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wmf" ContentType="image/x-w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notesSlides/notesSlide2.xml" ContentType="application/vnd.openxmlformats-officedocument.presentationml.notesSlide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notesSlides/notesSlide3.xml" ContentType="application/vnd.openxmlformats-officedocument.presentationml.notesSlide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notesSlides/notesSlide4.xml" ContentType="application/vnd.openxmlformats-officedocument.presentationml.notesSlide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notesSlides/notesSlide5.xml" ContentType="application/vnd.openxmlformats-officedocument.presentationml.notesSlide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notesSlides/notesSlide6.xml" ContentType="application/vnd.openxmlformats-officedocument.presentationml.notesSlide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notesSlides/notesSlide7.xml" ContentType="application/vnd.openxmlformats-officedocument.presentationml.notesSlide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tags/tag807.xml" ContentType="application/vnd.openxmlformats-officedocument.presentationml.tags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tags/tag814.xml" ContentType="application/vnd.openxmlformats-officedocument.presentationml.tags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tags/tag818.xml" ContentType="application/vnd.openxmlformats-officedocument.presentationml.tags+xml"/>
  <Override PartName="/ppt/tags/tag819.xml" ContentType="application/vnd.openxmlformats-officedocument.presentationml.tags+xml"/>
  <Override PartName="/ppt/tags/tag820.xml" ContentType="application/vnd.openxmlformats-officedocument.presentationml.tags+xml"/>
  <Override PartName="/ppt/tags/tag821.xml" ContentType="application/vnd.openxmlformats-officedocument.presentationml.tags+xml"/>
  <Override PartName="/ppt/tags/tag822.xml" ContentType="application/vnd.openxmlformats-officedocument.presentationml.tags+xml"/>
  <Override PartName="/ppt/tags/tag823.xml" ContentType="application/vnd.openxmlformats-officedocument.presentationml.tags+xml"/>
  <Override PartName="/ppt/tags/tag824.xml" ContentType="application/vnd.openxmlformats-officedocument.presentationml.tags+xml"/>
  <Override PartName="/ppt/tags/tag825.xml" ContentType="application/vnd.openxmlformats-officedocument.presentationml.tags+xml"/>
  <Override PartName="/ppt/tags/tag826.xml" ContentType="application/vnd.openxmlformats-officedocument.presentationml.tags+xml"/>
  <Override PartName="/ppt/tags/tag827.xml" ContentType="application/vnd.openxmlformats-officedocument.presentationml.tags+xml"/>
  <Override PartName="/ppt/tags/tag828.xml" ContentType="application/vnd.openxmlformats-officedocument.presentationml.tags+xml"/>
  <Override PartName="/ppt/tags/tag829.xml" ContentType="application/vnd.openxmlformats-officedocument.presentationml.tags+xml"/>
  <Override PartName="/ppt/tags/tag830.xml" ContentType="application/vnd.openxmlformats-officedocument.presentationml.tags+xml"/>
  <Override PartName="/ppt/tags/tag831.xml" ContentType="application/vnd.openxmlformats-officedocument.presentationml.tags+xml"/>
  <Override PartName="/ppt/tags/tag832.xml" ContentType="application/vnd.openxmlformats-officedocument.presentationml.tags+xml"/>
  <Override PartName="/ppt/tags/tag833.xml" ContentType="application/vnd.openxmlformats-officedocument.presentationml.tags+xml"/>
  <Override PartName="/ppt/tags/tag834.xml" ContentType="application/vnd.openxmlformats-officedocument.presentationml.tags+xml"/>
  <Override PartName="/ppt/tags/tag835.xml" ContentType="application/vnd.openxmlformats-officedocument.presentationml.tags+xml"/>
  <Override PartName="/ppt/tags/tag836.xml" ContentType="application/vnd.openxmlformats-officedocument.presentationml.tags+xml"/>
  <Override PartName="/ppt/tags/tag837.xml" ContentType="application/vnd.openxmlformats-officedocument.presentationml.tags+xml"/>
  <Override PartName="/ppt/tags/tag838.xml" ContentType="application/vnd.openxmlformats-officedocument.presentationml.tags+xml"/>
  <Override PartName="/ppt/tags/tag839.xml" ContentType="application/vnd.openxmlformats-officedocument.presentationml.tags+xml"/>
  <Override PartName="/ppt/tags/tag840.xml" ContentType="application/vnd.openxmlformats-officedocument.presentationml.tags+xml"/>
  <Override PartName="/ppt/tags/tag841.xml" ContentType="application/vnd.openxmlformats-officedocument.presentationml.tags+xml"/>
  <Override PartName="/ppt/tags/tag842.xml" ContentType="application/vnd.openxmlformats-officedocument.presentationml.tags+xml"/>
  <Override PartName="/ppt/tags/tag843.xml" ContentType="application/vnd.openxmlformats-officedocument.presentationml.tags+xml"/>
  <Override PartName="/ppt/tags/tag844.xml" ContentType="application/vnd.openxmlformats-officedocument.presentationml.tags+xml"/>
  <Override PartName="/ppt/tags/tag845.xml" ContentType="application/vnd.openxmlformats-officedocument.presentationml.tags+xml"/>
  <Override PartName="/ppt/tags/tag846.xml" ContentType="application/vnd.openxmlformats-officedocument.presentationml.tags+xml"/>
  <Override PartName="/ppt/tags/tag847.xml" ContentType="application/vnd.openxmlformats-officedocument.presentationml.tags+xml"/>
  <Override PartName="/ppt/tags/tag848.xml" ContentType="application/vnd.openxmlformats-officedocument.presentationml.tags+xml"/>
  <Override PartName="/ppt/tags/tag849.xml" ContentType="application/vnd.openxmlformats-officedocument.presentationml.tags+xml"/>
  <Override PartName="/ppt/tags/tag850.xml" ContentType="application/vnd.openxmlformats-officedocument.presentationml.tags+xml"/>
  <Override PartName="/ppt/tags/tag851.xml" ContentType="application/vnd.openxmlformats-officedocument.presentationml.tags+xml"/>
  <Override PartName="/ppt/tags/tag852.xml" ContentType="application/vnd.openxmlformats-officedocument.presentationml.tags+xml"/>
  <Override PartName="/ppt/tags/tag853.xml" ContentType="application/vnd.openxmlformats-officedocument.presentationml.tags+xml"/>
  <Override PartName="/ppt/tags/tag854.xml" ContentType="application/vnd.openxmlformats-officedocument.presentationml.tags+xml"/>
  <Override PartName="/ppt/tags/tag855.xml" ContentType="application/vnd.openxmlformats-officedocument.presentationml.tags+xml"/>
  <Override PartName="/ppt/tags/tag856.xml" ContentType="application/vnd.openxmlformats-officedocument.presentationml.tags+xml"/>
  <Override PartName="/ppt/tags/tag857.xml" ContentType="application/vnd.openxmlformats-officedocument.presentationml.tags+xml"/>
  <Override PartName="/ppt/tags/tag858.xml" ContentType="application/vnd.openxmlformats-officedocument.presentationml.tags+xml"/>
  <Override PartName="/ppt/tags/tag859.xml" ContentType="application/vnd.openxmlformats-officedocument.presentationml.tags+xml"/>
  <Override PartName="/ppt/tags/tag860.xml" ContentType="application/vnd.openxmlformats-officedocument.presentationml.tags+xml"/>
  <Override PartName="/ppt/tags/tag861.xml" ContentType="application/vnd.openxmlformats-officedocument.presentationml.tags+xml"/>
  <Override PartName="/ppt/tags/tag862.xml" ContentType="application/vnd.openxmlformats-officedocument.presentationml.tags+xml"/>
  <Override PartName="/ppt/tags/tag863.xml" ContentType="application/vnd.openxmlformats-officedocument.presentationml.tags+xml"/>
  <Override PartName="/ppt/tags/tag864.xml" ContentType="application/vnd.openxmlformats-officedocument.presentationml.tags+xml"/>
  <Override PartName="/ppt/tags/tag865.xml" ContentType="application/vnd.openxmlformats-officedocument.presentationml.tags+xml"/>
  <Override PartName="/ppt/tags/tag866.xml" ContentType="application/vnd.openxmlformats-officedocument.presentationml.tags+xml"/>
  <Override PartName="/ppt/tags/tag867.xml" ContentType="application/vnd.openxmlformats-officedocument.presentationml.tags+xml"/>
  <Override PartName="/ppt/tags/tag868.xml" ContentType="application/vnd.openxmlformats-officedocument.presentationml.tags+xml"/>
  <Override PartName="/ppt/tags/tag869.xml" ContentType="application/vnd.openxmlformats-officedocument.presentationml.tags+xml"/>
  <Override PartName="/ppt/tags/tag870.xml" ContentType="application/vnd.openxmlformats-officedocument.presentationml.tags+xml"/>
  <Override PartName="/ppt/tags/tag871.xml" ContentType="application/vnd.openxmlformats-officedocument.presentationml.tags+xml"/>
  <Override PartName="/ppt/tags/tag872.xml" ContentType="application/vnd.openxmlformats-officedocument.presentationml.tags+xml"/>
  <Override PartName="/ppt/tags/tag873.xml" ContentType="application/vnd.openxmlformats-officedocument.presentationml.tags+xml"/>
  <Override PartName="/ppt/tags/tag874.xml" ContentType="application/vnd.openxmlformats-officedocument.presentationml.tags+xml"/>
  <Override PartName="/ppt/tags/tag875.xml" ContentType="application/vnd.openxmlformats-officedocument.presentationml.tags+xml"/>
  <Override PartName="/ppt/tags/tag876.xml" ContentType="application/vnd.openxmlformats-officedocument.presentationml.tags+xml"/>
  <Override PartName="/ppt/tags/tag877.xml" ContentType="application/vnd.openxmlformats-officedocument.presentationml.tags+xml"/>
  <Override PartName="/ppt/tags/tag878.xml" ContentType="application/vnd.openxmlformats-officedocument.presentationml.tags+xml"/>
  <Override PartName="/ppt/tags/tag879.xml" ContentType="application/vnd.openxmlformats-officedocument.presentationml.tags+xml"/>
  <Override PartName="/ppt/tags/tag880.xml" ContentType="application/vnd.openxmlformats-officedocument.presentationml.tags+xml"/>
  <Override PartName="/ppt/tags/tag881.xml" ContentType="application/vnd.openxmlformats-officedocument.presentationml.tags+xml"/>
  <Override PartName="/ppt/tags/tag882.xml" ContentType="application/vnd.openxmlformats-officedocument.presentationml.tags+xml"/>
  <Override PartName="/ppt/tags/tag883.xml" ContentType="application/vnd.openxmlformats-officedocument.presentationml.tags+xml"/>
  <Override PartName="/ppt/tags/tag884.xml" ContentType="application/vnd.openxmlformats-officedocument.presentationml.tags+xml"/>
  <Override PartName="/ppt/tags/tag885.xml" ContentType="application/vnd.openxmlformats-officedocument.presentationml.tags+xml"/>
  <Override PartName="/ppt/tags/tag886.xml" ContentType="application/vnd.openxmlformats-officedocument.presentationml.tags+xml"/>
  <Override PartName="/ppt/tags/tag887.xml" ContentType="application/vnd.openxmlformats-officedocument.presentationml.tags+xml"/>
  <Override PartName="/ppt/tags/tag888.xml" ContentType="application/vnd.openxmlformats-officedocument.presentationml.tags+xml"/>
  <Override PartName="/ppt/tags/tag889.xml" ContentType="application/vnd.openxmlformats-officedocument.presentationml.tags+xml"/>
  <Override PartName="/ppt/tags/tag890.xml" ContentType="application/vnd.openxmlformats-officedocument.presentationml.tags+xml"/>
  <Override PartName="/ppt/tags/tag891.xml" ContentType="application/vnd.openxmlformats-officedocument.presentationml.tags+xml"/>
  <Override PartName="/ppt/tags/tag892.xml" ContentType="application/vnd.openxmlformats-officedocument.presentationml.tags+xml"/>
  <Override PartName="/ppt/tags/tag893.xml" ContentType="application/vnd.openxmlformats-officedocument.presentationml.tags+xml"/>
  <Override PartName="/ppt/tags/tag894.xml" ContentType="application/vnd.openxmlformats-officedocument.presentationml.tags+xml"/>
  <Override PartName="/ppt/tags/tag895.xml" ContentType="application/vnd.openxmlformats-officedocument.presentationml.tags+xml"/>
  <Override PartName="/ppt/tags/tag896.xml" ContentType="application/vnd.openxmlformats-officedocument.presentationml.tags+xml"/>
  <Override PartName="/ppt/tags/tag897.xml" ContentType="application/vnd.openxmlformats-officedocument.presentationml.tags+xml"/>
  <Override PartName="/ppt/tags/tag898.xml" ContentType="application/vnd.openxmlformats-officedocument.presentationml.tags+xml"/>
  <Override PartName="/ppt/tags/tag899.xml" ContentType="application/vnd.openxmlformats-officedocument.presentationml.tags+xml"/>
  <Override PartName="/ppt/tags/tag900.xml" ContentType="application/vnd.openxmlformats-officedocument.presentationml.tags+xml"/>
  <Override PartName="/ppt/tags/tag901.xml" ContentType="application/vnd.openxmlformats-officedocument.presentationml.tags+xml"/>
  <Override PartName="/ppt/tags/tag902.xml" ContentType="application/vnd.openxmlformats-officedocument.presentationml.tags+xml"/>
  <Override PartName="/ppt/tags/tag903.xml" ContentType="application/vnd.openxmlformats-officedocument.presentationml.tags+xml"/>
  <Override PartName="/ppt/tags/tag904.xml" ContentType="application/vnd.openxmlformats-officedocument.presentationml.tags+xml"/>
  <Override PartName="/ppt/tags/tag905.xml" ContentType="application/vnd.openxmlformats-officedocument.presentationml.tags+xml"/>
  <Override PartName="/ppt/tags/tag906.xml" ContentType="application/vnd.openxmlformats-officedocument.presentationml.tags+xml"/>
  <Override PartName="/ppt/tags/tag907.xml" ContentType="application/vnd.openxmlformats-officedocument.presentationml.tags+xml"/>
  <Override PartName="/ppt/tags/tag908.xml" ContentType="application/vnd.openxmlformats-officedocument.presentationml.tags+xml"/>
  <Override PartName="/ppt/tags/tag909.xml" ContentType="application/vnd.openxmlformats-officedocument.presentationml.tags+xml"/>
  <Override PartName="/ppt/tags/tag910.xml" ContentType="application/vnd.openxmlformats-officedocument.presentationml.tags+xml"/>
  <Override PartName="/ppt/tags/tag911.xml" ContentType="application/vnd.openxmlformats-officedocument.presentationml.tags+xml"/>
  <Override PartName="/ppt/tags/tag912.xml" ContentType="application/vnd.openxmlformats-officedocument.presentationml.tags+xml"/>
  <Override PartName="/ppt/tags/tag913.xml" ContentType="application/vnd.openxmlformats-officedocument.presentationml.tags+xml"/>
  <Override PartName="/ppt/tags/tag914.xml" ContentType="application/vnd.openxmlformats-officedocument.presentationml.tags+xml"/>
  <Override PartName="/ppt/tags/tag915.xml" ContentType="application/vnd.openxmlformats-officedocument.presentationml.tags+xml"/>
  <Override PartName="/ppt/tags/tag916.xml" ContentType="application/vnd.openxmlformats-officedocument.presentationml.tags+xml"/>
  <Override PartName="/ppt/tags/tag917.xml" ContentType="application/vnd.openxmlformats-officedocument.presentationml.tags+xml"/>
  <Override PartName="/ppt/tags/tag918.xml" ContentType="application/vnd.openxmlformats-officedocument.presentationml.tags+xml"/>
  <Override PartName="/ppt/tags/tag919.xml" ContentType="application/vnd.openxmlformats-officedocument.presentationml.tags+xml"/>
  <Override PartName="/ppt/tags/tag920.xml" ContentType="application/vnd.openxmlformats-officedocument.presentationml.tags+xml"/>
  <Override PartName="/ppt/tags/tag921.xml" ContentType="application/vnd.openxmlformats-officedocument.presentationml.tags+xml"/>
  <Override PartName="/ppt/tags/tag922.xml" ContentType="application/vnd.openxmlformats-officedocument.presentationml.tags+xml"/>
  <Override PartName="/ppt/tags/tag923.xml" ContentType="application/vnd.openxmlformats-officedocument.presentationml.tags+xml"/>
  <Override PartName="/ppt/tags/tag924.xml" ContentType="application/vnd.openxmlformats-officedocument.presentationml.tags+xml"/>
  <Override PartName="/ppt/tags/tag925.xml" ContentType="application/vnd.openxmlformats-officedocument.presentationml.tags+xml"/>
  <Override PartName="/ppt/tags/tag926.xml" ContentType="application/vnd.openxmlformats-officedocument.presentationml.tags+xml"/>
  <Override PartName="/ppt/tags/tag927.xml" ContentType="application/vnd.openxmlformats-officedocument.presentationml.tags+xml"/>
  <Override PartName="/ppt/tags/tag928.xml" ContentType="application/vnd.openxmlformats-officedocument.presentationml.tags+xml"/>
  <Override PartName="/ppt/tags/tag929.xml" ContentType="application/vnd.openxmlformats-officedocument.presentationml.tags+xml"/>
  <Override PartName="/ppt/tags/tag930.xml" ContentType="application/vnd.openxmlformats-officedocument.presentationml.tags+xml"/>
  <Override PartName="/ppt/tags/tag931.xml" ContentType="application/vnd.openxmlformats-officedocument.presentationml.tags+xml"/>
  <Override PartName="/ppt/tags/tag932.xml" ContentType="application/vnd.openxmlformats-officedocument.presentationml.tags+xml"/>
  <Override PartName="/ppt/tags/tag933.xml" ContentType="application/vnd.openxmlformats-officedocument.presentationml.tags+xml"/>
  <Override PartName="/ppt/tags/tag934.xml" ContentType="application/vnd.openxmlformats-officedocument.presentationml.tags+xml"/>
  <Override PartName="/ppt/tags/tag935.xml" ContentType="application/vnd.openxmlformats-officedocument.presentationml.tags+xml"/>
  <Override PartName="/ppt/tags/tag936.xml" ContentType="application/vnd.openxmlformats-officedocument.presentationml.tags+xml"/>
  <Override PartName="/ppt/tags/tag937.xml" ContentType="application/vnd.openxmlformats-officedocument.presentationml.tags+xml"/>
  <Override PartName="/ppt/tags/tag938.xml" ContentType="application/vnd.openxmlformats-officedocument.presentationml.tags+xml"/>
  <Override PartName="/ppt/tags/tag939.xml" ContentType="application/vnd.openxmlformats-officedocument.presentationml.tags+xml"/>
  <Override PartName="/ppt/tags/tag940.xml" ContentType="application/vnd.openxmlformats-officedocument.presentationml.tags+xml"/>
  <Override PartName="/ppt/tags/tag941.xml" ContentType="application/vnd.openxmlformats-officedocument.presentationml.tags+xml"/>
  <Override PartName="/ppt/tags/tag942.xml" ContentType="application/vnd.openxmlformats-officedocument.presentationml.tags+xml"/>
  <Override PartName="/ppt/tags/tag943.xml" ContentType="application/vnd.openxmlformats-officedocument.presentationml.tags+xml"/>
  <Override PartName="/ppt/tags/tag944.xml" ContentType="application/vnd.openxmlformats-officedocument.presentationml.tags+xml"/>
  <Override PartName="/ppt/tags/tag945.xml" ContentType="application/vnd.openxmlformats-officedocument.presentationml.tags+xml"/>
  <Override PartName="/ppt/tags/tag946.xml" ContentType="application/vnd.openxmlformats-officedocument.presentationml.tags+xml"/>
  <Override PartName="/ppt/tags/tag947.xml" ContentType="application/vnd.openxmlformats-officedocument.presentationml.tags+xml"/>
  <Override PartName="/ppt/tags/tag948.xml" ContentType="application/vnd.openxmlformats-officedocument.presentationml.tags+xml"/>
  <Override PartName="/ppt/tags/tag949.xml" ContentType="application/vnd.openxmlformats-officedocument.presentationml.tags+xml"/>
  <Override PartName="/ppt/tags/tag950.xml" ContentType="application/vnd.openxmlformats-officedocument.presentationml.tags+xml"/>
  <Override PartName="/ppt/tags/tag951.xml" ContentType="application/vnd.openxmlformats-officedocument.presentationml.tags+xml"/>
  <Override PartName="/ppt/tags/tag952.xml" ContentType="application/vnd.openxmlformats-officedocument.presentationml.tags+xml"/>
  <Override PartName="/ppt/tags/tag953.xml" ContentType="application/vnd.openxmlformats-officedocument.presentationml.tags+xml"/>
  <Override PartName="/ppt/tags/tag954.xml" ContentType="application/vnd.openxmlformats-officedocument.presentationml.tags+xml"/>
  <Override PartName="/ppt/tags/tag955.xml" ContentType="application/vnd.openxmlformats-officedocument.presentationml.tags+xml"/>
  <Override PartName="/ppt/tags/tag956.xml" ContentType="application/vnd.openxmlformats-officedocument.presentationml.tags+xml"/>
  <Override PartName="/ppt/tags/tag957.xml" ContentType="application/vnd.openxmlformats-officedocument.presentationml.tags+xml"/>
  <Override PartName="/ppt/tags/tag958.xml" ContentType="application/vnd.openxmlformats-officedocument.presentationml.tags+xml"/>
  <Override PartName="/ppt/tags/tag959.xml" ContentType="application/vnd.openxmlformats-officedocument.presentationml.tags+xml"/>
  <Override PartName="/ppt/tags/tag960.xml" ContentType="application/vnd.openxmlformats-officedocument.presentationml.tags+xml"/>
  <Override PartName="/ppt/tags/tag961.xml" ContentType="application/vnd.openxmlformats-officedocument.presentationml.tags+xml"/>
  <Override PartName="/ppt/tags/tag962.xml" ContentType="application/vnd.openxmlformats-officedocument.presentationml.tags+xml"/>
  <Override PartName="/ppt/tags/tag963.xml" ContentType="application/vnd.openxmlformats-officedocument.presentationml.tags+xml"/>
  <Override PartName="/ppt/tags/tag964.xml" ContentType="application/vnd.openxmlformats-officedocument.presentationml.tags+xml"/>
  <Override PartName="/ppt/tags/tag965.xml" ContentType="application/vnd.openxmlformats-officedocument.presentationml.tags+xml"/>
  <Override PartName="/ppt/tags/tag966.xml" ContentType="application/vnd.openxmlformats-officedocument.presentationml.tags+xml"/>
  <Override PartName="/ppt/tags/tag967.xml" ContentType="application/vnd.openxmlformats-officedocument.presentationml.tags+xml"/>
  <Override PartName="/ppt/tags/tag968.xml" ContentType="application/vnd.openxmlformats-officedocument.presentationml.tags+xml"/>
  <Override PartName="/ppt/tags/tag969.xml" ContentType="application/vnd.openxmlformats-officedocument.presentationml.tags+xml"/>
  <Override PartName="/ppt/tags/tag970.xml" ContentType="application/vnd.openxmlformats-officedocument.presentationml.tags+xml"/>
  <Override PartName="/ppt/tags/tag971.xml" ContentType="application/vnd.openxmlformats-officedocument.presentationml.tags+xml"/>
  <Override PartName="/ppt/tags/tag972.xml" ContentType="application/vnd.openxmlformats-officedocument.presentationml.tags+xml"/>
  <Override PartName="/ppt/tags/tag973.xml" ContentType="application/vnd.openxmlformats-officedocument.presentationml.tags+xml"/>
  <Override PartName="/ppt/tags/tag974.xml" ContentType="application/vnd.openxmlformats-officedocument.presentationml.tags+xml"/>
  <Override PartName="/ppt/tags/tag975.xml" ContentType="application/vnd.openxmlformats-officedocument.presentationml.tags+xml"/>
  <Override PartName="/ppt/tags/tag976.xml" ContentType="application/vnd.openxmlformats-officedocument.presentationml.tags+xml"/>
  <Override PartName="/ppt/tags/tag977.xml" ContentType="application/vnd.openxmlformats-officedocument.presentationml.tags+xml"/>
  <Override PartName="/ppt/tags/tag978.xml" ContentType="application/vnd.openxmlformats-officedocument.presentationml.tags+xml"/>
  <Override PartName="/ppt/tags/tag979.xml" ContentType="application/vnd.openxmlformats-officedocument.presentationml.tags+xml"/>
  <Override PartName="/ppt/tags/tag980.xml" ContentType="application/vnd.openxmlformats-officedocument.presentationml.tags+xml"/>
  <Override PartName="/ppt/tags/tag981.xml" ContentType="application/vnd.openxmlformats-officedocument.presentationml.tags+xml"/>
  <Override PartName="/ppt/tags/tag982.xml" ContentType="application/vnd.openxmlformats-officedocument.presentationml.tags+xml"/>
  <Override PartName="/ppt/tags/tag983.xml" ContentType="application/vnd.openxmlformats-officedocument.presentationml.tags+xml"/>
  <Override PartName="/ppt/tags/tag984.xml" ContentType="application/vnd.openxmlformats-officedocument.presentationml.tags+xml"/>
  <Override PartName="/ppt/tags/tag985.xml" ContentType="application/vnd.openxmlformats-officedocument.presentationml.tags+xml"/>
  <Override PartName="/ppt/tags/tag986.xml" ContentType="application/vnd.openxmlformats-officedocument.presentationml.tags+xml"/>
  <Override PartName="/ppt/tags/tag987.xml" ContentType="application/vnd.openxmlformats-officedocument.presentationml.tags+xml"/>
  <Override PartName="/ppt/tags/tag988.xml" ContentType="application/vnd.openxmlformats-officedocument.presentationml.tags+xml"/>
  <Override PartName="/ppt/tags/tag989.xml" ContentType="application/vnd.openxmlformats-officedocument.presentationml.tags+xml"/>
  <Override PartName="/ppt/tags/tag990.xml" ContentType="application/vnd.openxmlformats-officedocument.presentationml.tags+xml"/>
  <Override PartName="/ppt/tags/tag991.xml" ContentType="application/vnd.openxmlformats-officedocument.presentationml.tags+xml"/>
  <Override PartName="/ppt/tags/tag992.xml" ContentType="application/vnd.openxmlformats-officedocument.presentationml.tags+xml"/>
  <Override PartName="/ppt/tags/tag993.xml" ContentType="application/vnd.openxmlformats-officedocument.presentationml.tags+xml"/>
  <Override PartName="/ppt/tags/tag994.xml" ContentType="application/vnd.openxmlformats-officedocument.presentationml.tags+xml"/>
  <Override PartName="/ppt/tags/tag995.xml" ContentType="application/vnd.openxmlformats-officedocument.presentationml.tags+xml"/>
  <Override PartName="/ppt/tags/tag996.xml" ContentType="application/vnd.openxmlformats-officedocument.presentationml.tags+xml"/>
  <Override PartName="/ppt/tags/tag997.xml" ContentType="application/vnd.openxmlformats-officedocument.presentationml.tags+xml"/>
  <Override PartName="/ppt/tags/tag998.xml" ContentType="application/vnd.openxmlformats-officedocument.presentationml.tags+xml"/>
  <Override PartName="/ppt/tags/tag999.xml" ContentType="application/vnd.openxmlformats-officedocument.presentationml.tags+xml"/>
  <Override PartName="/ppt/tags/tag1000.xml" ContentType="application/vnd.openxmlformats-officedocument.presentationml.tags+xml"/>
  <Override PartName="/ppt/tags/tag1001.xml" ContentType="application/vnd.openxmlformats-officedocument.presentationml.tags+xml"/>
  <Override PartName="/ppt/tags/tag1002.xml" ContentType="application/vnd.openxmlformats-officedocument.presentationml.tags+xml"/>
  <Override PartName="/ppt/tags/tag1003.xml" ContentType="application/vnd.openxmlformats-officedocument.presentationml.tags+xml"/>
  <Override PartName="/ppt/tags/tag1004.xml" ContentType="application/vnd.openxmlformats-officedocument.presentationml.tags+xml"/>
  <Override PartName="/ppt/tags/tag1005.xml" ContentType="application/vnd.openxmlformats-officedocument.presentationml.tags+xml"/>
  <Override PartName="/ppt/tags/tag1006.xml" ContentType="application/vnd.openxmlformats-officedocument.presentationml.tags+xml"/>
  <Override PartName="/ppt/tags/tag1007.xml" ContentType="application/vnd.openxmlformats-officedocument.presentationml.tags+xml"/>
  <Override PartName="/ppt/tags/tag1008.xml" ContentType="application/vnd.openxmlformats-officedocument.presentationml.tags+xml"/>
  <Override PartName="/ppt/tags/tag1009.xml" ContentType="application/vnd.openxmlformats-officedocument.presentationml.tags+xml"/>
  <Override PartName="/ppt/tags/tag1010.xml" ContentType="application/vnd.openxmlformats-officedocument.presentationml.tags+xml"/>
  <Override PartName="/ppt/tags/tag1011.xml" ContentType="application/vnd.openxmlformats-officedocument.presentationml.tags+xml"/>
  <Override PartName="/ppt/tags/tag1012.xml" ContentType="application/vnd.openxmlformats-officedocument.presentationml.tags+xml"/>
  <Override PartName="/ppt/tags/tag1013.xml" ContentType="application/vnd.openxmlformats-officedocument.presentationml.tags+xml"/>
  <Override PartName="/ppt/tags/tag1014.xml" ContentType="application/vnd.openxmlformats-officedocument.presentationml.tags+xml"/>
  <Override PartName="/ppt/tags/tag1015.xml" ContentType="application/vnd.openxmlformats-officedocument.presentationml.tags+xml"/>
  <Override PartName="/ppt/tags/tag1016.xml" ContentType="application/vnd.openxmlformats-officedocument.presentationml.tags+xml"/>
  <Override PartName="/ppt/tags/tag1017.xml" ContentType="application/vnd.openxmlformats-officedocument.presentationml.tags+xml"/>
  <Override PartName="/ppt/tags/tag1018.xml" ContentType="application/vnd.openxmlformats-officedocument.presentationml.tags+xml"/>
  <Override PartName="/ppt/tags/tag1019.xml" ContentType="application/vnd.openxmlformats-officedocument.presentationml.tags+xml"/>
  <Override PartName="/ppt/tags/tag1020.xml" ContentType="application/vnd.openxmlformats-officedocument.presentationml.tags+xml"/>
  <Override PartName="/ppt/tags/tag1021.xml" ContentType="application/vnd.openxmlformats-officedocument.presentationml.tags+xml"/>
  <Override PartName="/ppt/tags/tag1022.xml" ContentType="application/vnd.openxmlformats-officedocument.presentationml.tags+xml"/>
  <Override PartName="/ppt/tags/tag1023.xml" ContentType="application/vnd.openxmlformats-officedocument.presentationml.tags+xml"/>
  <Override PartName="/ppt/tags/tag1024.xml" ContentType="application/vnd.openxmlformats-officedocument.presentationml.tags+xml"/>
  <Override PartName="/ppt/tags/tag1025.xml" ContentType="application/vnd.openxmlformats-officedocument.presentationml.tags+xml"/>
  <Override PartName="/ppt/tags/tag1026.xml" ContentType="application/vnd.openxmlformats-officedocument.presentationml.tags+xml"/>
  <Override PartName="/ppt/tags/tag1027.xml" ContentType="application/vnd.openxmlformats-officedocument.presentationml.tags+xml"/>
  <Override PartName="/ppt/tags/tag1028.xml" ContentType="application/vnd.openxmlformats-officedocument.presentationml.tags+xml"/>
  <Override PartName="/ppt/tags/tag1029.xml" ContentType="application/vnd.openxmlformats-officedocument.presentationml.tags+xml"/>
  <Override PartName="/ppt/tags/tag1030.xml" ContentType="application/vnd.openxmlformats-officedocument.presentationml.tags+xml"/>
  <Override PartName="/ppt/tags/tag1031.xml" ContentType="application/vnd.openxmlformats-officedocument.presentationml.tags+xml"/>
  <Override PartName="/ppt/tags/tag1032.xml" ContentType="application/vnd.openxmlformats-officedocument.presentationml.tags+xml"/>
  <Override PartName="/ppt/tags/tag1033.xml" ContentType="application/vnd.openxmlformats-officedocument.presentationml.tags+xml"/>
  <Override PartName="/ppt/tags/tag1034.xml" ContentType="application/vnd.openxmlformats-officedocument.presentationml.tags+xml"/>
  <Override PartName="/ppt/tags/tag1035.xml" ContentType="application/vnd.openxmlformats-officedocument.presentationml.tags+xml"/>
  <Override PartName="/ppt/tags/tag1036.xml" ContentType="application/vnd.openxmlformats-officedocument.presentationml.tags+xml"/>
  <Override PartName="/ppt/tags/tag1037.xml" ContentType="application/vnd.openxmlformats-officedocument.presentationml.tags+xml"/>
  <Override PartName="/ppt/tags/tag1038.xml" ContentType="application/vnd.openxmlformats-officedocument.presentationml.tags+xml"/>
  <Override PartName="/ppt/tags/tag1039.xml" ContentType="application/vnd.openxmlformats-officedocument.presentationml.tags+xml"/>
  <Override PartName="/ppt/tags/tag1040.xml" ContentType="application/vnd.openxmlformats-officedocument.presentationml.tags+xml"/>
  <Override PartName="/ppt/tags/tag1041.xml" ContentType="application/vnd.openxmlformats-officedocument.presentationml.tags+xml"/>
  <Override PartName="/ppt/tags/tag1042.xml" ContentType="application/vnd.openxmlformats-officedocument.presentationml.tags+xml"/>
  <Override PartName="/ppt/tags/tag1043.xml" ContentType="application/vnd.openxmlformats-officedocument.presentationml.tags+xml"/>
  <Override PartName="/ppt/tags/tag1044.xml" ContentType="application/vnd.openxmlformats-officedocument.presentationml.tags+xml"/>
  <Override PartName="/ppt/tags/tag1045.xml" ContentType="application/vnd.openxmlformats-officedocument.presentationml.tags+xml"/>
  <Override PartName="/ppt/tags/tag1046.xml" ContentType="application/vnd.openxmlformats-officedocument.presentationml.tags+xml"/>
  <Override PartName="/ppt/tags/tag1047.xml" ContentType="application/vnd.openxmlformats-officedocument.presentationml.tags+xml"/>
  <Override PartName="/ppt/tags/tag1048.xml" ContentType="application/vnd.openxmlformats-officedocument.presentationml.tags+xml"/>
  <Override PartName="/ppt/tags/tag1049.xml" ContentType="application/vnd.openxmlformats-officedocument.presentationml.tags+xml"/>
  <Override PartName="/ppt/tags/tag1050.xml" ContentType="application/vnd.openxmlformats-officedocument.presentationml.tags+xml"/>
  <Override PartName="/ppt/tags/tag1051.xml" ContentType="application/vnd.openxmlformats-officedocument.presentationml.tags+xml"/>
  <Override PartName="/ppt/tags/tag1052.xml" ContentType="application/vnd.openxmlformats-officedocument.presentationml.tags+xml"/>
  <Override PartName="/ppt/tags/tag1053.xml" ContentType="application/vnd.openxmlformats-officedocument.presentationml.tags+xml"/>
  <Override PartName="/ppt/tags/tag1054.xml" ContentType="application/vnd.openxmlformats-officedocument.presentationml.tags+xml"/>
  <Override PartName="/ppt/tags/tag1055.xml" ContentType="application/vnd.openxmlformats-officedocument.presentationml.tags+xml"/>
  <Override PartName="/ppt/tags/tag1056.xml" ContentType="application/vnd.openxmlformats-officedocument.presentationml.tags+xml"/>
  <Override PartName="/ppt/tags/tag1057.xml" ContentType="application/vnd.openxmlformats-officedocument.presentationml.tags+xml"/>
  <Override PartName="/ppt/tags/tag1058.xml" ContentType="application/vnd.openxmlformats-officedocument.presentationml.tags+xml"/>
  <Override PartName="/ppt/tags/tag1059.xml" ContentType="application/vnd.openxmlformats-officedocument.presentationml.tags+xml"/>
  <Override PartName="/ppt/tags/tag1060.xml" ContentType="application/vnd.openxmlformats-officedocument.presentationml.tags+xml"/>
  <Override PartName="/ppt/tags/tag1061.xml" ContentType="application/vnd.openxmlformats-officedocument.presentationml.tags+xml"/>
  <Override PartName="/ppt/tags/tag1062.xml" ContentType="application/vnd.openxmlformats-officedocument.presentationml.tags+xml"/>
  <Override PartName="/ppt/tags/tag1063.xml" ContentType="application/vnd.openxmlformats-officedocument.presentationml.tags+xml"/>
  <Override PartName="/ppt/tags/tag1064.xml" ContentType="application/vnd.openxmlformats-officedocument.presentationml.tags+xml"/>
  <Override PartName="/ppt/tags/tag1065.xml" ContentType="application/vnd.openxmlformats-officedocument.presentationml.tags+xml"/>
  <Override PartName="/ppt/tags/tag1066.xml" ContentType="application/vnd.openxmlformats-officedocument.presentationml.tags+xml"/>
  <Override PartName="/ppt/tags/tag1067.xml" ContentType="application/vnd.openxmlformats-officedocument.presentationml.tags+xml"/>
  <Override PartName="/ppt/tags/tag1068.xml" ContentType="application/vnd.openxmlformats-officedocument.presentationml.tags+xml"/>
  <Override PartName="/ppt/tags/tag1069.xml" ContentType="application/vnd.openxmlformats-officedocument.presentationml.tags+xml"/>
  <Override PartName="/ppt/tags/tag1070.xml" ContentType="application/vnd.openxmlformats-officedocument.presentationml.tags+xml"/>
  <Override PartName="/ppt/tags/tag1071.xml" ContentType="application/vnd.openxmlformats-officedocument.presentationml.tags+xml"/>
  <Override PartName="/ppt/tags/tag1072.xml" ContentType="application/vnd.openxmlformats-officedocument.presentationml.tags+xml"/>
  <Override PartName="/ppt/tags/tag1073.xml" ContentType="application/vnd.openxmlformats-officedocument.presentationml.tags+xml"/>
  <Override PartName="/ppt/tags/tag1074.xml" ContentType="application/vnd.openxmlformats-officedocument.presentationml.tags+xml"/>
  <Override PartName="/ppt/tags/tag1075.xml" ContentType="application/vnd.openxmlformats-officedocument.presentationml.tags+xml"/>
  <Override PartName="/ppt/tags/tag1076.xml" ContentType="application/vnd.openxmlformats-officedocument.presentationml.tags+xml"/>
  <Override PartName="/ppt/tags/tag1077.xml" ContentType="application/vnd.openxmlformats-officedocument.presentationml.tags+xml"/>
  <Override PartName="/ppt/tags/tag1078.xml" ContentType="application/vnd.openxmlformats-officedocument.presentationml.tags+xml"/>
  <Override PartName="/ppt/tags/tag1079.xml" ContentType="application/vnd.openxmlformats-officedocument.presentationml.tags+xml"/>
  <Override PartName="/ppt/tags/tag1080.xml" ContentType="application/vnd.openxmlformats-officedocument.presentationml.tags+xml"/>
  <Override PartName="/ppt/tags/tag1081.xml" ContentType="application/vnd.openxmlformats-officedocument.presentationml.tags+xml"/>
  <Override PartName="/ppt/tags/tag1082.xml" ContentType="application/vnd.openxmlformats-officedocument.presentationml.tags+xml"/>
  <Override PartName="/ppt/tags/tag1083.xml" ContentType="application/vnd.openxmlformats-officedocument.presentationml.tags+xml"/>
  <Override PartName="/ppt/tags/tag1084.xml" ContentType="application/vnd.openxmlformats-officedocument.presentationml.tags+xml"/>
  <Override PartName="/ppt/tags/tag1085.xml" ContentType="application/vnd.openxmlformats-officedocument.presentationml.tags+xml"/>
  <Override PartName="/ppt/tags/tag1086.xml" ContentType="application/vnd.openxmlformats-officedocument.presentationml.tags+xml"/>
  <Override PartName="/ppt/tags/tag1087.xml" ContentType="application/vnd.openxmlformats-officedocument.presentationml.tags+xml"/>
  <Override PartName="/ppt/tags/tag1088.xml" ContentType="application/vnd.openxmlformats-officedocument.presentationml.tags+xml"/>
  <Override PartName="/ppt/tags/tag1089.xml" ContentType="application/vnd.openxmlformats-officedocument.presentationml.tags+xml"/>
  <Override PartName="/ppt/tags/tag1090.xml" ContentType="application/vnd.openxmlformats-officedocument.presentationml.tags+xml"/>
  <Override PartName="/ppt/tags/tag1091.xml" ContentType="application/vnd.openxmlformats-officedocument.presentationml.tags+xml"/>
  <Override PartName="/ppt/tags/tag1092.xml" ContentType="application/vnd.openxmlformats-officedocument.presentationml.tags+xml"/>
  <Override PartName="/ppt/tags/tag1093.xml" ContentType="application/vnd.openxmlformats-officedocument.presentationml.tags+xml"/>
  <Override PartName="/ppt/tags/tag1094.xml" ContentType="application/vnd.openxmlformats-officedocument.presentationml.tags+xml"/>
  <Override PartName="/ppt/tags/tag1095.xml" ContentType="application/vnd.openxmlformats-officedocument.presentationml.tags+xml"/>
  <Override PartName="/ppt/tags/tag1096.xml" ContentType="application/vnd.openxmlformats-officedocument.presentationml.tags+xml"/>
  <Override PartName="/ppt/tags/tag1097.xml" ContentType="application/vnd.openxmlformats-officedocument.presentationml.tags+xml"/>
  <Override PartName="/ppt/tags/tag1098.xml" ContentType="application/vnd.openxmlformats-officedocument.presentationml.tags+xml"/>
  <Override PartName="/ppt/tags/tag1099.xml" ContentType="application/vnd.openxmlformats-officedocument.presentationml.tags+xml"/>
  <Override PartName="/ppt/tags/tag1100.xml" ContentType="application/vnd.openxmlformats-officedocument.presentationml.tags+xml"/>
  <Override PartName="/ppt/tags/tag1101.xml" ContentType="application/vnd.openxmlformats-officedocument.presentationml.tags+xml"/>
  <Override PartName="/ppt/tags/tag1102.xml" ContentType="application/vnd.openxmlformats-officedocument.presentationml.tags+xml"/>
  <Override PartName="/ppt/tags/tag1103.xml" ContentType="application/vnd.openxmlformats-officedocument.presentationml.tags+xml"/>
  <Override PartName="/ppt/tags/tag1104.xml" ContentType="application/vnd.openxmlformats-officedocument.presentationml.tags+xml"/>
  <Override PartName="/ppt/tags/tag1105.xml" ContentType="application/vnd.openxmlformats-officedocument.presentationml.tags+xml"/>
  <Override PartName="/ppt/tags/tag1106.xml" ContentType="application/vnd.openxmlformats-officedocument.presentationml.tags+xml"/>
  <Override PartName="/ppt/tags/tag1107.xml" ContentType="application/vnd.openxmlformats-officedocument.presentationml.tags+xml"/>
  <Override PartName="/ppt/tags/tag1108.xml" ContentType="application/vnd.openxmlformats-officedocument.presentationml.tags+xml"/>
  <Override PartName="/ppt/tags/tag1109.xml" ContentType="application/vnd.openxmlformats-officedocument.presentationml.tags+xml"/>
  <Override PartName="/ppt/tags/tag1110.xml" ContentType="application/vnd.openxmlformats-officedocument.presentationml.tags+xml"/>
  <Override PartName="/ppt/tags/tag1111.xml" ContentType="application/vnd.openxmlformats-officedocument.presentationml.tags+xml"/>
  <Override PartName="/ppt/tags/tag1112.xml" ContentType="application/vnd.openxmlformats-officedocument.presentationml.tags+xml"/>
  <Override PartName="/ppt/tags/tag1113.xml" ContentType="application/vnd.openxmlformats-officedocument.presentationml.tags+xml"/>
  <Override PartName="/ppt/tags/tag1114.xml" ContentType="application/vnd.openxmlformats-officedocument.presentationml.tags+xml"/>
  <Override PartName="/ppt/tags/tag1115.xml" ContentType="application/vnd.openxmlformats-officedocument.presentationml.tags+xml"/>
  <Override PartName="/ppt/tags/tag1116.xml" ContentType="application/vnd.openxmlformats-officedocument.presentationml.tags+xml"/>
  <Override PartName="/ppt/tags/tag1117.xml" ContentType="application/vnd.openxmlformats-officedocument.presentationml.tags+xml"/>
  <Override PartName="/ppt/tags/tag1118.xml" ContentType="application/vnd.openxmlformats-officedocument.presentationml.tags+xml"/>
  <Override PartName="/ppt/tags/tag1119.xml" ContentType="application/vnd.openxmlformats-officedocument.presentationml.tags+xml"/>
  <Override PartName="/ppt/tags/tag1120.xml" ContentType="application/vnd.openxmlformats-officedocument.presentationml.tags+xml"/>
  <Override PartName="/ppt/tags/tag1121.xml" ContentType="application/vnd.openxmlformats-officedocument.presentationml.tags+xml"/>
  <Override PartName="/ppt/tags/tag1122.xml" ContentType="application/vnd.openxmlformats-officedocument.presentationml.tags+xml"/>
  <Override PartName="/ppt/tags/tag1123.xml" ContentType="application/vnd.openxmlformats-officedocument.presentationml.tags+xml"/>
  <Override PartName="/ppt/tags/tag1124.xml" ContentType="application/vnd.openxmlformats-officedocument.presentationml.tags+xml"/>
  <Override PartName="/ppt/tags/tag1125.xml" ContentType="application/vnd.openxmlformats-officedocument.presentationml.tags+xml"/>
  <Override PartName="/ppt/tags/tag1126.xml" ContentType="application/vnd.openxmlformats-officedocument.presentationml.tags+xml"/>
  <Override PartName="/ppt/tags/tag1127.xml" ContentType="application/vnd.openxmlformats-officedocument.presentationml.tags+xml"/>
  <Override PartName="/ppt/tags/tag1128.xml" ContentType="application/vnd.openxmlformats-officedocument.presentationml.tags+xml"/>
  <Override PartName="/ppt/tags/tag1129.xml" ContentType="application/vnd.openxmlformats-officedocument.presentationml.tags+xml"/>
  <Override PartName="/ppt/tags/tag1130.xml" ContentType="application/vnd.openxmlformats-officedocument.presentationml.tags+xml"/>
  <Override PartName="/ppt/tags/tag1131.xml" ContentType="application/vnd.openxmlformats-officedocument.presentationml.tags+xml"/>
  <Override PartName="/ppt/tags/tag1132.xml" ContentType="application/vnd.openxmlformats-officedocument.presentationml.tags+xml"/>
  <Override PartName="/ppt/tags/tag1133.xml" ContentType="application/vnd.openxmlformats-officedocument.presentationml.tags+xml"/>
  <Override PartName="/ppt/tags/tag1134.xml" ContentType="application/vnd.openxmlformats-officedocument.presentationml.tags+xml"/>
  <Override PartName="/ppt/tags/tag1135.xml" ContentType="application/vnd.openxmlformats-officedocument.presentationml.tags+xml"/>
  <Override PartName="/ppt/tags/tag1136.xml" ContentType="application/vnd.openxmlformats-officedocument.presentationml.tags+xml"/>
  <Override PartName="/ppt/tags/tag1137.xml" ContentType="application/vnd.openxmlformats-officedocument.presentationml.tags+xml"/>
  <Override PartName="/ppt/tags/tag1138.xml" ContentType="application/vnd.openxmlformats-officedocument.presentationml.tags+xml"/>
  <Override PartName="/ppt/tags/tag1139.xml" ContentType="application/vnd.openxmlformats-officedocument.presentationml.tags+xml"/>
  <Override PartName="/ppt/tags/tag1140.xml" ContentType="application/vnd.openxmlformats-officedocument.presentationml.tags+xml"/>
  <Override PartName="/ppt/tags/tag1141.xml" ContentType="application/vnd.openxmlformats-officedocument.presentationml.tags+xml"/>
  <Override PartName="/ppt/tags/tag1142.xml" ContentType="application/vnd.openxmlformats-officedocument.presentationml.tags+xml"/>
  <Override PartName="/ppt/tags/tag1143.xml" ContentType="application/vnd.openxmlformats-officedocument.presentationml.tags+xml"/>
  <Override PartName="/ppt/tags/tag1144.xml" ContentType="application/vnd.openxmlformats-officedocument.presentationml.tags+xml"/>
  <Override PartName="/ppt/tags/tag1145.xml" ContentType="application/vnd.openxmlformats-officedocument.presentationml.tags+xml"/>
  <Override PartName="/ppt/tags/tag1146.xml" ContentType="application/vnd.openxmlformats-officedocument.presentationml.tags+xml"/>
  <Override PartName="/ppt/tags/tag1147.xml" ContentType="application/vnd.openxmlformats-officedocument.presentationml.tags+xml"/>
  <Override PartName="/ppt/tags/tag1148.xml" ContentType="application/vnd.openxmlformats-officedocument.presentationml.tags+xml"/>
  <Override PartName="/ppt/tags/tag1149.xml" ContentType="application/vnd.openxmlformats-officedocument.presentationml.tags+xml"/>
  <Override PartName="/ppt/tags/tag1150.xml" ContentType="application/vnd.openxmlformats-officedocument.presentationml.tags+xml"/>
  <Override PartName="/ppt/tags/tag1151.xml" ContentType="application/vnd.openxmlformats-officedocument.presentationml.tags+xml"/>
  <Override PartName="/ppt/tags/tag1152.xml" ContentType="application/vnd.openxmlformats-officedocument.presentationml.tags+xml"/>
  <Override PartName="/ppt/tags/tag1153.xml" ContentType="application/vnd.openxmlformats-officedocument.presentationml.tags+xml"/>
  <Override PartName="/ppt/tags/tag1154.xml" ContentType="application/vnd.openxmlformats-officedocument.presentationml.tags+xml"/>
  <Override PartName="/ppt/tags/tag1155.xml" ContentType="application/vnd.openxmlformats-officedocument.presentationml.tags+xml"/>
  <Override PartName="/ppt/tags/tag1156.xml" ContentType="application/vnd.openxmlformats-officedocument.presentationml.tags+xml"/>
  <Override PartName="/ppt/tags/tag1157.xml" ContentType="application/vnd.openxmlformats-officedocument.presentationml.tags+xml"/>
  <Override PartName="/ppt/tags/tag1158.xml" ContentType="application/vnd.openxmlformats-officedocument.presentationml.tags+xml"/>
  <Override PartName="/ppt/tags/tag1159.xml" ContentType="application/vnd.openxmlformats-officedocument.presentationml.tags+xml"/>
  <Override PartName="/ppt/tags/tag1160.xml" ContentType="application/vnd.openxmlformats-officedocument.presentationml.tags+xml"/>
  <Override PartName="/ppt/tags/tag1161.xml" ContentType="application/vnd.openxmlformats-officedocument.presentationml.tags+xml"/>
  <Override PartName="/ppt/tags/tag1162.xml" ContentType="application/vnd.openxmlformats-officedocument.presentationml.tags+xml"/>
  <Override PartName="/ppt/tags/tag1163.xml" ContentType="application/vnd.openxmlformats-officedocument.presentationml.tags+xml"/>
  <Override PartName="/ppt/tags/tag1164.xml" ContentType="application/vnd.openxmlformats-officedocument.presentationml.tags+xml"/>
  <Override PartName="/ppt/tags/tag1165.xml" ContentType="application/vnd.openxmlformats-officedocument.presentationml.tags+xml"/>
  <Override PartName="/ppt/tags/tag1166.xml" ContentType="application/vnd.openxmlformats-officedocument.presentationml.tags+xml"/>
  <Override PartName="/ppt/tags/tag1167.xml" ContentType="application/vnd.openxmlformats-officedocument.presentationml.tags+xml"/>
  <Override PartName="/ppt/tags/tag1168.xml" ContentType="application/vnd.openxmlformats-officedocument.presentationml.tags+xml"/>
  <Override PartName="/ppt/tags/tag1169.xml" ContentType="application/vnd.openxmlformats-officedocument.presentationml.tags+xml"/>
  <Override PartName="/ppt/tags/tag1170.xml" ContentType="application/vnd.openxmlformats-officedocument.presentationml.tags+xml"/>
  <Override PartName="/ppt/tags/tag1171.xml" ContentType="application/vnd.openxmlformats-officedocument.presentationml.tags+xml"/>
  <Override PartName="/ppt/tags/tag1172.xml" ContentType="application/vnd.openxmlformats-officedocument.presentationml.tags+xml"/>
  <Override PartName="/ppt/tags/tag1173.xml" ContentType="application/vnd.openxmlformats-officedocument.presentationml.tags+xml"/>
  <Override PartName="/ppt/tags/tag1174.xml" ContentType="application/vnd.openxmlformats-officedocument.presentationml.tags+xml"/>
  <Override PartName="/ppt/tags/tag1175.xml" ContentType="application/vnd.openxmlformats-officedocument.presentationml.tags+xml"/>
  <Override PartName="/ppt/tags/tag1176.xml" ContentType="application/vnd.openxmlformats-officedocument.presentationml.tags+xml"/>
  <Override PartName="/ppt/tags/tag1177.xml" ContentType="application/vnd.openxmlformats-officedocument.presentationml.tags+xml"/>
  <Override PartName="/ppt/tags/tag1178.xml" ContentType="application/vnd.openxmlformats-officedocument.presentationml.tags+xml"/>
  <Override PartName="/ppt/tags/tag1179.xml" ContentType="application/vnd.openxmlformats-officedocument.presentationml.tags+xml"/>
  <Override PartName="/ppt/tags/tag1180.xml" ContentType="application/vnd.openxmlformats-officedocument.presentationml.tags+xml"/>
  <Override PartName="/ppt/tags/tag1181.xml" ContentType="application/vnd.openxmlformats-officedocument.presentationml.tags+xml"/>
  <Override PartName="/ppt/tags/tag1182.xml" ContentType="application/vnd.openxmlformats-officedocument.presentationml.tags+xml"/>
  <Override PartName="/ppt/tags/tag1183.xml" ContentType="application/vnd.openxmlformats-officedocument.presentationml.tags+xml"/>
  <Override PartName="/ppt/tags/tag1184.xml" ContentType="application/vnd.openxmlformats-officedocument.presentationml.tags+xml"/>
  <Override PartName="/ppt/tags/tag1185.xml" ContentType="application/vnd.openxmlformats-officedocument.presentationml.tags+xml"/>
  <Override PartName="/ppt/tags/tag1186.xml" ContentType="application/vnd.openxmlformats-officedocument.presentationml.tags+xml"/>
  <Override PartName="/ppt/tags/tag1187.xml" ContentType="application/vnd.openxmlformats-officedocument.presentationml.tags+xml"/>
  <Override PartName="/ppt/tags/tag1188.xml" ContentType="application/vnd.openxmlformats-officedocument.presentationml.tags+xml"/>
  <Override PartName="/ppt/tags/tag1189.xml" ContentType="application/vnd.openxmlformats-officedocument.presentationml.tags+xml"/>
  <Override PartName="/ppt/tags/tag1190.xml" ContentType="application/vnd.openxmlformats-officedocument.presentationml.tags+xml"/>
  <Override PartName="/ppt/tags/tag1191.xml" ContentType="application/vnd.openxmlformats-officedocument.presentationml.tags+xml"/>
  <Override PartName="/ppt/tags/tag1192.xml" ContentType="application/vnd.openxmlformats-officedocument.presentationml.tags+xml"/>
  <Override PartName="/ppt/tags/tag1193.xml" ContentType="application/vnd.openxmlformats-officedocument.presentationml.tags+xml"/>
  <Override PartName="/ppt/tags/tag1194.xml" ContentType="application/vnd.openxmlformats-officedocument.presentationml.tags+xml"/>
  <Override PartName="/ppt/tags/tag1195.xml" ContentType="application/vnd.openxmlformats-officedocument.presentationml.tags+xml"/>
  <Override PartName="/ppt/tags/tag1196.xml" ContentType="application/vnd.openxmlformats-officedocument.presentationml.tags+xml"/>
  <Override PartName="/ppt/tags/tag1197.xml" ContentType="application/vnd.openxmlformats-officedocument.presentationml.tags+xml"/>
  <Override PartName="/ppt/tags/tag1198.xml" ContentType="application/vnd.openxmlformats-officedocument.presentationml.tags+xml"/>
  <Override PartName="/ppt/tags/tag1199.xml" ContentType="application/vnd.openxmlformats-officedocument.presentationml.tags+xml"/>
  <Override PartName="/ppt/tags/tag1200.xml" ContentType="application/vnd.openxmlformats-officedocument.presentationml.tags+xml"/>
  <Override PartName="/ppt/tags/tag1201.xml" ContentType="application/vnd.openxmlformats-officedocument.presentationml.tags+xml"/>
  <Override PartName="/ppt/tags/tag1202.xml" ContentType="application/vnd.openxmlformats-officedocument.presentationml.tags+xml"/>
  <Override PartName="/ppt/tags/tag1203.xml" ContentType="application/vnd.openxmlformats-officedocument.presentationml.tags+xml"/>
  <Override PartName="/ppt/tags/tag1204.xml" ContentType="application/vnd.openxmlformats-officedocument.presentationml.tags+xml"/>
  <Override PartName="/ppt/tags/tag1205.xml" ContentType="application/vnd.openxmlformats-officedocument.presentationml.tags+xml"/>
  <Override PartName="/ppt/tags/tag1206.xml" ContentType="application/vnd.openxmlformats-officedocument.presentationml.tags+xml"/>
  <Override PartName="/ppt/tags/tag1207.xml" ContentType="application/vnd.openxmlformats-officedocument.presentationml.tags+xml"/>
  <Override PartName="/ppt/tags/tag1208.xml" ContentType="application/vnd.openxmlformats-officedocument.presentationml.tags+xml"/>
  <Override PartName="/ppt/tags/tag1209.xml" ContentType="application/vnd.openxmlformats-officedocument.presentationml.tags+xml"/>
  <Override PartName="/ppt/tags/tag1210.xml" ContentType="application/vnd.openxmlformats-officedocument.presentationml.tags+xml"/>
  <Override PartName="/ppt/tags/tag1211.xml" ContentType="application/vnd.openxmlformats-officedocument.presentationml.tags+xml"/>
  <Override PartName="/ppt/tags/tag1212.xml" ContentType="application/vnd.openxmlformats-officedocument.presentationml.tags+xml"/>
  <Override PartName="/ppt/tags/tag1213.xml" ContentType="application/vnd.openxmlformats-officedocument.presentationml.tags+xml"/>
  <Override PartName="/ppt/tags/tag1214.xml" ContentType="application/vnd.openxmlformats-officedocument.presentationml.tags+xml"/>
  <Override PartName="/ppt/tags/tag1215.xml" ContentType="application/vnd.openxmlformats-officedocument.presentationml.tags+xml"/>
  <Override PartName="/ppt/tags/tag1216.xml" ContentType="application/vnd.openxmlformats-officedocument.presentationml.tags+xml"/>
  <Override PartName="/ppt/tags/tag1217.xml" ContentType="application/vnd.openxmlformats-officedocument.presentationml.tags+xml"/>
  <Override PartName="/ppt/tags/tag1218.xml" ContentType="application/vnd.openxmlformats-officedocument.presentationml.tags+xml"/>
  <Override PartName="/ppt/tags/tag1219.xml" ContentType="application/vnd.openxmlformats-officedocument.presentationml.tags+xml"/>
  <Override PartName="/ppt/tags/tag1220.xml" ContentType="application/vnd.openxmlformats-officedocument.presentationml.tags+xml"/>
  <Override PartName="/ppt/tags/tag1221.xml" ContentType="application/vnd.openxmlformats-officedocument.presentationml.tags+xml"/>
  <Override PartName="/ppt/tags/tag1222.xml" ContentType="application/vnd.openxmlformats-officedocument.presentationml.tags+xml"/>
  <Override PartName="/ppt/tags/tag1223.xml" ContentType="application/vnd.openxmlformats-officedocument.presentationml.tags+xml"/>
  <Override PartName="/ppt/tags/tag1224.xml" ContentType="application/vnd.openxmlformats-officedocument.presentationml.tags+xml"/>
  <Override PartName="/ppt/tags/tag1225.xml" ContentType="application/vnd.openxmlformats-officedocument.presentationml.tags+xml"/>
  <Override PartName="/ppt/tags/tag1226.xml" ContentType="application/vnd.openxmlformats-officedocument.presentationml.tags+xml"/>
  <Override PartName="/ppt/tags/tag1227.xml" ContentType="application/vnd.openxmlformats-officedocument.presentationml.tags+xml"/>
  <Override PartName="/ppt/tags/tag1228.xml" ContentType="application/vnd.openxmlformats-officedocument.presentationml.tags+xml"/>
  <Override PartName="/ppt/tags/tag1229.xml" ContentType="application/vnd.openxmlformats-officedocument.presentationml.tags+xml"/>
  <Override PartName="/ppt/tags/tag1230.xml" ContentType="application/vnd.openxmlformats-officedocument.presentationml.tags+xml"/>
  <Override PartName="/ppt/tags/tag1231.xml" ContentType="application/vnd.openxmlformats-officedocument.presentationml.tags+xml"/>
  <Override PartName="/ppt/tags/tag1232.xml" ContentType="application/vnd.openxmlformats-officedocument.presentationml.tags+xml"/>
  <Override PartName="/ppt/tags/tag1233.xml" ContentType="application/vnd.openxmlformats-officedocument.presentationml.tags+xml"/>
  <Override PartName="/ppt/tags/tag1234.xml" ContentType="application/vnd.openxmlformats-officedocument.presentationml.tags+xml"/>
  <Override PartName="/ppt/tags/tag1235.xml" ContentType="application/vnd.openxmlformats-officedocument.presentationml.tags+xml"/>
  <Override PartName="/ppt/tags/tag1236.xml" ContentType="application/vnd.openxmlformats-officedocument.presentationml.tags+xml"/>
  <Override PartName="/ppt/tags/tag1237.xml" ContentType="application/vnd.openxmlformats-officedocument.presentationml.tags+xml"/>
  <Override PartName="/ppt/tags/tag1238.xml" ContentType="application/vnd.openxmlformats-officedocument.presentationml.tags+xml"/>
  <Override PartName="/ppt/tags/tag1239.xml" ContentType="application/vnd.openxmlformats-officedocument.presentationml.tags+xml"/>
  <Override PartName="/ppt/tags/tag1240.xml" ContentType="application/vnd.openxmlformats-officedocument.presentationml.tags+xml"/>
  <Override PartName="/ppt/tags/tag1241.xml" ContentType="application/vnd.openxmlformats-officedocument.presentationml.tags+xml"/>
  <Override PartName="/ppt/tags/tag1242.xml" ContentType="application/vnd.openxmlformats-officedocument.presentationml.tags+xml"/>
  <Override PartName="/ppt/tags/tag1243.xml" ContentType="application/vnd.openxmlformats-officedocument.presentationml.tags+xml"/>
  <Override PartName="/ppt/tags/tag1244.xml" ContentType="application/vnd.openxmlformats-officedocument.presentationml.tags+xml"/>
  <Override PartName="/ppt/tags/tag1245.xml" ContentType="application/vnd.openxmlformats-officedocument.presentationml.tags+xml"/>
  <Override PartName="/ppt/tags/tag1246.xml" ContentType="application/vnd.openxmlformats-officedocument.presentationml.tags+xml"/>
  <Override PartName="/ppt/tags/tag1247.xml" ContentType="application/vnd.openxmlformats-officedocument.presentationml.tags+xml"/>
  <Override PartName="/ppt/tags/tag1248.xml" ContentType="application/vnd.openxmlformats-officedocument.presentationml.tags+xml"/>
  <Override PartName="/ppt/tags/tag1249.xml" ContentType="application/vnd.openxmlformats-officedocument.presentationml.tags+xml"/>
  <Override PartName="/ppt/tags/tag1250.xml" ContentType="application/vnd.openxmlformats-officedocument.presentationml.tags+xml"/>
  <Override PartName="/ppt/tags/tag1251.xml" ContentType="application/vnd.openxmlformats-officedocument.presentationml.tags+xml"/>
  <Override PartName="/ppt/tags/tag1252.xml" ContentType="application/vnd.openxmlformats-officedocument.presentationml.tags+xml"/>
  <Override PartName="/ppt/tags/tag1253.xml" ContentType="application/vnd.openxmlformats-officedocument.presentationml.tags+xml"/>
  <Override PartName="/ppt/tags/tag1254.xml" ContentType="application/vnd.openxmlformats-officedocument.presentationml.tags+xml"/>
  <Override PartName="/ppt/tags/tag1255.xml" ContentType="application/vnd.openxmlformats-officedocument.presentationml.tags+xml"/>
  <Override PartName="/ppt/tags/tag1256.xml" ContentType="application/vnd.openxmlformats-officedocument.presentationml.tags+xml"/>
  <Override PartName="/ppt/tags/tag1257.xml" ContentType="application/vnd.openxmlformats-officedocument.presentationml.tags+xml"/>
  <Override PartName="/ppt/tags/tag1258.xml" ContentType="application/vnd.openxmlformats-officedocument.presentationml.tags+xml"/>
  <Override PartName="/ppt/tags/tag1259.xml" ContentType="application/vnd.openxmlformats-officedocument.presentationml.tags+xml"/>
  <Override PartName="/ppt/tags/tag1260.xml" ContentType="application/vnd.openxmlformats-officedocument.presentationml.tags+xml"/>
  <Override PartName="/ppt/tags/tag1261.xml" ContentType="application/vnd.openxmlformats-officedocument.presentationml.tags+xml"/>
  <Override PartName="/ppt/tags/tag1262.xml" ContentType="application/vnd.openxmlformats-officedocument.presentationml.tags+xml"/>
  <Override PartName="/ppt/tags/tag1263.xml" ContentType="application/vnd.openxmlformats-officedocument.presentationml.tags+xml"/>
  <Override PartName="/ppt/tags/tag1264.xml" ContentType="application/vnd.openxmlformats-officedocument.presentationml.tags+xml"/>
  <Override PartName="/ppt/tags/tag1265.xml" ContentType="application/vnd.openxmlformats-officedocument.presentationml.tags+xml"/>
  <Override PartName="/ppt/tags/tag1266.xml" ContentType="application/vnd.openxmlformats-officedocument.presentationml.tags+xml"/>
  <Override PartName="/ppt/tags/tag1267.xml" ContentType="application/vnd.openxmlformats-officedocument.presentationml.tags+xml"/>
  <Override PartName="/ppt/tags/tag1268.xml" ContentType="application/vnd.openxmlformats-officedocument.presentationml.tags+xml"/>
  <Override PartName="/ppt/tags/tag1269.xml" ContentType="application/vnd.openxmlformats-officedocument.presentationml.tags+xml"/>
  <Override PartName="/ppt/tags/tag1270.xml" ContentType="application/vnd.openxmlformats-officedocument.presentationml.tags+xml"/>
  <Override PartName="/ppt/tags/tag1271.xml" ContentType="application/vnd.openxmlformats-officedocument.presentationml.tags+xml"/>
  <Override PartName="/ppt/tags/tag1272.xml" ContentType="application/vnd.openxmlformats-officedocument.presentationml.tags+xml"/>
  <Override PartName="/ppt/tags/tag1273.xml" ContentType="application/vnd.openxmlformats-officedocument.presentationml.tags+xml"/>
  <Override PartName="/ppt/tags/tag1274.xml" ContentType="application/vnd.openxmlformats-officedocument.presentationml.tags+xml"/>
  <Override PartName="/ppt/tags/tag1275.xml" ContentType="application/vnd.openxmlformats-officedocument.presentationml.tags+xml"/>
  <Override PartName="/ppt/tags/tag1276.xml" ContentType="application/vnd.openxmlformats-officedocument.presentationml.tags+xml"/>
  <Override PartName="/ppt/tags/tag1277.xml" ContentType="application/vnd.openxmlformats-officedocument.presentationml.tags+xml"/>
  <Override PartName="/ppt/tags/tag1278.xml" ContentType="application/vnd.openxmlformats-officedocument.presentationml.tags+xml"/>
  <Override PartName="/ppt/tags/tag1279.xml" ContentType="application/vnd.openxmlformats-officedocument.presentationml.tags+xml"/>
  <Override PartName="/ppt/tags/tag1280.xml" ContentType="application/vnd.openxmlformats-officedocument.presentationml.tags+xml"/>
  <Override PartName="/ppt/tags/tag1281.xml" ContentType="application/vnd.openxmlformats-officedocument.presentationml.tags+xml"/>
  <Override PartName="/ppt/tags/tag1282.xml" ContentType="application/vnd.openxmlformats-officedocument.presentationml.tags+xml"/>
  <Override PartName="/ppt/tags/tag1283.xml" ContentType="application/vnd.openxmlformats-officedocument.presentationml.tags+xml"/>
  <Override PartName="/ppt/tags/tag1284.xml" ContentType="application/vnd.openxmlformats-officedocument.presentationml.tags+xml"/>
  <Override PartName="/ppt/tags/tag1285.xml" ContentType="application/vnd.openxmlformats-officedocument.presentationml.tags+xml"/>
  <Override PartName="/ppt/tags/tag1286.xml" ContentType="application/vnd.openxmlformats-officedocument.presentationml.tags+xml"/>
  <Override PartName="/ppt/tags/tag1287.xml" ContentType="application/vnd.openxmlformats-officedocument.presentationml.tags+xml"/>
  <Override PartName="/ppt/tags/tag1288.xml" ContentType="application/vnd.openxmlformats-officedocument.presentationml.tags+xml"/>
  <Override PartName="/ppt/tags/tag1289.xml" ContentType="application/vnd.openxmlformats-officedocument.presentationml.tags+xml"/>
  <Override PartName="/ppt/tags/tag1290.xml" ContentType="application/vnd.openxmlformats-officedocument.presentationml.tags+xml"/>
  <Override PartName="/ppt/tags/tag1291.xml" ContentType="application/vnd.openxmlformats-officedocument.presentationml.tags+xml"/>
  <Override PartName="/ppt/tags/tag1292.xml" ContentType="application/vnd.openxmlformats-officedocument.presentationml.tags+xml"/>
  <Override PartName="/ppt/tags/tag1293.xml" ContentType="application/vnd.openxmlformats-officedocument.presentationml.tags+xml"/>
  <Override PartName="/ppt/tags/tag1294.xml" ContentType="application/vnd.openxmlformats-officedocument.presentationml.tags+xml"/>
  <Override PartName="/ppt/tags/tag1295.xml" ContentType="application/vnd.openxmlformats-officedocument.presentationml.tags+xml"/>
  <Override PartName="/ppt/tags/tag1296.xml" ContentType="application/vnd.openxmlformats-officedocument.presentationml.tags+xml"/>
  <Override PartName="/ppt/tags/tag1297.xml" ContentType="application/vnd.openxmlformats-officedocument.presentationml.tags+xml"/>
  <Override PartName="/ppt/tags/tag1298.xml" ContentType="application/vnd.openxmlformats-officedocument.presentationml.tags+xml"/>
  <Override PartName="/ppt/tags/tag1299.xml" ContentType="application/vnd.openxmlformats-officedocument.presentationml.tags+xml"/>
  <Override PartName="/ppt/tags/tag1300.xml" ContentType="application/vnd.openxmlformats-officedocument.presentationml.tags+xml"/>
  <Override PartName="/ppt/tags/tag1301.xml" ContentType="application/vnd.openxmlformats-officedocument.presentationml.tags+xml"/>
  <Override PartName="/ppt/tags/tag1302.xml" ContentType="application/vnd.openxmlformats-officedocument.presentationml.tags+xml"/>
  <Override PartName="/ppt/tags/tag1303.xml" ContentType="application/vnd.openxmlformats-officedocument.presentationml.tags+xml"/>
  <Override PartName="/ppt/tags/tag1304.xml" ContentType="application/vnd.openxmlformats-officedocument.presentationml.tags+xml"/>
  <Override PartName="/ppt/tags/tag1305.xml" ContentType="application/vnd.openxmlformats-officedocument.presentationml.tags+xml"/>
  <Override PartName="/ppt/tags/tag1306.xml" ContentType="application/vnd.openxmlformats-officedocument.presentationml.tags+xml"/>
  <Override PartName="/ppt/tags/tag1307.xml" ContentType="application/vnd.openxmlformats-officedocument.presentationml.tags+xml"/>
  <Override PartName="/ppt/tags/tag1308.xml" ContentType="application/vnd.openxmlformats-officedocument.presentationml.tags+xml"/>
  <Override PartName="/ppt/tags/tag1309.xml" ContentType="application/vnd.openxmlformats-officedocument.presentationml.tags+xml"/>
  <Override PartName="/ppt/tags/tag1310.xml" ContentType="application/vnd.openxmlformats-officedocument.presentationml.tags+xml"/>
  <Override PartName="/ppt/tags/tag1311.xml" ContentType="application/vnd.openxmlformats-officedocument.presentationml.tags+xml"/>
  <Override PartName="/ppt/tags/tag1312.xml" ContentType="application/vnd.openxmlformats-officedocument.presentationml.tags+xml"/>
  <Override PartName="/ppt/tags/tag1313.xml" ContentType="application/vnd.openxmlformats-officedocument.presentationml.tags+xml"/>
  <Override PartName="/ppt/tags/tag1314.xml" ContentType="application/vnd.openxmlformats-officedocument.presentationml.tags+xml"/>
  <Override PartName="/ppt/tags/tag1315.xml" ContentType="application/vnd.openxmlformats-officedocument.presentationml.tags+xml"/>
  <Override PartName="/ppt/tags/tag1316.xml" ContentType="application/vnd.openxmlformats-officedocument.presentationml.tags+xml"/>
  <Override PartName="/ppt/tags/tag1317.xml" ContentType="application/vnd.openxmlformats-officedocument.presentationml.tags+xml"/>
  <Override PartName="/ppt/tags/tag1318.xml" ContentType="application/vnd.openxmlformats-officedocument.presentationml.tags+xml"/>
  <Override PartName="/ppt/tags/tag1319.xml" ContentType="application/vnd.openxmlformats-officedocument.presentationml.tags+xml"/>
  <Override PartName="/ppt/tags/tag1320.xml" ContentType="application/vnd.openxmlformats-officedocument.presentationml.tags+xml"/>
  <Override PartName="/ppt/tags/tag1321.xml" ContentType="application/vnd.openxmlformats-officedocument.presentationml.tags+xml"/>
  <Override PartName="/ppt/tags/tag1322.xml" ContentType="application/vnd.openxmlformats-officedocument.presentationml.tags+xml"/>
  <Override PartName="/ppt/tags/tag1323.xml" ContentType="application/vnd.openxmlformats-officedocument.presentationml.tags+xml"/>
  <Override PartName="/ppt/tags/tag1324.xml" ContentType="application/vnd.openxmlformats-officedocument.presentationml.tags+xml"/>
  <Override PartName="/ppt/tags/tag1325.xml" ContentType="application/vnd.openxmlformats-officedocument.presentationml.tags+xml"/>
  <Override PartName="/ppt/tags/tag1326.xml" ContentType="application/vnd.openxmlformats-officedocument.presentationml.tags+xml"/>
  <Override PartName="/ppt/tags/tag1327.xml" ContentType="application/vnd.openxmlformats-officedocument.presentationml.tags+xml"/>
  <Override PartName="/ppt/tags/tag1328.xml" ContentType="application/vnd.openxmlformats-officedocument.presentationml.tags+xml"/>
  <Override PartName="/ppt/tags/tag1329.xml" ContentType="application/vnd.openxmlformats-officedocument.presentationml.tags+xml"/>
  <Override PartName="/ppt/tags/tag1330.xml" ContentType="application/vnd.openxmlformats-officedocument.presentationml.tags+xml"/>
  <Override PartName="/ppt/tags/tag1331.xml" ContentType="application/vnd.openxmlformats-officedocument.presentationml.tags+xml"/>
  <Override PartName="/ppt/tags/tag1332.xml" ContentType="application/vnd.openxmlformats-officedocument.presentationml.tags+xml"/>
  <Override PartName="/ppt/tags/tag1333.xml" ContentType="application/vnd.openxmlformats-officedocument.presentationml.tags+xml"/>
  <Override PartName="/ppt/tags/tag1334.xml" ContentType="application/vnd.openxmlformats-officedocument.presentationml.tags+xml"/>
  <Override PartName="/ppt/tags/tag1335.xml" ContentType="application/vnd.openxmlformats-officedocument.presentationml.tags+xml"/>
  <Override PartName="/ppt/tags/tag1336.xml" ContentType="application/vnd.openxmlformats-officedocument.presentationml.tags+xml"/>
  <Override PartName="/ppt/tags/tag1337.xml" ContentType="application/vnd.openxmlformats-officedocument.presentationml.tags+xml"/>
  <Override PartName="/ppt/tags/tag1338.xml" ContentType="application/vnd.openxmlformats-officedocument.presentationml.tags+xml"/>
  <Override PartName="/ppt/tags/tag1339.xml" ContentType="application/vnd.openxmlformats-officedocument.presentationml.tags+xml"/>
  <Override PartName="/ppt/tags/tag1340.xml" ContentType="application/vnd.openxmlformats-officedocument.presentationml.tags+xml"/>
  <Override PartName="/ppt/tags/tag1341.xml" ContentType="application/vnd.openxmlformats-officedocument.presentationml.tags+xml"/>
  <Override PartName="/ppt/tags/tag1342.xml" ContentType="application/vnd.openxmlformats-officedocument.presentationml.tags+xml"/>
  <Override PartName="/ppt/tags/tag1343.xml" ContentType="application/vnd.openxmlformats-officedocument.presentationml.tags+xml"/>
  <Override PartName="/ppt/tags/tag1344.xml" ContentType="application/vnd.openxmlformats-officedocument.presentationml.tags+xml"/>
  <Override PartName="/ppt/tags/tag1345.xml" ContentType="application/vnd.openxmlformats-officedocument.presentationml.tags+xml"/>
  <Override PartName="/ppt/tags/tag1346.xml" ContentType="application/vnd.openxmlformats-officedocument.presentationml.tags+xml"/>
  <Override PartName="/ppt/tags/tag1347.xml" ContentType="application/vnd.openxmlformats-officedocument.presentationml.tags+xml"/>
  <Override PartName="/ppt/tags/tag1348.xml" ContentType="application/vnd.openxmlformats-officedocument.presentationml.tags+xml"/>
  <Override PartName="/ppt/tags/tag1349.xml" ContentType="application/vnd.openxmlformats-officedocument.presentationml.tags+xml"/>
  <Override PartName="/ppt/tags/tag1350.xml" ContentType="application/vnd.openxmlformats-officedocument.presentationml.tags+xml"/>
  <Override PartName="/ppt/tags/tag1351.xml" ContentType="application/vnd.openxmlformats-officedocument.presentationml.tags+xml"/>
  <Override PartName="/ppt/tags/tag1352.xml" ContentType="application/vnd.openxmlformats-officedocument.presentationml.tags+xml"/>
  <Override PartName="/ppt/tags/tag1353.xml" ContentType="application/vnd.openxmlformats-officedocument.presentationml.tags+xml"/>
  <Override PartName="/ppt/tags/tag1354.xml" ContentType="application/vnd.openxmlformats-officedocument.presentationml.tags+xml"/>
  <Override PartName="/ppt/tags/tag1355.xml" ContentType="application/vnd.openxmlformats-officedocument.presentationml.tags+xml"/>
  <Override PartName="/ppt/tags/tag1356.xml" ContentType="application/vnd.openxmlformats-officedocument.presentationml.tags+xml"/>
  <Override PartName="/ppt/tags/tag1357.xml" ContentType="application/vnd.openxmlformats-officedocument.presentationml.tags+xml"/>
  <Override PartName="/ppt/tags/tag1358.xml" ContentType="application/vnd.openxmlformats-officedocument.presentationml.tags+xml"/>
  <Override PartName="/ppt/tags/tag1359.xml" ContentType="application/vnd.openxmlformats-officedocument.presentationml.tags+xml"/>
  <Override PartName="/ppt/tags/tag1360.xml" ContentType="application/vnd.openxmlformats-officedocument.presentationml.tags+xml"/>
  <Override PartName="/ppt/tags/tag1361.xml" ContentType="application/vnd.openxmlformats-officedocument.presentationml.tags+xml"/>
  <Override PartName="/ppt/tags/tag1362.xml" ContentType="application/vnd.openxmlformats-officedocument.presentationml.tags+xml"/>
  <Override PartName="/ppt/tags/tag1363.xml" ContentType="application/vnd.openxmlformats-officedocument.presentationml.tags+xml"/>
  <Override PartName="/ppt/tags/tag1364.xml" ContentType="application/vnd.openxmlformats-officedocument.presentationml.tags+xml"/>
  <Override PartName="/ppt/tags/tag1365.xml" ContentType="application/vnd.openxmlformats-officedocument.presentationml.tags+xml"/>
  <Override PartName="/ppt/tags/tag1366.xml" ContentType="application/vnd.openxmlformats-officedocument.presentationml.tags+xml"/>
  <Override PartName="/ppt/tags/tag1367.xml" ContentType="application/vnd.openxmlformats-officedocument.presentationml.tags+xml"/>
  <Override PartName="/ppt/tags/tag1368.xml" ContentType="application/vnd.openxmlformats-officedocument.presentationml.tags+xml"/>
  <Override PartName="/ppt/tags/tag1369.xml" ContentType="application/vnd.openxmlformats-officedocument.presentationml.tags+xml"/>
  <Override PartName="/ppt/tags/tag1370.xml" ContentType="application/vnd.openxmlformats-officedocument.presentationml.tags+xml"/>
  <Override PartName="/ppt/tags/tag1371.xml" ContentType="application/vnd.openxmlformats-officedocument.presentationml.tags+xml"/>
  <Override PartName="/ppt/tags/tag1372.xml" ContentType="application/vnd.openxmlformats-officedocument.presentationml.tags+xml"/>
  <Override PartName="/ppt/tags/tag1373.xml" ContentType="application/vnd.openxmlformats-officedocument.presentationml.tags+xml"/>
  <Override PartName="/ppt/tags/tag1374.xml" ContentType="application/vnd.openxmlformats-officedocument.presentationml.tags+xml"/>
  <Override PartName="/ppt/tags/tag1375.xml" ContentType="application/vnd.openxmlformats-officedocument.presentationml.tags+xml"/>
  <Override PartName="/ppt/tags/tag1376.xml" ContentType="application/vnd.openxmlformats-officedocument.presentationml.tags+xml"/>
  <Override PartName="/ppt/tags/tag1377.xml" ContentType="application/vnd.openxmlformats-officedocument.presentationml.tags+xml"/>
  <Override PartName="/ppt/tags/tag1378.xml" ContentType="application/vnd.openxmlformats-officedocument.presentationml.tags+xml"/>
  <Override PartName="/ppt/tags/tag1379.xml" ContentType="application/vnd.openxmlformats-officedocument.presentationml.tags+xml"/>
  <Override PartName="/ppt/tags/tag1380.xml" ContentType="application/vnd.openxmlformats-officedocument.presentationml.tags+xml"/>
  <Override PartName="/ppt/tags/tag1381.xml" ContentType="application/vnd.openxmlformats-officedocument.presentationml.tags+xml"/>
  <Override PartName="/ppt/tags/tag1382.xml" ContentType="application/vnd.openxmlformats-officedocument.presentationml.tags+xml"/>
  <Override PartName="/ppt/tags/tag1383.xml" ContentType="application/vnd.openxmlformats-officedocument.presentationml.tags+xml"/>
  <Override PartName="/ppt/tags/tag1384.xml" ContentType="application/vnd.openxmlformats-officedocument.presentationml.tags+xml"/>
  <Override PartName="/ppt/tags/tag1385.xml" ContentType="application/vnd.openxmlformats-officedocument.presentationml.tags+xml"/>
  <Override PartName="/ppt/tags/tag1386.xml" ContentType="application/vnd.openxmlformats-officedocument.presentationml.tags+xml"/>
  <Override PartName="/ppt/tags/tag1387.xml" ContentType="application/vnd.openxmlformats-officedocument.presentationml.tags+xml"/>
  <Override PartName="/ppt/tags/tag1388.xml" ContentType="application/vnd.openxmlformats-officedocument.presentationml.tags+xml"/>
  <Override PartName="/ppt/tags/tag1389.xml" ContentType="application/vnd.openxmlformats-officedocument.presentationml.tags+xml"/>
  <Override PartName="/ppt/tags/tag1390.xml" ContentType="application/vnd.openxmlformats-officedocument.presentationml.tags+xml"/>
  <Override PartName="/ppt/tags/tag1391.xml" ContentType="application/vnd.openxmlformats-officedocument.presentationml.tags+xml"/>
  <Override PartName="/ppt/tags/tag1392.xml" ContentType="application/vnd.openxmlformats-officedocument.presentationml.tags+xml"/>
  <Override PartName="/ppt/tags/tag1393.xml" ContentType="application/vnd.openxmlformats-officedocument.presentationml.tags+xml"/>
  <Override PartName="/ppt/tags/tag1394.xml" ContentType="application/vnd.openxmlformats-officedocument.presentationml.tags+xml"/>
  <Override PartName="/ppt/tags/tag1395.xml" ContentType="application/vnd.openxmlformats-officedocument.presentationml.tags+xml"/>
  <Override PartName="/ppt/tags/tag1396.xml" ContentType="application/vnd.openxmlformats-officedocument.presentationml.tags+xml"/>
  <Override PartName="/ppt/tags/tag1397.xml" ContentType="application/vnd.openxmlformats-officedocument.presentationml.tags+xml"/>
  <Override PartName="/ppt/tags/tag1398.xml" ContentType="application/vnd.openxmlformats-officedocument.presentationml.tags+xml"/>
  <Override PartName="/ppt/tags/tag1399.xml" ContentType="application/vnd.openxmlformats-officedocument.presentationml.tags+xml"/>
  <Override PartName="/ppt/tags/tag1400.xml" ContentType="application/vnd.openxmlformats-officedocument.presentationml.tags+xml"/>
  <Override PartName="/ppt/tags/tag1401.xml" ContentType="application/vnd.openxmlformats-officedocument.presentationml.tags+xml"/>
  <Override PartName="/ppt/tags/tag1402.xml" ContentType="application/vnd.openxmlformats-officedocument.presentationml.tags+xml"/>
  <Override PartName="/ppt/tags/tag1403.xml" ContentType="application/vnd.openxmlformats-officedocument.presentationml.tags+xml"/>
  <Override PartName="/ppt/tags/tag1404.xml" ContentType="application/vnd.openxmlformats-officedocument.presentationml.tags+xml"/>
  <Override PartName="/ppt/tags/tag1405.xml" ContentType="application/vnd.openxmlformats-officedocument.presentationml.tags+xml"/>
  <Override PartName="/ppt/tags/tag1406.xml" ContentType="application/vnd.openxmlformats-officedocument.presentationml.tags+xml"/>
  <Override PartName="/ppt/tags/tag1407.xml" ContentType="application/vnd.openxmlformats-officedocument.presentationml.tags+xml"/>
  <Override PartName="/ppt/tags/tag1408.xml" ContentType="application/vnd.openxmlformats-officedocument.presentationml.tags+xml"/>
  <Override PartName="/ppt/tags/tag1409.xml" ContentType="application/vnd.openxmlformats-officedocument.presentationml.tags+xml"/>
  <Override PartName="/ppt/tags/tag1410.xml" ContentType="application/vnd.openxmlformats-officedocument.presentationml.tags+xml"/>
  <Override PartName="/ppt/tags/tag1411.xml" ContentType="application/vnd.openxmlformats-officedocument.presentationml.tags+xml"/>
  <Override PartName="/ppt/tags/tag1412.xml" ContentType="application/vnd.openxmlformats-officedocument.presentationml.tags+xml"/>
  <Override PartName="/ppt/tags/tag1413.xml" ContentType="application/vnd.openxmlformats-officedocument.presentationml.tags+xml"/>
  <Override PartName="/ppt/tags/tag1414.xml" ContentType="application/vnd.openxmlformats-officedocument.presentationml.tags+xml"/>
  <Override PartName="/ppt/tags/tag1415.xml" ContentType="application/vnd.openxmlformats-officedocument.presentationml.tags+xml"/>
  <Override PartName="/ppt/tags/tag1416.xml" ContentType="application/vnd.openxmlformats-officedocument.presentationml.tags+xml"/>
  <Override PartName="/ppt/tags/tag1417.xml" ContentType="application/vnd.openxmlformats-officedocument.presentationml.tags+xml"/>
  <Override PartName="/ppt/tags/tag1418.xml" ContentType="application/vnd.openxmlformats-officedocument.presentationml.tags+xml"/>
  <Override PartName="/ppt/tags/tag1419.xml" ContentType="application/vnd.openxmlformats-officedocument.presentationml.tags+xml"/>
  <Override PartName="/ppt/tags/tag1420.xml" ContentType="application/vnd.openxmlformats-officedocument.presentationml.tags+xml"/>
  <Override PartName="/ppt/tags/tag1421.xml" ContentType="application/vnd.openxmlformats-officedocument.presentationml.tags+xml"/>
  <Override PartName="/ppt/tags/tag1422.xml" ContentType="application/vnd.openxmlformats-officedocument.presentationml.tags+xml"/>
  <Override PartName="/ppt/tags/tag1423.xml" ContentType="application/vnd.openxmlformats-officedocument.presentationml.tags+xml"/>
  <Override PartName="/ppt/tags/tag1424.xml" ContentType="application/vnd.openxmlformats-officedocument.presentationml.tags+xml"/>
  <Override PartName="/ppt/tags/tag1425.xml" ContentType="application/vnd.openxmlformats-officedocument.presentationml.tags+xml"/>
  <Override PartName="/ppt/tags/tag1426.xml" ContentType="application/vnd.openxmlformats-officedocument.presentationml.tags+xml"/>
  <Override PartName="/ppt/tags/tag1427.xml" ContentType="application/vnd.openxmlformats-officedocument.presentationml.tags+xml"/>
  <Override PartName="/ppt/tags/tag1428.xml" ContentType="application/vnd.openxmlformats-officedocument.presentationml.tags+xml"/>
  <Override PartName="/ppt/tags/tag1429.xml" ContentType="application/vnd.openxmlformats-officedocument.presentationml.tags+xml"/>
  <Override PartName="/ppt/tags/tag1430.xml" ContentType="application/vnd.openxmlformats-officedocument.presentationml.tags+xml"/>
  <Override PartName="/ppt/tags/tag1431.xml" ContentType="application/vnd.openxmlformats-officedocument.presentationml.tags+xml"/>
  <Override PartName="/ppt/tags/tag1432.xml" ContentType="application/vnd.openxmlformats-officedocument.presentationml.tags+xml"/>
  <Override PartName="/ppt/tags/tag1433.xml" ContentType="application/vnd.openxmlformats-officedocument.presentationml.tags+xml"/>
  <Override PartName="/ppt/tags/tag1434.xml" ContentType="application/vnd.openxmlformats-officedocument.presentationml.tags+xml"/>
  <Override PartName="/ppt/tags/tag1435.xml" ContentType="application/vnd.openxmlformats-officedocument.presentationml.tags+xml"/>
  <Override PartName="/ppt/tags/tag1436.xml" ContentType="application/vnd.openxmlformats-officedocument.presentationml.tags+xml"/>
  <Override PartName="/ppt/tags/tag1437.xml" ContentType="application/vnd.openxmlformats-officedocument.presentationml.tags+xml"/>
  <Override PartName="/ppt/tags/tag1438.xml" ContentType="application/vnd.openxmlformats-officedocument.presentationml.tags+xml"/>
  <Override PartName="/ppt/tags/tag1439.xml" ContentType="application/vnd.openxmlformats-officedocument.presentationml.tags+xml"/>
  <Override PartName="/ppt/tags/tag1440.xml" ContentType="application/vnd.openxmlformats-officedocument.presentationml.tags+xml"/>
  <Override PartName="/ppt/tags/tag1441.xml" ContentType="application/vnd.openxmlformats-officedocument.presentationml.tags+xml"/>
  <Override PartName="/ppt/tags/tag1442.xml" ContentType="application/vnd.openxmlformats-officedocument.presentationml.tags+xml"/>
  <Override PartName="/ppt/tags/tag1443.xml" ContentType="application/vnd.openxmlformats-officedocument.presentationml.tags+xml"/>
  <Override PartName="/ppt/tags/tag1444.xml" ContentType="application/vnd.openxmlformats-officedocument.presentationml.tags+xml"/>
  <Override PartName="/ppt/tags/tag1445.xml" ContentType="application/vnd.openxmlformats-officedocument.presentationml.tags+xml"/>
  <Override PartName="/ppt/tags/tag1446.xml" ContentType="application/vnd.openxmlformats-officedocument.presentationml.tags+xml"/>
  <Override PartName="/ppt/tags/tag1447.xml" ContentType="application/vnd.openxmlformats-officedocument.presentationml.tags+xml"/>
  <Override PartName="/ppt/tags/tag1448.xml" ContentType="application/vnd.openxmlformats-officedocument.presentationml.tags+xml"/>
  <Override PartName="/ppt/tags/tag1449.xml" ContentType="application/vnd.openxmlformats-officedocument.presentationml.tags+xml"/>
  <Override PartName="/ppt/tags/tag1450.xml" ContentType="application/vnd.openxmlformats-officedocument.presentationml.tags+xml"/>
  <Override PartName="/ppt/tags/tag1451.xml" ContentType="application/vnd.openxmlformats-officedocument.presentationml.tags+xml"/>
  <Override PartName="/ppt/tags/tag1452.xml" ContentType="application/vnd.openxmlformats-officedocument.presentationml.tags+xml"/>
  <Override PartName="/ppt/tags/tag1453.xml" ContentType="application/vnd.openxmlformats-officedocument.presentationml.tags+xml"/>
  <Override PartName="/ppt/tags/tag1454.xml" ContentType="application/vnd.openxmlformats-officedocument.presentationml.tags+xml"/>
  <Override PartName="/ppt/tags/tag1455.xml" ContentType="application/vnd.openxmlformats-officedocument.presentationml.tags+xml"/>
  <Override PartName="/ppt/tags/tag1456.xml" ContentType="application/vnd.openxmlformats-officedocument.presentationml.tags+xml"/>
  <Override PartName="/ppt/tags/tag1457.xml" ContentType="application/vnd.openxmlformats-officedocument.presentationml.tags+xml"/>
  <Override PartName="/ppt/tags/tag1458.xml" ContentType="application/vnd.openxmlformats-officedocument.presentationml.tags+xml"/>
  <Override PartName="/ppt/tags/tag1459.xml" ContentType="application/vnd.openxmlformats-officedocument.presentationml.tags+xml"/>
  <Override PartName="/ppt/tags/tag1460.xml" ContentType="application/vnd.openxmlformats-officedocument.presentationml.tags+xml"/>
  <Override PartName="/ppt/tags/tag1461.xml" ContentType="application/vnd.openxmlformats-officedocument.presentationml.tags+xml"/>
  <Override PartName="/ppt/tags/tag1462.xml" ContentType="application/vnd.openxmlformats-officedocument.presentationml.tags+xml"/>
  <Override PartName="/ppt/tags/tag1463.xml" ContentType="application/vnd.openxmlformats-officedocument.presentationml.tags+xml"/>
  <Override PartName="/ppt/tags/tag1464.xml" ContentType="application/vnd.openxmlformats-officedocument.presentationml.tags+xml"/>
  <Override PartName="/ppt/tags/tag1465.xml" ContentType="application/vnd.openxmlformats-officedocument.presentationml.tags+xml"/>
  <Override PartName="/ppt/tags/tag1466.xml" ContentType="application/vnd.openxmlformats-officedocument.presentationml.tags+xml"/>
  <Override PartName="/ppt/tags/tag1467.xml" ContentType="application/vnd.openxmlformats-officedocument.presentationml.tags+xml"/>
  <Override PartName="/ppt/tags/tag1468.xml" ContentType="application/vnd.openxmlformats-officedocument.presentationml.tags+xml"/>
  <Override PartName="/ppt/tags/tag1469.xml" ContentType="application/vnd.openxmlformats-officedocument.presentationml.tags+xml"/>
  <Override PartName="/ppt/tags/tag1470.xml" ContentType="application/vnd.openxmlformats-officedocument.presentationml.tags+xml"/>
  <Override PartName="/ppt/tags/tag1471.xml" ContentType="application/vnd.openxmlformats-officedocument.presentationml.tags+xml"/>
  <Override PartName="/ppt/tags/tag1472.xml" ContentType="application/vnd.openxmlformats-officedocument.presentationml.tags+xml"/>
  <Override PartName="/ppt/tags/tag1473.xml" ContentType="application/vnd.openxmlformats-officedocument.presentationml.tags+xml"/>
  <Override PartName="/ppt/tags/tag1474.xml" ContentType="application/vnd.openxmlformats-officedocument.presentationml.tags+xml"/>
  <Override PartName="/ppt/tags/tag1475.xml" ContentType="application/vnd.openxmlformats-officedocument.presentationml.tags+xml"/>
  <Override PartName="/ppt/tags/tag1476.xml" ContentType="application/vnd.openxmlformats-officedocument.presentationml.tags+xml"/>
  <Override PartName="/ppt/tags/tag1477.xml" ContentType="application/vnd.openxmlformats-officedocument.presentationml.tags+xml"/>
  <Override PartName="/ppt/tags/tag1478.xml" ContentType="application/vnd.openxmlformats-officedocument.presentationml.tags+xml"/>
  <Override PartName="/ppt/tags/tag1479.xml" ContentType="application/vnd.openxmlformats-officedocument.presentationml.tags+xml"/>
  <Override PartName="/ppt/tags/tag1480.xml" ContentType="application/vnd.openxmlformats-officedocument.presentationml.tags+xml"/>
  <Override PartName="/ppt/tags/tag1481.xml" ContentType="application/vnd.openxmlformats-officedocument.presentationml.tags+xml"/>
  <Override PartName="/ppt/tags/tag1482.xml" ContentType="application/vnd.openxmlformats-officedocument.presentationml.tags+xml"/>
  <Override PartName="/ppt/tags/tag1483.xml" ContentType="application/vnd.openxmlformats-officedocument.presentationml.tags+xml"/>
  <Override PartName="/ppt/tags/tag1484.xml" ContentType="application/vnd.openxmlformats-officedocument.presentationml.tags+xml"/>
  <Override PartName="/ppt/tags/tag1485.xml" ContentType="application/vnd.openxmlformats-officedocument.presentationml.tags+xml"/>
  <Override PartName="/ppt/tags/tag1486.xml" ContentType="application/vnd.openxmlformats-officedocument.presentationml.tags+xml"/>
  <Override PartName="/ppt/tags/tag1487.xml" ContentType="application/vnd.openxmlformats-officedocument.presentationml.tags+xml"/>
  <Override PartName="/ppt/tags/tag1488.xml" ContentType="application/vnd.openxmlformats-officedocument.presentationml.tags+xml"/>
  <Override PartName="/ppt/tags/tag1489.xml" ContentType="application/vnd.openxmlformats-officedocument.presentationml.tags+xml"/>
  <Override PartName="/ppt/tags/tag1490.xml" ContentType="application/vnd.openxmlformats-officedocument.presentationml.tags+xml"/>
  <Override PartName="/ppt/tags/tag1491.xml" ContentType="application/vnd.openxmlformats-officedocument.presentationml.tags+xml"/>
  <Override PartName="/ppt/tags/tag1492.xml" ContentType="application/vnd.openxmlformats-officedocument.presentationml.tags+xml"/>
  <Override PartName="/ppt/tags/tag1493.xml" ContentType="application/vnd.openxmlformats-officedocument.presentationml.tags+xml"/>
  <Override PartName="/ppt/tags/tag1494.xml" ContentType="application/vnd.openxmlformats-officedocument.presentationml.tags+xml"/>
  <Override PartName="/ppt/tags/tag1495.xml" ContentType="application/vnd.openxmlformats-officedocument.presentationml.tags+xml"/>
  <Override PartName="/ppt/tags/tag1496.xml" ContentType="application/vnd.openxmlformats-officedocument.presentationml.tags+xml"/>
  <Override PartName="/ppt/tags/tag1497.xml" ContentType="application/vnd.openxmlformats-officedocument.presentationml.tags+xml"/>
  <Override PartName="/ppt/tags/tag1498.xml" ContentType="application/vnd.openxmlformats-officedocument.presentationml.tags+xml"/>
  <Override PartName="/ppt/tags/tag1499.xml" ContentType="application/vnd.openxmlformats-officedocument.presentationml.tags+xml"/>
  <Override PartName="/ppt/tags/tag1500.xml" ContentType="application/vnd.openxmlformats-officedocument.presentationml.tags+xml"/>
  <Override PartName="/ppt/tags/tag1501.xml" ContentType="application/vnd.openxmlformats-officedocument.presentationml.tags+xml"/>
  <Override PartName="/ppt/tags/tag1502.xml" ContentType="application/vnd.openxmlformats-officedocument.presentationml.tags+xml"/>
  <Override PartName="/ppt/tags/tag1503.xml" ContentType="application/vnd.openxmlformats-officedocument.presentationml.tags+xml"/>
  <Override PartName="/ppt/tags/tag1504.xml" ContentType="application/vnd.openxmlformats-officedocument.presentationml.tags+xml"/>
  <Override PartName="/ppt/tags/tag1505.xml" ContentType="application/vnd.openxmlformats-officedocument.presentationml.tags+xml"/>
  <Override PartName="/ppt/tags/tag1506.xml" ContentType="application/vnd.openxmlformats-officedocument.presentationml.tags+xml"/>
  <Override PartName="/ppt/tags/tag1507.xml" ContentType="application/vnd.openxmlformats-officedocument.presentationml.tags+xml"/>
  <Override PartName="/ppt/tags/tag1508.xml" ContentType="application/vnd.openxmlformats-officedocument.presentationml.tags+xml"/>
  <Override PartName="/ppt/tags/tag1509.xml" ContentType="application/vnd.openxmlformats-officedocument.presentationml.tags+xml"/>
  <Override PartName="/ppt/tags/tag1510.xml" ContentType="application/vnd.openxmlformats-officedocument.presentationml.tags+xml"/>
  <Override PartName="/ppt/tags/tag1511.xml" ContentType="application/vnd.openxmlformats-officedocument.presentationml.tags+xml"/>
  <Override PartName="/ppt/tags/tag1512.xml" ContentType="application/vnd.openxmlformats-officedocument.presentationml.tags+xml"/>
  <Override PartName="/ppt/tags/tag1513.xml" ContentType="application/vnd.openxmlformats-officedocument.presentationml.tags+xml"/>
  <Override PartName="/ppt/tags/tag1514.xml" ContentType="application/vnd.openxmlformats-officedocument.presentationml.tags+xml"/>
  <Override PartName="/ppt/tags/tag1515.xml" ContentType="application/vnd.openxmlformats-officedocument.presentationml.tags+xml"/>
  <Override PartName="/ppt/tags/tag1516.xml" ContentType="application/vnd.openxmlformats-officedocument.presentationml.tags+xml"/>
  <Override PartName="/ppt/tags/tag1517.xml" ContentType="application/vnd.openxmlformats-officedocument.presentationml.tags+xml"/>
  <Override PartName="/ppt/tags/tag1518.xml" ContentType="application/vnd.openxmlformats-officedocument.presentationml.tags+xml"/>
  <Override PartName="/ppt/tags/tag1519.xml" ContentType="application/vnd.openxmlformats-officedocument.presentationml.tags+xml"/>
  <Override PartName="/ppt/tags/tag1520.xml" ContentType="application/vnd.openxmlformats-officedocument.presentationml.tags+xml"/>
  <Override PartName="/ppt/tags/tag1521.xml" ContentType="application/vnd.openxmlformats-officedocument.presentationml.tags+xml"/>
  <Override PartName="/ppt/tags/tag1522.xml" ContentType="application/vnd.openxmlformats-officedocument.presentationml.tags+xml"/>
  <Override PartName="/ppt/tags/tag1523.xml" ContentType="application/vnd.openxmlformats-officedocument.presentationml.tags+xml"/>
  <Override PartName="/ppt/tags/tag1524.xml" ContentType="application/vnd.openxmlformats-officedocument.presentationml.tags+xml"/>
  <Override PartName="/ppt/tags/tag1525.xml" ContentType="application/vnd.openxmlformats-officedocument.presentationml.tags+xml"/>
  <Override PartName="/ppt/tags/tag1526.xml" ContentType="application/vnd.openxmlformats-officedocument.presentationml.tags+xml"/>
  <Override PartName="/ppt/tags/tag1527.xml" ContentType="application/vnd.openxmlformats-officedocument.presentationml.tags+xml"/>
  <Override PartName="/ppt/tags/tag1528.xml" ContentType="application/vnd.openxmlformats-officedocument.presentationml.tags+xml"/>
  <Override PartName="/ppt/tags/tag1529.xml" ContentType="application/vnd.openxmlformats-officedocument.presentationml.tags+xml"/>
  <Override PartName="/ppt/tags/tag1530.xml" ContentType="application/vnd.openxmlformats-officedocument.presentationml.tags+xml"/>
  <Override PartName="/ppt/tags/tag1531.xml" ContentType="application/vnd.openxmlformats-officedocument.presentationml.tags+xml"/>
  <Override PartName="/ppt/tags/tag1532.xml" ContentType="application/vnd.openxmlformats-officedocument.presentationml.tags+xml"/>
  <Override PartName="/ppt/tags/tag1533.xml" ContentType="application/vnd.openxmlformats-officedocument.presentationml.tags+xml"/>
  <Override PartName="/ppt/tags/tag1534.xml" ContentType="application/vnd.openxmlformats-officedocument.presentationml.tags+xml"/>
  <Override PartName="/ppt/tags/tag1535.xml" ContentType="application/vnd.openxmlformats-officedocument.presentationml.tags+xml"/>
  <Override PartName="/ppt/tags/tag1536.xml" ContentType="application/vnd.openxmlformats-officedocument.presentationml.tags+xml"/>
  <Override PartName="/ppt/tags/tag1537.xml" ContentType="application/vnd.openxmlformats-officedocument.presentationml.tags+xml"/>
  <Override PartName="/ppt/tags/tag1538.xml" ContentType="application/vnd.openxmlformats-officedocument.presentationml.tags+xml"/>
  <Override PartName="/ppt/tags/tag1539.xml" ContentType="application/vnd.openxmlformats-officedocument.presentationml.tags+xml"/>
  <Override PartName="/ppt/tags/tag1540.xml" ContentType="application/vnd.openxmlformats-officedocument.presentationml.tags+xml"/>
  <Override PartName="/ppt/tags/tag1541.xml" ContentType="application/vnd.openxmlformats-officedocument.presentationml.tags+xml"/>
  <Override PartName="/ppt/tags/tag1542.xml" ContentType="application/vnd.openxmlformats-officedocument.presentationml.tags+xml"/>
  <Override PartName="/ppt/tags/tag1543.xml" ContentType="application/vnd.openxmlformats-officedocument.presentationml.tags+xml"/>
  <Override PartName="/ppt/tags/tag1544.xml" ContentType="application/vnd.openxmlformats-officedocument.presentationml.tags+xml"/>
  <Override PartName="/ppt/tags/tag1545.xml" ContentType="application/vnd.openxmlformats-officedocument.presentationml.tags+xml"/>
  <Override PartName="/ppt/tags/tag1546.xml" ContentType="application/vnd.openxmlformats-officedocument.presentationml.tags+xml"/>
  <Override PartName="/ppt/tags/tag1547.xml" ContentType="application/vnd.openxmlformats-officedocument.presentationml.tags+xml"/>
  <Override PartName="/ppt/tags/tag1548.xml" ContentType="application/vnd.openxmlformats-officedocument.presentationml.tags+xml"/>
  <Override PartName="/ppt/tags/tag1549.xml" ContentType="application/vnd.openxmlformats-officedocument.presentationml.tags+xml"/>
  <Override PartName="/ppt/tags/tag1550.xml" ContentType="application/vnd.openxmlformats-officedocument.presentationml.tags+xml"/>
  <Override PartName="/ppt/tags/tag1551.xml" ContentType="application/vnd.openxmlformats-officedocument.presentationml.tags+xml"/>
  <Override PartName="/ppt/tags/tag1552.xml" ContentType="application/vnd.openxmlformats-officedocument.presentationml.tags+xml"/>
  <Override PartName="/ppt/tags/tag1553.xml" ContentType="application/vnd.openxmlformats-officedocument.presentationml.tags+xml"/>
  <Override PartName="/ppt/tags/tag1554.xml" ContentType="application/vnd.openxmlformats-officedocument.presentationml.tags+xml"/>
  <Override PartName="/ppt/tags/tag1555.xml" ContentType="application/vnd.openxmlformats-officedocument.presentationml.tags+xml"/>
  <Override PartName="/ppt/tags/tag1556.xml" ContentType="application/vnd.openxmlformats-officedocument.presentationml.tags+xml"/>
  <Override PartName="/ppt/tags/tag1557.xml" ContentType="application/vnd.openxmlformats-officedocument.presentationml.tags+xml"/>
  <Override PartName="/ppt/tags/tag1558.xml" ContentType="application/vnd.openxmlformats-officedocument.presentationml.tags+xml"/>
  <Override PartName="/ppt/tags/tag1559.xml" ContentType="application/vnd.openxmlformats-officedocument.presentationml.tags+xml"/>
  <Override PartName="/ppt/tags/tag1560.xml" ContentType="application/vnd.openxmlformats-officedocument.presentationml.tags+xml"/>
  <Override PartName="/ppt/tags/tag1561.xml" ContentType="application/vnd.openxmlformats-officedocument.presentationml.tags+xml"/>
  <Override PartName="/ppt/tags/tag1562.xml" ContentType="application/vnd.openxmlformats-officedocument.presentationml.tags+xml"/>
  <Override PartName="/ppt/tags/tag1563.xml" ContentType="application/vnd.openxmlformats-officedocument.presentationml.tags+xml"/>
  <Override PartName="/ppt/tags/tag1564.xml" ContentType="application/vnd.openxmlformats-officedocument.presentationml.tags+xml"/>
  <Override PartName="/ppt/tags/tag1565.xml" ContentType="application/vnd.openxmlformats-officedocument.presentationml.tags+xml"/>
  <Override PartName="/ppt/tags/tag1566.xml" ContentType="application/vnd.openxmlformats-officedocument.presentationml.tags+xml"/>
  <Override PartName="/ppt/tags/tag1567.xml" ContentType="application/vnd.openxmlformats-officedocument.presentationml.tags+xml"/>
  <Override PartName="/ppt/tags/tag1568.xml" ContentType="application/vnd.openxmlformats-officedocument.presentationml.tags+xml"/>
  <Override PartName="/ppt/tags/tag1569.xml" ContentType="application/vnd.openxmlformats-officedocument.presentationml.tags+xml"/>
  <Override PartName="/ppt/tags/tag1570.xml" ContentType="application/vnd.openxmlformats-officedocument.presentationml.tags+xml"/>
  <Override PartName="/ppt/tags/tag1571.xml" ContentType="application/vnd.openxmlformats-officedocument.presentationml.tags+xml"/>
  <Override PartName="/ppt/tags/tag1572.xml" ContentType="application/vnd.openxmlformats-officedocument.presentationml.tags+xml"/>
  <Override PartName="/ppt/tags/tag1573.xml" ContentType="application/vnd.openxmlformats-officedocument.presentationml.tags+xml"/>
  <Override PartName="/ppt/tags/tag1574.xml" ContentType="application/vnd.openxmlformats-officedocument.presentationml.tags+xml"/>
  <Override PartName="/ppt/tags/tag1575.xml" ContentType="application/vnd.openxmlformats-officedocument.presentationml.tags+xml"/>
  <Override PartName="/ppt/tags/tag1576.xml" ContentType="application/vnd.openxmlformats-officedocument.presentationml.tags+xml"/>
  <Override PartName="/ppt/tags/tag1577.xml" ContentType="application/vnd.openxmlformats-officedocument.presentationml.tags+xml"/>
  <Override PartName="/ppt/tags/tag1578.xml" ContentType="application/vnd.openxmlformats-officedocument.presentationml.tags+xml"/>
  <Override PartName="/ppt/tags/tag1579.xml" ContentType="application/vnd.openxmlformats-officedocument.presentationml.tags+xml"/>
  <Override PartName="/ppt/tags/tag1580.xml" ContentType="application/vnd.openxmlformats-officedocument.presentationml.tags+xml"/>
  <Override PartName="/ppt/tags/tag1581.xml" ContentType="application/vnd.openxmlformats-officedocument.presentationml.tags+xml"/>
  <Override PartName="/ppt/tags/tag1582.xml" ContentType="application/vnd.openxmlformats-officedocument.presentationml.tags+xml"/>
  <Override PartName="/ppt/tags/tag1583.xml" ContentType="application/vnd.openxmlformats-officedocument.presentationml.tags+xml"/>
  <Override PartName="/ppt/tags/tag1584.xml" ContentType="application/vnd.openxmlformats-officedocument.presentationml.tags+xml"/>
  <Override PartName="/ppt/tags/tag1585.xml" ContentType="application/vnd.openxmlformats-officedocument.presentationml.tags+xml"/>
  <Override PartName="/ppt/tags/tag1586.xml" ContentType="application/vnd.openxmlformats-officedocument.presentationml.tags+xml"/>
  <Override PartName="/ppt/tags/tag1587.xml" ContentType="application/vnd.openxmlformats-officedocument.presentationml.tags+xml"/>
  <Override PartName="/ppt/tags/tag1588.xml" ContentType="application/vnd.openxmlformats-officedocument.presentationml.tags+xml"/>
  <Override PartName="/ppt/tags/tag1589.xml" ContentType="application/vnd.openxmlformats-officedocument.presentationml.tags+xml"/>
  <Override PartName="/ppt/tags/tag1590.xml" ContentType="application/vnd.openxmlformats-officedocument.presentationml.tags+xml"/>
  <Override PartName="/ppt/tags/tag1591.xml" ContentType="application/vnd.openxmlformats-officedocument.presentationml.tags+xml"/>
  <Override PartName="/ppt/tags/tag1592.xml" ContentType="application/vnd.openxmlformats-officedocument.presentationml.tags+xml"/>
  <Override PartName="/ppt/tags/tag1593.xml" ContentType="application/vnd.openxmlformats-officedocument.presentationml.tags+xml"/>
  <Override PartName="/ppt/tags/tag1594.xml" ContentType="application/vnd.openxmlformats-officedocument.presentationml.tags+xml"/>
  <Override PartName="/ppt/tags/tag1595.xml" ContentType="application/vnd.openxmlformats-officedocument.presentationml.tags+xml"/>
  <Override PartName="/ppt/tags/tag1596.xml" ContentType="application/vnd.openxmlformats-officedocument.presentationml.tags+xml"/>
  <Override PartName="/ppt/tags/tag1597.xml" ContentType="application/vnd.openxmlformats-officedocument.presentationml.tags+xml"/>
  <Override PartName="/ppt/tags/tag1598.xml" ContentType="application/vnd.openxmlformats-officedocument.presentationml.tags+xml"/>
  <Override PartName="/ppt/tags/tag1599.xml" ContentType="application/vnd.openxmlformats-officedocument.presentationml.tags+xml"/>
  <Override PartName="/ppt/tags/tag1600.xml" ContentType="application/vnd.openxmlformats-officedocument.presentationml.tags+xml"/>
  <Override PartName="/ppt/tags/tag1601.xml" ContentType="application/vnd.openxmlformats-officedocument.presentationml.tags+xml"/>
  <Override PartName="/ppt/tags/tag1602.xml" ContentType="application/vnd.openxmlformats-officedocument.presentationml.tags+xml"/>
  <Override PartName="/ppt/tags/tag1603.xml" ContentType="application/vnd.openxmlformats-officedocument.presentationml.tags+xml"/>
  <Override PartName="/ppt/tags/tag1604.xml" ContentType="application/vnd.openxmlformats-officedocument.presentationml.tags+xml"/>
  <Override PartName="/ppt/tags/tag1605.xml" ContentType="application/vnd.openxmlformats-officedocument.presentationml.tags+xml"/>
  <Override PartName="/ppt/tags/tag1606.xml" ContentType="application/vnd.openxmlformats-officedocument.presentationml.tags+xml"/>
  <Override PartName="/ppt/tags/tag1607.xml" ContentType="application/vnd.openxmlformats-officedocument.presentationml.tags+xml"/>
  <Override PartName="/ppt/tags/tag1608.xml" ContentType="application/vnd.openxmlformats-officedocument.presentationml.tags+xml"/>
  <Override PartName="/ppt/tags/tag1609.xml" ContentType="application/vnd.openxmlformats-officedocument.presentationml.tags+xml"/>
  <Override PartName="/ppt/tags/tag1610.xml" ContentType="application/vnd.openxmlformats-officedocument.presentationml.tags+xml"/>
  <Override PartName="/ppt/tags/tag1611.xml" ContentType="application/vnd.openxmlformats-officedocument.presentationml.tags+xml"/>
  <Override PartName="/ppt/tags/tag1612.xml" ContentType="application/vnd.openxmlformats-officedocument.presentationml.tags+xml"/>
  <Override PartName="/ppt/tags/tag1613.xml" ContentType="application/vnd.openxmlformats-officedocument.presentationml.tags+xml"/>
  <Override PartName="/ppt/tags/tag1614.xml" ContentType="application/vnd.openxmlformats-officedocument.presentationml.tags+xml"/>
  <Override PartName="/ppt/tags/tag1615.xml" ContentType="application/vnd.openxmlformats-officedocument.presentationml.tags+xml"/>
  <Override PartName="/ppt/tags/tag1616.xml" ContentType="application/vnd.openxmlformats-officedocument.presentationml.tags+xml"/>
  <Override PartName="/ppt/tags/tag1617.xml" ContentType="application/vnd.openxmlformats-officedocument.presentationml.tags+xml"/>
  <Override PartName="/ppt/tags/tag1618.xml" ContentType="application/vnd.openxmlformats-officedocument.presentationml.tags+xml"/>
  <Override PartName="/ppt/tags/tag1619.xml" ContentType="application/vnd.openxmlformats-officedocument.presentationml.tags+xml"/>
  <Override PartName="/ppt/tags/tag1620.xml" ContentType="application/vnd.openxmlformats-officedocument.presentationml.tags+xml"/>
  <Override PartName="/ppt/tags/tag1621.xml" ContentType="application/vnd.openxmlformats-officedocument.presentationml.tags+xml"/>
  <Override PartName="/ppt/tags/tag1622.xml" ContentType="application/vnd.openxmlformats-officedocument.presentationml.tags+xml"/>
  <Override PartName="/ppt/tags/tag1623.xml" ContentType="application/vnd.openxmlformats-officedocument.presentationml.tags+xml"/>
  <Override PartName="/ppt/tags/tag1624.xml" ContentType="application/vnd.openxmlformats-officedocument.presentationml.tags+xml"/>
  <Override PartName="/ppt/tags/tag1625.xml" ContentType="application/vnd.openxmlformats-officedocument.presentationml.tags+xml"/>
  <Override PartName="/ppt/tags/tag1626.xml" ContentType="application/vnd.openxmlformats-officedocument.presentationml.tags+xml"/>
  <Override PartName="/ppt/tags/tag1627.xml" ContentType="application/vnd.openxmlformats-officedocument.presentationml.tags+xml"/>
  <Override PartName="/ppt/tags/tag1628.xml" ContentType="application/vnd.openxmlformats-officedocument.presentationml.tags+xml"/>
  <Override PartName="/ppt/tags/tag1629.xml" ContentType="application/vnd.openxmlformats-officedocument.presentationml.tags+xml"/>
  <Override PartName="/ppt/tags/tag1630.xml" ContentType="application/vnd.openxmlformats-officedocument.presentationml.tags+xml"/>
  <Override PartName="/ppt/tags/tag1631.xml" ContentType="application/vnd.openxmlformats-officedocument.presentationml.tags+xml"/>
  <Override PartName="/ppt/tags/tag1632.xml" ContentType="application/vnd.openxmlformats-officedocument.presentationml.tags+xml"/>
  <Override PartName="/ppt/tags/tag1633.xml" ContentType="application/vnd.openxmlformats-officedocument.presentationml.tags+xml"/>
  <Override PartName="/ppt/tags/tag1634.xml" ContentType="application/vnd.openxmlformats-officedocument.presentationml.tags+xml"/>
  <Override PartName="/ppt/tags/tag1635.xml" ContentType="application/vnd.openxmlformats-officedocument.presentationml.tags+xml"/>
  <Override PartName="/ppt/tags/tag1636.xml" ContentType="application/vnd.openxmlformats-officedocument.presentationml.tags+xml"/>
  <Override PartName="/ppt/tags/tag1637.xml" ContentType="application/vnd.openxmlformats-officedocument.presentationml.tags+xml"/>
  <Override PartName="/ppt/tags/tag1638.xml" ContentType="application/vnd.openxmlformats-officedocument.presentationml.tags+xml"/>
  <Override PartName="/ppt/tags/tag1639.xml" ContentType="application/vnd.openxmlformats-officedocument.presentationml.tags+xml"/>
  <Override PartName="/ppt/tags/tag1640.xml" ContentType="application/vnd.openxmlformats-officedocument.presentationml.tags+xml"/>
  <Override PartName="/ppt/tags/tag1641.xml" ContentType="application/vnd.openxmlformats-officedocument.presentationml.tags+xml"/>
  <Override PartName="/ppt/tags/tag1642.xml" ContentType="application/vnd.openxmlformats-officedocument.presentationml.tags+xml"/>
  <Override PartName="/ppt/tags/tag1643.xml" ContentType="application/vnd.openxmlformats-officedocument.presentationml.tags+xml"/>
  <Override PartName="/ppt/tags/tag1644.xml" ContentType="application/vnd.openxmlformats-officedocument.presentationml.tags+xml"/>
  <Override PartName="/ppt/tags/tag1645.xml" ContentType="application/vnd.openxmlformats-officedocument.presentationml.tags+xml"/>
  <Override PartName="/ppt/tags/tag1646.xml" ContentType="application/vnd.openxmlformats-officedocument.presentationml.tags+xml"/>
  <Override PartName="/ppt/tags/tag1647.xml" ContentType="application/vnd.openxmlformats-officedocument.presentationml.tags+xml"/>
  <Override PartName="/ppt/tags/tag1648.xml" ContentType="application/vnd.openxmlformats-officedocument.presentationml.tags+xml"/>
  <Override PartName="/ppt/tags/tag1649.xml" ContentType="application/vnd.openxmlformats-officedocument.presentationml.tags+xml"/>
  <Override PartName="/ppt/tags/tag1650.xml" ContentType="application/vnd.openxmlformats-officedocument.presentationml.tags+xml"/>
  <Override PartName="/ppt/tags/tag1651.xml" ContentType="application/vnd.openxmlformats-officedocument.presentationml.tags+xml"/>
  <Override PartName="/ppt/tags/tag1652.xml" ContentType="application/vnd.openxmlformats-officedocument.presentationml.tags+xml"/>
  <Override PartName="/ppt/tags/tag1653.xml" ContentType="application/vnd.openxmlformats-officedocument.presentationml.tags+xml"/>
  <Override PartName="/ppt/tags/tag1654.xml" ContentType="application/vnd.openxmlformats-officedocument.presentationml.tags+xml"/>
  <Override PartName="/ppt/tags/tag1655.xml" ContentType="application/vnd.openxmlformats-officedocument.presentationml.tags+xml"/>
  <Override PartName="/ppt/tags/tag1656.xml" ContentType="application/vnd.openxmlformats-officedocument.presentationml.tags+xml"/>
  <Override PartName="/ppt/tags/tag1657.xml" ContentType="application/vnd.openxmlformats-officedocument.presentationml.tags+xml"/>
  <Override PartName="/ppt/tags/tag1658.xml" ContentType="application/vnd.openxmlformats-officedocument.presentationml.tags+xml"/>
  <Override PartName="/ppt/tags/tag1659.xml" ContentType="application/vnd.openxmlformats-officedocument.presentationml.tags+xml"/>
  <Override PartName="/ppt/tags/tag1660.xml" ContentType="application/vnd.openxmlformats-officedocument.presentationml.tags+xml"/>
  <Override PartName="/ppt/tags/tag1661.xml" ContentType="application/vnd.openxmlformats-officedocument.presentationml.tags+xml"/>
  <Override PartName="/ppt/tags/tag1662.xml" ContentType="application/vnd.openxmlformats-officedocument.presentationml.tags+xml"/>
  <Override PartName="/ppt/tags/tag1663.xml" ContentType="application/vnd.openxmlformats-officedocument.presentationml.tags+xml"/>
  <Override PartName="/ppt/tags/tag1664.xml" ContentType="application/vnd.openxmlformats-officedocument.presentationml.tags+xml"/>
  <Override PartName="/ppt/tags/tag1665.xml" ContentType="application/vnd.openxmlformats-officedocument.presentationml.tags+xml"/>
  <Override PartName="/ppt/tags/tag1666.xml" ContentType="application/vnd.openxmlformats-officedocument.presentationml.tags+xml"/>
  <Override PartName="/ppt/tags/tag1667.xml" ContentType="application/vnd.openxmlformats-officedocument.presentationml.tags+xml"/>
  <Override PartName="/ppt/tags/tag1668.xml" ContentType="application/vnd.openxmlformats-officedocument.presentationml.tags+xml"/>
  <Override PartName="/ppt/tags/tag1669.xml" ContentType="application/vnd.openxmlformats-officedocument.presentationml.tags+xml"/>
  <Override PartName="/ppt/tags/tag1670.xml" ContentType="application/vnd.openxmlformats-officedocument.presentationml.tags+xml"/>
  <Override PartName="/ppt/tags/tag1671.xml" ContentType="application/vnd.openxmlformats-officedocument.presentationml.tags+xml"/>
  <Override PartName="/ppt/tags/tag1672.xml" ContentType="application/vnd.openxmlformats-officedocument.presentationml.tags+xml"/>
  <Override PartName="/ppt/tags/tag1673.xml" ContentType="application/vnd.openxmlformats-officedocument.presentationml.tags+xml"/>
  <Override PartName="/ppt/tags/tag1674.xml" ContentType="application/vnd.openxmlformats-officedocument.presentationml.tags+xml"/>
  <Override PartName="/ppt/tags/tag1675.xml" ContentType="application/vnd.openxmlformats-officedocument.presentationml.tags+xml"/>
  <Override PartName="/ppt/tags/tag1676.xml" ContentType="application/vnd.openxmlformats-officedocument.presentationml.tags+xml"/>
  <Override PartName="/ppt/tags/tag1677.xml" ContentType="application/vnd.openxmlformats-officedocument.presentationml.tags+xml"/>
  <Override PartName="/ppt/tags/tag1678.xml" ContentType="application/vnd.openxmlformats-officedocument.presentationml.tags+xml"/>
  <Override PartName="/ppt/tags/tag1679.xml" ContentType="application/vnd.openxmlformats-officedocument.presentationml.tags+xml"/>
  <Override PartName="/ppt/tags/tag1680.xml" ContentType="application/vnd.openxmlformats-officedocument.presentationml.tags+xml"/>
  <Override PartName="/ppt/tags/tag1681.xml" ContentType="application/vnd.openxmlformats-officedocument.presentationml.tags+xml"/>
  <Override PartName="/ppt/tags/tag1682.xml" ContentType="application/vnd.openxmlformats-officedocument.presentationml.tags+xml"/>
  <Override PartName="/ppt/tags/tag1683.xml" ContentType="application/vnd.openxmlformats-officedocument.presentationml.tags+xml"/>
  <Override PartName="/ppt/tags/tag1684.xml" ContentType="application/vnd.openxmlformats-officedocument.presentationml.tags+xml"/>
  <Override PartName="/ppt/tags/tag1685.xml" ContentType="application/vnd.openxmlformats-officedocument.presentationml.tags+xml"/>
  <Override PartName="/ppt/tags/tag1686.xml" ContentType="application/vnd.openxmlformats-officedocument.presentationml.tags+xml"/>
  <Override PartName="/ppt/tags/tag1687.xml" ContentType="application/vnd.openxmlformats-officedocument.presentationml.tags+xml"/>
  <Override PartName="/ppt/tags/tag1688.xml" ContentType="application/vnd.openxmlformats-officedocument.presentationml.tags+xml"/>
  <Override PartName="/ppt/tags/tag1689.xml" ContentType="application/vnd.openxmlformats-officedocument.presentationml.tags+xml"/>
  <Override PartName="/ppt/tags/tag1690.xml" ContentType="application/vnd.openxmlformats-officedocument.presentationml.tags+xml"/>
  <Override PartName="/ppt/tags/tag1691.xml" ContentType="application/vnd.openxmlformats-officedocument.presentationml.tags+xml"/>
  <Override PartName="/ppt/tags/tag1692.xml" ContentType="application/vnd.openxmlformats-officedocument.presentationml.tags+xml"/>
  <Override PartName="/ppt/tags/tag1693.xml" ContentType="application/vnd.openxmlformats-officedocument.presentationml.tags+xml"/>
  <Override PartName="/ppt/tags/tag1694.xml" ContentType="application/vnd.openxmlformats-officedocument.presentationml.tags+xml"/>
  <Override PartName="/ppt/tags/tag1695.xml" ContentType="application/vnd.openxmlformats-officedocument.presentationml.tags+xml"/>
  <Override PartName="/ppt/tags/tag1696.xml" ContentType="application/vnd.openxmlformats-officedocument.presentationml.tags+xml"/>
  <Override PartName="/ppt/tags/tag1697.xml" ContentType="application/vnd.openxmlformats-officedocument.presentationml.tags+xml"/>
  <Override PartName="/ppt/tags/tag1698.xml" ContentType="application/vnd.openxmlformats-officedocument.presentationml.tags+xml"/>
  <Override PartName="/ppt/tags/tag1699.xml" ContentType="application/vnd.openxmlformats-officedocument.presentationml.tags+xml"/>
  <Override PartName="/ppt/tags/tag1700.xml" ContentType="application/vnd.openxmlformats-officedocument.presentationml.tags+xml"/>
  <Override PartName="/ppt/tags/tag1701.xml" ContentType="application/vnd.openxmlformats-officedocument.presentationml.tags+xml"/>
  <Override PartName="/ppt/tags/tag1702.xml" ContentType="application/vnd.openxmlformats-officedocument.presentationml.tags+xml"/>
  <Override PartName="/ppt/tags/tag1703.xml" ContentType="application/vnd.openxmlformats-officedocument.presentationml.tags+xml"/>
  <Override PartName="/ppt/tags/tag1704.xml" ContentType="application/vnd.openxmlformats-officedocument.presentationml.tags+xml"/>
  <Override PartName="/ppt/tags/tag1705.xml" ContentType="application/vnd.openxmlformats-officedocument.presentationml.tags+xml"/>
  <Override PartName="/ppt/tags/tag1706.xml" ContentType="application/vnd.openxmlformats-officedocument.presentationml.tags+xml"/>
  <Override PartName="/ppt/tags/tag1707.xml" ContentType="application/vnd.openxmlformats-officedocument.presentationml.tags+xml"/>
  <Override PartName="/ppt/tags/tag1708.xml" ContentType="application/vnd.openxmlformats-officedocument.presentationml.tags+xml"/>
  <Override PartName="/ppt/tags/tag1709.xml" ContentType="application/vnd.openxmlformats-officedocument.presentationml.tags+xml"/>
  <Override PartName="/ppt/tags/tag1710.xml" ContentType="application/vnd.openxmlformats-officedocument.presentationml.tags+xml"/>
  <Override PartName="/ppt/tags/tag1711.xml" ContentType="application/vnd.openxmlformats-officedocument.presentationml.tags+xml"/>
  <Override PartName="/ppt/tags/tag1712.xml" ContentType="application/vnd.openxmlformats-officedocument.presentationml.tags+xml"/>
  <Override PartName="/ppt/tags/tag1713.xml" ContentType="application/vnd.openxmlformats-officedocument.presentationml.tags+xml"/>
  <Override PartName="/ppt/tags/tag1714.xml" ContentType="application/vnd.openxmlformats-officedocument.presentationml.tags+xml"/>
  <Override PartName="/ppt/tags/tag1715.xml" ContentType="application/vnd.openxmlformats-officedocument.presentationml.tags+xml"/>
  <Override PartName="/ppt/tags/tag1716.xml" ContentType="application/vnd.openxmlformats-officedocument.presentationml.tags+xml"/>
  <Override PartName="/ppt/tags/tag1717.xml" ContentType="application/vnd.openxmlformats-officedocument.presentationml.tags+xml"/>
  <Override PartName="/ppt/tags/tag1718.xml" ContentType="application/vnd.openxmlformats-officedocument.presentationml.tags+xml"/>
  <Override PartName="/ppt/tags/tag1719.xml" ContentType="application/vnd.openxmlformats-officedocument.presentationml.tags+xml"/>
  <Override PartName="/ppt/tags/tag1720.xml" ContentType="application/vnd.openxmlformats-officedocument.presentationml.tags+xml"/>
  <Override PartName="/ppt/tags/tag1721.xml" ContentType="application/vnd.openxmlformats-officedocument.presentationml.tags+xml"/>
  <Override PartName="/ppt/tags/tag1722.xml" ContentType="application/vnd.openxmlformats-officedocument.presentationml.tags+xml"/>
  <Override PartName="/ppt/tags/tag1723.xml" ContentType="application/vnd.openxmlformats-officedocument.presentationml.tags+xml"/>
  <Override PartName="/ppt/tags/tag1724.xml" ContentType="application/vnd.openxmlformats-officedocument.presentationml.tags+xml"/>
  <Override PartName="/ppt/tags/tag1725.xml" ContentType="application/vnd.openxmlformats-officedocument.presentationml.tags+xml"/>
  <Override PartName="/ppt/tags/tag1726.xml" ContentType="application/vnd.openxmlformats-officedocument.presentationml.tags+xml"/>
  <Override PartName="/ppt/tags/tag1727.xml" ContentType="application/vnd.openxmlformats-officedocument.presentationml.tags+xml"/>
  <Override PartName="/ppt/tags/tag1728.xml" ContentType="application/vnd.openxmlformats-officedocument.presentationml.tags+xml"/>
  <Override PartName="/ppt/tags/tag1729.xml" ContentType="application/vnd.openxmlformats-officedocument.presentationml.tags+xml"/>
  <Override PartName="/ppt/tags/tag1730.xml" ContentType="application/vnd.openxmlformats-officedocument.presentationml.tags+xml"/>
  <Override PartName="/ppt/tags/tag1731.xml" ContentType="application/vnd.openxmlformats-officedocument.presentationml.tags+xml"/>
  <Override PartName="/ppt/tags/tag1732.xml" ContentType="application/vnd.openxmlformats-officedocument.presentationml.tags+xml"/>
  <Override PartName="/ppt/tags/tag1733.xml" ContentType="application/vnd.openxmlformats-officedocument.presentationml.tags+xml"/>
  <Override PartName="/ppt/tags/tag1734.xml" ContentType="application/vnd.openxmlformats-officedocument.presentationml.tags+xml"/>
  <Override PartName="/ppt/tags/tag1735.xml" ContentType="application/vnd.openxmlformats-officedocument.presentationml.tags+xml"/>
  <Override PartName="/ppt/tags/tag1736.xml" ContentType="application/vnd.openxmlformats-officedocument.presentationml.tags+xml"/>
  <Override PartName="/ppt/tags/tag1737.xml" ContentType="application/vnd.openxmlformats-officedocument.presentationml.tags+xml"/>
  <Override PartName="/ppt/tags/tag1738.xml" ContentType="application/vnd.openxmlformats-officedocument.presentationml.tags+xml"/>
  <Override PartName="/ppt/tags/tag1739.xml" ContentType="application/vnd.openxmlformats-officedocument.presentationml.tags+xml"/>
  <Override PartName="/ppt/tags/tag1740.xml" ContentType="application/vnd.openxmlformats-officedocument.presentationml.tags+xml"/>
  <Override PartName="/ppt/tags/tag1741.xml" ContentType="application/vnd.openxmlformats-officedocument.presentationml.tags+xml"/>
  <Override PartName="/ppt/tags/tag1742.xml" ContentType="application/vnd.openxmlformats-officedocument.presentationml.tags+xml"/>
  <Override PartName="/ppt/tags/tag1743.xml" ContentType="application/vnd.openxmlformats-officedocument.presentationml.tags+xml"/>
  <Override PartName="/ppt/tags/tag1744.xml" ContentType="application/vnd.openxmlformats-officedocument.presentationml.tags+xml"/>
  <Override PartName="/ppt/tags/tag1745.xml" ContentType="application/vnd.openxmlformats-officedocument.presentationml.tags+xml"/>
  <Override PartName="/ppt/tags/tag1746.xml" ContentType="application/vnd.openxmlformats-officedocument.presentationml.tags+xml"/>
  <Override PartName="/ppt/tags/tag1747.xml" ContentType="application/vnd.openxmlformats-officedocument.presentationml.tags+xml"/>
  <Override PartName="/ppt/tags/tag1748.xml" ContentType="application/vnd.openxmlformats-officedocument.presentationml.tags+xml"/>
  <Override PartName="/ppt/tags/tag1749.xml" ContentType="application/vnd.openxmlformats-officedocument.presentationml.tags+xml"/>
  <Override PartName="/ppt/tags/tag1750.xml" ContentType="application/vnd.openxmlformats-officedocument.presentationml.tags+xml"/>
  <Override PartName="/ppt/tags/tag1751.xml" ContentType="application/vnd.openxmlformats-officedocument.presentationml.tags+xml"/>
  <Override PartName="/ppt/tags/tag1752.xml" ContentType="application/vnd.openxmlformats-officedocument.presentationml.tags+xml"/>
  <Override PartName="/ppt/tags/tag1753.xml" ContentType="application/vnd.openxmlformats-officedocument.presentationml.tags+xml"/>
  <Override PartName="/ppt/tags/tag1754.xml" ContentType="application/vnd.openxmlformats-officedocument.presentationml.tags+xml"/>
  <Override PartName="/ppt/tags/tag1755.xml" ContentType="application/vnd.openxmlformats-officedocument.presentationml.tags+xml"/>
  <Override PartName="/ppt/tags/tag1756.xml" ContentType="application/vnd.openxmlformats-officedocument.presentationml.tags+xml"/>
  <Override PartName="/ppt/tags/tag1757.xml" ContentType="application/vnd.openxmlformats-officedocument.presentationml.tags+xml"/>
  <Override PartName="/ppt/tags/tag1758.xml" ContentType="application/vnd.openxmlformats-officedocument.presentationml.tags+xml"/>
  <Override PartName="/ppt/tags/tag1759.xml" ContentType="application/vnd.openxmlformats-officedocument.presentationml.tags+xml"/>
  <Override PartName="/ppt/tags/tag1760.xml" ContentType="application/vnd.openxmlformats-officedocument.presentationml.tags+xml"/>
  <Override PartName="/ppt/tags/tag1761.xml" ContentType="application/vnd.openxmlformats-officedocument.presentationml.tags+xml"/>
  <Override PartName="/ppt/tags/tag1762.xml" ContentType="application/vnd.openxmlformats-officedocument.presentationml.tags+xml"/>
  <Override PartName="/ppt/tags/tag1763.xml" ContentType="application/vnd.openxmlformats-officedocument.presentationml.tags+xml"/>
  <Override PartName="/ppt/tags/tag1764.xml" ContentType="application/vnd.openxmlformats-officedocument.presentationml.tags+xml"/>
  <Override PartName="/ppt/tags/tag1765.xml" ContentType="application/vnd.openxmlformats-officedocument.presentationml.tags+xml"/>
  <Override PartName="/ppt/tags/tag1766.xml" ContentType="application/vnd.openxmlformats-officedocument.presentationml.tags+xml"/>
  <Override PartName="/ppt/tags/tag1767.xml" ContentType="application/vnd.openxmlformats-officedocument.presentationml.tags+xml"/>
  <Override PartName="/ppt/tags/tag1768.xml" ContentType="application/vnd.openxmlformats-officedocument.presentationml.tags+xml"/>
  <Override PartName="/ppt/tags/tag1769.xml" ContentType="application/vnd.openxmlformats-officedocument.presentationml.tags+xml"/>
  <Override PartName="/ppt/tags/tag1770.xml" ContentType="application/vnd.openxmlformats-officedocument.presentationml.tags+xml"/>
  <Override PartName="/ppt/tags/tag1771.xml" ContentType="application/vnd.openxmlformats-officedocument.presentationml.tags+xml"/>
  <Override PartName="/ppt/tags/tag1772.xml" ContentType="application/vnd.openxmlformats-officedocument.presentationml.tags+xml"/>
  <Override PartName="/ppt/tags/tag1773.xml" ContentType="application/vnd.openxmlformats-officedocument.presentationml.tags+xml"/>
  <Override PartName="/ppt/tags/tag1774.xml" ContentType="application/vnd.openxmlformats-officedocument.presentationml.tags+xml"/>
  <Override PartName="/ppt/tags/tag1775.xml" ContentType="application/vnd.openxmlformats-officedocument.presentationml.tags+xml"/>
  <Override PartName="/ppt/tags/tag1776.xml" ContentType="application/vnd.openxmlformats-officedocument.presentationml.tags+xml"/>
  <Override PartName="/ppt/tags/tag1777.xml" ContentType="application/vnd.openxmlformats-officedocument.presentationml.tags+xml"/>
  <Override PartName="/ppt/tags/tag1778.xml" ContentType="application/vnd.openxmlformats-officedocument.presentationml.tags+xml"/>
  <Override PartName="/ppt/tags/tag1779.xml" ContentType="application/vnd.openxmlformats-officedocument.presentationml.tags+xml"/>
  <Override PartName="/ppt/tags/tag1780.xml" ContentType="application/vnd.openxmlformats-officedocument.presentationml.tags+xml"/>
  <Override PartName="/ppt/tags/tag1781.xml" ContentType="application/vnd.openxmlformats-officedocument.presentationml.tags+xml"/>
  <Override PartName="/ppt/tags/tag1782.xml" ContentType="application/vnd.openxmlformats-officedocument.presentationml.tags+xml"/>
  <Override PartName="/ppt/tags/tag1783.xml" ContentType="application/vnd.openxmlformats-officedocument.presentationml.tags+xml"/>
  <Override PartName="/ppt/tags/tag1784.xml" ContentType="application/vnd.openxmlformats-officedocument.presentationml.tags+xml"/>
  <Override PartName="/ppt/tags/tag1785.xml" ContentType="application/vnd.openxmlformats-officedocument.presentationml.tags+xml"/>
  <Override PartName="/ppt/tags/tag1786.xml" ContentType="application/vnd.openxmlformats-officedocument.presentationml.tags+xml"/>
  <Override PartName="/ppt/tags/tag1787.xml" ContentType="application/vnd.openxmlformats-officedocument.presentationml.tags+xml"/>
  <Override PartName="/ppt/tags/tag1788.xml" ContentType="application/vnd.openxmlformats-officedocument.presentationml.tags+xml"/>
  <Override PartName="/ppt/tags/tag1789.xml" ContentType="application/vnd.openxmlformats-officedocument.presentationml.tags+xml"/>
  <Override PartName="/ppt/tags/tag1790.xml" ContentType="application/vnd.openxmlformats-officedocument.presentationml.tags+xml"/>
  <Override PartName="/ppt/tags/tag1791.xml" ContentType="application/vnd.openxmlformats-officedocument.presentationml.tags+xml"/>
  <Override PartName="/ppt/tags/tag1792.xml" ContentType="application/vnd.openxmlformats-officedocument.presentationml.tags+xml"/>
  <Override PartName="/ppt/tags/tag1793.xml" ContentType="application/vnd.openxmlformats-officedocument.presentationml.tags+xml"/>
  <Override PartName="/ppt/tags/tag1794.xml" ContentType="application/vnd.openxmlformats-officedocument.presentationml.tags+xml"/>
  <Override PartName="/ppt/tags/tag1795.xml" ContentType="application/vnd.openxmlformats-officedocument.presentationml.tags+xml"/>
  <Override PartName="/ppt/tags/tag1796.xml" ContentType="application/vnd.openxmlformats-officedocument.presentationml.tags+xml"/>
  <Override PartName="/ppt/tags/tag1797.xml" ContentType="application/vnd.openxmlformats-officedocument.presentationml.tags+xml"/>
  <Override PartName="/ppt/tags/tag1798.xml" ContentType="application/vnd.openxmlformats-officedocument.presentationml.tags+xml"/>
  <Override PartName="/ppt/tags/tag1799.xml" ContentType="application/vnd.openxmlformats-officedocument.presentationml.tags+xml"/>
  <Override PartName="/ppt/tags/tag1800.xml" ContentType="application/vnd.openxmlformats-officedocument.presentationml.tags+xml"/>
  <Override PartName="/ppt/tags/tag1801.xml" ContentType="application/vnd.openxmlformats-officedocument.presentationml.tags+xml"/>
  <Override PartName="/ppt/tags/tag1802.xml" ContentType="application/vnd.openxmlformats-officedocument.presentationml.tags+xml"/>
  <Override PartName="/ppt/tags/tag1803.xml" ContentType="application/vnd.openxmlformats-officedocument.presentationml.tags+xml"/>
  <Override PartName="/ppt/tags/tag1804.xml" ContentType="application/vnd.openxmlformats-officedocument.presentationml.tags+xml"/>
  <Override PartName="/ppt/tags/tag1805.xml" ContentType="application/vnd.openxmlformats-officedocument.presentationml.tags+xml"/>
  <Override PartName="/ppt/tags/tag1806.xml" ContentType="application/vnd.openxmlformats-officedocument.presentationml.tags+xml"/>
  <Override PartName="/ppt/tags/tag1807.xml" ContentType="application/vnd.openxmlformats-officedocument.presentationml.tags+xml"/>
  <Override PartName="/ppt/tags/tag1808.xml" ContentType="application/vnd.openxmlformats-officedocument.presentationml.tags+xml"/>
  <Override PartName="/ppt/tags/tag1809.xml" ContentType="application/vnd.openxmlformats-officedocument.presentationml.tags+xml"/>
  <Override PartName="/ppt/tags/tag1810.xml" ContentType="application/vnd.openxmlformats-officedocument.presentationml.tags+xml"/>
  <Override PartName="/ppt/tags/tag1811.xml" ContentType="application/vnd.openxmlformats-officedocument.presentationml.tags+xml"/>
  <Override PartName="/ppt/tags/tag1812.xml" ContentType="application/vnd.openxmlformats-officedocument.presentationml.tags+xml"/>
  <Override PartName="/ppt/tags/tag1813.xml" ContentType="application/vnd.openxmlformats-officedocument.presentationml.tags+xml"/>
  <Override PartName="/ppt/tags/tag1814.xml" ContentType="application/vnd.openxmlformats-officedocument.presentationml.tags+xml"/>
  <Override PartName="/ppt/tags/tag1815.xml" ContentType="application/vnd.openxmlformats-officedocument.presentationml.tags+xml"/>
  <Override PartName="/ppt/tags/tag1816.xml" ContentType="application/vnd.openxmlformats-officedocument.presentationml.tags+xml"/>
  <Override PartName="/ppt/tags/tag1817.xml" ContentType="application/vnd.openxmlformats-officedocument.presentationml.tags+xml"/>
  <Override PartName="/ppt/tags/tag1818.xml" ContentType="application/vnd.openxmlformats-officedocument.presentationml.tags+xml"/>
  <Override PartName="/ppt/tags/tag1819.xml" ContentType="application/vnd.openxmlformats-officedocument.presentationml.tags+xml"/>
  <Override PartName="/ppt/tags/tag1820.xml" ContentType="application/vnd.openxmlformats-officedocument.presentationml.tags+xml"/>
  <Override PartName="/ppt/tags/tag1821.xml" ContentType="application/vnd.openxmlformats-officedocument.presentationml.tags+xml"/>
  <Override PartName="/ppt/tags/tag1822.xml" ContentType="application/vnd.openxmlformats-officedocument.presentationml.tags+xml"/>
  <Override PartName="/ppt/tags/tag1823.xml" ContentType="application/vnd.openxmlformats-officedocument.presentationml.tags+xml"/>
  <Override PartName="/ppt/tags/tag1824.xml" ContentType="application/vnd.openxmlformats-officedocument.presentationml.tags+xml"/>
  <Override PartName="/ppt/tags/tag1825.xml" ContentType="application/vnd.openxmlformats-officedocument.presentationml.tags+xml"/>
  <Override PartName="/ppt/tags/tag1826.xml" ContentType="application/vnd.openxmlformats-officedocument.presentationml.tags+xml"/>
  <Override PartName="/ppt/tags/tag1827.xml" ContentType="application/vnd.openxmlformats-officedocument.presentationml.tags+xml"/>
  <Override PartName="/ppt/tags/tag1828.xml" ContentType="application/vnd.openxmlformats-officedocument.presentationml.tags+xml"/>
  <Override PartName="/ppt/tags/tag1829.xml" ContentType="application/vnd.openxmlformats-officedocument.presentationml.tags+xml"/>
  <Override PartName="/ppt/tags/tag1830.xml" ContentType="application/vnd.openxmlformats-officedocument.presentationml.tags+xml"/>
  <Override PartName="/ppt/tags/tag1831.xml" ContentType="application/vnd.openxmlformats-officedocument.presentationml.tags+xml"/>
  <Override PartName="/ppt/tags/tag1832.xml" ContentType="application/vnd.openxmlformats-officedocument.presentationml.tags+xml"/>
  <Override PartName="/ppt/tags/tag1833.xml" ContentType="application/vnd.openxmlformats-officedocument.presentationml.tags+xml"/>
  <Override PartName="/ppt/tags/tag1834.xml" ContentType="application/vnd.openxmlformats-officedocument.presentationml.tags+xml"/>
  <Override PartName="/ppt/tags/tag1835.xml" ContentType="application/vnd.openxmlformats-officedocument.presentationml.tags+xml"/>
  <Override PartName="/ppt/tags/tag1836.xml" ContentType="application/vnd.openxmlformats-officedocument.presentationml.tags+xml"/>
  <Override PartName="/ppt/tags/tag1837.xml" ContentType="application/vnd.openxmlformats-officedocument.presentationml.tags+xml"/>
  <Override PartName="/ppt/tags/tag1838.xml" ContentType="application/vnd.openxmlformats-officedocument.presentationml.tags+xml"/>
  <Override PartName="/ppt/tags/tag1839.xml" ContentType="application/vnd.openxmlformats-officedocument.presentationml.tags+xml"/>
  <Override PartName="/ppt/tags/tag1840.xml" ContentType="application/vnd.openxmlformats-officedocument.presentationml.tags+xml"/>
  <Override PartName="/ppt/tags/tag1841.xml" ContentType="application/vnd.openxmlformats-officedocument.presentationml.tags+xml"/>
  <Override PartName="/ppt/tags/tag1842.xml" ContentType="application/vnd.openxmlformats-officedocument.presentationml.tags+xml"/>
  <Override PartName="/ppt/tags/tag1843.xml" ContentType="application/vnd.openxmlformats-officedocument.presentationml.tags+xml"/>
  <Override PartName="/ppt/tags/tag1844.xml" ContentType="application/vnd.openxmlformats-officedocument.presentationml.tags+xml"/>
  <Override PartName="/ppt/tags/tag1845.xml" ContentType="application/vnd.openxmlformats-officedocument.presentationml.tags+xml"/>
  <Override PartName="/ppt/tags/tag1846.xml" ContentType="application/vnd.openxmlformats-officedocument.presentationml.tags+xml"/>
  <Override PartName="/ppt/tags/tag1847.xml" ContentType="application/vnd.openxmlformats-officedocument.presentationml.tags+xml"/>
  <Override PartName="/ppt/tags/tag1848.xml" ContentType="application/vnd.openxmlformats-officedocument.presentationml.tags+xml"/>
  <Override PartName="/ppt/tags/tag1849.xml" ContentType="application/vnd.openxmlformats-officedocument.presentationml.tags+xml"/>
  <Override PartName="/ppt/tags/tag1850.xml" ContentType="application/vnd.openxmlformats-officedocument.presentationml.tags+xml"/>
  <Override PartName="/ppt/tags/tag1851.xml" ContentType="application/vnd.openxmlformats-officedocument.presentationml.tags+xml"/>
  <Override PartName="/ppt/tags/tag1852.xml" ContentType="application/vnd.openxmlformats-officedocument.presentationml.tags+xml"/>
  <Override PartName="/ppt/tags/tag1853.xml" ContentType="application/vnd.openxmlformats-officedocument.presentationml.tags+xml"/>
  <Override PartName="/ppt/tags/tag1854.xml" ContentType="application/vnd.openxmlformats-officedocument.presentationml.tags+xml"/>
  <Override PartName="/ppt/tags/tag1855.xml" ContentType="application/vnd.openxmlformats-officedocument.presentationml.tags+xml"/>
  <Override PartName="/ppt/tags/tag1856.xml" ContentType="application/vnd.openxmlformats-officedocument.presentationml.tags+xml"/>
  <Override PartName="/ppt/tags/tag1857.xml" ContentType="application/vnd.openxmlformats-officedocument.presentationml.tags+xml"/>
  <Override PartName="/ppt/tags/tag1858.xml" ContentType="application/vnd.openxmlformats-officedocument.presentationml.tags+xml"/>
  <Override PartName="/ppt/tags/tag1859.xml" ContentType="application/vnd.openxmlformats-officedocument.presentationml.tags+xml"/>
  <Override PartName="/ppt/tags/tag1860.xml" ContentType="application/vnd.openxmlformats-officedocument.presentationml.tags+xml"/>
  <Override PartName="/ppt/tags/tag1861.xml" ContentType="application/vnd.openxmlformats-officedocument.presentationml.tags+xml"/>
  <Override PartName="/ppt/tags/tag1862.xml" ContentType="application/vnd.openxmlformats-officedocument.presentationml.tags+xml"/>
  <Override PartName="/ppt/tags/tag1863.xml" ContentType="application/vnd.openxmlformats-officedocument.presentationml.tags+xml"/>
  <Override PartName="/ppt/tags/tag1864.xml" ContentType="application/vnd.openxmlformats-officedocument.presentationml.tags+xml"/>
  <Override PartName="/ppt/tags/tag1865.xml" ContentType="application/vnd.openxmlformats-officedocument.presentationml.tags+xml"/>
  <Override PartName="/ppt/tags/tag1866.xml" ContentType="application/vnd.openxmlformats-officedocument.presentationml.tags+xml"/>
  <Override PartName="/ppt/tags/tag1867.xml" ContentType="application/vnd.openxmlformats-officedocument.presentationml.tags+xml"/>
  <Override PartName="/ppt/tags/tag1868.xml" ContentType="application/vnd.openxmlformats-officedocument.presentationml.tags+xml"/>
  <Override PartName="/ppt/tags/tag1869.xml" ContentType="application/vnd.openxmlformats-officedocument.presentationml.tags+xml"/>
  <Override PartName="/ppt/tags/tag1870.xml" ContentType="application/vnd.openxmlformats-officedocument.presentationml.tags+xml"/>
  <Override PartName="/ppt/tags/tag1871.xml" ContentType="application/vnd.openxmlformats-officedocument.presentationml.tags+xml"/>
  <Override PartName="/ppt/tags/tag1872.xml" ContentType="application/vnd.openxmlformats-officedocument.presentationml.tags+xml"/>
  <Override PartName="/ppt/tags/tag1873.xml" ContentType="application/vnd.openxmlformats-officedocument.presentationml.tags+xml"/>
  <Override PartName="/ppt/tags/tag1874.xml" ContentType="application/vnd.openxmlformats-officedocument.presentationml.tags+xml"/>
  <Override PartName="/ppt/tags/tag1875.xml" ContentType="application/vnd.openxmlformats-officedocument.presentationml.tags+xml"/>
  <Override PartName="/ppt/tags/tag1876.xml" ContentType="application/vnd.openxmlformats-officedocument.presentationml.tags+xml"/>
  <Override PartName="/ppt/tags/tag1877.xml" ContentType="application/vnd.openxmlformats-officedocument.presentationml.tags+xml"/>
  <Override PartName="/ppt/tags/tag1878.xml" ContentType="application/vnd.openxmlformats-officedocument.presentationml.tags+xml"/>
  <Override PartName="/ppt/tags/tag1879.xml" ContentType="application/vnd.openxmlformats-officedocument.presentationml.tags+xml"/>
  <Override PartName="/ppt/tags/tag1880.xml" ContentType="application/vnd.openxmlformats-officedocument.presentationml.tags+xml"/>
  <Override PartName="/ppt/tags/tag1881.xml" ContentType="application/vnd.openxmlformats-officedocument.presentationml.tags+xml"/>
  <Override PartName="/ppt/tags/tag1882.xml" ContentType="application/vnd.openxmlformats-officedocument.presentationml.tags+xml"/>
  <Override PartName="/ppt/tags/tag1883.xml" ContentType="application/vnd.openxmlformats-officedocument.presentationml.tags+xml"/>
  <Override PartName="/ppt/tags/tag1884.xml" ContentType="application/vnd.openxmlformats-officedocument.presentationml.tags+xml"/>
  <Override PartName="/ppt/tags/tag1885.xml" ContentType="application/vnd.openxmlformats-officedocument.presentationml.tags+xml"/>
  <Override PartName="/ppt/tags/tag1886.xml" ContentType="application/vnd.openxmlformats-officedocument.presentationml.tags+xml"/>
  <Override PartName="/ppt/tags/tag1887.xml" ContentType="application/vnd.openxmlformats-officedocument.presentationml.tags+xml"/>
  <Override PartName="/ppt/tags/tag1888.xml" ContentType="application/vnd.openxmlformats-officedocument.presentationml.tags+xml"/>
  <Override PartName="/ppt/tags/tag1889.xml" ContentType="application/vnd.openxmlformats-officedocument.presentationml.tags+xml"/>
  <Override PartName="/ppt/tags/tag1890.xml" ContentType="application/vnd.openxmlformats-officedocument.presentationml.tags+xml"/>
  <Override PartName="/ppt/tags/tag1891.xml" ContentType="application/vnd.openxmlformats-officedocument.presentationml.tags+xml"/>
  <Override PartName="/ppt/tags/tag1892.xml" ContentType="application/vnd.openxmlformats-officedocument.presentationml.tags+xml"/>
  <Override PartName="/ppt/tags/tag1893.xml" ContentType="application/vnd.openxmlformats-officedocument.presentationml.tags+xml"/>
  <Override PartName="/ppt/tags/tag1894.xml" ContentType="application/vnd.openxmlformats-officedocument.presentationml.tags+xml"/>
  <Override PartName="/ppt/tags/tag1895.xml" ContentType="application/vnd.openxmlformats-officedocument.presentationml.tags+xml"/>
  <Override PartName="/ppt/tags/tag1896.xml" ContentType="application/vnd.openxmlformats-officedocument.presentationml.tags+xml"/>
  <Override PartName="/ppt/tags/tag1897.xml" ContentType="application/vnd.openxmlformats-officedocument.presentationml.tags+xml"/>
  <Override PartName="/ppt/tags/tag1898.xml" ContentType="application/vnd.openxmlformats-officedocument.presentationml.tags+xml"/>
  <Override PartName="/ppt/tags/tag1899.xml" ContentType="application/vnd.openxmlformats-officedocument.presentationml.tags+xml"/>
  <Override PartName="/ppt/tags/tag1900.xml" ContentType="application/vnd.openxmlformats-officedocument.presentationml.tags+xml"/>
  <Override PartName="/ppt/tags/tag1901.xml" ContentType="application/vnd.openxmlformats-officedocument.presentationml.tags+xml"/>
  <Override PartName="/ppt/tags/tag1902.xml" ContentType="application/vnd.openxmlformats-officedocument.presentationml.tags+xml"/>
  <Override PartName="/ppt/tags/tag1903.xml" ContentType="application/vnd.openxmlformats-officedocument.presentationml.tags+xml"/>
  <Override PartName="/ppt/tags/tag1904.xml" ContentType="application/vnd.openxmlformats-officedocument.presentationml.tags+xml"/>
  <Override PartName="/ppt/tags/tag1905.xml" ContentType="application/vnd.openxmlformats-officedocument.presentationml.tags+xml"/>
  <Override PartName="/ppt/tags/tag1906.xml" ContentType="application/vnd.openxmlformats-officedocument.presentationml.tags+xml"/>
  <Override PartName="/ppt/tags/tag1907.xml" ContentType="application/vnd.openxmlformats-officedocument.presentationml.tags+xml"/>
  <Override PartName="/ppt/tags/tag1908.xml" ContentType="application/vnd.openxmlformats-officedocument.presentationml.tags+xml"/>
  <Override PartName="/ppt/tags/tag1909.xml" ContentType="application/vnd.openxmlformats-officedocument.presentationml.tags+xml"/>
  <Override PartName="/ppt/tags/tag1910.xml" ContentType="application/vnd.openxmlformats-officedocument.presentationml.tags+xml"/>
  <Override PartName="/ppt/tags/tag1911.xml" ContentType="application/vnd.openxmlformats-officedocument.presentationml.tags+xml"/>
  <Override PartName="/ppt/tags/tag1912.xml" ContentType="application/vnd.openxmlformats-officedocument.presentationml.tags+xml"/>
  <Override PartName="/ppt/tags/tag1913.xml" ContentType="application/vnd.openxmlformats-officedocument.presentationml.tags+xml"/>
  <Override PartName="/ppt/tags/tag1914.xml" ContentType="application/vnd.openxmlformats-officedocument.presentationml.tags+xml"/>
  <Override PartName="/ppt/tags/tag1915.xml" ContentType="application/vnd.openxmlformats-officedocument.presentationml.tags+xml"/>
  <Override PartName="/ppt/tags/tag1916.xml" ContentType="application/vnd.openxmlformats-officedocument.presentationml.tags+xml"/>
  <Override PartName="/ppt/tags/tag1917.xml" ContentType="application/vnd.openxmlformats-officedocument.presentationml.tags+xml"/>
  <Override PartName="/ppt/tags/tag1918.xml" ContentType="application/vnd.openxmlformats-officedocument.presentationml.tags+xml"/>
  <Override PartName="/ppt/tags/tag1919.xml" ContentType="application/vnd.openxmlformats-officedocument.presentationml.tags+xml"/>
  <Override PartName="/ppt/tags/tag1920.xml" ContentType="application/vnd.openxmlformats-officedocument.presentationml.tags+xml"/>
  <Override PartName="/ppt/tags/tag1921.xml" ContentType="application/vnd.openxmlformats-officedocument.presentationml.tags+xml"/>
  <Override PartName="/ppt/tags/tag1922.xml" ContentType="application/vnd.openxmlformats-officedocument.presentationml.tags+xml"/>
  <Override PartName="/ppt/tags/tag1923.xml" ContentType="application/vnd.openxmlformats-officedocument.presentationml.tags+xml"/>
  <Override PartName="/ppt/tags/tag1924.xml" ContentType="application/vnd.openxmlformats-officedocument.presentationml.tags+xml"/>
  <Override PartName="/ppt/tags/tag1925.xml" ContentType="application/vnd.openxmlformats-officedocument.presentationml.tags+xml"/>
  <Override PartName="/ppt/tags/tag1926.xml" ContentType="application/vnd.openxmlformats-officedocument.presentationml.tags+xml"/>
  <Override PartName="/ppt/tags/tag1927.xml" ContentType="application/vnd.openxmlformats-officedocument.presentationml.tags+xml"/>
  <Override PartName="/ppt/tags/tag1928.xml" ContentType="application/vnd.openxmlformats-officedocument.presentationml.tags+xml"/>
  <Override PartName="/ppt/tags/tag1929.xml" ContentType="application/vnd.openxmlformats-officedocument.presentationml.tags+xml"/>
  <Override PartName="/ppt/tags/tag1930.xml" ContentType="application/vnd.openxmlformats-officedocument.presentationml.tags+xml"/>
  <Override PartName="/ppt/tags/tag1931.xml" ContentType="application/vnd.openxmlformats-officedocument.presentationml.tags+xml"/>
  <Override PartName="/ppt/tags/tag1932.xml" ContentType="application/vnd.openxmlformats-officedocument.presentationml.tags+xml"/>
  <Override PartName="/ppt/tags/tag1933.xml" ContentType="application/vnd.openxmlformats-officedocument.presentationml.tags+xml"/>
  <Override PartName="/ppt/tags/tag1934.xml" ContentType="application/vnd.openxmlformats-officedocument.presentationml.tags+xml"/>
  <Override PartName="/ppt/tags/tag1935.xml" ContentType="application/vnd.openxmlformats-officedocument.presentationml.tags+xml"/>
  <Override PartName="/ppt/tags/tag1936.xml" ContentType="application/vnd.openxmlformats-officedocument.presentationml.tags+xml"/>
  <Override PartName="/ppt/tags/tag1937.xml" ContentType="application/vnd.openxmlformats-officedocument.presentationml.tags+xml"/>
  <Override PartName="/ppt/tags/tag1938.xml" ContentType="application/vnd.openxmlformats-officedocument.presentationml.tags+xml"/>
  <Override PartName="/ppt/tags/tag1939.xml" ContentType="application/vnd.openxmlformats-officedocument.presentationml.tags+xml"/>
  <Override PartName="/ppt/tags/tag1940.xml" ContentType="application/vnd.openxmlformats-officedocument.presentationml.tags+xml"/>
  <Override PartName="/ppt/tags/tag1941.xml" ContentType="application/vnd.openxmlformats-officedocument.presentationml.tags+xml"/>
  <Override PartName="/ppt/tags/tag1942.xml" ContentType="application/vnd.openxmlformats-officedocument.presentationml.tags+xml"/>
  <Override PartName="/ppt/tags/tag1943.xml" ContentType="application/vnd.openxmlformats-officedocument.presentationml.tags+xml"/>
  <Override PartName="/ppt/tags/tag1944.xml" ContentType="application/vnd.openxmlformats-officedocument.presentationml.tags+xml"/>
  <Override PartName="/ppt/tags/tag1945.xml" ContentType="application/vnd.openxmlformats-officedocument.presentationml.tags+xml"/>
  <Override PartName="/ppt/tags/tag1946.xml" ContentType="application/vnd.openxmlformats-officedocument.presentationml.tags+xml"/>
  <Override PartName="/ppt/tags/tag1947.xml" ContentType="application/vnd.openxmlformats-officedocument.presentationml.tags+xml"/>
  <Override PartName="/ppt/tags/tag1948.xml" ContentType="application/vnd.openxmlformats-officedocument.presentationml.tags+xml"/>
  <Override PartName="/ppt/tags/tag1949.xml" ContentType="application/vnd.openxmlformats-officedocument.presentationml.tags+xml"/>
  <Override PartName="/ppt/tags/tag1950.xml" ContentType="application/vnd.openxmlformats-officedocument.presentationml.tags+xml"/>
  <Override PartName="/ppt/tags/tag1951.xml" ContentType="application/vnd.openxmlformats-officedocument.presentationml.tags+xml"/>
  <Override PartName="/ppt/tags/tag1952.xml" ContentType="application/vnd.openxmlformats-officedocument.presentationml.tags+xml"/>
  <Override PartName="/ppt/tags/tag1953.xml" ContentType="application/vnd.openxmlformats-officedocument.presentationml.tags+xml"/>
  <Override PartName="/ppt/tags/tag1954.xml" ContentType="application/vnd.openxmlformats-officedocument.presentationml.tags+xml"/>
  <Override PartName="/ppt/tags/tag1955.xml" ContentType="application/vnd.openxmlformats-officedocument.presentationml.tags+xml"/>
  <Override PartName="/ppt/tags/tag1956.xml" ContentType="application/vnd.openxmlformats-officedocument.presentationml.tags+xml"/>
  <Override PartName="/ppt/tags/tag1957.xml" ContentType="application/vnd.openxmlformats-officedocument.presentationml.tags+xml"/>
  <Override PartName="/ppt/tags/tag1958.xml" ContentType="application/vnd.openxmlformats-officedocument.presentationml.tags+xml"/>
  <Override PartName="/ppt/tags/tag1959.xml" ContentType="application/vnd.openxmlformats-officedocument.presentationml.tags+xml"/>
  <Override PartName="/ppt/tags/tag1960.xml" ContentType="application/vnd.openxmlformats-officedocument.presentationml.tags+xml"/>
  <Override PartName="/ppt/tags/tag1961.xml" ContentType="application/vnd.openxmlformats-officedocument.presentationml.tags+xml"/>
  <Override PartName="/ppt/tags/tag1962.xml" ContentType="application/vnd.openxmlformats-officedocument.presentationml.tags+xml"/>
  <Override PartName="/ppt/tags/tag1963.xml" ContentType="application/vnd.openxmlformats-officedocument.presentationml.tags+xml"/>
  <Override PartName="/ppt/tags/tag1964.xml" ContentType="application/vnd.openxmlformats-officedocument.presentationml.tags+xml"/>
  <Override PartName="/ppt/tags/tag1965.xml" ContentType="application/vnd.openxmlformats-officedocument.presentationml.tags+xml"/>
  <Override PartName="/ppt/tags/tag1966.xml" ContentType="application/vnd.openxmlformats-officedocument.presentationml.tags+xml"/>
  <Override PartName="/ppt/tags/tag1967.xml" ContentType="application/vnd.openxmlformats-officedocument.presentationml.tags+xml"/>
  <Override PartName="/ppt/tags/tag1968.xml" ContentType="application/vnd.openxmlformats-officedocument.presentationml.tags+xml"/>
  <Override PartName="/ppt/tags/tag1969.xml" ContentType="application/vnd.openxmlformats-officedocument.presentationml.tags+xml"/>
  <Override PartName="/ppt/tags/tag1970.xml" ContentType="application/vnd.openxmlformats-officedocument.presentationml.tags+xml"/>
  <Override PartName="/ppt/tags/tag1971.xml" ContentType="application/vnd.openxmlformats-officedocument.presentationml.tags+xml"/>
  <Override PartName="/ppt/tags/tag1972.xml" ContentType="application/vnd.openxmlformats-officedocument.presentationml.tags+xml"/>
  <Override PartName="/ppt/tags/tag1973.xml" ContentType="application/vnd.openxmlformats-officedocument.presentationml.tags+xml"/>
  <Override PartName="/ppt/tags/tag1974.xml" ContentType="application/vnd.openxmlformats-officedocument.presentationml.tags+xml"/>
  <Override PartName="/ppt/tags/tag1975.xml" ContentType="application/vnd.openxmlformats-officedocument.presentationml.tags+xml"/>
  <Override PartName="/ppt/tags/tag1976.xml" ContentType="application/vnd.openxmlformats-officedocument.presentationml.tags+xml"/>
  <Override PartName="/ppt/tags/tag1977.xml" ContentType="application/vnd.openxmlformats-officedocument.presentationml.tags+xml"/>
  <Override PartName="/ppt/tags/tag1978.xml" ContentType="application/vnd.openxmlformats-officedocument.presentationml.tags+xml"/>
  <Override PartName="/ppt/tags/tag1979.xml" ContentType="application/vnd.openxmlformats-officedocument.presentationml.tags+xml"/>
  <Override PartName="/ppt/tags/tag1980.xml" ContentType="application/vnd.openxmlformats-officedocument.presentationml.tags+xml"/>
  <Override PartName="/ppt/tags/tag1981.xml" ContentType="application/vnd.openxmlformats-officedocument.presentationml.tags+xml"/>
  <Override PartName="/ppt/tags/tag1982.xml" ContentType="application/vnd.openxmlformats-officedocument.presentationml.tags+xml"/>
  <Override PartName="/ppt/tags/tag1983.xml" ContentType="application/vnd.openxmlformats-officedocument.presentationml.tags+xml"/>
  <Override PartName="/ppt/tags/tag1984.xml" ContentType="application/vnd.openxmlformats-officedocument.presentationml.tags+xml"/>
  <Override PartName="/ppt/tags/tag1985.xml" ContentType="application/vnd.openxmlformats-officedocument.presentationml.tags+xml"/>
  <Override PartName="/ppt/tags/tag1986.xml" ContentType="application/vnd.openxmlformats-officedocument.presentationml.tags+xml"/>
  <Override PartName="/ppt/tags/tag1987.xml" ContentType="application/vnd.openxmlformats-officedocument.presentationml.tags+xml"/>
  <Override PartName="/ppt/tags/tag1988.xml" ContentType="application/vnd.openxmlformats-officedocument.presentationml.tags+xml"/>
  <Override PartName="/ppt/tags/tag1989.xml" ContentType="application/vnd.openxmlformats-officedocument.presentationml.tags+xml"/>
  <Override PartName="/ppt/tags/tag1990.xml" ContentType="application/vnd.openxmlformats-officedocument.presentationml.tags+xml"/>
  <Override PartName="/ppt/tags/tag1991.xml" ContentType="application/vnd.openxmlformats-officedocument.presentationml.tags+xml"/>
  <Override PartName="/ppt/tags/tag1992.xml" ContentType="application/vnd.openxmlformats-officedocument.presentationml.tags+xml"/>
  <Override PartName="/ppt/tags/tag1993.xml" ContentType="application/vnd.openxmlformats-officedocument.presentationml.tags+xml"/>
  <Override PartName="/ppt/tags/tag1994.xml" ContentType="application/vnd.openxmlformats-officedocument.presentationml.tags+xml"/>
  <Override PartName="/ppt/tags/tag1995.xml" ContentType="application/vnd.openxmlformats-officedocument.presentationml.tags+xml"/>
  <Override PartName="/ppt/tags/tag1996.xml" ContentType="application/vnd.openxmlformats-officedocument.presentationml.tags+xml"/>
  <Override PartName="/ppt/tags/tag1997.xml" ContentType="application/vnd.openxmlformats-officedocument.presentationml.tags+xml"/>
  <Override PartName="/ppt/tags/tag1998.xml" ContentType="application/vnd.openxmlformats-officedocument.presentationml.tags+xml"/>
  <Override PartName="/ppt/tags/tag1999.xml" ContentType="application/vnd.openxmlformats-officedocument.presentationml.tags+xml"/>
  <Override PartName="/ppt/tags/tag2000.xml" ContentType="application/vnd.openxmlformats-officedocument.presentationml.tags+xml"/>
  <Override PartName="/ppt/tags/tag2001.xml" ContentType="application/vnd.openxmlformats-officedocument.presentationml.tags+xml"/>
  <Override PartName="/ppt/tags/tag2002.xml" ContentType="application/vnd.openxmlformats-officedocument.presentationml.tags+xml"/>
  <Override PartName="/ppt/tags/tag2003.xml" ContentType="application/vnd.openxmlformats-officedocument.presentationml.tags+xml"/>
  <Override PartName="/ppt/tags/tag2004.xml" ContentType="application/vnd.openxmlformats-officedocument.presentationml.tags+xml"/>
  <Override PartName="/ppt/tags/tag2005.xml" ContentType="application/vnd.openxmlformats-officedocument.presentationml.tags+xml"/>
  <Override PartName="/ppt/tags/tag2006.xml" ContentType="application/vnd.openxmlformats-officedocument.presentationml.tags+xml"/>
  <Override PartName="/ppt/tags/tag2007.xml" ContentType="application/vnd.openxmlformats-officedocument.presentationml.tags+xml"/>
  <Override PartName="/ppt/tags/tag2008.xml" ContentType="application/vnd.openxmlformats-officedocument.presentationml.tags+xml"/>
  <Override PartName="/ppt/tags/tag2009.xml" ContentType="application/vnd.openxmlformats-officedocument.presentationml.tags+xml"/>
  <Override PartName="/ppt/tags/tag2010.xml" ContentType="application/vnd.openxmlformats-officedocument.presentationml.tags+xml"/>
  <Override PartName="/ppt/tags/tag2011.xml" ContentType="application/vnd.openxmlformats-officedocument.presentationml.tags+xml"/>
  <Override PartName="/ppt/tags/tag2012.xml" ContentType="application/vnd.openxmlformats-officedocument.presentationml.tags+xml"/>
  <Override PartName="/ppt/tags/tag2013.xml" ContentType="application/vnd.openxmlformats-officedocument.presentationml.tags+xml"/>
  <Override PartName="/ppt/tags/tag2014.xml" ContentType="application/vnd.openxmlformats-officedocument.presentationml.tags+xml"/>
  <Override PartName="/ppt/tags/tag2015.xml" ContentType="application/vnd.openxmlformats-officedocument.presentationml.tags+xml"/>
  <Override PartName="/ppt/tags/tag2016.xml" ContentType="application/vnd.openxmlformats-officedocument.presentationml.tags+xml"/>
  <Override PartName="/ppt/tags/tag2017.xml" ContentType="application/vnd.openxmlformats-officedocument.presentationml.tags+xml"/>
  <Override PartName="/ppt/tags/tag2018.xml" ContentType="application/vnd.openxmlformats-officedocument.presentationml.tags+xml"/>
  <Override PartName="/ppt/tags/tag2019.xml" ContentType="application/vnd.openxmlformats-officedocument.presentationml.tags+xml"/>
  <Override PartName="/ppt/tags/tag2020.xml" ContentType="application/vnd.openxmlformats-officedocument.presentationml.tags+xml"/>
  <Override PartName="/ppt/tags/tag2021.xml" ContentType="application/vnd.openxmlformats-officedocument.presentationml.tags+xml"/>
  <Override PartName="/ppt/tags/tag2022.xml" ContentType="application/vnd.openxmlformats-officedocument.presentationml.tags+xml"/>
  <Override PartName="/ppt/tags/tag2023.xml" ContentType="application/vnd.openxmlformats-officedocument.presentationml.tags+xml"/>
  <Override PartName="/ppt/tags/tag2024.xml" ContentType="application/vnd.openxmlformats-officedocument.presentationml.tags+xml"/>
  <Override PartName="/ppt/tags/tag2025.xml" ContentType="application/vnd.openxmlformats-officedocument.presentationml.tags+xml"/>
  <Override PartName="/ppt/tags/tag2026.xml" ContentType="application/vnd.openxmlformats-officedocument.presentationml.tags+xml"/>
  <Override PartName="/ppt/tags/tag2027.xml" ContentType="application/vnd.openxmlformats-officedocument.presentationml.tags+xml"/>
  <Override PartName="/ppt/tags/tag2028.xml" ContentType="application/vnd.openxmlformats-officedocument.presentationml.tags+xml"/>
  <Override PartName="/ppt/tags/tag2029.xml" ContentType="application/vnd.openxmlformats-officedocument.presentationml.tags+xml"/>
  <Override PartName="/ppt/tags/tag2030.xml" ContentType="application/vnd.openxmlformats-officedocument.presentationml.tags+xml"/>
  <Override PartName="/ppt/tags/tag2031.xml" ContentType="application/vnd.openxmlformats-officedocument.presentationml.tags+xml"/>
  <Override PartName="/ppt/tags/tag2032.xml" ContentType="application/vnd.openxmlformats-officedocument.presentationml.tags+xml"/>
  <Override PartName="/ppt/tags/tag2033.xml" ContentType="application/vnd.openxmlformats-officedocument.presentationml.tags+xml"/>
  <Override PartName="/ppt/tags/tag2034.xml" ContentType="application/vnd.openxmlformats-officedocument.presentationml.tags+xml"/>
  <Override PartName="/ppt/tags/tag2035.xml" ContentType="application/vnd.openxmlformats-officedocument.presentationml.tags+xml"/>
  <Override PartName="/ppt/tags/tag2036.xml" ContentType="application/vnd.openxmlformats-officedocument.presentationml.tags+xml"/>
  <Override PartName="/ppt/tags/tag2037.xml" ContentType="application/vnd.openxmlformats-officedocument.presentationml.tags+xml"/>
  <Override PartName="/ppt/tags/tag2038.xml" ContentType="application/vnd.openxmlformats-officedocument.presentationml.tags+xml"/>
  <Override PartName="/ppt/tags/tag2039.xml" ContentType="application/vnd.openxmlformats-officedocument.presentationml.tags+xml"/>
  <Override PartName="/ppt/tags/tag2040.xml" ContentType="application/vnd.openxmlformats-officedocument.presentationml.tags+xml"/>
  <Override PartName="/ppt/tags/tag2041.xml" ContentType="application/vnd.openxmlformats-officedocument.presentationml.tags+xml"/>
  <Override PartName="/ppt/tags/tag2042.xml" ContentType="application/vnd.openxmlformats-officedocument.presentationml.tags+xml"/>
  <Override PartName="/ppt/tags/tag2043.xml" ContentType="application/vnd.openxmlformats-officedocument.presentationml.tags+xml"/>
  <Override PartName="/ppt/tags/tag2044.xml" ContentType="application/vnd.openxmlformats-officedocument.presentationml.tags+xml"/>
  <Override PartName="/ppt/tags/tag2045.xml" ContentType="application/vnd.openxmlformats-officedocument.presentationml.tags+xml"/>
  <Override PartName="/ppt/tags/tag2046.xml" ContentType="application/vnd.openxmlformats-officedocument.presentationml.tags+xml"/>
  <Override PartName="/ppt/tags/tag2047.xml" ContentType="application/vnd.openxmlformats-officedocument.presentationml.tags+xml"/>
  <Override PartName="/ppt/tags/tag2048.xml" ContentType="application/vnd.openxmlformats-officedocument.presentationml.tags+xml"/>
  <Override PartName="/ppt/tags/tag2049.xml" ContentType="application/vnd.openxmlformats-officedocument.presentationml.tags+xml"/>
  <Override PartName="/ppt/tags/tag2050.xml" ContentType="application/vnd.openxmlformats-officedocument.presentationml.tags+xml"/>
  <Override PartName="/ppt/tags/tag2051.xml" ContentType="application/vnd.openxmlformats-officedocument.presentationml.tags+xml"/>
  <Override PartName="/ppt/tags/tag2052.xml" ContentType="application/vnd.openxmlformats-officedocument.presentationml.tags+xml"/>
  <Override PartName="/ppt/tags/tag2053.xml" ContentType="application/vnd.openxmlformats-officedocument.presentationml.tags+xml"/>
  <Override PartName="/ppt/tags/tag2054.xml" ContentType="application/vnd.openxmlformats-officedocument.presentationml.tags+xml"/>
  <Override PartName="/ppt/tags/tag2055.xml" ContentType="application/vnd.openxmlformats-officedocument.presentationml.tags+xml"/>
  <Override PartName="/ppt/tags/tag2056.xml" ContentType="application/vnd.openxmlformats-officedocument.presentationml.tags+xml"/>
  <Override PartName="/ppt/tags/tag2057.xml" ContentType="application/vnd.openxmlformats-officedocument.presentationml.tags+xml"/>
  <Override PartName="/ppt/tags/tag2058.xml" ContentType="application/vnd.openxmlformats-officedocument.presentationml.tags+xml"/>
  <Override PartName="/ppt/tags/tag2059.xml" ContentType="application/vnd.openxmlformats-officedocument.presentationml.tags+xml"/>
  <Override PartName="/ppt/tags/tag2060.xml" ContentType="application/vnd.openxmlformats-officedocument.presentationml.tags+xml"/>
  <Override PartName="/ppt/tags/tag2061.xml" ContentType="application/vnd.openxmlformats-officedocument.presentationml.tags+xml"/>
  <Override PartName="/ppt/tags/tag2062.xml" ContentType="application/vnd.openxmlformats-officedocument.presentationml.tags+xml"/>
  <Override PartName="/ppt/tags/tag2063.xml" ContentType="application/vnd.openxmlformats-officedocument.presentationml.tags+xml"/>
  <Override PartName="/ppt/tags/tag2064.xml" ContentType="application/vnd.openxmlformats-officedocument.presentationml.tags+xml"/>
  <Override PartName="/ppt/tags/tag2065.xml" ContentType="application/vnd.openxmlformats-officedocument.presentationml.tags+xml"/>
  <Override PartName="/ppt/tags/tag2066.xml" ContentType="application/vnd.openxmlformats-officedocument.presentationml.tags+xml"/>
  <Override PartName="/ppt/tags/tag2067.xml" ContentType="application/vnd.openxmlformats-officedocument.presentationml.tags+xml"/>
  <Override PartName="/ppt/tags/tag2068.xml" ContentType="application/vnd.openxmlformats-officedocument.presentationml.tags+xml"/>
  <Override PartName="/ppt/tags/tag2069.xml" ContentType="application/vnd.openxmlformats-officedocument.presentationml.tags+xml"/>
  <Override PartName="/ppt/tags/tag2070.xml" ContentType="application/vnd.openxmlformats-officedocument.presentationml.tags+xml"/>
  <Override PartName="/ppt/tags/tag2071.xml" ContentType="application/vnd.openxmlformats-officedocument.presentationml.tags+xml"/>
  <Override PartName="/ppt/tags/tag2072.xml" ContentType="application/vnd.openxmlformats-officedocument.presentationml.tags+xml"/>
  <Override PartName="/ppt/tags/tag2073.xml" ContentType="application/vnd.openxmlformats-officedocument.presentationml.tags+xml"/>
  <Override PartName="/ppt/tags/tag2074.xml" ContentType="application/vnd.openxmlformats-officedocument.presentationml.tags+xml"/>
  <Override PartName="/ppt/tags/tag2075.xml" ContentType="application/vnd.openxmlformats-officedocument.presentationml.tags+xml"/>
  <Override PartName="/ppt/tags/tag2076.xml" ContentType="application/vnd.openxmlformats-officedocument.presentationml.tags+xml"/>
  <Override PartName="/ppt/tags/tag2077.xml" ContentType="application/vnd.openxmlformats-officedocument.presentationml.tags+xml"/>
  <Override PartName="/ppt/tags/tag2078.xml" ContentType="application/vnd.openxmlformats-officedocument.presentationml.tags+xml"/>
  <Override PartName="/ppt/tags/tag2079.xml" ContentType="application/vnd.openxmlformats-officedocument.presentationml.tags+xml"/>
  <Override PartName="/ppt/tags/tag2080.xml" ContentType="application/vnd.openxmlformats-officedocument.presentationml.tags+xml"/>
  <Override PartName="/ppt/tags/tag2081.xml" ContentType="application/vnd.openxmlformats-officedocument.presentationml.tags+xml"/>
  <Override PartName="/ppt/tags/tag2082.xml" ContentType="application/vnd.openxmlformats-officedocument.presentationml.tags+xml"/>
  <Override PartName="/ppt/tags/tag2083.xml" ContentType="application/vnd.openxmlformats-officedocument.presentationml.tags+xml"/>
  <Override PartName="/ppt/tags/tag2084.xml" ContentType="application/vnd.openxmlformats-officedocument.presentationml.tags+xml"/>
  <Override PartName="/ppt/tags/tag2085.xml" ContentType="application/vnd.openxmlformats-officedocument.presentationml.tags+xml"/>
  <Override PartName="/ppt/tags/tag2086.xml" ContentType="application/vnd.openxmlformats-officedocument.presentationml.tags+xml"/>
  <Override PartName="/ppt/tags/tag2087.xml" ContentType="application/vnd.openxmlformats-officedocument.presentationml.tags+xml"/>
  <Override PartName="/ppt/tags/tag2088.xml" ContentType="application/vnd.openxmlformats-officedocument.presentationml.tags+xml"/>
  <Override PartName="/ppt/tags/tag2089.xml" ContentType="application/vnd.openxmlformats-officedocument.presentationml.tags+xml"/>
  <Override PartName="/ppt/tags/tag2090.xml" ContentType="application/vnd.openxmlformats-officedocument.presentationml.tags+xml"/>
  <Override PartName="/ppt/tags/tag2091.xml" ContentType="application/vnd.openxmlformats-officedocument.presentationml.tags+xml"/>
  <Override PartName="/ppt/tags/tag2092.xml" ContentType="application/vnd.openxmlformats-officedocument.presentationml.tags+xml"/>
  <Override PartName="/ppt/tags/tag2093.xml" ContentType="application/vnd.openxmlformats-officedocument.presentationml.tags+xml"/>
  <Override PartName="/ppt/tags/tag2094.xml" ContentType="application/vnd.openxmlformats-officedocument.presentationml.tags+xml"/>
  <Override PartName="/ppt/tags/tag2095.xml" ContentType="application/vnd.openxmlformats-officedocument.presentationml.tags+xml"/>
  <Override PartName="/ppt/tags/tag2096.xml" ContentType="application/vnd.openxmlformats-officedocument.presentationml.tags+xml"/>
  <Override PartName="/ppt/tags/tag2097.xml" ContentType="application/vnd.openxmlformats-officedocument.presentationml.tags+xml"/>
  <Override PartName="/ppt/tags/tag2098.xml" ContentType="application/vnd.openxmlformats-officedocument.presentationml.tags+xml"/>
  <Override PartName="/ppt/tags/tag2099.xml" ContentType="application/vnd.openxmlformats-officedocument.presentationml.tags+xml"/>
  <Override PartName="/ppt/tags/tag2100.xml" ContentType="application/vnd.openxmlformats-officedocument.presentationml.tags+xml"/>
  <Override PartName="/ppt/tags/tag2101.xml" ContentType="application/vnd.openxmlformats-officedocument.presentationml.tags+xml"/>
  <Override PartName="/ppt/tags/tag2102.xml" ContentType="application/vnd.openxmlformats-officedocument.presentationml.tags+xml"/>
  <Override PartName="/ppt/tags/tag2103.xml" ContentType="application/vnd.openxmlformats-officedocument.presentationml.tags+xml"/>
  <Override PartName="/ppt/tags/tag2104.xml" ContentType="application/vnd.openxmlformats-officedocument.presentationml.tags+xml"/>
  <Override PartName="/ppt/tags/tag2105.xml" ContentType="application/vnd.openxmlformats-officedocument.presentationml.tags+xml"/>
  <Override PartName="/ppt/tags/tag2106.xml" ContentType="application/vnd.openxmlformats-officedocument.presentationml.tags+xml"/>
  <Override PartName="/ppt/tags/tag2107.xml" ContentType="application/vnd.openxmlformats-officedocument.presentationml.tags+xml"/>
  <Override PartName="/ppt/tags/tag2108.xml" ContentType="application/vnd.openxmlformats-officedocument.presentationml.tags+xml"/>
  <Override PartName="/ppt/tags/tag2109.xml" ContentType="application/vnd.openxmlformats-officedocument.presentationml.tags+xml"/>
  <Override PartName="/ppt/tags/tag2110.xml" ContentType="application/vnd.openxmlformats-officedocument.presentationml.tags+xml"/>
  <Override PartName="/ppt/tags/tag2111.xml" ContentType="application/vnd.openxmlformats-officedocument.presentationml.tags+xml"/>
  <Override PartName="/ppt/tags/tag2112.xml" ContentType="application/vnd.openxmlformats-officedocument.presentationml.tags+xml"/>
  <Override PartName="/ppt/tags/tag2113.xml" ContentType="application/vnd.openxmlformats-officedocument.presentationml.tags+xml"/>
  <Override PartName="/ppt/tags/tag2114.xml" ContentType="application/vnd.openxmlformats-officedocument.presentationml.tags+xml"/>
  <Override PartName="/ppt/tags/tag2115.xml" ContentType="application/vnd.openxmlformats-officedocument.presentationml.tags+xml"/>
  <Override PartName="/ppt/tags/tag2116.xml" ContentType="application/vnd.openxmlformats-officedocument.presentationml.tags+xml"/>
  <Override PartName="/ppt/tags/tag2117.xml" ContentType="application/vnd.openxmlformats-officedocument.presentationml.tags+xml"/>
  <Override PartName="/ppt/tags/tag2118.xml" ContentType="application/vnd.openxmlformats-officedocument.presentationml.tags+xml"/>
  <Override PartName="/ppt/tags/tag2119.xml" ContentType="application/vnd.openxmlformats-officedocument.presentationml.tags+xml"/>
  <Override PartName="/ppt/tags/tag2120.xml" ContentType="application/vnd.openxmlformats-officedocument.presentationml.tags+xml"/>
  <Override PartName="/ppt/tags/tag2121.xml" ContentType="application/vnd.openxmlformats-officedocument.presentationml.tags+xml"/>
  <Override PartName="/ppt/tags/tag2122.xml" ContentType="application/vnd.openxmlformats-officedocument.presentationml.tags+xml"/>
  <Override PartName="/ppt/tags/tag2123.xml" ContentType="application/vnd.openxmlformats-officedocument.presentationml.tags+xml"/>
  <Override PartName="/ppt/tags/tag2124.xml" ContentType="application/vnd.openxmlformats-officedocument.presentationml.tags+xml"/>
  <Override PartName="/ppt/tags/tag2125.xml" ContentType="application/vnd.openxmlformats-officedocument.presentationml.tags+xml"/>
  <Override PartName="/ppt/tags/tag2126.xml" ContentType="application/vnd.openxmlformats-officedocument.presentationml.tags+xml"/>
  <Override PartName="/ppt/tags/tag2127.xml" ContentType="application/vnd.openxmlformats-officedocument.presentationml.tags+xml"/>
  <Override PartName="/ppt/tags/tag2128.xml" ContentType="application/vnd.openxmlformats-officedocument.presentationml.tags+xml"/>
  <Override PartName="/ppt/tags/tag2129.xml" ContentType="application/vnd.openxmlformats-officedocument.presentationml.tags+xml"/>
  <Override PartName="/ppt/tags/tag2130.xml" ContentType="application/vnd.openxmlformats-officedocument.presentationml.tags+xml"/>
  <Override PartName="/ppt/tags/tag2131.xml" ContentType="application/vnd.openxmlformats-officedocument.presentationml.tags+xml"/>
  <Override PartName="/ppt/tags/tag2132.xml" ContentType="application/vnd.openxmlformats-officedocument.presentationml.tags+xml"/>
  <Override PartName="/ppt/tags/tag2133.xml" ContentType="application/vnd.openxmlformats-officedocument.presentationml.tags+xml"/>
  <Override PartName="/ppt/tags/tag2134.xml" ContentType="application/vnd.openxmlformats-officedocument.presentationml.tags+xml"/>
  <Override PartName="/ppt/tags/tag2135.xml" ContentType="application/vnd.openxmlformats-officedocument.presentationml.tags+xml"/>
  <Override PartName="/ppt/tags/tag2136.xml" ContentType="application/vnd.openxmlformats-officedocument.presentationml.tags+xml"/>
  <Override PartName="/ppt/tags/tag2137.xml" ContentType="application/vnd.openxmlformats-officedocument.presentationml.tags+xml"/>
  <Override PartName="/ppt/tags/tag2138.xml" ContentType="application/vnd.openxmlformats-officedocument.presentationml.tags+xml"/>
  <Override PartName="/ppt/tags/tag2139.xml" ContentType="application/vnd.openxmlformats-officedocument.presentationml.tags+xml"/>
  <Override PartName="/ppt/tags/tag2140.xml" ContentType="application/vnd.openxmlformats-officedocument.presentationml.tags+xml"/>
  <Override PartName="/ppt/tags/tag2141.xml" ContentType="application/vnd.openxmlformats-officedocument.presentationml.tags+xml"/>
  <Override PartName="/ppt/tags/tag2142.xml" ContentType="application/vnd.openxmlformats-officedocument.presentationml.tags+xml"/>
  <Override PartName="/ppt/tags/tag2143.xml" ContentType="application/vnd.openxmlformats-officedocument.presentationml.tags+xml"/>
  <Override PartName="/ppt/tags/tag2144.xml" ContentType="application/vnd.openxmlformats-officedocument.presentationml.tags+xml"/>
  <Override PartName="/ppt/tags/tag2145.xml" ContentType="application/vnd.openxmlformats-officedocument.presentationml.tags+xml"/>
  <Override PartName="/ppt/tags/tag2146.xml" ContentType="application/vnd.openxmlformats-officedocument.presentationml.tags+xml"/>
  <Override PartName="/ppt/tags/tag2147.xml" ContentType="application/vnd.openxmlformats-officedocument.presentationml.tags+xml"/>
  <Override PartName="/ppt/tags/tag2148.xml" ContentType="application/vnd.openxmlformats-officedocument.presentationml.tags+xml"/>
  <Override PartName="/ppt/tags/tag2149.xml" ContentType="application/vnd.openxmlformats-officedocument.presentationml.tags+xml"/>
  <Override PartName="/ppt/tags/tag2150.xml" ContentType="application/vnd.openxmlformats-officedocument.presentationml.tags+xml"/>
  <Override PartName="/ppt/tags/tag2151.xml" ContentType="application/vnd.openxmlformats-officedocument.presentationml.tags+xml"/>
  <Override PartName="/ppt/tags/tag2152.xml" ContentType="application/vnd.openxmlformats-officedocument.presentationml.tags+xml"/>
  <Override PartName="/ppt/tags/tag2153.xml" ContentType="application/vnd.openxmlformats-officedocument.presentationml.tags+xml"/>
  <Override PartName="/ppt/notesSlides/notesSlide8.xml" ContentType="application/vnd.openxmlformats-officedocument.presentationml.notesSlide+xml"/>
  <Override PartName="/ppt/tags/tag2154.xml" ContentType="application/vnd.openxmlformats-officedocument.presentationml.tags+xml"/>
  <Override PartName="/ppt/tags/tag2155.xml" ContentType="application/vnd.openxmlformats-officedocument.presentationml.tags+xml"/>
  <Override PartName="/ppt/tags/tag2156.xml" ContentType="application/vnd.openxmlformats-officedocument.presentationml.tags+xml"/>
  <Override PartName="/ppt/notesSlides/notesSlide9.xml" ContentType="application/vnd.openxmlformats-officedocument.presentationml.notesSlide+xml"/>
  <Override PartName="/ppt/tags/tag2157.xml" ContentType="application/vnd.openxmlformats-officedocument.presentationml.tags+xml"/>
  <Override PartName="/ppt/tags/tag2158.xml" ContentType="application/vnd.openxmlformats-officedocument.presentationml.tags+xml"/>
  <Override PartName="/ppt/tags/tag2159.xml" ContentType="application/vnd.openxmlformats-officedocument.presentationml.tags+xml"/>
  <Override PartName="/ppt/tags/tag2160.xml" ContentType="application/vnd.openxmlformats-officedocument.presentationml.tags+xml"/>
  <Override PartName="/ppt/tags/tag2161.xml" ContentType="application/vnd.openxmlformats-officedocument.presentationml.tags+xml"/>
  <Override PartName="/ppt/tags/tag2162.xml" ContentType="application/vnd.openxmlformats-officedocument.presentationml.tags+xml"/>
  <Override PartName="/ppt/tags/tag2163.xml" ContentType="application/vnd.openxmlformats-officedocument.presentationml.tags+xml"/>
  <Override PartName="/ppt/tags/tag2164.xml" ContentType="application/vnd.openxmlformats-officedocument.presentationml.tags+xml"/>
  <Override PartName="/ppt/tags/tag2165.xml" ContentType="application/vnd.openxmlformats-officedocument.presentationml.tags+xml"/>
  <Override PartName="/ppt/tags/tag2166.xml" ContentType="application/vnd.openxmlformats-officedocument.presentationml.tags+xml"/>
  <Override PartName="/ppt/tags/tag2167.xml" ContentType="application/vnd.openxmlformats-officedocument.presentationml.tags+xml"/>
  <Override PartName="/ppt/tags/tag2168.xml" ContentType="application/vnd.openxmlformats-officedocument.presentationml.tags+xml"/>
  <Override PartName="/ppt/tags/tag2169.xml" ContentType="application/vnd.openxmlformats-officedocument.presentationml.tags+xml"/>
  <Override PartName="/ppt/tags/tag2170.xml" ContentType="application/vnd.openxmlformats-officedocument.presentationml.tags+xml"/>
  <Override PartName="/ppt/tags/tag2171.xml" ContentType="application/vnd.openxmlformats-officedocument.presentationml.tags+xml"/>
  <Override PartName="/ppt/tags/tag2172.xml" ContentType="application/vnd.openxmlformats-officedocument.presentationml.tags+xml"/>
  <Override PartName="/ppt/tags/tag2173.xml" ContentType="application/vnd.openxmlformats-officedocument.presentationml.tags+xml"/>
  <Override PartName="/ppt/tags/tag2174.xml" ContentType="application/vnd.openxmlformats-officedocument.presentationml.tags+xml"/>
  <Override PartName="/ppt/tags/tag2175.xml" ContentType="application/vnd.openxmlformats-officedocument.presentationml.tags+xml"/>
  <Override PartName="/ppt/tags/tag2176.xml" ContentType="application/vnd.openxmlformats-officedocument.presentationml.tags+xml"/>
  <Override PartName="/ppt/tags/tag2177.xml" ContentType="application/vnd.openxmlformats-officedocument.presentationml.tags+xml"/>
  <Override PartName="/ppt/tags/tag2178.xml" ContentType="application/vnd.openxmlformats-officedocument.presentationml.tags+xml"/>
  <Override PartName="/ppt/tags/tag2179.xml" ContentType="application/vnd.openxmlformats-officedocument.presentationml.tags+xml"/>
  <Override PartName="/ppt/tags/tag2180.xml" ContentType="application/vnd.openxmlformats-officedocument.presentationml.tags+xml"/>
  <Override PartName="/ppt/tags/tag2181.xml" ContentType="application/vnd.openxmlformats-officedocument.presentationml.tags+xml"/>
  <Override PartName="/ppt/tags/tag2182.xml" ContentType="application/vnd.openxmlformats-officedocument.presentationml.tags+xml"/>
  <Override PartName="/ppt/tags/tag2183.xml" ContentType="application/vnd.openxmlformats-officedocument.presentationml.tags+xml"/>
  <Override PartName="/ppt/tags/tag2184.xml" ContentType="application/vnd.openxmlformats-officedocument.presentationml.tags+xml"/>
  <Override PartName="/ppt/tags/tag2185.xml" ContentType="application/vnd.openxmlformats-officedocument.presentationml.tags+xml"/>
  <Override PartName="/ppt/tags/tag2186.xml" ContentType="application/vnd.openxmlformats-officedocument.presentationml.tags+xml"/>
  <Override PartName="/ppt/tags/tag2187.xml" ContentType="application/vnd.openxmlformats-officedocument.presentationml.tags+xml"/>
  <Override PartName="/ppt/tags/tag2188.xml" ContentType="application/vnd.openxmlformats-officedocument.presentationml.tags+xml"/>
  <Override PartName="/ppt/tags/tag2189.xml" ContentType="application/vnd.openxmlformats-officedocument.presentationml.tags+xml"/>
  <Override PartName="/ppt/tags/tag2190.xml" ContentType="application/vnd.openxmlformats-officedocument.presentationml.tags+xml"/>
  <Override PartName="/ppt/tags/tag2191.xml" ContentType="application/vnd.openxmlformats-officedocument.presentationml.tags+xml"/>
  <Override PartName="/ppt/tags/tag2192.xml" ContentType="application/vnd.openxmlformats-officedocument.presentationml.tags+xml"/>
  <Override PartName="/ppt/tags/tag2193.xml" ContentType="application/vnd.openxmlformats-officedocument.presentationml.tags+xml"/>
  <Override PartName="/ppt/tags/tag2194.xml" ContentType="application/vnd.openxmlformats-officedocument.presentationml.tags+xml"/>
  <Override PartName="/ppt/tags/tag2195.xml" ContentType="application/vnd.openxmlformats-officedocument.presentationml.tags+xml"/>
  <Override PartName="/ppt/tags/tag2196.xml" ContentType="application/vnd.openxmlformats-officedocument.presentationml.tags+xml"/>
  <Override PartName="/ppt/tags/tag2197.xml" ContentType="application/vnd.openxmlformats-officedocument.presentationml.tags+xml"/>
  <Override PartName="/ppt/tags/tag2198.xml" ContentType="application/vnd.openxmlformats-officedocument.presentationml.tags+xml"/>
  <Override PartName="/ppt/tags/tag2199.xml" ContentType="application/vnd.openxmlformats-officedocument.presentationml.tags+xml"/>
  <Override PartName="/ppt/tags/tag2200.xml" ContentType="application/vnd.openxmlformats-officedocument.presentationml.tags+xml"/>
  <Override PartName="/ppt/tags/tag2201.xml" ContentType="application/vnd.openxmlformats-officedocument.presentationml.tags+xml"/>
  <Override PartName="/ppt/tags/tag2202.xml" ContentType="application/vnd.openxmlformats-officedocument.presentationml.tags+xml"/>
  <Override PartName="/ppt/tags/tag2203.xml" ContentType="application/vnd.openxmlformats-officedocument.presentationml.tags+xml"/>
  <Override PartName="/ppt/tags/tag2204.xml" ContentType="application/vnd.openxmlformats-officedocument.presentationml.tags+xml"/>
  <Override PartName="/ppt/tags/tag2205.xml" ContentType="application/vnd.openxmlformats-officedocument.presentationml.tags+xml"/>
  <Override PartName="/ppt/tags/tag2206.xml" ContentType="application/vnd.openxmlformats-officedocument.presentationml.tags+xml"/>
  <Override PartName="/ppt/tags/tag2207.xml" ContentType="application/vnd.openxmlformats-officedocument.presentationml.tags+xml"/>
  <Override PartName="/ppt/tags/tag2208.xml" ContentType="application/vnd.openxmlformats-officedocument.presentationml.tags+xml"/>
  <Override PartName="/ppt/tags/tag2209.xml" ContentType="application/vnd.openxmlformats-officedocument.presentationml.tags+xml"/>
  <Override PartName="/ppt/tags/tag2210.xml" ContentType="application/vnd.openxmlformats-officedocument.presentationml.tags+xml"/>
  <Override PartName="/ppt/tags/tag2211.xml" ContentType="application/vnd.openxmlformats-officedocument.presentationml.tags+xml"/>
  <Override PartName="/ppt/tags/tag2212.xml" ContentType="application/vnd.openxmlformats-officedocument.presentationml.tags+xml"/>
  <Override PartName="/ppt/tags/tag2213.xml" ContentType="application/vnd.openxmlformats-officedocument.presentationml.tags+xml"/>
  <Override PartName="/ppt/tags/tag2214.xml" ContentType="application/vnd.openxmlformats-officedocument.presentationml.tags+xml"/>
  <Override PartName="/ppt/tags/tag2215.xml" ContentType="application/vnd.openxmlformats-officedocument.presentationml.tags+xml"/>
  <Override PartName="/ppt/tags/tag2216.xml" ContentType="application/vnd.openxmlformats-officedocument.presentationml.tags+xml"/>
  <Override PartName="/ppt/tags/tag2217.xml" ContentType="application/vnd.openxmlformats-officedocument.presentationml.tags+xml"/>
  <Override PartName="/ppt/tags/tag2218.xml" ContentType="application/vnd.openxmlformats-officedocument.presentationml.tags+xml"/>
  <Override PartName="/ppt/tags/tag2219.xml" ContentType="application/vnd.openxmlformats-officedocument.presentationml.tags+xml"/>
  <Override PartName="/ppt/tags/tag2220.xml" ContentType="application/vnd.openxmlformats-officedocument.presentationml.tags+xml"/>
  <Override PartName="/ppt/tags/tag2221.xml" ContentType="application/vnd.openxmlformats-officedocument.presentationml.tags+xml"/>
  <Override PartName="/ppt/tags/tag2222.xml" ContentType="application/vnd.openxmlformats-officedocument.presentationml.tags+xml"/>
  <Override PartName="/ppt/tags/tag2223.xml" ContentType="application/vnd.openxmlformats-officedocument.presentationml.tags+xml"/>
  <Override PartName="/ppt/tags/tag2224.xml" ContentType="application/vnd.openxmlformats-officedocument.presentationml.tags+xml"/>
  <Override PartName="/ppt/tags/tag2225.xml" ContentType="application/vnd.openxmlformats-officedocument.presentationml.tags+xml"/>
  <Override PartName="/ppt/tags/tag2226.xml" ContentType="application/vnd.openxmlformats-officedocument.presentationml.tags+xml"/>
  <Override PartName="/ppt/tags/tag2227.xml" ContentType="application/vnd.openxmlformats-officedocument.presentationml.tags+xml"/>
  <Override PartName="/ppt/tags/tag2228.xml" ContentType="application/vnd.openxmlformats-officedocument.presentationml.tags+xml"/>
  <Override PartName="/ppt/tags/tag2229.xml" ContentType="application/vnd.openxmlformats-officedocument.presentationml.tags+xml"/>
  <Override PartName="/ppt/tags/tag2230.xml" ContentType="application/vnd.openxmlformats-officedocument.presentationml.tags+xml"/>
  <Override PartName="/ppt/tags/tag2231.xml" ContentType="application/vnd.openxmlformats-officedocument.presentationml.tags+xml"/>
  <Override PartName="/ppt/tags/tag2232.xml" ContentType="application/vnd.openxmlformats-officedocument.presentationml.tags+xml"/>
  <Override PartName="/ppt/tags/tag2233.xml" ContentType="application/vnd.openxmlformats-officedocument.presentationml.tags+xml"/>
  <Override PartName="/ppt/tags/tag2234.xml" ContentType="application/vnd.openxmlformats-officedocument.presentationml.tags+xml"/>
  <Override PartName="/ppt/tags/tag2235.xml" ContentType="application/vnd.openxmlformats-officedocument.presentationml.tags+xml"/>
  <Override PartName="/ppt/tags/tag2236.xml" ContentType="application/vnd.openxmlformats-officedocument.presentationml.tags+xml"/>
  <Override PartName="/ppt/tags/tag2237.xml" ContentType="application/vnd.openxmlformats-officedocument.presentationml.tags+xml"/>
  <Override PartName="/ppt/tags/tag2238.xml" ContentType="application/vnd.openxmlformats-officedocument.presentationml.tags+xml"/>
  <Override PartName="/ppt/tags/tag2239.xml" ContentType="application/vnd.openxmlformats-officedocument.presentationml.tags+xml"/>
  <Override PartName="/ppt/tags/tag2240.xml" ContentType="application/vnd.openxmlformats-officedocument.presentationml.tags+xml"/>
  <Override PartName="/ppt/tags/tag2241.xml" ContentType="application/vnd.openxmlformats-officedocument.presentationml.tags+xml"/>
  <Override PartName="/ppt/tags/tag2242.xml" ContentType="application/vnd.openxmlformats-officedocument.presentationml.tags+xml"/>
  <Override PartName="/ppt/tags/tag2243.xml" ContentType="application/vnd.openxmlformats-officedocument.presentationml.tags+xml"/>
  <Override PartName="/ppt/tags/tag2244.xml" ContentType="application/vnd.openxmlformats-officedocument.presentationml.tags+xml"/>
  <Override PartName="/ppt/tags/tag2245.xml" ContentType="application/vnd.openxmlformats-officedocument.presentationml.tags+xml"/>
  <Override PartName="/ppt/tags/tag2246.xml" ContentType="application/vnd.openxmlformats-officedocument.presentationml.tags+xml"/>
  <Override PartName="/ppt/tags/tag2247.xml" ContentType="application/vnd.openxmlformats-officedocument.presentationml.tags+xml"/>
  <Override PartName="/ppt/tags/tag2248.xml" ContentType="application/vnd.openxmlformats-officedocument.presentationml.tags+xml"/>
  <Override PartName="/ppt/tags/tag2249.xml" ContentType="application/vnd.openxmlformats-officedocument.presentationml.tags+xml"/>
  <Override PartName="/ppt/tags/tag2250.xml" ContentType="application/vnd.openxmlformats-officedocument.presentationml.tags+xml"/>
  <Override PartName="/ppt/tags/tag2251.xml" ContentType="application/vnd.openxmlformats-officedocument.presentationml.tags+xml"/>
  <Override PartName="/ppt/tags/tag2252.xml" ContentType="application/vnd.openxmlformats-officedocument.presentationml.tags+xml"/>
  <Override PartName="/ppt/tags/tag2253.xml" ContentType="application/vnd.openxmlformats-officedocument.presentationml.tags+xml"/>
  <Override PartName="/ppt/tags/tag2254.xml" ContentType="application/vnd.openxmlformats-officedocument.presentationml.tags+xml"/>
  <Override PartName="/ppt/tags/tag2255.xml" ContentType="application/vnd.openxmlformats-officedocument.presentationml.tags+xml"/>
  <Override PartName="/ppt/tags/tag2256.xml" ContentType="application/vnd.openxmlformats-officedocument.presentationml.tags+xml"/>
  <Override PartName="/ppt/tags/tag2257.xml" ContentType="application/vnd.openxmlformats-officedocument.presentationml.tags+xml"/>
  <Override PartName="/ppt/tags/tag2258.xml" ContentType="application/vnd.openxmlformats-officedocument.presentationml.tags+xml"/>
  <Override PartName="/ppt/tags/tag2259.xml" ContentType="application/vnd.openxmlformats-officedocument.presentationml.tags+xml"/>
  <Override PartName="/ppt/tags/tag2260.xml" ContentType="application/vnd.openxmlformats-officedocument.presentationml.tags+xml"/>
  <Override PartName="/ppt/tags/tag2261.xml" ContentType="application/vnd.openxmlformats-officedocument.presentationml.tags+xml"/>
  <Override PartName="/ppt/tags/tag2262.xml" ContentType="application/vnd.openxmlformats-officedocument.presentationml.tags+xml"/>
  <Override PartName="/ppt/tags/tag2263.xml" ContentType="application/vnd.openxmlformats-officedocument.presentationml.tags+xml"/>
  <Override PartName="/ppt/tags/tag2264.xml" ContentType="application/vnd.openxmlformats-officedocument.presentationml.tags+xml"/>
  <Override PartName="/ppt/tags/tag2265.xml" ContentType="application/vnd.openxmlformats-officedocument.presentationml.tags+xml"/>
  <Override PartName="/ppt/tags/tag2266.xml" ContentType="application/vnd.openxmlformats-officedocument.presentationml.tags+xml"/>
  <Override PartName="/ppt/tags/tag2267.xml" ContentType="application/vnd.openxmlformats-officedocument.presentationml.tags+xml"/>
  <Override PartName="/ppt/tags/tag2268.xml" ContentType="application/vnd.openxmlformats-officedocument.presentationml.tags+xml"/>
  <Override PartName="/ppt/tags/tag2269.xml" ContentType="application/vnd.openxmlformats-officedocument.presentationml.tags+xml"/>
  <Override PartName="/ppt/tags/tag2270.xml" ContentType="application/vnd.openxmlformats-officedocument.presentationml.tags+xml"/>
  <Override PartName="/ppt/tags/tag2271.xml" ContentType="application/vnd.openxmlformats-officedocument.presentationml.tags+xml"/>
  <Override PartName="/ppt/tags/tag2272.xml" ContentType="application/vnd.openxmlformats-officedocument.presentationml.tags+xml"/>
  <Override PartName="/ppt/tags/tag2273.xml" ContentType="application/vnd.openxmlformats-officedocument.presentationml.tags+xml"/>
  <Override PartName="/ppt/tags/tag2274.xml" ContentType="application/vnd.openxmlformats-officedocument.presentationml.tags+xml"/>
  <Override PartName="/ppt/tags/tag2275.xml" ContentType="application/vnd.openxmlformats-officedocument.presentationml.tags+xml"/>
  <Override PartName="/ppt/tags/tag2276.xml" ContentType="application/vnd.openxmlformats-officedocument.presentationml.tags+xml"/>
  <Override PartName="/ppt/tags/tag2277.xml" ContentType="application/vnd.openxmlformats-officedocument.presentationml.tags+xml"/>
  <Override PartName="/ppt/tags/tag2278.xml" ContentType="application/vnd.openxmlformats-officedocument.presentationml.tags+xml"/>
  <Override PartName="/ppt/tags/tag2279.xml" ContentType="application/vnd.openxmlformats-officedocument.presentationml.tags+xml"/>
  <Override PartName="/ppt/tags/tag2280.xml" ContentType="application/vnd.openxmlformats-officedocument.presentationml.tags+xml"/>
  <Override PartName="/ppt/tags/tag2281.xml" ContentType="application/vnd.openxmlformats-officedocument.presentationml.tags+xml"/>
  <Override PartName="/ppt/tags/tag2282.xml" ContentType="application/vnd.openxmlformats-officedocument.presentationml.tags+xml"/>
  <Override PartName="/ppt/tags/tag2283.xml" ContentType="application/vnd.openxmlformats-officedocument.presentationml.tags+xml"/>
  <Override PartName="/ppt/tags/tag2284.xml" ContentType="application/vnd.openxmlformats-officedocument.presentationml.tags+xml"/>
  <Override PartName="/ppt/tags/tag2285.xml" ContentType="application/vnd.openxmlformats-officedocument.presentationml.tags+xml"/>
  <Override PartName="/ppt/tags/tag2286.xml" ContentType="application/vnd.openxmlformats-officedocument.presentationml.tags+xml"/>
  <Override PartName="/ppt/notesSlides/notesSlide10.xml" ContentType="application/vnd.openxmlformats-officedocument.presentationml.notesSlide+xml"/>
  <Override PartName="/ppt/tags/tag2287.xml" ContentType="application/vnd.openxmlformats-officedocument.presentationml.tags+xml"/>
  <Override PartName="/ppt/tags/tag2288.xml" ContentType="application/vnd.openxmlformats-officedocument.presentationml.tags+xml"/>
  <Override PartName="/ppt/tags/tag2289.xml" ContentType="application/vnd.openxmlformats-officedocument.presentationml.tags+xml"/>
  <Override PartName="/ppt/tags/tag2290.xml" ContentType="application/vnd.openxmlformats-officedocument.presentationml.tags+xml"/>
  <Override PartName="/ppt/tags/tag2291.xml" ContentType="application/vnd.openxmlformats-officedocument.presentationml.tags+xml"/>
  <Override PartName="/ppt/tags/tag2292.xml" ContentType="application/vnd.openxmlformats-officedocument.presentationml.tags+xml"/>
  <Override PartName="/ppt/tags/tag2293.xml" ContentType="application/vnd.openxmlformats-officedocument.presentationml.tags+xml"/>
  <Override PartName="/ppt/tags/tag2294.xml" ContentType="application/vnd.openxmlformats-officedocument.presentationml.tags+xml"/>
  <Override PartName="/ppt/tags/tag2295.xml" ContentType="application/vnd.openxmlformats-officedocument.presentationml.tags+xml"/>
  <Override PartName="/ppt/tags/tag2296.xml" ContentType="application/vnd.openxmlformats-officedocument.presentationml.tags+xml"/>
  <Override PartName="/ppt/tags/tag2297.xml" ContentType="application/vnd.openxmlformats-officedocument.presentationml.tags+xml"/>
  <Override PartName="/ppt/tags/tag2298.xml" ContentType="application/vnd.openxmlformats-officedocument.presentationml.tags+xml"/>
  <Override PartName="/ppt/tags/tag2299.xml" ContentType="application/vnd.openxmlformats-officedocument.presentationml.tags+xml"/>
  <Override PartName="/ppt/tags/tag2300.xml" ContentType="application/vnd.openxmlformats-officedocument.presentationml.tags+xml"/>
  <Override PartName="/ppt/tags/tag2301.xml" ContentType="application/vnd.openxmlformats-officedocument.presentationml.tags+xml"/>
  <Override PartName="/ppt/tags/tag2302.xml" ContentType="application/vnd.openxmlformats-officedocument.presentationml.tags+xml"/>
  <Override PartName="/ppt/tags/tag2303.xml" ContentType="application/vnd.openxmlformats-officedocument.presentationml.tags+xml"/>
  <Override PartName="/ppt/tags/tag2304.xml" ContentType="application/vnd.openxmlformats-officedocument.presentationml.tags+xml"/>
  <Override PartName="/ppt/tags/tag2305.xml" ContentType="application/vnd.openxmlformats-officedocument.presentationml.tags+xml"/>
  <Override PartName="/ppt/tags/tag2306.xml" ContentType="application/vnd.openxmlformats-officedocument.presentationml.tags+xml"/>
  <Override PartName="/ppt/tags/tag2307.xml" ContentType="application/vnd.openxmlformats-officedocument.presentationml.tags+xml"/>
  <Override PartName="/ppt/tags/tag2308.xml" ContentType="application/vnd.openxmlformats-officedocument.presentationml.tags+xml"/>
  <Override PartName="/ppt/tags/tag2309.xml" ContentType="application/vnd.openxmlformats-officedocument.presentationml.tags+xml"/>
  <Override PartName="/ppt/tags/tag2310.xml" ContentType="application/vnd.openxmlformats-officedocument.presentationml.tags+xml"/>
  <Override PartName="/ppt/tags/tag2311.xml" ContentType="application/vnd.openxmlformats-officedocument.presentationml.tags+xml"/>
  <Override PartName="/ppt/tags/tag2312.xml" ContentType="application/vnd.openxmlformats-officedocument.presentationml.tags+xml"/>
  <Override PartName="/ppt/tags/tag2313.xml" ContentType="application/vnd.openxmlformats-officedocument.presentationml.tags+xml"/>
  <Override PartName="/ppt/tags/tag2314.xml" ContentType="application/vnd.openxmlformats-officedocument.presentationml.tags+xml"/>
  <Override PartName="/ppt/tags/tag2315.xml" ContentType="application/vnd.openxmlformats-officedocument.presentationml.tags+xml"/>
  <Override PartName="/ppt/tags/tag2316.xml" ContentType="application/vnd.openxmlformats-officedocument.presentationml.tags+xml"/>
  <Override PartName="/ppt/tags/tag2317.xml" ContentType="application/vnd.openxmlformats-officedocument.presentationml.tags+xml"/>
  <Override PartName="/ppt/tags/tag2318.xml" ContentType="application/vnd.openxmlformats-officedocument.presentationml.tags+xml"/>
  <Override PartName="/ppt/tags/tag2319.xml" ContentType="application/vnd.openxmlformats-officedocument.presentationml.tags+xml"/>
  <Override PartName="/ppt/tags/tag2320.xml" ContentType="application/vnd.openxmlformats-officedocument.presentationml.tags+xml"/>
  <Override PartName="/ppt/tags/tag2321.xml" ContentType="application/vnd.openxmlformats-officedocument.presentationml.tags+xml"/>
  <Override PartName="/ppt/tags/tag2322.xml" ContentType="application/vnd.openxmlformats-officedocument.presentationml.tags+xml"/>
  <Override PartName="/ppt/tags/tag2323.xml" ContentType="application/vnd.openxmlformats-officedocument.presentationml.tags+xml"/>
  <Override PartName="/ppt/tags/tag2324.xml" ContentType="application/vnd.openxmlformats-officedocument.presentationml.tags+xml"/>
  <Override PartName="/ppt/tags/tag2325.xml" ContentType="application/vnd.openxmlformats-officedocument.presentationml.tags+xml"/>
  <Override PartName="/ppt/tags/tag2326.xml" ContentType="application/vnd.openxmlformats-officedocument.presentationml.tags+xml"/>
  <Override PartName="/ppt/tags/tag2327.xml" ContentType="application/vnd.openxmlformats-officedocument.presentationml.tags+xml"/>
  <Override PartName="/ppt/tags/tag2328.xml" ContentType="application/vnd.openxmlformats-officedocument.presentationml.tags+xml"/>
  <Override PartName="/ppt/notesSlides/notesSlide11.xml" ContentType="application/vnd.openxmlformats-officedocument.presentationml.notesSlide+xml"/>
  <Override PartName="/ppt/tags/tag2329.xml" ContentType="application/vnd.openxmlformats-officedocument.presentationml.tags+xml"/>
  <Override PartName="/ppt/tags/tag2330.xml" ContentType="application/vnd.openxmlformats-officedocument.presentationml.tags+xml"/>
  <Override PartName="/ppt/tags/tag2331.xml" ContentType="application/vnd.openxmlformats-officedocument.presentationml.tags+xml"/>
  <Override PartName="/ppt/tags/tag2332.xml" ContentType="application/vnd.openxmlformats-officedocument.presentationml.tags+xml"/>
  <Override PartName="/ppt/tags/tag2333.xml" ContentType="application/vnd.openxmlformats-officedocument.presentationml.tags+xml"/>
  <Override PartName="/ppt/tags/tag2334.xml" ContentType="application/vnd.openxmlformats-officedocument.presentationml.tags+xml"/>
  <Override PartName="/ppt/tags/tag2335.xml" ContentType="application/vnd.openxmlformats-officedocument.presentationml.tags+xml"/>
  <Override PartName="/ppt/tags/tag2336.xml" ContentType="application/vnd.openxmlformats-officedocument.presentationml.tags+xml"/>
  <Override PartName="/ppt/tags/tag2337.xml" ContentType="application/vnd.openxmlformats-officedocument.presentationml.tags+xml"/>
  <Override PartName="/ppt/tags/tag2338.xml" ContentType="application/vnd.openxmlformats-officedocument.presentationml.tags+xml"/>
  <Override PartName="/ppt/tags/tag2339.xml" ContentType="application/vnd.openxmlformats-officedocument.presentationml.tags+xml"/>
  <Override PartName="/ppt/tags/tag2340.xml" ContentType="application/vnd.openxmlformats-officedocument.presentationml.tags+xml"/>
  <Override PartName="/ppt/tags/tag2341.xml" ContentType="application/vnd.openxmlformats-officedocument.presentationml.tags+xml"/>
  <Override PartName="/ppt/tags/tag2342.xml" ContentType="application/vnd.openxmlformats-officedocument.presentationml.tags+xml"/>
  <Override PartName="/ppt/tags/tag2343.xml" ContentType="application/vnd.openxmlformats-officedocument.presentationml.tags+xml"/>
  <Override PartName="/ppt/tags/tag2344.xml" ContentType="application/vnd.openxmlformats-officedocument.presentationml.tags+xml"/>
  <Override PartName="/ppt/tags/tag2345.xml" ContentType="application/vnd.openxmlformats-officedocument.presentationml.tags+xml"/>
  <Override PartName="/ppt/tags/tag2346.xml" ContentType="application/vnd.openxmlformats-officedocument.presentationml.tags+xml"/>
  <Override PartName="/ppt/tags/tag2347.xml" ContentType="application/vnd.openxmlformats-officedocument.presentationml.tags+xml"/>
  <Override PartName="/ppt/tags/tag2348.xml" ContentType="application/vnd.openxmlformats-officedocument.presentationml.tags+xml"/>
  <Override PartName="/ppt/tags/tag2349.xml" ContentType="application/vnd.openxmlformats-officedocument.presentationml.tags+xml"/>
  <Override PartName="/ppt/tags/tag2350.xml" ContentType="application/vnd.openxmlformats-officedocument.presentationml.tags+xml"/>
  <Override PartName="/ppt/tags/tag2351.xml" ContentType="application/vnd.openxmlformats-officedocument.presentationml.tags+xml"/>
  <Override PartName="/ppt/tags/tag2352.xml" ContentType="application/vnd.openxmlformats-officedocument.presentationml.tags+xml"/>
  <Override PartName="/ppt/tags/tag2353.xml" ContentType="application/vnd.openxmlformats-officedocument.presentationml.tags+xml"/>
  <Override PartName="/ppt/tags/tag2354.xml" ContentType="application/vnd.openxmlformats-officedocument.presentationml.tags+xml"/>
  <Override PartName="/ppt/tags/tag2355.xml" ContentType="application/vnd.openxmlformats-officedocument.presentationml.tags+xml"/>
  <Override PartName="/ppt/tags/tag2356.xml" ContentType="application/vnd.openxmlformats-officedocument.presentationml.tags+xml"/>
  <Override PartName="/ppt/tags/tag2357.xml" ContentType="application/vnd.openxmlformats-officedocument.presentationml.tags+xml"/>
  <Override PartName="/ppt/tags/tag2358.xml" ContentType="application/vnd.openxmlformats-officedocument.presentationml.tags+xml"/>
  <Override PartName="/ppt/tags/tag2359.xml" ContentType="application/vnd.openxmlformats-officedocument.presentationml.tags+xml"/>
  <Override PartName="/ppt/tags/tag2360.xml" ContentType="application/vnd.openxmlformats-officedocument.presentationml.tags+xml"/>
  <Override PartName="/ppt/tags/tag2361.xml" ContentType="application/vnd.openxmlformats-officedocument.presentationml.tags+xml"/>
  <Override PartName="/ppt/tags/tag2362.xml" ContentType="application/vnd.openxmlformats-officedocument.presentationml.tags+xml"/>
  <Override PartName="/ppt/tags/tag2363.xml" ContentType="application/vnd.openxmlformats-officedocument.presentationml.tags+xml"/>
  <Override PartName="/ppt/tags/tag2364.xml" ContentType="application/vnd.openxmlformats-officedocument.presentationml.tags+xml"/>
  <Override PartName="/ppt/tags/tag2365.xml" ContentType="application/vnd.openxmlformats-officedocument.presentationml.tags+xml"/>
  <Override PartName="/ppt/tags/tag2366.xml" ContentType="application/vnd.openxmlformats-officedocument.presentationml.tags+xml"/>
  <Override PartName="/ppt/tags/tag2367.xml" ContentType="application/vnd.openxmlformats-officedocument.presentationml.tags+xml"/>
  <Override PartName="/ppt/tags/tag2368.xml" ContentType="application/vnd.openxmlformats-officedocument.presentationml.tags+xml"/>
  <Override PartName="/ppt/tags/tag2369.xml" ContentType="application/vnd.openxmlformats-officedocument.presentationml.tags+xml"/>
  <Override PartName="/ppt/tags/tag2370.xml" ContentType="application/vnd.openxmlformats-officedocument.presentationml.tags+xml"/>
  <Override PartName="/ppt/tags/tag2371.xml" ContentType="application/vnd.openxmlformats-officedocument.presentationml.tags+xml"/>
  <Override PartName="/ppt/tags/tag2372.xml" ContentType="application/vnd.openxmlformats-officedocument.presentationml.tags+xml"/>
  <Override PartName="/ppt/tags/tag2373.xml" ContentType="application/vnd.openxmlformats-officedocument.presentationml.tags+xml"/>
  <Override PartName="/ppt/tags/tag2374.xml" ContentType="application/vnd.openxmlformats-officedocument.presentationml.tags+xml"/>
  <Override PartName="/ppt/tags/tag2375.xml" ContentType="application/vnd.openxmlformats-officedocument.presentationml.tags+xml"/>
  <Override PartName="/ppt/tags/tag2376.xml" ContentType="application/vnd.openxmlformats-officedocument.presentationml.tags+xml"/>
  <Override PartName="/ppt/tags/tag2377.xml" ContentType="application/vnd.openxmlformats-officedocument.presentationml.tags+xml"/>
  <Override PartName="/ppt/tags/tag2378.xml" ContentType="application/vnd.openxmlformats-officedocument.presentationml.tags+xml"/>
  <Override PartName="/ppt/tags/tag2379.xml" ContentType="application/vnd.openxmlformats-officedocument.presentationml.tags+xml"/>
  <Override PartName="/ppt/tags/tag2380.xml" ContentType="application/vnd.openxmlformats-officedocument.presentationml.tags+xml"/>
  <Override PartName="/ppt/tags/tag2381.xml" ContentType="application/vnd.openxmlformats-officedocument.presentationml.tags+xml"/>
  <Override PartName="/ppt/tags/tag2382.xml" ContentType="application/vnd.openxmlformats-officedocument.presentationml.tags+xml"/>
  <Override PartName="/ppt/tags/tag2383.xml" ContentType="application/vnd.openxmlformats-officedocument.presentationml.tags+xml"/>
  <Override PartName="/ppt/tags/tag2384.xml" ContentType="application/vnd.openxmlformats-officedocument.presentationml.tags+xml"/>
  <Override PartName="/ppt/tags/tag2385.xml" ContentType="application/vnd.openxmlformats-officedocument.presentationml.tags+xml"/>
  <Override PartName="/ppt/tags/tag2386.xml" ContentType="application/vnd.openxmlformats-officedocument.presentationml.tags+xml"/>
  <Override PartName="/ppt/tags/tag2387.xml" ContentType="application/vnd.openxmlformats-officedocument.presentationml.tags+xml"/>
  <Override PartName="/ppt/tags/tag2388.xml" ContentType="application/vnd.openxmlformats-officedocument.presentationml.tags+xml"/>
  <Override PartName="/ppt/tags/tag2389.xml" ContentType="application/vnd.openxmlformats-officedocument.presentationml.tags+xml"/>
  <Override PartName="/ppt/tags/tag2390.xml" ContentType="application/vnd.openxmlformats-officedocument.presentationml.tags+xml"/>
  <Override PartName="/ppt/tags/tag2391.xml" ContentType="application/vnd.openxmlformats-officedocument.presentationml.tags+xml"/>
  <Override PartName="/ppt/tags/tag2392.xml" ContentType="application/vnd.openxmlformats-officedocument.presentationml.tags+xml"/>
  <Override PartName="/ppt/tags/tag2393.xml" ContentType="application/vnd.openxmlformats-officedocument.presentationml.tags+xml"/>
  <Override PartName="/ppt/tags/tag2394.xml" ContentType="application/vnd.openxmlformats-officedocument.presentationml.tags+xml"/>
  <Override PartName="/ppt/tags/tag2395.xml" ContentType="application/vnd.openxmlformats-officedocument.presentationml.tags+xml"/>
  <Override PartName="/ppt/tags/tag2396.xml" ContentType="application/vnd.openxmlformats-officedocument.presentationml.tags+xml"/>
  <Override PartName="/ppt/tags/tag2397.xml" ContentType="application/vnd.openxmlformats-officedocument.presentationml.tags+xml"/>
  <Override PartName="/ppt/tags/tag2398.xml" ContentType="application/vnd.openxmlformats-officedocument.presentationml.tags+xml"/>
  <Override PartName="/ppt/tags/tag2399.xml" ContentType="application/vnd.openxmlformats-officedocument.presentationml.tags+xml"/>
  <Override PartName="/ppt/tags/tag2400.xml" ContentType="application/vnd.openxmlformats-officedocument.presentationml.tags+xml"/>
  <Override PartName="/ppt/tags/tag2401.xml" ContentType="application/vnd.openxmlformats-officedocument.presentationml.tags+xml"/>
  <Override PartName="/ppt/tags/tag2402.xml" ContentType="application/vnd.openxmlformats-officedocument.presentationml.tags+xml"/>
  <Override PartName="/ppt/tags/tag2403.xml" ContentType="application/vnd.openxmlformats-officedocument.presentationml.tags+xml"/>
  <Override PartName="/ppt/tags/tag2404.xml" ContentType="application/vnd.openxmlformats-officedocument.presentationml.tags+xml"/>
  <Override PartName="/ppt/notesSlides/notesSlide12.xml" ContentType="application/vnd.openxmlformats-officedocument.presentationml.notesSlide+xml"/>
  <Override PartName="/ppt/tags/tag2405.xml" ContentType="application/vnd.openxmlformats-officedocument.presentationml.tags+xml"/>
  <Override PartName="/ppt/tags/tag2406.xml" ContentType="application/vnd.openxmlformats-officedocument.presentationml.tags+xml"/>
  <Override PartName="/ppt/tags/tag2407.xml" ContentType="application/vnd.openxmlformats-officedocument.presentationml.tags+xml"/>
  <Override PartName="/ppt/tags/tag2408.xml" ContentType="application/vnd.openxmlformats-officedocument.presentationml.tags+xml"/>
  <Override PartName="/ppt/tags/tag2409.xml" ContentType="application/vnd.openxmlformats-officedocument.presentationml.tags+xml"/>
  <Override PartName="/ppt/tags/tag2410.xml" ContentType="application/vnd.openxmlformats-officedocument.presentationml.tags+xml"/>
  <Override PartName="/ppt/tags/tag2411.xml" ContentType="application/vnd.openxmlformats-officedocument.presentationml.tags+xml"/>
  <Override PartName="/ppt/tags/tag2412.xml" ContentType="application/vnd.openxmlformats-officedocument.presentationml.tags+xml"/>
  <Override PartName="/ppt/tags/tag2413.xml" ContentType="application/vnd.openxmlformats-officedocument.presentationml.tags+xml"/>
  <Override PartName="/ppt/tags/tag2414.xml" ContentType="application/vnd.openxmlformats-officedocument.presentationml.tags+xml"/>
  <Override PartName="/ppt/tags/tag2415.xml" ContentType="application/vnd.openxmlformats-officedocument.presentationml.tags+xml"/>
  <Override PartName="/ppt/tags/tag2416.xml" ContentType="application/vnd.openxmlformats-officedocument.presentationml.tags+xml"/>
  <Override PartName="/ppt/tags/tag2417.xml" ContentType="application/vnd.openxmlformats-officedocument.presentationml.tags+xml"/>
  <Override PartName="/ppt/tags/tag2418.xml" ContentType="application/vnd.openxmlformats-officedocument.presentationml.tags+xml"/>
  <Override PartName="/ppt/tags/tag2419.xml" ContentType="application/vnd.openxmlformats-officedocument.presentationml.tags+xml"/>
  <Override PartName="/ppt/tags/tag2420.xml" ContentType="application/vnd.openxmlformats-officedocument.presentationml.tags+xml"/>
  <Override PartName="/ppt/tags/tag2421.xml" ContentType="application/vnd.openxmlformats-officedocument.presentationml.tags+xml"/>
  <Override PartName="/ppt/tags/tag2422.xml" ContentType="application/vnd.openxmlformats-officedocument.presentationml.tags+xml"/>
  <Override PartName="/ppt/tags/tag2423.xml" ContentType="application/vnd.openxmlformats-officedocument.presentationml.tags+xml"/>
  <Override PartName="/ppt/tags/tag2424.xml" ContentType="application/vnd.openxmlformats-officedocument.presentationml.tags+xml"/>
  <Override PartName="/ppt/tags/tag2425.xml" ContentType="application/vnd.openxmlformats-officedocument.presentationml.tags+xml"/>
  <Override PartName="/ppt/tags/tag2426.xml" ContentType="application/vnd.openxmlformats-officedocument.presentationml.tags+xml"/>
  <Override PartName="/ppt/tags/tag2427.xml" ContentType="application/vnd.openxmlformats-officedocument.presentationml.tags+xml"/>
  <Override PartName="/ppt/tags/tag2428.xml" ContentType="application/vnd.openxmlformats-officedocument.presentationml.tags+xml"/>
  <Override PartName="/ppt/tags/tag2429.xml" ContentType="application/vnd.openxmlformats-officedocument.presentationml.tags+xml"/>
  <Override PartName="/ppt/tags/tag2430.xml" ContentType="application/vnd.openxmlformats-officedocument.presentationml.tags+xml"/>
  <Override PartName="/ppt/tags/tag2431.xml" ContentType="application/vnd.openxmlformats-officedocument.presentationml.tags+xml"/>
  <Override PartName="/ppt/tags/tag2432.xml" ContentType="application/vnd.openxmlformats-officedocument.presentationml.tags+xml"/>
  <Override PartName="/ppt/tags/tag2433.xml" ContentType="application/vnd.openxmlformats-officedocument.presentationml.tags+xml"/>
  <Override PartName="/ppt/tags/tag2434.xml" ContentType="application/vnd.openxmlformats-officedocument.presentationml.tags+xml"/>
  <Override PartName="/ppt/tags/tag2435.xml" ContentType="application/vnd.openxmlformats-officedocument.presentationml.tags+xml"/>
  <Override PartName="/ppt/tags/tag2436.xml" ContentType="application/vnd.openxmlformats-officedocument.presentationml.tags+xml"/>
  <Override PartName="/ppt/tags/tag2437.xml" ContentType="application/vnd.openxmlformats-officedocument.presentationml.tags+xml"/>
  <Override PartName="/ppt/tags/tag2438.xml" ContentType="application/vnd.openxmlformats-officedocument.presentationml.tags+xml"/>
  <Override PartName="/ppt/tags/tag2439.xml" ContentType="application/vnd.openxmlformats-officedocument.presentationml.tags+xml"/>
  <Override PartName="/ppt/tags/tag2440.xml" ContentType="application/vnd.openxmlformats-officedocument.presentationml.tags+xml"/>
  <Override PartName="/ppt/tags/tag2441.xml" ContentType="application/vnd.openxmlformats-officedocument.presentationml.tags+xml"/>
  <Override PartName="/ppt/tags/tag2442.xml" ContentType="application/vnd.openxmlformats-officedocument.presentationml.tags+xml"/>
  <Override PartName="/ppt/tags/tag2443.xml" ContentType="application/vnd.openxmlformats-officedocument.presentationml.tags+xml"/>
  <Override PartName="/ppt/tags/tag2444.xml" ContentType="application/vnd.openxmlformats-officedocument.presentationml.tags+xml"/>
  <Override PartName="/ppt/tags/tag2445.xml" ContentType="application/vnd.openxmlformats-officedocument.presentationml.tags+xml"/>
  <Override PartName="/ppt/tags/tag2446.xml" ContentType="application/vnd.openxmlformats-officedocument.presentationml.tags+xml"/>
  <Override PartName="/ppt/tags/tag2447.xml" ContentType="application/vnd.openxmlformats-officedocument.presentationml.tags+xml"/>
  <Override PartName="/ppt/tags/tag2448.xml" ContentType="application/vnd.openxmlformats-officedocument.presentationml.tags+xml"/>
  <Override PartName="/ppt/tags/tag2449.xml" ContentType="application/vnd.openxmlformats-officedocument.presentationml.tags+xml"/>
  <Override PartName="/ppt/tags/tag2450.xml" ContentType="application/vnd.openxmlformats-officedocument.presentationml.tags+xml"/>
  <Override PartName="/ppt/tags/tag2451.xml" ContentType="application/vnd.openxmlformats-officedocument.presentationml.tags+xml"/>
  <Override PartName="/ppt/tags/tag2452.xml" ContentType="application/vnd.openxmlformats-officedocument.presentationml.tags+xml"/>
  <Override PartName="/ppt/tags/tag2453.xml" ContentType="application/vnd.openxmlformats-officedocument.presentationml.tags+xml"/>
  <Override PartName="/ppt/tags/tag2454.xml" ContentType="application/vnd.openxmlformats-officedocument.presentationml.tags+xml"/>
  <Override PartName="/ppt/tags/tag2455.xml" ContentType="application/vnd.openxmlformats-officedocument.presentationml.tags+xml"/>
  <Override PartName="/ppt/tags/tag2456.xml" ContentType="application/vnd.openxmlformats-officedocument.presentationml.tags+xml"/>
  <Override PartName="/ppt/tags/tag2457.xml" ContentType="application/vnd.openxmlformats-officedocument.presentationml.tags+xml"/>
  <Override PartName="/ppt/tags/tag2458.xml" ContentType="application/vnd.openxmlformats-officedocument.presentationml.tags+xml"/>
  <Override PartName="/ppt/tags/tag2459.xml" ContentType="application/vnd.openxmlformats-officedocument.presentationml.tags+xml"/>
  <Override PartName="/ppt/tags/tag2460.xml" ContentType="application/vnd.openxmlformats-officedocument.presentationml.tags+xml"/>
  <Override PartName="/ppt/tags/tag2461.xml" ContentType="application/vnd.openxmlformats-officedocument.presentationml.tags+xml"/>
  <Override PartName="/ppt/tags/tag2462.xml" ContentType="application/vnd.openxmlformats-officedocument.presentationml.tags+xml"/>
  <Override PartName="/ppt/tags/tag2463.xml" ContentType="application/vnd.openxmlformats-officedocument.presentationml.tags+xml"/>
  <Override PartName="/ppt/tags/tag2464.xml" ContentType="application/vnd.openxmlformats-officedocument.presentationml.tags+xml"/>
  <Override PartName="/ppt/tags/tag2465.xml" ContentType="application/vnd.openxmlformats-officedocument.presentationml.tags+xml"/>
  <Override PartName="/ppt/tags/tag2466.xml" ContentType="application/vnd.openxmlformats-officedocument.presentationml.tags+xml"/>
  <Override PartName="/ppt/tags/tag2467.xml" ContentType="application/vnd.openxmlformats-officedocument.presentationml.tags+xml"/>
  <Override PartName="/ppt/tags/tag2468.xml" ContentType="application/vnd.openxmlformats-officedocument.presentationml.tags+xml"/>
  <Override PartName="/ppt/tags/tag2469.xml" ContentType="application/vnd.openxmlformats-officedocument.presentationml.tags+xml"/>
  <Override PartName="/ppt/tags/tag2470.xml" ContentType="application/vnd.openxmlformats-officedocument.presentationml.tags+xml"/>
  <Override PartName="/ppt/tags/tag2471.xml" ContentType="application/vnd.openxmlformats-officedocument.presentationml.tags+xml"/>
  <Override PartName="/ppt/tags/tag2472.xml" ContentType="application/vnd.openxmlformats-officedocument.presentationml.tags+xml"/>
  <Override PartName="/ppt/tags/tag2473.xml" ContentType="application/vnd.openxmlformats-officedocument.presentationml.tags+xml"/>
  <Override PartName="/ppt/tags/tag2474.xml" ContentType="application/vnd.openxmlformats-officedocument.presentationml.tags+xml"/>
  <Override PartName="/ppt/tags/tag2475.xml" ContentType="application/vnd.openxmlformats-officedocument.presentationml.tags+xml"/>
  <Override PartName="/ppt/tags/tag2476.xml" ContentType="application/vnd.openxmlformats-officedocument.presentationml.tags+xml"/>
  <Override PartName="/ppt/tags/tag2477.xml" ContentType="application/vnd.openxmlformats-officedocument.presentationml.tags+xml"/>
  <Override PartName="/ppt/tags/tag2478.xml" ContentType="application/vnd.openxmlformats-officedocument.presentationml.tags+xml"/>
  <Override PartName="/ppt/tags/tag2479.xml" ContentType="application/vnd.openxmlformats-officedocument.presentationml.tags+xml"/>
  <Override PartName="/ppt/tags/tag2480.xml" ContentType="application/vnd.openxmlformats-officedocument.presentationml.tags+xml"/>
  <Override PartName="/ppt/tags/tag2481.xml" ContentType="application/vnd.openxmlformats-officedocument.presentationml.tags+xml"/>
  <Override PartName="/ppt/tags/tag2482.xml" ContentType="application/vnd.openxmlformats-officedocument.presentationml.tags+xml"/>
  <Override PartName="/ppt/tags/tag2483.xml" ContentType="application/vnd.openxmlformats-officedocument.presentationml.tags+xml"/>
  <Override PartName="/ppt/tags/tag2484.xml" ContentType="application/vnd.openxmlformats-officedocument.presentationml.tags+xml"/>
  <Override PartName="/ppt/tags/tag2485.xml" ContentType="application/vnd.openxmlformats-officedocument.presentationml.tags+xml"/>
  <Override PartName="/ppt/tags/tag2486.xml" ContentType="application/vnd.openxmlformats-officedocument.presentationml.tags+xml"/>
  <Override PartName="/ppt/tags/tag2487.xml" ContentType="application/vnd.openxmlformats-officedocument.presentationml.tags+xml"/>
  <Override PartName="/ppt/tags/tag2488.xml" ContentType="application/vnd.openxmlformats-officedocument.presentationml.tags+xml"/>
  <Override PartName="/ppt/tags/tag2489.xml" ContentType="application/vnd.openxmlformats-officedocument.presentationml.tags+xml"/>
  <Override PartName="/ppt/tags/tag2490.xml" ContentType="application/vnd.openxmlformats-officedocument.presentationml.tags+xml"/>
  <Override PartName="/ppt/tags/tag2491.xml" ContentType="application/vnd.openxmlformats-officedocument.presentationml.tags+xml"/>
  <Override PartName="/ppt/tags/tag2492.xml" ContentType="application/vnd.openxmlformats-officedocument.presentationml.tags+xml"/>
  <Override PartName="/ppt/tags/tag2493.xml" ContentType="application/vnd.openxmlformats-officedocument.presentationml.tags+xml"/>
  <Override PartName="/ppt/tags/tag2494.xml" ContentType="application/vnd.openxmlformats-officedocument.presentationml.tags+xml"/>
  <Override PartName="/ppt/tags/tag2495.xml" ContentType="application/vnd.openxmlformats-officedocument.presentationml.tags+xml"/>
  <Override PartName="/ppt/tags/tag2496.xml" ContentType="application/vnd.openxmlformats-officedocument.presentationml.tags+xml"/>
  <Override PartName="/ppt/tags/tag2497.xml" ContentType="application/vnd.openxmlformats-officedocument.presentationml.tags+xml"/>
  <Override PartName="/ppt/tags/tag2498.xml" ContentType="application/vnd.openxmlformats-officedocument.presentationml.tags+xml"/>
  <Override PartName="/ppt/tags/tag2499.xml" ContentType="application/vnd.openxmlformats-officedocument.presentationml.tags+xml"/>
  <Override PartName="/ppt/tags/tag2500.xml" ContentType="application/vnd.openxmlformats-officedocument.presentationml.tags+xml"/>
  <Override PartName="/ppt/tags/tag2501.xml" ContentType="application/vnd.openxmlformats-officedocument.presentationml.tags+xml"/>
  <Override PartName="/ppt/tags/tag2502.xml" ContentType="application/vnd.openxmlformats-officedocument.presentationml.tags+xml"/>
  <Override PartName="/ppt/tags/tag2503.xml" ContentType="application/vnd.openxmlformats-officedocument.presentationml.tags+xml"/>
  <Override PartName="/ppt/tags/tag2504.xml" ContentType="application/vnd.openxmlformats-officedocument.presentationml.tags+xml"/>
  <Override PartName="/ppt/tags/tag2505.xml" ContentType="application/vnd.openxmlformats-officedocument.presentationml.tags+xml"/>
  <Override PartName="/ppt/tags/tag2506.xml" ContentType="application/vnd.openxmlformats-officedocument.presentationml.tags+xml"/>
  <Override PartName="/ppt/tags/tag2507.xml" ContentType="application/vnd.openxmlformats-officedocument.presentationml.tags+xml"/>
  <Override PartName="/ppt/tags/tag2508.xml" ContentType="application/vnd.openxmlformats-officedocument.presentationml.tags+xml"/>
  <Override PartName="/ppt/tags/tag2509.xml" ContentType="application/vnd.openxmlformats-officedocument.presentationml.tags+xml"/>
  <Override PartName="/ppt/tags/tag2510.xml" ContentType="application/vnd.openxmlformats-officedocument.presentationml.tags+xml"/>
  <Override PartName="/ppt/tags/tag2511.xml" ContentType="application/vnd.openxmlformats-officedocument.presentationml.tags+xml"/>
  <Override PartName="/ppt/tags/tag2512.xml" ContentType="application/vnd.openxmlformats-officedocument.presentationml.tags+xml"/>
  <Override PartName="/ppt/tags/tag2513.xml" ContentType="application/vnd.openxmlformats-officedocument.presentationml.tags+xml"/>
  <Override PartName="/ppt/tags/tag2514.xml" ContentType="application/vnd.openxmlformats-officedocument.presentationml.tags+xml"/>
  <Override PartName="/ppt/tags/tag2515.xml" ContentType="application/vnd.openxmlformats-officedocument.presentationml.tags+xml"/>
  <Override PartName="/ppt/tags/tag2516.xml" ContentType="application/vnd.openxmlformats-officedocument.presentationml.tags+xml"/>
  <Override PartName="/ppt/tags/tag2517.xml" ContentType="application/vnd.openxmlformats-officedocument.presentationml.tags+xml"/>
  <Override PartName="/ppt/tags/tag2518.xml" ContentType="application/vnd.openxmlformats-officedocument.presentationml.tags+xml"/>
  <Override PartName="/ppt/tags/tag2519.xml" ContentType="application/vnd.openxmlformats-officedocument.presentationml.tags+xml"/>
  <Override PartName="/ppt/tags/tag2520.xml" ContentType="application/vnd.openxmlformats-officedocument.presentationml.tags+xml"/>
  <Override PartName="/ppt/tags/tag2521.xml" ContentType="application/vnd.openxmlformats-officedocument.presentationml.tags+xml"/>
  <Override PartName="/ppt/tags/tag2522.xml" ContentType="application/vnd.openxmlformats-officedocument.presentationml.tags+xml"/>
  <Override PartName="/ppt/tags/tag2523.xml" ContentType="application/vnd.openxmlformats-officedocument.presentationml.tags+xml"/>
  <Override PartName="/ppt/tags/tag2524.xml" ContentType="application/vnd.openxmlformats-officedocument.presentationml.tags+xml"/>
  <Override PartName="/ppt/tags/tag2525.xml" ContentType="application/vnd.openxmlformats-officedocument.presentationml.tags+xml"/>
  <Override PartName="/ppt/tags/tag2526.xml" ContentType="application/vnd.openxmlformats-officedocument.presentationml.tags+xml"/>
  <Override PartName="/ppt/tags/tag2527.xml" ContentType="application/vnd.openxmlformats-officedocument.presentationml.tags+xml"/>
  <Override PartName="/ppt/tags/tag2528.xml" ContentType="application/vnd.openxmlformats-officedocument.presentationml.tags+xml"/>
  <Override PartName="/ppt/tags/tag2529.xml" ContentType="application/vnd.openxmlformats-officedocument.presentationml.tags+xml"/>
  <Override PartName="/ppt/tags/tag2530.xml" ContentType="application/vnd.openxmlformats-officedocument.presentationml.tags+xml"/>
  <Override PartName="/ppt/tags/tag2531.xml" ContentType="application/vnd.openxmlformats-officedocument.presentationml.tags+xml"/>
  <Override PartName="/ppt/tags/tag2532.xml" ContentType="application/vnd.openxmlformats-officedocument.presentationml.tags+xml"/>
  <Override PartName="/ppt/tags/tag2533.xml" ContentType="application/vnd.openxmlformats-officedocument.presentationml.tags+xml"/>
  <Override PartName="/ppt/tags/tag2534.xml" ContentType="application/vnd.openxmlformats-officedocument.presentationml.tags+xml"/>
  <Override PartName="/ppt/tags/tag2535.xml" ContentType="application/vnd.openxmlformats-officedocument.presentationml.tags+xml"/>
  <Override PartName="/ppt/tags/tag2536.xml" ContentType="application/vnd.openxmlformats-officedocument.presentationml.tags+xml"/>
  <Override PartName="/ppt/tags/tag2537.xml" ContentType="application/vnd.openxmlformats-officedocument.presentationml.tags+xml"/>
  <Override PartName="/ppt/tags/tag2538.xml" ContentType="application/vnd.openxmlformats-officedocument.presentationml.tags+xml"/>
  <Override PartName="/ppt/tags/tag2539.xml" ContentType="application/vnd.openxmlformats-officedocument.presentationml.tags+xml"/>
  <Override PartName="/ppt/tags/tag2540.xml" ContentType="application/vnd.openxmlformats-officedocument.presentationml.tags+xml"/>
  <Override PartName="/ppt/tags/tag2541.xml" ContentType="application/vnd.openxmlformats-officedocument.presentationml.tags+xml"/>
  <Override PartName="/ppt/tags/tag2542.xml" ContentType="application/vnd.openxmlformats-officedocument.presentationml.tags+xml"/>
  <Override PartName="/ppt/tags/tag2543.xml" ContentType="application/vnd.openxmlformats-officedocument.presentationml.tags+xml"/>
  <Override PartName="/ppt/tags/tag2544.xml" ContentType="application/vnd.openxmlformats-officedocument.presentationml.tags+xml"/>
  <Override PartName="/ppt/tags/tag2545.xml" ContentType="application/vnd.openxmlformats-officedocument.presentationml.tags+xml"/>
  <Override PartName="/ppt/tags/tag2546.xml" ContentType="application/vnd.openxmlformats-officedocument.presentationml.tags+xml"/>
  <Override PartName="/ppt/tags/tag2547.xml" ContentType="application/vnd.openxmlformats-officedocument.presentationml.tags+xml"/>
  <Override PartName="/ppt/tags/tag2548.xml" ContentType="application/vnd.openxmlformats-officedocument.presentationml.tags+xml"/>
  <Override PartName="/ppt/tags/tag2549.xml" ContentType="application/vnd.openxmlformats-officedocument.presentationml.tags+xml"/>
  <Override PartName="/ppt/tags/tag2550.xml" ContentType="application/vnd.openxmlformats-officedocument.presentationml.tags+xml"/>
  <Override PartName="/ppt/tags/tag2551.xml" ContentType="application/vnd.openxmlformats-officedocument.presentationml.tags+xml"/>
  <Override PartName="/ppt/tags/tag2552.xml" ContentType="application/vnd.openxmlformats-officedocument.presentationml.tags+xml"/>
  <Override PartName="/ppt/tags/tag2553.xml" ContentType="application/vnd.openxmlformats-officedocument.presentationml.tags+xml"/>
  <Override PartName="/ppt/tags/tag2554.xml" ContentType="application/vnd.openxmlformats-officedocument.presentationml.tags+xml"/>
  <Override PartName="/ppt/tags/tag2555.xml" ContentType="application/vnd.openxmlformats-officedocument.presentationml.tags+xml"/>
  <Override PartName="/ppt/tags/tag2556.xml" ContentType="application/vnd.openxmlformats-officedocument.presentationml.tags+xml"/>
  <Override PartName="/ppt/tags/tag2557.xml" ContentType="application/vnd.openxmlformats-officedocument.presentationml.tags+xml"/>
  <Override PartName="/ppt/tags/tag2558.xml" ContentType="application/vnd.openxmlformats-officedocument.presentationml.tags+xml"/>
  <Override PartName="/ppt/tags/tag2559.xml" ContentType="application/vnd.openxmlformats-officedocument.presentationml.tags+xml"/>
  <Override PartName="/ppt/tags/tag2560.xml" ContentType="application/vnd.openxmlformats-officedocument.presentationml.tags+xml"/>
  <Override PartName="/ppt/tags/tag2561.xml" ContentType="application/vnd.openxmlformats-officedocument.presentationml.tags+xml"/>
  <Override PartName="/ppt/tags/tag2562.xml" ContentType="application/vnd.openxmlformats-officedocument.presentationml.tags+xml"/>
  <Override PartName="/ppt/tags/tag2563.xml" ContentType="application/vnd.openxmlformats-officedocument.presentationml.tags+xml"/>
  <Override PartName="/ppt/tags/tag2564.xml" ContentType="application/vnd.openxmlformats-officedocument.presentationml.tags+xml"/>
  <Override PartName="/ppt/tags/tag2565.xml" ContentType="application/vnd.openxmlformats-officedocument.presentationml.tags+xml"/>
  <Override PartName="/ppt/tags/tag2566.xml" ContentType="application/vnd.openxmlformats-officedocument.presentationml.tags+xml"/>
  <Override PartName="/ppt/tags/tag2567.xml" ContentType="application/vnd.openxmlformats-officedocument.presentationml.tags+xml"/>
  <Override PartName="/ppt/tags/tag2568.xml" ContentType="application/vnd.openxmlformats-officedocument.presentationml.tags+xml"/>
  <Override PartName="/ppt/tags/tag2569.xml" ContentType="application/vnd.openxmlformats-officedocument.presentationml.tags+xml"/>
  <Override PartName="/ppt/tags/tag2570.xml" ContentType="application/vnd.openxmlformats-officedocument.presentationml.tags+xml"/>
  <Override PartName="/ppt/tags/tag2571.xml" ContentType="application/vnd.openxmlformats-officedocument.presentationml.tags+xml"/>
  <Override PartName="/ppt/tags/tag2572.xml" ContentType="application/vnd.openxmlformats-officedocument.presentationml.tags+xml"/>
  <Override PartName="/ppt/tags/tag2573.xml" ContentType="application/vnd.openxmlformats-officedocument.presentationml.tags+xml"/>
  <Override PartName="/ppt/tags/tag2574.xml" ContentType="application/vnd.openxmlformats-officedocument.presentationml.tags+xml"/>
  <Override PartName="/ppt/tags/tag2575.xml" ContentType="application/vnd.openxmlformats-officedocument.presentationml.tags+xml"/>
  <Override PartName="/ppt/tags/tag2576.xml" ContentType="application/vnd.openxmlformats-officedocument.presentationml.tags+xml"/>
  <Override PartName="/ppt/tags/tag2577.xml" ContentType="application/vnd.openxmlformats-officedocument.presentationml.tags+xml"/>
  <Override PartName="/ppt/tags/tag2578.xml" ContentType="application/vnd.openxmlformats-officedocument.presentationml.tags+xml"/>
  <Override PartName="/ppt/tags/tag2579.xml" ContentType="application/vnd.openxmlformats-officedocument.presentationml.tags+xml"/>
  <Override PartName="/ppt/tags/tag2580.xml" ContentType="application/vnd.openxmlformats-officedocument.presentationml.tags+xml"/>
  <Override PartName="/ppt/tags/tag2581.xml" ContentType="application/vnd.openxmlformats-officedocument.presentationml.tags+xml"/>
  <Override PartName="/ppt/tags/tag2582.xml" ContentType="application/vnd.openxmlformats-officedocument.presentationml.tags+xml"/>
  <Override PartName="/ppt/tags/tag2583.xml" ContentType="application/vnd.openxmlformats-officedocument.presentationml.tags+xml"/>
  <Override PartName="/ppt/tags/tag2584.xml" ContentType="application/vnd.openxmlformats-officedocument.presentationml.tags+xml"/>
  <Override PartName="/ppt/tags/tag2585.xml" ContentType="application/vnd.openxmlformats-officedocument.presentationml.tags+xml"/>
  <Override PartName="/ppt/tags/tag2586.xml" ContentType="application/vnd.openxmlformats-officedocument.presentationml.tags+xml"/>
  <Override PartName="/ppt/tags/tag2587.xml" ContentType="application/vnd.openxmlformats-officedocument.presentationml.tags+xml"/>
  <Override PartName="/ppt/tags/tag2588.xml" ContentType="application/vnd.openxmlformats-officedocument.presentationml.tags+xml"/>
  <Override PartName="/ppt/tags/tag2589.xml" ContentType="application/vnd.openxmlformats-officedocument.presentationml.tags+xml"/>
  <Override PartName="/ppt/tags/tag2590.xml" ContentType="application/vnd.openxmlformats-officedocument.presentationml.tags+xml"/>
  <Override PartName="/ppt/tags/tag2591.xml" ContentType="application/vnd.openxmlformats-officedocument.presentationml.tags+xml"/>
  <Override PartName="/ppt/tags/tag2592.xml" ContentType="application/vnd.openxmlformats-officedocument.presentationml.tags+xml"/>
  <Override PartName="/ppt/tags/tag2593.xml" ContentType="application/vnd.openxmlformats-officedocument.presentationml.tags+xml"/>
  <Override PartName="/ppt/tags/tag2594.xml" ContentType="application/vnd.openxmlformats-officedocument.presentationml.tags+xml"/>
  <Override PartName="/ppt/tags/tag2595.xml" ContentType="application/vnd.openxmlformats-officedocument.presentationml.tags+xml"/>
  <Override PartName="/ppt/tags/tag2596.xml" ContentType="application/vnd.openxmlformats-officedocument.presentationml.tags+xml"/>
  <Override PartName="/ppt/tags/tag2597.xml" ContentType="application/vnd.openxmlformats-officedocument.presentationml.tags+xml"/>
  <Override PartName="/ppt/tags/tag2598.xml" ContentType="application/vnd.openxmlformats-officedocument.presentationml.tags+xml"/>
  <Override PartName="/ppt/tags/tag2599.xml" ContentType="application/vnd.openxmlformats-officedocument.presentationml.tags+xml"/>
  <Override PartName="/ppt/tags/tag2600.xml" ContentType="application/vnd.openxmlformats-officedocument.presentationml.tags+xml"/>
  <Override PartName="/ppt/tags/tag2601.xml" ContentType="application/vnd.openxmlformats-officedocument.presentationml.tags+xml"/>
  <Override PartName="/ppt/tags/tag2602.xml" ContentType="application/vnd.openxmlformats-officedocument.presentationml.tags+xml"/>
  <Override PartName="/ppt/tags/tag2603.xml" ContentType="application/vnd.openxmlformats-officedocument.presentationml.tags+xml"/>
  <Override PartName="/ppt/tags/tag2604.xml" ContentType="application/vnd.openxmlformats-officedocument.presentationml.tags+xml"/>
  <Override PartName="/ppt/tags/tag2605.xml" ContentType="application/vnd.openxmlformats-officedocument.presentationml.tags+xml"/>
  <Override PartName="/ppt/tags/tag2606.xml" ContentType="application/vnd.openxmlformats-officedocument.presentationml.tags+xml"/>
  <Override PartName="/ppt/tags/tag2607.xml" ContentType="application/vnd.openxmlformats-officedocument.presentationml.tags+xml"/>
  <Override PartName="/ppt/tags/tag2608.xml" ContentType="application/vnd.openxmlformats-officedocument.presentationml.tags+xml"/>
  <Override PartName="/ppt/tags/tag2609.xml" ContentType="application/vnd.openxmlformats-officedocument.presentationml.tags+xml"/>
  <Override PartName="/ppt/tags/tag2610.xml" ContentType="application/vnd.openxmlformats-officedocument.presentationml.tags+xml"/>
  <Override PartName="/ppt/tags/tag2611.xml" ContentType="application/vnd.openxmlformats-officedocument.presentationml.tags+xml"/>
  <Override PartName="/ppt/tags/tag2612.xml" ContentType="application/vnd.openxmlformats-officedocument.presentationml.tags+xml"/>
  <Override PartName="/ppt/tags/tag2613.xml" ContentType="application/vnd.openxmlformats-officedocument.presentationml.tags+xml"/>
  <Override PartName="/ppt/tags/tag2614.xml" ContentType="application/vnd.openxmlformats-officedocument.presentationml.tags+xml"/>
  <Override PartName="/ppt/tags/tag2615.xml" ContentType="application/vnd.openxmlformats-officedocument.presentationml.tags+xml"/>
  <Override PartName="/ppt/tags/tag2616.xml" ContentType="application/vnd.openxmlformats-officedocument.presentationml.tags+xml"/>
  <Override PartName="/ppt/tags/tag2617.xml" ContentType="application/vnd.openxmlformats-officedocument.presentationml.tags+xml"/>
  <Override PartName="/ppt/tags/tag2618.xml" ContentType="application/vnd.openxmlformats-officedocument.presentationml.tags+xml"/>
  <Override PartName="/ppt/tags/tag2619.xml" ContentType="application/vnd.openxmlformats-officedocument.presentationml.tags+xml"/>
  <Override PartName="/ppt/tags/tag2620.xml" ContentType="application/vnd.openxmlformats-officedocument.presentationml.tags+xml"/>
  <Override PartName="/ppt/tags/tag2621.xml" ContentType="application/vnd.openxmlformats-officedocument.presentationml.tags+xml"/>
  <Override PartName="/ppt/tags/tag2622.xml" ContentType="application/vnd.openxmlformats-officedocument.presentationml.tags+xml"/>
  <Override PartName="/ppt/tags/tag2623.xml" ContentType="application/vnd.openxmlformats-officedocument.presentationml.tags+xml"/>
  <Override PartName="/ppt/tags/tag2624.xml" ContentType="application/vnd.openxmlformats-officedocument.presentationml.tags+xml"/>
  <Override PartName="/ppt/tags/tag2625.xml" ContentType="application/vnd.openxmlformats-officedocument.presentationml.tags+xml"/>
  <Override PartName="/ppt/tags/tag2626.xml" ContentType="application/vnd.openxmlformats-officedocument.presentationml.tags+xml"/>
  <Override PartName="/ppt/tags/tag2627.xml" ContentType="application/vnd.openxmlformats-officedocument.presentationml.tags+xml"/>
  <Override PartName="/ppt/tags/tag2628.xml" ContentType="application/vnd.openxmlformats-officedocument.presentationml.tags+xml"/>
  <Override PartName="/ppt/tags/tag2629.xml" ContentType="application/vnd.openxmlformats-officedocument.presentationml.tags+xml"/>
  <Override PartName="/ppt/tags/tag2630.xml" ContentType="application/vnd.openxmlformats-officedocument.presentationml.tags+xml"/>
  <Override PartName="/ppt/tags/tag2631.xml" ContentType="application/vnd.openxmlformats-officedocument.presentationml.tags+xml"/>
  <Override PartName="/ppt/tags/tag2632.xml" ContentType="application/vnd.openxmlformats-officedocument.presentationml.tags+xml"/>
  <Override PartName="/ppt/tags/tag2633.xml" ContentType="application/vnd.openxmlformats-officedocument.presentationml.tags+xml"/>
  <Override PartName="/ppt/tags/tag2634.xml" ContentType="application/vnd.openxmlformats-officedocument.presentationml.tags+xml"/>
  <Override PartName="/ppt/tags/tag2635.xml" ContentType="application/vnd.openxmlformats-officedocument.presentationml.tags+xml"/>
  <Override PartName="/ppt/tags/tag2636.xml" ContentType="application/vnd.openxmlformats-officedocument.presentationml.tags+xml"/>
  <Override PartName="/ppt/tags/tag2637.xml" ContentType="application/vnd.openxmlformats-officedocument.presentationml.tags+xml"/>
  <Override PartName="/ppt/tags/tag2638.xml" ContentType="application/vnd.openxmlformats-officedocument.presentationml.tags+xml"/>
  <Override PartName="/ppt/tags/tag2639.xml" ContentType="application/vnd.openxmlformats-officedocument.presentationml.tags+xml"/>
  <Override PartName="/ppt/tags/tag2640.xml" ContentType="application/vnd.openxmlformats-officedocument.presentationml.tags+xml"/>
  <Override PartName="/ppt/tags/tag2641.xml" ContentType="application/vnd.openxmlformats-officedocument.presentationml.tags+xml"/>
  <Override PartName="/ppt/tags/tag2642.xml" ContentType="application/vnd.openxmlformats-officedocument.presentationml.tags+xml"/>
  <Override PartName="/ppt/tags/tag2643.xml" ContentType="application/vnd.openxmlformats-officedocument.presentationml.tags+xml"/>
  <Override PartName="/ppt/tags/tag2644.xml" ContentType="application/vnd.openxmlformats-officedocument.presentationml.tags+xml"/>
  <Override PartName="/ppt/tags/tag2645.xml" ContentType="application/vnd.openxmlformats-officedocument.presentationml.tags+xml"/>
  <Override PartName="/ppt/tags/tag2646.xml" ContentType="application/vnd.openxmlformats-officedocument.presentationml.tags+xml"/>
  <Override PartName="/ppt/tags/tag2647.xml" ContentType="application/vnd.openxmlformats-officedocument.presentationml.tags+xml"/>
  <Override PartName="/ppt/tags/tag2648.xml" ContentType="application/vnd.openxmlformats-officedocument.presentationml.tags+xml"/>
  <Override PartName="/ppt/tags/tag2649.xml" ContentType="application/vnd.openxmlformats-officedocument.presentationml.tags+xml"/>
  <Override PartName="/ppt/tags/tag2650.xml" ContentType="application/vnd.openxmlformats-officedocument.presentationml.tags+xml"/>
  <Override PartName="/ppt/tags/tag2651.xml" ContentType="application/vnd.openxmlformats-officedocument.presentationml.tags+xml"/>
  <Override PartName="/ppt/tags/tag2652.xml" ContentType="application/vnd.openxmlformats-officedocument.presentationml.tags+xml"/>
  <Override PartName="/ppt/tags/tag2653.xml" ContentType="application/vnd.openxmlformats-officedocument.presentationml.tags+xml"/>
  <Override PartName="/ppt/tags/tag2654.xml" ContentType="application/vnd.openxmlformats-officedocument.presentationml.tags+xml"/>
  <Override PartName="/ppt/tags/tag2655.xml" ContentType="application/vnd.openxmlformats-officedocument.presentationml.tags+xml"/>
  <Override PartName="/ppt/tags/tag2656.xml" ContentType="application/vnd.openxmlformats-officedocument.presentationml.tags+xml"/>
  <Override PartName="/ppt/tags/tag2657.xml" ContentType="application/vnd.openxmlformats-officedocument.presentationml.tags+xml"/>
  <Override PartName="/ppt/tags/tag2658.xml" ContentType="application/vnd.openxmlformats-officedocument.presentationml.tags+xml"/>
  <Override PartName="/ppt/tags/tag2659.xml" ContentType="application/vnd.openxmlformats-officedocument.presentationml.tags+xml"/>
  <Override PartName="/ppt/tags/tag2660.xml" ContentType="application/vnd.openxmlformats-officedocument.presentationml.tags+xml"/>
  <Override PartName="/ppt/tags/tag2661.xml" ContentType="application/vnd.openxmlformats-officedocument.presentationml.tags+xml"/>
  <Override PartName="/ppt/tags/tag2662.xml" ContentType="application/vnd.openxmlformats-officedocument.presentationml.tags+xml"/>
  <Override PartName="/ppt/tags/tag2663.xml" ContentType="application/vnd.openxmlformats-officedocument.presentationml.tags+xml"/>
  <Override PartName="/ppt/tags/tag2664.xml" ContentType="application/vnd.openxmlformats-officedocument.presentationml.tags+xml"/>
  <Override PartName="/ppt/tags/tag2665.xml" ContentType="application/vnd.openxmlformats-officedocument.presentationml.tags+xml"/>
  <Override PartName="/ppt/tags/tag2666.xml" ContentType="application/vnd.openxmlformats-officedocument.presentationml.tags+xml"/>
  <Override PartName="/ppt/tags/tag2667.xml" ContentType="application/vnd.openxmlformats-officedocument.presentationml.tags+xml"/>
  <Override PartName="/ppt/tags/tag2668.xml" ContentType="application/vnd.openxmlformats-officedocument.presentationml.tags+xml"/>
  <Override PartName="/ppt/tags/tag2669.xml" ContentType="application/vnd.openxmlformats-officedocument.presentationml.tags+xml"/>
  <Override PartName="/ppt/tags/tag2670.xml" ContentType="application/vnd.openxmlformats-officedocument.presentationml.tags+xml"/>
  <Override PartName="/ppt/tags/tag2671.xml" ContentType="application/vnd.openxmlformats-officedocument.presentationml.tags+xml"/>
  <Override PartName="/ppt/tags/tag2672.xml" ContentType="application/vnd.openxmlformats-officedocument.presentationml.tags+xml"/>
  <Override PartName="/ppt/tags/tag2673.xml" ContentType="application/vnd.openxmlformats-officedocument.presentationml.tags+xml"/>
  <Override PartName="/ppt/tags/tag2674.xml" ContentType="application/vnd.openxmlformats-officedocument.presentationml.tags+xml"/>
  <Override PartName="/ppt/tags/tag2675.xml" ContentType="application/vnd.openxmlformats-officedocument.presentationml.tags+xml"/>
  <Override PartName="/ppt/tags/tag2676.xml" ContentType="application/vnd.openxmlformats-officedocument.presentationml.tags+xml"/>
  <Override PartName="/ppt/tags/tag2677.xml" ContentType="application/vnd.openxmlformats-officedocument.presentationml.tags+xml"/>
  <Override PartName="/ppt/tags/tag2678.xml" ContentType="application/vnd.openxmlformats-officedocument.presentationml.tags+xml"/>
  <Override PartName="/ppt/tags/tag2679.xml" ContentType="application/vnd.openxmlformats-officedocument.presentationml.tags+xml"/>
  <Override PartName="/ppt/tags/tag2680.xml" ContentType="application/vnd.openxmlformats-officedocument.presentationml.tags+xml"/>
  <Override PartName="/ppt/tags/tag2681.xml" ContentType="application/vnd.openxmlformats-officedocument.presentationml.tags+xml"/>
  <Override PartName="/ppt/tags/tag2682.xml" ContentType="application/vnd.openxmlformats-officedocument.presentationml.tags+xml"/>
  <Override PartName="/ppt/tags/tag2683.xml" ContentType="application/vnd.openxmlformats-officedocument.presentationml.tags+xml"/>
  <Override PartName="/ppt/tags/tag2684.xml" ContentType="application/vnd.openxmlformats-officedocument.presentationml.tags+xml"/>
  <Override PartName="/ppt/tags/tag2685.xml" ContentType="application/vnd.openxmlformats-officedocument.presentationml.tags+xml"/>
  <Override PartName="/ppt/tags/tag2686.xml" ContentType="application/vnd.openxmlformats-officedocument.presentationml.tags+xml"/>
  <Override PartName="/ppt/tags/tag2687.xml" ContentType="application/vnd.openxmlformats-officedocument.presentationml.tags+xml"/>
  <Override PartName="/ppt/tags/tag2688.xml" ContentType="application/vnd.openxmlformats-officedocument.presentationml.tags+xml"/>
  <Override PartName="/ppt/tags/tag2689.xml" ContentType="application/vnd.openxmlformats-officedocument.presentationml.tags+xml"/>
  <Override PartName="/ppt/tags/tag2690.xml" ContentType="application/vnd.openxmlformats-officedocument.presentationml.tags+xml"/>
  <Override PartName="/ppt/tags/tag2691.xml" ContentType="application/vnd.openxmlformats-officedocument.presentationml.tags+xml"/>
  <Override PartName="/ppt/tags/tag2692.xml" ContentType="application/vnd.openxmlformats-officedocument.presentationml.tags+xml"/>
  <Override PartName="/ppt/tags/tag2693.xml" ContentType="application/vnd.openxmlformats-officedocument.presentationml.tags+xml"/>
  <Override PartName="/ppt/tags/tag2694.xml" ContentType="application/vnd.openxmlformats-officedocument.presentationml.tags+xml"/>
  <Override PartName="/ppt/tags/tag2695.xml" ContentType="application/vnd.openxmlformats-officedocument.presentationml.tags+xml"/>
  <Override PartName="/ppt/tags/tag2696.xml" ContentType="application/vnd.openxmlformats-officedocument.presentationml.tags+xml"/>
  <Override PartName="/ppt/tags/tag2697.xml" ContentType="application/vnd.openxmlformats-officedocument.presentationml.tags+xml"/>
  <Override PartName="/ppt/tags/tag2698.xml" ContentType="application/vnd.openxmlformats-officedocument.presentationml.tags+xml"/>
  <Override PartName="/ppt/tags/tag2699.xml" ContentType="application/vnd.openxmlformats-officedocument.presentationml.tags+xml"/>
  <Override PartName="/ppt/tags/tag2700.xml" ContentType="application/vnd.openxmlformats-officedocument.presentationml.tags+xml"/>
  <Override PartName="/ppt/tags/tag2701.xml" ContentType="application/vnd.openxmlformats-officedocument.presentationml.tags+xml"/>
  <Override PartName="/ppt/tags/tag2702.xml" ContentType="application/vnd.openxmlformats-officedocument.presentationml.tags+xml"/>
  <Override PartName="/ppt/tags/tag2703.xml" ContentType="application/vnd.openxmlformats-officedocument.presentationml.tags+xml"/>
  <Override PartName="/ppt/tags/tag2704.xml" ContentType="application/vnd.openxmlformats-officedocument.presentationml.tags+xml"/>
  <Override PartName="/ppt/tags/tag2705.xml" ContentType="application/vnd.openxmlformats-officedocument.presentationml.tags+xml"/>
  <Override PartName="/ppt/tags/tag2706.xml" ContentType="application/vnd.openxmlformats-officedocument.presentationml.tags+xml"/>
  <Override PartName="/ppt/tags/tag2707.xml" ContentType="application/vnd.openxmlformats-officedocument.presentationml.tags+xml"/>
  <Override PartName="/ppt/tags/tag2708.xml" ContentType="application/vnd.openxmlformats-officedocument.presentationml.tags+xml"/>
  <Override PartName="/ppt/tags/tag2709.xml" ContentType="application/vnd.openxmlformats-officedocument.presentationml.tags+xml"/>
  <Override PartName="/ppt/tags/tag2710.xml" ContentType="application/vnd.openxmlformats-officedocument.presentationml.tags+xml"/>
  <Override PartName="/ppt/tags/tag2711.xml" ContentType="application/vnd.openxmlformats-officedocument.presentationml.tags+xml"/>
  <Override PartName="/ppt/tags/tag2712.xml" ContentType="application/vnd.openxmlformats-officedocument.presentationml.tags+xml"/>
  <Override PartName="/ppt/tags/tag2713.xml" ContentType="application/vnd.openxmlformats-officedocument.presentationml.tags+xml"/>
  <Override PartName="/ppt/tags/tag2714.xml" ContentType="application/vnd.openxmlformats-officedocument.presentationml.tags+xml"/>
  <Override PartName="/ppt/tags/tag2715.xml" ContentType="application/vnd.openxmlformats-officedocument.presentationml.tags+xml"/>
  <Override PartName="/ppt/tags/tag2716.xml" ContentType="application/vnd.openxmlformats-officedocument.presentationml.tags+xml"/>
  <Override PartName="/ppt/tags/tag2717.xml" ContentType="application/vnd.openxmlformats-officedocument.presentationml.tags+xml"/>
  <Override PartName="/ppt/tags/tag2718.xml" ContentType="application/vnd.openxmlformats-officedocument.presentationml.tags+xml"/>
  <Override PartName="/ppt/tags/tag2719.xml" ContentType="application/vnd.openxmlformats-officedocument.presentationml.tags+xml"/>
  <Override PartName="/ppt/tags/tag2720.xml" ContentType="application/vnd.openxmlformats-officedocument.presentationml.tags+xml"/>
  <Override PartName="/ppt/tags/tag2721.xml" ContentType="application/vnd.openxmlformats-officedocument.presentationml.tags+xml"/>
  <Override PartName="/ppt/tags/tag2722.xml" ContentType="application/vnd.openxmlformats-officedocument.presentationml.tags+xml"/>
  <Override PartName="/ppt/tags/tag2723.xml" ContentType="application/vnd.openxmlformats-officedocument.presentationml.tags+xml"/>
  <Override PartName="/ppt/tags/tag2724.xml" ContentType="application/vnd.openxmlformats-officedocument.presentationml.tags+xml"/>
  <Override PartName="/ppt/tags/tag2725.xml" ContentType="application/vnd.openxmlformats-officedocument.presentationml.tags+xml"/>
  <Override PartName="/ppt/tags/tag2726.xml" ContentType="application/vnd.openxmlformats-officedocument.presentationml.tags+xml"/>
  <Override PartName="/ppt/tags/tag2727.xml" ContentType="application/vnd.openxmlformats-officedocument.presentationml.tags+xml"/>
  <Override PartName="/ppt/tags/tag2728.xml" ContentType="application/vnd.openxmlformats-officedocument.presentationml.tags+xml"/>
  <Override PartName="/ppt/tags/tag2729.xml" ContentType="application/vnd.openxmlformats-officedocument.presentationml.tags+xml"/>
  <Override PartName="/ppt/tags/tag2730.xml" ContentType="application/vnd.openxmlformats-officedocument.presentationml.tags+xml"/>
  <Override PartName="/ppt/tags/tag2731.xml" ContentType="application/vnd.openxmlformats-officedocument.presentationml.tags+xml"/>
  <Override PartName="/ppt/tags/tag2732.xml" ContentType="application/vnd.openxmlformats-officedocument.presentationml.tags+xml"/>
  <Override PartName="/ppt/tags/tag2733.xml" ContentType="application/vnd.openxmlformats-officedocument.presentationml.tags+xml"/>
  <Override PartName="/ppt/tags/tag2734.xml" ContentType="application/vnd.openxmlformats-officedocument.presentationml.tags+xml"/>
  <Override PartName="/ppt/tags/tag2735.xml" ContentType="application/vnd.openxmlformats-officedocument.presentationml.tags+xml"/>
  <Override PartName="/ppt/tags/tag2736.xml" ContentType="application/vnd.openxmlformats-officedocument.presentationml.tags+xml"/>
  <Override PartName="/ppt/tags/tag2737.xml" ContentType="application/vnd.openxmlformats-officedocument.presentationml.tags+xml"/>
  <Override PartName="/ppt/tags/tag2738.xml" ContentType="application/vnd.openxmlformats-officedocument.presentationml.tags+xml"/>
  <Override PartName="/ppt/tags/tag2739.xml" ContentType="application/vnd.openxmlformats-officedocument.presentationml.tags+xml"/>
  <Override PartName="/ppt/tags/tag2740.xml" ContentType="application/vnd.openxmlformats-officedocument.presentationml.tags+xml"/>
  <Override PartName="/ppt/tags/tag2741.xml" ContentType="application/vnd.openxmlformats-officedocument.presentationml.tags+xml"/>
  <Override PartName="/ppt/tags/tag2742.xml" ContentType="application/vnd.openxmlformats-officedocument.presentationml.tags+xml"/>
  <Override PartName="/ppt/tags/tag2743.xml" ContentType="application/vnd.openxmlformats-officedocument.presentationml.tags+xml"/>
  <Override PartName="/ppt/tags/tag2744.xml" ContentType="application/vnd.openxmlformats-officedocument.presentationml.tags+xml"/>
  <Override PartName="/ppt/tags/tag2745.xml" ContentType="application/vnd.openxmlformats-officedocument.presentationml.tags+xml"/>
  <Override PartName="/ppt/tags/tag2746.xml" ContentType="application/vnd.openxmlformats-officedocument.presentationml.tags+xml"/>
  <Override PartName="/ppt/tags/tag2747.xml" ContentType="application/vnd.openxmlformats-officedocument.presentationml.tags+xml"/>
  <Override PartName="/ppt/tags/tag2748.xml" ContentType="application/vnd.openxmlformats-officedocument.presentationml.tags+xml"/>
  <Override PartName="/ppt/tags/tag2749.xml" ContentType="application/vnd.openxmlformats-officedocument.presentationml.tags+xml"/>
  <Override PartName="/ppt/tags/tag2750.xml" ContentType="application/vnd.openxmlformats-officedocument.presentationml.tags+xml"/>
  <Override PartName="/ppt/tags/tag2751.xml" ContentType="application/vnd.openxmlformats-officedocument.presentationml.tags+xml"/>
  <Override PartName="/ppt/tags/tag2752.xml" ContentType="application/vnd.openxmlformats-officedocument.presentationml.tags+xml"/>
  <Override PartName="/ppt/tags/tag2753.xml" ContentType="application/vnd.openxmlformats-officedocument.presentationml.tags+xml"/>
  <Override PartName="/ppt/tags/tag2754.xml" ContentType="application/vnd.openxmlformats-officedocument.presentationml.tags+xml"/>
  <Override PartName="/ppt/tags/tag2755.xml" ContentType="application/vnd.openxmlformats-officedocument.presentationml.tags+xml"/>
  <Override PartName="/ppt/tags/tag2756.xml" ContentType="application/vnd.openxmlformats-officedocument.presentationml.tags+xml"/>
  <Override PartName="/ppt/tags/tag2757.xml" ContentType="application/vnd.openxmlformats-officedocument.presentationml.tags+xml"/>
  <Override PartName="/ppt/tags/tag2758.xml" ContentType="application/vnd.openxmlformats-officedocument.presentationml.tags+xml"/>
  <Override PartName="/ppt/tags/tag2759.xml" ContentType="application/vnd.openxmlformats-officedocument.presentationml.tags+xml"/>
  <Override PartName="/ppt/tags/tag2760.xml" ContentType="application/vnd.openxmlformats-officedocument.presentationml.tags+xml"/>
  <Override PartName="/ppt/tags/tag2761.xml" ContentType="application/vnd.openxmlformats-officedocument.presentationml.tags+xml"/>
  <Override PartName="/ppt/tags/tag2762.xml" ContentType="application/vnd.openxmlformats-officedocument.presentationml.tags+xml"/>
  <Override PartName="/ppt/tags/tag2763.xml" ContentType="application/vnd.openxmlformats-officedocument.presentationml.tags+xml"/>
  <Override PartName="/ppt/tags/tag2764.xml" ContentType="application/vnd.openxmlformats-officedocument.presentationml.tags+xml"/>
  <Override PartName="/ppt/tags/tag2765.xml" ContentType="application/vnd.openxmlformats-officedocument.presentationml.tags+xml"/>
  <Override PartName="/ppt/tags/tag2766.xml" ContentType="application/vnd.openxmlformats-officedocument.presentationml.tags+xml"/>
  <Override PartName="/ppt/tags/tag2767.xml" ContentType="application/vnd.openxmlformats-officedocument.presentationml.tags+xml"/>
  <Override PartName="/ppt/tags/tag2768.xml" ContentType="application/vnd.openxmlformats-officedocument.presentationml.tags+xml"/>
  <Override PartName="/ppt/tags/tag2769.xml" ContentType="application/vnd.openxmlformats-officedocument.presentationml.tags+xml"/>
  <Override PartName="/ppt/tags/tag2770.xml" ContentType="application/vnd.openxmlformats-officedocument.presentationml.tags+xml"/>
  <Override PartName="/ppt/tags/tag2771.xml" ContentType="application/vnd.openxmlformats-officedocument.presentationml.tags+xml"/>
  <Override PartName="/ppt/tags/tag2772.xml" ContentType="application/vnd.openxmlformats-officedocument.presentationml.tags+xml"/>
  <Override PartName="/ppt/tags/tag2773.xml" ContentType="application/vnd.openxmlformats-officedocument.presentationml.tags+xml"/>
  <Override PartName="/ppt/tags/tag2774.xml" ContentType="application/vnd.openxmlformats-officedocument.presentationml.tags+xml"/>
  <Override PartName="/ppt/tags/tag2775.xml" ContentType="application/vnd.openxmlformats-officedocument.presentationml.tags+xml"/>
  <Override PartName="/ppt/tags/tag2776.xml" ContentType="application/vnd.openxmlformats-officedocument.presentationml.tags+xml"/>
  <Override PartName="/ppt/tags/tag2777.xml" ContentType="application/vnd.openxmlformats-officedocument.presentationml.tags+xml"/>
  <Override PartName="/ppt/tags/tag2778.xml" ContentType="application/vnd.openxmlformats-officedocument.presentationml.tags+xml"/>
  <Override PartName="/ppt/tags/tag2779.xml" ContentType="application/vnd.openxmlformats-officedocument.presentationml.tags+xml"/>
  <Override PartName="/ppt/tags/tag2780.xml" ContentType="application/vnd.openxmlformats-officedocument.presentationml.tags+xml"/>
  <Override PartName="/ppt/tags/tag2781.xml" ContentType="application/vnd.openxmlformats-officedocument.presentationml.tags+xml"/>
  <Override PartName="/ppt/tags/tag2782.xml" ContentType="application/vnd.openxmlformats-officedocument.presentationml.tags+xml"/>
  <Override PartName="/ppt/tags/tag2783.xml" ContentType="application/vnd.openxmlformats-officedocument.presentationml.tags+xml"/>
  <Override PartName="/ppt/tags/tag2784.xml" ContentType="application/vnd.openxmlformats-officedocument.presentationml.tags+xml"/>
  <Override PartName="/ppt/tags/tag2785.xml" ContentType="application/vnd.openxmlformats-officedocument.presentationml.tags+xml"/>
  <Override PartName="/ppt/tags/tag2786.xml" ContentType="application/vnd.openxmlformats-officedocument.presentationml.tags+xml"/>
  <Override PartName="/ppt/tags/tag2787.xml" ContentType="application/vnd.openxmlformats-officedocument.presentationml.tags+xml"/>
  <Override PartName="/ppt/tags/tag2788.xml" ContentType="application/vnd.openxmlformats-officedocument.presentationml.tags+xml"/>
  <Override PartName="/ppt/tags/tag2789.xml" ContentType="application/vnd.openxmlformats-officedocument.presentationml.tags+xml"/>
  <Override PartName="/ppt/tags/tag2790.xml" ContentType="application/vnd.openxmlformats-officedocument.presentationml.tags+xml"/>
  <Override PartName="/ppt/tags/tag2791.xml" ContentType="application/vnd.openxmlformats-officedocument.presentationml.tags+xml"/>
  <Override PartName="/ppt/tags/tag2792.xml" ContentType="application/vnd.openxmlformats-officedocument.presentationml.tags+xml"/>
  <Override PartName="/ppt/tags/tag2793.xml" ContentType="application/vnd.openxmlformats-officedocument.presentationml.tags+xml"/>
  <Override PartName="/ppt/tags/tag2794.xml" ContentType="application/vnd.openxmlformats-officedocument.presentationml.tags+xml"/>
  <Override PartName="/ppt/tags/tag2795.xml" ContentType="application/vnd.openxmlformats-officedocument.presentationml.tags+xml"/>
  <Override PartName="/ppt/tags/tag2796.xml" ContentType="application/vnd.openxmlformats-officedocument.presentationml.tags+xml"/>
  <Override PartName="/ppt/tags/tag2797.xml" ContentType="application/vnd.openxmlformats-officedocument.presentationml.tags+xml"/>
  <Override PartName="/ppt/tags/tag2798.xml" ContentType="application/vnd.openxmlformats-officedocument.presentationml.tags+xml"/>
  <Override PartName="/ppt/tags/tag2799.xml" ContentType="application/vnd.openxmlformats-officedocument.presentationml.tags+xml"/>
  <Override PartName="/ppt/tags/tag2800.xml" ContentType="application/vnd.openxmlformats-officedocument.presentationml.tags+xml"/>
  <Override PartName="/ppt/tags/tag2801.xml" ContentType="application/vnd.openxmlformats-officedocument.presentationml.tags+xml"/>
  <Override PartName="/ppt/tags/tag2802.xml" ContentType="application/vnd.openxmlformats-officedocument.presentationml.tags+xml"/>
  <Override PartName="/ppt/tags/tag2803.xml" ContentType="application/vnd.openxmlformats-officedocument.presentationml.tags+xml"/>
  <Override PartName="/ppt/tags/tag2804.xml" ContentType="application/vnd.openxmlformats-officedocument.presentationml.tags+xml"/>
  <Override PartName="/ppt/tags/tag2805.xml" ContentType="application/vnd.openxmlformats-officedocument.presentationml.tags+xml"/>
  <Override PartName="/ppt/tags/tag2806.xml" ContentType="application/vnd.openxmlformats-officedocument.presentationml.tags+xml"/>
  <Override PartName="/ppt/tags/tag2807.xml" ContentType="application/vnd.openxmlformats-officedocument.presentationml.tags+xml"/>
  <Override PartName="/ppt/tags/tag2808.xml" ContentType="application/vnd.openxmlformats-officedocument.presentationml.tags+xml"/>
  <Override PartName="/ppt/tags/tag2809.xml" ContentType="application/vnd.openxmlformats-officedocument.presentationml.tags+xml"/>
  <Override PartName="/ppt/tags/tag2810.xml" ContentType="application/vnd.openxmlformats-officedocument.presentationml.tags+xml"/>
  <Override PartName="/ppt/tags/tag2811.xml" ContentType="application/vnd.openxmlformats-officedocument.presentationml.tags+xml"/>
  <Override PartName="/ppt/tags/tag2812.xml" ContentType="application/vnd.openxmlformats-officedocument.presentationml.tags+xml"/>
  <Override PartName="/ppt/tags/tag2813.xml" ContentType="application/vnd.openxmlformats-officedocument.presentationml.tags+xml"/>
  <Override PartName="/ppt/tags/tag2814.xml" ContentType="application/vnd.openxmlformats-officedocument.presentationml.tags+xml"/>
  <Override PartName="/ppt/tags/tag2815.xml" ContentType="application/vnd.openxmlformats-officedocument.presentationml.tags+xml"/>
  <Override PartName="/ppt/tags/tag2816.xml" ContentType="application/vnd.openxmlformats-officedocument.presentationml.tags+xml"/>
  <Override PartName="/ppt/tags/tag2817.xml" ContentType="application/vnd.openxmlformats-officedocument.presentationml.tags+xml"/>
  <Override PartName="/ppt/tags/tag2818.xml" ContentType="application/vnd.openxmlformats-officedocument.presentationml.tags+xml"/>
  <Override PartName="/ppt/tags/tag2819.xml" ContentType="application/vnd.openxmlformats-officedocument.presentationml.tags+xml"/>
  <Override PartName="/ppt/tags/tag2820.xml" ContentType="application/vnd.openxmlformats-officedocument.presentationml.tags+xml"/>
  <Override PartName="/ppt/tags/tag2821.xml" ContentType="application/vnd.openxmlformats-officedocument.presentationml.tags+xml"/>
  <Override PartName="/ppt/tags/tag2822.xml" ContentType="application/vnd.openxmlformats-officedocument.presentationml.tags+xml"/>
  <Override PartName="/ppt/tags/tag2823.xml" ContentType="application/vnd.openxmlformats-officedocument.presentationml.tags+xml"/>
  <Override PartName="/ppt/tags/tag2824.xml" ContentType="application/vnd.openxmlformats-officedocument.presentationml.tags+xml"/>
  <Override PartName="/ppt/tags/tag2825.xml" ContentType="application/vnd.openxmlformats-officedocument.presentationml.tags+xml"/>
  <Override PartName="/ppt/tags/tag2826.xml" ContentType="application/vnd.openxmlformats-officedocument.presentationml.tags+xml"/>
  <Override PartName="/ppt/tags/tag2827.xml" ContentType="application/vnd.openxmlformats-officedocument.presentationml.tags+xml"/>
  <Override PartName="/ppt/tags/tag2828.xml" ContentType="application/vnd.openxmlformats-officedocument.presentationml.tags+xml"/>
  <Override PartName="/ppt/tags/tag2829.xml" ContentType="application/vnd.openxmlformats-officedocument.presentationml.tags+xml"/>
  <Override PartName="/ppt/tags/tag2830.xml" ContentType="application/vnd.openxmlformats-officedocument.presentationml.tags+xml"/>
  <Override PartName="/ppt/tags/tag2831.xml" ContentType="application/vnd.openxmlformats-officedocument.presentationml.tags+xml"/>
  <Override PartName="/ppt/tags/tag2832.xml" ContentType="application/vnd.openxmlformats-officedocument.presentationml.tags+xml"/>
  <Override PartName="/ppt/tags/tag2833.xml" ContentType="application/vnd.openxmlformats-officedocument.presentationml.tags+xml"/>
  <Override PartName="/ppt/tags/tag2834.xml" ContentType="application/vnd.openxmlformats-officedocument.presentationml.tags+xml"/>
  <Override PartName="/ppt/tags/tag2835.xml" ContentType="application/vnd.openxmlformats-officedocument.presentationml.tags+xml"/>
  <Override PartName="/ppt/tags/tag2836.xml" ContentType="application/vnd.openxmlformats-officedocument.presentationml.tags+xml"/>
  <Override PartName="/ppt/tags/tag2837.xml" ContentType="application/vnd.openxmlformats-officedocument.presentationml.tags+xml"/>
  <Override PartName="/ppt/tags/tag2838.xml" ContentType="application/vnd.openxmlformats-officedocument.presentationml.tags+xml"/>
  <Override PartName="/ppt/tags/tag2839.xml" ContentType="application/vnd.openxmlformats-officedocument.presentationml.tags+xml"/>
  <Override PartName="/ppt/tags/tag2840.xml" ContentType="application/vnd.openxmlformats-officedocument.presentationml.tags+xml"/>
  <Override PartName="/ppt/tags/tag2841.xml" ContentType="application/vnd.openxmlformats-officedocument.presentationml.tags+xml"/>
  <Override PartName="/ppt/tags/tag2842.xml" ContentType="application/vnd.openxmlformats-officedocument.presentationml.tags+xml"/>
  <Override PartName="/ppt/tags/tag2843.xml" ContentType="application/vnd.openxmlformats-officedocument.presentationml.tags+xml"/>
  <Override PartName="/ppt/tags/tag2844.xml" ContentType="application/vnd.openxmlformats-officedocument.presentationml.tags+xml"/>
  <Override PartName="/ppt/tags/tag2845.xml" ContentType="application/vnd.openxmlformats-officedocument.presentationml.tags+xml"/>
  <Override PartName="/ppt/tags/tag2846.xml" ContentType="application/vnd.openxmlformats-officedocument.presentationml.tags+xml"/>
  <Override PartName="/ppt/tags/tag2847.xml" ContentType="application/vnd.openxmlformats-officedocument.presentationml.tags+xml"/>
  <Override PartName="/ppt/tags/tag2848.xml" ContentType="application/vnd.openxmlformats-officedocument.presentationml.tags+xml"/>
  <Override PartName="/ppt/tags/tag2849.xml" ContentType="application/vnd.openxmlformats-officedocument.presentationml.tags+xml"/>
  <Override PartName="/ppt/tags/tag2850.xml" ContentType="application/vnd.openxmlformats-officedocument.presentationml.tags+xml"/>
  <Override PartName="/ppt/tags/tag2851.xml" ContentType="application/vnd.openxmlformats-officedocument.presentationml.tags+xml"/>
  <Override PartName="/ppt/tags/tag2852.xml" ContentType="application/vnd.openxmlformats-officedocument.presentationml.tags+xml"/>
  <Override PartName="/ppt/tags/tag2853.xml" ContentType="application/vnd.openxmlformats-officedocument.presentationml.tags+xml"/>
  <Override PartName="/ppt/tags/tag2854.xml" ContentType="application/vnd.openxmlformats-officedocument.presentationml.tags+xml"/>
  <Override PartName="/ppt/tags/tag2855.xml" ContentType="application/vnd.openxmlformats-officedocument.presentationml.tags+xml"/>
  <Override PartName="/ppt/tags/tag2856.xml" ContentType="application/vnd.openxmlformats-officedocument.presentationml.tags+xml"/>
  <Override PartName="/ppt/tags/tag2857.xml" ContentType="application/vnd.openxmlformats-officedocument.presentationml.tags+xml"/>
  <Override PartName="/ppt/tags/tag2858.xml" ContentType="application/vnd.openxmlformats-officedocument.presentationml.tags+xml"/>
  <Override PartName="/ppt/tags/tag2859.xml" ContentType="application/vnd.openxmlformats-officedocument.presentationml.tags+xml"/>
  <Override PartName="/ppt/tags/tag2860.xml" ContentType="application/vnd.openxmlformats-officedocument.presentationml.tags+xml"/>
  <Override PartName="/ppt/tags/tag2861.xml" ContentType="application/vnd.openxmlformats-officedocument.presentationml.tags+xml"/>
  <Override PartName="/ppt/tags/tag2862.xml" ContentType="application/vnd.openxmlformats-officedocument.presentationml.tags+xml"/>
  <Override PartName="/ppt/tags/tag2863.xml" ContentType="application/vnd.openxmlformats-officedocument.presentationml.tags+xml"/>
  <Override PartName="/ppt/tags/tag2864.xml" ContentType="application/vnd.openxmlformats-officedocument.presentationml.tags+xml"/>
  <Override PartName="/ppt/tags/tag2865.xml" ContentType="application/vnd.openxmlformats-officedocument.presentationml.tags+xml"/>
  <Override PartName="/ppt/tags/tag2866.xml" ContentType="application/vnd.openxmlformats-officedocument.presentationml.tags+xml"/>
  <Override PartName="/ppt/tags/tag2867.xml" ContentType="application/vnd.openxmlformats-officedocument.presentationml.tags+xml"/>
  <Override PartName="/ppt/tags/tag2868.xml" ContentType="application/vnd.openxmlformats-officedocument.presentationml.tags+xml"/>
  <Override PartName="/ppt/tags/tag2869.xml" ContentType="application/vnd.openxmlformats-officedocument.presentationml.tags+xml"/>
  <Override PartName="/ppt/tags/tag2870.xml" ContentType="application/vnd.openxmlformats-officedocument.presentationml.tags+xml"/>
  <Override PartName="/ppt/tags/tag2871.xml" ContentType="application/vnd.openxmlformats-officedocument.presentationml.tags+xml"/>
  <Override PartName="/ppt/tags/tag2872.xml" ContentType="application/vnd.openxmlformats-officedocument.presentationml.tags+xml"/>
  <Override PartName="/ppt/tags/tag2873.xml" ContentType="application/vnd.openxmlformats-officedocument.presentationml.tags+xml"/>
  <Override PartName="/ppt/tags/tag2874.xml" ContentType="application/vnd.openxmlformats-officedocument.presentationml.tags+xml"/>
  <Override PartName="/ppt/tags/tag2875.xml" ContentType="application/vnd.openxmlformats-officedocument.presentationml.tags+xml"/>
  <Override PartName="/ppt/tags/tag2876.xml" ContentType="application/vnd.openxmlformats-officedocument.presentationml.tags+xml"/>
  <Override PartName="/ppt/tags/tag2877.xml" ContentType="application/vnd.openxmlformats-officedocument.presentationml.tags+xml"/>
  <Override PartName="/ppt/tags/tag2878.xml" ContentType="application/vnd.openxmlformats-officedocument.presentationml.tags+xml"/>
  <Override PartName="/ppt/tags/tag2879.xml" ContentType="application/vnd.openxmlformats-officedocument.presentationml.tags+xml"/>
  <Override PartName="/ppt/tags/tag2880.xml" ContentType="application/vnd.openxmlformats-officedocument.presentationml.tags+xml"/>
  <Override PartName="/ppt/tags/tag2881.xml" ContentType="application/vnd.openxmlformats-officedocument.presentationml.tags+xml"/>
  <Override PartName="/ppt/tags/tag2882.xml" ContentType="application/vnd.openxmlformats-officedocument.presentationml.tags+xml"/>
  <Override PartName="/ppt/tags/tag2883.xml" ContentType="application/vnd.openxmlformats-officedocument.presentationml.tags+xml"/>
  <Override PartName="/ppt/tags/tag2884.xml" ContentType="application/vnd.openxmlformats-officedocument.presentationml.tags+xml"/>
  <Override PartName="/ppt/tags/tag2885.xml" ContentType="application/vnd.openxmlformats-officedocument.presentationml.tags+xml"/>
  <Override PartName="/ppt/tags/tag2886.xml" ContentType="application/vnd.openxmlformats-officedocument.presentationml.tags+xml"/>
  <Override PartName="/ppt/tags/tag2887.xml" ContentType="application/vnd.openxmlformats-officedocument.presentationml.tags+xml"/>
  <Override PartName="/ppt/tags/tag2888.xml" ContentType="application/vnd.openxmlformats-officedocument.presentationml.tags+xml"/>
  <Override PartName="/ppt/tags/tag2889.xml" ContentType="application/vnd.openxmlformats-officedocument.presentationml.tags+xml"/>
  <Override PartName="/ppt/tags/tag2890.xml" ContentType="application/vnd.openxmlformats-officedocument.presentationml.tags+xml"/>
  <Override PartName="/ppt/tags/tag2891.xml" ContentType="application/vnd.openxmlformats-officedocument.presentationml.tags+xml"/>
  <Override PartName="/ppt/tags/tag2892.xml" ContentType="application/vnd.openxmlformats-officedocument.presentationml.tags+xml"/>
  <Override PartName="/ppt/tags/tag2893.xml" ContentType="application/vnd.openxmlformats-officedocument.presentationml.tags+xml"/>
  <Override PartName="/ppt/tags/tag2894.xml" ContentType="application/vnd.openxmlformats-officedocument.presentationml.tags+xml"/>
  <Override PartName="/ppt/tags/tag2895.xml" ContentType="application/vnd.openxmlformats-officedocument.presentationml.tags+xml"/>
  <Override PartName="/ppt/tags/tag2896.xml" ContentType="application/vnd.openxmlformats-officedocument.presentationml.tags+xml"/>
  <Override PartName="/ppt/tags/tag2897.xml" ContentType="application/vnd.openxmlformats-officedocument.presentationml.tags+xml"/>
  <Override PartName="/ppt/tags/tag2898.xml" ContentType="application/vnd.openxmlformats-officedocument.presentationml.tags+xml"/>
  <Override PartName="/ppt/tags/tag2899.xml" ContentType="application/vnd.openxmlformats-officedocument.presentationml.tags+xml"/>
  <Override PartName="/ppt/tags/tag2900.xml" ContentType="application/vnd.openxmlformats-officedocument.presentationml.tags+xml"/>
  <Override PartName="/ppt/tags/tag2901.xml" ContentType="application/vnd.openxmlformats-officedocument.presentationml.tags+xml"/>
  <Override PartName="/ppt/tags/tag2902.xml" ContentType="application/vnd.openxmlformats-officedocument.presentationml.tags+xml"/>
  <Override PartName="/ppt/tags/tag2903.xml" ContentType="application/vnd.openxmlformats-officedocument.presentationml.tags+xml"/>
  <Override PartName="/ppt/tags/tag2904.xml" ContentType="application/vnd.openxmlformats-officedocument.presentationml.tags+xml"/>
  <Override PartName="/ppt/tags/tag2905.xml" ContentType="application/vnd.openxmlformats-officedocument.presentationml.tags+xml"/>
  <Override PartName="/ppt/tags/tag2906.xml" ContentType="application/vnd.openxmlformats-officedocument.presentationml.tags+xml"/>
  <Override PartName="/ppt/tags/tag2907.xml" ContentType="application/vnd.openxmlformats-officedocument.presentationml.tags+xml"/>
  <Override PartName="/ppt/tags/tag2908.xml" ContentType="application/vnd.openxmlformats-officedocument.presentationml.tags+xml"/>
  <Override PartName="/ppt/tags/tag2909.xml" ContentType="application/vnd.openxmlformats-officedocument.presentationml.tags+xml"/>
  <Override PartName="/ppt/tags/tag2910.xml" ContentType="application/vnd.openxmlformats-officedocument.presentationml.tags+xml"/>
  <Override PartName="/ppt/tags/tag2911.xml" ContentType="application/vnd.openxmlformats-officedocument.presentationml.tags+xml"/>
  <Override PartName="/ppt/tags/tag2912.xml" ContentType="application/vnd.openxmlformats-officedocument.presentationml.tags+xml"/>
  <Override PartName="/ppt/tags/tag2913.xml" ContentType="application/vnd.openxmlformats-officedocument.presentationml.tags+xml"/>
  <Override PartName="/ppt/tags/tag2914.xml" ContentType="application/vnd.openxmlformats-officedocument.presentationml.tags+xml"/>
  <Override PartName="/ppt/tags/tag2915.xml" ContentType="application/vnd.openxmlformats-officedocument.presentationml.tags+xml"/>
  <Override PartName="/ppt/tags/tag2916.xml" ContentType="application/vnd.openxmlformats-officedocument.presentationml.tags+xml"/>
  <Override PartName="/ppt/tags/tag2917.xml" ContentType="application/vnd.openxmlformats-officedocument.presentationml.tags+xml"/>
  <Override PartName="/ppt/tags/tag2918.xml" ContentType="application/vnd.openxmlformats-officedocument.presentationml.tags+xml"/>
  <Override PartName="/ppt/tags/tag2919.xml" ContentType="application/vnd.openxmlformats-officedocument.presentationml.tags+xml"/>
  <Override PartName="/ppt/tags/tag2920.xml" ContentType="application/vnd.openxmlformats-officedocument.presentationml.tags+xml"/>
  <Override PartName="/ppt/tags/tag2921.xml" ContentType="application/vnd.openxmlformats-officedocument.presentationml.tags+xml"/>
  <Override PartName="/ppt/tags/tag2922.xml" ContentType="application/vnd.openxmlformats-officedocument.presentationml.tags+xml"/>
  <Override PartName="/ppt/tags/tag2923.xml" ContentType="application/vnd.openxmlformats-officedocument.presentationml.tags+xml"/>
  <Override PartName="/ppt/tags/tag2924.xml" ContentType="application/vnd.openxmlformats-officedocument.presentationml.tags+xml"/>
  <Override PartName="/ppt/tags/tag2925.xml" ContentType="application/vnd.openxmlformats-officedocument.presentationml.tags+xml"/>
  <Override PartName="/ppt/tags/tag2926.xml" ContentType="application/vnd.openxmlformats-officedocument.presentationml.tags+xml"/>
  <Override PartName="/ppt/tags/tag2927.xml" ContentType="application/vnd.openxmlformats-officedocument.presentationml.tags+xml"/>
  <Override PartName="/ppt/tags/tag2928.xml" ContentType="application/vnd.openxmlformats-officedocument.presentationml.tags+xml"/>
  <Override PartName="/ppt/tags/tag2929.xml" ContentType="application/vnd.openxmlformats-officedocument.presentationml.tags+xml"/>
  <Override PartName="/ppt/tags/tag2930.xml" ContentType="application/vnd.openxmlformats-officedocument.presentationml.tags+xml"/>
  <Override PartName="/ppt/tags/tag2931.xml" ContentType="application/vnd.openxmlformats-officedocument.presentationml.tags+xml"/>
  <Override PartName="/ppt/tags/tag2932.xml" ContentType="application/vnd.openxmlformats-officedocument.presentationml.tags+xml"/>
  <Override PartName="/ppt/tags/tag2933.xml" ContentType="application/vnd.openxmlformats-officedocument.presentationml.tags+xml"/>
  <Override PartName="/ppt/tags/tag2934.xml" ContentType="application/vnd.openxmlformats-officedocument.presentationml.tags+xml"/>
  <Override PartName="/ppt/tags/tag2935.xml" ContentType="application/vnd.openxmlformats-officedocument.presentationml.tags+xml"/>
  <Override PartName="/ppt/tags/tag2936.xml" ContentType="application/vnd.openxmlformats-officedocument.presentationml.tags+xml"/>
  <Override PartName="/ppt/tags/tag2937.xml" ContentType="application/vnd.openxmlformats-officedocument.presentationml.tags+xml"/>
  <Override PartName="/ppt/tags/tag2938.xml" ContentType="application/vnd.openxmlformats-officedocument.presentationml.tags+xml"/>
  <Override PartName="/ppt/tags/tag2939.xml" ContentType="application/vnd.openxmlformats-officedocument.presentationml.tags+xml"/>
  <Override PartName="/ppt/tags/tag2940.xml" ContentType="application/vnd.openxmlformats-officedocument.presentationml.tags+xml"/>
  <Override PartName="/ppt/tags/tag2941.xml" ContentType="application/vnd.openxmlformats-officedocument.presentationml.tags+xml"/>
  <Override PartName="/ppt/tags/tag2942.xml" ContentType="application/vnd.openxmlformats-officedocument.presentationml.tags+xml"/>
  <Override PartName="/ppt/tags/tag2943.xml" ContentType="application/vnd.openxmlformats-officedocument.presentationml.tags+xml"/>
  <Override PartName="/ppt/tags/tag2944.xml" ContentType="application/vnd.openxmlformats-officedocument.presentationml.tags+xml"/>
  <Override PartName="/ppt/tags/tag2945.xml" ContentType="application/vnd.openxmlformats-officedocument.presentationml.tags+xml"/>
  <Override PartName="/ppt/tags/tag2946.xml" ContentType="application/vnd.openxmlformats-officedocument.presentationml.tags+xml"/>
  <Override PartName="/ppt/tags/tag2947.xml" ContentType="application/vnd.openxmlformats-officedocument.presentationml.tags+xml"/>
  <Override PartName="/ppt/tags/tag2948.xml" ContentType="application/vnd.openxmlformats-officedocument.presentationml.tags+xml"/>
  <Override PartName="/ppt/tags/tag2949.xml" ContentType="application/vnd.openxmlformats-officedocument.presentationml.tags+xml"/>
  <Override PartName="/ppt/tags/tag2950.xml" ContentType="application/vnd.openxmlformats-officedocument.presentationml.tags+xml"/>
  <Override PartName="/ppt/tags/tag2951.xml" ContentType="application/vnd.openxmlformats-officedocument.presentationml.tags+xml"/>
  <Override PartName="/ppt/tags/tag2952.xml" ContentType="application/vnd.openxmlformats-officedocument.presentationml.tags+xml"/>
  <Override PartName="/ppt/tags/tag2953.xml" ContentType="application/vnd.openxmlformats-officedocument.presentationml.tags+xml"/>
  <Override PartName="/ppt/tags/tag2954.xml" ContentType="application/vnd.openxmlformats-officedocument.presentationml.tags+xml"/>
  <Override PartName="/ppt/tags/tag2955.xml" ContentType="application/vnd.openxmlformats-officedocument.presentationml.tags+xml"/>
  <Override PartName="/ppt/tags/tag2956.xml" ContentType="application/vnd.openxmlformats-officedocument.presentationml.tags+xml"/>
  <Override PartName="/ppt/tags/tag2957.xml" ContentType="application/vnd.openxmlformats-officedocument.presentationml.tags+xml"/>
  <Override PartName="/ppt/tags/tag2958.xml" ContentType="application/vnd.openxmlformats-officedocument.presentationml.tags+xml"/>
  <Override PartName="/ppt/tags/tag2959.xml" ContentType="application/vnd.openxmlformats-officedocument.presentationml.tags+xml"/>
  <Override PartName="/ppt/tags/tag2960.xml" ContentType="application/vnd.openxmlformats-officedocument.presentationml.tags+xml"/>
  <Override PartName="/ppt/tags/tag2961.xml" ContentType="application/vnd.openxmlformats-officedocument.presentationml.tags+xml"/>
  <Override PartName="/ppt/tags/tag2962.xml" ContentType="application/vnd.openxmlformats-officedocument.presentationml.tags+xml"/>
  <Override PartName="/ppt/tags/tag2963.xml" ContentType="application/vnd.openxmlformats-officedocument.presentationml.tags+xml"/>
  <Override PartName="/ppt/tags/tag2964.xml" ContentType="application/vnd.openxmlformats-officedocument.presentationml.tags+xml"/>
  <Override PartName="/ppt/tags/tag2965.xml" ContentType="application/vnd.openxmlformats-officedocument.presentationml.tags+xml"/>
  <Override PartName="/ppt/tags/tag2966.xml" ContentType="application/vnd.openxmlformats-officedocument.presentationml.tags+xml"/>
  <Override PartName="/ppt/tags/tag2967.xml" ContentType="application/vnd.openxmlformats-officedocument.presentationml.tags+xml"/>
  <Override PartName="/ppt/tags/tag2968.xml" ContentType="application/vnd.openxmlformats-officedocument.presentationml.tags+xml"/>
  <Override PartName="/ppt/tags/tag2969.xml" ContentType="application/vnd.openxmlformats-officedocument.presentationml.tags+xml"/>
  <Override PartName="/ppt/tags/tag2970.xml" ContentType="application/vnd.openxmlformats-officedocument.presentationml.tags+xml"/>
  <Override PartName="/ppt/tags/tag2971.xml" ContentType="application/vnd.openxmlformats-officedocument.presentationml.tags+xml"/>
  <Override PartName="/ppt/tags/tag2972.xml" ContentType="application/vnd.openxmlformats-officedocument.presentationml.tags+xml"/>
  <Override PartName="/ppt/tags/tag2973.xml" ContentType="application/vnd.openxmlformats-officedocument.presentationml.tags+xml"/>
  <Override PartName="/ppt/tags/tag2974.xml" ContentType="application/vnd.openxmlformats-officedocument.presentationml.tags+xml"/>
  <Override PartName="/ppt/tags/tag2975.xml" ContentType="application/vnd.openxmlformats-officedocument.presentationml.tags+xml"/>
  <Override PartName="/ppt/tags/tag2976.xml" ContentType="application/vnd.openxmlformats-officedocument.presentationml.tags+xml"/>
  <Override PartName="/ppt/tags/tag2977.xml" ContentType="application/vnd.openxmlformats-officedocument.presentationml.tags+xml"/>
  <Override PartName="/ppt/tags/tag2978.xml" ContentType="application/vnd.openxmlformats-officedocument.presentationml.tags+xml"/>
  <Override PartName="/ppt/tags/tag2979.xml" ContentType="application/vnd.openxmlformats-officedocument.presentationml.tags+xml"/>
  <Override PartName="/ppt/tags/tag2980.xml" ContentType="application/vnd.openxmlformats-officedocument.presentationml.tags+xml"/>
  <Override PartName="/ppt/tags/tag2981.xml" ContentType="application/vnd.openxmlformats-officedocument.presentationml.tags+xml"/>
  <Override PartName="/ppt/tags/tag2982.xml" ContentType="application/vnd.openxmlformats-officedocument.presentationml.tags+xml"/>
  <Override PartName="/ppt/tags/tag2983.xml" ContentType="application/vnd.openxmlformats-officedocument.presentationml.tags+xml"/>
  <Override PartName="/ppt/tags/tag2984.xml" ContentType="application/vnd.openxmlformats-officedocument.presentationml.tags+xml"/>
  <Override PartName="/ppt/tags/tag2985.xml" ContentType="application/vnd.openxmlformats-officedocument.presentationml.tags+xml"/>
  <Override PartName="/ppt/tags/tag2986.xml" ContentType="application/vnd.openxmlformats-officedocument.presentationml.tags+xml"/>
  <Override PartName="/ppt/tags/tag2987.xml" ContentType="application/vnd.openxmlformats-officedocument.presentationml.tags+xml"/>
  <Override PartName="/ppt/tags/tag2988.xml" ContentType="application/vnd.openxmlformats-officedocument.presentationml.tags+xml"/>
  <Override PartName="/ppt/tags/tag2989.xml" ContentType="application/vnd.openxmlformats-officedocument.presentationml.tags+xml"/>
  <Override PartName="/ppt/tags/tag2990.xml" ContentType="application/vnd.openxmlformats-officedocument.presentationml.tags+xml"/>
  <Override PartName="/ppt/tags/tag2991.xml" ContentType="application/vnd.openxmlformats-officedocument.presentationml.tags+xml"/>
  <Override PartName="/ppt/tags/tag2992.xml" ContentType="application/vnd.openxmlformats-officedocument.presentationml.tags+xml"/>
  <Override PartName="/ppt/tags/tag2993.xml" ContentType="application/vnd.openxmlformats-officedocument.presentationml.tags+xml"/>
  <Override PartName="/ppt/tags/tag2994.xml" ContentType="application/vnd.openxmlformats-officedocument.presentationml.tags+xml"/>
  <Override PartName="/ppt/tags/tag2995.xml" ContentType="application/vnd.openxmlformats-officedocument.presentationml.tags+xml"/>
  <Override PartName="/ppt/tags/tag2996.xml" ContentType="application/vnd.openxmlformats-officedocument.presentationml.tags+xml"/>
  <Override PartName="/ppt/tags/tag2997.xml" ContentType="application/vnd.openxmlformats-officedocument.presentationml.tags+xml"/>
  <Override PartName="/ppt/tags/tag2998.xml" ContentType="application/vnd.openxmlformats-officedocument.presentationml.tags+xml"/>
  <Override PartName="/ppt/tags/tag2999.xml" ContentType="application/vnd.openxmlformats-officedocument.presentationml.tags+xml"/>
  <Override PartName="/ppt/tags/tag3000.xml" ContentType="application/vnd.openxmlformats-officedocument.presentationml.tags+xml"/>
  <Override PartName="/ppt/tags/tag3001.xml" ContentType="application/vnd.openxmlformats-officedocument.presentationml.tags+xml"/>
  <Override PartName="/ppt/tags/tag3002.xml" ContentType="application/vnd.openxmlformats-officedocument.presentationml.tags+xml"/>
  <Override PartName="/ppt/tags/tag3003.xml" ContentType="application/vnd.openxmlformats-officedocument.presentationml.tags+xml"/>
  <Override PartName="/ppt/tags/tag3004.xml" ContentType="application/vnd.openxmlformats-officedocument.presentationml.tags+xml"/>
  <Override PartName="/ppt/tags/tag3005.xml" ContentType="application/vnd.openxmlformats-officedocument.presentationml.tags+xml"/>
  <Override PartName="/ppt/tags/tag3006.xml" ContentType="application/vnd.openxmlformats-officedocument.presentationml.tags+xml"/>
  <Override PartName="/ppt/tags/tag3007.xml" ContentType="application/vnd.openxmlformats-officedocument.presentationml.tags+xml"/>
  <Override PartName="/ppt/tags/tag3008.xml" ContentType="application/vnd.openxmlformats-officedocument.presentationml.tags+xml"/>
  <Override PartName="/ppt/tags/tag3009.xml" ContentType="application/vnd.openxmlformats-officedocument.presentationml.tags+xml"/>
  <Override PartName="/ppt/tags/tag3010.xml" ContentType="application/vnd.openxmlformats-officedocument.presentationml.tags+xml"/>
  <Override PartName="/ppt/tags/tag3011.xml" ContentType="application/vnd.openxmlformats-officedocument.presentationml.tags+xml"/>
  <Override PartName="/ppt/tags/tag3012.xml" ContentType="application/vnd.openxmlformats-officedocument.presentationml.tags+xml"/>
  <Override PartName="/ppt/tags/tag3013.xml" ContentType="application/vnd.openxmlformats-officedocument.presentationml.tags+xml"/>
  <Override PartName="/ppt/tags/tag3014.xml" ContentType="application/vnd.openxmlformats-officedocument.presentationml.tags+xml"/>
  <Override PartName="/ppt/tags/tag3015.xml" ContentType="application/vnd.openxmlformats-officedocument.presentationml.tags+xml"/>
  <Override PartName="/ppt/tags/tag3016.xml" ContentType="application/vnd.openxmlformats-officedocument.presentationml.tags+xml"/>
  <Override PartName="/ppt/tags/tag3017.xml" ContentType="application/vnd.openxmlformats-officedocument.presentationml.tags+xml"/>
  <Override PartName="/ppt/tags/tag3018.xml" ContentType="application/vnd.openxmlformats-officedocument.presentationml.tags+xml"/>
  <Override PartName="/ppt/tags/tag3019.xml" ContentType="application/vnd.openxmlformats-officedocument.presentationml.tags+xml"/>
  <Override PartName="/ppt/tags/tag3020.xml" ContentType="application/vnd.openxmlformats-officedocument.presentationml.tags+xml"/>
  <Override PartName="/ppt/tags/tag3021.xml" ContentType="application/vnd.openxmlformats-officedocument.presentationml.tags+xml"/>
  <Override PartName="/ppt/tags/tag3022.xml" ContentType="application/vnd.openxmlformats-officedocument.presentationml.tags+xml"/>
  <Override PartName="/ppt/tags/tag3023.xml" ContentType="application/vnd.openxmlformats-officedocument.presentationml.tags+xml"/>
  <Override PartName="/ppt/tags/tag3024.xml" ContentType="application/vnd.openxmlformats-officedocument.presentationml.tags+xml"/>
  <Override PartName="/ppt/tags/tag3025.xml" ContentType="application/vnd.openxmlformats-officedocument.presentationml.tags+xml"/>
  <Override PartName="/ppt/tags/tag3026.xml" ContentType="application/vnd.openxmlformats-officedocument.presentationml.tags+xml"/>
  <Override PartName="/ppt/tags/tag3027.xml" ContentType="application/vnd.openxmlformats-officedocument.presentationml.tags+xml"/>
  <Override PartName="/ppt/tags/tag3028.xml" ContentType="application/vnd.openxmlformats-officedocument.presentationml.tags+xml"/>
  <Override PartName="/ppt/tags/tag3029.xml" ContentType="application/vnd.openxmlformats-officedocument.presentationml.tags+xml"/>
  <Override PartName="/ppt/tags/tag3030.xml" ContentType="application/vnd.openxmlformats-officedocument.presentationml.tags+xml"/>
  <Override PartName="/ppt/tags/tag3031.xml" ContentType="application/vnd.openxmlformats-officedocument.presentationml.tags+xml"/>
  <Override PartName="/ppt/tags/tag3032.xml" ContentType="application/vnd.openxmlformats-officedocument.presentationml.tags+xml"/>
  <Override PartName="/ppt/tags/tag3033.xml" ContentType="application/vnd.openxmlformats-officedocument.presentationml.tags+xml"/>
  <Override PartName="/ppt/tags/tag3034.xml" ContentType="application/vnd.openxmlformats-officedocument.presentationml.tags+xml"/>
  <Override PartName="/ppt/tags/tag3035.xml" ContentType="application/vnd.openxmlformats-officedocument.presentationml.tags+xml"/>
  <Override PartName="/ppt/tags/tag3036.xml" ContentType="application/vnd.openxmlformats-officedocument.presentationml.tags+xml"/>
  <Override PartName="/ppt/tags/tag3037.xml" ContentType="application/vnd.openxmlformats-officedocument.presentationml.tags+xml"/>
  <Override PartName="/ppt/tags/tag3038.xml" ContentType="application/vnd.openxmlformats-officedocument.presentationml.tags+xml"/>
  <Override PartName="/ppt/tags/tag3039.xml" ContentType="application/vnd.openxmlformats-officedocument.presentationml.tags+xml"/>
  <Override PartName="/ppt/tags/tag3040.xml" ContentType="application/vnd.openxmlformats-officedocument.presentationml.tags+xml"/>
  <Override PartName="/ppt/tags/tag3041.xml" ContentType="application/vnd.openxmlformats-officedocument.presentationml.tags+xml"/>
  <Override PartName="/ppt/tags/tag3042.xml" ContentType="application/vnd.openxmlformats-officedocument.presentationml.tags+xml"/>
  <Override PartName="/ppt/tags/tag3043.xml" ContentType="application/vnd.openxmlformats-officedocument.presentationml.tags+xml"/>
  <Override PartName="/ppt/tags/tag3044.xml" ContentType="application/vnd.openxmlformats-officedocument.presentationml.tags+xml"/>
  <Override PartName="/ppt/tags/tag3045.xml" ContentType="application/vnd.openxmlformats-officedocument.presentationml.tags+xml"/>
  <Override PartName="/ppt/tags/tag3046.xml" ContentType="application/vnd.openxmlformats-officedocument.presentationml.tags+xml"/>
  <Override PartName="/ppt/tags/tag3047.xml" ContentType="application/vnd.openxmlformats-officedocument.presentationml.tags+xml"/>
  <Override PartName="/ppt/tags/tag3048.xml" ContentType="application/vnd.openxmlformats-officedocument.presentationml.tags+xml"/>
  <Override PartName="/ppt/tags/tag3049.xml" ContentType="application/vnd.openxmlformats-officedocument.presentationml.tags+xml"/>
  <Override PartName="/ppt/tags/tag3050.xml" ContentType="application/vnd.openxmlformats-officedocument.presentationml.tags+xml"/>
  <Override PartName="/ppt/tags/tag3051.xml" ContentType="application/vnd.openxmlformats-officedocument.presentationml.tags+xml"/>
  <Override PartName="/ppt/tags/tag3052.xml" ContentType="application/vnd.openxmlformats-officedocument.presentationml.tags+xml"/>
  <Override PartName="/ppt/tags/tag3053.xml" ContentType="application/vnd.openxmlformats-officedocument.presentationml.tags+xml"/>
  <Override PartName="/ppt/tags/tag3054.xml" ContentType="application/vnd.openxmlformats-officedocument.presentationml.tags+xml"/>
  <Override PartName="/ppt/tags/tag3055.xml" ContentType="application/vnd.openxmlformats-officedocument.presentationml.tags+xml"/>
  <Override PartName="/ppt/tags/tag3056.xml" ContentType="application/vnd.openxmlformats-officedocument.presentationml.tags+xml"/>
  <Override PartName="/ppt/tags/tag3057.xml" ContentType="application/vnd.openxmlformats-officedocument.presentationml.tags+xml"/>
  <Override PartName="/ppt/tags/tag3058.xml" ContentType="application/vnd.openxmlformats-officedocument.presentationml.tags+xml"/>
  <Override PartName="/ppt/tags/tag3059.xml" ContentType="application/vnd.openxmlformats-officedocument.presentationml.tags+xml"/>
  <Override PartName="/ppt/tags/tag3060.xml" ContentType="application/vnd.openxmlformats-officedocument.presentationml.tags+xml"/>
  <Override PartName="/ppt/tags/tag3061.xml" ContentType="application/vnd.openxmlformats-officedocument.presentationml.tags+xml"/>
  <Override PartName="/ppt/tags/tag3062.xml" ContentType="application/vnd.openxmlformats-officedocument.presentationml.tags+xml"/>
  <Override PartName="/ppt/tags/tag3063.xml" ContentType="application/vnd.openxmlformats-officedocument.presentationml.tags+xml"/>
  <Override PartName="/ppt/tags/tag3064.xml" ContentType="application/vnd.openxmlformats-officedocument.presentationml.tags+xml"/>
  <Override PartName="/ppt/tags/tag3065.xml" ContentType="application/vnd.openxmlformats-officedocument.presentationml.tags+xml"/>
  <Override PartName="/ppt/tags/tag3066.xml" ContentType="application/vnd.openxmlformats-officedocument.presentationml.tags+xml"/>
  <Override PartName="/ppt/tags/tag3067.xml" ContentType="application/vnd.openxmlformats-officedocument.presentationml.tags+xml"/>
  <Override PartName="/ppt/tags/tag3068.xml" ContentType="application/vnd.openxmlformats-officedocument.presentationml.tags+xml"/>
  <Override PartName="/ppt/tags/tag3069.xml" ContentType="application/vnd.openxmlformats-officedocument.presentationml.tags+xml"/>
  <Override PartName="/ppt/tags/tag3070.xml" ContentType="application/vnd.openxmlformats-officedocument.presentationml.tags+xml"/>
  <Override PartName="/ppt/tags/tag3071.xml" ContentType="application/vnd.openxmlformats-officedocument.presentationml.tags+xml"/>
  <Override PartName="/ppt/tags/tag3072.xml" ContentType="application/vnd.openxmlformats-officedocument.presentationml.tags+xml"/>
  <Override PartName="/ppt/tags/tag3073.xml" ContentType="application/vnd.openxmlformats-officedocument.presentationml.tags+xml"/>
  <Override PartName="/ppt/tags/tag3074.xml" ContentType="application/vnd.openxmlformats-officedocument.presentationml.tags+xml"/>
  <Override PartName="/ppt/tags/tag3075.xml" ContentType="application/vnd.openxmlformats-officedocument.presentationml.tags+xml"/>
  <Override PartName="/ppt/tags/tag3076.xml" ContentType="application/vnd.openxmlformats-officedocument.presentationml.tags+xml"/>
  <Override PartName="/ppt/tags/tag3077.xml" ContentType="application/vnd.openxmlformats-officedocument.presentationml.tags+xml"/>
  <Override PartName="/ppt/tags/tag3078.xml" ContentType="application/vnd.openxmlformats-officedocument.presentationml.tags+xml"/>
  <Override PartName="/ppt/tags/tag3079.xml" ContentType="application/vnd.openxmlformats-officedocument.presentationml.tags+xml"/>
  <Override PartName="/ppt/tags/tag3080.xml" ContentType="application/vnd.openxmlformats-officedocument.presentationml.tags+xml"/>
  <Override PartName="/ppt/tags/tag3081.xml" ContentType="application/vnd.openxmlformats-officedocument.presentationml.tags+xml"/>
  <Override PartName="/ppt/tags/tag3082.xml" ContentType="application/vnd.openxmlformats-officedocument.presentationml.tags+xml"/>
  <Override PartName="/ppt/tags/tag3083.xml" ContentType="application/vnd.openxmlformats-officedocument.presentationml.tags+xml"/>
  <Override PartName="/ppt/tags/tag3084.xml" ContentType="application/vnd.openxmlformats-officedocument.presentationml.tags+xml"/>
  <Override PartName="/ppt/tags/tag3085.xml" ContentType="application/vnd.openxmlformats-officedocument.presentationml.tags+xml"/>
  <Override PartName="/ppt/tags/tag3086.xml" ContentType="application/vnd.openxmlformats-officedocument.presentationml.tags+xml"/>
  <Override PartName="/ppt/tags/tag3087.xml" ContentType="application/vnd.openxmlformats-officedocument.presentationml.tags+xml"/>
  <Override PartName="/ppt/tags/tag3088.xml" ContentType="application/vnd.openxmlformats-officedocument.presentationml.tags+xml"/>
  <Override PartName="/ppt/tags/tag3089.xml" ContentType="application/vnd.openxmlformats-officedocument.presentationml.tags+xml"/>
  <Override PartName="/ppt/tags/tag3090.xml" ContentType="application/vnd.openxmlformats-officedocument.presentationml.tags+xml"/>
  <Override PartName="/ppt/tags/tag3091.xml" ContentType="application/vnd.openxmlformats-officedocument.presentationml.tags+xml"/>
  <Override PartName="/ppt/tags/tag3092.xml" ContentType="application/vnd.openxmlformats-officedocument.presentationml.tags+xml"/>
  <Override PartName="/ppt/tags/tag3093.xml" ContentType="application/vnd.openxmlformats-officedocument.presentationml.tags+xml"/>
  <Override PartName="/ppt/tags/tag3094.xml" ContentType="application/vnd.openxmlformats-officedocument.presentationml.tags+xml"/>
  <Override PartName="/ppt/tags/tag3095.xml" ContentType="application/vnd.openxmlformats-officedocument.presentationml.tags+xml"/>
  <Override PartName="/ppt/tags/tag3096.xml" ContentType="application/vnd.openxmlformats-officedocument.presentationml.tags+xml"/>
  <Override PartName="/ppt/tags/tag3097.xml" ContentType="application/vnd.openxmlformats-officedocument.presentationml.tags+xml"/>
  <Override PartName="/ppt/tags/tag3098.xml" ContentType="application/vnd.openxmlformats-officedocument.presentationml.tags+xml"/>
  <Override PartName="/ppt/tags/tag3099.xml" ContentType="application/vnd.openxmlformats-officedocument.presentationml.tags+xml"/>
  <Override PartName="/ppt/tags/tag3100.xml" ContentType="application/vnd.openxmlformats-officedocument.presentationml.tags+xml"/>
  <Override PartName="/ppt/tags/tag3101.xml" ContentType="application/vnd.openxmlformats-officedocument.presentationml.tags+xml"/>
  <Override PartName="/ppt/tags/tag3102.xml" ContentType="application/vnd.openxmlformats-officedocument.presentationml.tags+xml"/>
  <Override PartName="/ppt/tags/tag3103.xml" ContentType="application/vnd.openxmlformats-officedocument.presentationml.tags+xml"/>
  <Override PartName="/ppt/tags/tag3104.xml" ContentType="application/vnd.openxmlformats-officedocument.presentationml.tags+xml"/>
  <Override PartName="/ppt/tags/tag3105.xml" ContentType="application/vnd.openxmlformats-officedocument.presentationml.tags+xml"/>
  <Override PartName="/ppt/tags/tag3106.xml" ContentType="application/vnd.openxmlformats-officedocument.presentationml.tags+xml"/>
  <Override PartName="/ppt/tags/tag3107.xml" ContentType="application/vnd.openxmlformats-officedocument.presentationml.tags+xml"/>
  <Override PartName="/ppt/tags/tag3108.xml" ContentType="application/vnd.openxmlformats-officedocument.presentationml.tags+xml"/>
  <Override PartName="/ppt/tags/tag3109.xml" ContentType="application/vnd.openxmlformats-officedocument.presentationml.tags+xml"/>
  <Override PartName="/ppt/tags/tag3110.xml" ContentType="application/vnd.openxmlformats-officedocument.presentationml.tags+xml"/>
  <Override PartName="/ppt/tags/tag3111.xml" ContentType="application/vnd.openxmlformats-officedocument.presentationml.tags+xml"/>
  <Override PartName="/ppt/tags/tag3112.xml" ContentType="application/vnd.openxmlformats-officedocument.presentationml.tags+xml"/>
  <Override PartName="/ppt/tags/tag3113.xml" ContentType="application/vnd.openxmlformats-officedocument.presentationml.tags+xml"/>
  <Override PartName="/ppt/tags/tag3114.xml" ContentType="application/vnd.openxmlformats-officedocument.presentationml.tags+xml"/>
  <Override PartName="/ppt/tags/tag3115.xml" ContentType="application/vnd.openxmlformats-officedocument.presentationml.tags+xml"/>
  <Override PartName="/ppt/tags/tag3116.xml" ContentType="application/vnd.openxmlformats-officedocument.presentationml.tags+xml"/>
  <Override PartName="/ppt/tags/tag3117.xml" ContentType="application/vnd.openxmlformats-officedocument.presentationml.tags+xml"/>
  <Override PartName="/ppt/tags/tag3118.xml" ContentType="application/vnd.openxmlformats-officedocument.presentationml.tags+xml"/>
  <Override PartName="/ppt/tags/tag3119.xml" ContentType="application/vnd.openxmlformats-officedocument.presentationml.tags+xml"/>
  <Override PartName="/ppt/tags/tag3120.xml" ContentType="application/vnd.openxmlformats-officedocument.presentationml.tags+xml"/>
  <Override PartName="/ppt/tags/tag3121.xml" ContentType="application/vnd.openxmlformats-officedocument.presentationml.tags+xml"/>
  <Override PartName="/ppt/tags/tag3122.xml" ContentType="application/vnd.openxmlformats-officedocument.presentationml.tags+xml"/>
  <Override PartName="/ppt/tags/tag3123.xml" ContentType="application/vnd.openxmlformats-officedocument.presentationml.tags+xml"/>
  <Override PartName="/ppt/tags/tag3124.xml" ContentType="application/vnd.openxmlformats-officedocument.presentationml.tags+xml"/>
  <Override PartName="/ppt/tags/tag3125.xml" ContentType="application/vnd.openxmlformats-officedocument.presentationml.tags+xml"/>
  <Override PartName="/ppt/tags/tag3126.xml" ContentType="application/vnd.openxmlformats-officedocument.presentationml.tags+xml"/>
  <Override PartName="/ppt/tags/tag3127.xml" ContentType="application/vnd.openxmlformats-officedocument.presentationml.tags+xml"/>
  <Override PartName="/ppt/tags/tag3128.xml" ContentType="application/vnd.openxmlformats-officedocument.presentationml.tags+xml"/>
  <Override PartName="/ppt/tags/tag3129.xml" ContentType="application/vnd.openxmlformats-officedocument.presentationml.tags+xml"/>
  <Override PartName="/ppt/tags/tag3130.xml" ContentType="application/vnd.openxmlformats-officedocument.presentationml.tags+xml"/>
  <Override PartName="/ppt/tags/tag3131.xml" ContentType="application/vnd.openxmlformats-officedocument.presentationml.tags+xml"/>
  <Override PartName="/ppt/tags/tag3132.xml" ContentType="application/vnd.openxmlformats-officedocument.presentationml.tags+xml"/>
  <Override PartName="/ppt/tags/tag3133.xml" ContentType="application/vnd.openxmlformats-officedocument.presentationml.tags+xml"/>
  <Override PartName="/ppt/tags/tag3134.xml" ContentType="application/vnd.openxmlformats-officedocument.presentationml.tags+xml"/>
  <Override PartName="/ppt/tags/tag3135.xml" ContentType="application/vnd.openxmlformats-officedocument.presentationml.tags+xml"/>
  <Override PartName="/ppt/tags/tag3136.xml" ContentType="application/vnd.openxmlformats-officedocument.presentationml.tags+xml"/>
  <Override PartName="/ppt/tags/tag3137.xml" ContentType="application/vnd.openxmlformats-officedocument.presentationml.tags+xml"/>
  <Override PartName="/ppt/tags/tag3138.xml" ContentType="application/vnd.openxmlformats-officedocument.presentationml.tags+xml"/>
  <Override PartName="/ppt/tags/tag3139.xml" ContentType="application/vnd.openxmlformats-officedocument.presentationml.tags+xml"/>
  <Override PartName="/ppt/tags/tag3140.xml" ContentType="application/vnd.openxmlformats-officedocument.presentationml.tags+xml"/>
  <Override PartName="/ppt/tags/tag3141.xml" ContentType="application/vnd.openxmlformats-officedocument.presentationml.tags+xml"/>
  <Override PartName="/ppt/tags/tag3142.xml" ContentType="application/vnd.openxmlformats-officedocument.presentationml.tags+xml"/>
  <Override PartName="/ppt/tags/tag3143.xml" ContentType="application/vnd.openxmlformats-officedocument.presentationml.tags+xml"/>
  <Override PartName="/ppt/tags/tag3144.xml" ContentType="application/vnd.openxmlformats-officedocument.presentationml.tags+xml"/>
  <Override PartName="/ppt/tags/tag3145.xml" ContentType="application/vnd.openxmlformats-officedocument.presentationml.tags+xml"/>
  <Override PartName="/ppt/tags/tag3146.xml" ContentType="application/vnd.openxmlformats-officedocument.presentationml.tags+xml"/>
  <Override PartName="/ppt/tags/tag3147.xml" ContentType="application/vnd.openxmlformats-officedocument.presentationml.tags+xml"/>
  <Override PartName="/ppt/tags/tag3148.xml" ContentType="application/vnd.openxmlformats-officedocument.presentationml.tags+xml"/>
  <Override PartName="/ppt/tags/tag3149.xml" ContentType="application/vnd.openxmlformats-officedocument.presentationml.tags+xml"/>
  <Override PartName="/ppt/tags/tag3150.xml" ContentType="application/vnd.openxmlformats-officedocument.presentationml.tags+xml"/>
  <Override PartName="/ppt/tags/tag3151.xml" ContentType="application/vnd.openxmlformats-officedocument.presentationml.tags+xml"/>
  <Override PartName="/ppt/notesSlides/notesSlide13.xml" ContentType="application/vnd.openxmlformats-officedocument.presentationml.notesSlide+xml"/>
  <Override PartName="/ppt/tags/tag3152.xml" ContentType="application/vnd.openxmlformats-officedocument.presentationml.tags+xml"/>
  <Override PartName="/ppt/tags/tag3153.xml" ContentType="application/vnd.openxmlformats-officedocument.presentationml.tags+xml"/>
  <Override PartName="/ppt/tags/tag3154.xml" ContentType="application/vnd.openxmlformats-officedocument.presentationml.tags+xml"/>
  <Override PartName="/ppt/tags/tag3155.xml" ContentType="application/vnd.openxmlformats-officedocument.presentationml.tags+xml"/>
  <Override PartName="/ppt/tags/tag3156.xml" ContentType="application/vnd.openxmlformats-officedocument.presentationml.tags+xml"/>
  <Override PartName="/ppt/tags/tag3157.xml" ContentType="application/vnd.openxmlformats-officedocument.presentationml.tags+xml"/>
  <Override PartName="/ppt/tags/tag3158.xml" ContentType="application/vnd.openxmlformats-officedocument.presentationml.tags+xml"/>
  <Override PartName="/ppt/tags/tag3159.xml" ContentType="application/vnd.openxmlformats-officedocument.presentationml.tags+xml"/>
  <Override PartName="/ppt/tags/tag3160.xml" ContentType="application/vnd.openxmlformats-officedocument.presentationml.tags+xml"/>
  <Override PartName="/ppt/tags/tag3161.xml" ContentType="application/vnd.openxmlformats-officedocument.presentationml.tags+xml"/>
  <Override PartName="/ppt/tags/tag3162.xml" ContentType="application/vnd.openxmlformats-officedocument.presentationml.tags+xml"/>
  <Override PartName="/ppt/tags/tag3163.xml" ContentType="application/vnd.openxmlformats-officedocument.presentationml.tags+xml"/>
  <Override PartName="/ppt/tags/tag3164.xml" ContentType="application/vnd.openxmlformats-officedocument.presentationml.tags+xml"/>
  <Override PartName="/ppt/tags/tag3165.xml" ContentType="application/vnd.openxmlformats-officedocument.presentationml.tags+xml"/>
  <Override PartName="/ppt/tags/tag3166.xml" ContentType="application/vnd.openxmlformats-officedocument.presentationml.tags+xml"/>
  <Override PartName="/ppt/tags/tag3167.xml" ContentType="application/vnd.openxmlformats-officedocument.presentationml.tags+xml"/>
  <Override PartName="/ppt/tags/tag3168.xml" ContentType="application/vnd.openxmlformats-officedocument.presentationml.tags+xml"/>
  <Override PartName="/ppt/tags/tag3169.xml" ContentType="application/vnd.openxmlformats-officedocument.presentationml.tags+xml"/>
  <Override PartName="/ppt/tags/tag3170.xml" ContentType="application/vnd.openxmlformats-officedocument.presentationml.tags+xml"/>
  <Override PartName="/ppt/tags/tag3171.xml" ContentType="application/vnd.openxmlformats-officedocument.presentationml.tags+xml"/>
  <Override PartName="/ppt/tags/tag3172.xml" ContentType="application/vnd.openxmlformats-officedocument.presentationml.tags+xml"/>
  <Override PartName="/ppt/tags/tag3173.xml" ContentType="application/vnd.openxmlformats-officedocument.presentationml.tags+xml"/>
  <Override PartName="/ppt/tags/tag3174.xml" ContentType="application/vnd.openxmlformats-officedocument.presentationml.tags+xml"/>
  <Override PartName="/ppt/tags/tag3175.xml" ContentType="application/vnd.openxmlformats-officedocument.presentationml.tags+xml"/>
  <Override PartName="/ppt/tags/tag3176.xml" ContentType="application/vnd.openxmlformats-officedocument.presentationml.tags+xml"/>
  <Override PartName="/ppt/tags/tag3177.xml" ContentType="application/vnd.openxmlformats-officedocument.presentationml.tags+xml"/>
  <Override PartName="/ppt/tags/tag3178.xml" ContentType="application/vnd.openxmlformats-officedocument.presentationml.tags+xml"/>
  <Override PartName="/ppt/tags/tag3179.xml" ContentType="application/vnd.openxmlformats-officedocument.presentationml.tags+xml"/>
  <Override PartName="/ppt/tags/tag3180.xml" ContentType="application/vnd.openxmlformats-officedocument.presentationml.tags+xml"/>
  <Override PartName="/ppt/tags/tag3181.xml" ContentType="application/vnd.openxmlformats-officedocument.presentationml.tags+xml"/>
  <Override PartName="/ppt/tags/tag3182.xml" ContentType="application/vnd.openxmlformats-officedocument.presentationml.tags+xml"/>
  <Override PartName="/ppt/tags/tag3183.xml" ContentType="application/vnd.openxmlformats-officedocument.presentationml.tags+xml"/>
  <Override PartName="/ppt/tags/tag3184.xml" ContentType="application/vnd.openxmlformats-officedocument.presentationml.tags+xml"/>
  <Override PartName="/ppt/tags/tag3185.xml" ContentType="application/vnd.openxmlformats-officedocument.presentationml.tags+xml"/>
  <Override PartName="/ppt/tags/tag3186.xml" ContentType="application/vnd.openxmlformats-officedocument.presentationml.tags+xml"/>
  <Override PartName="/ppt/tags/tag3187.xml" ContentType="application/vnd.openxmlformats-officedocument.presentationml.tags+xml"/>
  <Override PartName="/ppt/tags/tag3188.xml" ContentType="application/vnd.openxmlformats-officedocument.presentationml.tags+xml"/>
  <Override PartName="/ppt/tags/tag3189.xml" ContentType="application/vnd.openxmlformats-officedocument.presentationml.tags+xml"/>
  <Override PartName="/ppt/tags/tag3190.xml" ContentType="application/vnd.openxmlformats-officedocument.presentationml.tags+xml"/>
  <Override PartName="/ppt/tags/tag3191.xml" ContentType="application/vnd.openxmlformats-officedocument.presentationml.tags+xml"/>
  <Override PartName="/ppt/tags/tag3192.xml" ContentType="application/vnd.openxmlformats-officedocument.presentationml.tags+xml"/>
  <Override PartName="/ppt/tags/tag3193.xml" ContentType="application/vnd.openxmlformats-officedocument.presentationml.tags+xml"/>
  <Override PartName="/ppt/tags/tag3194.xml" ContentType="application/vnd.openxmlformats-officedocument.presentationml.tags+xml"/>
  <Override PartName="/ppt/tags/tag3195.xml" ContentType="application/vnd.openxmlformats-officedocument.presentationml.tags+xml"/>
  <Override PartName="/ppt/tags/tag3196.xml" ContentType="application/vnd.openxmlformats-officedocument.presentationml.tags+xml"/>
  <Override PartName="/ppt/tags/tag3197.xml" ContentType="application/vnd.openxmlformats-officedocument.presentationml.tags+xml"/>
  <Override PartName="/ppt/tags/tag3198.xml" ContentType="application/vnd.openxmlformats-officedocument.presentationml.tags+xml"/>
  <Override PartName="/ppt/tags/tag3199.xml" ContentType="application/vnd.openxmlformats-officedocument.presentationml.tags+xml"/>
  <Override PartName="/ppt/tags/tag3200.xml" ContentType="application/vnd.openxmlformats-officedocument.presentationml.tags+xml"/>
  <Override PartName="/ppt/tags/tag3201.xml" ContentType="application/vnd.openxmlformats-officedocument.presentationml.tags+xml"/>
  <Override PartName="/ppt/tags/tag3202.xml" ContentType="application/vnd.openxmlformats-officedocument.presentationml.tags+xml"/>
  <Override PartName="/ppt/tags/tag3203.xml" ContentType="application/vnd.openxmlformats-officedocument.presentationml.tags+xml"/>
  <Override PartName="/ppt/tags/tag3204.xml" ContentType="application/vnd.openxmlformats-officedocument.presentationml.tags+xml"/>
  <Override PartName="/ppt/tags/tag3205.xml" ContentType="application/vnd.openxmlformats-officedocument.presentationml.tags+xml"/>
  <Override PartName="/ppt/tags/tag3206.xml" ContentType="application/vnd.openxmlformats-officedocument.presentationml.tags+xml"/>
  <Override PartName="/ppt/tags/tag3207.xml" ContentType="application/vnd.openxmlformats-officedocument.presentationml.tags+xml"/>
  <Override PartName="/ppt/tags/tag3208.xml" ContentType="application/vnd.openxmlformats-officedocument.presentationml.tags+xml"/>
  <Override PartName="/ppt/tags/tag3209.xml" ContentType="application/vnd.openxmlformats-officedocument.presentationml.tags+xml"/>
  <Override PartName="/ppt/tags/tag3210.xml" ContentType="application/vnd.openxmlformats-officedocument.presentationml.tags+xml"/>
  <Override PartName="/ppt/tags/tag3211.xml" ContentType="application/vnd.openxmlformats-officedocument.presentationml.tags+xml"/>
  <Override PartName="/ppt/tags/tag3212.xml" ContentType="application/vnd.openxmlformats-officedocument.presentationml.tags+xml"/>
  <Override PartName="/ppt/tags/tag3213.xml" ContentType="application/vnd.openxmlformats-officedocument.presentationml.tags+xml"/>
  <Override PartName="/ppt/tags/tag3214.xml" ContentType="application/vnd.openxmlformats-officedocument.presentationml.tags+xml"/>
  <Override PartName="/ppt/tags/tag3215.xml" ContentType="application/vnd.openxmlformats-officedocument.presentationml.tags+xml"/>
  <Override PartName="/ppt/tags/tag3216.xml" ContentType="application/vnd.openxmlformats-officedocument.presentationml.tags+xml"/>
  <Override PartName="/ppt/tags/tag3217.xml" ContentType="application/vnd.openxmlformats-officedocument.presentationml.tags+xml"/>
  <Override PartName="/ppt/tags/tag3218.xml" ContentType="application/vnd.openxmlformats-officedocument.presentationml.tags+xml"/>
  <Override PartName="/ppt/tags/tag3219.xml" ContentType="application/vnd.openxmlformats-officedocument.presentationml.tags+xml"/>
  <Override PartName="/ppt/tags/tag3220.xml" ContentType="application/vnd.openxmlformats-officedocument.presentationml.tags+xml"/>
  <Override PartName="/ppt/tags/tag3221.xml" ContentType="application/vnd.openxmlformats-officedocument.presentationml.tags+xml"/>
  <Override PartName="/ppt/tags/tag3222.xml" ContentType="application/vnd.openxmlformats-officedocument.presentationml.tags+xml"/>
  <Override PartName="/ppt/tags/tag3223.xml" ContentType="application/vnd.openxmlformats-officedocument.presentationml.tags+xml"/>
  <Override PartName="/ppt/tags/tag3224.xml" ContentType="application/vnd.openxmlformats-officedocument.presentationml.tags+xml"/>
  <Override PartName="/ppt/tags/tag3225.xml" ContentType="application/vnd.openxmlformats-officedocument.presentationml.tags+xml"/>
  <Override PartName="/ppt/tags/tag3226.xml" ContentType="application/vnd.openxmlformats-officedocument.presentationml.tags+xml"/>
  <Override PartName="/ppt/tags/tag3227.xml" ContentType="application/vnd.openxmlformats-officedocument.presentationml.tags+xml"/>
  <Override PartName="/ppt/tags/tag3228.xml" ContentType="application/vnd.openxmlformats-officedocument.presentationml.tags+xml"/>
  <Override PartName="/ppt/tags/tag3229.xml" ContentType="application/vnd.openxmlformats-officedocument.presentationml.tags+xml"/>
  <Override PartName="/ppt/tags/tag3230.xml" ContentType="application/vnd.openxmlformats-officedocument.presentationml.tags+xml"/>
  <Override PartName="/ppt/tags/tag3231.xml" ContentType="application/vnd.openxmlformats-officedocument.presentationml.tags+xml"/>
  <Override PartName="/ppt/tags/tag3232.xml" ContentType="application/vnd.openxmlformats-officedocument.presentationml.tags+xml"/>
  <Override PartName="/ppt/tags/tag3233.xml" ContentType="application/vnd.openxmlformats-officedocument.presentationml.tags+xml"/>
  <Override PartName="/ppt/tags/tag3234.xml" ContentType="application/vnd.openxmlformats-officedocument.presentationml.tags+xml"/>
  <Override PartName="/ppt/tags/tag3235.xml" ContentType="application/vnd.openxmlformats-officedocument.presentationml.tags+xml"/>
  <Override PartName="/ppt/tags/tag3236.xml" ContentType="application/vnd.openxmlformats-officedocument.presentationml.tags+xml"/>
  <Override PartName="/ppt/tags/tag3237.xml" ContentType="application/vnd.openxmlformats-officedocument.presentationml.tags+xml"/>
  <Override PartName="/ppt/tags/tag3238.xml" ContentType="application/vnd.openxmlformats-officedocument.presentationml.tags+xml"/>
  <Override PartName="/ppt/tags/tag3239.xml" ContentType="application/vnd.openxmlformats-officedocument.presentationml.tags+xml"/>
  <Override PartName="/ppt/tags/tag3240.xml" ContentType="application/vnd.openxmlformats-officedocument.presentationml.tags+xml"/>
  <Override PartName="/ppt/tags/tag3241.xml" ContentType="application/vnd.openxmlformats-officedocument.presentationml.tags+xml"/>
  <Override PartName="/ppt/tags/tag3242.xml" ContentType="application/vnd.openxmlformats-officedocument.presentationml.tags+xml"/>
  <Override PartName="/ppt/tags/tag3243.xml" ContentType="application/vnd.openxmlformats-officedocument.presentationml.tags+xml"/>
  <Override PartName="/ppt/tags/tag3244.xml" ContentType="application/vnd.openxmlformats-officedocument.presentationml.tags+xml"/>
  <Override PartName="/ppt/tags/tag3245.xml" ContentType="application/vnd.openxmlformats-officedocument.presentationml.tags+xml"/>
  <Override PartName="/ppt/tags/tag3246.xml" ContentType="application/vnd.openxmlformats-officedocument.presentationml.tags+xml"/>
  <Override PartName="/ppt/tags/tag3247.xml" ContentType="application/vnd.openxmlformats-officedocument.presentationml.tags+xml"/>
  <Override PartName="/ppt/tags/tag3248.xml" ContentType="application/vnd.openxmlformats-officedocument.presentationml.tags+xml"/>
  <Override PartName="/ppt/tags/tag3249.xml" ContentType="application/vnd.openxmlformats-officedocument.presentationml.tags+xml"/>
  <Override PartName="/ppt/tags/tag3250.xml" ContentType="application/vnd.openxmlformats-officedocument.presentationml.tags+xml"/>
  <Override PartName="/ppt/tags/tag3251.xml" ContentType="application/vnd.openxmlformats-officedocument.presentationml.tags+xml"/>
  <Override PartName="/ppt/tags/tag3252.xml" ContentType="application/vnd.openxmlformats-officedocument.presentationml.tags+xml"/>
  <Override PartName="/ppt/tags/tag3253.xml" ContentType="application/vnd.openxmlformats-officedocument.presentationml.tags+xml"/>
  <Override PartName="/ppt/tags/tag3254.xml" ContentType="application/vnd.openxmlformats-officedocument.presentationml.tags+xml"/>
  <Override PartName="/ppt/tags/tag3255.xml" ContentType="application/vnd.openxmlformats-officedocument.presentationml.tags+xml"/>
  <Override PartName="/ppt/tags/tag3256.xml" ContentType="application/vnd.openxmlformats-officedocument.presentationml.tags+xml"/>
  <Override PartName="/ppt/tags/tag3257.xml" ContentType="application/vnd.openxmlformats-officedocument.presentationml.tags+xml"/>
  <Override PartName="/ppt/tags/tag3258.xml" ContentType="application/vnd.openxmlformats-officedocument.presentationml.tags+xml"/>
  <Override PartName="/ppt/tags/tag3259.xml" ContentType="application/vnd.openxmlformats-officedocument.presentationml.tags+xml"/>
  <Override PartName="/ppt/tags/tag3260.xml" ContentType="application/vnd.openxmlformats-officedocument.presentationml.tags+xml"/>
  <Override PartName="/ppt/tags/tag3261.xml" ContentType="application/vnd.openxmlformats-officedocument.presentationml.tags+xml"/>
  <Override PartName="/ppt/tags/tag3262.xml" ContentType="application/vnd.openxmlformats-officedocument.presentationml.tags+xml"/>
  <Override PartName="/ppt/tags/tag3263.xml" ContentType="application/vnd.openxmlformats-officedocument.presentationml.tags+xml"/>
  <Override PartName="/ppt/tags/tag3264.xml" ContentType="application/vnd.openxmlformats-officedocument.presentationml.tags+xml"/>
  <Override PartName="/ppt/tags/tag3265.xml" ContentType="application/vnd.openxmlformats-officedocument.presentationml.tags+xml"/>
  <Override PartName="/ppt/tags/tag3266.xml" ContentType="application/vnd.openxmlformats-officedocument.presentationml.tags+xml"/>
  <Override PartName="/ppt/notesSlides/notesSlide14.xml" ContentType="application/vnd.openxmlformats-officedocument.presentationml.notesSlide+xml"/>
  <Override PartName="/ppt/tags/tag3267.xml" ContentType="application/vnd.openxmlformats-officedocument.presentationml.tags+xml"/>
  <Override PartName="/ppt/tags/tag3268.xml" ContentType="application/vnd.openxmlformats-officedocument.presentationml.tags+xml"/>
  <Override PartName="/ppt/tags/tag3269.xml" ContentType="application/vnd.openxmlformats-officedocument.presentationml.tags+xml"/>
  <Override PartName="/ppt/tags/tag3270.xml" ContentType="application/vnd.openxmlformats-officedocument.presentationml.tags+xml"/>
  <Override PartName="/ppt/tags/tag3271.xml" ContentType="application/vnd.openxmlformats-officedocument.presentationml.tags+xml"/>
  <Override PartName="/ppt/tags/tag3272.xml" ContentType="application/vnd.openxmlformats-officedocument.presentationml.tags+xml"/>
  <Override PartName="/ppt/tags/tag3273.xml" ContentType="application/vnd.openxmlformats-officedocument.presentationml.tags+xml"/>
  <Override PartName="/ppt/tags/tag3274.xml" ContentType="application/vnd.openxmlformats-officedocument.presentationml.tags+xml"/>
  <Override PartName="/ppt/tags/tag3275.xml" ContentType="application/vnd.openxmlformats-officedocument.presentationml.tags+xml"/>
  <Override PartName="/ppt/tags/tag3276.xml" ContentType="application/vnd.openxmlformats-officedocument.presentationml.tags+xml"/>
  <Override PartName="/ppt/tags/tag3277.xml" ContentType="application/vnd.openxmlformats-officedocument.presentationml.tags+xml"/>
  <Override PartName="/ppt/tags/tag3278.xml" ContentType="application/vnd.openxmlformats-officedocument.presentationml.tags+xml"/>
  <Override PartName="/ppt/tags/tag3279.xml" ContentType="application/vnd.openxmlformats-officedocument.presentationml.tags+xml"/>
  <Override PartName="/ppt/tags/tag3280.xml" ContentType="application/vnd.openxmlformats-officedocument.presentationml.tags+xml"/>
  <Override PartName="/ppt/tags/tag3281.xml" ContentType="application/vnd.openxmlformats-officedocument.presentationml.tags+xml"/>
  <Override PartName="/ppt/tags/tag3282.xml" ContentType="application/vnd.openxmlformats-officedocument.presentationml.tags+xml"/>
  <Override PartName="/ppt/tags/tag3283.xml" ContentType="application/vnd.openxmlformats-officedocument.presentationml.tags+xml"/>
  <Override PartName="/ppt/tags/tag3284.xml" ContentType="application/vnd.openxmlformats-officedocument.presentationml.tags+xml"/>
  <Override PartName="/ppt/tags/tag3285.xml" ContentType="application/vnd.openxmlformats-officedocument.presentationml.tags+xml"/>
  <Override PartName="/ppt/tags/tag3286.xml" ContentType="application/vnd.openxmlformats-officedocument.presentationml.tags+xml"/>
  <Override PartName="/ppt/tags/tag3287.xml" ContentType="application/vnd.openxmlformats-officedocument.presentationml.tags+xml"/>
  <Override PartName="/ppt/tags/tag3288.xml" ContentType="application/vnd.openxmlformats-officedocument.presentationml.tags+xml"/>
  <Override PartName="/ppt/tags/tag3289.xml" ContentType="application/vnd.openxmlformats-officedocument.presentationml.tags+xml"/>
  <Override PartName="/ppt/tags/tag3290.xml" ContentType="application/vnd.openxmlformats-officedocument.presentationml.tags+xml"/>
  <Override PartName="/ppt/tags/tag3291.xml" ContentType="application/vnd.openxmlformats-officedocument.presentationml.tags+xml"/>
  <Override PartName="/ppt/tags/tag3292.xml" ContentType="application/vnd.openxmlformats-officedocument.presentationml.tags+xml"/>
  <Override PartName="/ppt/tags/tag3293.xml" ContentType="application/vnd.openxmlformats-officedocument.presentationml.tags+xml"/>
  <Override PartName="/ppt/tags/tag3294.xml" ContentType="application/vnd.openxmlformats-officedocument.presentationml.tags+xml"/>
  <Override PartName="/ppt/tags/tag3295.xml" ContentType="application/vnd.openxmlformats-officedocument.presentationml.tags+xml"/>
  <Override PartName="/ppt/tags/tag3296.xml" ContentType="application/vnd.openxmlformats-officedocument.presentationml.tags+xml"/>
  <Override PartName="/ppt/tags/tag3297.xml" ContentType="application/vnd.openxmlformats-officedocument.presentationml.tags+xml"/>
  <Override PartName="/ppt/tags/tag3298.xml" ContentType="application/vnd.openxmlformats-officedocument.presentationml.tags+xml"/>
  <Override PartName="/ppt/tags/tag3299.xml" ContentType="application/vnd.openxmlformats-officedocument.presentationml.tags+xml"/>
  <Override PartName="/ppt/tags/tag3300.xml" ContentType="application/vnd.openxmlformats-officedocument.presentationml.tags+xml"/>
  <Override PartName="/ppt/tags/tag3301.xml" ContentType="application/vnd.openxmlformats-officedocument.presentationml.tags+xml"/>
  <Override PartName="/ppt/tags/tag3302.xml" ContentType="application/vnd.openxmlformats-officedocument.presentationml.tags+xml"/>
  <Override PartName="/ppt/tags/tag3303.xml" ContentType="application/vnd.openxmlformats-officedocument.presentationml.tags+xml"/>
  <Override PartName="/ppt/tags/tag3304.xml" ContentType="application/vnd.openxmlformats-officedocument.presentationml.tags+xml"/>
  <Override PartName="/ppt/tags/tag3305.xml" ContentType="application/vnd.openxmlformats-officedocument.presentationml.tags+xml"/>
  <Override PartName="/ppt/tags/tag3306.xml" ContentType="application/vnd.openxmlformats-officedocument.presentationml.tags+xml"/>
  <Override PartName="/ppt/tags/tag3307.xml" ContentType="application/vnd.openxmlformats-officedocument.presentationml.tags+xml"/>
  <Override PartName="/ppt/tags/tag3308.xml" ContentType="application/vnd.openxmlformats-officedocument.presentationml.tags+xml"/>
  <Override PartName="/ppt/tags/tag3309.xml" ContentType="application/vnd.openxmlformats-officedocument.presentationml.tags+xml"/>
  <Override PartName="/ppt/tags/tag3310.xml" ContentType="application/vnd.openxmlformats-officedocument.presentationml.tags+xml"/>
  <Override PartName="/ppt/tags/tag3311.xml" ContentType="application/vnd.openxmlformats-officedocument.presentationml.tags+xml"/>
  <Override PartName="/ppt/tags/tag3312.xml" ContentType="application/vnd.openxmlformats-officedocument.presentationml.tags+xml"/>
  <Override PartName="/ppt/tags/tag3313.xml" ContentType="application/vnd.openxmlformats-officedocument.presentationml.tags+xml"/>
  <Override PartName="/ppt/tags/tag3314.xml" ContentType="application/vnd.openxmlformats-officedocument.presentationml.tags+xml"/>
  <Override PartName="/ppt/tags/tag3315.xml" ContentType="application/vnd.openxmlformats-officedocument.presentationml.tags+xml"/>
  <Override PartName="/ppt/tags/tag3316.xml" ContentType="application/vnd.openxmlformats-officedocument.presentationml.tags+xml"/>
  <Override PartName="/ppt/tags/tag3317.xml" ContentType="application/vnd.openxmlformats-officedocument.presentationml.tags+xml"/>
  <Override PartName="/ppt/tags/tag3318.xml" ContentType="application/vnd.openxmlformats-officedocument.presentationml.tags+xml"/>
  <Override PartName="/ppt/tags/tag3319.xml" ContentType="application/vnd.openxmlformats-officedocument.presentationml.tags+xml"/>
  <Override PartName="/ppt/tags/tag3320.xml" ContentType="application/vnd.openxmlformats-officedocument.presentationml.tags+xml"/>
  <Override PartName="/ppt/tags/tag3321.xml" ContentType="application/vnd.openxmlformats-officedocument.presentationml.tags+xml"/>
  <Override PartName="/ppt/tags/tag3322.xml" ContentType="application/vnd.openxmlformats-officedocument.presentationml.tags+xml"/>
  <Override PartName="/ppt/tags/tag3323.xml" ContentType="application/vnd.openxmlformats-officedocument.presentationml.tags+xml"/>
  <Override PartName="/ppt/tags/tag3324.xml" ContentType="application/vnd.openxmlformats-officedocument.presentationml.tags+xml"/>
  <Override PartName="/ppt/tags/tag3325.xml" ContentType="application/vnd.openxmlformats-officedocument.presentationml.tags+xml"/>
  <Override PartName="/ppt/tags/tag3326.xml" ContentType="application/vnd.openxmlformats-officedocument.presentationml.tags+xml"/>
  <Override PartName="/ppt/tags/tag3327.xml" ContentType="application/vnd.openxmlformats-officedocument.presentationml.tags+xml"/>
  <Override PartName="/ppt/tags/tag3328.xml" ContentType="application/vnd.openxmlformats-officedocument.presentationml.tags+xml"/>
  <Override PartName="/ppt/tags/tag3329.xml" ContentType="application/vnd.openxmlformats-officedocument.presentationml.tags+xml"/>
  <Override PartName="/ppt/tags/tag3330.xml" ContentType="application/vnd.openxmlformats-officedocument.presentationml.tags+xml"/>
  <Override PartName="/ppt/tags/tag3331.xml" ContentType="application/vnd.openxmlformats-officedocument.presentationml.tags+xml"/>
  <Override PartName="/ppt/tags/tag3332.xml" ContentType="application/vnd.openxmlformats-officedocument.presentationml.tags+xml"/>
  <Override PartName="/ppt/tags/tag3333.xml" ContentType="application/vnd.openxmlformats-officedocument.presentationml.tags+xml"/>
  <Override PartName="/ppt/tags/tag3334.xml" ContentType="application/vnd.openxmlformats-officedocument.presentationml.tags+xml"/>
  <Override PartName="/ppt/tags/tag3335.xml" ContentType="application/vnd.openxmlformats-officedocument.presentationml.tags+xml"/>
  <Override PartName="/ppt/tags/tag3336.xml" ContentType="application/vnd.openxmlformats-officedocument.presentationml.tags+xml"/>
  <Override PartName="/ppt/tags/tag3337.xml" ContentType="application/vnd.openxmlformats-officedocument.presentationml.tags+xml"/>
  <Override PartName="/ppt/tags/tag3338.xml" ContentType="application/vnd.openxmlformats-officedocument.presentationml.tags+xml"/>
  <Override PartName="/ppt/tags/tag3339.xml" ContentType="application/vnd.openxmlformats-officedocument.presentationml.tags+xml"/>
  <Override PartName="/ppt/tags/tag3340.xml" ContentType="application/vnd.openxmlformats-officedocument.presentationml.tags+xml"/>
  <Override PartName="/ppt/tags/tag3341.xml" ContentType="application/vnd.openxmlformats-officedocument.presentationml.tags+xml"/>
  <Override PartName="/ppt/tags/tag3342.xml" ContentType="application/vnd.openxmlformats-officedocument.presentationml.tags+xml"/>
  <Override PartName="/ppt/tags/tag3343.xml" ContentType="application/vnd.openxmlformats-officedocument.presentationml.tags+xml"/>
  <Override PartName="/ppt/tags/tag3344.xml" ContentType="application/vnd.openxmlformats-officedocument.presentationml.tags+xml"/>
  <Override PartName="/ppt/tags/tag3345.xml" ContentType="application/vnd.openxmlformats-officedocument.presentationml.tags+xml"/>
  <Override PartName="/ppt/tags/tag3346.xml" ContentType="application/vnd.openxmlformats-officedocument.presentationml.tags+xml"/>
  <Override PartName="/ppt/tags/tag3347.xml" ContentType="application/vnd.openxmlformats-officedocument.presentationml.tags+xml"/>
  <Override PartName="/ppt/tags/tag3348.xml" ContentType="application/vnd.openxmlformats-officedocument.presentationml.tags+xml"/>
  <Override PartName="/ppt/tags/tag3349.xml" ContentType="application/vnd.openxmlformats-officedocument.presentationml.tags+xml"/>
  <Override PartName="/ppt/tags/tag3350.xml" ContentType="application/vnd.openxmlformats-officedocument.presentationml.tags+xml"/>
  <Override PartName="/ppt/tags/tag3351.xml" ContentType="application/vnd.openxmlformats-officedocument.presentationml.tags+xml"/>
  <Override PartName="/ppt/tags/tag3352.xml" ContentType="application/vnd.openxmlformats-officedocument.presentationml.tags+xml"/>
  <Override PartName="/ppt/tags/tag3353.xml" ContentType="application/vnd.openxmlformats-officedocument.presentationml.tags+xml"/>
  <Override PartName="/ppt/tags/tag3354.xml" ContentType="application/vnd.openxmlformats-officedocument.presentationml.tags+xml"/>
  <Override PartName="/ppt/tags/tag3355.xml" ContentType="application/vnd.openxmlformats-officedocument.presentationml.tags+xml"/>
  <Override PartName="/ppt/tags/tag3356.xml" ContentType="application/vnd.openxmlformats-officedocument.presentationml.tags+xml"/>
  <Override PartName="/ppt/tags/tag3357.xml" ContentType="application/vnd.openxmlformats-officedocument.presentationml.tags+xml"/>
  <Override PartName="/ppt/tags/tag3358.xml" ContentType="application/vnd.openxmlformats-officedocument.presentationml.tags+xml"/>
  <Override PartName="/ppt/tags/tag3359.xml" ContentType="application/vnd.openxmlformats-officedocument.presentationml.tags+xml"/>
  <Override PartName="/ppt/tags/tag3360.xml" ContentType="application/vnd.openxmlformats-officedocument.presentationml.tags+xml"/>
  <Override PartName="/ppt/tags/tag3361.xml" ContentType="application/vnd.openxmlformats-officedocument.presentationml.tags+xml"/>
  <Override PartName="/ppt/tags/tag3362.xml" ContentType="application/vnd.openxmlformats-officedocument.presentationml.tags+xml"/>
  <Override PartName="/ppt/tags/tag3363.xml" ContentType="application/vnd.openxmlformats-officedocument.presentationml.tags+xml"/>
  <Override PartName="/ppt/tags/tag3364.xml" ContentType="application/vnd.openxmlformats-officedocument.presentationml.tags+xml"/>
  <Override PartName="/ppt/tags/tag3365.xml" ContentType="application/vnd.openxmlformats-officedocument.presentationml.tags+xml"/>
  <Override PartName="/ppt/tags/tag3366.xml" ContentType="application/vnd.openxmlformats-officedocument.presentationml.tags+xml"/>
  <Override PartName="/ppt/tags/tag3367.xml" ContentType="application/vnd.openxmlformats-officedocument.presentationml.tags+xml"/>
  <Override PartName="/ppt/tags/tag3368.xml" ContentType="application/vnd.openxmlformats-officedocument.presentationml.tags+xml"/>
  <Override PartName="/ppt/tags/tag3369.xml" ContentType="application/vnd.openxmlformats-officedocument.presentationml.tags+xml"/>
  <Override PartName="/ppt/tags/tag3370.xml" ContentType="application/vnd.openxmlformats-officedocument.presentationml.tags+xml"/>
  <Override PartName="/ppt/tags/tag3371.xml" ContentType="application/vnd.openxmlformats-officedocument.presentationml.tags+xml"/>
  <Override PartName="/ppt/tags/tag3372.xml" ContentType="application/vnd.openxmlformats-officedocument.presentationml.tags+xml"/>
  <Override PartName="/ppt/notesSlides/notesSlide15.xml" ContentType="application/vnd.openxmlformats-officedocument.presentationml.notesSlide+xml"/>
  <Override PartName="/ppt/tags/tag3373.xml" ContentType="application/vnd.openxmlformats-officedocument.presentationml.tags+xml"/>
  <Override PartName="/ppt/tags/tag3374.xml" ContentType="application/vnd.openxmlformats-officedocument.presentationml.tags+xml"/>
  <Override PartName="/ppt/tags/tag3375.xml" ContentType="application/vnd.openxmlformats-officedocument.presentationml.tags+xml"/>
  <Override PartName="/ppt/tags/tag3376.xml" ContentType="application/vnd.openxmlformats-officedocument.presentationml.tags+xml"/>
  <Override PartName="/ppt/tags/tag3377.xml" ContentType="application/vnd.openxmlformats-officedocument.presentationml.tags+xml"/>
  <Override PartName="/ppt/tags/tag3378.xml" ContentType="application/vnd.openxmlformats-officedocument.presentationml.tags+xml"/>
  <Override PartName="/ppt/tags/tag3379.xml" ContentType="application/vnd.openxmlformats-officedocument.presentationml.tags+xml"/>
  <Override PartName="/ppt/tags/tag3380.xml" ContentType="application/vnd.openxmlformats-officedocument.presentationml.tags+xml"/>
  <Override PartName="/ppt/tags/tag3381.xml" ContentType="application/vnd.openxmlformats-officedocument.presentationml.tags+xml"/>
  <Override PartName="/ppt/tags/tag3382.xml" ContentType="application/vnd.openxmlformats-officedocument.presentationml.tags+xml"/>
  <Override PartName="/ppt/tags/tag3383.xml" ContentType="application/vnd.openxmlformats-officedocument.presentationml.tags+xml"/>
  <Override PartName="/ppt/tags/tag3384.xml" ContentType="application/vnd.openxmlformats-officedocument.presentationml.tags+xml"/>
  <Override PartName="/ppt/tags/tag3385.xml" ContentType="application/vnd.openxmlformats-officedocument.presentationml.tags+xml"/>
  <Override PartName="/ppt/tags/tag3386.xml" ContentType="application/vnd.openxmlformats-officedocument.presentationml.tags+xml"/>
  <Override PartName="/ppt/tags/tag3387.xml" ContentType="application/vnd.openxmlformats-officedocument.presentationml.tags+xml"/>
  <Override PartName="/ppt/tags/tag3388.xml" ContentType="application/vnd.openxmlformats-officedocument.presentationml.tags+xml"/>
  <Override PartName="/ppt/tags/tag3389.xml" ContentType="application/vnd.openxmlformats-officedocument.presentationml.tags+xml"/>
  <Override PartName="/ppt/tags/tag3390.xml" ContentType="application/vnd.openxmlformats-officedocument.presentationml.tags+xml"/>
  <Override PartName="/ppt/tags/tag3391.xml" ContentType="application/vnd.openxmlformats-officedocument.presentationml.tags+xml"/>
  <Override PartName="/ppt/tags/tag3392.xml" ContentType="application/vnd.openxmlformats-officedocument.presentationml.tags+xml"/>
  <Override PartName="/ppt/tags/tag3393.xml" ContentType="application/vnd.openxmlformats-officedocument.presentationml.tags+xml"/>
  <Override PartName="/ppt/tags/tag3394.xml" ContentType="application/vnd.openxmlformats-officedocument.presentationml.tags+xml"/>
  <Override PartName="/ppt/tags/tag3395.xml" ContentType="application/vnd.openxmlformats-officedocument.presentationml.tags+xml"/>
  <Override PartName="/ppt/tags/tag3396.xml" ContentType="application/vnd.openxmlformats-officedocument.presentationml.tags+xml"/>
  <Override PartName="/ppt/tags/tag3397.xml" ContentType="application/vnd.openxmlformats-officedocument.presentationml.tags+xml"/>
  <Override PartName="/ppt/tags/tag3398.xml" ContentType="application/vnd.openxmlformats-officedocument.presentationml.tags+xml"/>
  <Override PartName="/ppt/tags/tag3399.xml" ContentType="application/vnd.openxmlformats-officedocument.presentationml.tags+xml"/>
  <Override PartName="/ppt/tags/tag3400.xml" ContentType="application/vnd.openxmlformats-officedocument.presentationml.tags+xml"/>
  <Override PartName="/ppt/tags/tag3401.xml" ContentType="application/vnd.openxmlformats-officedocument.presentationml.tags+xml"/>
  <Override PartName="/ppt/tags/tag3402.xml" ContentType="application/vnd.openxmlformats-officedocument.presentationml.tags+xml"/>
  <Override PartName="/ppt/tags/tag3403.xml" ContentType="application/vnd.openxmlformats-officedocument.presentationml.tags+xml"/>
  <Override PartName="/ppt/tags/tag3404.xml" ContentType="application/vnd.openxmlformats-officedocument.presentationml.tags+xml"/>
  <Override PartName="/ppt/tags/tag3405.xml" ContentType="application/vnd.openxmlformats-officedocument.presentationml.tags+xml"/>
  <Override PartName="/ppt/tags/tag3406.xml" ContentType="application/vnd.openxmlformats-officedocument.presentationml.tags+xml"/>
  <Override PartName="/ppt/tags/tag3407.xml" ContentType="application/vnd.openxmlformats-officedocument.presentationml.tags+xml"/>
  <Override PartName="/ppt/tags/tag3408.xml" ContentType="application/vnd.openxmlformats-officedocument.presentationml.tags+xml"/>
  <Override PartName="/ppt/tags/tag3409.xml" ContentType="application/vnd.openxmlformats-officedocument.presentationml.tags+xml"/>
  <Override PartName="/ppt/tags/tag3410.xml" ContentType="application/vnd.openxmlformats-officedocument.presentationml.tags+xml"/>
  <Override PartName="/ppt/tags/tag3411.xml" ContentType="application/vnd.openxmlformats-officedocument.presentationml.tags+xml"/>
  <Override PartName="/ppt/tags/tag3412.xml" ContentType="application/vnd.openxmlformats-officedocument.presentationml.tags+xml"/>
  <Override PartName="/ppt/tags/tag3413.xml" ContentType="application/vnd.openxmlformats-officedocument.presentationml.tags+xml"/>
  <Override PartName="/ppt/tags/tag3414.xml" ContentType="application/vnd.openxmlformats-officedocument.presentationml.tags+xml"/>
  <Override PartName="/ppt/tags/tag3415.xml" ContentType="application/vnd.openxmlformats-officedocument.presentationml.tags+xml"/>
  <Override PartName="/ppt/tags/tag3416.xml" ContentType="application/vnd.openxmlformats-officedocument.presentationml.tags+xml"/>
  <Override PartName="/ppt/tags/tag3417.xml" ContentType="application/vnd.openxmlformats-officedocument.presentationml.tags+xml"/>
  <Override PartName="/ppt/tags/tag3418.xml" ContentType="application/vnd.openxmlformats-officedocument.presentationml.tags+xml"/>
  <Override PartName="/ppt/tags/tag3419.xml" ContentType="application/vnd.openxmlformats-officedocument.presentationml.tags+xml"/>
  <Override PartName="/ppt/tags/tag3420.xml" ContentType="application/vnd.openxmlformats-officedocument.presentationml.tags+xml"/>
  <Override PartName="/ppt/tags/tag3421.xml" ContentType="application/vnd.openxmlformats-officedocument.presentationml.tags+xml"/>
  <Override PartName="/ppt/tags/tag3422.xml" ContentType="application/vnd.openxmlformats-officedocument.presentationml.tags+xml"/>
  <Override PartName="/ppt/tags/tag3423.xml" ContentType="application/vnd.openxmlformats-officedocument.presentationml.tags+xml"/>
  <Override PartName="/ppt/tags/tag3424.xml" ContentType="application/vnd.openxmlformats-officedocument.presentationml.tags+xml"/>
  <Override PartName="/ppt/tags/tag3425.xml" ContentType="application/vnd.openxmlformats-officedocument.presentationml.tags+xml"/>
  <Override PartName="/ppt/tags/tag3426.xml" ContentType="application/vnd.openxmlformats-officedocument.presentationml.tags+xml"/>
  <Override PartName="/ppt/notesSlides/notesSlide16.xml" ContentType="application/vnd.openxmlformats-officedocument.presentationml.notesSlide+xml"/>
  <Override PartName="/ppt/tags/tag3427.xml" ContentType="application/vnd.openxmlformats-officedocument.presentationml.tags+xml"/>
  <Override PartName="/ppt/tags/tag3428.xml" ContentType="application/vnd.openxmlformats-officedocument.presentationml.tags+xml"/>
  <Override PartName="/ppt/tags/tag3429.xml" ContentType="application/vnd.openxmlformats-officedocument.presentationml.tags+xml"/>
  <Override PartName="/ppt/tags/tag3430.xml" ContentType="application/vnd.openxmlformats-officedocument.presentationml.tags+xml"/>
  <Override PartName="/ppt/tags/tag3431.xml" ContentType="application/vnd.openxmlformats-officedocument.presentationml.tags+xml"/>
  <Override PartName="/ppt/tags/tag3432.xml" ContentType="application/vnd.openxmlformats-officedocument.presentationml.tags+xml"/>
  <Override PartName="/ppt/tags/tag3433.xml" ContentType="application/vnd.openxmlformats-officedocument.presentationml.tags+xml"/>
  <Override PartName="/ppt/tags/tag3434.xml" ContentType="application/vnd.openxmlformats-officedocument.presentationml.tags+xml"/>
  <Override PartName="/ppt/tags/tag3435.xml" ContentType="application/vnd.openxmlformats-officedocument.presentationml.tags+xml"/>
  <Override PartName="/ppt/tags/tag3436.xml" ContentType="application/vnd.openxmlformats-officedocument.presentationml.tags+xml"/>
  <Override PartName="/ppt/tags/tag3437.xml" ContentType="application/vnd.openxmlformats-officedocument.presentationml.tags+xml"/>
  <Override PartName="/ppt/tags/tag3438.xml" ContentType="application/vnd.openxmlformats-officedocument.presentationml.tags+xml"/>
  <Override PartName="/ppt/tags/tag3439.xml" ContentType="application/vnd.openxmlformats-officedocument.presentationml.tags+xml"/>
  <Override PartName="/ppt/tags/tag3440.xml" ContentType="application/vnd.openxmlformats-officedocument.presentationml.tags+xml"/>
  <Override PartName="/ppt/tags/tag3441.xml" ContentType="application/vnd.openxmlformats-officedocument.presentationml.tags+xml"/>
  <Override PartName="/ppt/tags/tag3442.xml" ContentType="application/vnd.openxmlformats-officedocument.presentationml.tags+xml"/>
  <Override PartName="/ppt/tags/tag3443.xml" ContentType="application/vnd.openxmlformats-officedocument.presentationml.tags+xml"/>
  <Override PartName="/ppt/tags/tag3444.xml" ContentType="application/vnd.openxmlformats-officedocument.presentationml.tags+xml"/>
  <Override PartName="/ppt/tags/tag3445.xml" ContentType="application/vnd.openxmlformats-officedocument.presentationml.tags+xml"/>
  <Override PartName="/ppt/tags/tag3446.xml" ContentType="application/vnd.openxmlformats-officedocument.presentationml.tags+xml"/>
  <Override PartName="/ppt/tags/tag3447.xml" ContentType="application/vnd.openxmlformats-officedocument.presentationml.tags+xml"/>
  <Override PartName="/ppt/tags/tag3448.xml" ContentType="application/vnd.openxmlformats-officedocument.presentationml.tags+xml"/>
  <Override PartName="/ppt/tags/tag3449.xml" ContentType="application/vnd.openxmlformats-officedocument.presentationml.tags+xml"/>
  <Override PartName="/ppt/tags/tag3450.xml" ContentType="application/vnd.openxmlformats-officedocument.presentationml.tags+xml"/>
  <Override PartName="/ppt/tags/tag3451.xml" ContentType="application/vnd.openxmlformats-officedocument.presentationml.tags+xml"/>
  <Override PartName="/ppt/tags/tag3452.xml" ContentType="application/vnd.openxmlformats-officedocument.presentationml.tags+xml"/>
  <Override PartName="/ppt/tags/tag3453.xml" ContentType="application/vnd.openxmlformats-officedocument.presentationml.tags+xml"/>
  <Override PartName="/ppt/tags/tag3454.xml" ContentType="application/vnd.openxmlformats-officedocument.presentationml.tags+xml"/>
  <Override PartName="/ppt/tags/tag3455.xml" ContentType="application/vnd.openxmlformats-officedocument.presentationml.tags+xml"/>
  <Override PartName="/ppt/tags/tag3456.xml" ContentType="application/vnd.openxmlformats-officedocument.presentationml.tags+xml"/>
  <Override PartName="/ppt/tags/tag3457.xml" ContentType="application/vnd.openxmlformats-officedocument.presentationml.tags+xml"/>
  <Override PartName="/ppt/tags/tag3458.xml" ContentType="application/vnd.openxmlformats-officedocument.presentationml.tags+xml"/>
  <Override PartName="/ppt/tags/tag3459.xml" ContentType="application/vnd.openxmlformats-officedocument.presentationml.tags+xml"/>
  <Override PartName="/ppt/tags/tag3460.xml" ContentType="application/vnd.openxmlformats-officedocument.presentationml.tags+xml"/>
  <Override PartName="/ppt/tags/tag3461.xml" ContentType="application/vnd.openxmlformats-officedocument.presentationml.tags+xml"/>
  <Override PartName="/ppt/tags/tag3462.xml" ContentType="application/vnd.openxmlformats-officedocument.presentationml.tags+xml"/>
  <Override PartName="/ppt/tags/tag3463.xml" ContentType="application/vnd.openxmlformats-officedocument.presentationml.tags+xml"/>
  <Override PartName="/ppt/tags/tag3464.xml" ContentType="application/vnd.openxmlformats-officedocument.presentationml.tags+xml"/>
  <Override PartName="/ppt/tags/tag3465.xml" ContentType="application/vnd.openxmlformats-officedocument.presentationml.tags+xml"/>
  <Override PartName="/ppt/tags/tag3466.xml" ContentType="application/vnd.openxmlformats-officedocument.presentationml.tags+xml"/>
  <Override PartName="/ppt/tags/tag3467.xml" ContentType="application/vnd.openxmlformats-officedocument.presentationml.tags+xml"/>
  <Override PartName="/ppt/tags/tag3468.xml" ContentType="application/vnd.openxmlformats-officedocument.presentationml.tags+xml"/>
  <Override PartName="/ppt/tags/tag3469.xml" ContentType="application/vnd.openxmlformats-officedocument.presentationml.tags+xml"/>
  <Override PartName="/ppt/tags/tag3470.xml" ContentType="application/vnd.openxmlformats-officedocument.presentationml.tags+xml"/>
  <Override PartName="/ppt/tags/tag3471.xml" ContentType="application/vnd.openxmlformats-officedocument.presentationml.tags+xml"/>
  <Override PartName="/ppt/tags/tag3472.xml" ContentType="application/vnd.openxmlformats-officedocument.presentationml.tags+xml"/>
  <Override PartName="/ppt/tags/tag3473.xml" ContentType="application/vnd.openxmlformats-officedocument.presentationml.tags+xml"/>
  <Override PartName="/ppt/tags/tag3474.xml" ContentType="application/vnd.openxmlformats-officedocument.presentationml.tags+xml"/>
  <Override PartName="/ppt/tags/tag3475.xml" ContentType="application/vnd.openxmlformats-officedocument.presentationml.tags+xml"/>
  <Override PartName="/ppt/tags/tag3476.xml" ContentType="application/vnd.openxmlformats-officedocument.presentationml.tags+xml"/>
  <Override PartName="/ppt/tags/tag3477.xml" ContentType="application/vnd.openxmlformats-officedocument.presentationml.tags+xml"/>
  <Override PartName="/ppt/tags/tag3478.xml" ContentType="application/vnd.openxmlformats-officedocument.presentationml.tags+xml"/>
  <Override PartName="/ppt/notesSlides/notesSlide17.xml" ContentType="application/vnd.openxmlformats-officedocument.presentationml.notesSlide+xml"/>
  <Override PartName="/ppt/tags/tag3479.xml" ContentType="application/vnd.openxmlformats-officedocument.presentationml.tags+xml"/>
  <Override PartName="/ppt/notesSlides/notesSlide18.xml" ContentType="application/vnd.openxmlformats-officedocument.presentationml.notesSlide+xml"/>
  <Override PartName="/ppt/tags/tag3480.xml" ContentType="application/vnd.openxmlformats-officedocument.presentationml.tags+xml"/>
  <Override PartName="/ppt/tags/tag3481.xml" ContentType="application/vnd.openxmlformats-officedocument.presentationml.tags+xml"/>
  <Override PartName="/ppt/tags/tag3482.xml" ContentType="application/vnd.openxmlformats-officedocument.presentationml.tags+xml"/>
  <Override PartName="/ppt/tags/tag3483.xml" ContentType="application/vnd.openxmlformats-officedocument.presentationml.tags+xml"/>
  <Override PartName="/ppt/tags/tag3484.xml" ContentType="application/vnd.openxmlformats-officedocument.presentationml.tags+xml"/>
  <Override PartName="/ppt/tags/tag3485.xml" ContentType="application/vnd.openxmlformats-officedocument.presentationml.tags+xml"/>
  <Override PartName="/ppt/tags/tag3486.xml" ContentType="application/vnd.openxmlformats-officedocument.presentationml.tags+xml"/>
  <Override PartName="/ppt/tags/tag3487.xml" ContentType="application/vnd.openxmlformats-officedocument.presentationml.tags+xml"/>
  <Override PartName="/ppt/tags/tag3488.xml" ContentType="application/vnd.openxmlformats-officedocument.presentationml.tags+xml"/>
  <Override PartName="/ppt/tags/tag3489.xml" ContentType="application/vnd.openxmlformats-officedocument.presentationml.tags+xml"/>
  <Override PartName="/ppt/tags/tag3490.xml" ContentType="application/vnd.openxmlformats-officedocument.presentationml.tags+xml"/>
  <Override PartName="/ppt/tags/tag3491.xml" ContentType="application/vnd.openxmlformats-officedocument.presentationml.tags+xml"/>
  <Override PartName="/ppt/tags/tag3492.xml" ContentType="application/vnd.openxmlformats-officedocument.presentationml.tags+xml"/>
  <Override PartName="/ppt/tags/tag3493.xml" ContentType="application/vnd.openxmlformats-officedocument.presentationml.tags+xml"/>
  <Override PartName="/ppt/tags/tag3494.xml" ContentType="application/vnd.openxmlformats-officedocument.presentationml.tags+xml"/>
  <Override PartName="/ppt/tags/tag3495.xml" ContentType="application/vnd.openxmlformats-officedocument.presentationml.tags+xml"/>
  <Override PartName="/ppt/tags/tag3496.xml" ContentType="application/vnd.openxmlformats-officedocument.presentationml.tags+xml"/>
  <Override PartName="/ppt/tags/tag3497.xml" ContentType="application/vnd.openxmlformats-officedocument.presentationml.tags+xml"/>
  <Override PartName="/ppt/tags/tag3498.xml" ContentType="application/vnd.openxmlformats-officedocument.presentationml.tags+xml"/>
  <Override PartName="/ppt/tags/tag3499.xml" ContentType="application/vnd.openxmlformats-officedocument.presentationml.tags+xml"/>
  <Override PartName="/ppt/tags/tag3500.xml" ContentType="application/vnd.openxmlformats-officedocument.presentationml.tags+xml"/>
  <Override PartName="/ppt/tags/tag3501.xml" ContentType="application/vnd.openxmlformats-officedocument.presentationml.tags+xml"/>
  <Override PartName="/ppt/tags/tag3502.xml" ContentType="application/vnd.openxmlformats-officedocument.presentationml.tags+xml"/>
  <Override PartName="/ppt/tags/tag3503.xml" ContentType="application/vnd.openxmlformats-officedocument.presentationml.tags+xml"/>
  <Override PartName="/ppt/tags/tag3504.xml" ContentType="application/vnd.openxmlformats-officedocument.presentationml.tags+xml"/>
  <Override PartName="/ppt/tags/tag3505.xml" ContentType="application/vnd.openxmlformats-officedocument.presentationml.tags+xml"/>
  <Override PartName="/ppt/tags/tag3506.xml" ContentType="application/vnd.openxmlformats-officedocument.presentationml.tags+xml"/>
  <Override PartName="/ppt/tags/tag3507.xml" ContentType="application/vnd.openxmlformats-officedocument.presentationml.tags+xml"/>
  <Override PartName="/ppt/tags/tag3508.xml" ContentType="application/vnd.openxmlformats-officedocument.presentationml.tags+xml"/>
  <Override PartName="/ppt/tags/tag3509.xml" ContentType="application/vnd.openxmlformats-officedocument.presentationml.tags+xml"/>
  <Override PartName="/ppt/tags/tag3510.xml" ContentType="application/vnd.openxmlformats-officedocument.presentationml.tags+xml"/>
  <Override PartName="/ppt/tags/tag3511.xml" ContentType="application/vnd.openxmlformats-officedocument.presentationml.tags+xml"/>
  <Override PartName="/ppt/tags/tag3512.xml" ContentType="application/vnd.openxmlformats-officedocument.presentationml.tags+xml"/>
  <Override PartName="/ppt/tags/tag3513.xml" ContentType="application/vnd.openxmlformats-officedocument.presentationml.tags+xml"/>
  <Override PartName="/ppt/tags/tag3514.xml" ContentType="application/vnd.openxmlformats-officedocument.presentationml.tags+xml"/>
  <Override PartName="/ppt/tags/tag3515.xml" ContentType="application/vnd.openxmlformats-officedocument.presentationml.tags+xml"/>
  <Override PartName="/ppt/tags/tag3516.xml" ContentType="application/vnd.openxmlformats-officedocument.presentationml.tags+xml"/>
  <Override PartName="/ppt/tags/tag3517.xml" ContentType="application/vnd.openxmlformats-officedocument.presentationml.tags+xml"/>
  <Override PartName="/ppt/tags/tag3518.xml" ContentType="application/vnd.openxmlformats-officedocument.presentationml.tags+xml"/>
  <Override PartName="/ppt/tags/tag3519.xml" ContentType="application/vnd.openxmlformats-officedocument.presentationml.tags+xml"/>
  <Override PartName="/ppt/tags/tag3520.xml" ContentType="application/vnd.openxmlformats-officedocument.presentationml.tags+xml"/>
  <Override PartName="/ppt/tags/tag3521.xml" ContentType="application/vnd.openxmlformats-officedocument.presentationml.tags+xml"/>
  <Override PartName="/ppt/tags/tag3522.xml" ContentType="application/vnd.openxmlformats-officedocument.presentationml.tags+xml"/>
  <Override PartName="/ppt/tags/tag3523.xml" ContentType="application/vnd.openxmlformats-officedocument.presentationml.tags+xml"/>
  <Override PartName="/ppt/tags/tag3524.xml" ContentType="application/vnd.openxmlformats-officedocument.presentationml.tags+xml"/>
  <Override PartName="/ppt/tags/tag3525.xml" ContentType="application/vnd.openxmlformats-officedocument.presentationml.tags+xml"/>
  <Override PartName="/ppt/tags/tag3526.xml" ContentType="application/vnd.openxmlformats-officedocument.presentationml.tags+xml"/>
  <Override PartName="/ppt/tags/tag3527.xml" ContentType="application/vnd.openxmlformats-officedocument.presentationml.tags+xml"/>
  <Override PartName="/ppt/tags/tag3528.xml" ContentType="application/vnd.openxmlformats-officedocument.presentationml.tags+xml"/>
  <Override PartName="/ppt/tags/tag3529.xml" ContentType="application/vnd.openxmlformats-officedocument.presentationml.tags+xml"/>
  <Override PartName="/ppt/tags/tag3530.xml" ContentType="application/vnd.openxmlformats-officedocument.presentationml.tags+xml"/>
  <Override PartName="/ppt/tags/tag3531.xml" ContentType="application/vnd.openxmlformats-officedocument.presentationml.tags+xml"/>
  <Override PartName="/ppt/tags/tag3532.xml" ContentType="application/vnd.openxmlformats-officedocument.presentationml.tags+xml"/>
  <Override PartName="/ppt/tags/tag3533.xml" ContentType="application/vnd.openxmlformats-officedocument.presentationml.tags+xml"/>
  <Override PartName="/ppt/tags/tag3534.xml" ContentType="application/vnd.openxmlformats-officedocument.presentationml.tags+xml"/>
  <Override PartName="/ppt/tags/tag3535.xml" ContentType="application/vnd.openxmlformats-officedocument.presentationml.tags+xml"/>
  <Override PartName="/ppt/tags/tag3536.xml" ContentType="application/vnd.openxmlformats-officedocument.presentationml.tags+xml"/>
  <Override PartName="/ppt/tags/tag3537.xml" ContentType="application/vnd.openxmlformats-officedocument.presentationml.tags+xml"/>
  <Override PartName="/ppt/tags/tag3538.xml" ContentType="application/vnd.openxmlformats-officedocument.presentationml.tags+xml"/>
  <Override PartName="/ppt/tags/tag3539.xml" ContentType="application/vnd.openxmlformats-officedocument.presentationml.tags+xml"/>
  <Override PartName="/ppt/tags/tag3540.xml" ContentType="application/vnd.openxmlformats-officedocument.presentationml.tags+xml"/>
  <Override PartName="/ppt/tags/tag3541.xml" ContentType="application/vnd.openxmlformats-officedocument.presentationml.tags+xml"/>
  <Override PartName="/ppt/tags/tag3542.xml" ContentType="application/vnd.openxmlformats-officedocument.presentationml.tags+xml"/>
  <Override PartName="/ppt/tags/tag3543.xml" ContentType="application/vnd.openxmlformats-officedocument.presentationml.tags+xml"/>
  <Override PartName="/ppt/tags/tag3544.xml" ContentType="application/vnd.openxmlformats-officedocument.presentationml.tags+xml"/>
  <Override PartName="/ppt/tags/tag3545.xml" ContentType="application/vnd.openxmlformats-officedocument.presentationml.tags+xml"/>
  <Override PartName="/ppt/tags/tag3546.xml" ContentType="application/vnd.openxmlformats-officedocument.presentationml.tags+xml"/>
  <Override PartName="/ppt/tags/tag3547.xml" ContentType="application/vnd.openxmlformats-officedocument.presentationml.tags+xml"/>
  <Override PartName="/ppt/tags/tag3548.xml" ContentType="application/vnd.openxmlformats-officedocument.presentationml.tags+xml"/>
  <Override PartName="/ppt/tags/tag3549.xml" ContentType="application/vnd.openxmlformats-officedocument.presentationml.tags+xml"/>
  <Override PartName="/ppt/tags/tag3550.xml" ContentType="application/vnd.openxmlformats-officedocument.presentationml.tags+xml"/>
  <Override PartName="/ppt/tags/tag3551.xml" ContentType="application/vnd.openxmlformats-officedocument.presentationml.tags+xml"/>
  <Override PartName="/ppt/tags/tag3552.xml" ContentType="application/vnd.openxmlformats-officedocument.presentationml.tags+xml"/>
  <Override PartName="/ppt/tags/tag3553.xml" ContentType="application/vnd.openxmlformats-officedocument.presentationml.tags+xml"/>
  <Override PartName="/ppt/tags/tag3554.xml" ContentType="application/vnd.openxmlformats-officedocument.presentationml.tags+xml"/>
  <Override PartName="/ppt/tags/tag3555.xml" ContentType="application/vnd.openxmlformats-officedocument.presentationml.tags+xml"/>
  <Override PartName="/ppt/tags/tag3556.xml" ContentType="application/vnd.openxmlformats-officedocument.presentationml.tags+xml"/>
  <Override PartName="/ppt/tags/tag3557.xml" ContentType="application/vnd.openxmlformats-officedocument.presentationml.tags+xml"/>
  <Override PartName="/ppt/tags/tag3558.xml" ContentType="application/vnd.openxmlformats-officedocument.presentationml.tags+xml"/>
  <Override PartName="/ppt/tags/tag3559.xml" ContentType="application/vnd.openxmlformats-officedocument.presentationml.tags+xml"/>
  <Override PartName="/ppt/tags/tag3560.xml" ContentType="application/vnd.openxmlformats-officedocument.presentationml.tags+xml"/>
  <Override PartName="/ppt/tags/tag3561.xml" ContentType="application/vnd.openxmlformats-officedocument.presentationml.tags+xml"/>
  <Override PartName="/ppt/tags/tag3562.xml" ContentType="application/vnd.openxmlformats-officedocument.presentationml.tags+xml"/>
  <Override PartName="/ppt/tags/tag3563.xml" ContentType="application/vnd.openxmlformats-officedocument.presentationml.tags+xml"/>
  <Override PartName="/ppt/tags/tag3564.xml" ContentType="application/vnd.openxmlformats-officedocument.presentationml.tags+xml"/>
  <Override PartName="/ppt/tags/tag3565.xml" ContentType="application/vnd.openxmlformats-officedocument.presentationml.tags+xml"/>
  <Override PartName="/ppt/tags/tag3566.xml" ContentType="application/vnd.openxmlformats-officedocument.presentationml.tags+xml"/>
  <Override PartName="/ppt/tags/tag3567.xml" ContentType="application/vnd.openxmlformats-officedocument.presentationml.tags+xml"/>
  <Override PartName="/ppt/tags/tag3568.xml" ContentType="application/vnd.openxmlformats-officedocument.presentationml.tags+xml"/>
  <Override PartName="/ppt/tags/tag3569.xml" ContentType="application/vnd.openxmlformats-officedocument.presentationml.tags+xml"/>
  <Override PartName="/ppt/tags/tag3570.xml" ContentType="application/vnd.openxmlformats-officedocument.presentationml.tags+xml"/>
  <Override PartName="/ppt/tags/tag3571.xml" ContentType="application/vnd.openxmlformats-officedocument.presentationml.tags+xml"/>
  <Override PartName="/ppt/tags/tag3572.xml" ContentType="application/vnd.openxmlformats-officedocument.presentationml.tags+xml"/>
  <Override PartName="/ppt/tags/tag3573.xml" ContentType="application/vnd.openxmlformats-officedocument.presentationml.tags+xml"/>
  <Override PartName="/ppt/tags/tag3574.xml" ContentType="application/vnd.openxmlformats-officedocument.presentationml.tags+xml"/>
  <Override PartName="/ppt/tags/tag3575.xml" ContentType="application/vnd.openxmlformats-officedocument.presentationml.tags+xml"/>
  <Override PartName="/ppt/tags/tag3576.xml" ContentType="application/vnd.openxmlformats-officedocument.presentationml.tags+xml"/>
  <Override PartName="/ppt/tags/tag3577.xml" ContentType="application/vnd.openxmlformats-officedocument.presentationml.tags+xml"/>
  <Override PartName="/ppt/tags/tag3578.xml" ContentType="application/vnd.openxmlformats-officedocument.presentationml.tags+xml"/>
  <Override PartName="/ppt/tags/tag3579.xml" ContentType="application/vnd.openxmlformats-officedocument.presentationml.tags+xml"/>
  <Override PartName="/ppt/tags/tag3580.xml" ContentType="application/vnd.openxmlformats-officedocument.presentationml.tags+xml"/>
  <Override PartName="/ppt/tags/tag3581.xml" ContentType="application/vnd.openxmlformats-officedocument.presentationml.tags+xml"/>
  <Override PartName="/ppt/tags/tag3582.xml" ContentType="application/vnd.openxmlformats-officedocument.presentationml.tags+xml"/>
  <Override PartName="/ppt/tags/tag3583.xml" ContentType="application/vnd.openxmlformats-officedocument.presentationml.tags+xml"/>
  <Override PartName="/ppt/tags/tag3584.xml" ContentType="application/vnd.openxmlformats-officedocument.presentationml.tags+xml"/>
  <Override PartName="/ppt/tags/tag3585.xml" ContentType="application/vnd.openxmlformats-officedocument.presentationml.tags+xml"/>
  <Override PartName="/ppt/tags/tag3586.xml" ContentType="application/vnd.openxmlformats-officedocument.presentationml.tags+xml"/>
  <Override PartName="/ppt/tags/tag3587.xml" ContentType="application/vnd.openxmlformats-officedocument.presentationml.tags+xml"/>
  <Override PartName="/ppt/tags/tag3588.xml" ContentType="application/vnd.openxmlformats-officedocument.presentationml.tags+xml"/>
  <Override PartName="/ppt/tags/tag3589.xml" ContentType="application/vnd.openxmlformats-officedocument.presentationml.tags+xml"/>
  <Override PartName="/ppt/tags/tag3590.xml" ContentType="application/vnd.openxmlformats-officedocument.presentationml.tags+xml"/>
  <Override PartName="/ppt/tags/tag3591.xml" ContentType="application/vnd.openxmlformats-officedocument.presentationml.tags+xml"/>
  <Override PartName="/ppt/tags/tag3592.xml" ContentType="application/vnd.openxmlformats-officedocument.presentationml.tags+xml"/>
  <Override PartName="/ppt/tags/tag3593.xml" ContentType="application/vnd.openxmlformats-officedocument.presentationml.tags+xml"/>
  <Override PartName="/ppt/tags/tag3594.xml" ContentType="application/vnd.openxmlformats-officedocument.presentationml.tags+xml"/>
  <Override PartName="/ppt/tags/tag3595.xml" ContentType="application/vnd.openxmlformats-officedocument.presentationml.tags+xml"/>
  <Override PartName="/ppt/tags/tag3596.xml" ContentType="application/vnd.openxmlformats-officedocument.presentationml.tags+xml"/>
  <Override PartName="/ppt/tags/tag3597.xml" ContentType="application/vnd.openxmlformats-officedocument.presentationml.tags+xml"/>
  <Override PartName="/ppt/tags/tag3598.xml" ContentType="application/vnd.openxmlformats-officedocument.presentationml.tags+xml"/>
  <Override PartName="/ppt/tags/tag3599.xml" ContentType="application/vnd.openxmlformats-officedocument.presentationml.tags+xml"/>
  <Override PartName="/ppt/tags/tag3600.xml" ContentType="application/vnd.openxmlformats-officedocument.presentationml.tags+xml"/>
  <Override PartName="/ppt/tags/tag3601.xml" ContentType="application/vnd.openxmlformats-officedocument.presentationml.tags+xml"/>
  <Override PartName="/ppt/tags/tag3602.xml" ContentType="application/vnd.openxmlformats-officedocument.presentationml.tags+xml"/>
  <Override PartName="/ppt/tags/tag3603.xml" ContentType="application/vnd.openxmlformats-officedocument.presentationml.tags+xml"/>
  <Override PartName="/ppt/tags/tag3604.xml" ContentType="application/vnd.openxmlformats-officedocument.presentationml.tags+xml"/>
  <Override PartName="/ppt/tags/tag3605.xml" ContentType="application/vnd.openxmlformats-officedocument.presentationml.tags+xml"/>
  <Override PartName="/ppt/tags/tag3606.xml" ContentType="application/vnd.openxmlformats-officedocument.presentationml.tags+xml"/>
  <Override PartName="/ppt/tags/tag3607.xml" ContentType="application/vnd.openxmlformats-officedocument.presentationml.tags+xml"/>
  <Override PartName="/ppt/tags/tag3608.xml" ContentType="application/vnd.openxmlformats-officedocument.presentationml.tags+xml"/>
  <Override PartName="/ppt/tags/tag3609.xml" ContentType="application/vnd.openxmlformats-officedocument.presentationml.tags+xml"/>
  <Override PartName="/ppt/tags/tag3610.xml" ContentType="application/vnd.openxmlformats-officedocument.presentationml.tags+xml"/>
  <Override PartName="/ppt/tags/tag3611.xml" ContentType="application/vnd.openxmlformats-officedocument.presentationml.tags+xml"/>
  <Override PartName="/ppt/tags/tag3612.xml" ContentType="application/vnd.openxmlformats-officedocument.presentationml.tags+xml"/>
  <Override PartName="/ppt/tags/tag3613.xml" ContentType="application/vnd.openxmlformats-officedocument.presentationml.tags+xml"/>
  <Override PartName="/ppt/tags/tag3614.xml" ContentType="application/vnd.openxmlformats-officedocument.presentationml.tags+xml"/>
  <Override PartName="/ppt/tags/tag3615.xml" ContentType="application/vnd.openxmlformats-officedocument.presentationml.tags+xml"/>
  <Override PartName="/ppt/tags/tag3616.xml" ContentType="application/vnd.openxmlformats-officedocument.presentationml.tags+xml"/>
  <Override PartName="/ppt/tags/tag3617.xml" ContentType="application/vnd.openxmlformats-officedocument.presentationml.tags+xml"/>
  <Override PartName="/ppt/tags/tag3618.xml" ContentType="application/vnd.openxmlformats-officedocument.presentationml.tags+xml"/>
  <Override PartName="/ppt/tags/tag3619.xml" ContentType="application/vnd.openxmlformats-officedocument.presentationml.tags+xml"/>
  <Override PartName="/ppt/tags/tag3620.xml" ContentType="application/vnd.openxmlformats-officedocument.presentationml.tags+xml"/>
  <Override PartName="/ppt/tags/tag3621.xml" ContentType="application/vnd.openxmlformats-officedocument.presentationml.tags+xml"/>
  <Override PartName="/ppt/tags/tag3622.xml" ContentType="application/vnd.openxmlformats-officedocument.presentationml.tags+xml"/>
  <Override PartName="/ppt/tags/tag3623.xml" ContentType="application/vnd.openxmlformats-officedocument.presentationml.tags+xml"/>
  <Override PartName="/ppt/tags/tag3624.xml" ContentType="application/vnd.openxmlformats-officedocument.presentationml.tags+xml"/>
  <Override PartName="/ppt/tags/tag3625.xml" ContentType="application/vnd.openxmlformats-officedocument.presentationml.tags+xml"/>
  <Override PartName="/ppt/tags/tag3626.xml" ContentType="application/vnd.openxmlformats-officedocument.presentationml.tags+xml"/>
  <Override PartName="/ppt/tags/tag3627.xml" ContentType="application/vnd.openxmlformats-officedocument.presentationml.tags+xml"/>
  <Override PartName="/ppt/tags/tag3628.xml" ContentType="application/vnd.openxmlformats-officedocument.presentationml.tags+xml"/>
  <Override PartName="/ppt/tags/tag3629.xml" ContentType="application/vnd.openxmlformats-officedocument.presentationml.tags+xml"/>
  <Override PartName="/ppt/tags/tag3630.xml" ContentType="application/vnd.openxmlformats-officedocument.presentationml.tags+xml"/>
  <Override PartName="/ppt/tags/tag3631.xml" ContentType="application/vnd.openxmlformats-officedocument.presentationml.tags+xml"/>
  <Override PartName="/ppt/tags/tag3632.xml" ContentType="application/vnd.openxmlformats-officedocument.presentationml.tags+xml"/>
  <Override PartName="/ppt/tags/tag3633.xml" ContentType="application/vnd.openxmlformats-officedocument.presentationml.tags+xml"/>
  <Override PartName="/ppt/tags/tag3634.xml" ContentType="application/vnd.openxmlformats-officedocument.presentationml.tags+xml"/>
  <Override PartName="/ppt/tags/tag3635.xml" ContentType="application/vnd.openxmlformats-officedocument.presentationml.tags+xml"/>
  <Override PartName="/ppt/tags/tag3636.xml" ContentType="application/vnd.openxmlformats-officedocument.presentationml.tags+xml"/>
  <Override PartName="/ppt/tags/tag3637.xml" ContentType="application/vnd.openxmlformats-officedocument.presentationml.tags+xml"/>
  <Override PartName="/ppt/tags/tag3638.xml" ContentType="application/vnd.openxmlformats-officedocument.presentationml.tags+xml"/>
  <Override PartName="/ppt/tags/tag3639.xml" ContentType="application/vnd.openxmlformats-officedocument.presentationml.tags+xml"/>
  <Override PartName="/ppt/tags/tag3640.xml" ContentType="application/vnd.openxmlformats-officedocument.presentationml.tags+xml"/>
  <Override PartName="/ppt/tags/tag3641.xml" ContentType="application/vnd.openxmlformats-officedocument.presentationml.tags+xml"/>
  <Override PartName="/ppt/tags/tag3642.xml" ContentType="application/vnd.openxmlformats-officedocument.presentationml.tags+xml"/>
  <Override PartName="/ppt/tags/tag3643.xml" ContentType="application/vnd.openxmlformats-officedocument.presentationml.tags+xml"/>
  <Override PartName="/ppt/tags/tag3644.xml" ContentType="application/vnd.openxmlformats-officedocument.presentationml.tags+xml"/>
  <Override PartName="/ppt/tags/tag3645.xml" ContentType="application/vnd.openxmlformats-officedocument.presentationml.tags+xml"/>
  <Override PartName="/ppt/tags/tag3646.xml" ContentType="application/vnd.openxmlformats-officedocument.presentationml.tags+xml"/>
  <Override PartName="/ppt/tags/tag3647.xml" ContentType="application/vnd.openxmlformats-officedocument.presentationml.tags+xml"/>
  <Override PartName="/ppt/tags/tag3648.xml" ContentType="application/vnd.openxmlformats-officedocument.presentationml.tags+xml"/>
  <Override PartName="/ppt/tags/tag3649.xml" ContentType="application/vnd.openxmlformats-officedocument.presentationml.tags+xml"/>
  <Override PartName="/ppt/tags/tag3650.xml" ContentType="application/vnd.openxmlformats-officedocument.presentationml.tags+xml"/>
  <Override PartName="/ppt/tags/tag3651.xml" ContentType="application/vnd.openxmlformats-officedocument.presentationml.tags+xml"/>
  <Override PartName="/ppt/tags/tag3652.xml" ContentType="application/vnd.openxmlformats-officedocument.presentationml.tags+xml"/>
  <Override PartName="/ppt/tags/tag3653.xml" ContentType="application/vnd.openxmlformats-officedocument.presentationml.tags+xml"/>
  <Override PartName="/ppt/tags/tag3654.xml" ContentType="application/vnd.openxmlformats-officedocument.presentationml.tags+xml"/>
  <Override PartName="/ppt/tags/tag3655.xml" ContentType="application/vnd.openxmlformats-officedocument.presentationml.tags+xml"/>
  <Override PartName="/ppt/tags/tag3656.xml" ContentType="application/vnd.openxmlformats-officedocument.presentationml.tags+xml"/>
  <Override PartName="/ppt/tags/tag3657.xml" ContentType="application/vnd.openxmlformats-officedocument.presentationml.tags+xml"/>
  <Override PartName="/ppt/tags/tag3658.xml" ContentType="application/vnd.openxmlformats-officedocument.presentationml.tags+xml"/>
  <Override PartName="/ppt/tags/tag3659.xml" ContentType="application/vnd.openxmlformats-officedocument.presentationml.tags+xml"/>
  <Override PartName="/ppt/tags/tag3660.xml" ContentType="application/vnd.openxmlformats-officedocument.presentationml.tags+xml"/>
  <Override PartName="/ppt/tags/tag3661.xml" ContentType="application/vnd.openxmlformats-officedocument.presentationml.tags+xml"/>
  <Override PartName="/ppt/tags/tag3662.xml" ContentType="application/vnd.openxmlformats-officedocument.presentationml.tags+xml"/>
  <Override PartName="/ppt/tags/tag3663.xml" ContentType="application/vnd.openxmlformats-officedocument.presentationml.tags+xml"/>
  <Override PartName="/ppt/tags/tag3664.xml" ContentType="application/vnd.openxmlformats-officedocument.presentationml.tags+xml"/>
  <Override PartName="/ppt/tags/tag3665.xml" ContentType="application/vnd.openxmlformats-officedocument.presentationml.tags+xml"/>
  <Override PartName="/ppt/tags/tag3666.xml" ContentType="application/vnd.openxmlformats-officedocument.presentationml.tags+xml"/>
  <Override PartName="/ppt/tags/tag3667.xml" ContentType="application/vnd.openxmlformats-officedocument.presentationml.tags+xml"/>
  <Override PartName="/ppt/tags/tag3668.xml" ContentType="application/vnd.openxmlformats-officedocument.presentationml.tags+xml"/>
  <Override PartName="/ppt/tags/tag3669.xml" ContentType="application/vnd.openxmlformats-officedocument.presentationml.tags+xml"/>
  <Override PartName="/ppt/tags/tag3670.xml" ContentType="application/vnd.openxmlformats-officedocument.presentationml.tags+xml"/>
  <Override PartName="/ppt/tags/tag3671.xml" ContentType="application/vnd.openxmlformats-officedocument.presentationml.tags+xml"/>
  <Override PartName="/ppt/tags/tag3672.xml" ContentType="application/vnd.openxmlformats-officedocument.presentationml.tags+xml"/>
  <Override PartName="/ppt/tags/tag3673.xml" ContentType="application/vnd.openxmlformats-officedocument.presentationml.tags+xml"/>
  <Override PartName="/ppt/tags/tag3674.xml" ContentType="application/vnd.openxmlformats-officedocument.presentationml.tags+xml"/>
  <Override PartName="/ppt/tags/tag3675.xml" ContentType="application/vnd.openxmlformats-officedocument.presentationml.tags+xml"/>
  <Override PartName="/ppt/tags/tag3676.xml" ContentType="application/vnd.openxmlformats-officedocument.presentationml.tags+xml"/>
  <Override PartName="/ppt/tags/tag3677.xml" ContentType="application/vnd.openxmlformats-officedocument.presentationml.tags+xml"/>
  <Override PartName="/ppt/tags/tag3678.xml" ContentType="application/vnd.openxmlformats-officedocument.presentationml.tags+xml"/>
  <Override PartName="/ppt/tags/tag3679.xml" ContentType="application/vnd.openxmlformats-officedocument.presentationml.tags+xml"/>
  <Override PartName="/ppt/tags/tag3680.xml" ContentType="application/vnd.openxmlformats-officedocument.presentationml.tags+xml"/>
  <Override PartName="/ppt/tags/tag3681.xml" ContentType="application/vnd.openxmlformats-officedocument.presentationml.tags+xml"/>
  <Override PartName="/ppt/tags/tag3682.xml" ContentType="application/vnd.openxmlformats-officedocument.presentationml.tags+xml"/>
  <Override PartName="/ppt/tags/tag3683.xml" ContentType="application/vnd.openxmlformats-officedocument.presentationml.tags+xml"/>
  <Override PartName="/ppt/notesSlides/notesSlide19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67"/>
  </p:notesMasterIdLst>
  <p:handoutMasterIdLst>
    <p:handoutMasterId r:id="rId68"/>
  </p:handoutMasterIdLst>
  <p:sldIdLst>
    <p:sldId id="1169" r:id="rId2"/>
    <p:sldId id="1102" r:id="rId3"/>
    <p:sldId id="1141" r:id="rId4"/>
    <p:sldId id="691" r:id="rId5"/>
    <p:sldId id="646" r:id="rId6"/>
    <p:sldId id="878" r:id="rId7"/>
    <p:sldId id="856" r:id="rId8"/>
    <p:sldId id="875" r:id="rId9"/>
    <p:sldId id="876" r:id="rId10"/>
    <p:sldId id="694" r:id="rId11"/>
    <p:sldId id="528" r:id="rId12"/>
    <p:sldId id="863" r:id="rId13"/>
    <p:sldId id="864" r:id="rId14"/>
    <p:sldId id="1146" r:id="rId15"/>
    <p:sldId id="1147" r:id="rId16"/>
    <p:sldId id="1149" r:id="rId17"/>
    <p:sldId id="1148" r:id="rId18"/>
    <p:sldId id="1103" r:id="rId19"/>
    <p:sldId id="1150" r:id="rId20"/>
    <p:sldId id="1164" r:id="rId21"/>
    <p:sldId id="698" r:id="rId22"/>
    <p:sldId id="1153" r:id="rId23"/>
    <p:sldId id="695" r:id="rId24"/>
    <p:sldId id="976" r:id="rId25"/>
    <p:sldId id="871" r:id="rId26"/>
    <p:sldId id="872" r:id="rId27"/>
    <p:sldId id="659" r:id="rId28"/>
    <p:sldId id="1131" r:id="rId29"/>
    <p:sldId id="826" r:id="rId30"/>
    <p:sldId id="827" r:id="rId31"/>
    <p:sldId id="1158" r:id="rId32"/>
    <p:sldId id="828" r:id="rId33"/>
    <p:sldId id="829" r:id="rId34"/>
    <p:sldId id="830" r:id="rId35"/>
    <p:sldId id="1106" r:id="rId36"/>
    <p:sldId id="1166" r:id="rId37"/>
    <p:sldId id="1114" r:id="rId38"/>
    <p:sldId id="414" r:id="rId39"/>
    <p:sldId id="1140" r:id="rId40"/>
    <p:sldId id="1165" r:id="rId41"/>
    <p:sldId id="1029" r:id="rId42"/>
    <p:sldId id="747" r:id="rId43"/>
    <p:sldId id="1137" r:id="rId44"/>
    <p:sldId id="1055" r:id="rId45"/>
    <p:sldId id="1042" r:id="rId46"/>
    <p:sldId id="1171" r:id="rId47"/>
    <p:sldId id="1091" r:id="rId48"/>
    <p:sldId id="1120" r:id="rId49"/>
    <p:sldId id="1121" r:id="rId50"/>
    <p:sldId id="334" r:id="rId51"/>
    <p:sldId id="1167" r:id="rId52"/>
    <p:sldId id="1142" r:id="rId53"/>
    <p:sldId id="758" r:id="rId54"/>
    <p:sldId id="1072" r:id="rId55"/>
    <p:sldId id="608" r:id="rId56"/>
    <p:sldId id="1068" r:id="rId57"/>
    <p:sldId id="1161" r:id="rId58"/>
    <p:sldId id="550" r:id="rId59"/>
    <p:sldId id="1034" r:id="rId60"/>
    <p:sldId id="1069" r:id="rId61"/>
    <p:sldId id="1035" r:id="rId62"/>
    <p:sldId id="415" r:id="rId63"/>
    <p:sldId id="748" r:id="rId64"/>
    <p:sldId id="299" r:id="rId65"/>
    <p:sldId id="1066" r:id="rId66"/>
  </p:sldIdLst>
  <p:sldSz cx="9144000" cy="6858000" type="screen4x3"/>
  <p:notesSz cx="7099300" cy="10234613"/>
  <p:custDataLst>
    <p:tags r:id="rId69"/>
  </p:custDataLst>
  <p:defaultTextStyle>
    <a:defPPr>
      <a:defRPr lang="fr-FR"/>
    </a:defPPr>
    <a:lvl1pPr algn="ctr" rtl="0" fontAlgn="base">
      <a:spcBef>
        <a:spcPct val="0"/>
      </a:spcBef>
      <a:spcAft>
        <a:spcPct val="0"/>
      </a:spcAft>
      <a:defRPr sz="2000" kern="1200">
        <a:solidFill>
          <a:schemeClr val="accent2"/>
        </a:solidFill>
        <a:latin typeface="Arial" charset="0"/>
        <a:ea typeface="ＭＳ Ｐゴシック" pitchFamily="34" charset="-128"/>
        <a:cs typeface="+mn-cs"/>
      </a:defRPr>
    </a:lvl1pPr>
    <a:lvl2pPr marL="457200" algn="ctr" rtl="0" fontAlgn="base">
      <a:spcBef>
        <a:spcPct val="0"/>
      </a:spcBef>
      <a:spcAft>
        <a:spcPct val="0"/>
      </a:spcAft>
      <a:defRPr sz="2000" kern="1200">
        <a:solidFill>
          <a:schemeClr val="accent2"/>
        </a:solidFill>
        <a:latin typeface="Arial" charset="0"/>
        <a:ea typeface="ＭＳ Ｐゴシック" pitchFamily="34" charset="-128"/>
        <a:cs typeface="+mn-cs"/>
      </a:defRPr>
    </a:lvl2pPr>
    <a:lvl3pPr marL="914400" algn="ctr" rtl="0" fontAlgn="base">
      <a:spcBef>
        <a:spcPct val="0"/>
      </a:spcBef>
      <a:spcAft>
        <a:spcPct val="0"/>
      </a:spcAft>
      <a:defRPr sz="2000" kern="1200">
        <a:solidFill>
          <a:schemeClr val="accent2"/>
        </a:solidFill>
        <a:latin typeface="Arial" charset="0"/>
        <a:ea typeface="ＭＳ Ｐゴシック" pitchFamily="34" charset="-128"/>
        <a:cs typeface="+mn-cs"/>
      </a:defRPr>
    </a:lvl3pPr>
    <a:lvl4pPr marL="1371600" algn="ctr" rtl="0" fontAlgn="base">
      <a:spcBef>
        <a:spcPct val="0"/>
      </a:spcBef>
      <a:spcAft>
        <a:spcPct val="0"/>
      </a:spcAft>
      <a:defRPr sz="2000" kern="1200">
        <a:solidFill>
          <a:schemeClr val="accent2"/>
        </a:solidFill>
        <a:latin typeface="Arial" charset="0"/>
        <a:ea typeface="ＭＳ Ｐゴシック" pitchFamily="34" charset="-128"/>
        <a:cs typeface="+mn-cs"/>
      </a:defRPr>
    </a:lvl4pPr>
    <a:lvl5pPr marL="1828800" algn="ctr" rtl="0" fontAlgn="base">
      <a:spcBef>
        <a:spcPct val="0"/>
      </a:spcBef>
      <a:spcAft>
        <a:spcPct val="0"/>
      </a:spcAft>
      <a:defRPr sz="2000" kern="1200">
        <a:solidFill>
          <a:schemeClr val="accent2"/>
        </a:solidFill>
        <a:latin typeface="Arial" charset="0"/>
        <a:ea typeface="ＭＳ Ｐゴシック" pitchFamily="34" charset="-128"/>
        <a:cs typeface="+mn-cs"/>
      </a:defRPr>
    </a:lvl5pPr>
    <a:lvl6pPr marL="2286000" algn="l" defTabSz="914400" rtl="0" eaLnBrk="1" latinLnBrk="0" hangingPunct="1">
      <a:defRPr sz="2000" kern="1200">
        <a:solidFill>
          <a:schemeClr val="accent2"/>
        </a:solidFill>
        <a:latin typeface="Arial" charset="0"/>
        <a:ea typeface="ＭＳ Ｐゴシック" pitchFamily="34" charset="-128"/>
        <a:cs typeface="+mn-cs"/>
      </a:defRPr>
    </a:lvl6pPr>
    <a:lvl7pPr marL="2743200" algn="l" defTabSz="914400" rtl="0" eaLnBrk="1" latinLnBrk="0" hangingPunct="1">
      <a:defRPr sz="2000" kern="1200">
        <a:solidFill>
          <a:schemeClr val="accent2"/>
        </a:solidFill>
        <a:latin typeface="Arial" charset="0"/>
        <a:ea typeface="ＭＳ Ｐゴシック" pitchFamily="34" charset="-128"/>
        <a:cs typeface="+mn-cs"/>
      </a:defRPr>
    </a:lvl7pPr>
    <a:lvl8pPr marL="3200400" algn="l" defTabSz="914400" rtl="0" eaLnBrk="1" latinLnBrk="0" hangingPunct="1">
      <a:defRPr sz="2000" kern="1200">
        <a:solidFill>
          <a:schemeClr val="accent2"/>
        </a:solidFill>
        <a:latin typeface="Arial" charset="0"/>
        <a:ea typeface="ＭＳ Ｐゴシック" pitchFamily="34" charset="-128"/>
        <a:cs typeface="+mn-cs"/>
      </a:defRPr>
    </a:lvl8pPr>
    <a:lvl9pPr marL="3657600" algn="l" defTabSz="914400" rtl="0" eaLnBrk="1" latinLnBrk="0" hangingPunct="1">
      <a:defRPr sz="2000" kern="1200">
        <a:solidFill>
          <a:schemeClr val="accent2"/>
        </a:solidFill>
        <a:latin typeface="Arial" charset="0"/>
        <a:ea typeface="ＭＳ Ｐゴシック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33CC"/>
    <a:srgbClr val="339933"/>
    <a:srgbClr val="FF3300"/>
    <a:srgbClr val="0000CC"/>
    <a:srgbClr val="A3A3E0"/>
    <a:srgbClr val="BBE0E3"/>
    <a:srgbClr val="92D050"/>
    <a:srgbClr val="FF9933"/>
    <a:srgbClr val="000000"/>
    <a:srgbClr val="6BA42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B976A00D-25A6-E818-9466-532CDE6898DC}" v="56" dt="2024-12-22T14:42:05.212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6364" autoAdjust="0"/>
    <p:restoredTop sz="94595" autoAdjust="0"/>
  </p:normalViewPr>
  <p:slideViewPr>
    <p:cSldViewPr>
      <p:cViewPr varScale="1">
        <p:scale>
          <a:sx n="164" d="100"/>
          <a:sy n="164" d="100"/>
        </p:scale>
        <p:origin x="1596" y="100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4332"/>
    </p:cViewPr>
    <p:sldLst>
      <p:sld r:id="rId1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handoutMaster" Target="handoutMasters/handout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microsoft.com/office/2016/11/relationships/changesInfo" Target="changesInfos/changesInfo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tags" Target="tags/tag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theme" Target="theme/theme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presProps" Target="presProps.xml"/><Relationship Id="rId75" Type="http://schemas.microsoft.com/office/2015/10/relationships/revisionInfo" Target="revisionInfo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" Type="http://schemas.openxmlformats.org/officeDocument/2006/relationships/slide" Target="slides/slide6.xml"/><Relationship Id="rId71" Type="http://schemas.openxmlformats.org/officeDocument/2006/relationships/viewProps" Target="viewProps.xml"/></Relationships>
</file>

<file path=ppt/_rels/viewProps.xml.rels><?xml version="1.0" encoding="UTF-8" standalone="yes"?>
<Relationships xmlns="http://schemas.openxmlformats.org/package/2006/relationships"><Relationship Id="rId1" Type="http://schemas.openxmlformats.org/officeDocument/2006/relationships/slide" Target="slides/slide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Vladimir Kazakov" userId="172c8f0b493bd73c" providerId="Windows Live" clId="Web-{B976A00D-25A6-E818-9466-532CDE6898DC}"/>
    <pc:docChg chg="addSld modSld sldOrd">
      <pc:chgData name="Vladimir Kazakov" userId="172c8f0b493bd73c" providerId="Windows Live" clId="Web-{B976A00D-25A6-E818-9466-532CDE6898DC}" dt="2024-12-22T14:42:05.212" v="52" actId="1076"/>
      <pc:docMkLst>
        <pc:docMk/>
      </pc:docMkLst>
      <pc:sldChg chg="modSp ord">
        <pc:chgData name="Vladimir Kazakov" userId="172c8f0b493bd73c" providerId="Windows Live" clId="Web-{B976A00D-25A6-E818-9466-532CDE6898DC}" dt="2024-12-22T14:30:58.074" v="25"/>
        <pc:sldMkLst>
          <pc:docMk/>
          <pc:sldMk cId="2054269399" sldId="334"/>
        </pc:sldMkLst>
        <pc:grpChg chg="mod">
          <ac:chgData name="Vladimir Kazakov" userId="172c8f0b493bd73c" providerId="Windows Live" clId="Web-{B976A00D-25A6-E818-9466-532CDE6898DC}" dt="2024-12-22T14:30:26.025" v="23" actId="1076"/>
          <ac:grpSpMkLst>
            <pc:docMk/>
            <pc:sldMk cId="2054269399" sldId="334"/>
            <ac:grpSpMk id="9" creationId="{00000000-0000-0000-0000-000000000000}"/>
          </ac:grpSpMkLst>
        </pc:grpChg>
        <pc:picChg chg="mod">
          <ac:chgData name="Vladimir Kazakov" userId="172c8f0b493bd73c" providerId="Windows Live" clId="Web-{B976A00D-25A6-E818-9466-532CDE6898DC}" dt="2024-12-22T14:30:30.415" v="24" actId="1076"/>
          <ac:picMkLst>
            <pc:docMk/>
            <pc:sldMk cId="2054269399" sldId="334"/>
            <ac:picMk id="8" creationId="{00000000-0000-0000-0000-000000000000}"/>
          </ac:picMkLst>
        </pc:picChg>
      </pc:sldChg>
      <pc:sldChg chg="ord">
        <pc:chgData name="Vladimir Kazakov" userId="172c8f0b493bd73c" providerId="Windows Live" clId="Web-{B976A00D-25A6-E818-9466-532CDE6898DC}" dt="2024-12-22T14:21:26.004" v="13"/>
        <pc:sldMkLst>
          <pc:docMk/>
          <pc:sldMk cId="0" sldId="528"/>
        </pc:sldMkLst>
      </pc:sldChg>
      <pc:sldChg chg="ord">
        <pc:chgData name="Vladimir Kazakov" userId="172c8f0b493bd73c" providerId="Windows Live" clId="Web-{B976A00D-25A6-E818-9466-532CDE6898DC}" dt="2024-12-22T14:35:46.656" v="28"/>
        <pc:sldMkLst>
          <pc:docMk/>
          <pc:sldMk cId="0" sldId="646"/>
        </pc:sldMkLst>
      </pc:sldChg>
      <pc:sldChg chg="ord">
        <pc:chgData name="Vladimir Kazakov" userId="172c8f0b493bd73c" providerId="Windows Live" clId="Web-{B976A00D-25A6-E818-9466-532CDE6898DC}" dt="2024-12-22T14:23:08.292" v="14"/>
        <pc:sldMkLst>
          <pc:docMk/>
          <pc:sldMk cId="2940255447" sldId="693"/>
        </pc:sldMkLst>
      </pc:sldChg>
      <pc:sldChg chg="delSp modSp delAnim">
        <pc:chgData name="Vladimir Kazakov" userId="172c8f0b493bd73c" providerId="Windows Live" clId="Web-{B976A00D-25A6-E818-9466-532CDE6898DC}" dt="2024-12-22T14:19:13.948" v="9" actId="1076"/>
        <pc:sldMkLst>
          <pc:docMk/>
          <pc:sldMk cId="0" sldId="694"/>
        </pc:sldMkLst>
        <pc:spChg chg="mod">
          <ac:chgData name="Vladimir Kazakov" userId="172c8f0b493bd73c" providerId="Windows Live" clId="Web-{B976A00D-25A6-E818-9466-532CDE6898DC}" dt="2024-12-22T14:18:30.508" v="6" actId="14100"/>
          <ac:spMkLst>
            <pc:docMk/>
            <pc:sldMk cId="0" sldId="694"/>
            <ac:spMk id="154" creationId="{216B068A-C64D-4BD8-A89C-4CFF6F2D4DB0}"/>
          </ac:spMkLst>
        </pc:spChg>
        <pc:grpChg chg="del">
          <ac:chgData name="Vladimir Kazakov" userId="172c8f0b493bd73c" providerId="Windows Live" clId="Web-{B976A00D-25A6-E818-9466-532CDE6898DC}" dt="2024-12-22T14:19:10.026" v="8"/>
          <ac:grpSpMkLst>
            <pc:docMk/>
            <pc:sldMk cId="0" sldId="694"/>
            <ac:grpSpMk id="16" creationId="{8AFF55A2-1207-44E8-BE8E-F66C91E830FB}"/>
          </ac:grpSpMkLst>
        </pc:grpChg>
        <pc:picChg chg="del">
          <ac:chgData name="Vladimir Kazakov" userId="172c8f0b493bd73c" providerId="Windows Live" clId="Web-{B976A00D-25A6-E818-9466-532CDE6898DC}" dt="2024-12-22T14:17:23.831" v="2"/>
          <ac:picMkLst>
            <pc:docMk/>
            <pc:sldMk cId="0" sldId="694"/>
            <ac:picMk id="7" creationId="{F5C777BF-6093-4282-8CBF-8E0863403AE6}"/>
          </ac:picMkLst>
        </pc:picChg>
        <pc:picChg chg="del">
          <ac:chgData name="Vladimir Kazakov" userId="172c8f0b493bd73c" providerId="Windows Live" clId="Web-{B976A00D-25A6-E818-9466-532CDE6898DC}" dt="2024-12-22T14:17:17.628" v="1"/>
          <ac:picMkLst>
            <pc:docMk/>
            <pc:sldMk cId="0" sldId="694"/>
            <ac:picMk id="75" creationId="{71662ADC-279D-4877-96EB-80D549A4CD5A}"/>
          </ac:picMkLst>
        </pc:picChg>
        <pc:picChg chg="mod">
          <ac:chgData name="Vladimir Kazakov" userId="172c8f0b493bd73c" providerId="Windows Live" clId="Web-{B976A00D-25A6-E818-9466-532CDE6898DC}" dt="2024-12-22T14:19:13.948" v="9" actId="1076"/>
          <ac:picMkLst>
            <pc:docMk/>
            <pc:sldMk cId="0" sldId="694"/>
            <ac:picMk id="76" creationId="{89A883CD-7F15-4B7E-843B-792ACFA63681}"/>
          </ac:picMkLst>
        </pc:picChg>
        <pc:picChg chg="mod">
          <ac:chgData name="Vladimir Kazakov" userId="172c8f0b493bd73c" providerId="Windows Live" clId="Web-{B976A00D-25A6-E818-9466-532CDE6898DC}" dt="2024-12-22T14:18:46.649" v="7" actId="1076"/>
          <ac:picMkLst>
            <pc:docMk/>
            <pc:sldMk cId="0" sldId="694"/>
            <ac:picMk id="21517" creationId="{6B9EB966-3AFB-42E7-B6FD-8A5DDCD454E3}"/>
          </ac:picMkLst>
        </pc:picChg>
      </pc:sldChg>
      <pc:sldChg chg="ord">
        <pc:chgData name="Vladimir Kazakov" userId="172c8f0b493bd73c" providerId="Windows Live" clId="Web-{B976A00D-25A6-E818-9466-532CDE6898DC}" dt="2024-12-22T14:36:41.972" v="31"/>
        <pc:sldMkLst>
          <pc:docMk/>
          <pc:sldMk cId="0" sldId="856"/>
        </pc:sldMkLst>
      </pc:sldChg>
      <pc:sldChg chg="modSp ord">
        <pc:chgData name="Vladimir Kazakov" userId="172c8f0b493bd73c" providerId="Windows Live" clId="Web-{B976A00D-25A6-E818-9466-532CDE6898DC}" dt="2024-12-22T14:26:29.540" v="18" actId="1076"/>
        <pc:sldMkLst>
          <pc:docMk/>
          <pc:sldMk cId="0" sldId="875"/>
        </pc:sldMkLst>
        <pc:picChg chg="mod">
          <ac:chgData name="Vladimir Kazakov" userId="172c8f0b493bd73c" providerId="Windows Live" clId="Web-{B976A00D-25A6-E818-9466-532CDE6898DC}" dt="2024-12-22T14:26:26.571" v="17" actId="1076"/>
          <ac:picMkLst>
            <pc:docMk/>
            <pc:sldMk cId="0" sldId="875"/>
            <ac:picMk id="202758" creationId="{6AD265B8-FD4E-49E4-8E0A-535FE2B16419}"/>
          </ac:picMkLst>
        </pc:picChg>
        <pc:picChg chg="mod">
          <ac:chgData name="Vladimir Kazakov" userId="172c8f0b493bd73c" providerId="Windows Live" clId="Web-{B976A00D-25A6-E818-9466-532CDE6898DC}" dt="2024-12-22T14:26:29.540" v="18" actId="1076"/>
          <ac:picMkLst>
            <pc:docMk/>
            <pc:sldMk cId="0" sldId="875"/>
            <ac:picMk id="202762" creationId="{6F751E48-FDE8-4F3F-9B49-4BAF5D9F1A8C}"/>
          </ac:picMkLst>
        </pc:picChg>
      </pc:sldChg>
      <pc:sldChg chg="delSp modSp delAnim">
        <pc:chgData name="Vladimir Kazakov" userId="172c8f0b493bd73c" providerId="Windows Live" clId="Web-{B976A00D-25A6-E818-9466-532CDE6898DC}" dt="2024-12-22T14:42:05.212" v="52" actId="1076"/>
        <pc:sldMkLst>
          <pc:docMk/>
          <pc:sldMk cId="0" sldId="876"/>
        </pc:sldMkLst>
        <pc:spChg chg="mod">
          <ac:chgData name="Vladimir Kazakov" userId="172c8f0b493bd73c" providerId="Windows Live" clId="Web-{B976A00D-25A6-E818-9466-532CDE6898DC}" dt="2024-12-22T14:42:05.181" v="50" actId="1076"/>
          <ac:spMkLst>
            <pc:docMk/>
            <pc:sldMk cId="0" sldId="876"/>
            <ac:spMk id="12" creationId="{C7554137-F81D-46C5-8004-4A05539D2650}"/>
          </ac:spMkLst>
        </pc:spChg>
        <pc:spChg chg="del">
          <ac:chgData name="Vladimir Kazakov" userId="172c8f0b493bd73c" providerId="Windows Live" clId="Web-{B976A00D-25A6-E818-9466-532CDE6898DC}" dt="2024-12-22T14:39:13.263" v="36"/>
          <ac:spMkLst>
            <pc:docMk/>
            <pc:sldMk cId="0" sldId="876"/>
            <ac:spMk id="13" creationId="{B4037E6A-1975-4FC2-95F2-54D346C4DF2E}"/>
          </ac:spMkLst>
        </pc:spChg>
        <pc:spChg chg="mod">
          <ac:chgData name="Vladimir Kazakov" userId="172c8f0b493bd73c" providerId="Windows Live" clId="Web-{B976A00D-25A6-E818-9466-532CDE6898DC}" dt="2024-12-22T14:42:05.212" v="52" actId="1076"/>
          <ac:spMkLst>
            <pc:docMk/>
            <pc:sldMk cId="0" sldId="876"/>
            <ac:spMk id="17" creationId="{DBFFC76C-A0B9-4B8B-B9E0-27E0889C5D72}"/>
          </ac:spMkLst>
        </pc:spChg>
        <pc:spChg chg="del">
          <ac:chgData name="Vladimir Kazakov" userId="172c8f0b493bd73c" providerId="Windows Live" clId="Web-{B976A00D-25A6-E818-9466-532CDE6898DC}" dt="2024-12-22T14:39:09.888" v="34"/>
          <ac:spMkLst>
            <pc:docMk/>
            <pc:sldMk cId="0" sldId="876"/>
            <ac:spMk id="23" creationId="{1203CA96-1BFD-4ABD-B6F0-AAB8291BEBC8}"/>
          </ac:spMkLst>
        </pc:spChg>
        <pc:spChg chg="mod">
          <ac:chgData name="Vladimir Kazakov" userId="172c8f0b493bd73c" providerId="Windows Live" clId="Web-{B976A00D-25A6-E818-9466-532CDE6898DC}" dt="2024-12-22T14:39:23.889" v="45" actId="1076"/>
          <ac:spMkLst>
            <pc:docMk/>
            <pc:sldMk cId="0" sldId="876"/>
            <ac:spMk id="28" creationId="{BE425F17-9C8A-4B62-A8CF-713EC9C4E7FD}"/>
          </ac:spMkLst>
        </pc:spChg>
        <pc:spChg chg="mod">
          <ac:chgData name="Vladimir Kazakov" userId="172c8f0b493bd73c" providerId="Windows Live" clId="Web-{B976A00D-25A6-E818-9466-532CDE6898DC}" dt="2024-12-22T14:39:23.826" v="39" actId="1076"/>
          <ac:spMkLst>
            <pc:docMk/>
            <pc:sldMk cId="0" sldId="876"/>
            <ac:spMk id="204804" creationId="{2B53613A-F19A-4AC0-BAFE-BEF157D93127}"/>
          </ac:spMkLst>
        </pc:spChg>
        <pc:picChg chg="del">
          <ac:chgData name="Vladimir Kazakov" userId="172c8f0b493bd73c" providerId="Windows Live" clId="Web-{B976A00D-25A6-E818-9466-532CDE6898DC}" dt="2024-12-22T14:39:14.185" v="37"/>
          <ac:picMkLst>
            <pc:docMk/>
            <pc:sldMk cId="0" sldId="876"/>
            <ac:picMk id="14" creationId="{FB6AE6F2-81C4-42E2-88CA-589DA7BFBD76}"/>
          </ac:picMkLst>
        </pc:picChg>
        <pc:picChg chg="del">
          <ac:chgData name="Vladimir Kazakov" userId="172c8f0b493bd73c" providerId="Windows Live" clId="Web-{B976A00D-25A6-E818-9466-532CDE6898DC}" dt="2024-12-22T14:39:15.842" v="38"/>
          <ac:picMkLst>
            <pc:docMk/>
            <pc:sldMk cId="0" sldId="876"/>
            <ac:picMk id="15" creationId="{FC712F81-EE70-412F-B007-FC29A6AB68EC}"/>
          </ac:picMkLst>
        </pc:picChg>
        <pc:picChg chg="mod">
          <ac:chgData name="Vladimir Kazakov" userId="172c8f0b493bd73c" providerId="Windows Live" clId="Web-{B976A00D-25A6-E818-9466-532CDE6898DC}" dt="2024-12-22T14:39:23.842" v="40" actId="1076"/>
          <ac:picMkLst>
            <pc:docMk/>
            <pc:sldMk cId="0" sldId="876"/>
            <ac:picMk id="204805" creationId="{62D12358-B962-4834-92B7-53DCE318B1C2}"/>
          </ac:picMkLst>
        </pc:picChg>
        <pc:picChg chg="mod">
          <ac:chgData name="Vladimir Kazakov" userId="172c8f0b493bd73c" providerId="Windows Live" clId="Web-{B976A00D-25A6-E818-9466-532CDE6898DC}" dt="2024-12-22T14:39:23.858" v="41" actId="1076"/>
          <ac:picMkLst>
            <pc:docMk/>
            <pc:sldMk cId="0" sldId="876"/>
            <ac:picMk id="204806" creationId="{B36D6B91-7596-4822-AA96-2FDA83EB4297}"/>
          </ac:picMkLst>
        </pc:picChg>
        <pc:picChg chg="mod">
          <ac:chgData name="Vladimir Kazakov" userId="172c8f0b493bd73c" providerId="Windows Live" clId="Web-{B976A00D-25A6-E818-9466-532CDE6898DC}" dt="2024-12-22T14:40:10.158" v="49" actId="1076"/>
          <ac:picMkLst>
            <pc:docMk/>
            <pc:sldMk cId="0" sldId="876"/>
            <ac:picMk id="204807" creationId="{D363DD80-DCA1-4026-AC19-0E57FD0A4644}"/>
          </ac:picMkLst>
        </pc:picChg>
        <pc:picChg chg="mod">
          <ac:chgData name="Vladimir Kazakov" userId="172c8f0b493bd73c" providerId="Windows Live" clId="Web-{B976A00D-25A6-E818-9466-532CDE6898DC}" dt="2024-12-22T14:39:23.889" v="44" actId="1076"/>
          <ac:picMkLst>
            <pc:docMk/>
            <pc:sldMk cId="0" sldId="876"/>
            <ac:picMk id="204813" creationId="{7AEF44A5-743D-4BED-92C6-1863F5782E71}"/>
          </ac:picMkLst>
        </pc:picChg>
        <pc:picChg chg="mod">
          <ac:chgData name="Vladimir Kazakov" userId="172c8f0b493bd73c" providerId="Windows Live" clId="Web-{B976A00D-25A6-E818-9466-532CDE6898DC}" dt="2024-12-22T14:42:05.197" v="51" actId="1076"/>
          <ac:picMkLst>
            <pc:docMk/>
            <pc:sldMk cId="0" sldId="876"/>
            <ac:picMk id="204814" creationId="{B8C61737-E500-4EA7-8E93-B0AA4F5AFF29}"/>
          </ac:picMkLst>
        </pc:picChg>
        <pc:picChg chg="del">
          <ac:chgData name="Vladimir Kazakov" userId="172c8f0b493bd73c" providerId="Windows Live" clId="Web-{B976A00D-25A6-E818-9466-532CDE6898DC}" dt="2024-12-22T14:39:11.076" v="35"/>
          <ac:picMkLst>
            <pc:docMk/>
            <pc:sldMk cId="0" sldId="876"/>
            <ac:picMk id="204817" creationId="{D0697E0E-E6B4-48A5-86B2-BBC254B558D0}"/>
          </ac:picMkLst>
        </pc:picChg>
      </pc:sldChg>
      <pc:sldChg chg="ord">
        <pc:chgData name="Vladimir Kazakov" userId="172c8f0b493bd73c" providerId="Windows Live" clId="Web-{B976A00D-25A6-E818-9466-532CDE6898DC}" dt="2024-12-22T14:36:19.767" v="30"/>
        <pc:sldMkLst>
          <pc:docMk/>
          <pc:sldMk cId="2828813986" sldId="878"/>
        </pc:sldMkLst>
      </pc:sldChg>
      <pc:sldChg chg="ord">
        <pc:chgData name="Vladimir Kazakov" userId="172c8f0b493bd73c" providerId="Windows Live" clId="Web-{B976A00D-25A6-E818-9466-532CDE6898DC}" dt="2024-12-22T14:29:14.692" v="22"/>
        <pc:sldMkLst>
          <pc:docMk/>
          <pc:sldMk cId="3890959916" sldId="1135"/>
        </pc:sldMkLst>
      </pc:sldChg>
      <pc:sldChg chg="add replId">
        <pc:chgData name="Vladimir Kazakov" userId="172c8f0b493bd73c" providerId="Windows Live" clId="Web-{B976A00D-25A6-E818-9466-532CDE6898DC}" dt="2024-12-22T14:15:59.138" v="0"/>
        <pc:sldMkLst>
          <pc:docMk/>
          <pc:sldMk cId="58609384" sldId="1143"/>
        </pc:sldMkLst>
      </pc:sldChg>
      <pc:sldChg chg="add ord replId">
        <pc:chgData name="Vladimir Kazakov" userId="172c8f0b493bd73c" providerId="Windows Live" clId="Web-{B976A00D-25A6-E818-9466-532CDE6898DC}" dt="2024-12-22T14:38:31.620" v="33"/>
        <pc:sldMkLst>
          <pc:docMk/>
          <pc:sldMk cId="4004069975" sldId="1144"/>
        </pc:sldMkLst>
      </pc:sld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2" y="0"/>
            <a:ext cx="3076917" cy="511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828" tIns="47416" rIns="94828" bIns="47416" numCol="1" anchor="t" anchorCtr="0" compatLnSpc="1">
            <a:prstTxWarp prst="textNoShape">
              <a:avLst/>
            </a:prstTxWarp>
          </a:bodyPr>
          <a:lstStyle>
            <a:lvl1pPr algn="l" eaLnBrk="0" hangingPunct="0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939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4020727" y="0"/>
            <a:ext cx="3076917" cy="511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828" tIns="47416" rIns="94828" bIns="47416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200">
                <a:latin typeface="Arial" charset="0"/>
              </a:defRPr>
            </a:lvl1pPr>
          </a:lstStyle>
          <a:p>
            <a:pPr>
              <a:defRPr/>
            </a:pPr>
            <a:fld id="{2F03078E-2999-4C8F-9BDE-41473294AB1A}" type="datetime1">
              <a:rPr lang="fr-FR"/>
              <a:pPr>
                <a:defRPr/>
              </a:pPr>
              <a:t>26/01/2025</a:t>
            </a:fld>
            <a:endParaRPr lang="fr-FR"/>
          </a:p>
        </p:txBody>
      </p:sp>
      <p:sp>
        <p:nvSpPr>
          <p:cNvPr id="5939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2" y="9721900"/>
            <a:ext cx="3076917" cy="511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828" tIns="47416" rIns="94828" bIns="47416" numCol="1" anchor="b" anchorCtr="0" compatLnSpc="1">
            <a:prstTxWarp prst="textNoShape">
              <a:avLst/>
            </a:prstTxWarp>
          </a:bodyPr>
          <a:lstStyle>
            <a:lvl1pPr algn="l" eaLnBrk="0" hangingPunct="0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939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4020727" y="9721900"/>
            <a:ext cx="3076917" cy="511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828" tIns="47416" rIns="94828" bIns="47416" numCol="1" anchor="b" anchorCtr="0" compatLnSpc="1">
            <a:prstTxWarp prst="textNoShape">
              <a:avLst/>
            </a:prstTxWarp>
          </a:bodyPr>
          <a:lstStyle>
            <a:lvl1pPr algn="r" eaLnBrk="0" hangingPunct="0">
              <a:defRPr sz="1200">
                <a:latin typeface="Arial" charset="0"/>
              </a:defRPr>
            </a:lvl1pPr>
          </a:lstStyle>
          <a:p>
            <a:pPr>
              <a:defRPr/>
            </a:pPr>
            <a:fld id="{EE50FE60-3BDA-4706-A172-9AFD5A2746E9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3109570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2" y="0"/>
            <a:ext cx="3076917" cy="511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828" tIns="47416" rIns="94828" bIns="47416" numCol="1" anchor="t" anchorCtr="0" compatLnSpc="1">
            <a:prstTxWarp prst="textNoShape">
              <a:avLst/>
            </a:prstTxWarp>
          </a:bodyPr>
          <a:lstStyle>
            <a:lvl1pPr algn="l">
              <a:defRPr sz="120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560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4020727" y="0"/>
            <a:ext cx="3076917" cy="511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828" tIns="47416" rIns="94828" bIns="47416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98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90600" y="768350"/>
            <a:ext cx="5118100" cy="38385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709931" y="4861769"/>
            <a:ext cx="5679440" cy="46045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828" tIns="47416" rIns="94828" bIns="4741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2560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2" y="9721900"/>
            <a:ext cx="3076917" cy="511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828" tIns="47416" rIns="94828" bIns="47416" numCol="1" anchor="b" anchorCtr="0" compatLnSpc="1">
            <a:prstTxWarp prst="textNoShape">
              <a:avLst/>
            </a:prstTxWarp>
          </a:bodyPr>
          <a:lstStyle>
            <a:lvl1pPr algn="l">
              <a:defRPr sz="120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560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020727" y="9721900"/>
            <a:ext cx="3076917" cy="511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828" tIns="47416" rIns="94828" bIns="47416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fld id="{BE1F5E64-FA61-425D-B4FA-012F7C9B9D14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771941843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pitchFamily="34" charset="-128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36600" indent="-2794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38238" indent="-223838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593850" indent="-223838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2638" indent="-223838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09838" indent="-223838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67038" indent="-223838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4238" indent="-223838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1438" indent="-223838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81F072D-4DF3-41F8-915A-C4ACE86A77E1}" type="slidenum">
              <a:rPr lang="fr-FR" altLang="en-US" sz="1400"/>
              <a:pPr>
                <a:spcBef>
                  <a:spcPct val="0"/>
                </a:spcBef>
              </a:pPr>
              <a:t>1</a:t>
            </a:fld>
            <a:endParaRPr lang="fr-FR" altLang="en-US" sz="1400"/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573644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7">
            <a:extLst>
              <a:ext uri="{FF2B5EF4-FFF2-40B4-BE49-F238E27FC236}">
                <a16:creationId xmlns:a16="http://schemas.microsoft.com/office/drawing/2014/main" id="{C09CFB6F-6EE0-44CA-AB8E-77603AE7CC9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360AF7C9-BC02-4134-82AB-B62A057529C3}" type="slidenum">
              <a:rPr lang="fr-FR" altLang="fr-FR" sz="13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32</a:t>
            </a:fld>
            <a:endParaRPr lang="fr-FR" altLang="fr-FR" sz="1300"/>
          </a:p>
        </p:txBody>
      </p:sp>
      <p:sp>
        <p:nvSpPr>
          <p:cNvPr id="111619" name="Rectangle 2">
            <a:extLst>
              <a:ext uri="{FF2B5EF4-FFF2-40B4-BE49-F238E27FC236}">
                <a16:creationId xmlns:a16="http://schemas.microsoft.com/office/drawing/2014/main" id="{3962B97D-F75E-4AFF-B3D0-A425BDE1766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1620" name="Rectangle 3">
            <a:extLst>
              <a:ext uri="{FF2B5EF4-FFF2-40B4-BE49-F238E27FC236}">
                <a16:creationId xmlns:a16="http://schemas.microsoft.com/office/drawing/2014/main" id="{C6F1D9DA-CCA3-4BA2-A7FB-7E6F560A6F2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fr-FR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2903064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7">
            <a:extLst>
              <a:ext uri="{FF2B5EF4-FFF2-40B4-BE49-F238E27FC236}">
                <a16:creationId xmlns:a16="http://schemas.microsoft.com/office/drawing/2014/main" id="{612AC5FF-8FF8-43A0-8AA3-0D5C10BD00C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D30C2F05-8323-49F3-86B1-AFB1A96066DD}" type="slidenum">
              <a:rPr lang="fr-FR" altLang="fr-FR" sz="13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33</a:t>
            </a:fld>
            <a:endParaRPr lang="fr-FR" altLang="fr-FR" sz="1300"/>
          </a:p>
        </p:txBody>
      </p:sp>
      <p:sp>
        <p:nvSpPr>
          <p:cNvPr id="113667" name="Rectangle 2">
            <a:extLst>
              <a:ext uri="{FF2B5EF4-FFF2-40B4-BE49-F238E27FC236}">
                <a16:creationId xmlns:a16="http://schemas.microsoft.com/office/drawing/2014/main" id="{A34F6E97-2758-44AE-83D5-1D849A00032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3668" name="Rectangle 3">
            <a:extLst>
              <a:ext uri="{FF2B5EF4-FFF2-40B4-BE49-F238E27FC236}">
                <a16:creationId xmlns:a16="http://schemas.microsoft.com/office/drawing/2014/main" id="{E5860D17-06F7-40AE-AC15-57311D7D37C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fr-FR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854000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7">
            <a:extLst>
              <a:ext uri="{FF2B5EF4-FFF2-40B4-BE49-F238E27FC236}">
                <a16:creationId xmlns:a16="http://schemas.microsoft.com/office/drawing/2014/main" id="{B42C0CE1-14C7-49E4-B836-1AC112A65DF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BDBA5C5A-A95C-4FF7-825E-D1A5406BFCBA}" type="slidenum">
              <a:rPr lang="fr-FR" altLang="fr-FR" sz="13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34</a:t>
            </a:fld>
            <a:endParaRPr lang="fr-FR" altLang="fr-FR" sz="1300"/>
          </a:p>
        </p:txBody>
      </p:sp>
      <p:sp>
        <p:nvSpPr>
          <p:cNvPr id="115715" name="Rectangle 2">
            <a:extLst>
              <a:ext uri="{FF2B5EF4-FFF2-40B4-BE49-F238E27FC236}">
                <a16:creationId xmlns:a16="http://schemas.microsoft.com/office/drawing/2014/main" id="{F34C3BA2-9B51-454A-9AB1-6F223487DE0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5716" name="Rectangle 3">
            <a:extLst>
              <a:ext uri="{FF2B5EF4-FFF2-40B4-BE49-F238E27FC236}">
                <a16:creationId xmlns:a16="http://schemas.microsoft.com/office/drawing/2014/main" id="{46EC5C50-F2A1-452D-8108-F516A11B7D5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fr-FR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953353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1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70487" indent="-296342" eaLnBrk="0" hangingPunct="0">
              <a:defRPr sz="21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85366" indent="-237074" eaLnBrk="0" hangingPunct="0">
              <a:defRPr sz="21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59513" indent="-237074" eaLnBrk="0" hangingPunct="0">
              <a:defRPr sz="21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133660" indent="-237074" eaLnBrk="0" hangingPunct="0">
              <a:defRPr sz="21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607806" indent="-237074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3081953" indent="-237074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556099" indent="-237074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4030245" indent="-237074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eaLnBrk="1" hangingPunct="1"/>
            <a:fld id="{D0DC6F11-A572-4470-9A53-872F46B97884}" type="slidenum">
              <a:rPr lang="en-US" sz="1200" smtClean="0">
                <a:solidFill>
                  <a:schemeClr val="tx1"/>
                </a:solidFill>
              </a:rPr>
              <a:pPr eaLnBrk="1" hangingPunct="1"/>
              <a:t>46</a:t>
            </a:fld>
            <a:endParaRPr lang="en-US" sz="1200" dirty="0">
              <a:solidFill>
                <a:schemeClr val="tx1"/>
              </a:solidFill>
            </a:endParaRPr>
          </a:p>
        </p:txBody>
      </p:sp>
      <p:sp>
        <p:nvSpPr>
          <p:cNvPr id="61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8100" cy="3838575"/>
          </a:xfrm>
          <a:ln/>
        </p:spPr>
      </p:sp>
      <p:sp>
        <p:nvSpPr>
          <p:cNvPr id="614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931" y="4861772"/>
            <a:ext cx="5679440" cy="460623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704705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1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70487" indent="-296342" eaLnBrk="0" hangingPunct="0">
              <a:defRPr sz="21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85366" indent="-237074" eaLnBrk="0" hangingPunct="0">
              <a:defRPr sz="21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59513" indent="-237074" eaLnBrk="0" hangingPunct="0">
              <a:defRPr sz="21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133660" indent="-237074" eaLnBrk="0" hangingPunct="0">
              <a:defRPr sz="21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607806" indent="-237074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3081953" indent="-237074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556099" indent="-237074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4030245" indent="-237074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eaLnBrk="1" hangingPunct="1"/>
            <a:fld id="{D0DC6F11-A572-4470-9A53-872F46B97884}" type="slidenum">
              <a:rPr lang="en-US" sz="1200" smtClean="0">
                <a:solidFill>
                  <a:schemeClr val="tx1"/>
                </a:solidFill>
              </a:rPr>
              <a:pPr eaLnBrk="1" hangingPunct="1"/>
              <a:t>47</a:t>
            </a:fld>
            <a:endParaRPr lang="en-US" sz="1200" dirty="0">
              <a:solidFill>
                <a:schemeClr val="tx1"/>
              </a:solidFill>
            </a:endParaRPr>
          </a:p>
        </p:txBody>
      </p:sp>
      <p:sp>
        <p:nvSpPr>
          <p:cNvPr id="61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8100" cy="3838575"/>
          </a:xfrm>
          <a:ln/>
        </p:spPr>
      </p:sp>
      <p:sp>
        <p:nvSpPr>
          <p:cNvPr id="614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931" y="4861772"/>
            <a:ext cx="5679440" cy="460623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875526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915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49156" name="Slide Number Placeholder 3"/>
          <p:cNvSpPr txBox="1">
            <a:spLocks noGrp="1"/>
          </p:cNvSpPr>
          <p:nvPr/>
        </p:nvSpPr>
        <p:spPr bwMode="auto">
          <a:xfrm>
            <a:off x="4020726" y="9721900"/>
            <a:ext cx="3076917" cy="511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832" tIns="47416" rIns="94832" bIns="47416" anchor="b"/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algn="r" eaLnBrk="1" hangingPunct="1"/>
            <a:fld id="{5471821B-0290-410D-8BC4-375FB181C693}" type="slidenum">
              <a:rPr lang="fr-FR" sz="1200">
                <a:solidFill>
                  <a:schemeClr val="tx1"/>
                </a:solidFill>
              </a:rPr>
              <a:pPr algn="r" eaLnBrk="1" hangingPunct="1"/>
              <a:t>53</a:t>
            </a:fld>
            <a:endParaRPr lang="fr-FR" sz="12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501578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915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49156" name="Slide Number Placeholder 3"/>
          <p:cNvSpPr txBox="1">
            <a:spLocks noGrp="1"/>
          </p:cNvSpPr>
          <p:nvPr/>
        </p:nvSpPr>
        <p:spPr bwMode="auto">
          <a:xfrm>
            <a:off x="4020726" y="9721900"/>
            <a:ext cx="3076917" cy="511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832" tIns="47416" rIns="94832" bIns="47416" anchor="b"/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algn="r" eaLnBrk="1" hangingPunct="1"/>
            <a:fld id="{5471821B-0290-410D-8BC4-375FB181C693}" type="slidenum">
              <a:rPr lang="fr-FR" sz="1200">
                <a:solidFill>
                  <a:schemeClr val="tx1"/>
                </a:solidFill>
              </a:rPr>
              <a:pPr algn="r" eaLnBrk="1" hangingPunct="1"/>
              <a:t>55</a:t>
            </a:fld>
            <a:endParaRPr lang="fr-FR" sz="12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661737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69938" indent="-295275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84275" indent="-236538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58938" indent="-236538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133600" indent="-236538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90800" indent="-236538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3048000" indent="-236538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505200" indent="-236538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962400" indent="-236538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8DB3AA2-82B0-42F6-81ED-93BDE143553A}" type="slidenum">
              <a:rPr lang="en-US" altLang="en-US" smtClean="0"/>
              <a:pPr>
                <a:spcBef>
                  <a:spcPct val="0"/>
                </a:spcBef>
              </a:pPr>
              <a:t>59</a:t>
            </a:fld>
            <a:endParaRPr lang="en-US" altLang="en-US"/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8100" cy="3838575"/>
          </a:xfrm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613" y="4862513"/>
            <a:ext cx="5680075" cy="46053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629095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69938" indent="-295275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84275" indent="-236538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58938" indent="-236538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133600" indent="-236538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90800" indent="-236538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3048000" indent="-236538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505200" indent="-236538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962400" indent="-236538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8DB3AA2-82B0-42F6-81ED-93BDE143553A}" type="slidenum">
              <a:rPr lang="en-US" altLang="en-US" smtClean="0"/>
              <a:pPr>
                <a:spcBef>
                  <a:spcPct val="0"/>
                </a:spcBef>
              </a:pPr>
              <a:t>60</a:t>
            </a:fld>
            <a:endParaRPr lang="en-US" altLang="en-US"/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8100" cy="3838575"/>
          </a:xfrm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613" y="4862513"/>
            <a:ext cx="5680075" cy="46053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139579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69938" indent="-295275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84275" indent="-236538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58938" indent="-236538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133600" indent="-236538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90800" indent="-236538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3048000" indent="-236538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505200" indent="-236538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962400" indent="-236538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8DB3AA2-82B0-42F6-81ED-93BDE143553A}" type="slidenum">
              <a:rPr lang="en-US" altLang="en-US" smtClean="0"/>
              <a:pPr>
                <a:spcBef>
                  <a:spcPct val="0"/>
                </a:spcBef>
              </a:pPr>
              <a:t>63</a:t>
            </a:fld>
            <a:endParaRPr lang="en-US" altLang="en-US"/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8100" cy="3838575"/>
          </a:xfrm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613" y="4862513"/>
            <a:ext cx="5680075" cy="46053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360361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Slide Image Placeholder 1">
            <a:extLst>
              <a:ext uri="{FF2B5EF4-FFF2-40B4-BE49-F238E27FC236}">
                <a16:creationId xmlns:a16="http://schemas.microsoft.com/office/drawing/2014/main" id="{DA1E2FD0-3C77-4983-93B2-57965F6B2D7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315" name="Notes Placeholder 2">
            <a:extLst>
              <a:ext uri="{FF2B5EF4-FFF2-40B4-BE49-F238E27FC236}">
                <a16:creationId xmlns:a16="http://schemas.microsoft.com/office/drawing/2014/main" id="{6F4C488D-C7A8-4F4D-A6CD-C331D612AB0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fr-FR">
              <a:latin typeface="Arial" panose="020B0604020202020204" pitchFamily="34" charset="0"/>
            </a:endParaRPr>
          </a:p>
        </p:txBody>
      </p:sp>
      <p:sp>
        <p:nvSpPr>
          <p:cNvPr id="13316" name="Slide Number Placeholder 3">
            <a:extLst>
              <a:ext uri="{FF2B5EF4-FFF2-40B4-BE49-F238E27FC236}">
                <a16:creationId xmlns:a16="http://schemas.microsoft.com/office/drawing/2014/main" id="{5AABD7B6-AB51-427A-941F-3F8D1B9BF5D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36600" indent="-2794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38238" indent="-223838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593850" indent="-223838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2638" indent="-223838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09838" indent="-223838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67038" indent="-223838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4238" indent="-223838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1438" indent="-223838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4CC3CB66-E395-42A0-8CC1-A1C3A882CE8F}" type="slidenum">
              <a:rPr lang="fr-FR" altLang="fr-FR" smtClean="0">
                <a:ea typeface="ＭＳ Ｐゴシック" panose="020B0600070205080204" pitchFamily="34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4</a:t>
            </a:fld>
            <a:endParaRPr lang="fr-FR" altLang="fr-FR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Slide Image Placeholder 1">
            <a:extLst>
              <a:ext uri="{FF2B5EF4-FFF2-40B4-BE49-F238E27FC236}">
                <a16:creationId xmlns:a16="http://schemas.microsoft.com/office/drawing/2014/main" id="{5A059ADA-DE3D-4741-B57E-9C44F9B71B5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387" name="Notes Placeholder 2">
            <a:extLst>
              <a:ext uri="{FF2B5EF4-FFF2-40B4-BE49-F238E27FC236}">
                <a16:creationId xmlns:a16="http://schemas.microsoft.com/office/drawing/2014/main" id="{902E8617-48B0-44AF-9D17-D4606987C24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6388" name="Slide Number Placeholder 3">
            <a:extLst>
              <a:ext uri="{FF2B5EF4-FFF2-40B4-BE49-F238E27FC236}">
                <a16:creationId xmlns:a16="http://schemas.microsoft.com/office/drawing/2014/main" id="{3B8D90FB-BCB1-425D-9811-DA8E203A320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36600" indent="-2794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38238" indent="-223838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593850" indent="-223838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2638" indent="-223838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09838" indent="-223838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67038" indent="-223838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4238" indent="-223838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1438" indent="-223838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6DABFCF4-1DB2-4E69-A734-AC460A59586F}" type="slidenum">
              <a:rPr lang="en-US" altLang="en-US" sz="14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5</a:t>
            </a:fld>
            <a:endParaRPr lang="en-US" altLang="en-US" sz="140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Espace réservé de l'image des diapositives 1">
            <a:extLst>
              <a:ext uri="{FF2B5EF4-FFF2-40B4-BE49-F238E27FC236}">
                <a16:creationId xmlns:a16="http://schemas.microsoft.com/office/drawing/2014/main" id="{C568D1FA-A38A-414D-BA4F-BB5E545F76B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435" name="Espace réservé des commentaires 2">
            <a:extLst>
              <a:ext uri="{FF2B5EF4-FFF2-40B4-BE49-F238E27FC236}">
                <a16:creationId xmlns:a16="http://schemas.microsoft.com/office/drawing/2014/main" id="{218ED582-1537-4FDB-8735-B38C9125453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8436" name="Espace réservé du numéro de diapositive 3">
            <a:extLst>
              <a:ext uri="{FF2B5EF4-FFF2-40B4-BE49-F238E27FC236}">
                <a16:creationId xmlns:a16="http://schemas.microsoft.com/office/drawing/2014/main" id="{6A2300F9-8E4A-42FC-AA1D-2753E6FF52E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36600" indent="-2794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38238" indent="-223838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593850" indent="-223838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2638" indent="-223838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09838" indent="-2238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67038" indent="-2238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4238" indent="-2238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1438" indent="-2238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1F551743-1F52-41C7-AEE6-EFC2E701D2B3}" type="slidenum">
              <a:rPr lang="en-US" altLang="en-US" smtClean="0">
                <a:latin typeface="Arial" panose="020B0604020202020204" pitchFamily="34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6</a:t>
            </a:fld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971829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7">
            <a:extLst>
              <a:ext uri="{FF2B5EF4-FFF2-40B4-BE49-F238E27FC236}">
                <a16:creationId xmlns:a16="http://schemas.microsoft.com/office/drawing/2014/main" id="{BB2A8A45-A459-43BD-A471-58D86019640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69938" indent="-295275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84275" indent="-236538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58938" indent="-236538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133600" indent="-236538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90800" indent="-236538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3048000" indent="-236538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505200" indent="-236538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962400" indent="-236538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1F60A965-5764-4D10-AD0B-5700BE7F4CAA}" type="slidenum">
              <a:rPr lang="en-US" altLang="en-US" smtClean="0">
                <a:ea typeface="ＭＳ Ｐゴシック" panose="020B0600070205080204" pitchFamily="34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7</a:t>
            </a:fld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20483" name="Rectangle 2">
            <a:extLst>
              <a:ext uri="{FF2B5EF4-FFF2-40B4-BE49-F238E27FC236}">
                <a16:creationId xmlns:a16="http://schemas.microsoft.com/office/drawing/2014/main" id="{B88E62AE-9A22-412C-A47A-091519B0A8F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8100" cy="3838575"/>
          </a:xfrm>
          <a:ln/>
        </p:spPr>
      </p:sp>
      <p:sp>
        <p:nvSpPr>
          <p:cNvPr id="20484" name="Rectangle 3">
            <a:extLst>
              <a:ext uri="{FF2B5EF4-FFF2-40B4-BE49-F238E27FC236}">
                <a16:creationId xmlns:a16="http://schemas.microsoft.com/office/drawing/2014/main" id="{C4B6F84D-406E-45FA-8465-68F417EC868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09613" y="4862513"/>
            <a:ext cx="5680075" cy="46053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Espace réservé de l'image des diapositives 1">
            <a:extLst>
              <a:ext uri="{FF2B5EF4-FFF2-40B4-BE49-F238E27FC236}">
                <a16:creationId xmlns:a16="http://schemas.microsoft.com/office/drawing/2014/main" id="{54A44BC6-5F9E-43D5-964E-1724B51011D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03779" name="Espace réservé des commentaires 2">
            <a:extLst>
              <a:ext uri="{FF2B5EF4-FFF2-40B4-BE49-F238E27FC236}">
                <a16:creationId xmlns:a16="http://schemas.microsoft.com/office/drawing/2014/main" id="{50E76690-E664-47B3-8BE7-DAD3B2840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203780" name="Espace réservé du numéro de diapositive 3">
            <a:extLst>
              <a:ext uri="{FF2B5EF4-FFF2-40B4-BE49-F238E27FC236}">
                <a16:creationId xmlns:a16="http://schemas.microsoft.com/office/drawing/2014/main" id="{450A9D5C-98B2-4BE0-9591-EEED65CC440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36600" indent="-2794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38238" indent="-223838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593850" indent="-223838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2638" indent="-223838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09838" indent="-2238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67038" indent="-2238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4238" indent="-2238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1438" indent="-2238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3D849A96-6471-4718-A086-B20C306B8478}" type="slidenum">
              <a:rPr lang="en-US" altLang="en-US" smtClean="0">
                <a:latin typeface="Arial" panose="020B0604020202020204" pitchFamily="34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8</a:t>
            </a:fld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Espace réservé de l'image des diapositives 1">
            <a:extLst>
              <a:ext uri="{FF2B5EF4-FFF2-40B4-BE49-F238E27FC236}">
                <a16:creationId xmlns:a16="http://schemas.microsoft.com/office/drawing/2014/main" id="{D466479B-75EB-48C3-B36C-6C39BC2E90C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05827" name="Espace réservé des commentaires 2">
            <a:extLst>
              <a:ext uri="{FF2B5EF4-FFF2-40B4-BE49-F238E27FC236}">
                <a16:creationId xmlns:a16="http://schemas.microsoft.com/office/drawing/2014/main" id="{AF4C0054-E9FF-4800-994D-565999C7A50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205828" name="Espace réservé du numéro de diapositive 3">
            <a:extLst>
              <a:ext uri="{FF2B5EF4-FFF2-40B4-BE49-F238E27FC236}">
                <a16:creationId xmlns:a16="http://schemas.microsoft.com/office/drawing/2014/main" id="{7B116343-2BFA-49AF-9EB1-979C2107957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36600" indent="-2794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38238" indent="-223838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593850" indent="-223838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2638" indent="-223838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09838" indent="-2238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67038" indent="-2238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4238" indent="-2238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1438" indent="-2238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FADC323-3333-408F-A97B-A15CE732E6DD}" type="slidenum">
              <a:rPr lang="en-US" altLang="en-US" smtClean="0">
                <a:latin typeface="Arial" panose="020B0604020202020204" pitchFamily="34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9</a:t>
            </a:fld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7">
            <a:extLst>
              <a:ext uri="{FF2B5EF4-FFF2-40B4-BE49-F238E27FC236}">
                <a16:creationId xmlns:a16="http://schemas.microsoft.com/office/drawing/2014/main" id="{4AF108BC-A648-4892-BE03-A21FD70003A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F4783E98-E010-454A-B937-3DBB76057A8B}" type="slidenum">
              <a:rPr lang="fr-FR" altLang="fr-FR" sz="13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29</a:t>
            </a:fld>
            <a:endParaRPr lang="fr-FR" altLang="fr-FR" sz="1300"/>
          </a:p>
        </p:txBody>
      </p:sp>
      <p:sp>
        <p:nvSpPr>
          <p:cNvPr id="107523" name="Rectangle 2">
            <a:extLst>
              <a:ext uri="{FF2B5EF4-FFF2-40B4-BE49-F238E27FC236}">
                <a16:creationId xmlns:a16="http://schemas.microsoft.com/office/drawing/2014/main" id="{57175B10-F483-474B-BECA-D68D70CD33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7524" name="Rectangle 3">
            <a:extLst>
              <a:ext uri="{FF2B5EF4-FFF2-40B4-BE49-F238E27FC236}">
                <a16:creationId xmlns:a16="http://schemas.microsoft.com/office/drawing/2014/main" id="{57618F45-3486-4661-8309-069B641E2AA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fr-FR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339961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7">
            <a:extLst>
              <a:ext uri="{FF2B5EF4-FFF2-40B4-BE49-F238E27FC236}">
                <a16:creationId xmlns:a16="http://schemas.microsoft.com/office/drawing/2014/main" id="{3C04633E-3368-4266-BFE1-5E9CF361287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089A1D49-B40B-42D0-B015-0D8E6BFC0D3F}" type="slidenum">
              <a:rPr lang="fr-FR" altLang="fr-FR" sz="13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30</a:t>
            </a:fld>
            <a:endParaRPr lang="fr-FR" altLang="fr-FR" sz="1300"/>
          </a:p>
        </p:txBody>
      </p:sp>
      <p:sp>
        <p:nvSpPr>
          <p:cNvPr id="109571" name="Rectangle 2">
            <a:extLst>
              <a:ext uri="{FF2B5EF4-FFF2-40B4-BE49-F238E27FC236}">
                <a16:creationId xmlns:a16="http://schemas.microsoft.com/office/drawing/2014/main" id="{5E84F1CD-BC73-4D73-89EE-BC91EBBB0FE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9572" name="Rectangle 3">
            <a:extLst>
              <a:ext uri="{FF2B5EF4-FFF2-40B4-BE49-F238E27FC236}">
                <a16:creationId xmlns:a16="http://schemas.microsoft.com/office/drawing/2014/main" id="{28A29549-F23D-40B0-A0D2-E31911E71B2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fr-FR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96948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423F7B-FD7F-42A3-A8C5-642CC5326492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1544658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1EAD97-3FD3-40D3-8644-B77977F82E4B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8845546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76A12F-4564-4BB3-A837-02B59D743272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3182785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4D0786-F2C7-46DD-8DF1-C32A3A375FA1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0659977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7A65F0-A14B-4CF7-BA11-9CB2A2849811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7329502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F46AC0-D1FC-4895-9170-192FD4A16B4C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4595015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770A47-EA8B-4364-B63F-514205EA7656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87888042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68013C-14E7-437C-BB2E-A5DFC2B10948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8159718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B767DF-DB44-4427-B30E-7D9AB1826CFA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898709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AB8774-5931-4544-909D-0F36BE47E829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3937331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GB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CA961E-510F-42B8-8426-354BE90BE5CB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051709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  <a:endParaRPr lang="fr-FR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FR"/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fld id="{6AC25441-940A-480C-98FB-126EBA765F92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34" charset="-128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34" charset="-128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charset="-128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charset="-128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charset="-128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26" Type="http://schemas.openxmlformats.org/officeDocument/2006/relationships/tags" Target="../tags/tag444.xml"/><Relationship Id="rId117" Type="http://schemas.openxmlformats.org/officeDocument/2006/relationships/image" Target="../media/image61.png"/><Relationship Id="rId21" Type="http://schemas.openxmlformats.org/officeDocument/2006/relationships/tags" Target="../tags/tag439.xml"/><Relationship Id="rId42" Type="http://schemas.openxmlformats.org/officeDocument/2006/relationships/tags" Target="../tags/tag460.xml"/><Relationship Id="rId47" Type="http://schemas.openxmlformats.org/officeDocument/2006/relationships/tags" Target="../tags/tag465.xml"/><Relationship Id="rId63" Type="http://schemas.openxmlformats.org/officeDocument/2006/relationships/tags" Target="../tags/tag481.xml"/><Relationship Id="rId68" Type="http://schemas.openxmlformats.org/officeDocument/2006/relationships/tags" Target="../tags/tag486.xml"/><Relationship Id="rId84" Type="http://schemas.openxmlformats.org/officeDocument/2006/relationships/tags" Target="../tags/tag502.xml"/><Relationship Id="rId89" Type="http://schemas.openxmlformats.org/officeDocument/2006/relationships/tags" Target="../tags/tag507.xml"/><Relationship Id="rId112" Type="http://schemas.openxmlformats.org/officeDocument/2006/relationships/image" Target="../media/image56.png"/><Relationship Id="rId16" Type="http://schemas.openxmlformats.org/officeDocument/2006/relationships/tags" Target="../tags/tag434.xml"/><Relationship Id="rId107" Type="http://schemas.openxmlformats.org/officeDocument/2006/relationships/tags" Target="../tags/tag525.xml"/><Relationship Id="rId11" Type="http://schemas.openxmlformats.org/officeDocument/2006/relationships/tags" Target="../tags/tag429.xml"/><Relationship Id="rId32" Type="http://schemas.openxmlformats.org/officeDocument/2006/relationships/tags" Target="../tags/tag450.xml"/><Relationship Id="rId37" Type="http://schemas.openxmlformats.org/officeDocument/2006/relationships/tags" Target="../tags/tag455.xml"/><Relationship Id="rId53" Type="http://schemas.openxmlformats.org/officeDocument/2006/relationships/tags" Target="../tags/tag471.xml"/><Relationship Id="rId58" Type="http://schemas.openxmlformats.org/officeDocument/2006/relationships/tags" Target="../tags/tag476.xml"/><Relationship Id="rId74" Type="http://schemas.openxmlformats.org/officeDocument/2006/relationships/tags" Target="../tags/tag492.xml"/><Relationship Id="rId79" Type="http://schemas.openxmlformats.org/officeDocument/2006/relationships/tags" Target="../tags/tag497.xml"/><Relationship Id="rId102" Type="http://schemas.openxmlformats.org/officeDocument/2006/relationships/tags" Target="../tags/tag520.xml"/><Relationship Id="rId5" Type="http://schemas.openxmlformats.org/officeDocument/2006/relationships/tags" Target="../tags/tag423.xml"/><Relationship Id="rId90" Type="http://schemas.openxmlformats.org/officeDocument/2006/relationships/tags" Target="../tags/tag508.xml"/><Relationship Id="rId95" Type="http://schemas.openxmlformats.org/officeDocument/2006/relationships/tags" Target="../tags/tag513.xml"/><Relationship Id="rId22" Type="http://schemas.openxmlformats.org/officeDocument/2006/relationships/tags" Target="../tags/tag440.xml"/><Relationship Id="rId27" Type="http://schemas.openxmlformats.org/officeDocument/2006/relationships/tags" Target="../tags/tag445.xml"/><Relationship Id="rId43" Type="http://schemas.openxmlformats.org/officeDocument/2006/relationships/tags" Target="../tags/tag461.xml"/><Relationship Id="rId48" Type="http://schemas.openxmlformats.org/officeDocument/2006/relationships/tags" Target="../tags/tag466.xml"/><Relationship Id="rId64" Type="http://schemas.openxmlformats.org/officeDocument/2006/relationships/tags" Target="../tags/tag482.xml"/><Relationship Id="rId69" Type="http://schemas.openxmlformats.org/officeDocument/2006/relationships/tags" Target="../tags/tag487.xml"/><Relationship Id="rId113" Type="http://schemas.openxmlformats.org/officeDocument/2006/relationships/image" Target="../media/image57.png"/><Relationship Id="rId80" Type="http://schemas.openxmlformats.org/officeDocument/2006/relationships/tags" Target="../tags/tag498.xml"/><Relationship Id="rId85" Type="http://schemas.openxmlformats.org/officeDocument/2006/relationships/tags" Target="../tags/tag503.xml"/><Relationship Id="rId12" Type="http://schemas.openxmlformats.org/officeDocument/2006/relationships/tags" Target="../tags/tag430.xml"/><Relationship Id="rId17" Type="http://schemas.openxmlformats.org/officeDocument/2006/relationships/tags" Target="../tags/tag435.xml"/><Relationship Id="rId33" Type="http://schemas.openxmlformats.org/officeDocument/2006/relationships/tags" Target="../tags/tag451.xml"/><Relationship Id="rId38" Type="http://schemas.openxmlformats.org/officeDocument/2006/relationships/tags" Target="../tags/tag456.xml"/><Relationship Id="rId59" Type="http://schemas.openxmlformats.org/officeDocument/2006/relationships/tags" Target="../tags/tag477.xml"/><Relationship Id="rId103" Type="http://schemas.openxmlformats.org/officeDocument/2006/relationships/tags" Target="../tags/tag521.xml"/><Relationship Id="rId108" Type="http://schemas.openxmlformats.org/officeDocument/2006/relationships/slideLayout" Target="../slideLayouts/slideLayout7.xml"/><Relationship Id="rId54" Type="http://schemas.openxmlformats.org/officeDocument/2006/relationships/tags" Target="../tags/tag472.xml"/><Relationship Id="rId70" Type="http://schemas.openxmlformats.org/officeDocument/2006/relationships/tags" Target="../tags/tag488.xml"/><Relationship Id="rId75" Type="http://schemas.openxmlformats.org/officeDocument/2006/relationships/tags" Target="../tags/tag493.xml"/><Relationship Id="rId91" Type="http://schemas.openxmlformats.org/officeDocument/2006/relationships/tags" Target="../tags/tag509.xml"/><Relationship Id="rId96" Type="http://schemas.openxmlformats.org/officeDocument/2006/relationships/tags" Target="../tags/tag514.xml"/><Relationship Id="rId1" Type="http://schemas.openxmlformats.org/officeDocument/2006/relationships/tags" Target="../tags/tag419.xml"/><Relationship Id="rId6" Type="http://schemas.openxmlformats.org/officeDocument/2006/relationships/tags" Target="../tags/tag424.xml"/><Relationship Id="rId23" Type="http://schemas.openxmlformats.org/officeDocument/2006/relationships/tags" Target="../tags/tag441.xml"/><Relationship Id="rId28" Type="http://schemas.openxmlformats.org/officeDocument/2006/relationships/tags" Target="../tags/tag446.xml"/><Relationship Id="rId49" Type="http://schemas.openxmlformats.org/officeDocument/2006/relationships/tags" Target="../tags/tag467.xml"/><Relationship Id="rId114" Type="http://schemas.openxmlformats.org/officeDocument/2006/relationships/image" Target="../media/image58.png"/><Relationship Id="rId10" Type="http://schemas.openxmlformats.org/officeDocument/2006/relationships/tags" Target="../tags/tag428.xml"/><Relationship Id="rId31" Type="http://schemas.openxmlformats.org/officeDocument/2006/relationships/tags" Target="../tags/tag449.xml"/><Relationship Id="rId44" Type="http://schemas.openxmlformats.org/officeDocument/2006/relationships/tags" Target="../tags/tag462.xml"/><Relationship Id="rId52" Type="http://schemas.openxmlformats.org/officeDocument/2006/relationships/tags" Target="../tags/tag470.xml"/><Relationship Id="rId60" Type="http://schemas.openxmlformats.org/officeDocument/2006/relationships/tags" Target="../tags/tag478.xml"/><Relationship Id="rId65" Type="http://schemas.openxmlformats.org/officeDocument/2006/relationships/tags" Target="../tags/tag483.xml"/><Relationship Id="rId73" Type="http://schemas.openxmlformats.org/officeDocument/2006/relationships/tags" Target="../tags/tag491.xml"/><Relationship Id="rId78" Type="http://schemas.openxmlformats.org/officeDocument/2006/relationships/tags" Target="../tags/tag496.xml"/><Relationship Id="rId81" Type="http://schemas.openxmlformats.org/officeDocument/2006/relationships/tags" Target="../tags/tag499.xml"/><Relationship Id="rId86" Type="http://schemas.openxmlformats.org/officeDocument/2006/relationships/tags" Target="../tags/tag504.xml"/><Relationship Id="rId94" Type="http://schemas.openxmlformats.org/officeDocument/2006/relationships/tags" Target="../tags/tag512.xml"/><Relationship Id="rId99" Type="http://schemas.openxmlformats.org/officeDocument/2006/relationships/tags" Target="../tags/tag517.xml"/><Relationship Id="rId101" Type="http://schemas.openxmlformats.org/officeDocument/2006/relationships/tags" Target="../tags/tag519.xml"/><Relationship Id="rId4" Type="http://schemas.openxmlformats.org/officeDocument/2006/relationships/tags" Target="../tags/tag422.xml"/><Relationship Id="rId9" Type="http://schemas.openxmlformats.org/officeDocument/2006/relationships/tags" Target="../tags/tag427.xml"/><Relationship Id="rId13" Type="http://schemas.openxmlformats.org/officeDocument/2006/relationships/tags" Target="../tags/tag431.xml"/><Relationship Id="rId18" Type="http://schemas.openxmlformats.org/officeDocument/2006/relationships/tags" Target="../tags/tag436.xml"/><Relationship Id="rId39" Type="http://schemas.openxmlformats.org/officeDocument/2006/relationships/tags" Target="../tags/tag457.xml"/><Relationship Id="rId109" Type="http://schemas.openxmlformats.org/officeDocument/2006/relationships/image" Target="../media/image53.png"/><Relationship Id="rId34" Type="http://schemas.openxmlformats.org/officeDocument/2006/relationships/tags" Target="../tags/tag452.xml"/><Relationship Id="rId50" Type="http://schemas.openxmlformats.org/officeDocument/2006/relationships/tags" Target="../tags/tag468.xml"/><Relationship Id="rId55" Type="http://schemas.openxmlformats.org/officeDocument/2006/relationships/tags" Target="../tags/tag473.xml"/><Relationship Id="rId76" Type="http://schemas.openxmlformats.org/officeDocument/2006/relationships/tags" Target="../tags/tag494.xml"/><Relationship Id="rId97" Type="http://schemas.openxmlformats.org/officeDocument/2006/relationships/tags" Target="../tags/tag515.xml"/><Relationship Id="rId104" Type="http://schemas.openxmlformats.org/officeDocument/2006/relationships/tags" Target="../tags/tag522.xml"/><Relationship Id="rId7" Type="http://schemas.openxmlformats.org/officeDocument/2006/relationships/tags" Target="../tags/tag425.xml"/><Relationship Id="rId71" Type="http://schemas.openxmlformats.org/officeDocument/2006/relationships/tags" Target="../tags/tag489.xml"/><Relationship Id="rId92" Type="http://schemas.openxmlformats.org/officeDocument/2006/relationships/tags" Target="../tags/tag510.xml"/><Relationship Id="rId2" Type="http://schemas.openxmlformats.org/officeDocument/2006/relationships/tags" Target="../tags/tag420.xml"/><Relationship Id="rId29" Type="http://schemas.openxmlformats.org/officeDocument/2006/relationships/tags" Target="../tags/tag447.xml"/><Relationship Id="rId24" Type="http://schemas.openxmlformats.org/officeDocument/2006/relationships/tags" Target="../tags/tag442.xml"/><Relationship Id="rId40" Type="http://schemas.openxmlformats.org/officeDocument/2006/relationships/tags" Target="../tags/tag458.xml"/><Relationship Id="rId45" Type="http://schemas.openxmlformats.org/officeDocument/2006/relationships/tags" Target="../tags/tag463.xml"/><Relationship Id="rId66" Type="http://schemas.openxmlformats.org/officeDocument/2006/relationships/tags" Target="../tags/tag484.xml"/><Relationship Id="rId87" Type="http://schemas.openxmlformats.org/officeDocument/2006/relationships/tags" Target="../tags/tag505.xml"/><Relationship Id="rId110" Type="http://schemas.openxmlformats.org/officeDocument/2006/relationships/image" Target="../media/image54.png"/><Relationship Id="rId115" Type="http://schemas.openxmlformats.org/officeDocument/2006/relationships/image" Target="../media/image59.png"/><Relationship Id="rId61" Type="http://schemas.openxmlformats.org/officeDocument/2006/relationships/tags" Target="../tags/tag479.xml"/><Relationship Id="rId82" Type="http://schemas.openxmlformats.org/officeDocument/2006/relationships/tags" Target="../tags/tag500.xml"/><Relationship Id="rId19" Type="http://schemas.openxmlformats.org/officeDocument/2006/relationships/tags" Target="../tags/tag437.xml"/><Relationship Id="rId14" Type="http://schemas.openxmlformats.org/officeDocument/2006/relationships/tags" Target="../tags/tag432.xml"/><Relationship Id="rId30" Type="http://schemas.openxmlformats.org/officeDocument/2006/relationships/tags" Target="../tags/tag448.xml"/><Relationship Id="rId35" Type="http://schemas.openxmlformats.org/officeDocument/2006/relationships/tags" Target="../tags/tag453.xml"/><Relationship Id="rId56" Type="http://schemas.openxmlformats.org/officeDocument/2006/relationships/tags" Target="../tags/tag474.xml"/><Relationship Id="rId77" Type="http://schemas.openxmlformats.org/officeDocument/2006/relationships/tags" Target="../tags/tag495.xml"/><Relationship Id="rId100" Type="http://schemas.openxmlformats.org/officeDocument/2006/relationships/tags" Target="../tags/tag518.xml"/><Relationship Id="rId105" Type="http://schemas.openxmlformats.org/officeDocument/2006/relationships/tags" Target="../tags/tag523.xml"/><Relationship Id="rId8" Type="http://schemas.openxmlformats.org/officeDocument/2006/relationships/tags" Target="../tags/tag426.xml"/><Relationship Id="rId51" Type="http://schemas.openxmlformats.org/officeDocument/2006/relationships/tags" Target="../tags/tag469.xml"/><Relationship Id="rId72" Type="http://schemas.openxmlformats.org/officeDocument/2006/relationships/tags" Target="../tags/tag490.xml"/><Relationship Id="rId93" Type="http://schemas.openxmlformats.org/officeDocument/2006/relationships/tags" Target="../tags/tag511.xml"/><Relationship Id="rId98" Type="http://schemas.openxmlformats.org/officeDocument/2006/relationships/tags" Target="../tags/tag516.xml"/><Relationship Id="rId3" Type="http://schemas.openxmlformats.org/officeDocument/2006/relationships/tags" Target="../tags/tag421.xml"/><Relationship Id="rId25" Type="http://schemas.openxmlformats.org/officeDocument/2006/relationships/tags" Target="../tags/tag443.xml"/><Relationship Id="rId46" Type="http://schemas.openxmlformats.org/officeDocument/2006/relationships/tags" Target="../tags/tag464.xml"/><Relationship Id="rId67" Type="http://schemas.openxmlformats.org/officeDocument/2006/relationships/tags" Target="../tags/tag485.xml"/><Relationship Id="rId116" Type="http://schemas.openxmlformats.org/officeDocument/2006/relationships/image" Target="../media/image60.png"/><Relationship Id="rId20" Type="http://schemas.openxmlformats.org/officeDocument/2006/relationships/tags" Target="../tags/tag438.xml"/><Relationship Id="rId41" Type="http://schemas.openxmlformats.org/officeDocument/2006/relationships/tags" Target="../tags/tag459.xml"/><Relationship Id="rId62" Type="http://schemas.openxmlformats.org/officeDocument/2006/relationships/tags" Target="../tags/tag480.xml"/><Relationship Id="rId83" Type="http://schemas.openxmlformats.org/officeDocument/2006/relationships/tags" Target="../tags/tag501.xml"/><Relationship Id="rId88" Type="http://schemas.openxmlformats.org/officeDocument/2006/relationships/tags" Target="../tags/tag506.xml"/><Relationship Id="rId111" Type="http://schemas.openxmlformats.org/officeDocument/2006/relationships/image" Target="../media/image55.png"/><Relationship Id="rId15" Type="http://schemas.openxmlformats.org/officeDocument/2006/relationships/tags" Target="../tags/tag433.xml"/><Relationship Id="rId36" Type="http://schemas.openxmlformats.org/officeDocument/2006/relationships/tags" Target="../tags/tag454.xml"/><Relationship Id="rId57" Type="http://schemas.openxmlformats.org/officeDocument/2006/relationships/tags" Target="../tags/tag475.xml"/><Relationship Id="rId106" Type="http://schemas.openxmlformats.org/officeDocument/2006/relationships/tags" Target="../tags/tag524.xml"/></Relationships>
</file>

<file path=ppt/slides/_rels/slide11.xml.rels><?xml version="1.0" encoding="UTF-8" standalone="yes"?>
<Relationships xmlns="http://schemas.openxmlformats.org/package/2006/relationships"><Relationship Id="rId13" Type="http://schemas.openxmlformats.org/officeDocument/2006/relationships/tags" Target="../tags/tag538.xml"/><Relationship Id="rId18" Type="http://schemas.openxmlformats.org/officeDocument/2006/relationships/tags" Target="../tags/tag543.xml"/><Relationship Id="rId26" Type="http://schemas.openxmlformats.org/officeDocument/2006/relationships/tags" Target="../tags/tag551.xml"/><Relationship Id="rId39" Type="http://schemas.openxmlformats.org/officeDocument/2006/relationships/tags" Target="../tags/tag564.xml"/><Relationship Id="rId21" Type="http://schemas.openxmlformats.org/officeDocument/2006/relationships/tags" Target="../tags/tag546.xml"/><Relationship Id="rId34" Type="http://schemas.openxmlformats.org/officeDocument/2006/relationships/tags" Target="../tags/tag559.xml"/><Relationship Id="rId42" Type="http://schemas.openxmlformats.org/officeDocument/2006/relationships/tags" Target="../tags/tag567.xml"/><Relationship Id="rId47" Type="http://schemas.openxmlformats.org/officeDocument/2006/relationships/tags" Target="../tags/tag572.xml"/><Relationship Id="rId50" Type="http://schemas.openxmlformats.org/officeDocument/2006/relationships/tags" Target="../tags/tag575.xml"/><Relationship Id="rId55" Type="http://schemas.openxmlformats.org/officeDocument/2006/relationships/image" Target="../media/image63.png"/><Relationship Id="rId7" Type="http://schemas.openxmlformats.org/officeDocument/2006/relationships/tags" Target="../tags/tag532.xml"/><Relationship Id="rId2" Type="http://schemas.openxmlformats.org/officeDocument/2006/relationships/tags" Target="../tags/tag527.xml"/><Relationship Id="rId16" Type="http://schemas.openxmlformats.org/officeDocument/2006/relationships/tags" Target="../tags/tag541.xml"/><Relationship Id="rId29" Type="http://schemas.openxmlformats.org/officeDocument/2006/relationships/tags" Target="../tags/tag554.xml"/><Relationship Id="rId11" Type="http://schemas.openxmlformats.org/officeDocument/2006/relationships/tags" Target="../tags/tag536.xml"/><Relationship Id="rId24" Type="http://schemas.openxmlformats.org/officeDocument/2006/relationships/tags" Target="../tags/tag549.xml"/><Relationship Id="rId32" Type="http://schemas.openxmlformats.org/officeDocument/2006/relationships/tags" Target="../tags/tag557.xml"/><Relationship Id="rId37" Type="http://schemas.openxmlformats.org/officeDocument/2006/relationships/tags" Target="../tags/tag562.xml"/><Relationship Id="rId40" Type="http://schemas.openxmlformats.org/officeDocument/2006/relationships/tags" Target="../tags/tag565.xml"/><Relationship Id="rId45" Type="http://schemas.openxmlformats.org/officeDocument/2006/relationships/tags" Target="../tags/tag570.xml"/><Relationship Id="rId53" Type="http://schemas.openxmlformats.org/officeDocument/2006/relationships/slideLayout" Target="../slideLayouts/slideLayout7.xml"/><Relationship Id="rId58" Type="http://schemas.openxmlformats.org/officeDocument/2006/relationships/image" Target="../media/image66.emf"/><Relationship Id="rId5" Type="http://schemas.openxmlformats.org/officeDocument/2006/relationships/tags" Target="../tags/tag530.xml"/><Relationship Id="rId19" Type="http://schemas.openxmlformats.org/officeDocument/2006/relationships/tags" Target="../tags/tag544.xml"/><Relationship Id="rId4" Type="http://schemas.openxmlformats.org/officeDocument/2006/relationships/tags" Target="../tags/tag529.xml"/><Relationship Id="rId9" Type="http://schemas.openxmlformats.org/officeDocument/2006/relationships/tags" Target="../tags/tag534.xml"/><Relationship Id="rId14" Type="http://schemas.openxmlformats.org/officeDocument/2006/relationships/tags" Target="../tags/tag539.xml"/><Relationship Id="rId22" Type="http://schemas.openxmlformats.org/officeDocument/2006/relationships/tags" Target="../tags/tag547.xml"/><Relationship Id="rId27" Type="http://schemas.openxmlformats.org/officeDocument/2006/relationships/tags" Target="../tags/tag552.xml"/><Relationship Id="rId30" Type="http://schemas.openxmlformats.org/officeDocument/2006/relationships/tags" Target="../tags/tag555.xml"/><Relationship Id="rId35" Type="http://schemas.openxmlformats.org/officeDocument/2006/relationships/tags" Target="../tags/tag560.xml"/><Relationship Id="rId43" Type="http://schemas.openxmlformats.org/officeDocument/2006/relationships/tags" Target="../tags/tag568.xml"/><Relationship Id="rId48" Type="http://schemas.openxmlformats.org/officeDocument/2006/relationships/tags" Target="../tags/tag573.xml"/><Relationship Id="rId56" Type="http://schemas.openxmlformats.org/officeDocument/2006/relationships/image" Target="../media/image64.emf"/><Relationship Id="rId8" Type="http://schemas.openxmlformats.org/officeDocument/2006/relationships/tags" Target="../tags/tag533.xml"/><Relationship Id="rId51" Type="http://schemas.openxmlformats.org/officeDocument/2006/relationships/tags" Target="../tags/tag576.xml"/><Relationship Id="rId3" Type="http://schemas.openxmlformats.org/officeDocument/2006/relationships/tags" Target="../tags/tag528.xml"/><Relationship Id="rId12" Type="http://schemas.openxmlformats.org/officeDocument/2006/relationships/tags" Target="../tags/tag537.xml"/><Relationship Id="rId17" Type="http://schemas.openxmlformats.org/officeDocument/2006/relationships/tags" Target="../tags/tag542.xml"/><Relationship Id="rId25" Type="http://schemas.openxmlformats.org/officeDocument/2006/relationships/tags" Target="../tags/tag550.xml"/><Relationship Id="rId33" Type="http://schemas.openxmlformats.org/officeDocument/2006/relationships/tags" Target="../tags/tag558.xml"/><Relationship Id="rId38" Type="http://schemas.openxmlformats.org/officeDocument/2006/relationships/tags" Target="../tags/tag563.xml"/><Relationship Id="rId46" Type="http://schemas.openxmlformats.org/officeDocument/2006/relationships/tags" Target="../tags/tag571.xml"/><Relationship Id="rId20" Type="http://schemas.openxmlformats.org/officeDocument/2006/relationships/tags" Target="../tags/tag545.xml"/><Relationship Id="rId41" Type="http://schemas.openxmlformats.org/officeDocument/2006/relationships/tags" Target="../tags/tag566.xml"/><Relationship Id="rId54" Type="http://schemas.openxmlformats.org/officeDocument/2006/relationships/image" Target="../media/image62.png"/><Relationship Id="rId1" Type="http://schemas.openxmlformats.org/officeDocument/2006/relationships/tags" Target="../tags/tag526.xml"/><Relationship Id="rId6" Type="http://schemas.openxmlformats.org/officeDocument/2006/relationships/tags" Target="../tags/tag531.xml"/><Relationship Id="rId15" Type="http://schemas.openxmlformats.org/officeDocument/2006/relationships/tags" Target="../tags/tag540.xml"/><Relationship Id="rId23" Type="http://schemas.openxmlformats.org/officeDocument/2006/relationships/tags" Target="../tags/tag548.xml"/><Relationship Id="rId28" Type="http://schemas.openxmlformats.org/officeDocument/2006/relationships/tags" Target="../tags/tag553.xml"/><Relationship Id="rId36" Type="http://schemas.openxmlformats.org/officeDocument/2006/relationships/tags" Target="../tags/tag561.xml"/><Relationship Id="rId49" Type="http://schemas.openxmlformats.org/officeDocument/2006/relationships/tags" Target="../tags/tag574.xml"/><Relationship Id="rId57" Type="http://schemas.openxmlformats.org/officeDocument/2006/relationships/image" Target="../media/image65.emf"/><Relationship Id="rId10" Type="http://schemas.openxmlformats.org/officeDocument/2006/relationships/tags" Target="../tags/tag535.xml"/><Relationship Id="rId31" Type="http://schemas.openxmlformats.org/officeDocument/2006/relationships/tags" Target="../tags/tag556.xml"/><Relationship Id="rId44" Type="http://schemas.openxmlformats.org/officeDocument/2006/relationships/tags" Target="../tags/tag569.xml"/><Relationship Id="rId52" Type="http://schemas.openxmlformats.org/officeDocument/2006/relationships/tags" Target="../tags/tag577.xml"/></Relationships>
</file>

<file path=ppt/slides/_rels/slide12.xml.rels><?xml version="1.0" encoding="UTF-8" standalone="yes"?>
<Relationships xmlns="http://schemas.openxmlformats.org/package/2006/relationships"><Relationship Id="rId26" Type="http://schemas.openxmlformats.org/officeDocument/2006/relationships/tags" Target="../tags/tag603.xml"/><Relationship Id="rId21" Type="http://schemas.openxmlformats.org/officeDocument/2006/relationships/tags" Target="../tags/tag598.xml"/><Relationship Id="rId42" Type="http://schemas.openxmlformats.org/officeDocument/2006/relationships/tags" Target="../tags/tag619.xml"/><Relationship Id="rId47" Type="http://schemas.openxmlformats.org/officeDocument/2006/relationships/tags" Target="../tags/tag624.xml"/><Relationship Id="rId63" Type="http://schemas.openxmlformats.org/officeDocument/2006/relationships/tags" Target="../tags/tag640.xml"/><Relationship Id="rId68" Type="http://schemas.openxmlformats.org/officeDocument/2006/relationships/image" Target="../media/image67.png"/><Relationship Id="rId7" Type="http://schemas.openxmlformats.org/officeDocument/2006/relationships/tags" Target="../tags/tag584.xml"/><Relationship Id="rId2" Type="http://schemas.openxmlformats.org/officeDocument/2006/relationships/tags" Target="../tags/tag579.xml"/><Relationship Id="rId16" Type="http://schemas.openxmlformats.org/officeDocument/2006/relationships/tags" Target="../tags/tag593.xml"/><Relationship Id="rId29" Type="http://schemas.openxmlformats.org/officeDocument/2006/relationships/tags" Target="../tags/tag606.xml"/><Relationship Id="rId11" Type="http://schemas.openxmlformats.org/officeDocument/2006/relationships/tags" Target="../tags/tag588.xml"/><Relationship Id="rId24" Type="http://schemas.openxmlformats.org/officeDocument/2006/relationships/tags" Target="../tags/tag601.xml"/><Relationship Id="rId32" Type="http://schemas.openxmlformats.org/officeDocument/2006/relationships/tags" Target="../tags/tag609.xml"/><Relationship Id="rId37" Type="http://schemas.openxmlformats.org/officeDocument/2006/relationships/tags" Target="../tags/tag614.xml"/><Relationship Id="rId40" Type="http://schemas.openxmlformats.org/officeDocument/2006/relationships/tags" Target="../tags/tag617.xml"/><Relationship Id="rId45" Type="http://schemas.openxmlformats.org/officeDocument/2006/relationships/tags" Target="../tags/tag622.xml"/><Relationship Id="rId53" Type="http://schemas.openxmlformats.org/officeDocument/2006/relationships/tags" Target="../tags/tag630.xml"/><Relationship Id="rId58" Type="http://schemas.openxmlformats.org/officeDocument/2006/relationships/tags" Target="../tags/tag635.xml"/><Relationship Id="rId66" Type="http://schemas.openxmlformats.org/officeDocument/2006/relationships/tags" Target="../tags/tag643.xml"/><Relationship Id="rId5" Type="http://schemas.openxmlformats.org/officeDocument/2006/relationships/tags" Target="../tags/tag582.xml"/><Relationship Id="rId61" Type="http://schemas.openxmlformats.org/officeDocument/2006/relationships/tags" Target="../tags/tag638.xml"/><Relationship Id="rId19" Type="http://schemas.openxmlformats.org/officeDocument/2006/relationships/tags" Target="../tags/tag596.xml"/><Relationship Id="rId14" Type="http://schemas.openxmlformats.org/officeDocument/2006/relationships/tags" Target="../tags/tag591.xml"/><Relationship Id="rId22" Type="http://schemas.openxmlformats.org/officeDocument/2006/relationships/tags" Target="../tags/tag599.xml"/><Relationship Id="rId27" Type="http://schemas.openxmlformats.org/officeDocument/2006/relationships/tags" Target="../tags/tag604.xml"/><Relationship Id="rId30" Type="http://schemas.openxmlformats.org/officeDocument/2006/relationships/tags" Target="../tags/tag607.xml"/><Relationship Id="rId35" Type="http://schemas.openxmlformats.org/officeDocument/2006/relationships/tags" Target="../tags/tag612.xml"/><Relationship Id="rId43" Type="http://schemas.openxmlformats.org/officeDocument/2006/relationships/tags" Target="../tags/tag620.xml"/><Relationship Id="rId48" Type="http://schemas.openxmlformats.org/officeDocument/2006/relationships/tags" Target="../tags/tag625.xml"/><Relationship Id="rId56" Type="http://schemas.openxmlformats.org/officeDocument/2006/relationships/tags" Target="../tags/tag633.xml"/><Relationship Id="rId64" Type="http://schemas.openxmlformats.org/officeDocument/2006/relationships/tags" Target="../tags/tag641.xml"/><Relationship Id="rId69" Type="http://schemas.openxmlformats.org/officeDocument/2006/relationships/image" Target="../media/image68.png"/><Relationship Id="rId8" Type="http://schemas.openxmlformats.org/officeDocument/2006/relationships/tags" Target="../tags/tag585.xml"/><Relationship Id="rId51" Type="http://schemas.openxmlformats.org/officeDocument/2006/relationships/tags" Target="../tags/tag628.xml"/><Relationship Id="rId3" Type="http://schemas.openxmlformats.org/officeDocument/2006/relationships/tags" Target="../tags/tag580.xml"/><Relationship Id="rId12" Type="http://schemas.openxmlformats.org/officeDocument/2006/relationships/tags" Target="../tags/tag589.xml"/><Relationship Id="rId17" Type="http://schemas.openxmlformats.org/officeDocument/2006/relationships/tags" Target="../tags/tag594.xml"/><Relationship Id="rId25" Type="http://schemas.openxmlformats.org/officeDocument/2006/relationships/tags" Target="../tags/tag602.xml"/><Relationship Id="rId33" Type="http://schemas.openxmlformats.org/officeDocument/2006/relationships/tags" Target="../tags/tag610.xml"/><Relationship Id="rId38" Type="http://schemas.openxmlformats.org/officeDocument/2006/relationships/tags" Target="../tags/tag615.xml"/><Relationship Id="rId46" Type="http://schemas.openxmlformats.org/officeDocument/2006/relationships/tags" Target="../tags/tag623.xml"/><Relationship Id="rId59" Type="http://schemas.openxmlformats.org/officeDocument/2006/relationships/tags" Target="../tags/tag636.xml"/><Relationship Id="rId67" Type="http://schemas.openxmlformats.org/officeDocument/2006/relationships/slideLayout" Target="../slideLayouts/slideLayout6.xml"/><Relationship Id="rId20" Type="http://schemas.openxmlformats.org/officeDocument/2006/relationships/tags" Target="../tags/tag597.xml"/><Relationship Id="rId41" Type="http://schemas.openxmlformats.org/officeDocument/2006/relationships/tags" Target="../tags/tag618.xml"/><Relationship Id="rId54" Type="http://schemas.openxmlformats.org/officeDocument/2006/relationships/tags" Target="../tags/tag631.xml"/><Relationship Id="rId62" Type="http://schemas.openxmlformats.org/officeDocument/2006/relationships/tags" Target="../tags/tag639.xml"/><Relationship Id="rId1" Type="http://schemas.openxmlformats.org/officeDocument/2006/relationships/tags" Target="../tags/tag578.xml"/><Relationship Id="rId6" Type="http://schemas.openxmlformats.org/officeDocument/2006/relationships/tags" Target="../tags/tag583.xml"/><Relationship Id="rId15" Type="http://schemas.openxmlformats.org/officeDocument/2006/relationships/tags" Target="../tags/tag592.xml"/><Relationship Id="rId23" Type="http://schemas.openxmlformats.org/officeDocument/2006/relationships/tags" Target="../tags/tag600.xml"/><Relationship Id="rId28" Type="http://schemas.openxmlformats.org/officeDocument/2006/relationships/tags" Target="../tags/tag605.xml"/><Relationship Id="rId36" Type="http://schemas.openxmlformats.org/officeDocument/2006/relationships/tags" Target="../tags/tag613.xml"/><Relationship Id="rId49" Type="http://schemas.openxmlformats.org/officeDocument/2006/relationships/tags" Target="../tags/tag626.xml"/><Relationship Id="rId57" Type="http://schemas.openxmlformats.org/officeDocument/2006/relationships/tags" Target="../tags/tag634.xml"/><Relationship Id="rId10" Type="http://schemas.openxmlformats.org/officeDocument/2006/relationships/tags" Target="../tags/tag587.xml"/><Relationship Id="rId31" Type="http://schemas.openxmlformats.org/officeDocument/2006/relationships/tags" Target="../tags/tag608.xml"/><Relationship Id="rId44" Type="http://schemas.openxmlformats.org/officeDocument/2006/relationships/tags" Target="../tags/tag621.xml"/><Relationship Id="rId52" Type="http://schemas.openxmlformats.org/officeDocument/2006/relationships/tags" Target="../tags/tag629.xml"/><Relationship Id="rId60" Type="http://schemas.openxmlformats.org/officeDocument/2006/relationships/tags" Target="../tags/tag637.xml"/><Relationship Id="rId65" Type="http://schemas.openxmlformats.org/officeDocument/2006/relationships/tags" Target="../tags/tag642.xml"/><Relationship Id="rId4" Type="http://schemas.openxmlformats.org/officeDocument/2006/relationships/tags" Target="../tags/tag581.xml"/><Relationship Id="rId9" Type="http://schemas.openxmlformats.org/officeDocument/2006/relationships/tags" Target="../tags/tag586.xml"/><Relationship Id="rId13" Type="http://schemas.openxmlformats.org/officeDocument/2006/relationships/tags" Target="../tags/tag590.xml"/><Relationship Id="rId18" Type="http://schemas.openxmlformats.org/officeDocument/2006/relationships/tags" Target="../tags/tag595.xml"/><Relationship Id="rId39" Type="http://schemas.openxmlformats.org/officeDocument/2006/relationships/tags" Target="../tags/tag616.xml"/><Relationship Id="rId34" Type="http://schemas.openxmlformats.org/officeDocument/2006/relationships/tags" Target="../tags/tag611.xml"/><Relationship Id="rId50" Type="http://schemas.openxmlformats.org/officeDocument/2006/relationships/tags" Target="../tags/tag627.xml"/><Relationship Id="rId55" Type="http://schemas.openxmlformats.org/officeDocument/2006/relationships/tags" Target="../tags/tag632.xml"/></Relationships>
</file>

<file path=ppt/slides/_rels/slide13.xml.rels><?xml version="1.0" encoding="UTF-8" standalone="yes"?>
<Relationships xmlns="http://schemas.openxmlformats.org/package/2006/relationships"><Relationship Id="rId13" Type="http://schemas.openxmlformats.org/officeDocument/2006/relationships/tags" Target="../tags/tag656.xml"/><Relationship Id="rId18" Type="http://schemas.openxmlformats.org/officeDocument/2006/relationships/tags" Target="../tags/tag661.xml"/><Relationship Id="rId26" Type="http://schemas.openxmlformats.org/officeDocument/2006/relationships/tags" Target="../tags/tag669.xml"/><Relationship Id="rId39" Type="http://schemas.openxmlformats.org/officeDocument/2006/relationships/tags" Target="../tags/tag682.xml"/><Relationship Id="rId21" Type="http://schemas.openxmlformats.org/officeDocument/2006/relationships/tags" Target="../tags/tag664.xml"/><Relationship Id="rId34" Type="http://schemas.openxmlformats.org/officeDocument/2006/relationships/tags" Target="../tags/tag677.xml"/><Relationship Id="rId42" Type="http://schemas.openxmlformats.org/officeDocument/2006/relationships/tags" Target="../tags/tag685.xml"/><Relationship Id="rId47" Type="http://schemas.openxmlformats.org/officeDocument/2006/relationships/image" Target="../media/image71.png"/><Relationship Id="rId50" Type="http://schemas.openxmlformats.org/officeDocument/2006/relationships/image" Target="../media/image74.png"/><Relationship Id="rId55" Type="http://schemas.openxmlformats.org/officeDocument/2006/relationships/image" Target="../media/image79.png"/><Relationship Id="rId7" Type="http://schemas.openxmlformats.org/officeDocument/2006/relationships/tags" Target="../tags/tag650.xml"/><Relationship Id="rId2" Type="http://schemas.openxmlformats.org/officeDocument/2006/relationships/tags" Target="../tags/tag645.xml"/><Relationship Id="rId16" Type="http://schemas.openxmlformats.org/officeDocument/2006/relationships/tags" Target="../tags/tag659.xml"/><Relationship Id="rId29" Type="http://schemas.openxmlformats.org/officeDocument/2006/relationships/tags" Target="../tags/tag672.xml"/><Relationship Id="rId11" Type="http://schemas.openxmlformats.org/officeDocument/2006/relationships/tags" Target="../tags/tag654.xml"/><Relationship Id="rId24" Type="http://schemas.openxmlformats.org/officeDocument/2006/relationships/tags" Target="../tags/tag667.xml"/><Relationship Id="rId32" Type="http://schemas.openxmlformats.org/officeDocument/2006/relationships/tags" Target="../tags/tag675.xml"/><Relationship Id="rId37" Type="http://schemas.openxmlformats.org/officeDocument/2006/relationships/tags" Target="../tags/tag680.xml"/><Relationship Id="rId40" Type="http://schemas.openxmlformats.org/officeDocument/2006/relationships/tags" Target="../tags/tag683.xml"/><Relationship Id="rId45" Type="http://schemas.openxmlformats.org/officeDocument/2006/relationships/image" Target="../media/image69.png"/><Relationship Id="rId53" Type="http://schemas.openxmlformats.org/officeDocument/2006/relationships/image" Target="../media/image77.png"/><Relationship Id="rId58" Type="http://schemas.openxmlformats.org/officeDocument/2006/relationships/image" Target="../media/image82.png"/><Relationship Id="rId5" Type="http://schemas.openxmlformats.org/officeDocument/2006/relationships/tags" Target="../tags/tag648.xml"/><Relationship Id="rId19" Type="http://schemas.openxmlformats.org/officeDocument/2006/relationships/tags" Target="../tags/tag662.xml"/><Relationship Id="rId4" Type="http://schemas.openxmlformats.org/officeDocument/2006/relationships/tags" Target="../tags/tag647.xml"/><Relationship Id="rId9" Type="http://schemas.openxmlformats.org/officeDocument/2006/relationships/tags" Target="../tags/tag652.xml"/><Relationship Id="rId14" Type="http://schemas.openxmlformats.org/officeDocument/2006/relationships/tags" Target="../tags/tag657.xml"/><Relationship Id="rId22" Type="http://schemas.openxmlformats.org/officeDocument/2006/relationships/tags" Target="../tags/tag665.xml"/><Relationship Id="rId27" Type="http://schemas.openxmlformats.org/officeDocument/2006/relationships/tags" Target="../tags/tag670.xml"/><Relationship Id="rId30" Type="http://schemas.openxmlformats.org/officeDocument/2006/relationships/tags" Target="../tags/tag673.xml"/><Relationship Id="rId35" Type="http://schemas.openxmlformats.org/officeDocument/2006/relationships/tags" Target="../tags/tag678.xml"/><Relationship Id="rId43" Type="http://schemas.openxmlformats.org/officeDocument/2006/relationships/tags" Target="../tags/tag686.xml"/><Relationship Id="rId48" Type="http://schemas.openxmlformats.org/officeDocument/2006/relationships/image" Target="../media/image72.png"/><Relationship Id="rId56" Type="http://schemas.openxmlformats.org/officeDocument/2006/relationships/image" Target="../media/image80.png"/><Relationship Id="rId8" Type="http://schemas.openxmlformats.org/officeDocument/2006/relationships/tags" Target="../tags/tag651.xml"/><Relationship Id="rId51" Type="http://schemas.openxmlformats.org/officeDocument/2006/relationships/image" Target="../media/image75.png"/><Relationship Id="rId3" Type="http://schemas.openxmlformats.org/officeDocument/2006/relationships/tags" Target="../tags/tag646.xml"/><Relationship Id="rId12" Type="http://schemas.openxmlformats.org/officeDocument/2006/relationships/tags" Target="../tags/tag655.xml"/><Relationship Id="rId17" Type="http://schemas.openxmlformats.org/officeDocument/2006/relationships/tags" Target="../tags/tag660.xml"/><Relationship Id="rId25" Type="http://schemas.openxmlformats.org/officeDocument/2006/relationships/tags" Target="../tags/tag668.xml"/><Relationship Id="rId33" Type="http://schemas.openxmlformats.org/officeDocument/2006/relationships/tags" Target="../tags/tag676.xml"/><Relationship Id="rId38" Type="http://schemas.openxmlformats.org/officeDocument/2006/relationships/tags" Target="../tags/tag681.xml"/><Relationship Id="rId46" Type="http://schemas.openxmlformats.org/officeDocument/2006/relationships/image" Target="../media/image70.png"/><Relationship Id="rId20" Type="http://schemas.openxmlformats.org/officeDocument/2006/relationships/tags" Target="../tags/tag663.xml"/><Relationship Id="rId41" Type="http://schemas.openxmlformats.org/officeDocument/2006/relationships/tags" Target="../tags/tag684.xml"/><Relationship Id="rId54" Type="http://schemas.openxmlformats.org/officeDocument/2006/relationships/image" Target="../media/image78.png"/><Relationship Id="rId1" Type="http://schemas.openxmlformats.org/officeDocument/2006/relationships/tags" Target="../tags/tag644.xml"/><Relationship Id="rId6" Type="http://schemas.openxmlformats.org/officeDocument/2006/relationships/tags" Target="../tags/tag649.xml"/><Relationship Id="rId15" Type="http://schemas.openxmlformats.org/officeDocument/2006/relationships/tags" Target="../tags/tag658.xml"/><Relationship Id="rId23" Type="http://schemas.openxmlformats.org/officeDocument/2006/relationships/tags" Target="../tags/tag666.xml"/><Relationship Id="rId28" Type="http://schemas.openxmlformats.org/officeDocument/2006/relationships/tags" Target="../tags/tag671.xml"/><Relationship Id="rId36" Type="http://schemas.openxmlformats.org/officeDocument/2006/relationships/tags" Target="../tags/tag679.xml"/><Relationship Id="rId49" Type="http://schemas.openxmlformats.org/officeDocument/2006/relationships/image" Target="../media/image73.png"/><Relationship Id="rId57" Type="http://schemas.openxmlformats.org/officeDocument/2006/relationships/image" Target="../media/image81.png"/><Relationship Id="rId10" Type="http://schemas.openxmlformats.org/officeDocument/2006/relationships/tags" Target="../tags/tag653.xml"/><Relationship Id="rId31" Type="http://schemas.openxmlformats.org/officeDocument/2006/relationships/tags" Target="../tags/tag674.xml"/><Relationship Id="rId44" Type="http://schemas.openxmlformats.org/officeDocument/2006/relationships/slideLayout" Target="../slideLayouts/slideLayout2.xml"/><Relationship Id="rId52" Type="http://schemas.openxmlformats.org/officeDocument/2006/relationships/image" Target="../media/image76.png"/></Relationships>
</file>

<file path=ppt/slides/_rels/slide14.xml.rels><?xml version="1.0" encoding="UTF-8" standalone="yes"?>
<Relationships xmlns="http://schemas.openxmlformats.org/package/2006/relationships"><Relationship Id="rId117" Type="http://schemas.openxmlformats.org/officeDocument/2006/relationships/tags" Target="../tags/tag803.xml"/><Relationship Id="rId21" Type="http://schemas.openxmlformats.org/officeDocument/2006/relationships/tags" Target="../tags/tag707.xml"/><Relationship Id="rId42" Type="http://schemas.openxmlformats.org/officeDocument/2006/relationships/tags" Target="../tags/tag728.xml"/><Relationship Id="rId63" Type="http://schemas.openxmlformats.org/officeDocument/2006/relationships/tags" Target="../tags/tag749.xml"/><Relationship Id="rId84" Type="http://schemas.openxmlformats.org/officeDocument/2006/relationships/tags" Target="../tags/tag770.xml"/><Relationship Id="rId16" Type="http://schemas.openxmlformats.org/officeDocument/2006/relationships/tags" Target="../tags/tag702.xml"/><Relationship Id="rId107" Type="http://schemas.openxmlformats.org/officeDocument/2006/relationships/tags" Target="../tags/tag793.xml"/><Relationship Id="rId11" Type="http://schemas.openxmlformats.org/officeDocument/2006/relationships/tags" Target="../tags/tag697.xml"/><Relationship Id="rId32" Type="http://schemas.openxmlformats.org/officeDocument/2006/relationships/tags" Target="../tags/tag718.xml"/><Relationship Id="rId37" Type="http://schemas.openxmlformats.org/officeDocument/2006/relationships/tags" Target="../tags/tag723.xml"/><Relationship Id="rId53" Type="http://schemas.openxmlformats.org/officeDocument/2006/relationships/tags" Target="../tags/tag739.xml"/><Relationship Id="rId58" Type="http://schemas.openxmlformats.org/officeDocument/2006/relationships/tags" Target="../tags/tag744.xml"/><Relationship Id="rId74" Type="http://schemas.openxmlformats.org/officeDocument/2006/relationships/tags" Target="../tags/tag760.xml"/><Relationship Id="rId79" Type="http://schemas.openxmlformats.org/officeDocument/2006/relationships/tags" Target="../tags/tag765.xml"/><Relationship Id="rId102" Type="http://schemas.openxmlformats.org/officeDocument/2006/relationships/tags" Target="../tags/tag788.xml"/><Relationship Id="rId123" Type="http://schemas.openxmlformats.org/officeDocument/2006/relationships/tags" Target="../tags/tag809.xml"/><Relationship Id="rId128" Type="http://schemas.openxmlformats.org/officeDocument/2006/relationships/tags" Target="../tags/tag814.xml"/><Relationship Id="rId5" Type="http://schemas.openxmlformats.org/officeDocument/2006/relationships/tags" Target="../tags/tag691.xml"/><Relationship Id="rId90" Type="http://schemas.openxmlformats.org/officeDocument/2006/relationships/tags" Target="../tags/tag776.xml"/><Relationship Id="rId95" Type="http://schemas.openxmlformats.org/officeDocument/2006/relationships/tags" Target="../tags/tag781.xml"/><Relationship Id="rId22" Type="http://schemas.openxmlformats.org/officeDocument/2006/relationships/tags" Target="../tags/tag708.xml"/><Relationship Id="rId27" Type="http://schemas.openxmlformats.org/officeDocument/2006/relationships/tags" Target="../tags/tag713.xml"/><Relationship Id="rId43" Type="http://schemas.openxmlformats.org/officeDocument/2006/relationships/tags" Target="../tags/tag729.xml"/><Relationship Id="rId48" Type="http://schemas.openxmlformats.org/officeDocument/2006/relationships/tags" Target="../tags/tag734.xml"/><Relationship Id="rId64" Type="http://schemas.openxmlformats.org/officeDocument/2006/relationships/tags" Target="../tags/tag750.xml"/><Relationship Id="rId69" Type="http://schemas.openxmlformats.org/officeDocument/2006/relationships/tags" Target="../tags/tag755.xml"/><Relationship Id="rId113" Type="http://schemas.openxmlformats.org/officeDocument/2006/relationships/tags" Target="../tags/tag799.xml"/><Relationship Id="rId118" Type="http://schemas.openxmlformats.org/officeDocument/2006/relationships/tags" Target="../tags/tag804.xml"/><Relationship Id="rId134" Type="http://schemas.openxmlformats.org/officeDocument/2006/relationships/tags" Target="../tags/tag820.xml"/><Relationship Id="rId80" Type="http://schemas.openxmlformats.org/officeDocument/2006/relationships/tags" Target="../tags/tag766.xml"/><Relationship Id="rId85" Type="http://schemas.openxmlformats.org/officeDocument/2006/relationships/tags" Target="../tags/tag771.xml"/><Relationship Id="rId12" Type="http://schemas.openxmlformats.org/officeDocument/2006/relationships/tags" Target="../tags/tag698.xml"/><Relationship Id="rId17" Type="http://schemas.openxmlformats.org/officeDocument/2006/relationships/tags" Target="../tags/tag703.xml"/><Relationship Id="rId33" Type="http://schemas.openxmlformats.org/officeDocument/2006/relationships/tags" Target="../tags/tag719.xml"/><Relationship Id="rId38" Type="http://schemas.openxmlformats.org/officeDocument/2006/relationships/tags" Target="../tags/tag724.xml"/><Relationship Id="rId59" Type="http://schemas.openxmlformats.org/officeDocument/2006/relationships/tags" Target="../tags/tag745.xml"/><Relationship Id="rId103" Type="http://schemas.openxmlformats.org/officeDocument/2006/relationships/tags" Target="../tags/tag789.xml"/><Relationship Id="rId108" Type="http://schemas.openxmlformats.org/officeDocument/2006/relationships/tags" Target="../tags/tag794.xml"/><Relationship Id="rId124" Type="http://schemas.openxmlformats.org/officeDocument/2006/relationships/tags" Target="../tags/tag810.xml"/><Relationship Id="rId129" Type="http://schemas.openxmlformats.org/officeDocument/2006/relationships/tags" Target="../tags/tag815.xml"/><Relationship Id="rId54" Type="http://schemas.openxmlformats.org/officeDocument/2006/relationships/tags" Target="../tags/tag740.xml"/><Relationship Id="rId70" Type="http://schemas.openxmlformats.org/officeDocument/2006/relationships/tags" Target="../tags/tag756.xml"/><Relationship Id="rId75" Type="http://schemas.openxmlformats.org/officeDocument/2006/relationships/tags" Target="../tags/tag761.xml"/><Relationship Id="rId91" Type="http://schemas.openxmlformats.org/officeDocument/2006/relationships/tags" Target="../tags/tag777.xml"/><Relationship Id="rId96" Type="http://schemas.openxmlformats.org/officeDocument/2006/relationships/tags" Target="../tags/tag782.xml"/><Relationship Id="rId1" Type="http://schemas.openxmlformats.org/officeDocument/2006/relationships/tags" Target="../tags/tag687.xml"/><Relationship Id="rId6" Type="http://schemas.openxmlformats.org/officeDocument/2006/relationships/tags" Target="../tags/tag692.xml"/><Relationship Id="rId23" Type="http://schemas.openxmlformats.org/officeDocument/2006/relationships/tags" Target="../tags/tag709.xml"/><Relationship Id="rId28" Type="http://schemas.openxmlformats.org/officeDocument/2006/relationships/tags" Target="../tags/tag714.xml"/><Relationship Id="rId49" Type="http://schemas.openxmlformats.org/officeDocument/2006/relationships/tags" Target="../tags/tag735.xml"/><Relationship Id="rId114" Type="http://schemas.openxmlformats.org/officeDocument/2006/relationships/tags" Target="../tags/tag800.xml"/><Relationship Id="rId119" Type="http://schemas.openxmlformats.org/officeDocument/2006/relationships/tags" Target="../tags/tag805.xml"/><Relationship Id="rId44" Type="http://schemas.openxmlformats.org/officeDocument/2006/relationships/tags" Target="../tags/tag730.xml"/><Relationship Id="rId60" Type="http://schemas.openxmlformats.org/officeDocument/2006/relationships/tags" Target="../tags/tag746.xml"/><Relationship Id="rId65" Type="http://schemas.openxmlformats.org/officeDocument/2006/relationships/tags" Target="../tags/tag751.xml"/><Relationship Id="rId81" Type="http://schemas.openxmlformats.org/officeDocument/2006/relationships/tags" Target="../tags/tag767.xml"/><Relationship Id="rId86" Type="http://schemas.openxmlformats.org/officeDocument/2006/relationships/tags" Target="../tags/tag772.xml"/><Relationship Id="rId130" Type="http://schemas.openxmlformats.org/officeDocument/2006/relationships/tags" Target="../tags/tag816.xml"/><Relationship Id="rId135" Type="http://schemas.openxmlformats.org/officeDocument/2006/relationships/tags" Target="../tags/tag821.xml"/><Relationship Id="rId13" Type="http://schemas.openxmlformats.org/officeDocument/2006/relationships/tags" Target="../tags/tag699.xml"/><Relationship Id="rId18" Type="http://schemas.openxmlformats.org/officeDocument/2006/relationships/tags" Target="../tags/tag704.xml"/><Relationship Id="rId39" Type="http://schemas.openxmlformats.org/officeDocument/2006/relationships/tags" Target="../tags/tag725.xml"/><Relationship Id="rId109" Type="http://schemas.openxmlformats.org/officeDocument/2006/relationships/tags" Target="../tags/tag795.xml"/><Relationship Id="rId34" Type="http://schemas.openxmlformats.org/officeDocument/2006/relationships/tags" Target="../tags/tag720.xml"/><Relationship Id="rId50" Type="http://schemas.openxmlformats.org/officeDocument/2006/relationships/tags" Target="../tags/tag736.xml"/><Relationship Id="rId55" Type="http://schemas.openxmlformats.org/officeDocument/2006/relationships/tags" Target="../tags/tag741.xml"/><Relationship Id="rId76" Type="http://schemas.openxmlformats.org/officeDocument/2006/relationships/tags" Target="../tags/tag762.xml"/><Relationship Id="rId97" Type="http://schemas.openxmlformats.org/officeDocument/2006/relationships/tags" Target="../tags/tag783.xml"/><Relationship Id="rId104" Type="http://schemas.openxmlformats.org/officeDocument/2006/relationships/tags" Target="../tags/tag790.xml"/><Relationship Id="rId120" Type="http://schemas.openxmlformats.org/officeDocument/2006/relationships/tags" Target="../tags/tag806.xml"/><Relationship Id="rId125" Type="http://schemas.openxmlformats.org/officeDocument/2006/relationships/tags" Target="../tags/tag811.xml"/><Relationship Id="rId7" Type="http://schemas.openxmlformats.org/officeDocument/2006/relationships/tags" Target="../tags/tag693.xml"/><Relationship Id="rId71" Type="http://schemas.openxmlformats.org/officeDocument/2006/relationships/tags" Target="../tags/tag757.xml"/><Relationship Id="rId92" Type="http://schemas.openxmlformats.org/officeDocument/2006/relationships/tags" Target="../tags/tag778.xml"/><Relationship Id="rId2" Type="http://schemas.openxmlformats.org/officeDocument/2006/relationships/tags" Target="../tags/tag688.xml"/><Relationship Id="rId29" Type="http://schemas.openxmlformats.org/officeDocument/2006/relationships/tags" Target="../tags/tag715.xml"/><Relationship Id="rId24" Type="http://schemas.openxmlformats.org/officeDocument/2006/relationships/tags" Target="../tags/tag710.xml"/><Relationship Id="rId40" Type="http://schemas.openxmlformats.org/officeDocument/2006/relationships/tags" Target="../tags/tag726.xml"/><Relationship Id="rId45" Type="http://schemas.openxmlformats.org/officeDocument/2006/relationships/tags" Target="../tags/tag731.xml"/><Relationship Id="rId66" Type="http://schemas.openxmlformats.org/officeDocument/2006/relationships/tags" Target="../tags/tag752.xml"/><Relationship Id="rId87" Type="http://schemas.openxmlformats.org/officeDocument/2006/relationships/tags" Target="../tags/tag773.xml"/><Relationship Id="rId110" Type="http://schemas.openxmlformats.org/officeDocument/2006/relationships/tags" Target="../tags/tag796.xml"/><Relationship Id="rId115" Type="http://schemas.openxmlformats.org/officeDocument/2006/relationships/tags" Target="../tags/tag801.xml"/><Relationship Id="rId131" Type="http://schemas.openxmlformats.org/officeDocument/2006/relationships/tags" Target="../tags/tag817.xml"/><Relationship Id="rId136" Type="http://schemas.openxmlformats.org/officeDocument/2006/relationships/slideLayout" Target="../slideLayouts/slideLayout2.xml"/><Relationship Id="rId61" Type="http://schemas.openxmlformats.org/officeDocument/2006/relationships/tags" Target="../tags/tag747.xml"/><Relationship Id="rId82" Type="http://schemas.openxmlformats.org/officeDocument/2006/relationships/tags" Target="../tags/tag768.xml"/><Relationship Id="rId19" Type="http://schemas.openxmlformats.org/officeDocument/2006/relationships/tags" Target="../tags/tag705.xml"/><Relationship Id="rId14" Type="http://schemas.openxmlformats.org/officeDocument/2006/relationships/tags" Target="../tags/tag700.xml"/><Relationship Id="rId30" Type="http://schemas.openxmlformats.org/officeDocument/2006/relationships/tags" Target="../tags/tag716.xml"/><Relationship Id="rId35" Type="http://schemas.openxmlformats.org/officeDocument/2006/relationships/tags" Target="../tags/tag721.xml"/><Relationship Id="rId56" Type="http://schemas.openxmlformats.org/officeDocument/2006/relationships/tags" Target="../tags/tag742.xml"/><Relationship Id="rId77" Type="http://schemas.openxmlformats.org/officeDocument/2006/relationships/tags" Target="../tags/tag763.xml"/><Relationship Id="rId100" Type="http://schemas.openxmlformats.org/officeDocument/2006/relationships/tags" Target="../tags/tag786.xml"/><Relationship Id="rId105" Type="http://schemas.openxmlformats.org/officeDocument/2006/relationships/tags" Target="../tags/tag791.xml"/><Relationship Id="rId126" Type="http://schemas.openxmlformats.org/officeDocument/2006/relationships/tags" Target="../tags/tag812.xml"/><Relationship Id="rId8" Type="http://schemas.openxmlformats.org/officeDocument/2006/relationships/tags" Target="../tags/tag694.xml"/><Relationship Id="rId51" Type="http://schemas.openxmlformats.org/officeDocument/2006/relationships/tags" Target="../tags/tag737.xml"/><Relationship Id="rId72" Type="http://schemas.openxmlformats.org/officeDocument/2006/relationships/tags" Target="../tags/tag758.xml"/><Relationship Id="rId93" Type="http://schemas.openxmlformats.org/officeDocument/2006/relationships/tags" Target="../tags/tag779.xml"/><Relationship Id="rId98" Type="http://schemas.openxmlformats.org/officeDocument/2006/relationships/tags" Target="../tags/tag784.xml"/><Relationship Id="rId121" Type="http://schemas.openxmlformats.org/officeDocument/2006/relationships/tags" Target="../tags/tag807.xml"/><Relationship Id="rId3" Type="http://schemas.openxmlformats.org/officeDocument/2006/relationships/tags" Target="../tags/tag689.xml"/><Relationship Id="rId25" Type="http://schemas.openxmlformats.org/officeDocument/2006/relationships/tags" Target="../tags/tag711.xml"/><Relationship Id="rId46" Type="http://schemas.openxmlformats.org/officeDocument/2006/relationships/tags" Target="../tags/tag732.xml"/><Relationship Id="rId67" Type="http://schemas.openxmlformats.org/officeDocument/2006/relationships/tags" Target="../tags/tag753.xml"/><Relationship Id="rId116" Type="http://schemas.openxmlformats.org/officeDocument/2006/relationships/tags" Target="../tags/tag802.xml"/><Relationship Id="rId20" Type="http://schemas.openxmlformats.org/officeDocument/2006/relationships/tags" Target="../tags/tag706.xml"/><Relationship Id="rId41" Type="http://schemas.openxmlformats.org/officeDocument/2006/relationships/tags" Target="../tags/tag727.xml"/><Relationship Id="rId62" Type="http://schemas.openxmlformats.org/officeDocument/2006/relationships/tags" Target="../tags/tag748.xml"/><Relationship Id="rId83" Type="http://schemas.openxmlformats.org/officeDocument/2006/relationships/tags" Target="../tags/tag769.xml"/><Relationship Id="rId88" Type="http://schemas.openxmlformats.org/officeDocument/2006/relationships/tags" Target="../tags/tag774.xml"/><Relationship Id="rId111" Type="http://schemas.openxmlformats.org/officeDocument/2006/relationships/tags" Target="../tags/tag797.xml"/><Relationship Id="rId132" Type="http://schemas.openxmlformats.org/officeDocument/2006/relationships/tags" Target="../tags/tag818.xml"/><Relationship Id="rId15" Type="http://schemas.openxmlformats.org/officeDocument/2006/relationships/tags" Target="../tags/tag701.xml"/><Relationship Id="rId36" Type="http://schemas.openxmlformats.org/officeDocument/2006/relationships/tags" Target="../tags/tag722.xml"/><Relationship Id="rId57" Type="http://schemas.openxmlformats.org/officeDocument/2006/relationships/tags" Target="../tags/tag743.xml"/><Relationship Id="rId106" Type="http://schemas.openxmlformats.org/officeDocument/2006/relationships/tags" Target="../tags/tag792.xml"/><Relationship Id="rId127" Type="http://schemas.openxmlformats.org/officeDocument/2006/relationships/tags" Target="../tags/tag813.xml"/><Relationship Id="rId10" Type="http://schemas.openxmlformats.org/officeDocument/2006/relationships/tags" Target="../tags/tag696.xml"/><Relationship Id="rId31" Type="http://schemas.openxmlformats.org/officeDocument/2006/relationships/tags" Target="../tags/tag717.xml"/><Relationship Id="rId52" Type="http://schemas.openxmlformats.org/officeDocument/2006/relationships/tags" Target="../tags/tag738.xml"/><Relationship Id="rId73" Type="http://schemas.openxmlformats.org/officeDocument/2006/relationships/tags" Target="../tags/tag759.xml"/><Relationship Id="rId78" Type="http://schemas.openxmlformats.org/officeDocument/2006/relationships/tags" Target="../tags/tag764.xml"/><Relationship Id="rId94" Type="http://schemas.openxmlformats.org/officeDocument/2006/relationships/tags" Target="../tags/tag780.xml"/><Relationship Id="rId99" Type="http://schemas.openxmlformats.org/officeDocument/2006/relationships/tags" Target="../tags/tag785.xml"/><Relationship Id="rId101" Type="http://schemas.openxmlformats.org/officeDocument/2006/relationships/tags" Target="../tags/tag787.xml"/><Relationship Id="rId122" Type="http://schemas.openxmlformats.org/officeDocument/2006/relationships/tags" Target="../tags/tag808.xml"/><Relationship Id="rId4" Type="http://schemas.openxmlformats.org/officeDocument/2006/relationships/tags" Target="../tags/tag690.xml"/><Relationship Id="rId9" Type="http://schemas.openxmlformats.org/officeDocument/2006/relationships/tags" Target="../tags/tag695.xml"/><Relationship Id="rId26" Type="http://schemas.openxmlformats.org/officeDocument/2006/relationships/tags" Target="../tags/tag712.xml"/><Relationship Id="rId47" Type="http://schemas.openxmlformats.org/officeDocument/2006/relationships/tags" Target="../tags/tag733.xml"/><Relationship Id="rId68" Type="http://schemas.openxmlformats.org/officeDocument/2006/relationships/tags" Target="../tags/tag754.xml"/><Relationship Id="rId89" Type="http://schemas.openxmlformats.org/officeDocument/2006/relationships/tags" Target="../tags/tag775.xml"/><Relationship Id="rId112" Type="http://schemas.openxmlformats.org/officeDocument/2006/relationships/tags" Target="../tags/tag798.xml"/><Relationship Id="rId133" Type="http://schemas.openxmlformats.org/officeDocument/2006/relationships/tags" Target="../tags/tag819.xml"/></Relationships>
</file>

<file path=ppt/slides/_rels/slide15.xml.rels><?xml version="1.0" encoding="UTF-8" standalone="yes"?>
<Relationships xmlns="http://schemas.openxmlformats.org/package/2006/relationships"><Relationship Id="rId117" Type="http://schemas.openxmlformats.org/officeDocument/2006/relationships/tags" Target="../tags/tag938.xml"/><Relationship Id="rId21" Type="http://schemas.openxmlformats.org/officeDocument/2006/relationships/tags" Target="../tags/tag842.xml"/><Relationship Id="rId63" Type="http://schemas.openxmlformats.org/officeDocument/2006/relationships/tags" Target="../tags/tag884.xml"/><Relationship Id="rId159" Type="http://schemas.openxmlformats.org/officeDocument/2006/relationships/tags" Target="../tags/tag980.xml"/><Relationship Id="rId170" Type="http://schemas.openxmlformats.org/officeDocument/2006/relationships/tags" Target="../tags/tag991.xml"/><Relationship Id="rId226" Type="http://schemas.openxmlformats.org/officeDocument/2006/relationships/tags" Target="../tags/tag1047.xml"/><Relationship Id="rId268" Type="http://schemas.openxmlformats.org/officeDocument/2006/relationships/tags" Target="../tags/tag1089.xml"/><Relationship Id="rId32" Type="http://schemas.openxmlformats.org/officeDocument/2006/relationships/tags" Target="../tags/tag853.xml"/><Relationship Id="rId74" Type="http://schemas.openxmlformats.org/officeDocument/2006/relationships/tags" Target="../tags/tag895.xml"/><Relationship Id="rId128" Type="http://schemas.openxmlformats.org/officeDocument/2006/relationships/tags" Target="../tags/tag949.xml"/><Relationship Id="rId5" Type="http://schemas.openxmlformats.org/officeDocument/2006/relationships/tags" Target="../tags/tag826.xml"/><Relationship Id="rId181" Type="http://schemas.openxmlformats.org/officeDocument/2006/relationships/tags" Target="../tags/tag1002.xml"/><Relationship Id="rId237" Type="http://schemas.openxmlformats.org/officeDocument/2006/relationships/tags" Target="../tags/tag1058.xml"/><Relationship Id="rId279" Type="http://schemas.openxmlformats.org/officeDocument/2006/relationships/tags" Target="../tags/tag1100.xml"/><Relationship Id="rId22" Type="http://schemas.openxmlformats.org/officeDocument/2006/relationships/tags" Target="../tags/tag843.xml"/><Relationship Id="rId43" Type="http://schemas.openxmlformats.org/officeDocument/2006/relationships/tags" Target="../tags/tag864.xml"/><Relationship Id="rId64" Type="http://schemas.openxmlformats.org/officeDocument/2006/relationships/tags" Target="../tags/tag885.xml"/><Relationship Id="rId118" Type="http://schemas.openxmlformats.org/officeDocument/2006/relationships/tags" Target="../tags/tag939.xml"/><Relationship Id="rId139" Type="http://schemas.openxmlformats.org/officeDocument/2006/relationships/tags" Target="../tags/tag960.xml"/><Relationship Id="rId85" Type="http://schemas.openxmlformats.org/officeDocument/2006/relationships/tags" Target="../tags/tag906.xml"/><Relationship Id="rId150" Type="http://schemas.openxmlformats.org/officeDocument/2006/relationships/tags" Target="../tags/tag971.xml"/><Relationship Id="rId171" Type="http://schemas.openxmlformats.org/officeDocument/2006/relationships/tags" Target="../tags/tag992.xml"/><Relationship Id="rId192" Type="http://schemas.openxmlformats.org/officeDocument/2006/relationships/tags" Target="../tags/tag1013.xml"/><Relationship Id="rId206" Type="http://schemas.openxmlformats.org/officeDocument/2006/relationships/tags" Target="../tags/tag1027.xml"/><Relationship Id="rId227" Type="http://schemas.openxmlformats.org/officeDocument/2006/relationships/tags" Target="../tags/tag1048.xml"/><Relationship Id="rId248" Type="http://schemas.openxmlformats.org/officeDocument/2006/relationships/tags" Target="../tags/tag1069.xml"/><Relationship Id="rId269" Type="http://schemas.openxmlformats.org/officeDocument/2006/relationships/tags" Target="../tags/tag1090.xml"/><Relationship Id="rId12" Type="http://schemas.openxmlformats.org/officeDocument/2006/relationships/tags" Target="../tags/tag833.xml"/><Relationship Id="rId33" Type="http://schemas.openxmlformats.org/officeDocument/2006/relationships/tags" Target="../tags/tag854.xml"/><Relationship Id="rId108" Type="http://schemas.openxmlformats.org/officeDocument/2006/relationships/tags" Target="../tags/tag929.xml"/><Relationship Id="rId129" Type="http://schemas.openxmlformats.org/officeDocument/2006/relationships/tags" Target="../tags/tag950.xml"/><Relationship Id="rId280" Type="http://schemas.openxmlformats.org/officeDocument/2006/relationships/tags" Target="../tags/tag1101.xml"/><Relationship Id="rId54" Type="http://schemas.openxmlformats.org/officeDocument/2006/relationships/tags" Target="../tags/tag875.xml"/><Relationship Id="rId75" Type="http://schemas.openxmlformats.org/officeDocument/2006/relationships/tags" Target="../tags/tag896.xml"/><Relationship Id="rId96" Type="http://schemas.openxmlformats.org/officeDocument/2006/relationships/tags" Target="../tags/tag917.xml"/><Relationship Id="rId140" Type="http://schemas.openxmlformats.org/officeDocument/2006/relationships/tags" Target="../tags/tag961.xml"/><Relationship Id="rId161" Type="http://schemas.openxmlformats.org/officeDocument/2006/relationships/tags" Target="../tags/tag982.xml"/><Relationship Id="rId182" Type="http://schemas.openxmlformats.org/officeDocument/2006/relationships/tags" Target="../tags/tag1003.xml"/><Relationship Id="rId217" Type="http://schemas.openxmlformats.org/officeDocument/2006/relationships/tags" Target="../tags/tag1038.xml"/><Relationship Id="rId6" Type="http://schemas.openxmlformats.org/officeDocument/2006/relationships/tags" Target="../tags/tag827.xml"/><Relationship Id="rId238" Type="http://schemas.openxmlformats.org/officeDocument/2006/relationships/tags" Target="../tags/tag1059.xml"/><Relationship Id="rId259" Type="http://schemas.openxmlformats.org/officeDocument/2006/relationships/tags" Target="../tags/tag1080.xml"/><Relationship Id="rId23" Type="http://schemas.openxmlformats.org/officeDocument/2006/relationships/tags" Target="../tags/tag844.xml"/><Relationship Id="rId119" Type="http://schemas.openxmlformats.org/officeDocument/2006/relationships/tags" Target="../tags/tag940.xml"/><Relationship Id="rId270" Type="http://schemas.openxmlformats.org/officeDocument/2006/relationships/tags" Target="../tags/tag1091.xml"/><Relationship Id="rId44" Type="http://schemas.openxmlformats.org/officeDocument/2006/relationships/tags" Target="../tags/tag865.xml"/><Relationship Id="rId65" Type="http://schemas.openxmlformats.org/officeDocument/2006/relationships/tags" Target="../tags/tag886.xml"/><Relationship Id="rId86" Type="http://schemas.openxmlformats.org/officeDocument/2006/relationships/tags" Target="../tags/tag907.xml"/><Relationship Id="rId130" Type="http://schemas.openxmlformats.org/officeDocument/2006/relationships/tags" Target="../tags/tag951.xml"/><Relationship Id="rId151" Type="http://schemas.openxmlformats.org/officeDocument/2006/relationships/tags" Target="../tags/tag972.xml"/><Relationship Id="rId172" Type="http://schemas.openxmlformats.org/officeDocument/2006/relationships/tags" Target="../tags/tag993.xml"/><Relationship Id="rId193" Type="http://schemas.openxmlformats.org/officeDocument/2006/relationships/tags" Target="../tags/tag1014.xml"/><Relationship Id="rId207" Type="http://schemas.openxmlformats.org/officeDocument/2006/relationships/tags" Target="../tags/tag1028.xml"/><Relationship Id="rId228" Type="http://schemas.openxmlformats.org/officeDocument/2006/relationships/tags" Target="../tags/tag1049.xml"/><Relationship Id="rId249" Type="http://schemas.openxmlformats.org/officeDocument/2006/relationships/tags" Target="../tags/tag1070.xml"/><Relationship Id="rId13" Type="http://schemas.openxmlformats.org/officeDocument/2006/relationships/tags" Target="../tags/tag834.xml"/><Relationship Id="rId109" Type="http://schemas.openxmlformats.org/officeDocument/2006/relationships/tags" Target="../tags/tag930.xml"/><Relationship Id="rId260" Type="http://schemas.openxmlformats.org/officeDocument/2006/relationships/tags" Target="../tags/tag1081.xml"/><Relationship Id="rId281" Type="http://schemas.openxmlformats.org/officeDocument/2006/relationships/tags" Target="../tags/tag1102.xml"/><Relationship Id="rId34" Type="http://schemas.openxmlformats.org/officeDocument/2006/relationships/tags" Target="../tags/tag855.xml"/><Relationship Id="rId55" Type="http://schemas.openxmlformats.org/officeDocument/2006/relationships/tags" Target="../tags/tag876.xml"/><Relationship Id="rId76" Type="http://schemas.openxmlformats.org/officeDocument/2006/relationships/tags" Target="../tags/tag897.xml"/><Relationship Id="rId97" Type="http://schemas.openxmlformats.org/officeDocument/2006/relationships/tags" Target="../tags/tag918.xml"/><Relationship Id="rId120" Type="http://schemas.openxmlformats.org/officeDocument/2006/relationships/tags" Target="../tags/tag941.xml"/><Relationship Id="rId141" Type="http://schemas.openxmlformats.org/officeDocument/2006/relationships/tags" Target="../tags/tag962.xml"/><Relationship Id="rId7" Type="http://schemas.openxmlformats.org/officeDocument/2006/relationships/tags" Target="../tags/tag828.xml"/><Relationship Id="rId162" Type="http://schemas.openxmlformats.org/officeDocument/2006/relationships/tags" Target="../tags/tag983.xml"/><Relationship Id="rId183" Type="http://schemas.openxmlformats.org/officeDocument/2006/relationships/tags" Target="../tags/tag1004.xml"/><Relationship Id="rId218" Type="http://schemas.openxmlformats.org/officeDocument/2006/relationships/tags" Target="../tags/tag1039.xml"/><Relationship Id="rId239" Type="http://schemas.openxmlformats.org/officeDocument/2006/relationships/tags" Target="../tags/tag1060.xml"/><Relationship Id="rId250" Type="http://schemas.openxmlformats.org/officeDocument/2006/relationships/tags" Target="../tags/tag1071.xml"/><Relationship Id="rId271" Type="http://schemas.openxmlformats.org/officeDocument/2006/relationships/tags" Target="../tags/tag1092.xml"/><Relationship Id="rId24" Type="http://schemas.openxmlformats.org/officeDocument/2006/relationships/tags" Target="../tags/tag845.xml"/><Relationship Id="rId45" Type="http://schemas.openxmlformats.org/officeDocument/2006/relationships/tags" Target="../tags/tag866.xml"/><Relationship Id="rId66" Type="http://schemas.openxmlformats.org/officeDocument/2006/relationships/tags" Target="../tags/tag887.xml"/><Relationship Id="rId87" Type="http://schemas.openxmlformats.org/officeDocument/2006/relationships/tags" Target="../tags/tag908.xml"/><Relationship Id="rId110" Type="http://schemas.openxmlformats.org/officeDocument/2006/relationships/tags" Target="../tags/tag931.xml"/><Relationship Id="rId131" Type="http://schemas.openxmlformats.org/officeDocument/2006/relationships/tags" Target="../tags/tag952.xml"/><Relationship Id="rId152" Type="http://schemas.openxmlformats.org/officeDocument/2006/relationships/tags" Target="../tags/tag973.xml"/><Relationship Id="rId173" Type="http://schemas.openxmlformats.org/officeDocument/2006/relationships/tags" Target="../tags/tag994.xml"/><Relationship Id="rId194" Type="http://schemas.openxmlformats.org/officeDocument/2006/relationships/tags" Target="../tags/tag1015.xml"/><Relationship Id="rId208" Type="http://schemas.openxmlformats.org/officeDocument/2006/relationships/tags" Target="../tags/tag1029.xml"/><Relationship Id="rId229" Type="http://schemas.openxmlformats.org/officeDocument/2006/relationships/tags" Target="../tags/tag1050.xml"/><Relationship Id="rId240" Type="http://schemas.openxmlformats.org/officeDocument/2006/relationships/tags" Target="../tags/tag1061.xml"/><Relationship Id="rId261" Type="http://schemas.openxmlformats.org/officeDocument/2006/relationships/tags" Target="../tags/tag1082.xml"/><Relationship Id="rId14" Type="http://schemas.openxmlformats.org/officeDocument/2006/relationships/tags" Target="../tags/tag835.xml"/><Relationship Id="rId35" Type="http://schemas.openxmlformats.org/officeDocument/2006/relationships/tags" Target="../tags/tag856.xml"/><Relationship Id="rId56" Type="http://schemas.openxmlformats.org/officeDocument/2006/relationships/tags" Target="../tags/tag877.xml"/><Relationship Id="rId77" Type="http://schemas.openxmlformats.org/officeDocument/2006/relationships/tags" Target="../tags/tag898.xml"/><Relationship Id="rId100" Type="http://schemas.openxmlformats.org/officeDocument/2006/relationships/tags" Target="../tags/tag921.xml"/><Relationship Id="rId282" Type="http://schemas.openxmlformats.org/officeDocument/2006/relationships/slideLayout" Target="../slideLayouts/slideLayout2.xml"/><Relationship Id="rId8" Type="http://schemas.openxmlformats.org/officeDocument/2006/relationships/tags" Target="../tags/tag829.xml"/><Relationship Id="rId98" Type="http://schemas.openxmlformats.org/officeDocument/2006/relationships/tags" Target="../tags/tag919.xml"/><Relationship Id="rId121" Type="http://schemas.openxmlformats.org/officeDocument/2006/relationships/tags" Target="../tags/tag942.xml"/><Relationship Id="rId142" Type="http://schemas.openxmlformats.org/officeDocument/2006/relationships/tags" Target="../tags/tag963.xml"/><Relationship Id="rId163" Type="http://schemas.openxmlformats.org/officeDocument/2006/relationships/tags" Target="../tags/tag984.xml"/><Relationship Id="rId184" Type="http://schemas.openxmlformats.org/officeDocument/2006/relationships/tags" Target="../tags/tag1005.xml"/><Relationship Id="rId219" Type="http://schemas.openxmlformats.org/officeDocument/2006/relationships/tags" Target="../tags/tag1040.xml"/><Relationship Id="rId230" Type="http://schemas.openxmlformats.org/officeDocument/2006/relationships/tags" Target="../tags/tag1051.xml"/><Relationship Id="rId251" Type="http://schemas.openxmlformats.org/officeDocument/2006/relationships/tags" Target="../tags/tag1072.xml"/><Relationship Id="rId25" Type="http://schemas.openxmlformats.org/officeDocument/2006/relationships/tags" Target="../tags/tag846.xml"/><Relationship Id="rId46" Type="http://schemas.openxmlformats.org/officeDocument/2006/relationships/tags" Target="../tags/tag867.xml"/><Relationship Id="rId67" Type="http://schemas.openxmlformats.org/officeDocument/2006/relationships/tags" Target="../tags/tag888.xml"/><Relationship Id="rId272" Type="http://schemas.openxmlformats.org/officeDocument/2006/relationships/tags" Target="../tags/tag1093.xml"/><Relationship Id="rId88" Type="http://schemas.openxmlformats.org/officeDocument/2006/relationships/tags" Target="../tags/tag909.xml"/><Relationship Id="rId111" Type="http://schemas.openxmlformats.org/officeDocument/2006/relationships/tags" Target="../tags/tag932.xml"/><Relationship Id="rId132" Type="http://schemas.openxmlformats.org/officeDocument/2006/relationships/tags" Target="../tags/tag953.xml"/><Relationship Id="rId153" Type="http://schemas.openxmlformats.org/officeDocument/2006/relationships/tags" Target="../tags/tag974.xml"/><Relationship Id="rId174" Type="http://schemas.openxmlformats.org/officeDocument/2006/relationships/tags" Target="../tags/tag995.xml"/><Relationship Id="rId195" Type="http://schemas.openxmlformats.org/officeDocument/2006/relationships/tags" Target="../tags/tag1016.xml"/><Relationship Id="rId209" Type="http://schemas.openxmlformats.org/officeDocument/2006/relationships/tags" Target="../tags/tag1030.xml"/><Relationship Id="rId220" Type="http://schemas.openxmlformats.org/officeDocument/2006/relationships/tags" Target="../tags/tag1041.xml"/><Relationship Id="rId241" Type="http://schemas.openxmlformats.org/officeDocument/2006/relationships/tags" Target="../tags/tag1062.xml"/><Relationship Id="rId15" Type="http://schemas.openxmlformats.org/officeDocument/2006/relationships/tags" Target="../tags/tag836.xml"/><Relationship Id="rId36" Type="http://schemas.openxmlformats.org/officeDocument/2006/relationships/tags" Target="../tags/tag857.xml"/><Relationship Id="rId57" Type="http://schemas.openxmlformats.org/officeDocument/2006/relationships/tags" Target="../tags/tag878.xml"/><Relationship Id="rId262" Type="http://schemas.openxmlformats.org/officeDocument/2006/relationships/tags" Target="../tags/tag1083.xml"/><Relationship Id="rId283" Type="http://schemas.openxmlformats.org/officeDocument/2006/relationships/image" Target="../media/image83.png"/><Relationship Id="rId78" Type="http://schemas.openxmlformats.org/officeDocument/2006/relationships/tags" Target="../tags/tag899.xml"/><Relationship Id="rId99" Type="http://schemas.openxmlformats.org/officeDocument/2006/relationships/tags" Target="../tags/tag920.xml"/><Relationship Id="rId101" Type="http://schemas.openxmlformats.org/officeDocument/2006/relationships/tags" Target="../tags/tag922.xml"/><Relationship Id="rId122" Type="http://schemas.openxmlformats.org/officeDocument/2006/relationships/tags" Target="../tags/tag943.xml"/><Relationship Id="rId143" Type="http://schemas.openxmlformats.org/officeDocument/2006/relationships/tags" Target="../tags/tag964.xml"/><Relationship Id="rId164" Type="http://schemas.openxmlformats.org/officeDocument/2006/relationships/tags" Target="../tags/tag985.xml"/><Relationship Id="rId185" Type="http://schemas.openxmlformats.org/officeDocument/2006/relationships/tags" Target="../tags/tag1006.xml"/><Relationship Id="rId9" Type="http://schemas.openxmlformats.org/officeDocument/2006/relationships/tags" Target="../tags/tag830.xml"/><Relationship Id="rId210" Type="http://schemas.openxmlformats.org/officeDocument/2006/relationships/tags" Target="../tags/tag1031.xml"/><Relationship Id="rId26" Type="http://schemas.openxmlformats.org/officeDocument/2006/relationships/tags" Target="../tags/tag847.xml"/><Relationship Id="rId231" Type="http://schemas.openxmlformats.org/officeDocument/2006/relationships/tags" Target="../tags/tag1052.xml"/><Relationship Id="rId252" Type="http://schemas.openxmlformats.org/officeDocument/2006/relationships/tags" Target="../tags/tag1073.xml"/><Relationship Id="rId273" Type="http://schemas.openxmlformats.org/officeDocument/2006/relationships/tags" Target="../tags/tag1094.xml"/><Relationship Id="rId47" Type="http://schemas.openxmlformats.org/officeDocument/2006/relationships/tags" Target="../tags/tag868.xml"/><Relationship Id="rId68" Type="http://schemas.openxmlformats.org/officeDocument/2006/relationships/tags" Target="../tags/tag889.xml"/><Relationship Id="rId89" Type="http://schemas.openxmlformats.org/officeDocument/2006/relationships/tags" Target="../tags/tag910.xml"/><Relationship Id="rId112" Type="http://schemas.openxmlformats.org/officeDocument/2006/relationships/tags" Target="../tags/tag933.xml"/><Relationship Id="rId133" Type="http://schemas.openxmlformats.org/officeDocument/2006/relationships/tags" Target="../tags/tag954.xml"/><Relationship Id="rId154" Type="http://schemas.openxmlformats.org/officeDocument/2006/relationships/tags" Target="../tags/tag975.xml"/><Relationship Id="rId175" Type="http://schemas.openxmlformats.org/officeDocument/2006/relationships/tags" Target="../tags/tag996.xml"/><Relationship Id="rId196" Type="http://schemas.openxmlformats.org/officeDocument/2006/relationships/tags" Target="../tags/tag1017.xml"/><Relationship Id="rId200" Type="http://schemas.openxmlformats.org/officeDocument/2006/relationships/tags" Target="../tags/tag1021.xml"/><Relationship Id="rId16" Type="http://schemas.openxmlformats.org/officeDocument/2006/relationships/tags" Target="../tags/tag837.xml"/><Relationship Id="rId221" Type="http://schemas.openxmlformats.org/officeDocument/2006/relationships/tags" Target="../tags/tag1042.xml"/><Relationship Id="rId242" Type="http://schemas.openxmlformats.org/officeDocument/2006/relationships/tags" Target="../tags/tag1063.xml"/><Relationship Id="rId263" Type="http://schemas.openxmlformats.org/officeDocument/2006/relationships/tags" Target="../tags/tag1084.xml"/><Relationship Id="rId37" Type="http://schemas.openxmlformats.org/officeDocument/2006/relationships/tags" Target="../tags/tag858.xml"/><Relationship Id="rId58" Type="http://schemas.openxmlformats.org/officeDocument/2006/relationships/tags" Target="../tags/tag879.xml"/><Relationship Id="rId79" Type="http://schemas.openxmlformats.org/officeDocument/2006/relationships/tags" Target="../tags/tag900.xml"/><Relationship Id="rId102" Type="http://schemas.openxmlformats.org/officeDocument/2006/relationships/tags" Target="../tags/tag923.xml"/><Relationship Id="rId123" Type="http://schemas.openxmlformats.org/officeDocument/2006/relationships/tags" Target="../tags/tag944.xml"/><Relationship Id="rId144" Type="http://schemas.openxmlformats.org/officeDocument/2006/relationships/tags" Target="../tags/tag965.xml"/><Relationship Id="rId90" Type="http://schemas.openxmlformats.org/officeDocument/2006/relationships/tags" Target="../tags/tag911.xml"/><Relationship Id="rId165" Type="http://schemas.openxmlformats.org/officeDocument/2006/relationships/tags" Target="../tags/tag986.xml"/><Relationship Id="rId186" Type="http://schemas.openxmlformats.org/officeDocument/2006/relationships/tags" Target="../tags/tag1007.xml"/><Relationship Id="rId211" Type="http://schemas.openxmlformats.org/officeDocument/2006/relationships/tags" Target="../tags/tag1032.xml"/><Relationship Id="rId232" Type="http://schemas.openxmlformats.org/officeDocument/2006/relationships/tags" Target="../tags/tag1053.xml"/><Relationship Id="rId253" Type="http://schemas.openxmlformats.org/officeDocument/2006/relationships/tags" Target="../tags/tag1074.xml"/><Relationship Id="rId274" Type="http://schemas.openxmlformats.org/officeDocument/2006/relationships/tags" Target="../tags/tag1095.xml"/><Relationship Id="rId27" Type="http://schemas.openxmlformats.org/officeDocument/2006/relationships/tags" Target="../tags/tag848.xml"/><Relationship Id="rId48" Type="http://schemas.openxmlformats.org/officeDocument/2006/relationships/tags" Target="../tags/tag869.xml"/><Relationship Id="rId69" Type="http://schemas.openxmlformats.org/officeDocument/2006/relationships/tags" Target="../tags/tag890.xml"/><Relationship Id="rId113" Type="http://schemas.openxmlformats.org/officeDocument/2006/relationships/tags" Target="../tags/tag934.xml"/><Relationship Id="rId134" Type="http://schemas.openxmlformats.org/officeDocument/2006/relationships/tags" Target="../tags/tag955.xml"/><Relationship Id="rId80" Type="http://schemas.openxmlformats.org/officeDocument/2006/relationships/tags" Target="../tags/tag901.xml"/><Relationship Id="rId155" Type="http://schemas.openxmlformats.org/officeDocument/2006/relationships/tags" Target="../tags/tag976.xml"/><Relationship Id="rId176" Type="http://schemas.openxmlformats.org/officeDocument/2006/relationships/tags" Target="../tags/tag997.xml"/><Relationship Id="rId197" Type="http://schemas.openxmlformats.org/officeDocument/2006/relationships/tags" Target="../tags/tag1018.xml"/><Relationship Id="rId201" Type="http://schemas.openxmlformats.org/officeDocument/2006/relationships/tags" Target="../tags/tag1022.xml"/><Relationship Id="rId222" Type="http://schemas.openxmlformats.org/officeDocument/2006/relationships/tags" Target="../tags/tag1043.xml"/><Relationship Id="rId243" Type="http://schemas.openxmlformats.org/officeDocument/2006/relationships/tags" Target="../tags/tag1064.xml"/><Relationship Id="rId264" Type="http://schemas.openxmlformats.org/officeDocument/2006/relationships/tags" Target="../tags/tag1085.xml"/><Relationship Id="rId17" Type="http://schemas.openxmlformats.org/officeDocument/2006/relationships/tags" Target="../tags/tag838.xml"/><Relationship Id="rId38" Type="http://schemas.openxmlformats.org/officeDocument/2006/relationships/tags" Target="../tags/tag859.xml"/><Relationship Id="rId59" Type="http://schemas.openxmlformats.org/officeDocument/2006/relationships/tags" Target="../tags/tag880.xml"/><Relationship Id="rId103" Type="http://schemas.openxmlformats.org/officeDocument/2006/relationships/tags" Target="../tags/tag924.xml"/><Relationship Id="rId124" Type="http://schemas.openxmlformats.org/officeDocument/2006/relationships/tags" Target="../tags/tag945.xml"/><Relationship Id="rId70" Type="http://schemas.openxmlformats.org/officeDocument/2006/relationships/tags" Target="../tags/tag891.xml"/><Relationship Id="rId91" Type="http://schemas.openxmlformats.org/officeDocument/2006/relationships/tags" Target="../tags/tag912.xml"/><Relationship Id="rId145" Type="http://schemas.openxmlformats.org/officeDocument/2006/relationships/tags" Target="../tags/tag966.xml"/><Relationship Id="rId166" Type="http://schemas.openxmlformats.org/officeDocument/2006/relationships/tags" Target="../tags/tag987.xml"/><Relationship Id="rId187" Type="http://schemas.openxmlformats.org/officeDocument/2006/relationships/tags" Target="../tags/tag1008.xml"/><Relationship Id="rId1" Type="http://schemas.openxmlformats.org/officeDocument/2006/relationships/tags" Target="../tags/tag822.xml"/><Relationship Id="rId212" Type="http://schemas.openxmlformats.org/officeDocument/2006/relationships/tags" Target="../tags/tag1033.xml"/><Relationship Id="rId233" Type="http://schemas.openxmlformats.org/officeDocument/2006/relationships/tags" Target="../tags/tag1054.xml"/><Relationship Id="rId254" Type="http://schemas.openxmlformats.org/officeDocument/2006/relationships/tags" Target="../tags/tag1075.xml"/><Relationship Id="rId28" Type="http://schemas.openxmlformats.org/officeDocument/2006/relationships/tags" Target="../tags/tag849.xml"/><Relationship Id="rId49" Type="http://schemas.openxmlformats.org/officeDocument/2006/relationships/tags" Target="../tags/tag870.xml"/><Relationship Id="rId114" Type="http://schemas.openxmlformats.org/officeDocument/2006/relationships/tags" Target="../tags/tag935.xml"/><Relationship Id="rId275" Type="http://schemas.openxmlformats.org/officeDocument/2006/relationships/tags" Target="../tags/tag1096.xml"/><Relationship Id="rId60" Type="http://schemas.openxmlformats.org/officeDocument/2006/relationships/tags" Target="../tags/tag881.xml"/><Relationship Id="rId81" Type="http://schemas.openxmlformats.org/officeDocument/2006/relationships/tags" Target="../tags/tag902.xml"/><Relationship Id="rId135" Type="http://schemas.openxmlformats.org/officeDocument/2006/relationships/tags" Target="../tags/tag956.xml"/><Relationship Id="rId156" Type="http://schemas.openxmlformats.org/officeDocument/2006/relationships/tags" Target="../tags/tag977.xml"/><Relationship Id="rId177" Type="http://schemas.openxmlformats.org/officeDocument/2006/relationships/tags" Target="../tags/tag998.xml"/><Relationship Id="rId198" Type="http://schemas.openxmlformats.org/officeDocument/2006/relationships/tags" Target="../tags/tag1019.xml"/><Relationship Id="rId202" Type="http://schemas.openxmlformats.org/officeDocument/2006/relationships/tags" Target="../tags/tag1023.xml"/><Relationship Id="rId223" Type="http://schemas.openxmlformats.org/officeDocument/2006/relationships/tags" Target="../tags/tag1044.xml"/><Relationship Id="rId244" Type="http://schemas.openxmlformats.org/officeDocument/2006/relationships/tags" Target="../tags/tag1065.xml"/><Relationship Id="rId18" Type="http://schemas.openxmlformats.org/officeDocument/2006/relationships/tags" Target="../tags/tag839.xml"/><Relationship Id="rId39" Type="http://schemas.openxmlformats.org/officeDocument/2006/relationships/tags" Target="../tags/tag860.xml"/><Relationship Id="rId265" Type="http://schemas.openxmlformats.org/officeDocument/2006/relationships/tags" Target="../tags/tag1086.xml"/><Relationship Id="rId50" Type="http://schemas.openxmlformats.org/officeDocument/2006/relationships/tags" Target="../tags/tag871.xml"/><Relationship Id="rId104" Type="http://schemas.openxmlformats.org/officeDocument/2006/relationships/tags" Target="../tags/tag925.xml"/><Relationship Id="rId125" Type="http://schemas.openxmlformats.org/officeDocument/2006/relationships/tags" Target="../tags/tag946.xml"/><Relationship Id="rId146" Type="http://schemas.openxmlformats.org/officeDocument/2006/relationships/tags" Target="../tags/tag967.xml"/><Relationship Id="rId167" Type="http://schemas.openxmlformats.org/officeDocument/2006/relationships/tags" Target="../tags/tag988.xml"/><Relationship Id="rId188" Type="http://schemas.openxmlformats.org/officeDocument/2006/relationships/tags" Target="../tags/tag1009.xml"/><Relationship Id="rId71" Type="http://schemas.openxmlformats.org/officeDocument/2006/relationships/tags" Target="../tags/tag892.xml"/><Relationship Id="rId92" Type="http://schemas.openxmlformats.org/officeDocument/2006/relationships/tags" Target="../tags/tag913.xml"/><Relationship Id="rId213" Type="http://schemas.openxmlformats.org/officeDocument/2006/relationships/tags" Target="../tags/tag1034.xml"/><Relationship Id="rId234" Type="http://schemas.openxmlformats.org/officeDocument/2006/relationships/tags" Target="../tags/tag1055.xml"/><Relationship Id="rId2" Type="http://schemas.openxmlformats.org/officeDocument/2006/relationships/tags" Target="../tags/tag823.xml"/><Relationship Id="rId29" Type="http://schemas.openxmlformats.org/officeDocument/2006/relationships/tags" Target="../tags/tag850.xml"/><Relationship Id="rId255" Type="http://schemas.openxmlformats.org/officeDocument/2006/relationships/tags" Target="../tags/tag1076.xml"/><Relationship Id="rId276" Type="http://schemas.openxmlformats.org/officeDocument/2006/relationships/tags" Target="../tags/tag1097.xml"/><Relationship Id="rId40" Type="http://schemas.openxmlformats.org/officeDocument/2006/relationships/tags" Target="../tags/tag861.xml"/><Relationship Id="rId115" Type="http://schemas.openxmlformats.org/officeDocument/2006/relationships/tags" Target="../tags/tag936.xml"/><Relationship Id="rId136" Type="http://schemas.openxmlformats.org/officeDocument/2006/relationships/tags" Target="../tags/tag957.xml"/><Relationship Id="rId157" Type="http://schemas.openxmlformats.org/officeDocument/2006/relationships/tags" Target="../tags/tag978.xml"/><Relationship Id="rId178" Type="http://schemas.openxmlformats.org/officeDocument/2006/relationships/tags" Target="../tags/tag999.xml"/><Relationship Id="rId61" Type="http://schemas.openxmlformats.org/officeDocument/2006/relationships/tags" Target="../tags/tag882.xml"/><Relationship Id="rId82" Type="http://schemas.openxmlformats.org/officeDocument/2006/relationships/tags" Target="../tags/tag903.xml"/><Relationship Id="rId199" Type="http://schemas.openxmlformats.org/officeDocument/2006/relationships/tags" Target="../tags/tag1020.xml"/><Relationship Id="rId203" Type="http://schemas.openxmlformats.org/officeDocument/2006/relationships/tags" Target="../tags/tag1024.xml"/><Relationship Id="rId19" Type="http://schemas.openxmlformats.org/officeDocument/2006/relationships/tags" Target="../tags/tag840.xml"/><Relationship Id="rId224" Type="http://schemas.openxmlformats.org/officeDocument/2006/relationships/tags" Target="../tags/tag1045.xml"/><Relationship Id="rId245" Type="http://schemas.openxmlformats.org/officeDocument/2006/relationships/tags" Target="../tags/tag1066.xml"/><Relationship Id="rId266" Type="http://schemas.openxmlformats.org/officeDocument/2006/relationships/tags" Target="../tags/tag1087.xml"/><Relationship Id="rId30" Type="http://schemas.openxmlformats.org/officeDocument/2006/relationships/tags" Target="../tags/tag851.xml"/><Relationship Id="rId105" Type="http://schemas.openxmlformats.org/officeDocument/2006/relationships/tags" Target="../tags/tag926.xml"/><Relationship Id="rId126" Type="http://schemas.openxmlformats.org/officeDocument/2006/relationships/tags" Target="../tags/tag947.xml"/><Relationship Id="rId147" Type="http://schemas.openxmlformats.org/officeDocument/2006/relationships/tags" Target="../tags/tag968.xml"/><Relationship Id="rId168" Type="http://schemas.openxmlformats.org/officeDocument/2006/relationships/tags" Target="../tags/tag989.xml"/><Relationship Id="rId51" Type="http://schemas.openxmlformats.org/officeDocument/2006/relationships/tags" Target="../tags/tag872.xml"/><Relationship Id="rId72" Type="http://schemas.openxmlformats.org/officeDocument/2006/relationships/tags" Target="../tags/tag893.xml"/><Relationship Id="rId93" Type="http://schemas.openxmlformats.org/officeDocument/2006/relationships/tags" Target="../tags/tag914.xml"/><Relationship Id="rId189" Type="http://schemas.openxmlformats.org/officeDocument/2006/relationships/tags" Target="../tags/tag1010.xml"/><Relationship Id="rId3" Type="http://schemas.openxmlformats.org/officeDocument/2006/relationships/tags" Target="../tags/tag824.xml"/><Relationship Id="rId214" Type="http://schemas.openxmlformats.org/officeDocument/2006/relationships/tags" Target="../tags/tag1035.xml"/><Relationship Id="rId235" Type="http://schemas.openxmlformats.org/officeDocument/2006/relationships/tags" Target="../tags/tag1056.xml"/><Relationship Id="rId256" Type="http://schemas.openxmlformats.org/officeDocument/2006/relationships/tags" Target="../tags/tag1077.xml"/><Relationship Id="rId277" Type="http://schemas.openxmlformats.org/officeDocument/2006/relationships/tags" Target="../tags/tag1098.xml"/><Relationship Id="rId116" Type="http://schemas.openxmlformats.org/officeDocument/2006/relationships/tags" Target="../tags/tag937.xml"/><Relationship Id="rId137" Type="http://schemas.openxmlformats.org/officeDocument/2006/relationships/tags" Target="../tags/tag958.xml"/><Relationship Id="rId158" Type="http://schemas.openxmlformats.org/officeDocument/2006/relationships/tags" Target="../tags/tag979.xml"/><Relationship Id="rId20" Type="http://schemas.openxmlformats.org/officeDocument/2006/relationships/tags" Target="../tags/tag841.xml"/><Relationship Id="rId41" Type="http://schemas.openxmlformats.org/officeDocument/2006/relationships/tags" Target="../tags/tag862.xml"/><Relationship Id="rId62" Type="http://schemas.openxmlformats.org/officeDocument/2006/relationships/tags" Target="../tags/tag883.xml"/><Relationship Id="rId83" Type="http://schemas.openxmlformats.org/officeDocument/2006/relationships/tags" Target="../tags/tag904.xml"/><Relationship Id="rId179" Type="http://schemas.openxmlformats.org/officeDocument/2006/relationships/tags" Target="../tags/tag1000.xml"/><Relationship Id="rId190" Type="http://schemas.openxmlformats.org/officeDocument/2006/relationships/tags" Target="../tags/tag1011.xml"/><Relationship Id="rId204" Type="http://schemas.openxmlformats.org/officeDocument/2006/relationships/tags" Target="../tags/tag1025.xml"/><Relationship Id="rId225" Type="http://schemas.openxmlformats.org/officeDocument/2006/relationships/tags" Target="../tags/tag1046.xml"/><Relationship Id="rId246" Type="http://schemas.openxmlformats.org/officeDocument/2006/relationships/tags" Target="../tags/tag1067.xml"/><Relationship Id="rId267" Type="http://schemas.openxmlformats.org/officeDocument/2006/relationships/tags" Target="../tags/tag1088.xml"/><Relationship Id="rId106" Type="http://schemas.openxmlformats.org/officeDocument/2006/relationships/tags" Target="../tags/tag927.xml"/><Relationship Id="rId127" Type="http://schemas.openxmlformats.org/officeDocument/2006/relationships/tags" Target="../tags/tag948.xml"/><Relationship Id="rId10" Type="http://schemas.openxmlformats.org/officeDocument/2006/relationships/tags" Target="../tags/tag831.xml"/><Relationship Id="rId31" Type="http://schemas.openxmlformats.org/officeDocument/2006/relationships/tags" Target="../tags/tag852.xml"/><Relationship Id="rId52" Type="http://schemas.openxmlformats.org/officeDocument/2006/relationships/tags" Target="../tags/tag873.xml"/><Relationship Id="rId73" Type="http://schemas.openxmlformats.org/officeDocument/2006/relationships/tags" Target="../tags/tag894.xml"/><Relationship Id="rId94" Type="http://schemas.openxmlformats.org/officeDocument/2006/relationships/tags" Target="../tags/tag915.xml"/><Relationship Id="rId148" Type="http://schemas.openxmlformats.org/officeDocument/2006/relationships/tags" Target="../tags/tag969.xml"/><Relationship Id="rId169" Type="http://schemas.openxmlformats.org/officeDocument/2006/relationships/tags" Target="../tags/tag990.xml"/><Relationship Id="rId4" Type="http://schemas.openxmlformats.org/officeDocument/2006/relationships/tags" Target="../tags/tag825.xml"/><Relationship Id="rId180" Type="http://schemas.openxmlformats.org/officeDocument/2006/relationships/tags" Target="../tags/tag1001.xml"/><Relationship Id="rId215" Type="http://schemas.openxmlformats.org/officeDocument/2006/relationships/tags" Target="../tags/tag1036.xml"/><Relationship Id="rId236" Type="http://schemas.openxmlformats.org/officeDocument/2006/relationships/tags" Target="../tags/tag1057.xml"/><Relationship Id="rId257" Type="http://schemas.openxmlformats.org/officeDocument/2006/relationships/tags" Target="../tags/tag1078.xml"/><Relationship Id="rId278" Type="http://schemas.openxmlformats.org/officeDocument/2006/relationships/tags" Target="../tags/tag1099.xml"/><Relationship Id="rId42" Type="http://schemas.openxmlformats.org/officeDocument/2006/relationships/tags" Target="../tags/tag863.xml"/><Relationship Id="rId84" Type="http://schemas.openxmlformats.org/officeDocument/2006/relationships/tags" Target="../tags/tag905.xml"/><Relationship Id="rId138" Type="http://schemas.openxmlformats.org/officeDocument/2006/relationships/tags" Target="../tags/tag959.xml"/><Relationship Id="rId191" Type="http://schemas.openxmlformats.org/officeDocument/2006/relationships/tags" Target="../tags/tag1012.xml"/><Relationship Id="rId205" Type="http://schemas.openxmlformats.org/officeDocument/2006/relationships/tags" Target="../tags/tag1026.xml"/><Relationship Id="rId247" Type="http://schemas.openxmlformats.org/officeDocument/2006/relationships/tags" Target="../tags/tag1068.xml"/><Relationship Id="rId107" Type="http://schemas.openxmlformats.org/officeDocument/2006/relationships/tags" Target="../tags/tag928.xml"/><Relationship Id="rId11" Type="http://schemas.openxmlformats.org/officeDocument/2006/relationships/tags" Target="../tags/tag832.xml"/><Relationship Id="rId53" Type="http://schemas.openxmlformats.org/officeDocument/2006/relationships/tags" Target="../tags/tag874.xml"/><Relationship Id="rId149" Type="http://schemas.openxmlformats.org/officeDocument/2006/relationships/tags" Target="../tags/tag970.xml"/><Relationship Id="rId95" Type="http://schemas.openxmlformats.org/officeDocument/2006/relationships/tags" Target="../tags/tag916.xml"/><Relationship Id="rId160" Type="http://schemas.openxmlformats.org/officeDocument/2006/relationships/tags" Target="../tags/tag981.xml"/><Relationship Id="rId216" Type="http://schemas.openxmlformats.org/officeDocument/2006/relationships/tags" Target="../tags/tag1037.xml"/><Relationship Id="rId258" Type="http://schemas.openxmlformats.org/officeDocument/2006/relationships/tags" Target="../tags/tag1079.xml"/></Relationships>
</file>

<file path=ppt/slides/_rels/slide16.xml.rels><?xml version="1.0" encoding="UTF-8" standalone="yes"?>
<Relationships xmlns="http://schemas.openxmlformats.org/package/2006/relationships"><Relationship Id="rId26" Type="http://schemas.openxmlformats.org/officeDocument/2006/relationships/tags" Target="../tags/tag1128.xml"/><Relationship Id="rId117" Type="http://schemas.openxmlformats.org/officeDocument/2006/relationships/slideLayout" Target="../slideLayouts/slideLayout7.xml"/><Relationship Id="rId21" Type="http://schemas.openxmlformats.org/officeDocument/2006/relationships/tags" Target="../tags/tag1123.xml"/><Relationship Id="rId42" Type="http://schemas.openxmlformats.org/officeDocument/2006/relationships/tags" Target="../tags/tag1144.xml"/><Relationship Id="rId47" Type="http://schemas.openxmlformats.org/officeDocument/2006/relationships/tags" Target="../tags/tag1149.xml"/><Relationship Id="rId63" Type="http://schemas.openxmlformats.org/officeDocument/2006/relationships/tags" Target="../tags/tag1165.xml"/><Relationship Id="rId68" Type="http://schemas.openxmlformats.org/officeDocument/2006/relationships/tags" Target="../tags/tag1170.xml"/><Relationship Id="rId84" Type="http://schemas.openxmlformats.org/officeDocument/2006/relationships/tags" Target="../tags/tag1186.xml"/><Relationship Id="rId89" Type="http://schemas.openxmlformats.org/officeDocument/2006/relationships/tags" Target="../tags/tag1191.xml"/><Relationship Id="rId112" Type="http://schemas.openxmlformats.org/officeDocument/2006/relationships/tags" Target="../tags/tag1214.xml"/><Relationship Id="rId16" Type="http://schemas.openxmlformats.org/officeDocument/2006/relationships/tags" Target="../tags/tag1118.xml"/><Relationship Id="rId107" Type="http://schemas.openxmlformats.org/officeDocument/2006/relationships/tags" Target="../tags/tag1209.xml"/><Relationship Id="rId11" Type="http://schemas.openxmlformats.org/officeDocument/2006/relationships/tags" Target="../tags/tag1113.xml"/><Relationship Id="rId32" Type="http://schemas.openxmlformats.org/officeDocument/2006/relationships/tags" Target="../tags/tag1134.xml"/><Relationship Id="rId37" Type="http://schemas.openxmlformats.org/officeDocument/2006/relationships/tags" Target="../tags/tag1139.xml"/><Relationship Id="rId53" Type="http://schemas.openxmlformats.org/officeDocument/2006/relationships/tags" Target="../tags/tag1155.xml"/><Relationship Id="rId58" Type="http://schemas.openxmlformats.org/officeDocument/2006/relationships/tags" Target="../tags/tag1160.xml"/><Relationship Id="rId74" Type="http://schemas.openxmlformats.org/officeDocument/2006/relationships/tags" Target="../tags/tag1176.xml"/><Relationship Id="rId79" Type="http://schemas.openxmlformats.org/officeDocument/2006/relationships/tags" Target="../tags/tag1181.xml"/><Relationship Id="rId102" Type="http://schemas.openxmlformats.org/officeDocument/2006/relationships/tags" Target="../tags/tag1204.xml"/><Relationship Id="rId123" Type="http://schemas.openxmlformats.org/officeDocument/2006/relationships/image" Target="../media/image89.png"/><Relationship Id="rId5" Type="http://schemas.openxmlformats.org/officeDocument/2006/relationships/tags" Target="../tags/tag1107.xml"/><Relationship Id="rId90" Type="http://schemas.openxmlformats.org/officeDocument/2006/relationships/tags" Target="../tags/tag1192.xml"/><Relationship Id="rId95" Type="http://schemas.openxmlformats.org/officeDocument/2006/relationships/tags" Target="../tags/tag1197.xml"/><Relationship Id="rId22" Type="http://schemas.openxmlformats.org/officeDocument/2006/relationships/tags" Target="../tags/tag1124.xml"/><Relationship Id="rId27" Type="http://schemas.openxmlformats.org/officeDocument/2006/relationships/tags" Target="../tags/tag1129.xml"/><Relationship Id="rId43" Type="http://schemas.openxmlformats.org/officeDocument/2006/relationships/tags" Target="../tags/tag1145.xml"/><Relationship Id="rId48" Type="http://schemas.openxmlformats.org/officeDocument/2006/relationships/tags" Target="../tags/tag1150.xml"/><Relationship Id="rId64" Type="http://schemas.openxmlformats.org/officeDocument/2006/relationships/tags" Target="../tags/tag1166.xml"/><Relationship Id="rId69" Type="http://schemas.openxmlformats.org/officeDocument/2006/relationships/tags" Target="../tags/tag1171.xml"/><Relationship Id="rId113" Type="http://schemas.openxmlformats.org/officeDocument/2006/relationships/tags" Target="../tags/tag1215.xml"/><Relationship Id="rId118" Type="http://schemas.openxmlformats.org/officeDocument/2006/relationships/image" Target="../media/image84.png"/><Relationship Id="rId80" Type="http://schemas.openxmlformats.org/officeDocument/2006/relationships/tags" Target="../tags/tag1182.xml"/><Relationship Id="rId85" Type="http://schemas.openxmlformats.org/officeDocument/2006/relationships/tags" Target="../tags/tag1187.xml"/><Relationship Id="rId12" Type="http://schemas.openxmlformats.org/officeDocument/2006/relationships/tags" Target="../tags/tag1114.xml"/><Relationship Id="rId17" Type="http://schemas.openxmlformats.org/officeDocument/2006/relationships/tags" Target="../tags/tag1119.xml"/><Relationship Id="rId33" Type="http://schemas.openxmlformats.org/officeDocument/2006/relationships/tags" Target="../tags/tag1135.xml"/><Relationship Id="rId38" Type="http://schemas.openxmlformats.org/officeDocument/2006/relationships/tags" Target="../tags/tag1140.xml"/><Relationship Id="rId59" Type="http://schemas.openxmlformats.org/officeDocument/2006/relationships/tags" Target="../tags/tag1161.xml"/><Relationship Id="rId103" Type="http://schemas.openxmlformats.org/officeDocument/2006/relationships/tags" Target="../tags/tag1205.xml"/><Relationship Id="rId108" Type="http://schemas.openxmlformats.org/officeDocument/2006/relationships/tags" Target="../tags/tag1210.xml"/><Relationship Id="rId54" Type="http://schemas.openxmlformats.org/officeDocument/2006/relationships/tags" Target="../tags/tag1156.xml"/><Relationship Id="rId70" Type="http://schemas.openxmlformats.org/officeDocument/2006/relationships/tags" Target="../tags/tag1172.xml"/><Relationship Id="rId75" Type="http://schemas.openxmlformats.org/officeDocument/2006/relationships/tags" Target="../tags/tag1177.xml"/><Relationship Id="rId91" Type="http://schemas.openxmlformats.org/officeDocument/2006/relationships/tags" Target="../tags/tag1193.xml"/><Relationship Id="rId96" Type="http://schemas.openxmlformats.org/officeDocument/2006/relationships/tags" Target="../tags/tag1198.xml"/><Relationship Id="rId1" Type="http://schemas.openxmlformats.org/officeDocument/2006/relationships/tags" Target="../tags/tag1103.xml"/><Relationship Id="rId6" Type="http://schemas.openxmlformats.org/officeDocument/2006/relationships/tags" Target="../tags/tag1108.xml"/><Relationship Id="rId23" Type="http://schemas.openxmlformats.org/officeDocument/2006/relationships/tags" Target="../tags/tag1125.xml"/><Relationship Id="rId28" Type="http://schemas.openxmlformats.org/officeDocument/2006/relationships/tags" Target="../tags/tag1130.xml"/><Relationship Id="rId49" Type="http://schemas.openxmlformats.org/officeDocument/2006/relationships/tags" Target="../tags/tag1151.xml"/><Relationship Id="rId114" Type="http://schemas.openxmlformats.org/officeDocument/2006/relationships/tags" Target="../tags/tag1216.xml"/><Relationship Id="rId119" Type="http://schemas.openxmlformats.org/officeDocument/2006/relationships/image" Target="../media/image85.png"/><Relationship Id="rId44" Type="http://schemas.openxmlformats.org/officeDocument/2006/relationships/tags" Target="../tags/tag1146.xml"/><Relationship Id="rId60" Type="http://schemas.openxmlformats.org/officeDocument/2006/relationships/tags" Target="../tags/tag1162.xml"/><Relationship Id="rId65" Type="http://schemas.openxmlformats.org/officeDocument/2006/relationships/tags" Target="../tags/tag1167.xml"/><Relationship Id="rId81" Type="http://schemas.openxmlformats.org/officeDocument/2006/relationships/tags" Target="../tags/tag1183.xml"/><Relationship Id="rId86" Type="http://schemas.openxmlformats.org/officeDocument/2006/relationships/tags" Target="../tags/tag1188.xml"/><Relationship Id="rId4" Type="http://schemas.openxmlformats.org/officeDocument/2006/relationships/tags" Target="../tags/tag1106.xml"/><Relationship Id="rId9" Type="http://schemas.openxmlformats.org/officeDocument/2006/relationships/tags" Target="../tags/tag1111.xml"/><Relationship Id="rId13" Type="http://schemas.openxmlformats.org/officeDocument/2006/relationships/tags" Target="../tags/tag1115.xml"/><Relationship Id="rId18" Type="http://schemas.openxmlformats.org/officeDocument/2006/relationships/tags" Target="../tags/tag1120.xml"/><Relationship Id="rId39" Type="http://schemas.openxmlformats.org/officeDocument/2006/relationships/tags" Target="../tags/tag1141.xml"/><Relationship Id="rId109" Type="http://schemas.openxmlformats.org/officeDocument/2006/relationships/tags" Target="../tags/tag1211.xml"/><Relationship Id="rId34" Type="http://schemas.openxmlformats.org/officeDocument/2006/relationships/tags" Target="../tags/tag1136.xml"/><Relationship Id="rId50" Type="http://schemas.openxmlformats.org/officeDocument/2006/relationships/tags" Target="../tags/tag1152.xml"/><Relationship Id="rId55" Type="http://schemas.openxmlformats.org/officeDocument/2006/relationships/tags" Target="../tags/tag1157.xml"/><Relationship Id="rId76" Type="http://schemas.openxmlformats.org/officeDocument/2006/relationships/tags" Target="../tags/tag1178.xml"/><Relationship Id="rId97" Type="http://schemas.openxmlformats.org/officeDocument/2006/relationships/tags" Target="../tags/tag1199.xml"/><Relationship Id="rId104" Type="http://schemas.openxmlformats.org/officeDocument/2006/relationships/tags" Target="../tags/tag1206.xml"/><Relationship Id="rId120" Type="http://schemas.openxmlformats.org/officeDocument/2006/relationships/image" Target="../media/image86.png"/><Relationship Id="rId7" Type="http://schemas.openxmlformats.org/officeDocument/2006/relationships/tags" Target="../tags/tag1109.xml"/><Relationship Id="rId71" Type="http://schemas.openxmlformats.org/officeDocument/2006/relationships/tags" Target="../tags/tag1173.xml"/><Relationship Id="rId92" Type="http://schemas.openxmlformats.org/officeDocument/2006/relationships/tags" Target="../tags/tag1194.xml"/><Relationship Id="rId2" Type="http://schemas.openxmlformats.org/officeDocument/2006/relationships/tags" Target="../tags/tag1104.xml"/><Relationship Id="rId29" Type="http://schemas.openxmlformats.org/officeDocument/2006/relationships/tags" Target="../tags/tag1131.xml"/><Relationship Id="rId24" Type="http://schemas.openxmlformats.org/officeDocument/2006/relationships/tags" Target="../tags/tag1126.xml"/><Relationship Id="rId40" Type="http://schemas.openxmlformats.org/officeDocument/2006/relationships/tags" Target="../tags/tag1142.xml"/><Relationship Id="rId45" Type="http://schemas.openxmlformats.org/officeDocument/2006/relationships/tags" Target="../tags/tag1147.xml"/><Relationship Id="rId66" Type="http://schemas.openxmlformats.org/officeDocument/2006/relationships/tags" Target="../tags/tag1168.xml"/><Relationship Id="rId87" Type="http://schemas.openxmlformats.org/officeDocument/2006/relationships/tags" Target="../tags/tag1189.xml"/><Relationship Id="rId110" Type="http://schemas.openxmlformats.org/officeDocument/2006/relationships/tags" Target="../tags/tag1212.xml"/><Relationship Id="rId115" Type="http://schemas.openxmlformats.org/officeDocument/2006/relationships/tags" Target="../tags/tag1217.xml"/><Relationship Id="rId61" Type="http://schemas.openxmlformats.org/officeDocument/2006/relationships/tags" Target="../tags/tag1163.xml"/><Relationship Id="rId82" Type="http://schemas.openxmlformats.org/officeDocument/2006/relationships/tags" Target="../tags/tag1184.xml"/><Relationship Id="rId19" Type="http://schemas.openxmlformats.org/officeDocument/2006/relationships/tags" Target="../tags/tag1121.xml"/><Relationship Id="rId14" Type="http://schemas.openxmlformats.org/officeDocument/2006/relationships/tags" Target="../tags/tag1116.xml"/><Relationship Id="rId30" Type="http://schemas.openxmlformats.org/officeDocument/2006/relationships/tags" Target="../tags/tag1132.xml"/><Relationship Id="rId35" Type="http://schemas.openxmlformats.org/officeDocument/2006/relationships/tags" Target="../tags/tag1137.xml"/><Relationship Id="rId56" Type="http://schemas.openxmlformats.org/officeDocument/2006/relationships/tags" Target="../tags/tag1158.xml"/><Relationship Id="rId77" Type="http://schemas.openxmlformats.org/officeDocument/2006/relationships/tags" Target="../tags/tag1179.xml"/><Relationship Id="rId100" Type="http://schemas.openxmlformats.org/officeDocument/2006/relationships/tags" Target="../tags/tag1202.xml"/><Relationship Id="rId105" Type="http://schemas.openxmlformats.org/officeDocument/2006/relationships/tags" Target="../tags/tag1207.xml"/><Relationship Id="rId8" Type="http://schemas.openxmlformats.org/officeDocument/2006/relationships/tags" Target="../tags/tag1110.xml"/><Relationship Id="rId51" Type="http://schemas.openxmlformats.org/officeDocument/2006/relationships/tags" Target="../tags/tag1153.xml"/><Relationship Id="rId72" Type="http://schemas.openxmlformats.org/officeDocument/2006/relationships/tags" Target="../tags/tag1174.xml"/><Relationship Id="rId93" Type="http://schemas.openxmlformats.org/officeDocument/2006/relationships/tags" Target="../tags/tag1195.xml"/><Relationship Id="rId98" Type="http://schemas.openxmlformats.org/officeDocument/2006/relationships/tags" Target="../tags/tag1200.xml"/><Relationship Id="rId121" Type="http://schemas.openxmlformats.org/officeDocument/2006/relationships/image" Target="../media/image87.png"/><Relationship Id="rId3" Type="http://schemas.openxmlformats.org/officeDocument/2006/relationships/tags" Target="../tags/tag1105.xml"/><Relationship Id="rId25" Type="http://schemas.openxmlformats.org/officeDocument/2006/relationships/tags" Target="../tags/tag1127.xml"/><Relationship Id="rId46" Type="http://schemas.openxmlformats.org/officeDocument/2006/relationships/tags" Target="../tags/tag1148.xml"/><Relationship Id="rId67" Type="http://schemas.openxmlformats.org/officeDocument/2006/relationships/tags" Target="../tags/tag1169.xml"/><Relationship Id="rId116" Type="http://schemas.openxmlformats.org/officeDocument/2006/relationships/tags" Target="../tags/tag1218.xml"/><Relationship Id="rId20" Type="http://schemas.openxmlformats.org/officeDocument/2006/relationships/tags" Target="../tags/tag1122.xml"/><Relationship Id="rId41" Type="http://schemas.openxmlformats.org/officeDocument/2006/relationships/tags" Target="../tags/tag1143.xml"/><Relationship Id="rId62" Type="http://schemas.openxmlformats.org/officeDocument/2006/relationships/tags" Target="../tags/tag1164.xml"/><Relationship Id="rId83" Type="http://schemas.openxmlformats.org/officeDocument/2006/relationships/tags" Target="../tags/tag1185.xml"/><Relationship Id="rId88" Type="http://schemas.openxmlformats.org/officeDocument/2006/relationships/tags" Target="../tags/tag1190.xml"/><Relationship Id="rId111" Type="http://schemas.openxmlformats.org/officeDocument/2006/relationships/tags" Target="../tags/tag1213.xml"/><Relationship Id="rId15" Type="http://schemas.openxmlformats.org/officeDocument/2006/relationships/tags" Target="../tags/tag1117.xml"/><Relationship Id="rId36" Type="http://schemas.openxmlformats.org/officeDocument/2006/relationships/tags" Target="../tags/tag1138.xml"/><Relationship Id="rId57" Type="http://schemas.openxmlformats.org/officeDocument/2006/relationships/tags" Target="../tags/tag1159.xml"/><Relationship Id="rId106" Type="http://schemas.openxmlformats.org/officeDocument/2006/relationships/tags" Target="../tags/tag1208.xml"/><Relationship Id="rId10" Type="http://schemas.openxmlformats.org/officeDocument/2006/relationships/tags" Target="../tags/tag1112.xml"/><Relationship Id="rId31" Type="http://schemas.openxmlformats.org/officeDocument/2006/relationships/tags" Target="../tags/tag1133.xml"/><Relationship Id="rId52" Type="http://schemas.openxmlformats.org/officeDocument/2006/relationships/tags" Target="../tags/tag1154.xml"/><Relationship Id="rId73" Type="http://schemas.openxmlformats.org/officeDocument/2006/relationships/tags" Target="../tags/tag1175.xml"/><Relationship Id="rId78" Type="http://schemas.openxmlformats.org/officeDocument/2006/relationships/tags" Target="../tags/tag1180.xml"/><Relationship Id="rId94" Type="http://schemas.openxmlformats.org/officeDocument/2006/relationships/tags" Target="../tags/tag1196.xml"/><Relationship Id="rId99" Type="http://schemas.openxmlformats.org/officeDocument/2006/relationships/tags" Target="../tags/tag1201.xml"/><Relationship Id="rId101" Type="http://schemas.openxmlformats.org/officeDocument/2006/relationships/tags" Target="../tags/tag1203.xml"/><Relationship Id="rId122" Type="http://schemas.openxmlformats.org/officeDocument/2006/relationships/image" Target="../media/image88.png"/></Relationships>
</file>

<file path=ppt/slides/_rels/slide17.xml.rels><?xml version="1.0" encoding="UTF-8" standalone="yes"?>
<Relationships xmlns="http://schemas.openxmlformats.org/package/2006/relationships"><Relationship Id="rId117" Type="http://schemas.openxmlformats.org/officeDocument/2006/relationships/tags" Target="../tags/tag1335.xml"/><Relationship Id="rId21" Type="http://schemas.openxmlformats.org/officeDocument/2006/relationships/tags" Target="../tags/tag1239.xml"/><Relationship Id="rId42" Type="http://schemas.openxmlformats.org/officeDocument/2006/relationships/tags" Target="../tags/tag1260.xml"/><Relationship Id="rId63" Type="http://schemas.openxmlformats.org/officeDocument/2006/relationships/tags" Target="../tags/tag1281.xml"/><Relationship Id="rId84" Type="http://schemas.openxmlformats.org/officeDocument/2006/relationships/tags" Target="../tags/tag1302.xml"/><Relationship Id="rId138" Type="http://schemas.openxmlformats.org/officeDocument/2006/relationships/tags" Target="../tags/tag1356.xml"/><Relationship Id="rId16" Type="http://schemas.openxmlformats.org/officeDocument/2006/relationships/tags" Target="../tags/tag1234.xml"/><Relationship Id="rId107" Type="http://schemas.openxmlformats.org/officeDocument/2006/relationships/tags" Target="../tags/tag1325.xml"/><Relationship Id="rId11" Type="http://schemas.openxmlformats.org/officeDocument/2006/relationships/tags" Target="../tags/tag1229.xml"/><Relationship Id="rId32" Type="http://schemas.openxmlformats.org/officeDocument/2006/relationships/tags" Target="../tags/tag1250.xml"/><Relationship Id="rId37" Type="http://schemas.openxmlformats.org/officeDocument/2006/relationships/tags" Target="../tags/tag1255.xml"/><Relationship Id="rId53" Type="http://schemas.openxmlformats.org/officeDocument/2006/relationships/tags" Target="../tags/tag1271.xml"/><Relationship Id="rId58" Type="http://schemas.openxmlformats.org/officeDocument/2006/relationships/tags" Target="../tags/tag1276.xml"/><Relationship Id="rId74" Type="http://schemas.openxmlformats.org/officeDocument/2006/relationships/tags" Target="../tags/tag1292.xml"/><Relationship Id="rId79" Type="http://schemas.openxmlformats.org/officeDocument/2006/relationships/tags" Target="../tags/tag1297.xml"/><Relationship Id="rId102" Type="http://schemas.openxmlformats.org/officeDocument/2006/relationships/tags" Target="../tags/tag1320.xml"/><Relationship Id="rId123" Type="http://schemas.openxmlformats.org/officeDocument/2006/relationships/tags" Target="../tags/tag1341.xml"/><Relationship Id="rId128" Type="http://schemas.openxmlformats.org/officeDocument/2006/relationships/tags" Target="../tags/tag1346.xml"/><Relationship Id="rId5" Type="http://schemas.openxmlformats.org/officeDocument/2006/relationships/tags" Target="../tags/tag1223.xml"/><Relationship Id="rId90" Type="http://schemas.openxmlformats.org/officeDocument/2006/relationships/tags" Target="../tags/tag1308.xml"/><Relationship Id="rId95" Type="http://schemas.openxmlformats.org/officeDocument/2006/relationships/tags" Target="../tags/tag1313.xml"/><Relationship Id="rId22" Type="http://schemas.openxmlformats.org/officeDocument/2006/relationships/tags" Target="../tags/tag1240.xml"/><Relationship Id="rId27" Type="http://schemas.openxmlformats.org/officeDocument/2006/relationships/tags" Target="../tags/tag1245.xml"/><Relationship Id="rId43" Type="http://schemas.openxmlformats.org/officeDocument/2006/relationships/tags" Target="../tags/tag1261.xml"/><Relationship Id="rId48" Type="http://schemas.openxmlformats.org/officeDocument/2006/relationships/tags" Target="../tags/tag1266.xml"/><Relationship Id="rId64" Type="http://schemas.openxmlformats.org/officeDocument/2006/relationships/tags" Target="../tags/tag1282.xml"/><Relationship Id="rId69" Type="http://schemas.openxmlformats.org/officeDocument/2006/relationships/tags" Target="../tags/tag1287.xml"/><Relationship Id="rId113" Type="http://schemas.openxmlformats.org/officeDocument/2006/relationships/tags" Target="../tags/tag1331.xml"/><Relationship Id="rId118" Type="http://schemas.openxmlformats.org/officeDocument/2006/relationships/tags" Target="../tags/tag1336.xml"/><Relationship Id="rId134" Type="http://schemas.openxmlformats.org/officeDocument/2006/relationships/tags" Target="../tags/tag1352.xml"/><Relationship Id="rId139" Type="http://schemas.openxmlformats.org/officeDocument/2006/relationships/slideLayout" Target="../slideLayouts/slideLayout2.xml"/><Relationship Id="rId80" Type="http://schemas.openxmlformats.org/officeDocument/2006/relationships/tags" Target="../tags/tag1298.xml"/><Relationship Id="rId85" Type="http://schemas.openxmlformats.org/officeDocument/2006/relationships/tags" Target="../tags/tag1303.xml"/><Relationship Id="rId12" Type="http://schemas.openxmlformats.org/officeDocument/2006/relationships/tags" Target="../tags/tag1230.xml"/><Relationship Id="rId17" Type="http://schemas.openxmlformats.org/officeDocument/2006/relationships/tags" Target="../tags/tag1235.xml"/><Relationship Id="rId33" Type="http://schemas.openxmlformats.org/officeDocument/2006/relationships/tags" Target="../tags/tag1251.xml"/><Relationship Id="rId38" Type="http://schemas.openxmlformats.org/officeDocument/2006/relationships/tags" Target="../tags/tag1256.xml"/><Relationship Id="rId59" Type="http://schemas.openxmlformats.org/officeDocument/2006/relationships/tags" Target="../tags/tag1277.xml"/><Relationship Id="rId103" Type="http://schemas.openxmlformats.org/officeDocument/2006/relationships/tags" Target="../tags/tag1321.xml"/><Relationship Id="rId108" Type="http://schemas.openxmlformats.org/officeDocument/2006/relationships/tags" Target="../tags/tag1326.xml"/><Relationship Id="rId124" Type="http://schemas.openxmlformats.org/officeDocument/2006/relationships/tags" Target="../tags/tag1342.xml"/><Relationship Id="rId129" Type="http://schemas.openxmlformats.org/officeDocument/2006/relationships/tags" Target="../tags/tag1347.xml"/><Relationship Id="rId54" Type="http://schemas.openxmlformats.org/officeDocument/2006/relationships/tags" Target="../tags/tag1272.xml"/><Relationship Id="rId70" Type="http://schemas.openxmlformats.org/officeDocument/2006/relationships/tags" Target="../tags/tag1288.xml"/><Relationship Id="rId75" Type="http://schemas.openxmlformats.org/officeDocument/2006/relationships/tags" Target="../tags/tag1293.xml"/><Relationship Id="rId91" Type="http://schemas.openxmlformats.org/officeDocument/2006/relationships/tags" Target="../tags/tag1309.xml"/><Relationship Id="rId96" Type="http://schemas.openxmlformats.org/officeDocument/2006/relationships/tags" Target="../tags/tag1314.xml"/><Relationship Id="rId140" Type="http://schemas.openxmlformats.org/officeDocument/2006/relationships/image" Target="../media/image90.png"/><Relationship Id="rId1" Type="http://schemas.openxmlformats.org/officeDocument/2006/relationships/tags" Target="../tags/tag1219.xml"/><Relationship Id="rId6" Type="http://schemas.openxmlformats.org/officeDocument/2006/relationships/tags" Target="../tags/tag1224.xml"/><Relationship Id="rId23" Type="http://schemas.openxmlformats.org/officeDocument/2006/relationships/tags" Target="../tags/tag1241.xml"/><Relationship Id="rId28" Type="http://schemas.openxmlformats.org/officeDocument/2006/relationships/tags" Target="../tags/tag1246.xml"/><Relationship Id="rId49" Type="http://schemas.openxmlformats.org/officeDocument/2006/relationships/tags" Target="../tags/tag1267.xml"/><Relationship Id="rId114" Type="http://schemas.openxmlformats.org/officeDocument/2006/relationships/tags" Target="../tags/tag1332.xml"/><Relationship Id="rId119" Type="http://schemas.openxmlformats.org/officeDocument/2006/relationships/tags" Target="../tags/tag1337.xml"/><Relationship Id="rId44" Type="http://schemas.openxmlformats.org/officeDocument/2006/relationships/tags" Target="../tags/tag1262.xml"/><Relationship Id="rId60" Type="http://schemas.openxmlformats.org/officeDocument/2006/relationships/tags" Target="../tags/tag1278.xml"/><Relationship Id="rId65" Type="http://schemas.openxmlformats.org/officeDocument/2006/relationships/tags" Target="../tags/tag1283.xml"/><Relationship Id="rId81" Type="http://schemas.openxmlformats.org/officeDocument/2006/relationships/tags" Target="../tags/tag1299.xml"/><Relationship Id="rId86" Type="http://schemas.openxmlformats.org/officeDocument/2006/relationships/tags" Target="../tags/tag1304.xml"/><Relationship Id="rId130" Type="http://schemas.openxmlformats.org/officeDocument/2006/relationships/tags" Target="../tags/tag1348.xml"/><Relationship Id="rId135" Type="http://schemas.openxmlformats.org/officeDocument/2006/relationships/tags" Target="../tags/tag1353.xml"/><Relationship Id="rId13" Type="http://schemas.openxmlformats.org/officeDocument/2006/relationships/tags" Target="../tags/tag1231.xml"/><Relationship Id="rId18" Type="http://schemas.openxmlformats.org/officeDocument/2006/relationships/tags" Target="../tags/tag1236.xml"/><Relationship Id="rId39" Type="http://schemas.openxmlformats.org/officeDocument/2006/relationships/tags" Target="../tags/tag1257.xml"/><Relationship Id="rId109" Type="http://schemas.openxmlformats.org/officeDocument/2006/relationships/tags" Target="../tags/tag1327.xml"/><Relationship Id="rId34" Type="http://schemas.openxmlformats.org/officeDocument/2006/relationships/tags" Target="../tags/tag1252.xml"/><Relationship Id="rId50" Type="http://schemas.openxmlformats.org/officeDocument/2006/relationships/tags" Target="../tags/tag1268.xml"/><Relationship Id="rId55" Type="http://schemas.openxmlformats.org/officeDocument/2006/relationships/tags" Target="../tags/tag1273.xml"/><Relationship Id="rId76" Type="http://schemas.openxmlformats.org/officeDocument/2006/relationships/tags" Target="../tags/tag1294.xml"/><Relationship Id="rId97" Type="http://schemas.openxmlformats.org/officeDocument/2006/relationships/tags" Target="../tags/tag1315.xml"/><Relationship Id="rId104" Type="http://schemas.openxmlformats.org/officeDocument/2006/relationships/tags" Target="../tags/tag1322.xml"/><Relationship Id="rId120" Type="http://schemas.openxmlformats.org/officeDocument/2006/relationships/tags" Target="../tags/tag1338.xml"/><Relationship Id="rId125" Type="http://schemas.openxmlformats.org/officeDocument/2006/relationships/tags" Target="../tags/tag1343.xml"/><Relationship Id="rId7" Type="http://schemas.openxmlformats.org/officeDocument/2006/relationships/tags" Target="../tags/tag1225.xml"/><Relationship Id="rId71" Type="http://schemas.openxmlformats.org/officeDocument/2006/relationships/tags" Target="../tags/tag1289.xml"/><Relationship Id="rId92" Type="http://schemas.openxmlformats.org/officeDocument/2006/relationships/tags" Target="../tags/tag1310.xml"/><Relationship Id="rId2" Type="http://schemas.openxmlformats.org/officeDocument/2006/relationships/tags" Target="../tags/tag1220.xml"/><Relationship Id="rId29" Type="http://schemas.openxmlformats.org/officeDocument/2006/relationships/tags" Target="../tags/tag1247.xml"/><Relationship Id="rId24" Type="http://schemas.openxmlformats.org/officeDocument/2006/relationships/tags" Target="../tags/tag1242.xml"/><Relationship Id="rId40" Type="http://schemas.openxmlformats.org/officeDocument/2006/relationships/tags" Target="../tags/tag1258.xml"/><Relationship Id="rId45" Type="http://schemas.openxmlformats.org/officeDocument/2006/relationships/tags" Target="../tags/tag1263.xml"/><Relationship Id="rId66" Type="http://schemas.openxmlformats.org/officeDocument/2006/relationships/tags" Target="../tags/tag1284.xml"/><Relationship Id="rId87" Type="http://schemas.openxmlformats.org/officeDocument/2006/relationships/tags" Target="../tags/tag1305.xml"/><Relationship Id="rId110" Type="http://schemas.openxmlformats.org/officeDocument/2006/relationships/tags" Target="../tags/tag1328.xml"/><Relationship Id="rId115" Type="http://schemas.openxmlformats.org/officeDocument/2006/relationships/tags" Target="../tags/tag1333.xml"/><Relationship Id="rId131" Type="http://schemas.openxmlformats.org/officeDocument/2006/relationships/tags" Target="../tags/tag1349.xml"/><Relationship Id="rId136" Type="http://schemas.openxmlformats.org/officeDocument/2006/relationships/tags" Target="../tags/tag1354.xml"/><Relationship Id="rId61" Type="http://schemas.openxmlformats.org/officeDocument/2006/relationships/tags" Target="../tags/tag1279.xml"/><Relationship Id="rId82" Type="http://schemas.openxmlformats.org/officeDocument/2006/relationships/tags" Target="../tags/tag1300.xml"/><Relationship Id="rId19" Type="http://schemas.openxmlformats.org/officeDocument/2006/relationships/tags" Target="../tags/tag1237.xml"/><Relationship Id="rId14" Type="http://schemas.openxmlformats.org/officeDocument/2006/relationships/tags" Target="../tags/tag1232.xml"/><Relationship Id="rId30" Type="http://schemas.openxmlformats.org/officeDocument/2006/relationships/tags" Target="../tags/tag1248.xml"/><Relationship Id="rId35" Type="http://schemas.openxmlformats.org/officeDocument/2006/relationships/tags" Target="../tags/tag1253.xml"/><Relationship Id="rId56" Type="http://schemas.openxmlformats.org/officeDocument/2006/relationships/tags" Target="../tags/tag1274.xml"/><Relationship Id="rId77" Type="http://schemas.openxmlformats.org/officeDocument/2006/relationships/tags" Target="../tags/tag1295.xml"/><Relationship Id="rId100" Type="http://schemas.openxmlformats.org/officeDocument/2006/relationships/tags" Target="../tags/tag1318.xml"/><Relationship Id="rId105" Type="http://schemas.openxmlformats.org/officeDocument/2006/relationships/tags" Target="../tags/tag1323.xml"/><Relationship Id="rId126" Type="http://schemas.openxmlformats.org/officeDocument/2006/relationships/tags" Target="../tags/tag1344.xml"/><Relationship Id="rId8" Type="http://schemas.openxmlformats.org/officeDocument/2006/relationships/tags" Target="../tags/tag1226.xml"/><Relationship Id="rId51" Type="http://schemas.openxmlformats.org/officeDocument/2006/relationships/tags" Target="../tags/tag1269.xml"/><Relationship Id="rId72" Type="http://schemas.openxmlformats.org/officeDocument/2006/relationships/tags" Target="../tags/tag1290.xml"/><Relationship Id="rId93" Type="http://schemas.openxmlformats.org/officeDocument/2006/relationships/tags" Target="../tags/tag1311.xml"/><Relationship Id="rId98" Type="http://schemas.openxmlformats.org/officeDocument/2006/relationships/tags" Target="../tags/tag1316.xml"/><Relationship Id="rId121" Type="http://schemas.openxmlformats.org/officeDocument/2006/relationships/tags" Target="../tags/tag1339.xml"/><Relationship Id="rId3" Type="http://schemas.openxmlformats.org/officeDocument/2006/relationships/tags" Target="../tags/tag1221.xml"/><Relationship Id="rId25" Type="http://schemas.openxmlformats.org/officeDocument/2006/relationships/tags" Target="../tags/tag1243.xml"/><Relationship Id="rId46" Type="http://schemas.openxmlformats.org/officeDocument/2006/relationships/tags" Target="../tags/tag1264.xml"/><Relationship Id="rId67" Type="http://schemas.openxmlformats.org/officeDocument/2006/relationships/tags" Target="../tags/tag1285.xml"/><Relationship Id="rId116" Type="http://schemas.openxmlformats.org/officeDocument/2006/relationships/tags" Target="../tags/tag1334.xml"/><Relationship Id="rId137" Type="http://schemas.openxmlformats.org/officeDocument/2006/relationships/tags" Target="../tags/tag1355.xml"/><Relationship Id="rId20" Type="http://schemas.openxmlformats.org/officeDocument/2006/relationships/tags" Target="../tags/tag1238.xml"/><Relationship Id="rId41" Type="http://schemas.openxmlformats.org/officeDocument/2006/relationships/tags" Target="../tags/tag1259.xml"/><Relationship Id="rId62" Type="http://schemas.openxmlformats.org/officeDocument/2006/relationships/tags" Target="../tags/tag1280.xml"/><Relationship Id="rId83" Type="http://schemas.openxmlformats.org/officeDocument/2006/relationships/tags" Target="../tags/tag1301.xml"/><Relationship Id="rId88" Type="http://schemas.openxmlformats.org/officeDocument/2006/relationships/tags" Target="../tags/tag1306.xml"/><Relationship Id="rId111" Type="http://schemas.openxmlformats.org/officeDocument/2006/relationships/tags" Target="../tags/tag1329.xml"/><Relationship Id="rId132" Type="http://schemas.openxmlformats.org/officeDocument/2006/relationships/tags" Target="../tags/tag1350.xml"/><Relationship Id="rId15" Type="http://schemas.openxmlformats.org/officeDocument/2006/relationships/tags" Target="../tags/tag1233.xml"/><Relationship Id="rId36" Type="http://schemas.openxmlformats.org/officeDocument/2006/relationships/tags" Target="../tags/tag1254.xml"/><Relationship Id="rId57" Type="http://schemas.openxmlformats.org/officeDocument/2006/relationships/tags" Target="../tags/tag1275.xml"/><Relationship Id="rId106" Type="http://schemas.openxmlformats.org/officeDocument/2006/relationships/tags" Target="../tags/tag1324.xml"/><Relationship Id="rId127" Type="http://schemas.openxmlformats.org/officeDocument/2006/relationships/tags" Target="../tags/tag1345.xml"/><Relationship Id="rId10" Type="http://schemas.openxmlformats.org/officeDocument/2006/relationships/tags" Target="../tags/tag1228.xml"/><Relationship Id="rId31" Type="http://schemas.openxmlformats.org/officeDocument/2006/relationships/tags" Target="../tags/tag1249.xml"/><Relationship Id="rId52" Type="http://schemas.openxmlformats.org/officeDocument/2006/relationships/tags" Target="../tags/tag1270.xml"/><Relationship Id="rId73" Type="http://schemas.openxmlformats.org/officeDocument/2006/relationships/tags" Target="../tags/tag1291.xml"/><Relationship Id="rId78" Type="http://schemas.openxmlformats.org/officeDocument/2006/relationships/tags" Target="../tags/tag1296.xml"/><Relationship Id="rId94" Type="http://schemas.openxmlformats.org/officeDocument/2006/relationships/tags" Target="../tags/tag1312.xml"/><Relationship Id="rId99" Type="http://schemas.openxmlformats.org/officeDocument/2006/relationships/tags" Target="../tags/tag1317.xml"/><Relationship Id="rId101" Type="http://schemas.openxmlformats.org/officeDocument/2006/relationships/tags" Target="../tags/tag1319.xml"/><Relationship Id="rId122" Type="http://schemas.openxmlformats.org/officeDocument/2006/relationships/tags" Target="../tags/tag1340.xml"/><Relationship Id="rId4" Type="http://schemas.openxmlformats.org/officeDocument/2006/relationships/tags" Target="../tags/tag1222.xml"/><Relationship Id="rId9" Type="http://schemas.openxmlformats.org/officeDocument/2006/relationships/tags" Target="../tags/tag1227.xml"/><Relationship Id="rId26" Type="http://schemas.openxmlformats.org/officeDocument/2006/relationships/tags" Target="../tags/tag1244.xml"/><Relationship Id="rId47" Type="http://schemas.openxmlformats.org/officeDocument/2006/relationships/tags" Target="../tags/tag1265.xml"/><Relationship Id="rId68" Type="http://schemas.openxmlformats.org/officeDocument/2006/relationships/tags" Target="../tags/tag1286.xml"/><Relationship Id="rId89" Type="http://schemas.openxmlformats.org/officeDocument/2006/relationships/tags" Target="../tags/tag1307.xml"/><Relationship Id="rId112" Type="http://schemas.openxmlformats.org/officeDocument/2006/relationships/tags" Target="../tags/tag1330.xml"/><Relationship Id="rId133" Type="http://schemas.openxmlformats.org/officeDocument/2006/relationships/tags" Target="../tags/tag1351.xml"/></Relationships>
</file>

<file path=ppt/slides/_rels/slide18.xml.rels><?xml version="1.0" encoding="UTF-8" standalone="yes"?>
<Relationships xmlns="http://schemas.openxmlformats.org/package/2006/relationships"><Relationship Id="rId26" Type="http://schemas.openxmlformats.org/officeDocument/2006/relationships/tags" Target="../tags/tag1382.xml"/><Relationship Id="rId117" Type="http://schemas.openxmlformats.org/officeDocument/2006/relationships/tags" Target="../tags/tag1473.xml"/><Relationship Id="rId21" Type="http://schemas.openxmlformats.org/officeDocument/2006/relationships/tags" Target="../tags/tag1377.xml"/><Relationship Id="rId42" Type="http://schemas.openxmlformats.org/officeDocument/2006/relationships/tags" Target="../tags/tag1398.xml"/><Relationship Id="rId47" Type="http://schemas.openxmlformats.org/officeDocument/2006/relationships/tags" Target="../tags/tag1403.xml"/><Relationship Id="rId63" Type="http://schemas.openxmlformats.org/officeDocument/2006/relationships/tags" Target="../tags/tag1419.xml"/><Relationship Id="rId68" Type="http://schemas.openxmlformats.org/officeDocument/2006/relationships/tags" Target="../tags/tag1424.xml"/><Relationship Id="rId84" Type="http://schemas.openxmlformats.org/officeDocument/2006/relationships/tags" Target="../tags/tag1440.xml"/><Relationship Id="rId89" Type="http://schemas.openxmlformats.org/officeDocument/2006/relationships/tags" Target="../tags/tag1445.xml"/><Relationship Id="rId112" Type="http://schemas.openxmlformats.org/officeDocument/2006/relationships/tags" Target="../tags/tag1468.xml"/><Relationship Id="rId16" Type="http://schemas.openxmlformats.org/officeDocument/2006/relationships/tags" Target="../tags/tag1372.xml"/><Relationship Id="rId107" Type="http://schemas.openxmlformats.org/officeDocument/2006/relationships/tags" Target="../tags/tag1463.xml"/><Relationship Id="rId11" Type="http://schemas.openxmlformats.org/officeDocument/2006/relationships/tags" Target="../tags/tag1367.xml"/><Relationship Id="rId32" Type="http://schemas.openxmlformats.org/officeDocument/2006/relationships/tags" Target="../tags/tag1388.xml"/><Relationship Id="rId37" Type="http://schemas.openxmlformats.org/officeDocument/2006/relationships/tags" Target="../tags/tag1393.xml"/><Relationship Id="rId53" Type="http://schemas.openxmlformats.org/officeDocument/2006/relationships/tags" Target="../tags/tag1409.xml"/><Relationship Id="rId58" Type="http://schemas.openxmlformats.org/officeDocument/2006/relationships/tags" Target="../tags/tag1414.xml"/><Relationship Id="rId74" Type="http://schemas.openxmlformats.org/officeDocument/2006/relationships/tags" Target="../tags/tag1430.xml"/><Relationship Id="rId79" Type="http://schemas.openxmlformats.org/officeDocument/2006/relationships/tags" Target="../tags/tag1435.xml"/><Relationship Id="rId102" Type="http://schemas.openxmlformats.org/officeDocument/2006/relationships/tags" Target="../tags/tag1458.xml"/><Relationship Id="rId123" Type="http://schemas.openxmlformats.org/officeDocument/2006/relationships/tags" Target="../tags/tag1479.xml"/><Relationship Id="rId128" Type="http://schemas.openxmlformats.org/officeDocument/2006/relationships/image" Target="../media/image91.png"/><Relationship Id="rId5" Type="http://schemas.openxmlformats.org/officeDocument/2006/relationships/tags" Target="../tags/tag1361.xml"/><Relationship Id="rId90" Type="http://schemas.openxmlformats.org/officeDocument/2006/relationships/tags" Target="../tags/tag1446.xml"/><Relationship Id="rId95" Type="http://schemas.openxmlformats.org/officeDocument/2006/relationships/tags" Target="../tags/tag1451.xml"/><Relationship Id="rId22" Type="http://schemas.openxmlformats.org/officeDocument/2006/relationships/tags" Target="../tags/tag1378.xml"/><Relationship Id="rId27" Type="http://schemas.openxmlformats.org/officeDocument/2006/relationships/tags" Target="../tags/tag1383.xml"/><Relationship Id="rId43" Type="http://schemas.openxmlformats.org/officeDocument/2006/relationships/tags" Target="../tags/tag1399.xml"/><Relationship Id="rId48" Type="http://schemas.openxmlformats.org/officeDocument/2006/relationships/tags" Target="../tags/tag1404.xml"/><Relationship Id="rId64" Type="http://schemas.openxmlformats.org/officeDocument/2006/relationships/tags" Target="../tags/tag1420.xml"/><Relationship Id="rId69" Type="http://schemas.openxmlformats.org/officeDocument/2006/relationships/tags" Target="../tags/tag1425.xml"/><Relationship Id="rId113" Type="http://schemas.openxmlformats.org/officeDocument/2006/relationships/tags" Target="../tags/tag1469.xml"/><Relationship Id="rId118" Type="http://schemas.openxmlformats.org/officeDocument/2006/relationships/tags" Target="../tags/tag1474.xml"/><Relationship Id="rId80" Type="http://schemas.openxmlformats.org/officeDocument/2006/relationships/tags" Target="../tags/tag1436.xml"/><Relationship Id="rId85" Type="http://schemas.openxmlformats.org/officeDocument/2006/relationships/tags" Target="../tags/tag1441.xml"/><Relationship Id="rId12" Type="http://schemas.openxmlformats.org/officeDocument/2006/relationships/tags" Target="../tags/tag1368.xml"/><Relationship Id="rId17" Type="http://schemas.openxmlformats.org/officeDocument/2006/relationships/tags" Target="../tags/tag1373.xml"/><Relationship Id="rId33" Type="http://schemas.openxmlformats.org/officeDocument/2006/relationships/tags" Target="../tags/tag1389.xml"/><Relationship Id="rId38" Type="http://schemas.openxmlformats.org/officeDocument/2006/relationships/tags" Target="../tags/tag1394.xml"/><Relationship Id="rId59" Type="http://schemas.openxmlformats.org/officeDocument/2006/relationships/tags" Target="../tags/tag1415.xml"/><Relationship Id="rId103" Type="http://schemas.openxmlformats.org/officeDocument/2006/relationships/tags" Target="../tags/tag1459.xml"/><Relationship Id="rId108" Type="http://schemas.openxmlformats.org/officeDocument/2006/relationships/tags" Target="../tags/tag1464.xml"/><Relationship Id="rId124" Type="http://schemas.openxmlformats.org/officeDocument/2006/relationships/tags" Target="../tags/tag1480.xml"/><Relationship Id="rId54" Type="http://schemas.openxmlformats.org/officeDocument/2006/relationships/tags" Target="../tags/tag1410.xml"/><Relationship Id="rId70" Type="http://schemas.openxmlformats.org/officeDocument/2006/relationships/tags" Target="../tags/tag1426.xml"/><Relationship Id="rId75" Type="http://schemas.openxmlformats.org/officeDocument/2006/relationships/tags" Target="../tags/tag1431.xml"/><Relationship Id="rId91" Type="http://schemas.openxmlformats.org/officeDocument/2006/relationships/tags" Target="../tags/tag1447.xml"/><Relationship Id="rId96" Type="http://schemas.openxmlformats.org/officeDocument/2006/relationships/tags" Target="../tags/tag1452.xml"/><Relationship Id="rId1" Type="http://schemas.openxmlformats.org/officeDocument/2006/relationships/tags" Target="../tags/tag1357.xml"/><Relationship Id="rId6" Type="http://schemas.openxmlformats.org/officeDocument/2006/relationships/tags" Target="../tags/tag1362.xml"/><Relationship Id="rId23" Type="http://schemas.openxmlformats.org/officeDocument/2006/relationships/tags" Target="../tags/tag1379.xml"/><Relationship Id="rId28" Type="http://schemas.openxmlformats.org/officeDocument/2006/relationships/tags" Target="../tags/tag1384.xml"/><Relationship Id="rId49" Type="http://schemas.openxmlformats.org/officeDocument/2006/relationships/tags" Target="../tags/tag1405.xml"/><Relationship Id="rId114" Type="http://schemas.openxmlformats.org/officeDocument/2006/relationships/tags" Target="../tags/tag1470.xml"/><Relationship Id="rId119" Type="http://schemas.openxmlformats.org/officeDocument/2006/relationships/tags" Target="../tags/tag1475.xml"/><Relationship Id="rId44" Type="http://schemas.openxmlformats.org/officeDocument/2006/relationships/tags" Target="../tags/tag1400.xml"/><Relationship Id="rId60" Type="http://schemas.openxmlformats.org/officeDocument/2006/relationships/tags" Target="../tags/tag1416.xml"/><Relationship Id="rId65" Type="http://schemas.openxmlformats.org/officeDocument/2006/relationships/tags" Target="../tags/tag1421.xml"/><Relationship Id="rId81" Type="http://schemas.openxmlformats.org/officeDocument/2006/relationships/tags" Target="../tags/tag1437.xml"/><Relationship Id="rId86" Type="http://schemas.openxmlformats.org/officeDocument/2006/relationships/tags" Target="../tags/tag1442.xml"/><Relationship Id="rId13" Type="http://schemas.openxmlformats.org/officeDocument/2006/relationships/tags" Target="../tags/tag1369.xml"/><Relationship Id="rId18" Type="http://schemas.openxmlformats.org/officeDocument/2006/relationships/tags" Target="../tags/tag1374.xml"/><Relationship Id="rId39" Type="http://schemas.openxmlformats.org/officeDocument/2006/relationships/tags" Target="../tags/tag1395.xml"/><Relationship Id="rId109" Type="http://schemas.openxmlformats.org/officeDocument/2006/relationships/tags" Target="../tags/tag1465.xml"/><Relationship Id="rId34" Type="http://schemas.openxmlformats.org/officeDocument/2006/relationships/tags" Target="../tags/tag1390.xml"/><Relationship Id="rId50" Type="http://schemas.openxmlformats.org/officeDocument/2006/relationships/tags" Target="../tags/tag1406.xml"/><Relationship Id="rId55" Type="http://schemas.openxmlformats.org/officeDocument/2006/relationships/tags" Target="../tags/tag1411.xml"/><Relationship Id="rId76" Type="http://schemas.openxmlformats.org/officeDocument/2006/relationships/tags" Target="../tags/tag1432.xml"/><Relationship Id="rId97" Type="http://schemas.openxmlformats.org/officeDocument/2006/relationships/tags" Target="../tags/tag1453.xml"/><Relationship Id="rId104" Type="http://schemas.openxmlformats.org/officeDocument/2006/relationships/tags" Target="../tags/tag1460.xml"/><Relationship Id="rId120" Type="http://schemas.openxmlformats.org/officeDocument/2006/relationships/tags" Target="../tags/tag1476.xml"/><Relationship Id="rId125" Type="http://schemas.openxmlformats.org/officeDocument/2006/relationships/tags" Target="../tags/tag1481.xml"/><Relationship Id="rId7" Type="http://schemas.openxmlformats.org/officeDocument/2006/relationships/tags" Target="../tags/tag1363.xml"/><Relationship Id="rId71" Type="http://schemas.openxmlformats.org/officeDocument/2006/relationships/tags" Target="../tags/tag1427.xml"/><Relationship Id="rId92" Type="http://schemas.openxmlformats.org/officeDocument/2006/relationships/tags" Target="../tags/tag1448.xml"/><Relationship Id="rId2" Type="http://schemas.openxmlformats.org/officeDocument/2006/relationships/tags" Target="../tags/tag1358.xml"/><Relationship Id="rId29" Type="http://schemas.openxmlformats.org/officeDocument/2006/relationships/tags" Target="../tags/tag1385.xml"/><Relationship Id="rId24" Type="http://schemas.openxmlformats.org/officeDocument/2006/relationships/tags" Target="../tags/tag1380.xml"/><Relationship Id="rId40" Type="http://schemas.openxmlformats.org/officeDocument/2006/relationships/tags" Target="../tags/tag1396.xml"/><Relationship Id="rId45" Type="http://schemas.openxmlformats.org/officeDocument/2006/relationships/tags" Target="../tags/tag1401.xml"/><Relationship Id="rId66" Type="http://schemas.openxmlformats.org/officeDocument/2006/relationships/tags" Target="../tags/tag1422.xml"/><Relationship Id="rId87" Type="http://schemas.openxmlformats.org/officeDocument/2006/relationships/tags" Target="../tags/tag1443.xml"/><Relationship Id="rId110" Type="http://schemas.openxmlformats.org/officeDocument/2006/relationships/tags" Target="../tags/tag1466.xml"/><Relationship Id="rId115" Type="http://schemas.openxmlformats.org/officeDocument/2006/relationships/tags" Target="../tags/tag1471.xml"/><Relationship Id="rId61" Type="http://schemas.openxmlformats.org/officeDocument/2006/relationships/tags" Target="../tags/tag1417.xml"/><Relationship Id="rId82" Type="http://schemas.openxmlformats.org/officeDocument/2006/relationships/tags" Target="../tags/tag1438.xml"/><Relationship Id="rId19" Type="http://schemas.openxmlformats.org/officeDocument/2006/relationships/tags" Target="../tags/tag1375.xml"/><Relationship Id="rId14" Type="http://schemas.openxmlformats.org/officeDocument/2006/relationships/tags" Target="../tags/tag1370.xml"/><Relationship Id="rId30" Type="http://schemas.openxmlformats.org/officeDocument/2006/relationships/tags" Target="../tags/tag1386.xml"/><Relationship Id="rId35" Type="http://schemas.openxmlformats.org/officeDocument/2006/relationships/tags" Target="../tags/tag1391.xml"/><Relationship Id="rId56" Type="http://schemas.openxmlformats.org/officeDocument/2006/relationships/tags" Target="../tags/tag1412.xml"/><Relationship Id="rId77" Type="http://schemas.openxmlformats.org/officeDocument/2006/relationships/tags" Target="../tags/tag1433.xml"/><Relationship Id="rId100" Type="http://schemas.openxmlformats.org/officeDocument/2006/relationships/tags" Target="../tags/tag1456.xml"/><Relationship Id="rId105" Type="http://schemas.openxmlformats.org/officeDocument/2006/relationships/tags" Target="../tags/tag1461.xml"/><Relationship Id="rId126" Type="http://schemas.openxmlformats.org/officeDocument/2006/relationships/tags" Target="../tags/tag1482.xml"/><Relationship Id="rId8" Type="http://schemas.openxmlformats.org/officeDocument/2006/relationships/tags" Target="../tags/tag1364.xml"/><Relationship Id="rId51" Type="http://schemas.openxmlformats.org/officeDocument/2006/relationships/tags" Target="../tags/tag1407.xml"/><Relationship Id="rId72" Type="http://schemas.openxmlformats.org/officeDocument/2006/relationships/tags" Target="../tags/tag1428.xml"/><Relationship Id="rId93" Type="http://schemas.openxmlformats.org/officeDocument/2006/relationships/tags" Target="../tags/tag1449.xml"/><Relationship Id="rId98" Type="http://schemas.openxmlformats.org/officeDocument/2006/relationships/tags" Target="../tags/tag1454.xml"/><Relationship Id="rId121" Type="http://schemas.openxmlformats.org/officeDocument/2006/relationships/tags" Target="../tags/tag1477.xml"/><Relationship Id="rId3" Type="http://schemas.openxmlformats.org/officeDocument/2006/relationships/tags" Target="../tags/tag1359.xml"/><Relationship Id="rId25" Type="http://schemas.openxmlformats.org/officeDocument/2006/relationships/tags" Target="../tags/tag1381.xml"/><Relationship Id="rId46" Type="http://schemas.openxmlformats.org/officeDocument/2006/relationships/tags" Target="../tags/tag1402.xml"/><Relationship Id="rId67" Type="http://schemas.openxmlformats.org/officeDocument/2006/relationships/tags" Target="../tags/tag1423.xml"/><Relationship Id="rId116" Type="http://schemas.openxmlformats.org/officeDocument/2006/relationships/tags" Target="../tags/tag1472.xml"/><Relationship Id="rId20" Type="http://schemas.openxmlformats.org/officeDocument/2006/relationships/tags" Target="../tags/tag1376.xml"/><Relationship Id="rId41" Type="http://schemas.openxmlformats.org/officeDocument/2006/relationships/tags" Target="../tags/tag1397.xml"/><Relationship Id="rId62" Type="http://schemas.openxmlformats.org/officeDocument/2006/relationships/tags" Target="../tags/tag1418.xml"/><Relationship Id="rId83" Type="http://schemas.openxmlformats.org/officeDocument/2006/relationships/tags" Target="../tags/tag1439.xml"/><Relationship Id="rId88" Type="http://schemas.openxmlformats.org/officeDocument/2006/relationships/tags" Target="../tags/tag1444.xml"/><Relationship Id="rId111" Type="http://schemas.openxmlformats.org/officeDocument/2006/relationships/tags" Target="../tags/tag1467.xml"/><Relationship Id="rId15" Type="http://schemas.openxmlformats.org/officeDocument/2006/relationships/tags" Target="../tags/tag1371.xml"/><Relationship Id="rId36" Type="http://schemas.openxmlformats.org/officeDocument/2006/relationships/tags" Target="../tags/tag1392.xml"/><Relationship Id="rId57" Type="http://schemas.openxmlformats.org/officeDocument/2006/relationships/tags" Target="../tags/tag1413.xml"/><Relationship Id="rId106" Type="http://schemas.openxmlformats.org/officeDocument/2006/relationships/tags" Target="../tags/tag1462.xml"/><Relationship Id="rId127" Type="http://schemas.openxmlformats.org/officeDocument/2006/relationships/slideLayout" Target="../slideLayouts/slideLayout2.xml"/><Relationship Id="rId10" Type="http://schemas.openxmlformats.org/officeDocument/2006/relationships/tags" Target="../tags/tag1366.xml"/><Relationship Id="rId31" Type="http://schemas.openxmlformats.org/officeDocument/2006/relationships/tags" Target="../tags/tag1387.xml"/><Relationship Id="rId52" Type="http://schemas.openxmlformats.org/officeDocument/2006/relationships/tags" Target="../tags/tag1408.xml"/><Relationship Id="rId73" Type="http://schemas.openxmlformats.org/officeDocument/2006/relationships/tags" Target="../tags/tag1429.xml"/><Relationship Id="rId78" Type="http://schemas.openxmlformats.org/officeDocument/2006/relationships/tags" Target="../tags/tag1434.xml"/><Relationship Id="rId94" Type="http://schemas.openxmlformats.org/officeDocument/2006/relationships/tags" Target="../tags/tag1450.xml"/><Relationship Id="rId99" Type="http://schemas.openxmlformats.org/officeDocument/2006/relationships/tags" Target="../tags/tag1455.xml"/><Relationship Id="rId101" Type="http://schemas.openxmlformats.org/officeDocument/2006/relationships/tags" Target="../tags/tag1457.xml"/><Relationship Id="rId122" Type="http://schemas.openxmlformats.org/officeDocument/2006/relationships/tags" Target="../tags/tag1478.xml"/><Relationship Id="rId4" Type="http://schemas.openxmlformats.org/officeDocument/2006/relationships/tags" Target="../tags/tag1360.xml"/><Relationship Id="rId9" Type="http://schemas.openxmlformats.org/officeDocument/2006/relationships/tags" Target="../tags/tag1365.xml"/></Relationships>
</file>

<file path=ppt/slides/_rels/slide19.xml.rels><?xml version="1.0" encoding="UTF-8" standalone="yes"?>
<Relationships xmlns="http://schemas.openxmlformats.org/package/2006/relationships"><Relationship Id="rId26" Type="http://schemas.openxmlformats.org/officeDocument/2006/relationships/tags" Target="../tags/tag1508.xml"/><Relationship Id="rId21" Type="http://schemas.openxmlformats.org/officeDocument/2006/relationships/tags" Target="../tags/tag1503.xml"/><Relationship Id="rId42" Type="http://schemas.openxmlformats.org/officeDocument/2006/relationships/tags" Target="../tags/tag1524.xml"/><Relationship Id="rId47" Type="http://schemas.openxmlformats.org/officeDocument/2006/relationships/tags" Target="../tags/tag1529.xml"/><Relationship Id="rId63" Type="http://schemas.openxmlformats.org/officeDocument/2006/relationships/tags" Target="../tags/tag1545.xml"/><Relationship Id="rId68" Type="http://schemas.openxmlformats.org/officeDocument/2006/relationships/tags" Target="../tags/tag1550.xml"/><Relationship Id="rId84" Type="http://schemas.openxmlformats.org/officeDocument/2006/relationships/tags" Target="../tags/tag1566.xml"/><Relationship Id="rId89" Type="http://schemas.openxmlformats.org/officeDocument/2006/relationships/tags" Target="../tags/tag1571.xml"/><Relationship Id="rId16" Type="http://schemas.openxmlformats.org/officeDocument/2006/relationships/tags" Target="../tags/tag1498.xml"/><Relationship Id="rId11" Type="http://schemas.openxmlformats.org/officeDocument/2006/relationships/tags" Target="../tags/tag1493.xml"/><Relationship Id="rId32" Type="http://schemas.openxmlformats.org/officeDocument/2006/relationships/tags" Target="../tags/tag1514.xml"/><Relationship Id="rId37" Type="http://schemas.openxmlformats.org/officeDocument/2006/relationships/tags" Target="../tags/tag1519.xml"/><Relationship Id="rId53" Type="http://schemas.openxmlformats.org/officeDocument/2006/relationships/tags" Target="../tags/tag1535.xml"/><Relationship Id="rId58" Type="http://schemas.openxmlformats.org/officeDocument/2006/relationships/tags" Target="../tags/tag1540.xml"/><Relationship Id="rId74" Type="http://schemas.openxmlformats.org/officeDocument/2006/relationships/tags" Target="../tags/tag1556.xml"/><Relationship Id="rId79" Type="http://schemas.openxmlformats.org/officeDocument/2006/relationships/tags" Target="../tags/tag1561.xml"/><Relationship Id="rId5" Type="http://schemas.openxmlformats.org/officeDocument/2006/relationships/tags" Target="../tags/tag1487.xml"/><Relationship Id="rId90" Type="http://schemas.openxmlformats.org/officeDocument/2006/relationships/tags" Target="../tags/tag1572.xml"/><Relationship Id="rId95" Type="http://schemas.openxmlformats.org/officeDocument/2006/relationships/tags" Target="../tags/tag1577.xml"/><Relationship Id="rId22" Type="http://schemas.openxmlformats.org/officeDocument/2006/relationships/tags" Target="../tags/tag1504.xml"/><Relationship Id="rId27" Type="http://schemas.openxmlformats.org/officeDocument/2006/relationships/tags" Target="../tags/tag1509.xml"/><Relationship Id="rId43" Type="http://schemas.openxmlformats.org/officeDocument/2006/relationships/tags" Target="../tags/tag1525.xml"/><Relationship Id="rId48" Type="http://schemas.openxmlformats.org/officeDocument/2006/relationships/tags" Target="../tags/tag1530.xml"/><Relationship Id="rId64" Type="http://schemas.openxmlformats.org/officeDocument/2006/relationships/tags" Target="../tags/tag1546.xml"/><Relationship Id="rId69" Type="http://schemas.openxmlformats.org/officeDocument/2006/relationships/tags" Target="../tags/tag1551.xml"/><Relationship Id="rId80" Type="http://schemas.openxmlformats.org/officeDocument/2006/relationships/tags" Target="../tags/tag1562.xml"/><Relationship Id="rId85" Type="http://schemas.openxmlformats.org/officeDocument/2006/relationships/tags" Target="../tags/tag1567.xml"/><Relationship Id="rId3" Type="http://schemas.openxmlformats.org/officeDocument/2006/relationships/tags" Target="../tags/tag1485.xml"/><Relationship Id="rId12" Type="http://schemas.openxmlformats.org/officeDocument/2006/relationships/tags" Target="../tags/tag1494.xml"/><Relationship Id="rId17" Type="http://schemas.openxmlformats.org/officeDocument/2006/relationships/tags" Target="../tags/tag1499.xml"/><Relationship Id="rId25" Type="http://schemas.openxmlformats.org/officeDocument/2006/relationships/tags" Target="../tags/tag1507.xml"/><Relationship Id="rId33" Type="http://schemas.openxmlformats.org/officeDocument/2006/relationships/tags" Target="../tags/tag1515.xml"/><Relationship Id="rId38" Type="http://schemas.openxmlformats.org/officeDocument/2006/relationships/tags" Target="../tags/tag1520.xml"/><Relationship Id="rId46" Type="http://schemas.openxmlformats.org/officeDocument/2006/relationships/tags" Target="../tags/tag1528.xml"/><Relationship Id="rId59" Type="http://schemas.openxmlformats.org/officeDocument/2006/relationships/tags" Target="../tags/tag1541.xml"/><Relationship Id="rId67" Type="http://schemas.openxmlformats.org/officeDocument/2006/relationships/tags" Target="../tags/tag1549.xml"/><Relationship Id="rId20" Type="http://schemas.openxmlformats.org/officeDocument/2006/relationships/tags" Target="../tags/tag1502.xml"/><Relationship Id="rId41" Type="http://schemas.openxmlformats.org/officeDocument/2006/relationships/tags" Target="../tags/tag1523.xml"/><Relationship Id="rId54" Type="http://schemas.openxmlformats.org/officeDocument/2006/relationships/tags" Target="../tags/tag1536.xml"/><Relationship Id="rId62" Type="http://schemas.openxmlformats.org/officeDocument/2006/relationships/tags" Target="../tags/tag1544.xml"/><Relationship Id="rId70" Type="http://schemas.openxmlformats.org/officeDocument/2006/relationships/tags" Target="../tags/tag1552.xml"/><Relationship Id="rId75" Type="http://schemas.openxmlformats.org/officeDocument/2006/relationships/tags" Target="../tags/tag1557.xml"/><Relationship Id="rId83" Type="http://schemas.openxmlformats.org/officeDocument/2006/relationships/tags" Target="../tags/tag1565.xml"/><Relationship Id="rId88" Type="http://schemas.openxmlformats.org/officeDocument/2006/relationships/tags" Target="../tags/tag1570.xml"/><Relationship Id="rId91" Type="http://schemas.openxmlformats.org/officeDocument/2006/relationships/tags" Target="../tags/tag1573.xml"/><Relationship Id="rId96" Type="http://schemas.openxmlformats.org/officeDocument/2006/relationships/tags" Target="../tags/tag1578.xml"/><Relationship Id="rId1" Type="http://schemas.openxmlformats.org/officeDocument/2006/relationships/tags" Target="../tags/tag1483.xml"/><Relationship Id="rId6" Type="http://schemas.openxmlformats.org/officeDocument/2006/relationships/tags" Target="../tags/tag1488.xml"/><Relationship Id="rId15" Type="http://schemas.openxmlformats.org/officeDocument/2006/relationships/tags" Target="../tags/tag1497.xml"/><Relationship Id="rId23" Type="http://schemas.openxmlformats.org/officeDocument/2006/relationships/tags" Target="../tags/tag1505.xml"/><Relationship Id="rId28" Type="http://schemas.openxmlformats.org/officeDocument/2006/relationships/tags" Target="../tags/tag1510.xml"/><Relationship Id="rId36" Type="http://schemas.openxmlformats.org/officeDocument/2006/relationships/tags" Target="../tags/tag1518.xml"/><Relationship Id="rId49" Type="http://schemas.openxmlformats.org/officeDocument/2006/relationships/tags" Target="../tags/tag1531.xml"/><Relationship Id="rId57" Type="http://schemas.openxmlformats.org/officeDocument/2006/relationships/tags" Target="../tags/tag1539.xml"/><Relationship Id="rId10" Type="http://schemas.openxmlformats.org/officeDocument/2006/relationships/tags" Target="../tags/tag1492.xml"/><Relationship Id="rId31" Type="http://schemas.openxmlformats.org/officeDocument/2006/relationships/tags" Target="../tags/tag1513.xml"/><Relationship Id="rId44" Type="http://schemas.openxmlformats.org/officeDocument/2006/relationships/tags" Target="../tags/tag1526.xml"/><Relationship Id="rId52" Type="http://schemas.openxmlformats.org/officeDocument/2006/relationships/tags" Target="../tags/tag1534.xml"/><Relationship Id="rId60" Type="http://schemas.openxmlformats.org/officeDocument/2006/relationships/tags" Target="../tags/tag1542.xml"/><Relationship Id="rId65" Type="http://schemas.openxmlformats.org/officeDocument/2006/relationships/tags" Target="../tags/tag1547.xml"/><Relationship Id="rId73" Type="http://schemas.openxmlformats.org/officeDocument/2006/relationships/tags" Target="../tags/tag1555.xml"/><Relationship Id="rId78" Type="http://schemas.openxmlformats.org/officeDocument/2006/relationships/tags" Target="../tags/tag1560.xml"/><Relationship Id="rId81" Type="http://schemas.openxmlformats.org/officeDocument/2006/relationships/tags" Target="../tags/tag1563.xml"/><Relationship Id="rId86" Type="http://schemas.openxmlformats.org/officeDocument/2006/relationships/tags" Target="../tags/tag1568.xml"/><Relationship Id="rId94" Type="http://schemas.openxmlformats.org/officeDocument/2006/relationships/tags" Target="../tags/tag1576.xml"/><Relationship Id="rId4" Type="http://schemas.openxmlformats.org/officeDocument/2006/relationships/tags" Target="../tags/tag1486.xml"/><Relationship Id="rId9" Type="http://schemas.openxmlformats.org/officeDocument/2006/relationships/tags" Target="../tags/tag1491.xml"/><Relationship Id="rId13" Type="http://schemas.openxmlformats.org/officeDocument/2006/relationships/tags" Target="../tags/tag1495.xml"/><Relationship Id="rId18" Type="http://schemas.openxmlformats.org/officeDocument/2006/relationships/tags" Target="../tags/tag1500.xml"/><Relationship Id="rId39" Type="http://schemas.openxmlformats.org/officeDocument/2006/relationships/tags" Target="../tags/tag1521.xml"/><Relationship Id="rId34" Type="http://schemas.openxmlformats.org/officeDocument/2006/relationships/tags" Target="../tags/tag1516.xml"/><Relationship Id="rId50" Type="http://schemas.openxmlformats.org/officeDocument/2006/relationships/tags" Target="../tags/tag1532.xml"/><Relationship Id="rId55" Type="http://schemas.openxmlformats.org/officeDocument/2006/relationships/tags" Target="../tags/tag1537.xml"/><Relationship Id="rId76" Type="http://schemas.openxmlformats.org/officeDocument/2006/relationships/tags" Target="../tags/tag1558.xml"/><Relationship Id="rId97" Type="http://schemas.openxmlformats.org/officeDocument/2006/relationships/slideLayout" Target="../slideLayouts/slideLayout7.xml"/><Relationship Id="rId7" Type="http://schemas.openxmlformats.org/officeDocument/2006/relationships/tags" Target="../tags/tag1489.xml"/><Relationship Id="rId71" Type="http://schemas.openxmlformats.org/officeDocument/2006/relationships/tags" Target="../tags/tag1553.xml"/><Relationship Id="rId92" Type="http://schemas.openxmlformats.org/officeDocument/2006/relationships/tags" Target="../tags/tag1574.xml"/><Relationship Id="rId2" Type="http://schemas.openxmlformats.org/officeDocument/2006/relationships/tags" Target="../tags/tag1484.xml"/><Relationship Id="rId29" Type="http://schemas.openxmlformats.org/officeDocument/2006/relationships/tags" Target="../tags/tag1511.xml"/><Relationship Id="rId24" Type="http://schemas.openxmlformats.org/officeDocument/2006/relationships/tags" Target="../tags/tag1506.xml"/><Relationship Id="rId40" Type="http://schemas.openxmlformats.org/officeDocument/2006/relationships/tags" Target="../tags/tag1522.xml"/><Relationship Id="rId45" Type="http://schemas.openxmlformats.org/officeDocument/2006/relationships/tags" Target="../tags/tag1527.xml"/><Relationship Id="rId66" Type="http://schemas.openxmlformats.org/officeDocument/2006/relationships/tags" Target="../tags/tag1548.xml"/><Relationship Id="rId87" Type="http://schemas.openxmlformats.org/officeDocument/2006/relationships/tags" Target="../tags/tag1569.xml"/><Relationship Id="rId61" Type="http://schemas.openxmlformats.org/officeDocument/2006/relationships/tags" Target="../tags/tag1543.xml"/><Relationship Id="rId82" Type="http://schemas.openxmlformats.org/officeDocument/2006/relationships/tags" Target="../tags/tag1564.xml"/><Relationship Id="rId19" Type="http://schemas.openxmlformats.org/officeDocument/2006/relationships/tags" Target="../tags/tag1501.xml"/><Relationship Id="rId14" Type="http://schemas.openxmlformats.org/officeDocument/2006/relationships/tags" Target="../tags/tag1496.xml"/><Relationship Id="rId30" Type="http://schemas.openxmlformats.org/officeDocument/2006/relationships/tags" Target="../tags/tag1512.xml"/><Relationship Id="rId35" Type="http://schemas.openxmlformats.org/officeDocument/2006/relationships/tags" Target="../tags/tag1517.xml"/><Relationship Id="rId56" Type="http://schemas.openxmlformats.org/officeDocument/2006/relationships/tags" Target="../tags/tag1538.xml"/><Relationship Id="rId77" Type="http://schemas.openxmlformats.org/officeDocument/2006/relationships/tags" Target="../tags/tag1559.xml"/><Relationship Id="rId8" Type="http://schemas.openxmlformats.org/officeDocument/2006/relationships/tags" Target="../tags/tag1490.xml"/><Relationship Id="rId51" Type="http://schemas.openxmlformats.org/officeDocument/2006/relationships/tags" Target="../tags/tag1533.xml"/><Relationship Id="rId72" Type="http://schemas.openxmlformats.org/officeDocument/2006/relationships/tags" Target="../tags/tag1554.xml"/><Relationship Id="rId93" Type="http://schemas.openxmlformats.org/officeDocument/2006/relationships/tags" Target="../tags/tag1575.xml"/><Relationship Id="rId98" Type="http://schemas.openxmlformats.org/officeDocument/2006/relationships/image" Target="../media/image92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6" Type="http://schemas.openxmlformats.org/officeDocument/2006/relationships/tags" Target="../tags/tag1604.xml"/><Relationship Id="rId21" Type="http://schemas.openxmlformats.org/officeDocument/2006/relationships/tags" Target="../tags/tag1599.xml"/><Relationship Id="rId42" Type="http://schemas.openxmlformats.org/officeDocument/2006/relationships/tags" Target="../tags/tag1620.xml"/><Relationship Id="rId47" Type="http://schemas.openxmlformats.org/officeDocument/2006/relationships/tags" Target="../tags/tag1625.xml"/><Relationship Id="rId63" Type="http://schemas.openxmlformats.org/officeDocument/2006/relationships/image" Target="../media/image93.png"/><Relationship Id="rId68" Type="http://schemas.openxmlformats.org/officeDocument/2006/relationships/image" Target="../media/image10.png"/><Relationship Id="rId16" Type="http://schemas.openxmlformats.org/officeDocument/2006/relationships/tags" Target="../tags/tag1594.xml"/><Relationship Id="rId11" Type="http://schemas.openxmlformats.org/officeDocument/2006/relationships/tags" Target="../tags/tag1589.xml"/><Relationship Id="rId24" Type="http://schemas.openxmlformats.org/officeDocument/2006/relationships/tags" Target="../tags/tag1602.xml"/><Relationship Id="rId32" Type="http://schemas.openxmlformats.org/officeDocument/2006/relationships/tags" Target="../tags/tag1610.xml"/><Relationship Id="rId37" Type="http://schemas.openxmlformats.org/officeDocument/2006/relationships/tags" Target="../tags/tag1615.xml"/><Relationship Id="rId40" Type="http://schemas.openxmlformats.org/officeDocument/2006/relationships/tags" Target="../tags/tag1618.xml"/><Relationship Id="rId45" Type="http://schemas.openxmlformats.org/officeDocument/2006/relationships/tags" Target="../tags/tag1623.xml"/><Relationship Id="rId53" Type="http://schemas.openxmlformats.org/officeDocument/2006/relationships/tags" Target="../tags/tag1631.xml"/><Relationship Id="rId58" Type="http://schemas.openxmlformats.org/officeDocument/2006/relationships/tags" Target="../tags/tag1636.xml"/><Relationship Id="rId66" Type="http://schemas.openxmlformats.org/officeDocument/2006/relationships/image" Target="../media/image96.png"/><Relationship Id="rId74" Type="http://schemas.openxmlformats.org/officeDocument/2006/relationships/image" Target="../media/image101.emf"/><Relationship Id="rId5" Type="http://schemas.openxmlformats.org/officeDocument/2006/relationships/tags" Target="../tags/tag1583.xml"/><Relationship Id="rId61" Type="http://schemas.openxmlformats.org/officeDocument/2006/relationships/tags" Target="../tags/tag1639.xml"/><Relationship Id="rId19" Type="http://schemas.openxmlformats.org/officeDocument/2006/relationships/tags" Target="../tags/tag1597.xml"/><Relationship Id="rId14" Type="http://schemas.openxmlformats.org/officeDocument/2006/relationships/tags" Target="../tags/tag1592.xml"/><Relationship Id="rId22" Type="http://schemas.openxmlformats.org/officeDocument/2006/relationships/tags" Target="../tags/tag1600.xml"/><Relationship Id="rId27" Type="http://schemas.openxmlformats.org/officeDocument/2006/relationships/tags" Target="../tags/tag1605.xml"/><Relationship Id="rId30" Type="http://schemas.openxmlformats.org/officeDocument/2006/relationships/tags" Target="../tags/tag1608.xml"/><Relationship Id="rId35" Type="http://schemas.openxmlformats.org/officeDocument/2006/relationships/tags" Target="../tags/tag1613.xml"/><Relationship Id="rId43" Type="http://schemas.openxmlformats.org/officeDocument/2006/relationships/tags" Target="../tags/tag1621.xml"/><Relationship Id="rId48" Type="http://schemas.openxmlformats.org/officeDocument/2006/relationships/tags" Target="../tags/tag1626.xml"/><Relationship Id="rId56" Type="http://schemas.openxmlformats.org/officeDocument/2006/relationships/tags" Target="../tags/tag1634.xml"/><Relationship Id="rId64" Type="http://schemas.openxmlformats.org/officeDocument/2006/relationships/image" Target="../media/image94.emf"/><Relationship Id="rId69" Type="http://schemas.openxmlformats.org/officeDocument/2006/relationships/image" Target="../media/image11.png"/><Relationship Id="rId77" Type="http://schemas.openxmlformats.org/officeDocument/2006/relationships/image" Target="../media/image104.emf"/><Relationship Id="rId8" Type="http://schemas.openxmlformats.org/officeDocument/2006/relationships/tags" Target="../tags/tag1586.xml"/><Relationship Id="rId51" Type="http://schemas.openxmlformats.org/officeDocument/2006/relationships/tags" Target="../tags/tag1629.xml"/><Relationship Id="rId72" Type="http://schemas.openxmlformats.org/officeDocument/2006/relationships/image" Target="../media/image99.emf"/><Relationship Id="rId3" Type="http://schemas.openxmlformats.org/officeDocument/2006/relationships/tags" Target="../tags/tag1581.xml"/><Relationship Id="rId12" Type="http://schemas.openxmlformats.org/officeDocument/2006/relationships/tags" Target="../tags/tag1590.xml"/><Relationship Id="rId17" Type="http://schemas.openxmlformats.org/officeDocument/2006/relationships/tags" Target="../tags/tag1595.xml"/><Relationship Id="rId25" Type="http://schemas.openxmlformats.org/officeDocument/2006/relationships/tags" Target="../tags/tag1603.xml"/><Relationship Id="rId33" Type="http://schemas.openxmlformats.org/officeDocument/2006/relationships/tags" Target="../tags/tag1611.xml"/><Relationship Id="rId38" Type="http://schemas.openxmlformats.org/officeDocument/2006/relationships/tags" Target="../tags/tag1616.xml"/><Relationship Id="rId46" Type="http://schemas.openxmlformats.org/officeDocument/2006/relationships/tags" Target="../tags/tag1624.xml"/><Relationship Id="rId59" Type="http://schemas.openxmlformats.org/officeDocument/2006/relationships/tags" Target="../tags/tag1637.xml"/><Relationship Id="rId67" Type="http://schemas.openxmlformats.org/officeDocument/2006/relationships/image" Target="../media/image97.png"/><Relationship Id="rId20" Type="http://schemas.openxmlformats.org/officeDocument/2006/relationships/tags" Target="../tags/tag1598.xml"/><Relationship Id="rId41" Type="http://schemas.openxmlformats.org/officeDocument/2006/relationships/tags" Target="../tags/tag1619.xml"/><Relationship Id="rId54" Type="http://schemas.openxmlformats.org/officeDocument/2006/relationships/tags" Target="../tags/tag1632.xml"/><Relationship Id="rId62" Type="http://schemas.openxmlformats.org/officeDocument/2006/relationships/slideLayout" Target="../slideLayouts/slideLayout6.xml"/><Relationship Id="rId70" Type="http://schemas.openxmlformats.org/officeDocument/2006/relationships/image" Target="../media/image12.png"/><Relationship Id="rId75" Type="http://schemas.openxmlformats.org/officeDocument/2006/relationships/image" Target="../media/image102.emf"/><Relationship Id="rId1" Type="http://schemas.openxmlformats.org/officeDocument/2006/relationships/tags" Target="../tags/tag1579.xml"/><Relationship Id="rId6" Type="http://schemas.openxmlformats.org/officeDocument/2006/relationships/tags" Target="../tags/tag1584.xml"/><Relationship Id="rId15" Type="http://schemas.openxmlformats.org/officeDocument/2006/relationships/tags" Target="../tags/tag1593.xml"/><Relationship Id="rId23" Type="http://schemas.openxmlformats.org/officeDocument/2006/relationships/tags" Target="../tags/tag1601.xml"/><Relationship Id="rId28" Type="http://schemas.openxmlformats.org/officeDocument/2006/relationships/tags" Target="../tags/tag1606.xml"/><Relationship Id="rId36" Type="http://schemas.openxmlformats.org/officeDocument/2006/relationships/tags" Target="../tags/tag1614.xml"/><Relationship Id="rId49" Type="http://schemas.openxmlformats.org/officeDocument/2006/relationships/tags" Target="../tags/tag1627.xml"/><Relationship Id="rId57" Type="http://schemas.openxmlformats.org/officeDocument/2006/relationships/tags" Target="../tags/tag1635.xml"/><Relationship Id="rId10" Type="http://schemas.openxmlformats.org/officeDocument/2006/relationships/tags" Target="../tags/tag1588.xml"/><Relationship Id="rId31" Type="http://schemas.openxmlformats.org/officeDocument/2006/relationships/tags" Target="../tags/tag1609.xml"/><Relationship Id="rId44" Type="http://schemas.openxmlformats.org/officeDocument/2006/relationships/tags" Target="../tags/tag1622.xml"/><Relationship Id="rId52" Type="http://schemas.openxmlformats.org/officeDocument/2006/relationships/tags" Target="../tags/tag1630.xml"/><Relationship Id="rId60" Type="http://schemas.openxmlformats.org/officeDocument/2006/relationships/tags" Target="../tags/tag1638.xml"/><Relationship Id="rId65" Type="http://schemas.openxmlformats.org/officeDocument/2006/relationships/image" Target="../media/image95.png"/><Relationship Id="rId73" Type="http://schemas.openxmlformats.org/officeDocument/2006/relationships/image" Target="../media/image100.emf"/><Relationship Id="rId4" Type="http://schemas.openxmlformats.org/officeDocument/2006/relationships/tags" Target="../tags/tag1582.xml"/><Relationship Id="rId9" Type="http://schemas.openxmlformats.org/officeDocument/2006/relationships/tags" Target="../tags/tag1587.xml"/><Relationship Id="rId13" Type="http://schemas.openxmlformats.org/officeDocument/2006/relationships/tags" Target="../tags/tag1591.xml"/><Relationship Id="rId18" Type="http://schemas.openxmlformats.org/officeDocument/2006/relationships/tags" Target="../tags/tag1596.xml"/><Relationship Id="rId39" Type="http://schemas.openxmlformats.org/officeDocument/2006/relationships/tags" Target="../tags/tag1617.xml"/><Relationship Id="rId34" Type="http://schemas.openxmlformats.org/officeDocument/2006/relationships/tags" Target="../tags/tag1612.xml"/><Relationship Id="rId50" Type="http://schemas.openxmlformats.org/officeDocument/2006/relationships/tags" Target="../tags/tag1628.xml"/><Relationship Id="rId55" Type="http://schemas.openxmlformats.org/officeDocument/2006/relationships/tags" Target="../tags/tag1633.xml"/><Relationship Id="rId76" Type="http://schemas.openxmlformats.org/officeDocument/2006/relationships/image" Target="../media/image103.emf"/><Relationship Id="rId7" Type="http://schemas.openxmlformats.org/officeDocument/2006/relationships/tags" Target="../tags/tag1585.xml"/><Relationship Id="rId71" Type="http://schemas.openxmlformats.org/officeDocument/2006/relationships/image" Target="../media/image98.emf"/><Relationship Id="rId2" Type="http://schemas.openxmlformats.org/officeDocument/2006/relationships/tags" Target="../tags/tag1580.xml"/><Relationship Id="rId29" Type="http://schemas.openxmlformats.org/officeDocument/2006/relationships/tags" Target="../tags/tag1607.xml"/></Relationships>
</file>

<file path=ppt/slides/_rels/slide24.xml.rels><?xml version="1.0" encoding="UTF-8" standalone="yes"?>
<Relationships xmlns="http://schemas.openxmlformats.org/package/2006/relationships"><Relationship Id="rId13" Type="http://schemas.openxmlformats.org/officeDocument/2006/relationships/tags" Target="../tags/tag1652.xml"/><Relationship Id="rId18" Type="http://schemas.openxmlformats.org/officeDocument/2006/relationships/tags" Target="../tags/tag1657.xml"/><Relationship Id="rId26" Type="http://schemas.openxmlformats.org/officeDocument/2006/relationships/tags" Target="../tags/tag1665.xml"/><Relationship Id="rId39" Type="http://schemas.openxmlformats.org/officeDocument/2006/relationships/tags" Target="../tags/tag1678.xml"/><Relationship Id="rId21" Type="http://schemas.openxmlformats.org/officeDocument/2006/relationships/tags" Target="../tags/tag1660.xml"/><Relationship Id="rId34" Type="http://schemas.openxmlformats.org/officeDocument/2006/relationships/tags" Target="../tags/tag1673.xml"/><Relationship Id="rId42" Type="http://schemas.openxmlformats.org/officeDocument/2006/relationships/image" Target="../media/image105.png"/><Relationship Id="rId47" Type="http://schemas.openxmlformats.org/officeDocument/2006/relationships/image" Target="../media/image110.png"/><Relationship Id="rId50" Type="http://schemas.openxmlformats.org/officeDocument/2006/relationships/image" Target="../media/image113.png"/><Relationship Id="rId55" Type="http://schemas.openxmlformats.org/officeDocument/2006/relationships/image" Target="../media/image118.png"/><Relationship Id="rId7" Type="http://schemas.openxmlformats.org/officeDocument/2006/relationships/tags" Target="../tags/tag1646.xml"/><Relationship Id="rId2" Type="http://schemas.openxmlformats.org/officeDocument/2006/relationships/tags" Target="../tags/tag1641.xml"/><Relationship Id="rId16" Type="http://schemas.openxmlformats.org/officeDocument/2006/relationships/tags" Target="../tags/tag1655.xml"/><Relationship Id="rId29" Type="http://schemas.openxmlformats.org/officeDocument/2006/relationships/tags" Target="../tags/tag1668.xml"/><Relationship Id="rId11" Type="http://schemas.openxmlformats.org/officeDocument/2006/relationships/tags" Target="../tags/tag1650.xml"/><Relationship Id="rId24" Type="http://schemas.openxmlformats.org/officeDocument/2006/relationships/tags" Target="../tags/tag1663.xml"/><Relationship Id="rId32" Type="http://schemas.openxmlformats.org/officeDocument/2006/relationships/tags" Target="../tags/tag1671.xml"/><Relationship Id="rId37" Type="http://schemas.openxmlformats.org/officeDocument/2006/relationships/tags" Target="../tags/tag1676.xml"/><Relationship Id="rId40" Type="http://schemas.openxmlformats.org/officeDocument/2006/relationships/tags" Target="../tags/tag1679.xml"/><Relationship Id="rId45" Type="http://schemas.openxmlformats.org/officeDocument/2006/relationships/image" Target="../media/image108.png"/><Relationship Id="rId53" Type="http://schemas.openxmlformats.org/officeDocument/2006/relationships/image" Target="../media/image116.png"/><Relationship Id="rId58" Type="http://schemas.openxmlformats.org/officeDocument/2006/relationships/image" Target="../media/image121.png"/><Relationship Id="rId5" Type="http://schemas.openxmlformats.org/officeDocument/2006/relationships/tags" Target="../tags/tag1644.xml"/><Relationship Id="rId19" Type="http://schemas.openxmlformats.org/officeDocument/2006/relationships/tags" Target="../tags/tag1658.xml"/><Relationship Id="rId4" Type="http://schemas.openxmlformats.org/officeDocument/2006/relationships/tags" Target="../tags/tag1643.xml"/><Relationship Id="rId9" Type="http://schemas.openxmlformats.org/officeDocument/2006/relationships/tags" Target="../tags/tag1648.xml"/><Relationship Id="rId14" Type="http://schemas.openxmlformats.org/officeDocument/2006/relationships/tags" Target="../tags/tag1653.xml"/><Relationship Id="rId22" Type="http://schemas.openxmlformats.org/officeDocument/2006/relationships/tags" Target="../tags/tag1661.xml"/><Relationship Id="rId27" Type="http://schemas.openxmlformats.org/officeDocument/2006/relationships/tags" Target="../tags/tag1666.xml"/><Relationship Id="rId30" Type="http://schemas.openxmlformats.org/officeDocument/2006/relationships/tags" Target="../tags/tag1669.xml"/><Relationship Id="rId35" Type="http://schemas.openxmlformats.org/officeDocument/2006/relationships/tags" Target="../tags/tag1674.xml"/><Relationship Id="rId43" Type="http://schemas.openxmlformats.org/officeDocument/2006/relationships/image" Target="../media/image106.png"/><Relationship Id="rId48" Type="http://schemas.openxmlformats.org/officeDocument/2006/relationships/image" Target="../media/image111.png"/><Relationship Id="rId56" Type="http://schemas.openxmlformats.org/officeDocument/2006/relationships/image" Target="../media/image119.png"/><Relationship Id="rId8" Type="http://schemas.openxmlformats.org/officeDocument/2006/relationships/tags" Target="../tags/tag1647.xml"/><Relationship Id="rId51" Type="http://schemas.openxmlformats.org/officeDocument/2006/relationships/image" Target="../media/image114.png"/><Relationship Id="rId3" Type="http://schemas.openxmlformats.org/officeDocument/2006/relationships/tags" Target="../tags/tag1642.xml"/><Relationship Id="rId12" Type="http://schemas.openxmlformats.org/officeDocument/2006/relationships/tags" Target="../tags/tag1651.xml"/><Relationship Id="rId17" Type="http://schemas.openxmlformats.org/officeDocument/2006/relationships/tags" Target="../tags/tag1656.xml"/><Relationship Id="rId25" Type="http://schemas.openxmlformats.org/officeDocument/2006/relationships/tags" Target="../tags/tag1664.xml"/><Relationship Id="rId33" Type="http://schemas.openxmlformats.org/officeDocument/2006/relationships/tags" Target="../tags/tag1672.xml"/><Relationship Id="rId38" Type="http://schemas.openxmlformats.org/officeDocument/2006/relationships/tags" Target="../tags/tag1677.xml"/><Relationship Id="rId46" Type="http://schemas.openxmlformats.org/officeDocument/2006/relationships/image" Target="../media/image109.png"/><Relationship Id="rId59" Type="http://schemas.openxmlformats.org/officeDocument/2006/relationships/image" Target="../media/image122.emf"/><Relationship Id="rId20" Type="http://schemas.openxmlformats.org/officeDocument/2006/relationships/tags" Target="../tags/tag1659.xml"/><Relationship Id="rId41" Type="http://schemas.openxmlformats.org/officeDocument/2006/relationships/slideLayout" Target="../slideLayouts/slideLayout6.xml"/><Relationship Id="rId54" Type="http://schemas.openxmlformats.org/officeDocument/2006/relationships/image" Target="../media/image117.png"/><Relationship Id="rId1" Type="http://schemas.openxmlformats.org/officeDocument/2006/relationships/tags" Target="../tags/tag1640.xml"/><Relationship Id="rId6" Type="http://schemas.openxmlformats.org/officeDocument/2006/relationships/tags" Target="../tags/tag1645.xml"/><Relationship Id="rId15" Type="http://schemas.openxmlformats.org/officeDocument/2006/relationships/tags" Target="../tags/tag1654.xml"/><Relationship Id="rId23" Type="http://schemas.openxmlformats.org/officeDocument/2006/relationships/tags" Target="../tags/tag1662.xml"/><Relationship Id="rId28" Type="http://schemas.openxmlformats.org/officeDocument/2006/relationships/tags" Target="../tags/tag1667.xml"/><Relationship Id="rId36" Type="http://schemas.openxmlformats.org/officeDocument/2006/relationships/tags" Target="../tags/tag1675.xml"/><Relationship Id="rId49" Type="http://schemas.openxmlformats.org/officeDocument/2006/relationships/image" Target="../media/image112.png"/><Relationship Id="rId57" Type="http://schemas.openxmlformats.org/officeDocument/2006/relationships/image" Target="../media/image120.png"/><Relationship Id="rId10" Type="http://schemas.openxmlformats.org/officeDocument/2006/relationships/tags" Target="../tags/tag1649.xml"/><Relationship Id="rId31" Type="http://schemas.openxmlformats.org/officeDocument/2006/relationships/tags" Target="../tags/tag1670.xml"/><Relationship Id="rId44" Type="http://schemas.openxmlformats.org/officeDocument/2006/relationships/image" Target="../media/image107.png"/><Relationship Id="rId52" Type="http://schemas.openxmlformats.org/officeDocument/2006/relationships/image" Target="../media/image115.png"/></Relationships>
</file>

<file path=ppt/slides/_rels/slide25.xml.rels><?xml version="1.0" encoding="UTF-8" standalone="yes"?>
<Relationships xmlns="http://schemas.openxmlformats.org/package/2006/relationships"><Relationship Id="rId13" Type="http://schemas.openxmlformats.org/officeDocument/2006/relationships/tags" Target="../tags/tag1692.xml"/><Relationship Id="rId18" Type="http://schemas.openxmlformats.org/officeDocument/2006/relationships/tags" Target="../tags/tag1697.xml"/><Relationship Id="rId26" Type="http://schemas.openxmlformats.org/officeDocument/2006/relationships/tags" Target="../tags/tag1705.xml"/><Relationship Id="rId39" Type="http://schemas.openxmlformats.org/officeDocument/2006/relationships/image" Target="../media/image124.png"/><Relationship Id="rId21" Type="http://schemas.openxmlformats.org/officeDocument/2006/relationships/tags" Target="../tags/tag1700.xml"/><Relationship Id="rId34" Type="http://schemas.openxmlformats.org/officeDocument/2006/relationships/tags" Target="../tags/tag1713.xml"/><Relationship Id="rId42" Type="http://schemas.openxmlformats.org/officeDocument/2006/relationships/image" Target="../media/image127.png"/><Relationship Id="rId47" Type="http://schemas.openxmlformats.org/officeDocument/2006/relationships/image" Target="../media/image132.png"/><Relationship Id="rId7" Type="http://schemas.openxmlformats.org/officeDocument/2006/relationships/tags" Target="../tags/tag1686.xml"/><Relationship Id="rId2" Type="http://schemas.openxmlformats.org/officeDocument/2006/relationships/tags" Target="../tags/tag1681.xml"/><Relationship Id="rId16" Type="http://schemas.openxmlformats.org/officeDocument/2006/relationships/tags" Target="../tags/tag1695.xml"/><Relationship Id="rId29" Type="http://schemas.openxmlformats.org/officeDocument/2006/relationships/tags" Target="../tags/tag1708.xml"/><Relationship Id="rId11" Type="http://schemas.openxmlformats.org/officeDocument/2006/relationships/tags" Target="../tags/tag1690.xml"/><Relationship Id="rId24" Type="http://schemas.openxmlformats.org/officeDocument/2006/relationships/tags" Target="../tags/tag1703.xml"/><Relationship Id="rId32" Type="http://schemas.openxmlformats.org/officeDocument/2006/relationships/tags" Target="../tags/tag1711.xml"/><Relationship Id="rId37" Type="http://schemas.openxmlformats.org/officeDocument/2006/relationships/slideLayout" Target="../slideLayouts/slideLayout2.xml"/><Relationship Id="rId40" Type="http://schemas.openxmlformats.org/officeDocument/2006/relationships/image" Target="../media/image125.png"/><Relationship Id="rId45" Type="http://schemas.openxmlformats.org/officeDocument/2006/relationships/image" Target="../media/image130.png"/><Relationship Id="rId5" Type="http://schemas.openxmlformats.org/officeDocument/2006/relationships/tags" Target="../tags/tag1684.xml"/><Relationship Id="rId15" Type="http://schemas.openxmlformats.org/officeDocument/2006/relationships/tags" Target="../tags/tag1694.xml"/><Relationship Id="rId23" Type="http://schemas.openxmlformats.org/officeDocument/2006/relationships/tags" Target="../tags/tag1702.xml"/><Relationship Id="rId28" Type="http://schemas.openxmlformats.org/officeDocument/2006/relationships/tags" Target="../tags/tag1707.xml"/><Relationship Id="rId36" Type="http://schemas.openxmlformats.org/officeDocument/2006/relationships/tags" Target="../tags/tag1715.xml"/><Relationship Id="rId49" Type="http://schemas.openxmlformats.org/officeDocument/2006/relationships/image" Target="../media/image134.png"/><Relationship Id="rId10" Type="http://schemas.openxmlformats.org/officeDocument/2006/relationships/tags" Target="../tags/tag1689.xml"/><Relationship Id="rId19" Type="http://schemas.openxmlformats.org/officeDocument/2006/relationships/tags" Target="../tags/tag1698.xml"/><Relationship Id="rId31" Type="http://schemas.openxmlformats.org/officeDocument/2006/relationships/tags" Target="../tags/tag1710.xml"/><Relationship Id="rId44" Type="http://schemas.openxmlformats.org/officeDocument/2006/relationships/image" Target="../media/image129.png"/><Relationship Id="rId4" Type="http://schemas.openxmlformats.org/officeDocument/2006/relationships/tags" Target="../tags/tag1683.xml"/><Relationship Id="rId9" Type="http://schemas.openxmlformats.org/officeDocument/2006/relationships/tags" Target="../tags/tag1688.xml"/><Relationship Id="rId14" Type="http://schemas.openxmlformats.org/officeDocument/2006/relationships/tags" Target="../tags/tag1693.xml"/><Relationship Id="rId22" Type="http://schemas.openxmlformats.org/officeDocument/2006/relationships/tags" Target="../tags/tag1701.xml"/><Relationship Id="rId27" Type="http://schemas.openxmlformats.org/officeDocument/2006/relationships/tags" Target="../tags/tag1706.xml"/><Relationship Id="rId30" Type="http://schemas.openxmlformats.org/officeDocument/2006/relationships/tags" Target="../tags/tag1709.xml"/><Relationship Id="rId35" Type="http://schemas.openxmlformats.org/officeDocument/2006/relationships/tags" Target="../tags/tag1714.xml"/><Relationship Id="rId43" Type="http://schemas.openxmlformats.org/officeDocument/2006/relationships/image" Target="../media/image128.png"/><Relationship Id="rId48" Type="http://schemas.openxmlformats.org/officeDocument/2006/relationships/image" Target="../media/image133.png"/><Relationship Id="rId8" Type="http://schemas.openxmlformats.org/officeDocument/2006/relationships/tags" Target="../tags/tag1687.xml"/><Relationship Id="rId3" Type="http://schemas.openxmlformats.org/officeDocument/2006/relationships/tags" Target="../tags/tag1682.xml"/><Relationship Id="rId12" Type="http://schemas.openxmlformats.org/officeDocument/2006/relationships/tags" Target="../tags/tag1691.xml"/><Relationship Id="rId17" Type="http://schemas.openxmlformats.org/officeDocument/2006/relationships/tags" Target="../tags/tag1696.xml"/><Relationship Id="rId25" Type="http://schemas.openxmlformats.org/officeDocument/2006/relationships/tags" Target="../tags/tag1704.xml"/><Relationship Id="rId33" Type="http://schemas.openxmlformats.org/officeDocument/2006/relationships/tags" Target="../tags/tag1712.xml"/><Relationship Id="rId38" Type="http://schemas.openxmlformats.org/officeDocument/2006/relationships/image" Target="../media/image123.png"/><Relationship Id="rId46" Type="http://schemas.openxmlformats.org/officeDocument/2006/relationships/image" Target="../media/image131.png"/><Relationship Id="rId20" Type="http://schemas.openxmlformats.org/officeDocument/2006/relationships/tags" Target="../tags/tag1699.xml"/><Relationship Id="rId41" Type="http://schemas.openxmlformats.org/officeDocument/2006/relationships/image" Target="../media/image126.png"/><Relationship Id="rId1" Type="http://schemas.openxmlformats.org/officeDocument/2006/relationships/tags" Target="../tags/tag1680.xml"/><Relationship Id="rId6" Type="http://schemas.openxmlformats.org/officeDocument/2006/relationships/tags" Target="../tags/tag1685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7.png"/><Relationship Id="rId3" Type="http://schemas.openxmlformats.org/officeDocument/2006/relationships/tags" Target="../tags/tag1718.xml"/><Relationship Id="rId7" Type="http://schemas.openxmlformats.org/officeDocument/2006/relationships/image" Target="../media/image136.png"/><Relationship Id="rId2" Type="http://schemas.openxmlformats.org/officeDocument/2006/relationships/tags" Target="../tags/tag1717.xml"/><Relationship Id="rId1" Type="http://schemas.openxmlformats.org/officeDocument/2006/relationships/tags" Target="../tags/tag1716.xml"/><Relationship Id="rId6" Type="http://schemas.openxmlformats.org/officeDocument/2006/relationships/image" Target="../media/image135.png"/><Relationship Id="rId5" Type="http://schemas.openxmlformats.org/officeDocument/2006/relationships/slideLayout" Target="../slideLayouts/slideLayout2.xml"/><Relationship Id="rId4" Type="http://schemas.openxmlformats.org/officeDocument/2006/relationships/tags" Target="../tags/tag1719.xml"/><Relationship Id="rId9" Type="http://schemas.openxmlformats.org/officeDocument/2006/relationships/image" Target="../media/image138.emf"/></Relationships>
</file>

<file path=ppt/slides/_rels/slide27.xml.rels><?xml version="1.0" encoding="UTF-8" standalone="yes"?>
<Relationships xmlns="http://schemas.openxmlformats.org/package/2006/relationships"><Relationship Id="rId117" Type="http://schemas.openxmlformats.org/officeDocument/2006/relationships/tags" Target="../tags/tag1836.xml"/><Relationship Id="rId21" Type="http://schemas.openxmlformats.org/officeDocument/2006/relationships/tags" Target="../tags/tag1740.xml"/><Relationship Id="rId42" Type="http://schemas.openxmlformats.org/officeDocument/2006/relationships/tags" Target="../tags/tag1761.xml"/><Relationship Id="rId63" Type="http://schemas.openxmlformats.org/officeDocument/2006/relationships/tags" Target="../tags/tag1782.xml"/><Relationship Id="rId84" Type="http://schemas.openxmlformats.org/officeDocument/2006/relationships/tags" Target="../tags/tag1803.xml"/><Relationship Id="rId138" Type="http://schemas.openxmlformats.org/officeDocument/2006/relationships/tags" Target="../tags/tag1857.xml"/><Relationship Id="rId107" Type="http://schemas.openxmlformats.org/officeDocument/2006/relationships/tags" Target="../tags/tag1826.xml"/><Relationship Id="rId11" Type="http://schemas.openxmlformats.org/officeDocument/2006/relationships/tags" Target="../tags/tag1730.xml"/><Relationship Id="rId32" Type="http://schemas.openxmlformats.org/officeDocument/2006/relationships/tags" Target="../tags/tag1751.xml"/><Relationship Id="rId37" Type="http://schemas.openxmlformats.org/officeDocument/2006/relationships/tags" Target="../tags/tag1756.xml"/><Relationship Id="rId53" Type="http://schemas.openxmlformats.org/officeDocument/2006/relationships/tags" Target="../tags/tag1772.xml"/><Relationship Id="rId58" Type="http://schemas.openxmlformats.org/officeDocument/2006/relationships/tags" Target="../tags/tag1777.xml"/><Relationship Id="rId74" Type="http://schemas.openxmlformats.org/officeDocument/2006/relationships/tags" Target="../tags/tag1793.xml"/><Relationship Id="rId79" Type="http://schemas.openxmlformats.org/officeDocument/2006/relationships/tags" Target="../tags/tag1798.xml"/><Relationship Id="rId102" Type="http://schemas.openxmlformats.org/officeDocument/2006/relationships/tags" Target="../tags/tag1821.xml"/><Relationship Id="rId123" Type="http://schemas.openxmlformats.org/officeDocument/2006/relationships/tags" Target="../tags/tag1842.xml"/><Relationship Id="rId128" Type="http://schemas.openxmlformats.org/officeDocument/2006/relationships/tags" Target="../tags/tag1847.xml"/><Relationship Id="rId5" Type="http://schemas.openxmlformats.org/officeDocument/2006/relationships/tags" Target="../tags/tag1724.xml"/><Relationship Id="rId90" Type="http://schemas.openxmlformats.org/officeDocument/2006/relationships/tags" Target="../tags/tag1809.xml"/><Relationship Id="rId95" Type="http://schemas.openxmlformats.org/officeDocument/2006/relationships/tags" Target="../tags/tag1814.xml"/><Relationship Id="rId22" Type="http://schemas.openxmlformats.org/officeDocument/2006/relationships/tags" Target="../tags/tag1741.xml"/><Relationship Id="rId27" Type="http://schemas.openxmlformats.org/officeDocument/2006/relationships/tags" Target="../tags/tag1746.xml"/><Relationship Id="rId43" Type="http://schemas.openxmlformats.org/officeDocument/2006/relationships/tags" Target="../tags/tag1762.xml"/><Relationship Id="rId48" Type="http://schemas.openxmlformats.org/officeDocument/2006/relationships/tags" Target="../tags/tag1767.xml"/><Relationship Id="rId64" Type="http://schemas.openxmlformats.org/officeDocument/2006/relationships/tags" Target="../tags/tag1783.xml"/><Relationship Id="rId69" Type="http://schemas.openxmlformats.org/officeDocument/2006/relationships/tags" Target="../tags/tag1788.xml"/><Relationship Id="rId113" Type="http://schemas.openxmlformats.org/officeDocument/2006/relationships/tags" Target="../tags/tag1832.xml"/><Relationship Id="rId118" Type="http://schemas.openxmlformats.org/officeDocument/2006/relationships/tags" Target="../tags/tag1837.xml"/><Relationship Id="rId134" Type="http://schemas.openxmlformats.org/officeDocument/2006/relationships/tags" Target="../tags/tag1853.xml"/><Relationship Id="rId139" Type="http://schemas.openxmlformats.org/officeDocument/2006/relationships/slideLayout" Target="../slideLayouts/slideLayout2.xml"/><Relationship Id="rId80" Type="http://schemas.openxmlformats.org/officeDocument/2006/relationships/tags" Target="../tags/tag1799.xml"/><Relationship Id="rId85" Type="http://schemas.openxmlformats.org/officeDocument/2006/relationships/tags" Target="../tags/tag1804.xml"/><Relationship Id="rId12" Type="http://schemas.openxmlformats.org/officeDocument/2006/relationships/tags" Target="../tags/tag1731.xml"/><Relationship Id="rId17" Type="http://schemas.openxmlformats.org/officeDocument/2006/relationships/tags" Target="../tags/tag1736.xml"/><Relationship Id="rId33" Type="http://schemas.openxmlformats.org/officeDocument/2006/relationships/tags" Target="../tags/tag1752.xml"/><Relationship Id="rId38" Type="http://schemas.openxmlformats.org/officeDocument/2006/relationships/tags" Target="../tags/tag1757.xml"/><Relationship Id="rId59" Type="http://schemas.openxmlformats.org/officeDocument/2006/relationships/tags" Target="../tags/tag1778.xml"/><Relationship Id="rId103" Type="http://schemas.openxmlformats.org/officeDocument/2006/relationships/tags" Target="../tags/tag1822.xml"/><Relationship Id="rId108" Type="http://schemas.openxmlformats.org/officeDocument/2006/relationships/tags" Target="../tags/tag1827.xml"/><Relationship Id="rId124" Type="http://schemas.openxmlformats.org/officeDocument/2006/relationships/tags" Target="../tags/tag1843.xml"/><Relationship Id="rId129" Type="http://schemas.openxmlformats.org/officeDocument/2006/relationships/tags" Target="../tags/tag1848.xml"/><Relationship Id="rId54" Type="http://schemas.openxmlformats.org/officeDocument/2006/relationships/tags" Target="../tags/tag1773.xml"/><Relationship Id="rId70" Type="http://schemas.openxmlformats.org/officeDocument/2006/relationships/tags" Target="../tags/tag1789.xml"/><Relationship Id="rId75" Type="http://schemas.openxmlformats.org/officeDocument/2006/relationships/tags" Target="../tags/tag1794.xml"/><Relationship Id="rId91" Type="http://schemas.openxmlformats.org/officeDocument/2006/relationships/tags" Target="../tags/tag1810.xml"/><Relationship Id="rId96" Type="http://schemas.openxmlformats.org/officeDocument/2006/relationships/tags" Target="../tags/tag1815.xml"/><Relationship Id="rId140" Type="http://schemas.openxmlformats.org/officeDocument/2006/relationships/image" Target="../media/image139.emf"/><Relationship Id="rId1" Type="http://schemas.openxmlformats.org/officeDocument/2006/relationships/tags" Target="../tags/tag1720.xml"/><Relationship Id="rId6" Type="http://schemas.openxmlformats.org/officeDocument/2006/relationships/tags" Target="../tags/tag1725.xml"/><Relationship Id="rId23" Type="http://schemas.openxmlformats.org/officeDocument/2006/relationships/tags" Target="../tags/tag1742.xml"/><Relationship Id="rId28" Type="http://schemas.openxmlformats.org/officeDocument/2006/relationships/tags" Target="../tags/tag1747.xml"/><Relationship Id="rId49" Type="http://schemas.openxmlformats.org/officeDocument/2006/relationships/tags" Target="../tags/tag1768.xml"/><Relationship Id="rId114" Type="http://schemas.openxmlformats.org/officeDocument/2006/relationships/tags" Target="../tags/tag1833.xml"/><Relationship Id="rId119" Type="http://schemas.openxmlformats.org/officeDocument/2006/relationships/tags" Target="../tags/tag1838.xml"/><Relationship Id="rId44" Type="http://schemas.openxmlformats.org/officeDocument/2006/relationships/tags" Target="../tags/tag1763.xml"/><Relationship Id="rId60" Type="http://schemas.openxmlformats.org/officeDocument/2006/relationships/tags" Target="../tags/tag1779.xml"/><Relationship Id="rId65" Type="http://schemas.openxmlformats.org/officeDocument/2006/relationships/tags" Target="../tags/tag1784.xml"/><Relationship Id="rId81" Type="http://schemas.openxmlformats.org/officeDocument/2006/relationships/tags" Target="../tags/tag1800.xml"/><Relationship Id="rId86" Type="http://schemas.openxmlformats.org/officeDocument/2006/relationships/tags" Target="../tags/tag1805.xml"/><Relationship Id="rId130" Type="http://schemas.openxmlformats.org/officeDocument/2006/relationships/tags" Target="../tags/tag1849.xml"/><Relationship Id="rId135" Type="http://schemas.openxmlformats.org/officeDocument/2006/relationships/tags" Target="../tags/tag1854.xml"/><Relationship Id="rId13" Type="http://schemas.openxmlformats.org/officeDocument/2006/relationships/tags" Target="../tags/tag1732.xml"/><Relationship Id="rId18" Type="http://schemas.openxmlformats.org/officeDocument/2006/relationships/tags" Target="../tags/tag1737.xml"/><Relationship Id="rId39" Type="http://schemas.openxmlformats.org/officeDocument/2006/relationships/tags" Target="../tags/tag1758.xml"/><Relationship Id="rId109" Type="http://schemas.openxmlformats.org/officeDocument/2006/relationships/tags" Target="../tags/tag1828.xml"/><Relationship Id="rId34" Type="http://schemas.openxmlformats.org/officeDocument/2006/relationships/tags" Target="../tags/tag1753.xml"/><Relationship Id="rId50" Type="http://schemas.openxmlformats.org/officeDocument/2006/relationships/tags" Target="../tags/tag1769.xml"/><Relationship Id="rId55" Type="http://schemas.openxmlformats.org/officeDocument/2006/relationships/tags" Target="../tags/tag1774.xml"/><Relationship Id="rId76" Type="http://schemas.openxmlformats.org/officeDocument/2006/relationships/tags" Target="../tags/tag1795.xml"/><Relationship Id="rId97" Type="http://schemas.openxmlformats.org/officeDocument/2006/relationships/tags" Target="../tags/tag1816.xml"/><Relationship Id="rId104" Type="http://schemas.openxmlformats.org/officeDocument/2006/relationships/tags" Target="../tags/tag1823.xml"/><Relationship Id="rId120" Type="http://schemas.openxmlformats.org/officeDocument/2006/relationships/tags" Target="../tags/tag1839.xml"/><Relationship Id="rId125" Type="http://schemas.openxmlformats.org/officeDocument/2006/relationships/tags" Target="../tags/tag1844.xml"/><Relationship Id="rId141" Type="http://schemas.openxmlformats.org/officeDocument/2006/relationships/image" Target="../media/image140.emf"/><Relationship Id="rId7" Type="http://schemas.openxmlformats.org/officeDocument/2006/relationships/tags" Target="../tags/tag1726.xml"/><Relationship Id="rId71" Type="http://schemas.openxmlformats.org/officeDocument/2006/relationships/tags" Target="../tags/tag1790.xml"/><Relationship Id="rId92" Type="http://schemas.openxmlformats.org/officeDocument/2006/relationships/tags" Target="../tags/tag1811.xml"/><Relationship Id="rId2" Type="http://schemas.openxmlformats.org/officeDocument/2006/relationships/tags" Target="../tags/tag1721.xml"/><Relationship Id="rId29" Type="http://schemas.openxmlformats.org/officeDocument/2006/relationships/tags" Target="../tags/tag1748.xml"/><Relationship Id="rId24" Type="http://schemas.openxmlformats.org/officeDocument/2006/relationships/tags" Target="../tags/tag1743.xml"/><Relationship Id="rId40" Type="http://schemas.openxmlformats.org/officeDocument/2006/relationships/tags" Target="../tags/tag1759.xml"/><Relationship Id="rId45" Type="http://schemas.openxmlformats.org/officeDocument/2006/relationships/tags" Target="../tags/tag1764.xml"/><Relationship Id="rId66" Type="http://schemas.openxmlformats.org/officeDocument/2006/relationships/tags" Target="../tags/tag1785.xml"/><Relationship Id="rId87" Type="http://schemas.openxmlformats.org/officeDocument/2006/relationships/tags" Target="../tags/tag1806.xml"/><Relationship Id="rId110" Type="http://schemas.openxmlformats.org/officeDocument/2006/relationships/tags" Target="../tags/tag1829.xml"/><Relationship Id="rId115" Type="http://schemas.openxmlformats.org/officeDocument/2006/relationships/tags" Target="../tags/tag1834.xml"/><Relationship Id="rId131" Type="http://schemas.openxmlformats.org/officeDocument/2006/relationships/tags" Target="../tags/tag1850.xml"/><Relationship Id="rId136" Type="http://schemas.openxmlformats.org/officeDocument/2006/relationships/tags" Target="../tags/tag1855.xml"/><Relationship Id="rId61" Type="http://schemas.openxmlformats.org/officeDocument/2006/relationships/tags" Target="../tags/tag1780.xml"/><Relationship Id="rId82" Type="http://schemas.openxmlformats.org/officeDocument/2006/relationships/tags" Target="../tags/tag1801.xml"/><Relationship Id="rId19" Type="http://schemas.openxmlformats.org/officeDocument/2006/relationships/tags" Target="../tags/tag1738.xml"/><Relationship Id="rId14" Type="http://schemas.openxmlformats.org/officeDocument/2006/relationships/tags" Target="../tags/tag1733.xml"/><Relationship Id="rId30" Type="http://schemas.openxmlformats.org/officeDocument/2006/relationships/tags" Target="../tags/tag1749.xml"/><Relationship Id="rId35" Type="http://schemas.openxmlformats.org/officeDocument/2006/relationships/tags" Target="../tags/tag1754.xml"/><Relationship Id="rId56" Type="http://schemas.openxmlformats.org/officeDocument/2006/relationships/tags" Target="../tags/tag1775.xml"/><Relationship Id="rId77" Type="http://schemas.openxmlformats.org/officeDocument/2006/relationships/tags" Target="../tags/tag1796.xml"/><Relationship Id="rId100" Type="http://schemas.openxmlformats.org/officeDocument/2006/relationships/tags" Target="../tags/tag1819.xml"/><Relationship Id="rId105" Type="http://schemas.openxmlformats.org/officeDocument/2006/relationships/tags" Target="../tags/tag1824.xml"/><Relationship Id="rId126" Type="http://schemas.openxmlformats.org/officeDocument/2006/relationships/tags" Target="../tags/tag1845.xml"/><Relationship Id="rId8" Type="http://schemas.openxmlformats.org/officeDocument/2006/relationships/tags" Target="../tags/tag1727.xml"/><Relationship Id="rId51" Type="http://schemas.openxmlformats.org/officeDocument/2006/relationships/tags" Target="../tags/tag1770.xml"/><Relationship Id="rId72" Type="http://schemas.openxmlformats.org/officeDocument/2006/relationships/tags" Target="../tags/tag1791.xml"/><Relationship Id="rId93" Type="http://schemas.openxmlformats.org/officeDocument/2006/relationships/tags" Target="../tags/tag1812.xml"/><Relationship Id="rId98" Type="http://schemas.openxmlformats.org/officeDocument/2006/relationships/tags" Target="../tags/tag1817.xml"/><Relationship Id="rId121" Type="http://schemas.openxmlformats.org/officeDocument/2006/relationships/tags" Target="../tags/tag1840.xml"/><Relationship Id="rId142" Type="http://schemas.openxmlformats.org/officeDocument/2006/relationships/image" Target="../media/image141.emf"/><Relationship Id="rId3" Type="http://schemas.openxmlformats.org/officeDocument/2006/relationships/tags" Target="../tags/tag1722.xml"/><Relationship Id="rId25" Type="http://schemas.openxmlformats.org/officeDocument/2006/relationships/tags" Target="../tags/tag1744.xml"/><Relationship Id="rId46" Type="http://schemas.openxmlformats.org/officeDocument/2006/relationships/tags" Target="../tags/tag1765.xml"/><Relationship Id="rId67" Type="http://schemas.openxmlformats.org/officeDocument/2006/relationships/tags" Target="../tags/tag1786.xml"/><Relationship Id="rId116" Type="http://schemas.openxmlformats.org/officeDocument/2006/relationships/tags" Target="../tags/tag1835.xml"/><Relationship Id="rId137" Type="http://schemas.openxmlformats.org/officeDocument/2006/relationships/tags" Target="../tags/tag1856.xml"/><Relationship Id="rId20" Type="http://schemas.openxmlformats.org/officeDocument/2006/relationships/tags" Target="../tags/tag1739.xml"/><Relationship Id="rId41" Type="http://schemas.openxmlformats.org/officeDocument/2006/relationships/tags" Target="../tags/tag1760.xml"/><Relationship Id="rId62" Type="http://schemas.openxmlformats.org/officeDocument/2006/relationships/tags" Target="../tags/tag1781.xml"/><Relationship Id="rId83" Type="http://schemas.openxmlformats.org/officeDocument/2006/relationships/tags" Target="../tags/tag1802.xml"/><Relationship Id="rId88" Type="http://schemas.openxmlformats.org/officeDocument/2006/relationships/tags" Target="../tags/tag1807.xml"/><Relationship Id="rId111" Type="http://schemas.openxmlformats.org/officeDocument/2006/relationships/tags" Target="../tags/tag1830.xml"/><Relationship Id="rId132" Type="http://schemas.openxmlformats.org/officeDocument/2006/relationships/tags" Target="../tags/tag1851.xml"/><Relationship Id="rId15" Type="http://schemas.openxmlformats.org/officeDocument/2006/relationships/tags" Target="../tags/tag1734.xml"/><Relationship Id="rId36" Type="http://schemas.openxmlformats.org/officeDocument/2006/relationships/tags" Target="../tags/tag1755.xml"/><Relationship Id="rId57" Type="http://schemas.openxmlformats.org/officeDocument/2006/relationships/tags" Target="../tags/tag1776.xml"/><Relationship Id="rId106" Type="http://schemas.openxmlformats.org/officeDocument/2006/relationships/tags" Target="../tags/tag1825.xml"/><Relationship Id="rId127" Type="http://schemas.openxmlformats.org/officeDocument/2006/relationships/tags" Target="../tags/tag1846.xml"/><Relationship Id="rId10" Type="http://schemas.openxmlformats.org/officeDocument/2006/relationships/tags" Target="../tags/tag1729.xml"/><Relationship Id="rId31" Type="http://schemas.openxmlformats.org/officeDocument/2006/relationships/tags" Target="../tags/tag1750.xml"/><Relationship Id="rId52" Type="http://schemas.openxmlformats.org/officeDocument/2006/relationships/tags" Target="../tags/tag1771.xml"/><Relationship Id="rId73" Type="http://schemas.openxmlformats.org/officeDocument/2006/relationships/tags" Target="../tags/tag1792.xml"/><Relationship Id="rId78" Type="http://schemas.openxmlformats.org/officeDocument/2006/relationships/tags" Target="../tags/tag1797.xml"/><Relationship Id="rId94" Type="http://schemas.openxmlformats.org/officeDocument/2006/relationships/tags" Target="../tags/tag1813.xml"/><Relationship Id="rId99" Type="http://schemas.openxmlformats.org/officeDocument/2006/relationships/tags" Target="../tags/tag1818.xml"/><Relationship Id="rId101" Type="http://schemas.openxmlformats.org/officeDocument/2006/relationships/tags" Target="../tags/tag1820.xml"/><Relationship Id="rId122" Type="http://schemas.openxmlformats.org/officeDocument/2006/relationships/tags" Target="../tags/tag1841.xml"/><Relationship Id="rId143" Type="http://schemas.openxmlformats.org/officeDocument/2006/relationships/image" Target="../media/image142.png"/><Relationship Id="rId4" Type="http://schemas.openxmlformats.org/officeDocument/2006/relationships/tags" Target="../tags/tag1723.xml"/><Relationship Id="rId9" Type="http://schemas.openxmlformats.org/officeDocument/2006/relationships/tags" Target="../tags/tag1728.xml"/><Relationship Id="rId26" Type="http://schemas.openxmlformats.org/officeDocument/2006/relationships/tags" Target="../tags/tag1745.xml"/><Relationship Id="rId47" Type="http://schemas.openxmlformats.org/officeDocument/2006/relationships/tags" Target="../tags/tag1766.xml"/><Relationship Id="rId68" Type="http://schemas.openxmlformats.org/officeDocument/2006/relationships/tags" Target="../tags/tag1787.xml"/><Relationship Id="rId89" Type="http://schemas.openxmlformats.org/officeDocument/2006/relationships/tags" Target="../tags/tag1808.xml"/><Relationship Id="rId112" Type="http://schemas.openxmlformats.org/officeDocument/2006/relationships/tags" Target="../tags/tag1831.xml"/><Relationship Id="rId133" Type="http://schemas.openxmlformats.org/officeDocument/2006/relationships/tags" Target="../tags/tag1852.xml"/><Relationship Id="rId16" Type="http://schemas.openxmlformats.org/officeDocument/2006/relationships/tags" Target="../tags/tag1735.xml"/></Relationships>
</file>

<file path=ppt/slides/_rels/slide28.xml.rels><?xml version="1.0" encoding="UTF-8" standalone="yes"?>
<Relationships xmlns="http://schemas.openxmlformats.org/package/2006/relationships"><Relationship Id="rId26" Type="http://schemas.openxmlformats.org/officeDocument/2006/relationships/tags" Target="../tags/tag1883.xml"/><Relationship Id="rId21" Type="http://schemas.openxmlformats.org/officeDocument/2006/relationships/tags" Target="../tags/tag1878.xml"/><Relationship Id="rId42" Type="http://schemas.openxmlformats.org/officeDocument/2006/relationships/tags" Target="../tags/tag1899.xml"/><Relationship Id="rId47" Type="http://schemas.openxmlformats.org/officeDocument/2006/relationships/tags" Target="../tags/tag1904.xml"/><Relationship Id="rId63" Type="http://schemas.openxmlformats.org/officeDocument/2006/relationships/tags" Target="../tags/tag1920.xml"/><Relationship Id="rId68" Type="http://schemas.openxmlformats.org/officeDocument/2006/relationships/tags" Target="../tags/tag1925.xml"/><Relationship Id="rId84" Type="http://schemas.openxmlformats.org/officeDocument/2006/relationships/image" Target="../media/image144.emf"/><Relationship Id="rId16" Type="http://schemas.openxmlformats.org/officeDocument/2006/relationships/tags" Target="../tags/tag1873.xml"/><Relationship Id="rId11" Type="http://schemas.openxmlformats.org/officeDocument/2006/relationships/tags" Target="../tags/tag1868.xml"/><Relationship Id="rId32" Type="http://schemas.openxmlformats.org/officeDocument/2006/relationships/tags" Target="../tags/tag1889.xml"/><Relationship Id="rId37" Type="http://schemas.openxmlformats.org/officeDocument/2006/relationships/tags" Target="../tags/tag1894.xml"/><Relationship Id="rId53" Type="http://schemas.openxmlformats.org/officeDocument/2006/relationships/tags" Target="../tags/tag1910.xml"/><Relationship Id="rId58" Type="http://schemas.openxmlformats.org/officeDocument/2006/relationships/tags" Target="../tags/tag1915.xml"/><Relationship Id="rId74" Type="http://schemas.openxmlformats.org/officeDocument/2006/relationships/tags" Target="../tags/tag1931.xml"/><Relationship Id="rId79" Type="http://schemas.openxmlformats.org/officeDocument/2006/relationships/tags" Target="../tags/tag1936.xml"/><Relationship Id="rId5" Type="http://schemas.openxmlformats.org/officeDocument/2006/relationships/tags" Target="../tags/tag1862.xml"/><Relationship Id="rId19" Type="http://schemas.openxmlformats.org/officeDocument/2006/relationships/tags" Target="../tags/tag1876.xml"/><Relationship Id="rId14" Type="http://schemas.openxmlformats.org/officeDocument/2006/relationships/tags" Target="../tags/tag1871.xml"/><Relationship Id="rId22" Type="http://schemas.openxmlformats.org/officeDocument/2006/relationships/tags" Target="../tags/tag1879.xml"/><Relationship Id="rId27" Type="http://schemas.openxmlformats.org/officeDocument/2006/relationships/tags" Target="../tags/tag1884.xml"/><Relationship Id="rId30" Type="http://schemas.openxmlformats.org/officeDocument/2006/relationships/tags" Target="../tags/tag1887.xml"/><Relationship Id="rId35" Type="http://schemas.openxmlformats.org/officeDocument/2006/relationships/tags" Target="../tags/tag1892.xml"/><Relationship Id="rId43" Type="http://schemas.openxmlformats.org/officeDocument/2006/relationships/tags" Target="../tags/tag1900.xml"/><Relationship Id="rId48" Type="http://schemas.openxmlformats.org/officeDocument/2006/relationships/tags" Target="../tags/tag1905.xml"/><Relationship Id="rId56" Type="http://schemas.openxmlformats.org/officeDocument/2006/relationships/tags" Target="../tags/tag1913.xml"/><Relationship Id="rId64" Type="http://schemas.openxmlformats.org/officeDocument/2006/relationships/tags" Target="../tags/tag1921.xml"/><Relationship Id="rId69" Type="http://schemas.openxmlformats.org/officeDocument/2006/relationships/tags" Target="../tags/tag1926.xml"/><Relationship Id="rId77" Type="http://schemas.openxmlformats.org/officeDocument/2006/relationships/tags" Target="../tags/tag1934.xml"/><Relationship Id="rId8" Type="http://schemas.openxmlformats.org/officeDocument/2006/relationships/tags" Target="../tags/tag1865.xml"/><Relationship Id="rId51" Type="http://schemas.openxmlformats.org/officeDocument/2006/relationships/tags" Target="../tags/tag1908.xml"/><Relationship Id="rId72" Type="http://schemas.openxmlformats.org/officeDocument/2006/relationships/tags" Target="../tags/tag1929.xml"/><Relationship Id="rId80" Type="http://schemas.openxmlformats.org/officeDocument/2006/relationships/tags" Target="../tags/tag1937.xml"/><Relationship Id="rId85" Type="http://schemas.openxmlformats.org/officeDocument/2006/relationships/image" Target="../media/image145.emf"/><Relationship Id="rId3" Type="http://schemas.openxmlformats.org/officeDocument/2006/relationships/tags" Target="../tags/tag1860.xml"/><Relationship Id="rId12" Type="http://schemas.openxmlformats.org/officeDocument/2006/relationships/tags" Target="../tags/tag1869.xml"/><Relationship Id="rId17" Type="http://schemas.openxmlformats.org/officeDocument/2006/relationships/tags" Target="../tags/tag1874.xml"/><Relationship Id="rId25" Type="http://schemas.openxmlformats.org/officeDocument/2006/relationships/tags" Target="../tags/tag1882.xml"/><Relationship Id="rId33" Type="http://schemas.openxmlformats.org/officeDocument/2006/relationships/tags" Target="../tags/tag1890.xml"/><Relationship Id="rId38" Type="http://schemas.openxmlformats.org/officeDocument/2006/relationships/tags" Target="../tags/tag1895.xml"/><Relationship Id="rId46" Type="http://schemas.openxmlformats.org/officeDocument/2006/relationships/tags" Target="../tags/tag1903.xml"/><Relationship Id="rId59" Type="http://schemas.openxmlformats.org/officeDocument/2006/relationships/tags" Target="../tags/tag1916.xml"/><Relationship Id="rId67" Type="http://schemas.openxmlformats.org/officeDocument/2006/relationships/tags" Target="../tags/tag1924.xml"/><Relationship Id="rId20" Type="http://schemas.openxmlformats.org/officeDocument/2006/relationships/tags" Target="../tags/tag1877.xml"/><Relationship Id="rId41" Type="http://schemas.openxmlformats.org/officeDocument/2006/relationships/tags" Target="../tags/tag1898.xml"/><Relationship Id="rId54" Type="http://schemas.openxmlformats.org/officeDocument/2006/relationships/tags" Target="../tags/tag1911.xml"/><Relationship Id="rId62" Type="http://schemas.openxmlformats.org/officeDocument/2006/relationships/tags" Target="../tags/tag1919.xml"/><Relationship Id="rId70" Type="http://schemas.openxmlformats.org/officeDocument/2006/relationships/tags" Target="../tags/tag1927.xml"/><Relationship Id="rId75" Type="http://schemas.openxmlformats.org/officeDocument/2006/relationships/tags" Target="../tags/tag1932.xml"/><Relationship Id="rId83" Type="http://schemas.openxmlformats.org/officeDocument/2006/relationships/image" Target="../media/image143.png"/><Relationship Id="rId88" Type="http://schemas.openxmlformats.org/officeDocument/2006/relationships/image" Target="../media/image148.png"/><Relationship Id="rId1" Type="http://schemas.openxmlformats.org/officeDocument/2006/relationships/tags" Target="../tags/tag1858.xml"/><Relationship Id="rId6" Type="http://schemas.openxmlformats.org/officeDocument/2006/relationships/tags" Target="../tags/tag1863.xml"/><Relationship Id="rId15" Type="http://schemas.openxmlformats.org/officeDocument/2006/relationships/tags" Target="../tags/tag1872.xml"/><Relationship Id="rId23" Type="http://schemas.openxmlformats.org/officeDocument/2006/relationships/tags" Target="../tags/tag1880.xml"/><Relationship Id="rId28" Type="http://schemas.openxmlformats.org/officeDocument/2006/relationships/tags" Target="../tags/tag1885.xml"/><Relationship Id="rId36" Type="http://schemas.openxmlformats.org/officeDocument/2006/relationships/tags" Target="../tags/tag1893.xml"/><Relationship Id="rId49" Type="http://schemas.openxmlformats.org/officeDocument/2006/relationships/tags" Target="../tags/tag1906.xml"/><Relationship Id="rId57" Type="http://schemas.openxmlformats.org/officeDocument/2006/relationships/tags" Target="../tags/tag1914.xml"/><Relationship Id="rId10" Type="http://schemas.openxmlformats.org/officeDocument/2006/relationships/tags" Target="../tags/tag1867.xml"/><Relationship Id="rId31" Type="http://schemas.openxmlformats.org/officeDocument/2006/relationships/tags" Target="../tags/tag1888.xml"/><Relationship Id="rId44" Type="http://schemas.openxmlformats.org/officeDocument/2006/relationships/tags" Target="../tags/tag1901.xml"/><Relationship Id="rId52" Type="http://schemas.openxmlformats.org/officeDocument/2006/relationships/tags" Target="../tags/tag1909.xml"/><Relationship Id="rId60" Type="http://schemas.openxmlformats.org/officeDocument/2006/relationships/tags" Target="../tags/tag1917.xml"/><Relationship Id="rId65" Type="http://schemas.openxmlformats.org/officeDocument/2006/relationships/tags" Target="../tags/tag1922.xml"/><Relationship Id="rId73" Type="http://schemas.openxmlformats.org/officeDocument/2006/relationships/tags" Target="../tags/tag1930.xml"/><Relationship Id="rId78" Type="http://schemas.openxmlformats.org/officeDocument/2006/relationships/tags" Target="../tags/tag1935.xml"/><Relationship Id="rId81" Type="http://schemas.openxmlformats.org/officeDocument/2006/relationships/tags" Target="../tags/tag1938.xml"/><Relationship Id="rId86" Type="http://schemas.openxmlformats.org/officeDocument/2006/relationships/image" Target="../media/image146.png"/><Relationship Id="rId4" Type="http://schemas.openxmlformats.org/officeDocument/2006/relationships/tags" Target="../tags/tag1861.xml"/><Relationship Id="rId9" Type="http://schemas.openxmlformats.org/officeDocument/2006/relationships/tags" Target="../tags/tag1866.xml"/><Relationship Id="rId13" Type="http://schemas.openxmlformats.org/officeDocument/2006/relationships/tags" Target="../tags/tag1870.xml"/><Relationship Id="rId18" Type="http://schemas.openxmlformats.org/officeDocument/2006/relationships/tags" Target="../tags/tag1875.xml"/><Relationship Id="rId39" Type="http://schemas.openxmlformats.org/officeDocument/2006/relationships/tags" Target="../tags/tag1896.xml"/><Relationship Id="rId34" Type="http://schemas.openxmlformats.org/officeDocument/2006/relationships/tags" Target="../tags/tag1891.xml"/><Relationship Id="rId50" Type="http://schemas.openxmlformats.org/officeDocument/2006/relationships/tags" Target="../tags/tag1907.xml"/><Relationship Id="rId55" Type="http://schemas.openxmlformats.org/officeDocument/2006/relationships/tags" Target="../tags/tag1912.xml"/><Relationship Id="rId76" Type="http://schemas.openxmlformats.org/officeDocument/2006/relationships/tags" Target="../tags/tag1933.xml"/><Relationship Id="rId7" Type="http://schemas.openxmlformats.org/officeDocument/2006/relationships/tags" Target="../tags/tag1864.xml"/><Relationship Id="rId71" Type="http://schemas.openxmlformats.org/officeDocument/2006/relationships/tags" Target="../tags/tag1928.xml"/><Relationship Id="rId2" Type="http://schemas.openxmlformats.org/officeDocument/2006/relationships/tags" Target="../tags/tag1859.xml"/><Relationship Id="rId29" Type="http://schemas.openxmlformats.org/officeDocument/2006/relationships/tags" Target="../tags/tag1886.xml"/><Relationship Id="rId24" Type="http://schemas.openxmlformats.org/officeDocument/2006/relationships/tags" Target="../tags/tag1881.xml"/><Relationship Id="rId40" Type="http://schemas.openxmlformats.org/officeDocument/2006/relationships/tags" Target="../tags/tag1897.xml"/><Relationship Id="rId45" Type="http://schemas.openxmlformats.org/officeDocument/2006/relationships/tags" Target="../tags/tag1902.xml"/><Relationship Id="rId66" Type="http://schemas.openxmlformats.org/officeDocument/2006/relationships/tags" Target="../tags/tag1923.xml"/><Relationship Id="rId87" Type="http://schemas.openxmlformats.org/officeDocument/2006/relationships/image" Target="../media/image147.png"/><Relationship Id="rId61" Type="http://schemas.openxmlformats.org/officeDocument/2006/relationships/tags" Target="../tags/tag1918.xml"/><Relationship Id="rId82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17" Type="http://schemas.openxmlformats.org/officeDocument/2006/relationships/tags" Target="../tags/tag2055.xml"/><Relationship Id="rId21" Type="http://schemas.openxmlformats.org/officeDocument/2006/relationships/tags" Target="../tags/tag1959.xml"/><Relationship Id="rId42" Type="http://schemas.openxmlformats.org/officeDocument/2006/relationships/tags" Target="../tags/tag1980.xml"/><Relationship Id="rId63" Type="http://schemas.openxmlformats.org/officeDocument/2006/relationships/tags" Target="../tags/tag2001.xml"/><Relationship Id="rId84" Type="http://schemas.openxmlformats.org/officeDocument/2006/relationships/tags" Target="../tags/tag2022.xml"/><Relationship Id="rId138" Type="http://schemas.openxmlformats.org/officeDocument/2006/relationships/tags" Target="../tags/tag2076.xml"/><Relationship Id="rId159" Type="http://schemas.openxmlformats.org/officeDocument/2006/relationships/tags" Target="../tags/tag2097.xml"/><Relationship Id="rId170" Type="http://schemas.openxmlformats.org/officeDocument/2006/relationships/tags" Target="../tags/tag2108.xml"/><Relationship Id="rId191" Type="http://schemas.openxmlformats.org/officeDocument/2006/relationships/tags" Target="../tags/tag2129.xml"/><Relationship Id="rId205" Type="http://schemas.openxmlformats.org/officeDocument/2006/relationships/tags" Target="../tags/tag2143.xml"/><Relationship Id="rId107" Type="http://schemas.openxmlformats.org/officeDocument/2006/relationships/tags" Target="../tags/tag2045.xml"/><Relationship Id="rId11" Type="http://schemas.openxmlformats.org/officeDocument/2006/relationships/tags" Target="../tags/tag1949.xml"/><Relationship Id="rId32" Type="http://schemas.openxmlformats.org/officeDocument/2006/relationships/tags" Target="../tags/tag1970.xml"/><Relationship Id="rId53" Type="http://schemas.openxmlformats.org/officeDocument/2006/relationships/tags" Target="../tags/tag1991.xml"/><Relationship Id="rId74" Type="http://schemas.openxmlformats.org/officeDocument/2006/relationships/tags" Target="../tags/tag2012.xml"/><Relationship Id="rId128" Type="http://schemas.openxmlformats.org/officeDocument/2006/relationships/tags" Target="../tags/tag2066.xml"/><Relationship Id="rId149" Type="http://schemas.openxmlformats.org/officeDocument/2006/relationships/tags" Target="../tags/tag2087.xml"/><Relationship Id="rId5" Type="http://schemas.openxmlformats.org/officeDocument/2006/relationships/tags" Target="../tags/tag1943.xml"/><Relationship Id="rId95" Type="http://schemas.openxmlformats.org/officeDocument/2006/relationships/tags" Target="../tags/tag2033.xml"/><Relationship Id="rId160" Type="http://schemas.openxmlformats.org/officeDocument/2006/relationships/tags" Target="../tags/tag2098.xml"/><Relationship Id="rId181" Type="http://schemas.openxmlformats.org/officeDocument/2006/relationships/tags" Target="../tags/tag2119.xml"/><Relationship Id="rId216" Type="http://schemas.openxmlformats.org/officeDocument/2006/relationships/slideLayout" Target="../slideLayouts/slideLayout7.xml"/><Relationship Id="rId22" Type="http://schemas.openxmlformats.org/officeDocument/2006/relationships/tags" Target="../tags/tag1960.xml"/><Relationship Id="rId43" Type="http://schemas.openxmlformats.org/officeDocument/2006/relationships/tags" Target="../tags/tag1981.xml"/><Relationship Id="rId64" Type="http://schemas.openxmlformats.org/officeDocument/2006/relationships/tags" Target="../tags/tag2002.xml"/><Relationship Id="rId118" Type="http://schemas.openxmlformats.org/officeDocument/2006/relationships/tags" Target="../tags/tag2056.xml"/><Relationship Id="rId139" Type="http://schemas.openxmlformats.org/officeDocument/2006/relationships/tags" Target="../tags/tag2077.xml"/><Relationship Id="rId85" Type="http://schemas.openxmlformats.org/officeDocument/2006/relationships/tags" Target="../tags/tag2023.xml"/><Relationship Id="rId150" Type="http://schemas.openxmlformats.org/officeDocument/2006/relationships/tags" Target="../tags/tag2088.xml"/><Relationship Id="rId171" Type="http://schemas.openxmlformats.org/officeDocument/2006/relationships/tags" Target="../tags/tag2109.xml"/><Relationship Id="rId192" Type="http://schemas.openxmlformats.org/officeDocument/2006/relationships/tags" Target="../tags/tag2130.xml"/><Relationship Id="rId206" Type="http://schemas.openxmlformats.org/officeDocument/2006/relationships/tags" Target="../tags/tag2144.xml"/><Relationship Id="rId12" Type="http://schemas.openxmlformats.org/officeDocument/2006/relationships/tags" Target="../tags/tag1950.xml"/><Relationship Id="rId33" Type="http://schemas.openxmlformats.org/officeDocument/2006/relationships/tags" Target="../tags/tag1971.xml"/><Relationship Id="rId108" Type="http://schemas.openxmlformats.org/officeDocument/2006/relationships/tags" Target="../tags/tag2046.xml"/><Relationship Id="rId129" Type="http://schemas.openxmlformats.org/officeDocument/2006/relationships/tags" Target="../tags/tag2067.xml"/><Relationship Id="rId54" Type="http://schemas.openxmlformats.org/officeDocument/2006/relationships/tags" Target="../tags/tag1992.xml"/><Relationship Id="rId75" Type="http://schemas.openxmlformats.org/officeDocument/2006/relationships/tags" Target="../tags/tag2013.xml"/><Relationship Id="rId96" Type="http://schemas.openxmlformats.org/officeDocument/2006/relationships/tags" Target="../tags/tag2034.xml"/><Relationship Id="rId140" Type="http://schemas.openxmlformats.org/officeDocument/2006/relationships/tags" Target="../tags/tag2078.xml"/><Relationship Id="rId161" Type="http://schemas.openxmlformats.org/officeDocument/2006/relationships/tags" Target="../tags/tag2099.xml"/><Relationship Id="rId182" Type="http://schemas.openxmlformats.org/officeDocument/2006/relationships/tags" Target="../tags/tag2120.xml"/><Relationship Id="rId217" Type="http://schemas.openxmlformats.org/officeDocument/2006/relationships/notesSlide" Target="../notesSlides/notesSlide8.xml"/><Relationship Id="rId6" Type="http://schemas.openxmlformats.org/officeDocument/2006/relationships/tags" Target="../tags/tag1944.xml"/><Relationship Id="rId23" Type="http://schemas.openxmlformats.org/officeDocument/2006/relationships/tags" Target="../tags/tag1961.xml"/><Relationship Id="rId119" Type="http://schemas.openxmlformats.org/officeDocument/2006/relationships/tags" Target="../tags/tag2057.xml"/><Relationship Id="rId44" Type="http://schemas.openxmlformats.org/officeDocument/2006/relationships/tags" Target="../tags/tag1982.xml"/><Relationship Id="rId65" Type="http://schemas.openxmlformats.org/officeDocument/2006/relationships/tags" Target="../tags/tag2003.xml"/><Relationship Id="rId86" Type="http://schemas.openxmlformats.org/officeDocument/2006/relationships/tags" Target="../tags/tag2024.xml"/><Relationship Id="rId130" Type="http://schemas.openxmlformats.org/officeDocument/2006/relationships/tags" Target="../tags/tag2068.xml"/><Relationship Id="rId151" Type="http://schemas.openxmlformats.org/officeDocument/2006/relationships/tags" Target="../tags/tag2089.xml"/><Relationship Id="rId172" Type="http://schemas.openxmlformats.org/officeDocument/2006/relationships/tags" Target="../tags/tag2110.xml"/><Relationship Id="rId193" Type="http://schemas.openxmlformats.org/officeDocument/2006/relationships/tags" Target="../tags/tag2131.xml"/><Relationship Id="rId207" Type="http://schemas.openxmlformats.org/officeDocument/2006/relationships/tags" Target="../tags/tag2145.xml"/><Relationship Id="rId13" Type="http://schemas.openxmlformats.org/officeDocument/2006/relationships/tags" Target="../tags/tag1951.xml"/><Relationship Id="rId109" Type="http://schemas.openxmlformats.org/officeDocument/2006/relationships/tags" Target="../tags/tag2047.xml"/><Relationship Id="rId34" Type="http://schemas.openxmlformats.org/officeDocument/2006/relationships/tags" Target="../tags/tag1972.xml"/><Relationship Id="rId55" Type="http://schemas.openxmlformats.org/officeDocument/2006/relationships/tags" Target="../tags/tag1993.xml"/><Relationship Id="rId76" Type="http://schemas.openxmlformats.org/officeDocument/2006/relationships/tags" Target="../tags/tag2014.xml"/><Relationship Id="rId97" Type="http://schemas.openxmlformats.org/officeDocument/2006/relationships/tags" Target="../tags/tag2035.xml"/><Relationship Id="rId120" Type="http://schemas.openxmlformats.org/officeDocument/2006/relationships/tags" Target="../tags/tag2058.xml"/><Relationship Id="rId141" Type="http://schemas.openxmlformats.org/officeDocument/2006/relationships/tags" Target="../tags/tag2079.xml"/><Relationship Id="rId7" Type="http://schemas.openxmlformats.org/officeDocument/2006/relationships/tags" Target="../tags/tag1945.xml"/><Relationship Id="rId162" Type="http://schemas.openxmlformats.org/officeDocument/2006/relationships/tags" Target="../tags/tag2100.xml"/><Relationship Id="rId183" Type="http://schemas.openxmlformats.org/officeDocument/2006/relationships/tags" Target="../tags/tag2121.xml"/><Relationship Id="rId24" Type="http://schemas.openxmlformats.org/officeDocument/2006/relationships/tags" Target="../tags/tag1962.xml"/><Relationship Id="rId45" Type="http://schemas.openxmlformats.org/officeDocument/2006/relationships/tags" Target="../tags/tag1983.xml"/><Relationship Id="rId66" Type="http://schemas.openxmlformats.org/officeDocument/2006/relationships/tags" Target="../tags/tag2004.xml"/><Relationship Id="rId87" Type="http://schemas.openxmlformats.org/officeDocument/2006/relationships/tags" Target="../tags/tag2025.xml"/><Relationship Id="rId110" Type="http://schemas.openxmlformats.org/officeDocument/2006/relationships/tags" Target="../tags/tag2048.xml"/><Relationship Id="rId131" Type="http://schemas.openxmlformats.org/officeDocument/2006/relationships/tags" Target="../tags/tag2069.xml"/><Relationship Id="rId152" Type="http://schemas.openxmlformats.org/officeDocument/2006/relationships/tags" Target="../tags/tag2090.xml"/><Relationship Id="rId173" Type="http://schemas.openxmlformats.org/officeDocument/2006/relationships/tags" Target="../tags/tag2111.xml"/><Relationship Id="rId194" Type="http://schemas.openxmlformats.org/officeDocument/2006/relationships/tags" Target="../tags/tag2132.xml"/><Relationship Id="rId208" Type="http://schemas.openxmlformats.org/officeDocument/2006/relationships/tags" Target="../tags/tag2146.xml"/><Relationship Id="rId14" Type="http://schemas.openxmlformats.org/officeDocument/2006/relationships/tags" Target="../tags/tag1952.xml"/><Relationship Id="rId30" Type="http://schemas.openxmlformats.org/officeDocument/2006/relationships/tags" Target="../tags/tag1968.xml"/><Relationship Id="rId35" Type="http://schemas.openxmlformats.org/officeDocument/2006/relationships/tags" Target="../tags/tag1973.xml"/><Relationship Id="rId56" Type="http://schemas.openxmlformats.org/officeDocument/2006/relationships/tags" Target="../tags/tag1994.xml"/><Relationship Id="rId77" Type="http://schemas.openxmlformats.org/officeDocument/2006/relationships/tags" Target="../tags/tag2015.xml"/><Relationship Id="rId100" Type="http://schemas.openxmlformats.org/officeDocument/2006/relationships/tags" Target="../tags/tag2038.xml"/><Relationship Id="rId105" Type="http://schemas.openxmlformats.org/officeDocument/2006/relationships/tags" Target="../tags/tag2043.xml"/><Relationship Id="rId126" Type="http://schemas.openxmlformats.org/officeDocument/2006/relationships/tags" Target="../tags/tag2064.xml"/><Relationship Id="rId147" Type="http://schemas.openxmlformats.org/officeDocument/2006/relationships/tags" Target="../tags/tag2085.xml"/><Relationship Id="rId168" Type="http://schemas.openxmlformats.org/officeDocument/2006/relationships/tags" Target="../tags/tag2106.xml"/><Relationship Id="rId8" Type="http://schemas.openxmlformats.org/officeDocument/2006/relationships/tags" Target="../tags/tag1946.xml"/><Relationship Id="rId51" Type="http://schemas.openxmlformats.org/officeDocument/2006/relationships/tags" Target="../tags/tag1989.xml"/><Relationship Id="rId72" Type="http://schemas.openxmlformats.org/officeDocument/2006/relationships/tags" Target="../tags/tag2010.xml"/><Relationship Id="rId93" Type="http://schemas.openxmlformats.org/officeDocument/2006/relationships/tags" Target="../tags/tag2031.xml"/><Relationship Id="rId98" Type="http://schemas.openxmlformats.org/officeDocument/2006/relationships/tags" Target="../tags/tag2036.xml"/><Relationship Id="rId121" Type="http://schemas.openxmlformats.org/officeDocument/2006/relationships/tags" Target="../tags/tag2059.xml"/><Relationship Id="rId142" Type="http://schemas.openxmlformats.org/officeDocument/2006/relationships/tags" Target="../tags/tag2080.xml"/><Relationship Id="rId163" Type="http://schemas.openxmlformats.org/officeDocument/2006/relationships/tags" Target="../tags/tag2101.xml"/><Relationship Id="rId184" Type="http://schemas.openxmlformats.org/officeDocument/2006/relationships/tags" Target="../tags/tag2122.xml"/><Relationship Id="rId189" Type="http://schemas.openxmlformats.org/officeDocument/2006/relationships/tags" Target="../tags/tag2127.xml"/><Relationship Id="rId3" Type="http://schemas.openxmlformats.org/officeDocument/2006/relationships/tags" Target="../tags/tag1941.xml"/><Relationship Id="rId214" Type="http://schemas.openxmlformats.org/officeDocument/2006/relationships/tags" Target="../tags/tag2152.xml"/><Relationship Id="rId25" Type="http://schemas.openxmlformats.org/officeDocument/2006/relationships/tags" Target="../tags/tag1963.xml"/><Relationship Id="rId46" Type="http://schemas.openxmlformats.org/officeDocument/2006/relationships/tags" Target="../tags/tag1984.xml"/><Relationship Id="rId67" Type="http://schemas.openxmlformats.org/officeDocument/2006/relationships/tags" Target="../tags/tag2005.xml"/><Relationship Id="rId116" Type="http://schemas.openxmlformats.org/officeDocument/2006/relationships/tags" Target="../tags/tag2054.xml"/><Relationship Id="rId137" Type="http://schemas.openxmlformats.org/officeDocument/2006/relationships/tags" Target="../tags/tag2075.xml"/><Relationship Id="rId158" Type="http://schemas.openxmlformats.org/officeDocument/2006/relationships/tags" Target="../tags/tag2096.xml"/><Relationship Id="rId20" Type="http://schemas.openxmlformats.org/officeDocument/2006/relationships/tags" Target="../tags/tag1958.xml"/><Relationship Id="rId41" Type="http://schemas.openxmlformats.org/officeDocument/2006/relationships/tags" Target="../tags/tag1979.xml"/><Relationship Id="rId62" Type="http://schemas.openxmlformats.org/officeDocument/2006/relationships/tags" Target="../tags/tag2000.xml"/><Relationship Id="rId83" Type="http://schemas.openxmlformats.org/officeDocument/2006/relationships/tags" Target="../tags/tag2021.xml"/><Relationship Id="rId88" Type="http://schemas.openxmlformats.org/officeDocument/2006/relationships/tags" Target="../tags/tag2026.xml"/><Relationship Id="rId111" Type="http://schemas.openxmlformats.org/officeDocument/2006/relationships/tags" Target="../tags/tag2049.xml"/><Relationship Id="rId132" Type="http://schemas.openxmlformats.org/officeDocument/2006/relationships/tags" Target="../tags/tag2070.xml"/><Relationship Id="rId153" Type="http://schemas.openxmlformats.org/officeDocument/2006/relationships/tags" Target="../tags/tag2091.xml"/><Relationship Id="rId174" Type="http://schemas.openxmlformats.org/officeDocument/2006/relationships/tags" Target="../tags/tag2112.xml"/><Relationship Id="rId179" Type="http://schemas.openxmlformats.org/officeDocument/2006/relationships/tags" Target="../tags/tag2117.xml"/><Relationship Id="rId195" Type="http://schemas.openxmlformats.org/officeDocument/2006/relationships/tags" Target="../tags/tag2133.xml"/><Relationship Id="rId209" Type="http://schemas.openxmlformats.org/officeDocument/2006/relationships/tags" Target="../tags/tag2147.xml"/><Relationship Id="rId190" Type="http://schemas.openxmlformats.org/officeDocument/2006/relationships/tags" Target="../tags/tag2128.xml"/><Relationship Id="rId204" Type="http://schemas.openxmlformats.org/officeDocument/2006/relationships/tags" Target="../tags/tag2142.xml"/><Relationship Id="rId15" Type="http://schemas.openxmlformats.org/officeDocument/2006/relationships/tags" Target="../tags/tag1953.xml"/><Relationship Id="rId36" Type="http://schemas.openxmlformats.org/officeDocument/2006/relationships/tags" Target="../tags/tag1974.xml"/><Relationship Id="rId57" Type="http://schemas.openxmlformats.org/officeDocument/2006/relationships/tags" Target="../tags/tag1995.xml"/><Relationship Id="rId106" Type="http://schemas.openxmlformats.org/officeDocument/2006/relationships/tags" Target="../tags/tag2044.xml"/><Relationship Id="rId127" Type="http://schemas.openxmlformats.org/officeDocument/2006/relationships/tags" Target="../tags/tag2065.xml"/><Relationship Id="rId10" Type="http://schemas.openxmlformats.org/officeDocument/2006/relationships/tags" Target="../tags/tag1948.xml"/><Relationship Id="rId31" Type="http://schemas.openxmlformats.org/officeDocument/2006/relationships/tags" Target="../tags/tag1969.xml"/><Relationship Id="rId52" Type="http://schemas.openxmlformats.org/officeDocument/2006/relationships/tags" Target="../tags/tag1990.xml"/><Relationship Id="rId73" Type="http://schemas.openxmlformats.org/officeDocument/2006/relationships/tags" Target="../tags/tag2011.xml"/><Relationship Id="rId78" Type="http://schemas.openxmlformats.org/officeDocument/2006/relationships/tags" Target="../tags/tag2016.xml"/><Relationship Id="rId94" Type="http://schemas.openxmlformats.org/officeDocument/2006/relationships/tags" Target="../tags/tag2032.xml"/><Relationship Id="rId99" Type="http://schemas.openxmlformats.org/officeDocument/2006/relationships/tags" Target="../tags/tag2037.xml"/><Relationship Id="rId101" Type="http://schemas.openxmlformats.org/officeDocument/2006/relationships/tags" Target="../tags/tag2039.xml"/><Relationship Id="rId122" Type="http://schemas.openxmlformats.org/officeDocument/2006/relationships/tags" Target="../tags/tag2060.xml"/><Relationship Id="rId143" Type="http://schemas.openxmlformats.org/officeDocument/2006/relationships/tags" Target="../tags/tag2081.xml"/><Relationship Id="rId148" Type="http://schemas.openxmlformats.org/officeDocument/2006/relationships/tags" Target="../tags/tag2086.xml"/><Relationship Id="rId164" Type="http://schemas.openxmlformats.org/officeDocument/2006/relationships/tags" Target="../tags/tag2102.xml"/><Relationship Id="rId169" Type="http://schemas.openxmlformats.org/officeDocument/2006/relationships/tags" Target="../tags/tag2107.xml"/><Relationship Id="rId185" Type="http://schemas.openxmlformats.org/officeDocument/2006/relationships/tags" Target="../tags/tag2123.xml"/><Relationship Id="rId4" Type="http://schemas.openxmlformats.org/officeDocument/2006/relationships/tags" Target="../tags/tag1942.xml"/><Relationship Id="rId9" Type="http://schemas.openxmlformats.org/officeDocument/2006/relationships/tags" Target="../tags/tag1947.xml"/><Relationship Id="rId180" Type="http://schemas.openxmlformats.org/officeDocument/2006/relationships/tags" Target="../tags/tag2118.xml"/><Relationship Id="rId210" Type="http://schemas.openxmlformats.org/officeDocument/2006/relationships/tags" Target="../tags/tag2148.xml"/><Relationship Id="rId215" Type="http://schemas.openxmlformats.org/officeDocument/2006/relationships/tags" Target="../tags/tag2153.xml"/><Relationship Id="rId26" Type="http://schemas.openxmlformats.org/officeDocument/2006/relationships/tags" Target="../tags/tag1964.xml"/><Relationship Id="rId47" Type="http://schemas.openxmlformats.org/officeDocument/2006/relationships/tags" Target="../tags/tag1985.xml"/><Relationship Id="rId68" Type="http://schemas.openxmlformats.org/officeDocument/2006/relationships/tags" Target="../tags/tag2006.xml"/><Relationship Id="rId89" Type="http://schemas.openxmlformats.org/officeDocument/2006/relationships/tags" Target="../tags/tag2027.xml"/><Relationship Id="rId112" Type="http://schemas.openxmlformats.org/officeDocument/2006/relationships/tags" Target="../tags/tag2050.xml"/><Relationship Id="rId133" Type="http://schemas.openxmlformats.org/officeDocument/2006/relationships/tags" Target="../tags/tag2071.xml"/><Relationship Id="rId154" Type="http://schemas.openxmlformats.org/officeDocument/2006/relationships/tags" Target="../tags/tag2092.xml"/><Relationship Id="rId175" Type="http://schemas.openxmlformats.org/officeDocument/2006/relationships/tags" Target="../tags/tag2113.xml"/><Relationship Id="rId196" Type="http://schemas.openxmlformats.org/officeDocument/2006/relationships/tags" Target="../tags/tag2134.xml"/><Relationship Id="rId200" Type="http://schemas.openxmlformats.org/officeDocument/2006/relationships/tags" Target="../tags/tag2138.xml"/><Relationship Id="rId16" Type="http://schemas.openxmlformats.org/officeDocument/2006/relationships/tags" Target="../tags/tag1954.xml"/><Relationship Id="rId37" Type="http://schemas.openxmlformats.org/officeDocument/2006/relationships/tags" Target="../tags/tag1975.xml"/><Relationship Id="rId58" Type="http://schemas.openxmlformats.org/officeDocument/2006/relationships/tags" Target="../tags/tag1996.xml"/><Relationship Id="rId79" Type="http://schemas.openxmlformats.org/officeDocument/2006/relationships/tags" Target="../tags/tag2017.xml"/><Relationship Id="rId102" Type="http://schemas.openxmlformats.org/officeDocument/2006/relationships/tags" Target="../tags/tag2040.xml"/><Relationship Id="rId123" Type="http://schemas.openxmlformats.org/officeDocument/2006/relationships/tags" Target="../tags/tag2061.xml"/><Relationship Id="rId144" Type="http://schemas.openxmlformats.org/officeDocument/2006/relationships/tags" Target="../tags/tag2082.xml"/><Relationship Id="rId90" Type="http://schemas.openxmlformats.org/officeDocument/2006/relationships/tags" Target="../tags/tag2028.xml"/><Relationship Id="rId165" Type="http://schemas.openxmlformats.org/officeDocument/2006/relationships/tags" Target="../tags/tag2103.xml"/><Relationship Id="rId186" Type="http://schemas.openxmlformats.org/officeDocument/2006/relationships/tags" Target="../tags/tag2124.xml"/><Relationship Id="rId211" Type="http://schemas.openxmlformats.org/officeDocument/2006/relationships/tags" Target="../tags/tag2149.xml"/><Relationship Id="rId27" Type="http://schemas.openxmlformats.org/officeDocument/2006/relationships/tags" Target="../tags/tag1965.xml"/><Relationship Id="rId48" Type="http://schemas.openxmlformats.org/officeDocument/2006/relationships/tags" Target="../tags/tag1986.xml"/><Relationship Id="rId69" Type="http://schemas.openxmlformats.org/officeDocument/2006/relationships/tags" Target="../tags/tag2007.xml"/><Relationship Id="rId113" Type="http://schemas.openxmlformats.org/officeDocument/2006/relationships/tags" Target="../tags/tag2051.xml"/><Relationship Id="rId134" Type="http://schemas.openxmlformats.org/officeDocument/2006/relationships/tags" Target="../tags/tag2072.xml"/><Relationship Id="rId80" Type="http://schemas.openxmlformats.org/officeDocument/2006/relationships/tags" Target="../tags/tag2018.xml"/><Relationship Id="rId155" Type="http://schemas.openxmlformats.org/officeDocument/2006/relationships/tags" Target="../tags/tag2093.xml"/><Relationship Id="rId176" Type="http://schemas.openxmlformats.org/officeDocument/2006/relationships/tags" Target="../tags/tag2114.xml"/><Relationship Id="rId197" Type="http://schemas.openxmlformats.org/officeDocument/2006/relationships/tags" Target="../tags/tag2135.xml"/><Relationship Id="rId201" Type="http://schemas.openxmlformats.org/officeDocument/2006/relationships/tags" Target="../tags/tag2139.xml"/><Relationship Id="rId17" Type="http://schemas.openxmlformats.org/officeDocument/2006/relationships/tags" Target="../tags/tag1955.xml"/><Relationship Id="rId38" Type="http://schemas.openxmlformats.org/officeDocument/2006/relationships/tags" Target="../tags/tag1976.xml"/><Relationship Id="rId59" Type="http://schemas.openxmlformats.org/officeDocument/2006/relationships/tags" Target="../tags/tag1997.xml"/><Relationship Id="rId103" Type="http://schemas.openxmlformats.org/officeDocument/2006/relationships/tags" Target="../tags/tag2041.xml"/><Relationship Id="rId124" Type="http://schemas.openxmlformats.org/officeDocument/2006/relationships/tags" Target="../tags/tag2062.xml"/><Relationship Id="rId70" Type="http://schemas.openxmlformats.org/officeDocument/2006/relationships/tags" Target="../tags/tag2008.xml"/><Relationship Id="rId91" Type="http://schemas.openxmlformats.org/officeDocument/2006/relationships/tags" Target="../tags/tag2029.xml"/><Relationship Id="rId145" Type="http://schemas.openxmlformats.org/officeDocument/2006/relationships/tags" Target="../tags/tag2083.xml"/><Relationship Id="rId166" Type="http://schemas.openxmlformats.org/officeDocument/2006/relationships/tags" Target="../tags/tag2104.xml"/><Relationship Id="rId187" Type="http://schemas.openxmlformats.org/officeDocument/2006/relationships/tags" Target="../tags/tag2125.xml"/><Relationship Id="rId1" Type="http://schemas.openxmlformats.org/officeDocument/2006/relationships/tags" Target="../tags/tag1939.xml"/><Relationship Id="rId212" Type="http://schemas.openxmlformats.org/officeDocument/2006/relationships/tags" Target="../tags/tag2150.xml"/><Relationship Id="rId28" Type="http://schemas.openxmlformats.org/officeDocument/2006/relationships/tags" Target="../tags/tag1966.xml"/><Relationship Id="rId49" Type="http://schemas.openxmlformats.org/officeDocument/2006/relationships/tags" Target="../tags/tag1987.xml"/><Relationship Id="rId114" Type="http://schemas.openxmlformats.org/officeDocument/2006/relationships/tags" Target="../tags/tag2052.xml"/><Relationship Id="rId60" Type="http://schemas.openxmlformats.org/officeDocument/2006/relationships/tags" Target="../tags/tag1998.xml"/><Relationship Id="rId81" Type="http://schemas.openxmlformats.org/officeDocument/2006/relationships/tags" Target="../tags/tag2019.xml"/><Relationship Id="rId135" Type="http://schemas.openxmlformats.org/officeDocument/2006/relationships/tags" Target="../tags/tag2073.xml"/><Relationship Id="rId156" Type="http://schemas.openxmlformats.org/officeDocument/2006/relationships/tags" Target="../tags/tag2094.xml"/><Relationship Id="rId177" Type="http://schemas.openxmlformats.org/officeDocument/2006/relationships/tags" Target="../tags/tag2115.xml"/><Relationship Id="rId198" Type="http://schemas.openxmlformats.org/officeDocument/2006/relationships/tags" Target="../tags/tag2136.xml"/><Relationship Id="rId202" Type="http://schemas.openxmlformats.org/officeDocument/2006/relationships/tags" Target="../tags/tag2140.xml"/><Relationship Id="rId18" Type="http://schemas.openxmlformats.org/officeDocument/2006/relationships/tags" Target="../tags/tag1956.xml"/><Relationship Id="rId39" Type="http://schemas.openxmlformats.org/officeDocument/2006/relationships/tags" Target="../tags/tag1977.xml"/><Relationship Id="rId50" Type="http://schemas.openxmlformats.org/officeDocument/2006/relationships/tags" Target="../tags/tag1988.xml"/><Relationship Id="rId104" Type="http://schemas.openxmlformats.org/officeDocument/2006/relationships/tags" Target="../tags/tag2042.xml"/><Relationship Id="rId125" Type="http://schemas.openxmlformats.org/officeDocument/2006/relationships/tags" Target="../tags/tag2063.xml"/><Relationship Id="rId146" Type="http://schemas.openxmlformats.org/officeDocument/2006/relationships/tags" Target="../tags/tag2084.xml"/><Relationship Id="rId167" Type="http://schemas.openxmlformats.org/officeDocument/2006/relationships/tags" Target="../tags/tag2105.xml"/><Relationship Id="rId188" Type="http://schemas.openxmlformats.org/officeDocument/2006/relationships/tags" Target="../tags/tag2126.xml"/><Relationship Id="rId71" Type="http://schemas.openxmlformats.org/officeDocument/2006/relationships/tags" Target="../tags/tag2009.xml"/><Relationship Id="rId92" Type="http://schemas.openxmlformats.org/officeDocument/2006/relationships/tags" Target="../tags/tag2030.xml"/><Relationship Id="rId213" Type="http://schemas.openxmlformats.org/officeDocument/2006/relationships/tags" Target="../tags/tag2151.xml"/><Relationship Id="rId2" Type="http://schemas.openxmlformats.org/officeDocument/2006/relationships/tags" Target="../tags/tag1940.xml"/><Relationship Id="rId29" Type="http://schemas.openxmlformats.org/officeDocument/2006/relationships/tags" Target="../tags/tag1967.xml"/><Relationship Id="rId40" Type="http://schemas.openxmlformats.org/officeDocument/2006/relationships/tags" Target="../tags/tag1978.xml"/><Relationship Id="rId115" Type="http://schemas.openxmlformats.org/officeDocument/2006/relationships/tags" Target="../tags/tag2053.xml"/><Relationship Id="rId136" Type="http://schemas.openxmlformats.org/officeDocument/2006/relationships/tags" Target="../tags/tag2074.xml"/><Relationship Id="rId157" Type="http://schemas.openxmlformats.org/officeDocument/2006/relationships/tags" Target="../tags/tag2095.xml"/><Relationship Id="rId178" Type="http://schemas.openxmlformats.org/officeDocument/2006/relationships/tags" Target="../tags/tag2116.xml"/><Relationship Id="rId61" Type="http://schemas.openxmlformats.org/officeDocument/2006/relationships/tags" Target="../tags/tag1999.xml"/><Relationship Id="rId82" Type="http://schemas.openxmlformats.org/officeDocument/2006/relationships/tags" Target="../tags/tag2020.xml"/><Relationship Id="rId199" Type="http://schemas.openxmlformats.org/officeDocument/2006/relationships/tags" Target="../tags/tag2137.xml"/><Relationship Id="rId203" Type="http://schemas.openxmlformats.org/officeDocument/2006/relationships/tags" Target="../tags/tag2141.xml"/><Relationship Id="rId19" Type="http://schemas.openxmlformats.org/officeDocument/2006/relationships/tags" Target="../tags/tag195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1.png"/><Relationship Id="rId3" Type="http://schemas.openxmlformats.org/officeDocument/2006/relationships/tags" Target="../tags/tag2156.xml"/><Relationship Id="rId7" Type="http://schemas.openxmlformats.org/officeDocument/2006/relationships/image" Target="../media/image150.png"/><Relationship Id="rId2" Type="http://schemas.openxmlformats.org/officeDocument/2006/relationships/tags" Target="../tags/tag2155.xml"/><Relationship Id="rId1" Type="http://schemas.openxmlformats.org/officeDocument/2006/relationships/tags" Target="../tags/tag2154.xml"/><Relationship Id="rId6" Type="http://schemas.openxmlformats.org/officeDocument/2006/relationships/image" Target="../media/image149.png"/><Relationship Id="rId5" Type="http://schemas.openxmlformats.org/officeDocument/2006/relationships/notesSlide" Target="../notesSlides/notesSlide9.xml"/><Relationship Id="rId4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2158.xml"/><Relationship Id="rId1" Type="http://schemas.openxmlformats.org/officeDocument/2006/relationships/tags" Target="../tags/tag2157.xml"/><Relationship Id="rId6" Type="http://schemas.openxmlformats.org/officeDocument/2006/relationships/image" Target="../media/image154.png"/><Relationship Id="rId5" Type="http://schemas.openxmlformats.org/officeDocument/2006/relationships/image" Target="../media/image153.emf"/><Relationship Id="rId4" Type="http://schemas.openxmlformats.org/officeDocument/2006/relationships/image" Target="../media/image152.png"/></Relationships>
</file>

<file path=ppt/slides/_rels/slide32.xml.rels><?xml version="1.0" encoding="UTF-8" standalone="yes"?>
<Relationships xmlns="http://schemas.openxmlformats.org/package/2006/relationships"><Relationship Id="rId117" Type="http://schemas.openxmlformats.org/officeDocument/2006/relationships/tags" Target="../tags/tag2275.xml"/><Relationship Id="rId21" Type="http://schemas.openxmlformats.org/officeDocument/2006/relationships/tags" Target="../tags/tag2179.xml"/><Relationship Id="rId42" Type="http://schemas.openxmlformats.org/officeDocument/2006/relationships/tags" Target="../tags/tag2200.xml"/><Relationship Id="rId47" Type="http://schemas.openxmlformats.org/officeDocument/2006/relationships/tags" Target="../tags/tag2205.xml"/><Relationship Id="rId63" Type="http://schemas.openxmlformats.org/officeDocument/2006/relationships/tags" Target="../tags/tag2221.xml"/><Relationship Id="rId68" Type="http://schemas.openxmlformats.org/officeDocument/2006/relationships/tags" Target="../tags/tag2226.xml"/><Relationship Id="rId84" Type="http://schemas.openxmlformats.org/officeDocument/2006/relationships/tags" Target="../tags/tag2242.xml"/><Relationship Id="rId89" Type="http://schemas.openxmlformats.org/officeDocument/2006/relationships/tags" Target="../tags/tag2247.xml"/><Relationship Id="rId112" Type="http://schemas.openxmlformats.org/officeDocument/2006/relationships/tags" Target="../tags/tag2270.xml"/><Relationship Id="rId16" Type="http://schemas.openxmlformats.org/officeDocument/2006/relationships/tags" Target="../tags/tag2174.xml"/><Relationship Id="rId107" Type="http://schemas.openxmlformats.org/officeDocument/2006/relationships/tags" Target="../tags/tag2265.xml"/><Relationship Id="rId11" Type="http://schemas.openxmlformats.org/officeDocument/2006/relationships/tags" Target="../tags/tag2169.xml"/><Relationship Id="rId32" Type="http://schemas.openxmlformats.org/officeDocument/2006/relationships/tags" Target="../tags/tag2190.xml"/><Relationship Id="rId37" Type="http://schemas.openxmlformats.org/officeDocument/2006/relationships/tags" Target="../tags/tag2195.xml"/><Relationship Id="rId53" Type="http://schemas.openxmlformats.org/officeDocument/2006/relationships/tags" Target="../tags/tag2211.xml"/><Relationship Id="rId58" Type="http://schemas.openxmlformats.org/officeDocument/2006/relationships/tags" Target="../tags/tag2216.xml"/><Relationship Id="rId74" Type="http://schemas.openxmlformats.org/officeDocument/2006/relationships/tags" Target="../tags/tag2232.xml"/><Relationship Id="rId79" Type="http://schemas.openxmlformats.org/officeDocument/2006/relationships/tags" Target="../tags/tag2237.xml"/><Relationship Id="rId102" Type="http://schemas.openxmlformats.org/officeDocument/2006/relationships/tags" Target="../tags/tag2260.xml"/><Relationship Id="rId123" Type="http://schemas.openxmlformats.org/officeDocument/2006/relationships/tags" Target="../tags/tag2281.xml"/><Relationship Id="rId128" Type="http://schemas.openxmlformats.org/officeDocument/2006/relationships/tags" Target="../tags/tag2286.xml"/><Relationship Id="rId5" Type="http://schemas.openxmlformats.org/officeDocument/2006/relationships/tags" Target="../tags/tag2163.xml"/><Relationship Id="rId90" Type="http://schemas.openxmlformats.org/officeDocument/2006/relationships/tags" Target="../tags/tag2248.xml"/><Relationship Id="rId95" Type="http://schemas.openxmlformats.org/officeDocument/2006/relationships/tags" Target="../tags/tag2253.xml"/><Relationship Id="rId22" Type="http://schemas.openxmlformats.org/officeDocument/2006/relationships/tags" Target="../tags/tag2180.xml"/><Relationship Id="rId27" Type="http://schemas.openxmlformats.org/officeDocument/2006/relationships/tags" Target="../tags/tag2185.xml"/><Relationship Id="rId43" Type="http://schemas.openxmlformats.org/officeDocument/2006/relationships/tags" Target="../tags/tag2201.xml"/><Relationship Id="rId48" Type="http://schemas.openxmlformats.org/officeDocument/2006/relationships/tags" Target="../tags/tag2206.xml"/><Relationship Id="rId64" Type="http://schemas.openxmlformats.org/officeDocument/2006/relationships/tags" Target="../tags/tag2222.xml"/><Relationship Id="rId69" Type="http://schemas.openxmlformats.org/officeDocument/2006/relationships/tags" Target="../tags/tag2227.xml"/><Relationship Id="rId113" Type="http://schemas.openxmlformats.org/officeDocument/2006/relationships/tags" Target="../tags/tag2271.xml"/><Relationship Id="rId118" Type="http://schemas.openxmlformats.org/officeDocument/2006/relationships/tags" Target="../tags/tag2276.xml"/><Relationship Id="rId80" Type="http://schemas.openxmlformats.org/officeDocument/2006/relationships/tags" Target="../tags/tag2238.xml"/><Relationship Id="rId85" Type="http://schemas.openxmlformats.org/officeDocument/2006/relationships/tags" Target="../tags/tag2243.xml"/><Relationship Id="rId12" Type="http://schemas.openxmlformats.org/officeDocument/2006/relationships/tags" Target="../tags/tag2170.xml"/><Relationship Id="rId17" Type="http://schemas.openxmlformats.org/officeDocument/2006/relationships/tags" Target="../tags/tag2175.xml"/><Relationship Id="rId33" Type="http://schemas.openxmlformats.org/officeDocument/2006/relationships/tags" Target="../tags/tag2191.xml"/><Relationship Id="rId38" Type="http://schemas.openxmlformats.org/officeDocument/2006/relationships/tags" Target="../tags/tag2196.xml"/><Relationship Id="rId59" Type="http://schemas.openxmlformats.org/officeDocument/2006/relationships/tags" Target="../tags/tag2217.xml"/><Relationship Id="rId103" Type="http://schemas.openxmlformats.org/officeDocument/2006/relationships/tags" Target="../tags/tag2261.xml"/><Relationship Id="rId108" Type="http://schemas.openxmlformats.org/officeDocument/2006/relationships/tags" Target="../tags/tag2266.xml"/><Relationship Id="rId124" Type="http://schemas.openxmlformats.org/officeDocument/2006/relationships/tags" Target="../tags/tag2282.xml"/><Relationship Id="rId129" Type="http://schemas.openxmlformats.org/officeDocument/2006/relationships/slideLayout" Target="../slideLayouts/slideLayout6.xml"/><Relationship Id="rId54" Type="http://schemas.openxmlformats.org/officeDocument/2006/relationships/tags" Target="../tags/tag2212.xml"/><Relationship Id="rId70" Type="http://schemas.openxmlformats.org/officeDocument/2006/relationships/tags" Target="../tags/tag2228.xml"/><Relationship Id="rId75" Type="http://schemas.openxmlformats.org/officeDocument/2006/relationships/tags" Target="../tags/tag2233.xml"/><Relationship Id="rId91" Type="http://schemas.openxmlformats.org/officeDocument/2006/relationships/tags" Target="../tags/tag2249.xml"/><Relationship Id="rId96" Type="http://schemas.openxmlformats.org/officeDocument/2006/relationships/tags" Target="../tags/tag2254.xml"/><Relationship Id="rId1" Type="http://schemas.openxmlformats.org/officeDocument/2006/relationships/tags" Target="../tags/tag2159.xml"/><Relationship Id="rId6" Type="http://schemas.openxmlformats.org/officeDocument/2006/relationships/tags" Target="../tags/tag2164.xml"/><Relationship Id="rId23" Type="http://schemas.openxmlformats.org/officeDocument/2006/relationships/tags" Target="../tags/tag2181.xml"/><Relationship Id="rId28" Type="http://schemas.openxmlformats.org/officeDocument/2006/relationships/tags" Target="../tags/tag2186.xml"/><Relationship Id="rId49" Type="http://schemas.openxmlformats.org/officeDocument/2006/relationships/tags" Target="../tags/tag2207.xml"/><Relationship Id="rId114" Type="http://schemas.openxmlformats.org/officeDocument/2006/relationships/tags" Target="../tags/tag2272.xml"/><Relationship Id="rId119" Type="http://schemas.openxmlformats.org/officeDocument/2006/relationships/tags" Target="../tags/tag2277.xml"/><Relationship Id="rId44" Type="http://schemas.openxmlformats.org/officeDocument/2006/relationships/tags" Target="../tags/tag2202.xml"/><Relationship Id="rId60" Type="http://schemas.openxmlformats.org/officeDocument/2006/relationships/tags" Target="../tags/tag2218.xml"/><Relationship Id="rId65" Type="http://schemas.openxmlformats.org/officeDocument/2006/relationships/tags" Target="../tags/tag2223.xml"/><Relationship Id="rId81" Type="http://schemas.openxmlformats.org/officeDocument/2006/relationships/tags" Target="../tags/tag2239.xml"/><Relationship Id="rId86" Type="http://schemas.openxmlformats.org/officeDocument/2006/relationships/tags" Target="../tags/tag2244.xml"/><Relationship Id="rId130" Type="http://schemas.openxmlformats.org/officeDocument/2006/relationships/notesSlide" Target="../notesSlides/notesSlide10.xml"/><Relationship Id="rId13" Type="http://schemas.openxmlformats.org/officeDocument/2006/relationships/tags" Target="../tags/tag2171.xml"/><Relationship Id="rId18" Type="http://schemas.openxmlformats.org/officeDocument/2006/relationships/tags" Target="../tags/tag2176.xml"/><Relationship Id="rId39" Type="http://schemas.openxmlformats.org/officeDocument/2006/relationships/tags" Target="../tags/tag2197.xml"/><Relationship Id="rId109" Type="http://schemas.openxmlformats.org/officeDocument/2006/relationships/tags" Target="../tags/tag2267.xml"/><Relationship Id="rId34" Type="http://schemas.openxmlformats.org/officeDocument/2006/relationships/tags" Target="../tags/tag2192.xml"/><Relationship Id="rId50" Type="http://schemas.openxmlformats.org/officeDocument/2006/relationships/tags" Target="../tags/tag2208.xml"/><Relationship Id="rId55" Type="http://schemas.openxmlformats.org/officeDocument/2006/relationships/tags" Target="../tags/tag2213.xml"/><Relationship Id="rId76" Type="http://schemas.openxmlformats.org/officeDocument/2006/relationships/tags" Target="../tags/tag2234.xml"/><Relationship Id="rId97" Type="http://schemas.openxmlformats.org/officeDocument/2006/relationships/tags" Target="../tags/tag2255.xml"/><Relationship Id="rId104" Type="http://schemas.openxmlformats.org/officeDocument/2006/relationships/tags" Target="../tags/tag2262.xml"/><Relationship Id="rId120" Type="http://schemas.openxmlformats.org/officeDocument/2006/relationships/tags" Target="../tags/tag2278.xml"/><Relationship Id="rId125" Type="http://schemas.openxmlformats.org/officeDocument/2006/relationships/tags" Target="../tags/tag2283.xml"/><Relationship Id="rId7" Type="http://schemas.openxmlformats.org/officeDocument/2006/relationships/tags" Target="../tags/tag2165.xml"/><Relationship Id="rId71" Type="http://schemas.openxmlformats.org/officeDocument/2006/relationships/tags" Target="../tags/tag2229.xml"/><Relationship Id="rId92" Type="http://schemas.openxmlformats.org/officeDocument/2006/relationships/tags" Target="../tags/tag2250.xml"/><Relationship Id="rId2" Type="http://schemas.openxmlformats.org/officeDocument/2006/relationships/tags" Target="../tags/tag2160.xml"/><Relationship Id="rId29" Type="http://schemas.openxmlformats.org/officeDocument/2006/relationships/tags" Target="../tags/tag2187.xml"/><Relationship Id="rId24" Type="http://schemas.openxmlformats.org/officeDocument/2006/relationships/tags" Target="../tags/tag2182.xml"/><Relationship Id="rId40" Type="http://schemas.openxmlformats.org/officeDocument/2006/relationships/tags" Target="../tags/tag2198.xml"/><Relationship Id="rId45" Type="http://schemas.openxmlformats.org/officeDocument/2006/relationships/tags" Target="../tags/tag2203.xml"/><Relationship Id="rId66" Type="http://schemas.openxmlformats.org/officeDocument/2006/relationships/tags" Target="../tags/tag2224.xml"/><Relationship Id="rId87" Type="http://schemas.openxmlformats.org/officeDocument/2006/relationships/tags" Target="../tags/tag2245.xml"/><Relationship Id="rId110" Type="http://schemas.openxmlformats.org/officeDocument/2006/relationships/tags" Target="../tags/tag2268.xml"/><Relationship Id="rId115" Type="http://schemas.openxmlformats.org/officeDocument/2006/relationships/tags" Target="../tags/tag2273.xml"/><Relationship Id="rId131" Type="http://schemas.openxmlformats.org/officeDocument/2006/relationships/image" Target="../media/image155.png"/><Relationship Id="rId61" Type="http://schemas.openxmlformats.org/officeDocument/2006/relationships/tags" Target="../tags/tag2219.xml"/><Relationship Id="rId82" Type="http://schemas.openxmlformats.org/officeDocument/2006/relationships/tags" Target="../tags/tag2240.xml"/><Relationship Id="rId19" Type="http://schemas.openxmlformats.org/officeDocument/2006/relationships/tags" Target="../tags/tag2177.xml"/><Relationship Id="rId14" Type="http://schemas.openxmlformats.org/officeDocument/2006/relationships/tags" Target="../tags/tag2172.xml"/><Relationship Id="rId30" Type="http://schemas.openxmlformats.org/officeDocument/2006/relationships/tags" Target="../tags/tag2188.xml"/><Relationship Id="rId35" Type="http://schemas.openxmlformats.org/officeDocument/2006/relationships/tags" Target="../tags/tag2193.xml"/><Relationship Id="rId56" Type="http://schemas.openxmlformats.org/officeDocument/2006/relationships/tags" Target="../tags/tag2214.xml"/><Relationship Id="rId77" Type="http://schemas.openxmlformats.org/officeDocument/2006/relationships/tags" Target="../tags/tag2235.xml"/><Relationship Id="rId100" Type="http://schemas.openxmlformats.org/officeDocument/2006/relationships/tags" Target="../tags/tag2258.xml"/><Relationship Id="rId105" Type="http://schemas.openxmlformats.org/officeDocument/2006/relationships/tags" Target="../tags/tag2263.xml"/><Relationship Id="rId126" Type="http://schemas.openxmlformats.org/officeDocument/2006/relationships/tags" Target="../tags/tag2284.xml"/><Relationship Id="rId8" Type="http://schemas.openxmlformats.org/officeDocument/2006/relationships/tags" Target="../tags/tag2166.xml"/><Relationship Id="rId51" Type="http://schemas.openxmlformats.org/officeDocument/2006/relationships/tags" Target="../tags/tag2209.xml"/><Relationship Id="rId72" Type="http://schemas.openxmlformats.org/officeDocument/2006/relationships/tags" Target="../tags/tag2230.xml"/><Relationship Id="rId93" Type="http://schemas.openxmlformats.org/officeDocument/2006/relationships/tags" Target="../tags/tag2251.xml"/><Relationship Id="rId98" Type="http://schemas.openxmlformats.org/officeDocument/2006/relationships/tags" Target="../tags/tag2256.xml"/><Relationship Id="rId121" Type="http://schemas.openxmlformats.org/officeDocument/2006/relationships/tags" Target="../tags/tag2279.xml"/><Relationship Id="rId3" Type="http://schemas.openxmlformats.org/officeDocument/2006/relationships/tags" Target="../tags/tag2161.xml"/><Relationship Id="rId25" Type="http://schemas.openxmlformats.org/officeDocument/2006/relationships/tags" Target="../tags/tag2183.xml"/><Relationship Id="rId46" Type="http://schemas.openxmlformats.org/officeDocument/2006/relationships/tags" Target="../tags/tag2204.xml"/><Relationship Id="rId67" Type="http://schemas.openxmlformats.org/officeDocument/2006/relationships/tags" Target="../tags/tag2225.xml"/><Relationship Id="rId116" Type="http://schemas.openxmlformats.org/officeDocument/2006/relationships/tags" Target="../tags/tag2274.xml"/><Relationship Id="rId20" Type="http://schemas.openxmlformats.org/officeDocument/2006/relationships/tags" Target="../tags/tag2178.xml"/><Relationship Id="rId41" Type="http://schemas.openxmlformats.org/officeDocument/2006/relationships/tags" Target="../tags/tag2199.xml"/><Relationship Id="rId62" Type="http://schemas.openxmlformats.org/officeDocument/2006/relationships/tags" Target="../tags/tag2220.xml"/><Relationship Id="rId83" Type="http://schemas.openxmlformats.org/officeDocument/2006/relationships/tags" Target="../tags/tag2241.xml"/><Relationship Id="rId88" Type="http://schemas.openxmlformats.org/officeDocument/2006/relationships/tags" Target="../tags/tag2246.xml"/><Relationship Id="rId111" Type="http://schemas.openxmlformats.org/officeDocument/2006/relationships/tags" Target="../tags/tag2269.xml"/><Relationship Id="rId132" Type="http://schemas.openxmlformats.org/officeDocument/2006/relationships/image" Target="../media/image156.png"/><Relationship Id="rId15" Type="http://schemas.openxmlformats.org/officeDocument/2006/relationships/tags" Target="../tags/tag2173.xml"/><Relationship Id="rId36" Type="http://schemas.openxmlformats.org/officeDocument/2006/relationships/tags" Target="../tags/tag2194.xml"/><Relationship Id="rId57" Type="http://schemas.openxmlformats.org/officeDocument/2006/relationships/tags" Target="../tags/tag2215.xml"/><Relationship Id="rId106" Type="http://schemas.openxmlformats.org/officeDocument/2006/relationships/tags" Target="../tags/tag2264.xml"/><Relationship Id="rId127" Type="http://schemas.openxmlformats.org/officeDocument/2006/relationships/tags" Target="../tags/tag2285.xml"/><Relationship Id="rId10" Type="http://schemas.openxmlformats.org/officeDocument/2006/relationships/tags" Target="../tags/tag2168.xml"/><Relationship Id="rId31" Type="http://schemas.openxmlformats.org/officeDocument/2006/relationships/tags" Target="../tags/tag2189.xml"/><Relationship Id="rId52" Type="http://schemas.openxmlformats.org/officeDocument/2006/relationships/tags" Target="../tags/tag2210.xml"/><Relationship Id="rId73" Type="http://schemas.openxmlformats.org/officeDocument/2006/relationships/tags" Target="../tags/tag2231.xml"/><Relationship Id="rId78" Type="http://schemas.openxmlformats.org/officeDocument/2006/relationships/tags" Target="../tags/tag2236.xml"/><Relationship Id="rId94" Type="http://schemas.openxmlformats.org/officeDocument/2006/relationships/tags" Target="../tags/tag2252.xml"/><Relationship Id="rId99" Type="http://schemas.openxmlformats.org/officeDocument/2006/relationships/tags" Target="../tags/tag2257.xml"/><Relationship Id="rId101" Type="http://schemas.openxmlformats.org/officeDocument/2006/relationships/tags" Target="../tags/tag2259.xml"/><Relationship Id="rId122" Type="http://schemas.openxmlformats.org/officeDocument/2006/relationships/tags" Target="../tags/tag2280.xml"/><Relationship Id="rId4" Type="http://schemas.openxmlformats.org/officeDocument/2006/relationships/tags" Target="../tags/tag2162.xml"/><Relationship Id="rId9" Type="http://schemas.openxmlformats.org/officeDocument/2006/relationships/tags" Target="../tags/tag2167.xml"/><Relationship Id="rId26" Type="http://schemas.openxmlformats.org/officeDocument/2006/relationships/tags" Target="../tags/tag2184.xml"/></Relationships>
</file>

<file path=ppt/slides/_rels/slide33.xml.rels><?xml version="1.0" encoding="UTF-8" standalone="yes"?>
<Relationships xmlns="http://schemas.openxmlformats.org/package/2006/relationships"><Relationship Id="rId13" Type="http://schemas.openxmlformats.org/officeDocument/2006/relationships/tags" Target="../tags/tag2299.xml"/><Relationship Id="rId18" Type="http://schemas.openxmlformats.org/officeDocument/2006/relationships/tags" Target="../tags/tag2304.xml"/><Relationship Id="rId26" Type="http://schemas.openxmlformats.org/officeDocument/2006/relationships/tags" Target="../tags/tag2312.xml"/><Relationship Id="rId39" Type="http://schemas.openxmlformats.org/officeDocument/2006/relationships/tags" Target="../tags/tag2325.xml"/><Relationship Id="rId21" Type="http://schemas.openxmlformats.org/officeDocument/2006/relationships/tags" Target="../tags/tag2307.xml"/><Relationship Id="rId34" Type="http://schemas.openxmlformats.org/officeDocument/2006/relationships/tags" Target="../tags/tag2320.xml"/><Relationship Id="rId42" Type="http://schemas.openxmlformats.org/officeDocument/2006/relationships/tags" Target="../tags/tag2328.xml"/><Relationship Id="rId47" Type="http://schemas.openxmlformats.org/officeDocument/2006/relationships/image" Target="../media/image158.png"/><Relationship Id="rId7" Type="http://schemas.openxmlformats.org/officeDocument/2006/relationships/tags" Target="../tags/tag2293.xml"/><Relationship Id="rId2" Type="http://schemas.openxmlformats.org/officeDocument/2006/relationships/tags" Target="../tags/tag2288.xml"/><Relationship Id="rId16" Type="http://schemas.openxmlformats.org/officeDocument/2006/relationships/tags" Target="../tags/tag2302.xml"/><Relationship Id="rId29" Type="http://schemas.openxmlformats.org/officeDocument/2006/relationships/tags" Target="../tags/tag2315.xml"/><Relationship Id="rId1" Type="http://schemas.openxmlformats.org/officeDocument/2006/relationships/tags" Target="../tags/tag2287.xml"/><Relationship Id="rId6" Type="http://schemas.openxmlformats.org/officeDocument/2006/relationships/tags" Target="../tags/tag2292.xml"/><Relationship Id="rId11" Type="http://schemas.openxmlformats.org/officeDocument/2006/relationships/tags" Target="../tags/tag2297.xml"/><Relationship Id="rId24" Type="http://schemas.openxmlformats.org/officeDocument/2006/relationships/tags" Target="../tags/tag2310.xml"/><Relationship Id="rId32" Type="http://schemas.openxmlformats.org/officeDocument/2006/relationships/tags" Target="../tags/tag2318.xml"/><Relationship Id="rId37" Type="http://schemas.openxmlformats.org/officeDocument/2006/relationships/tags" Target="../tags/tag2323.xml"/><Relationship Id="rId40" Type="http://schemas.openxmlformats.org/officeDocument/2006/relationships/tags" Target="../tags/tag2326.xml"/><Relationship Id="rId45" Type="http://schemas.openxmlformats.org/officeDocument/2006/relationships/image" Target="../media/image155.png"/><Relationship Id="rId5" Type="http://schemas.openxmlformats.org/officeDocument/2006/relationships/tags" Target="../tags/tag2291.xml"/><Relationship Id="rId15" Type="http://schemas.openxmlformats.org/officeDocument/2006/relationships/tags" Target="../tags/tag2301.xml"/><Relationship Id="rId23" Type="http://schemas.openxmlformats.org/officeDocument/2006/relationships/tags" Target="../tags/tag2309.xml"/><Relationship Id="rId28" Type="http://schemas.openxmlformats.org/officeDocument/2006/relationships/tags" Target="../tags/tag2314.xml"/><Relationship Id="rId36" Type="http://schemas.openxmlformats.org/officeDocument/2006/relationships/tags" Target="../tags/tag2322.xml"/><Relationship Id="rId10" Type="http://schemas.openxmlformats.org/officeDocument/2006/relationships/tags" Target="../tags/tag2296.xml"/><Relationship Id="rId19" Type="http://schemas.openxmlformats.org/officeDocument/2006/relationships/tags" Target="../tags/tag2305.xml"/><Relationship Id="rId31" Type="http://schemas.openxmlformats.org/officeDocument/2006/relationships/tags" Target="../tags/tag2317.xml"/><Relationship Id="rId44" Type="http://schemas.openxmlformats.org/officeDocument/2006/relationships/notesSlide" Target="../notesSlides/notesSlide11.xml"/><Relationship Id="rId4" Type="http://schemas.openxmlformats.org/officeDocument/2006/relationships/tags" Target="../tags/tag2290.xml"/><Relationship Id="rId9" Type="http://schemas.openxmlformats.org/officeDocument/2006/relationships/tags" Target="../tags/tag2295.xml"/><Relationship Id="rId14" Type="http://schemas.openxmlformats.org/officeDocument/2006/relationships/tags" Target="../tags/tag2300.xml"/><Relationship Id="rId22" Type="http://schemas.openxmlformats.org/officeDocument/2006/relationships/tags" Target="../tags/tag2308.xml"/><Relationship Id="rId27" Type="http://schemas.openxmlformats.org/officeDocument/2006/relationships/tags" Target="../tags/tag2313.xml"/><Relationship Id="rId30" Type="http://schemas.openxmlformats.org/officeDocument/2006/relationships/tags" Target="../tags/tag2316.xml"/><Relationship Id="rId35" Type="http://schemas.openxmlformats.org/officeDocument/2006/relationships/tags" Target="../tags/tag2321.xml"/><Relationship Id="rId43" Type="http://schemas.openxmlformats.org/officeDocument/2006/relationships/slideLayout" Target="../slideLayouts/slideLayout6.xml"/><Relationship Id="rId48" Type="http://schemas.openxmlformats.org/officeDocument/2006/relationships/image" Target="../media/image159.png"/><Relationship Id="rId8" Type="http://schemas.openxmlformats.org/officeDocument/2006/relationships/tags" Target="../tags/tag2294.xml"/><Relationship Id="rId3" Type="http://schemas.openxmlformats.org/officeDocument/2006/relationships/tags" Target="../tags/tag2289.xml"/><Relationship Id="rId12" Type="http://schemas.openxmlformats.org/officeDocument/2006/relationships/tags" Target="../tags/tag2298.xml"/><Relationship Id="rId17" Type="http://schemas.openxmlformats.org/officeDocument/2006/relationships/tags" Target="../tags/tag2303.xml"/><Relationship Id="rId25" Type="http://schemas.openxmlformats.org/officeDocument/2006/relationships/tags" Target="../tags/tag2311.xml"/><Relationship Id="rId33" Type="http://schemas.openxmlformats.org/officeDocument/2006/relationships/tags" Target="../tags/tag2319.xml"/><Relationship Id="rId38" Type="http://schemas.openxmlformats.org/officeDocument/2006/relationships/tags" Target="../tags/tag2324.xml"/><Relationship Id="rId46" Type="http://schemas.openxmlformats.org/officeDocument/2006/relationships/image" Target="../media/image157.png"/><Relationship Id="rId20" Type="http://schemas.openxmlformats.org/officeDocument/2006/relationships/tags" Target="../tags/tag2306.xml"/><Relationship Id="rId41" Type="http://schemas.openxmlformats.org/officeDocument/2006/relationships/tags" Target="../tags/tag2327.xml"/></Relationships>
</file>

<file path=ppt/slides/_rels/slide34.xml.rels><?xml version="1.0" encoding="UTF-8" standalone="yes"?>
<Relationships xmlns="http://schemas.openxmlformats.org/package/2006/relationships"><Relationship Id="rId26" Type="http://schemas.openxmlformats.org/officeDocument/2006/relationships/tags" Target="../tags/tag2354.xml"/><Relationship Id="rId21" Type="http://schemas.openxmlformats.org/officeDocument/2006/relationships/tags" Target="../tags/tag2349.xml"/><Relationship Id="rId42" Type="http://schemas.openxmlformats.org/officeDocument/2006/relationships/tags" Target="../tags/tag2370.xml"/><Relationship Id="rId47" Type="http://schemas.openxmlformats.org/officeDocument/2006/relationships/tags" Target="../tags/tag2375.xml"/><Relationship Id="rId63" Type="http://schemas.openxmlformats.org/officeDocument/2006/relationships/tags" Target="../tags/tag2391.xml"/><Relationship Id="rId68" Type="http://schemas.openxmlformats.org/officeDocument/2006/relationships/tags" Target="../tags/tag2396.xml"/><Relationship Id="rId16" Type="http://schemas.openxmlformats.org/officeDocument/2006/relationships/tags" Target="../tags/tag2344.xml"/><Relationship Id="rId11" Type="http://schemas.openxmlformats.org/officeDocument/2006/relationships/tags" Target="../tags/tag2339.xml"/><Relationship Id="rId24" Type="http://schemas.openxmlformats.org/officeDocument/2006/relationships/tags" Target="../tags/tag2352.xml"/><Relationship Id="rId32" Type="http://schemas.openxmlformats.org/officeDocument/2006/relationships/tags" Target="../tags/tag2360.xml"/><Relationship Id="rId37" Type="http://schemas.openxmlformats.org/officeDocument/2006/relationships/tags" Target="../tags/tag2365.xml"/><Relationship Id="rId40" Type="http://schemas.openxmlformats.org/officeDocument/2006/relationships/tags" Target="../tags/tag2368.xml"/><Relationship Id="rId45" Type="http://schemas.openxmlformats.org/officeDocument/2006/relationships/tags" Target="../tags/tag2373.xml"/><Relationship Id="rId53" Type="http://schemas.openxmlformats.org/officeDocument/2006/relationships/tags" Target="../tags/tag2381.xml"/><Relationship Id="rId58" Type="http://schemas.openxmlformats.org/officeDocument/2006/relationships/tags" Target="../tags/tag2386.xml"/><Relationship Id="rId66" Type="http://schemas.openxmlformats.org/officeDocument/2006/relationships/tags" Target="../tags/tag2394.xml"/><Relationship Id="rId74" Type="http://schemas.openxmlformats.org/officeDocument/2006/relationships/tags" Target="../tags/tag2402.xml"/><Relationship Id="rId79" Type="http://schemas.openxmlformats.org/officeDocument/2006/relationships/image" Target="../media/image160.png"/><Relationship Id="rId5" Type="http://schemas.openxmlformats.org/officeDocument/2006/relationships/tags" Target="../tags/tag2333.xml"/><Relationship Id="rId61" Type="http://schemas.openxmlformats.org/officeDocument/2006/relationships/tags" Target="../tags/tag2389.xml"/><Relationship Id="rId19" Type="http://schemas.openxmlformats.org/officeDocument/2006/relationships/tags" Target="../tags/tag2347.xml"/><Relationship Id="rId14" Type="http://schemas.openxmlformats.org/officeDocument/2006/relationships/tags" Target="../tags/tag2342.xml"/><Relationship Id="rId22" Type="http://schemas.openxmlformats.org/officeDocument/2006/relationships/tags" Target="../tags/tag2350.xml"/><Relationship Id="rId27" Type="http://schemas.openxmlformats.org/officeDocument/2006/relationships/tags" Target="../tags/tag2355.xml"/><Relationship Id="rId30" Type="http://schemas.openxmlformats.org/officeDocument/2006/relationships/tags" Target="../tags/tag2358.xml"/><Relationship Id="rId35" Type="http://schemas.openxmlformats.org/officeDocument/2006/relationships/tags" Target="../tags/tag2363.xml"/><Relationship Id="rId43" Type="http://schemas.openxmlformats.org/officeDocument/2006/relationships/tags" Target="../tags/tag2371.xml"/><Relationship Id="rId48" Type="http://schemas.openxmlformats.org/officeDocument/2006/relationships/tags" Target="../tags/tag2376.xml"/><Relationship Id="rId56" Type="http://schemas.openxmlformats.org/officeDocument/2006/relationships/tags" Target="../tags/tag2384.xml"/><Relationship Id="rId64" Type="http://schemas.openxmlformats.org/officeDocument/2006/relationships/tags" Target="../tags/tag2392.xml"/><Relationship Id="rId69" Type="http://schemas.openxmlformats.org/officeDocument/2006/relationships/tags" Target="../tags/tag2397.xml"/><Relationship Id="rId77" Type="http://schemas.openxmlformats.org/officeDocument/2006/relationships/slideLayout" Target="../slideLayouts/slideLayout6.xml"/><Relationship Id="rId8" Type="http://schemas.openxmlformats.org/officeDocument/2006/relationships/tags" Target="../tags/tag2336.xml"/><Relationship Id="rId51" Type="http://schemas.openxmlformats.org/officeDocument/2006/relationships/tags" Target="../tags/tag2379.xml"/><Relationship Id="rId72" Type="http://schemas.openxmlformats.org/officeDocument/2006/relationships/tags" Target="../tags/tag2400.xml"/><Relationship Id="rId3" Type="http://schemas.openxmlformats.org/officeDocument/2006/relationships/tags" Target="../tags/tag2331.xml"/><Relationship Id="rId12" Type="http://schemas.openxmlformats.org/officeDocument/2006/relationships/tags" Target="../tags/tag2340.xml"/><Relationship Id="rId17" Type="http://schemas.openxmlformats.org/officeDocument/2006/relationships/tags" Target="../tags/tag2345.xml"/><Relationship Id="rId25" Type="http://schemas.openxmlformats.org/officeDocument/2006/relationships/tags" Target="../tags/tag2353.xml"/><Relationship Id="rId33" Type="http://schemas.openxmlformats.org/officeDocument/2006/relationships/tags" Target="../tags/tag2361.xml"/><Relationship Id="rId38" Type="http://schemas.openxmlformats.org/officeDocument/2006/relationships/tags" Target="../tags/tag2366.xml"/><Relationship Id="rId46" Type="http://schemas.openxmlformats.org/officeDocument/2006/relationships/tags" Target="../tags/tag2374.xml"/><Relationship Id="rId59" Type="http://schemas.openxmlformats.org/officeDocument/2006/relationships/tags" Target="../tags/tag2387.xml"/><Relationship Id="rId67" Type="http://schemas.openxmlformats.org/officeDocument/2006/relationships/tags" Target="../tags/tag2395.xml"/><Relationship Id="rId20" Type="http://schemas.openxmlformats.org/officeDocument/2006/relationships/tags" Target="../tags/tag2348.xml"/><Relationship Id="rId41" Type="http://schemas.openxmlformats.org/officeDocument/2006/relationships/tags" Target="../tags/tag2369.xml"/><Relationship Id="rId54" Type="http://schemas.openxmlformats.org/officeDocument/2006/relationships/tags" Target="../tags/tag2382.xml"/><Relationship Id="rId62" Type="http://schemas.openxmlformats.org/officeDocument/2006/relationships/tags" Target="../tags/tag2390.xml"/><Relationship Id="rId70" Type="http://schemas.openxmlformats.org/officeDocument/2006/relationships/tags" Target="../tags/tag2398.xml"/><Relationship Id="rId75" Type="http://schemas.openxmlformats.org/officeDocument/2006/relationships/tags" Target="../tags/tag2403.xml"/><Relationship Id="rId1" Type="http://schemas.openxmlformats.org/officeDocument/2006/relationships/tags" Target="../tags/tag2329.xml"/><Relationship Id="rId6" Type="http://schemas.openxmlformats.org/officeDocument/2006/relationships/tags" Target="../tags/tag2334.xml"/><Relationship Id="rId15" Type="http://schemas.openxmlformats.org/officeDocument/2006/relationships/tags" Target="../tags/tag2343.xml"/><Relationship Id="rId23" Type="http://schemas.openxmlformats.org/officeDocument/2006/relationships/tags" Target="../tags/tag2351.xml"/><Relationship Id="rId28" Type="http://schemas.openxmlformats.org/officeDocument/2006/relationships/tags" Target="../tags/tag2356.xml"/><Relationship Id="rId36" Type="http://schemas.openxmlformats.org/officeDocument/2006/relationships/tags" Target="../tags/tag2364.xml"/><Relationship Id="rId49" Type="http://schemas.openxmlformats.org/officeDocument/2006/relationships/tags" Target="../tags/tag2377.xml"/><Relationship Id="rId57" Type="http://schemas.openxmlformats.org/officeDocument/2006/relationships/tags" Target="../tags/tag2385.xml"/><Relationship Id="rId10" Type="http://schemas.openxmlformats.org/officeDocument/2006/relationships/tags" Target="../tags/tag2338.xml"/><Relationship Id="rId31" Type="http://schemas.openxmlformats.org/officeDocument/2006/relationships/tags" Target="../tags/tag2359.xml"/><Relationship Id="rId44" Type="http://schemas.openxmlformats.org/officeDocument/2006/relationships/tags" Target="../tags/tag2372.xml"/><Relationship Id="rId52" Type="http://schemas.openxmlformats.org/officeDocument/2006/relationships/tags" Target="../tags/tag2380.xml"/><Relationship Id="rId60" Type="http://schemas.openxmlformats.org/officeDocument/2006/relationships/tags" Target="../tags/tag2388.xml"/><Relationship Id="rId65" Type="http://schemas.openxmlformats.org/officeDocument/2006/relationships/tags" Target="../tags/tag2393.xml"/><Relationship Id="rId73" Type="http://schemas.openxmlformats.org/officeDocument/2006/relationships/tags" Target="../tags/tag2401.xml"/><Relationship Id="rId78" Type="http://schemas.openxmlformats.org/officeDocument/2006/relationships/notesSlide" Target="../notesSlides/notesSlide12.xml"/><Relationship Id="rId4" Type="http://schemas.openxmlformats.org/officeDocument/2006/relationships/tags" Target="../tags/tag2332.xml"/><Relationship Id="rId9" Type="http://schemas.openxmlformats.org/officeDocument/2006/relationships/tags" Target="../tags/tag2337.xml"/><Relationship Id="rId13" Type="http://schemas.openxmlformats.org/officeDocument/2006/relationships/tags" Target="../tags/tag2341.xml"/><Relationship Id="rId18" Type="http://schemas.openxmlformats.org/officeDocument/2006/relationships/tags" Target="../tags/tag2346.xml"/><Relationship Id="rId39" Type="http://schemas.openxmlformats.org/officeDocument/2006/relationships/tags" Target="../tags/tag2367.xml"/><Relationship Id="rId34" Type="http://schemas.openxmlformats.org/officeDocument/2006/relationships/tags" Target="../tags/tag2362.xml"/><Relationship Id="rId50" Type="http://schemas.openxmlformats.org/officeDocument/2006/relationships/tags" Target="../tags/tag2378.xml"/><Relationship Id="rId55" Type="http://schemas.openxmlformats.org/officeDocument/2006/relationships/tags" Target="../tags/tag2383.xml"/><Relationship Id="rId76" Type="http://schemas.openxmlformats.org/officeDocument/2006/relationships/tags" Target="../tags/tag2404.xml"/><Relationship Id="rId7" Type="http://schemas.openxmlformats.org/officeDocument/2006/relationships/tags" Target="../tags/tag2335.xml"/><Relationship Id="rId71" Type="http://schemas.openxmlformats.org/officeDocument/2006/relationships/tags" Target="../tags/tag2399.xml"/><Relationship Id="rId2" Type="http://schemas.openxmlformats.org/officeDocument/2006/relationships/tags" Target="../tags/tag2330.xml"/><Relationship Id="rId29" Type="http://schemas.openxmlformats.org/officeDocument/2006/relationships/tags" Target="../tags/tag2357.xml"/></Relationships>
</file>

<file path=ppt/slides/_rels/slide35.xml.rels><?xml version="1.0" encoding="UTF-8" standalone="yes"?>
<Relationships xmlns="http://schemas.openxmlformats.org/package/2006/relationships"><Relationship Id="rId117" Type="http://schemas.openxmlformats.org/officeDocument/2006/relationships/tags" Target="../tags/tag2521.xml"/><Relationship Id="rId21" Type="http://schemas.openxmlformats.org/officeDocument/2006/relationships/tags" Target="../tags/tag2425.xml"/><Relationship Id="rId42" Type="http://schemas.openxmlformats.org/officeDocument/2006/relationships/tags" Target="../tags/tag2446.xml"/><Relationship Id="rId63" Type="http://schemas.openxmlformats.org/officeDocument/2006/relationships/tags" Target="../tags/tag2467.xml"/><Relationship Id="rId84" Type="http://schemas.openxmlformats.org/officeDocument/2006/relationships/tags" Target="../tags/tag2488.xml"/><Relationship Id="rId138" Type="http://schemas.openxmlformats.org/officeDocument/2006/relationships/tags" Target="../tags/tag2542.xml"/><Relationship Id="rId159" Type="http://schemas.openxmlformats.org/officeDocument/2006/relationships/tags" Target="../tags/tag2563.xml"/><Relationship Id="rId170" Type="http://schemas.openxmlformats.org/officeDocument/2006/relationships/tags" Target="../tags/tag2574.xml"/><Relationship Id="rId107" Type="http://schemas.openxmlformats.org/officeDocument/2006/relationships/tags" Target="../tags/tag2511.xml"/><Relationship Id="rId11" Type="http://schemas.openxmlformats.org/officeDocument/2006/relationships/tags" Target="../tags/tag2415.xml"/><Relationship Id="rId32" Type="http://schemas.openxmlformats.org/officeDocument/2006/relationships/tags" Target="../tags/tag2436.xml"/><Relationship Id="rId53" Type="http://schemas.openxmlformats.org/officeDocument/2006/relationships/tags" Target="../tags/tag2457.xml"/><Relationship Id="rId74" Type="http://schemas.openxmlformats.org/officeDocument/2006/relationships/tags" Target="../tags/tag2478.xml"/><Relationship Id="rId128" Type="http://schemas.openxmlformats.org/officeDocument/2006/relationships/tags" Target="../tags/tag2532.xml"/><Relationship Id="rId149" Type="http://schemas.openxmlformats.org/officeDocument/2006/relationships/tags" Target="../tags/tag2553.xml"/><Relationship Id="rId5" Type="http://schemas.openxmlformats.org/officeDocument/2006/relationships/tags" Target="../tags/tag2409.xml"/><Relationship Id="rId95" Type="http://schemas.openxmlformats.org/officeDocument/2006/relationships/tags" Target="../tags/tag2499.xml"/><Relationship Id="rId160" Type="http://schemas.openxmlformats.org/officeDocument/2006/relationships/tags" Target="../tags/tag2564.xml"/><Relationship Id="rId181" Type="http://schemas.openxmlformats.org/officeDocument/2006/relationships/image" Target="../media/image167.png"/><Relationship Id="rId22" Type="http://schemas.openxmlformats.org/officeDocument/2006/relationships/tags" Target="../tags/tag2426.xml"/><Relationship Id="rId43" Type="http://schemas.openxmlformats.org/officeDocument/2006/relationships/tags" Target="../tags/tag2447.xml"/><Relationship Id="rId64" Type="http://schemas.openxmlformats.org/officeDocument/2006/relationships/tags" Target="../tags/tag2468.xml"/><Relationship Id="rId118" Type="http://schemas.openxmlformats.org/officeDocument/2006/relationships/tags" Target="../tags/tag2522.xml"/><Relationship Id="rId139" Type="http://schemas.openxmlformats.org/officeDocument/2006/relationships/tags" Target="../tags/tag2543.xml"/><Relationship Id="rId85" Type="http://schemas.openxmlformats.org/officeDocument/2006/relationships/tags" Target="../tags/tag2489.xml"/><Relationship Id="rId150" Type="http://schemas.openxmlformats.org/officeDocument/2006/relationships/tags" Target="../tags/tag2554.xml"/><Relationship Id="rId171" Type="http://schemas.openxmlformats.org/officeDocument/2006/relationships/slideLayout" Target="../slideLayouts/slideLayout7.xml"/><Relationship Id="rId12" Type="http://schemas.openxmlformats.org/officeDocument/2006/relationships/tags" Target="../tags/tag2416.xml"/><Relationship Id="rId33" Type="http://schemas.openxmlformats.org/officeDocument/2006/relationships/tags" Target="../tags/tag2437.xml"/><Relationship Id="rId108" Type="http://schemas.openxmlformats.org/officeDocument/2006/relationships/tags" Target="../tags/tag2512.xml"/><Relationship Id="rId129" Type="http://schemas.openxmlformats.org/officeDocument/2006/relationships/tags" Target="../tags/tag2533.xml"/><Relationship Id="rId54" Type="http://schemas.openxmlformats.org/officeDocument/2006/relationships/tags" Target="../tags/tag2458.xml"/><Relationship Id="rId75" Type="http://schemas.openxmlformats.org/officeDocument/2006/relationships/tags" Target="../tags/tag2479.xml"/><Relationship Id="rId96" Type="http://schemas.openxmlformats.org/officeDocument/2006/relationships/tags" Target="../tags/tag2500.xml"/><Relationship Id="rId140" Type="http://schemas.openxmlformats.org/officeDocument/2006/relationships/tags" Target="../tags/tag2544.xml"/><Relationship Id="rId161" Type="http://schemas.openxmlformats.org/officeDocument/2006/relationships/tags" Target="../tags/tag2565.xml"/><Relationship Id="rId182" Type="http://schemas.openxmlformats.org/officeDocument/2006/relationships/image" Target="../media/image168.png"/><Relationship Id="rId6" Type="http://schemas.openxmlformats.org/officeDocument/2006/relationships/tags" Target="../tags/tag2410.xml"/><Relationship Id="rId23" Type="http://schemas.openxmlformats.org/officeDocument/2006/relationships/tags" Target="../tags/tag2427.xml"/><Relationship Id="rId119" Type="http://schemas.openxmlformats.org/officeDocument/2006/relationships/tags" Target="../tags/tag2523.xml"/><Relationship Id="rId44" Type="http://schemas.openxmlformats.org/officeDocument/2006/relationships/tags" Target="../tags/tag2448.xml"/><Relationship Id="rId60" Type="http://schemas.openxmlformats.org/officeDocument/2006/relationships/tags" Target="../tags/tag2464.xml"/><Relationship Id="rId65" Type="http://schemas.openxmlformats.org/officeDocument/2006/relationships/tags" Target="../tags/tag2469.xml"/><Relationship Id="rId81" Type="http://schemas.openxmlformats.org/officeDocument/2006/relationships/tags" Target="../tags/tag2485.xml"/><Relationship Id="rId86" Type="http://schemas.openxmlformats.org/officeDocument/2006/relationships/tags" Target="../tags/tag2490.xml"/><Relationship Id="rId130" Type="http://schemas.openxmlformats.org/officeDocument/2006/relationships/tags" Target="../tags/tag2534.xml"/><Relationship Id="rId135" Type="http://schemas.openxmlformats.org/officeDocument/2006/relationships/tags" Target="../tags/tag2539.xml"/><Relationship Id="rId151" Type="http://schemas.openxmlformats.org/officeDocument/2006/relationships/tags" Target="../tags/tag2555.xml"/><Relationship Id="rId156" Type="http://schemas.openxmlformats.org/officeDocument/2006/relationships/tags" Target="../tags/tag2560.xml"/><Relationship Id="rId177" Type="http://schemas.openxmlformats.org/officeDocument/2006/relationships/image" Target="../media/image165.png"/><Relationship Id="rId172" Type="http://schemas.openxmlformats.org/officeDocument/2006/relationships/image" Target="../media/image153.emf"/><Relationship Id="rId13" Type="http://schemas.openxmlformats.org/officeDocument/2006/relationships/tags" Target="../tags/tag2417.xml"/><Relationship Id="rId18" Type="http://schemas.openxmlformats.org/officeDocument/2006/relationships/tags" Target="../tags/tag2422.xml"/><Relationship Id="rId39" Type="http://schemas.openxmlformats.org/officeDocument/2006/relationships/tags" Target="../tags/tag2443.xml"/><Relationship Id="rId109" Type="http://schemas.openxmlformats.org/officeDocument/2006/relationships/tags" Target="../tags/tag2513.xml"/><Relationship Id="rId34" Type="http://schemas.openxmlformats.org/officeDocument/2006/relationships/tags" Target="../tags/tag2438.xml"/><Relationship Id="rId50" Type="http://schemas.openxmlformats.org/officeDocument/2006/relationships/tags" Target="../tags/tag2454.xml"/><Relationship Id="rId55" Type="http://schemas.openxmlformats.org/officeDocument/2006/relationships/tags" Target="../tags/tag2459.xml"/><Relationship Id="rId76" Type="http://schemas.openxmlformats.org/officeDocument/2006/relationships/tags" Target="../tags/tag2480.xml"/><Relationship Id="rId97" Type="http://schemas.openxmlformats.org/officeDocument/2006/relationships/tags" Target="../tags/tag2501.xml"/><Relationship Id="rId104" Type="http://schemas.openxmlformats.org/officeDocument/2006/relationships/tags" Target="../tags/tag2508.xml"/><Relationship Id="rId120" Type="http://schemas.openxmlformats.org/officeDocument/2006/relationships/tags" Target="../tags/tag2524.xml"/><Relationship Id="rId125" Type="http://schemas.openxmlformats.org/officeDocument/2006/relationships/tags" Target="../tags/tag2529.xml"/><Relationship Id="rId141" Type="http://schemas.openxmlformats.org/officeDocument/2006/relationships/tags" Target="../tags/tag2545.xml"/><Relationship Id="rId146" Type="http://schemas.openxmlformats.org/officeDocument/2006/relationships/tags" Target="../tags/tag2550.xml"/><Relationship Id="rId167" Type="http://schemas.openxmlformats.org/officeDocument/2006/relationships/tags" Target="../tags/tag2571.xml"/><Relationship Id="rId7" Type="http://schemas.openxmlformats.org/officeDocument/2006/relationships/tags" Target="../tags/tag2411.xml"/><Relationship Id="rId71" Type="http://schemas.openxmlformats.org/officeDocument/2006/relationships/tags" Target="../tags/tag2475.xml"/><Relationship Id="rId92" Type="http://schemas.openxmlformats.org/officeDocument/2006/relationships/tags" Target="../tags/tag2496.xml"/><Relationship Id="rId162" Type="http://schemas.openxmlformats.org/officeDocument/2006/relationships/tags" Target="../tags/tag2566.xml"/><Relationship Id="rId2" Type="http://schemas.openxmlformats.org/officeDocument/2006/relationships/tags" Target="../tags/tag2406.xml"/><Relationship Id="rId29" Type="http://schemas.openxmlformats.org/officeDocument/2006/relationships/tags" Target="../tags/tag2433.xml"/><Relationship Id="rId24" Type="http://schemas.openxmlformats.org/officeDocument/2006/relationships/tags" Target="../tags/tag2428.xml"/><Relationship Id="rId40" Type="http://schemas.openxmlformats.org/officeDocument/2006/relationships/tags" Target="../tags/tag2444.xml"/><Relationship Id="rId45" Type="http://schemas.openxmlformats.org/officeDocument/2006/relationships/tags" Target="../tags/tag2449.xml"/><Relationship Id="rId66" Type="http://schemas.openxmlformats.org/officeDocument/2006/relationships/tags" Target="../tags/tag2470.xml"/><Relationship Id="rId87" Type="http://schemas.openxmlformats.org/officeDocument/2006/relationships/tags" Target="../tags/tag2491.xml"/><Relationship Id="rId110" Type="http://schemas.openxmlformats.org/officeDocument/2006/relationships/tags" Target="../tags/tag2514.xml"/><Relationship Id="rId115" Type="http://schemas.openxmlformats.org/officeDocument/2006/relationships/tags" Target="../tags/tag2519.xml"/><Relationship Id="rId131" Type="http://schemas.openxmlformats.org/officeDocument/2006/relationships/tags" Target="../tags/tag2535.xml"/><Relationship Id="rId136" Type="http://schemas.openxmlformats.org/officeDocument/2006/relationships/tags" Target="../tags/tag2540.xml"/><Relationship Id="rId157" Type="http://schemas.openxmlformats.org/officeDocument/2006/relationships/tags" Target="../tags/tag2561.xml"/><Relationship Id="rId178" Type="http://schemas.openxmlformats.org/officeDocument/2006/relationships/image" Target="../media/image147.png"/><Relationship Id="rId61" Type="http://schemas.openxmlformats.org/officeDocument/2006/relationships/tags" Target="../tags/tag2465.xml"/><Relationship Id="rId82" Type="http://schemas.openxmlformats.org/officeDocument/2006/relationships/tags" Target="../tags/tag2486.xml"/><Relationship Id="rId152" Type="http://schemas.openxmlformats.org/officeDocument/2006/relationships/tags" Target="../tags/tag2556.xml"/><Relationship Id="rId173" Type="http://schemas.openxmlformats.org/officeDocument/2006/relationships/image" Target="../media/image161.emf"/><Relationship Id="rId19" Type="http://schemas.openxmlformats.org/officeDocument/2006/relationships/tags" Target="../tags/tag2423.xml"/><Relationship Id="rId14" Type="http://schemas.openxmlformats.org/officeDocument/2006/relationships/tags" Target="../tags/tag2418.xml"/><Relationship Id="rId30" Type="http://schemas.openxmlformats.org/officeDocument/2006/relationships/tags" Target="../tags/tag2434.xml"/><Relationship Id="rId35" Type="http://schemas.openxmlformats.org/officeDocument/2006/relationships/tags" Target="../tags/tag2439.xml"/><Relationship Id="rId56" Type="http://schemas.openxmlformats.org/officeDocument/2006/relationships/tags" Target="../tags/tag2460.xml"/><Relationship Id="rId77" Type="http://schemas.openxmlformats.org/officeDocument/2006/relationships/tags" Target="../tags/tag2481.xml"/><Relationship Id="rId100" Type="http://schemas.openxmlformats.org/officeDocument/2006/relationships/tags" Target="../tags/tag2504.xml"/><Relationship Id="rId105" Type="http://schemas.openxmlformats.org/officeDocument/2006/relationships/tags" Target="../tags/tag2509.xml"/><Relationship Id="rId126" Type="http://schemas.openxmlformats.org/officeDocument/2006/relationships/tags" Target="../tags/tag2530.xml"/><Relationship Id="rId147" Type="http://schemas.openxmlformats.org/officeDocument/2006/relationships/tags" Target="../tags/tag2551.xml"/><Relationship Id="rId168" Type="http://schemas.openxmlformats.org/officeDocument/2006/relationships/tags" Target="../tags/tag2572.xml"/><Relationship Id="rId8" Type="http://schemas.openxmlformats.org/officeDocument/2006/relationships/tags" Target="../tags/tag2412.xml"/><Relationship Id="rId51" Type="http://schemas.openxmlformats.org/officeDocument/2006/relationships/tags" Target="../tags/tag2455.xml"/><Relationship Id="rId72" Type="http://schemas.openxmlformats.org/officeDocument/2006/relationships/tags" Target="../tags/tag2476.xml"/><Relationship Id="rId93" Type="http://schemas.openxmlformats.org/officeDocument/2006/relationships/tags" Target="../tags/tag2497.xml"/><Relationship Id="rId98" Type="http://schemas.openxmlformats.org/officeDocument/2006/relationships/tags" Target="../tags/tag2502.xml"/><Relationship Id="rId121" Type="http://schemas.openxmlformats.org/officeDocument/2006/relationships/tags" Target="../tags/tag2525.xml"/><Relationship Id="rId142" Type="http://schemas.openxmlformats.org/officeDocument/2006/relationships/tags" Target="../tags/tag2546.xml"/><Relationship Id="rId163" Type="http://schemas.openxmlformats.org/officeDocument/2006/relationships/tags" Target="../tags/tag2567.xml"/><Relationship Id="rId3" Type="http://schemas.openxmlformats.org/officeDocument/2006/relationships/tags" Target="../tags/tag2407.xml"/><Relationship Id="rId25" Type="http://schemas.openxmlformats.org/officeDocument/2006/relationships/tags" Target="../tags/tag2429.xml"/><Relationship Id="rId46" Type="http://schemas.openxmlformats.org/officeDocument/2006/relationships/tags" Target="../tags/tag2450.xml"/><Relationship Id="rId67" Type="http://schemas.openxmlformats.org/officeDocument/2006/relationships/tags" Target="../tags/tag2471.xml"/><Relationship Id="rId116" Type="http://schemas.openxmlformats.org/officeDocument/2006/relationships/tags" Target="../tags/tag2520.xml"/><Relationship Id="rId137" Type="http://schemas.openxmlformats.org/officeDocument/2006/relationships/tags" Target="../tags/tag2541.xml"/><Relationship Id="rId158" Type="http://schemas.openxmlformats.org/officeDocument/2006/relationships/tags" Target="../tags/tag2562.xml"/><Relationship Id="rId20" Type="http://schemas.openxmlformats.org/officeDocument/2006/relationships/tags" Target="../tags/tag2424.xml"/><Relationship Id="rId41" Type="http://schemas.openxmlformats.org/officeDocument/2006/relationships/tags" Target="../tags/tag2445.xml"/><Relationship Id="rId62" Type="http://schemas.openxmlformats.org/officeDocument/2006/relationships/tags" Target="../tags/tag2466.xml"/><Relationship Id="rId83" Type="http://schemas.openxmlformats.org/officeDocument/2006/relationships/tags" Target="../tags/tag2487.xml"/><Relationship Id="rId88" Type="http://schemas.openxmlformats.org/officeDocument/2006/relationships/tags" Target="../tags/tag2492.xml"/><Relationship Id="rId111" Type="http://schemas.openxmlformats.org/officeDocument/2006/relationships/tags" Target="../tags/tag2515.xml"/><Relationship Id="rId132" Type="http://schemas.openxmlformats.org/officeDocument/2006/relationships/tags" Target="../tags/tag2536.xml"/><Relationship Id="rId153" Type="http://schemas.openxmlformats.org/officeDocument/2006/relationships/tags" Target="../tags/tag2557.xml"/><Relationship Id="rId174" Type="http://schemas.openxmlformats.org/officeDocument/2006/relationships/image" Target="../media/image162.png"/><Relationship Id="rId179" Type="http://schemas.openxmlformats.org/officeDocument/2006/relationships/image" Target="../media/image148.png"/><Relationship Id="rId15" Type="http://schemas.openxmlformats.org/officeDocument/2006/relationships/tags" Target="../tags/tag2419.xml"/><Relationship Id="rId36" Type="http://schemas.openxmlformats.org/officeDocument/2006/relationships/tags" Target="../tags/tag2440.xml"/><Relationship Id="rId57" Type="http://schemas.openxmlformats.org/officeDocument/2006/relationships/tags" Target="../tags/tag2461.xml"/><Relationship Id="rId106" Type="http://schemas.openxmlformats.org/officeDocument/2006/relationships/tags" Target="../tags/tag2510.xml"/><Relationship Id="rId127" Type="http://schemas.openxmlformats.org/officeDocument/2006/relationships/tags" Target="../tags/tag2531.xml"/><Relationship Id="rId10" Type="http://schemas.openxmlformats.org/officeDocument/2006/relationships/tags" Target="../tags/tag2414.xml"/><Relationship Id="rId31" Type="http://schemas.openxmlformats.org/officeDocument/2006/relationships/tags" Target="../tags/tag2435.xml"/><Relationship Id="rId52" Type="http://schemas.openxmlformats.org/officeDocument/2006/relationships/tags" Target="../tags/tag2456.xml"/><Relationship Id="rId73" Type="http://schemas.openxmlformats.org/officeDocument/2006/relationships/tags" Target="../tags/tag2477.xml"/><Relationship Id="rId78" Type="http://schemas.openxmlformats.org/officeDocument/2006/relationships/tags" Target="../tags/tag2482.xml"/><Relationship Id="rId94" Type="http://schemas.openxmlformats.org/officeDocument/2006/relationships/tags" Target="../tags/tag2498.xml"/><Relationship Id="rId99" Type="http://schemas.openxmlformats.org/officeDocument/2006/relationships/tags" Target="../tags/tag2503.xml"/><Relationship Id="rId101" Type="http://schemas.openxmlformats.org/officeDocument/2006/relationships/tags" Target="../tags/tag2505.xml"/><Relationship Id="rId122" Type="http://schemas.openxmlformats.org/officeDocument/2006/relationships/tags" Target="../tags/tag2526.xml"/><Relationship Id="rId143" Type="http://schemas.openxmlformats.org/officeDocument/2006/relationships/tags" Target="../tags/tag2547.xml"/><Relationship Id="rId148" Type="http://schemas.openxmlformats.org/officeDocument/2006/relationships/tags" Target="../tags/tag2552.xml"/><Relationship Id="rId164" Type="http://schemas.openxmlformats.org/officeDocument/2006/relationships/tags" Target="../tags/tag2568.xml"/><Relationship Id="rId169" Type="http://schemas.openxmlformats.org/officeDocument/2006/relationships/tags" Target="../tags/tag2573.xml"/><Relationship Id="rId4" Type="http://schemas.openxmlformats.org/officeDocument/2006/relationships/tags" Target="../tags/tag2408.xml"/><Relationship Id="rId9" Type="http://schemas.openxmlformats.org/officeDocument/2006/relationships/tags" Target="../tags/tag2413.xml"/><Relationship Id="rId180" Type="http://schemas.openxmlformats.org/officeDocument/2006/relationships/image" Target="../media/image166.png"/><Relationship Id="rId26" Type="http://schemas.openxmlformats.org/officeDocument/2006/relationships/tags" Target="../tags/tag2430.xml"/><Relationship Id="rId47" Type="http://schemas.openxmlformats.org/officeDocument/2006/relationships/tags" Target="../tags/tag2451.xml"/><Relationship Id="rId68" Type="http://schemas.openxmlformats.org/officeDocument/2006/relationships/tags" Target="../tags/tag2472.xml"/><Relationship Id="rId89" Type="http://schemas.openxmlformats.org/officeDocument/2006/relationships/tags" Target="../tags/tag2493.xml"/><Relationship Id="rId112" Type="http://schemas.openxmlformats.org/officeDocument/2006/relationships/tags" Target="../tags/tag2516.xml"/><Relationship Id="rId133" Type="http://schemas.openxmlformats.org/officeDocument/2006/relationships/tags" Target="../tags/tag2537.xml"/><Relationship Id="rId154" Type="http://schemas.openxmlformats.org/officeDocument/2006/relationships/tags" Target="../tags/tag2558.xml"/><Relationship Id="rId175" Type="http://schemas.openxmlformats.org/officeDocument/2006/relationships/image" Target="../media/image163.png"/><Relationship Id="rId16" Type="http://schemas.openxmlformats.org/officeDocument/2006/relationships/tags" Target="../tags/tag2420.xml"/><Relationship Id="rId37" Type="http://schemas.openxmlformats.org/officeDocument/2006/relationships/tags" Target="../tags/tag2441.xml"/><Relationship Id="rId58" Type="http://schemas.openxmlformats.org/officeDocument/2006/relationships/tags" Target="../tags/tag2462.xml"/><Relationship Id="rId79" Type="http://schemas.openxmlformats.org/officeDocument/2006/relationships/tags" Target="../tags/tag2483.xml"/><Relationship Id="rId102" Type="http://schemas.openxmlformats.org/officeDocument/2006/relationships/tags" Target="../tags/tag2506.xml"/><Relationship Id="rId123" Type="http://schemas.openxmlformats.org/officeDocument/2006/relationships/tags" Target="../tags/tag2527.xml"/><Relationship Id="rId144" Type="http://schemas.openxmlformats.org/officeDocument/2006/relationships/tags" Target="../tags/tag2548.xml"/><Relationship Id="rId90" Type="http://schemas.openxmlformats.org/officeDocument/2006/relationships/tags" Target="../tags/tag2494.xml"/><Relationship Id="rId165" Type="http://schemas.openxmlformats.org/officeDocument/2006/relationships/tags" Target="../tags/tag2569.xml"/><Relationship Id="rId27" Type="http://schemas.openxmlformats.org/officeDocument/2006/relationships/tags" Target="../tags/tag2431.xml"/><Relationship Id="rId48" Type="http://schemas.openxmlformats.org/officeDocument/2006/relationships/tags" Target="../tags/tag2452.xml"/><Relationship Id="rId69" Type="http://schemas.openxmlformats.org/officeDocument/2006/relationships/tags" Target="../tags/tag2473.xml"/><Relationship Id="rId113" Type="http://schemas.openxmlformats.org/officeDocument/2006/relationships/tags" Target="../tags/tag2517.xml"/><Relationship Id="rId134" Type="http://schemas.openxmlformats.org/officeDocument/2006/relationships/tags" Target="../tags/tag2538.xml"/><Relationship Id="rId80" Type="http://schemas.openxmlformats.org/officeDocument/2006/relationships/tags" Target="../tags/tag2484.xml"/><Relationship Id="rId155" Type="http://schemas.openxmlformats.org/officeDocument/2006/relationships/tags" Target="../tags/tag2559.xml"/><Relationship Id="rId176" Type="http://schemas.openxmlformats.org/officeDocument/2006/relationships/image" Target="../media/image164.png"/><Relationship Id="rId17" Type="http://schemas.openxmlformats.org/officeDocument/2006/relationships/tags" Target="../tags/tag2421.xml"/><Relationship Id="rId38" Type="http://schemas.openxmlformats.org/officeDocument/2006/relationships/tags" Target="../tags/tag2442.xml"/><Relationship Id="rId59" Type="http://schemas.openxmlformats.org/officeDocument/2006/relationships/tags" Target="../tags/tag2463.xml"/><Relationship Id="rId103" Type="http://schemas.openxmlformats.org/officeDocument/2006/relationships/tags" Target="../tags/tag2507.xml"/><Relationship Id="rId124" Type="http://schemas.openxmlformats.org/officeDocument/2006/relationships/tags" Target="../tags/tag2528.xml"/><Relationship Id="rId70" Type="http://schemas.openxmlformats.org/officeDocument/2006/relationships/tags" Target="../tags/tag2474.xml"/><Relationship Id="rId91" Type="http://schemas.openxmlformats.org/officeDocument/2006/relationships/tags" Target="../tags/tag2495.xml"/><Relationship Id="rId145" Type="http://schemas.openxmlformats.org/officeDocument/2006/relationships/tags" Target="../tags/tag2549.xml"/><Relationship Id="rId166" Type="http://schemas.openxmlformats.org/officeDocument/2006/relationships/tags" Target="../tags/tag2570.xml"/><Relationship Id="rId1" Type="http://schemas.openxmlformats.org/officeDocument/2006/relationships/tags" Target="../tags/tag2405.xml"/><Relationship Id="rId28" Type="http://schemas.openxmlformats.org/officeDocument/2006/relationships/tags" Target="../tags/tag2432.xml"/><Relationship Id="rId49" Type="http://schemas.openxmlformats.org/officeDocument/2006/relationships/tags" Target="../tags/tag2453.xml"/><Relationship Id="rId114" Type="http://schemas.openxmlformats.org/officeDocument/2006/relationships/tags" Target="../tags/tag2518.xml"/></Relationships>
</file>

<file path=ppt/slides/_rels/slide36.xml.rels><?xml version="1.0" encoding="UTF-8" standalone="yes"?>
<Relationships xmlns="http://schemas.openxmlformats.org/package/2006/relationships"><Relationship Id="rId117" Type="http://schemas.openxmlformats.org/officeDocument/2006/relationships/tags" Target="../tags/tag2691.xml"/><Relationship Id="rId21" Type="http://schemas.openxmlformats.org/officeDocument/2006/relationships/tags" Target="../tags/tag2595.xml"/><Relationship Id="rId42" Type="http://schemas.openxmlformats.org/officeDocument/2006/relationships/tags" Target="../tags/tag2616.xml"/><Relationship Id="rId63" Type="http://schemas.openxmlformats.org/officeDocument/2006/relationships/tags" Target="../tags/tag2637.xml"/><Relationship Id="rId84" Type="http://schemas.openxmlformats.org/officeDocument/2006/relationships/tags" Target="../tags/tag2658.xml"/><Relationship Id="rId138" Type="http://schemas.openxmlformats.org/officeDocument/2006/relationships/tags" Target="../tags/tag2712.xml"/><Relationship Id="rId159" Type="http://schemas.openxmlformats.org/officeDocument/2006/relationships/image" Target="../media/image171.png"/><Relationship Id="rId107" Type="http://schemas.openxmlformats.org/officeDocument/2006/relationships/tags" Target="../tags/tag2681.xml"/><Relationship Id="rId11" Type="http://schemas.openxmlformats.org/officeDocument/2006/relationships/tags" Target="../tags/tag2585.xml"/><Relationship Id="rId32" Type="http://schemas.openxmlformats.org/officeDocument/2006/relationships/tags" Target="../tags/tag2606.xml"/><Relationship Id="rId53" Type="http://schemas.openxmlformats.org/officeDocument/2006/relationships/tags" Target="../tags/tag2627.xml"/><Relationship Id="rId74" Type="http://schemas.openxmlformats.org/officeDocument/2006/relationships/tags" Target="../tags/tag2648.xml"/><Relationship Id="rId128" Type="http://schemas.openxmlformats.org/officeDocument/2006/relationships/tags" Target="../tags/tag2702.xml"/><Relationship Id="rId149" Type="http://schemas.openxmlformats.org/officeDocument/2006/relationships/tags" Target="../tags/tag2723.xml"/><Relationship Id="rId5" Type="http://schemas.openxmlformats.org/officeDocument/2006/relationships/tags" Target="../tags/tag2579.xml"/><Relationship Id="rId95" Type="http://schemas.openxmlformats.org/officeDocument/2006/relationships/tags" Target="../tags/tag2669.xml"/><Relationship Id="rId160" Type="http://schemas.openxmlformats.org/officeDocument/2006/relationships/image" Target="../media/image172.png"/><Relationship Id="rId22" Type="http://schemas.openxmlformats.org/officeDocument/2006/relationships/tags" Target="../tags/tag2596.xml"/><Relationship Id="rId43" Type="http://schemas.openxmlformats.org/officeDocument/2006/relationships/tags" Target="../tags/tag2617.xml"/><Relationship Id="rId64" Type="http://schemas.openxmlformats.org/officeDocument/2006/relationships/tags" Target="../tags/tag2638.xml"/><Relationship Id="rId118" Type="http://schemas.openxmlformats.org/officeDocument/2006/relationships/tags" Target="../tags/tag2692.xml"/><Relationship Id="rId139" Type="http://schemas.openxmlformats.org/officeDocument/2006/relationships/tags" Target="../tags/tag2713.xml"/><Relationship Id="rId80" Type="http://schemas.openxmlformats.org/officeDocument/2006/relationships/tags" Target="../tags/tag2654.xml"/><Relationship Id="rId85" Type="http://schemas.openxmlformats.org/officeDocument/2006/relationships/tags" Target="../tags/tag2659.xml"/><Relationship Id="rId150" Type="http://schemas.openxmlformats.org/officeDocument/2006/relationships/tags" Target="../tags/tag2724.xml"/><Relationship Id="rId155" Type="http://schemas.openxmlformats.org/officeDocument/2006/relationships/slideLayout" Target="../slideLayouts/slideLayout7.xml"/><Relationship Id="rId12" Type="http://schemas.openxmlformats.org/officeDocument/2006/relationships/tags" Target="../tags/tag2586.xml"/><Relationship Id="rId17" Type="http://schemas.openxmlformats.org/officeDocument/2006/relationships/tags" Target="../tags/tag2591.xml"/><Relationship Id="rId33" Type="http://schemas.openxmlformats.org/officeDocument/2006/relationships/tags" Target="../tags/tag2607.xml"/><Relationship Id="rId38" Type="http://schemas.openxmlformats.org/officeDocument/2006/relationships/tags" Target="../tags/tag2612.xml"/><Relationship Id="rId59" Type="http://schemas.openxmlformats.org/officeDocument/2006/relationships/tags" Target="../tags/tag2633.xml"/><Relationship Id="rId103" Type="http://schemas.openxmlformats.org/officeDocument/2006/relationships/tags" Target="../tags/tag2677.xml"/><Relationship Id="rId108" Type="http://schemas.openxmlformats.org/officeDocument/2006/relationships/tags" Target="../tags/tag2682.xml"/><Relationship Id="rId124" Type="http://schemas.openxmlformats.org/officeDocument/2006/relationships/tags" Target="../tags/tag2698.xml"/><Relationship Id="rId129" Type="http://schemas.openxmlformats.org/officeDocument/2006/relationships/tags" Target="../tags/tag2703.xml"/><Relationship Id="rId54" Type="http://schemas.openxmlformats.org/officeDocument/2006/relationships/tags" Target="../tags/tag2628.xml"/><Relationship Id="rId70" Type="http://schemas.openxmlformats.org/officeDocument/2006/relationships/tags" Target="../tags/tag2644.xml"/><Relationship Id="rId75" Type="http://schemas.openxmlformats.org/officeDocument/2006/relationships/tags" Target="../tags/tag2649.xml"/><Relationship Id="rId91" Type="http://schemas.openxmlformats.org/officeDocument/2006/relationships/tags" Target="../tags/tag2665.xml"/><Relationship Id="rId96" Type="http://schemas.openxmlformats.org/officeDocument/2006/relationships/tags" Target="../tags/tag2670.xml"/><Relationship Id="rId140" Type="http://schemas.openxmlformats.org/officeDocument/2006/relationships/tags" Target="../tags/tag2714.xml"/><Relationship Id="rId145" Type="http://schemas.openxmlformats.org/officeDocument/2006/relationships/tags" Target="../tags/tag2719.xml"/><Relationship Id="rId1" Type="http://schemas.openxmlformats.org/officeDocument/2006/relationships/tags" Target="../tags/tag2575.xml"/><Relationship Id="rId6" Type="http://schemas.openxmlformats.org/officeDocument/2006/relationships/tags" Target="../tags/tag2580.xml"/><Relationship Id="rId23" Type="http://schemas.openxmlformats.org/officeDocument/2006/relationships/tags" Target="../tags/tag2597.xml"/><Relationship Id="rId28" Type="http://schemas.openxmlformats.org/officeDocument/2006/relationships/tags" Target="../tags/tag2602.xml"/><Relationship Id="rId49" Type="http://schemas.openxmlformats.org/officeDocument/2006/relationships/tags" Target="../tags/tag2623.xml"/><Relationship Id="rId114" Type="http://schemas.openxmlformats.org/officeDocument/2006/relationships/tags" Target="../tags/tag2688.xml"/><Relationship Id="rId119" Type="http://schemas.openxmlformats.org/officeDocument/2006/relationships/tags" Target="../tags/tag2693.xml"/><Relationship Id="rId44" Type="http://schemas.openxmlformats.org/officeDocument/2006/relationships/tags" Target="../tags/tag2618.xml"/><Relationship Id="rId60" Type="http://schemas.openxmlformats.org/officeDocument/2006/relationships/tags" Target="../tags/tag2634.xml"/><Relationship Id="rId65" Type="http://schemas.openxmlformats.org/officeDocument/2006/relationships/tags" Target="../tags/tag2639.xml"/><Relationship Id="rId81" Type="http://schemas.openxmlformats.org/officeDocument/2006/relationships/tags" Target="../tags/tag2655.xml"/><Relationship Id="rId86" Type="http://schemas.openxmlformats.org/officeDocument/2006/relationships/tags" Target="../tags/tag2660.xml"/><Relationship Id="rId130" Type="http://schemas.openxmlformats.org/officeDocument/2006/relationships/tags" Target="../tags/tag2704.xml"/><Relationship Id="rId135" Type="http://schemas.openxmlformats.org/officeDocument/2006/relationships/tags" Target="../tags/tag2709.xml"/><Relationship Id="rId151" Type="http://schemas.openxmlformats.org/officeDocument/2006/relationships/tags" Target="../tags/tag2725.xml"/><Relationship Id="rId156" Type="http://schemas.openxmlformats.org/officeDocument/2006/relationships/image" Target="../media/image169.emf"/><Relationship Id="rId13" Type="http://schemas.openxmlformats.org/officeDocument/2006/relationships/tags" Target="../tags/tag2587.xml"/><Relationship Id="rId18" Type="http://schemas.openxmlformats.org/officeDocument/2006/relationships/tags" Target="../tags/tag2592.xml"/><Relationship Id="rId39" Type="http://schemas.openxmlformats.org/officeDocument/2006/relationships/tags" Target="../tags/tag2613.xml"/><Relationship Id="rId109" Type="http://schemas.openxmlformats.org/officeDocument/2006/relationships/tags" Target="../tags/tag2683.xml"/><Relationship Id="rId34" Type="http://schemas.openxmlformats.org/officeDocument/2006/relationships/tags" Target="../tags/tag2608.xml"/><Relationship Id="rId50" Type="http://schemas.openxmlformats.org/officeDocument/2006/relationships/tags" Target="../tags/tag2624.xml"/><Relationship Id="rId55" Type="http://schemas.openxmlformats.org/officeDocument/2006/relationships/tags" Target="../tags/tag2629.xml"/><Relationship Id="rId76" Type="http://schemas.openxmlformats.org/officeDocument/2006/relationships/tags" Target="../tags/tag2650.xml"/><Relationship Id="rId97" Type="http://schemas.openxmlformats.org/officeDocument/2006/relationships/tags" Target="../tags/tag2671.xml"/><Relationship Id="rId104" Type="http://schemas.openxmlformats.org/officeDocument/2006/relationships/tags" Target="../tags/tag2678.xml"/><Relationship Id="rId120" Type="http://schemas.openxmlformats.org/officeDocument/2006/relationships/tags" Target="../tags/tag2694.xml"/><Relationship Id="rId125" Type="http://schemas.openxmlformats.org/officeDocument/2006/relationships/tags" Target="../tags/tag2699.xml"/><Relationship Id="rId141" Type="http://schemas.openxmlformats.org/officeDocument/2006/relationships/tags" Target="../tags/tag2715.xml"/><Relationship Id="rId146" Type="http://schemas.openxmlformats.org/officeDocument/2006/relationships/tags" Target="../tags/tag2720.xml"/><Relationship Id="rId7" Type="http://schemas.openxmlformats.org/officeDocument/2006/relationships/tags" Target="../tags/tag2581.xml"/><Relationship Id="rId71" Type="http://schemas.openxmlformats.org/officeDocument/2006/relationships/tags" Target="../tags/tag2645.xml"/><Relationship Id="rId92" Type="http://schemas.openxmlformats.org/officeDocument/2006/relationships/tags" Target="../tags/tag2666.xml"/><Relationship Id="rId2" Type="http://schemas.openxmlformats.org/officeDocument/2006/relationships/tags" Target="../tags/tag2576.xml"/><Relationship Id="rId29" Type="http://schemas.openxmlformats.org/officeDocument/2006/relationships/tags" Target="../tags/tag2603.xml"/><Relationship Id="rId24" Type="http://schemas.openxmlformats.org/officeDocument/2006/relationships/tags" Target="../tags/tag2598.xml"/><Relationship Id="rId40" Type="http://schemas.openxmlformats.org/officeDocument/2006/relationships/tags" Target="../tags/tag2614.xml"/><Relationship Id="rId45" Type="http://schemas.openxmlformats.org/officeDocument/2006/relationships/tags" Target="../tags/tag2619.xml"/><Relationship Id="rId66" Type="http://schemas.openxmlformats.org/officeDocument/2006/relationships/tags" Target="../tags/tag2640.xml"/><Relationship Id="rId87" Type="http://schemas.openxmlformats.org/officeDocument/2006/relationships/tags" Target="../tags/tag2661.xml"/><Relationship Id="rId110" Type="http://schemas.openxmlformats.org/officeDocument/2006/relationships/tags" Target="../tags/tag2684.xml"/><Relationship Id="rId115" Type="http://schemas.openxmlformats.org/officeDocument/2006/relationships/tags" Target="../tags/tag2689.xml"/><Relationship Id="rId131" Type="http://schemas.openxmlformats.org/officeDocument/2006/relationships/tags" Target="../tags/tag2705.xml"/><Relationship Id="rId136" Type="http://schemas.openxmlformats.org/officeDocument/2006/relationships/tags" Target="../tags/tag2710.xml"/><Relationship Id="rId157" Type="http://schemas.openxmlformats.org/officeDocument/2006/relationships/image" Target="../media/image153.emf"/><Relationship Id="rId61" Type="http://schemas.openxmlformats.org/officeDocument/2006/relationships/tags" Target="../tags/tag2635.xml"/><Relationship Id="rId82" Type="http://schemas.openxmlformats.org/officeDocument/2006/relationships/tags" Target="../tags/tag2656.xml"/><Relationship Id="rId152" Type="http://schemas.openxmlformats.org/officeDocument/2006/relationships/tags" Target="../tags/tag2726.xml"/><Relationship Id="rId19" Type="http://schemas.openxmlformats.org/officeDocument/2006/relationships/tags" Target="../tags/tag2593.xml"/><Relationship Id="rId14" Type="http://schemas.openxmlformats.org/officeDocument/2006/relationships/tags" Target="../tags/tag2588.xml"/><Relationship Id="rId30" Type="http://schemas.openxmlformats.org/officeDocument/2006/relationships/tags" Target="../tags/tag2604.xml"/><Relationship Id="rId35" Type="http://schemas.openxmlformats.org/officeDocument/2006/relationships/tags" Target="../tags/tag2609.xml"/><Relationship Id="rId56" Type="http://schemas.openxmlformats.org/officeDocument/2006/relationships/tags" Target="../tags/tag2630.xml"/><Relationship Id="rId77" Type="http://schemas.openxmlformats.org/officeDocument/2006/relationships/tags" Target="../tags/tag2651.xml"/><Relationship Id="rId100" Type="http://schemas.openxmlformats.org/officeDocument/2006/relationships/tags" Target="../tags/tag2674.xml"/><Relationship Id="rId105" Type="http://schemas.openxmlformats.org/officeDocument/2006/relationships/tags" Target="../tags/tag2679.xml"/><Relationship Id="rId126" Type="http://schemas.openxmlformats.org/officeDocument/2006/relationships/tags" Target="../tags/tag2700.xml"/><Relationship Id="rId147" Type="http://schemas.openxmlformats.org/officeDocument/2006/relationships/tags" Target="../tags/tag2721.xml"/><Relationship Id="rId8" Type="http://schemas.openxmlformats.org/officeDocument/2006/relationships/tags" Target="../tags/tag2582.xml"/><Relationship Id="rId51" Type="http://schemas.openxmlformats.org/officeDocument/2006/relationships/tags" Target="../tags/tag2625.xml"/><Relationship Id="rId72" Type="http://schemas.openxmlformats.org/officeDocument/2006/relationships/tags" Target="../tags/tag2646.xml"/><Relationship Id="rId93" Type="http://schemas.openxmlformats.org/officeDocument/2006/relationships/tags" Target="../tags/tag2667.xml"/><Relationship Id="rId98" Type="http://schemas.openxmlformats.org/officeDocument/2006/relationships/tags" Target="../tags/tag2672.xml"/><Relationship Id="rId121" Type="http://schemas.openxmlformats.org/officeDocument/2006/relationships/tags" Target="../tags/tag2695.xml"/><Relationship Id="rId142" Type="http://schemas.openxmlformats.org/officeDocument/2006/relationships/tags" Target="../tags/tag2716.xml"/><Relationship Id="rId3" Type="http://schemas.openxmlformats.org/officeDocument/2006/relationships/tags" Target="../tags/tag2577.xml"/><Relationship Id="rId25" Type="http://schemas.openxmlformats.org/officeDocument/2006/relationships/tags" Target="../tags/tag2599.xml"/><Relationship Id="rId46" Type="http://schemas.openxmlformats.org/officeDocument/2006/relationships/tags" Target="../tags/tag2620.xml"/><Relationship Id="rId67" Type="http://schemas.openxmlformats.org/officeDocument/2006/relationships/tags" Target="../tags/tag2641.xml"/><Relationship Id="rId116" Type="http://schemas.openxmlformats.org/officeDocument/2006/relationships/tags" Target="../tags/tag2690.xml"/><Relationship Id="rId137" Type="http://schemas.openxmlformats.org/officeDocument/2006/relationships/tags" Target="../tags/tag2711.xml"/><Relationship Id="rId158" Type="http://schemas.openxmlformats.org/officeDocument/2006/relationships/image" Target="../media/image170.emf"/><Relationship Id="rId20" Type="http://schemas.openxmlformats.org/officeDocument/2006/relationships/tags" Target="../tags/tag2594.xml"/><Relationship Id="rId41" Type="http://schemas.openxmlformats.org/officeDocument/2006/relationships/tags" Target="../tags/tag2615.xml"/><Relationship Id="rId62" Type="http://schemas.openxmlformats.org/officeDocument/2006/relationships/tags" Target="../tags/tag2636.xml"/><Relationship Id="rId83" Type="http://schemas.openxmlformats.org/officeDocument/2006/relationships/tags" Target="../tags/tag2657.xml"/><Relationship Id="rId88" Type="http://schemas.openxmlformats.org/officeDocument/2006/relationships/tags" Target="../tags/tag2662.xml"/><Relationship Id="rId111" Type="http://schemas.openxmlformats.org/officeDocument/2006/relationships/tags" Target="../tags/tag2685.xml"/><Relationship Id="rId132" Type="http://schemas.openxmlformats.org/officeDocument/2006/relationships/tags" Target="../tags/tag2706.xml"/><Relationship Id="rId153" Type="http://schemas.openxmlformats.org/officeDocument/2006/relationships/tags" Target="../tags/tag2727.xml"/><Relationship Id="rId15" Type="http://schemas.openxmlformats.org/officeDocument/2006/relationships/tags" Target="../tags/tag2589.xml"/><Relationship Id="rId36" Type="http://schemas.openxmlformats.org/officeDocument/2006/relationships/tags" Target="../tags/tag2610.xml"/><Relationship Id="rId57" Type="http://schemas.openxmlformats.org/officeDocument/2006/relationships/tags" Target="../tags/tag2631.xml"/><Relationship Id="rId106" Type="http://schemas.openxmlformats.org/officeDocument/2006/relationships/tags" Target="../tags/tag2680.xml"/><Relationship Id="rId127" Type="http://schemas.openxmlformats.org/officeDocument/2006/relationships/tags" Target="../tags/tag2701.xml"/><Relationship Id="rId10" Type="http://schemas.openxmlformats.org/officeDocument/2006/relationships/tags" Target="../tags/tag2584.xml"/><Relationship Id="rId31" Type="http://schemas.openxmlformats.org/officeDocument/2006/relationships/tags" Target="../tags/tag2605.xml"/><Relationship Id="rId52" Type="http://schemas.openxmlformats.org/officeDocument/2006/relationships/tags" Target="../tags/tag2626.xml"/><Relationship Id="rId73" Type="http://schemas.openxmlformats.org/officeDocument/2006/relationships/tags" Target="../tags/tag2647.xml"/><Relationship Id="rId78" Type="http://schemas.openxmlformats.org/officeDocument/2006/relationships/tags" Target="../tags/tag2652.xml"/><Relationship Id="rId94" Type="http://schemas.openxmlformats.org/officeDocument/2006/relationships/tags" Target="../tags/tag2668.xml"/><Relationship Id="rId99" Type="http://schemas.openxmlformats.org/officeDocument/2006/relationships/tags" Target="../tags/tag2673.xml"/><Relationship Id="rId101" Type="http://schemas.openxmlformats.org/officeDocument/2006/relationships/tags" Target="../tags/tag2675.xml"/><Relationship Id="rId122" Type="http://schemas.openxmlformats.org/officeDocument/2006/relationships/tags" Target="../tags/tag2696.xml"/><Relationship Id="rId143" Type="http://schemas.openxmlformats.org/officeDocument/2006/relationships/tags" Target="../tags/tag2717.xml"/><Relationship Id="rId148" Type="http://schemas.openxmlformats.org/officeDocument/2006/relationships/tags" Target="../tags/tag2722.xml"/><Relationship Id="rId4" Type="http://schemas.openxmlformats.org/officeDocument/2006/relationships/tags" Target="../tags/tag2578.xml"/><Relationship Id="rId9" Type="http://schemas.openxmlformats.org/officeDocument/2006/relationships/tags" Target="../tags/tag2583.xml"/><Relationship Id="rId26" Type="http://schemas.openxmlformats.org/officeDocument/2006/relationships/tags" Target="../tags/tag2600.xml"/><Relationship Id="rId47" Type="http://schemas.openxmlformats.org/officeDocument/2006/relationships/tags" Target="../tags/tag2621.xml"/><Relationship Id="rId68" Type="http://schemas.openxmlformats.org/officeDocument/2006/relationships/tags" Target="../tags/tag2642.xml"/><Relationship Id="rId89" Type="http://schemas.openxmlformats.org/officeDocument/2006/relationships/tags" Target="../tags/tag2663.xml"/><Relationship Id="rId112" Type="http://schemas.openxmlformats.org/officeDocument/2006/relationships/tags" Target="../tags/tag2686.xml"/><Relationship Id="rId133" Type="http://schemas.openxmlformats.org/officeDocument/2006/relationships/tags" Target="../tags/tag2707.xml"/><Relationship Id="rId154" Type="http://schemas.openxmlformats.org/officeDocument/2006/relationships/tags" Target="../tags/tag2728.xml"/><Relationship Id="rId16" Type="http://schemas.openxmlformats.org/officeDocument/2006/relationships/tags" Target="../tags/tag2590.xml"/><Relationship Id="rId37" Type="http://schemas.openxmlformats.org/officeDocument/2006/relationships/tags" Target="../tags/tag2611.xml"/><Relationship Id="rId58" Type="http://schemas.openxmlformats.org/officeDocument/2006/relationships/tags" Target="../tags/tag2632.xml"/><Relationship Id="rId79" Type="http://schemas.openxmlformats.org/officeDocument/2006/relationships/tags" Target="../tags/tag2653.xml"/><Relationship Id="rId102" Type="http://schemas.openxmlformats.org/officeDocument/2006/relationships/tags" Target="../tags/tag2676.xml"/><Relationship Id="rId123" Type="http://schemas.openxmlformats.org/officeDocument/2006/relationships/tags" Target="../tags/tag2697.xml"/><Relationship Id="rId144" Type="http://schemas.openxmlformats.org/officeDocument/2006/relationships/tags" Target="../tags/tag2718.xml"/><Relationship Id="rId90" Type="http://schemas.openxmlformats.org/officeDocument/2006/relationships/tags" Target="../tags/tag2664.xml"/><Relationship Id="rId27" Type="http://schemas.openxmlformats.org/officeDocument/2006/relationships/tags" Target="../tags/tag2601.xml"/><Relationship Id="rId48" Type="http://schemas.openxmlformats.org/officeDocument/2006/relationships/tags" Target="../tags/tag2622.xml"/><Relationship Id="rId69" Type="http://schemas.openxmlformats.org/officeDocument/2006/relationships/tags" Target="../tags/tag2643.xml"/><Relationship Id="rId113" Type="http://schemas.openxmlformats.org/officeDocument/2006/relationships/tags" Target="../tags/tag2687.xml"/><Relationship Id="rId134" Type="http://schemas.openxmlformats.org/officeDocument/2006/relationships/tags" Target="../tags/tag2708.xml"/></Relationships>
</file>

<file path=ppt/slides/_rels/slide37.xml.rels><?xml version="1.0" encoding="UTF-8" standalone="yes"?>
<Relationships xmlns="http://schemas.openxmlformats.org/package/2006/relationships"><Relationship Id="rId26" Type="http://schemas.openxmlformats.org/officeDocument/2006/relationships/tags" Target="../tags/tag2754.xml"/><Relationship Id="rId21" Type="http://schemas.openxmlformats.org/officeDocument/2006/relationships/tags" Target="../tags/tag2749.xml"/><Relationship Id="rId42" Type="http://schemas.openxmlformats.org/officeDocument/2006/relationships/tags" Target="../tags/tag2770.xml"/><Relationship Id="rId47" Type="http://schemas.openxmlformats.org/officeDocument/2006/relationships/tags" Target="../tags/tag2775.xml"/><Relationship Id="rId63" Type="http://schemas.openxmlformats.org/officeDocument/2006/relationships/tags" Target="../tags/tag2791.xml"/><Relationship Id="rId68" Type="http://schemas.openxmlformats.org/officeDocument/2006/relationships/tags" Target="../tags/tag2796.xml"/><Relationship Id="rId84" Type="http://schemas.openxmlformats.org/officeDocument/2006/relationships/tags" Target="../tags/tag2812.xml"/><Relationship Id="rId89" Type="http://schemas.openxmlformats.org/officeDocument/2006/relationships/image" Target="../media/image176.emf"/><Relationship Id="rId16" Type="http://schemas.openxmlformats.org/officeDocument/2006/relationships/tags" Target="../tags/tag2744.xml"/><Relationship Id="rId11" Type="http://schemas.openxmlformats.org/officeDocument/2006/relationships/tags" Target="../tags/tag2739.xml"/><Relationship Id="rId32" Type="http://schemas.openxmlformats.org/officeDocument/2006/relationships/tags" Target="../tags/tag2760.xml"/><Relationship Id="rId37" Type="http://schemas.openxmlformats.org/officeDocument/2006/relationships/tags" Target="../tags/tag2765.xml"/><Relationship Id="rId53" Type="http://schemas.openxmlformats.org/officeDocument/2006/relationships/tags" Target="../tags/tag2781.xml"/><Relationship Id="rId58" Type="http://schemas.openxmlformats.org/officeDocument/2006/relationships/tags" Target="../tags/tag2786.xml"/><Relationship Id="rId74" Type="http://schemas.openxmlformats.org/officeDocument/2006/relationships/tags" Target="../tags/tag2802.xml"/><Relationship Id="rId79" Type="http://schemas.openxmlformats.org/officeDocument/2006/relationships/tags" Target="../tags/tag2807.xml"/><Relationship Id="rId5" Type="http://schemas.openxmlformats.org/officeDocument/2006/relationships/tags" Target="../tags/tag2733.xml"/><Relationship Id="rId90" Type="http://schemas.openxmlformats.org/officeDocument/2006/relationships/image" Target="../media/image177.emf"/><Relationship Id="rId95" Type="http://schemas.openxmlformats.org/officeDocument/2006/relationships/image" Target="../media/image163.png"/><Relationship Id="rId22" Type="http://schemas.openxmlformats.org/officeDocument/2006/relationships/tags" Target="../tags/tag2750.xml"/><Relationship Id="rId27" Type="http://schemas.openxmlformats.org/officeDocument/2006/relationships/tags" Target="../tags/tag2755.xml"/><Relationship Id="rId43" Type="http://schemas.openxmlformats.org/officeDocument/2006/relationships/tags" Target="../tags/tag2771.xml"/><Relationship Id="rId48" Type="http://schemas.openxmlformats.org/officeDocument/2006/relationships/tags" Target="../tags/tag2776.xml"/><Relationship Id="rId64" Type="http://schemas.openxmlformats.org/officeDocument/2006/relationships/tags" Target="../tags/tag2792.xml"/><Relationship Id="rId69" Type="http://schemas.openxmlformats.org/officeDocument/2006/relationships/tags" Target="../tags/tag2797.xml"/><Relationship Id="rId80" Type="http://schemas.openxmlformats.org/officeDocument/2006/relationships/tags" Target="../tags/tag2808.xml"/><Relationship Id="rId85" Type="http://schemas.openxmlformats.org/officeDocument/2006/relationships/slideLayout" Target="../slideLayouts/slideLayout7.xml"/><Relationship Id="rId12" Type="http://schemas.openxmlformats.org/officeDocument/2006/relationships/tags" Target="../tags/tag2740.xml"/><Relationship Id="rId17" Type="http://schemas.openxmlformats.org/officeDocument/2006/relationships/tags" Target="../tags/tag2745.xml"/><Relationship Id="rId25" Type="http://schemas.openxmlformats.org/officeDocument/2006/relationships/tags" Target="../tags/tag2753.xml"/><Relationship Id="rId33" Type="http://schemas.openxmlformats.org/officeDocument/2006/relationships/tags" Target="../tags/tag2761.xml"/><Relationship Id="rId38" Type="http://schemas.openxmlformats.org/officeDocument/2006/relationships/tags" Target="../tags/tag2766.xml"/><Relationship Id="rId46" Type="http://schemas.openxmlformats.org/officeDocument/2006/relationships/tags" Target="../tags/tag2774.xml"/><Relationship Id="rId59" Type="http://schemas.openxmlformats.org/officeDocument/2006/relationships/tags" Target="../tags/tag2787.xml"/><Relationship Id="rId67" Type="http://schemas.openxmlformats.org/officeDocument/2006/relationships/tags" Target="../tags/tag2795.xml"/><Relationship Id="rId20" Type="http://schemas.openxmlformats.org/officeDocument/2006/relationships/tags" Target="../tags/tag2748.xml"/><Relationship Id="rId41" Type="http://schemas.openxmlformats.org/officeDocument/2006/relationships/tags" Target="../tags/tag2769.xml"/><Relationship Id="rId54" Type="http://schemas.openxmlformats.org/officeDocument/2006/relationships/tags" Target="../tags/tag2782.xml"/><Relationship Id="rId62" Type="http://schemas.openxmlformats.org/officeDocument/2006/relationships/tags" Target="../tags/tag2790.xml"/><Relationship Id="rId70" Type="http://schemas.openxmlformats.org/officeDocument/2006/relationships/tags" Target="../tags/tag2798.xml"/><Relationship Id="rId75" Type="http://schemas.openxmlformats.org/officeDocument/2006/relationships/tags" Target="../tags/tag2803.xml"/><Relationship Id="rId83" Type="http://schemas.openxmlformats.org/officeDocument/2006/relationships/tags" Target="../tags/tag2811.xml"/><Relationship Id="rId88" Type="http://schemas.openxmlformats.org/officeDocument/2006/relationships/image" Target="../media/image175.emf"/><Relationship Id="rId91" Type="http://schemas.openxmlformats.org/officeDocument/2006/relationships/image" Target="../media/image178.emf"/><Relationship Id="rId96" Type="http://schemas.openxmlformats.org/officeDocument/2006/relationships/image" Target="../media/image180.png"/><Relationship Id="rId1" Type="http://schemas.openxmlformats.org/officeDocument/2006/relationships/tags" Target="../tags/tag2729.xml"/><Relationship Id="rId6" Type="http://schemas.openxmlformats.org/officeDocument/2006/relationships/tags" Target="../tags/tag2734.xml"/><Relationship Id="rId15" Type="http://schemas.openxmlformats.org/officeDocument/2006/relationships/tags" Target="../tags/tag2743.xml"/><Relationship Id="rId23" Type="http://schemas.openxmlformats.org/officeDocument/2006/relationships/tags" Target="../tags/tag2751.xml"/><Relationship Id="rId28" Type="http://schemas.openxmlformats.org/officeDocument/2006/relationships/tags" Target="../tags/tag2756.xml"/><Relationship Id="rId36" Type="http://schemas.openxmlformats.org/officeDocument/2006/relationships/tags" Target="../tags/tag2764.xml"/><Relationship Id="rId49" Type="http://schemas.openxmlformats.org/officeDocument/2006/relationships/tags" Target="../tags/tag2777.xml"/><Relationship Id="rId57" Type="http://schemas.openxmlformats.org/officeDocument/2006/relationships/tags" Target="../tags/tag2785.xml"/><Relationship Id="rId10" Type="http://schemas.openxmlformats.org/officeDocument/2006/relationships/tags" Target="../tags/tag2738.xml"/><Relationship Id="rId31" Type="http://schemas.openxmlformats.org/officeDocument/2006/relationships/tags" Target="../tags/tag2759.xml"/><Relationship Id="rId44" Type="http://schemas.openxmlformats.org/officeDocument/2006/relationships/tags" Target="../tags/tag2772.xml"/><Relationship Id="rId52" Type="http://schemas.openxmlformats.org/officeDocument/2006/relationships/tags" Target="../tags/tag2780.xml"/><Relationship Id="rId60" Type="http://schemas.openxmlformats.org/officeDocument/2006/relationships/tags" Target="../tags/tag2788.xml"/><Relationship Id="rId65" Type="http://schemas.openxmlformats.org/officeDocument/2006/relationships/tags" Target="../tags/tag2793.xml"/><Relationship Id="rId73" Type="http://schemas.openxmlformats.org/officeDocument/2006/relationships/tags" Target="../tags/tag2801.xml"/><Relationship Id="rId78" Type="http://schemas.openxmlformats.org/officeDocument/2006/relationships/tags" Target="../tags/tag2806.xml"/><Relationship Id="rId81" Type="http://schemas.openxmlformats.org/officeDocument/2006/relationships/tags" Target="../tags/tag2809.xml"/><Relationship Id="rId86" Type="http://schemas.openxmlformats.org/officeDocument/2006/relationships/image" Target="../media/image173.png"/><Relationship Id="rId94" Type="http://schemas.openxmlformats.org/officeDocument/2006/relationships/image" Target="../media/image162.png"/><Relationship Id="rId99" Type="http://schemas.openxmlformats.org/officeDocument/2006/relationships/image" Target="../media/image182.png"/><Relationship Id="rId101" Type="http://schemas.openxmlformats.org/officeDocument/2006/relationships/image" Target="../media/image184.emf"/><Relationship Id="rId4" Type="http://schemas.openxmlformats.org/officeDocument/2006/relationships/tags" Target="../tags/tag2732.xml"/><Relationship Id="rId9" Type="http://schemas.openxmlformats.org/officeDocument/2006/relationships/tags" Target="../tags/tag2737.xml"/><Relationship Id="rId13" Type="http://schemas.openxmlformats.org/officeDocument/2006/relationships/tags" Target="../tags/tag2741.xml"/><Relationship Id="rId18" Type="http://schemas.openxmlformats.org/officeDocument/2006/relationships/tags" Target="../tags/tag2746.xml"/><Relationship Id="rId39" Type="http://schemas.openxmlformats.org/officeDocument/2006/relationships/tags" Target="../tags/tag2767.xml"/><Relationship Id="rId34" Type="http://schemas.openxmlformats.org/officeDocument/2006/relationships/tags" Target="../tags/tag2762.xml"/><Relationship Id="rId50" Type="http://schemas.openxmlformats.org/officeDocument/2006/relationships/tags" Target="../tags/tag2778.xml"/><Relationship Id="rId55" Type="http://schemas.openxmlformats.org/officeDocument/2006/relationships/tags" Target="../tags/tag2783.xml"/><Relationship Id="rId76" Type="http://schemas.openxmlformats.org/officeDocument/2006/relationships/tags" Target="../tags/tag2804.xml"/><Relationship Id="rId97" Type="http://schemas.openxmlformats.org/officeDocument/2006/relationships/image" Target="../media/image181.png"/><Relationship Id="rId7" Type="http://schemas.openxmlformats.org/officeDocument/2006/relationships/tags" Target="../tags/tag2735.xml"/><Relationship Id="rId71" Type="http://schemas.openxmlformats.org/officeDocument/2006/relationships/tags" Target="../tags/tag2799.xml"/><Relationship Id="rId92" Type="http://schemas.openxmlformats.org/officeDocument/2006/relationships/image" Target="../media/image179.png"/><Relationship Id="rId2" Type="http://schemas.openxmlformats.org/officeDocument/2006/relationships/tags" Target="../tags/tag2730.xml"/><Relationship Id="rId29" Type="http://schemas.openxmlformats.org/officeDocument/2006/relationships/tags" Target="../tags/tag2757.xml"/><Relationship Id="rId24" Type="http://schemas.openxmlformats.org/officeDocument/2006/relationships/tags" Target="../tags/tag2752.xml"/><Relationship Id="rId40" Type="http://schemas.openxmlformats.org/officeDocument/2006/relationships/tags" Target="../tags/tag2768.xml"/><Relationship Id="rId45" Type="http://schemas.openxmlformats.org/officeDocument/2006/relationships/tags" Target="../tags/tag2773.xml"/><Relationship Id="rId66" Type="http://schemas.openxmlformats.org/officeDocument/2006/relationships/tags" Target="../tags/tag2794.xml"/><Relationship Id="rId87" Type="http://schemas.openxmlformats.org/officeDocument/2006/relationships/image" Target="../media/image174.emf"/><Relationship Id="rId61" Type="http://schemas.openxmlformats.org/officeDocument/2006/relationships/tags" Target="../tags/tag2789.xml"/><Relationship Id="rId82" Type="http://schemas.openxmlformats.org/officeDocument/2006/relationships/tags" Target="../tags/tag2810.xml"/><Relationship Id="rId19" Type="http://schemas.openxmlformats.org/officeDocument/2006/relationships/tags" Target="../tags/tag2747.xml"/><Relationship Id="rId14" Type="http://schemas.openxmlformats.org/officeDocument/2006/relationships/tags" Target="../tags/tag2742.xml"/><Relationship Id="rId30" Type="http://schemas.openxmlformats.org/officeDocument/2006/relationships/tags" Target="../tags/tag2758.xml"/><Relationship Id="rId35" Type="http://schemas.openxmlformats.org/officeDocument/2006/relationships/tags" Target="../tags/tag2763.xml"/><Relationship Id="rId56" Type="http://schemas.openxmlformats.org/officeDocument/2006/relationships/tags" Target="../tags/tag2784.xml"/><Relationship Id="rId77" Type="http://schemas.openxmlformats.org/officeDocument/2006/relationships/tags" Target="../tags/tag2805.xml"/><Relationship Id="rId100" Type="http://schemas.openxmlformats.org/officeDocument/2006/relationships/image" Target="../media/image183.png"/><Relationship Id="rId8" Type="http://schemas.openxmlformats.org/officeDocument/2006/relationships/tags" Target="../tags/tag2736.xml"/><Relationship Id="rId51" Type="http://schemas.openxmlformats.org/officeDocument/2006/relationships/tags" Target="../tags/tag2779.xml"/><Relationship Id="rId72" Type="http://schemas.openxmlformats.org/officeDocument/2006/relationships/tags" Target="../tags/tag2800.xml"/><Relationship Id="rId93" Type="http://schemas.openxmlformats.org/officeDocument/2006/relationships/image" Target="../media/image164.png"/><Relationship Id="rId98" Type="http://schemas.openxmlformats.org/officeDocument/2006/relationships/image" Target="../media/image165.png"/><Relationship Id="rId3" Type="http://schemas.openxmlformats.org/officeDocument/2006/relationships/tags" Target="../tags/tag2731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hyperlink" Target="https://arxiv.org/pdf/hep-th/9605187.pdf" TargetMode="External"/><Relationship Id="rId2" Type="http://schemas.openxmlformats.org/officeDocument/2006/relationships/hyperlink" Target="https://arxiv.org/pdf/1206.4061.pdf" TargetMode="External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en.wikipedia.org/wiki/Vladimir_Korepin" TargetMode="Externa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3" Type="http://schemas.openxmlformats.org/officeDocument/2006/relationships/tags" Target="../tags/tag14.xml"/><Relationship Id="rId18" Type="http://schemas.openxmlformats.org/officeDocument/2006/relationships/tags" Target="../tags/tag19.xml"/><Relationship Id="rId26" Type="http://schemas.openxmlformats.org/officeDocument/2006/relationships/image" Target="../media/image5.png"/><Relationship Id="rId39" Type="http://schemas.openxmlformats.org/officeDocument/2006/relationships/image" Target="../media/image18.png"/><Relationship Id="rId21" Type="http://schemas.openxmlformats.org/officeDocument/2006/relationships/tags" Target="../tags/tag22.xml"/><Relationship Id="rId34" Type="http://schemas.openxmlformats.org/officeDocument/2006/relationships/image" Target="../media/image13.png"/><Relationship Id="rId7" Type="http://schemas.openxmlformats.org/officeDocument/2006/relationships/tags" Target="../tags/tag8.xml"/><Relationship Id="rId2" Type="http://schemas.openxmlformats.org/officeDocument/2006/relationships/tags" Target="../tags/tag3.xml"/><Relationship Id="rId16" Type="http://schemas.openxmlformats.org/officeDocument/2006/relationships/tags" Target="../tags/tag17.xml"/><Relationship Id="rId20" Type="http://schemas.openxmlformats.org/officeDocument/2006/relationships/tags" Target="../tags/tag21.xml"/><Relationship Id="rId29" Type="http://schemas.openxmlformats.org/officeDocument/2006/relationships/image" Target="../media/image8.png"/><Relationship Id="rId41" Type="http://schemas.openxmlformats.org/officeDocument/2006/relationships/image" Target="../media/image20.png"/><Relationship Id="rId1" Type="http://schemas.openxmlformats.org/officeDocument/2006/relationships/tags" Target="../tags/tag2.xml"/><Relationship Id="rId6" Type="http://schemas.openxmlformats.org/officeDocument/2006/relationships/tags" Target="../tags/tag7.xml"/><Relationship Id="rId11" Type="http://schemas.openxmlformats.org/officeDocument/2006/relationships/tags" Target="../tags/tag12.xml"/><Relationship Id="rId24" Type="http://schemas.openxmlformats.org/officeDocument/2006/relationships/notesSlide" Target="../notesSlides/notesSlide2.xml"/><Relationship Id="rId32" Type="http://schemas.openxmlformats.org/officeDocument/2006/relationships/image" Target="../media/image11.png"/><Relationship Id="rId37" Type="http://schemas.openxmlformats.org/officeDocument/2006/relationships/image" Target="../media/image16.png"/><Relationship Id="rId40" Type="http://schemas.openxmlformats.org/officeDocument/2006/relationships/image" Target="../media/image19.png"/><Relationship Id="rId5" Type="http://schemas.openxmlformats.org/officeDocument/2006/relationships/tags" Target="../tags/tag6.xml"/><Relationship Id="rId15" Type="http://schemas.openxmlformats.org/officeDocument/2006/relationships/tags" Target="../tags/tag16.xml"/><Relationship Id="rId23" Type="http://schemas.openxmlformats.org/officeDocument/2006/relationships/slideLayout" Target="../slideLayouts/slideLayout2.xml"/><Relationship Id="rId28" Type="http://schemas.openxmlformats.org/officeDocument/2006/relationships/image" Target="../media/image7.png"/><Relationship Id="rId36" Type="http://schemas.openxmlformats.org/officeDocument/2006/relationships/image" Target="../media/image15.png"/><Relationship Id="rId10" Type="http://schemas.openxmlformats.org/officeDocument/2006/relationships/tags" Target="../tags/tag11.xml"/><Relationship Id="rId19" Type="http://schemas.openxmlformats.org/officeDocument/2006/relationships/tags" Target="../tags/tag20.xml"/><Relationship Id="rId31" Type="http://schemas.openxmlformats.org/officeDocument/2006/relationships/image" Target="../media/image10.png"/><Relationship Id="rId4" Type="http://schemas.openxmlformats.org/officeDocument/2006/relationships/tags" Target="../tags/tag5.xml"/><Relationship Id="rId9" Type="http://schemas.openxmlformats.org/officeDocument/2006/relationships/tags" Target="../tags/tag10.xml"/><Relationship Id="rId14" Type="http://schemas.openxmlformats.org/officeDocument/2006/relationships/tags" Target="../tags/tag15.xml"/><Relationship Id="rId22" Type="http://schemas.openxmlformats.org/officeDocument/2006/relationships/tags" Target="../tags/tag23.xml"/><Relationship Id="rId27" Type="http://schemas.openxmlformats.org/officeDocument/2006/relationships/image" Target="../media/image6.png"/><Relationship Id="rId30" Type="http://schemas.openxmlformats.org/officeDocument/2006/relationships/image" Target="../media/image9.png"/><Relationship Id="rId35" Type="http://schemas.openxmlformats.org/officeDocument/2006/relationships/image" Target="../media/image14.png"/><Relationship Id="rId8" Type="http://schemas.openxmlformats.org/officeDocument/2006/relationships/tags" Target="../tags/tag9.xml"/><Relationship Id="rId3" Type="http://schemas.openxmlformats.org/officeDocument/2006/relationships/tags" Target="../tags/tag4.xml"/><Relationship Id="rId12" Type="http://schemas.openxmlformats.org/officeDocument/2006/relationships/tags" Target="../tags/tag13.xml"/><Relationship Id="rId17" Type="http://schemas.openxmlformats.org/officeDocument/2006/relationships/tags" Target="../tags/tag18.xml"/><Relationship Id="rId25" Type="http://schemas.openxmlformats.org/officeDocument/2006/relationships/image" Target="../media/image4.png"/><Relationship Id="rId33" Type="http://schemas.openxmlformats.org/officeDocument/2006/relationships/image" Target="../media/image12.png"/><Relationship Id="rId38" Type="http://schemas.openxmlformats.org/officeDocument/2006/relationships/image" Target="../media/image17.emf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6" Type="http://schemas.openxmlformats.org/officeDocument/2006/relationships/tags" Target="../tags/tag2838.xml"/><Relationship Id="rId21" Type="http://schemas.openxmlformats.org/officeDocument/2006/relationships/tags" Target="../tags/tag2833.xml"/><Relationship Id="rId42" Type="http://schemas.openxmlformats.org/officeDocument/2006/relationships/tags" Target="../tags/tag2854.xml"/><Relationship Id="rId47" Type="http://schemas.openxmlformats.org/officeDocument/2006/relationships/tags" Target="../tags/tag2859.xml"/><Relationship Id="rId63" Type="http://schemas.openxmlformats.org/officeDocument/2006/relationships/image" Target="../media/image163.png"/><Relationship Id="rId68" Type="http://schemas.openxmlformats.org/officeDocument/2006/relationships/image" Target="../media/image190.emf"/><Relationship Id="rId16" Type="http://schemas.openxmlformats.org/officeDocument/2006/relationships/tags" Target="../tags/tag2828.xml"/><Relationship Id="rId11" Type="http://schemas.openxmlformats.org/officeDocument/2006/relationships/tags" Target="../tags/tag2823.xml"/><Relationship Id="rId24" Type="http://schemas.openxmlformats.org/officeDocument/2006/relationships/tags" Target="../tags/tag2836.xml"/><Relationship Id="rId32" Type="http://schemas.openxmlformats.org/officeDocument/2006/relationships/tags" Target="../tags/tag2844.xml"/><Relationship Id="rId37" Type="http://schemas.openxmlformats.org/officeDocument/2006/relationships/tags" Target="../tags/tag2849.xml"/><Relationship Id="rId40" Type="http://schemas.openxmlformats.org/officeDocument/2006/relationships/tags" Target="../tags/tag2852.xml"/><Relationship Id="rId45" Type="http://schemas.openxmlformats.org/officeDocument/2006/relationships/tags" Target="../tags/tag2857.xml"/><Relationship Id="rId53" Type="http://schemas.openxmlformats.org/officeDocument/2006/relationships/tags" Target="../tags/tag2865.xml"/><Relationship Id="rId58" Type="http://schemas.openxmlformats.org/officeDocument/2006/relationships/slideLayout" Target="../slideLayouts/slideLayout7.xml"/><Relationship Id="rId66" Type="http://schemas.openxmlformats.org/officeDocument/2006/relationships/image" Target="../media/image188.png"/><Relationship Id="rId74" Type="http://schemas.openxmlformats.org/officeDocument/2006/relationships/image" Target="../media/image183.png"/><Relationship Id="rId5" Type="http://schemas.openxmlformats.org/officeDocument/2006/relationships/tags" Target="../tags/tag2817.xml"/><Relationship Id="rId61" Type="http://schemas.openxmlformats.org/officeDocument/2006/relationships/image" Target="../media/image164.png"/><Relationship Id="rId19" Type="http://schemas.openxmlformats.org/officeDocument/2006/relationships/tags" Target="../tags/tag2831.xml"/><Relationship Id="rId14" Type="http://schemas.openxmlformats.org/officeDocument/2006/relationships/tags" Target="../tags/tag2826.xml"/><Relationship Id="rId22" Type="http://schemas.openxmlformats.org/officeDocument/2006/relationships/tags" Target="../tags/tag2834.xml"/><Relationship Id="rId27" Type="http://schemas.openxmlformats.org/officeDocument/2006/relationships/tags" Target="../tags/tag2839.xml"/><Relationship Id="rId30" Type="http://schemas.openxmlformats.org/officeDocument/2006/relationships/tags" Target="../tags/tag2842.xml"/><Relationship Id="rId35" Type="http://schemas.openxmlformats.org/officeDocument/2006/relationships/tags" Target="../tags/tag2847.xml"/><Relationship Id="rId43" Type="http://schemas.openxmlformats.org/officeDocument/2006/relationships/tags" Target="../tags/tag2855.xml"/><Relationship Id="rId48" Type="http://schemas.openxmlformats.org/officeDocument/2006/relationships/tags" Target="../tags/tag2860.xml"/><Relationship Id="rId56" Type="http://schemas.openxmlformats.org/officeDocument/2006/relationships/tags" Target="../tags/tag2868.xml"/><Relationship Id="rId64" Type="http://schemas.openxmlformats.org/officeDocument/2006/relationships/image" Target="../media/image165.png"/><Relationship Id="rId69" Type="http://schemas.openxmlformats.org/officeDocument/2006/relationships/image" Target="../media/image191.png"/><Relationship Id="rId77" Type="http://schemas.openxmlformats.org/officeDocument/2006/relationships/image" Target="../media/image194.png"/><Relationship Id="rId8" Type="http://schemas.openxmlformats.org/officeDocument/2006/relationships/tags" Target="../tags/tag2820.xml"/><Relationship Id="rId51" Type="http://schemas.openxmlformats.org/officeDocument/2006/relationships/tags" Target="../tags/tag2863.xml"/><Relationship Id="rId72" Type="http://schemas.openxmlformats.org/officeDocument/2006/relationships/image" Target="../media/image181.png"/><Relationship Id="rId3" Type="http://schemas.openxmlformats.org/officeDocument/2006/relationships/tags" Target="../tags/tag2815.xml"/><Relationship Id="rId12" Type="http://schemas.openxmlformats.org/officeDocument/2006/relationships/tags" Target="../tags/tag2824.xml"/><Relationship Id="rId17" Type="http://schemas.openxmlformats.org/officeDocument/2006/relationships/tags" Target="../tags/tag2829.xml"/><Relationship Id="rId25" Type="http://schemas.openxmlformats.org/officeDocument/2006/relationships/tags" Target="../tags/tag2837.xml"/><Relationship Id="rId33" Type="http://schemas.openxmlformats.org/officeDocument/2006/relationships/tags" Target="../tags/tag2845.xml"/><Relationship Id="rId38" Type="http://schemas.openxmlformats.org/officeDocument/2006/relationships/tags" Target="../tags/tag2850.xml"/><Relationship Id="rId46" Type="http://schemas.openxmlformats.org/officeDocument/2006/relationships/tags" Target="../tags/tag2858.xml"/><Relationship Id="rId59" Type="http://schemas.openxmlformats.org/officeDocument/2006/relationships/image" Target="../media/image185.png"/><Relationship Id="rId67" Type="http://schemas.openxmlformats.org/officeDocument/2006/relationships/image" Target="../media/image189.png"/><Relationship Id="rId20" Type="http://schemas.openxmlformats.org/officeDocument/2006/relationships/tags" Target="../tags/tag2832.xml"/><Relationship Id="rId41" Type="http://schemas.openxmlformats.org/officeDocument/2006/relationships/tags" Target="../tags/tag2853.xml"/><Relationship Id="rId54" Type="http://schemas.openxmlformats.org/officeDocument/2006/relationships/tags" Target="../tags/tag2866.xml"/><Relationship Id="rId62" Type="http://schemas.openxmlformats.org/officeDocument/2006/relationships/image" Target="../media/image162.png"/><Relationship Id="rId70" Type="http://schemas.openxmlformats.org/officeDocument/2006/relationships/image" Target="../media/image179.png"/><Relationship Id="rId75" Type="http://schemas.openxmlformats.org/officeDocument/2006/relationships/image" Target="../media/image192.png"/><Relationship Id="rId1" Type="http://schemas.openxmlformats.org/officeDocument/2006/relationships/tags" Target="../tags/tag2813.xml"/><Relationship Id="rId6" Type="http://schemas.openxmlformats.org/officeDocument/2006/relationships/tags" Target="../tags/tag2818.xml"/><Relationship Id="rId15" Type="http://schemas.openxmlformats.org/officeDocument/2006/relationships/tags" Target="../tags/tag2827.xml"/><Relationship Id="rId23" Type="http://schemas.openxmlformats.org/officeDocument/2006/relationships/tags" Target="../tags/tag2835.xml"/><Relationship Id="rId28" Type="http://schemas.openxmlformats.org/officeDocument/2006/relationships/tags" Target="../tags/tag2840.xml"/><Relationship Id="rId36" Type="http://schemas.openxmlformats.org/officeDocument/2006/relationships/tags" Target="../tags/tag2848.xml"/><Relationship Id="rId49" Type="http://schemas.openxmlformats.org/officeDocument/2006/relationships/tags" Target="../tags/tag2861.xml"/><Relationship Id="rId57" Type="http://schemas.openxmlformats.org/officeDocument/2006/relationships/tags" Target="../tags/tag2869.xml"/><Relationship Id="rId10" Type="http://schemas.openxmlformats.org/officeDocument/2006/relationships/tags" Target="../tags/tag2822.xml"/><Relationship Id="rId31" Type="http://schemas.openxmlformats.org/officeDocument/2006/relationships/tags" Target="../tags/tag2843.xml"/><Relationship Id="rId44" Type="http://schemas.openxmlformats.org/officeDocument/2006/relationships/tags" Target="../tags/tag2856.xml"/><Relationship Id="rId52" Type="http://schemas.openxmlformats.org/officeDocument/2006/relationships/tags" Target="../tags/tag2864.xml"/><Relationship Id="rId60" Type="http://schemas.openxmlformats.org/officeDocument/2006/relationships/image" Target="../media/image186.png"/><Relationship Id="rId65" Type="http://schemas.openxmlformats.org/officeDocument/2006/relationships/image" Target="../media/image187.png"/><Relationship Id="rId73" Type="http://schemas.openxmlformats.org/officeDocument/2006/relationships/image" Target="../media/image182.png"/><Relationship Id="rId4" Type="http://schemas.openxmlformats.org/officeDocument/2006/relationships/tags" Target="../tags/tag2816.xml"/><Relationship Id="rId9" Type="http://schemas.openxmlformats.org/officeDocument/2006/relationships/tags" Target="../tags/tag2821.xml"/><Relationship Id="rId13" Type="http://schemas.openxmlformats.org/officeDocument/2006/relationships/tags" Target="../tags/tag2825.xml"/><Relationship Id="rId18" Type="http://schemas.openxmlformats.org/officeDocument/2006/relationships/tags" Target="../tags/tag2830.xml"/><Relationship Id="rId39" Type="http://schemas.openxmlformats.org/officeDocument/2006/relationships/tags" Target="../tags/tag2851.xml"/><Relationship Id="rId34" Type="http://schemas.openxmlformats.org/officeDocument/2006/relationships/tags" Target="../tags/tag2846.xml"/><Relationship Id="rId50" Type="http://schemas.openxmlformats.org/officeDocument/2006/relationships/tags" Target="../tags/tag2862.xml"/><Relationship Id="rId55" Type="http://schemas.openxmlformats.org/officeDocument/2006/relationships/tags" Target="../tags/tag2867.xml"/><Relationship Id="rId76" Type="http://schemas.openxmlformats.org/officeDocument/2006/relationships/image" Target="../media/image193.png"/><Relationship Id="rId7" Type="http://schemas.openxmlformats.org/officeDocument/2006/relationships/tags" Target="../tags/tag2819.xml"/><Relationship Id="rId71" Type="http://schemas.openxmlformats.org/officeDocument/2006/relationships/image" Target="../media/image180.png"/><Relationship Id="rId2" Type="http://schemas.openxmlformats.org/officeDocument/2006/relationships/tags" Target="../tags/tag2814.xml"/><Relationship Id="rId29" Type="http://schemas.openxmlformats.org/officeDocument/2006/relationships/tags" Target="../tags/tag2841.xml"/></Relationships>
</file>

<file path=ppt/slides/_rels/slide42.xml.rels><?xml version="1.0" encoding="UTF-8" standalone="yes"?>
<Relationships xmlns="http://schemas.openxmlformats.org/package/2006/relationships"><Relationship Id="rId26" Type="http://schemas.openxmlformats.org/officeDocument/2006/relationships/tags" Target="../tags/tag2895.xml"/><Relationship Id="rId21" Type="http://schemas.openxmlformats.org/officeDocument/2006/relationships/tags" Target="../tags/tag2890.xml"/><Relationship Id="rId42" Type="http://schemas.openxmlformats.org/officeDocument/2006/relationships/image" Target="../media/image187.png"/><Relationship Id="rId47" Type="http://schemas.openxmlformats.org/officeDocument/2006/relationships/image" Target="../media/image198.png"/><Relationship Id="rId63" Type="http://schemas.openxmlformats.org/officeDocument/2006/relationships/image" Target="../media/image214.emf"/><Relationship Id="rId68" Type="http://schemas.openxmlformats.org/officeDocument/2006/relationships/image" Target="../media/image219.emf"/><Relationship Id="rId7" Type="http://schemas.openxmlformats.org/officeDocument/2006/relationships/tags" Target="../tags/tag2876.xml"/><Relationship Id="rId2" Type="http://schemas.openxmlformats.org/officeDocument/2006/relationships/tags" Target="../tags/tag2871.xml"/><Relationship Id="rId16" Type="http://schemas.openxmlformats.org/officeDocument/2006/relationships/tags" Target="../tags/tag2885.xml"/><Relationship Id="rId29" Type="http://schemas.openxmlformats.org/officeDocument/2006/relationships/tags" Target="../tags/tag2898.xml"/><Relationship Id="rId11" Type="http://schemas.openxmlformats.org/officeDocument/2006/relationships/tags" Target="../tags/tag2880.xml"/><Relationship Id="rId24" Type="http://schemas.openxmlformats.org/officeDocument/2006/relationships/tags" Target="../tags/tag2893.xml"/><Relationship Id="rId32" Type="http://schemas.openxmlformats.org/officeDocument/2006/relationships/tags" Target="../tags/tag2901.xml"/><Relationship Id="rId37" Type="http://schemas.openxmlformats.org/officeDocument/2006/relationships/tags" Target="../tags/tag2906.xml"/><Relationship Id="rId40" Type="http://schemas.openxmlformats.org/officeDocument/2006/relationships/tags" Target="../tags/tag2909.xml"/><Relationship Id="rId45" Type="http://schemas.openxmlformats.org/officeDocument/2006/relationships/image" Target="../media/image197.emf"/><Relationship Id="rId53" Type="http://schemas.openxmlformats.org/officeDocument/2006/relationships/image" Target="../media/image204.png"/><Relationship Id="rId58" Type="http://schemas.openxmlformats.org/officeDocument/2006/relationships/image" Target="../media/image209.emf"/><Relationship Id="rId66" Type="http://schemas.openxmlformats.org/officeDocument/2006/relationships/image" Target="../media/image217.emf"/><Relationship Id="rId5" Type="http://schemas.openxmlformats.org/officeDocument/2006/relationships/tags" Target="../tags/tag2874.xml"/><Relationship Id="rId61" Type="http://schemas.openxmlformats.org/officeDocument/2006/relationships/image" Target="../media/image212.emf"/><Relationship Id="rId19" Type="http://schemas.openxmlformats.org/officeDocument/2006/relationships/tags" Target="../tags/tag2888.xml"/><Relationship Id="rId14" Type="http://schemas.openxmlformats.org/officeDocument/2006/relationships/tags" Target="../tags/tag2883.xml"/><Relationship Id="rId22" Type="http://schemas.openxmlformats.org/officeDocument/2006/relationships/tags" Target="../tags/tag2891.xml"/><Relationship Id="rId27" Type="http://schemas.openxmlformats.org/officeDocument/2006/relationships/tags" Target="../tags/tag2896.xml"/><Relationship Id="rId30" Type="http://schemas.openxmlformats.org/officeDocument/2006/relationships/tags" Target="../tags/tag2899.xml"/><Relationship Id="rId35" Type="http://schemas.openxmlformats.org/officeDocument/2006/relationships/tags" Target="../tags/tag2904.xml"/><Relationship Id="rId43" Type="http://schemas.openxmlformats.org/officeDocument/2006/relationships/image" Target="../media/image195.png"/><Relationship Id="rId48" Type="http://schemas.openxmlformats.org/officeDocument/2006/relationships/image" Target="../media/image199.png"/><Relationship Id="rId56" Type="http://schemas.openxmlformats.org/officeDocument/2006/relationships/image" Target="../media/image207.emf"/><Relationship Id="rId64" Type="http://schemas.openxmlformats.org/officeDocument/2006/relationships/image" Target="../media/image215.emf"/><Relationship Id="rId69" Type="http://schemas.openxmlformats.org/officeDocument/2006/relationships/image" Target="../media/image220.emf"/><Relationship Id="rId8" Type="http://schemas.openxmlformats.org/officeDocument/2006/relationships/tags" Target="../tags/tag2877.xml"/><Relationship Id="rId51" Type="http://schemas.openxmlformats.org/officeDocument/2006/relationships/image" Target="../media/image202.emf"/><Relationship Id="rId3" Type="http://schemas.openxmlformats.org/officeDocument/2006/relationships/tags" Target="../tags/tag2872.xml"/><Relationship Id="rId12" Type="http://schemas.openxmlformats.org/officeDocument/2006/relationships/tags" Target="../tags/tag2881.xml"/><Relationship Id="rId17" Type="http://schemas.openxmlformats.org/officeDocument/2006/relationships/tags" Target="../tags/tag2886.xml"/><Relationship Id="rId25" Type="http://schemas.openxmlformats.org/officeDocument/2006/relationships/tags" Target="../tags/tag2894.xml"/><Relationship Id="rId33" Type="http://schemas.openxmlformats.org/officeDocument/2006/relationships/tags" Target="../tags/tag2902.xml"/><Relationship Id="rId38" Type="http://schemas.openxmlformats.org/officeDocument/2006/relationships/tags" Target="../tags/tag2907.xml"/><Relationship Id="rId46" Type="http://schemas.openxmlformats.org/officeDocument/2006/relationships/image" Target="../media/image68.png"/><Relationship Id="rId59" Type="http://schemas.openxmlformats.org/officeDocument/2006/relationships/image" Target="../media/image210.emf"/><Relationship Id="rId67" Type="http://schemas.openxmlformats.org/officeDocument/2006/relationships/image" Target="../media/image218.emf"/><Relationship Id="rId20" Type="http://schemas.openxmlformats.org/officeDocument/2006/relationships/tags" Target="../tags/tag2889.xml"/><Relationship Id="rId41" Type="http://schemas.openxmlformats.org/officeDocument/2006/relationships/slideLayout" Target="../slideLayouts/slideLayout6.xml"/><Relationship Id="rId54" Type="http://schemas.openxmlformats.org/officeDocument/2006/relationships/image" Target="../media/image205.png"/><Relationship Id="rId62" Type="http://schemas.openxmlformats.org/officeDocument/2006/relationships/image" Target="../media/image213.emf"/><Relationship Id="rId70" Type="http://schemas.openxmlformats.org/officeDocument/2006/relationships/image" Target="../media/image221.emf"/><Relationship Id="rId1" Type="http://schemas.openxmlformats.org/officeDocument/2006/relationships/tags" Target="../tags/tag2870.xml"/><Relationship Id="rId6" Type="http://schemas.openxmlformats.org/officeDocument/2006/relationships/tags" Target="../tags/tag2875.xml"/><Relationship Id="rId15" Type="http://schemas.openxmlformats.org/officeDocument/2006/relationships/tags" Target="../tags/tag2884.xml"/><Relationship Id="rId23" Type="http://schemas.openxmlformats.org/officeDocument/2006/relationships/tags" Target="../tags/tag2892.xml"/><Relationship Id="rId28" Type="http://schemas.openxmlformats.org/officeDocument/2006/relationships/tags" Target="../tags/tag2897.xml"/><Relationship Id="rId36" Type="http://schemas.openxmlformats.org/officeDocument/2006/relationships/tags" Target="../tags/tag2905.xml"/><Relationship Id="rId49" Type="http://schemas.openxmlformats.org/officeDocument/2006/relationships/image" Target="../media/image200.emf"/><Relationship Id="rId57" Type="http://schemas.openxmlformats.org/officeDocument/2006/relationships/image" Target="../media/image208.emf"/><Relationship Id="rId10" Type="http://schemas.openxmlformats.org/officeDocument/2006/relationships/tags" Target="../tags/tag2879.xml"/><Relationship Id="rId31" Type="http://schemas.openxmlformats.org/officeDocument/2006/relationships/tags" Target="../tags/tag2900.xml"/><Relationship Id="rId44" Type="http://schemas.openxmlformats.org/officeDocument/2006/relationships/image" Target="../media/image196.emf"/><Relationship Id="rId52" Type="http://schemas.openxmlformats.org/officeDocument/2006/relationships/image" Target="../media/image203.png"/><Relationship Id="rId60" Type="http://schemas.openxmlformats.org/officeDocument/2006/relationships/image" Target="../media/image211.emf"/><Relationship Id="rId65" Type="http://schemas.openxmlformats.org/officeDocument/2006/relationships/image" Target="../media/image216.emf"/><Relationship Id="rId4" Type="http://schemas.openxmlformats.org/officeDocument/2006/relationships/tags" Target="../tags/tag2873.xml"/><Relationship Id="rId9" Type="http://schemas.openxmlformats.org/officeDocument/2006/relationships/tags" Target="../tags/tag2878.xml"/><Relationship Id="rId13" Type="http://schemas.openxmlformats.org/officeDocument/2006/relationships/tags" Target="../tags/tag2882.xml"/><Relationship Id="rId18" Type="http://schemas.openxmlformats.org/officeDocument/2006/relationships/tags" Target="../tags/tag2887.xml"/><Relationship Id="rId39" Type="http://schemas.openxmlformats.org/officeDocument/2006/relationships/tags" Target="../tags/tag2908.xml"/><Relationship Id="rId34" Type="http://schemas.openxmlformats.org/officeDocument/2006/relationships/tags" Target="../tags/tag2903.xml"/><Relationship Id="rId50" Type="http://schemas.openxmlformats.org/officeDocument/2006/relationships/image" Target="../media/image201.png"/><Relationship Id="rId55" Type="http://schemas.openxmlformats.org/officeDocument/2006/relationships/image" Target="../media/image206.emf"/></Relationships>
</file>

<file path=ppt/slides/_rels/slide43.xml.rels><?xml version="1.0" encoding="UTF-8" standalone="yes"?>
<Relationships xmlns="http://schemas.openxmlformats.org/package/2006/relationships"><Relationship Id="rId26" Type="http://schemas.openxmlformats.org/officeDocument/2006/relationships/tags" Target="../tags/tag2935.xml"/><Relationship Id="rId21" Type="http://schemas.openxmlformats.org/officeDocument/2006/relationships/tags" Target="../tags/tag2930.xml"/><Relationship Id="rId42" Type="http://schemas.openxmlformats.org/officeDocument/2006/relationships/tags" Target="../tags/tag2951.xml"/><Relationship Id="rId47" Type="http://schemas.openxmlformats.org/officeDocument/2006/relationships/tags" Target="../tags/tag2956.xml"/><Relationship Id="rId63" Type="http://schemas.openxmlformats.org/officeDocument/2006/relationships/tags" Target="../tags/tag2972.xml"/><Relationship Id="rId68" Type="http://schemas.openxmlformats.org/officeDocument/2006/relationships/tags" Target="../tags/tag2977.xml"/><Relationship Id="rId84" Type="http://schemas.openxmlformats.org/officeDocument/2006/relationships/tags" Target="../tags/tag2993.xml"/><Relationship Id="rId89" Type="http://schemas.openxmlformats.org/officeDocument/2006/relationships/tags" Target="../tags/tag2998.xml"/><Relationship Id="rId16" Type="http://schemas.openxmlformats.org/officeDocument/2006/relationships/tags" Target="../tags/tag2925.xml"/><Relationship Id="rId11" Type="http://schemas.openxmlformats.org/officeDocument/2006/relationships/tags" Target="../tags/tag2920.xml"/><Relationship Id="rId32" Type="http://schemas.openxmlformats.org/officeDocument/2006/relationships/tags" Target="../tags/tag2941.xml"/><Relationship Id="rId37" Type="http://schemas.openxmlformats.org/officeDocument/2006/relationships/tags" Target="../tags/tag2946.xml"/><Relationship Id="rId53" Type="http://schemas.openxmlformats.org/officeDocument/2006/relationships/tags" Target="../tags/tag2962.xml"/><Relationship Id="rId58" Type="http://schemas.openxmlformats.org/officeDocument/2006/relationships/tags" Target="../tags/tag2967.xml"/><Relationship Id="rId74" Type="http://schemas.openxmlformats.org/officeDocument/2006/relationships/tags" Target="../tags/tag2983.xml"/><Relationship Id="rId79" Type="http://schemas.openxmlformats.org/officeDocument/2006/relationships/tags" Target="../tags/tag2988.xml"/><Relationship Id="rId5" Type="http://schemas.openxmlformats.org/officeDocument/2006/relationships/tags" Target="../tags/tag2914.xml"/><Relationship Id="rId90" Type="http://schemas.openxmlformats.org/officeDocument/2006/relationships/tags" Target="../tags/tag2999.xml"/><Relationship Id="rId14" Type="http://schemas.openxmlformats.org/officeDocument/2006/relationships/tags" Target="../tags/tag2923.xml"/><Relationship Id="rId22" Type="http://schemas.openxmlformats.org/officeDocument/2006/relationships/tags" Target="../tags/tag2931.xml"/><Relationship Id="rId27" Type="http://schemas.openxmlformats.org/officeDocument/2006/relationships/tags" Target="../tags/tag2936.xml"/><Relationship Id="rId30" Type="http://schemas.openxmlformats.org/officeDocument/2006/relationships/tags" Target="../tags/tag2939.xml"/><Relationship Id="rId35" Type="http://schemas.openxmlformats.org/officeDocument/2006/relationships/tags" Target="../tags/tag2944.xml"/><Relationship Id="rId43" Type="http://schemas.openxmlformats.org/officeDocument/2006/relationships/tags" Target="../tags/tag2952.xml"/><Relationship Id="rId48" Type="http://schemas.openxmlformats.org/officeDocument/2006/relationships/tags" Target="../tags/tag2957.xml"/><Relationship Id="rId56" Type="http://schemas.openxmlformats.org/officeDocument/2006/relationships/tags" Target="../tags/tag2965.xml"/><Relationship Id="rId64" Type="http://schemas.openxmlformats.org/officeDocument/2006/relationships/tags" Target="../tags/tag2973.xml"/><Relationship Id="rId69" Type="http://schemas.openxmlformats.org/officeDocument/2006/relationships/tags" Target="../tags/tag2978.xml"/><Relationship Id="rId77" Type="http://schemas.openxmlformats.org/officeDocument/2006/relationships/tags" Target="../tags/tag2986.xml"/><Relationship Id="rId8" Type="http://schemas.openxmlformats.org/officeDocument/2006/relationships/tags" Target="../tags/tag2917.xml"/><Relationship Id="rId51" Type="http://schemas.openxmlformats.org/officeDocument/2006/relationships/tags" Target="../tags/tag2960.xml"/><Relationship Id="rId72" Type="http://schemas.openxmlformats.org/officeDocument/2006/relationships/tags" Target="../tags/tag2981.xml"/><Relationship Id="rId80" Type="http://schemas.openxmlformats.org/officeDocument/2006/relationships/tags" Target="../tags/tag2989.xml"/><Relationship Id="rId85" Type="http://schemas.openxmlformats.org/officeDocument/2006/relationships/tags" Target="../tags/tag2994.xml"/><Relationship Id="rId3" Type="http://schemas.openxmlformats.org/officeDocument/2006/relationships/tags" Target="../tags/tag2912.xml"/><Relationship Id="rId12" Type="http://schemas.openxmlformats.org/officeDocument/2006/relationships/tags" Target="../tags/tag2921.xml"/><Relationship Id="rId17" Type="http://schemas.openxmlformats.org/officeDocument/2006/relationships/tags" Target="../tags/tag2926.xml"/><Relationship Id="rId25" Type="http://schemas.openxmlformats.org/officeDocument/2006/relationships/tags" Target="../tags/tag2934.xml"/><Relationship Id="rId33" Type="http://schemas.openxmlformats.org/officeDocument/2006/relationships/tags" Target="../tags/tag2942.xml"/><Relationship Id="rId38" Type="http://schemas.openxmlformats.org/officeDocument/2006/relationships/tags" Target="../tags/tag2947.xml"/><Relationship Id="rId46" Type="http://schemas.openxmlformats.org/officeDocument/2006/relationships/tags" Target="../tags/tag2955.xml"/><Relationship Id="rId59" Type="http://schemas.openxmlformats.org/officeDocument/2006/relationships/tags" Target="../tags/tag2968.xml"/><Relationship Id="rId67" Type="http://schemas.openxmlformats.org/officeDocument/2006/relationships/tags" Target="../tags/tag2976.xml"/><Relationship Id="rId20" Type="http://schemas.openxmlformats.org/officeDocument/2006/relationships/tags" Target="../tags/tag2929.xml"/><Relationship Id="rId41" Type="http://schemas.openxmlformats.org/officeDocument/2006/relationships/tags" Target="../tags/tag2950.xml"/><Relationship Id="rId54" Type="http://schemas.openxmlformats.org/officeDocument/2006/relationships/tags" Target="../tags/tag2963.xml"/><Relationship Id="rId62" Type="http://schemas.openxmlformats.org/officeDocument/2006/relationships/tags" Target="../tags/tag2971.xml"/><Relationship Id="rId70" Type="http://schemas.openxmlformats.org/officeDocument/2006/relationships/tags" Target="../tags/tag2979.xml"/><Relationship Id="rId75" Type="http://schemas.openxmlformats.org/officeDocument/2006/relationships/tags" Target="../tags/tag2984.xml"/><Relationship Id="rId83" Type="http://schemas.openxmlformats.org/officeDocument/2006/relationships/tags" Target="../tags/tag2992.xml"/><Relationship Id="rId88" Type="http://schemas.openxmlformats.org/officeDocument/2006/relationships/tags" Target="../tags/tag2997.xml"/><Relationship Id="rId91" Type="http://schemas.openxmlformats.org/officeDocument/2006/relationships/slideLayout" Target="../slideLayouts/slideLayout6.xml"/><Relationship Id="rId1" Type="http://schemas.openxmlformats.org/officeDocument/2006/relationships/tags" Target="../tags/tag2910.xml"/><Relationship Id="rId6" Type="http://schemas.openxmlformats.org/officeDocument/2006/relationships/tags" Target="../tags/tag2915.xml"/><Relationship Id="rId15" Type="http://schemas.openxmlformats.org/officeDocument/2006/relationships/tags" Target="../tags/tag2924.xml"/><Relationship Id="rId23" Type="http://schemas.openxmlformats.org/officeDocument/2006/relationships/tags" Target="../tags/tag2932.xml"/><Relationship Id="rId28" Type="http://schemas.openxmlformats.org/officeDocument/2006/relationships/tags" Target="../tags/tag2937.xml"/><Relationship Id="rId36" Type="http://schemas.openxmlformats.org/officeDocument/2006/relationships/tags" Target="../tags/tag2945.xml"/><Relationship Id="rId49" Type="http://schemas.openxmlformats.org/officeDocument/2006/relationships/tags" Target="../tags/tag2958.xml"/><Relationship Id="rId57" Type="http://schemas.openxmlformats.org/officeDocument/2006/relationships/tags" Target="../tags/tag2966.xml"/><Relationship Id="rId10" Type="http://schemas.openxmlformats.org/officeDocument/2006/relationships/tags" Target="../tags/tag2919.xml"/><Relationship Id="rId31" Type="http://schemas.openxmlformats.org/officeDocument/2006/relationships/tags" Target="../tags/tag2940.xml"/><Relationship Id="rId44" Type="http://schemas.openxmlformats.org/officeDocument/2006/relationships/tags" Target="../tags/tag2953.xml"/><Relationship Id="rId52" Type="http://schemas.openxmlformats.org/officeDocument/2006/relationships/tags" Target="../tags/tag2961.xml"/><Relationship Id="rId60" Type="http://schemas.openxmlformats.org/officeDocument/2006/relationships/tags" Target="../tags/tag2969.xml"/><Relationship Id="rId65" Type="http://schemas.openxmlformats.org/officeDocument/2006/relationships/tags" Target="../tags/tag2974.xml"/><Relationship Id="rId73" Type="http://schemas.openxmlformats.org/officeDocument/2006/relationships/tags" Target="../tags/tag2982.xml"/><Relationship Id="rId78" Type="http://schemas.openxmlformats.org/officeDocument/2006/relationships/tags" Target="../tags/tag2987.xml"/><Relationship Id="rId81" Type="http://schemas.openxmlformats.org/officeDocument/2006/relationships/tags" Target="../tags/tag2990.xml"/><Relationship Id="rId86" Type="http://schemas.openxmlformats.org/officeDocument/2006/relationships/tags" Target="../tags/tag2995.xml"/><Relationship Id="rId4" Type="http://schemas.openxmlformats.org/officeDocument/2006/relationships/tags" Target="../tags/tag2913.xml"/><Relationship Id="rId9" Type="http://schemas.openxmlformats.org/officeDocument/2006/relationships/tags" Target="../tags/tag2918.xml"/><Relationship Id="rId13" Type="http://schemas.openxmlformats.org/officeDocument/2006/relationships/tags" Target="../tags/tag2922.xml"/><Relationship Id="rId18" Type="http://schemas.openxmlformats.org/officeDocument/2006/relationships/tags" Target="../tags/tag2927.xml"/><Relationship Id="rId39" Type="http://schemas.openxmlformats.org/officeDocument/2006/relationships/tags" Target="../tags/tag2948.xml"/><Relationship Id="rId34" Type="http://schemas.openxmlformats.org/officeDocument/2006/relationships/tags" Target="../tags/tag2943.xml"/><Relationship Id="rId50" Type="http://schemas.openxmlformats.org/officeDocument/2006/relationships/tags" Target="../tags/tag2959.xml"/><Relationship Id="rId55" Type="http://schemas.openxmlformats.org/officeDocument/2006/relationships/tags" Target="../tags/tag2964.xml"/><Relationship Id="rId76" Type="http://schemas.openxmlformats.org/officeDocument/2006/relationships/tags" Target="../tags/tag2985.xml"/><Relationship Id="rId7" Type="http://schemas.openxmlformats.org/officeDocument/2006/relationships/tags" Target="../tags/tag2916.xml"/><Relationship Id="rId71" Type="http://schemas.openxmlformats.org/officeDocument/2006/relationships/tags" Target="../tags/tag2980.xml"/><Relationship Id="rId2" Type="http://schemas.openxmlformats.org/officeDocument/2006/relationships/tags" Target="../tags/tag2911.xml"/><Relationship Id="rId29" Type="http://schemas.openxmlformats.org/officeDocument/2006/relationships/tags" Target="../tags/tag2938.xml"/><Relationship Id="rId24" Type="http://schemas.openxmlformats.org/officeDocument/2006/relationships/tags" Target="../tags/tag2933.xml"/><Relationship Id="rId40" Type="http://schemas.openxmlformats.org/officeDocument/2006/relationships/tags" Target="../tags/tag2949.xml"/><Relationship Id="rId45" Type="http://schemas.openxmlformats.org/officeDocument/2006/relationships/tags" Target="../tags/tag2954.xml"/><Relationship Id="rId66" Type="http://schemas.openxmlformats.org/officeDocument/2006/relationships/tags" Target="../tags/tag2975.xml"/><Relationship Id="rId87" Type="http://schemas.openxmlformats.org/officeDocument/2006/relationships/tags" Target="../tags/tag2996.xml"/><Relationship Id="rId61" Type="http://schemas.openxmlformats.org/officeDocument/2006/relationships/tags" Target="../tags/tag2970.xml"/><Relationship Id="rId82" Type="http://schemas.openxmlformats.org/officeDocument/2006/relationships/tags" Target="../tags/tag2991.xml"/><Relationship Id="rId19" Type="http://schemas.openxmlformats.org/officeDocument/2006/relationships/tags" Target="../tags/tag2928.xml"/></Relationships>
</file>

<file path=ppt/slides/_rels/slide44.xml.rels><?xml version="1.0" encoding="UTF-8" standalone="yes"?>
<Relationships xmlns="http://schemas.openxmlformats.org/package/2006/relationships"><Relationship Id="rId13" Type="http://schemas.openxmlformats.org/officeDocument/2006/relationships/tags" Target="../tags/tag3012.xml"/><Relationship Id="rId18" Type="http://schemas.openxmlformats.org/officeDocument/2006/relationships/tags" Target="../tags/tag3017.xml"/><Relationship Id="rId26" Type="http://schemas.openxmlformats.org/officeDocument/2006/relationships/tags" Target="../tags/tag3025.xml"/><Relationship Id="rId39" Type="http://schemas.openxmlformats.org/officeDocument/2006/relationships/tags" Target="../tags/tag3038.xml"/><Relationship Id="rId21" Type="http://schemas.openxmlformats.org/officeDocument/2006/relationships/tags" Target="../tags/tag3020.xml"/><Relationship Id="rId34" Type="http://schemas.openxmlformats.org/officeDocument/2006/relationships/tags" Target="../tags/tag3033.xml"/><Relationship Id="rId42" Type="http://schemas.openxmlformats.org/officeDocument/2006/relationships/tags" Target="../tags/tag3041.xml"/><Relationship Id="rId47" Type="http://schemas.openxmlformats.org/officeDocument/2006/relationships/image" Target="../media/image225.emf"/><Relationship Id="rId7" Type="http://schemas.openxmlformats.org/officeDocument/2006/relationships/tags" Target="../tags/tag3006.xml"/><Relationship Id="rId2" Type="http://schemas.openxmlformats.org/officeDocument/2006/relationships/tags" Target="../tags/tag3001.xml"/><Relationship Id="rId16" Type="http://schemas.openxmlformats.org/officeDocument/2006/relationships/tags" Target="../tags/tag3015.xml"/><Relationship Id="rId29" Type="http://schemas.openxmlformats.org/officeDocument/2006/relationships/tags" Target="../tags/tag3028.xml"/><Relationship Id="rId1" Type="http://schemas.openxmlformats.org/officeDocument/2006/relationships/tags" Target="../tags/tag3000.xml"/><Relationship Id="rId6" Type="http://schemas.openxmlformats.org/officeDocument/2006/relationships/tags" Target="../tags/tag3005.xml"/><Relationship Id="rId11" Type="http://schemas.openxmlformats.org/officeDocument/2006/relationships/tags" Target="../tags/tag3010.xml"/><Relationship Id="rId24" Type="http://schemas.openxmlformats.org/officeDocument/2006/relationships/tags" Target="../tags/tag3023.xml"/><Relationship Id="rId32" Type="http://schemas.openxmlformats.org/officeDocument/2006/relationships/tags" Target="../tags/tag3031.xml"/><Relationship Id="rId37" Type="http://schemas.openxmlformats.org/officeDocument/2006/relationships/tags" Target="../tags/tag3036.xml"/><Relationship Id="rId40" Type="http://schemas.openxmlformats.org/officeDocument/2006/relationships/tags" Target="../tags/tag3039.xml"/><Relationship Id="rId45" Type="http://schemas.openxmlformats.org/officeDocument/2006/relationships/image" Target="../media/image223.emf"/><Relationship Id="rId5" Type="http://schemas.openxmlformats.org/officeDocument/2006/relationships/tags" Target="../tags/tag3004.xml"/><Relationship Id="rId15" Type="http://schemas.openxmlformats.org/officeDocument/2006/relationships/tags" Target="../tags/tag3014.xml"/><Relationship Id="rId23" Type="http://schemas.openxmlformats.org/officeDocument/2006/relationships/tags" Target="../tags/tag3022.xml"/><Relationship Id="rId28" Type="http://schemas.openxmlformats.org/officeDocument/2006/relationships/tags" Target="../tags/tag3027.xml"/><Relationship Id="rId36" Type="http://schemas.openxmlformats.org/officeDocument/2006/relationships/tags" Target="../tags/tag3035.xml"/><Relationship Id="rId10" Type="http://schemas.openxmlformats.org/officeDocument/2006/relationships/tags" Target="../tags/tag3009.xml"/><Relationship Id="rId19" Type="http://schemas.openxmlformats.org/officeDocument/2006/relationships/tags" Target="../tags/tag3018.xml"/><Relationship Id="rId31" Type="http://schemas.openxmlformats.org/officeDocument/2006/relationships/tags" Target="../tags/tag3030.xml"/><Relationship Id="rId44" Type="http://schemas.openxmlformats.org/officeDocument/2006/relationships/image" Target="../media/image222.emf"/><Relationship Id="rId4" Type="http://schemas.openxmlformats.org/officeDocument/2006/relationships/tags" Target="../tags/tag3003.xml"/><Relationship Id="rId9" Type="http://schemas.openxmlformats.org/officeDocument/2006/relationships/tags" Target="../tags/tag3008.xml"/><Relationship Id="rId14" Type="http://schemas.openxmlformats.org/officeDocument/2006/relationships/tags" Target="../tags/tag3013.xml"/><Relationship Id="rId22" Type="http://schemas.openxmlformats.org/officeDocument/2006/relationships/tags" Target="../tags/tag3021.xml"/><Relationship Id="rId27" Type="http://schemas.openxmlformats.org/officeDocument/2006/relationships/tags" Target="../tags/tag3026.xml"/><Relationship Id="rId30" Type="http://schemas.openxmlformats.org/officeDocument/2006/relationships/tags" Target="../tags/tag3029.xml"/><Relationship Id="rId35" Type="http://schemas.openxmlformats.org/officeDocument/2006/relationships/tags" Target="../tags/tag3034.xml"/><Relationship Id="rId43" Type="http://schemas.openxmlformats.org/officeDocument/2006/relationships/slideLayout" Target="../slideLayouts/slideLayout6.xml"/><Relationship Id="rId8" Type="http://schemas.openxmlformats.org/officeDocument/2006/relationships/tags" Target="../tags/tag3007.xml"/><Relationship Id="rId3" Type="http://schemas.openxmlformats.org/officeDocument/2006/relationships/tags" Target="../tags/tag3002.xml"/><Relationship Id="rId12" Type="http://schemas.openxmlformats.org/officeDocument/2006/relationships/tags" Target="../tags/tag3011.xml"/><Relationship Id="rId17" Type="http://schemas.openxmlformats.org/officeDocument/2006/relationships/tags" Target="../tags/tag3016.xml"/><Relationship Id="rId25" Type="http://schemas.openxmlformats.org/officeDocument/2006/relationships/tags" Target="../tags/tag3024.xml"/><Relationship Id="rId33" Type="http://schemas.openxmlformats.org/officeDocument/2006/relationships/tags" Target="../tags/tag3032.xml"/><Relationship Id="rId38" Type="http://schemas.openxmlformats.org/officeDocument/2006/relationships/tags" Target="../tags/tag3037.xml"/><Relationship Id="rId46" Type="http://schemas.openxmlformats.org/officeDocument/2006/relationships/image" Target="../media/image224.emf"/><Relationship Id="rId20" Type="http://schemas.openxmlformats.org/officeDocument/2006/relationships/tags" Target="../tags/tag3019.xml"/><Relationship Id="rId41" Type="http://schemas.openxmlformats.org/officeDocument/2006/relationships/tags" Target="../tags/tag3040.xml"/></Relationships>
</file>

<file path=ppt/slides/_rels/slide45.xml.rels><?xml version="1.0" encoding="UTF-8" standalone="yes"?>
<Relationships xmlns="http://schemas.openxmlformats.org/package/2006/relationships"><Relationship Id="rId13" Type="http://schemas.openxmlformats.org/officeDocument/2006/relationships/tags" Target="../tags/tag3054.xml"/><Relationship Id="rId18" Type="http://schemas.openxmlformats.org/officeDocument/2006/relationships/tags" Target="../tags/tag3059.xml"/><Relationship Id="rId26" Type="http://schemas.openxmlformats.org/officeDocument/2006/relationships/tags" Target="../tags/tag3067.xml"/><Relationship Id="rId39" Type="http://schemas.openxmlformats.org/officeDocument/2006/relationships/tags" Target="../tags/tag3080.xml"/><Relationship Id="rId21" Type="http://schemas.openxmlformats.org/officeDocument/2006/relationships/tags" Target="../tags/tag3062.xml"/><Relationship Id="rId34" Type="http://schemas.openxmlformats.org/officeDocument/2006/relationships/tags" Target="../tags/tag3075.xml"/><Relationship Id="rId42" Type="http://schemas.openxmlformats.org/officeDocument/2006/relationships/tags" Target="../tags/tag3083.xml"/><Relationship Id="rId47" Type="http://schemas.openxmlformats.org/officeDocument/2006/relationships/tags" Target="../tags/tag3088.xml"/><Relationship Id="rId50" Type="http://schemas.openxmlformats.org/officeDocument/2006/relationships/tags" Target="../tags/tag3091.xml"/><Relationship Id="rId7" Type="http://schemas.openxmlformats.org/officeDocument/2006/relationships/tags" Target="../tags/tag3048.xml"/><Relationship Id="rId2" Type="http://schemas.openxmlformats.org/officeDocument/2006/relationships/tags" Target="../tags/tag3043.xml"/><Relationship Id="rId16" Type="http://schemas.openxmlformats.org/officeDocument/2006/relationships/tags" Target="../tags/tag3057.xml"/><Relationship Id="rId29" Type="http://schemas.openxmlformats.org/officeDocument/2006/relationships/tags" Target="../tags/tag3070.xml"/><Relationship Id="rId11" Type="http://schemas.openxmlformats.org/officeDocument/2006/relationships/tags" Target="../tags/tag3052.xml"/><Relationship Id="rId24" Type="http://schemas.openxmlformats.org/officeDocument/2006/relationships/tags" Target="../tags/tag3065.xml"/><Relationship Id="rId32" Type="http://schemas.openxmlformats.org/officeDocument/2006/relationships/tags" Target="../tags/tag3073.xml"/><Relationship Id="rId37" Type="http://schemas.openxmlformats.org/officeDocument/2006/relationships/tags" Target="../tags/tag3078.xml"/><Relationship Id="rId40" Type="http://schemas.openxmlformats.org/officeDocument/2006/relationships/tags" Target="../tags/tag3081.xml"/><Relationship Id="rId45" Type="http://schemas.openxmlformats.org/officeDocument/2006/relationships/tags" Target="../tags/tag3086.xml"/><Relationship Id="rId53" Type="http://schemas.openxmlformats.org/officeDocument/2006/relationships/image" Target="../media/image227.emf"/><Relationship Id="rId5" Type="http://schemas.openxmlformats.org/officeDocument/2006/relationships/tags" Target="../tags/tag3046.xml"/><Relationship Id="rId10" Type="http://schemas.openxmlformats.org/officeDocument/2006/relationships/tags" Target="../tags/tag3051.xml"/><Relationship Id="rId19" Type="http://schemas.openxmlformats.org/officeDocument/2006/relationships/tags" Target="../tags/tag3060.xml"/><Relationship Id="rId31" Type="http://schemas.openxmlformats.org/officeDocument/2006/relationships/tags" Target="../tags/tag3072.xml"/><Relationship Id="rId44" Type="http://schemas.openxmlformats.org/officeDocument/2006/relationships/tags" Target="../tags/tag3085.xml"/><Relationship Id="rId52" Type="http://schemas.openxmlformats.org/officeDocument/2006/relationships/image" Target="../media/image226.emf"/><Relationship Id="rId4" Type="http://schemas.openxmlformats.org/officeDocument/2006/relationships/tags" Target="../tags/tag3045.xml"/><Relationship Id="rId9" Type="http://schemas.openxmlformats.org/officeDocument/2006/relationships/tags" Target="../tags/tag3050.xml"/><Relationship Id="rId14" Type="http://schemas.openxmlformats.org/officeDocument/2006/relationships/tags" Target="../tags/tag3055.xml"/><Relationship Id="rId22" Type="http://schemas.openxmlformats.org/officeDocument/2006/relationships/tags" Target="../tags/tag3063.xml"/><Relationship Id="rId27" Type="http://schemas.openxmlformats.org/officeDocument/2006/relationships/tags" Target="../tags/tag3068.xml"/><Relationship Id="rId30" Type="http://schemas.openxmlformats.org/officeDocument/2006/relationships/tags" Target="../tags/tag3071.xml"/><Relationship Id="rId35" Type="http://schemas.openxmlformats.org/officeDocument/2006/relationships/tags" Target="../tags/tag3076.xml"/><Relationship Id="rId43" Type="http://schemas.openxmlformats.org/officeDocument/2006/relationships/tags" Target="../tags/tag3084.xml"/><Relationship Id="rId48" Type="http://schemas.openxmlformats.org/officeDocument/2006/relationships/tags" Target="../tags/tag3089.xml"/><Relationship Id="rId8" Type="http://schemas.openxmlformats.org/officeDocument/2006/relationships/tags" Target="../tags/tag3049.xml"/><Relationship Id="rId51" Type="http://schemas.openxmlformats.org/officeDocument/2006/relationships/slideLayout" Target="../slideLayouts/slideLayout6.xml"/><Relationship Id="rId3" Type="http://schemas.openxmlformats.org/officeDocument/2006/relationships/tags" Target="../tags/tag3044.xml"/><Relationship Id="rId12" Type="http://schemas.openxmlformats.org/officeDocument/2006/relationships/tags" Target="../tags/tag3053.xml"/><Relationship Id="rId17" Type="http://schemas.openxmlformats.org/officeDocument/2006/relationships/tags" Target="../tags/tag3058.xml"/><Relationship Id="rId25" Type="http://schemas.openxmlformats.org/officeDocument/2006/relationships/tags" Target="../tags/tag3066.xml"/><Relationship Id="rId33" Type="http://schemas.openxmlformats.org/officeDocument/2006/relationships/tags" Target="../tags/tag3074.xml"/><Relationship Id="rId38" Type="http://schemas.openxmlformats.org/officeDocument/2006/relationships/tags" Target="../tags/tag3079.xml"/><Relationship Id="rId46" Type="http://schemas.openxmlformats.org/officeDocument/2006/relationships/tags" Target="../tags/tag3087.xml"/><Relationship Id="rId20" Type="http://schemas.openxmlformats.org/officeDocument/2006/relationships/tags" Target="../tags/tag3061.xml"/><Relationship Id="rId41" Type="http://schemas.openxmlformats.org/officeDocument/2006/relationships/tags" Target="../tags/tag3082.xml"/><Relationship Id="rId54" Type="http://schemas.openxmlformats.org/officeDocument/2006/relationships/image" Target="../media/image228.emf"/><Relationship Id="rId1" Type="http://schemas.openxmlformats.org/officeDocument/2006/relationships/tags" Target="../tags/tag3042.xml"/><Relationship Id="rId6" Type="http://schemas.openxmlformats.org/officeDocument/2006/relationships/tags" Target="../tags/tag3047.xml"/><Relationship Id="rId15" Type="http://schemas.openxmlformats.org/officeDocument/2006/relationships/tags" Target="../tags/tag3056.xml"/><Relationship Id="rId23" Type="http://schemas.openxmlformats.org/officeDocument/2006/relationships/tags" Target="../tags/tag3064.xml"/><Relationship Id="rId28" Type="http://schemas.openxmlformats.org/officeDocument/2006/relationships/tags" Target="../tags/tag3069.xml"/><Relationship Id="rId36" Type="http://schemas.openxmlformats.org/officeDocument/2006/relationships/tags" Target="../tags/tag3077.xml"/><Relationship Id="rId49" Type="http://schemas.openxmlformats.org/officeDocument/2006/relationships/tags" Target="../tags/tag3090.xml"/></Relationships>
</file>

<file path=ppt/slides/_rels/slide46.xml.rels><?xml version="1.0" encoding="UTF-8" standalone="yes"?>
<Relationships xmlns="http://schemas.openxmlformats.org/package/2006/relationships"><Relationship Id="rId26" Type="http://schemas.openxmlformats.org/officeDocument/2006/relationships/tags" Target="../tags/tag3117.xml"/><Relationship Id="rId21" Type="http://schemas.openxmlformats.org/officeDocument/2006/relationships/tags" Target="../tags/tag3112.xml"/><Relationship Id="rId42" Type="http://schemas.openxmlformats.org/officeDocument/2006/relationships/tags" Target="../tags/tag3133.xml"/><Relationship Id="rId47" Type="http://schemas.openxmlformats.org/officeDocument/2006/relationships/tags" Target="../tags/tag3138.xml"/><Relationship Id="rId63" Type="http://schemas.openxmlformats.org/officeDocument/2006/relationships/image" Target="../media/image195.png"/><Relationship Id="rId68" Type="http://schemas.openxmlformats.org/officeDocument/2006/relationships/image" Target="../media/image233.emf"/><Relationship Id="rId2" Type="http://schemas.openxmlformats.org/officeDocument/2006/relationships/tags" Target="../tags/tag3093.xml"/><Relationship Id="rId16" Type="http://schemas.openxmlformats.org/officeDocument/2006/relationships/tags" Target="../tags/tag3107.xml"/><Relationship Id="rId29" Type="http://schemas.openxmlformats.org/officeDocument/2006/relationships/tags" Target="../tags/tag3120.xml"/><Relationship Id="rId11" Type="http://schemas.openxmlformats.org/officeDocument/2006/relationships/tags" Target="../tags/tag3102.xml"/><Relationship Id="rId24" Type="http://schemas.openxmlformats.org/officeDocument/2006/relationships/tags" Target="../tags/tag3115.xml"/><Relationship Id="rId32" Type="http://schemas.openxmlformats.org/officeDocument/2006/relationships/tags" Target="../tags/tag3123.xml"/><Relationship Id="rId37" Type="http://schemas.openxmlformats.org/officeDocument/2006/relationships/tags" Target="../tags/tag3128.xml"/><Relationship Id="rId40" Type="http://schemas.openxmlformats.org/officeDocument/2006/relationships/tags" Target="../tags/tag3131.xml"/><Relationship Id="rId45" Type="http://schemas.openxmlformats.org/officeDocument/2006/relationships/tags" Target="../tags/tag3136.xml"/><Relationship Id="rId53" Type="http://schemas.openxmlformats.org/officeDocument/2006/relationships/tags" Target="../tags/tag3144.xml"/><Relationship Id="rId58" Type="http://schemas.openxmlformats.org/officeDocument/2006/relationships/tags" Target="../tags/tag3149.xml"/><Relationship Id="rId66" Type="http://schemas.openxmlformats.org/officeDocument/2006/relationships/image" Target="../media/image231.emf"/><Relationship Id="rId5" Type="http://schemas.openxmlformats.org/officeDocument/2006/relationships/tags" Target="../tags/tag3096.xml"/><Relationship Id="rId61" Type="http://schemas.openxmlformats.org/officeDocument/2006/relationships/slideLayout" Target="../slideLayouts/slideLayout6.xml"/><Relationship Id="rId19" Type="http://schemas.openxmlformats.org/officeDocument/2006/relationships/tags" Target="../tags/tag3110.xml"/><Relationship Id="rId14" Type="http://schemas.openxmlformats.org/officeDocument/2006/relationships/tags" Target="../tags/tag3105.xml"/><Relationship Id="rId22" Type="http://schemas.openxmlformats.org/officeDocument/2006/relationships/tags" Target="../tags/tag3113.xml"/><Relationship Id="rId27" Type="http://schemas.openxmlformats.org/officeDocument/2006/relationships/tags" Target="../tags/tag3118.xml"/><Relationship Id="rId30" Type="http://schemas.openxmlformats.org/officeDocument/2006/relationships/tags" Target="../tags/tag3121.xml"/><Relationship Id="rId35" Type="http://schemas.openxmlformats.org/officeDocument/2006/relationships/tags" Target="../tags/tag3126.xml"/><Relationship Id="rId43" Type="http://schemas.openxmlformats.org/officeDocument/2006/relationships/tags" Target="../tags/tag3134.xml"/><Relationship Id="rId48" Type="http://schemas.openxmlformats.org/officeDocument/2006/relationships/tags" Target="../tags/tag3139.xml"/><Relationship Id="rId56" Type="http://schemas.openxmlformats.org/officeDocument/2006/relationships/tags" Target="../tags/tag3147.xml"/><Relationship Id="rId64" Type="http://schemas.openxmlformats.org/officeDocument/2006/relationships/image" Target="../media/image229.png"/><Relationship Id="rId69" Type="http://schemas.openxmlformats.org/officeDocument/2006/relationships/image" Target="../media/image234.emf"/><Relationship Id="rId8" Type="http://schemas.openxmlformats.org/officeDocument/2006/relationships/tags" Target="../tags/tag3099.xml"/><Relationship Id="rId51" Type="http://schemas.openxmlformats.org/officeDocument/2006/relationships/tags" Target="../tags/tag3142.xml"/><Relationship Id="rId72" Type="http://schemas.openxmlformats.org/officeDocument/2006/relationships/image" Target="../media/image237.emf"/><Relationship Id="rId3" Type="http://schemas.openxmlformats.org/officeDocument/2006/relationships/tags" Target="../tags/tag3094.xml"/><Relationship Id="rId12" Type="http://schemas.openxmlformats.org/officeDocument/2006/relationships/tags" Target="../tags/tag3103.xml"/><Relationship Id="rId17" Type="http://schemas.openxmlformats.org/officeDocument/2006/relationships/tags" Target="../tags/tag3108.xml"/><Relationship Id="rId25" Type="http://schemas.openxmlformats.org/officeDocument/2006/relationships/tags" Target="../tags/tag3116.xml"/><Relationship Id="rId33" Type="http://schemas.openxmlformats.org/officeDocument/2006/relationships/tags" Target="../tags/tag3124.xml"/><Relationship Id="rId38" Type="http://schemas.openxmlformats.org/officeDocument/2006/relationships/tags" Target="../tags/tag3129.xml"/><Relationship Id="rId46" Type="http://schemas.openxmlformats.org/officeDocument/2006/relationships/tags" Target="../tags/tag3137.xml"/><Relationship Id="rId59" Type="http://schemas.openxmlformats.org/officeDocument/2006/relationships/tags" Target="../tags/tag3150.xml"/><Relationship Id="rId67" Type="http://schemas.openxmlformats.org/officeDocument/2006/relationships/image" Target="../media/image232.emf"/><Relationship Id="rId20" Type="http://schemas.openxmlformats.org/officeDocument/2006/relationships/tags" Target="../tags/tag3111.xml"/><Relationship Id="rId41" Type="http://schemas.openxmlformats.org/officeDocument/2006/relationships/tags" Target="../tags/tag3132.xml"/><Relationship Id="rId54" Type="http://schemas.openxmlformats.org/officeDocument/2006/relationships/tags" Target="../tags/tag3145.xml"/><Relationship Id="rId62" Type="http://schemas.openxmlformats.org/officeDocument/2006/relationships/notesSlide" Target="../notesSlides/notesSlide13.xml"/><Relationship Id="rId70" Type="http://schemas.openxmlformats.org/officeDocument/2006/relationships/image" Target="../media/image235.emf"/><Relationship Id="rId1" Type="http://schemas.openxmlformats.org/officeDocument/2006/relationships/tags" Target="../tags/tag3092.xml"/><Relationship Id="rId6" Type="http://schemas.openxmlformats.org/officeDocument/2006/relationships/tags" Target="../tags/tag3097.xml"/><Relationship Id="rId15" Type="http://schemas.openxmlformats.org/officeDocument/2006/relationships/tags" Target="../tags/tag3106.xml"/><Relationship Id="rId23" Type="http://schemas.openxmlformats.org/officeDocument/2006/relationships/tags" Target="../tags/tag3114.xml"/><Relationship Id="rId28" Type="http://schemas.openxmlformats.org/officeDocument/2006/relationships/tags" Target="../tags/tag3119.xml"/><Relationship Id="rId36" Type="http://schemas.openxmlformats.org/officeDocument/2006/relationships/tags" Target="../tags/tag3127.xml"/><Relationship Id="rId49" Type="http://schemas.openxmlformats.org/officeDocument/2006/relationships/tags" Target="../tags/tag3140.xml"/><Relationship Id="rId57" Type="http://schemas.openxmlformats.org/officeDocument/2006/relationships/tags" Target="../tags/tag3148.xml"/><Relationship Id="rId10" Type="http://schemas.openxmlformats.org/officeDocument/2006/relationships/tags" Target="../tags/tag3101.xml"/><Relationship Id="rId31" Type="http://schemas.openxmlformats.org/officeDocument/2006/relationships/tags" Target="../tags/tag3122.xml"/><Relationship Id="rId44" Type="http://schemas.openxmlformats.org/officeDocument/2006/relationships/tags" Target="../tags/tag3135.xml"/><Relationship Id="rId52" Type="http://schemas.openxmlformats.org/officeDocument/2006/relationships/tags" Target="../tags/tag3143.xml"/><Relationship Id="rId60" Type="http://schemas.openxmlformats.org/officeDocument/2006/relationships/tags" Target="../tags/tag3151.xml"/><Relationship Id="rId65" Type="http://schemas.openxmlformats.org/officeDocument/2006/relationships/image" Target="../media/image230.emf"/><Relationship Id="rId73" Type="http://schemas.openxmlformats.org/officeDocument/2006/relationships/image" Target="../media/image238.emf"/><Relationship Id="rId4" Type="http://schemas.openxmlformats.org/officeDocument/2006/relationships/tags" Target="../tags/tag3095.xml"/><Relationship Id="rId9" Type="http://schemas.openxmlformats.org/officeDocument/2006/relationships/tags" Target="../tags/tag3100.xml"/><Relationship Id="rId13" Type="http://schemas.openxmlformats.org/officeDocument/2006/relationships/tags" Target="../tags/tag3104.xml"/><Relationship Id="rId18" Type="http://schemas.openxmlformats.org/officeDocument/2006/relationships/tags" Target="../tags/tag3109.xml"/><Relationship Id="rId39" Type="http://schemas.openxmlformats.org/officeDocument/2006/relationships/tags" Target="../tags/tag3130.xml"/><Relationship Id="rId34" Type="http://schemas.openxmlformats.org/officeDocument/2006/relationships/tags" Target="../tags/tag3125.xml"/><Relationship Id="rId50" Type="http://schemas.openxmlformats.org/officeDocument/2006/relationships/tags" Target="../tags/tag3141.xml"/><Relationship Id="rId55" Type="http://schemas.openxmlformats.org/officeDocument/2006/relationships/tags" Target="../tags/tag3146.xml"/><Relationship Id="rId7" Type="http://schemas.openxmlformats.org/officeDocument/2006/relationships/tags" Target="../tags/tag3098.xml"/><Relationship Id="rId71" Type="http://schemas.openxmlformats.org/officeDocument/2006/relationships/image" Target="../media/image236.emf"/></Relationships>
</file>

<file path=ppt/slides/_rels/slide47.xml.rels><?xml version="1.0" encoding="UTF-8" standalone="yes"?>
<Relationships xmlns="http://schemas.openxmlformats.org/package/2006/relationships"><Relationship Id="rId26" Type="http://schemas.openxmlformats.org/officeDocument/2006/relationships/tags" Target="../tags/tag3177.xml"/><Relationship Id="rId117" Type="http://schemas.openxmlformats.org/officeDocument/2006/relationships/notesSlide" Target="../notesSlides/notesSlide14.xml"/><Relationship Id="rId21" Type="http://schemas.openxmlformats.org/officeDocument/2006/relationships/tags" Target="../tags/tag3172.xml"/><Relationship Id="rId42" Type="http://schemas.openxmlformats.org/officeDocument/2006/relationships/tags" Target="../tags/tag3193.xml"/><Relationship Id="rId47" Type="http://schemas.openxmlformats.org/officeDocument/2006/relationships/tags" Target="../tags/tag3198.xml"/><Relationship Id="rId63" Type="http://schemas.openxmlformats.org/officeDocument/2006/relationships/tags" Target="../tags/tag3214.xml"/><Relationship Id="rId68" Type="http://schemas.openxmlformats.org/officeDocument/2006/relationships/tags" Target="../tags/tag3219.xml"/><Relationship Id="rId84" Type="http://schemas.openxmlformats.org/officeDocument/2006/relationships/tags" Target="../tags/tag3235.xml"/><Relationship Id="rId89" Type="http://schemas.openxmlformats.org/officeDocument/2006/relationships/tags" Target="../tags/tag3240.xml"/><Relationship Id="rId112" Type="http://schemas.openxmlformats.org/officeDocument/2006/relationships/tags" Target="../tags/tag3263.xml"/><Relationship Id="rId16" Type="http://schemas.openxmlformats.org/officeDocument/2006/relationships/tags" Target="../tags/tag3167.xml"/><Relationship Id="rId107" Type="http://schemas.openxmlformats.org/officeDocument/2006/relationships/tags" Target="../tags/tag3258.xml"/><Relationship Id="rId11" Type="http://schemas.openxmlformats.org/officeDocument/2006/relationships/tags" Target="../tags/tag3162.xml"/><Relationship Id="rId32" Type="http://schemas.openxmlformats.org/officeDocument/2006/relationships/tags" Target="../tags/tag3183.xml"/><Relationship Id="rId37" Type="http://schemas.openxmlformats.org/officeDocument/2006/relationships/tags" Target="../tags/tag3188.xml"/><Relationship Id="rId53" Type="http://schemas.openxmlformats.org/officeDocument/2006/relationships/tags" Target="../tags/tag3204.xml"/><Relationship Id="rId58" Type="http://schemas.openxmlformats.org/officeDocument/2006/relationships/tags" Target="../tags/tag3209.xml"/><Relationship Id="rId74" Type="http://schemas.openxmlformats.org/officeDocument/2006/relationships/tags" Target="../tags/tag3225.xml"/><Relationship Id="rId79" Type="http://schemas.openxmlformats.org/officeDocument/2006/relationships/tags" Target="../tags/tag3230.xml"/><Relationship Id="rId102" Type="http://schemas.openxmlformats.org/officeDocument/2006/relationships/tags" Target="../tags/tag3253.xml"/><Relationship Id="rId123" Type="http://schemas.openxmlformats.org/officeDocument/2006/relationships/image" Target="../media/image244.emf"/><Relationship Id="rId5" Type="http://schemas.openxmlformats.org/officeDocument/2006/relationships/tags" Target="../tags/tag3156.xml"/><Relationship Id="rId90" Type="http://schemas.openxmlformats.org/officeDocument/2006/relationships/tags" Target="../tags/tag3241.xml"/><Relationship Id="rId95" Type="http://schemas.openxmlformats.org/officeDocument/2006/relationships/tags" Target="../tags/tag3246.xml"/><Relationship Id="rId22" Type="http://schemas.openxmlformats.org/officeDocument/2006/relationships/tags" Target="../tags/tag3173.xml"/><Relationship Id="rId27" Type="http://schemas.openxmlformats.org/officeDocument/2006/relationships/tags" Target="../tags/tag3178.xml"/><Relationship Id="rId43" Type="http://schemas.openxmlformats.org/officeDocument/2006/relationships/tags" Target="../tags/tag3194.xml"/><Relationship Id="rId48" Type="http://schemas.openxmlformats.org/officeDocument/2006/relationships/tags" Target="../tags/tag3199.xml"/><Relationship Id="rId64" Type="http://schemas.openxmlformats.org/officeDocument/2006/relationships/tags" Target="../tags/tag3215.xml"/><Relationship Id="rId69" Type="http://schemas.openxmlformats.org/officeDocument/2006/relationships/tags" Target="../tags/tag3220.xml"/><Relationship Id="rId113" Type="http://schemas.openxmlformats.org/officeDocument/2006/relationships/tags" Target="../tags/tag3264.xml"/><Relationship Id="rId118" Type="http://schemas.openxmlformats.org/officeDocument/2006/relationships/image" Target="../media/image239.png"/><Relationship Id="rId80" Type="http://schemas.openxmlformats.org/officeDocument/2006/relationships/tags" Target="../tags/tag3231.xml"/><Relationship Id="rId85" Type="http://schemas.openxmlformats.org/officeDocument/2006/relationships/tags" Target="../tags/tag3236.xml"/><Relationship Id="rId12" Type="http://schemas.openxmlformats.org/officeDocument/2006/relationships/tags" Target="../tags/tag3163.xml"/><Relationship Id="rId17" Type="http://schemas.openxmlformats.org/officeDocument/2006/relationships/tags" Target="../tags/tag3168.xml"/><Relationship Id="rId33" Type="http://schemas.openxmlformats.org/officeDocument/2006/relationships/tags" Target="../tags/tag3184.xml"/><Relationship Id="rId38" Type="http://schemas.openxmlformats.org/officeDocument/2006/relationships/tags" Target="../tags/tag3189.xml"/><Relationship Id="rId59" Type="http://schemas.openxmlformats.org/officeDocument/2006/relationships/tags" Target="../tags/tag3210.xml"/><Relationship Id="rId103" Type="http://schemas.openxmlformats.org/officeDocument/2006/relationships/tags" Target="../tags/tag3254.xml"/><Relationship Id="rId108" Type="http://schemas.openxmlformats.org/officeDocument/2006/relationships/tags" Target="../tags/tag3259.xml"/><Relationship Id="rId124" Type="http://schemas.openxmlformats.org/officeDocument/2006/relationships/image" Target="../media/image245.emf"/><Relationship Id="rId54" Type="http://schemas.openxmlformats.org/officeDocument/2006/relationships/tags" Target="../tags/tag3205.xml"/><Relationship Id="rId70" Type="http://schemas.openxmlformats.org/officeDocument/2006/relationships/tags" Target="../tags/tag3221.xml"/><Relationship Id="rId75" Type="http://schemas.openxmlformats.org/officeDocument/2006/relationships/tags" Target="../tags/tag3226.xml"/><Relationship Id="rId91" Type="http://schemas.openxmlformats.org/officeDocument/2006/relationships/tags" Target="../tags/tag3242.xml"/><Relationship Id="rId96" Type="http://schemas.openxmlformats.org/officeDocument/2006/relationships/tags" Target="../tags/tag3247.xml"/><Relationship Id="rId1" Type="http://schemas.openxmlformats.org/officeDocument/2006/relationships/tags" Target="../tags/tag3152.xml"/><Relationship Id="rId6" Type="http://schemas.openxmlformats.org/officeDocument/2006/relationships/tags" Target="../tags/tag3157.xml"/><Relationship Id="rId23" Type="http://schemas.openxmlformats.org/officeDocument/2006/relationships/tags" Target="../tags/tag3174.xml"/><Relationship Id="rId28" Type="http://schemas.openxmlformats.org/officeDocument/2006/relationships/tags" Target="../tags/tag3179.xml"/><Relationship Id="rId49" Type="http://schemas.openxmlformats.org/officeDocument/2006/relationships/tags" Target="../tags/tag3200.xml"/><Relationship Id="rId114" Type="http://schemas.openxmlformats.org/officeDocument/2006/relationships/tags" Target="../tags/tag3265.xml"/><Relationship Id="rId119" Type="http://schemas.openxmlformats.org/officeDocument/2006/relationships/image" Target="../media/image240.emf"/><Relationship Id="rId44" Type="http://schemas.openxmlformats.org/officeDocument/2006/relationships/tags" Target="../tags/tag3195.xml"/><Relationship Id="rId60" Type="http://schemas.openxmlformats.org/officeDocument/2006/relationships/tags" Target="../tags/tag3211.xml"/><Relationship Id="rId65" Type="http://schemas.openxmlformats.org/officeDocument/2006/relationships/tags" Target="../tags/tag3216.xml"/><Relationship Id="rId81" Type="http://schemas.openxmlformats.org/officeDocument/2006/relationships/tags" Target="../tags/tag3232.xml"/><Relationship Id="rId86" Type="http://schemas.openxmlformats.org/officeDocument/2006/relationships/tags" Target="../tags/tag3237.xml"/><Relationship Id="rId4" Type="http://schemas.openxmlformats.org/officeDocument/2006/relationships/tags" Target="../tags/tag3155.xml"/><Relationship Id="rId9" Type="http://schemas.openxmlformats.org/officeDocument/2006/relationships/tags" Target="../tags/tag3160.xml"/><Relationship Id="rId13" Type="http://schemas.openxmlformats.org/officeDocument/2006/relationships/tags" Target="../tags/tag3164.xml"/><Relationship Id="rId18" Type="http://schemas.openxmlformats.org/officeDocument/2006/relationships/tags" Target="../tags/tag3169.xml"/><Relationship Id="rId39" Type="http://schemas.openxmlformats.org/officeDocument/2006/relationships/tags" Target="../tags/tag3190.xml"/><Relationship Id="rId109" Type="http://schemas.openxmlformats.org/officeDocument/2006/relationships/tags" Target="../tags/tag3260.xml"/><Relationship Id="rId34" Type="http://schemas.openxmlformats.org/officeDocument/2006/relationships/tags" Target="../tags/tag3185.xml"/><Relationship Id="rId50" Type="http://schemas.openxmlformats.org/officeDocument/2006/relationships/tags" Target="../tags/tag3201.xml"/><Relationship Id="rId55" Type="http://schemas.openxmlformats.org/officeDocument/2006/relationships/tags" Target="../tags/tag3206.xml"/><Relationship Id="rId76" Type="http://schemas.openxmlformats.org/officeDocument/2006/relationships/tags" Target="../tags/tag3227.xml"/><Relationship Id="rId97" Type="http://schemas.openxmlformats.org/officeDocument/2006/relationships/tags" Target="../tags/tag3248.xml"/><Relationship Id="rId104" Type="http://schemas.openxmlformats.org/officeDocument/2006/relationships/tags" Target="../tags/tag3255.xml"/><Relationship Id="rId120" Type="http://schemas.openxmlformats.org/officeDocument/2006/relationships/image" Target="../media/image241.emf"/><Relationship Id="rId7" Type="http://schemas.openxmlformats.org/officeDocument/2006/relationships/tags" Target="../tags/tag3158.xml"/><Relationship Id="rId71" Type="http://schemas.openxmlformats.org/officeDocument/2006/relationships/tags" Target="../tags/tag3222.xml"/><Relationship Id="rId92" Type="http://schemas.openxmlformats.org/officeDocument/2006/relationships/tags" Target="../tags/tag3243.xml"/><Relationship Id="rId2" Type="http://schemas.openxmlformats.org/officeDocument/2006/relationships/tags" Target="../tags/tag3153.xml"/><Relationship Id="rId29" Type="http://schemas.openxmlformats.org/officeDocument/2006/relationships/tags" Target="../tags/tag3180.xml"/><Relationship Id="rId24" Type="http://schemas.openxmlformats.org/officeDocument/2006/relationships/tags" Target="../tags/tag3175.xml"/><Relationship Id="rId40" Type="http://schemas.openxmlformats.org/officeDocument/2006/relationships/tags" Target="../tags/tag3191.xml"/><Relationship Id="rId45" Type="http://schemas.openxmlformats.org/officeDocument/2006/relationships/tags" Target="../tags/tag3196.xml"/><Relationship Id="rId66" Type="http://schemas.openxmlformats.org/officeDocument/2006/relationships/tags" Target="../tags/tag3217.xml"/><Relationship Id="rId87" Type="http://schemas.openxmlformats.org/officeDocument/2006/relationships/tags" Target="../tags/tag3238.xml"/><Relationship Id="rId110" Type="http://schemas.openxmlformats.org/officeDocument/2006/relationships/tags" Target="../tags/tag3261.xml"/><Relationship Id="rId115" Type="http://schemas.openxmlformats.org/officeDocument/2006/relationships/tags" Target="../tags/tag3266.xml"/><Relationship Id="rId61" Type="http://schemas.openxmlformats.org/officeDocument/2006/relationships/tags" Target="../tags/tag3212.xml"/><Relationship Id="rId82" Type="http://schemas.openxmlformats.org/officeDocument/2006/relationships/tags" Target="../tags/tag3233.xml"/><Relationship Id="rId19" Type="http://schemas.openxmlformats.org/officeDocument/2006/relationships/tags" Target="../tags/tag3170.xml"/><Relationship Id="rId14" Type="http://schemas.openxmlformats.org/officeDocument/2006/relationships/tags" Target="../tags/tag3165.xml"/><Relationship Id="rId30" Type="http://schemas.openxmlformats.org/officeDocument/2006/relationships/tags" Target="../tags/tag3181.xml"/><Relationship Id="rId35" Type="http://schemas.openxmlformats.org/officeDocument/2006/relationships/tags" Target="../tags/tag3186.xml"/><Relationship Id="rId56" Type="http://schemas.openxmlformats.org/officeDocument/2006/relationships/tags" Target="../tags/tag3207.xml"/><Relationship Id="rId77" Type="http://schemas.openxmlformats.org/officeDocument/2006/relationships/tags" Target="../tags/tag3228.xml"/><Relationship Id="rId100" Type="http://schemas.openxmlformats.org/officeDocument/2006/relationships/tags" Target="../tags/tag3251.xml"/><Relationship Id="rId105" Type="http://schemas.openxmlformats.org/officeDocument/2006/relationships/tags" Target="../tags/tag3256.xml"/><Relationship Id="rId8" Type="http://schemas.openxmlformats.org/officeDocument/2006/relationships/tags" Target="../tags/tag3159.xml"/><Relationship Id="rId51" Type="http://schemas.openxmlformats.org/officeDocument/2006/relationships/tags" Target="../tags/tag3202.xml"/><Relationship Id="rId72" Type="http://schemas.openxmlformats.org/officeDocument/2006/relationships/tags" Target="../tags/tag3223.xml"/><Relationship Id="rId93" Type="http://schemas.openxmlformats.org/officeDocument/2006/relationships/tags" Target="../tags/tag3244.xml"/><Relationship Id="rId98" Type="http://schemas.openxmlformats.org/officeDocument/2006/relationships/tags" Target="../tags/tag3249.xml"/><Relationship Id="rId121" Type="http://schemas.openxmlformats.org/officeDocument/2006/relationships/image" Target="../media/image242.emf"/><Relationship Id="rId3" Type="http://schemas.openxmlformats.org/officeDocument/2006/relationships/tags" Target="../tags/tag3154.xml"/><Relationship Id="rId25" Type="http://schemas.openxmlformats.org/officeDocument/2006/relationships/tags" Target="../tags/tag3176.xml"/><Relationship Id="rId46" Type="http://schemas.openxmlformats.org/officeDocument/2006/relationships/tags" Target="../tags/tag3197.xml"/><Relationship Id="rId67" Type="http://schemas.openxmlformats.org/officeDocument/2006/relationships/tags" Target="../tags/tag3218.xml"/><Relationship Id="rId116" Type="http://schemas.openxmlformats.org/officeDocument/2006/relationships/slideLayout" Target="../slideLayouts/slideLayout6.xml"/><Relationship Id="rId20" Type="http://schemas.openxmlformats.org/officeDocument/2006/relationships/tags" Target="../tags/tag3171.xml"/><Relationship Id="rId41" Type="http://schemas.openxmlformats.org/officeDocument/2006/relationships/tags" Target="../tags/tag3192.xml"/><Relationship Id="rId62" Type="http://schemas.openxmlformats.org/officeDocument/2006/relationships/tags" Target="../tags/tag3213.xml"/><Relationship Id="rId83" Type="http://schemas.openxmlformats.org/officeDocument/2006/relationships/tags" Target="../tags/tag3234.xml"/><Relationship Id="rId88" Type="http://schemas.openxmlformats.org/officeDocument/2006/relationships/tags" Target="../tags/tag3239.xml"/><Relationship Id="rId111" Type="http://schemas.openxmlformats.org/officeDocument/2006/relationships/tags" Target="../tags/tag3262.xml"/><Relationship Id="rId15" Type="http://schemas.openxmlformats.org/officeDocument/2006/relationships/tags" Target="../tags/tag3166.xml"/><Relationship Id="rId36" Type="http://schemas.openxmlformats.org/officeDocument/2006/relationships/tags" Target="../tags/tag3187.xml"/><Relationship Id="rId57" Type="http://schemas.openxmlformats.org/officeDocument/2006/relationships/tags" Target="../tags/tag3208.xml"/><Relationship Id="rId106" Type="http://schemas.openxmlformats.org/officeDocument/2006/relationships/tags" Target="../tags/tag3257.xml"/><Relationship Id="rId10" Type="http://schemas.openxmlformats.org/officeDocument/2006/relationships/tags" Target="../tags/tag3161.xml"/><Relationship Id="rId31" Type="http://schemas.openxmlformats.org/officeDocument/2006/relationships/tags" Target="../tags/tag3182.xml"/><Relationship Id="rId52" Type="http://schemas.openxmlformats.org/officeDocument/2006/relationships/tags" Target="../tags/tag3203.xml"/><Relationship Id="rId73" Type="http://schemas.openxmlformats.org/officeDocument/2006/relationships/tags" Target="../tags/tag3224.xml"/><Relationship Id="rId78" Type="http://schemas.openxmlformats.org/officeDocument/2006/relationships/tags" Target="../tags/tag3229.xml"/><Relationship Id="rId94" Type="http://schemas.openxmlformats.org/officeDocument/2006/relationships/tags" Target="../tags/tag3245.xml"/><Relationship Id="rId99" Type="http://schemas.openxmlformats.org/officeDocument/2006/relationships/tags" Target="../tags/tag3250.xml"/><Relationship Id="rId101" Type="http://schemas.openxmlformats.org/officeDocument/2006/relationships/tags" Target="../tags/tag3252.xml"/><Relationship Id="rId122" Type="http://schemas.openxmlformats.org/officeDocument/2006/relationships/image" Target="../media/image243.emf"/></Relationships>
</file>

<file path=ppt/slides/_rels/slide48.xml.rels><?xml version="1.0" encoding="UTF-8" standalone="yes"?>
<Relationships xmlns="http://schemas.openxmlformats.org/package/2006/relationships"><Relationship Id="rId26" Type="http://schemas.openxmlformats.org/officeDocument/2006/relationships/tags" Target="../tags/tag3292.xml"/><Relationship Id="rId21" Type="http://schemas.openxmlformats.org/officeDocument/2006/relationships/tags" Target="../tags/tag3287.xml"/><Relationship Id="rId42" Type="http://schemas.openxmlformats.org/officeDocument/2006/relationships/tags" Target="../tags/tag3308.xml"/><Relationship Id="rId47" Type="http://schemas.openxmlformats.org/officeDocument/2006/relationships/tags" Target="../tags/tag3313.xml"/><Relationship Id="rId63" Type="http://schemas.openxmlformats.org/officeDocument/2006/relationships/tags" Target="../tags/tag3329.xml"/><Relationship Id="rId68" Type="http://schemas.openxmlformats.org/officeDocument/2006/relationships/tags" Target="../tags/tag3334.xml"/><Relationship Id="rId84" Type="http://schemas.openxmlformats.org/officeDocument/2006/relationships/slideLayout" Target="../slideLayouts/slideLayout2.xml"/><Relationship Id="rId89" Type="http://schemas.openxmlformats.org/officeDocument/2006/relationships/image" Target="../media/image250.emf"/><Relationship Id="rId16" Type="http://schemas.openxmlformats.org/officeDocument/2006/relationships/tags" Target="../tags/tag3282.xml"/><Relationship Id="rId11" Type="http://schemas.openxmlformats.org/officeDocument/2006/relationships/tags" Target="../tags/tag3277.xml"/><Relationship Id="rId32" Type="http://schemas.openxmlformats.org/officeDocument/2006/relationships/tags" Target="../tags/tag3298.xml"/><Relationship Id="rId37" Type="http://schemas.openxmlformats.org/officeDocument/2006/relationships/tags" Target="../tags/tag3303.xml"/><Relationship Id="rId53" Type="http://schemas.openxmlformats.org/officeDocument/2006/relationships/tags" Target="../tags/tag3319.xml"/><Relationship Id="rId58" Type="http://schemas.openxmlformats.org/officeDocument/2006/relationships/tags" Target="../tags/tag3324.xml"/><Relationship Id="rId74" Type="http://schemas.openxmlformats.org/officeDocument/2006/relationships/tags" Target="../tags/tag3340.xml"/><Relationship Id="rId79" Type="http://schemas.openxmlformats.org/officeDocument/2006/relationships/tags" Target="../tags/tag3345.xml"/><Relationship Id="rId5" Type="http://schemas.openxmlformats.org/officeDocument/2006/relationships/tags" Target="../tags/tag3271.xml"/><Relationship Id="rId90" Type="http://schemas.openxmlformats.org/officeDocument/2006/relationships/image" Target="../media/image251.emf"/><Relationship Id="rId95" Type="http://schemas.openxmlformats.org/officeDocument/2006/relationships/image" Target="../media/image256.emf"/><Relationship Id="rId22" Type="http://schemas.openxmlformats.org/officeDocument/2006/relationships/tags" Target="../tags/tag3288.xml"/><Relationship Id="rId27" Type="http://schemas.openxmlformats.org/officeDocument/2006/relationships/tags" Target="../tags/tag3293.xml"/><Relationship Id="rId43" Type="http://schemas.openxmlformats.org/officeDocument/2006/relationships/tags" Target="../tags/tag3309.xml"/><Relationship Id="rId48" Type="http://schemas.openxmlformats.org/officeDocument/2006/relationships/tags" Target="../tags/tag3314.xml"/><Relationship Id="rId64" Type="http://schemas.openxmlformats.org/officeDocument/2006/relationships/tags" Target="../tags/tag3330.xml"/><Relationship Id="rId69" Type="http://schemas.openxmlformats.org/officeDocument/2006/relationships/tags" Target="../tags/tag3335.xml"/><Relationship Id="rId80" Type="http://schemas.openxmlformats.org/officeDocument/2006/relationships/tags" Target="../tags/tag3346.xml"/><Relationship Id="rId85" Type="http://schemas.openxmlformats.org/officeDocument/2006/relationships/image" Target="../media/image246.emf"/><Relationship Id="rId3" Type="http://schemas.openxmlformats.org/officeDocument/2006/relationships/tags" Target="../tags/tag3269.xml"/><Relationship Id="rId12" Type="http://schemas.openxmlformats.org/officeDocument/2006/relationships/tags" Target="../tags/tag3278.xml"/><Relationship Id="rId17" Type="http://schemas.openxmlformats.org/officeDocument/2006/relationships/tags" Target="../tags/tag3283.xml"/><Relationship Id="rId25" Type="http://schemas.openxmlformats.org/officeDocument/2006/relationships/tags" Target="../tags/tag3291.xml"/><Relationship Id="rId33" Type="http://schemas.openxmlformats.org/officeDocument/2006/relationships/tags" Target="../tags/tag3299.xml"/><Relationship Id="rId38" Type="http://schemas.openxmlformats.org/officeDocument/2006/relationships/tags" Target="../tags/tag3304.xml"/><Relationship Id="rId46" Type="http://schemas.openxmlformats.org/officeDocument/2006/relationships/tags" Target="../tags/tag3312.xml"/><Relationship Id="rId59" Type="http://schemas.openxmlformats.org/officeDocument/2006/relationships/tags" Target="../tags/tag3325.xml"/><Relationship Id="rId67" Type="http://schemas.openxmlformats.org/officeDocument/2006/relationships/tags" Target="../tags/tag3333.xml"/><Relationship Id="rId20" Type="http://schemas.openxmlformats.org/officeDocument/2006/relationships/tags" Target="../tags/tag3286.xml"/><Relationship Id="rId41" Type="http://schemas.openxmlformats.org/officeDocument/2006/relationships/tags" Target="../tags/tag3307.xml"/><Relationship Id="rId54" Type="http://schemas.openxmlformats.org/officeDocument/2006/relationships/tags" Target="../tags/tag3320.xml"/><Relationship Id="rId62" Type="http://schemas.openxmlformats.org/officeDocument/2006/relationships/tags" Target="../tags/tag3328.xml"/><Relationship Id="rId70" Type="http://schemas.openxmlformats.org/officeDocument/2006/relationships/tags" Target="../tags/tag3336.xml"/><Relationship Id="rId75" Type="http://schemas.openxmlformats.org/officeDocument/2006/relationships/tags" Target="../tags/tag3341.xml"/><Relationship Id="rId83" Type="http://schemas.openxmlformats.org/officeDocument/2006/relationships/tags" Target="../tags/tag3349.xml"/><Relationship Id="rId88" Type="http://schemas.openxmlformats.org/officeDocument/2006/relationships/image" Target="../media/image249.emf"/><Relationship Id="rId91" Type="http://schemas.openxmlformats.org/officeDocument/2006/relationships/image" Target="../media/image252.emf"/><Relationship Id="rId96" Type="http://schemas.openxmlformats.org/officeDocument/2006/relationships/image" Target="../media/image257.emf"/><Relationship Id="rId1" Type="http://schemas.openxmlformats.org/officeDocument/2006/relationships/tags" Target="../tags/tag3267.xml"/><Relationship Id="rId6" Type="http://schemas.openxmlformats.org/officeDocument/2006/relationships/tags" Target="../tags/tag3272.xml"/><Relationship Id="rId15" Type="http://schemas.openxmlformats.org/officeDocument/2006/relationships/tags" Target="../tags/tag3281.xml"/><Relationship Id="rId23" Type="http://schemas.openxmlformats.org/officeDocument/2006/relationships/tags" Target="../tags/tag3289.xml"/><Relationship Id="rId28" Type="http://schemas.openxmlformats.org/officeDocument/2006/relationships/tags" Target="../tags/tag3294.xml"/><Relationship Id="rId36" Type="http://schemas.openxmlformats.org/officeDocument/2006/relationships/tags" Target="../tags/tag3302.xml"/><Relationship Id="rId49" Type="http://schemas.openxmlformats.org/officeDocument/2006/relationships/tags" Target="../tags/tag3315.xml"/><Relationship Id="rId57" Type="http://schemas.openxmlformats.org/officeDocument/2006/relationships/tags" Target="../tags/tag3323.xml"/><Relationship Id="rId10" Type="http://schemas.openxmlformats.org/officeDocument/2006/relationships/tags" Target="../tags/tag3276.xml"/><Relationship Id="rId31" Type="http://schemas.openxmlformats.org/officeDocument/2006/relationships/tags" Target="../tags/tag3297.xml"/><Relationship Id="rId44" Type="http://schemas.openxmlformats.org/officeDocument/2006/relationships/tags" Target="../tags/tag3310.xml"/><Relationship Id="rId52" Type="http://schemas.openxmlformats.org/officeDocument/2006/relationships/tags" Target="../tags/tag3318.xml"/><Relationship Id="rId60" Type="http://schemas.openxmlformats.org/officeDocument/2006/relationships/tags" Target="../tags/tag3326.xml"/><Relationship Id="rId65" Type="http://schemas.openxmlformats.org/officeDocument/2006/relationships/tags" Target="../tags/tag3331.xml"/><Relationship Id="rId73" Type="http://schemas.openxmlformats.org/officeDocument/2006/relationships/tags" Target="../tags/tag3339.xml"/><Relationship Id="rId78" Type="http://schemas.openxmlformats.org/officeDocument/2006/relationships/tags" Target="../tags/tag3344.xml"/><Relationship Id="rId81" Type="http://schemas.openxmlformats.org/officeDocument/2006/relationships/tags" Target="../tags/tag3347.xml"/><Relationship Id="rId86" Type="http://schemas.openxmlformats.org/officeDocument/2006/relationships/image" Target="../media/image247.emf"/><Relationship Id="rId94" Type="http://schemas.openxmlformats.org/officeDocument/2006/relationships/image" Target="../media/image255.emf"/><Relationship Id="rId4" Type="http://schemas.openxmlformats.org/officeDocument/2006/relationships/tags" Target="../tags/tag3270.xml"/><Relationship Id="rId9" Type="http://schemas.openxmlformats.org/officeDocument/2006/relationships/tags" Target="../tags/tag3275.xml"/><Relationship Id="rId13" Type="http://schemas.openxmlformats.org/officeDocument/2006/relationships/tags" Target="../tags/tag3279.xml"/><Relationship Id="rId18" Type="http://schemas.openxmlformats.org/officeDocument/2006/relationships/tags" Target="../tags/tag3284.xml"/><Relationship Id="rId39" Type="http://schemas.openxmlformats.org/officeDocument/2006/relationships/tags" Target="../tags/tag3305.xml"/><Relationship Id="rId34" Type="http://schemas.openxmlformats.org/officeDocument/2006/relationships/tags" Target="../tags/tag3300.xml"/><Relationship Id="rId50" Type="http://schemas.openxmlformats.org/officeDocument/2006/relationships/tags" Target="../tags/tag3316.xml"/><Relationship Id="rId55" Type="http://schemas.openxmlformats.org/officeDocument/2006/relationships/tags" Target="../tags/tag3321.xml"/><Relationship Id="rId76" Type="http://schemas.openxmlformats.org/officeDocument/2006/relationships/tags" Target="../tags/tag3342.xml"/><Relationship Id="rId97" Type="http://schemas.openxmlformats.org/officeDocument/2006/relationships/image" Target="../media/image258.emf"/><Relationship Id="rId7" Type="http://schemas.openxmlformats.org/officeDocument/2006/relationships/tags" Target="../tags/tag3273.xml"/><Relationship Id="rId71" Type="http://schemas.openxmlformats.org/officeDocument/2006/relationships/tags" Target="../tags/tag3337.xml"/><Relationship Id="rId92" Type="http://schemas.openxmlformats.org/officeDocument/2006/relationships/image" Target="../media/image253.emf"/><Relationship Id="rId2" Type="http://schemas.openxmlformats.org/officeDocument/2006/relationships/tags" Target="../tags/tag3268.xml"/><Relationship Id="rId29" Type="http://schemas.openxmlformats.org/officeDocument/2006/relationships/tags" Target="../tags/tag3295.xml"/><Relationship Id="rId24" Type="http://schemas.openxmlformats.org/officeDocument/2006/relationships/tags" Target="../tags/tag3290.xml"/><Relationship Id="rId40" Type="http://schemas.openxmlformats.org/officeDocument/2006/relationships/tags" Target="../tags/tag3306.xml"/><Relationship Id="rId45" Type="http://schemas.openxmlformats.org/officeDocument/2006/relationships/tags" Target="../tags/tag3311.xml"/><Relationship Id="rId66" Type="http://schemas.openxmlformats.org/officeDocument/2006/relationships/tags" Target="../tags/tag3332.xml"/><Relationship Id="rId87" Type="http://schemas.openxmlformats.org/officeDocument/2006/relationships/image" Target="../media/image248.emf"/><Relationship Id="rId61" Type="http://schemas.openxmlformats.org/officeDocument/2006/relationships/tags" Target="../tags/tag3327.xml"/><Relationship Id="rId82" Type="http://schemas.openxmlformats.org/officeDocument/2006/relationships/tags" Target="../tags/tag3348.xml"/><Relationship Id="rId19" Type="http://schemas.openxmlformats.org/officeDocument/2006/relationships/tags" Target="../tags/tag3285.xml"/><Relationship Id="rId14" Type="http://schemas.openxmlformats.org/officeDocument/2006/relationships/tags" Target="../tags/tag3280.xml"/><Relationship Id="rId30" Type="http://schemas.openxmlformats.org/officeDocument/2006/relationships/tags" Target="../tags/tag3296.xml"/><Relationship Id="rId35" Type="http://schemas.openxmlformats.org/officeDocument/2006/relationships/tags" Target="../tags/tag3301.xml"/><Relationship Id="rId56" Type="http://schemas.openxmlformats.org/officeDocument/2006/relationships/tags" Target="../tags/tag3322.xml"/><Relationship Id="rId77" Type="http://schemas.openxmlformats.org/officeDocument/2006/relationships/tags" Target="../tags/tag3343.xml"/><Relationship Id="rId8" Type="http://schemas.openxmlformats.org/officeDocument/2006/relationships/tags" Target="../tags/tag3274.xml"/><Relationship Id="rId51" Type="http://schemas.openxmlformats.org/officeDocument/2006/relationships/tags" Target="../tags/tag3317.xml"/><Relationship Id="rId72" Type="http://schemas.openxmlformats.org/officeDocument/2006/relationships/tags" Target="../tags/tag3338.xml"/><Relationship Id="rId93" Type="http://schemas.openxmlformats.org/officeDocument/2006/relationships/image" Target="../media/image254.emf"/><Relationship Id="rId98" Type="http://schemas.openxmlformats.org/officeDocument/2006/relationships/image" Target="../media/image259.emf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tags" Target="../tags/tag3357.xml"/><Relationship Id="rId13" Type="http://schemas.openxmlformats.org/officeDocument/2006/relationships/tags" Target="../tags/tag3362.xml"/><Relationship Id="rId18" Type="http://schemas.openxmlformats.org/officeDocument/2006/relationships/image" Target="../media/image262.emf"/><Relationship Id="rId26" Type="http://schemas.openxmlformats.org/officeDocument/2006/relationships/image" Target="../media/image259.emf"/><Relationship Id="rId3" Type="http://schemas.openxmlformats.org/officeDocument/2006/relationships/tags" Target="../tags/tag3352.xml"/><Relationship Id="rId21" Type="http://schemas.openxmlformats.org/officeDocument/2006/relationships/image" Target="../media/image229.png"/><Relationship Id="rId7" Type="http://schemas.openxmlformats.org/officeDocument/2006/relationships/tags" Target="../tags/tag3356.xml"/><Relationship Id="rId12" Type="http://schemas.openxmlformats.org/officeDocument/2006/relationships/tags" Target="../tags/tag3361.xml"/><Relationship Id="rId17" Type="http://schemas.openxmlformats.org/officeDocument/2006/relationships/image" Target="../media/image261.emf"/><Relationship Id="rId25" Type="http://schemas.openxmlformats.org/officeDocument/2006/relationships/image" Target="../media/image267.emf"/><Relationship Id="rId2" Type="http://schemas.openxmlformats.org/officeDocument/2006/relationships/tags" Target="../tags/tag3351.xml"/><Relationship Id="rId16" Type="http://schemas.openxmlformats.org/officeDocument/2006/relationships/image" Target="../media/image249.emf"/><Relationship Id="rId20" Type="http://schemas.openxmlformats.org/officeDocument/2006/relationships/image" Target="../media/image195.png"/><Relationship Id="rId1" Type="http://schemas.openxmlformats.org/officeDocument/2006/relationships/tags" Target="../tags/tag3350.xml"/><Relationship Id="rId6" Type="http://schemas.openxmlformats.org/officeDocument/2006/relationships/tags" Target="../tags/tag3355.xml"/><Relationship Id="rId11" Type="http://schemas.openxmlformats.org/officeDocument/2006/relationships/tags" Target="../tags/tag3360.xml"/><Relationship Id="rId24" Type="http://schemas.openxmlformats.org/officeDocument/2006/relationships/image" Target="../media/image266.emf"/><Relationship Id="rId5" Type="http://schemas.openxmlformats.org/officeDocument/2006/relationships/tags" Target="../tags/tag3354.xml"/><Relationship Id="rId15" Type="http://schemas.openxmlformats.org/officeDocument/2006/relationships/image" Target="../media/image260.emf"/><Relationship Id="rId23" Type="http://schemas.openxmlformats.org/officeDocument/2006/relationships/image" Target="../media/image265.emf"/><Relationship Id="rId10" Type="http://schemas.openxmlformats.org/officeDocument/2006/relationships/tags" Target="../tags/tag3359.xml"/><Relationship Id="rId19" Type="http://schemas.openxmlformats.org/officeDocument/2006/relationships/image" Target="../media/image263.emf"/><Relationship Id="rId4" Type="http://schemas.openxmlformats.org/officeDocument/2006/relationships/tags" Target="../tags/tag3353.xml"/><Relationship Id="rId9" Type="http://schemas.openxmlformats.org/officeDocument/2006/relationships/tags" Target="../tags/tag3358.xml"/><Relationship Id="rId14" Type="http://schemas.openxmlformats.org/officeDocument/2006/relationships/slideLayout" Target="../slideLayouts/slideLayout2.xml"/><Relationship Id="rId22" Type="http://schemas.openxmlformats.org/officeDocument/2006/relationships/image" Target="../media/image264.emf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tags" Target="../tags/tag31.xml"/><Relationship Id="rId13" Type="http://schemas.openxmlformats.org/officeDocument/2006/relationships/image" Target="../media/image22.png"/><Relationship Id="rId18" Type="http://schemas.openxmlformats.org/officeDocument/2006/relationships/image" Target="../media/image27.png"/><Relationship Id="rId3" Type="http://schemas.openxmlformats.org/officeDocument/2006/relationships/tags" Target="../tags/tag26.xml"/><Relationship Id="rId7" Type="http://schemas.openxmlformats.org/officeDocument/2006/relationships/tags" Target="../tags/tag30.xml"/><Relationship Id="rId12" Type="http://schemas.openxmlformats.org/officeDocument/2006/relationships/image" Target="../media/image21.png"/><Relationship Id="rId17" Type="http://schemas.openxmlformats.org/officeDocument/2006/relationships/image" Target="../media/image26.png"/><Relationship Id="rId2" Type="http://schemas.openxmlformats.org/officeDocument/2006/relationships/tags" Target="../tags/tag25.xml"/><Relationship Id="rId16" Type="http://schemas.openxmlformats.org/officeDocument/2006/relationships/image" Target="../media/image25.emf"/><Relationship Id="rId20" Type="http://schemas.openxmlformats.org/officeDocument/2006/relationships/image" Target="../media/image29.emf"/><Relationship Id="rId1" Type="http://schemas.openxmlformats.org/officeDocument/2006/relationships/tags" Target="../tags/tag24.xml"/><Relationship Id="rId6" Type="http://schemas.openxmlformats.org/officeDocument/2006/relationships/tags" Target="../tags/tag29.xml"/><Relationship Id="rId11" Type="http://schemas.openxmlformats.org/officeDocument/2006/relationships/notesSlide" Target="../notesSlides/notesSlide3.xml"/><Relationship Id="rId5" Type="http://schemas.openxmlformats.org/officeDocument/2006/relationships/tags" Target="../tags/tag28.xml"/><Relationship Id="rId15" Type="http://schemas.openxmlformats.org/officeDocument/2006/relationships/image" Target="../media/image24.emf"/><Relationship Id="rId10" Type="http://schemas.openxmlformats.org/officeDocument/2006/relationships/slideLayout" Target="../slideLayouts/slideLayout6.xml"/><Relationship Id="rId19" Type="http://schemas.openxmlformats.org/officeDocument/2006/relationships/image" Target="../media/image28.emf"/><Relationship Id="rId4" Type="http://schemas.openxmlformats.org/officeDocument/2006/relationships/tags" Target="../tags/tag27.xml"/><Relationship Id="rId9" Type="http://schemas.openxmlformats.org/officeDocument/2006/relationships/tags" Target="../tags/tag32.xml"/><Relationship Id="rId14" Type="http://schemas.openxmlformats.org/officeDocument/2006/relationships/image" Target="../media/image23.pn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.xml"/><Relationship Id="rId13" Type="http://schemas.openxmlformats.org/officeDocument/2006/relationships/image" Target="../media/image272.png"/><Relationship Id="rId18" Type="http://schemas.openxmlformats.org/officeDocument/2006/relationships/image" Target="../media/image277.png"/><Relationship Id="rId3" Type="http://schemas.openxmlformats.org/officeDocument/2006/relationships/tags" Target="../tags/tag3365.xml"/><Relationship Id="rId7" Type="http://schemas.openxmlformats.org/officeDocument/2006/relationships/tags" Target="../tags/tag3369.xml"/><Relationship Id="rId12" Type="http://schemas.openxmlformats.org/officeDocument/2006/relationships/image" Target="../media/image271.emf"/><Relationship Id="rId17" Type="http://schemas.openxmlformats.org/officeDocument/2006/relationships/image" Target="../media/image276.png"/><Relationship Id="rId2" Type="http://schemas.openxmlformats.org/officeDocument/2006/relationships/tags" Target="../tags/tag3364.xml"/><Relationship Id="rId16" Type="http://schemas.openxmlformats.org/officeDocument/2006/relationships/image" Target="../media/image275.emf"/><Relationship Id="rId20" Type="http://schemas.openxmlformats.org/officeDocument/2006/relationships/image" Target="../media/image279.emf"/><Relationship Id="rId1" Type="http://schemas.openxmlformats.org/officeDocument/2006/relationships/tags" Target="../tags/tag3363.xml"/><Relationship Id="rId6" Type="http://schemas.openxmlformats.org/officeDocument/2006/relationships/tags" Target="../tags/tag3368.xml"/><Relationship Id="rId11" Type="http://schemas.openxmlformats.org/officeDocument/2006/relationships/image" Target="../media/image270.emf"/><Relationship Id="rId5" Type="http://schemas.openxmlformats.org/officeDocument/2006/relationships/tags" Target="../tags/tag3367.xml"/><Relationship Id="rId15" Type="http://schemas.openxmlformats.org/officeDocument/2006/relationships/image" Target="../media/image274.emf"/><Relationship Id="rId10" Type="http://schemas.openxmlformats.org/officeDocument/2006/relationships/image" Target="../media/image269.emf"/><Relationship Id="rId19" Type="http://schemas.openxmlformats.org/officeDocument/2006/relationships/image" Target="../media/image278.emf"/><Relationship Id="rId4" Type="http://schemas.openxmlformats.org/officeDocument/2006/relationships/tags" Target="../tags/tag3366.xml"/><Relationship Id="rId9" Type="http://schemas.openxmlformats.org/officeDocument/2006/relationships/image" Target="../media/image268.png"/><Relationship Id="rId14" Type="http://schemas.openxmlformats.org/officeDocument/2006/relationships/image" Target="../media/image273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hyperlink" Target="https://arxiv.org/pdf/1708.03648" TargetMode="External"/><Relationship Id="rId2" Type="http://schemas.openxmlformats.org/officeDocument/2006/relationships/hyperlink" Target="https://arxiv.org/pdf/1802.02160" TargetMode="Externa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2.emf"/><Relationship Id="rId3" Type="http://schemas.openxmlformats.org/officeDocument/2006/relationships/tags" Target="../tags/tag3372.xml"/><Relationship Id="rId7" Type="http://schemas.openxmlformats.org/officeDocument/2006/relationships/image" Target="../media/image281.emf"/><Relationship Id="rId2" Type="http://schemas.openxmlformats.org/officeDocument/2006/relationships/tags" Target="../tags/tag3371.xml"/><Relationship Id="rId1" Type="http://schemas.openxmlformats.org/officeDocument/2006/relationships/tags" Target="../tags/tag3370.xml"/><Relationship Id="rId6" Type="http://schemas.openxmlformats.org/officeDocument/2006/relationships/image" Target="../media/image280.jpeg"/><Relationship Id="rId5" Type="http://schemas.openxmlformats.org/officeDocument/2006/relationships/notesSlide" Target="../notesSlides/notesSlide15.xml"/><Relationship Id="rId4" Type="http://schemas.openxmlformats.org/officeDocument/2006/relationships/slideLayout" Target="../slideLayouts/slideLayout7.xml"/><Relationship Id="rId9" Type="http://schemas.openxmlformats.org/officeDocument/2006/relationships/image" Target="../media/image283.emf"/></Relationships>
</file>

<file path=ppt/slides/_rels/slide54.xml.rels><?xml version="1.0" encoding="UTF-8" standalone="yes"?>
<Relationships xmlns="http://schemas.openxmlformats.org/package/2006/relationships"><Relationship Id="rId26" Type="http://schemas.openxmlformats.org/officeDocument/2006/relationships/tags" Target="../tags/tag3398.xml"/><Relationship Id="rId21" Type="http://schemas.openxmlformats.org/officeDocument/2006/relationships/tags" Target="../tags/tag3393.xml"/><Relationship Id="rId42" Type="http://schemas.openxmlformats.org/officeDocument/2006/relationships/tags" Target="../tags/tag3414.xml"/><Relationship Id="rId47" Type="http://schemas.openxmlformats.org/officeDocument/2006/relationships/tags" Target="../tags/tag3419.xml"/><Relationship Id="rId63" Type="http://schemas.openxmlformats.org/officeDocument/2006/relationships/image" Target="../media/image294.emf"/><Relationship Id="rId68" Type="http://schemas.openxmlformats.org/officeDocument/2006/relationships/image" Target="../media/image299.emf"/><Relationship Id="rId7" Type="http://schemas.openxmlformats.org/officeDocument/2006/relationships/tags" Target="../tags/tag3379.xml"/><Relationship Id="rId2" Type="http://schemas.openxmlformats.org/officeDocument/2006/relationships/tags" Target="../tags/tag3374.xml"/><Relationship Id="rId16" Type="http://schemas.openxmlformats.org/officeDocument/2006/relationships/tags" Target="../tags/tag3388.xml"/><Relationship Id="rId29" Type="http://schemas.openxmlformats.org/officeDocument/2006/relationships/tags" Target="../tags/tag3401.xml"/><Relationship Id="rId11" Type="http://schemas.openxmlformats.org/officeDocument/2006/relationships/tags" Target="../tags/tag3383.xml"/><Relationship Id="rId24" Type="http://schemas.openxmlformats.org/officeDocument/2006/relationships/tags" Target="../tags/tag3396.xml"/><Relationship Id="rId32" Type="http://schemas.openxmlformats.org/officeDocument/2006/relationships/tags" Target="../tags/tag3404.xml"/><Relationship Id="rId37" Type="http://schemas.openxmlformats.org/officeDocument/2006/relationships/tags" Target="../tags/tag3409.xml"/><Relationship Id="rId40" Type="http://schemas.openxmlformats.org/officeDocument/2006/relationships/tags" Target="../tags/tag3412.xml"/><Relationship Id="rId45" Type="http://schemas.openxmlformats.org/officeDocument/2006/relationships/tags" Target="../tags/tag3417.xml"/><Relationship Id="rId53" Type="http://schemas.openxmlformats.org/officeDocument/2006/relationships/image" Target="../media/image284.png"/><Relationship Id="rId58" Type="http://schemas.openxmlformats.org/officeDocument/2006/relationships/image" Target="../media/image289.emf"/><Relationship Id="rId66" Type="http://schemas.openxmlformats.org/officeDocument/2006/relationships/image" Target="../media/image297.emf"/><Relationship Id="rId5" Type="http://schemas.openxmlformats.org/officeDocument/2006/relationships/tags" Target="../tags/tag3377.xml"/><Relationship Id="rId61" Type="http://schemas.openxmlformats.org/officeDocument/2006/relationships/image" Target="../media/image292.emf"/><Relationship Id="rId19" Type="http://schemas.openxmlformats.org/officeDocument/2006/relationships/tags" Target="../tags/tag3391.xml"/><Relationship Id="rId14" Type="http://schemas.openxmlformats.org/officeDocument/2006/relationships/tags" Target="../tags/tag3386.xml"/><Relationship Id="rId22" Type="http://schemas.openxmlformats.org/officeDocument/2006/relationships/tags" Target="../tags/tag3394.xml"/><Relationship Id="rId27" Type="http://schemas.openxmlformats.org/officeDocument/2006/relationships/tags" Target="../tags/tag3399.xml"/><Relationship Id="rId30" Type="http://schemas.openxmlformats.org/officeDocument/2006/relationships/tags" Target="../tags/tag3402.xml"/><Relationship Id="rId35" Type="http://schemas.openxmlformats.org/officeDocument/2006/relationships/tags" Target="../tags/tag3407.xml"/><Relationship Id="rId43" Type="http://schemas.openxmlformats.org/officeDocument/2006/relationships/tags" Target="../tags/tag3415.xml"/><Relationship Id="rId48" Type="http://schemas.openxmlformats.org/officeDocument/2006/relationships/tags" Target="../tags/tag3420.xml"/><Relationship Id="rId56" Type="http://schemas.openxmlformats.org/officeDocument/2006/relationships/image" Target="../media/image287.emf"/><Relationship Id="rId64" Type="http://schemas.openxmlformats.org/officeDocument/2006/relationships/image" Target="../media/image295.emf"/><Relationship Id="rId69" Type="http://schemas.openxmlformats.org/officeDocument/2006/relationships/image" Target="../media/image300.emf"/><Relationship Id="rId8" Type="http://schemas.openxmlformats.org/officeDocument/2006/relationships/tags" Target="../tags/tag3380.xml"/><Relationship Id="rId51" Type="http://schemas.openxmlformats.org/officeDocument/2006/relationships/tags" Target="../tags/tag3423.xml"/><Relationship Id="rId3" Type="http://schemas.openxmlformats.org/officeDocument/2006/relationships/tags" Target="../tags/tag3375.xml"/><Relationship Id="rId12" Type="http://schemas.openxmlformats.org/officeDocument/2006/relationships/tags" Target="../tags/tag3384.xml"/><Relationship Id="rId17" Type="http://schemas.openxmlformats.org/officeDocument/2006/relationships/tags" Target="../tags/tag3389.xml"/><Relationship Id="rId25" Type="http://schemas.openxmlformats.org/officeDocument/2006/relationships/tags" Target="../tags/tag3397.xml"/><Relationship Id="rId33" Type="http://schemas.openxmlformats.org/officeDocument/2006/relationships/tags" Target="../tags/tag3405.xml"/><Relationship Id="rId38" Type="http://schemas.openxmlformats.org/officeDocument/2006/relationships/tags" Target="../tags/tag3410.xml"/><Relationship Id="rId46" Type="http://schemas.openxmlformats.org/officeDocument/2006/relationships/tags" Target="../tags/tag3418.xml"/><Relationship Id="rId59" Type="http://schemas.openxmlformats.org/officeDocument/2006/relationships/image" Target="../media/image290.emf"/><Relationship Id="rId67" Type="http://schemas.openxmlformats.org/officeDocument/2006/relationships/image" Target="../media/image298.emf"/><Relationship Id="rId20" Type="http://schemas.openxmlformats.org/officeDocument/2006/relationships/tags" Target="../tags/tag3392.xml"/><Relationship Id="rId41" Type="http://schemas.openxmlformats.org/officeDocument/2006/relationships/tags" Target="../tags/tag3413.xml"/><Relationship Id="rId54" Type="http://schemas.openxmlformats.org/officeDocument/2006/relationships/image" Target="../media/image285.emf"/><Relationship Id="rId62" Type="http://schemas.openxmlformats.org/officeDocument/2006/relationships/image" Target="../media/image293.emf"/><Relationship Id="rId70" Type="http://schemas.openxmlformats.org/officeDocument/2006/relationships/image" Target="../media/image301.emf"/><Relationship Id="rId1" Type="http://schemas.openxmlformats.org/officeDocument/2006/relationships/tags" Target="../tags/tag3373.xml"/><Relationship Id="rId6" Type="http://schemas.openxmlformats.org/officeDocument/2006/relationships/tags" Target="../tags/tag3378.xml"/><Relationship Id="rId15" Type="http://schemas.openxmlformats.org/officeDocument/2006/relationships/tags" Target="../tags/tag3387.xml"/><Relationship Id="rId23" Type="http://schemas.openxmlformats.org/officeDocument/2006/relationships/tags" Target="../tags/tag3395.xml"/><Relationship Id="rId28" Type="http://schemas.openxmlformats.org/officeDocument/2006/relationships/tags" Target="../tags/tag3400.xml"/><Relationship Id="rId36" Type="http://schemas.openxmlformats.org/officeDocument/2006/relationships/tags" Target="../tags/tag3408.xml"/><Relationship Id="rId49" Type="http://schemas.openxmlformats.org/officeDocument/2006/relationships/tags" Target="../tags/tag3421.xml"/><Relationship Id="rId57" Type="http://schemas.openxmlformats.org/officeDocument/2006/relationships/image" Target="../media/image288.emf"/><Relationship Id="rId10" Type="http://schemas.openxmlformats.org/officeDocument/2006/relationships/tags" Target="../tags/tag3382.xml"/><Relationship Id="rId31" Type="http://schemas.openxmlformats.org/officeDocument/2006/relationships/tags" Target="../tags/tag3403.xml"/><Relationship Id="rId44" Type="http://schemas.openxmlformats.org/officeDocument/2006/relationships/tags" Target="../tags/tag3416.xml"/><Relationship Id="rId52" Type="http://schemas.openxmlformats.org/officeDocument/2006/relationships/slideLayout" Target="../slideLayouts/slideLayout7.xml"/><Relationship Id="rId60" Type="http://schemas.openxmlformats.org/officeDocument/2006/relationships/image" Target="../media/image291.emf"/><Relationship Id="rId65" Type="http://schemas.openxmlformats.org/officeDocument/2006/relationships/image" Target="../media/image296.emf"/><Relationship Id="rId4" Type="http://schemas.openxmlformats.org/officeDocument/2006/relationships/tags" Target="../tags/tag3376.xml"/><Relationship Id="rId9" Type="http://schemas.openxmlformats.org/officeDocument/2006/relationships/tags" Target="../tags/tag3381.xml"/><Relationship Id="rId13" Type="http://schemas.openxmlformats.org/officeDocument/2006/relationships/tags" Target="../tags/tag3385.xml"/><Relationship Id="rId18" Type="http://schemas.openxmlformats.org/officeDocument/2006/relationships/tags" Target="../tags/tag3390.xml"/><Relationship Id="rId39" Type="http://schemas.openxmlformats.org/officeDocument/2006/relationships/tags" Target="../tags/tag3411.xml"/><Relationship Id="rId34" Type="http://schemas.openxmlformats.org/officeDocument/2006/relationships/tags" Target="../tags/tag3406.xml"/><Relationship Id="rId50" Type="http://schemas.openxmlformats.org/officeDocument/2006/relationships/tags" Target="../tags/tag3422.xml"/><Relationship Id="rId55" Type="http://schemas.openxmlformats.org/officeDocument/2006/relationships/image" Target="../media/image286.emf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4.emf"/><Relationship Id="rId3" Type="http://schemas.openxmlformats.org/officeDocument/2006/relationships/tags" Target="../tags/tag3426.xml"/><Relationship Id="rId7" Type="http://schemas.openxmlformats.org/officeDocument/2006/relationships/image" Target="../media/image303.emf"/><Relationship Id="rId2" Type="http://schemas.openxmlformats.org/officeDocument/2006/relationships/tags" Target="../tags/tag3425.xml"/><Relationship Id="rId1" Type="http://schemas.openxmlformats.org/officeDocument/2006/relationships/tags" Target="../tags/tag3424.xml"/><Relationship Id="rId6" Type="http://schemas.openxmlformats.org/officeDocument/2006/relationships/image" Target="../media/image302.png"/><Relationship Id="rId5" Type="http://schemas.openxmlformats.org/officeDocument/2006/relationships/notesSlide" Target="../notesSlides/notesSlide16.xml"/><Relationship Id="rId4" Type="http://schemas.openxmlformats.org/officeDocument/2006/relationships/slideLayout" Target="../slideLayouts/slideLayout7.xml"/><Relationship Id="rId9" Type="http://schemas.openxmlformats.org/officeDocument/2006/relationships/image" Target="../media/image305.emf"/></Relationships>
</file>

<file path=ppt/slides/_rels/slide56.xml.rels><?xml version="1.0" encoding="UTF-8" standalone="yes"?>
<Relationships xmlns="http://schemas.openxmlformats.org/package/2006/relationships"><Relationship Id="rId13" Type="http://schemas.openxmlformats.org/officeDocument/2006/relationships/tags" Target="../tags/tag3439.xml"/><Relationship Id="rId18" Type="http://schemas.openxmlformats.org/officeDocument/2006/relationships/tags" Target="../tags/tag3444.xml"/><Relationship Id="rId26" Type="http://schemas.openxmlformats.org/officeDocument/2006/relationships/tags" Target="../tags/tag3452.xml"/><Relationship Id="rId39" Type="http://schemas.openxmlformats.org/officeDocument/2006/relationships/image" Target="../media/image306.png"/><Relationship Id="rId21" Type="http://schemas.openxmlformats.org/officeDocument/2006/relationships/tags" Target="../tags/tag3447.xml"/><Relationship Id="rId34" Type="http://schemas.openxmlformats.org/officeDocument/2006/relationships/tags" Target="../tags/tag3460.xml"/><Relationship Id="rId42" Type="http://schemas.openxmlformats.org/officeDocument/2006/relationships/image" Target="../media/image309.png"/><Relationship Id="rId7" Type="http://schemas.openxmlformats.org/officeDocument/2006/relationships/tags" Target="../tags/tag3433.xml"/><Relationship Id="rId2" Type="http://schemas.openxmlformats.org/officeDocument/2006/relationships/tags" Target="../tags/tag3428.xml"/><Relationship Id="rId16" Type="http://schemas.openxmlformats.org/officeDocument/2006/relationships/tags" Target="../tags/tag3442.xml"/><Relationship Id="rId20" Type="http://schemas.openxmlformats.org/officeDocument/2006/relationships/tags" Target="../tags/tag3446.xml"/><Relationship Id="rId29" Type="http://schemas.openxmlformats.org/officeDocument/2006/relationships/tags" Target="../tags/tag3455.xml"/><Relationship Id="rId41" Type="http://schemas.openxmlformats.org/officeDocument/2006/relationships/image" Target="../media/image308.png"/><Relationship Id="rId1" Type="http://schemas.openxmlformats.org/officeDocument/2006/relationships/tags" Target="../tags/tag3427.xml"/><Relationship Id="rId6" Type="http://schemas.openxmlformats.org/officeDocument/2006/relationships/tags" Target="../tags/tag3432.xml"/><Relationship Id="rId11" Type="http://schemas.openxmlformats.org/officeDocument/2006/relationships/tags" Target="../tags/tag3437.xml"/><Relationship Id="rId24" Type="http://schemas.openxmlformats.org/officeDocument/2006/relationships/tags" Target="../tags/tag3450.xml"/><Relationship Id="rId32" Type="http://schemas.openxmlformats.org/officeDocument/2006/relationships/tags" Target="../tags/tag3458.xml"/><Relationship Id="rId37" Type="http://schemas.openxmlformats.org/officeDocument/2006/relationships/tags" Target="../tags/tag3463.xml"/><Relationship Id="rId40" Type="http://schemas.openxmlformats.org/officeDocument/2006/relationships/image" Target="../media/image307.png"/><Relationship Id="rId5" Type="http://schemas.openxmlformats.org/officeDocument/2006/relationships/tags" Target="../tags/tag3431.xml"/><Relationship Id="rId15" Type="http://schemas.openxmlformats.org/officeDocument/2006/relationships/tags" Target="../tags/tag3441.xml"/><Relationship Id="rId23" Type="http://schemas.openxmlformats.org/officeDocument/2006/relationships/tags" Target="../tags/tag3449.xml"/><Relationship Id="rId28" Type="http://schemas.openxmlformats.org/officeDocument/2006/relationships/tags" Target="../tags/tag3454.xml"/><Relationship Id="rId36" Type="http://schemas.openxmlformats.org/officeDocument/2006/relationships/tags" Target="../tags/tag3462.xml"/><Relationship Id="rId10" Type="http://schemas.openxmlformats.org/officeDocument/2006/relationships/tags" Target="../tags/tag3436.xml"/><Relationship Id="rId19" Type="http://schemas.openxmlformats.org/officeDocument/2006/relationships/tags" Target="../tags/tag3445.xml"/><Relationship Id="rId31" Type="http://schemas.openxmlformats.org/officeDocument/2006/relationships/tags" Target="../tags/tag3457.xml"/><Relationship Id="rId4" Type="http://schemas.openxmlformats.org/officeDocument/2006/relationships/tags" Target="../tags/tag3430.xml"/><Relationship Id="rId9" Type="http://schemas.openxmlformats.org/officeDocument/2006/relationships/tags" Target="../tags/tag3435.xml"/><Relationship Id="rId14" Type="http://schemas.openxmlformats.org/officeDocument/2006/relationships/tags" Target="../tags/tag3440.xml"/><Relationship Id="rId22" Type="http://schemas.openxmlformats.org/officeDocument/2006/relationships/tags" Target="../tags/tag3448.xml"/><Relationship Id="rId27" Type="http://schemas.openxmlformats.org/officeDocument/2006/relationships/tags" Target="../tags/tag3453.xml"/><Relationship Id="rId30" Type="http://schemas.openxmlformats.org/officeDocument/2006/relationships/tags" Target="../tags/tag3456.xml"/><Relationship Id="rId35" Type="http://schemas.openxmlformats.org/officeDocument/2006/relationships/tags" Target="../tags/tag3461.xml"/><Relationship Id="rId43" Type="http://schemas.openxmlformats.org/officeDocument/2006/relationships/image" Target="../media/image310.png"/><Relationship Id="rId8" Type="http://schemas.openxmlformats.org/officeDocument/2006/relationships/tags" Target="../tags/tag3434.xml"/><Relationship Id="rId3" Type="http://schemas.openxmlformats.org/officeDocument/2006/relationships/tags" Target="../tags/tag3429.xml"/><Relationship Id="rId12" Type="http://schemas.openxmlformats.org/officeDocument/2006/relationships/tags" Target="../tags/tag3438.xml"/><Relationship Id="rId17" Type="http://schemas.openxmlformats.org/officeDocument/2006/relationships/tags" Target="../tags/tag3443.xml"/><Relationship Id="rId25" Type="http://schemas.openxmlformats.org/officeDocument/2006/relationships/tags" Target="../tags/tag3451.xml"/><Relationship Id="rId33" Type="http://schemas.openxmlformats.org/officeDocument/2006/relationships/tags" Target="../tags/tag3459.xml"/><Relationship Id="rId38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tags" Target="../tags/tag3471.xml"/><Relationship Id="rId13" Type="http://schemas.openxmlformats.org/officeDocument/2006/relationships/image" Target="../media/image314.png"/><Relationship Id="rId18" Type="http://schemas.openxmlformats.org/officeDocument/2006/relationships/image" Target="../media/image319.emf"/><Relationship Id="rId3" Type="http://schemas.openxmlformats.org/officeDocument/2006/relationships/tags" Target="../tags/tag3466.xml"/><Relationship Id="rId21" Type="http://schemas.openxmlformats.org/officeDocument/2006/relationships/image" Target="../media/image322.emf"/><Relationship Id="rId7" Type="http://schemas.openxmlformats.org/officeDocument/2006/relationships/tags" Target="../tags/tag3470.xml"/><Relationship Id="rId12" Type="http://schemas.openxmlformats.org/officeDocument/2006/relationships/image" Target="../media/image313.png"/><Relationship Id="rId17" Type="http://schemas.openxmlformats.org/officeDocument/2006/relationships/image" Target="../media/image318.emf"/><Relationship Id="rId2" Type="http://schemas.openxmlformats.org/officeDocument/2006/relationships/tags" Target="../tags/tag3465.xml"/><Relationship Id="rId16" Type="http://schemas.openxmlformats.org/officeDocument/2006/relationships/image" Target="../media/image317.emf"/><Relationship Id="rId20" Type="http://schemas.openxmlformats.org/officeDocument/2006/relationships/image" Target="../media/image321.emf"/><Relationship Id="rId1" Type="http://schemas.openxmlformats.org/officeDocument/2006/relationships/tags" Target="../tags/tag3464.xml"/><Relationship Id="rId6" Type="http://schemas.openxmlformats.org/officeDocument/2006/relationships/tags" Target="../tags/tag3469.xml"/><Relationship Id="rId11" Type="http://schemas.openxmlformats.org/officeDocument/2006/relationships/image" Target="../media/image312.emf"/><Relationship Id="rId5" Type="http://schemas.openxmlformats.org/officeDocument/2006/relationships/tags" Target="../tags/tag3468.xml"/><Relationship Id="rId15" Type="http://schemas.openxmlformats.org/officeDocument/2006/relationships/image" Target="../media/image316.emf"/><Relationship Id="rId10" Type="http://schemas.openxmlformats.org/officeDocument/2006/relationships/image" Target="../media/image311.emf"/><Relationship Id="rId19" Type="http://schemas.openxmlformats.org/officeDocument/2006/relationships/image" Target="../media/image320.emf"/><Relationship Id="rId4" Type="http://schemas.openxmlformats.org/officeDocument/2006/relationships/tags" Target="../tags/tag3467.xml"/><Relationship Id="rId9" Type="http://schemas.openxmlformats.org/officeDocument/2006/relationships/slideLayout" Target="../slideLayouts/slideLayout7.xml"/><Relationship Id="rId14" Type="http://schemas.openxmlformats.org/officeDocument/2006/relationships/image" Target="../media/image315.png"/><Relationship Id="rId22" Type="http://schemas.openxmlformats.org/officeDocument/2006/relationships/image" Target="../media/image323.emf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8.emf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327.emf"/><Relationship Id="rId2" Type="http://schemas.openxmlformats.org/officeDocument/2006/relationships/tags" Target="../tags/tag3473.xml"/><Relationship Id="rId1" Type="http://schemas.openxmlformats.org/officeDocument/2006/relationships/tags" Target="../tags/tag3472.xml"/><Relationship Id="rId6" Type="http://schemas.openxmlformats.org/officeDocument/2006/relationships/image" Target="../media/image326.wmf"/><Relationship Id="rId11" Type="http://schemas.openxmlformats.org/officeDocument/2006/relationships/image" Target="../media/image331.emf"/><Relationship Id="rId5" Type="http://schemas.openxmlformats.org/officeDocument/2006/relationships/image" Target="../media/image325.wmf"/><Relationship Id="rId10" Type="http://schemas.openxmlformats.org/officeDocument/2006/relationships/image" Target="../media/image330.png"/><Relationship Id="rId4" Type="http://schemas.openxmlformats.org/officeDocument/2006/relationships/image" Target="../media/image324.wmf"/><Relationship Id="rId9" Type="http://schemas.openxmlformats.org/officeDocument/2006/relationships/image" Target="../media/image329.png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2.png"/><Relationship Id="rId3" Type="http://schemas.openxmlformats.org/officeDocument/2006/relationships/tags" Target="../tags/tag3476.xml"/><Relationship Id="rId7" Type="http://schemas.openxmlformats.org/officeDocument/2006/relationships/notesSlide" Target="../notesSlides/notesSlide17.xml"/><Relationship Id="rId12" Type="http://schemas.openxmlformats.org/officeDocument/2006/relationships/image" Target="../media/image336.png"/><Relationship Id="rId2" Type="http://schemas.openxmlformats.org/officeDocument/2006/relationships/tags" Target="../tags/tag3475.xml"/><Relationship Id="rId1" Type="http://schemas.openxmlformats.org/officeDocument/2006/relationships/tags" Target="../tags/tag3474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335.png"/><Relationship Id="rId5" Type="http://schemas.openxmlformats.org/officeDocument/2006/relationships/tags" Target="../tags/tag3478.xml"/><Relationship Id="rId10" Type="http://schemas.openxmlformats.org/officeDocument/2006/relationships/image" Target="../media/image334.png"/><Relationship Id="rId4" Type="http://schemas.openxmlformats.org/officeDocument/2006/relationships/tags" Target="../tags/tag3477.xml"/><Relationship Id="rId9" Type="http://schemas.openxmlformats.org/officeDocument/2006/relationships/image" Target="../media/image333.emf"/></Relationships>
</file>

<file path=ppt/slides/_rels/slide6.xml.rels><?xml version="1.0" encoding="UTF-8" standalone="yes"?>
<Relationships xmlns="http://schemas.openxmlformats.org/package/2006/relationships"><Relationship Id="rId13" Type="http://schemas.openxmlformats.org/officeDocument/2006/relationships/tags" Target="../tags/tag45.xml"/><Relationship Id="rId18" Type="http://schemas.openxmlformats.org/officeDocument/2006/relationships/tags" Target="../tags/tag50.xml"/><Relationship Id="rId26" Type="http://schemas.openxmlformats.org/officeDocument/2006/relationships/tags" Target="../tags/tag58.xml"/><Relationship Id="rId39" Type="http://schemas.openxmlformats.org/officeDocument/2006/relationships/image" Target="../media/image21.png"/><Relationship Id="rId21" Type="http://schemas.openxmlformats.org/officeDocument/2006/relationships/tags" Target="../tags/tag53.xml"/><Relationship Id="rId34" Type="http://schemas.openxmlformats.org/officeDocument/2006/relationships/tags" Target="../tags/tag66.xml"/><Relationship Id="rId42" Type="http://schemas.openxmlformats.org/officeDocument/2006/relationships/image" Target="../media/image32.emf"/><Relationship Id="rId47" Type="http://schemas.openxmlformats.org/officeDocument/2006/relationships/image" Target="../media/image37.emf"/><Relationship Id="rId7" Type="http://schemas.openxmlformats.org/officeDocument/2006/relationships/tags" Target="../tags/tag39.xml"/><Relationship Id="rId2" Type="http://schemas.openxmlformats.org/officeDocument/2006/relationships/tags" Target="../tags/tag34.xml"/><Relationship Id="rId16" Type="http://schemas.openxmlformats.org/officeDocument/2006/relationships/tags" Target="../tags/tag48.xml"/><Relationship Id="rId29" Type="http://schemas.openxmlformats.org/officeDocument/2006/relationships/tags" Target="../tags/tag61.xml"/><Relationship Id="rId1" Type="http://schemas.openxmlformats.org/officeDocument/2006/relationships/tags" Target="../tags/tag33.xml"/><Relationship Id="rId6" Type="http://schemas.openxmlformats.org/officeDocument/2006/relationships/tags" Target="../tags/tag38.xml"/><Relationship Id="rId11" Type="http://schemas.openxmlformats.org/officeDocument/2006/relationships/tags" Target="../tags/tag43.xml"/><Relationship Id="rId24" Type="http://schemas.openxmlformats.org/officeDocument/2006/relationships/tags" Target="../tags/tag56.xml"/><Relationship Id="rId32" Type="http://schemas.openxmlformats.org/officeDocument/2006/relationships/tags" Target="../tags/tag64.xml"/><Relationship Id="rId37" Type="http://schemas.openxmlformats.org/officeDocument/2006/relationships/slideLayout" Target="../slideLayouts/slideLayout2.xml"/><Relationship Id="rId40" Type="http://schemas.openxmlformats.org/officeDocument/2006/relationships/image" Target="../media/image30.png"/><Relationship Id="rId45" Type="http://schemas.openxmlformats.org/officeDocument/2006/relationships/image" Target="../media/image35.emf"/><Relationship Id="rId5" Type="http://schemas.openxmlformats.org/officeDocument/2006/relationships/tags" Target="../tags/tag37.xml"/><Relationship Id="rId15" Type="http://schemas.openxmlformats.org/officeDocument/2006/relationships/tags" Target="../tags/tag47.xml"/><Relationship Id="rId23" Type="http://schemas.openxmlformats.org/officeDocument/2006/relationships/tags" Target="../tags/tag55.xml"/><Relationship Id="rId28" Type="http://schemas.openxmlformats.org/officeDocument/2006/relationships/tags" Target="../tags/tag60.xml"/><Relationship Id="rId36" Type="http://schemas.openxmlformats.org/officeDocument/2006/relationships/tags" Target="../tags/tag68.xml"/><Relationship Id="rId10" Type="http://schemas.openxmlformats.org/officeDocument/2006/relationships/tags" Target="../tags/tag42.xml"/><Relationship Id="rId19" Type="http://schemas.openxmlformats.org/officeDocument/2006/relationships/tags" Target="../tags/tag51.xml"/><Relationship Id="rId31" Type="http://schemas.openxmlformats.org/officeDocument/2006/relationships/tags" Target="../tags/tag63.xml"/><Relationship Id="rId44" Type="http://schemas.openxmlformats.org/officeDocument/2006/relationships/image" Target="../media/image34.emf"/><Relationship Id="rId4" Type="http://schemas.openxmlformats.org/officeDocument/2006/relationships/tags" Target="../tags/tag36.xml"/><Relationship Id="rId9" Type="http://schemas.openxmlformats.org/officeDocument/2006/relationships/tags" Target="../tags/tag41.xml"/><Relationship Id="rId14" Type="http://schemas.openxmlformats.org/officeDocument/2006/relationships/tags" Target="../tags/tag46.xml"/><Relationship Id="rId22" Type="http://schemas.openxmlformats.org/officeDocument/2006/relationships/tags" Target="../tags/tag54.xml"/><Relationship Id="rId27" Type="http://schemas.openxmlformats.org/officeDocument/2006/relationships/tags" Target="../tags/tag59.xml"/><Relationship Id="rId30" Type="http://schemas.openxmlformats.org/officeDocument/2006/relationships/tags" Target="../tags/tag62.xml"/><Relationship Id="rId35" Type="http://schemas.openxmlformats.org/officeDocument/2006/relationships/tags" Target="../tags/tag67.xml"/><Relationship Id="rId43" Type="http://schemas.openxmlformats.org/officeDocument/2006/relationships/image" Target="../media/image33.emf"/><Relationship Id="rId8" Type="http://schemas.openxmlformats.org/officeDocument/2006/relationships/tags" Target="../tags/tag40.xml"/><Relationship Id="rId3" Type="http://schemas.openxmlformats.org/officeDocument/2006/relationships/tags" Target="../tags/tag35.xml"/><Relationship Id="rId12" Type="http://schemas.openxmlformats.org/officeDocument/2006/relationships/tags" Target="../tags/tag44.xml"/><Relationship Id="rId17" Type="http://schemas.openxmlformats.org/officeDocument/2006/relationships/tags" Target="../tags/tag49.xml"/><Relationship Id="rId25" Type="http://schemas.openxmlformats.org/officeDocument/2006/relationships/tags" Target="../tags/tag57.xml"/><Relationship Id="rId33" Type="http://schemas.openxmlformats.org/officeDocument/2006/relationships/tags" Target="../tags/tag65.xml"/><Relationship Id="rId38" Type="http://schemas.openxmlformats.org/officeDocument/2006/relationships/notesSlide" Target="../notesSlides/notesSlide4.xml"/><Relationship Id="rId46" Type="http://schemas.openxmlformats.org/officeDocument/2006/relationships/image" Target="../media/image36.emf"/><Relationship Id="rId20" Type="http://schemas.openxmlformats.org/officeDocument/2006/relationships/tags" Target="../tags/tag52.xml"/><Relationship Id="rId41" Type="http://schemas.openxmlformats.org/officeDocument/2006/relationships/image" Target="../media/image31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3479.xml"/><Relationship Id="rId5" Type="http://schemas.openxmlformats.org/officeDocument/2006/relationships/image" Target="../media/image337.emf"/><Relationship Id="rId4" Type="http://schemas.openxmlformats.org/officeDocument/2006/relationships/image" Target="../media/image333.emf"/></Relationships>
</file>

<file path=ppt/slides/_rels/slide61.xml.rels><?xml version="1.0" encoding="UTF-8" standalone="yes"?>
<Relationships xmlns="http://schemas.openxmlformats.org/package/2006/relationships"><Relationship Id="rId117" Type="http://schemas.openxmlformats.org/officeDocument/2006/relationships/tags" Target="../tags/tag3596.xml"/><Relationship Id="rId21" Type="http://schemas.openxmlformats.org/officeDocument/2006/relationships/tags" Target="../tags/tag3500.xml"/><Relationship Id="rId42" Type="http://schemas.openxmlformats.org/officeDocument/2006/relationships/tags" Target="../tags/tag3521.xml"/><Relationship Id="rId63" Type="http://schemas.openxmlformats.org/officeDocument/2006/relationships/tags" Target="../tags/tag3542.xml"/><Relationship Id="rId84" Type="http://schemas.openxmlformats.org/officeDocument/2006/relationships/tags" Target="../tags/tag3563.xml"/><Relationship Id="rId138" Type="http://schemas.openxmlformats.org/officeDocument/2006/relationships/tags" Target="../tags/tag3617.xml"/><Relationship Id="rId107" Type="http://schemas.openxmlformats.org/officeDocument/2006/relationships/tags" Target="../tags/tag3586.xml"/><Relationship Id="rId11" Type="http://schemas.openxmlformats.org/officeDocument/2006/relationships/tags" Target="../tags/tag3490.xml"/><Relationship Id="rId32" Type="http://schemas.openxmlformats.org/officeDocument/2006/relationships/tags" Target="../tags/tag3511.xml"/><Relationship Id="rId53" Type="http://schemas.openxmlformats.org/officeDocument/2006/relationships/tags" Target="../tags/tag3532.xml"/><Relationship Id="rId74" Type="http://schemas.openxmlformats.org/officeDocument/2006/relationships/tags" Target="../tags/tag3553.xml"/><Relationship Id="rId128" Type="http://schemas.openxmlformats.org/officeDocument/2006/relationships/tags" Target="../tags/tag3607.xml"/><Relationship Id="rId149" Type="http://schemas.openxmlformats.org/officeDocument/2006/relationships/tags" Target="../tags/tag3628.xml"/><Relationship Id="rId5" Type="http://schemas.openxmlformats.org/officeDocument/2006/relationships/tags" Target="../tags/tag3484.xml"/><Relationship Id="rId95" Type="http://schemas.openxmlformats.org/officeDocument/2006/relationships/tags" Target="../tags/tag3574.xml"/><Relationship Id="rId22" Type="http://schemas.openxmlformats.org/officeDocument/2006/relationships/tags" Target="../tags/tag3501.xml"/><Relationship Id="rId27" Type="http://schemas.openxmlformats.org/officeDocument/2006/relationships/tags" Target="../tags/tag3506.xml"/><Relationship Id="rId43" Type="http://schemas.openxmlformats.org/officeDocument/2006/relationships/tags" Target="../tags/tag3522.xml"/><Relationship Id="rId48" Type="http://schemas.openxmlformats.org/officeDocument/2006/relationships/tags" Target="../tags/tag3527.xml"/><Relationship Id="rId64" Type="http://schemas.openxmlformats.org/officeDocument/2006/relationships/tags" Target="../tags/tag3543.xml"/><Relationship Id="rId69" Type="http://schemas.openxmlformats.org/officeDocument/2006/relationships/tags" Target="../tags/tag3548.xml"/><Relationship Id="rId113" Type="http://schemas.openxmlformats.org/officeDocument/2006/relationships/tags" Target="../tags/tag3592.xml"/><Relationship Id="rId118" Type="http://schemas.openxmlformats.org/officeDocument/2006/relationships/tags" Target="../tags/tag3597.xml"/><Relationship Id="rId134" Type="http://schemas.openxmlformats.org/officeDocument/2006/relationships/tags" Target="../tags/tag3613.xml"/><Relationship Id="rId139" Type="http://schemas.openxmlformats.org/officeDocument/2006/relationships/tags" Target="../tags/tag3618.xml"/><Relationship Id="rId80" Type="http://schemas.openxmlformats.org/officeDocument/2006/relationships/tags" Target="../tags/tag3559.xml"/><Relationship Id="rId85" Type="http://schemas.openxmlformats.org/officeDocument/2006/relationships/tags" Target="../tags/tag3564.xml"/><Relationship Id="rId150" Type="http://schemas.openxmlformats.org/officeDocument/2006/relationships/tags" Target="../tags/tag3629.xml"/><Relationship Id="rId12" Type="http://schemas.openxmlformats.org/officeDocument/2006/relationships/tags" Target="../tags/tag3491.xml"/><Relationship Id="rId17" Type="http://schemas.openxmlformats.org/officeDocument/2006/relationships/tags" Target="../tags/tag3496.xml"/><Relationship Id="rId33" Type="http://schemas.openxmlformats.org/officeDocument/2006/relationships/tags" Target="../tags/tag3512.xml"/><Relationship Id="rId38" Type="http://schemas.openxmlformats.org/officeDocument/2006/relationships/tags" Target="../tags/tag3517.xml"/><Relationship Id="rId59" Type="http://schemas.openxmlformats.org/officeDocument/2006/relationships/tags" Target="../tags/tag3538.xml"/><Relationship Id="rId103" Type="http://schemas.openxmlformats.org/officeDocument/2006/relationships/tags" Target="../tags/tag3582.xml"/><Relationship Id="rId108" Type="http://schemas.openxmlformats.org/officeDocument/2006/relationships/tags" Target="../tags/tag3587.xml"/><Relationship Id="rId124" Type="http://schemas.openxmlformats.org/officeDocument/2006/relationships/tags" Target="../tags/tag3603.xml"/><Relationship Id="rId129" Type="http://schemas.openxmlformats.org/officeDocument/2006/relationships/tags" Target="../tags/tag3608.xml"/><Relationship Id="rId54" Type="http://schemas.openxmlformats.org/officeDocument/2006/relationships/tags" Target="../tags/tag3533.xml"/><Relationship Id="rId70" Type="http://schemas.openxmlformats.org/officeDocument/2006/relationships/tags" Target="../tags/tag3549.xml"/><Relationship Id="rId75" Type="http://schemas.openxmlformats.org/officeDocument/2006/relationships/tags" Target="../tags/tag3554.xml"/><Relationship Id="rId91" Type="http://schemas.openxmlformats.org/officeDocument/2006/relationships/tags" Target="../tags/tag3570.xml"/><Relationship Id="rId96" Type="http://schemas.openxmlformats.org/officeDocument/2006/relationships/tags" Target="../tags/tag3575.xml"/><Relationship Id="rId140" Type="http://schemas.openxmlformats.org/officeDocument/2006/relationships/tags" Target="../tags/tag3619.xml"/><Relationship Id="rId145" Type="http://schemas.openxmlformats.org/officeDocument/2006/relationships/tags" Target="../tags/tag3624.xml"/><Relationship Id="rId1" Type="http://schemas.openxmlformats.org/officeDocument/2006/relationships/tags" Target="../tags/tag3480.xml"/><Relationship Id="rId6" Type="http://schemas.openxmlformats.org/officeDocument/2006/relationships/tags" Target="../tags/tag3485.xml"/><Relationship Id="rId23" Type="http://schemas.openxmlformats.org/officeDocument/2006/relationships/tags" Target="../tags/tag3502.xml"/><Relationship Id="rId28" Type="http://schemas.openxmlformats.org/officeDocument/2006/relationships/tags" Target="../tags/tag3507.xml"/><Relationship Id="rId49" Type="http://schemas.openxmlformats.org/officeDocument/2006/relationships/tags" Target="../tags/tag3528.xml"/><Relationship Id="rId114" Type="http://schemas.openxmlformats.org/officeDocument/2006/relationships/tags" Target="../tags/tag3593.xml"/><Relationship Id="rId119" Type="http://schemas.openxmlformats.org/officeDocument/2006/relationships/tags" Target="../tags/tag3598.xml"/><Relationship Id="rId44" Type="http://schemas.openxmlformats.org/officeDocument/2006/relationships/tags" Target="../tags/tag3523.xml"/><Relationship Id="rId60" Type="http://schemas.openxmlformats.org/officeDocument/2006/relationships/tags" Target="../tags/tag3539.xml"/><Relationship Id="rId65" Type="http://schemas.openxmlformats.org/officeDocument/2006/relationships/tags" Target="../tags/tag3544.xml"/><Relationship Id="rId81" Type="http://schemas.openxmlformats.org/officeDocument/2006/relationships/tags" Target="../tags/tag3560.xml"/><Relationship Id="rId86" Type="http://schemas.openxmlformats.org/officeDocument/2006/relationships/tags" Target="../tags/tag3565.xml"/><Relationship Id="rId130" Type="http://schemas.openxmlformats.org/officeDocument/2006/relationships/tags" Target="../tags/tag3609.xml"/><Relationship Id="rId135" Type="http://schemas.openxmlformats.org/officeDocument/2006/relationships/tags" Target="../tags/tag3614.xml"/><Relationship Id="rId151" Type="http://schemas.openxmlformats.org/officeDocument/2006/relationships/tags" Target="../tags/tag3630.xml"/><Relationship Id="rId13" Type="http://schemas.openxmlformats.org/officeDocument/2006/relationships/tags" Target="../tags/tag3492.xml"/><Relationship Id="rId18" Type="http://schemas.openxmlformats.org/officeDocument/2006/relationships/tags" Target="../tags/tag3497.xml"/><Relationship Id="rId39" Type="http://schemas.openxmlformats.org/officeDocument/2006/relationships/tags" Target="../tags/tag3518.xml"/><Relationship Id="rId109" Type="http://schemas.openxmlformats.org/officeDocument/2006/relationships/tags" Target="../tags/tag3588.xml"/><Relationship Id="rId34" Type="http://schemas.openxmlformats.org/officeDocument/2006/relationships/tags" Target="../tags/tag3513.xml"/><Relationship Id="rId50" Type="http://schemas.openxmlformats.org/officeDocument/2006/relationships/tags" Target="../tags/tag3529.xml"/><Relationship Id="rId55" Type="http://schemas.openxmlformats.org/officeDocument/2006/relationships/tags" Target="../tags/tag3534.xml"/><Relationship Id="rId76" Type="http://schemas.openxmlformats.org/officeDocument/2006/relationships/tags" Target="../tags/tag3555.xml"/><Relationship Id="rId97" Type="http://schemas.openxmlformats.org/officeDocument/2006/relationships/tags" Target="../tags/tag3576.xml"/><Relationship Id="rId104" Type="http://schemas.openxmlformats.org/officeDocument/2006/relationships/tags" Target="../tags/tag3583.xml"/><Relationship Id="rId120" Type="http://schemas.openxmlformats.org/officeDocument/2006/relationships/tags" Target="../tags/tag3599.xml"/><Relationship Id="rId125" Type="http://schemas.openxmlformats.org/officeDocument/2006/relationships/tags" Target="../tags/tag3604.xml"/><Relationship Id="rId141" Type="http://schemas.openxmlformats.org/officeDocument/2006/relationships/tags" Target="../tags/tag3620.xml"/><Relationship Id="rId146" Type="http://schemas.openxmlformats.org/officeDocument/2006/relationships/tags" Target="../tags/tag3625.xml"/><Relationship Id="rId7" Type="http://schemas.openxmlformats.org/officeDocument/2006/relationships/tags" Target="../tags/tag3486.xml"/><Relationship Id="rId71" Type="http://schemas.openxmlformats.org/officeDocument/2006/relationships/tags" Target="../tags/tag3550.xml"/><Relationship Id="rId92" Type="http://schemas.openxmlformats.org/officeDocument/2006/relationships/tags" Target="../tags/tag3571.xml"/><Relationship Id="rId2" Type="http://schemas.openxmlformats.org/officeDocument/2006/relationships/tags" Target="../tags/tag3481.xml"/><Relationship Id="rId29" Type="http://schemas.openxmlformats.org/officeDocument/2006/relationships/tags" Target="../tags/tag3508.xml"/><Relationship Id="rId24" Type="http://schemas.openxmlformats.org/officeDocument/2006/relationships/tags" Target="../tags/tag3503.xml"/><Relationship Id="rId40" Type="http://schemas.openxmlformats.org/officeDocument/2006/relationships/tags" Target="../tags/tag3519.xml"/><Relationship Id="rId45" Type="http://schemas.openxmlformats.org/officeDocument/2006/relationships/tags" Target="../tags/tag3524.xml"/><Relationship Id="rId66" Type="http://schemas.openxmlformats.org/officeDocument/2006/relationships/tags" Target="../tags/tag3545.xml"/><Relationship Id="rId87" Type="http://schemas.openxmlformats.org/officeDocument/2006/relationships/tags" Target="../tags/tag3566.xml"/><Relationship Id="rId110" Type="http://schemas.openxmlformats.org/officeDocument/2006/relationships/tags" Target="../tags/tag3589.xml"/><Relationship Id="rId115" Type="http://schemas.openxmlformats.org/officeDocument/2006/relationships/tags" Target="../tags/tag3594.xml"/><Relationship Id="rId131" Type="http://schemas.openxmlformats.org/officeDocument/2006/relationships/tags" Target="../tags/tag3610.xml"/><Relationship Id="rId136" Type="http://schemas.openxmlformats.org/officeDocument/2006/relationships/tags" Target="../tags/tag3615.xml"/><Relationship Id="rId61" Type="http://schemas.openxmlformats.org/officeDocument/2006/relationships/tags" Target="../tags/tag3540.xml"/><Relationship Id="rId82" Type="http://schemas.openxmlformats.org/officeDocument/2006/relationships/tags" Target="../tags/tag3561.xml"/><Relationship Id="rId152" Type="http://schemas.openxmlformats.org/officeDocument/2006/relationships/slideLayout" Target="../slideLayouts/slideLayout7.xml"/><Relationship Id="rId19" Type="http://schemas.openxmlformats.org/officeDocument/2006/relationships/tags" Target="../tags/tag3498.xml"/><Relationship Id="rId14" Type="http://schemas.openxmlformats.org/officeDocument/2006/relationships/tags" Target="../tags/tag3493.xml"/><Relationship Id="rId30" Type="http://schemas.openxmlformats.org/officeDocument/2006/relationships/tags" Target="../tags/tag3509.xml"/><Relationship Id="rId35" Type="http://schemas.openxmlformats.org/officeDocument/2006/relationships/tags" Target="../tags/tag3514.xml"/><Relationship Id="rId56" Type="http://schemas.openxmlformats.org/officeDocument/2006/relationships/tags" Target="../tags/tag3535.xml"/><Relationship Id="rId77" Type="http://schemas.openxmlformats.org/officeDocument/2006/relationships/tags" Target="../tags/tag3556.xml"/><Relationship Id="rId100" Type="http://schemas.openxmlformats.org/officeDocument/2006/relationships/tags" Target="../tags/tag3579.xml"/><Relationship Id="rId105" Type="http://schemas.openxmlformats.org/officeDocument/2006/relationships/tags" Target="../tags/tag3584.xml"/><Relationship Id="rId126" Type="http://schemas.openxmlformats.org/officeDocument/2006/relationships/tags" Target="../tags/tag3605.xml"/><Relationship Id="rId147" Type="http://schemas.openxmlformats.org/officeDocument/2006/relationships/tags" Target="../tags/tag3626.xml"/><Relationship Id="rId8" Type="http://schemas.openxmlformats.org/officeDocument/2006/relationships/tags" Target="../tags/tag3487.xml"/><Relationship Id="rId51" Type="http://schemas.openxmlformats.org/officeDocument/2006/relationships/tags" Target="../tags/tag3530.xml"/><Relationship Id="rId72" Type="http://schemas.openxmlformats.org/officeDocument/2006/relationships/tags" Target="../tags/tag3551.xml"/><Relationship Id="rId93" Type="http://schemas.openxmlformats.org/officeDocument/2006/relationships/tags" Target="../tags/tag3572.xml"/><Relationship Id="rId98" Type="http://schemas.openxmlformats.org/officeDocument/2006/relationships/tags" Target="../tags/tag3577.xml"/><Relationship Id="rId121" Type="http://schemas.openxmlformats.org/officeDocument/2006/relationships/tags" Target="../tags/tag3600.xml"/><Relationship Id="rId142" Type="http://schemas.openxmlformats.org/officeDocument/2006/relationships/tags" Target="../tags/tag3621.xml"/><Relationship Id="rId3" Type="http://schemas.openxmlformats.org/officeDocument/2006/relationships/tags" Target="../tags/tag3482.xml"/><Relationship Id="rId25" Type="http://schemas.openxmlformats.org/officeDocument/2006/relationships/tags" Target="../tags/tag3504.xml"/><Relationship Id="rId46" Type="http://schemas.openxmlformats.org/officeDocument/2006/relationships/tags" Target="../tags/tag3525.xml"/><Relationship Id="rId67" Type="http://schemas.openxmlformats.org/officeDocument/2006/relationships/tags" Target="../tags/tag3546.xml"/><Relationship Id="rId116" Type="http://schemas.openxmlformats.org/officeDocument/2006/relationships/tags" Target="../tags/tag3595.xml"/><Relationship Id="rId137" Type="http://schemas.openxmlformats.org/officeDocument/2006/relationships/tags" Target="../tags/tag3616.xml"/><Relationship Id="rId20" Type="http://schemas.openxmlformats.org/officeDocument/2006/relationships/tags" Target="../tags/tag3499.xml"/><Relationship Id="rId41" Type="http://schemas.openxmlformats.org/officeDocument/2006/relationships/tags" Target="../tags/tag3520.xml"/><Relationship Id="rId62" Type="http://schemas.openxmlformats.org/officeDocument/2006/relationships/tags" Target="../tags/tag3541.xml"/><Relationship Id="rId83" Type="http://schemas.openxmlformats.org/officeDocument/2006/relationships/tags" Target="../tags/tag3562.xml"/><Relationship Id="rId88" Type="http://schemas.openxmlformats.org/officeDocument/2006/relationships/tags" Target="../tags/tag3567.xml"/><Relationship Id="rId111" Type="http://schemas.openxmlformats.org/officeDocument/2006/relationships/tags" Target="../tags/tag3590.xml"/><Relationship Id="rId132" Type="http://schemas.openxmlformats.org/officeDocument/2006/relationships/tags" Target="../tags/tag3611.xml"/><Relationship Id="rId15" Type="http://schemas.openxmlformats.org/officeDocument/2006/relationships/tags" Target="../tags/tag3494.xml"/><Relationship Id="rId36" Type="http://schemas.openxmlformats.org/officeDocument/2006/relationships/tags" Target="../tags/tag3515.xml"/><Relationship Id="rId57" Type="http://schemas.openxmlformats.org/officeDocument/2006/relationships/tags" Target="../tags/tag3536.xml"/><Relationship Id="rId106" Type="http://schemas.openxmlformats.org/officeDocument/2006/relationships/tags" Target="../tags/tag3585.xml"/><Relationship Id="rId127" Type="http://schemas.openxmlformats.org/officeDocument/2006/relationships/tags" Target="../tags/tag3606.xml"/><Relationship Id="rId10" Type="http://schemas.openxmlformats.org/officeDocument/2006/relationships/tags" Target="../tags/tag3489.xml"/><Relationship Id="rId31" Type="http://schemas.openxmlformats.org/officeDocument/2006/relationships/tags" Target="../tags/tag3510.xml"/><Relationship Id="rId52" Type="http://schemas.openxmlformats.org/officeDocument/2006/relationships/tags" Target="../tags/tag3531.xml"/><Relationship Id="rId73" Type="http://schemas.openxmlformats.org/officeDocument/2006/relationships/tags" Target="../tags/tag3552.xml"/><Relationship Id="rId78" Type="http://schemas.openxmlformats.org/officeDocument/2006/relationships/tags" Target="../tags/tag3557.xml"/><Relationship Id="rId94" Type="http://schemas.openxmlformats.org/officeDocument/2006/relationships/tags" Target="../tags/tag3573.xml"/><Relationship Id="rId99" Type="http://schemas.openxmlformats.org/officeDocument/2006/relationships/tags" Target="../tags/tag3578.xml"/><Relationship Id="rId101" Type="http://schemas.openxmlformats.org/officeDocument/2006/relationships/tags" Target="../tags/tag3580.xml"/><Relationship Id="rId122" Type="http://schemas.openxmlformats.org/officeDocument/2006/relationships/tags" Target="../tags/tag3601.xml"/><Relationship Id="rId143" Type="http://schemas.openxmlformats.org/officeDocument/2006/relationships/tags" Target="../tags/tag3622.xml"/><Relationship Id="rId148" Type="http://schemas.openxmlformats.org/officeDocument/2006/relationships/tags" Target="../tags/tag3627.xml"/><Relationship Id="rId4" Type="http://schemas.openxmlformats.org/officeDocument/2006/relationships/tags" Target="../tags/tag3483.xml"/><Relationship Id="rId9" Type="http://schemas.openxmlformats.org/officeDocument/2006/relationships/tags" Target="../tags/tag3488.xml"/><Relationship Id="rId26" Type="http://schemas.openxmlformats.org/officeDocument/2006/relationships/tags" Target="../tags/tag3505.xml"/><Relationship Id="rId47" Type="http://schemas.openxmlformats.org/officeDocument/2006/relationships/tags" Target="../tags/tag3526.xml"/><Relationship Id="rId68" Type="http://schemas.openxmlformats.org/officeDocument/2006/relationships/tags" Target="../tags/tag3547.xml"/><Relationship Id="rId89" Type="http://schemas.openxmlformats.org/officeDocument/2006/relationships/tags" Target="../tags/tag3568.xml"/><Relationship Id="rId112" Type="http://schemas.openxmlformats.org/officeDocument/2006/relationships/tags" Target="../tags/tag3591.xml"/><Relationship Id="rId133" Type="http://schemas.openxmlformats.org/officeDocument/2006/relationships/tags" Target="../tags/tag3612.xml"/><Relationship Id="rId16" Type="http://schemas.openxmlformats.org/officeDocument/2006/relationships/tags" Target="../tags/tag3495.xml"/><Relationship Id="rId37" Type="http://schemas.openxmlformats.org/officeDocument/2006/relationships/tags" Target="../tags/tag3516.xml"/><Relationship Id="rId58" Type="http://schemas.openxmlformats.org/officeDocument/2006/relationships/tags" Target="../tags/tag3537.xml"/><Relationship Id="rId79" Type="http://schemas.openxmlformats.org/officeDocument/2006/relationships/tags" Target="../tags/tag3558.xml"/><Relationship Id="rId102" Type="http://schemas.openxmlformats.org/officeDocument/2006/relationships/tags" Target="../tags/tag3581.xml"/><Relationship Id="rId123" Type="http://schemas.openxmlformats.org/officeDocument/2006/relationships/tags" Target="../tags/tag3602.xml"/><Relationship Id="rId144" Type="http://schemas.openxmlformats.org/officeDocument/2006/relationships/tags" Target="../tags/tag3623.xml"/><Relationship Id="rId90" Type="http://schemas.openxmlformats.org/officeDocument/2006/relationships/tags" Target="../tags/tag3569.xml"/></Relationships>
</file>

<file path=ppt/slides/_rels/slide62.xml.rels><?xml version="1.0" encoding="UTF-8" standalone="yes"?>
<Relationships xmlns="http://schemas.openxmlformats.org/package/2006/relationships"><Relationship Id="rId13" Type="http://schemas.openxmlformats.org/officeDocument/2006/relationships/tags" Target="../tags/tag3643.xml"/><Relationship Id="rId18" Type="http://schemas.openxmlformats.org/officeDocument/2006/relationships/tags" Target="../tags/tag3648.xml"/><Relationship Id="rId26" Type="http://schemas.openxmlformats.org/officeDocument/2006/relationships/image" Target="../media/image339.emf"/><Relationship Id="rId39" Type="http://schemas.openxmlformats.org/officeDocument/2006/relationships/image" Target="../media/image352.png"/><Relationship Id="rId21" Type="http://schemas.openxmlformats.org/officeDocument/2006/relationships/tags" Target="../tags/tag3651.xml"/><Relationship Id="rId34" Type="http://schemas.openxmlformats.org/officeDocument/2006/relationships/image" Target="../media/image347.png"/><Relationship Id="rId7" Type="http://schemas.openxmlformats.org/officeDocument/2006/relationships/tags" Target="../tags/tag3637.xml"/><Relationship Id="rId12" Type="http://schemas.openxmlformats.org/officeDocument/2006/relationships/tags" Target="../tags/tag3642.xml"/><Relationship Id="rId17" Type="http://schemas.openxmlformats.org/officeDocument/2006/relationships/tags" Target="../tags/tag3647.xml"/><Relationship Id="rId25" Type="http://schemas.openxmlformats.org/officeDocument/2006/relationships/image" Target="../media/image338.emf"/><Relationship Id="rId33" Type="http://schemas.openxmlformats.org/officeDocument/2006/relationships/image" Target="../media/image346.png"/><Relationship Id="rId38" Type="http://schemas.openxmlformats.org/officeDocument/2006/relationships/image" Target="../media/image351.png"/><Relationship Id="rId2" Type="http://schemas.openxmlformats.org/officeDocument/2006/relationships/tags" Target="../tags/tag3632.xml"/><Relationship Id="rId16" Type="http://schemas.openxmlformats.org/officeDocument/2006/relationships/tags" Target="../tags/tag3646.xml"/><Relationship Id="rId20" Type="http://schemas.openxmlformats.org/officeDocument/2006/relationships/tags" Target="../tags/tag3650.xml"/><Relationship Id="rId29" Type="http://schemas.openxmlformats.org/officeDocument/2006/relationships/image" Target="../media/image342.png"/><Relationship Id="rId1" Type="http://schemas.openxmlformats.org/officeDocument/2006/relationships/tags" Target="../tags/tag3631.xml"/><Relationship Id="rId6" Type="http://schemas.openxmlformats.org/officeDocument/2006/relationships/tags" Target="../tags/tag3636.xml"/><Relationship Id="rId11" Type="http://schemas.openxmlformats.org/officeDocument/2006/relationships/tags" Target="../tags/tag3641.xml"/><Relationship Id="rId24" Type="http://schemas.openxmlformats.org/officeDocument/2006/relationships/slideLayout" Target="../slideLayouts/slideLayout7.xml"/><Relationship Id="rId32" Type="http://schemas.openxmlformats.org/officeDocument/2006/relationships/image" Target="../media/image345.png"/><Relationship Id="rId37" Type="http://schemas.openxmlformats.org/officeDocument/2006/relationships/image" Target="../media/image350.png"/><Relationship Id="rId40" Type="http://schemas.openxmlformats.org/officeDocument/2006/relationships/image" Target="../media/image353.png"/><Relationship Id="rId5" Type="http://schemas.openxmlformats.org/officeDocument/2006/relationships/tags" Target="../tags/tag3635.xml"/><Relationship Id="rId15" Type="http://schemas.openxmlformats.org/officeDocument/2006/relationships/tags" Target="../tags/tag3645.xml"/><Relationship Id="rId23" Type="http://schemas.openxmlformats.org/officeDocument/2006/relationships/tags" Target="../tags/tag3653.xml"/><Relationship Id="rId28" Type="http://schemas.openxmlformats.org/officeDocument/2006/relationships/image" Target="../media/image341.png"/><Relationship Id="rId36" Type="http://schemas.openxmlformats.org/officeDocument/2006/relationships/image" Target="../media/image349.png"/><Relationship Id="rId10" Type="http://schemas.openxmlformats.org/officeDocument/2006/relationships/tags" Target="../tags/tag3640.xml"/><Relationship Id="rId19" Type="http://schemas.openxmlformats.org/officeDocument/2006/relationships/tags" Target="../tags/tag3649.xml"/><Relationship Id="rId31" Type="http://schemas.openxmlformats.org/officeDocument/2006/relationships/image" Target="../media/image344.png"/><Relationship Id="rId4" Type="http://schemas.openxmlformats.org/officeDocument/2006/relationships/tags" Target="../tags/tag3634.xml"/><Relationship Id="rId9" Type="http://schemas.openxmlformats.org/officeDocument/2006/relationships/tags" Target="../tags/tag3639.xml"/><Relationship Id="rId14" Type="http://schemas.openxmlformats.org/officeDocument/2006/relationships/tags" Target="../tags/tag3644.xml"/><Relationship Id="rId22" Type="http://schemas.openxmlformats.org/officeDocument/2006/relationships/tags" Target="../tags/tag3652.xml"/><Relationship Id="rId27" Type="http://schemas.openxmlformats.org/officeDocument/2006/relationships/image" Target="../media/image340.png"/><Relationship Id="rId30" Type="http://schemas.openxmlformats.org/officeDocument/2006/relationships/image" Target="../media/image343.png"/><Relationship Id="rId35" Type="http://schemas.openxmlformats.org/officeDocument/2006/relationships/image" Target="../media/image348.png"/><Relationship Id="rId8" Type="http://schemas.openxmlformats.org/officeDocument/2006/relationships/tags" Target="../tags/tag3638.xml"/><Relationship Id="rId3" Type="http://schemas.openxmlformats.org/officeDocument/2006/relationships/tags" Target="../tags/tag3633.xml"/></Relationships>
</file>

<file path=ppt/slides/_rels/slide63.xml.rels><?xml version="1.0" encoding="UTF-8" standalone="yes"?>
<Relationships xmlns="http://schemas.openxmlformats.org/package/2006/relationships"><Relationship Id="rId13" Type="http://schemas.openxmlformats.org/officeDocument/2006/relationships/tags" Target="../tags/tag3666.xml"/><Relationship Id="rId18" Type="http://schemas.openxmlformats.org/officeDocument/2006/relationships/tags" Target="../tags/tag3671.xml"/><Relationship Id="rId26" Type="http://schemas.openxmlformats.org/officeDocument/2006/relationships/tags" Target="../tags/tag3679.xml"/><Relationship Id="rId39" Type="http://schemas.openxmlformats.org/officeDocument/2006/relationships/image" Target="../media/image360.emf"/><Relationship Id="rId21" Type="http://schemas.openxmlformats.org/officeDocument/2006/relationships/tags" Target="../tags/tag3674.xml"/><Relationship Id="rId34" Type="http://schemas.openxmlformats.org/officeDocument/2006/relationships/image" Target="../media/image355.emf"/><Relationship Id="rId42" Type="http://schemas.openxmlformats.org/officeDocument/2006/relationships/image" Target="../media/image363.emf"/><Relationship Id="rId47" Type="http://schemas.openxmlformats.org/officeDocument/2006/relationships/image" Target="../media/image368.emf"/><Relationship Id="rId50" Type="http://schemas.openxmlformats.org/officeDocument/2006/relationships/image" Target="../media/image371.emf"/><Relationship Id="rId7" Type="http://schemas.openxmlformats.org/officeDocument/2006/relationships/tags" Target="../tags/tag3660.xml"/><Relationship Id="rId2" Type="http://schemas.openxmlformats.org/officeDocument/2006/relationships/tags" Target="../tags/tag3655.xml"/><Relationship Id="rId16" Type="http://schemas.openxmlformats.org/officeDocument/2006/relationships/tags" Target="../tags/tag3669.xml"/><Relationship Id="rId29" Type="http://schemas.openxmlformats.org/officeDocument/2006/relationships/tags" Target="../tags/tag3682.xml"/><Relationship Id="rId11" Type="http://schemas.openxmlformats.org/officeDocument/2006/relationships/tags" Target="../tags/tag3664.xml"/><Relationship Id="rId24" Type="http://schemas.openxmlformats.org/officeDocument/2006/relationships/tags" Target="../tags/tag3677.xml"/><Relationship Id="rId32" Type="http://schemas.openxmlformats.org/officeDocument/2006/relationships/notesSlide" Target="../notesSlides/notesSlide19.xml"/><Relationship Id="rId37" Type="http://schemas.openxmlformats.org/officeDocument/2006/relationships/image" Target="../media/image358.emf"/><Relationship Id="rId40" Type="http://schemas.openxmlformats.org/officeDocument/2006/relationships/image" Target="../media/image361.emf"/><Relationship Id="rId45" Type="http://schemas.openxmlformats.org/officeDocument/2006/relationships/image" Target="../media/image366.emf"/><Relationship Id="rId5" Type="http://schemas.openxmlformats.org/officeDocument/2006/relationships/tags" Target="../tags/tag3658.xml"/><Relationship Id="rId15" Type="http://schemas.openxmlformats.org/officeDocument/2006/relationships/tags" Target="../tags/tag3668.xml"/><Relationship Id="rId23" Type="http://schemas.openxmlformats.org/officeDocument/2006/relationships/tags" Target="../tags/tag3676.xml"/><Relationship Id="rId28" Type="http://schemas.openxmlformats.org/officeDocument/2006/relationships/tags" Target="../tags/tag3681.xml"/><Relationship Id="rId36" Type="http://schemas.openxmlformats.org/officeDocument/2006/relationships/image" Target="../media/image357.emf"/><Relationship Id="rId49" Type="http://schemas.openxmlformats.org/officeDocument/2006/relationships/image" Target="../media/image370.emf"/><Relationship Id="rId10" Type="http://schemas.openxmlformats.org/officeDocument/2006/relationships/tags" Target="../tags/tag3663.xml"/><Relationship Id="rId19" Type="http://schemas.openxmlformats.org/officeDocument/2006/relationships/tags" Target="../tags/tag3672.xml"/><Relationship Id="rId31" Type="http://schemas.openxmlformats.org/officeDocument/2006/relationships/slideLayout" Target="../slideLayouts/slideLayout6.xml"/><Relationship Id="rId44" Type="http://schemas.openxmlformats.org/officeDocument/2006/relationships/image" Target="../media/image365.emf"/><Relationship Id="rId52" Type="http://schemas.openxmlformats.org/officeDocument/2006/relationships/image" Target="../media/image373.emf"/><Relationship Id="rId4" Type="http://schemas.openxmlformats.org/officeDocument/2006/relationships/tags" Target="../tags/tag3657.xml"/><Relationship Id="rId9" Type="http://schemas.openxmlformats.org/officeDocument/2006/relationships/tags" Target="../tags/tag3662.xml"/><Relationship Id="rId14" Type="http://schemas.openxmlformats.org/officeDocument/2006/relationships/tags" Target="../tags/tag3667.xml"/><Relationship Id="rId22" Type="http://schemas.openxmlformats.org/officeDocument/2006/relationships/tags" Target="../tags/tag3675.xml"/><Relationship Id="rId27" Type="http://schemas.openxmlformats.org/officeDocument/2006/relationships/tags" Target="../tags/tag3680.xml"/><Relationship Id="rId30" Type="http://schemas.openxmlformats.org/officeDocument/2006/relationships/tags" Target="../tags/tag3683.xml"/><Relationship Id="rId35" Type="http://schemas.openxmlformats.org/officeDocument/2006/relationships/image" Target="../media/image356.emf"/><Relationship Id="rId43" Type="http://schemas.openxmlformats.org/officeDocument/2006/relationships/image" Target="../media/image364.emf"/><Relationship Id="rId48" Type="http://schemas.openxmlformats.org/officeDocument/2006/relationships/image" Target="../media/image369.emf"/><Relationship Id="rId8" Type="http://schemas.openxmlformats.org/officeDocument/2006/relationships/tags" Target="../tags/tag3661.xml"/><Relationship Id="rId51" Type="http://schemas.openxmlformats.org/officeDocument/2006/relationships/image" Target="../media/image372.emf"/><Relationship Id="rId3" Type="http://schemas.openxmlformats.org/officeDocument/2006/relationships/tags" Target="../tags/tag3656.xml"/><Relationship Id="rId12" Type="http://schemas.openxmlformats.org/officeDocument/2006/relationships/tags" Target="../tags/tag3665.xml"/><Relationship Id="rId17" Type="http://schemas.openxmlformats.org/officeDocument/2006/relationships/tags" Target="../tags/tag3670.xml"/><Relationship Id="rId25" Type="http://schemas.openxmlformats.org/officeDocument/2006/relationships/tags" Target="../tags/tag3678.xml"/><Relationship Id="rId33" Type="http://schemas.openxmlformats.org/officeDocument/2006/relationships/image" Target="../media/image354.emf"/><Relationship Id="rId38" Type="http://schemas.openxmlformats.org/officeDocument/2006/relationships/image" Target="../media/image359.emf"/><Relationship Id="rId46" Type="http://schemas.openxmlformats.org/officeDocument/2006/relationships/image" Target="../media/image367.emf"/><Relationship Id="rId20" Type="http://schemas.openxmlformats.org/officeDocument/2006/relationships/tags" Target="../tags/tag3673.xml"/><Relationship Id="rId41" Type="http://schemas.openxmlformats.org/officeDocument/2006/relationships/image" Target="../media/image362.emf"/><Relationship Id="rId1" Type="http://schemas.openxmlformats.org/officeDocument/2006/relationships/tags" Target="../tags/tag3654.xml"/><Relationship Id="rId6" Type="http://schemas.openxmlformats.org/officeDocument/2006/relationships/tags" Target="../tags/tag3659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4.emf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70.xml"/><Relationship Id="rId1" Type="http://schemas.openxmlformats.org/officeDocument/2006/relationships/tags" Target="../tags/tag69.xml"/><Relationship Id="rId6" Type="http://schemas.openxmlformats.org/officeDocument/2006/relationships/image" Target="../media/image39.emf"/><Relationship Id="rId5" Type="http://schemas.openxmlformats.org/officeDocument/2006/relationships/image" Target="../media/image38.emf"/><Relationship Id="rId4" Type="http://schemas.openxmlformats.org/officeDocument/2006/relationships/notesSlide" Target="../notesSlides/notesSlide5.xml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tags" Target="../tags/tag83.xml"/><Relationship Id="rId18" Type="http://schemas.openxmlformats.org/officeDocument/2006/relationships/tags" Target="../tags/tag88.xml"/><Relationship Id="rId26" Type="http://schemas.openxmlformats.org/officeDocument/2006/relationships/tags" Target="../tags/tag96.xml"/><Relationship Id="rId39" Type="http://schemas.openxmlformats.org/officeDocument/2006/relationships/tags" Target="../tags/tag109.xml"/><Relationship Id="rId21" Type="http://schemas.openxmlformats.org/officeDocument/2006/relationships/tags" Target="../tags/tag91.xml"/><Relationship Id="rId34" Type="http://schemas.openxmlformats.org/officeDocument/2006/relationships/tags" Target="../tags/tag104.xml"/><Relationship Id="rId42" Type="http://schemas.openxmlformats.org/officeDocument/2006/relationships/tags" Target="../tags/tag112.xml"/><Relationship Id="rId47" Type="http://schemas.openxmlformats.org/officeDocument/2006/relationships/image" Target="../media/image41.emf"/><Relationship Id="rId50" Type="http://schemas.openxmlformats.org/officeDocument/2006/relationships/image" Target="../media/image44.png"/><Relationship Id="rId7" Type="http://schemas.openxmlformats.org/officeDocument/2006/relationships/tags" Target="../tags/tag77.xml"/><Relationship Id="rId2" Type="http://schemas.openxmlformats.org/officeDocument/2006/relationships/tags" Target="../tags/tag72.xml"/><Relationship Id="rId16" Type="http://schemas.openxmlformats.org/officeDocument/2006/relationships/tags" Target="../tags/tag86.xml"/><Relationship Id="rId29" Type="http://schemas.openxmlformats.org/officeDocument/2006/relationships/tags" Target="../tags/tag99.xml"/><Relationship Id="rId11" Type="http://schemas.openxmlformats.org/officeDocument/2006/relationships/tags" Target="../tags/tag81.xml"/><Relationship Id="rId24" Type="http://schemas.openxmlformats.org/officeDocument/2006/relationships/tags" Target="../tags/tag94.xml"/><Relationship Id="rId32" Type="http://schemas.openxmlformats.org/officeDocument/2006/relationships/tags" Target="../tags/tag102.xml"/><Relationship Id="rId37" Type="http://schemas.openxmlformats.org/officeDocument/2006/relationships/tags" Target="../tags/tag107.xml"/><Relationship Id="rId40" Type="http://schemas.openxmlformats.org/officeDocument/2006/relationships/tags" Target="../tags/tag110.xml"/><Relationship Id="rId45" Type="http://schemas.openxmlformats.org/officeDocument/2006/relationships/notesSlide" Target="../notesSlides/notesSlide6.xml"/><Relationship Id="rId53" Type="http://schemas.openxmlformats.org/officeDocument/2006/relationships/image" Target="../media/image47.png"/><Relationship Id="rId5" Type="http://schemas.openxmlformats.org/officeDocument/2006/relationships/tags" Target="../tags/tag75.xml"/><Relationship Id="rId10" Type="http://schemas.openxmlformats.org/officeDocument/2006/relationships/tags" Target="../tags/tag80.xml"/><Relationship Id="rId19" Type="http://schemas.openxmlformats.org/officeDocument/2006/relationships/tags" Target="../tags/tag89.xml"/><Relationship Id="rId31" Type="http://schemas.openxmlformats.org/officeDocument/2006/relationships/tags" Target="../tags/tag101.xml"/><Relationship Id="rId44" Type="http://schemas.openxmlformats.org/officeDocument/2006/relationships/slideLayout" Target="../slideLayouts/slideLayout2.xml"/><Relationship Id="rId52" Type="http://schemas.openxmlformats.org/officeDocument/2006/relationships/image" Target="../media/image46.png"/><Relationship Id="rId4" Type="http://schemas.openxmlformats.org/officeDocument/2006/relationships/tags" Target="../tags/tag74.xml"/><Relationship Id="rId9" Type="http://schemas.openxmlformats.org/officeDocument/2006/relationships/tags" Target="../tags/tag79.xml"/><Relationship Id="rId14" Type="http://schemas.openxmlformats.org/officeDocument/2006/relationships/tags" Target="../tags/tag84.xml"/><Relationship Id="rId22" Type="http://schemas.openxmlformats.org/officeDocument/2006/relationships/tags" Target="../tags/tag92.xml"/><Relationship Id="rId27" Type="http://schemas.openxmlformats.org/officeDocument/2006/relationships/tags" Target="../tags/tag97.xml"/><Relationship Id="rId30" Type="http://schemas.openxmlformats.org/officeDocument/2006/relationships/tags" Target="../tags/tag100.xml"/><Relationship Id="rId35" Type="http://schemas.openxmlformats.org/officeDocument/2006/relationships/tags" Target="../tags/tag105.xml"/><Relationship Id="rId43" Type="http://schemas.openxmlformats.org/officeDocument/2006/relationships/tags" Target="../tags/tag113.xml"/><Relationship Id="rId48" Type="http://schemas.openxmlformats.org/officeDocument/2006/relationships/image" Target="../media/image42.png"/><Relationship Id="rId8" Type="http://schemas.openxmlformats.org/officeDocument/2006/relationships/tags" Target="../tags/tag78.xml"/><Relationship Id="rId51" Type="http://schemas.openxmlformats.org/officeDocument/2006/relationships/image" Target="../media/image45.png"/><Relationship Id="rId3" Type="http://schemas.openxmlformats.org/officeDocument/2006/relationships/tags" Target="../tags/tag73.xml"/><Relationship Id="rId12" Type="http://schemas.openxmlformats.org/officeDocument/2006/relationships/tags" Target="../tags/tag82.xml"/><Relationship Id="rId17" Type="http://schemas.openxmlformats.org/officeDocument/2006/relationships/tags" Target="../tags/tag87.xml"/><Relationship Id="rId25" Type="http://schemas.openxmlformats.org/officeDocument/2006/relationships/tags" Target="../tags/tag95.xml"/><Relationship Id="rId33" Type="http://schemas.openxmlformats.org/officeDocument/2006/relationships/tags" Target="../tags/tag103.xml"/><Relationship Id="rId38" Type="http://schemas.openxmlformats.org/officeDocument/2006/relationships/tags" Target="../tags/tag108.xml"/><Relationship Id="rId46" Type="http://schemas.openxmlformats.org/officeDocument/2006/relationships/image" Target="../media/image40.emf"/><Relationship Id="rId20" Type="http://schemas.openxmlformats.org/officeDocument/2006/relationships/tags" Target="../tags/tag90.xml"/><Relationship Id="rId41" Type="http://schemas.openxmlformats.org/officeDocument/2006/relationships/tags" Target="../tags/tag111.xml"/><Relationship Id="rId1" Type="http://schemas.openxmlformats.org/officeDocument/2006/relationships/tags" Target="../tags/tag71.xml"/><Relationship Id="rId6" Type="http://schemas.openxmlformats.org/officeDocument/2006/relationships/tags" Target="../tags/tag76.xml"/><Relationship Id="rId15" Type="http://schemas.openxmlformats.org/officeDocument/2006/relationships/tags" Target="../tags/tag85.xml"/><Relationship Id="rId23" Type="http://schemas.openxmlformats.org/officeDocument/2006/relationships/tags" Target="../tags/tag93.xml"/><Relationship Id="rId28" Type="http://schemas.openxmlformats.org/officeDocument/2006/relationships/tags" Target="../tags/tag98.xml"/><Relationship Id="rId36" Type="http://schemas.openxmlformats.org/officeDocument/2006/relationships/tags" Target="../tags/tag106.xml"/><Relationship Id="rId49" Type="http://schemas.openxmlformats.org/officeDocument/2006/relationships/image" Target="../media/image43.png"/></Relationships>
</file>

<file path=ppt/slides/_rels/slide9.xml.rels><?xml version="1.0" encoding="UTF-8" standalone="yes"?>
<Relationships xmlns="http://schemas.openxmlformats.org/package/2006/relationships"><Relationship Id="rId117" Type="http://schemas.openxmlformats.org/officeDocument/2006/relationships/tags" Target="../tags/tag230.xml"/><Relationship Id="rId299" Type="http://schemas.openxmlformats.org/officeDocument/2006/relationships/tags" Target="../tags/tag412.xml"/><Relationship Id="rId21" Type="http://schemas.openxmlformats.org/officeDocument/2006/relationships/tags" Target="../tags/tag134.xml"/><Relationship Id="rId63" Type="http://schemas.openxmlformats.org/officeDocument/2006/relationships/tags" Target="../tags/tag176.xml"/><Relationship Id="rId159" Type="http://schemas.openxmlformats.org/officeDocument/2006/relationships/tags" Target="../tags/tag272.xml"/><Relationship Id="rId170" Type="http://schemas.openxmlformats.org/officeDocument/2006/relationships/tags" Target="../tags/tag283.xml"/><Relationship Id="rId226" Type="http://schemas.openxmlformats.org/officeDocument/2006/relationships/tags" Target="../tags/tag339.xml"/><Relationship Id="rId268" Type="http://schemas.openxmlformats.org/officeDocument/2006/relationships/tags" Target="../tags/tag381.xml"/><Relationship Id="rId32" Type="http://schemas.openxmlformats.org/officeDocument/2006/relationships/tags" Target="../tags/tag145.xml"/><Relationship Id="rId74" Type="http://schemas.openxmlformats.org/officeDocument/2006/relationships/tags" Target="../tags/tag187.xml"/><Relationship Id="rId128" Type="http://schemas.openxmlformats.org/officeDocument/2006/relationships/tags" Target="../tags/tag241.xml"/><Relationship Id="rId5" Type="http://schemas.openxmlformats.org/officeDocument/2006/relationships/tags" Target="../tags/tag118.xml"/><Relationship Id="rId181" Type="http://schemas.openxmlformats.org/officeDocument/2006/relationships/tags" Target="../tags/tag294.xml"/><Relationship Id="rId237" Type="http://schemas.openxmlformats.org/officeDocument/2006/relationships/tags" Target="../tags/tag350.xml"/><Relationship Id="rId279" Type="http://schemas.openxmlformats.org/officeDocument/2006/relationships/tags" Target="../tags/tag392.xml"/><Relationship Id="rId43" Type="http://schemas.openxmlformats.org/officeDocument/2006/relationships/tags" Target="../tags/tag156.xml"/><Relationship Id="rId139" Type="http://schemas.openxmlformats.org/officeDocument/2006/relationships/tags" Target="../tags/tag252.xml"/><Relationship Id="rId290" Type="http://schemas.openxmlformats.org/officeDocument/2006/relationships/tags" Target="../tags/tag403.xml"/><Relationship Id="rId304" Type="http://schemas.openxmlformats.org/officeDocument/2006/relationships/tags" Target="../tags/tag417.xml"/><Relationship Id="rId85" Type="http://schemas.openxmlformats.org/officeDocument/2006/relationships/tags" Target="../tags/tag198.xml"/><Relationship Id="rId150" Type="http://schemas.openxmlformats.org/officeDocument/2006/relationships/tags" Target="../tags/tag263.xml"/><Relationship Id="rId192" Type="http://schemas.openxmlformats.org/officeDocument/2006/relationships/tags" Target="../tags/tag305.xml"/><Relationship Id="rId206" Type="http://schemas.openxmlformats.org/officeDocument/2006/relationships/tags" Target="../tags/tag319.xml"/><Relationship Id="rId248" Type="http://schemas.openxmlformats.org/officeDocument/2006/relationships/tags" Target="../tags/tag361.xml"/><Relationship Id="rId12" Type="http://schemas.openxmlformats.org/officeDocument/2006/relationships/tags" Target="../tags/tag125.xml"/><Relationship Id="rId108" Type="http://schemas.openxmlformats.org/officeDocument/2006/relationships/tags" Target="../tags/tag221.xml"/><Relationship Id="rId54" Type="http://schemas.openxmlformats.org/officeDocument/2006/relationships/tags" Target="../tags/tag167.xml"/><Relationship Id="rId96" Type="http://schemas.openxmlformats.org/officeDocument/2006/relationships/tags" Target="../tags/tag209.xml"/><Relationship Id="rId161" Type="http://schemas.openxmlformats.org/officeDocument/2006/relationships/tags" Target="../tags/tag274.xml"/><Relationship Id="rId217" Type="http://schemas.openxmlformats.org/officeDocument/2006/relationships/tags" Target="../tags/tag330.xml"/><Relationship Id="rId259" Type="http://schemas.openxmlformats.org/officeDocument/2006/relationships/tags" Target="../tags/tag372.xml"/><Relationship Id="rId23" Type="http://schemas.openxmlformats.org/officeDocument/2006/relationships/tags" Target="../tags/tag136.xml"/><Relationship Id="rId119" Type="http://schemas.openxmlformats.org/officeDocument/2006/relationships/tags" Target="../tags/tag232.xml"/><Relationship Id="rId270" Type="http://schemas.openxmlformats.org/officeDocument/2006/relationships/tags" Target="../tags/tag383.xml"/><Relationship Id="rId44" Type="http://schemas.openxmlformats.org/officeDocument/2006/relationships/tags" Target="../tags/tag157.xml"/><Relationship Id="rId65" Type="http://schemas.openxmlformats.org/officeDocument/2006/relationships/tags" Target="../tags/tag178.xml"/><Relationship Id="rId86" Type="http://schemas.openxmlformats.org/officeDocument/2006/relationships/tags" Target="../tags/tag199.xml"/><Relationship Id="rId130" Type="http://schemas.openxmlformats.org/officeDocument/2006/relationships/tags" Target="../tags/tag243.xml"/><Relationship Id="rId151" Type="http://schemas.openxmlformats.org/officeDocument/2006/relationships/tags" Target="../tags/tag264.xml"/><Relationship Id="rId172" Type="http://schemas.openxmlformats.org/officeDocument/2006/relationships/tags" Target="../tags/tag285.xml"/><Relationship Id="rId193" Type="http://schemas.openxmlformats.org/officeDocument/2006/relationships/tags" Target="../tags/tag306.xml"/><Relationship Id="rId207" Type="http://schemas.openxmlformats.org/officeDocument/2006/relationships/tags" Target="../tags/tag320.xml"/><Relationship Id="rId228" Type="http://schemas.openxmlformats.org/officeDocument/2006/relationships/tags" Target="../tags/tag341.xml"/><Relationship Id="rId249" Type="http://schemas.openxmlformats.org/officeDocument/2006/relationships/tags" Target="../tags/tag362.xml"/><Relationship Id="rId13" Type="http://schemas.openxmlformats.org/officeDocument/2006/relationships/tags" Target="../tags/tag126.xml"/><Relationship Id="rId109" Type="http://schemas.openxmlformats.org/officeDocument/2006/relationships/tags" Target="../tags/tag222.xml"/><Relationship Id="rId260" Type="http://schemas.openxmlformats.org/officeDocument/2006/relationships/tags" Target="../tags/tag373.xml"/><Relationship Id="rId281" Type="http://schemas.openxmlformats.org/officeDocument/2006/relationships/tags" Target="../tags/tag394.xml"/><Relationship Id="rId34" Type="http://schemas.openxmlformats.org/officeDocument/2006/relationships/tags" Target="../tags/tag147.xml"/><Relationship Id="rId55" Type="http://schemas.openxmlformats.org/officeDocument/2006/relationships/tags" Target="../tags/tag168.xml"/><Relationship Id="rId76" Type="http://schemas.openxmlformats.org/officeDocument/2006/relationships/tags" Target="../tags/tag189.xml"/><Relationship Id="rId97" Type="http://schemas.openxmlformats.org/officeDocument/2006/relationships/tags" Target="../tags/tag210.xml"/><Relationship Id="rId120" Type="http://schemas.openxmlformats.org/officeDocument/2006/relationships/tags" Target="../tags/tag233.xml"/><Relationship Id="rId141" Type="http://schemas.openxmlformats.org/officeDocument/2006/relationships/tags" Target="../tags/tag254.xml"/><Relationship Id="rId7" Type="http://schemas.openxmlformats.org/officeDocument/2006/relationships/tags" Target="../tags/tag120.xml"/><Relationship Id="rId162" Type="http://schemas.openxmlformats.org/officeDocument/2006/relationships/tags" Target="../tags/tag275.xml"/><Relationship Id="rId183" Type="http://schemas.openxmlformats.org/officeDocument/2006/relationships/tags" Target="../tags/tag296.xml"/><Relationship Id="rId218" Type="http://schemas.openxmlformats.org/officeDocument/2006/relationships/tags" Target="../tags/tag331.xml"/><Relationship Id="rId239" Type="http://schemas.openxmlformats.org/officeDocument/2006/relationships/tags" Target="../tags/tag352.xml"/><Relationship Id="rId250" Type="http://schemas.openxmlformats.org/officeDocument/2006/relationships/tags" Target="../tags/tag363.xml"/><Relationship Id="rId271" Type="http://schemas.openxmlformats.org/officeDocument/2006/relationships/tags" Target="../tags/tag384.xml"/><Relationship Id="rId292" Type="http://schemas.openxmlformats.org/officeDocument/2006/relationships/tags" Target="../tags/tag405.xml"/><Relationship Id="rId306" Type="http://schemas.openxmlformats.org/officeDocument/2006/relationships/slideLayout" Target="../slideLayouts/slideLayout2.xml"/><Relationship Id="rId24" Type="http://schemas.openxmlformats.org/officeDocument/2006/relationships/tags" Target="../tags/tag137.xml"/><Relationship Id="rId45" Type="http://schemas.openxmlformats.org/officeDocument/2006/relationships/tags" Target="../tags/tag158.xml"/><Relationship Id="rId66" Type="http://schemas.openxmlformats.org/officeDocument/2006/relationships/tags" Target="../tags/tag179.xml"/><Relationship Id="rId87" Type="http://schemas.openxmlformats.org/officeDocument/2006/relationships/tags" Target="../tags/tag200.xml"/><Relationship Id="rId110" Type="http://schemas.openxmlformats.org/officeDocument/2006/relationships/tags" Target="../tags/tag223.xml"/><Relationship Id="rId131" Type="http://schemas.openxmlformats.org/officeDocument/2006/relationships/tags" Target="../tags/tag244.xml"/><Relationship Id="rId152" Type="http://schemas.openxmlformats.org/officeDocument/2006/relationships/tags" Target="../tags/tag265.xml"/><Relationship Id="rId173" Type="http://schemas.openxmlformats.org/officeDocument/2006/relationships/tags" Target="../tags/tag286.xml"/><Relationship Id="rId194" Type="http://schemas.openxmlformats.org/officeDocument/2006/relationships/tags" Target="../tags/tag307.xml"/><Relationship Id="rId208" Type="http://schemas.openxmlformats.org/officeDocument/2006/relationships/tags" Target="../tags/tag321.xml"/><Relationship Id="rId229" Type="http://schemas.openxmlformats.org/officeDocument/2006/relationships/tags" Target="../tags/tag342.xml"/><Relationship Id="rId240" Type="http://schemas.openxmlformats.org/officeDocument/2006/relationships/tags" Target="../tags/tag353.xml"/><Relationship Id="rId261" Type="http://schemas.openxmlformats.org/officeDocument/2006/relationships/tags" Target="../tags/tag374.xml"/><Relationship Id="rId14" Type="http://schemas.openxmlformats.org/officeDocument/2006/relationships/tags" Target="../tags/tag127.xml"/><Relationship Id="rId35" Type="http://schemas.openxmlformats.org/officeDocument/2006/relationships/tags" Target="../tags/tag148.xml"/><Relationship Id="rId56" Type="http://schemas.openxmlformats.org/officeDocument/2006/relationships/tags" Target="../tags/tag169.xml"/><Relationship Id="rId77" Type="http://schemas.openxmlformats.org/officeDocument/2006/relationships/tags" Target="../tags/tag190.xml"/><Relationship Id="rId100" Type="http://schemas.openxmlformats.org/officeDocument/2006/relationships/tags" Target="../tags/tag213.xml"/><Relationship Id="rId282" Type="http://schemas.openxmlformats.org/officeDocument/2006/relationships/tags" Target="../tags/tag395.xml"/><Relationship Id="rId8" Type="http://schemas.openxmlformats.org/officeDocument/2006/relationships/tags" Target="../tags/tag121.xml"/><Relationship Id="rId98" Type="http://schemas.openxmlformats.org/officeDocument/2006/relationships/tags" Target="../tags/tag211.xml"/><Relationship Id="rId121" Type="http://schemas.openxmlformats.org/officeDocument/2006/relationships/tags" Target="../tags/tag234.xml"/><Relationship Id="rId142" Type="http://schemas.openxmlformats.org/officeDocument/2006/relationships/tags" Target="../tags/tag255.xml"/><Relationship Id="rId163" Type="http://schemas.openxmlformats.org/officeDocument/2006/relationships/tags" Target="../tags/tag276.xml"/><Relationship Id="rId184" Type="http://schemas.openxmlformats.org/officeDocument/2006/relationships/tags" Target="../tags/tag297.xml"/><Relationship Id="rId219" Type="http://schemas.openxmlformats.org/officeDocument/2006/relationships/tags" Target="../tags/tag332.xml"/><Relationship Id="rId230" Type="http://schemas.openxmlformats.org/officeDocument/2006/relationships/tags" Target="../tags/tag343.xml"/><Relationship Id="rId251" Type="http://schemas.openxmlformats.org/officeDocument/2006/relationships/tags" Target="../tags/tag364.xml"/><Relationship Id="rId25" Type="http://schemas.openxmlformats.org/officeDocument/2006/relationships/tags" Target="../tags/tag138.xml"/><Relationship Id="rId46" Type="http://schemas.openxmlformats.org/officeDocument/2006/relationships/tags" Target="../tags/tag159.xml"/><Relationship Id="rId67" Type="http://schemas.openxmlformats.org/officeDocument/2006/relationships/tags" Target="../tags/tag180.xml"/><Relationship Id="rId272" Type="http://schemas.openxmlformats.org/officeDocument/2006/relationships/tags" Target="../tags/tag385.xml"/><Relationship Id="rId293" Type="http://schemas.openxmlformats.org/officeDocument/2006/relationships/tags" Target="../tags/tag406.xml"/><Relationship Id="rId307" Type="http://schemas.openxmlformats.org/officeDocument/2006/relationships/notesSlide" Target="../notesSlides/notesSlide7.xml"/><Relationship Id="rId88" Type="http://schemas.openxmlformats.org/officeDocument/2006/relationships/tags" Target="../tags/tag201.xml"/><Relationship Id="rId111" Type="http://schemas.openxmlformats.org/officeDocument/2006/relationships/tags" Target="../tags/tag224.xml"/><Relationship Id="rId132" Type="http://schemas.openxmlformats.org/officeDocument/2006/relationships/tags" Target="../tags/tag245.xml"/><Relationship Id="rId153" Type="http://schemas.openxmlformats.org/officeDocument/2006/relationships/tags" Target="../tags/tag266.xml"/><Relationship Id="rId174" Type="http://schemas.openxmlformats.org/officeDocument/2006/relationships/tags" Target="../tags/tag287.xml"/><Relationship Id="rId195" Type="http://schemas.openxmlformats.org/officeDocument/2006/relationships/tags" Target="../tags/tag308.xml"/><Relationship Id="rId209" Type="http://schemas.openxmlformats.org/officeDocument/2006/relationships/tags" Target="../tags/tag322.xml"/><Relationship Id="rId220" Type="http://schemas.openxmlformats.org/officeDocument/2006/relationships/tags" Target="../tags/tag333.xml"/><Relationship Id="rId241" Type="http://schemas.openxmlformats.org/officeDocument/2006/relationships/tags" Target="../tags/tag354.xml"/><Relationship Id="rId15" Type="http://schemas.openxmlformats.org/officeDocument/2006/relationships/tags" Target="../tags/tag128.xml"/><Relationship Id="rId36" Type="http://schemas.openxmlformats.org/officeDocument/2006/relationships/tags" Target="../tags/tag149.xml"/><Relationship Id="rId57" Type="http://schemas.openxmlformats.org/officeDocument/2006/relationships/tags" Target="../tags/tag170.xml"/><Relationship Id="rId262" Type="http://schemas.openxmlformats.org/officeDocument/2006/relationships/tags" Target="../tags/tag375.xml"/><Relationship Id="rId283" Type="http://schemas.openxmlformats.org/officeDocument/2006/relationships/tags" Target="../tags/tag396.xml"/><Relationship Id="rId78" Type="http://schemas.openxmlformats.org/officeDocument/2006/relationships/tags" Target="../tags/tag191.xml"/><Relationship Id="rId99" Type="http://schemas.openxmlformats.org/officeDocument/2006/relationships/tags" Target="../tags/tag212.xml"/><Relationship Id="rId101" Type="http://schemas.openxmlformats.org/officeDocument/2006/relationships/tags" Target="../tags/tag214.xml"/><Relationship Id="rId122" Type="http://schemas.openxmlformats.org/officeDocument/2006/relationships/tags" Target="../tags/tag235.xml"/><Relationship Id="rId143" Type="http://schemas.openxmlformats.org/officeDocument/2006/relationships/tags" Target="../tags/tag256.xml"/><Relationship Id="rId164" Type="http://schemas.openxmlformats.org/officeDocument/2006/relationships/tags" Target="../tags/tag277.xml"/><Relationship Id="rId185" Type="http://schemas.openxmlformats.org/officeDocument/2006/relationships/tags" Target="../tags/tag298.xml"/><Relationship Id="rId9" Type="http://schemas.openxmlformats.org/officeDocument/2006/relationships/tags" Target="../tags/tag122.xml"/><Relationship Id="rId210" Type="http://schemas.openxmlformats.org/officeDocument/2006/relationships/tags" Target="../tags/tag323.xml"/><Relationship Id="rId26" Type="http://schemas.openxmlformats.org/officeDocument/2006/relationships/tags" Target="../tags/tag139.xml"/><Relationship Id="rId231" Type="http://schemas.openxmlformats.org/officeDocument/2006/relationships/tags" Target="../tags/tag344.xml"/><Relationship Id="rId252" Type="http://schemas.openxmlformats.org/officeDocument/2006/relationships/tags" Target="../tags/tag365.xml"/><Relationship Id="rId273" Type="http://schemas.openxmlformats.org/officeDocument/2006/relationships/tags" Target="../tags/tag386.xml"/><Relationship Id="rId294" Type="http://schemas.openxmlformats.org/officeDocument/2006/relationships/tags" Target="../tags/tag407.xml"/><Relationship Id="rId308" Type="http://schemas.openxmlformats.org/officeDocument/2006/relationships/image" Target="../media/image48.emf"/><Relationship Id="rId47" Type="http://schemas.openxmlformats.org/officeDocument/2006/relationships/tags" Target="../tags/tag160.xml"/><Relationship Id="rId68" Type="http://schemas.openxmlformats.org/officeDocument/2006/relationships/tags" Target="../tags/tag181.xml"/><Relationship Id="rId89" Type="http://schemas.openxmlformats.org/officeDocument/2006/relationships/tags" Target="../tags/tag202.xml"/><Relationship Id="rId112" Type="http://schemas.openxmlformats.org/officeDocument/2006/relationships/tags" Target="../tags/tag225.xml"/><Relationship Id="rId133" Type="http://schemas.openxmlformats.org/officeDocument/2006/relationships/tags" Target="../tags/tag246.xml"/><Relationship Id="rId154" Type="http://schemas.openxmlformats.org/officeDocument/2006/relationships/tags" Target="../tags/tag267.xml"/><Relationship Id="rId175" Type="http://schemas.openxmlformats.org/officeDocument/2006/relationships/tags" Target="../tags/tag288.xml"/><Relationship Id="rId196" Type="http://schemas.openxmlformats.org/officeDocument/2006/relationships/tags" Target="../tags/tag309.xml"/><Relationship Id="rId200" Type="http://schemas.openxmlformats.org/officeDocument/2006/relationships/tags" Target="../tags/tag313.xml"/><Relationship Id="rId16" Type="http://schemas.openxmlformats.org/officeDocument/2006/relationships/tags" Target="../tags/tag129.xml"/><Relationship Id="rId221" Type="http://schemas.openxmlformats.org/officeDocument/2006/relationships/tags" Target="../tags/tag334.xml"/><Relationship Id="rId242" Type="http://schemas.openxmlformats.org/officeDocument/2006/relationships/tags" Target="../tags/tag355.xml"/><Relationship Id="rId263" Type="http://schemas.openxmlformats.org/officeDocument/2006/relationships/tags" Target="../tags/tag376.xml"/><Relationship Id="rId284" Type="http://schemas.openxmlformats.org/officeDocument/2006/relationships/tags" Target="../tags/tag397.xml"/><Relationship Id="rId37" Type="http://schemas.openxmlformats.org/officeDocument/2006/relationships/tags" Target="../tags/tag150.xml"/><Relationship Id="rId58" Type="http://schemas.openxmlformats.org/officeDocument/2006/relationships/tags" Target="../tags/tag171.xml"/><Relationship Id="rId79" Type="http://schemas.openxmlformats.org/officeDocument/2006/relationships/tags" Target="../tags/tag192.xml"/><Relationship Id="rId102" Type="http://schemas.openxmlformats.org/officeDocument/2006/relationships/tags" Target="../tags/tag215.xml"/><Relationship Id="rId123" Type="http://schemas.openxmlformats.org/officeDocument/2006/relationships/tags" Target="../tags/tag236.xml"/><Relationship Id="rId144" Type="http://schemas.openxmlformats.org/officeDocument/2006/relationships/tags" Target="../tags/tag257.xml"/><Relationship Id="rId90" Type="http://schemas.openxmlformats.org/officeDocument/2006/relationships/tags" Target="../tags/tag203.xml"/><Relationship Id="rId165" Type="http://schemas.openxmlformats.org/officeDocument/2006/relationships/tags" Target="../tags/tag278.xml"/><Relationship Id="rId186" Type="http://schemas.openxmlformats.org/officeDocument/2006/relationships/tags" Target="../tags/tag299.xml"/><Relationship Id="rId211" Type="http://schemas.openxmlformats.org/officeDocument/2006/relationships/tags" Target="../tags/tag324.xml"/><Relationship Id="rId232" Type="http://schemas.openxmlformats.org/officeDocument/2006/relationships/tags" Target="../tags/tag345.xml"/><Relationship Id="rId253" Type="http://schemas.openxmlformats.org/officeDocument/2006/relationships/tags" Target="../tags/tag366.xml"/><Relationship Id="rId274" Type="http://schemas.openxmlformats.org/officeDocument/2006/relationships/tags" Target="../tags/tag387.xml"/><Relationship Id="rId295" Type="http://schemas.openxmlformats.org/officeDocument/2006/relationships/tags" Target="../tags/tag408.xml"/><Relationship Id="rId309" Type="http://schemas.openxmlformats.org/officeDocument/2006/relationships/image" Target="../media/image49.emf"/><Relationship Id="rId27" Type="http://schemas.openxmlformats.org/officeDocument/2006/relationships/tags" Target="../tags/tag140.xml"/><Relationship Id="rId48" Type="http://schemas.openxmlformats.org/officeDocument/2006/relationships/tags" Target="../tags/tag161.xml"/><Relationship Id="rId69" Type="http://schemas.openxmlformats.org/officeDocument/2006/relationships/tags" Target="../tags/tag182.xml"/><Relationship Id="rId113" Type="http://schemas.openxmlformats.org/officeDocument/2006/relationships/tags" Target="../tags/tag226.xml"/><Relationship Id="rId134" Type="http://schemas.openxmlformats.org/officeDocument/2006/relationships/tags" Target="../tags/tag247.xml"/><Relationship Id="rId80" Type="http://schemas.openxmlformats.org/officeDocument/2006/relationships/tags" Target="../tags/tag193.xml"/><Relationship Id="rId155" Type="http://schemas.openxmlformats.org/officeDocument/2006/relationships/tags" Target="../tags/tag268.xml"/><Relationship Id="rId176" Type="http://schemas.openxmlformats.org/officeDocument/2006/relationships/tags" Target="../tags/tag289.xml"/><Relationship Id="rId197" Type="http://schemas.openxmlformats.org/officeDocument/2006/relationships/tags" Target="../tags/tag310.xml"/><Relationship Id="rId201" Type="http://schemas.openxmlformats.org/officeDocument/2006/relationships/tags" Target="../tags/tag314.xml"/><Relationship Id="rId222" Type="http://schemas.openxmlformats.org/officeDocument/2006/relationships/tags" Target="../tags/tag335.xml"/><Relationship Id="rId243" Type="http://schemas.openxmlformats.org/officeDocument/2006/relationships/tags" Target="../tags/tag356.xml"/><Relationship Id="rId264" Type="http://schemas.openxmlformats.org/officeDocument/2006/relationships/tags" Target="../tags/tag377.xml"/><Relationship Id="rId285" Type="http://schemas.openxmlformats.org/officeDocument/2006/relationships/tags" Target="../tags/tag398.xml"/><Relationship Id="rId17" Type="http://schemas.openxmlformats.org/officeDocument/2006/relationships/tags" Target="../tags/tag130.xml"/><Relationship Id="rId38" Type="http://schemas.openxmlformats.org/officeDocument/2006/relationships/tags" Target="../tags/tag151.xml"/><Relationship Id="rId59" Type="http://schemas.openxmlformats.org/officeDocument/2006/relationships/tags" Target="../tags/tag172.xml"/><Relationship Id="rId103" Type="http://schemas.openxmlformats.org/officeDocument/2006/relationships/tags" Target="../tags/tag216.xml"/><Relationship Id="rId124" Type="http://schemas.openxmlformats.org/officeDocument/2006/relationships/tags" Target="../tags/tag237.xml"/><Relationship Id="rId310" Type="http://schemas.openxmlformats.org/officeDocument/2006/relationships/image" Target="../media/image50.emf"/><Relationship Id="rId70" Type="http://schemas.openxmlformats.org/officeDocument/2006/relationships/tags" Target="../tags/tag183.xml"/><Relationship Id="rId91" Type="http://schemas.openxmlformats.org/officeDocument/2006/relationships/tags" Target="../tags/tag204.xml"/><Relationship Id="rId145" Type="http://schemas.openxmlformats.org/officeDocument/2006/relationships/tags" Target="../tags/tag258.xml"/><Relationship Id="rId166" Type="http://schemas.openxmlformats.org/officeDocument/2006/relationships/tags" Target="../tags/tag279.xml"/><Relationship Id="rId187" Type="http://schemas.openxmlformats.org/officeDocument/2006/relationships/tags" Target="../tags/tag300.xml"/><Relationship Id="rId1" Type="http://schemas.openxmlformats.org/officeDocument/2006/relationships/tags" Target="../tags/tag114.xml"/><Relationship Id="rId212" Type="http://schemas.openxmlformats.org/officeDocument/2006/relationships/tags" Target="../tags/tag325.xml"/><Relationship Id="rId233" Type="http://schemas.openxmlformats.org/officeDocument/2006/relationships/tags" Target="../tags/tag346.xml"/><Relationship Id="rId254" Type="http://schemas.openxmlformats.org/officeDocument/2006/relationships/tags" Target="../tags/tag367.xml"/><Relationship Id="rId28" Type="http://schemas.openxmlformats.org/officeDocument/2006/relationships/tags" Target="../tags/tag141.xml"/><Relationship Id="rId49" Type="http://schemas.openxmlformats.org/officeDocument/2006/relationships/tags" Target="../tags/tag162.xml"/><Relationship Id="rId114" Type="http://schemas.openxmlformats.org/officeDocument/2006/relationships/tags" Target="../tags/tag227.xml"/><Relationship Id="rId275" Type="http://schemas.openxmlformats.org/officeDocument/2006/relationships/tags" Target="../tags/tag388.xml"/><Relationship Id="rId296" Type="http://schemas.openxmlformats.org/officeDocument/2006/relationships/tags" Target="../tags/tag409.xml"/><Relationship Id="rId300" Type="http://schemas.openxmlformats.org/officeDocument/2006/relationships/tags" Target="../tags/tag413.xml"/><Relationship Id="rId60" Type="http://schemas.openxmlformats.org/officeDocument/2006/relationships/tags" Target="../tags/tag173.xml"/><Relationship Id="rId81" Type="http://schemas.openxmlformats.org/officeDocument/2006/relationships/tags" Target="../tags/tag194.xml"/><Relationship Id="rId135" Type="http://schemas.openxmlformats.org/officeDocument/2006/relationships/tags" Target="../tags/tag248.xml"/><Relationship Id="rId156" Type="http://schemas.openxmlformats.org/officeDocument/2006/relationships/tags" Target="../tags/tag269.xml"/><Relationship Id="rId177" Type="http://schemas.openxmlformats.org/officeDocument/2006/relationships/tags" Target="../tags/tag290.xml"/><Relationship Id="rId198" Type="http://schemas.openxmlformats.org/officeDocument/2006/relationships/tags" Target="../tags/tag311.xml"/><Relationship Id="rId202" Type="http://schemas.openxmlformats.org/officeDocument/2006/relationships/tags" Target="../tags/tag315.xml"/><Relationship Id="rId223" Type="http://schemas.openxmlformats.org/officeDocument/2006/relationships/tags" Target="../tags/tag336.xml"/><Relationship Id="rId244" Type="http://schemas.openxmlformats.org/officeDocument/2006/relationships/tags" Target="../tags/tag357.xml"/><Relationship Id="rId18" Type="http://schemas.openxmlformats.org/officeDocument/2006/relationships/tags" Target="../tags/tag131.xml"/><Relationship Id="rId39" Type="http://schemas.openxmlformats.org/officeDocument/2006/relationships/tags" Target="../tags/tag152.xml"/><Relationship Id="rId265" Type="http://schemas.openxmlformats.org/officeDocument/2006/relationships/tags" Target="../tags/tag378.xml"/><Relationship Id="rId286" Type="http://schemas.openxmlformats.org/officeDocument/2006/relationships/tags" Target="../tags/tag399.xml"/><Relationship Id="rId50" Type="http://schemas.openxmlformats.org/officeDocument/2006/relationships/tags" Target="../tags/tag163.xml"/><Relationship Id="rId104" Type="http://schemas.openxmlformats.org/officeDocument/2006/relationships/tags" Target="../tags/tag217.xml"/><Relationship Id="rId125" Type="http://schemas.openxmlformats.org/officeDocument/2006/relationships/tags" Target="../tags/tag238.xml"/><Relationship Id="rId146" Type="http://schemas.openxmlformats.org/officeDocument/2006/relationships/tags" Target="../tags/tag259.xml"/><Relationship Id="rId167" Type="http://schemas.openxmlformats.org/officeDocument/2006/relationships/tags" Target="../tags/tag280.xml"/><Relationship Id="rId188" Type="http://schemas.openxmlformats.org/officeDocument/2006/relationships/tags" Target="../tags/tag301.xml"/><Relationship Id="rId311" Type="http://schemas.openxmlformats.org/officeDocument/2006/relationships/image" Target="../media/image51.emf"/><Relationship Id="rId71" Type="http://schemas.openxmlformats.org/officeDocument/2006/relationships/tags" Target="../tags/tag184.xml"/><Relationship Id="rId92" Type="http://schemas.openxmlformats.org/officeDocument/2006/relationships/tags" Target="../tags/tag205.xml"/><Relationship Id="rId213" Type="http://schemas.openxmlformats.org/officeDocument/2006/relationships/tags" Target="../tags/tag326.xml"/><Relationship Id="rId234" Type="http://schemas.openxmlformats.org/officeDocument/2006/relationships/tags" Target="../tags/tag347.xml"/><Relationship Id="rId2" Type="http://schemas.openxmlformats.org/officeDocument/2006/relationships/tags" Target="../tags/tag115.xml"/><Relationship Id="rId29" Type="http://schemas.openxmlformats.org/officeDocument/2006/relationships/tags" Target="../tags/tag142.xml"/><Relationship Id="rId255" Type="http://schemas.openxmlformats.org/officeDocument/2006/relationships/tags" Target="../tags/tag368.xml"/><Relationship Id="rId276" Type="http://schemas.openxmlformats.org/officeDocument/2006/relationships/tags" Target="../tags/tag389.xml"/><Relationship Id="rId297" Type="http://schemas.openxmlformats.org/officeDocument/2006/relationships/tags" Target="../tags/tag410.xml"/><Relationship Id="rId40" Type="http://schemas.openxmlformats.org/officeDocument/2006/relationships/tags" Target="../tags/tag153.xml"/><Relationship Id="rId115" Type="http://schemas.openxmlformats.org/officeDocument/2006/relationships/tags" Target="../tags/tag228.xml"/><Relationship Id="rId136" Type="http://schemas.openxmlformats.org/officeDocument/2006/relationships/tags" Target="../tags/tag249.xml"/><Relationship Id="rId157" Type="http://schemas.openxmlformats.org/officeDocument/2006/relationships/tags" Target="../tags/tag270.xml"/><Relationship Id="rId178" Type="http://schemas.openxmlformats.org/officeDocument/2006/relationships/tags" Target="../tags/tag291.xml"/><Relationship Id="rId301" Type="http://schemas.openxmlformats.org/officeDocument/2006/relationships/tags" Target="../tags/tag414.xml"/><Relationship Id="rId61" Type="http://schemas.openxmlformats.org/officeDocument/2006/relationships/tags" Target="../tags/tag174.xml"/><Relationship Id="rId82" Type="http://schemas.openxmlformats.org/officeDocument/2006/relationships/tags" Target="../tags/tag195.xml"/><Relationship Id="rId199" Type="http://schemas.openxmlformats.org/officeDocument/2006/relationships/tags" Target="../tags/tag312.xml"/><Relationship Id="rId203" Type="http://schemas.openxmlformats.org/officeDocument/2006/relationships/tags" Target="../tags/tag316.xml"/><Relationship Id="rId19" Type="http://schemas.openxmlformats.org/officeDocument/2006/relationships/tags" Target="../tags/tag132.xml"/><Relationship Id="rId224" Type="http://schemas.openxmlformats.org/officeDocument/2006/relationships/tags" Target="../tags/tag337.xml"/><Relationship Id="rId245" Type="http://schemas.openxmlformats.org/officeDocument/2006/relationships/tags" Target="../tags/tag358.xml"/><Relationship Id="rId266" Type="http://schemas.openxmlformats.org/officeDocument/2006/relationships/tags" Target="../tags/tag379.xml"/><Relationship Id="rId287" Type="http://schemas.openxmlformats.org/officeDocument/2006/relationships/tags" Target="../tags/tag400.xml"/><Relationship Id="rId30" Type="http://schemas.openxmlformats.org/officeDocument/2006/relationships/tags" Target="../tags/tag143.xml"/><Relationship Id="rId105" Type="http://schemas.openxmlformats.org/officeDocument/2006/relationships/tags" Target="../tags/tag218.xml"/><Relationship Id="rId126" Type="http://schemas.openxmlformats.org/officeDocument/2006/relationships/tags" Target="../tags/tag239.xml"/><Relationship Id="rId147" Type="http://schemas.openxmlformats.org/officeDocument/2006/relationships/tags" Target="../tags/tag260.xml"/><Relationship Id="rId168" Type="http://schemas.openxmlformats.org/officeDocument/2006/relationships/tags" Target="../tags/tag281.xml"/><Relationship Id="rId312" Type="http://schemas.openxmlformats.org/officeDocument/2006/relationships/image" Target="../media/image52.emf"/><Relationship Id="rId51" Type="http://schemas.openxmlformats.org/officeDocument/2006/relationships/tags" Target="../tags/tag164.xml"/><Relationship Id="rId72" Type="http://schemas.openxmlformats.org/officeDocument/2006/relationships/tags" Target="../tags/tag185.xml"/><Relationship Id="rId93" Type="http://schemas.openxmlformats.org/officeDocument/2006/relationships/tags" Target="../tags/tag206.xml"/><Relationship Id="rId189" Type="http://schemas.openxmlformats.org/officeDocument/2006/relationships/tags" Target="../tags/tag302.xml"/><Relationship Id="rId3" Type="http://schemas.openxmlformats.org/officeDocument/2006/relationships/tags" Target="../tags/tag116.xml"/><Relationship Id="rId214" Type="http://schemas.openxmlformats.org/officeDocument/2006/relationships/tags" Target="../tags/tag327.xml"/><Relationship Id="rId235" Type="http://schemas.openxmlformats.org/officeDocument/2006/relationships/tags" Target="../tags/tag348.xml"/><Relationship Id="rId256" Type="http://schemas.openxmlformats.org/officeDocument/2006/relationships/tags" Target="../tags/tag369.xml"/><Relationship Id="rId277" Type="http://schemas.openxmlformats.org/officeDocument/2006/relationships/tags" Target="../tags/tag390.xml"/><Relationship Id="rId298" Type="http://schemas.openxmlformats.org/officeDocument/2006/relationships/tags" Target="../tags/tag411.xml"/><Relationship Id="rId116" Type="http://schemas.openxmlformats.org/officeDocument/2006/relationships/tags" Target="../tags/tag229.xml"/><Relationship Id="rId137" Type="http://schemas.openxmlformats.org/officeDocument/2006/relationships/tags" Target="../tags/tag250.xml"/><Relationship Id="rId158" Type="http://schemas.openxmlformats.org/officeDocument/2006/relationships/tags" Target="../tags/tag271.xml"/><Relationship Id="rId302" Type="http://schemas.openxmlformats.org/officeDocument/2006/relationships/tags" Target="../tags/tag415.xml"/><Relationship Id="rId20" Type="http://schemas.openxmlformats.org/officeDocument/2006/relationships/tags" Target="../tags/tag133.xml"/><Relationship Id="rId41" Type="http://schemas.openxmlformats.org/officeDocument/2006/relationships/tags" Target="../tags/tag154.xml"/><Relationship Id="rId62" Type="http://schemas.openxmlformats.org/officeDocument/2006/relationships/tags" Target="../tags/tag175.xml"/><Relationship Id="rId83" Type="http://schemas.openxmlformats.org/officeDocument/2006/relationships/tags" Target="../tags/tag196.xml"/><Relationship Id="rId179" Type="http://schemas.openxmlformats.org/officeDocument/2006/relationships/tags" Target="../tags/tag292.xml"/><Relationship Id="rId190" Type="http://schemas.openxmlformats.org/officeDocument/2006/relationships/tags" Target="../tags/tag303.xml"/><Relationship Id="rId204" Type="http://schemas.openxmlformats.org/officeDocument/2006/relationships/tags" Target="../tags/tag317.xml"/><Relationship Id="rId225" Type="http://schemas.openxmlformats.org/officeDocument/2006/relationships/tags" Target="../tags/tag338.xml"/><Relationship Id="rId246" Type="http://schemas.openxmlformats.org/officeDocument/2006/relationships/tags" Target="../tags/tag359.xml"/><Relationship Id="rId267" Type="http://schemas.openxmlformats.org/officeDocument/2006/relationships/tags" Target="../tags/tag380.xml"/><Relationship Id="rId288" Type="http://schemas.openxmlformats.org/officeDocument/2006/relationships/tags" Target="../tags/tag401.xml"/><Relationship Id="rId106" Type="http://schemas.openxmlformats.org/officeDocument/2006/relationships/tags" Target="../tags/tag219.xml"/><Relationship Id="rId127" Type="http://schemas.openxmlformats.org/officeDocument/2006/relationships/tags" Target="../tags/tag240.xml"/><Relationship Id="rId10" Type="http://schemas.openxmlformats.org/officeDocument/2006/relationships/tags" Target="../tags/tag123.xml"/><Relationship Id="rId31" Type="http://schemas.openxmlformats.org/officeDocument/2006/relationships/tags" Target="../tags/tag144.xml"/><Relationship Id="rId52" Type="http://schemas.openxmlformats.org/officeDocument/2006/relationships/tags" Target="../tags/tag165.xml"/><Relationship Id="rId73" Type="http://schemas.openxmlformats.org/officeDocument/2006/relationships/tags" Target="../tags/tag186.xml"/><Relationship Id="rId94" Type="http://schemas.openxmlformats.org/officeDocument/2006/relationships/tags" Target="../tags/tag207.xml"/><Relationship Id="rId148" Type="http://schemas.openxmlformats.org/officeDocument/2006/relationships/tags" Target="../tags/tag261.xml"/><Relationship Id="rId169" Type="http://schemas.openxmlformats.org/officeDocument/2006/relationships/tags" Target="../tags/tag282.xml"/><Relationship Id="rId4" Type="http://schemas.openxmlformats.org/officeDocument/2006/relationships/tags" Target="../tags/tag117.xml"/><Relationship Id="rId180" Type="http://schemas.openxmlformats.org/officeDocument/2006/relationships/tags" Target="../tags/tag293.xml"/><Relationship Id="rId215" Type="http://schemas.openxmlformats.org/officeDocument/2006/relationships/tags" Target="../tags/tag328.xml"/><Relationship Id="rId236" Type="http://schemas.openxmlformats.org/officeDocument/2006/relationships/tags" Target="../tags/tag349.xml"/><Relationship Id="rId257" Type="http://schemas.openxmlformats.org/officeDocument/2006/relationships/tags" Target="../tags/tag370.xml"/><Relationship Id="rId278" Type="http://schemas.openxmlformats.org/officeDocument/2006/relationships/tags" Target="../tags/tag391.xml"/><Relationship Id="rId303" Type="http://schemas.openxmlformats.org/officeDocument/2006/relationships/tags" Target="../tags/tag416.xml"/><Relationship Id="rId42" Type="http://schemas.openxmlformats.org/officeDocument/2006/relationships/tags" Target="../tags/tag155.xml"/><Relationship Id="rId84" Type="http://schemas.openxmlformats.org/officeDocument/2006/relationships/tags" Target="../tags/tag197.xml"/><Relationship Id="rId138" Type="http://schemas.openxmlformats.org/officeDocument/2006/relationships/tags" Target="../tags/tag251.xml"/><Relationship Id="rId191" Type="http://schemas.openxmlformats.org/officeDocument/2006/relationships/tags" Target="../tags/tag304.xml"/><Relationship Id="rId205" Type="http://schemas.openxmlformats.org/officeDocument/2006/relationships/tags" Target="../tags/tag318.xml"/><Relationship Id="rId247" Type="http://schemas.openxmlformats.org/officeDocument/2006/relationships/tags" Target="../tags/tag360.xml"/><Relationship Id="rId107" Type="http://schemas.openxmlformats.org/officeDocument/2006/relationships/tags" Target="../tags/tag220.xml"/><Relationship Id="rId289" Type="http://schemas.openxmlformats.org/officeDocument/2006/relationships/tags" Target="../tags/tag402.xml"/><Relationship Id="rId11" Type="http://schemas.openxmlformats.org/officeDocument/2006/relationships/tags" Target="../tags/tag124.xml"/><Relationship Id="rId53" Type="http://schemas.openxmlformats.org/officeDocument/2006/relationships/tags" Target="../tags/tag166.xml"/><Relationship Id="rId149" Type="http://schemas.openxmlformats.org/officeDocument/2006/relationships/tags" Target="../tags/tag262.xml"/><Relationship Id="rId95" Type="http://schemas.openxmlformats.org/officeDocument/2006/relationships/tags" Target="../tags/tag208.xml"/><Relationship Id="rId160" Type="http://schemas.openxmlformats.org/officeDocument/2006/relationships/tags" Target="../tags/tag273.xml"/><Relationship Id="rId216" Type="http://schemas.openxmlformats.org/officeDocument/2006/relationships/tags" Target="../tags/tag329.xml"/><Relationship Id="rId258" Type="http://schemas.openxmlformats.org/officeDocument/2006/relationships/tags" Target="../tags/tag371.xml"/><Relationship Id="rId22" Type="http://schemas.openxmlformats.org/officeDocument/2006/relationships/tags" Target="../tags/tag135.xml"/><Relationship Id="rId64" Type="http://schemas.openxmlformats.org/officeDocument/2006/relationships/tags" Target="../tags/tag177.xml"/><Relationship Id="rId118" Type="http://schemas.openxmlformats.org/officeDocument/2006/relationships/tags" Target="../tags/tag231.xml"/><Relationship Id="rId171" Type="http://schemas.openxmlformats.org/officeDocument/2006/relationships/tags" Target="../tags/tag284.xml"/><Relationship Id="rId227" Type="http://schemas.openxmlformats.org/officeDocument/2006/relationships/tags" Target="../tags/tag340.xml"/><Relationship Id="rId269" Type="http://schemas.openxmlformats.org/officeDocument/2006/relationships/tags" Target="../tags/tag382.xml"/><Relationship Id="rId33" Type="http://schemas.openxmlformats.org/officeDocument/2006/relationships/tags" Target="../tags/tag146.xml"/><Relationship Id="rId129" Type="http://schemas.openxmlformats.org/officeDocument/2006/relationships/tags" Target="../tags/tag242.xml"/><Relationship Id="rId280" Type="http://schemas.openxmlformats.org/officeDocument/2006/relationships/tags" Target="../tags/tag393.xml"/><Relationship Id="rId75" Type="http://schemas.openxmlformats.org/officeDocument/2006/relationships/tags" Target="../tags/tag188.xml"/><Relationship Id="rId140" Type="http://schemas.openxmlformats.org/officeDocument/2006/relationships/tags" Target="../tags/tag253.xml"/><Relationship Id="rId182" Type="http://schemas.openxmlformats.org/officeDocument/2006/relationships/tags" Target="../tags/tag295.xml"/><Relationship Id="rId6" Type="http://schemas.openxmlformats.org/officeDocument/2006/relationships/tags" Target="../tags/tag119.xml"/><Relationship Id="rId238" Type="http://schemas.openxmlformats.org/officeDocument/2006/relationships/tags" Target="../tags/tag351.xml"/><Relationship Id="rId291" Type="http://schemas.openxmlformats.org/officeDocument/2006/relationships/tags" Target="../tags/tag404.xml"/><Relationship Id="rId305" Type="http://schemas.openxmlformats.org/officeDocument/2006/relationships/tags" Target="../tags/tag4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7958" y="2887389"/>
            <a:ext cx="9144000" cy="1470025"/>
          </a:xfrm>
        </p:spPr>
        <p:txBody>
          <a:bodyPr/>
          <a:lstStyle/>
          <a:p>
            <a:r>
              <a:rPr lang="en-GB" altLang="en-US" sz="3200" dirty="0">
                <a:solidFill>
                  <a:srgbClr val="FF0000"/>
                </a:solidFill>
              </a:rPr>
              <a:t>Lectures on </a:t>
            </a:r>
            <a:r>
              <a:rPr lang="en-GB" altLang="en-US" sz="3200" dirty="0" err="1">
                <a:solidFill>
                  <a:srgbClr val="FF0000"/>
                </a:solidFill>
              </a:rPr>
              <a:t>AdS</a:t>
            </a:r>
            <a:r>
              <a:rPr lang="en-GB" altLang="en-US" sz="3200" dirty="0">
                <a:solidFill>
                  <a:srgbClr val="FF0000"/>
                </a:solidFill>
              </a:rPr>
              <a:t>/CFT Quantum Spectral Curve</a:t>
            </a:r>
            <a:br>
              <a:rPr lang="en-GB" altLang="en-US" sz="3200" dirty="0">
                <a:solidFill>
                  <a:srgbClr val="FF0000"/>
                </a:solidFill>
              </a:rPr>
            </a:br>
            <a:r>
              <a:rPr lang="en-GB" altLang="en-US" sz="3200" dirty="0">
                <a:solidFill>
                  <a:srgbClr val="FF0000"/>
                </a:solidFill>
              </a:rPr>
              <a:t>and Fishnet CFT</a:t>
            </a:r>
            <a:endParaRPr lang="en-US" altLang="en-US" sz="3200" dirty="0">
              <a:solidFill>
                <a:srgbClr val="FF0000"/>
              </a:solidFill>
            </a:endParaRPr>
          </a:p>
        </p:txBody>
      </p:sp>
      <p:sp>
        <p:nvSpPr>
          <p:cNvPr id="1638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547664" y="4504556"/>
            <a:ext cx="6224588" cy="1224136"/>
          </a:xfrm>
        </p:spPr>
        <p:txBody>
          <a:bodyPr/>
          <a:lstStyle/>
          <a:p>
            <a:pPr eaLnBrk="1" hangingPunct="1"/>
            <a:r>
              <a:rPr lang="en-US" altLang="en-US" sz="2400" dirty="0">
                <a:solidFill>
                  <a:schemeClr val="hlink"/>
                </a:solidFill>
              </a:rPr>
              <a:t>Vladimir Kazakov   </a:t>
            </a:r>
          </a:p>
          <a:p>
            <a:pPr eaLnBrk="1" hangingPunct="1"/>
            <a:r>
              <a:rPr lang="en-US" altLang="en-US" sz="2400" dirty="0">
                <a:solidFill>
                  <a:schemeClr val="hlink"/>
                </a:solidFill>
              </a:rPr>
              <a:t> </a:t>
            </a:r>
          </a:p>
          <a:p>
            <a:pPr eaLnBrk="1" hangingPunct="1"/>
            <a:r>
              <a:rPr lang="en-US" altLang="en-US" sz="1800" dirty="0">
                <a:solidFill>
                  <a:srgbClr val="0033CC"/>
                </a:solidFill>
              </a:rPr>
              <a:t>Ecole </a:t>
            </a:r>
            <a:r>
              <a:rPr lang="en-US" altLang="en-US" sz="1800" dirty="0" err="1">
                <a:solidFill>
                  <a:srgbClr val="0033CC"/>
                </a:solidFill>
              </a:rPr>
              <a:t>Normale</a:t>
            </a:r>
            <a:r>
              <a:rPr lang="en-US" altLang="en-US" sz="1800" dirty="0">
                <a:solidFill>
                  <a:srgbClr val="0033CC"/>
                </a:solidFill>
              </a:rPr>
              <a:t> </a:t>
            </a:r>
            <a:r>
              <a:rPr lang="en-US" altLang="en-US" sz="1800" dirty="0" err="1">
                <a:solidFill>
                  <a:srgbClr val="0033CC"/>
                </a:solidFill>
              </a:rPr>
              <a:t>Superieure</a:t>
            </a:r>
            <a:r>
              <a:rPr lang="en-US" altLang="en-US" sz="1800" dirty="0">
                <a:solidFill>
                  <a:srgbClr val="0033CC"/>
                </a:solidFill>
              </a:rPr>
              <a:t>, Paris</a:t>
            </a:r>
          </a:p>
        </p:txBody>
      </p:sp>
      <p:pic>
        <p:nvPicPr>
          <p:cNvPr id="7" name="Picture 2" descr="logo EN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1960" y="5902537"/>
            <a:ext cx="857250" cy="9620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1519797" y="37326"/>
            <a:ext cx="3600400" cy="731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ctr" rtl="0" eaLnBrk="1" fontAlgn="base" hangingPunct="1">
              <a:spcBef>
                <a:spcPct val="20000"/>
              </a:spcBef>
              <a:spcAft>
                <a:spcPct val="0"/>
              </a:spcAft>
              <a:buNone/>
              <a:defRPr sz="3200">
                <a:solidFill>
                  <a:schemeClr val="tx1"/>
                </a:solidFill>
                <a:latin typeface="+mn-lt"/>
                <a:ea typeface="ＭＳ Ｐゴシック" pitchFamily="34" charset="-128"/>
                <a:cs typeface="+mn-cs"/>
              </a:defRPr>
            </a:lvl1pPr>
            <a:lvl2pPr marL="457200" indent="0" algn="ctr" rtl="0" eaLnBrk="1" fontAlgn="base" hangingPunct="1">
              <a:spcBef>
                <a:spcPct val="20000"/>
              </a:spcBef>
              <a:spcAft>
                <a:spcPct val="0"/>
              </a:spcAft>
              <a:buNone/>
              <a:defRPr sz="2800">
                <a:solidFill>
                  <a:schemeClr val="tx1"/>
                </a:solidFill>
                <a:latin typeface="+mn-lt"/>
                <a:ea typeface="ＭＳ Ｐゴシック" charset="-128"/>
              </a:defRPr>
            </a:lvl2pPr>
            <a:lvl3pPr marL="914400" indent="0" algn="ctr" rtl="0" eaLnBrk="1" fontAlgn="base" hangingPunct="1">
              <a:spcBef>
                <a:spcPct val="20000"/>
              </a:spcBef>
              <a:spcAft>
                <a:spcPct val="0"/>
              </a:spcAft>
              <a:buNone/>
              <a:defRPr sz="2400">
                <a:solidFill>
                  <a:schemeClr val="tx1"/>
                </a:solidFill>
                <a:latin typeface="+mn-lt"/>
                <a:ea typeface="ＭＳ Ｐゴシック" charset="-128"/>
              </a:defRPr>
            </a:lvl3pPr>
            <a:lvl4pPr marL="1371600" indent="0" algn="ctr" rtl="0" eaLnBrk="1" fontAlgn="base" hangingPunct="1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  <a:ea typeface="ＭＳ Ｐゴシック" charset="-128"/>
              </a:defRPr>
            </a:lvl4pPr>
            <a:lvl5pPr marL="1828800" indent="0" algn="ctr" rtl="0" eaLnBrk="1" fontAlgn="base" hangingPunct="1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  <a:ea typeface="ＭＳ Ｐゴシック" charset="-128"/>
              </a:defRPr>
            </a:lvl5pPr>
            <a:lvl6pPr marL="2286000" indent="0" algn="ctr" rtl="0" eaLnBrk="1" fontAlgn="base" hangingPunct="1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6pPr>
            <a:lvl7pPr marL="2743200" indent="0" algn="ctr" rtl="0" eaLnBrk="1" fontAlgn="base" hangingPunct="1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7pPr>
            <a:lvl8pPr marL="3200400" indent="0" algn="ctr" rtl="0" eaLnBrk="1" fontAlgn="base" hangingPunct="1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8pPr>
            <a:lvl9pPr marL="3657600" indent="0" algn="ctr" rtl="0" eaLnBrk="1" fontAlgn="base" hangingPunct="1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GB" sz="2400" b="1" cap="all" dirty="0">
                <a:solidFill>
                  <a:srgbClr val="00B0F0"/>
                </a:solidFill>
              </a:rPr>
              <a:t> </a:t>
            </a:r>
            <a:r>
              <a:rPr lang="en-GB" sz="2400" b="1" dirty="0" err="1">
                <a:solidFill>
                  <a:srgbClr val="00B0F0"/>
                </a:solidFill>
              </a:rPr>
              <a:t>Sanya</a:t>
            </a:r>
            <a:r>
              <a:rPr lang="en-GB" sz="2400" b="1" dirty="0">
                <a:solidFill>
                  <a:srgbClr val="00B0F0"/>
                </a:solidFill>
              </a:rPr>
              <a:t>, China</a:t>
            </a:r>
          </a:p>
          <a:p>
            <a:r>
              <a:rPr lang="en-GB" sz="1400" b="1" dirty="0">
                <a:solidFill>
                  <a:srgbClr val="00B0F0"/>
                </a:solidFill>
              </a:rPr>
              <a:t>  13-22 February 2025</a:t>
            </a:r>
            <a:r>
              <a:rPr lang="en-US" altLang="en-US" sz="1400" kern="0" dirty="0">
                <a:solidFill>
                  <a:srgbClr val="00B0F0"/>
                </a:solidFill>
                <a:latin typeface="Agency FB" panose="020B0503020202020204" pitchFamily="34" charset="0"/>
              </a:rPr>
              <a:t> </a:t>
            </a:r>
          </a:p>
        </p:txBody>
      </p:sp>
      <p:pic>
        <p:nvPicPr>
          <p:cNvPr id="2" name="Image 1">
            <a:extLst>
              <a:ext uri="{FF2B5EF4-FFF2-40B4-BE49-F238E27FC236}">
                <a16:creationId xmlns:a16="http://schemas.microsoft.com/office/drawing/2014/main" id="{E82A75B1-4AA2-482F-A0E8-B90C9593DF4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979712" y="6308830"/>
            <a:ext cx="1158524" cy="508620"/>
          </a:xfrm>
          <a:prstGeom prst="rect">
            <a:avLst/>
          </a:prstGeom>
        </p:spPr>
      </p:pic>
      <p:pic>
        <p:nvPicPr>
          <p:cNvPr id="3" name="Image 2">
            <a:extLst>
              <a:ext uri="{FF2B5EF4-FFF2-40B4-BE49-F238E27FC236}">
                <a16:creationId xmlns:a16="http://schemas.microsoft.com/office/drawing/2014/main" id="{EE11CECD-45DD-4D13-8A5E-ACD4B14E88B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940152" y="6208047"/>
            <a:ext cx="1440160" cy="6172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408781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0E7C13-4580-43B6-B345-26C4BC9A255B}"/>
              </a:ext>
            </a:extLst>
          </p:cNvPr>
          <p:cNvSpPr txBox="1">
            <a:spLocks/>
          </p:cNvSpPr>
          <p:nvPr/>
        </p:nvSpPr>
        <p:spPr>
          <a:xfrm>
            <a:off x="446088" y="88900"/>
            <a:ext cx="8229600" cy="846138"/>
          </a:xfrm>
          <a:prstGeom prst="rect">
            <a:avLst/>
          </a:prstGeom>
        </p:spPr>
        <p:txBody>
          <a:bodyPr anchor="ctr">
            <a:normAutofit fontScale="85000" lnSpcReduction="10000"/>
          </a:bodyPr>
          <a:lstStyle/>
          <a:p>
            <a:r>
              <a:rPr lang="en-GB" altLang="fr-FR" sz="3600" dirty="0">
                <a:solidFill>
                  <a:srgbClr val="6F1211"/>
                </a:solidFill>
                <a:latin typeface="Arial" panose="020B0604020202020204" pitchFamily="34" charset="0"/>
              </a:rPr>
              <a:t>Operators, planar graphs and 1/N expansion</a:t>
            </a:r>
            <a:endParaRPr lang="en-US" altLang="fr-FR" sz="3600" dirty="0">
              <a:solidFill>
                <a:srgbClr val="6F1211"/>
              </a:solidFill>
              <a:latin typeface="Arial" panose="020B0604020202020204" pitchFamily="34" charset="0"/>
            </a:endParaRPr>
          </a:p>
        </p:txBody>
      </p:sp>
      <p:sp>
        <p:nvSpPr>
          <p:cNvPr id="154" name="TextBox 89">
            <a:extLst>
              <a:ext uri="{FF2B5EF4-FFF2-40B4-BE49-F238E27FC236}">
                <a16:creationId xmlns:a16="http://schemas.microsoft.com/office/drawing/2014/main" id="{216B068A-C64D-4BD8-A89C-4CFF6F2D4D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868" y="2667607"/>
            <a:ext cx="7447567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fr-FR" sz="1600" dirty="0">
                <a:solidFill>
                  <a:srgbClr val="1014A4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  </a:t>
            </a:r>
            <a:r>
              <a:rPr lang="en-US" altLang="fr-FR" sz="1600" dirty="0">
                <a:solidFill>
                  <a:srgbClr val="1014A4"/>
                </a:solidFill>
                <a:latin typeface="Arial" panose="020B0604020202020204" pitchFamily="34" charset="0"/>
              </a:rPr>
              <a:t>Dimensions of operators can be read off from 2</a:t>
            </a:r>
            <a:r>
              <a:rPr lang="en-US" altLang="fr-FR" sz="1600" dirty="0">
                <a:solidFill>
                  <a:srgbClr val="1014A4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-point correlators</a:t>
            </a:r>
          </a:p>
          <a:p>
            <a:pPr algn="l" eaLnBrk="1" hangingPunct="1"/>
            <a:endParaRPr lang="en-US" altLang="fr-FR" sz="1600" dirty="0">
              <a:solidFill>
                <a:srgbClr val="1014A4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  <a:p>
            <a:pPr algn="l" eaLnBrk="1" hangingPunct="1">
              <a:buFontTx/>
              <a:buChar char="•"/>
            </a:pPr>
            <a:r>
              <a:rPr lang="en-US" sz="1600" dirty="0">
                <a:solidFill>
                  <a:srgbClr val="1014A4"/>
                </a:solidFill>
                <a:latin typeface="Arial" panose="020B0604020202020204" pitchFamily="34" charset="0"/>
              </a:rPr>
              <a:t>   They can be computed via perturbation theory</a:t>
            </a:r>
            <a:endParaRPr lang="en-US" sz="1600" dirty="0"/>
          </a:p>
        </p:txBody>
      </p:sp>
      <p:grpSp>
        <p:nvGrpSpPr>
          <p:cNvPr id="43" name="Groupe 42" descr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tr}{{{\rm tr}}}&#10;\newcommand{\como}[1]{{\color[rgb]{0.0,0.1,0.9} {\bf \&quot;O:} #1} }&#10;&#10;&#10;&#10;&#10;\def\sG{\,\slash\!\!\!\! G}&#10;\def\sH{\slash\!\!\!\! H}&#10;\def\pint{-\hskip-0.41cm \int}&#10;&#10;\begin{document}&#10;$$&#10;     {\cal O}(x)=\tr\, \left[\chi_{1}(x),\chi_{2}(x)\dots&#10;     \chi_{L}(x)\right]\,\, +\,\, {\rm perm.}&#10;$$&#10;\end{document}" title="IguanaTex Vector Display">
            <a:extLst>
              <a:ext uri="{FF2B5EF4-FFF2-40B4-BE49-F238E27FC236}">
                <a16:creationId xmlns:a16="http://schemas.microsoft.com/office/drawing/2014/main" id="{E354DCFB-F9F7-495F-9A8C-AC0471479DF9}"/>
              </a:ext>
            </a:extLst>
          </p:cNvPr>
          <p:cNvGrpSpPr>
            <a:grpSpLocks/>
          </p:cNvGrpSpPr>
          <p:nvPr>
            <p:custDataLst>
              <p:tags r:id="rId1"/>
            </p:custDataLst>
          </p:nvPr>
        </p:nvGrpSpPr>
        <p:grpSpPr>
          <a:xfrm>
            <a:off x="1076117" y="1505584"/>
            <a:ext cx="5385834" cy="261073"/>
            <a:chOff x="3474818" y="-2988689"/>
            <a:chExt cx="5385834" cy="261073"/>
          </a:xfrm>
        </p:grpSpPr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DCE667F6-0A3F-47BA-8304-37FBC266FE54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>
              <a:off x="3474818" y="-2973577"/>
              <a:ext cx="203371" cy="190557"/>
            </a:xfrm>
            <a:custGeom>
              <a:avLst/>
              <a:gdLst>
                <a:gd name="connsiteX0" fmla="*/ 201353 w 203370"/>
                <a:gd name="connsiteY0" fmla="*/ 67978 h 190556"/>
                <a:gd name="connsiteX1" fmla="*/ 153208 w 203370"/>
                <a:gd name="connsiteY1" fmla="*/ 9528 h 190556"/>
                <a:gd name="connsiteX2" fmla="*/ 100780 w 203370"/>
                <a:gd name="connsiteY2" fmla="*/ 32204 h 190556"/>
                <a:gd name="connsiteX3" fmla="*/ 71287 w 203370"/>
                <a:gd name="connsiteY3" fmla="*/ 75282 h 190556"/>
                <a:gd name="connsiteX4" fmla="*/ 73555 w 203370"/>
                <a:gd name="connsiteY4" fmla="*/ 77299 h 190556"/>
                <a:gd name="connsiteX5" fmla="*/ 93217 w 203370"/>
                <a:gd name="connsiteY5" fmla="*/ 65457 h 190556"/>
                <a:gd name="connsiteX6" fmla="*/ 111619 w 203370"/>
                <a:gd name="connsiteY6" fmla="*/ 36234 h 190556"/>
                <a:gd name="connsiteX7" fmla="*/ 135312 w 203370"/>
                <a:gd name="connsiteY7" fmla="*/ 24142 h 190556"/>
                <a:gd name="connsiteX8" fmla="*/ 178919 w 203370"/>
                <a:gd name="connsiteY8" fmla="*/ 79062 h 190556"/>
                <a:gd name="connsiteX9" fmla="*/ 92208 w 203370"/>
                <a:gd name="connsiteY9" fmla="*/ 177564 h 190556"/>
                <a:gd name="connsiteX10" fmla="*/ 31967 w 203370"/>
                <a:gd name="connsiteY10" fmla="*/ 111809 h 190556"/>
                <a:gd name="connsiteX11" fmla="*/ 87926 w 203370"/>
                <a:gd name="connsiteY11" fmla="*/ 21370 h 190556"/>
                <a:gd name="connsiteX12" fmla="*/ 98762 w 203370"/>
                <a:gd name="connsiteY12" fmla="*/ 11545 h 190556"/>
                <a:gd name="connsiteX13" fmla="*/ 96244 w 203370"/>
                <a:gd name="connsiteY13" fmla="*/ 9528 h 190556"/>
                <a:gd name="connsiteX14" fmla="*/ 9533 w 203370"/>
                <a:gd name="connsiteY14" fmla="*/ 122898 h 190556"/>
                <a:gd name="connsiteX15" fmla="*/ 74564 w 203370"/>
                <a:gd name="connsiteY15" fmla="*/ 192177 h 190556"/>
                <a:gd name="connsiteX16" fmla="*/ 201353 w 203370"/>
                <a:gd name="connsiteY16" fmla="*/ 67978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190556">
                  <a:moveTo>
                    <a:pt x="201353" y="67978"/>
                  </a:moveTo>
                  <a:cubicBezTo>
                    <a:pt x="201353" y="32705"/>
                    <a:pt x="182951" y="9528"/>
                    <a:pt x="153208" y="9528"/>
                  </a:cubicBezTo>
                  <a:cubicBezTo>
                    <a:pt x="133045" y="9528"/>
                    <a:pt x="114138" y="20363"/>
                    <a:pt x="100780" y="32204"/>
                  </a:cubicBezTo>
                  <a:cubicBezTo>
                    <a:pt x="80868" y="50090"/>
                    <a:pt x="71287" y="74274"/>
                    <a:pt x="71287" y="75282"/>
                  </a:cubicBezTo>
                  <a:cubicBezTo>
                    <a:pt x="71287" y="76795"/>
                    <a:pt x="72550" y="77299"/>
                    <a:pt x="73555" y="77299"/>
                  </a:cubicBezTo>
                  <a:cubicBezTo>
                    <a:pt x="78600" y="77299"/>
                    <a:pt x="90194" y="71253"/>
                    <a:pt x="93217" y="65457"/>
                  </a:cubicBezTo>
                  <a:cubicBezTo>
                    <a:pt x="98007" y="55381"/>
                    <a:pt x="102039" y="46813"/>
                    <a:pt x="111619" y="36234"/>
                  </a:cubicBezTo>
                  <a:cubicBezTo>
                    <a:pt x="118678" y="28171"/>
                    <a:pt x="124473" y="24142"/>
                    <a:pt x="135312" y="24142"/>
                  </a:cubicBezTo>
                  <a:cubicBezTo>
                    <a:pt x="163038" y="24142"/>
                    <a:pt x="178919" y="47067"/>
                    <a:pt x="178919" y="79062"/>
                  </a:cubicBezTo>
                  <a:cubicBezTo>
                    <a:pt x="178919" y="130706"/>
                    <a:pt x="140099" y="177564"/>
                    <a:pt x="92208" y="177564"/>
                  </a:cubicBezTo>
                  <a:cubicBezTo>
                    <a:pt x="53897" y="177564"/>
                    <a:pt x="31967" y="148591"/>
                    <a:pt x="31967" y="111809"/>
                  </a:cubicBezTo>
                  <a:cubicBezTo>
                    <a:pt x="31967" y="80070"/>
                    <a:pt x="48602" y="41526"/>
                    <a:pt x="87926" y="21370"/>
                  </a:cubicBezTo>
                  <a:cubicBezTo>
                    <a:pt x="92967" y="18850"/>
                    <a:pt x="98762" y="14316"/>
                    <a:pt x="98762" y="11545"/>
                  </a:cubicBezTo>
                  <a:cubicBezTo>
                    <a:pt x="98762" y="9782"/>
                    <a:pt x="97503" y="9528"/>
                    <a:pt x="96244" y="9528"/>
                  </a:cubicBezTo>
                  <a:cubicBezTo>
                    <a:pt x="86413" y="9528"/>
                    <a:pt x="9533" y="48831"/>
                    <a:pt x="9533" y="122898"/>
                  </a:cubicBezTo>
                  <a:cubicBezTo>
                    <a:pt x="9533" y="160938"/>
                    <a:pt x="32472" y="192177"/>
                    <a:pt x="74564" y="192177"/>
                  </a:cubicBezTo>
                  <a:cubicBezTo>
                    <a:pt x="126491" y="192177"/>
                    <a:pt x="201353" y="142799"/>
                    <a:pt x="201353" y="679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F6F52A52-4D94-4B47-90A9-A2FEFDB18B29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>
              <a:off x="3706520" y="-2988689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1 w 88974"/>
                <a:gd name="connsiteY1" fmla="*/ 14565 h 254075"/>
                <a:gd name="connsiteX2" fmla="*/ 9533 w 88974"/>
                <a:gd name="connsiteY2" fmla="*/ 131964 h 254075"/>
                <a:gd name="connsiteX3" fmla="*/ 67760 w 88974"/>
                <a:gd name="connsiteY3" fmla="*/ 250367 h 254075"/>
                <a:gd name="connsiteX4" fmla="*/ 78600 w 88974"/>
                <a:gd name="connsiteY4" fmla="*/ 254396 h 254075"/>
                <a:gd name="connsiteX5" fmla="*/ 80363 w 88974"/>
                <a:gd name="connsiteY5" fmla="*/ 254396 h 254075"/>
                <a:gd name="connsiteX6" fmla="*/ 87422 w 88974"/>
                <a:gd name="connsiteY6" fmla="*/ 250871 h 254075"/>
                <a:gd name="connsiteX7" fmla="*/ 85404 w 88974"/>
                <a:gd name="connsiteY7" fmla="*/ 247596 h 254075"/>
                <a:gd name="connsiteX8" fmla="*/ 29699 w 88974"/>
                <a:gd name="connsiteY8" fmla="*/ 131964 h 254075"/>
                <a:gd name="connsiteX9" fmla="*/ 86663 w 88974"/>
                <a:gd name="connsiteY9" fmla="*/ 15573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1" y="14565"/>
                  </a:cubicBezTo>
                  <a:cubicBezTo>
                    <a:pt x="26927" y="43787"/>
                    <a:pt x="9533" y="89386"/>
                    <a:pt x="9533" y="131964"/>
                  </a:cubicBezTo>
                  <a:cubicBezTo>
                    <a:pt x="9533" y="180834"/>
                    <a:pt x="31967" y="224924"/>
                    <a:pt x="67760" y="250367"/>
                  </a:cubicBezTo>
                  <a:cubicBezTo>
                    <a:pt x="73555" y="254396"/>
                    <a:pt x="74060" y="254396"/>
                    <a:pt x="78600" y="254396"/>
                  </a:cubicBezTo>
                  <a:lnTo>
                    <a:pt x="80363" y="254396"/>
                  </a:lnTo>
                  <a:cubicBezTo>
                    <a:pt x="84145" y="254396"/>
                    <a:pt x="87422" y="254396"/>
                    <a:pt x="87422" y="250871"/>
                  </a:cubicBezTo>
                  <a:cubicBezTo>
                    <a:pt x="87422" y="249358"/>
                    <a:pt x="86413" y="248350"/>
                    <a:pt x="85404" y="247596"/>
                  </a:cubicBezTo>
                  <a:cubicBezTo>
                    <a:pt x="36253" y="211823"/>
                    <a:pt x="29699" y="159170"/>
                    <a:pt x="29699" y="131964"/>
                  </a:cubicBezTo>
                  <a:cubicBezTo>
                    <a:pt x="29699" y="81073"/>
                    <a:pt x="52384" y="37996"/>
                    <a:pt x="86663" y="15573"/>
                  </a:cubicBezTo>
                  <a:cubicBezTo>
                    <a:pt x="86663" y="15320"/>
                    <a:pt x="87422" y="14315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84B2E032-FC27-44DE-9FA6-225568C62BF9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>
              <a:off x="3810160" y="-2907318"/>
              <a:ext cx="139817" cy="127038"/>
            </a:xfrm>
            <a:custGeom>
              <a:avLst/>
              <a:gdLst>
                <a:gd name="connsiteX0" fmla="*/ 127750 w 139817"/>
                <a:gd name="connsiteY0" fmla="*/ 20107 h 127037"/>
                <a:gd name="connsiteX1" fmla="*/ 116156 w 139817"/>
                <a:gd name="connsiteY1" fmla="*/ 33713 h 127037"/>
                <a:gd name="connsiteX2" fmla="*/ 125983 w 139817"/>
                <a:gd name="connsiteY2" fmla="*/ 43034 h 127037"/>
                <a:gd name="connsiteX3" fmla="*/ 140100 w 139817"/>
                <a:gd name="connsiteY3" fmla="*/ 27917 h 127037"/>
                <a:gd name="connsiteX4" fmla="*/ 114893 w 139817"/>
                <a:gd name="connsiteY4" fmla="*/ 9528 h 127037"/>
                <a:gd name="connsiteX5" fmla="*/ 87672 w 139817"/>
                <a:gd name="connsiteY5" fmla="*/ 27666 h 127037"/>
                <a:gd name="connsiteX6" fmla="*/ 58684 w 139817"/>
                <a:gd name="connsiteY6" fmla="*/ 9528 h 127037"/>
                <a:gd name="connsiteX7" fmla="*/ 15833 w 139817"/>
                <a:gd name="connsiteY7" fmla="*/ 48072 h 127037"/>
                <a:gd name="connsiteX8" fmla="*/ 19614 w 139817"/>
                <a:gd name="connsiteY8" fmla="*/ 51347 h 127037"/>
                <a:gd name="connsiteX9" fmla="*/ 23900 w 139817"/>
                <a:gd name="connsiteY9" fmla="*/ 47063 h 127037"/>
                <a:gd name="connsiteX10" fmla="*/ 57929 w 139817"/>
                <a:gd name="connsiteY10" fmla="*/ 16582 h 127037"/>
                <a:gd name="connsiteX11" fmla="*/ 72546 w 139817"/>
                <a:gd name="connsiteY11" fmla="*/ 32704 h 127037"/>
                <a:gd name="connsiteX12" fmla="*/ 67506 w 139817"/>
                <a:gd name="connsiteY12" fmla="*/ 57393 h 127037"/>
                <a:gd name="connsiteX13" fmla="*/ 58938 w 139817"/>
                <a:gd name="connsiteY13" fmla="*/ 91908 h 127037"/>
                <a:gd name="connsiteX14" fmla="*/ 34990 w 139817"/>
                <a:gd name="connsiteY14" fmla="*/ 116092 h 127037"/>
                <a:gd name="connsiteX15" fmla="*/ 22136 w 139817"/>
                <a:gd name="connsiteY15" fmla="*/ 112563 h 127037"/>
                <a:gd name="connsiteX16" fmla="*/ 33731 w 139817"/>
                <a:gd name="connsiteY16" fmla="*/ 98962 h 127037"/>
                <a:gd name="connsiteX17" fmla="*/ 23646 w 139817"/>
                <a:gd name="connsiteY17" fmla="*/ 89641 h 127037"/>
                <a:gd name="connsiteX18" fmla="*/ 9533 w 139817"/>
                <a:gd name="connsiteY18" fmla="*/ 105008 h 127037"/>
                <a:gd name="connsiteX19" fmla="*/ 34740 w 139817"/>
                <a:gd name="connsiteY19" fmla="*/ 123147 h 127037"/>
                <a:gd name="connsiteX20" fmla="*/ 61961 w 139817"/>
                <a:gd name="connsiteY20" fmla="*/ 105008 h 127037"/>
                <a:gd name="connsiteX21" fmla="*/ 91199 w 139817"/>
                <a:gd name="connsiteY21" fmla="*/ 123147 h 127037"/>
                <a:gd name="connsiteX22" fmla="*/ 133800 w 139817"/>
                <a:gd name="connsiteY22" fmla="*/ 84599 h 127037"/>
                <a:gd name="connsiteX23" fmla="*/ 130019 w 139817"/>
                <a:gd name="connsiteY23" fmla="*/ 81324 h 127037"/>
                <a:gd name="connsiteX24" fmla="*/ 125732 w 139817"/>
                <a:gd name="connsiteY24" fmla="*/ 85607 h 127037"/>
                <a:gd name="connsiteX25" fmla="*/ 91704 w 139817"/>
                <a:gd name="connsiteY25" fmla="*/ 116092 h 127037"/>
                <a:gd name="connsiteX26" fmla="*/ 77336 w 139817"/>
                <a:gd name="connsiteY26" fmla="*/ 99967 h 127037"/>
                <a:gd name="connsiteX27" fmla="*/ 82377 w 139817"/>
                <a:gd name="connsiteY27" fmla="*/ 75027 h 127037"/>
                <a:gd name="connsiteX28" fmla="*/ 90949 w 139817"/>
                <a:gd name="connsiteY28" fmla="*/ 40513 h 127037"/>
                <a:gd name="connsiteX29" fmla="*/ 114642 w 139817"/>
                <a:gd name="connsiteY29" fmla="*/ 16582 h 127037"/>
                <a:gd name="connsiteX30" fmla="*/ 127750 w 139817"/>
                <a:gd name="connsiteY30" fmla="*/ 20107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817" h="127037">
                  <a:moveTo>
                    <a:pt x="127750" y="20107"/>
                  </a:moveTo>
                  <a:cubicBezTo>
                    <a:pt x="116656" y="22879"/>
                    <a:pt x="116156" y="32704"/>
                    <a:pt x="116156" y="33713"/>
                  </a:cubicBezTo>
                  <a:cubicBezTo>
                    <a:pt x="116156" y="39255"/>
                    <a:pt x="120438" y="43034"/>
                    <a:pt x="125983" y="43034"/>
                  </a:cubicBezTo>
                  <a:cubicBezTo>
                    <a:pt x="131531" y="43034"/>
                    <a:pt x="140100" y="38750"/>
                    <a:pt x="140100" y="27917"/>
                  </a:cubicBezTo>
                  <a:cubicBezTo>
                    <a:pt x="140100" y="13557"/>
                    <a:pt x="124219" y="9528"/>
                    <a:pt x="114893" y="9528"/>
                  </a:cubicBezTo>
                  <a:cubicBezTo>
                    <a:pt x="103048" y="9528"/>
                    <a:pt x="93467" y="17841"/>
                    <a:pt x="87672" y="27666"/>
                  </a:cubicBezTo>
                  <a:cubicBezTo>
                    <a:pt x="82127" y="14315"/>
                    <a:pt x="69019" y="9528"/>
                    <a:pt x="58684" y="9528"/>
                  </a:cubicBezTo>
                  <a:cubicBezTo>
                    <a:pt x="31209" y="9528"/>
                    <a:pt x="15833" y="41017"/>
                    <a:pt x="15833" y="48072"/>
                  </a:cubicBezTo>
                  <a:cubicBezTo>
                    <a:pt x="15833" y="50339"/>
                    <a:pt x="17596" y="51347"/>
                    <a:pt x="19614" y="51347"/>
                  </a:cubicBezTo>
                  <a:cubicBezTo>
                    <a:pt x="22641" y="51347"/>
                    <a:pt x="23141" y="50089"/>
                    <a:pt x="23900" y="47063"/>
                  </a:cubicBezTo>
                  <a:cubicBezTo>
                    <a:pt x="29695" y="28675"/>
                    <a:pt x="44821" y="16582"/>
                    <a:pt x="57929" y="16582"/>
                  </a:cubicBezTo>
                  <a:cubicBezTo>
                    <a:pt x="67760" y="16582"/>
                    <a:pt x="72546" y="23637"/>
                    <a:pt x="72546" y="32704"/>
                  </a:cubicBezTo>
                  <a:cubicBezTo>
                    <a:pt x="72546" y="37742"/>
                    <a:pt x="69524" y="49330"/>
                    <a:pt x="67506" y="57393"/>
                  </a:cubicBezTo>
                  <a:cubicBezTo>
                    <a:pt x="65742" y="64698"/>
                    <a:pt x="60197" y="87120"/>
                    <a:pt x="58938" y="91908"/>
                  </a:cubicBezTo>
                  <a:cubicBezTo>
                    <a:pt x="55407" y="105509"/>
                    <a:pt x="46334" y="116092"/>
                    <a:pt x="34990" y="116092"/>
                  </a:cubicBezTo>
                  <a:cubicBezTo>
                    <a:pt x="33981" y="116092"/>
                    <a:pt x="27427" y="116092"/>
                    <a:pt x="22136" y="112563"/>
                  </a:cubicBezTo>
                  <a:cubicBezTo>
                    <a:pt x="33731" y="109792"/>
                    <a:pt x="33731" y="99212"/>
                    <a:pt x="33731" y="98962"/>
                  </a:cubicBezTo>
                  <a:cubicBezTo>
                    <a:pt x="33731" y="93166"/>
                    <a:pt x="29191" y="89641"/>
                    <a:pt x="23646" y="89641"/>
                  </a:cubicBezTo>
                  <a:cubicBezTo>
                    <a:pt x="16842" y="89641"/>
                    <a:pt x="9533" y="95433"/>
                    <a:pt x="9533" y="105008"/>
                  </a:cubicBezTo>
                  <a:cubicBezTo>
                    <a:pt x="9533" y="116597"/>
                    <a:pt x="21882" y="123147"/>
                    <a:pt x="34740" y="123147"/>
                  </a:cubicBezTo>
                  <a:cubicBezTo>
                    <a:pt x="48098" y="123147"/>
                    <a:pt x="57424" y="113067"/>
                    <a:pt x="61961" y="105008"/>
                  </a:cubicBezTo>
                  <a:cubicBezTo>
                    <a:pt x="67506" y="117351"/>
                    <a:pt x="79100" y="123147"/>
                    <a:pt x="91199" y="123147"/>
                  </a:cubicBezTo>
                  <a:cubicBezTo>
                    <a:pt x="118674" y="123147"/>
                    <a:pt x="133800" y="91653"/>
                    <a:pt x="133800" y="84599"/>
                  </a:cubicBezTo>
                  <a:cubicBezTo>
                    <a:pt x="133800" y="82082"/>
                    <a:pt x="131782" y="81324"/>
                    <a:pt x="130019" y="81324"/>
                  </a:cubicBezTo>
                  <a:cubicBezTo>
                    <a:pt x="126992" y="81324"/>
                    <a:pt x="126487" y="83091"/>
                    <a:pt x="125732" y="85607"/>
                  </a:cubicBezTo>
                  <a:cubicBezTo>
                    <a:pt x="120692" y="102488"/>
                    <a:pt x="106325" y="116092"/>
                    <a:pt x="91704" y="116092"/>
                  </a:cubicBezTo>
                  <a:cubicBezTo>
                    <a:pt x="83386" y="116092"/>
                    <a:pt x="77336" y="110550"/>
                    <a:pt x="77336" y="99967"/>
                  </a:cubicBezTo>
                  <a:cubicBezTo>
                    <a:pt x="77336" y="94929"/>
                    <a:pt x="78850" y="89137"/>
                    <a:pt x="82377" y="75027"/>
                  </a:cubicBezTo>
                  <a:cubicBezTo>
                    <a:pt x="84141" y="67469"/>
                    <a:pt x="89686" y="45301"/>
                    <a:pt x="90949" y="40513"/>
                  </a:cubicBezTo>
                  <a:cubicBezTo>
                    <a:pt x="94476" y="27412"/>
                    <a:pt x="103298" y="16582"/>
                    <a:pt x="114642" y="16582"/>
                  </a:cubicBezTo>
                  <a:cubicBezTo>
                    <a:pt x="115902" y="16582"/>
                    <a:pt x="122456" y="16582"/>
                    <a:pt x="127750" y="2010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FB905EE2-D9E6-4B66-BABB-0B44029B2987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>
              <a:off x="3970497" y="-2988689"/>
              <a:ext cx="88975" cy="254075"/>
            </a:xfrm>
            <a:custGeom>
              <a:avLst/>
              <a:gdLst>
                <a:gd name="connsiteX0" fmla="*/ 16592 w 88974"/>
                <a:gd name="connsiteY0" fmla="*/ 9528 h 254075"/>
                <a:gd name="connsiteX1" fmla="*/ 9533 w 88974"/>
                <a:gd name="connsiteY1" fmla="*/ 13053 h 254075"/>
                <a:gd name="connsiteX2" fmla="*/ 11046 w 88974"/>
                <a:gd name="connsiteY2" fmla="*/ 16328 h 254075"/>
                <a:gd name="connsiteX3" fmla="*/ 50871 w 88974"/>
                <a:gd name="connsiteY3" fmla="*/ 62180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1 h 254075"/>
                <a:gd name="connsiteX7" fmla="*/ 16592 w 88974"/>
                <a:gd name="connsiteY7" fmla="*/ 254396 h 254075"/>
                <a:gd name="connsiteX8" fmla="*/ 18105 w 88974"/>
                <a:gd name="connsiteY8" fmla="*/ 254396 h 254075"/>
                <a:gd name="connsiteX9" fmla="*/ 30204 w 88974"/>
                <a:gd name="connsiteY9" fmla="*/ 249358 h 254075"/>
                <a:gd name="connsiteX10" fmla="*/ 87167 w 88974"/>
                <a:gd name="connsiteY10" fmla="*/ 131964 h 254075"/>
                <a:gd name="connsiteX11" fmla="*/ 28941 w 88974"/>
                <a:gd name="connsiteY11" fmla="*/ 13556 h 254075"/>
                <a:gd name="connsiteX12" fmla="*/ 18105 w 88974"/>
                <a:gd name="connsiteY12" fmla="*/ 9528 h 254075"/>
                <a:gd name="connsiteX13" fmla="*/ 16592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2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5"/>
                    <a:pt x="11046" y="16328"/>
                  </a:cubicBezTo>
                  <a:cubicBezTo>
                    <a:pt x="18859" y="21869"/>
                    <a:pt x="37512" y="35475"/>
                    <a:pt x="50871" y="62180"/>
                  </a:cubicBezTo>
                  <a:cubicBezTo>
                    <a:pt x="62970" y="86365"/>
                    <a:pt x="67005" y="110800"/>
                    <a:pt x="67005" y="131964"/>
                  </a:cubicBezTo>
                  <a:cubicBezTo>
                    <a:pt x="67005" y="160178"/>
                    <a:pt x="59442" y="212073"/>
                    <a:pt x="12810" y="246588"/>
                  </a:cubicBezTo>
                  <a:cubicBezTo>
                    <a:pt x="10037" y="248604"/>
                    <a:pt x="9533" y="249108"/>
                    <a:pt x="9533" y="250871"/>
                  </a:cubicBezTo>
                  <a:cubicBezTo>
                    <a:pt x="9533" y="254396"/>
                    <a:pt x="12560" y="254396"/>
                    <a:pt x="16592" y="254396"/>
                  </a:cubicBezTo>
                  <a:lnTo>
                    <a:pt x="18105" y="254396"/>
                  </a:lnTo>
                  <a:cubicBezTo>
                    <a:pt x="22891" y="254396"/>
                    <a:pt x="23396" y="254396"/>
                    <a:pt x="30204" y="249358"/>
                  </a:cubicBezTo>
                  <a:cubicBezTo>
                    <a:pt x="69778" y="220136"/>
                    <a:pt x="87167" y="174537"/>
                    <a:pt x="87167" y="131964"/>
                  </a:cubicBezTo>
                  <a:cubicBezTo>
                    <a:pt x="87167" y="83090"/>
                    <a:pt x="64733" y="39001"/>
                    <a:pt x="28941" y="13556"/>
                  </a:cubicBezTo>
                  <a:cubicBezTo>
                    <a:pt x="23145" y="9528"/>
                    <a:pt x="22641" y="9528"/>
                    <a:pt x="18105" y="9528"/>
                  </a:cubicBezTo>
                  <a:lnTo>
                    <a:pt x="16592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39E81304-6CC0-4FA7-A594-539B81C481EC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>
              <a:off x="4167152" y="-2904801"/>
              <a:ext cx="228792" cy="88926"/>
            </a:xfrm>
            <a:custGeom>
              <a:avLst/>
              <a:gdLst>
                <a:gd name="connsiteX0" fmla="*/ 208156 w 228792"/>
                <a:gd name="connsiteY0" fmla="*/ 27166 h 88926"/>
                <a:gd name="connsiteX1" fmla="*/ 219497 w 228792"/>
                <a:gd name="connsiteY1" fmla="*/ 18345 h 88926"/>
                <a:gd name="connsiteX2" fmla="*/ 206644 w 228792"/>
                <a:gd name="connsiteY2" fmla="*/ 9528 h 88926"/>
                <a:gd name="connsiteX3" fmla="*/ 22386 w 228792"/>
                <a:gd name="connsiteY3" fmla="*/ 9528 h 88926"/>
                <a:gd name="connsiteX4" fmla="*/ 9533 w 228792"/>
                <a:gd name="connsiteY4" fmla="*/ 18345 h 88926"/>
                <a:gd name="connsiteX5" fmla="*/ 20873 w 228792"/>
                <a:gd name="connsiteY5" fmla="*/ 27166 h 88926"/>
                <a:gd name="connsiteX6" fmla="*/ 208156 w 228792"/>
                <a:gd name="connsiteY6" fmla="*/ 27166 h 88926"/>
                <a:gd name="connsiteX7" fmla="*/ 206644 w 228792"/>
                <a:gd name="connsiteY7" fmla="*/ 86620 h 88926"/>
                <a:gd name="connsiteX8" fmla="*/ 219497 w 228792"/>
                <a:gd name="connsiteY8" fmla="*/ 77803 h 88926"/>
                <a:gd name="connsiteX9" fmla="*/ 208156 w 228792"/>
                <a:gd name="connsiteY9" fmla="*/ 68985 h 88926"/>
                <a:gd name="connsiteX10" fmla="*/ 20873 w 228792"/>
                <a:gd name="connsiteY10" fmla="*/ 68985 h 88926"/>
                <a:gd name="connsiteX11" fmla="*/ 9533 w 228792"/>
                <a:gd name="connsiteY11" fmla="*/ 77803 h 88926"/>
                <a:gd name="connsiteX12" fmla="*/ 22386 w 228792"/>
                <a:gd name="connsiteY12" fmla="*/ 86620 h 88926"/>
                <a:gd name="connsiteX13" fmla="*/ 206644 w 228792"/>
                <a:gd name="connsiteY13" fmla="*/ 86620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792" h="88926">
                  <a:moveTo>
                    <a:pt x="208156" y="27166"/>
                  </a:moveTo>
                  <a:cubicBezTo>
                    <a:pt x="211180" y="27166"/>
                    <a:pt x="219497" y="27166"/>
                    <a:pt x="219497" y="18345"/>
                  </a:cubicBezTo>
                  <a:cubicBezTo>
                    <a:pt x="219497" y="9528"/>
                    <a:pt x="210171" y="9528"/>
                    <a:pt x="206644" y="9528"/>
                  </a:cubicBezTo>
                  <a:lnTo>
                    <a:pt x="22386" y="9528"/>
                  </a:lnTo>
                  <a:cubicBezTo>
                    <a:pt x="18859" y="9528"/>
                    <a:pt x="9533" y="9528"/>
                    <a:pt x="9533" y="18345"/>
                  </a:cubicBezTo>
                  <a:cubicBezTo>
                    <a:pt x="9533" y="27166"/>
                    <a:pt x="17851" y="27166"/>
                    <a:pt x="20873" y="27166"/>
                  </a:cubicBezTo>
                  <a:lnTo>
                    <a:pt x="208156" y="27166"/>
                  </a:lnTo>
                  <a:close/>
                  <a:moveTo>
                    <a:pt x="206644" y="86620"/>
                  </a:moveTo>
                  <a:cubicBezTo>
                    <a:pt x="210171" y="86620"/>
                    <a:pt x="219497" y="86620"/>
                    <a:pt x="219497" y="77803"/>
                  </a:cubicBezTo>
                  <a:cubicBezTo>
                    <a:pt x="219497" y="68985"/>
                    <a:pt x="211180" y="68985"/>
                    <a:pt x="208156" y="68985"/>
                  </a:cubicBezTo>
                  <a:lnTo>
                    <a:pt x="20873" y="68985"/>
                  </a:lnTo>
                  <a:cubicBezTo>
                    <a:pt x="17851" y="68985"/>
                    <a:pt x="9533" y="68985"/>
                    <a:pt x="9533" y="77803"/>
                  </a:cubicBezTo>
                  <a:cubicBezTo>
                    <a:pt x="9533" y="86620"/>
                    <a:pt x="18859" y="86620"/>
                    <a:pt x="22386" y="86620"/>
                  </a:cubicBezTo>
                  <a:lnTo>
                    <a:pt x="206644" y="866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DA4705FA-38B0-47B0-8632-ED92AADCD07C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>
              <a:off x="4475000" y="-2965009"/>
              <a:ext cx="216081" cy="177853"/>
            </a:xfrm>
            <a:custGeom>
              <a:avLst/>
              <a:gdLst>
                <a:gd name="connsiteX0" fmla="*/ 57170 w 216081"/>
                <a:gd name="connsiteY0" fmla="*/ 62935 h 177852"/>
                <a:gd name="connsiteX1" fmla="*/ 92207 w 216081"/>
                <a:gd name="connsiteY1" fmla="*/ 62935 h 177852"/>
                <a:gd name="connsiteX2" fmla="*/ 103297 w 216081"/>
                <a:gd name="connsiteY2" fmla="*/ 55127 h 177852"/>
                <a:gd name="connsiteX3" fmla="*/ 92207 w 216081"/>
                <a:gd name="connsiteY3" fmla="*/ 47063 h 177852"/>
                <a:gd name="connsiteX4" fmla="*/ 57170 w 216081"/>
                <a:gd name="connsiteY4" fmla="*/ 47063 h 177852"/>
                <a:gd name="connsiteX5" fmla="*/ 57170 w 216081"/>
                <a:gd name="connsiteY5" fmla="*/ 20612 h 177852"/>
                <a:gd name="connsiteX6" fmla="*/ 47843 w 216081"/>
                <a:gd name="connsiteY6" fmla="*/ 9528 h 177852"/>
                <a:gd name="connsiteX7" fmla="*/ 38267 w 216081"/>
                <a:gd name="connsiteY7" fmla="*/ 20612 h 177852"/>
                <a:gd name="connsiteX8" fmla="*/ 38267 w 216081"/>
                <a:gd name="connsiteY8" fmla="*/ 47063 h 177852"/>
                <a:gd name="connsiteX9" fmla="*/ 20623 w 216081"/>
                <a:gd name="connsiteY9" fmla="*/ 47063 h 177852"/>
                <a:gd name="connsiteX10" fmla="*/ 9533 w 216081"/>
                <a:gd name="connsiteY10" fmla="*/ 54872 h 177852"/>
                <a:gd name="connsiteX11" fmla="*/ 20623 w 216081"/>
                <a:gd name="connsiteY11" fmla="*/ 62935 h 177852"/>
                <a:gd name="connsiteX12" fmla="*/ 37762 w 216081"/>
                <a:gd name="connsiteY12" fmla="*/ 62935 h 177852"/>
                <a:gd name="connsiteX13" fmla="*/ 37762 w 216081"/>
                <a:gd name="connsiteY13" fmla="*/ 144307 h 177852"/>
                <a:gd name="connsiteX14" fmla="*/ 63978 w 216081"/>
                <a:gd name="connsiteY14" fmla="*/ 180838 h 177852"/>
                <a:gd name="connsiteX15" fmla="*/ 91199 w 216081"/>
                <a:gd name="connsiteY15" fmla="*/ 176050 h 177852"/>
                <a:gd name="connsiteX16" fmla="*/ 108593 w 216081"/>
                <a:gd name="connsiteY16" fmla="*/ 164966 h 177852"/>
                <a:gd name="connsiteX17" fmla="*/ 106824 w 216081"/>
                <a:gd name="connsiteY17" fmla="*/ 158162 h 177852"/>
                <a:gd name="connsiteX18" fmla="*/ 102793 w 216081"/>
                <a:gd name="connsiteY18" fmla="*/ 153124 h 177852"/>
                <a:gd name="connsiteX19" fmla="*/ 99265 w 216081"/>
                <a:gd name="connsiteY19" fmla="*/ 154887 h 177852"/>
                <a:gd name="connsiteX20" fmla="*/ 71032 w 216081"/>
                <a:gd name="connsiteY20" fmla="*/ 164462 h 177852"/>
                <a:gd name="connsiteX21" fmla="*/ 57170 w 216081"/>
                <a:gd name="connsiteY21" fmla="*/ 140023 h 177852"/>
                <a:gd name="connsiteX22" fmla="*/ 57170 w 216081"/>
                <a:gd name="connsiteY22" fmla="*/ 62935 h 177852"/>
                <a:gd name="connsiteX23" fmla="*/ 162393 w 216081"/>
                <a:gd name="connsiteY23" fmla="*/ 113068 h 177852"/>
                <a:gd name="connsiteX24" fmla="*/ 212299 w 216081"/>
                <a:gd name="connsiteY24" fmla="*/ 62181 h 177852"/>
                <a:gd name="connsiteX25" fmla="*/ 218097 w 216081"/>
                <a:gd name="connsiteY25" fmla="*/ 55127 h 177852"/>
                <a:gd name="connsiteX26" fmla="*/ 218097 w 216081"/>
                <a:gd name="connsiteY26" fmla="*/ 51597 h 177852"/>
                <a:gd name="connsiteX27" fmla="*/ 212803 w 216081"/>
                <a:gd name="connsiteY27" fmla="*/ 44547 h 177852"/>
                <a:gd name="connsiteX28" fmla="*/ 161888 w 216081"/>
                <a:gd name="connsiteY28" fmla="*/ 80570 h 177852"/>
                <a:gd name="connsiteX29" fmla="*/ 161634 w 216081"/>
                <a:gd name="connsiteY29" fmla="*/ 80570 h 177852"/>
                <a:gd name="connsiteX30" fmla="*/ 161634 w 216081"/>
                <a:gd name="connsiteY30" fmla="*/ 58147 h 177852"/>
                <a:gd name="connsiteX31" fmla="*/ 152308 w 216081"/>
                <a:gd name="connsiteY31" fmla="*/ 47063 h 177852"/>
                <a:gd name="connsiteX32" fmla="*/ 142732 w 216081"/>
                <a:gd name="connsiteY32" fmla="*/ 58147 h 177852"/>
                <a:gd name="connsiteX33" fmla="*/ 142732 w 216081"/>
                <a:gd name="connsiteY33" fmla="*/ 167233 h 177852"/>
                <a:gd name="connsiteX34" fmla="*/ 152562 w 216081"/>
                <a:gd name="connsiteY34" fmla="*/ 178317 h 177852"/>
                <a:gd name="connsiteX35" fmla="*/ 162393 w 216081"/>
                <a:gd name="connsiteY35" fmla="*/ 167233 h 177852"/>
                <a:gd name="connsiteX36" fmla="*/ 162393 w 216081"/>
                <a:gd name="connsiteY36" fmla="*/ 113068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6081" h="177852">
                  <a:moveTo>
                    <a:pt x="57170" y="62935"/>
                  </a:moveTo>
                  <a:lnTo>
                    <a:pt x="92207" y="62935"/>
                  </a:lnTo>
                  <a:cubicBezTo>
                    <a:pt x="95231" y="62935"/>
                    <a:pt x="103297" y="62935"/>
                    <a:pt x="103297" y="55127"/>
                  </a:cubicBezTo>
                  <a:cubicBezTo>
                    <a:pt x="103297" y="47063"/>
                    <a:pt x="95484" y="47063"/>
                    <a:pt x="92207" y="47063"/>
                  </a:cubicBezTo>
                  <a:lnTo>
                    <a:pt x="57170" y="47063"/>
                  </a:lnTo>
                  <a:lnTo>
                    <a:pt x="57170" y="20612"/>
                  </a:lnTo>
                  <a:cubicBezTo>
                    <a:pt x="57170" y="16078"/>
                    <a:pt x="57170" y="9528"/>
                    <a:pt x="47843" y="9528"/>
                  </a:cubicBezTo>
                  <a:cubicBezTo>
                    <a:pt x="38267" y="9528"/>
                    <a:pt x="38267" y="15823"/>
                    <a:pt x="38267" y="20612"/>
                  </a:cubicBezTo>
                  <a:lnTo>
                    <a:pt x="38267" y="47063"/>
                  </a:lnTo>
                  <a:lnTo>
                    <a:pt x="20623" y="47063"/>
                  </a:lnTo>
                  <a:cubicBezTo>
                    <a:pt x="17595" y="47063"/>
                    <a:pt x="9533" y="47063"/>
                    <a:pt x="9533" y="54872"/>
                  </a:cubicBezTo>
                  <a:cubicBezTo>
                    <a:pt x="9533" y="62935"/>
                    <a:pt x="17345" y="62935"/>
                    <a:pt x="20623" y="62935"/>
                  </a:cubicBezTo>
                  <a:lnTo>
                    <a:pt x="37762" y="62935"/>
                  </a:lnTo>
                  <a:lnTo>
                    <a:pt x="37762" y="144307"/>
                  </a:lnTo>
                  <a:cubicBezTo>
                    <a:pt x="37762" y="161437"/>
                    <a:pt x="43058" y="180838"/>
                    <a:pt x="63978" y="180838"/>
                  </a:cubicBezTo>
                  <a:cubicBezTo>
                    <a:pt x="67505" y="180838"/>
                    <a:pt x="78595" y="180584"/>
                    <a:pt x="91199" y="176050"/>
                  </a:cubicBezTo>
                  <a:cubicBezTo>
                    <a:pt x="91953" y="175796"/>
                    <a:pt x="108593" y="169750"/>
                    <a:pt x="108593" y="164966"/>
                  </a:cubicBezTo>
                  <a:cubicBezTo>
                    <a:pt x="108593" y="164208"/>
                    <a:pt x="107329" y="160179"/>
                    <a:pt x="106824" y="158162"/>
                  </a:cubicBezTo>
                  <a:cubicBezTo>
                    <a:pt x="106071" y="155141"/>
                    <a:pt x="105566" y="153124"/>
                    <a:pt x="102793" y="153124"/>
                  </a:cubicBezTo>
                  <a:cubicBezTo>
                    <a:pt x="101534" y="153124"/>
                    <a:pt x="100525" y="154132"/>
                    <a:pt x="99265" y="154887"/>
                  </a:cubicBezTo>
                  <a:cubicBezTo>
                    <a:pt x="91199" y="160933"/>
                    <a:pt x="81622" y="164462"/>
                    <a:pt x="71032" y="164462"/>
                  </a:cubicBezTo>
                  <a:cubicBezTo>
                    <a:pt x="59438" y="164462"/>
                    <a:pt x="57170" y="151361"/>
                    <a:pt x="57170" y="140023"/>
                  </a:cubicBezTo>
                  <a:lnTo>
                    <a:pt x="57170" y="62935"/>
                  </a:lnTo>
                  <a:close/>
                  <a:moveTo>
                    <a:pt x="162393" y="113068"/>
                  </a:moveTo>
                  <a:cubicBezTo>
                    <a:pt x="162393" y="82587"/>
                    <a:pt x="186337" y="63439"/>
                    <a:pt x="212299" y="62181"/>
                  </a:cubicBezTo>
                  <a:cubicBezTo>
                    <a:pt x="217344" y="61927"/>
                    <a:pt x="218097" y="61927"/>
                    <a:pt x="218097" y="55127"/>
                  </a:cubicBezTo>
                  <a:lnTo>
                    <a:pt x="218097" y="51597"/>
                  </a:lnTo>
                  <a:cubicBezTo>
                    <a:pt x="218097" y="46309"/>
                    <a:pt x="218097" y="44547"/>
                    <a:pt x="212803" y="44547"/>
                  </a:cubicBezTo>
                  <a:cubicBezTo>
                    <a:pt x="206249" y="44547"/>
                    <a:pt x="178019" y="46813"/>
                    <a:pt x="161888" y="80570"/>
                  </a:cubicBezTo>
                  <a:lnTo>
                    <a:pt x="161634" y="80570"/>
                  </a:lnTo>
                  <a:lnTo>
                    <a:pt x="161634" y="58147"/>
                  </a:lnTo>
                  <a:cubicBezTo>
                    <a:pt x="161634" y="53614"/>
                    <a:pt x="161634" y="47063"/>
                    <a:pt x="152308" y="47063"/>
                  </a:cubicBezTo>
                  <a:cubicBezTo>
                    <a:pt x="142732" y="47063"/>
                    <a:pt x="142732" y="53364"/>
                    <a:pt x="142732" y="58147"/>
                  </a:cubicBezTo>
                  <a:lnTo>
                    <a:pt x="142732" y="167233"/>
                  </a:lnTo>
                  <a:cubicBezTo>
                    <a:pt x="142732" y="172271"/>
                    <a:pt x="142732" y="178317"/>
                    <a:pt x="152562" y="178317"/>
                  </a:cubicBezTo>
                  <a:cubicBezTo>
                    <a:pt x="162393" y="178317"/>
                    <a:pt x="162393" y="172271"/>
                    <a:pt x="162393" y="167233"/>
                  </a:cubicBezTo>
                  <a:lnTo>
                    <a:pt x="162393" y="11306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4B89F0B9-A67D-433E-A174-0251F13EB3CB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>
              <a:off x="4815542" y="-2981691"/>
              <a:ext cx="63553" cy="254075"/>
            </a:xfrm>
            <a:custGeom>
              <a:avLst/>
              <a:gdLst>
                <a:gd name="connsiteX0" fmla="*/ 28945 w 63553"/>
                <a:gd name="connsiteY0" fmla="*/ 25400 h 254075"/>
                <a:gd name="connsiteX1" fmla="*/ 46335 w 63553"/>
                <a:gd name="connsiteY1" fmla="*/ 25400 h 254075"/>
                <a:gd name="connsiteX2" fmla="*/ 57428 w 63553"/>
                <a:gd name="connsiteY2" fmla="*/ 17587 h 254075"/>
                <a:gd name="connsiteX3" fmla="*/ 46335 w 63553"/>
                <a:gd name="connsiteY3" fmla="*/ 9528 h 254075"/>
                <a:gd name="connsiteX4" fmla="*/ 20627 w 63553"/>
                <a:gd name="connsiteY4" fmla="*/ 9528 h 254075"/>
                <a:gd name="connsiteX5" fmla="*/ 9533 w 63553"/>
                <a:gd name="connsiteY5" fmla="*/ 20612 h 254075"/>
                <a:gd name="connsiteX6" fmla="*/ 9533 w 63553"/>
                <a:gd name="connsiteY6" fmla="*/ 243314 h 254075"/>
                <a:gd name="connsiteX7" fmla="*/ 20627 w 63553"/>
                <a:gd name="connsiteY7" fmla="*/ 254398 h 254075"/>
                <a:gd name="connsiteX8" fmla="*/ 46335 w 63553"/>
                <a:gd name="connsiteY8" fmla="*/ 254398 h 254075"/>
                <a:gd name="connsiteX9" fmla="*/ 57428 w 63553"/>
                <a:gd name="connsiteY9" fmla="*/ 246589 h 254075"/>
                <a:gd name="connsiteX10" fmla="*/ 46335 w 63553"/>
                <a:gd name="connsiteY10" fmla="*/ 238526 h 254075"/>
                <a:gd name="connsiteX11" fmla="*/ 28945 w 63553"/>
                <a:gd name="connsiteY11" fmla="*/ 238526 h 254075"/>
                <a:gd name="connsiteX12" fmla="*/ 28945 w 63553"/>
                <a:gd name="connsiteY12" fmla="*/ 25400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553" h="254075">
                  <a:moveTo>
                    <a:pt x="28945" y="25400"/>
                  </a:moveTo>
                  <a:lnTo>
                    <a:pt x="46335" y="25400"/>
                  </a:lnTo>
                  <a:cubicBezTo>
                    <a:pt x="49361" y="25400"/>
                    <a:pt x="57428" y="25400"/>
                    <a:pt x="57428" y="17587"/>
                  </a:cubicBezTo>
                  <a:cubicBezTo>
                    <a:pt x="57428" y="9528"/>
                    <a:pt x="49611" y="9528"/>
                    <a:pt x="46335" y="9528"/>
                  </a:cubicBezTo>
                  <a:lnTo>
                    <a:pt x="20627" y="9528"/>
                  </a:lnTo>
                  <a:cubicBezTo>
                    <a:pt x="12055" y="9528"/>
                    <a:pt x="9533" y="11541"/>
                    <a:pt x="9533" y="20612"/>
                  </a:cubicBezTo>
                  <a:lnTo>
                    <a:pt x="9533" y="243314"/>
                  </a:lnTo>
                  <a:cubicBezTo>
                    <a:pt x="9533" y="251881"/>
                    <a:pt x="11551" y="254398"/>
                    <a:pt x="20627" y="254398"/>
                  </a:cubicBezTo>
                  <a:lnTo>
                    <a:pt x="46335" y="254398"/>
                  </a:lnTo>
                  <a:cubicBezTo>
                    <a:pt x="49361" y="254398"/>
                    <a:pt x="57428" y="254398"/>
                    <a:pt x="57428" y="246589"/>
                  </a:cubicBezTo>
                  <a:cubicBezTo>
                    <a:pt x="57428" y="238526"/>
                    <a:pt x="49611" y="238526"/>
                    <a:pt x="46335" y="238526"/>
                  </a:cubicBezTo>
                  <a:lnTo>
                    <a:pt x="28945" y="238526"/>
                  </a:lnTo>
                  <a:lnTo>
                    <a:pt x="28945" y="254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81DD5934-88A3-4268-8230-E4CFB90D9C08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>
              <a:off x="4879186" y="-2907318"/>
              <a:ext cx="165239" cy="177853"/>
            </a:xfrm>
            <a:custGeom>
              <a:avLst/>
              <a:gdLst>
                <a:gd name="connsiteX0" fmla="*/ 155475 w 165238"/>
                <a:gd name="connsiteY0" fmla="*/ 20862 h 177852"/>
                <a:gd name="connsiteX1" fmla="*/ 158498 w 165238"/>
                <a:gd name="connsiteY1" fmla="*/ 15824 h 177852"/>
                <a:gd name="connsiteX2" fmla="*/ 154970 w 165238"/>
                <a:gd name="connsiteY2" fmla="*/ 12045 h 177852"/>
                <a:gd name="connsiteX3" fmla="*/ 150435 w 165238"/>
                <a:gd name="connsiteY3" fmla="*/ 15070 h 177852"/>
                <a:gd name="connsiteX4" fmla="*/ 90695 w 165238"/>
                <a:gd name="connsiteY4" fmla="*/ 78303 h 177852"/>
                <a:gd name="connsiteX5" fmla="*/ 70532 w 165238"/>
                <a:gd name="connsiteY5" fmla="*/ 27412 h 177852"/>
                <a:gd name="connsiteX6" fmla="*/ 38013 w 165238"/>
                <a:gd name="connsiteY6" fmla="*/ 9528 h 177852"/>
                <a:gd name="connsiteX7" fmla="*/ 14574 w 165238"/>
                <a:gd name="connsiteY7" fmla="*/ 26908 h 177852"/>
                <a:gd name="connsiteX8" fmla="*/ 18355 w 165238"/>
                <a:gd name="connsiteY8" fmla="*/ 30183 h 177852"/>
                <a:gd name="connsiteX9" fmla="*/ 22387 w 165238"/>
                <a:gd name="connsiteY9" fmla="*/ 26908 h 177852"/>
                <a:gd name="connsiteX10" fmla="*/ 35999 w 165238"/>
                <a:gd name="connsiteY10" fmla="*/ 16582 h 177852"/>
                <a:gd name="connsiteX11" fmla="*/ 74814 w 165238"/>
                <a:gd name="connsiteY11" fmla="*/ 94929 h 177852"/>
                <a:gd name="connsiteX12" fmla="*/ 12556 w 165238"/>
                <a:gd name="connsiteY12" fmla="*/ 160933 h 177852"/>
                <a:gd name="connsiteX13" fmla="*/ 9533 w 165238"/>
                <a:gd name="connsiteY13" fmla="*/ 165720 h 177852"/>
                <a:gd name="connsiteX14" fmla="*/ 13311 w 165238"/>
                <a:gd name="connsiteY14" fmla="*/ 169500 h 177852"/>
                <a:gd name="connsiteX15" fmla="*/ 17851 w 165238"/>
                <a:gd name="connsiteY15" fmla="*/ 166475 h 177852"/>
                <a:gd name="connsiteX16" fmla="*/ 77587 w 165238"/>
                <a:gd name="connsiteY16" fmla="*/ 103242 h 177852"/>
                <a:gd name="connsiteX17" fmla="*/ 111870 w 165238"/>
                <a:gd name="connsiteY17" fmla="*/ 168492 h 177852"/>
                <a:gd name="connsiteX18" fmla="*/ 130269 w 165238"/>
                <a:gd name="connsiteY18" fmla="*/ 172021 h 177852"/>
                <a:gd name="connsiteX19" fmla="*/ 153458 w 165238"/>
                <a:gd name="connsiteY19" fmla="*/ 154636 h 177852"/>
                <a:gd name="connsiteX20" fmla="*/ 149676 w 165238"/>
                <a:gd name="connsiteY20" fmla="*/ 151361 h 177852"/>
                <a:gd name="connsiteX21" fmla="*/ 145645 w 165238"/>
                <a:gd name="connsiteY21" fmla="*/ 154636 h 177852"/>
                <a:gd name="connsiteX22" fmla="*/ 132031 w 165238"/>
                <a:gd name="connsiteY22" fmla="*/ 164966 h 177852"/>
                <a:gd name="connsiteX23" fmla="*/ 112120 w 165238"/>
                <a:gd name="connsiteY23" fmla="*/ 137757 h 177852"/>
                <a:gd name="connsiteX24" fmla="*/ 93217 w 165238"/>
                <a:gd name="connsiteY24" fmla="*/ 86870 h 177852"/>
                <a:gd name="connsiteX25" fmla="*/ 155475 w 165238"/>
                <a:gd name="connsiteY25" fmla="*/ 20862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238" h="177852">
                  <a:moveTo>
                    <a:pt x="155475" y="20862"/>
                  </a:moveTo>
                  <a:cubicBezTo>
                    <a:pt x="157239" y="18849"/>
                    <a:pt x="158498" y="17337"/>
                    <a:pt x="158498" y="15824"/>
                  </a:cubicBezTo>
                  <a:cubicBezTo>
                    <a:pt x="158498" y="13557"/>
                    <a:pt x="156735" y="12045"/>
                    <a:pt x="154970" y="12045"/>
                  </a:cubicBezTo>
                  <a:cubicBezTo>
                    <a:pt x="153207" y="12045"/>
                    <a:pt x="152703" y="12549"/>
                    <a:pt x="150435" y="15070"/>
                  </a:cubicBezTo>
                  <a:lnTo>
                    <a:pt x="90695" y="78303"/>
                  </a:lnTo>
                  <a:cubicBezTo>
                    <a:pt x="76328" y="38750"/>
                    <a:pt x="76328" y="38246"/>
                    <a:pt x="70532" y="27412"/>
                  </a:cubicBezTo>
                  <a:cubicBezTo>
                    <a:pt x="68010" y="22124"/>
                    <a:pt x="61706" y="9528"/>
                    <a:pt x="38013" y="9528"/>
                  </a:cubicBezTo>
                  <a:cubicBezTo>
                    <a:pt x="21378" y="9528"/>
                    <a:pt x="14574" y="23383"/>
                    <a:pt x="14574" y="26908"/>
                  </a:cubicBezTo>
                  <a:cubicBezTo>
                    <a:pt x="14574" y="28925"/>
                    <a:pt x="16087" y="30183"/>
                    <a:pt x="18355" y="30183"/>
                  </a:cubicBezTo>
                  <a:cubicBezTo>
                    <a:pt x="21378" y="30183"/>
                    <a:pt x="21632" y="28925"/>
                    <a:pt x="22387" y="26908"/>
                  </a:cubicBezTo>
                  <a:cubicBezTo>
                    <a:pt x="25410" y="19353"/>
                    <a:pt x="32218" y="16582"/>
                    <a:pt x="35999" y="16582"/>
                  </a:cubicBezTo>
                  <a:cubicBezTo>
                    <a:pt x="49862" y="16582"/>
                    <a:pt x="70028" y="80320"/>
                    <a:pt x="74814" y="94929"/>
                  </a:cubicBezTo>
                  <a:lnTo>
                    <a:pt x="12556" y="160933"/>
                  </a:lnTo>
                  <a:cubicBezTo>
                    <a:pt x="10037" y="163704"/>
                    <a:pt x="9533" y="163958"/>
                    <a:pt x="9533" y="165720"/>
                  </a:cubicBezTo>
                  <a:cubicBezTo>
                    <a:pt x="9533" y="167987"/>
                    <a:pt x="11297" y="169500"/>
                    <a:pt x="13311" y="169500"/>
                  </a:cubicBezTo>
                  <a:cubicBezTo>
                    <a:pt x="14069" y="169500"/>
                    <a:pt x="15078" y="169500"/>
                    <a:pt x="17851" y="166475"/>
                  </a:cubicBezTo>
                  <a:lnTo>
                    <a:pt x="77587" y="103242"/>
                  </a:lnTo>
                  <a:cubicBezTo>
                    <a:pt x="97249" y="161691"/>
                    <a:pt x="102289" y="164208"/>
                    <a:pt x="111870" y="168492"/>
                  </a:cubicBezTo>
                  <a:cubicBezTo>
                    <a:pt x="115901" y="170254"/>
                    <a:pt x="122706" y="172021"/>
                    <a:pt x="130269" y="172021"/>
                  </a:cubicBezTo>
                  <a:cubicBezTo>
                    <a:pt x="145899" y="172021"/>
                    <a:pt x="153458" y="158920"/>
                    <a:pt x="153458" y="154636"/>
                  </a:cubicBezTo>
                  <a:cubicBezTo>
                    <a:pt x="153458" y="152370"/>
                    <a:pt x="151948" y="151361"/>
                    <a:pt x="149676" y="151361"/>
                  </a:cubicBezTo>
                  <a:cubicBezTo>
                    <a:pt x="146903" y="151361"/>
                    <a:pt x="146400" y="152620"/>
                    <a:pt x="145645" y="154636"/>
                  </a:cubicBezTo>
                  <a:cubicBezTo>
                    <a:pt x="143626" y="160178"/>
                    <a:pt x="137577" y="164966"/>
                    <a:pt x="132031" y="164966"/>
                  </a:cubicBezTo>
                  <a:cubicBezTo>
                    <a:pt x="124473" y="164966"/>
                    <a:pt x="115651" y="145315"/>
                    <a:pt x="112120" y="137757"/>
                  </a:cubicBezTo>
                  <a:cubicBezTo>
                    <a:pt x="106325" y="125160"/>
                    <a:pt x="106325" y="124656"/>
                    <a:pt x="93217" y="86870"/>
                  </a:cubicBezTo>
                  <a:lnTo>
                    <a:pt x="155475" y="208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E7E0971B-D44C-48B7-B51C-5FE8B23BAFD9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>
              <a:off x="5062128" y="-2887467"/>
              <a:ext cx="101685" cy="152445"/>
            </a:xfrm>
            <a:custGeom>
              <a:avLst/>
              <a:gdLst>
                <a:gd name="connsiteX0" fmla="*/ 61420 w 101685"/>
                <a:gd name="connsiteY0" fmla="*/ 18766 h 152445"/>
                <a:gd name="connsiteX1" fmla="*/ 54279 w 101685"/>
                <a:gd name="connsiteY1" fmla="*/ 9528 h 152445"/>
                <a:gd name="connsiteX2" fmla="*/ 47554 w 101685"/>
                <a:gd name="connsiteY2" fmla="*/ 13098 h 152445"/>
                <a:gd name="connsiteX3" fmla="*/ 16258 w 101685"/>
                <a:gd name="connsiteY3" fmla="*/ 23388 h 152445"/>
                <a:gd name="connsiteX4" fmla="*/ 9533 w 101685"/>
                <a:gd name="connsiteY4" fmla="*/ 29894 h 152445"/>
                <a:gd name="connsiteX5" fmla="*/ 17938 w 101685"/>
                <a:gd name="connsiteY5" fmla="*/ 36611 h 152445"/>
                <a:gd name="connsiteX6" fmla="*/ 43776 w 101685"/>
                <a:gd name="connsiteY6" fmla="*/ 31363 h 152445"/>
                <a:gd name="connsiteX7" fmla="*/ 43776 w 101685"/>
                <a:gd name="connsiteY7" fmla="*/ 139277 h 152445"/>
                <a:gd name="connsiteX8" fmla="*/ 20246 w 101685"/>
                <a:gd name="connsiteY8" fmla="*/ 139277 h 152445"/>
                <a:gd name="connsiteX9" fmla="*/ 11003 w 101685"/>
                <a:gd name="connsiteY9" fmla="*/ 145788 h 152445"/>
                <a:gd name="connsiteX10" fmla="*/ 20246 w 101685"/>
                <a:gd name="connsiteY10" fmla="*/ 152505 h 152445"/>
                <a:gd name="connsiteX11" fmla="*/ 84947 w 101685"/>
                <a:gd name="connsiteY11" fmla="*/ 152505 h 152445"/>
                <a:gd name="connsiteX12" fmla="*/ 94190 w 101685"/>
                <a:gd name="connsiteY12" fmla="*/ 145999 h 152445"/>
                <a:gd name="connsiteX13" fmla="*/ 84947 w 101685"/>
                <a:gd name="connsiteY13" fmla="*/ 139277 h 152445"/>
                <a:gd name="connsiteX14" fmla="*/ 61420 w 101685"/>
                <a:gd name="connsiteY14" fmla="*/ 139277 h 152445"/>
                <a:gd name="connsiteX15" fmla="*/ 61420 w 101685"/>
                <a:gd name="connsiteY15" fmla="*/ 1876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685" h="152445">
                  <a:moveTo>
                    <a:pt x="61420" y="18766"/>
                  </a:moveTo>
                  <a:cubicBezTo>
                    <a:pt x="61420" y="15618"/>
                    <a:pt x="61420" y="9528"/>
                    <a:pt x="54279" y="9528"/>
                  </a:cubicBezTo>
                  <a:cubicBezTo>
                    <a:pt x="51335" y="9528"/>
                    <a:pt x="50286" y="10370"/>
                    <a:pt x="47554" y="13098"/>
                  </a:cubicBezTo>
                  <a:cubicBezTo>
                    <a:pt x="37683" y="22756"/>
                    <a:pt x="22347" y="23177"/>
                    <a:pt x="16258" y="23388"/>
                  </a:cubicBezTo>
                  <a:cubicBezTo>
                    <a:pt x="12266" y="23594"/>
                    <a:pt x="9533" y="26325"/>
                    <a:pt x="9533" y="29894"/>
                  </a:cubicBezTo>
                  <a:cubicBezTo>
                    <a:pt x="9533" y="36611"/>
                    <a:pt x="16258" y="36611"/>
                    <a:pt x="17938" y="36611"/>
                  </a:cubicBezTo>
                  <a:cubicBezTo>
                    <a:pt x="20035" y="36611"/>
                    <a:pt x="33060" y="36194"/>
                    <a:pt x="43776" y="31363"/>
                  </a:cubicBezTo>
                  <a:lnTo>
                    <a:pt x="43776" y="139277"/>
                  </a:lnTo>
                  <a:lnTo>
                    <a:pt x="20246" y="139277"/>
                  </a:lnTo>
                  <a:cubicBezTo>
                    <a:pt x="17517" y="139277"/>
                    <a:pt x="11003" y="139277"/>
                    <a:pt x="11003" y="145788"/>
                  </a:cubicBezTo>
                  <a:cubicBezTo>
                    <a:pt x="11003" y="152505"/>
                    <a:pt x="17306" y="152505"/>
                    <a:pt x="20246" y="152505"/>
                  </a:cubicBezTo>
                  <a:lnTo>
                    <a:pt x="84947" y="152505"/>
                  </a:lnTo>
                  <a:cubicBezTo>
                    <a:pt x="87680" y="152505"/>
                    <a:pt x="94190" y="152505"/>
                    <a:pt x="94190" y="145999"/>
                  </a:cubicBezTo>
                  <a:cubicBezTo>
                    <a:pt x="94190" y="139277"/>
                    <a:pt x="87886" y="139277"/>
                    <a:pt x="84947" y="139277"/>
                  </a:cubicBezTo>
                  <a:lnTo>
                    <a:pt x="61420" y="139277"/>
                  </a:lnTo>
                  <a:lnTo>
                    <a:pt x="61420" y="187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2D03CD26-42C6-4574-9403-5E6990374FB5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>
              <a:off x="5201523" y="-2988689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1 w 88974"/>
                <a:gd name="connsiteY1" fmla="*/ 14565 h 254075"/>
                <a:gd name="connsiteX2" fmla="*/ 9533 w 88974"/>
                <a:gd name="connsiteY2" fmla="*/ 131964 h 254075"/>
                <a:gd name="connsiteX3" fmla="*/ 67760 w 88974"/>
                <a:gd name="connsiteY3" fmla="*/ 250367 h 254075"/>
                <a:gd name="connsiteX4" fmla="*/ 78600 w 88974"/>
                <a:gd name="connsiteY4" fmla="*/ 254396 h 254075"/>
                <a:gd name="connsiteX5" fmla="*/ 80363 w 88974"/>
                <a:gd name="connsiteY5" fmla="*/ 254396 h 254075"/>
                <a:gd name="connsiteX6" fmla="*/ 87422 w 88974"/>
                <a:gd name="connsiteY6" fmla="*/ 250871 h 254075"/>
                <a:gd name="connsiteX7" fmla="*/ 85404 w 88974"/>
                <a:gd name="connsiteY7" fmla="*/ 247596 h 254075"/>
                <a:gd name="connsiteX8" fmla="*/ 29699 w 88974"/>
                <a:gd name="connsiteY8" fmla="*/ 131964 h 254075"/>
                <a:gd name="connsiteX9" fmla="*/ 86663 w 88974"/>
                <a:gd name="connsiteY9" fmla="*/ 15573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1" y="14565"/>
                  </a:cubicBezTo>
                  <a:cubicBezTo>
                    <a:pt x="26927" y="43787"/>
                    <a:pt x="9533" y="89386"/>
                    <a:pt x="9533" y="131964"/>
                  </a:cubicBezTo>
                  <a:cubicBezTo>
                    <a:pt x="9533" y="180834"/>
                    <a:pt x="31967" y="224924"/>
                    <a:pt x="67760" y="250367"/>
                  </a:cubicBezTo>
                  <a:cubicBezTo>
                    <a:pt x="73555" y="254396"/>
                    <a:pt x="74060" y="254396"/>
                    <a:pt x="78600" y="254396"/>
                  </a:cubicBezTo>
                  <a:lnTo>
                    <a:pt x="80363" y="254396"/>
                  </a:lnTo>
                  <a:cubicBezTo>
                    <a:pt x="84145" y="254396"/>
                    <a:pt x="87422" y="254396"/>
                    <a:pt x="87422" y="250871"/>
                  </a:cubicBezTo>
                  <a:cubicBezTo>
                    <a:pt x="87422" y="249358"/>
                    <a:pt x="86413" y="248350"/>
                    <a:pt x="85404" y="247596"/>
                  </a:cubicBezTo>
                  <a:cubicBezTo>
                    <a:pt x="36253" y="211823"/>
                    <a:pt x="29699" y="159170"/>
                    <a:pt x="29699" y="131964"/>
                  </a:cubicBezTo>
                  <a:cubicBezTo>
                    <a:pt x="29699" y="81073"/>
                    <a:pt x="52384" y="37996"/>
                    <a:pt x="86663" y="15573"/>
                  </a:cubicBezTo>
                  <a:cubicBezTo>
                    <a:pt x="86663" y="15320"/>
                    <a:pt x="87422" y="14315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58F5825F-62F8-4318-AA91-E28F34A26108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>
              <a:off x="5305164" y="-2907318"/>
              <a:ext cx="139817" cy="127038"/>
            </a:xfrm>
            <a:custGeom>
              <a:avLst/>
              <a:gdLst>
                <a:gd name="connsiteX0" fmla="*/ 127750 w 139817"/>
                <a:gd name="connsiteY0" fmla="*/ 20107 h 127037"/>
                <a:gd name="connsiteX1" fmla="*/ 116156 w 139817"/>
                <a:gd name="connsiteY1" fmla="*/ 33713 h 127037"/>
                <a:gd name="connsiteX2" fmla="*/ 125983 w 139817"/>
                <a:gd name="connsiteY2" fmla="*/ 43034 h 127037"/>
                <a:gd name="connsiteX3" fmla="*/ 140100 w 139817"/>
                <a:gd name="connsiteY3" fmla="*/ 27917 h 127037"/>
                <a:gd name="connsiteX4" fmla="*/ 114893 w 139817"/>
                <a:gd name="connsiteY4" fmla="*/ 9528 h 127037"/>
                <a:gd name="connsiteX5" fmla="*/ 87672 w 139817"/>
                <a:gd name="connsiteY5" fmla="*/ 27666 h 127037"/>
                <a:gd name="connsiteX6" fmla="*/ 58684 w 139817"/>
                <a:gd name="connsiteY6" fmla="*/ 9528 h 127037"/>
                <a:gd name="connsiteX7" fmla="*/ 15833 w 139817"/>
                <a:gd name="connsiteY7" fmla="*/ 48072 h 127037"/>
                <a:gd name="connsiteX8" fmla="*/ 19614 w 139817"/>
                <a:gd name="connsiteY8" fmla="*/ 51347 h 127037"/>
                <a:gd name="connsiteX9" fmla="*/ 23900 w 139817"/>
                <a:gd name="connsiteY9" fmla="*/ 47063 h 127037"/>
                <a:gd name="connsiteX10" fmla="*/ 57929 w 139817"/>
                <a:gd name="connsiteY10" fmla="*/ 16582 h 127037"/>
                <a:gd name="connsiteX11" fmla="*/ 72546 w 139817"/>
                <a:gd name="connsiteY11" fmla="*/ 32704 h 127037"/>
                <a:gd name="connsiteX12" fmla="*/ 67505 w 139817"/>
                <a:gd name="connsiteY12" fmla="*/ 57393 h 127037"/>
                <a:gd name="connsiteX13" fmla="*/ 58938 w 139817"/>
                <a:gd name="connsiteY13" fmla="*/ 91908 h 127037"/>
                <a:gd name="connsiteX14" fmla="*/ 34990 w 139817"/>
                <a:gd name="connsiteY14" fmla="*/ 116092 h 127037"/>
                <a:gd name="connsiteX15" fmla="*/ 22136 w 139817"/>
                <a:gd name="connsiteY15" fmla="*/ 112563 h 127037"/>
                <a:gd name="connsiteX16" fmla="*/ 33731 w 139817"/>
                <a:gd name="connsiteY16" fmla="*/ 98962 h 127037"/>
                <a:gd name="connsiteX17" fmla="*/ 23646 w 139817"/>
                <a:gd name="connsiteY17" fmla="*/ 89641 h 127037"/>
                <a:gd name="connsiteX18" fmla="*/ 9533 w 139817"/>
                <a:gd name="connsiteY18" fmla="*/ 105008 h 127037"/>
                <a:gd name="connsiteX19" fmla="*/ 34740 w 139817"/>
                <a:gd name="connsiteY19" fmla="*/ 123147 h 127037"/>
                <a:gd name="connsiteX20" fmla="*/ 61960 w 139817"/>
                <a:gd name="connsiteY20" fmla="*/ 105008 h 127037"/>
                <a:gd name="connsiteX21" fmla="*/ 91199 w 139817"/>
                <a:gd name="connsiteY21" fmla="*/ 123147 h 127037"/>
                <a:gd name="connsiteX22" fmla="*/ 133800 w 139817"/>
                <a:gd name="connsiteY22" fmla="*/ 84599 h 127037"/>
                <a:gd name="connsiteX23" fmla="*/ 130019 w 139817"/>
                <a:gd name="connsiteY23" fmla="*/ 81324 h 127037"/>
                <a:gd name="connsiteX24" fmla="*/ 125732 w 139817"/>
                <a:gd name="connsiteY24" fmla="*/ 85607 h 127037"/>
                <a:gd name="connsiteX25" fmla="*/ 91704 w 139817"/>
                <a:gd name="connsiteY25" fmla="*/ 116092 h 127037"/>
                <a:gd name="connsiteX26" fmla="*/ 77337 w 139817"/>
                <a:gd name="connsiteY26" fmla="*/ 99967 h 127037"/>
                <a:gd name="connsiteX27" fmla="*/ 82377 w 139817"/>
                <a:gd name="connsiteY27" fmla="*/ 75027 h 127037"/>
                <a:gd name="connsiteX28" fmla="*/ 90949 w 139817"/>
                <a:gd name="connsiteY28" fmla="*/ 40513 h 127037"/>
                <a:gd name="connsiteX29" fmla="*/ 114642 w 139817"/>
                <a:gd name="connsiteY29" fmla="*/ 16582 h 127037"/>
                <a:gd name="connsiteX30" fmla="*/ 127750 w 139817"/>
                <a:gd name="connsiteY30" fmla="*/ 20107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817" h="127037">
                  <a:moveTo>
                    <a:pt x="127750" y="20107"/>
                  </a:moveTo>
                  <a:cubicBezTo>
                    <a:pt x="116656" y="22879"/>
                    <a:pt x="116156" y="32704"/>
                    <a:pt x="116156" y="33713"/>
                  </a:cubicBezTo>
                  <a:cubicBezTo>
                    <a:pt x="116156" y="39255"/>
                    <a:pt x="120438" y="43034"/>
                    <a:pt x="125983" y="43034"/>
                  </a:cubicBezTo>
                  <a:cubicBezTo>
                    <a:pt x="131531" y="43034"/>
                    <a:pt x="140100" y="38750"/>
                    <a:pt x="140100" y="27917"/>
                  </a:cubicBezTo>
                  <a:cubicBezTo>
                    <a:pt x="140100" y="13557"/>
                    <a:pt x="124219" y="9528"/>
                    <a:pt x="114893" y="9528"/>
                  </a:cubicBezTo>
                  <a:cubicBezTo>
                    <a:pt x="103048" y="9528"/>
                    <a:pt x="93467" y="17841"/>
                    <a:pt x="87672" y="27666"/>
                  </a:cubicBezTo>
                  <a:cubicBezTo>
                    <a:pt x="82127" y="14315"/>
                    <a:pt x="69019" y="9528"/>
                    <a:pt x="58684" y="9528"/>
                  </a:cubicBezTo>
                  <a:cubicBezTo>
                    <a:pt x="31209" y="9528"/>
                    <a:pt x="15833" y="41017"/>
                    <a:pt x="15833" y="48072"/>
                  </a:cubicBezTo>
                  <a:cubicBezTo>
                    <a:pt x="15833" y="50339"/>
                    <a:pt x="17596" y="51347"/>
                    <a:pt x="19614" y="51347"/>
                  </a:cubicBezTo>
                  <a:cubicBezTo>
                    <a:pt x="22641" y="51347"/>
                    <a:pt x="23141" y="50089"/>
                    <a:pt x="23900" y="47063"/>
                  </a:cubicBezTo>
                  <a:cubicBezTo>
                    <a:pt x="29695" y="28675"/>
                    <a:pt x="44821" y="16582"/>
                    <a:pt x="57929" y="16582"/>
                  </a:cubicBezTo>
                  <a:cubicBezTo>
                    <a:pt x="67760" y="16582"/>
                    <a:pt x="72546" y="23637"/>
                    <a:pt x="72546" y="32704"/>
                  </a:cubicBezTo>
                  <a:cubicBezTo>
                    <a:pt x="72546" y="37742"/>
                    <a:pt x="69523" y="49330"/>
                    <a:pt x="67505" y="57393"/>
                  </a:cubicBezTo>
                  <a:cubicBezTo>
                    <a:pt x="65742" y="64698"/>
                    <a:pt x="60197" y="87120"/>
                    <a:pt x="58938" y="91908"/>
                  </a:cubicBezTo>
                  <a:cubicBezTo>
                    <a:pt x="55407" y="105509"/>
                    <a:pt x="46334" y="116092"/>
                    <a:pt x="34990" y="116092"/>
                  </a:cubicBezTo>
                  <a:cubicBezTo>
                    <a:pt x="33981" y="116092"/>
                    <a:pt x="27427" y="116092"/>
                    <a:pt x="22136" y="112563"/>
                  </a:cubicBezTo>
                  <a:cubicBezTo>
                    <a:pt x="33731" y="109792"/>
                    <a:pt x="33731" y="99212"/>
                    <a:pt x="33731" y="98962"/>
                  </a:cubicBezTo>
                  <a:cubicBezTo>
                    <a:pt x="33731" y="93166"/>
                    <a:pt x="29191" y="89641"/>
                    <a:pt x="23646" y="89641"/>
                  </a:cubicBezTo>
                  <a:cubicBezTo>
                    <a:pt x="16842" y="89641"/>
                    <a:pt x="9533" y="95433"/>
                    <a:pt x="9533" y="105008"/>
                  </a:cubicBezTo>
                  <a:cubicBezTo>
                    <a:pt x="9533" y="116597"/>
                    <a:pt x="21882" y="123147"/>
                    <a:pt x="34740" y="123147"/>
                  </a:cubicBezTo>
                  <a:cubicBezTo>
                    <a:pt x="48098" y="123147"/>
                    <a:pt x="57424" y="113067"/>
                    <a:pt x="61960" y="105008"/>
                  </a:cubicBezTo>
                  <a:cubicBezTo>
                    <a:pt x="67505" y="117351"/>
                    <a:pt x="79100" y="123147"/>
                    <a:pt x="91199" y="123147"/>
                  </a:cubicBezTo>
                  <a:cubicBezTo>
                    <a:pt x="118674" y="123147"/>
                    <a:pt x="133800" y="91653"/>
                    <a:pt x="133800" y="84599"/>
                  </a:cubicBezTo>
                  <a:cubicBezTo>
                    <a:pt x="133800" y="82082"/>
                    <a:pt x="131782" y="81324"/>
                    <a:pt x="130019" y="81324"/>
                  </a:cubicBezTo>
                  <a:cubicBezTo>
                    <a:pt x="126992" y="81324"/>
                    <a:pt x="126487" y="83091"/>
                    <a:pt x="125732" y="85607"/>
                  </a:cubicBezTo>
                  <a:cubicBezTo>
                    <a:pt x="120692" y="102488"/>
                    <a:pt x="106325" y="116092"/>
                    <a:pt x="91704" y="116092"/>
                  </a:cubicBezTo>
                  <a:cubicBezTo>
                    <a:pt x="83386" y="116092"/>
                    <a:pt x="77337" y="110550"/>
                    <a:pt x="77337" y="99967"/>
                  </a:cubicBezTo>
                  <a:cubicBezTo>
                    <a:pt x="77337" y="94929"/>
                    <a:pt x="78850" y="89137"/>
                    <a:pt x="82377" y="75027"/>
                  </a:cubicBezTo>
                  <a:cubicBezTo>
                    <a:pt x="84141" y="67469"/>
                    <a:pt x="89686" y="45301"/>
                    <a:pt x="90949" y="40513"/>
                  </a:cubicBezTo>
                  <a:cubicBezTo>
                    <a:pt x="94476" y="27412"/>
                    <a:pt x="103298" y="16582"/>
                    <a:pt x="114642" y="16582"/>
                  </a:cubicBezTo>
                  <a:cubicBezTo>
                    <a:pt x="115901" y="16582"/>
                    <a:pt x="122455" y="16582"/>
                    <a:pt x="127750" y="2010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6AE1EBB8-2AEE-474A-8F1D-4BF12FE978E3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>
              <a:off x="5465514" y="-2988689"/>
              <a:ext cx="88975" cy="254075"/>
            </a:xfrm>
            <a:custGeom>
              <a:avLst/>
              <a:gdLst>
                <a:gd name="connsiteX0" fmla="*/ 16592 w 88974"/>
                <a:gd name="connsiteY0" fmla="*/ 9528 h 254075"/>
                <a:gd name="connsiteX1" fmla="*/ 9533 w 88974"/>
                <a:gd name="connsiteY1" fmla="*/ 13053 h 254075"/>
                <a:gd name="connsiteX2" fmla="*/ 11047 w 88974"/>
                <a:gd name="connsiteY2" fmla="*/ 16328 h 254075"/>
                <a:gd name="connsiteX3" fmla="*/ 50871 w 88974"/>
                <a:gd name="connsiteY3" fmla="*/ 62180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1 h 254075"/>
                <a:gd name="connsiteX7" fmla="*/ 16592 w 88974"/>
                <a:gd name="connsiteY7" fmla="*/ 254396 h 254075"/>
                <a:gd name="connsiteX8" fmla="*/ 18105 w 88974"/>
                <a:gd name="connsiteY8" fmla="*/ 254396 h 254075"/>
                <a:gd name="connsiteX9" fmla="*/ 30204 w 88974"/>
                <a:gd name="connsiteY9" fmla="*/ 249358 h 254075"/>
                <a:gd name="connsiteX10" fmla="*/ 87168 w 88974"/>
                <a:gd name="connsiteY10" fmla="*/ 131964 h 254075"/>
                <a:gd name="connsiteX11" fmla="*/ 28941 w 88974"/>
                <a:gd name="connsiteY11" fmla="*/ 13556 h 254075"/>
                <a:gd name="connsiteX12" fmla="*/ 18105 w 88974"/>
                <a:gd name="connsiteY12" fmla="*/ 9528 h 254075"/>
                <a:gd name="connsiteX13" fmla="*/ 16592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2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5"/>
                    <a:pt x="11047" y="16328"/>
                  </a:cubicBezTo>
                  <a:cubicBezTo>
                    <a:pt x="18860" y="21869"/>
                    <a:pt x="37513" y="35475"/>
                    <a:pt x="50871" y="62180"/>
                  </a:cubicBezTo>
                  <a:cubicBezTo>
                    <a:pt x="62970" y="86365"/>
                    <a:pt x="67005" y="110800"/>
                    <a:pt x="67005" y="131964"/>
                  </a:cubicBezTo>
                  <a:cubicBezTo>
                    <a:pt x="67005" y="160178"/>
                    <a:pt x="59442" y="212073"/>
                    <a:pt x="12810" y="246588"/>
                  </a:cubicBezTo>
                  <a:cubicBezTo>
                    <a:pt x="10038" y="248604"/>
                    <a:pt x="9533" y="249108"/>
                    <a:pt x="9533" y="250871"/>
                  </a:cubicBezTo>
                  <a:cubicBezTo>
                    <a:pt x="9533" y="254396"/>
                    <a:pt x="12560" y="254396"/>
                    <a:pt x="16592" y="254396"/>
                  </a:cubicBezTo>
                  <a:lnTo>
                    <a:pt x="18105" y="254396"/>
                  </a:lnTo>
                  <a:cubicBezTo>
                    <a:pt x="22891" y="254396"/>
                    <a:pt x="23396" y="254396"/>
                    <a:pt x="30204" y="249358"/>
                  </a:cubicBezTo>
                  <a:cubicBezTo>
                    <a:pt x="69778" y="220136"/>
                    <a:pt x="87168" y="174537"/>
                    <a:pt x="87168" y="131964"/>
                  </a:cubicBezTo>
                  <a:cubicBezTo>
                    <a:pt x="87168" y="83090"/>
                    <a:pt x="64733" y="39001"/>
                    <a:pt x="28941" y="13556"/>
                  </a:cubicBezTo>
                  <a:cubicBezTo>
                    <a:pt x="23146" y="9528"/>
                    <a:pt x="22641" y="9528"/>
                    <a:pt x="18105" y="9528"/>
                  </a:cubicBezTo>
                  <a:lnTo>
                    <a:pt x="16592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F1FA8A3E-EBCC-453A-8C0F-0C5B271AF1E0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>
              <a:off x="5593603" y="-2824184"/>
              <a:ext cx="38132" cy="88926"/>
            </a:xfrm>
            <a:custGeom>
              <a:avLst/>
              <a:gdLst>
                <a:gd name="connsiteX0" fmla="*/ 33481 w 38132"/>
                <a:gd name="connsiteY0" fmla="*/ 33713 h 88926"/>
                <a:gd name="connsiteX1" fmla="*/ 14323 w 38132"/>
                <a:gd name="connsiteY1" fmla="*/ 80065 h 88926"/>
                <a:gd name="connsiteX2" fmla="*/ 12810 w 38132"/>
                <a:gd name="connsiteY2" fmla="*/ 82586 h 88926"/>
                <a:gd name="connsiteX3" fmla="*/ 16591 w 38132"/>
                <a:gd name="connsiteY3" fmla="*/ 86112 h 88926"/>
                <a:gd name="connsiteX4" fmla="*/ 40539 w 38132"/>
                <a:gd name="connsiteY4" fmla="*/ 36738 h 88926"/>
                <a:gd name="connsiteX5" fmla="*/ 23396 w 38132"/>
                <a:gd name="connsiteY5" fmla="*/ 9528 h 88926"/>
                <a:gd name="connsiteX6" fmla="*/ 9533 w 38132"/>
                <a:gd name="connsiteY6" fmla="*/ 23383 h 88926"/>
                <a:gd name="connsiteX7" fmla="*/ 23650 w 38132"/>
                <a:gd name="connsiteY7" fmla="*/ 37492 h 88926"/>
                <a:gd name="connsiteX8" fmla="*/ 33481 w 38132"/>
                <a:gd name="connsiteY8" fmla="*/ 33713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32" h="88926">
                  <a:moveTo>
                    <a:pt x="33481" y="33713"/>
                  </a:moveTo>
                  <a:cubicBezTo>
                    <a:pt x="33481" y="50089"/>
                    <a:pt x="29950" y="64448"/>
                    <a:pt x="14323" y="80065"/>
                  </a:cubicBezTo>
                  <a:cubicBezTo>
                    <a:pt x="13315" y="80824"/>
                    <a:pt x="12810" y="81328"/>
                    <a:pt x="12810" y="82586"/>
                  </a:cubicBezTo>
                  <a:cubicBezTo>
                    <a:pt x="12810" y="84603"/>
                    <a:pt x="14828" y="86112"/>
                    <a:pt x="16591" y="86112"/>
                  </a:cubicBezTo>
                  <a:cubicBezTo>
                    <a:pt x="19618" y="86112"/>
                    <a:pt x="40539" y="66210"/>
                    <a:pt x="40539" y="36738"/>
                  </a:cubicBezTo>
                  <a:cubicBezTo>
                    <a:pt x="40539" y="20612"/>
                    <a:pt x="34490" y="9528"/>
                    <a:pt x="23396" y="9528"/>
                  </a:cubicBezTo>
                  <a:cubicBezTo>
                    <a:pt x="14574" y="9528"/>
                    <a:pt x="9533" y="16582"/>
                    <a:pt x="9533" y="23383"/>
                  </a:cubicBezTo>
                  <a:cubicBezTo>
                    <a:pt x="9533" y="30437"/>
                    <a:pt x="14323" y="37492"/>
                    <a:pt x="23650" y="37492"/>
                  </a:cubicBezTo>
                  <a:cubicBezTo>
                    <a:pt x="29699" y="37492"/>
                    <a:pt x="33481" y="33967"/>
                    <a:pt x="33481" y="3371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668498AE-6494-433A-A00D-FDCC03B0C1C1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>
              <a:off x="5697982" y="-2907318"/>
              <a:ext cx="165239" cy="177853"/>
            </a:xfrm>
            <a:custGeom>
              <a:avLst/>
              <a:gdLst>
                <a:gd name="connsiteX0" fmla="*/ 155474 w 165238"/>
                <a:gd name="connsiteY0" fmla="*/ 20862 h 177852"/>
                <a:gd name="connsiteX1" fmla="*/ 158498 w 165238"/>
                <a:gd name="connsiteY1" fmla="*/ 15824 h 177852"/>
                <a:gd name="connsiteX2" fmla="*/ 154971 w 165238"/>
                <a:gd name="connsiteY2" fmla="*/ 12045 h 177852"/>
                <a:gd name="connsiteX3" fmla="*/ 150435 w 165238"/>
                <a:gd name="connsiteY3" fmla="*/ 15070 h 177852"/>
                <a:gd name="connsiteX4" fmla="*/ 90694 w 165238"/>
                <a:gd name="connsiteY4" fmla="*/ 78303 h 177852"/>
                <a:gd name="connsiteX5" fmla="*/ 70531 w 165238"/>
                <a:gd name="connsiteY5" fmla="*/ 27412 h 177852"/>
                <a:gd name="connsiteX6" fmla="*/ 38013 w 165238"/>
                <a:gd name="connsiteY6" fmla="*/ 9528 h 177852"/>
                <a:gd name="connsiteX7" fmla="*/ 14573 w 165238"/>
                <a:gd name="connsiteY7" fmla="*/ 26908 h 177852"/>
                <a:gd name="connsiteX8" fmla="*/ 18354 w 165238"/>
                <a:gd name="connsiteY8" fmla="*/ 30183 h 177852"/>
                <a:gd name="connsiteX9" fmla="*/ 22386 w 165238"/>
                <a:gd name="connsiteY9" fmla="*/ 26908 h 177852"/>
                <a:gd name="connsiteX10" fmla="*/ 35999 w 165238"/>
                <a:gd name="connsiteY10" fmla="*/ 16582 h 177852"/>
                <a:gd name="connsiteX11" fmla="*/ 74814 w 165238"/>
                <a:gd name="connsiteY11" fmla="*/ 94929 h 177852"/>
                <a:gd name="connsiteX12" fmla="*/ 12556 w 165238"/>
                <a:gd name="connsiteY12" fmla="*/ 160933 h 177852"/>
                <a:gd name="connsiteX13" fmla="*/ 9533 w 165238"/>
                <a:gd name="connsiteY13" fmla="*/ 165720 h 177852"/>
                <a:gd name="connsiteX14" fmla="*/ 13310 w 165238"/>
                <a:gd name="connsiteY14" fmla="*/ 169500 h 177852"/>
                <a:gd name="connsiteX15" fmla="*/ 17850 w 165238"/>
                <a:gd name="connsiteY15" fmla="*/ 166475 h 177852"/>
                <a:gd name="connsiteX16" fmla="*/ 77586 w 165238"/>
                <a:gd name="connsiteY16" fmla="*/ 103242 h 177852"/>
                <a:gd name="connsiteX17" fmla="*/ 111869 w 165238"/>
                <a:gd name="connsiteY17" fmla="*/ 168492 h 177852"/>
                <a:gd name="connsiteX18" fmla="*/ 130268 w 165238"/>
                <a:gd name="connsiteY18" fmla="*/ 172021 h 177852"/>
                <a:gd name="connsiteX19" fmla="*/ 153457 w 165238"/>
                <a:gd name="connsiteY19" fmla="*/ 154636 h 177852"/>
                <a:gd name="connsiteX20" fmla="*/ 149675 w 165238"/>
                <a:gd name="connsiteY20" fmla="*/ 151361 h 177852"/>
                <a:gd name="connsiteX21" fmla="*/ 145644 w 165238"/>
                <a:gd name="connsiteY21" fmla="*/ 154636 h 177852"/>
                <a:gd name="connsiteX22" fmla="*/ 132032 w 165238"/>
                <a:gd name="connsiteY22" fmla="*/ 164966 h 177852"/>
                <a:gd name="connsiteX23" fmla="*/ 112119 w 165238"/>
                <a:gd name="connsiteY23" fmla="*/ 137757 h 177852"/>
                <a:gd name="connsiteX24" fmla="*/ 93216 w 165238"/>
                <a:gd name="connsiteY24" fmla="*/ 86870 h 177852"/>
                <a:gd name="connsiteX25" fmla="*/ 155474 w 165238"/>
                <a:gd name="connsiteY25" fmla="*/ 20862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238" h="177852">
                  <a:moveTo>
                    <a:pt x="155474" y="20862"/>
                  </a:moveTo>
                  <a:cubicBezTo>
                    <a:pt x="157238" y="18849"/>
                    <a:pt x="158498" y="17337"/>
                    <a:pt x="158498" y="15824"/>
                  </a:cubicBezTo>
                  <a:cubicBezTo>
                    <a:pt x="158498" y="13557"/>
                    <a:pt x="156734" y="12045"/>
                    <a:pt x="154971" y="12045"/>
                  </a:cubicBezTo>
                  <a:cubicBezTo>
                    <a:pt x="153207" y="12045"/>
                    <a:pt x="152702" y="12549"/>
                    <a:pt x="150435" y="15070"/>
                  </a:cubicBezTo>
                  <a:lnTo>
                    <a:pt x="90694" y="78303"/>
                  </a:lnTo>
                  <a:cubicBezTo>
                    <a:pt x="76327" y="38750"/>
                    <a:pt x="76327" y="38246"/>
                    <a:pt x="70531" y="27412"/>
                  </a:cubicBezTo>
                  <a:cubicBezTo>
                    <a:pt x="68010" y="22124"/>
                    <a:pt x="61706" y="9528"/>
                    <a:pt x="38013" y="9528"/>
                  </a:cubicBezTo>
                  <a:cubicBezTo>
                    <a:pt x="21377" y="9528"/>
                    <a:pt x="14573" y="23383"/>
                    <a:pt x="14573" y="26908"/>
                  </a:cubicBezTo>
                  <a:cubicBezTo>
                    <a:pt x="14573" y="28925"/>
                    <a:pt x="16087" y="30183"/>
                    <a:pt x="18354" y="30183"/>
                  </a:cubicBezTo>
                  <a:cubicBezTo>
                    <a:pt x="21377" y="30183"/>
                    <a:pt x="21631" y="28925"/>
                    <a:pt x="22386" y="26908"/>
                  </a:cubicBezTo>
                  <a:cubicBezTo>
                    <a:pt x="25409" y="19353"/>
                    <a:pt x="32218" y="16582"/>
                    <a:pt x="35999" y="16582"/>
                  </a:cubicBezTo>
                  <a:cubicBezTo>
                    <a:pt x="49861" y="16582"/>
                    <a:pt x="70027" y="80320"/>
                    <a:pt x="74814" y="94929"/>
                  </a:cubicBezTo>
                  <a:lnTo>
                    <a:pt x="12556" y="160933"/>
                  </a:lnTo>
                  <a:cubicBezTo>
                    <a:pt x="10038" y="163704"/>
                    <a:pt x="9533" y="163958"/>
                    <a:pt x="9533" y="165720"/>
                  </a:cubicBezTo>
                  <a:cubicBezTo>
                    <a:pt x="9533" y="167987"/>
                    <a:pt x="11296" y="169500"/>
                    <a:pt x="13310" y="169500"/>
                  </a:cubicBezTo>
                  <a:cubicBezTo>
                    <a:pt x="14068" y="169500"/>
                    <a:pt x="15077" y="169500"/>
                    <a:pt x="17850" y="166475"/>
                  </a:cubicBezTo>
                  <a:lnTo>
                    <a:pt x="77586" y="103242"/>
                  </a:lnTo>
                  <a:cubicBezTo>
                    <a:pt x="97248" y="161691"/>
                    <a:pt x="102289" y="164208"/>
                    <a:pt x="111869" y="168492"/>
                  </a:cubicBezTo>
                  <a:cubicBezTo>
                    <a:pt x="115901" y="170254"/>
                    <a:pt x="122705" y="172021"/>
                    <a:pt x="130268" y="172021"/>
                  </a:cubicBezTo>
                  <a:cubicBezTo>
                    <a:pt x="145898" y="172021"/>
                    <a:pt x="153457" y="158920"/>
                    <a:pt x="153457" y="154636"/>
                  </a:cubicBezTo>
                  <a:cubicBezTo>
                    <a:pt x="153457" y="152370"/>
                    <a:pt x="151947" y="151361"/>
                    <a:pt x="149675" y="151361"/>
                  </a:cubicBezTo>
                  <a:cubicBezTo>
                    <a:pt x="146904" y="151361"/>
                    <a:pt x="146399" y="152620"/>
                    <a:pt x="145644" y="154636"/>
                  </a:cubicBezTo>
                  <a:cubicBezTo>
                    <a:pt x="143627" y="160178"/>
                    <a:pt x="137577" y="164966"/>
                    <a:pt x="132032" y="164966"/>
                  </a:cubicBezTo>
                  <a:cubicBezTo>
                    <a:pt x="124473" y="164966"/>
                    <a:pt x="115651" y="145315"/>
                    <a:pt x="112119" y="137757"/>
                  </a:cubicBezTo>
                  <a:cubicBezTo>
                    <a:pt x="106325" y="125160"/>
                    <a:pt x="106325" y="124656"/>
                    <a:pt x="93216" y="86870"/>
                  </a:cubicBezTo>
                  <a:lnTo>
                    <a:pt x="155474" y="208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DB5D5F99-75A0-488E-8B02-B05FBEE5DA20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>
              <a:off x="5866679" y="-2887467"/>
              <a:ext cx="114396" cy="152445"/>
            </a:xfrm>
            <a:custGeom>
              <a:avLst/>
              <a:gdLst>
                <a:gd name="connsiteX0" fmla="*/ 14156 w 114396"/>
                <a:gd name="connsiteY0" fmla="*/ 141167 h 152445"/>
                <a:gd name="connsiteX1" fmla="*/ 11634 w 114396"/>
                <a:gd name="connsiteY1" fmla="*/ 145578 h 152445"/>
                <a:gd name="connsiteX2" fmla="*/ 20877 w 114396"/>
                <a:gd name="connsiteY2" fmla="*/ 152505 h 152445"/>
                <a:gd name="connsiteX3" fmla="*/ 107425 w 114396"/>
                <a:gd name="connsiteY3" fmla="*/ 152505 h 152445"/>
                <a:gd name="connsiteX4" fmla="*/ 116668 w 114396"/>
                <a:gd name="connsiteY4" fmla="*/ 145367 h 152445"/>
                <a:gd name="connsiteX5" fmla="*/ 107425 w 114396"/>
                <a:gd name="connsiteY5" fmla="*/ 138019 h 152445"/>
                <a:gd name="connsiteX6" fmla="*/ 36003 w 114396"/>
                <a:gd name="connsiteY6" fmla="*/ 138019 h 152445"/>
                <a:gd name="connsiteX7" fmla="*/ 96291 w 114396"/>
                <a:gd name="connsiteY7" fmla="*/ 92670 h 152445"/>
                <a:gd name="connsiteX8" fmla="*/ 116668 w 114396"/>
                <a:gd name="connsiteY8" fmla="*/ 55087 h 152445"/>
                <a:gd name="connsiteX9" fmla="*/ 60578 w 114396"/>
                <a:gd name="connsiteY9" fmla="*/ 9528 h 152445"/>
                <a:gd name="connsiteX10" fmla="*/ 25497 w 114396"/>
                <a:gd name="connsiteY10" fmla="*/ 20866 h 152445"/>
                <a:gd name="connsiteX11" fmla="*/ 9533 w 114396"/>
                <a:gd name="connsiteY11" fmla="*/ 45432 h 152445"/>
                <a:gd name="connsiteX12" fmla="*/ 18986 w 114396"/>
                <a:gd name="connsiteY12" fmla="*/ 55508 h 152445"/>
                <a:gd name="connsiteX13" fmla="*/ 22136 w 114396"/>
                <a:gd name="connsiteY13" fmla="*/ 52570 h 152445"/>
                <a:gd name="connsiteX14" fmla="*/ 57218 w 114396"/>
                <a:gd name="connsiteY14" fmla="*/ 23388 h 152445"/>
                <a:gd name="connsiteX15" fmla="*/ 98599 w 114396"/>
                <a:gd name="connsiteY15" fmla="*/ 55298 h 152445"/>
                <a:gd name="connsiteX16" fmla="*/ 82425 w 114396"/>
                <a:gd name="connsiteY16" fmla="*/ 87002 h 152445"/>
                <a:gd name="connsiteX17" fmla="*/ 55327 w 114396"/>
                <a:gd name="connsiteY17" fmla="*/ 108415 h 152445"/>
                <a:gd name="connsiteX18" fmla="*/ 14156 w 114396"/>
                <a:gd name="connsiteY18" fmla="*/ 141167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96" h="152445">
                  <a:moveTo>
                    <a:pt x="14156" y="141167"/>
                  </a:moveTo>
                  <a:cubicBezTo>
                    <a:pt x="12055" y="142846"/>
                    <a:pt x="11634" y="143267"/>
                    <a:pt x="11634" y="145578"/>
                  </a:cubicBezTo>
                  <a:cubicBezTo>
                    <a:pt x="11634" y="152505"/>
                    <a:pt x="17934" y="152505"/>
                    <a:pt x="20877" y="152505"/>
                  </a:cubicBezTo>
                  <a:lnTo>
                    <a:pt x="107425" y="152505"/>
                  </a:lnTo>
                  <a:cubicBezTo>
                    <a:pt x="110575" y="152505"/>
                    <a:pt x="116668" y="152505"/>
                    <a:pt x="116668" y="145367"/>
                  </a:cubicBezTo>
                  <a:cubicBezTo>
                    <a:pt x="116668" y="138019"/>
                    <a:pt x="110785" y="138019"/>
                    <a:pt x="107425" y="138019"/>
                  </a:cubicBezTo>
                  <a:lnTo>
                    <a:pt x="36003" y="138019"/>
                  </a:lnTo>
                  <a:cubicBezTo>
                    <a:pt x="66250" y="113874"/>
                    <a:pt x="85785" y="101488"/>
                    <a:pt x="96291" y="92670"/>
                  </a:cubicBezTo>
                  <a:cubicBezTo>
                    <a:pt x="108474" y="82170"/>
                    <a:pt x="116668" y="70626"/>
                    <a:pt x="116668" y="55087"/>
                  </a:cubicBezTo>
                  <a:cubicBezTo>
                    <a:pt x="116668" y="28215"/>
                    <a:pt x="93348" y="9528"/>
                    <a:pt x="60578" y="9528"/>
                  </a:cubicBezTo>
                  <a:cubicBezTo>
                    <a:pt x="49023" y="9528"/>
                    <a:pt x="36630" y="11839"/>
                    <a:pt x="25497" y="20866"/>
                  </a:cubicBezTo>
                  <a:cubicBezTo>
                    <a:pt x="14784" y="29894"/>
                    <a:pt x="9533" y="44170"/>
                    <a:pt x="9533" y="45432"/>
                  </a:cubicBezTo>
                  <a:cubicBezTo>
                    <a:pt x="9533" y="47739"/>
                    <a:pt x="16885" y="55508"/>
                    <a:pt x="18986" y="55508"/>
                  </a:cubicBezTo>
                  <a:cubicBezTo>
                    <a:pt x="21088" y="55508"/>
                    <a:pt x="21715" y="53618"/>
                    <a:pt x="22136" y="52570"/>
                  </a:cubicBezTo>
                  <a:cubicBezTo>
                    <a:pt x="25497" y="42280"/>
                    <a:pt x="32432" y="23388"/>
                    <a:pt x="57218" y="23388"/>
                  </a:cubicBezTo>
                  <a:cubicBezTo>
                    <a:pt x="77174" y="23388"/>
                    <a:pt x="98599" y="33042"/>
                    <a:pt x="98599" y="55298"/>
                  </a:cubicBezTo>
                  <a:cubicBezTo>
                    <a:pt x="98599" y="70205"/>
                    <a:pt x="89777" y="79863"/>
                    <a:pt x="82425" y="87002"/>
                  </a:cubicBezTo>
                  <a:cubicBezTo>
                    <a:pt x="75283" y="93719"/>
                    <a:pt x="62259" y="102956"/>
                    <a:pt x="55327" y="108415"/>
                  </a:cubicBezTo>
                  <a:lnTo>
                    <a:pt x="14156" y="14116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E85449A9-E58D-40B4-B400-71404E5FEC7F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>
              <a:off x="6020370" y="-2988689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1 w 88974"/>
                <a:gd name="connsiteY1" fmla="*/ 14565 h 254075"/>
                <a:gd name="connsiteX2" fmla="*/ 9533 w 88974"/>
                <a:gd name="connsiteY2" fmla="*/ 131964 h 254075"/>
                <a:gd name="connsiteX3" fmla="*/ 67760 w 88974"/>
                <a:gd name="connsiteY3" fmla="*/ 250367 h 254075"/>
                <a:gd name="connsiteX4" fmla="*/ 78600 w 88974"/>
                <a:gd name="connsiteY4" fmla="*/ 254396 h 254075"/>
                <a:gd name="connsiteX5" fmla="*/ 80363 w 88974"/>
                <a:gd name="connsiteY5" fmla="*/ 254396 h 254075"/>
                <a:gd name="connsiteX6" fmla="*/ 87422 w 88974"/>
                <a:gd name="connsiteY6" fmla="*/ 250871 h 254075"/>
                <a:gd name="connsiteX7" fmla="*/ 85404 w 88974"/>
                <a:gd name="connsiteY7" fmla="*/ 247596 h 254075"/>
                <a:gd name="connsiteX8" fmla="*/ 29699 w 88974"/>
                <a:gd name="connsiteY8" fmla="*/ 131964 h 254075"/>
                <a:gd name="connsiteX9" fmla="*/ 86663 w 88974"/>
                <a:gd name="connsiteY9" fmla="*/ 15573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1" y="14565"/>
                  </a:cubicBezTo>
                  <a:cubicBezTo>
                    <a:pt x="26927" y="43787"/>
                    <a:pt x="9533" y="89386"/>
                    <a:pt x="9533" y="131964"/>
                  </a:cubicBezTo>
                  <a:cubicBezTo>
                    <a:pt x="9533" y="180834"/>
                    <a:pt x="31968" y="224924"/>
                    <a:pt x="67760" y="250367"/>
                  </a:cubicBezTo>
                  <a:cubicBezTo>
                    <a:pt x="73555" y="254396"/>
                    <a:pt x="74060" y="254396"/>
                    <a:pt x="78600" y="254396"/>
                  </a:cubicBezTo>
                  <a:lnTo>
                    <a:pt x="80363" y="254396"/>
                  </a:lnTo>
                  <a:cubicBezTo>
                    <a:pt x="84145" y="254396"/>
                    <a:pt x="87422" y="254396"/>
                    <a:pt x="87422" y="250871"/>
                  </a:cubicBezTo>
                  <a:cubicBezTo>
                    <a:pt x="87422" y="249358"/>
                    <a:pt x="86413" y="248350"/>
                    <a:pt x="85404" y="247596"/>
                  </a:cubicBezTo>
                  <a:cubicBezTo>
                    <a:pt x="36253" y="211823"/>
                    <a:pt x="29699" y="159170"/>
                    <a:pt x="29699" y="131964"/>
                  </a:cubicBezTo>
                  <a:cubicBezTo>
                    <a:pt x="29699" y="81073"/>
                    <a:pt x="52384" y="37996"/>
                    <a:pt x="86663" y="15573"/>
                  </a:cubicBezTo>
                  <a:cubicBezTo>
                    <a:pt x="86663" y="15320"/>
                    <a:pt x="87422" y="14315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D1E08D44-1B1B-4D64-B561-2668A5DAA3E3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>
              <a:off x="6124010" y="-2907318"/>
              <a:ext cx="139817" cy="127038"/>
            </a:xfrm>
            <a:custGeom>
              <a:avLst/>
              <a:gdLst>
                <a:gd name="connsiteX0" fmla="*/ 127750 w 139817"/>
                <a:gd name="connsiteY0" fmla="*/ 20107 h 127037"/>
                <a:gd name="connsiteX1" fmla="*/ 116156 w 139817"/>
                <a:gd name="connsiteY1" fmla="*/ 33713 h 127037"/>
                <a:gd name="connsiteX2" fmla="*/ 125983 w 139817"/>
                <a:gd name="connsiteY2" fmla="*/ 43034 h 127037"/>
                <a:gd name="connsiteX3" fmla="*/ 140100 w 139817"/>
                <a:gd name="connsiteY3" fmla="*/ 27917 h 127037"/>
                <a:gd name="connsiteX4" fmla="*/ 114893 w 139817"/>
                <a:gd name="connsiteY4" fmla="*/ 9528 h 127037"/>
                <a:gd name="connsiteX5" fmla="*/ 87672 w 139817"/>
                <a:gd name="connsiteY5" fmla="*/ 27666 h 127037"/>
                <a:gd name="connsiteX6" fmla="*/ 58684 w 139817"/>
                <a:gd name="connsiteY6" fmla="*/ 9528 h 127037"/>
                <a:gd name="connsiteX7" fmla="*/ 15833 w 139817"/>
                <a:gd name="connsiteY7" fmla="*/ 48072 h 127037"/>
                <a:gd name="connsiteX8" fmla="*/ 19614 w 139817"/>
                <a:gd name="connsiteY8" fmla="*/ 51347 h 127037"/>
                <a:gd name="connsiteX9" fmla="*/ 23900 w 139817"/>
                <a:gd name="connsiteY9" fmla="*/ 47063 h 127037"/>
                <a:gd name="connsiteX10" fmla="*/ 57929 w 139817"/>
                <a:gd name="connsiteY10" fmla="*/ 16582 h 127037"/>
                <a:gd name="connsiteX11" fmla="*/ 72546 w 139817"/>
                <a:gd name="connsiteY11" fmla="*/ 32704 h 127037"/>
                <a:gd name="connsiteX12" fmla="*/ 67506 w 139817"/>
                <a:gd name="connsiteY12" fmla="*/ 57393 h 127037"/>
                <a:gd name="connsiteX13" fmla="*/ 58938 w 139817"/>
                <a:gd name="connsiteY13" fmla="*/ 91908 h 127037"/>
                <a:gd name="connsiteX14" fmla="*/ 34990 w 139817"/>
                <a:gd name="connsiteY14" fmla="*/ 116092 h 127037"/>
                <a:gd name="connsiteX15" fmla="*/ 22137 w 139817"/>
                <a:gd name="connsiteY15" fmla="*/ 112563 h 127037"/>
                <a:gd name="connsiteX16" fmla="*/ 33731 w 139817"/>
                <a:gd name="connsiteY16" fmla="*/ 98962 h 127037"/>
                <a:gd name="connsiteX17" fmla="*/ 23646 w 139817"/>
                <a:gd name="connsiteY17" fmla="*/ 89641 h 127037"/>
                <a:gd name="connsiteX18" fmla="*/ 9533 w 139817"/>
                <a:gd name="connsiteY18" fmla="*/ 105008 h 127037"/>
                <a:gd name="connsiteX19" fmla="*/ 34740 w 139817"/>
                <a:gd name="connsiteY19" fmla="*/ 123147 h 127037"/>
                <a:gd name="connsiteX20" fmla="*/ 61961 w 139817"/>
                <a:gd name="connsiteY20" fmla="*/ 105008 h 127037"/>
                <a:gd name="connsiteX21" fmla="*/ 91199 w 139817"/>
                <a:gd name="connsiteY21" fmla="*/ 123147 h 127037"/>
                <a:gd name="connsiteX22" fmla="*/ 133800 w 139817"/>
                <a:gd name="connsiteY22" fmla="*/ 84599 h 127037"/>
                <a:gd name="connsiteX23" fmla="*/ 130019 w 139817"/>
                <a:gd name="connsiteY23" fmla="*/ 81324 h 127037"/>
                <a:gd name="connsiteX24" fmla="*/ 125732 w 139817"/>
                <a:gd name="connsiteY24" fmla="*/ 85607 h 127037"/>
                <a:gd name="connsiteX25" fmla="*/ 91704 w 139817"/>
                <a:gd name="connsiteY25" fmla="*/ 116092 h 127037"/>
                <a:gd name="connsiteX26" fmla="*/ 77337 w 139817"/>
                <a:gd name="connsiteY26" fmla="*/ 99967 h 127037"/>
                <a:gd name="connsiteX27" fmla="*/ 82377 w 139817"/>
                <a:gd name="connsiteY27" fmla="*/ 75027 h 127037"/>
                <a:gd name="connsiteX28" fmla="*/ 90949 w 139817"/>
                <a:gd name="connsiteY28" fmla="*/ 40513 h 127037"/>
                <a:gd name="connsiteX29" fmla="*/ 114642 w 139817"/>
                <a:gd name="connsiteY29" fmla="*/ 16582 h 127037"/>
                <a:gd name="connsiteX30" fmla="*/ 127750 w 139817"/>
                <a:gd name="connsiteY30" fmla="*/ 20107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817" h="127037">
                  <a:moveTo>
                    <a:pt x="127750" y="20107"/>
                  </a:moveTo>
                  <a:cubicBezTo>
                    <a:pt x="116656" y="22879"/>
                    <a:pt x="116156" y="32704"/>
                    <a:pt x="116156" y="33713"/>
                  </a:cubicBezTo>
                  <a:cubicBezTo>
                    <a:pt x="116156" y="39255"/>
                    <a:pt x="120438" y="43034"/>
                    <a:pt x="125983" y="43034"/>
                  </a:cubicBezTo>
                  <a:cubicBezTo>
                    <a:pt x="131531" y="43034"/>
                    <a:pt x="140100" y="38750"/>
                    <a:pt x="140100" y="27917"/>
                  </a:cubicBezTo>
                  <a:cubicBezTo>
                    <a:pt x="140100" y="13557"/>
                    <a:pt x="124219" y="9528"/>
                    <a:pt x="114893" y="9528"/>
                  </a:cubicBezTo>
                  <a:cubicBezTo>
                    <a:pt x="103048" y="9528"/>
                    <a:pt x="93467" y="17841"/>
                    <a:pt x="87672" y="27666"/>
                  </a:cubicBezTo>
                  <a:cubicBezTo>
                    <a:pt x="82127" y="14315"/>
                    <a:pt x="69019" y="9528"/>
                    <a:pt x="58684" y="9528"/>
                  </a:cubicBezTo>
                  <a:cubicBezTo>
                    <a:pt x="31209" y="9528"/>
                    <a:pt x="15833" y="41017"/>
                    <a:pt x="15833" y="48072"/>
                  </a:cubicBezTo>
                  <a:cubicBezTo>
                    <a:pt x="15833" y="50339"/>
                    <a:pt x="17596" y="51347"/>
                    <a:pt x="19614" y="51347"/>
                  </a:cubicBezTo>
                  <a:cubicBezTo>
                    <a:pt x="22641" y="51347"/>
                    <a:pt x="23142" y="50089"/>
                    <a:pt x="23900" y="47063"/>
                  </a:cubicBezTo>
                  <a:cubicBezTo>
                    <a:pt x="29696" y="28675"/>
                    <a:pt x="44821" y="16582"/>
                    <a:pt x="57929" y="16582"/>
                  </a:cubicBezTo>
                  <a:cubicBezTo>
                    <a:pt x="67760" y="16582"/>
                    <a:pt x="72546" y="23637"/>
                    <a:pt x="72546" y="32704"/>
                  </a:cubicBezTo>
                  <a:cubicBezTo>
                    <a:pt x="72546" y="37742"/>
                    <a:pt x="69524" y="49330"/>
                    <a:pt x="67506" y="57393"/>
                  </a:cubicBezTo>
                  <a:cubicBezTo>
                    <a:pt x="65742" y="64698"/>
                    <a:pt x="60197" y="87120"/>
                    <a:pt x="58938" y="91908"/>
                  </a:cubicBezTo>
                  <a:cubicBezTo>
                    <a:pt x="55407" y="105509"/>
                    <a:pt x="46335" y="116092"/>
                    <a:pt x="34990" y="116092"/>
                  </a:cubicBezTo>
                  <a:cubicBezTo>
                    <a:pt x="33982" y="116092"/>
                    <a:pt x="27428" y="116092"/>
                    <a:pt x="22137" y="112563"/>
                  </a:cubicBezTo>
                  <a:cubicBezTo>
                    <a:pt x="33731" y="109792"/>
                    <a:pt x="33731" y="99212"/>
                    <a:pt x="33731" y="98962"/>
                  </a:cubicBezTo>
                  <a:cubicBezTo>
                    <a:pt x="33731" y="93166"/>
                    <a:pt x="29191" y="89641"/>
                    <a:pt x="23646" y="89641"/>
                  </a:cubicBezTo>
                  <a:cubicBezTo>
                    <a:pt x="16842" y="89641"/>
                    <a:pt x="9533" y="95433"/>
                    <a:pt x="9533" y="105008"/>
                  </a:cubicBezTo>
                  <a:cubicBezTo>
                    <a:pt x="9533" y="116597"/>
                    <a:pt x="21883" y="123147"/>
                    <a:pt x="34740" y="123147"/>
                  </a:cubicBezTo>
                  <a:cubicBezTo>
                    <a:pt x="48098" y="123147"/>
                    <a:pt x="57425" y="113067"/>
                    <a:pt x="61961" y="105008"/>
                  </a:cubicBezTo>
                  <a:cubicBezTo>
                    <a:pt x="67506" y="117351"/>
                    <a:pt x="79100" y="123147"/>
                    <a:pt x="91199" y="123147"/>
                  </a:cubicBezTo>
                  <a:cubicBezTo>
                    <a:pt x="118674" y="123147"/>
                    <a:pt x="133800" y="91653"/>
                    <a:pt x="133800" y="84599"/>
                  </a:cubicBezTo>
                  <a:cubicBezTo>
                    <a:pt x="133800" y="82082"/>
                    <a:pt x="131782" y="81324"/>
                    <a:pt x="130019" y="81324"/>
                  </a:cubicBezTo>
                  <a:cubicBezTo>
                    <a:pt x="126992" y="81324"/>
                    <a:pt x="126487" y="83091"/>
                    <a:pt x="125732" y="85607"/>
                  </a:cubicBezTo>
                  <a:cubicBezTo>
                    <a:pt x="120692" y="102488"/>
                    <a:pt x="106325" y="116092"/>
                    <a:pt x="91704" y="116092"/>
                  </a:cubicBezTo>
                  <a:cubicBezTo>
                    <a:pt x="83386" y="116092"/>
                    <a:pt x="77337" y="110550"/>
                    <a:pt x="77337" y="99967"/>
                  </a:cubicBezTo>
                  <a:cubicBezTo>
                    <a:pt x="77337" y="94929"/>
                    <a:pt x="78850" y="89137"/>
                    <a:pt x="82377" y="75027"/>
                  </a:cubicBezTo>
                  <a:cubicBezTo>
                    <a:pt x="84141" y="67469"/>
                    <a:pt x="89686" y="45301"/>
                    <a:pt x="90949" y="40513"/>
                  </a:cubicBezTo>
                  <a:cubicBezTo>
                    <a:pt x="94476" y="27412"/>
                    <a:pt x="103298" y="16582"/>
                    <a:pt x="114642" y="16582"/>
                  </a:cubicBezTo>
                  <a:cubicBezTo>
                    <a:pt x="115901" y="16582"/>
                    <a:pt x="122455" y="16582"/>
                    <a:pt x="127750" y="2010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C7E3B748-82DC-4AA9-B725-A1577B9C46F1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>
              <a:off x="6284348" y="-2988689"/>
              <a:ext cx="88975" cy="254075"/>
            </a:xfrm>
            <a:custGeom>
              <a:avLst/>
              <a:gdLst>
                <a:gd name="connsiteX0" fmla="*/ 16592 w 88974"/>
                <a:gd name="connsiteY0" fmla="*/ 9528 h 254075"/>
                <a:gd name="connsiteX1" fmla="*/ 9533 w 88974"/>
                <a:gd name="connsiteY1" fmla="*/ 13053 h 254075"/>
                <a:gd name="connsiteX2" fmla="*/ 11047 w 88974"/>
                <a:gd name="connsiteY2" fmla="*/ 16328 h 254075"/>
                <a:gd name="connsiteX3" fmla="*/ 50871 w 88974"/>
                <a:gd name="connsiteY3" fmla="*/ 62180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1 h 254075"/>
                <a:gd name="connsiteX7" fmla="*/ 16592 w 88974"/>
                <a:gd name="connsiteY7" fmla="*/ 254396 h 254075"/>
                <a:gd name="connsiteX8" fmla="*/ 18105 w 88974"/>
                <a:gd name="connsiteY8" fmla="*/ 254396 h 254075"/>
                <a:gd name="connsiteX9" fmla="*/ 30204 w 88974"/>
                <a:gd name="connsiteY9" fmla="*/ 249358 h 254075"/>
                <a:gd name="connsiteX10" fmla="*/ 87167 w 88974"/>
                <a:gd name="connsiteY10" fmla="*/ 131964 h 254075"/>
                <a:gd name="connsiteX11" fmla="*/ 28941 w 88974"/>
                <a:gd name="connsiteY11" fmla="*/ 13556 h 254075"/>
                <a:gd name="connsiteX12" fmla="*/ 18105 w 88974"/>
                <a:gd name="connsiteY12" fmla="*/ 9528 h 254075"/>
                <a:gd name="connsiteX13" fmla="*/ 16592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2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5"/>
                    <a:pt x="11047" y="16328"/>
                  </a:cubicBezTo>
                  <a:cubicBezTo>
                    <a:pt x="18860" y="21869"/>
                    <a:pt x="37513" y="35475"/>
                    <a:pt x="50871" y="62180"/>
                  </a:cubicBezTo>
                  <a:cubicBezTo>
                    <a:pt x="62970" y="86365"/>
                    <a:pt x="67005" y="110800"/>
                    <a:pt x="67005" y="131964"/>
                  </a:cubicBezTo>
                  <a:cubicBezTo>
                    <a:pt x="67005" y="160178"/>
                    <a:pt x="59442" y="212073"/>
                    <a:pt x="12810" y="246588"/>
                  </a:cubicBezTo>
                  <a:cubicBezTo>
                    <a:pt x="10038" y="248604"/>
                    <a:pt x="9533" y="249108"/>
                    <a:pt x="9533" y="250871"/>
                  </a:cubicBezTo>
                  <a:cubicBezTo>
                    <a:pt x="9533" y="254396"/>
                    <a:pt x="12560" y="254396"/>
                    <a:pt x="16592" y="254396"/>
                  </a:cubicBezTo>
                  <a:lnTo>
                    <a:pt x="18105" y="254396"/>
                  </a:lnTo>
                  <a:cubicBezTo>
                    <a:pt x="22891" y="254396"/>
                    <a:pt x="23396" y="254396"/>
                    <a:pt x="30204" y="249358"/>
                  </a:cubicBezTo>
                  <a:cubicBezTo>
                    <a:pt x="69778" y="220136"/>
                    <a:pt x="87167" y="174537"/>
                    <a:pt x="87167" y="131964"/>
                  </a:cubicBezTo>
                  <a:cubicBezTo>
                    <a:pt x="87167" y="83090"/>
                    <a:pt x="64733" y="39001"/>
                    <a:pt x="28941" y="13556"/>
                  </a:cubicBezTo>
                  <a:cubicBezTo>
                    <a:pt x="23146" y="9528"/>
                    <a:pt x="22641" y="9528"/>
                    <a:pt x="18105" y="9528"/>
                  </a:cubicBezTo>
                  <a:lnTo>
                    <a:pt x="16592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22EAC401-F6D0-4091-AE8B-2066598E2BC3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>
              <a:off x="6457077" y="-2824184"/>
              <a:ext cx="38132" cy="38111"/>
            </a:xfrm>
            <a:custGeom>
              <a:avLst/>
              <a:gdLst>
                <a:gd name="connsiteX0" fmla="*/ 37513 w 38132"/>
                <a:gd name="connsiteY0" fmla="*/ 23637 h 38111"/>
                <a:gd name="connsiteX1" fmla="*/ 23650 w 38132"/>
                <a:gd name="connsiteY1" fmla="*/ 9528 h 38111"/>
                <a:gd name="connsiteX2" fmla="*/ 9533 w 38132"/>
                <a:gd name="connsiteY2" fmla="*/ 23383 h 38111"/>
                <a:gd name="connsiteX3" fmla="*/ 23395 w 38132"/>
                <a:gd name="connsiteY3" fmla="*/ 37492 h 38111"/>
                <a:gd name="connsiteX4" fmla="*/ 37513 w 38132"/>
                <a:gd name="connsiteY4" fmla="*/ 23637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2" h="38111">
                  <a:moveTo>
                    <a:pt x="37513" y="23637"/>
                  </a:moveTo>
                  <a:cubicBezTo>
                    <a:pt x="37513" y="15070"/>
                    <a:pt x="30454" y="9528"/>
                    <a:pt x="23650" y="9528"/>
                  </a:cubicBezTo>
                  <a:cubicBezTo>
                    <a:pt x="15583" y="9528"/>
                    <a:pt x="9533" y="16078"/>
                    <a:pt x="9533" y="23383"/>
                  </a:cubicBezTo>
                  <a:cubicBezTo>
                    <a:pt x="9533" y="31950"/>
                    <a:pt x="16591" y="37492"/>
                    <a:pt x="23395" y="37492"/>
                  </a:cubicBezTo>
                  <a:cubicBezTo>
                    <a:pt x="31463" y="37492"/>
                    <a:pt x="37513" y="30941"/>
                    <a:pt x="37513" y="236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AC624A51-C409-495F-828C-4060B68477DD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>
              <a:off x="6576073" y="-2824184"/>
              <a:ext cx="38132" cy="38111"/>
            </a:xfrm>
            <a:custGeom>
              <a:avLst/>
              <a:gdLst>
                <a:gd name="connsiteX0" fmla="*/ 37512 w 38132"/>
                <a:gd name="connsiteY0" fmla="*/ 23637 h 38111"/>
                <a:gd name="connsiteX1" fmla="*/ 23649 w 38132"/>
                <a:gd name="connsiteY1" fmla="*/ 9528 h 38111"/>
                <a:gd name="connsiteX2" fmla="*/ 9533 w 38132"/>
                <a:gd name="connsiteY2" fmla="*/ 23383 h 38111"/>
                <a:gd name="connsiteX3" fmla="*/ 23395 w 38132"/>
                <a:gd name="connsiteY3" fmla="*/ 37492 h 38111"/>
                <a:gd name="connsiteX4" fmla="*/ 37512 w 38132"/>
                <a:gd name="connsiteY4" fmla="*/ 23637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2" h="38111">
                  <a:moveTo>
                    <a:pt x="37512" y="23637"/>
                  </a:moveTo>
                  <a:cubicBezTo>
                    <a:pt x="37512" y="15070"/>
                    <a:pt x="30454" y="9528"/>
                    <a:pt x="23649" y="9528"/>
                  </a:cubicBezTo>
                  <a:cubicBezTo>
                    <a:pt x="15582" y="9528"/>
                    <a:pt x="9533" y="16078"/>
                    <a:pt x="9533" y="23383"/>
                  </a:cubicBezTo>
                  <a:cubicBezTo>
                    <a:pt x="9533" y="31950"/>
                    <a:pt x="16591" y="37492"/>
                    <a:pt x="23395" y="37492"/>
                  </a:cubicBezTo>
                  <a:cubicBezTo>
                    <a:pt x="31463" y="37492"/>
                    <a:pt x="37512" y="30941"/>
                    <a:pt x="37512" y="236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793FC61A-876E-4752-B11D-06448965E9B9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>
            <a:xfrm>
              <a:off x="6695069" y="-2824184"/>
              <a:ext cx="38132" cy="38111"/>
            </a:xfrm>
            <a:custGeom>
              <a:avLst/>
              <a:gdLst>
                <a:gd name="connsiteX0" fmla="*/ 37513 w 38132"/>
                <a:gd name="connsiteY0" fmla="*/ 23637 h 38111"/>
                <a:gd name="connsiteX1" fmla="*/ 23651 w 38132"/>
                <a:gd name="connsiteY1" fmla="*/ 9528 h 38111"/>
                <a:gd name="connsiteX2" fmla="*/ 9533 w 38132"/>
                <a:gd name="connsiteY2" fmla="*/ 23383 h 38111"/>
                <a:gd name="connsiteX3" fmla="*/ 23397 w 38132"/>
                <a:gd name="connsiteY3" fmla="*/ 37492 h 38111"/>
                <a:gd name="connsiteX4" fmla="*/ 37513 w 38132"/>
                <a:gd name="connsiteY4" fmla="*/ 23637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2" h="38111">
                  <a:moveTo>
                    <a:pt x="37513" y="23637"/>
                  </a:moveTo>
                  <a:cubicBezTo>
                    <a:pt x="37513" y="15070"/>
                    <a:pt x="30455" y="9528"/>
                    <a:pt x="23651" y="9528"/>
                  </a:cubicBezTo>
                  <a:cubicBezTo>
                    <a:pt x="15583" y="9528"/>
                    <a:pt x="9533" y="16078"/>
                    <a:pt x="9533" y="23383"/>
                  </a:cubicBezTo>
                  <a:cubicBezTo>
                    <a:pt x="9533" y="31950"/>
                    <a:pt x="16591" y="37492"/>
                    <a:pt x="23397" y="37492"/>
                  </a:cubicBezTo>
                  <a:cubicBezTo>
                    <a:pt x="31464" y="37492"/>
                    <a:pt x="37513" y="30941"/>
                    <a:pt x="37513" y="236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503018FD-7EC9-45F8-94A1-F3CF7BD60193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>
              <a:off x="6799449" y="-2907318"/>
              <a:ext cx="165239" cy="177853"/>
            </a:xfrm>
            <a:custGeom>
              <a:avLst/>
              <a:gdLst>
                <a:gd name="connsiteX0" fmla="*/ 155476 w 165238"/>
                <a:gd name="connsiteY0" fmla="*/ 20862 h 177852"/>
                <a:gd name="connsiteX1" fmla="*/ 158498 w 165238"/>
                <a:gd name="connsiteY1" fmla="*/ 15824 h 177852"/>
                <a:gd name="connsiteX2" fmla="*/ 154971 w 165238"/>
                <a:gd name="connsiteY2" fmla="*/ 12045 h 177852"/>
                <a:gd name="connsiteX3" fmla="*/ 150435 w 165238"/>
                <a:gd name="connsiteY3" fmla="*/ 15070 h 177852"/>
                <a:gd name="connsiteX4" fmla="*/ 90694 w 165238"/>
                <a:gd name="connsiteY4" fmla="*/ 78303 h 177852"/>
                <a:gd name="connsiteX5" fmla="*/ 70533 w 165238"/>
                <a:gd name="connsiteY5" fmla="*/ 27412 h 177852"/>
                <a:gd name="connsiteX6" fmla="*/ 38013 w 165238"/>
                <a:gd name="connsiteY6" fmla="*/ 9528 h 177852"/>
                <a:gd name="connsiteX7" fmla="*/ 14574 w 165238"/>
                <a:gd name="connsiteY7" fmla="*/ 26908 h 177852"/>
                <a:gd name="connsiteX8" fmla="*/ 18355 w 165238"/>
                <a:gd name="connsiteY8" fmla="*/ 30183 h 177852"/>
                <a:gd name="connsiteX9" fmla="*/ 22386 w 165238"/>
                <a:gd name="connsiteY9" fmla="*/ 26908 h 177852"/>
                <a:gd name="connsiteX10" fmla="*/ 35999 w 165238"/>
                <a:gd name="connsiteY10" fmla="*/ 16582 h 177852"/>
                <a:gd name="connsiteX11" fmla="*/ 74814 w 165238"/>
                <a:gd name="connsiteY11" fmla="*/ 94929 h 177852"/>
                <a:gd name="connsiteX12" fmla="*/ 12556 w 165238"/>
                <a:gd name="connsiteY12" fmla="*/ 160933 h 177852"/>
                <a:gd name="connsiteX13" fmla="*/ 9533 w 165238"/>
                <a:gd name="connsiteY13" fmla="*/ 165720 h 177852"/>
                <a:gd name="connsiteX14" fmla="*/ 13311 w 165238"/>
                <a:gd name="connsiteY14" fmla="*/ 169500 h 177852"/>
                <a:gd name="connsiteX15" fmla="*/ 17851 w 165238"/>
                <a:gd name="connsiteY15" fmla="*/ 166475 h 177852"/>
                <a:gd name="connsiteX16" fmla="*/ 77587 w 165238"/>
                <a:gd name="connsiteY16" fmla="*/ 103242 h 177852"/>
                <a:gd name="connsiteX17" fmla="*/ 111869 w 165238"/>
                <a:gd name="connsiteY17" fmla="*/ 168492 h 177852"/>
                <a:gd name="connsiteX18" fmla="*/ 130268 w 165238"/>
                <a:gd name="connsiteY18" fmla="*/ 172021 h 177852"/>
                <a:gd name="connsiteX19" fmla="*/ 153457 w 165238"/>
                <a:gd name="connsiteY19" fmla="*/ 154636 h 177852"/>
                <a:gd name="connsiteX20" fmla="*/ 149676 w 165238"/>
                <a:gd name="connsiteY20" fmla="*/ 151361 h 177852"/>
                <a:gd name="connsiteX21" fmla="*/ 145644 w 165238"/>
                <a:gd name="connsiteY21" fmla="*/ 154636 h 177852"/>
                <a:gd name="connsiteX22" fmla="*/ 132032 w 165238"/>
                <a:gd name="connsiteY22" fmla="*/ 164966 h 177852"/>
                <a:gd name="connsiteX23" fmla="*/ 112119 w 165238"/>
                <a:gd name="connsiteY23" fmla="*/ 137757 h 177852"/>
                <a:gd name="connsiteX24" fmla="*/ 93216 w 165238"/>
                <a:gd name="connsiteY24" fmla="*/ 86870 h 177852"/>
                <a:gd name="connsiteX25" fmla="*/ 155476 w 165238"/>
                <a:gd name="connsiteY25" fmla="*/ 20862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238" h="177852">
                  <a:moveTo>
                    <a:pt x="155476" y="20862"/>
                  </a:moveTo>
                  <a:cubicBezTo>
                    <a:pt x="157239" y="18849"/>
                    <a:pt x="158498" y="17337"/>
                    <a:pt x="158498" y="15824"/>
                  </a:cubicBezTo>
                  <a:cubicBezTo>
                    <a:pt x="158498" y="13557"/>
                    <a:pt x="156734" y="12045"/>
                    <a:pt x="154971" y="12045"/>
                  </a:cubicBezTo>
                  <a:cubicBezTo>
                    <a:pt x="153207" y="12045"/>
                    <a:pt x="152702" y="12549"/>
                    <a:pt x="150435" y="15070"/>
                  </a:cubicBezTo>
                  <a:lnTo>
                    <a:pt x="90694" y="78303"/>
                  </a:lnTo>
                  <a:cubicBezTo>
                    <a:pt x="76328" y="38750"/>
                    <a:pt x="76328" y="38246"/>
                    <a:pt x="70533" y="27412"/>
                  </a:cubicBezTo>
                  <a:cubicBezTo>
                    <a:pt x="68010" y="22124"/>
                    <a:pt x="61707" y="9528"/>
                    <a:pt x="38013" y="9528"/>
                  </a:cubicBezTo>
                  <a:cubicBezTo>
                    <a:pt x="21378" y="9528"/>
                    <a:pt x="14574" y="23383"/>
                    <a:pt x="14574" y="26908"/>
                  </a:cubicBezTo>
                  <a:cubicBezTo>
                    <a:pt x="14574" y="28925"/>
                    <a:pt x="16087" y="30183"/>
                    <a:pt x="18355" y="30183"/>
                  </a:cubicBezTo>
                  <a:cubicBezTo>
                    <a:pt x="21378" y="30183"/>
                    <a:pt x="21632" y="28925"/>
                    <a:pt x="22386" y="26908"/>
                  </a:cubicBezTo>
                  <a:cubicBezTo>
                    <a:pt x="25410" y="19353"/>
                    <a:pt x="32218" y="16582"/>
                    <a:pt x="35999" y="16582"/>
                  </a:cubicBezTo>
                  <a:cubicBezTo>
                    <a:pt x="49861" y="16582"/>
                    <a:pt x="70028" y="80320"/>
                    <a:pt x="74814" y="94929"/>
                  </a:cubicBezTo>
                  <a:lnTo>
                    <a:pt x="12556" y="160933"/>
                  </a:lnTo>
                  <a:cubicBezTo>
                    <a:pt x="10038" y="163704"/>
                    <a:pt x="9533" y="163958"/>
                    <a:pt x="9533" y="165720"/>
                  </a:cubicBezTo>
                  <a:cubicBezTo>
                    <a:pt x="9533" y="167987"/>
                    <a:pt x="11296" y="169500"/>
                    <a:pt x="13311" y="169500"/>
                  </a:cubicBezTo>
                  <a:cubicBezTo>
                    <a:pt x="14069" y="169500"/>
                    <a:pt x="15077" y="169500"/>
                    <a:pt x="17851" y="166475"/>
                  </a:cubicBezTo>
                  <a:lnTo>
                    <a:pt x="77587" y="103242"/>
                  </a:lnTo>
                  <a:cubicBezTo>
                    <a:pt x="97248" y="161691"/>
                    <a:pt x="102289" y="164208"/>
                    <a:pt x="111869" y="168492"/>
                  </a:cubicBezTo>
                  <a:cubicBezTo>
                    <a:pt x="115901" y="170254"/>
                    <a:pt x="122705" y="172021"/>
                    <a:pt x="130268" y="172021"/>
                  </a:cubicBezTo>
                  <a:cubicBezTo>
                    <a:pt x="145898" y="172021"/>
                    <a:pt x="153457" y="158920"/>
                    <a:pt x="153457" y="154636"/>
                  </a:cubicBezTo>
                  <a:cubicBezTo>
                    <a:pt x="153457" y="152370"/>
                    <a:pt x="151949" y="151361"/>
                    <a:pt x="149676" y="151361"/>
                  </a:cubicBezTo>
                  <a:cubicBezTo>
                    <a:pt x="146904" y="151361"/>
                    <a:pt x="146399" y="152620"/>
                    <a:pt x="145644" y="154636"/>
                  </a:cubicBezTo>
                  <a:cubicBezTo>
                    <a:pt x="143627" y="160178"/>
                    <a:pt x="137577" y="164966"/>
                    <a:pt x="132032" y="164966"/>
                  </a:cubicBezTo>
                  <a:cubicBezTo>
                    <a:pt x="124473" y="164966"/>
                    <a:pt x="115651" y="145315"/>
                    <a:pt x="112119" y="137757"/>
                  </a:cubicBezTo>
                  <a:cubicBezTo>
                    <a:pt x="106325" y="125160"/>
                    <a:pt x="106325" y="124656"/>
                    <a:pt x="93216" y="86870"/>
                  </a:cubicBezTo>
                  <a:lnTo>
                    <a:pt x="155476" y="208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2C4AAE87-9747-4DE7-B87F-94807310637C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>
            <a:xfrm>
              <a:off x="6967829" y="-2882933"/>
              <a:ext cx="139817" cy="152445"/>
            </a:xfrm>
            <a:custGeom>
              <a:avLst/>
              <a:gdLst>
                <a:gd name="connsiteX0" fmla="*/ 80534 w 139817"/>
                <a:gd name="connsiteY0" fmla="*/ 25904 h 152445"/>
                <a:gd name="connsiteX1" fmla="*/ 102174 w 139817"/>
                <a:gd name="connsiteY1" fmla="*/ 16459 h 152445"/>
                <a:gd name="connsiteX2" fmla="*/ 110154 w 139817"/>
                <a:gd name="connsiteY2" fmla="*/ 12470 h 152445"/>
                <a:gd name="connsiteX3" fmla="*/ 106583 w 139817"/>
                <a:gd name="connsiteY3" fmla="*/ 9528 h 152445"/>
                <a:gd name="connsiteX4" fmla="*/ 91461 w 139817"/>
                <a:gd name="connsiteY4" fmla="*/ 10159 h 152445"/>
                <a:gd name="connsiteX5" fmla="*/ 76335 w 139817"/>
                <a:gd name="connsiteY5" fmla="*/ 10159 h 152445"/>
                <a:gd name="connsiteX6" fmla="*/ 47975 w 139817"/>
                <a:gd name="connsiteY6" fmla="*/ 9528 h 152445"/>
                <a:gd name="connsiteX7" fmla="*/ 43776 w 139817"/>
                <a:gd name="connsiteY7" fmla="*/ 13518 h 152445"/>
                <a:gd name="connsiteX8" fmla="*/ 49865 w 139817"/>
                <a:gd name="connsiteY8" fmla="*/ 16459 h 152445"/>
                <a:gd name="connsiteX9" fmla="*/ 62890 w 139817"/>
                <a:gd name="connsiteY9" fmla="*/ 19818 h 152445"/>
                <a:gd name="connsiteX10" fmla="*/ 62052 w 139817"/>
                <a:gd name="connsiteY10" fmla="*/ 23597 h 152445"/>
                <a:gd name="connsiteX11" fmla="*/ 33902 w 139817"/>
                <a:gd name="connsiteY11" fmla="*/ 136340 h 152445"/>
                <a:gd name="connsiteX12" fmla="*/ 16047 w 139817"/>
                <a:gd name="connsiteY12" fmla="*/ 145998 h 152445"/>
                <a:gd name="connsiteX13" fmla="*/ 9533 w 139817"/>
                <a:gd name="connsiteY13" fmla="*/ 149988 h 152445"/>
                <a:gd name="connsiteX14" fmla="*/ 15837 w 139817"/>
                <a:gd name="connsiteY14" fmla="*/ 152926 h 152445"/>
                <a:gd name="connsiteX15" fmla="*/ 117296 w 139817"/>
                <a:gd name="connsiteY15" fmla="*/ 152926 h 152445"/>
                <a:gd name="connsiteX16" fmla="*/ 124437 w 139817"/>
                <a:gd name="connsiteY16" fmla="*/ 148726 h 152445"/>
                <a:gd name="connsiteX17" fmla="*/ 141874 w 139817"/>
                <a:gd name="connsiteY17" fmla="*/ 101277 h 152445"/>
                <a:gd name="connsiteX18" fmla="*/ 138725 w 139817"/>
                <a:gd name="connsiteY18" fmla="*/ 98339 h 152445"/>
                <a:gd name="connsiteX19" fmla="*/ 134523 w 139817"/>
                <a:gd name="connsiteY19" fmla="*/ 102956 h 152445"/>
                <a:gd name="connsiteX20" fmla="*/ 80327 w 139817"/>
                <a:gd name="connsiteY20" fmla="*/ 145998 h 152445"/>
                <a:gd name="connsiteX21" fmla="*/ 53647 w 139817"/>
                <a:gd name="connsiteY21" fmla="*/ 145998 h 152445"/>
                <a:gd name="connsiteX22" fmla="*/ 51129 w 139817"/>
                <a:gd name="connsiteY22" fmla="*/ 144109 h 152445"/>
                <a:gd name="connsiteX23" fmla="*/ 51967 w 139817"/>
                <a:gd name="connsiteY23" fmla="*/ 139488 h 152445"/>
                <a:gd name="connsiteX24" fmla="*/ 80534 w 139817"/>
                <a:gd name="connsiteY24" fmla="*/ 25904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9817" h="152445">
                  <a:moveTo>
                    <a:pt x="80534" y="25904"/>
                  </a:moveTo>
                  <a:cubicBezTo>
                    <a:pt x="82425" y="18766"/>
                    <a:pt x="82846" y="16459"/>
                    <a:pt x="102174" y="16459"/>
                  </a:cubicBezTo>
                  <a:cubicBezTo>
                    <a:pt x="108052" y="16459"/>
                    <a:pt x="110154" y="16459"/>
                    <a:pt x="110154" y="12470"/>
                  </a:cubicBezTo>
                  <a:cubicBezTo>
                    <a:pt x="110154" y="12049"/>
                    <a:pt x="109737" y="9528"/>
                    <a:pt x="106583" y="9528"/>
                  </a:cubicBezTo>
                  <a:cubicBezTo>
                    <a:pt x="102174" y="9528"/>
                    <a:pt x="95870" y="9948"/>
                    <a:pt x="91461" y="10159"/>
                  </a:cubicBezTo>
                  <a:lnTo>
                    <a:pt x="76335" y="10159"/>
                  </a:lnTo>
                  <a:cubicBezTo>
                    <a:pt x="54489" y="10159"/>
                    <a:pt x="49444" y="9528"/>
                    <a:pt x="47975" y="9528"/>
                  </a:cubicBezTo>
                  <a:cubicBezTo>
                    <a:pt x="47137" y="9528"/>
                    <a:pt x="43776" y="9528"/>
                    <a:pt x="43776" y="13518"/>
                  </a:cubicBezTo>
                  <a:cubicBezTo>
                    <a:pt x="43776" y="16459"/>
                    <a:pt x="46505" y="16459"/>
                    <a:pt x="49865" y="16459"/>
                  </a:cubicBezTo>
                  <a:cubicBezTo>
                    <a:pt x="56797" y="16459"/>
                    <a:pt x="62890" y="16459"/>
                    <a:pt x="62890" y="19818"/>
                  </a:cubicBezTo>
                  <a:cubicBezTo>
                    <a:pt x="62890" y="20656"/>
                    <a:pt x="62679" y="20866"/>
                    <a:pt x="62052" y="23597"/>
                  </a:cubicBezTo>
                  <a:lnTo>
                    <a:pt x="33902" y="136340"/>
                  </a:lnTo>
                  <a:cubicBezTo>
                    <a:pt x="32011" y="144319"/>
                    <a:pt x="31590" y="145998"/>
                    <a:pt x="16047" y="145998"/>
                  </a:cubicBezTo>
                  <a:cubicBezTo>
                    <a:pt x="12055" y="145998"/>
                    <a:pt x="9533" y="145998"/>
                    <a:pt x="9533" y="149988"/>
                  </a:cubicBezTo>
                  <a:cubicBezTo>
                    <a:pt x="9533" y="152926"/>
                    <a:pt x="12266" y="152926"/>
                    <a:pt x="15837" y="152926"/>
                  </a:cubicBezTo>
                  <a:lnTo>
                    <a:pt x="117296" y="152926"/>
                  </a:lnTo>
                  <a:cubicBezTo>
                    <a:pt x="122550" y="152926"/>
                    <a:pt x="122757" y="152715"/>
                    <a:pt x="124437" y="148726"/>
                  </a:cubicBezTo>
                  <a:cubicBezTo>
                    <a:pt x="126539" y="142850"/>
                    <a:pt x="141874" y="103377"/>
                    <a:pt x="141874" y="101277"/>
                  </a:cubicBezTo>
                  <a:cubicBezTo>
                    <a:pt x="141874" y="99387"/>
                    <a:pt x="140194" y="98339"/>
                    <a:pt x="138725" y="98339"/>
                  </a:cubicBezTo>
                  <a:cubicBezTo>
                    <a:pt x="136412" y="98339"/>
                    <a:pt x="135992" y="99808"/>
                    <a:pt x="134523" y="102956"/>
                  </a:cubicBezTo>
                  <a:cubicBezTo>
                    <a:pt x="126960" y="122485"/>
                    <a:pt x="117927" y="145998"/>
                    <a:pt x="80327" y="145998"/>
                  </a:cubicBezTo>
                  <a:lnTo>
                    <a:pt x="53647" y="145998"/>
                  </a:lnTo>
                  <a:cubicBezTo>
                    <a:pt x="51756" y="145578"/>
                    <a:pt x="51129" y="145578"/>
                    <a:pt x="51129" y="144109"/>
                  </a:cubicBezTo>
                  <a:cubicBezTo>
                    <a:pt x="51129" y="142429"/>
                    <a:pt x="51546" y="140750"/>
                    <a:pt x="51967" y="139488"/>
                  </a:cubicBezTo>
                  <a:lnTo>
                    <a:pt x="80534" y="259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1E2E5114-0784-4940-AA0C-BF95CDE696BE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>
            <a:xfrm>
              <a:off x="7142430" y="-2988689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1 w 88974"/>
                <a:gd name="connsiteY1" fmla="*/ 14565 h 254075"/>
                <a:gd name="connsiteX2" fmla="*/ 9533 w 88974"/>
                <a:gd name="connsiteY2" fmla="*/ 131964 h 254075"/>
                <a:gd name="connsiteX3" fmla="*/ 67760 w 88974"/>
                <a:gd name="connsiteY3" fmla="*/ 250367 h 254075"/>
                <a:gd name="connsiteX4" fmla="*/ 78600 w 88974"/>
                <a:gd name="connsiteY4" fmla="*/ 254396 h 254075"/>
                <a:gd name="connsiteX5" fmla="*/ 80363 w 88974"/>
                <a:gd name="connsiteY5" fmla="*/ 254396 h 254075"/>
                <a:gd name="connsiteX6" fmla="*/ 87422 w 88974"/>
                <a:gd name="connsiteY6" fmla="*/ 250871 h 254075"/>
                <a:gd name="connsiteX7" fmla="*/ 85404 w 88974"/>
                <a:gd name="connsiteY7" fmla="*/ 247596 h 254075"/>
                <a:gd name="connsiteX8" fmla="*/ 29699 w 88974"/>
                <a:gd name="connsiteY8" fmla="*/ 131964 h 254075"/>
                <a:gd name="connsiteX9" fmla="*/ 86663 w 88974"/>
                <a:gd name="connsiteY9" fmla="*/ 15573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1" y="14565"/>
                  </a:cubicBezTo>
                  <a:cubicBezTo>
                    <a:pt x="26927" y="43787"/>
                    <a:pt x="9533" y="89386"/>
                    <a:pt x="9533" y="131964"/>
                  </a:cubicBezTo>
                  <a:cubicBezTo>
                    <a:pt x="9533" y="180834"/>
                    <a:pt x="31968" y="224924"/>
                    <a:pt x="67760" y="250367"/>
                  </a:cubicBezTo>
                  <a:cubicBezTo>
                    <a:pt x="73555" y="254396"/>
                    <a:pt x="74060" y="254396"/>
                    <a:pt x="78600" y="254396"/>
                  </a:cubicBezTo>
                  <a:lnTo>
                    <a:pt x="80363" y="254396"/>
                  </a:lnTo>
                  <a:cubicBezTo>
                    <a:pt x="84145" y="254396"/>
                    <a:pt x="87422" y="254396"/>
                    <a:pt x="87422" y="250871"/>
                  </a:cubicBezTo>
                  <a:cubicBezTo>
                    <a:pt x="87422" y="249358"/>
                    <a:pt x="86413" y="248350"/>
                    <a:pt x="85404" y="247596"/>
                  </a:cubicBezTo>
                  <a:cubicBezTo>
                    <a:pt x="36253" y="211823"/>
                    <a:pt x="29699" y="159170"/>
                    <a:pt x="29699" y="131964"/>
                  </a:cubicBezTo>
                  <a:cubicBezTo>
                    <a:pt x="29699" y="81073"/>
                    <a:pt x="52384" y="37996"/>
                    <a:pt x="86663" y="15573"/>
                  </a:cubicBezTo>
                  <a:cubicBezTo>
                    <a:pt x="86663" y="15320"/>
                    <a:pt x="87422" y="14315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9CFA8E30-77FA-4F4C-A114-8304BE11D78B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>
            <a:xfrm>
              <a:off x="7246070" y="-2907318"/>
              <a:ext cx="139817" cy="127038"/>
            </a:xfrm>
            <a:custGeom>
              <a:avLst/>
              <a:gdLst>
                <a:gd name="connsiteX0" fmla="*/ 127750 w 139817"/>
                <a:gd name="connsiteY0" fmla="*/ 20107 h 127037"/>
                <a:gd name="connsiteX1" fmla="*/ 116156 w 139817"/>
                <a:gd name="connsiteY1" fmla="*/ 33713 h 127037"/>
                <a:gd name="connsiteX2" fmla="*/ 125983 w 139817"/>
                <a:gd name="connsiteY2" fmla="*/ 43034 h 127037"/>
                <a:gd name="connsiteX3" fmla="*/ 140100 w 139817"/>
                <a:gd name="connsiteY3" fmla="*/ 27917 h 127037"/>
                <a:gd name="connsiteX4" fmla="*/ 114893 w 139817"/>
                <a:gd name="connsiteY4" fmla="*/ 9528 h 127037"/>
                <a:gd name="connsiteX5" fmla="*/ 87672 w 139817"/>
                <a:gd name="connsiteY5" fmla="*/ 27666 h 127037"/>
                <a:gd name="connsiteX6" fmla="*/ 58684 w 139817"/>
                <a:gd name="connsiteY6" fmla="*/ 9528 h 127037"/>
                <a:gd name="connsiteX7" fmla="*/ 15833 w 139817"/>
                <a:gd name="connsiteY7" fmla="*/ 48072 h 127037"/>
                <a:gd name="connsiteX8" fmla="*/ 19614 w 139817"/>
                <a:gd name="connsiteY8" fmla="*/ 51347 h 127037"/>
                <a:gd name="connsiteX9" fmla="*/ 23900 w 139817"/>
                <a:gd name="connsiteY9" fmla="*/ 47063 h 127037"/>
                <a:gd name="connsiteX10" fmla="*/ 57929 w 139817"/>
                <a:gd name="connsiteY10" fmla="*/ 16582 h 127037"/>
                <a:gd name="connsiteX11" fmla="*/ 72546 w 139817"/>
                <a:gd name="connsiteY11" fmla="*/ 32704 h 127037"/>
                <a:gd name="connsiteX12" fmla="*/ 67506 w 139817"/>
                <a:gd name="connsiteY12" fmla="*/ 57393 h 127037"/>
                <a:gd name="connsiteX13" fmla="*/ 58938 w 139817"/>
                <a:gd name="connsiteY13" fmla="*/ 91908 h 127037"/>
                <a:gd name="connsiteX14" fmla="*/ 34990 w 139817"/>
                <a:gd name="connsiteY14" fmla="*/ 116092 h 127037"/>
                <a:gd name="connsiteX15" fmla="*/ 22137 w 139817"/>
                <a:gd name="connsiteY15" fmla="*/ 112563 h 127037"/>
                <a:gd name="connsiteX16" fmla="*/ 33731 w 139817"/>
                <a:gd name="connsiteY16" fmla="*/ 98962 h 127037"/>
                <a:gd name="connsiteX17" fmla="*/ 23646 w 139817"/>
                <a:gd name="connsiteY17" fmla="*/ 89641 h 127037"/>
                <a:gd name="connsiteX18" fmla="*/ 9533 w 139817"/>
                <a:gd name="connsiteY18" fmla="*/ 105008 h 127037"/>
                <a:gd name="connsiteX19" fmla="*/ 34740 w 139817"/>
                <a:gd name="connsiteY19" fmla="*/ 123147 h 127037"/>
                <a:gd name="connsiteX20" fmla="*/ 61961 w 139817"/>
                <a:gd name="connsiteY20" fmla="*/ 105008 h 127037"/>
                <a:gd name="connsiteX21" fmla="*/ 91199 w 139817"/>
                <a:gd name="connsiteY21" fmla="*/ 123147 h 127037"/>
                <a:gd name="connsiteX22" fmla="*/ 133800 w 139817"/>
                <a:gd name="connsiteY22" fmla="*/ 84599 h 127037"/>
                <a:gd name="connsiteX23" fmla="*/ 130019 w 139817"/>
                <a:gd name="connsiteY23" fmla="*/ 81324 h 127037"/>
                <a:gd name="connsiteX24" fmla="*/ 125732 w 139817"/>
                <a:gd name="connsiteY24" fmla="*/ 85607 h 127037"/>
                <a:gd name="connsiteX25" fmla="*/ 91704 w 139817"/>
                <a:gd name="connsiteY25" fmla="*/ 116092 h 127037"/>
                <a:gd name="connsiteX26" fmla="*/ 77337 w 139817"/>
                <a:gd name="connsiteY26" fmla="*/ 99967 h 127037"/>
                <a:gd name="connsiteX27" fmla="*/ 82377 w 139817"/>
                <a:gd name="connsiteY27" fmla="*/ 75027 h 127037"/>
                <a:gd name="connsiteX28" fmla="*/ 90949 w 139817"/>
                <a:gd name="connsiteY28" fmla="*/ 40513 h 127037"/>
                <a:gd name="connsiteX29" fmla="*/ 114642 w 139817"/>
                <a:gd name="connsiteY29" fmla="*/ 16582 h 127037"/>
                <a:gd name="connsiteX30" fmla="*/ 127750 w 139817"/>
                <a:gd name="connsiteY30" fmla="*/ 20107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817" h="127037">
                  <a:moveTo>
                    <a:pt x="127750" y="20107"/>
                  </a:moveTo>
                  <a:cubicBezTo>
                    <a:pt x="116656" y="22879"/>
                    <a:pt x="116156" y="32704"/>
                    <a:pt x="116156" y="33713"/>
                  </a:cubicBezTo>
                  <a:cubicBezTo>
                    <a:pt x="116156" y="39255"/>
                    <a:pt x="120438" y="43034"/>
                    <a:pt x="125983" y="43034"/>
                  </a:cubicBezTo>
                  <a:cubicBezTo>
                    <a:pt x="131531" y="43034"/>
                    <a:pt x="140100" y="38750"/>
                    <a:pt x="140100" y="27917"/>
                  </a:cubicBezTo>
                  <a:cubicBezTo>
                    <a:pt x="140100" y="13557"/>
                    <a:pt x="124219" y="9528"/>
                    <a:pt x="114893" y="9528"/>
                  </a:cubicBezTo>
                  <a:cubicBezTo>
                    <a:pt x="103048" y="9528"/>
                    <a:pt x="93467" y="17841"/>
                    <a:pt x="87672" y="27666"/>
                  </a:cubicBezTo>
                  <a:cubicBezTo>
                    <a:pt x="82127" y="14315"/>
                    <a:pt x="69019" y="9528"/>
                    <a:pt x="58684" y="9528"/>
                  </a:cubicBezTo>
                  <a:cubicBezTo>
                    <a:pt x="31209" y="9528"/>
                    <a:pt x="15833" y="41017"/>
                    <a:pt x="15833" y="48072"/>
                  </a:cubicBezTo>
                  <a:cubicBezTo>
                    <a:pt x="15833" y="50339"/>
                    <a:pt x="17597" y="51347"/>
                    <a:pt x="19614" y="51347"/>
                  </a:cubicBezTo>
                  <a:cubicBezTo>
                    <a:pt x="22641" y="51347"/>
                    <a:pt x="23142" y="50089"/>
                    <a:pt x="23900" y="47063"/>
                  </a:cubicBezTo>
                  <a:cubicBezTo>
                    <a:pt x="29696" y="28675"/>
                    <a:pt x="44821" y="16582"/>
                    <a:pt x="57929" y="16582"/>
                  </a:cubicBezTo>
                  <a:cubicBezTo>
                    <a:pt x="67760" y="16582"/>
                    <a:pt x="72546" y="23637"/>
                    <a:pt x="72546" y="32704"/>
                  </a:cubicBezTo>
                  <a:cubicBezTo>
                    <a:pt x="72546" y="37742"/>
                    <a:pt x="69524" y="49330"/>
                    <a:pt x="67506" y="57393"/>
                  </a:cubicBezTo>
                  <a:cubicBezTo>
                    <a:pt x="65742" y="64698"/>
                    <a:pt x="60197" y="87120"/>
                    <a:pt x="58938" y="91908"/>
                  </a:cubicBezTo>
                  <a:cubicBezTo>
                    <a:pt x="55407" y="105509"/>
                    <a:pt x="46335" y="116092"/>
                    <a:pt x="34990" y="116092"/>
                  </a:cubicBezTo>
                  <a:cubicBezTo>
                    <a:pt x="33981" y="116092"/>
                    <a:pt x="27428" y="116092"/>
                    <a:pt x="22137" y="112563"/>
                  </a:cubicBezTo>
                  <a:cubicBezTo>
                    <a:pt x="33731" y="109792"/>
                    <a:pt x="33731" y="99212"/>
                    <a:pt x="33731" y="98962"/>
                  </a:cubicBezTo>
                  <a:cubicBezTo>
                    <a:pt x="33731" y="93166"/>
                    <a:pt x="29191" y="89641"/>
                    <a:pt x="23646" y="89641"/>
                  </a:cubicBezTo>
                  <a:cubicBezTo>
                    <a:pt x="16842" y="89641"/>
                    <a:pt x="9533" y="95433"/>
                    <a:pt x="9533" y="105008"/>
                  </a:cubicBezTo>
                  <a:cubicBezTo>
                    <a:pt x="9533" y="116597"/>
                    <a:pt x="21883" y="123147"/>
                    <a:pt x="34740" y="123147"/>
                  </a:cubicBezTo>
                  <a:cubicBezTo>
                    <a:pt x="48098" y="123147"/>
                    <a:pt x="57425" y="113067"/>
                    <a:pt x="61961" y="105008"/>
                  </a:cubicBezTo>
                  <a:cubicBezTo>
                    <a:pt x="67506" y="117351"/>
                    <a:pt x="79100" y="123147"/>
                    <a:pt x="91199" y="123147"/>
                  </a:cubicBezTo>
                  <a:cubicBezTo>
                    <a:pt x="118674" y="123147"/>
                    <a:pt x="133800" y="91653"/>
                    <a:pt x="133800" y="84599"/>
                  </a:cubicBezTo>
                  <a:cubicBezTo>
                    <a:pt x="133800" y="82082"/>
                    <a:pt x="131782" y="81324"/>
                    <a:pt x="130019" y="81324"/>
                  </a:cubicBezTo>
                  <a:cubicBezTo>
                    <a:pt x="126992" y="81324"/>
                    <a:pt x="126487" y="83091"/>
                    <a:pt x="125732" y="85607"/>
                  </a:cubicBezTo>
                  <a:cubicBezTo>
                    <a:pt x="120692" y="102488"/>
                    <a:pt x="106325" y="116092"/>
                    <a:pt x="91704" y="116092"/>
                  </a:cubicBezTo>
                  <a:cubicBezTo>
                    <a:pt x="83386" y="116092"/>
                    <a:pt x="77337" y="110550"/>
                    <a:pt x="77337" y="99967"/>
                  </a:cubicBezTo>
                  <a:cubicBezTo>
                    <a:pt x="77337" y="94929"/>
                    <a:pt x="78850" y="89137"/>
                    <a:pt x="82377" y="75027"/>
                  </a:cubicBezTo>
                  <a:cubicBezTo>
                    <a:pt x="84141" y="67469"/>
                    <a:pt x="89686" y="45301"/>
                    <a:pt x="90949" y="40513"/>
                  </a:cubicBezTo>
                  <a:cubicBezTo>
                    <a:pt x="94476" y="27412"/>
                    <a:pt x="103298" y="16582"/>
                    <a:pt x="114642" y="16582"/>
                  </a:cubicBezTo>
                  <a:cubicBezTo>
                    <a:pt x="115901" y="16582"/>
                    <a:pt x="122455" y="16582"/>
                    <a:pt x="127750" y="2010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77BD097A-463B-4180-A069-713496BE8799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>
            <a:xfrm>
              <a:off x="7406422" y="-2988689"/>
              <a:ext cx="88975" cy="254075"/>
            </a:xfrm>
            <a:custGeom>
              <a:avLst/>
              <a:gdLst>
                <a:gd name="connsiteX0" fmla="*/ 16591 w 88974"/>
                <a:gd name="connsiteY0" fmla="*/ 9528 h 254075"/>
                <a:gd name="connsiteX1" fmla="*/ 9533 w 88974"/>
                <a:gd name="connsiteY1" fmla="*/ 13053 h 254075"/>
                <a:gd name="connsiteX2" fmla="*/ 11046 w 88974"/>
                <a:gd name="connsiteY2" fmla="*/ 16328 h 254075"/>
                <a:gd name="connsiteX3" fmla="*/ 50871 w 88974"/>
                <a:gd name="connsiteY3" fmla="*/ 62180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1 h 254075"/>
                <a:gd name="connsiteX7" fmla="*/ 16591 w 88974"/>
                <a:gd name="connsiteY7" fmla="*/ 254396 h 254075"/>
                <a:gd name="connsiteX8" fmla="*/ 18105 w 88974"/>
                <a:gd name="connsiteY8" fmla="*/ 254396 h 254075"/>
                <a:gd name="connsiteX9" fmla="*/ 30204 w 88974"/>
                <a:gd name="connsiteY9" fmla="*/ 249358 h 254075"/>
                <a:gd name="connsiteX10" fmla="*/ 87167 w 88974"/>
                <a:gd name="connsiteY10" fmla="*/ 131964 h 254075"/>
                <a:gd name="connsiteX11" fmla="*/ 28940 w 88974"/>
                <a:gd name="connsiteY11" fmla="*/ 13556 h 254075"/>
                <a:gd name="connsiteX12" fmla="*/ 18105 w 88974"/>
                <a:gd name="connsiteY12" fmla="*/ 9528 h 254075"/>
                <a:gd name="connsiteX13" fmla="*/ 16591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1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5"/>
                    <a:pt x="11046" y="16328"/>
                  </a:cubicBezTo>
                  <a:cubicBezTo>
                    <a:pt x="18859" y="21869"/>
                    <a:pt x="37512" y="35475"/>
                    <a:pt x="50871" y="62180"/>
                  </a:cubicBezTo>
                  <a:cubicBezTo>
                    <a:pt x="62970" y="86365"/>
                    <a:pt x="67005" y="110800"/>
                    <a:pt x="67005" y="131964"/>
                  </a:cubicBezTo>
                  <a:cubicBezTo>
                    <a:pt x="67005" y="160178"/>
                    <a:pt x="59442" y="212073"/>
                    <a:pt x="12810" y="246588"/>
                  </a:cubicBezTo>
                  <a:cubicBezTo>
                    <a:pt x="10037" y="248604"/>
                    <a:pt x="9533" y="249108"/>
                    <a:pt x="9533" y="250871"/>
                  </a:cubicBezTo>
                  <a:cubicBezTo>
                    <a:pt x="9533" y="254396"/>
                    <a:pt x="12560" y="254396"/>
                    <a:pt x="16591" y="254396"/>
                  </a:cubicBezTo>
                  <a:lnTo>
                    <a:pt x="18105" y="254396"/>
                  </a:lnTo>
                  <a:cubicBezTo>
                    <a:pt x="22891" y="254396"/>
                    <a:pt x="23395" y="254396"/>
                    <a:pt x="30204" y="249358"/>
                  </a:cubicBezTo>
                  <a:cubicBezTo>
                    <a:pt x="69778" y="220136"/>
                    <a:pt x="87167" y="174537"/>
                    <a:pt x="87167" y="131964"/>
                  </a:cubicBezTo>
                  <a:cubicBezTo>
                    <a:pt x="87167" y="83090"/>
                    <a:pt x="64733" y="39001"/>
                    <a:pt x="28940" y="13556"/>
                  </a:cubicBezTo>
                  <a:cubicBezTo>
                    <a:pt x="23145" y="9528"/>
                    <a:pt x="22641" y="9528"/>
                    <a:pt x="18105" y="9528"/>
                  </a:cubicBezTo>
                  <a:lnTo>
                    <a:pt x="16591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58B9B453-4218-4CA3-A872-3A2DE012B3AE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>
            <a:xfrm>
              <a:off x="7518125" y="-2981691"/>
              <a:ext cx="63553" cy="254075"/>
            </a:xfrm>
            <a:custGeom>
              <a:avLst/>
              <a:gdLst>
                <a:gd name="connsiteX0" fmla="*/ 57425 w 63553"/>
                <a:gd name="connsiteY0" fmla="*/ 20612 h 254075"/>
                <a:gd name="connsiteX1" fmla="*/ 46335 w 63553"/>
                <a:gd name="connsiteY1" fmla="*/ 9528 h 254075"/>
                <a:gd name="connsiteX2" fmla="*/ 20627 w 63553"/>
                <a:gd name="connsiteY2" fmla="*/ 9528 h 254075"/>
                <a:gd name="connsiteX3" fmla="*/ 9533 w 63553"/>
                <a:gd name="connsiteY3" fmla="*/ 17337 h 254075"/>
                <a:gd name="connsiteX4" fmla="*/ 20627 w 63553"/>
                <a:gd name="connsiteY4" fmla="*/ 25400 h 254075"/>
                <a:gd name="connsiteX5" fmla="*/ 38017 w 63553"/>
                <a:gd name="connsiteY5" fmla="*/ 25400 h 254075"/>
                <a:gd name="connsiteX6" fmla="*/ 38017 w 63553"/>
                <a:gd name="connsiteY6" fmla="*/ 238526 h 254075"/>
                <a:gd name="connsiteX7" fmla="*/ 20627 w 63553"/>
                <a:gd name="connsiteY7" fmla="*/ 238526 h 254075"/>
                <a:gd name="connsiteX8" fmla="*/ 9533 w 63553"/>
                <a:gd name="connsiteY8" fmla="*/ 246339 h 254075"/>
                <a:gd name="connsiteX9" fmla="*/ 20627 w 63553"/>
                <a:gd name="connsiteY9" fmla="*/ 254398 h 254075"/>
                <a:gd name="connsiteX10" fmla="*/ 46335 w 63553"/>
                <a:gd name="connsiteY10" fmla="*/ 254398 h 254075"/>
                <a:gd name="connsiteX11" fmla="*/ 57425 w 63553"/>
                <a:gd name="connsiteY11" fmla="*/ 243314 h 254075"/>
                <a:gd name="connsiteX12" fmla="*/ 57425 w 63553"/>
                <a:gd name="connsiteY12" fmla="*/ 20612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553" h="254075">
                  <a:moveTo>
                    <a:pt x="57425" y="20612"/>
                  </a:moveTo>
                  <a:cubicBezTo>
                    <a:pt x="57425" y="12045"/>
                    <a:pt x="55411" y="9528"/>
                    <a:pt x="46335" y="9528"/>
                  </a:cubicBezTo>
                  <a:lnTo>
                    <a:pt x="20627" y="9528"/>
                  </a:lnTo>
                  <a:cubicBezTo>
                    <a:pt x="17601" y="9528"/>
                    <a:pt x="9533" y="9528"/>
                    <a:pt x="9533" y="17337"/>
                  </a:cubicBezTo>
                  <a:cubicBezTo>
                    <a:pt x="9533" y="25400"/>
                    <a:pt x="17350" y="25400"/>
                    <a:pt x="20627" y="25400"/>
                  </a:cubicBezTo>
                  <a:lnTo>
                    <a:pt x="38017" y="25400"/>
                  </a:lnTo>
                  <a:lnTo>
                    <a:pt x="38017" y="238526"/>
                  </a:lnTo>
                  <a:lnTo>
                    <a:pt x="20627" y="238526"/>
                  </a:lnTo>
                  <a:cubicBezTo>
                    <a:pt x="17601" y="238526"/>
                    <a:pt x="9533" y="238526"/>
                    <a:pt x="9533" y="246339"/>
                  </a:cubicBezTo>
                  <a:cubicBezTo>
                    <a:pt x="9533" y="254398"/>
                    <a:pt x="17350" y="254398"/>
                    <a:pt x="20627" y="254398"/>
                  </a:cubicBezTo>
                  <a:lnTo>
                    <a:pt x="46335" y="254398"/>
                  </a:lnTo>
                  <a:cubicBezTo>
                    <a:pt x="54906" y="254398"/>
                    <a:pt x="57425" y="252385"/>
                    <a:pt x="57425" y="243314"/>
                  </a:cubicBezTo>
                  <a:lnTo>
                    <a:pt x="57425" y="2061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DD6C1093-DCBA-4CB6-9C50-6207085E5841}"/>
                </a:ext>
              </a:extLst>
            </p:cNvPr>
            <p:cNvSpPr/>
            <p:nvPr>
              <p:custDataLst>
                <p:tags r:id="rId104"/>
              </p:custDataLst>
            </p:nvPr>
          </p:nvSpPr>
          <p:spPr>
            <a:xfrm>
              <a:off x="7766353" y="-2971055"/>
              <a:ext cx="228792" cy="215964"/>
            </a:xfrm>
            <a:custGeom>
              <a:avLst/>
              <a:gdLst>
                <a:gd name="connsiteX0" fmla="*/ 123464 w 228792"/>
                <a:gd name="connsiteY0" fmla="*/ 123147 h 215964"/>
                <a:gd name="connsiteX1" fmla="*/ 207652 w 228792"/>
                <a:gd name="connsiteY1" fmla="*/ 123147 h 215964"/>
                <a:gd name="connsiteX2" fmla="*/ 219497 w 228792"/>
                <a:gd name="connsiteY2" fmla="*/ 114330 h 215964"/>
                <a:gd name="connsiteX3" fmla="*/ 207652 w 228792"/>
                <a:gd name="connsiteY3" fmla="*/ 105512 h 215964"/>
                <a:gd name="connsiteX4" fmla="*/ 123464 w 228792"/>
                <a:gd name="connsiteY4" fmla="*/ 105512 h 215964"/>
                <a:gd name="connsiteX5" fmla="*/ 123464 w 228792"/>
                <a:gd name="connsiteY5" fmla="*/ 21367 h 215964"/>
                <a:gd name="connsiteX6" fmla="*/ 114642 w 228792"/>
                <a:gd name="connsiteY6" fmla="*/ 9528 h 215964"/>
                <a:gd name="connsiteX7" fmla="*/ 105820 w 228792"/>
                <a:gd name="connsiteY7" fmla="*/ 21367 h 215964"/>
                <a:gd name="connsiteX8" fmla="*/ 105820 w 228792"/>
                <a:gd name="connsiteY8" fmla="*/ 105512 h 215964"/>
                <a:gd name="connsiteX9" fmla="*/ 21378 w 228792"/>
                <a:gd name="connsiteY9" fmla="*/ 105512 h 215964"/>
                <a:gd name="connsiteX10" fmla="*/ 9533 w 228792"/>
                <a:gd name="connsiteY10" fmla="*/ 114330 h 215964"/>
                <a:gd name="connsiteX11" fmla="*/ 21378 w 228792"/>
                <a:gd name="connsiteY11" fmla="*/ 123147 h 215964"/>
                <a:gd name="connsiteX12" fmla="*/ 105820 w 228792"/>
                <a:gd name="connsiteY12" fmla="*/ 123147 h 215964"/>
                <a:gd name="connsiteX13" fmla="*/ 105820 w 228792"/>
                <a:gd name="connsiteY13" fmla="*/ 207290 h 215964"/>
                <a:gd name="connsiteX14" fmla="*/ 114642 w 228792"/>
                <a:gd name="connsiteY14" fmla="*/ 219128 h 215964"/>
                <a:gd name="connsiteX15" fmla="*/ 123464 w 228792"/>
                <a:gd name="connsiteY15" fmla="*/ 207290 h 215964"/>
                <a:gd name="connsiteX16" fmla="*/ 123464 w 228792"/>
                <a:gd name="connsiteY16" fmla="*/ 123147 h 21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8792" h="215964">
                  <a:moveTo>
                    <a:pt x="123464" y="123147"/>
                  </a:moveTo>
                  <a:lnTo>
                    <a:pt x="207652" y="123147"/>
                  </a:lnTo>
                  <a:cubicBezTo>
                    <a:pt x="210675" y="123147"/>
                    <a:pt x="219497" y="123147"/>
                    <a:pt x="219497" y="114330"/>
                  </a:cubicBezTo>
                  <a:cubicBezTo>
                    <a:pt x="219497" y="105512"/>
                    <a:pt x="210675" y="105512"/>
                    <a:pt x="207652" y="105512"/>
                  </a:cubicBezTo>
                  <a:lnTo>
                    <a:pt x="123464" y="105512"/>
                  </a:lnTo>
                  <a:lnTo>
                    <a:pt x="123464" y="21367"/>
                  </a:lnTo>
                  <a:cubicBezTo>
                    <a:pt x="123464" y="18344"/>
                    <a:pt x="123464" y="9528"/>
                    <a:pt x="114642" y="9528"/>
                  </a:cubicBezTo>
                  <a:cubicBezTo>
                    <a:pt x="105820" y="9528"/>
                    <a:pt x="105820" y="18344"/>
                    <a:pt x="105820" y="21367"/>
                  </a:cubicBezTo>
                  <a:lnTo>
                    <a:pt x="105820" y="105512"/>
                  </a:lnTo>
                  <a:lnTo>
                    <a:pt x="21378" y="105512"/>
                  </a:lnTo>
                  <a:cubicBezTo>
                    <a:pt x="18355" y="105512"/>
                    <a:pt x="9533" y="105512"/>
                    <a:pt x="9533" y="114330"/>
                  </a:cubicBezTo>
                  <a:cubicBezTo>
                    <a:pt x="9533" y="123147"/>
                    <a:pt x="18355" y="123147"/>
                    <a:pt x="21378" y="123147"/>
                  </a:cubicBezTo>
                  <a:lnTo>
                    <a:pt x="105820" y="123147"/>
                  </a:lnTo>
                  <a:lnTo>
                    <a:pt x="105820" y="207290"/>
                  </a:lnTo>
                  <a:cubicBezTo>
                    <a:pt x="105820" y="210311"/>
                    <a:pt x="105820" y="219128"/>
                    <a:pt x="114642" y="219128"/>
                  </a:cubicBezTo>
                  <a:cubicBezTo>
                    <a:pt x="123464" y="219128"/>
                    <a:pt x="123464" y="210311"/>
                    <a:pt x="123464" y="207290"/>
                  </a:cubicBezTo>
                  <a:lnTo>
                    <a:pt x="123464" y="12314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6ED0405D-2C9E-4FE2-8F01-9C4F8FFF2F15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>
            <a:xfrm>
              <a:off x="8167974" y="-2929990"/>
              <a:ext cx="127107" cy="177853"/>
            </a:xfrm>
            <a:custGeom>
              <a:avLst/>
              <a:gdLst>
                <a:gd name="connsiteX0" fmla="*/ 29700 w 127106"/>
                <a:gd name="connsiteY0" fmla="*/ 124405 h 177852"/>
                <a:gd name="connsiteX1" fmla="*/ 65996 w 127106"/>
                <a:gd name="connsiteY1" fmla="*/ 145819 h 177852"/>
                <a:gd name="connsiteX2" fmla="*/ 128000 w 127106"/>
                <a:gd name="connsiteY2" fmla="*/ 77544 h 177852"/>
                <a:gd name="connsiteX3" fmla="*/ 71542 w 127106"/>
                <a:gd name="connsiteY3" fmla="*/ 9528 h 177852"/>
                <a:gd name="connsiteX4" fmla="*/ 29195 w 127106"/>
                <a:gd name="connsiteY4" fmla="*/ 31442 h 177852"/>
                <a:gd name="connsiteX5" fmla="*/ 29195 w 127106"/>
                <a:gd name="connsiteY5" fmla="*/ 23128 h 177852"/>
                <a:gd name="connsiteX6" fmla="*/ 19365 w 127106"/>
                <a:gd name="connsiteY6" fmla="*/ 12044 h 177852"/>
                <a:gd name="connsiteX7" fmla="*/ 9533 w 127106"/>
                <a:gd name="connsiteY7" fmla="*/ 23128 h 177852"/>
                <a:gd name="connsiteX8" fmla="*/ 9533 w 127106"/>
                <a:gd name="connsiteY8" fmla="*/ 167233 h 177852"/>
                <a:gd name="connsiteX9" fmla="*/ 19615 w 127106"/>
                <a:gd name="connsiteY9" fmla="*/ 178317 h 177852"/>
                <a:gd name="connsiteX10" fmla="*/ 29700 w 127106"/>
                <a:gd name="connsiteY10" fmla="*/ 167233 h 177852"/>
                <a:gd name="connsiteX11" fmla="*/ 29700 w 127106"/>
                <a:gd name="connsiteY11" fmla="*/ 124405 h 177852"/>
                <a:gd name="connsiteX12" fmla="*/ 29700 w 127106"/>
                <a:gd name="connsiteY12" fmla="*/ 51347 h 177852"/>
                <a:gd name="connsiteX13" fmla="*/ 32472 w 127106"/>
                <a:gd name="connsiteY13" fmla="*/ 42275 h 177852"/>
                <a:gd name="connsiteX14" fmla="*/ 62970 w 127106"/>
                <a:gd name="connsiteY14" fmla="*/ 25900 h 177852"/>
                <a:gd name="connsiteX15" fmla="*/ 107839 w 127106"/>
                <a:gd name="connsiteY15" fmla="*/ 77544 h 177852"/>
                <a:gd name="connsiteX16" fmla="*/ 59693 w 127106"/>
                <a:gd name="connsiteY16" fmla="*/ 129947 h 177852"/>
                <a:gd name="connsiteX17" fmla="*/ 39276 w 127106"/>
                <a:gd name="connsiteY17" fmla="*/ 121130 h 177852"/>
                <a:gd name="connsiteX18" fmla="*/ 29700 w 127106"/>
                <a:gd name="connsiteY18" fmla="*/ 101225 h 177852"/>
                <a:gd name="connsiteX19" fmla="*/ 29700 w 127106"/>
                <a:gd name="connsiteY19" fmla="*/ 51347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177852">
                  <a:moveTo>
                    <a:pt x="29700" y="124405"/>
                  </a:moveTo>
                  <a:cubicBezTo>
                    <a:pt x="34991" y="132969"/>
                    <a:pt x="46336" y="145819"/>
                    <a:pt x="65996" y="145819"/>
                  </a:cubicBezTo>
                  <a:cubicBezTo>
                    <a:pt x="98513" y="145819"/>
                    <a:pt x="128000" y="117097"/>
                    <a:pt x="128000" y="77544"/>
                  </a:cubicBezTo>
                  <a:cubicBezTo>
                    <a:pt x="128000" y="39504"/>
                    <a:pt x="102543" y="9528"/>
                    <a:pt x="71542" y="9528"/>
                  </a:cubicBezTo>
                  <a:cubicBezTo>
                    <a:pt x="58938" y="9528"/>
                    <a:pt x="42299" y="14311"/>
                    <a:pt x="29195" y="31442"/>
                  </a:cubicBezTo>
                  <a:lnTo>
                    <a:pt x="29195" y="23128"/>
                  </a:lnTo>
                  <a:cubicBezTo>
                    <a:pt x="29195" y="18091"/>
                    <a:pt x="29195" y="12044"/>
                    <a:pt x="19365" y="12044"/>
                  </a:cubicBezTo>
                  <a:cubicBezTo>
                    <a:pt x="9533" y="12044"/>
                    <a:pt x="9533" y="18091"/>
                    <a:pt x="9533" y="23128"/>
                  </a:cubicBezTo>
                  <a:lnTo>
                    <a:pt x="9533" y="167233"/>
                  </a:lnTo>
                  <a:cubicBezTo>
                    <a:pt x="9533" y="172521"/>
                    <a:pt x="9533" y="178317"/>
                    <a:pt x="19615" y="178317"/>
                  </a:cubicBezTo>
                  <a:cubicBezTo>
                    <a:pt x="29700" y="178317"/>
                    <a:pt x="29700" y="172521"/>
                    <a:pt x="29700" y="167233"/>
                  </a:cubicBezTo>
                  <a:lnTo>
                    <a:pt x="29700" y="124405"/>
                  </a:lnTo>
                  <a:close/>
                  <a:moveTo>
                    <a:pt x="29700" y="51347"/>
                  </a:moveTo>
                  <a:cubicBezTo>
                    <a:pt x="29700" y="46559"/>
                    <a:pt x="29700" y="46309"/>
                    <a:pt x="32472" y="42275"/>
                  </a:cubicBezTo>
                  <a:cubicBezTo>
                    <a:pt x="41799" y="28925"/>
                    <a:pt x="54902" y="25900"/>
                    <a:pt x="62970" y="25900"/>
                  </a:cubicBezTo>
                  <a:cubicBezTo>
                    <a:pt x="87418" y="25900"/>
                    <a:pt x="107839" y="48826"/>
                    <a:pt x="107839" y="77544"/>
                  </a:cubicBezTo>
                  <a:cubicBezTo>
                    <a:pt x="107839" y="107525"/>
                    <a:pt x="84900" y="129947"/>
                    <a:pt x="59693" y="129947"/>
                  </a:cubicBezTo>
                  <a:cubicBezTo>
                    <a:pt x="48099" y="129947"/>
                    <a:pt x="42049" y="123901"/>
                    <a:pt x="39276" y="121130"/>
                  </a:cubicBezTo>
                  <a:cubicBezTo>
                    <a:pt x="38018" y="119868"/>
                    <a:pt x="29700" y="111305"/>
                    <a:pt x="29700" y="101225"/>
                  </a:cubicBezTo>
                  <a:lnTo>
                    <a:pt x="29700" y="5134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5A13ADFF-8470-48BF-827E-67B6E73E12BD}"/>
                </a:ext>
              </a:extLst>
            </p:cNvPr>
            <p:cNvSpPr/>
            <p:nvPr>
              <p:custDataLst>
                <p:tags r:id="rId106"/>
              </p:custDataLst>
            </p:nvPr>
          </p:nvSpPr>
          <p:spPr>
            <a:xfrm>
              <a:off x="8321483" y="-2931253"/>
              <a:ext cx="470295" cy="152445"/>
            </a:xfrm>
            <a:custGeom>
              <a:avLst/>
              <a:gdLst>
                <a:gd name="connsiteX0" fmla="*/ 116661 w 470294"/>
                <a:gd name="connsiteY0" fmla="*/ 82586 h 152445"/>
                <a:gd name="connsiteX1" fmla="*/ 127751 w 470294"/>
                <a:gd name="connsiteY1" fmla="*/ 72257 h 152445"/>
                <a:gd name="connsiteX2" fmla="*/ 71796 w 470294"/>
                <a:gd name="connsiteY2" fmla="*/ 9528 h 152445"/>
                <a:gd name="connsiteX3" fmla="*/ 9533 w 470294"/>
                <a:gd name="connsiteY3" fmla="*/ 78053 h 152445"/>
                <a:gd name="connsiteX4" fmla="*/ 76078 w 470294"/>
                <a:gd name="connsiteY4" fmla="*/ 147082 h 152445"/>
                <a:gd name="connsiteX5" fmla="*/ 118929 w 470294"/>
                <a:gd name="connsiteY5" fmla="*/ 133727 h 152445"/>
                <a:gd name="connsiteX6" fmla="*/ 126492 w 470294"/>
                <a:gd name="connsiteY6" fmla="*/ 125414 h 152445"/>
                <a:gd name="connsiteX7" fmla="*/ 122205 w 470294"/>
                <a:gd name="connsiteY7" fmla="*/ 112567 h 152445"/>
                <a:gd name="connsiteX8" fmla="*/ 117923 w 470294"/>
                <a:gd name="connsiteY8" fmla="*/ 115084 h 152445"/>
                <a:gd name="connsiteX9" fmla="*/ 76333 w 470294"/>
                <a:gd name="connsiteY9" fmla="*/ 131210 h 152445"/>
                <a:gd name="connsiteX10" fmla="*/ 28691 w 470294"/>
                <a:gd name="connsiteY10" fmla="*/ 82586 h 152445"/>
                <a:gd name="connsiteX11" fmla="*/ 116661 w 470294"/>
                <a:gd name="connsiteY11" fmla="*/ 82586 h 152445"/>
                <a:gd name="connsiteX12" fmla="*/ 28945 w 470294"/>
                <a:gd name="connsiteY12" fmla="*/ 70244 h 152445"/>
                <a:gd name="connsiteX13" fmla="*/ 71796 w 470294"/>
                <a:gd name="connsiteY13" fmla="*/ 25399 h 152445"/>
                <a:gd name="connsiteX14" fmla="*/ 111370 w 470294"/>
                <a:gd name="connsiteY14" fmla="*/ 70244 h 152445"/>
                <a:gd name="connsiteX15" fmla="*/ 28945 w 470294"/>
                <a:gd name="connsiteY15" fmla="*/ 70244 h 152445"/>
                <a:gd name="connsiteX16" fmla="*/ 182112 w 470294"/>
                <a:gd name="connsiteY16" fmla="*/ 79311 h 152445"/>
                <a:gd name="connsiteX17" fmla="*/ 232017 w 470294"/>
                <a:gd name="connsiteY17" fmla="*/ 28425 h 152445"/>
                <a:gd name="connsiteX18" fmla="*/ 237817 w 470294"/>
                <a:gd name="connsiteY18" fmla="*/ 21370 h 152445"/>
                <a:gd name="connsiteX19" fmla="*/ 237817 w 470294"/>
                <a:gd name="connsiteY19" fmla="*/ 17841 h 152445"/>
                <a:gd name="connsiteX20" fmla="*/ 232521 w 470294"/>
                <a:gd name="connsiteY20" fmla="*/ 10791 h 152445"/>
                <a:gd name="connsiteX21" fmla="*/ 181607 w 470294"/>
                <a:gd name="connsiteY21" fmla="*/ 46813 h 152445"/>
                <a:gd name="connsiteX22" fmla="*/ 181353 w 470294"/>
                <a:gd name="connsiteY22" fmla="*/ 46813 h 152445"/>
                <a:gd name="connsiteX23" fmla="*/ 181353 w 470294"/>
                <a:gd name="connsiteY23" fmla="*/ 24391 h 152445"/>
                <a:gd name="connsiteX24" fmla="*/ 172026 w 470294"/>
                <a:gd name="connsiteY24" fmla="*/ 13307 h 152445"/>
                <a:gd name="connsiteX25" fmla="*/ 162450 w 470294"/>
                <a:gd name="connsiteY25" fmla="*/ 24391 h 152445"/>
                <a:gd name="connsiteX26" fmla="*/ 162450 w 470294"/>
                <a:gd name="connsiteY26" fmla="*/ 133477 h 152445"/>
                <a:gd name="connsiteX27" fmla="*/ 172280 w 470294"/>
                <a:gd name="connsiteY27" fmla="*/ 144561 h 152445"/>
                <a:gd name="connsiteX28" fmla="*/ 182112 w 470294"/>
                <a:gd name="connsiteY28" fmla="*/ 133477 h 152445"/>
                <a:gd name="connsiteX29" fmla="*/ 182112 w 470294"/>
                <a:gd name="connsiteY29" fmla="*/ 79311 h 152445"/>
                <a:gd name="connsiteX30" fmla="*/ 462337 w 470294"/>
                <a:gd name="connsiteY30" fmla="*/ 53618 h 152445"/>
                <a:gd name="connsiteX31" fmla="*/ 419485 w 470294"/>
                <a:gd name="connsiteY31" fmla="*/ 10791 h 152445"/>
                <a:gd name="connsiteX32" fmla="*/ 373612 w 470294"/>
                <a:gd name="connsiteY32" fmla="*/ 40517 h 152445"/>
                <a:gd name="connsiteX33" fmla="*/ 332021 w 470294"/>
                <a:gd name="connsiteY33" fmla="*/ 10791 h 152445"/>
                <a:gd name="connsiteX34" fmla="*/ 286901 w 470294"/>
                <a:gd name="connsiteY34" fmla="*/ 39005 h 152445"/>
                <a:gd name="connsiteX35" fmla="*/ 286651 w 470294"/>
                <a:gd name="connsiteY35" fmla="*/ 39005 h 152445"/>
                <a:gd name="connsiteX36" fmla="*/ 286651 w 470294"/>
                <a:gd name="connsiteY36" fmla="*/ 24391 h 152445"/>
                <a:gd name="connsiteX37" fmla="*/ 277071 w 470294"/>
                <a:gd name="connsiteY37" fmla="*/ 13307 h 152445"/>
                <a:gd name="connsiteX38" fmla="*/ 267239 w 470294"/>
                <a:gd name="connsiteY38" fmla="*/ 24391 h 152445"/>
                <a:gd name="connsiteX39" fmla="*/ 267239 w 470294"/>
                <a:gd name="connsiteY39" fmla="*/ 133477 h 152445"/>
                <a:gd name="connsiteX40" fmla="*/ 277325 w 470294"/>
                <a:gd name="connsiteY40" fmla="*/ 144561 h 152445"/>
                <a:gd name="connsiteX41" fmla="*/ 287406 w 470294"/>
                <a:gd name="connsiteY41" fmla="*/ 133477 h 152445"/>
                <a:gd name="connsiteX42" fmla="*/ 287406 w 470294"/>
                <a:gd name="connsiteY42" fmla="*/ 68227 h 152445"/>
                <a:gd name="connsiteX43" fmla="*/ 324207 w 470294"/>
                <a:gd name="connsiteY43" fmla="*/ 26658 h 152445"/>
                <a:gd name="connsiteX44" fmla="*/ 354705 w 470294"/>
                <a:gd name="connsiteY44" fmla="*/ 55381 h 152445"/>
                <a:gd name="connsiteX45" fmla="*/ 354705 w 470294"/>
                <a:gd name="connsiteY45" fmla="*/ 133477 h 152445"/>
                <a:gd name="connsiteX46" fmla="*/ 364790 w 470294"/>
                <a:gd name="connsiteY46" fmla="*/ 144561 h 152445"/>
                <a:gd name="connsiteX47" fmla="*/ 374871 w 470294"/>
                <a:gd name="connsiteY47" fmla="*/ 133477 h 152445"/>
                <a:gd name="connsiteX48" fmla="*/ 374871 w 470294"/>
                <a:gd name="connsiteY48" fmla="*/ 68227 h 152445"/>
                <a:gd name="connsiteX49" fmla="*/ 411672 w 470294"/>
                <a:gd name="connsiteY49" fmla="*/ 26658 h 152445"/>
                <a:gd name="connsiteX50" fmla="*/ 442170 w 470294"/>
                <a:gd name="connsiteY50" fmla="*/ 55381 h 152445"/>
                <a:gd name="connsiteX51" fmla="*/ 442170 w 470294"/>
                <a:gd name="connsiteY51" fmla="*/ 133477 h 152445"/>
                <a:gd name="connsiteX52" fmla="*/ 452256 w 470294"/>
                <a:gd name="connsiteY52" fmla="*/ 144561 h 152445"/>
                <a:gd name="connsiteX53" fmla="*/ 462337 w 470294"/>
                <a:gd name="connsiteY53" fmla="*/ 133477 h 152445"/>
                <a:gd name="connsiteX54" fmla="*/ 462337 w 470294"/>
                <a:gd name="connsiteY54" fmla="*/ 5361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70294" h="152445">
                  <a:moveTo>
                    <a:pt x="116661" y="82586"/>
                  </a:moveTo>
                  <a:cubicBezTo>
                    <a:pt x="121955" y="82586"/>
                    <a:pt x="127751" y="82586"/>
                    <a:pt x="127751" y="72257"/>
                  </a:cubicBezTo>
                  <a:cubicBezTo>
                    <a:pt x="127751" y="35979"/>
                    <a:pt x="107334" y="9528"/>
                    <a:pt x="71796" y="9528"/>
                  </a:cubicBezTo>
                  <a:cubicBezTo>
                    <a:pt x="36758" y="9528"/>
                    <a:pt x="9533" y="40767"/>
                    <a:pt x="9533" y="78053"/>
                  </a:cubicBezTo>
                  <a:cubicBezTo>
                    <a:pt x="9533" y="116597"/>
                    <a:pt x="39530" y="147082"/>
                    <a:pt x="76078" y="147082"/>
                  </a:cubicBezTo>
                  <a:cubicBezTo>
                    <a:pt x="90449" y="147082"/>
                    <a:pt x="105825" y="142798"/>
                    <a:pt x="118929" y="133727"/>
                  </a:cubicBezTo>
                  <a:cubicBezTo>
                    <a:pt x="126492" y="128439"/>
                    <a:pt x="126492" y="127430"/>
                    <a:pt x="126492" y="125414"/>
                  </a:cubicBezTo>
                  <a:cubicBezTo>
                    <a:pt x="126492" y="120376"/>
                    <a:pt x="126492" y="112567"/>
                    <a:pt x="122205" y="112567"/>
                  </a:cubicBezTo>
                  <a:cubicBezTo>
                    <a:pt x="120697" y="112567"/>
                    <a:pt x="119687" y="113576"/>
                    <a:pt x="117923" y="115084"/>
                  </a:cubicBezTo>
                  <a:cubicBezTo>
                    <a:pt x="104816" y="126926"/>
                    <a:pt x="88681" y="131210"/>
                    <a:pt x="76333" y="131210"/>
                  </a:cubicBezTo>
                  <a:cubicBezTo>
                    <a:pt x="50117" y="131210"/>
                    <a:pt x="30204" y="108534"/>
                    <a:pt x="28691" y="82586"/>
                  </a:cubicBezTo>
                  <a:lnTo>
                    <a:pt x="116661" y="82586"/>
                  </a:lnTo>
                  <a:close/>
                  <a:moveTo>
                    <a:pt x="28945" y="70244"/>
                  </a:moveTo>
                  <a:cubicBezTo>
                    <a:pt x="32222" y="43792"/>
                    <a:pt x="50874" y="25399"/>
                    <a:pt x="71796" y="25399"/>
                  </a:cubicBezTo>
                  <a:cubicBezTo>
                    <a:pt x="109102" y="25399"/>
                    <a:pt x="110865" y="61931"/>
                    <a:pt x="111370" y="70244"/>
                  </a:cubicBezTo>
                  <a:lnTo>
                    <a:pt x="28945" y="70244"/>
                  </a:lnTo>
                  <a:close/>
                  <a:moveTo>
                    <a:pt x="182112" y="79311"/>
                  </a:moveTo>
                  <a:cubicBezTo>
                    <a:pt x="182112" y="48830"/>
                    <a:pt x="206055" y="29683"/>
                    <a:pt x="232017" y="28425"/>
                  </a:cubicBezTo>
                  <a:cubicBezTo>
                    <a:pt x="237062" y="28171"/>
                    <a:pt x="237817" y="28171"/>
                    <a:pt x="237817" y="21370"/>
                  </a:cubicBezTo>
                  <a:lnTo>
                    <a:pt x="237817" y="17841"/>
                  </a:lnTo>
                  <a:cubicBezTo>
                    <a:pt x="237817" y="12553"/>
                    <a:pt x="237817" y="10791"/>
                    <a:pt x="232521" y="10791"/>
                  </a:cubicBezTo>
                  <a:cubicBezTo>
                    <a:pt x="225968" y="10791"/>
                    <a:pt x="197737" y="13057"/>
                    <a:pt x="181607" y="46813"/>
                  </a:cubicBezTo>
                  <a:lnTo>
                    <a:pt x="181353" y="46813"/>
                  </a:lnTo>
                  <a:lnTo>
                    <a:pt x="181353" y="24391"/>
                  </a:lnTo>
                  <a:cubicBezTo>
                    <a:pt x="181353" y="19857"/>
                    <a:pt x="181353" y="13307"/>
                    <a:pt x="172026" y="13307"/>
                  </a:cubicBezTo>
                  <a:cubicBezTo>
                    <a:pt x="162450" y="13307"/>
                    <a:pt x="162450" y="19607"/>
                    <a:pt x="162450" y="24391"/>
                  </a:cubicBezTo>
                  <a:lnTo>
                    <a:pt x="162450" y="133477"/>
                  </a:lnTo>
                  <a:cubicBezTo>
                    <a:pt x="162450" y="138515"/>
                    <a:pt x="162450" y="144561"/>
                    <a:pt x="172280" y="144561"/>
                  </a:cubicBezTo>
                  <a:cubicBezTo>
                    <a:pt x="182112" y="144561"/>
                    <a:pt x="182112" y="138515"/>
                    <a:pt x="182112" y="133477"/>
                  </a:cubicBezTo>
                  <a:lnTo>
                    <a:pt x="182112" y="79311"/>
                  </a:lnTo>
                  <a:close/>
                  <a:moveTo>
                    <a:pt x="462337" y="53618"/>
                  </a:moveTo>
                  <a:cubicBezTo>
                    <a:pt x="462337" y="24895"/>
                    <a:pt x="447719" y="10791"/>
                    <a:pt x="419485" y="10791"/>
                  </a:cubicBezTo>
                  <a:cubicBezTo>
                    <a:pt x="394533" y="10791"/>
                    <a:pt x="380166" y="27162"/>
                    <a:pt x="373612" y="40517"/>
                  </a:cubicBezTo>
                  <a:cubicBezTo>
                    <a:pt x="369326" y="19607"/>
                    <a:pt x="354455" y="10791"/>
                    <a:pt x="332021" y="10791"/>
                  </a:cubicBezTo>
                  <a:cubicBezTo>
                    <a:pt x="311603" y="10791"/>
                    <a:pt x="296227" y="21620"/>
                    <a:pt x="286901" y="39005"/>
                  </a:cubicBezTo>
                  <a:lnTo>
                    <a:pt x="286651" y="39005"/>
                  </a:lnTo>
                  <a:lnTo>
                    <a:pt x="286651" y="24391"/>
                  </a:lnTo>
                  <a:cubicBezTo>
                    <a:pt x="286651" y="19607"/>
                    <a:pt x="286651" y="13307"/>
                    <a:pt x="277071" y="13307"/>
                  </a:cubicBezTo>
                  <a:cubicBezTo>
                    <a:pt x="267239" y="13307"/>
                    <a:pt x="267239" y="19353"/>
                    <a:pt x="267239" y="24391"/>
                  </a:cubicBezTo>
                  <a:lnTo>
                    <a:pt x="267239" y="133477"/>
                  </a:lnTo>
                  <a:cubicBezTo>
                    <a:pt x="267239" y="138765"/>
                    <a:pt x="267239" y="144561"/>
                    <a:pt x="277325" y="144561"/>
                  </a:cubicBezTo>
                  <a:cubicBezTo>
                    <a:pt x="287406" y="144561"/>
                    <a:pt x="287406" y="138765"/>
                    <a:pt x="287406" y="133477"/>
                  </a:cubicBezTo>
                  <a:lnTo>
                    <a:pt x="287406" y="68227"/>
                  </a:lnTo>
                  <a:cubicBezTo>
                    <a:pt x="287406" y="44547"/>
                    <a:pt x="302782" y="26658"/>
                    <a:pt x="324207" y="26658"/>
                  </a:cubicBezTo>
                  <a:cubicBezTo>
                    <a:pt x="351427" y="26658"/>
                    <a:pt x="354705" y="41271"/>
                    <a:pt x="354705" y="55381"/>
                  </a:cubicBezTo>
                  <a:lnTo>
                    <a:pt x="354705" y="133477"/>
                  </a:lnTo>
                  <a:cubicBezTo>
                    <a:pt x="354705" y="138765"/>
                    <a:pt x="354705" y="144561"/>
                    <a:pt x="364790" y="144561"/>
                  </a:cubicBezTo>
                  <a:cubicBezTo>
                    <a:pt x="374871" y="144561"/>
                    <a:pt x="374871" y="138765"/>
                    <a:pt x="374871" y="133477"/>
                  </a:cubicBezTo>
                  <a:lnTo>
                    <a:pt x="374871" y="68227"/>
                  </a:lnTo>
                  <a:cubicBezTo>
                    <a:pt x="374871" y="44547"/>
                    <a:pt x="390247" y="26658"/>
                    <a:pt x="411672" y="26658"/>
                  </a:cubicBezTo>
                  <a:cubicBezTo>
                    <a:pt x="438897" y="26658"/>
                    <a:pt x="442170" y="41271"/>
                    <a:pt x="442170" y="55381"/>
                  </a:cubicBezTo>
                  <a:lnTo>
                    <a:pt x="442170" y="133477"/>
                  </a:lnTo>
                  <a:cubicBezTo>
                    <a:pt x="442170" y="138765"/>
                    <a:pt x="442170" y="144561"/>
                    <a:pt x="452256" y="144561"/>
                  </a:cubicBezTo>
                  <a:cubicBezTo>
                    <a:pt x="462337" y="144561"/>
                    <a:pt x="462337" y="138765"/>
                    <a:pt x="462337" y="133477"/>
                  </a:cubicBezTo>
                  <a:lnTo>
                    <a:pt x="462337" y="5361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1ACEB9B2-37D7-4740-B8CE-703B613494E4}"/>
                </a:ext>
              </a:extLst>
            </p:cNvPr>
            <p:cNvSpPr/>
            <p:nvPr>
              <p:custDataLst>
                <p:tags r:id="rId107"/>
              </p:custDataLst>
            </p:nvPr>
          </p:nvSpPr>
          <p:spPr>
            <a:xfrm>
              <a:off x="8822520" y="-2824184"/>
              <a:ext cx="38132" cy="38111"/>
            </a:xfrm>
            <a:custGeom>
              <a:avLst/>
              <a:gdLst>
                <a:gd name="connsiteX0" fmla="*/ 37513 w 38132"/>
                <a:gd name="connsiteY0" fmla="*/ 23637 h 38111"/>
                <a:gd name="connsiteX1" fmla="*/ 23650 w 38132"/>
                <a:gd name="connsiteY1" fmla="*/ 9528 h 38111"/>
                <a:gd name="connsiteX2" fmla="*/ 9533 w 38132"/>
                <a:gd name="connsiteY2" fmla="*/ 23383 h 38111"/>
                <a:gd name="connsiteX3" fmla="*/ 23396 w 38132"/>
                <a:gd name="connsiteY3" fmla="*/ 37492 h 38111"/>
                <a:gd name="connsiteX4" fmla="*/ 37513 w 38132"/>
                <a:gd name="connsiteY4" fmla="*/ 23637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2" h="38111">
                  <a:moveTo>
                    <a:pt x="37513" y="23637"/>
                  </a:moveTo>
                  <a:cubicBezTo>
                    <a:pt x="37513" y="15070"/>
                    <a:pt x="30455" y="9528"/>
                    <a:pt x="23650" y="9528"/>
                  </a:cubicBezTo>
                  <a:cubicBezTo>
                    <a:pt x="15583" y="9528"/>
                    <a:pt x="9533" y="16078"/>
                    <a:pt x="9533" y="23383"/>
                  </a:cubicBezTo>
                  <a:cubicBezTo>
                    <a:pt x="9533" y="31950"/>
                    <a:pt x="16592" y="37492"/>
                    <a:pt x="23396" y="37492"/>
                  </a:cubicBezTo>
                  <a:cubicBezTo>
                    <a:pt x="31463" y="37492"/>
                    <a:pt x="37513" y="30941"/>
                    <a:pt x="37513" y="236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</p:grpSp>
      <p:grpSp>
        <p:nvGrpSpPr>
          <p:cNvPr id="42" name="Groupe 58">
            <a:extLst>
              <a:ext uri="{FF2B5EF4-FFF2-40B4-BE49-F238E27FC236}">
                <a16:creationId xmlns:a16="http://schemas.microsoft.com/office/drawing/2014/main" id="{76C91190-BDB9-4DBA-B3A2-45B89766BBBC}"/>
              </a:ext>
            </a:extLst>
          </p:cNvPr>
          <p:cNvGrpSpPr>
            <a:grpSpLocks/>
          </p:cNvGrpSpPr>
          <p:nvPr/>
        </p:nvGrpSpPr>
        <p:grpSpPr bwMode="auto">
          <a:xfrm>
            <a:off x="2013253" y="5467853"/>
            <a:ext cx="2555875" cy="1157287"/>
            <a:chOff x="1268413" y="4643446"/>
            <a:chExt cx="4056056" cy="1836737"/>
          </a:xfrm>
        </p:grpSpPr>
        <p:sp>
          <p:nvSpPr>
            <p:cNvPr id="21536" name="Line 14">
              <a:extLst>
                <a:ext uri="{FF2B5EF4-FFF2-40B4-BE49-F238E27FC236}">
                  <a16:creationId xmlns:a16="http://schemas.microsoft.com/office/drawing/2014/main" id="{8554A0B1-580A-4036-9B69-9C5F66CEBA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5163" y="4770438"/>
              <a:ext cx="0" cy="838200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sp>
          <p:nvSpPr>
            <p:cNvPr id="21537" name="Line 15">
              <a:extLst>
                <a:ext uri="{FF2B5EF4-FFF2-40B4-BE49-F238E27FC236}">
                  <a16:creationId xmlns:a16="http://schemas.microsoft.com/office/drawing/2014/main" id="{DA466FBA-86EA-4112-B7B9-B70F96C037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41438" y="5608638"/>
              <a:ext cx="593725" cy="623887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sp>
          <p:nvSpPr>
            <p:cNvPr id="21538" name="Line 16">
              <a:extLst>
                <a:ext uri="{FF2B5EF4-FFF2-40B4-BE49-F238E27FC236}">
                  <a16:creationId xmlns:a16="http://schemas.microsoft.com/office/drawing/2014/main" id="{B27FAF3D-7321-49B8-B977-86EBA456A4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7400" y="4770438"/>
              <a:ext cx="0" cy="822325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sp>
          <p:nvSpPr>
            <p:cNvPr id="21539" name="Line 17">
              <a:extLst>
                <a:ext uri="{FF2B5EF4-FFF2-40B4-BE49-F238E27FC236}">
                  <a16:creationId xmlns:a16="http://schemas.microsoft.com/office/drawing/2014/main" id="{45EF7E4F-3D5E-4F6C-B445-B2C1757859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41525" y="5578475"/>
              <a:ext cx="625475" cy="639763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sp>
          <p:nvSpPr>
            <p:cNvPr id="21540" name="Line 18">
              <a:extLst>
                <a:ext uri="{FF2B5EF4-FFF2-40B4-BE49-F238E27FC236}">
                  <a16:creationId xmlns:a16="http://schemas.microsoft.com/office/drawing/2014/main" id="{B0A34CC8-ED52-4F49-8F92-6BB1D3EFC3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63675" y="5700713"/>
              <a:ext cx="549275" cy="577850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sp>
          <p:nvSpPr>
            <p:cNvPr id="21541" name="Line 19">
              <a:extLst>
                <a:ext uri="{FF2B5EF4-FFF2-40B4-BE49-F238E27FC236}">
                  <a16:creationId xmlns:a16="http://schemas.microsoft.com/office/drawing/2014/main" id="{7F351EA4-8FEA-4A35-AB20-76C4A94D68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1363" y="5729288"/>
              <a:ext cx="533400" cy="519112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sp>
          <p:nvSpPr>
            <p:cNvPr id="21542" name="Line 20">
              <a:extLst>
                <a:ext uri="{FF2B5EF4-FFF2-40B4-BE49-F238E27FC236}">
                  <a16:creationId xmlns:a16="http://schemas.microsoft.com/office/drawing/2014/main" id="{C2C5949F-FA29-4F8D-9740-35CB3E3CEE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68706" y="4964121"/>
              <a:ext cx="685799" cy="625475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sp>
          <p:nvSpPr>
            <p:cNvPr id="21543" name="Line 21">
              <a:extLst>
                <a:ext uri="{FF2B5EF4-FFF2-40B4-BE49-F238E27FC236}">
                  <a16:creationId xmlns:a16="http://schemas.microsoft.com/office/drawing/2014/main" id="{8FD0A2FF-08F2-48EF-BE07-6E56E90AFB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62369" y="5576896"/>
              <a:ext cx="579437" cy="654050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sp>
          <p:nvSpPr>
            <p:cNvPr id="21544" name="Line 22">
              <a:extLst>
                <a:ext uri="{FF2B5EF4-FFF2-40B4-BE49-F238E27FC236}">
                  <a16:creationId xmlns:a16="http://schemas.microsoft.com/office/drawing/2014/main" id="{558A6240-87F1-479F-BBCE-71731E6E53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6581" y="5684846"/>
              <a:ext cx="685800" cy="625475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sp>
          <p:nvSpPr>
            <p:cNvPr id="21545" name="Line 23">
              <a:extLst>
                <a:ext uri="{FF2B5EF4-FFF2-40B4-BE49-F238E27FC236}">
                  <a16:creationId xmlns:a16="http://schemas.microsoft.com/office/drawing/2014/main" id="{4A64DE98-8CDA-4116-9AD2-1A039703B8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2369" y="4860933"/>
              <a:ext cx="685800" cy="625475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sp>
          <p:nvSpPr>
            <p:cNvPr id="21546" name="Line 24">
              <a:extLst>
                <a:ext uri="{FF2B5EF4-FFF2-40B4-BE49-F238E27FC236}">
                  <a16:creationId xmlns:a16="http://schemas.microsoft.com/office/drawing/2014/main" id="{AB77803B-FF11-4986-82AC-30651C83F4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56119" y="5591183"/>
              <a:ext cx="685800" cy="625475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sp>
          <p:nvSpPr>
            <p:cNvPr id="21547" name="Line 25">
              <a:extLst>
                <a:ext uri="{FF2B5EF4-FFF2-40B4-BE49-F238E27FC236}">
                  <a16:creationId xmlns:a16="http://schemas.microsoft.com/office/drawing/2014/main" id="{5DDA6DD7-47B7-42FD-A05F-AF20DA7384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54531" y="4937133"/>
              <a:ext cx="595313" cy="654050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sp>
          <p:nvSpPr>
            <p:cNvPr id="21548" name="Line 26">
              <a:extLst>
                <a:ext uri="{FF2B5EF4-FFF2-40B4-BE49-F238E27FC236}">
                  <a16:creationId xmlns:a16="http://schemas.microsoft.com/office/drawing/2014/main" id="{D6F175CE-CE1A-4676-89BB-1472788D18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32294" y="4843471"/>
              <a:ext cx="593725" cy="641350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sp>
          <p:nvSpPr>
            <p:cNvPr id="21549" name="Line 27">
              <a:extLst>
                <a:ext uri="{FF2B5EF4-FFF2-40B4-BE49-F238E27FC236}">
                  <a16:creationId xmlns:a16="http://schemas.microsoft.com/office/drawing/2014/main" id="{B5579630-85CF-4FAB-A1D8-22005AA1B2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70319" y="5684846"/>
              <a:ext cx="577850" cy="655637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sp>
          <p:nvSpPr>
            <p:cNvPr id="21550" name="Line 28">
              <a:extLst>
                <a:ext uri="{FF2B5EF4-FFF2-40B4-BE49-F238E27FC236}">
                  <a16:creationId xmlns:a16="http://schemas.microsoft.com/office/drawing/2014/main" id="{99F74A67-077C-4475-B81B-8471C88168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06538" y="5897563"/>
              <a:ext cx="122237" cy="152400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sp>
          <p:nvSpPr>
            <p:cNvPr id="21551" name="Line 29">
              <a:extLst>
                <a:ext uri="{FF2B5EF4-FFF2-40B4-BE49-F238E27FC236}">
                  <a16:creationId xmlns:a16="http://schemas.microsoft.com/office/drawing/2014/main" id="{D07EF61B-C160-4E15-B77F-D721CA503C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36725" y="5883275"/>
              <a:ext cx="107950" cy="90488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sp>
          <p:nvSpPr>
            <p:cNvPr id="21552" name="Line 30">
              <a:extLst>
                <a:ext uri="{FF2B5EF4-FFF2-40B4-BE49-F238E27FC236}">
                  <a16:creationId xmlns:a16="http://schemas.microsoft.com/office/drawing/2014/main" id="{7518F08B-1EA5-4128-9075-BEB8B33F98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920875" y="5165725"/>
              <a:ext cx="14288" cy="138113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sp>
          <p:nvSpPr>
            <p:cNvPr id="21553" name="Line 31">
              <a:extLst>
                <a:ext uri="{FF2B5EF4-FFF2-40B4-BE49-F238E27FC236}">
                  <a16:creationId xmlns:a16="http://schemas.microsoft.com/office/drawing/2014/main" id="{1BC76D44-D39A-498E-B6D0-5776ED0E6F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41525" y="5059363"/>
              <a:ext cx="15875" cy="122237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sp>
          <p:nvSpPr>
            <p:cNvPr id="21554" name="Line 32">
              <a:extLst>
                <a:ext uri="{FF2B5EF4-FFF2-40B4-BE49-F238E27FC236}">
                  <a16:creationId xmlns:a16="http://schemas.microsoft.com/office/drawing/2014/main" id="{679EBECF-EA39-45EE-BBEA-DD23E0C2E6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192338" y="5897563"/>
              <a:ext cx="184150" cy="182562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sp>
          <p:nvSpPr>
            <p:cNvPr id="21555" name="Line 33">
              <a:extLst>
                <a:ext uri="{FF2B5EF4-FFF2-40B4-BE49-F238E27FC236}">
                  <a16:creationId xmlns:a16="http://schemas.microsoft.com/office/drawing/2014/main" id="{580BBFE6-D5BE-4C79-B8B4-4299BB2FEA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2038" y="5867400"/>
              <a:ext cx="152400" cy="136525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sp>
          <p:nvSpPr>
            <p:cNvPr id="21556" name="Line 34">
              <a:extLst>
                <a:ext uri="{FF2B5EF4-FFF2-40B4-BE49-F238E27FC236}">
                  <a16:creationId xmlns:a16="http://schemas.microsoft.com/office/drawing/2014/main" id="{25FE23E9-E955-46F9-86CD-41E11832BB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59219" y="5818196"/>
              <a:ext cx="152400" cy="182562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sp>
          <p:nvSpPr>
            <p:cNvPr id="21557" name="Line 35">
              <a:extLst>
                <a:ext uri="{FF2B5EF4-FFF2-40B4-BE49-F238E27FC236}">
                  <a16:creationId xmlns:a16="http://schemas.microsoft.com/office/drawing/2014/main" id="{EC66145C-F92C-4E2F-8BFD-F222648878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89381" y="5254633"/>
              <a:ext cx="122238" cy="106363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sp>
          <p:nvSpPr>
            <p:cNvPr id="21558" name="Line 36">
              <a:extLst>
                <a:ext uri="{FF2B5EF4-FFF2-40B4-BE49-F238E27FC236}">
                  <a16:creationId xmlns:a16="http://schemas.microsoft.com/office/drawing/2014/main" id="{636D6ACE-9232-48CB-927E-C0205756A8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05256" y="5070483"/>
              <a:ext cx="76200" cy="76200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sp>
          <p:nvSpPr>
            <p:cNvPr id="21559" name="Line 37">
              <a:extLst>
                <a:ext uri="{FF2B5EF4-FFF2-40B4-BE49-F238E27FC236}">
                  <a16:creationId xmlns:a16="http://schemas.microsoft.com/office/drawing/2014/main" id="{18705955-F827-47C4-9D8C-FDBB0D9DD4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52944" y="5164146"/>
              <a:ext cx="182562" cy="198437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sp>
          <p:nvSpPr>
            <p:cNvPr id="21560" name="Line 38">
              <a:extLst>
                <a:ext uri="{FF2B5EF4-FFF2-40B4-BE49-F238E27FC236}">
                  <a16:creationId xmlns:a16="http://schemas.microsoft.com/office/drawing/2014/main" id="{F65735AB-5232-4711-9E00-507CCCD18A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43456" y="5162558"/>
              <a:ext cx="106363" cy="120650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sp>
          <p:nvSpPr>
            <p:cNvPr id="21561" name="Line 39">
              <a:extLst>
                <a:ext uri="{FF2B5EF4-FFF2-40B4-BE49-F238E27FC236}">
                  <a16:creationId xmlns:a16="http://schemas.microsoft.com/office/drawing/2014/main" id="{D6C9DE95-C8C6-4AA3-B8B9-58FDD87198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67256" y="5788033"/>
              <a:ext cx="166688" cy="136525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sp>
          <p:nvSpPr>
            <p:cNvPr id="21562" name="Line 40">
              <a:extLst>
                <a:ext uri="{FF2B5EF4-FFF2-40B4-BE49-F238E27FC236}">
                  <a16:creationId xmlns:a16="http://schemas.microsoft.com/office/drawing/2014/main" id="{67B0295C-6CF6-46C9-BE55-17085FE1BB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811706" y="6016633"/>
              <a:ext cx="138113" cy="120650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sp>
          <p:nvSpPr>
            <p:cNvPr id="21563" name="Line 41">
              <a:extLst>
                <a:ext uri="{FF2B5EF4-FFF2-40B4-BE49-F238E27FC236}">
                  <a16:creationId xmlns:a16="http://schemas.microsoft.com/office/drawing/2014/main" id="{CE4C03E0-1658-4EAA-8C11-7302DF5350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1781" y="5878521"/>
              <a:ext cx="136525" cy="152400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pic>
          <p:nvPicPr>
            <p:cNvPr id="21564" name="Picture 42" descr="txp_fig">
              <a:extLst>
                <a:ext uri="{FF2B5EF4-FFF2-40B4-BE49-F238E27FC236}">
                  <a16:creationId xmlns:a16="http://schemas.microsoft.com/office/drawing/2014/main" id="{0D0E219F-572A-4E9B-B856-772517459AF1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63"/>
              </p:custDataLst>
            </p:nvPr>
          </p:nvPicPr>
          <p:blipFill>
            <a:blip r:embed="rId10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68413" y="5813425"/>
              <a:ext cx="114300" cy="268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 algn="ctr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</p:pic>
        <p:pic>
          <p:nvPicPr>
            <p:cNvPr id="21565" name="Picture 43" descr="txp_fig">
              <a:extLst>
                <a:ext uri="{FF2B5EF4-FFF2-40B4-BE49-F238E27FC236}">
                  <a16:creationId xmlns:a16="http://schemas.microsoft.com/office/drawing/2014/main" id="{899290C2-752D-4D22-8490-674B4B7B38FA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64"/>
              </p:custDataLst>
            </p:nvPr>
          </p:nvPicPr>
          <p:blipFill>
            <a:blip r:embed="rId10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25613" y="4762500"/>
              <a:ext cx="114300" cy="268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 algn="ctr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</p:pic>
        <p:pic>
          <p:nvPicPr>
            <p:cNvPr id="21566" name="Picture 44" descr="txp_fig">
              <a:extLst>
                <a:ext uri="{FF2B5EF4-FFF2-40B4-BE49-F238E27FC236}">
                  <a16:creationId xmlns:a16="http://schemas.microsoft.com/office/drawing/2014/main" id="{D5EC4F03-6545-4A44-897A-F409C1F22D53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65"/>
              </p:custDataLst>
            </p:nvPr>
          </p:nvPicPr>
          <p:blipFill>
            <a:blip r:embed="rId10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03631" y="5826133"/>
              <a:ext cx="114300" cy="268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 algn="ctr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</p:pic>
        <p:pic>
          <p:nvPicPr>
            <p:cNvPr id="21567" name="Picture 45" descr="txp_fig">
              <a:extLst>
                <a:ext uri="{FF2B5EF4-FFF2-40B4-BE49-F238E27FC236}">
                  <a16:creationId xmlns:a16="http://schemas.microsoft.com/office/drawing/2014/main" id="{1901871A-EA5E-40BB-8C4F-71BA5EB47491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66"/>
              </p:custDataLst>
            </p:nvPr>
          </p:nvPicPr>
          <p:blipFill>
            <a:blip r:embed="rId10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43306" y="5108583"/>
              <a:ext cx="114300" cy="268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 algn="ctr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</p:pic>
        <p:pic>
          <p:nvPicPr>
            <p:cNvPr id="21568" name="Picture 46" descr="txp_fig">
              <a:extLst>
                <a:ext uri="{FF2B5EF4-FFF2-40B4-BE49-F238E27FC236}">
                  <a16:creationId xmlns:a16="http://schemas.microsoft.com/office/drawing/2014/main" id="{AEF999A5-D656-4123-AFE5-E92546DB3BB7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67"/>
              </p:custDataLst>
            </p:nvPr>
          </p:nvPicPr>
          <p:blipFill>
            <a:blip r:embed="rId1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41538" y="4768850"/>
              <a:ext cx="1698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 algn="ctr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</p:pic>
        <p:pic>
          <p:nvPicPr>
            <p:cNvPr id="21569" name="Picture 47" descr="txp_fig">
              <a:extLst>
                <a:ext uri="{FF2B5EF4-FFF2-40B4-BE49-F238E27FC236}">
                  <a16:creationId xmlns:a16="http://schemas.microsoft.com/office/drawing/2014/main" id="{9F94E189-FC5C-4552-85F7-5DB4C11414B6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68"/>
              </p:custDataLst>
            </p:nvPr>
          </p:nvPicPr>
          <p:blipFill>
            <a:blip r:embed="rId1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7150" y="5759450"/>
              <a:ext cx="1698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 algn="ctr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</p:pic>
        <p:pic>
          <p:nvPicPr>
            <p:cNvPr id="21570" name="Picture 48" descr="txp_fig">
              <a:extLst>
                <a:ext uri="{FF2B5EF4-FFF2-40B4-BE49-F238E27FC236}">
                  <a16:creationId xmlns:a16="http://schemas.microsoft.com/office/drawing/2014/main" id="{9ECCB5CE-0136-4093-AA42-98095109827C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69"/>
              </p:custDataLst>
            </p:nvPr>
          </p:nvPicPr>
          <p:blipFill>
            <a:blip r:embed="rId1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9369" y="4643446"/>
              <a:ext cx="1698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 algn="ctr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</p:pic>
        <p:pic>
          <p:nvPicPr>
            <p:cNvPr id="21571" name="Picture 49" descr="txp_fig">
              <a:extLst>
                <a:ext uri="{FF2B5EF4-FFF2-40B4-BE49-F238E27FC236}">
                  <a16:creationId xmlns:a16="http://schemas.microsoft.com/office/drawing/2014/main" id="{2DFEA4A3-318E-4259-86AD-1BE82E66A4B3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70"/>
              </p:custDataLst>
            </p:nvPr>
          </p:nvPicPr>
          <p:blipFill>
            <a:blip r:embed="rId1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11694" y="4689483"/>
              <a:ext cx="1698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 algn="ctr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</p:pic>
        <p:pic>
          <p:nvPicPr>
            <p:cNvPr id="21572" name="Picture 50" descr="txp_fig">
              <a:extLst>
                <a:ext uri="{FF2B5EF4-FFF2-40B4-BE49-F238E27FC236}">
                  <a16:creationId xmlns:a16="http://schemas.microsoft.com/office/drawing/2014/main" id="{41DECF41-AF4B-4085-B9B4-75E51D0FAED5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71"/>
              </p:custDataLst>
            </p:nvPr>
          </p:nvPicPr>
          <p:blipFill>
            <a:blip r:embed="rId1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2188" y="6191250"/>
              <a:ext cx="155575" cy="249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 algn="ctr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</p:pic>
        <p:pic>
          <p:nvPicPr>
            <p:cNvPr id="21573" name="Picture 51" descr="txp_fig">
              <a:extLst>
                <a:ext uri="{FF2B5EF4-FFF2-40B4-BE49-F238E27FC236}">
                  <a16:creationId xmlns:a16="http://schemas.microsoft.com/office/drawing/2014/main" id="{99965722-49B8-4DBC-89BE-5BDF247D57EA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72"/>
              </p:custDataLst>
            </p:nvPr>
          </p:nvPicPr>
          <p:blipFill>
            <a:blip r:embed="rId1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2425" y="6176963"/>
              <a:ext cx="155575" cy="2492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 algn="ctr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</p:pic>
        <p:pic>
          <p:nvPicPr>
            <p:cNvPr id="21574" name="Picture 52" descr="txp_fig">
              <a:extLst>
                <a:ext uri="{FF2B5EF4-FFF2-40B4-BE49-F238E27FC236}">
                  <a16:creationId xmlns:a16="http://schemas.microsoft.com/office/drawing/2014/main" id="{DB99B69C-AD33-4476-8CB3-13FA18522A1B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73"/>
              </p:custDataLst>
            </p:nvPr>
          </p:nvPicPr>
          <p:blipFill>
            <a:blip r:embed="rId1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08569" y="5045083"/>
              <a:ext cx="155575" cy="249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 algn="ctr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</p:pic>
        <p:pic>
          <p:nvPicPr>
            <p:cNvPr id="21575" name="Picture 53" descr="txp_fig">
              <a:extLst>
                <a:ext uri="{FF2B5EF4-FFF2-40B4-BE49-F238E27FC236}">
                  <a16:creationId xmlns:a16="http://schemas.microsoft.com/office/drawing/2014/main" id="{3002CC16-D77E-4D41-95A2-6326D22489DA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74"/>
              </p:custDataLst>
            </p:nvPr>
          </p:nvPicPr>
          <p:blipFill>
            <a:blip r:embed="rId1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68894" y="5821371"/>
              <a:ext cx="155575" cy="2492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 algn="ctr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</p:pic>
        <p:pic>
          <p:nvPicPr>
            <p:cNvPr id="21576" name="Picture 54" descr="txp_fig">
              <a:extLst>
                <a:ext uri="{FF2B5EF4-FFF2-40B4-BE49-F238E27FC236}">
                  <a16:creationId xmlns:a16="http://schemas.microsoft.com/office/drawing/2014/main" id="{AF64ADB2-B7D4-48C0-B2A8-2AD527A49E19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75"/>
              </p:custDataLst>
            </p:nvPr>
          </p:nvPicPr>
          <p:blipFill>
            <a:blip r:embed="rId1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2506" y="6200783"/>
              <a:ext cx="98425" cy="263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 algn="ctr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</p:pic>
        <p:pic>
          <p:nvPicPr>
            <p:cNvPr id="21577" name="Picture 55" descr="txp_fig">
              <a:extLst>
                <a:ext uri="{FF2B5EF4-FFF2-40B4-BE49-F238E27FC236}">
                  <a16:creationId xmlns:a16="http://schemas.microsoft.com/office/drawing/2014/main" id="{0D9392BE-4CD5-4577-8B91-CD204A3AB7C7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76"/>
              </p:custDataLst>
            </p:nvPr>
          </p:nvPicPr>
          <p:blipFill>
            <a:blip r:embed="rId1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38594" y="6216658"/>
              <a:ext cx="98425" cy="263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 algn="ctr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</p:pic>
      </p:grpSp>
      <p:sp>
        <p:nvSpPr>
          <p:cNvPr id="87" name="ZoneTexte 70">
            <a:extLst>
              <a:ext uri="{FF2B5EF4-FFF2-40B4-BE49-F238E27FC236}">
                <a16:creationId xmlns:a16="http://schemas.microsoft.com/office/drawing/2014/main" id="{A3E11488-4729-4BEA-AA3C-E8E771EA9E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098" y="5040193"/>
            <a:ext cx="106618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buFont typeface="Wingdings" panose="05000000000000000000" pitchFamily="2" charset="2"/>
              <a:buChar char="§"/>
            </a:pPr>
            <a:r>
              <a:rPr lang="en-GB" altLang="fr-FR" sz="16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Vertices</a:t>
            </a:r>
            <a:endParaRPr lang="fr-FR" altLang="fr-FR" sz="1600" dirty="0">
              <a:solidFill>
                <a:schemeClr val="accent2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21520" name="Groupe 57">
            <a:extLst>
              <a:ext uri="{FF2B5EF4-FFF2-40B4-BE49-F238E27FC236}">
                <a16:creationId xmlns:a16="http://schemas.microsoft.com/office/drawing/2014/main" id="{4545A9E2-68F0-478D-A108-2EAFCC1164FE}"/>
              </a:ext>
            </a:extLst>
          </p:cNvPr>
          <p:cNvGrpSpPr>
            <a:grpSpLocks/>
          </p:cNvGrpSpPr>
          <p:nvPr/>
        </p:nvGrpSpPr>
        <p:grpSpPr bwMode="auto">
          <a:xfrm>
            <a:off x="7088376" y="4111090"/>
            <a:ext cx="1436688" cy="714375"/>
            <a:chOff x="3051152" y="3038478"/>
            <a:chExt cx="1647825" cy="819150"/>
          </a:xfrm>
        </p:grpSpPr>
        <p:sp>
          <p:nvSpPr>
            <p:cNvPr id="21527" name="Line 4">
              <a:extLst>
                <a:ext uri="{FF2B5EF4-FFF2-40B4-BE49-F238E27FC236}">
                  <a16:creationId xmlns:a16="http://schemas.microsoft.com/office/drawing/2014/main" id="{CBC63DA5-8610-489D-917C-F2A7250A80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65440" y="3389315"/>
              <a:ext cx="1630362" cy="0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sp>
          <p:nvSpPr>
            <p:cNvPr id="21528" name="Line 5">
              <a:extLst>
                <a:ext uri="{FF2B5EF4-FFF2-40B4-BE49-F238E27FC236}">
                  <a16:creationId xmlns:a16="http://schemas.microsoft.com/office/drawing/2014/main" id="{1FA77C84-EFAE-47C5-B70E-07C0E43CE4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68615" y="3484565"/>
              <a:ext cx="1630362" cy="0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sp>
          <p:nvSpPr>
            <p:cNvPr id="21529" name="Line 6">
              <a:extLst>
                <a:ext uri="{FF2B5EF4-FFF2-40B4-BE49-F238E27FC236}">
                  <a16:creationId xmlns:a16="http://schemas.microsoft.com/office/drawing/2014/main" id="{B58F4674-B3FE-4F6F-AB7A-7A250FE242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4877" y="3389315"/>
              <a:ext cx="258763" cy="0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sp>
          <p:nvSpPr>
            <p:cNvPr id="21530" name="Line 7">
              <a:extLst>
                <a:ext uri="{FF2B5EF4-FFF2-40B4-BE49-F238E27FC236}">
                  <a16:creationId xmlns:a16="http://schemas.microsoft.com/office/drawing/2014/main" id="{19C9C539-B28C-45EC-B1F4-B7772E487A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95715" y="3495678"/>
              <a:ext cx="0" cy="0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triangl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sp>
          <p:nvSpPr>
            <p:cNvPr id="21531" name="Line 8">
              <a:extLst>
                <a:ext uri="{FF2B5EF4-FFF2-40B4-BE49-F238E27FC236}">
                  <a16:creationId xmlns:a16="http://schemas.microsoft.com/office/drawing/2014/main" id="{588947E2-CBB4-4E8C-907F-4755C3E0BE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06802" y="3479803"/>
              <a:ext cx="228600" cy="0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 sz="1600"/>
            </a:p>
          </p:txBody>
        </p:sp>
        <p:pic>
          <p:nvPicPr>
            <p:cNvPr id="21532" name="Picture 9" descr="txp_fig">
              <a:extLst>
                <a:ext uri="{FF2B5EF4-FFF2-40B4-BE49-F238E27FC236}">
                  <a16:creationId xmlns:a16="http://schemas.microsoft.com/office/drawing/2014/main" id="{9F54120A-7712-4C6A-B0E1-1BB7E32C6DD8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59"/>
              </p:custDataLst>
            </p:nvPr>
          </p:nvPicPr>
          <p:blipFill>
            <a:blip r:embed="rId1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51152" y="3043240"/>
              <a:ext cx="114300" cy="268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 algn="ctr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</p:pic>
        <p:pic>
          <p:nvPicPr>
            <p:cNvPr id="21533" name="Picture 10" descr="txp_fig">
              <a:extLst>
                <a:ext uri="{FF2B5EF4-FFF2-40B4-BE49-F238E27FC236}">
                  <a16:creationId xmlns:a16="http://schemas.microsoft.com/office/drawing/2014/main" id="{54598F8D-4BA4-4A7B-A7CB-A926F4C8D1AB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60"/>
              </p:custDataLst>
            </p:nvPr>
          </p:nvPicPr>
          <p:blipFill>
            <a:blip r:embed="rId1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54327" y="3552828"/>
              <a:ext cx="1698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 algn="ctr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</p:pic>
        <p:pic>
          <p:nvPicPr>
            <p:cNvPr id="21534" name="Picture 11" descr="txp_fig">
              <a:extLst>
                <a:ext uri="{FF2B5EF4-FFF2-40B4-BE49-F238E27FC236}">
                  <a16:creationId xmlns:a16="http://schemas.microsoft.com/office/drawing/2014/main" id="{BBCED3F6-FE4E-4B0E-9529-08E7E8FDE657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61"/>
              </p:custDataLst>
            </p:nvPr>
          </p:nvPicPr>
          <p:blipFill>
            <a:blip r:embed="rId1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2290" y="3587753"/>
              <a:ext cx="155575" cy="2492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 algn="ctr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</p:pic>
        <p:pic>
          <p:nvPicPr>
            <p:cNvPr id="21535" name="Picture 12" descr="txp_fig">
              <a:extLst>
                <a:ext uri="{FF2B5EF4-FFF2-40B4-BE49-F238E27FC236}">
                  <a16:creationId xmlns:a16="http://schemas.microsoft.com/office/drawing/2014/main" id="{82AE8EA9-962A-4389-8CA9-638267720C7E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62"/>
              </p:custDataLst>
            </p:nvPr>
          </p:nvPicPr>
          <p:blipFill>
            <a:blip r:embed="rId1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44990" y="3038478"/>
              <a:ext cx="98425" cy="263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 algn="ctr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</p:pic>
      </p:grpSp>
      <p:sp>
        <p:nvSpPr>
          <p:cNvPr id="21521" name="ZoneTexte 69">
            <a:extLst>
              <a:ext uri="{FF2B5EF4-FFF2-40B4-BE49-F238E27FC236}">
                <a16:creationId xmlns:a16="http://schemas.microsoft.com/office/drawing/2014/main" id="{EA604ADE-FC55-4CCF-B044-5542DC20DF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415" y="3779439"/>
            <a:ext cx="64475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buFont typeface="Wingdings" panose="05000000000000000000" pitchFamily="2" charset="2"/>
              <a:buChar char="§"/>
            </a:pPr>
            <a:r>
              <a:rPr lang="en-GB" altLang="fr-FR" sz="16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  Propagators in double-line notations  (only </a:t>
            </a:r>
            <a:r>
              <a:rPr lang="en-GB" altLang="fr-FR" sz="1600" dirty="0" err="1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color</a:t>
            </a:r>
            <a:r>
              <a:rPr lang="en-GB" altLang="fr-FR" sz="16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indices exposed):</a:t>
            </a:r>
            <a:endParaRPr lang="fr-FR" altLang="fr-FR" sz="1600" dirty="0">
              <a:solidFill>
                <a:schemeClr val="accent2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pic>
        <p:nvPicPr>
          <p:cNvPr id="21522" name="Picture 1">
            <a:extLst>
              <a:ext uri="{FF2B5EF4-FFF2-40B4-BE49-F238E27FC236}">
                <a16:creationId xmlns:a16="http://schemas.microsoft.com/office/drawing/2014/main" id="{4DF39794-78BB-411D-A76F-B95B9ED0E82A}"/>
              </a:ext>
            </a:extLst>
          </p:cNvPr>
          <p:cNvPicPr>
            <a:picLocks/>
          </p:cNvPicPr>
          <p:nvPr>
            <p:custDataLst>
              <p:tags r:id="rId2"/>
            </p:custDataLst>
          </p:nvPr>
        </p:nvPicPr>
        <p:blipFill>
          <a:blip r:embed="rId1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6914" y="4996915"/>
            <a:ext cx="1981200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23" name="TextBox 3">
            <a:extLst>
              <a:ext uri="{FF2B5EF4-FFF2-40B4-BE49-F238E27FC236}">
                <a16:creationId xmlns:a16="http://schemas.microsoft.com/office/drawing/2014/main" id="{428BE9D1-3F80-4A59-914D-D1B713F281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08327" y="5415544"/>
            <a:ext cx="167706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fr-FR" sz="14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Index is conserved</a:t>
            </a:r>
          </a:p>
          <a:p>
            <a:pPr eaLnBrk="1" hangingPunct="1"/>
            <a:r>
              <a:rPr lang="en-US" altLang="fr-FR" sz="14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along each line</a:t>
            </a:r>
            <a:endParaRPr lang="fr-FR" altLang="fr-FR" sz="1400" dirty="0">
              <a:solidFill>
                <a:schemeClr val="accent2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78" name="Groupe 77" descr="\documentclass{article}\usepackage{amsfonts,amssymb,color}\pagestyle{empty}&#10;\begin{document}&#10;$$&#10;\left\langle \chi^{ij}(y)\chi^{kl}(x)\right\rangle_0 =\delta&#10;^{il}\delta ^{jk}\,D_{\chi}(x-y)&#10;$$&#10;\end{document}" title="IguanaTex Vector Display">
            <a:extLst>
              <a:ext uri="{FF2B5EF4-FFF2-40B4-BE49-F238E27FC236}">
                <a16:creationId xmlns:a16="http://schemas.microsoft.com/office/drawing/2014/main" id="{5CB9D437-D5AE-4D13-BE2A-042D09C9A744}"/>
              </a:ext>
            </a:extLst>
          </p:cNvPr>
          <p:cNvGrpSpPr>
            <a:grpSpLocks/>
          </p:cNvGrpSpPr>
          <p:nvPr>
            <p:custDataLst>
              <p:tags r:id="rId3"/>
            </p:custDataLst>
          </p:nvPr>
        </p:nvGrpSpPr>
        <p:grpSpPr>
          <a:xfrm>
            <a:off x="1193295" y="4384324"/>
            <a:ext cx="3385114" cy="323784"/>
            <a:chOff x="5633866" y="-7172356"/>
            <a:chExt cx="2647503" cy="253232"/>
          </a:xfrm>
        </p:grpSpPr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CE3F9029-43AB-4A86-AE61-537B1D36FF0D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5633866" y="-7163752"/>
              <a:ext cx="70793" cy="230077"/>
            </a:xfrm>
            <a:custGeom>
              <a:avLst/>
              <a:gdLst>
                <a:gd name="connsiteX0" fmla="*/ 57873 w 70792"/>
                <a:gd name="connsiteY0" fmla="*/ 220951 h 230076"/>
                <a:gd name="connsiteX1" fmla="*/ 61756 w 70792"/>
                <a:gd name="connsiteY1" fmla="*/ 224829 h 230076"/>
                <a:gd name="connsiteX2" fmla="*/ 65279 w 70792"/>
                <a:gd name="connsiteY2" fmla="*/ 221305 h 230076"/>
                <a:gd name="connsiteX3" fmla="*/ 64222 w 70792"/>
                <a:gd name="connsiteY3" fmla="*/ 217953 h 230076"/>
                <a:gd name="connsiteX4" fmla="*/ 20679 w 70792"/>
                <a:gd name="connsiteY4" fmla="*/ 119053 h 230076"/>
                <a:gd name="connsiteX5" fmla="*/ 64222 w 70792"/>
                <a:gd name="connsiteY5" fmla="*/ 20148 h 230076"/>
                <a:gd name="connsiteX6" fmla="*/ 65279 w 70792"/>
                <a:gd name="connsiteY6" fmla="*/ 16797 h 230076"/>
                <a:gd name="connsiteX7" fmla="*/ 61756 w 70792"/>
                <a:gd name="connsiteY7" fmla="*/ 13274 h 230076"/>
                <a:gd name="connsiteX8" fmla="*/ 57873 w 70792"/>
                <a:gd name="connsiteY8" fmla="*/ 16973 h 230076"/>
                <a:gd name="connsiteX9" fmla="*/ 14330 w 70792"/>
                <a:gd name="connsiteY9" fmla="*/ 115702 h 230076"/>
                <a:gd name="connsiteX10" fmla="*/ 13274 w 70792"/>
                <a:gd name="connsiteY10" fmla="*/ 119053 h 230076"/>
                <a:gd name="connsiteX11" fmla="*/ 14330 w 70792"/>
                <a:gd name="connsiteY11" fmla="*/ 122400 h 230076"/>
                <a:gd name="connsiteX12" fmla="*/ 57873 w 70792"/>
                <a:gd name="connsiteY12" fmla="*/ 220951 h 23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792" h="230076">
                  <a:moveTo>
                    <a:pt x="57873" y="220951"/>
                  </a:moveTo>
                  <a:cubicBezTo>
                    <a:pt x="59112" y="223772"/>
                    <a:pt x="59637" y="224829"/>
                    <a:pt x="61756" y="224829"/>
                  </a:cubicBezTo>
                  <a:cubicBezTo>
                    <a:pt x="63692" y="224829"/>
                    <a:pt x="65279" y="223241"/>
                    <a:pt x="65279" y="221305"/>
                  </a:cubicBezTo>
                  <a:cubicBezTo>
                    <a:pt x="65279" y="221128"/>
                    <a:pt x="65279" y="220243"/>
                    <a:pt x="64222" y="217953"/>
                  </a:cubicBezTo>
                  <a:lnTo>
                    <a:pt x="20679" y="119053"/>
                  </a:lnTo>
                  <a:lnTo>
                    <a:pt x="64222" y="20148"/>
                  </a:lnTo>
                  <a:cubicBezTo>
                    <a:pt x="65279" y="17859"/>
                    <a:pt x="65279" y="16973"/>
                    <a:pt x="65279" y="16797"/>
                  </a:cubicBezTo>
                  <a:cubicBezTo>
                    <a:pt x="65279" y="14862"/>
                    <a:pt x="63692" y="13274"/>
                    <a:pt x="61756" y="13274"/>
                  </a:cubicBezTo>
                  <a:cubicBezTo>
                    <a:pt x="59461" y="13274"/>
                    <a:pt x="58935" y="14684"/>
                    <a:pt x="57873" y="16973"/>
                  </a:cubicBezTo>
                  <a:lnTo>
                    <a:pt x="14330" y="115702"/>
                  </a:lnTo>
                  <a:cubicBezTo>
                    <a:pt x="13274" y="117992"/>
                    <a:pt x="13274" y="118876"/>
                    <a:pt x="13274" y="119053"/>
                  </a:cubicBezTo>
                  <a:cubicBezTo>
                    <a:pt x="13274" y="119225"/>
                    <a:pt x="13274" y="120110"/>
                    <a:pt x="14330" y="122400"/>
                  </a:cubicBezTo>
                  <a:lnTo>
                    <a:pt x="57873" y="22095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7FF39F70-A826-4283-86E6-2441293F106C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5705305" y="-7091798"/>
              <a:ext cx="123887" cy="123887"/>
            </a:xfrm>
            <a:custGeom>
              <a:avLst/>
              <a:gdLst>
                <a:gd name="connsiteX0" fmla="*/ 110592 w 123887"/>
                <a:gd name="connsiteY0" fmla="*/ 20149 h 123887"/>
                <a:gd name="connsiteX1" fmla="*/ 112528 w 123887"/>
                <a:gd name="connsiteY1" fmla="*/ 17328 h 123887"/>
                <a:gd name="connsiteX2" fmla="*/ 110415 w 123887"/>
                <a:gd name="connsiteY2" fmla="*/ 15209 h 123887"/>
                <a:gd name="connsiteX3" fmla="*/ 107594 w 123887"/>
                <a:gd name="connsiteY3" fmla="*/ 17328 h 123887"/>
                <a:gd name="connsiteX4" fmla="*/ 67220 w 123887"/>
                <a:gd name="connsiteY4" fmla="*/ 62282 h 123887"/>
                <a:gd name="connsiteX5" fmla="*/ 54704 w 123887"/>
                <a:gd name="connsiteY5" fmla="*/ 26144 h 123887"/>
                <a:gd name="connsiteX6" fmla="*/ 33372 w 123887"/>
                <a:gd name="connsiteY6" fmla="*/ 13274 h 123887"/>
                <a:gd name="connsiteX7" fmla="*/ 18561 w 123887"/>
                <a:gd name="connsiteY7" fmla="*/ 24911 h 123887"/>
                <a:gd name="connsiteX8" fmla="*/ 20679 w 123887"/>
                <a:gd name="connsiteY8" fmla="*/ 26669 h 123887"/>
                <a:gd name="connsiteX9" fmla="*/ 22969 w 123887"/>
                <a:gd name="connsiteY9" fmla="*/ 24734 h 123887"/>
                <a:gd name="connsiteX10" fmla="*/ 32316 w 123887"/>
                <a:gd name="connsiteY10" fmla="*/ 17151 h 123887"/>
                <a:gd name="connsiteX11" fmla="*/ 45888 w 123887"/>
                <a:gd name="connsiteY11" fmla="*/ 38306 h 123887"/>
                <a:gd name="connsiteX12" fmla="*/ 57171 w 123887"/>
                <a:gd name="connsiteY12" fmla="*/ 73216 h 123887"/>
                <a:gd name="connsiteX13" fmla="*/ 55761 w 123887"/>
                <a:gd name="connsiteY13" fmla="*/ 75151 h 123887"/>
                <a:gd name="connsiteX14" fmla="*/ 15215 w 123887"/>
                <a:gd name="connsiteY14" fmla="*/ 120459 h 123887"/>
                <a:gd name="connsiteX15" fmla="*/ 13274 w 123887"/>
                <a:gd name="connsiteY15" fmla="*/ 123279 h 123887"/>
                <a:gd name="connsiteX16" fmla="*/ 15392 w 123887"/>
                <a:gd name="connsiteY16" fmla="*/ 125398 h 123887"/>
                <a:gd name="connsiteX17" fmla="*/ 18213 w 123887"/>
                <a:gd name="connsiteY17" fmla="*/ 123456 h 123887"/>
                <a:gd name="connsiteX18" fmla="*/ 58581 w 123887"/>
                <a:gd name="connsiteY18" fmla="*/ 78149 h 123887"/>
                <a:gd name="connsiteX19" fmla="*/ 70572 w 123887"/>
                <a:gd name="connsiteY19" fmla="*/ 113230 h 123887"/>
                <a:gd name="connsiteX20" fmla="*/ 92429 w 123887"/>
                <a:gd name="connsiteY20" fmla="*/ 127339 h 123887"/>
                <a:gd name="connsiteX21" fmla="*/ 107417 w 123887"/>
                <a:gd name="connsiteY21" fmla="*/ 115880 h 123887"/>
                <a:gd name="connsiteX22" fmla="*/ 105299 w 123887"/>
                <a:gd name="connsiteY22" fmla="*/ 113938 h 123887"/>
                <a:gd name="connsiteX23" fmla="*/ 102832 w 123887"/>
                <a:gd name="connsiteY23" fmla="*/ 116405 h 123887"/>
                <a:gd name="connsiteX24" fmla="*/ 93491 w 123887"/>
                <a:gd name="connsiteY24" fmla="*/ 123456 h 123887"/>
                <a:gd name="connsiteX25" fmla="*/ 68631 w 123887"/>
                <a:gd name="connsiteY25" fmla="*/ 67221 h 123887"/>
                <a:gd name="connsiteX26" fmla="*/ 110592 w 123887"/>
                <a:gd name="connsiteY26" fmla="*/ 20149 h 1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3887" h="123887">
                  <a:moveTo>
                    <a:pt x="110592" y="20149"/>
                  </a:moveTo>
                  <a:cubicBezTo>
                    <a:pt x="112528" y="18207"/>
                    <a:pt x="112528" y="17859"/>
                    <a:pt x="112528" y="17328"/>
                  </a:cubicBezTo>
                  <a:cubicBezTo>
                    <a:pt x="112528" y="16271"/>
                    <a:pt x="111825" y="15209"/>
                    <a:pt x="110415" y="15209"/>
                  </a:cubicBezTo>
                  <a:cubicBezTo>
                    <a:pt x="109359" y="15209"/>
                    <a:pt x="108651" y="16095"/>
                    <a:pt x="107594" y="17328"/>
                  </a:cubicBezTo>
                  <a:lnTo>
                    <a:pt x="67220" y="62282"/>
                  </a:lnTo>
                  <a:cubicBezTo>
                    <a:pt x="60168" y="39893"/>
                    <a:pt x="58758" y="35485"/>
                    <a:pt x="54704" y="26144"/>
                  </a:cubicBezTo>
                  <a:cubicBezTo>
                    <a:pt x="52763" y="22090"/>
                    <a:pt x="48886" y="13274"/>
                    <a:pt x="33372" y="13274"/>
                  </a:cubicBezTo>
                  <a:cubicBezTo>
                    <a:pt x="23146" y="13274"/>
                    <a:pt x="18561" y="22438"/>
                    <a:pt x="18561" y="24911"/>
                  </a:cubicBezTo>
                  <a:cubicBezTo>
                    <a:pt x="18561" y="25088"/>
                    <a:pt x="18561" y="26669"/>
                    <a:pt x="20679" y="26669"/>
                  </a:cubicBezTo>
                  <a:cubicBezTo>
                    <a:pt x="22267" y="26669"/>
                    <a:pt x="22621" y="25613"/>
                    <a:pt x="22969" y="24734"/>
                  </a:cubicBezTo>
                  <a:cubicBezTo>
                    <a:pt x="25613" y="17859"/>
                    <a:pt x="31254" y="17151"/>
                    <a:pt x="32316" y="17151"/>
                  </a:cubicBezTo>
                  <a:cubicBezTo>
                    <a:pt x="37603" y="17151"/>
                    <a:pt x="42891" y="30552"/>
                    <a:pt x="45888" y="38306"/>
                  </a:cubicBezTo>
                  <a:cubicBezTo>
                    <a:pt x="51530" y="52233"/>
                    <a:pt x="57171" y="72684"/>
                    <a:pt x="57171" y="73216"/>
                  </a:cubicBezTo>
                  <a:cubicBezTo>
                    <a:pt x="57171" y="73393"/>
                    <a:pt x="57171" y="73741"/>
                    <a:pt x="55761" y="75151"/>
                  </a:cubicBezTo>
                  <a:lnTo>
                    <a:pt x="15215" y="120459"/>
                  </a:lnTo>
                  <a:cubicBezTo>
                    <a:pt x="13274" y="122400"/>
                    <a:pt x="13274" y="122754"/>
                    <a:pt x="13274" y="123279"/>
                  </a:cubicBezTo>
                  <a:cubicBezTo>
                    <a:pt x="13274" y="124341"/>
                    <a:pt x="14330" y="125398"/>
                    <a:pt x="15392" y="125398"/>
                  </a:cubicBezTo>
                  <a:cubicBezTo>
                    <a:pt x="16625" y="125398"/>
                    <a:pt x="17505" y="124164"/>
                    <a:pt x="18213" y="123456"/>
                  </a:cubicBezTo>
                  <a:lnTo>
                    <a:pt x="58581" y="78149"/>
                  </a:lnTo>
                  <a:cubicBezTo>
                    <a:pt x="64222" y="96483"/>
                    <a:pt x="66341" y="103358"/>
                    <a:pt x="70572" y="113230"/>
                  </a:cubicBezTo>
                  <a:cubicBezTo>
                    <a:pt x="72861" y="118523"/>
                    <a:pt x="76738" y="127339"/>
                    <a:pt x="92429" y="127339"/>
                  </a:cubicBezTo>
                  <a:cubicBezTo>
                    <a:pt x="102655" y="127339"/>
                    <a:pt x="107417" y="118169"/>
                    <a:pt x="107417" y="115880"/>
                  </a:cubicBezTo>
                  <a:cubicBezTo>
                    <a:pt x="107417" y="114994"/>
                    <a:pt x="107063" y="113938"/>
                    <a:pt x="105299" y="113938"/>
                  </a:cubicBezTo>
                  <a:cubicBezTo>
                    <a:pt x="103540" y="113938"/>
                    <a:pt x="103363" y="114641"/>
                    <a:pt x="102832" y="116405"/>
                  </a:cubicBezTo>
                  <a:cubicBezTo>
                    <a:pt x="101245" y="120636"/>
                    <a:pt x="96837" y="123456"/>
                    <a:pt x="93491" y="123456"/>
                  </a:cubicBezTo>
                  <a:cubicBezTo>
                    <a:pt x="84498" y="123456"/>
                    <a:pt x="72507" y="80792"/>
                    <a:pt x="68631" y="67221"/>
                  </a:cubicBezTo>
                  <a:lnTo>
                    <a:pt x="110592" y="2014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4320A553-FFB4-4AD9-B12C-33FE32C50163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5815973" y="-7168529"/>
              <a:ext cx="123887" cy="123887"/>
            </a:xfrm>
            <a:custGeom>
              <a:avLst/>
              <a:gdLst>
                <a:gd name="connsiteX0" fmla="*/ 47470 w 123887"/>
                <a:gd name="connsiteY0" fmla="*/ 17963 h 123887"/>
                <a:gd name="connsiteX1" fmla="*/ 42531 w 123887"/>
                <a:gd name="connsiteY1" fmla="*/ 13274 h 123887"/>
                <a:gd name="connsiteX2" fmla="*/ 35618 w 123887"/>
                <a:gd name="connsiteY2" fmla="*/ 20060 h 123887"/>
                <a:gd name="connsiteX3" fmla="*/ 40557 w 123887"/>
                <a:gd name="connsiteY3" fmla="*/ 24755 h 123887"/>
                <a:gd name="connsiteX4" fmla="*/ 47470 w 123887"/>
                <a:gd name="connsiteY4" fmla="*/ 17963 h 123887"/>
                <a:gd name="connsiteX5" fmla="*/ 22283 w 123887"/>
                <a:gd name="connsiteY5" fmla="*/ 80676 h 123887"/>
                <a:gd name="connsiteX6" fmla="*/ 21177 w 123887"/>
                <a:gd name="connsiteY6" fmla="*/ 85859 h 123887"/>
                <a:gd name="connsiteX7" fmla="*/ 32902 w 123887"/>
                <a:gd name="connsiteY7" fmla="*/ 96350 h 123887"/>
                <a:gd name="connsiteX8" fmla="*/ 50678 w 123887"/>
                <a:gd name="connsiteY8" fmla="*/ 77462 h 123887"/>
                <a:gd name="connsiteX9" fmla="*/ 48703 w 123887"/>
                <a:gd name="connsiteY9" fmla="*/ 75859 h 123887"/>
                <a:gd name="connsiteX10" fmla="*/ 46358 w 123887"/>
                <a:gd name="connsiteY10" fmla="*/ 77960 h 123887"/>
                <a:gd name="connsiteX11" fmla="*/ 33272 w 123887"/>
                <a:gd name="connsiteY11" fmla="*/ 92893 h 123887"/>
                <a:gd name="connsiteX12" fmla="*/ 30187 w 123887"/>
                <a:gd name="connsiteY12" fmla="*/ 88574 h 123887"/>
                <a:gd name="connsiteX13" fmla="*/ 32161 w 123887"/>
                <a:gd name="connsiteY13" fmla="*/ 80676 h 123887"/>
                <a:gd name="connsiteX14" fmla="*/ 36110 w 123887"/>
                <a:gd name="connsiteY14" fmla="*/ 70798 h 123887"/>
                <a:gd name="connsiteX15" fmla="*/ 42160 w 123887"/>
                <a:gd name="connsiteY15" fmla="*/ 55119 h 123887"/>
                <a:gd name="connsiteX16" fmla="*/ 42901 w 123887"/>
                <a:gd name="connsiteY16" fmla="*/ 51170 h 123887"/>
                <a:gd name="connsiteX17" fmla="*/ 31171 w 123887"/>
                <a:gd name="connsiteY17" fmla="*/ 40678 h 123887"/>
                <a:gd name="connsiteX18" fmla="*/ 13274 w 123887"/>
                <a:gd name="connsiteY18" fmla="*/ 59565 h 123887"/>
                <a:gd name="connsiteX19" fmla="*/ 15370 w 123887"/>
                <a:gd name="connsiteY19" fmla="*/ 61169 h 123887"/>
                <a:gd name="connsiteX20" fmla="*/ 17593 w 123887"/>
                <a:gd name="connsiteY20" fmla="*/ 59195 h 123887"/>
                <a:gd name="connsiteX21" fmla="*/ 30800 w 123887"/>
                <a:gd name="connsiteY21" fmla="*/ 44134 h 123887"/>
                <a:gd name="connsiteX22" fmla="*/ 33886 w 123887"/>
                <a:gd name="connsiteY22" fmla="*/ 48454 h 123887"/>
                <a:gd name="connsiteX23" fmla="*/ 30065 w 123887"/>
                <a:gd name="connsiteY23" fmla="*/ 60799 h 123887"/>
                <a:gd name="connsiteX24" fmla="*/ 22283 w 123887"/>
                <a:gd name="connsiteY24" fmla="*/ 80676 h 123887"/>
                <a:gd name="connsiteX25" fmla="*/ 111548 w 123887"/>
                <a:gd name="connsiteY25" fmla="*/ 17963 h 123887"/>
                <a:gd name="connsiteX26" fmla="*/ 106615 w 123887"/>
                <a:gd name="connsiteY26" fmla="*/ 13274 h 123887"/>
                <a:gd name="connsiteX27" fmla="*/ 99701 w 123887"/>
                <a:gd name="connsiteY27" fmla="*/ 20060 h 123887"/>
                <a:gd name="connsiteX28" fmla="*/ 104640 w 123887"/>
                <a:gd name="connsiteY28" fmla="*/ 24755 h 123887"/>
                <a:gd name="connsiteX29" fmla="*/ 111548 w 123887"/>
                <a:gd name="connsiteY29" fmla="*/ 17963 h 123887"/>
                <a:gd name="connsiteX30" fmla="*/ 85383 w 123887"/>
                <a:gd name="connsiteY30" fmla="*/ 101167 h 123887"/>
                <a:gd name="connsiteX31" fmla="*/ 69454 w 123887"/>
                <a:gd name="connsiteY31" fmla="*/ 116841 h 123887"/>
                <a:gd name="connsiteX32" fmla="*/ 65013 w 123887"/>
                <a:gd name="connsiteY32" fmla="*/ 116100 h 123887"/>
                <a:gd name="connsiteX33" fmla="*/ 69211 w 123887"/>
                <a:gd name="connsiteY33" fmla="*/ 109806 h 123887"/>
                <a:gd name="connsiteX34" fmla="*/ 64394 w 123887"/>
                <a:gd name="connsiteY34" fmla="*/ 105238 h 123887"/>
                <a:gd name="connsiteX35" fmla="*/ 57359 w 123887"/>
                <a:gd name="connsiteY35" fmla="*/ 112521 h 123887"/>
                <a:gd name="connsiteX36" fmla="*/ 69582 w 123887"/>
                <a:gd name="connsiteY36" fmla="*/ 120298 h 123887"/>
                <a:gd name="connsiteX37" fmla="*/ 95255 w 123887"/>
                <a:gd name="connsiteY37" fmla="*/ 100797 h 123887"/>
                <a:gd name="connsiteX38" fmla="*/ 106366 w 123887"/>
                <a:gd name="connsiteY38" fmla="*/ 56601 h 123887"/>
                <a:gd name="connsiteX39" fmla="*/ 106985 w 123887"/>
                <a:gd name="connsiteY39" fmla="*/ 52281 h 123887"/>
                <a:gd name="connsiteX40" fmla="*/ 93773 w 123887"/>
                <a:gd name="connsiteY40" fmla="*/ 40678 h 123887"/>
                <a:gd name="connsiteX41" fmla="*/ 72170 w 123887"/>
                <a:gd name="connsiteY41" fmla="*/ 59565 h 123887"/>
                <a:gd name="connsiteX42" fmla="*/ 74272 w 123887"/>
                <a:gd name="connsiteY42" fmla="*/ 61169 h 123887"/>
                <a:gd name="connsiteX43" fmla="*/ 76738 w 123887"/>
                <a:gd name="connsiteY43" fmla="*/ 58946 h 123887"/>
                <a:gd name="connsiteX44" fmla="*/ 93402 w 123887"/>
                <a:gd name="connsiteY44" fmla="*/ 44134 h 123887"/>
                <a:gd name="connsiteX45" fmla="*/ 97600 w 123887"/>
                <a:gd name="connsiteY45" fmla="*/ 50186 h 123887"/>
                <a:gd name="connsiteX46" fmla="*/ 97229 w 123887"/>
                <a:gd name="connsiteY46" fmla="*/ 53885 h 123887"/>
                <a:gd name="connsiteX47" fmla="*/ 85383 w 123887"/>
                <a:gd name="connsiteY47" fmla="*/ 101167 h 1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3887" h="123887">
                  <a:moveTo>
                    <a:pt x="47470" y="17963"/>
                  </a:moveTo>
                  <a:cubicBezTo>
                    <a:pt x="47470" y="15989"/>
                    <a:pt x="45988" y="13274"/>
                    <a:pt x="42531" y="13274"/>
                  </a:cubicBezTo>
                  <a:cubicBezTo>
                    <a:pt x="39196" y="13274"/>
                    <a:pt x="35618" y="16481"/>
                    <a:pt x="35618" y="20060"/>
                  </a:cubicBezTo>
                  <a:cubicBezTo>
                    <a:pt x="35618" y="22162"/>
                    <a:pt x="37221" y="24755"/>
                    <a:pt x="40557" y="24755"/>
                  </a:cubicBezTo>
                  <a:cubicBezTo>
                    <a:pt x="44135" y="24755"/>
                    <a:pt x="47470" y="21299"/>
                    <a:pt x="47470" y="17963"/>
                  </a:cubicBezTo>
                  <a:close/>
                  <a:moveTo>
                    <a:pt x="22283" y="80676"/>
                  </a:moveTo>
                  <a:cubicBezTo>
                    <a:pt x="21791" y="82280"/>
                    <a:pt x="21177" y="83762"/>
                    <a:pt x="21177" y="85859"/>
                  </a:cubicBezTo>
                  <a:cubicBezTo>
                    <a:pt x="21177" y="91660"/>
                    <a:pt x="26110" y="96350"/>
                    <a:pt x="32902" y="96350"/>
                  </a:cubicBezTo>
                  <a:cubicBezTo>
                    <a:pt x="45247" y="96350"/>
                    <a:pt x="50678" y="79316"/>
                    <a:pt x="50678" y="77462"/>
                  </a:cubicBezTo>
                  <a:cubicBezTo>
                    <a:pt x="50678" y="75859"/>
                    <a:pt x="49074" y="75859"/>
                    <a:pt x="48703" y="75859"/>
                  </a:cubicBezTo>
                  <a:cubicBezTo>
                    <a:pt x="46972" y="75859"/>
                    <a:pt x="46850" y="76600"/>
                    <a:pt x="46358" y="77960"/>
                  </a:cubicBezTo>
                  <a:cubicBezTo>
                    <a:pt x="43515" y="87832"/>
                    <a:pt x="38084" y="92893"/>
                    <a:pt x="33272" y="92893"/>
                  </a:cubicBezTo>
                  <a:cubicBezTo>
                    <a:pt x="30800" y="92893"/>
                    <a:pt x="30187" y="91289"/>
                    <a:pt x="30187" y="88574"/>
                  </a:cubicBezTo>
                  <a:cubicBezTo>
                    <a:pt x="30187" y="85736"/>
                    <a:pt x="31049" y="83391"/>
                    <a:pt x="32161" y="80676"/>
                  </a:cubicBezTo>
                  <a:cubicBezTo>
                    <a:pt x="33394" y="77341"/>
                    <a:pt x="34755" y="74006"/>
                    <a:pt x="36110" y="70798"/>
                  </a:cubicBezTo>
                  <a:cubicBezTo>
                    <a:pt x="37221" y="67834"/>
                    <a:pt x="41668" y="56601"/>
                    <a:pt x="42160" y="55119"/>
                  </a:cubicBezTo>
                  <a:cubicBezTo>
                    <a:pt x="42531" y="53885"/>
                    <a:pt x="42901" y="52403"/>
                    <a:pt x="42901" y="51170"/>
                  </a:cubicBezTo>
                  <a:cubicBezTo>
                    <a:pt x="42901" y="45368"/>
                    <a:pt x="37962" y="40678"/>
                    <a:pt x="31171" y="40678"/>
                  </a:cubicBezTo>
                  <a:cubicBezTo>
                    <a:pt x="18953" y="40678"/>
                    <a:pt x="13274" y="57464"/>
                    <a:pt x="13274" y="59565"/>
                  </a:cubicBezTo>
                  <a:cubicBezTo>
                    <a:pt x="13274" y="61169"/>
                    <a:pt x="15005" y="61169"/>
                    <a:pt x="15370" y="61169"/>
                  </a:cubicBezTo>
                  <a:cubicBezTo>
                    <a:pt x="17101" y="61169"/>
                    <a:pt x="17222" y="60549"/>
                    <a:pt x="17593" y="59195"/>
                  </a:cubicBezTo>
                  <a:cubicBezTo>
                    <a:pt x="20806" y="48576"/>
                    <a:pt x="26237" y="44134"/>
                    <a:pt x="30800" y="44134"/>
                  </a:cubicBezTo>
                  <a:cubicBezTo>
                    <a:pt x="32780" y="44134"/>
                    <a:pt x="33886" y="45119"/>
                    <a:pt x="33886" y="48454"/>
                  </a:cubicBezTo>
                  <a:cubicBezTo>
                    <a:pt x="33886" y="51292"/>
                    <a:pt x="33151" y="53144"/>
                    <a:pt x="30065" y="60799"/>
                  </a:cubicBezTo>
                  <a:lnTo>
                    <a:pt x="22283" y="80676"/>
                  </a:lnTo>
                  <a:close/>
                  <a:moveTo>
                    <a:pt x="111548" y="17963"/>
                  </a:moveTo>
                  <a:cubicBezTo>
                    <a:pt x="111548" y="15867"/>
                    <a:pt x="109944" y="13274"/>
                    <a:pt x="106615" y="13274"/>
                  </a:cubicBezTo>
                  <a:cubicBezTo>
                    <a:pt x="103031" y="13274"/>
                    <a:pt x="99701" y="16730"/>
                    <a:pt x="99701" y="20060"/>
                  </a:cubicBezTo>
                  <a:cubicBezTo>
                    <a:pt x="99701" y="22040"/>
                    <a:pt x="101184" y="24755"/>
                    <a:pt x="104640" y="24755"/>
                  </a:cubicBezTo>
                  <a:cubicBezTo>
                    <a:pt x="107970" y="24755"/>
                    <a:pt x="111548" y="21542"/>
                    <a:pt x="111548" y="17963"/>
                  </a:cubicBezTo>
                  <a:close/>
                  <a:moveTo>
                    <a:pt x="85383" y="101167"/>
                  </a:moveTo>
                  <a:cubicBezTo>
                    <a:pt x="83281" y="109685"/>
                    <a:pt x="76738" y="116841"/>
                    <a:pt x="69454" y="116841"/>
                  </a:cubicBezTo>
                  <a:cubicBezTo>
                    <a:pt x="67850" y="116841"/>
                    <a:pt x="66368" y="116598"/>
                    <a:pt x="65013" y="116100"/>
                  </a:cubicBezTo>
                  <a:cubicBezTo>
                    <a:pt x="68221" y="114623"/>
                    <a:pt x="69211" y="111658"/>
                    <a:pt x="69211" y="109806"/>
                  </a:cubicBezTo>
                  <a:cubicBezTo>
                    <a:pt x="69211" y="106842"/>
                    <a:pt x="66866" y="105238"/>
                    <a:pt x="64394" y="105238"/>
                  </a:cubicBezTo>
                  <a:cubicBezTo>
                    <a:pt x="60566" y="105238"/>
                    <a:pt x="57359" y="108572"/>
                    <a:pt x="57359" y="112521"/>
                  </a:cubicBezTo>
                  <a:cubicBezTo>
                    <a:pt x="57359" y="117212"/>
                    <a:pt x="62171" y="120298"/>
                    <a:pt x="69582" y="120298"/>
                  </a:cubicBezTo>
                  <a:cubicBezTo>
                    <a:pt x="76987" y="120298"/>
                    <a:pt x="91428" y="115856"/>
                    <a:pt x="95255" y="100797"/>
                  </a:cubicBezTo>
                  <a:lnTo>
                    <a:pt x="106366" y="56601"/>
                  </a:lnTo>
                  <a:cubicBezTo>
                    <a:pt x="106737" y="55246"/>
                    <a:pt x="106985" y="54134"/>
                    <a:pt x="106985" y="52281"/>
                  </a:cubicBezTo>
                  <a:cubicBezTo>
                    <a:pt x="106985" y="45490"/>
                    <a:pt x="101184" y="40678"/>
                    <a:pt x="93773" y="40678"/>
                  </a:cubicBezTo>
                  <a:cubicBezTo>
                    <a:pt x="80073" y="40678"/>
                    <a:pt x="72170" y="57835"/>
                    <a:pt x="72170" y="59565"/>
                  </a:cubicBezTo>
                  <a:cubicBezTo>
                    <a:pt x="72170" y="61169"/>
                    <a:pt x="73901" y="61169"/>
                    <a:pt x="74272" y="61169"/>
                  </a:cubicBezTo>
                  <a:cubicBezTo>
                    <a:pt x="75754" y="61169"/>
                    <a:pt x="75875" y="60799"/>
                    <a:pt x="76738" y="58946"/>
                  </a:cubicBezTo>
                  <a:cubicBezTo>
                    <a:pt x="79824" y="51789"/>
                    <a:pt x="86246" y="44134"/>
                    <a:pt x="93402" y="44134"/>
                  </a:cubicBezTo>
                  <a:cubicBezTo>
                    <a:pt x="96488" y="44134"/>
                    <a:pt x="97600" y="46231"/>
                    <a:pt x="97600" y="50186"/>
                  </a:cubicBezTo>
                  <a:cubicBezTo>
                    <a:pt x="97600" y="51540"/>
                    <a:pt x="97357" y="53272"/>
                    <a:pt x="97229" y="53885"/>
                  </a:cubicBezTo>
                  <a:lnTo>
                    <a:pt x="85383" y="10116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CE274B3D-10D5-429E-B6EC-E2EC4FBB7F40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5951797" y="-7146098"/>
              <a:ext cx="53095" cy="194680"/>
            </a:xfrm>
            <a:custGeom>
              <a:avLst/>
              <a:gdLst>
                <a:gd name="connsiteX0" fmla="*/ 54173 w 53094"/>
                <a:gd name="connsiteY0" fmla="*/ 187806 h 194680"/>
                <a:gd name="connsiteX1" fmla="*/ 51176 w 53094"/>
                <a:gd name="connsiteY1" fmla="*/ 183929 h 194680"/>
                <a:gd name="connsiteX2" fmla="*/ 23500 w 53094"/>
                <a:gd name="connsiteY2" fmla="*/ 101422 h 194680"/>
                <a:gd name="connsiteX3" fmla="*/ 51883 w 53094"/>
                <a:gd name="connsiteY3" fmla="*/ 18036 h 194680"/>
                <a:gd name="connsiteX4" fmla="*/ 54173 w 53094"/>
                <a:gd name="connsiteY4" fmla="*/ 15038 h 194680"/>
                <a:gd name="connsiteX5" fmla="*/ 52409 w 53094"/>
                <a:gd name="connsiteY5" fmla="*/ 13274 h 194680"/>
                <a:gd name="connsiteX6" fmla="*/ 24379 w 53094"/>
                <a:gd name="connsiteY6" fmla="*/ 47652 h 194680"/>
                <a:gd name="connsiteX7" fmla="*/ 13274 w 53094"/>
                <a:gd name="connsiteY7" fmla="*/ 101422 h 194680"/>
                <a:gd name="connsiteX8" fmla="*/ 24910 w 53094"/>
                <a:gd name="connsiteY8" fmla="*/ 156424 h 194680"/>
                <a:gd name="connsiteX9" fmla="*/ 52409 w 53094"/>
                <a:gd name="connsiteY9" fmla="*/ 189570 h 194680"/>
                <a:gd name="connsiteX10" fmla="*/ 54173 w 53094"/>
                <a:gd name="connsiteY10" fmla="*/ 187806 h 19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094" h="194680">
                  <a:moveTo>
                    <a:pt x="54173" y="187806"/>
                  </a:moveTo>
                  <a:cubicBezTo>
                    <a:pt x="54173" y="187281"/>
                    <a:pt x="54173" y="186926"/>
                    <a:pt x="51176" y="183929"/>
                  </a:cubicBezTo>
                  <a:cubicBezTo>
                    <a:pt x="29141" y="161717"/>
                    <a:pt x="23500" y="128395"/>
                    <a:pt x="23500" y="101422"/>
                  </a:cubicBezTo>
                  <a:cubicBezTo>
                    <a:pt x="23500" y="70749"/>
                    <a:pt x="30198" y="40070"/>
                    <a:pt x="51883" y="18036"/>
                  </a:cubicBezTo>
                  <a:cubicBezTo>
                    <a:pt x="54173" y="15918"/>
                    <a:pt x="54173" y="15564"/>
                    <a:pt x="54173" y="15038"/>
                  </a:cubicBezTo>
                  <a:cubicBezTo>
                    <a:pt x="54173" y="13805"/>
                    <a:pt x="53465" y="13274"/>
                    <a:pt x="52409" y="13274"/>
                  </a:cubicBezTo>
                  <a:cubicBezTo>
                    <a:pt x="50645" y="13274"/>
                    <a:pt x="34783" y="25264"/>
                    <a:pt x="24379" y="47652"/>
                  </a:cubicBezTo>
                  <a:cubicBezTo>
                    <a:pt x="15386" y="67043"/>
                    <a:pt x="13274" y="86610"/>
                    <a:pt x="13274" y="101422"/>
                  </a:cubicBezTo>
                  <a:cubicBezTo>
                    <a:pt x="13274" y="115171"/>
                    <a:pt x="15209" y="136503"/>
                    <a:pt x="24910" y="156424"/>
                  </a:cubicBezTo>
                  <a:cubicBezTo>
                    <a:pt x="35485" y="178111"/>
                    <a:pt x="50645" y="189570"/>
                    <a:pt x="52409" y="189570"/>
                  </a:cubicBezTo>
                  <a:cubicBezTo>
                    <a:pt x="53465" y="189570"/>
                    <a:pt x="54173" y="189039"/>
                    <a:pt x="54173" y="18780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237A682A-CF97-40AB-B142-3BFA28AE1C5A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6008033" y="-7091798"/>
              <a:ext cx="106189" cy="123887"/>
            </a:xfrm>
            <a:custGeom>
              <a:avLst/>
              <a:gdLst>
                <a:gd name="connsiteX0" fmla="*/ 93845 w 106189"/>
                <a:gd name="connsiteY0" fmla="*/ 24026 h 123887"/>
                <a:gd name="connsiteX1" fmla="*/ 94547 w 106189"/>
                <a:gd name="connsiteY1" fmla="*/ 19972 h 123887"/>
                <a:gd name="connsiteX2" fmla="*/ 89437 w 106189"/>
                <a:gd name="connsiteY2" fmla="*/ 15209 h 123887"/>
                <a:gd name="connsiteX3" fmla="*/ 83264 w 106189"/>
                <a:gd name="connsiteY3" fmla="*/ 18916 h 123887"/>
                <a:gd name="connsiteX4" fmla="*/ 80798 w 106189"/>
                <a:gd name="connsiteY4" fmla="*/ 28433 h 123887"/>
                <a:gd name="connsiteX5" fmla="*/ 77269 w 106189"/>
                <a:gd name="connsiteY5" fmla="*/ 42537 h 123887"/>
                <a:gd name="connsiteX6" fmla="*/ 69338 w 106189"/>
                <a:gd name="connsiteY6" fmla="*/ 74272 h 123887"/>
                <a:gd name="connsiteX7" fmla="*/ 49416 w 106189"/>
                <a:gd name="connsiteY7" fmla="*/ 89255 h 123887"/>
                <a:gd name="connsiteX8" fmla="*/ 38488 w 106189"/>
                <a:gd name="connsiteY8" fmla="*/ 74974 h 123887"/>
                <a:gd name="connsiteX9" fmla="*/ 47475 w 106189"/>
                <a:gd name="connsiteY9" fmla="*/ 40424 h 123887"/>
                <a:gd name="connsiteX10" fmla="*/ 51004 w 106189"/>
                <a:gd name="connsiteY10" fmla="*/ 27731 h 123887"/>
                <a:gd name="connsiteX11" fmla="*/ 36547 w 106189"/>
                <a:gd name="connsiteY11" fmla="*/ 13274 h 123887"/>
                <a:gd name="connsiteX12" fmla="*/ 13274 w 106189"/>
                <a:gd name="connsiteY12" fmla="*/ 40424 h 123887"/>
                <a:gd name="connsiteX13" fmla="*/ 15392 w 106189"/>
                <a:gd name="connsiteY13" fmla="*/ 42183 h 123887"/>
                <a:gd name="connsiteX14" fmla="*/ 18212 w 106189"/>
                <a:gd name="connsiteY14" fmla="*/ 39014 h 123887"/>
                <a:gd name="connsiteX15" fmla="*/ 36016 w 106189"/>
                <a:gd name="connsiteY15" fmla="*/ 17151 h 123887"/>
                <a:gd name="connsiteX16" fmla="*/ 40424 w 106189"/>
                <a:gd name="connsiteY16" fmla="*/ 22792 h 123887"/>
                <a:gd name="connsiteX17" fmla="*/ 37426 w 106189"/>
                <a:gd name="connsiteY17" fmla="*/ 35132 h 123887"/>
                <a:gd name="connsiteX18" fmla="*/ 27205 w 106189"/>
                <a:gd name="connsiteY18" fmla="*/ 72154 h 123887"/>
                <a:gd name="connsiteX19" fmla="*/ 48709 w 106189"/>
                <a:gd name="connsiteY19" fmla="*/ 93137 h 123887"/>
                <a:gd name="connsiteX20" fmla="*/ 66518 w 106189"/>
                <a:gd name="connsiteY20" fmla="*/ 85201 h 123887"/>
                <a:gd name="connsiteX21" fmla="*/ 55058 w 106189"/>
                <a:gd name="connsiteY21" fmla="*/ 112351 h 123887"/>
                <a:gd name="connsiteX22" fmla="*/ 35667 w 106189"/>
                <a:gd name="connsiteY22" fmla="*/ 123456 h 123887"/>
                <a:gd name="connsiteX23" fmla="*/ 22266 w 106189"/>
                <a:gd name="connsiteY23" fmla="*/ 116056 h 123887"/>
                <a:gd name="connsiteX24" fmla="*/ 29849 w 106189"/>
                <a:gd name="connsiteY24" fmla="*/ 113938 h 123887"/>
                <a:gd name="connsiteX25" fmla="*/ 33372 w 106189"/>
                <a:gd name="connsiteY25" fmla="*/ 106710 h 123887"/>
                <a:gd name="connsiteX26" fmla="*/ 26851 w 106189"/>
                <a:gd name="connsiteY26" fmla="*/ 100538 h 123887"/>
                <a:gd name="connsiteX27" fmla="*/ 16979 w 106189"/>
                <a:gd name="connsiteY27" fmla="*/ 111996 h 123887"/>
                <a:gd name="connsiteX28" fmla="*/ 35667 w 106189"/>
                <a:gd name="connsiteY28" fmla="*/ 127339 h 123887"/>
                <a:gd name="connsiteX29" fmla="*/ 76921 w 106189"/>
                <a:gd name="connsiteY29" fmla="*/ 91373 h 123887"/>
                <a:gd name="connsiteX30" fmla="*/ 93845 w 106189"/>
                <a:gd name="connsiteY30" fmla="*/ 24026 h 1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189" h="123887">
                  <a:moveTo>
                    <a:pt x="93845" y="24026"/>
                  </a:moveTo>
                  <a:cubicBezTo>
                    <a:pt x="94547" y="21559"/>
                    <a:pt x="94547" y="21206"/>
                    <a:pt x="94547" y="19972"/>
                  </a:cubicBezTo>
                  <a:cubicBezTo>
                    <a:pt x="94547" y="16797"/>
                    <a:pt x="92081" y="15209"/>
                    <a:pt x="89437" y="15209"/>
                  </a:cubicBezTo>
                  <a:cubicBezTo>
                    <a:pt x="87672" y="15209"/>
                    <a:pt x="84852" y="16271"/>
                    <a:pt x="83264" y="18916"/>
                  </a:cubicBezTo>
                  <a:cubicBezTo>
                    <a:pt x="82911" y="19795"/>
                    <a:pt x="81500" y="25259"/>
                    <a:pt x="80798" y="28433"/>
                  </a:cubicBezTo>
                  <a:cubicBezTo>
                    <a:pt x="79565" y="33019"/>
                    <a:pt x="78331" y="37780"/>
                    <a:pt x="77269" y="42537"/>
                  </a:cubicBezTo>
                  <a:lnTo>
                    <a:pt x="69338" y="74272"/>
                  </a:lnTo>
                  <a:cubicBezTo>
                    <a:pt x="68630" y="76915"/>
                    <a:pt x="61053" y="89255"/>
                    <a:pt x="49416" y="89255"/>
                  </a:cubicBezTo>
                  <a:cubicBezTo>
                    <a:pt x="40424" y="89255"/>
                    <a:pt x="38488" y="81501"/>
                    <a:pt x="38488" y="74974"/>
                  </a:cubicBezTo>
                  <a:cubicBezTo>
                    <a:pt x="38488" y="66866"/>
                    <a:pt x="41486" y="55938"/>
                    <a:pt x="47475" y="40424"/>
                  </a:cubicBezTo>
                  <a:cubicBezTo>
                    <a:pt x="50296" y="33196"/>
                    <a:pt x="51004" y="31255"/>
                    <a:pt x="51004" y="27731"/>
                  </a:cubicBezTo>
                  <a:cubicBezTo>
                    <a:pt x="51004" y="19795"/>
                    <a:pt x="45363" y="13274"/>
                    <a:pt x="36547" y="13274"/>
                  </a:cubicBezTo>
                  <a:cubicBezTo>
                    <a:pt x="19800" y="13274"/>
                    <a:pt x="13274" y="38837"/>
                    <a:pt x="13274" y="40424"/>
                  </a:cubicBezTo>
                  <a:cubicBezTo>
                    <a:pt x="13274" y="42183"/>
                    <a:pt x="15038" y="42183"/>
                    <a:pt x="15392" y="42183"/>
                  </a:cubicBezTo>
                  <a:cubicBezTo>
                    <a:pt x="17156" y="42183"/>
                    <a:pt x="17333" y="41834"/>
                    <a:pt x="18212" y="39014"/>
                  </a:cubicBezTo>
                  <a:cubicBezTo>
                    <a:pt x="22975" y="22438"/>
                    <a:pt x="30026" y="17151"/>
                    <a:pt x="36016" y="17151"/>
                  </a:cubicBezTo>
                  <a:cubicBezTo>
                    <a:pt x="37426" y="17151"/>
                    <a:pt x="40424" y="17151"/>
                    <a:pt x="40424" y="22792"/>
                  </a:cubicBezTo>
                  <a:cubicBezTo>
                    <a:pt x="40424" y="27201"/>
                    <a:pt x="38665" y="31785"/>
                    <a:pt x="37426" y="35132"/>
                  </a:cubicBezTo>
                  <a:cubicBezTo>
                    <a:pt x="30375" y="53819"/>
                    <a:pt x="27205" y="63869"/>
                    <a:pt x="27205" y="72154"/>
                  </a:cubicBezTo>
                  <a:cubicBezTo>
                    <a:pt x="27205" y="87844"/>
                    <a:pt x="38311" y="93137"/>
                    <a:pt x="48709" y="93137"/>
                  </a:cubicBezTo>
                  <a:cubicBezTo>
                    <a:pt x="55589" y="93137"/>
                    <a:pt x="61579" y="90139"/>
                    <a:pt x="66518" y="85201"/>
                  </a:cubicBezTo>
                  <a:cubicBezTo>
                    <a:pt x="64228" y="94371"/>
                    <a:pt x="62110" y="103009"/>
                    <a:pt x="55058" y="112351"/>
                  </a:cubicBezTo>
                  <a:cubicBezTo>
                    <a:pt x="50473" y="118346"/>
                    <a:pt x="43775" y="123456"/>
                    <a:pt x="35667" y="123456"/>
                  </a:cubicBezTo>
                  <a:cubicBezTo>
                    <a:pt x="33195" y="123456"/>
                    <a:pt x="25264" y="122931"/>
                    <a:pt x="22266" y="116056"/>
                  </a:cubicBezTo>
                  <a:cubicBezTo>
                    <a:pt x="25087" y="116056"/>
                    <a:pt x="27377" y="116056"/>
                    <a:pt x="29849" y="113938"/>
                  </a:cubicBezTo>
                  <a:cubicBezTo>
                    <a:pt x="31608" y="112351"/>
                    <a:pt x="33372" y="110061"/>
                    <a:pt x="33372" y="106710"/>
                  </a:cubicBezTo>
                  <a:cubicBezTo>
                    <a:pt x="33372" y="101245"/>
                    <a:pt x="28616" y="100538"/>
                    <a:pt x="26851" y="100538"/>
                  </a:cubicBezTo>
                  <a:cubicBezTo>
                    <a:pt x="22797" y="100538"/>
                    <a:pt x="16979" y="103358"/>
                    <a:pt x="16979" y="111996"/>
                  </a:cubicBezTo>
                  <a:cubicBezTo>
                    <a:pt x="16979" y="120813"/>
                    <a:pt x="24733" y="127339"/>
                    <a:pt x="35667" y="127339"/>
                  </a:cubicBezTo>
                  <a:cubicBezTo>
                    <a:pt x="53825" y="127339"/>
                    <a:pt x="71982" y="111294"/>
                    <a:pt x="76921" y="91373"/>
                  </a:cubicBezTo>
                  <a:lnTo>
                    <a:pt x="93845" y="240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9BB26CC7-5E7D-4A61-B88B-5EA50D39FDDD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6105746" y="-7146098"/>
              <a:ext cx="53095" cy="194680"/>
            </a:xfrm>
            <a:custGeom>
              <a:avLst/>
              <a:gdLst>
                <a:gd name="connsiteX0" fmla="*/ 54173 w 53094"/>
                <a:gd name="connsiteY0" fmla="*/ 101422 h 194680"/>
                <a:gd name="connsiteX1" fmla="*/ 42537 w 53094"/>
                <a:gd name="connsiteY1" fmla="*/ 46419 h 194680"/>
                <a:gd name="connsiteX2" fmla="*/ 15038 w 53094"/>
                <a:gd name="connsiteY2" fmla="*/ 13274 h 194680"/>
                <a:gd name="connsiteX3" fmla="*/ 13274 w 53094"/>
                <a:gd name="connsiteY3" fmla="*/ 15038 h 194680"/>
                <a:gd name="connsiteX4" fmla="*/ 16626 w 53094"/>
                <a:gd name="connsiteY4" fmla="*/ 19093 h 194680"/>
                <a:gd name="connsiteX5" fmla="*/ 43947 w 53094"/>
                <a:gd name="connsiteY5" fmla="*/ 101422 h 194680"/>
                <a:gd name="connsiteX6" fmla="*/ 15563 w 53094"/>
                <a:gd name="connsiteY6" fmla="*/ 184808 h 194680"/>
                <a:gd name="connsiteX7" fmla="*/ 13274 w 53094"/>
                <a:gd name="connsiteY7" fmla="*/ 187806 h 194680"/>
                <a:gd name="connsiteX8" fmla="*/ 15038 w 53094"/>
                <a:gd name="connsiteY8" fmla="*/ 189570 h 194680"/>
                <a:gd name="connsiteX9" fmla="*/ 43068 w 53094"/>
                <a:gd name="connsiteY9" fmla="*/ 155191 h 194680"/>
                <a:gd name="connsiteX10" fmla="*/ 54173 w 53094"/>
                <a:gd name="connsiteY10" fmla="*/ 101422 h 19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094" h="194680">
                  <a:moveTo>
                    <a:pt x="54173" y="101422"/>
                  </a:moveTo>
                  <a:cubicBezTo>
                    <a:pt x="54173" y="87673"/>
                    <a:pt x="52237" y="66341"/>
                    <a:pt x="42537" y="46419"/>
                  </a:cubicBezTo>
                  <a:cubicBezTo>
                    <a:pt x="31962" y="24734"/>
                    <a:pt x="16797" y="13274"/>
                    <a:pt x="15038" y="13274"/>
                  </a:cubicBezTo>
                  <a:cubicBezTo>
                    <a:pt x="13976" y="13274"/>
                    <a:pt x="13274" y="13982"/>
                    <a:pt x="13274" y="15038"/>
                  </a:cubicBezTo>
                  <a:cubicBezTo>
                    <a:pt x="13274" y="15564"/>
                    <a:pt x="13274" y="15918"/>
                    <a:pt x="16626" y="19093"/>
                  </a:cubicBezTo>
                  <a:cubicBezTo>
                    <a:pt x="33898" y="36547"/>
                    <a:pt x="43947" y="64576"/>
                    <a:pt x="43947" y="101422"/>
                  </a:cubicBezTo>
                  <a:cubicBezTo>
                    <a:pt x="43947" y="131570"/>
                    <a:pt x="37426" y="162597"/>
                    <a:pt x="15563" y="184808"/>
                  </a:cubicBezTo>
                  <a:cubicBezTo>
                    <a:pt x="13274" y="186926"/>
                    <a:pt x="13274" y="187281"/>
                    <a:pt x="13274" y="187806"/>
                  </a:cubicBezTo>
                  <a:cubicBezTo>
                    <a:pt x="13274" y="188862"/>
                    <a:pt x="13976" y="189570"/>
                    <a:pt x="15038" y="189570"/>
                  </a:cubicBezTo>
                  <a:cubicBezTo>
                    <a:pt x="16797" y="189570"/>
                    <a:pt x="32664" y="177579"/>
                    <a:pt x="43068" y="155191"/>
                  </a:cubicBezTo>
                  <a:cubicBezTo>
                    <a:pt x="52060" y="135801"/>
                    <a:pt x="54173" y="116233"/>
                    <a:pt x="54173" y="10142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0A8CA593-C2FD-47EC-BF66-F1C3AE628E2F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6169724" y="-7091798"/>
              <a:ext cx="123887" cy="123887"/>
            </a:xfrm>
            <a:custGeom>
              <a:avLst/>
              <a:gdLst>
                <a:gd name="connsiteX0" fmla="*/ 110592 w 123887"/>
                <a:gd name="connsiteY0" fmla="*/ 20149 h 123887"/>
                <a:gd name="connsiteX1" fmla="*/ 112527 w 123887"/>
                <a:gd name="connsiteY1" fmla="*/ 17328 h 123887"/>
                <a:gd name="connsiteX2" fmla="*/ 110415 w 123887"/>
                <a:gd name="connsiteY2" fmla="*/ 15209 h 123887"/>
                <a:gd name="connsiteX3" fmla="*/ 107594 w 123887"/>
                <a:gd name="connsiteY3" fmla="*/ 17328 h 123887"/>
                <a:gd name="connsiteX4" fmla="*/ 67220 w 123887"/>
                <a:gd name="connsiteY4" fmla="*/ 62282 h 123887"/>
                <a:gd name="connsiteX5" fmla="*/ 54704 w 123887"/>
                <a:gd name="connsiteY5" fmla="*/ 26144 h 123887"/>
                <a:gd name="connsiteX6" fmla="*/ 33372 w 123887"/>
                <a:gd name="connsiteY6" fmla="*/ 13274 h 123887"/>
                <a:gd name="connsiteX7" fmla="*/ 18561 w 123887"/>
                <a:gd name="connsiteY7" fmla="*/ 24911 h 123887"/>
                <a:gd name="connsiteX8" fmla="*/ 20679 w 123887"/>
                <a:gd name="connsiteY8" fmla="*/ 26669 h 123887"/>
                <a:gd name="connsiteX9" fmla="*/ 22969 w 123887"/>
                <a:gd name="connsiteY9" fmla="*/ 24734 h 123887"/>
                <a:gd name="connsiteX10" fmla="*/ 32316 w 123887"/>
                <a:gd name="connsiteY10" fmla="*/ 17151 h 123887"/>
                <a:gd name="connsiteX11" fmla="*/ 45888 w 123887"/>
                <a:gd name="connsiteY11" fmla="*/ 38306 h 123887"/>
                <a:gd name="connsiteX12" fmla="*/ 57171 w 123887"/>
                <a:gd name="connsiteY12" fmla="*/ 73216 h 123887"/>
                <a:gd name="connsiteX13" fmla="*/ 55761 w 123887"/>
                <a:gd name="connsiteY13" fmla="*/ 75151 h 123887"/>
                <a:gd name="connsiteX14" fmla="*/ 15215 w 123887"/>
                <a:gd name="connsiteY14" fmla="*/ 120459 h 123887"/>
                <a:gd name="connsiteX15" fmla="*/ 13274 w 123887"/>
                <a:gd name="connsiteY15" fmla="*/ 123279 h 123887"/>
                <a:gd name="connsiteX16" fmla="*/ 15392 w 123887"/>
                <a:gd name="connsiteY16" fmla="*/ 125398 h 123887"/>
                <a:gd name="connsiteX17" fmla="*/ 18212 w 123887"/>
                <a:gd name="connsiteY17" fmla="*/ 123456 h 123887"/>
                <a:gd name="connsiteX18" fmla="*/ 58581 w 123887"/>
                <a:gd name="connsiteY18" fmla="*/ 78149 h 123887"/>
                <a:gd name="connsiteX19" fmla="*/ 70572 w 123887"/>
                <a:gd name="connsiteY19" fmla="*/ 113230 h 123887"/>
                <a:gd name="connsiteX20" fmla="*/ 92429 w 123887"/>
                <a:gd name="connsiteY20" fmla="*/ 127339 h 123887"/>
                <a:gd name="connsiteX21" fmla="*/ 107417 w 123887"/>
                <a:gd name="connsiteY21" fmla="*/ 115880 h 123887"/>
                <a:gd name="connsiteX22" fmla="*/ 105299 w 123887"/>
                <a:gd name="connsiteY22" fmla="*/ 113938 h 123887"/>
                <a:gd name="connsiteX23" fmla="*/ 102832 w 123887"/>
                <a:gd name="connsiteY23" fmla="*/ 116405 h 123887"/>
                <a:gd name="connsiteX24" fmla="*/ 93491 w 123887"/>
                <a:gd name="connsiteY24" fmla="*/ 123456 h 123887"/>
                <a:gd name="connsiteX25" fmla="*/ 68630 w 123887"/>
                <a:gd name="connsiteY25" fmla="*/ 67221 h 123887"/>
                <a:gd name="connsiteX26" fmla="*/ 110592 w 123887"/>
                <a:gd name="connsiteY26" fmla="*/ 20149 h 1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3887" h="123887">
                  <a:moveTo>
                    <a:pt x="110592" y="20149"/>
                  </a:moveTo>
                  <a:cubicBezTo>
                    <a:pt x="112527" y="18207"/>
                    <a:pt x="112527" y="17859"/>
                    <a:pt x="112527" y="17328"/>
                  </a:cubicBezTo>
                  <a:cubicBezTo>
                    <a:pt x="112527" y="16271"/>
                    <a:pt x="111825" y="15209"/>
                    <a:pt x="110415" y="15209"/>
                  </a:cubicBezTo>
                  <a:cubicBezTo>
                    <a:pt x="109359" y="15209"/>
                    <a:pt x="108651" y="16095"/>
                    <a:pt x="107594" y="17328"/>
                  </a:cubicBezTo>
                  <a:lnTo>
                    <a:pt x="67220" y="62282"/>
                  </a:lnTo>
                  <a:cubicBezTo>
                    <a:pt x="60168" y="39893"/>
                    <a:pt x="58758" y="35485"/>
                    <a:pt x="54704" y="26144"/>
                  </a:cubicBezTo>
                  <a:cubicBezTo>
                    <a:pt x="52763" y="22090"/>
                    <a:pt x="48886" y="13274"/>
                    <a:pt x="33372" y="13274"/>
                  </a:cubicBezTo>
                  <a:cubicBezTo>
                    <a:pt x="23146" y="13274"/>
                    <a:pt x="18561" y="22438"/>
                    <a:pt x="18561" y="24911"/>
                  </a:cubicBezTo>
                  <a:cubicBezTo>
                    <a:pt x="18561" y="25088"/>
                    <a:pt x="18561" y="26669"/>
                    <a:pt x="20679" y="26669"/>
                  </a:cubicBezTo>
                  <a:cubicBezTo>
                    <a:pt x="22266" y="26669"/>
                    <a:pt x="22621" y="25613"/>
                    <a:pt x="22969" y="24734"/>
                  </a:cubicBezTo>
                  <a:cubicBezTo>
                    <a:pt x="25612" y="17859"/>
                    <a:pt x="31254" y="17151"/>
                    <a:pt x="32316" y="17151"/>
                  </a:cubicBezTo>
                  <a:cubicBezTo>
                    <a:pt x="37603" y="17151"/>
                    <a:pt x="42890" y="30552"/>
                    <a:pt x="45888" y="38306"/>
                  </a:cubicBezTo>
                  <a:cubicBezTo>
                    <a:pt x="51529" y="52233"/>
                    <a:pt x="57171" y="72684"/>
                    <a:pt x="57171" y="73216"/>
                  </a:cubicBezTo>
                  <a:cubicBezTo>
                    <a:pt x="57171" y="73393"/>
                    <a:pt x="57171" y="73741"/>
                    <a:pt x="55761" y="75151"/>
                  </a:cubicBezTo>
                  <a:lnTo>
                    <a:pt x="15215" y="120459"/>
                  </a:lnTo>
                  <a:cubicBezTo>
                    <a:pt x="13274" y="122400"/>
                    <a:pt x="13274" y="122754"/>
                    <a:pt x="13274" y="123279"/>
                  </a:cubicBezTo>
                  <a:cubicBezTo>
                    <a:pt x="13274" y="124341"/>
                    <a:pt x="14330" y="125398"/>
                    <a:pt x="15392" y="125398"/>
                  </a:cubicBezTo>
                  <a:cubicBezTo>
                    <a:pt x="16625" y="125398"/>
                    <a:pt x="17505" y="124164"/>
                    <a:pt x="18212" y="123456"/>
                  </a:cubicBezTo>
                  <a:lnTo>
                    <a:pt x="58581" y="78149"/>
                  </a:lnTo>
                  <a:cubicBezTo>
                    <a:pt x="64222" y="96483"/>
                    <a:pt x="66341" y="103358"/>
                    <a:pt x="70572" y="113230"/>
                  </a:cubicBezTo>
                  <a:cubicBezTo>
                    <a:pt x="72861" y="118523"/>
                    <a:pt x="76738" y="127339"/>
                    <a:pt x="92429" y="127339"/>
                  </a:cubicBezTo>
                  <a:cubicBezTo>
                    <a:pt x="102655" y="127339"/>
                    <a:pt x="107417" y="118169"/>
                    <a:pt x="107417" y="115880"/>
                  </a:cubicBezTo>
                  <a:cubicBezTo>
                    <a:pt x="107417" y="114994"/>
                    <a:pt x="107063" y="113938"/>
                    <a:pt x="105299" y="113938"/>
                  </a:cubicBezTo>
                  <a:cubicBezTo>
                    <a:pt x="103540" y="113938"/>
                    <a:pt x="103363" y="114641"/>
                    <a:pt x="102832" y="116405"/>
                  </a:cubicBezTo>
                  <a:cubicBezTo>
                    <a:pt x="101245" y="120636"/>
                    <a:pt x="96837" y="123456"/>
                    <a:pt x="93491" y="123456"/>
                  </a:cubicBezTo>
                  <a:cubicBezTo>
                    <a:pt x="84498" y="123456"/>
                    <a:pt x="72507" y="80792"/>
                    <a:pt x="68630" y="67221"/>
                  </a:cubicBezTo>
                  <a:lnTo>
                    <a:pt x="110592" y="2014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2F27759B-0B3E-4F8C-A8A1-543835A19F02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6283849" y="-7172356"/>
              <a:ext cx="70793" cy="106189"/>
            </a:xfrm>
            <a:custGeom>
              <a:avLst/>
              <a:gdLst>
                <a:gd name="connsiteX0" fmla="*/ 42653 w 70792"/>
                <a:gd name="connsiteY0" fmla="*/ 16979 h 106189"/>
                <a:gd name="connsiteX1" fmla="*/ 43145 w 70792"/>
                <a:gd name="connsiteY1" fmla="*/ 14999 h 106189"/>
                <a:gd name="connsiteX2" fmla="*/ 41170 w 70792"/>
                <a:gd name="connsiteY2" fmla="*/ 13274 h 106189"/>
                <a:gd name="connsiteX3" fmla="*/ 25369 w 70792"/>
                <a:gd name="connsiteY3" fmla="*/ 14506 h 106189"/>
                <a:gd name="connsiteX4" fmla="*/ 22654 w 70792"/>
                <a:gd name="connsiteY4" fmla="*/ 17344 h 106189"/>
                <a:gd name="connsiteX5" fmla="*/ 25867 w 70792"/>
                <a:gd name="connsiteY5" fmla="*/ 19075 h 106189"/>
                <a:gd name="connsiteX6" fmla="*/ 31790 w 70792"/>
                <a:gd name="connsiteY6" fmla="*/ 20928 h 106189"/>
                <a:gd name="connsiteX7" fmla="*/ 31298 w 70792"/>
                <a:gd name="connsiteY7" fmla="*/ 23644 h 106189"/>
                <a:gd name="connsiteX8" fmla="*/ 13893 w 70792"/>
                <a:gd name="connsiteY8" fmla="*/ 93513 h 106189"/>
                <a:gd name="connsiteX9" fmla="*/ 13274 w 70792"/>
                <a:gd name="connsiteY9" fmla="*/ 96229 h 106189"/>
                <a:gd name="connsiteX10" fmla="*/ 17471 w 70792"/>
                <a:gd name="connsiteY10" fmla="*/ 100177 h 106189"/>
                <a:gd name="connsiteX11" fmla="*/ 23151 w 70792"/>
                <a:gd name="connsiteY11" fmla="*/ 94995 h 106189"/>
                <a:gd name="connsiteX12" fmla="*/ 29197 w 70792"/>
                <a:gd name="connsiteY12" fmla="*/ 71047 h 106189"/>
                <a:gd name="connsiteX13" fmla="*/ 44997 w 70792"/>
                <a:gd name="connsiteY13" fmla="*/ 81168 h 106189"/>
                <a:gd name="connsiteX14" fmla="*/ 44754 w 70792"/>
                <a:gd name="connsiteY14" fmla="*/ 83634 h 106189"/>
                <a:gd name="connsiteX15" fmla="*/ 44256 w 70792"/>
                <a:gd name="connsiteY15" fmla="*/ 87462 h 106189"/>
                <a:gd name="connsiteX16" fmla="*/ 57342 w 70792"/>
                <a:gd name="connsiteY16" fmla="*/ 100177 h 106189"/>
                <a:gd name="connsiteX17" fmla="*/ 73021 w 70792"/>
                <a:gd name="connsiteY17" fmla="*/ 81289 h 106189"/>
                <a:gd name="connsiteX18" fmla="*/ 71047 w 70792"/>
                <a:gd name="connsiteY18" fmla="*/ 79686 h 106189"/>
                <a:gd name="connsiteX19" fmla="*/ 68575 w 70792"/>
                <a:gd name="connsiteY19" fmla="*/ 82650 h 106189"/>
                <a:gd name="connsiteX20" fmla="*/ 57713 w 70792"/>
                <a:gd name="connsiteY20" fmla="*/ 96720 h 106189"/>
                <a:gd name="connsiteX21" fmla="*/ 53393 w 70792"/>
                <a:gd name="connsiteY21" fmla="*/ 90305 h 106189"/>
                <a:gd name="connsiteX22" fmla="*/ 54134 w 70792"/>
                <a:gd name="connsiteY22" fmla="*/ 84746 h 106189"/>
                <a:gd name="connsiteX23" fmla="*/ 54754 w 70792"/>
                <a:gd name="connsiteY23" fmla="*/ 80919 h 106189"/>
                <a:gd name="connsiteX24" fmla="*/ 34755 w 70792"/>
                <a:gd name="connsiteY24" fmla="*/ 67834 h 106189"/>
                <a:gd name="connsiteX25" fmla="*/ 44997 w 70792"/>
                <a:gd name="connsiteY25" fmla="*/ 59687 h 106189"/>
                <a:gd name="connsiteX26" fmla="*/ 64377 w 70792"/>
                <a:gd name="connsiteY26" fmla="*/ 47961 h 106189"/>
                <a:gd name="connsiteX27" fmla="*/ 68453 w 70792"/>
                <a:gd name="connsiteY27" fmla="*/ 49566 h 106189"/>
                <a:gd name="connsiteX28" fmla="*/ 62032 w 70792"/>
                <a:gd name="connsiteY28" fmla="*/ 56479 h 106189"/>
                <a:gd name="connsiteX29" fmla="*/ 66971 w 70792"/>
                <a:gd name="connsiteY29" fmla="*/ 61047 h 106189"/>
                <a:gd name="connsiteX30" fmla="*/ 74006 w 70792"/>
                <a:gd name="connsiteY30" fmla="*/ 53144 h 106189"/>
                <a:gd name="connsiteX31" fmla="*/ 64504 w 70792"/>
                <a:gd name="connsiteY31" fmla="*/ 44505 h 106189"/>
                <a:gd name="connsiteX32" fmla="*/ 44754 w 70792"/>
                <a:gd name="connsiteY32" fmla="*/ 55367 h 106189"/>
                <a:gd name="connsiteX33" fmla="*/ 30430 w 70792"/>
                <a:gd name="connsiteY33" fmla="*/ 66230 h 106189"/>
                <a:gd name="connsiteX34" fmla="*/ 42653 w 70792"/>
                <a:gd name="connsiteY34" fmla="*/ 16979 h 106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0792" h="106189">
                  <a:moveTo>
                    <a:pt x="42653" y="16979"/>
                  </a:moveTo>
                  <a:cubicBezTo>
                    <a:pt x="42774" y="16730"/>
                    <a:pt x="43145" y="15126"/>
                    <a:pt x="43145" y="14999"/>
                  </a:cubicBezTo>
                  <a:cubicBezTo>
                    <a:pt x="43145" y="14385"/>
                    <a:pt x="42653" y="13274"/>
                    <a:pt x="41170" y="13274"/>
                  </a:cubicBezTo>
                  <a:cubicBezTo>
                    <a:pt x="38703" y="13274"/>
                    <a:pt x="28455" y="14258"/>
                    <a:pt x="25369" y="14506"/>
                  </a:cubicBezTo>
                  <a:cubicBezTo>
                    <a:pt x="24385" y="14628"/>
                    <a:pt x="22654" y="14756"/>
                    <a:pt x="22654" y="17344"/>
                  </a:cubicBezTo>
                  <a:cubicBezTo>
                    <a:pt x="22654" y="19075"/>
                    <a:pt x="24385" y="19075"/>
                    <a:pt x="25867" y="19075"/>
                  </a:cubicBezTo>
                  <a:cubicBezTo>
                    <a:pt x="31790" y="19075"/>
                    <a:pt x="31790" y="19937"/>
                    <a:pt x="31790" y="20928"/>
                  </a:cubicBezTo>
                  <a:cubicBezTo>
                    <a:pt x="31790" y="21790"/>
                    <a:pt x="31541" y="22532"/>
                    <a:pt x="31298" y="23644"/>
                  </a:cubicBezTo>
                  <a:lnTo>
                    <a:pt x="13893" y="93513"/>
                  </a:lnTo>
                  <a:cubicBezTo>
                    <a:pt x="13274" y="95736"/>
                    <a:pt x="13274" y="95979"/>
                    <a:pt x="13274" y="96229"/>
                  </a:cubicBezTo>
                  <a:cubicBezTo>
                    <a:pt x="13274" y="98081"/>
                    <a:pt x="14756" y="100177"/>
                    <a:pt x="17471" y="100177"/>
                  </a:cubicBezTo>
                  <a:cubicBezTo>
                    <a:pt x="20807" y="100177"/>
                    <a:pt x="22410" y="97711"/>
                    <a:pt x="23151" y="94995"/>
                  </a:cubicBezTo>
                  <a:cubicBezTo>
                    <a:pt x="23395" y="94497"/>
                    <a:pt x="28704" y="72773"/>
                    <a:pt x="29197" y="71047"/>
                  </a:cubicBezTo>
                  <a:cubicBezTo>
                    <a:pt x="37962" y="71910"/>
                    <a:pt x="44997" y="74746"/>
                    <a:pt x="44997" y="81168"/>
                  </a:cubicBezTo>
                  <a:cubicBezTo>
                    <a:pt x="44997" y="81787"/>
                    <a:pt x="44997" y="82402"/>
                    <a:pt x="44754" y="83634"/>
                  </a:cubicBezTo>
                  <a:cubicBezTo>
                    <a:pt x="44256" y="85488"/>
                    <a:pt x="44256" y="86107"/>
                    <a:pt x="44256" y="87462"/>
                  </a:cubicBezTo>
                  <a:cubicBezTo>
                    <a:pt x="44256" y="96229"/>
                    <a:pt x="51419" y="100177"/>
                    <a:pt x="57342" y="100177"/>
                  </a:cubicBezTo>
                  <a:cubicBezTo>
                    <a:pt x="69316" y="100177"/>
                    <a:pt x="73021" y="81417"/>
                    <a:pt x="73021" y="81289"/>
                  </a:cubicBezTo>
                  <a:cubicBezTo>
                    <a:pt x="73021" y="79686"/>
                    <a:pt x="71418" y="79686"/>
                    <a:pt x="71047" y="79686"/>
                  </a:cubicBezTo>
                  <a:cubicBezTo>
                    <a:pt x="69316" y="79686"/>
                    <a:pt x="69194" y="80305"/>
                    <a:pt x="68575" y="82650"/>
                  </a:cubicBezTo>
                  <a:cubicBezTo>
                    <a:pt x="67098" y="87960"/>
                    <a:pt x="63763" y="96720"/>
                    <a:pt x="57713" y="96720"/>
                  </a:cubicBezTo>
                  <a:cubicBezTo>
                    <a:pt x="54383" y="96720"/>
                    <a:pt x="53393" y="93634"/>
                    <a:pt x="53393" y="90305"/>
                  </a:cubicBezTo>
                  <a:cubicBezTo>
                    <a:pt x="53393" y="88203"/>
                    <a:pt x="53393" y="87960"/>
                    <a:pt x="54134" y="84746"/>
                  </a:cubicBezTo>
                  <a:cubicBezTo>
                    <a:pt x="54256" y="84375"/>
                    <a:pt x="54754" y="82280"/>
                    <a:pt x="54754" y="80919"/>
                  </a:cubicBezTo>
                  <a:cubicBezTo>
                    <a:pt x="54754" y="69935"/>
                    <a:pt x="39937" y="68204"/>
                    <a:pt x="34755" y="67834"/>
                  </a:cubicBezTo>
                  <a:cubicBezTo>
                    <a:pt x="38333" y="65615"/>
                    <a:pt x="42901" y="61540"/>
                    <a:pt x="44997" y="59687"/>
                  </a:cubicBezTo>
                  <a:cubicBezTo>
                    <a:pt x="51297" y="53763"/>
                    <a:pt x="57469" y="47961"/>
                    <a:pt x="64377" y="47961"/>
                  </a:cubicBezTo>
                  <a:cubicBezTo>
                    <a:pt x="65859" y="47961"/>
                    <a:pt x="67463" y="48332"/>
                    <a:pt x="68453" y="49566"/>
                  </a:cubicBezTo>
                  <a:cubicBezTo>
                    <a:pt x="63144" y="50429"/>
                    <a:pt x="62032" y="54626"/>
                    <a:pt x="62032" y="56479"/>
                  </a:cubicBezTo>
                  <a:cubicBezTo>
                    <a:pt x="62032" y="59195"/>
                    <a:pt x="64134" y="61047"/>
                    <a:pt x="66971" y="61047"/>
                  </a:cubicBezTo>
                  <a:cubicBezTo>
                    <a:pt x="70306" y="61047"/>
                    <a:pt x="74006" y="58331"/>
                    <a:pt x="74006" y="53144"/>
                  </a:cubicBezTo>
                  <a:cubicBezTo>
                    <a:pt x="74006" y="49074"/>
                    <a:pt x="71047" y="44505"/>
                    <a:pt x="64504" y="44505"/>
                  </a:cubicBezTo>
                  <a:cubicBezTo>
                    <a:pt x="57469" y="44505"/>
                    <a:pt x="51048" y="49566"/>
                    <a:pt x="44754" y="55367"/>
                  </a:cubicBezTo>
                  <a:cubicBezTo>
                    <a:pt x="39566" y="60306"/>
                    <a:pt x="35496" y="64133"/>
                    <a:pt x="30430" y="66230"/>
                  </a:cubicBezTo>
                  <a:lnTo>
                    <a:pt x="42653" y="169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1515" name="Forme libre : forme 21514">
              <a:extLst>
                <a:ext uri="{FF2B5EF4-FFF2-40B4-BE49-F238E27FC236}">
                  <a16:creationId xmlns:a16="http://schemas.microsoft.com/office/drawing/2014/main" id="{CEF850EE-54BA-4F08-9F8A-4FFDCF4F8897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6360147" y="-7172356"/>
              <a:ext cx="53095" cy="106189"/>
            </a:xfrm>
            <a:custGeom>
              <a:avLst/>
              <a:gdLst>
                <a:gd name="connsiteX0" fmla="*/ 40430 w 53094"/>
                <a:gd name="connsiteY0" fmla="*/ 16979 h 106189"/>
                <a:gd name="connsiteX1" fmla="*/ 40927 w 53094"/>
                <a:gd name="connsiteY1" fmla="*/ 14999 h 106189"/>
                <a:gd name="connsiteX2" fmla="*/ 38948 w 53094"/>
                <a:gd name="connsiteY2" fmla="*/ 13274 h 106189"/>
                <a:gd name="connsiteX3" fmla="*/ 23146 w 53094"/>
                <a:gd name="connsiteY3" fmla="*/ 14506 h 106189"/>
                <a:gd name="connsiteX4" fmla="*/ 20558 w 53094"/>
                <a:gd name="connsiteY4" fmla="*/ 17344 h 106189"/>
                <a:gd name="connsiteX5" fmla="*/ 23644 w 53094"/>
                <a:gd name="connsiteY5" fmla="*/ 19075 h 106189"/>
                <a:gd name="connsiteX6" fmla="*/ 29568 w 53094"/>
                <a:gd name="connsiteY6" fmla="*/ 20928 h 106189"/>
                <a:gd name="connsiteX7" fmla="*/ 29075 w 53094"/>
                <a:gd name="connsiteY7" fmla="*/ 23644 h 106189"/>
                <a:gd name="connsiteX8" fmla="*/ 13766 w 53094"/>
                <a:gd name="connsiteY8" fmla="*/ 84625 h 106189"/>
                <a:gd name="connsiteX9" fmla="*/ 13274 w 53094"/>
                <a:gd name="connsiteY9" fmla="*/ 88452 h 106189"/>
                <a:gd name="connsiteX10" fmla="*/ 26232 w 53094"/>
                <a:gd name="connsiteY10" fmla="*/ 100177 h 106189"/>
                <a:gd name="connsiteX11" fmla="*/ 36110 w 53094"/>
                <a:gd name="connsiteY11" fmla="*/ 93634 h 106189"/>
                <a:gd name="connsiteX12" fmla="*/ 40430 w 53094"/>
                <a:gd name="connsiteY12" fmla="*/ 81289 h 106189"/>
                <a:gd name="connsiteX13" fmla="*/ 38455 w 53094"/>
                <a:gd name="connsiteY13" fmla="*/ 79686 h 106189"/>
                <a:gd name="connsiteX14" fmla="*/ 35988 w 53094"/>
                <a:gd name="connsiteY14" fmla="*/ 82650 h 106189"/>
                <a:gd name="connsiteX15" fmla="*/ 26730 w 53094"/>
                <a:gd name="connsiteY15" fmla="*/ 96720 h 106189"/>
                <a:gd name="connsiteX16" fmla="*/ 22532 w 53094"/>
                <a:gd name="connsiteY16" fmla="*/ 90675 h 106189"/>
                <a:gd name="connsiteX17" fmla="*/ 23273 w 53094"/>
                <a:gd name="connsiteY17" fmla="*/ 85609 h 106189"/>
                <a:gd name="connsiteX18" fmla="*/ 40430 w 53094"/>
                <a:gd name="connsiteY18" fmla="*/ 16979 h 106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094" h="106189">
                  <a:moveTo>
                    <a:pt x="40430" y="16979"/>
                  </a:moveTo>
                  <a:cubicBezTo>
                    <a:pt x="40557" y="16730"/>
                    <a:pt x="40927" y="15126"/>
                    <a:pt x="40927" y="14999"/>
                  </a:cubicBezTo>
                  <a:cubicBezTo>
                    <a:pt x="40927" y="14385"/>
                    <a:pt x="40430" y="13274"/>
                    <a:pt x="38948" y="13274"/>
                  </a:cubicBezTo>
                  <a:cubicBezTo>
                    <a:pt x="36481" y="13274"/>
                    <a:pt x="26232" y="14258"/>
                    <a:pt x="23146" y="14506"/>
                  </a:cubicBezTo>
                  <a:cubicBezTo>
                    <a:pt x="22284" y="14628"/>
                    <a:pt x="20558" y="14756"/>
                    <a:pt x="20558" y="17344"/>
                  </a:cubicBezTo>
                  <a:cubicBezTo>
                    <a:pt x="20558" y="19075"/>
                    <a:pt x="22284" y="19075"/>
                    <a:pt x="23644" y="19075"/>
                  </a:cubicBezTo>
                  <a:cubicBezTo>
                    <a:pt x="29568" y="19075"/>
                    <a:pt x="29568" y="19937"/>
                    <a:pt x="29568" y="20928"/>
                  </a:cubicBezTo>
                  <a:cubicBezTo>
                    <a:pt x="29568" y="21790"/>
                    <a:pt x="29319" y="22532"/>
                    <a:pt x="29075" y="23644"/>
                  </a:cubicBezTo>
                  <a:lnTo>
                    <a:pt x="13766" y="84625"/>
                  </a:lnTo>
                  <a:cubicBezTo>
                    <a:pt x="13396" y="85859"/>
                    <a:pt x="13274" y="87218"/>
                    <a:pt x="13274" y="88452"/>
                  </a:cubicBezTo>
                  <a:cubicBezTo>
                    <a:pt x="13274" y="96350"/>
                    <a:pt x="20309" y="100177"/>
                    <a:pt x="26232" y="100177"/>
                  </a:cubicBezTo>
                  <a:cubicBezTo>
                    <a:pt x="29197" y="100177"/>
                    <a:pt x="32902" y="99193"/>
                    <a:pt x="36110" y="93634"/>
                  </a:cubicBezTo>
                  <a:cubicBezTo>
                    <a:pt x="38704" y="89066"/>
                    <a:pt x="40430" y="81787"/>
                    <a:pt x="40430" y="81289"/>
                  </a:cubicBezTo>
                  <a:cubicBezTo>
                    <a:pt x="40430" y="79686"/>
                    <a:pt x="38826" y="79686"/>
                    <a:pt x="38455" y="79686"/>
                  </a:cubicBezTo>
                  <a:cubicBezTo>
                    <a:pt x="36729" y="79686"/>
                    <a:pt x="36481" y="80427"/>
                    <a:pt x="35988" y="82650"/>
                  </a:cubicBezTo>
                  <a:cubicBezTo>
                    <a:pt x="34385" y="88823"/>
                    <a:pt x="32034" y="96720"/>
                    <a:pt x="26730" y="96720"/>
                  </a:cubicBezTo>
                  <a:cubicBezTo>
                    <a:pt x="23395" y="96720"/>
                    <a:pt x="22532" y="93634"/>
                    <a:pt x="22532" y="90675"/>
                  </a:cubicBezTo>
                  <a:cubicBezTo>
                    <a:pt x="22532" y="89315"/>
                    <a:pt x="22903" y="86970"/>
                    <a:pt x="23273" y="85609"/>
                  </a:cubicBezTo>
                  <a:lnTo>
                    <a:pt x="40430" y="169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1517" name="Forme libre : forme 21516">
              <a:extLst>
                <a:ext uri="{FF2B5EF4-FFF2-40B4-BE49-F238E27FC236}">
                  <a16:creationId xmlns:a16="http://schemas.microsoft.com/office/drawing/2014/main" id="{14A0AB98-8F68-425B-86CD-40AA8AED7719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6424091" y="-7146098"/>
              <a:ext cx="53095" cy="194680"/>
            </a:xfrm>
            <a:custGeom>
              <a:avLst/>
              <a:gdLst>
                <a:gd name="connsiteX0" fmla="*/ 54173 w 53094"/>
                <a:gd name="connsiteY0" fmla="*/ 187806 h 194680"/>
                <a:gd name="connsiteX1" fmla="*/ 51176 w 53094"/>
                <a:gd name="connsiteY1" fmla="*/ 183929 h 194680"/>
                <a:gd name="connsiteX2" fmla="*/ 23500 w 53094"/>
                <a:gd name="connsiteY2" fmla="*/ 101422 h 194680"/>
                <a:gd name="connsiteX3" fmla="*/ 51884 w 53094"/>
                <a:gd name="connsiteY3" fmla="*/ 18036 h 194680"/>
                <a:gd name="connsiteX4" fmla="*/ 54173 w 53094"/>
                <a:gd name="connsiteY4" fmla="*/ 15038 h 194680"/>
                <a:gd name="connsiteX5" fmla="*/ 52409 w 53094"/>
                <a:gd name="connsiteY5" fmla="*/ 13274 h 194680"/>
                <a:gd name="connsiteX6" fmla="*/ 24379 w 53094"/>
                <a:gd name="connsiteY6" fmla="*/ 47652 h 194680"/>
                <a:gd name="connsiteX7" fmla="*/ 13274 w 53094"/>
                <a:gd name="connsiteY7" fmla="*/ 101422 h 194680"/>
                <a:gd name="connsiteX8" fmla="*/ 24910 w 53094"/>
                <a:gd name="connsiteY8" fmla="*/ 156424 h 194680"/>
                <a:gd name="connsiteX9" fmla="*/ 52409 w 53094"/>
                <a:gd name="connsiteY9" fmla="*/ 189570 h 194680"/>
                <a:gd name="connsiteX10" fmla="*/ 54173 w 53094"/>
                <a:gd name="connsiteY10" fmla="*/ 187806 h 19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094" h="194680">
                  <a:moveTo>
                    <a:pt x="54173" y="187806"/>
                  </a:moveTo>
                  <a:cubicBezTo>
                    <a:pt x="54173" y="187281"/>
                    <a:pt x="54173" y="186926"/>
                    <a:pt x="51176" y="183929"/>
                  </a:cubicBezTo>
                  <a:cubicBezTo>
                    <a:pt x="29141" y="161717"/>
                    <a:pt x="23500" y="128395"/>
                    <a:pt x="23500" y="101422"/>
                  </a:cubicBezTo>
                  <a:cubicBezTo>
                    <a:pt x="23500" y="70749"/>
                    <a:pt x="30198" y="40070"/>
                    <a:pt x="51884" y="18036"/>
                  </a:cubicBezTo>
                  <a:cubicBezTo>
                    <a:pt x="54173" y="15918"/>
                    <a:pt x="54173" y="15564"/>
                    <a:pt x="54173" y="15038"/>
                  </a:cubicBezTo>
                  <a:cubicBezTo>
                    <a:pt x="54173" y="13805"/>
                    <a:pt x="53465" y="13274"/>
                    <a:pt x="52409" y="13274"/>
                  </a:cubicBezTo>
                  <a:cubicBezTo>
                    <a:pt x="50645" y="13274"/>
                    <a:pt x="34783" y="25264"/>
                    <a:pt x="24379" y="47652"/>
                  </a:cubicBezTo>
                  <a:cubicBezTo>
                    <a:pt x="15387" y="67043"/>
                    <a:pt x="13274" y="86610"/>
                    <a:pt x="13274" y="101422"/>
                  </a:cubicBezTo>
                  <a:cubicBezTo>
                    <a:pt x="13274" y="115171"/>
                    <a:pt x="15209" y="136503"/>
                    <a:pt x="24910" y="156424"/>
                  </a:cubicBezTo>
                  <a:cubicBezTo>
                    <a:pt x="35485" y="178111"/>
                    <a:pt x="50645" y="189570"/>
                    <a:pt x="52409" y="189570"/>
                  </a:cubicBezTo>
                  <a:cubicBezTo>
                    <a:pt x="53465" y="189570"/>
                    <a:pt x="54173" y="189039"/>
                    <a:pt x="54173" y="18780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1519" name="Forme libre : forme 21518">
              <a:extLst>
                <a:ext uri="{FF2B5EF4-FFF2-40B4-BE49-F238E27FC236}">
                  <a16:creationId xmlns:a16="http://schemas.microsoft.com/office/drawing/2014/main" id="{C2EF2DE7-1776-4730-A49B-4C5DF6445D85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6480328" y="-7091798"/>
              <a:ext cx="106189" cy="106189"/>
            </a:xfrm>
            <a:custGeom>
              <a:avLst/>
              <a:gdLst>
                <a:gd name="connsiteX0" fmla="*/ 67048 w 106189"/>
                <a:gd name="connsiteY0" fmla="*/ 37952 h 106189"/>
                <a:gd name="connsiteX1" fmla="*/ 84497 w 106189"/>
                <a:gd name="connsiteY1" fmla="*/ 17151 h 106189"/>
                <a:gd name="connsiteX2" fmla="*/ 93314 w 106189"/>
                <a:gd name="connsiteY2" fmla="*/ 19446 h 106189"/>
                <a:gd name="connsiteX3" fmla="*/ 84852 w 106189"/>
                <a:gd name="connsiteY3" fmla="*/ 28965 h 106189"/>
                <a:gd name="connsiteX4" fmla="*/ 91550 w 106189"/>
                <a:gd name="connsiteY4" fmla="*/ 35132 h 106189"/>
                <a:gd name="connsiteX5" fmla="*/ 101073 w 106189"/>
                <a:gd name="connsiteY5" fmla="*/ 24911 h 106189"/>
                <a:gd name="connsiteX6" fmla="*/ 84675 w 106189"/>
                <a:gd name="connsiteY6" fmla="*/ 13274 h 106189"/>
                <a:gd name="connsiteX7" fmla="*/ 66164 w 106189"/>
                <a:gd name="connsiteY7" fmla="*/ 26669 h 106189"/>
                <a:gd name="connsiteX8" fmla="*/ 47127 w 106189"/>
                <a:gd name="connsiteY8" fmla="*/ 13274 h 106189"/>
                <a:gd name="connsiteX9" fmla="*/ 18743 w 106189"/>
                <a:gd name="connsiteY9" fmla="*/ 40424 h 106189"/>
                <a:gd name="connsiteX10" fmla="*/ 20856 w 106189"/>
                <a:gd name="connsiteY10" fmla="*/ 42183 h 106189"/>
                <a:gd name="connsiteX11" fmla="*/ 23146 w 106189"/>
                <a:gd name="connsiteY11" fmla="*/ 40248 h 106189"/>
                <a:gd name="connsiteX12" fmla="*/ 46773 w 106189"/>
                <a:gd name="connsiteY12" fmla="*/ 17151 h 106189"/>
                <a:gd name="connsiteX13" fmla="*/ 56291 w 106189"/>
                <a:gd name="connsiteY13" fmla="*/ 28965 h 106189"/>
                <a:gd name="connsiteX14" fmla="*/ 46773 w 106189"/>
                <a:gd name="connsiteY14" fmla="*/ 70920 h 106189"/>
                <a:gd name="connsiteX15" fmla="*/ 30026 w 106189"/>
                <a:gd name="connsiteY15" fmla="*/ 89255 h 106189"/>
                <a:gd name="connsiteX16" fmla="*/ 21210 w 106189"/>
                <a:gd name="connsiteY16" fmla="*/ 86965 h 106189"/>
                <a:gd name="connsiteX17" fmla="*/ 29495 w 106189"/>
                <a:gd name="connsiteY17" fmla="*/ 77447 h 106189"/>
                <a:gd name="connsiteX18" fmla="*/ 22975 w 106189"/>
                <a:gd name="connsiteY18" fmla="*/ 71275 h 106189"/>
                <a:gd name="connsiteX19" fmla="*/ 13274 w 106189"/>
                <a:gd name="connsiteY19" fmla="*/ 81501 h 106189"/>
                <a:gd name="connsiteX20" fmla="*/ 29849 w 106189"/>
                <a:gd name="connsiteY20" fmla="*/ 93137 h 106189"/>
                <a:gd name="connsiteX21" fmla="*/ 48360 w 106189"/>
                <a:gd name="connsiteY21" fmla="*/ 79736 h 106189"/>
                <a:gd name="connsiteX22" fmla="*/ 67397 w 106189"/>
                <a:gd name="connsiteY22" fmla="*/ 93137 h 106189"/>
                <a:gd name="connsiteX23" fmla="*/ 95603 w 106189"/>
                <a:gd name="connsiteY23" fmla="*/ 65987 h 106189"/>
                <a:gd name="connsiteX24" fmla="*/ 93491 w 106189"/>
                <a:gd name="connsiteY24" fmla="*/ 64223 h 106189"/>
                <a:gd name="connsiteX25" fmla="*/ 91201 w 106189"/>
                <a:gd name="connsiteY25" fmla="*/ 66164 h 106189"/>
                <a:gd name="connsiteX26" fmla="*/ 67751 w 106189"/>
                <a:gd name="connsiteY26" fmla="*/ 89255 h 106189"/>
                <a:gd name="connsiteX27" fmla="*/ 58055 w 106189"/>
                <a:gd name="connsiteY27" fmla="*/ 77624 h 106189"/>
                <a:gd name="connsiteX28" fmla="*/ 61053 w 106189"/>
                <a:gd name="connsiteY28" fmla="*/ 62105 h 106189"/>
                <a:gd name="connsiteX29" fmla="*/ 67048 w 106189"/>
                <a:gd name="connsiteY29" fmla="*/ 37952 h 106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6189" h="106189">
                  <a:moveTo>
                    <a:pt x="67048" y="37952"/>
                  </a:moveTo>
                  <a:cubicBezTo>
                    <a:pt x="68105" y="33373"/>
                    <a:pt x="72159" y="17151"/>
                    <a:pt x="84497" y="17151"/>
                  </a:cubicBezTo>
                  <a:cubicBezTo>
                    <a:pt x="85383" y="17151"/>
                    <a:pt x="89613" y="17151"/>
                    <a:pt x="93314" y="19446"/>
                  </a:cubicBezTo>
                  <a:cubicBezTo>
                    <a:pt x="88380" y="20325"/>
                    <a:pt x="84852" y="24734"/>
                    <a:pt x="84852" y="28965"/>
                  </a:cubicBezTo>
                  <a:cubicBezTo>
                    <a:pt x="84852" y="31785"/>
                    <a:pt x="86793" y="35132"/>
                    <a:pt x="91550" y="35132"/>
                  </a:cubicBezTo>
                  <a:cubicBezTo>
                    <a:pt x="95432" y="35132"/>
                    <a:pt x="101073" y="31962"/>
                    <a:pt x="101073" y="24911"/>
                  </a:cubicBezTo>
                  <a:cubicBezTo>
                    <a:pt x="101073" y="15741"/>
                    <a:pt x="90670" y="13274"/>
                    <a:pt x="84675" y="13274"/>
                  </a:cubicBezTo>
                  <a:cubicBezTo>
                    <a:pt x="74448" y="13274"/>
                    <a:pt x="68282" y="22615"/>
                    <a:pt x="66164" y="26669"/>
                  </a:cubicBezTo>
                  <a:cubicBezTo>
                    <a:pt x="61756" y="15039"/>
                    <a:pt x="52237" y="13274"/>
                    <a:pt x="47127" y="13274"/>
                  </a:cubicBezTo>
                  <a:cubicBezTo>
                    <a:pt x="28787" y="13274"/>
                    <a:pt x="18743" y="36016"/>
                    <a:pt x="18743" y="40424"/>
                  </a:cubicBezTo>
                  <a:cubicBezTo>
                    <a:pt x="18743" y="42183"/>
                    <a:pt x="20502" y="42183"/>
                    <a:pt x="20856" y="42183"/>
                  </a:cubicBezTo>
                  <a:cubicBezTo>
                    <a:pt x="22266" y="42183"/>
                    <a:pt x="22797" y="41834"/>
                    <a:pt x="23146" y="40248"/>
                  </a:cubicBezTo>
                  <a:cubicBezTo>
                    <a:pt x="29141" y="21559"/>
                    <a:pt x="40777" y="17151"/>
                    <a:pt x="46773" y="17151"/>
                  </a:cubicBezTo>
                  <a:cubicBezTo>
                    <a:pt x="50119" y="17151"/>
                    <a:pt x="56291" y="18738"/>
                    <a:pt x="56291" y="28965"/>
                  </a:cubicBezTo>
                  <a:cubicBezTo>
                    <a:pt x="56291" y="34429"/>
                    <a:pt x="53293" y="46243"/>
                    <a:pt x="46773" y="70920"/>
                  </a:cubicBezTo>
                  <a:cubicBezTo>
                    <a:pt x="43952" y="81854"/>
                    <a:pt x="37780" y="89255"/>
                    <a:pt x="30026" y="89255"/>
                  </a:cubicBezTo>
                  <a:cubicBezTo>
                    <a:pt x="28964" y="89255"/>
                    <a:pt x="24910" y="89255"/>
                    <a:pt x="21210" y="86965"/>
                  </a:cubicBezTo>
                  <a:cubicBezTo>
                    <a:pt x="25618" y="86085"/>
                    <a:pt x="29495" y="82380"/>
                    <a:pt x="29495" y="77447"/>
                  </a:cubicBezTo>
                  <a:cubicBezTo>
                    <a:pt x="29495" y="72684"/>
                    <a:pt x="25618" y="71275"/>
                    <a:pt x="22975" y="71275"/>
                  </a:cubicBezTo>
                  <a:cubicBezTo>
                    <a:pt x="17681" y="71275"/>
                    <a:pt x="13274" y="75859"/>
                    <a:pt x="13274" y="81501"/>
                  </a:cubicBezTo>
                  <a:cubicBezTo>
                    <a:pt x="13274" y="89609"/>
                    <a:pt x="22089" y="93137"/>
                    <a:pt x="29849" y="93137"/>
                  </a:cubicBezTo>
                  <a:cubicBezTo>
                    <a:pt x="41486" y="93137"/>
                    <a:pt x="47829" y="80792"/>
                    <a:pt x="48360" y="79736"/>
                  </a:cubicBezTo>
                  <a:cubicBezTo>
                    <a:pt x="50473" y="86257"/>
                    <a:pt x="56822" y="93137"/>
                    <a:pt x="67397" y="93137"/>
                  </a:cubicBezTo>
                  <a:cubicBezTo>
                    <a:pt x="85560" y="93137"/>
                    <a:pt x="95603" y="70395"/>
                    <a:pt x="95603" y="65987"/>
                  </a:cubicBezTo>
                  <a:cubicBezTo>
                    <a:pt x="95603" y="64223"/>
                    <a:pt x="94022" y="64223"/>
                    <a:pt x="93491" y="64223"/>
                  </a:cubicBezTo>
                  <a:cubicBezTo>
                    <a:pt x="91903" y="64223"/>
                    <a:pt x="91550" y="64925"/>
                    <a:pt x="91201" y="66164"/>
                  </a:cubicBezTo>
                  <a:cubicBezTo>
                    <a:pt x="85383" y="85024"/>
                    <a:pt x="73392" y="89255"/>
                    <a:pt x="67751" y="89255"/>
                  </a:cubicBezTo>
                  <a:cubicBezTo>
                    <a:pt x="60876" y="89255"/>
                    <a:pt x="58055" y="83614"/>
                    <a:pt x="58055" y="77624"/>
                  </a:cubicBezTo>
                  <a:cubicBezTo>
                    <a:pt x="58055" y="73741"/>
                    <a:pt x="59112" y="69864"/>
                    <a:pt x="61053" y="62105"/>
                  </a:cubicBezTo>
                  <a:lnTo>
                    <a:pt x="67048" y="3795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1524" name="Forme libre : forme 21523">
              <a:extLst>
                <a:ext uri="{FF2B5EF4-FFF2-40B4-BE49-F238E27FC236}">
                  <a16:creationId xmlns:a16="http://schemas.microsoft.com/office/drawing/2014/main" id="{39B6E5B2-AE48-4988-AE98-8CD8FA375D1B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6586039" y="-7146098"/>
              <a:ext cx="53095" cy="194680"/>
            </a:xfrm>
            <a:custGeom>
              <a:avLst/>
              <a:gdLst>
                <a:gd name="connsiteX0" fmla="*/ 54173 w 53094"/>
                <a:gd name="connsiteY0" fmla="*/ 101422 h 194680"/>
                <a:gd name="connsiteX1" fmla="*/ 42537 w 53094"/>
                <a:gd name="connsiteY1" fmla="*/ 46419 h 194680"/>
                <a:gd name="connsiteX2" fmla="*/ 15038 w 53094"/>
                <a:gd name="connsiteY2" fmla="*/ 13274 h 194680"/>
                <a:gd name="connsiteX3" fmla="*/ 13274 w 53094"/>
                <a:gd name="connsiteY3" fmla="*/ 15038 h 194680"/>
                <a:gd name="connsiteX4" fmla="*/ 16626 w 53094"/>
                <a:gd name="connsiteY4" fmla="*/ 19093 h 194680"/>
                <a:gd name="connsiteX5" fmla="*/ 43947 w 53094"/>
                <a:gd name="connsiteY5" fmla="*/ 101422 h 194680"/>
                <a:gd name="connsiteX6" fmla="*/ 15564 w 53094"/>
                <a:gd name="connsiteY6" fmla="*/ 184808 h 194680"/>
                <a:gd name="connsiteX7" fmla="*/ 13274 w 53094"/>
                <a:gd name="connsiteY7" fmla="*/ 187806 h 194680"/>
                <a:gd name="connsiteX8" fmla="*/ 15038 w 53094"/>
                <a:gd name="connsiteY8" fmla="*/ 189570 h 194680"/>
                <a:gd name="connsiteX9" fmla="*/ 43068 w 53094"/>
                <a:gd name="connsiteY9" fmla="*/ 155191 h 194680"/>
                <a:gd name="connsiteX10" fmla="*/ 54173 w 53094"/>
                <a:gd name="connsiteY10" fmla="*/ 101422 h 19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094" h="194680">
                  <a:moveTo>
                    <a:pt x="54173" y="101422"/>
                  </a:moveTo>
                  <a:cubicBezTo>
                    <a:pt x="54173" y="87673"/>
                    <a:pt x="52237" y="66341"/>
                    <a:pt x="42537" y="46419"/>
                  </a:cubicBezTo>
                  <a:cubicBezTo>
                    <a:pt x="31962" y="24734"/>
                    <a:pt x="16797" y="13274"/>
                    <a:pt x="15038" y="13274"/>
                  </a:cubicBezTo>
                  <a:cubicBezTo>
                    <a:pt x="13976" y="13274"/>
                    <a:pt x="13274" y="13982"/>
                    <a:pt x="13274" y="15038"/>
                  </a:cubicBezTo>
                  <a:cubicBezTo>
                    <a:pt x="13274" y="15564"/>
                    <a:pt x="13274" y="15918"/>
                    <a:pt x="16626" y="19093"/>
                  </a:cubicBezTo>
                  <a:cubicBezTo>
                    <a:pt x="33898" y="36547"/>
                    <a:pt x="43947" y="64576"/>
                    <a:pt x="43947" y="101422"/>
                  </a:cubicBezTo>
                  <a:cubicBezTo>
                    <a:pt x="43947" y="131570"/>
                    <a:pt x="37426" y="162597"/>
                    <a:pt x="15564" y="184808"/>
                  </a:cubicBezTo>
                  <a:cubicBezTo>
                    <a:pt x="13274" y="186926"/>
                    <a:pt x="13274" y="187281"/>
                    <a:pt x="13274" y="187806"/>
                  </a:cubicBezTo>
                  <a:cubicBezTo>
                    <a:pt x="13274" y="188862"/>
                    <a:pt x="13976" y="189570"/>
                    <a:pt x="15038" y="189570"/>
                  </a:cubicBezTo>
                  <a:cubicBezTo>
                    <a:pt x="16797" y="189570"/>
                    <a:pt x="32665" y="177579"/>
                    <a:pt x="43068" y="155191"/>
                  </a:cubicBezTo>
                  <a:cubicBezTo>
                    <a:pt x="52061" y="135801"/>
                    <a:pt x="54173" y="116233"/>
                    <a:pt x="54173" y="10142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1525" name="Forme libre : forme 21524">
              <a:extLst>
                <a:ext uri="{FF2B5EF4-FFF2-40B4-BE49-F238E27FC236}">
                  <a16:creationId xmlns:a16="http://schemas.microsoft.com/office/drawing/2014/main" id="{13AEE254-3C2D-4CC8-9463-7A0056C33963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6658302" y="-7163752"/>
              <a:ext cx="70793" cy="230077"/>
            </a:xfrm>
            <a:custGeom>
              <a:avLst/>
              <a:gdLst>
                <a:gd name="connsiteX0" fmla="*/ 57878 w 70792"/>
                <a:gd name="connsiteY0" fmla="*/ 119053 h 230076"/>
                <a:gd name="connsiteX1" fmla="*/ 14336 w 70792"/>
                <a:gd name="connsiteY1" fmla="*/ 217953 h 230076"/>
                <a:gd name="connsiteX2" fmla="*/ 13274 w 70792"/>
                <a:gd name="connsiteY2" fmla="*/ 221305 h 230076"/>
                <a:gd name="connsiteX3" fmla="*/ 16802 w 70792"/>
                <a:gd name="connsiteY3" fmla="*/ 224829 h 230076"/>
                <a:gd name="connsiteX4" fmla="*/ 20679 w 70792"/>
                <a:gd name="connsiteY4" fmla="*/ 221128 h 230076"/>
                <a:gd name="connsiteX5" fmla="*/ 64222 w 70792"/>
                <a:gd name="connsiteY5" fmla="*/ 122400 h 230076"/>
                <a:gd name="connsiteX6" fmla="*/ 65284 w 70792"/>
                <a:gd name="connsiteY6" fmla="*/ 119053 h 230076"/>
                <a:gd name="connsiteX7" fmla="*/ 64222 w 70792"/>
                <a:gd name="connsiteY7" fmla="*/ 115702 h 230076"/>
                <a:gd name="connsiteX8" fmla="*/ 20679 w 70792"/>
                <a:gd name="connsiteY8" fmla="*/ 17151 h 230076"/>
                <a:gd name="connsiteX9" fmla="*/ 16802 w 70792"/>
                <a:gd name="connsiteY9" fmla="*/ 13274 h 230076"/>
                <a:gd name="connsiteX10" fmla="*/ 13274 w 70792"/>
                <a:gd name="connsiteY10" fmla="*/ 16797 h 230076"/>
                <a:gd name="connsiteX11" fmla="*/ 14336 w 70792"/>
                <a:gd name="connsiteY11" fmla="*/ 20148 h 230076"/>
                <a:gd name="connsiteX12" fmla="*/ 57878 w 70792"/>
                <a:gd name="connsiteY12" fmla="*/ 119053 h 23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792" h="230076">
                  <a:moveTo>
                    <a:pt x="57878" y="119053"/>
                  </a:moveTo>
                  <a:lnTo>
                    <a:pt x="14336" y="217953"/>
                  </a:lnTo>
                  <a:cubicBezTo>
                    <a:pt x="13274" y="220243"/>
                    <a:pt x="13274" y="221128"/>
                    <a:pt x="13274" y="221305"/>
                  </a:cubicBezTo>
                  <a:cubicBezTo>
                    <a:pt x="13274" y="223241"/>
                    <a:pt x="14861" y="224829"/>
                    <a:pt x="16802" y="224829"/>
                  </a:cubicBezTo>
                  <a:cubicBezTo>
                    <a:pt x="19092" y="224829"/>
                    <a:pt x="19623" y="223418"/>
                    <a:pt x="20679" y="221128"/>
                  </a:cubicBezTo>
                  <a:lnTo>
                    <a:pt x="64222" y="122400"/>
                  </a:lnTo>
                  <a:cubicBezTo>
                    <a:pt x="65284" y="120110"/>
                    <a:pt x="65284" y="119225"/>
                    <a:pt x="65284" y="119053"/>
                  </a:cubicBezTo>
                  <a:cubicBezTo>
                    <a:pt x="65284" y="118876"/>
                    <a:pt x="65284" y="117992"/>
                    <a:pt x="64222" y="115702"/>
                  </a:cubicBezTo>
                  <a:lnTo>
                    <a:pt x="20679" y="17151"/>
                  </a:lnTo>
                  <a:cubicBezTo>
                    <a:pt x="19446" y="14330"/>
                    <a:pt x="18915" y="13274"/>
                    <a:pt x="16802" y="13274"/>
                  </a:cubicBezTo>
                  <a:cubicBezTo>
                    <a:pt x="14861" y="13274"/>
                    <a:pt x="13274" y="14862"/>
                    <a:pt x="13274" y="16797"/>
                  </a:cubicBezTo>
                  <a:cubicBezTo>
                    <a:pt x="13274" y="16973"/>
                    <a:pt x="13274" y="17859"/>
                    <a:pt x="14336" y="20148"/>
                  </a:cubicBezTo>
                  <a:lnTo>
                    <a:pt x="57878" y="11905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1526" name="Forme libre : forme 21525">
              <a:extLst>
                <a:ext uri="{FF2B5EF4-FFF2-40B4-BE49-F238E27FC236}">
                  <a16:creationId xmlns:a16="http://schemas.microsoft.com/office/drawing/2014/main" id="{839CC3C0-9CEF-4382-8C18-3103E3520C78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6734245" y="-7025313"/>
              <a:ext cx="70793" cy="106189"/>
            </a:xfrm>
            <a:custGeom>
              <a:avLst/>
              <a:gdLst>
                <a:gd name="connsiteX0" fmla="*/ 70550 w 70792"/>
                <a:gd name="connsiteY0" fmla="*/ 55860 h 106189"/>
                <a:gd name="connsiteX1" fmla="*/ 63266 w 70792"/>
                <a:gd name="connsiteY1" fmla="*/ 23887 h 106189"/>
                <a:gd name="connsiteX2" fmla="*/ 41912 w 70792"/>
                <a:gd name="connsiteY2" fmla="*/ 13274 h 106189"/>
                <a:gd name="connsiteX3" fmla="*/ 13274 w 70792"/>
                <a:gd name="connsiteY3" fmla="*/ 55860 h 106189"/>
                <a:gd name="connsiteX4" fmla="*/ 41912 w 70792"/>
                <a:gd name="connsiteY4" fmla="*/ 97705 h 106189"/>
                <a:gd name="connsiteX5" fmla="*/ 70550 w 70792"/>
                <a:gd name="connsiteY5" fmla="*/ 55860 h 106189"/>
                <a:gd name="connsiteX6" fmla="*/ 41912 w 70792"/>
                <a:gd name="connsiteY6" fmla="*/ 94249 h 106189"/>
                <a:gd name="connsiteX7" fmla="*/ 26232 w 70792"/>
                <a:gd name="connsiteY7" fmla="*/ 80798 h 106189"/>
                <a:gd name="connsiteX8" fmla="*/ 24507 w 70792"/>
                <a:gd name="connsiteY8" fmla="*/ 54256 h 106189"/>
                <a:gd name="connsiteX9" fmla="*/ 26359 w 70792"/>
                <a:gd name="connsiteY9" fmla="*/ 29069 h 106189"/>
                <a:gd name="connsiteX10" fmla="*/ 41912 w 70792"/>
                <a:gd name="connsiteY10" fmla="*/ 16725 h 106189"/>
                <a:gd name="connsiteX11" fmla="*/ 57221 w 70792"/>
                <a:gd name="connsiteY11" fmla="*/ 27962 h 106189"/>
                <a:gd name="connsiteX12" fmla="*/ 59317 w 70792"/>
                <a:gd name="connsiteY12" fmla="*/ 54256 h 106189"/>
                <a:gd name="connsiteX13" fmla="*/ 57713 w 70792"/>
                <a:gd name="connsiteY13" fmla="*/ 80300 h 106189"/>
                <a:gd name="connsiteX14" fmla="*/ 41912 w 70792"/>
                <a:gd name="connsiteY14" fmla="*/ 94249 h 106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792" h="106189">
                  <a:moveTo>
                    <a:pt x="70550" y="55860"/>
                  </a:moveTo>
                  <a:cubicBezTo>
                    <a:pt x="70550" y="42282"/>
                    <a:pt x="68946" y="32525"/>
                    <a:pt x="63266" y="23887"/>
                  </a:cubicBezTo>
                  <a:cubicBezTo>
                    <a:pt x="59439" y="18207"/>
                    <a:pt x="51784" y="13274"/>
                    <a:pt x="41912" y="13274"/>
                  </a:cubicBezTo>
                  <a:cubicBezTo>
                    <a:pt x="13274" y="13274"/>
                    <a:pt x="13274" y="46972"/>
                    <a:pt x="13274" y="55860"/>
                  </a:cubicBezTo>
                  <a:cubicBezTo>
                    <a:pt x="13274" y="64748"/>
                    <a:pt x="13274" y="97705"/>
                    <a:pt x="41912" y="97705"/>
                  </a:cubicBezTo>
                  <a:cubicBezTo>
                    <a:pt x="70550" y="97705"/>
                    <a:pt x="70550" y="64748"/>
                    <a:pt x="70550" y="55860"/>
                  </a:cubicBezTo>
                  <a:close/>
                  <a:moveTo>
                    <a:pt x="41912" y="94249"/>
                  </a:moveTo>
                  <a:cubicBezTo>
                    <a:pt x="36232" y="94249"/>
                    <a:pt x="28704" y="90918"/>
                    <a:pt x="26232" y="80798"/>
                  </a:cubicBezTo>
                  <a:cubicBezTo>
                    <a:pt x="24507" y="73514"/>
                    <a:pt x="24507" y="63387"/>
                    <a:pt x="24507" y="54256"/>
                  </a:cubicBezTo>
                  <a:cubicBezTo>
                    <a:pt x="24507" y="45240"/>
                    <a:pt x="24507" y="35861"/>
                    <a:pt x="26359" y="29069"/>
                  </a:cubicBezTo>
                  <a:cubicBezTo>
                    <a:pt x="28948" y="19319"/>
                    <a:pt x="36851" y="16725"/>
                    <a:pt x="41912" y="16725"/>
                  </a:cubicBezTo>
                  <a:cubicBezTo>
                    <a:pt x="48576" y="16725"/>
                    <a:pt x="54997" y="20801"/>
                    <a:pt x="57221" y="27962"/>
                  </a:cubicBezTo>
                  <a:cubicBezTo>
                    <a:pt x="59195" y="34627"/>
                    <a:pt x="59317" y="43515"/>
                    <a:pt x="59317" y="54256"/>
                  </a:cubicBezTo>
                  <a:cubicBezTo>
                    <a:pt x="59317" y="63387"/>
                    <a:pt x="59317" y="72523"/>
                    <a:pt x="57713" y="80300"/>
                  </a:cubicBezTo>
                  <a:cubicBezTo>
                    <a:pt x="55240" y="91533"/>
                    <a:pt x="46850" y="94249"/>
                    <a:pt x="41912" y="9424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3B0220F3-2A8F-403E-A968-82B92DA318ED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6865759" y="-7078574"/>
              <a:ext cx="141586" cy="53095"/>
            </a:xfrm>
            <a:custGeom>
              <a:avLst/>
              <a:gdLst>
                <a:gd name="connsiteX0" fmla="*/ 124518 w 141585"/>
                <a:gd name="connsiteY0" fmla="*/ 20325 h 53094"/>
                <a:gd name="connsiteX1" fmla="*/ 130513 w 141585"/>
                <a:gd name="connsiteY1" fmla="*/ 16797 h 53094"/>
                <a:gd name="connsiteX2" fmla="*/ 124695 w 141585"/>
                <a:gd name="connsiteY2" fmla="*/ 13274 h 53094"/>
                <a:gd name="connsiteX3" fmla="*/ 19092 w 141585"/>
                <a:gd name="connsiteY3" fmla="*/ 13274 h 53094"/>
                <a:gd name="connsiteX4" fmla="*/ 13274 w 141585"/>
                <a:gd name="connsiteY4" fmla="*/ 16797 h 53094"/>
                <a:gd name="connsiteX5" fmla="*/ 19269 w 141585"/>
                <a:gd name="connsiteY5" fmla="*/ 20325 h 53094"/>
                <a:gd name="connsiteX6" fmla="*/ 124518 w 141585"/>
                <a:gd name="connsiteY6" fmla="*/ 20325 h 53094"/>
                <a:gd name="connsiteX7" fmla="*/ 124695 w 141585"/>
                <a:gd name="connsiteY7" fmla="*/ 54527 h 53094"/>
                <a:gd name="connsiteX8" fmla="*/ 130513 w 141585"/>
                <a:gd name="connsiteY8" fmla="*/ 50999 h 53094"/>
                <a:gd name="connsiteX9" fmla="*/ 124518 w 141585"/>
                <a:gd name="connsiteY9" fmla="*/ 47470 h 53094"/>
                <a:gd name="connsiteX10" fmla="*/ 19269 w 141585"/>
                <a:gd name="connsiteY10" fmla="*/ 47470 h 53094"/>
                <a:gd name="connsiteX11" fmla="*/ 13274 w 141585"/>
                <a:gd name="connsiteY11" fmla="*/ 50999 h 53094"/>
                <a:gd name="connsiteX12" fmla="*/ 19092 w 141585"/>
                <a:gd name="connsiteY12" fmla="*/ 54527 h 53094"/>
                <a:gd name="connsiteX13" fmla="*/ 124695 w 141585"/>
                <a:gd name="connsiteY13" fmla="*/ 54527 h 53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1585" h="53094">
                  <a:moveTo>
                    <a:pt x="124518" y="20325"/>
                  </a:moveTo>
                  <a:cubicBezTo>
                    <a:pt x="127162" y="20325"/>
                    <a:pt x="130513" y="20325"/>
                    <a:pt x="130513" y="16797"/>
                  </a:cubicBezTo>
                  <a:cubicBezTo>
                    <a:pt x="130513" y="13274"/>
                    <a:pt x="127162" y="13274"/>
                    <a:pt x="124695" y="13274"/>
                  </a:cubicBezTo>
                  <a:lnTo>
                    <a:pt x="19092" y="13274"/>
                  </a:lnTo>
                  <a:cubicBezTo>
                    <a:pt x="16626" y="13274"/>
                    <a:pt x="13274" y="13274"/>
                    <a:pt x="13274" y="16797"/>
                  </a:cubicBezTo>
                  <a:cubicBezTo>
                    <a:pt x="13274" y="20325"/>
                    <a:pt x="16626" y="20325"/>
                    <a:pt x="19269" y="20325"/>
                  </a:cubicBezTo>
                  <a:lnTo>
                    <a:pt x="124518" y="20325"/>
                  </a:lnTo>
                  <a:close/>
                  <a:moveTo>
                    <a:pt x="124695" y="54527"/>
                  </a:moveTo>
                  <a:cubicBezTo>
                    <a:pt x="127162" y="54527"/>
                    <a:pt x="130513" y="54527"/>
                    <a:pt x="130513" y="50999"/>
                  </a:cubicBezTo>
                  <a:cubicBezTo>
                    <a:pt x="130513" y="47470"/>
                    <a:pt x="127162" y="47470"/>
                    <a:pt x="124518" y="47470"/>
                  </a:cubicBezTo>
                  <a:lnTo>
                    <a:pt x="19269" y="47470"/>
                  </a:lnTo>
                  <a:cubicBezTo>
                    <a:pt x="16626" y="47470"/>
                    <a:pt x="13274" y="47470"/>
                    <a:pt x="13274" y="50999"/>
                  </a:cubicBezTo>
                  <a:cubicBezTo>
                    <a:pt x="13274" y="54527"/>
                    <a:pt x="16626" y="54527"/>
                    <a:pt x="19092" y="54527"/>
                  </a:cubicBezTo>
                  <a:lnTo>
                    <a:pt x="124695" y="545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8CF3BFED-53B9-4A9D-A430-959B7C11368A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7049407" y="-7139224"/>
              <a:ext cx="88491" cy="141586"/>
            </a:xfrm>
            <a:custGeom>
              <a:avLst/>
              <a:gdLst>
                <a:gd name="connsiteX0" fmla="*/ 52409 w 88491"/>
                <a:gd name="connsiteY0" fmla="*/ 61579 h 141585"/>
                <a:gd name="connsiteX1" fmla="*/ 13274 w 88491"/>
                <a:gd name="connsiteY1" fmla="*/ 111117 h 141585"/>
                <a:gd name="connsiteX2" fmla="*/ 41126 w 88491"/>
                <a:gd name="connsiteY2" fmla="*/ 140740 h 141585"/>
                <a:gd name="connsiteX3" fmla="*/ 76385 w 88491"/>
                <a:gd name="connsiteY3" fmla="*/ 88730 h 141585"/>
                <a:gd name="connsiteX4" fmla="*/ 63343 w 88491"/>
                <a:gd name="connsiteY4" fmla="*/ 55938 h 141585"/>
                <a:gd name="connsiteX5" fmla="*/ 46591 w 88491"/>
                <a:gd name="connsiteY5" fmla="*/ 27029 h 141585"/>
                <a:gd name="connsiteX6" fmla="*/ 56292 w 88491"/>
                <a:gd name="connsiteY6" fmla="*/ 18916 h 141585"/>
                <a:gd name="connsiteX7" fmla="*/ 68807 w 88491"/>
                <a:gd name="connsiteY7" fmla="*/ 23677 h 141585"/>
                <a:gd name="connsiteX8" fmla="*/ 78503 w 88491"/>
                <a:gd name="connsiteY8" fmla="*/ 28086 h 141585"/>
                <a:gd name="connsiteX9" fmla="*/ 85554 w 88491"/>
                <a:gd name="connsiteY9" fmla="*/ 21034 h 141585"/>
                <a:gd name="connsiteX10" fmla="*/ 76385 w 88491"/>
                <a:gd name="connsiteY10" fmla="*/ 15215 h 141585"/>
                <a:gd name="connsiteX11" fmla="*/ 61933 w 88491"/>
                <a:gd name="connsiteY11" fmla="*/ 13274 h 141585"/>
                <a:gd name="connsiteX12" fmla="*/ 41834 w 88491"/>
                <a:gd name="connsiteY12" fmla="*/ 31431 h 141585"/>
                <a:gd name="connsiteX13" fmla="*/ 52409 w 88491"/>
                <a:gd name="connsiteY13" fmla="*/ 61579 h 141585"/>
                <a:gd name="connsiteX14" fmla="*/ 54528 w 88491"/>
                <a:gd name="connsiteY14" fmla="*/ 65462 h 141585"/>
                <a:gd name="connsiteX15" fmla="*/ 64222 w 88491"/>
                <a:gd name="connsiteY15" fmla="*/ 95781 h 141585"/>
                <a:gd name="connsiteX16" fmla="*/ 41126 w 88491"/>
                <a:gd name="connsiteY16" fmla="*/ 136857 h 141585"/>
                <a:gd name="connsiteX17" fmla="*/ 24203 w 88491"/>
                <a:gd name="connsiteY17" fmla="*/ 116056 h 141585"/>
                <a:gd name="connsiteX18" fmla="*/ 54528 w 88491"/>
                <a:gd name="connsiteY18" fmla="*/ 65462 h 14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491" h="141585">
                  <a:moveTo>
                    <a:pt x="52409" y="61579"/>
                  </a:moveTo>
                  <a:cubicBezTo>
                    <a:pt x="30375" y="66872"/>
                    <a:pt x="13274" y="89785"/>
                    <a:pt x="13274" y="111117"/>
                  </a:cubicBezTo>
                  <a:cubicBezTo>
                    <a:pt x="13274" y="128042"/>
                    <a:pt x="24556" y="140740"/>
                    <a:pt x="41126" y="140740"/>
                  </a:cubicBezTo>
                  <a:cubicBezTo>
                    <a:pt x="61756" y="140740"/>
                    <a:pt x="76385" y="113058"/>
                    <a:pt x="76385" y="88730"/>
                  </a:cubicBezTo>
                  <a:cubicBezTo>
                    <a:pt x="76385" y="72684"/>
                    <a:pt x="69333" y="63874"/>
                    <a:pt x="63343" y="55938"/>
                  </a:cubicBezTo>
                  <a:cubicBezTo>
                    <a:pt x="56994" y="48007"/>
                    <a:pt x="46591" y="34783"/>
                    <a:pt x="46591" y="27029"/>
                  </a:cubicBezTo>
                  <a:cubicBezTo>
                    <a:pt x="46591" y="23147"/>
                    <a:pt x="50119" y="18916"/>
                    <a:pt x="56292" y="18916"/>
                  </a:cubicBezTo>
                  <a:cubicBezTo>
                    <a:pt x="61579" y="18916"/>
                    <a:pt x="65102" y="21211"/>
                    <a:pt x="68807" y="23677"/>
                  </a:cubicBezTo>
                  <a:cubicBezTo>
                    <a:pt x="72331" y="25790"/>
                    <a:pt x="75859" y="28086"/>
                    <a:pt x="78503" y="28086"/>
                  </a:cubicBezTo>
                  <a:cubicBezTo>
                    <a:pt x="82911" y="28086"/>
                    <a:pt x="85554" y="23854"/>
                    <a:pt x="85554" y="21034"/>
                  </a:cubicBezTo>
                  <a:cubicBezTo>
                    <a:pt x="85554" y="17157"/>
                    <a:pt x="82734" y="16626"/>
                    <a:pt x="76385" y="15215"/>
                  </a:cubicBezTo>
                  <a:cubicBezTo>
                    <a:pt x="67220" y="13274"/>
                    <a:pt x="64753" y="13274"/>
                    <a:pt x="61933" y="13274"/>
                  </a:cubicBezTo>
                  <a:cubicBezTo>
                    <a:pt x="48178" y="13274"/>
                    <a:pt x="41834" y="20857"/>
                    <a:pt x="41834" y="31431"/>
                  </a:cubicBezTo>
                  <a:cubicBezTo>
                    <a:pt x="41834" y="40955"/>
                    <a:pt x="46945" y="50827"/>
                    <a:pt x="52409" y="61579"/>
                  </a:cubicBezTo>
                  <a:close/>
                  <a:moveTo>
                    <a:pt x="54528" y="65462"/>
                  </a:moveTo>
                  <a:cubicBezTo>
                    <a:pt x="58935" y="73570"/>
                    <a:pt x="64222" y="83088"/>
                    <a:pt x="64222" y="95781"/>
                  </a:cubicBezTo>
                  <a:cubicBezTo>
                    <a:pt x="64222" y="107417"/>
                    <a:pt x="57525" y="136857"/>
                    <a:pt x="41126" y="136857"/>
                  </a:cubicBezTo>
                  <a:cubicBezTo>
                    <a:pt x="31431" y="136857"/>
                    <a:pt x="24203" y="129452"/>
                    <a:pt x="24203" y="116056"/>
                  </a:cubicBezTo>
                  <a:cubicBezTo>
                    <a:pt x="24203" y="104950"/>
                    <a:pt x="30729" y="71805"/>
                    <a:pt x="54528" y="6546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7BF911A9-B86A-4622-8E9A-515808D789D0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7132843" y="-7172356"/>
              <a:ext cx="88491" cy="106189"/>
            </a:xfrm>
            <a:custGeom>
              <a:avLst/>
              <a:gdLst>
                <a:gd name="connsiteX0" fmla="*/ 47470 w 88491"/>
                <a:gd name="connsiteY0" fmla="*/ 21790 h 106189"/>
                <a:gd name="connsiteX1" fmla="*/ 42531 w 88491"/>
                <a:gd name="connsiteY1" fmla="*/ 17101 h 106189"/>
                <a:gd name="connsiteX2" fmla="*/ 35618 w 88491"/>
                <a:gd name="connsiteY2" fmla="*/ 23887 h 106189"/>
                <a:gd name="connsiteX3" fmla="*/ 40557 w 88491"/>
                <a:gd name="connsiteY3" fmla="*/ 28582 h 106189"/>
                <a:gd name="connsiteX4" fmla="*/ 47470 w 88491"/>
                <a:gd name="connsiteY4" fmla="*/ 21790 h 106189"/>
                <a:gd name="connsiteX5" fmla="*/ 22283 w 88491"/>
                <a:gd name="connsiteY5" fmla="*/ 84503 h 106189"/>
                <a:gd name="connsiteX6" fmla="*/ 21177 w 88491"/>
                <a:gd name="connsiteY6" fmla="*/ 89686 h 106189"/>
                <a:gd name="connsiteX7" fmla="*/ 32902 w 88491"/>
                <a:gd name="connsiteY7" fmla="*/ 100177 h 106189"/>
                <a:gd name="connsiteX8" fmla="*/ 50678 w 88491"/>
                <a:gd name="connsiteY8" fmla="*/ 81289 h 106189"/>
                <a:gd name="connsiteX9" fmla="*/ 48703 w 88491"/>
                <a:gd name="connsiteY9" fmla="*/ 79686 h 106189"/>
                <a:gd name="connsiteX10" fmla="*/ 46358 w 88491"/>
                <a:gd name="connsiteY10" fmla="*/ 81787 h 106189"/>
                <a:gd name="connsiteX11" fmla="*/ 33273 w 88491"/>
                <a:gd name="connsiteY11" fmla="*/ 96720 h 106189"/>
                <a:gd name="connsiteX12" fmla="*/ 30187 w 88491"/>
                <a:gd name="connsiteY12" fmla="*/ 92401 h 106189"/>
                <a:gd name="connsiteX13" fmla="*/ 32161 w 88491"/>
                <a:gd name="connsiteY13" fmla="*/ 84503 h 106189"/>
                <a:gd name="connsiteX14" fmla="*/ 36110 w 88491"/>
                <a:gd name="connsiteY14" fmla="*/ 74625 h 106189"/>
                <a:gd name="connsiteX15" fmla="*/ 42161 w 88491"/>
                <a:gd name="connsiteY15" fmla="*/ 58946 h 106189"/>
                <a:gd name="connsiteX16" fmla="*/ 42902 w 88491"/>
                <a:gd name="connsiteY16" fmla="*/ 54997 h 106189"/>
                <a:gd name="connsiteX17" fmla="*/ 31171 w 88491"/>
                <a:gd name="connsiteY17" fmla="*/ 44505 h 106189"/>
                <a:gd name="connsiteX18" fmla="*/ 13274 w 88491"/>
                <a:gd name="connsiteY18" fmla="*/ 63392 h 106189"/>
                <a:gd name="connsiteX19" fmla="*/ 15370 w 88491"/>
                <a:gd name="connsiteY19" fmla="*/ 64996 h 106189"/>
                <a:gd name="connsiteX20" fmla="*/ 17593 w 88491"/>
                <a:gd name="connsiteY20" fmla="*/ 63022 h 106189"/>
                <a:gd name="connsiteX21" fmla="*/ 30800 w 88491"/>
                <a:gd name="connsiteY21" fmla="*/ 47961 h 106189"/>
                <a:gd name="connsiteX22" fmla="*/ 33886 w 88491"/>
                <a:gd name="connsiteY22" fmla="*/ 52281 h 106189"/>
                <a:gd name="connsiteX23" fmla="*/ 30065 w 88491"/>
                <a:gd name="connsiteY23" fmla="*/ 64626 h 106189"/>
                <a:gd name="connsiteX24" fmla="*/ 22283 w 88491"/>
                <a:gd name="connsiteY24" fmla="*/ 84503 h 106189"/>
                <a:gd name="connsiteX25" fmla="*/ 92169 w 88491"/>
                <a:gd name="connsiteY25" fmla="*/ 16979 h 106189"/>
                <a:gd name="connsiteX26" fmla="*/ 92667 w 88491"/>
                <a:gd name="connsiteY26" fmla="*/ 14999 h 106189"/>
                <a:gd name="connsiteX27" fmla="*/ 90687 w 88491"/>
                <a:gd name="connsiteY27" fmla="*/ 13274 h 106189"/>
                <a:gd name="connsiteX28" fmla="*/ 74886 w 88491"/>
                <a:gd name="connsiteY28" fmla="*/ 14506 h 106189"/>
                <a:gd name="connsiteX29" fmla="*/ 72297 w 88491"/>
                <a:gd name="connsiteY29" fmla="*/ 17344 h 106189"/>
                <a:gd name="connsiteX30" fmla="*/ 75383 w 88491"/>
                <a:gd name="connsiteY30" fmla="*/ 19075 h 106189"/>
                <a:gd name="connsiteX31" fmla="*/ 81307 w 88491"/>
                <a:gd name="connsiteY31" fmla="*/ 20928 h 106189"/>
                <a:gd name="connsiteX32" fmla="*/ 80815 w 88491"/>
                <a:gd name="connsiteY32" fmla="*/ 23644 h 106189"/>
                <a:gd name="connsiteX33" fmla="*/ 65505 w 88491"/>
                <a:gd name="connsiteY33" fmla="*/ 84625 h 106189"/>
                <a:gd name="connsiteX34" fmla="*/ 65013 w 88491"/>
                <a:gd name="connsiteY34" fmla="*/ 88452 h 106189"/>
                <a:gd name="connsiteX35" fmla="*/ 77971 w 88491"/>
                <a:gd name="connsiteY35" fmla="*/ 100177 h 106189"/>
                <a:gd name="connsiteX36" fmla="*/ 87849 w 88491"/>
                <a:gd name="connsiteY36" fmla="*/ 93634 h 106189"/>
                <a:gd name="connsiteX37" fmla="*/ 92169 w 88491"/>
                <a:gd name="connsiteY37" fmla="*/ 81289 h 106189"/>
                <a:gd name="connsiteX38" fmla="*/ 90195 w 88491"/>
                <a:gd name="connsiteY38" fmla="*/ 79686 h 106189"/>
                <a:gd name="connsiteX39" fmla="*/ 87728 w 88491"/>
                <a:gd name="connsiteY39" fmla="*/ 82650 h 106189"/>
                <a:gd name="connsiteX40" fmla="*/ 78469 w 88491"/>
                <a:gd name="connsiteY40" fmla="*/ 96720 h 106189"/>
                <a:gd name="connsiteX41" fmla="*/ 74272 w 88491"/>
                <a:gd name="connsiteY41" fmla="*/ 90675 h 106189"/>
                <a:gd name="connsiteX42" fmla="*/ 75013 w 88491"/>
                <a:gd name="connsiteY42" fmla="*/ 85609 h 106189"/>
                <a:gd name="connsiteX43" fmla="*/ 92169 w 88491"/>
                <a:gd name="connsiteY43" fmla="*/ 16979 h 106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8491" h="106189">
                  <a:moveTo>
                    <a:pt x="47470" y="21790"/>
                  </a:moveTo>
                  <a:cubicBezTo>
                    <a:pt x="47470" y="19816"/>
                    <a:pt x="45988" y="17101"/>
                    <a:pt x="42531" y="17101"/>
                  </a:cubicBezTo>
                  <a:cubicBezTo>
                    <a:pt x="39196" y="17101"/>
                    <a:pt x="35618" y="20308"/>
                    <a:pt x="35618" y="23887"/>
                  </a:cubicBezTo>
                  <a:cubicBezTo>
                    <a:pt x="35618" y="25989"/>
                    <a:pt x="37221" y="28582"/>
                    <a:pt x="40557" y="28582"/>
                  </a:cubicBezTo>
                  <a:cubicBezTo>
                    <a:pt x="44135" y="28582"/>
                    <a:pt x="47470" y="25126"/>
                    <a:pt x="47470" y="21790"/>
                  </a:cubicBezTo>
                  <a:close/>
                  <a:moveTo>
                    <a:pt x="22283" y="84503"/>
                  </a:moveTo>
                  <a:cubicBezTo>
                    <a:pt x="21791" y="86107"/>
                    <a:pt x="21177" y="87589"/>
                    <a:pt x="21177" y="89686"/>
                  </a:cubicBezTo>
                  <a:cubicBezTo>
                    <a:pt x="21177" y="95488"/>
                    <a:pt x="26110" y="100177"/>
                    <a:pt x="32902" y="100177"/>
                  </a:cubicBezTo>
                  <a:cubicBezTo>
                    <a:pt x="45246" y="100177"/>
                    <a:pt x="50678" y="83143"/>
                    <a:pt x="50678" y="81289"/>
                  </a:cubicBezTo>
                  <a:cubicBezTo>
                    <a:pt x="50678" y="79686"/>
                    <a:pt x="49074" y="79686"/>
                    <a:pt x="48703" y="79686"/>
                  </a:cubicBezTo>
                  <a:cubicBezTo>
                    <a:pt x="46972" y="79686"/>
                    <a:pt x="46850" y="80427"/>
                    <a:pt x="46358" y="81787"/>
                  </a:cubicBezTo>
                  <a:cubicBezTo>
                    <a:pt x="43515" y="91659"/>
                    <a:pt x="38084" y="96720"/>
                    <a:pt x="33273" y="96720"/>
                  </a:cubicBezTo>
                  <a:cubicBezTo>
                    <a:pt x="30800" y="96720"/>
                    <a:pt x="30187" y="95116"/>
                    <a:pt x="30187" y="92401"/>
                  </a:cubicBezTo>
                  <a:cubicBezTo>
                    <a:pt x="30187" y="89564"/>
                    <a:pt x="31049" y="87218"/>
                    <a:pt x="32161" y="84503"/>
                  </a:cubicBezTo>
                  <a:cubicBezTo>
                    <a:pt x="33394" y="81168"/>
                    <a:pt x="34755" y="77834"/>
                    <a:pt x="36110" y="74625"/>
                  </a:cubicBezTo>
                  <a:cubicBezTo>
                    <a:pt x="37221" y="71661"/>
                    <a:pt x="41668" y="60428"/>
                    <a:pt x="42161" y="58946"/>
                  </a:cubicBezTo>
                  <a:cubicBezTo>
                    <a:pt x="42531" y="57713"/>
                    <a:pt x="42902" y="56230"/>
                    <a:pt x="42902" y="54997"/>
                  </a:cubicBezTo>
                  <a:cubicBezTo>
                    <a:pt x="42902" y="49195"/>
                    <a:pt x="37962" y="44505"/>
                    <a:pt x="31171" y="44505"/>
                  </a:cubicBezTo>
                  <a:cubicBezTo>
                    <a:pt x="18953" y="44505"/>
                    <a:pt x="13274" y="61291"/>
                    <a:pt x="13274" y="63392"/>
                  </a:cubicBezTo>
                  <a:cubicBezTo>
                    <a:pt x="13274" y="64996"/>
                    <a:pt x="15005" y="64996"/>
                    <a:pt x="15370" y="64996"/>
                  </a:cubicBezTo>
                  <a:cubicBezTo>
                    <a:pt x="17101" y="64996"/>
                    <a:pt x="17222" y="64376"/>
                    <a:pt x="17593" y="63022"/>
                  </a:cubicBezTo>
                  <a:cubicBezTo>
                    <a:pt x="20807" y="52403"/>
                    <a:pt x="26237" y="47961"/>
                    <a:pt x="30800" y="47961"/>
                  </a:cubicBezTo>
                  <a:cubicBezTo>
                    <a:pt x="32780" y="47961"/>
                    <a:pt x="33886" y="48947"/>
                    <a:pt x="33886" y="52281"/>
                  </a:cubicBezTo>
                  <a:cubicBezTo>
                    <a:pt x="33886" y="55119"/>
                    <a:pt x="33151" y="56971"/>
                    <a:pt x="30065" y="64626"/>
                  </a:cubicBezTo>
                  <a:lnTo>
                    <a:pt x="22283" y="84503"/>
                  </a:lnTo>
                  <a:close/>
                  <a:moveTo>
                    <a:pt x="92169" y="16979"/>
                  </a:moveTo>
                  <a:cubicBezTo>
                    <a:pt x="92296" y="16730"/>
                    <a:pt x="92667" y="15126"/>
                    <a:pt x="92667" y="14999"/>
                  </a:cubicBezTo>
                  <a:cubicBezTo>
                    <a:pt x="92667" y="14385"/>
                    <a:pt x="92169" y="13274"/>
                    <a:pt x="90687" y="13274"/>
                  </a:cubicBezTo>
                  <a:cubicBezTo>
                    <a:pt x="88220" y="13274"/>
                    <a:pt x="77971" y="14258"/>
                    <a:pt x="74886" y="14506"/>
                  </a:cubicBezTo>
                  <a:cubicBezTo>
                    <a:pt x="74023" y="14628"/>
                    <a:pt x="72297" y="14756"/>
                    <a:pt x="72297" y="17344"/>
                  </a:cubicBezTo>
                  <a:cubicBezTo>
                    <a:pt x="72297" y="19075"/>
                    <a:pt x="74023" y="19075"/>
                    <a:pt x="75383" y="19075"/>
                  </a:cubicBezTo>
                  <a:cubicBezTo>
                    <a:pt x="81307" y="19075"/>
                    <a:pt x="81307" y="19937"/>
                    <a:pt x="81307" y="20928"/>
                  </a:cubicBezTo>
                  <a:cubicBezTo>
                    <a:pt x="81307" y="21790"/>
                    <a:pt x="81058" y="22532"/>
                    <a:pt x="80815" y="23644"/>
                  </a:cubicBezTo>
                  <a:lnTo>
                    <a:pt x="65505" y="84625"/>
                  </a:lnTo>
                  <a:cubicBezTo>
                    <a:pt x="65135" y="85859"/>
                    <a:pt x="65013" y="87218"/>
                    <a:pt x="65013" y="88452"/>
                  </a:cubicBezTo>
                  <a:cubicBezTo>
                    <a:pt x="65013" y="96350"/>
                    <a:pt x="72048" y="100177"/>
                    <a:pt x="77971" y="100177"/>
                  </a:cubicBezTo>
                  <a:cubicBezTo>
                    <a:pt x="80936" y="100177"/>
                    <a:pt x="84642" y="99193"/>
                    <a:pt x="87849" y="93634"/>
                  </a:cubicBezTo>
                  <a:cubicBezTo>
                    <a:pt x="90444" y="89066"/>
                    <a:pt x="92169" y="81787"/>
                    <a:pt x="92169" y="81289"/>
                  </a:cubicBezTo>
                  <a:cubicBezTo>
                    <a:pt x="92169" y="79686"/>
                    <a:pt x="90565" y="79686"/>
                    <a:pt x="90195" y="79686"/>
                  </a:cubicBezTo>
                  <a:cubicBezTo>
                    <a:pt x="88469" y="79686"/>
                    <a:pt x="88220" y="80427"/>
                    <a:pt x="87728" y="82650"/>
                  </a:cubicBezTo>
                  <a:cubicBezTo>
                    <a:pt x="86124" y="88823"/>
                    <a:pt x="83773" y="96720"/>
                    <a:pt x="78469" y="96720"/>
                  </a:cubicBezTo>
                  <a:cubicBezTo>
                    <a:pt x="75134" y="96720"/>
                    <a:pt x="74272" y="93634"/>
                    <a:pt x="74272" y="90675"/>
                  </a:cubicBezTo>
                  <a:cubicBezTo>
                    <a:pt x="74272" y="89315"/>
                    <a:pt x="74642" y="86970"/>
                    <a:pt x="75013" y="85609"/>
                  </a:cubicBezTo>
                  <a:lnTo>
                    <a:pt x="92169" y="169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E62534B4-78E4-4C92-8EE5-420154454F69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7238460" y="-7139224"/>
              <a:ext cx="88491" cy="141586"/>
            </a:xfrm>
            <a:custGeom>
              <a:avLst/>
              <a:gdLst>
                <a:gd name="connsiteX0" fmla="*/ 52409 w 88491"/>
                <a:gd name="connsiteY0" fmla="*/ 61579 h 141585"/>
                <a:gd name="connsiteX1" fmla="*/ 13274 w 88491"/>
                <a:gd name="connsiteY1" fmla="*/ 111117 h 141585"/>
                <a:gd name="connsiteX2" fmla="*/ 41126 w 88491"/>
                <a:gd name="connsiteY2" fmla="*/ 140740 h 141585"/>
                <a:gd name="connsiteX3" fmla="*/ 76385 w 88491"/>
                <a:gd name="connsiteY3" fmla="*/ 88730 h 141585"/>
                <a:gd name="connsiteX4" fmla="*/ 63343 w 88491"/>
                <a:gd name="connsiteY4" fmla="*/ 55938 h 141585"/>
                <a:gd name="connsiteX5" fmla="*/ 46591 w 88491"/>
                <a:gd name="connsiteY5" fmla="*/ 27029 h 141585"/>
                <a:gd name="connsiteX6" fmla="*/ 56292 w 88491"/>
                <a:gd name="connsiteY6" fmla="*/ 18916 h 141585"/>
                <a:gd name="connsiteX7" fmla="*/ 68807 w 88491"/>
                <a:gd name="connsiteY7" fmla="*/ 23677 h 141585"/>
                <a:gd name="connsiteX8" fmla="*/ 78503 w 88491"/>
                <a:gd name="connsiteY8" fmla="*/ 28086 h 141585"/>
                <a:gd name="connsiteX9" fmla="*/ 85554 w 88491"/>
                <a:gd name="connsiteY9" fmla="*/ 21034 h 141585"/>
                <a:gd name="connsiteX10" fmla="*/ 76385 w 88491"/>
                <a:gd name="connsiteY10" fmla="*/ 15215 h 141585"/>
                <a:gd name="connsiteX11" fmla="*/ 61933 w 88491"/>
                <a:gd name="connsiteY11" fmla="*/ 13274 h 141585"/>
                <a:gd name="connsiteX12" fmla="*/ 41834 w 88491"/>
                <a:gd name="connsiteY12" fmla="*/ 31431 h 141585"/>
                <a:gd name="connsiteX13" fmla="*/ 52409 w 88491"/>
                <a:gd name="connsiteY13" fmla="*/ 61579 h 141585"/>
                <a:gd name="connsiteX14" fmla="*/ 54527 w 88491"/>
                <a:gd name="connsiteY14" fmla="*/ 65462 h 141585"/>
                <a:gd name="connsiteX15" fmla="*/ 64222 w 88491"/>
                <a:gd name="connsiteY15" fmla="*/ 95781 h 141585"/>
                <a:gd name="connsiteX16" fmla="*/ 41126 w 88491"/>
                <a:gd name="connsiteY16" fmla="*/ 136857 h 141585"/>
                <a:gd name="connsiteX17" fmla="*/ 24202 w 88491"/>
                <a:gd name="connsiteY17" fmla="*/ 116056 h 141585"/>
                <a:gd name="connsiteX18" fmla="*/ 54527 w 88491"/>
                <a:gd name="connsiteY18" fmla="*/ 65462 h 14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8491" h="141585">
                  <a:moveTo>
                    <a:pt x="52409" y="61579"/>
                  </a:moveTo>
                  <a:cubicBezTo>
                    <a:pt x="30375" y="66872"/>
                    <a:pt x="13274" y="89785"/>
                    <a:pt x="13274" y="111117"/>
                  </a:cubicBezTo>
                  <a:cubicBezTo>
                    <a:pt x="13274" y="128042"/>
                    <a:pt x="24556" y="140740"/>
                    <a:pt x="41126" y="140740"/>
                  </a:cubicBezTo>
                  <a:cubicBezTo>
                    <a:pt x="61756" y="140740"/>
                    <a:pt x="76385" y="113058"/>
                    <a:pt x="76385" y="88730"/>
                  </a:cubicBezTo>
                  <a:cubicBezTo>
                    <a:pt x="76385" y="72684"/>
                    <a:pt x="69333" y="63874"/>
                    <a:pt x="63343" y="55938"/>
                  </a:cubicBezTo>
                  <a:cubicBezTo>
                    <a:pt x="56994" y="48007"/>
                    <a:pt x="46591" y="34783"/>
                    <a:pt x="46591" y="27029"/>
                  </a:cubicBezTo>
                  <a:cubicBezTo>
                    <a:pt x="46591" y="23147"/>
                    <a:pt x="50119" y="18916"/>
                    <a:pt x="56292" y="18916"/>
                  </a:cubicBezTo>
                  <a:cubicBezTo>
                    <a:pt x="61579" y="18916"/>
                    <a:pt x="65102" y="21211"/>
                    <a:pt x="68807" y="23677"/>
                  </a:cubicBezTo>
                  <a:cubicBezTo>
                    <a:pt x="72331" y="25790"/>
                    <a:pt x="75859" y="28086"/>
                    <a:pt x="78503" y="28086"/>
                  </a:cubicBezTo>
                  <a:cubicBezTo>
                    <a:pt x="82911" y="28086"/>
                    <a:pt x="85554" y="23854"/>
                    <a:pt x="85554" y="21034"/>
                  </a:cubicBezTo>
                  <a:cubicBezTo>
                    <a:pt x="85554" y="17157"/>
                    <a:pt x="82733" y="16626"/>
                    <a:pt x="76385" y="15215"/>
                  </a:cubicBezTo>
                  <a:cubicBezTo>
                    <a:pt x="67220" y="13274"/>
                    <a:pt x="64753" y="13274"/>
                    <a:pt x="61933" y="13274"/>
                  </a:cubicBezTo>
                  <a:cubicBezTo>
                    <a:pt x="48178" y="13274"/>
                    <a:pt x="41834" y="20857"/>
                    <a:pt x="41834" y="31431"/>
                  </a:cubicBezTo>
                  <a:cubicBezTo>
                    <a:pt x="41834" y="40955"/>
                    <a:pt x="46944" y="50827"/>
                    <a:pt x="52409" y="61579"/>
                  </a:cubicBezTo>
                  <a:close/>
                  <a:moveTo>
                    <a:pt x="54527" y="65462"/>
                  </a:moveTo>
                  <a:cubicBezTo>
                    <a:pt x="58935" y="73570"/>
                    <a:pt x="64222" y="83088"/>
                    <a:pt x="64222" y="95781"/>
                  </a:cubicBezTo>
                  <a:cubicBezTo>
                    <a:pt x="64222" y="107417"/>
                    <a:pt x="57525" y="136857"/>
                    <a:pt x="41126" y="136857"/>
                  </a:cubicBezTo>
                  <a:cubicBezTo>
                    <a:pt x="31431" y="136857"/>
                    <a:pt x="24202" y="129452"/>
                    <a:pt x="24202" y="116056"/>
                  </a:cubicBezTo>
                  <a:cubicBezTo>
                    <a:pt x="24202" y="104950"/>
                    <a:pt x="30729" y="71805"/>
                    <a:pt x="54527" y="6546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C3579740-7FDB-413F-B847-B12ED6BA6B82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7316094" y="-7168529"/>
              <a:ext cx="70793" cy="123887"/>
            </a:xfrm>
            <a:custGeom>
              <a:avLst/>
              <a:gdLst>
                <a:gd name="connsiteX0" fmla="*/ 67463 w 70792"/>
                <a:gd name="connsiteY0" fmla="*/ 17963 h 123887"/>
                <a:gd name="connsiteX1" fmla="*/ 62530 w 70792"/>
                <a:gd name="connsiteY1" fmla="*/ 13274 h 123887"/>
                <a:gd name="connsiteX2" fmla="*/ 55616 w 70792"/>
                <a:gd name="connsiteY2" fmla="*/ 20060 h 123887"/>
                <a:gd name="connsiteX3" fmla="*/ 60556 w 70792"/>
                <a:gd name="connsiteY3" fmla="*/ 24755 h 123887"/>
                <a:gd name="connsiteX4" fmla="*/ 67463 w 70792"/>
                <a:gd name="connsiteY4" fmla="*/ 17963 h 123887"/>
                <a:gd name="connsiteX5" fmla="*/ 41298 w 70792"/>
                <a:gd name="connsiteY5" fmla="*/ 101167 h 123887"/>
                <a:gd name="connsiteX6" fmla="*/ 25369 w 70792"/>
                <a:gd name="connsiteY6" fmla="*/ 116841 h 123887"/>
                <a:gd name="connsiteX7" fmla="*/ 20928 w 70792"/>
                <a:gd name="connsiteY7" fmla="*/ 116100 h 123887"/>
                <a:gd name="connsiteX8" fmla="*/ 25126 w 70792"/>
                <a:gd name="connsiteY8" fmla="*/ 109806 h 123887"/>
                <a:gd name="connsiteX9" fmla="*/ 20309 w 70792"/>
                <a:gd name="connsiteY9" fmla="*/ 105238 h 123887"/>
                <a:gd name="connsiteX10" fmla="*/ 13274 w 70792"/>
                <a:gd name="connsiteY10" fmla="*/ 112521 h 123887"/>
                <a:gd name="connsiteX11" fmla="*/ 25496 w 70792"/>
                <a:gd name="connsiteY11" fmla="*/ 120298 h 123887"/>
                <a:gd name="connsiteX12" fmla="*/ 51170 w 70792"/>
                <a:gd name="connsiteY12" fmla="*/ 100797 h 123887"/>
                <a:gd name="connsiteX13" fmla="*/ 62281 w 70792"/>
                <a:gd name="connsiteY13" fmla="*/ 56601 h 123887"/>
                <a:gd name="connsiteX14" fmla="*/ 62900 w 70792"/>
                <a:gd name="connsiteY14" fmla="*/ 52281 h 123887"/>
                <a:gd name="connsiteX15" fmla="*/ 49688 w 70792"/>
                <a:gd name="connsiteY15" fmla="*/ 40678 h 123887"/>
                <a:gd name="connsiteX16" fmla="*/ 28085 w 70792"/>
                <a:gd name="connsiteY16" fmla="*/ 59565 h 123887"/>
                <a:gd name="connsiteX17" fmla="*/ 30187 w 70792"/>
                <a:gd name="connsiteY17" fmla="*/ 61169 h 123887"/>
                <a:gd name="connsiteX18" fmla="*/ 32653 w 70792"/>
                <a:gd name="connsiteY18" fmla="*/ 58946 h 123887"/>
                <a:gd name="connsiteX19" fmla="*/ 49317 w 70792"/>
                <a:gd name="connsiteY19" fmla="*/ 44134 h 123887"/>
                <a:gd name="connsiteX20" fmla="*/ 53515 w 70792"/>
                <a:gd name="connsiteY20" fmla="*/ 50186 h 123887"/>
                <a:gd name="connsiteX21" fmla="*/ 53144 w 70792"/>
                <a:gd name="connsiteY21" fmla="*/ 53885 h 123887"/>
                <a:gd name="connsiteX22" fmla="*/ 41298 w 70792"/>
                <a:gd name="connsiteY22" fmla="*/ 101167 h 1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0792" h="123887">
                  <a:moveTo>
                    <a:pt x="67463" y="17963"/>
                  </a:moveTo>
                  <a:cubicBezTo>
                    <a:pt x="67463" y="15867"/>
                    <a:pt x="65859" y="13274"/>
                    <a:pt x="62530" y="13274"/>
                  </a:cubicBezTo>
                  <a:cubicBezTo>
                    <a:pt x="58946" y="13274"/>
                    <a:pt x="55616" y="16730"/>
                    <a:pt x="55616" y="20060"/>
                  </a:cubicBezTo>
                  <a:cubicBezTo>
                    <a:pt x="55616" y="22040"/>
                    <a:pt x="57099" y="24755"/>
                    <a:pt x="60556" y="24755"/>
                  </a:cubicBezTo>
                  <a:cubicBezTo>
                    <a:pt x="63885" y="24755"/>
                    <a:pt x="67463" y="21542"/>
                    <a:pt x="67463" y="17963"/>
                  </a:cubicBezTo>
                  <a:close/>
                  <a:moveTo>
                    <a:pt x="41298" y="101167"/>
                  </a:moveTo>
                  <a:cubicBezTo>
                    <a:pt x="39196" y="109685"/>
                    <a:pt x="32653" y="116841"/>
                    <a:pt x="25369" y="116841"/>
                  </a:cubicBezTo>
                  <a:cubicBezTo>
                    <a:pt x="23765" y="116841"/>
                    <a:pt x="22283" y="116598"/>
                    <a:pt x="20928" y="116100"/>
                  </a:cubicBezTo>
                  <a:cubicBezTo>
                    <a:pt x="24136" y="114623"/>
                    <a:pt x="25126" y="111658"/>
                    <a:pt x="25126" y="109806"/>
                  </a:cubicBezTo>
                  <a:cubicBezTo>
                    <a:pt x="25126" y="106842"/>
                    <a:pt x="22781" y="105238"/>
                    <a:pt x="20309" y="105238"/>
                  </a:cubicBezTo>
                  <a:cubicBezTo>
                    <a:pt x="16481" y="105238"/>
                    <a:pt x="13274" y="108572"/>
                    <a:pt x="13274" y="112521"/>
                  </a:cubicBezTo>
                  <a:cubicBezTo>
                    <a:pt x="13274" y="117212"/>
                    <a:pt x="18085" y="120298"/>
                    <a:pt x="25496" y="120298"/>
                  </a:cubicBezTo>
                  <a:cubicBezTo>
                    <a:pt x="32902" y="120298"/>
                    <a:pt x="47342" y="115856"/>
                    <a:pt x="51170" y="100797"/>
                  </a:cubicBezTo>
                  <a:lnTo>
                    <a:pt x="62281" y="56601"/>
                  </a:lnTo>
                  <a:cubicBezTo>
                    <a:pt x="62652" y="55246"/>
                    <a:pt x="62900" y="54134"/>
                    <a:pt x="62900" y="52281"/>
                  </a:cubicBezTo>
                  <a:cubicBezTo>
                    <a:pt x="62900" y="45490"/>
                    <a:pt x="57099" y="40678"/>
                    <a:pt x="49688" y="40678"/>
                  </a:cubicBezTo>
                  <a:cubicBezTo>
                    <a:pt x="35988" y="40678"/>
                    <a:pt x="28085" y="57835"/>
                    <a:pt x="28085" y="59565"/>
                  </a:cubicBezTo>
                  <a:cubicBezTo>
                    <a:pt x="28085" y="61169"/>
                    <a:pt x="29816" y="61169"/>
                    <a:pt x="30187" y="61169"/>
                  </a:cubicBezTo>
                  <a:cubicBezTo>
                    <a:pt x="31669" y="61169"/>
                    <a:pt x="31791" y="60799"/>
                    <a:pt x="32653" y="58946"/>
                  </a:cubicBezTo>
                  <a:cubicBezTo>
                    <a:pt x="35739" y="51789"/>
                    <a:pt x="42161" y="44134"/>
                    <a:pt x="49317" y="44134"/>
                  </a:cubicBezTo>
                  <a:cubicBezTo>
                    <a:pt x="52403" y="44134"/>
                    <a:pt x="53515" y="46231"/>
                    <a:pt x="53515" y="50186"/>
                  </a:cubicBezTo>
                  <a:cubicBezTo>
                    <a:pt x="53515" y="51540"/>
                    <a:pt x="53272" y="53272"/>
                    <a:pt x="53144" y="53885"/>
                  </a:cubicBezTo>
                  <a:lnTo>
                    <a:pt x="41298" y="10116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FDD8DDBA-7652-4B33-8D7C-F081D74AD40B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7390790" y="-7172356"/>
              <a:ext cx="70793" cy="106189"/>
            </a:xfrm>
            <a:custGeom>
              <a:avLst/>
              <a:gdLst>
                <a:gd name="connsiteX0" fmla="*/ 42653 w 70792"/>
                <a:gd name="connsiteY0" fmla="*/ 16979 h 106189"/>
                <a:gd name="connsiteX1" fmla="*/ 43145 w 70792"/>
                <a:gd name="connsiteY1" fmla="*/ 14999 h 106189"/>
                <a:gd name="connsiteX2" fmla="*/ 41170 w 70792"/>
                <a:gd name="connsiteY2" fmla="*/ 13274 h 106189"/>
                <a:gd name="connsiteX3" fmla="*/ 25369 w 70792"/>
                <a:gd name="connsiteY3" fmla="*/ 14506 h 106189"/>
                <a:gd name="connsiteX4" fmla="*/ 22654 w 70792"/>
                <a:gd name="connsiteY4" fmla="*/ 17344 h 106189"/>
                <a:gd name="connsiteX5" fmla="*/ 25867 w 70792"/>
                <a:gd name="connsiteY5" fmla="*/ 19075 h 106189"/>
                <a:gd name="connsiteX6" fmla="*/ 31790 w 70792"/>
                <a:gd name="connsiteY6" fmla="*/ 20928 h 106189"/>
                <a:gd name="connsiteX7" fmla="*/ 31298 w 70792"/>
                <a:gd name="connsiteY7" fmla="*/ 23644 h 106189"/>
                <a:gd name="connsiteX8" fmla="*/ 13893 w 70792"/>
                <a:gd name="connsiteY8" fmla="*/ 93513 h 106189"/>
                <a:gd name="connsiteX9" fmla="*/ 13274 w 70792"/>
                <a:gd name="connsiteY9" fmla="*/ 96229 h 106189"/>
                <a:gd name="connsiteX10" fmla="*/ 17471 w 70792"/>
                <a:gd name="connsiteY10" fmla="*/ 100177 h 106189"/>
                <a:gd name="connsiteX11" fmla="*/ 23151 w 70792"/>
                <a:gd name="connsiteY11" fmla="*/ 94995 h 106189"/>
                <a:gd name="connsiteX12" fmla="*/ 29197 w 70792"/>
                <a:gd name="connsiteY12" fmla="*/ 71047 h 106189"/>
                <a:gd name="connsiteX13" fmla="*/ 44997 w 70792"/>
                <a:gd name="connsiteY13" fmla="*/ 81168 h 106189"/>
                <a:gd name="connsiteX14" fmla="*/ 44754 w 70792"/>
                <a:gd name="connsiteY14" fmla="*/ 83634 h 106189"/>
                <a:gd name="connsiteX15" fmla="*/ 44256 w 70792"/>
                <a:gd name="connsiteY15" fmla="*/ 87462 h 106189"/>
                <a:gd name="connsiteX16" fmla="*/ 57342 w 70792"/>
                <a:gd name="connsiteY16" fmla="*/ 100177 h 106189"/>
                <a:gd name="connsiteX17" fmla="*/ 73021 w 70792"/>
                <a:gd name="connsiteY17" fmla="*/ 81289 h 106189"/>
                <a:gd name="connsiteX18" fmla="*/ 71047 w 70792"/>
                <a:gd name="connsiteY18" fmla="*/ 79686 h 106189"/>
                <a:gd name="connsiteX19" fmla="*/ 68575 w 70792"/>
                <a:gd name="connsiteY19" fmla="*/ 82650 h 106189"/>
                <a:gd name="connsiteX20" fmla="*/ 57713 w 70792"/>
                <a:gd name="connsiteY20" fmla="*/ 96720 h 106189"/>
                <a:gd name="connsiteX21" fmla="*/ 53393 w 70792"/>
                <a:gd name="connsiteY21" fmla="*/ 90305 h 106189"/>
                <a:gd name="connsiteX22" fmla="*/ 54134 w 70792"/>
                <a:gd name="connsiteY22" fmla="*/ 84746 h 106189"/>
                <a:gd name="connsiteX23" fmla="*/ 54754 w 70792"/>
                <a:gd name="connsiteY23" fmla="*/ 80919 h 106189"/>
                <a:gd name="connsiteX24" fmla="*/ 34755 w 70792"/>
                <a:gd name="connsiteY24" fmla="*/ 67834 h 106189"/>
                <a:gd name="connsiteX25" fmla="*/ 44997 w 70792"/>
                <a:gd name="connsiteY25" fmla="*/ 59687 h 106189"/>
                <a:gd name="connsiteX26" fmla="*/ 64377 w 70792"/>
                <a:gd name="connsiteY26" fmla="*/ 47961 h 106189"/>
                <a:gd name="connsiteX27" fmla="*/ 68453 w 70792"/>
                <a:gd name="connsiteY27" fmla="*/ 49566 h 106189"/>
                <a:gd name="connsiteX28" fmla="*/ 62032 w 70792"/>
                <a:gd name="connsiteY28" fmla="*/ 56479 h 106189"/>
                <a:gd name="connsiteX29" fmla="*/ 66971 w 70792"/>
                <a:gd name="connsiteY29" fmla="*/ 61047 h 106189"/>
                <a:gd name="connsiteX30" fmla="*/ 74006 w 70792"/>
                <a:gd name="connsiteY30" fmla="*/ 53144 h 106189"/>
                <a:gd name="connsiteX31" fmla="*/ 64504 w 70792"/>
                <a:gd name="connsiteY31" fmla="*/ 44505 h 106189"/>
                <a:gd name="connsiteX32" fmla="*/ 44754 w 70792"/>
                <a:gd name="connsiteY32" fmla="*/ 55367 h 106189"/>
                <a:gd name="connsiteX33" fmla="*/ 30430 w 70792"/>
                <a:gd name="connsiteY33" fmla="*/ 66230 h 106189"/>
                <a:gd name="connsiteX34" fmla="*/ 42653 w 70792"/>
                <a:gd name="connsiteY34" fmla="*/ 16979 h 106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0792" h="106189">
                  <a:moveTo>
                    <a:pt x="42653" y="16979"/>
                  </a:moveTo>
                  <a:cubicBezTo>
                    <a:pt x="42774" y="16730"/>
                    <a:pt x="43145" y="15126"/>
                    <a:pt x="43145" y="14999"/>
                  </a:cubicBezTo>
                  <a:cubicBezTo>
                    <a:pt x="43145" y="14385"/>
                    <a:pt x="42653" y="13274"/>
                    <a:pt x="41170" y="13274"/>
                  </a:cubicBezTo>
                  <a:cubicBezTo>
                    <a:pt x="38703" y="13274"/>
                    <a:pt x="28456" y="14258"/>
                    <a:pt x="25369" y="14506"/>
                  </a:cubicBezTo>
                  <a:cubicBezTo>
                    <a:pt x="24385" y="14628"/>
                    <a:pt x="22654" y="14756"/>
                    <a:pt x="22654" y="17344"/>
                  </a:cubicBezTo>
                  <a:cubicBezTo>
                    <a:pt x="22654" y="19075"/>
                    <a:pt x="24385" y="19075"/>
                    <a:pt x="25867" y="19075"/>
                  </a:cubicBezTo>
                  <a:cubicBezTo>
                    <a:pt x="31790" y="19075"/>
                    <a:pt x="31790" y="19937"/>
                    <a:pt x="31790" y="20928"/>
                  </a:cubicBezTo>
                  <a:cubicBezTo>
                    <a:pt x="31790" y="21790"/>
                    <a:pt x="31541" y="22532"/>
                    <a:pt x="31298" y="23644"/>
                  </a:cubicBezTo>
                  <a:lnTo>
                    <a:pt x="13893" y="93513"/>
                  </a:lnTo>
                  <a:cubicBezTo>
                    <a:pt x="13274" y="95736"/>
                    <a:pt x="13274" y="95979"/>
                    <a:pt x="13274" y="96229"/>
                  </a:cubicBezTo>
                  <a:cubicBezTo>
                    <a:pt x="13274" y="98081"/>
                    <a:pt x="14756" y="100177"/>
                    <a:pt x="17471" y="100177"/>
                  </a:cubicBezTo>
                  <a:cubicBezTo>
                    <a:pt x="20807" y="100177"/>
                    <a:pt x="22410" y="97711"/>
                    <a:pt x="23151" y="94995"/>
                  </a:cubicBezTo>
                  <a:cubicBezTo>
                    <a:pt x="23395" y="94497"/>
                    <a:pt x="28704" y="72773"/>
                    <a:pt x="29197" y="71047"/>
                  </a:cubicBezTo>
                  <a:cubicBezTo>
                    <a:pt x="37962" y="71910"/>
                    <a:pt x="44997" y="74746"/>
                    <a:pt x="44997" y="81168"/>
                  </a:cubicBezTo>
                  <a:cubicBezTo>
                    <a:pt x="44997" y="81787"/>
                    <a:pt x="44997" y="82402"/>
                    <a:pt x="44754" y="83634"/>
                  </a:cubicBezTo>
                  <a:cubicBezTo>
                    <a:pt x="44256" y="85488"/>
                    <a:pt x="44256" y="86107"/>
                    <a:pt x="44256" y="87462"/>
                  </a:cubicBezTo>
                  <a:cubicBezTo>
                    <a:pt x="44256" y="96229"/>
                    <a:pt x="51419" y="100177"/>
                    <a:pt x="57342" y="100177"/>
                  </a:cubicBezTo>
                  <a:cubicBezTo>
                    <a:pt x="69316" y="100177"/>
                    <a:pt x="73021" y="81417"/>
                    <a:pt x="73021" y="81289"/>
                  </a:cubicBezTo>
                  <a:cubicBezTo>
                    <a:pt x="73021" y="79686"/>
                    <a:pt x="71418" y="79686"/>
                    <a:pt x="71047" y="79686"/>
                  </a:cubicBezTo>
                  <a:cubicBezTo>
                    <a:pt x="69316" y="79686"/>
                    <a:pt x="69194" y="80305"/>
                    <a:pt x="68575" y="82650"/>
                  </a:cubicBezTo>
                  <a:cubicBezTo>
                    <a:pt x="67098" y="87960"/>
                    <a:pt x="63763" y="96720"/>
                    <a:pt x="57713" y="96720"/>
                  </a:cubicBezTo>
                  <a:cubicBezTo>
                    <a:pt x="54383" y="96720"/>
                    <a:pt x="53393" y="93634"/>
                    <a:pt x="53393" y="90305"/>
                  </a:cubicBezTo>
                  <a:cubicBezTo>
                    <a:pt x="53393" y="88203"/>
                    <a:pt x="53393" y="87960"/>
                    <a:pt x="54134" y="84746"/>
                  </a:cubicBezTo>
                  <a:cubicBezTo>
                    <a:pt x="54256" y="84375"/>
                    <a:pt x="54754" y="82280"/>
                    <a:pt x="54754" y="80919"/>
                  </a:cubicBezTo>
                  <a:cubicBezTo>
                    <a:pt x="54754" y="69935"/>
                    <a:pt x="39937" y="68204"/>
                    <a:pt x="34755" y="67834"/>
                  </a:cubicBezTo>
                  <a:cubicBezTo>
                    <a:pt x="38333" y="65615"/>
                    <a:pt x="42902" y="61540"/>
                    <a:pt x="44997" y="59687"/>
                  </a:cubicBezTo>
                  <a:cubicBezTo>
                    <a:pt x="51297" y="53763"/>
                    <a:pt x="57469" y="47961"/>
                    <a:pt x="64377" y="47961"/>
                  </a:cubicBezTo>
                  <a:cubicBezTo>
                    <a:pt x="65859" y="47961"/>
                    <a:pt x="67463" y="48332"/>
                    <a:pt x="68453" y="49566"/>
                  </a:cubicBezTo>
                  <a:cubicBezTo>
                    <a:pt x="63144" y="50429"/>
                    <a:pt x="62032" y="54626"/>
                    <a:pt x="62032" y="56479"/>
                  </a:cubicBezTo>
                  <a:cubicBezTo>
                    <a:pt x="62032" y="59195"/>
                    <a:pt x="64134" y="61047"/>
                    <a:pt x="66971" y="61047"/>
                  </a:cubicBezTo>
                  <a:cubicBezTo>
                    <a:pt x="70306" y="61047"/>
                    <a:pt x="74006" y="58331"/>
                    <a:pt x="74006" y="53144"/>
                  </a:cubicBezTo>
                  <a:cubicBezTo>
                    <a:pt x="74006" y="49074"/>
                    <a:pt x="71047" y="44505"/>
                    <a:pt x="64504" y="44505"/>
                  </a:cubicBezTo>
                  <a:cubicBezTo>
                    <a:pt x="57469" y="44505"/>
                    <a:pt x="51048" y="49566"/>
                    <a:pt x="44754" y="55367"/>
                  </a:cubicBezTo>
                  <a:cubicBezTo>
                    <a:pt x="39567" y="60306"/>
                    <a:pt x="35496" y="64133"/>
                    <a:pt x="30430" y="66230"/>
                  </a:cubicBezTo>
                  <a:lnTo>
                    <a:pt x="42653" y="169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D14F9E0B-DCBB-4EF6-9877-BB80545BD7ED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7504765" y="-7134284"/>
              <a:ext cx="159284" cy="141586"/>
            </a:xfrm>
            <a:custGeom>
              <a:avLst/>
              <a:gdLst>
                <a:gd name="connsiteX0" fmla="*/ 34251 w 159283"/>
                <a:gd name="connsiteY0" fmla="*/ 119933 h 141585"/>
                <a:gd name="connsiteX1" fmla="*/ 18212 w 159283"/>
                <a:gd name="connsiteY1" fmla="*/ 128217 h 141585"/>
                <a:gd name="connsiteX2" fmla="*/ 13274 w 159283"/>
                <a:gd name="connsiteY2" fmla="*/ 131563 h 141585"/>
                <a:gd name="connsiteX3" fmla="*/ 18212 w 159283"/>
                <a:gd name="connsiteY3" fmla="*/ 133682 h 141585"/>
                <a:gd name="connsiteX4" fmla="*/ 76561 w 159283"/>
                <a:gd name="connsiteY4" fmla="*/ 133682 h 141585"/>
                <a:gd name="connsiteX5" fmla="*/ 147963 w 159283"/>
                <a:gd name="connsiteY5" fmla="*/ 57872 h 141585"/>
                <a:gd name="connsiteX6" fmla="*/ 106532 w 159283"/>
                <a:gd name="connsiteY6" fmla="*/ 13274 h 141585"/>
                <a:gd name="connsiteX7" fmla="*/ 47298 w 159283"/>
                <a:gd name="connsiteY7" fmla="*/ 13274 h 141585"/>
                <a:gd name="connsiteX8" fmla="*/ 42011 w 159283"/>
                <a:gd name="connsiteY8" fmla="*/ 16619 h 141585"/>
                <a:gd name="connsiteX9" fmla="*/ 47122 w 159283"/>
                <a:gd name="connsiteY9" fmla="*/ 18737 h 141585"/>
                <a:gd name="connsiteX10" fmla="*/ 54704 w 159283"/>
                <a:gd name="connsiteY10" fmla="*/ 19092 h 141585"/>
                <a:gd name="connsiteX11" fmla="*/ 58581 w 159283"/>
                <a:gd name="connsiteY11" fmla="*/ 21912 h 141585"/>
                <a:gd name="connsiteX12" fmla="*/ 57878 w 159283"/>
                <a:gd name="connsiteY12" fmla="*/ 25259 h 141585"/>
                <a:gd name="connsiteX13" fmla="*/ 34251 w 159283"/>
                <a:gd name="connsiteY13" fmla="*/ 119933 h 141585"/>
                <a:gd name="connsiteX14" fmla="*/ 72331 w 159283"/>
                <a:gd name="connsiteY14" fmla="*/ 25435 h 141585"/>
                <a:gd name="connsiteX15" fmla="*/ 81854 w 159283"/>
                <a:gd name="connsiteY15" fmla="*/ 18737 h 141585"/>
                <a:gd name="connsiteX16" fmla="*/ 100714 w 159283"/>
                <a:gd name="connsiteY16" fmla="*/ 18737 h 141585"/>
                <a:gd name="connsiteX17" fmla="*/ 132626 w 159283"/>
                <a:gd name="connsiteY17" fmla="*/ 51352 h 141585"/>
                <a:gd name="connsiteX18" fmla="*/ 114115 w 159283"/>
                <a:gd name="connsiteY18" fmla="*/ 108296 h 141585"/>
                <a:gd name="connsiteX19" fmla="*/ 73392 w 159283"/>
                <a:gd name="connsiteY19" fmla="*/ 128217 h 141585"/>
                <a:gd name="connsiteX20" fmla="*/ 53471 w 159283"/>
                <a:gd name="connsiteY20" fmla="*/ 128217 h 141585"/>
                <a:gd name="connsiteX21" fmla="*/ 49588 w 159283"/>
                <a:gd name="connsiteY21" fmla="*/ 128041 h 141585"/>
                <a:gd name="connsiteX22" fmla="*/ 47298 w 159283"/>
                <a:gd name="connsiteY22" fmla="*/ 126276 h 141585"/>
                <a:gd name="connsiteX23" fmla="*/ 48178 w 159283"/>
                <a:gd name="connsiteY23" fmla="*/ 122222 h 141585"/>
                <a:gd name="connsiteX24" fmla="*/ 72331 w 159283"/>
                <a:gd name="connsiteY24" fmla="*/ 25435 h 14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9283" h="141585">
                  <a:moveTo>
                    <a:pt x="34251" y="119933"/>
                  </a:moveTo>
                  <a:cubicBezTo>
                    <a:pt x="32493" y="126807"/>
                    <a:pt x="32139" y="128217"/>
                    <a:pt x="18212" y="128217"/>
                  </a:cubicBezTo>
                  <a:cubicBezTo>
                    <a:pt x="15215" y="128217"/>
                    <a:pt x="13274" y="128217"/>
                    <a:pt x="13274" y="131563"/>
                  </a:cubicBezTo>
                  <a:cubicBezTo>
                    <a:pt x="13274" y="133682"/>
                    <a:pt x="14861" y="133682"/>
                    <a:pt x="18212" y="133682"/>
                  </a:cubicBezTo>
                  <a:lnTo>
                    <a:pt x="76561" y="133682"/>
                  </a:lnTo>
                  <a:cubicBezTo>
                    <a:pt x="113235" y="133682"/>
                    <a:pt x="147963" y="96482"/>
                    <a:pt x="147963" y="57872"/>
                  </a:cubicBezTo>
                  <a:cubicBezTo>
                    <a:pt x="147963" y="33018"/>
                    <a:pt x="132980" y="13274"/>
                    <a:pt x="106532" y="13274"/>
                  </a:cubicBezTo>
                  <a:lnTo>
                    <a:pt x="47298" y="13274"/>
                  </a:lnTo>
                  <a:cubicBezTo>
                    <a:pt x="43947" y="13274"/>
                    <a:pt x="42011" y="13274"/>
                    <a:pt x="42011" y="16619"/>
                  </a:cubicBezTo>
                  <a:cubicBezTo>
                    <a:pt x="42011" y="18737"/>
                    <a:pt x="43598" y="18737"/>
                    <a:pt x="47122" y="18737"/>
                  </a:cubicBezTo>
                  <a:cubicBezTo>
                    <a:pt x="49416" y="18737"/>
                    <a:pt x="52586" y="18915"/>
                    <a:pt x="54704" y="19092"/>
                  </a:cubicBezTo>
                  <a:cubicBezTo>
                    <a:pt x="57525" y="19440"/>
                    <a:pt x="58581" y="19971"/>
                    <a:pt x="58581" y="21912"/>
                  </a:cubicBezTo>
                  <a:cubicBezTo>
                    <a:pt x="58581" y="22614"/>
                    <a:pt x="58404" y="23146"/>
                    <a:pt x="57878" y="25259"/>
                  </a:cubicBezTo>
                  <a:lnTo>
                    <a:pt x="34251" y="119933"/>
                  </a:lnTo>
                  <a:close/>
                  <a:moveTo>
                    <a:pt x="72331" y="25435"/>
                  </a:moveTo>
                  <a:cubicBezTo>
                    <a:pt x="73917" y="19269"/>
                    <a:pt x="74272" y="18737"/>
                    <a:pt x="81854" y="18737"/>
                  </a:cubicBezTo>
                  <a:lnTo>
                    <a:pt x="100714" y="18737"/>
                  </a:lnTo>
                  <a:cubicBezTo>
                    <a:pt x="117992" y="18737"/>
                    <a:pt x="132626" y="28079"/>
                    <a:pt x="132626" y="51352"/>
                  </a:cubicBezTo>
                  <a:cubicBezTo>
                    <a:pt x="132626" y="59991"/>
                    <a:pt x="129103" y="88905"/>
                    <a:pt x="114115" y="108296"/>
                  </a:cubicBezTo>
                  <a:cubicBezTo>
                    <a:pt x="109004" y="114817"/>
                    <a:pt x="95072" y="128217"/>
                    <a:pt x="73392" y="128217"/>
                  </a:cubicBezTo>
                  <a:lnTo>
                    <a:pt x="53471" y="128217"/>
                  </a:lnTo>
                  <a:cubicBezTo>
                    <a:pt x="50998" y="128217"/>
                    <a:pt x="50650" y="128217"/>
                    <a:pt x="49588" y="128041"/>
                  </a:cubicBezTo>
                  <a:cubicBezTo>
                    <a:pt x="47829" y="127864"/>
                    <a:pt x="47298" y="127686"/>
                    <a:pt x="47298" y="126276"/>
                  </a:cubicBezTo>
                  <a:cubicBezTo>
                    <a:pt x="47298" y="125751"/>
                    <a:pt x="47298" y="125396"/>
                    <a:pt x="48178" y="122222"/>
                  </a:cubicBezTo>
                  <a:lnTo>
                    <a:pt x="72331" y="2543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B97317B3-7D97-4AD2-8C4F-55DB55BC7F2B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7649859" y="-7041873"/>
              <a:ext cx="88491" cy="88491"/>
            </a:xfrm>
            <a:custGeom>
              <a:avLst/>
              <a:gdLst>
                <a:gd name="connsiteX0" fmla="*/ 87092 w 88491"/>
                <a:gd name="connsiteY0" fmla="*/ 19075 h 88490"/>
                <a:gd name="connsiteX1" fmla="*/ 88823 w 88491"/>
                <a:gd name="connsiteY1" fmla="*/ 16482 h 88490"/>
                <a:gd name="connsiteX2" fmla="*/ 86849 w 88491"/>
                <a:gd name="connsiteY2" fmla="*/ 14507 h 88490"/>
                <a:gd name="connsiteX3" fmla="*/ 84254 w 88491"/>
                <a:gd name="connsiteY3" fmla="*/ 16239 h 88490"/>
                <a:gd name="connsiteX4" fmla="*/ 54383 w 88491"/>
                <a:gd name="connsiteY4" fmla="*/ 46851 h 88490"/>
                <a:gd name="connsiteX5" fmla="*/ 44013 w 88491"/>
                <a:gd name="connsiteY5" fmla="*/ 21791 h 88490"/>
                <a:gd name="connsiteX6" fmla="*/ 27222 w 88491"/>
                <a:gd name="connsiteY6" fmla="*/ 13274 h 88490"/>
                <a:gd name="connsiteX7" fmla="*/ 15126 w 88491"/>
                <a:gd name="connsiteY7" fmla="*/ 21791 h 88490"/>
                <a:gd name="connsiteX8" fmla="*/ 17222 w 88491"/>
                <a:gd name="connsiteY8" fmla="*/ 23395 h 88490"/>
                <a:gd name="connsiteX9" fmla="*/ 19324 w 88491"/>
                <a:gd name="connsiteY9" fmla="*/ 21913 h 88490"/>
                <a:gd name="connsiteX10" fmla="*/ 26237 w 88491"/>
                <a:gd name="connsiteY10" fmla="*/ 16730 h 88490"/>
                <a:gd name="connsiteX11" fmla="*/ 36973 w 88491"/>
                <a:gd name="connsiteY11" fmla="*/ 30928 h 88490"/>
                <a:gd name="connsiteX12" fmla="*/ 46358 w 88491"/>
                <a:gd name="connsiteY12" fmla="*/ 54998 h 88490"/>
                <a:gd name="connsiteX13" fmla="*/ 14507 w 88491"/>
                <a:gd name="connsiteY13" fmla="*/ 87590 h 88490"/>
                <a:gd name="connsiteX14" fmla="*/ 13274 w 88491"/>
                <a:gd name="connsiteY14" fmla="*/ 89686 h 88490"/>
                <a:gd name="connsiteX15" fmla="*/ 15248 w 88491"/>
                <a:gd name="connsiteY15" fmla="*/ 91660 h 88490"/>
                <a:gd name="connsiteX16" fmla="*/ 17593 w 88491"/>
                <a:gd name="connsiteY16" fmla="*/ 90306 h 88490"/>
                <a:gd name="connsiteX17" fmla="*/ 28953 w 88491"/>
                <a:gd name="connsiteY17" fmla="*/ 78575 h 88490"/>
                <a:gd name="connsiteX18" fmla="*/ 39323 w 88491"/>
                <a:gd name="connsiteY18" fmla="*/ 67962 h 88490"/>
                <a:gd name="connsiteX19" fmla="*/ 47840 w 88491"/>
                <a:gd name="connsiteY19" fmla="*/ 59317 h 88490"/>
                <a:gd name="connsiteX20" fmla="*/ 58703 w 88491"/>
                <a:gd name="connsiteY20" fmla="*/ 85366 h 88490"/>
                <a:gd name="connsiteX21" fmla="*/ 74996 w 88491"/>
                <a:gd name="connsiteY21" fmla="*/ 92894 h 88490"/>
                <a:gd name="connsiteX22" fmla="*/ 86970 w 88491"/>
                <a:gd name="connsiteY22" fmla="*/ 84376 h 88490"/>
                <a:gd name="connsiteX23" fmla="*/ 84874 w 88491"/>
                <a:gd name="connsiteY23" fmla="*/ 82772 h 88490"/>
                <a:gd name="connsiteX24" fmla="*/ 82772 w 88491"/>
                <a:gd name="connsiteY24" fmla="*/ 84254 h 88490"/>
                <a:gd name="connsiteX25" fmla="*/ 75986 w 88491"/>
                <a:gd name="connsiteY25" fmla="*/ 89437 h 88490"/>
                <a:gd name="connsiteX26" fmla="*/ 55860 w 88491"/>
                <a:gd name="connsiteY26" fmla="*/ 51171 h 88490"/>
                <a:gd name="connsiteX27" fmla="*/ 87092 w 88491"/>
                <a:gd name="connsiteY27" fmla="*/ 19075 h 8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8491" h="88490">
                  <a:moveTo>
                    <a:pt x="87092" y="19075"/>
                  </a:moveTo>
                  <a:cubicBezTo>
                    <a:pt x="88452" y="17715"/>
                    <a:pt x="88823" y="17345"/>
                    <a:pt x="88823" y="16482"/>
                  </a:cubicBezTo>
                  <a:cubicBezTo>
                    <a:pt x="88823" y="15370"/>
                    <a:pt x="87960" y="14507"/>
                    <a:pt x="86849" y="14507"/>
                  </a:cubicBezTo>
                  <a:cubicBezTo>
                    <a:pt x="85859" y="14507"/>
                    <a:pt x="85615" y="14878"/>
                    <a:pt x="84254" y="16239"/>
                  </a:cubicBezTo>
                  <a:lnTo>
                    <a:pt x="54383" y="46851"/>
                  </a:lnTo>
                  <a:cubicBezTo>
                    <a:pt x="49074" y="32283"/>
                    <a:pt x="47962" y="29197"/>
                    <a:pt x="44013" y="21791"/>
                  </a:cubicBezTo>
                  <a:cubicBezTo>
                    <a:pt x="41049" y="16239"/>
                    <a:pt x="35867" y="13274"/>
                    <a:pt x="27222" y="13274"/>
                  </a:cubicBezTo>
                  <a:cubicBezTo>
                    <a:pt x="18456" y="13274"/>
                    <a:pt x="15126" y="20061"/>
                    <a:pt x="15126" y="21791"/>
                  </a:cubicBezTo>
                  <a:cubicBezTo>
                    <a:pt x="15126" y="23395"/>
                    <a:pt x="16730" y="23395"/>
                    <a:pt x="17222" y="23395"/>
                  </a:cubicBezTo>
                  <a:cubicBezTo>
                    <a:pt x="18826" y="23395"/>
                    <a:pt x="19075" y="22782"/>
                    <a:pt x="19324" y="21913"/>
                  </a:cubicBezTo>
                  <a:cubicBezTo>
                    <a:pt x="20807" y="17964"/>
                    <a:pt x="24385" y="16730"/>
                    <a:pt x="26237" y="16730"/>
                  </a:cubicBezTo>
                  <a:cubicBezTo>
                    <a:pt x="30187" y="16730"/>
                    <a:pt x="35247" y="27222"/>
                    <a:pt x="36973" y="30928"/>
                  </a:cubicBezTo>
                  <a:cubicBezTo>
                    <a:pt x="40059" y="37470"/>
                    <a:pt x="40678" y="39075"/>
                    <a:pt x="46358" y="54998"/>
                  </a:cubicBezTo>
                  <a:lnTo>
                    <a:pt x="14507" y="87590"/>
                  </a:lnTo>
                  <a:cubicBezTo>
                    <a:pt x="13644" y="88696"/>
                    <a:pt x="13274" y="88945"/>
                    <a:pt x="13274" y="89686"/>
                  </a:cubicBezTo>
                  <a:cubicBezTo>
                    <a:pt x="13274" y="90676"/>
                    <a:pt x="14264" y="91660"/>
                    <a:pt x="15248" y="91660"/>
                  </a:cubicBezTo>
                  <a:cubicBezTo>
                    <a:pt x="16111" y="91660"/>
                    <a:pt x="16481" y="91290"/>
                    <a:pt x="17593" y="90306"/>
                  </a:cubicBezTo>
                  <a:cubicBezTo>
                    <a:pt x="20187" y="87833"/>
                    <a:pt x="26359" y="81168"/>
                    <a:pt x="28953" y="78575"/>
                  </a:cubicBezTo>
                  <a:lnTo>
                    <a:pt x="39323" y="67962"/>
                  </a:lnTo>
                  <a:cubicBezTo>
                    <a:pt x="41298" y="66109"/>
                    <a:pt x="46109" y="61291"/>
                    <a:pt x="47840" y="59317"/>
                  </a:cubicBezTo>
                  <a:cubicBezTo>
                    <a:pt x="49937" y="65368"/>
                    <a:pt x="54013" y="77220"/>
                    <a:pt x="58703" y="85366"/>
                  </a:cubicBezTo>
                  <a:cubicBezTo>
                    <a:pt x="62773" y="92651"/>
                    <a:pt x="72032" y="92894"/>
                    <a:pt x="74996" y="92894"/>
                  </a:cubicBezTo>
                  <a:cubicBezTo>
                    <a:pt x="83264" y="92894"/>
                    <a:pt x="86970" y="86479"/>
                    <a:pt x="86970" y="84376"/>
                  </a:cubicBezTo>
                  <a:cubicBezTo>
                    <a:pt x="86970" y="82772"/>
                    <a:pt x="85488" y="82772"/>
                    <a:pt x="84874" y="82772"/>
                  </a:cubicBezTo>
                  <a:cubicBezTo>
                    <a:pt x="83392" y="82772"/>
                    <a:pt x="83143" y="83392"/>
                    <a:pt x="82772" y="84254"/>
                  </a:cubicBezTo>
                  <a:cubicBezTo>
                    <a:pt x="81539" y="87711"/>
                    <a:pt x="78204" y="89437"/>
                    <a:pt x="75986" y="89437"/>
                  </a:cubicBezTo>
                  <a:cubicBezTo>
                    <a:pt x="69195" y="89437"/>
                    <a:pt x="58703" y="60428"/>
                    <a:pt x="55860" y="51171"/>
                  </a:cubicBezTo>
                  <a:lnTo>
                    <a:pt x="87092" y="190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F755E257-2DBA-44C1-8DEB-57B8231786C8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7758058" y="-7146098"/>
              <a:ext cx="53095" cy="194680"/>
            </a:xfrm>
            <a:custGeom>
              <a:avLst/>
              <a:gdLst>
                <a:gd name="connsiteX0" fmla="*/ 54173 w 53094"/>
                <a:gd name="connsiteY0" fmla="*/ 187806 h 194680"/>
                <a:gd name="connsiteX1" fmla="*/ 51175 w 53094"/>
                <a:gd name="connsiteY1" fmla="*/ 183929 h 194680"/>
                <a:gd name="connsiteX2" fmla="*/ 23499 w 53094"/>
                <a:gd name="connsiteY2" fmla="*/ 101422 h 194680"/>
                <a:gd name="connsiteX3" fmla="*/ 51883 w 53094"/>
                <a:gd name="connsiteY3" fmla="*/ 18036 h 194680"/>
                <a:gd name="connsiteX4" fmla="*/ 54173 w 53094"/>
                <a:gd name="connsiteY4" fmla="*/ 15038 h 194680"/>
                <a:gd name="connsiteX5" fmla="*/ 52409 w 53094"/>
                <a:gd name="connsiteY5" fmla="*/ 13274 h 194680"/>
                <a:gd name="connsiteX6" fmla="*/ 24379 w 53094"/>
                <a:gd name="connsiteY6" fmla="*/ 47652 h 194680"/>
                <a:gd name="connsiteX7" fmla="*/ 13274 w 53094"/>
                <a:gd name="connsiteY7" fmla="*/ 101422 h 194680"/>
                <a:gd name="connsiteX8" fmla="*/ 24910 w 53094"/>
                <a:gd name="connsiteY8" fmla="*/ 156424 h 194680"/>
                <a:gd name="connsiteX9" fmla="*/ 52409 w 53094"/>
                <a:gd name="connsiteY9" fmla="*/ 189570 h 194680"/>
                <a:gd name="connsiteX10" fmla="*/ 54173 w 53094"/>
                <a:gd name="connsiteY10" fmla="*/ 187806 h 19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094" h="194680">
                  <a:moveTo>
                    <a:pt x="54173" y="187806"/>
                  </a:moveTo>
                  <a:cubicBezTo>
                    <a:pt x="54173" y="187281"/>
                    <a:pt x="54173" y="186926"/>
                    <a:pt x="51175" y="183929"/>
                  </a:cubicBezTo>
                  <a:cubicBezTo>
                    <a:pt x="29141" y="161717"/>
                    <a:pt x="23499" y="128395"/>
                    <a:pt x="23499" y="101422"/>
                  </a:cubicBezTo>
                  <a:cubicBezTo>
                    <a:pt x="23499" y="70749"/>
                    <a:pt x="30197" y="40070"/>
                    <a:pt x="51883" y="18036"/>
                  </a:cubicBezTo>
                  <a:cubicBezTo>
                    <a:pt x="54173" y="15918"/>
                    <a:pt x="54173" y="15564"/>
                    <a:pt x="54173" y="15038"/>
                  </a:cubicBezTo>
                  <a:cubicBezTo>
                    <a:pt x="54173" y="13805"/>
                    <a:pt x="53465" y="13274"/>
                    <a:pt x="52409" y="13274"/>
                  </a:cubicBezTo>
                  <a:cubicBezTo>
                    <a:pt x="50644" y="13274"/>
                    <a:pt x="34782" y="25264"/>
                    <a:pt x="24379" y="47652"/>
                  </a:cubicBezTo>
                  <a:cubicBezTo>
                    <a:pt x="15386" y="67043"/>
                    <a:pt x="13274" y="86610"/>
                    <a:pt x="13274" y="101422"/>
                  </a:cubicBezTo>
                  <a:cubicBezTo>
                    <a:pt x="13274" y="115171"/>
                    <a:pt x="15209" y="136503"/>
                    <a:pt x="24910" y="156424"/>
                  </a:cubicBezTo>
                  <a:cubicBezTo>
                    <a:pt x="35485" y="178111"/>
                    <a:pt x="50644" y="189570"/>
                    <a:pt x="52409" y="189570"/>
                  </a:cubicBezTo>
                  <a:cubicBezTo>
                    <a:pt x="53465" y="189570"/>
                    <a:pt x="54173" y="189039"/>
                    <a:pt x="54173" y="18780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84712071-368E-4C2F-B530-F6CE18B07FB7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7814276" y="-7091798"/>
              <a:ext cx="106189" cy="106189"/>
            </a:xfrm>
            <a:custGeom>
              <a:avLst/>
              <a:gdLst>
                <a:gd name="connsiteX0" fmla="*/ 67048 w 106189"/>
                <a:gd name="connsiteY0" fmla="*/ 37952 h 106189"/>
                <a:gd name="connsiteX1" fmla="*/ 84497 w 106189"/>
                <a:gd name="connsiteY1" fmla="*/ 17151 h 106189"/>
                <a:gd name="connsiteX2" fmla="*/ 93314 w 106189"/>
                <a:gd name="connsiteY2" fmla="*/ 19446 h 106189"/>
                <a:gd name="connsiteX3" fmla="*/ 84852 w 106189"/>
                <a:gd name="connsiteY3" fmla="*/ 28965 h 106189"/>
                <a:gd name="connsiteX4" fmla="*/ 91550 w 106189"/>
                <a:gd name="connsiteY4" fmla="*/ 35132 h 106189"/>
                <a:gd name="connsiteX5" fmla="*/ 101073 w 106189"/>
                <a:gd name="connsiteY5" fmla="*/ 24911 h 106189"/>
                <a:gd name="connsiteX6" fmla="*/ 84675 w 106189"/>
                <a:gd name="connsiteY6" fmla="*/ 13274 h 106189"/>
                <a:gd name="connsiteX7" fmla="*/ 66164 w 106189"/>
                <a:gd name="connsiteY7" fmla="*/ 26669 h 106189"/>
                <a:gd name="connsiteX8" fmla="*/ 47127 w 106189"/>
                <a:gd name="connsiteY8" fmla="*/ 13274 h 106189"/>
                <a:gd name="connsiteX9" fmla="*/ 18743 w 106189"/>
                <a:gd name="connsiteY9" fmla="*/ 40424 h 106189"/>
                <a:gd name="connsiteX10" fmla="*/ 20856 w 106189"/>
                <a:gd name="connsiteY10" fmla="*/ 42183 h 106189"/>
                <a:gd name="connsiteX11" fmla="*/ 23146 w 106189"/>
                <a:gd name="connsiteY11" fmla="*/ 40248 h 106189"/>
                <a:gd name="connsiteX12" fmla="*/ 46773 w 106189"/>
                <a:gd name="connsiteY12" fmla="*/ 17151 h 106189"/>
                <a:gd name="connsiteX13" fmla="*/ 56291 w 106189"/>
                <a:gd name="connsiteY13" fmla="*/ 28965 h 106189"/>
                <a:gd name="connsiteX14" fmla="*/ 46773 w 106189"/>
                <a:gd name="connsiteY14" fmla="*/ 70920 h 106189"/>
                <a:gd name="connsiteX15" fmla="*/ 30026 w 106189"/>
                <a:gd name="connsiteY15" fmla="*/ 89255 h 106189"/>
                <a:gd name="connsiteX16" fmla="*/ 21210 w 106189"/>
                <a:gd name="connsiteY16" fmla="*/ 86965 h 106189"/>
                <a:gd name="connsiteX17" fmla="*/ 29495 w 106189"/>
                <a:gd name="connsiteY17" fmla="*/ 77447 h 106189"/>
                <a:gd name="connsiteX18" fmla="*/ 22975 w 106189"/>
                <a:gd name="connsiteY18" fmla="*/ 71275 h 106189"/>
                <a:gd name="connsiteX19" fmla="*/ 13274 w 106189"/>
                <a:gd name="connsiteY19" fmla="*/ 81501 h 106189"/>
                <a:gd name="connsiteX20" fmla="*/ 29849 w 106189"/>
                <a:gd name="connsiteY20" fmla="*/ 93137 h 106189"/>
                <a:gd name="connsiteX21" fmla="*/ 48360 w 106189"/>
                <a:gd name="connsiteY21" fmla="*/ 79736 h 106189"/>
                <a:gd name="connsiteX22" fmla="*/ 67397 w 106189"/>
                <a:gd name="connsiteY22" fmla="*/ 93137 h 106189"/>
                <a:gd name="connsiteX23" fmla="*/ 95603 w 106189"/>
                <a:gd name="connsiteY23" fmla="*/ 65987 h 106189"/>
                <a:gd name="connsiteX24" fmla="*/ 93491 w 106189"/>
                <a:gd name="connsiteY24" fmla="*/ 64223 h 106189"/>
                <a:gd name="connsiteX25" fmla="*/ 91201 w 106189"/>
                <a:gd name="connsiteY25" fmla="*/ 66164 h 106189"/>
                <a:gd name="connsiteX26" fmla="*/ 67751 w 106189"/>
                <a:gd name="connsiteY26" fmla="*/ 89255 h 106189"/>
                <a:gd name="connsiteX27" fmla="*/ 58055 w 106189"/>
                <a:gd name="connsiteY27" fmla="*/ 77624 h 106189"/>
                <a:gd name="connsiteX28" fmla="*/ 61053 w 106189"/>
                <a:gd name="connsiteY28" fmla="*/ 62105 h 106189"/>
                <a:gd name="connsiteX29" fmla="*/ 67048 w 106189"/>
                <a:gd name="connsiteY29" fmla="*/ 37952 h 106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6189" h="106189">
                  <a:moveTo>
                    <a:pt x="67048" y="37952"/>
                  </a:moveTo>
                  <a:cubicBezTo>
                    <a:pt x="68105" y="33373"/>
                    <a:pt x="72159" y="17151"/>
                    <a:pt x="84497" y="17151"/>
                  </a:cubicBezTo>
                  <a:cubicBezTo>
                    <a:pt x="85383" y="17151"/>
                    <a:pt x="89613" y="17151"/>
                    <a:pt x="93314" y="19446"/>
                  </a:cubicBezTo>
                  <a:cubicBezTo>
                    <a:pt x="88380" y="20325"/>
                    <a:pt x="84852" y="24734"/>
                    <a:pt x="84852" y="28965"/>
                  </a:cubicBezTo>
                  <a:cubicBezTo>
                    <a:pt x="84852" y="31785"/>
                    <a:pt x="86793" y="35132"/>
                    <a:pt x="91550" y="35132"/>
                  </a:cubicBezTo>
                  <a:cubicBezTo>
                    <a:pt x="95432" y="35132"/>
                    <a:pt x="101073" y="31962"/>
                    <a:pt x="101073" y="24911"/>
                  </a:cubicBezTo>
                  <a:cubicBezTo>
                    <a:pt x="101073" y="15741"/>
                    <a:pt x="90670" y="13274"/>
                    <a:pt x="84675" y="13274"/>
                  </a:cubicBezTo>
                  <a:cubicBezTo>
                    <a:pt x="74448" y="13274"/>
                    <a:pt x="68282" y="22615"/>
                    <a:pt x="66164" y="26669"/>
                  </a:cubicBezTo>
                  <a:cubicBezTo>
                    <a:pt x="61756" y="15039"/>
                    <a:pt x="52237" y="13274"/>
                    <a:pt x="47127" y="13274"/>
                  </a:cubicBezTo>
                  <a:cubicBezTo>
                    <a:pt x="28787" y="13274"/>
                    <a:pt x="18743" y="36016"/>
                    <a:pt x="18743" y="40424"/>
                  </a:cubicBezTo>
                  <a:cubicBezTo>
                    <a:pt x="18743" y="42183"/>
                    <a:pt x="20502" y="42183"/>
                    <a:pt x="20856" y="42183"/>
                  </a:cubicBezTo>
                  <a:cubicBezTo>
                    <a:pt x="22266" y="42183"/>
                    <a:pt x="22797" y="41834"/>
                    <a:pt x="23146" y="40248"/>
                  </a:cubicBezTo>
                  <a:cubicBezTo>
                    <a:pt x="29141" y="21559"/>
                    <a:pt x="40777" y="17151"/>
                    <a:pt x="46773" y="17151"/>
                  </a:cubicBezTo>
                  <a:cubicBezTo>
                    <a:pt x="50119" y="17151"/>
                    <a:pt x="56291" y="18738"/>
                    <a:pt x="56291" y="28965"/>
                  </a:cubicBezTo>
                  <a:cubicBezTo>
                    <a:pt x="56291" y="34429"/>
                    <a:pt x="53294" y="46243"/>
                    <a:pt x="46773" y="70920"/>
                  </a:cubicBezTo>
                  <a:cubicBezTo>
                    <a:pt x="43952" y="81854"/>
                    <a:pt x="37780" y="89255"/>
                    <a:pt x="30026" y="89255"/>
                  </a:cubicBezTo>
                  <a:cubicBezTo>
                    <a:pt x="28964" y="89255"/>
                    <a:pt x="24910" y="89255"/>
                    <a:pt x="21210" y="86965"/>
                  </a:cubicBezTo>
                  <a:cubicBezTo>
                    <a:pt x="25618" y="86085"/>
                    <a:pt x="29495" y="82380"/>
                    <a:pt x="29495" y="77447"/>
                  </a:cubicBezTo>
                  <a:cubicBezTo>
                    <a:pt x="29495" y="72684"/>
                    <a:pt x="25618" y="71275"/>
                    <a:pt x="22975" y="71275"/>
                  </a:cubicBezTo>
                  <a:cubicBezTo>
                    <a:pt x="17681" y="71275"/>
                    <a:pt x="13274" y="75859"/>
                    <a:pt x="13274" y="81501"/>
                  </a:cubicBezTo>
                  <a:cubicBezTo>
                    <a:pt x="13274" y="89609"/>
                    <a:pt x="22089" y="93137"/>
                    <a:pt x="29849" y="93137"/>
                  </a:cubicBezTo>
                  <a:cubicBezTo>
                    <a:pt x="41486" y="93137"/>
                    <a:pt x="47829" y="80792"/>
                    <a:pt x="48360" y="79736"/>
                  </a:cubicBezTo>
                  <a:cubicBezTo>
                    <a:pt x="50473" y="86257"/>
                    <a:pt x="56822" y="93137"/>
                    <a:pt x="67397" y="93137"/>
                  </a:cubicBezTo>
                  <a:cubicBezTo>
                    <a:pt x="85560" y="93137"/>
                    <a:pt x="95603" y="70395"/>
                    <a:pt x="95603" y="65987"/>
                  </a:cubicBezTo>
                  <a:cubicBezTo>
                    <a:pt x="95603" y="64223"/>
                    <a:pt x="94022" y="64223"/>
                    <a:pt x="93491" y="64223"/>
                  </a:cubicBezTo>
                  <a:cubicBezTo>
                    <a:pt x="91903" y="64223"/>
                    <a:pt x="91550" y="64925"/>
                    <a:pt x="91201" y="66164"/>
                  </a:cubicBezTo>
                  <a:cubicBezTo>
                    <a:pt x="85383" y="85024"/>
                    <a:pt x="73392" y="89255"/>
                    <a:pt x="67751" y="89255"/>
                  </a:cubicBezTo>
                  <a:cubicBezTo>
                    <a:pt x="60876" y="89255"/>
                    <a:pt x="58055" y="83614"/>
                    <a:pt x="58055" y="77624"/>
                  </a:cubicBezTo>
                  <a:cubicBezTo>
                    <a:pt x="58055" y="73741"/>
                    <a:pt x="59112" y="69864"/>
                    <a:pt x="61053" y="62105"/>
                  </a:cubicBezTo>
                  <a:lnTo>
                    <a:pt x="67048" y="3795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6B7DB6E5-047B-483B-AB4D-28BC204BBE43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7963757" y="-7061473"/>
              <a:ext cx="123887" cy="17698"/>
            </a:xfrm>
            <a:custGeom>
              <a:avLst/>
              <a:gdLst>
                <a:gd name="connsiteX0" fmla="*/ 114817 w 123887"/>
                <a:gd name="connsiteY0" fmla="*/ 20325 h 17698"/>
                <a:gd name="connsiteX1" fmla="*/ 120990 w 123887"/>
                <a:gd name="connsiteY1" fmla="*/ 16797 h 17698"/>
                <a:gd name="connsiteX2" fmla="*/ 114817 w 123887"/>
                <a:gd name="connsiteY2" fmla="*/ 13274 h 17698"/>
                <a:gd name="connsiteX3" fmla="*/ 19441 w 123887"/>
                <a:gd name="connsiteY3" fmla="*/ 13274 h 17698"/>
                <a:gd name="connsiteX4" fmla="*/ 13274 w 123887"/>
                <a:gd name="connsiteY4" fmla="*/ 16797 h 17698"/>
                <a:gd name="connsiteX5" fmla="*/ 19441 w 123887"/>
                <a:gd name="connsiteY5" fmla="*/ 20325 h 17698"/>
                <a:gd name="connsiteX6" fmla="*/ 114817 w 123887"/>
                <a:gd name="connsiteY6" fmla="*/ 20325 h 1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87" h="17698">
                  <a:moveTo>
                    <a:pt x="114817" y="20325"/>
                  </a:moveTo>
                  <a:cubicBezTo>
                    <a:pt x="117815" y="20325"/>
                    <a:pt x="120990" y="20325"/>
                    <a:pt x="120990" y="16797"/>
                  </a:cubicBezTo>
                  <a:cubicBezTo>
                    <a:pt x="120990" y="13274"/>
                    <a:pt x="117815" y="13274"/>
                    <a:pt x="114817" y="13274"/>
                  </a:cubicBezTo>
                  <a:lnTo>
                    <a:pt x="19441" y="13274"/>
                  </a:lnTo>
                  <a:cubicBezTo>
                    <a:pt x="16443" y="13274"/>
                    <a:pt x="13274" y="13274"/>
                    <a:pt x="13274" y="16797"/>
                  </a:cubicBezTo>
                  <a:cubicBezTo>
                    <a:pt x="13274" y="20325"/>
                    <a:pt x="16443" y="20325"/>
                    <a:pt x="19441" y="20325"/>
                  </a:cubicBezTo>
                  <a:lnTo>
                    <a:pt x="114817" y="2032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7C70F9F6-9583-4250-9053-FDFAC843EBE9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>
              <a:off x="8130561" y="-7091798"/>
              <a:ext cx="106189" cy="123887"/>
            </a:xfrm>
            <a:custGeom>
              <a:avLst/>
              <a:gdLst>
                <a:gd name="connsiteX0" fmla="*/ 93845 w 106189"/>
                <a:gd name="connsiteY0" fmla="*/ 24026 h 123887"/>
                <a:gd name="connsiteX1" fmla="*/ 94547 w 106189"/>
                <a:gd name="connsiteY1" fmla="*/ 19972 h 123887"/>
                <a:gd name="connsiteX2" fmla="*/ 89437 w 106189"/>
                <a:gd name="connsiteY2" fmla="*/ 15209 h 123887"/>
                <a:gd name="connsiteX3" fmla="*/ 83264 w 106189"/>
                <a:gd name="connsiteY3" fmla="*/ 18916 h 123887"/>
                <a:gd name="connsiteX4" fmla="*/ 80798 w 106189"/>
                <a:gd name="connsiteY4" fmla="*/ 28433 h 123887"/>
                <a:gd name="connsiteX5" fmla="*/ 77269 w 106189"/>
                <a:gd name="connsiteY5" fmla="*/ 42537 h 123887"/>
                <a:gd name="connsiteX6" fmla="*/ 69338 w 106189"/>
                <a:gd name="connsiteY6" fmla="*/ 74272 h 123887"/>
                <a:gd name="connsiteX7" fmla="*/ 49416 w 106189"/>
                <a:gd name="connsiteY7" fmla="*/ 89255 h 123887"/>
                <a:gd name="connsiteX8" fmla="*/ 38488 w 106189"/>
                <a:gd name="connsiteY8" fmla="*/ 74974 h 123887"/>
                <a:gd name="connsiteX9" fmla="*/ 47475 w 106189"/>
                <a:gd name="connsiteY9" fmla="*/ 40424 h 123887"/>
                <a:gd name="connsiteX10" fmla="*/ 51004 w 106189"/>
                <a:gd name="connsiteY10" fmla="*/ 27731 h 123887"/>
                <a:gd name="connsiteX11" fmla="*/ 36547 w 106189"/>
                <a:gd name="connsiteY11" fmla="*/ 13274 h 123887"/>
                <a:gd name="connsiteX12" fmla="*/ 13274 w 106189"/>
                <a:gd name="connsiteY12" fmla="*/ 40424 h 123887"/>
                <a:gd name="connsiteX13" fmla="*/ 15392 w 106189"/>
                <a:gd name="connsiteY13" fmla="*/ 42183 h 123887"/>
                <a:gd name="connsiteX14" fmla="*/ 18212 w 106189"/>
                <a:gd name="connsiteY14" fmla="*/ 39014 h 123887"/>
                <a:gd name="connsiteX15" fmla="*/ 36016 w 106189"/>
                <a:gd name="connsiteY15" fmla="*/ 17151 h 123887"/>
                <a:gd name="connsiteX16" fmla="*/ 40424 w 106189"/>
                <a:gd name="connsiteY16" fmla="*/ 22792 h 123887"/>
                <a:gd name="connsiteX17" fmla="*/ 37426 w 106189"/>
                <a:gd name="connsiteY17" fmla="*/ 35132 h 123887"/>
                <a:gd name="connsiteX18" fmla="*/ 27205 w 106189"/>
                <a:gd name="connsiteY18" fmla="*/ 72154 h 123887"/>
                <a:gd name="connsiteX19" fmla="*/ 48708 w 106189"/>
                <a:gd name="connsiteY19" fmla="*/ 93137 h 123887"/>
                <a:gd name="connsiteX20" fmla="*/ 66517 w 106189"/>
                <a:gd name="connsiteY20" fmla="*/ 85201 h 123887"/>
                <a:gd name="connsiteX21" fmla="*/ 55058 w 106189"/>
                <a:gd name="connsiteY21" fmla="*/ 112351 h 123887"/>
                <a:gd name="connsiteX22" fmla="*/ 35668 w 106189"/>
                <a:gd name="connsiteY22" fmla="*/ 123456 h 123887"/>
                <a:gd name="connsiteX23" fmla="*/ 22266 w 106189"/>
                <a:gd name="connsiteY23" fmla="*/ 116056 h 123887"/>
                <a:gd name="connsiteX24" fmla="*/ 29849 w 106189"/>
                <a:gd name="connsiteY24" fmla="*/ 113938 h 123887"/>
                <a:gd name="connsiteX25" fmla="*/ 33372 w 106189"/>
                <a:gd name="connsiteY25" fmla="*/ 106710 h 123887"/>
                <a:gd name="connsiteX26" fmla="*/ 26851 w 106189"/>
                <a:gd name="connsiteY26" fmla="*/ 100538 h 123887"/>
                <a:gd name="connsiteX27" fmla="*/ 16979 w 106189"/>
                <a:gd name="connsiteY27" fmla="*/ 111996 h 123887"/>
                <a:gd name="connsiteX28" fmla="*/ 35668 w 106189"/>
                <a:gd name="connsiteY28" fmla="*/ 127339 h 123887"/>
                <a:gd name="connsiteX29" fmla="*/ 76921 w 106189"/>
                <a:gd name="connsiteY29" fmla="*/ 91373 h 123887"/>
                <a:gd name="connsiteX30" fmla="*/ 93845 w 106189"/>
                <a:gd name="connsiteY30" fmla="*/ 24026 h 1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189" h="123887">
                  <a:moveTo>
                    <a:pt x="93845" y="24026"/>
                  </a:moveTo>
                  <a:cubicBezTo>
                    <a:pt x="94547" y="21559"/>
                    <a:pt x="94547" y="21206"/>
                    <a:pt x="94547" y="19972"/>
                  </a:cubicBezTo>
                  <a:cubicBezTo>
                    <a:pt x="94547" y="16797"/>
                    <a:pt x="92081" y="15209"/>
                    <a:pt x="89437" y="15209"/>
                  </a:cubicBezTo>
                  <a:cubicBezTo>
                    <a:pt x="87672" y="15209"/>
                    <a:pt x="84852" y="16271"/>
                    <a:pt x="83264" y="18916"/>
                  </a:cubicBezTo>
                  <a:cubicBezTo>
                    <a:pt x="82910" y="19795"/>
                    <a:pt x="81500" y="25259"/>
                    <a:pt x="80798" y="28433"/>
                  </a:cubicBezTo>
                  <a:cubicBezTo>
                    <a:pt x="79564" y="33019"/>
                    <a:pt x="78331" y="37780"/>
                    <a:pt x="77269" y="42537"/>
                  </a:cubicBezTo>
                  <a:lnTo>
                    <a:pt x="69338" y="74272"/>
                  </a:lnTo>
                  <a:cubicBezTo>
                    <a:pt x="68630" y="76915"/>
                    <a:pt x="61053" y="89255"/>
                    <a:pt x="49416" y="89255"/>
                  </a:cubicBezTo>
                  <a:cubicBezTo>
                    <a:pt x="40424" y="89255"/>
                    <a:pt x="38488" y="81501"/>
                    <a:pt x="38488" y="74974"/>
                  </a:cubicBezTo>
                  <a:cubicBezTo>
                    <a:pt x="38488" y="66866"/>
                    <a:pt x="41486" y="55938"/>
                    <a:pt x="47475" y="40424"/>
                  </a:cubicBezTo>
                  <a:cubicBezTo>
                    <a:pt x="50296" y="33196"/>
                    <a:pt x="51004" y="31255"/>
                    <a:pt x="51004" y="27731"/>
                  </a:cubicBezTo>
                  <a:cubicBezTo>
                    <a:pt x="51004" y="19795"/>
                    <a:pt x="45362" y="13274"/>
                    <a:pt x="36547" y="13274"/>
                  </a:cubicBezTo>
                  <a:cubicBezTo>
                    <a:pt x="19800" y="13274"/>
                    <a:pt x="13274" y="38837"/>
                    <a:pt x="13274" y="40424"/>
                  </a:cubicBezTo>
                  <a:cubicBezTo>
                    <a:pt x="13274" y="42183"/>
                    <a:pt x="15038" y="42183"/>
                    <a:pt x="15392" y="42183"/>
                  </a:cubicBezTo>
                  <a:cubicBezTo>
                    <a:pt x="17156" y="42183"/>
                    <a:pt x="17333" y="41834"/>
                    <a:pt x="18212" y="39014"/>
                  </a:cubicBezTo>
                  <a:cubicBezTo>
                    <a:pt x="22975" y="22438"/>
                    <a:pt x="30026" y="17151"/>
                    <a:pt x="36016" y="17151"/>
                  </a:cubicBezTo>
                  <a:cubicBezTo>
                    <a:pt x="37426" y="17151"/>
                    <a:pt x="40424" y="17151"/>
                    <a:pt x="40424" y="22792"/>
                  </a:cubicBezTo>
                  <a:cubicBezTo>
                    <a:pt x="40424" y="27201"/>
                    <a:pt x="38665" y="31785"/>
                    <a:pt x="37426" y="35132"/>
                  </a:cubicBezTo>
                  <a:cubicBezTo>
                    <a:pt x="30375" y="53819"/>
                    <a:pt x="27205" y="63869"/>
                    <a:pt x="27205" y="72154"/>
                  </a:cubicBezTo>
                  <a:cubicBezTo>
                    <a:pt x="27205" y="87844"/>
                    <a:pt x="38311" y="93137"/>
                    <a:pt x="48708" y="93137"/>
                  </a:cubicBezTo>
                  <a:cubicBezTo>
                    <a:pt x="55589" y="93137"/>
                    <a:pt x="61579" y="90139"/>
                    <a:pt x="66517" y="85201"/>
                  </a:cubicBezTo>
                  <a:cubicBezTo>
                    <a:pt x="64228" y="94371"/>
                    <a:pt x="62110" y="103009"/>
                    <a:pt x="55058" y="112351"/>
                  </a:cubicBezTo>
                  <a:cubicBezTo>
                    <a:pt x="50473" y="118346"/>
                    <a:pt x="43775" y="123456"/>
                    <a:pt x="35668" y="123456"/>
                  </a:cubicBezTo>
                  <a:cubicBezTo>
                    <a:pt x="33195" y="123456"/>
                    <a:pt x="25264" y="122931"/>
                    <a:pt x="22266" y="116056"/>
                  </a:cubicBezTo>
                  <a:cubicBezTo>
                    <a:pt x="25087" y="116056"/>
                    <a:pt x="27377" y="116056"/>
                    <a:pt x="29849" y="113938"/>
                  </a:cubicBezTo>
                  <a:cubicBezTo>
                    <a:pt x="31608" y="112351"/>
                    <a:pt x="33372" y="110061"/>
                    <a:pt x="33372" y="106710"/>
                  </a:cubicBezTo>
                  <a:cubicBezTo>
                    <a:pt x="33372" y="101245"/>
                    <a:pt x="28615" y="100538"/>
                    <a:pt x="26851" y="100538"/>
                  </a:cubicBezTo>
                  <a:cubicBezTo>
                    <a:pt x="22797" y="100538"/>
                    <a:pt x="16979" y="103358"/>
                    <a:pt x="16979" y="111996"/>
                  </a:cubicBezTo>
                  <a:cubicBezTo>
                    <a:pt x="16979" y="120813"/>
                    <a:pt x="24733" y="127339"/>
                    <a:pt x="35668" y="127339"/>
                  </a:cubicBezTo>
                  <a:cubicBezTo>
                    <a:pt x="53825" y="127339"/>
                    <a:pt x="71982" y="111294"/>
                    <a:pt x="76921" y="91373"/>
                  </a:cubicBezTo>
                  <a:lnTo>
                    <a:pt x="93845" y="240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64461C47-94FE-424E-8F11-005F1AD0ED18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8228274" y="-7146098"/>
              <a:ext cx="53095" cy="194680"/>
            </a:xfrm>
            <a:custGeom>
              <a:avLst/>
              <a:gdLst>
                <a:gd name="connsiteX0" fmla="*/ 54173 w 53094"/>
                <a:gd name="connsiteY0" fmla="*/ 101422 h 194680"/>
                <a:gd name="connsiteX1" fmla="*/ 42537 w 53094"/>
                <a:gd name="connsiteY1" fmla="*/ 46419 h 194680"/>
                <a:gd name="connsiteX2" fmla="*/ 15038 w 53094"/>
                <a:gd name="connsiteY2" fmla="*/ 13274 h 194680"/>
                <a:gd name="connsiteX3" fmla="*/ 13274 w 53094"/>
                <a:gd name="connsiteY3" fmla="*/ 15038 h 194680"/>
                <a:gd name="connsiteX4" fmla="*/ 16626 w 53094"/>
                <a:gd name="connsiteY4" fmla="*/ 19093 h 194680"/>
                <a:gd name="connsiteX5" fmla="*/ 43947 w 53094"/>
                <a:gd name="connsiteY5" fmla="*/ 101422 h 194680"/>
                <a:gd name="connsiteX6" fmla="*/ 15563 w 53094"/>
                <a:gd name="connsiteY6" fmla="*/ 184808 h 194680"/>
                <a:gd name="connsiteX7" fmla="*/ 13274 w 53094"/>
                <a:gd name="connsiteY7" fmla="*/ 187806 h 194680"/>
                <a:gd name="connsiteX8" fmla="*/ 15038 w 53094"/>
                <a:gd name="connsiteY8" fmla="*/ 189570 h 194680"/>
                <a:gd name="connsiteX9" fmla="*/ 43068 w 53094"/>
                <a:gd name="connsiteY9" fmla="*/ 155191 h 194680"/>
                <a:gd name="connsiteX10" fmla="*/ 54173 w 53094"/>
                <a:gd name="connsiteY10" fmla="*/ 101422 h 19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094" h="194680">
                  <a:moveTo>
                    <a:pt x="54173" y="101422"/>
                  </a:moveTo>
                  <a:cubicBezTo>
                    <a:pt x="54173" y="87673"/>
                    <a:pt x="52237" y="66341"/>
                    <a:pt x="42537" y="46419"/>
                  </a:cubicBezTo>
                  <a:cubicBezTo>
                    <a:pt x="31962" y="24734"/>
                    <a:pt x="16797" y="13274"/>
                    <a:pt x="15038" y="13274"/>
                  </a:cubicBezTo>
                  <a:cubicBezTo>
                    <a:pt x="13976" y="13274"/>
                    <a:pt x="13274" y="13982"/>
                    <a:pt x="13274" y="15038"/>
                  </a:cubicBezTo>
                  <a:cubicBezTo>
                    <a:pt x="13274" y="15564"/>
                    <a:pt x="13274" y="15918"/>
                    <a:pt x="16626" y="19093"/>
                  </a:cubicBezTo>
                  <a:cubicBezTo>
                    <a:pt x="33898" y="36547"/>
                    <a:pt x="43947" y="64576"/>
                    <a:pt x="43947" y="101422"/>
                  </a:cubicBezTo>
                  <a:cubicBezTo>
                    <a:pt x="43947" y="131570"/>
                    <a:pt x="37426" y="162597"/>
                    <a:pt x="15563" y="184808"/>
                  </a:cubicBezTo>
                  <a:cubicBezTo>
                    <a:pt x="13274" y="186926"/>
                    <a:pt x="13274" y="187281"/>
                    <a:pt x="13274" y="187806"/>
                  </a:cubicBezTo>
                  <a:cubicBezTo>
                    <a:pt x="13274" y="188862"/>
                    <a:pt x="13976" y="189570"/>
                    <a:pt x="15038" y="189570"/>
                  </a:cubicBezTo>
                  <a:cubicBezTo>
                    <a:pt x="16797" y="189570"/>
                    <a:pt x="32665" y="177579"/>
                    <a:pt x="43068" y="155191"/>
                  </a:cubicBezTo>
                  <a:cubicBezTo>
                    <a:pt x="52060" y="135801"/>
                    <a:pt x="54173" y="116233"/>
                    <a:pt x="54173" y="10142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</p:grpSp>
      <p:sp>
        <p:nvSpPr>
          <p:cNvPr id="73" name="TextBox 5">
            <a:extLst>
              <a:ext uri="{FF2B5EF4-FFF2-40B4-BE49-F238E27FC236}">
                <a16:creationId xmlns:a16="http://schemas.microsoft.com/office/drawing/2014/main" id="{77B4442B-6E73-4923-9E33-75FFE12ED6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2408" y="1000861"/>
            <a:ext cx="733597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>
              <a:buFontTx/>
              <a:buChar char="•"/>
            </a:pPr>
            <a:r>
              <a:rPr lang="en-US" altLang="fr-FR" sz="1600" dirty="0">
                <a:solidFill>
                  <a:srgbClr val="1014A4"/>
                </a:solidFill>
                <a:latin typeface="Arial" panose="020B0604020202020204" pitchFamily="34" charset="0"/>
              </a:rPr>
              <a:t>Local operators: single trace of products of matrix fields (only planar limit!)</a:t>
            </a:r>
          </a:p>
        </p:txBody>
      </p:sp>
      <p:grpSp>
        <p:nvGrpSpPr>
          <p:cNvPr id="102" name="Groupe 101" descr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{\cal \chi}\in \{&#10;{\cal D}_{\dot\a\b}, \Phi_{ab},\Psi_{\a b}, &#10; \Psi^b_{\dot\a},{\cal F}_{\a\b} ,\dot{\cal F}_{\dot\a\dot\b}  \}&#10;$$&#10;\end{document}" title="IguanaTex Vector Display">
            <a:extLst>
              <a:ext uri="{FF2B5EF4-FFF2-40B4-BE49-F238E27FC236}">
                <a16:creationId xmlns:a16="http://schemas.microsoft.com/office/drawing/2014/main" id="{85E3EAA3-EECA-407D-921A-42E058836603}"/>
              </a:ext>
            </a:extLst>
          </p:cNvPr>
          <p:cNvGrpSpPr>
            <a:grpSpLocks/>
          </p:cNvGrpSpPr>
          <p:nvPr>
            <p:custDataLst>
              <p:tags r:id="rId4"/>
            </p:custDataLst>
          </p:nvPr>
        </p:nvGrpSpPr>
        <p:grpSpPr>
          <a:xfrm>
            <a:off x="4304784" y="2075215"/>
            <a:ext cx="3585390" cy="348460"/>
            <a:chOff x="6477347" y="-247585"/>
            <a:chExt cx="4126991" cy="401097"/>
          </a:xfrm>
        </p:grpSpPr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03A50B9B-B6D4-4AC6-A6A7-0E6FEEAECDFF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>
              <a:off x="6477347" y="-108312"/>
              <a:ext cx="165239" cy="177853"/>
            </a:xfrm>
            <a:custGeom>
              <a:avLst/>
              <a:gdLst>
                <a:gd name="connsiteX0" fmla="*/ 155476 w 165238"/>
                <a:gd name="connsiteY0" fmla="*/ 20862 h 177852"/>
                <a:gd name="connsiteX1" fmla="*/ 158498 w 165238"/>
                <a:gd name="connsiteY1" fmla="*/ 15824 h 177852"/>
                <a:gd name="connsiteX2" fmla="*/ 154971 w 165238"/>
                <a:gd name="connsiteY2" fmla="*/ 12045 h 177852"/>
                <a:gd name="connsiteX3" fmla="*/ 150435 w 165238"/>
                <a:gd name="connsiteY3" fmla="*/ 15070 h 177852"/>
                <a:gd name="connsiteX4" fmla="*/ 90695 w 165238"/>
                <a:gd name="connsiteY4" fmla="*/ 78303 h 177852"/>
                <a:gd name="connsiteX5" fmla="*/ 70532 w 165238"/>
                <a:gd name="connsiteY5" fmla="*/ 27412 h 177852"/>
                <a:gd name="connsiteX6" fmla="*/ 38013 w 165238"/>
                <a:gd name="connsiteY6" fmla="*/ 9528 h 177852"/>
                <a:gd name="connsiteX7" fmla="*/ 14574 w 165238"/>
                <a:gd name="connsiteY7" fmla="*/ 26908 h 177852"/>
                <a:gd name="connsiteX8" fmla="*/ 18355 w 165238"/>
                <a:gd name="connsiteY8" fmla="*/ 30183 h 177852"/>
                <a:gd name="connsiteX9" fmla="*/ 22387 w 165238"/>
                <a:gd name="connsiteY9" fmla="*/ 26908 h 177852"/>
                <a:gd name="connsiteX10" fmla="*/ 35999 w 165238"/>
                <a:gd name="connsiteY10" fmla="*/ 16582 h 177852"/>
                <a:gd name="connsiteX11" fmla="*/ 74814 w 165238"/>
                <a:gd name="connsiteY11" fmla="*/ 94929 h 177852"/>
                <a:gd name="connsiteX12" fmla="*/ 12556 w 165238"/>
                <a:gd name="connsiteY12" fmla="*/ 160933 h 177852"/>
                <a:gd name="connsiteX13" fmla="*/ 9533 w 165238"/>
                <a:gd name="connsiteY13" fmla="*/ 165720 h 177852"/>
                <a:gd name="connsiteX14" fmla="*/ 13310 w 165238"/>
                <a:gd name="connsiteY14" fmla="*/ 169500 h 177852"/>
                <a:gd name="connsiteX15" fmla="*/ 17851 w 165238"/>
                <a:gd name="connsiteY15" fmla="*/ 166475 h 177852"/>
                <a:gd name="connsiteX16" fmla="*/ 77587 w 165238"/>
                <a:gd name="connsiteY16" fmla="*/ 103242 h 177852"/>
                <a:gd name="connsiteX17" fmla="*/ 111870 w 165238"/>
                <a:gd name="connsiteY17" fmla="*/ 168492 h 177852"/>
                <a:gd name="connsiteX18" fmla="*/ 130268 w 165238"/>
                <a:gd name="connsiteY18" fmla="*/ 172021 h 177852"/>
                <a:gd name="connsiteX19" fmla="*/ 153457 w 165238"/>
                <a:gd name="connsiteY19" fmla="*/ 154636 h 177852"/>
                <a:gd name="connsiteX20" fmla="*/ 149676 w 165238"/>
                <a:gd name="connsiteY20" fmla="*/ 151361 h 177852"/>
                <a:gd name="connsiteX21" fmla="*/ 145644 w 165238"/>
                <a:gd name="connsiteY21" fmla="*/ 154636 h 177852"/>
                <a:gd name="connsiteX22" fmla="*/ 132032 w 165238"/>
                <a:gd name="connsiteY22" fmla="*/ 164966 h 177852"/>
                <a:gd name="connsiteX23" fmla="*/ 112120 w 165238"/>
                <a:gd name="connsiteY23" fmla="*/ 137757 h 177852"/>
                <a:gd name="connsiteX24" fmla="*/ 93217 w 165238"/>
                <a:gd name="connsiteY24" fmla="*/ 86870 h 177852"/>
                <a:gd name="connsiteX25" fmla="*/ 155476 w 165238"/>
                <a:gd name="connsiteY25" fmla="*/ 20862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238" h="177852">
                  <a:moveTo>
                    <a:pt x="155476" y="20862"/>
                  </a:moveTo>
                  <a:cubicBezTo>
                    <a:pt x="157239" y="18849"/>
                    <a:pt x="158498" y="17337"/>
                    <a:pt x="158498" y="15824"/>
                  </a:cubicBezTo>
                  <a:cubicBezTo>
                    <a:pt x="158498" y="13557"/>
                    <a:pt x="156734" y="12045"/>
                    <a:pt x="154971" y="12045"/>
                  </a:cubicBezTo>
                  <a:cubicBezTo>
                    <a:pt x="153207" y="12045"/>
                    <a:pt x="152702" y="12549"/>
                    <a:pt x="150435" y="15070"/>
                  </a:cubicBezTo>
                  <a:lnTo>
                    <a:pt x="90695" y="78303"/>
                  </a:lnTo>
                  <a:cubicBezTo>
                    <a:pt x="76328" y="38750"/>
                    <a:pt x="76328" y="38246"/>
                    <a:pt x="70532" y="27412"/>
                  </a:cubicBezTo>
                  <a:cubicBezTo>
                    <a:pt x="68010" y="22124"/>
                    <a:pt x="61706" y="9528"/>
                    <a:pt x="38013" y="9528"/>
                  </a:cubicBezTo>
                  <a:cubicBezTo>
                    <a:pt x="21378" y="9528"/>
                    <a:pt x="14574" y="23383"/>
                    <a:pt x="14574" y="26908"/>
                  </a:cubicBezTo>
                  <a:cubicBezTo>
                    <a:pt x="14574" y="28925"/>
                    <a:pt x="16087" y="30183"/>
                    <a:pt x="18355" y="30183"/>
                  </a:cubicBezTo>
                  <a:cubicBezTo>
                    <a:pt x="21378" y="30183"/>
                    <a:pt x="21632" y="28925"/>
                    <a:pt x="22387" y="26908"/>
                  </a:cubicBezTo>
                  <a:cubicBezTo>
                    <a:pt x="25409" y="19353"/>
                    <a:pt x="32218" y="16582"/>
                    <a:pt x="35999" y="16582"/>
                  </a:cubicBezTo>
                  <a:cubicBezTo>
                    <a:pt x="49862" y="16582"/>
                    <a:pt x="70028" y="80319"/>
                    <a:pt x="74814" y="94929"/>
                  </a:cubicBezTo>
                  <a:lnTo>
                    <a:pt x="12556" y="160933"/>
                  </a:lnTo>
                  <a:cubicBezTo>
                    <a:pt x="10037" y="163704"/>
                    <a:pt x="9533" y="163958"/>
                    <a:pt x="9533" y="165720"/>
                  </a:cubicBezTo>
                  <a:cubicBezTo>
                    <a:pt x="9533" y="167987"/>
                    <a:pt x="11297" y="169500"/>
                    <a:pt x="13310" y="169500"/>
                  </a:cubicBezTo>
                  <a:cubicBezTo>
                    <a:pt x="14069" y="169500"/>
                    <a:pt x="15078" y="169500"/>
                    <a:pt x="17851" y="166475"/>
                  </a:cubicBezTo>
                  <a:lnTo>
                    <a:pt x="77587" y="103242"/>
                  </a:lnTo>
                  <a:cubicBezTo>
                    <a:pt x="97249" y="161691"/>
                    <a:pt x="102289" y="164208"/>
                    <a:pt x="111870" y="168492"/>
                  </a:cubicBezTo>
                  <a:cubicBezTo>
                    <a:pt x="115901" y="170254"/>
                    <a:pt x="122706" y="172021"/>
                    <a:pt x="130268" y="172021"/>
                  </a:cubicBezTo>
                  <a:cubicBezTo>
                    <a:pt x="145898" y="172021"/>
                    <a:pt x="153457" y="158920"/>
                    <a:pt x="153457" y="154636"/>
                  </a:cubicBezTo>
                  <a:cubicBezTo>
                    <a:pt x="153457" y="152370"/>
                    <a:pt x="151949" y="151361"/>
                    <a:pt x="149676" y="151361"/>
                  </a:cubicBezTo>
                  <a:cubicBezTo>
                    <a:pt x="146904" y="151361"/>
                    <a:pt x="146399" y="152620"/>
                    <a:pt x="145644" y="154636"/>
                  </a:cubicBezTo>
                  <a:cubicBezTo>
                    <a:pt x="143627" y="160178"/>
                    <a:pt x="137577" y="164966"/>
                    <a:pt x="132032" y="164966"/>
                  </a:cubicBezTo>
                  <a:cubicBezTo>
                    <a:pt x="124473" y="164966"/>
                    <a:pt x="115651" y="145315"/>
                    <a:pt x="112120" y="137757"/>
                  </a:cubicBezTo>
                  <a:cubicBezTo>
                    <a:pt x="106325" y="125160"/>
                    <a:pt x="106325" y="124656"/>
                    <a:pt x="93217" y="86870"/>
                  </a:cubicBezTo>
                  <a:lnTo>
                    <a:pt x="155476" y="208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66DFDAFE-8EFE-4A2F-AC57-A86039B4BBBD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6731669" y="-139302"/>
              <a:ext cx="152528" cy="165149"/>
            </a:xfrm>
            <a:custGeom>
              <a:avLst/>
              <a:gdLst>
                <a:gd name="connsiteX0" fmla="*/ 133800 w 152528"/>
                <a:gd name="connsiteY0" fmla="*/ 94429 h 165149"/>
                <a:gd name="connsiteX1" fmla="*/ 143380 w 152528"/>
                <a:gd name="connsiteY1" fmla="*/ 88633 h 165149"/>
                <a:gd name="connsiteX2" fmla="*/ 133800 w 152528"/>
                <a:gd name="connsiteY2" fmla="*/ 82840 h 165149"/>
                <a:gd name="connsiteX3" fmla="*/ 21382 w 152528"/>
                <a:gd name="connsiteY3" fmla="*/ 82840 h 165149"/>
                <a:gd name="connsiteX4" fmla="*/ 92212 w 152528"/>
                <a:gd name="connsiteY4" fmla="*/ 21120 h 165149"/>
                <a:gd name="connsiteX5" fmla="*/ 133800 w 152528"/>
                <a:gd name="connsiteY5" fmla="*/ 21120 h 165149"/>
                <a:gd name="connsiteX6" fmla="*/ 143380 w 152528"/>
                <a:gd name="connsiteY6" fmla="*/ 15325 h 165149"/>
                <a:gd name="connsiteX7" fmla="*/ 133800 w 152528"/>
                <a:gd name="connsiteY7" fmla="*/ 9528 h 165149"/>
                <a:gd name="connsiteX8" fmla="*/ 91453 w 152528"/>
                <a:gd name="connsiteY8" fmla="*/ 9528 h 165149"/>
                <a:gd name="connsiteX9" fmla="*/ 9533 w 152528"/>
                <a:gd name="connsiteY9" fmla="*/ 88633 h 165149"/>
                <a:gd name="connsiteX10" fmla="*/ 91453 w 152528"/>
                <a:gd name="connsiteY10" fmla="*/ 167738 h 165149"/>
                <a:gd name="connsiteX11" fmla="*/ 133800 w 152528"/>
                <a:gd name="connsiteY11" fmla="*/ 167738 h 165149"/>
                <a:gd name="connsiteX12" fmla="*/ 143380 w 152528"/>
                <a:gd name="connsiteY12" fmla="*/ 161946 h 165149"/>
                <a:gd name="connsiteX13" fmla="*/ 133800 w 152528"/>
                <a:gd name="connsiteY13" fmla="*/ 156149 h 165149"/>
                <a:gd name="connsiteX14" fmla="*/ 92212 w 152528"/>
                <a:gd name="connsiteY14" fmla="*/ 156149 h 165149"/>
                <a:gd name="connsiteX15" fmla="*/ 21382 w 152528"/>
                <a:gd name="connsiteY15" fmla="*/ 94429 h 165149"/>
                <a:gd name="connsiteX16" fmla="*/ 133800 w 152528"/>
                <a:gd name="connsiteY16" fmla="*/ 94429 h 165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528" h="165149">
                  <a:moveTo>
                    <a:pt x="133800" y="94429"/>
                  </a:moveTo>
                  <a:cubicBezTo>
                    <a:pt x="137836" y="94429"/>
                    <a:pt x="143380" y="94429"/>
                    <a:pt x="143380" y="88633"/>
                  </a:cubicBezTo>
                  <a:cubicBezTo>
                    <a:pt x="143380" y="82840"/>
                    <a:pt x="137836" y="82840"/>
                    <a:pt x="133800" y="82840"/>
                  </a:cubicBezTo>
                  <a:lnTo>
                    <a:pt x="21382" y="82840"/>
                  </a:lnTo>
                  <a:cubicBezTo>
                    <a:pt x="24659" y="47822"/>
                    <a:pt x="53897" y="21120"/>
                    <a:pt x="92212" y="21120"/>
                  </a:cubicBezTo>
                  <a:lnTo>
                    <a:pt x="133800" y="21120"/>
                  </a:lnTo>
                  <a:cubicBezTo>
                    <a:pt x="137836" y="21120"/>
                    <a:pt x="143380" y="21120"/>
                    <a:pt x="143380" y="15325"/>
                  </a:cubicBezTo>
                  <a:cubicBezTo>
                    <a:pt x="143380" y="9528"/>
                    <a:pt x="137836" y="9528"/>
                    <a:pt x="133800" y="9528"/>
                  </a:cubicBezTo>
                  <a:lnTo>
                    <a:pt x="91453" y="9528"/>
                  </a:lnTo>
                  <a:cubicBezTo>
                    <a:pt x="46084" y="9528"/>
                    <a:pt x="9533" y="44801"/>
                    <a:pt x="9533" y="88633"/>
                  </a:cubicBezTo>
                  <a:cubicBezTo>
                    <a:pt x="9533" y="132723"/>
                    <a:pt x="46335" y="167738"/>
                    <a:pt x="91453" y="167738"/>
                  </a:cubicBezTo>
                  <a:lnTo>
                    <a:pt x="133800" y="167738"/>
                  </a:lnTo>
                  <a:cubicBezTo>
                    <a:pt x="137836" y="167738"/>
                    <a:pt x="143380" y="167738"/>
                    <a:pt x="143380" y="161946"/>
                  </a:cubicBezTo>
                  <a:cubicBezTo>
                    <a:pt x="143380" y="156149"/>
                    <a:pt x="137836" y="156149"/>
                    <a:pt x="133800" y="156149"/>
                  </a:cubicBezTo>
                  <a:lnTo>
                    <a:pt x="92212" y="156149"/>
                  </a:lnTo>
                  <a:cubicBezTo>
                    <a:pt x="53897" y="156149"/>
                    <a:pt x="24659" y="129448"/>
                    <a:pt x="21382" y="94429"/>
                  </a:cubicBezTo>
                  <a:lnTo>
                    <a:pt x="133800" y="944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090B43C1-3F61-46D9-8BAD-925D2E964823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6981053" y="-186159"/>
              <a:ext cx="330477" cy="266779"/>
            </a:xfrm>
            <a:custGeom>
              <a:avLst/>
              <a:gdLst>
                <a:gd name="connsiteX0" fmla="*/ 67255 w 330477"/>
                <a:gd name="connsiteY0" fmla="*/ 45805 h 266779"/>
                <a:gd name="connsiteX1" fmla="*/ 76077 w 330477"/>
                <a:gd name="connsiteY1" fmla="*/ 25150 h 266779"/>
                <a:gd name="connsiteX2" fmla="*/ 100779 w 330477"/>
                <a:gd name="connsiteY2" fmla="*/ 16582 h 266779"/>
                <a:gd name="connsiteX3" fmla="*/ 105820 w 330477"/>
                <a:gd name="connsiteY3" fmla="*/ 13057 h 266779"/>
                <a:gd name="connsiteX4" fmla="*/ 99771 w 330477"/>
                <a:gd name="connsiteY4" fmla="*/ 9528 h 266779"/>
                <a:gd name="connsiteX5" fmla="*/ 48353 w 330477"/>
                <a:gd name="connsiteY5" fmla="*/ 41271 h 266779"/>
                <a:gd name="connsiteX6" fmla="*/ 48353 w 330477"/>
                <a:gd name="connsiteY6" fmla="*/ 105512 h 266779"/>
                <a:gd name="connsiteX7" fmla="*/ 14574 w 330477"/>
                <a:gd name="connsiteY7" fmla="*/ 131964 h 266779"/>
                <a:gd name="connsiteX8" fmla="*/ 9533 w 330477"/>
                <a:gd name="connsiteY8" fmla="*/ 135489 h 266779"/>
                <a:gd name="connsiteX9" fmla="*/ 13819 w 330477"/>
                <a:gd name="connsiteY9" fmla="*/ 139019 h 266779"/>
                <a:gd name="connsiteX10" fmla="*/ 47594 w 330477"/>
                <a:gd name="connsiteY10" fmla="*/ 160432 h 266779"/>
                <a:gd name="connsiteX11" fmla="*/ 48353 w 330477"/>
                <a:gd name="connsiteY11" fmla="*/ 173279 h 266779"/>
                <a:gd name="connsiteX12" fmla="*/ 48353 w 330477"/>
                <a:gd name="connsiteY12" fmla="*/ 224674 h 266779"/>
                <a:gd name="connsiteX13" fmla="*/ 64483 w 330477"/>
                <a:gd name="connsiteY13" fmla="*/ 253138 h 266779"/>
                <a:gd name="connsiteX14" fmla="*/ 99771 w 330477"/>
                <a:gd name="connsiteY14" fmla="*/ 261455 h 266779"/>
                <a:gd name="connsiteX15" fmla="*/ 105820 w 330477"/>
                <a:gd name="connsiteY15" fmla="*/ 257926 h 266779"/>
                <a:gd name="connsiteX16" fmla="*/ 101534 w 330477"/>
                <a:gd name="connsiteY16" fmla="*/ 254401 h 266779"/>
                <a:gd name="connsiteX17" fmla="*/ 68010 w 330477"/>
                <a:gd name="connsiteY17" fmla="*/ 233237 h 266779"/>
                <a:gd name="connsiteX18" fmla="*/ 67255 w 330477"/>
                <a:gd name="connsiteY18" fmla="*/ 221399 h 266779"/>
                <a:gd name="connsiteX19" fmla="*/ 67255 w 330477"/>
                <a:gd name="connsiteY19" fmla="*/ 168491 h 266779"/>
                <a:gd name="connsiteX20" fmla="*/ 38016 w 330477"/>
                <a:gd name="connsiteY20" fmla="*/ 135489 h 266779"/>
                <a:gd name="connsiteX21" fmla="*/ 66501 w 330477"/>
                <a:gd name="connsiteY21" fmla="*/ 111305 h 266779"/>
                <a:gd name="connsiteX22" fmla="*/ 67255 w 330477"/>
                <a:gd name="connsiteY22" fmla="*/ 98708 h 266779"/>
                <a:gd name="connsiteX23" fmla="*/ 67255 w 330477"/>
                <a:gd name="connsiteY23" fmla="*/ 45805 h 266779"/>
                <a:gd name="connsiteX24" fmla="*/ 181781 w 330477"/>
                <a:gd name="connsiteY24" fmla="*/ 198472 h 266779"/>
                <a:gd name="connsiteX25" fmla="*/ 330495 w 330477"/>
                <a:gd name="connsiteY25" fmla="*/ 85357 h 266779"/>
                <a:gd name="connsiteX26" fmla="*/ 301257 w 330477"/>
                <a:gd name="connsiteY26" fmla="*/ 37745 h 266779"/>
                <a:gd name="connsiteX27" fmla="*/ 232190 w 330477"/>
                <a:gd name="connsiteY27" fmla="*/ 26408 h 266779"/>
                <a:gd name="connsiteX28" fmla="*/ 165141 w 330477"/>
                <a:gd name="connsiteY28" fmla="*/ 37745 h 266779"/>
                <a:gd name="connsiteX29" fmla="*/ 130358 w 330477"/>
                <a:gd name="connsiteY29" fmla="*/ 74023 h 266779"/>
                <a:gd name="connsiteX30" fmla="*/ 133130 w 330477"/>
                <a:gd name="connsiteY30" fmla="*/ 76036 h 266779"/>
                <a:gd name="connsiteX31" fmla="*/ 152538 w 330477"/>
                <a:gd name="connsiteY31" fmla="*/ 63439 h 266779"/>
                <a:gd name="connsiteX32" fmla="*/ 198416 w 330477"/>
                <a:gd name="connsiteY32" fmla="*/ 41021 h 266779"/>
                <a:gd name="connsiteX33" fmla="*/ 164387 w 330477"/>
                <a:gd name="connsiteY33" fmla="*/ 184363 h 266779"/>
                <a:gd name="connsiteX34" fmla="*/ 148256 w 330477"/>
                <a:gd name="connsiteY34" fmla="*/ 196710 h 266779"/>
                <a:gd name="connsiteX35" fmla="*/ 154555 w 330477"/>
                <a:gd name="connsiteY35" fmla="*/ 198472 h 266779"/>
                <a:gd name="connsiteX36" fmla="*/ 181781 w 330477"/>
                <a:gd name="connsiteY36" fmla="*/ 198472 h 266779"/>
                <a:gd name="connsiteX37" fmla="*/ 182536 w 330477"/>
                <a:gd name="connsiteY37" fmla="*/ 183859 h 266779"/>
                <a:gd name="connsiteX38" fmla="*/ 220092 w 330477"/>
                <a:gd name="connsiteY38" fmla="*/ 41021 h 266779"/>
                <a:gd name="connsiteX39" fmla="*/ 308061 w 330477"/>
                <a:gd name="connsiteY39" fmla="*/ 96441 h 266779"/>
                <a:gd name="connsiteX40" fmla="*/ 198162 w 330477"/>
                <a:gd name="connsiteY40" fmla="*/ 183859 h 266779"/>
                <a:gd name="connsiteX41" fmla="*/ 182536 w 330477"/>
                <a:gd name="connsiteY41" fmla="*/ 183859 h 26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0477" h="266779">
                  <a:moveTo>
                    <a:pt x="67255" y="45805"/>
                  </a:moveTo>
                  <a:cubicBezTo>
                    <a:pt x="67255" y="39509"/>
                    <a:pt x="67255" y="32957"/>
                    <a:pt x="76077" y="25150"/>
                  </a:cubicBezTo>
                  <a:cubicBezTo>
                    <a:pt x="77841" y="23887"/>
                    <a:pt x="85150" y="17591"/>
                    <a:pt x="100779" y="16582"/>
                  </a:cubicBezTo>
                  <a:cubicBezTo>
                    <a:pt x="103803" y="16333"/>
                    <a:pt x="105820" y="16333"/>
                    <a:pt x="105820" y="13057"/>
                  </a:cubicBezTo>
                  <a:cubicBezTo>
                    <a:pt x="105820" y="9528"/>
                    <a:pt x="103298" y="9528"/>
                    <a:pt x="99771" y="9528"/>
                  </a:cubicBezTo>
                  <a:cubicBezTo>
                    <a:pt x="72550" y="9528"/>
                    <a:pt x="48602" y="22124"/>
                    <a:pt x="48353" y="41271"/>
                  </a:cubicBezTo>
                  <a:lnTo>
                    <a:pt x="48353" y="105512"/>
                  </a:lnTo>
                  <a:cubicBezTo>
                    <a:pt x="47848" y="118613"/>
                    <a:pt x="35244" y="130706"/>
                    <a:pt x="14574" y="131964"/>
                  </a:cubicBezTo>
                  <a:cubicBezTo>
                    <a:pt x="11550" y="132215"/>
                    <a:pt x="9533" y="132215"/>
                    <a:pt x="9533" y="135489"/>
                  </a:cubicBezTo>
                  <a:cubicBezTo>
                    <a:pt x="9533" y="138765"/>
                    <a:pt x="11801" y="138765"/>
                    <a:pt x="13819" y="139019"/>
                  </a:cubicBezTo>
                  <a:cubicBezTo>
                    <a:pt x="37762" y="140531"/>
                    <a:pt x="45830" y="153378"/>
                    <a:pt x="47594" y="160432"/>
                  </a:cubicBezTo>
                  <a:cubicBezTo>
                    <a:pt x="48353" y="163454"/>
                    <a:pt x="48353" y="163958"/>
                    <a:pt x="48353" y="173279"/>
                  </a:cubicBezTo>
                  <a:lnTo>
                    <a:pt x="48353" y="224674"/>
                  </a:lnTo>
                  <a:cubicBezTo>
                    <a:pt x="48353" y="232733"/>
                    <a:pt x="48353" y="243821"/>
                    <a:pt x="64483" y="253138"/>
                  </a:cubicBezTo>
                  <a:cubicBezTo>
                    <a:pt x="75322" y="259439"/>
                    <a:pt x="90949" y="261455"/>
                    <a:pt x="99771" y="261455"/>
                  </a:cubicBezTo>
                  <a:cubicBezTo>
                    <a:pt x="103298" y="261455"/>
                    <a:pt x="105820" y="261455"/>
                    <a:pt x="105820" y="257926"/>
                  </a:cubicBezTo>
                  <a:cubicBezTo>
                    <a:pt x="105820" y="254651"/>
                    <a:pt x="103553" y="254651"/>
                    <a:pt x="101534" y="254401"/>
                  </a:cubicBezTo>
                  <a:cubicBezTo>
                    <a:pt x="78096" y="252888"/>
                    <a:pt x="69774" y="241046"/>
                    <a:pt x="68010" y="233237"/>
                  </a:cubicBezTo>
                  <a:cubicBezTo>
                    <a:pt x="67255" y="230720"/>
                    <a:pt x="67255" y="230216"/>
                    <a:pt x="67255" y="221399"/>
                  </a:cubicBezTo>
                  <a:lnTo>
                    <a:pt x="67255" y="168491"/>
                  </a:lnTo>
                  <a:cubicBezTo>
                    <a:pt x="67255" y="161691"/>
                    <a:pt x="67255" y="144307"/>
                    <a:pt x="38016" y="135489"/>
                  </a:cubicBezTo>
                  <a:cubicBezTo>
                    <a:pt x="56920" y="129697"/>
                    <a:pt x="63978" y="120626"/>
                    <a:pt x="66501" y="111305"/>
                  </a:cubicBezTo>
                  <a:cubicBezTo>
                    <a:pt x="67255" y="108284"/>
                    <a:pt x="67255" y="106521"/>
                    <a:pt x="67255" y="98708"/>
                  </a:cubicBezTo>
                  <a:lnTo>
                    <a:pt x="67255" y="45805"/>
                  </a:lnTo>
                  <a:close/>
                  <a:moveTo>
                    <a:pt x="181781" y="198472"/>
                  </a:moveTo>
                  <a:cubicBezTo>
                    <a:pt x="245803" y="198472"/>
                    <a:pt x="330495" y="153628"/>
                    <a:pt x="330495" y="85357"/>
                  </a:cubicBezTo>
                  <a:cubicBezTo>
                    <a:pt x="330495" y="58656"/>
                    <a:pt x="315874" y="45555"/>
                    <a:pt x="301257" y="37745"/>
                  </a:cubicBezTo>
                  <a:cubicBezTo>
                    <a:pt x="279578" y="26408"/>
                    <a:pt x="255379" y="26408"/>
                    <a:pt x="232190" y="26408"/>
                  </a:cubicBezTo>
                  <a:cubicBezTo>
                    <a:pt x="208497" y="26408"/>
                    <a:pt x="188835" y="26408"/>
                    <a:pt x="165141" y="37745"/>
                  </a:cubicBezTo>
                  <a:cubicBezTo>
                    <a:pt x="134140" y="52859"/>
                    <a:pt x="130358" y="72257"/>
                    <a:pt x="130358" y="74023"/>
                  </a:cubicBezTo>
                  <a:cubicBezTo>
                    <a:pt x="130358" y="75532"/>
                    <a:pt x="131616" y="76036"/>
                    <a:pt x="133130" y="76036"/>
                  </a:cubicBezTo>
                  <a:cubicBezTo>
                    <a:pt x="138426" y="76036"/>
                    <a:pt x="150524" y="69486"/>
                    <a:pt x="152538" y="63439"/>
                  </a:cubicBezTo>
                  <a:cubicBezTo>
                    <a:pt x="156069" y="53113"/>
                    <a:pt x="159597" y="42784"/>
                    <a:pt x="198416" y="41021"/>
                  </a:cubicBezTo>
                  <a:cubicBezTo>
                    <a:pt x="195893" y="73769"/>
                    <a:pt x="190852" y="118359"/>
                    <a:pt x="164387" y="184363"/>
                  </a:cubicBezTo>
                  <a:cubicBezTo>
                    <a:pt x="154051" y="188143"/>
                    <a:pt x="148256" y="193685"/>
                    <a:pt x="148256" y="196710"/>
                  </a:cubicBezTo>
                  <a:cubicBezTo>
                    <a:pt x="148256" y="198472"/>
                    <a:pt x="150269" y="198472"/>
                    <a:pt x="154555" y="198472"/>
                  </a:cubicBezTo>
                  <a:lnTo>
                    <a:pt x="181781" y="198472"/>
                  </a:lnTo>
                  <a:close/>
                  <a:moveTo>
                    <a:pt x="182536" y="183859"/>
                  </a:moveTo>
                  <a:cubicBezTo>
                    <a:pt x="202447" y="137506"/>
                    <a:pt x="214800" y="94175"/>
                    <a:pt x="220092" y="41021"/>
                  </a:cubicBezTo>
                  <a:cubicBezTo>
                    <a:pt x="240508" y="41021"/>
                    <a:pt x="308061" y="41021"/>
                    <a:pt x="308061" y="96441"/>
                  </a:cubicBezTo>
                  <a:cubicBezTo>
                    <a:pt x="308061" y="149348"/>
                    <a:pt x="257901" y="183859"/>
                    <a:pt x="198162" y="183859"/>
                  </a:cubicBezTo>
                  <a:lnTo>
                    <a:pt x="182536" y="18385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19986DA0-5BC9-4DBD-971C-39A368C5AF4E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7370983" y="-84108"/>
              <a:ext cx="38132" cy="25408"/>
            </a:xfrm>
            <a:custGeom>
              <a:avLst/>
              <a:gdLst>
                <a:gd name="connsiteX0" fmla="*/ 18776 w 38132"/>
                <a:gd name="connsiteY0" fmla="*/ 9528 h 25407"/>
                <a:gd name="connsiteX1" fmla="*/ 9533 w 38132"/>
                <a:gd name="connsiteY1" fmla="*/ 18556 h 25407"/>
                <a:gd name="connsiteX2" fmla="*/ 18986 w 38132"/>
                <a:gd name="connsiteY2" fmla="*/ 27793 h 25407"/>
                <a:gd name="connsiteX3" fmla="*/ 20667 w 38132"/>
                <a:gd name="connsiteY3" fmla="*/ 27793 h 25407"/>
                <a:gd name="connsiteX4" fmla="*/ 30120 w 38132"/>
                <a:gd name="connsiteY4" fmla="*/ 18556 h 25407"/>
                <a:gd name="connsiteX5" fmla="*/ 20877 w 38132"/>
                <a:gd name="connsiteY5" fmla="*/ 9528 h 25407"/>
                <a:gd name="connsiteX6" fmla="*/ 18776 w 38132"/>
                <a:gd name="connsiteY6" fmla="*/ 9528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32" h="25407">
                  <a:moveTo>
                    <a:pt x="18776" y="9528"/>
                  </a:moveTo>
                  <a:cubicBezTo>
                    <a:pt x="14363" y="9528"/>
                    <a:pt x="9533" y="9528"/>
                    <a:pt x="9533" y="18556"/>
                  </a:cubicBezTo>
                  <a:cubicBezTo>
                    <a:pt x="9533" y="26952"/>
                    <a:pt x="13104" y="27793"/>
                    <a:pt x="18986" y="27793"/>
                  </a:cubicBezTo>
                  <a:lnTo>
                    <a:pt x="20667" y="27793"/>
                  </a:lnTo>
                  <a:cubicBezTo>
                    <a:pt x="26545" y="27793"/>
                    <a:pt x="30120" y="26952"/>
                    <a:pt x="30120" y="18556"/>
                  </a:cubicBezTo>
                  <a:cubicBezTo>
                    <a:pt x="30120" y="9528"/>
                    <a:pt x="25286" y="9528"/>
                    <a:pt x="20877" y="9528"/>
                  </a:cubicBezTo>
                  <a:lnTo>
                    <a:pt x="18776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C8C4E20B-5302-491A-9A1B-8EECFF44F90E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7312765" y="-86207"/>
              <a:ext cx="266924" cy="203260"/>
            </a:xfrm>
            <a:custGeom>
              <a:avLst/>
              <a:gdLst>
                <a:gd name="connsiteX0" fmla="*/ 107421 w 266924"/>
                <a:gd name="connsiteY0" fmla="*/ 128149 h 203260"/>
                <a:gd name="connsiteX1" fmla="*/ 133891 w 266924"/>
                <a:gd name="connsiteY1" fmla="*/ 77763 h 203260"/>
                <a:gd name="connsiteX2" fmla="*/ 130741 w 266924"/>
                <a:gd name="connsiteY2" fmla="*/ 75032 h 203260"/>
                <a:gd name="connsiteX3" fmla="*/ 126539 w 266924"/>
                <a:gd name="connsiteY3" fmla="*/ 80280 h 203260"/>
                <a:gd name="connsiteX4" fmla="*/ 107421 w 266924"/>
                <a:gd name="connsiteY4" fmla="*/ 118074 h 203260"/>
                <a:gd name="connsiteX5" fmla="*/ 107004 w 266924"/>
                <a:gd name="connsiteY5" fmla="*/ 109463 h 203260"/>
                <a:gd name="connsiteX6" fmla="*/ 68352 w 266924"/>
                <a:gd name="connsiteY6" fmla="*/ 64956 h 203260"/>
                <a:gd name="connsiteX7" fmla="*/ 9533 w 266924"/>
                <a:gd name="connsiteY7" fmla="*/ 123322 h 203260"/>
                <a:gd name="connsiteX8" fmla="*/ 46295 w 266924"/>
                <a:gd name="connsiteY8" fmla="*/ 159643 h 203260"/>
                <a:gd name="connsiteX9" fmla="*/ 93137 w 266924"/>
                <a:gd name="connsiteY9" fmla="*/ 142004 h 203260"/>
                <a:gd name="connsiteX10" fmla="*/ 113725 w 266924"/>
                <a:gd name="connsiteY10" fmla="*/ 159643 h 203260"/>
                <a:gd name="connsiteX11" fmla="*/ 132633 w 266924"/>
                <a:gd name="connsiteY11" fmla="*/ 144946 h 203260"/>
                <a:gd name="connsiteX12" fmla="*/ 129478 w 266924"/>
                <a:gd name="connsiteY12" fmla="*/ 142425 h 203260"/>
                <a:gd name="connsiteX13" fmla="*/ 126118 w 266924"/>
                <a:gd name="connsiteY13" fmla="*/ 144525 h 203260"/>
                <a:gd name="connsiteX14" fmla="*/ 114567 w 266924"/>
                <a:gd name="connsiteY14" fmla="*/ 153763 h 203260"/>
                <a:gd name="connsiteX15" fmla="*/ 107421 w 266924"/>
                <a:gd name="connsiteY15" fmla="*/ 128149 h 203260"/>
                <a:gd name="connsiteX16" fmla="*/ 91668 w 266924"/>
                <a:gd name="connsiteY16" fmla="*/ 135077 h 203260"/>
                <a:gd name="connsiteX17" fmla="*/ 46926 w 266924"/>
                <a:gd name="connsiteY17" fmla="*/ 153763 h 203260"/>
                <a:gd name="connsiteX18" fmla="*/ 26550 w 266924"/>
                <a:gd name="connsiteY18" fmla="*/ 130670 h 203260"/>
                <a:gd name="connsiteX19" fmla="*/ 39781 w 266924"/>
                <a:gd name="connsiteY19" fmla="*/ 87628 h 203260"/>
                <a:gd name="connsiteX20" fmla="*/ 68141 w 266924"/>
                <a:gd name="connsiteY20" fmla="*/ 70831 h 203260"/>
                <a:gd name="connsiteX21" fmla="*/ 88939 w 266924"/>
                <a:gd name="connsiteY21" fmla="*/ 91828 h 203260"/>
                <a:gd name="connsiteX22" fmla="*/ 91668 w 266924"/>
                <a:gd name="connsiteY22" fmla="*/ 135077 h 203260"/>
                <a:gd name="connsiteX23" fmla="*/ 269688 w 266924"/>
                <a:gd name="connsiteY23" fmla="*/ 38080 h 203260"/>
                <a:gd name="connsiteX24" fmla="*/ 236708 w 266924"/>
                <a:gd name="connsiteY24" fmla="*/ 9528 h 203260"/>
                <a:gd name="connsiteX25" fmla="*/ 183562 w 266924"/>
                <a:gd name="connsiteY25" fmla="*/ 63277 h 203260"/>
                <a:gd name="connsiteX26" fmla="*/ 150370 w 266924"/>
                <a:gd name="connsiteY26" fmla="*/ 195753 h 203260"/>
                <a:gd name="connsiteX27" fmla="*/ 152892 w 266924"/>
                <a:gd name="connsiteY27" fmla="*/ 198274 h 203260"/>
                <a:gd name="connsiteX28" fmla="*/ 156674 w 266924"/>
                <a:gd name="connsiteY28" fmla="*/ 196805 h 203260"/>
                <a:gd name="connsiteX29" fmla="*/ 170958 w 266924"/>
                <a:gd name="connsiteY29" fmla="*/ 140535 h 203260"/>
                <a:gd name="connsiteX30" fmla="*/ 200788 w 266924"/>
                <a:gd name="connsiteY30" fmla="*/ 159432 h 203260"/>
                <a:gd name="connsiteX31" fmla="*/ 261497 w 266924"/>
                <a:gd name="connsiteY31" fmla="*/ 105473 h 203260"/>
                <a:gd name="connsiteX32" fmla="*/ 245740 w 266924"/>
                <a:gd name="connsiteY32" fmla="*/ 73773 h 203260"/>
                <a:gd name="connsiteX33" fmla="*/ 251833 w 266924"/>
                <a:gd name="connsiteY33" fmla="*/ 69994 h 203260"/>
                <a:gd name="connsiteX34" fmla="*/ 269688 w 266924"/>
                <a:gd name="connsiteY34" fmla="*/ 38080 h 203260"/>
                <a:gd name="connsiteX35" fmla="*/ 228307 w 266924"/>
                <a:gd name="connsiteY35" fmla="*/ 73773 h 203260"/>
                <a:gd name="connsiteX36" fmla="*/ 216752 w 266924"/>
                <a:gd name="connsiteY36" fmla="*/ 74821 h 203260"/>
                <a:gd name="connsiteX37" fmla="*/ 209821 w 266924"/>
                <a:gd name="connsiteY37" fmla="*/ 73984 h 203260"/>
                <a:gd name="connsiteX38" fmla="*/ 222003 w 266924"/>
                <a:gd name="connsiteY38" fmla="*/ 72932 h 203260"/>
                <a:gd name="connsiteX39" fmla="*/ 228307 w 266924"/>
                <a:gd name="connsiteY39" fmla="*/ 73773 h 203260"/>
                <a:gd name="connsiteX40" fmla="*/ 256452 w 266924"/>
                <a:gd name="connsiteY40" fmla="*/ 34090 h 203260"/>
                <a:gd name="connsiteX41" fmla="*/ 244481 w 266924"/>
                <a:gd name="connsiteY41" fmla="*/ 64325 h 203260"/>
                <a:gd name="connsiteX42" fmla="*/ 237760 w 266924"/>
                <a:gd name="connsiteY42" fmla="*/ 69573 h 203260"/>
                <a:gd name="connsiteX43" fmla="*/ 221165 w 266924"/>
                <a:gd name="connsiteY43" fmla="*/ 67052 h 203260"/>
                <a:gd name="connsiteX44" fmla="*/ 202469 w 266924"/>
                <a:gd name="connsiteY44" fmla="*/ 74821 h 203260"/>
                <a:gd name="connsiteX45" fmla="*/ 218643 w 266924"/>
                <a:gd name="connsiteY45" fmla="*/ 80701 h 203260"/>
                <a:gd name="connsiteX46" fmla="*/ 237339 w 266924"/>
                <a:gd name="connsiteY46" fmla="*/ 77763 h 203260"/>
                <a:gd name="connsiteX47" fmla="*/ 246792 w 266924"/>
                <a:gd name="connsiteY47" fmla="*/ 100015 h 203260"/>
                <a:gd name="connsiteX48" fmla="*/ 236497 w 266924"/>
                <a:gd name="connsiteY48" fmla="*/ 134660 h 203260"/>
                <a:gd name="connsiteX49" fmla="*/ 199946 w 266924"/>
                <a:gd name="connsiteY49" fmla="*/ 153553 h 203260"/>
                <a:gd name="connsiteX50" fmla="*/ 175160 w 266924"/>
                <a:gd name="connsiteY50" fmla="*/ 128149 h 203260"/>
                <a:gd name="connsiteX51" fmla="*/ 175999 w 266924"/>
                <a:gd name="connsiteY51" fmla="*/ 120590 h 203260"/>
                <a:gd name="connsiteX52" fmla="*/ 189865 w 266924"/>
                <a:gd name="connsiteY52" fmla="*/ 64746 h 203260"/>
                <a:gd name="connsiteX53" fmla="*/ 235870 w 266924"/>
                <a:gd name="connsiteY53" fmla="*/ 15407 h 203260"/>
                <a:gd name="connsiteX54" fmla="*/ 256452 w 266924"/>
                <a:gd name="connsiteY54" fmla="*/ 3409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66924" h="203260">
                  <a:moveTo>
                    <a:pt x="107421" y="128149"/>
                  </a:moveTo>
                  <a:cubicBezTo>
                    <a:pt x="126960" y="106736"/>
                    <a:pt x="133891" y="79442"/>
                    <a:pt x="133891" y="77763"/>
                  </a:cubicBezTo>
                  <a:cubicBezTo>
                    <a:pt x="133891" y="75873"/>
                    <a:pt x="132633" y="75032"/>
                    <a:pt x="130741" y="75032"/>
                  </a:cubicBezTo>
                  <a:cubicBezTo>
                    <a:pt x="128008" y="75032"/>
                    <a:pt x="127797" y="75873"/>
                    <a:pt x="126539" y="80280"/>
                  </a:cubicBezTo>
                  <a:cubicBezTo>
                    <a:pt x="120656" y="101698"/>
                    <a:pt x="108053" y="118074"/>
                    <a:pt x="107421" y="118074"/>
                  </a:cubicBezTo>
                  <a:cubicBezTo>
                    <a:pt x="107004" y="118074"/>
                    <a:pt x="107004" y="112822"/>
                    <a:pt x="107004" y="109463"/>
                  </a:cubicBezTo>
                  <a:cubicBezTo>
                    <a:pt x="106583" y="72511"/>
                    <a:pt x="82635" y="64956"/>
                    <a:pt x="68352" y="64956"/>
                  </a:cubicBezTo>
                  <a:cubicBezTo>
                    <a:pt x="38732" y="64956"/>
                    <a:pt x="9533" y="93718"/>
                    <a:pt x="9533" y="123322"/>
                  </a:cubicBezTo>
                  <a:cubicBezTo>
                    <a:pt x="9533" y="144105"/>
                    <a:pt x="24027" y="159643"/>
                    <a:pt x="46295" y="159643"/>
                  </a:cubicBezTo>
                  <a:cubicBezTo>
                    <a:pt x="60999" y="159643"/>
                    <a:pt x="76542" y="154395"/>
                    <a:pt x="93137" y="142004"/>
                  </a:cubicBezTo>
                  <a:cubicBezTo>
                    <a:pt x="97761" y="158591"/>
                    <a:pt x="109943" y="159643"/>
                    <a:pt x="113725" y="159643"/>
                  </a:cubicBezTo>
                  <a:cubicBezTo>
                    <a:pt x="125697" y="159643"/>
                    <a:pt x="132633" y="148936"/>
                    <a:pt x="132633" y="144946"/>
                  </a:cubicBezTo>
                  <a:cubicBezTo>
                    <a:pt x="132633" y="142425"/>
                    <a:pt x="130109" y="142425"/>
                    <a:pt x="129478" y="142425"/>
                  </a:cubicBezTo>
                  <a:cubicBezTo>
                    <a:pt x="127170" y="142425"/>
                    <a:pt x="126749" y="143056"/>
                    <a:pt x="126118" y="144525"/>
                  </a:cubicBezTo>
                  <a:cubicBezTo>
                    <a:pt x="122757" y="153342"/>
                    <a:pt x="115616" y="153763"/>
                    <a:pt x="114567" y="153763"/>
                  </a:cubicBezTo>
                  <a:cubicBezTo>
                    <a:pt x="111624" y="153763"/>
                    <a:pt x="108263" y="153763"/>
                    <a:pt x="107421" y="128149"/>
                  </a:cubicBezTo>
                  <a:close/>
                  <a:moveTo>
                    <a:pt x="91668" y="135077"/>
                  </a:moveTo>
                  <a:cubicBezTo>
                    <a:pt x="76753" y="148515"/>
                    <a:pt x="59109" y="153763"/>
                    <a:pt x="46926" y="153763"/>
                  </a:cubicBezTo>
                  <a:cubicBezTo>
                    <a:pt x="35999" y="153763"/>
                    <a:pt x="26550" y="147467"/>
                    <a:pt x="26550" y="130670"/>
                  </a:cubicBezTo>
                  <a:cubicBezTo>
                    <a:pt x="26550" y="123322"/>
                    <a:pt x="29910" y="101698"/>
                    <a:pt x="39781" y="87628"/>
                  </a:cubicBezTo>
                  <a:cubicBezTo>
                    <a:pt x="48185" y="75873"/>
                    <a:pt x="59530" y="70831"/>
                    <a:pt x="68141" y="70831"/>
                  </a:cubicBezTo>
                  <a:cubicBezTo>
                    <a:pt x="79696" y="70831"/>
                    <a:pt x="86206" y="79021"/>
                    <a:pt x="88939" y="91828"/>
                  </a:cubicBezTo>
                  <a:cubicBezTo>
                    <a:pt x="92089" y="106104"/>
                    <a:pt x="90409" y="122901"/>
                    <a:pt x="91668" y="135077"/>
                  </a:cubicBezTo>
                  <a:close/>
                  <a:moveTo>
                    <a:pt x="269688" y="38080"/>
                  </a:moveTo>
                  <a:cubicBezTo>
                    <a:pt x="269688" y="18977"/>
                    <a:pt x="254145" y="9528"/>
                    <a:pt x="236708" y="9528"/>
                  </a:cubicBezTo>
                  <a:cubicBezTo>
                    <a:pt x="209610" y="9528"/>
                    <a:pt x="189444" y="40180"/>
                    <a:pt x="183562" y="63277"/>
                  </a:cubicBezTo>
                  <a:lnTo>
                    <a:pt x="150370" y="195753"/>
                  </a:lnTo>
                  <a:cubicBezTo>
                    <a:pt x="149953" y="197222"/>
                    <a:pt x="151634" y="198274"/>
                    <a:pt x="152892" y="198274"/>
                  </a:cubicBezTo>
                  <a:cubicBezTo>
                    <a:pt x="154572" y="198274"/>
                    <a:pt x="156253" y="198274"/>
                    <a:pt x="156674" y="196805"/>
                  </a:cubicBezTo>
                  <a:lnTo>
                    <a:pt x="170958" y="140535"/>
                  </a:lnTo>
                  <a:cubicBezTo>
                    <a:pt x="175788" y="151873"/>
                    <a:pt x="185663" y="159432"/>
                    <a:pt x="200788" y="159432"/>
                  </a:cubicBezTo>
                  <a:cubicBezTo>
                    <a:pt x="229776" y="159432"/>
                    <a:pt x="261497" y="138856"/>
                    <a:pt x="261497" y="105473"/>
                  </a:cubicBezTo>
                  <a:cubicBezTo>
                    <a:pt x="261497" y="91618"/>
                    <a:pt x="256243" y="82380"/>
                    <a:pt x="245740" y="73773"/>
                  </a:cubicBezTo>
                  <a:cubicBezTo>
                    <a:pt x="247003" y="73563"/>
                    <a:pt x="250781" y="70831"/>
                    <a:pt x="251833" y="69994"/>
                  </a:cubicBezTo>
                  <a:cubicBezTo>
                    <a:pt x="262336" y="62856"/>
                    <a:pt x="269688" y="50886"/>
                    <a:pt x="269688" y="38080"/>
                  </a:cubicBezTo>
                  <a:close/>
                  <a:moveTo>
                    <a:pt x="228307" y="73773"/>
                  </a:moveTo>
                  <a:cubicBezTo>
                    <a:pt x="224526" y="74400"/>
                    <a:pt x="220744" y="74821"/>
                    <a:pt x="216752" y="74821"/>
                  </a:cubicBezTo>
                  <a:cubicBezTo>
                    <a:pt x="214440" y="74821"/>
                    <a:pt x="212133" y="74821"/>
                    <a:pt x="209821" y="73984"/>
                  </a:cubicBezTo>
                  <a:cubicBezTo>
                    <a:pt x="213813" y="72932"/>
                    <a:pt x="218011" y="72932"/>
                    <a:pt x="222003" y="72932"/>
                  </a:cubicBezTo>
                  <a:cubicBezTo>
                    <a:pt x="224104" y="72932"/>
                    <a:pt x="226206" y="73142"/>
                    <a:pt x="228307" y="73773"/>
                  </a:cubicBezTo>
                  <a:close/>
                  <a:moveTo>
                    <a:pt x="256452" y="34090"/>
                  </a:moveTo>
                  <a:cubicBezTo>
                    <a:pt x="256452" y="44590"/>
                    <a:pt x="251833" y="56976"/>
                    <a:pt x="244481" y="64325"/>
                  </a:cubicBezTo>
                  <a:cubicBezTo>
                    <a:pt x="243429" y="65373"/>
                    <a:pt x="239020" y="69362"/>
                    <a:pt x="237760" y="69573"/>
                  </a:cubicBezTo>
                  <a:cubicBezTo>
                    <a:pt x="231877" y="68525"/>
                    <a:pt x="227254" y="67052"/>
                    <a:pt x="221165" y="67052"/>
                  </a:cubicBezTo>
                  <a:cubicBezTo>
                    <a:pt x="215703" y="67052"/>
                    <a:pt x="202469" y="66635"/>
                    <a:pt x="202469" y="74821"/>
                  </a:cubicBezTo>
                  <a:cubicBezTo>
                    <a:pt x="202469" y="81121"/>
                    <a:pt x="214440" y="80701"/>
                    <a:pt x="218643" y="80701"/>
                  </a:cubicBezTo>
                  <a:cubicBezTo>
                    <a:pt x="225152" y="80701"/>
                    <a:pt x="231246" y="80070"/>
                    <a:pt x="237339" y="77763"/>
                  </a:cubicBezTo>
                  <a:cubicBezTo>
                    <a:pt x="243639" y="82801"/>
                    <a:pt x="246792" y="89518"/>
                    <a:pt x="246792" y="100015"/>
                  </a:cubicBezTo>
                  <a:cubicBezTo>
                    <a:pt x="246792" y="112404"/>
                    <a:pt x="242590" y="126260"/>
                    <a:pt x="236497" y="134660"/>
                  </a:cubicBezTo>
                  <a:cubicBezTo>
                    <a:pt x="228728" y="145784"/>
                    <a:pt x="215703" y="153553"/>
                    <a:pt x="199946" y="153553"/>
                  </a:cubicBezTo>
                  <a:cubicBezTo>
                    <a:pt x="186083" y="153553"/>
                    <a:pt x="175160" y="142846"/>
                    <a:pt x="175160" y="128149"/>
                  </a:cubicBezTo>
                  <a:cubicBezTo>
                    <a:pt x="175160" y="125422"/>
                    <a:pt x="175371" y="122691"/>
                    <a:pt x="175999" y="120590"/>
                  </a:cubicBezTo>
                  <a:lnTo>
                    <a:pt x="189865" y="64746"/>
                  </a:lnTo>
                  <a:cubicBezTo>
                    <a:pt x="194484" y="46269"/>
                    <a:pt x="212339" y="15407"/>
                    <a:pt x="235870" y="15407"/>
                  </a:cubicBezTo>
                  <a:cubicBezTo>
                    <a:pt x="246582" y="15407"/>
                    <a:pt x="256452" y="20656"/>
                    <a:pt x="256452" y="3409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7B34D434-101D-4B09-A8F8-51E4BF2792D0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7612447" y="-25178"/>
              <a:ext cx="38132" cy="88926"/>
            </a:xfrm>
            <a:custGeom>
              <a:avLst/>
              <a:gdLst>
                <a:gd name="connsiteX0" fmla="*/ 33481 w 38132"/>
                <a:gd name="connsiteY0" fmla="*/ 33713 h 88926"/>
                <a:gd name="connsiteX1" fmla="*/ 14323 w 38132"/>
                <a:gd name="connsiteY1" fmla="*/ 80066 h 88926"/>
                <a:gd name="connsiteX2" fmla="*/ 12810 w 38132"/>
                <a:gd name="connsiteY2" fmla="*/ 82587 h 88926"/>
                <a:gd name="connsiteX3" fmla="*/ 16591 w 38132"/>
                <a:gd name="connsiteY3" fmla="*/ 86112 h 88926"/>
                <a:gd name="connsiteX4" fmla="*/ 40539 w 38132"/>
                <a:gd name="connsiteY4" fmla="*/ 36738 h 88926"/>
                <a:gd name="connsiteX5" fmla="*/ 23396 w 38132"/>
                <a:gd name="connsiteY5" fmla="*/ 9528 h 88926"/>
                <a:gd name="connsiteX6" fmla="*/ 9533 w 38132"/>
                <a:gd name="connsiteY6" fmla="*/ 23383 h 88926"/>
                <a:gd name="connsiteX7" fmla="*/ 23650 w 38132"/>
                <a:gd name="connsiteY7" fmla="*/ 37492 h 88926"/>
                <a:gd name="connsiteX8" fmla="*/ 33481 w 38132"/>
                <a:gd name="connsiteY8" fmla="*/ 33713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32" h="88926">
                  <a:moveTo>
                    <a:pt x="33481" y="33713"/>
                  </a:moveTo>
                  <a:cubicBezTo>
                    <a:pt x="33481" y="50089"/>
                    <a:pt x="29949" y="64448"/>
                    <a:pt x="14323" y="80066"/>
                  </a:cubicBezTo>
                  <a:cubicBezTo>
                    <a:pt x="13315" y="80824"/>
                    <a:pt x="12810" y="81328"/>
                    <a:pt x="12810" y="82587"/>
                  </a:cubicBezTo>
                  <a:cubicBezTo>
                    <a:pt x="12810" y="84603"/>
                    <a:pt x="14828" y="86112"/>
                    <a:pt x="16591" y="86112"/>
                  </a:cubicBezTo>
                  <a:cubicBezTo>
                    <a:pt x="19618" y="86112"/>
                    <a:pt x="40539" y="66211"/>
                    <a:pt x="40539" y="36738"/>
                  </a:cubicBezTo>
                  <a:cubicBezTo>
                    <a:pt x="40539" y="20612"/>
                    <a:pt x="34490" y="9528"/>
                    <a:pt x="23396" y="9528"/>
                  </a:cubicBezTo>
                  <a:cubicBezTo>
                    <a:pt x="14574" y="9528"/>
                    <a:pt x="9533" y="16583"/>
                    <a:pt x="9533" y="23383"/>
                  </a:cubicBezTo>
                  <a:cubicBezTo>
                    <a:pt x="9533" y="30438"/>
                    <a:pt x="14323" y="37492"/>
                    <a:pt x="23650" y="37492"/>
                  </a:cubicBezTo>
                  <a:cubicBezTo>
                    <a:pt x="29699" y="37492"/>
                    <a:pt x="33481" y="33967"/>
                    <a:pt x="33481" y="3371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19A9D251-ACB0-4B2D-956A-52153BB6AD01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7725701" y="-169533"/>
              <a:ext cx="203371" cy="190557"/>
            </a:xfrm>
            <a:custGeom>
              <a:avLst/>
              <a:gdLst>
                <a:gd name="connsiteX0" fmla="*/ 116910 w 203370"/>
                <a:gd name="connsiteY0" fmla="*/ 20616 h 190556"/>
                <a:gd name="connsiteX1" fmla="*/ 105566 w 203370"/>
                <a:gd name="connsiteY1" fmla="*/ 9528 h 190556"/>
                <a:gd name="connsiteX2" fmla="*/ 93972 w 203370"/>
                <a:gd name="connsiteY2" fmla="*/ 20616 h 190556"/>
                <a:gd name="connsiteX3" fmla="*/ 93972 w 203370"/>
                <a:gd name="connsiteY3" fmla="*/ 35983 h 190556"/>
                <a:gd name="connsiteX4" fmla="*/ 9533 w 203370"/>
                <a:gd name="connsiteY4" fmla="*/ 95687 h 190556"/>
                <a:gd name="connsiteX5" fmla="*/ 93972 w 203370"/>
                <a:gd name="connsiteY5" fmla="*/ 155395 h 190556"/>
                <a:gd name="connsiteX6" fmla="*/ 93972 w 203370"/>
                <a:gd name="connsiteY6" fmla="*/ 170763 h 190556"/>
                <a:gd name="connsiteX7" fmla="*/ 105566 w 203370"/>
                <a:gd name="connsiteY7" fmla="*/ 181847 h 190556"/>
                <a:gd name="connsiteX8" fmla="*/ 116910 w 203370"/>
                <a:gd name="connsiteY8" fmla="*/ 170763 h 190556"/>
                <a:gd name="connsiteX9" fmla="*/ 116910 w 203370"/>
                <a:gd name="connsiteY9" fmla="*/ 155645 h 190556"/>
                <a:gd name="connsiteX10" fmla="*/ 202108 w 203370"/>
                <a:gd name="connsiteY10" fmla="*/ 95687 h 190556"/>
                <a:gd name="connsiteX11" fmla="*/ 116910 w 203370"/>
                <a:gd name="connsiteY11" fmla="*/ 35729 h 190556"/>
                <a:gd name="connsiteX12" fmla="*/ 116910 w 203370"/>
                <a:gd name="connsiteY12" fmla="*/ 20616 h 190556"/>
                <a:gd name="connsiteX13" fmla="*/ 93972 w 203370"/>
                <a:gd name="connsiteY13" fmla="*/ 139774 h 190556"/>
                <a:gd name="connsiteX14" fmla="*/ 32722 w 203370"/>
                <a:gd name="connsiteY14" fmla="*/ 95687 h 190556"/>
                <a:gd name="connsiteX15" fmla="*/ 93972 w 203370"/>
                <a:gd name="connsiteY15" fmla="*/ 51601 h 190556"/>
                <a:gd name="connsiteX16" fmla="*/ 93972 w 203370"/>
                <a:gd name="connsiteY16" fmla="*/ 139774 h 190556"/>
                <a:gd name="connsiteX17" fmla="*/ 116910 w 203370"/>
                <a:gd name="connsiteY17" fmla="*/ 51601 h 190556"/>
                <a:gd name="connsiteX18" fmla="*/ 178919 w 203370"/>
                <a:gd name="connsiteY18" fmla="*/ 95687 h 190556"/>
                <a:gd name="connsiteX19" fmla="*/ 116910 w 203370"/>
                <a:gd name="connsiteY19" fmla="*/ 139774 h 190556"/>
                <a:gd name="connsiteX20" fmla="*/ 116910 w 203370"/>
                <a:gd name="connsiteY20" fmla="*/ 51601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3370" h="190556">
                  <a:moveTo>
                    <a:pt x="116910" y="20616"/>
                  </a:moveTo>
                  <a:cubicBezTo>
                    <a:pt x="116910" y="11295"/>
                    <a:pt x="113884" y="9528"/>
                    <a:pt x="105566" y="9528"/>
                  </a:cubicBezTo>
                  <a:cubicBezTo>
                    <a:pt x="98007" y="9528"/>
                    <a:pt x="93972" y="10286"/>
                    <a:pt x="93972" y="20616"/>
                  </a:cubicBezTo>
                  <a:lnTo>
                    <a:pt x="93972" y="35983"/>
                  </a:lnTo>
                  <a:cubicBezTo>
                    <a:pt x="48853" y="38754"/>
                    <a:pt x="9533" y="63944"/>
                    <a:pt x="9533" y="95687"/>
                  </a:cubicBezTo>
                  <a:cubicBezTo>
                    <a:pt x="9533" y="127431"/>
                    <a:pt x="48853" y="152624"/>
                    <a:pt x="93972" y="155395"/>
                  </a:cubicBezTo>
                  <a:lnTo>
                    <a:pt x="93972" y="170763"/>
                  </a:lnTo>
                  <a:cubicBezTo>
                    <a:pt x="93972" y="180838"/>
                    <a:pt x="97753" y="181847"/>
                    <a:pt x="105566" y="181847"/>
                  </a:cubicBezTo>
                  <a:cubicBezTo>
                    <a:pt x="113379" y="181847"/>
                    <a:pt x="116910" y="180588"/>
                    <a:pt x="116910" y="170763"/>
                  </a:cubicBezTo>
                  <a:lnTo>
                    <a:pt x="116910" y="155645"/>
                  </a:lnTo>
                  <a:cubicBezTo>
                    <a:pt x="165811" y="152120"/>
                    <a:pt x="202108" y="125918"/>
                    <a:pt x="202108" y="95687"/>
                  </a:cubicBezTo>
                  <a:cubicBezTo>
                    <a:pt x="202108" y="65206"/>
                    <a:pt x="165557" y="39258"/>
                    <a:pt x="116910" y="35729"/>
                  </a:cubicBezTo>
                  <a:lnTo>
                    <a:pt x="116910" y="20616"/>
                  </a:lnTo>
                  <a:close/>
                  <a:moveTo>
                    <a:pt x="93972" y="139774"/>
                  </a:moveTo>
                  <a:cubicBezTo>
                    <a:pt x="49107" y="136752"/>
                    <a:pt x="32722" y="115088"/>
                    <a:pt x="32722" y="95687"/>
                  </a:cubicBezTo>
                  <a:cubicBezTo>
                    <a:pt x="32722" y="76541"/>
                    <a:pt x="48853" y="54626"/>
                    <a:pt x="93972" y="51601"/>
                  </a:cubicBezTo>
                  <a:lnTo>
                    <a:pt x="93972" y="139774"/>
                  </a:lnTo>
                  <a:close/>
                  <a:moveTo>
                    <a:pt x="116910" y="51601"/>
                  </a:moveTo>
                  <a:cubicBezTo>
                    <a:pt x="162784" y="54372"/>
                    <a:pt x="178919" y="76794"/>
                    <a:pt x="178919" y="95687"/>
                  </a:cubicBezTo>
                  <a:cubicBezTo>
                    <a:pt x="178919" y="114584"/>
                    <a:pt x="163038" y="137002"/>
                    <a:pt x="116910" y="139774"/>
                  </a:cubicBezTo>
                  <a:lnTo>
                    <a:pt x="116910" y="5160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FBCB77FC-4955-4275-802A-3270DD6E17F0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7944911" y="-83897"/>
              <a:ext cx="216081" cy="165149"/>
            </a:xfrm>
            <a:custGeom>
              <a:avLst/>
              <a:gdLst>
                <a:gd name="connsiteX0" fmla="*/ 82846 w 216081"/>
                <a:gd name="connsiteY0" fmla="*/ 75242 h 165149"/>
                <a:gd name="connsiteX1" fmla="*/ 62048 w 216081"/>
                <a:gd name="connsiteY1" fmla="*/ 62645 h 165149"/>
                <a:gd name="connsiteX2" fmla="*/ 9533 w 216081"/>
                <a:gd name="connsiteY2" fmla="*/ 122901 h 165149"/>
                <a:gd name="connsiteX3" fmla="*/ 39784 w 216081"/>
                <a:gd name="connsiteY3" fmla="*/ 157332 h 165149"/>
                <a:gd name="connsiteX4" fmla="*/ 68562 w 216081"/>
                <a:gd name="connsiteY4" fmla="*/ 142425 h 165149"/>
                <a:gd name="connsiteX5" fmla="*/ 89150 w 216081"/>
                <a:gd name="connsiteY5" fmla="*/ 157332 h 165149"/>
                <a:gd name="connsiteX6" fmla="*/ 105324 w 216081"/>
                <a:gd name="connsiteY6" fmla="*/ 145784 h 165149"/>
                <a:gd name="connsiteX7" fmla="*/ 112465 w 216081"/>
                <a:gd name="connsiteY7" fmla="*/ 125207 h 165149"/>
                <a:gd name="connsiteX8" fmla="*/ 109105 w 216081"/>
                <a:gd name="connsiteY8" fmla="*/ 122480 h 165149"/>
                <a:gd name="connsiteX9" fmla="*/ 104903 w 216081"/>
                <a:gd name="connsiteY9" fmla="*/ 128987 h 165149"/>
                <a:gd name="connsiteX10" fmla="*/ 89777 w 216081"/>
                <a:gd name="connsiteY10" fmla="*/ 151453 h 165149"/>
                <a:gd name="connsiteX11" fmla="*/ 83056 w 216081"/>
                <a:gd name="connsiteY11" fmla="*/ 141583 h 165149"/>
                <a:gd name="connsiteX12" fmla="*/ 86206 w 216081"/>
                <a:gd name="connsiteY12" fmla="*/ 125628 h 165149"/>
                <a:gd name="connsiteX13" fmla="*/ 91457 w 216081"/>
                <a:gd name="connsiteY13" fmla="*/ 104004 h 165149"/>
                <a:gd name="connsiteX14" fmla="*/ 95660 w 216081"/>
                <a:gd name="connsiteY14" fmla="*/ 88049 h 165149"/>
                <a:gd name="connsiteX15" fmla="*/ 99020 w 216081"/>
                <a:gd name="connsiteY15" fmla="*/ 73142 h 165149"/>
                <a:gd name="connsiteX16" fmla="*/ 92299 w 216081"/>
                <a:gd name="connsiteY16" fmla="*/ 66631 h 165149"/>
                <a:gd name="connsiteX17" fmla="*/ 82846 w 216081"/>
                <a:gd name="connsiteY17" fmla="*/ 75242 h 165149"/>
                <a:gd name="connsiteX18" fmla="*/ 68562 w 216081"/>
                <a:gd name="connsiteY18" fmla="*/ 132556 h 165149"/>
                <a:gd name="connsiteX19" fmla="*/ 40412 w 216081"/>
                <a:gd name="connsiteY19" fmla="*/ 151453 h 165149"/>
                <a:gd name="connsiteX20" fmla="*/ 25918 w 216081"/>
                <a:gd name="connsiteY20" fmla="*/ 131718 h 165149"/>
                <a:gd name="connsiteX21" fmla="*/ 36210 w 216081"/>
                <a:gd name="connsiteY21" fmla="*/ 90149 h 165149"/>
                <a:gd name="connsiteX22" fmla="*/ 62259 w 216081"/>
                <a:gd name="connsiteY22" fmla="*/ 68521 h 165149"/>
                <a:gd name="connsiteX23" fmla="*/ 79906 w 216081"/>
                <a:gd name="connsiteY23" fmla="*/ 86370 h 165149"/>
                <a:gd name="connsiteX24" fmla="*/ 73392 w 216081"/>
                <a:gd name="connsiteY24" fmla="*/ 113242 h 165149"/>
                <a:gd name="connsiteX25" fmla="*/ 68562 w 216081"/>
                <a:gd name="connsiteY25" fmla="*/ 132556 h 165149"/>
                <a:gd name="connsiteX26" fmla="*/ 170325 w 216081"/>
                <a:gd name="connsiteY26" fmla="*/ 15824 h 165149"/>
                <a:gd name="connsiteX27" fmla="*/ 171168 w 216081"/>
                <a:gd name="connsiteY27" fmla="*/ 12465 h 165149"/>
                <a:gd name="connsiteX28" fmla="*/ 167804 w 216081"/>
                <a:gd name="connsiteY28" fmla="*/ 9528 h 165149"/>
                <a:gd name="connsiteX29" fmla="*/ 155622 w 216081"/>
                <a:gd name="connsiteY29" fmla="*/ 10576 h 165149"/>
                <a:gd name="connsiteX30" fmla="*/ 143855 w 216081"/>
                <a:gd name="connsiteY30" fmla="*/ 11417 h 165149"/>
                <a:gd name="connsiteX31" fmla="*/ 137135 w 216081"/>
                <a:gd name="connsiteY31" fmla="*/ 15824 h 165149"/>
                <a:gd name="connsiteX32" fmla="*/ 142597 w 216081"/>
                <a:gd name="connsiteY32" fmla="*/ 18766 h 165149"/>
                <a:gd name="connsiteX33" fmla="*/ 152682 w 216081"/>
                <a:gd name="connsiteY33" fmla="*/ 21914 h 165149"/>
                <a:gd name="connsiteX34" fmla="*/ 149317 w 216081"/>
                <a:gd name="connsiteY34" fmla="*/ 36400 h 165149"/>
                <a:gd name="connsiteX35" fmla="*/ 131042 w 216081"/>
                <a:gd name="connsiteY35" fmla="*/ 109463 h 165149"/>
                <a:gd name="connsiteX36" fmla="*/ 129362 w 216081"/>
                <a:gd name="connsiteY36" fmla="*/ 123318 h 165149"/>
                <a:gd name="connsiteX37" fmla="*/ 158771 w 216081"/>
                <a:gd name="connsiteY37" fmla="*/ 157332 h 165149"/>
                <a:gd name="connsiteX38" fmla="*/ 211500 w 216081"/>
                <a:gd name="connsiteY38" fmla="*/ 97076 h 165149"/>
                <a:gd name="connsiteX39" fmla="*/ 181249 w 216081"/>
                <a:gd name="connsiteY39" fmla="*/ 62645 h 165149"/>
                <a:gd name="connsiteX40" fmla="*/ 155831 w 216081"/>
                <a:gd name="connsiteY40" fmla="*/ 74190 h 165149"/>
                <a:gd name="connsiteX41" fmla="*/ 170325 w 216081"/>
                <a:gd name="connsiteY41" fmla="*/ 15824 h 165149"/>
                <a:gd name="connsiteX42" fmla="*/ 158771 w 216081"/>
                <a:gd name="connsiteY42" fmla="*/ 151453 h 165149"/>
                <a:gd name="connsiteX43" fmla="*/ 143649 w 216081"/>
                <a:gd name="connsiteY43" fmla="*/ 130249 h 165149"/>
                <a:gd name="connsiteX44" fmla="*/ 147010 w 216081"/>
                <a:gd name="connsiteY44" fmla="*/ 109253 h 165149"/>
                <a:gd name="connsiteX45" fmla="*/ 151629 w 216081"/>
                <a:gd name="connsiteY45" fmla="*/ 91197 h 165149"/>
                <a:gd name="connsiteX46" fmla="*/ 155200 w 216081"/>
                <a:gd name="connsiteY46" fmla="*/ 83849 h 165149"/>
                <a:gd name="connsiteX47" fmla="*/ 180617 w 216081"/>
                <a:gd name="connsiteY47" fmla="*/ 68521 h 165149"/>
                <a:gd name="connsiteX48" fmla="*/ 195111 w 216081"/>
                <a:gd name="connsiteY48" fmla="*/ 88259 h 165149"/>
                <a:gd name="connsiteX49" fmla="*/ 184189 w 216081"/>
                <a:gd name="connsiteY49" fmla="*/ 130877 h 165149"/>
                <a:gd name="connsiteX50" fmla="*/ 158771 w 216081"/>
                <a:gd name="connsiteY50" fmla="*/ 151453 h 165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6081" h="165149">
                  <a:moveTo>
                    <a:pt x="82846" y="75242"/>
                  </a:moveTo>
                  <a:cubicBezTo>
                    <a:pt x="80955" y="71673"/>
                    <a:pt x="74862" y="62645"/>
                    <a:pt x="62048" y="62645"/>
                  </a:cubicBezTo>
                  <a:cubicBezTo>
                    <a:pt x="37052" y="62645"/>
                    <a:pt x="9533" y="91828"/>
                    <a:pt x="9533" y="122901"/>
                  </a:cubicBezTo>
                  <a:cubicBezTo>
                    <a:pt x="9533" y="144736"/>
                    <a:pt x="23606" y="157332"/>
                    <a:pt x="39784" y="157332"/>
                  </a:cubicBezTo>
                  <a:cubicBezTo>
                    <a:pt x="53226" y="157332"/>
                    <a:pt x="64781" y="146625"/>
                    <a:pt x="68562" y="142425"/>
                  </a:cubicBezTo>
                  <a:cubicBezTo>
                    <a:pt x="72344" y="156911"/>
                    <a:pt x="86627" y="157332"/>
                    <a:pt x="89150" y="157332"/>
                  </a:cubicBezTo>
                  <a:cubicBezTo>
                    <a:pt x="98809" y="157332"/>
                    <a:pt x="103643" y="149353"/>
                    <a:pt x="105324" y="145784"/>
                  </a:cubicBezTo>
                  <a:cubicBezTo>
                    <a:pt x="109522" y="138225"/>
                    <a:pt x="112465" y="126049"/>
                    <a:pt x="112465" y="125207"/>
                  </a:cubicBezTo>
                  <a:cubicBezTo>
                    <a:pt x="112465" y="123949"/>
                    <a:pt x="111623" y="122480"/>
                    <a:pt x="109105" y="122480"/>
                  </a:cubicBezTo>
                  <a:cubicBezTo>
                    <a:pt x="106583" y="122480"/>
                    <a:pt x="106162" y="123738"/>
                    <a:pt x="104903" y="128987"/>
                  </a:cubicBezTo>
                  <a:cubicBezTo>
                    <a:pt x="101964" y="140535"/>
                    <a:pt x="97972" y="151453"/>
                    <a:pt x="89777" y="151453"/>
                  </a:cubicBezTo>
                  <a:cubicBezTo>
                    <a:pt x="84947" y="151453"/>
                    <a:pt x="83056" y="147463"/>
                    <a:pt x="83056" y="141583"/>
                  </a:cubicBezTo>
                  <a:cubicBezTo>
                    <a:pt x="83056" y="138014"/>
                    <a:pt x="84947" y="130877"/>
                    <a:pt x="86206" y="125628"/>
                  </a:cubicBezTo>
                  <a:cubicBezTo>
                    <a:pt x="87465" y="120380"/>
                    <a:pt x="90619" y="107784"/>
                    <a:pt x="91457" y="104004"/>
                  </a:cubicBezTo>
                  <a:lnTo>
                    <a:pt x="95660" y="88049"/>
                  </a:lnTo>
                  <a:cubicBezTo>
                    <a:pt x="96708" y="83007"/>
                    <a:pt x="99020" y="74190"/>
                    <a:pt x="99020" y="73142"/>
                  </a:cubicBezTo>
                  <a:cubicBezTo>
                    <a:pt x="99020" y="68315"/>
                    <a:pt x="95028" y="66631"/>
                    <a:pt x="92299" y="66631"/>
                  </a:cubicBezTo>
                  <a:cubicBezTo>
                    <a:pt x="89150" y="66631"/>
                    <a:pt x="83894" y="68731"/>
                    <a:pt x="82846" y="75242"/>
                  </a:cubicBezTo>
                  <a:close/>
                  <a:moveTo>
                    <a:pt x="68562" y="132556"/>
                  </a:moveTo>
                  <a:cubicBezTo>
                    <a:pt x="58060" y="147042"/>
                    <a:pt x="47137" y="151453"/>
                    <a:pt x="40412" y="151453"/>
                  </a:cubicBezTo>
                  <a:cubicBezTo>
                    <a:pt x="30748" y="151453"/>
                    <a:pt x="25918" y="142636"/>
                    <a:pt x="25918" y="131718"/>
                  </a:cubicBezTo>
                  <a:cubicBezTo>
                    <a:pt x="25918" y="121849"/>
                    <a:pt x="31590" y="99387"/>
                    <a:pt x="36210" y="90149"/>
                  </a:cubicBezTo>
                  <a:cubicBezTo>
                    <a:pt x="42303" y="77342"/>
                    <a:pt x="52598" y="68521"/>
                    <a:pt x="62259" y="68521"/>
                  </a:cubicBezTo>
                  <a:cubicBezTo>
                    <a:pt x="75915" y="68521"/>
                    <a:pt x="79906" y="83849"/>
                    <a:pt x="79906" y="86370"/>
                  </a:cubicBezTo>
                  <a:cubicBezTo>
                    <a:pt x="79906" y="87207"/>
                    <a:pt x="74651" y="107784"/>
                    <a:pt x="73392" y="113242"/>
                  </a:cubicBezTo>
                  <a:cubicBezTo>
                    <a:pt x="70663" y="123112"/>
                    <a:pt x="70663" y="123528"/>
                    <a:pt x="68562" y="132556"/>
                  </a:cubicBezTo>
                  <a:close/>
                  <a:moveTo>
                    <a:pt x="170325" y="15824"/>
                  </a:moveTo>
                  <a:cubicBezTo>
                    <a:pt x="170536" y="15403"/>
                    <a:pt x="171168" y="12676"/>
                    <a:pt x="171168" y="12465"/>
                  </a:cubicBezTo>
                  <a:cubicBezTo>
                    <a:pt x="171168" y="11417"/>
                    <a:pt x="170325" y="9528"/>
                    <a:pt x="167804" y="9528"/>
                  </a:cubicBezTo>
                  <a:cubicBezTo>
                    <a:pt x="166966" y="9528"/>
                    <a:pt x="160452" y="10155"/>
                    <a:pt x="155622" y="10576"/>
                  </a:cubicBezTo>
                  <a:lnTo>
                    <a:pt x="143855" y="11417"/>
                  </a:lnTo>
                  <a:cubicBezTo>
                    <a:pt x="139236" y="11835"/>
                    <a:pt x="137135" y="12044"/>
                    <a:pt x="137135" y="15824"/>
                  </a:cubicBezTo>
                  <a:cubicBezTo>
                    <a:pt x="137135" y="18766"/>
                    <a:pt x="140079" y="18766"/>
                    <a:pt x="142597" y="18766"/>
                  </a:cubicBezTo>
                  <a:cubicBezTo>
                    <a:pt x="152682" y="18766"/>
                    <a:pt x="152682" y="20024"/>
                    <a:pt x="152682" y="21914"/>
                  </a:cubicBezTo>
                  <a:cubicBezTo>
                    <a:pt x="152682" y="23173"/>
                    <a:pt x="150581" y="31573"/>
                    <a:pt x="149317" y="36400"/>
                  </a:cubicBezTo>
                  <a:lnTo>
                    <a:pt x="131042" y="109463"/>
                  </a:lnTo>
                  <a:cubicBezTo>
                    <a:pt x="129362" y="116601"/>
                    <a:pt x="129362" y="119749"/>
                    <a:pt x="129362" y="123318"/>
                  </a:cubicBezTo>
                  <a:cubicBezTo>
                    <a:pt x="129362" y="144946"/>
                    <a:pt x="142597" y="157332"/>
                    <a:pt x="158771" y="157332"/>
                  </a:cubicBezTo>
                  <a:cubicBezTo>
                    <a:pt x="184610" y="157332"/>
                    <a:pt x="211500" y="127518"/>
                    <a:pt x="211500" y="97076"/>
                  </a:cubicBezTo>
                  <a:cubicBezTo>
                    <a:pt x="211500" y="76290"/>
                    <a:pt x="198055" y="62645"/>
                    <a:pt x="181249" y="62645"/>
                  </a:cubicBezTo>
                  <a:cubicBezTo>
                    <a:pt x="169484" y="62645"/>
                    <a:pt x="160452" y="70200"/>
                    <a:pt x="155831" y="74190"/>
                  </a:cubicBezTo>
                  <a:lnTo>
                    <a:pt x="170325" y="15824"/>
                  </a:lnTo>
                  <a:close/>
                  <a:moveTo>
                    <a:pt x="158771" y="151453"/>
                  </a:moveTo>
                  <a:cubicBezTo>
                    <a:pt x="151208" y="151453"/>
                    <a:pt x="143649" y="145573"/>
                    <a:pt x="143649" y="130249"/>
                  </a:cubicBezTo>
                  <a:cubicBezTo>
                    <a:pt x="143649" y="124580"/>
                    <a:pt x="144487" y="119332"/>
                    <a:pt x="147010" y="109253"/>
                  </a:cubicBezTo>
                  <a:cubicBezTo>
                    <a:pt x="148480" y="103162"/>
                    <a:pt x="149949" y="97287"/>
                    <a:pt x="151629" y="91197"/>
                  </a:cubicBezTo>
                  <a:cubicBezTo>
                    <a:pt x="152682" y="87418"/>
                    <a:pt x="152682" y="86997"/>
                    <a:pt x="155200" y="83849"/>
                  </a:cubicBezTo>
                  <a:cubicBezTo>
                    <a:pt x="162342" y="75032"/>
                    <a:pt x="171796" y="68521"/>
                    <a:pt x="180617" y="68521"/>
                  </a:cubicBezTo>
                  <a:cubicBezTo>
                    <a:pt x="191124" y="68521"/>
                    <a:pt x="195111" y="78811"/>
                    <a:pt x="195111" y="88259"/>
                  </a:cubicBezTo>
                  <a:cubicBezTo>
                    <a:pt x="195111" y="96025"/>
                    <a:pt x="190492" y="118490"/>
                    <a:pt x="184189" y="130877"/>
                  </a:cubicBezTo>
                  <a:cubicBezTo>
                    <a:pt x="178727" y="142215"/>
                    <a:pt x="168646" y="151453"/>
                    <a:pt x="158771" y="1514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5DE1FDC2-F569-4DE7-B523-A8C201B50653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8179445" y="-25178"/>
              <a:ext cx="38132" cy="88926"/>
            </a:xfrm>
            <a:custGeom>
              <a:avLst/>
              <a:gdLst>
                <a:gd name="connsiteX0" fmla="*/ 33481 w 38132"/>
                <a:gd name="connsiteY0" fmla="*/ 33713 h 88926"/>
                <a:gd name="connsiteX1" fmla="*/ 14324 w 38132"/>
                <a:gd name="connsiteY1" fmla="*/ 80066 h 88926"/>
                <a:gd name="connsiteX2" fmla="*/ 12810 w 38132"/>
                <a:gd name="connsiteY2" fmla="*/ 82587 h 88926"/>
                <a:gd name="connsiteX3" fmla="*/ 16591 w 38132"/>
                <a:gd name="connsiteY3" fmla="*/ 86112 h 88926"/>
                <a:gd name="connsiteX4" fmla="*/ 40539 w 38132"/>
                <a:gd name="connsiteY4" fmla="*/ 36738 h 88926"/>
                <a:gd name="connsiteX5" fmla="*/ 23396 w 38132"/>
                <a:gd name="connsiteY5" fmla="*/ 9528 h 88926"/>
                <a:gd name="connsiteX6" fmla="*/ 9533 w 38132"/>
                <a:gd name="connsiteY6" fmla="*/ 23383 h 88926"/>
                <a:gd name="connsiteX7" fmla="*/ 23650 w 38132"/>
                <a:gd name="connsiteY7" fmla="*/ 37492 h 88926"/>
                <a:gd name="connsiteX8" fmla="*/ 33481 w 38132"/>
                <a:gd name="connsiteY8" fmla="*/ 33713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32" h="88926">
                  <a:moveTo>
                    <a:pt x="33481" y="33713"/>
                  </a:moveTo>
                  <a:cubicBezTo>
                    <a:pt x="33481" y="50089"/>
                    <a:pt x="29950" y="64448"/>
                    <a:pt x="14324" y="80066"/>
                  </a:cubicBezTo>
                  <a:cubicBezTo>
                    <a:pt x="13314" y="80824"/>
                    <a:pt x="12810" y="81328"/>
                    <a:pt x="12810" y="82587"/>
                  </a:cubicBezTo>
                  <a:cubicBezTo>
                    <a:pt x="12810" y="84603"/>
                    <a:pt x="14828" y="86112"/>
                    <a:pt x="16591" y="86112"/>
                  </a:cubicBezTo>
                  <a:cubicBezTo>
                    <a:pt x="19618" y="86112"/>
                    <a:pt x="40539" y="66211"/>
                    <a:pt x="40539" y="36738"/>
                  </a:cubicBezTo>
                  <a:cubicBezTo>
                    <a:pt x="40539" y="20612"/>
                    <a:pt x="34490" y="9528"/>
                    <a:pt x="23396" y="9528"/>
                  </a:cubicBezTo>
                  <a:cubicBezTo>
                    <a:pt x="14573" y="9528"/>
                    <a:pt x="9533" y="16583"/>
                    <a:pt x="9533" y="23383"/>
                  </a:cubicBezTo>
                  <a:cubicBezTo>
                    <a:pt x="9533" y="30438"/>
                    <a:pt x="14324" y="37492"/>
                    <a:pt x="23650" y="37492"/>
                  </a:cubicBezTo>
                  <a:cubicBezTo>
                    <a:pt x="29699" y="37492"/>
                    <a:pt x="33481" y="33967"/>
                    <a:pt x="33481" y="3371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68C9EB06-54E2-4F4F-9F98-248BF2E0B56F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8292698" y="-169533"/>
              <a:ext cx="228792" cy="190557"/>
            </a:xfrm>
            <a:custGeom>
              <a:avLst/>
              <a:gdLst>
                <a:gd name="connsiteX0" fmla="*/ 125733 w 228792"/>
                <a:gd name="connsiteY0" fmla="*/ 20616 h 190556"/>
                <a:gd name="connsiteX1" fmla="*/ 114388 w 228792"/>
                <a:gd name="connsiteY1" fmla="*/ 9528 h 190556"/>
                <a:gd name="connsiteX2" fmla="*/ 102794 w 228792"/>
                <a:gd name="connsiteY2" fmla="*/ 20616 h 190556"/>
                <a:gd name="connsiteX3" fmla="*/ 102794 w 228792"/>
                <a:gd name="connsiteY3" fmla="*/ 139273 h 190556"/>
                <a:gd name="connsiteX4" fmla="*/ 56162 w 228792"/>
                <a:gd name="connsiteY4" fmla="*/ 74528 h 190556"/>
                <a:gd name="connsiteX5" fmla="*/ 47340 w 228792"/>
                <a:gd name="connsiteY5" fmla="*/ 41777 h 190556"/>
                <a:gd name="connsiteX6" fmla="*/ 21882 w 228792"/>
                <a:gd name="connsiteY6" fmla="*/ 29179 h 190556"/>
                <a:gd name="connsiteX7" fmla="*/ 9533 w 228792"/>
                <a:gd name="connsiteY7" fmla="*/ 37243 h 190556"/>
                <a:gd name="connsiteX8" fmla="*/ 17597 w 228792"/>
                <a:gd name="connsiteY8" fmla="*/ 45051 h 190556"/>
                <a:gd name="connsiteX9" fmla="*/ 33227 w 228792"/>
                <a:gd name="connsiteY9" fmla="*/ 75282 h 190556"/>
                <a:gd name="connsiteX10" fmla="*/ 102794 w 228792"/>
                <a:gd name="connsiteY10" fmla="*/ 155395 h 190556"/>
                <a:gd name="connsiteX11" fmla="*/ 102794 w 228792"/>
                <a:gd name="connsiteY11" fmla="*/ 170763 h 190556"/>
                <a:gd name="connsiteX12" fmla="*/ 114388 w 228792"/>
                <a:gd name="connsiteY12" fmla="*/ 181847 h 190556"/>
                <a:gd name="connsiteX13" fmla="*/ 125733 w 228792"/>
                <a:gd name="connsiteY13" fmla="*/ 170763 h 190556"/>
                <a:gd name="connsiteX14" fmla="*/ 125733 w 228792"/>
                <a:gd name="connsiteY14" fmla="*/ 155395 h 190556"/>
                <a:gd name="connsiteX15" fmla="*/ 178160 w 228792"/>
                <a:gd name="connsiteY15" fmla="*/ 131210 h 190556"/>
                <a:gd name="connsiteX16" fmla="*/ 195804 w 228792"/>
                <a:gd name="connsiteY16" fmla="*/ 82587 h 190556"/>
                <a:gd name="connsiteX17" fmla="*/ 198830 w 228792"/>
                <a:gd name="connsiteY17" fmla="*/ 56893 h 190556"/>
                <a:gd name="connsiteX18" fmla="*/ 212693 w 228792"/>
                <a:gd name="connsiteY18" fmla="*/ 45051 h 190556"/>
                <a:gd name="connsiteX19" fmla="*/ 219497 w 228792"/>
                <a:gd name="connsiteY19" fmla="*/ 37243 h 190556"/>
                <a:gd name="connsiteX20" fmla="*/ 207149 w 228792"/>
                <a:gd name="connsiteY20" fmla="*/ 29179 h 190556"/>
                <a:gd name="connsiteX21" fmla="*/ 172869 w 228792"/>
                <a:gd name="connsiteY21" fmla="*/ 81832 h 190556"/>
                <a:gd name="connsiteX22" fmla="*/ 125733 w 228792"/>
                <a:gd name="connsiteY22" fmla="*/ 139273 h 190556"/>
                <a:gd name="connsiteX23" fmla="*/ 125733 w 228792"/>
                <a:gd name="connsiteY23" fmla="*/ 20616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8792" h="190556">
                  <a:moveTo>
                    <a:pt x="125733" y="20616"/>
                  </a:moveTo>
                  <a:cubicBezTo>
                    <a:pt x="125733" y="11295"/>
                    <a:pt x="122706" y="9528"/>
                    <a:pt x="114388" y="9528"/>
                  </a:cubicBezTo>
                  <a:cubicBezTo>
                    <a:pt x="106829" y="9528"/>
                    <a:pt x="102794" y="10286"/>
                    <a:pt x="102794" y="20616"/>
                  </a:cubicBezTo>
                  <a:lnTo>
                    <a:pt x="102794" y="139273"/>
                  </a:lnTo>
                  <a:cubicBezTo>
                    <a:pt x="57170" y="131964"/>
                    <a:pt x="56162" y="92916"/>
                    <a:pt x="56162" y="74528"/>
                  </a:cubicBezTo>
                  <a:cubicBezTo>
                    <a:pt x="56162" y="73769"/>
                    <a:pt x="55911" y="55381"/>
                    <a:pt x="47340" y="41777"/>
                  </a:cubicBezTo>
                  <a:cubicBezTo>
                    <a:pt x="39022" y="29179"/>
                    <a:pt x="27682" y="29179"/>
                    <a:pt x="21882" y="29179"/>
                  </a:cubicBezTo>
                  <a:cubicBezTo>
                    <a:pt x="16842" y="29179"/>
                    <a:pt x="9533" y="29179"/>
                    <a:pt x="9533" y="37243"/>
                  </a:cubicBezTo>
                  <a:cubicBezTo>
                    <a:pt x="9533" y="37997"/>
                    <a:pt x="9783" y="44297"/>
                    <a:pt x="17597" y="45051"/>
                  </a:cubicBezTo>
                  <a:cubicBezTo>
                    <a:pt x="32972" y="46309"/>
                    <a:pt x="33227" y="73769"/>
                    <a:pt x="33227" y="75282"/>
                  </a:cubicBezTo>
                  <a:cubicBezTo>
                    <a:pt x="33477" y="109543"/>
                    <a:pt x="44567" y="148591"/>
                    <a:pt x="102794" y="155395"/>
                  </a:cubicBezTo>
                  <a:lnTo>
                    <a:pt x="102794" y="170763"/>
                  </a:lnTo>
                  <a:cubicBezTo>
                    <a:pt x="102794" y="180838"/>
                    <a:pt x="106575" y="181847"/>
                    <a:pt x="114388" y="181847"/>
                  </a:cubicBezTo>
                  <a:cubicBezTo>
                    <a:pt x="122206" y="181847"/>
                    <a:pt x="125733" y="180588"/>
                    <a:pt x="125733" y="170763"/>
                  </a:cubicBezTo>
                  <a:lnTo>
                    <a:pt x="125733" y="155395"/>
                  </a:lnTo>
                  <a:cubicBezTo>
                    <a:pt x="143376" y="153633"/>
                    <a:pt x="164297" y="147586"/>
                    <a:pt x="178160" y="131210"/>
                  </a:cubicBezTo>
                  <a:cubicBezTo>
                    <a:pt x="195554" y="110805"/>
                    <a:pt x="195804" y="85108"/>
                    <a:pt x="195804" y="82587"/>
                  </a:cubicBezTo>
                  <a:cubicBezTo>
                    <a:pt x="195804" y="73519"/>
                    <a:pt x="196058" y="65457"/>
                    <a:pt x="198830" y="56893"/>
                  </a:cubicBezTo>
                  <a:cubicBezTo>
                    <a:pt x="202612" y="46309"/>
                    <a:pt x="207149" y="45556"/>
                    <a:pt x="212693" y="45051"/>
                  </a:cubicBezTo>
                  <a:cubicBezTo>
                    <a:pt x="216725" y="44547"/>
                    <a:pt x="219497" y="40768"/>
                    <a:pt x="219497" y="37243"/>
                  </a:cubicBezTo>
                  <a:cubicBezTo>
                    <a:pt x="219497" y="29179"/>
                    <a:pt x="212190" y="29179"/>
                    <a:pt x="207149" y="29179"/>
                  </a:cubicBezTo>
                  <a:cubicBezTo>
                    <a:pt x="184464" y="29179"/>
                    <a:pt x="173119" y="45306"/>
                    <a:pt x="172869" y="81832"/>
                  </a:cubicBezTo>
                  <a:cubicBezTo>
                    <a:pt x="172615" y="114834"/>
                    <a:pt x="154721" y="134990"/>
                    <a:pt x="125733" y="139273"/>
                  </a:cubicBezTo>
                  <a:lnTo>
                    <a:pt x="125733" y="206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2F3B685B-1DE8-4F9C-BF04-3CCB4625F803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8529635" y="-83897"/>
              <a:ext cx="241503" cy="165149"/>
            </a:xfrm>
            <a:custGeom>
              <a:avLst/>
              <a:gdLst>
                <a:gd name="connsiteX0" fmla="*/ 107421 w 241502"/>
                <a:gd name="connsiteY0" fmla="*/ 125839 h 165149"/>
                <a:gd name="connsiteX1" fmla="*/ 133891 w 241502"/>
                <a:gd name="connsiteY1" fmla="*/ 75452 h 165149"/>
                <a:gd name="connsiteX2" fmla="*/ 130742 w 241502"/>
                <a:gd name="connsiteY2" fmla="*/ 72721 h 165149"/>
                <a:gd name="connsiteX3" fmla="*/ 126539 w 241502"/>
                <a:gd name="connsiteY3" fmla="*/ 77969 h 165149"/>
                <a:gd name="connsiteX4" fmla="*/ 107421 w 241502"/>
                <a:gd name="connsiteY4" fmla="*/ 115763 h 165149"/>
                <a:gd name="connsiteX5" fmla="*/ 107004 w 241502"/>
                <a:gd name="connsiteY5" fmla="*/ 107152 h 165149"/>
                <a:gd name="connsiteX6" fmla="*/ 68352 w 241502"/>
                <a:gd name="connsiteY6" fmla="*/ 62645 h 165149"/>
                <a:gd name="connsiteX7" fmla="*/ 9533 w 241502"/>
                <a:gd name="connsiteY7" fmla="*/ 121011 h 165149"/>
                <a:gd name="connsiteX8" fmla="*/ 46295 w 241502"/>
                <a:gd name="connsiteY8" fmla="*/ 157332 h 165149"/>
                <a:gd name="connsiteX9" fmla="*/ 93138 w 241502"/>
                <a:gd name="connsiteY9" fmla="*/ 139694 h 165149"/>
                <a:gd name="connsiteX10" fmla="*/ 113725 w 241502"/>
                <a:gd name="connsiteY10" fmla="*/ 157332 h 165149"/>
                <a:gd name="connsiteX11" fmla="*/ 132632 w 241502"/>
                <a:gd name="connsiteY11" fmla="*/ 142636 h 165149"/>
                <a:gd name="connsiteX12" fmla="*/ 129478 w 241502"/>
                <a:gd name="connsiteY12" fmla="*/ 140114 h 165149"/>
                <a:gd name="connsiteX13" fmla="*/ 126118 w 241502"/>
                <a:gd name="connsiteY13" fmla="*/ 142215 h 165149"/>
                <a:gd name="connsiteX14" fmla="*/ 114567 w 241502"/>
                <a:gd name="connsiteY14" fmla="*/ 151453 h 165149"/>
                <a:gd name="connsiteX15" fmla="*/ 107421 w 241502"/>
                <a:gd name="connsiteY15" fmla="*/ 125839 h 165149"/>
                <a:gd name="connsiteX16" fmla="*/ 91668 w 241502"/>
                <a:gd name="connsiteY16" fmla="*/ 132766 h 165149"/>
                <a:gd name="connsiteX17" fmla="*/ 46926 w 241502"/>
                <a:gd name="connsiteY17" fmla="*/ 151453 h 165149"/>
                <a:gd name="connsiteX18" fmla="*/ 26549 w 241502"/>
                <a:gd name="connsiteY18" fmla="*/ 128360 h 165149"/>
                <a:gd name="connsiteX19" fmla="*/ 39781 w 241502"/>
                <a:gd name="connsiteY19" fmla="*/ 85318 h 165149"/>
                <a:gd name="connsiteX20" fmla="*/ 68141 w 241502"/>
                <a:gd name="connsiteY20" fmla="*/ 68521 h 165149"/>
                <a:gd name="connsiteX21" fmla="*/ 88939 w 241502"/>
                <a:gd name="connsiteY21" fmla="*/ 89518 h 165149"/>
                <a:gd name="connsiteX22" fmla="*/ 91668 w 241502"/>
                <a:gd name="connsiteY22" fmla="*/ 132766 h 165149"/>
                <a:gd name="connsiteX23" fmla="*/ 194905 w 241502"/>
                <a:gd name="connsiteY23" fmla="*/ 15824 h 165149"/>
                <a:gd name="connsiteX24" fmla="*/ 195747 w 241502"/>
                <a:gd name="connsiteY24" fmla="*/ 12465 h 165149"/>
                <a:gd name="connsiteX25" fmla="*/ 192384 w 241502"/>
                <a:gd name="connsiteY25" fmla="*/ 9528 h 165149"/>
                <a:gd name="connsiteX26" fmla="*/ 180200 w 241502"/>
                <a:gd name="connsiteY26" fmla="*/ 10576 h 165149"/>
                <a:gd name="connsiteX27" fmla="*/ 168435 w 241502"/>
                <a:gd name="connsiteY27" fmla="*/ 11417 h 165149"/>
                <a:gd name="connsiteX28" fmla="*/ 161714 w 241502"/>
                <a:gd name="connsiteY28" fmla="*/ 15824 h 165149"/>
                <a:gd name="connsiteX29" fmla="*/ 167176 w 241502"/>
                <a:gd name="connsiteY29" fmla="*/ 18766 h 165149"/>
                <a:gd name="connsiteX30" fmla="*/ 177262 w 241502"/>
                <a:gd name="connsiteY30" fmla="*/ 21914 h 165149"/>
                <a:gd name="connsiteX31" fmla="*/ 173897 w 241502"/>
                <a:gd name="connsiteY31" fmla="*/ 36400 h 165149"/>
                <a:gd name="connsiteX32" fmla="*/ 155622 w 241502"/>
                <a:gd name="connsiteY32" fmla="*/ 109463 h 165149"/>
                <a:gd name="connsiteX33" fmla="*/ 153942 w 241502"/>
                <a:gd name="connsiteY33" fmla="*/ 123318 h 165149"/>
                <a:gd name="connsiteX34" fmla="*/ 183350 w 241502"/>
                <a:gd name="connsiteY34" fmla="*/ 157332 h 165149"/>
                <a:gd name="connsiteX35" fmla="*/ 236080 w 241502"/>
                <a:gd name="connsiteY35" fmla="*/ 97076 h 165149"/>
                <a:gd name="connsiteX36" fmla="*/ 205829 w 241502"/>
                <a:gd name="connsiteY36" fmla="*/ 62645 h 165149"/>
                <a:gd name="connsiteX37" fmla="*/ 180411 w 241502"/>
                <a:gd name="connsiteY37" fmla="*/ 74190 h 165149"/>
                <a:gd name="connsiteX38" fmla="*/ 194905 w 241502"/>
                <a:gd name="connsiteY38" fmla="*/ 15824 h 165149"/>
                <a:gd name="connsiteX39" fmla="*/ 183350 w 241502"/>
                <a:gd name="connsiteY39" fmla="*/ 151453 h 165149"/>
                <a:gd name="connsiteX40" fmla="*/ 168228 w 241502"/>
                <a:gd name="connsiteY40" fmla="*/ 130249 h 165149"/>
                <a:gd name="connsiteX41" fmla="*/ 171589 w 241502"/>
                <a:gd name="connsiteY41" fmla="*/ 109253 h 165149"/>
                <a:gd name="connsiteX42" fmla="*/ 176209 w 241502"/>
                <a:gd name="connsiteY42" fmla="*/ 91197 h 165149"/>
                <a:gd name="connsiteX43" fmla="*/ 179780 w 241502"/>
                <a:gd name="connsiteY43" fmla="*/ 83849 h 165149"/>
                <a:gd name="connsiteX44" fmla="*/ 205197 w 241502"/>
                <a:gd name="connsiteY44" fmla="*/ 68521 h 165149"/>
                <a:gd name="connsiteX45" fmla="*/ 219691 w 241502"/>
                <a:gd name="connsiteY45" fmla="*/ 88259 h 165149"/>
                <a:gd name="connsiteX46" fmla="*/ 208768 w 241502"/>
                <a:gd name="connsiteY46" fmla="*/ 130877 h 165149"/>
                <a:gd name="connsiteX47" fmla="*/ 183350 w 241502"/>
                <a:gd name="connsiteY47" fmla="*/ 151453 h 165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1502" h="165149">
                  <a:moveTo>
                    <a:pt x="107421" y="125839"/>
                  </a:moveTo>
                  <a:cubicBezTo>
                    <a:pt x="126960" y="104425"/>
                    <a:pt x="133891" y="77132"/>
                    <a:pt x="133891" y="75452"/>
                  </a:cubicBezTo>
                  <a:cubicBezTo>
                    <a:pt x="133891" y="73563"/>
                    <a:pt x="132632" y="72721"/>
                    <a:pt x="130742" y="72721"/>
                  </a:cubicBezTo>
                  <a:cubicBezTo>
                    <a:pt x="128009" y="72721"/>
                    <a:pt x="127798" y="73563"/>
                    <a:pt x="126539" y="77969"/>
                  </a:cubicBezTo>
                  <a:cubicBezTo>
                    <a:pt x="120656" y="99387"/>
                    <a:pt x="108053" y="115763"/>
                    <a:pt x="107421" y="115763"/>
                  </a:cubicBezTo>
                  <a:cubicBezTo>
                    <a:pt x="107004" y="115763"/>
                    <a:pt x="107004" y="110511"/>
                    <a:pt x="107004" y="107152"/>
                  </a:cubicBezTo>
                  <a:cubicBezTo>
                    <a:pt x="106583" y="70200"/>
                    <a:pt x="82635" y="62645"/>
                    <a:pt x="68352" y="62645"/>
                  </a:cubicBezTo>
                  <a:cubicBezTo>
                    <a:pt x="38732" y="62645"/>
                    <a:pt x="9533" y="91408"/>
                    <a:pt x="9533" y="121011"/>
                  </a:cubicBezTo>
                  <a:cubicBezTo>
                    <a:pt x="9533" y="141794"/>
                    <a:pt x="24027" y="157332"/>
                    <a:pt x="46295" y="157332"/>
                  </a:cubicBezTo>
                  <a:cubicBezTo>
                    <a:pt x="60999" y="157332"/>
                    <a:pt x="76542" y="152084"/>
                    <a:pt x="93138" y="139694"/>
                  </a:cubicBezTo>
                  <a:cubicBezTo>
                    <a:pt x="97761" y="156280"/>
                    <a:pt x="109943" y="157332"/>
                    <a:pt x="113725" y="157332"/>
                  </a:cubicBezTo>
                  <a:cubicBezTo>
                    <a:pt x="125697" y="157332"/>
                    <a:pt x="132632" y="146625"/>
                    <a:pt x="132632" y="142636"/>
                  </a:cubicBezTo>
                  <a:cubicBezTo>
                    <a:pt x="132632" y="140114"/>
                    <a:pt x="130110" y="140114"/>
                    <a:pt x="129478" y="140114"/>
                  </a:cubicBezTo>
                  <a:cubicBezTo>
                    <a:pt x="127170" y="140114"/>
                    <a:pt x="126749" y="140746"/>
                    <a:pt x="126118" y="142215"/>
                  </a:cubicBezTo>
                  <a:cubicBezTo>
                    <a:pt x="122758" y="151032"/>
                    <a:pt x="115616" y="151453"/>
                    <a:pt x="114567" y="151453"/>
                  </a:cubicBezTo>
                  <a:cubicBezTo>
                    <a:pt x="111624" y="151453"/>
                    <a:pt x="108263" y="151453"/>
                    <a:pt x="107421" y="125839"/>
                  </a:cubicBezTo>
                  <a:close/>
                  <a:moveTo>
                    <a:pt x="91668" y="132766"/>
                  </a:moveTo>
                  <a:cubicBezTo>
                    <a:pt x="76753" y="146204"/>
                    <a:pt x="59109" y="151453"/>
                    <a:pt x="46926" y="151453"/>
                  </a:cubicBezTo>
                  <a:cubicBezTo>
                    <a:pt x="35999" y="151453"/>
                    <a:pt x="26549" y="145156"/>
                    <a:pt x="26549" y="128360"/>
                  </a:cubicBezTo>
                  <a:cubicBezTo>
                    <a:pt x="26549" y="121011"/>
                    <a:pt x="29910" y="99387"/>
                    <a:pt x="39781" y="85318"/>
                  </a:cubicBezTo>
                  <a:cubicBezTo>
                    <a:pt x="48186" y="73563"/>
                    <a:pt x="59530" y="68521"/>
                    <a:pt x="68141" y="68521"/>
                  </a:cubicBezTo>
                  <a:cubicBezTo>
                    <a:pt x="79696" y="68521"/>
                    <a:pt x="86206" y="76711"/>
                    <a:pt x="88939" y="89518"/>
                  </a:cubicBezTo>
                  <a:cubicBezTo>
                    <a:pt x="92089" y="103794"/>
                    <a:pt x="90409" y="120590"/>
                    <a:pt x="91668" y="132766"/>
                  </a:cubicBezTo>
                  <a:close/>
                  <a:moveTo>
                    <a:pt x="194905" y="15824"/>
                  </a:moveTo>
                  <a:cubicBezTo>
                    <a:pt x="195116" y="15403"/>
                    <a:pt x="195747" y="12676"/>
                    <a:pt x="195747" y="12465"/>
                  </a:cubicBezTo>
                  <a:cubicBezTo>
                    <a:pt x="195747" y="11417"/>
                    <a:pt x="194905" y="9528"/>
                    <a:pt x="192384" y="9528"/>
                  </a:cubicBezTo>
                  <a:cubicBezTo>
                    <a:pt x="191545" y="9528"/>
                    <a:pt x="185031" y="10155"/>
                    <a:pt x="180200" y="10576"/>
                  </a:cubicBezTo>
                  <a:lnTo>
                    <a:pt x="168435" y="11417"/>
                  </a:lnTo>
                  <a:cubicBezTo>
                    <a:pt x="163816" y="11835"/>
                    <a:pt x="161714" y="12044"/>
                    <a:pt x="161714" y="15824"/>
                  </a:cubicBezTo>
                  <a:cubicBezTo>
                    <a:pt x="161714" y="18766"/>
                    <a:pt x="164658" y="18766"/>
                    <a:pt x="167176" y="18766"/>
                  </a:cubicBezTo>
                  <a:cubicBezTo>
                    <a:pt x="177262" y="18766"/>
                    <a:pt x="177262" y="20024"/>
                    <a:pt x="177262" y="21914"/>
                  </a:cubicBezTo>
                  <a:cubicBezTo>
                    <a:pt x="177262" y="23173"/>
                    <a:pt x="175161" y="31573"/>
                    <a:pt x="173897" y="36400"/>
                  </a:cubicBezTo>
                  <a:lnTo>
                    <a:pt x="155622" y="109463"/>
                  </a:lnTo>
                  <a:cubicBezTo>
                    <a:pt x="153942" y="116601"/>
                    <a:pt x="153942" y="119749"/>
                    <a:pt x="153942" y="123318"/>
                  </a:cubicBezTo>
                  <a:cubicBezTo>
                    <a:pt x="153942" y="144946"/>
                    <a:pt x="167176" y="157332"/>
                    <a:pt x="183350" y="157332"/>
                  </a:cubicBezTo>
                  <a:cubicBezTo>
                    <a:pt x="209188" y="157332"/>
                    <a:pt x="236080" y="127518"/>
                    <a:pt x="236080" y="97076"/>
                  </a:cubicBezTo>
                  <a:cubicBezTo>
                    <a:pt x="236080" y="76290"/>
                    <a:pt x="222635" y="62645"/>
                    <a:pt x="205829" y="62645"/>
                  </a:cubicBezTo>
                  <a:cubicBezTo>
                    <a:pt x="194063" y="62645"/>
                    <a:pt x="185031" y="70200"/>
                    <a:pt x="180411" y="74190"/>
                  </a:cubicBezTo>
                  <a:lnTo>
                    <a:pt x="194905" y="15824"/>
                  </a:lnTo>
                  <a:close/>
                  <a:moveTo>
                    <a:pt x="183350" y="151453"/>
                  </a:moveTo>
                  <a:cubicBezTo>
                    <a:pt x="175787" y="151453"/>
                    <a:pt x="168228" y="145573"/>
                    <a:pt x="168228" y="130249"/>
                  </a:cubicBezTo>
                  <a:cubicBezTo>
                    <a:pt x="168228" y="124580"/>
                    <a:pt x="169067" y="119332"/>
                    <a:pt x="171589" y="109253"/>
                  </a:cubicBezTo>
                  <a:cubicBezTo>
                    <a:pt x="173058" y="103162"/>
                    <a:pt x="174529" y="97287"/>
                    <a:pt x="176209" y="91197"/>
                  </a:cubicBezTo>
                  <a:cubicBezTo>
                    <a:pt x="177262" y="87418"/>
                    <a:pt x="177262" y="86997"/>
                    <a:pt x="179780" y="83849"/>
                  </a:cubicBezTo>
                  <a:cubicBezTo>
                    <a:pt x="186922" y="75032"/>
                    <a:pt x="196375" y="68521"/>
                    <a:pt x="205197" y="68521"/>
                  </a:cubicBezTo>
                  <a:cubicBezTo>
                    <a:pt x="215702" y="68521"/>
                    <a:pt x="219691" y="78811"/>
                    <a:pt x="219691" y="88259"/>
                  </a:cubicBezTo>
                  <a:cubicBezTo>
                    <a:pt x="219691" y="96025"/>
                    <a:pt x="215072" y="118490"/>
                    <a:pt x="208768" y="130877"/>
                  </a:cubicBezTo>
                  <a:cubicBezTo>
                    <a:pt x="203306" y="142215"/>
                    <a:pt x="193225" y="151453"/>
                    <a:pt x="183350" y="1514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EF8ABFFF-D070-4168-8124-A78E8742A5AC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8788757" y="-25178"/>
              <a:ext cx="38132" cy="88926"/>
            </a:xfrm>
            <a:custGeom>
              <a:avLst/>
              <a:gdLst>
                <a:gd name="connsiteX0" fmla="*/ 33481 w 38132"/>
                <a:gd name="connsiteY0" fmla="*/ 33713 h 88926"/>
                <a:gd name="connsiteX1" fmla="*/ 14323 w 38132"/>
                <a:gd name="connsiteY1" fmla="*/ 80066 h 88926"/>
                <a:gd name="connsiteX2" fmla="*/ 12810 w 38132"/>
                <a:gd name="connsiteY2" fmla="*/ 82587 h 88926"/>
                <a:gd name="connsiteX3" fmla="*/ 16591 w 38132"/>
                <a:gd name="connsiteY3" fmla="*/ 86112 h 88926"/>
                <a:gd name="connsiteX4" fmla="*/ 40539 w 38132"/>
                <a:gd name="connsiteY4" fmla="*/ 36738 h 88926"/>
                <a:gd name="connsiteX5" fmla="*/ 23396 w 38132"/>
                <a:gd name="connsiteY5" fmla="*/ 9528 h 88926"/>
                <a:gd name="connsiteX6" fmla="*/ 9533 w 38132"/>
                <a:gd name="connsiteY6" fmla="*/ 23383 h 88926"/>
                <a:gd name="connsiteX7" fmla="*/ 23650 w 38132"/>
                <a:gd name="connsiteY7" fmla="*/ 37492 h 88926"/>
                <a:gd name="connsiteX8" fmla="*/ 33481 w 38132"/>
                <a:gd name="connsiteY8" fmla="*/ 33713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32" h="88926">
                  <a:moveTo>
                    <a:pt x="33481" y="33713"/>
                  </a:moveTo>
                  <a:cubicBezTo>
                    <a:pt x="33481" y="50089"/>
                    <a:pt x="29949" y="64448"/>
                    <a:pt x="14323" y="80066"/>
                  </a:cubicBezTo>
                  <a:cubicBezTo>
                    <a:pt x="13314" y="80824"/>
                    <a:pt x="12810" y="81328"/>
                    <a:pt x="12810" y="82587"/>
                  </a:cubicBezTo>
                  <a:cubicBezTo>
                    <a:pt x="12810" y="84603"/>
                    <a:pt x="14828" y="86112"/>
                    <a:pt x="16591" y="86112"/>
                  </a:cubicBezTo>
                  <a:cubicBezTo>
                    <a:pt x="19618" y="86112"/>
                    <a:pt x="40539" y="66211"/>
                    <a:pt x="40539" y="36738"/>
                  </a:cubicBezTo>
                  <a:cubicBezTo>
                    <a:pt x="40539" y="20612"/>
                    <a:pt x="34490" y="9528"/>
                    <a:pt x="23396" y="9528"/>
                  </a:cubicBezTo>
                  <a:cubicBezTo>
                    <a:pt x="14573" y="9528"/>
                    <a:pt x="9533" y="16583"/>
                    <a:pt x="9533" y="23383"/>
                  </a:cubicBezTo>
                  <a:cubicBezTo>
                    <a:pt x="9533" y="30438"/>
                    <a:pt x="14323" y="37492"/>
                    <a:pt x="23650" y="37492"/>
                  </a:cubicBezTo>
                  <a:cubicBezTo>
                    <a:pt x="29699" y="37492"/>
                    <a:pt x="33481" y="33967"/>
                    <a:pt x="33481" y="3371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600260E5-4470-4CE9-A1E0-A23ECE67F8D4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8902009" y="-169533"/>
              <a:ext cx="228792" cy="190557"/>
            </a:xfrm>
            <a:custGeom>
              <a:avLst/>
              <a:gdLst>
                <a:gd name="connsiteX0" fmla="*/ 125733 w 228792"/>
                <a:gd name="connsiteY0" fmla="*/ 20616 h 190556"/>
                <a:gd name="connsiteX1" fmla="*/ 114388 w 228792"/>
                <a:gd name="connsiteY1" fmla="*/ 9528 h 190556"/>
                <a:gd name="connsiteX2" fmla="*/ 102794 w 228792"/>
                <a:gd name="connsiteY2" fmla="*/ 20616 h 190556"/>
                <a:gd name="connsiteX3" fmla="*/ 102794 w 228792"/>
                <a:gd name="connsiteY3" fmla="*/ 139273 h 190556"/>
                <a:gd name="connsiteX4" fmla="*/ 56162 w 228792"/>
                <a:gd name="connsiteY4" fmla="*/ 74528 h 190556"/>
                <a:gd name="connsiteX5" fmla="*/ 47339 w 228792"/>
                <a:gd name="connsiteY5" fmla="*/ 41777 h 190556"/>
                <a:gd name="connsiteX6" fmla="*/ 21882 w 228792"/>
                <a:gd name="connsiteY6" fmla="*/ 29179 h 190556"/>
                <a:gd name="connsiteX7" fmla="*/ 9533 w 228792"/>
                <a:gd name="connsiteY7" fmla="*/ 37243 h 190556"/>
                <a:gd name="connsiteX8" fmla="*/ 17596 w 228792"/>
                <a:gd name="connsiteY8" fmla="*/ 45051 h 190556"/>
                <a:gd name="connsiteX9" fmla="*/ 33227 w 228792"/>
                <a:gd name="connsiteY9" fmla="*/ 75282 h 190556"/>
                <a:gd name="connsiteX10" fmla="*/ 102794 w 228792"/>
                <a:gd name="connsiteY10" fmla="*/ 155395 h 190556"/>
                <a:gd name="connsiteX11" fmla="*/ 102794 w 228792"/>
                <a:gd name="connsiteY11" fmla="*/ 170763 h 190556"/>
                <a:gd name="connsiteX12" fmla="*/ 114388 w 228792"/>
                <a:gd name="connsiteY12" fmla="*/ 181847 h 190556"/>
                <a:gd name="connsiteX13" fmla="*/ 125733 w 228792"/>
                <a:gd name="connsiteY13" fmla="*/ 170763 h 190556"/>
                <a:gd name="connsiteX14" fmla="*/ 125733 w 228792"/>
                <a:gd name="connsiteY14" fmla="*/ 155395 h 190556"/>
                <a:gd name="connsiteX15" fmla="*/ 178160 w 228792"/>
                <a:gd name="connsiteY15" fmla="*/ 131210 h 190556"/>
                <a:gd name="connsiteX16" fmla="*/ 195804 w 228792"/>
                <a:gd name="connsiteY16" fmla="*/ 82587 h 190556"/>
                <a:gd name="connsiteX17" fmla="*/ 198830 w 228792"/>
                <a:gd name="connsiteY17" fmla="*/ 56893 h 190556"/>
                <a:gd name="connsiteX18" fmla="*/ 212693 w 228792"/>
                <a:gd name="connsiteY18" fmla="*/ 45051 h 190556"/>
                <a:gd name="connsiteX19" fmla="*/ 219498 w 228792"/>
                <a:gd name="connsiteY19" fmla="*/ 37243 h 190556"/>
                <a:gd name="connsiteX20" fmla="*/ 207148 w 228792"/>
                <a:gd name="connsiteY20" fmla="*/ 29179 h 190556"/>
                <a:gd name="connsiteX21" fmla="*/ 172869 w 228792"/>
                <a:gd name="connsiteY21" fmla="*/ 81832 h 190556"/>
                <a:gd name="connsiteX22" fmla="*/ 125733 w 228792"/>
                <a:gd name="connsiteY22" fmla="*/ 139273 h 190556"/>
                <a:gd name="connsiteX23" fmla="*/ 125733 w 228792"/>
                <a:gd name="connsiteY23" fmla="*/ 20616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8792" h="190556">
                  <a:moveTo>
                    <a:pt x="125733" y="20616"/>
                  </a:moveTo>
                  <a:cubicBezTo>
                    <a:pt x="125733" y="11295"/>
                    <a:pt x="122706" y="9528"/>
                    <a:pt x="114388" y="9528"/>
                  </a:cubicBezTo>
                  <a:cubicBezTo>
                    <a:pt x="106829" y="9528"/>
                    <a:pt x="102794" y="10286"/>
                    <a:pt x="102794" y="20616"/>
                  </a:cubicBezTo>
                  <a:lnTo>
                    <a:pt x="102794" y="139273"/>
                  </a:lnTo>
                  <a:cubicBezTo>
                    <a:pt x="57170" y="131964"/>
                    <a:pt x="56162" y="92916"/>
                    <a:pt x="56162" y="74528"/>
                  </a:cubicBezTo>
                  <a:cubicBezTo>
                    <a:pt x="56162" y="73769"/>
                    <a:pt x="55911" y="55381"/>
                    <a:pt x="47339" y="41777"/>
                  </a:cubicBezTo>
                  <a:cubicBezTo>
                    <a:pt x="39022" y="29179"/>
                    <a:pt x="27682" y="29179"/>
                    <a:pt x="21882" y="29179"/>
                  </a:cubicBezTo>
                  <a:cubicBezTo>
                    <a:pt x="16842" y="29179"/>
                    <a:pt x="9533" y="29179"/>
                    <a:pt x="9533" y="37243"/>
                  </a:cubicBezTo>
                  <a:cubicBezTo>
                    <a:pt x="9533" y="37997"/>
                    <a:pt x="9783" y="44297"/>
                    <a:pt x="17596" y="45051"/>
                  </a:cubicBezTo>
                  <a:cubicBezTo>
                    <a:pt x="32972" y="46309"/>
                    <a:pt x="33227" y="73769"/>
                    <a:pt x="33227" y="75282"/>
                  </a:cubicBezTo>
                  <a:cubicBezTo>
                    <a:pt x="33477" y="109543"/>
                    <a:pt x="44567" y="148591"/>
                    <a:pt x="102794" y="155395"/>
                  </a:cubicBezTo>
                  <a:lnTo>
                    <a:pt x="102794" y="170763"/>
                  </a:lnTo>
                  <a:cubicBezTo>
                    <a:pt x="102794" y="180838"/>
                    <a:pt x="106575" y="181847"/>
                    <a:pt x="114388" y="181847"/>
                  </a:cubicBezTo>
                  <a:cubicBezTo>
                    <a:pt x="122205" y="181847"/>
                    <a:pt x="125733" y="180588"/>
                    <a:pt x="125733" y="170763"/>
                  </a:cubicBezTo>
                  <a:lnTo>
                    <a:pt x="125733" y="155395"/>
                  </a:lnTo>
                  <a:cubicBezTo>
                    <a:pt x="143376" y="153633"/>
                    <a:pt x="164297" y="147586"/>
                    <a:pt x="178160" y="131210"/>
                  </a:cubicBezTo>
                  <a:cubicBezTo>
                    <a:pt x="195553" y="110805"/>
                    <a:pt x="195804" y="85108"/>
                    <a:pt x="195804" y="82587"/>
                  </a:cubicBezTo>
                  <a:cubicBezTo>
                    <a:pt x="195804" y="73519"/>
                    <a:pt x="196058" y="65457"/>
                    <a:pt x="198830" y="56893"/>
                  </a:cubicBezTo>
                  <a:cubicBezTo>
                    <a:pt x="202612" y="46309"/>
                    <a:pt x="207148" y="45556"/>
                    <a:pt x="212693" y="45051"/>
                  </a:cubicBezTo>
                  <a:cubicBezTo>
                    <a:pt x="216725" y="44547"/>
                    <a:pt x="219498" y="40768"/>
                    <a:pt x="219498" y="37243"/>
                  </a:cubicBezTo>
                  <a:cubicBezTo>
                    <a:pt x="219498" y="29179"/>
                    <a:pt x="212189" y="29179"/>
                    <a:pt x="207148" y="29179"/>
                  </a:cubicBezTo>
                  <a:cubicBezTo>
                    <a:pt x="184463" y="29179"/>
                    <a:pt x="173119" y="45306"/>
                    <a:pt x="172869" y="81832"/>
                  </a:cubicBezTo>
                  <a:cubicBezTo>
                    <a:pt x="172615" y="114834"/>
                    <a:pt x="154720" y="134990"/>
                    <a:pt x="125733" y="139273"/>
                  </a:cubicBezTo>
                  <a:lnTo>
                    <a:pt x="125733" y="206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07205166-FDD9-405E-AC69-6EC2957C2F68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9139995" y="-247585"/>
              <a:ext cx="88975" cy="165149"/>
            </a:xfrm>
            <a:custGeom>
              <a:avLst/>
              <a:gdLst>
                <a:gd name="connsiteX0" fmla="*/ 50497 w 88974"/>
                <a:gd name="connsiteY0" fmla="*/ 15825 h 165149"/>
                <a:gd name="connsiteX1" fmla="*/ 51339 w 88974"/>
                <a:gd name="connsiteY1" fmla="*/ 12466 h 165149"/>
                <a:gd name="connsiteX2" fmla="*/ 47975 w 88974"/>
                <a:gd name="connsiteY2" fmla="*/ 9528 h 165149"/>
                <a:gd name="connsiteX3" fmla="*/ 35792 w 88974"/>
                <a:gd name="connsiteY3" fmla="*/ 10575 h 165149"/>
                <a:gd name="connsiteX4" fmla="*/ 24027 w 88974"/>
                <a:gd name="connsiteY4" fmla="*/ 11418 h 165149"/>
                <a:gd name="connsiteX5" fmla="*/ 17306 w 88974"/>
                <a:gd name="connsiteY5" fmla="*/ 15825 h 165149"/>
                <a:gd name="connsiteX6" fmla="*/ 22768 w 88974"/>
                <a:gd name="connsiteY6" fmla="*/ 18766 h 165149"/>
                <a:gd name="connsiteX7" fmla="*/ 32853 w 88974"/>
                <a:gd name="connsiteY7" fmla="*/ 21914 h 165149"/>
                <a:gd name="connsiteX8" fmla="*/ 29488 w 88974"/>
                <a:gd name="connsiteY8" fmla="*/ 36400 h 165149"/>
                <a:gd name="connsiteX9" fmla="*/ 11213 w 88974"/>
                <a:gd name="connsiteY9" fmla="*/ 109463 h 165149"/>
                <a:gd name="connsiteX10" fmla="*/ 9533 w 88974"/>
                <a:gd name="connsiteY10" fmla="*/ 123318 h 165149"/>
                <a:gd name="connsiteX11" fmla="*/ 38942 w 88974"/>
                <a:gd name="connsiteY11" fmla="*/ 157332 h 165149"/>
                <a:gd name="connsiteX12" fmla="*/ 91672 w 88974"/>
                <a:gd name="connsiteY12" fmla="*/ 97077 h 165149"/>
                <a:gd name="connsiteX13" fmla="*/ 61420 w 88974"/>
                <a:gd name="connsiteY13" fmla="*/ 62646 h 165149"/>
                <a:gd name="connsiteX14" fmla="*/ 36003 w 88974"/>
                <a:gd name="connsiteY14" fmla="*/ 74190 h 165149"/>
                <a:gd name="connsiteX15" fmla="*/ 50497 w 88974"/>
                <a:gd name="connsiteY15" fmla="*/ 15825 h 165149"/>
                <a:gd name="connsiteX16" fmla="*/ 38942 w 88974"/>
                <a:gd name="connsiteY16" fmla="*/ 151453 h 165149"/>
                <a:gd name="connsiteX17" fmla="*/ 23820 w 88974"/>
                <a:gd name="connsiteY17" fmla="*/ 130249 h 165149"/>
                <a:gd name="connsiteX18" fmla="*/ 27181 w 88974"/>
                <a:gd name="connsiteY18" fmla="*/ 109253 h 165149"/>
                <a:gd name="connsiteX19" fmla="*/ 31800 w 88974"/>
                <a:gd name="connsiteY19" fmla="*/ 91197 h 165149"/>
                <a:gd name="connsiteX20" fmla="*/ 35371 w 88974"/>
                <a:gd name="connsiteY20" fmla="*/ 83849 h 165149"/>
                <a:gd name="connsiteX21" fmla="*/ 60788 w 88974"/>
                <a:gd name="connsiteY21" fmla="*/ 68521 h 165149"/>
                <a:gd name="connsiteX22" fmla="*/ 75283 w 88974"/>
                <a:gd name="connsiteY22" fmla="*/ 88260 h 165149"/>
                <a:gd name="connsiteX23" fmla="*/ 64359 w 88974"/>
                <a:gd name="connsiteY23" fmla="*/ 130877 h 165149"/>
                <a:gd name="connsiteX24" fmla="*/ 38942 w 88974"/>
                <a:gd name="connsiteY24" fmla="*/ 151453 h 165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974" h="165149">
                  <a:moveTo>
                    <a:pt x="50497" y="15825"/>
                  </a:moveTo>
                  <a:cubicBezTo>
                    <a:pt x="50708" y="15403"/>
                    <a:pt x="51339" y="12676"/>
                    <a:pt x="51339" y="12466"/>
                  </a:cubicBezTo>
                  <a:cubicBezTo>
                    <a:pt x="51339" y="11418"/>
                    <a:pt x="50497" y="9528"/>
                    <a:pt x="47975" y="9528"/>
                  </a:cubicBezTo>
                  <a:cubicBezTo>
                    <a:pt x="47137" y="9528"/>
                    <a:pt x="40622" y="10155"/>
                    <a:pt x="35792" y="10575"/>
                  </a:cubicBezTo>
                  <a:lnTo>
                    <a:pt x="24027" y="11418"/>
                  </a:lnTo>
                  <a:cubicBezTo>
                    <a:pt x="19407" y="11835"/>
                    <a:pt x="17306" y="12045"/>
                    <a:pt x="17306" y="15825"/>
                  </a:cubicBezTo>
                  <a:cubicBezTo>
                    <a:pt x="17306" y="18766"/>
                    <a:pt x="20249" y="18766"/>
                    <a:pt x="22768" y="18766"/>
                  </a:cubicBezTo>
                  <a:cubicBezTo>
                    <a:pt x="32853" y="18766"/>
                    <a:pt x="32853" y="20025"/>
                    <a:pt x="32853" y="21914"/>
                  </a:cubicBezTo>
                  <a:cubicBezTo>
                    <a:pt x="32853" y="23173"/>
                    <a:pt x="30752" y="31573"/>
                    <a:pt x="29488" y="36400"/>
                  </a:cubicBezTo>
                  <a:lnTo>
                    <a:pt x="11213" y="109463"/>
                  </a:lnTo>
                  <a:cubicBezTo>
                    <a:pt x="9533" y="116601"/>
                    <a:pt x="9533" y="119749"/>
                    <a:pt x="9533" y="123318"/>
                  </a:cubicBezTo>
                  <a:cubicBezTo>
                    <a:pt x="9533" y="144946"/>
                    <a:pt x="22768" y="157332"/>
                    <a:pt x="38942" y="157332"/>
                  </a:cubicBezTo>
                  <a:cubicBezTo>
                    <a:pt x="64781" y="157332"/>
                    <a:pt x="91672" y="127518"/>
                    <a:pt x="91672" y="97077"/>
                  </a:cubicBezTo>
                  <a:cubicBezTo>
                    <a:pt x="91672" y="76290"/>
                    <a:pt x="78226" y="62646"/>
                    <a:pt x="61420" y="62646"/>
                  </a:cubicBezTo>
                  <a:cubicBezTo>
                    <a:pt x="49655" y="62646"/>
                    <a:pt x="40622" y="70200"/>
                    <a:pt x="36003" y="74190"/>
                  </a:cubicBezTo>
                  <a:lnTo>
                    <a:pt x="50497" y="15825"/>
                  </a:lnTo>
                  <a:close/>
                  <a:moveTo>
                    <a:pt x="38942" y="151453"/>
                  </a:moveTo>
                  <a:cubicBezTo>
                    <a:pt x="31379" y="151453"/>
                    <a:pt x="23820" y="145573"/>
                    <a:pt x="23820" y="130249"/>
                  </a:cubicBezTo>
                  <a:cubicBezTo>
                    <a:pt x="23820" y="124581"/>
                    <a:pt x="24658" y="119332"/>
                    <a:pt x="27181" y="109253"/>
                  </a:cubicBezTo>
                  <a:cubicBezTo>
                    <a:pt x="28651" y="103163"/>
                    <a:pt x="30120" y="97287"/>
                    <a:pt x="31800" y="91197"/>
                  </a:cubicBezTo>
                  <a:cubicBezTo>
                    <a:pt x="32853" y="87418"/>
                    <a:pt x="32853" y="86997"/>
                    <a:pt x="35371" y="83849"/>
                  </a:cubicBezTo>
                  <a:cubicBezTo>
                    <a:pt x="42513" y="75032"/>
                    <a:pt x="51967" y="68521"/>
                    <a:pt x="60788" y="68521"/>
                  </a:cubicBezTo>
                  <a:cubicBezTo>
                    <a:pt x="71295" y="68521"/>
                    <a:pt x="75283" y="78811"/>
                    <a:pt x="75283" y="88260"/>
                  </a:cubicBezTo>
                  <a:cubicBezTo>
                    <a:pt x="75283" y="96025"/>
                    <a:pt x="70663" y="118491"/>
                    <a:pt x="64359" y="130877"/>
                  </a:cubicBezTo>
                  <a:cubicBezTo>
                    <a:pt x="58898" y="142215"/>
                    <a:pt x="48817" y="151453"/>
                    <a:pt x="38942" y="1514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3F38E6AC-1FED-4041-9327-1B9D9CE16419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9197150" y="-66996"/>
              <a:ext cx="38132" cy="25408"/>
            </a:xfrm>
            <a:custGeom>
              <a:avLst/>
              <a:gdLst>
                <a:gd name="connsiteX0" fmla="*/ 18776 w 38132"/>
                <a:gd name="connsiteY0" fmla="*/ 9528 h 25407"/>
                <a:gd name="connsiteX1" fmla="*/ 9533 w 38132"/>
                <a:gd name="connsiteY1" fmla="*/ 18556 h 25407"/>
                <a:gd name="connsiteX2" fmla="*/ 18986 w 38132"/>
                <a:gd name="connsiteY2" fmla="*/ 27795 h 25407"/>
                <a:gd name="connsiteX3" fmla="*/ 20667 w 38132"/>
                <a:gd name="connsiteY3" fmla="*/ 27795 h 25407"/>
                <a:gd name="connsiteX4" fmla="*/ 30120 w 38132"/>
                <a:gd name="connsiteY4" fmla="*/ 18556 h 25407"/>
                <a:gd name="connsiteX5" fmla="*/ 20877 w 38132"/>
                <a:gd name="connsiteY5" fmla="*/ 9528 h 25407"/>
                <a:gd name="connsiteX6" fmla="*/ 18776 w 38132"/>
                <a:gd name="connsiteY6" fmla="*/ 9528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32" h="25407">
                  <a:moveTo>
                    <a:pt x="18776" y="9528"/>
                  </a:moveTo>
                  <a:cubicBezTo>
                    <a:pt x="14363" y="9528"/>
                    <a:pt x="9533" y="9528"/>
                    <a:pt x="9533" y="18556"/>
                  </a:cubicBezTo>
                  <a:cubicBezTo>
                    <a:pt x="9533" y="26952"/>
                    <a:pt x="13104" y="27795"/>
                    <a:pt x="18986" y="27795"/>
                  </a:cubicBezTo>
                  <a:lnTo>
                    <a:pt x="20667" y="27795"/>
                  </a:lnTo>
                  <a:cubicBezTo>
                    <a:pt x="26545" y="27795"/>
                    <a:pt x="30120" y="26952"/>
                    <a:pt x="30120" y="18556"/>
                  </a:cubicBezTo>
                  <a:cubicBezTo>
                    <a:pt x="30120" y="9528"/>
                    <a:pt x="25286" y="9528"/>
                    <a:pt x="20877" y="9528"/>
                  </a:cubicBezTo>
                  <a:lnTo>
                    <a:pt x="18776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C816FD98-99B2-48CF-9710-86DA85005018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9138946" y="-13667"/>
              <a:ext cx="139817" cy="101630"/>
            </a:xfrm>
            <a:custGeom>
              <a:avLst/>
              <a:gdLst>
                <a:gd name="connsiteX0" fmla="*/ 107421 w 139817"/>
                <a:gd name="connsiteY0" fmla="*/ 72721 h 101630"/>
                <a:gd name="connsiteX1" fmla="*/ 133891 w 139817"/>
                <a:gd name="connsiteY1" fmla="*/ 22335 h 101630"/>
                <a:gd name="connsiteX2" fmla="*/ 130742 w 139817"/>
                <a:gd name="connsiteY2" fmla="*/ 19603 h 101630"/>
                <a:gd name="connsiteX3" fmla="*/ 126539 w 139817"/>
                <a:gd name="connsiteY3" fmla="*/ 24852 h 101630"/>
                <a:gd name="connsiteX4" fmla="*/ 107421 w 139817"/>
                <a:gd name="connsiteY4" fmla="*/ 62645 h 101630"/>
                <a:gd name="connsiteX5" fmla="*/ 107004 w 139817"/>
                <a:gd name="connsiteY5" fmla="*/ 54035 h 101630"/>
                <a:gd name="connsiteX6" fmla="*/ 68352 w 139817"/>
                <a:gd name="connsiteY6" fmla="*/ 9528 h 101630"/>
                <a:gd name="connsiteX7" fmla="*/ 9533 w 139817"/>
                <a:gd name="connsiteY7" fmla="*/ 67894 h 101630"/>
                <a:gd name="connsiteX8" fmla="*/ 46295 w 139817"/>
                <a:gd name="connsiteY8" fmla="*/ 104215 h 101630"/>
                <a:gd name="connsiteX9" fmla="*/ 93138 w 139817"/>
                <a:gd name="connsiteY9" fmla="*/ 86576 h 101630"/>
                <a:gd name="connsiteX10" fmla="*/ 113725 w 139817"/>
                <a:gd name="connsiteY10" fmla="*/ 104215 h 101630"/>
                <a:gd name="connsiteX11" fmla="*/ 132632 w 139817"/>
                <a:gd name="connsiteY11" fmla="*/ 89518 h 101630"/>
                <a:gd name="connsiteX12" fmla="*/ 129478 w 139817"/>
                <a:gd name="connsiteY12" fmla="*/ 86997 h 101630"/>
                <a:gd name="connsiteX13" fmla="*/ 126118 w 139817"/>
                <a:gd name="connsiteY13" fmla="*/ 89097 h 101630"/>
                <a:gd name="connsiteX14" fmla="*/ 114567 w 139817"/>
                <a:gd name="connsiteY14" fmla="*/ 98335 h 101630"/>
                <a:gd name="connsiteX15" fmla="*/ 107421 w 139817"/>
                <a:gd name="connsiteY15" fmla="*/ 72721 h 101630"/>
                <a:gd name="connsiteX16" fmla="*/ 91668 w 139817"/>
                <a:gd name="connsiteY16" fmla="*/ 79649 h 101630"/>
                <a:gd name="connsiteX17" fmla="*/ 46926 w 139817"/>
                <a:gd name="connsiteY17" fmla="*/ 98335 h 101630"/>
                <a:gd name="connsiteX18" fmla="*/ 26549 w 139817"/>
                <a:gd name="connsiteY18" fmla="*/ 75242 h 101630"/>
                <a:gd name="connsiteX19" fmla="*/ 39781 w 139817"/>
                <a:gd name="connsiteY19" fmla="*/ 32200 h 101630"/>
                <a:gd name="connsiteX20" fmla="*/ 68141 w 139817"/>
                <a:gd name="connsiteY20" fmla="*/ 15403 h 101630"/>
                <a:gd name="connsiteX21" fmla="*/ 88939 w 139817"/>
                <a:gd name="connsiteY21" fmla="*/ 36400 h 101630"/>
                <a:gd name="connsiteX22" fmla="*/ 91668 w 139817"/>
                <a:gd name="connsiteY22" fmla="*/ 79649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817" h="101630">
                  <a:moveTo>
                    <a:pt x="107421" y="72721"/>
                  </a:moveTo>
                  <a:cubicBezTo>
                    <a:pt x="126960" y="51307"/>
                    <a:pt x="133891" y="24014"/>
                    <a:pt x="133891" y="22335"/>
                  </a:cubicBezTo>
                  <a:cubicBezTo>
                    <a:pt x="133891" y="20445"/>
                    <a:pt x="132632" y="19603"/>
                    <a:pt x="130742" y="19603"/>
                  </a:cubicBezTo>
                  <a:cubicBezTo>
                    <a:pt x="128009" y="19603"/>
                    <a:pt x="127798" y="20445"/>
                    <a:pt x="126539" y="24852"/>
                  </a:cubicBezTo>
                  <a:cubicBezTo>
                    <a:pt x="120656" y="46269"/>
                    <a:pt x="108053" y="62645"/>
                    <a:pt x="107421" y="62645"/>
                  </a:cubicBezTo>
                  <a:cubicBezTo>
                    <a:pt x="107004" y="62645"/>
                    <a:pt x="107004" y="57393"/>
                    <a:pt x="107004" y="54035"/>
                  </a:cubicBezTo>
                  <a:cubicBezTo>
                    <a:pt x="106583" y="17083"/>
                    <a:pt x="82635" y="9528"/>
                    <a:pt x="68352" y="9528"/>
                  </a:cubicBezTo>
                  <a:cubicBezTo>
                    <a:pt x="38732" y="9528"/>
                    <a:pt x="9533" y="38290"/>
                    <a:pt x="9533" y="67894"/>
                  </a:cubicBezTo>
                  <a:cubicBezTo>
                    <a:pt x="9533" y="88676"/>
                    <a:pt x="24027" y="104215"/>
                    <a:pt x="46295" y="104215"/>
                  </a:cubicBezTo>
                  <a:cubicBezTo>
                    <a:pt x="60999" y="104215"/>
                    <a:pt x="76542" y="98966"/>
                    <a:pt x="93138" y="86576"/>
                  </a:cubicBezTo>
                  <a:cubicBezTo>
                    <a:pt x="97761" y="103163"/>
                    <a:pt x="109943" y="104215"/>
                    <a:pt x="113725" y="104215"/>
                  </a:cubicBezTo>
                  <a:cubicBezTo>
                    <a:pt x="125697" y="104215"/>
                    <a:pt x="132632" y="93508"/>
                    <a:pt x="132632" y="89518"/>
                  </a:cubicBezTo>
                  <a:cubicBezTo>
                    <a:pt x="132632" y="86997"/>
                    <a:pt x="130110" y="86997"/>
                    <a:pt x="129478" y="86997"/>
                  </a:cubicBezTo>
                  <a:cubicBezTo>
                    <a:pt x="127170" y="86997"/>
                    <a:pt x="126749" y="87628"/>
                    <a:pt x="126118" y="89097"/>
                  </a:cubicBezTo>
                  <a:cubicBezTo>
                    <a:pt x="122758" y="97914"/>
                    <a:pt x="115616" y="98335"/>
                    <a:pt x="114567" y="98335"/>
                  </a:cubicBezTo>
                  <a:cubicBezTo>
                    <a:pt x="111624" y="98335"/>
                    <a:pt x="108263" y="98335"/>
                    <a:pt x="107421" y="72721"/>
                  </a:cubicBezTo>
                  <a:close/>
                  <a:moveTo>
                    <a:pt x="91668" y="79649"/>
                  </a:moveTo>
                  <a:cubicBezTo>
                    <a:pt x="76753" y="93087"/>
                    <a:pt x="59109" y="98335"/>
                    <a:pt x="46926" y="98335"/>
                  </a:cubicBezTo>
                  <a:cubicBezTo>
                    <a:pt x="35999" y="98335"/>
                    <a:pt x="26549" y="92039"/>
                    <a:pt x="26549" y="75242"/>
                  </a:cubicBezTo>
                  <a:cubicBezTo>
                    <a:pt x="26549" y="67894"/>
                    <a:pt x="29910" y="46269"/>
                    <a:pt x="39781" y="32200"/>
                  </a:cubicBezTo>
                  <a:cubicBezTo>
                    <a:pt x="48186" y="20445"/>
                    <a:pt x="59530" y="15403"/>
                    <a:pt x="68141" y="15403"/>
                  </a:cubicBezTo>
                  <a:cubicBezTo>
                    <a:pt x="79696" y="15403"/>
                    <a:pt x="86206" y="23593"/>
                    <a:pt x="88939" y="36400"/>
                  </a:cubicBezTo>
                  <a:cubicBezTo>
                    <a:pt x="92089" y="50676"/>
                    <a:pt x="90409" y="67473"/>
                    <a:pt x="91668" y="7964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1C31C429-DED7-42E2-8AE2-EC5EF880E82A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9302585" y="-25178"/>
              <a:ext cx="38132" cy="88926"/>
            </a:xfrm>
            <a:custGeom>
              <a:avLst/>
              <a:gdLst>
                <a:gd name="connsiteX0" fmla="*/ 33481 w 38132"/>
                <a:gd name="connsiteY0" fmla="*/ 33713 h 88926"/>
                <a:gd name="connsiteX1" fmla="*/ 14324 w 38132"/>
                <a:gd name="connsiteY1" fmla="*/ 80066 h 88926"/>
                <a:gd name="connsiteX2" fmla="*/ 12810 w 38132"/>
                <a:gd name="connsiteY2" fmla="*/ 82587 h 88926"/>
                <a:gd name="connsiteX3" fmla="*/ 16592 w 38132"/>
                <a:gd name="connsiteY3" fmla="*/ 86112 h 88926"/>
                <a:gd name="connsiteX4" fmla="*/ 40539 w 38132"/>
                <a:gd name="connsiteY4" fmla="*/ 36738 h 88926"/>
                <a:gd name="connsiteX5" fmla="*/ 23396 w 38132"/>
                <a:gd name="connsiteY5" fmla="*/ 9528 h 88926"/>
                <a:gd name="connsiteX6" fmla="*/ 9533 w 38132"/>
                <a:gd name="connsiteY6" fmla="*/ 23383 h 88926"/>
                <a:gd name="connsiteX7" fmla="*/ 23650 w 38132"/>
                <a:gd name="connsiteY7" fmla="*/ 37492 h 88926"/>
                <a:gd name="connsiteX8" fmla="*/ 33481 w 38132"/>
                <a:gd name="connsiteY8" fmla="*/ 33713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32" h="88926">
                  <a:moveTo>
                    <a:pt x="33481" y="33713"/>
                  </a:moveTo>
                  <a:cubicBezTo>
                    <a:pt x="33481" y="50089"/>
                    <a:pt x="29950" y="64448"/>
                    <a:pt x="14324" y="80066"/>
                  </a:cubicBezTo>
                  <a:cubicBezTo>
                    <a:pt x="13315" y="80824"/>
                    <a:pt x="12810" y="81328"/>
                    <a:pt x="12810" y="82587"/>
                  </a:cubicBezTo>
                  <a:cubicBezTo>
                    <a:pt x="12810" y="84603"/>
                    <a:pt x="14828" y="86112"/>
                    <a:pt x="16592" y="86112"/>
                  </a:cubicBezTo>
                  <a:cubicBezTo>
                    <a:pt x="19618" y="86112"/>
                    <a:pt x="40539" y="66211"/>
                    <a:pt x="40539" y="36738"/>
                  </a:cubicBezTo>
                  <a:cubicBezTo>
                    <a:pt x="40539" y="20612"/>
                    <a:pt x="34490" y="9528"/>
                    <a:pt x="23396" y="9528"/>
                  </a:cubicBezTo>
                  <a:cubicBezTo>
                    <a:pt x="14574" y="9528"/>
                    <a:pt x="9533" y="16583"/>
                    <a:pt x="9533" y="23383"/>
                  </a:cubicBezTo>
                  <a:cubicBezTo>
                    <a:pt x="9533" y="30438"/>
                    <a:pt x="14324" y="37492"/>
                    <a:pt x="23650" y="37492"/>
                  </a:cubicBezTo>
                  <a:cubicBezTo>
                    <a:pt x="29699" y="37492"/>
                    <a:pt x="33481" y="33967"/>
                    <a:pt x="33481" y="3371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046C9C22-5385-4FE2-9E4D-A4F2E168C0C9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9402718" y="-169533"/>
              <a:ext cx="228792" cy="190557"/>
            </a:xfrm>
            <a:custGeom>
              <a:avLst/>
              <a:gdLst>
                <a:gd name="connsiteX0" fmla="*/ 224792 w 228792"/>
                <a:gd name="connsiteY0" fmla="*/ 19354 h 190556"/>
                <a:gd name="connsiteX1" fmla="*/ 200090 w 228792"/>
                <a:gd name="connsiteY1" fmla="*/ 9528 h 190556"/>
                <a:gd name="connsiteX2" fmla="*/ 94476 w 228792"/>
                <a:gd name="connsiteY2" fmla="*/ 9528 h 190556"/>
                <a:gd name="connsiteX3" fmla="*/ 53893 w 228792"/>
                <a:gd name="connsiteY3" fmla="*/ 31196 h 190556"/>
                <a:gd name="connsiteX4" fmla="*/ 56416 w 228792"/>
                <a:gd name="connsiteY4" fmla="*/ 32708 h 190556"/>
                <a:gd name="connsiteX5" fmla="*/ 73555 w 228792"/>
                <a:gd name="connsiteY5" fmla="*/ 24645 h 190556"/>
                <a:gd name="connsiteX6" fmla="*/ 89940 w 228792"/>
                <a:gd name="connsiteY6" fmla="*/ 24141 h 190556"/>
                <a:gd name="connsiteX7" fmla="*/ 115147 w 228792"/>
                <a:gd name="connsiteY7" fmla="*/ 24141 h 190556"/>
                <a:gd name="connsiteX8" fmla="*/ 112879 w 228792"/>
                <a:gd name="connsiteY8" fmla="*/ 34975 h 190556"/>
                <a:gd name="connsiteX9" fmla="*/ 77841 w 228792"/>
                <a:gd name="connsiteY9" fmla="*/ 139019 h 190556"/>
                <a:gd name="connsiteX10" fmla="*/ 58433 w 228792"/>
                <a:gd name="connsiteY10" fmla="*/ 175296 h 190556"/>
                <a:gd name="connsiteX11" fmla="*/ 32217 w 228792"/>
                <a:gd name="connsiteY11" fmla="*/ 158920 h 190556"/>
                <a:gd name="connsiteX12" fmla="*/ 28941 w 228792"/>
                <a:gd name="connsiteY12" fmla="*/ 157158 h 190556"/>
                <a:gd name="connsiteX13" fmla="*/ 9533 w 228792"/>
                <a:gd name="connsiteY13" fmla="*/ 170004 h 190556"/>
                <a:gd name="connsiteX14" fmla="*/ 13819 w 228792"/>
                <a:gd name="connsiteY14" fmla="*/ 177817 h 190556"/>
                <a:gd name="connsiteX15" fmla="*/ 41040 w 228792"/>
                <a:gd name="connsiteY15" fmla="*/ 189910 h 190556"/>
                <a:gd name="connsiteX16" fmla="*/ 83891 w 228792"/>
                <a:gd name="connsiteY16" fmla="*/ 162450 h 190556"/>
                <a:gd name="connsiteX17" fmla="*/ 110356 w 228792"/>
                <a:gd name="connsiteY17" fmla="*/ 105513 h 190556"/>
                <a:gd name="connsiteX18" fmla="*/ 162283 w 228792"/>
                <a:gd name="connsiteY18" fmla="*/ 105513 h 190556"/>
                <a:gd name="connsiteX19" fmla="*/ 162534 w 228792"/>
                <a:gd name="connsiteY19" fmla="*/ 107276 h 190556"/>
                <a:gd name="connsiteX20" fmla="*/ 165306 w 228792"/>
                <a:gd name="connsiteY20" fmla="*/ 108034 h 190556"/>
                <a:gd name="connsiteX21" fmla="*/ 185219 w 228792"/>
                <a:gd name="connsiteY21" fmla="*/ 92666 h 190556"/>
                <a:gd name="connsiteX22" fmla="*/ 184209 w 228792"/>
                <a:gd name="connsiteY22" fmla="*/ 91154 h 190556"/>
                <a:gd name="connsiteX23" fmla="*/ 171355 w 228792"/>
                <a:gd name="connsiteY23" fmla="*/ 90904 h 190556"/>
                <a:gd name="connsiteX24" fmla="*/ 115901 w 228792"/>
                <a:gd name="connsiteY24" fmla="*/ 90904 h 190556"/>
                <a:gd name="connsiteX25" fmla="*/ 135563 w 228792"/>
                <a:gd name="connsiteY25" fmla="*/ 24141 h 190556"/>
                <a:gd name="connsiteX26" fmla="*/ 185219 w 228792"/>
                <a:gd name="connsiteY26" fmla="*/ 24141 h 190556"/>
                <a:gd name="connsiteX27" fmla="*/ 202358 w 228792"/>
                <a:gd name="connsiteY27" fmla="*/ 29179 h 190556"/>
                <a:gd name="connsiteX28" fmla="*/ 202358 w 228792"/>
                <a:gd name="connsiteY28" fmla="*/ 31445 h 190556"/>
                <a:gd name="connsiteX29" fmla="*/ 205384 w 228792"/>
                <a:gd name="connsiteY29" fmla="*/ 33967 h 190556"/>
                <a:gd name="connsiteX30" fmla="*/ 224792 w 228792"/>
                <a:gd name="connsiteY30" fmla="*/ 19354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28792" h="190556">
                  <a:moveTo>
                    <a:pt x="224792" y="19354"/>
                  </a:moveTo>
                  <a:cubicBezTo>
                    <a:pt x="224792" y="9782"/>
                    <a:pt x="212188" y="9528"/>
                    <a:pt x="200090" y="9528"/>
                  </a:cubicBezTo>
                  <a:lnTo>
                    <a:pt x="94476" y="9528"/>
                  </a:lnTo>
                  <a:cubicBezTo>
                    <a:pt x="72546" y="9528"/>
                    <a:pt x="53893" y="23637"/>
                    <a:pt x="53893" y="31196"/>
                  </a:cubicBezTo>
                  <a:cubicBezTo>
                    <a:pt x="53893" y="32454"/>
                    <a:pt x="55407" y="32708"/>
                    <a:pt x="56416" y="32708"/>
                  </a:cubicBezTo>
                  <a:cubicBezTo>
                    <a:pt x="63474" y="32708"/>
                    <a:pt x="70278" y="27416"/>
                    <a:pt x="73555" y="24645"/>
                  </a:cubicBezTo>
                  <a:cubicBezTo>
                    <a:pt x="78596" y="24141"/>
                    <a:pt x="84645" y="24141"/>
                    <a:pt x="89940" y="24141"/>
                  </a:cubicBezTo>
                  <a:lnTo>
                    <a:pt x="115147" y="24141"/>
                  </a:lnTo>
                  <a:lnTo>
                    <a:pt x="112879" y="34975"/>
                  </a:lnTo>
                  <a:cubicBezTo>
                    <a:pt x="104811" y="70748"/>
                    <a:pt x="92967" y="105513"/>
                    <a:pt x="77841" y="139019"/>
                  </a:cubicBezTo>
                  <a:cubicBezTo>
                    <a:pt x="75319" y="144815"/>
                    <a:pt x="61206" y="175296"/>
                    <a:pt x="58433" y="175296"/>
                  </a:cubicBezTo>
                  <a:cubicBezTo>
                    <a:pt x="46080" y="175296"/>
                    <a:pt x="37513" y="169504"/>
                    <a:pt x="32217" y="158920"/>
                  </a:cubicBezTo>
                  <a:cubicBezTo>
                    <a:pt x="31209" y="157158"/>
                    <a:pt x="30958" y="157158"/>
                    <a:pt x="28941" y="157158"/>
                  </a:cubicBezTo>
                  <a:cubicBezTo>
                    <a:pt x="24405" y="157158"/>
                    <a:pt x="9533" y="164717"/>
                    <a:pt x="9533" y="170004"/>
                  </a:cubicBezTo>
                  <a:cubicBezTo>
                    <a:pt x="9533" y="171267"/>
                    <a:pt x="12810" y="176555"/>
                    <a:pt x="13819" y="177817"/>
                  </a:cubicBezTo>
                  <a:cubicBezTo>
                    <a:pt x="20373" y="186634"/>
                    <a:pt x="30454" y="189910"/>
                    <a:pt x="41040" y="189910"/>
                  </a:cubicBezTo>
                  <a:cubicBezTo>
                    <a:pt x="58179" y="189910"/>
                    <a:pt x="75573" y="176809"/>
                    <a:pt x="83891" y="162450"/>
                  </a:cubicBezTo>
                  <a:cubicBezTo>
                    <a:pt x="94226" y="144311"/>
                    <a:pt x="101789" y="124660"/>
                    <a:pt x="110356" y="105513"/>
                  </a:cubicBezTo>
                  <a:lnTo>
                    <a:pt x="162283" y="105513"/>
                  </a:lnTo>
                  <a:cubicBezTo>
                    <a:pt x="162283" y="106017"/>
                    <a:pt x="162283" y="106772"/>
                    <a:pt x="162534" y="107276"/>
                  </a:cubicBezTo>
                  <a:cubicBezTo>
                    <a:pt x="163289" y="108034"/>
                    <a:pt x="164297" y="108034"/>
                    <a:pt x="165306" y="108034"/>
                  </a:cubicBezTo>
                  <a:cubicBezTo>
                    <a:pt x="172110" y="108034"/>
                    <a:pt x="185219" y="100221"/>
                    <a:pt x="185219" y="92666"/>
                  </a:cubicBezTo>
                  <a:cubicBezTo>
                    <a:pt x="185219" y="91908"/>
                    <a:pt x="184714" y="91658"/>
                    <a:pt x="184209" y="91154"/>
                  </a:cubicBezTo>
                  <a:cubicBezTo>
                    <a:pt x="183709" y="90904"/>
                    <a:pt x="178918" y="90904"/>
                    <a:pt x="171355" y="90904"/>
                  </a:cubicBezTo>
                  <a:lnTo>
                    <a:pt x="115901" y="90904"/>
                  </a:lnTo>
                  <a:cubicBezTo>
                    <a:pt x="123715" y="68482"/>
                    <a:pt x="130773" y="47067"/>
                    <a:pt x="135563" y="24141"/>
                  </a:cubicBezTo>
                  <a:lnTo>
                    <a:pt x="185219" y="24141"/>
                  </a:lnTo>
                  <a:cubicBezTo>
                    <a:pt x="195554" y="24141"/>
                    <a:pt x="202358" y="26158"/>
                    <a:pt x="202358" y="29179"/>
                  </a:cubicBezTo>
                  <a:lnTo>
                    <a:pt x="202358" y="31445"/>
                  </a:lnTo>
                  <a:cubicBezTo>
                    <a:pt x="202358" y="33463"/>
                    <a:pt x="202862" y="33967"/>
                    <a:pt x="205384" y="33967"/>
                  </a:cubicBezTo>
                  <a:cubicBezTo>
                    <a:pt x="211685" y="33967"/>
                    <a:pt x="224792" y="26409"/>
                    <a:pt x="224792" y="1935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1259BEAD-3303-4010-8D0B-7701E18A3124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9598843" y="-86207"/>
              <a:ext cx="266924" cy="203260"/>
            </a:xfrm>
            <a:custGeom>
              <a:avLst/>
              <a:gdLst>
                <a:gd name="connsiteX0" fmla="*/ 107421 w 266924"/>
                <a:gd name="connsiteY0" fmla="*/ 128149 h 203260"/>
                <a:gd name="connsiteX1" fmla="*/ 133891 w 266924"/>
                <a:gd name="connsiteY1" fmla="*/ 77763 h 203260"/>
                <a:gd name="connsiteX2" fmla="*/ 130741 w 266924"/>
                <a:gd name="connsiteY2" fmla="*/ 75032 h 203260"/>
                <a:gd name="connsiteX3" fmla="*/ 126539 w 266924"/>
                <a:gd name="connsiteY3" fmla="*/ 80280 h 203260"/>
                <a:gd name="connsiteX4" fmla="*/ 107421 w 266924"/>
                <a:gd name="connsiteY4" fmla="*/ 118074 h 203260"/>
                <a:gd name="connsiteX5" fmla="*/ 107004 w 266924"/>
                <a:gd name="connsiteY5" fmla="*/ 109463 h 203260"/>
                <a:gd name="connsiteX6" fmla="*/ 68352 w 266924"/>
                <a:gd name="connsiteY6" fmla="*/ 64956 h 203260"/>
                <a:gd name="connsiteX7" fmla="*/ 9533 w 266924"/>
                <a:gd name="connsiteY7" fmla="*/ 123322 h 203260"/>
                <a:gd name="connsiteX8" fmla="*/ 46295 w 266924"/>
                <a:gd name="connsiteY8" fmla="*/ 159643 h 203260"/>
                <a:gd name="connsiteX9" fmla="*/ 93138 w 266924"/>
                <a:gd name="connsiteY9" fmla="*/ 142004 h 203260"/>
                <a:gd name="connsiteX10" fmla="*/ 113725 w 266924"/>
                <a:gd name="connsiteY10" fmla="*/ 159643 h 203260"/>
                <a:gd name="connsiteX11" fmla="*/ 132633 w 266924"/>
                <a:gd name="connsiteY11" fmla="*/ 144946 h 203260"/>
                <a:gd name="connsiteX12" fmla="*/ 129478 w 266924"/>
                <a:gd name="connsiteY12" fmla="*/ 142425 h 203260"/>
                <a:gd name="connsiteX13" fmla="*/ 126118 w 266924"/>
                <a:gd name="connsiteY13" fmla="*/ 144525 h 203260"/>
                <a:gd name="connsiteX14" fmla="*/ 114567 w 266924"/>
                <a:gd name="connsiteY14" fmla="*/ 153763 h 203260"/>
                <a:gd name="connsiteX15" fmla="*/ 107421 w 266924"/>
                <a:gd name="connsiteY15" fmla="*/ 128149 h 203260"/>
                <a:gd name="connsiteX16" fmla="*/ 91668 w 266924"/>
                <a:gd name="connsiteY16" fmla="*/ 135077 h 203260"/>
                <a:gd name="connsiteX17" fmla="*/ 46926 w 266924"/>
                <a:gd name="connsiteY17" fmla="*/ 153763 h 203260"/>
                <a:gd name="connsiteX18" fmla="*/ 26550 w 266924"/>
                <a:gd name="connsiteY18" fmla="*/ 130670 h 203260"/>
                <a:gd name="connsiteX19" fmla="*/ 39781 w 266924"/>
                <a:gd name="connsiteY19" fmla="*/ 87628 h 203260"/>
                <a:gd name="connsiteX20" fmla="*/ 68141 w 266924"/>
                <a:gd name="connsiteY20" fmla="*/ 70831 h 203260"/>
                <a:gd name="connsiteX21" fmla="*/ 88939 w 266924"/>
                <a:gd name="connsiteY21" fmla="*/ 91828 h 203260"/>
                <a:gd name="connsiteX22" fmla="*/ 91668 w 266924"/>
                <a:gd name="connsiteY22" fmla="*/ 135077 h 203260"/>
                <a:gd name="connsiteX23" fmla="*/ 269688 w 266924"/>
                <a:gd name="connsiteY23" fmla="*/ 38080 h 203260"/>
                <a:gd name="connsiteX24" fmla="*/ 236708 w 266924"/>
                <a:gd name="connsiteY24" fmla="*/ 9528 h 203260"/>
                <a:gd name="connsiteX25" fmla="*/ 183562 w 266924"/>
                <a:gd name="connsiteY25" fmla="*/ 63277 h 203260"/>
                <a:gd name="connsiteX26" fmla="*/ 150370 w 266924"/>
                <a:gd name="connsiteY26" fmla="*/ 195753 h 203260"/>
                <a:gd name="connsiteX27" fmla="*/ 152892 w 266924"/>
                <a:gd name="connsiteY27" fmla="*/ 198274 h 203260"/>
                <a:gd name="connsiteX28" fmla="*/ 156674 w 266924"/>
                <a:gd name="connsiteY28" fmla="*/ 196805 h 203260"/>
                <a:gd name="connsiteX29" fmla="*/ 170958 w 266924"/>
                <a:gd name="connsiteY29" fmla="*/ 140535 h 203260"/>
                <a:gd name="connsiteX30" fmla="*/ 200789 w 266924"/>
                <a:gd name="connsiteY30" fmla="*/ 159432 h 203260"/>
                <a:gd name="connsiteX31" fmla="*/ 261497 w 266924"/>
                <a:gd name="connsiteY31" fmla="*/ 105473 h 203260"/>
                <a:gd name="connsiteX32" fmla="*/ 245740 w 266924"/>
                <a:gd name="connsiteY32" fmla="*/ 73773 h 203260"/>
                <a:gd name="connsiteX33" fmla="*/ 251833 w 266924"/>
                <a:gd name="connsiteY33" fmla="*/ 69994 h 203260"/>
                <a:gd name="connsiteX34" fmla="*/ 269688 w 266924"/>
                <a:gd name="connsiteY34" fmla="*/ 38080 h 203260"/>
                <a:gd name="connsiteX35" fmla="*/ 228307 w 266924"/>
                <a:gd name="connsiteY35" fmla="*/ 73773 h 203260"/>
                <a:gd name="connsiteX36" fmla="*/ 216752 w 266924"/>
                <a:gd name="connsiteY36" fmla="*/ 74821 h 203260"/>
                <a:gd name="connsiteX37" fmla="*/ 209821 w 266924"/>
                <a:gd name="connsiteY37" fmla="*/ 73984 h 203260"/>
                <a:gd name="connsiteX38" fmla="*/ 222003 w 266924"/>
                <a:gd name="connsiteY38" fmla="*/ 72932 h 203260"/>
                <a:gd name="connsiteX39" fmla="*/ 228307 w 266924"/>
                <a:gd name="connsiteY39" fmla="*/ 73773 h 203260"/>
                <a:gd name="connsiteX40" fmla="*/ 256452 w 266924"/>
                <a:gd name="connsiteY40" fmla="*/ 34090 h 203260"/>
                <a:gd name="connsiteX41" fmla="*/ 244481 w 266924"/>
                <a:gd name="connsiteY41" fmla="*/ 64325 h 203260"/>
                <a:gd name="connsiteX42" fmla="*/ 237760 w 266924"/>
                <a:gd name="connsiteY42" fmla="*/ 69573 h 203260"/>
                <a:gd name="connsiteX43" fmla="*/ 221165 w 266924"/>
                <a:gd name="connsiteY43" fmla="*/ 67052 h 203260"/>
                <a:gd name="connsiteX44" fmla="*/ 202469 w 266924"/>
                <a:gd name="connsiteY44" fmla="*/ 74821 h 203260"/>
                <a:gd name="connsiteX45" fmla="*/ 218643 w 266924"/>
                <a:gd name="connsiteY45" fmla="*/ 80701 h 203260"/>
                <a:gd name="connsiteX46" fmla="*/ 237339 w 266924"/>
                <a:gd name="connsiteY46" fmla="*/ 77763 h 203260"/>
                <a:gd name="connsiteX47" fmla="*/ 246792 w 266924"/>
                <a:gd name="connsiteY47" fmla="*/ 100015 h 203260"/>
                <a:gd name="connsiteX48" fmla="*/ 236497 w 266924"/>
                <a:gd name="connsiteY48" fmla="*/ 134660 h 203260"/>
                <a:gd name="connsiteX49" fmla="*/ 199946 w 266924"/>
                <a:gd name="connsiteY49" fmla="*/ 153553 h 203260"/>
                <a:gd name="connsiteX50" fmla="*/ 175160 w 266924"/>
                <a:gd name="connsiteY50" fmla="*/ 128149 h 203260"/>
                <a:gd name="connsiteX51" fmla="*/ 175999 w 266924"/>
                <a:gd name="connsiteY51" fmla="*/ 120590 h 203260"/>
                <a:gd name="connsiteX52" fmla="*/ 189865 w 266924"/>
                <a:gd name="connsiteY52" fmla="*/ 64746 h 203260"/>
                <a:gd name="connsiteX53" fmla="*/ 235870 w 266924"/>
                <a:gd name="connsiteY53" fmla="*/ 15407 h 203260"/>
                <a:gd name="connsiteX54" fmla="*/ 256452 w 266924"/>
                <a:gd name="connsiteY54" fmla="*/ 3409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66924" h="203260">
                  <a:moveTo>
                    <a:pt x="107421" y="128149"/>
                  </a:moveTo>
                  <a:cubicBezTo>
                    <a:pt x="126960" y="106736"/>
                    <a:pt x="133891" y="79442"/>
                    <a:pt x="133891" y="77763"/>
                  </a:cubicBezTo>
                  <a:cubicBezTo>
                    <a:pt x="133891" y="75873"/>
                    <a:pt x="132633" y="75032"/>
                    <a:pt x="130741" y="75032"/>
                  </a:cubicBezTo>
                  <a:cubicBezTo>
                    <a:pt x="128009" y="75032"/>
                    <a:pt x="127799" y="75873"/>
                    <a:pt x="126539" y="80280"/>
                  </a:cubicBezTo>
                  <a:cubicBezTo>
                    <a:pt x="120656" y="101698"/>
                    <a:pt x="108053" y="118074"/>
                    <a:pt x="107421" y="118074"/>
                  </a:cubicBezTo>
                  <a:cubicBezTo>
                    <a:pt x="107004" y="118074"/>
                    <a:pt x="107004" y="112822"/>
                    <a:pt x="107004" y="109463"/>
                  </a:cubicBezTo>
                  <a:cubicBezTo>
                    <a:pt x="106583" y="72511"/>
                    <a:pt x="82636" y="64956"/>
                    <a:pt x="68352" y="64956"/>
                  </a:cubicBezTo>
                  <a:cubicBezTo>
                    <a:pt x="38732" y="64956"/>
                    <a:pt x="9533" y="93718"/>
                    <a:pt x="9533" y="123322"/>
                  </a:cubicBezTo>
                  <a:cubicBezTo>
                    <a:pt x="9533" y="144105"/>
                    <a:pt x="24027" y="159643"/>
                    <a:pt x="46295" y="159643"/>
                  </a:cubicBezTo>
                  <a:cubicBezTo>
                    <a:pt x="60999" y="159643"/>
                    <a:pt x="76542" y="154395"/>
                    <a:pt x="93138" y="142004"/>
                  </a:cubicBezTo>
                  <a:cubicBezTo>
                    <a:pt x="97761" y="158591"/>
                    <a:pt x="109943" y="159643"/>
                    <a:pt x="113725" y="159643"/>
                  </a:cubicBezTo>
                  <a:cubicBezTo>
                    <a:pt x="125697" y="159643"/>
                    <a:pt x="132633" y="148936"/>
                    <a:pt x="132633" y="144946"/>
                  </a:cubicBezTo>
                  <a:cubicBezTo>
                    <a:pt x="132633" y="142425"/>
                    <a:pt x="130109" y="142425"/>
                    <a:pt x="129478" y="142425"/>
                  </a:cubicBezTo>
                  <a:cubicBezTo>
                    <a:pt x="127170" y="142425"/>
                    <a:pt x="126749" y="143056"/>
                    <a:pt x="126118" y="144525"/>
                  </a:cubicBezTo>
                  <a:cubicBezTo>
                    <a:pt x="122758" y="153342"/>
                    <a:pt x="115616" y="153763"/>
                    <a:pt x="114567" y="153763"/>
                  </a:cubicBezTo>
                  <a:cubicBezTo>
                    <a:pt x="111624" y="153763"/>
                    <a:pt x="108263" y="153763"/>
                    <a:pt x="107421" y="128149"/>
                  </a:cubicBezTo>
                  <a:close/>
                  <a:moveTo>
                    <a:pt x="91668" y="135077"/>
                  </a:moveTo>
                  <a:cubicBezTo>
                    <a:pt x="76753" y="148515"/>
                    <a:pt x="59109" y="153763"/>
                    <a:pt x="46926" y="153763"/>
                  </a:cubicBezTo>
                  <a:cubicBezTo>
                    <a:pt x="35999" y="153763"/>
                    <a:pt x="26550" y="147467"/>
                    <a:pt x="26550" y="130670"/>
                  </a:cubicBezTo>
                  <a:cubicBezTo>
                    <a:pt x="26550" y="123322"/>
                    <a:pt x="29910" y="101698"/>
                    <a:pt x="39781" y="87628"/>
                  </a:cubicBezTo>
                  <a:cubicBezTo>
                    <a:pt x="48186" y="75873"/>
                    <a:pt x="59530" y="70831"/>
                    <a:pt x="68141" y="70831"/>
                  </a:cubicBezTo>
                  <a:cubicBezTo>
                    <a:pt x="79696" y="70831"/>
                    <a:pt x="86206" y="79021"/>
                    <a:pt x="88939" y="91828"/>
                  </a:cubicBezTo>
                  <a:cubicBezTo>
                    <a:pt x="92089" y="106104"/>
                    <a:pt x="90409" y="122901"/>
                    <a:pt x="91668" y="135077"/>
                  </a:cubicBezTo>
                  <a:close/>
                  <a:moveTo>
                    <a:pt x="269688" y="38080"/>
                  </a:moveTo>
                  <a:cubicBezTo>
                    <a:pt x="269688" y="18977"/>
                    <a:pt x="254145" y="9528"/>
                    <a:pt x="236708" y="9528"/>
                  </a:cubicBezTo>
                  <a:cubicBezTo>
                    <a:pt x="209610" y="9528"/>
                    <a:pt x="189444" y="40180"/>
                    <a:pt x="183562" y="63277"/>
                  </a:cubicBezTo>
                  <a:lnTo>
                    <a:pt x="150370" y="195753"/>
                  </a:lnTo>
                  <a:cubicBezTo>
                    <a:pt x="149953" y="197222"/>
                    <a:pt x="151634" y="198274"/>
                    <a:pt x="152892" y="198274"/>
                  </a:cubicBezTo>
                  <a:cubicBezTo>
                    <a:pt x="154572" y="198274"/>
                    <a:pt x="156253" y="198274"/>
                    <a:pt x="156674" y="196805"/>
                  </a:cubicBezTo>
                  <a:lnTo>
                    <a:pt x="170958" y="140535"/>
                  </a:lnTo>
                  <a:cubicBezTo>
                    <a:pt x="175788" y="151874"/>
                    <a:pt x="185663" y="159432"/>
                    <a:pt x="200789" y="159432"/>
                  </a:cubicBezTo>
                  <a:cubicBezTo>
                    <a:pt x="229777" y="159432"/>
                    <a:pt x="261497" y="138856"/>
                    <a:pt x="261497" y="105473"/>
                  </a:cubicBezTo>
                  <a:cubicBezTo>
                    <a:pt x="261497" y="91618"/>
                    <a:pt x="256243" y="82380"/>
                    <a:pt x="245740" y="73773"/>
                  </a:cubicBezTo>
                  <a:cubicBezTo>
                    <a:pt x="247003" y="73563"/>
                    <a:pt x="250781" y="70831"/>
                    <a:pt x="251833" y="69994"/>
                  </a:cubicBezTo>
                  <a:cubicBezTo>
                    <a:pt x="262336" y="62856"/>
                    <a:pt x="269688" y="50886"/>
                    <a:pt x="269688" y="38080"/>
                  </a:cubicBezTo>
                  <a:close/>
                  <a:moveTo>
                    <a:pt x="228307" y="73773"/>
                  </a:moveTo>
                  <a:cubicBezTo>
                    <a:pt x="224526" y="74400"/>
                    <a:pt x="220744" y="74821"/>
                    <a:pt x="216752" y="74821"/>
                  </a:cubicBezTo>
                  <a:cubicBezTo>
                    <a:pt x="214440" y="74821"/>
                    <a:pt x="212133" y="74821"/>
                    <a:pt x="209821" y="73984"/>
                  </a:cubicBezTo>
                  <a:cubicBezTo>
                    <a:pt x="213813" y="72932"/>
                    <a:pt x="218011" y="72932"/>
                    <a:pt x="222003" y="72932"/>
                  </a:cubicBezTo>
                  <a:cubicBezTo>
                    <a:pt x="224104" y="72932"/>
                    <a:pt x="226206" y="73142"/>
                    <a:pt x="228307" y="73773"/>
                  </a:cubicBezTo>
                  <a:close/>
                  <a:moveTo>
                    <a:pt x="256452" y="34090"/>
                  </a:moveTo>
                  <a:cubicBezTo>
                    <a:pt x="256452" y="44590"/>
                    <a:pt x="251833" y="56976"/>
                    <a:pt x="244481" y="64325"/>
                  </a:cubicBezTo>
                  <a:cubicBezTo>
                    <a:pt x="243429" y="65373"/>
                    <a:pt x="239019" y="69362"/>
                    <a:pt x="237760" y="69573"/>
                  </a:cubicBezTo>
                  <a:cubicBezTo>
                    <a:pt x="231877" y="68525"/>
                    <a:pt x="227254" y="67052"/>
                    <a:pt x="221165" y="67052"/>
                  </a:cubicBezTo>
                  <a:cubicBezTo>
                    <a:pt x="215703" y="67052"/>
                    <a:pt x="202469" y="66635"/>
                    <a:pt x="202469" y="74821"/>
                  </a:cubicBezTo>
                  <a:cubicBezTo>
                    <a:pt x="202469" y="81121"/>
                    <a:pt x="214440" y="80701"/>
                    <a:pt x="218643" y="80701"/>
                  </a:cubicBezTo>
                  <a:cubicBezTo>
                    <a:pt x="225152" y="80701"/>
                    <a:pt x="231246" y="80070"/>
                    <a:pt x="237339" y="77763"/>
                  </a:cubicBezTo>
                  <a:cubicBezTo>
                    <a:pt x="243639" y="82801"/>
                    <a:pt x="246792" y="89518"/>
                    <a:pt x="246792" y="100015"/>
                  </a:cubicBezTo>
                  <a:cubicBezTo>
                    <a:pt x="246792" y="112404"/>
                    <a:pt x="242590" y="126260"/>
                    <a:pt x="236497" y="134660"/>
                  </a:cubicBezTo>
                  <a:cubicBezTo>
                    <a:pt x="228728" y="145784"/>
                    <a:pt x="215703" y="153553"/>
                    <a:pt x="199946" y="153553"/>
                  </a:cubicBezTo>
                  <a:cubicBezTo>
                    <a:pt x="186084" y="153553"/>
                    <a:pt x="175160" y="142846"/>
                    <a:pt x="175160" y="128149"/>
                  </a:cubicBezTo>
                  <a:cubicBezTo>
                    <a:pt x="175160" y="125422"/>
                    <a:pt x="175371" y="122691"/>
                    <a:pt x="175999" y="120590"/>
                  </a:cubicBezTo>
                  <a:lnTo>
                    <a:pt x="189865" y="64746"/>
                  </a:lnTo>
                  <a:cubicBezTo>
                    <a:pt x="194484" y="46269"/>
                    <a:pt x="212339" y="15407"/>
                    <a:pt x="235870" y="15407"/>
                  </a:cubicBezTo>
                  <a:cubicBezTo>
                    <a:pt x="246582" y="15407"/>
                    <a:pt x="256452" y="20656"/>
                    <a:pt x="256452" y="3409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385F93F2-C10D-4A6F-B5D4-AE2C8BC275AD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9898526" y="-25178"/>
              <a:ext cx="38132" cy="88926"/>
            </a:xfrm>
            <a:custGeom>
              <a:avLst/>
              <a:gdLst>
                <a:gd name="connsiteX0" fmla="*/ 33481 w 38132"/>
                <a:gd name="connsiteY0" fmla="*/ 33713 h 88926"/>
                <a:gd name="connsiteX1" fmla="*/ 14324 w 38132"/>
                <a:gd name="connsiteY1" fmla="*/ 80066 h 88926"/>
                <a:gd name="connsiteX2" fmla="*/ 12810 w 38132"/>
                <a:gd name="connsiteY2" fmla="*/ 82587 h 88926"/>
                <a:gd name="connsiteX3" fmla="*/ 16592 w 38132"/>
                <a:gd name="connsiteY3" fmla="*/ 86112 h 88926"/>
                <a:gd name="connsiteX4" fmla="*/ 40539 w 38132"/>
                <a:gd name="connsiteY4" fmla="*/ 36738 h 88926"/>
                <a:gd name="connsiteX5" fmla="*/ 23396 w 38132"/>
                <a:gd name="connsiteY5" fmla="*/ 9528 h 88926"/>
                <a:gd name="connsiteX6" fmla="*/ 9533 w 38132"/>
                <a:gd name="connsiteY6" fmla="*/ 23383 h 88926"/>
                <a:gd name="connsiteX7" fmla="*/ 23650 w 38132"/>
                <a:gd name="connsiteY7" fmla="*/ 37492 h 88926"/>
                <a:gd name="connsiteX8" fmla="*/ 33481 w 38132"/>
                <a:gd name="connsiteY8" fmla="*/ 33713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32" h="88926">
                  <a:moveTo>
                    <a:pt x="33481" y="33713"/>
                  </a:moveTo>
                  <a:cubicBezTo>
                    <a:pt x="33481" y="50089"/>
                    <a:pt x="29950" y="64448"/>
                    <a:pt x="14324" y="80066"/>
                  </a:cubicBezTo>
                  <a:cubicBezTo>
                    <a:pt x="13314" y="80824"/>
                    <a:pt x="12810" y="81328"/>
                    <a:pt x="12810" y="82587"/>
                  </a:cubicBezTo>
                  <a:cubicBezTo>
                    <a:pt x="12810" y="84603"/>
                    <a:pt x="14828" y="86112"/>
                    <a:pt x="16592" y="86112"/>
                  </a:cubicBezTo>
                  <a:cubicBezTo>
                    <a:pt x="19618" y="86112"/>
                    <a:pt x="40539" y="66211"/>
                    <a:pt x="40539" y="36738"/>
                  </a:cubicBezTo>
                  <a:cubicBezTo>
                    <a:pt x="40539" y="20612"/>
                    <a:pt x="34490" y="9528"/>
                    <a:pt x="23396" y="9528"/>
                  </a:cubicBezTo>
                  <a:cubicBezTo>
                    <a:pt x="14574" y="9528"/>
                    <a:pt x="9533" y="16583"/>
                    <a:pt x="9533" y="23383"/>
                  </a:cubicBezTo>
                  <a:cubicBezTo>
                    <a:pt x="9533" y="30438"/>
                    <a:pt x="14324" y="37492"/>
                    <a:pt x="23650" y="37492"/>
                  </a:cubicBezTo>
                  <a:cubicBezTo>
                    <a:pt x="29699" y="37492"/>
                    <a:pt x="33481" y="33967"/>
                    <a:pt x="33481" y="3371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A0BD8440-B36A-4819-AFB3-A73F2166BAC4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10119840" y="-213248"/>
              <a:ext cx="38132" cy="38111"/>
            </a:xfrm>
            <a:custGeom>
              <a:avLst/>
              <a:gdLst>
                <a:gd name="connsiteX0" fmla="*/ 20623 w 38132"/>
                <a:gd name="connsiteY0" fmla="*/ 9528 h 38111"/>
                <a:gd name="connsiteX1" fmla="*/ 9533 w 38132"/>
                <a:gd name="connsiteY1" fmla="*/ 20361 h 38111"/>
                <a:gd name="connsiteX2" fmla="*/ 20873 w 38132"/>
                <a:gd name="connsiteY2" fmla="*/ 31445 h 38111"/>
                <a:gd name="connsiteX3" fmla="*/ 22891 w 38132"/>
                <a:gd name="connsiteY3" fmla="*/ 31445 h 38111"/>
                <a:gd name="connsiteX4" fmla="*/ 34235 w 38132"/>
                <a:gd name="connsiteY4" fmla="*/ 20361 h 38111"/>
                <a:gd name="connsiteX5" fmla="*/ 23145 w 38132"/>
                <a:gd name="connsiteY5" fmla="*/ 9528 h 38111"/>
                <a:gd name="connsiteX6" fmla="*/ 20623 w 38132"/>
                <a:gd name="connsiteY6" fmla="*/ 9528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32" h="38111">
                  <a:moveTo>
                    <a:pt x="20623" y="9528"/>
                  </a:moveTo>
                  <a:cubicBezTo>
                    <a:pt x="15328" y="9528"/>
                    <a:pt x="9533" y="9528"/>
                    <a:pt x="9533" y="20361"/>
                  </a:cubicBezTo>
                  <a:cubicBezTo>
                    <a:pt x="9533" y="30437"/>
                    <a:pt x="13819" y="31445"/>
                    <a:pt x="20873" y="31445"/>
                  </a:cubicBezTo>
                  <a:lnTo>
                    <a:pt x="22891" y="31445"/>
                  </a:lnTo>
                  <a:cubicBezTo>
                    <a:pt x="29949" y="31445"/>
                    <a:pt x="34235" y="30437"/>
                    <a:pt x="34235" y="20361"/>
                  </a:cubicBezTo>
                  <a:cubicBezTo>
                    <a:pt x="34235" y="9528"/>
                    <a:pt x="28436" y="9528"/>
                    <a:pt x="23145" y="9528"/>
                  </a:cubicBezTo>
                  <a:lnTo>
                    <a:pt x="20623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D98FB7D9-3CF2-43C3-9D64-AAC780281ECC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9998671" y="-169533"/>
              <a:ext cx="228792" cy="190557"/>
            </a:xfrm>
            <a:custGeom>
              <a:avLst/>
              <a:gdLst>
                <a:gd name="connsiteX0" fmla="*/ 224792 w 228792"/>
                <a:gd name="connsiteY0" fmla="*/ 19354 h 190556"/>
                <a:gd name="connsiteX1" fmla="*/ 200090 w 228792"/>
                <a:gd name="connsiteY1" fmla="*/ 9528 h 190556"/>
                <a:gd name="connsiteX2" fmla="*/ 94476 w 228792"/>
                <a:gd name="connsiteY2" fmla="*/ 9528 h 190556"/>
                <a:gd name="connsiteX3" fmla="*/ 53893 w 228792"/>
                <a:gd name="connsiteY3" fmla="*/ 31196 h 190556"/>
                <a:gd name="connsiteX4" fmla="*/ 56416 w 228792"/>
                <a:gd name="connsiteY4" fmla="*/ 32708 h 190556"/>
                <a:gd name="connsiteX5" fmla="*/ 73555 w 228792"/>
                <a:gd name="connsiteY5" fmla="*/ 24645 h 190556"/>
                <a:gd name="connsiteX6" fmla="*/ 89940 w 228792"/>
                <a:gd name="connsiteY6" fmla="*/ 24141 h 190556"/>
                <a:gd name="connsiteX7" fmla="*/ 115147 w 228792"/>
                <a:gd name="connsiteY7" fmla="*/ 24141 h 190556"/>
                <a:gd name="connsiteX8" fmla="*/ 112879 w 228792"/>
                <a:gd name="connsiteY8" fmla="*/ 34975 h 190556"/>
                <a:gd name="connsiteX9" fmla="*/ 77841 w 228792"/>
                <a:gd name="connsiteY9" fmla="*/ 139019 h 190556"/>
                <a:gd name="connsiteX10" fmla="*/ 58433 w 228792"/>
                <a:gd name="connsiteY10" fmla="*/ 175296 h 190556"/>
                <a:gd name="connsiteX11" fmla="*/ 32218 w 228792"/>
                <a:gd name="connsiteY11" fmla="*/ 158920 h 190556"/>
                <a:gd name="connsiteX12" fmla="*/ 28940 w 228792"/>
                <a:gd name="connsiteY12" fmla="*/ 157158 h 190556"/>
                <a:gd name="connsiteX13" fmla="*/ 9533 w 228792"/>
                <a:gd name="connsiteY13" fmla="*/ 170004 h 190556"/>
                <a:gd name="connsiteX14" fmla="*/ 13819 w 228792"/>
                <a:gd name="connsiteY14" fmla="*/ 177817 h 190556"/>
                <a:gd name="connsiteX15" fmla="*/ 41039 w 228792"/>
                <a:gd name="connsiteY15" fmla="*/ 189910 h 190556"/>
                <a:gd name="connsiteX16" fmla="*/ 83891 w 228792"/>
                <a:gd name="connsiteY16" fmla="*/ 162450 h 190556"/>
                <a:gd name="connsiteX17" fmla="*/ 110356 w 228792"/>
                <a:gd name="connsiteY17" fmla="*/ 105513 h 190556"/>
                <a:gd name="connsiteX18" fmla="*/ 162283 w 228792"/>
                <a:gd name="connsiteY18" fmla="*/ 105513 h 190556"/>
                <a:gd name="connsiteX19" fmla="*/ 162534 w 228792"/>
                <a:gd name="connsiteY19" fmla="*/ 107276 h 190556"/>
                <a:gd name="connsiteX20" fmla="*/ 165306 w 228792"/>
                <a:gd name="connsiteY20" fmla="*/ 108034 h 190556"/>
                <a:gd name="connsiteX21" fmla="*/ 185219 w 228792"/>
                <a:gd name="connsiteY21" fmla="*/ 92666 h 190556"/>
                <a:gd name="connsiteX22" fmla="*/ 184209 w 228792"/>
                <a:gd name="connsiteY22" fmla="*/ 91154 h 190556"/>
                <a:gd name="connsiteX23" fmla="*/ 171356 w 228792"/>
                <a:gd name="connsiteY23" fmla="*/ 90904 h 190556"/>
                <a:gd name="connsiteX24" fmla="*/ 115901 w 228792"/>
                <a:gd name="connsiteY24" fmla="*/ 90904 h 190556"/>
                <a:gd name="connsiteX25" fmla="*/ 135563 w 228792"/>
                <a:gd name="connsiteY25" fmla="*/ 24141 h 190556"/>
                <a:gd name="connsiteX26" fmla="*/ 185219 w 228792"/>
                <a:gd name="connsiteY26" fmla="*/ 24141 h 190556"/>
                <a:gd name="connsiteX27" fmla="*/ 202358 w 228792"/>
                <a:gd name="connsiteY27" fmla="*/ 29179 h 190556"/>
                <a:gd name="connsiteX28" fmla="*/ 202358 w 228792"/>
                <a:gd name="connsiteY28" fmla="*/ 31445 h 190556"/>
                <a:gd name="connsiteX29" fmla="*/ 205384 w 228792"/>
                <a:gd name="connsiteY29" fmla="*/ 33967 h 190556"/>
                <a:gd name="connsiteX30" fmla="*/ 224792 w 228792"/>
                <a:gd name="connsiteY30" fmla="*/ 19354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28792" h="190556">
                  <a:moveTo>
                    <a:pt x="224792" y="19354"/>
                  </a:moveTo>
                  <a:cubicBezTo>
                    <a:pt x="224792" y="9782"/>
                    <a:pt x="212189" y="9528"/>
                    <a:pt x="200090" y="9528"/>
                  </a:cubicBezTo>
                  <a:lnTo>
                    <a:pt x="94476" y="9528"/>
                  </a:lnTo>
                  <a:cubicBezTo>
                    <a:pt x="72546" y="9528"/>
                    <a:pt x="53893" y="23637"/>
                    <a:pt x="53893" y="31196"/>
                  </a:cubicBezTo>
                  <a:cubicBezTo>
                    <a:pt x="53893" y="32454"/>
                    <a:pt x="55406" y="32708"/>
                    <a:pt x="56416" y="32708"/>
                  </a:cubicBezTo>
                  <a:cubicBezTo>
                    <a:pt x="63474" y="32708"/>
                    <a:pt x="70278" y="27416"/>
                    <a:pt x="73555" y="24645"/>
                  </a:cubicBezTo>
                  <a:cubicBezTo>
                    <a:pt x="78596" y="24141"/>
                    <a:pt x="84645" y="24141"/>
                    <a:pt x="89940" y="24141"/>
                  </a:cubicBezTo>
                  <a:lnTo>
                    <a:pt x="115147" y="24141"/>
                  </a:lnTo>
                  <a:lnTo>
                    <a:pt x="112879" y="34975"/>
                  </a:lnTo>
                  <a:cubicBezTo>
                    <a:pt x="104811" y="70748"/>
                    <a:pt x="92967" y="105513"/>
                    <a:pt x="77841" y="139019"/>
                  </a:cubicBezTo>
                  <a:cubicBezTo>
                    <a:pt x="75319" y="144815"/>
                    <a:pt x="61206" y="175296"/>
                    <a:pt x="58433" y="175296"/>
                  </a:cubicBezTo>
                  <a:cubicBezTo>
                    <a:pt x="46080" y="175296"/>
                    <a:pt x="37512" y="169504"/>
                    <a:pt x="32218" y="158920"/>
                  </a:cubicBezTo>
                  <a:cubicBezTo>
                    <a:pt x="31208" y="157158"/>
                    <a:pt x="30958" y="157158"/>
                    <a:pt x="28940" y="157158"/>
                  </a:cubicBezTo>
                  <a:cubicBezTo>
                    <a:pt x="24404" y="157158"/>
                    <a:pt x="9533" y="164717"/>
                    <a:pt x="9533" y="170004"/>
                  </a:cubicBezTo>
                  <a:cubicBezTo>
                    <a:pt x="9533" y="171267"/>
                    <a:pt x="12810" y="176555"/>
                    <a:pt x="13819" y="177817"/>
                  </a:cubicBezTo>
                  <a:cubicBezTo>
                    <a:pt x="20373" y="186634"/>
                    <a:pt x="30454" y="189910"/>
                    <a:pt x="41039" y="189910"/>
                  </a:cubicBezTo>
                  <a:cubicBezTo>
                    <a:pt x="58179" y="189910"/>
                    <a:pt x="75573" y="176809"/>
                    <a:pt x="83891" y="162450"/>
                  </a:cubicBezTo>
                  <a:cubicBezTo>
                    <a:pt x="94226" y="144311"/>
                    <a:pt x="101789" y="124660"/>
                    <a:pt x="110356" y="105513"/>
                  </a:cubicBezTo>
                  <a:lnTo>
                    <a:pt x="162283" y="105513"/>
                  </a:lnTo>
                  <a:cubicBezTo>
                    <a:pt x="162283" y="106017"/>
                    <a:pt x="162283" y="106772"/>
                    <a:pt x="162534" y="107276"/>
                  </a:cubicBezTo>
                  <a:cubicBezTo>
                    <a:pt x="163289" y="108034"/>
                    <a:pt x="164297" y="108034"/>
                    <a:pt x="165306" y="108034"/>
                  </a:cubicBezTo>
                  <a:cubicBezTo>
                    <a:pt x="172110" y="108034"/>
                    <a:pt x="185219" y="100221"/>
                    <a:pt x="185219" y="92666"/>
                  </a:cubicBezTo>
                  <a:cubicBezTo>
                    <a:pt x="185219" y="91908"/>
                    <a:pt x="184714" y="91658"/>
                    <a:pt x="184209" y="91154"/>
                  </a:cubicBezTo>
                  <a:cubicBezTo>
                    <a:pt x="183709" y="90904"/>
                    <a:pt x="178919" y="90904"/>
                    <a:pt x="171356" y="90904"/>
                  </a:cubicBezTo>
                  <a:lnTo>
                    <a:pt x="115901" y="90904"/>
                  </a:lnTo>
                  <a:cubicBezTo>
                    <a:pt x="123715" y="68482"/>
                    <a:pt x="130773" y="47067"/>
                    <a:pt x="135563" y="24141"/>
                  </a:cubicBezTo>
                  <a:lnTo>
                    <a:pt x="185219" y="24141"/>
                  </a:lnTo>
                  <a:cubicBezTo>
                    <a:pt x="195553" y="24141"/>
                    <a:pt x="202358" y="26158"/>
                    <a:pt x="202358" y="29179"/>
                  </a:cubicBezTo>
                  <a:lnTo>
                    <a:pt x="202358" y="31445"/>
                  </a:lnTo>
                  <a:cubicBezTo>
                    <a:pt x="202358" y="33463"/>
                    <a:pt x="202862" y="33967"/>
                    <a:pt x="205384" y="33967"/>
                  </a:cubicBezTo>
                  <a:cubicBezTo>
                    <a:pt x="211685" y="33967"/>
                    <a:pt x="224792" y="26409"/>
                    <a:pt x="224792" y="1935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271E7B5B-2BF1-47AB-A7AB-5CA5E3049A04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10253014" y="-47648"/>
              <a:ext cx="38132" cy="25408"/>
            </a:xfrm>
            <a:custGeom>
              <a:avLst/>
              <a:gdLst>
                <a:gd name="connsiteX0" fmla="*/ 18776 w 38132"/>
                <a:gd name="connsiteY0" fmla="*/ 9528 h 25407"/>
                <a:gd name="connsiteX1" fmla="*/ 9533 w 38132"/>
                <a:gd name="connsiteY1" fmla="*/ 18557 h 25407"/>
                <a:gd name="connsiteX2" fmla="*/ 18986 w 38132"/>
                <a:gd name="connsiteY2" fmla="*/ 27795 h 25407"/>
                <a:gd name="connsiteX3" fmla="*/ 20667 w 38132"/>
                <a:gd name="connsiteY3" fmla="*/ 27795 h 25407"/>
                <a:gd name="connsiteX4" fmla="*/ 30120 w 38132"/>
                <a:gd name="connsiteY4" fmla="*/ 18557 h 25407"/>
                <a:gd name="connsiteX5" fmla="*/ 20877 w 38132"/>
                <a:gd name="connsiteY5" fmla="*/ 9528 h 25407"/>
                <a:gd name="connsiteX6" fmla="*/ 18776 w 38132"/>
                <a:gd name="connsiteY6" fmla="*/ 9528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32" h="25407">
                  <a:moveTo>
                    <a:pt x="18776" y="9528"/>
                  </a:moveTo>
                  <a:cubicBezTo>
                    <a:pt x="14363" y="9528"/>
                    <a:pt x="9533" y="9528"/>
                    <a:pt x="9533" y="18557"/>
                  </a:cubicBezTo>
                  <a:cubicBezTo>
                    <a:pt x="9533" y="26952"/>
                    <a:pt x="13104" y="27795"/>
                    <a:pt x="18986" y="27795"/>
                  </a:cubicBezTo>
                  <a:lnTo>
                    <a:pt x="20667" y="27795"/>
                  </a:lnTo>
                  <a:cubicBezTo>
                    <a:pt x="26545" y="27795"/>
                    <a:pt x="30120" y="26952"/>
                    <a:pt x="30120" y="18557"/>
                  </a:cubicBezTo>
                  <a:cubicBezTo>
                    <a:pt x="30120" y="9528"/>
                    <a:pt x="25286" y="9528"/>
                    <a:pt x="20877" y="9528"/>
                  </a:cubicBezTo>
                  <a:lnTo>
                    <a:pt x="18776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6C9E4A4E-91D4-473D-872B-3F0C9A6DEE60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10194796" y="5681"/>
              <a:ext cx="139817" cy="101630"/>
            </a:xfrm>
            <a:custGeom>
              <a:avLst/>
              <a:gdLst>
                <a:gd name="connsiteX0" fmla="*/ 107421 w 139817"/>
                <a:gd name="connsiteY0" fmla="*/ 72721 h 101630"/>
                <a:gd name="connsiteX1" fmla="*/ 133891 w 139817"/>
                <a:gd name="connsiteY1" fmla="*/ 22335 h 101630"/>
                <a:gd name="connsiteX2" fmla="*/ 130741 w 139817"/>
                <a:gd name="connsiteY2" fmla="*/ 19603 h 101630"/>
                <a:gd name="connsiteX3" fmla="*/ 126539 w 139817"/>
                <a:gd name="connsiteY3" fmla="*/ 24852 h 101630"/>
                <a:gd name="connsiteX4" fmla="*/ 107421 w 139817"/>
                <a:gd name="connsiteY4" fmla="*/ 62645 h 101630"/>
                <a:gd name="connsiteX5" fmla="*/ 107004 w 139817"/>
                <a:gd name="connsiteY5" fmla="*/ 54035 h 101630"/>
                <a:gd name="connsiteX6" fmla="*/ 68352 w 139817"/>
                <a:gd name="connsiteY6" fmla="*/ 9528 h 101630"/>
                <a:gd name="connsiteX7" fmla="*/ 9533 w 139817"/>
                <a:gd name="connsiteY7" fmla="*/ 67894 h 101630"/>
                <a:gd name="connsiteX8" fmla="*/ 46295 w 139817"/>
                <a:gd name="connsiteY8" fmla="*/ 104215 h 101630"/>
                <a:gd name="connsiteX9" fmla="*/ 93138 w 139817"/>
                <a:gd name="connsiteY9" fmla="*/ 86576 h 101630"/>
                <a:gd name="connsiteX10" fmla="*/ 113725 w 139817"/>
                <a:gd name="connsiteY10" fmla="*/ 104215 h 101630"/>
                <a:gd name="connsiteX11" fmla="*/ 132632 w 139817"/>
                <a:gd name="connsiteY11" fmla="*/ 89518 h 101630"/>
                <a:gd name="connsiteX12" fmla="*/ 129479 w 139817"/>
                <a:gd name="connsiteY12" fmla="*/ 86997 h 101630"/>
                <a:gd name="connsiteX13" fmla="*/ 126118 w 139817"/>
                <a:gd name="connsiteY13" fmla="*/ 89097 h 101630"/>
                <a:gd name="connsiteX14" fmla="*/ 114567 w 139817"/>
                <a:gd name="connsiteY14" fmla="*/ 98335 h 101630"/>
                <a:gd name="connsiteX15" fmla="*/ 107421 w 139817"/>
                <a:gd name="connsiteY15" fmla="*/ 72721 h 101630"/>
                <a:gd name="connsiteX16" fmla="*/ 91668 w 139817"/>
                <a:gd name="connsiteY16" fmla="*/ 79649 h 101630"/>
                <a:gd name="connsiteX17" fmla="*/ 46926 w 139817"/>
                <a:gd name="connsiteY17" fmla="*/ 98335 h 101630"/>
                <a:gd name="connsiteX18" fmla="*/ 26550 w 139817"/>
                <a:gd name="connsiteY18" fmla="*/ 75242 h 101630"/>
                <a:gd name="connsiteX19" fmla="*/ 39781 w 139817"/>
                <a:gd name="connsiteY19" fmla="*/ 32200 h 101630"/>
                <a:gd name="connsiteX20" fmla="*/ 68141 w 139817"/>
                <a:gd name="connsiteY20" fmla="*/ 15403 h 101630"/>
                <a:gd name="connsiteX21" fmla="*/ 88939 w 139817"/>
                <a:gd name="connsiteY21" fmla="*/ 36400 h 101630"/>
                <a:gd name="connsiteX22" fmla="*/ 91668 w 139817"/>
                <a:gd name="connsiteY22" fmla="*/ 79649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817" h="101630">
                  <a:moveTo>
                    <a:pt x="107421" y="72721"/>
                  </a:moveTo>
                  <a:cubicBezTo>
                    <a:pt x="126960" y="51307"/>
                    <a:pt x="133891" y="24014"/>
                    <a:pt x="133891" y="22335"/>
                  </a:cubicBezTo>
                  <a:cubicBezTo>
                    <a:pt x="133891" y="20445"/>
                    <a:pt x="132632" y="19603"/>
                    <a:pt x="130741" y="19603"/>
                  </a:cubicBezTo>
                  <a:cubicBezTo>
                    <a:pt x="128008" y="19603"/>
                    <a:pt x="127798" y="20445"/>
                    <a:pt x="126539" y="24852"/>
                  </a:cubicBezTo>
                  <a:cubicBezTo>
                    <a:pt x="120656" y="46269"/>
                    <a:pt x="108053" y="62645"/>
                    <a:pt x="107421" y="62645"/>
                  </a:cubicBezTo>
                  <a:cubicBezTo>
                    <a:pt x="107004" y="62645"/>
                    <a:pt x="107004" y="57393"/>
                    <a:pt x="107004" y="54035"/>
                  </a:cubicBezTo>
                  <a:cubicBezTo>
                    <a:pt x="106583" y="17083"/>
                    <a:pt x="82635" y="9528"/>
                    <a:pt x="68352" y="9528"/>
                  </a:cubicBezTo>
                  <a:cubicBezTo>
                    <a:pt x="38732" y="9528"/>
                    <a:pt x="9533" y="38290"/>
                    <a:pt x="9533" y="67894"/>
                  </a:cubicBezTo>
                  <a:cubicBezTo>
                    <a:pt x="9533" y="88676"/>
                    <a:pt x="24027" y="104215"/>
                    <a:pt x="46295" y="104215"/>
                  </a:cubicBezTo>
                  <a:cubicBezTo>
                    <a:pt x="60999" y="104215"/>
                    <a:pt x="76542" y="98966"/>
                    <a:pt x="93138" y="86576"/>
                  </a:cubicBezTo>
                  <a:cubicBezTo>
                    <a:pt x="97761" y="103162"/>
                    <a:pt x="109943" y="104215"/>
                    <a:pt x="113725" y="104215"/>
                  </a:cubicBezTo>
                  <a:cubicBezTo>
                    <a:pt x="125697" y="104215"/>
                    <a:pt x="132632" y="93508"/>
                    <a:pt x="132632" y="89518"/>
                  </a:cubicBezTo>
                  <a:cubicBezTo>
                    <a:pt x="132632" y="86997"/>
                    <a:pt x="130109" y="86997"/>
                    <a:pt x="129479" y="86997"/>
                  </a:cubicBezTo>
                  <a:cubicBezTo>
                    <a:pt x="127170" y="86997"/>
                    <a:pt x="126749" y="87628"/>
                    <a:pt x="126118" y="89097"/>
                  </a:cubicBezTo>
                  <a:cubicBezTo>
                    <a:pt x="122758" y="97914"/>
                    <a:pt x="115616" y="98335"/>
                    <a:pt x="114567" y="98335"/>
                  </a:cubicBezTo>
                  <a:cubicBezTo>
                    <a:pt x="111624" y="98335"/>
                    <a:pt x="108263" y="98335"/>
                    <a:pt x="107421" y="72721"/>
                  </a:cubicBezTo>
                  <a:close/>
                  <a:moveTo>
                    <a:pt x="91668" y="79649"/>
                  </a:moveTo>
                  <a:cubicBezTo>
                    <a:pt x="76753" y="93087"/>
                    <a:pt x="59109" y="98335"/>
                    <a:pt x="46926" y="98335"/>
                  </a:cubicBezTo>
                  <a:cubicBezTo>
                    <a:pt x="35999" y="98335"/>
                    <a:pt x="26550" y="92039"/>
                    <a:pt x="26550" y="75242"/>
                  </a:cubicBezTo>
                  <a:cubicBezTo>
                    <a:pt x="26550" y="67894"/>
                    <a:pt x="29910" y="46269"/>
                    <a:pt x="39781" y="32200"/>
                  </a:cubicBezTo>
                  <a:cubicBezTo>
                    <a:pt x="48186" y="20445"/>
                    <a:pt x="59530" y="15403"/>
                    <a:pt x="68141" y="15403"/>
                  </a:cubicBezTo>
                  <a:cubicBezTo>
                    <a:pt x="79696" y="15403"/>
                    <a:pt x="86206" y="23593"/>
                    <a:pt x="88939" y="36400"/>
                  </a:cubicBezTo>
                  <a:cubicBezTo>
                    <a:pt x="92089" y="50676"/>
                    <a:pt x="90409" y="67473"/>
                    <a:pt x="91668" y="7964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4658D9BE-7DC0-43FC-A09A-C3C86B8554A4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10405109" y="-84108"/>
              <a:ext cx="38132" cy="25408"/>
            </a:xfrm>
            <a:custGeom>
              <a:avLst/>
              <a:gdLst>
                <a:gd name="connsiteX0" fmla="*/ 18776 w 38132"/>
                <a:gd name="connsiteY0" fmla="*/ 9528 h 25407"/>
                <a:gd name="connsiteX1" fmla="*/ 9533 w 38132"/>
                <a:gd name="connsiteY1" fmla="*/ 18556 h 25407"/>
                <a:gd name="connsiteX2" fmla="*/ 18986 w 38132"/>
                <a:gd name="connsiteY2" fmla="*/ 27793 h 25407"/>
                <a:gd name="connsiteX3" fmla="*/ 20667 w 38132"/>
                <a:gd name="connsiteY3" fmla="*/ 27793 h 25407"/>
                <a:gd name="connsiteX4" fmla="*/ 30120 w 38132"/>
                <a:gd name="connsiteY4" fmla="*/ 18556 h 25407"/>
                <a:gd name="connsiteX5" fmla="*/ 20877 w 38132"/>
                <a:gd name="connsiteY5" fmla="*/ 9528 h 25407"/>
                <a:gd name="connsiteX6" fmla="*/ 18776 w 38132"/>
                <a:gd name="connsiteY6" fmla="*/ 9528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32" h="25407">
                  <a:moveTo>
                    <a:pt x="18776" y="9528"/>
                  </a:moveTo>
                  <a:cubicBezTo>
                    <a:pt x="14363" y="9528"/>
                    <a:pt x="9533" y="9528"/>
                    <a:pt x="9533" y="18556"/>
                  </a:cubicBezTo>
                  <a:cubicBezTo>
                    <a:pt x="9533" y="26952"/>
                    <a:pt x="13104" y="27793"/>
                    <a:pt x="18986" y="27793"/>
                  </a:cubicBezTo>
                  <a:lnTo>
                    <a:pt x="20667" y="27793"/>
                  </a:lnTo>
                  <a:cubicBezTo>
                    <a:pt x="26545" y="27793"/>
                    <a:pt x="30120" y="26952"/>
                    <a:pt x="30120" y="18556"/>
                  </a:cubicBezTo>
                  <a:cubicBezTo>
                    <a:pt x="30120" y="9528"/>
                    <a:pt x="25286" y="9528"/>
                    <a:pt x="20877" y="9528"/>
                  </a:cubicBezTo>
                  <a:lnTo>
                    <a:pt x="18776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B01A3C89-E05B-434A-B378-D28E4D5208B4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10335572" y="-49748"/>
              <a:ext cx="127107" cy="203260"/>
            </a:xfrm>
            <a:custGeom>
              <a:avLst/>
              <a:gdLst>
                <a:gd name="connsiteX0" fmla="*/ 128916 w 127106"/>
                <a:gd name="connsiteY0" fmla="*/ 38080 h 203260"/>
                <a:gd name="connsiteX1" fmla="*/ 95935 w 127106"/>
                <a:gd name="connsiteY1" fmla="*/ 9528 h 203260"/>
                <a:gd name="connsiteX2" fmla="*/ 42789 w 127106"/>
                <a:gd name="connsiteY2" fmla="*/ 63277 h 203260"/>
                <a:gd name="connsiteX3" fmla="*/ 9598 w 127106"/>
                <a:gd name="connsiteY3" fmla="*/ 195754 h 203260"/>
                <a:gd name="connsiteX4" fmla="*/ 12120 w 127106"/>
                <a:gd name="connsiteY4" fmla="*/ 198275 h 203260"/>
                <a:gd name="connsiteX5" fmla="*/ 15902 w 127106"/>
                <a:gd name="connsiteY5" fmla="*/ 196806 h 203260"/>
                <a:gd name="connsiteX6" fmla="*/ 30185 w 127106"/>
                <a:gd name="connsiteY6" fmla="*/ 140536 h 203260"/>
                <a:gd name="connsiteX7" fmla="*/ 60015 w 127106"/>
                <a:gd name="connsiteY7" fmla="*/ 159433 h 203260"/>
                <a:gd name="connsiteX8" fmla="*/ 120725 w 127106"/>
                <a:gd name="connsiteY8" fmla="*/ 105473 h 203260"/>
                <a:gd name="connsiteX9" fmla="*/ 104968 w 127106"/>
                <a:gd name="connsiteY9" fmla="*/ 73774 h 203260"/>
                <a:gd name="connsiteX10" fmla="*/ 111061 w 127106"/>
                <a:gd name="connsiteY10" fmla="*/ 69994 h 203260"/>
                <a:gd name="connsiteX11" fmla="*/ 128916 w 127106"/>
                <a:gd name="connsiteY11" fmla="*/ 38080 h 203260"/>
                <a:gd name="connsiteX12" fmla="*/ 87534 w 127106"/>
                <a:gd name="connsiteY12" fmla="*/ 73774 h 203260"/>
                <a:gd name="connsiteX13" fmla="*/ 75979 w 127106"/>
                <a:gd name="connsiteY13" fmla="*/ 74822 h 203260"/>
                <a:gd name="connsiteX14" fmla="*/ 69048 w 127106"/>
                <a:gd name="connsiteY14" fmla="*/ 73984 h 203260"/>
                <a:gd name="connsiteX15" fmla="*/ 81231 w 127106"/>
                <a:gd name="connsiteY15" fmla="*/ 72932 h 203260"/>
                <a:gd name="connsiteX16" fmla="*/ 87534 w 127106"/>
                <a:gd name="connsiteY16" fmla="*/ 73774 h 203260"/>
                <a:gd name="connsiteX17" fmla="*/ 115681 w 127106"/>
                <a:gd name="connsiteY17" fmla="*/ 34090 h 203260"/>
                <a:gd name="connsiteX18" fmla="*/ 103708 w 127106"/>
                <a:gd name="connsiteY18" fmla="*/ 64325 h 203260"/>
                <a:gd name="connsiteX19" fmla="*/ 96988 w 127106"/>
                <a:gd name="connsiteY19" fmla="*/ 69573 h 203260"/>
                <a:gd name="connsiteX20" fmla="*/ 80393 w 127106"/>
                <a:gd name="connsiteY20" fmla="*/ 67053 h 203260"/>
                <a:gd name="connsiteX21" fmla="*/ 61696 w 127106"/>
                <a:gd name="connsiteY21" fmla="*/ 74822 h 203260"/>
                <a:gd name="connsiteX22" fmla="*/ 77870 w 127106"/>
                <a:gd name="connsiteY22" fmla="*/ 80701 h 203260"/>
                <a:gd name="connsiteX23" fmla="*/ 96567 w 127106"/>
                <a:gd name="connsiteY23" fmla="*/ 77763 h 203260"/>
                <a:gd name="connsiteX24" fmla="*/ 106020 w 127106"/>
                <a:gd name="connsiteY24" fmla="*/ 100015 h 203260"/>
                <a:gd name="connsiteX25" fmla="*/ 95725 w 127106"/>
                <a:gd name="connsiteY25" fmla="*/ 134660 h 203260"/>
                <a:gd name="connsiteX26" fmla="*/ 59174 w 127106"/>
                <a:gd name="connsiteY26" fmla="*/ 153553 h 203260"/>
                <a:gd name="connsiteX27" fmla="*/ 34388 w 127106"/>
                <a:gd name="connsiteY27" fmla="*/ 128150 h 203260"/>
                <a:gd name="connsiteX28" fmla="*/ 35226 w 127106"/>
                <a:gd name="connsiteY28" fmla="*/ 120591 h 203260"/>
                <a:gd name="connsiteX29" fmla="*/ 49093 w 127106"/>
                <a:gd name="connsiteY29" fmla="*/ 64746 h 203260"/>
                <a:gd name="connsiteX30" fmla="*/ 95097 w 127106"/>
                <a:gd name="connsiteY30" fmla="*/ 15407 h 203260"/>
                <a:gd name="connsiteX31" fmla="*/ 115681 w 127106"/>
                <a:gd name="connsiteY31" fmla="*/ 3409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7106" h="203260">
                  <a:moveTo>
                    <a:pt x="128916" y="38080"/>
                  </a:moveTo>
                  <a:cubicBezTo>
                    <a:pt x="128916" y="18977"/>
                    <a:pt x="113373" y="9528"/>
                    <a:pt x="95935" y="9528"/>
                  </a:cubicBezTo>
                  <a:cubicBezTo>
                    <a:pt x="68837" y="9528"/>
                    <a:pt x="48671" y="40180"/>
                    <a:pt x="42789" y="63277"/>
                  </a:cubicBezTo>
                  <a:lnTo>
                    <a:pt x="9598" y="195754"/>
                  </a:lnTo>
                  <a:cubicBezTo>
                    <a:pt x="9181" y="197222"/>
                    <a:pt x="10861" y="198275"/>
                    <a:pt x="12120" y="198275"/>
                  </a:cubicBezTo>
                  <a:cubicBezTo>
                    <a:pt x="13800" y="198275"/>
                    <a:pt x="15481" y="198275"/>
                    <a:pt x="15902" y="196806"/>
                  </a:cubicBezTo>
                  <a:lnTo>
                    <a:pt x="30185" y="140536"/>
                  </a:lnTo>
                  <a:cubicBezTo>
                    <a:pt x="35015" y="151874"/>
                    <a:pt x="44890" y="159433"/>
                    <a:pt x="60015" y="159433"/>
                  </a:cubicBezTo>
                  <a:cubicBezTo>
                    <a:pt x="89004" y="159433"/>
                    <a:pt x="120725" y="138856"/>
                    <a:pt x="120725" y="105473"/>
                  </a:cubicBezTo>
                  <a:cubicBezTo>
                    <a:pt x="120725" y="91619"/>
                    <a:pt x="115470" y="82380"/>
                    <a:pt x="104968" y="73774"/>
                  </a:cubicBezTo>
                  <a:cubicBezTo>
                    <a:pt x="106231" y="73563"/>
                    <a:pt x="110008" y="70832"/>
                    <a:pt x="111061" y="69994"/>
                  </a:cubicBezTo>
                  <a:cubicBezTo>
                    <a:pt x="121563" y="62856"/>
                    <a:pt x="128916" y="50887"/>
                    <a:pt x="128916" y="38080"/>
                  </a:cubicBezTo>
                  <a:close/>
                  <a:moveTo>
                    <a:pt x="87534" y="73774"/>
                  </a:moveTo>
                  <a:cubicBezTo>
                    <a:pt x="83753" y="74401"/>
                    <a:pt x="79971" y="74822"/>
                    <a:pt x="75979" y="74822"/>
                  </a:cubicBezTo>
                  <a:cubicBezTo>
                    <a:pt x="73668" y="74822"/>
                    <a:pt x="71360" y="74822"/>
                    <a:pt x="69048" y="73984"/>
                  </a:cubicBezTo>
                  <a:cubicBezTo>
                    <a:pt x="73040" y="72932"/>
                    <a:pt x="77239" y="72932"/>
                    <a:pt x="81231" y="72932"/>
                  </a:cubicBezTo>
                  <a:cubicBezTo>
                    <a:pt x="83332" y="72932"/>
                    <a:pt x="85433" y="73142"/>
                    <a:pt x="87534" y="73774"/>
                  </a:cubicBezTo>
                  <a:close/>
                  <a:moveTo>
                    <a:pt x="115681" y="34090"/>
                  </a:moveTo>
                  <a:cubicBezTo>
                    <a:pt x="115681" y="44591"/>
                    <a:pt x="111061" y="56977"/>
                    <a:pt x="103708" y="64325"/>
                  </a:cubicBezTo>
                  <a:cubicBezTo>
                    <a:pt x="102656" y="65373"/>
                    <a:pt x="98247" y="69363"/>
                    <a:pt x="96988" y="69573"/>
                  </a:cubicBezTo>
                  <a:cubicBezTo>
                    <a:pt x="91105" y="68525"/>
                    <a:pt x="86482" y="67053"/>
                    <a:pt x="80393" y="67053"/>
                  </a:cubicBezTo>
                  <a:cubicBezTo>
                    <a:pt x="74931" y="67053"/>
                    <a:pt x="61696" y="66635"/>
                    <a:pt x="61696" y="74822"/>
                  </a:cubicBezTo>
                  <a:cubicBezTo>
                    <a:pt x="61696" y="81122"/>
                    <a:pt x="73668" y="80701"/>
                    <a:pt x="77870" y="80701"/>
                  </a:cubicBezTo>
                  <a:cubicBezTo>
                    <a:pt x="84381" y="80701"/>
                    <a:pt x="90474" y="80070"/>
                    <a:pt x="96567" y="77763"/>
                  </a:cubicBezTo>
                  <a:cubicBezTo>
                    <a:pt x="102867" y="82801"/>
                    <a:pt x="106020" y="89518"/>
                    <a:pt x="106020" y="100015"/>
                  </a:cubicBezTo>
                  <a:cubicBezTo>
                    <a:pt x="106020" y="112405"/>
                    <a:pt x="101818" y="126260"/>
                    <a:pt x="95725" y="134660"/>
                  </a:cubicBezTo>
                  <a:cubicBezTo>
                    <a:pt x="87955" y="145784"/>
                    <a:pt x="74931" y="153553"/>
                    <a:pt x="59174" y="153553"/>
                  </a:cubicBezTo>
                  <a:cubicBezTo>
                    <a:pt x="45311" y="153553"/>
                    <a:pt x="34388" y="142846"/>
                    <a:pt x="34388" y="128150"/>
                  </a:cubicBezTo>
                  <a:cubicBezTo>
                    <a:pt x="34388" y="125422"/>
                    <a:pt x="34598" y="122691"/>
                    <a:pt x="35226" y="120591"/>
                  </a:cubicBezTo>
                  <a:lnTo>
                    <a:pt x="49093" y="64746"/>
                  </a:lnTo>
                  <a:cubicBezTo>
                    <a:pt x="53712" y="46270"/>
                    <a:pt x="71566" y="15407"/>
                    <a:pt x="95097" y="15407"/>
                  </a:cubicBezTo>
                  <a:cubicBezTo>
                    <a:pt x="105810" y="15407"/>
                    <a:pt x="115681" y="20656"/>
                    <a:pt x="115681" y="3409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7FF9DAD3-8A0F-44D7-9C47-615F387D5ED3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10489942" y="-186159"/>
              <a:ext cx="114396" cy="266779"/>
            </a:xfrm>
            <a:custGeom>
              <a:avLst/>
              <a:gdLst>
                <a:gd name="connsiteX0" fmla="*/ 67255 w 114396"/>
                <a:gd name="connsiteY0" fmla="*/ 46309 h 266779"/>
                <a:gd name="connsiteX1" fmla="*/ 53897 w 114396"/>
                <a:gd name="connsiteY1" fmla="*/ 19353 h 266779"/>
                <a:gd name="connsiteX2" fmla="*/ 15582 w 114396"/>
                <a:gd name="connsiteY2" fmla="*/ 9528 h 266779"/>
                <a:gd name="connsiteX3" fmla="*/ 9533 w 114396"/>
                <a:gd name="connsiteY3" fmla="*/ 13057 h 266779"/>
                <a:gd name="connsiteX4" fmla="*/ 13819 w 114396"/>
                <a:gd name="connsiteY4" fmla="*/ 16582 h 266779"/>
                <a:gd name="connsiteX5" fmla="*/ 47848 w 114396"/>
                <a:gd name="connsiteY5" fmla="*/ 38501 h 266779"/>
                <a:gd name="connsiteX6" fmla="*/ 48352 w 114396"/>
                <a:gd name="connsiteY6" fmla="*/ 46309 h 266779"/>
                <a:gd name="connsiteX7" fmla="*/ 48352 w 114396"/>
                <a:gd name="connsiteY7" fmla="*/ 99212 h 266779"/>
                <a:gd name="connsiteX8" fmla="*/ 77591 w 114396"/>
                <a:gd name="connsiteY8" fmla="*/ 135489 h 266779"/>
                <a:gd name="connsiteX9" fmla="*/ 49107 w 114396"/>
                <a:gd name="connsiteY9" fmla="*/ 159674 h 266779"/>
                <a:gd name="connsiteX10" fmla="*/ 48352 w 114396"/>
                <a:gd name="connsiteY10" fmla="*/ 172271 h 266779"/>
                <a:gd name="connsiteX11" fmla="*/ 48352 w 114396"/>
                <a:gd name="connsiteY11" fmla="*/ 217620 h 266779"/>
                <a:gd name="connsiteX12" fmla="*/ 40031 w 114396"/>
                <a:gd name="connsiteY12" fmla="*/ 245330 h 266779"/>
                <a:gd name="connsiteX13" fmla="*/ 14574 w 114396"/>
                <a:gd name="connsiteY13" fmla="*/ 254401 h 266779"/>
                <a:gd name="connsiteX14" fmla="*/ 9533 w 114396"/>
                <a:gd name="connsiteY14" fmla="*/ 257926 h 266779"/>
                <a:gd name="connsiteX15" fmla="*/ 15582 w 114396"/>
                <a:gd name="connsiteY15" fmla="*/ 261455 h 266779"/>
                <a:gd name="connsiteX16" fmla="*/ 67255 w 114396"/>
                <a:gd name="connsiteY16" fmla="*/ 229712 h 266779"/>
                <a:gd name="connsiteX17" fmla="*/ 67255 w 114396"/>
                <a:gd name="connsiteY17" fmla="*/ 179075 h 266779"/>
                <a:gd name="connsiteX18" fmla="*/ 74818 w 114396"/>
                <a:gd name="connsiteY18" fmla="*/ 149094 h 266779"/>
                <a:gd name="connsiteX19" fmla="*/ 100780 w 114396"/>
                <a:gd name="connsiteY19" fmla="*/ 139019 h 266779"/>
                <a:gd name="connsiteX20" fmla="*/ 105820 w 114396"/>
                <a:gd name="connsiteY20" fmla="*/ 135489 h 266779"/>
                <a:gd name="connsiteX21" fmla="*/ 101534 w 114396"/>
                <a:gd name="connsiteY21" fmla="*/ 131964 h 266779"/>
                <a:gd name="connsiteX22" fmla="*/ 67255 w 114396"/>
                <a:gd name="connsiteY22" fmla="*/ 105512 h 266779"/>
                <a:gd name="connsiteX23" fmla="*/ 67255 w 114396"/>
                <a:gd name="connsiteY23" fmla="*/ 46309 h 26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4396" h="266779">
                  <a:moveTo>
                    <a:pt x="67255" y="46309"/>
                  </a:moveTo>
                  <a:cubicBezTo>
                    <a:pt x="67255" y="39005"/>
                    <a:pt x="67255" y="28425"/>
                    <a:pt x="53897" y="19353"/>
                  </a:cubicBezTo>
                  <a:cubicBezTo>
                    <a:pt x="43308" y="12299"/>
                    <a:pt x="26673" y="9528"/>
                    <a:pt x="15582" y="9528"/>
                  </a:cubicBezTo>
                  <a:cubicBezTo>
                    <a:pt x="12306" y="9528"/>
                    <a:pt x="9533" y="9528"/>
                    <a:pt x="9533" y="13057"/>
                  </a:cubicBezTo>
                  <a:cubicBezTo>
                    <a:pt x="9533" y="16333"/>
                    <a:pt x="11801" y="16333"/>
                    <a:pt x="13819" y="16582"/>
                  </a:cubicBezTo>
                  <a:cubicBezTo>
                    <a:pt x="37008" y="18094"/>
                    <a:pt x="45830" y="29178"/>
                    <a:pt x="47848" y="38501"/>
                  </a:cubicBezTo>
                  <a:cubicBezTo>
                    <a:pt x="48352" y="41021"/>
                    <a:pt x="48352" y="42784"/>
                    <a:pt x="48352" y="46309"/>
                  </a:cubicBezTo>
                  <a:lnTo>
                    <a:pt x="48352" y="99212"/>
                  </a:lnTo>
                  <a:cubicBezTo>
                    <a:pt x="48352" y="110300"/>
                    <a:pt x="48352" y="126672"/>
                    <a:pt x="77591" y="135489"/>
                  </a:cubicBezTo>
                  <a:cubicBezTo>
                    <a:pt x="63474" y="139773"/>
                    <a:pt x="52634" y="146828"/>
                    <a:pt x="49107" y="159674"/>
                  </a:cubicBezTo>
                  <a:cubicBezTo>
                    <a:pt x="48352" y="162700"/>
                    <a:pt x="48352" y="164462"/>
                    <a:pt x="48352" y="172271"/>
                  </a:cubicBezTo>
                  <a:lnTo>
                    <a:pt x="48352" y="217620"/>
                  </a:lnTo>
                  <a:cubicBezTo>
                    <a:pt x="48352" y="234499"/>
                    <a:pt x="48352" y="236766"/>
                    <a:pt x="40031" y="245330"/>
                  </a:cubicBezTo>
                  <a:cubicBezTo>
                    <a:pt x="39276" y="245834"/>
                    <a:pt x="32218" y="253138"/>
                    <a:pt x="14574" y="254401"/>
                  </a:cubicBezTo>
                  <a:cubicBezTo>
                    <a:pt x="11296" y="254651"/>
                    <a:pt x="9533" y="254651"/>
                    <a:pt x="9533" y="257926"/>
                  </a:cubicBezTo>
                  <a:cubicBezTo>
                    <a:pt x="9533" y="261455"/>
                    <a:pt x="12306" y="261455"/>
                    <a:pt x="15582" y="261455"/>
                  </a:cubicBezTo>
                  <a:cubicBezTo>
                    <a:pt x="42803" y="261455"/>
                    <a:pt x="67001" y="249109"/>
                    <a:pt x="67255" y="229712"/>
                  </a:cubicBezTo>
                  <a:lnTo>
                    <a:pt x="67255" y="179075"/>
                  </a:lnTo>
                  <a:cubicBezTo>
                    <a:pt x="67255" y="161945"/>
                    <a:pt x="67255" y="156149"/>
                    <a:pt x="74818" y="149094"/>
                  </a:cubicBezTo>
                  <a:cubicBezTo>
                    <a:pt x="83136" y="141790"/>
                    <a:pt x="92208" y="139773"/>
                    <a:pt x="100780" y="139019"/>
                  </a:cubicBezTo>
                  <a:cubicBezTo>
                    <a:pt x="104057" y="138765"/>
                    <a:pt x="105820" y="138765"/>
                    <a:pt x="105820" y="135489"/>
                  </a:cubicBezTo>
                  <a:cubicBezTo>
                    <a:pt x="105820" y="132215"/>
                    <a:pt x="103552" y="132215"/>
                    <a:pt x="101534" y="131964"/>
                  </a:cubicBezTo>
                  <a:cubicBezTo>
                    <a:pt x="73555" y="130202"/>
                    <a:pt x="67255" y="113071"/>
                    <a:pt x="67255" y="105512"/>
                  </a:cubicBezTo>
                  <a:lnTo>
                    <a:pt x="67255" y="4630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/>
      <p:bldP spid="21521" grpId="0"/>
      <p:bldP spid="21523" grpId="0"/>
      <p:bldP spid="7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Forme libre 55">
            <a:extLst>
              <a:ext uri="{FF2B5EF4-FFF2-40B4-BE49-F238E27FC236}">
                <a16:creationId xmlns:a16="http://schemas.microsoft.com/office/drawing/2014/main" id="{322C172C-C11A-4029-A1A1-5723EE1CD57F}"/>
              </a:ext>
            </a:extLst>
          </p:cNvPr>
          <p:cNvSpPr>
            <a:spLocks/>
          </p:cNvSpPr>
          <p:nvPr/>
        </p:nvSpPr>
        <p:spPr bwMode="auto">
          <a:xfrm>
            <a:off x="4736305" y="2834877"/>
            <a:ext cx="3373437" cy="387350"/>
          </a:xfrm>
          <a:custGeom>
            <a:avLst/>
            <a:gdLst>
              <a:gd name="T0" fmla="*/ 90320 w 3373283"/>
              <a:gd name="T1" fmla="*/ 374879 h 387082"/>
              <a:gd name="T2" fmla="*/ 8083 w 3373283"/>
              <a:gd name="T3" fmla="*/ 229853 h 387082"/>
              <a:gd name="T4" fmla="*/ 266519 w 3373283"/>
              <a:gd name="T5" fmla="*/ 84825 h 387082"/>
              <a:gd name="T6" fmla="*/ 1488183 w 3373283"/>
              <a:gd name="T7" fmla="*/ 220 h 387082"/>
              <a:gd name="T8" fmla="*/ 3308912 w 3373283"/>
              <a:gd name="T9" fmla="*/ 108996 h 387082"/>
              <a:gd name="T10" fmla="*/ 3038744 w 3373283"/>
              <a:gd name="T11" fmla="*/ 386967 h 387082"/>
              <a:gd name="T12" fmla="*/ 3038744 w 3373283"/>
              <a:gd name="T13" fmla="*/ 386967 h 387082"/>
              <a:gd name="T14" fmla="*/ 3015243 w 3373283"/>
              <a:gd name="T15" fmla="*/ 399051 h 3870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373283" h="387082">
                <a:moveTo>
                  <a:pt x="90144" y="363635"/>
                </a:moveTo>
                <a:cubicBezTo>
                  <a:pt x="34459" y="316743"/>
                  <a:pt x="-21225" y="269851"/>
                  <a:pt x="8083" y="222959"/>
                </a:cubicBezTo>
                <a:cubicBezTo>
                  <a:pt x="37391" y="176067"/>
                  <a:pt x="19806" y="119405"/>
                  <a:pt x="265991" y="82282"/>
                </a:cubicBezTo>
                <a:cubicBezTo>
                  <a:pt x="512176" y="45159"/>
                  <a:pt x="979145" y="-3688"/>
                  <a:pt x="1485191" y="220"/>
                </a:cubicBezTo>
                <a:cubicBezTo>
                  <a:pt x="1991237" y="4128"/>
                  <a:pt x="3044360" y="43205"/>
                  <a:pt x="3302268" y="105728"/>
                </a:cubicBezTo>
                <a:cubicBezTo>
                  <a:pt x="3560176" y="168251"/>
                  <a:pt x="3032637" y="375359"/>
                  <a:pt x="3032637" y="375359"/>
                </a:cubicBezTo>
                <a:lnTo>
                  <a:pt x="3009191" y="387082"/>
                </a:lnTo>
              </a:path>
            </a:pathLst>
          </a:cu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5" name="Forme libre 54">
            <a:extLst>
              <a:ext uri="{FF2B5EF4-FFF2-40B4-BE49-F238E27FC236}">
                <a16:creationId xmlns:a16="http://schemas.microsoft.com/office/drawing/2014/main" id="{35302A48-D04A-435F-9AE8-3F7AE730C9CA}"/>
              </a:ext>
            </a:extLst>
          </p:cNvPr>
          <p:cNvSpPr>
            <a:spLocks/>
          </p:cNvSpPr>
          <p:nvPr/>
        </p:nvSpPr>
        <p:spPr bwMode="auto">
          <a:xfrm>
            <a:off x="779463" y="2779713"/>
            <a:ext cx="3371850" cy="387350"/>
          </a:xfrm>
          <a:custGeom>
            <a:avLst/>
            <a:gdLst>
              <a:gd name="T0" fmla="*/ 88472 w 3373283"/>
              <a:gd name="T1" fmla="*/ 374879 h 387082"/>
              <a:gd name="T2" fmla="*/ 7951 w 3373283"/>
              <a:gd name="T3" fmla="*/ 229853 h 387082"/>
              <a:gd name="T4" fmla="*/ 261064 w 3373283"/>
              <a:gd name="T5" fmla="*/ 84825 h 387082"/>
              <a:gd name="T6" fmla="*/ 1457682 w 3373283"/>
              <a:gd name="T7" fmla="*/ 220 h 387082"/>
              <a:gd name="T8" fmla="*/ 3241104 w 3373283"/>
              <a:gd name="T9" fmla="*/ 108996 h 387082"/>
              <a:gd name="T10" fmla="*/ 2976466 w 3373283"/>
              <a:gd name="T11" fmla="*/ 386967 h 387082"/>
              <a:gd name="T12" fmla="*/ 2976466 w 3373283"/>
              <a:gd name="T13" fmla="*/ 386967 h 387082"/>
              <a:gd name="T14" fmla="*/ 2953455 w 3373283"/>
              <a:gd name="T15" fmla="*/ 399051 h 3870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373283" h="387082">
                <a:moveTo>
                  <a:pt x="90144" y="363635"/>
                </a:moveTo>
                <a:cubicBezTo>
                  <a:pt x="34459" y="316743"/>
                  <a:pt x="-21225" y="269851"/>
                  <a:pt x="8083" y="222959"/>
                </a:cubicBezTo>
                <a:cubicBezTo>
                  <a:pt x="37391" y="176067"/>
                  <a:pt x="19806" y="119405"/>
                  <a:pt x="265991" y="82282"/>
                </a:cubicBezTo>
                <a:cubicBezTo>
                  <a:pt x="512176" y="45159"/>
                  <a:pt x="979145" y="-3688"/>
                  <a:pt x="1485191" y="220"/>
                </a:cubicBezTo>
                <a:cubicBezTo>
                  <a:pt x="1991237" y="4128"/>
                  <a:pt x="3044360" y="43205"/>
                  <a:pt x="3302268" y="105728"/>
                </a:cubicBezTo>
                <a:cubicBezTo>
                  <a:pt x="3560176" y="168251"/>
                  <a:pt x="3032637" y="375359"/>
                  <a:pt x="3032637" y="375359"/>
                </a:cubicBezTo>
                <a:lnTo>
                  <a:pt x="3009191" y="387082"/>
                </a:lnTo>
              </a:path>
            </a:pathLst>
          </a:cu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0" name="Text Box 3">
            <a:extLst>
              <a:ext uri="{FF2B5EF4-FFF2-40B4-BE49-F238E27FC236}">
                <a16:creationId xmlns:a16="http://schemas.microsoft.com/office/drawing/2014/main" id="{7901E7E2-5D02-459C-A4AA-B0A90791CE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7608" y="4377790"/>
            <a:ext cx="3390970" cy="1768819"/>
          </a:xfrm>
          <a:prstGeom prst="rect">
            <a:avLst/>
          </a:prstGeom>
          <a:noFill/>
          <a:ln>
            <a:noFill/>
          </a:ln>
        </p:spPr>
        <p:txBody>
          <a:bodyPr wrap="none" lIns="90000" tIns="46800" rIns="90000" bIns="46800">
            <a:spAutoFit/>
          </a:bodyPr>
          <a:lstStyle>
            <a:lvl1pPr marL="342900" indent="-3429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714500" indent="-3429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171700" indent="-3429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628900" indent="-3429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3086100" indent="-3429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543300" indent="-3429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4000500" indent="-3429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algn="ctr" eaLnBrk="1" fontAlgn="auto" hangingPunct="1">
              <a:spcBef>
                <a:spcPct val="20000"/>
              </a:spcBef>
              <a:spcAft>
                <a:spcPts val="0"/>
              </a:spcAft>
              <a:defRPr/>
            </a:pPr>
            <a:r>
              <a:rPr lang="en-GB" dirty="0">
                <a:solidFill>
                  <a:srgbClr val="660066"/>
                </a:solidFill>
                <a:latin typeface="+mj-lt"/>
                <a:cs typeface="Times New Roman" pitchFamily="18" charset="0"/>
              </a:rPr>
              <a:t>Double expansion:</a:t>
            </a:r>
          </a:p>
          <a:p>
            <a:pPr algn="ctr" eaLnBrk="1" fontAlgn="auto" hangingPunct="1">
              <a:spcBef>
                <a:spcPct val="20000"/>
              </a:spcBef>
              <a:spcAft>
                <a:spcPts val="0"/>
              </a:spcAft>
              <a:defRPr/>
            </a:pPr>
            <a:endParaRPr lang="en-GB" dirty="0">
              <a:solidFill>
                <a:srgbClr val="660066"/>
              </a:solidFill>
              <a:latin typeface="+mj-lt"/>
              <a:cs typeface="Times New Roman" pitchFamily="18" charset="0"/>
            </a:endParaRPr>
          </a:p>
          <a:p>
            <a:pPr algn="ctr" eaLnBrk="1" fontAlgn="auto" hangingPunct="1">
              <a:spcBef>
                <a:spcPct val="20000"/>
              </a:spcBef>
              <a:spcAft>
                <a:spcPts val="0"/>
              </a:spcAft>
              <a:defRPr/>
            </a:pPr>
            <a:r>
              <a:rPr lang="en-GB" sz="1600" dirty="0">
                <a:solidFill>
                  <a:srgbClr val="CC3300"/>
                </a:solidFill>
                <a:latin typeface="+mj-lt"/>
                <a:cs typeface="Times New Roman" pitchFamily="18" charset="0"/>
              </a:rPr>
              <a:t>   </a:t>
            </a:r>
            <a:r>
              <a:rPr lang="en-GB" sz="1600" dirty="0" err="1">
                <a:solidFill>
                  <a:srgbClr val="CC3300"/>
                </a:solidFill>
                <a:latin typeface="+mj-lt"/>
                <a:cs typeface="Times New Roman" pitchFamily="18" charset="0"/>
              </a:rPr>
              <a:t>Perturbative</a:t>
            </a:r>
            <a:r>
              <a:rPr lang="en-GB" sz="1600" dirty="0">
                <a:solidFill>
                  <a:srgbClr val="CC3300"/>
                </a:solidFill>
                <a:latin typeface="+mj-lt"/>
                <a:cs typeface="Times New Roman" pitchFamily="18" charset="0"/>
              </a:rPr>
              <a:t>, in  ‘t </a:t>
            </a:r>
            <a:r>
              <a:rPr lang="en-GB" sz="1600" dirty="0" err="1">
                <a:solidFill>
                  <a:srgbClr val="CC3300"/>
                </a:solidFill>
                <a:latin typeface="+mj-lt"/>
                <a:cs typeface="Times New Roman" pitchFamily="18" charset="0"/>
              </a:rPr>
              <a:t>Hooft</a:t>
            </a:r>
            <a:r>
              <a:rPr lang="en-GB" sz="1600" dirty="0">
                <a:solidFill>
                  <a:srgbClr val="CC3300"/>
                </a:solidFill>
                <a:latin typeface="+mj-lt"/>
                <a:cs typeface="Times New Roman" pitchFamily="18" charset="0"/>
              </a:rPr>
              <a:t> coupling</a:t>
            </a:r>
            <a:r>
              <a:rPr lang="en-GB" dirty="0">
                <a:solidFill>
                  <a:srgbClr val="CC3300"/>
                </a:solidFill>
                <a:latin typeface="+mj-lt"/>
                <a:cs typeface="Times New Roman" pitchFamily="18" charset="0"/>
              </a:rPr>
              <a:t>:</a:t>
            </a:r>
          </a:p>
          <a:p>
            <a:pPr algn="ctr" eaLnBrk="1" fontAlgn="auto" hangingPunct="1">
              <a:spcBef>
                <a:spcPct val="20000"/>
              </a:spcBef>
              <a:spcAft>
                <a:spcPts val="0"/>
              </a:spcAft>
              <a:defRPr/>
            </a:pPr>
            <a:endParaRPr lang="en-GB" sz="1800" dirty="0">
              <a:solidFill>
                <a:schemeClr val="tx1"/>
              </a:solidFill>
              <a:latin typeface="+mj-lt"/>
              <a:cs typeface="Times New Roman" pitchFamily="18" charset="0"/>
            </a:endParaRPr>
          </a:p>
          <a:p>
            <a:pPr algn="ctr" eaLnBrk="1" fontAlgn="auto" hangingPunct="1">
              <a:spcBef>
                <a:spcPct val="20000"/>
              </a:spcBef>
              <a:spcAft>
                <a:spcPts val="0"/>
              </a:spcAft>
              <a:defRPr/>
            </a:pPr>
            <a:r>
              <a:rPr lang="en-GB" sz="1600" dirty="0">
                <a:solidFill>
                  <a:srgbClr val="CC3300"/>
                </a:solidFill>
                <a:latin typeface="+mj-lt"/>
                <a:cs typeface="Times New Roman" pitchFamily="18" charset="0"/>
              </a:rPr>
              <a:t>  Topological, in   string coupling:</a:t>
            </a:r>
            <a:endParaRPr lang="en-US" sz="2400" dirty="0">
              <a:solidFill>
                <a:schemeClr val="tx1"/>
              </a:solidFill>
              <a:latin typeface="+mj-lt"/>
              <a:cs typeface="Times New Roman" pitchFamily="18" charset="0"/>
            </a:endParaRPr>
          </a:p>
        </p:txBody>
      </p:sp>
      <p:pic>
        <p:nvPicPr>
          <p:cNvPr id="9236" name="Picture 25" descr="txp_fig">
            <a:extLst>
              <a:ext uri="{FF2B5EF4-FFF2-40B4-BE49-F238E27FC236}">
                <a16:creationId xmlns:a16="http://schemas.microsoft.com/office/drawing/2014/main" id="{9BAE699D-6BCE-444E-9D57-F176F4B94258}"/>
              </a:ext>
            </a:extLst>
          </p:cNvPr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1607" y="3571875"/>
            <a:ext cx="847725" cy="268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37" name="Picture 26" descr="txp_fig">
            <a:extLst>
              <a:ext uri="{FF2B5EF4-FFF2-40B4-BE49-F238E27FC236}">
                <a16:creationId xmlns:a16="http://schemas.microsoft.com/office/drawing/2014/main" id="{FA17B087-C7AD-45A9-9953-F4EF7CF9CC36}"/>
              </a:ext>
            </a:extLst>
          </p:cNvPr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5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0832" y="3442663"/>
            <a:ext cx="1443037" cy="439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8FA7075C-2DB8-4CD0-B3F3-03C42440DE0F}"/>
              </a:ext>
            </a:extLst>
          </p:cNvPr>
          <p:cNvGrpSpPr>
            <a:grpSpLocks/>
          </p:cNvGrpSpPr>
          <p:nvPr/>
        </p:nvGrpSpPr>
        <p:grpSpPr bwMode="auto">
          <a:xfrm>
            <a:off x="900113" y="1720850"/>
            <a:ext cx="3024187" cy="1439863"/>
            <a:chOff x="900113" y="1285875"/>
            <a:chExt cx="3024187" cy="1439863"/>
          </a:xfrm>
        </p:grpSpPr>
        <p:sp>
          <p:nvSpPr>
            <p:cNvPr id="23597" name="Text Box 2">
              <a:extLst>
                <a:ext uri="{FF2B5EF4-FFF2-40B4-BE49-F238E27FC236}">
                  <a16:creationId xmlns:a16="http://schemas.microsoft.com/office/drawing/2014/main" id="{CC53B2FB-3C34-4C1B-B0DD-3B268D9D55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63938" y="1789113"/>
              <a:ext cx="360362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 marL="342900" indent="-3429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fr-FR" sz="2800">
                  <a:latin typeface="Times New Roman" panose="02020603050405020304" pitchFamily="18" charset="0"/>
                  <a:ea typeface="ＭＳ Ｐゴシック" panose="020B0600070205080204" pitchFamily="34" charset="-128"/>
                  <a:cs typeface="Times New Roman" panose="02020603050405020304" pitchFamily="18" charset="0"/>
                </a:rPr>
                <a:t>N</a:t>
              </a:r>
              <a:endParaRPr lang="en-US" altLang="fr-FR" sz="2800">
                <a:latin typeface="Times New Roman" panose="02020603050405020304" pitchFamily="18" charset="0"/>
                <a:ea typeface="ＭＳ Ｐゴシック" panose="020B0600070205080204" pitchFamily="34" charset="-128"/>
                <a:cs typeface="Times New Roman" panose="02020603050405020304" pitchFamily="18" charset="0"/>
              </a:endParaRPr>
            </a:p>
          </p:txBody>
        </p:sp>
        <p:sp>
          <p:nvSpPr>
            <p:cNvPr id="23598" name="Freeform 5 1">
              <a:extLst>
                <a:ext uri="{FF2B5EF4-FFF2-40B4-BE49-F238E27FC236}">
                  <a16:creationId xmlns:a16="http://schemas.microsoft.com/office/drawing/2014/main" id="{ADA3CFCA-375D-46CB-904E-CA46C656B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113" y="1285875"/>
              <a:ext cx="360362" cy="1439863"/>
            </a:xfrm>
            <a:custGeom>
              <a:avLst/>
              <a:gdLst>
                <a:gd name="T0" fmla="*/ 0 w 227"/>
                <a:gd name="T1" fmla="*/ 0 h 907"/>
                <a:gd name="T2" fmla="*/ 2147483646 w 227"/>
                <a:gd name="T3" fmla="*/ 0 h 907"/>
                <a:gd name="T4" fmla="*/ 2147483646 w 227"/>
                <a:gd name="T5" fmla="*/ 2147483646 h 907"/>
                <a:gd name="T6" fmla="*/ 0 w 227"/>
                <a:gd name="T7" fmla="*/ 2147483646 h 9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7"/>
                <a:gd name="T13" fmla="*/ 0 h 907"/>
                <a:gd name="T14" fmla="*/ 227 w 227"/>
                <a:gd name="T15" fmla="*/ 907 h 9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7" h="907">
                  <a:moveTo>
                    <a:pt x="0" y="0"/>
                  </a:moveTo>
                  <a:lnTo>
                    <a:pt x="227" y="0"/>
                  </a:lnTo>
                  <a:lnTo>
                    <a:pt x="227" y="907"/>
                  </a:lnTo>
                  <a:lnTo>
                    <a:pt x="0" y="907"/>
                  </a:ln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23599" name="Rectangle 6">
              <a:extLst>
                <a:ext uri="{FF2B5EF4-FFF2-40B4-BE49-F238E27FC236}">
                  <a16:creationId xmlns:a16="http://schemas.microsoft.com/office/drawing/2014/main" id="{889DC601-64DA-4E0B-92E4-CA0F2BAE3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3500" y="1285875"/>
              <a:ext cx="863600" cy="625475"/>
            </a:xfrm>
            <a:prstGeom prst="rect">
              <a:avLst/>
            </a:pr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endParaRPr lang="fr-FR" altLang="fr-FR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600" name="Rectangle 7">
              <a:extLst>
                <a:ext uri="{FF2B5EF4-FFF2-40B4-BE49-F238E27FC236}">
                  <a16:creationId xmlns:a16="http://schemas.microsoft.com/office/drawing/2014/main" id="{ACA3F23B-D9EC-4BB0-BB48-7577DAAB64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1913" y="2005013"/>
              <a:ext cx="865187" cy="720725"/>
            </a:xfrm>
            <a:prstGeom prst="rect">
              <a:avLst/>
            </a:pr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endParaRPr lang="fr-FR" altLang="fr-FR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601" name="Rectangle 8">
              <a:extLst>
                <a:ext uri="{FF2B5EF4-FFF2-40B4-BE49-F238E27FC236}">
                  <a16:creationId xmlns:a16="http://schemas.microsoft.com/office/drawing/2014/main" id="{73376896-9A44-4D79-BB15-F0CED1D6D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8538" y="1285875"/>
              <a:ext cx="576262" cy="1439863"/>
            </a:xfrm>
            <a:prstGeom prst="rect">
              <a:avLst/>
            </a:pr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endParaRPr lang="fr-FR" altLang="fr-FR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602" name="Rectangle 9">
              <a:extLst>
                <a:ext uri="{FF2B5EF4-FFF2-40B4-BE49-F238E27FC236}">
                  <a16:creationId xmlns:a16="http://schemas.microsoft.com/office/drawing/2014/main" id="{A1110554-21D2-4946-AB40-473768003F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1285875"/>
              <a:ext cx="431800" cy="1439863"/>
            </a:xfrm>
            <a:prstGeom prst="rect">
              <a:avLst/>
            </a:pr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endParaRPr lang="fr-FR" altLang="fr-FR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603" name="Freeform 10 1">
              <a:extLst>
                <a:ext uri="{FF2B5EF4-FFF2-40B4-BE49-F238E27FC236}">
                  <a16:creationId xmlns:a16="http://schemas.microsoft.com/office/drawing/2014/main" id="{10F3886D-E7ED-48FE-AA1E-37CCEBD72901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3421063" y="1285875"/>
              <a:ext cx="360362" cy="1439863"/>
            </a:xfrm>
            <a:custGeom>
              <a:avLst/>
              <a:gdLst>
                <a:gd name="T0" fmla="*/ 0 w 227"/>
                <a:gd name="T1" fmla="*/ 0 h 907"/>
                <a:gd name="T2" fmla="*/ 2147483646 w 227"/>
                <a:gd name="T3" fmla="*/ 0 h 907"/>
                <a:gd name="T4" fmla="*/ 2147483646 w 227"/>
                <a:gd name="T5" fmla="*/ 2147483646 h 907"/>
                <a:gd name="T6" fmla="*/ 0 w 227"/>
                <a:gd name="T7" fmla="*/ 2147483646 h 9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7"/>
                <a:gd name="T13" fmla="*/ 0 h 907"/>
                <a:gd name="T14" fmla="*/ 227 w 227"/>
                <a:gd name="T15" fmla="*/ 907 h 9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7" h="907">
                  <a:moveTo>
                    <a:pt x="0" y="0"/>
                  </a:moveTo>
                  <a:lnTo>
                    <a:pt x="227" y="0"/>
                  </a:lnTo>
                  <a:lnTo>
                    <a:pt x="227" y="907"/>
                  </a:lnTo>
                  <a:lnTo>
                    <a:pt x="0" y="907"/>
                  </a:ln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3604" name="Text Box 27">
              <a:extLst>
                <a:ext uri="{FF2B5EF4-FFF2-40B4-BE49-F238E27FC236}">
                  <a16:creationId xmlns:a16="http://schemas.microsoft.com/office/drawing/2014/main" id="{C1B8943A-57E3-4DDE-8FDC-CF9C8F1500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11413" y="2005013"/>
              <a:ext cx="360362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 marL="342900" indent="-3429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fr-FR" sz="2800">
                  <a:latin typeface="Times New Roman" panose="02020603050405020304" pitchFamily="18" charset="0"/>
                  <a:ea typeface="ＭＳ Ｐゴシック" panose="020B0600070205080204" pitchFamily="34" charset="-128"/>
                  <a:cs typeface="Times New Roman" panose="02020603050405020304" pitchFamily="18" charset="0"/>
                </a:rPr>
                <a:t>N</a:t>
              </a:r>
              <a:endParaRPr lang="en-US" altLang="fr-FR" sz="2800">
                <a:latin typeface="Times New Roman" panose="02020603050405020304" pitchFamily="18" charset="0"/>
                <a:ea typeface="ＭＳ Ｐゴシック" panose="020B0600070205080204" pitchFamily="34" charset="-128"/>
                <a:cs typeface="Times New Roman" panose="02020603050405020304" pitchFamily="18" charset="0"/>
              </a:endParaRPr>
            </a:p>
          </p:txBody>
        </p:sp>
        <p:sp>
          <p:nvSpPr>
            <p:cNvPr id="23605" name="Text Box 28">
              <a:extLst>
                <a:ext uri="{FF2B5EF4-FFF2-40B4-BE49-F238E27FC236}">
                  <a16:creationId xmlns:a16="http://schemas.microsoft.com/office/drawing/2014/main" id="{D40489BD-7D09-49B1-B3D1-12DFF30CC6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7675" y="2005013"/>
              <a:ext cx="360363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 marL="342900" indent="-3429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fr-FR" sz="2800">
                  <a:latin typeface="Times New Roman" panose="02020603050405020304" pitchFamily="18" charset="0"/>
                  <a:ea typeface="ＭＳ Ｐゴシック" panose="020B0600070205080204" pitchFamily="34" charset="-128"/>
                  <a:cs typeface="Times New Roman" panose="02020603050405020304" pitchFamily="18" charset="0"/>
                </a:rPr>
                <a:t>N</a:t>
              </a:r>
              <a:endParaRPr lang="en-US" altLang="fr-FR" sz="2800">
                <a:latin typeface="Times New Roman" panose="02020603050405020304" pitchFamily="18" charset="0"/>
                <a:ea typeface="ＭＳ Ｐゴシック" panose="020B0600070205080204" pitchFamily="34" charset="-128"/>
                <a:cs typeface="Times New Roman" panose="02020603050405020304" pitchFamily="18" charset="0"/>
              </a:endParaRPr>
            </a:p>
          </p:txBody>
        </p:sp>
        <p:sp>
          <p:nvSpPr>
            <p:cNvPr id="23606" name="Text Box 29">
              <a:extLst>
                <a:ext uri="{FF2B5EF4-FFF2-40B4-BE49-F238E27FC236}">
                  <a16:creationId xmlns:a16="http://schemas.microsoft.com/office/drawing/2014/main" id="{AED1BD67-C9DC-4B62-95AF-F13C0FB3F1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47813" y="1357313"/>
              <a:ext cx="360362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 marL="342900" indent="-3429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fr-FR" sz="2800">
                  <a:latin typeface="Times New Roman" panose="02020603050405020304" pitchFamily="18" charset="0"/>
                  <a:ea typeface="ＭＳ Ｐゴシック" panose="020B0600070205080204" pitchFamily="34" charset="-128"/>
                  <a:cs typeface="Times New Roman" panose="02020603050405020304" pitchFamily="18" charset="0"/>
                </a:rPr>
                <a:t>N</a:t>
              </a:r>
              <a:endParaRPr lang="en-US" altLang="fr-FR" sz="2800">
                <a:latin typeface="Times New Roman" panose="02020603050405020304" pitchFamily="18" charset="0"/>
                <a:ea typeface="ＭＳ Ｐゴシック" panose="020B0600070205080204" pitchFamily="34" charset="-128"/>
                <a:cs typeface="Times New Roman" panose="02020603050405020304" pitchFamily="18" charset="0"/>
              </a:endParaRPr>
            </a:p>
          </p:txBody>
        </p:sp>
        <p:sp>
          <p:nvSpPr>
            <p:cNvPr id="23607" name="Text Box 30">
              <a:extLst>
                <a:ext uri="{FF2B5EF4-FFF2-40B4-BE49-F238E27FC236}">
                  <a16:creationId xmlns:a16="http://schemas.microsoft.com/office/drawing/2014/main" id="{D5CC2D05-6BE9-440B-A354-BA0E3C0BEE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9250" y="2078038"/>
              <a:ext cx="360363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 marL="342900" indent="-3429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fr-FR" sz="2800">
                  <a:latin typeface="Times New Roman" panose="02020603050405020304" pitchFamily="18" charset="0"/>
                  <a:ea typeface="ＭＳ Ｐゴシック" panose="020B0600070205080204" pitchFamily="34" charset="-128"/>
                  <a:cs typeface="Times New Roman" panose="02020603050405020304" pitchFamily="18" charset="0"/>
                </a:rPr>
                <a:t>N</a:t>
              </a:r>
              <a:endParaRPr lang="en-US" altLang="fr-FR" sz="2800">
                <a:latin typeface="Times New Roman" panose="02020603050405020304" pitchFamily="18" charset="0"/>
                <a:ea typeface="ＭＳ Ｐゴシック" panose="020B0600070205080204" pitchFamily="34" charset="-128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6" name="Groupe 25" descr="\documentclass{article}\usepackage{amsfonts,amssymb,color}\pagestyle{empty}&#10;\begin{document}&#10;$$&#10;g_s=\frac{1}{N}&#10;$$&#10;\end{document}&#10;" title="IguanaTex Vector Display">
            <a:extLst>
              <a:ext uri="{FF2B5EF4-FFF2-40B4-BE49-F238E27FC236}">
                <a16:creationId xmlns:a16="http://schemas.microsoft.com/office/drawing/2014/main" id="{5F2BB9D0-2684-49D9-AD2E-B9421FE61AE7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5413373" y="5710011"/>
            <a:ext cx="860100" cy="561408"/>
            <a:chOff x="14379523" y="-14786981"/>
            <a:chExt cx="1020619" cy="666183"/>
          </a:xfrm>
        </p:grpSpPr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DCA56B2F-491C-453A-A9E5-BDC18EF4FC24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14379523" y="-14507765"/>
              <a:ext cx="186740" cy="217863"/>
            </a:xfrm>
            <a:custGeom>
              <a:avLst/>
              <a:gdLst>
                <a:gd name="connsiteX0" fmla="*/ 164720 w 186740"/>
                <a:gd name="connsiteY0" fmla="*/ 43496 h 217863"/>
                <a:gd name="connsiteX1" fmla="*/ 165644 w 186740"/>
                <a:gd name="connsiteY1" fmla="*/ 37913 h 217863"/>
                <a:gd name="connsiteX2" fmla="*/ 156658 w 186740"/>
                <a:gd name="connsiteY2" fmla="*/ 29539 h 217863"/>
                <a:gd name="connsiteX3" fmla="*/ 143945 w 186740"/>
                <a:gd name="connsiteY3" fmla="*/ 42872 h 217863"/>
                <a:gd name="connsiteX4" fmla="*/ 115107 w 186740"/>
                <a:gd name="connsiteY4" fmla="*/ 23343 h 217863"/>
                <a:gd name="connsiteX5" fmla="*/ 41326 w 186740"/>
                <a:gd name="connsiteY5" fmla="*/ 111394 h 217863"/>
                <a:gd name="connsiteX6" fmla="*/ 82555 w 186740"/>
                <a:gd name="connsiteY6" fmla="*/ 160373 h 217863"/>
                <a:gd name="connsiteX7" fmla="*/ 118522 w 186740"/>
                <a:gd name="connsiteY7" fmla="*/ 142390 h 217863"/>
                <a:gd name="connsiteX8" fmla="*/ 118833 w 186740"/>
                <a:gd name="connsiteY8" fmla="*/ 142701 h 217863"/>
                <a:gd name="connsiteX9" fmla="*/ 108601 w 186740"/>
                <a:gd name="connsiteY9" fmla="*/ 183628 h 217863"/>
                <a:gd name="connsiteX10" fmla="*/ 63958 w 186740"/>
                <a:gd name="connsiteY10" fmla="*/ 217105 h 217863"/>
                <a:gd name="connsiteX11" fmla="*/ 39157 w 186740"/>
                <a:gd name="connsiteY11" fmla="*/ 214013 h 217863"/>
                <a:gd name="connsiteX12" fmla="*/ 51869 w 186740"/>
                <a:gd name="connsiteY12" fmla="*/ 197887 h 217863"/>
                <a:gd name="connsiteX13" fmla="*/ 40081 w 186740"/>
                <a:gd name="connsiteY13" fmla="*/ 187033 h 217863"/>
                <a:gd name="connsiteX14" fmla="*/ 23343 w 186740"/>
                <a:gd name="connsiteY14" fmla="*/ 205016 h 217863"/>
                <a:gd name="connsiteX15" fmla="*/ 64580 w 186740"/>
                <a:gd name="connsiteY15" fmla="*/ 223933 h 217863"/>
                <a:gd name="connsiteX16" fmla="*/ 130300 w 186740"/>
                <a:gd name="connsiteY16" fmla="*/ 181148 h 217863"/>
                <a:gd name="connsiteX17" fmla="*/ 164720 w 186740"/>
                <a:gd name="connsiteY17" fmla="*/ 43496 h 217863"/>
                <a:gd name="connsiteX18" fmla="*/ 124415 w 186740"/>
                <a:gd name="connsiteY18" fmla="*/ 120690 h 217863"/>
                <a:gd name="connsiteX19" fmla="*/ 108601 w 186740"/>
                <a:gd name="connsiteY19" fmla="*/ 142390 h 217863"/>
                <a:gd name="connsiteX20" fmla="*/ 83488 w 186740"/>
                <a:gd name="connsiteY20" fmla="*/ 153556 h 217863"/>
                <a:gd name="connsiteX21" fmla="*/ 63336 w 186740"/>
                <a:gd name="connsiteY21" fmla="*/ 125029 h 217863"/>
                <a:gd name="connsiteX22" fmla="*/ 80697 w 186740"/>
                <a:gd name="connsiteY22" fmla="*/ 57754 h 217863"/>
                <a:gd name="connsiteX23" fmla="*/ 115419 w 186740"/>
                <a:gd name="connsiteY23" fmla="*/ 30160 h 217863"/>
                <a:gd name="connsiteX24" fmla="*/ 140220 w 186740"/>
                <a:gd name="connsiteY24" fmla="*/ 56819 h 217863"/>
                <a:gd name="connsiteX25" fmla="*/ 139296 w 186740"/>
                <a:gd name="connsiteY25" fmla="*/ 61479 h 217863"/>
                <a:gd name="connsiteX26" fmla="*/ 124415 w 186740"/>
                <a:gd name="connsiteY26" fmla="*/ 120690 h 217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6740" h="217863">
                  <a:moveTo>
                    <a:pt x="164720" y="43496"/>
                  </a:moveTo>
                  <a:cubicBezTo>
                    <a:pt x="165022" y="41638"/>
                    <a:pt x="165644" y="40082"/>
                    <a:pt x="165644" y="37913"/>
                  </a:cubicBezTo>
                  <a:cubicBezTo>
                    <a:pt x="165644" y="32641"/>
                    <a:pt x="161929" y="29539"/>
                    <a:pt x="156658" y="29539"/>
                  </a:cubicBezTo>
                  <a:cubicBezTo>
                    <a:pt x="153555" y="29539"/>
                    <a:pt x="145180" y="31718"/>
                    <a:pt x="143945" y="42872"/>
                  </a:cubicBezTo>
                  <a:cubicBezTo>
                    <a:pt x="138362" y="31406"/>
                    <a:pt x="127508" y="23343"/>
                    <a:pt x="115107" y="23343"/>
                  </a:cubicBezTo>
                  <a:cubicBezTo>
                    <a:pt x="79773" y="23343"/>
                    <a:pt x="41326" y="66741"/>
                    <a:pt x="41326" y="111394"/>
                  </a:cubicBezTo>
                  <a:cubicBezTo>
                    <a:pt x="41326" y="142078"/>
                    <a:pt x="60233" y="160373"/>
                    <a:pt x="82555" y="160373"/>
                  </a:cubicBezTo>
                  <a:cubicBezTo>
                    <a:pt x="100850" y="160373"/>
                    <a:pt x="115419" y="145803"/>
                    <a:pt x="118522" y="142390"/>
                  </a:cubicBezTo>
                  <a:lnTo>
                    <a:pt x="118833" y="142701"/>
                  </a:lnTo>
                  <a:cubicBezTo>
                    <a:pt x="112326" y="170293"/>
                    <a:pt x="108601" y="183005"/>
                    <a:pt x="108601" y="183628"/>
                  </a:cubicBezTo>
                  <a:cubicBezTo>
                    <a:pt x="107365" y="186419"/>
                    <a:pt x="96823" y="217105"/>
                    <a:pt x="63958" y="217105"/>
                  </a:cubicBezTo>
                  <a:cubicBezTo>
                    <a:pt x="58065" y="217105"/>
                    <a:pt x="47832" y="216794"/>
                    <a:pt x="39157" y="214013"/>
                  </a:cubicBezTo>
                  <a:cubicBezTo>
                    <a:pt x="48455" y="211220"/>
                    <a:pt x="51869" y="203158"/>
                    <a:pt x="51869" y="197887"/>
                  </a:cubicBezTo>
                  <a:cubicBezTo>
                    <a:pt x="51869" y="192927"/>
                    <a:pt x="48455" y="187033"/>
                    <a:pt x="40081" y="187033"/>
                  </a:cubicBezTo>
                  <a:cubicBezTo>
                    <a:pt x="33263" y="187033"/>
                    <a:pt x="23343" y="192616"/>
                    <a:pt x="23343" y="205016"/>
                  </a:cubicBezTo>
                  <a:cubicBezTo>
                    <a:pt x="23343" y="217729"/>
                    <a:pt x="34819" y="223933"/>
                    <a:pt x="64580" y="223933"/>
                  </a:cubicBezTo>
                  <a:cubicBezTo>
                    <a:pt x="103330" y="223933"/>
                    <a:pt x="125650" y="199745"/>
                    <a:pt x="130300" y="181148"/>
                  </a:cubicBezTo>
                  <a:lnTo>
                    <a:pt x="164720" y="43496"/>
                  </a:lnTo>
                  <a:close/>
                  <a:moveTo>
                    <a:pt x="124415" y="120690"/>
                  </a:moveTo>
                  <a:cubicBezTo>
                    <a:pt x="122548" y="128754"/>
                    <a:pt x="115419" y="136505"/>
                    <a:pt x="108601" y="142390"/>
                  </a:cubicBezTo>
                  <a:cubicBezTo>
                    <a:pt x="102094" y="147973"/>
                    <a:pt x="92475" y="153556"/>
                    <a:pt x="83488" y="153556"/>
                  </a:cubicBezTo>
                  <a:cubicBezTo>
                    <a:pt x="67985" y="153556"/>
                    <a:pt x="63336" y="137430"/>
                    <a:pt x="63336" y="125029"/>
                  </a:cubicBezTo>
                  <a:cubicBezTo>
                    <a:pt x="63336" y="110147"/>
                    <a:pt x="72333" y="73568"/>
                    <a:pt x="80697" y="57754"/>
                  </a:cubicBezTo>
                  <a:cubicBezTo>
                    <a:pt x="89071" y="42561"/>
                    <a:pt x="102396" y="30160"/>
                    <a:pt x="115419" y="30160"/>
                  </a:cubicBezTo>
                  <a:cubicBezTo>
                    <a:pt x="135883" y="30160"/>
                    <a:pt x="140220" y="55273"/>
                    <a:pt x="140220" y="56819"/>
                  </a:cubicBezTo>
                  <a:cubicBezTo>
                    <a:pt x="140220" y="58377"/>
                    <a:pt x="139608" y="60233"/>
                    <a:pt x="139296" y="61479"/>
                  </a:cubicBezTo>
                  <a:lnTo>
                    <a:pt x="124415" y="12069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4AE9F3F4-97F4-4710-9B52-26179EEE9E4C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14538189" y="-14419971"/>
              <a:ext cx="124493" cy="124493"/>
            </a:xfrm>
            <a:custGeom>
              <a:avLst/>
              <a:gdLst>
                <a:gd name="connsiteX0" fmla="*/ 101492 w 124493"/>
                <a:gd name="connsiteY0" fmla="*/ 37455 h 124493"/>
                <a:gd name="connsiteX1" fmla="*/ 92369 w 124493"/>
                <a:gd name="connsiteY1" fmla="*/ 47658 h 124493"/>
                <a:gd name="connsiteX2" fmla="*/ 99536 w 124493"/>
                <a:gd name="connsiteY2" fmla="*/ 54603 h 124493"/>
                <a:gd name="connsiteX3" fmla="*/ 109954 w 124493"/>
                <a:gd name="connsiteY3" fmla="*/ 42230 h 124493"/>
                <a:gd name="connsiteX4" fmla="*/ 81086 w 124493"/>
                <a:gd name="connsiteY4" fmla="*/ 23343 h 124493"/>
                <a:gd name="connsiteX5" fmla="*/ 41141 w 124493"/>
                <a:gd name="connsiteY5" fmla="*/ 55040 h 124493"/>
                <a:gd name="connsiteX6" fmla="*/ 48738 w 124493"/>
                <a:gd name="connsiteY6" fmla="*/ 70882 h 124493"/>
                <a:gd name="connsiteX7" fmla="*/ 73266 w 124493"/>
                <a:gd name="connsiteY7" fmla="*/ 78694 h 124493"/>
                <a:gd name="connsiteX8" fmla="*/ 91727 w 124493"/>
                <a:gd name="connsiteY8" fmla="*/ 93030 h 124493"/>
                <a:gd name="connsiteX9" fmla="*/ 80221 w 124493"/>
                <a:gd name="connsiteY9" fmla="*/ 110391 h 124493"/>
                <a:gd name="connsiteX10" fmla="*/ 58512 w 124493"/>
                <a:gd name="connsiteY10" fmla="*/ 115166 h 124493"/>
                <a:gd name="connsiteX11" fmla="*/ 32456 w 124493"/>
                <a:gd name="connsiteY11" fmla="*/ 106052 h 124493"/>
                <a:gd name="connsiteX12" fmla="*/ 44400 w 124493"/>
                <a:gd name="connsiteY12" fmla="*/ 93682 h 124493"/>
                <a:gd name="connsiteX13" fmla="*/ 35928 w 124493"/>
                <a:gd name="connsiteY13" fmla="*/ 85648 h 124493"/>
                <a:gd name="connsiteX14" fmla="*/ 23343 w 124493"/>
                <a:gd name="connsiteY14" fmla="*/ 100188 h 124493"/>
                <a:gd name="connsiteX15" fmla="*/ 58289 w 124493"/>
                <a:gd name="connsiteY15" fmla="*/ 121245 h 124493"/>
                <a:gd name="connsiteX16" fmla="*/ 105616 w 124493"/>
                <a:gd name="connsiteY16" fmla="*/ 85424 h 124493"/>
                <a:gd name="connsiteX17" fmla="*/ 75659 w 124493"/>
                <a:gd name="connsiteY17" fmla="*/ 60028 h 124493"/>
                <a:gd name="connsiteX18" fmla="*/ 66974 w 124493"/>
                <a:gd name="connsiteY18" fmla="*/ 58288 h 124493"/>
                <a:gd name="connsiteX19" fmla="*/ 55030 w 124493"/>
                <a:gd name="connsiteY19" fmla="*/ 47433 h 124493"/>
                <a:gd name="connsiteX20" fmla="*/ 63716 w 124493"/>
                <a:gd name="connsiteY20" fmla="*/ 33545 h 124493"/>
                <a:gd name="connsiteX21" fmla="*/ 80872 w 124493"/>
                <a:gd name="connsiteY21" fmla="*/ 29421 h 124493"/>
                <a:gd name="connsiteX22" fmla="*/ 101492 w 124493"/>
                <a:gd name="connsiteY22" fmla="*/ 37455 h 12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4493" h="124493">
                  <a:moveTo>
                    <a:pt x="101492" y="37455"/>
                  </a:moveTo>
                  <a:cubicBezTo>
                    <a:pt x="95851" y="38758"/>
                    <a:pt x="92369" y="43309"/>
                    <a:pt x="92369" y="47658"/>
                  </a:cubicBezTo>
                  <a:cubicBezTo>
                    <a:pt x="92369" y="52648"/>
                    <a:pt x="96716" y="54603"/>
                    <a:pt x="99536" y="54603"/>
                  </a:cubicBezTo>
                  <a:cubicBezTo>
                    <a:pt x="101706" y="54603"/>
                    <a:pt x="109954" y="53298"/>
                    <a:pt x="109954" y="42230"/>
                  </a:cubicBezTo>
                  <a:cubicBezTo>
                    <a:pt x="109954" y="28118"/>
                    <a:pt x="94324" y="23343"/>
                    <a:pt x="81086" y="23343"/>
                  </a:cubicBezTo>
                  <a:cubicBezTo>
                    <a:pt x="47221" y="23343"/>
                    <a:pt x="41141" y="48309"/>
                    <a:pt x="41141" y="55040"/>
                  </a:cubicBezTo>
                  <a:cubicBezTo>
                    <a:pt x="41141" y="63064"/>
                    <a:pt x="45703" y="68276"/>
                    <a:pt x="48738" y="70882"/>
                  </a:cubicBezTo>
                  <a:cubicBezTo>
                    <a:pt x="54378" y="75221"/>
                    <a:pt x="58289" y="76097"/>
                    <a:pt x="73266" y="78694"/>
                  </a:cubicBezTo>
                  <a:cubicBezTo>
                    <a:pt x="77828" y="79569"/>
                    <a:pt x="91727" y="82176"/>
                    <a:pt x="91727" y="93030"/>
                  </a:cubicBezTo>
                  <a:cubicBezTo>
                    <a:pt x="91727" y="96715"/>
                    <a:pt x="89334" y="104963"/>
                    <a:pt x="80221" y="110391"/>
                  </a:cubicBezTo>
                  <a:cubicBezTo>
                    <a:pt x="71750" y="115166"/>
                    <a:pt x="61109" y="115166"/>
                    <a:pt x="58512" y="115166"/>
                  </a:cubicBezTo>
                  <a:cubicBezTo>
                    <a:pt x="49827" y="115166"/>
                    <a:pt x="37456" y="113212"/>
                    <a:pt x="32456" y="106052"/>
                  </a:cubicBezTo>
                  <a:cubicBezTo>
                    <a:pt x="39624" y="105188"/>
                    <a:pt x="44400" y="99760"/>
                    <a:pt x="44400" y="93682"/>
                  </a:cubicBezTo>
                  <a:cubicBezTo>
                    <a:pt x="44400" y="88254"/>
                    <a:pt x="40490" y="85648"/>
                    <a:pt x="35928" y="85648"/>
                  </a:cubicBezTo>
                  <a:cubicBezTo>
                    <a:pt x="29636" y="85648"/>
                    <a:pt x="23343" y="90636"/>
                    <a:pt x="23343" y="100188"/>
                  </a:cubicBezTo>
                  <a:cubicBezTo>
                    <a:pt x="23343" y="113212"/>
                    <a:pt x="37232" y="121245"/>
                    <a:pt x="58289" y="121245"/>
                  </a:cubicBezTo>
                  <a:cubicBezTo>
                    <a:pt x="98233" y="121245"/>
                    <a:pt x="105616" y="93894"/>
                    <a:pt x="105616" y="85424"/>
                  </a:cubicBezTo>
                  <a:cubicBezTo>
                    <a:pt x="105616" y="65457"/>
                    <a:pt x="83693" y="61546"/>
                    <a:pt x="75659" y="60028"/>
                  </a:cubicBezTo>
                  <a:cubicBezTo>
                    <a:pt x="73704" y="59591"/>
                    <a:pt x="68277" y="58725"/>
                    <a:pt x="66974" y="58288"/>
                  </a:cubicBezTo>
                  <a:cubicBezTo>
                    <a:pt x="58940" y="56770"/>
                    <a:pt x="55030" y="52209"/>
                    <a:pt x="55030" y="47433"/>
                  </a:cubicBezTo>
                  <a:cubicBezTo>
                    <a:pt x="55030" y="42445"/>
                    <a:pt x="58940" y="36579"/>
                    <a:pt x="63716" y="33545"/>
                  </a:cubicBezTo>
                  <a:cubicBezTo>
                    <a:pt x="69580" y="29849"/>
                    <a:pt x="77177" y="29421"/>
                    <a:pt x="80872" y="29421"/>
                  </a:cubicBezTo>
                  <a:cubicBezTo>
                    <a:pt x="85424" y="29421"/>
                    <a:pt x="96716" y="30073"/>
                    <a:pt x="101492" y="3745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5446A1A9-0A50-4A93-9803-1F0C338C0E9E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14758808" y="-14484510"/>
              <a:ext cx="248987" cy="93370"/>
            </a:xfrm>
            <a:custGeom>
              <a:avLst/>
              <a:gdLst>
                <a:gd name="connsiteX0" fmla="*/ 218973 w 248986"/>
                <a:gd name="connsiteY0" fmla="*/ 35743 h 93370"/>
                <a:gd name="connsiteX1" fmla="*/ 229516 w 248986"/>
                <a:gd name="connsiteY1" fmla="*/ 29539 h 93370"/>
                <a:gd name="connsiteX2" fmla="*/ 219283 w 248986"/>
                <a:gd name="connsiteY2" fmla="*/ 23343 h 93370"/>
                <a:gd name="connsiteX3" fmla="*/ 33575 w 248986"/>
                <a:gd name="connsiteY3" fmla="*/ 23343 h 93370"/>
                <a:gd name="connsiteX4" fmla="*/ 23343 w 248986"/>
                <a:gd name="connsiteY4" fmla="*/ 29539 h 93370"/>
                <a:gd name="connsiteX5" fmla="*/ 33885 w 248986"/>
                <a:gd name="connsiteY5" fmla="*/ 35743 h 93370"/>
                <a:gd name="connsiteX6" fmla="*/ 218973 w 248986"/>
                <a:gd name="connsiteY6" fmla="*/ 35743 h 93370"/>
                <a:gd name="connsiteX7" fmla="*/ 219283 w 248986"/>
                <a:gd name="connsiteY7" fmla="*/ 95889 h 93370"/>
                <a:gd name="connsiteX8" fmla="*/ 229516 w 248986"/>
                <a:gd name="connsiteY8" fmla="*/ 89685 h 93370"/>
                <a:gd name="connsiteX9" fmla="*/ 218973 w 248986"/>
                <a:gd name="connsiteY9" fmla="*/ 83479 h 93370"/>
                <a:gd name="connsiteX10" fmla="*/ 33885 w 248986"/>
                <a:gd name="connsiteY10" fmla="*/ 83479 h 93370"/>
                <a:gd name="connsiteX11" fmla="*/ 23343 w 248986"/>
                <a:gd name="connsiteY11" fmla="*/ 89685 h 93370"/>
                <a:gd name="connsiteX12" fmla="*/ 33575 w 248986"/>
                <a:gd name="connsiteY12" fmla="*/ 95889 h 93370"/>
                <a:gd name="connsiteX13" fmla="*/ 219283 w 248986"/>
                <a:gd name="connsiteY13" fmla="*/ 95889 h 9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986" h="93370">
                  <a:moveTo>
                    <a:pt x="218973" y="35743"/>
                  </a:moveTo>
                  <a:cubicBezTo>
                    <a:pt x="223621" y="35743"/>
                    <a:pt x="229516" y="35743"/>
                    <a:pt x="229516" y="29539"/>
                  </a:cubicBezTo>
                  <a:cubicBezTo>
                    <a:pt x="229516" y="23343"/>
                    <a:pt x="223621" y="23343"/>
                    <a:pt x="219283" y="23343"/>
                  </a:cubicBezTo>
                  <a:lnTo>
                    <a:pt x="33575" y="23343"/>
                  </a:lnTo>
                  <a:cubicBezTo>
                    <a:pt x="29237" y="23343"/>
                    <a:pt x="23343" y="23343"/>
                    <a:pt x="23343" y="29539"/>
                  </a:cubicBezTo>
                  <a:cubicBezTo>
                    <a:pt x="23343" y="35743"/>
                    <a:pt x="29237" y="35743"/>
                    <a:pt x="33885" y="35743"/>
                  </a:cubicBezTo>
                  <a:lnTo>
                    <a:pt x="218973" y="35743"/>
                  </a:lnTo>
                  <a:close/>
                  <a:moveTo>
                    <a:pt x="219283" y="95889"/>
                  </a:moveTo>
                  <a:cubicBezTo>
                    <a:pt x="223621" y="95889"/>
                    <a:pt x="229516" y="95889"/>
                    <a:pt x="229516" y="89685"/>
                  </a:cubicBezTo>
                  <a:cubicBezTo>
                    <a:pt x="229516" y="83479"/>
                    <a:pt x="223621" y="83479"/>
                    <a:pt x="218973" y="83479"/>
                  </a:cubicBezTo>
                  <a:lnTo>
                    <a:pt x="33885" y="83479"/>
                  </a:lnTo>
                  <a:cubicBezTo>
                    <a:pt x="29237" y="83479"/>
                    <a:pt x="23343" y="83479"/>
                    <a:pt x="23343" y="89685"/>
                  </a:cubicBezTo>
                  <a:cubicBezTo>
                    <a:pt x="23343" y="95889"/>
                    <a:pt x="29237" y="95889"/>
                    <a:pt x="33575" y="95889"/>
                  </a:cubicBezTo>
                  <a:lnTo>
                    <a:pt x="219283" y="9588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224D5094-C522-4D67-A08A-79FD796B2F15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15197484" y="-14786981"/>
              <a:ext cx="124493" cy="248987"/>
            </a:xfrm>
            <a:custGeom>
              <a:avLst/>
              <a:gdLst>
                <a:gd name="connsiteX0" fmla="*/ 86902 w 124493"/>
                <a:gd name="connsiteY0" fmla="*/ 31395 h 248986"/>
                <a:gd name="connsiteX1" fmla="*/ 79763 w 124493"/>
                <a:gd name="connsiteY1" fmla="*/ 23343 h 248986"/>
                <a:gd name="connsiteX2" fmla="*/ 23343 w 124493"/>
                <a:gd name="connsiteY2" fmla="*/ 43182 h 248986"/>
                <a:gd name="connsiteX3" fmla="*/ 23343 w 124493"/>
                <a:gd name="connsiteY3" fmla="*/ 52792 h 248986"/>
                <a:gd name="connsiteX4" fmla="*/ 63958 w 124493"/>
                <a:gd name="connsiteY4" fmla="*/ 44728 h 248986"/>
                <a:gd name="connsiteX5" fmla="*/ 63958 w 124493"/>
                <a:gd name="connsiteY5" fmla="*/ 205326 h 248986"/>
                <a:gd name="connsiteX6" fmla="*/ 35121 w 124493"/>
                <a:gd name="connsiteY6" fmla="*/ 220208 h 248986"/>
                <a:gd name="connsiteX7" fmla="*/ 25200 w 124493"/>
                <a:gd name="connsiteY7" fmla="*/ 220208 h 248986"/>
                <a:gd name="connsiteX8" fmla="*/ 25200 w 124493"/>
                <a:gd name="connsiteY8" fmla="*/ 229816 h 248986"/>
                <a:gd name="connsiteX9" fmla="*/ 75425 w 124493"/>
                <a:gd name="connsiteY9" fmla="*/ 228883 h 248986"/>
                <a:gd name="connsiteX10" fmla="*/ 125650 w 124493"/>
                <a:gd name="connsiteY10" fmla="*/ 229816 h 248986"/>
                <a:gd name="connsiteX11" fmla="*/ 125650 w 124493"/>
                <a:gd name="connsiteY11" fmla="*/ 220208 h 248986"/>
                <a:gd name="connsiteX12" fmla="*/ 115730 w 124493"/>
                <a:gd name="connsiteY12" fmla="*/ 220208 h 248986"/>
                <a:gd name="connsiteX13" fmla="*/ 86902 w 124493"/>
                <a:gd name="connsiteY13" fmla="*/ 205326 h 248986"/>
                <a:gd name="connsiteX14" fmla="*/ 86902 w 124493"/>
                <a:gd name="connsiteY14" fmla="*/ 31395 h 24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4493" h="248986">
                  <a:moveTo>
                    <a:pt x="86902" y="31395"/>
                  </a:moveTo>
                  <a:cubicBezTo>
                    <a:pt x="86902" y="23954"/>
                    <a:pt x="86902" y="23343"/>
                    <a:pt x="79763" y="23343"/>
                  </a:cubicBezTo>
                  <a:cubicBezTo>
                    <a:pt x="60545" y="43182"/>
                    <a:pt x="33263" y="43182"/>
                    <a:pt x="23343" y="43182"/>
                  </a:cubicBezTo>
                  <a:lnTo>
                    <a:pt x="23343" y="52792"/>
                  </a:lnTo>
                  <a:cubicBezTo>
                    <a:pt x="29538" y="52792"/>
                    <a:pt x="47832" y="52792"/>
                    <a:pt x="63958" y="44728"/>
                  </a:cubicBezTo>
                  <a:lnTo>
                    <a:pt x="63958" y="205326"/>
                  </a:lnTo>
                  <a:cubicBezTo>
                    <a:pt x="63958" y="216482"/>
                    <a:pt x="63025" y="220208"/>
                    <a:pt x="35121" y="220208"/>
                  </a:cubicBezTo>
                  <a:lnTo>
                    <a:pt x="25200" y="220208"/>
                  </a:lnTo>
                  <a:lnTo>
                    <a:pt x="25200" y="229816"/>
                  </a:lnTo>
                  <a:cubicBezTo>
                    <a:pt x="36054" y="228883"/>
                    <a:pt x="63025" y="228883"/>
                    <a:pt x="75425" y="228883"/>
                  </a:cubicBezTo>
                  <a:cubicBezTo>
                    <a:pt x="87826" y="228883"/>
                    <a:pt x="114797" y="228883"/>
                    <a:pt x="125650" y="229816"/>
                  </a:cubicBezTo>
                  <a:lnTo>
                    <a:pt x="125650" y="220208"/>
                  </a:lnTo>
                  <a:lnTo>
                    <a:pt x="115730" y="220208"/>
                  </a:lnTo>
                  <a:cubicBezTo>
                    <a:pt x="87826" y="220208"/>
                    <a:pt x="86902" y="216792"/>
                    <a:pt x="86902" y="205326"/>
                  </a:cubicBezTo>
                  <a:lnTo>
                    <a:pt x="86902" y="3139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78AEC10D-A132-4FE3-8E13-F773C0C3BC82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15120032" y="-14434221"/>
              <a:ext cx="280110" cy="31123"/>
            </a:xfrm>
            <a:custGeom>
              <a:avLst/>
              <a:gdLst>
                <a:gd name="connsiteX0" fmla="*/ 9290 w 280110"/>
                <a:gd name="connsiteY0" fmla="*/ 9290 h 0"/>
                <a:gd name="connsiteX1" fmla="*/ 292197 w 280110"/>
                <a:gd name="connsiteY1" fmla="*/ 92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0110">
                  <a:moveTo>
                    <a:pt x="9290" y="9290"/>
                  </a:moveTo>
                  <a:lnTo>
                    <a:pt x="292197" y="9290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1EFE6069-B6FA-4564-B26C-19725152B507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15118022" y="-14369785"/>
              <a:ext cx="280110" cy="248987"/>
            </a:xfrm>
            <a:custGeom>
              <a:avLst/>
              <a:gdLst>
                <a:gd name="connsiteX0" fmla="*/ 245631 w 280110"/>
                <a:gd name="connsiteY0" fmla="*/ 55896 h 248986"/>
                <a:gd name="connsiteX1" fmla="*/ 279119 w 280110"/>
                <a:gd name="connsiteY1" fmla="*/ 32953 h 248986"/>
                <a:gd name="connsiteX2" fmla="*/ 284390 w 280110"/>
                <a:gd name="connsiteY2" fmla="*/ 26747 h 248986"/>
                <a:gd name="connsiteX3" fmla="*/ 280353 w 280110"/>
                <a:gd name="connsiteY3" fmla="*/ 23343 h 248986"/>
                <a:gd name="connsiteX4" fmla="*/ 249045 w 280110"/>
                <a:gd name="connsiteY4" fmla="*/ 24266 h 248986"/>
                <a:gd name="connsiteX5" fmla="*/ 217416 w 280110"/>
                <a:gd name="connsiteY5" fmla="*/ 23343 h 248986"/>
                <a:gd name="connsiteX6" fmla="*/ 211844 w 280110"/>
                <a:gd name="connsiteY6" fmla="*/ 29537 h 248986"/>
                <a:gd name="connsiteX7" fmla="*/ 217416 w 280110"/>
                <a:gd name="connsiteY7" fmla="*/ 32953 h 248986"/>
                <a:gd name="connsiteX8" fmla="*/ 238502 w 280110"/>
                <a:gd name="connsiteY8" fmla="*/ 46588 h 248986"/>
                <a:gd name="connsiteX9" fmla="*/ 237568 w 280110"/>
                <a:gd name="connsiteY9" fmla="*/ 53104 h 248986"/>
                <a:gd name="connsiteX10" fmla="*/ 202847 w 280110"/>
                <a:gd name="connsiteY10" fmla="*/ 191067 h 248986"/>
                <a:gd name="connsiteX11" fmla="*/ 134336 w 280110"/>
                <a:gd name="connsiteY11" fmla="*/ 29228 h 248986"/>
                <a:gd name="connsiteX12" fmla="*/ 124415 w 280110"/>
                <a:gd name="connsiteY12" fmla="*/ 23343 h 248986"/>
                <a:gd name="connsiteX13" fmla="*/ 82866 w 280110"/>
                <a:gd name="connsiteY13" fmla="*/ 23343 h 248986"/>
                <a:gd name="connsiteX14" fmla="*/ 73879 w 280110"/>
                <a:gd name="connsiteY14" fmla="*/ 29537 h 248986"/>
                <a:gd name="connsiteX15" fmla="*/ 82555 w 280110"/>
                <a:gd name="connsiteY15" fmla="*/ 32953 h 248986"/>
                <a:gd name="connsiteX16" fmla="*/ 103641 w 280110"/>
                <a:gd name="connsiteY16" fmla="*/ 35743 h 248986"/>
                <a:gd name="connsiteX17" fmla="*/ 62101 w 280110"/>
                <a:gd name="connsiteY17" fmla="*/ 202224 h 248986"/>
                <a:gd name="connsiteX18" fmla="*/ 28614 w 280110"/>
                <a:gd name="connsiteY18" fmla="*/ 225479 h 248986"/>
                <a:gd name="connsiteX19" fmla="*/ 23343 w 280110"/>
                <a:gd name="connsiteY19" fmla="*/ 231674 h 248986"/>
                <a:gd name="connsiteX20" fmla="*/ 27379 w 280110"/>
                <a:gd name="connsiteY20" fmla="*/ 235089 h 248986"/>
                <a:gd name="connsiteX21" fmla="*/ 58376 w 280110"/>
                <a:gd name="connsiteY21" fmla="*/ 234155 h 248986"/>
                <a:gd name="connsiteX22" fmla="*/ 90307 w 280110"/>
                <a:gd name="connsiteY22" fmla="*/ 235089 h 248986"/>
                <a:gd name="connsiteX23" fmla="*/ 95889 w 280110"/>
                <a:gd name="connsiteY23" fmla="*/ 228883 h 248986"/>
                <a:gd name="connsiteX24" fmla="*/ 89693 w 280110"/>
                <a:gd name="connsiteY24" fmla="*/ 225479 h 248986"/>
                <a:gd name="connsiteX25" fmla="*/ 69230 w 280110"/>
                <a:gd name="connsiteY25" fmla="*/ 211834 h 248986"/>
                <a:gd name="connsiteX26" fmla="*/ 70465 w 280110"/>
                <a:gd name="connsiteY26" fmla="*/ 204705 h 248986"/>
                <a:gd name="connsiteX27" fmla="*/ 111393 w 280110"/>
                <a:gd name="connsiteY27" fmla="*/ 41015 h 248986"/>
                <a:gd name="connsiteX28" fmla="*/ 114184 w 280110"/>
                <a:gd name="connsiteY28" fmla="*/ 46588 h 248986"/>
                <a:gd name="connsiteX29" fmla="*/ 191380 w 280110"/>
                <a:gd name="connsiteY29" fmla="*/ 229195 h 248986"/>
                <a:gd name="connsiteX30" fmla="*/ 197273 w 280110"/>
                <a:gd name="connsiteY30" fmla="*/ 235089 h 248986"/>
                <a:gd name="connsiteX31" fmla="*/ 202233 w 280110"/>
                <a:gd name="connsiteY31" fmla="*/ 228581 h 248986"/>
                <a:gd name="connsiteX32" fmla="*/ 245631 w 280110"/>
                <a:gd name="connsiteY32" fmla="*/ 55896 h 24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0110" h="248986">
                  <a:moveTo>
                    <a:pt x="245631" y="55896"/>
                  </a:moveTo>
                  <a:cubicBezTo>
                    <a:pt x="248734" y="43496"/>
                    <a:pt x="254317" y="33885"/>
                    <a:pt x="279119" y="32953"/>
                  </a:cubicBezTo>
                  <a:cubicBezTo>
                    <a:pt x="280665" y="32953"/>
                    <a:pt x="284390" y="32641"/>
                    <a:pt x="284390" y="26747"/>
                  </a:cubicBezTo>
                  <a:cubicBezTo>
                    <a:pt x="284390" y="26445"/>
                    <a:pt x="284390" y="23343"/>
                    <a:pt x="280353" y="23343"/>
                  </a:cubicBezTo>
                  <a:cubicBezTo>
                    <a:pt x="270122" y="23343"/>
                    <a:pt x="259277" y="24266"/>
                    <a:pt x="249045" y="24266"/>
                  </a:cubicBezTo>
                  <a:cubicBezTo>
                    <a:pt x="238502" y="24266"/>
                    <a:pt x="227647" y="23343"/>
                    <a:pt x="217416" y="23343"/>
                  </a:cubicBezTo>
                  <a:cubicBezTo>
                    <a:pt x="215558" y="23343"/>
                    <a:pt x="211844" y="23343"/>
                    <a:pt x="211844" y="29537"/>
                  </a:cubicBezTo>
                  <a:cubicBezTo>
                    <a:pt x="211844" y="32953"/>
                    <a:pt x="214936" y="32953"/>
                    <a:pt x="217416" y="32953"/>
                  </a:cubicBezTo>
                  <a:cubicBezTo>
                    <a:pt x="235088" y="33262"/>
                    <a:pt x="238502" y="39770"/>
                    <a:pt x="238502" y="46588"/>
                  </a:cubicBezTo>
                  <a:cubicBezTo>
                    <a:pt x="238502" y="47521"/>
                    <a:pt x="237880" y="52171"/>
                    <a:pt x="237568" y="53104"/>
                  </a:cubicBezTo>
                  <a:lnTo>
                    <a:pt x="202847" y="191067"/>
                  </a:lnTo>
                  <a:lnTo>
                    <a:pt x="134336" y="29228"/>
                  </a:lnTo>
                  <a:cubicBezTo>
                    <a:pt x="131856" y="23654"/>
                    <a:pt x="131545" y="23343"/>
                    <a:pt x="124415" y="23343"/>
                  </a:cubicBezTo>
                  <a:lnTo>
                    <a:pt x="82866" y="23343"/>
                  </a:lnTo>
                  <a:cubicBezTo>
                    <a:pt x="76670" y="23343"/>
                    <a:pt x="73879" y="23343"/>
                    <a:pt x="73879" y="29537"/>
                  </a:cubicBezTo>
                  <a:cubicBezTo>
                    <a:pt x="73879" y="32953"/>
                    <a:pt x="76670" y="32953"/>
                    <a:pt x="82555" y="32953"/>
                  </a:cubicBezTo>
                  <a:cubicBezTo>
                    <a:pt x="84111" y="32953"/>
                    <a:pt x="103641" y="32953"/>
                    <a:pt x="103641" y="35743"/>
                  </a:cubicBezTo>
                  <a:lnTo>
                    <a:pt x="62101" y="202224"/>
                  </a:lnTo>
                  <a:cubicBezTo>
                    <a:pt x="58998" y="214625"/>
                    <a:pt x="53727" y="224544"/>
                    <a:pt x="28614" y="225479"/>
                  </a:cubicBezTo>
                  <a:cubicBezTo>
                    <a:pt x="26756" y="225479"/>
                    <a:pt x="23343" y="225791"/>
                    <a:pt x="23343" y="231674"/>
                  </a:cubicBezTo>
                  <a:cubicBezTo>
                    <a:pt x="23343" y="233843"/>
                    <a:pt x="24899" y="235089"/>
                    <a:pt x="27379" y="235089"/>
                  </a:cubicBezTo>
                  <a:cubicBezTo>
                    <a:pt x="37300" y="235089"/>
                    <a:pt x="48144" y="234155"/>
                    <a:pt x="58376" y="234155"/>
                  </a:cubicBezTo>
                  <a:cubicBezTo>
                    <a:pt x="68919" y="234155"/>
                    <a:pt x="80075" y="235089"/>
                    <a:pt x="90307" y="235089"/>
                  </a:cubicBezTo>
                  <a:cubicBezTo>
                    <a:pt x="91863" y="235089"/>
                    <a:pt x="95889" y="235089"/>
                    <a:pt x="95889" y="228883"/>
                  </a:cubicBezTo>
                  <a:cubicBezTo>
                    <a:pt x="95889" y="225791"/>
                    <a:pt x="93097" y="225479"/>
                    <a:pt x="89693" y="225479"/>
                  </a:cubicBezTo>
                  <a:cubicBezTo>
                    <a:pt x="71711" y="224856"/>
                    <a:pt x="69230" y="218038"/>
                    <a:pt x="69230" y="211834"/>
                  </a:cubicBezTo>
                  <a:cubicBezTo>
                    <a:pt x="69230" y="209665"/>
                    <a:pt x="69541" y="208118"/>
                    <a:pt x="70465" y="204705"/>
                  </a:cubicBezTo>
                  <a:lnTo>
                    <a:pt x="111393" y="41015"/>
                  </a:lnTo>
                  <a:cubicBezTo>
                    <a:pt x="112627" y="42872"/>
                    <a:pt x="112627" y="43496"/>
                    <a:pt x="114184" y="46588"/>
                  </a:cubicBezTo>
                  <a:lnTo>
                    <a:pt x="191380" y="229195"/>
                  </a:lnTo>
                  <a:cubicBezTo>
                    <a:pt x="193548" y="234466"/>
                    <a:pt x="194482" y="235089"/>
                    <a:pt x="197273" y="235089"/>
                  </a:cubicBezTo>
                  <a:cubicBezTo>
                    <a:pt x="200678" y="235089"/>
                    <a:pt x="200678" y="234155"/>
                    <a:pt x="202233" y="228581"/>
                  </a:cubicBezTo>
                  <a:lnTo>
                    <a:pt x="245631" y="558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3561" name="Rectangle 35">
            <a:extLst>
              <a:ext uri="{FF2B5EF4-FFF2-40B4-BE49-F238E27FC236}">
                <a16:creationId xmlns:a16="http://schemas.microsoft.com/office/drawing/2014/main" id="{42EEAB28-6E59-443B-86FA-0AB0F0860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333375"/>
            <a:ext cx="75580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GB" altLang="fr-FR" sz="3200" dirty="0">
                <a:solidFill>
                  <a:srgbClr val="6F1211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Planar graphs and large-N expansion</a:t>
            </a:r>
            <a:endParaRPr lang="en-US" altLang="fr-FR" sz="3200" dirty="0">
              <a:solidFill>
                <a:srgbClr val="6F1211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49DABD9C-9BD4-4466-BB6A-F5A6F3E2C970}"/>
              </a:ext>
            </a:extLst>
          </p:cNvPr>
          <p:cNvSpPr/>
          <p:nvPr/>
        </p:nvSpPr>
        <p:spPr bwMode="auto">
          <a:xfrm>
            <a:off x="832441" y="1709738"/>
            <a:ext cx="3024187" cy="1439863"/>
          </a:xfrm>
          <a:prstGeom prst="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47000">
                <a:schemeClr val="accent1">
                  <a:shade val="67500"/>
                  <a:satMod val="115000"/>
                  <a:alpha val="74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8900000" scaled="1"/>
            <a:tileRect/>
          </a:gradFill>
          <a:ln w="28575">
            <a:noFill/>
            <a:round/>
            <a:headEnd/>
            <a:tailEnd/>
          </a:ln>
        </p:spPr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fr-FR" dirty="0">
              <a:latin typeface="Arial" charset="0"/>
            </a:endParaRPr>
          </a:p>
        </p:txBody>
      </p:sp>
      <p:sp>
        <p:nvSpPr>
          <p:cNvPr id="23563" name="Freeform 5 2">
            <a:extLst>
              <a:ext uri="{FF2B5EF4-FFF2-40B4-BE49-F238E27FC236}">
                <a16:creationId xmlns:a16="http://schemas.microsoft.com/office/drawing/2014/main" id="{DB689B5E-F7DF-4796-A30A-9B476F50EA59}"/>
              </a:ext>
            </a:extLst>
          </p:cNvPr>
          <p:cNvSpPr>
            <a:spLocks/>
          </p:cNvSpPr>
          <p:nvPr/>
        </p:nvSpPr>
        <p:spPr bwMode="auto">
          <a:xfrm>
            <a:off x="555625" y="150813"/>
            <a:ext cx="882650" cy="98425"/>
          </a:xfrm>
          <a:custGeom>
            <a:avLst/>
            <a:gdLst>
              <a:gd name="T0" fmla="*/ 0 w 883444"/>
              <a:gd name="T1" fmla="*/ 105966 h 97975"/>
              <a:gd name="T2" fmla="*/ 741631 w 883444"/>
              <a:gd name="T3" fmla="*/ 163773 h 97975"/>
              <a:gd name="T4" fmla="*/ 676041 w 883444"/>
              <a:gd name="T5" fmla="*/ 0 h 97975"/>
              <a:gd name="T6" fmla="*/ 0 60000 65536"/>
              <a:gd name="T7" fmla="*/ 0 60000 65536"/>
              <a:gd name="T8" fmla="*/ 0 60000 65536"/>
              <a:gd name="T9" fmla="*/ 0 w 883444"/>
              <a:gd name="T10" fmla="*/ 0 h 97975"/>
              <a:gd name="T11" fmla="*/ 883444 w 883444"/>
              <a:gd name="T12" fmla="*/ 97975 h 9797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83444" h="97975">
                <a:moveTo>
                  <a:pt x="0" y="61708"/>
                </a:moveTo>
                <a:cubicBezTo>
                  <a:pt x="349678" y="83680"/>
                  <a:pt x="699357" y="105652"/>
                  <a:pt x="824643" y="95367"/>
                </a:cubicBezTo>
                <a:cubicBezTo>
                  <a:pt x="949929" y="85082"/>
                  <a:pt x="850822" y="42541"/>
                  <a:pt x="751715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4" name="Freeform 9">
            <a:extLst>
              <a:ext uri="{FF2B5EF4-FFF2-40B4-BE49-F238E27FC236}">
                <a16:creationId xmlns:a16="http://schemas.microsoft.com/office/drawing/2014/main" id="{1D6055AD-BA49-4555-835F-2A2E55997BF6}"/>
              </a:ext>
            </a:extLst>
          </p:cNvPr>
          <p:cNvSpPr>
            <a:spLocks/>
          </p:cNvSpPr>
          <p:nvPr/>
        </p:nvSpPr>
        <p:spPr bwMode="auto">
          <a:xfrm>
            <a:off x="1414463" y="106363"/>
            <a:ext cx="347662" cy="338137"/>
          </a:xfrm>
          <a:custGeom>
            <a:avLst/>
            <a:gdLst>
              <a:gd name="T0" fmla="*/ 0 w 347808"/>
              <a:gd name="T1" fmla="*/ 0 h 338184"/>
              <a:gd name="T2" fmla="*/ 330996 w 347808"/>
              <a:gd name="T3" fmla="*/ 325590 h 338184"/>
              <a:gd name="T4" fmla="*/ 0 60000 65536"/>
              <a:gd name="T5" fmla="*/ 0 60000 65536"/>
              <a:gd name="T6" fmla="*/ 0 w 347808"/>
              <a:gd name="T7" fmla="*/ 0 h 338184"/>
              <a:gd name="T8" fmla="*/ 347808 w 347808"/>
              <a:gd name="T9" fmla="*/ 338184 h 33818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7808" h="338184">
                <a:moveTo>
                  <a:pt x="0" y="0"/>
                </a:moveTo>
                <a:cubicBezTo>
                  <a:pt x="165022" y="188863"/>
                  <a:pt x="330044" y="377727"/>
                  <a:pt x="347808" y="330979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" name="Group 6">
            <a:extLst>
              <a:ext uri="{FF2B5EF4-FFF2-40B4-BE49-F238E27FC236}">
                <a16:creationId xmlns:a16="http://schemas.microsoft.com/office/drawing/2014/main" id="{D6C5285A-EE52-40DB-BB2D-1233748C67C7}"/>
              </a:ext>
            </a:extLst>
          </p:cNvPr>
          <p:cNvGrpSpPr>
            <a:grpSpLocks/>
          </p:cNvGrpSpPr>
          <p:nvPr/>
        </p:nvGrpSpPr>
        <p:grpSpPr bwMode="auto">
          <a:xfrm>
            <a:off x="4851396" y="1761426"/>
            <a:ext cx="3024188" cy="1452708"/>
            <a:chOff x="6025311" y="3170180"/>
            <a:chExt cx="3024187" cy="1452238"/>
          </a:xfrm>
        </p:grpSpPr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9AF73CF0-405E-41F9-A72D-F1C11C7D96F3}"/>
                </a:ext>
              </a:extLst>
            </p:cNvPr>
            <p:cNvSpPr/>
            <p:nvPr/>
          </p:nvSpPr>
          <p:spPr bwMode="auto">
            <a:xfrm>
              <a:off x="6025311" y="3183021"/>
              <a:ext cx="3024187" cy="1439397"/>
            </a:xfrm>
            <a:prstGeom prst="rect">
              <a:avLst/>
            </a:prstGeom>
            <a:gradFill>
              <a:gsLst>
                <a:gs pos="0">
                  <a:schemeClr val="accent1">
                    <a:shade val="30000"/>
                    <a:satMod val="115000"/>
                  </a:schemeClr>
                </a:gs>
                <a:gs pos="47000">
                  <a:schemeClr val="accent1">
                    <a:shade val="67500"/>
                    <a:satMod val="115000"/>
                    <a:alpha val="74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5400000" scaled="0"/>
            </a:gradFill>
            <a:ln w="2857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>
                <a:latin typeface="Arial" charset="0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D3C1930E-1D71-4F15-8B3A-6004A2A4B2BA}"/>
                </a:ext>
              </a:extLst>
            </p:cNvPr>
            <p:cNvSpPr/>
            <p:nvPr/>
          </p:nvSpPr>
          <p:spPr>
            <a:xfrm>
              <a:off x="7608542" y="3170180"/>
              <a:ext cx="1159904" cy="1447332"/>
            </a:xfrm>
            <a:custGeom>
              <a:avLst/>
              <a:gdLst>
                <a:gd name="connsiteX0" fmla="*/ 144400 w 1146064"/>
                <a:gd name="connsiteY0" fmla="*/ 0 h 1517504"/>
                <a:gd name="connsiteX1" fmla="*/ 26594 w 1146064"/>
                <a:gd name="connsiteY1" fmla="*/ 56099 h 1517504"/>
                <a:gd name="connsiteX2" fmla="*/ 9765 w 1146064"/>
                <a:gd name="connsiteY2" fmla="*/ 235613 h 1517504"/>
                <a:gd name="connsiteX3" fmla="*/ 150010 w 1146064"/>
                <a:gd name="connsiteY3" fmla="*/ 314150 h 1517504"/>
                <a:gd name="connsiteX4" fmla="*/ 295865 w 1146064"/>
                <a:gd name="connsiteY4" fmla="*/ 325370 h 1517504"/>
                <a:gd name="connsiteX5" fmla="*/ 301475 w 1146064"/>
                <a:gd name="connsiteY5" fmla="*/ 325370 h 1517504"/>
                <a:gd name="connsiteX6" fmla="*/ 380012 w 1146064"/>
                <a:gd name="connsiteY6" fmla="*/ 280491 h 1517504"/>
                <a:gd name="connsiteX7" fmla="*/ 503428 w 1146064"/>
                <a:gd name="connsiteY7" fmla="*/ 353419 h 1517504"/>
                <a:gd name="connsiteX8" fmla="*/ 649284 w 1146064"/>
                <a:gd name="connsiteY8" fmla="*/ 521713 h 1517504"/>
                <a:gd name="connsiteX9" fmla="*/ 710992 w 1146064"/>
                <a:gd name="connsiteY9" fmla="*/ 633910 h 1517504"/>
                <a:gd name="connsiteX10" fmla="*/ 783919 w 1146064"/>
                <a:gd name="connsiteY10" fmla="*/ 830253 h 1517504"/>
                <a:gd name="connsiteX11" fmla="*/ 800749 w 1146064"/>
                <a:gd name="connsiteY11" fmla="*/ 964889 h 1517504"/>
                <a:gd name="connsiteX12" fmla="*/ 767090 w 1146064"/>
                <a:gd name="connsiteY12" fmla="*/ 1172452 h 1517504"/>
                <a:gd name="connsiteX13" fmla="*/ 716601 w 1146064"/>
                <a:gd name="connsiteY13" fmla="*/ 1312697 h 1517504"/>
                <a:gd name="connsiteX14" fmla="*/ 632454 w 1146064"/>
                <a:gd name="connsiteY14" fmla="*/ 1357576 h 1517504"/>
                <a:gd name="connsiteX15" fmla="*/ 660503 w 1146064"/>
                <a:gd name="connsiteY15" fmla="*/ 1419284 h 1517504"/>
                <a:gd name="connsiteX16" fmla="*/ 699772 w 1146064"/>
                <a:gd name="connsiteY16" fmla="*/ 1469772 h 1517504"/>
                <a:gd name="connsiteX17" fmla="*/ 772700 w 1146064"/>
                <a:gd name="connsiteY17" fmla="*/ 1503431 h 1517504"/>
                <a:gd name="connsiteX18" fmla="*/ 907335 w 1146064"/>
                <a:gd name="connsiteY18" fmla="*/ 1514651 h 1517504"/>
                <a:gd name="connsiteX19" fmla="*/ 980263 w 1146064"/>
                <a:gd name="connsiteY19" fmla="*/ 1452943 h 1517504"/>
                <a:gd name="connsiteX20" fmla="*/ 1047581 w 1146064"/>
                <a:gd name="connsiteY20" fmla="*/ 1329527 h 1517504"/>
                <a:gd name="connsiteX21" fmla="*/ 1126118 w 1146064"/>
                <a:gd name="connsiteY21" fmla="*/ 1116354 h 1517504"/>
                <a:gd name="connsiteX22" fmla="*/ 1137338 w 1146064"/>
                <a:gd name="connsiteY22" fmla="*/ 863912 h 1517504"/>
                <a:gd name="connsiteX23" fmla="*/ 1013922 w 1146064"/>
                <a:gd name="connsiteY23" fmla="*/ 538543 h 1517504"/>
                <a:gd name="connsiteX24" fmla="*/ 834407 w 1146064"/>
                <a:gd name="connsiteY24" fmla="*/ 325370 h 1517504"/>
                <a:gd name="connsiteX25" fmla="*/ 632454 w 1146064"/>
                <a:gd name="connsiteY25" fmla="*/ 173905 h 1517504"/>
                <a:gd name="connsiteX26" fmla="*/ 503428 w 1146064"/>
                <a:gd name="connsiteY26" fmla="*/ 89758 h 1517504"/>
                <a:gd name="connsiteX0" fmla="*/ 144400 w 1146064"/>
                <a:gd name="connsiteY0" fmla="*/ 16829 h 1534333"/>
                <a:gd name="connsiteX1" fmla="*/ 26594 w 1146064"/>
                <a:gd name="connsiteY1" fmla="*/ 72928 h 1534333"/>
                <a:gd name="connsiteX2" fmla="*/ 9765 w 1146064"/>
                <a:gd name="connsiteY2" fmla="*/ 252442 h 1534333"/>
                <a:gd name="connsiteX3" fmla="*/ 150010 w 1146064"/>
                <a:gd name="connsiteY3" fmla="*/ 330979 h 1534333"/>
                <a:gd name="connsiteX4" fmla="*/ 295865 w 1146064"/>
                <a:gd name="connsiteY4" fmla="*/ 342199 h 1534333"/>
                <a:gd name="connsiteX5" fmla="*/ 301475 w 1146064"/>
                <a:gd name="connsiteY5" fmla="*/ 342199 h 1534333"/>
                <a:gd name="connsiteX6" fmla="*/ 380012 w 1146064"/>
                <a:gd name="connsiteY6" fmla="*/ 297320 h 1534333"/>
                <a:gd name="connsiteX7" fmla="*/ 503428 w 1146064"/>
                <a:gd name="connsiteY7" fmla="*/ 370248 h 1534333"/>
                <a:gd name="connsiteX8" fmla="*/ 649284 w 1146064"/>
                <a:gd name="connsiteY8" fmla="*/ 538542 h 1534333"/>
                <a:gd name="connsiteX9" fmla="*/ 710992 w 1146064"/>
                <a:gd name="connsiteY9" fmla="*/ 650739 h 1534333"/>
                <a:gd name="connsiteX10" fmla="*/ 783919 w 1146064"/>
                <a:gd name="connsiteY10" fmla="*/ 847082 h 1534333"/>
                <a:gd name="connsiteX11" fmla="*/ 800749 w 1146064"/>
                <a:gd name="connsiteY11" fmla="*/ 981718 h 1534333"/>
                <a:gd name="connsiteX12" fmla="*/ 767090 w 1146064"/>
                <a:gd name="connsiteY12" fmla="*/ 1189281 h 1534333"/>
                <a:gd name="connsiteX13" fmla="*/ 716601 w 1146064"/>
                <a:gd name="connsiteY13" fmla="*/ 1329526 h 1534333"/>
                <a:gd name="connsiteX14" fmla="*/ 632454 w 1146064"/>
                <a:gd name="connsiteY14" fmla="*/ 1374405 h 1534333"/>
                <a:gd name="connsiteX15" fmla="*/ 660503 w 1146064"/>
                <a:gd name="connsiteY15" fmla="*/ 1436113 h 1534333"/>
                <a:gd name="connsiteX16" fmla="*/ 699772 w 1146064"/>
                <a:gd name="connsiteY16" fmla="*/ 1486601 h 1534333"/>
                <a:gd name="connsiteX17" fmla="*/ 772700 w 1146064"/>
                <a:gd name="connsiteY17" fmla="*/ 1520260 h 1534333"/>
                <a:gd name="connsiteX18" fmla="*/ 907335 w 1146064"/>
                <a:gd name="connsiteY18" fmla="*/ 1531480 h 1534333"/>
                <a:gd name="connsiteX19" fmla="*/ 980263 w 1146064"/>
                <a:gd name="connsiteY19" fmla="*/ 1469772 h 1534333"/>
                <a:gd name="connsiteX20" fmla="*/ 1047581 w 1146064"/>
                <a:gd name="connsiteY20" fmla="*/ 1346356 h 1534333"/>
                <a:gd name="connsiteX21" fmla="*/ 1126118 w 1146064"/>
                <a:gd name="connsiteY21" fmla="*/ 1133183 h 1534333"/>
                <a:gd name="connsiteX22" fmla="*/ 1137338 w 1146064"/>
                <a:gd name="connsiteY22" fmla="*/ 880741 h 1534333"/>
                <a:gd name="connsiteX23" fmla="*/ 1013922 w 1146064"/>
                <a:gd name="connsiteY23" fmla="*/ 555372 h 1534333"/>
                <a:gd name="connsiteX24" fmla="*/ 834407 w 1146064"/>
                <a:gd name="connsiteY24" fmla="*/ 342199 h 1534333"/>
                <a:gd name="connsiteX25" fmla="*/ 632454 w 1146064"/>
                <a:gd name="connsiteY25" fmla="*/ 190734 h 1534333"/>
                <a:gd name="connsiteX26" fmla="*/ 116351 w 1146064"/>
                <a:gd name="connsiteY26" fmla="*/ 0 h 1534333"/>
                <a:gd name="connsiteX0" fmla="*/ 144400 w 1146064"/>
                <a:gd name="connsiteY0" fmla="*/ 16829 h 1534333"/>
                <a:gd name="connsiteX1" fmla="*/ 26594 w 1146064"/>
                <a:gd name="connsiteY1" fmla="*/ 72928 h 1534333"/>
                <a:gd name="connsiteX2" fmla="*/ 9765 w 1146064"/>
                <a:gd name="connsiteY2" fmla="*/ 252442 h 1534333"/>
                <a:gd name="connsiteX3" fmla="*/ 150010 w 1146064"/>
                <a:gd name="connsiteY3" fmla="*/ 330979 h 1534333"/>
                <a:gd name="connsiteX4" fmla="*/ 295865 w 1146064"/>
                <a:gd name="connsiteY4" fmla="*/ 342199 h 1534333"/>
                <a:gd name="connsiteX5" fmla="*/ 301475 w 1146064"/>
                <a:gd name="connsiteY5" fmla="*/ 342199 h 1534333"/>
                <a:gd name="connsiteX6" fmla="*/ 380012 w 1146064"/>
                <a:gd name="connsiteY6" fmla="*/ 297320 h 1534333"/>
                <a:gd name="connsiteX7" fmla="*/ 503428 w 1146064"/>
                <a:gd name="connsiteY7" fmla="*/ 370248 h 1534333"/>
                <a:gd name="connsiteX8" fmla="*/ 649284 w 1146064"/>
                <a:gd name="connsiteY8" fmla="*/ 538542 h 1534333"/>
                <a:gd name="connsiteX9" fmla="*/ 710992 w 1146064"/>
                <a:gd name="connsiteY9" fmla="*/ 650739 h 1534333"/>
                <a:gd name="connsiteX10" fmla="*/ 783919 w 1146064"/>
                <a:gd name="connsiteY10" fmla="*/ 847082 h 1534333"/>
                <a:gd name="connsiteX11" fmla="*/ 800749 w 1146064"/>
                <a:gd name="connsiteY11" fmla="*/ 981718 h 1534333"/>
                <a:gd name="connsiteX12" fmla="*/ 767090 w 1146064"/>
                <a:gd name="connsiteY12" fmla="*/ 1189281 h 1534333"/>
                <a:gd name="connsiteX13" fmla="*/ 716601 w 1146064"/>
                <a:gd name="connsiteY13" fmla="*/ 1329526 h 1534333"/>
                <a:gd name="connsiteX14" fmla="*/ 632454 w 1146064"/>
                <a:gd name="connsiteY14" fmla="*/ 1374405 h 1534333"/>
                <a:gd name="connsiteX15" fmla="*/ 660503 w 1146064"/>
                <a:gd name="connsiteY15" fmla="*/ 1436113 h 1534333"/>
                <a:gd name="connsiteX16" fmla="*/ 699772 w 1146064"/>
                <a:gd name="connsiteY16" fmla="*/ 1486601 h 1534333"/>
                <a:gd name="connsiteX17" fmla="*/ 772700 w 1146064"/>
                <a:gd name="connsiteY17" fmla="*/ 1520260 h 1534333"/>
                <a:gd name="connsiteX18" fmla="*/ 907335 w 1146064"/>
                <a:gd name="connsiteY18" fmla="*/ 1531480 h 1534333"/>
                <a:gd name="connsiteX19" fmla="*/ 980263 w 1146064"/>
                <a:gd name="connsiteY19" fmla="*/ 1469772 h 1534333"/>
                <a:gd name="connsiteX20" fmla="*/ 1047581 w 1146064"/>
                <a:gd name="connsiteY20" fmla="*/ 1346356 h 1534333"/>
                <a:gd name="connsiteX21" fmla="*/ 1126118 w 1146064"/>
                <a:gd name="connsiteY21" fmla="*/ 1133183 h 1534333"/>
                <a:gd name="connsiteX22" fmla="*/ 1137338 w 1146064"/>
                <a:gd name="connsiteY22" fmla="*/ 880741 h 1534333"/>
                <a:gd name="connsiteX23" fmla="*/ 1013922 w 1146064"/>
                <a:gd name="connsiteY23" fmla="*/ 555372 h 1534333"/>
                <a:gd name="connsiteX24" fmla="*/ 834407 w 1146064"/>
                <a:gd name="connsiteY24" fmla="*/ 342199 h 1534333"/>
                <a:gd name="connsiteX25" fmla="*/ 531478 w 1146064"/>
                <a:gd name="connsiteY25" fmla="*/ 117807 h 1534333"/>
                <a:gd name="connsiteX26" fmla="*/ 116351 w 1146064"/>
                <a:gd name="connsiteY26" fmla="*/ 0 h 1534333"/>
                <a:gd name="connsiteX0" fmla="*/ 144400 w 1146064"/>
                <a:gd name="connsiteY0" fmla="*/ 67318 h 1534333"/>
                <a:gd name="connsiteX1" fmla="*/ 26594 w 1146064"/>
                <a:gd name="connsiteY1" fmla="*/ 72928 h 1534333"/>
                <a:gd name="connsiteX2" fmla="*/ 9765 w 1146064"/>
                <a:gd name="connsiteY2" fmla="*/ 252442 h 1534333"/>
                <a:gd name="connsiteX3" fmla="*/ 150010 w 1146064"/>
                <a:gd name="connsiteY3" fmla="*/ 330979 h 1534333"/>
                <a:gd name="connsiteX4" fmla="*/ 295865 w 1146064"/>
                <a:gd name="connsiteY4" fmla="*/ 342199 h 1534333"/>
                <a:gd name="connsiteX5" fmla="*/ 301475 w 1146064"/>
                <a:gd name="connsiteY5" fmla="*/ 342199 h 1534333"/>
                <a:gd name="connsiteX6" fmla="*/ 380012 w 1146064"/>
                <a:gd name="connsiteY6" fmla="*/ 297320 h 1534333"/>
                <a:gd name="connsiteX7" fmla="*/ 503428 w 1146064"/>
                <a:gd name="connsiteY7" fmla="*/ 370248 h 1534333"/>
                <a:gd name="connsiteX8" fmla="*/ 649284 w 1146064"/>
                <a:gd name="connsiteY8" fmla="*/ 538542 h 1534333"/>
                <a:gd name="connsiteX9" fmla="*/ 710992 w 1146064"/>
                <a:gd name="connsiteY9" fmla="*/ 650739 h 1534333"/>
                <a:gd name="connsiteX10" fmla="*/ 783919 w 1146064"/>
                <a:gd name="connsiteY10" fmla="*/ 847082 h 1534333"/>
                <a:gd name="connsiteX11" fmla="*/ 800749 w 1146064"/>
                <a:gd name="connsiteY11" fmla="*/ 981718 h 1534333"/>
                <a:gd name="connsiteX12" fmla="*/ 767090 w 1146064"/>
                <a:gd name="connsiteY12" fmla="*/ 1189281 h 1534333"/>
                <a:gd name="connsiteX13" fmla="*/ 716601 w 1146064"/>
                <a:gd name="connsiteY13" fmla="*/ 1329526 h 1534333"/>
                <a:gd name="connsiteX14" fmla="*/ 632454 w 1146064"/>
                <a:gd name="connsiteY14" fmla="*/ 1374405 h 1534333"/>
                <a:gd name="connsiteX15" fmla="*/ 660503 w 1146064"/>
                <a:gd name="connsiteY15" fmla="*/ 1436113 h 1534333"/>
                <a:gd name="connsiteX16" fmla="*/ 699772 w 1146064"/>
                <a:gd name="connsiteY16" fmla="*/ 1486601 h 1534333"/>
                <a:gd name="connsiteX17" fmla="*/ 772700 w 1146064"/>
                <a:gd name="connsiteY17" fmla="*/ 1520260 h 1534333"/>
                <a:gd name="connsiteX18" fmla="*/ 907335 w 1146064"/>
                <a:gd name="connsiteY18" fmla="*/ 1531480 h 1534333"/>
                <a:gd name="connsiteX19" fmla="*/ 980263 w 1146064"/>
                <a:gd name="connsiteY19" fmla="*/ 1469772 h 1534333"/>
                <a:gd name="connsiteX20" fmla="*/ 1047581 w 1146064"/>
                <a:gd name="connsiteY20" fmla="*/ 1346356 h 1534333"/>
                <a:gd name="connsiteX21" fmla="*/ 1126118 w 1146064"/>
                <a:gd name="connsiteY21" fmla="*/ 1133183 h 1534333"/>
                <a:gd name="connsiteX22" fmla="*/ 1137338 w 1146064"/>
                <a:gd name="connsiteY22" fmla="*/ 880741 h 1534333"/>
                <a:gd name="connsiteX23" fmla="*/ 1013922 w 1146064"/>
                <a:gd name="connsiteY23" fmla="*/ 555372 h 1534333"/>
                <a:gd name="connsiteX24" fmla="*/ 834407 w 1146064"/>
                <a:gd name="connsiteY24" fmla="*/ 342199 h 1534333"/>
                <a:gd name="connsiteX25" fmla="*/ 531478 w 1146064"/>
                <a:gd name="connsiteY25" fmla="*/ 117807 h 1534333"/>
                <a:gd name="connsiteX26" fmla="*/ 116351 w 1146064"/>
                <a:gd name="connsiteY26" fmla="*/ 0 h 1534333"/>
                <a:gd name="connsiteX0" fmla="*/ 144400 w 1146064"/>
                <a:gd name="connsiteY0" fmla="*/ 16829 h 1483844"/>
                <a:gd name="connsiteX1" fmla="*/ 26594 w 1146064"/>
                <a:gd name="connsiteY1" fmla="*/ 22439 h 1483844"/>
                <a:gd name="connsiteX2" fmla="*/ 9765 w 1146064"/>
                <a:gd name="connsiteY2" fmla="*/ 201953 h 1483844"/>
                <a:gd name="connsiteX3" fmla="*/ 150010 w 1146064"/>
                <a:gd name="connsiteY3" fmla="*/ 280490 h 1483844"/>
                <a:gd name="connsiteX4" fmla="*/ 295865 w 1146064"/>
                <a:gd name="connsiteY4" fmla="*/ 291710 h 1483844"/>
                <a:gd name="connsiteX5" fmla="*/ 301475 w 1146064"/>
                <a:gd name="connsiteY5" fmla="*/ 291710 h 1483844"/>
                <a:gd name="connsiteX6" fmla="*/ 380012 w 1146064"/>
                <a:gd name="connsiteY6" fmla="*/ 246831 h 1483844"/>
                <a:gd name="connsiteX7" fmla="*/ 503428 w 1146064"/>
                <a:gd name="connsiteY7" fmla="*/ 319759 h 1483844"/>
                <a:gd name="connsiteX8" fmla="*/ 649284 w 1146064"/>
                <a:gd name="connsiteY8" fmla="*/ 488053 h 1483844"/>
                <a:gd name="connsiteX9" fmla="*/ 710992 w 1146064"/>
                <a:gd name="connsiteY9" fmla="*/ 600250 h 1483844"/>
                <a:gd name="connsiteX10" fmla="*/ 783919 w 1146064"/>
                <a:gd name="connsiteY10" fmla="*/ 796593 h 1483844"/>
                <a:gd name="connsiteX11" fmla="*/ 800749 w 1146064"/>
                <a:gd name="connsiteY11" fmla="*/ 931229 h 1483844"/>
                <a:gd name="connsiteX12" fmla="*/ 767090 w 1146064"/>
                <a:gd name="connsiteY12" fmla="*/ 1138792 h 1483844"/>
                <a:gd name="connsiteX13" fmla="*/ 716601 w 1146064"/>
                <a:gd name="connsiteY13" fmla="*/ 1279037 h 1483844"/>
                <a:gd name="connsiteX14" fmla="*/ 632454 w 1146064"/>
                <a:gd name="connsiteY14" fmla="*/ 1323916 h 1483844"/>
                <a:gd name="connsiteX15" fmla="*/ 660503 w 1146064"/>
                <a:gd name="connsiteY15" fmla="*/ 1385624 h 1483844"/>
                <a:gd name="connsiteX16" fmla="*/ 699772 w 1146064"/>
                <a:gd name="connsiteY16" fmla="*/ 1436112 h 1483844"/>
                <a:gd name="connsiteX17" fmla="*/ 772700 w 1146064"/>
                <a:gd name="connsiteY17" fmla="*/ 1469771 h 1483844"/>
                <a:gd name="connsiteX18" fmla="*/ 907335 w 1146064"/>
                <a:gd name="connsiteY18" fmla="*/ 1480991 h 1483844"/>
                <a:gd name="connsiteX19" fmla="*/ 980263 w 1146064"/>
                <a:gd name="connsiteY19" fmla="*/ 1419283 h 1483844"/>
                <a:gd name="connsiteX20" fmla="*/ 1047581 w 1146064"/>
                <a:gd name="connsiteY20" fmla="*/ 1295867 h 1483844"/>
                <a:gd name="connsiteX21" fmla="*/ 1126118 w 1146064"/>
                <a:gd name="connsiteY21" fmla="*/ 1082694 h 1483844"/>
                <a:gd name="connsiteX22" fmla="*/ 1137338 w 1146064"/>
                <a:gd name="connsiteY22" fmla="*/ 830252 h 1483844"/>
                <a:gd name="connsiteX23" fmla="*/ 1013922 w 1146064"/>
                <a:gd name="connsiteY23" fmla="*/ 504883 h 1483844"/>
                <a:gd name="connsiteX24" fmla="*/ 834407 w 1146064"/>
                <a:gd name="connsiteY24" fmla="*/ 291710 h 1483844"/>
                <a:gd name="connsiteX25" fmla="*/ 531478 w 1146064"/>
                <a:gd name="connsiteY25" fmla="*/ 67318 h 1483844"/>
                <a:gd name="connsiteX26" fmla="*/ 138790 w 1146064"/>
                <a:gd name="connsiteY26" fmla="*/ 0 h 1483844"/>
                <a:gd name="connsiteX0" fmla="*/ 144400 w 1146064"/>
                <a:gd name="connsiteY0" fmla="*/ 16829 h 1483844"/>
                <a:gd name="connsiteX1" fmla="*/ 26594 w 1146064"/>
                <a:gd name="connsiteY1" fmla="*/ 22439 h 1483844"/>
                <a:gd name="connsiteX2" fmla="*/ 9765 w 1146064"/>
                <a:gd name="connsiteY2" fmla="*/ 201953 h 1483844"/>
                <a:gd name="connsiteX3" fmla="*/ 150010 w 1146064"/>
                <a:gd name="connsiteY3" fmla="*/ 280490 h 1483844"/>
                <a:gd name="connsiteX4" fmla="*/ 295865 w 1146064"/>
                <a:gd name="connsiteY4" fmla="*/ 291710 h 1483844"/>
                <a:gd name="connsiteX5" fmla="*/ 301475 w 1146064"/>
                <a:gd name="connsiteY5" fmla="*/ 291710 h 1483844"/>
                <a:gd name="connsiteX6" fmla="*/ 380012 w 1146064"/>
                <a:gd name="connsiteY6" fmla="*/ 246831 h 1483844"/>
                <a:gd name="connsiteX7" fmla="*/ 503428 w 1146064"/>
                <a:gd name="connsiteY7" fmla="*/ 319759 h 1483844"/>
                <a:gd name="connsiteX8" fmla="*/ 649284 w 1146064"/>
                <a:gd name="connsiteY8" fmla="*/ 488053 h 1483844"/>
                <a:gd name="connsiteX9" fmla="*/ 710992 w 1146064"/>
                <a:gd name="connsiteY9" fmla="*/ 600250 h 1483844"/>
                <a:gd name="connsiteX10" fmla="*/ 783919 w 1146064"/>
                <a:gd name="connsiteY10" fmla="*/ 796593 h 1483844"/>
                <a:gd name="connsiteX11" fmla="*/ 800749 w 1146064"/>
                <a:gd name="connsiteY11" fmla="*/ 931229 h 1483844"/>
                <a:gd name="connsiteX12" fmla="*/ 767090 w 1146064"/>
                <a:gd name="connsiteY12" fmla="*/ 1138792 h 1483844"/>
                <a:gd name="connsiteX13" fmla="*/ 688552 w 1146064"/>
                <a:gd name="connsiteY13" fmla="*/ 1222939 h 1483844"/>
                <a:gd name="connsiteX14" fmla="*/ 632454 w 1146064"/>
                <a:gd name="connsiteY14" fmla="*/ 1323916 h 1483844"/>
                <a:gd name="connsiteX15" fmla="*/ 660503 w 1146064"/>
                <a:gd name="connsiteY15" fmla="*/ 1385624 h 1483844"/>
                <a:gd name="connsiteX16" fmla="*/ 699772 w 1146064"/>
                <a:gd name="connsiteY16" fmla="*/ 1436112 h 1483844"/>
                <a:gd name="connsiteX17" fmla="*/ 772700 w 1146064"/>
                <a:gd name="connsiteY17" fmla="*/ 1469771 h 1483844"/>
                <a:gd name="connsiteX18" fmla="*/ 907335 w 1146064"/>
                <a:gd name="connsiteY18" fmla="*/ 1480991 h 1483844"/>
                <a:gd name="connsiteX19" fmla="*/ 980263 w 1146064"/>
                <a:gd name="connsiteY19" fmla="*/ 1419283 h 1483844"/>
                <a:gd name="connsiteX20" fmla="*/ 1047581 w 1146064"/>
                <a:gd name="connsiteY20" fmla="*/ 1295867 h 1483844"/>
                <a:gd name="connsiteX21" fmla="*/ 1126118 w 1146064"/>
                <a:gd name="connsiteY21" fmla="*/ 1082694 h 1483844"/>
                <a:gd name="connsiteX22" fmla="*/ 1137338 w 1146064"/>
                <a:gd name="connsiteY22" fmla="*/ 830252 h 1483844"/>
                <a:gd name="connsiteX23" fmla="*/ 1013922 w 1146064"/>
                <a:gd name="connsiteY23" fmla="*/ 504883 h 1483844"/>
                <a:gd name="connsiteX24" fmla="*/ 834407 w 1146064"/>
                <a:gd name="connsiteY24" fmla="*/ 291710 h 1483844"/>
                <a:gd name="connsiteX25" fmla="*/ 531478 w 1146064"/>
                <a:gd name="connsiteY25" fmla="*/ 67318 h 1483844"/>
                <a:gd name="connsiteX26" fmla="*/ 138790 w 1146064"/>
                <a:gd name="connsiteY26" fmla="*/ 0 h 1483844"/>
                <a:gd name="connsiteX0" fmla="*/ 144400 w 1146064"/>
                <a:gd name="connsiteY0" fmla="*/ 16829 h 1469771"/>
                <a:gd name="connsiteX1" fmla="*/ 26594 w 1146064"/>
                <a:gd name="connsiteY1" fmla="*/ 22439 h 1469771"/>
                <a:gd name="connsiteX2" fmla="*/ 9765 w 1146064"/>
                <a:gd name="connsiteY2" fmla="*/ 201953 h 1469771"/>
                <a:gd name="connsiteX3" fmla="*/ 150010 w 1146064"/>
                <a:gd name="connsiteY3" fmla="*/ 280490 h 1469771"/>
                <a:gd name="connsiteX4" fmla="*/ 295865 w 1146064"/>
                <a:gd name="connsiteY4" fmla="*/ 291710 h 1469771"/>
                <a:gd name="connsiteX5" fmla="*/ 301475 w 1146064"/>
                <a:gd name="connsiteY5" fmla="*/ 291710 h 1469771"/>
                <a:gd name="connsiteX6" fmla="*/ 380012 w 1146064"/>
                <a:gd name="connsiteY6" fmla="*/ 246831 h 1469771"/>
                <a:gd name="connsiteX7" fmla="*/ 503428 w 1146064"/>
                <a:gd name="connsiteY7" fmla="*/ 319759 h 1469771"/>
                <a:gd name="connsiteX8" fmla="*/ 649284 w 1146064"/>
                <a:gd name="connsiteY8" fmla="*/ 488053 h 1469771"/>
                <a:gd name="connsiteX9" fmla="*/ 710992 w 1146064"/>
                <a:gd name="connsiteY9" fmla="*/ 600250 h 1469771"/>
                <a:gd name="connsiteX10" fmla="*/ 783919 w 1146064"/>
                <a:gd name="connsiteY10" fmla="*/ 796593 h 1469771"/>
                <a:gd name="connsiteX11" fmla="*/ 800749 w 1146064"/>
                <a:gd name="connsiteY11" fmla="*/ 931229 h 1469771"/>
                <a:gd name="connsiteX12" fmla="*/ 767090 w 1146064"/>
                <a:gd name="connsiteY12" fmla="*/ 1138792 h 1469771"/>
                <a:gd name="connsiteX13" fmla="*/ 688552 w 1146064"/>
                <a:gd name="connsiteY13" fmla="*/ 1222939 h 1469771"/>
                <a:gd name="connsiteX14" fmla="*/ 632454 w 1146064"/>
                <a:gd name="connsiteY14" fmla="*/ 1323916 h 1469771"/>
                <a:gd name="connsiteX15" fmla="*/ 660503 w 1146064"/>
                <a:gd name="connsiteY15" fmla="*/ 1385624 h 1469771"/>
                <a:gd name="connsiteX16" fmla="*/ 699772 w 1146064"/>
                <a:gd name="connsiteY16" fmla="*/ 1436112 h 1469771"/>
                <a:gd name="connsiteX17" fmla="*/ 772700 w 1146064"/>
                <a:gd name="connsiteY17" fmla="*/ 1469771 h 1469771"/>
                <a:gd name="connsiteX18" fmla="*/ 940994 w 1146064"/>
                <a:gd name="connsiteY18" fmla="*/ 1436112 h 1469771"/>
                <a:gd name="connsiteX19" fmla="*/ 980263 w 1146064"/>
                <a:gd name="connsiteY19" fmla="*/ 1419283 h 1469771"/>
                <a:gd name="connsiteX20" fmla="*/ 1047581 w 1146064"/>
                <a:gd name="connsiteY20" fmla="*/ 1295867 h 1469771"/>
                <a:gd name="connsiteX21" fmla="*/ 1126118 w 1146064"/>
                <a:gd name="connsiteY21" fmla="*/ 1082694 h 1469771"/>
                <a:gd name="connsiteX22" fmla="*/ 1137338 w 1146064"/>
                <a:gd name="connsiteY22" fmla="*/ 830252 h 1469771"/>
                <a:gd name="connsiteX23" fmla="*/ 1013922 w 1146064"/>
                <a:gd name="connsiteY23" fmla="*/ 504883 h 1469771"/>
                <a:gd name="connsiteX24" fmla="*/ 834407 w 1146064"/>
                <a:gd name="connsiteY24" fmla="*/ 291710 h 1469771"/>
                <a:gd name="connsiteX25" fmla="*/ 531478 w 1146064"/>
                <a:gd name="connsiteY25" fmla="*/ 67318 h 1469771"/>
                <a:gd name="connsiteX26" fmla="*/ 138790 w 1146064"/>
                <a:gd name="connsiteY26" fmla="*/ 0 h 1469771"/>
                <a:gd name="connsiteX0" fmla="*/ 144400 w 1146064"/>
                <a:gd name="connsiteY0" fmla="*/ 16829 h 1469771"/>
                <a:gd name="connsiteX1" fmla="*/ 26594 w 1146064"/>
                <a:gd name="connsiteY1" fmla="*/ 22439 h 1469771"/>
                <a:gd name="connsiteX2" fmla="*/ 9765 w 1146064"/>
                <a:gd name="connsiteY2" fmla="*/ 201953 h 1469771"/>
                <a:gd name="connsiteX3" fmla="*/ 150010 w 1146064"/>
                <a:gd name="connsiteY3" fmla="*/ 280490 h 1469771"/>
                <a:gd name="connsiteX4" fmla="*/ 295865 w 1146064"/>
                <a:gd name="connsiteY4" fmla="*/ 291710 h 1469771"/>
                <a:gd name="connsiteX5" fmla="*/ 301475 w 1146064"/>
                <a:gd name="connsiteY5" fmla="*/ 291710 h 1469771"/>
                <a:gd name="connsiteX6" fmla="*/ 380012 w 1146064"/>
                <a:gd name="connsiteY6" fmla="*/ 246831 h 1469771"/>
                <a:gd name="connsiteX7" fmla="*/ 503428 w 1146064"/>
                <a:gd name="connsiteY7" fmla="*/ 319759 h 1469771"/>
                <a:gd name="connsiteX8" fmla="*/ 649284 w 1146064"/>
                <a:gd name="connsiteY8" fmla="*/ 488053 h 1469771"/>
                <a:gd name="connsiteX9" fmla="*/ 710992 w 1146064"/>
                <a:gd name="connsiteY9" fmla="*/ 600250 h 1469771"/>
                <a:gd name="connsiteX10" fmla="*/ 783919 w 1146064"/>
                <a:gd name="connsiteY10" fmla="*/ 796593 h 1469771"/>
                <a:gd name="connsiteX11" fmla="*/ 800749 w 1146064"/>
                <a:gd name="connsiteY11" fmla="*/ 931229 h 1469771"/>
                <a:gd name="connsiteX12" fmla="*/ 767090 w 1146064"/>
                <a:gd name="connsiteY12" fmla="*/ 1138792 h 1469771"/>
                <a:gd name="connsiteX13" fmla="*/ 688552 w 1146064"/>
                <a:gd name="connsiteY13" fmla="*/ 1222939 h 1469771"/>
                <a:gd name="connsiteX14" fmla="*/ 632454 w 1146064"/>
                <a:gd name="connsiteY14" fmla="*/ 1323916 h 1469771"/>
                <a:gd name="connsiteX15" fmla="*/ 660503 w 1146064"/>
                <a:gd name="connsiteY15" fmla="*/ 1385624 h 1469771"/>
                <a:gd name="connsiteX16" fmla="*/ 699772 w 1146064"/>
                <a:gd name="connsiteY16" fmla="*/ 1436112 h 1469771"/>
                <a:gd name="connsiteX17" fmla="*/ 772700 w 1146064"/>
                <a:gd name="connsiteY17" fmla="*/ 1469771 h 1469771"/>
                <a:gd name="connsiteX18" fmla="*/ 940994 w 1146064"/>
                <a:gd name="connsiteY18" fmla="*/ 1436112 h 1469771"/>
                <a:gd name="connsiteX19" fmla="*/ 1013922 w 1146064"/>
                <a:gd name="connsiteY19" fmla="*/ 1380014 h 1469771"/>
                <a:gd name="connsiteX20" fmla="*/ 1047581 w 1146064"/>
                <a:gd name="connsiteY20" fmla="*/ 1295867 h 1469771"/>
                <a:gd name="connsiteX21" fmla="*/ 1126118 w 1146064"/>
                <a:gd name="connsiteY21" fmla="*/ 1082694 h 1469771"/>
                <a:gd name="connsiteX22" fmla="*/ 1137338 w 1146064"/>
                <a:gd name="connsiteY22" fmla="*/ 830252 h 1469771"/>
                <a:gd name="connsiteX23" fmla="*/ 1013922 w 1146064"/>
                <a:gd name="connsiteY23" fmla="*/ 504883 h 1469771"/>
                <a:gd name="connsiteX24" fmla="*/ 834407 w 1146064"/>
                <a:gd name="connsiteY24" fmla="*/ 291710 h 1469771"/>
                <a:gd name="connsiteX25" fmla="*/ 531478 w 1146064"/>
                <a:gd name="connsiteY25" fmla="*/ 67318 h 1469771"/>
                <a:gd name="connsiteX26" fmla="*/ 138790 w 1146064"/>
                <a:gd name="connsiteY26" fmla="*/ 0 h 1469771"/>
                <a:gd name="connsiteX0" fmla="*/ 144400 w 1146064"/>
                <a:gd name="connsiteY0" fmla="*/ 16829 h 1447332"/>
                <a:gd name="connsiteX1" fmla="*/ 26594 w 1146064"/>
                <a:gd name="connsiteY1" fmla="*/ 22439 h 1447332"/>
                <a:gd name="connsiteX2" fmla="*/ 9765 w 1146064"/>
                <a:gd name="connsiteY2" fmla="*/ 201953 h 1447332"/>
                <a:gd name="connsiteX3" fmla="*/ 150010 w 1146064"/>
                <a:gd name="connsiteY3" fmla="*/ 280490 h 1447332"/>
                <a:gd name="connsiteX4" fmla="*/ 295865 w 1146064"/>
                <a:gd name="connsiteY4" fmla="*/ 291710 h 1447332"/>
                <a:gd name="connsiteX5" fmla="*/ 301475 w 1146064"/>
                <a:gd name="connsiteY5" fmla="*/ 291710 h 1447332"/>
                <a:gd name="connsiteX6" fmla="*/ 380012 w 1146064"/>
                <a:gd name="connsiteY6" fmla="*/ 246831 h 1447332"/>
                <a:gd name="connsiteX7" fmla="*/ 503428 w 1146064"/>
                <a:gd name="connsiteY7" fmla="*/ 319759 h 1447332"/>
                <a:gd name="connsiteX8" fmla="*/ 649284 w 1146064"/>
                <a:gd name="connsiteY8" fmla="*/ 488053 h 1447332"/>
                <a:gd name="connsiteX9" fmla="*/ 710992 w 1146064"/>
                <a:gd name="connsiteY9" fmla="*/ 600250 h 1447332"/>
                <a:gd name="connsiteX10" fmla="*/ 783919 w 1146064"/>
                <a:gd name="connsiteY10" fmla="*/ 796593 h 1447332"/>
                <a:gd name="connsiteX11" fmla="*/ 800749 w 1146064"/>
                <a:gd name="connsiteY11" fmla="*/ 931229 h 1447332"/>
                <a:gd name="connsiteX12" fmla="*/ 767090 w 1146064"/>
                <a:gd name="connsiteY12" fmla="*/ 1138792 h 1447332"/>
                <a:gd name="connsiteX13" fmla="*/ 688552 w 1146064"/>
                <a:gd name="connsiteY13" fmla="*/ 1222939 h 1447332"/>
                <a:gd name="connsiteX14" fmla="*/ 632454 w 1146064"/>
                <a:gd name="connsiteY14" fmla="*/ 1323916 h 1447332"/>
                <a:gd name="connsiteX15" fmla="*/ 660503 w 1146064"/>
                <a:gd name="connsiteY15" fmla="*/ 1385624 h 1447332"/>
                <a:gd name="connsiteX16" fmla="*/ 699772 w 1146064"/>
                <a:gd name="connsiteY16" fmla="*/ 1436112 h 1447332"/>
                <a:gd name="connsiteX17" fmla="*/ 789529 w 1146064"/>
                <a:gd name="connsiteY17" fmla="*/ 1447332 h 1447332"/>
                <a:gd name="connsiteX18" fmla="*/ 940994 w 1146064"/>
                <a:gd name="connsiteY18" fmla="*/ 1436112 h 1447332"/>
                <a:gd name="connsiteX19" fmla="*/ 1013922 w 1146064"/>
                <a:gd name="connsiteY19" fmla="*/ 1380014 h 1447332"/>
                <a:gd name="connsiteX20" fmla="*/ 1047581 w 1146064"/>
                <a:gd name="connsiteY20" fmla="*/ 1295867 h 1447332"/>
                <a:gd name="connsiteX21" fmla="*/ 1126118 w 1146064"/>
                <a:gd name="connsiteY21" fmla="*/ 1082694 h 1447332"/>
                <a:gd name="connsiteX22" fmla="*/ 1137338 w 1146064"/>
                <a:gd name="connsiteY22" fmla="*/ 830252 h 1447332"/>
                <a:gd name="connsiteX23" fmla="*/ 1013922 w 1146064"/>
                <a:gd name="connsiteY23" fmla="*/ 504883 h 1447332"/>
                <a:gd name="connsiteX24" fmla="*/ 834407 w 1146064"/>
                <a:gd name="connsiteY24" fmla="*/ 291710 h 1447332"/>
                <a:gd name="connsiteX25" fmla="*/ 531478 w 1146064"/>
                <a:gd name="connsiteY25" fmla="*/ 67318 h 1447332"/>
                <a:gd name="connsiteX26" fmla="*/ 138790 w 1146064"/>
                <a:gd name="connsiteY26" fmla="*/ 0 h 1447332"/>
                <a:gd name="connsiteX0" fmla="*/ 410682 w 1159904"/>
                <a:gd name="connsiteY0" fmla="*/ 16829 h 1447332"/>
                <a:gd name="connsiteX1" fmla="*/ 40434 w 1159904"/>
                <a:gd name="connsiteY1" fmla="*/ 22439 h 1447332"/>
                <a:gd name="connsiteX2" fmla="*/ 23605 w 1159904"/>
                <a:gd name="connsiteY2" fmla="*/ 201953 h 1447332"/>
                <a:gd name="connsiteX3" fmla="*/ 163850 w 1159904"/>
                <a:gd name="connsiteY3" fmla="*/ 280490 h 1447332"/>
                <a:gd name="connsiteX4" fmla="*/ 309705 w 1159904"/>
                <a:gd name="connsiteY4" fmla="*/ 291710 h 1447332"/>
                <a:gd name="connsiteX5" fmla="*/ 315315 w 1159904"/>
                <a:gd name="connsiteY5" fmla="*/ 291710 h 1447332"/>
                <a:gd name="connsiteX6" fmla="*/ 393852 w 1159904"/>
                <a:gd name="connsiteY6" fmla="*/ 246831 h 1447332"/>
                <a:gd name="connsiteX7" fmla="*/ 517268 w 1159904"/>
                <a:gd name="connsiteY7" fmla="*/ 319759 h 1447332"/>
                <a:gd name="connsiteX8" fmla="*/ 663124 w 1159904"/>
                <a:gd name="connsiteY8" fmla="*/ 488053 h 1447332"/>
                <a:gd name="connsiteX9" fmla="*/ 724832 w 1159904"/>
                <a:gd name="connsiteY9" fmla="*/ 600250 h 1447332"/>
                <a:gd name="connsiteX10" fmla="*/ 797759 w 1159904"/>
                <a:gd name="connsiteY10" fmla="*/ 796593 h 1447332"/>
                <a:gd name="connsiteX11" fmla="*/ 814589 w 1159904"/>
                <a:gd name="connsiteY11" fmla="*/ 931229 h 1447332"/>
                <a:gd name="connsiteX12" fmla="*/ 780930 w 1159904"/>
                <a:gd name="connsiteY12" fmla="*/ 1138792 h 1447332"/>
                <a:gd name="connsiteX13" fmla="*/ 702392 w 1159904"/>
                <a:gd name="connsiteY13" fmla="*/ 1222939 h 1447332"/>
                <a:gd name="connsiteX14" fmla="*/ 646294 w 1159904"/>
                <a:gd name="connsiteY14" fmla="*/ 1323916 h 1447332"/>
                <a:gd name="connsiteX15" fmla="*/ 674343 w 1159904"/>
                <a:gd name="connsiteY15" fmla="*/ 1385624 h 1447332"/>
                <a:gd name="connsiteX16" fmla="*/ 713612 w 1159904"/>
                <a:gd name="connsiteY16" fmla="*/ 1436112 h 1447332"/>
                <a:gd name="connsiteX17" fmla="*/ 803369 w 1159904"/>
                <a:gd name="connsiteY17" fmla="*/ 1447332 h 1447332"/>
                <a:gd name="connsiteX18" fmla="*/ 954834 w 1159904"/>
                <a:gd name="connsiteY18" fmla="*/ 1436112 h 1447332"/>
                <a:gd name="connsiteX19" fmla="*/ 1027762 w 1159904"/>
                <a:gd name="connsiteY19" fmla="*/ 1380014 h 1447332"/>
                <a:gd name="connsiteX20" fmla="*/ 1061421 w 1159904"/>
                <a:gd name="connsiteY20" fmla="*/ 1295867 h 1447332"/>
                <a:gd name="connsiteX21" fmla="*/ 1139958 w 1159904"/>
                <a:gd name="connsiteY21" fmla="*/ 1082694 h 1447332"/>
                <a:gd name="connsiteX22" fmla="*/ 1151178 w 1159904"/>
                <a:gd name="connsiteY22" fmla="*/ 830252 h 1447332"/>
                <a:gd name="connsiteX23" fmla="*/ 1027762 w 1159904"/>
                <a:gd name="connsiteY23" fmla="*/ 504883 h 1447332"/>
                <a:gd name="connsiteX24" fmla="*/ 848247 w 1159904"/>
                <a:gd name="connsiteY24" fmla="*/ 291710 h 1447332"/>
                <a:gd name="connsiteX25" fmla="*/ 545318 w 1159904"/>
                <a:gd name="connsiteY25" fmla="*/ 67318 h 1447332"/>
                <a:gd name="connsiteX26" fmla="*/ 152630 w 1159904"/>
                <a:gd name="connsiteY26" fmla="*/ 0 h 1447332"/>
                <a:gd name="connsiteX0" fmla="*/ 410682 w 1159904"/>
                <a:gd name="connsiteY0" fmla="*/ 16829 h 1447332"/>
                <a:gd name="connsiteX1" fmla="*/ 40434 w 1159904"/>
                <a:gd name="connsiteY1" fmla="*/ 22439 h 1447332"/>
                <a:gd name="connsiteX2" fmla="*/ 23605 w 1159904"/>
                <a:gd name="connsiteY2" fmla="*/ 201953 h 1447332"/>
                <a:gd name="connsiteX3" fmla="*/ 163850 w 1159904"/>
                <a:gd name="connsiteY3" fmla="*/ 280490 h 1447332"/>
                <a:gd name="connsiteX4" fmla="*/ 309705 w 1159904"/>
                <a:gd name="connsiteY4" fmla="*/ 291710 h 1447332"/>
                <a:gd name="connsiteX5" fmla="*/ 315315 w 1159904"/>
                <a:gd name="connsiteY5" fmla="*/ 263661 h 1447332"/>
                <a:gd name="connsiteX6" fmla="*/ 393852 w 1159904"/>
                <a:gd name="connsiteY6" fmla="*/ 246831 h 1447332"/>
                <a:gd name="connsiteX7" fmla="*/ 517268 w 1159904"/>
                <a:gd name="connsiteY7" fmla="*/ 319759 h 1447332"/>
                <a:gd name="connsiteX8" fmla="*/ 663124 w 1159904"/>
                <a:gd name="connsiteY8" fmla="*/ 488053 h 1447332"/>
                <a:gd name="connsiteX9" fmla="*/ 724832 w 1159904"/>
                <a:gd name="connsiteY9" fmla="*/ 600250 h 1447332"/>
                <a:gd name="connsiteX10" fmla="*/ 797759 w 1159904"/>
                <a:gd name="connsiteY10" fmla="*/ 796593 h 1447332"/>
                <a:gd name="connsiteX11" fmla="*/ 814589 w 1159904"/>
                <a:gd name="connsiteY11" fmla="*/ 931229 h 1447332"/>
                <a:gd name="connsiteX12" fmla="*/ 780930 w 1159904"/>
                <a:gd name="connsiteY12" fmla="*/ 1138792 h 1447332"/>
                <a:gd name="connsiteX13" fmla="*/ 702392 w 1159904"/>
                <a:gd name="connsiteY13" fmla="*/ 1222939 h 1447332"/>
                <a:gd name="connsiteX14" fmla="*/ 646294 w 1159904"/>
                <a:gd name="connsiteY14" fmla="*/ 1323916 h 1447332"/>
                <a:gd name="connsiteX15" fmla="*/ 674343 w 1159904"/>
                <a:gd name="connsiteY15" fmla="*/ 1385624 h 1447332"/>
                <a:gd name="connsiteX16" fmla="*/ 713612 w 1159904"/>
                <a:gd name="connsiteY16" fmla="*/ 1436112 h 1447332"/>
                <a:gd name="connsiteX17" fmla="*/ 803369 w 1159904"/>
                <a:gd name="connsiteY17" fmla="*/ 1447332 h 1447332"/>
                <a:gd name="connsiteX18" fmla="*/ 954834 w 1159904"/>
                <a:gd name="connsiteY18" fmla="*/ 1436112 h 1447332"/>
                <a:gd name="connsiteX19" fmla="*/ 1027762 w 1159904"/>
                <a:gd name="connsiteY19" fmla="*/ 1380014 h 1447332"/>
                <a:gd name="connsiteX20" fmla="*/ 1061421 w 1159904"/>
                <a:gd name="connsiteY20" fmla="*/ 1295867 h 1447332"/>
                <a:gd name="connsiteX21" fmla="*/ 1139958 w 1159904"/>
                <a:gd name="connsiteY21" fmla="*/ 1082694 h 1447332"/>
                <a:gd name="connsiteX22" fmla="*/ 1151178 w 1159904"/>
                <a:gd name="connsiteY22" fmla="*/ 830252 h 1447332"/>
                <a:gd name="connsiteX23" fmla="*/ 1027762 w 1159904"/>
                <a:gd name="connsiteY23" fmla="*/ 504883 h 1447332"/>
                <a:gd name="connsiteX24" fmla="*/ 848247 w 1159904"/>
                <a:gd name="connsiteY24" fmla="*/ 291710 h 1447332"/>
                <a:gd name="connsiteX25" fmla="*/ 545318 w 1159904"/>
                <a:gd name="connsiteY25" fmla="*/ 67318 h 1447332"/>
                <a:gd name="connsiteX26" fmla="*/ 152630 w 1159904"/>
                <a:gd name="connsiteY26" fmla="*/ 0 h 144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59904" h="1447332">
                  <a:moveTo>
                    <a:pt x="410682" y="16829"/>
                  </a:moveTo>
                  <a:cubicBezTo>
                    <a:pt x="362998" y="25244"/>
                    <a:pt x="104947" y="-8415"/>
                    <a:pt x="40434" y="22439"/>
                  </a:cubicBezTo>
                  <a:cubicBezTo>
                    <a:pt x="-24079" y="53293"/>
                    <a:pt x="3036" y="158944"/>
                    <a:pt x="23605" y="201953"/>
                  </a:cubicBezTo>
                  <a:cubicBezTo>
                    <a:pt x="44174" y="244962"/>
                    <a:pt x="116167" y="265531"/>
                    <a:pt x="163850" y="280490"/>
                  </a:cubicBezTo>
                  <a:cubicBezTo>
                    <a:pt x="211533" y="295449"/>
                    <a:pt x="284461" y="294515"/>
                    <a:pt x="309705" y="291710"/>
                  </a:cubicBezTo>
                  <a:cubicBezTo>
                    <a:pt x="334949" y="288905"/>
                    <a:pt x="301290" y="271141"/>
                    <a:pt x="315315" y="263661"/>
                  </a:cubicBezTo>
                  <a:cubicBezTo>
                    <a:pt x="329340" y="256181"/>
                    <a:pt x="360193" y="237481"/>
                    <a:pt x="393852" y="246831"/>
                  </a:cubicBezTo>
                  <a:cubicBezTo>
                    <a:pt x="427511" y="256181"/>
                    <a:pt x="472389" y="279555"/>
                    <a:pt x="517268" y="319759"/>
                  </a:cubicBezTo>
                  <a:cubicBezTo>
                    <a:pt x="562147" y="359963"/>
                    <a:pt x="628530" y="441305"/>
                    <a:pt x="663124" y="488053"/>
                  </a:cubicBezTo>
                  <a:cubicBezTo>
                    <a:pt x="697718" y="534801"/>
                    <a:pt x="702393" y="548827"/>
                    <a:pt x="724832" y="600250"/>
                  </a:cubicBezTo>
                  <a:cubicBezTo>
                    <a:pt x="747271" y="651673"/>
                    <a:pt x="782799" y="741430"/>
                    <a:pt x="797759" y="796593"/>
                  </a:cubicBezTo>
                  <a:cubicBezTo>
                    <a:pt x="812719" y="851756"/>
                    <a:pt x="817394" y="874196"/>
                    <a:pt x="814589" y="931229"/>
                  </a:cubicBezTo>
                  <a:cubicBezTo>
                    <a:pt x="811784" y="988262"/>
                    <a:pt x="799630" y="1090174"/>
                    <a:pt x="780930" y="1138792"/>
                  </a:cubicBezTo>
                  <a:cubicBezTo>
                    <a:pt x="762231" y="1187410"/>
                    <a:pt x="724831" y="1192085"/>
                    <a:pt x="702392" y="1222939"/>
                  </a:cubicBezTo>
                  <a:cubicBezTo>
                    <a:pt x="679953" y="1253793"/>
                    <a:pt x="650969" y="1296802"/>
                    <a:pt x="646294" y="1323916"/>
                  </a:cubicBezTo>
                  <a:cubicBezTo>
                    <a:pt x="641619" y="1351030"/>
                    <a:pt x="663123" y="1366925"/>
                    <a:pt x="674343" y="1385624"/>
                  </a:cubicBezTo>
                  <a:cubicBezTo>
                    <a:pt x="685563" y="1404323"/>
                    <a:pt x="692108" y="1425827"/>
                    <a:pt x="713612" y="1436112"/>
                  </a:cubicBezTo>
                  <a:cubicBezTo>
                    <a:pt x="735116" y="1446397"/>
                    <a:pt x="763165" y="1447332"/>
                    <a:pt x="803369" y="1447332"/>
                  </a:cubicBezTo>
                  <a:cubicBezTo>
                    <a:pt x="843573" y="1447332"/>
                    <a:pt x="917435" y="1447332"/>
                    <a:pt x="954834" y="1436112"/>
                  </a:cubicBezTo>
                  <a:cubicBezTo>
                    <a:pt x="992233" y="1424892"/>
                    <a:pt x="1009998" y="1403388"/>
                    <a:pt x="1027762" y="1380014"/>
                  </a:cubicBezTo>
                  <a:cubicBezTo>
                    <a:pt x="1045526" y="1356640"/>
                    <a:pt x="1042722" y="1345420"/>
                    <a:pt x="1061421" y="1295867"/>
                  </a:cubicBezTo>
                  <a:cubicBezTo>
                    <a:pt x="1080120" y="1246314"/>
                    <a:pt x="1124999" y="1160296"/>
                    <a:pt x="1139958" y="1082694"/>
                  </a:cubicBezTo>
                  <a:cubicBezTo>
                    <a:pt x="1154917" y="1005092"/>
                    <a:pt x="1169877" y="926554"/>
                    <a:pt x="1151178" y="830252"/>
                  </a:cubicBezTo>
                  <a:cubicBezTo>
                    <a:pt x="1132479" y="733950"/>
                    <a:pt x="1078250" y="594640"/>
                    <a:pt x="1027762" y="504883"/>
                  </a:cubicBezTo>
                  <a:cubicBezTo>
                    <a:pt x="977274" y="415126"/>
                    <a:pt x="928654" y="364637"/>
                    <a:pt x="848247" y="291710"/>
                  </a:cubicBezTo>
                  <a:cubicBezTo>
                    <a:pt x="767840" y="218783"/>
                    <a:pt x="661254" y="115936"/>
                    <a:pt x="545318" y="67318"/>
                  </a:cubicBezTo>
                  <a:cubicBezTo>
                    <a:pt x="429382" y="18700"/>
                    <a:pt x="189561" y="22439"/>
                    <a:pt x="152630" y="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innerShdw blurRad="63500" dist="50800">
                <a:prstClr val="black">
                  <a:alpha val="50000"/>
                </a:prstClr>
              </a:innerShdw>
            </a:effectLst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>
                <a:solidFill>
                  <a:schemeClr val="accent2"/>
                </a:solidFill>
              </a:endParaRPr>
            </a:p>
          </p:txBody>
        </p:sp>
      </p:grpSp>
      <p:grpSp>
        <p:nvGrpSpPr>
          <p:cNvPr id="7" name="Group 5">
            <a:extLst>
              <a:ext uri="{FF2B5EF4-FFF2-40B4-BE49-F238E27FC236}">
                <a16:creationId xmlns:a16="http://schemas.microsoft.com/office/drawing/2014/main" id="{8DE03A4B-DEA8-47A2-ABAC-88C365188B9E}"/>
              </a:ext>
            </a:extLst>
          </p:cNvPr>
          <p:cNvGrpSpPr>
            <a:grpSpLocks/>
          </p:cNvGrpSpPr>
          <p:nvPr/>
        </p:nvGrpSpPr>
        <p:grpSpPr bwMode="auto">
          <a:xfrm>
            <a:off x="4879180" y="1763314"/>
            <a:ext cx="2954337" cy="1454150"/>
            <a:chOff x="4786313" y="1336675"/>
            <a:chExt cx="2954337" cy="1454150"/>
          </a:xfrm>
        </p:grpSpPr>
        <p:sp>
          <p:nvSpPr>
            <p:cNvPr id="23576" name="Freeform 11 1">
              <a:extLst>
                <a:ext uri="{FF2B5EF4-FFF2-40B4-BE49-F238E27FC236}">
                  <a16:creationId xmlns:a16="http://schemas.microsoft.com/office/drawing/2014/main" id="{1D39CD4E-79C8-4357-B87A-82D026126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313" y="1341438"/>
              <a:ext cx="360362" cy="1439862"/>
            </a:xfrm>
            <a:custGeom>
              <a:avLst/>
              <a:gdLst>
                <a:gd name="T0" fmla="*/ 0 w 227"/>
                <a:gd name="T1" fmla="*/ 0 h 907"/>
                <a:gd name="T2" fmla="*/ 2147483646 w 227"/>
                <a:gd name="T3" fmla="*/ 0 h 907"/>
                <a:gd name="T4" fmla="*/ 2147483646 w 227"/>
                <a:gd name="T5" fmla="*/ 2147483646 h 907"/>
                <a:gd name="T6" fmla="*/ 0 w 227"/>
                <a:gd name="T7" fmla="*/ 2147483646 h 9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7"/>
                <a:gd name="T13" fmla="*/ 0 h 907"/>
                <a:gd name="T14" fmla="*/ 227 w 227"/>
                <a:gd name="T15" fmla="*/ 907 h 9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7" h="907">
                  <a:moveTo>
                    <a:pt x="0" y="0"/>
                  </a:moveTo>
                  <a:lnTo>
                    <a:pt x="227" y="0"/>
                  </a:lnTo>
                  <a:lnTo>
                    <a:pt x="227" y="907"/>
                  </a:lnTo>
                  <a:lnTo>
                    <a:pt x="0" y="907"/>
                  </a:ln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23577" name="Rectangle 12">
              <a:extLst>
                <a:ext uri="{FF2B5EF4-FFF2-40B4-BE49-F238E27FC236}">
                  <a16:creationId xmlns:a16="http://schemas.microsoft.com/office/drawing/2014/main" id="{2AF0135F-44C2-4321-9485-B40EEEB33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1357313"/>
              <a:ext cx="863600" cy="625475"/>
            </a:xfrm>
            <a:prstGeom prst="rect">
              <a:avLst/>
            </a:pr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endParaRPr lang="fr-FR" altLang="fr-FR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578" name="Rectangle 13">
              <a:extLst>
                <a:ext uri="{FF2B5EF4-FFF2-40B4-BE49-F238E27FC236}">
                  <a16:creationId xmlns:a16="http://schemas.microsoft.com/office/drawing/2014/main" id="{7C752CD6-7BF8-4A3A-AA07-5D98ECE6F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700" y="2060575"/>
              <a:ext cx="863600" cy="720725"/>
            </a:xfrm>
            <a:prstGeom prst="rect">
              <a:avLst/>
            </a:pr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endParaRPr lang="fr-FR" altLang="fr-FR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579" name="Freeform 14 1">
              <a:extLst>
                <a:ext uri="{FF2B5EF4-FFF2-40B4-BE49-F238E27FC236}">
                  <a16:creationId xmlns:a16="http://schemas.microsoft.com/office/drawing/2014/main" id="{3982F45A-863D-4802-9F04-CCB4857A7CF9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6156325" y="1341438"/>
              <a:ext cx="360363" cy="1439862"/>
            </a:xfrm>
            <a:custGeom>
              <a:avLst/>
              <a:gdLst>
                <a:gd name="T0" fmla="*/ 0 w 227"/>
                <a:gd name="T1" fmla="*/ 0 h 907"/>
                <a:gd name="T2" fmla="*/ 2147483646 w 227"/>
                <a:gd name="T3" fmla="*/ 0 h 907"/>
                <a:gd name="T4" fmla="*/ 2147483646 w 227"/>
                <a:gd name="T5" fmla="*/ 2147483646 h 907"/>
                <a:gd name="T6" fmla="*/ 0 w 227"/>
                <a:gd name="T7" fmla="*/ 2147483646 h 9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7"/>
                <a:gd name="T13" fmla="*/ 0 h 907"/>
                <a:gd name="T14" fmla="*/ 227 w 227"/>
                <a:gd name="T15" fmla="*/ 907 h 9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7" h="907">
                  <a:moveTo>
                    <a:pt x="0" y="0"/>
                  </a:moveTo>
                  <a:lnTo>
                    <a:pt x="227" y="0"/>
                  </a:lnTo>
                  <a:lnTo>
                    <a:pt x="227" y="907"/>
                  </a:lnTo>
                  <a:lnTo>
                    <a:pt x="0" y="907"/>
                  </a:ln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3580" name="Line 21">
              <a:extLst>
                <a:ext uri="{FF2B5EF4-FFF2-40B4-BE49-F238E27FC236}">
                  <a16:creationId xmlns:a16="http://schemas.microsoft.com/office/drawing/2014/main" id="{001F17D7-9C10-49B9-A73F-354F407C4F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88125" y="2781300"/>
              <a:ext cx="5048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23581" name="Line 22">
              <a:extLst>
                <a:ext uri="{FF2B5EF4-FFF2-40B4-BE49-F238E27FC236}">
                  <a16:creationId xmlns:a16="http://schemas.microsoft.com/office/drawing/2014/main" id="{2661F742-A000-4CB5-90C7-84963B3FE8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88125" y="1336675"/>
              <a:ext cx="647700" cy="47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3582" name="Line 23">
              <a:extLst>
                <a:ext uri="{FF2B5EF4-FFF2-40B4-BE49-F238E27FC236}">
                  <a16:creationId xmlns:a16="http://schemas.microsoft.com/office/drawing/2014/main" id="{E17DE9DB-7BC9-43D8-82EF-12679FCAEB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08850" y="1341438"/>
              <a:ext cx="431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3583" name="Line 24">
              <a:extLst>
                <a:ext uri="{FF2B5EF4-FFF2-40B4-BE49-F238E27FC236}">
                  <a16:creationId xmlns:a16="http://schemas.microsoft.com/office/drawing/2014/main" id="{2DFCBD8E-91B1-4B4A-B917-7CBE501C35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64388" y="2781300"/>
              <a:ext cx="431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3584" name="Text Box 31">
              <a:extLst>
                <a:ext uri="{FF2B5EF4-FFF2-40B4-BE49-F238E27FC236}">
                  <a16:creationId xmlns:a16="http://schemas.microsoft.com/office/drawing/2014/main" id="{E5EF1E9E-C06F-4C3C-AC10-6A49FF7160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51575" y="1987550"/>
              <a:ext cx="360363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 marL="342900" indent="-3429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fr-FR" sz="2800">
                  <a:latin typeface="Times New Roman" panose="02020603050405020304" pitchFamily="18" charset="0"/>
                  <a:ea typeface="ＭＳ Ｐゴシック" panose="020B0600070205080204" pitchFamily="34" charset="-128"/>
                  <a:cs typeface="Times New Roman" panose="02020603050405020304" pitchFamily="18" charset="0"/>
                </a:rPr>
                <a:t>N</a:t>
              </a:r>
              <a:endParaRPr lang="en-US" altLang="fr-FR" sz="2800">
                <a:latin typeface="Times New Roman" panose="02020603050405020304" pitchFamily="18" charset="0"/>
                <a:ea typeface="ＭＳ Ｐゴシック" panose="020B0600070205080204" pitchFamily="34" charset="-128"/>
                <a:cs typeface="Times New Roman" panose="02020603050405020304" pitchFamily="18" charset="0"/>
              </a:endParaRPr>
            </a:p>
          </p:txBody>
        </p:sp>
        <p:sp>
          <p:nvSpPr>
            <p:cNvPr id="23585" name="Text Box 32">
              <a:extLst>
                <a:ext uri="{FF2B5EF4-FFF2-40B4-BE49-F238E27FC236}">
                  <a16:creationId xmlns:a16="http://schemas.microsoft.com/office/drawing/2014/main" id="{651BEDF3-EAF2-4747-8F34-E32472DE62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5600" y="2149475"/>
              <a:ext cx="438150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 lIns="90000" tIns="46800" rIns="90000" bIns="46800">
              <a:spAutoFit/>
            </a:bodyPr>
            <a:lstStyle>
              <a:lvl1pPr marL="342900" indent="-3429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fr-FR" sz="2800">
                  <a:latin typeface="Times New Roman" panose="02020603050405020304" pitchFamily="18" charset="0"/>
                  <a:ea typeface="ＭＳ Ｐゴシック" panose="020B0600070205080204" pitchFamily="34" charset="-128"/>
                  <a:cs typeface="Times New Roman" panose="02020603050405020304" pitchFamily="18" charset="0"/>
                </a:rPr>
                <a:t>N</a:t>
              </a:r>
              <a:endParaRPr lang="en-US" altLang="fr-FR" sz="2800">
                <a:latin typeface="Times New Roman" panose="02020603050405020304" pitchFamily="18" charset="0"/>
                <a:ea typeface="ＭＳ Ｐゴシック" panose="020B0600070205080204" pitchFamily="34" charset="-128"/>
                <a:cs typeface="Times New Roman" panose="02020603050405020304" pitchFamily="18" charset="0"/>
              </a:endParaRPr>
            </a:p>
          </p:txBody>
        </p:sp>
        <p:sp>
          <p:nvSpPr>
            <p:cNvPr id="23586" name="Text Box 33">
              <a:extLst>
                <a:ext uri="{FF2B5EF4-FFF2-40B4-BE49-F238E27FC236}">
                  <a16:creationId xmlns:a16="http://schemas.microsoft.com/office/drawing/2014/main" id="{BCB1527B-D8CB-4B83-9938-EFA74894E8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4163" y="1430338"/>
              <a:ext cx="438150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 lIns="90000" tIns="46800" rIns="90000" bIns="46800">
              <a:spAutoFit/>
            </a:bodyPr>
            <a:lstStyle>
              <a:lvl1pPr marL="342900" indent="-3429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fr-FR" sz="2800">
                  <a:latin typeface="Times New Roman" panose="02020603050405020304" pitchFamily="18" charset="0"/>
                  <a:ea typeface="ＭＳ Ｐゴシック" panose="020B0600070205080204" pitchFamily="34" charset="-128"/>
                  <a:cs typeface="Times New Roman" panose="02020603050405020304" pitchFamily="18" charset="0"/>
                </a:rPr>
                <a:t>N</a:t>
              </a:r>
              <a:endParaRPr lang="en-US" altLang="fr-FR" sz="2800">
                <a:latin typeface="Times New Roman" panose="02020603050405020304" pitchFamily="18" charset="0"/>
                <a:ea typeface="ＭＳ Ｐゴシック" panose="020B0600070205080204" pitchFamily="34" charset="-128"/>
                <a:cs typeface="Times New Roman" panose="02020603050405020304" pitchFamily="18" charset="0"/>
              </a:endParaRPr>
            </a:p>
          </p:txBody>
        </p:sp>
        <p:sp>
          <p:nvSpPr>
            <p:cNvPr id="23587" name="Line 15 1">
              <a:extLst>
                <a:ext uri="{FF2B5EF4-FFF2-40B4-BE49-F238E27FC236}">
                  <a16:creationId xmlns:a16="http://schemas.microsoft.com/office/drawing/2014/main" id="{C827D6A8-048C-4D63-998E-61C0649833C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60000" flipH="1">
              <a:off x="6484112" y="1785077"/>
              <a:ext cx="453786" cy="99578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3588" name="Line 15 2">
              <a:extLst>
                <a:ext uri="{FF2B5EF4-FFF2-40B4-BE49-F238E27FC236}">
                  <a16:creationId xmlns:a16="http://schemas.microsoft.com/office/drawing/2014/main" id="{0FDB8880-EF9A-4FD5-9BF8-7295F6073A5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60000" flipH="1">
              <a:off x="6588122" y="1911350"/>
              <a:ext cx="390527" cy="8699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cxnSp>
          <p:nvCxnSpPr>
            <p:cNvPr id="23589" name="Straight Connector 4">
              <a:extLst>
                <a:ext uri="{FF2B5EF4-FFF2-40B4-BE49-F238E27FC236}">
                  <a16:creationId xmlns:a16="http://schemas.microsoft.com/office/drawing/2014/main" id="{7A21D855-F6E9-41CA-8CAA-8E17F0D1BCE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092950" y="1336675"/>
              <a:ext cx="142875" cy="261938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90" name="Straight Connector 49">
              <a:extLst>
                <a:ext uri="{FF2B5EF4-FFF2-40B4-BE49-F238E27FC236}">
                  <a16:creationId xmlns:a16="http://schemas.microsoft.com/office/drawing/2014/main" id="{7D033FDD-ACF7-489E-9F5B-457C1AA88BC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164388" y="1341438"/>
              <a:ext cx="142875" cy="276225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71AFE108-EB10-4984-9C95-2F50AD175557}"/>
                </a:ext>
              </a:extLst>
            </p:cNvPr>
            <p:cNvSpPr/>
            <p:nvPr/>
          </p:nvSpPr>
          <p:spPr>
            <a:xfrm>
              <a:off x="6511925" y="1336675"/>
              <a:ext cx="765175" cy="1454150"/>
            </a:xfrm>
            <a:custGeom>
              <a:avLst/>
              <a:gdLst>
                <a:gd name="connsiteX0" fmla="*/ 0 w 765270"/>
                <a:gd name="connsiteY0" fmla="*/ 0 h 1453661"/>
                <a:gd name="connsiteX1" fmla="*/ 586154 w 765270"/>
                <a:gd name="connsiteY1" fmla="*/ 404446 h 1453661"/>
                <a:gd name="connsiteX2" fmla="*/ 762000 w 765270"/>
                <a:gd name="connsiteY2" fmla="*/ 896815 h 1453661"/>
                <a:gd name="connsiteX3" fmla="*/ 691662 w 765270"/>
                <a:gd name="connsiteY3" fmla="*/ 1283677 h 1453661"/>
                <a:gd name="connsiteX4" fmla="*/ 580293 w 765270"/>
                <a:gd name="connsiteY4" fmla="*/ 1453661 h 1453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270" h="1453661">
                  <a:moveTo>
                    <a:pt x="0" y="0"/>
                  </a:moveTo>
                  <a:cubicBezTo>
                    <a:pt x="229577" y="127488"/>
                    <a:pt x="459154" y="254977"/>
                    <a:pt x="586154" y="404446"/>
                  </a:cubicBezTo>
                  <a:cubicBezTo>
                    <a:pt x="713154" y="553915"/>
                    <a:pt x="744415" y="750277"/>
                    <a:pt x="762000" y="896815"/>
                  </a:cubicBezTo>
                  <a:cubicBezTo>
                    <a:pt x="779585" y="1043353"/>
                    <a:pt x="721947" y="1190869"/>
                    <a:pt x="691662" y="1283677"/>
                  </a:cubicBezTo>
                  <a:cubicBezTo>
                    <a:pt x="661378" y="1376485"/>
                    <a:pt x="620835" y="1415073"/>
                    <a:pt x="580293" y="1453661"/>
                  </a:cubicBez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>
                <a:solidFill>
                  <a:schemeClr val="accent2"/>
                </a:solidFill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C101F0DF-023D-487C-A730-275C4C3AC413}"/>
                </a:ext>
              </a:extLst>
            </p:cNvPr>
            <p:cNvSpPr/>
            <p:nvPr/>
          </p:nvSpPr>
          <p:spPr>
            <a:xfrm rot="60000">
              <a:off x="6600825" y="1347788"/>
              <a:ext cx="755650" cy="1439862"/>
            </a:xfrm>
            <a:custGeom>
              <a:avLst/>
              <a:gdLst>
                <a:gd name="connsiteX0" fmla="*/ 0 w 765270"/>
                <a:gd name="connsiteY0" fmla="*/ 0 h 1453661"/>
                <a:gd name="connsiteX1" fmla="*/ 586154 w 765270"/>
                <a:gd name="connsiteY1" fmla="*/ 404446 h 1453661"/>
                <a:gd name="connsiteX2" fmla="*/ 762000 w 765270"/>
                <a:gd name="connsiteY2" fmla="*/ 896815 h 1453661"/>
                <a:gd name="connsiteX3" fmla="*/ 691662 w 765270"/>
                <a:gd name="connsiteY3" fmla="*/ 1283677 h 1453661"/>
                <a:gd name="connsiteX4" fmla="*/ 580293 w 765270"/>
                <a:gd name="connsiteY4" fmla="*/ 1453661 h 1453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270" h="1453661">
                  <a:moveTo>
                    <a:pt x="0" y="0"/>
                  </a:moveTo>
                  <a:cubicBezTo>
                    <a:pt x="229577" y="127488"/>
                    <a:pt x="459154" y="254977"/>
                    <a:pt x="586154" y="404446"/>
                  </a:cubicBezTo>
                  <a:cubicBezTo>
                    <a:pt x="713154" y="553915"/>
                    <a:pt x="744415" y="750277"/>
                    <a:pt x="762000" y="896815"/>
                  </a:cubicBezTo>
                  <a:cubicBezTo>
                    <a:pt x="779585" y="1043353"/>
                    <a:pt x="721947" y="1190869"/>
                    <a:pt x="691662" y="1283677"/>
                  </a:cubicBezTo>
                  <a:cubicBezTo>
                    <a:pt x="661378" y="1376485"/>
                    <a:pt x="620835" y="1415073"/>
                    <a:pt x="580293" y="1453661"/>
                  </a:cubicBez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dirty="0">
                <a:solidFill>
                  <a:schemeClr val="accent2"/>
                </a:solidFill>
              </a:endParaRPr>
            </a:p>
          </p:txBody>
        </p:sp>
      </p:grpSp>
      <p:pic>
        <p:nvPicPr>
          <p:cNvPr id="23568" name="Image 10">
            <a:extLst>
              <a:ext uri="{FF2B5EF4-FFF2-40B4-BE49-F238E27FC236}">
                <a16:creationId xmlns:a16="http://schemas.microsoft.com/office/drawing/2014/main" id="{30D857D6-7F14-4C92-8FFC-2AB75B07575C}"/>
              </a:ext>
            </a:extLst>
          </p:cNvPr>
          <p:cNvPicPr>
            <a:picLocks/>
          </p:cNvPicPr>
          <p:nvPr>
            <p:custDataLst>
              <p:tags r:id="rId4"/>
            </p:custDataLst>
          </p:nvPr>
        </p:nvPicPr>
        <p:blipFill>
          <a:blip r:embed="rId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7338" y="5146675"/>
            <a:ext cx="1397000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69" name="Forme libre 12">
            <a:extLst>
              <a:ext uri="{FF2B5EF4-FFF2-40B4-BE49-F238E27FC236}">
                <a16:creationId xmlns:a16="http://schemas.microsoft.com/office/drawing/2014/main" id="{53B9A435-CE1B-4331-8196-9B1DECC058BF}"/>
              </a:ext>
            </a:extLst>
          </p:cNvPr>
          <p:cNvSpPr>
            <a:spLocks/>
          </p:cNvSpPr>
          <p:nvPr/>
        </p:nvSpPr>
        <p:spPr bwMode="auto">
          <a:xfrm>
            <a:off x="742950" y="1362075"/>
            <a:ext cx="3371850" cy="385763"/>
          </a:xfrm>
          <a:custGeom>
            <a:avLst/>
            <a:gdLst>
              <a:gd name="T0" fmla="*/ 88472 w 3373283"/>
              <a:gd name="T1" fmla="*/ 312926 h 387082"/>
              <a:gd name="T2" fmla="*/ 7951 w 3373283"/>
              <a:gd name="T3" fmla="*/ 191867 h 387082"/>
              <a:gd name="T4" fmla="*/ 261064 w 3373283"/>
              <a:gd name="T5" fmla="*/ 70807 h 387082"/>
              <a:gd name="T6" fmla="*/ 1457682 w 3373283"/>
              <a:gd name="T7" fmla="*/ 176 h 387082"/>
              <a:gd name="T8" fmla="*/ 3241104 w 3373283"/>
              <a:gd name="T9" fmla="*/ 90985 h 387082"/>
              <a:gd name="T10" fmla="*/ 2976466 w 3373283"/>
              <a:gd name="T11" fmla="*/ 323014 h 387082"/>
              <a:gd name="T12" fmla="*/ 2976466 w 3373283"/>
              <a:gd name="T13" fmla="*/ 323014 h 387082"/>
              <a:gd name="T14" fmla="*/ 2953455 w 3373283"/>
              <a:gd name="T15" fmla="*/ 333100 h 3870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373283" h="387082">
                <a:moveTo>
                  <a:pt x="90144" y="363635"/>
                </a:moveTo>
                <a:cubicBezTo>
                  <a:pt x="34459" y="316743"/>
                  <a:pt x="-21225" y="269851"/>
                  <a:pt x="8083" y="222959"/>
                </a:cubicBezTo>
                <a:cubicBezTo>
                  <a:pt x="37391" y="176067"/>
                  <a:pt x="19806" y="119405"/>
                  <a:pt x="265991" y="82282"/>
                </a:cubicBezTo>
                <a:cubicBezTo>
                  <a:pt x="512176" y="45159"/>
                  <a:pt x="979145" y="-3688"/>
                  <a:pt x="1485191" y="220"/>
                </a:cubicBezTo>
                <a:cubicBezTo>
                  <a:pt x="1991237" y="4128"/>
                  <a:pt x="3044360" y="43205"/>
                  <a:pt x="3302268" y="105728"/>
                </a:cubicBezTo>
                <a:cubicBezTo>
                  <a:pt x="3560176" y="168251"/>
                  <a:pt x="3032637" y="375359"/>
                  <a:pt x="3032637" y="375359"/>
                </a:cubicBezTo>
                <a:lnTo>
                  <a:pt x="3009191" y="387082"/>
                </a:lnTo>
              </a:path>
            </a:pathLst>
          </a:cu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70" name="Forme libre 53">
            <a:extLst>
              <a:ext uri="{FF2B5EF4-FFF2-40B4-BE49-F238E27FC236}">
                <a16:creationId xmlns:a16="http://schemas.microsoft.com/office/drawing/2014/main" id="{DABD3282-93FA-4FB7-A5A2-E4465423A50D}"/>
              </a:ext>
            </a:extLst>
          </p:cNvPr>
          <p:cNvSpPr>
            <a:spLocks/>
          </p:cNvSpPr>
          <p:nvPr/>
        </p:nvSpPr>
        <p:spPr bwMode="auto">
          <a:xfrm>
            <a:off x="4722813" y="1397000"/>
            <a:ext cx="3373437" cy="387350"/>
          </a:xfrm>
          <a:custGeom>
            <a:avLst/>
            <a:gdLst>
              <a:gd name="T0" fmla="*/ 90320 w 3373283"/>
              <a:gd name="T1" fmla="*/ 374879 h 387082"/>
              <a:gd name="T2" fmla="*/ 8083 w 3373283"/>
              <a:gd name="T3" fmla="*/ 229853 h 387082"/>
              <a:gd name="T4" fmla="*/ 266519 w 3373283"/>
              <a:gd name="T5" fmla="*/ 84825 h 387082"/>
              <a:gd name="T6" fmla="*/ 1488183 w 3373283"/>
              <a:gd name="T7" fmla="*/ 220 h 387082"/>
              <a:gd name="T8" fmla="*/ 3308912 w 3373283"/>
              <a:gd name="T9" fmla="*/ 108996 h 387082"/>
              <a:gd name="T10" fmla="*/ 3038744 w 3373283"/>
              <a:gd name="T11" fmla="*/ 386967 h 387082"/>
              <a:gd name="T12" fmla="*/ 3038744 w 3373283"/>
              <a:gd name="T13" fmla="*/ 386967 h 387082"/>
              <a:gd name="T14" fmla="*/ 3015243 w 3373283"/>
              <a:gd name="T15" fmla="*/ 399051 h 3870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373283" h="387082">
                <a:moveTo>
                  <a:pt x="90144" y="363635"/>
                </a:moveTo>
                <a:cubicBezTo>
                  <a:pt x="34459" y="316743"/>
                  <a:pt x="-21225" y="269851"/>
                  <a:pt x="8083" y="222959"/>
                </a:cubicBezTo>
                <a:cubicBezTo>
                  <a:pt x="37391" y="176067"/>
                  <a:pt x="19806" y="119405"/>
                  <a:pt x="265991" y="82282"/>
                </a:cubicBezTo>
                <a:cubicBezTo>
                  <a:pt x="512176" y="45159"/>
                  <a:pt x="979145" y="-3688"/>
                  <a:pt x="1485191" y="220"/>
                </a:cubicBezTo>
                <a:cubicBezTo>
                  <a:pt x="1991237" y="4128"/>
                  <a:pt x="3044360" y="43205"/>
                  <a:pt x="3302268" y="105728"/>
                </a:cubicBezTo>
                <a:cubicBezTo>
                  <a:pt x="3560176" y="168251"/>
                  <a:pt x="3032637" y="375359"/>
                  <a:pt x="3032637" y="375359"/>
                </a:cubicBezTo>
                <a:lnTo>
                  <a:pt x="3009191" y="387082"/>
                </a:lnTo>
              </a:path>
            </a:pathLst>
          </a:cu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" name="ZoneTexte 59 1">
            <a:extLst>
              <a:ext uri="{FF2B5EF4-FFF2-40B4-BE49-F238E27FC236}">
                <a16:creationId xmlns:a16="http://schemas.microsoft.com/office/drawing/2014/main" id="{48505A46-40FF-4FC1-86C4-900352991F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3" y="908050"/>
            <a:ext cx="525336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>
              <a:buFont typeface="Wingdings" panose="05000000000000000000" pitchFamily="2" charset="2"/>
              <a:buChar char="§"/>
            </a:pPr>
            <a:r>
              <a:rPr lang="en-GB" altLang="fr-FR" sz="16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Compare two cylindric graphs for two-point correlators</a:t>
            </a:r>
            <a:endParaRPr lang="fr-FR" altLang="fr-FR" sz="1600" dirty="0">
              <a:solidFill>
                <a:schemeClr val="accent2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58" name="ZoneTexte 59 2">
            <a:extLst>
              <a:ext uri="{FF2B5EF4-FFF2-40B4-BE49-F238E27FC236}">
                <a16:creationId xmlns:a16="http://schemas.microsoft.com/office/drawing/2014/main" id="{EF1A5D9E-65B4-47BA-AACD-C587D672DA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563" y="3860800"/>
            <a:ext cx="619701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>
              <a:buFont typeface="Wingdings" panose="05000000000000000000" pitchFamily="2" charset="2"/>
              <a:buChar char="§"/>
            </a:pPr>
            <a:r>
              <a:rPr lang="en-GB" altLang="fr-FR" sz="16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The one with bigger number of  faces (smaller genus) dominates</a:t>
            </a:r>
            <a:endParaRPr lang="fr-FR" altLang="fr-FR" sz="1600" dirty="0">
              <a:solidFill>
                <a:schemeClr val="accent2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63" name="ZoneTexte 59 3">
            <a:extLst>
              <a:ext uri="{FF2B5EF4-FFF2-40B4-BE49-F238E27FC236}">
                <a16:creationId xmlns:a16="http://schemas.microsoft.com/office/drawing/2014/main" id="{7D5754E9-BD1A-4B53-BB69-41B1D23AD5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085" y="6308099"/>
            <a:ext cx="599664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>
              <a:buFont typeface="Wingdings" panose="05000000000000000000" pitchFamily="2" charset="2"/>
              <a:buChar char="§"/>
            </a:pPr>
            <a:r>
              <a:rPr lang="en-GB" altLang="fr-FR" sz="16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We will always deal with planar quantities (in ‘t </a:t>
            </a:r>
            <a:r>
              <a:rPr lang="en-GB" altLang="fr-FR" sz="1600" dirty="0" err="1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Hooft</a:t>
            </a:r>
            <a:r>
              <a:rPr lang="en-GB" altLang="fr-FR" sz="16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limit), like</a:t>
            </a:r>
            <a:endParaRPr lang="fr-FR" altLang="fr-FR" sz="1600" dirty="0">
              <a:solidFill>
                <a:schemeClr val="accent2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pic>
        <p:nvPicPr>
          <p:cNvPr id="23574" name="Image 16">
            <a:extLst>
              <a:ext uri="{FF2B5EF4-FFF2-40B4-BE49-F238E27FC236}">
                <a16:creationId xmlns:a16="http://schemas.microsoft.com/office/drawing/2014/main" id="{4D078F41-40D2-4BF4-A97D-0F07A41C8C01}"/>
              </a:ext>
            </a:extLst>
          </p:cNvPr>
          <p:cNvPicPr>
            <a:picLocks/>
          </p:cNvPicPr>
          <p:nvPr>
            <p:custDataLst>
              <p:tags r:id="rId5"/>
            </p:custDataLst>
          </p:nvPr>
        </p:nvPicPr>
        <p:blipFill>
          <a:blip r:embed="rId5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70382" y="6356896"/>
            <a:ext cx="406400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75" name="Picture 9">
            <a:extLst>
              <a:ext uri="{FF2B5EF4-FFF2-40B4-BE49-F238E27FC236}">
                <a16:creationId xmlns:a16="http://schemas.microsoft.com/office/drawing/2014/main" id="{A2F604F9-8188-40AF-A290-5C2B42F4A01C}"/>
              </a:ext>
            </a:extLst>
          </p:cNvPr>
          <p:cNvPicPr>
            <a:picLocks/>
          </p:cNvPicPr>
          <p:nvPr>
            <p:custDataLst>
              <p:tags r:id="rId6"/>
            </p:custDataLst>
          </p:nvPr>
        </p:nvPicPr>
        <p:blipFill>
          <a:blip r:embed="rId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0900" y="4359275"/>
            <a:ext cx="4254500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Freeform 10 2">
            <a:extLst>
              <a:ext uri="{FF2B5EF4-FFF2-40B4-BE49-F238E27FC236}">
                <a16:creationId xmlns:a16="http://schemas.microsoft.com/office/drawing/2014/main" id="{717EAAC7-F1A9-42E6-A958-514F9CA0A174}"/>
              </a:ext>
            </a:extLst>
          </p:cNvPr>
          <p:cNvSpPr/>
          <p:nvPr/>
        </p:nvSpPr>
        <p:spPr>
          <a:xfrm>
            <a:off x="14379523" y="-14507765"/>
            <a:ext cx="186740" cy="217863"/>
          </a:xfrm>
          <a:custGeom>
            <a:avLst/>
            <a:gdLst>
              <a:gd name="connsiteX0" fmla="*/ 164720 w 186740"/>
              <a:gd name="connsiteY0" fmla="*/ 43496 h 217863"/>
              <a:gd name="connsiteX1" fmla="*/ 165644 w 186740"/>
              <a:gd name="connsiteY1" fmla="*/ 37913 h 217863"/>
              <a:gd name="connsiteX2" fmla="*/ 156658 w 186740"/>
              <a:gd name="connsiteY2" fmla="*/ 29539 h 217863"/>
              <a:gd name="connsiteX3" fmla="*/ 143945 w 186740"/>
              <a:gd name="connsiteY3" fmla="*/ 42872 h 217863"/>
              <a:gd name="connsiteX4" fmla="*/ 115107 w 186740"/>
              <a:gd name="connsiteY4" fmla="*/ 23343 h 217863"/>
              <a:gd name="connsiteX5" fmla="*/ 41326 w 186740"/>
              <a:gd name="connsiteY5" fmla="*/ 111394 h 217863"/>
              <a:gd name="connsiteX6" fmla="*/ 82555 w 186740"/>
              <a:gd name="connsiteY6" fmla="*/ 160373 h 217863"/>
              <a:gd name="connsiteX7" fmla="*/ 118522 w 186740"/>
              <a:gd name="connsiteY7" fmla="*/ 142390 h 217863"/>
              <a:gd name="connsiteX8" fmla="*/ 118833 w 186740"/>
              <a:gd name="connsiteY8" fmla="*/ 142701 h 217863"/>
              <a:gd name="connsiteX9" fmla="*/ 108601 w 186740"/>
              <a:gd name="connsiteY9" fmla="*/ 183628 h 217863"/>
              <a:gd name="connsiteX10" fmla="*/ 63958 w 186740"/>
              <a:gd name="connsiteY10" fmla="*/ 217105 h 217863"/>
              <a:gd name="connsiteX11" fmla="*/ 39157 w 186740"/>
              <a:gd name="connsiteY11" fmla="*/ 214013 h 217863"/>
              <a:gd name="connsiteX12" fmla="*/ 51869 w 186740"/>
              <a:gd name="connsiteY12" fmla="*/ 197887 h 217863"/>
              <a:gd name="connsiteX13" fmla="*/ 40081 w 186740"/>
              <a:gd name="connsiteY13" fmla="*/ 187033 h 217863"/>
              <a:gd name="connsiteX14" fmla="*/ 23343 w 186740"/>
              <a:gd name="connsiteY14" fmla="*/ 205016 h 217863"/>
              <a:gd name="connsiteX15" fmla="*/ 64580 w 186740"/>
              <a:gd name="connsiteY15" fmla="*/ 223933 h 217863"/>
              <a:gd name="connsiteX16" fmla="*/ 130300 w 186740"/>
              <a:gd name="connsiteY16" fmla="*/ 181148 h 217863"/>
              <a:gd name="connsiteX17" fmla="*/ 164720 w 186740"/>
              <a:gd name="connsiteY17" fmla="*/ 43496 h 217863"/>
              <a:gd name="connsiteX18" fmla="*/ 124415 w 186740"/>
              <a:gd name="connsiteY18" fmla="*/ 120690 h 217863"/>
              <a:gd name="connsiteX19" fmla="*/ 108601 w 186740"/>
              <a:gd name="connsiteY19" fmla="*/ 142390 h 217863"/>
              <a:gd name="connsiteX20" fmla="*/ 83488 w 186740"/>
              <a:gd name="connsiteY20" fmla="*/ 153556 h 217863"/>
              <a:gd name="connsiteX21" fmla="*/ 63336 w 186740"/>
              <a:gd name="connsiteY21" fmla="*/ 125029 h 217863"/>
              <a:gd name="connsiteX22" fmla="*/ 80697 w 186740"/>
              <a:gd name="connsiteY22" fmla="*/ 57754 h 217863"/>
              <a:gd name="connsiteX23" fmla="*/ 115419 w 186740"/>
              <a:gd name="connsiteY23" fmla="*/ 30160 h 217863"/>
              <a:gd name="connsiteX24" fmla="*/ 140220 w 186740"/>
              <a:gd name="connsiteY24" fmla="*/ 56819 h 217863"/>
              <a:gd name="connsiteX25" fmla="*/ 139296 w 186740"/>
              <a:gd name="connsiteY25" fmla="*/ 61479 h 217863"/>
              <a:gd name="connsiteX26" fmla="*/ 124415 w 186740"/>
              <a:gd name="connsiteY26" fmla="*/ 120690 h 217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86740" h="217863">
                <a:moveTo>
                  <a:pt x="164720" y="43496"/>
                </a:moveTo>
                <a:cubicBezTo>
                  <a:pt x="165022" y="41638"/>
                  <a:pt x="165644" y="40082"/>
                  <a:pt x="165644" y="37913"/>
                </a:cubicBezTo>
                <a:cubicBezTo>
                  <a:pt x="165644" y="32641"/>
                  <a:pt x="161929" y="29539"/>
                  <a:pt x="156658" y="29539"/>
                </a:cubicBezTo>
                <a:cubicBezTo>
                  <a:pt x="153555" y="29539"/>
                  <a:pt x="145180" y="31718"/>
                  <a:pt x="143945" y="42872"/>
                </a:cubicBezTo>
                <a:cubicBezTo>
                  <a:pt x="138362" y="31406"/>
                  <a:pt x="127508" y="23343"/>
                  <a:pt x="115107" y="23343"/>
                </a:cubicBezTo>
                <a:cubicBezTo>
                  <a:pt x="79773" y="23343"/>
                  <a:pt x="41326" y="66741"/>
                  <a:pt x="41326" y="111394"/>
                </a:cubicBezTo>
                <a:cubicBezTo>
                  <a:pt x="41326" y="142078"/>
                  <a:pt x="60233" y="160373"/>
                  <a:pt x="82555" y="160373"/>
                </a:cubicBezTo>
                <a:cubicBezTo>
                  <a:pt x="100850" y="160373"/>
                  <a:pt x="115419" y="145803"/>
                  <a:pt x="118522" y="142390"/>
                </a:cubicBezTo>
                <a:lnTo>
                  <a:pt x="118833" y="142701"/>
                </a:lnTo>
                <a:cubicBezTo>
                  <a:pt x="112326" y="170293"/>
                  <a:pt x="108601" y="183005"/>
                  <a:pt x="108601" y="183628"/>
                </a:cubicBezTo>
                <a:cubicBezTo>
                  <a:pt x="107365" y="186419"/>
                  <a:pt x="96823" y="217105"/>
                  <a:pt x="63958" y="217105"/>
                </a:cubicBezTo>
                <a:cubicBezTo>
                  <a:pt x="58065" y="217105"/>
                  <a:pt x="47832" y="216794"/>
                  <a:pt x="39157" y="214013"/>
                </a:cubicBezTo>
                <a:cubicBezTo>
                  <a:pt x="48455" y="211220"/>
                  <a:pt x="51869" y="203158"/>
                  <a:pt x="51869" y="197887"/>
                </a:cubicBezTo>
                <a:cubicBezTo>
                  <a:pt x="51869" y="192927"/>
                  <a:pt x="48455" y="187033"/>
                  <a:pt x="40081" y="187033"/>
                </a:cubicBezTo>
                <a:cubicBezTo>
                  <a:pt x="33263" y="187033"/>
                  <a:pt x="23343" y="192616"/>
                  <a:pt x="23343" y="205016"/>
                </a:cubicBezTo>
                <a:cubicBezTo>
                  <a:pt x="23343" y="217729"/>
                  <a:pt x="34819" y="223933"/>
                  <a:pt x="64580" y="223933"/>
                </a:cubicBezTo>
                <a:cubicBezTo>
                  <a:pt x="103330" y="223933"/>
                  <a:pt x="125650" y="199745"/>
                  <a:pt x="130300" y="181148"/>
                </a:cubicBezTo>
                <a:lnTo>
                  <a:pt x="164720" y="43496"/>
                </a:lnTo>
                <a:close/>
                <a:moveTo>
                  <a:pt x="124415" y="120690"/>
                </a:moveTo>
                <a:cubicBezTo>
                  <a:pt x="122548" y="128754"/>
                  <a:pt x="115419" y="136505"/>
                  <a:pt x="108601" y="142390"/>
                </a:cubicBezTo>
                <a:cubicBezTo>
                  <a:pt x="102094" y="147973"/>
                  <a:pt x="92475" y="153556"/>
                  <a:pt x="83488" y="153556"/>
                </a:cubicBezTo>
                <a:cubicBezTo>
                  <a:pt x="67985" y="153556"/>
                  <a:pt x="63336" y="137430"/>
                  <a:pt x="63336" y="125029"/>
                </a:cubicBezTo>
                <a:cubicBezTo>
                  <a:pt x="63336" y="110147"/>
                  <a:pt x="72333" y="73568"/>
                  <a:pt x="80697" y="57754"/>
                </a:cubicBezTo>
                <a:cubicBezTo>
                  <a:pt x="89071" y="42561"/>
                  <a:pt x="102396" y="30160"/>
                  <a:pt x="115419" y="30160"/>
                </a:cubicBezTo>
                <a:cubicBezTo>
                  <a:pt x="135883" y="30160"/>
                  <a:pt x="140220" y="55273"/>
                  <a:pt x="140220" y="56819"/>
                </a:cubicBezTo>
                <a:cubicBezTo>
                  <a:pt x="140220" y="58377"/>
                  <a:pt x="139608" y="60233"/>
                  <a:pt x="139296" y="61479"/>
                </a:cubicBezTo>
                <a:lnTo>
                  <a:pt x="124415" y="120690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 11 2">
            <a:extLst>
              <a:ext uri="{FF2B5EF4-FFF2-40B4-BE49-F238E27FC236}">
                <a16:creationId xmlns:a16="http://schemas.microsoft.com/office/drawing/2014/main" id="{6DA989EC-62CA-40FB-94ED-E67F1E41E97C}"/>
              </a:ext>
            </a:extLst>
          </p:cNvPr>
          <p:cNvSpPr/>
          <p:nvPr/>
        </p:nvSpPr>
        <p:spPr>
          <a:xfrm>
            <a:off x="14538189" y="-14419971"/>
            <a:ext cx="124493" cy="124493"/>
          </a:xfrm>
          <a:custGeom>
            <a:avLst/>
            <a:gdLst>
              <a:gd name="connsiteX0" fmla="*/ 101492 w 124493"/>
              <a:gd name="connsiteY0" fmla="*/ 37455 h 124493"/>
              <a:gd name="connsiteX1" fmla="*/ 92369 w 124493"/>
              <a:gd name="connsiteY1" fmla="*/ 47658 h 124493"/>
              <a:gd name="connsiteX2" fmla="*/ 99536 w 124493"/>
              <a:gd name="connsiteY2" fmla="*/ 54603 h 124493"/>
              <a:gd name="connsiteX3" fmla="*/ 109954 w 124493"/>
              <a:gd name="connsiteY3" fmla="*/ 42230 h 124493"/>
              <a:gd name="connsiteX4" fmla="*/ 81086 w 124493"/>
              <a:gd name="connsiteY4" fmla="*/ 23343 h 124493"/>
              <a:gd name="connsiteX5" fmla="*/ 41141 w 124493"/>
              <a:gd name="connsiteY5" fmla="*/ 55040 h 124493"/>
              <a:gd name="connsiteX6" fmla="*/ 48738 w 124493"/>
              <a:gd name="connsiteY6" fmla="*/ 70882 h 124493"/>
              <a:gd name="connsiteX7" fmla="*/ 73266 w 124493"/>
              <a:gd name="connsiteY7" fmla="*/ 78694 h 124493"/>
              <a:gd name="connsiteX8" fmla="*/ 91727 w 124493"/>
              <a:gd name="connsiteY8" fmla="*/ 93030 h 124493"/>
              <a:gd name="connsiteX9" fmla="*/ 80221 w 124493"/>
              <a:gd name="connsiteY9" fmla="*/ 110391 h 124493"/>
              <a:gd name="connsiteX10" fmla="*/ 58512 w 124493"/>
              <a:gd name="connsiteY10" fmla="*/ 115166 h 124493"/>
              <a:gd name="connsiteX11" fmla="*/ 32456 w 124493"/>
              <a:gd name="connsiteY11" fmla="*/ 106052 h 124493"/>
              <a:gd name="connsiteX12" fmla="*/ 44400 w 124493"/>
              <a:gd name="connsiteY12" fmla="*/ 93682 h 124493"/>
              <a:gd name="connsiteX13" fmla="*/ 35928 w 124493"/>
              <a:gd name="connsiteY13" fmla="*/ 85648 h 124493"/>
              <a:gd name="connsiteX14" fmla="*/ 23343 w 124493"/>
              <a:gd name="connsiteY14" fmla="*/ 100188 h 124493"/>
              <a:gd name="connsiteX15" fmla="*/ 58289 w 124493"/>
              <a:gd name="connsiteY15" fmla="*/ 121245 h 124493"/>
              <a:gd name="connsiteX16" fmla="*/ 105616 w 124493"/>
              <a:gd name="connsiteY16" fmla="*/ 85424 h 124493"/>
              <a:gd name="connsiteX17" fmla="*/ 75659 w 124493"/>
              <a:gd name="connsiteY17" fmla="*/ 60028 h 124493"/>
              <a:gd name="connsiteX18" fmla="*/ 66974 w 124493"/>
              <a:gd name="connsiteY18" fmla="*/ 58288 h 124493"/>
              <a:gd name="connsiteX19" fmla="*/ 55030 w 124493"/>
              <a:gd name="connsiteY19" fmla="*/ 47433 h 124493"/>
              <a:gd name="connsiteX20" fmla="*/ 63716 w 124493"/>
              <a:gd name="connsiteY20" fmla="*/ 33545 h 124493"/>
              <a:gd name="connsiteX21" fmla="*/ 80872 w 124493"/>
              <a:gd name="connsiteY21" fmla="*/ 29421 h 124493"/>
              <a:gd name="connsiteX22" fmla="*/ 101492 w 124493"/>
              <a:gd name="connsiteY22" fmla="*/ 37455 h 124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4493" h="124493">
                <a:moveTo>
                  <a:pt x="101492" y="37455"/>
                </a:moveTo>
                <a:cubicBezTo>
                  <a:pt x="95851" y="38758"/>
                  <a:pt x="92369" y="43309"/>
                  <a:pt x="92369" y="47658"/>
                </a:cubicBezTo>
                <a:cubicBezTo>
                  <a:pt x="92369" y="52648"/>
                  <a:pt x="96716" y="54603"/>
                  <a:pt x="99536" y="54603"/>
                </a:cubicBezTo>
                <a:cubicBezTo>
                  <a:pt x="101706" y="54603"/>
                  <a:pt x="109954" y="53298"/>
                  <a:pt x="109954" y="42230"/>
                </a:cubicBezTo>
                <a:cubicBezTo>
                  <a:pt x="109954" y="28118"/>
                  <a:pt x="94324" y="23343"/>
                  <a:pt x="81086" y="23343"/>
                </a:cubicBezTo>
                <a:cubicBezTo>
                  <a:pt x="47221" y="23343"/>
                  <a:pt x="41141" y="48309"/>
                  <a:pt x="41141" y="55040"/>
                </a:cubicBezTo>
                <a:cubicBezTo>
                  <a:pt x="41141" y="63064"/>
                  <a:pt x="45703" y="68276"/>
                  <a:pt x="48738" y="70882"/>
                </a:cubicBezTo>
                <a:cubicBezTo>
                  <a:pt x="54378" y="75221"/>
                  <a:pt x="58289" y="76097"/>
                  <a:pt x="73266" y="78694"/>
                </a:cubicBezTo>
                <a:cubicBezTo>
                  <a:pt x="77828" y="79569"/>
                  <a:pt x="91727" y="82176"/>
                  <a:pt x="91727" y="93030"/>
                </a:cubicBezTo>
                <a:cubicBezTo>
                  <a:pt x="91727" y="96715"/>
                  <a:pt x="89334" y="104963"/>
                  <a:pt x="80221" y="110391"/>
                </a:cubicBezTo>
                <a:cubicBezTo>
                  <a:pt x="71750" y="115166"/>
                  <a:pt x="61109" y="115166"/>
                  <a:pt x="58512" y="115166"/>
                </a:cubicBezTo>
                <a:cubicBezTo>
                  <a:pt x="49827" y="115166"/>
                  <a:pt x="37456" y="113212"/>
                  <a:pt x="32456" y="106052"/>
                </a:cubicBezTo>
                <a:cubicBezTo>
                  <a:pt x="39624" y="105188"/>
                  <a:pt x="44400" y="99760"/>
                  <a:pt x="44400" y="93682"/>
                </a:cubicBezTo>
                <a:cubicBezTo>
                  <a:pt x="44400" y="88254"/>
                  <a:pt x="40490" y="85648"/>
                  <a:pt x="35928" y="85648"/>
                </a:cubicBezTo>
                <a:cubicBezTo>
                  <a:pt x="29636" y="85648"/>
                  <a:pt x="23343" y="90636"/>
                  <a:pt x="23343" y="100188"/>
                </a:cubicBezTo>
                <a:cubicBezTo>
                  <a:pt x="23343" y="113212"/>
                  <a:pt x="37232" y="121245"/>
                  <a:pt x="58289" y="121245"/>
                </a:cubicBezTo>
                <a:cubicBezTo>
                  <a:pt x="98233" y="121245"/>
                  <a:pt x="105616" y="93894"/>
                  <a:pt x="105616" y="85424"/>
                </a:cubicBezTo>
                <a:cubicBezTo>
                  <a:pt x="105616" y="65457"/>
                  <a:pt x="83693" y="61546"/>
                  <a:pt x="75659" y="60028"/>
                </a:cubicBezTo>
                <a:cubicBezTo>
                  <a:pt x="73704" y="59591"/>
                  <a:pt x="68277" y="58725"/>
                  <a:pt x="66974" y="58288"/>
                </a:cubicBezTo>
                <a:cubicBezTo>
                  <a:pt x="58940" y="56770"/>
                  <a:pt x="55030" y="52209"/>
                  <a:pt x="55030" y="47433"/>
                </a:cubicBezTo>
                <a:cubicBezTo>
                  <a:pt x="55030" y="42445"/>
                  <a:pt x="58940" y="36579"/>
                  <a:pt x="63716" y="33545"/>
                </a:cubicBezTo>
                <a:cubicBezTo>
                  <a:pt x="69580" y="29849"/>
                  <a:pt x="77177" y="29421"/>
                  <a:pt x="80872" y="29421"/>
                </a:cubicBezTo>
                <a:cubicBezTo>
                  <a:pt x="85424" y="29421"/>
                  <a:pt x="96716" y="30073"/>
                  <a:pt x="101492" y="37455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orme libre : forme 12">
            <a:extLst>
              <a:ext uri="{FF2B5EF4-FFF2-40B4-BE49-F238E27FC236}">
                <a16:creationId xmlns:a16="http://schemas.microsoft.com/office/drawing/2014/main" id="{7930351A-BE66-4C88-91CD-F23EC2DCA5AA}"/>
              </a:ext>
            </a:extLst>
          </p:cNvPr>
          <p:cNvSpPr/>
          <p:nvPr/>
        </p:nvSpPr>
        <p:spPr>
          <a:xfrm>
            <a:off x="14758808" y="-14484510"/>
            <a:ext cx="248987" cy="93370"/>
          </a:xfrm>
          <a:custGeom>
            <a:avLst/>
            <a:gdLst>
              <a:gd name="connsiteX0" fmla="*/ 218973 w 248986"/>
              <a:gd name="connsiteY0" fmla="*/ 35743 h 93370"/>
              <a:gd name="connsiteX1" fmla="*/ 229516 w 248986"/>
              <a:gd name="connsiteY1" fmla="*/ 29539 h 93370"/>
              <a:gd name="connsiteX2" fmla="*/ 219283 w 248986"/>
              <a:gd name="connsiteY2" fmla="*/ 23343 h 93370"/>
              <a:gd name="connsiteX3" fmla="*/ 33575 w 248986"/>
              <a:gd name="connsiteY3" fmla="*/ 23343 h 93370"/>
              <a:gd name="connsiteX4" fmla="*/ 23343 w 248986"/>
              <a:gd name="connsiteY4" fmla="*/ 29539 h 93370"/>
              <a:gd name="connsiteX5" fmla="*/ 33885 w 248986"/>
              <a:gd name="connsiteY5" fmla="*/ 35743 h 93370"/>
              <a:gd name="connsiteX6" fmla="*/ 218973 w 248986"/>
              <a:gd name="connsiteY6" fmla="*/ 35743 h 93370"/>
              <a:gd name="connsiteX7" fmla="*/ 219283 w 248986"/>
              <a:gd name="connsiteY7" fmla="*/ 95889 h 93370"/>
              <a:gd name="connsiteX8" fmla="*/ 229516 w 248986"/>
              <a:gd name="connsiteY8" fmla="*/ 89685 h 93370"/>
              <a:gd name="connsiteX9" fmla="*/ 218973 w 248986"/>
              <a:gd name="connsiteY9" fmla="*/ 83479 h 93370"/>
              <a:gd name="connsiteX10" fmla="*/ 33885 w 248986"/>
              <a:gd name="connsiteY10" fmla="*/ 83479 h 93370"/>
              <a:gd name="connsiteX11" fmla="*/ 23343 w 248986"/>
              <a:gd name="connsiteY11" fmla="*/ 89685 h 93370"/>
              <a:gd name="connsiteX12" fmla="*/ 33575 w 248986"/>
              <a:gd name="connsiteY12" fmla="*/ 95889 h 93370"/>
              <a:gd name="connsiteX13" fmla="*/ 219283 w 248986"/>
              <a:gd name="connsiteY13" fmla="*/ 95889 h 93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8986" h="93370">
                <a:moveTo>
                  <a:pt x="218973" y="35743"/>
                </a:moveTo>
                <a:cubicBezTo>
                  <a:pt x="223621" y="35743"/>
                  <a:pt x="229516" y="35743"/>
                  <a:pt x="229516" y="29539"/>
                </a:cubicBezTo>
                <a:cubicBezTo>
                  <a:pt x="229516" y="23343"/>
                  <a:pt x="223621" y="23343"/>
                  <a:pt x="219283" y="23343"/>
                </a:cubicBezTo>
                <a:lnTo>
                  <a:pt x="33575" y="23343"/>
                </a:lnTo>
                <a:cubicBezTo>
                  <a:pt x="29237" y="23343"/>
                  <a:pt x="23343" y="23343"/>
                  <a:pt x="23343" y="29539"/>
                </a:cubicBezTo>
                <a:cubicBezTo>
                  <a:pt x="23343" y="35743"/>
                  <a:pt x="29237" y="35743"/>
                  <a:pt x="33885" y="35743"/>
                </a:cubicBezTo>
                <a:lnTo>
                  <a:pt x="218973" y="35743"/>
                </a:lnTo>
                <a:close/>
                <a:moveTo>
                  <a:pt x="219283" y="95889"/>
                </a:moveTo>
                <a:cubicBezTo>
                  <a:pt x="223621" y="95889"/>
                  <a:pt x="229516" y="95889"/>
                  <a:pt x="229516" y="89685"/>
                </a:cubicBezTo>
                <a:cubicBezTo>
                  <a:pt x="229516" y="83479"/>
                  <a:pt x="223621" y="83479"/>
                  <a:pt x="218973" y="83479"/>
                </a:cubicBezTo>
                <a:lnTo>
                  <a:pt x="33885" y="83479"/>
                </a:lnTo>
                <a:cubicBezTo>
                  <a:pt x="29237" y="83479"/>
                  <a:pt x="23343" y="83479"/>
                  <a:pt x="23343" y="89685"/>
                </a:cubicBezTo>
                <a:cubicBezTo>
                  <a:pt x="23343" y="95889"/>
                  <a:pt x="29237" y="95889"/>
                  <a:pt x="33575" y="95889"/>
                </a:cubicBezTo>
                <a:lnTo>
                  <a:pt x="219283" y="95889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orme libre : forme 13">
            <a:extLst>
              <a:ext uri="{FF2B5EF4-FFF2-40B4-BE49-F238E27FC236}">
                <a16:creationId xmlns:a16="http://schemas.microsoft.com/office/drawing/2014/main" id="{0802CD31-8C33-446B-B343-B34EFCF2C9E0}"/>
              </a:ext>
            </a:extLst>
          </p:cNvPr>
          <p:cNvSpPr/>
          <p:nvPr/>
        </p:nvSpPr>
        <p:spPr>
          <a:xfrm>
            <a:off x="15197484" y="-14786981"/>
            <a:ext cx="124493" cy="248987"/>
          </a:xfrm>
          <a:custGeom>
            <a:avLst/>
            <a:gdLst>
              <a:gd name="connsiteX0" fmla="*/ 86902 w 124493"/>
              <a:gd name="connsiteY0" fmla="*/ 31395 h 248986"/>
              <a:gd name="connsiteX1" fmla="*/ 79763 w 124493"/>
              <a:gd name="connsiteY1" fmla="*/ 23343 h 248986"/>
              <a:gd name="connsiteX2" fmla="*/ 23343 w 124493"/>
              <a:gd name="connsiteY2" fmla="*/ 43182 h 248986"/>
              <a:gd name="connsiteX3" fmla="*/ 23343 w 124493"/>
              <a:gd name="connsiteY3" fmla="*/ 52792 h 248986"/>
              <a:gd name="connsiteX4" fmla="*/ 63958 w 124493"/>
              <a:gd name="connsiteY4" fmla="*/ 44728 h 248986"/>
              <a:gd name="connsiteX5" fmla="*/ 63958 w 124493"/>
              <a:gd name="connsiteY5" fmla="*/ 205326 h 248986"/>
              <a:gd name="connsiteX6" fmla="*/ 35121 w 124493"/>
              <a:gd name="connsiteY6" fmla="*/ 220208 h 248986"/>
              <a:gd name="connsiteX7" fmla="*/ 25200 w 124493"/>
              <a:gd name="connsiteY7" fmla="*/ 220208 h 248986"/>
              <a:gd name="connsiteX8" fmla="*/ 25200 w 124493"/>
              <a:gd name="connsiteY8" fmla="*/ 229816 h 248986"/>
              <a:gd name="connsiteX9" fmla="*/ 75425 w 124493"/>
              <a:gd name="connsiteY9" fmla="*/ 228883 h 248986"/>
              <a:gd name="connsiteX10" fmla="*/ 125650 w 124493"/>
              <a:gd name="connsiteY10" fmla="*/ 229816 h 248986"/>
              <a:gd name="connsiteX11" fmla="*/ 125650 w 124493"/>
              <a:gd name="connsiteY11" fmla="*/ 220208 h 248986"/>
              <a:gd name="connsiteX12" fmla="*/ 115730 w 124493"/>
              <a:gd name="connsiteY12" fmla="*/ 220208 h 248986"/>
              <a:gd name="connsiteX13" fmla="*/ 86902 w 124493"/>
              <a:gd name="connsiteY13" fmla="*/ 205326 h 248986"/>
              <a:gd name="connsiteX14" fmla="*/ 86902 w 124493"/>
              <a:gd name="connsiteY14" fmla="*/ 31395 h 248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4493" h="248986">
                <a:moveTo>
                  <a:pt x="86902" y="31395"/>
                </a:moveTo>
                <a:cubicBezTo>
                  <a:pt x="86902" y="23954"/>
                  <a:pt x="86902" y="23343"/>
                  <a:pt x="79763" y="23343"/>
                </a:cubicBezTo>
                <a:cubicBezTo>
                  <a:pt x="60545" y="43182"/>
                  <a:pt x="33263" y="43182"/>
                  <a:pt x="23343" y="43182"/>
                </a:cubicBezTo>
                <a:lnTo>
                  <a:pt x="23343" y="52792"/>
                </a:lnTo>
                <a:cubicBezTo>
                  <a:pt x="29538" y="52792"/>
                  <a:pt x="47832" y="52792"/>
                  <a:pt x="63958" y="44728"/>
                </a:cubicBezTo>
                <a:lnTo>
                  <a:pt x="63958" y="205326"/>
                </a:lnTo>
                <a:cubicBezTo>
                  <a:pt x="63958" y="216482"/>
                  <a:pt x="63025" y="220208"/>
                  <a:pt x="35121" y="220208"/>
                </a:cubicBezTo>
                <a:lnTo>
                  <a:pt x="25200" y="220208"/>
                </a:lnTo>
                <a:lnTo>
                  <a:pt x="25200" y="229816"/>
                </a:lnTo>
                <a:cubicBezTo>
                  <a:pt x="36054" y="228883"/>
                  <a:pt x="63025" y="228883"/>
                  <a:pt x="75425" y="228883"/>
                </a:cubicBezTo>
                <a:cubicBezTo>
                  <a:pt x="87826" y="228883"/>
                  <a:pt x="114797" y="228883"/>
                  <a:pt x="125650" y="229816"/>
                </a:cubicBezTo>
                <a:lnTo>
                  <a:pt x="125650" y="220208"/>
                </a:lnTo>
                <a:lnTo>
                  <a:pt x="115730" y="220208"/>
                </a:lnTo>
                <a:cubicBezTo>
                  <a:pt x="87826" y="220208"/>
                  <a:pt x="86902" y="216792"/>
                  <a:pt x="86902" y="205326"/>
                </a:cubicBezTo>
                <a:lnTo>
                  <a:pt x="86902" y="31395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 14 2">
            <a:extLst>
              <a:ext uri="{FF2B5EF4-FFF2-40B4-BE49-F238E27FC236}">
                <a16:creationId xmlns:a16="http://schemas.microsoft.com/office/drawing/2014/main" id="{A2024BA3-CC6B-4DF6-A4AF-03A073CCFCD1}"/>
              </a:ext>
            </a:extLst>
          </p:cNvPr>
          <p:cNvSpPr/>
          <p:nvPr/>
        </p:nvSpPr>
        <p:spPr>
          <a:xfrm>
            <a:off x="15120032" y="-14434221"/>
            <a:ext cx="280110" cy="31123"/>
          </a:xfrm>
          <a:custGeom>
            <a:avLst/>
            <a:gdLst>
              <a:gd name="connsiteX0" fmla="*/ 9290 w 280110"/>
              <a:gd name="connsiteY0" fmla="*/ 9290 h 0"/>
              <a:gd name="connsiteX1" fmla="*/ 292197 w 280110"/>
              <a:gd name="connsiteY1" fmla="*/ 929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80110">
                <a:moveTo>
                  <a:pt x="9290" y="9290"/>
                </a:moveTo>
                <a:lnTo>
                  <a:pt x="292197" y="9290"/>
                </a:lnTo>
              </a:path>
            </a:pathLst>
          </a:custGeom>
          <a:noFill/>
          <a:ln w="3791" cap="flat">
            <a:solidFill>
              <a:srgbClr val="000000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35E95A6E-02AA-49C6-9FC3-1D2424CC6DDC}"/>
              </a:ext>
            </a:extLst>
          </p:cNvPr>
          <p:cNvSpPr/>
          <p:nvPr/>
        </p:nvSpPr>
        <p:spPr>
          <a:xfrm>
            <a:off x="15118022" y="-14369785"/>
            <a:ext cx="280110" cy="248987"/>
          </a:xfrm>
          <a:custGeom>
            <a:avLst/>
            <a:gdLst>
              <a:gd name="connsiteX0" fmla="*/ 245631 w 280110"/>
              <a:gd name="connsiteY0" fmla="*/ 55896 h 248986"/>
              <a:gd name="connsiteX1" fmla="*/ 279119 w 280110"/>
              <a:gd name="connsiteY1" fmla="*/ 32953 h 248986"/>
              <a:gd name="connsiteX2" fmla="*/ 284390 w 280110"/>
              <a:gd name="connsiteY2" fmla="*/ 26747 h 248986"/>
              <a:gd name="connsiteX3" fmla="*/ 280353 w 280110"/>
              <a:gd name="connsiteY3" fmla="*/ 23343 h 248986"/>
              <a:gd name="connsiteX4" fmla="*/ 249045 w 280110"/>
              <a:gd name="connsiteY4" fmla="*/ 24266 h 248986"/>
              <a:gd name="connsiteX5" fmla="*/ 217416 w 280110"/>
              <a:gd name="connsiteY5" fmla="*/ 23343 h 248986"/>
              <a:gd name="connsiteX6" fmla="*/ 211844 w 280110"/>
              <a:gd name="connsiteY6" fmla="*/ 29537 h 248986"/>
              <a:gd name="connsiteX7" fmla="*/ 217416 w 280110"/>
              <a:gd name="connsiteY7" fmla="*/ 32953 h 248986"/>
              <a:gd name="connsiteX8" fmla="*/ 238502 w 280110"/>
              <a:gd name="connsiteY8" fmla="*/ 46588 h 248986"/>
              <a:gd name="connsiteX9" fmla="*/ 237568 w 280110"/>
              <a:gd name="connsiteY9" fmla="*/ 53104 h 248986"/>
              <a:gd name="connsiteX10" fmla="*/ 202847 w 280110"/>
              <a:gd name="connsiteY10" fmla="*/ 191067 h 248986"/>
              <a:gd name="connsiteX11" fmla="*/ 134336 w 280110"/>
              <a:gd name="connsiteY11" fmla="*/ 29228 h 248986"/>
              <a:gd name="connsiteX12" fmla="*/ 124415 w 280110"/>
              <a:gd name="connsiteY12" fmla="*/ 23343 h 248986"/>
              <a:gd name="connsiteX13" fmla="*/ 82866 w 280110"/>
              <a:gd name="connsiteY13" fmla="*/ 23343 h 248986"/>
              <a:gd name="connsiteX14" fmla="*/ 73879 w 280110"/>
              <a:gd name="connsiteY14" fmla="*/ 29537 h 248986"/>
              <a:gd name="connsiteX15" fmla="*/ 82555 w 280110"/>
              <a:gd name="connsiteY15" fmla="*/ 32953 h 248986"/>
              <a:gd name="connsiteX16" fmla="*/ 103641 w 280110"/>
              <a:gd name="connsiteY16" fmla="*/ 35743 h 248986"/>
              <a:gd name="connsiteX17" fmla="*/ 62101 w 280110"/>
              <a:gd name="connsiteY17" fmla="*/ 202224 h 248986"/>
              <a:gd name="connsiteX18" fmla="*/ 28614 w 280110"/>
              <a:gd name="connsiteY18" fmla="*/ 225479 h 248986"/>
              <a:gd name="connsiteX19" fmla="*/ 23343 w 280110"/>
              <a:gd name="connsiteY19" fmla="*/ 231674 h 248986"/>
              <a:gd name="connsiteX20" fmla="*/ 27379 w 280110"/>
              <a:gd name="connsiteY20" fmla="*/ 235089 h 248986"/>
              <a:gd name="connsiteX21" fmla="*/ 58376 w 280110"/>
              <a:gd name="connsiteY21" fmla="*/ 234155 h 248986"/>
              <a:gd name="connsiteX22" fmla="*/ 90307 w 280110"/>
              <a:gd name="connsiteY22" fmla="*/ 235089 h 248986"/>
              <a:gd name="connsiteX23" fmla="*/ 95889 w 280110"/>
              <a:gd name="connsiteY23" fmla="*/ 228883 h 248986"/>
              <a:gd name="connsiteX24" fmla="*/ 89693 w 280110"/>
              <a:gd name="connsiteY24" fmla="*/ 225479 h 248986"/>
              <a:gd name="connsiteX25" fmla="*/ 69230 w 280110"/>
              <a:gd name="connsiteY25" fmla="*/ 211834 h 248986"/>
              <a:gd name="connsiteX26" fmla="*/ 70465 w 280110"/>
              <a:gd name="connsiteY26" fmla="*/ 204705 h 248986"/>
              <a:gd name="connsiteX27" fmla="*/ 111393 w 280110"/>
              <a:gd name="connsiteY27" fmla="*/ 41015 h 248986"/>
              <a:gd name="connsiteX28" fmla="*/ 114184 w 280110"/>
              <a:gd name="connsiteY28" fmla="*/ 46588 h 248986"/>
              <a:gd name="connsiteX29" fmla="*/ 191380 w 280110"/>
              <a:gd name="connsiteY29" fmla="*/ 229195 h 248986"/>
              <a:gd name="connsiteX30" fmla="*/ 197273 w 280110"/>
              <a:gd name="connsiteY30" fmla="*/ 235089 h 248986"/>
              <a:gd name="connsiteX31" fmla="*/ 202233 w 280110"/>
              <a:gd name="connsiteY31" fmla="*/ 228581 h 248986"/>
              <a:gd name="connsiteX32" fmla="*/ 245631 w 280110"/>
              <a:gd name="connsiteY32" fmla="*/ 55896 h 248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110" h="248986">
                <a:moveTo>
                  <a:pt x="245631" y="55896"/>
                </a:moveTo>
                <a:cubicBezTo>
                  <a:pt x="248734" y="43496"/>
                  <a:pt x="254317" y="33885"/>
                  <a:pt x="279119" y="32953"/>
                </a:cubicBezTo>
                <a:cubicBezTo>
                  <a:pt x="280665" y="32953"/>
                  <a:pt x="284390" y="32641"/>
                  <a:pt x="284390" y="26747"/>
                </a:cubicBezTo>
                <a:cubicBezTo>
                  <a:pt x="284390" y="26445"/>
                  <a:pt x="284390" y="23343"/>
                  <a:pt x="280353" y="23343"/>
                </a:cubicBezTo>
                <a:cubicBezTo>
                  <a:pt x="270122" y="23343"/>
                  <a:pt x="259277" y="24266"/>
                  <a:pt x="249045" y="24266"/>
                </a:cubicBezTo>
                <a:cubicBezTo>
                  <a:pt x="238502" y="24266"/>
                  <a:pt x="227647" y="23343"/>
                  <a:pt x="217416" y="23343"/>
                </a:cubicBezTo>
                <a:cubicBezTo>
                  <a:pt x="215558" y="23343"/>
                  <a:pt x="211844" y="23343"/>
                  <a:pt x="211844" y="29537"/>
                </a:cubicBezTo>
                <a:cubicBezTo>
                  <a:pt x="211844" y="32953"/>
                  <a:pt x="214936" y="32953"/>
                  <a:pt x="217416" y="32953"/>
                </a:cubicBezTo>
                <a:cubicBezTo>
                  <a:pt x="235088" y="33262"/>
                  <a:pt x="238502" y="39770"/>
                  <a:pt x="238502" y="46588"/>
                </a:cubicBezTo>
                <a:cubicBezTo>
                  <a:pt x="238502" y="47521"/>
                  <a:pt x="237880" y="52171"/>
                  <a:pt x="237568" y="53104"/>
                </a:cubicBezTo>
                <a:lnTo>
                  <a:pt x="202847" y="191067"/>
                </a:lnTo>
                <a:lnTo>
                  <a:pt x="134336" y="29228"/>
                </a:lnTo>
                <a:cubicBezTo>
                  <a:pt x="131856" y="23654"/>
                  <a:pt x="131545" y="23343"/>
                  <a:pt x="124415" y="23343"/>
                </a:cubicBezTo>
                <a:lnTo>
                  <a:pt x="82866" y="23343"/>
                </a:lnTo>
                <a:cubicBezTo>
                  <a:pt x="76670" y="23343"/>
                  <a:pt x="73879" y="23343"/>
                  <a:pt x="73879" y="29537"/>
                </a:cubicBezTo>
                <a:cubicBezTo>
                  <a:pt x="73879" y="32953"/>
                  <a:pt x="76670" y="32953"/>
                  <a:pt x="82555" y="32953"/>
                </a:cubicBezTo>
                <a:cubicBezTo>
                  <a:pt x="84111" y="32953"/>
                  <a:pt x="103641" y="32953"/>
                  <a:pt x="103641" y="35743"/>
                </a:cubicBezTo>
                <a:lnTo>
                  <a:pt x="62101" y="202224"/>
                </a:lnTo>
                <a:cubicBezTo>
                  <a:pt x="58998" y="214625"/>
                  <a:pt x="53727" y="224544"/>
                  <a:pt x="28614" y="225479"/>
                </a:cubicBezTo>
                <a:cubicBezTo>
                  <a:pt x="26756" y="225479"/>
                  <a:pt x="23343" y="225791"/>
                  <a:pt x="23343" y="231674"/>
                </a:cubicBezTo>
                <a:cubicBezTo>
                  <a:pt x="23343" y="233843"/>
                  <a:pt x="24899" y="235089"/>
                  <a:pt x="27379" y="235089"/>
                </a:cubicBezTo>
                <a:cubicBezTo>
                  <a:pt x="37300" y="235089"/>
                  <a:pt x="48144" y="234155"/>
                  <a:pt x="58376" y="234155"/>
                </a:cubicBezTo>
                <a:cubicBezTo>
                  <a:pt x="68919" y="234155"/>
                  <a:pt x="80075" y="235089"/>
                  <a:pt x="90307" y="235089"/>
                </a:cubicBezTo>
                <a:cubicBezTo>
                  <a:pt x="91863" y="235089"/>
                  <a:pt x="95889" y="235089"/>
                  <a:pt x="95889" y="228883"/>
                </a:cubicBezTo>
                <a:cubicBezTo>
                  <a:pt x="95889" y="225791"/>
                  <a:pt x="93097" y="225479"/>
                  <a:pt x="89693" y="225479"/>
                </a:cubicBezTo>
                <a:cubicBezTo>
                  <a:pt x="71711" y="224856"/>
                  <a:pt x="69230" y="218038"/>
                  <a:pt x="69230" y="211834"/>
                </a:cubicBezTo>
                <a:cubicBezTo>
                  <a:pt x="69230" y="209665"/>
                  <a:pt x="69541" y="208118"/>
                  <a:pt x="70465" y="204705"/>
                </a:cubicBezTo>
                <a:lnTo>
                  <a:pt x="111393" y="41015"/>
                </a:lnTo>
                <a:cubicBezTo>
                  <a:pt x="112627" y="42872"/>
                  <a:pt x="112627" y="43496"/>
                  <a:pt x="114184" y="46588"/>
                </a:cubicBezTo>
                <a:lnTo>
                  <a:pt x="191380" y="229195"/>
                </a:lnTo>
                <a:cubicBezTo>
                  <a:pt x="193548" y="234466"/>
                  <a:pt x="194482" y="235089"/>
                  <a:pt x="197273" y="235089"/>
                </a:cubicBezTo>
                <a:cubicBezTo>
                  <a:pt x="200678" y="235089"/>
                  <a:pt x="200678" y="234155"/>
                  <a:pt x="202233" y="228581"/>
                </a:cubicBezTo>
                <a:lnTo>
                  <a:pt x="245631" y="55896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FDDEE6F9-BD21-4A57-BA2B-496E4FD1084B}"/>
              </a:ext>
            </a:extLst>
          </p:cNvPr>
          <p:cNvSpPr/>
          <p:nvPr/>
        </p:nvSpPr>
        <p:spPr>
          <a:xfrm>
            <a:off x="3798185" y="-3307339"/>
            <a:ext cx="203371" cy="190557"/>
          </a:xfrm>
          <a:custGeom>
            <a:avLst/>
            <a:gdLst>
              <a:gd name="connsiteX0" fmla="*/ 201353 w 203370"/>
              <a:gd name="connsiteY0" fmla="*/ 67976 h 190556"/>
              <a:gd name="connsiteX1" fmla="*/ 153207 w 203370"/>
              <a:gd name="connsiteY1" fmla="*/ 9528 h 190556"/>
              <a:gd name="connsiteX2" fmla="*/ 100780 w 203370"/>
              <a:gd name="connsiteY2" fmla="*/ 32204 h 190556"/>
              <a:gd name="connsiteX3" fmla="*/ 71287 w 203370"/>
              <a:gd name="connsiteY3" fmla="*/ 75281 h 190556"/>
              <a:gd name="connsiteX4" fmla="*/ 73555 w 203370"/>
              <a:gd name="connsiteY4" fmla="*/ 77298 h 190556"/>
              <a:gd name="connsiteX5" fmla="*/ 93217 w 203370"/>
              <a:gd name="connsiteY5" fmla="*/ 65455 h 190556"/>
              <a:gd name="connsiteX6" fmla="*/ 111619 w 203370"/>
              <a:gd name="connsiteY6" fmla="*/ 36233 h 190556"/>
              <a:gd name="connsiteX7" fmla="*/ 135313 w 203370"/>
              <a:gd name="connsiteY7" fmla="*/ 24141 h 190556"/>
              <a:gd name="connsiteX8" fmla="*/ 178918 w 203370"/>
              <a:gd name="connsiteY8" fmla="*/ 79060 h 190556"/>
              <a:gd name="connsiteX9" fmla="*/ 92208 w 203370"/>
              <a:gd name="connsiteY9" fmla="*/ 177562 h 190556"/>
              <a:gd name="connsiteX10" fmla="*/ 31967 w 203370"/>
              <a:gd name="connsiteY10" fmla="*/ 111809 h 190556"/>
              <a:gd name="connsiteX11" fmla="*/ 87926 w 203370"/>
              <a:gd name="connsiteY11" fmla="*/ 21369 h 190556"/>
              <a:gd name="connsiteX12" fmla="*/ 98762 w 203370"/>
              <a:gd name="connsiteY12" fmla="*/ 11544 h 190556"/>
              <a:gd name="connsiteX13" fmla="*/ 96244 w 203370"/>
              <a:gd name="connsiteY13" fmla="*/ 9528 h 190556"/>
              <a:gd name="connsiteX14" fmla="*/ 9533 w 203370"/>
              <a:gd name="connsiteY14" fmla="*/ 122896 h 190556"/>
              <a:gd name="connsiteX15" fmla="*/ 74564 w 203370"/>
              <a:gd name="connsiteY15" fmla="*/ 192176 h 190556"/>
              <a:gd name="connsiteX16" fmla="*/ 201353 w 203370"/>
              <a:gd name="connsiteY16" fmla="*/ 67976 h 190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3370" h="190556">
                <a:moveTo>
                  <a:pt x="201353" y="67976"/>
                </a:moveTo>
                <a:cubicBezTo>
                  <a:pt x="201353" y="32703"/>
                  <a:pt x="182950" y="9528"/>
                  <a:pt x="153207" y="9528"/>
                </a:cubicBezTo>
                <a:cubicBezTo>
                  <a:pt x="133045" y="9528"/>
                  <a:pt x="114138" y="20361"/>
                  <a:pt x="100780" y="32204"/>
                </a:cubicBezTo>
                <a:cubicBezTo>
                  <a:pt x="80868" y="50088"/>
                  <a:pt x="71287" y="74273"/>
                  <a:pt x="71287" y="75281"/>
                </a:cubicBezTo>
                <a:cubicBezTo>
                  <a:pt x="71287" y="76793"/>
                  <a:pt x="72550" y="77298"/>
                  <a:pt x="73555" y="77298"/>
                </a:cubicBezTo>
                <a:cubicBezTo>
                  <a:pt x="78600" y="77298"/>
                  <a:pt x="90194" y="71252"/>
                  <a:pt x="93217" y="65455"/>
                </a:cubicBezTo>
                <a:cubicBezTo>
                  <a:pt x="98007" y="55379"/>
                  <a:pt x="102039" y="46813"/>
                  <a:pt x="111619" y="36233"/>
                </a:cubicBezTo>
                <a:cubicBezTo>
                  <a:pt x="118678" y="28170"/>
                  <a:pt x="124473" y="24141"/>
                  <a:pt x="135313" y="24141"/>
                </a:cubicBezTo>
                <a:cubicBezTo>
                  <a:pt x="163039" y="24141"/>
                  <a:pt x="178918" y="47067"/>
                  <a:pt x="178918" y="79060"/>
                </a:cubicBezTo>
                <a:cubicBezTo>
                  <a:pt x="178918" y="130705"/>
                  <a:pt x="140100" y="177562"/>
                  <a:pt x="92208" y="177562"/>
                </a:cubicBezTo>
                <a:cubicBezTo>
                  <a:pt x="53897" y="177562"/>
                  <a:pt x="31967" y="148590"/>
                  <a:pt x="31967" y="111809"/>
                </a:cubicBezTo>
                <a:cubicBezTo>
                  <a:pt x="31967" y="80069"/>
                  <a:pt x="48602" y="41525"/>
                  <a:pt x="87926" y="21369"/>
                </a:cubicBezTo>
                <a:cubicBezTo>
                  <a:pt x="92967" y="18849"/>
                  <a:pt x="98762" y="14314"/>
                  <a:pt x="98762" y="11544"/>
                </a:cubicBezTo>
                <a:cubicBezTo>
                  <a:pt x="98762" y="9781"/>
                  <a:pt x="97503" y="9528"/>
                  <a:pt x="96244" y="9528"/>
                </a:cubicBezTo>
                <a:cubicBezTo>
                  <a:pt x="86413" y="9528"/>
                  <a:pt x="9533" y="48829"/>
                  <a:pt x="9533" y="122896"/>
                </a:cubicBezTo>
                <a:cubicBezTo>
                  <a:pt x="9533" y="160936"/>
                  <a:pt x="32472" y="192176"/>
                  <a:pt x="74564" y="192176"/>
                </a:cubicBezTo>
                <a:cubicBezTo>
                  <a:pt x="126490" y="192176"/>
                  <a:pt x="201353" y="142798"/>
                  <a:pt x="201353" y="67976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6" name="Groupe 35" descr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tr}{{{\rm tr}}}&#10;\newcommand{\como}[1]{{\color[rgb]{0.0,0.1,0.9} {\bf \&quot;O:} #1} }&#10;&#10;&#10;&#10;&#10;\def\sG{\,\slash\!\!\!\! G}&#10;\def\sH{\slash\!\!\!\! H}&#10;\def\pint{-\hskip-0.41cm \int}&#10;&#10;\begin{document}&#10;$$&#10;     {\cal O}(x)$$&#10;\end{document}" title="IguanaTex Vector Display">
            <a:extLst>
              <a:ext uri="{FF2B5EF4-FFF2-40B4-BE49-F238E27FC236}">
                <a16:creationId xmlns:a16="http://schemas.microsoft.com/office/drawing/2014/main" id="{D198853F-5BFD-4B96-9224-777F34E1C0AC}"/>
              </a:ext>
            </a:extLst>
          </p:cNvPr>
          <p:cNvGrpSpPr>
            <a:grpSpLocks/>
          </p:cNvGrpSpPr>
          <p:nvPr>
            <p:custDataLst>
              <p:tags r:id="rId7"/>
            </p:custDataLst>
          </p:nvPr>
        </p:nvGrpSpPr>
        <p:grpSpPr>
          <a:xfrm>
            <a:off x="261249" y="1511233"/>
            <a:ext cx="467414" cy="203126"/>
            <a:chOff x="5408833" y="-5118076"/>
            <a:chExt cx="584655" cy="254075"/>
          </a:xfrm>
        </p:grpSpPr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E15EB6EF-B1E4-48C1-8C43-1BACA202F951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5408833" y="-5102962"/>
              <a:ext cx="203371" cy="190557"/>
            </a:xfrm>
            <a:custGeom>
              <a:avLst/>
              <a:gdLst>
                <a:gd name="connsiteX0" fmla="*/ 201353 w 203370"/>
                <a:gd name="connsiteY0" fmla="*/ 67976 h 190556"/>
                <a:gd name="connsiteX1" fmla="*/ 153207 w 203370"/>
                <a:gd name="connsiteY1" fmla="*/ 9528 h 190556"/>
                <a:gd name="connsiteX2" fmla="*/ 100780 w 203370"/>
                <a:gd name="connsiteY2" fmla="*/ 32204 h 190556"/>
                <a:gd name="connsiteX3" fmla="*/ 71287 w 203370"/>
                <a:gd name="connsiteY3" fmla="*/ 75281 h 190556"/>
                <a:gd name="connsiteX4" fmla="*/ 73555 w 203370"/>
                <a:gd name="connsiteY4" fmla="*/ 77298 h 190556"/>
                <a:gd name="connsiteX5" fmla="*/ 93217 w 203370"/>
                <a:gd name="connsiteY5" fmla="*/ 65455 h 190556"/>
                <a:gd name="connsiteX6" fmla="*/ 111619 w 203370"/>
                <a:gd name="connsiteY6" fmla="*/ 36233 h 190556"/>
                <a:gd name="connsiteX7" fmla="*/ 135313 w 203370"/>
                <a:gd name="connsiteY7" fmla="*/ 24141 h 190556"/>
                <a:gd name="connsiteX8" fmla="*/ 178918 w 203370"/>
                <a:gd name="connsiteY8" fmla="*/ 79060 h 190556"/>
                <a:gd name="connsiteX9" fmla="*/ 92208 w 203370"/>
                <a:gd name="connsiteY9" fmla="*/ 177562 h 190556"/>
                <a:gd name="connsiteX10" fmla="*/ 31967 w 203370"/>
                <a:gd name="connsiteY10" fmla="*/ 111809 h 190556"/>
                <a:gd name="connsiteX11" fmla="*/ 87926 w 203370"/>
                <a:gd name="connsiteY11" fmla="*/ 21369 h 190556"/>
                <a:gd name="connsiteX12" fmla="*/ 98762 w 203370"/>
                <a:gd name="connsiteY12" fmla="*/ 11544 h 190556"/>
                <a:gd name="connsiteX13" fmla="*/ 96244 w 203370"/>
                <a:gd name="connsiteY13" fmla="*/ 9528 h 190556"/>
                <a:gd name="connsiteX14" fmla="*/ 9533 w 203370"/>
                <a:gd name="connsiteY14" fmla="*/ 122896 h 190556"/>
                <a:gd name="connsiteX15" fmla="*/ 74564 w 203370"/>
                <a:gd name="connsiteY15" fmla="*/ 192176 h 190556"/>
                <a:gd name="connsiteX16" fmla="*/ 201353 w 203370"/>
                <a:gd name="connsiteY16" fmla="*/ 67976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190556">
                  <a:moveTo>
                    <a:pt x="201353" y="67976"/>
                  </a:moveTo>
                  <a:cubicBezTo>
                    <a:pt x="201353" y="32703"/>
                    <a:pt x="182950" y="9528"/>
                    <a:pt x="153207" y="9528"/>
                  </a:cubicBezTo>
                  <a:cubicBezTo>
                    <a:pt x="133045" y="9528"/>
                    <a:pt x="114138" y="20361"/>
                    <a:pt x="100780" y="32204"/>
                  </a:cubicBezTo>
                  <a:cubicBezTo>
                    <a:pt x="80868" y="50088"/>
                    <a:pt x="71287" y="74273"/>
                    <a:pt x="71287" y="75281"/>
                  </a:cubicBezTo>
                  <a:cubicBezTo>
                    <a:pt x="71287" y="76793"/>
                    <a:pt x="72550" y="77298"/>
                    <a:pt x="73555" y="77298"/>
                  </a:cubicBezTo>
                  <a:cubicBezTo>
                    <a:pt x="78600" y="77298"/>
                    <a:pt x="90194" y="71252"/>
                    <a:pt x="93217" y="65455"/>
                  </a:cubicBezTo>
                  <a:cubicBezTo>
                    <a:pt x="98007" y="55379"/>
                    <a:pt x="102039" y="46813"/>
                    <a:pt x="111619" y="36233"/>
                  </a:cubicBezTo>
                  <a:cubicBezTo>
                    <a:pt x="118678" y="28170"/>
                    <a:pt x="124473" y="24141"/>
                    <a:pt x="135313" y="24141"/>
                  </a:cubicBezTo>
                  <a:cubicBezTo>
                    <a:pt x="163039" y="24141"/>
                    <a:pt x="178918" y="47067"/>
                    <a:pt x="178918" y="79060"/>
                  </a:cubicBezTo>
                  <a:cubicBezTo>
                    <a:pt x="178918" y="130705"/>
                    <a:pt x="140100" y="177562"/>
                    <a:pt x="92208" y="177562"/>
                  </a:cubicBezTo>
                  <a:cubicBezTo>
                    <a:pt x="53897" y="177562"/>
                    <a:pt x="31967" y="148590"/>
                    <a:pt x="31967" y="111809"/>
                  </a:cubicBezTo>
                  <a:cubicBezTo>
                    <a:pt x="31967" y="80069"/>
                    <a:pt x="48602" y="41525"/>
                    <a:pt x="87926" y="21369"/>
                  </a:cubicBezTo>
                  <a:cubicBezTo>
                    <a:pt x="92967" y="18849"/>
                    <a:pt x="98762" y="14314"/>
                    <a:pt x="98762" y="11544"/>
                  </a:cubicBezTo>
                  <a:cubicBezTo>
                    <a:pt x="98762" y="9781"/>
                    <a:pt x="97503" y="9528"/>
                    <a:pt x="96244" y="9528"/>
                  </a:cubicBezTo>
                  <a:cubicBezTo>
                    <a:pt x="86413" y="9528"/>
                    <a:pt x="9533" y="48829"/>
                    <a:pt x="9533" y="122896"/>
                  </a:cubicBezTo>
                  <a:cubicBezTo>
                    <a:pt x="9533" y="160936"/>
                    <a:pt x="32472" y="192176"/>
                    <a:pt x="74564" y="192176"/>
                  </a:cubicBezTo>
                  <a:cubicBezTo>
                    <a:pt x="126490" y="192176"/>
                    <a:pt x="201353" y="142798"/>
                    <a:pt x="201353" y="6797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48081B28-BEDA-4637-943A-0A9455479368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5640535" y="-5118076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1 w 88974"/>
                <a:gd name="connsiteY1" fmla="*/ 14565 h 254075"/>
                <a:gd name="connsiteX2" fmla="*/ 9533 w 88974"/>
                <a:gd name="connsiteY2" fmla="*/ 131964 h 254075"/>
                <a:gd name="connsiteX3" fmla="*/ 67760 w 88974"/>
                <a:gd name="connsiteY3" fmla="*/ 250367 h 254075"/>
                <a:gd name="connsiteX4" fmla="*/ 78600 w 88974"/>
                <a:gd name="connsiteY4" fmla="*/ 254396 h 254075"/>
                <a:gd name="connsiteX5" fmla="*/ 80363 w 88974"/>
                <a:gd name="connsiteY5" fmla="*/ 254396 h 254075"/>
                <a:gd name="connsiteX6" fmla="*/ 87422 w 88974"/>
                <a:gd name="connsiteY6" fmla="*/ 250871 h 254075"/>
                <a:gd name="connsiteX7" fmla="*/ 85404 w 88974"/>
                <a:gd name="connsiteY7" fmla="*/ 247596 h 254075"/>
                <a:gd name="connsiteX8" fmla="*/ 29699 w 88974"/>
                <a:gd name="connsiteY8" fmla="*/ 131964 h 254075"/>
                <a:gd name="connsiteX9" fmla="*/ 86663 w 88974"/>
                <a:gd name="connsiteY9" fmla="*/ 15573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1" y="14565"/>
                  </a:cubicBezTo>
                  <a:cubicBezTo>
                    <a:pt x="26927" y="43787"/>
                    <a:pt x="9533" y="89386"/>
                    <a:pt x="9533" y="131964"/>
                  </a:cubicBezTo>
                  <a:cubicBezTo>
                    <a:pt x="9533" y="180834"/>
                    <a:pt x="31967" y="224924"/>
                    <a:pt x="67760" y="250367"/>
                  </a:cubicBezTo>
                  <a:cubicBezTo>
                    <a:pt x="73555" y="254396"/>
                    <a:pt x="74060" y="254396"/>
                    <a:pt x="78600" y="254396"/>
                  </a:cubicBezTo>
                  <a:lnTo>
                    <a:pt x="80363" y="254396"/>
                  </a:lnTo>
                  <a:cubicBezTo>
                    <a:pt x="84145" y="254396"/>
                    <a:pt x="87422" y="254396"/>
                    <a:pt x="87422" y="250871"/>
                  </a:cubicBezTo>
                  <a:cubicBezTo>
                    <a:pt x="87422" y="249358"/>
                    <a:pt x="86413" y="248350"/>
                    <a:pt x="85404" y="247596"/>
                  </a:cubicBezTo>
                  <a:cubicBezTo>
                    <a:pt x="36253" y="211823"/>
                    <a:pt x="29699" y="159170"/>
                    <a:pt x="29699" y="131964"/>
                  </a:cubicBezTo>
                  <a:cubicBezTo>
                    <a:pt x="29699" y="81073"/>
                    <a:pt x="52384" y="37996"/>
                    <a:pt x="86663" y="15573"/>
                  </a:cubicBezTo>
                  <a:cubicBezTo>
                    <a:pt x="86663" y="15319"/>
                    <a:pt x="87422" y="14314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7AAD5096-1317-4583-BB58-6CE08ABA3C49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5744162" y="-5036705"/>
              <a:ext cx="139817" cy="127038"/>
            </a:xfrm>
            <a:custGeom>
              <a:avLst/>
              <a:gdLst>
                <a:gd name="connsiteX0" fmla="*/ 127750 w 139817"/>
                <a:gd name="connsiteY0" fmla="*/ 20107 h 127037"/>
                <a:gd name="connsiteX1" fmla="*/ 116156 w 139817"/>
                <a:gd name="connsiteY1" fmla="*/ 33713 h 127037"/>
                <a:gd name="connsiteX2" fmla="*/ 125983 w 139817"/>
                <a:gd name="connsiteY2" fmla="*/ 43034 h 127037"/>
                <a:gd name="connsiteX3" fmla="*/ 140100 w 139817"/>
                <a:gd name="connsiteY3" fmla="*/ 27916 h 127037"/>
                <a:gd name="connsiteX4" fmla="*/ 114893 w 139817"/>
                <a:gd name="connsiteY4" fmla="*/ 9528 h 127037"/>
                <a:gd name="connsiteX5" fmla="*/ 87672 w 139817"/>
                <a:gd name="connsiteY5" fmla="*/ 27666 h 127037"/>
                <a:gd name="connsiteX6" fmla="*/ 58684 w 139817"/>
                <a:gd name="connsiteY6" fmla="*/ 9528 h 127037"/>
                <a:gd name="connsiteX7" fmla="*/ 15833 w 139817"/>
                <a:gd name="connsiteY7" fmla="*/ 48072 h 127037"/>
                <a:gd name="connsiteX8" fmla="*/ 19614 w 139817"/>
                <a:gd name="connsiteY8" fmla="*/ 51347 h 127037"/>
                <a:gd name="connsiteX9" fmla="*/ 23900 w 139817"/>
                <a:gd name="connsiteY9" fmla="*/ 47063 h 127037"/>
                <a:gd name="connsiteX10" fmla="*/ 57929 w 139817"/>
                <a:gd name="connsiteY10" fmla="*/ 16582 h 127037"/>
                <a:gd name="connsiteX11" fmla="*/ 72546 w 139817"/>
                <a:gd name="connsiteY11" fmla="*/ 32704 h 127037"/>
                <a:gd name="connsiteX12" fmla="*/ 67506 w 139817"/>
                <a:gd name="connsiteY12" fmla="*/ 57393 h 127037"/>
                <a:gd name="connsiteX13" fmla="*/ 58938 w 139817"/>
                <a:gd name="connsiteY13" fmla="*/ 91908 h 127037"/>
                <a:gd name="connsiteX14" fmla="*/ 34990 w 139817"/>
                <a:gd name="connsiteY14" fmla="*/ 116092 h 127037"/>
                <a:gd name="connsiteX15" fmla="*/ 22137 w 139817"/>
                <a:gd name="connsiteY15" fmla="*/ 112563 h 127037"/>
                <a:gd name="connsiteX16" fmla="*/ 33731 w 139817"/>
                <a:gd name="connsiteY16" fmla="*/ 98962 h 127037"/>
                <a:gd name="connsiteX17" fmla="*/ 23646 w 139817"/>
                <a:gd name="connsiteY17" fmla="*/ 89641 h 127037"/>
                <a:gd name="connsiteX18" fmla="*/ 9533 w 139817"/>
                <a:gd name="connsiteY18" fmla="*/ 105008 h 127037"/>
                <a:gd name="connsiteX19" fmla="*/ 34740 w 139817"/>
                <a:gd name="connsiteY19" fmla="*/ 123147 h 127037"/>
                <a:gd name="connsiteX20" fmla="*/ 61961 w 139817"/>
                <a:gd name="connsiteY20" fmla="*/ 105008 h 127037"/>
                <a:gd name="connsiteX21" fmla="*/ 91199 w 139817"/>
                <a:gd name="connsiteY21" fmla="*/ 123147 h 127037"/>
                <a:gd name="connsiteX22" fmla="*/ 133800 w 139817"/>
                <a:gd name="connsiteY22" fmla="*/ 84599 h 127037"/>
                <a:gd name="connsiteX23" fmla="*/ 130019 w 139817"/>
                <a:gd name="connsiteY23" fmla="*/ 81324 h 127037"/>
                <a:gd name="connsiteX24" fmla="*/ 125732 w 139817"/>
                <a:gd name="connsiteY24" fmla="*/ 85607 h 127037"/>
                <a:gd name="connsiteX25" fmla="*/ 91704 w 139817"/>
                <a:gd name="connsiteY25" fmla="*/ 116092 h 127037"/>
                <a:gd name="connsiteX26" fmla="*/ 77337 w 139817"/>
                <a:gd name="connsiteY26" fmla="*/ 99967 h 127037"/>
                <a:gd name="connsiteX27" fmla="*/ 82377 w 139817"/>
                <a:gd name="connsiteY27" fmla="*/ 75027 h 127037"/>
                <a:gd name="connsiteX28" fmla="*/ 90949 w 139817"/>
                <a:gd name="connsiteY28" fmla="*/ 40513 h 127037"/>
                <a:gd name="connsiteX29" fmla="*/ 114642 w 139817"/>
                <a:gd name="connsiteY29" fmla="*/ 16582 h 127037"/>
                <a:gd name="connsiteX30" fmla="*/ 127750 w 139817"/>
                <a:gd name="connsiteY30" fmla="*/ 20107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817" h="127037">
                  <a:moveTo>
                    <a:pt x="127750" y="20107"/>
                  </a:moveTo>
                  <a:cubicBezTo>
                    <a:pt x="116656" y="22879"/>
                    <a:pt x="116156" y="32704"/>
                    <a:pt x="116156" y="33713"/>
                  </a:cubicBezTo>
                  <a:cubicBezTo>
                    <a:pt x="116156" y="39255"/>
                    <a:pt x="120438" y="43034"/>
                    <a:pt x="125983" y="43034"/>
                  </a:cubicBezTo>
                  <a:cubicBezTo>
                    <a:pt x="131532" y="43034"/>
                    <a:pt x="140100" y="38750"/>
                    <a:pt x="140100" y="27916"/>
                  </a:cubicBezTo>
                  <a:cubicBezTo>
                    <a:pt x="140100" y="13557"/>
                    <a:pt x="124219" y="9528"/>
                    <a:pt x="114893" y="9528"/>
                  </a:cubicBezTo>
                  <a:cubicBezTo>
                    <a:pt x="103048" y="9528"/>
                    <a:pt x="93467" y="17841"/>
                    <a:pt x="87672" y="27666"/>
                  </a:cubicBezTo>
                  <a:cubicBezTo>
                    <a:pt x="82127" y="14315"/>
                    <a:pt x="69019" y="9528"/>
                    <a:pt x="58684" y="9528"/>
                  </a:cubicBezTo>
                  <a:cubicBezTo>
                    <a:pt x="31209" y="9528"/>
                    <a:pt x="15833" y="41017"/>
                    <a:pt x="15833" y="48072"/>
                  </a:cubicBezTo>
                  <a:cubicBezTo>
                    <a:pt x="15833" y="50339"/>
                    <a:pt x="17597" y="51347"/>
                    <a:pt x="19614" y="51347"/>
                  </a:cubicBezTo>
                  <a:cubicBezTo>
                    <a:pt x="22641" y="51347"/>
                    <a:pt x="23142" y="50089"/>
                    <a:pt x="23900" y="47063"/>
                  </a:cubicBezTo>
                  <a:cubicBezTo>
                    <a:pt x="29696" y="28675"/>
                    <a:pt x="44821" y="16582"/>
                    <a:pt x="57929" y="16582"/>
                  </a:cubicBezTo>
                  <a:cubicBezTo>
                    <a:pt x="67760" y="16582"/>
                    <a:pt x="72546" y="23637"/>
                    <a:pt x="72546" y="32704"/>
                  </a:cubicBezTo>
                  <a:cubicBezTo>
                    <a:pt x="72546" y="37742"/>
                    <a:pt x="69524" y="49330"/>
                    <a:pt x="67506" y="57393"/>
                  </a:cubicBezTo>
                  <a:cubicBezTo>
                    <a:pt x="65742" y="64698"/>
                    <a:pt x="60197" y="87120"/>
                    <a:pt x="58938" y="91908"/>
                  </a:cubicBezTo>
                  <a:cubicBezTo>
                    <a:pt x="55407" y="105509"/>
                    <a:pt x="46335" y="116092"/>
                    <a:pt x="34990" y="116092"/>
                  </a:cubicBezTo>
                  <a:cubicBezTo>
                    <a:pt x="33982" y="116092"/>
                    <a:pt x="27428" y="116092"/>
                    <a:pt x="22137" y="112563"/>
                  </a:cubicBezTo>
                  <a:cubicBezTo>
                    <a:pt x="33731" y="109792"/>
                    <a:pt x="33731" y="99213"/>
                    <a:pt x="33731" y="98962"/>
                  </a:cubicBezTo>
                  <a:cubicBezTo>
                    <a:pt x="33731" y="93166"/>
                    <a:pt x="29191" y="89641"/>
                    <a:pt x="23646" y="89641"/>
                  </a:cubicBezTo>
                  <a:cubicBezTo>
                    <a:pt x="16842" y="89641"/>
                    <a:pt x="9533" y="95433"/>
                    <a:pt x="9533" y="105008"/>
                  </a:cubicBezTo>
                  <a:cubicBezTo>
                    <a:pt x="9533" y="116596"/>
                    <a:pt x="21883" y="123147"/>
                    <a:pt x="34740" y="123147"/>
                  </a:cubicBezTo>
                  <a:cubicBezTo>
                    <a:pt x="48098" y="123147"/>
                    <a:pt x="57425" y="113067"/>
                    <a:pt x="61961" y="105008"/>
                  </a:cubicBezTo>
                  <a:cubicBezTo>
                    <a:pt x="67506" y="117351"/>
                    <a:pt x="79100" y="123147"/>
                    <a:pt x="91199" y="123147"/>
                  </a:cubicBezTo>
                  <a:cubicBezTo>
                    <a:pt x="118674" y="123147"/>
                    <a:pt x="133800" y="91654"/>
                    <a:pt x="133800" y="84599"/>
                  </a:cubicBezTo>
                  <a:cubicBezTo>
                    <a:pt x="133800" y="82082"/>
                    <a:pt x="131782" y="81324"/>
                    <a:pt x="130019" y="81324"/>
                  </a:cubicBezTo>
                  <a:cubicBezTo>
                    <a:pt x="126992" y="81324"/>
                    <a:pt x="126487" y="83091"/>
                    <a:pt x="125732" y="85607"/>
                  </a:cubicBezTo>
                  <a:cubicBezTo>
                    <a:pt x="120692" y="102487"/>
                    <a:pt x="106325" y="116092"/>
                    <a:pt x="91704" y="116092"/>
                  </a:cubicBezTo>
                  <a:cubicBezTo>
                    <a:pt x="83386" y="116092"/>
                    <a:pt x="77337" y="110550"/>
                    <a:pt x="77337" y="99967"/>
                  </a:cubicBezTo>
                  <a:cubicBezTo>
                    <a:pt x="77337" y="94929"/>
                    <a:pt x="78850" y="89137"/>
                    <a:pt x="82377" y="75027"/>
                  </a:cubicBezTo>
                  <a:cubicBezTo>
                    <a:pt x="84141" y="67469"/>
                    <a:pt x="89686" y="45301"/>
                    <a:pt x="90949" y="40513"/>
                  </a:cubicBezTo>
                  <a:cubicBezTo>
                    <a:pt x="94476" y="27412"/>
                    <a:pt x="103298" y="16582"/>
                    <a:pt x="114642" y="16582"/>
                  </a:cubicBezTo>
                  <a:cubicBezTo>
                    <a:pt x="115902" y="16582"/>
                    <a:pt x="122455" y="16582"/>
                    <a:pt x="127750" y="2010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C4EB554D-13D8-4CAC-86B1-E90E47FB8D39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5904513" y="-5118076"/>
              <a:ext cx="88975" cy="254075"/>
            </a:xfrm>
            <a:custGeom>
              <a:avLst/>
              <a:gdLst>
                <a:gd name="connsiteX0" fmla="*/ 16591 w 88974"/>
                <a:gd name="connsiteY0" fmla="*/ 9528 h 254075"/>
                <a:gd name="connsiteX1" fmla="*/ 9533 w 88974"/>
                <a:gd name="connsiteY1" fmla="*/ 13053 h 254075"/>
                <a:gd name="connsiteX2" fmla="*/ 11046 w 88974"/>
                <a:gd name="connsiteY2" fmla="*/ 16328 h 254075"/>
                <a:gd name="connsiteX3" fmla="*/ 50871 w 88974"/>
                <a:gd name="connsiteY3" fmla="*/ 62181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1 h 254075"/>
                <a:gd name="connsiteX7" fmla="*/ 16591 w 88974"/>
                <a:gd name="connsiteY7" fmla="*/ 254396 h 254075"/>
                <a:gd name="connsiteX8" fmla="*/ 18105 w 88974"/>
                <a:gd name="connsiteY8" fmla="*/ 254396 h 254075"/>
                <a:gd name="connsiteX9" fmla="*/ 30204 w 88974"/>
                <a:gd name="connsiteY9" fmla="*/ 249358 h 254075"/>
                <a:gd name="connsiteX10" fmla="*/ 87168 w 88974"/>
                <a:gd name="connsiteY10" fmla="*/ 131964 h 254075"/>
                <a:gd name="connsiteX11" fmla="*/ 28941 w 88974"/>
                <a:gd name="connsiteY11" fmla="*/ 13557 h 254075"/>
                <a:gd name="connsiteX12" fmla="*/ 18105 w 88974"/>
                <a:gd name="connsiteY12" fmla="*/ 9528 h 254075"/>
                <a:gd name="connsiteX13" fmla="*/ 16591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1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5"/>
                    <a:pt x="11046" y="16328"/>
                  </a:cubicBezTo>
                  <a:cubicBezTo>
                    <a:pt x="18859" y="21869"/>
                    <a:pt x="37512" y="35475"/>
                    <a:pt x="50871" y="62181"/>
                  </a:cubicBezTo>
                  <a:cubicBezTo>
                    <a:pt x="62970" y="86365"/>
                    <a:pt x="67005" y="110800"/>
                    <a:pt x="67005" y="131964"/>
                  </a:cubicBezTo>
                  <a:cubicBezTo>
                    <a:pt x="67005" y="160178"/>
                    <a:pt x="59442" y="212073"/>
                    <a:pt x="12810" y="246588"/>
                  </a:cubicBezTo>
                  <a:cubicBezTo>
                    <a:pt x="10037" y="248604"/>
                    <a:pt x="9533" y="249108"/>
                    <a:pt x="9533" y="250871"/>
                  </a:cubicBezTo>
                  <a:cubicBezTo>
                    <a:pt x="9533" y="254396"/>
                    <a:pt x="12560" y="254396"/>
                    <a:pt x="16591" y="254396"/>
                  </a:cubicBezTo>
                  <a:lnTo>
                    <a:pt x="18105" y="254396"/>
                  </a:lnTo>
                  <a:cubicBezTo>
                    <a:pt x="22891" y="254396"/>
                    <a:pt x="23396" y="254396"/>
                    <a:pt x="30204" y="249358"/>
                  </a:cubicBezTo>
                  <a:cubicBezTo>
                    <a:pt x="69778" y="220136"/>
                    <a:pt x="87168" y="174537"/>
                    <a:pt x="87168" y="131964"/>
                  </a:cubicBezTo>
                  <a:cubicBezTo>
                    <a:pt x="87168" y="83090"/>
                    <a:pt x="64733" y="39001"/>
                    <a:pt x="28941" y="13557"/>
                  </a:cubicBezTo>
                  <a:cubicBezTo>
                    <a:pt x="23145" y="9528"/>
                    <a:pt x="22641" y="9528"/>
                    <a:pt x="18105" y="9528"/>
                  </a:cubicBezTo>
                  <a:lnTo>
                    <a:pt x="16591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" name="Groupe 42" descr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tr}{{{\rm tr}}}&#10;\newcommand{\como}[1]{{\color[rgb]{0.0,0.1,0.9} {\bf \&quot;O:} #1} }&#10;&#10;&#10;&#10;&#10;\def\sG{\,\slash\!\!\!\! G}&#10;\def\sH{\slash\!\!\!\! H}&#10;\def\pint{-\hskip-0.41cm \int}&#10;&#10;\begin{document}&#10;$$&#10;     {\cal O}(0)$$&#10;\end{document}" title="IguanaTex Vector Display">
            <a:extLst>
              <a:ext uri="{FF2B5EF4-FFF2-40B4-BE49-F238E27FC236}">
                <a16:creationId xmlns:a16="http://schemas.microsoft.com/office/drawing/2014/main" id="{80739628-2CD5-4102-9E70-BFEAF8E2DE2B}"/>
              </a:ext>
            </a:extLst>
          </p:cNvPr>
          <p:cNvGrpSpPr>
            <a:grpSpLocks/>
          </p:cNvGrpSpPr>
          <p:nvPr>
            <p:custDataLst>
              <p:tags r:id="rId8"/>
            </p:custDataLst>
          </p:nvPr>
        </p:nvGrpSpPr>
        <p:grpSpPr>
          <a:xfrm>
            <a:off x="228600" y="2933700"/>
            <a:ext cx="469768" cy="203126"/>
            <a:chOff x="3092477" y="-2311463"/>
            <a:chExt cx="469768" cy="203126"/>
          </a:xfrm>
        </p:grpSpPr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9B2FA786-6CF8-4A41-9FFC-E6BC718D96AA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3092477" y="-2299380"/>
              <a:ext cx="162589" cy="152345"/>
            </a:xfrm>
            <a:custGeom>
              <a:avLst/>
              <a:gdLst>
                <a:gd name="connsiteX0" fmla="*/ 160976 w 162588"/>
                <a:gd name="connsiteY0" fmla="*/ 54345 h 152344"/>
                <a:gd name="connsiteX1" fmla="*/ 122484 w 162588"/>
                <a:gd name="connsiteY1" fmla="*/ 7617 h 152344"/>
                <a:gd name="connsiteX2" fmla="*/ 80570 w 162588"/>
                <a:gd name="connsiteY2" fmla="*/ 25746 h 152344"/>
                <a:gd name="connsiteX3" fmla="*/ 56992 w 162588"/>
                <a:gd name="connsiteY3" fmla="*/ 60185 h 152344"/>
                <a:gd name="connsiteX4" fmla="*/ 58805 w 162588"/>
                <a:gd name="connsiteY4" fmla="*/ 61797 h 152344"/>
                <a:gd name="connsiteX5" fmla="*/ 74524 w 162588"/>
                <a:gd name="connsiteY5" fmla="*/ 52330 h 152344"/>
                <a:gd name="connsiteX6" fmla="*/ 89236 w 162588"/>
                <a:gd name="connsiteY6" fmla="*/ 28967 h 152344"/>
                <a:gd name="connsiteX7" fmla="*/ 108178 w 162588"/>
                <a:gd name="connsiteY7" fmla="*/ 19300 h 152344"/>
                <a:gd name="connsiteX8" fmla="*/ 143040 w 162588"/>
                <a:gd name="connsiteY8" fmla="*/ 63207 h 152344"/>
                <a:gd name="connsiteX9" fmla="*/ 73717 w 162588"/>
                <a:gd name="connsiteY9" fmla="*/ 141956 h 152344"/>
                <a:gd name="connsiteX10" fmla="*/ 25557 w 162588"/>
                <a:gd name="connsiteY10" fmla="*/ 89388 h 152344"/>
                <a:gd name="connsiteX11" fmla="*/ 70294 w 162588"/>
                <a:gd name="connsiteY11" fmla="*/ 17084 h 152344"/>
                <a:gd name="connsiteX12" fmla="*/ 78957 w 162588"/>
                <a:gd name="connsiteY12" fmla="*/ 9229 h 152344"/>
                <a:gd name="connsiteX13" fmla="*/ 76944 w 162588"/>
                <a:gd name="connsiteY13" fmla="*/ 7617 h 152344"/>
                <a:gd name="connsiteX14" fmla="*/ 7621 w 162588"/>
                <a:gd name="connsiteY14" fmla="*/ 98252 h 152344"/>
                <a:gd name="connsiteX15" fmla="*/ 59612 w 162588"/>
                <a:gd name="connsiteY15" fmla="*/ 153639 h 152344"/>
                <a:gd name="connsiteX16" fmla="*/ 160976 w 162588"/>
                <a:gd name="connsiteY16" fmla="*/ 54345 h 152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2588" h="152344">
                  <a:moveTo>
                    <a:pt x="160976" y="54345"/>
                  </a:moveTo>
                  <a:cubicBezTo>
                    <a:pt x="160976" y="26145"/>
                    <a:pt x="146263" y="7617"/>
                    <a:pt x="122484" y="7617"/>
                  </a:cubicBezTo>
                  <a:cubicBezTo>
                    <a:pt x="106365" y="7617"/>
                    <a:pt x="91250" y="16278"/>
                    <a:pt x="80570" y="25746"/>
                  </a:cubicBezTo>
                  <a:cubicBezTo>
                    <a:pt x="64651" y="40044"/>
                    <a:pt x="56992" y="59379"/>
                    <a:pt x="56992" y="60185"/>
                  </a:cubicBezTo>
                  <a:cubicBezTo>
                    <a:pt x="56992" y="61394"/>
                    <a:pt x="58001" y="61797"/>
                    <a:pt x="58805" y="61797"/>
                  </a:cubicBezTo>
                  <a:cubicBezTo>
                    <a:pt x="62838" y="61797"/>
                    <a:pt x="72107" y="56964"/>
                    <a:pt x="74524" y="52330"/>
                  </a:cubicBezTo>
                  <a:cubicBezTo>
                    <a:pt x="78354" y="44274"/>
                    <a:pt x="81577" y="37426"/>
                    <a:pt x="89236" y="28967"/>
                  </a:cubicBezTo>
                  <a:cubicBezTo>
                    <a:pt x="94879" y="22521"/>
                    <a:pt x="99512" y="19300"/>
                    <a:pt x="108178" y="19300"/>
                  </a:cubicBezTo>
                  <a:cubicBezTo>
                    <a:pt x="130344" y="19300"/>
                    <a:pt x="143040" y="37629"/>
                    <a:pt x="143040" y="63207"/>
                  </a:cubicBezTo>
                  <a:cubicBezTo>
                    <a:pt x="143040" y="104495"/>
                    <a:pt x="112005" y="141956"/>
                    <a:pt x="73717" y="141956"/>
                  </a:cubicBezTo>
                  <a:cubicBezTo>
                    <a:pt x="43089" y="141956"/>
                    <a:pt x="25557" y="118793"/>
                    <a:pt x="25557" y="89388"/>
                  </a:cubicBezTo>
                  <a:cubicBezTo>
                    <a:pt x="25557" y="64013"/>
                    <a:pt x="38856" y="33198"/>
                    <a:pt x="70294" y="17084"/>
                  </a:cubicBezTo>
                  <a:cubicBezTo>
                    <a:pt x="74324" y="15069"/>
                    <a:pt x="78957" y="11444"/>
                    <a:pt x="78957" y="9229"/>
                  </a:cubicBezTo>
                  <a:cubicBezTo>
                    <a:pt x="78957" y="7820"/>
                    <a:pt x="77950" y="7617"/>
                    <a:pt x="76944" y="7617"/>
                  </a:cubicBezTo>
                  <a:cubicBezTo>
                    <a:pt x="69084" y="7617"/>
                    <a:pt x="7621" y="39038"/>
                    <a:pt x="7621" y="98252"/>
                  </a:cubicBezTo>
                  <a:cubicBezTo>
                    <a:pt x="7621" y="128664"/>
                    <a:pt x="25960" y="153639"/>
                    <a:pt x="59612" y="153639"/>
                  </a:cubicBezTo>
                  <a:cubicBezTo>
                    <a:pt x="101126" y="153639"/>
                    <a:pt x="160976" y="114163"/>
                    <a:pt x="160976" y="5434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6E6DE705-78C6-4F0D-B106-709F3546AAC1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3277715" y="-2311463"/>
              <a:ext cx="284530" cy="203126"/>
            </a:xfrm>
            <a:custGeom>
              <a:avLst/>
              <a:gdLst>
                <a:gd name="connsiteX0" fmla="*/ 62838 w 284530"/>
                <a:gd name="connsiteY0" fmla="*/ 7617 h 203126"/>
                <a:gd name="connsiteX1" fmla="*/ 53166 w 284530"/>
                <a:gd name="connsiteY1" fmla="*/ 11644 h 203126"/>
                <a:gd name="connsiteX2" fmla="*/ 7621 w 284530"/>
                <a:gd name="connsiteY2" fmla="*/ 105501 h 203126"/>
                <a:gd name="connsiteX3" fmla="*/ 54172 w 284530"/>
                <a:gd name="connsiteY3" fmla="*/ 200161 h 203126"/>
                <a:gd name="connsiteX4" fmla="*/ 62838 w 284530"/>
                <a:gd name="connsiteY4" fmla="*/ 203383 h 203126"/>
                <a:gd name="connsiteX5" fmla="*/ 64248 w 284530"/>
                <a:gd name="connsiteY5" fmla="*/ 203383 h 203126"/>
                <a:gd name="connsiteX6" fmla="*/ 69891 w 284530"/>
                <a:gd name="connsiteY6" fmla="*/ 200565 h 203126"/>
                <a:gd name="connsiteX7" fmla="*/ 68278 w 284530"/>
                <a:gd name="connsiteY7" fmla="*/ 197946 h 203126"/>
                <a:gd name="connsiteX8" fmla="*/ 23744 w 284530"/>
                <a:gd name="connsiteY8" fmla="*/ 105501 h 203126"/>
                <a:gd name="connsiteX9" fmla="*/ 69285 w 284530"/>
                <a:gd name="connsiteY9" fmla="*/ 12451 h 203126"/>
                <a:gd name="connsiteX10" fmla="*/ 69891 w 284530"/>
                <a:gd name="connsiteY10" fmla="*/ 10435 h 203126"/>
                <a:gd name="connsiteX11" fmla="*/ 64248 w 284530"/>
                <a:gd name="connsiteY11" fmla="*/ 7617 h 203126"/>
                <a:gd name="connsiteX12" fmla="*/ 62838 w 284530"/>
                <a:gd name="connsiteY12" fmla="*/ 7617 h 203126"/>
                <a:gd name="connsiteX13" fmla="*/ 197478 w 284530"/>
                <a:gd name="connsiteY13" fmla="*/ 95228 h 203126"/>
                <a:gd name="connsiteX14" fmla="*/ 146898 w 284530"/>
                <a:gd name="connsiteY14" fmla="*/ 24333 h 203126"/>
                <a:gd name="connsiteX15" fmla="*/ 96318 w 284530"/>
                <a:gd name="connsiteY15" fmla="*/ 95228 h 203126"/>
                <a:gd name="connsiteX16" fmla="*/ 146898 w 284530"/>
                <a:gd name="connsiteY16" fmla="*/ 165722 h 203126"/>
                <a:gd name="connsiteX17" fmla="*/ 197478 w 284530"/>
                <a:gd name="connsiteY17" fmla="*/ 95228 h 203126"/>
                <a:gd name="connsiteX18" fmla="*/ 146898 w 284530"/>
                <a:gd name="connsiteY18" fmla="*/ 153033 h 203126"/>
                <a:gd name="connsiteX19" fmla="*/ 112441 w 284530"/>
                <a:gd name="connsiteY19" fmla="*/ 93012 h 203126"/>
                <a:gd name="connsiteX20" fmla="*/ 146898 w 284530"/>
                <a:gd name="connsiteY20" fmla="*/ 37022 h 203126"/>
                <a:gd name="connsiteX21" fmla="*/ 181357 w 284530"/>
                <a:gd name="connsiteY21" fmla="*/ 93012 h 203126"/>
                <a:gd name="connsiteX22" fmla="*/ 146898 w 284530"/>
                <a:gd name="connsiteY22" fmla="*/ 153033 h 203126"/>
                <a:gd name="connsiteX23" fmla="*/ 229733 w 284530"/>
                <a:gd name="connsiteY23" fmla="*/ 7617 h 203126"/>
                <a:gd name="connsiteX24" fmla="*/ 224090 w 284530"/>
                <a:gd name="connsiteY24" fmla="*/ 10435 h 203126"/>
                <a:gd name="connsiteX25" fmla="*/ 225300 w 284530"/>
                <a:gd name="connsiteY25" fmla="*/ 13054 h 203126"/>
                <a:gd name="connsiteX26" fmla="*/ 257138 w 284530"/>
                <a:gd name="connsiteY26" fmla="*/ 49712 h 203126"/>
                <a:gd name="connsiteX27" fmla="*/ 270037 w 284530"/>
                <a:gd name="connsiteY27" fmla="*/ 105501 h 203126"/>
                <a:gd name="connsiteX28" fmla="*/ 226710 w 284530"/>
                <a:gd name="connsiteY28" fmla="*/ 197140 h 203126"/>
                <a:gd name="connsiteX29" fmla="*/ 224090 w 284530"/>
                <a:gd name="connsiteY29" fmla="*/ 200565 h 203126"/>
                <a:gd name="connsiteX30" fmla="*/ 229733 w 284530"/>
                <a:gd name="connsiteY30" fmla="*/ 203383 h 203126"/>
                <a:gd name="connsiteX31" fmla="*/ 230943 w 284530"/>
                <a:gd name="connsiteY31" fmla="*/ 203383 h 203126"/>
                <a:gd name="connsiteX32" fmla="*/ 240616 w 284530"/>
                <a:gd name="connsiteY32" fmla="*/ 199355 h 203126"/>
                <a:gd name="connsiteX33" fmla="*/ 286157 w 284530"/>
                <a:gd name="connsiteY33" fmla="*/ 105501 h 203126"/>
                <a:gd name="connsiteX34" fmla="*/ 239606 w 284530"/>
                <a:gd name="connsiteY34" fmla="*/ 10839 h 203126"/>
                <a:gd name="connsiteX35" fmla="*/ 230943 w 284530"/>
                <a:gd name="connsiteY35" fmla="*/ 7617 h 203126"/>
                <a:gd name="connsiteX36" fmla="*/ 229733 w 284530"/>
                <a:gd name="connsiteY36" fmla="*/ 7617 h 203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4530" h="203126">
                  <a:moveTo>
                    <a:pt x="62838" y="7617"/>
                  </a:moveTo>
                  <a:cubicBezTo>
                    <a:pt x="59008" y="7617"/>
                    <a:pt x="58605" y="7617"/>
                    <a:pt x="53166" y="11644"/>
                  </a:cubicBezTo>
                  <a:cubicBezTo>
                    <a:pt x="21527" y="35007"/>
                    <a:pt x="7621" y="71462"/>
                    <a:pt x="7621" y="105501"/>
                  </a:cubicBezTo>
                  <a:cubicBezTo>
                    <a:pt x="7621" y="144572"/>
                    <a:pt x="25557" y="179820"/>
                    <a:pt x="54172" y="200161"/>
                  </a:cubicBezTo>
                  <a:cubicBezTo>
                    <a:pt x="58805" y="203383"/>
                    <a:pt x="59208" y="203383"/>
                    <a:pt x="62838" y="203383"/>
                  </a:cubicBezTo>
                  <a:lnTo>
                    <a:pt x="64248" y="203383"/>
                  </a:lnTo>
                  <a:cubicBezTo>
                    <a:pt x="67271" y="203383"/>
                    <a:pt x="69891" y="203383"/>
                    <a:pt x="69891" y="200565"/>
                  </a:cubicBezTo>
                  <a:cubicBezTo>
                    <a:pt x="69891" y="199355"/>
                    <a:pt x="69085" y="198549"/>
                    <a:pt x="68278" y="197946"/>
                  </a:cubicBezTo>
                  <a:cubicBezTo>
                    <a:pt x="28984" y="169346"/>
                    <a:pt x="23744" y="127252"/>
                    <a:pt x="23744" y="105501"/>
                  </a:cubicBezTo>
                  <a:cubicBezTo>
                    <a:pt x="23744" y="64816"/>
                    <a:pt x="41880" y="30377"/>
                    <a:pt x="69285" y="12451"/>
                  </a:cubicBezTo>
                  <a:cubicBezTo>
                    <a:pt x="69285" y="12247"/>
                    <a:pt x="69891" y="11444"/>
                    <a:pt x="69891" y="10435"/>
                  </a:cubicBezTo>
                  <a:cubicBezTo>
                    <a:pt x="69891" y="7617"/>
                    <a:pt x="67271" y="7617"/>
                    <a:pt x="64248" y="7617"/>
                  </a:cubicBezTo>
                  <a:lnTo>
                    <a:pt x="62838" y="7617"/>
                  </a:lnTo>
                  <a:close/>
                  <a:moveTo>
                    <a:pt x="197478" y="95228"/>
                  </a:moveTo>
                  <a:cubicBezTo>
                    <a:pt x="197478" y="80323"/>
                    <a:pt x="197478" y="24333"/>
                    <a:pt x="146898" y="24333"/>
                  </a:cubicBezTo>
                  <a:cubicBezTo>
                    <a:pt x="96318" y="24333"/>
                    <a:pt x="96318" y="80526"/>
                    <a:pt x="96318" y="95228"/>
                  </a:cubicBezTo>
                  <a:cubicBezTo>
                    <a:pt x="96318" y="110335"/>
                    <a:pt x="96318" y="165722"/>
                    <a:pt x="146898" y="165722"/>
                  </a:cubicBezTo>
                  <a:cubicBezTo>
                    <a:pt x="197478" y="165722"/>
                    <a:pt x="197478" y="110335"/>
                    <a:pt x="197478" y="95228"/>
                  </a:cubicBezTo>
                  <a:close/>
                  <a:moveTo>
                    <a:pt x="146898" y="153033"/>
                  </a:moveTo>
                  <a:cubicBezTo>
                    <a:pt x="112441" y="153033"/>
                    <a:pt x="112441" y="115972"/>
                    <a:pt x="112441" y="93012"/>
                  </a:cubicBezTo>
                  <a:cubicBezTo>
                    <a:pt x="112441" y="70456"/>
                    <a:pt x="112441" y="37022"/>
                    <a:pt x="146898" y="37022"/>
                  </a:cubicBezTo>
                  <a:cubicBezTo>
                    <a:pt x="181357" y="37022"/>
                    <a:pt x="181357" y="70456"/>
                    <a:pt x="181357" y="93012"/>
                  </a:cubicBezTo>
                  <a:cubicBezTo>
                    <a:pt x="181357" y="115972"/>
                    <a:pt x="181357" y="153033"/>
                    <a:pt x="146898" y="153033"/>
                  </a:cubicBezTo>
                  <a:close/>
                  <a:moveTo>
                    <a:pt x="229733" y="7617"/>
                  </a:moveTo>
                  <a:cubicBezTo>
                    <a:pt x="226510" y="7617"/>
                    <a:pt x="224090" y="7617"/>
                    <a:pt x="224090" y="10435"/>
                  </a:cubicBezTo>
                  <a:cubicBezTo>
                    <a:pt x="224090" y="10639"/>
                    <a:pt x="224090" y="11844"/>
                    <a:pt x="225300" y="13054"/>
                  </a:cubicBezTo>
                  <a:cubicBezTo>
                    <a:pt x="231546" y="17484"/>
                    <a:pt x="246458" y="28361"/>
                    <a:pt x="257138" y="49712"/>
                  </a:cubicBezTo>
                  <a:cubicBezTo>
                    <a:pt x="266811" y="69047"/>
                    <a:pt x="270037" y="88582"/>
                    <a:pt x="270037" y="105501"/>
                  </a:cubicBezTo>
                  <a:cubicBezTo>
                    <a:pt x="270037" y="128058"/>
                    <a:pt x="263991" y="169546"/>
                    <a:pt x="226710" y="197140"/>
                  </a:cubicBezTo>
                  <a:cubicBezTo>
                    <a:pt x="224494" y="198752"/>
                    <a:pt x="224090" y="199155"/>
                    <a:pt x="224090" y="200565"/>
                  </a:cubicBezTo>
                  <a:cubicBezTo>
                    <a:pt x="224090" y="203383"/>
                    <a:pt x="226510" y="203383"/>
                    <a:pt x="229733" y="203383"/>
                  </a:cubicBezTo>
                  <a:lnTo>
                    <a:pt x="230943" y="203383"/>
                  </a:lnTo>
                  <a:cubicBezTo>
                    <a:pt x="234769" y="203383"/>
                    <a:pt x="235173" y="203383"/>
                    <a:pt x="240616" y="199355"/>
                  </a:cubicBezTo>
                  <a:cubicBezTo>
                    <a:pt x="272254" y="175993"/>
                    <a:pt x="286157" y="139538"/>
                    <a:pt x="286157" y="105501"/>
                  </a:cubicBezTo>
                  <a:cubicBezTo>
                    <a:pt x="286157" y="66428"/>
                    <a:pt x="268221" y="31180"/>
                    <a:pt x="239606" y="10839"/>
                  </a:cubicBezTo>
                  <a:cubicBezTo>
                    <a:pt x="234973" y="7617"/>
                    <a:pt x="234569" y="7617"/>
                    <a:pt x="230943" y="7617"/>
                  </a:cubicBezTo>
                  <a:lnTo>
                    <a:pt x="229733" y="761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grpSp>
        <p:nvGrpSpPr>
          <p:cNvPr id="47" name="Graphique 44">
            <a:extLst>
              <a:ext uri="{FF2B5EF4-FFF2-40B4-BE49-F238E27FC236}">
                <a16:creationId xmlns:a16="http://schemas.microsoft.com/office/drawing/2014/main" id="{A4976969-2327-4684-B472-71E6C1CE2420}"/>
              </a:ext>
            </a:extLst>
          </p:cNvPr>
          <p:cNvGrpSpPr/>
          <p:nvPr/>
        </p:nvGrpSpPr>
        <p:grpSpPr>
          <a:xfrm>
            <a:off x="2867081" y="-5797859"/>
            <a:ext cx="2995408" cy="259224"/>
            <a:chOff x="2867081" y="-5797859"/>
            <a:chExt cx="2995408" cy="259224"/>
          </a:xfrm>
        </p:grpSpPr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11F24BD8-DB2D-48B6-9C72-006153C5E76E}"/>
                </a:ext>
              </a:extLst>
            </p:cNvPr>
            <p:cNvSpPr/>
            <p:nvPr/>
          </p:nvSpPr>
          <p:spPr>
            <a:xfrm>
              <a:off x="2867081" y="-5716488"/>
              <a:ext cx="165239" cy="177853"/>
            </a:xfrm>
            <a:custGeom>
              <a:avLst/>
              <a:gdLst>
                <a:gd name="connsiteX0" fmla="*/ 155475 w 165238"/>
                <a:gd name="connsiteY0" fmla="*/ 20862 h 177852"/>
                <a:gd name="connsiteX1" fmla="*/ 158498 w 165238"/>
                <a:gd name="connsiteY1" fmla="*/ 15824 h 177852"/>
                <a:gd name="connsiteX2" fmla="*/ 154971 w 165238"/>
                <a:gd name="connsiteY2" fmla="*/ 12045 h 177852"/>
                <a:gd name="connsiteX3" fmla="*/ 150435 w 165238"/>
                <a:gd name="connsiteY3" fmla="*/ 15070 h 177852"/>
                <a:gd name="connsiteX4" fmla="*/ 90695 w 165238"/>
                <a:gd name="connsiteY4" fmla="*/ 78303 h 177852"/>
                <a:gd name="connsiteX5" fmla="*/ 70532 w 165238"/>
                <a:gd name="connsiteY5" fmla="*/ 27412 h 177852"/>
                <a:gd name="connsiteX6" fmla="*/ 38013 w 165238"/>
                <a:gd name="connsiteY6" fmla="*/ 9528 h 177852"/>
                <a:gd name="connsiteX7" fmla="*/ 14574 w 165238"/>
                <a:gd name="connsiteY7" fmla="*/ 26908 h 177852"/>
                <a:gd name="connsiteX8" fmla="*/ 18355 w 165238"/>
                <a:gd name="connsiteY8" fmla="*/ 30183 h 177852"/>
                <a:gd name="connsiteX9" fmla="*/ 22387 w 165238"/>
                <a:gd name="connsiteY9" fmla="*/ 26908 h 177852"/>
                <a:gd name="connsiteX10" fmla="*/ 35999 w 165238"/>
                <a:gd name="connsiteY10" fmla="*/ 16582 h 177852"/>
                <a:gd name="connsiteX11" fmla="*/ 74814 w 165238"/>
                <a:gd name="connsiteY11" fmla="*/ 94929 h 177852"/>
                <a:gd name="connsiteX12" fmla="*/ 12556 w 165238"/>
                <a:gd name="connsiteY12" fmla="*/ 160933 h 177852"/>
                <a:gd name="connsiteX13" fmla="*/ 9533 w 165238"/>
                <a:gd name="connsiteY13" fmla="*/ 165720 h 177852"/>
                <a:gd name="connsiteX14" fmla="*/ 13311 w 165238"/>
                <a:gd name="connsiteY14" fmla="*/ 169500 h 177852"/>
                <a:gd name="connsiteX15" fmla="*/ 17851 w 165238"/>
                <a:gd name="connsiteY15" fmla="*/ 166475 h 177852"/>
                <a:gd name="connsiteX16" fmla="*/ 77587 w 165238"/>
                <a:gd name="connsiteY16" fmla="*/ 103242 h 177852"/>
                <a:gd name="connsiteX17" fmla="*/ 111870 w 165238"/>
                <a:gd name="connsiteY17" fmla="*/ 168492 h 177852"/>
                <a:gd name="connsiteX18" fmla="*/ 130269 w 165238"/>
                <a:gd name="connsiteY18" fmla="*/ 172021 h 177852"/>
                <a:gd name="connsiteX19" fmla="*/ 153458 w 165238"/>
                <a:gd name="connsiteY19" fmla="*/ 154636 h 177852"/>
                <a:gd name="connsiteX20" fmla="*/ 149677 w 165238"/>
                <a:gd name="connsiteY20" fmla="*/ 151361 h 177852"/>
                <a:gd name="connsiteX21" fmla="*/ 145645 w 165238"/>
                <a:gd name="connsiteY21" fmla="*/ 154636 h 177852"/>
                <a:gd name="connsiteX22" fmla="*/ 132032 w 165238"/>
                <a:gd name="connsiteY22" fmla="*/ 164966 h 177852"/>
                <a:gd name="connsiteX23" fmla="*/ 112120 w 165238"/>
                <a:gd name="connsiteY23" fmla="*/ 137757 h 177852"/>
                <a:gd name="connsiteX24" fmla="*/ 93217 w 165238"/>
                <a:gd name="connsiteY24" fmla="*/ 86870 h 177852"/>
                <a:gd name="connsiteX25" fmla="*/ 155475 w 165238"/>
                <a:gd name="connsiteY25" fmla="*/ 20862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238" h="177852">
                  <a:moveTo>
                    <a:pt x="155475" y="20862"/>
                  </a:moveTo>
                  <a:cubicBezTo>
                    <a:pt x="157239" y="18849"/>
                    <a:pt x="158498" y="17337"/>
                    <a:pt x="158498" y="15824"/>
                  </a:cubicBezTo>
                  <a:cubicBezTo>
                    <a:pt x="158498" y="13557"/>
                    <a:pt x="156735" y="12045"/>
                    <a:pt x="154971" y="12045"/>
                  </a:cubicBezTo>
                  <a:cubicBezTo>
                    <a:pt x="153208" y="12045"/>
                    <a:pt x="152703" y="12549"/>
                    <a:pt x="150435" y="15070"/>
                  </a:cubicBezTo>
                  <a:lnTo>
                    <a:pt x="90695" y="78303"/>
                  </a:lnTo>
                  <a:cubicBezTo>
                    <a:pt x="76328" y="38750"/>
                    <a:pt x="76328" y="38246"/>
                    <a:pt x="70532" y="27412"/>
                  </a:cubicBezTo>
                  <a:cubicBezTo>
                    <a:pt x="68010" y="22124"/>
                    <a:pt x="61706" y="9528"/>
                    <a:pt x="38013" y="9528"/>
                  </a:cubicBezTo>
                  <a:cubicBezTo>
                    <a:pt x="21378" y="9528"/>
                    <a:pt x="14574" y="23383"/>
                    <a:pt x="14574" y="26908"/>
                  </a:cubicBezTo>
                  <a:cubicBezTo>
                    <a:pt x="14574" y="28925"/>
                    <a:pt x="16087" y="30183"/>
                    <a:pt x="18355" y="30183"/>
                  </a:cubicBezTo>
                  <a:cubicBezTo>
                    <a:pt x="21378" y="30183"/>
                    <a:pt x="21632" y="28925"/>
                    <a:pt x="22387" y="26908"/>
                  </a:cubicBezTo>
                  <a:cubicBezTo>
                    <a:pt x="25410" y="19353"/>
                    <a:pt x="32218" y="16582"/>
                    <a:pt x="35999" y="16582"/>
                  </a:cubicBezTo>
                  <a:cubicBezTo>
                    <a:pt x="49862" y="16582"/>
                    <a:pt x="70028" y="80319"/>
                    <a:pt x="74814" y="94929"/>
                  </a:cubicBezTo>
                  <a:lnTo>
                    <a:pt x="12556" y="160933"/>
                  </a:lnTo>
                  <a:cubicBezTo>
                    <a:pt x="10037" y="163704"/>
                    <a:pt x="9533" y="163958"/>
                    <a:pt x="9533" y="165720"/>
                  </a:cubicBezTo>
                  <a:cubicBezTo>
                    <a:pt x="9533" y="167987"/>
                    <a:pt x="11297" y="169500"/>
                    <a:pt x="13311" y="169500"/>
                  </a:cubicBezTo>
                  <a:cubicBezTo>
                    <a:pt x="14069" y="169500"/>
                    <a:pt x="15078" y="169500"/>
                    <a:pt x="17851" y="166475"/>
                  </a:cubicBezTo>
                  <a:lnTo>
                    <a:pt x="77587" y="103242"/>
                  </a:lnTo>
                  <a:cubicBezTo>
                    <a:pt x="97249" y="161691"/>
                    <a:pt x="102289" y="164208"/>
                    <a:pt x="111870" y="168492"/>
                  </a:cubicBezTo>
                  <a:cubicBezTo>
                    <a:pt x="115902" y="170254"/>
                    <a:pt x="122706" y="172021"/>
                    <a:pt x="130269" y="172021"/>
                  </a:cubicBezTo>
                  <a:cubicBezTo>
                    <a:pt x="145899" y="172021"/>
                    <a:pt x="153458" y="158920"/>
                    <a:pt x="153458" y="154636"/>
                  </a:cubicBezTo>
                  <a:cubicBezTo>
                    <a:pt x="153458" y="152370"/>
                    <a:pt x="151948" y="151361"/>
                    <a:pt x="149677" y="151361"/>
                  </a:cubicBezTo>
                  <a:cubicBezTo>
                    <a:pt x="146903" y="151361"/>
                    <a:pt x="146400" y="152620"/>
                    <a:pt x="145645" y="154636"/>
                  </a:cubicBezTo>
                  <a:cubicBezTo>
                    <a:pt x="143626" y="160178"/>
                    <a:pt x="137577" y="164966"/>
                    <a:pt x="132032" y="164966"/>
                  </a:cubicBezTo>
                  <a:cubicBezTo>
                    <a:pt x="124473" y="164966"/>
                    <a:pt x="115651" y="145315"/>
                    <a:pt x="112120" y="137757"/>
                  </a:cubicBezTo>
                  <a:cubicBezTo>
                    <a:pt x="106325" y="125160"/>
                    <a:pt x="106325" y="124656"/>
                    <a:pt x="93217" y="86870"/>
                  </a:cubicBezTo>
                  <a:lnTo>
                    <a:pt x="155475" y="208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819CED86-235E-4935-B01A-E63C904CA3AB}"/>
                </a:ext>
              </a:extLst>
            </p:cNvPr>
            <p:cNvSpPr/>
            <p:nvPr/>
          </p:nvSpPr>
          <p:spPr>
            <a:xfrm>
              <a:off x="3050023" y="-5696637"/>
              <a:ext cx="101685" cy="152445"/>
            </a:xfrm>
            <a:custGeom>
              <a:avLst/>
              <a:gdLst>
                <a:gd name="connsiteX0" fmla="*/ 61420 w 101685"/>
                <a:gd name="connsiteY0" fmla="*/ 18766 h 152445"/>
                <a:gd name="connsiteX1" fmla="*/ 54279 w 101685"/>
                <a:gd name="connsiteY1" fmla="*/ 9528 h 152445"/>
                <a:gd name="connsiteX2" fmla="*/ 47554 w 101685"/>
                <a:gd name="connsiteY2" fmla="*/ 13097 h 152445"/>
                <a:gd name="connsiteX3" fmla="*/ 16258 w 101685"/>
                <a:gd name="connsiteY3" fmla="*/ 23387 h 152445"/>
                <a:gd name="connsiteX4" fmla="*/ 9533 w 101685"/>
                <a:gd name="connsiteY4" fmla="*/ 29894 h 152445"/>
                <a:gd name="connsiteX5" fmla="*/ 17938 w 101685"/>
                <a:gd name="connsiteY5" fmla="*/ 36611 h 152445"/>
                <a:gd name="connsiteX6" fmla="*/ 43776 w 101685"/>
                <a:gd name="connsiteY6" fmla="*/ 31363 h 152445"/>
                <a:gd name="connsiteX7" fmla="*/ 43776 w 101685"/>
                <a:gd name="connsiteY7" fmla="*/ 139277 h 152445"/>
                <a:gd name="connsiteX8" fmla="*/ 20246 w 101685"/>
                <a:gd name="connsiteY8" fmla="*/ 139277 h 152445"/>
                <a:gd name="connsiteX9" fmla="*/ 11003 w 101685"/>
                <a:gd name="connsiteY9" fmla="*/ 145788 h 152445"/>
                <a:gd name="connsiteX10" fmla="*/ 20246 w 101685"/>
                <a:gd name="connsiteY10" fmla="*/ 152505 h 152445"/>
                <a:gd name="connsiteX11" fmla="*/ 84947 w 101685"/>
                <a:gd name="connsiteY11" fmla="*/ 152505 h 152445"/>
                <a:gd name="connsiteX12" fmla="*/ 94190 w 101685"/>
                <a:gd name="connsiteY12" fmla="*/ 145998 h 152445"/>
                <a:gd name="connsiteX13" fmla="*/ 84947 w 101685"/>
                <a:gd name="connsiteY13" fmla="*/ 139277 h 152445"/>
                <a:gd name="connsiteX14" fmla="*/ 61420 w 101685"/>
                <a:gd name="connsiteY14" fmla="*/ 139277 h 152445"/>
                <a:gd name="connsiteX15" fmla="*/ 61420 w 101685"/>
                <a:gd name="connsiteY15" fmla="*/ 1876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685" h="152445">
                  <a:moveTo>
                    <a:pt x="61420" y="18766"/>
                  </a:moveTo>
                  <a:cubicBezTo>
                    <a:pt x="61420" y="15618"/>
                    <a:pt x="61420" y="9528"/>
                    <a:pt x="54279" y="9528"/>
                  </a:cubicBezTo>
                  <a:cubicBezTo>
                    <a:pt x="51335" y="9528"/>
                    <a:pt x="50287" y="10370"/>
                    <a:pt x="47554" y="13097"/>
                  </a:cubicBezTo>
                  <a:cubicBezTo>
                    <a:pt x="37683" y="22756"/>
                    <a:pt x="22347" y="23177"/>
                    <a:pt x="16258" y="23387"/>
                  </a:cubicBezTo>
                  <a:cubicBezTo>
                    <a:pt x="12266" y="23593"/>
                    <a:pt x="9533" y="26325"/>
                    <a:pt x="9533" y="29894"/>
                  </a:cubicBezTo>
                  <a:cubicBezTo>
                    <a:pt x="9533" y="36611"/>
                    <a:pt x="16258" y="36611"/>
                    <a:pt x="17938" y="36611"/>
                  </a:cubicBezTo>
                  <a:cubicBezTo>
                    <a:pt x="20035" y="36611"/>
                    <a:pt x="33060" y="36194"/>
                    <a:pt x="43776" y="31363"/>
                  </a:cubicBezTo>
                  <a:lnTo>
                    <a:pt x="43776" y="139277"/>
                  </a:lnTo>
                  <a:lnTo>
                    <a:pt x="20246" y="139277"/>
                  </a:lnTo>
                  <a:cubicBezTo>
                    <a:pt x="17517" y="139277"/>
                    <a:pt x="11003" y="139277"/>
                    <a:pt x="11003" y="145788"/>
                  </a:cubicBezTo>
                  <a:cubicBezTo>
                    <a:pt x="11003" y="152505"/>
                    <a:pt x="17307" y="152505"/>
                    <a:pt x="20246" y="152505"/>
                  </a:cubicBezTo>
                  <a:lnTo>
                    <a:pt x="84947" y="152505"/>
                  </a:lnTo>
                  <a:cubicBezTo>
                    <a:pt x="87680" y="152505"/>
                    <a:pt x="94190" y="152505"/>
                    <a:pt x="94190" y="145998"/>
                  </a:cubicBezTo>
                  <a:cubicBezTo>
                    <a:pt x="94190" y="139277"/>
                    <a:pt x="87886" y="139277"/>
                    <a:pt x="84947" y="139277"/>
                  </a:cubicBezTo>
                  <a:lnTo>
                    <a:pt x="61420" y="139277"/>
                  </a:lnTo>
                  <a:lnTo>
                    <a:pt x="61420" y="187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A6471C89-BC1C-4281-A49F-9D9F1FCBE93A}"/>
                </a:ext>
              </a:extLst>
            </p:cNvPr>
            <p:cNvSpPr/>
            <p:nvPr/>
          </p:nvSpPr>
          <p:spPr>
            <a:xfrm>
              <a:off x="3189417" y="-5797859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1 w 88974"/>
                <a:gd name="connsiteY1" fmla="*/ 14565 h 254075"/>
                <a:gd name="connsiteX2" fmla="*/ 9533 w 88974"/>
                <a:gd name="connsiteY2" fmla="*/ 131964 h 254075"/>
                <a:gd name="connsiteX3" fmla="*/ 67760 w 88974"/>
                <a:gd name="connsiteY3" fmla="*/ 250367 h 254075"/>
                <a:gd name="connsiteX4" fmla="*/ 78600 w 88974"/>
                <a:gd name="connsiteY4" fmla="*/ 254396 h 254075"/>
                <a:gd name="connsiteX5" fmla="*/ 80363 w 88974"/>
                <a:gd name="connsiteY5" fmla="*/ 254396 h 254075"/>
                <a:gd name="connsiteX6" fmla="*/ 87422 w 88974"/>
                <a:gd name="connsiteY6" fmla="*/ 250871 h 254075"/>
                <a:gd name="connsiteX7" fmla="*/ 85404 w 88974"/>
                <a:gd name="connsiteY7" fmla="*/ 247596 h 254075"/>
                <a:gd name="connsiteX8" fmla="*/ 29699 w 88974"/>
                <a:gd name="connsiteY8" fmla="*/ 131964 h 254075"/>
                <a:gd name="connsiteX9" fmla="*/ 86663 w 88974"/>
                <a:gd name="connsiteY9" fmla="*/ 15573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1" y="14565"/>
                  </a:cubicBezTo>
                  <a:cubicBezTo>
                    <a:pt x="26927" y="43787"/>
                    <a:pt x="9533" y="89386"/>
                    <a:pt x="9533" y="131964"/>
                  </a:cubicBezTo>
                  <a:cubicBezTo>
                    <a:pt x="9533" y="180834"/>
                    <a:pt x="31967" y="224924"/>
                    <a:pt x="67760" y="250367"/>
                  </a:cubicBezTo>
                  <a:cubicBezTo>
                    <a:pt x="73555" y="254396"/>
                    <a:pt x="74060" y="254396"/>
                    <a:pt x="78600" y="254396"/>
                  </a:cubicBezTo>
                  <a:lnTo>
                    <a:pt x="80363" y="254396"/>
                  </a:lnTo>
                  <a:cubicBezTo>
                    <a:pt x="84145" y="254396"/>
                    <a:pt x="87422" y="254396"/>
                    <a:pt x="87422" y="250871"/>
                  </a:cubicBezTo>
                  <a:cubicBezTo>
                    <a:pt x="87422" y="249358"/>
                    <a:pt x="86413" y="248350"/>
                    <a:pt x="85404" y="247596"/>
                  </a:cubicBezTo>
                  <a:cubicBezTo>
                    <a:pt x="36253" y="211823"/>
                    <a:pt x="29699" y="159170"/>
                    <a:pt x="29699" y="131964"/>
                  </a:cubicBezTo>
                  <a:cubicBezTo>
                    <a:pt x="29699" y="81073"/>
                    <a:pt x="52384" y="37996"/>
                    <a:pt x="86663" y="15573"/>
                  </a:cubicBezTo>
                  <a:cubicBezTo>
                    <a:pt x="86663" y="15319"/>
                    <a:pt x="87422" y="14314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531DB7E5-6203-4B65-9412-B1B26EC70A73}"/>
                </a:ext>
              </a:extLst>
            </p:cNvPr>
            <p:cNvSpPr/>
            <p:nvPr/>
          </p:nvSpPr>
          <p:spPr>
            <a:xfrm>
              <a:off x="3293058" y="-5716488"/>
              <a:ext cx="139817" cy="127038"/>
            </a:xfrm>
            <a:custGeom>
              <a:avLst/>
              <a:gdLst>
                <a:gd name="connsiteX0" fmla="*/ 127750 w 139817"/>
                <a:gd name="connsiteY0" fmla="*/ 20107 h 127037"/>
                <a:gd name="connsiteX1" fmla="*/ 116156 w 139817"/>
                <a:gd name="connsiteY1" fmla="*/ 33713 h 127037"/>
                <a:gd name="connsiteX2" fmla="*/ 125983 w 139817"/>
                <a:gd name="connsiteY2" fmla="*/ 43034 h 127037"/>
                <a:gd name="connsiteX3" fmla="*/ 140100 w 139817"/>
                <a:gd name="connsiteY3" fmla="*/ 27916 h 127037"/>
                <a:gd name="connsiteX4" fmla="*/ 114893 w 139817"/>
                <a:gd name="connsiteY4" fmla="*/ 9528 h 127037"/>
                <a:gd name="connsiteX5" fmla="*/ 87672 w 139817"/>
                <a:gd name="connsiteY5" fmla="*/ 27666 h 127037"/>
                <a:gd name="connsiteX6" fmla="*/ 58684 w 139817"/>
                <a:gd name="connsiteY6" fmla="*/ 9528 h 127037"/>
                <a:gd name="connsiteX7" fmla="*/ 15833 w 139817"/>
                <a:gd name="connsiteY7" fmla="*/ 48072 h 127037"/>
                <a:gd name="connsiteX8" fmla="*/ 19614 w 139817"/>
                <a:gd name="connsiteY8" fmla="*/ 51347 h 127037"/>
                <a:gd name="connsiteX9" fmla="*/ 23900 w 139817"/>
                <a:gd name="connsiteY9" fmla="*/ 47063 h 127037"/>
                <a:gd name="connsiteX10" fmla="*/ 57929 w 139817"/>
                <a:gd name="connsiteY10" fmla="*/ 16582 h 127037"/>
                <a:gd name="connsiteX11" fmla="*/ 72546 w 139817"/>
                <a:gd name="connsiteY11" fmla="*/ 32704 h 127037"/>
                <a:gd name="connsiteX12" fmla="*/ 67506 w 139817"/>
                <a:gd name="connsiteY12" fmla="*/ 57393 h 127037"/>
                <a:gd name="connsiteX13" fmla="*/ 58938 w 139817"/>
                <a:gd name="connsiteY13" fmla="*/ 91908 h 127037"/>
                <a:gd name="connsiteX14" fmla="*/ 34990 w 139817"/>
                <a:gd name="connsiteY14" fmla="*/ 116092 h 127037"/>
                <a:gd name="connsiteX15" fmla="*/ 22136 w 139817"/>
                <a:gd name="connsiteY15" fmla="*/ 112563 h 127037"/>
                <a:gd name="connsiteX16" fmla="*/ 33731 w 139817"/>
                <a:gd name="connsiteY16" fmla="*/ 98962 h 127037"/>
                <a:gd name="connsiteX17" fmla="*/ 23646 w 139817"/>
                <a:gd name="connsiteY17" fmla="*/ 89641 h 127037"/>
                <a:gd name="connsiteX18" fmla="*/ 9533 w 139817"/>
                <a:gd name="connsiteY18" fmla="*/ 105008 h 127037"/>
                <a:gd name="connsiteX19" fmla="*/ 34740 w 139817"/>
                <a:gd name="connsiteY19" fmla="*/ 123147 h 127037"/>
                <a:gd name="connsiteX20" fmla="*/ 61960 w 139817"/>
                <a:gd name="connsiteY20" fmla="*/ 105008 h 127037"/>
                <a:gd name="connsiteX21" fmla="*/ 91199 w 139817"/>
                <a:gd name="connsiteY21" fmla="*/ 123147 h 127037"/>
                <a:gd name="connsiteX22" fmla="*/ 133800 w 139817"/>
                <a:gd name="connsiteY22" fmla="*/ 84599 h 127037"/>
                <a:gd name="connsiteX23" fmla="*/ 130019 w 139817"/>
                <a:gd name="connsiteY23" fmla="*/ 81324 h 127037"/>
                <a:gd name="connsiteX24" fmla="*/ 125732 w 139817"/>
                <a:gd name="connsiteY24" fmla="*/ 85607 h 127037"/>
                <a:gd name="connsiteX25" fmla="*/ 91704 w 139817"/>
                <a:gd name="connsiteY25" fmla="*/ 116092 h 127037"/>
                <a:gd name="connsiteX26" fmla="*/ 77337 w 139817"/>
                <a:gd name="connsiteY26" fmla="*/ 99967 h 127037"/>
                <a:gd name="connsiteX27" fmla="*/ 82377 w 139817"/>
                <a:gd name="connsiteY27" fmla="*/ 75027 h 127037"/>
                <a:gd name="connsiteX28" fmla="*/ 90949 w 139817"/>
                <a:gd name="connsiteY28" fmla="*/ 40513 h 127037"/>
                <a:gd name="connsiteX29" fmla="*/ 114642 w 139817"/>
                <a:gd name="connsiteY29" fmla="*/ 16582 h 127037"/>
                <a:gd name="connsiteX30" fmla="*/ 127750 w 139817"/>
                <a:gd name="connsiteY30" fmla="*/ 20107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817" h="127037">
                  <a:moveTo>
                    <a:pt x="127750" y="20107"/>
                  </a:moveTo>
                  <a:cubicBezTo>
                    <a:pt x="116656" y="22879"/>
                    <a:pt x="116156" y="32704"/>
                    <a:pt x="116156" y="33713"/>
                  </a:cubicBezTo>
                  <a:cubicBezTo>
                    <a:pt x="116156" y="39255"/>
                    <a:pt x="120438" y="43034"/>
                    <a:pt x="125983" y="43034"/>
                  </a:cubicBezTo>
                  <a:cubicBezTo>
                    <a:pt x="131531" y="43034"/>
                    <a:pt x="140100" y="38750"/>
                    <a:pt x="140100" y="27916"/>
                  </a:cubicBezTo>
                  <a:cubicBezTo>
                    <a:pt x="140100" y="13557"/>
                    <a:pt x="124219" y="9528"/>
                    <a:pt x="114893" y="9528"/>
                  </a:cubicBezTo>
                  <a:cubicBezTo>
                    <a:pt x="103048" y="9528"/>
                    <a:pt x="93467" y="17841"/>
                    <a:pt x="87672" y="27666"/>
                  </a:cubicBezTo>
                  <a:cubicBezTo>
                    <a:pt x="82127" y="14315"/>
                    <a:pt x="69019" y="9528"/>
                    <a:pt x="58684" y="9528"/>
                  </a:cubicBezTo>
                  <a:cubicBezTo>
                    <a:pt x="31209" y="9528"/>
                    <a:pt x="15833" y="41017"/>
                    <a:pt x="15833" y="48072"/>
                  </a:cubicBezTo>
                  <a:cubicBezTo>
                    <a:pt x="15833" y="50339"/>
                    <a:pt x="17596" y="51347"/>
                    <a:pt x="19614" y="51347"/>
                  </a:cubicBezTo>
                  <a:cubicBezTo>
                    <a:pt x="22641" y="51347"/>
                    <a:pt x="23141" y="50089"/>
                    <a:pt x="23900" y="47063"/>
                  </a:cubicBezTo>
                  <a:cubicBezTo>
                    <a:pt x="29695" y="28675"/>
                    <a:pt x="44821" y="16582"/>
                    <a:pt x="57929" y="16582"/>
                  </a:cubicBezTo>
                  <a:cubicBezTo>
                    <a:pt x="67760" y="16582"/>
                    <a:pt x="72546" y="23637"/>
                    <a:pt x="72546" y="32704"/>
                  </a:cubicBezTo>
                  <a:cubicBezTo>
                    <a:pt x="72546" y="37742"/>
                    <a:pt x="69523" y="49330"/>
                    <a:pt x="67506" y="57393"/>
                  </a:cubicBezTo>
                  <a:cubicBezTo>
                    <a:pt x="65742" y="64698"/>
                    <a:pt x="60197" y="87120"/>
                    <a:pt x="58938" y="91908"/>
                  </a:cubicBezTo>
                  <a:cubicBezTo>
                    <a:pt x="55407" y="105509"/>
                    <a:pt x="46334" y="116092"/>
                    <a:pt x="34990" y="116092"/>
                  </a:cubicBezTo>
                  <a:cubicBezTo>
                    <a:pt x="33981" y="116092"/>
                    <a:pt x="27427" y="116092"/>
                    <a:pt x="22136" y="112563"/>
                  </a:cubicBezTo>
                  <a:cubicBezTo>
                    <a:pt x="33731" y="109792"/>
                    <a:pt x="33731" y="99213"/>
                    <a:pt x="33731" y="98962"/>
                  </a:cubicBezTo>
                  <a:cubicBezTo>
                    <a:pt x="33731" y="93166"/>
                    <a:pt x="29191" y="89641"/>
                    <a:pt x="23646" y="89641"/>
                  </a:cubicBezTo>
                  <a:cubicBezTo>
                    <a:pt x="16842" y="89641"/>
                    <a:pt x="9533" y="95433"/>
                    <a:pt x="9533" y="105008"/>
                  </a:cubicBezTo>
                  <a:cubicBezTo>
                    <a:pt x="9533" y="116596"/>
                    <a:pt x="21882" y="123147"/>
                    <a:pt x="34740" y="123147"/>
                  </a:cubicBezTo>
                  <a:cubicBezTo>
                    <a:pt x="48098" y="123147"/>
                    <a:pt x="57424" y="113067"/>
                    <a:pt x="61960" y="105008"/>
                  </a:cubicBezTo>
                  <a:cubicBezTo>
                    <a:pt x="67506" y="117351"/>
                    <a:pt x="79100" y="123147"/>
                    <a:pt x="91199" y="123147"/>
                  </a:cubicBezTo>
                  <a:cubicBezTo>
                    <a:pt x="118674" y="123147"/>
                    <a:pt x="133800" y="91654"/>
                    <a:pt x="133800" y="84599"/>
                  </a:cubicBezTo>
                  <a:cubicBezTo>
                    <a:pt x="133800" y="82082"/>
                    <a:pt x="131782" y="81324"/>
                    <a:pt x="130019" y="81324"/>
                  </a:cubicBezTo>
                  <a:cubicBezTo>
                    <a:pt x="126992" y="81324"/>
                    <a:pt x="126487" y="83091"/>
                    <a:pt x="125732" y="85607"/>
                  </a:cubicBezTo>
                  <a:cubicBezTo>
                    <a:pt x="120692" y="102487"/>
                    <a:pt x="106325" y="116092"/>
                    <a:pt x="91704" y="116092"/>
                  </a:cubicBezTo>
                  <a:cubicBezTo>
                    <a:pt x="83386" y="116092"/>
                    <a:pt x="77337" y="110550"/>
                    <a:pt x="77337" y="99967"/>
                  </a:cubicBezTo>
                  <a:cubicBezTo>
                    <a:pt x="77337" y="94929"/>
                    <a:pt x="78850" y="89137"/>
                    <a:pt x="82377" y="75027"/>
                  </a:cubicBezTo>
                  <a:cubicBezTo>
                    <a:pt x="84141" y="67469"/>
                    <a:pt x="89686" y="45301"/>
                    <a:pt x="90949" y="40513"/>
                  </a:cubicBezTo>
                  <a:cubicBezTo>
                    <a:pt x="94476" y="27412"/>
                    <a:pt x="103298" y="16582"/>
                    <a:pt x="114642" y="16582"/>
                  </a:cubicBezTo>
                  <a:cubicBezTo>
                    <a:pt x="115902" y="16582"/>
                    <a:pt x="122455" y="16582"/>
                    <a:pt x="127750" y="2010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40DD43C0-DD8E-48BA-A0B6-61FFD2C45217}"/>
                </a:ext>
              </a:extLst>
            </p:cNvPr>
            <p:cNvSpPr/>
            <p:nvPr/>
          </p:nvSpPr>
          <p:spPr>
            <a:xfrm>
              <a:off x="3453409" y="-5797859"/>
              <a:ext cx="88975" cy="254075"/>
            </a:xfrm>
            <a:custGeom>
              <a:avLst/>
              <a:gdLst>
                <a:gd name="connsiteX0" fmla="*/ 16591 w 88974"/>
                <a:gd name="connsiteY0" fmla="*/ 9528 h 254075"/>
                <a:gd name="connsiteX1" fmla="*/ 9533 w 88974"/>
                <a:gd name="connsiteY1" fmla="*/ 13053 h 254075"/>
                <a:gd name="connsiteX2" fmla="*/ 11046 w 88974"/>
                <a:gd name="connsiteY2" fmla="*/ 16328 h 254075"/>
                <a:gd name="connsiteX3" fmla="*/ 50870 w 88974"/>
                <a:gd name="connsiteY3" fmla="*/ 62181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1 h 254075"/>
                <a:gd name="connsiteX7" fmla="*/ 16591 w 88974"/>
                <a:gd name="connsiteY7" fmla="*/ 254396 h 254075"/>
                <a:gd name="connsiteX8" fmla="*/ 18105 w 88974"/>
                <a:gd name="connsiteY8" fmla="*/ 254396 h 254075"/>
                <a:gd name="connsiteX9" fmla="*/ 30204 w 88974"/>
                <a:gd name="connsiteY9" fmla="*/ 249358 h 254075"/>
                <a:gd name="connsiteX10" fmla="*/ 87168 w 88974"/>
                <a:gd name="connsiteY10" fmla="*/ 131964 h 254075"/>
                <a:gd name="connsiteX11" fmla="*/ 28941 w 88974"/>
                <a:gd name="connsiteY11" fmla="*/ 13557 h 254075"/>
                <a:gd name="connsiteX12" fmla="*/ 18105 w 88974"/>
                <a:gd name="connsiteY12" fmla="*/ 9528 h 254075"/>
                <a:gd name="connsiteX13" fmla="*/ 16591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1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5"/>
                    <a:pt x="11046" y="16328"/>
                  </a:cubicBezTo>
                  <a:cubicBezTo>
                    <a:pt x="18859" y="21869"/>
                    <a:pt x="37512" y="35475"/>
                    <a:pt x="50870" y="62181"/>
                  </a:cubicBezTo>
                  <a:cubicBezTo>
                    <a:pt x="62969" y="86365"/>
                    <a:pt x="67005" y="110800"/>
                    <a:pt x="67005" y="131964"/>
                  </a:cubicBezTo>
                  <a:cubicBezTo>
                    <a:pt x="67005" y="160178"/>
                    <a:pt x="59442" y="212073"/>
                    <a:pt x="12810" y="246588"/>
                  </a:cubicBezTo>
                  <a:cubicBezTo>
                    <a:pt x="10037" y="248604"/>
                    <a:pt x="9533" y="249108"/>
                    <a:pt x="9533" y="250871"/>
                  </a:cubicBezTo>
                  <a:cubicBezTo>
                    <a:pt x="9533" y="254396"/>
                    <a:pt x="12560" y="254396"/>
                    <a:pt x="16591" y="254396"/>
                  </a:cubicBezTo>
                  <a:lnTo>
                    <a:pt x="18105" y="254396"/>
                  </a:lnTo>
                  <a:cubicBezTo>
                    <a:pt x="22891" y="254396"/>
                    <a:pt x="23396" y="254396"/>
                    <a:pt x="30204" y="249358"/>
                  </a:cubicBezTo>
                  <a:cubicBezTo>
                    <a:pt x="69778" y="220136"/>
                    <a:pt x="87168" y="174537"/>
                    <a:pt x="87168" y="131964"/>
                  </a:cubicBezTo>
                  <a:cubicBezTo>
                    <a:pt x="87168" y="83090"/>
                    <a:pt x="64733" y="39001"/>
                    <a:pt x="28941" y="13557"/>
                  </a:cubicBezTo>
                  <a:cubicBezTo>
                    <a:pt x="23145" y="9528"/>
                    <a:pt x="22641" y="9528"/>
                    <a:pt x="18105" y="9528"/>
                  </a:cubicBezTo>
                  <a:lnTo>
                    <a:pt x="16591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05DC0876-9F5F-4E23-8099-C372F4F165A2}"/>
                </a:ext>
              </a:extLst>
            </p:cNvPr>
            <p:cNvSpPr/>
            <p:nvPr/>
          </p:nvSpPr>
          <p:spPr>
            <a:xfrm>
              <a:off x="4197101" y="-5716488"/>
              <a:ext cx="165239" cy="177853"/>
            </a:xfrm>
            <a:custGeom>
              <a:avLst/>
              <a:gdLst>
                <a:gd name="connsiteX0" fmla="*/ 155476 w 165238"/>
                <a:gd name="connsiteY0" fmla="*/ 20862 h 177852"/>
                <a:gd name="connsiteX1" fmla="*/ 158498 w 165238"/>
                <a:gd name="connsiteY1" fmla="*/ 15824 h 177852"/>
                <a:gd name="connsiteX2" fmla="*/ 154971 w 165238"/>
                <a:gd name="connsiteY2" fmla="*/ 12045 h 177852"/>
                <a:gd name="connsiteX3" fmla="*/ 150435 w 165238"/>
                <a:gd name="connsiteY3" fmla="*/ 15070 h 177852"/>
                <a:gd name="connsiteX4" fmla="*/ 90695 w 165238"/>
                <a:gd name="connsiteY4" fmla="*/ 78303 h 177852"/>
                <a:gd name="connsiteX5" fmla="*/ 70532 w 165238"/>
                <a:gd name="connsiteY5" fmla="*/ 27412 h 177852"/>
                <a:gd name="connsiteX6" fmla="*/ 38013 w 165238"/>
                <a:gd name="connsiteY6" fmla="*/ 9528 h 177852"/>
                <a:gd name="connsiteX7" fmla="*/ 14573 w 165238"/>
                <a:gd name="connsiteY7" fmla="*/ 26908 h 177852"/>
                <a:gd name="connsiteX8" fmla="*/ 18355 w 165238"/>
                <a:gd name="connsiteY8" fmla="*/ 30183 h 177852"/>
                <a:gd name="connsiteX9" fmla="*/ 22387 w 165238"/>
                <a:gd name="connsiteY9" fmla="*/ 26908 h 177852"/>
                <a:gd name="connsiteX10" fmla="*/ 35999 w 165238"/>
                <a:gd name="connsiteY10" fmla="*/ 16582 h 177852"/>
                <a:gd name="connsiteX11" fmla="*/ 74814 w 165238"/>
                <a:gd name="connsiteY11" fmla="*/ 94929 h 177852"/>
                <a:gd name="connsiteX12" fmla="*/ 12556 w 165238"/>
                <a:gd name="connsiteY12" fmla="*/ 160933 h 177852"/>
                <a:gd name="connsiteX13" fmla="*/ 9533 w 165238"/>
                <a:gd name="connsiteY13" fmla="*/ 165720 h 177852"/>
                <a:gd name="connsiteX14" fmla="*/ 13310 w 165238"/>
                <a:gd name="connsiteY14" fmla="*/ 169500 h 177852"/>
                <a:gd name="connsiteX15" fmla="*/ 17850 w 165238"/>
                <a:gd name="connsiteY15" fmla="*/ 166475 h 177852"/>
                <a:gd name="connsiteX16" fmla="*/ 77587 w 165238"/>
                <a:gd name="connsiteY16" fmla="*/ 103242 h 177852"/>
                <a:gd name="connsiteX17" fmla="*/ 111870 w 165238"/>
                <a:gd name="connsiteY17" fmla="*/ 168492 h 177852"/>
                <a:gd name="connsiteX18" fmla="*/ 130268 w 165238"/>
                <a:gd name="connsiteY18" fmla="*/ 172021 h 177852"/>
                <a:gd name="connsiteX19" fmla="*/ 153457 w 165238"/>
                <a:gd name="connsiteY19" fmla="*/ 154636 h 177852"/>
                <a:gd name="connsiteX20" fmla="*/ 149676 w 165238"/>
                <a:gd name="connsiteY20" fmla="*/ 151361 h 177852"/>
                <a:gd name="connsiteX21" fmla="*/ 145644 w 165238"/>
                <a:gd name="connsiteY21" fmla="*/ 154636 h 177852"/>
                <a:gd name="connsiteX22" fmla="*/ 132032 w 165238"/>
                <a:gd name="connsiteY22" fmla="*/ 164966 h 177852"/>
                <a:gd name="connsiteX23" fmla="*/ 112120 w 165238"/>
                <a:gd name="connsiteY23" fmla="*/ 137757 h 177852"/>
                <a:gd name="connsiteX24" fmla="*/ 93217 w 165238"/>
                <a:gd name="connsiteY24" fmla="*/ 86870 h 177852"/>
                <a:gd name="connsiteX25" fmla="*/ 155476 w 165238"/>
                <a:gd name="connsiteY25" fmla="*/ 20862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238" h="177852">
                  <a:moveTo>
                    <a:pt x="155476" y="20862"/>
                  </a:moveTo>
                  <a:cubicBezTo>
                    <a:pt x="157239" y="18849"/>
                    <a:pt x="158498" y="17337"/>
                    <a:pt x="158498" y="15824"/>
                  </a:cubicBezTo>
                  <a:cubicBezTo>
                    <a:pt x="158498" y="13557"/>
                    <a:pt x="156734" y="12045"/>
                    <a:pt x="154971" y="12045"/>
                  </a:cubicBezTo>
                  <a:cubicBezTo>
                    <a:pt x="153207" y="12045"/>
                    <a:pt x="152702" y="12549"/>
                    <a:pt x="150435" y="15070"/>
                  </a:cubicBezTo>
                  <a:lnTo>
                    <a:pt x="90695" y="78303"/>
                  </a:lnTo>
                  <a:cubicBezTo>
                    <a:pt x="76328" y="38750"/>
                    <a:pt x="76328" y="38246"/>
                    <a:pt x="70532" y="27412"/>
                  </a:cubicBezTo>
                  <a:cubicBezTo>
                    <a:pt x="68010" y="22124"/>
                    <a:pt x="61706" y="9528"/>
                    <a:pt x="38013" y="9528"/>
                  </a:cubicBezTo>
                  <a:cubicBezTo>
                    <a:pt x="21378" y="9528"/>
                    <a:pt x="14573" y="23383"/>
                    <a:pt x="14573" y="26908"/>
                  </a:cubicBezTo>
                  <a:cubicBezTo>
                    <a:pt x="14573" y="28925"/>
                    <a:pt x="16087" y="30183"/>
                    <a:pt x="18355" y="30183"/>
                  </a:cubicBezTo>
                  <a:cubicBezTo>
                    <a:pt x="21378" y="30183"/>
                    <a:pt x="21632" y="28925"/>
                    <a:pt x="22387" y="26908"/>
                  </a:cubicBezTo>
                  <a:cubicBezTo>
                    <a:pt x="25409" y="19353"/>
                    <a:pt x="32217" y="16582"/>
                    <a:pt x="35999" y="16582"/>
                  </a:cubicBezTo>
                  <a:cubicBezTo>
                    <a:pt x="49862" y="16582"/>
                    <a:pt x="70028" y="80319"/>
                    <a:pt x="74814" y="94929"/>
                  </a:cubicBezTo>
                  <a:lnTo>
                    <a:pt x="12556" y="160933"/>
                  </a:lnTo>
                  <a:cubicBezTo>
                    <a:pt x="10037" y="163704"/>
                    <a:pt x="9533" y="163958"/>
                    <a:pt x="9533" y="165720"/>
                  </a:cubicBezTo>
                  <a:cubicBezTo>
                    <a:pt x="9533" y="167987"/>
                    <a:pt x="11296" y="169500"/>
                    <a:pt x="13310" y="169500"/>
                  </a:cubicBezTo>
                  <a:cubicBezTo>
                    <a:pt x="14069" y="169500"/>
                    <a:pt x="15078" y="169500"/>
                    <a:pt x="17850" y="166475"/>
                  </a:cubicBezTo>
                  <a:lnTo>
                    <a:pt x="77587" y="103242"/>
                  </a:lnTo>
                  <a:cubicBezTo>
                    <a:pt x="97249" y="161691"/>
                    <a:pt x="102289" y="164208"/>
                    <a:pt x="111870" y="168492"/>
                  </a:cubicBezTo>
                  <a:cubicBezTo>
                    <a:pt x="115902" y="170254"/>
                    <a:pt x="122706" y="172021"/>
                    <a:pt x="130268" y="172021"/>
                  </a:cubicBezTo>
                  <a:cubicBezTo>
                    <a:pt x="145898" y="172021"/>
                    <a:pt x="153457" y="158920"/>
                    <a:pt x="153457" y="154636"/>
                  </a:cubicBezTo>
                  <a:cubicBezTo>
                    <a:pt x="153457" y="152370"/>
                    <a:pt x="151949" y="151361"/>
                    <a:pt x="149676" y="151361"/>
                  </a:cubicBezTo>
                  <a:cubicBezTo>
                    <a:pt x="146904" y="151361"/>
                    <a:pt x="146399" y="152620"/>
                    <a:pt x="145644" y="154636"/>
                  </a:cubicBezTo>
                  <a:cubicBezTo>
                    <a:pt x="143627" y="160178"/>
                    <a:pt x="137577" y="164966"/>
                    <a:pt x="132032" y="164966"/>
                  </a:cubicBezTo>
                  <a:cubicBezTo>
                    <a:pt x="124473" y="164966"/>
                    <a:pt x="115651" y="145315"/>
                    <a:pt x="112120" y="137757"/>
                  </a:cubicBezTo>
                  <a:cubicBezTo>
                    <a:pt x="106325" y="125160"/>
                    <a:pt x="106325" y="124656"/>
                    <a:pt x="93217" y="86870"/>
                  </a:cubicBezTo>
                  <a:lnTo>
                    <a:pt x="155476" y="208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134C46DA-26E7-4D90-B199-EA3B93456361}"/>
                </a:ext>
              </a:extLst>
            </p:cNvPr>
            <p:cNvSpPr/>
            <p:nvPr/>
          </p:nvSpPr>
          <p:spPr>
            <a:xfrm>
              <a:off x="4365758" y="-5696637"/>
              <a:ext cx="114396" cy="152445"/>
            </a:xfrm>
            <a:custGeom>
              <a:avLst/>
              <a:gdLst>
                <a:gd name="connsiteX0" fmla="*/ 14157 w 114396"/>
                <a:gd name="connsiteY0" fmla="*/ 141167 h 152445"/>
                <a:gd name="connsiteX1" fmla="*/ 11634 w 114396"/>
                <a:gd name="connsiteY1" fmla="*/ 145578 h 152445"/>
                <a:gd name="connsiteX2" fmla="*/ 20878 w 114396"/>
                <a:gd name="connsiteY2" fmla="*/ 152505 h 152445"/>
                <a:gd name="connsiteX3" fmla="*/ 107425 w 114396"/>
                <a:gd name="connsiteY3" fmla="*/ 152505 h 152445"/>
                <a:gd name="connsiteX4" fmla="*/ 116668 w 114396"/>
                <a:gd name="connsiteY4" fmla="*/ 145367 h 152445"/>
                <a:gd name="connsiteX5" fmla="*/ 107425 w 114396"/>
                <a:gd name="connsiteY5" fmla="*/ 138019 h 152445"/>
                <a:gd name="connsiteX6" fmla="*/ 36003 w 114396"/>
                <a:gd name="connsiteY6" fmla="*/ 138019 h 152445"/>
                <a:gd name="connsiteX7" fmla="*/ 96291 w 114396"/>
                <a:gd name="connsiteY7" fmla="*/ 92671 h 152445"/>
                <a:gd name="connsiteX8" fmla="*/ 116668 w 114396"/>
                <a:gd name="connsiteY8" fmla="*/ 55087 h 152445"/>
                <a:gd name="connsiteX9" fmla="*/ 60578 w 114396"/>
                <a:gd name="connsiteY9" fmla="*/ 9528 h 152445"/>
                <a:gd name="connsiteX10" fmla="*/ 25497 w 114396"/>
                <a:gd name="connsiteY10" fmla="*/ 20866 h 152445"/>
                <a:gd name="connsiteX11" fmla="*/ 9533 w 114396"/>
                <a:gd name="connsiteY11" fmla="*/ 45432 h 152445"/>
                <a:gd name="connsiteX12" fmla="*/ 18986 w 114396"/>
                <a:gd name="connsiteY12" fmla="*/ 55508 h 152445"/>
                <a:gd name="connsiteX13" fmla="*/ 22137 w 114396"/>
                <a:gd name="connsiteY13" fmla="*/ 52570 h 152445"/>
                <a:gd name="connsiteX14" fmla="*/ 57218 w 114396"/>
                <a:gd name="connsiteY14" fmla="*/ 23387 h 152445"/>
                <a:gd name="connsiteX15" fmla="*/ 98599 w 114396"/>
                <a:gd name="connsiteY15" fmla="*/ 55298 h 152445"/>
                <a:gd name="connsiteX16" fmla="*/ 82425 w 114396"/>
                <a:gd name="connsiteY16" fmla="*/ 87002 h 152445"/>
                <a:gd name="connsiteX17" fmla="*/ 55327 w 114396"/>
                <a:gd name="connsiteY17" fmla="*/ 108415 h 152445"/>
                <a:gd name="connsiteX18" fmla="*/ 14157 w 114396"/>
                <a:gd name="connsiteY18" fmla="*/ 141167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96" h="152445">
                  <a:moveTo>
                    <a:pt x="14157" y="141167"/>
                  </a:moveTo>
                  <a:cubicBezTo>
                    <a:pt x="12056" y="142846"/>
                    <a:pt x="11634" y="143267"/>
                    <a:pt x="11634" y="145578"/>
                  </a:cubicBezTo>
                  <a:cubicBezTo>
                    <a:pt x="11634" y="152505"/>
                    <a:pt x="17934" y="152505"/>
                    <a:pt x="20878" y="152505"/>
                  </a:cubicBezTo>
                  <a:lnTo>
                    <a:pt x="107425" y="152505"/>
                  </a:lnTo>
                  <a:cubicBezTo>
                    <a:pt x="110575" y="152505"/>
                    <a:pt x="116668" y="152505"/>
                    <a:pt x="116668" y="145367"/>
                  </a:cubicBezTo>
                  <a:cubicBezTo>
                    <a:pt x="116668" y="138019"/>
                    <a:pt x="110786" y="138019"/>
                    <a:pt x="107425" y="138019"/>
                  </a:cubicBezTo>
                  <a:lnTo>
                    <a:pt x="36003" y="138019"/>
                  </a:lnTo>
                  <a:cubicBezTo>
                    <a:pt x="66250" y="113874"/>
                    <a:pt x="85785" y="101488"/>
                    <a:pt x="96291" y="92671"/>
                  </a:cubicBezTo>
                  <a:cubicBezTo>
                    <a:pt x="108474" y="82170"/>
                    <a:pt x="116668" y="70626"/>
                    <a:pt x="116668" y="55087"/>
                  </a:cubicBezTo>
                  <a:cubicBezTo>
                    <a:pt x="116668" y="28215"/>
                    <a:pt x="93348" y="9528"/>
                    <a:pt x="60578" y="9528"/>
                  </a:cubicBezTo>
                  <a:cubicBezTo>
                    <a:pt x="49023" y="9528"/>
                    <a:pt x="36630" y="11838"/>
                    <a:pt x="25497" y="20866"/>
                  </a:cubicBezTo>
                  <a:cubicBezTo>
                    <a:pt x="14784" y="29894"/>
                    <a:pt x="9533" y="44170"/>
                    <a:pt x="9533" y="45432"/>
                  </a:cubicBezTo>
                  <a:cubicBezTo>
                    <a:pt x="9533" y="47739"/>
                    <a:pt x="16885" y="55508"/>
                    <a:pt x="18986" y="55508"/>
                  </a:cubicBezTo>
                  <a:cubicBezTo>
                    <a:pt x="21088" y="55508"/>
                    <a:pt x="21715" y="53618"/>
                    <a:pt x="22137" y="52570"/>
                  </a:cubicBezTo>
                  <a:cubicBezTo>
                    <a:pt x="25497" y="42280"/>
                    <a:pt x="32432" y="23387"/>
                    <a:pt x="57218" y="23387"/>
                  </a:cubicBezTo>
                  <a:cubicBezTo>
                    <a:pt x="77174" y="23387"/>
                    <a:pt x="98599" y="33042"/>
                    <a:pt x="98599" y="55298"/>
                  </a:cubicBezTo>
                  <a:cubicBezTo>
                    <a:pt x="98599" y="70205"/>
                    <a:pt x="89777" y="79863"/>
                    <a:pt x="82425" y="87002"/>
                  </a:cubicBezTo>
                  <a:cubicBezTo>
                    <a:pt x="75283" y="93719"/>
                    <a:pt x="62259" y="102956"/>
                    <a:pt x="55327" y="108415"/>
                  </a:cubicBezTo>
                  <a:lnTo>
                    <a:pt x="14157" y="14116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5FBD01B8-5168-4498-B176-11C4D6EABE1D}"/>
                </a:ext>
              </a:extLst>
            </p:cNvPr>
            <p:cNvSpPr/>
            <p:nvPr/>
          </p:nvSpPr>
          <p:spPr>
            <a:xfrm>
              <a:off x="4519437" y="-5797859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1 w 88974"/>
                <a:gd name="connsiteY1" fmla="*/ 14565 h 254075"/>
                <a:gd name="connsiteX2" fmla="*/ 9533 w 88974"/>
                <a:gd name="connsiteY2" fmla="*/ 131964 h 254075"/>
                <a:gd name="connsiteX3" fmla="*/ 67760 w 88974"/>
                <a:gd name="connsiteY3" fmla="*/ 250367 h 254075"/>
                <a:gd name="connsiteX4" fmla="*/ 78600 w 88974"/>
                <a:gd name="connsiteY4" fmla="*/ 254396 h 254075"/>
                <a:gd name="connsiteX5" fmla="*/ 80363 w 88974"/>
                <a:gd name="connsiteY5" fmla="*/ 254396 h 254075"/>
                <a:gd name="connsiteX6" fmla="*/ 87422 w 88974"/>
                <a:gd name="connsiteY6" fmla="*/ 250871 h 254075"/>
                <a:gd name="connsiteX7" fmla="*/ 85404 w 88974"/>
                <a:gd name="connsiteY7" fmla="*/ 247596 h 254075"/>
                <a:gd name="connsiteX8" fmla="*/ 29699 w 88974"/>
                <a:gd name="connsiteY8" fmla="*/ 131964 h 254075"/>
                <a:gd name="connsiteX9" fmla="*/ 86663 w 88974"/>
                <a:gd name="connsiteY9" fmla="*/ 15573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1" y="14565"/>
                  </a:cubicBezTo>
                  <a:cubicBezTo>
                    <a:pt x="26927" y="43787"/>
                    <a:pt x="9533" y="89386"/>
                    <a:pt x="9533" y="131964"/>
                  </a:cubicBezTo>
                  <a:cubicBezTo>
                    <a:pt x="9533" y="180834"/>
                    <a:pt x="31967" y="224924"/>
                    <a:pt x="67760" y="250367"/>
                  </a:cubicBezTo>
                  <a:cubicBezTo>
                    <a:pt x="73555" y="254396"/>
                    <a:pt x="74059" y="254396"/>
                    <a:pt x="78600" y="254396"/>
                  </a:cubicBezTo>
                  <a:lnTo>
                    <a:pt x="80363" y="254396"/>
                  </a:lnTo>
                  <a:cubicBezTo>
                    <a:pt x="84145" y="254396"/>
                    <a:pt x="87422" y="254396"/>
                    <a:pt x="87422" y="250871"/>
                  </a:cubicBezTo>
                  <a:cubicBezTo>
                    <a:pt x="87422" y="249358"/>
                    <a:pt x="86413" y="248350"/>
                    <a:pt x="85404" y="247596"/>
                  </a:cubicBezTo>
                  <a:cubicBezTo>
                    <a:pt x="36253" y="211823"/>
                    <a:pt x="29699" y="159170"/>
                    <a:pt x="29699" y="131964"/>
                  </a:cubicBezTo>
                  <a:cubicBezTo>
                    <a:pt x="29699" y="81073"/>
                    <a:pt x="52384" y="37996"/>
                    <a:pt x="86663" y="15573"/>
                  </a:cubicBezTo>
                  <a:cubicBezTo>
                    <a:pt x="86663" y="15319"/>
                    <a:pt x="87422" y="14314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C6AE24E3-03E9-494A-B930-5CE3118906C3}"/>
                </a:ext>
              </a:extLst>
            </p:cNvPr>
            <p:cNvSpPr/>
            <p:nvPr/>
          </p:nvSpPr>
          <p:spPr>
            <a:xfrm>
              <a:off x="4623077" y="-5716488"/>
              <a:ext cx="139817" cy="127038"/>
            </a:xfrm>
            <a:custGeom>
              <a:avLst/>
              <a:gdLst>
                <a:gd name="connsiteX0" fmla="*/ 127750 w 139817"/>
                <a:gd name="connsiteY0" fmla="*/ 20107 h 127037"/>
                <a:gd name="connsiteX1" fmla="*/ 116156 w 139817"/>
                <a:gd name="connsiteY1" fmla="*/ 33713 h 127037"/>
                <a:gd name="connsiteX2" fmla="*/ 125983 w 139817"/>
                <a:gd name="connsiteY2" fmla="*/ 43034 h 127037"/>
                <a:gd name="connsiteX3" fmla="*/ 140100 w 139817"/>
                <a:gd name="connsiteY3" fmla="*/ 27916 h 127037"/>
                <a:gd name="connsiteX4" fmla="*/ 114893 w 139817"/>
                <a:gd name="connsiteY4" fmla="*/ 9528 h 127037"/>
                <a:gd name="connsiteX5" fmla="*/ 87672 w 139817"/>
                <a:gd name="connsiteY5" fmla="*/ 27666 h 127037"/>
                <a:gd name="connsiteX6" fmla="*/ 58683 w 139817"/>
                <a:gd name="connsiteY6" fmla="*/ 9528 h 127037"/>
                <a:gd name="connsiteX7" fmla="*/ 15832 w 139817"/>
                <a:gd name="connsiteY7" fmla="*/ 48072 h 127037"/>
                <a:gd name="connsiteX8" fmla="*/ 19614 w 139817"/>
                <a:gd name="connsiteY8" fmla="*/ 51347 h 127037"/>
                <a:gd name="connsiteX9" fmla="*/ 23900 w 139817"/>
                <a:gd name="connsiteY9" fmla="*/ 47063 h 127037"/>
                <a:gd name="connsiteX10" fmla="*/ 57929 w 139817"/>
                <a:gd name="connsiteY10" fmla="*/ 16582 h 127037"/>
                <a:gd name="connsiteX11" fmla="*/ 72546 w 139817"/>
                <a:gd name="connsiteY11" fmla="*/ 32704 h 127037"/>
                <a:gd name="connsiteX12" fmla="*/ 67505 w 139817"/>
                <a:gd name="connsiteY12" fmla="*/ 57393 h 127037"/>
                <a:gd name="connsiteX13" fmla="*/ 58938 w 139817"/>
                <a:gd name="connsiteY13" fmla="*/ 91908 h 127037"/>
                <a:gd name="connsiteX14" fmla="*/ 34990 w 139817"/>
                <a:gd name="connsiteY14" fmla="*/ 116092 h 127037"/>
                <a:gd name="connsiteX15" fmla="*/ 22136 w 139817"/>
                <a:gd name="connsiteY15" fmla="*/ 112563 h 127037"/>
                <a:gd name="connsiteX16" fmla="*/ 33731 w 139817"/>
                <a:gd name="connsiteY16" fmla="*/ 98962 h 127037"/>
                <a:gd name="connsiteX17" fmla="*/ 23646 w 139817"/>
                <a:gd name="connsiteY17" fmla="*/ 89641 h 127037"/>
                <a:gd name="connsiteX18" fmla="*/ 9533 w 139817"/>
                <a:gd name="connsiteY18" fmla="*/ 105008 h 127037"/>
                <a:gd name="connsiteX19" fmla="*/ 34740 w 139817"/>
                <a:gd name="connsiteY19" fmla="*/ 123147 h 127037"/>
                <a:gd name="connsiteX20" fmla="*/ 61960 w 139817"/>
                <a:gd name="connsiteY20" fmla="*/ 105008 h 127037"/>
                <a:gd name="connsiteX21" fmla="*/ 91199 w 139817"/>
                <a:gd name="connsiteY21" fmla="*/ 123147 h 127037"/>
                <a:gd name="connsiteX22" fmla="*/ 133799 w 139817"/>
                <a:gd name="connsiteY22" fmla="*/ 84599 h 127037"/>
                <a:gd name="connsiteX23" fmla="*/ 130018 w 139817"/>
                <a:gd name="connsiteY23" fmla="*/ 81324 h 127037"/>
                <a:gd name="connsiteX24" fmla="*/ 125732 w 139817"/>
                <a:gd name="connsiteY24" fmla="*/ 85607 h 127037"/>
                <a:gd name="connsiteX25" fmla="*/ 91703 w 139817"/>
                <a:gd name="connsiteY25" fmla="*/ 116092 h 127037"/>
                <a:gd name="connsiteX26" fmla="*/ 77336 w 139817"/>
                <a:gd name="connsiteY26" fmla="*/ 99967 h 127037"/>
                <a:gd name="connsiteX27" fmla="*/ 82377 w 139817"/>
                <a:gd name="connsiteY27" fmla="*/ 75027 h 127037"/>
                <a:gd name="connsiteX28" fmla="*/ 90949 w 139817"/>
                <a:gd name="connsiteY28" fmla="*/ 40513 h 127037"/>
                <a:gd name="connsiteX29" fmla="*/ 114642 w 139817"/>
                <a:gd name="connsiteY29" fmla="*/ 16582 h 127037"/>
                <a:gd name="connsiteX30" fmla="*/ 127750 w 139817"/>
                <a:gd name="connsiteY30" fmla="*/ 20107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817" h="127037">
                  <a:moveTo>
                    <a:pt x="127750" y="20107"/>
                  </a:moveTo>
                  <a:cubicBezTo>
                    <a:pt x="116656" y="22879"/>
                    <a:pt x="116156" y="32704"/>
                    <a:pt x="116156" y="33713"/>
                  </a:cubicBezTo>
                  <a:cubicBezTo>
                    <a:pt x="116156" y="39255"/>
                    <a:pt x="120438" y="43034"/>
                    <a:pt x="125983" y="43034"/>
                  </a:cubicBezTo>
                  <a:cubicBezTo>
                    <a:pt x="131532" y="43034"/>
                    <a:pt x="140100" y="38750"/>
                    <a:pt x="140100" y="27916"/>
                  </a:cubicBezTo>
                  <a:cubicBezTo>
                    <a:pt x="140100" y="13557"/>
                    <a:pt x="124219" y="9528"/>
                    <a:pt x="114893" y="9528"/>
                  </a:cubicBezTo>
                  <a:cubicBezTo>
                    <a:pt x="103048" y="9528"/>
                    <a:pt x="93467" y="17841"/>
                    <a:pt x="87672" y="27666"/>
                  </a:cubicBezTo>
                  <a:cubicBezTo>
                    <a:pt x="82127" y="14315"/>
                    <a:pt x="69019" y="9528"/>
                    <a:pt x="58683" y="9528"/>
                  </a:cubicBezTo>
                  <a:cubicBezTo>
                    <a:pt x="31208" y="9528"/>
                    <a:pt x="15832" y="41017"/>
                    <a:pt x="15832" y="48072"/>
                  </a:cubicBezTo>
                  <a:cubicBezTo>
                    <a:pt x="15832" y="50339"/>
                    <a:pt x="17596" y="51347"/>
                    <a:pt x="19614" y="51347"/>
                  </a:cubicBezTo>
                  <a:cubicBezTo>
                    <a:pt x="22641" y="51347"/>
                    <a:pt x="23141" y="50089"/>
                    <a:pt x="23900" y="47063"/>
                  </a:cubicBezTo>
                  <a:cubicBezTo>
                    <a:pt x="29695" y="28675"/>
                    <a:pt x="44821" y="16582"/>
                    <a:pt x="57929" y="16582"/>
                  </a:cubicBezTo>
                  <a:cubicBezTo>
                    <a:pt x="67760" y="16582"/>
                    <a:pt x="72546" y="23637"/>
                    <a:pt x="72546" y="32704"/>
                  </a:cubicBezTo>
                  <a:cubicBezTo>
                    <a:pt x="72546" y="37742"/>
                    <a:pt x="69523" y="49330"/>
                    <a:pt x="67505" y="57393"/>
                  </a:cubicBezTo>
                  <a:cubicBezTo>
                    <a:pt x="65742" y="64698"/>
                    <a:pt x="60197" y="87120"/>
                    <a:pt x="58938" y="91908"/>
                  </a:cubicBezTo>
                  <a:cubicBezTo>
                    <a:pt x="55406" y="105509"/>
                    <a:pt x="46334" y="116092"/>
                    <a:pt x="34990" y="116092"/>
                  </a:cubicBezTo>
                  <a:cubicBezTo>
                    <a:pt x="33981" y="116092"/>
                    <a:pt x="27427" y="116092"/>
                    <a:pt x="22136" y="112563"/>
                  </a:cubicBezTo>
                  <a:cubicBezTo>
                    <a:pt x="33731" y="109792"/>
                    <a:pt x="33731" y="99213"/>
                    <a:pt x="33731" y="98962"/>
                  </a:cubicBezTo>
                  <a:cubicBezTo>
                    <a:pt x="33731" y="93166"/>
                    <a:pt x="29191" y="89641"/>
                    <a:pt x="23646" y="89641"/>
                  </a:cubicBezTo>
                  <a:cubicBezTo>
                    <a:pt x="16841" y="89641"/>
                    <a:pt x="9533" y="95433"/>
                    <a:pt x="9533" y="105008"/>
                  </a:cubicBezTo>
                  <a:cubicBezTo>
                    <a:pt x="9533" y="116596"/>
                    <a:pt x="21882" y="123147"/>
                    <a:pt x="34740" y="123147"/>
                  </a:cubicBezTo>
                  <a:cubicBezTo>
                    <a:pt x="48098" y="123147"/>
                    <a:pt x="57424" y="113067"/>
                    <a:pt x="61960" y="105008"/>
                  </a:cubicBezTo>
                  <a:cubicBezTo>
                    <a:pt x="67505" y="117351"/>
                    <a:pt x="79100" y="123147"/>
                    <a:pt x="91199" y="123147"/>
                  </a:cubicBezTo>
                  <a:cubicBezTo>
                    <a:pt x="118674" y="123147"/>
                    <a:pt x="133799" y="91654"/>
                    <a:pt x="133799" y="84599"/>
                  </a:cubicBezTo>
                  <a:cubicBezTo>
                    <a:pt x="133799" y="82082"/>
                    <a:pt x="131782" y="81324"/>
                    <a:pt x="130018" y="81324"/>
                  </a:cubicBezTo>
                  <a:cubicBezTo>
                    <a:pt x="126992" y="81324"/>
                    <a:pt x="126487" y="83091"/>
                    <a:pt x="125732" y="85607"/>
                  </a:cubicBezTo>
                  <a:cubicBezTo>
                    <a:pt x="120692" y="102487"/>
                    <a:pt x="106325" y="116092"/>
                    <a:pt x="91703" y="116092"/>
                  </a:cubicBezTo>
                  <a:cubicBezTo>
                    <a:pt x="83386" y="116092"/>
                    <a:pt x="77336" y="110550"/>
                    <a:pt x="77336" y="99967"/>
                  </a:cubicBezTo>
                  <a:cubicBezTo>
                    <a:pt x="77336" y="94929"/>
                    <a:pt x="78850" y="89137"/>
                    <a:pt x="82377" y="75027"/>
                  </a:cubicBezTo>
                  <a:cubicBezTo>
                    <a:pt x="84140" y="67469"/>
                    <a:pt x="89685" y="45301"/>
                    <a:pt x="90949" y="40513"/>
                  </a:cubicBezTo>
                  <a:cubicBezTo>
                    <a:pt x="94476" y="27412"/>
                    <a:pt x="103298" y="16582"/>
                    <a:pt x="114642" y="16582"/>
                  </a:cubicBezTo>
                  <a:cubicBezTo>
                    <a:pt x="115901" y="16582"/>
                    <a:pt x="122455" y="16582"/>
                    <a:pt x="127750" y="2010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C2BFBE7D-077C-458C-92DB-EB687E927FD9}"/>
                </a:ext>
              </a:extLst>
            </p:cNvPr>
            <p:cNvSpPr/>
            <p:nvPr/>
          </p:nvSpPr>
          <p:spPr>
            <a:xfrm>
              <a:off x="4783428" y="-5797859"/>
              <a:ext cx="88975" cy="254075"/>
            </a:xfrm>
            <a:custGeom>
              <a:avLst/>
              <a:gdLst>
                <a:gd name="connsiteX0" fmla="*/ 16591 w 88974"/>
                <a:gd name="connsiteY0" fmla="*/ 9528 h 254075"/>
                <a:gd name="connsiteX1" fmla="*/ 9533 w 88974"/>
                <a:gd name="connsiteY1" fmla="*/ 13053 h 254075"/>
                <a:gd name="connsiteX2" fmla="*/ 11046 w 88974"/>
                <a:gd name="connsiteY2" fmla="*/ 16328 h 254075"/>
                <a:gd name="connsiteX3" fmla="*/ 50871 w 88974"/>
                <a:gd name="connsiteY3" fmla="*/ 62181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1 h 254075"/>
                <a:gd name="connsiteX7" fmla="*/ 16591 w 88974"/>
                <a:gd name="connsiteY7" fmla="*/ 254396 h 254075"/>
                <a:gd name="connsiteX8" fmla="*/ 18105 w 88974"/>
                <a:gd name="connsiteY8" fmla="*/ 254396 h 254075"/>
                <a:gd name="connsiteX9" fmla="*/ 30204 w 88974"/>
                <a:gd name="connsiteY9" fmla="*/ 249358 h 254075"/>
                <a:gd name="connsiteX10" fmla="*/ 87168 w 88974"/>
                <a:gd name="connsiteY10" fmla="*/ 131964 h 254075"/>
                <a:gd name="connsiteX11" fmla="*/ 28941 w 88974"/>
                <a:gd name="connsiteY11" fmla="*/ 13557 h 254075"/>
                <a:gd name="connsiteX12" fmla="*/ 18105 w 88974"/>
                <a:gd name="connsiteY12" fmla="*/ 9528 h 254075"/>
                <a:gd name="connsiteX13" fmla="*/ 16591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1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5"/>
                    <a:pt x="11046" y="16328"/>
                  </a:cubicBezTo>
                  <a:cubicBezTo>
                    <a:pt x="18860" y="21869"/>
                    <a:pt x="37513" y="35475"/>
                    <a:pt x="50871" y="62181"/>
                  </a:cubicBezTo>
                  <a:cubicBezTo>
                    <a:pt x="62970" y="86365"/>
                    <a:pt x="67005" y="110800"/>
                    <a:pt x="67005" y="131964"/>
                  </a:cubicBezTo>
                  <a:cubicBezTo>
                    <a:pt x="67005" y="160178"/>
                    <a:pt x="59442" y="212073"/>
                    <a:pt x="12810" y="246588"/>
                  </a:cubicBezTo>
                  <a:cubicBezTo>
                    <a:pt x="10038" y="248604"/>
                    <a:pt x="9533" y="249108"/>
                    <a:pt x="9533" y="250871"/>
                  </a:cubicBezTo>
                  <a:cubicBezTo>
                    <a:pt x="9533" y="254396"/>
                    <a:pt x="12560" y="254396"/>
                    <a:pt x="16591" y="254396"/>
                  </a:cubicBezTo>
                  <a:lnTo>
                    <a:pt x="18105" y="254396"/>
                  </a:lnTo>
                  <a:cubicBezTo>
                    <a:pt x="22891" y="254396"/>
                    <a:pt x="23396" y="254396"/>
                    <a:pt x="30204" y="249358"/>
                  </a:cubicBezTo>
                  <a:cubicBezTo>
                    <a:pt x="69778" y="220136"/>
                    <a:pt x="87168" y="174537"/>
                    <a:pt x="87168" y="131964"/>
                  </a:cubicBezTo>
                  <a:cubicBezTo>
                    <a:pt x="87168" y="83090"/>
                    <a:pt x="64733" y="39001"/>
                    <a:pt x="28941" y="13557"/>
                  </a:cubicBezTo>
                  <a:cubicBezTo>
                    <a:pt x="23146" y="9528"/>
                    <a:pt x="22641" y="9528"/>
                    <a:pt x="18105" y="9528"/>
                  </a:cubicBezTo>
                  <a:lnTo>
                    <a:pt x="16591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BE8F2CF6-92B9-4A07-879C-58398FB5AB5D}"/>
                </a:ext>
              </a:extLst>
            </p:cNvPr>
            <p:cNvSpPr/>
            <p:nvPr/>
          </p:nvSpPr>
          <p:spPr>
            <a:xfrm>
              <a:off x="5586365" y="-5633354"/>
              <a:ext cx="38132" cy="38111"/>
            </a:xfrm>
            <a:custGeom>
              <a:avLst/>
              <a:gdLst>
                <a:gd name="connsiteX0" fmla="*/ 37513 w 38132"/>
                <a:gd name="connsiteY0" fmla="*/ 23637 h 38111"/>
                <a:gd name="connsiteX1" fmla="*/ 23650 w 38132"/>
                <a:gd name="connsiteY1" fmla="*/ 9528 h 38111"/>
                <a:gd name="connsiteX2" fmla="*/ 9533 w 38132"/>
                <a:gd name="connsiteY2" fmla="*/ 23383 h 38111"/>
                <a:gd name="connsiteX3" fmla="*/ 23396 w 38132"/>
                <a:gd name="connsiteY3" fmla="*/ 37492 h 38111"/>
                <a:gd name="connsiteX4" fmla="*/ 37513 w 38132"/>
                <a:gd name="connsiteY4" fmla="*/ 23637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2" h="38111">
                  <a:moveTo>
                    <a:pt x="37513" y="23637"/>
                  </a:moveTo>
                  <a:cubicBezTo>
                    <a:pt x="37513" y="15070"/>
                    <a:pt x="30454" y="9528"/>
                    <a:pt x="23650" y="9528"/>
                  </a:cubicBezTo>
                  <a:cubicBezTo>
                    <a:pt x="15582" y="9528"/>
                    <a:pt x="9533" y="16079"/>
                    <a:pt x="9533" y="23383"/>
                  </a:cubicBezTo>
                  <a:cubicBezTo>
                    <a:pt x="9533" y="31950"/>
                    <a:pt x="16592" y="37492"/>
                    <a:pt x="23396" y="37492"/>
                  </a:cubicBezTo>
                  <a:cubicBezTo>
                    <a:pt x="31463" y="37492"/>
                    <a:pt x="37513" y="30942"/>
                    <a:pt x="37513" y="236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83BDB11A-7C52-4AED-83BF-8C0FD235731D}"/>
                </a:ext>
              </a:extLst>
            </p:cNvPr>
            <p:cNvSpPr/>
            <p:nvPr/>
          </p:nvSpPr>
          <p:spPr>
            <a:xfrm>
              <a:off x="5705361" y="-5633354"/>
              <a:ext cx="38132" cy="38111"/>
            </a:xfrm>
            <a:custGeom>
              <a:avLst/>
              <a:gdLst>
                <a:gd name="connsiteX0" fmla="*/ 37513 w 38132"/>
                <a:gd name="connsiteY0" fmla="*/ 23637 h 38111"/>
                <a:gd name="connsiteX1" fmla="*/ 23651 w 38132"/>
                <a:gd name="connsiteY1" fmla="*/ 9528 h 38111"/>
                <a:gd name="connsiteX2" fmla="*/ 9533 w 38132"/>
                <a:gd name="connsiteY2" fmla="*/ 23383 h 38111"/>
                <a:gd name="connsiteX3" fmla="*/ 23397 w 38132"/>
                <a:gd name="connsiteY3" fmla="*/ 37492 h 38111"/>
                <a:gd name="connsiteX4" fmla="*/ 37513 w 38132"/>
                <a:gd name="connsiteY4" fmla="*/ 23637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2" h="38111">
                  <a:moveTo>
                    <a:pt x="37513" y="23637"/>
                  </a:moveTo>
                  <a:cubicBezTo>
                    <a:pt x="37513" y="15070"/>
                    <a:pt x="30455" y="9528"/>
                    <a:pt x="23651" y="9528"/>
                  </a:cubicBezTo>
                  <a:cubicBezTo>
                    <a:pt x="15583" y="9528"/>
                    <a:pt x="9533" y="16079"/>
                    <a:pt x="9533" y="23383"/>
                  </a:cubicBezTo>
                  <a:cubicBezTo>
                    <a:pt x="9533" y="31950"/>
                    <a:pt x="16593" y="37492"/>
                    <a:pt x="23397" y="37492"/>
                  </a:cubicBezTo>
                  <a:cubicBezTo>
                    <a:pt x="31464" y="37492"/>
                    <a:pt x="37513" y="30942"/>
                    <a:pt x="37513" y="236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281E8294-946B-4272-A358-CEAC8ACE4DE1}"/>
                </a:ext>
              </a:extLst>
            </p:cNvPr>
            <p:cNvSpPr/>
            <p:nvPr/>
          </p:nvSpPr>
          <p:spPr>
            <a:xfrm>
              <a:off x="5824357" y="-5633354"/>
              <a:ext cx="38132" cy="38111"/>
            </a:xfrm>
            <a:custGeom>
              <a:avLst/>
              <a:gdLst>
                <a:gd name="connsiteX0" fmla="*/ 37513 w 38132"/>
                <a:gd name="connsiteY0" fmla="*/ 23637 h 38111"/>
                <a:gd name="connsiteX1" fmla="*/ 23649 w 38132"/>
                <a:gd name="connsiteY1" fmla="*/ 9528 h 38111"/>
                <a:gd name="connsiteX2" fmla="*/ 9533 w 38132"/>
                <a:gd name="connsiteY2" fmla="*/ 23383 h 38111"/>
                <a:gd name="connsiteX3" fmla="*/ 23395 w 38132"/>
                <a:gd name="connsiteY3" fmla="*/ 37492 h 38111"/>
                <a:gd name="connsiteX4" fmla="*/ 37513 w 38132"/>
                <a:gd name="connsiteY4" fmla="*/ 23637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2" h="38111">
                  <a:moveTo>
                    <a:pt x="37513" y="23637"/>
                  </a:moveTo>
                  <a:cubicBezTo>
                    <a:pt x="37513" y="15070"/>
                    <a:pt x="30455" y="9528"/>
                    <a:pt x="23649" y="9528"/>
                  </a:cubicBezTo>
                  <a:cubicBezTo>
                    <a:pt x="15583" y="9528"/>
                    <a:pt x="9533" y="16079"/>
                    <a:pt x="9533" y="23383"/>
                  </a:cubicBezTo>
                  <a:cubicBezTo>
                    <a:pt x="9533" y="31950"/>
                    <a:pt x="16591" y="37492"/>
                    <a:pt x="23395" y="37492"/>
                  </a:cubicBezTo>
                  <a:cubicBezTo>
                    <a:pt x="31463" y="37492"/>
                    <a:pt x="37513" y="30942"/>
                    <a:pt x="37513" y="236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9" name="Groupe 208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chi_{1}(x)\qquad \chi_{2}(x) \qquad \dots&#10;\end{align*}&#10;&#10;\end{document}" title="IguanaTex Vector Display">
            <a:extLst>
              <a:ext uri="{FF2B5EF4-FFF2-40B4-BE49-F238E27FC236}">
                <a16:creationId xmlns:a16="http://schemas.microsoft.com/office/drawing/2014/main" id="{2BA6E1A9-B637-4B63-A7AA-4B431611FD99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1177778" y="1433865"/>
            <a:ext cx="2079902" cy="225956"/>
            <a:chOff x="7007543" y="-17468849"/>
            <a:chExt cx="2572605" cy="279483"/>
          </a:xfrm>
        </p:grpSpPr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6C2342C4-8713-44E0-9710-60067C3B9DAF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7007543" y="-17390895"/>
              <a:ext cx="177949" cy="177853"/>
            </a:xfrm>
            <a:custGeom>
              <a:avLst/>
              <a:gdLst>
                <a:gd name="connsiteX0" fmla="*/ 158852 w 177949"/>
                <a:gd name="connsiteY0" fmla="*/ 28925 h 177852"/>
                <a:gd name="connsiteX1" fmla="*/ 161632 w 177949"/>
                <a:gd name="connsiteY1" fmla="*/ 24876 h 177852"/>
                <a:gd name="connsiteX2" fmla="*/ 158597 w 177949"/>
                <a:gd name="connsiteY2" fmla="*/ 21835 h 177852"/>
                <a:gd name="connsiteX3" fmla="*/ 154546 w 177949"/>
                <a:gd name="connsiteY3" fmla="*/ 24876 h 177852"/>
                <a:gd name="connsiteX4" fmla="*/ 96553 w 177949"/>
                <a:gd name="connsiteY4" fmla="*/ 89410 h 177852"/>
                <a:gd name="connsiteX5" fmla="*/ 78576 w 177949"/>
                <a:gd name="connsiteY5" fmla="*/ 37531 h 177852"/>
                <a:gd name="connsiteX6" fmla="*/ 47935 w 177949"/>
                <a:gd name="connsiteY6" fmla="*/ 19056 h 177852"/>
                <a:gd name="connsiteX7" fmla="*/ 26661 w 177949"/>
                <a:gd name="connsiteY7" fmla="*/ 35760 h 177852"/>
                <a:gd name="connsiteX8" fmla="*/ 29703 w 177949"/>
                <a:gd name="connsiteY8" fmla="*/ 38285 h 177852"/>
                <a:gd name="connsiteX9" fmla="*/ 32992 w 177949"/>
                <a:gd name="connsiteY9" fmla="*/ 35508 h 177852"/>
                <a:gd name="connsiteX10" fmla="*/ 46418 w 177949"/>
                <a:gd name="connsiteY10" fmla="*/ 24621 h 177852"/>
                <a:gd name="connsiteX11" fmla="*/ 65913 w 177949"/>
                <a:gd name="connsiteY11" fmla="*/ 54991 h 177852"/>
                <a:gd name="connsiteX12" fmla="*/ 82119 w 177949"/>
                <a:gd name="connsiteY12" fmla="*/ 105107 h 177852"/>
                <a:gd name="connsiteX13" fmla="*/ 80093 w 177949"/>
                <a:gd name="connsiteY13" fmla="*/ 107886 h 177852"/>
                <a:gd name="connsiteX14" fmla="*/ 21855 w 177949"/>
                <a:gd name="connsiteY14" fmla="*/ 172929 h 177852"/>
                <a:gd name="connsiteX15" fmla="*/ 19066 w 177949"/>
                <a:gd name="connsiteY15" fmla="*/ 176980 h 177852"/>
                <a:gd name="connsiteX16" fmla="*/ 22109 w 177949"/>
                <a:gd name="connsiteY16" fmla="*/ 180021 h 177852"/>
                <a:gd name="connsiteX17" fmla="*/ 26160 w 177949"/>
                <a:gd name="connsiteY17" fmla="*/ 177232 h 177852"/>
                <a:gd name="connsiteX18" fmla="*/ 84145 w 177949"/>
                <a:gd name="connsiteY18" fmla="*/ 112189 h 177852"/>
                <a:gd name="connsiteX19" fmla="*/ 101368 w 177949"/>
                <a:gd name="connsiteY19" fmla="*/ 162553 h 177852"/>
                <a:gd name="connsiteX20" fmla="*/ 132763 w 177949"/>
                <a:gd name="connsiteY20" fmla="*/ 182807 h 177852"/>
                <a:gd name="connsiteX21" fmla="*/ 154292 w 177949"/>
                <a:gd name="connsiteY21" fmla="*/ 166356 h 177852"/>
                <a:gd name="connsiteX22" fmla="*/ 151250 w 177949"/>
                <a:gd name="connsiteY22" fmla="*/ 163569 h 177852"/>
                <a:gd name="connsiteX23" fmla="*/ 147706 w 177949"/>
                <a:gd name="connsiteY23" fmla="*/ 167109 h 177852"/>
                <a:gd name="connsiteX24" fmla="*/ 134288 w 177949"/>
                <a:gd name="connsiteY24" fmla="*/ 177232 h 177852"/>
                <a:gd name="connsiteX25" fmla="*/ 98580 w 177949"/>
                <a:gd name="connsiteY25" fmla="*/ 96500 h 177852"/>
                <a:gd name="connsiteX26" fmla="*/ 158852 w 177949"/>
                <a:gd name="connsiteY26" fmla="*/ 28925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7949" h="177852">
                  <a:moveTo>
                    <a:pt x="158852" y="28925"/>
                  </a:moveTo>
                  <a:cubicBezTo>
                    <a:pt x="161632" y="26138"/>
                    <a:pt x="161632" y="25637"/>
                    <a:pt x="161632" y="24876"/>
                  </a:cubicBezTo>
                  <a:cubicBezTo>
                    <a:pt x="161632" y="23359"/>
                    <a:pt x="160624" y="21835"/>
                    <a:pt x="158597" y="21835"/>
                  </a:cubicBezTo>
                  <a:cubicBezTo>
                    <a:pt x="157080" y="21835"/>
                    <a:pt x="156063" y="23105"/>
                    <a:pt x="154546" y="24876"/>
                  </a:cubicBezTo>
                  <a:lnTo>
                    <a:pt x="96553" y="89410"/>
                  </a:lnTo>
                  <a:cubicBezTo>
                    <a:pt x="86425" y="57269"/>
                    <a:pt x="84399" y="50942"/>
                    <a:pt x="78576" y="37531"/>
                  </a:cubicBezTo>
                  <a:cubicBezTo>
                    <a:pt x="75788" y="31711"/>
                    <a:pt x="70219" y="19056"/>
                    <a:pt x="47935" y="19056"/>
                  </a:cubicBezTo>
                  <a:cubicBezTo>
                    <a:pt x="33246" y="19056"/>
                    <a:pt x="26661" y="32212"/>
                    <a:pt x="26661" y="35760"/>
                  </a:cubicBezTo>
                  <a:cubicBezTo>
                    <a:pt x="26661" y="36015"/>
                    <a:pt x="26661" y="38285"/>
                    <a:pt x="29703" y="38285"/>
                  </a:cubicBezTo>
                  <a:cubicBezTo>
                    <a:pt x="31983" y="38285"/>
                    <a:pt x="32492" y="36768"/>
                    <a:pt x="32992" y="35508"/>
                  </a:cubicBezTo>
                  <a:cubicBezTo>
                    <a:pt x="36790" y="25637"/>
                    <a:pt x="44892" y="24621"/>
                    <a:pt x="46418" y="24621"/>
                  </a:cubicBezTo>
                  <a:cubicBezTo>
                    <a:pt x="54013" y="24621"/>
                    <a:pt x="61607" y="43860"/>
                    <a:pt x="65913" y="54991"/>
                  </a:cubicBezTo>
                  <a:cubicBezTo>
                    <a:pt x="74016" y="74984"/>
                    <a:pt x="82119" y="104346"/>
                    <a:pt x="82119" y="105107"/>
                  </a:cubicBezTo>
                  <a:cubicBezTo>
                    <a:pt x="82119" y="105361"/>
                    <a:pt x="82119" y="105862"/>
                    <a:pt x="80093" y="107886"/>
                  </a:cubicBezTo>
                  <a:lnTo>
                    <a:pt x="21855" y="172929"/>
                  </a:lnTo>
                  <a:cubicBezTo>
                    <a:pt x="19066" y="175716"/>
                    <a:pt x="19066" y="176225"/>
                    <a:pt x="19066" y="176980"/>
                  </a:cubicBezTo>
                  <a:cubicBezTo>
                    <a:pt x="19066" y="178504"/>
                    <a:pt x="20583" y="180021"/>
                    <a:pt x="22109" y="180021"/>
                  </a:cubicBezTo>
                  <a:cubicBezTo>
                    <a:pt x="23880" y="180021"/>
                    <a:pt x="25144" y="178250"/>
                    <a:pt x="26160" y="177232"/>
                  </a:cubicBezTo>
                  <a:lnTo>
                    <a:pt x="84145" y="112189"/>
                  </a:lnTo>
                  <a:cubicBezTo>
                    <a:pt x="92248" y="138510"/>
                    <a:pt x="95290" y="148379"/>
                    <a:pt x="101368" y="162553"/>
                  </a:cubicBezTo>
                  <a:cubicBezTo>
                    <a:pt x="104657" y="170150"/>
                    <a:pt x="110225" y="182807"/>
                    <a:pt x="132763" y="182807"/>
                  </a:cubicBezTo>
                  <a:cubicBezTo>
                    <a:pt x="147452" y="182807"/>
                    <a:pt x="154292" y="169643"/>
                    <a:pt x="154292" y="166356"/>
                  </a:cubicBezTo>
                  <a:cubicBezTo>
                    <a:pt x="154292" y="165085"/>
                    <a:pt x="153783" y="163569"/>
                    <a:pt x="151250" y="163569"/>
                  </a:cubicBezTo>
                  <a:cubicBezTo>
                    <a:pt x="148723" y="163569"/>
                    <a:pt x="148469" y="164577"/>
                    <a:pt x="147706" y="167109"/>
                  </a:cubicBezTo>
                  <a:cubicBezTo>
                    <a:pt x="145426" y="173183"/>
                    <a:pt x="139095" y="177232"/>
                    <a:pt x="134288" y="177232"/>
                  </a:cubicBezTo>
                  <a:cubicBezTo>
                    <a:pt x="121371" y="177232"/>
                    <a:pt x="104149" y="115985"/>
                    <a:pt x="98580" y="96500"/>
                  </a:cubicBezTo>
                  <a:lnTo>
                    <a:pt x="158852" y="2892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9767F361-FC7A-4A44-8748-6E9111587F19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7177499" y="-17358742"/>
              <a:ext cx="101685" cy="152445"/>
            </a:xfrm>
            <a:custGeom>
              <a:avLst/>
              <a:gdLst>
                <a:gd name="connsiteX0" fmla="*/ 59136 w 101685"/>
                <a:gd name="connsiteY0" fmla="*/ 24010 h 152445"/>
                <a:gd name="connsiteX1" fmla="*/ 53822 w 101685"/>
                <a:gd name="connsiteY1" fmla="*/ 19056 h 152445"/>
                <a:gd name="connsiteX2" fmla="*/ 19066 w 101685"/>
                <a:gd name="connsiteY2" fmla="*/ 30395 h 152445"/>
                <a:gd name="connsiteX3" fmla="*/ 19066 w 101685"/>
                <a:gd name="connsiteY3" fmla="*/ 36778 h 152445"/>
                <a:gd name="connsiteX4" fmla="*/ 44774 w 101685"/>
                <a:gd name="connsiteY4" fmla="*/ 31815 h 152445"/>
                <a:gd name="connsiteX5" fmla="*/ 44774 w 101685"/>
                <a:gd name="connsiteY5" fmla="*/ 122195 h 152445"/>
                <a:gd name="connsiteX6" fmla="*/ 27042 w 101685"/>
                <a:gd name="connsiteY6" fmla="*/ 130341 h 152445"/>
                <a:gd name="connsiteX7" fmla="*/ 20305 w 101685"/>
                <a:gd name="connsiteY7" fmla="*/ 130341 h 152445"/>
                <a:gd name="connsiteX8" fmla="*/ 20305 w 101685"/>
                <a:gd name="connsiteY8" fmla="*/ 136725 h 152445"/>
                <a:gd name="connsiteX9" fmla="*/ 51868 w 101685"/>
                <a:gd name="connsiteY9" fmla="*/ 136018 h 152445"/>
                <a:gd name="connsiteX10" fmla="*/ 83605 w 101685"/>
                <a:gd name="connsiteY10" fmla="*/ 136725 h 152445"/>
                <a:gd name="connsiteX11" fmla="*/ 83605 w 101685"/>
                <a:gd name="connsiteY11" fmla="*/ 130341 h 152445"/>
                <a:gd name="connsiteX12" fmla="*/ 76868 w 101685"/>
                <a:gd name="connsiteY12" fmla="*/ 130341 h 152445"/>
                <a:gd name="connsiteX13" fmla="*/ 59136 w 101685"/>
                <a:gd name="connsiteY13" fmla="*/ 122195 h 152445"/>
                <a:gd name="connsiteX14" fmla="*/ 59136 w 101685"/>
                <a:gd name="connsiteY14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6" y="24010"/>
                  </a:moveTo>
                  <a:cubicBezTo>
                    <a:pt x="59136" y="19231"/>
                    <a:pt x="58787" y="19056"/>
                    <a:pt x="53822" y="19056"/>
                  </a:cubicBezTo>
                  <a:cubicBezTo>
                    <a:pt x="42470" y="30220"/>
                    <a:pt x="26335" y="30395"/>
                    <a:pt x="19066" y="30395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4" y="31815"/>
                  </a:cubicBezTo>
                  <a:lnTo>
                    <a:pt x="44774" y="122195"/>
                  </a:lnTo>
                  <a:cubicBezTo>
                    <a:pt x="44774" y="128038"/>
                    <a:pt x="44774" y="130341"/>
                    <a:pt x="27042" y="130341"/>
                  </a:cubicBezTo>
                  <a:lnTo>
                    <a:pt x="20305" y="130341"/>
                  </a:lnTo>
                  <a:lnTo>
                    <a:pt x="20305" y="136725"/>
                  </a:lnTo>
                  <a:cubicBezTo>
                    <a:pt x="23499" y="136550"/>
                    <a:pt x="45306" y="136018"/>
                    <a:pt x="51868" y="136018"/>
                  </a:cubicBezTo>
                  <a:cubicBezTo>
                    <a:pt x="57365" y="136018"/>
                    <a:pt x="79704" y="136550"/>
                    <a:pt x="83605" y="136725"/>
                  </a:cubicBezTo>
                  <a:lnTo>
                    <a:pt x="83605" y="130341"/>
                  </a:lnTo>
                  <a:lnTo>
                    <a:pt x="76868" y="130341"/>
                  </a:lnTo>
                  <a:cubicBezTo>
                    <a:pt x="59136" y="130341"/>
                    <a:pt x="59136" y="128038"/>
                    <a:pt x="59136" y="122195"/>
                  </a:cubicBezTo>
                  <a:lnTo>
                    <a:pt x="59136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AD23EEB1-6EA3-4BF0-8EEB-105D39AF936C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7296851" y="-17468849"/>
              <a:ext cx="76264" cy="279483"/>
            </a:xfrm>
            <a:custGeom>
              <a:avLst/>
              <a:gdLst>
                <a:gd name="connsiteX0" fmla="*/ 77813 w 76264"/>
                <a:gd name="connsiteY0" fmla="*/ 269612 h 279482"/>
                <a:gd name="connsiteX1" fmla="*/ 73507 w 76264"/>
                <a:gd name="connsiteY1" fmla="*/ 264047 h 279482"/>
                <a:gd name="connsiteX2" fmla="*/ 33754 w 76264"/>
                <a:gd name="connsiteY2" fmla="*/ 145600 h 279482"/>
                <a:gd name="connsiteX3" fmla="*/ 74524 w 76264"/>
                <a:gd name="connsiteY3" fmla="*/ 25891 h 279482"/>
                <a:gd name="connsiteX4" fmla="*/ 77813 w 76264"/>
                <a:gd name="connsiteY4" fmla="*/ 21588 h 279482"/>
                <a:gd name="connsiteX5" fmla="*/ 75279 w 76264"/>
                <a:gd name="connsiteY5" fmla="*/ 19056 h 279482"/>
                <a:gd name="connsiteX6" fmla="*/ 35018 w 76264"/>
                <a:gd name="connsiteY6" fmla="*/ 68410 h 279482"/>
                <a:gd name="connsiteX7" fmla="*/ 19066 w 76264"/>
                <a:gd name="connsiteY7" fmla="*/ 145600 h 279482"/>
                <a:gd name="connsiteX8" fmla="*/ 35781 w 76264"/>
                <a:gd name="connsiteY8" fmla="*/ 224563 h 279482"/>
                <a:gd name="connsiteX9" fmla="*/ 75279 w 76264"/>
                <a:gd name="connsiteY9" fmla="*/ 272146 h 279482"/>
                <a:gd name="connsiteX10" fmla="*/ 77813 w 76264"/>
                <a:gd name="connsiteY10" fmla="*/ 26961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269612"/>
                  </a:moveTo>
                  <a:cubicBezTo>
                    <a:pt x="77813" y="268859"/>
                    <a:pt x="77813" y="268350"/>
                    <a:pt x="73507" y="264047"/>
                  </a:cubicBezTo>
                  <a:cubicBezTo>
                    <a:pt x="41857" y="232160"/>
                    <a:pt x="33754" y="184323"/>
                    <a:pt x="33754" y="145600"/>
                  </a:cubicBezTo>
                  <a:cubicBezTo>
                    <a:pt x="33754" y="101567"/>
                    <a:pt x="43375" y="57524"/>
                    <a:pt x="74524" y="25891"/>
                  </a:cubicBezTo>
                  <a:cubicBezTo>
                    <a:pt x="77813" y="22850"/>
                    <a:pt x="77813" y="22342"/>
                    <a:pt x="77813" y="21588"/>
                  </a:cubicBezTo>
                  <a:cubicBezTo>
                    <a:pt x="77813" y="19817"/>
                    <a:pt x="76795" y="19056"/>
                    <a:pt x="75279" y="19056"/>
                  </a:cubicBezTo>
                  <a:cubicBezTo>
                    <a:pt x="72744" y="19056"/>
                    <a:pt x="49961" y="36269"/>
                    <a:pt x="35018" y="68410"/>
                  </a:cubicBezTo>
                  <a:cubicBezTo>
                    <a:pt x="22100" y="96246"/>
                    <a:pt x="19066" y="124338"/>
                    <a:pt x="19066" y="145600"/>
                  </a:cubicBezTo>
                  <a:cubicBezTo>
                    <a:pt x="19066" y="165340"/>
                    <a:pt x="21846" y="195962"/>
                    <a:pt x="35781" y="224563"/>
                  </a:cubicBezTo>
                  <a:cubicBezTo>
                    <a:pt x="50970" y="255694"/>
                    <a:pt x="72744" y="272146"/>
                    <a:pt x="75279" y="272146"/>
                  </a:cubicBezTo>
                  <a:cubicBezTo>
                    <a:pt x="76795" y="272146"/>
                    <a:pt x="77813" y="271383"/>
                    <a:pt x="77813" y="2696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5DEAE4A5-60A9-46A8-8C4C-1515492D342F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7377627" y="-17390895"/>
              <a:ext cx="152528" cy="152445"/>
            </a:xfrm>
            <a:custGeom>
              <a:avLst/>
              <a:gdLst>
                <a:gd name="connsiteX0" fmla="*/ 96307 w 152528"/>
                <a:gd name="connsiteY0" fmla="*/ 54483 h 152445"/>
                <a:gd name="connsiteX1" fmla="*/ 121371 w 152528"/>
                <a:gd name="connsiteY1" fmla="*/ 24621 h 152445"/>
                <a:gd name="connsiteX2" fmla="*/ 134034 w 152528"/>
                <a:gd name="connsiteY2" fmla="*/ 27917 h 152445"/>
                <a:gd name="connsiteX3" fmla="*/ 121879 w 152528"/>
                <a:gd name="connsiteY3" fmla="*/ 41580 h 152445"/>
                <a:gd name="connsiteX4" fmla="*/ 131500 w 152528"/>
                <a:gd name="connsiteY4" fmla="*/ 50434 h 152445"/>
                <a:gd name="connsiteX5" fmla="*/ 145180 w 152528"/>
                <a:gd name="connsiteY5" fmla="*/ 35760 h 152445"/>
                <a:gd name="connsiteX6" fmla="*/ 121625 w 152528"/>
                <a:gd name="connsiteY6" fmla="*/ 19056 h 152445"/>
                <a:gd name="connsiteX7" fmla="*/ 95036 w 152528"/>
                <a:gd name="connsiteY7" fmla="*/ 38285 h 152445"/>
                <a:gd name="connsiteX8" fmla="*/ 67692 w 152528"/>
                <a:gd name="connsiteY8" fmla="*/ 19056 h 152445"/>
                <a:gd name="connsiteX9" fmla="*/ 26923 w 152528"/>
                <a:gd name="connsiteY9" fmla="*/ 58032 h 152445"/>
                <a:gd name="connsiteX10" fmla="*/ 29957 w 152528"/>
                <a:gd name="connsiteY10" fmla="*/ 60557 h 152445"/>
                <a:gd name="connsiteX11" fmla="*/ 33246 w 152528"/>
                <a:gd name="connsiteY11" fmla="*/ 57778 h 152445"/>
                <a:gd name="connsiteX12" fmla="*/ 67184 w 152528"/>
                <a:gd name="connsiteY12" fmla="*/ 24621 h 152445"/>
                <a:gd name="connsiteX13" fmla="*/ 80856 w 152528"/>
                <a:gd name="connsiteY13" fmla="*/ 41580 h 152445"/>
                <a:gd name="connsiteX14" fmla="*/ 67184 w 152528"/>
                <a:gd name="connsiteY14" fmla="*/ 101813 h 152445"/>
                <a:gd name="connsiteX15" fmla="*/ 43129 w 152528"/>
                <a:gd name="connsiteY15" fmla="*/ 128133 h 152445"/>
                <a:gd name="connsiteX16" fmla="*/ 30466 w 152528"/>
                <a:gd name="connsiteY16" fmla="*/ 124846 h 152445"/>
                <a:gd name="connsiteX17" fmla="*/ 42366 w 152528"/>
                <a:gd name="connsiteY17" fmla="*/ 111181 h 152445"/>
                <a:gd name="connsiteX18" fmla="*/ 33000 w 152528"/>
                <a:gd name="connsiteY18" fmla="*/ 102320 h 152445"/>
                <a:gd name="connsiteX19" fmla="*/ 19066 w 152528"/>
                <a:gd name="connsiteY19" fmla="*/ 117001 h 152445"/>
                <a:gd name="connsiteX20" fmla="*/ 42874 w 152528"/>
                <a:gd name="connsiteY20" fmla="*/ 133708 h 152445"/>
                <a:gd name="connsiteX21" fmla="*/ 69464 w 152528"/>
                <a:gd name="connsiteY21" fmla="*/ 114469 h 152445"/>
                <a:gd name="connsiteX22" fmla="*/ 96807 w 152528"/>
                <a:gd name="connsiteY22" fmla="*/ 133708 h 152445"/>
                <a:gd name="connsiteX23" fmla="*/ 137322 w 152528"/>
                <a:gd name="connsiteY23" fmla="*/ 94729 h 152445"/>
                <a:gd name="connsiteX24" fmla="*/ 134288 w 152528"/>
                <a:gd name="connsiteY24" fmla="*/ 92197 h 152445"/>
                <a:gd name="connsiteX25" fmla="*/ 130999 w 152528"/>
                <a:gd name="connsiteY25" fmla="*/ 94984 h 152445"/>
                <a:gd name="connsiteX26" fmla="*/ 97316 w 152528"/>
                <a:gd name="connsiteY26" fmla="*/ 128133 h 152445"/>
                <a:gd name="connsiteX27" fmla="*/ 83390 w 152528"/>
                <a:gd name="connsiteY27" fmla="*/ 111436 h 152445"/>
                <a:gd name="connsiteX28" fmla="*/ 87695 w 152528"/>
                <a:gd name="connsiteY28" fmla="*/ 89156 h 152445"/>
                <a:gd name="connsiteX29" fmla="*/ 96307 w 152528"/>
                <a:gd name="connsiteY29" fmla="*/ 5448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2528" h="152445">
                  <a:moveTo>
                    <a:pt x="96307" y="54483"/>
                  </a:moveTo>
                  <a:cubicBezTo>
                    <a:pt x="97824" y="47909"/>
                    <a:pt x="103647" y="24621"/>
                    <a:pt x="121371" y="24621"/>
                  </a:cubicBezTo>
                  <a:cubicBezTo>
                    <a:pt x="122642" y="24621"/>
                    <a:pt x="128719" y="24621"/>
                    <a:pt x="134034" y="27917"/>
                  </a:cubicBezTo>
                  <a:cubicBezTo>
                    <a:pt x="126948" y="29179"/>
                    <a:pt x="121879" y="35508"/>
                    <a:pt x="121879" y="41580"/>
                  </a:cubicBezTo>
                  <a:cubicBezTo>
                    <a:pt x="121879" y="45629"/>
                    <a:pt x="124668" y="50434"/>
                    <a:pt x="131500" y="50434"/>
                  </a:cubicBezTo>
                  <a:cubicBezTo>
                    <a:pt x="137077" y="50434"/>
                    <a:pt x="145180" y="45884"/>
                    <a:pt x="145180" y="35760"/>
                  </a:cubicBezTo>
                  <a:cubicBezTo>
                    <a:pt x="145180" y="22596"/>
                    <a:pt x="130236" y="19056"/>
                    <a:pt x="121625" y="19056"/>
                  </a:cubicBezTo>
                  <a:cubicBezTo>
                    <a:pt x="106937" y="19056"/>
                    <a:pt x="98079" y="32467"/>
                    <a:pt x="95036" y="38285"/>
                  </a:cubicBezTo>
                  <a:cubicBezTo>
                    <a:pt x="88705" y="21588"/>
                    <a:pt x="75033" y="19056"/>
                    <a:pt x="67692" y="19056"/>
                  </a:cubicBezTo>
                  <a:cubicBezTo>
                    <a:pt x="41349" y="19056"/>
                    <a:pt x="26923" y="51704"/>
                    <a:pt x="26923" y="58032"/>
                  </a:cubicBezTo>
                  <a:cubicBezTo>
                    <a:pt x="26923" y="60557"/>
                    <a:pt x="29449" y="60557"/>
                    <a:pt x="29957" y="60557"/>
                  </a:cubicBezTo>
                  <a:cubicBezTo>
                    <a:pt x="31983" y="60557"/>
                    <a:pt x="32746" y="60058"/>
                    <a:pt x="33246" y="57778"/>
                  </a:cubicBezTo>
                  <a:cubicBezTo>
                    <a:pt x="41857" y="30950"/>
                    <a:pt x="58572" y="24621"/>
                    <a:pt x="67184" y="24621"/>
                  </a:cubicBezTo>
                  <a:cubicBezTo>
                    <a:pt x="71990" y="24621"/>
                    <a:pt x="80856" y="26899"/>
                    <a:pt x="80856" y="41580"/>
                  </a:cubicBezTo>
                  <a:cubicBezTo>
                    <a:pt x="80856" y="49426"/>
                    <a:pt x="76550" y="66385"/>
                    <a:pt x="67184" y="101813"/>
                  </a:cubicBezTo>
                  <a:cubicBezTo>
                    <a:pt x="63132" y="117510"/>
                    <a:pt x="54266" y="128133"/>
                    <a:pt x="43129" y="128133"/>
                  </a:cubicBezTo>
                  <a:cubicBezTo>
                    <a:pt x="41604" y="128133"/>
                    <a:pt x="35781" y="128133"/>
                    <a:pt x="30466" y="124846"/>
                  </a:cubicBezTo>
                  <a:cubicBezTo>
                    <a:pt x="36798" y="123584"/>
                    <a:pt x="42366" y="118264"/>
                    <a:pt x="42366" y="111181"/>
                  </a:cubicBezTo>
                  <a:cubicBezTo>
                    <a:pt x="42366" y="104346"/>
                    <a:pt x="36798" y="102320"/>
                    <a:pt x="33000" y="102320"/>
                  </a:cubicBezTo>
                  <a:cubicBezTo>
                    <a:pt x="25397" y="102320"/>
                    <a:pt x="19066" y="108903"/>
                    <a:pt x="19066" y="117001"/>
                  </a:cubicBezTo>
                  <a:cubicBezTo>
                    <a:pt x="19066" y="128641"/>
                    <a:pt x="31729" y="133708"/>
                    <a:pt x="42874" y="133708"/>
                  </a:cubicBezTo>
                  <a:cubicBezTo>
                    <a:pt x="59589" y="133708"/>
                    <a:pt x="68702" y="115985"/>
                    <a:pt x="69464" y="114469"/>
                  </a:cubicBezTo>
                  <a:cubicBezTo>
                    <a:pt x="72498" y="123829"/>
                    <a:pt x="81619" y="133708"/>
                    <a:pt x="96807" y="133708"/>
                  </a:cubicBezTo>
                  <a:cubicBezTo>
                    <a:pt x="122896" y="133708"/>
                    <a:pt x="137322" y="101058"/>
                    <a:pt x="137322" y="94729"/>
                  </a:cubicBezTo>
                  <a:cubicBezTo>
                    <a:pt x="137322" y="92197"/>
                    <a:pt x="135051" y="92197"/>
                    <a:pt x="134288" y="92197"/>
                  </a:cubicBezTo>
                  <a:cubicBezTo>
                    <a:pt x="132008" y="92197"/>
                    <a:pt x="131500" y="93205"/>
                    <a:pt x="130999" y="94984"/>
                  </a:cubicBezTo>
                  <a:cubicBezTo>
                    <a:pt x="122642" y="122060"/>
                    <a:pt x="105419" y="128133"/>
                    <a:pt x="97316" y="128133"/>
                  </a:cubicBezTo>
                  <a:cubicBezTo>
                    <a:pt x="87441" y="128133"/>
                    <a:pt x="83390" y="120035"/>
                    <a:pt x="83390" y="111436"/>
                  </a:cubicBezTo>
                  <a:cubicBezTo>
                    <a:pt x="83390" y="105862"/>
                    <a:pt x="84907" y="100297"/>
                    <a:pt x="87695" y="89156"/>
                  </a:cubicBezTo>
                  <a:lnTo>
                    <a:pt x="96307" y="5448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211A99FD-B451-408B-B8AC-1438009B2F66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7529446" y="-17468849"/>
              <a:ext cx="76264" cy="279483"/>
            </a:xfrm>
            <a:custGeom>
              <a:avLst/>
              <a:gdLst>
                <a:gd name="connsiteX0" fmla="*/ 77813 w 76264"/>
                <a:gd name="connsiteY0" fmla="*/ 145600 h 279482"/>
                <a:gd name="connsiteX1" fmla="*/ 61099 w 76264"/>
                <a:gd name="connsiteY1" fmla="*/ 66639 h 279482"/>
                <a:gd name="connsiteX2" fmla="*/ 21600 w 76264"/>
                <a:gd name="connsiteY2" fmla="*/ 19056 h 279482"/>
                <a:gd name="connsiteX3" fmla="*/ 19066 w 76264"/>
                <a:gd name="connsiteY3" fmla="*/ 21588 h 279482"/>
                <a:gd name="connsiteX4" fmla="*/ 23880 w 76264"/>
                <a:gd name="connsiteY4" fmla="*/ 27408 h 279482"/>
                <a:gd name="connsiteX5" fmla="*/ 63124 w 76264"/>
                <a:gd name="connsiteY5" fmla="*/ 145600 h 279482"/>
                <a:gd name="connsiteX6" fmla="*/ 22355 w 76264"/>
                <a:gd name="connsiteY6" fmla="*/ 265309 h 279482"/>
                <a:gd name="connsiteX7" fmla="*/ 19066 w 76264"/>
                <a:gd name="connsiteY7" fmla="*/ 269612 h 279482"/>
                <a:gd name="connsiteX8" fmla="*/ 21600 w 76264"/>
                <a:gd name="connsiteY8" fmla="*/ 272146 h 279482"/>
                <a:gd name="connsiteX9" fmla="*/ 61861 w 76264"/>
                <a:gd name="connsiteY9" fmla="*/ 222792 h 279482"/>
                <a:gd name="connsiteX10" fmla="*/ 77813 w 76264"/>
                <a:gd name="connsiteY10" fmla="*/ 1456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145600"/>
                  </a:moveTo>
                  <a:cubicBezTo>
                    <a:pt x="77813" y="125862"/>
                    <a:pt x="75033" y="95238"/>
                    <a:pt x="61099" y="66639"/>
                  </a:cubicBezTo>
                  <a:cubicBezTo>
                    <a:pt x="45909" y="35506"/>
                    <a:pt x="24127" y="19056"/>
                    <a:pt x="21600" y="19056"/>
                  </a:cubicBezTo>
                  <a:cubicBezTo>
                    <a:pt x="20075" y="19056"/>
                    <a:pt x="19066" y="20071"/>
                    <a:pt x="19066" y="21588"/>
                  </a:cubicBezTo>
                  <a:cubicBezTo>
                    <a:pt x="19066" y="22342"/>
                    <a:pt x="19066" y="22850"/>
                    <a:pt x="23880" y="27408"/>
                  </a:cubicBezTo>
                  <a:cubicBezTo>
                    <a:pt x="48690" y="52467"/>
                    <a:pt x="63124" y="92706"/>
                    <a:pt x="63124" y="145600"/>
                  </a:cubicBezTo>
                  <a:cubicBezTo>
                    <a:pt x="63124" y="188880"/>
                    <a:pt x="53758" y="233424"/>
                    <a:pt x="22355" y="265309"/>
                  </a:cubicBezTo>
                  <a:cubicBezTo>
                    <a:pt x="19066" y="268350"/>
                    <a:pt x="19066" y="268859"/>
                    <a:pt x="19066" y="269612"/>
                  </a:cubicBezTo>
                  <a:cubicBezTo>
                    <a:pt x="19066" y="271129"/>
                    <a:pt x="20075" y="272146"/>
                    <a:pt x="21600" y="272146"/>
                  </a:cubicBezTo>
                  <a:cubicBezTo>
                    <a:pt x="24127" y="272146"/>
                    <a:pt x="46918" y="254933"/>
                    <a:pt x="61861" y="222792"/>
                  </a:cubicBezTo>
                  <a:cubicBezTo>
                    <a:pt x="74778" y="194955"/>
                    <a:pt x="77813" y="166864"/>
                    <a:pt x="77813" y="145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0A5D2831-1760-4510-901F-42EBDCAC7EEB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8127886" y="-17390895"/>
              <a:ext cx="177949" cy="177853"/>
            </a:xfrm>
            <a:custGeom>
              <a:avLst/>
              <a:gdLst>
                <a:gd name="connsiteX0" fmla="*/ 158852 w 177949"/>
                <a:gd name="connsiteY0" fmla="*/ 28925 h 177852"/>
                <a:gd name="connsiteX1" fmla="*/ 161633 w 177949"/>
                <a:gd name="connsiteY1" fmla="*/ 24876 h 177852"/>
                <a:gd name="connsiteX2" fmla="*/ 158598 w 177949"/>
                <a:gd name="connsiteY2" fmla="*/ 21835 h 177852"/>
                <a:gd name="connsiteX3" fmla="*/ 154546 w 177949"/>
                <a:gd name="connsiteY3" fmla="*/ 24876 h 177852"/>
                <a:gd name="connsiteX4" fmla="*/ 96553 w 177949"/>
                <a:gd name="connsiteY4" fmla="*/ 89410 h 177852"/>
                <a:gd name="connsiteX5" fmla="*/ 78576 w 177949"/>
                <a:gd name="connsiteY5" fmla="*/ 37531 h 177852"/>
                <a:gd name="connsiteX6" fmla="*/ 47936 w 177949"/>
                <a:gd name="connsiteY6" fmla="*/ 19056 h 177852"/>
                <a:gd name="connsiteX7" fmla="*/ 26661 w 177949"/>
                <a:gd name="connsiteY7" fmla="*/ 35760 h 177852"/>
                <a:gd name="connsiteX8" fmla="*/ 29704 w 177949"/>
                <a:gd name="connsiteY8" fmla="*/ 38285 h 177852"/>
                <a:gd name="connsiteX9" fmla="*/ 32992 w 177949"/>
                <a:gd name="connsiteY9" fmla="*/ 35508 h 177852"/>
                <a:gd name="connsiteX10" fmla="*/ 46418 w 177949"/>
                <a:gd name="connsiteY10" fmla="*/ 24621 h 177852"/>
                <a:gd name="connsiteX11" fmla="*/ 65913 w 177949"/>
                <a:gd name="connsiteY11" fmla="*/ 54991 h 177852"/>
                <a:gd name="connsiteX12" fmla="*/ 82119 w 177949"/>
                <a:gd name="connsiteY12" fmla="*/ 105107 h 177852"/>
                <a:gd name="connsiteX13" fmla="*/ 80093 w 177949"/>
                <a:gd name="connsiteY13" fmla="*/ 107886 h 177852"/>
                <a:gd name="connsiteX14" fmla="*/ 21855 w 177949"/>
                <a:gd name="connsiteY14" fmla="*/ 172929 h 177852"/>
                <a:gd name="connsiteX15" fmla="*/ 19066 w 177949"/>
                <a:gd name="connsiteY15" fmla="*/ 176980 h 177852"/>
                <a:gd name="connsiteX16" fmla="*/ 22109 w 177949"/>
                <a:gd name="connsiteY16" fmla="*/ 180021 h 177852"/>
                <a:gd name="connsiteX17" fmla="*/ 26161 w 177949"/>
                <a:gd name="connsiteY17" fmla="*/ 177232 h 177852"/>
                <a:gd name="connsiteX18" fmla="*/ 84145 w 177949"/>
                <a:gd name="connsiteY18" fmla="*/ 112189 h 177852"/>
                <a:gd name="connsiteX19" fmla="*/ 101368 w 177949"/>
                <a:gd name="connsiteY19" fmla="*/ 162553 h 177852"/>
                <a:gd name="connsiteX20" fmla="*/ 132763 w 177949"/>
                <a:gd name="connsiteY20" fmla="*/ 182807 h 177852"/>
                <a:gd name="connsiteX21" fmla="*/ 154292 w 177949"/>
                <a:gd name="connsiteY21" fmla="*/ 166356 h 177852"/>
                <a:gd name="connsiteX22" fmla="*/ 151250 w 177949"/>
                <a:gd name="connsiteY22" fmla="*/ 163569 h 177852"/>
                <a:gd name="connsiteX23" fmla="*/ 147706 w 177949"/>
                <a:gd name="connsiteY23" fmla="*/ 167109 h 177852"/>
                <a:gd name="connsiteX24" fmla="*/ 134288 w 177949"/>
                <a:gd name="connsiteY24" fmla="*/ 177232 h 177852"/>
                <a:gd name="connsiteX25" fmla="*/ 98579 w 177949"/>
                <a:gd name="connsiteY25" fmla="*/ 96500 h 177852"/>
                <a:gd name="connsiteX26" fmla="*/ 158852 w 177949"/>
                <a:gd name="connsiteY26" fmla="*/ 28925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7949" h="177852">
                  <a:moveTo>
                    <a:pt x="158852" y="28925"/>
                  </a:moveTo>
                  <a:cubicBezTo>
                    <a:pt x="161633" y="26138"/>
                    <a:pt x="161633" y="25637"/>
                    <a:pt x="161633" y="24876"/>
                  </a:cubicBezTo>
                  <a:cubicBezTo>
                    <a:pt x="161633" y="23359"/>
                    <a:pt x="160624" y="21835"/>
                    <a:pt x="158598" y="21835"/>
                  </a:cubicBezTo>
                  <a:cubicBezTo>
                    <a:pt x="157080" y="21835"/>
                    <a:pt x="156063" y="23105"/>
                    <a:pt x="154546" y="24876"/>
                  </a:cubicBezTo>
                  <a:lnTo>
                    <a:pt x="96553" y="89410"/>
                  </a:lnTo>
                  <a:cubicBezTo>
                    <a:pt x="86425" y="57269"/>
                    <a:pt x="84399" y="50942"/>
                    <a:pt x="78576" y="37531"/>
                  </a:cubicBezTo>
                  <a:cubicBezTo>
                    <a:pt x="75788" y="31711"/>
                    <a:pt x="70219" y="19056"/>
                    <a:pt x="47936" y="19056"/>
                  </a:cubicBezTo>
                  <a:cubicBezTo>
                    <a:pt x="33247" y="19056"/>
                    <a:pt x="26661" y="32212"/>
                    <a:pt x="26661" y="35760"/>
                  </a:cubicBezTo>
                  <a:cubicBezTo>
                    <a:pt x="26661" y="36015"/>
                    <a:pt x="26661" y="38285"/>
                    <a:pt x="29704" y="38285"/>
                  </a:cubicBezTo>
                  <a:cubicBezTo>
                    <a:pt x="31984" y="38285"/>
                    <a:pt x="32492" y="36768"/>
                    <a:pt x="32992" y="35508"/>
                  </a:cubicBezTo>
                  <a:cubicBezTo>
                    <a:pt x="36790" y="25637"/>
                    <a:pt x="44893" y="24621"/>
                    <a:pt x="46418" y="24621"/>
                  </a:cubicBezTo>
                  <a:cubicBezTo>
                    <a:pt x="54013" y="24621"/>
                    <a:pt x="61608" y="43860"/>
                    <a:pt x="65913" y="54991"/>
                  </a:cubicBezTo>
                  <a:cubicBezTo>
                    <a:pt x="74016" y="74984"/>
                    <a:pt x="82119" y="104346"/>
                    <a:pt x="82119" y="105107"/>
                  </a:cubicBezTo>
                  <a:cubicBezTo>
                    <a:pt x="82119" y="105361"/>
                    <a:pt x="82119" y="105862"/>
                    <a:pt x="80093" y="107886"/>
                  </a:cubicBezTo>
                  <a:lnTo>
                    <a:pt x="21855" y="172929"/>
                  </a:lnTo>
                  <a:cubicBezTo>
                    <a:pt x="19066" y="175716"/>
                    <a:pt x="19066" y="176225"/>
                    <a:pt x="19066" y="176980"/>
                  </a:cubicBezTo>
                  <a:cubicBezTo>
                    <a:pt x="19066" y="178504"/>
                    <a:pt x="20583" y="180021"/>
                    <a:pt x="22109" y="180021"/>
                  </a:cubicBezTo>
                  <a:cubicBezTo>
                    <a:pt x="23881" y="180021"/>
                    <a:pt x="25144" y="178250"/>
                    <a:pt x="26161" y="177232"/>
                  </a:cubicBezTo>
                  <a:lnTo>
                    <a:pt x="84145" y="112189"/>
                  </a:lnTo>
                  <a:cubicBezTo>
                    <a:pt x="92248" y="138510"/>
                    <a:pt x="95290" y="148379"/>
                    <a:pt x="101368" y="162553"/>
                  </a:cubicBezTo>
                  <a:cubicBezTo>
                    <a:pt x="104657" y="170150"/>
                    <a:pt x="110225" y="182807"/>
                    <a:pt x="132763" y="182807"/>
                  </a:cubicBezTo>
                  <a:cubicBezTo>
                    <a:pt x="147452" y="182807"/>
                    <a:pt x="154292" y="169643"/>
                    <a:pt x="154292" y="166356"/>
                  </a:cubicBezTo>
                  <a:cubicBezTo>
                    <a:pt x="154292" y="165085"/>
                    <a:pt x="153783" y="163569"/>
                    <a:pt x="151250" y="163569"/>
                  </a:cubicBezTo>
                  <a:cubicBezTo>
                    <a:pt x="148723" y="163569"/>
                    <a:pt x="148469" y="164577"/>
                    <a:pt x="147706" y="167109"/>
                  </a:cubicBezTo>
                  <a:cubicBezTo>
                    <a:pt x="145426" y="173183"/>
                    <a:pt x="139094" y="177232"/>
                    <a:pt x="134288" y="177232"/>
                  </a:cubicBezTo>
                  <a:cubicBezTo>
                    <a:pt x="121371" y="177232"/>
                    <a:pt x="104149" y="115985"/>
                    <a:pt x="98579" y="96500"/>
                  </a:cubicBezTo>
                  <a:lnTo>
                    <a:pt x="158852" y="2892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7012AC8E-790D-42F8-A5CB-2695694FD104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8289684" y="-17358742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3 w 101685"/>
                <a:gd name="connsiteY1" fmla="*/ 104473 h 152445"/>
                <a:gd name="connsiteX2" fmla="*/ 86798 w 101685"/>
                <a:gd name="connsiteY2" fmla="*/ 120599 h 152445"/>
                <a:gd name="connsiteX3" fmla="*/ 69249 w 101685"/>
                <a:gd name="connsiteY3" fmla="*/ 121663 h 152445"/>
                <a:gd name="connsiteX4" fmla="*/ 36622 w 101685"/>
                <a:gd name="connsiteY4" fmla="*/ 121663 h 152445"/>
                <a:gd name="connsiteX5" fmla="*/ 72085 w 101685"/>
                <a:gd name="connsiteY5" fmla="*/ 91888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6 h 152445"/>
                <a:gd name="connsiteX9" fmla="*/ 28464 w 101685"/>
                <a:gd name="connsiteY9" fmla="*/ 60701 h 152445"/>
                <a:gd name="connsiteX10" fmla="*/ 37862 w 101685"/>
                <a:gd name="connsiteY10" fmla="*/ 51308 h 152445"/>
                <a:gd name="connsiteX11" fmla="*/ 27399 w 101685"/>
                <a:gd name="connsiteY11" fmla="*/ 41915 h 152445"/>
                <a:gd name="connsiteX12" fmla="*/ 53289 w 101685"/>
                <a:gd name="connsiteY12" fmla="*/ 25432 h 152445"/>
                <a:gd name="connsiteX13" fmla="*/ 80244 w 101685"/>
                <a:gd name="connsiteY13" fmla="*/ 53610 h 152445"/>
                <a:gd name="connsiteX14" fmla="*/ 63569 w 101685"/>
                <a:gd name="connsiteY14" fmla="*/ 87633 h 152445"/>
                <a:gd name="connsiteX15" fmla="*/ 20837 w 101685"/>
                <a:gd name="connsiteY15" fmla="*/ 129817 h 152445"/>
                <a:gd name="connsiteX16" fmla="*/ 19066 w 101685"/>
                <a:gd name="connsiteY16" fmla="*/ 136725 h 152445"/>
                <a:gd name="connsiteX17" fmla="*/ 92121 w 101685"/>
                <a:gd name="connsiteY17" fmla="*/ 136725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3" y="104473"/>
                  </a:lnTo>
                  <a:cubicBezTo>
                    <a:pt x="90881" y="108371"/>
                    <a:pt x="89110" y="118828"/>
                    <a:pt x="86798" y="120599"/>
                  </a:cubicBezTo>
                  <a:cubicBezTo>
                    <a:pt x="85384" y="121663"/>
                    <a:pt x="71727" y="121663"/>
                    <a:pt x="69249" y="121663"/>
                  </a:cubicBezTo>
                  <a:lnTo>
                    <a:pt x="36622" y="121663"/>
                  </a:lnTo>
                  <a:cubicBezTo>
                    <a:pt x="55235" y="105180"/>
                    <a:pt x="61448" y="100217"/>
                    <a:pt x="72085" y="91888"/>
                  </a:cubicBezTo>
                  <a:cubicBezTo>
                    <a:pt x="85209" y="81432"/>
                    <a:pt x="97443" y="70443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6"/>
                  </a:cubicBezTo>
                  <a:cubicBezTo>
                    <a:pt x="19066" y="59811"/>
                    <a:pt x="26692" y="60701"/>
                    <a:pt x="28464" y="60701"/>
                  </a:cubicBezTo>
                  <a:cubicBezTo>
                    <a:pt x="32722" y="60701"/>
                    <a:pt x="37862" y="57683"/>
                    <a:pt x="37862" y="51308"/>
                  </a:cubicBezTo>
                  <a:cubicBezTo>
                    <a:pt x="37862" y="48115"/>
                    <a:pt x="36622" y="41915"/>
                    <a:pt x="27399" y="41915"/>
                  </a:cubicBezTo>
                  <a:cubicBezTo>
                    <a:pt x="32896" y="29331"/>
                    <a:pt x="44956" y="25432"/>
                    <a:pt x="53289" y="25432"/>
                  </a:cubicBezTo>
                  <a:cubicBezTo>
                    <a:pt x="71020" y="25432"/>
                    <a:pt x="80244" y="39254"/>
                    <a:pt x="80244" y="53610"/>
                  </a:cubicBezTo>
                  <a:cubicBezTo>
                    <a:pt x="80244" y="69030"/>
                    <a:pt x="69249" y="81256"/>
                    <a:pt x="63569" y="87633"/>
                  </a:cubicBezTo>
                  <a:lnTo>
                    <a:pt x="20837" y="129817"/>
                  </a:lnTo>
                  <a:cubicBezTo>
                    <a:pt x="19066" y="131405"/>
                    <a:pt x="19066" y="131763"/>
                    <a:pt x="19066" y="136725"/>
                  </a:cubicBezTo>
                  <a:lnTo>
                    <a:pt x="92121" y="136725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orme libre : forme 202">
              <a:extLst>
                <a:ext uri="{FF2B5EF4-FFF2-40B4-BE49-F238E27FC236}">
                  <a16:creationId xmlns:a16="http://schemas.microsoft.com/office/drawing/2014/main" id="{2CDF2382-428A-4533-AD9B-DB7BA8BFB14C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8417194" y="-17468849"/>
              <a:ext cx="76264" cy="279483"/>
            </a:xfrm>
            <a:custGeom>
              <a:avLst/>
              <a:gdLst>
                <a:gd name="connsiteX0" fmla="*/ 77813 w 76264"/>
                <a:gd name="connsiteY0" fmla="*/ 269612 h 279482"/>
                <a:gd name="connsiteX1" fmla="*/ 73507 w 76264"/>
                <a:gd name="connsiteY1" fmla="*/ 264047 h 279482"/>
                <a:gd name="connsiteX2" fmla="*/ 33755 w 76264"/>
                <a:gd name="connsiteY2" fmla="*/ 145600 h 279482"/>
                <a:gd name="connsiteX3" fmla="*/ 74524 w 76264"/>
                <a:gd name="connsiteY3" fmla="*/ 25891 h 279482"/>
                <a:gd name="connsiteX4" fmla="*/ 77813 w 76264"/>
                <a:gd name="connsiteY4" fmla="*/ 21588 h 279482"/>
                <a:gd name="connsiteX5" fmla="*/ 75279 w 76264"/>
                <a:gd name="connsiteY5" fmla="*/ 19056 h 279482"/>
                <a:gd name="connsiteX6" fmla="*/ 35017 w 76264"/>
                <a:gd name="connsiteY6" fmla="*/ 68410 h 279482"/>
                <a:gd name="connsiteX7" fmla="*/ 19066 w 76264"/>
                <a:gd name="connsiteY7" fmla="*/ 145600 h 279482"/>
                <a:gd name="connsiteX8" fmla="*/ 35780 w 76264"/>
                <a:gd name="connsiteY8" fmla="*/ 224563 h 279482"/>
                <a:gd name="connsiteX9" fmla="*/ 75279 w 76264"/>
                <a:gd name="connsiteY9" fmla="*/ 272146 h 279482"/>
                <a:gd name="connsiteX10" fmla="*/ 77813 w 76264"/>
                <a:gd name="connsiteY10" fmla="*/ 26961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269612"/>
                  </a:moveTo>
                  <a:cubicBezTo>
                    <a:pt x="77813" y="268859"/>
                    <a:pt x="77813" y="268350"/>
                    <a:pt x="73507" y="264047"/>
                  </a:cubicBezTo>
                  <a:cubicBezTo>
                    <a:pt x="41857" y="232160"/>
                    <a:pt x="33755" y="184323"/>
                    <a:pt x="33755" y="145600"/>
                  </a:cubicBezTo>
                  <a:cubicBezTo>
                    <a:pt x="33755" y="101567"/>
                    <a:pt x="43375" y="57524"/>
                    <a:pt x="74524" y="25891"/>
                  </a:cubicBezTo>
                  <a:cubicBezTo>
                    <a:pt x="77813" y="22850"/>
                    <a:pt x="77813" y="22342"/>
                    <a:pt x="77813" y="21588"/>
                  </a:cubicBezTo>
                  <a:cubicBezTo>
                    <a:pt x="77813" y="19817"/>
                    <a:pt x="76796" y="19056"/>
                    <a:pt x="75279" y="19056"/>
                  </a:cubicBezTo>
                  <a:cubicBezTo>
                    <a:pt x="72744" y="19056"/>
                    <a:pt x="49961" y="36269"/>
                    <a:pt x="35017" y="68410"/>
                  </a:cubicBezTo>
                  <a:cubicBezTo>
                    <a:pt x="22100" y="96246"/>
                    <a:pt x="19066" y="124338"/>
                    <a:pt x="19066" y="145600"/>
                  </a:cubicBezTo>
                  <a:cubicBezTo>
                    <a:pt x="19066" y="165340"/>
                    <a:pt x="21846" y="195962"/>
                    <a:pt x="35780" y="224563"/>
                  </a:cubicBezTo>
                  <a:cubicBezTo>
                    <a:pt x="50969" y="255694"/>
                    <a:pt x="72744" y="272146"/>
                    <a:pt x="75279" y="272146"/>
                  </a:cubicBezTo>
                  <a:cubicBezTo>
                    <a:pt x="76796" y="272146"/>
                    <a:pt x="77813" y="271383"/>
                    <a:pt x="77813" y="2696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2B6F41F8-4906-4251-91C5-5F7BE9FB9304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8497946" y="-17390895"/>
              <a:ext cx="152528" cy="152445"/>
            </a:xfrm>
            <a:custGeom>
              <a:avLst/>
              <a:gdLst>
                <a:gd name="connsiteX0" fmla="*/ 96307 w 152528"/>
                <a:gd name="connsiteY0" fmla="*/ 54483 h 152445"/>
                <a:gd name="connsiteX1" fmla="*/ 121371 w 152528"/>
                <a:gd name="connsiteY1" fmla="*/ 24621 h 152445"/>
                <a:gd name="connsiteX2" fmla="*/ 134034 w 152528"/>
                <a:gd name="connsiteY2" fmla="*/ 27917 h 152445"/>
                <a:gd name="connsiteX3" fmla="*/ 121879 w 152528"/>
                <a:gd name="connsiteY3" fmla="*/ 41580 h 152445"/>
                <a:gd name="connsiteX4" fmla="*/ 131500 w 152528"/>
                <a:gd name="connsiteY4" fmla="*/ 50434 h 152445"/>
                <a:gd name="connsiteX5" fmla="*/ 145180 w 152528"/>
                <a:gd name="connsiteY5" fmla="*/ 35760 h 152445"/>
                <a:gd name="connsiteX6" fmla="*/ 121625 w 152528"/>
                <a:gd name="connsiteY6" fmla="*/ 19056 h 152445"/>
                <a:gd name="connsiteX7" fmla="*/ 95036 w 152528"/>
                <a:gd name="connsiteY7" fmla="*/ 38285 h 152445"/>
                <a:gd name="connsiteX8" fmla="*/ 67692 w 152528"/>
                <a:gd name="connsiteY8" fmla="*/ 19056 h 152445"/>
                <a:gd name="connsiteX9" fmla="*/ 26923 w 152528"/>
                <a:gd name="connsiteY9" fmla="*/ 58032 h 152445"/>
                <a:gd name="connsiteX10" fmla="*/ 29957 w 152528"/>
                <a:gd name="connsiteY10" fmla="*/ 60557 h 152445"/>
                <a:gd name="connsiteX11" fmla="*/ 33246 w 152528"/>
                <a:gd name="connsiteY11" fmla="*/ 57778 h 152445"/>
                <a:gd name="connsiteX12" fmla="*/ 67184 w 152528"/>
                <a:gd name="connsiteY12" fmla="*/ 24621 h 152445"/>
                <a:gd name="connsiteX13" fmla="*/ 80856 w 152528"/>
                <a:gd name="connsiteY13" fmla="*/ 41580 h 152445"/>
                <a:gd name="connsiteX14" fmla="*/ 67184 w 152528"/>
                <a:gd name="connsiteY14" fmla="*/ 101813 h 152445"/>
                <a:gd name="connsiteX15" fmla="*/ 43129 w 152528"/>
                <a:gd name="connsiteY15" fmla="*/ 128133 h 152445"/>
                <a:gd name="connsiteX16" fmla="*/ 30466 w 152528"/>
                <a:gd name="connsiteY16" fmla="*/ 124846 h 152445"/>
                <a:gd name="connsiteX17" fmla="*/ 42366 w 152528"/>
                <a:gd name="connsiteY17" fmla="*/ 111181 h 152445"/>
                <a:gd name="connsiteX18" fmla="*/ 33000 w 152528"/>
                <a:gd name="connsiteY18" fmla="*/ 102320 h 152445"/>
                <a:gd name="connsiteX19" fmla="*/ 19066 w 152528"/>
                <a:gd name="connsiteY19" fmla="*/ 117001 h 152445"/>
                <a:gd name="connsiteX20" fmla="*/ 42874 w 152528"/>
                <a:gd name="connsiteY20" fmla="*/ 133708 h 152445"/>
                <a:gd name="connsiteX21" fmla="*/ 69463 w 152528"/>
                <a:gd name="connsiteY21" fmla="*/ 114469 h 152445"/>
                <a:gd name="connsiteX22" fmla="*/ 96808 w 152528"/>
                <a:gd name="connsiteY22" fmla="*/ 133708 h 152445"/>
                <a:gd name="connsiteX23" fmla="*/ 137323 w 152528"/>
                <a:gd name="connsiteY23" fmla="*/ 94729 h 152445"/>
                <a:gd name="connsiteX24" fmla="*/ 134288 w 152528"/>
                <a:gd name="connsiteY24" fmla="*/ 92197 h 152445"/>
                <a:gd name="connsiteX25" fmla="*/ 131000 w 152528"/>
                <a:gd name="connsiteY25" fmla="*/ 94984 h 152445"/>
                <a:gd name="connsiteX26" fmla="*/ 97316 w 152528"/>
                <a:gd name="connsiteY26" fmla="*/ 128133 h 152445"/>
                <a:gd name="connsiteX27" fmla="*/ 83390 w 152528"/>
                <a:gd name="connsiteY27" fmla="*/ 111436 h 152445"/>
                <a:gd name="connsiteX28" fmla="*/ 87695 w 152528"/>
                <a:gd name="connsiteY28" fmla="*/ 89156 h 152445"/>
                <a:gd name="connsiteX29" fmla="*/ 96307 w 152528"/>
                <a:gd name="connsiteY29" fmla="*/ 5448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2528" h="152445">
                  <a:moveTo>
                    <a:pt x="96307" y="54483"/>
                  </a:moveTo>
                  <a:cubicBezTo>
                    <a:pt x="97824" y="47909"/>
                    <a:pt x="103647" y="24621"/>
                    <a:pt x="121371" y="24621"/>
                  </a:cubicBezTo>
                  <a:cubicBezTo>
                    <a:pt x="122642" y="24621"/>
                    <a:pt x="128720" y="24621"/>
                    <a:pt x="134034" y="27917"/>
                  </a:cubicBezTo>
                  <a:cubicBezTo>
                    <a:pt x="126948" y="29179"/>
                    <a:pt x="121879" y="35508"/>
                    <a:pt x="121879" y="41580"/>
                  </a:cubicBezTo>
                  <a:cubicBezTo>
                    <a:pt x="121879" y="45629"/>
                    <a:pt x="124668" y="50434"/>
                    <a:pt x="131500" y="50434"/>
                  </a:cubicBezTo>
                  <a:cubicBezTo>
                    <a:pt x="137077" y="50434"/>
                    <a:pt x="145180" y="45884"/>
                    <a:pt x="145180" y="35760"/>
                  </a:cubicBezTo>
                  <a:cubicBezTo>
                    <a:pt x="145180" y="22596"/>
                    <a:pt x="130236" y="19056"/>
                    <a:pt x="121625" y="19056"/>
                  </a:cubicBezTo>
                  <a:cubicBezTo>
                    <a:pt x="106937" y="19056"/>
                    <a:pt x="98079" y="32467"/>
                    <a:pt x="95036" y="38285"/>
                  </a:cubicBezTo>
                  <a:cubicBezTo>
                    <a:pt x="88705" y="21588"/>
                    <a:pt x="75033" y="19056"/>
                    <a:pt x="67692" y="19056"/>
                  </a:cubicBezTo>
                  <a:cubicBezTo>
                    <a:pt x="41349" y="19056"/>
                    <a:pt x="26923" y="51704"/>
                    <a:pt x="26923" y="58032"/>
                  </a:cubicBezTo>
                  <a:cubicBezTo>
                    <a:pt x="26923" y="60557"/>
                    <a:pt x="29449" y="60557"/>
                    <a:pt x="29957" y="60557"/>
                  </a:cubicBezTo>
                  <a:cubicBezTo>
                    <a:pt x="31983" y="60557"/>
                    <a:pt x="32746" y="60058"/>
                    <a:pt x="33246" y="57778"/>
                  </a:cubicBezTo>
                  <a:cubicBezTo>
                    <a:pt x="41858" y="30950"/>
                    <a:pt x="58573" y="24621"/>
                    <a:pt x="67184" y="24621"/>
                  </a:cubicBezTo>
                  <a:cubicBezTo>
                    <a:pt x="71990" y="24621"/>
                    <a:pt x="80856" y="26899"/>
                    <a:pt x="80856" y="41580"/>
                  </a:cubicBezTo>
                  <a:cubicBezTo>
                    <a:pt x="80856" y="49426"/>
                    <a:pt x="76550" y="66385"/>
                    <a:pt x="67184" y="101813"/>
                  </a:cubicBezTo>
                  <a:cubicBezTo>
                    <a:pt x="63132" y="117510"/>
                    <a:pt x="54266" y="128133"/>
                    <a:pt x="43129" y="128133"/>
                  </a:cubicBezTo>
                  <a:cubicBezTo>
                    <a:pt x="41604" y="128133"/>
                    <a:pt x="35781" y="128133"/>
                    <a:pt x="30466" y="124846"/>
                  </a:cubicBezTo>
                  <a:cubicBezTo>
                    <a:pt x="36798" y="123584"/>
                    <a:pt x="42366" y="118264"/>
                    <a:pt x="42366" y="111181"/>
                  </a:cubicBezTo>
                  <a:cubicBezTo>
                    <a:pt x="42366" y="104346"/>
                    <a:pt x="36798" y="102320"/>
                    <a:pt x="33000" y="102320"/>
                  </a:cubicBezTo>
                  <a:cubicBezTo>
                    <a:pt x="25397" y="102320"/>
                    <a:pt x="19066" y="108903"/>
                    <a:pt x="19066" y="117001"/>
                  </a:cubicBezTo>
                  <a:cubicBezTo>
                    <a:pt x="19066" y="128641"/>
                    <a:pt x="31729" y="133708"/>
                    <a:pt x="42874" y="133708"/>
                  </a:cubicBezTo>
                  <a:cubicBezTo>
                    <a:pt x="59589" y="133708"/>
                    <a:pt x="68701" y="115985"/>
                    <a:pt x="69463" y="114469"/>
                  </a:cubicBezTo>
                  <a:cubicBezTo>
                    <a:pt x="72498" y="123829"/>
                    <a:pt x="81619" y="133708"/>
                    <a:pt x="96808" y="133708"/>
                  </a:cubicBezTo>
                  <a:cubicBezTo>
                    <a:pt x="122896" y="133708"/>
                    <a:pt x="137323" y="101058"/>
                    <a:pt x="137323" y="94729"/>
                  </a:cubicBezTo>
                  <a:cubicBezTo>
                    <a:pt x="137323" y="92197"/>
                    <a:pt x="135051" y="92197"/>
                    <a:pt x="134288" y="92197"/>
                  </a:cubicBezTo>
                  <a:cubicBezTo>
                    <a:pt x="132008" y="92197"/>
                    <a:pt x="131500" y="93205"/>
                    <a:pt x="131000" y="94984"/>
                  </a:cubicBezTo>
                  <a:cubicBezTo>
                    <a:pt x="122642" y="122060"/>
                    <a:pt x="105419" y="128133"/>
                    <a:pt x="97316" y="128133"/>
                  </a:cubicBezTo>
                  <a:cubicBezTo>
                    <a:pt x="87442" y="128133"/>
                    <a:pt x="83390" y="120035"/>
                    <a:pt x="83390" y="111436"/>
                  </a:cubicBezTo>
                  <a:cubicBezTo>
                    <a:pt x="83390" y="105862"/>
                    <a:pt x="84907" y="100297"/>
                    <a:pt x="87695" y="89156"/>
                  </a:cubicBezTo>
                  <a:lnTo>
                    <a:pt x="96307" y="5448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7630C58F-F017-4CE2-9767-6C5F44D05A95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8649790" y="-17468849"/>
              <a:ext cx="76264" cy="279483"/>
            </a:xfrm>
            <a:custGeom>
              <a:avLst/>
              <a:gdLst>
                <a:gd name="connsiteX0" fmla="*/ 77813 w 76264"/>
                <a:gd name="connsiteY0" fmla="*/ 145600 h 279482"/>
                <a:gd name="connsiteX1" fmla="*/ 61099 w 76264"/>
                <a:gd name="connsiteY1" fmla="*/ 66639 h 279482"/>
                <a:gd name="connsiteX2" fmla="*/ 21601 w 76264"/>
                <a:gd name="connsiteY2" fmla="*/ 19056 h 279482"/>
                <a:gd name="connsiteX3" fmla="*/ 19066 w 76264"/>
                <a:gd name="connsiteY3" fmla="*/ 21588 h 279482"/>
                <a:gd name="connsiteX4" fmla="*/ 23880 w 76264"/>
                <a:gd name="connsiteY4" fmla="*/ 27408 h 279482"/>
                <a:gd name="connsiteX5" fmla="*/ 63124 w 76264"/>
                <a:gd name="connsiteY5" fmla="*/ 145600 h 279482"/>
                <a:gd name="connsiteX6" fmla="*/ 22355 w 76264"/>
                <a:gd name="connsiteY6" fmla="*/ 265309 h 279482"/>
                <a:gd name="connsiteX7" fmla="*/ 19066 w 76264"/>
                <a:gd name="connsiteY7" fmla="*/ 269612 h 279482"/>
                <a:gd name="connsiteX8" fmla="*/ 21601 w 76264"/>
                <a:gd name="connsiteY8" fmla="*/ 272146 h 279482"/>
                <a:gd name="connsiteX9" fmla="*/ 61861 w 76264"/>
                <a:gd name="connsiteY9" fmla="*/ 222792 h 279482"/>
                <a:gd name="connsiteX10" fmla="*/ 77813 w 76264"/>
                <a:gd name="connsiteY10" fmla="*/ 1456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145600"/>
                  </a:moveTo>
                  <a:cubicBezTo>
                    <a:pt x="77813" y="125862"/>
                    <a:pt x="75033" y="95238"/>
                    <a:pt x="61099" y="66639"/>
                  </a:cubicBezTo>
                  <a:cubicBezTo>
                    <a:pt x="45909" y="35506"/>
                    <a:pt x="24127" y="19056"/>
                    <a:pt x="21601" y="19056"/>
                  </a:cubicBezTo>
                  <a:cubicBezTo>
                    <a:pt x="20075" y="19056"/>
                    <a:pt x="19066" y="20071"/>
                    <a:pt x="19066" y="21588"/>
                  </a:cubicBezTo>
                  <a:cubicBezTo>
                    <a:pt x="19066" y="22342"/>
                    <a:pt x="19066" y="22850"/>
                    <a:pt x="23880" y="27408"/>
                  </a:cubicBezTo>
                  <a:cubicBezTo>
                    <a:pt x="48690" y="52467"/>
                    <a:pt x="63124" y="92706"/>
                    <a:pt x="63124" y="145600"/>
                  </a:cubicBezTo>
                  <a:cubicBezTo>
                    <a:pt x="63124" y="188880"/>
                    <a:pt x="53758" y="233424"/>
                    <a:pt x="22355" y="265309"/>
                  </a:cubicBezTo>
                  <a:cubicBezTo>
                    <a:pt x="19066" y="268350"/>
                    <a:pt x="19066" y="268859"/>
                    <a:pt x="19066" y="269612"/>
                  </a:cubicBezTo>
                  <a:cubicBezTo>
                    <a:pt x="19066" y="271129"/>
                    <a:pt x="20075" y="272146"/>
                    <a:pt x="21601" y="272146"/>
                  </a:cubicBezTo>
                  <a:cubicBezTo>
                    <a:pt x="24127" y="272146"/>
                    <a:pt x="46919" y="254933"/>
                    <a:pt x="61861" y="222792"/>
                  </a:cubicBezTo>
                  <a:cubicBezTo>
                    <a:pt x="74778" y="194955"/>
                    <a:pt x="77813" y="166864"/>
                    <a:pt x="77813" y="145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C70EAF71-7AFD-4EE1-B0E1-D8D4E3CFD489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9304358" y="-17305860"/>
              <a:ext cx="50843" cy="50815"/>
            </a:xfrm>
            <a:custGeom>
              <a:avLst/>
              <a:gdLst>
                <a:gd name="connsiteX0" fmla="*/ 45909 w 50842"/>
                <a:gd name="connsiteY0" fmla="*/ 32474 h 50815"/>
                <a:gd name="connsiteX1" fmla="*/ 32491 w 50842"/>
                <a:gd name="connsiteY1" fmla="*/ 19056 h 50815"/>
                <a:gd name="connsiteX2" fmla="*/ 19066 w 50842"/>
                <a:gd name="connsiteY2" fmla="*/ 32474 h 50815"/>
                <a:gd name="connsiteX3" fmla="*/ 32491 w 50842"/>
                <a:gd name="connsiteY3" fmla="*/ 45884 h 50815"/>
                <a:gd name="connsiteX4" fmla="*/ 45909 w 50842"/>
                <a:gd name="connsiteY4" fmla="*/ 32474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45909" y="32474"/>
                  </a:moveTo>
                  <a:cubicBezTo>
                    <a:pt x="45909" y="25130"/>
                    <a:pt x="39832" y="19056"/>
                    <a:pt x="32491" y="19056"/>
                  </a:cubicBezTo>
                  <a:cubicBezTo>
                    <a:pt x="25143" y="19056"/>
                    <a:pt x="19066" y="25130"/>
                    <a:pt x="19066" y="32474"/>
                  </a:cubicBezTo>
                  <a:cubicBezTo>
                    <a:pt x="19066" y="39811"/>
                    <a:pt x="25143" y="45884"/>
                    <a:pt x="32491" y="45884"/>
                  </a:cubicBezTo>
                  <a:cubicBezTo>
                    <a:pt x="39832" y="45884"/>
                    <a:pt x="45909" y="39811"/>
                    <a:pt x="45909" y="3247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orme libre : forme 206">
              <a:extLst>
                <a:ext uri="{FF2B5EF4-FFF2-40B4-BE49-F238E27FC236}">
                  <a16:creationId xmlns:a16="http://schemas.microsoft.com/office/drawing/2014/main" id="{39ED62ED-62AB-4DE7-A3C4-AC1E74CEE945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9416959" y="-17305860"/>
              <a:ext cx="50843" cy="50815"/>
            </a:xfrm>
            <a:custGeom>
              <a:avLst/>
              <a:gdLst>
                <a:gd name="connsiteX0" fmla="*/ 45909 w 50842"/>
                <a:gd name="connsiteY0" fmla="*/ 32474 h 50815"/>
                <a:gd name="connsiteX1" fmla="*/ 32491 w 50842"/>
                <a:gd name="connsiteY1" fmla="*/ 19056 h 50815"/>
                <a:gd name="connsiteX2" fmla="*/ 19066 w 50842"/>
                <a:gd name="connsiteY2" fmla="*/ 32474 h 50815"/>
                <a:gd name="connsiteX3" fmla="*/ 32491 w 50842"/>
                <a:gd name="connsiteY3" fmla="*/ 45884 h 50815"/>
                <a:gd name="connsiteX4" fmla="*/ 45909 w 50842"/>
                <a:gd name="connsiteY4" fmla="*/ 32474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45909" y="32474"/>
                  </a:moveTo>
                  <a:cubicBezTo>
                    <a:pt x="45909" y="25130"/>
                    <a:pt x="39832" y="19056"/>
                    <a:pt x="32491" y="19056"/>
                  </a:cubicBezTo>
                  <a:cubicBezTo>
                    <a:pt x="25143" y="19056"/>
                    <a:pt x="19066" y="25130"/>
                    <a:pt x="19066" y="32474"/>
                  </a:cubicBezTo>
                  <a:cubicBezTo>
                    <a:pt x="19066" y="39811"/>
                    <a:pt x="25143" y="45884"/>
                    <a:pt x="32491" y="45884"/>
                  </a:cubicBezTo>
                  <a:cubicBezTo>
                    <a:pt x="39832" y="45884"/>
                    <a:pt x="45909" y="39811"/>
                    <a:pt x="45909" y="3247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orme libre : forme 207">
              <a:extLst>
                <a:ext uri="{FF2B5EF4-FFF2-40B4-BE49-F238E27FC236}">
                  <a16:creationId xmlns:a16="http://schemas.microsoft.com/office/drawing/2014/main" id="{8D7F8F72-5D6C-4D6D-9067-9C4B8AA4AB08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9529305" y="-17305860"/>
              <a:ext cx="50843" cy="50815"/>
            </a:xfrm>
            <a:custGeom>
              <a:avLst/>
              <a:gdLst>
                <a:gd name="connsiteX0" fmla="*/ 45910 w 50842"/>
                <a:gd name="connsiteY0" fmla="*/ 32474 h 50815"/>
                <a:gd name="connsiteX1" fmla="*/ 32493 w 50842"/>
                <a:gd name="connsiteY1" fmla="*/ 19056 h 50815"/>
                <a:gd name="connsiteX2" fmla="*/ 19066 w 50842"/>
                <a:gd name="connsiteY2" fmla="*/ 32474 h 50815"/>
                <a:gd name="connsiteX3" fmla="*/ 32493 w 50842"/>
                <a:gd name="connsiteY3" fmla="*/ 45884 h 50815"/>
                <a:gd name="connsiteX4" fmla="*/ 45910 w 50842"/>
                <a:gd name="connsiteY4" fmla="*/ 32474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45910" y="32474"/>
                  </a:moveTo>
                  <a:cubicBezTo>
                    <a:pt x="45910" y="25130"/>
                    <a:pt x="39832" y="19056"/>
                    <a:pt x="32493" y="19056"/>
                  </a:cubicBezTo>
                  <a:cubicBezTo>
                    <a:pt x="25144" y="19056"/>
                    <a:pt x="19066" y="25130"/>
                    <a:pt x="19066" y="32474"/>
                  </a:cubicBezTo>
                  <a:cubicBezTo>
                    <a:pt x="19066" y="39811"/>
                    <a:pt x="25144" y="45884"/>
                    <a:pt x="32493" y="45884"/>
                  </a:cubicBezTo>
                  <a:cubicBezTo>
                    <a:pt x="39832" y="45884"/>
                    <a:pt x="45910" y="39811"/>
                    <a:pt x="45910" y="3247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" name="Groupe 37" descr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\lambda\equiv 16\pi^2\,g^2$$&#10;\end{document}" title="IguanaTex Vector Display">
            <a:extLst>
              <a:ext uri="{FF2B5EF4-FFF2-40B4-BE49-F238E27FC236}">
                <a16:creationId xmlns:a16="http://schemas.microsoft.com/office/drawing/2014/main" id="{DB24B0DD-464C-44A3-A992-E5911A8A07B7}"/>
              </a:ext>
            </a:extLst>
          </p:cNvPr>
          <p:cNvGrpSpPr>
            <a:grpSpLocks/>
          </p:cNvGrpSpPr>
          <p:nvPr>
            <p:custDataLst>
              <p:tags r:id="rId10"/>
            </p:custDataLst>
          </p:nvPr>
        </p:nvGrpSpPr>
        <p:grpSpPr>
          <a:xfrm>
            <a:off x="7814592" y="5500083"/>
            <a:ext cx="881251" cy="194899"/>
            <a:chOff x="9314430" y="1400503"/>
            <a:chExt cx="881251" cy="194899"/>
          </a:xfrm>
        </p:grpSpPr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DCBA3D2F-F680-4C29-8229-695E2BACFB59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9314430" y="1445637"/>
              <a:ext cx="86675" cy="118129"/>
            </a:xfrm>
            <a:custGeom>
              <a:avLst/>
              <a:gdLst>
                <a:gd name="connsiteX0" fmla="*/ 56068 w 86674"/>
                <a:gd name="connsiteY0" fmla="*/ 69467 h 118128"/>
                <a:gd name="connsiteX1" fmla="*/ 73100 w 86674"/>
                <a:gd name="connsiteY1" fmla="*/ 111947 h 118128"/>
                <a:gd name="connsiteX2" fmla="*/ 82631 w 86674"/>
                <a:gd name="connsiteY2" fmla="*/ 115852 h 118128"/>
                <a:gd name="connsiteX3" fmla="*/ 88413 w 86674"/>
                <a:gd name="connsiteY3" fmla="*/ 113977 h 118128"/>
                <a:gd name="connsiteX4" fmla="*/ 87475 w 86674"/>
                <a:gd name="connsiteY4" fmla="*/ 112259 h 118128"/>
                <a:gd name="connsiteX5" fmla="*/ 83725 w 86674"/>
                <a:gd name="connsiteY5" fmla="*/ 105543 h 118128"/>
                <a:gd name="connsiteX6" fmla="*/ 48567 w 86674"/>
                <a:gd name="connsiteY6" fmla="*/ 16371 h 118128"/>
                <a:gd name="connsiteX7" fmla="*/ 28411 w 86674"/>
                <a:gd name="connsiteY7" fmla="*/ 5906 h 118128"/>
                <a:gd name="connsiteX8" fmla="*/ 24505 w 86674"/>
                <a:gd name="connsiteY8" fmla="*/ 8092 h 118128"/>
                <a:gd name="connsiteX9" fmla="*/ 26849 w 86674"/>
                <a:gd name="connsiteY9" fmla="*/ 10280 h 118128"/>
                <a:gd name="connsiteX10" fmla="*/ 36536 w 86674"/>
                <a:gd name="connsiteY10" fmla="*/ 20119 h 118128"/>
                <a:gd name="connsiteX11" fmla="*/ 47787 w 86674"/>
                <a:gd name="connsiteY11" fmla="*/ 48229 h 118128"/>
                <a:gd name="connsiteX12" fmla="*/ 53881 w 86674"/>
                <a:gd name="connsiteY12" fmla="*/ 64001 h 118128"/>
                <a:gd name="connsiteX13" fmla="*/ 9192 w 86674"/>
                <a:gd name="connsiteY13" fmla="*/ 105388 h 118128"/>
                <a:gd name="connsiteX14" fmla="*/ 5910 w 86674"/>
                <a:gd name="connsiteY14" fmla="*/ 111009 h 118128"/>
                <a:gd name="connsiteX15" fmla="*/ 11223 w 86674"/>
                <a:gd name="connsiteY15" fmla="*/ 116165 h 118128"/>
                <a:gd name="connsiteX16" fmla="*/ 17005 w 86674"/>
                <a:gd name="connsiteY16" fmla="*/ 112884 h 118128"/>
                <a:gd name="connsiteX17" fmla="*/ 56068 w 86674"/>
                <a:gd name="connsiteY17" fmla="*/ 69467 h 118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6674" h="118128">
                  <a:moveTo>
                    <a:pt x="56068" y="69467"/>
                  </a:moveTo>
                  <a:cubicBezTo>
                    <a:pt x="61849" y="83679"/>
                    <a:pt x="71381" y="109136"/>
                    <a:pt x="73100" y="111947"/>
                  </a:cubicBezTo>
                  <a:cubicBezTo>
                    <a:pt x="75757" y="115852"/>
                    <a:pt x="78882" y="115852"/>
                    <a:pt x="82631" y="115852"/>
                  </a:cubicBezTo>
                  <a:cubicBezTo>
                    <a:pt x="87164" y="115852"/>
                    <a:pt x="88413" y="115852"/>
                    <a:pt x="88413" y="113977"/>
                  </a:cubicBezTo>
                  <a:cubicBezTo>
                    <a:pt x="88413" y="113197"/>
                    <a:pt x="88101" y="112727"/>
                    <a:pt x="87475" y="112259"/>
                  </a:cubicBezTo>
                  <a:cubicBezTo>
                    <a:pt x="85601" y="110074"/>
                    <a:pt x="84820" y="108511"/>
                    <a:pt x="83725" y="105543"/>
                  </a:cubicBezTo>
                  <a:lnTo>
                    <a:pt x="48567" y="16371"/>
                  </a:lnTo>
                  <a:cubicBezTo>
                    <a:pt x="47474" y="13403"/>
                    <a:pt x="44505" y="5906"/>
                    <a:pt x="28411" y="5906"/>
                  </a:cubicBezTo>
                  <a:cubicBezTo>
                    <a:pt x="26849" y="5906"/>
                    <a:pt x="24505" y="5906"/>
                    <a:pt x="24505" y="8092"/>
                  </a:cubicBezTo>
                  <a:cubicBezTo>
                    <a:pt x="24505" y="9967"/>
                    <a:pt x="26067" y="10122"/>
                    <a:pt x="26849" y="10280"/>
                  </a:cubicBezTo>
                  <a:cubicBezTo>
                    <a:pt x="29974" y="10748"/>
                    <a:pt x="32944" y="11060"/>
                    <a:pt x="36536" y="20119"/>
                  </a:cubicBezTo>
                  <a:lnTo>
                    <a:pt x="47787" y="48229"/>
                  </a:lnTo>
                  <a:lnTo>
                    <a:pt x="53881" y="64001"/>
                  </a:lnTo>
                  <a:lnTo>
                    <a:pt x="9192" y="105388"/>
                  </a:lnTo>
                  <a:cubicBezTo>
                    <a:pt x="7473" y="106948"/>
                    <a:pt x="5910" y="108824"/>
                    <a:pt x="5910" y="111009"/>
                  </a:cubicBezTo>
                  <a:cubicBezTo>
                    <a:pt x="5910" y="114134"/>
                    <a:pt x="8567" y="116165"/>
                    <a:pt x="11223" y="116165"/>
                  </a:cubicBezTo>
                  <a:cubicBezTo>
                    <a:pt x="13410" y="116165"/>
                    <a:pt x="15599" y="114445"/>
                    <a:pt x="17005" y="112884"/>
                  </a:cubicBezTo>
                  <a:lnTo>
                    <a:pt x="56068" y="6946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7F85826B-0CEE-4E05-8EE0-85EE48D098EA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9458037" y="1478433"/>
              <a:ext cx="118193" cy="78752"/>
            </a:xfrm>
            <a:custGeom>
              <a:avLst/>
              <a:gdLst>
                <a:gd name="connsiteX0" fmla="*/ 110289 w 118192"/>
                <a:gd name="connsiteY0" fmla="*/ 13090 h 78752"/>
                <a:gd name="connsiteX1" fmla="*/ 116383 w 118192"/>
                <a:gd name="connsiteY1" fmla="*/ 9499 h 78752"/>
                <a:gd name="connsiteX2" fmla="*/ 110446 w 118192"/>
                <a:gd name="connsiteY2" fmla="*/ 5906 h 78752"/>
                <a:gd name="connsiteX3" fmla="*/ 11846 w 118192"/>
                <a:gd name="connsiteY3" fmla="*/ 5906 h 78752"/>
                <a:gd name="connsiteX4" fmla="*/ 5910 w 118192"/>
                <a:gd name="connsiteY4" fmla="*/ 9499 h 78752"/>
                <a:gd name="connsiteX5" fmla="*/ 12004 w 118192"/>
                <a:gd name="connsiteY5" fmla="*/ 13090 h 78752"/>
                <a:gd name="connsiteX6" fmla="*/ 110289 w 118192"/>
                <a:gd name="connsiteY6" fmla="*/ 13090 h 78752"/>
                <a:gd name="connsiteX7" fmla="*/ 110446 w 118192"/>
                <a:gd name="connsiteY7" fmla="*/ 78996 h 78752"/>
                <a:gd name="connsiteX8" fmla="*/ 116383 w 118192"/>
                <a:gd name="connsiteY8" fmla="*/ 75403 h 78752"/>
                <a:gd name="connsiteX9" fmla="*/ 110289 w 118192"/>
                <a:gd name="connsiteY9" fmla="*/ 71812 h 78752"/>
                <a:gd name="connsiteX10" fmla="*/ 12004 w 118192"/>
                <a:gd name="connsiteY10" fmla="*/ 71812 h 78752"/>
                <a:gd name="connsiteX11" fmla="*/ 5910 w 118192"/>
                <a:gd name="connsiteY11" fmla="*/ 75403 h 78752"/>
                <a:gd name="connsiteX12" fmla="*/ 11846 w 118192"/>
                <a:gd name="connsiteY12" fmla="*/ 78996 h 78752"/>
                <a:gd name="connsiteX13" fmla="*/ 110446 w 118192"/>
                <a:gd name="connsiteY13" fmla="*/ 78996 h 78752"/>
                <a:gd name="connsiteX14" fmla="*/ 110446 w 118192"/>
                <a:gd name="connsiteY14" fmla="*/ 46043 h 78752"/>
                <a:gd name="connsiteX15" fmla="*/ 116383 w 118192"/>
                <a:gd name="connsiteY15" fmla="*/ 42450 h 78752"/>
                <a:gd name="connsiteX16" fmla="*/ 110446 w 118192"/>
                <a:gd name="connsiteY16" fmla="*/ 38859 h 78752"/>
                <a:gd name="connsiteX17" fmla="*/ 11846 w 118192"/>
                <a:gd name="connsiteY17" fmla="*/ 38859 h 78752"/>
                <a:gd name="connsiteX18" fmla="*/ 5910 w 118192"/>
                <a:gd name="connsiteY18" fmla="*/ 42450 h 78752"/>
                <a:gd name="connsiteX19" fmla="*/ 11846 w 118192"/>
                <a:gd name="connsiteY19" fmla="*/ 46043 h 78752"/>
                <a:gd name="connsiteX20" fmla="*/ 110446 w 118192"/>
                <a:gd name="connsiteY20" fmla="*/ 46043 h 78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192" h="78752">
                  <a:moveTo>
                    <a:pt x="110289" y="13090"/>
                  </a:moveTo>
                  <a:cubicBezTo>
                    <a:pt x="112945" y="13090"/>
                    <a:pt x="116383" y="13090"/>
                    <a:pt x="116383" y="9499"/>
                  </a:cubicBezTo>
                  <a:cubicBezTo>
                    <a:pt x="116383" y="5906"/>
                    <a:pt x="112945" y="5906"/>
                    <a:pt x="110446" y="5906"/>
                  </a:cubicBezTo>
                  <a:lnTo>
                    <a:pt x="11846" y="5906"/>
                  </a:lnTo>
                  <a:cubicBezTo>
                    <a:pt x="9347" y="5906"/>
                    <a:pt x="5910" y="5906"/>
                    <a:pt x="5910" y="9499"/>
                  </a:cubicBezTo>
                  <a:cubicBezTo>
                    <a:pt x="5910" y="13090"/>
                    <a:pt x="9347" y="13090"/>
                    <a:pt x="12004" y="13090"/>
                  </a:cubicBezTo>
                  <a:lnTo>
                    <a:pt x="110289" y="13090"/>
                  </a:lnTo>
                  <a:close/>
                  <a:moveTo>
                    <a:pt x="110446" y="78996"/>
                  </a:moveTo>
                  <a:cubicBezTo>
                    <a:pt x="112945" y="78996"/>
                    <a:pt x="116383" y="78996"/>
                    <a:pt x="116383" y="75403"/>
                  </a:cubicBezTo>
                  <a:cubicBezTo>
                    <a:pt x="116383" y="71812"/>
                    <a:pt x="112945" y="71812"/>
                    <a:pt x="110289" y="71812"/>
                  </a:cubicBezTo>
                  <a:lnTo>
                    <a:pt x="12004" y="71812"/>
                  </a:lnTo>
                  <a:cubicBezTo>
                    <a:pt x="9347" y="71812"/>
                    <a:pt x="5910" y="71812"/>
                    <a:pt x="5910" y="75403"/>
                  </a:cubicBezTo>
                  <a:cubicBezTo>
                    <a:pt x="5910" y="78996"/>
                    <a:pt x="9347" y="78996"/>
                    <a:pt x="11846" y="78996"/>
                  </a:cubicBezTo>
                  <a:lnTo>
                    <a:pt x="110446" y="78996"/>
                  </a:lnTo>
                  <a:close/>
                  <a:moveTo>
                    <a:pt x="110446" y="46043"/>
                  </a:moveTo>
                  <a:cubicBezTo>
                    <a:pt x="112945" y="46043"/>
                    <a:pt x="116383" y="46043"/>
                    <a:pt x="116383" y="42450"/>
                  </a:cubicBezTo>
                  <a:cubicBezTo>
                    <a:pt x="116383" y="38859"/>
                    <a:pt x="112945" y="38859"/>
                    <a:pt x="110446" y="38859"/>
                  </a:cubicBezTo>
                  <a:lnTo>
                    <a:pt x="11846" y="38859"/>
                  </a:lnTo>
                  <a:cubicBezTo>
                    <a:pt x="9347" y="38859"/>
                    <a:pt x="5910" y="38859"/>
                    <a:pt x="5910" y="42450"/>
                  </a:cubicBezTo>
                  <a:cubicBezTo>
                    <a:pt x="5910" y="46043"/>
                    <a:pt x="9347" y="46043"/>
                    <a:pt x="11846" y="46043"/>
                  </a:cubicBezTo>
                  <a:lnTo>
                    <a:pt x="110446" y="460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4BB6B1EC-67DE-42B7-B776-8ADEFA34F54E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9642833" y="1447668"/>
              <a:ext cx="173349" cy="118129"/>
            </a:xfrm>
            <a:custGeom>
              <a:avLst/>
              <a:gdLst>
                <a:gd name="connsiteX0" fmla="*/ 44504 w 173349"/>
                <a:gd name="connsiteY0" fmla="*/ 12778 h 118128"/>
                <a:gd name="connsiteX1" fmla="*/ 39193 w 173349"/>
                <a:gd name="connsiteY1" fmla="*/ 5906 h 118128"/>
                <a:gd name="connsiteX2" fmla="*/ 34192 w 173349"/>
                <a:gd name="connsiteY2" fmla="*/ 8562 h 118128"/>
                <a:gd name="connsiteX3" fmla="*/ 10911 w 173349"/>
                <a:gd name="connsiteY3" fmla="*/ 16214 h 118128"/>
                <a:gd name="connsiteX4" fmla="*/ 5910 w 173349"/>
                <a:gd name="connsiteY4" fmla="*/ 21054 h 118128"/>
                <a:gd name="connsiteX5" fmla="*/ 12159 w 173349"/>
                <a:gd name="connsiteY5" fmla="*/ 26052 h 118128"/>
                <a:gd name="connsiteX6" fmla="*/ 31380 w 173349"/>
                <a:gd name="connsiteY6" fmla="*/ 22149 h 118128"/>
                <a:gd name="connsiteX7" fmla="*/ 31380 w 173349"/>
                <a:gd name="connsiteY7" fmla="*/ 102420 h 118128"/>
                <a:gd name="connsiteX8" fmla="*/ 13878 w 173349"/>
                <a:gd name="connsiteY8" fmla="*/ 102420 h 118128"/>
                <a:gd name="connsiteX9" fmla="*/ 7003 w 173349"/>
                <a:gd name="connsiteY9" fmla="*/ 107261 h 118128"/>
                <a:gd name="connsiteX10" fmla="*/ 13878 w 173349"/>
                <a:gd name="connsiteY10" fmla="*/ 112259 h 118128"/>
                <a:gd name="connsiteX11" fmla="*/ 62007 w 173349"/>
                <a:gd name="connsiteY11" fmla="*/ 112259 h 118128"/>
                <a:gd name="connsiteX12" fmla="*/ 68881 w 173349"/>
                <a:gd name="connsiteY12" fmla="*/ 107418 h 118128"/>
                <a:gd name="connsiteX13" fmla="*/ 62007 w 173349"/>
                <a:gd name="connsiteY13" fmla="*/ 102420 h 118128"/>
                <a:gd name="connsiteX14" fmla="*/ 44504 w 173349"/>
                <a:gd name="connsiteY14" fmla="*/ 102420 h 118128"/>
                <a:gd name="connsiteX15" fmla="*/ 44504 w 173349"/>
                <a:gd name="connsiteY15" fmla="*/ 12778 h 118128"/>
                <a:gd name="connsiteX16" fmla="*/ 165926 w 173349"/>
                <a:gd name="connsiteY16" fmla="*/ 13403 h 118128"/>
                <a:gd name="connsiteX17" fmla="*/ 164206 w 173349"/>
                <a:gd name="connsiteY17" fmla="*/ 9030 h 118128"/>
                <a:gd name="connsiteX18" fmla="*/ 144986 w 173349"/>
                <a:gd name="connsiteY18" fmla="*/ 5906 h 118128"/>
                <a:gd name="connsiteX19" fmla="*/ 94515 w 173349"/>
                <a:gd name="connsiteY19" fmla="*/ 61503 h 118128"/>
                <a:gd name="connsiteX20" fmla="*/ 134048 w 173349"/>
                <a:gd name="connsiteY20" fmla="*/ 115540 h 118128"/>
                <a:gd name="connsiteX21" fmla="*/ 160769 w 173349"/>
                <a:gd name="connsiteY21" fmla="*/ 105231 h 118128"/>
                <a:gd name="connsiteX22" fmla="*/ 172645 w 173349"/>
                <a:gd name="connsiteY22" fmla="*/ 78371 h 118128"/>
                <a:gd name="connsiteX23" fmla="*/ 139829 w 173349"/>
                <a:gd name="connsiteY23" fmla="*/ 41670 h 118128"/>
                <a:gd name="connsiteX24" fmla="*/ 107797 w 173349"/>
                <a:gd name="connsiteY24" fmla="*/ 59786 h 118128"/>
                <a:gd name="connsiteX25" fmla="*/ 118266 w 173349"/>
                <a:gd name="connsiteY25" fmla="*/ 27615 h 118128"/>
                <a:gd name="connsiteX26" fmla="*/ 144986 w 173349"/>
                <a:gd name="connsiteY26" fmla="*/ 15746 h 118128"/>
                <a:gd name="connsiteX27" fmla="*/ 161237 w 173349"/>
                <a:gd name="connsiteY27" fmla="*/ 18244 h 118128"/>
                <a:gd name="connsiteX28" fmla="*/ 163737 w 173349"/>
                <a:gd name="connsiteY28" fmla="*/ 19023 h 118128"/>
                <a:gd name="connsiteX29" fmla="*/ 165926 w 173349"/>
                <a:gd name="connsiteY29" fmla="*/ 14653 h 118128"/>
                <a:gd name="connsiteX30" fmla="*/ 165926 w 173349"/>
                <a:gd name="connsiteY30" fmla="*/ 13403 h 118128"/>
                <a:gd name="connsiteX31" fmla="*/ 108734 w 173349"/>
                <a:gd name="connsiteY31" fmla="*/ 79931 h 118128"/>
                <a:gd name="connsiteX32" fmla="*/ 109205 w 173349"/>
                <a:gd name="connsiteY32" fmla="*/ 78371 h 118128"/>
                <a:gd name="connsiteX33" fmla="*/ 108892 w 173349"/>
                <a:gd name="connsiteY33" fmla="*/ 74310 h 118128"/>
                <a:gd name="connsiteX34" fmla="*/ 135144 w 173349"/>
                <a:gd name="connsiteY34" fmla="*/ 51664 h 118128"/>
                <a:gd name="connsiteX35" fmla="*/ 153894 w 173349"/>
                <a:gd name="connsiteY35" fmla="*/ 59473 h 118128"/>
                <a:gd name="connsiteX36" fmla="*/ 159364 w 173349"/>
                <a:gd name="connsiteY36" fmla="*/ 78371 h 118128"/>
                <a:gd name="connsiteX37" fmla="*/ 152643 w 173349"/>
                <a:gd name="connsiteY37" fmla="*/ 98204 h 118128"/>
                <a:gd name="connsiteX38" fmla="*/ 134048 w 173349"/>
                <a:gd name="connsiteY38" fmla="*/ 105543 h 118128"/>
                <a:gd name="connsiteX39" fmla="*/ 108734 w 173349"/>
                <a:gd name="connsiteY39" fmla="*/ 79931 h 118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3349" h="118128">
                  <a:moveTo>
                    <a:pt x="44504" y="12778"/>
                  </a:moveTo>
                  <a:cubicBezTo>
                    <a:pt x="44504" y="10435"/>
                    <a:pt x="44504" y="5906"/>
                    <a:pt x="39193" y="5906"/>
                  </a:cubicBezTo>
                  <a:cubicBezTo>
                    <a:pt x="37004" y="5906"/>
                    <a:pt x="36223" y="6532"/>
                    <a:pt x="34192" y="8562"/>
                  </a:cubicBezTo>
                  <a:cubicBezTo>
                    <a:pt x="26847" y="15746"/>
                    <a:pt x="15441" y="16059"/>
                    <a:pt x="10911" y="16214"/>
                  </a:cubicBezTo>
                  <a:cubicBezTo>
                    <a:pt x="7941" y="16371"/>
                    <a:pt x="5910" y="18401"/>
                    <a:pt x="5910" y="21054"/>
                  </a:cubicBezTo>
                  <a:cubicBezTo>
                    <a:pt x="5910" y="26052"/>
                    <a:pt x="10911" y="26052"/>
                    <a:pt x="12159" y="26052"/>
                  </a:cubicBezTo>
                  <a:cubicBezTo>
                    <a:pt x="13723" y="26052"/>
                    <a:pt x="23409" y="25739"/>
                    <a:pt x="31380" y="22149"/>
                  </a:cubicBezTo>
                  <a:lnTo>
                    <a:pt x="31380" y="102420"/>
                  </a:lnTo>
                  <a:lnTo>
                    <a:pt x="13878" y="102420"/>
                  </a:lnTo>
                  <a:cubicBezTo>
                    <a:pt x="11846" y="102420"/>
                    <a:pt x="7003" y="102420"/>
                    <a:pt x="7003" y="107261"/>
                  </a:cubicBezTo>
                  <a:cubicBezTo>
                    <a:pt x="7003" y="112259"/>
                    <a:pt x="11691" y="112259"/>
                    <a:pt x="13878" y="112259"/>
                  </a:cubicBezTo>
                  <a:lnTo>
                    <a:pt x="62007" y="112259"/>
                  </a:lnTo>
                  <a:cubicBezTo>
                    <a:pt x="64038" y="112259"/>
                    <a:pt x="68881" y="112259"/>
                    <a:pt x="68881" y="107418"/>
                  </a:cubicBezTo>
                  <a:cubicBezTo>
                    <a:pt x="68881" y="102420"/>
                    <a:pt x="64193" y="102420"/>
                    <a:pt x="62007" y="102420"/>
                  </a:cubicBezTo>
                  <a:lnTo>
                    <a:pt x="44504" y="102420"/>
                  </a:lnTo>
                  <a:lnTo>
                    <a:pt x="44504" y="12778"/>
                  </a:lnTo>
                  <a:close/>
                  <a:moveTo>
                    <a:pt x="165926" y="13403"/>
                  </a:moveTo>
                  <a:cubicBezTo>
                    <a:pt x="165926" y="10435"/>
                    <a:pt x="165926" y="9809"/>
                    <a:pt x="164206" y="9030"/>
                  </a:cubicBezTo>
                  <a:cubicBezTo>
                    <a:pt x="158112" y="6532"/>
                    <a:pt x="151550" y="5906"/>
                    <a:pt x="144986" y="5906"/>
                  </a:cubicBezTo>
                  <a:cubicBezTo>
                    <a:pt x="117641" y="5906"/>
                    <a:pt x="94515" y="28863"/>
                    <a:pt x="94515" y="61503"/>
                  </a:cubicBezTo>
                  <a:cubicBezTo>
                    <a:pt x="94515" y="100860"/>
                    <a:pt x="113265" y="115540"/>
                    <a:pt x="134048" y="115540"/>
                  </a:cubicBezTo>
                  <a:cubicBezTo>
                    <a:pt x="138424" y="115540"/>
                    <a:pt x="150299" y="115382"/>
                    <a:pt x="160769" y="105231"/>
                  </a:cubicBezTo>
                  <a:cubicBezTo>
                    <a:pt x="166238" y="99765"/>
                    <a:pt x="172645" y="93206"/>
                    <a:pt x="172645" y="78371"/>
                  </a:cubicBezTo>
                  <a:cubicBezTo>
                    <a:pt x="172645" y="58068"/>
                    <a:pt x="158425" y="41670"/>
                    <a:pt x="139829" y="41670"/>
                  </a:cubicBezTo>
                  <a:cubicBezTo>
                    <a:pt x="129049" y="41670"/>
                    <a:pt x="115455" y="46511"/>
                    <a:pt x="107797" y="59786"/>
                  </a:cubicBezTo>
                  <a:cubicBezTo>
                    <a:pt x="108110" y="52914"/>
                    <a:pt x="108580" y="39014"/>
                    <a:pt x="118266" y="27615"/>
                  </a:cubicBezTo>
                  <a:cubicBezTo>
                    <a:pt x="122642" y="22304"/>
                    <a:pt x="131394" y="15746"/>
                    <a:pt x="144986" y="15746"/>
                  </a:cubicBezTo>
                  <a:cubicBezTo>
                    <a:pt x="147017" y="15746"/>
                    <a:pt x="153582" y="15746"/>
                    <a:pt x="161237" y="18244"/>
                  </a:cubicBezTo>
                  <a:cubicBezTo>
                    <a:pt x="162488" y="18711"/>
                    <a:pt x="163113" y="19023"/>
                    <a:pt x="163737" y="19023"/>
                  </a:cubicBezTo>
                  <a:cubicBezTo>
                    <a:pt x="165926" y="19023"/>
                    <a:pt x="165926" y="16993"/>
                    <a:pt x="165926" y="14653"/>
                  </a:cubicBezTo>
                  <a:lnTo>
                    <a:pt x="165926" y="13403"/>
                  </a:lnTo>
                  <a:close/>
                  <a:moveTo>
                    <a:pt x="108734" y="79931"/>
                  </a:moveTo>
                  <a:cubicBezTo>
                    <a:pt x="109047" y="79619"/>
                    <a:pt x="109205" y="78839"/>
                    <a:pt x="109205" y="78371"/>
                  </a:cubicBezTo>
                  <a:cubicBezTo>
                    <a:pt x="109205" y="77121"/>
                    <a:pt x="108892" y="77901"/>
                    <a:pt x="108892" y="74310"/>
                  </a:cubicBezTo>
                  <a:cubicBezTo>
                    <a:pt x="108892" y="62908"/>
                    <a:pt x="118892" y="51664"/>
                    <a:pt x="135144" y="51664"/>
                  </a:cubicBezTo>
                  <a:cubicBezTo>
                    <a:pt x="140300" y="51664"/>
                    <a:pt x="147488" y="51977"/>
                    <a:pt x="153894" y="59473"/>
                  </a:cubicBezTo>
                  <a:cubicBezTo>
                    <a:pt x="157957" y="64471"/>
                    <a:pt x="159364" y="69312"/>
                    <a:pt x="159364" y="78371"/>
                  </a:cubicBezTo>
                  <a:cubicBezTo>
                    <a:pt x="159364" y="86335"/>
                    <a:pt x="158425" y="92426"/>
                    <a:pt x="152643" y="98204"/>
                  </a:cubicBezTo>
                  <a:cubicBezTo>
                    <a:pt x="149832" y="101170"/>
                    <a:pt x="145456" y="105543"/>
                    <a:pt x="134048" y="105543"/>
                  </a:cubicBezTo>
                  <a:cubicBezTo>
                    <a:pt x="115922" y="105543"/>
                    <a:pt x="110454" y="91021"/>
                    <a:pt x="108734" y="799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552494BB-8AB5-4C30-BABD-9BA3B6035C3A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9823954" y="1486709"/>
              <a:ext cx="94554" cy="78752"/>
            </a:xfrm>
            <a:custGeom>
              <a:avLst/>
              <a:gdLst>
                <a:gd name="connsiteX0" fmla="*/ 45755 w 94554"/>
                <a:gd name="connsiteY0" fmla="*/ 16216 h 78752"/>
                <a:gd name="connsiteX1" fmla="*/ 63726 w 94554"/>
                <a:gd name="connsiteY1" fmla="*/ 16216 h 78752"/>
                <a:gd name="connsiteX2" fmla="*/ 57631 w 94554"/>
                <a:gd name="connsiteY2" fmla="*/ 53539 h 78752"/>
                <a:gd name="connsiteX3" fmla="*/ 59350 w 94554"/>
                <a:gd name="connsiteY3" fmla="*/ 66971 h 78752"/>
                <a:gd name="connsiteX4" fmla="*/ 65757 w 94554"/>
                <a:gd name="connsiteY4" fmla="*/ 74780 h 78752"/>
                <a:gd name="connsiteX5" fmla="*/ 72787 w 94554"/>
                <a:gd name="connsiteY5" fmla="*/ 68064 h 78752"/>
                <a:gd name="connsiteX6" fmla="*/ 72006 w 94554"/>
                <a:gd name="connsiteY6" fmla="*/ 65254 h 78752"/>
                <a:gd name="connsiteX7" fmla="*/ 66382 w 94554"/>
                <a:gd name="connsiteY7" fmla="*/ 37767 h 78752"/>
                <a:gd name="connsiteX8" fmla="*/ 68726 w 94554"/>
                <a:gd name="connsiteY8" fmla="*/ 16216 h 78752"/>
                <a:gd name="connsiteX9" fmla="*/ 87633 w 94554"/>
                <a:gd name="connsiteY9" fmla="*/ 16216 h 78752"/>
                <a:gd name="connsiteX10" fmla="*/ 93414 w 94554"/>
                <a:gd name="connsiteY10" fmla="*/ 14965 h 78752"/>
                <a:gd name="connsiteX11" fmla="*/ 95758 w 94554"/>
                <a:gd name="connsiteY11" fmla="*/ 10280 h 78752"/>
                <a:gd name="connsiteX12" fmla="*/ 89196 w 94554"/>
                <a:gd name="connsiteY12" fmla="*/ 5906 h 78752"/>
                <a:gd name="connsiteX13" fmla="*/ 32786 w 94554"/>
                <a:gd name="connsiteY13" fmla="*/ 5906 h 78752"/>
                <a:gd name="connsiteX14" fmla="*/ 15911 w 94554"/>
                <a:gd name="connsiteY14" fmla="*/ 13403 h 78752"/>
                <a:gd name="connsiteX15" fmla="*/ 5910 w 94554"/>
                <a:gd name="connsiteY15" fmla="*/ 27302 h 78752"/>
                <a:gd name="connsiteX16" fmla="*/ 8254 w 94554"/>
                <a:gd name="connsiteY16" fmla="*/ 29178 h 78752"/>
                <a:gd name="connsiteX17" fmla="*/ 11066 w 94554"/>
                <a:gd name="connsiteY17" fmla="*/ 27460 h 78752"/>
                <a:gd name="connsiteX18" fmla="*/ 31535 w 94554"/>
                <a:gd name="connsiteY18" fmla="*/ 16216 h 78752"/>
                <a:gd name="connsiteX19" fmla="*/ 40599 w 94554"/>
                <a:gd name="connsiteY19" fmla="*/ 16216 h 78752"/>
                <a:gd name="connsiteX20" fmla="*/ 22006 w 94554"/>
                <a:gd name="connsiteY20" fmla="*/ 63066 h 78752"/>
                <a:gd name="connsiteX21" fmla="*/ 19349 w 94554"/>
                <a:gd name="connsiteY21" fmla="*/ 69937 h 78752"/>
                <a:gd name="connsiteX22" fmla="*/ 24505 w 94554"/>
                <a:gd name="connsiteY22" fmla="*/ 74780 h 78752"/>
                <a:gd name="connsiteX23" fmla="*/ 35285 w 94554"/>
                <a:gd name="connsiteY23" fmla="*/ 56040 h 78752"/>
                <a:gd name="connsiteX24" fmla="*/ 45755 w 94554"/>
                <a:gd name="connsiteY24" fmla="*/ 16216 h 78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4554" h="78752">
                  <a:moveTo>
                    <a:pt x="45755" y="16216"/>
                  </a:moveTo>
                  <a:lnTo>
                    <a:pt x="63726" y="16216"/>
                  </a:lnTo>
                  <a:cubicBezTo>
                    <a:pt x="60443" y="30425"/>
                    <a:pt x="57631" y="41982"/>
                    <a:pt x="57631" y="53539"/>
                  </a:cubicBezTo>
                  <a:cubicBezTo>
                    <a:pt x="57631" y="54632"/>
                    <a:pt x="57631" y="61348"/>
                    <a:pt x="59350" y="66971"/>
                  </a:cubicBezTo>
                  <a:cubicBezTo>
                    <a:pt x="61381" y="73530"/>
                    <a:pt x="62945" y="74780"/>
                    <a:pt x="65757" y="74780"/>
                  </a:cubicBezTo>
                  <a:cubicBezTo>
                    <a:pt x="69194" y="74780"/>
                    <a:pt x="72787" y="71812"/>
                    <a:pt x="72787" y="68064"/>
                  </a:cubicBezTo>
                  <a:cubicBezTo>
                    <a:pt x="72787" y="66971"/>
                    <a:pt x="72632" y="66659"/>
                    <a:pt x="72006" y="65254"/>
                  </a:cubicBezTo>
                  <a:cubicBezTo>
                    <a:pt x="68726" y="58070"/>
                    <a:pt x="66382" y="50574"/>
                    <a:pt x="66382" y="37767"/>
                  </a:cubicBezTo>
                  <a:cubicBezTo>
                    <a:pt x="66382" y="34173"/>
                    <a:pt x="66382" y="27615"/>
                    <a:pt x="68726" y="16216"/>
                  </a:cubicBezTo>
                  <a:lnTo>
                    <a:pt x="87633" y="16216"/>
                  </a:lnTo>
                  <a:cubicBezTo>
                    <a:pt x="90132" y="16216"/>
                    <a:pt x="91851" y="16216"/>
                    <a:pt x="93414" y="14965"/>
                  </a:cubicBezTo>
                  <a:cubicBezTo>
                    <a:pt x="95288" y="13248"/>
                    <a:pt x="95758" y="11217"/>
                    <a:pt x="95758" y="10280"/>
                  </a:cubicBezTo>
                  <a:cubicBezTo>
                    <a:pt x="95758" y="5906"/>
                    <a:pt x="91851" y="5906"/>
                    <a:pt x="89196" y="5906"/>
                  </a:cubicBezTo>
                  <a:lnTo>
                    <a:pt x="32786" y="5906"/>
                  </a:lnTo>
                  <a:cubicBezTo>
                    <a:pt x="29506" y="5906"/>
                    <a:pt x="23567" y="5906"/>
                    <a:pt x="15911" y="13403"/>
                  </a:cubicBezTo>
                  <a:cubicBezTo>
                    <a:pt x="10285" y="19026"/>
                    <a:pt x="5910" y="26210"/>
                    <a:pt x="5910" y="27302"/>
                  </a:cubicBezTo>
                  <a:cubicBezTo>
                    <a:pt x="5910" y="28708"/>
                    <a:pt x="7005" y="29178"/>
                    <a:pt x="8254" y="29178"/>
                  </a:cubicBezTo>
                  <a:cubicBezTo>
                    <a:pt x="9817" y="29178"/>
                    <a:pt x="10130" y="28708"/>
                    <a:pt x="11066" y="27460"/>
                  </a:cubicBezTo>
                  <a:cubicBezTo>
                    <a:pt x="18724" y="16216"/>
                    <a:pt x="27943" y="16216"/>
                    <a:pt x="31535" y="16216"/>
                  </a:cubicBezTo>
                  <a:lnTo>
                    <a:pt x="40599" y="16216"/>
                  </a:lnTo>
                  <a:cubicBezTo>
                    <a:pt x="36068" y="32768"/>
                    <a:pt x="27785" y="51666"/>
                    <a:pt x="22006" y="63066"/>
                  </a:cubicBezTo>
                  <a:cubicBezTo>
                    <a:pt x="20910" y="65409"/>
                    <a:pt x="19349" y="68532"/>
                    <a:pt x="19349" y="69937"/>
                  </a:cubicBezTo>
                  <a:cubicBezTo>
                    <a:pt x="19349" y="73218"/>
                    <a:pt x="22006" y="74780"/>
                    <a:pt x="24505" y="74780"/>
                  </a:cubicBezTo>
                  <a:cubicBezTo>
                    <a:pt x="30442" y="74780"/>
                    <a:pt x="32005" y="68844"/>
                    <a:pt x="35285" y="56040"/>
                  </a:cubicBezTo>
                  <a:lnTo>
                    <a:pt x="45755" y="162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695D5DB0-688E-42E6-8681-4012885FE617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9927147" y="1400503"/>
              <a:ext cx="70916" cy="94503"/>
            </a:xfrm>
            <a:custGeom>
              <a:avLst/>
              <a:gdLst>
                <a:gd name="connsiteX0" fmla="*/ 8776 w 70915"/>
                <a:gd name="connsiteY0" fmla="*/ 87512 h 94502"/>
                <a:gd name="connsiteX1" fmla="*/ 7212 w 70915"/>
                <a:gd name="connsiteY1" fmla="*/ 90246 h 94502"/>
                <a:gd name="connsiteX2" fmla="*/ 12942 w 70915"/>
                <a:gd name="connsiteY2" fmla="*/ 94540 h 94502"/>
                <a:gd name="connsiteX3" fmla="*/ 66594 w 70915"/>
                <a:gd name="connsiteY3" fmla="*/ 94540 h 94502"/>
                <a:gd name="connsiteX4" fmla="*/ 72324 w 70915"/>
                <a:gd name="connsiteY4" fmla="*/ 90115 h 94502"/>
                <a:gd name="connsiteX5" fmla="*/ 66594 w 70915"/>
                <a:gd name="connsiteY5" fmla="*/ 85560 h 94502"/>
                <a:gd name="connsiteX6" fmla="*/ 22319 w 70915"/>
                <a:gd name="connsiteY6" fmla="*/ 85560 h 94502"/>
                <a:gd name="connsiteX7" fmla="*/ 59692 w 70915"/>
                <a:gd name="connsiteY7" fmla="*/ 57448 h 94502"/>
                <a:gd name="connsiteX8" fmla="*/ 72324 w 70915"/>
                <a:gd name="connsiteY8" fmla="*/ 34149 h 94502"/>
                <a:gd name="connsiteX9" fmla="*/ 37553 w 70915"/>
                <a:gd name="connsiteY9" fmla="*/ 5906 h 94502"/>
                <a:gd name="connsiteX10" fmla="*/ 15806 w 70915"/>
                <a:gd name="connsiteY10" fmla="*/ 12935 h 94502"/>
                <a:gd name="connsiteX11" fmla="*/ 5910 w 70915"/>
                <a:gd name="connsiteY11" fmla="*/ 28164 h 94502"/>
                <a:gd name="connsiteX12" fmla="*/ 11770 w 70915"/>
                <a:gd name="connsiteY12" fmla="*/ 34410 h 94502"/>
                <a:gd name="connsiteX13" fmla="*/ 13723 w 70915"/>
                <a:gd name="connsiteY13" fmla="*/ 32589 h 94502"/>
                <a:gd name="connsiteX14" fmla="*/ 35470 w 70915"/>
                <a:gd name="connsiteY14" fmla="*/ 14498 h 94502"/>
                <a:gd name="connsiteX15" fmla="*/ 61123 w 70915"/>
                <a:gd name="connsiteY15" fmla="*/ 34280 h 94502"/>
                <a:gd name="connsiteX16" fmla="*/ 51096 w 70915"/>
                <a:gd name="connsiteY16" fmla="*/ 53934 h 94502"/>
                <a:gd name="connsiteX17" fmla="*/ 34298 w 70915"/>
                <a:gd name="connsiteY17" fmla="*/ 67208 h 94502"/>
                <a:gd name="connsiteX18" fmla="*/ 8776 w 70915"/>
                <a:gd name="connsiteY18" fmla="*/ 87512 h 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0915" h="94502">
                  <a:moveTo>
                    <a:pt x="8776" y="87512"/>
                  </a:moveTo>
                  <a:cubicBezTo>
                    <a:pt x="7473" y="88552"/>
                    <a:pt x="7212" y="88813"/>
                    <a:pt x="7212" y="90246"/>
                  </a:cubicBezTo>
                  <a:cubicBezTo>
                    <a:pt x="7212" y="94540"/>
                    <a:pt x="11117" y="94540"/>
                    <a:pt x="12942" y="94540"/>
                  </a:cubicBezTo>
                  <a:lnTo>
                    <a:pt x="66594" y="94540"/>
                  </a:lnTo>
                  <a:cubicBezTo>
                    <a:pt x="68547" y="94540"/>
                    <a:pt x="72324" y="94540"/>
                    <a:pt x="72324" y="90115"/>
                  </a:cubicBezTo>
                  <a:cubicBezTo>
                    <a:pt x="72324" y="85560"/>
                    <a:pt x="68677" y="85560"/>
                    <a:pt x="66594" y="85560"/>
                  </a:cubicBezTo>
                  <a:lnTo>
                    <a:pt x="22319" y="85560"/>
                  </a:lnTo>
                  <a:cubicBezTo>
                    <a:pt x="41070" y="70592"/>
                    <a:pt x="53179" y="62913"/>
                    <a:pt x="59692" y="57448"/>
                  </a:cubicBezTo>
                  <a:cubicBezTo>
                    <a:pt x="67244" y="50938"/>
                    <a:pt x="72324" y="43782"/>
                    <a:pt x="72324" y="34149"/>
                  </a:cubicBezTo>
                  <a:cubicBezTo>
                    <a:pt x="72324" y="17491"/>
                    <a:pt x="57868" y="5906"/>
                    <a:pt x="37553" y="5906"/>
                  </a:cubicBezTo>
                  <a:cubicBezTo>
                    <a:pt x="30390" y="5906"/>
                    <a:pt x="22708" y="7339"/>
                    <a:pt x="15806" y="12935"/>
                  </a:cubicBezTo>
                  <a:cubicBezTo>
                    <a:pt x="9165" y="18532"/>
                    <a:pt x="5910" y="27382"/>
                    <a:pt x="5910" y="28164"/>
                  </a:cubicBezTo>
                  <a:cubicBezTo>
                    <a:pt x="5910" y="29594"/>
                    <a:pt x="10467" y="34410"/>
                    <a:pt x="11770" y="34410"/>
                  </a:cubicBezTo>
                  <a:cubicBezTo>
                    <a:pt x="13073" y="34410"/>
                    <a:pt x="13462" y="33239"/>
                    <a:pt x="13723" y="32589"/>
                  </a:cubicBezTo>
                  <a:cubicBezTo>
                    <a:pt x="15806" y="26210"/>
                    <a:pt x="20105" y="14498"/>
                    <a:pt x="35470" y="14498"/>
                  </a:cubicBezTo>
                  <a:cubicBezTo>
                    <a:pt x="47841" y="14498"/>
                    <a:pt x="61123" y="20483"/>
                    <a:pt x="61123" y="34280"/>
                  </a:cubicBezTo>
                  <a:cubicBezTo>
                    <a:pt x="61123" y="43521"/>
                    <a:pt x="55654" y="49509"/>
                    <a:pt x="51096" y="53934"/>
                  </a:cubicBezTo>
                  <a:cubicBezTo>
                    <a:pt x="46669" y="58098"/>
                    <a:pt x="38595" y="63824"/>
                    <a:pt x="34298" y="67208"/>
                  </a:cubicBezTo>
                  <a:lnTo>
                    <a:pt x="8776" y="8751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1D609C2A-13E6-4031-A00E-4816B8987B65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10036650" y="1485149"/>
              <a:ext cx="78795" cy="110253"/>
            </a:xfrm>
            <a:custGeom>
              <a:avLst/>
              <a:gdLst>
                <a:gd name="connsiteX0" fmla="*/ 80130 w 78795"/>
                <a:gd name="connsiteY0" fmla="*/ 17151 h 110253"/>
                <a:gd name="connsiteX1" fmla="*/ 80755 w 78795"/>
                <a:gd name="connsiteY1" fmla="*/ 13715 h 110253"/>
                <a:gd name="connsiteX2" fmla="*/ 75757 w 78795"/>
                <a:gd name="connsiteY2" fmla="*/ 8874 h 110253"/>
                <a:gd name="connsiteX3" fmla="*/ 68724 w 78795"/>
                <a:gd name="connsiteY3" fmla="*/ 14963 h 110253"/>
                <a:gd name="connsiteX4" fmla="*/ 53411 w 78795"/>
                <a:gd name="connsiteY4" fmla="*/ 5906 h 110253"/>
                <a:gd name="connsiteX5" fmla="*/ 14503 w 78795"/>
                <a:gd name="connsiteY5" fmla="*/ 49479 h 110253"/>
                <a:gd name="connsiteX6" fmla="*/ 37159 w 78795"/>
                <a:gd name="connsiteY6" fmla="*/ 74778 h 110253"/>
                <a:gd name="connsiteX7" fmla="*/ 55910 w 78795"/>
                <a:gd name="connsiteY7" fmla="*/ 66344 h 110253"/>
                <a:gd name="connsiteX8" fmla="*/ 52473 w 78795"/>
                <a:gd name="connsiteY8" fmla="*/ 80401 h 110253"/>
                <a:gd name="connsiteX9" fmla="*/ 43566 w 78795"/>
                <a:gd name="connsiteY9" fmla="*/ 96641 h 110253"/>
                <a:gd name="connsiteX10" fmla="*/ 27160 w 78795"/>
                <a:gd name="connsiteY10" fmla="*/ 102265 h 110253"/>
                <a:gd name="connsiteX11" fmla="*/ 15754 w 78795"/>
                <a:gd name="connsiteY11" fmla="*/ 101327 h 110253"/>
                <a:gd name="connsiteX12" fmla="*/ 20753 w 78795"/>
                <a:gd name="connsiteY12" fmla="*/ 93518 h 110253"/>
                <a:gd name="connsiteX13" fmla="*/ 14658 w 78795"/>
                <a:gd name="connsiteY13" fmla="*/ 87740 h 110253"/>
                <a:gd name="connsiteX14" fmla="*/ 5910 w 78795"/>
                <a:gd name="connsiteY14" fmla="*/ 97111 h 110253"/>
                <a:gd name="connsiteX15" fmla="*/ 27472 w 78795"/>
                <a:gd name="connsiteY15" fmla="*/ 106638 h 110253"/>
                <a:gd name="connsiteX16" fmla="*/ 63098 w 78795"/>
                <a:gd name="connsiteY16" fmla="*/ 85242 h 110253"/>
                <a:gd name="connsiteX17" fmla="*/ 80130 w 78795"/>
                <a:gd name="connsiteY17" fmla="*/ 17151 h 110253"/>
                <a:gd name="connsiteX18" fmla="*/ 59035 w 78795"/>
                <a:gd name="connsiteY18" fmla="*/ 54162 h 110253"/>
                <a:gd name="connsiteX19" fmla="*/ 51224 w 78795"/>
                <a:gd name="connsiteY19" fmla="*/ 64626 h 110253"/>
                <a:gd name="connsiteX20" fmla="*/ 37472 w 78795"/>
                <a:gd name="connsiteY20" fmla="*/ 70405 h 110253"/>
                <a:gd name="connsiteX21" fmla="*/ 26692 w 78795"/>
                <a:gd name="connsiteY21" fmla="*/ 55882 h 110253"/>
                <a:gd name="connsiteX22" fmla="*/ 34815 w 78795"/>
                <a:gd name="connsiteY22" fmla="*/ 24334 h 110253"/>
                <a:gd name="connsiteX23" fmla="*/ 53411 w 78795"/>
                <a:gd name="connsiteY23" fmla="*/ 10280 h 110253"/>
                <a:gd name="connsiteX24" fmla="*/ 66693 w 78795"/>
                <a:gd name="connsiteY24" fmla="*/ 23242 h 110253"/>
                <a:gd name="connsiteX25" fmla="*/ 66225 w 78795"/>
                <a:gd name="connsiteY25" fmla="*/ 25427 h 110253"/>
                <a:gd name="connsiteX26" fmla="*/ 59035 w 78795"/>
                <a:gd name="connsiteY26" fmla="*/ 54162 h 110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795" h="110253">
                  <a:moveTo>
                    <a:pt x="80130" y="17151"/>
                  </a:moveTo>
                  <a:cubicBezTo>
                    <a:pt x="80755" y="14808"/>
                    <a:pt x="80755" y="13870"/>
                    <a:pt x="80755" y="13715"/>
                  </a:cubicBezTo>
                  <a:cubicBezTo>
                    <a:pt x="80755" y="10122"/>
                    <a:pt x="77785" y="8874"/>
                    <a:pt x="75757" y="8874"/>
                  </a:cubicBezTo>
                  <a:cubicBezTo>
                    <a:pt x="72162" y="8874"/>
                    <a:pt x="69350" y="11685"/>
                    <a:pt x="68724" y="14963"/>
                  </a:cubicBezTo>
                  <a:cubicBezTo>
                    <a:pt x="67473" y="12623"/>
                    <a:pt x="62785" y="5906"/>
                    <a:pt x="53411" y="5906"/>
                  </a:cubicBezTo>
                  <a:cubicBezTo>
                    <a:pt x="34815" y="5906"/>
                    <a:pt x="14503" y="26677"/>
                    <a:pt x="14503" y="49479"/>
                  </a:cubicBezTo>
                  <a:cubicBezTo>
                    <a:pt x="14503" y="66344"/>
                    <a:pt x="25596" y="74778"/>
                    <a:pt x="37159" y="74778"/>
                  </a:cubicBezTo>
                  <a:cubicBezTo>
                    <a:pt x="44347" y="74778"/>
                    <a:pt x="50754" y="70875"/>
                    <a:pt x="55910" y="66344"/>
                  </a:cubicBezTo>
                  <a:lnTo>
                    <a:pt x="52473" y="80401"/>
                  </a:lnTo>
                  <a:cubicBezTo>
                    <a:pt x="50754" y="86960"/>
                    <a:pt x="49661" y="91488"/>
                    <a:pt x="43566" y="96641"/>
                  </a:cubicBezTo>
                  <a:cubicBezTo>
                    <a:pt x="37004" y="102265"/>
                    <a:pt x="31065" y="102265"/>
                    <a:pt x="27160" y="102265"/>
                  </a:cubicBezTo>
                  <a:cubicBezTo>
                    <a:pt x="23254" y="102265"/>
                    <a:pt x="19504" y="102107"/>
                    <a:pt x="15754" y="101327"/>
                  </a:cubicBezTo>
                  <a:cubicBezTo>
                    <a:pt x="19191" y="99452"/>
                    <a:pt x="20753" y="96174"/>
                    <a:pt x="20753" y="93518"/>
                  </a:cubicBezTo>
                  <a:cubicBezTo>
                    <a:pt x="20753" y="89770"/>
                    <a:pt x="17941" y="87740"/>
                    <a:pt x="14658" y="87740"/>
                  </a:cubicBezTo>
                  <a:cubicBezTo>
                    <a:pt x="10753" y="87740"/>
                    <a:pt x="5910" y="90863"/>
                    <a:pt x="5910" y="97111"/>
                  </a:cubicBezTo>
                  <a:cubicBezTo>
                    <a:pt x="5910" y="106013"/>
                    <a:pt x="18096" y="106638"/>
                    <a:pt x="27472" y="106638"/>
                  </a:cubicBezTo>
                  <a:cubicBezTo>
                    <a:pt x="49661" y="106638"/>
                    <a:pt x="60756" y="94769"/>
                    <a:pt x="63098" y="85242"/>
                  </a:cubicBezTo>
                  <a:lnTo>
                    <a:pt x="80130" y="17151"/>
                  </a:lnTo>
                  <a:close/>
                  <a:moveTo>
                    <a:pt x="59035" y="54162"/>
                  </a:moveTo>
                  <a:cubicBezTo>
                    <a:pt x="57941" y="58535"/>
                    <a:pt x="54504" y="61658"/>
                    <a:pt x="51224" y="64626"/>
                  </a:cubicBezTo>
                  <a:cubicBezTo>
                    <a:pt x="49816" y="65719"/>
                    <a:pt x="43879" y="70405"/>
                    <a:pt x="37472" y="70405"/>
                  </a:cubicBezTo>
                  <a:cubicBezTo>
                    <a:pt x="31223" y="70405"/>
                    <a:pt x="26692" y="65251"/>
                    <a:pt x="26692" y="55882"/>
                  </a:cubicBezTo>
                  <a:cubicBezTo>
                    <a:pt x="26692" y="49321"/>
                    <a:pt x="30597" y="32298"/>
                    <a:pt x="34815" y="24334"/>
                  </a:cubicBezTo>
                  <a:cubicBezTo>
                    <a:pt x="39816" y="15433"/>
                    <a:pt x="47161" y="10280"/>
                    <a:pt x="53411" y="10280"/>
                  </a:cubicBezTo>
                  <a:cubicBezTo>
                    <a:pt x="63881" y="10280"/>
                    <a:pt x="66693" y="21836"/>
                    <a:pt x="66693" y="23242"/>
                  </a:cubicBezTo>
                  <a:lnTo>
                    <a:pt x="66225" y="25427"/>
                  </a:lnTo>
                  <a:lnTo>
                    <a:pt x="59035" y="541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4E25B388-E70E-42F0-B4B2-347CA94D8943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10124765" y="1400503"/>
              <a:ext cx="70916" cy="94503"/>
            </a:xfrm>
            <a:custGeom>
              <a:avLst/>
              <a:gdLst>
                <a:gd name="connsiteX0" fmla="*/ 8776 w 70915"/>
                <a:gd name="connsiteY0" fmla="*/ 87512 h 94502"/>
                <a:gd name="connsiteX1" fmla="*/ 7212 w 70915"/>
                <a:gd name="connsiteY1" fmla="*/ 90246 h 94502"/>
                <a:gd name="connsiteX2" fmla="*/ 12942 w 70915"/>
                <a:gd name="connsiteY2" fmla="*/ 94540 h 94502"/>
                <a:gd name="connsiteX3" fmla="*/ 66594 w 70915"/>
                <a:gd name="connsiteY3" fmla="*/ 94540 h 94502"/>
                <a:gd name="connsiteX4" fmla="*/ 72324 w 70915"/>
                <a:gd name="connsiteY4" fmla="*/ 90115 h 94502"/>
                <a:gd name="connsiteX5" fmla="*/ 66594 w 70915"/>
                <a:gd name="connsiteY5" fmla="*/ 85560 h 94502"/>
                <a:gd name="connsiteX6" fmla="*/ 22319 w 70915"/>
                <a:gd name="connsiteY6" fmla="*/ 85560 h 94502"/>
                <a:gd name="connsiteX7" fmla="*/ 59692 w 70915"/>
                <a:gd name="connsiteY7" fmla="*/ 57448 h 94502"/>
                <a:gd name="connsiteX8" fmla="*/ 72324 w 70915"/>
                <a:gd name="connsiteY8" fmla="*/ 34149 h 94502"/>
                <a:gd name="connsiteX9" fmla="*/ 37553 w 70915"/>
                <a:gd name="connsiteY9" fmla="*/ 5906 h 94502"/>
                <a:gd name="connsiteX10" fmla="*/ 15806 w 70915"/>
                <a:gd name="connsiteY10" fmla="*/ 12935 h 94502"/>
                <a:gd name="connsiteX11" fmla="*/ 5910 w 70915"/>
                <a:gd name="connsiteY11" fmla="*/ 28164 h 94502"/>
                <a:gd name="connsiteX12" fmla="*/ 11770 w 70915"/>
                <a:gd name="connsiteY12" fmla="*/ 34410 h 94502"/>
                <a:gd name="connsiteX13" fmla="*/ 13723 w 70915"/>
                <a:gd name="connsiteY13" fmla="*/ 32589 h 94502"/>
                <a:gd name="connsiteX14" fmla="*/ 35470 w 70915"/>
                <a:gd name="connsiteY14" fmla="*/ 14498 h 94502"/>
                <a:gd name="connsiteX15" fmla="*/ 61123 w 70915"/>
                <a:gd name="connsiteY15" fmla="*/ 34280 h 94502"/>
                <a:gd name="connsiteX16" fmla="*/ 51096 w 70915"/>
                <a:gd name="connsiteY16" fmla="*/ 53934 h 94502"/>
                <a:gd name="connsiteX17" fmla="*/ 34298 w 70915"/>
                <a:gd name="connsiteY17" fmla="*/ 67208 h 94502"/>
                <a:gd name="connsiteX18" fmla="*/ 8776 w 70915"/>
                <a:gd name="connsiteY18" fmla="*/ 87512 h 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0915" h="94502">
                  <a:moveTo>
                    <a:pt x="8776" y="87512"/>
                  </a:moveTo>
                  <a:cubicBezTo>
                    <a:pt x="7473" y="88552"/>
                    <a:pt x="7212" y="88813"/>
                    <a:pt x="7212" y="90246"/>
                  </a:cubicBezTo>
                  <a:cubicBezTo>
                    <a:pt x="7212" y="94540"/>
                    <a:pt x="11118" y="94540"/>
                    <a:pt x="12942" y="94540"/>
                  </a:cubicBezTo>
                  <a:lnTo>
                    <a:pt x="66594" y="94540"/>
                  </a:lnTo>
                  <a:cubicBezTo>
                    <a:pt x="68547" y="94540"/>
                    <a:pt x="72324" y="94540"/>
                    <a:pt x="72324" y="90115"/>
                  </a:cubicBezTo>
                  <a:cubicBezTo>
                    <a:pt x="72324" y="85560"/>
                    <a:pt x="68677" y="85560"/>
                    <a:pt x="66594" y="85560"/>
                  </a:cubicBezTo>
                  <a:lnTo>
                    <a:pt x="22319" y="85560"/>
                  </a:lnTo>
                  <a:cubicBezTo>
                    <a:pt x="41070" y="70592"/>
                    <a:pt x="53179" y="62913"/>
                    <a:pt x="59692" y="57448"/>
                  </a:cubicBezTo>
                  <a:cubicBezTo>
                    <a:pt x="67244" y="50938"/>
                    <a:pt x="72324" y="43782"/>
                    <a:pt x="72324" y="34149"/>
                  </a:cubicBezTo>
                  <a:cubicBezTo>
                    <a:pt x="72324" y="17491"/>
                    <a:pt x="57868" y="5906"/>
                    <a:pt x="37553" y="5906"/>
                  </a:cubicBezTo>
                  <a:cubicBezTo>
                    <a:pt x="30390" y="5906"/>
                    <a:pt x="22708" y="7339"/>
                    <a:pt x="15806" y="12935"/>
                  </a:cubicBezTo>
                  <a:cubicBezTo>
                    <a:pt x="9165" y="18532"/>
                    <a:pt x="5910" y="27382"/>
                    <a:pt x="5910" y="28164"/>
                  </a:cubicBezTo>
                  <a:cubicBezTo>
                    <a:pt x="5910" y="29594"/>
                    <a:pt x="10467" y="34410"/>
                    <a:pt x="11770" y="34410"/>
                  </a:cubicBezTo>
                  <a:cubicBezTo>
                    <a:pt x="13073" y="34410"/>
                    <a:pt x="13462" y="33239"/>
                    <a:pt x="13723" y="32589"/>
                  </a:cubicBezTo>
                  <a:cubicBezTo>
                    <a:pt x="15806" y="26210"/>
                    <a:pt x="20105" y="14498"/>
                    <a:pt x="35470" y="14498"/>
                  </a:cubicBezTo>
                  <a:cubicBezTo>
                    <a:pt x="47841" y="14498"/>
                    <a:pt x="61123" y="20483"/>
                    <a:pt x="61123" y="34280"/>
                  </a:cubicBezTo>
                  <a:cubicBezTo>
                    <a:pt x="61123" y="43521"/>
                    <a:pt x="55654" y="49509"/>
                    <a:pt x="51096" y="53934"/>
                  </a:cubicBezTo>
                  <a:cubicBezTo>
                    <a:pt x="46669" y="58098"/>
                    <a:pt x="38595" y="63824"/>
                    <a:pt x="34298" y="67208"/>
                  </a:cubicBezTo>
                  <a:lnTo>
                    <a:pt x="8776" y="8751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16" name="TextBox 3">
            <a:extLst>
              <a:ext uri="{FF2B5EF4-FFF2-40B4-BE49-F238E27FC236}">
                <a16:creationId xmlns:a16="http://schemas.microsoft.com/office/drawing/2014/main" id="{33FC8791-5FAE-4A14-8857-C88E6F3B89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08565" y="5209081"/>
            <a:ext cx="189827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fr-FR" sz="1200" dirty="0">
                <a:solidFill>
                  <a:schemeClr val="accent2"/>
                </a:solidFill>
                <a:latin typeface="Arial" panose="020B0604020202020204" pitchFamily="34" charset="0"/>
              </a:rPr>
              <a:t>a</a:t>
            </a:r>
            <a:r>
              <a:rPr lang="en-US" altLang="fr-FR" sz="12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nother frequent notation</a:t>
            </a:r>
            <a:endParaRPr lang="fr-FR" altLang="fr-FR" sz="1200" dirty="0">
              <a:solidFill>
                <a:schemeClr val="accent2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72" name="Groupe 71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chi_{1}(0)\qquad \chi_{2}(0) \qquad \dots&#10;\end{align*}&#10;&#10;\end{document}" title="IguanaTex Vector Display">
            <a:extLst>
              <a:ext uri="{FF2B5EF4-FFF2-40B4-BE49-F238E27FC236}">
                <a16:creationId xmlns:a16="http://schemas.microsoft.com/office/drawing/2014/main" id="{B81452AB-242B-4375-8881-B4B4727A131F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1092200" y="3200400"/>
            <a:ext cx="2050613" cy="225956"/>
            <a:chOff x="6331634" y="-11043612"/>
            <a:chExt cx="2050613" cy="225956"/>
          </a:xfrm>
        </p:grpSpPr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1F772F22-2E84-4DCA-A05F-9A526960481E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6331634" y="-10980589"/>
              <a:ext cx="143869" cy="143790"/>
            </a:xfrm>
            <a:custGeom>
              <a:avLst/>
              <a:gdLst>
                <a:gd name="connsiteX0" fmla="*/ 128428 w 143868"/>
                <a:gd name="connsiteY0" fmla="*/ 23385 h 143790"/>
                <a:gd name="connsiteX1" fmla="*/ 130676 w 143868"/>
                <a:gd name="connsiteY1" fmla="*/ 20111 h 143790"/>
                <a:gd name="connsiteX2" fmla="*/ 128223 w 143868"/>
                <a:gd name="connsiteY2" fmla="*/ 17653 h 143790"/>
                <a:gd name="connsiteX3" fmla="*/ 124947 w 143868"/>
                <a:gd name="connsiteY3" fmla="*/ 20111 h 143790"/>
                <a:gd name="connsiteX4" fmla="*/ 78062 w 143868"/>
                <a:gd name="connsiteY4" fmla="*/ 72286 h 143790"/>
                <a:gd name="connsiteX5" fmla="*/ 63527 w 143868"/>
                <a:gd name="connsiteY5" fmla="*/ 30343 h 143790"/>
                <a:gd name="connsiteX6" fmla="*/ 38755 w 143868"/>
                <a:gd name="connsiteY6" fmla="*/ 15406 h 143790"/>
                <a:gd name="connsiteX7" fmla="*/ 21554 w 143868"/>
                <a:gd name="connsiteY7" fmla="*/ 28911 h 143790"/>
                <a:gd name="connsiteX8" fmla="*/ 24014 w 143868"/>
                <a:gd name="connsiteY8" fmla="*/ 30953 h 143790"/>
                <a:gd name="connsiteX9" fmla="*/ 26674 w 143868"/>
                <a:gd name="connsiteY9" fmla="*/ 28707 h 143790"/>
                <a:gd name="connsiteX10" fmla="*/ 37528 w 143868"/>
                <a:gd name="connsiteY10" fmla="*/ 19906 h 143790"/>
                <a:gd name="connsiteX11" fmla="*/ 53289 w 143868"/>
                <a:gd name="connsiteY11" fmla="*/ 44459 h 143790"/>
                <a:gd name="connsiteX12" fmla="*/ 66392 w 143868"/>
                <a:gd name="connsiteY12" fmla="*/ 84977 h 143790"/>
                <a:gd name="connsiteX13" fmla="*/ 64754 w 143868"/>
                <a:gd name="connsiteY13" fmla="*/ 87223 h 143790"/>
                <a:gd name="connsiteX14" fmla="*/ 17669 w 143868"/>
                <a:gd name="connsiteY14" fmla="*/ 139809 h 143790"/>
                <a:gd name="connsiteX15" fmla="*/ 15414 w 143868"/>
                <a:gd name="connsiteY15" fmla="*/ 143084 h 143790"/>
                <a:gd name="connsiteX16" fmla="*/ 17874 w 143868"/>
                <a:gd name="connsiteY16" fmla="*/ 145543 h 143790"/>
                <a:gd name="connsiteX17" fmla="*/ 21150 w 143868"/>
                <a:gd name="connsiteY17" fmla="*/ 143289 h 143790"/>
                <a:gd name="connsiteX18" fmla="*/ 68029 w 143868"/>
                <a:gd name="connsiteY18" fmla="*/ 90703 h 143790"/>
                <a:gd name="connsiteX19" fmla="*/ 81953 w 143868"/>
                <a:gd name="connsiteY19" fmla="*/ 131421 h 143790"/>
                <a:gd name="connsiteX20" fmla="*/ 107336 w 143868"/>
                <a:gd name="connsiteY20" fmla="*/ 147796 h 143790"/>
                <a:gd name="connsiteX21" fmla="*/ 124742 w 143868"/>
                <a:gd name="connsiteY21" fmla="*/ 134495 h 143790"/>
                <a:gd name="connsiteX22" fmla="*/ 122282 w 143868"/>
                <a:gd name="connsiteY22" fmla="*/ 132242 h 143790"/>
                <a:gd name="connsiteX23" fmla="*/ 119417 w 143868"/>
                <a:gd name="connsiteY23" fmla="*/ 135104 h 143790"/>
                <a:gd name="connsiteX24" fmla="*/ 108569 w 143868"/>
                <a:gd name="connsiteY24" fmla="*/ 143289 h 143790"/>
                <a:gd name="connsiteX25" fmla="*/ 79699 w 143868"/>
                <a:gd name="connsiteY25" fmla="*/ 78018 h 143790"/>
                <a:gd name="connsiteX26" fmla="*/ 128428 w 143868"/>
                <a:gd name="connsiteY26" fmla="*/ 23385 h 1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3868" h="143790">
                  <a:moveTo>
                    <a:pt x="128428" y="23385"/>
                  </a:moveTo>
                  <a:cubicBezTo>
                    <a:pt x="130676" y="21132"/>
                    <a:pt x="130676" y="20727"/>
                    <a:pt x="130676" y="20111"/>
                  </a:cubicBezTo>
                  <a:cubicBezTo>
                    <a:pt x="130676" y="18885"/>
                    <a:pt x="129861" y="17653"/>
                    <a:pt x="128223" y="17653"/>
                  </a:cubicBezTo>
                  <a:cubicBezTo>
                    <a:pt x="126996" y="17653"/>
                    <a:pt x="126174" y="18680"/>
                    <a:pt x="124947" y="20111"/>
                  </a:cubicBezTo>
                  <a:lnTo>
                    <a:pt x="78062" y="72286"/>
                  </a:lnTo>
                  <a:cubicBezTo>
                    <a:pt x="69873" y="46301"/>
                    <a:pt x="68235" y="41186"/>
                    <a:pt x="63527" y="30343"/>
                  </a:cubicBezTo>
                  <a:cubicBezTo>
                    <a:pt x="61273" y="25638"/>
                    <a:pt x="56770" y="15406"/>
                    <a:pt x="38755" y="15406"/>
                  </a:cubicBezTo>
                  <a:cubicBezTo>
                    <a:pt x="26879" y="15406"/>
                    <a:pt x="21554" y="26043"/>
                    <a:pt x="21554" y="28911"/>
                  </a:cubicBezTo>
                  <a:cubicBezTo>
                    <a:pt x="21554" y="29117"/>
                    <a:pt x="21554" y="30953"/>
                    <a:pt x="24014" y="30953"/>
                  </a:cubicBezTo>
                  <a:cubicBezTo>
                    <a:pt x="25858" y="30953"/>
                    <a:pt x="26269" y="29726"/>
                    <a:pt x="26674" y="28707"/>
                  </a:cubicBezTo>
                  <a:cubicBezTo>
                    <a:pt x="29744" y="20727"/>
                    <a:pt x="36295" y="19906"/>
                    <a:pt x="37528" y="19906"/>
                  </a:cubicBezTo>
                  <a:cubicBezTo>
                    <a:pt x="43668" y="19906"/>
                    <a:pt x="49808" y="35460"/>
                    <a:pt x="53289" y="44459"/>
                  </a:cubicBezTo>
                  <a:cubicBezTo>
                    <a:pt x="59840" y="60623"/>
                    <a:pt x="66392" y="84361"/>
                    <a:pt x="66392" y="84977"/>
                  </a:cubicBezTo>
                  <a:cubicBezTo>
                    <a:pt x="66392" y="85182"/>
                    <a:pt x="66392" y="85587"/>
                    <a:pt x="64754" y="87223"/>
                  </a:cubicBezTo>
                  <a:lnTo>
                    <a:pt x="17669" y="139809"/>
                  </a:lnTo>
                  <a:cubicBezTo>
                    <a:pt x="15414" y="142062"/>
                    <a:pt x="15414" y="142474"/>
                    <a:pt x="15414" y="143084"/>
                  </a:cubicBezTo>
                  <a:cubicBezTo>
                    <a:pt x="15414" y="144317"/>
                    <a:pt x="16641" y="145543"/>
                    <a:pt x="17874" y="145543"/>
                  </a:cubicBezTo>
                  <a:cubicBezTo>
                    <a:pt x="19306" y="145543"/>
                    <a:pt x="20328" y="144111"/>
                    <a:pt x="21150" y="143289"/>
                  </a:cubicBezTo>
                  <a:lnTo>
                    <a:pt x="68029" y="90703"/>
                  </a:lnTo>
                  <a:cubicBezTo>
                    <a:pt x="74581" y="111982"/>
                    <a:pt x="77040" y="119961"/>
                    <a:pt x="81953" y="131421"/>
                  </a:cubicBezTo>
                  <a:cubicBezTo>
                    <a:pt x="84613" y="137563"/>
                    <a:pt x="89115" y="147796"/>
                    <a:pt x="107336" y="147796"/>
                  </a:cubicBezTo>
                  <a:cubicBezTo>
                    <a:pt x="119212" y="147796"/>
                    <a:pt x="124742" y="137153"/>
                    <a:pt x="124742" y="134495"/>
                  </a:cubicBezTo>
                  <a:cubicBezTo>
                    <a:pt x="124742" y="133468"/>
                    <a:pt x="124331" y="132242"/>
                    <a:pt x="122282" y="132242"/>
                  </a:cubicBezTo>
                  <a:cubicBezTo>
                    <a:pt x="120239" y="132242"/>
                    <a:pt x="120034" y="133057"/>
                    <a:pt x="119417" y="135104"/>
                  </a:cubicBezTo>
                  <a:cubicBezTo>
                    <a:pt x="117574" y="140015"/>
                    <a:pt x="112455" y="143289"/>
                    <a:pt x="108569" y="143289"/>
                  </a:cubicBezTo>
                  <a:cubicBezTo>
                    <a:pt x="98126" y="143289"/>
                    <a:pt x="84202" y="93772"/>
                    <a:pt x="79699" y="78018"/>
                  </a:cubicBezTo>
                  <a:lnTo>
                    <a:pt x="128428" y="233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FD842A2A-9459-42DD-8661-98C0A3652ACB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6469019" y="-10954594"/>
              <a:ext cx="82211" cy="123249"/>
            </a:xfrm>
            <a:custGeom>
              <a:avLst/>
              <a:gdLst>
                <a:gd name="connsiteX0" fmla="*/ 47811 w 82210"/>
                <a:gd name="connsiteY0" fmla="*/ 19412 h 123248"/>
                <a:gd name="connsiteX1" fmla="*/ 43514 w 82210"/>
                <a:gd name="connsiteY1" fmla="*/ 15406 h 123248"/>
                <a:gd name="connsiteX2" fmla="*/ 15414 w 82210"/>
                <a:gd name="connsiteY2" fmla="*/ 24574 h 123248"/>
                <a:gd name="connsiteX3" fmla="*/ 15414 w 82210"/>
                <a:gd name="connsiteY3" fmla="*/ 29734 h 123248"/>
                <a:gd name="connsiteX4" fmla="*/ 36199 w 82210"/>
                <a:gd name="connsiteY4" fmla="*/ 25722 h 123248"/>
                <a:gd name="connsiteX5" fmla="*/ 36199 w 82210"/>
                <a:gd name="connsiteY5" fmla="*/ 98792 h 123248"/>
                <a:gd name="connsiteX6" fmla="*/ 21863 w 82210"/>
                <a:gd name="connsiteY6" fmla="*/ 105378 h 123248"/>
                <a:gd name="connsiteX7" fmla="*/ 16417 w 82210"/>
                <a:gd name="connsiteY7" fmla="*/ 105378 h 123248"/>
                <a:gd name="connsiteX8" fmla="*/ 16417 w 82210"/>
                <a:gd name="connsiteY8" fmla="*/ 110539 h 123248"/>
                <a:gd name="connsiteX9" fmla="*/ 41934 w 82210"/>
                <a:gd name="connsiteY9" fmla="*/ 109968 h 123248"/>
                <a:gd name="connsiteX10" fmla="*/ 67593 w 82210"/>
                <a:gd name="connsiteY10" fmla="*/ 110539 h 123248"/>
                <a:gd name="connsiteX11" fmla="*/ 67593 w 82210"/>
                <a:gd name="connsiteY11" fmla="*/ 105378 h 123248"/>
                <a:gd name="connsiteX12" fmla="*/ 62146 w 82210"/>
                <a:gd name="connsiteY12" fmla="*/ 105378 h 123248"/>
                <a:gd name="connsiteX13" fmla="*/ 47811 w 82210"/>
                <a:gd name="connsiteY13" fmla="*/ 98792 h 123248"/>
                <a:gd name="connsiteX14" fmla="*/ 47811 w 82210"/>
                <a:gd name="connsiteY14" fmla="*/ 19412 h 1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210" h="123248">
                  <a:moveTo>
                    <a:pt x="47811" y="19412"/>
                  </a:moveTo>
                  <a:cubicBezTo>
                    <a:pt x="47811" y="15548"/>
                    <a:pt x="47528" y="15406"/>
                    <a:pt x="43514" y="15406"/>
                  </a:cubicBezTo>
                  <a:cubicBezTo>
                    <a:pt x="34336" y="24432"/>
                    <a:pt x="21292" y="24574"/>
                    <a:pt x="15414" y="24574"/>
                  </a:cubicBezTo>
                  <a:lnTo>
                    <a:pt x="15414" y="29734"/>
                  </a:lnTo>
                  <a:cubicBezTo>
                    <a:pt x="18857" y="29734"/>
                    <a:pt x="28318" y="29734"/>
                    <a:pt x="36199" y="25722"/>
                  </a:cubicBezTo>
                  <a:lnTo>
                    <a:pt x="36199" y="98792"/>
                  </a:lnTo>
                  <a:cubicBezTo>
                    <a:pt x="36199" y="103516"/>
                    <a:pt x="36199" y="105378"/>
                    <a:pt x="21863" y="105378"/>
                  </a:cubicBezTo>
                  <a:lnTo>
                    <a:pt x="16417" y="105378"/>
                  </a:lnTo>
                  <a:lnTo>
                    <a:pt x="16417" y="110539"/>
                  </a:lnTo>
                  <a:cubicBezTo>
                    <a:pt x="18998" y="110398"/>
                    <a:pt x="36629" y="109968"/>
                    <a:pt x="41934" y="109968"/>
                  </a:cubicBezTo>
                  <a:cubicBezTo>
                    <a:pt x="46378" y="109968"/>
                    <a:pt x="64439" y="110398"/>
                    <a:pt x="67593" y="110539"/>
                  </a:cubicBezTo>
                  <a:lnTo>
                    <a:pt x="67593" y="105378"/>
                  </a:lnTo>
                  <a:lnTo>
                    <a:pt x="62146" y="105378"/>
                  </a:lnTo>
                  <a:cubicBezTo>
                    <a:pt x="47811" y="105378"/>
                    <a:pt x="47811" y="103516"/>
                    <a:pt x="47811" y="98792"/>
                  </a:cubicBezTo>
                  <a:lnTo>
                    <a:pt x="47811" y="1941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1BAA524F-C51E-4E3A-AE60-46A4A992DCCE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6565534" y="-11043612"/>
              <a:ext cx="246632" cy="225956"/>
            </a:xfrm>
            <a:custGeom>
              <a:avLst/>
              <a:gdLst>
                <a:gd name="connsiteX0" fmla="*/ 62911 w 246631"/>
                <a:gd name="connsiteY0" fmla="*/ 217976 h 225955"/>
                <a:gd name="connsiteX1" fmla="*/ 59429 w 246631"/>
                <a:gd name="connsiteY1" fmla="*/ 213476 h 225955"/>
                <a:gd name="connsiteX2" fmla="*/ 27290 w 246631"/>
                <a:gd name="connsiteY2" fmla="*/ 117715 h 225955"/>
                <a:gd name="connsiteX3" fmla="*/ 60252 w 246631"/>
                <a:gd name="connsiteY3" fmla="*/ 20933 h 225955"/>
                <a:gd name="connsiteX4" fmla="*/ 62911 w 246631"/>
                <a:gd name="connsiteY4" fmla="*/ 17453 h 225955"/>
                <a:gd name="connsiteX5" fmla="*/ 60861 w 246631"/>
                <a:gd name="connsiteY5" fmla="*/ 15406 h 225955"/>
                <a:gd name="connsiteX6" fmla="*/ 28311 w 246631"/>
                <a:gd name="connsiteY6" fmla="*/ 55308 h 225955"/>
                <a:gd name="connsiteX7" fmla="*/ 15414 w 246631"/>
                <a:gd name="connsiteY7" fmla="*/ 117715 h 225955"/>
                <a:gd name="connsiteX8" fmla="*/ 28928 w 246631"/>
                <a:gd name="connsiteY8" fmla="*/ 181554 h 225955"/>
                <a:gd name="connsiteX9" fmla="*/ 60861 w 246631"/>
                <a:gd name="connsiteY9" fmla="*/ 220024 h 225955"/>
                <a:gd name="connsiteX10" fmla="*/ 62911 w 246631"/>
                <a:gd name="connsiteY10" fmla="*/ 217976 h 225955"/>
                <a:gd name="connsiteX11" fmla="*/ 168951 w 246631"/>
                <a:gd name="connsiteY11" fmla="*/ 103394 h 225955"/>
                <a:gd name="connsiteX12" fmla="*/ 160762 w 246631"/>
                <a:gd name="connsiteY12" fmla="*/ 55512 h 225955"/>
                <a:gd name="connsiteX13" fmla="*/ 125958 w 246631"/>
                <a:gd name="connsiteY13" fmla="*/ 32596 h 225955"/>
                <a:gd name="connsiteX14" fmla="*/ 90337 w 246631"/>
                <a:gd name="connsiteY14" fmla="*/ 56944 h 225955"/>
                <a:gd name="connsiteX15" fmla="*/ 82758 w 246631"/>
                <a:gd name="connsiteY15" fmla="*/ 103394 h 225955"/>
                <a:gd name="connsiteX16" fmla="*/ 91975 w 246631"/>
                <a:gd name="connsiteY16" fmla="*/ 152706 h 225955"/>
                <a:gd name="connsiteX17" fmla="*/ 125752 w 246631"/>
                <a:gd name="connsiteY17" fmla="*/ 173370 h 225955"/>
                <a:gd name="connsiteX18" fmla="*/ 161379 w 246631"/>
                <a:gd name="connsiteY18" fmla="*/ 149638 h 225955"/>
                <a:gd name="connsiteX19" fmla="*/ 168951 w 246631"/>
                <a:gd name="connsiteY19" fmla="*/ 103394 h 225955"/>
                <a:gd name="connsiteX20" fmla="*/ 125752 w 246631"/>
                <a:gd name="connsiteY20" fmla="*/ 168869 h 225955"/>
                <a:gd name="connsiteX21" fmla="*/ 102001 w 246631"/>
                <a:gd name="connsiteY21" fmla="*/ 144111 h 225955"/>
                <a:gd name="connsiteX22" fmla="*/ 99753 w 246631"/>
                <a:gd name="connsiteY22" fmla="*/ 100936 h 225955"/>
                <a:gd name="connsiteX23" fmla="*/ 101391 w 246631"/>
                <a:gd name="connsiteY23" fmla="*/ 63287 h 225955"/>
                <a:gd name="connsiteX24" fmla="*/ 125752 w 246631"/>
                <a:gd name="connsiteY24" fmla="*/ 37096 h 225955"/>
                <a:gd name="connsiteX25" fmla="*/ 149907 w 246631"/>
                <a:gd name="connsiteY25" fmla="*/ 61034 h 225955"/>
                <a:gd name="connsiteX26" fmla="*/ 151957 w 246631"/>
                <a:gd name="connsiteY26" fmla="*/ 100936 h 225955"/>
                <a:gd name="connsiteX27" fmla="*/ 149709 w 246631"/>
                <a:gd name="connsiteY27" fmla="*/ 143295 h 225955"/>
                <a:gd name="connsiteX28" fmla="*/ 125752 w 246631"/>
                <a:gd name="connsiteY28" fmla="*/ 168869 h 225955"/>
                <a:gd name="connsiteX29" fmla="*/ 236319 w 246631"/>
                <a:gd name="connsiteY29" fmla="*/ 117715 h 225955"/>
                <a:gd name="connsiteX30" fmla="*/ 222806 w 246631"/>
                <a:gd name="connsiteY30" fmla="*/ 53876 h 225955"/>
                <a:gd name="connsiteX31" fmla="*/ 190872 w 246631"/>
                <a:gd name="connsiteY31" fmla="*/ 15406 h 225955"/>
                <a:gd name="connsiteX32" fmla="*/ 188823 w 246631"/>
                <a:gd name="connsiteY32" fmla="*/ 17453 h 225955"/>
                <a:gd name="connsiteX33" fmla="*/ 192715 w 246631"/>
                <a:gd name="connsiteY33" fmla="*/ 22159 h 225955"/>
                <a:gd name="connsiteX34" fmla="*/ 224444 w 246631"/>
                <a:gd name="connsiteY34" fmla="*/ 117715 h 225955"/>
                <a:gd name="connsiteX35" fmla="*/ 191482 w 246631"/>
                <a:gd name="connsiteY35" fmla="*/ 214497 h 225955"/>
                <a:gd name="connsiteX36" fmla="*/ 188823 w 246631"/>
                <a:gd name="connsiteY36" fmla="*/ 217976 h 225955"/>
                <a:gd name="connsiteX37" fmla="*/ 190872 w 246631"/>
                <a:gd name="connsiteY37" fmla="*/ 220024 h 225955"/>
                <a:gd name="connsiteX38" fmla="*/ 223422 w 246631"/>
                <a:gd name="connsiteY38" fmla="*/ 180123 h 225955"/>
                <a:gd name="connsiteX39" fmla="*/ 236319 w 246631"/>
                <a:gd name="connsiteY39" fmla="*/ 117715 h 225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31" h="225955">
                  <a:moveTo>
                    <a:pt x="62911" y="217976"/>
                  </a:moveTo>
                  <a:cubicBezTo>
                    <a:pt x="62911" y="217366"/>
                    <a:pt x="62911" y="216955"/>
                    <a:pt x="59429" y="213476"/>
                  </a:cubicBezTo>
                  <a:cubicBezTo>
                    <a:pt x="33842" y="187696"/>
                    <a:pt x="27290" y="149021"/>
                    <a:pt x="27290" y="117715"/>
                  </a:cubicBezTo>
                  <a:cubicBezTo>
                    <a:pt x="27290" y="82114"/>
                    <a:pt x="35068" y="46507"/>
                    <a:pt x="60252" y="20933"/>
                  </a:cubicBezTo>
                  <a:cubicBezTo>
                    <a:pt x="62911" y="18474"/>
                    <a:pt x="62911" y="18063"/>
                    <a:pt x="62911" y="17453"/>
                  </a:cubicBezTo>
                  <a:cubicBezTo>
                    <a:pt x="62911" y="16022"/>
                    <a:pt x="62088" y="15406"/>
                    <a:pt x="60861" y="15406"/>
                  </a:cubicBezTo>
                  <a:cubicBezTo>
                    <a:pt x="58813" y="15406"/>
                    <a:pt x="40393" y="29323"/>
                    <a:pt x="28311" y="55308"/>
                  </a:cubicBezTo>
                  <a:cubicBezTo>
                    <a:pt x="17868" y="77813"/>
                    <a:pt x="15414" y="100524"/>
                    <a:pt x="15414" y="117715"/>
                  </a:cubicBezTo>
                  <a:cubicBezTo>
                    <a:pt x="15414" y="133674"/>
                    <a:pt x="17662" y="158431"/>
                    <a:pt x="28928" y="181554"/>
                  </a:cubicBezTo>
                  <a:cubicBezTo>
                    <a:pt x="41208" y="206723"/>
                    <a:pt x="58813" y="220024"/>
                    <a:pt x="60861" y="220024"/>
                  </a:cubicBezTo>
                  <a:cubicBezTo>
                    <a:pt x="62088" y="220024"/>
                    <a:pt x="62911" y="219408"/>
                    <a:pt x="62911" y="217976"/>
                  </a:cubicBezTo>
                  <a:close/>
                  <a:moveTo>
                    <a:pt x="168951" y="103394"/>
                  </a:moveTo>
                  <a:cubicBezTo>
                    <a:pt x="168951" y="87024"/>
                    <a:pt x="167930" y="70656"/>
                    <a:pt x="160762" y="55512"/>
                  </a:cubicBezTo>
                  <a:cubicBezTo>
                    <a:pt x="151346" y="35870"/>
                    <a:pt x="134558" y="32596"/>
                    <a:pt x="125958" y="32596"/>
                  </a:cubicBezTo>
                  <a:cubicBezTo>
                    <a:pt x="113671" y="32596"/>
                    <a:pt x="98725" y="37911"/>
                    <a:pt x="90337" y="56944"/>
                  </a:cubicBezTo>
                  <a:cubicBezTo>
                    <a:pt x="83786" y="71060"/>
                    <a:pt x="82758" y="87024"/>
                    <a:pt x="82758" y="103394"/>
                  </a:cubicBezTo>
                  <a:cubicBezTo>
                    <a:pt x="82758" y="118735"/>
                    <a:pt x="83580" y="137153"/>
                    <a:pt x="91975" y="152706"/>
                  </a:cubicBezTo>
                  <a:cubicBezTo>
                    <a:pt x="100774" y="169280"/>
                    <a:pt x="115720" y="173370"/>
                    <a:pt x="125752" y="173370"/>
                  </a:cubicBezTo>
                  <a:cubicBezTo>
                    <a:pt x="136806" y="173370"/>
                    <a:pt x="152367" y="169075"/>
                    <a:pt x="161379" y="149638"/>
                  </a:cubicBezTo>
                  <a:cubicBezTo>
                    <a:pt x="167930" y="135515"/>
                    <a:pt x="168951" y="119558"/>
                    <a:pt x="168951" y="103394"/>
                  </a:cubicBezTo>
                  <a:close/>
                  <a:moveTo>
                    <a:pt x="125752" y="168869"/>
                  </a:moveTo>
                  <a:cubicBezTo>
                    <a:pt x="117768" y="168869"/>
                    <a:pt x="105687" y="163754"/>
                    <a:pt x="102001" y="144111"/>
                  </a:cubicBezTo>
                  <a:cubicBezTo>
                    <a:pt x="99753" y="131831"/>
                    <a:pt x="99753" y="113009"/>
                    <a:pt x="99753" y="100936"/>
                  </a:cubicBezTo>
                  <a:cubicBezTo>
                    <a:pt x="99753" y="87840"/>
                    <a:pt x="99753" y="74334"/>
                    <a:pt x="101391" y="63287"/>
                  </a:cubicBezTo>
                  <a:cubicBezTo>
                    <a:pt x="105283" y="38939"/>
                    <a:pt x="120633" y="37096"/>
                    <a:pt x="125752" y="37096"/>
                  </a:cubicBezTo>
                  <a:cubicBezTo>
                    <a:pt x="132508" y="37096"/>
                    <a:pt x="146022" y="40781"/>
                    <a:pt x="149907" y="61034"/>
                  </a:cubicBezTo>
                  <a:cubicBezTo>
                    <a:pt x="151957" y="72492"/>
                    <a:pt x="151957" y="88046"/>
                    <a:pt x="151957" y="100936"/>
                  </a:cubicBezTo>
                  <a:cubicBezTo>
                    <a:pt x="151957" y="116283"/>
                    <a:pt x="151957" y="130194"/>
                    <a:pt x="149709" y="143295"/>
                  </a:cubicBezTo>
                  <a:cubicBezTo>
                    <a:pt x="146632" y="162733"/>
                    <a:pt x="134968" y="168869"/>
                    <a:pt x="125752" y="168869"/>
                  </a:cubicBezTo>
                  <a:close/>
                  <a:moveTo>
                    <a:pt x="236319" y="117715"/>
                  </a:moveTo>
                  <a:cubicBezTo>
                    <a:pt x="236319" y="101757"/>
                    <a:pt x="234071" y="76998"/>
                    <a:pt x="222806" y="53876"/>
                  </a:cubicBezTo>
                  <a:cubicBezTo>
                    <a:pt x="210526" y="28706"/>
                    <a:pt x="192914" y="15406"/>
                    <a:pt x="190872" y="15406"/>
                  </a:cubicBezTo>
                  <a:cubicBezTo>
                    <a:pt x="189639" y="15406"/>
                    <a:pt x="188823" y="16227"/>
                    <a:pt x="188823" y="17453"/>
                  </a:cubicBezTo>
                  <a:cubicBezTo>
                    <a:pt x="188823" y="18063"/>
                    <a:pt x="188823" y="18474"/>
                    <a:pt x="192715" y="22159"/>
                  </a:cubicBezTo>
                  <a:cubicBezTo>
                    <a:pt x="212774" y="42418"/>
                    <a:pt x="224444" y="74950"/>
                    <a:pt x="224444" y="117715"/>
                  </a:cubicBezTo>
                  <a:cubicBezTo>
                    <a:pt x="224444" y="152706"/>
                    <a:pt x="216870" y="188718"/>
                    <a:pt x="191482" y="214497"/>
                  </a:cubicBezTo>
                  <a:cubicBezTo>
                    <a:pt x="188823" y="216955"/>
                    <a:pt x="188823" y="217366"/>
                    <a:pt x="188823" y="217976"/>
                  </a:cubicBezTo>
                  <a:cubicBezTo>
                    <a:pt x="188823" y="219202"/>
                    <a:pt x="189639" y="220024"/>
                    <a:pt x="190872" y="220024"/>
                  </a:cubicBezTo>
                  <a:cubicBezTo>
                    <a:pt x="192914" y="220024"/>
                    <a:pt x="211342" y="206108"/>
                    <a:pt x="223422" y="180123"/>
                  </a:cubicBezTo>
                  <a:cubicBezTo>
                    <a:pt x="233866" y="157617"/>
                    <a:pt x="236319" y="134906"/>
                    <a:pt x="236319" y="11771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B1893D0C-A80E-47DA-93C8-18BCCE7AEB7B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7222755" y="-10980589"/>
              <a:ext cx="143869" cy="143790"/>
            </a:xfrm>
            <a:custGeom>
              <a:avLst/>
              <a:gdLst>
                <a:gd name="connsiteX0" fmla="*/ 128428 w 143868"/>
                <a:gd name="connsiteY0" fmla="*/ 23385 h 143790"/>
                <a:gd name="connsiteX1" fmla="*/ 130676 w 143868"/>
                <a:gd name="connsiteY1" fmla="*/ 20111 h 143790"/>
                <a:gd name="connsiteX2" fmla="*/ 128223 w 143868"/>
                <a:gd name="connsiteY2" fmla="*/ 17653 h 143790"/>
                <a:gd name="connsiteX3" fmla="*/ 124947 w 143868"/>
                <a:gd name="connsiteY3" fmla="*/ 20111 h 143790"/>
                <a:gd name="connsiteX4" fmla="*/ 78062 w 143868"/>
                <a:gd name="connsiteY4" fmla="*/ 72286 h 143790"/>
                <a:gd name="connsiteX5" fmla="*/ 63527 w 143868"/>
                <a:gd name="connsiteY5" fmla="*/ 30343 h 143790"/>
                <a:gd name="connsiteX6" fmla="*/ 38755 w 143868"/>
                <a:gd name="connsiteY6" fmla="*/ 15406 h 143790"/>
                <a:gd name="connsiteX7" fmla="*/ 21555 w 143868"/>
                <a:gd name="connsiteY7" fmla="*/ 28911 h 143790"/>
                <a:gd name="connsiteX8" fmla="*/ 24015 w 143868"/>
                <a:gd name="connsiteY8" fmla="*/ 30953 h 143790"/>
                <a:gd name="connsiteX9" fmla="*/ 26674 w 143868"/>
                <a:gd name="connsiteY9" fmla="*/ 28707 h 143790"/>
                <a:gd name="connsiteX10" fmla="*/ 37528 w 143868"/>
                <a:gd name="connsiteY10" fmla="*/ 19906 h 143790"/>
                <a:gd name="connsiteX11" fmla="*/ 53290 w 143868"/>
                <a:gd name="connsiteY11" fmla="*/ 44459 h 143790"/>
                <a:gd name="connsiteX12" fmla="*/ 66392 w 143868"/>
                <a:gd name="connsiteY12" fmla="*/ 84977 h 143790"/>
                <a:gd name="connsiteX13" fmla="*/ 64754 w 143868"/>
                <a:gd name="connsiteY13" fmla="*/ 87223 h 143790"/>
                <a:gd name="connsiteX14" fmla="*/ 17669 w 143868"/>
                <a:gd name="connsiteY14" fmla="*/ 139809 h 143790"/>
                <a:gd name="connsiteX15" fmla="*/ 15414 w 143868"/>
                <a:gd name="connsiteY15" fmla="*/ 143084 h 143790"/>
                <a:gd name="connsiteX16" fmla="*/ 17874 w 143868"/>
                <a:gd name="connsiteY16" fmla="*/ 145543 h 143790"/>
                <a:gd name="connsiteX17" fmla="*/ 21150 w 143868"/>
                <a:gd name="connsiteY17" fmla="*/ 143289 h 143790"/>
                <a:gd name="connsiteX18" fmla="*/ 68029 w 143868"/>
                <a:gd name="connsiteY18" fmla="*/ 90703 h 143790"/>
                <a:gd name="connsiteX19" fmla="*/ 81954 w 143868"/>
                <a:gd name="connsiteY19" fmla="*/ 131421 h 143790"/>
                <a:gd name="connsiteX20" fmla="*/ 107336 w 143868"/>
                <a:gd name="connsiteY20" fmla="*/ 147796 h 143790"/>
                <a:gd name="connsiteX21" fmla="*/ 124742 w 143868"/>
                <a:gd name="connsiteY21" fmla="*/ 134495 h 143790"/>
                <a:gd name="connsiteX22" fmla="*/ 122282 w 143868"/>
                <a:gd name="connsiteY22" fmla="*/ 132242 h 143790"/>
                <a:gd name="connsiteX23" fmla="*/ 119418 w 143868"/>
                <a:gd name="connsiteY23" fmla="*/ 135104 h 143790"/>
                <a:gd name="connsiteX24" fmla="*/ 108569 w 143868"/>
                <a:gd name="connsiteY24" fmla="*/ 143289 h 143790"/>
                <a:gd name="connsiteX25" fmla="*/ 79699 w 143868"/>
                <a:gd name="connsiteY25" fmla="*/ 78018 h 143790"/>
                <a:gd name="connsiteX26" fmla="*/ 128428 w 143868"/>
                <a:gd name="connsiteY26" fmla="*/ 23385 h 1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3868" h="143790">
                  <a:moveTo>
                    <a:pt x="128428" y="23385"/>
                  </a:moveTo>
                  <a:cubicBezTo>
                    <a:pt x="130676" y="21132"/>
                    <a:pt x="130676" y="20727"/>
                    <a:pt x="130676" y="20111"/>
                  </a:cubicBezTo>
                  <a:cubicBezTo>
                    <a:pt x="130676" y="18885"/>
                    <a:pt x="129861" y="17653"/>
                    <a:pt x="128223" y="17653"/>
                  </a:cubicBezTo>
                  <a:cubicBezTo>
                    <a:pt x="126996" y="17653"/>
                    <a:pt x="126174" y="18680"/>
                    <a:pt x="124947" y="20111"/>
                  </a:cubicBezTo>
                  <a:lnTo>
                    <a:pt x="78062" y="72286"/>
                  </a:lnTo>
                  <a:cubicBezTo>
                    <a:pt x="69873" y="46301"/>
                    <a:pt x="68235" y="41186"/>
                    <a:pt x="63527" y="30343"/>
                  </a:cubicBezTo>
                  <a:cubicBezTo>
                    <a:pt x="61273" y="25638"/>
                    <a:pt x="56771" y="15406"/>
                    <a:pt x="38755" y="15406"/>
                  </a:cubicBezTo>
                  <a:cubicBezTo>
                    <a:pt x="26879" y="15406"/>
                    <a:pt x="21555" y="26043"/>
                    <a:pt x="21555" y="28911"/>
                  </a:cubicBezTo>
                  <a:cubicBezTo>
                    <a:pt x="21555" y="29117"/>
                    <a:pt x="21555" y="30953"/>
                    <a:pt x="24015" y="30953"/>
                  </a:cubicBezTo>
                  <a:cubicBezTo>
                    <a:pt x="25858" y="30953"/>
                    <a:pt x="26269" y="29726"/>
                    <a:pt x="26674" y="28707"/>
                  </a:cubicBezTo>
                  <a:cubicBezTo>
                    <a:pt x="29744" y="20727"/>
                    <a:pt x="36295" y="19906"/>
                    <a:pt x="37528" y="19906"/>
                  </a:cubicBezTo>
                  <a:cubicBezTo>
                    <a:pt x="43668" y="19906"/>
                    <a:pt x="49809" y="35460"/>
                    <a:pt x="53290" y="44459"/>
                  </a:cubicBezTo>
                  <a:cubicBezTo>
                    <a:pt x="59840" y="60623"/>
                    <a:pt x="66392" y="84361"/>
                    <a:pt x="66392" y="84977"/>
                  </a:cubicBezTo>
                  <a:cubicBezTo>
                    <a:pt x="66392" y="85182"/>
                    <a:pt x="66392" y="85587"/>
                    <a:pt x="64754" y="87223"/>
                  </a:cubicBezTo>
                  <a:lnTo>
                    <a:pt x="17669" y="139809"/>
                  </a:lnTo>
                  <a:cubicBezTo>
                    <a:pt x="15414" y="142062"/>
                    <a:pt x="15414" y="142474"/>
                    <a:pt x="15414" y="143084"/>
                  </a:cubicBezTo>
                  <a:cubicBezTo>
                    <a:pt x="15414" y="144317"/>
                    <a:pt x="16641" y="145543"/>
                    <a:pt x="17874" y="145543"/>
                  </a:cubicBezTo>
                  <a:cubicBezTo>
                    <a:pt x="19307" y="145543"/>
                    <a:pt x="20328" y="144111"/>
                    <a:pt x="21150" y="143289"/>
                  </a:cubicBezTo>
                  <a:lnTo>
                    <a:pt x="68029" y="90703"/>
                  </a:lnTo>
                  <a:cubicBezTo>
                    <a:pt x="74581" y="111982"/>
                    <a:pt x="77040" y="119961"/>
                    <a:pt x="81954" y="131421"/>
                  </a:cubicBezTo>
                  <a:cubicBezTo>
                    <a:pt x="84613" y="137563"/>
                    <a:pt x="89115" y="147796"/>
                    <a:pt x="107336" y="147796"/>
                  </a:cubicBezTo>
                  <a:cubicBezTo>
                    <a:pt x="119212" y="147796"/>
                    <a:pt x="124742" y="137153"/>
                    <a:pt x="124742" y="134495"/>
                  </a:cubicBezTo>
                  <a:cubicBezTo>
                    <a:pt x="124742" y="133468"/>
                    <a:pt x="124331" y="132242"/>
                    <a:pt x="122282" y="132242"/>
                  </a:cubicBezTo>
                  <a:cubicBezTo>
                    <a:pt x="120239" y="132242"/>
                    <a:pt x="120034" y="133057"/>
                    <a:pt x="119418" y="135104"/>
                  </a:cubicBezTo>
                  <a:cubicBezTo>
                    <a:pt x="117574" y="140015"/>
                    <a:pt x="112455" y="143289"/>
                    <a:pt x="108569" y="143289"/>
                  </a:cubicBezTo>
                  <a:cubicBezTo>
                    <a:pt x="98126" y="143289"/>
                    <a:pt x="84202" y="93772"/>
                    <a:pt x="79699" y="78018"/>
                  </a:cubicBezTo>
                  <a:lnTo>
                    <a:pt x="128428" y="233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C130CF4E-717E-4490-8FB0-EE0C1A93D397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7353566" y="-10954594"/>
              <a:ext cx="82211" cy="123249"/>
            </a:xfrm>
            <a:custGeom>
              <a:avLst/>
              <a:gdLst>
                <a:gd name="connsiteX0" fmla="*/ 78781 w 82210"/>
                <a:gd name="connsiteY0" fmla="*/ 84464 h 123248"/>
                <a:gd name="connsiteX1" fmla="*/ 73906 w 82210"/>
                <a:gd name="connsiteY1" fmla="*/ 84464 h 123248"/>
                <a:gd name="connsiteX2" fmla="*/ 70174 w 82210"/>
                <a:gd name="connsiteY2" fmla="*/ 97502 h 123248"/>
                <a:gd name="connsiteX3" fmla="*/ 55987 w 82210"/>
                <a:gd name="connsiteY3" fmla="*/ 98362 h 123248"/>
                <a:gd name="connsiteX4" fmla="*/ 29608 w 82210"/>
                <a:gd name="connsiteY4" fmla="*/ 98362 h 123248"/>
                <a:gd name="connsiteX5" fmla="*/ 58279 w 82210"/>
                <a:gd name="connsiteY5" fmla="*/ 74290 h 123248"/>
                <a:gd name="connsiteX6" fmla="*/ 78781 w 82210"/>
                <a:gd name="connsiteY6" fmla="*/ 43342 h 123248"/>
                <a:gd name="connsiteX7" fmla="*/ 45235 w 82210"/>
                <a:gd name="connsiteY7" fmla="*/ 15406 h 123248"/>
                <a:gd name="connsiteX8" fmla="*/ 15414 w 82210"/>
                <a:gd name="connsiteY8" fmla="*/ 41052 h 123248"/>
                <a:gd name="connsiteX9" fmla="*/ 23012 w 82210"/>
                <a:gd name="connsiteY9" fmla="*/ 49076 h 123248"/>
                <a:gd name="connsiteX10" fmla="*/ 30611 w 82210"/>
                <a:gd name="connsiteY10" fmla="*/ 41482 h 123248"/>
                <a:gd name="connsiteX11" fmla="*/ 22151 w 82210"/>
                <a:gd name="connsiteY11" fmla="*/ 33888 h 123248"/>
                <a:gd name="connsiteX12" fmla="*/ 43083 w 82210"/>
                <a:gd name="connsiteY12" fmla="*/ 20562 h 123248"/>
                <a:gd name="connsiteX13" fmla="*/ 64876 w 82210"/>
                <a:gd name="connsiteY13" fmla="*/ 43342 h 123248"/>
                <a:gd name="connsiteX14" fmla="*/ 51394 w 82210"/>
                <a:gd name="connsiteY14" fmla="*/ 70849 h 123248"/>
                <a:gd name="connsiteX15" fmla="*/ 16846 w 82210"/>
                <a:gd name="connsiteY15" fmla="*/ 104954 h 123248"/>
                <a:gd name="connsiteX16" fmla="*/ 15414 w 82210"/>
                <a:gd name="connsiteY16" fmla="*/ 110539 h 123248"/>
                <a:gd name="connsiteX17" fmla="*/ 74478 w 82210"/>
                <a:gd name="connsiteY17" fmla="*/ 110539 h 123248"/>
                <a:gd name="connsiteX18" fmla="*/ 78781 w 82210"/>
                <a:gd name="connsiteY18" fmla="*/ 84464 h 1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210" h="123248">
                  <a:moveTo>
                    <a:pt x="78781" y="84464"/>
                  </a:moveTo>
                  <a:lnTo>
                    <a:pt x="73906" y="84464"/>
                  </a:lnTo>
                  <a:cubicBezTo>
                    <a:pt x="73475" y="87616"/>
                    <a:pt x="72043" y="96070"/>
                    <a:pt x="70174" y="97502"/>
                  </a:cubicBezTo>
                  <a:cubicBezTo>
                    <a:pt x="69031" y="98362"/>
                    <a:pt x="57990" y="98362"/>
                    <a:pt x="55987" y="98362"/>
                  </a:cubicBezTo>
                  <a:lnTo>
                    <a:pt x="29608" y="98362"/>
                  </a:lnTo>
                  <a:cubicBezTo>
                    <a:pt x="44657" y="85036"/>
                    <a:pt x="49679" y="81024"/>
                    <a:pt x="58279" y="74290"/>
                  </a:cubicBezTo>
                  <a:cubicBezTo>
                    <a:pt x="68890" y="65836"/>
                    <a:pt x="78781" y="56952"/>
                    <a:pt x="78781" y="43342"/>
                  </a:cubicBezTo>
                  <a:cubicBezTo>
                    <a:pt x="78781" y="26004"/>
                    <a:pt x="63585" y="15406"/>
                    <a:pt x="45235" y="15406"/>
                  </a:cubicBezTo>
                  <a:cubicBezTo>
                    <a:pt x="27457" y="15406"/>
                    <a:pt x="15414" y="27866"/>
                    <a:pt x="15414" y="41052"/>
                  </a:cubicBezTo>
                  <a:cubicBezTo>
                    <a:pt x="15414" y="48356"/>
                    <a:pt x="21580" y="49076"/>
                    <a:pt x="23012" y="49076"/>
                  </a:cubicBezTo>
                  <a:cubicBezTo>
                    <a:pt x="26455" y="49076"/>
                    <a:pt x="30611" y="46636"/>
                    <a:pt x="30611" y="41482"/>
                  </a:cubicBezTo>
                  <a:cubicBezTo>
                    <a:pt x="30611" y="38900"/>
                    <a:pt x="29608" y="33888"/>
                    <a:pt x="22151" y="33888"/>
                  </a:cubicBezTo>
                  <a:cubicBezTo>
                    <a:pt x="26596" y="23713"/>
                    <a:pt x="36346" y="20562"/>
                    <a:pt x="43083" y="20562"/>
                  </a:cubicBezTo>
                  <a:cubicBezTo>
                    <a:pt x="57419" y="20562"/>
                    <a:pt x="64876" y="31736"/>
                    <a:pt x="64876" y="43342"/>
                  </a:cubicBezTo>
                  <a:cubicBezTo>
                    <a:pt x="64876" y="55809"/>
                    <a:pt x="55987" y="65694"/>
                    <a:pt x="51394" y="70849"/>
                  </a:cubicBezTo>
                  <a:lnTo>
                    <a:pt x="16846" y="104954"/>
                  </a:lnTo>
                  <a:cubicBezTo>
                    <a:pt x="15414" y="106238"/>
                    <a:pt x="15414" y="106527"/>
                    <a:pt x="15414" y="110539"/>
                  </a:cubicBezTo>
                  <a:lnTo>
                    <a:pt x="74478" y="110539"/>
                  </a:lnTo>
                  <a:lnTo>
                    <a:pt x="78781" y="8446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051F2D33-2624-4CD6-8D45-AC6AF2C0DEAD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7456655" y="-11043612"/>
              <a:ext cx="246632" cy="225956"/>
            </a:xfrm>
            <a:custGeom>
              <a:avLst/>
              <a:gdLst>
                <a:gd name="connsiteX0" fmla="*/ 62910 w 246631"/>
                <a:gd name="connsiteY0" fmla="*/ 217976 h 225955"/>
                <a:gd name="connsiteX1" fmla="*/ 59429 w 246631"/>
                <a:gd name="connsiteY1" fmla="*/ 213476 h 225955"/>
                <a:gd name="connsiteX2" fmla="*/ 27290 w 246631"/>
                <a:gd name="connsiteY2" fmla="*/ 117715 h 225955"/>
                <a:gd name="connsiteX3" fmla="*/ 60251 w 246631"/>
                <a:gd name="connsiteY3" fmla="*/ 20933 h 225955"/>
                <a:gd name="connsiteX4" fmla="*/ 62910 w 246631"/>
                <a:gd name="connsiteY4" fmla="*/ 17453 h 225955"/>
                <a:gd name="connsiteX5" fmla="*/ 60861 w 246631"/>
                <a:gd name="connsiteY5" fmla="*/ 15406 h 225955"/>
                <a:gd name="connsiteX6" fmla="*/ 28311 w 246631"/>
                <a:gd name="connsiteY6" fmla="*/ 55308 h 225955"/>
                <a:gd name="connsiteX7" fmla="*/ 15414 w 246631"/>
                <a:gd name="connsiteY7" fmla="*/ 117715 h 225955"/>
                <a:gd name="connsiteX8" fmla="*/ 28927 w 246631"/>
                <a:gd name="connsiteY8" fmla="*/ 181554 h 225955"/>
                <a:gd name="connsiteX9" fmla="*/ 60861 w 246631"/>
                <a:gd name="connsiteY9" fmla="*/ 220024 h 225955"/>
                <a:gd name="connsiteX10" fmla="*/ 62910 w 246631"/>
                <a:gd name="connsiteY10" fmla="*/ 217976 h 225955"/>
                <a:gd name="connsiteX11" fmla="*/ 168950 w 246631"/>
                <a:gd name="connsiteY11" fmla="*/ 103394 h 225955"/>
                <a:gd name="connsiteX12" fmla="*/ 160762 w 246631"/>
                <a:gd name="connsiteY12" fmla="*/ 55512 h 225955"/>
                <a:gd name="connsiteX13" fmla="*/ 125957 w 246631"/>
                <a:gd name="connsiteY13" fmla="*/ 32596 h 225955"/>
                <a:gd name="connsiteX14" fmla="*/ 90337 w 246631"/>
                <a:gd name="connsiteY14" fmla="*/ 56944 h 225955"/>
                <a:gd name="connsiteX15" fmla="*/ 82758 w 246631"/>
                <a:gd name="connsiteY15" fmla="*/ 103394 h 225955"/>
                <a:gd name="connsiteX16" fmla="*/ 91975 w 246631"/>
                <a:gd name="connsiteY16" fmla="*/ 152706 h 225955"/>
                <a:gd name="connsiteX17" fmla="*/ 125751 w 246631"/>
                <a:gd name="connsiteY17" fmla="*/ 173370 h 225955"/>
                <a:gd name="connsiteX18" fmla="*/ 161378 w 246631"/>
                <a:gd name="connsiteY18" fmla="*/ 149638 h 225955"/>
                <a:gd name="connsiteX19" fmla="*/ 168950 w 246631"/>
                <a:gd name="connsiteY19" fmla="*/ 103394 h 225955"/>
                <a:gd name="connsiteX20" fmla="*/ 125751 w 246631"/>
                <a:gd name="connsiteY20" fmla="*/ 168869 h 225955"/>
                <a:gd name="connsiteX21" fmla="*/ 102001 w 246631"/>
                <a:gd name="connsiteY21" fmla="*/ 144111 h 225955"/>
                <a:gd name="connsiteX22" fmla="*/ 99753 w 246631"/>
                <a:gd name="connsiteY22" fmla="*/ 100936 h 225955"/>
                <a:gd name="connsiteX23" fmla="*/ 101390 w 246631"/>
                <a:gd name="connsiteY23" fmla="*/ 63287 h 225955"/>
                <a:gd name="connsiteX24" fmla="*/ 125751 w 246631"/>
                <a:gd name="connsiteY24" fmla="*/ 37096 h 225955"/>
                <a:gd name="connsiteX25" fmla="*/ 149907 w 246631"/>
                <a:gd name="connsiteY25" fmla="*/ 61034 h 225955"/>
                <a:gd name="connsiteX26" fmla="*/ 151956 w 246631"/>
                <a:gd name="connsiteY26" fmla="*/ 100936 h 225955"/>
                <a:gd name="connsiteX27" fmla="*/ 149708 w 246631"/>
                <a:gd name="connsiteY27" fmla="*/ 143295 h 225955"/>
                <a:gd name="connsiteX28" fmla="*/ 125751 w 246631"/>
                <a:gd name="connsiteY28" fmla="*/ 168869 h 225955"/>
                <a:gd name="connsiteX29" fmla="*/ 236318 w 246631"/>
                <a:gd name="connsiteY29" fmla="*/ 117715 h 225955"/>
                <a:gd name="connsiteX30" fmla="*/ 222805 w 246631"/>
                <a:gd name="connsiteY30" fmla="*/ 53876 h 225955"/>
                <a:gd name="connsiteX31" fmla="*/ 190872 w 246631"/>
                <a:gd name="connsiteY31" fmla="*/ 15406 h 225955"/>
                <a:gd name="connsiteX32" fmla="*/ 188823 w 246631"/>
                <a:gd name="connsiteY32" fmla="*/ 17453 h 225955"/>
                <a:gd name="connsiteX33" fmla="*/ 192714 w 246631"/>
                <a:gd name="connsiteY33" fmla="*/ 22159 h 225955"/>
                <a:gd name="connsiteX34" fmla="*/ 224443 w 246631"/>
                <a:gd name="connsiteY34" fmla="*/ 117715 h 225955"/>
                <a:gd name="connsiteX35" fmla="*/ 191481 w 246631"/>
                <a:gd name="connsiteY35" fmla="*/ 214497 h 225955"/>
                <a:gd name="connsiteX36" fmla="*/ 188823 w 246631"/>
                <a:gd name="connsiteY36" fmla="*/ 217976 h 225955"/>
                <a:gd name="connsiteX37" fmla="*/ 190872 w 246631"/>
                <a:gd name="connsiteY37" fmla="*/ 220024 h 225955"/>
                <a:gd name="connsiteX38" fmla="*/ 223421 w 246631"/>
                <a:gd name="connsiteY38" fmla="*/ 180123 h 225955"/>
                <a:gd name="connsiteX39" fmla="*/ 236318 w 246631"/>
                <a:gd name="connsiteY39" fmla="*/ 117715 h 225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31" h="225955">
                  <a:moveTo>
                    <a:pt x="62910" y="217976"/>
                  </a:moveTo>
                  <a:cubicBezTo>
                    <a:pt x="62910" y="217366"/>
                    <a:pt x="62910" y="216955"/>
                    <a:pt x="59429" y="213476"/>
                  </a:cubicBezTo>
                  <a:cubicBezTo>
                    <a:pt x="33841" y="187696"/>
                    <a:pt x="27290" y="149021"/>
                    <a:pt x="27290" y="117715"/>
                  </a:cubicBezTo>
                  <a:cubicBezTo>
                    <a:pt x="27290" y="82114"/>
                    <a:pt x="35068" y="46507"/>
                    <a:pt x="60251" y="20933"/>
                  </a:cubicBezTo>
                  <a:cubicBezTo>
                    <a:pt x="62910" y="18474"/>
                    <a:pt x="62910" y="18063"/>
                    <a:pt x="62910" y="17453"/>
                  </a:cubicBezTo>
                  <a:cubicBezTo>
                    <a:pt x="62910" y="16022"/>
                    <a:pt x="62088" y="15406"/>
                    <a:pt x="60861" y="15406"/>
                  </a:cubicBezTo>
                  <a:cubicBezTo>
                    <a:pt x="58812" y="15406"/>
                    <a:pt x="40392" y="29323"/>
                    <a:pt x="28311" y="55308"/>
                  </a:cubicBezTo>
                  <a:cubicBezTo>
                    <a:pt x="17868" y="77813"/>
                    <a:pt x="15414" y="100524"/>
                    <a:pt x="15414" y="117715"/>
                  </a:cubicBezTo>
                  <a:cubicBezTo>
                    <a:pt x="15414" y="133674"/>
                    <a:pt x="17662" y="158431"/>
                    <a:pt x="28927" y="181554"/>
                  </a:cubicBezTo>
                  <a:cubicBezTo>
                    <a:pt x="41208" y="206723"/>
                    <a:pt x="58812" y="220024"/>
                    <a:pt x="60861" y="220024"/>
                  </a:cubicBezTo>
                  <a:cubicBezTo>
                    <a:pt x="62088" y="220024"/>
                    <a:pt x="62910" y="219408"/>
                    <a:pt x="62910" y="217976"/>
                  </a:cubicBezTo>
                  <a:close/>
                  <a:moveTo>
                    <a:pt x="168950" y="103394"/>
                  </a:moveTo>
                  <a:cubicBezTo>
                    <a:pt x="168950" y="87024"/>
                    <a:pt x="167929" y="70656"/>
                    <a:pt x="160762" y="55512"/>
                  </a:cubicBezTo>
                  <a:cubicBezTo>
                    <a:pt x="151346" y="35870"/>
                    <a:pt x="134557" y="32596"/>
                    <a:pt x="125957" y="32596"/>
                  </a:cubicBezTo>
                  <a:cubicBezTo>
                    <a:pt x="113671" y="32596"/>
                    <a:pt x="98725" y="37911"/>
                    <a:pt x="90337" y="56944"/>
                  </a:cubicBezTo>
                  <a:cubicBezTo>
                    <a:pt x="83786" y="71060"/>
                    <a:pt x="82758" y="87024"/>
                    <a:pt x="82758" y="103394"/>
                  </a:cubicBezTo>
                  <a:cubicBezTo>
                    <a:pt x="82758" y="118735"/>
                    <a:pt x="83580" y="137153"/>
                    <a:pt x="91975" y="152706"/>
                  </a:cubicBezTo>
                  <a:cubicBezTo>
                    <a:pt x="100774" y="169280"/>
                    <a:pt x="115719" y="173370"/>
                    <a:pt x="125751" y="173370"/>
                  </a:cubicBezTo>
                  <a:cubicBezTo>
                    <a:pt x="136805" y="173370"/>
                    <a:pt x="152367" y="169075"/>
                    <a:pt x="161378" y="149638"/>
                  </a:cubicBezTo>
                  <a:cubicBezTo>
                    <a:pt x="167929" y="135515"/>
                    <a:pt x="168950" y="119558"/>
                    <a:pt x="168950" y="103394"/>
                  </a:cubicBezTo>
                  <a:close/>
                  <a:moveTo>
                    <a:pt x="125751" y="168869"/>
                  </a:moveTo>
                  <a:cubicBezTo>
                    <a:pt x="117768" y="168869"/>
                    <a:pt x="105687" y="163754"/>
                    <a:pt x="102001" y="144111"/>
                  </a:cubicBezTo>
                  <a:cubicBezTo>
                    <a:pt x="99753" y="131831"/>
                    <a:pt x="99753" y="113009"/>
                    <a:pt x="99753" y="100936"/>
                  </a:cubicBezTo>
                  <a:cubicBezTo>
                    <a:pt x="99753" y="87840"/>
                    <a:pt x="99753" y="74334"/>
                    <a:pt x="101390" y="63287"/>
                  </a:cubicBezTo>
                  <a:cubicBezTo>
                    <a:pt x="105282" y="38939"/>
                    <a:pt x="120633" y="37096"/>
                    <a:pt x="125751" y="37096"/>
                  </a:cubicBezTo>
                  <a:cubicBezTo>
                    <a:pt x="132508" y="37096"/>
                    <a:pt x="146022" y="40781"/>
                    <a:pt x="149907" y="61034"/>
                  </a:cubicBezTo>
                  <a:cubicBezTo>
                    <a:pt x="151956" y="72492"/>
                    <a:pt x="151956" y="88046"/>
                    <a:pt x="151956" y="100936"/>
                  </a:cubicBezTo>
                  <a:cubicBezTo>
                    <a:pt x="151956" y="116283"/>
                    <a:pt x="151956" y="130194"/>
                    <a:pt x="149708" y="143295"/>
                  </a:cubicBezTo>
                  <a:cubicBezTo>
                    <a:pt x="146632" y="162733"/>
                    <a:pt x="134968" y="168869"/>
                    <a:pt x="125751" y="168869"/>
                  </a:cubicBezTo>
                  <a:close/>
                  <a:moveTo>
                    <a:pt x="236318" y="117715"/>
                  </a:moveTo>
                  <a:cubicBezTo>
                    <a:pt x="236318" y="101757"/>
                    <a:pt x="234069" y="76998"/>
                    <a:pt x="222805" y="53876"/>
                  </a:cubicBezTo>
                  <a:cubicBezTo>
                    <a:pt x="210524" y="28706"/>
                    <a:pt x="192914" y="15406"/>
                    <a:pt x="190872" y="15406"/>
                  </a:cubicBezTo>
                  <a:cubicBezTo>
                    <a:pt x="189638" y="15406"/>
                    <a:pt x="188823" y="16227"/>
                    <a:pt x="188823" y="17453"/>
                  </a:cubicBezTo>
                  <a:cubicBezTo>
                    <a:pt x="188823" y="18063"/>
                    <a:pt x="188823" y="18474"/>
                    <a:pt x="192714" y="22159"/>
                  </a:cubicBezTo>
                  <a:cubicBezTo>
                    <a:pt x="212773" y="42418"/>
                    <a:pt x="224443" y="74950"/>
                    <a:pt x="224443" y="117715"/>
                  </a:cubicBezTo>
                  <a:cubicBezTo>
                    <a:pt x="224443" y="152706"/>
                    <a:pt x="216871" y="188718"/>
                    <a:pt x="191481" y="214497"/>
                  </a:cubicBezTo>
                  <a:cubicBezTo>
                    <a:pt x="188823" y="216955"/>
                    <a:pt x="188823" y="217366"/>
                    <a:pt x="188823" y="217976"/>
                  </a:cubicBezTo>
                  <a:cubicBezTo>
                    <a:pt x="188823" y="219202"/>
                    <a:pt x="189638" y="220024"/>
                    <a:pt x="190872" y="220024"/>
                  </a:cubicBezTo>
                  <a:cubicBezTo>
                    <a:pt x="192914" y="220024"/>
                    <a:pt x="211340" y="206108"/>
                    <a:pt x="223421" y="180123"/>
                  </a:cubicBezTo>
                  <a:cubicBezTo>
                    <a:pt x="233866" y="157617"/>
                    <a:pt x="236318" y="134906"/>
                    <a:pt x="236318" y="11771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78243F97-FE14-455E-A967-590F21AC2FBE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8159275" y="-10911839"/>
              <a:ext cx="41105" cy="41083"/>
            </a:xfrm>
            <a:custGeom>
              <a:avLst/>
              <a:gdLst>
                <a:gd name="connsiteX0" fmla="*/ 37117 w 41105"/>
                <a:gd name="connsiteY0" fmla="*/ 26255 h 41082"/>
                <a:gd name="connsiteX1" fmla="*/ 26269 w 41105"/>
                <a:gd name="connsiteY1" fmla="*/ 15406 h 41082"/>
                <a:gd name="connsiteX2" fmla="*/ 15414 w 41105"/>
                <a:gd name="connsiteY2" fmla="*/ 26255 h 41082"/>
                <a:gd name="connsiteX3" fmla="*/ 26269 w 41105"/>
                <a:gd name="connsiteY3" fmla="*/ 37096 h 41082"/>
                <a:gd name="connsiteX4" fmla="*/ 37117 w 41105"/>
                <a:gd name="connsiteY4" fmla="*/ 26255 h 4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05" h="41082">
                  <a:moveTo>
                    <a:pt x="37117" y="26255"/>
                  </a:moveTo>
                  <a:cubicBezTo>
                    <a:pt x="37117" y="20317"/>
                    <a:pt x="32203" y="15406"/>
                    <a:pt x="26269" y="15406"/>
                  </a:cubicBezTo>
                  <a:cubicBezTo>
                    <a:pt x="20327" y="15406"/>
                    <a:pt x="15414" y="20317"/>
                    <a:pt x="15414" y="26255"/>
                  </a:cubicBezTo>
                  <a:cubicBezTo>
                    <a:pt x="15414" y="32186"/>
                    <a:pt x="20327" y="37096"/>
                    <a:pt x="26269" y="37096"/>
                  </a:cubicBezTo>
                  <a:cubicBezTo>
                    <a:pt x="32203" y="37096"/>
                    <a:pt x="37117" y="32186"/>
                    <a:pt x="37117" y="2625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A5F14BD1-E065-492E-B531-8B0F5C718B00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8250311" y="-10911839"/>
              <a:ext cx="41105" cy="41083"/>
            </a:xfrm>
            <a:custGeom>
              <a:avLst/>
              <a:gdLst>
                <a:gd name="connsiteX0" fmla="*/ 37117 w 41105"/>
                <a:gd name="connsiteY0" fmla="*/ 26255 h 41082"/>
                <a:gd name="connsiteX1" fmla="*/ 26268 w 41105"/>
                <a:gd name="connsiteY1" fmla="*/ 15406 h 41082"/>
                <a:gd name="connsiteX2" fmla="*/ 15414 w 41105"/>
                <a:gd name="connsiteY2" fmla="*/ 26255 h 41082"/>
                <a:gd name="connsiteX3" fmla="*/ 26268 w 41105"/>
                <a:gd name="connsiteY3" fmla="*/ 37096 h 41082"/>
                <a:gd name="connsiteX4" fmla="*/ 37117 w 41105"/>
                <a:gd name="connsiteY4" fmla="*/ 26255 h 4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05" h="41082">
                  <a:moveTo>
                    <a:pt x="37117" y="26255"/>
                  </a:moveTo>
                  <a:cubicBezTo>
                    <a:pt x="37117" y="20317"/>
                    <a:pt x="32203" y="15406"/>
                    <a:pt x="26268" y="15406"/>
                  </a:cubicBezTo>
                  <a:cubicBezTo>
                    <a:pt x="20327" y="15406"/>
                    <a:pt x="15414" y="20317"/>
                    <a:pt x="15414" y="26255"/>
                  </a:cubicBezTo>
                  <a:cubicBezTo>
                    <a:pt x="15414" y="32186"/>
                    <a:pt x="20327" y="37096"/>
                    <a:pt x="26268" y="37096"/>
                  </a:cubicBezTo>
                  <a:cubicBezTo>
                    <a:pt x="32203" y="37096"/>
                    <a:pt x="37117" y="32186"/>
                    <a:pt x="37117" y="2625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CD06BEF0-F3C7-4F53-9226-63A08B241AB7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8341142" y="-10911839"/>
              <a:ext cx="41105" cy="41083"/>
            </a:xfrm>
            <a:custGeom>
              <a:avLst/>
              <a:gdLst>
                <a:gd name="connsiteX0" fmla="*/ 37117 w 41105"/>
                <a:gd name="connsiteY0" fmla="*/ 26255 h 41082"/>
                <a:gd name="connsiteX1" fmla="*/ 26269 w 41105"/>
                <a:gd name="connsiteY1" fmla="*/ 15406 h 41082"/>
                <a:gd name="connsiteX2" fmla="*/ 15414 w 41105"/>
                <a:gd name="connsiteY2" fmla="*/ 26255 h 41082"/>
                <a:gd name="connsiteX3" fmla="*/ 26269 w 41105"/>
                <a:gd name="connsiteY3" fmla="*/ 37096 h 41082"/>
                <a:gd name="connsiteX4" fmla="*/ 37117 w 41105"/>
                <a:gd name="connsiteY4" fmla="*/ 26255 h 4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05" h="41082">
                  <a:moveTo>
                    <a:pt x="37117" y="26255"/>
                  </a:moveTo>
                  <a:cubicBezTo>
                    <a:pt x="37117" y="20317"/>
                    <a:pt x="32203" y="15406"/>
                    <a:pt x="26269" y="15406"/>
                  </a:cubicBezTo>
                  <a:cubicBezTo>
                    <a:pt x="20328" y="15406"/>
                    <a:pt x="15414" y="20317"/>
                    <a:pt x="15414" y="26255"/>
                  </a:cubicBezTo>
                  <a:cubicBezTo>
                    <a:pt x="15414" y="32186"/>
                    <a:pt x="20328" y="37096"/>
                    <a:pt x="26269" y="37096"/>
                  </a:cubicBezTo>
                  <a:cubicBezTo>
                    <a:pt x="32203" y="37096"/>
                    <a:pt x="37117" y="32186"/>
                    <a:pt x="37117" y="2625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54" grpId="0" animBg="1"/>
      <p:bldP spid="23555" grpId="0" animBg="1"/>
      <p:bldP spid="9220" grpId="0"/>
      <p:bldP spid="2" grpId="0" animBg="1"/>
      <p:bldP spid="23569" grpId="0" animBg="1"/>
      <p:bldP spid="23570" grpId="0" animBg="1"/>
      <p:bldP spid="57" grpId="0"/>
      <p:bldP spid="58" grpId="0"/>
      <p:bldP spid="63" grpId="0"/>
      <p:bldP spid="11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2">
            <a:extLst>
              <a:ext uri="{FF2B5EF4-FFF2-40B4-BE49-F238E27FC236}">
                <a16:creationId xmlns:a16="http://schemas.microsoft.com/office/drawing/2014/main" id="{432CEA64-3773-4EAC-AA78-E527124F366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260350"/>
            <a:ext cx="8278688" cy="731838"/>
          </a:xfrm>
        </p:spPr>
        <p:txBody>
          <a:bodyPr/>
          <a:lstStyle/>
          <a:p>
            <a:pPr eaLnBrk="1" hangingPunct="1"/>
            <a:r>
              <a:rPr lang="en-US" altLang="en-US" sz="3600" dirty="0" err="1">
                <a:solidFill>
                  <a:srgbClr val="CC0000"/>
                </a:solidFill>
              </a:rPr>
              <a:t>Superconformal</a:t>
            </a:r>
            <a:r>
              <a:rPr lang="en-US" altLang="en-US" sz="3600" dirty="0">
                <a:solidFill>
                  <a:srgbClr val="CC0000"/>
                </a:solidFill>
              </a:rPr>
              <a:t> Symmetry of N=4 SYM</a:t>
            </a:r>
          </a:p>
        </p:txBody>
      </p:sp>
      <p:sp>
        <p:nvSpPr>
          <p:cNvPr id="224259" name="Text Box 3 1">
            <a:extLst>
              <a:ext uri="{FF2B5EF4-FFF2-40B4-BE49-F238E27FC236}">
                <a16:creationId xmlns:a16="http://schemas.microsoft.com/office/drawing/2014/main" id="{0FA51399-BE86-4FFC-9832-7E56EE9638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655" y="1729545"/>
            <a:ext cx="615585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GB" altLang="en-US" sz="18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Generators of global </a:t>
            </a:r>
            <a:r>
              <a:rPr lang="en-GB" altLang="en-US" sz="1800" dirty="0" err="1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superconformal</a:t>
            </a:r>
            <a:r>
              <a:rPr lang="en-GB" altLang="en-US" sz="18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</a:t>
            </a:r>
            <a:r>
              <a:rPr lang="en-GB" altLang="en-US" sz="1800" dirty="0" err="1">
                <a:latin typeface="Arial" panose="020B0604020202020204" pitchFamily="34" charset="0"/>
                <a:ea typeface="ＭＳ Ｐゴシック" panose="020B0600070205080204" pitchFamily="34" charset="-128"/>
              </a:rPr>
              <a:t>psu</a:t>
            </a:r>
            <a:r>
              <a:rPr lang="en-GB" altLang="en-US" sz="1800" dirty="0">
                <a:latin typeface="Arial" panose="020B0604020202020204" pitchFamily="34" charset="0"/>
                <a:ea typeface="ＭＳ Ｐゴシック" panose="020B0600070205080204" pitchFamily="34" charset="-128"/>
              </a:rPr>
              <a:t>(2,2|4)</a:t>
            </a:r>
            <a:r>
              <a:rPr lang="en-GB" altLang="en-US" sz="18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symmetry:</a:t>
            </a:r>
          </a:p>
        </p:txBody>
      </p:sp>
      <p:sp>
        <p:nvSpPr>
          <p:cNvPr id="224260" name="Text Box 5 1">
            <a:extLst>
              <a:ext uri="{FF2B5EF4-FFF2-40B4-BE49-F238E27FC236}">
                <a16:creationId xmlns:a16="http://schemas.microsoft.com/office/drawing/2014/main" id="{D3570EF5-0644-4C22-AB82-8FB35BD8EC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001" y="4263217"/>
            <a:ext cx="262123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GB" altLang="en-US" sz="18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Some algebra relations:</a:t>
            </a:r>
          </a:p>
        </p:txBody>
      </p:sp>
      <p:pic>
        <p:nvPicPr>
          <p:cNvPr id="224276" name="Picture 21" descr="txp_fig">
            <a:extLst>
              <a:ext uri="{FF2B5EF4-FFF2-40B4-BE49-F238E27FC236}">
                <a16:creationId xmlns:a16="http://schemas.microsoft.com/office/drawing/2014/main" id="{F8B6AFA8-D626-417E-ADD6-90DDAE0E6B14}"/>
              </a:ext>
            </a:extLst>
          </p:cNvPr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6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4064" y="4387472"/>
            <a:ext cx="3438525" cy="151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" name="Image 45">
            <a:extLst>
              <a:ext uri="{FF2B5EF4-FFF2-40B4-BE49-F238E27FC236}">
                <a16:creationId xmlns:a16="http://schemas.microsoft.com/office/drawing/2014/main" id="{2F7D9308-9C8A-4654-BB85-6DA2F741CF90}"/>
              </a:ext>
            </a:extLst>
          </p:cNvPr>
          <p:cNvPicPr>
            <a:picLocks/>
          </p:cNvPicPr>
          <p:nvPr>
            <p:custDataLst>
              <p:tags r:id="rId2"/>
            </p:custDataLst>
          </p:nvPr>
        </p:nvPicPr>
        <p:blipFill>
          <a:blip r:embed="rId6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8486" y="6093296"/>
            <a:ext cx="20574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4301" name="Text Box 5 2">
            <a:extLst>
              <a:ext uri="{FF2B5EF4-FFF2-40B4-BE49-F238E27FC236}">
                <a16:creationId xmlns:a16="http://schemas.microsoft.com/office/drawing/2014/main" id="{880F75AF-B17B-4DAA-854A-DE9C75B770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2944" y="6019098"/>
            <a:ext cx="182614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GB" altLang="en-US" sz="1800" dirty="0" err="1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Cartan</a:t>
            </a:r>
            <a:r>
              <a:rPr lang="en-GB" altLang="en-US" sz="18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charges:</a:t>
            </a:r>
          </a:p>
        </p:txBody>
      </p:sp>
      <p:sp>
        <p:nvSpPr>
          <p:cNvPr id="48" name="Text Box 3 2">
            <a:extLst>
              <a:ext uri="{FF2B5EF4-FFF2-40B4-BE49-F238E27FC236}">
                <a16:creationId xmlns:a16="http://schemas.microsoft.com/office/drawing/2014/main" id="{2AF7A36D-B618-4901-8990-335C10D578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9720" y="1040414"/>
            <a:ext cx="549753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/>
            <a:r>
              <a:rPr lang="en-GB" altLang="en-US" sz="18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Action obeys </a:t>
            </a:r>
            <a:r>
              <a:rPr lang="en-GB" altLang="en-US" sz="1800" dirty="0" err="1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superconformal</a:t>
            </a:r>
            <a:r>
              <a:rPr lang="en-GB" altLang="en-US" sz="18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 </a:t>
            </a:r>
            <a:r>
              <a:rPr lang="en-GB" altLang="en-US" sz="1800" dirty="0" err="1">
                <a:latin typeface="Arial" panose="020B0604020202020204" pitchFamily="34" charset="0"/>
                <a:ea typeface="ＭＳ Ｐゴシック" panose="020B0600070205080204" pitchFamily="34" charset="-128"/>
              </a:rPr>
              <a:t>psu</a:t>
            </a:r>
            <a:r>
              <a:rPr lang="en-GB" altLang="en-US" sz="1800" dirty="0">
                <a:latin typeface="Arial" panose="020B0604020202020204" pitchFamily="34" charset="0"/>
                <a:ea typeface="ＭＳ Ｐゴシック" panose="020B0600070205080204" pitchFamily="34" charset="-128"/>
              </a:rPr>
              <a:t>(2,2|4)</a:t>
            </a:r>
            <a:r>
              <a:rPr lang="en-GB" altLang="en-US" sz="18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symmetry. </a:t>
            </a:r>
          </a:p>
          <a:p>
            <a:pPr algn="l" eaLnBrk="1" hangingPunct="1"/>
            <a:r>
              <a:rPr lang="en-GB" altLang="en-US" sz="18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It persists on QM level</a:t>
            </a:r>
          </a:p>
        </p:txBody>
      </p:sp>
      <p:grpSp>
        <p:nvGrpSpPr>
          <p:cNvPr id="372" name="Groupe 371">
            <a:extLst>
              <a:ext uri="{FF2B5EF4-FFF2-40B4-BE49-F238E27FC236}">
                <a16:creationId xmlns:a16="http://schemas.microsoft.com/office/drawing/2014/main" id="{8108430C-26D6-44D4-AD39-7600CBC86B32}"/>
              </a:ext>
            </a:extLst>
          </p:cNvPr>
          <p:cNvGrpSpPr/>
          <p:nvPr/>
        </p:nvGrpSpPr>
        <p:grpSpPr>
          <a:xfrm>
            <a:off x="2252705" y="2069647"/>
            <a:ext cx="3475033" cy="2122707"/>
            <a:chOff x="5335678" y="4189151"/>
            <a:chExt cx="3475033" cy="2122707"/>
          </a:xfrm>
        </p:grpSpPr>
        <p:sp>
          <p:nvSpPr>
            <p:cNvPr id="530" name="Text Box 10">
              <a:extLst>
                <a:ext uri="{FF2B5EF4-FFF2-40B4-BE49-F238E27FC236}">
                  <a16:creationId xmlns:a16="http://schemas.microsoft.com/office/drawing/2014/main" id="{BADD13C9-F45D-431E-B263-2A0F46A0C3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7605" y="4189151"/>
              <a:ext cx="55335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en-GB" altLang="en-US" sz="1400" dirty="0" err="1">
                  <a:solidFill>
                    <a:schemeClr val="accent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rPr>
                <a:t>susy</a:t>
              </a:r>
              <a:endParaRPr lang="en-GB" altLang="en-US" sz="14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71" name="Groupe 370">
              <a:extLst>
                <a:ext uri="{FF2B5EF4-FFF2-40B4-BE49-F238E27FC236}">
                  <a16:creationId xmlns:a16="http://schemas.microsoft.com/office/drawing/2014/main" id="{ED6B0653-1FE1-454B-932D-E1FE528CB51A}"/>
                </a:ext>
              </a:extLst>
            </p:cNvPr>
            <p:cNvGrpSpPr/>
            <p:nvPr/>
          </p:nvGrpSpPr>
          <p:grpSpPr>
            <a:xfrm>
              <a:off x="5335678" y="4260693"/>
              <a:ext cx="3475033" cy="2051165"/>
              <a:chOff x="4994315" y="4022061"/>
              <a:chExt cx="3475033" cy="2051165"/>
            </a:xfrm>
          </p:grpSpPr>
          <p:sp>
            <p:nvSpPr>
              <p:cNvPr id="533" name="Text Box 11">
                <a:extLst>
                  <a:ext uri="{FF2B5EF4-FFF2-40B4-BE49-F238E27FC236}">
                    <a16:creationId xmlns:a16="http://schemas.microsoft.com/office/drawing/2014/main" id="{956C331A-814A-4706-AE12-C95F54526D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16200000">
                <a:off x="4638289" y="4816339"/>
                <a:ext cx="101983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r>
                  <a:rPr lang="en-GB" altLang="en-US" sz="1400" dirty="0" err="1">
                    <a:solidFill>
                      <a:schemeClr val="accent2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rPr>
                  <a:t>superconf</a:t>
                </a:r>
                <a:r>
                  <a:rPr lang="en-GB" altLang="en-US" sz="1400" dirty="0">
                    <a:solidFill>
                      <a:schemeClr val="accent2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rPr>
                  <a:t>.</a:t>
                </a:r>
              </a:p>
            </p:txBody>
          </p:sp>
          <p:grpSp>
            <p:nvGrpSpPr>
              <p:cNvPr id="370" name="Groupe 369">
                <a:extLst>
                  <a:ext uri="{FF2B5EF4-FFF2-40B4-BE49-F238E27FC236}">
                    <a16:creationId xmlns:a16="http://schemas.microsoft.com/office/drawing/2014/main" id="{EB628A66-4E86-4455-9F2E-95DC73A86204}"/>
                  </a:ext>
                </a:extLst>
              </p:cNvPr>
              <p:cNvGrpSpPr/>
              <p:nvPr/>
            </p:nvGrpSpPr>
            <p:grpSpPr>
              <a:xfrm>
                <a:off x="5271305" y="4022061"/>
                <a:ext cx="3198043" cy="2051165"/>
                <a:chOff x="4860032" y="3870346"/>
                <a:chExt cx="3198043" cy="2051165"/>
              </a:xfrm>
            </p:grpSpPr>
            <p:grpSp>
              <p:nvGrpSpPr>
                <p:cNvPr id="369" name="Groupe 368">
                  <a:extLst>
                    <a:ext uri="{FF2B5EF4-FFF2-40B4-BE49-F238E27FC236}">
                      <a16:creationId xmlns:a16="http://schemas.microsoft.com/office/drawing/2014/main" id="{D14E2A88-72E5-41C7-8453-95927782E2FF}"/>
                    </a:ext>
                  </a:extLst>
                </p:cNvPr>
                <p:cNvGrpSpPr/>
                <p:nvPr/>
              </p:nvGrpSpPr>
              <p:grpSpPr>
                <a:xfrm>
                  <a:off x="4860032" y="4054530"/>
                  <a:ext cx="3198043" cy="1650481"/>
                  <a:chOff x="5806107" y="4514822"/>
                  <a:chExt cx="3198043" cy="1650481"/>
                </a:xfrm>
              </p:grpSpPr>
              <p:grpSp>
                <p:nvGrpSpPr>
                  <p:cNvPr id="353" name="Groupe 352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 \begin{pmatrix} &#10;L^{\alpha}_{\beta} &amp; \dot{Q}_{\dot{\alpha}}^a &amp; P_{\dot{\alpha}\beta} &#10;\\&#10; \dot{S}_{\dot{\alpha}a} &amp; R^{a}_{b} &amp; Q_{\alpha a} &#10;\\&#10; K_{\alpha\dot{\beta}} &amp; S_{\alpha}^{a}  &amp; \dot{L}^{\dot{\alpha}}_{\dot{\beta}}\end{pmatrix}&#10;\end{align*}&#10;&#10;\end{document}" title="IguanaTex Vector Display">
                    <a:extLst>
                      <a:ext uri="{FF2B5EF4-FFF2-40B4-BE49-F238E27FC236}">
                        <a16:creationId xmlns:a16="http://schemas.microsoft.com/office/drawing/2014/main" id="{F0624674-9731-4F11-903B-ACB88F64EF79}"/>
                      </a:ext>
                    </a:extLst>
                  </p:cNvPr>
                  <p:cNvGrpSpPr>
                    <a:grpSpLocks noChangeAspect="1"/>
                  </p:cNvGrpSpPr>
                  <p:nvPr>
                    <p:custDataLst>
                      <p:tags r:id="rId27"/>
                    </p:custDataLst>
                  </p:nvPr>
                </p:nvGrpSpPr>
                <p:grpSpPr>
                  <a:xfrm>
                    <a:off x="5806107" y="4514822"/>
                    <a:ext cx="3198043" cy="1650481"/>
                    <a:chOff x="13850892" y="-18564932"/>
                    <a:chExt cx="2735223" cy="1411624"/>
                  </a:xfrm>
                </p:grpSpPr>
                <p:sp>
                  <p:nvSpPr>
                    <p:cNvPr id="259" name="Forme libre : forme 258">
                      <a:extLst>
                        <a:ext uri="{FF2B5EF4-FFF2-40B4-BE49-F238E27FC236}">
                          <a16:creationId xmlns:a16="http://schemas.microsoft.com/office/drawing/2014/main" id="{65EB07FF-51A8-43E9-8A32-2C0867237766}"/>
                        </a:ext>
                      </a:extLst>
                    </p:cNvPr>
                    <p:cNvSpPr/>
                    <p:nvPr>
                      <p:custDataLst>
                        <p:tags r:id="rId28"/>
                      </p:custDataLst>
                    </p:nvPr>
                  </p:nvSpPr>
                  <p:spPr>
                    <a:xfrm>
                      <a:off x="13850892" y="-18564932"/>
                      <a:ext cx="197992" cy="626635"/>
                    </a:xfrm>
                    <a:custGeom>
                      <a:avLst/>
                      <a:gdLst>
                        <a:gd name="connsiteX0" fmla="*/ 52035 w 197992"/>
                        <a:gd name="connsiteY0" fmla="*/ 619040 h 626635"/>
                        <a:gd name="connsiteX1" fmla="*/ 61233 w 197992"/>
                        <a:gd name="connsiteY1" fmla="*/ 614443 h 626635"/>
                        <a:gd name="connsiteX2" fmla="*/ 203561 w 197992"/>
                        <a:gd name="connsiteY2" fmla="*/ 32290 h 626635"/>
                        <a:gd name="connsiteX3" fmla="*/ 205870 w 197992"/>
                        <a:gd name="connsiteY3" fmla="*/ 28025 h 626635"/>
                        <a:gd name="connsiteX4" fmla="*/ 198301 w 197992"/>
                        <a:gd name="connsiteY4" fmla="*/ 24736 h 626635"/>
                        <a:gd name="connsiteX5" fmla="*/ 191733 w 197992"/>
                        <a:gd name="connsiteY5" fmla="*/ 25396 h 626635"/>
                        <a:gd name="connsiteX6" fmla="*/ 115475 w 197992"/>
                        <a:gd name="connsiteY6" fmla="*/ 140376 h 626635"/>
                        <a:gd name="connsiteX7" fmla="*/ 32638 w 197992"/>
                        <a:gd name="connsiteY7" fmla="*/ 446239 h 626635"/>
                        <a:gd name="connsiteX8" fmla="*/ 24749 w 197992"/>
                        <a:gd name="connsiteY8" fmla="*/ 602622 h 626635"/>
                        <a:gd name="connsiteX9" fmla="*/ 24749 w 197992"/>
                        <a:gd name="connsiteY9" fmla="*/ 615431 h 626635"/>
                        <a:gd name="connsiteX10" fmla="*/ 33947 w 197992"/>
                        <a:gd name="connsiteY10" fmla="*/ 619040 h 626635"/>
                        <a:gd name="connsiteX11" fmla="*/ 52035 w 197992"/>
                        <a:gd name="connsiteY11" fmla="*/ 619040 h 6266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97992" h="626635">
                          <a:moveTo>
                            <a:pt x="52035" y="619040"/>
                          </a:moveTo>
                          <a:cubicBezTo>
                            <a:pt x="59263" y="619040"/>
                            <a:pt x="61233" y="619040"/>
                            <a:pt x="61233" y="614443"/>
                          </a:cubicBezTo>
                          <a:cubicBezTo>
                            <a:pt x="61894" y="384145"/>
                            <a:pt x="88519" y="192939"/>
                            <a:pt x="203561" y="32290"/>
                          </a:cubicBezTo>
                          <a:cubicBezTo>
                            <a:pt x="205870" y="29333"/>
                            <a:pt x="205870" y="28673"/>
                            <a:pt x="205870" y="28025"/>
                          </a:cubicBezTo>
                          <a:cubicBezTo>
                            <a:pt x="205870" y="24736"/>
                            <a:pt x="203561" y="24736"/>
                            <a:pt x="198301" y="24736"/>
                          </a:cubicBezTo>
                          <a:cubicBezTo>
                            <a:pt x="193043" y="24736"/>
                            <a:pt x="192393" y="24736"/>
                            <a:pt x="191733" y="25396"/>
                          </a:cubicBezTo>
                          <a:cubicBezTo>
                            <a:pt x="190413" y="26376"/>
                            <a:pt x="148669" y="74342"/>
                            <a:pt x="115475" y="140376"/>
                          </a:cubicBezTo>
                          <a:cubicBezTo>
                            <a:pt x="72082" y="227105"/>
                            <a:pt x="44796" y="326656"/>
                            <a:pt x="32638" y="446239"/>
                          </a:cubicBezTo>
                          <a:cubicBezTo>
                            <a:pt x="31648" y="456425"/>
                            <a:pt x="24749" y="524758"/>
                            <a:pt x="24749" y="602622"/>
                          </a:cubicBezTo>
                          <a:lnTo>
                            <a:pt x="24749" y="615431"/>
                          </a:lnTo>
                          <a:cubicBezTo>
                            <a:pt x="25079" y="619040"/>
                            <a:pt x="27049" y="619040"/>
                            <a:pt x="33947" y="619040"/>
                          </a:cubicBezTo>
                          <a:lnTo>
                            <a:pt x="52035" y="61904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0" name="Forme libre : forme 259">
                      <a:extLst>
                        <a:ext uri="{FF2B5EF4-FFF2-40B4-BE49-F238E27FC236}">
                          <a16:creationId xmlns:a16="http://schemas.microsoft.com/office/drawing/2014/main" id="{FA44E613-9A37-4E54-9F77-5EEB68D7AD02}"/>
                        </a:ext>
                      </a:extLst>
                    </p:cNvPr>
                    <p:cNvSpPr/>
                    <p:nvPr>
                      <p:custDataLst>
                        <p:tags r:id="rId29"/>
                      </p:custDataLst>
                    </p:nvPr>
                  </p:nvSpPr>
                  <p:spPr>
                    <a:xfrm>
                      <a:off x="13850892" y="-17977089"/>
                      <a:ext cx="65997" cy="230866"/>
                    </a:xfrm>
                    <a:custGeom>
                      <a:avLst/>
                      <a:gdLst>
                        <a:gd name="connsiteX0" fmla="*/ 61233 w 65997"/>
                        <a:gd name="connsiteY0" fmla="*/ 33609 h 230865"/>
                        <a:gd name="connsiteX1" fmla="*/ 52035 w 65997"/>
                        <a:gd name="connsiteY1" fmla="*/ 24736 h 230865"/>
                        <a:gd name="connsiteX2" fmla="*/ 33947 w 65997"/>
                        <a:gd name="connsiteY2" fmla="*/ 24736 h 230865"/>
                        <a:gd name="connsiteX3" fmla="*/ 24749 w 65997"/>
                        <a:gd name="connsiteY3" fmla="*/ 33609 h 230865"/>
                        <a:gd name="connsiteX4" fmla="*/ 24749 w 65997"/>
                        <a:gd name="connsiteY4" fmla="*/ 219559 h 230865"/>
                        <a:gd name="connsiteX5" fmla="*/ 33947 w 65997"/>
                        <a:gd name="connsiteY5" fmla="*/ 228422 h 230865"/>
                        <a:gd name="connsiteX6" fmla="*/ 52035 w 65997"/>
                        <a:gd name="connsiteY6" fmla="*/ 228422 h 230865"/>
                        <a:gd name="connsiteX7" fmla="*/ 61233 w 65997"/>
                        <a:gd name="connsiteY7" fmla="*/ 219559 h 230865"/>
                        <a:gd name="connsiteX8" fmla="*/ 61233 w 65997"/>
                        <a:gd name="connsiteY8" fmla="*/ 33609 h 2308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65997" h="230865">
                          <a:moveTo>
                            <a:pt x="61233" y="33609"/>
                          </a:moveTo>
                          <a:cubicBezTo>
                            <a:pt x="61233" y="25066"/>
                            <a:pt x="60904" y="24736"/>
                            <a:pt x="52035" y="24736"/>
                          </a:cubicBezTo>
                          <a:lnTo>
                            <a:pt x="33947" y="24736"/>
                          </a:lnTo>
                          <a:cubicBezTo>
                            <a:pt x="25079" y="24736"/>
                            <a:pt x="24749" y="25066"/>
                            <a:pt x="24749" y="33609"/>
                          </a:cubicBezTo>
                          <a:lnTo>
                            <a:pt x="24749" y="219559"/>
                          </a:lnTo>
                          <a:cubicBezTo>
                            <a:pt x="24749" y="228092"/>
                            <a:pt x="25079" y="228422"/>
                            <a:pt x="33947" y="228422"/>
                          </a:cubicBezTo>
                          <a:lnTo>
                            <a:pt x="52035" y="228422"/>
                          </a:lnTo>
                          <a:cubicBezTo>
                            <a:pt x="60904" y="228422"/>
                            <a:pt x="61233" y="228092"/>
                            <a:pt x="61233" y="219559"/>
                          </a:cubicBezTo>
                          <a:lnTo>
                            <a:pt x="61233" y="3360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1" name="Forme libre : forme 260">
                      <a:extLst>
                        <a:ext uri="{FF2B5EF4-FFF2-40B4-BE49-F238E27FC236}">
                          <a16:creationId xmlns:a16="http://schemas.microsoft.com/office/drawing/2014/main" id="{71DF6FCA-60C3-4DD9-8EED-5BEE80E447E8}"/>
                        </a:ext>
                      </a:extLst>
                    </p:cNvPr>
                    <p:cNvSpPr/>
                    <p:nvPr>
                      <p:custDataLst>
                        <p:tags r:id="rId30"/>
                      </p:custDataLst>
                    </p:nvPr>
                  </p:nvSpPr>
                  <p:spPr>
                    <a:xfrm>
                      <a:off x="13850892" y="-17779943"/>
                      <a:ext cx="197992" cy="626635"/>
                    </a:xfrm>
                    <a:custGeom>
                      <a:avLst/>
                      <a:gdLst>
                        <a:gd name="connsiteX0" fmla="*/ 33947 w 197992"/>
                        <a:gd name="connsiteY0" fmla="*/ 24736 h 626635"/>
                        <a:gd name="connsiteX1" fmla="*/ 24749 w 197992"/>
                        <a:gd name="connsiteY1" fmla="*/ 28353 h 626635"/>
                        <a:gd name="connsiteX2" fmla="*/ 24749 w 197992"/>
                        <a:gd name="connsiteY2" fmla="*/ 41164 h 626635"/>
                        <a:gd name="connsiteX3" fmla="*/ 70772 w 197992"/>
                        <a:gd name="connsiteY3" fmla="*/ 392690 h 626635"/>
                        <a:gd name="connsiteX4" fmla="*/ 184504 w 197992"/>
                        <a:gd name="connsiteY4" fmla="*/ 610175 h 626635"/>
                        <a:gd name="connsiteX5" fmla="*/ 192063 w 197992"/>
                        <a:gd name="connsiteY5" fmla="*/ 618390 h 626635"/>
                        <a:gd name="connsiteX6" fmla="*/ 198301 w 197992"/>
                        <a:gd name="connsiteY6" fmla="*/ 619050 h 626635"/>
                        <a:gd name="connsiteX7" fmla="*/ 205870 w 197992"/>
                        <a:gd name="connsiteY7" fmla="*/ 615761 h 626635"/>
                        <a:gd name="connsiteX8" fmla="*/ 203890 w 197992"/>
                        <a:gd name="connsiteY8" fmla="*/ 611493 h 626635"/>
                        <a:gd name="connsiteX9" fmla="*/ 61233 w 197992"/>
                        <a:gd name="connsiteY9" fmla="*/ 29333 h 626635"/>
                        <a:gd name="connsiteX10" fmla="*/ 52035 w 197992"/>
                        <a:gd name="connsiteY10" fmla="*/ 24736 h 626635"/>
                        <a:gd name="connsiteX11" fmla="*/ 33947 w 197992"/>
                        <a:gd name="connsiteY11" fmla="*/ 24736 h 6266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97992" h="626635">
                          <a:moveTo>
                            <a:pt x="33947" y="24736"/>
                          </a:moveTo>
                          <a:cubicBezTo>
                            <a:pt x="27049" y="24736"/>
                            <a:pt x="25079" y="24736"/>
                            <a:pt x="24749" y="28353"/>
                          </a:cubicBezTo>
                          <a:lnTo>
                            <a:pt x="24749" y="41164"/>
                          </a:lnTo>
                          <a:cubicBezTo>
                            <a:pt x="24749" y="241895"/>
                            <a:pt x="60573" y="359512"/>
                            <a:pt x="70772" y="392690"/>
                          </a:cubicBezTo>
                          <a:cubicBezTo>
                            <a:pt x="93118" y="465626"/>
                            <a:pt x="129602" y="542504"/>
                            <a:pt x="184504" y="610175"/>
                          </a:cubicBezTo>
                          <a:cubicBezTo>
                            <a:pt x="189433" y="616091"/>
                            <a:pt x="190744" y="617730"/>
                            <a:pt x="192063" y="618390"/>
                          </a:cubicBezTo>
                          <a:cubicBezTo>
                            <a:pt x="192712" y="618720"/>
                            <a:pt x="193043" y="619050"/>
                            <a:pt x="198301" y="619050"/>
                          </a:cubicBezTo>
                          <a:cubicBezTo>
                            <a:pt x="203561" y="619050"/>
                            <a:pt x="205870" y="619050"/>
                            <a:pt x="205870" y="615761"/>
                          </a:cubicBezTo>
                          <a:cubicBezTo>
                            <a:pt x="205870" y="615103"/>
                            <a:pt x="205870" y="614443"/>
                            <a:pt x="203890" y="611493"/>
                          </a:cubicBezTo>
                          <a:cubicBezTo>
                            <a:pt x="94438" y="459712"/>
                            <a:pt x="61563" y="277050"/>
                            <a:pt x="61233" y="29333"/>
                          </a:cubicBezTo>
                          <a:cubicBezTo>
                            <a:pt x="61233" y="24736"/>
                            <a:pt x="59263" y="24736"/>
                            <a:pt x="52035" y="24736"/>
                          </a:cubicBezTo>
                          <a:lnTo>
                            <a:pt x="33947" y="247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2" name="Forme libre : forme 261">
                      <a:extLst>
                        <a:ext uri="{FF2B5EF4-FFF2-40B4-BE49-F238E27FC236}">
                          <a16:creationId xmlns:a16="http://schemas.microsoft.com/office/drawing/2014/main" id="{79389ED7-6E88-42BE-A432-F9F6293E5E11}"/>
                        </a:ext>
                      </a:extLst>
                    </p:cNvPr>
                    <p:cNvSpPr/>
                    <p:nvPr>
                      <p:custDataLst>
                        <p:tags r:id="rId31"/>
                      </p:custDataLst>
                    </p:nvPr>
                  </p:nvSpPr>
                  <p:spPr>
                    <a:xfrm>
                      <a:off x="14163907" y="-18475617"/>
                      <a:ext cx="230991" cy="263846"/>
                    </a:xfrm>
                    <a:custGeom>
                      <a:avLst/>
                      <a:gdLst>
                        <a:gd name="connsiteX0" fmla="*/ 134872 w 230990"/>
                        <a:gd name="connsiteY0" fmla="*/ 50357 h 263846"/>
                        <a:gd name="connsiteX1" fmla="*/ 169706 w 230990"/>
                        <a:gd name="connsiteY1" fmla="*/ 34917 h 263846"/>
                        <a:gd name="connsiteX2" fmla="*/ 182205 w 230990"/>
                        <a:gd name="connsiteY2" fmla="*/ 28673 h 263846"/>
                        <a:gd name="connsiteX3" fmla="*/ 176945 w 230990"/>
                        <a:gd name="connsiteY3" fmla="*/ 24736 h 263846"/>
                        <a:gd name="connsiteX4" fmla="*/ 128293 w 230990"/>
                        <a:gd name="connsiteY4" fmla="*/ 25714 h 263846"/>
                        <a:gd name="connsiteX5" fmla="*/ 84580 w 230990"/>
                        <a:gd name="connsiteY5" fmla="*/ 24736 h 263846"/>
                        <a:gd name="connsiteX6" fmla="*/ 78331 w 230990"/>
                        <a:gd name="connsiteY6" fmla="*/ 31300 h 263846"/>
                        <a:gd name="connsiteX7" fmla="*/ 87529 w 230990"/>
                        <a:gd name="connsiteY7" fmla="*/ 34917 h 263846"/>
                        <a:gd name="connsiteX8" fmla="*/ 100027 w 230990"/>
                        <a:gd name="connsiteY8" fmla="*/ 35578 h 263846"/>
                        <a:gd name="connsiteX9" fmla="*/ 108896 w 230990"/>
                        <a:gd name="connsiteY9" fmla="*/ 40833 h 263846"/>
                        <a:gd name="connsiteX10" fmla="*/ 107586 w 230990"/>
                        <a:gd name="connsiteY10" fmla="*/ 47070 h 263846"/>
                        <a:gd name="connsiteX11" fmla="*/ 63543 w 230990"/>
                        <a:gd name="connsiteY11" fmla="*/ 223496 h 263846"/>
                        <a:gd name="connsiteX12" fmla="*/ 33628 w 230990"/>
                        <a:gd name="connsiteY12" fmla="*/ 238936 h 263846"/>
                        <a:gd name="connsiteX13" fmla="*/ 24749 w 230990"/>
                        <a:gd name="connsiteY13" fmla="*/ 245500 h 263846"/>
                        <a:gd name="connsiteX14" fmla="*/ 33628 w 230990"/>
                        <a:gd name="connsiteY14" fmla="*/ 249119 h 263846"/>
                        <a:gd name="connsiteX15" fmla="*/ 185814 w 230990"/>
                        <a:gd name="connsiteY15" fmla="*/ 249119 h 263846"/>
                        <a:gd name="connsiteX16" fmla="*/ 196012 w 230990"/>
                        <a:gd name="connsiteY16" fmla="*/ 243531 h 263846"/>
                        <a:gd name="connsiteX17" fmla="*/ 221979 w 230990"/>
                        <a:gd name="connsiteY17" fmla="*/ 172571 h 263846"/>
                        <a:gd name="connsiteX18" fmla="*/ 223288 w 230990"/>
                        <a:gd name="connsiteY18" fmla="*/ 167976 h 263846"/>
                        <a:gd name="connsiteX19" fmla="*/ 219349 w 230990"/>
                        <a:gd name="connsiteY19" fmla="*/ 164358 h 263846"/>
                        <a:gd name="connsiteX20" fmla="*/ 213759 w 230990"/>
                        <a:gd name="connsiteY20" fmla="*/ 171253 h 263846"/>
                        <a:gd name="connsiteX21" fmla="*/ 131253 w 230990"/>
                        <a:gd name="connsiteY21" fmla="*/ 238936 h 263846"/>
                        <a:gd name="connsiteX22" fmla="*/ 100358 w 230990"/>
                        <a:gd name="connsiteY22" fmla="*/ 238936 h 263846"/>
                        <a:gd name="connsiteX23" fmla="*/ 93119 w 230990"/>
                        <a:gd name="connsiteY23" fmla="*/ 238606 h 263846"/>
                        <a:gd name="connsiteX24" fmla="*/ 88849 w 230990"/>
                        <a:gd name="connsiteY24" fmla="*/ 235318 h 263846"/>
                        <a:gd name="connsiteX25" fmla="*/ 90489 w 230990"/>
                        <a:gd name="connsiteY25" fmla="*/ 227764 h 263846"/>
                        <a:gd name="connsiteX26" fmla="*/ 134872 w 230990"/>
                        <a:gd name="connsiteY26" fmla="*/ 50357 h 2638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230990" h="263846">
                          <a:moveTo>
                            <a:pt x="134872" y="50357"/>
                          </a:moveTo>
                          <a:cubicBezTo>
                            <a:pt x="137822" y="38537"/>
                            <a:pt x="138811" y="34917"/>
                            <a:pt x="169706" y="34917"/>
                          </a:cubicBezTo>
                          <a:cubicBezTo>
                            <a:pt x="179575" y="34917"/>
                            <a:pt x="182205" y="34917"/>
                            <a:pt x="182205" y="28673"/>
                          </a:cubicBezTo>
                          <a:cubicBezTo>
                            <a:pt x="182205" y="24736"/>
                            <a:pt x="178586" y="24736"/>
                            <a:pt x="176945" y="24736"/>
                          </a:cubicBezTo>
                          <a:cubicBezTo>
                            <a:pt x="166097" y="24736"/>
                            <a:pt x="139142" y="25714"/>
                            <a:pt x="128293" y="25714"/>
                          </a:cubicBezTo>
                          <a:cubicBezTo>
                            <a:pt x="118435" y="25714"/>
                            <a:pt x="94438" y="24736"/>
                            <a:pt x="84580" y="24736"/>
                          </a:cubicBezTo>
                          <a:cubicBezTo>
                            <a:pt x="82270" y="24736"/>
                            <a:pt x="78331" y="24736"/>
                            <a:pt x="78331" y="31300"/>
                          </a:cubicBezTo>
                          <a:cubicBezTo>
                            <a:pt x="78331" y="34917"/>
                            <a:pt x="81290" y="34917"/>
                            <a:pt x="87529" y="34917"/>
                          </a:cubicBezTo>
                          <a:cubicBezTo>
                            <a:pt x="88190" y="34917"/>
                            <a:pt x="94438" y="34917"/>
                            <a:pt x="100027" y="35578"/>
                          </a:cubicBezTo>
                          <a:cubicBezTo>
                            <a:pt x="105947" y="36228"/>
                            <a:pt x="108896" y="36558"/>
                            <a:pt x="108896" y="40833"/>
                          </a:cubicBezTo>
                          <a:cubicBezTo>
                            <a:pt x="108896" y="42144"/>
                            <a:pt x="108576" y="43132"/>
                            <a:pt x="107586" y="47070"/>
                          </a:cubicBezTo>
                          <a:lnTo>
                            <a:pt x="63543" y="223496"/>
                          </a:lnTo>
                          <a:cubicBezTo>
                            <a:pt x="60254" y="236307"/>
                            <a:pt x="59594" y="238936"/>
                            <a:pt x="33628" y="238936"/>
                          </a:cubicBezTo>
                          <a:cubicBezTo>
                            <a:pt x="28039" y="238936"/>
                            <a:pt x="24749" y="238936"/>
                            <a:pt x="24749" y="245500"/>
                          </a:cubicBezTo>
                          <a:cubicBezTo>
                            <a:pt x="24749" y="249119"/>
                            <a:pt x="27709" y="249119"/>
                            <a:pt x="33628" y="249119"/>
                          </a:cubicBezTo>
                          <a:lnTo>
                            <a:pt x="185814" y="249119"/>
                          </a:lnTo>
                          <a:cubicBezTo>
                            <a:pt x="193702" y="249119"/>
                            <a:pt x="194033" y="249119"/>
                            <a:pt x="196012" y="243531"/>
                          </a:cubicBezTo>
                          <a:lnTo>
                            <a:pt x="221979" y="172571"/>
                          </a:lnTo>
                          <a:cubicBezTo>
                            <a:pt x="223288" y="168954"/>
                            <a:pt x="223288" y="168306"/>
                            <a:pt x="223288" y="167976"/>
                          </a:cubicBezTo>
                          <a:cubicBezTo>
                            <a:pt x="223288" y="166655"/>
                            <a:pt x="222308" y="164358"/>
                            <a:pt x="219349" y="164358"/>
                          </a:cubicBezTo>
                          <a:cubicBezTo>
                            <a:pt x="216389" y="164358"/>
                            <a:pt x="216060" y="165997"/>
                            <a:pt x="213759" y="171253"/>
                          </a:cubicBezTo>
                          <a:cubicBezTo>
                            <a:pt x="202581" y="201482"/>
                            <a:pt x="188113" y="238936"/>
                            <a:pt x="131253" y="238936"/>
                          </a:cubicBezTo>
                          <a:lnTo>
                            <a:pt x="100358" y="238936"/>
                          </a:lnTo>
                          <a:cubicBezTo>
                            <a:pt x="95748" y="238936"/>
                            <a:pt x="95099" y="238936"/>
                            <a:pt x="93119" y="238606"/>
                          </a:cubicBezTo>
                          <a:cubicBezTo>
                            <a:pt x="89839" y="238275"/>
                            <a:pt x="88849" y="237945"/>
                            <a:pt x="88849" y="235318"/>
                          </a:cubicBezTo>
                          <a:cubicBezTo>
                            <a:pt x="88849" y="234338"/>
                            <a:pt x="88849" y="233680"/>
                            <a:pt x="90489" y="227764"/>
                          </a:cubicBezTo>
                          <a:lnTo>
                            <a:pt x="134872" y="5035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3" name="Forme libre : forme 262">
                      <a:extLst>
                        <a:ext uri="{FF2B5EF4-FFF2-40B4-BE49-F238E27FC236}">
                          <a16:creationId xmlns:a16="http://schemas.microsoft.com/office/drawing/2014/main" id="{B957F58A-CBA8-461A-8074-8F65B2D80B12}"/>
                        </a:ext>
                      </a:extLst>
                    </p:cNvPr>
                    <p:cNvSpPr/>
                    <p:nvPr>
                      <p:custDataLst>
                        <p:tags r:id="rId32"/>
                      </p:custDataLst>
                    </p:nvPr>
                  </p:nvSpPr>
                  <p:spPr>
                    <a:xfrm>
                      <a:off x="14389090" y="-18471942"/>
                      <a:ext cx="164993" cy="131923"/>
                    </a:xfrm>
                    <a:custGeom>
                      <a:avLst/>
                      <a:gdLst>
                        <a:gd name="connsiteX0" fmla="*/ 136377 w 164993"/>
                        <a:gd name="connsiteY0" fmla="*/ 93749 h 131923"/>
                        <a:gd name="connsiteX1" fmla="*/ 166066 w 164993"/>
                        <a:gd name="connsiteY1" fmla="*/ 38764 h 131923"/>
                        <a:gd name="connsiteX2" fmla="*/ 162158 w 164993"/>
                        <a:gd name="connsiteY2" fmla="*/ 35775 h 131923"/>
                        <a:gd name="connsiteX3" fmla="*/ 157322 w 164993"/>
                        <a:gd name="connsiteY3" fmla="*/ 41526 h 131923"/>
                        <a:gd name="connsiteX4" fmla="*/ 135914 w 164993"/>
                        <a:gd name="connsiteY4" fmla="*/ 83165 h 131923"/>
                        <a:gd name="connsiteX5" fmla="*/ 134769 w 164993"/>
                        <a:gd name="connsiteY5" fmla="*/ 62232 h 131923"/>
                        <a:gd name="connsiteX6" fmla="*/ 91035 w 164993"/>
                        <a:gd name="connsiteY6" fmla="*/ 24736 h 131923"/>
                        <a:gd name="connsiteX7" fmla="*/ 24749 w 164993"/>
                        <a:gd name="connsiteY7" fmla="*/ 88461 h 131923"/>
                        <a:gd name="connsiteX8" fmla="*/ 66863 w 164993"/>
                        <a:gd name="connsiteY8" fmla="*/ 128481 h 131923"/>
                        <a:gd name="connsiteX9" fmla="*/ 120033 w 164993"/>
                        <a:gd name="connsiteY9" fmla="*/ 108931 h 131923"/>
                        <a:gd name="connsiteX10" fmla="*/ 143978 w 164993"/>
                        <a:gd name="connsiteY10" fmla="*/ 128481 h 131923"/>
                        <a:gd name="connsiteX11" fmla="*/ 165613 w 164993"/>
                        <a:gd name="connsiteY11" fmla="*/ 112383 h 131923"/>
                        <a:gd name="connsiteX12" fmla="*/ 161694 w 164993"/>
                        <a:gd name="connsiteY12" fmla="*/ 109621 h 131923"/>
                        <a:gd name="connsiteX13" fmla="*/ 157785 w 164993"/>
                        <a:gd name="connsiteY13" fmla="*/ 111918 h 131923"/>
                        <a:gd name="connsiteX14" fmla="*/ 144668 w 164993"/>
                        <a:gd name="connsiteY14" fmla="*/ 122039 h 131923"/>
                        <a:gd name="connsiteX15" fmla="*/ 136377 w 164993"/>
                        <a:gd name="connsiteY15" fmla="*/ 93749 h 131923"/>
                        <a:gd name="connsiteX16" fmla="*/ 118424 w 164993"/>
                        <a:gd name="connsiteY16" fmla="*/ 101571 h 131923"/>
                        <a:gd name="connsiteX17" fmla="*/ 67555 w 164993"/>
                        <a:gd name="connsiteY17" fmla="*/ 122039 h 131923"/>
                        <a:gd name="connsiteX18" fmla="*/ 43848 w 164993"/>
                        <a:gd name="connsiteY18" fmla="*/ 96511 h 131923"/>
                        <a:gd name="connsiteX19" fmla="*/ 59048 w 164993"/>
                        <a:gd name="connsiteY19" fmla="*/ 48885 h 131923"/>
                        <a:gd name="connsiteX20" fmla="*/ 90809 w 164993"/>
                        <a:gd name="connsiteY20" fmla="*/ 31177 h 131923"/>
                        <a:gd name="connsiteX21" fmla="*/ 116351 w 164993"/>
                        <a:gd name="connsiteY21" fmla="*/ 63149 h 131923"/>
                        <a:gd name="connsiteX22" fmla="*/ 118424 w 164993"/>
                        <a:gd name="connsiteY22" fmla="*/ 101571 h 1319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64993" h="131923">
                          <a:moveTo>
                            <a:pt x="136377" y="93749"/>
                          </a:moveTo>
                          <a:cubicBezTo>
                            <a:pt x="157548" y="71888"/>
                            <a:pt x="166066" y="41298"/>
                            <a:pt x="166066" y="38764"/>
                          </a:cubicBezTo>
                          <a:cubicBezTo>
                            <a:pt x="166066" y="35775"/>
                            <a:pt x="163303" y="35775"/>
                            <a:pt x="162158" y="35775"/>
                          </a:cubicBezTo>
                          <a:cubicBezTo>
                            <a:pt x="158930" y="35775"/>
                            <a:pt x="158930" y="36465"/>
                            <a:pt x="157322" y="41526"/>
                          </a:cubicBezTo>
                          <a:cubicBezTo>
                            <a:pt x="153176" y="56708"/>
                            <a:pt x="145587" y="70744"/>
                            <a:pt x="135914" y="83165"/>
                          </a:cubicBezTo>
                          <a:cubicBezTo>
                            <a:pt x="135687" y="79712"/>
                            <a:pt x="135222" y="64303"/>
                            <a:pt x="134769" y="62232"/>
                          </a:cubicBezTo>
                          <a:cubicBezTo>
                            <a:pt x="131315" y="39455"/>
                            <a:pt x="114052" y="24736"/>
                            <a:pt x="91035" y="24736"/>
                          </a:cubicBezTo>
                          <a:cubicBezTo>
                            <a:pt x="57202" y="24736"/>
                            <a:pt x="24749" y="56253"/>
                            <a:pt x="24749" y="88461"/>
                          </a:cubicBezTo>
                          <a:cubicBezTo>
                            <a:pt x="24749" y="109621"/>
                            <a:pt x="40166" y="128481"/>
                            <a:pt x="66863" y="128481"/>
                          </a:cubicBezTo>
                          <a:cubicBezTo>
                            <a:pt x="88046" y="128481"/>
                            <a:pt x="107143" y="118825"/>
                            <a:pt x="120033" y="108931"/>
                          </a:cubicBezTo>
                          <a:cubicBezTo>
                            <a:pt x="125333" y="125719"/>
                            <a:pt x="137068" y="128481"/>
                            <a:pt x="143978" y="128481"/>
                          </a:cubicBezTo>
                          <a:cubicBezTo>
                            <a:pt x="157322" y="128481"/>
                            <a:pt x="165613" y="117216"/>
                            <a:pt x="165613" y="112383"/>
                          </a:cubicBezTo>
                          <a:cubicBezTo>
                            <a:pt x="165613" y="109621"/>
                            <a:pt x="162849" y="109621"/>
                            <a:pt x="161694" y="109621"/>
                          </a:cubicBezTo>
                          <a:cubicBezTo>
                            <a:pt x="158704" y="109621"/>
                            <a:pt x="158239" y="110537"/>
                            <a:pt x="157785" y="111918"/>
                          </a:cubicBezTo>
                          <a:cubicBezTo>
                            <a:pt x="154558" y="120659"/>
                            <a:pt x="147422" y="122039"/>
                            <a:pt x="144668" y="122039"/>
                          </a:cubicBezTo>
                          <a:cubicBezTo>
                            <a:pt x="141441" y="122039"/>
                            <a:pt x="137533" y="122039"/>
                            <a:pt x="136377" y="93749"/>
                          </a:cubicBezTo>
                          <a:close/>
                          <a:moveTo>
                            <a:pt x="118424" y="101571"/>
                          </a:moveTo>
                          <a:cubicBezTo>
                            <a:pt x="95872" y="119968"/>
                            <a:pt x="76309" y="122039"/>
                            <a:pt x="67555" y="122039"/>
                          </a:cubicBezTo>
                          <a:cubicBezTo>
                            <a:pt x="52365" y="122039"/>
                            <a:pt x="43848" y="111918"/>
                            <a:pt x="43848" y="96511"/>
                          </a:cubicBezTo>
                          <a:cubicBezTo>
                            <a:pt x="43848" y="89832"/>
                            <a:pt x="47075" y="64766"/>
                            <a:pt x="59048" y="48885"/>
                          </a:cubicBezTo>
                          <a:cubicBezTo>
                            <a:pt x="69628" y="35084"/>
                            <a:pt x="82744" y="31177"/>
                            <a:pt x="90809" y="31177"/>
                          </a:cubicBezTo>
                          <a:cubicBezTo>
                            <a:pt x="109216" y="31177"/>
                            <a:pt x="114516" y="48885"/>
                            <a:pt x="116351" y="63149"/>
                          </a:cubicBezTo>
                          <a:cubicBezTo>
                            <a:pt x="117733" y="73043"/>
                            <a:pt x="117270" y="89379"/>
                            <a:pt x="118424" y="10157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4" name="Forme libre : forme 263">
                      <a:extLst>
                        <a:ext uri="{FF2B5EF4-FFF2-40B4-BE49-F238E27FC236}">
                          <a16:creationId xmlns:a16="http://schemas.microsoft.com/office/drawing/2014/main" id="{FC3DE0E9-D8AC-4A3B-97D5-C604DEF4EE18}"/>
                        </a:ext>
                      </a:extLst>
                    </p:cNvPr>
                    <p:cNvSpPr/>
                    <p:nvPr>
                      <p:custDataLst>
                        <p:tags r:id="rId33"/>
                      </p:custDataLst>
                    </p:nvPr>
                  </p:nvSpPr>
                  <p:spPr>
                    <a:xfrm>
                      <a:off x="14386040" y="-18320380"/>
                      <a:ext cx="164993" cy="230866"/>
                    </a:xfrm>
                    <a:custGeom>
                      <a:avLst/>
                      <a:gdLst>
                        <a:gd name="connsiteX0" fmla="*/ 159228 w 164993"/>
                        <a:gd name="connsiteY0" fmla="*/ 56718 h 230865"/>
                        <a:gd name="connsiteX1" fmla="*/ 121475 w 164993"/>
                        <a:gd name="connsiteY1" fmla="*/ 24736 h 230865"/>
                        <a:gd name="connsiteX2" fmla="*/ 60944 w 164993"/>
                        <a:gd name="connsiteY2" fmla="*/ 83865 h 230865"/>
                        <a:gd name="connsiteX3" fmla="*/ 24810 w 164993"/>
                        <a:gd name="connsiteY3" fmla="*/ 228784 h 230865"/>
                        <a:gd name="connsiteX4" fmla="*/ 28027 w 164993"/>
                        <a:gd name="connsiteY4" fmla="*/ 231546 h 230865"/>
                        <a:gd name="connsiteX5" fmla="*/ 32399 w 164993"/>
                        <a:gd name="connsiteY5" fmla="*/ 229938 h 230865"/>
                        <a:gd name="connsiteX6" fmla="*/ 47827 w 164993"/>
                        <a:gd name="connsiteY6" fmla="*/ 168511 h 230865"/>
                        <a:gd name="connsiteX7" fmla="*/ 82351 w 164993"/>
                        <a:gd name="connsiteY7" fmla="*/ 188991 h 230865"/>
                        <a:gd name="connsiteX8" fmla="*/ 150937 w 164993"/>
                        <a:gd name="connsiteY8" fmla="*/ 130562 h 230865"/>
                        <a:gd name="connsiteX9" fmla="*/ 132983 w 164993"/>
                        <a:gd name="connsiteY9" fmla="*/ 95593 h 230865"/>
                        <a:gd name="connsiteX10" fmla="*/ 159228 w 164993"/>
                        <a:gd name="connsiteY10" fmla="*/ 56718 h 230865"/>
                        <a:gd name="connsiteX11" fmla="*/ 113648 w 164993"/>
                        <a:gd name="connsiteY11" fmla="*/ 95367 h 230865"/>
                        <a:gd name="connsiteX12" fmla="*/ 101913 w 164993"/>
                        <a:gd name="connsiteY12" fmla="*/ 96974 h 230865"/>
                        <a:gd name="connsiteX13" fmla="*/ 91096 w 164993"/>
                        <a:gd name="connsiteY13" fmla="*/ 95820 h 230865"/>
                        <a:gd name="connsiteX14" fmla="*/ 101913 w 164993"/>
                        <a:gd name="connsiteY14" fmla="*/ 94212 h 230865"/>
                        <a:gd name="connsiteX15" fmla="*/ 113648 w 164993"/>
                        <a:gd name="connsiteY15" fmla="*/ 95367 h 230865"/>
                        <a:gd name="connsiteX16" fmla="*/ 144027 w 164993"/>
                        <a:gd name="connsiteY16" fmla="*/ 52573 h 230865"/>
                        <a:gd name="connsiteX17" fmla="*/ 123775 w 164993"/>
                        <a:gd name="connsiteY17" fmla="*/ 90760 h 230865"/>
                        <a:gd name="connsiteX18" fmla="*/ 102140 w 164993"/>
                        <a:gd name="connsiteY18" fmla="*/ 87770 h 230865"/>
                        <a:gd name="connsiteX19" fmla="*/ 82578 w 164993"/>
                        <a:gd name="connsiteY19" fmla="*/ 96511 h 230865"/>
                        <a:gd name="connsiteX20" fmla="*/ 101450 w 164993"/>
                        <a:gd name="connsiteY20" fmla="*/ 103190 h 230865"/>
                        <a:gd name="connsiteX21" fmla="*/ 123322 w 164993"/>
                        <a:gd name="connsiteY21" fmla="*/ 99963 h 230865"/>
                        <a:gd name="connsiteX22" fmla="*/ 133902 w 164993"/>
                        <a:gd name="connsiteY22" fmla="*/ 124348 h 230865"/>
                        <a:gd name="connsiteX23" fmla="*/ 83042 w 164993"/>
                        <a:gd name="connsiteY23" fmla="*/ 182550 h 230865"/>
                        <a:gd name="connsiteX24" fmla="*/ 52653 w 164993"/>
                        <a:gd name="connsiteY24" fmla="*/ 153567 h 230865"/>
                        <a:gd name="connsiteX25" fmla="*/ 53343 w 164993"/>
                        <a:gd name="connsiteY25" fmla="*/ 146890 h 230865"/>
                        <a:gd name="connsiteX26" fmla="*/ 68533 w 164993"/>
                        <a:gd name="connsiteY26" fmla="*/ 85699 h 230865"/>
                        <a:gd name="connsiteX27" fmla="*/ 121011 w 164993"/>
                        <a:gd name="connsiteY27" fmla="*/ 31177 h 230865"/>
                        <a:gd name="connsiteX28" fmla="*/ 144027 w 164993"/>
                        <a:gd name="connsiteY28" fmla="*/ 52573 h 2308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64993" h="230865">
                          <a:moveTo>
                            <a:pt x="159228" y="56718"/>
                          </a:moveTo>
                          <a:cubicBezTo>
                            <a:pt x="159228" y="36475"/>
                            <a:pt x="141728" y="24736"/>
                            <a:pt x="121475" y="24736"/>
                          </a:cubicBezTo>
                          <a:cubicBezTo>
                            <a:pt x="89941" y="24736"/>
                            <a:pt x="66698" y="60623"/>
                            <a:pt x="60944" y="83865"/>
                          </a:cubicBezTo>
                          <a:lnTo>
                            <a:pt x="24810" y="228784"/>
                          </a:lnTo>
                          <a:cubicBezTo>
                            <a:pt x="24346" y="230393"/>
                            <a:pt x="26645" y="231546"/>
                            <a:pt x="28027" y="231546"/>
                          </a:cubicBezTo>
                          <a:cubicBezTo>
                            <a:pt x="30100" y="231546"/>
                            <a:pt x="31946" y="231321"/>
                            <a:pt x="32399" y="229938"/>
                          </a:cubicBezTo>
                          <a:lnTo>
                            <a:pt x="47827" y="168511"/>
                          </a:lnTo>
                          <a:cubicBezTo>
                            <a:pt x="52653" y="179096"/>
                            <a:pt x="63707" y="188991"/>
                            <a:pt x="82351" y="188991"/>
                          </a:cubicBezTo>
                          <a:cubicBezTo>
                            <a:pt x="114566" y="188991"/>
                            <a:pt x="150937" y="165760"/>
                            <a:pt x="150937" y="130562"/>
                          </a:cubicBezTo>
                          <a:cubicBezTo>
                            <a:pt x="150937" y="116989"/>
                            <a:pt x="144719" y="103190"/>
                            <a:pt x="132983" y="95593"/>
                          </a:cubicBezTo>
                          <a:cubicBezTo>
                            <a:pt x="144265" y="88461"/>
                            <a:pt x="159228" y="75352"/>
                            <a:pt x="159228" y="56718"/>
                          </a:cubicBezTo>
                          <a:close/>
                          <a:moveTo>
                            <a:pt x="113648" y="95367"/>
                          </a:moveTo>
                          <a:cubicBezTo>
                            <a:pt x="110194" y="96058"/>
                            <a:pt x="108586" y="96974"/>
                            <a:pt x="101913" y="96974"/>
                          </a:cubicBezTo>
                          <a:cubicBezTo>
                            <a:pt x="98232" y="96974"/>
                            <a:pt x="92705" y="96748"/>
                            <a:pt x="91096" y="95820"/>
                          </a:cubicBezTo>
                          <a:cubicBezTo>
                            <a:pt x="93395" y="94439"/>
                            <a:pt x="99840" y="94212"/>
                            <a:pt x="101913" y="94212"/>
                          </a:cubicBezTo>
                          <a:cubicBezTo>
                            <a:pt x="105368" y="94212"/>
                            <a:pt x="110430" y="94439"/>
                            <a:pt x="113648" y="95367"/>
                          </a:cubicBezTo>
                          <a:close/>
                          <a:moveTo>
                            <a:pt x="144027" y="52573"/>
                          </a:moveTo>
                          <a:cubicBezTo>
                            <a:pt x="144027" y="64766"/>
                            <a:pt x="138047" y="82710"/>
                            <a:pt x="123775" y="90760"/>
                          </a:cubicBezTo>
                          <a:cubicBezTo>
                            <a:pt x="119402" y="89379"/>
                            <a:pt x="115031" y="87770"/>
                            <a:pt x="102140" y="87770"/>
                          </a:cubicBezTo>
                          <a:cubicBezTo>
                            <a:pt x="94086" y="87770"/>
                            <a:pt x="82578" y="88235"/>
                            <a:pt x="82578" y="96511"/>
                          </a:cubicBezTo>
                          <a:cubicBezTo>
                            <a:pt x="82578" y="102262"/>
                            <a:pt x="89714" y="103190"/>
                            <a:pt x="101450" y="103190"/>
                          </a:cubicBezTo>
                          <a:cubicBezTo>
                            <a:pt x="109275" y="103190"/>
                            <a:pt x="116185" y="102034"/>
                            <a:pt x="123322" y="99963"/>
                          </a:cubicBezTo>
                          <a:cubicBezTo>
                            <a:pt x="130220" y="104796"/>
                            <a:pt x="133902" y="114227"/>
                            <a:pt x="133902" y="124348"/>
                          </a:cubicBezTo>
                          <a:cubicBezTo>
                            <a:pt x="133902" y="157700"/>
                            <a:pt x="111122" y="182550"/>
                            <a:pt x="83042" y="182550"/>
                          </a:cubicBezTo>
                          <a:cubicBezTo>
                            <a:pt x="65316" y="182550"/>
                            <a:pt x="52653" y="171738"/>
                            <a:pt x="52653" y="153567"/>
                          </a:cubicBezTo>
                          <a:cubicBezTo>
                            <a:pt x="52653" y="151258"/>
                            <a:pt x="52889" y="148961"/>
                            <a:pt x="53343" y="146890"/>
                          </a:cubicBezTo>
                          <a:lnTo>
                            <a:pt x="68533" y="85699"/>
                          </a:lnTo>
                          <a:cubicBezTo>
                            <a:pt x="74060" y="63850"/>
                            <a:pt x="94313" y="31177"/>
                            <a:pt x="121011" y="31177"/>
                          </a:cubicBezTo>
                          <a:cubicBezTo>
                            <a:pt x="134592" y="31177"/>
                            <a:pt x="144027" y="38547"/>
                            <a:pt x="144027" y="5257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5" name="Forme libre : forme 264">
                      <a:extLst>
                        <a:ext uri="{FF2B5EF4-FFF2-40B4-BE49-F238E27FC236}">
                          <a16:creationId xmlns:a16="http://schemas.microsoft.com/office/drawing/2014/main" id="{A537BF8D-B190-4250-BD83-A98768DB1ED4}"/>
                        </a:ext>
                      </a:extLst>
                    </p:cNvPr>
                    <p:cNvSpPr/>
                    <p:nvPr>
                      <p:custDataLst>
                        <p:tags r:id="rId34"/>
                      </p:custDataLst>
                    </p:nvPr>
                  </p:nvSpPr>
                  <p:spPr>
                    <a:xfrm>
                      <a:off x="15138757" y="-18554100"/>
                      <a:ext cx="65997" cy="65962"/>
                    </a:xfrm>
                    <a:custGeom>
                      <a:avLst/>
                      <a:gdLst>
                        <a:gd name="connsiteX0" fmla="*/ 59924 w 65997"/>
                        <a:gd name="connsiteY0" fmla="*/ 42144 h 65961"/>
                        <a:gd name="connsiteX1" fmla="*/ 42506 w 65997"/>
                        <a:gd name="connsiteY1" fmla="*/ 24736 h 65961"/>
                        <a:gd name="connsiteX2" fmla="*/ 24749 w 65997"/>
                        <a:gd name="connsiteY2" fmla="*/ 42144 h 65961"/>
                        <a:gd name="connsiteX3" fmla="*/ 42177 w 65997"/>
                        <a:gd name="connsiteY3" fmla="*/ 59562 h 65961"/>
                        <a:gd name="connsiteX4" fmla="*/ 59924 w 65997"/>
                        <a:gd name="connsiteY4" fmla="*/ 42144 h 65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997" h="65961">
                          <a:moveTo>
                            <a:pt x="59924" y="42144"/>
                          </a:moveTo>
                          <a:cubicBezTo>
                            <a:pt x="59924" y="33281"/>
                            <a:pt x="52365" y="24736"/>
                            <a:pt x="42506" y="24736"/>
                          </a:cubicBezTo>
                          <a:cubicBezTo>
                            <a:pt x="31328" y="24736"/>
                            <a:pt x="24749" y="33939"/>
                            <a:pt x="24749" y="42144"/>
                          </a:cubicBezTo>
                          <a:cubicBezTo>
                            <a:pt x="24749" y="51017"/>
                            <a:pt x="32318" y="59562"/>
                            <a:pt x="42177" y="59562"/>
                          </a:cubicBezTo>
                          <a:cubicBezTo>
                            <a:pt x="53355" y="59562"/>
                            <a:pt x="59924" y="50357"/>
                            <a:pt x="59924" y="42144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6" name="Forme libre : forme 265">
                      <a:extLst>
                        <a:ext uri="{FF2B5EF4-FFF2-40B4-BE49-F238E27FC236}">
                          <a16:creationId xmlns:a16="http://schemas.microsoft.com/office/drawing/2014/main" id="{11A22C28-662D-45C8-8B0B-D0956785DD25}"/>
                        </a:ext>
                      </a:extLst>
                    </p:cNvPr>
                    <p:cNvSpPr/>
                    <p:nvPr>
                      <p:custDataLst>
                        <p:tags r:id="rId35"/>
                      </p:custDataLst>
                    </p:nvPr>
                  </p:nvSpPr>
                  <p:spPr>
                    <a:xfrm>
                      <a:off x="15015231" y="-18482852"/>
                      <a:ext cx="263990" cy="329808"/>
                    </a:xfrm>
                    <a:custGeom>
                      <a:avLst/>
                      <a:gdLst>
                        <a:gd name="connsiteX0" fmla="*/ 152619 w 263989"/>
                        <a:gd name="connsiteY0" fmla="*/ 254385 h 329807"/>
                        <a:gd name="connsiteX1" fmla="*/ 251883 w 263989"/>
                        <a:gd name="connsiteY1" fmla="*/ 113114 h 329807"/>
                        <a:gd name="connsiteX2" fmla="*/ 168066 w 263989"/>
                        <a:gd name="connsiteY2" fmla="*/ 24736 h 329807"/>
                        <a:gd name="connsiteX3" fmla="*/ 24749 w 263989"/>
                        <a:gd name="connsiteY3" fmla="*/ 175859 h 329807"/>
                        <a:gd name="connsiteX4" fmla="*/ 108895 w 263989"/>
                        <a:gd name="connsiteY4" fmla="*/ 263579 h 329807"/>
                        <a:gd name="connsiteX5" fmla="*/ 141111 w 263989"/>
                        <a:gd name="connsiteY5" fmla="*/ 258651 h 329807"/>
                        <a:gd name="connsiteX6" fmla="*/ 139790 w 263989"/>
                        <a:gd name="connsiteY6" fmla="*/ 283954 h 329807"/>
                        <a:gd name="connsiteX7" fmla="*/ 167076 w 263989"/>
                        <a:gd name="connsiteY7" fmla="*/ 320089 h 329807"/>
                        <a:gd name="connsiteX8" fmla="*/ 221968 w 263989"/>
                        <a:gd name="connsiteY8" fmla="*/ 256354 h 329807"/>
                        <a:gd name="connsiteX9" fmla="*/ 218359 w 263989"/>
                        <a:gd name="connsiteY9" fmla="*/ 253065 h 329807"/>
                        <a:gd name="connsiteX10" fmla="*/ 214409 w 263989"/>
                        <a:gd name="connsiteY10" fmla="*/ 256682 h 329807"/>
                        <a:gd name="connsiteX11" fmla="*/ 175955 w 263989"/>
                        <a:gd name="connsiteY11" fmla="*/ 288222 h 329807"/>
                        <a:gd name="connsiteX12" fmla="*/ 152619 w 263989"/>
                        <a:gd name="connsiteY12" fmla="*/ 254385 h 329807"/>
                        <a:gd name="connsiteX13" fmla="*/ 90489 w 263989"/>
                        <a:gd name="connsiteY13" fmla="*/ 251756 h 329807"/>
                        <a:gd name="connsiteX14" fmla="*/ 53674 w 263989"/>
                        <a:gd name="connsiteY14" fmla="*/ 186373 h 329807"/>
                        <a:gd name="connsiteX15" fmla="*/ 87199 w 263989"/>
                        <a:gd name="connsiteY15" fmla="*/ 81576 h 329807"/>
                        <a:gd name="connsiteX16" fmla="*/ 166096 w 263989"/>
                        <a:gd name="connsiteY16" fmla="*/ 32949 h 329807"/>
                        <a:gd name="connsiteX17" fmla="*/ 222958 w 263989"/>
                        <a:gd name="connsiteY17" fmla="*/ 102600 h 329807"/>
                        <a:gd name="connsiteX18" fmla="*/ 150968 w 263989"/>
                        <a:gd name="connsiteY18" fmla="*/ 243213 h 329807"/>
                        <a:gd name="connsiteX19" fmla="*/ 122043 w 263989"/>
                        <a:gd name="connsiteY19" fmla="*/ 207726 h 329807"/>
                        <a:gd name="connsiteX20" fmla="*/ 88519 w 263989"/>
                        <a:gd name="connsiteY20" fmla="*/ 241245 h 329807"/>
                        <a:gd name="connsiteX21" fmla="*/ 90489 w 263989"/>
                        <a:gd name="connsiteY21" fmla="*/ 251756 h 329807"/>
                        <a:gd name="connsiteX22" fmla="*/ 110865 w 263989"/>
                        <a:gd name="connsiteY22" fmla="*/ 255364 h 329807"/>
                        <a:gd name="connsiteX23" fmla="*/ 95747 w 263989"/>
                        <a:gd name="connsiteY23" fmla="*/ 241245 h 329807"/>
                        <a:gd name="connsiteX24" fmla="*/ 122043 w 263989"/>
                        <a:gd name="connsiteY24" fmla="*/ 214963 h 329807"/>
                        <a:gd name="connsiteX25" fmla="*/ 142100 w 263989"/>
                        <a:gd name="connsiteY25" fmla="*/ 242883 h 329807"/>
                        <a:gd name="connsiteX26" fmla="*/ 138481 w 263989"/>
                        <a:gd name="connsiteY26" fmla="*/ 249458 h 329807"/>
                        <a:gd name="connsiteX27" fmla="*/ 110865 w 263989"/>
                        <a:gd name="connsiteY27" fmla="*/ 255364 h 3298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</a:cxnLst>
                      <a:rect l="l" t="t" r="r" b="b"/>
                      <a:pathLst>
                        <a:path w="263989" h="329807">
                          <a:moveTo>
                            <a:pt x="152619" y="254385"/>
                          </a:moveTo>
                          <a:cubicBezTo>
                            <a:pt x="203560" y="234998"/>
                            <a:pt x="251883" y="176519"/>
                            <a:pt x="251883" y="113114"/>
                          </a:cubicBezTo>
                          <a:cubicBezTo>
                            <a:pt x="251883" y="60221"/>
                            <a:pt x="217038" y="24736"/>
                            <a:pt x="168066" y="24736"/>
                          </a:cubicBezTo>
                          <a:cubicBezTo>
                            <a:pt x="97068" y="24736"/>
                            <a:pt x="24749" y="99313"/>
                            <a:pt x="24749" y="175859"/>
                          </a:cubicBezTo>
                          <a:cubicBezTo>
                            <a:pt x="24749" y="230401"/>
                            <a:pt x="61563" y="263579"/>
                            <a:pt x="108895" y="263579"/>
                          </a:cubicBezTo>
                          <a:cubicBezTo>
                            <a:pt x="117115" y="263579"/>
                            <a:pt x="128293" y="262268"/>
                            <a:pt x="141111" y="258651"/>
                          </a:cubicBezTo>
                          <a:cubicBezTo>
                            <a:pt x="139790" y="279016"/>
                            <a:pt x="139790" y="279677"/>
                            <a:pt x="139790" y="283954"/>
                          </a:cubicBezTo>
                          <a:cubicBezTo>
                            <a:pt x="139790" y="294466"/>
                            <a:pt x="139790" y="320089"/>
                            <a:pt x="167076" y="320089"/>
                          </a:cubicBezTo>
                          <a:cubicBezTo>
                            <a:pt x="206191" y="320089"/>
                            <a:pt x="221968" y="259971"/>
                            <a:pt x="221968" y="256354"/>
                          </a:cubicBezTo>
                          <a:cubicBezTo>
                            <a:pt x="221968" y="254055"/>
                            <a:pt x="219668" y="253065"/>
                            <a:pt x="218359" y="253065"/>
                          </a:cubicBezTo>
                          <a:cubicBezTo>
                            <a:pt x="215728" y="253065"/>
                            <a:pt x="215069" y="254713"/>
                            <a:pt x="214409" y="256682"/>
                          </a:cubicBezTo>
                          <a:cubicBezTo>
                            <a:pt x="206520" y="280007"/>
                            <a:pt x="187454" y="288222"/>
                            <a:pt x="175955" y="288222"/>
                          </a:cubicBezTo>
                          <a:cubicBezTo>
                            <a:pt x="160837" y="288222"/>
                            <a:pt x="155898" y="279346"/>
                            <a:pt x="152619" y="254385"/>
                          </a:cubicBezTo>
                          <a:close/>
                          <a:moveTo>
                            <a:pt x="90489" y="251756"/>
                          </a:moveTo>
                          <a:cubicBezTo>
                            <a:pt x="64852" y="241573"/>
                            <a:pt x="53674" y="215941"/>
                            <a:pt x="53674" y="186373"/>
                          </a:cubicBezTo>
                          <a:cubicBezTo>
                            <a:pt x="53674" y="163708"/>
                            <a:pt x="62223" y="117061"/>
                            <a:pt x="87199" y="81576"/>
                          </a:cubicBezTo>
                          <a:cubicBezTo>
                            <a:pt x="111195" y="48068"/>
                            <a:pt x="142100" y="32949"/>
                            <a:pt x="166096" y="32949"/>
                          </a:cubicBezTo>
                          <a:cubicBezTo>
                            <a:pt x="198961" y="32949"/>
                            <a:pt x="222958" y="58582"/>
                            <a:pt x="222958" y="102600"/>
                          </a:cubicBezTo>
                          <a:cubicBezTo>
                            <a:pt x="222958" y="135458"/>
                            <a:pt x="206191" y="212334"/>
                            <a:pt x="150968" y="243213"/>
                          </a:cubicBezTo>
                          <a:cubicBezTo>
                            <a:pt x="149329" y="231711"/>
                            <a:pt x="146040" y="207726"/>
                            <a:pt x="122043" y="207726"/>
                          </a:cubicBezTo>
                          <a:cubicBezTo>
                            <a:pt x="104626" y="207726"/>
                            <a:pt x="88519" y="224156"/>
                            <a:pt x="88519" y="241245"/>
                          </a:cubicBezTo>
                          <a:cubicBezTo>
                            <a:pt x="88519" y="247809"/>
                            <a:pt x="90489" y="251426"/>
                            <a:pt x="90489" y="251756"/>
                          </a:cubicBezTo>
                          <a:close/>
                          <a:moveTo>
                            <a:pt x="110865" y="255364"/>
                          </a:moveTo>
                          <a:cubicBezTo>
                            <a:pt x="106266" y="255364"/>
                            <a:pt x="95747" y="255364"/>
                            <a:pt x="95747" y="241245"/>
                          </a:cubicBezTo>
                          <a:cubicBezTo>
                            <a:pt x="95747" y="228104"/>
                            <a:pt x="108236" y="214963"/>
                            <a:pt x="122043" y="214963"/>
                          </a:cubicBezTo>
                          <a:cubicBezTo>
                            <a:pt x="135852" y="214963"/>
                            <a:pt x="142100" y="222846"/>
                            <a:pt x="142100" y="242883"/>
                          </a:cubicBezTo>
                          <a:cubicBezTo>
                            <a:pt x="142100" y="247809"/>
                            <a:pt x="141770" y="248139"/>
                            <a:pt x="138481" y="249458"/>
                          </a:cubicBezTo>
                          <a:cubicBezTo>
                            <a:pt x="129932" y="253065"/>
                            <a:pt x="120073" y="255364"/>
                            <a:pt x="110865" y="255364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7" name="Forme libre : forme 266">
                      <a:extLst>
                        <a:ext uri="{FF2B5EF4-FFF2-40B4-BE49-F238E27FC236}">
                          <a16:creationId xmlns:a16="http://schemas.microsoft.com/office/drawing/2014/main" id="{BDEF44F8-F722-4C52-A244-D0635FEF19D2}"/>
                        </a:ext>
                      </a:extLst>
                    </p:cNvPr>
                    <p:cNvSpPr/>
                    <p:nvPr>
                      <p:custDataLst>
                        <p:tags r:id="rId36"/>
                      </p:custDataLst>
                    </p:nvPr>
                  </p:nvSpPr>
                  <p:spPr>
                    <a:xfrm>
                      <a:off x="15273065" y="-18471942"/>
                      <a:ext cx="164993" cy="131923"/>
                    </a:xfrm>
                    <a:custGeom>
                      <a:avLst/>
                      <a:gdLst>
                        <a:gd name="connsiteX0" fmla="*/ 107834 w 164993"/>
                        <a:gd name="connsiteY0" fmla="*/ 38309 h 131923"/>
                        <a:gd name="connsiteX1" fmla="*/ 84126 w 164993"/>
                        <a:gd name="connsiteY1" fmla="*/ 24736 h 131923"/>
                        <a:gd name="connsiteX2" fmla="*/ 24749 w 164993"/>
                        <a:gd name="connsiteY2" fmla="*/ 90297 h 131923"/>
                        <a:gd name="connsiteX3" fmla="*/ 59501 w 164993"/>
                        <a:gd name="connsiteY3" fmla="*/ 128481 h 131923"/>
                        <a:gd name="connsiteX4" fmla="*/ 92179 w 164993"/>
                        <a:gd name="connsiteY4" fmla="*/ 112383 h 131923"/>
                        <a:gd name="connsiteX5" fmla="*/ 115887 w 164993"/>
                        <a:gd name="connsiteY5" fmla="*/ 128481 h 131923"/>
                        <a:gd name="connsiteX6" fmla="*/ 134077 w 164993"/>
                        <a:gd name="connsiteY6" fmla="*/ 116288 h 131923"/>
                        <a:gd name="connsiteX7" fmla="*/ 142132 w 164993"/>
                        <a:gd name="connsiteY7" fmla="*/ 93286 h 131923"/>
                        <a:gd name="connsiteX8" fmla="*/ 138450 w 164993"/>
                        <a:gd name="connsiteY8" fmla="*/ 90297 h 131923"/>
                        <a:gd name="connsiteX9" fmla="*/ 133387 w 164993"/>
                        <a:gd name="connsiteY9" fmla="*/ 97429 h 131923"/>
                        <a:gd name="connsiteX10" fmla="*/ 116578 w 164993"/>
                        <a:gd name="connsiteY10" fmla="*/ 122039 h 131923"/>
                        <a:gd name="connsiteX11" fmla="*/ 108989 w 164993"/>
                        <a:gd name="connsiteY11" fmla="*/ 110775 h 131923"/>
                        <a:gd name="connsiteX12" fmla="*/ 112433 w 164993"/>
                        <a:gd name="connsiteY12" fmla="*/ 92593 h 131923"/>
                        <a:gd name="connsiteX13" fmla="*/ 117495 w 164993"/>
                        <a:gd name="connsiteY13" fmla="*/ 71888 h 131923"/>
                        <a:gd name="connsiteX14" fmla="*/ 122106 w 164993"/>
                        <a:gd name="connsiteY14" fmla="*/ 54409 h 131923"/>
                        <a:gd name="connsiteX15" fmla="*/ 126251 w 164993"/>
                        <a:gd name="connsiteY15" fmla="*/ 36465 h 131923"/>
                        <a:gd name="connsiteX16" fmla="*/ 118424 w 164993"/>
                        <a:gd name="connsiteY16" fmla="*/ 29106 h 131923"/>
                        <a:gd name="connsiteX17" fmla="*/ 107834 w 164993"/>
                        <a:gd name="connsiteY17" fmla="*/ 38309 h 131923"/>
                        <a:gd name="connsiteX18" fmla="*/ 93108 w 164993"/>
                        <a:gd name="connsiteY18" fmla="*/ 97429 h 131923"/>
                        <a:gd name="connsiteX19" fmla="*/ 81363 w 164993"/>
                        <a:gd name="connsiteY19" fmla="*/ 112836 h 131923"/>
                        <a:gd name="connsiteX20" fmla="*/ 60192 w 164993"/>
                        <a:gd name="connsiteY20" fmla="*/ 122039 h 131923"/>
                        <a:gd name="connsiteX21" fmla="*/ 43383 w 164993"/>
                        <a:gd name="connsiteY21" fmla="*/ 99727 h 131923"/>
                        <a:gd name="connsiteX22" fmla="*/ 55355 w 164993"/>
                        <a:gd name="connsiteY22" fmla="*/ 53028 h 131923"/>
                        <a:gd name="connsiteX23" fmla="*/ 84126 w 164993"/>
                        <a:gd name="connsiteY23" fmla="*/ 31177 h 131923"/>
                        <a:gd name="connsiteX24" fmla="*/ 104616 w 164993"/>
                        <a:gd name="connsiteY24" fmla="*/ 51192 h 131923"/>
                        <a:gd name="connsiteX25" fmla="*/ 103926 w 164993"/>
                        <a:gd name="connsiteY25" fmla="*/ 54409 h 131923"/>
                        <a:gd name="connsiteX26" fmla="*/ 93108 w 164993"/>
                        <a:gd name="connsiteY26" fmla="*/ 97429 h 1319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64993" h="131923">
                          <a:moveTo>
                            <a:pt x="107834" y="38309"/>
                          </a:moveTo>
                          <a:cubicBezTo>
                            <a:pt x="102997" y="30714"/>
                            <a:pt x="95170" y="24736"/>
                            <a:pt x="84126" y="24736"/>
                          </a:cubicBezTo>
                          <a:cubicBezTo>
                            <a:pt x="54664" y="24736"/>
                            <a:pt x="24749" y="57171"/>
                            <a:pt x="24749" y="90297"/>
                          </a:cubicBezTo>
                          <a:cubicBezTo>
                            <a:pt x="24749" y="112611"/>
                            <a:pt x="39702" y="128481"/>
                            <a:pt x="59501" y="128481"/>
                          </a:cubicBezTo>
                          <a:cubicBezTo>
                            <a:pt x="71927" y="128481"/>
                            <a:pt x="82971" y="121349"/>
                            <a:pt x="92179" y="112383"/>
                          </a:cubicBezTo>
                          <a:cubicBezTo>
                            <a:pt x="96552" y="126184"/>
                            <a:pt x="109906" y="128481"/>
                            <a:pt x="115887" y="128481"/>
                          </a:cubicBezTo>
                          <a:cubicBezTo>
                            <a:pt x="124178" y="128481"/>
                            <a:pt x="129932" y="123420"/>
                            <a:pt x="134077" y="116288"/>
                          </a:cubicBezTo>
                          <a:cubicBezTo>
                            <a:pt x="139141" y="107322"/>
                            <a:pt x="142132" y="94212"/>
                            <a:pt x="142132" y="93286"/>
                          </a:cubicBezTo>
                          <a:cubicBezTo>
                            <a:pt x="142132" y="90297"/>
                            <a:pt x="139141" y="90297"/>
                            <a:pt x="138450" y="90297"/>
                          </a:cubicBezTo>
                          <a:cubicBezTo>
                            <a:pt x="135222" y="90297"/>
                            <a:pt x="134996" y="91213"/>
                            <a:pt x="133387" y="97429"/>
                          </a:cubicBezTo>
                          <a:cubicBezTo>
                            <a:pt x="130623" y="108466"/>
                            <a:pt x="126251" y="122039"/>
                            <a:pt x="116578" y="122039"/>
                          </a:cubicBezTo>
                          <a:cubicBezTo>
                            <a:pt x="110597" y="122039"/>
                            <a:pt x="108989" y="116979"/>
                            <a:pt x="108989" y="110775"/>
                          </a:cubicBezTo>
                          <a:cubicBezTo>
                            <a:pt x="108989" y="106859"/>
                            <a:pt x="110824" y="98582"/>
                            <a:pt x="112433" y="92593"/>
                          </a:cubicBezTo>
                          <a:cubicBezTo>
                            <a:pt x="114051" y="86389"/>
                            <a:pt x="116351" y="76959"/>
                            <a:pt x="117495" y="71888"/>
                          </a:cubicBezTo>
                          <a:lnTo>
                            <a:pt x="122106" y="54409"/>
                          </a:lnTo>
                          <a:cubicBezTo>
                            <a:pt x="123487" y="48430"/>
                            <a:pt x="126251" y="37619"/>
                            <a:pt x="126251" y="36465"/>
                          </a:cubicBezTo>
                          <a:cubicBezTo>
                            <a:pt x="126251" y="31405"/>
                            <a:pt x="122106" y="29106"/>
                            <a:pt x="118424" y="29106"/>
                          </a:cubicBezTo>
                          <a:cubicBezTo>
                            <a:pt x="114506" y="29106"/>
                            <a:pt x="109216" y="31868"/>
                            <a:pt x="107834" y="38309"/>
                          </a:cubicBezTo>
                          <a:close/>
                          <a:moveTo>
                            <a:pt x="93108" y="97429"/>
                          </a:moveTo>
                          <a:cubicBezTo>
                            <a:pt x="91489" y="103870"/>
                            <a:pt x="86425" y="108466"/>
                            <a:pt x="81363" y="112836"/>
                          </a:cubicBezTo>
                          <a:cubicBezTo>
                            <a:pt x="79289" y="114682"/>
                            <a:pt x="70091" y="122039"/>
                            <a:pt x="60192" y="122039"/>
                          </a:cubicBezTo>
                          <a:cubicBezTo>
                            <a:pt x="51673" y="122039"/>
                            <a:pt x="43383" y="116063"/>
                            <a:pt x="43383" y="99727"/>
                          </a:cubicBezTo>
                          <a:cubicBezTo>
                            <a:pt x="43383" y="87535"/>
                            <a:pt x="50065" y="62232"/>
                            <a:pt x="55355" y="53028"/>
                          </a:cubicBezTo>
                          <a:cubicBezTo>
                            <a:pt x="65946" y="34631"/>
                            <a:pt x="77681" y="31177"/>
                            <a:pt x="84126" y="31177"/>
                          </a:cubicBezTo>
                          <a:cubicBezTo>
                            <a:pt x="100234" y="31177"/>
                            <a:pt x="104616" y="48658"/>
                            <a:pt x="104616" y="51192"/>
                          </a:cubicBezTo>
                          <a:cubicBezTo>
                            <a:pt x="104616" y="52110"/>
                            <a:pt x="104152" y="53719"/>
                            <a:pt x="103926" y="54409"/>
                          </a:cubicBezTo>
                          <a:lnTo>
                            <a:pt x="93108" y="974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8" name="Forme libre : forme 267">
                      <a:extLst>
                        <a:ext uri="{FF2B5EF4-FFF2-40B4-BE49-F238E27FC236}">
                          <a16:creationId xmlns:a16="http://schemas.microsoft.com/office/drawing/2014/main" id="{AB97042D-B4BC-45C2-B272-052DC01B71FF}"/>
                        </a:ext>
                      </a:extLst>
                    </p:cNvPr>
                    <p:cNvSpPr/>
                    <p:nvPr>
                      <p:custDataLst>
                        <p:tags r:id="rId37"/>
                      </p:custDataLst>
                    </p:nvPr>
                  </p:nvSpPr>
                  <p:spPr>
                    <a:xfrm>
                      <a:off x="15338260" y="-18318260"/>
                      <a:ext cx="65997" cy="65962"/>
                    </a:xfrm>
                    <a:custGeom>
                      <a:avLst/>
                      <a:gdLst>
                        <a:gd name="connsiteX0" fmla="*/ 50994 w 65997"/>
                        <a:gd name="connsiteY0" fmla="*/ 38082 h 65961"/>
                        <a:gd name="connsiteX1" fmla="*/ 37877 w 65997"/>
                        <a:gd name="connsiteY1" fmla="*/ 24736 h 65961"/>
                        <a:gd name="connsiteX2" fmla="*/ 24749 w 65997"/>
                        <a:gd name="connsiteY2" fmla="*/ 37856 h 65961"/>
                        <a:gd name="connsiteX3" fmla="*/ 37877 w 65997"/>
                        <a:gd name="connsiteY3" fmla="*/ 51192 h 65961"/>
                        <a:gd name="connsiteX4" fmla="*/ 50994 w 65997"/>
                        <a:gd name="connsiteY4" fmla="*/ 38082 h 65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997" h="65961">
                          <a:moveTo>
                            <a:pt x="50994" y="38082"/>
                          </a:moveTo>
                          <a:cubicBezTo>
                            <a:pt x="50994" y="30724"/>
                            <a:pt x="45239" y="24736"/>
                            <a:pt x="37877" y="24736"/>
                          </a:cubicBezTo>
                          <a:cubicBezTo>
                            <a:pt x="30049" y="24736"/>
                            <a:pt x="24749" y="31177"/>
                            <a:pt x="24749" y="37856"/>
                          </a:cubicBezTo>
                          <a:cubicBezTo>
                            <a:pt x="24749" y="45214"/>
                            <a:pt x="30503" y="51192"/>
                            <a:pt x="37877" y="51192"/>
                          </a:cubicBezTo>
                          <a:cubicBezTo>
                            <a:pt x="45693" y="51192"/>
                            <a:pt x="50994" y="44751"/>
                            <a:pt x="50994" y="3808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9" name="Forme libre : forme 268">
                      <a:extLst>
                        <a:ext uri="{FF2B5EF4-FFF2-40B4-BE49-F238E27FC236}">
                          <a16:creationId xmlns:a16="http://schemas.microsoft.com/office/drawing/2014/main" id="{4E845798-2537-460B-A660-D1C0546FE05A}"/>
                        </a:ext>
                      </a:extLst>
                    </p:cNvPr>
                    <p:cNvSpPr/>
                    <p:nvPr>
                      <p:custDataLst>
                        <p:tags r:id="rId38"/>
                      </p:custDataLst>
                    </p:nvPr>
                  </p:nvSpPr>
                  <p:spPr>
                    <a:xfrm>
                      <a:off x="15273292" y="-18264656"/>
                      <a:ext cx="164993" cy="131923"/>
                    </a:xfrm>
                    <a:custGeom>
                      <a:avLst/>
                      <a:gdLst>
                        <a:gd name="connsiteX0" fmla="*/ 136377 w 164993"/>
                        <a:gd name="connsiteY0" fmla="*/ 93747 h 131923"/>
                        <a:gd name="connsiteX1" fmla="*/ 166066 w 164993"/>
                        <a:gd name="connsiteY1" fmla="*/ 38762 h 131923"/>
                        <a:gd name="connsiteX2" fmla="*/ 162158 w 164993"/>
                        <a:gd name="connsiteY2" fmla="*/ 35773 h 131923"/>
                        <a:gd name="connsiteX3" fmla="*/ 157322 w 164993"/>
                        <a:gd name="connsiteY3" fmla="*/ 41524 h 131923"/>
                        <a:gd name="connsiteX4" fmla="*/ 135913 w 164993"/>
                        <a:gd name="connsiteY4" fmla="*/ 83163 h 131923"/>
                        <a:gd name="connsiteX5" fmla="*/ 134769 w 164993"/>
                        <a:gd name="connsiteY5" fmla="*/ 62230 h 131923"/>
                        <a:gd name="connsiteX6" fmla="*/ 91035 w 164993"/>
                        <a:gd name="connsiteY6" fmla="*/ 24736 h 131923"/>
                        <a:gd name="connsiteX7" fmla="*/ 24749 w 164993"/>
                        <a:gd name="connsiteY7" fmla="*/ 88461 h 131923"/>
                        <a:gd name="connsiteX8" fmla="*/ 66863 w 164993"/>
                        <a:gd name="connsiteY8" fmla="*/ 128481 h 131923"/>
                        <a:gd name="connsiteX9" fmla="*/ 120033 w 164993"/>
                        <a:gd name="connsiteY9" fmla="*/ 108929 h 131923"/>
                        <a:gd name="connsiteX10" fmla="*/ 143978 w 164993"/>
                        <a:gd name="connsiteY10" fmla="*/ 128481 h 131923"/>
                        <a:gd name="connsiteX11" fmla="*/ 165613 w 164993"/>
                        <a:gd name="connsiteY11" fmla="*/ 112381 h 131923"/>
                        <a:gd name="connsiteX12" fmla="*/ 161693 w 164993"/>
                        <a:gd name="connsiteY12" fmla="*/ 109619 h 131923"/>
                        <a:gd name="connsiteX13" fmla="*/ 157785 w 164993"/>
                        <a:gd name="connsiteY13" fmla="*/ 111918 h 131923"/>
                        <a:gd name="connsiteX14" fmla="*/ 144668 w 164993"/>
                        <a:gd name="connsiteY14" fmla="*/ 122039 h 131923"/>
                        <a:gd name="connsiteX15" fmla="*/ 136377 w 164993"/>
                        <a:gd name="connsiteY15" fmla="*/ 93747 h 131923"/>
                        <a:gd name="connsiteX16" fmla="*/ 118424 w 164993"/>
                        <a:gd name="connsiteY16" fmla="*/ 101571 h 131923"/>
                        <a:gd name="connsiteX17" fmla="*/ 67555 w 164993"/>
                        <a:gd name="connsiteY17" fmla="*/ 122039 h 131923"/>
                        <a:gd name="connsiteX18" fmla="*/ 43848 w 164993"/>
                        <a:gd name="connsiteY18" fmla="*/ 96511 h 131923"/>
                        <a:gd name="connsiteX19" fmla="*/ 59047 w 164993"/>
                        <a:gd name="connsiteY19" fmla="*/ 48883 h 131923"/>
                        <a:gd name="connsiteX20" fmla="*/ 90808 w 164993"/>
                        <a:gd name="connsiteY20" fmla="*/ 31177 h 131923"/>
                        <a:gd name="connsiteX21" fmla="*/ 116351 w 164993"/>
                        <a:gd name="connsiteY21" fmla="*/ 63147 h 131923"/>
                        <a:gd name="connsiteX22" fmla="*/ 118424 w 164993"/>
                        <a:gd name="connsiteY22" fmla="*/ 101571 h 1319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64993" h="131923">
                          <a:moveTo>
                            <a:pt x="136377" y="93747"/>
                          </a:moveTo>
                          <a:cubicBezTo>
                            <a:pt x="157548" y="71888"/>
                            <a:pt x="166066" y="41298"/>
                            <a:pt x="166066" y="38762"/>
                          </a:cubicBezTo>
                          <a:cubicBezTo>
                            <a:pt x="166066" y="35773"/>
                            <a:pt x="163303" y="35773"/>
                            <a:pt x="162158" y="35773"/>
                          </a:cubicBezTo>
                          <a:cubicBezTo>
                            <a:pt x="158930" y="35773"/>
                            <a:pt x="158930" y="36463"/>
                            <a:pt x="157322" y="41524"/>
                          </a:cubicBezTo>
                          <a:cubicBezTo>
                            <a:pt x="153176" y="56706"/>
                            <a:pt x="145586" y="70744"/>
                            <a:pt x="135913" y="83163"/>
                          </a:cubicBezTo>
                          <a:cubicBezTo>
                            <a:pt x="135687" y="79710"/>
                            <a:pt x="135222" y="64303"/>
                            <a:pt x="134769" y="62230"/>
                          </a:cubicBezTo>
                          <a:cubicBezTo>
                            <a:pt x="131314" y="39453"/>
                            <a:pt x="114052" y="24736"/>
                            <a:pt x="91035" y="24736"/>
                          </a:cubicBezTo>
                          <a:cubicBezTo>
                            <a:pt x="57202" y="24736"/>
                            <a:pt x="24749" y="56253"/>
                            <a:pt x="24749" y="88461"/>
                          </a:cubicBezTo>
                          <a:cubicBezTo>
                            <a:pt x="24749" y="109619"/>
                            <a:pt x="40166" y="128481"/>
                            <a:pt x="66863" y="128481"/>
                          </a:cubicBezTo>
                          <a:cubicBezTo>
                            <a:pt x="88045" y="128481"/>
                            <a:pt x="107143" y="118823"/>
                            <a:pt x="120033" y="108929"/>
                          </a:cubicBezTo>
                          <a:cubicBezTo>
                            <a:pt x="125333" y="125719"/>
                            <a:pt x="137068" y="128481"/>
                            <a:pt x="143978" y="128481"/>
                          </a:cubicBezTo>
                          <a:cubicBezTo>
                            <a:pt x="157322" y="128481"/>
                            <a:pt x="165613" y="117216"/>
                            <a:pt x="165613" y="112381"/>
                          </a:cubicBezTo>
                          <a:cubicBezTo>
                            <a:pt x="165613" y="109619"/>
                            <a:pt x="162849" y="109619"/>
                            <a:pt x="161693" y="109619"/>
                          </a:cubicBezTo>
                          <a:cubicBezTo>
                            <a:pt x="158704" y="109619"/>
                            <a:pt x="158239" y="110537"/>
                            <a:pt x="157785" y="111918"/>
                          </a:cubicBezTo>
                          <a:cubicBezTo>
                            <a:pt x="154558" y="120659"/>
                            <a:pt x="147422" y="122039"/>
                            <a:pt x="144668" y="122039"/>
                          </a:cubicBezTo>
                          <a:cubicBezTo>
                            <a:pt x="141441" y="122039"/>
                            <a:pt x="137533" y="122039"/>
                            <a:pt x="136377" y="93747"/>
                          </a:cubicBezTo>
                          <a:close/>
                          <a:moveTo>
                            <a:pt x="118424" y="101571"/>
                          </a:moveTo>
                          <a:cubicBezTo>
                            <a:pt x="95871" y="119968"/>
                            <a:pt x="76309" y="122039"/>
                            <a:pt x="67555" y="122039"/>
                          </a:cubicBezTo>
                          <a:cubicBezTo>
                            <a:pt x="52365" y="122039"/>
                            <a:pt x="43848" y="111918"/>
                            <a:pt x="43848" y="96511"/>
                          </a:cubicBezTo>
                          <a:cubicBezTo>
                            <a:pt x="43848" y="89832"/>
                            <a:pt x="47075" y="64766"/>
                            <a:pt x="59047" y="48883"/>
                          </a:cubicBezTo>
                          <a:cubicBezTo>
                            <a:pt x="69628" y="35082"/>
                            <a:pt x="82744" y="31177"/>
                            <a:pt x="90808" y="31177"/>
                          </a:cubicBezTo>
                          <a:cubicBezTo>
                            <a:pt x="109216" y="31177"/>
                            <a:pt x="114516" y="48883"/>
                            <a:pt x="116351" y="63147"/>
                          </a:cubicBezTo>
                          <a:cubicBezTo>
                            <a:pt x="117733" y="73041"/>
                            <a:pt x="117269" y="89379"/>
                            <a:pt x="118424" y="10157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0" name="Forme libre : forme 269">
                      <a:extLst>
                        <a:ext uri="{FF2B5EF4-FFF2-40B4-BE49-F238E27FC236}">
                          <a16:creationId xmlns:a16="http://schemas.microsoft.com/office/drawing/2014/main" id="{7C278EA2-0259-4194-BA32-1878B539DC51}"/>
                        </a:ext>
                      </a:extLst>
                    </p:cNvPr>
                    <p:cNvSpPr/>
                    <p:nvPr>
                      <p:custDataLst>
                        <p:tags r:id="rId39"/>
                      </p:custDataLst>
                    </p:nvPr>
                  </p:nvSpPr>
                  <p:spPr>
                    <a:xfrm>
                      <a:off x="15803545" y="-18475617"/>
                      <a:ext cx="263990" cy="263846"/>
                    </a:xfrm>
                    <a:custGeom>
                      <a:avLst/>
                      <a:gdLst>
                        <a:gd name="connsiteX0" fmla="*/ 111195 w 263989"/>
                        <a:gd name="connsiteY0" fmla="*/ 145302 h 263846"/>
                        <a:gd name="connsiteX1" fmla="*/ 167077 w 263989"/>
                        <a:gd name="connsiteY1" fmla="*/ 145302 h 263846"/>
                        <a:gd name="connsiteX2" fmla="*/ 259442 w 263989"/>
                        <a:gd name="connsiteY2" fmla="*/ 74342 h 263846"/>
                        <a:gd name="connsiteX3" fmla="*/ 194692 w 263989"/>
                        <a:gd name="connsiteY3" fmla="*/ 24736 h 263846"/>
                        <a:gd name="connsiteX4" fmla="*/ 88190 w 263989"/>
                        <a:gd name="connsiteY4" fmla="*/ 24736 h 263846"/>
                        <a:gd name="connsiteX5" fmla="*/ 78331 w 263989"/>
                        <a:gd name="connsiteY5" fmla="*/ 30972 h 263846"/>
                        <a:gd name="connsiteX6" fmla="*/ 87859 w 263989"/>
                        <a:gd name="connsiteY6" fmla="*/ 34919 h 263846"/>
                        <a:gd name="connsiteX7" fmla="*/ 101997 w 263989"/>
                        <a:gd name="connsiteY7" fmla="*/ 35578 h 263846"/>
                        <a:gd name="connsiteX8" fmla="*/ 109226 w 263989"/>
                        <a:gd name="connsiteY8" fmla="*/ 40833 h 263846"/>
                        <a:gd name="connsiteX9" fmla="*/ 107916 w 263989"/>
                        <a:gd name="connsiteY9" fmla="*/ 47070 h 263846"/>
                        <a:gd name="connsiteX10" fmla="*/ 63862 w 263989"/>
                        <a:gd name="connsiteY10" fmla="*/ 223496 h 263846"/>
                        <a:gd name="connsiteX11" fmla="*/ 33957 w 263989"/>
                        <a:gd name="connsiteY11" fmla="*/ 238936 h 263846"/>
                        <a:gd name="connsiteX12" fmla="*/ 24749 w 263989"/>
                        <a:gd name="connsiteY12" fmla="*/ 245172 h 263846"/>
                        <a:gd name="connsiteX13" fmla="*/ 29678 w 263989"/>
                        <a:gd name="connsiteY13" fmla="*/ 249119 h 263846"/>
                        <a:gd name="connsiteX14" fmla="*/ 71421 w 263989"/>
                        <a:gd name="connsiteY14" fmla="*/ 248129 h 263846"/>
                        <a:gd name="connsiteX15" fmla="*/ 92458 w 263989"/>
                        <a:gd name="connsiteY15" fmla="*/ 248459 h 263846"/>
                        <a:gd name="connsiteX16" fmla="*/ 113825 w 263989"/>
                        <a:gd name="connsiteY16" fmla="*/ 249119 h 263846"/>
                        <a:gd name="connsiteX17" fmla="*/ 120404 w 263989"/>
                        <a:gd name="connsiteY17" fmla="*/ 242543 h 263846"/>
                        <a:gd name="connsiteX18" fmla="*/ 111195 w 263989"/>
                        <a:gd name="connsiteY18" fmla="*/ 238936 h 263846"/>
                        <a:gd name="connsiteX19" fmla="*/ 89829 w 263989"/>
                        <a:gd name="connsiteY19" fmla="*/ 233019 h 263846"/>
                        <a:gd name="connsiteX20" fmla="*/ 90819 w 263989"/>
                        <a:gd name="connsiteY20" fmla="*/ 227433 h 263846"/>
                        <a:gd name="connsiteX21" fmla="*/ 111195 w 263989"/>
                        <a:gd name="connsiteY21" fmla="*/ 145302 h 263846"/>
                        <a:gd name="connsiteX22" fmla="*/ 134862 w 263989"/>
                        <a:gd name="connsiteY22" fmla="*/ 47400 h 263846"/>
                        <a:gd name="connsiteX23" fmla="*/ 152619 w 263989"/>
                        <a:gd name="connsiteY23" fmla="*/ 34919 h 263846"/>
                        <a:gd name="connsiteX24" fmla="*/ 184175 w 263989"/>
                        <a:gd name="connsiteY24" fmla="*/ 34919 h 263846"/>
                        <a:gd name="connsiteX25" fmla="*/ 228877 w 263989"/>
                        <a:gd name="connsiteY25" fmla="*/ 66457 h 263846"/>
                        <a:gd name="connsiteX26" fmla="*/ 209480 w 263989"/>
                        <a:gd name="connsiteY26" fmla="*/ 119350 h 263846"/>
                        <a:gd name="connsiteX27" fmla="*/ 158858 w 263989"/>
                        <a:gd name="connsiteY27" fmla="*/ 136756 h 263846"/>
                        <a:gd name="connsiteX28" fmla="*/ 112516 w 263989"/>
                        <a:gd name="connsiteY28" fmla="*/ 136756 h 263846"/>
                        <a:gd name="connsiteX29" fmla="*/ 134862 w 263989"/>
                        <a:gd name="connsiteY29" fmla="*/ 47400 h 2638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263989" h="263846">
                          <a:moveTo>
                            <a:pt x="111195" y="145302"/>
                          </a:moveTo>
                          <a:lnTo>
                            <a:pt x="167077" y="145302"/>
                          </a:lnTo>
                          <a:cubicBezTo>
                            <a:pt x="213759" y="145302"/>
                            <a:pt x="259442" y="111135"/>
                            <a:pt x="259442" y="74342"/>
                          </a:cubicBezTo>
                          <a:cubicBezTo>
                            <a:pt x="259442" y="49048"/>
                            <a:pt x="237756" y="24736"/>
                            <a:pt x="194692" y="24736"/>
                          </a:cubicBezTo>
                          <a:lnTo>
                            <a:pt x="88190" y="24736"/>
                          </a:lnTo>
                          <a:cubicBezTo>
                            <a:pt x="81940" y="24736"/>
                            <a:pt x="78331" y="24736"/>
                            <a:pt x="78331" y="30972"/>
                          </a:cubicBezTo>
                          <a:cubicBezTo>
                            <a:pt x="78331" y="34919"/>
                            <a:pt x="81290" y="34919"/>
                            <a:pt x="87859" y="34919"/>
                          </a:cubicBezTo>
                          <a:cubicBezTo>
                            <a:pt x="92139" y="34919"/>
                            <a:pt x="98047" y="35247"/>
                            <a:pt x="101997" y="35578"/>
                          </a:cubicBezTo>
                          <a:cubicBezTo>
                            <a:pt x="107256" y="36228"/>
                            <a:pt x="109226" y="37216"/>
                            <a:pt x="109226" y="40833"/>
                          </a:cubicBezTo>
                          <a:cubicBezTo>
                            <a:pt x="109226" y="42144"/>
                            <a:pt x="108896" y="43132"/>
                            <a:pt x="107916" y="47070"/>
                          </a:cubicBezTo>
                          <a:lnTo>
                            <a:pt x="63862" y="223496"/>
                          </a:lnTo>
                          <a:cubicBezTo>
                            <a:pt x="60584" y="236307"/>
                            <a:pt x="59924" y="238936"/>
                            <a:pt x="33957" y="238936"/>
                          </a:cubicBezTo>
                          <a:cubicBezTo>
                            <a:pt x="28368" y="238936"/>
                            <a:pt x="24749" y="238936"/>
                            <a:pt x="24749" y="245172"/>
                          </a:cubicBezTo>
                          <a:cubicBezTo>
                            <a:pt x="24749" y="249119"/>
                            <a:pt x="28699" y="249119"/>
                            <a:pt x="29678" y="249119"/>
                          </a:cubicBezTo>
                          <a:cubicBezTo>
                            <a:pt x="38887" y="249119"/>
                            <a:pt x="62223" y="248129"/>
                            <a:pt x="71421" y="248129"/>
                          </a:cubicBezTo>
                          <a:cubicBezTo>
                            <a:pt x="78331" y="248129"/>
                            <a:pt x="85559" y="248459"/>
                            <a:pt x="92458" y="248459"/>
                          </a:cubicBezTo>
                          <a:cubicBezTo>
                            <a:pt x="99698" y="248459"/>
                            <a:pt x="106927" y="249119"/>
                            <a:pt x="113825" y="249119"/>
                          </a:cubicBezTo>
                          <a:cubicBezTo>
                            <a:pt x="116135" y="249119"/>
                            <a:pt x="120404" y="249119"/>
                            <a:pt x="120404" y="242543"/>
                          </a:cubicBezTo>
                          <a:cubicBezTo>
                            <a:pt x="120404" y="238936"/>
                            <a:pt x="117445" y="238936"/>
                            <a:pt x="111195" y="238936"/>
                          </a:cubicBezTo>
                          <a:cubicBezTo>
                            <a:pt x="99037" y="238936"/>
                            <a:pt x="89829" y="238936"/>
                            <a:pt x="89829" y="233019"/>
                          </a:cubicBezTo>
                          <a:cubicBezTo>
                            <a:pt x="89829" y="231051"/>
                            <a:pt x="90489" y="229402"/>
                            <a:pt x="90819" y="227433"/>
                          </a:cubicBezTo>
                          <a:lnTo>
                            <a:pt x="111195" y="145302"/>
                          </a:lnTo>
                          <a:close/>
                          <a:moveTo>
                            <a:pt x="134862" y="47400"/>
                          </a:moveTo>
                          <a:cubicBezTo>
                            <a:pt x="137822" y="35908"/>
                            <a:pt x="138481" y="34919"/>
                            <a:pt x="152619" y="34919"/>
                          </a:cubicBezTo>
                          <a:lnTo>
                            <a:pt x="184175" y="34919"/>
                          </a:lnTo>
                          <a:cubicBezTo>
                            <a:pt x="211460" y="34919"/>
                            <a:pt x="228877" y="43793"/>
                            <a:pt x="228877" y="66457"/>
                          </a:cubicBezTo>
                          <a:cubicBezTo>
                            <a:pt x="228877" y="79267"/>
                            <a:pt x="222298" y="107518"/>
                            <a:pt x="209480" y="119350"/>
                          </a:cubicBezTo>
                          <a:cubicBezTo>
                            <a:pt x="193043" y="134129"/>
                            <a:pt x="173326" y="136756"/>
                            <a:pt x="158858" y="136756"/>
                          </a:cubicBezTo>
                          <a:lnTo>
                            <a:pt x="112516" y="136756"/>
                          </a:lnTo>
                          <a:lnTo>
                            <a:pt x="134862" y="4740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1" name="Forme libre : forme 270">
                      <a:extLst>
                        <a:ext uri="{FF2B5EF4-FFF2-40B4-BE49-F238E27FC236}">
                          <a16:creationId xmlns:a16="http://schemas.microsoft.com/office/drawing/2014/main" id="{FD970AEE-B2F0-4864-9D6E-C3BB03F5C277}"/>
                        </a:ext>
                      </a:extLst>
                    </p:cNvPr>
                    <p:cNvSpPr/>
                    <p:nvPr>
                      <p:custDataLst>
                        <p:tags r:id="rId40"/>
                      </p:custDataLst>
                    </p:nvPr>
                  </p:nvSpPr>
                  <p:spPr>
                    <a:xfrm>
                      <a:off x="16080699" y="-18357014"/>
                      <a:ext cx="65997" cy="65962"/>
                    </a:xfrm>
                    <a:custGeom>
                      <a:avLst/>
                      <a:gdLst>
                        <a:gd name="connsiteX0" fmla="*/ 50994 w 65997"/>
                        <a:gd name="connsiteY0" fmla="*/ 38084 h 65961"/>
                        <a:gd name="connsiteX1" fmla="*/ 37876 w 65997"/>
                        <a:gd name="connsiteY1" fmla="*/ 24736 h 65961"/>
                        <a:gd name="connsiteX2" fmla="*/ 24749 w 65997"/>
                        <a:gd name="connsiteY2" fmla="*/ 37856 h 65961"/>
                        <a:gd name="connsiteX3" fmla="*/ 37876 w 65997"/>
                        <a:gd name="connsiteY3" fmla="*/ 51192 h 65961"/>
                        <a:gd name="connsiteX4" fmla="*/ 50994 w 65997"/>
                        <a:gd name="connsiteY4" fmla="*/ 38084 h 65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997" h="65961">
                          <a:moveTo>
                            <a:pt x="50994" y="38084"/>
                          </a:moveTo>
                          <a:cubicBezTo>
                            <a:pt x="50994" y="30724"/>
                            <a:pt x="45239" y="24736"/>
                            <a:pt x="37876" y="24736"/>
                          </a:cubicBezTo>
                          <a:cubicBezTo>
                            <a:pt x="30049" y="24736"/>
                            <a:pt x="24749" y="31177"/>
                            <a:pt x="24749" y="37856"/>
                          </a:cubicBezTo>
                          <a:cubicBezTo>
                            <a:pt x="24749" y="45216"/>
                            <a:pt x="30503" y="51192"/>
                            <a:pt x="37876" y="51192"/>
                          </a:cubicBezTo>
                          <a:cubicBezTo>
                            <a:pt x="45693" y="51192"/>
                            <a:pt x="50994" y="44751"/>
                            <a:pt x="50994" y="38084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7" name="Forme libre : forme 326">
                      <a:extLst>
                        <a:ext uri="{FF2B5EF4-FFF2-40B4-BE49-F238E27FC236}">
                          <a16:creationId xmlns:a16="http://schemas.microsoft.com/office/drawing/2014/main" id="{7112229F-FE7F-473B-B7C1-B438A5D003E1}"/>
                        </a:ext>
                      </a:extLst>
                    </p:cNvPr>
                    <p:cNvSpPr/>
                    <p:nvPr>
                      <p:custDataLst>
                        <p:tags r:id="rId41"/>
                      </p:custDataLst>
                    </p:nvPr>
                  </p:nvSpPr>
                  <p:spPr>
                    <a:xfrm>
                      <a:off x="16015730" y="-18364146"/>
                      <a:ext cx="329987" cy="230866"/>
                    </a:xfrm>
                    <a:custGeom>
                      <a:avLst/>
                      <a:gdLst>
                        <a:gd name="connsiteX0" fmla="*/ 136377 w 329986"/>
                        <a:gd name="connsiteY0" fmla="*/ 154485 h 230865"/>
                        <a:gd name="connsiteX1" fmla="*/ 166066 w 329986"/>
                        <a:gd name="connsiteY1" fmla="*/ 99500 h 230865"/>
                        <a:gd name="connsiteX2" fmla="*/ 162158 w 329986"/>
                        <a:gd name="connsiteY2" fmla="*/ 96511 h 230865"/>
                        <a:gd name="connsiteX3" fmla="*/ 157322 w 329986"/>
                        <a:gd name="connsiteY3" fmla="*/ 102262 h 230865"/>
                        <a:gd name="connsiteX4" fmla="*/ 135913 w 329986"/>
                        <a:gd name="connsiteY4" fmla="*/ 143900 h 230865"/>
                        <a:gd name="connsiteX5" fmla="*/ 134769 w 329986"/>
                        <a:gd name="connsiteY5" fmla="*/ 122967 h 230865"/>
                        <a:gd name="connsiteX6" fmla="*/ 91035 w 329986"/>
                        <a:gd name="connsiteY6" fmla="*/ 85471 h 230865"/>
                        <a:gd name="connsiteX7" fmla="*/ 24749 w 329986"/>
                        <a:gd name="connsiteY7" fmla="*/ 149197 h 230865"/>
                        <a:gd name="connsiteX8" fmla="*/ 66863 w 329986"/>
                        <a:gd name="connsiteY8" fmla="*/ 189217 h 230865"/>
                        <a:gd name="connsiteX9" fmla="*/ 120033 w 329986"/>
                        <a:gd name="connsiteY9" fmla="*/ 169667 h 230865"/>
                        <a:gd name="connsiteX10" fmla="*/ 143978 w 329986"/>
                        <a:gd name="connsiteY10" fmla="*/ 189217 h 230865"/>
                        <a:gd name="connsiteX11" fmla="*/ 165612 w 329986"/>
                        <a:gd name="connsiteY11" fmla="*/ 173119 h 230865"/>
                        <a:gd name="connsiteX12" fmla="*/ 161693 w 329986"/>
                        <a:gd name="connsiteY12" fmla="*/ 170357 h 230865"/>
                        <a:gd name="connsiteX13" fmla="*/ 157785 w 329986"/>
                        <a:gd name="connsiteY13" fmla="*/ 172656 h 230865"/>
                        <a:gd name="connsiteX14" fmla="*/ 144668 w 329986"/>
                        <a:gd name="connsiteY14" fmla="*/ 182775 h 230865"/>
                        <a:gd name="connsiteX15" fmla="*/ 136377 w 329986"/>
                        <a:gd name="connsiteY15" fmla="*/ 154485 h 230865"/>
                        <a:gd name="connsiteX16" fmla="*/ 118424 w 329986"/>
                        <a:gd name="connsiteY16" fmla="*/ 162307 h 230865"/>
                        <a:gd name="connsiteX17" fmla="*/ 67554 w 329986"/>
                        <a:gd name="connsiteY17" fmla="*/ 182775 h 230865"/>
                        <a:gd name="connsiteX18" fmla="*/ 43848 w 329986"/>
                        <a:gd name="connsiteY18" fmla="*/ 157247 h 230865"/>
                        <a:gd name="connsiteX19" fmla="*/ 59047 w 329986"/>
                        <a:gd name="connsiteY19" fmla="*/ 109621 h 230865"/>
                        <a:gd name="connsiteX20" fmla="*/ 90808 w 329986"/>
                        <a:gd name="connsiteY20" fmla="*/ 91913 h 230865"/>
                        <a:gd name="connsiteX21" fmla="*/ 116351 w 329986"/>
                        <a:gd name="connsiteY21" fmla="*/ 123885 h 230865"/>
                        <a:gd name="connsiteX22" fmla="*/ 118424 w 329986"/>
                        <a:gd name="connsiteY22" fmla="*/ 162307 h 230865"/>
                        <a:gd name="connsiteX23" fmla="*/ 327090 w 329986"/>
                        <a:gd name="connsiteY23" fmla="*/ 56718 h 230865"/>
                        <a:gd name="connsiteX24" fmla="*/ 289337 w 329986"/>
                        <a:gd name="connsiteY24" fmla="*/ 24736 h 230865"/>
                        <a:gd name="connsiteX25" fmla="*/ 228805 w 329986"/>
                        <a:gd name="connsiteY25" fmla="*/ 83865 h 230865"/>
                        <a:gd name="connsiteX26" fmla="*/ 192671 w 329986"/>
                        <a:gd name="connsiteY26" fmla="*/ 228784 h 230865"/>
                        <a:gd name="connsiteX27" fmla="*/ 195888 w 329986"/>
                        <a:gd name="connsiteY27" fmla="*/ 231546 h 230865"/>
                        <a:gd name="connsiteX28" fmla="*/ 200261 w 329986"/>
                        <a:gd name="connsiteY28" fmla="*/ 229938 h 230865"/>
                        <a:gd name="connsiteX29" fmla="*/ 215688 w 329986"/>
                        <a:gd name="connsiteY29" fmla="*/ 168511 h 230865"/>
                        <a:gd name="connsiteX30" fmla="*/ 250212 w 329986"/>
                        <a:gd name="connsiteY30" fmla="*/ 188991 h 230865"/>
                        <a:gd name="connsiteX31" fmla="*/ 318799 w 329986"/>
                        <a:gd name="connsiteY31" fmla="*/ 130564 h 230865"/>
                        <a:gd name="connsiteX32" fmla="*/ 300845 w 329986"/>
                        <a:gd name="connsiteY32" fmla="*/ 95593 h 230865"/>
                        <a:gd name="connsiteX33" fmla="*/ 327090 w 329986"/>
                        <a:gd name="connsiteY33" fmla="*/ 56718 h 230865"/>
                        <a:gd name="connsiteX34" fmla="*/ 281510 w 329986"/>
                        <a:gd name="connsiteY34" fmla="*/ 95367 h 230865"/>
                        <a:gd name="connsiteX35" fmla="*/ 269775 w 329986"/>
                        <a:gd name="connsiteY35" fmla="*/ 96974 h 230865"/>
                        <a:gd name="connsiteX36" fmla="*/ 258957 w 329986"/>
                        <a:gd name="connsiteY36" fmla="*/ 95820 h 230865"/>
                        <a:gd name="connsiteX37" fmla="*/ 269775 w 329986"/>
                        <a:gd name="connsiteY37" fmla="*/ 94212 h 230865"/>
                        <a:gd name="connsiteX38" fmla="*/ 281510 w 329986"/>
                        <a:gd name="connsiteY38" fmla="*/ 95367 h 230865"/>
                        <a:gd name="connsiteX39" fmla="*/ 311889 w 329986"/>
                        <a:gd name="connsiteY39" fmla="*/ 52573 h 230865"/>
                        <a:gd name="connsiteX40" fmla="*/ 291636 w 329986"/>
                        <a:gd name="connsiteY40" fmla="*/ 90760 h 230865"/>
                        <a:gd name="connsiteX41" fmla="*/ 270002 w 329986"/>
                        <a:gd name="connsiteY41" fmla="*/ 87770 h 230865"/>
                        <a:gd name="connsiteX42" fmla="*/ 250440 w 329986"/>
                        <a:gd name="connsiteY42" fmla="*/ 96511 h 230865"/>
                        <a:gd name="connsiteX43" fmla="*/ 269311 w 329986"/>
                        <a:gd name="connsiteY43" fmla="*/ 103190 h 230865"/>
                        <a:gd name="connsiteX44" fmla="*/ 291183 w 329986"/>
                        <a:gd name="connsiteY44" fmla="*/ 99963 h 230865"/>
                        <a:gd name="connsiteX45" fmla="*/ 301763 w 329986"/>
                        <a:gd name="connsiteY45" fmla="*/ 124348 h 230865"/>
                        <a:gd name="connsiteX46" fmla="*/ 250904 w 329986"/>
                        <a:gd name="connsiteY46" fmla="*/ 182550 h 230865"/>
                        <a:gd name="connsiteX47" fmla="*/ 220514 w 329986"/>
                        <a:gd name="connsiteY47" fmla="*/ 153567 h 230865"/>
                        <a:gd name="connsiteX48" fmla="*/ 221204 w 329986"/>
                        <a:gd name="connsiteY48" fmla="*/ 146890 h 230865"/>
                        <a:gd name="connsiteX49" fmla="*/ 236395 w 329986"/>
                        <a:gd name="connsiteY49" fmla="*/ 85699 h 230865"/>
                        <a:gd name="connsiteX50" fmla="*/ 288873 w 329986"/>
                        <a:gd name="connsiteY50" fmla="*/ 31177 h 230865"/>
                        <a:gd name="connsiteX51" fmla="*/ 311889 w 329986"/>
                        <a:gd name="connsiteY51" fmla="*/ 52573 h 2308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</a:cxnLst>
                      <a:rect l="l" t="t" r="r" b="b"/>
                      <a:pathLst>
                        <a:path w="329986" h="230865">
                          <a:moveTo>
                            <a:pt x="136377" y="154485"/>
                          </a:moveTo>
                          <a:cubicBezTo>
                            <a:pt x="157548" y="132626"/>
                            <a:pt x="166066" y="102034"/>
                            <a:pt x="166066" y="99500"/>
                          </a:cubicBezTo>
                          <a:cubicBezTo>
                            <a:pt x="166066" y="96511"/>
                            <a:pt x="163303" y="96511"/>
                            <a:pt x="162158" y="96511"/>
                          </a:cubicBezTo>
                          <a:cubicBezTo>
                            <a:pt x="158930" y="96511"/>
                            <a:pt x="158930" y="97201"/>
                            <a:pt x="157322" y="102262"/>
                          </a:cubicBezTo>
                          <a:cubicBezTo>
                            <a:pt x="153176" y="117444"/>
                            <a:pt x="145586" y="131480"/>
                            <a:pt x="135913" y="143900"/>
                          </a:cubicBezTo>
                          <a:cubicBezTo>
                            <a:pt x="135687" y="140446"/>
                            <a:pt x="135222" y="125039"/>
                            <a:pt x="134769" y="122967"/>
                          </a:cubicBezTo>
                          <a:cubicBezTo>
                            <a:pt x="131314" y="100190"/>
                            <a:pt x="114051" y="85471"/>
                            <a:pt x="91035" y="85471"/>
                          </a:cubicBezTo>
                          <a:cubicBezTo>
                            <a:pt x="57201" y="85471"/>
                            <a:pt x="24749" y="116989"/>
                            <a:pt x="24749" y="149197"/>
                          </a:cubicBezTo>
                          <a:cubicBezTo>
                            <a:pt x="24749" y="170357"/>
                            <a:pt x="40166" y="189217"/>
                            <a:pt x="66863" y="189217"/>
                          </a:cubicBezTo>
                          <a:cubicBezTo>
                            <a:pt x="88045" y="189217"/>
                            <a:pt x="107143" y="179561"/>
                            <a:pt x="120033" y="169667"/>
                          </a:cubicBezTo>
                          <a:cubicBezTo>
                            <a:pt x="125333" y="186455"/>
                            <a:pt x="137068" y="189217"/>
                            <a:pt x="143978" y="189217"/>
                          </a:cubicBezTo>
                          <a:cubicBezTo>
                            <a:pt x="157322" y="189217"/>
                            <a:pt x="165612" y="177952"/>
                            <a:pt x="165612" y="173119"/>
                          </a:cubicBezTo>
                          <a:cubicBezTo>
                            <a:pt x="165612" y="170357"/>
                            <a:pt x="162849" y="170357"/>
                            <a:pt x="161693" y="170357"/>
                          </a:cubicBezTo>
                          <a:cubicBezTo>
                            <a:pt x="158704" y="170357"/>
                            <a:pt x="158239" y="171273"/>
                            <a:pt x="157785" y="172656"/>
                          </a:cubicBezTo>
                          <a:cubicBezTo>
                            <a:pt x="154558" y="181394"/>
                            <a:pt x="147422" y="182775"/>
                            <a:pt x="144668" y="182775"/>
                          </a:cubicBezTo>
                          <a:cubicBezTo>
                            <a:pt x="141441" y="182775"/>
                            <a:pt x="137533" y="182775"/>
                            <a:pt x="136377" y="154485"/>
                          </a:cubicBezTo>
                          <a:close/>
                          <a:moveTo>
                            <a:pt x="118424" y="162307"/>
                          </a:moveTo>
                          <a:cubicBezTo>
                            <a:pt x="95871" y="180704"/>
                            <a:pt x="76309" y="182775"/>
                            <a:pt x="67554" y="182775"/>
                          </a:cubicBezTo>
                          <a:cubicBezTo>
                            <a:pt x="52365" y="182775"/>
                            <a:pt x="43848" y="172656"/>
                            <a:pt x="43848" y="157247"/>
                          </a:cubicBezTo>
                          <a:cubicBezTo>
                            <a:pt x="43848" y="150567"/>
                            <a:pt x="47075" y="125504"/>
                            <a:pt x="59047" y="109621"/>
                          </a:cubicBezTo>
                          <a:cubicBezTo>
                            <a:pt x="69628" y="95820"/>
                            <a:pt x="82744" y="91913"/>
                            <a:pt x="90808" y="91913"/>
                          </a:cubicBezTo>
                          <a:cubicBezTo>
                            <a:pt x="109216" y="91913"/>
                            <a:pt x="114516" y="109621"/>
                            <a:pt x="116351" y="123885"/>
                          </a:cubicBezTo>
                          <a:cubicBezTo>
                            <a:pt x="117733" y="133779"/>
                            <a:pt x="117269" y="150115"/>
                            <a:pt x="118424" y="162307"/>
                          </a:cubicBezTo>
                          <a:close/>
                          <a:moveTo>
                            <a:pt x="327090" y="56718"/>
                          </a:moveTo>
                          <a:cubicBezTo>
                            <a:pt x="327090" y="36475"/>
                            <a:pt x="309589" y="24736"/>
                            <a:pt x="289337" y="24736"/>
                          </a:cubicBezTo>
                          <a:cubicBezTo>
                            <a:pt x="257802" y="24736"/>
                            <a:pt x="234559" y="60623"/>
                            <a:pt x="228805" y="83865"/>
                          </a:cubicBezTo>
                          <a:lnTo>
                            <a:pt x="192671" y="228784"/>
                          </a:lnTo>
                          <a:cubicBezTo>
                            <a:pt x="192208" y="230393"/>
                            <a:pt x="194507" y="231546"/>
                            <a:pt x="195888" y="231546"/>
                          </a:cubicBezTo>
                          <a:cubicBezTo>
                            <a:pt x="197961" y="231546"/>
                            <a:pt x="199807" y="231321"/>
                            <a:pt x="200261" y="229938"/>
                          </a:cubicBezTo>
                          <a:lnTo>
                            <a:pt x="215688" y="168511"/>
                          </a:lnTo>
                          <a:cubicBezTo>
                            <a:pt x="220514" y="179098"/>
                            <a:pt x="231569" y="188991"/>
                            <a:pt x="250212" y="188991"/>
                          </a:cubicBezTo>
                          <a:cubicBezTo>
                            <a:pt x="282428" y="188991"/>
                            <a:pt x="318799" y="165760"/>
                            <a:pt x="318799" y="130564"/>
                          </a:cubicBezTo>
                          <a:cubicBezTo>
                            <a:pt x="318799" y="116989"/>
                            <a:pt x="312580" y="103190"/>
                            <a:pt x="300845" y="95593"/>
                          </a:cubicBezTo>
                          <a:cubicBezTo>
                            <a:pt x="312126" y="88461"/>
                            <a:pt x="327090" y="75352"/>
                            <a:pt x="327090" y="56718"/>
                          </a:cubicBezTo>
                          <a:close/>
                          <a:moveTo>
                            <a:pt x="281510" y="95367"/>
                          </a:moveTo>
                          <a:cubicBezTo>
                            <a:pt x="278055" y="96058"/>
                            <a:pt x="276447" y="96974"/>
                            <a:pt x="269775" y="96974"/>
                          </a:cubicBezTo>
                          <a:cubicBezTo>
                            <a:pt x="266093" y="96974"/>
                            <a:pt x="260566" y="96748"/>
                            <a:pt x="258957" y="95820"/>
                          </a:cubicBezTo>
                          <a:cubicBezTo>
                            <a:pt x="261258" y="94439"/>
                            <a:pt x="267702" y="94212"/>
                            <a:pt x="269775" y="94212"/>
                          </a:cubicBezTo>
                          <a:cubicBezTo>
                            <a:pt x="273229" y="94212"/>
                            <a:pt x="278293" y="94439"/>
                            <a:pt x="281510" y="95367"/>
                          </a:cubicBezTo>
                          <a:close/>
                          <a:moveTo>
                            <a:pt x="311889" y="52573"/>
                          </a:moveTo>
                          <a:cubicBezTo>
                            <a:pt x="311889" y="64766"/>
                            <a:pt x="305909" y="82710"/>
                            <a:pt x="291636" y="90760"/>
                          </a:cubicBezTo>
                          <a:cubicBezTo>
                            <a:pt x="287264" y="89379"/>
                            <a:pt x="282892" y="87770"/>
                            <a:pt x="270002" y="87770"/>
                          </a:cubicBezTo>
                          <a:cubicBezTo>
                            <a:pt x="261947" y="87770"/>
                            <a:pt x="250440" y="88235"/>
                            <a:pt x="250440" y="96511"/>
                          </a:cubicBezTo>
                          <a:cubicBezTo>
                            <a:pt x="250440" y="102262"/>
                            <a:pt x="257576" y="103190"/>
                            <a:pt x="269311" y="103190"/>
                          </a:cubicBezTo>
                          <a:cubicBezTo>
                            <a:pt x="277138" y="103190"/>
                            <a:pt x="284047" y="102034"/>
                            <a:pt x="291183" y="99963"/>
                          </a:cubicBezTo>
                          <a:cubicBezTo>
                            <a:pt x="298081" y="104798"/>
                            <a:pt x="301763" y="114227"/>
                            <a:pt x="301763" y="124348"/>
                          </a:cubicBezTo>
                          <a:cubicBezTo>
                            <a:pt x="301763" y="157700"/>
                            <a:pt x="278983" y="182550"/>
                            <a:pt x="250904" y="182550"/>
                          </a:cubicBezTo>
                          <a:cubicBezTo>
                            <a:pt x="233177" y="182550"/>
                            <a:pt x="220514" y="171738"/>
                            <a:pt x="220514" y="153567"/>
                          </a:cubicBezTo>
                          <a:cubicBezTo>
                            <a:pt x="220514" y="151258"/>
                            <a:pt x="220751" y="148961"/>
                            <a:pt x="221204" y="146890"/>
                          </a:cubicBezTo>
                          <a:lnTo>
                            <a:pt x="236395" y="85699"/>
                          </a:lnTo>
                          <a:cubicBezTo>
                            <a:pt x="241921" y="63850"/>
                            <a:pt x="262175" y="31177"/>
                            <a:pt x="288873" y="31177"/>
                          </a:cubicBezTo>
                          <a:cubicBezTo>
                            <a:pt x="302454" y="31177"/>
                            <a:pt x="311889" y="38547"/>
                            <a:pt x="311889" y="5257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8" name="Forme libre : forme 327">
                      <a:extLst>
                        <a:ext uri="{FF2B5EF4-FFF2-40B4-BE49-F238E27FC236}">
                          <a16:creationId xmlns:a16="http://schemas.microsoft.com/office/drawing/2014/main" id="{2B0CCDFF-30FF-4D38-BCC4-31AA0E9EBC3B}"/>
                        </a:ext>
                      </a:extLst>
                    </p:cNvPr>
                    <p:cNvSpPr/>
                    <p:nvPr>
                      <p:custDataLst>
                        <p:tags r:id="rId42"/>
                      </p:custDataLst>
                    </p:nvPr>
                  </p:nvSpPr>
                  <p:spPr>
                    <a:xfrm>
                      <a:off x="14210801" y="-18113805"/>
                      <a:ext cx="65997" cy="65962"/>
                    </a:xfrm>
                    <a:custGeom>
                      <a:avLst/>
                      <a:gdLst>
                        <a:gd name="connsiteX0" fmla="*/ 59924 w 65997"/>
                        <a:gd name="connsiteY0" fmla="*/ 42144 h 65961"/>
                        <a:gd name="connsiteX1" fmla="*/ 42507 w 65997"/>
                        <a:gd name="connsiteY1" fmla="*/ 24736 h 65961"/>
                        <a:gd name="connsiteX2" fmla="*/ 24749 w 65997"/>
                        <a:gd name="connsiteY2" fmla="*/ 42144 h 65961"/>
                        <a:gd name="connsiteX3" fmla="*/ 42177 w 65997"/>
                        <a:gd name="connsiteY3" fmla="*/ 59560 h 65961"/>
                        <a:gd name="connsiteX4" fmla="*/ 59924 w 65997"/>
                        <a:gd name="connsiteY4" fmla="*/ 42144 h 65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997" h="65961">
                          <a:moveTo>
                            <a:pt x="59924" y="42144"/>
                          </a:moveTo>
                          <a:cubicBezTo>
                            <a:pt x="59924" y="33279"/>
                            <a:pt x="52365" y="24736"/>
                            <a:pt x="42507" y="24736"/>
                          </a:cubicBezTo>
                          <a:cubicBezTo>
                            <a:pt x="31328" y="24736"/>
                            <a:pt x="24749" y="33939"/>
                            <a:pt x="24749" y="42144"/>
                          </a:cubicBezTo>
                          <a:cubicBezTo>
                            <a:pt x="24749" y="51017"/>
                            <a:pt x="32318" y="59560"/>
                            <a:pt x="42177" y="59560"/>
                          </a:cubicBezTo>
                          <a:cubicBezTo>
                            <a:pt x="53355" y="59560"/>
                            <a:pt x="59924" y="50357"/>
                            <a:pt x="59924" y="42144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9" name="Forme libre : forme 328">
                      <a:extLst>
                        <a:ext uri="{FF2B5EF4-FFF2-40B4-BE49-F238E27FC236}">
                          <a16:creationId xmlns:a16="http://schemas.microsoft.com/office/drawing/2014/main" id="{C12FAAD9-BBE6-4307-B60F-817A246D1385}"/>
                        </a:ext>
                      </a:extLst>
                    </p:cNvPr>
                    <p:cNvSpPr/>
                    <p:nvPr>
                      <p:custDataLst>
                        <p:tags r:id="rId43"/>
                      </p:custDataLst>
                    </p:nvPr>
                  </p:nvSpPr>
                  <p:spPr>
                    <a:xfrm>
                      <a:off x="14107965" y="-18042593"/>
                      <a:ext cx="230991" cy="263846"/>
                    </a:xfrm>
                    <a:custGeom>
                      <a:avLst/>
                      <a:gdLst>
                        <a:gd name="connsiteX0" fmla="*/ 219668 w 230990"/>
                        <a:gd name="connsiteY0" fmla="*/ 28025 h 263846"/>
                        <a:gd name="connsiteX1" fmla="*/ 216048 w 230990"/>
                        <a:gd name="connsiteY1" fmla="*/ 24736 h 263846"/>
                        <a:gd name="connsiteX2" fmla="*/ 210139 w 230990"/>
                        <a:gd name="connsiteY2" fmla="*/ 29673 h 263846"/>
                        <a:gd name="connsiteX3" fmla="*/ 194362 w 230990"/>
                        <a:gd name="connsiteY3" fmla="*/ 48400 h 263846"/>
                        <a:gd name="connsiteX4" fmla="*/ 147349 w 230990"/>
                        <a:gd name="connsiteY4" fmla="*/ 24736 h 263846"/>
                        <a:gd name="connsiteX5" fmla="*/ 66163 w 230990"/>
                        <a:gd name="connsiteY5" fmla="*/ 102272 h 263846"/>
                        <a:gd name="connsiteX6" fmla="*/ 100347 w 230990"/>
                        <a:gd name="connsiteY6" fmla="*/ 148929 h 263846"/>
                        <a:gd name="connsiteX7" fmla="*/ 135521 w 230990"/>
                        <a:gd name="connsiteY7" fmla="*/ 158122 h 263846"/>
                        <a:gd name="connsiteX8" fmla="*/ 165756 w 230990"/>
                        <a:gd name="connsiteY8" fmla="*/ 192949 h 263846"/>
                        <a:gd name="connsiteX9" fmla="*/ 106596 w 230990"/>
                        <a:gd name="connsiteY9" fmla="*/ 253397 h 263846"/>
                        <a:gd name="connsiteX10" fmla="*/ 49065 w 230990"/>
                        <a:gd name="connsiteY10" fmla="*/ 205429 h 263846"/>
                        <a:gd name="connsiteX11" fmla="*/ 51045 w 230990"/>
                        <a:gd name="connsiteY11" fmla="*/ 187693 h 263846"/>
                        <a:gd name="connsiteX12" fmla="*/ 51694 w 230990"/>
                        <a:gd name="connsiteY12" fmla="*/ 185394 h 263846"/>
                        <a:gd name="connsiteX13" fmla="*/ 47755 w 230990"/>
                        <a:gd name="connsiteY13" fmla="*/ 181777 h 263846"/>
                        <a:gd name="connsiteX14" fmla="*/ 44466 w 230990"/>
                        <a:gd name="connsiteY14" fmla="*/ 183095 h 263846"/>
                        <a:gd name="connsiteX15" fmla="*/ 24749 w 230990"/>
                        <a:gd name="connsiteY15" fmla="*/ 260302 h 263846"/>
                        <a:gd name="connsiteX16" fmla="*/ 28358 w 230990"/>
                        <a:gd name="connsiteY16" fmla="*/ 263579 h 263846"/>
                        <a:gd name="connsiteX17" fmla="*/ 34278 w 230990"/>
                        <a:gd name="connsiteY17" fmla="*/ 258653 h 263846"/>
                        <a:gd name="connsiteX18" fmla="*/ 50384 w 230990"/>
                        <a:gd name="connsiteY18" fmla="*/ 239926 h 263846"/>
                        <a:gd name="connsiteX19" fmla="*/ 105936 w 230990"/>
                        <a:gd name="connsiteY19" fmla="*/ 263579 h 263846"/>
                        <a:gd name="connsiteX20" fmla="*/ 189422 w 230990"/>
                        <a:gd name="connsiteY20" fmla="*/ 179148 h 263846"/>
                        <a:gd name="connsiteX21" fmla="*/ 173315 w 230990"/>
                        <a:gd name="connsiteY21" fmla="*/ 140716 h 263846"/>
                        <a:gd name="connsiteX22" fmla="*/ 131572 w 230990"/>
                        <a:gd name="connsiteY22" fmla="*/ 124286 h 263846"/>
                        <a:gd name="connsiteX23" fmla="*/ 109556 w 230990"/>
                        <a:gd name="connsiteY23" fmla="*/ 118372 h 263846"/>
                        <a:gd name="connsiteX24" fmla="*/ 89499 w 230990"/>
                        <a:gd name="connsiteY24" fmla="*/ 88471 h 263846"/>
                        <a:gd name="connsiteX25" fmla="*/ 147019 w 230990"/>
                        <a:gd name="connsiteY25" fmla="*/ 33941 h 263846"/>
                        <a:gd name="connsiteX26" fmla="*/ 194362 w 230990"/>
                        <a:gd name="connsiteY26" fmla="*/ 84864 h 263846"/>
                        <a:gd name="connsiteX27" fmla="*/ 193043 w 230990"/>
                        <a:gd name="connsiteY27" fmla="*/ 103262 h 263846"/>
                        <a:gd name="connsiteX28" fmla="*/ 196991 w 230990"/>
                        <a:gd name="connsiteY28" fmla="*/ 106549 h 263846"/>
                        <a:gd name="connsiteX29" fmla="*/ 201921 w 230990"/>
                        <a:gd name="connsiteY29" fmla="*/ 99973 h 263846"/>
                        <a:gd name="connsiteX30" fmla="*/ 219668 w 230990"/>
                        <a:gd name="connsiteY30" fmla="*/ 28025 h 2638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230990" h="263846">
                          <a:moveTo>
                            <a:pt x="219668" y="28025"/>
                          </a:moveTo>
                          <a:cubicBezTo>
                            <a:pt x="219668" y="27044"/>
                            <a:pt x="219008" y="24736"/>
                            <a:pt x="216048" y="24736"/>
                          </a:cubicBezTo>
                          <a:cubicBezTo>
                            <a:pt x="214409" y="24736"/>
                            <a:pt x="214079" y="25066"/>
                            <a:pt x="210139" y="29673"/>
                          </a:cubicBezTo>
                          <a:lnTo>
                            <a:pt x="194362" y="48400"/>
                          </a:lnTo>
                          <a:cubicBezTo>
                            <a:pt x="185813" y="32951"/>
                            <a:pt x="168716" y="24736"/>
                            <a:pt x="147349" y="24736"/>
                          </a:cubicBezTo>
                          <a:cubicBezTo>
                            <a:pt x="105606" y="24736"/>
                            <a:pt x="66163" y="62519"/>
                            <a:pt x="66163" y="102272"/>
                          </a:cubicBezTo>
                          <a:cubicBezTo>
                            <a:pt x="66163" y="128884"/>
                            <a:pt x="83579" y="143993"/>
                            <a:pt x="100347" y="148929"/>
                          </a:cubicBezTo>
                          <a:lnTo>
                            <a:pt x="135521" y="158122"/>
                          </a:lnTo>
                          <a:cubicBezTo>
                            <a:pt x="147679" y="161081"/>
                            <a:pt x="165756" y="166007"/>
                            <a:pt x="165756" y="192949"/>
                          </a:cubicBezTo>
                          <a:cubicBezTo>
                            <a:pt x="165756" y="222518"/>
                            <a:pt x="138800" y="253397"/>
                            <a:pt x="106596" y="253397"/>
                          </a:cubicBezTo>
                          <a:cubicBezTo>
                            <a:pt x="85559" y="253397"/>
                            <a:pt x="49065" y="246172"/>
                            <a:pt x="49065" y="205429"/>
                          </a:cubicBezTo>
                          <a:cubicBezTo>
                            <a:pt x="49065" y="197545"/>
                            <a:pt x="50715" y="189662"/>
                            <a:pt x="51045" y="187693"/>
                          </a:cubicBezTo>
                          <a:cubicBezTo>
                            <a:pt x="51364" y="186373"/>
                            <a:pt x="51694" y="186054"/>
                            <a:pt x="51694" y="185394"/>
                          </a:cubicBezTo>
                          <a:cubicBezTo>
                            <a:pt x="51694" y="182107"/>
                            <a:pt x="49394" y="181777"/>
                            <a:pt x="47755" y="181777"/>
                          </a:cubicBezTo>
                          <a:cubicBezTo>
                            <a:pt x="46105" y="181777"/>
                            <a:pt x="45456" y="182107"/>
                            <a:pt x="44466" y="183095"/>
                          </a:cubicBezTo>
                          <a:cubicBezTo>
                            <a:pt x="43156" y="184404"/>
                            <a:pt x="24749" y="259313"/>
                            <a:pt x="24749" y="260302"/>
                          </a:cubicBezTo>
                          <a:cubicBezTo>
                            <a:pt x="24749" y="262270"/>
                            <a:pt x="26388" y="263579"/>
                            <a:pt x="28358" y="263579"/>
                          </a:cubicBezTo>
                          <a:cubicBezTo>
                            <a:pt x="30008" y="263579"/>
                            <a:pt x="30328" y="263249"/>
                            <a:pt x="34278" y="258653"/>
                          </a:cubicBezTo>
                          <a:lnTo>
                            <a:pt x="50384" y="239926"/>
                          </a:lnTo>
                          <a:cubicBezTo>
                            <a:pt x="64522" y="258983"/>
                            <a:pt x="86869" y="263579"/>
                            <a:pt x="105936" y="263579"/>
                          </a:cubicBezTo>
                          <a:cubicBezTo>
                            <a:pt x="150639" y="263579"/>
                            <a:pt x="189422" y="219891"/>
                            <a:pt x="189422" y="179148"/>
                          </a:cubicBezTo>
                          <a:cubicBezTo>
                            <a:pt x="189422" y="156484"/>
                            <a:pt x="178254" y="145312"/>
                            <a:pt x="173315" y="140716"/>
                          </a:cubicBezTo>
                          <a:cubicBezTo>
                            <a:pt x="165756" y="133161"/>
                            <a:pt x="160827" y="131841"/>
                            <a:pt x="131572" y="124286"/>
                          </a:cubicBezTo>
                          <a:cubicBezTo>
                            <a:pt x="124343" y="122317"/>
                            <a:pt x="112505" y="119030"/>
                            <a:pt x="109556" y="118372"/>
                          </a:cubicBezTo>
                          <a:cubicBezTo>
                            <a:pt x="100677" y="115413"/>
                            <a:pt x="89499" y="105889"/>
                            <a:pt x="89499" y="88471"/>
                          </a:cubicBezTo>
                          <a:cubicBezTo>
                            <a:pt x="89499" y="61861"/>
                            <a:pt x="115795" y="33941"/>
                            <a:pt x="147019" y="33941"/>
                          </a:cubicBezTo>
                          <a:cubicBezTo>
                            <a:pt x="174305" y="33941"/>
                            <a:pt x="194362" y="48070"/>
                            <a:pt x="194362" y="84864"/>
                          </a:cubicBezTo>
                          <a:cubicBezTo>
                            <a:pt x="194362" y="95377"/>
                            <a:pt x="193043" y="101294"/>
                            <a:pt x="193043" y="103262"/>
                          </a:cubicBezTo>
                          <a:cubicBezTo>
                            <a:pt x="193043" y="103590"/>
                            <a:pt x="193043" y="106549"/>
                            <a:pt x="196991" y="106549"/>
                          </a:cubicBezTo>
                          <a:cubicBezTo>
                            <a:pt x="200271" y="106549"/>
                            <a:pt x="200601" y="105559"/>
                            <a:pt x="201921" y="99973"/>
                          </a:cubicBezTo>
                          <a:lnTo>
                            <a:pt x="219668" y="2802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0" name="Forme libre : forme 329">
                      <a:extLst>
                        <a:ext uri="{FF2B5EF4-FFF2-40B4-BE49-F238E27FC236}">
                          <a16:creationId xmlns:a16="http://schemas.microsoft.com/office/drawing/2014/main" id="{CFBDC068-A507-4A91-B6E2-6E762B67B258}"/>
                        </a:ext>
                      </a:extLst>
                    </p:cNvPr>
                    <p:cNvSpPr/>
                    <p:nvPr>
                      <p:custDataLst>
                        <p:tags r:id="rId44"/>
                      </p:custDataLst>
                    </p:nvPr>
                  </p:nvSpPr>
                  <p:spPr>
                    <a:xfrm>
                      <a:off x="14371729" y="-17916751"/>
                      <a:ext cx="65997" cy="65962"/>
                    </a:xfrm>
                    <a:custGeom>
                      <a:avLst/>
                      <a:gdLst>
                        <a:gd name="connsiteX0" fmla="*/ 50994 w 65997"/>
                        <a:gd name="connsiteY0" fmla="*/ 38084 h 65961"/>
                        <a:gd name="connsiteX1" fmla="*/ 37877 w 65997"/>
                        <a:gd name="connsiteY1" fmla="*/ 24736 h 65961"/>
                        <a:gd name="connsiteX2" fmla="*/ 24749 w 65997"/>
                        <a:gd name="connsiteY2" fmla="*/ 37856 h 65961"/>
                        <a:gd name="connsiteX3" fmla="*/ 37877 w 65997"/>
                        <a:gd name="connsiteY3" fmla="*/ 51192 h 65961"/>
                        <a:gd name="connsiteX4" fmla="*/ 50994 w 65997"/>
                        <a:gd name="connsiteY4" fmla="*/ 38084 h 65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997" h="65961">
                          <a:moveTo>
                            <a:pt x="50994" y="38084"/>
                          </a:moveTo>
                          <a:cubicBezTo>
                            <a:pt x="50994" y="30724"/>
                            <a:pt x="45239" y="24736"/>
                            <a:pt x="37877" y="24736"/>
                          </a:cubicBezTo>
                          <a:cubicBezTo>
                            <a:pt x="30049" y="24736"/>
                            <a:pt x="24749" y="31177"/>
                            <a:pt x="24749" y="37856"/>
                          </a:cubicBezTo>
                          <a:cubicBezTo>
                            <a:pt x="24749" y="45216"/>
                            <a:pt x="30503" y="51192"/>
                            <a:pt x="37877" y="51192"/>
                          </a:cubicBezTo>
                          <a:cubicBezTo>
                            <a:pt x="45692" y="51192"/>
                            <a:pt x="50994" y="44751"/>
                            <a:pt x="50994" y="38084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1" name="Forme libre : forme 330">
                      <a:extLst>
                        <a:ext uri="{FF2B5EF4-FFF2-40B4-BE49-F238E27FC236}">
                          <a16:creationId xmlns:a16="http://schemas.microsoft.com/office/drawing/2014/main" id="{23B3C526-125C-42E8-B5C9-69C96F0FE0E3}"/>
                        </a:ext>
                      </a:extLst>
                    </p:cNvPr>
                    <p:cNvSpPr/>
                    <p:nvPr>
                      <p:custDataLst>
                        <p:tags r:id="rId45"/>
                      </p:custDataLst>
                    </p:nvPr>
                  </p:nvSpPr>
                  <p:spPr>
                    <a:xfrm>
                      <a:off x="14306729" y="-17863148"/>
                      <a:ext cx="329987" cy="131923"/>
                    </a:xfrm>
                    <a:custGeom>
                      <a:avLst/>
                      <a:gdLst>
                        <a:gd name="connsiteX0" fmla="*/ 136377 w 329986"/>
                        <a:gd name="connsiteY0" fmla="*/ 93749 h 131923"/>
                        <a:gd name="connsiteX1" fmla="*/ 166066 w 329986"/>
                        <a:gd name="connsiteY1" fmla="*/ 38764 h 131923"/>
                        <a:gd name="connsiteX2" fmla="*/ 162158 w 329986"/>
                        <a:gd name="connsiteY2" fmla="*/ 35775 h 131923"/>
                        <a:gd name="connsiteX3" fmla="*/ 157321 w 329986"/>
                        <a:gd name="connsiteY3" fmla="*/ 41526 h 131923"/>
                        <a:gd name="connsiteX4" fmla="*/ 135913 w 329986"/>
                        <a:gd name="connsiteY4" fmla="*/ 83165 h 131923"/>
                        <a:gd name="connsiteX5" fmla="*/ 134768 w 329986"/>
                        <a:gd name="connsiteY5" fmla="*/ 62232 h 131923"/>
                        <a:gd name="connsiteX6" fmla="*/ 91035 w 329986"/>
                        <a:gd name="connsiteY6" fmla="*/ 24736 h 131923"/>
                        <a:gd name="connsiteX7" fmla="*/ 24749 w 329986"/>
                        <a:gd name="connsiteY7" fmla="*/ 88461 h 131923"/>
                        <a:gd name="connsiteX8" fmla="*/ 66863 w 329986"/>
                        <a:gd name="connsiteY8" fmla="*/ 128481 h 131923"/>
                        <a:gd name="connsiteX9" fmla="*/ 120033 w 329986"/>
                        <a:gd name="connsiteY9" fmla="*/ 108931 h 131923"/>
                        <a:gd name="connsiteX10" fmla="*/ 143978 w 329986"/>
                        <a:gd name="connsiteY10" fmla="*/ 128481 h 131923"/>
                        <a:gd name="connsiteX11" fmla="*/ 165612 w 329986"/>
                        <a:gd name="connsiteY11" fmla="*/ 112383 h 131923"/>
                        <a:gd name="connsiteX12" fmla="*/ 161693 w 329986"/>
                        <a:gd name="connsiteY12" fmla="*/ 109621 h 131923"/>
                        <a:gd name="connsiteX13" fmla="*/ 157785 w 329986"/>
                        <a:gd name="connsiteY13" fmla="*/ 111918 h 131923"/>
                        <a:gd name="connsiteX14" fmla="*/ 144668 w 329986"/>
                        <a:gd name="connsiteY14" fmla="*/ 122039 h 131923"/>
                        <a:gd name="connsiteX15" fmla="*/ 136377 w 329986"/>
                        <a:gd name="connsiteY15" fmla="*/ 93749 h 131923"/>
                        <a:gd name="connsiteX16" fmla="*/ 118424 w 329986"/>
                        <a:gd name="connsiteY16" fmla="*/ 101571 h 131923"/>
                        <a:gd name="connsiteX17" fmla="*/ 67554 w 329986"/>
                        <a:gd name="connsiteY17" fmla="*/ 122039 h 131923"/>
                        <a:gd name="connsiteX18" fmla="*/ 43847 w 329986"/>
                        <a:gd name="connsiteY18" fmla="*/ 96511 h 131923"/>
                        <a:gd name="connsiteX19" fmla="*/ 59047 w 329986"/>
                        <a:gd name="connsiteY19" fmla="*/ 48885 h 131923"/>
                        <a:gd name="connsiteX20" fmla="*/ 90808 w 329986"/>
                        <a:gd name="connsiteY20" fmla="*/ 31177 h 131923"/>
                        <a:gd name="connsiteX21" fmla="*/ 116351 w 329986"/>
                        <a:gd name="connsiteY21" fmla="*/ 63149 h 131923"/>
                        <a:gd name="connsiteX22" fmla="*/ 118424 w 329986"/>
                        <a:gd name="connsiteY22" fmla="*/ 101571 h 131923"/>
                        <a:gd name="connsiteX23" fmla="*/ 278519 w 329986"/>
                        <a:gd name="connsiteY23" fmla="*/ 38309 h 131923"/>
                        <a:gd name="connsiteX24" fmla="*/ 254811 w 329986"/>
                        <a:gd name="connsiteY24" fmla="*/ 24736 h 131923"/>
                        <a:gd name="connsiteX25" fmla="*/ 195434 w 329986"/>
                        <a:gd name="connsiteY25" fmla="*/ 90297 h 131923"/>
                        <a:gd name="connsiteX26" fmla="*/ 230186 w 329986"/>
                        <a:gd name="connsiteY26" fmla="*/ 128481 h 131923"/>
                        <a:gd name="connsiteX27" fmla="*/ 262866 w 329986"/>
                        <a:gd name="connsiteY27" fmla="*/ 112383 h 131923"/>
                        <a:gd name="connsiteX28" fmla="*/ 286572 w 329986"/>
                        <a:gd name="connsiteY28" fmla="*/ 128481 h 131923"/>
                        <a:gd name="connsiteX29" fmla="*/ 304764 w 329986"/>
                        <a:gd name="connsiteY29" fmla="*/ 116288 h 131923"/>
                        <a:gd name="connsiteX30" fmla="*/ 312817 w 329986"/>
                        <a:gd name="connsiteY30" fmla="*/ 93284 h 131923"/>
                        <a:gd name="connsiteX31" fmla="*/ 309136 w 329986"/>
                        <a:gd name="connsiteY31" fmla="*/ 90297 h 131923"/>
                        <a:gd name="connsiteX32" fmla="*/ 304073 w 329986"/>
                        <a:gd name="connsiteY32" fmla="*/ 97429 h 131923"/>
                        <a:gd name="connsiteX33" fmla="*/ 287264 w 329986"/>
                        <a:gd name="connsiteY33" fmla="*/ 122039 h 131923"/>
                        <a:gd name="connsiteX34" fmla="*/ 279674 w 329986"/>
                        <a:gd name="connsiteY34" fmla="*/ 110775 h 131923"/>
                        <a:gd name="connsiteX35" fmla="*/ 283118 w 329986"/>
                        <a:gd name="connsiteY35" fmla="*/ 92593 h 131923"/>
                        <a:gd name="connsiteX36" fmla="*/ 288182 w 329986"/>
                        <a:gd name="connsiteY36" fmla="*/ 71888 h 131923"/>
                        <a:gd name="connsiteX37" fmla="*/ 292791 w 329986"/>
                        <a:gd name="connsiteY37" fmla="*/ 54409 h 131923"/>
                        <a:gd name="connsiteX38" fmla="*/ 296937 w 329986"/>
                        <a:gd name="connsiteY38" fmla="*/ 36465 h 131923"/>
                        <a:gd name="connsiteX39" fmla="*/ 289110 w 329986"/>
                        <a:gd name="connsiteY39" fmla="*/ 29106 h 131923"/>
                        <a:gd name="connsiteX40" fmla="*/ 278519 w 329986"/>
                        <a:gd name="connsiteY40" fmla="*/ 38309 h 131923"/>
                        <a:gd name="connsiteX41" fmla="*/ 263793 w 329986"/>
                        <a:gd name="connsiteY41" fmla="*/ 97429 h 131923"/>
                        <a:gd name="connsiteX42" fmla="*/ 252048 w 329986"/>
                        <a:gd name="connsiteY42" fmla="*/ 112836 h 131923"/>
                        <a:gd name="connsiteX43" fmla="*/ 230877 w 329986"/>
                        <a:gd name="connsiteY43" fmla="*/ 122039 h 131923"/>
                        <a:gd name="connsiteX44" fmla="*/ 214069 w 329986"/>
                        <a:gd name="connsiteY44" fmla="*/ 99725 h 131923"/>
                        <a:gd name="connsiteX45" fmla="*/ 226041 w 329986"/>
                        <a:gd name="connsiteY45" fmla="*/ 53028 h 131923"/>
                        <a:gd name="connsiteX46" fmla="*/ 254811 w 329986"/>
                        <a:gd name="connsiteY46" fmla="*/ 31177 h 131923"/>
                        <a:gd name="connsiteX47" fmla="*/ 275302 w 329986"/>
                        <a:gd name="connsiteY47" fmla="*/ 51192 h 131923"/>
                        <a:gd name="connsiteX48" fmla="*/ 274611 w 329986"/>
                        <a:gd name="connsiteY48" fmla="*/ 54409 h 131923"/>
                        <a:gd name="connsiteX49" fmla="*/ 263793 w 329986"/>
                        <a:gd name="connsiteY49" fmla="*/ 97429 h 1319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</a:cxnLst>
                      <a:rect l="l" t="t" r="r" b="b"/>
                      <a:pathLst>
                        <a:path w="329986" h="131923">
                          <a:moveTo>
                            <a:pt x="136377" y="93749"/>
                          </a:moveTo>
                          <a:cubicBezTo>
                            <a:pt x="157548" y="71888"/>
                            <a:pt x="166066" y="41298"/>
                            <a:pt x="166066" y="38764"/>
                          </a:cubicBezTo>
                          <a:cubicBezTo>
                            <a:pt x="166066" y="35775"/>
                            <a:pt x="163303" y="35775"/>
                            <a:pt x="162158" y="35775"/>
                          </a:cubicBezTo>
                          <a:cubicBezTo>
                            <a:pt x="158930" y="35775"/>
                            <a:pt x="158930" y="36465"/>
                            <a:pt x="157321" y="41526"/>
                          </a:cubicBezTo>
                          <a:cubicBezTo>
                            <a:pt x="153176" y="56708"/>
                            <a:pt x="145586" y="70744"/>
                            <a:pt x="135913" y="83165"/>
                          </a:cubicBezTo>
                          <a:cubicBezTo>
                            <a:pt x="135687" y="79710"/>
                            <a:pt x="135222" y="64303"/>
                            <a:pt x="134768" y="62232"/>
                          </a:cubicBezTo>
                          <a:cubicBezTo>
                            <a:pt x="131314" y="39455"/>
                            <a:pt x="114051" y="24736"/>
                            <a:pt x="91035" y="24736"/>
                          </a:cubicBezTo>
                          <a:cubicBezTo>
                            <a:pt x="57201" y="24736"/>
                            <a:pt x="24749" y="56253"/>
                            <a:pt x="24749" y="88461"/>
                          </a:cubicBezTo>
                          <a:cubicBezTo>
                            <a:pt x="24749" y="109621"/>
                            <a:pt x="40166" y="128481"/>
                            <a:pt x="66863" y="128481"/>
                          </a:cubicBezTo>
                          <a:cubicBezTo>
                            <a:pt x="88045" y="128481"/>
                            <a:pt x="107142" y="118825"/>
                            <a:pt x="120033" y="108931"/>
                          </a:cubicBezTo>
                          <a:cubicBezTo>
                            <a:pt x="125333" y="125719"/>
                            <a:pt x="137068" y="128481"/>
                            <a:pt x="143978" y="128481"/>
                          </a:cubicBezTo>
                          <a:cubicBezTo>
                            <a:pt x="157321" y="128481"/>
                            <a:pt x="165612" y="117216"/>
                            <a:pt x="165612" y="112383"/>
                          </a:cubicBezTo>
                          <a:cubicBezTo>
                            <a:pt x="165612" y="109621"/>
                            <a:pt x="162849" y="109621"/>
                            <a:pt x="161693" y="109621"/>
                          </a:cubicBezTo>
                          <a:cubicBezTo>
                            <a:pt x="158703" y="109621"/>
                            <a:pt x="158239" y="110537"/>
                            <a:pt x="157785" y="111918"/>
                          </a:cubicBezTo>
                          <a:cubicBezTo>
                            <a:pt x="154558" y="120659"/>
                            <a:pt x="147422" y="122039"/>
                            <a:pt x="144668" y="122039"/>
                          </a:cubicBezTo>
                          <a:cubicBezTo>
                            <a:pt x="141441" y="122039"/>
                            <a:pt x="137533" y="122039"/>
                            <a:pt x="136377" y="93749"/>
                          </a:cubicBezTo>
                          <a:close/>
                          <a:moveTo>
                            <a:pt x="118424" y="101571"/>
                          </a:moveTo>
                          <a:cubicBezTo>
                            <a:pt x="95871" y="119968"/>
                            <a:pt x="76309" y="122039"/>
                            <a:pt x="67554" y="122039"/>
                          </a:cubicBezTo>
                          <a:cubicBezTo>
                            <a:pt x="52365" y="122039"/>
                            <a:pt x="43847" y="111918"/>
                            <a:pt x="43847" y="96511"/>
                          </a:cubicBezTo>
                          <a:cubicBezTo>
                            <a:pt x="43847" y="89832"/>
                            <a:pt x="47075" y="64766"/>
                            <a:pt x="59047" y="48885"/>
                          </a:cubicBezTo>
                          <a:cubicBezTo>
                            <a:pt x="69627" y="35084"/>
                            <a:pt x="82744" y="31177"/>
                            <a:pt x="90808" y="31177"/>
                          </a:cubicBezTo>
                          <a:cubicBezTo>
                            <a:pt x="109216" y="31177"/>
                            <a:pt x="114516" y="48885"/>
                            <a:pt x="116351" y="63149"/>
                          </a:cubicBezTo>
                          <a:cubicBezTo>
                            <a:pt x="117733" y="73043"/>
                            <a:pt x="117269" y="89379"/>
                            <a:pt x="118424" y="101571"/>
                          </a:cubicBezTo>
                          <a:close/>
                          <a:moveTo>
                            <a:pt x="278519" y="38309"/>
                          </a:moveTo>
                          <a:cubicBezTo>
                            <a:pt x="273683" y="30714"/>
                            <a:pt x="265856" y="24736"/>
                            <a:pt x="254811" y="24736"/>
                          </a:cubicBezTo>
                          <a:cubicBezTo>
                            <a:pt x="225350" y="24736"/>
                            <a:pt x="195434" y="57171"/>
                            <a:pt x="195434" y="90297"/>
                          </a:cubicBezTo>
                          <a:cubicBezTo>
                            <a:pt x="195434" y="112609"/>
                            <a:pt x="210387" y="128481"/>
                            <a:pt x="230186" y="128481"/>
                          </a:cubicBezTo>
                          <a:cubicBezTo>
                            <a:pt x="242613" y="128481"/>
                            <a:pt x="253656" y="121349"/>
                            <a:pt x="262866" y="112383"/>
                          </a:cubicBezTo>
                          <a:cubicBezTo>
                            <a:pt x="267238" y="126182"/>
                            <a:pt x="280592" y="128481"/>
                            <a:pt x="286572" y="128481"/>
                          </a:cubicBezTo>
                          <a:cubicBezTo>
                            <a:pt x="294863" y="128481"/>
                            <a:pt x="300618" y="123420"/>
                            <a:pt x="304764" y="116288"/>
                          </a:cubicBezTo>
                          <a:cubicBezTo>
                            <a:pt x="309827" y="107322"/>
                            <a:pt x="312817" y="94212"/>
                            <a:pt x="312817" y="93284"/>
                          </a:cubicBezTo>
                          <a:cubicBezTo>
                            <a:pt x="312817" y="90297"/>
                            <a:pt x="309827" y="90297"/>
                            <a:pt x="309136" y="90297"/>
                          </a:cubicBezTo>
                          <a:cubicBezTo>
                            <a:pt x="305909" y="90297"/>
                            <a:pt x="305681" y="91213"/>
                            <a:pt x="304073" y="97429"/>
                          </a:cubicBezTo>
                          <a:cubicBezTo>
                            <a:pt x="301310" y="108466"/>
                            <a:pt x="296937" y="122039"/>
                            <a:pt x="287264" y="122039"/>
                          </a:cubicBezTo>
                          <a:cubicBezTo>
                            <a:pt x="281283" y="122039"/>
                            <a:pt x="279674" y="116979"/>
                            <a:pt x="279674" y="110775"/>
                          </a:cubicBezTo>
                          <a:cubicBezTo>
                            <a:pt x="279674" y="106857"/>
                            <a:pt x="281510" y="98582"/>
                            <a:pt x="283118" y="92593"/>
                          </a:cubicBezTo>
                          <a:cubicBezTo>
                            <a:pt x="284738" y="86389"/>
                            <a:pt x="287037" y="76959"/>
                            <a:pt x="288182" y="71888"/>
                          </a:cubicBezTo>
                          <a:lnTo>
                            <a:pt x="292791" y="54409"/>
                          </a:lnTo>
                          <a:cubicBezTo>
                            <a:pt x="294174" y="48430"/>
                            <a:pt x="296937" y="37619"/>
                            <a:pt x="296937" y="36465"/>
                          </a:cubicBezTo>
                          <a:cubicBezTo>
                            <a:pt x="296937" y="31405"/>
                            <a:pt x="292791" y="29106"/>
                            <a:pt x="289110" y="29106"/>
                          </a:cubicBezTo>
                          <a:cubicBezTo>
                            <a:pt x="285191" y="29106"/>
                            <a:pt x="279901" y="31868"/>
                            <a:pt x="278519" y="38309"/>
                          </a:cubicBezTo>
                          <a:close/>
                          <a:moveTo>
                            <a:pt x="263793" y="97429"/>
                          </a:moveTo>
                          <a:cubicBezTo>
                            <a:pt x="262175" y="103870"/>
                            <a:pt x="257112" y="108466"/>
                            <a:pt x="252048" y="112836"/>
                          </a:cubicBezTo>
                          <a:cubicBezTo>
                            <a:pt x="249976" y="114682"/>
                            <a:pt x="240777" y="122039"/>
                            <a:pt x="230877" y="122039"/>
                          </a:cubicBezTo>
                          <a:cubicBezTo>
                            <a:pt x="222360" y="122039"/>
                            <a:pt x="214069" y="116063"/>
                            <a:pt x="214069" y="99725"/>
                          </a:cubicBezTo>
                          <a:cubicBezTo>
                            <a:pt x="214069" y="87533"/>
                            <a:pt x="220751" y="62232"/>
                            <a:pt x="226041" y="53028"/>
                          </a:cubicBezTo>
                          <a:cubicBezTo>
                            <a:pt x="236631" y="34631"/>
                            <a:pt x="248366" y="31177"/>
                            <a:pt x="254811" y="31177"/>
                          </a:cubicBezTo>
                          <a:cubicBezTo>
                            <a:pt x="270919" y="31177"/>
                            <a:pt x="275302" y="48658"/>
                            <a:pt x="275302" y="51192"/>
                          </a:cubicBezTo>
                          <a:cubicBezTo>
                            <a:pt x="275302" y="52110"/>
                            <a:pt x="274837" y="53719"/>
                            <a:pt x="274611" y="54409"/>
                          </a:cubicBezTo>
                          <a:lnTo>
                            <a:pt x="263793" y="974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2" name="Forme libre : forme 331">
                      <a:extLst>
                        <a:ext uri="{FF2B5EF4-FFF2-40B4-BE49-F238E27FC236}">
                          <a16:creationId xmlns:a16="http://schemas.microsoft.com/office/drawing/2014/main" id="{CBBE07BD-B23C-4DB9-9243-202B3214A057}"/>
                        </a:ext>
                      </a:extLst>
                    </p:cNvPr>
                    <p:cNvSpPr/>
                    <p:nvPr>
                      <p:custDataLst>
                        <p:tags r:id="rId46"/>
                      </p:custDataLst>
                    </p:nvPr>
                  </p:nvSpPr>
                  <p:spPr>
                    <a:xfrm>
                      <a:off x="15030618" y="-18035357"/>
                      <a:ext cx="263990" cy="263846"/>
                    </a:xfrm>
                    <a:custGeom>
                      <a:avLst/>
                      <a:gdLst>
                        <a:gd name="connsiteX0" fmla="*/ 134533 w 263989"/>
                        <a:gd name="connsiteY0" fmla="*/ 47400 h 263846"/>
                        <a:gd name="connsiteX1" fmla="*/ 143741 w 263989"/>
                        <a:gd name="connsiteY1" fmla="*/ 35247 h 263846"/>
                        <a:gd name="connsiteX2" fmla="*/ 163787 w 263989"/>
                        <a:gd name="connsiteY2" fmla="*/ 34917 h 263846"/>
                        <a:gd name="connsiteX3" fmla="*/ 223618 w 263989"/>
                        <a:gd name="connsiteY3" fmla="*/ 67445 h 263846"/>
                        <a:gd name="connsiteX4" fmla="*/ 205541 w 263989"/>
                        <a:gd name="connsiteY4" fmla="*/ 114092 h 263846"/>
                        <a:gd name="connsiteX5" fmla="*/ 149990 w 263989"/>
                        <a:gd name="connsiteY5" fmla="*/ 133149 h 263846"/>
                        <a:gd name="connsiteX6" fmla="*/ 113175 w 263989"/>
                        <a:gd name="connsiteY6" fmla="*/ 133149 h 263846"/>
                        <a:gd name="connsiteX7" fmla="*/ 134533 w 263989"/>
                        <a:gd name="connsiteY7" fmla="*/ 47400 h 263846"/>
                        <a:gd name="connsiteX8" fmla="*/ 181875 w 263989"/>
                        <a:gd name="connsiteY8" fmla="*/ 137417 h 263846"/>
                        <a:gd name="connsiteX9" fmla="*/ 254183 w 263989"/>
                        <a:gd name="connsiteY9" fmla="*/ 74010 h 263846"/>
                        <a:gd name="connsiteX10" fmla="*/ 181545 w 263989"/>
                        <a:gd name="connsiteY10" fmla="*/ 24736 h 263846"/>
                        <a:gd name="connsiteX11" fmla="*/ 87859 w 263989"/>
                        <a:gd name="connsiteY11" fmla="*/ 24736 h 263846"/>
                        <a:gd name="connsiteX12" fmla="*/ 78331 w 263989"/>
                        <a:gd name="connsiteY12" fmla="*/ 31300 h 263846"/>
                        <a:gd name="connsiteX13" fmla="*/ 87529 w 263989"/>
                        <a:gd name="connsiteY13" fmla="*/ 34917 h 263846"/>
                        <a:gd name="connsiteX14" fmla="*/ 100017 w 263989"/>
                        <a:gd name="connsiteY14" fmla="*/ 35578 h 263846"/>
                        <a:gd name="connsiteX15" fmla="*/ 108896 w 263989"/>
                        <a:gd name="connsiteY15" fmla="*/ 40833 h 263846"/>
                        <a:gd name="connsiteX16" fmla="*/ 107586 w 263989"/>
                        <a:gd name="connsiteY16" fmla="*/ 47070 h 263846"/>
                        <a:gd name="connsiteX17" fmla="*/ 63533 w 263989"/>
                        <a:gd name="connsiteY17" fmla="*/ 223496 h 263846"/>
                        <a:gd name="connsiteX18" fmla="*/ 33628 w 263989"/>
                        <a:gd name="connsiteY18" fmla="*/ 238936 h 263846"/>
                        <a:gd name="connsiteX19" fmla="*/ 24749 w 263989"/>
                        <a:gd name="connsiteY19" fmla="*/ 245500 h 263846"/>
                        <a:gd name="connsiteX20" fmla="*/ 29349 w 263989"/>
                        <a:gd name="connsiteY20" fmla="*/ 249117 h 263846"/>
                        <a:gd name="connsiteX21" fmla="*/ 70773 w 263989"/>
                        <a:gd name="connsiteY21" fmla="*/ 248129 h 263846"/>
                        <a:gd name="connsiteX22" fmla="*/ 112516 w 263989"/>
                        <a:gd name="connsiteY22" fmla="*/ 249117 h 263846"/>
                        <a:gd name="connsiteX23" fmla="*/ 119085 w 263989"/>
                        <a:gd name="connsiteY23" fmla="*/ 242543 h 263846"/>
                        <a:gd name="connsiteX24" fmla="*/ 109886 w 263989"/>
                        <a:gd name="connsiteY24" fmla="*/ 238936 h 263846"/>
                        <a:gd name="connsiteX25" fmla="*/ 88519 w 263989"/>
                        <a:gd name="connsiteY25" fmla="*/ 233019 h 263846"/>
                        <a:gd name="connsiteX26" fmla="*/ 89499 w 263989"/>
                        <a:gd name="connsiteY26" fmla="*/ 227433 h 263846"/>
                        <a:gd name="connsiteX27" fmla="*/ 111195 w 263989"/>
                        <a:gd name="connsiteY27" fmla="*/ 140374 h 263846"/>
                        <a:gd name="connsiteX28" fmla="*/ 150320 w 263989"/>
                        <a:gd name="connsiteY28" fmla="*/ 140374 h 263846"/>
                        <a:gd name="connsiteX29" fmla="*/ 186144 w 263989"/>
                        <a:gd name="connsiteY29" fmla="*/ 170273 h 263846"/>
                        <a:gd name="connsiteX30" fmla="*/ 181545 w 263989"/>
                        <a:gd name="connsiteY30" fmla="*/ 192937 h 263846"/>
                        <a:gd name="connsiteX31" fmla="*/ 176285 w 263989"/>
                        <a:gd name="connsiteY31" fmla="*/ 220867 h 263846"/>
                        <a:gd name="connsiteX32" fmla="*/ 219999 w 263989"/>
                        <a:gd name="connsiteY32" fmla="*/ 256342 h 263846"/>
                        <a:gd name="connsiteX33" fmla="*/ 259443 w 263989"/>
                        <a:gd name="connsiteY33" fmla="*/ 218568 h 263846"/>
                        <a:gd name="connsiteX34" fmla="*/ 255503 w 263989"/>
                        <a:gd name="connsiteY34" fmla="*/ 214621 h 263846"/>
                        <a:gd name="connsiteX35" fmla="*/ 251223 w 263989"/>
                        <a:gd name="connsiteY35" fmla="*/ 219218 h 263846"/>
                        <a:gd name="connsiteX36" fmla="*/ 221318 w 263989"/>
                        <a:gd name="connsiteY36" fmla="*/ 249117 h 263846"/>
                        <a:gd name="connsiteX37" fmla="*/ 208170 w 263989"/>
                        <a:gd name="connsiteY37" fmla="*/ 229082 h 263846"/>
                        <a:gd name="connsiteX38" fmla="*/ 211450 w 263989"/>
                        <a:gd name="connsiteY38" fmla="*/ 191628 h 263846"/>
                        <a:gd name="connsiteX39" fmla="*/ 212770 w 263989"/>
                        <a:gd name="connsiteY39" fmla="*/ 176189 h 263846"/>
                        <a:gd name="connsiteX40" fmla="*/ 181875 w 263989"/>
                        <a:gd name="connsiteY40" fmla="*/ 137417 h 2638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</a:cxnLst>
                      <a:rect l="l" t="t" r="r" b="b"/>
                      <a:pathLst>
                        <a:path w="263989" h="263846">
                          <a:moveTo>
                            <a:pt x="134533" y="47400"/>
                          </a:moveTo>
                          <a:cubicBezTo>
                            <a:pt x="136512" y="39515"/>
                            <a:pt x="137491" y="36226"/>
                            <a:pt x="143741" y="35247"/>
                          </a:cubicBezTo>
                          <a:cubicBezTo>
                            <a:pt x="146701" y="34917"/>
                            <a:pt x="157219" y="34917"/>
                            <a:pt x="163787" y="34917"/>
                          </a:cubicBezTo>
                          <a:cubicBezTo>
                            <a:pt x="187134" y="34917"/>
                            <a:pt x="223618" y="34917"/>
                            <a:pt x="223618" y="67445"/>
                          </a:cubicBezTo>
                          <a:cubicBezTo>
                            <a:pt x="223618" y="78607"/>
                            <a:pt x="218359" y="101281"/>
                            <a:pt x="205541" y="114092"/>
                          </a:cubicBezTo>
                          <a:cubicBezTo>
                            <a:pt x="196992" y="122637"/>
                            <a:pt x="179565" y="133149"/>
                            <a:pt x="149990" y="133149"/>
                          </a:cubicBezTo>
                          <a:lnTo>
                            <a:pt x="113175" y="133149"/>
                          </a:lnTo>
                          <a:lnTo>
                            <a:pt x="134533" y="47400"/>
                          </a:lnTo>
                          <a:close/>
                          <a:moveTo>
                            <a:pt x="181875" y="137417"/>
                          </a:moveTo>
                          <a:cubicBezTo>
                            <a:pt x="215070" y="130190"/>
                            <a:pt x="254183" y="107198"/>
                            <a:pt x="254183" y="74010"/>
                          </a:cubicBezTo>
                          <a:cubicBezTo>
                            <a:pt x="254183" y="45759"/>
                            <a:pt x="224598" y="24736"/>
                            <a:pt x="181545" y="24736"/>
                          </a:cubicBezTo>
                          <a:lnTo>
                            <a:pt x="87859" y="24736"/>
                          </a:lnTo>
                          <a:cubicBezTo>
                            <a:pt x="81290" y="24736"/>
                            <a:pt x="78331" y="24736"/>
                            <a:pt x="78331" y="31300"/>
                          </a:cubicBezTo>
                          <a:cubicBezTo>
                            <a:pt x="78331" y="34917"/>
                            <a:pt x="81290" y="34917"/>
                            <a:pt x="87529" y="34917"/>
                          </a:cubicBezTo>
                          <a:cubicBezTo>
                            <a:pt x="88190" y="34917"/>
                            <a:pt x="94438" y="34917"/>
                            <a:pt x="100017" y="35578"/>
                          </a:cubicBezTo>
                          <a:cubicBezTo>
                            <a:pt x="105937" y="36226"/>
                            <a:pt x="108896" y="36556"/>
                            <a:pt x="108896" y="40833"/>
                          </a:cubicBezTo>
                          <a:cubicBezTo>
                            <a:pt x="108896" y="42142"/>
                            <a:pt x="108566" y="43132"/>
                            <a:pt x="107586" y="47070"/>
                          </a:cubicBezTo>
                          <a:lnTo>
                            <a:pt x="63533" y="223496"/>
                          </a:lnTo>
                          <a:cubicBezTo>
                            <a:pt x="60254" y="236307"/>
                            <a:pt x="59594" y="238936"/>
                            <a:pt x="33628" y="238936"/>
                          </a:cubicBezTo>
                          <a:cubicBezTo>
                            <a:pt x="27709" y="238936"/>
                            <a:pt x="24749" y="238936"/>
                            <a:pt x="24749" y="245500"/>
                          </a:cubicBezTo>
                          <a:cubicBezTo>
                            <a:pt x="24749" y="249117"/>
                            <a:pt x="28689" y="249117"/>
                            <a:pt x="29349" y="249117"/>
                          </a:cubicBezTo>
                          <a:cubicBezTo>
                            <a:pt x="38558" y="249117"/>
                            <a:pt x="61563" y="248129"/>
                            <a:pt x="70773" y="248129"/>
                          </a:cubicBezTo>
                          <a:cubicBezTo>
                            <a:pt x="79971" y="248129"/>
                            <a:pt x="103307" y="249117"/>
                            <a:pt x="112516" y="249117"/>
                          </a:cubicBezTo>
                          <a:cubicBezTo>
                            <a:pt x="115145" y="249117"/>
                            <a:pt x="119085" y="249117"/>
                            <a:pt x="119085" y="242543"/>
                          </a:cubicBezTo>
                          <a:cubicBezTo>
                            <a:pt x="119085" y="238936"/>
                            <a:pt x="116125" y="238936"/>
                            <a:pt x="109886" y="238936"/>
                          </a:cubicBezTo>
                          <a:cubicBezTo>
                            <a:pt x="97718" y="238936"/>
                            <a:pt x="88519" y="238936"/>
                            <a:pt x="88519" y="233019"/>
                          </a:cubicBezTo>
                          <a:cubicBezTo>
                            <a:pt x="88519" y="231051"/>
                            <a:pt x="89179" y="229402"/>
                            <a:pt x="89499" y="227433"/>
                          </a:cubicBezTo>
                          <a:lnTo>
                            <a:pt x="111195" y="140374"/>
                          </a:lnTo>
                          <a:lnTo>
                            <a:pt x="150320" y="140374"/>
                          </a:lnTo>
                          <a:cubicBezTo>
                            <a:pt x="180225" y="140374"/>
                            <a:pt x="186144" y="158770"/>
                            <a:pt x="186144" y="170273"/>
                          </a:cubicBezTo>
                          <a:cubicBezTo>
                            <a:pt x="186144" y="175200"/>
                            <a:pt x="183514" y="185382"/>
                            <a:pt x="181545" y="192937"/>
                          </a:cubicBezTo>
                          <a:cubicBezTo>
                            <a:pt x="179245" y="202140"/>
                            <a:pt x="176285" y="214293"/>
                            <a:pt x="176285" y="220867"/>
                          </a:cubicBezTo>
                          <a:cubicBezTo>
                            <a:pt x="176285" y="256342"/>
                            <a:pt x="215729" y="256342"/>
                            <a:pt x="219999" y="256342"/>
                          </a:cubicBezTo>
                          <a:cubicBezTo>
                            <a:pt x="247944" y="256342"/>
                            <a:pt x="259443" y="223166"/>
                            <a:pt x="259443" y="218568"/>
                          </a:cubicBezTo>
                          <a:cubicBezTo>
                            <a:pt x="259443" y="214621"/>
                            <a:pt x="255834" y="214621"/>
                            <a:pt x="255503" y="214621"/>
                          </a:cubicBezTo>
                          <a:cubicBezTo>
                            <a:pt x="252544" y="214621"/>
                            <a:pt x="251884" y="216920"/>
                            <a:pt x="251223" y="219218"/>
                          </a:cubicBezTo>
                          <a:cubicBezTo>
                            <a:pt x="243015" y="243531"/>
                            <a:pt x="228877" y="249117"/>
                            <a:pt x="221318" y="249117"/>
                          </a:cubicBezTo>
                          <a:cubicBezTo>
                            <a:pt x="210470" y="249117"/>
                            <a:pt x="208170" y="241893"/>
                            <a:pt x="208170" y="229082"/>
                          </a:cubicBezTo>
                          <a:cubicBezTo>
                            <a:pt x="208170" y="218888"/>
                            <a:pt x="210140" y="202140"/>
                            <a:pt x="211450" y="191628"/>
                          </a:cubicBezTo>
                          <a:cubicBezTo>
                            <a:pt x="212110" y="187021"/>
                            <a:pt x="212770" y="180784"/>
                            <a:pt x="212770" y="176189"/>
                          </a:cubicBezTo>
                          <a:cubicBezTo>
                            <a:pt x="212770" y="150886"/>
                            <a:pt x="190744" y="140704"/>
                            <a:pt x="181875" y="137417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3" name="Forme libre : forme 332">
                      <a:extLst>
                        <a:ext uri="{FF2B5EF4-FFF2-40B4-BE49-F238E27FC236}">
                          <a16:creationId xmlns:a16="http://schemas.microsoft.com/office/drawing/2014/main" id="{F8D9A695-3CC9-4B54-AF2E-A3D9D80348CD}"/>
                        </a:ext>
                      </a:extLst>
                    </p:cNvPr>
                    <p:cNvSpPr/>
                    <p:nvPr>
                      <p:custDataLst>
                        <p:tags r:id="rId47"/>
                      </p:custDataLst>
                    </p:nvPr>
                  </p:nvSpPr>
                  <p:spPr>
                    <a:xfrm>
                      <a:off x="15283361" y="-18031647"/>
                      <a:ext cx="164993" cy="131923"/>
                    </a:xfrm>
                    <a:custGeom>
                      <a:avLst/>
                      <a:gdLst>
                        <a:gd name="connsiteX0" fmla="*/ 107834 w 164993"/>
                        <a:gd name="connsiteY0" fmla="*/ 38309 h 131923"/>
                        <a:gd name="connsiteX1" fmla="*/ 84126 w 164993"/>
                        <a:gd name="connsiteY1" fmla="*/ 24736 h 131923"/>
                        <a:gd name="connsiteX2" fmla="*/ 24749 w 164993"/>
                        <a:gd name="connsiteY2" fmla="*/ 90297 h 131923"/>
                        <a:gd name="connsiteX3" fmla="*/ 59501 w 164993"/>
                        <a:gd name="connsiteY3" fmla="*/ 128481 h 131923"/>
                        <a:gd name="connsiteX4" fmla="*/ 92179 w 164993"/>
                        <a:gd name="connsiteY4" fmla="*/ 112383 h 131923"/>
                        <a:gd name="connsiteX5" fmla="*/ 115887 w 164993"/>
                        <a:gd name="connsiteY5" fmla="*/ 128481 h 131923"/>
                        <a:gd name="connsiteX6" fmla="*/ 134077 w 164993"/>
                        <a:gd name="connsiteY6" fmla="*/ 116288 h 131923"/>
                        <a:gd name="connsiteX7" fmla="*/ 142132 w 164993"/>
                        <a:gd name="connsiteY7" fmla="*/ 93284 h 131923"/>
                        <a:gd name="connsiteX8" fmla="*/ 138450 w 164993"/>
                        <a:gd name="connsiteY8" fmla="*/ 90297 h 131923"/>
                        <a:gd name="connsiteX9" fmla="*/ 133387 w 164993"/>
                        <a:gd name="connsiteY9" fmla="*/ 97429 h 131923"/>
                        <a:gd name="connsiteX10" fmla="*/ 116578 w 164993"/>
                        <a:gd name="connsiteY10" fmla="*/ 122039 h 131923"/>
                        <a:gd name="connsiteX11" fmla="*/ 108988 w 164993"/>
                        <a:gd name="connsiteY11" fmla="*/ 110775 h 131923"/>
                        <a:gd name="connsiteX12" fmla="*/ 112432 w 164993"/>
                        <a:gd name="connsiteY12" fmla="*/ 92593 h 131923"/>
                        <a:gd name="connsiteX13" fmla="*/ 117495 w 164993"/>
                        <a:gd name="connsiteY13" fmla="*/ 71888 h 131923"/>
                        <a:gd name="connsiteX14" fmla="*/ 122106 w 164993"/>
                        <a:gd name="connsiteY14" fmla="*/ 54409 h 131923"/>
                        <a:gd name="connsiteX15" fmla="*/ 126251 w 164993"/>
                        <a:gd name="connsiteY15" fmla="*/ 36465 h 131923"/>
                        <a:gd name="connsiteX16" fmla="*/ 118424 w 164993"/>
                        <a:gd name="connsiteY16" fmla="*/ 29106 h 131923"/>
                        <a:gd name="connsiteX17" fmla="*/ 107834 w 164993"/>
                        <a:gd name="connsiteY17" fmla="*/ 38309 h 131923"/>
                        <a:gd name="connsiteX18" fmla="*/ 93108 w 164993"/>
                        <a:gd name="connsiteY18" fmla="*/ 97429 h 131923"/>
                        <a:gd name="connsiteX19" fmla="*/ 81362 w 164993"/>
                        <a:gd name="connsiteY19" fmla="*/ 112836 h 131923"/>
                        <a:gd name="connsiteX20" fmla="*/ 60192 w 164993"/>
                        <a:gd name="connsiteY20" fmla="*/ 122039 h 131923"/>
                        <a:gd name="connsiteX21" fmla="*/ 43383 w 164993"/>
                        <a:gd name="connsiteY21" fmla="*/ 99725 h 131923"/>
                        <a:gd name="connsiteX22" fmla="*/ 55355 w 164993"/>
                        <a:gd name="connsiteY22" fmla="*/ 53028 h 131923"/>
                        <a:gd name="connsiteX23" fmla="*/ 84126 w 164993"/>
                        <a:gd name="connsiteY23" fmla="*/ 31177 h 131923"/>
                        <a:gd name="connsiteX24" fmla="*/ 104616 w 164993"/>
                        <a:gd name="connsiteY24" fmla="*/ 51192 h 131923"/>
                        <a:gd name="connsiteX25" fmla="*/ 103926 w 164993"/>
                        <a:gd name="connsiteY25" fmla="*/ 54409 h 131923"/>
                        <a:gd name="connsiteX26" fmla="*/ 93108 w 164993"/>
                        <a:gd name="connsiteY26" fmla="*/ 97429 h 1319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64993" h="131923">
                          <a:moveTo>
                            <a:pt x="107834" y="38309"/>
                          </a:moveTo>
                          <a:cubicBezTo>
                            <a:pt x="102997" y="30714"/>
                            <a:pt x="95170" y="24736"/>
                            <a:pt x="84126" y="24736"/>
                          </a:cubicBezTo>
                          <a:cubicBezTo>
                            <a:pt x="54664" y="24736"/>
                            <a:pt x="24749" y="57171"/>
                            <a:pt x="24749" y="90297"/>
                          </a:cubicBezTo>
                          <a:cubicBezTo>
                            <a:pt x="24749" y="112609"/>
                            <a:pt x="39702" y="128481"/>
                            <a:pt x="59501" y="128481"/>
                          </a:cubicBezTo>
                          <a:cubicBezTo>
                            <a:pt x="71927" y="128481"/>
                            <a:pt x="82971" y="121349"/>
                            <a:pt x="92179" y="112383"/>
                          </a:cubicBezTo>
                          <a:cubicBezTo>
                            <a:pt x="96552" y="126184"/>
                            <a:pt x="109906" y="128481"/>
                            <a:pt x="115887" y="128481"/>
                          </a:cubicBezTo>
                          <a:cubicBezTo>
                            <a:pt x="124178" y="128481"/>
                            <a:pt x="129932" y="123420"/>
                            <a:pt x="134077" y="116288"/>
                          </a:cubicBezTo>
                          <a:cubicBezTo>
                            <a:pt x="139141" y="107322"/>
                            <a:pt x="142132" y="94212"/>
                            <a:pt x="142132" y="93284"/>
                          </a:cubicBezTo>
                          <a:cubicBezTo>
                            <a:pt x="142132" y="90297"/>
                            <a:pt x="139141" y="90297"/>
                            <a:pt x="138450" y="90297"/>
                          </a:cubicBezTo>
                          <a:cubicBezTo>
                            <a:pt x="135222" y="90297"/>
                            <a:pt x="134996" y="91213"/>
                            <a:pt x="133387" y="97429"/>
                          </a:cubicBezTo>
                          <a:cubicBezTo>
                            <a:pt x="130623" y="108466"/>
                            <a:pt x="126251" y="122039"/>
                            <a:pt x="116578" y="122039"/>
                          </a:cubicBezTo>
                          <a:cubicBezTo>
                            <a:pt x="110597" y="122039"/>
                            <a:pt x="108988" y="116979"/>
                            <a:pt x="108988" y="110775"/>
                          </a:cubicBezTo>
                          <a:cubicBezTo>
                            <a:pt x="108988" y="106859"/>
                            <a:pt x="110824" y="98582"/>
                            <a:pt x="112432" y="92593"/>
                          </a:cubicBezTo>
                          <a:cubicBezTo>
                            <a:pt x="114051" y="86389"/>
                            <a:pt x="116351" y="76959"/>
                            <a:pt x="117495" y="71888"/>
                          </a:cubicBezTo>
                          <a:lnTo>
                            <a:pt x="122106" y="54409"/>
                          </a:lnTo>
                          <a:cubicBezTo>
                            <a:pt x="123487" y="48430"/>
                            <a:pt x="126251" y="37619"/>
                            <a:pt x="126251" y="36465"/>
                          </a:cubicBezTo>
                          <a:cubicBezTo>
                            <a:pt x="126251" y="31405"/>
                            <a:pt x="122106" y="29106"/>
                            <a:pt x="118424" y="29106"/>
                          </a:cubicBezTo>
                          <a:cubicBezTo>
                            <a:pt x="114506" y="29106"/>
                            <a:pt x="109216" y="31868"/>
                            <a:pt x="107834" y="38309"/>
                          </a:cubicBezTo>
                          <a:close/>
                          <a:moveTo>
                            <a:pt x="93108" y="97429"/>
                          </a:moveTo>
                          <a:cubicBezTo>
                            <a:pt x="91489" y="103870"/>
                            <a:pt x="86425" y="108466"/>
                            <a:pt x="81362" y="112836"/>
                          </a:cubicBezTo>
                          <a:cubicBezTo>
                            <a:pt x="79289" y="114682"/>
                            <a:pt x="70091" y="122039"/>
                            <a:pt x="60192" y="122039"/>
                          </a:cubicBezTo>
                          <a:cubicBezTo>
                            <a:pt x="51673" y="122039"/>
                            <a:pt x="43383" y="116063"/>
                            <a:pt x="43383" y="99725"/>
                          </a:cubicBezTo>
                          <a:cubicBezTo>
                            <a:pt x="43383" y="87535"/>
                            <a:pt x="50065" y="62232"/>
                            <a:pt x="55355" y="53028"/>
                          </a:cubicBezTo>
                          <a:cubicBezTo>
                            <a:pt x="65946" y="34631"/>
                            <a:pt x="77681" y="31177"/>
                            <a:pt x="84126" y="31177"/>
                          </a:cubicBezTo>
                          <a:cubicBezTo>
                            <a:pt x="100233" y="31177"/>
                            <a:pt x="104616" y="48658"/>
                            <a:pt x="104616" y="51192"/>
                          </a:cubicBezTo>
                          <a:cubicBezTo>
                            <a:pt x="104616" y="52110"/>
                            <a:pt x="104152" y="53719"/>
                            <a:pt x="103926" y="54409"/>
                          </a:cubicBezTo>
                          <a:lnTo>
                            <a:pt x="93108" y="974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4" name="Forme libre : forme 333">
                      <a:extLst>
                        <a:ext uri="{FF2B5EF4-FFF2-40B4-BE49-F238E27FC236}">
                          <a16:creationId xmlns:a16="http://schemas.microsoft.com/office/drawing/2014/main" id="{41812629-A27C-4859-A23F-3BE9CA182C0B}"/>
                        </a:ext>
                      </a:extLst>
                    </p:cNvPr>
                    <p:cNvSpPr/>
                    <p:nvPr>
                      <p:custDataLst>
                        <p:tags r:id="rId48"/>
                      </p:custDataLst>
                    </p:nvPr>
                  </p:nvSpPr>
                  <p:spPr>
                    <a:xfrm>
                      <a:off x="15281965" y="-17877548"/>
                      <a:ext cx="131995" cy="197885"/>
                    </a:xfrm>
                    <a:custGeom>
                      <a:avLst/>
                      <a:gdLst>
                        <a:gd name="connsiteX0" fmla="*/ 70318 w 131994"/>
                        <a:gd name="connsiteY0" fmla="*/ 31640 h 197884"/>
                        <a:gd name="connsiteX1" fmla="*/ 71246 w 131994"/>
                        <a:gd name="connsiteY1" fmla="*/ 27950 h 197884"/>
                        <a:gd name="connsiteX2" fmla="*/ 67564 w 131994"/>
                        <a:gd name="connsiteY2" fmla="*/ 24736 h 197884"/>
                        <a:gd name="connsiteX3" fmla="*/ 38102 w 131994"/>
                        <a:gd name="connsiteY3" fmla="*/ 27032 h 197884"/>
                        <a:gd name="connsiteX4" fmla="*/ 33040 w 131994"/>
                        <a:gd name="connsiteY4" fmla="*/ 32321 h 197884"/>
                        <a:gd name="connsiteX5" fmla="*/ 39021 w 131994"/>
                        <a:gd name="connsiteY5" fmla="*/ 35547 h 197884"/>
                        <a:gd name="connsiteX6" fmla="*/ 50065 w 131994"/>
                        <a:gd name="connsiteY6" fmla="*/ 39000 h 197884"/>
                        <a:gd name="connsiteX7" fmla="*/ 46383 w 131994"/>
                        <a:gd name="connsiteY7" fmla="*/ 55097 h 197884"/>
                        <a:gd name="connsiteX8" fmla="*/ 41093 w 131994"/>
                        <a:gd name="connsiteY8" fmla="*/ 76268 h 197884"/>
                        <a:gd name="connsiteX9" fmla="*/ 25903 w 131994"/>
                        <a:gd name="connsiteY9" fmla="*/ 137457 h 197884"/>
                        <a:gd name="connsiteX10" fmla="*/ 24749 w 131994"/>
                        <a:gd name="connsiteY10" fmla="*/ 148722 h 197884"/>
                        <a:gd name="connsiteX11" fmla="*/ 58583 w 131994"/>
                        <a:gd name="connsiteY11" fmla="*/ 186680 h 197884"/>
                        <a:gd name="connsiteX12" fmla="*/ 117970 w 131994"/>
                        <a:gd name="connsiteY12" fmla="*/ 121349 h 197884"/>
                        <a:gd name="connsiteX13" fmla="*/ 83445 w 131994"/>
                        <a:gd name="connsiteY13" fmla="*/ 82935 h 197884"/>
                        <a:gd name="connsiteX14" fmla="*/ 54438 w 131994"/>
                        <a:gd name="connsiteY14" fmla="*/ 95583 h 197884"/>
                        <a:gd name="connsiteX15" fmla="*/ 70318 w 131994"/>
                        <a:gd name="connsiteY15" fmla="*/ 31640 h 197884"/>
                        <a:gd name="connsiteX16" fmla="*/ 58809 w 131994"/>
                        <a:gd name="connsiteY16" fmla="*/ 180239 h 197884"/>
                        <a:gd name="connsiteX17" fmla="*/ 41093 w 131994"/>
                        <a:gd name="connsiteY17" fmla="*/ 156782 h 197884"/>
                        <a:gd name="connsiteX18" fmla="*/ 49611 w 131994"/>
                        <a:gd name="connsiteY18" fmla="*/ 114452 h 197884"/>
                        <a:gd name="connsiteX19" fmla="*/ 55365 w 131994"/>
                        <a:gd name="connsiteY19" fmla="*/ 104559 h 197884"/>
                        <a:gd name="connsiteX20" fmla="*/ 82755 w 131994"/>
                        <a:gd name="connsiteY20" fmla="*/ 89377 h 197884"/>
                        <a:gd name="connsiteX21" fmla="*/ 99552 w 131994"/>
                        <a:gd name="connsiteY21" fmla="*/ 111691 h 197884"/>
                        <a:gd name="connsiteX22" fmla="*/ 87580 w 131994"/>
                        <a:gd name="connsiteY22" fmla="*/ 157925 h 197884"/>
                        <a:gd name="connsiteX23" fmla="*/ 58809 w 131994"/>
                        <a:gd name="connsiteY23" fmla="*/ 180239 h 1978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31994" h="197884">
                          <a:moveTo>
                            <a:pt x="70318" y="31640"/>
                          </a:moveTo>
                          <a:cubicBezTo>
                            <a:pt x="70555" y="31177"/>
                            <a:pt x="71246" y="28188"/>
                            <a:pt x="71246" y="27950"/>
                          </a:cubicBezTo>
                          <a:cubicBezTo>
                            <a:pt x="71246" y="26807"/>
                            <a:pt x="70318" y="24736"/>
                            <a:pt x="67564" y="24736"/>
                          </a:cubicBezTo>
                          <a:cubicBezTo>
                            <a:pt x="62955" y="24736"/>
                            <a:pt x="43857" y="26569"/>
                            <a:pt x="38102" y="27032"/>
                          </a:cubicBezTo>
                          <a:cubicBezTo>
                            <a:pt x="36256" y="27260"/>
                            <a:pt x="33040" y="27497"/>
                            <a:pt x="33040" y="32321"/>
                          </a:cubicBezTo>
                          <a:cubicBezTo>
                            <a:pt x="33040" y="35547"/>
                            <a:pt x="36256" y="35547"/>
                            <a:pt x="39021" y="35547"/>
                          </a:cubicBezTo>
                          <a:cubicBezTo>
                            <a:pt x="50065" y="35547"/>
                            <a:pt x="50065" y="37154"/>
                            <a:pt x="50065" y="39000"/>
                          </a:cubicBezTo>
                          <a:cubicBezTo>
                            <a:pt x="50065" y="40608"/>
                            <a:pt x="47765" y="49811"/>
                            <a:pt x="46383" y="55097"/>
                          </a:cubicBezTo>
                          <a:lnTo>
                            <a:pt x="41093" y="76268"/>
                          </a:lnTo>
                          <a:cubicBezTo>
                            <a:pt x="39021" y="84081"/>
                            <a:pt x="26357" y="134468"/>
                            <a:pt x="25903" y="137457"/>
                          </a:cubicBezTo>
                          <a:cubicBezTo>
                            <a:pt x="24749" y="142970"/>
                            <a:pt x="24749" y="145970"/>
                            <a:pt x="24749" y="148722"/>
                          </a:cubicBezTo>
                          <a:cubicBezTo>
                            <a:pt x="24749" y="171964"/>
                            <a:pt x="39485" y="186680"/>
                            <a:pt x="58583" y="186680"/>
                          </a:cubicBezTo>
                          <a:cubicBezTo>
                            <a:pt x="87354" y="186680"/>
                            <a:pt x="117970" y="155401"/>
                            <a:pt x="117970" y="121349"/>
                          </a:cubicBezTo>
                          <a:cubicBezTo>
                            <a:pt x="117970" y="94437"/>
                            <a:pt x="99325" y="82935"/>
                            <a:pt x="83445" y="82935"/>
                          </a:cubicBezTo>
                          <a:cubicBezTo>
                            <a:pt x="71473" y="82935"/>
                            <a:pt x="61346" y="89604"/>
                            <a:pt x="54438" y="95583"/>
                          </a:cubicBezTo>
                          <a:lnTo>
                            <a:pt x="70318" y="31640"/>
                          </a:lnTo>
                          <a:close/>
                          <a:moveTo>
                            <a:pt x="58809" y="180239"/>
                          </a:moveTo>
                          <a:cubicBezTo>
                            <a:pt x="47538" y="180239"/>
                            <a:pt x="41093" y="170345"/>
                            <a:pt x="41093" y="156782"/>
                          </a:cubicBezTo>
                          <a:cubicBezTo>
                            <a:pt x="41093" y="148269"/>
                            <a:pt x="43166" y="140446"/>
                            <a:pt x="49611" y="114452"/>
                          </a:cubicBezTo>
                          <a:cubicBezTo>
                            <a:pt x="50992" y="110082"/>
                            <a:pt x="50992" y="109619"/>
                            <a:pt x="55365" y="104559"/>
                          </a:cubicBezTo>
                          <a:cubicBezTo>
                            <a:pt x="64110" y="94437"/>
                            <a:pt x="74464" y="89377"/>
                            <a:pt x="82755" y="89377"/>
                          </a:cubicBezTo>
                          <a:cubicBezTo>
                            <a:pt x="91725" y="89377"/>
                            <a:pt x="99552" y="96046"/>
                            <a:pt x="99552" y="111691"/>
                          </a:cubicBezTo>
                          <a:cubicBezTo>
                            <a:pt x="99552" y="121121"/>
                            <a:pt x="94490" y="144589"/>
                            <a:pt x="87580" y="157925"/>
                          </a:cubicBezTo>
                          <a:cubicBezTo>
                            <a:pt x="82063" y="169202"/>
                            <a:pt x="70555" y="180239"/>
                            <a:pt x="58809" y="180239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5" name="Forme libre : forme 334">
                      <a:extLst>
                        <a:ext uri="{FF2B5EF4-FFF2-40B4-BE49-F238E27FC236}">
                          <a16:creationId xmlns:a16="http://schemas.microsoft.com/office/drawing/2014/main" id="{6DFB4C56-C540-4ED3-BA07-F1165250E8BB}"/>
                        </a:ext>
                      </a:extLst>
                    </p:cNvPr>
                    <p:cNvSpPr/>
                    <p:nvPr>
                      <p:custDataLst>
                        <p:tags r:id="rId49"/>
                      </p:custDataLst>
                    </p:nvPr>
                  </p:nvSpPr>
                  <p:spPr>
                    <a:xfrm>
                      <a:off x="15791228" y="-18042593"/>
                      <a:ext cx="263990" cy="329808"/>
                    </a:xfrm>
                    <a:custGeom>
                      <a:avLst/>
                      <a:gdLst>
                        <a:gd name="connsiteX0" fmla="*/ 152619 w 263989"/>
                        <a:gd name="connsiteY0" fmla="*/ 254385 h 329807"/>
                        <a:gd name="connsiteX1" fmla="*/ 251883 w 263989"/>
                        <a:gd name="connsiteY1" fmla="*/ 113114 h 329807"/>
                        <a:gd name="connsiteX2" fmla="*/ 168066 w 263989"/>
                        <a:gd name="connsiteY2" fmla="*/ 24736 h 329807"/>
                        <a:gd name="connsiteX3" fmla="*/ 24749 w 263989"/>
                        <a:gd name="connsiteY3" fmla="*/ 175861 h 329807"/>
                        <a:gd name="connsiteX4" fmla="*/ 108895 w 263989"/>
                        <a:gd name="connsiteY4" fmla="*/ 263579 h 329807"/>
                        <a:gd name="connsiteX5" fmla="*/ 141111 w 263989"/>
                        <a:gd name="connsiteY5" fmla="*/ 258653 h 329807"/>
                        <a:gd name="connsiteX6" fmla="*/ 139790 w 263989"/>
                        <a:gd name="connsiteY6" fmla="*/ 283954 h 329807"/>
                        <a:gd name="connsiteX7" fmla="*/ 167076 w 263989"/>
                        <a:gd name="connsiteY7" fmla="*/ 320089 h 329807"/>
                        <a:gd name="connsiteX8" fmla="*/ 221968 w 263989"/>
                        <a:gd name="connsiteY8" fmla="*/ 256354 h 329807"/>
                        <a:gd name="connsiteX9" fmla="*/ 218359 w 263989"/>
                        <a:gd name="connsiteY9" fmla="*/ 253067 h 329807"/>
                        <a:gd name="connsiteX10" fmla="*/ 214409 w 263989"/>
                        <a:gd name="connsiteY10" fmla="*/ 256684 h 329807"/>
                        <a:gd name="connsiteX11" fmla="*/ 175955 w 263989"/>
                        <a:gd name="connsiteY11" fmla="*/ 288222 h 329807"/>
                        <a:gd name="connsiteX12" fmla="*/ 152619 w 263989"/>
                        <a:gd name="connsiteY12" fmla="*/ 254385 h 329807"/>
                        <a:gd name="connsiteX13" fmla="*/ 90489 w 263989"/>
                        <a:gd name="connsiteY13" fmla="*/ 251758 h 329807"/>
                        <a:gd name="connsiteX14" fmla="*/ 53674 w 263989"/>
                        <a:gd name="connsiteY14" fmla="*/ 186373 h 329807"/>
                        <a:gd name="connsiteX15" fmla="*/ 87199 w 263989"/>
                        <a:gd name="connsiteY15" fmla="*/ 81576 h 329807"/>
                        <a:gd name="connsiteX16" fmla="*/ 166096 w 263989"/>
                        <a:gd name="connsiteY16" fmla="*/ 32951 h 329807"/>
                        <a:gd name="connsiteX17" fmla="*/ 222958 w 263989"/>
                        <a:gd name="connsiteY17" fmla="*/ 102602 h 329807"/>
                        <a:gd name="connsiteX18" fmla="*/ 150969 w 263989"/>
                        <a:gd name="connsiteY18" fmla="*/ 243213 h 329807"/>
                        <a:gd name="connsiteX19" fmla="*/ 122043 w 263989"/>
                        <a:gd name="connsiteY19" fmla="*/ 207728 h 329807"/>
                        <a:gd name="connsiteX20" fmla="*/ 88519 w 263989"/>
                        <a:gd name="connsiteY20" fmla="*/ 241245 h 329807"/>
                        <a:gd name="connsiteX21" fmla="*/ 90489 w 263989"/>
                        <a:gd name="connsiteY21" fmla="*/ 251758 h 329807"/>
                        <a:gd name="connsiteX22" fmla="*/ 110865 w 263989"/>
                        <a:gd name="connsiteY22" fmla="*/ 255366 h 329807"/>
                        <a:gd name="connsiteX23" fmla="*/ 95747 w 263989"/>
                        <a:gd name="connsiteY23" fmla="*/ 241245 h 329807"/>
                        <a:gd name="connsiteX24" fmla="*/ 122043 w 263989"/>
                        <a:gd name="connsiteY24" fmla="*/ 214963 h 329807"/>
                        <a:gd name="connsiteX25" fmla="*/ 142100 w 263989"/>
                        <a:gd name="connsiteY25" fmla="*/ 242883 h 329807"/>
                        <a:gd name="connsiteX26" fmla="*/ 138481 w 263989"/>
                        <a:gd name="connsiteY26" fmla="*/ 249460 h 329807"/>
                        <a:gd name="connsiteX27" fmla="*/ 110865 w 263989"/>
                        <a:gd name="connsiteY27" fmla="*/ 255366 h 3298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</a:cxnLst>
                      <a:rect l="l" t="t" r="r" b="b"/>
                      <a:pathLst>
                        <a:path w="263989" h="329807">
                          <a:moveTo>
                            <a:pt x="152619" y="254385"/>
                          </a:moveTo>
                          <a:cubicBezTo>
                            <a:pt x="203561" y="234998"/>
                            <a:pt x="251883" y="176521"/>
                            <a:pt x="251883" y="113114"/>
                          </a:cubicBezTo>
                          <a:cubicBezTo>
                            <a:pt x="251883" y="60221"/>
                            <a:pt x="217038" y="24736"/>
                            <a:pt x="168066" y="24736"/>
                          </a:cubicBezTo>
                          <a:cubicBezTo>
                            <a:pt x="97068" y="24736"/>
                            <a:pt x="24749" y="99315"/>
                            <a:pt x="24749" y="175861"/>
                          </a:cubicBezTo>
                          <a:cubicBezTo>
                            <a:pt x="24749" y="230403"/>
                            <a:pt x="61563" y="263579"/>
                            <a:pt x="108895" y="263579"/>
                          </a:cubicBezTo>
                          <a:cubicBezTo>
                            <a:pt x="117115" y="263579"/>
                            <a:pt x="128293" y="262270"/>
                            <a:pt x="141111" y="258653"/>
                          </a:cubicBezTo>
                          <a:cubicBezTo>
                            <a:pt x="139790" y="279018"/>
                            <a:pt x="139790" y="279679"/>
                            <a:pt x="139790" y="283954"/>
                          </a:cubicBezTo>
                          <a:cubicBezTo>
                            <a:pt x="139790" y="294468"/>
                            <a:pt x="139790" y="320089"/>
                            <a:pt x="167076" y="320089"/>
                          </a:cubicBezTo>
                          <a:cubicBezTo>
                            <a:pt x="206190" y="320089"/>
                            <a:pt x="221968" y="259971"/>
                            <a:pt x="221968" y="256354"/>
                          </a:cubicBezTo>
                          <a:cubicBezTo>
                            <a:pt x="221968" y="254055"/>
                            <a:pt x="219668" y="253067"/>
                            <a:pt x="218359" y="253067"/>
                          </a:cubicBezTo>
                          <a:cubicBezTo>
                            <a:pt x="215729" y="253067"/>
                            <a:pt x="215069" y="254715"/>
                            <a:pt x="214409" y="256684"/>
                          </a:cubicBezTo>
                          <a:cubicBezTo>
                            <a:pt x="206520" y="280009"/>
                            <a:pt x="187453" y="288222"/>
                            <a:pt x="175955" y="288222"/>
                          </a:cubicBezTo>
                          <a:cubicBezTo>
                            <a:pt x="160837" y="288222"/>
                            <a:pt x="155898" y="279348"/>
                            <a:pt x="152619" y="254385"/>
                          </a:cubicBezTo>
                          <a:close/>
                          <a:moveTo>
                            <a:pt x="90489" y="251758"/>
                          </a:moveTo>
                          <a:cubicBezTo>
                            <a:pt x="64852" y="241575"/>
                            <a:pt x="53674" y="215943"/>
                            <a:pt x="53674" y="186373"/>
                          </a:cubicBezTo>
                          <a:cubicBezTo>
                            <a:pt x="53674" y="163708"/>
                            <a:pt x="62223" y="117061"/>
                            <a:pt x="87199" y="81576"/>
                          </a:cubicBezTo>
                          <a:cubicBezTo>
                            <a:pt x="111195" y="48070"/>
                            <a:pt x="142100" y="32951"/>
                            <a:pt x="166096" y="32951"/>
                          </a:cubicBezTo>
                          <a:cubicBezTo>
                            <a:pt x="198961" y="32951"/>
                            <a:pt x="222958" y="58582"/>
                            <a:pt x="222958" y="102602"/>
                          </a:cubicBezTo>
                          <a:cubicBezTo>
                            <a:pt x="222958" y="135458"/>
                            <a:pt x="206190" y="212336"/>
                            <a:pt x="150969" y="243213"/>
                          </a:cubicBezTo>
                          <a:cubicBezTo>
                            <a:pt x="149329" y="231711"/>
                            <a:pt x="146040" y="207728"/>
                            <a:pt x="122043" y="207728"/>
                          </a:cubicBezTo>
                          <a:cubicBezTo>
                            <a:pt x="104626" y="207728"/>
                            <a:pt x="88519" y="224156"/>
                            <a:pt x="88519" y="241245"/>
                          </a:cubicBezTo>
                          <a:cubicBezTo>
                            <a:pt x="88519" y="247811"/>
                            <a:pt x="90489" y="251428"/>
                            <a:pt x="90489" y="251758"/>
                          </a:cubicBezTo>
                          <a:close/>
                          <a:moveTo>
                            <a:pt x="110865" y="255366"/>
                          </a:moveTo>
                          <a:cubicBezTo>
                            <a:pt x="106266" y="255366"/>
                            <a:pt x="95747" y="255366"/>
                            <a:pt x="95747" y="241245"/>
                          </a:cubicBezTo>
                          <a:cubicBezTo>
                            <a:pt x="95747" y="228104"/>
                            <a:pt x="108236" y="214963"/>
                            <a:pt x="122043" y="214963"/>
                          </a:cubicBezTo>
                          <a:cubicBezTo>
                            <a:pt x="135852" y="214963"/>
                            <a:pt x="142100" y="222848"/>
                            <a:pt x="142100" y="242883"/>
                          </a:cubicBezTo>
                          <a:cubicBezTo>
                            <a:pt x="142100" y="247811"/>
                            <a:pt x="141770" y="248139"/>
                            <a:pt x="138481" y="249460"/>
                          </a:cubicBezTo>
                          <a:cubicBezTo>
                            <a:pt x="129932" y="253067"/>
                            <a:pt x="120073" y="255366"/>
                            <a:pt x="110865" y="255366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6" name="Forme libre : forme 335">
                      <a:extLst>
                        <a:ext uri="{FF2B5EF4-FFF2-40B4-BE49-F238E27FC236}">
                          <a16:creationId xmlns:a16="http://schemas.microsoft.com/office/drawing/2014/main" id="{3C61E286-011F-4450-834C-E577259FE72F}"/>
                        </a:ext>
                      </a:extLst>
                    </p:cNvPr>
                    <p:cNvSpPr/>
                    <p:nvPr>
                      <p:custDataLst>
                        <p:tags r:id="rId50"/>
                      </p:custDataLst>
                    </p:nvPr>
                  </p:nvSpPr>
                  <p:spPr>
                    <a:xfrm>
                      <a:off x="16049289" y="-17863148"/>
                      <a:ext cx="329987" cy="131923"/>
                    </a:xfrm>
                    <a:custGeom>
                      <a:avLst/>
                      <a:gdLst>
                        <a:gd name="connsiteX0" fmla="*/ 136377 w 329986"/>
                        <a:gd name="connsiteY0" fmla="*/ 93749 h 131923"/>
                        <a:gd name="connsiteX1" fmla="*/ 166066 w 329986"/>
                        <a:gd name="connsiteY1" fmla="*/ 38764 h 131923"/>
                        <a:gd name="connsiteX2" fmla="*/ 162158 w 329986"/>
                        <a:gd name="connsiteY2" fmla="*/ 35775 h 131923"/>
                        <a:gd name="connsiteX3" fmla="*/ 157322 w 329986"/>
                        <a:gd name="connsiteY3" fmla="*/ 41526 h 131923"/>
                        <a:gd name="connsiteX4" fmla="*/ 135913 w 329986"/>
                        <a:gd name="connsiteY4" fmla="*/ 83165 h 131923"/>
                        <a:gd name="connsiteX5" fmla="*/ 134769 w 329986"/>
                        <a:gd name="connsiteY5" fmla="*/ 62232 h 131923"/>
                        <a:gd name="connsiteX6" fmla="*/ 91035 w 329986"/>
                        <a:gd name="connsiteY6" fmla="*/ 24736 h 131923"/>
                        <a:gd name="connsiteX7" fmla="*/ 24749 w 329986"/>
                        <a:gd name="connsiteY7" fmla="*/ 88461 h 131923"/>
                        <a:gd name="connsiteX8" fmla="*/ 66863 w 329986"/>
                        <a:gd name="connsiteY8" fmla="*/ 128481 h 131923"/>
                        <a:gd name="connsiteX9" fmla="*/ 120033 w 329986"/>
                        <a:gd name="connsiteY9" fmla="*/ 108931 h 131923"/>
                        <a:gd name="connsiteX10" fmla="*/ 143978 w 329986"/>
                        <a:gd name="connsiteY10" fmla="*/ 128481 h 131923"/>
                        <a:gd name="connsiteX11" fmla="*/ 165613 w 329986"/>
                        <a:gd name="connsiteY11" fmla="*/ 112383 h 131923"/>
                        <a:gd name="connsiteX12" fmla="*/ 161693 w 329986"/>
                        <a:gd name="connsiteY12" fmla="*/ 109621 h 131923"/>
                        <a:gd name="connsiteX13" fmla="*/ 157785 w 329986"/>
                        <a:gd name="connsiteY13" fmla="*/ 111918 h 131923"/>
                        <a:gd name="connsiteX14" fmla="*/ 144668 w 329986"/>
                        <a:gd name="connsiteY14" fmla="*/ 122039 h 131923"/>
                        <a:gd name="connsiteX15" fmla="*/ 136377 w 329986"/>
                        <a:gd name="connsiteY15" fmla="*/ 93749 h 131923"/>
                        <a:gd name="connsiteX16" fmla="*/ 118424 w 329986"/>
                        <a:gd name="connsiteY16" fmla="*/ 101571 h 131923"/>
                        <a:gd name="connsiteX17" fmla="*/ 67554 w 329986"/>
                        <a:gd name="connsiteY17" fmla="*/ 122039 h 131923"/>
                        <a:gd name="connsiteX18" fmla="*/ 43848 w 329986"/>
                        <a:gd name="connsiteY18" fmla="*/ 96511 h 131923"/>
                        <a:gd name="connsiteX19" fmla="*/ 59048 w 329986"/>
                        <a:gd name="connsiteY19" fmla="*/ 48885 h 131923"/>
                        <a:gd name="connsiteX20" fmla="*/ 90809 w 329986"/>
                        <a:gd name="connsiteY20" fmla="*/ 31177 h 131923"/>
                        <a:gd name="connsiteX21" fmla="*/ 116351 w 329986"/>
                        <a:gd name="connsiteY21" fmla="*/ 63149 h 131923"/>
                        <a:gd name="connsiteX22" fmla="*/ 118424 w 329986"/>
                        <a:gd name="connsiteY22" fmla="*/ 101571 h 131923"/>
                        <a:gd name="connsiteX23" fmla="*/ 278519 w 329986"/>
                        <a:gd name="connsiteY23" fmla="*/ 38309 h 131923"/>
                        <a:gd name="connsiteX24" fmla="*/ 254812 w 329986"/>
                        <a:gd name="connsiteY24" fmla="*/ 24736 h 131923"/>
                        <a:gd name="connsiteX25" fmla="*/ 195435 w 329986"/>
                        <a:gd name="connsiteY25" fmla="*/ 90297 h 131923"/>
                        <a:gd name="connsiteX26" fmla="*/ 230187 w 329986"/>
                        <a:gd name="connsiteY26" fmla="*/ 128481 h 131923"/>
                        <a:gd name="connsiteX27" fmla="*/ 262866 w 329986"/>
                        <a:gd name="connsiteY27" fmla="*/ 112383 h 131923"/>
                        <a:gd name="connsiteX28" fmla="*/ 286573 w 329986"/>
                        <a:gd name="connsiteY28" fmla="*/ 128481 h 131923"/>
                        <a:gd name="connsiteX29" fmla="*/ 304764 w 329986"/>
                        <a:gd name="connsiteY29" fmla="*/ 116288 h 131923"/>
                        <a:gd name="connsiteX30" fmla="*/ 312818 w 329986"/>
                        <a:gd name="connsiteY30" fmla="*/ 93284 h 131923"/>
                        <a:gd name="connsiteX31" fmla="*/ 309136 w 329986"/>
                        <a:gd name="connsiteY31" fmla="*/ 90297 h 131923"/>
                        <a:gd name="connsiteX32" fmla="*/ 304073 w 329986"/>
                        <a:gd name="connsiteY32" fmla="*/ 97429 h 131923"/>
                        <a:gd name="connsiteX33" fmla="*/ 287264 w 329986"/>
                        <a:gd name="connsiteY33" fmla="*/ 122039 h 131923"/>
                        <a:gd name="connsiteX34" fmla="*/ 279674 w 329986"/>
                        <a:gd name="connsiteY34" fmla="*/ 110775 h 131923"/>
                        <a:gd name="connsiteX35" fmla="*/ 283118 w 329986"/>
                        <a:gd name="connsiteY35" fmla="*/ 92593 h 131923"/>
                        <a:gd name="connsiteX36" fmla="*/ 288182 w 329986"/>
                        <a:gd name="connsiteY36" fmla="*/ 71888 h 131923"/>
                        <a:gd name="connsiteX37" fmla="*/ 292791 w 329986"/>
                        <a:gd name="connsiteY37" fmla="*/ 54409 h 131923"/>
                        <a:gd name="connsiteX38" fmla="*/ 296937 w 329986"/>
                        <a:gd name="connsiteY38" fmla="*/ 36465 h 131923"/>
                        <a:gd name="connsiteX39" fmla="*/ 289110 w 329986"/>
                        <a:gd name="connsiteY39" fmla="*/ 29106 h 131923"/>
                        <a:gd name="connsiteX40" fmla="*/ 278519 w 329986"/>
                        <a:gd name="connsiteY40" fmla="*/ 38309 h 131923"/>
                        <a:gd name="connsiteX41" fmla="*/ 263794 w 329986"/>
                        <a:gd name="connsiteY41" fmla="*/ 97429 h 131923"/>
                        <a:gd name="connsiteX42" fmla="*/ 252048 w 329986"/>
                        <a:gd name="connsiteY42" fmla="*/ 112836 h 131923"/>
                        <a:gd name="connsiteX43" fmla="*/ 230877 w 329986"/>
                        <a:gd name="connsiteY43" fmla="*/ 122039 h 131923"/>
                        <a:gd name="connsiteX44" fmla="*/ 214069 w 329986"/>
                        <a:gd name="connsiteY44" fmla="*/ 99725 h 131923"/>
                        <a:gd name="connsiteX45" fmla="*/ 226041 w 329986"/>
                        <a:gd name="connsiteY45" fmla="*/ 53028 h 131923"/>
                        <a:gd name="connsiteX46" fmla="*/ 254812 w 329986"/>
                        <a:gd name="connsiteY46" fmla="*/ 31177 h 131923"/>
                        <a:gd name="connsiteX47" fmla="*/ 275302 w 329986"/>
                        <a:gd name="connsiteY47" fmla="*/ 51192 h 131923"/>
                        <a:gd name="connsiteX48" fmla="*/ 274612 w 329986"/>
                        <a:gd name="connsiteY48" fmla="*/ 54409 h 131923"/>
                        <a:gd name="connsiteX49" fmla="*/ 263794 w 329986"/>
                        <a:gd name="connsiteY49" fmla="*/ 97429 h 1319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</a:cxnLst>
                      <a:rect l="l" t="t" r="r" b="b"/>
                      <a:pathLst>
                        <a:path w="329986" h="131923">
                          <a:moveTo>
                            <a:pt x="136377" y="93749"/>
                          </a:moveTo>
                          <a:cubicBezTo>
                            <a:pt x="157548" y="71888"/>
                            <a:pt x="166066" y="41298"/>
                            <a:pt x="166066" y="38764"/>
                          </a:cubicBezTo>
                          <a:cubicBezTo>
                            <a:pt x="166066" y="35775"/>
                            <a:pt x="163303" y="35775"/>
                            <a:pt x="162158" y="35775"/>
                          </a:cubicBezTo>
                          <a:cubicBezTo>
                            <a:pt x="158930" y="35775"/>
                            <a:pt x="158930" y="36465"/>
                            <a:pt x="157322" y="41526"/>
                          </a:cubicBezTo>
                          <a:cubicBezTo>
                            <a:pt x="153176" y="56708"/>
                            <a:pt x="145587" y="70744"/>
                            <a:pt x="135913" y="83165"/>
                          </a:cubicBezTo>
                          <a:cubicBezTo>
                            <a:pt x="135687" y="79710"/>
                            <a:pt x="135222" y="64303"/>
                            <a:pt x="134769" y="62232"/>
                          </a:cubicBezTo>
                          <a:cubicBezTo>
                            <a:pt x="131314" y="39455"/>
                            <a:pt x="114052" y="24736"/>
                            <a:pt x="91035" y="24736"/>
                          </a:cubicBezTo>
                          <a:cubicBezTo>
                            <a:pt x="57202" y="24736"/>
                            <a:pt x="24749" y="56253"/>
                            <a:pt x="24749" y="88461"/>
                          </a:cubicBezTo>
                          <a:cubicBezTo>
                            <a:pt x="24749" y="109621"/>
                            <a:pt x="40166" y="128481"/>
                            <a:pt x="66863" y="128481"/>
                          </a:cubicBezTo>
                          <a:cubicBezTo>
                            <a:pt x="88045" y="128481"/>
                            <a:pt x="107143" y="118825"/>
                            <a:pt x="120033" y="108931"/>
                          </a:cubicBezTo>
                          <a:cubicBezTo>
                            <a:pt x="125333" y="125719"/>
                            <a:pt x="137068" y="128481"/>
                            <a:pt x="143978" y="128481"/>
                          </a:cubicBezTo>
                          <a:cubicBezTo>
                            <a:pt x="157322" y="128481"/>
                            <a:pt x="165613" y="117216"/>
                            <a:pt x="165613" y="112383"/>
                          </a:cubicBezTo>
                          <a:cubicBezTo>
                            <a:pt x="165613" y="109621"/>
                            <a:pt x="162849" y="109621"/>
                            <a:pt x="161693" y="109621"/>
                          </a:cubicBezTo>
                          <a:cubicBezTo>
                            <a:pt x="158704" y="109621"/>
                            <a:pt x="158239" y="110537"/>
                            <a:pt x="157785" y="111918"/>
                          </a:cubicBezTo>
                          <a:cubicBezTo>
                            <a:pt x="154558" y="120659"/>
                            <a:pt x="147422" y="122039"/>
                            <a:pt x="144668" y="122039"/>
                          </a:cubicBezTo>
                          <a:cubicBezTo>
                            <a:pt x="141441" y="122039"/>
                            <a:pt x="137533" y="122039"/>
                            <a:pt x="136377" y="93749"/>
                          </a:cubicBezTo>
                          <a:close/>
                          <a:moveTo>
                            <a:pt x="118424" y="101571"/>
                          </a:moveTo>
                          <a:cubicBezTo>
                            <a:pt x="95871" y="119968"/>
                            <a:pt x="76309" y="122039"/>
                            <a:pt x="67554" y="122039"/>
                          </a:cubicBezTo>
                          <a:cubicBezTo>
                            <a:pt x="52365" y="122039"/>
                            <a:pt x="43848" y="111918"/>
                            <a:pt x="43848" y="96511"/>
                          </a:cubicBezTo>
                          <a:cubicBezTo>
                            <a:pt x="43848" y="89832"/>
                            <a:pt x="47075" y="64766"/>
                            <a:pt x="59048" y="48885"/>
                          </a:cubicBezTo>
                          <a:cubicBezTo>
                            <a:pt x="69628" y="35084"/>
                            <a:pt x="82744" y="31177"/>
                            <a:pt x="90809" y="31177"/>
                          </a:cubicBezTo>
                          <a:cubicBezTo>
                            <a:pt x="109216" y="31177"/>
                            <a:pt x="114516" y="48885"/>
                            <a:pt x="116351" y="63149"/>
                          </a:cubicBezTo>
                          <a:cubicBezTo>
                            <a:pt x="117733" y="73043"/>
                            <a:pt x="117269" y="89379"/>
                            <a:pt x="118424" y="101571"/>
                          </a:cubicBezTo>
                          <a:close/>
                          <a:moveTo>
                            <a:pt x="278519" y="38309"/>
                          </a:moveTo>
                          <a:cubicBezTo>
                            <a:pt x="273683" y="30714"/>
                            <a:pt x="265857" y="24736"/>
                            <a:pt x="254812" y="24736"/>
                          </a:cubicBezTo>
                          <a:cubicBezTo>
                            <a:pt x="225350" y="24736"/>
                            <a:pt x="195435" y="57171"/>
                            <a:pt x="195435" y="90297"/>
                          </a:cubicBezTo>
                          <a:cubicBezTo>
                            <a:pt x="195435" y="112609"/>
                            <a:pt x="210388" y="128481"/>
                            <a:pt x="230187" y="128481"/>
                          </a:cubicBezTo>
                          <a:cubicBezTo>
                            <a:pt x="242613" y="128481"/>
                            <a:pt x="253657" y="121349"/>
                            <a:pt x="262866" y="112383"/>
                          </a:cubicBezTo>
                          <a:cubicBezTo>
                            <a:pt x="267238" y="126182"/>
                            <a:pt x="280593" y="128481"/>
                            <a:pt x="286573" y="128481"/>
                          </a:cubicBezTo>
                          <a:cubicBezTo>
                            <a:pt x="294864" y="128481"/>
                            <a:pt x="300619" y="123420"/>
                            <a:pt x="304764" y="116288"/>
                          </a:cubicBezTo>
                          <a:cubicBezTo>
                            <a:pt x="309827" y="107322"/>
                            <a:pt x="312818" y="94212"/>
                            <a:pt x="312818" y="93284"/>
                          </a:cubicBezTo>
                          <a:cubicBezTo>
                            <a:pt x="312818" y="90297"/>
                            <a:pt x="309827" y="90297"/>
                            <a:pt x="309136" y="90297"/>
                          </a:cubicBezTo>
                          <a:cubicBezTo>
                            <a:pt x="305909" y="90297"/>
                            <a:pt x="305682" y="91213"/>
                            <a:pt x="304073" y="97429"/>
                          </a:cubicBezTo>
                          <a:cubicBezTo>
                            <a:pt x="301310" y="108466"/>
                            <a:pt x="296937" y="122039"/>
                            <a:pt x="287264" y="122039"/>
                          </a:cubicBezTo>
                          <a:cubicBezTo>
                            <a:pt x="281284" y="122039"/>
                            <a:pt x="279674" y="116979"/>
                            <a:pt x="279674" y="110775"/>
                          </a:cubicBezTo>
                          <a:cubicBezTo>
                            <a:pt x="279674" y="106857"/>
                            <a:pt x="281510" y="98582"/>
                            <a:pt x="283118" y="92593"/>
                          </a:cubicBezTo>
                          <a:cubicBezTo>
                            <a:pt x="284738" y="86389"/>
                            <a:pt x="287038" y="76959"/>
                            <a:pt x="288182" y="71888"/>
                          </a:cubicBezTo>
                          <a:lnTo>
                            <a:pt x="292791" y="54409"/>
                          </a:lnTo>
                          <a:cubicBezTo>
                            <a:pt x="294174" y="48430"/>
                            <a:pt x="296937" y="37619"/>
                            <a:pt x="296937" y="36465"/>
                          </a:cubicBezTo>
                          <a:cubicBezTo>
                            <a:pt x="296937" y="31405"/>
                            <a:pt x="292791" y="29106"/>
                            <a:pt x="289110" y="29106"/>
                          </a:cubicBezTo>
                          <a:cubicBezTo>
                            <a:pt x="285192" y="29106"/>
                            <a:pt x="279902" y="31868"/>
                            <a:pt x="278519" y="38309"/>
                          </a:cubicBezTo>
                          <a:close/>
                          <a:moveTo>
                            <a:pt x="263794" y="97429"/>
                          </a:moveTo>
                          <a:cubicBezTo>
                            <a:pt x="262175" y="103870"/>
                            <a:pt x="257112" y="108466"/>
                            <a:pt x="252048" y="112836"/>
                          </a:cubicBezTo>
                          <a:cubicBezTo>
                            <a:pt x="249976" y="114682"/>
                            <a:pt x="240777" y="122039"/>
                            <a:pt x="230877" y="122039"/>
                          </a:cubicBezTo>
                          <a:cubicBezTo>
                            <a:pt x="222360" y="122039"/>
                            <a:pt x="214069" y="116063"/>
                            <a:pt x="214069" y="99725"/>
                          </a:cubicBezTo>
                          <a:cubicBezTo>
                            <a:pt x="214069" y="87533"/>
                            <a:pt x="220751" y="62232"/>
                            <a:pt x="226041" y="53028"/>
                          </a:cubicBezTo>
                          <a:cubicBezTo>
                            <a:pt x="236632" y="34631"/>
                            <a:pt x="248366" y="31177"/>
                            <a:pt x="254812" y="31177"/>
                          </a:cubicBezTo>
                          <a:cubicBezTo>
                            <a:pt x="270919" y="31177"/>
                            <a:pt x="275302" y="48658"/>
                            <a:pt x="275302" y="51192"/>
                          </a:cubicBezTo>
                          <a:cubicBezTo>
                            <a:pt x="275302" y="52110"/>
                            <a:pt x="274838" y="53719"/>
                            <a:pt x="274612" y="54409"/>
                          </a:cubicBezTo>
                          <a:lnTo>
                            <a:pt x="263794" y="974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7" name="Forme libre : forme 336">
                      <a:extLst>
                        <a:ext uri="{FF2B5EF4-FFF2-40B4-BE49-F238E27FC236}">
                          <a16:creationId xmlns:a16="http://schemas.microsoft.com/office/drawing/2014/main" id="{3698F583-1D55-4CF7-9EBB-49E943BF1BF7}"/>
                        </a:ext>
                      </a:extLst>
                    </p:cNvPr>
                    <p:cNvSpPr/>
                    <p:nvPr>
                      <p:custDataLst>
                        <p:tags r:id="rId51"/>
                      </p:custDataLst>
                    </p:nvPr>
                  </p:nvSpPr>
                  <p:spPr>
                    <a:xfrm>
                      <a:off x="14055408" y="-17614556"/>
                      <a:ext cx="296988" cy="263846"/>
                    </a:xfrm>
                    <a:custGeom>
                      <a:avLst/>
                      <a:gdLst>
                        <a:gd name="connsiteX0" fmla="*/ 179575 w 296988"/>
                        <a:gd name="connsiteY0" fmla="*/ 116391 h 263846"/>
                        <a:gd name="connsiteX1" fmla="*/ 177925 w 296988"/>
                        <a:gd name="connsiteY1" fmla="*/ 111793 h 263846"/>
                        <a:gd name="connsiteX2" fmla="*/ 187464 w 296988"/>
                        <a:gd name="connsiteY2" fmla="*/ 104239 h 263846"/>
                        <a:gd name="connsiteX3" fmla="*/ 244985 w 296988"/>
                        <a:gd name="connsiteY3" fmla="*/ 59880 h 263846"/>
                        <a:gd name="connsiteX4" fmla="*/ 298566 w 296988"/>
                        <a:gd name="connsiteY4" fmla="*/ 34917 h 263846"/>
                        <a:gd name="connsiteX5" fmla="*/ 304486 w 296988"/>
                        <a:gd name="connsiteY5" fmla="*/ 28343 h 263846"/>
                        <a:gd name="connsiteX6" fmla="*/ 300866 w 296988"/>
                        <a:gd name="connsiteY6" fmla="*/ 24736 h 263846"/>
                        <a:gd name="connsiteX7" fmla="*/ 277530 w 296988"/>
                        <a:gd name="connsiteY7" fmla="*/ 25714 h 263846"/>
                        <a:gd name="connsiteX8" fmla="*/ 241045 w 296988"/>
                        <a:gd name="connsiteY8" fmla="*/ 24736 h 263846"/>
                        <a:gd name="connsiteX9" fmla="*/ 234797 w 296988"/>
                        <a:gd name="connsiteY9" fmla="*/ 31300 h 263846"/>
                        <a:gd name="connsiteX10" fmla="*/ 238736 w 296988"/>
                        <a:gd name="connsiteY10" fmla="*/ 34917 h 263846"/>
                        <a:gd name="connsiteX11" fmla="*/ 248934 w 296988"/>
                        <a:gd name="connsiteY11" fmla="*/ 41814 h 263846"/>
                        <a:gd name="connsiteX12" fmla="*/ 237097 w 296988"/>
                        <a:gd name="connsiteY12" fmla="*/ 56931 h 263846"/>
                        <a:gd name="connsiteX13" fmla="*/ 108906 w 296988"/>
                        <a:gd name="connsiteY13" fmla="*/ 155483 h 263846"/>
                        <a:gd name="connsiteX14" fmla="*/ 135202 w 296988"/>
                        <a:gd name="connsiteY14" fmla="*/ 50027 h 263846"/>
                        <a:gd name="connsiteX15" fmla="*/ 162807 w 296988"/>
                        <a:gd name="connsiteY15" fmla="*/ 34917 h 263846"/>
                        <a:gd name="connsiteX16" fmla="*/ 173986 w 296988"/>
                        <a:gd name="connsiteY16" fmla="*/ 28343 h 263846"/>
                        <a:gd name="connsiteX17" fmla="*/ 169387 w 296988"/>
                        <a:gd name="connsiteY17" fmla="*/ 24736 h 263846"/>
                        <a:gd name="connsiteX18" fmla="*/ 127314 w 296988"/>
                        <a:gd name="connsiteY18" fmla="*/ 25714 h 263846"/>
                        <a:gd name="connsiteX19" fmla="*/ 84911 w 296988"/>
                        <a:gd name="connsiteY19" fmla="*/ 24736 h 263846"/>
                        <a:gd name="connsiteX20" fmla="*/ 78331 w 296988"/>
                        <a:gd name="connsiteY20" fmla="*/ 30970 h 263846"/>
                        <a:gd name="connsiteX21" fmla="*/ 87859 w 296988"/>
                        <a:gd name="connsiteY21" fmla="*/ 34917 h 263846"/>
                        <a:gd name="connsiteX22" fmla="*/ 101997 w 296988"/>
                        <a:gd name="connsiteY22" fmla="*/ 35578 h 263846"/>
                        <a:gd name="connsiteX23" fmla="*/ 109226 w 296988"/>
                        <a:gd name="connsiteY23" fmla="*/ 40833 h 263846"/>
                        <a:gd name="connsiteX24" fmla="*/ 107916 w 296988"/>
                        <a:gd name="connsiteY24" fmla="*/ 47070 h 263846"/>
                        <a:gd name="connsiteX25" fmla="*/ 63874 w 296988"/>
                        <a:gd name="connsiteY25" fmla="*/ 223496 h 263846"/>
                        <a:gd name="connsiteX26" fmla="*/ 33958 w 296988"/>
                        <a:gd name="connsiteY26" fmla="*/ 238936 h 263846"/>
                        <a:gd name="connsiteX27" fmla="*/ 24749 w 296988"/>
                        <a:gd name="connsiteY27" fmla="*/ 245170 h 263846"/>
                        <a:gd name="connsiteX28" fmla="*/ 29678 w 296988"/>
                        <a:gd name="connsiteY28" fmla="*/ 249117 h 263846"/>
                        <a:gd name="connsiteX29" fmla="*/ 71432 w 296988"/>
                        <a:gd name="connsiteY29" fmla="*/ 248129 h 263846"/>
                        <a:gd name="connsiteX30" fmla="*/ 92468 w 296988"/>
                        <a:gd name="connsiteY30" fmla="*/ 248457 h 263846"/>
                        <a:gd name="connsiteX31" fmla="*/ 113836 w 296988"/>
                        <a:gd name="connsiteY31" fmla="*/ 249117 h 263846"/>
                        <a:gd name="connsiteX32" fmla="*/ 120405 w 296988"/>
                        <a:gd name="connsiteY32" fmla="*/ 242543 h 263846"/>
                        <a:gd name="connsiteX33" fmla="*/ 111206 w 296988"/>
                        <a:gd name="connsiteY33" fmla="*/ 238936 h 263846"/>
                        <a:gd name="connsiteX34" fmla="*/ 89840 w 296988"/>
                        <a:gd name="connsiteY34" fmla="*/ 233019 h 263846"/>
                        <a:gd name="connsiteX35" fmla="*/ 92799 w 296988"/>
                        <a:gd name="connsiteY35" fmla="*/ 218568 h 263846"/>
                        <a:gd name="connsiteX36" fmla="*/ 105947 w 296988"/>
                        <a:gd name="connsiteY36" fmla="*/ 166985 h 263846"/>
                        <a:gd name="connsiteX37" fmla="*/ 154919 w 296988"/>
                        <a:gd name="connsiteY37" fmla="*/ 128872 h 263846"/>
                        <a:gd name="connsiteX38" fmla="*/ 193054 w 296988"/>
                        <a:gd name="connsiteY38" fmla="*/ 217250 h 263846"/>
                        <a:gd name="connsiteX39" fmla="*/ 196992 w 296988"/>
                        <a:gd name="connsiteY39" fmla="*/ 228752 h 263846"/>
                        <a:gd name="connsiteX40" fmla="*/ 179906 w 296988"/>
                        <a:gd name="connsiteY40" fmla="*/ 238936 h 263846"/>
                        <a:gd name="connsiteX41" fmla="*/ 172666 w 296988"/>
                        <a:gd name="connsiteY41" fmla="*/ 245500 h 263846"/>
                        <a:gd name="connsiteX42" fmla="*/ 177275 w 296988"/>
                        <a:gd name="connsiteY42" fmla="*/ 249117 h 263846"/>
                        <a:gd name="connsiteX43" fmla="*/ 217379 w 296988"/>
                        <a:gd name="connsiteY43" fmla="*/ 248129 h 263846"/>
                        <a:gd name="connsiteX44" fmla="*/ 249584 w 296988"/>
                        <a:gd name="connsiteY44" fmla="*/ 249117 h 263846"/>
                        <a:gd name="connsiteX45" fmla="*/ 255503 w 296988"/>
                        <a:gd name="connsiteY45" fmla="*/ 242543 h 263846"/>
                        <a:gd name="connsiteX46" fmla="*/ 248934 w 296988"/>
                        <a:gd name="connsiteY46" fmla="*/ 238936 h 263846"/>
                        <a:gd name="connsiteX47" fmla="*/ 226248 w 296988"/>
                        <a:gd name="connsiteY47" fmla="*/ 224144 h 263846"/>
                        <a:gd name="connsiteX48" fmla="*/ 179575 w 296988"/>
                        <a:gd name="connsiteY48" fmla="*/ 116391 h 2638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</a:cxnLst>
                      <a:rect l="l" t="t" r="r" b="b"/>
                      <a:pathLst>
                        <a:path w="296988" h="263846">
                          <a:moveTo>
                            <a:pt x="179575" y="116391"/>
                          </a:moveTo>
                          <a:cubicBezTo>
                            <a:pt x="179245" y="115411"/>
                            <a:pt x="177925" y="112784"/>
                            <a:pt x="177925" y="111793"/>
                          </a:cubicBezTo>
                          <a:cubicBezTo>
                            <a:pt x="177925" y="111463"/>
                            <a:pt x="183844" y="106868"/>
                            <a:pt x="187464" y="104239"/>
                          </a:cubicBezTo>
                          <a:lnTo>
                            <a:pt x="244985" y="59880"/>
                          </a:lnTo>
                          <a:cubicBezTo>
                            <a:pt x="275880" y="37216"/>
                            <a:pt x="288708" y="35908"/>
                            <a:pt x="298566" y="34917"/>
                          </a:cubicBezTo>
                          <a:cubicBezTo>
                            <a:pt x="301197" y="34587"/>
                            <a:pt x="304486" y="34257"/>
                            <a:pt x="304486" y="28343"/>
                          </a:cubicBezTo>
                          <a:cubicBezTo>
                            <a:pt x="304486" y="27032"/>
                            <a:pt x="303496" y="24736"/>
                            <a:pt x="300866" y="24736"/>
                          </a:cubicBezTo>
                          <a:cubicBezTo>
                            <a:pt x="293637" y="24736"/>
                            <a:pt x="285418" y="25714"/>
                            <a:pt x="277530" y="25714"/>
                          </a:cubicBezTo>
                          <a:cubicBezTo>
                            <a:pt x="265692" y="25714"/>
                            <a:pt x="252874" y="24736"/>
                            <a:pt x="241045" y="24736"/>
                          </a:cubicBezTo>
                          <a:cubicBezTo>
                            <a:pt x="238736" y="24736"/>
                            <a:pt x="234797" y="24736"/>
                            <a:pt x="234797" y="31300"/>
                          </a:cubicBezTo>
                          <a:cubicBezTo>
                            <a:pt x="234797" y="33599"/>
                            <a:pt x="236436" y="34587"/>
                            <a:pt x="238736" y="34917"/>
                          </a:cubicBezTo>
                          <a:cubicBezTo>
                            <a:pt x="245975" y="35578"/>
                            <a:pt x="248934" y="37216"/>
                            <a:pt x="248934" y="41814"/>
                          </a:cubicBezTo>
                          <a:cubicBezTo>
                            <a:pt x="248934" y="47728"/>
                            <a:pt x="239065" y="55283"/>
                            <a:pt x="237097" y="56931"/>
                          </a:cubicBezTo>
                          <a:lnTo>
                            <a:pt x="108906" y="155483"/>
                          </a:lnTo>
                          <a:lnTo>
                            <a:pt x="135202" y="50027"/>
                          </a:lnTo>
                          <a:cubicBezTo>
                            <a:pt x="138152" y="38205"/>
                            <a:pt x="138811" y="34917"/>
                            <a:pt x="162807" y="34917"/>
                          </a:cubicBezTo>
                          <a:cubicBezTo>
                            <a:pt x="171027" y="34917"/>
                            <a:pt x="173986" y="34917"/>
                            <a:pt x="173986" y="28343"/>
                          </a:cubicBezTo>
                          <a:cubicBezTo>
                            <a:pt x="173986" y="25394"/>
                            <a:pt x="171357" y="24736"/>
                            <a:pt x="169387" y="24736"/>
                          </a:cubicBezTo>
                          <a:cubicBezTo>
                            <a:pt x="160178" y="24736"/>
                            <a:pt x="136512" y="25714"/>
                            <a:pt x="127314" y="25714"/>
                          </a:cubicBezTo>
                          <a:cubicBezTo>
                            <a:pt x="117775" y="25714"/>
                            <a:pt x="94438" y="24736"/>
                            <a:pt x="84911" y="24736"/>
                          </a:cubicBezTo>
                          <a:cubicBezTo>
                            <a:pt x="82600" y="24736"/>
                            <a:pt x="78331" y="24736"/>
                            <a:pt x="78331" y="30970"/>
                          </a:cubicBezTo>
                          <a:cubicBezTo>
                            <a:pt x="78331" y="34917"/>
                            <a:pt x="81290" y="34917"/>
                            <a:pt x="87859" y="34917"/>
                          </a:cubicBezTo>
                          <a:cubicBezTo>
                            <a:pt x="92139" y="34917"/>
                            <a:pt x="98059" y="35247"/>
                            <a:pt x="101997" y="35578"/>
                          </a:cubicBezTo>
                          <a:cubicBezTo>
                            <a:pt x="107257" y="36226"/>
                            <a:pt x="109226" y="37216"/>
                            <a:pt x="109226" y="40833"/>
                          </a:cubicBezTo>
                          <a:cubicBezTo>
                            <a:pt x="109226" y="42142"/>
                            <a:pt x="108906" y="43132"/>
                            <a:pt x="107916" y="47070"/>
                          </a:cubicBezTo>
                          <a:lnTo>
                            <a:pt x="63874" y="223496"/>
                          </a:lnTo>
                          <a:cubicBezTo>
                            <a:pt x="60584" y="236307"/>
                            <a:pt x="59924" y="238936"/>
                            <a:pt x="33958" y="238936"/>
                          </a:cubicBezTo>
                          <a:cubicBezTo>
                            <a:pt x="28369" y="238936"/>
                            <a:pt x="24749" y="238936"/>
                            <a:pt x="24749" y="245170"/>
                          </a:cubicBezTo>
                          <a:cubicBezTo>
                            <a:pt x="24749" y="249117"/>
                            <a:pt x="28699" y="249117"/>
                            <a:pt x="29678" y="249117"/>
                          </a:cubicBezTo>
                          <a:cubicBezTo>
                            <a:pt x="38887" y="249117"/>
                            <a:pt x="62224" y="248129"/>
                            <a:pt x="71432" y="248129"/>
                          </a:cubicBezTo>
                          <a:cubicBezTo>
                            <a:pt x="78331" y="248129"/>
                            <a:pt x="85560" y="248457"/>
                            <a:pt x="92468" y="248457"/>
                          </a:cubicBezTo>
                          <a:cubicBezTo>
                            <a:pt x="99698" y="248457"/>
                            <a:pt x="106927" y="249117"/>
                            <a:pt x="113836" y="249117"/>
                          </a:cubicBezTo>
                          <a:cubicBezTo>
                            <a:pt x="116135" y="249117"/>
                            <a:pt x="120405" y="249117"/>
                            <a:pt x="120405" y="242543"/>
                          </a:cubicBezTo>
                          <a:cubicBezTo>
                            <a:pt x="120405" y="238936"/>
                            <a:pt x="117445" y="238936"/>
                            <a:pt x="111206" y="238936"/>
                          </a:cubicBezTo>
                          <a:cubicBezTo>
                            <a:pt x="99037" y="238936"/>
                            <a:pt x="89840" y="238936"/>
                            <a:pt x="89840" y="233019"/>
                          </a:cubicBezTo>
                          <a:cubicBezTo>
                            <a:pt x="89840" y="230721"/>
                            <a:pt x="91809" y="223496"/>
                            <a:pt x="92799" y="218568"/>
                          </a:cubicBezTo>
                          <a:cubicBezTo>
                            <a:pt x="97398" y="201482"/>
                            <a:pt x="101668" y="184074"/>
                            <a:pt x="105947" y="166985"/>
                          </a:cubicBezTo>
                          <a:lnTo>
                            <a:pt x="154919" y="128872"/>
                          </a:lnTo>
                          <a:lnTo>
                            <a:pt x="193054" y="217250"/>
                          </a:lnTo>
                          <a:cubicBezTo>
                            <a:pt x="196992" y="226123"/>
                            <a:pt x="196992" y="226773"/>
                            <a:pt x="196992" y="228752"/>
                          </a:cubicBezTo>
                          <a:cubicBezTo>
                            <a:pt x="196992" y="238606"/>
                            <a:pt x="182864" y="238936"/>
                            <a:pt x="179906" y="238936"/>
                          </a:cubicBezTo>
                          <a:cubicBezTo>
                            <a:pt x="176285" y="238936"/>
                            <a:pt x="172666" y="238936"/>
                            <a:pt x="172666" y="245500"/>
                          </a:cubicBezTo>
                          <a:cubicBezTo>
                            <a:pt x="172666" y="249117"/>
                            <a:pt x="176616" y="249117"/>
                            <a:pt x="177275" y="249117"/>
                          </a:cubicBezTo>
                          <a:cubicBezTo>
                            <a:pt x="190423" y="249117"/>
                            <a:pt x="204232" y="248129"/>
                            <a:pt x="217379" y="248129"/>
                          </a:cubicBezTo>
                          <a:cubicBezTo>
                            <a:pt x="224608" y="248129"/>
                            <a:pt x="242355" y="249117"/>
                            <a:pt x="249584" y="249117"/>
                          </a:cubicBezTo>
                          <a:cubicBezTo>
                            <a:pt x="251233" y="249117"/>
                            <a:pt x="255503" y="249117"/>
                            <a:pt x="255503" y="242543"/>
                          </a:cubicBezTo>
                          <a:cubicBezTo>
                            <a:pt x="255503" y="238936"/>
                            <a:pt x="251894" y="238936"/>
                            <a:pt x="248934" y="238936"/>
                          </a:cubicBezTo>
                          <a:cubicBezTo>
                            <a:pt x="235456" y="238606"/>
                            <a:pt x="231177" y="235646"/>
                            <a:pt x="226248" y="224144"/>
                          </a:cubicBezTo>
                          <a:lnTo>
                            <a:pt x="179575" y="11639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8" name="Forme libre : forme 337">
                      <a:extLst>
                        <a:ext uri="{FF2B5EF4-FFF2-40B4-BE49-F238E27FC236}">
                          <a16:creationId xmlns:a16="http://schemas.microsoft.com/office/drawing/2014/main" id="{59E24A0C-613A-46F6-9F25-0F27125F4DBD}"/>
                        </a:ext>
                      </a:extLst>
                    </p:cNvPr>
                    <p:cNvSpPr/>
                    <p:nvPr>
                      <p:custDataLst>
                        <p:tags r:id="rId52"/>
                      </p:custDataLst>
                    </p:nvPr>
                  </p:nvSpPr>
                  <p:spPr>
                    <a:xfrm>
                      <a:off x="14336394" y="-17389411"/>
                      <a:ext cx="164993" cy="131923"/>
                    </a:xfrm>
                    <a:custGeom>
                      <a:avLst/>
                      <a:gdLst>
                        <a:gd name="connsiteX0" fmla="*/ 136377 w 164993"/>
                        <a:gd name="connsiteY0" fmla="*/ 93747 h 131923"/>
                        <a:gd name="connsiteX1" fmla="*/ 166066 w 164993"/>
                        <a:gd name="connsiteY1" fmla="*/ 38762 h 131923"/>
                        <a:gd name="connsiteX2" fmla="*/ 162158 w 164993"/>
                        <a:gd name="connsiteY2" fmla="*/ 35773 h 131923"/>
                        <a:gd name="connsiteX3" fmla="*/ 157322 w 164993"/>
                        <a:gd name="connsiteY3" fmla="*/ 41524 h 131923"/>
                        <a:gd name="connsiteX4" fmla="*/ 135913 w 164993"/>
                        <a:gd name="connsiteY4" fmla="*/ 83163 h 131923"/>
                        <a:gd name="connsiteX5" fmla="*/ 134769 w 164993"/>
                        <a:gd name="connsiteY5" fmla="*/ 62230 h 131923"/>
                        <a:gd name="connsiteX6" fmla="*/ 91035 w 164993"/>
                        <a:gd name="connsiteY6" fmla="*/ 24736 h 131923"/>
                        <a:gd name="connsiteX7" fmla="*/ 24749 w 164993"/>
                        <a:gd name="connsiteY7" fmla="*/ 88461 h 131923"/>
                        <a:gd name="connsiteX8" fmla="*/ 66863 w 164993"/>
                        <a:gd name="connsiteY8" fmla="*/ 128481 h 131923"/>
                        <a:gd name="connsiteX9" fmla="*/ 120033 w 164993"/>
                        <a:gd name="connsiteY9" fmla="*/ 108929 h 131923"/>
                        <a:gd name="connsiteX10" fmla="*/ 143978 w 164993"/>
                        <a:gd name="connsiteY10" fmla="*/ 128481 h 131923"/>
                        <a:gd name="connsiteX11" fmla="*/ 165613 w 164993"/>
                        <a:gd name="connsiteY11" fmla="*/ 112381 h 131923"/>
                        <a:gd name="connsiteX12" fmla="*/ 161693 w 164993"/>
                        <a:gd name="connsiteY12" fmla="*/ 109619 h 131923"/>
                        <a:gd name="connsiteX13" fmla="*/ 157785 w 164993"/>
                        <a:gd name="connsiteY13" fmla="*/ 111918 h 131923"/>
                        <a:gd name="connsiteX14" fmla="*/ 144668 w 164993"/>
                        <a:gd name="connsiteY14" fmla="*/ 122039 h 131923"/>
                        <a:gd name="connsiteX15" fmla="*/ 136377 w 164993"/>
                        <a:gd name="connsiteY15" fmla="*/ 93747 h 131923"/>
                        <a:gd name="connsiteX16" fmla="*/ 118424 w 164993"/>
                        <a:gd name="connsiteY16" fmla="*/ 101569 h 131923"/>
                        <a:gd name="connsiteX17" fmla="*/ 67554 w 164993"/>
                        <a:gd name="connsiteY17" fmla="*/ 122039 h 131923"/>
                        <a:gd name="connsiteX18" fmla="*/ 43848 w 164993"/>
                        <a:gd name="connsiteY18" fmla="*/ 96511 h 131923"/>
                        <a:gd name="connsiteX19" fmla="*/ 59047 w 164993"/>
                        <a:gd name="connsiteY19" fmla="*/ 48883 h 131923"/>
                        <a:gd name="connsiteX20" fmla="*/ 90808 w 164993"/>
                        <a:gd name="connsiteY20" fmla="*/ 31177 h 131923"/>
                        <a:gd name="connsiteX21" fmla="*/ 116351 w 164993"/>
                        <a:gd name="connsiteY21" fmla="*/ 63147 h 131923"/>
                        <a:gd name="connsiteX22" fmla="*/ 118424 w 164993"/>
                        <a:gd name="connsiteY22" fmla="*/ 101569 h 1319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64993" h="131923">
                          <a:moveTo>
                            <a:pt x="136377" y="93747"/>
                          </a:moveTo>
                          <a:cubicBezTo>
                            <a:pt x="157548" y="71888"/>
                            <a:pt x="166066" y="41298"/>
                            <a:pt x="166066" y="38762"/>
                          </a:cubicBezTo>
                          <a:cubicBezTo>
                            <a:pt x="166066" y="35773"/>
                            <a:pt x="163303" y="35773"/>
                            <a:pt x="162158" y="35773"/>
                          </a:cubicBezTo>
                          <a:cubicBezTo>
                            <a:pt x="158930" y="35773"/>
                            <a:pt x="158930" y="36463"/>
                            <a:pt x="157322" y="41524"/>
                          </a:cubicBezTo>
                          <a:cubicBezTo>
                            <a:pt x="153176" y="56706"/>
                            <a:pt x="145586" y="70744"/>
                            <a:pt x="135913" y="83163"/>
                          </a:cubicBezTo>
                          <a:cubicBezTo>
                            <a:pt x="135687" y="79710"/>
                            <a:pt x="135222" y="64301"/>
                            <a:pt x="134769" y="62230"/>
                          </a:cubicBezTo>
                          <a:cubicBezTo>
                            <a:pt x="131314" y="39453"/>
                            <a:pt x="114052" y="24736"/>
                            <a:pt x="91035" y="24736"/>
                          </a:cubicBezTo>
                          <a:cubicBezTo>
                            <a:pt x="57201" y="24736"/>
                            <a:pt x="24749" y="56253"/>
                            <a:pt x="24749" y="88461"/>
                          </a:cubicBezTo>
                          <a:cubicBezTo>
                            <a:pt x="24749" y="109619"/>
                            <a:pt x="40166" y="128481"/>
                            <a:pt x="66863" y="128481"/>
                          </a:cubicBezTo>
                          <a:cubicBezTo>
                            <a:pt x="88045" y="128481"/>
                            <a:pt x="107143" y="118823"/>
                            <a:pt x="120033" y="108929"/>
                          </a:cubicBezTo>
                          <a:cubicBezTo>
                            <a:pt x="125333" y="125719"/>
                            <a:pt x="137068" y="128481"/>
                            <a:pt x="143978" y="128481"/>
                          </a:cubicBezTo>
                          <a:cubicBezTo>
                            <a:pt x="157322" y="128481"/>
                            <a:pt x="165613" y="117216"/>
                            <a:pt x="165613" y="112381"/>
                          </a:cubicBezTo>
                          <a:cubicBezTo>
                            <a:pt x="165613" y="109619"/>
                            <a:pt x="162849" y="109619"/>
                            <a:pt x="161693" y="109619"/>
                          </a:cubicBezTo>
                          <a:cubicBezTo>
                            <a:pt x="158704" y="109619"/>
                            <a:pt x="158239" y="110537"/>
                            <a:pt x="157785" y="111918"/>
                          </a:cubicBezTo>
                          <a:cubicBezTo>
                            <a:pt x="154558" y="120659"/>
                            <a:pt x="147422" y="122039"/>
                            <a:pt x="144668" y="122039"/>
                          </a:cubicBezTo>
                          <a:cubicBezTo>
                            <a:pt x="141441" y="122039"/>
                            <a:pt x="137533" y="122039"/>
                            <a:pt x="136377" y="93747"/>
                          </a:cubicBezTo>
                          <a:close/>
                          <a:moveTo>
                            <a:pt x="118424" y="101569"/>
                          </a:moveTo>
                          <a:cubicBezTo>
                            <a:pt x="95871" y="119968"/>
                            <a:pt x="76309" y="122039"/>
                            <a:pt x="67554" y="122039"/>
                          </a:cubicBezTo>
                          <a:cubicBezTo>
                            <a:pt x="52365" y="122039"/>
                            <a:pt x="43848" y="111918"/>
                            <a:pt x="43848" y="96511"/>
                          </a:cubicBezTo>
                          <a:cubicBezTo>
                            <a:pt x="43848" y="89832"/>
                            <a:pt x="47075" y="64766"/>
                            <a:pt x="59047" y="48883"/>
                          </a:cubicBezTo>
                          <a:cubicBezTo>
                            <a:pt x="69628" y="35082"/>
                            <a:pt x="82744" y="31177"/>
                            <a:pt x="90808" y="31177"/>
                          </a:cubicBezTo>
                          <a:cubicBezTo>
                            <a:pt x="109216" y="31177"/>
                            <a:pt x="114516" y="48883"/>
                            <a:pt x="116351" y="63147"/>
                          </a:cubicBezTo>
                          <a:cubicBezTo>
                            <a:pt x="117733" y="73041"/>
                            <a:pt x="117269" y="89379"/>
                            <a:pt x="118424" y="101569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9" name="Forme libre : forme 338">
                      <a:extLst>
                        <a:ext uri="{FF2B5EF4-FFF2-40B4-BE49-F238E27FC236}">
                          <a16:creationId xmlns:a16="http://schemas.microsoft.com/office/drawing/2014/main" id="{D88990DD-D731-4EC4-8B82-602A2D8A9385}"/>
                        </a:ext>
                      </a:extLst>
                    </p:cNvPr>
                    <p:cNvSpPr/>
                    <p:nvPr>
                      <p:custDataLst>
                        <p:tags r:id="rId53"/>
                      </p:custDataLst>
                    </p:nvPr>
                  </p:nvSpPr>
                  <p:spPr>
                    <a:xfrm>
                      <a:off x="14581436" y="-17503700"/>
                      <a:ext cx="65997" cy="65962"/>
                    </a:xfrm>
                    <a:custGeom>
                      <a:avLst/>
                      <a:gdLst>
                        <a:gd name="connsiteX0" fmla="*/ 50994 w 65997"/>
                        <a:gd name="connsiteY0" fmla="*/ 38084 h 65961"/>
                        <a:gd name="connsiteX1" fmla="*/ 37876 w 65997"/>
                        <a:gd name="connsiteY1" fmla="*/ 24736 h 65961"/>
                        <a:gd name="connsiteX2" fmla="*/ 24749 w 65997"/>
                        <a:gd name="connsiteY2" fmla="*/ 37856 h 65961"/>
                        <a:gd name="connsiteX3" fmla="*/ 37876 w 65997"/>
                        <a:gd name="connsiteY3" fmla="*/ 51192 h 65961"/>
                        <a:gd name="connsiteX4" fmla="*/ 50994 w 65997"/>
                        <a:gd name="connsiteY4" fmla="*/ 38084 h 65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997" h="65961">
                          <a:moveTo>
                            <a:pt x="50994" y="38084"/>
                          </a:moveTo>
                          <a:cubicBezTo>
                            <a:pt x="50994" y="30724"/>
                            <a:pt x="45239" y="24736"/>
                            <a:pt x="37876" y="24736"/>
                          </a:cubicBezTo>
                          <a:cubicBezTo>
                            <a:pt x="30049" y="24736"/>
                            <a:pt x="24749" y="31177"/>
                            <a:pt x="24749" y="37856"/>
                          </a:cubicBezTo>
                          <a:cubicBezTo>
                            <a:pt x="24749" y="45216"/>
                            <a:pt x="30503" y="51192"/>
                            <a:pt x="37876" y="51192"/>
                          </a:cubicBezTo>
                          <a:cubicBezTo>
                            <a:pt x="45692" y="51192"/>
                            <a:pt x="50994" y="44751"/>
                            <a:pt x="50994" y="38084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0" name="Forme libre : forme 339">
                      <a:extLst>
                        <a:ext uri="{FF2B5EF4-FFF2-40B4-BE49-F238E27FC236}">
                          <a16:creationId xmlns:a16="http://schemas.microsoft.com/office/drawing/2014/main" id="{C8686818-5AFC-4EFF-995D-76B35402B4EB}"/>
                        </a:ext>
                      </a:extLst>
                    </p:cNvPr>
                    <p:cNvSpPr/>
                    <p:nvPr>
                      <p:custDataLst>
                        <p:tags r:id="rId54"/>
                      </p:custDataLst>
                    </p:nvPr>
                  </p:nvSpPr>
                  <p:spPr>
                    <a:xfrm>
                      <a:off x="14504241" y="-17450147"/>
                      <a:ext cx="164993" cy="230866"/>
                    </a:xfrm>
                    <a:custGeom>
                      <a:avLst/>
                      <a:gdLst>
                        <a:gd name="connsiteX0" fmla="*/ 159228 w 164993"/>
                        <a:gd name="connsiteY0" fmla="*/ 56716 h 230865"/>
                        <a:gd name="connsiteX1" fmla="*/ 121475 w 164993"/>
                        <a:gd name="connsiteY1" fmla="*/ 24736 h 230865"/>
                        <a:gd name="connsiteX2" fmla="*/ 60944 w 164993"/>
                        <a:gd name="connsiteY2" fmla="*/ 83863 h 230865"/>
                        <a:gd name="connsiteX3" fmla="*/ 24810 w 164993"/>
                        <a:gd name="connsiteY3" fmla="*/ 228782 h 230865"/>
                        <a:gd name="connsiteX4" fmla="*/ 28027 w 164993"/>
                        <a:gd name="connsiteY4" fmla="*/ 231546 h 230865"/>
                        <a:gd name="connsiteX5" fmla="*/ 32399 w 164993"/>
                        <a:gd name="connsiteY5" fmla="*/ 229938 h 230865"/>
                        <a:gd name="connsiteX6" fmla="*/ 47827 w 164993"/>
                        <a:gd name="connsiteY6" fmla="*/ 168511 h 230865"/>
                        <a:gd name="connsiteX7" fmla="*/ 82351 w 164993"/>
                        <a:gd name="connsiteY7" fmla="*/ 188989 h 230865"/>
                        <a:gd name="connsiteX8" fmla="*/ 150937 w 164993"/>
                        <a:gd name="connsiteY8" fmla="*/ 130562 h 230865"/>
                        <a:gd name="connsiteX9" fmla="*/ 132983 w 164993"/>
                        <a:gd name="connsiteY9" fmla="*/ 95593 h 230865"/>
                        <a:gd name="connsiteX10" fmla="*/ 159228 w 164993"/>
                        <a:gd name="connsiteY10" fmla="*/ 56716 h 230865"/>
                        <a:gd name="connsiteX11" fmla="*/ 113648 w 164993"/>
                        <a:gd name="connsiteY11" fmla="*/ 95365 h 230865"/>
                        <a:gd name="connsiteX12" fmla="*/ 101913 w 164993"/>
                        <a:gd name="connsiteY12" fmla="*/ 96974 h 230865"/>
                        <a:gd name="connsiteX13" fmla="*/ 91096 w 164993"/>
                        <a:gd name="connsiteY13" fmla="*/ 95818 h 230865"/>
                        <a:gd name="connsiteX14" fmla="*/ 101913 w 164993"/>
                        <a:gd name="connsiteY14" fmla="*/ 94212 h 230865"/>
                        <a:gd name="connsiteX15" fmla="*/ 113648 w 164993"/>
                        <a:gd name="connsiteY15" fmla="*/ 95365 h 230865"/>
                        <a:gd name="connsiteX16" fmla="*/ 144027 w 164993"/>
                        <a:gd name="connsiteY16" fmla="*/ 52573 h 230865"/>
                        <a:gd name="connsiteX17" fmla="*/ 123775 w 164993"/>
                        <a:gd name="connsiteY17" fmla="*/ 90758 h 230865"/>
                        <a:gd name="connsiteX18" fmla="*/ 102140 w 164993"/>
                        <a:gd name="connsiteY18" fmla="*/ 87770 h 230865"/>
                        <a:gd name="connsiteX19" fmla="*/ 82578 w 164993"/>
                        <a:gd name="connsiteY19" fmla="*/ 96509 h 230865"/>
                        <a:gd name="connsiteX20" fmla="*/ 101450 w 164993"/>
                        <a:gd name="connsiteY20" fmla="*/ 103188 h 230865"/>
                        <a:gd name="connsiteX21" fmla="*/ 123321 w 164993"/>
                        <a:gd name="connsiteY21" fmla="*/ 99963 h 230865"/>
                        <a:gd name="connsiteX22" fmla="*/ 133902 w 164993"/>
                        <a:gd name="connsiteY22" fmla="*/ 124348 h 230865"/>
                        <a:gd name="connsiteX23" fmla="*/ 83042 w 164993"/>
                        <a:gd name="connsiteY23" fmla="*/ 182548 h 230865"/>
                        <a:gd name="connsiteX24" fmla="*/ 52653 w 164993"/>
                        <a:gd name="connsiteY24" fmla="*/ 153567 h 230865"/>
                        <a:gd name="connsiteX25" fmla="*/ 53343 w 164993"/>
                        <a:gd name="connsiteY25" fmla="*/ 146888 h 230865"/>
                        <a:gd name="connsiteX26" fmla="*/ 68533 w 164993"/>
                        <a:gd name="connsiteY26" fmla="*/ 85697 h 230865"/>
                        <a:gd name="connsiteX27" fmla="*/ 121011 w 164993"/>
                        <a:gd name="connsiteY27" fmla="*/ 31177 h 230865"/>
                        <a:gd name="connsiteX28" fmla="*/ 144027 w 164993"/>
                        <a:gd name="connsiteY28" fmla="*/ 52573 h 2308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64993" h="230865">
                          <a:moveTo>
                            <a:pt x="159228" y="56716"/>
                          </a:moveTo>
                          <a:cubicBezTo>
                            <a:pt x="159228" y="36473"/>
                            <a:pt x="141728" y="24736"/>
                            <a:pt x="121475" y="24736"/>
                          </a:cubicBezTo>
                          <a:cubicBezTo>
                            <a:pt x="89941" y="24736"/>
                            <a:pt x="66698" y="60623"/>
                            <a:pt x="60944" y="83863"/>
                          </a:cubicBezTo>
                          <a:lnTo>
                            <a:pt x="24810" y="228782"/>
                          </a:lnTo>
                          <a:cubicBezTo>
                            <a:pt x="24346" y="230391"/>
                            <a:pt x="26645" y="231546"/>
                            <a:pt x="28027" y="231546"/>
                          </a:cubicBezTo>
                          <a:cubicBezTo>
                            <a:pt x="30100" y="231546"/>
                            <a:pt x="31946" y="231319"/>
                            <a:pt x="32399" y="229938"/>
                          </a:cubicBezTo>
                          <a:lnTo>
                            <a:pt x="47827" y="168511"/>
                          </a:lnTo>
                          <a:cubicBezTo>
                            <a:pt x="52653" y="179096"/>
                            <a:pt x="63707" y="188989"/>
                            <a:pt x="82351" y="188989"/>
                          </a:cubicBezTo>
                          <a:cubicBezTo>
                            <a:pt x="114566" y="188989"/>
                            <a:pt x="150937" y="165760"/>
                            <a:pt x="150937" y="130562"/>
                          </a:cubicBezTo>
                          <a:cubicBezTo>
                            <a:pt x="150937" y="116989"/>
                            <a:pt x="144719" y="103188"/>
                            <a:pt x="132983" y="95593"/>
                          </a:cubicBezTo>
                          <a:cubicBezTo>
                            <a:pt x="144265" y="88461"/>
                            <a:pt x="159228" y="75350"/>
                            <a:pt x="159228" y="56716"/>
                          </a:cubicBezTo>
                          <a:close/>
                          <a:moveTo>
                            <a:pt x="113648" y="95365"/>
                          </a:moveTo>
                          <a:cubicBezTo>
                            <a:pt x="110194" y="96056"/>
                            <a:pt x="108586" y="96974"/>
                            <a:pt x="101913" y="96974"/>
                          </a:cubicBezTo>
                          <a:cubicBezTo>
                            <a:pt x="98232" y="96974"/>
                            <a:pt x="92705" y="96746"/>
                            <a:pt x="91096" y="95818"/>
                          </a:cubicBezTo>
                          <a:cubicBezTo>
                            <a:pt x="93395" y="94437"/>
                            <a:pt x="99840" y="94212"/>
                            <a:pt x="101913" y="94212"/>
                          </a:cubicBezTo>
                          <a:cubicBezTo>
                            <a:pt x="105368" y="94212"/>
                            <a:pt x="110430" y="94437"/>
                            <a:pt x="113648" y="95365"/>
                          </a:cubicBezTo>
                          <a:close/>
                          <a:moveTo>
                            <a:pt x="144027" y="52573"/>
                          </a:moveTo>
                          <a:cubicBezTo>
                            <a:pt x="144027" y="64766"/>
                            <a:pt x="138047" y="82710"/>
                            <a:pt x="123775" y="90758"/>
                          </a:cubicBezTo>
                          <a:cubicBezTo>
                            <a:pt x="119402" y="89377"/>
                            <a:pt x="115031" y="87770"/>
                            <a:pt x="102140" y="87770"/>
                          </a:cubicBezTo>
                          <a:cubicBezTo>
                            <a:pt x="94086" y="87770"/>
                            <a:pt x="82578" y="88233"/>
                            <a:pt x="82578" y="96509"/>
                          </a:cubicBezTo>
                          <a:cubicBezTo>
                            <a:pt x="82578" y="102260"/>
                            <a:pt x="89714" y="103188"/>
                            <a:pt x="101450" y="103188"/>
                          </a:cubicBezTo>
                          <a:cubicBezTo>
                            <a:pt x="109275" y="103188"/>
                            <a:pt x="116185" y="102034"/>
                            <a:pt x="123321" y="99963"/>
                          </a:cubicBezTo>
                          <a:cubicBezTo>
                            <a:pt x="130220" y="104796"/>
                            <a:pt x="133902" y="114227"/>
                            <a:pt x="133902" y="124348"/>
                          </a:cubicBezTo>
                          <a:cubicBezTo>
                            <a:pt x="133902" y="157700"/>
                            <a:pt x="111121" y="182548"/>
                            <a:pt x="83042" y="182548"/>
                          </a:cubicBezTo>
                          <a:cubicBezTo>
                            <a:pt x="65316" y="182548"/>
                            <a:pt x="52653" y="171736"/>
                            <a:pt x="52653" y="153567"/>
                          </a:cubicBezTo>
                          <a:cubicBezTo>
                            <a:pt x="52653" y="151258"/>
                            <a:pt x="52889" y="148959"/>
                            <a:pt x="53343" y="146888"/>
                          </a:cubicBezTo>
                          <a:lnTo>
                            <a:pt x="68533" y="85697"/>
                          </a:lnTo>
                          <a:cubicBezTo>
                            <a:pt x="74060" y="63848"/>
                            <a:pt x="94313" y="31177"/>
                            <a:pt x="121011" y="31177"/>
                          </a:cubicBezTo>
                          <a:cubicBezTo>
                            <a:pt x="134592" y="31177"/>
                            <a:pt x="144027" y="38545"/>
                            <a:pt x="144027" y="5257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1" name="Forme libre : forme 340">
                      <a:extLst>
                        <a:ext uri="{FF2B5EF4-FFF2-40B4-BE49-F238E27FC236}">
                          <a16:creationId xmlns:a16="http://schemas.microsoft.com/office/drawing/2014/main" id="{910C07D1-7F06-4483-9419-4F0F96E41B38}"/>
                        </a:ext>
                      </a:extLst>
                    </p:cNvPr>
                    <p:cNvSpPr/>
                    <p:nvPr>
                      <p:custDataLst>
                        <p:tags r:id="rId55"/>
                      </p:custDataLst>
                    </p:nvPr>
                  </p:nvSpPr>
                  <p:spPr>
                    <a:xfrm>
                      <a:off x="15045358" y="-17621792"/>
                      <a:ext cx="230991" cy="263846"/>
                    </a:xfrm>
                    <a:custGeom>
                      <a:avLst/>
                      <a:gdLst>
                        <a:gd name="connsiteX0" fmla="*/ 219668 w 230990"/>
                        <a:gd name="connsiteY0" fmla="*/ 28025 h 263846"/>
                        <a:gd name="connsiteX1" fmla="*/ 216048 w 230990"/>
                        <a:gd name="connsiteY1" fmla="*/ 24736 h 263846"/>
                        <a:gd name="connsiteX2" fmla="*/ 210140 w 230990"/>
                        <a:gd name="connsiteY2" fmla="*/ 29673 h 263846"/>
                        <a:gd name="connsiteX3" fmla="*/ 194362 w 230990"/>
                        <a:gd name="connsiteY3" fmla="*/ 48400 h 263846"/>
                        <a:gd name="connsiteX4" fmla="*/ 147349 w 230990"/>
                        <a:gd name="connsiteY4" fmla="*/ 24736 h 263846"/>
                        <a:gd name="connsiteX5" fmla="*/ 66163 w 230990"/>
                        <a:gd name="connsiteY5" fmla="*/ 102272 h 263846"/>
                        <a:gd name="connsiteX6" fmla="*/ 100347 w 230990"/>
                        <a:gd name="connsiteY6" fmla="*/ 148929 h 263846"/>
                        <a:gd name="connsiteX7" fmla="*/ 135521 w 230990"/>
                        <a:gd name="connsiteY7" fmla="*/ 158122 h 263846"/>
                        <a:gd name="connsiteX8" fmla="*/ 165757 w 230990"/>
                        <a:gd name="connsiteY8" fmla="*/ 192949 h 263846"/>
                        <a:gd name="connsiteX9" fmla="*/ 106596 w 230990"/>
                        <a:gd name="connsiteY9" fmla="*/ 253397 h 263846"/>
                        <a:gd name="connsiteX10" fmla="*/ 49065 w 230990"/>
                        <a:gd name="connsiteY10" fmla="*/ 205429 h 263846"/>
                        <a:gd name="connsiteX11" fmla="*/ 51045 w 230990"/>
                        <a:gd name="connsiteY11" fmla="*/ 187693 h 263846"/>
                        <a:gd name="connsiteX12" fmla="*/ 51694 w 230990"/>
                        <a:gd name="connsiteY12" fmla="*/ 185394 h 263846"/>
                        <a:gd name="connsiteX13" fmla="*/ 47755 w 230990"/>
                        <a:gd name="connsiteY13" fmla="*/ 181777 h 263846"/>
                        <a:gd name="connsiteX14" fmla="*/ 44466 w 230990"/>
                        <a:gd name="connsiteY14" fmla="*/ 183095 h 263846"/>
                        <a:gd name="connsiteX15" fmla="*/ 24749 w 230990"/>
                        <a:gd name="connsiteY15" fmla="*/ 260302 h 263846"/>
                        <a:gd name="connsiteX16" fmla="*/ 28358 w 230990"/>
                        <a:gd name="connsiteY16" fmla="*/ 263579 h 263846"/>
                        <a:gd name="connsiteX17" fmla="*/ 34278 w 230990"/>
                        <a:gd name="connsiteY17" fmla="*/ 258653 h 263846"/>
                        <a:gd name="connsiteX18" fmla="*/ 50385 w 230990"/>
                        <a:gd name="connsiteY18" fmla="*/ 239926 h 263846"/>
                        <a:gd name="connsiteX19" fmla="*/ 105936 w 230990"/>
                        <a:gd name="connsiteY19" fmla="*/ 263579 h 263846"/>
                        <a:gd name="connsiteX20" fmla="*/ 189422 w 230990"/>
                        <a:gd name="connsiteY20" fmla="*/ 179148 h 263846"/>
                        <a:gd name="connsiteX21" fmla="*/ 173316 w 230990"/>
                        <a:gd name="connsiteY21" fmla="*/ 140716 h 263846"/>
                        <a:gd name="connsiteX22" fmla="*/ 131572 w 230990"/>
                        <a:gd name="connsiteY22" fmla="*/ 124288 h 263846"/>
                        <a:gd name="connsiteX23" fmla="*/ 109556 w 230990"/>
                        <a:gd name="connsiteY23" fmla="*/ 118372 h 263846"/>
                        <a:gd name="connsiteX24" fmla="*/ 89499 w 230990"/>
                        <a:gd name="connsiteY24" fmla="*/ 88471 h 263846"/>
                        <a:gd name="connsiteX25" fmla="*/ 147019 w 230990"/>
                        <a:gd name="connsiteY25" fmla="*/ 33941 h 263846"/>
                        <a:gd name="connsiteX26" fmla="*/ 194362 w 230990"/>
                        <a:gd name="connsiteY26" fmla="*/ 84864 h 263846"/>
                        <a:gd name="connsiteX27" fmla="*/ 193043 w 230990"/>
                        <a:gd name="connsiteY27" fmla="*/ 103262 h 263846"/>
                        <a:gd name="connsiteX28" fmla="*/ 196992 w 230990"/>
                        <a:gd name="connsiteY28" fmla="*/ 106549 h 263846"/>
                        <a:gd name="connsiteX29" fmla="*/ 201921 w 230990"/>
                        <a:gd name="connsiteY29" fmla="*/ 99973 h 263846"/>
                        <a:gd name="connsiteX30" fmla="*/ 219668 w 230990"/>
                        <a:gd name="connsiteY30" fmla="*/ 28025 h 2638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230990" h="263846">
                          <a:moveTo>
                            <a:pt x="219668" y="28025"/>
                          </a:moveTo>
                          <a:cubicBezTo>
                            <a:pt x="219668" y="27044"/>
                            <a:pt x="219008" y="24736"/>
                            <a:pt x="216048" y="24736"/>
                          </a:cubicBezTo>
                          <a:cubicBezTo>
                            <a:pt x="214409" y="24736"/>
                            <a:pt x="214079" y="25066"/>
                            <a:pt x="210140" y="29673"/>
                          </a:cubicBezTo>
                          <a:lnTo>
                            <a:pt x="194362" y="48400"/>
                          </a:lnTo>
                          <a:cubicBezTo>
                            <a:pt x="185813" y="32951"/>
                            <a:pt x="168716" y="24736"/>
                            <a:pt x="147349" y="24736"/>
                          </a:cubicBezTo>
                          <a:cubicBezTo>
                            <a:pt x="105606" y="24736"/>
                            <a:pt x="66163" y="62519"/>
                            <a:pt x="66163" y="102272"/>
                          </a:cubicBezTo>
                          <a:cubicBezTo>
                            <a:pt x="66163" y="128884"/>
                            <a:pt x="83579" y="143993"/>
                            <a:pt x="100347" y="148929"/>
                          </a:cubicBezTo>
                          <a:lnTo>
                            <a:pt x="135521" y="158122"/>
                          </a:lnTo>
                          <a:cubicBezTo>
                            <a:pt x="147679" y="161081"/>
                            <a:pt x="165757" y="166007"/>
                            <a:pt x="165757" y="192949"/>
                          </a:cubicBezTo>
                          <a:cubicBezTo>
                            <a:pt x="165757" y="222518"/>
                            <a:pt x="138800" y="253397"/>
                            <a:pt x="106596" y="253397"/>
                          </a:cubicBezTo>
                          <a:cubicBezTo>
                            <a:pt x="85559" y="253397"/>
                            <a:pt x="49065" y="246172"/>
                            <a:pt x="49065" y="205429"/>
                          </a:cubicBezTo>
                          <a:cubicBezTo>
                            <a:pt x="49065" y="197545"/>
                            <a:pt x="50715" y="189662"/>
                            <a:pt x="51045" y="187693"/>
                          </a:cubicBezTo>
                          <a:cubicBezTo>
                            <a:pt x="51364" y="186373"/>
                            <a:pt x="51694" y="186054"/>
                            <a:pt x="51694" y="185394"/>
                          </a:cubicBezTo>
                          <a:cubicBezTo>
                            <a:pt x="51694" y="182107"/>
                            <a:pt x="49395" y="181777"/>
                            <a:pt x="47755" y="181777"/>
                          </a:cubicBezTo>
                          <a:cubicBezTo>
                            <a:pt x="46105" y="181777"/>
                            <a:pt x="45456" y="182107"/>
                            <a:pt x="44466" y="183095"/>
                          </a:cubicBezTo>
                          <a:cubicBezTo>
                            <a:pt x="43156" y="184404"/>
                            <a:pt x="24749" y="259313"/>
                            <a:pt x="24749" y="260302"/>
                          </a:cubicBezTo>
                          <a:cubicBezTo>
                            <a:pt x="24749" y="262270"/>
                            <a:pt x="26388" y="263579"/>
                            <a:pt x="28358" y="263579"/>
                          </a:cubicBezTo>
                          <a:cubicBezTo>
                            <a:pt x="30008" y="263579"/>
                            <a:pt x="30328" y="263249"/>
                            <a:pt x="34278" y="258653"/>
                          </a:cubicBezTo>
                          <a:lnTo>
                            <a:pt x="50385" y="239926"/>
                          </a:lnTo>
                          <a:cubicBezTo>
                            <a:pt x="64522" y="258983"/>
                            <a:pt x="86869" y="263579"/>
                            <a:pt x="105936" y="263579"/>
                          </a:cubicBezTo>
                          <a:cubicBezTo>
                            <a:pt x="150639" y="263579"/>
                            <a:pt x="189422" y="219891"/>
                            <a:pt x="189422" y="179148"/>
                          </a:cubicBezTo>
                          <a:cubicBezTo>
                            <a:pt x="189422" y="156484"/>
                            <a:pt x="178255" y="145312"/>
                            <a:pt x="173316" y="140716"/>
                          </a:cubicBezTo>
                          <a:cubicBezTo>
                            <a:pt x="165757" y="133161"/>
                            <a:pt x="160827" y="131841"/>
                            <a:pt x="131572" y="124288"/>
                          </a:cubicBezTo>
                          <a:cubicBezTo>
                            <a:pt x="124343" y="122319"/>
                            <a:pt x="112505" y="119030"/>
                            <a:pt x="109556" y="118372"/>
                          </a:cubicBezTo>
                          <a:cubicBezTo>
                            <a:pt x="100677" y="115413"/>
                            <a:pt x="89499" y="105889"/>
                            <a:pt x="89499" y="88471"/>
                          </a:cubicBezTo>
                          <a:cubicBezTo>
                            <a:pt x="89499" y="61861"/>
                            <a:pt x="115795" y="33941"/>
                            <a:pt x="147019" y="33941"/>
                          </a:cubicBezTo>
                          <a:cubicBezTo>
                            <a:pt x="174306" y="33941"/>
                            <a:pt x="194362" y="48070"/>
                            <a:pt x="194362" y="84864"/>
                          </a:cubicBezTo>
                          <a:cubicBezTo>
                            <a:pt x="194362" y="95377"/>
                            <a:pt x="193043" y="101294"/>
                            <a:pt x="193043" y="103262"/>
                          </a:cubicBezTo>
                          <a:cubicBezTo>
                            <a:pt x="193043" y="103592"/>
                            <a:pt x="193043" y="106549"/>
                            <a:pt x="196992" y="106549"/>
                          </a:cubicBezTo>
                          <a:cubicBezTo>
                            <a:pt x="200271" y="106549"/>
                            <a:pt x="200600" y="105559"/>
                            <a:pt x="201921" y="99973"/>
                          </a:cubicBezTo>
                          <a:lnTo>
                            <a:pt x="219668" y="2802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2" name="Forme libre : forme 341">
                      <a:extLst>
                        <a:ext uri="{FF2B5EF4-FFF2-40B4-BE49-F238E27FC236}">
                          <a16:creationId xmlns:a16="http://schemas.microsoft.com/office/drawing/2014/main" id="{43D23F8E-C59D-4F82-B283-CEE1931FCF27}"/>
                        </a:ext>
                      </a:extLst>
                    </p:cNvPr>
                    <p:cNvSpPr/>
                    <p:nvPr>
                      <p:custDataLst>
                        <p:tags r:id="rId56"/>
                      </p:custDataLst>
                    </p:nvPr>
                  </p:nvSpPr>
                  <p:spPr>
                    <a:xfrm>
                      <a:off x="15262869" y="-17610878"/>
                      <a:ext cx="164993" cy="131923"/>
                    </a:xfrm>
                    <a:custGeom>
                      <a:avLst/>
                      <a:gdLst>
                        <a:gd name="connsiteX0" fmla="*/ 107833 w 164993"/>
                        <a:gd name="connsiteY0" fmla="*/ 38309 h 131923"/>
                        <a:gd name="connsiteX1" fmla="*/ 84126 w 164993"/>
                        <a:gd name="connsiteY1" fmla="*/ 24736 h 131923"/>
                        <a:gd name="connsiteX2" fmla="*/ 24749 w 164993"/>
                        <a:gd name="connsiteY2" fmla="*/ 90297 h 131923"/>
                        <a:gd name="connsiteX3" fmla="*/ 59501 w 164993"/>
                        <a:gd name="connsiteY3" fmla="*/ 128481 h 131923"/>
                        <a:gd name="connsiteX4" fmla="*/ 92179 w 164993"/>
                        <a:gd name="connsiteY4" fmla="*/ 112383 h 131923"/>
                        <a:gd name="connsiteX5" fmla="*/ 115887 w 164993"/>
                        <a:gd name="connsiteY5" fmla="*/ 128481 h 131923"/>
                        <a:gd name="connsiteX6" fmla="*/ 134077 w 164993"/>
                        <a:gd name="connsiteY6" fmla="*/ 116288 h 131923"/>
                        <a:gd name="connsiteX7" fmla="*/ 142132 w 164993"/>
                        <a:gd name="connsiteY7" fmla="*/ 93284 h 131923"/>
                        <a:gd name="connsiteX8" fmla="*/ 138450 w 164993"/>
                        <a:gd name="connsiteY8" fmla="*/ 90297 h 131923"/>
                        <a:gd name="connsiteX9" fmla="*/ 133387 w 164993"/>
                        <a:gd name="connsiteY9" fmla="*/ 97429 h 131923"/>
                        <a:gd name="connsiteX10" fmla="*/ 116578 w 164993"/>
                        <a:gd name="connsiteY10" fmla="*/ 122039 h 131923"/>
                        <a:gd name="connsiteX11" fmla="*/ 108988 w 164993"/>
                        <a:gd name="connsiteY11" fmla="*/ 110775 h 131923"/>
                        <a:gd name="connsiteX12" fmla="*/ 112433 w 164993"/>
                        <a:gd name="connsiteY12" fmla="*/ 92593 h 131923"/>
                        <a:gd name="connsiteX13" fmla="*/ 117495 w 164993"/>
                        <a:gd name="connsiteY13" fmla="*/ 71888 h 131923"/>
                        <a:gd name="connsiteX14" fmla="*/ 122106 w 164993"/>
                        <a:gd name="connsiteY14" fmla="*/ 54409 h 131923"/>
                        <a:gd name="connsiteX15" fmla="*/ 126251 w 164993"/>
                        <a:gd name="connsiteY15" fmla="*/ 36465 h 131923"/>
                        <a:gd name="connsiteX16" fmla="*/ 118424 w 164993"/>
                        <a:gd name="connsiteY16" fmla="*/ 29106 h 131923"/>
                        <a:gd name="connsiteX17" fmla="*/ 107833 w 164993"/>
                        <a:gd name="connsiteY17" fmla="*/ 38309 h 131923"/>
                        <a:gd name="connsiteX18" fmla="*/ 93108 w 164993"/>
                        <a:gd name="connsiteY18" fmla="*/ 97429 h 131923"/>
                        <a:gd name="connsiteX19" fmla="*/ 81363 w 164993"/>
                        <a:gd name="connsiteY19" fmla="*/ 112836 h 131923"/>
                        <a:gd name="connsiteX20" fmla="*/ 60192 w 164993"/>
                        <a:gd name="connsiteY20" fmla="*/ 122039 h 131923"/>
                        <a:gd name="connsiteX21" fmla="*/ 43383 w 164993"/>
                        <a:gd name="connsiteY21" fmla="*/ 99725 h 131923"/>
                        <a:gd name="connsiteX22" fmla="*/ 55355 w 164993"/>
                        <a:gd name="connsiteY22" fmla="*/ 53028 h 131923"/>
                        <a:gd name="connsiteX23" fmla="*/ 84126 w 164993"/>
                        <a:gd name="connsiteY23" fmla="*/ 31177 h 131923"/>
                        <a:gd name="connsiteX24" fmla="*/ 104615 w 164993"/>
                        <a:gd name="connsiteY24" fmla="*/ 51192 h 131923"/>
                        <a:gd name="connsiteX25" fmla="*/ 103926 w 164993"/>
                        <a:gd name="connsiteY25" fmla="*/ 54409 h 131923"/>
                        <a:gd name="connsiteX26" fmla="*/ 93108 w 164993"/>
                        <a:gd name="connsiteY26" fmla="*/ 97429 h 1319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64993" h="131923">
                          <a:moveTo>
                            <a:pt x="107833" y="38309"/>
                          </a:moveTo>
                          <a:cubicBezTo>
                            <a:pt x="102997" y="30714"/>
                            <a:pt x="95170" y="24736"/>
                            <a:pt x="84126" y="24736"/>
                          </a:cubicBezTo>
                          <a:cubicBezTo>
                            <a:pt x="54664" y="24736"/>
                            <a:pt x="24749" y="57171"/>
                            <a:pt x="24749" y="90297"/>
                          </a:cubicBezTo>
                          <a:cubicBezTo>
                            <a:pt x="24749" y="112609"/>
                            <a:pt x="39702" y="128481"/>
                            <a:pt x="59501" y="128481"/>
                          </a:cubicBezTo>
                          <a:cubicBezTo>
                            <a:pt x="71927" y="128481"/>
                            <a:pt x="82971" y="121349"/>
                            <a:pt x="92179" y="112383"/>
                          </a:cubicBezTo>
                          <a:cubicBezTo>
                            <a:pt x="96552" y="126184"/>
                            <a:pt x="109906" y="128481"/>
                            <a:pt x="115887" y="128481"/>
                          </a:cubicBezTo>
                          <a:cubicBezTo>
                            <a:pt x="124178" y="128481"/>
                            <a:pt x="129932" y="123420"/>
                            <a:pt x="134077" y="116288"/>
                          </a:cubicBezTo>
                          <a:cubicBezTo>
                            <a:pt x="139141" y="107322"/>
                            <a:pt x="142132" y="94212"/>
                            <a:pt x="142132" y="93284"/>
                          </a:cubicBezTo>
                          <a:cubicBezTo>
                            <a:pt x="142132" y="90297"/>
                            <a:pt x="139141" y="90297"/>
                            <a:pt x="138450" y="90297"/>
                          </a:cubicBezTo>
                          <a:cubicBezTo>
                            <a:pt x="135222" y="90297"/>
                            <a:pt x="134996" y="91213"/>
                            <a:pt x="133387" y="97429"/>
                          </a:cubicBezTo>
                          <a:cubicBezTo>
                            <a:pt x="130623" y="108466"/>
                            <a:pt x="126251" y="122039"/>
                            <a:pt x="116578" y="122039"/>
                          </a:cubicBezTo>
                          <a:cubicBezTo>
                            <a:pt x="110597" y="122039"/>
                            <a:pt x="108988" y="116979"/>
                            <a:pt x="108988" y="110775"/>
                          </a:cubicBezTo>
                          <a:cubicBezTo>
                            <a:pt x="108988" y="106859"/>
                            <a:pt x="110824" y="98582"/>
                            <a:pt x="112433" y="92593"/>
                          </a:cubicBezTo>
                          <a:cubicBezTo>
                            <a:pt x="114051" y="86389"/>
                            <a:pt x="116351" y="76959"/>
                            <a:pt x="117495" y="71888"/>
                          </a:cubicBezTo>
                          <a:lnTo>
                            <a:pt x="122106" y="54409"/>
                          </a:lnTo>
                          <a:cubicBezTo>
                            <a:pt x="123487" y="48430"/>
                            <a:pt x="126251" y="37619"/>
                            <a:pt x="126251" y="36465"/>
                          </a:cubicBezTo>
                          <a:cubicBezTo>
                            <a:pt x="126251" y="31405"/>
                            <a:pt x="122106" y="29106"/>
                            <a:pt x="118424" y="29106"/>
                          </a:cubicBezTo>
                          <a:cubicBezTo>
                            <a:pt x="114506" y="29106"/>
                            <a:pt x="109216" y="31868"/>
                            <a:pt x="107833" y="38309"/>
                          </a:cubicBezTo>
                          <a:close/>
                          <a:moveTo>
                            <a:pt x="93108" y="97429"/>
                          </a:moveTo>
                          <a:cubicBezTo>
                            <a:pt x="91489" y="103870"/>
                            <a:pt x="86425" y="108466"/>
                            <a:pt x="81363" y="112836"/>
                          </a:cubicBezTo>
                          <a:cubicBezTo>
                            <a:pt x="79289" y="114682"/>
                            <a:pt x="70091" y="122039"/>
                            <a:pt x="60192" y="122039"/>
                          </a:cubicBezTo>
                          <a:cubicBezTo>
                            <a:pt x="51673" y="122039"/>
                            <a:pt x="43383" y="116063"/>
                            <a:pt x="43383" y="99725"/>
                          </a:cubicBezTo>
                          <a:cubicBezTo>
                            <a:pt x="43383" y="87533"/>
                            <a:pt x="50065" y="62232"/>
                            <a:pt x="55355" y="53028"/>
                          </a:cubicBezTo>
                          <a:cubicBezTo>
                            <a:pt x="65946" y="34631"/>
                            <a:pt x="77681" y="31177"/>
                            <a:pt x="84126" y="31177"/>
                          </a:cubicBezTo>
                          <a:cubicBezTo>
                            <a:pt x="100234" y="31177"/>
                            <a:pt x="104615" y="48658"/>
                            <a:pt x="104615" y="51192"/>
                          </a:cubicBezTo>
                          <a:cubicBezTo>
                            <a:pt x="104615" y="52110"/>
                            <a:pt x="104152" y="53719"/>
                            <a:pt x="103926" y="54409"/>
                          </a:cubicBezTo>
                          <a:lnTo>
                            <a:pt x="93108" y="974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3" name="Forme libre : forme 342">
                      <a:extLst>
                        <a:ext uri="{FF2B5EF4-FFF2-40B4-BE49-F238E27FC236}">
                          <a16:creationId xmlns:a16="http://schemas.microsoft.com/office/drawing/2014/main" id="{65144010-5968-4050-A01C-86714E796C8A}"/>
                        </a:ext>
                      </a:extLst>
                    </p:cNvPr>
                    <p:cNvSpPr/>
                    <p:nvPr>
                      <p:custDataLst>
                        <p:tags r:id="rId57"/>
                      </p:custDataLst>
                    </p:nvPr>
                  </p:nvSpPr>
                  <p:spPr>
                    <a:xfrm>
                      <a:off x="15244122" y="-17410388"/>
                      <a:ext cx="164993" cy="131923"/>
                    </a:xfrm>
                    <a:custGeom>
                      <a:avLst/>
                      <a:gdLst>
                        <a:gd name="connsiteX0" fmla="*/ 136377 w 164993"/>
                        <a:gd name="connsiteY0" fmla="*/ 93749 h 131923"/>
                        <a:gd name="connsiteX1" fmla="*/ 166066 w 164993"/>
                        <a:gd name="connsiteY1" fmla="*/ 38764 h 131923"/>
                        <a:gd name="connsiteX2" fmla="*/ 162158 w 164993"/>
                        <a:gd name="connsiteY2" fmla="*/ 35775 h 131923"/>
                        <a:gd name="connsiteX3" fmla="*/ 157321 w 164993"/>
                        <a:gd name="connsiteY3" fmla="*/ 41526 h 131923"/>
                        <a:gd name="connsiteX4" fmla="*/ 135913 w 164993"/>
                        <a:gd name="connsiteY4" fmla="*/ 83165 h 131923"/>
                        <a:gd name="connsiteX5" fmla="*/ 134769 w 164993"/>
                        <a:gd name="connsiteY5" fmla="*/ 62232 h 131923"/>
                        <a:gd name="connsiteX6" fmla="*/ 91035 w 164993"/>
                        <a:gd name="connsiteY6" fmla="*/ 24736 h 131923"/>
                        <a:gd name="connsiteX7" fmla="*/ 24749 w 164993"/>
                        <a:gd name="connsiteY7" fmla="*/ 88461 h 131923"/>
                        <a:gd name="connsiteX8" fmla="*/ 66863 w 164993"/>
                        <a:gd name="connsiteY8" fmla="*/ 128481 h 131923"/>
                        <a:gd name="connsiteX9" fmla="*/ 120033 w 164993"/>
                        <a:gd name="connsiteY9" fmla="*/ 108931 h 131923"/>
                        <a:gd name="connsiteX10" fmla="*/ 143978 w 164993"/>
                        <a:gd name="connsiteY10" fmla="*/ 128481 h 131923"/>
                        <a:gd name="connsiteX11" fmla="*/ 165612 w 164993"/>
                        <a:gd name="connsiteY11" fmla="*/ 112383 h 131923"/>
                        <a:gd name="connsiteX12" fmla="*/ 161693 w 164993"/>
                        <a:gd name="connsiteY12" fmla="*/ 109621 h 131923"/>
                        <a:gd name="connsiteX13" fmla="*/ 157785 w 164993"/>
                        <a:gd name="connsiteY13" fmla="*/ 111920 h 131923"/>
                        <a:gd name="connsiteX14" fmla="*/ 144668 w 164993"/>
                        <a:gd name="connsiteY14" fmla="*/ 122039 h 131923"/>
                        <a:gd name="connsiteX15" fmla="*/ 136377 w 164993"/>
                        <a:gd name="connsiteY15" fmla="*/ 93749 h 131923"/>
                        <a:gd name="connsiteX16" fmla="*/ 118424 w 164993"/>
                        <a:gd name="connsiteY16" fmla="*/ 101571 h 131923"/>
                        <a:gd name="connsiteX17" fmla="*/ 67554 w 164993"/>
                        <a:gd name="connsiteY17" fmla="*/ 122039 h 131923"/>
                        <a:gd name="connsiteX18" fmla="*/ 43847 w 164993"/>
                        <a:gd name="connsiteY18" fmla="*/ 96511 h 131923"/>
                        <a:gd name="connsiteX19" fmla="*/ 59047 w 164993"/>
                        <a:gd name="connsiteY19" fmla="*/ 48885 h 131923"/>
                        <a:gd name="connsiteX20" fmla="*/ 90809 w 164993"/>
                        <a:gd name="connsiteY20" fmla="*/ 31177 h 131923"/>
                        <a:gd name="connsiteX21" fmla="*/ 116351 w 164993"/>
                        <a:gd name="connsiteY21" fmla="*/ 63149 h 131923"/>
                        <a:gd name="connsiteX22" fmla="*/ 118424 w 164993"/>
                        <a:gd name="connsiteY22" fmla="*/ 101571 h 1319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64993" h="131923">
                          <a:moveTo>
                            <a:pt x="136377" y="93749"/>
                          </a:moveTo>
                          <a:cubicBezTo>
                            <a:pt x="157548" y="71888"/>
                            <a:pt x="166066" y="41298"/>
                            <a:pt x="166066" y="38764"/>
                          </a:cubicBezTo>
                          <a:cubicBezTo>
                            <a:pt x="166066" y="35775"/>
                            <a:pt x="163303" y="35775"/>
                            <a:pt x="162158" y="35775"/>
                          </a:cubicBezTo>
                          <a:cubicBezTo>
                            <a:pt x="158930" y="35775"/>
                            <a:pt x="158930" y="36465"/>
                            <a:pt x="157321" y="41526"/>
                          </a:cubicBezTo>
                          <a:cubicBezTo>
                            <a:pt x="153176" y="56708"/>
                            <a:pt x="145586" y="70744"/>
                            <a:pt x="135913" y="83165"/>
                          </a:cubicBezTo>
                          <a:cubicBezTo>
                            <a:pt x="135687" y="79712"/>
                            <a:pt x="135222" y="64303"/>
                            <a:pt x="134769" y="62232"/>
                          </a:cubicBezTo>
                          <a:cubicBezTo>
                            <a:pt x="131314" y="39455"/>
                            <a:pt x="114051" y="24736"/>
                            <a:pt x="91035" y="24736"/>
                          </a:cubicBezTo>
                          <a:cubicBezTo>
                            <a:pt x="57201" y="24736"/>
                            <a:pt x="24749" y="56253"/>
                            <a:pt x="24749" y="88461"/>
                          </a:cubicBezTo>
                          <a:cubicBezTo>
                            <a:pt x="24749" y="109621"/>
                            <a:pt x="40166" y="128481"/>
                            <a:pt x="66863" y="128481"/>
                          </a:cubicBezTo>
                          <a:cubicBezTo>
                            <a:pt x="88045" y="128481"/>
                            <a:pt x="107143" y="118825"/>
                            <a:pt x="120033" y="108931"/>
                          </a:cubicBezTo>
                          <a:cubicBezTo>
                            <a:pt x="125333" y="125719"/>
                            <a:pt x="137068" y="128481"/>
                            <a:pt x="143978" y="128481"/>
                          </a:cubicBezTo>
                          <a:cubicBezTo>
                            <a:pt x="157321" y="128481"/>
                            <a:pt x="165612" y="117216"/>
                            <a:pt x="165612" y="112383"/>
                          </a:cubicBezTo>
                          <a:cubicBezTo>
                            <a:pt x="165612" y="109621"/>
                            <a:pt x="162849" y="109621"/>
                            <a:pt x="161693" y="109621"/>
                          </a:cubicBezTo>
                          <a:cubicBezTo>
                            <a:pt x="158704" y="109621"/>
                            <a:pt x="158239" y="110537"/>
                            <a:pt x="157785" y="111920"/>
                          </a:cubicBezTo>
                          <a:cubicBezTo>
                            <a:pt x="154558" y="120659"/>
                            <a:pt x="147422" y="122039"/>
                            <a:pt x="144668" y="122039"/>
                          </a:cubicBezTo>
                          <a:cubicBezTo>
                            <a:pt x="141441" y="122039"/>
                            <a:pt x="137533" y="122039"/>
                            <a:pt x="136377" y="93749"/>
                          </a:cubicBezTo>
                          <a:close/>
                          <a:moveTo>
                            <a:pt x="118424" y="101571"/>
                          </a:moveTo>
                          <a:cubicBezTo>
                            <a:pt x="95871" y="119968"/>
                            <a:pt x="76309" y="122039"/>
                            <a:pt x="67554" y="122039"/>
                          </a:cubicBezTo>
                          <a:cubicBezTo>
                            <a:pt x="52365" y="122039"/>
                            <a:pt x="43847" y="111920"/>
                            <a:pt x="43847" y="96511"/>
                          </a:cubicBezTo>
                          <a:cubicBezTo>
                            <a:pt x="43847" y="89832"/>
                            <a:pt x="47075" y="64766"/>
                            <a:pt x="59047" y="48885"/>
                          </a:cubicBezTo>
                          <a:cubicBezTo>
                            <a:pt x="69627" y="35084"/>
                            <a:pt x="82744" y="31177"/>
                            <a:pt x="90809" y="31177"/>
                          </a:cubicBezTo>
                          <a:cubicBezTo>
                            <a:pt x="109216" y="31177"/>
                            <a:pt x="114516" y="48885"/>
                            <a:pt x="116351" y="63149"/>
                          </a:cubicBezTo>
                          <a:cubicBezTo>
                            <a:pt x="117733" y="73043"/>
                            <a:pt x="117269" y="89379"/>
                            <a:pt x="118424" y="10157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4" name="Forme libre : forme 343">
                      <a:extLst>
                        <a:ext uri="{FF2B5EF4-FFF2-40B4-BE49-F238E27FC236}">
                          <a16:creationId xmlns:a16="http://schemas.microsoft.com/office/drawing/2014/main" id="{4AA73E8F-9891-40F4-9E4C-9528E5F9C823}"/>
                        </a:ext>
                      </a:extLst>
                    </p:cNvPr>
                    <p:cNvSpPr/>
                    <p:nvPr>
                      <p:custDataLst>
                        <p:tags r:id="rId58"/>
                      </p:custDataLst>
                    </p:nvPr>
                  </p:nvSpPr>
                  <p:spPr>
                    <a:xfrm>
                      <a:off x="15967785" y="-17693036"/>
                      <a:ext cx="65997" cy="65962"/>
                    </a:xfrm>
                    <a:custGeom>
                      <a:avLst/>
                      <a:gdLst>
                        <a:gd name="connsiteX0" fmla="*/ 59924 w 65997"/>
                        <a:gd name="connsiteY0" fmla="*/ 42144 h 65961"/>
                        <a:gd name="connsiteX1" fmla="*/ 42506 w 65997"/>
                        <a:gd name="connsiteY1" fmla="*/ 24736 h 65961"/>
                        <a:gd name="connsiteX2" fmla="*/ 24749 w 65997"/>
                        <a:gd name="connsiteY2" fmla="*/ 42144 h 65961"/>
                        <a:gd name="connsiteX3" fmla="*/ 42177 w 65997"/>
                        <a:gd name="connsiteY3" fmla="*/ 59562 h 65961"/>
                        <a:gd name="connsiteX4" fmla="*/ 59924 w 65997"/>
                        <a:gd name="connsiteY4" fmla="*/ 42144 h 65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997" h="65961">
                          <a:moveTo>
                            <a:pt x="59924" y="42144"/>
                          </a:moveTo>
                          <a:cubicBezTo>
                            <a:pt x="59924" y="33279"/>
                            <a:pt x="52365" y="24736"/>
                            <a:pt x="42506" y="24736"/>
                          </a:cubicBezTo>
                          <a:cubicBezTo>
                            <a:pt x="31328" y="24736"/>
                            <a:pt x="24749" y="33939"/>
                            <a:pt x="24749" y="42144"/>
                          </a:cubicBezTo>
                          <a:cubicBezTo>
                            <a:pt x="24749" y="51017"/>
                            <a:pt x="32318" y="59562"/>
                            <a:pt x="42177" y="59562"/>
                          </a:cubicBezTo>
                          <a:cubicBezTo>
                            <a:pt x="53355" y="59562"/>
                            <a:pt x="59924" y="50357"/>
                            <a:pt x="59924" y="42144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5" name="Forme libre : forme 344">
                      <a:extLst>
                        <a:ext uri="{FF2B5EF4-FFF2-40B4-BE49-F238E27FC236}">
                          <a16:creationId xmlns:a16="http://schemas.microsoft.com/office/drawing/2014/main" id="{5FA580F3-75DC-4CB6-B526-7D888D2580FF}"/>
                        </a:ext>
                      </a:extLst>
                    </p:cNvPr>
                    <p:cNvSpPr/>
                    <p:nvPr>
                      <p:custDataLst>
                        <p:tags r:id="rId59"/>
                      </p:custDataLst>
                    </p:nvPr>
                  </p:nvSpPr>
                  <p:spPr>
                    <a:xfrm>
                      <a:off x="15877330" y="-17614556"/>
                      <a:ext cx="230991" cy="263846"/>
                    </a:xfrm>
                    <a:custGeom>
                      <a:avLst/>
                      <a:gdLst>
                        <a:gd name="connsiteX0" fmla="*/ 134873 w 230990"/>
                        <a:gd name="connsiteY0" fmla="*/ 50357 h 263846"/>
                        <a:gd name="connsiteX1" fmla="*/ 169706 w 230990"/>
                        <a:gd name="connsiteY1" fmla="*/ 34917 h 263846"/>
                        <a:gd name="connsiteX2" fmla="*/ 182205 w 230990"/>
                        <a:gd name="connsiteY2" fmla="*/ 28671 h 263846"/>
                        <a:gd name="connsiteX3" fmla="*/ 176946 w 230990"/>
                        <a:gd name="connsiteY3" fmla="*/ 24736 h 263846"/>
                        <a:gd name="connsiteX4" fmla="*/ 128293 w 230990"/>
                        <a:gd name="connsiteY4" fmla="*/ 25714 h 263846"/>
                        <a:gd name="connsiteX5" fmla="*/ 84580 w 230990"/>
                        <a:gd name="connsiteY5" fmla="*/ 24736 h 263846"/>
                        <a:gd name="connsiteX6" fmla="*/ 78332 w 230990"/>
                        <a:gd name="connsiteY6" fmla="*/ 31300 h 263846"/>
                        <a:gd name="connsiteX7" fmla="*/ 87530 w 230990"/>
                        <a:gd name="connsiteY7" fmla="*/ 34917 h 263846"/>
                        <a:gd name="connsiteX8" fmla="*/ 100027 w 230990"/>
                        <a:gd name="connsiteY8" fmla="*/ 35578 h 263846"/>
                        <a:gd name="connsiteX9" fmla="*/ 108896 w 230990"/>
                        <a:gd name="connsiteY9" fmla="*/ 40833 h 263846"/>
                        <a:gd name="connsiteX10" fmla="*/ 107586 w 230990"/>
                        <a:gd name="connsiteY10" fmla="*/ 47070 h 263846"/>
                        <a:gd name="connsiteX11" fmla="*/ 63544 w 230990"/>
                        <a:gd name="connsiteY11" fmla="*/ 223496 h 263846"/>
                        <a:gd name="connsiteX12" fmla="*/ 33628 w 230990"/>
                        <a:gd name="connsiteY12" fmla="*/ 238936 h 263846"/>
                        <a:gd name="connsiteX13" fmla="*/ 24749 w 230990"/>
                        <a:gd name="connsiteY13" fmla="*/ 245500 h 263846"/>
                        <a:gd name="connsiteX14" fmla="*/ 33628 w 230990"/>
                        <a:gd name="connsiteY14" fmla="*/ 249117 h 263846"/>
                        <a:gd name="connsiteX15" fmla="*/ 185814 w 230990"/>
                        <a:gd name="connsiteY15" fmla="*/ 249117 h 263846"/>
                        <a:gd name="connsiteX16" fmla="*/ 196012 w 230990"/>
                        <a:gd name="connsiteY16" fmla="*/ 243531 h 263846"/>
                        <a:gd name="connsiteX17" fmla="*/ 221979 w 230990"/>
                        <a:gd name="connsiteY17" fmla="*/ 172571 h 263846"/>
                        <a:gd name="connsiteX18" fmla="*/ 223288 w 230990"/>
                        <a:gd name="connsiteY18" fmla="*/ 167974 h 263846"/>
                        <a:gd name="connsiteX19" fmla="*/ 219350 w 230990"/>
                        <a:gd name="connsiteY19" fmla="*/ 164356 h 263846"/>
                        <a:gd name="connsiteX20" fmla="*/ 213759 w 230990"/>
                        <a:gd name="connsiteY20" fmla="*/ 171253 h 263846"/>
                        <a:gd name="connsiteX21" fmla="*/ 131253 w 230990"/>
                        <a:gd name="connsiteY21" fmla="*/ 238936 h 263846"/>
                        <a:gd name="connsiteX22" fmla="*/ 100358 w 230990"/>
                        <a:gd name="connsiteY22" fmla="*/ 238936 h 263846"/>
                        <a:gd name="connsiteX23" fmla="*/ 93119 w 230990"/>
                        <a:gd name="connsiteY23" fmla="*/ 238606 h 263846"/>
                        <a:gd name="connsiteX24" fmla="*/ 88849 w 230990"/>
                        <a:gd name="connsiteY24" fmla="*/ 235318 h 263846"/>
                        <a:gd name="connsiteX25" fmla="*/ 90490 w 230990"/>
                        <a:gd name="connsiteY25" fmla="*/ 227764 h 263846"/>
                        <a:gd name="connsiteX26" fmla="*/ 134873 w 230990"/>
                        <a:gd name="connsiteY26" fmla="*/ 50357 h 2638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230990" h="263846">
                          <a:moveTo>
                            <a:pt x="134873" y="50357"/>
                          </a:moveTo>
                          <a:cubicBezTo>
                            <a:pt x="137822" y="38535"/>
                            <a:pt x="138811" y="34917"/>
                            <a:pt x="169706" y="34917"/>
                          </a:cubicBezTo>
                          <a:cubicBezTo>
                            <a:pt x="179575" y="34917"/>
                            <a:pt x="182205" y="34917"/>
                            <a:pt x="182205" y="28671"/>
                          </a:cubicBezTo>
                          <a:cubicBezTo>
                            <a:pt x="182205" y="24736"/>
                            <a:pt x="178586" y="24736"/>
                            <a:pt x="176946" y="24736"/>
                          </a:cubicBezTo>
                          <a:cubicBezTo>
                            <a:pt x="166097" y="24736"/>
                            <a:pt x="139142" y="25714"/>
                            <a:pt x="128293" y="25714"/>
                          </a:cubicBezTo>
                          <a:cubicBezTo>
                            <a:pt x="118435" y="25714"/>
                            <a:pt x="94439" y="24736"/>
                            <a:pt x="84580" y="24736"/>
                          </a:cubicBezTo>
                          <a:cubicBezTo>
                            <a:pt x="82270" y="24736"/>
                            <a:pt x="78332" y="24736"/>
                            <a:pt x="78332" y="31300"/>
                          </a:cubicBezTo>
                          <a:cubicBezTo>
                            <a:pt x="78332" y="34917"/>
                            <a:pt x="81290" y="34917"/>
                            <a:pt x="87530" y="34917"/>
                          </a:cubicBezTo>
                          <a:cubicBezTo>
                            <a:pt x="88190" y="34917"/>
                            <a:pt x="94439" y="34917"/>
                            <a:pt x="100027" y="35578"/>
                          </a:cubicBezTo>
                          <a:cubicBezTo>
                            <a:pt x="105947" y="36226"/>
                            <a:pt x="108896" y="36556"/>
                            <a:pt x="108896" y="40833"/>
                          </a:cubicBezTo>
                          <a:cubicBezTo>
                            <a:pt x="108896" y="42142"/>
                            <a:pt x="108576" y="43132"/>
                            <a:pt x="107586" y="47070"/>
                          </a:cubicBezTo>
                          <a:lnTo>
                            <a:pt x="63544" y="223496"/>
                          </a:lnTo>
                          <a:cubicBezTo>
                            <a:pt x="60254" y="236307"/>
                            <a:pt x="59595" y="238936"/>
                            <a:pt x="33628" y="238936"/>
                          </a:cubicBezTo>
                          <a:cubicBezTo>
                            <a:pt x="28039" y="238936"/>
                            <a:pt x="24749" y="238936"/>
                            <a:pt x="24749" y="245500"/>
                          </a:cubicBezTo>
                          <a:cubicBezTo>
                            <a:pt x="24749" y="249117"/>
                            <a:pt x="27709" y="249117"/>
                            <a:pt x="33628" y="249117"/>
                          </a:cubicBezTo>
                          <a:lnTo>
                            <a:pt x="185814" y="249117"/>
                          </a:lnTo>
                          <a:cubicBezTo>
                            <a:pt x="193703" y="249117"/>
                            <a:pt x="194033" y="249117"/>
                            <a:pt x="196012" y="243531"/>
                          </a:cubicBezTo>
                          <a:lnTo>
                            <a:pt x="221979" y="172571"/>
                          </a:lnTo>
                          <a:cubicBezTo>
                            <a:pt x="223288" y="168954"/>
                            <a:pt x="223288" y="168304"/>
                            <a:pt x="223288" y="167974"/>
                          </a:cubicBezTo>
                          <a:cubicBezTo>
                            <a:pt x="223288" y="166655"/>
                            <a:pt x="222309" y="164356"/>
                            <a:pt x="219350" y="164356"/>
                          </a:cubicBezTo>
                          <a:cubicBezTo>
                            <a:pt x="216390" y="164356"/>
                            <a:pt x="216060" y="165995"/>
                            <a:pt x="213759" y="171253"/>
                          </a:cubicBezTo>
                          <a:cubicBezTo>
                            <a:pt x="202581" y="201482"/>
                            <a:pt x="188114" y="238936"/>
                            <a:pt x="131253" y="238936"/>
                          </a:cubicBezTo>
                          <a:lnTo>
                            <a:pt x="100358" y="238936"/>
                          </a:lnTo>
                          <a:cubicBezTo>
                            <a:pt x="95748" y="238936"/>
                            <a:pt x="95099" y="238936"/>
                            <a:pt x="93119" y="238606"/>
                          </a:cubicBezTo>
                          <a:cubicBezTo>
                            <a:pt x="89839" y="238275"/>
                            <a:pt x="88849" y="237945"/>
                            <a:pt x="88849" y="235318"/>
                          </a:cubicBezTo>
                          <a:cubicBezTo>
                            <a:pt x="88849" y="234338"/>
                            <a:pt x="88849" y="233678"/>
                            <a:pt x="90490" y="227764"/>
                          </a:cubicBezTo>
                          <a:lnTo>
                            <a:pt x="134873" y="5035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6" name="Forme libre : forme 345">
                      <a:extLst>
                        <a:ext uri="{FF2B5EF4-FFF2-40B4-BE49-F238E27FC236}">
                          <a16:creationId xmlns:a16="http://schemas.microsoft.com/office/drawing/2014/main" id="{E2248EC7-B425-425D-B1B6-770FAA8B4FC2}"/>
                        </a:ext>
                      </a:extLst>
                    </p:cNvPr>
                    <p:cNvSpPr/>
                    <p:nvPr>
                      <p:custDataLst>
                        <p:tags r:id="rId60"/>
                      </p:custDataLst>
                    </p:nvPr>
                  </p:nvSpPr>
                  <p:spPr>
                    <a:xfrm>
                      <a:off x="16167484" y="-17664482"/>
                      <a:ext cx="65997" cy="65962"/>
                    </a:xfrm>
                    <a:custGeom>
                      <a:avLst/>
                      <a:gdLst>
                        <a:gd name="connsiteX0" fmla="*/ 50994 w 65997"/>
                        <a:gd name="connsiteY0" fmla="*/ 38084 h 65961"/>
                        <a:gd name="connsiteX1" fmla="*/ 37877 w 65997"/>
                        <a:gd name="connsiteY1" fmla="*/ 24736 h 65961"/>
                        <a:gd name="connsiteX2" fmla="*/ 24749 w 65997"/>
                        <a:gd name="connsiteY2" fmla="*/ 37856 h 65961"/>
                        <a:gd name="connsiteX3" fmla="*/ 37877 w 65997"/>
                        <a:gd name="connsiteY3" fmla="*/ 51192 h 65961"/>
                        <a:gd name="connsiteX4" fmla="*/ 50994 w 65997"/>
                        <a:gd name="connsiteY4" fmla="*/ 38084 h 65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997" h="65961">
                          <a:moveTo>
                            <a:pt x="50994" y="38084"/>
                          </a:moveTo>
                          <a:cubicBezTo>
                            <a:pt x="50994" y="30724"/>
                            <a:pt x="45239" y="24736"/>
                            <a:pt x="37877" y="24736"/>
                          </a:cubicBezTo>
                          <a:cubicBezTo>
                            <a:pt x="30049" y="24736"/>
                            <a:pt x="24749" y="31177"/>
                            <a:pt x="24749" y="37856"/>
                          </a:cubicBezTo>
                          <a:cubicBezTo>
                            <a:pt x="24749" y="45216"/>
                            <a:pt x="30503" y="51192"/>
                            <a:pt x="37877" y="51192"/>
                          </a:cubicBezTo>
                          <a:cubicBezTo>
                            <a:pt x="45692" y="51192"/>
                            <a:pt x="50994" y="44751"/>
                            <a:pt x="50994" y="38084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7" name="Forme libre : forme 346">
                      <a:extLst>
                        <a:ext uri="{FF2B5EF4-FFF2-40B4-BE49-F238E27FC236}">
                          <a16:creationId xmlns:a16="http://schemas.microsoft.com/office/drawing/2014/main" id="{B90B59A7-E252-43CD-855C-10DC319B2F2E}"/>
                        </a:ext>
                      </a:extLst>
                    </p:cNvPr>
                    <p:cNvSpPr/>
                    <p:nvPr>
                      <p:custDataLst>
                        <p:tags r:id="rId61"/>
                      </p:custDataLst>
                    </p:nvPr>
                  </p:nvSpPr>
                  <p:spPr>
                    <a:xfrm>
                      <a:off x="16102516" y="-17610878"/>
                      <a:ext cx="164993" cy="131923"/>
                    </a:xfrm>
                    <a:custGeom>
                      <a:avLst/>
                      <a:gdLst>
                        <a:gd name="connsiteX0" fmla="*/ 136377 w 164993"/>
                        <a:gd name="connsiteY0" fmla="*/ 93749 h 131923"/>
                        <a:gd name="connsiteX1" fmla="*/ 166066 w 164993"/>
                        <a:gd name="connsiteY1" fmla="*/ 38764 h 131923"/>
                        <a:gd name="connsiteX2" fmla="*/ 162158 w 164993"/>
                        <a:gd name="connsiteY2" fmla="*/ 35775 h 131923"/>
                        <a:gd name="connsiteX3" fmla="*/ 157322 w 164993"/>
                        <a:gd name="connsiteY3" fmla="*/ 41526 h 131923"/>
                        <a:gd name="connsiteX4" fmla="*/ 135913 w 164993"/>
                        <a:gd name="connsiteY4" fmla="*/ 83165 h 131923"/>
                        <a:gd name="connsiteX5" fmla="*/ 134769 w 164993"/>
                        <a:gd name="connsiteY5" fmla="*/ 62232 h 131923"/>
                        <a:gd name="connsiteX6" fmla="*/ 91035 w 164993"/>
                        <a:gd name="connsiteY6" fmla="*/ 24736 h 131923"/>
                        <a:gd name="connsiteX7" fmla="*/ 24749 w 164993"/>
                        <a:gd name="connsiteY7" fmla="*/ 88461 h 131923"/>
                        <a:gd name="connsiteX8" fmla="*/ 66863 w 164993"/>
                        <a:gd name="connsiteY8" fmla="*/ 128481 h 131923"/>
                        <a:gd name="connsiteX9" fmla="*/ 120033 w 164993"/>
                        <a:gd name="connsiteY9" fmla="*/ 108931 h 131923"/>
                        <a:gd name="connsiteX10" fmla="*/ 143978 w 164993"/>
                        <a:gd name="connsiteY10" fmla="*/ 128481 h 131923"/>
                        <a:gd name="connsiteX11" fmla="*/ 165613 w 164993"/>
                        <a:gd name="connsiteY11" fmla="*/ 112383 h 131923"/>
                        <a:gd name="connsiteX12" fmla="*/ 161693 w 164993"/>
                        <a:gd name="connsiteY12" fmla="*/ 109621 h 131923"/>
                        <a:gd name="connsiteX13" fmla="*/ 157785 w 164993"/>
                        <a:gd name="connsiteY13" fmla="*/ 111918 h 131923"/>
                        <a:gd name="connsiteX14" fmla="*/ 144668 w 164993"/>
                        <a:gd name="connsiteY14" fmla="*/ 122039 h 131923"/>
                        <a:gd name="connsiteX15" fmla="*/ 136377 w 164993"/>
                        <a:gd name="connsiteY15" fmla="*/ 93749 h 131923"/>
                        <a:gd name="connsiteX16" fmla="*/ 118424 w 164993"/>
                        <a:gd name="connsiteY16" fmla="*/ 101571 h 131923"/>
                        <a:gd name="connsiteX17" fmla="*/ 67555 w 164993"/>
                        <a:gd name="connsiteY17" fmla="*/ 122039 h 131923"/>
                        <a:gd name="connsiteX18" fmla="*/ 43848 w 164993"/>
                        <a:gd name="connsiteY18" fmla="*/ 96511 h 131923"/>
                        <a:gd name="connsiteX19" fmla="*/ 59047 w 164993"/>
                        <a:gd name="connsiteY19" fmla="*/ 48885 h 131923"/>
                        <a:gd name="connsiteX20" fmla="*/ 90809 w 164993"/>
                        <a:gd name="connsiteY20" fmla="*/ 31177 h 131923"/>
                        <a:gd name="connsiteX21" fmla="*/ 116351 w 164993"/>
                        <a:gd name="connsiteY21" fmla="*/ 63149 h 131923"/>
                        <a:gd name="connsiteX22" fmla="*/ 118424 w 164993"/>
                        <a:gd name="connsiteY22" fmla="*/ 101571 h 1319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64993" h="131923">
                          <a:moveTo>
                            <a:pt x="136377" y="93749"/>
                          </a:moveTo>
                          <a:cubicBezTo>
                            <a:pt x="157548" y="71888"/>
                            <a:pt x="166066" y="41298"/>
                            <a:pt x="166066" y="38764"/>
                          </a:cubicBezTo>
                          <a:cubicBezTo>
                            <a:pt x="166066" y="35775"/>
                            <a:pt x="163303" y="35775"/>
                            <a:pt x="162158" y="35775"/>
                          </a:cubicBezTo>
                          <a:cubicBezTo>
                            <a:pt x="158930" y="35775"/>
                            <a:pt x="158930" y="36465"/>
                            <a:pt x="157322" y="41526"/>
                          </a:cubicBezTo>
                          <a:cubicBezTo>
                            <a:pt x="153176" y="56708"/>
                            <a:pt x="145586" y="70744"/>
                            <a:pt x="135913" y="83165"/>
                          </a:cubicBezTo>
                          <a:cubicBezTo>
                            <a:pt x="135687" y="79712"/>
                            <a:pt x="135222" y="64303"/>
                            <a:pt x="134769" y="62232"/>
                          </a:cubicBezTo>
                          <a:cubicBezTo>
                            <a:pt x="131314" y="39455"/>
                            <a:pt x="114052" y="24736"/>
                            <a:pt x="91035" y="24736"/>
                          </a:cubicBezTo>
                          <a:cubicBezTo>
                            <a:pt x="57202" y="24736"/>
                            <a:pt x="24749" y="56253"/>
                            <a:pt x="24749" y="88461"/>
                          </a:cubicBezTo>
                          <a:cubicBezTo>
                            <a:pt x="24749" y="109621"/>
                            <a:pt x="40166" y="128481"/>
                            <a:pt x="66863" y="128481"/>
                          </a:cubicBezTo>
                          <a:cubicBezTo>
                            <a:pt x="88045" y="128481"/>
                            <a:pt x="107143" y="118825"/>
                            <a:pt x="120033" y="108931"/>
                          </a:cubicBezTo>
                          <a:cubicBezTo>
                            <a:pt x="125333" y="125719"/>
                            <a:pt x="137068" y="128481"/>
                            <a:pt x="143978" y="128481"/>
                          </a:cubicBezTo>
                          <a:cubicBezTo>
                            <a:pt x="157322" y="128481"/>
                            <a:pt x="165613" y="117216"/>
                            <a:pt x="165613" y="112383"/>
                          </a:cubicBezTo>
                          <a:cubicBezTo>
                            <a:pt x="165613" y="109621"/>
                            <a:pt x="162849" y="109621"/>
                            <a:pt x="161693" y="109621"/>
                          </a:cubicBezTo>
                          <a:cubicBezTo>
                            <a:pt x="158704" y="109621"/>
                            <a:pt x="158239" y="110537"/>
                            <a:pt x="157785" y="111918"/>
                          </a:cubicBezTo>
                          <a:cubicBezTo>
                            <a:pt x="154558" y="120659"/>
                            <a:pt x="147422" y="122039"/>
                            <a:pt x="144668" y="122039"/>
                          </a:cubicBezTo>
                          <a:cubicBezTo>
                            <a:pt x="141441" y="122039"/>
                            <a:pt x="137533" y="122039"/>
                            <a:pt x="136377" y="93749"/>
                          </a:cubicBezTo>
                          <a:close/>
                          <a:moveTo>
                            <a:pt x="118424" y="101571"/>
                          </a:moveTo>
                          <a:cubicBezTo>
                            <a:pt x="95871" y="119968"/>
                            <a:pt x="76309" y="122039"/>
                            <a:pt x="67555" y="122039"/>
                          </a:cubicBezTo>
                          <a:cubicBezTo>
                            <a:pt x="52365" y="122039"/>
                            <a:pt x="43848" y="111918"/>
                            <a:pt x="43848" y="96511"/>
                          </a:cubicBezTo>
                          <a:cubicBezTo>
                            <a:pt x="43848" y="89832"/>
                            <a:pt x="47075" y="64766"/>
                            <a:pt x="59047" y="48885"/>
                          </a:cubicBezTo>
                          <a:cubicBezTo>
                            <a:pt x="69628" y="35084"/>
                            <a:pt x="82744" y="31177"/>
                            <a:pt x="90809" y="31177"/>
                          </a:cubicBezTo>
                          <a:cubicBezTo>
                            <a:pt x="109216" y="31177"/>
                            <a:pt x="114516" y="48885"/>
                            <a:pt x="116351" y="63149"/>
                          </a:cubicBezTo>
                          <a:cubicBezTo>
                            <a:pt x="117733" y="73043"/>
                            <a:pt x="117270" y="89379"/>
                            <a:pt x="118424" y="10157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8" name="Forme libre : forme 347">
                      <a:extLst>
                        <a:ext uri="{FF2B5EF4-FFF2-40B4-BE49-F238E27FC236}">
                          <a16:creationId xmlns:a16="http://schemas.microsoft.com/office/drawing/2014/main" id="{EE2BC233-18DD-4C83-96F5-8CB7CCBB94E8}"/>
                        </a:ext>
                      </a:extLst>
                    </p:cNvPr>
                    <p:cNvSpPr/>
                    <p:nvPr>
                      <p:custDataLst>
                        <p:tags r:id="rId62"/>
                      </p:custDataLst>
                    </p:nvPr>
                  </p:nvSpPr>
                  <p:spPr>
                    <a:xfrm>
                      <a:off x="16176658" y="-17457196"/>
                      <a:ext cx="65997" cy="65962"/>
                    </a:xfrm>
                    <a:custGeom>
                      <a:avLst/>
                      <a:gdLst>
                        <a:gd name="connsiteX0" fmla="*/ 50994 w 65997"/>
                        <a:gd name="connsiteY0" fmla="*/ 38082 h 65961"/>
                        <a:gd name="connsiteX1" fmla="*/ 37877 w 65997"/>
                        <a:gd name="connsiteY1" fmla="*/ 24736 h 65961"/>
                        <a:gd name="connsiteX2" fmla="*/ 24749 w 65997"/>
                        <a:gd name="connsiteY2" fmla="*/ 37854 h 65961"/>
                        <a:gd name="connsiteX3" fmla="*/ 37877 w 65997"/>
                        <a:gd name="connsiteY3" fmla="*/ 51192 h 65961"/>
                        <a:gd name="connsiteX4" fmla="*/ 50994 w 65997"/>
                        <a:gd name="connsiteY4" fmla="*/ 38082 h 659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997" h="65961">
                          <a:moveTo>
                            <a:pt x="50994" y="38082"/>
                          </a:moveTo>
                          <a:cubicBezTo>
                            <a:pt x="50994" y="30722"/>
                            <a:pt x="45239" y="24736"/>
                            <a:pt x="37877" y="24736"/>
                          </a:cubicBezTo>
                          <a:cubicBezTo>
                            <a:pt x="30049" y="24736"/>
                            <a:pt x="24749" y="31177"/>
                            <a:pt x="24749" y="37854"/>
                          </a:cubicBezTo>
                          <a:cubicBezTo>
                            <a:pt x="24749" y="45214"/>
                            <a:pt x="30503" y="51192"/>
                            <a:pt x="37877" y="51192"/>
                          </a:cubicBezTo>
                          <a:cubicBezTo>
                            <a:pt x="45693" y="51192"/>
                            <a:pt x="50994" y="44751"/>
                            <a:pt x="50994" y="3808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9" name="Forme libre : forme 348">
                      <a:extLst>
                        <a:ext uri="{FF2B5EF4-FFF2-40B4-BE49-F238E27FC236}">
                          <a16:creationId xmlns:a16="http://schemas.microsoft.com/office/drawing/2014/main" id="{CE805AB7-A2E3-46CF-BCE1-ECD7DEDE0AC3}"/>
                        </a:ext>
                      </a:extLst>
                    </p:cNvPr>
                    <p:cNvSpPr/>
                    <p:nvPr>
                      <p:custDataLst>
                        <p:tags r:id="rId63"/>
                      </p:custDataLst>
                    </p:nvPr>
                  </p:nvSpPr>
                  <p:spPr>
                    <a:xfrm>
                      <a:off x="16099465" y="-17403645"/>
                      <a:ext cx="164993" cy="230866"/>
                    </a:xfrm>
                    <a:custGeom>
                      <a:avLst/>
                      <a:gdLst>
                        <a:gd name="connsiteX0" fmla="*/ 159228 w 164993"/>
                        <a:gd name="connsiteY0" fmla="*/ 56718 h 230865"/>
                        <a:gd name="connsiteX1" fmla="*/ 121475 w 164993"/>
                        <a:gd name="connsiteY1" fmla="*/ 24736 h 230865"/>
                        <a:gd name="connsiteX2" fmla="*/ 60943 w 164993"/>
                        <a:gd name="connsiteY2" fmla="*/ 83865 h 230865"/>
                        <a:gd name="connsiteX3" fmla="*/ 24810 w 164993"/>
                        <a:gd name="connsiteY3" fmla="*/ 228784 h 230865"/>
                        <a:gd name="connsiteX4" fmla="*/ 28026 w 164993"/>
                        <a:gd name="connsiteY4" fmla="*/ 231546 h 230865"/>
                        <a:gd name="connsiteX5" fmla="*/ 32399 w 164993"/>
                        <a:gd name="connsiteY5" fmla="*/ 229938 h 230865"/>
                        <a:gd name="connsiteX6" fmla="*/ 47826 w 164993"/>
                        <a:gd name="connsiteY6" fmla="*/ 168511 h 230865"/>
                        <a:gd name="connsiteX7" fmla="*/ 82351 w 164993"/>
                        <a:gd name="connsiteY7" fmla="*/ 188991 h 230865"/>
                        <a:gd name="connsiteX8" fmla="*/ 150937 w 164993"/>
                        <a:gd name="connsiteY8" fmla="*/ 130562 h 230865"/>
                        <a:gd name="connsiteX9" fmla="*/ 132983 w 164993"/>
                        <a:gd name="connsiteY9" fmla="*/ 95593 h 230865"/>
                        <a:gd name="connsiteX10" fmla="*/ 159228 w 164993"/>
                        <a:gd name="connsiteY10" fmla="*/ 56718 h 230865"/>
                        <a:gd name="connsiteX11" fmla="*/ 113648 w 164993"/>
                        <a:gd name="connsiteY11" fmla="*/ 95367 h 230865"/>
                        <a:gd name="connsiteX12" fmla="*/ 101913 w 164993"/>
                        <a:gd name="connsiteY12" fmla="*/ 96974 h 230865"/>
                        <a:gd name="connsiteX13" fmla="*/ 91095 w 164993"/>
                        <a:gd name="connsiteY13" fmla="*/ 95820 h 230865"/>
                        <a:gd name="connsiteX14" fmla="*/ 101913 w 164993"/>
                        <a:gd name="connsiteY14" fmla="*/ 94212 h 230865"/>
                        <a:gd name="connsiteX15" fmla="*/ 113648 w 164993"/>
                        <a:gd name="connsiteY15" fmla="*/ 95367 h 230865"/>
                        <a:gd name="connsiteX16" fmla="*/ 144027 w 164993"/>
                        <a:gd name="connsiteY16" fmla="*/ 52573 h 230865"/>
                        <a:gd name="connsiteX17" fmla="*/ 123775 w 164993"/>
                        <a:gd name="connsiteY17" fmla="*/ 90760 h 230865"/>
                        <a:gd name="connsiteX18" fmla="*/ 102140 w 164993"/>
                        <a:gd name="connsiteY18" fmla="*/ 87770 h 230865"/>
                        <a:gd name="connsiteX19" fmla="*/ 82578 w 164993"/>
                        <a:gd name="connsiteY19" fmla="*/ 96511 h 230865"/>
                        <a:gd name="connsiteX20" fmla="*/ 101449 w 164993"/>
                        <a:gd name="connsiteY20" fmla="*/ 103190 h 230865"/>
                        <a:gd name="connsiteX21" fmla="*/ 123321 w 164993"/>
                        <a:gd name="connsiteY21" fmla="*/ 99963 h 230865"/>
                        <a:gd name="connsiteX22" fmla="*/ 133902 w 164993"/>
                        <a:gd name="connsiteY22" fmla="*/ 124348 h 230865"/>
                        <a:gd name="connsiteX23" fmla="*/ 83042 w 164993"/>
                        <a:gd name="connsiteY23" fmla="*/ 182550 h 230865"/>
                        <a:gd name="connsiteX24" fmla="*/ 52652 w 164993"/>
                        <a:gd name="connsiteY24" fmla="*/ 153567 h 230865"/>
                        <a:gd name="connsiteX25" fmla="*/ 53343 w 164993"/>
                        <a:gd name="connsiteY25" fmla="*/ 146888 h 230865"/>
                        <a:gd name="connsiteX26" fmla="*/ 68533 w 164993"/>
                        <a:gd name="connsiteY26" fmla="*/ 85699 h 230865"/>
                        <a:gd name="connsiteX27" fmla="*/ 121010 w 164993"/>
                        <a:gd name="connsiteY27" fmla="*/ 31177 h 230865"/>
                        <a:gd name="connsiteX28" fmla="*/ 144027 w 164993"/>
                        <a:gd name="connsiteY28" fmla="*/ 52573 h 2308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64993" h="230865">
                          <a:moveTo>
                            <a:pt x="159228" y="56718"/>
                          </a:moveTo>
                          <a:cubicBezTo>
                            <a:pt x="159228" y="36475"/>
                            <a:pt x="141728" y="24736"/>
                            <a:pt x="121475" y="24736"/>
                          </a:cubicBezTo>
                          <a:cubicBezTo>
                            <a:pt x="89940" y="24736"/>
                            <a:pt x="66698" y="60623"/>
                            <a:pt x="60943" y="83865"/>
                          </a:cubicBezTo>
                          <a:lnTo>
                            <a:pt x="24810" y="228784"/>
                          </a:lnTo>
                          <a:cubicBezTo>
                            <a:pt x="24346" y="230393"/>
                            <a:pt x="26645" y="231546"/>
                            <a:pt x="28026" y="231546"/>
                          </a:cubicBezTo>
                          <a:cubicBezTo>
                            <a:pt x="30100" y="231546"/>
                            <a:pt x="31946" y="231321"/>
                            <a:pt x="32399" y="229938"/>
                          </a:cubicBezTo>
                          <a:lnTo>
                            <a:pt x="47826" y="168511"/>
                          </a:lnTo>
                          <a:cubicBezTo>
                            <a:pt x="52652" y="179096"/>
                            <a:pt x="63707" y="188991"/>
                            <a:pt x="82351" y="188991"/>
                          </a:cubicBezTo>
                          <a:cubicBezTo>
                            <a:pt x="114565" y="188991"/>
                            <a:pt x="150937" y="165760"/>
                            <a:pt x="150937" y="130562"/>
                          </a:cubicBezTo>
                          <a:cubicBezTo>
                            <a:pt x="150937" y="116989"/>
                            <a:pt x="144718" y="103190"/>
                            <a:pt x="132983" y="95593"/>
                          </a:cubicBezTo>
                          <a:cubicBezTo>
                            <a:pt x="144265" y="88461"/>
                            <a:pt x="159228" y="75352"/>
                            <a:pt x="159228" y="56718"/>
                          </a:cubicBezTo>
                          <a:close/>
                          <a:moveTo>
                            <a:pt x="113648" y="95367"/>
                          </a:moveTo>
                          <a:cubicBezTo>
                            <a:pt x="110194" y="96058"/>
                            <a:pt x="108585" y="96974"/>
                            <a:pt x="101913" y="96974"/>
                          </a:cubicBezTo>
                          <a:cubicBezTo>
                            <a:pt x="98231" y="96974"/>
                            <a:pt x="92705" y="96748"/>
                            <a:pt x="91095" y="95820"/>
                          </a:cubicBezTo>
                          <a:cubicBezTo>
                            <a:pt x="93395" y="94439"/>
                            <a:pt x="99840" y="94212"/>
                            <a:pt x="101913" y="94212"/>
                          </a:cubicBezTo>
                          <a:cubicBezTo>
                            <a:pt x="105367" y="94212"/>
                            <a:pt x="110430" y="94439"/>
                            <a:pt x="113648" y="95367"/>
                          </a:cubicBezTo>
                          <a:close/>
                          <a:moveTo>
                            <a:pt x="144027" y="52573"/>
                          </a:moveTo>
                          <a:cubicBezTo>
                            <a:pt x="144027" y="64766"/>
                            <a:pt x="138047" y="82710"/>
                            <a:pt x="123775" y="90760"/>
                          </a:cubicBezTo>
                          <a:cubicBezTo>
                            <a:pt x="119402" y="89379"/>
                            <a:pt x="115030" y="87770"/>
                            <a:pt x="102140" y="87770"/>
                          </a:cubicBezTo>
                          <a:cubicBezTo>
                            <a:pt x="94086" y="87770"/>
                            <a:pt x="82578" y="88235"/>
                            <a:pt x="82578" y="96511"/>
                          </a:cubicBezTo>
                          <a:cubicBezTo>
                            <a:pt x="82578" y="102262"/>
                            <a:pt x="89714" y="103190"/>
                            <a:pt x="101449" y="103190"/>
                          </a:cubicBezTo>
                          <a:cubicBezTo>
                            <a:pt x="109275" y="103190"/>
                            <a:pt x="116185" y="102034"/>
                            <a:pt x="123321" y="99963"/>
                          </a:cubicBezTo>
                          <a:cubicBezTo>
                            <a:pt x="130220" y="104796"/>
                            <a:pt x="133902" y="114227"/>
                            <a:pt x="133902" y="124348"/>
                          </a:cubicBezTo>
                          <a:cubicBezTo>
                            <a:pt x="133902" y="157700"/>
                            <a:pt x="111121" y="182550"/>
                            <a:pt x="83042" y="182550"/>
                          </a:cubicBezTo>
                          <a:cubicBezTo>
                            <a:pt x="65315" y="182550"/>
                            <a:pt x="52652" y="171738"/>
                            <a:pt x="52652" y="153567"/>
                          </a:cubicBezTo>
                          <a:cubicBezTo>
                            <a:pt x="52652" y="151258"/>
                            <a:pt x="52889" y="148961"/>
                            <a:pt x="53343" y="146888"/>
                          </a:cubicBezTo>
                          <a:lnTo>
                            <a:pt x="68533" y="85699"/>
                          </a:lnTo>
                          <a:cubicBezTo>
                            <a:pt x="74060" y="63850"/>
                            <a:pt x="94313" y="31177"/>
                            <a:pt x="121010" y="31177"/>
                          </a:cubicBezTo>
                          <a:cubicBezTo>
                            <a:pt x="134592" y="31177"/>
                            <a:pt x="144027" y="38547"/>
                            <a:pt x="144027" y="5257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0" name="Forme libre : forme 349">
                      <a:extLst>
                        <a:ext uri="{FF2B5EF4-FFF2-40B4-BE49-F238E27FC236}">
                          <a16:creationId xmlns:a16="http://schemas.microsoft.com/office/drawing/2014/main" id="{69079B76-8A63-4137-87BA-B5EEDFB39AC0}"/>
                        </a:ext>
                      </a:extLst>
                    </p:cNvPr>
                    <p:cNvSpPr/>
                    <p:nvPr>
                      <p:custDataLst>
                        <p:tags r:id="rId64"/>
                      </p:custDataLst>
                    </p:nvPr>
                  </p:nvSpPr>
                  <p:spPr>
                    <a:xfrm>
                      <a:off x="16375491" y="-18564930"/>
                      <a:ext cx="197992" cy="626635"/>
                    </a:xfrm>
                    <a:custGeom>
                      <a:avLst/>
                      <a:gdLst>
                        <a:gd name="connsiteX0" fmla="*/ 205870 w 197992"/>
                        <a:gd name="connsiteY0" fmla="*/ 602620 h 626635"/>
                        <a:gd name="connsiteX1" fmla="*/ 159848 w 197992"/>
                        <a:gd name="connsiteY1" fmla="*/ 251086 h 626635"/>
                        <a:gd name="connsiteX2" fmla="*/ 46115 w 197992"/>
                        <a:gd name="connsiteY2" fmla="*/ 33599 h 626635"/>
                        <a:gd name="connsiteX3" fmla="*/ 38557 w 197992"/>
                        <a:gd name="connsiteY3" fmla="*/ 25394 h 626635"/>
                        <a:gd name="connsiteX4" fmla="*/ 32308 w 197992"/>
                        <a:gd name="connsiteY4" fmla="*/ 24736 h 626635"/>
                        <a:gd name="connsiteX5" fmla="*/ 24749 w 197992"/>
                        <a:gd name="connsiteY5" fmla="*/ 28023 h 626635"/>
                        <a:gd name="connsiteX6" fmla="*/ 29018 w 197992"/>
                        <a:gd name="connsiteY6" fmla="*/ 35247 h 626635"/>
                        <a:gd name="connsiteX7" fmla="*/ 169376 w 197992"/>
                        <a:gd name="connsiteY7" fmla="*/ 614440 h 626635"/>
                        <a:gd name="connsiteX8" fmla="*/ 178585 w 197992"/>
                        <a:gd name="connsiteY8" fmla="*/ 619038 h 626635"/>
                        <a:gd name="connsiteX9" fmla="*/ 196662 w 197992"/>
                        <a:gd name="connsiteY9" fmla="*/ 619038 h 626635"/>
                        <a:gd name="connsiteX10" fmla="*/ 205870 w 197992"/>
                        <a:gd name="connsiteY10" fmla="*/ 615429 h 626635"/>
                        <a:gd name="connsiteX11" fmla="*/ 205870 w 197992"/>
                        <a:gd name="connsiteY11" fmla="*/ 602620 h 6266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97992" h="626635">
                          <a:moveTo>
                            <a:pt x="205870" y="602620"/>
                          </a:moveTo>
                          <a:cubicBezTo>
                            <a:pt x="205870" y="401879"/>
                            <a:pt x="170036" y="284272"/>
                            <a:pt x="159848" y="251086"/>
                          </a:cubicBezTo>
                          <a:cubicBezTo>
                            <a:pt x="137491" y="178158"/>
                            <a:pt x="101007" y="101281"/>
                            <a:pt x="46115" y="33599"/>
                          </a:cubicBezTo>
                          <a:cubicBezTo>
                            <a:pt x="41186" y="27693"/>
                            <a:pt x="39867" y="26044"/>
                            <a:pt x="38557" y="25394"/>
                          </a:cubicBezTo>
                          <a:cubicBezTo>
                            <a:pt x="37897" y="25064"/>
                            <a:pt x="37567" y="24736"/>
                            <a:pt x="32308" y="24736"/>
                          </a:cubicBezTo>
                          <a:cubicBezTo>
                            <a:pt x="27378" y="24736"/>
                            <a:pt x="24749" y="24736"/>
                            <a:pt x="24749" y="28023"/>
                          </a:cubicBezTo>
                          <a:cubicBezTo>
                            <a:pt x="24749" y="28671"/>
                            <a:pt x="24749" y="29331"/>
                            <a:pt x="29018" y="35247"/>
                          </a:cubicBezTo>
                          <a:cubicBezTo>
                            <a:pt x="143410" y="194916"/>
                            <a:pt x="169056" y="392027"/>
                            <a:pt x="169376" y="614440"/>
                          </a:cubicBezTo>
                          <a:cubicBezTo>
                            <a:pt x="169376" y="619038"/>
                            <a:pt x="171356" y="619038"/>
                            <a:pt x="178585" y="619038"/>
                          </a:cubicBezTo>
                          <a:lnTo>
                            <a:pt x="196662" y="619038"/>
                          </a:lnTo>
                          <a:cubicBezTo>
                            <a:pt x="203570" y="619038"/>
                            <a:pt x="205540" y="619038"/>
                            <a:pt x="205870" y="615429"/>
                          </a:cubicBezTo>
                          <a:lnTo>
                            <a:pt x="205870" y="60262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1" name="Forme libre : forme 350">
                      <a:extLst>
                        <a:ext uri="{FF2B5EF4-FFF2-40B4-BE49-F238E27FC236}">
                          <a16:creationId xmlns:a16="http://schemas.microsoft.com/office/drawing/2014/main" id="{E3013D2F-2CA4-4C2C-B455-DF6AD1A4791C}"/>
                        </a:ext>
                      </a:extLst>
                    </p:cNvPr>
                    <p:cNvSpPr/>
                    <p:nvPr>
                      <p:custDataLst>
                        <p:tags r:id="rId65"/>
                      </p:custDataLst>
                    </p:nvPr>
                  </p:nvSpPr>
                  <p:spPr>
                    <a:xfrm>
                      <a:off x="16520118" y="-17977089"/>
                      <a:ext cx="65997" cy="230866"/>
                    </a:xfrm>
                    <a:custGeom>
                      <a:avLst/>
                      <a:gdLst>
                        <a:gd name="connsiteX0" fmla="*/ 61243 w 65997"/>
                        <a:gd name="connsiteY0" fmla="*/ 33609 h 230865"/>
                        <a:gd name="connsiteX1" fmla="*/ 52035 w 65997"/>
                        <a:gd name="connsiteY1" fmla="*/ 24736 h 230865"/>
                        <a:gd name="connsiteX2" fmla="*/ 33957 w 65997"/>
                        <a:gd name="connsiteY2" fmla="*/ 24736 h 230865"/>
                        <a:gd name="connsiteX3" fmla="*/ 24749 w 65997"/>
                        <a:gd name="connsiteY3" fmla="*/ 33609 h 230865"/>
                        <a:gd name="connsiteX4" fmla="*/ 24749 w 65997"/>
                        <a:gd name="connsiteY4" fmla="*/ 219559 h 230865"/>
                        <a:gd name="connsiteX5" fmla="*/ 33957 w 65997"/>
                        <a:gd name="connsiteY5" fmla="*/ 228422 h 230865"/>
                        <a:gd name="connsiteX6" fmla="*/ 52035 w 65997"/>
                        <a:gd name="connsiteY6" fmla="*/ 228422 h 230865"/>
                        <a:gd name="connsiteX7" fmla="*/ 61243 w 65997"/>
                        <a:gd name="connsiteY7" fmla="*/ 219559 h 230865"/>
                        <a:gd name="connsiteX8" fmla="*/ 61243 w 65997"/>
                        <a:gd name="connsiteY8" fmla="*/ 33609 h 2308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65997" h="230865">
                          <a:moveTo>
                            <a:pt x="61243" y="33609"/>
                          </a:moveTo>
                          <a:cubicBezTo>
                            <a:pt x="61243" y="25066"/>
                            <a:pt x="60913" y="24736"/>
                            <a:pt x="52035" y="24736"/>
                          </a:cubicBezTo>
                          <a:lnTo>
                            <a:pt x="33957" y="24736"/>
                          </a:lnTo>
                          <a:cubicBezTo>
                            <a:pt x="25078" y="24736"/>
                            <a:pt x="24749" y="25066"/>
                            <a:pt x="24749" y="33609"/>
                          </a:cubicBezTo>
                          <a:lnTo>
                            <a:pt x="24749" y="219559"/>
                          </a:lnTo>
                          <a:cubicBezTo>
                            <a:pt x="24749" y="228094"/>
                            <a:pt x="25078" y="228422"/>
                            <a:pt x="33957" y="228422"/>
                          </a:cubicBezTo>
                          <a:lnTo>
                            <a:pt x="52035" y="228422"/>
                          </a:lnTo>
                          <a:cubicBezTo>
                            <a:pt x="60913" y="228422"/>
                            <a:pt x="61243" y="228094"/>
                            <a:pt x="61243" y="219559"/>
                          </a:cubicBezTo>
                          <a:lnTo>
                            <a:pt x="61243" y="3360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2" name="Forme libre : forme 351">
                      <a:extLst>
                        <a:ext uri="{FF2B5EF4-FFF2-40B4-BE49-F238E27FC236}">
                          <a16:creationId xmlns:a16="http://schemas.microsoft.com/office/drawing/2014/main" id="{B36F196B-0B5A-49D0-8373-1914C72B3786}"/>
                        </a:ext>
                      </a:extLst>
                    </p:cNvPr>
                    <p:cNvSpPr/>
                    <p:nvPr>
                      <p:custDataLst>
                        <p:tags r:id="rId66"/>
                      </p:custDataLst>
                    </p:nvPr>
                  </p:nvSpPr>
                  <p:spPr>
                    <a:xfrm>
                      <a:off x="16375491" y="-17779943"/>
                      <a:ext cx="197992" cy="626635"/>
                    </a:xfrm>
                    <a:custGeom>
                      <a:avLst/>
                      <a:gdLst>
                        <a:gd name="connsiteX0" fmla="*/ 205870 w 197992"/>
                        <a:gd name="connsiteY0" fmla="*/ 28353 h 626635"/>
                        <a:gd name="connsiteX1" fmla="*/ 196662 w 197992"/>
                        <a:gd name="connsiteY1" fmla="*/ 24736 h 626635"/>
                        <a:gd name="connsiteX2" fmla="*/ 178585 w 197992"/>
                        <a:gd name="connsiteY2" fmla="*/ 24736 h 626635"/>
                        <a:gd name="connsiteX3" fmla="*/ 169376 w 197992"/>
                        <a:gd name="connsiteY3" fmla="*/ 29333 h 626635"/>
                        <a:gd name="connsiteX4" fmla="*/ 160507 w 197992"/>
                        <a:gd name="connsiteY4" fmla="*/ 223168 h 626635"/>
                        <a:gd name="connsiteX5" fmla="*/ 27048 w 197992"/>
                        <a:gd name="connsiteY5" fmla="*/ 611493 h 626635"/>
                        <a:gd name="connsiteX6" fmla="*/ 24749 w 197992"/>
                        <a:gd name="connsiteY6" fmla="*/ 615761 h 626635"/>
                        <a:gd name="connsiteX7" fmla="*/ 32308 w 197992"/>
                        <a:gd name="connsiteY7" fmla="*/ 619050 h 626635"/>
                        <a:gd name="connsiteX8" fmla="*/ 38887 w 197992"/>
                        <a:gd name="connsiteY8" fmla="*/ 618390 h 626635"/>
                        <a:gd name="connsiteX9" fmla="*/ 115145 w 197992"/>
                        <a:gd name="connsiteY9" fmla="*/ 503400 h 626635"/>
                        <a:gd name="connsiteX10" fmla="*/ 197982 w 197992"/>
                        <a:gd name="connsiteY10" fmla="*/ 197545 h 626635"/>
                        <a:gd name="connsiteX11" fmla="*/ 205870 w 197992"/>
                        <a:gd name="connsiteY11" fmla="*/ 41166 h 626635"/>
                        <a:gd name="connsiteX12" fmla="*/ 205870 w 197992"/>
                        <a:gd name="connsiteY12" fmla="*/ 28353 h 6266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197992" h="626635">
                          <a:moveTo>
                            <a:pt x="205870" y="28353"/>
                          </a:moveTo>
                          <a:cubicBezTo>
                            <a:pt x="205540" y="24736"/>
                            <a:pt x="203570" y="24736"/>
                            <a:pt x="196662" y="24736"/>
                          </a:cubicBezTo>
                          <a:lnTo>
                            <a:pt x="178585" y="24736"/>
                          </a:lnTo>
                          <a:cubicBezTo>
                            <a:pt x="171356" y="24736"/>
                            <a:pt x="169376" y="24736"/>
                            <a:pt x="169376" y="29333"/>
                          </a:cubicBezTo>
                          <a:cubicBezTo>
                            <a:pt x="169376" y="63180"/>
                            <a:pt x="169056" y="141364"/>
                            <a:pt x="160507" y="223168"/>
                          </a:cubicBezTo>
                          <a:cubicBezTo>
                            <a:pt x="142750" y="393020"/>
                            <a:pt x="99037" y="510635"/>
                            <a:pt x="27048" y="611493"/>
                          </a:cubicBezTo>
                          <a:cubicBezTo>
                            <a:pt x="24749" y="614443"/>
                            <a:pt x="24749" y="615103"/>
                            <a:pt x="24749" y="615761"/>
                          </a:cubicBezTo>
                          <a:cubicBezTo>
                            <a:pt x="24749" y="619050"/>
                            <a:pt x="27378" y="619050"/>
                            <a:pt x="32308" y="619050"/>
                          </a:cubicBezTo>
                          <a:cubicBezTo>
                            <a:pt x="37567" y="619050"/>
                            <a:pt x="38226" y="619050"/>
                            <a:pt x="38887" y="618390"/>
                          </a:cubicBezTo>
                          <a:cubicBezTo>
                            <a:pt x="40196" y="617402"/>
                            <a:pt x="81940" y="569434"/>
                            <a:pt x="115145" y="503400"/>
                          </a:cubicBezTo>
                          <a:cubicBezTo>
                            <a:pt x="158538" y="416672"/>
                            <a:pt x="185813" y="317132"/>
                            <a:pt x="197982" y="197545"/>
                          </a:cubicBezTo>
                          <a:cubicBezTo>
                            <a:pt x="198961" y="187363"/>
                            <a:pt x="205870" y="119030"/>
                            <a:pt x="205870" y="41166"/>
                          </a:cubicBezTo>
                          <a:lnTo>
                            <a:pt x="205870" y="283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</p:grpSp>
              <p:cxnSp>
                <p:nvCxnSpPr>
                  <p:cNvPr id="27" name="Connecteur droit 26">
                    <a:extLst>
                      <a:ext uri="{FF2B5EF4-FFF2-40B4-BE49-F238E27FC236}">
                        <a16:creationId xmlns:a16="http://schemas.microsoft.com/office/drawing/2014/main" id="{8E91E41A-CD10-43D2-B121-A0F562F6739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>
                    <a:off x="6780954" y="4632159"/>
                    <a:ext cx="0" cy="1431537"/>
                  </a:xfrm>
                  <a:prstGeom prst="line">
                    <a:avLst/>
                  </a:prstGeom>
                  <a:solidFill>
                    <a:schemeClr val="accent1"/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" name="Connecteur droit 27">
                    <a:extLst>
                      <a:ext uri="{FF2B5EF4-FFF2-40B4-BE49-F238E27FC236}">
                        <a16:creationId xmlns:a16="http://schemas.microsoft.com/office/drawing/2014/main" id="{EC3F9BDA-CA56-47CE-A676-4524C54FA4B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>
                    <a:off x="8041550" y="4699509"/>
                    <a:ext cx="30210" cy="123499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" name="Connecteur droit 28">
                    <a:extLst>
                      <a:ext uri="{FF2B5EF4-FFF2-40B4-BE49-F238E27FC236}">
                        <a16:creationId xmlns:a16="http://schemas.microsoft.com/office/drawing/2014/main" id="{55E72021-E7CD-4FE6-901F-C654693B673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>
                    <a:off x="6053020" y="5026905"/>
                    <a:ext cx="2767452" cy="12895"/>
                  </a:xfrm>
                  <a:prstGeom prst="line">
                    <a:avLst/>
                  </a:prstGeom>
                  <a:solidFill>
                    <a:schemeClr val="accent1"/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0" name="Connecteur droit 29">
                    <a:extLst>
                      <a:ext uri="{FF2B5EF4-FFF2-40B4-BE49-F238E27FC236}">
                        <a16:creationId xmlns:a16="http://schemas.microsoft.com/office/drawing/2014/main" id="{D46B2DE6-1C6A-4FE6-9029-B6D0AB25AB3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6057284" y="5532371"/>
                    <a:ext cx="2763188" cy="273"/>
                  </a:xfrm>
                  <a:prstGeom prst="line">
                    <a:avLst/>
                  </a:prstGeom>
                  <a:solidFill>
                    <a:schemeClr val="accent1"/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sp>
              <p:nvSpPr>
                <p:cNvPr id="528" name="Text Box 6">
                  <a:extLst>
                    <a:ext uri="{FF2B5EF4-FFF2-40B4-BE49-F238E27FC236}">
                      <a16:creationId xmlns:a16="http://schemas.microsoft.com/office/drawing/2014/main" id="{7DB4DC41-215E-4839-8DA4-C59E5107AA7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752209" y="4497126"/>
                  <a:ext cx="678391" cy="3077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r>
                    <a:rPr lang="en-GB" altLang="en-US" sz="1400" dirty="0" err="1">
                      <a:solidFill>
                        <a:schemeClr val="accent2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rPr>
                    <a:t>su</a:t>
                  </a:r>
                  <a:r>
                    <a:rPr lang="en-GB" altLang="en-US" sz="1400" dirty="0">
                      <a:solidFill>
                        <a:schemeClr val="accent2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rPr>
                    <a:t>(4)</a:t>
                  </a:r>
                  <a:r>
                    <a:rPr lang="en-GB" altLang="en-US" sz="1400" baseline="-25000" dirty="0">
                      <a:solidFill>
                        <a:schemeClr val="accent2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rPr>
                    <a:t>R</a:t>
                  </a:r>
                </a:p>
              </p:txBody>
            </p:sp>
            <p:sp>
              <p:nvSpPr>
                <p:cNvPr id="531" name="Text Box 10">
                  <a:extLst>
                    <a:ext uri="{FF2B5EF4-FFF2-40B4-BE49-F238E27FC236}">
                      <a16:creationId xmlns:a16="http://schemas.microsoft.com/office/drawing/2014/main" id="{3F1D47A1-0235-4EBA-8A8C-278BC175EF9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149751" y="5613734"/>
                  <a:ext cx="780983" cy="3077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r>
                    <a:rPr lang="en-GB" altLang="en-US" sz="1400" dirty="0">
                      <a:solidFill>
                        <a:schemeClr val="accent2"/>
                      </a:solidFill>
                      <a:latin typeface="Arial" panose="020B0604020202020204" pitchFamily="34" charset="0"/>
                    </a:rPr>
                    <a:t>Lorentz</a:t>
                  </a:r>
                  <a:endParaRPr lang="en-GB" altLang="en-US" sz="1400" dirty="0">
                    <a:solidFill>
                      <a:schemeClr val="accent2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532" name="Text Box 11">
                  <a:extLst>
                    <a:ext uri="{FF2B5EF4-FFF2-40B4-BE49-F238E27FC236}">
                      <a16:creationId xmlns:a16="http://schemas.microsoft.com/office/drawing/2014/main" id="{457AB432-338F-4533-A6BD-290FB1DD97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971673" y="5507097"/>
                  <a:ext cx="1019830" cy="3077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r>
                    <a:rPr lang="en-GB" altLang="en-US" sz="1400" dirty="0" err="1">
                      <a:solidFill>
                        <a:schemeClr val="accent2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rPr>
                    <a:t>superconf</a:t>
                  </a:r>
                  <a:r>
                    <a:rPr lang="en-GB" altLang="en-US" sz="1400" dirty="0">
                      <a:solidFill>
                        <a:schemeClr val="accent2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rPr>
                    <a:t>.</a:t>
                  </a:r>
                </a:p>
              </p:txBody>
            </p:sp>
            <p:sp>
              <p:nvSpPr>
                <p:cNvPr id="534" name="Text Box 10">
                  <a:extLst>
                    <a:ext uri="{FF2B5EF4-FFF2-40B4-BE49-F238E27FC236}">
                      <a16:creationId xmlns:a16="http://schemas.microsoft.com/office/drawing/2014/main" id="{917059D4-9CB7-413F-823A-85E8463D580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481804" y="4540987"/>
                  <a:ext cx="553357" cy="3077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r>
                    <a:rPr lang="en-GB" altLang="en-US" sz="1400" dirty="0" err="1">
                      <a:solidFill>
                        <a:schemeClr val="accent2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rPr>
                    <a:t>susy</a:t>
                  </a:r>
                  <a:endParaRPr lang="en-GB" altLang="en-US" sz="1400" dirty="0">
                    <a:solidFill>
                      <a:schemeClr val="accent2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535" name="Text Box 8">
                  <a:extLst>
                    <a:ext uri="{FF2B5EF4-FFF2-40B4-BE49-F238E27FC236}">
                      <a16:creationId xmlns:a16="http://schemas.microsoft.com/office/drawing/2014/main" id="{FC9A09D6-6A19-4CA5-AD26-C09322D915D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902541" y="5580833"/>
                  <a:ext cx="1050288" cy="3077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r>
                    <a:rPr lang="en-GB" altLang="en-US" sz="1400" dirty="0">
                      <a:solidFill>
                        <a:schemeClr val="accent2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rPr>
                    <a:t>spec. conf.</a:t>
                  </a:r>
                </a:p>
              </p:txBody>
            </p:sp>
            <p:sp>
              <p:nvSpPr>
                <p:cNvPr id="536" name="Text Box 10">
                  <a:extLst>
                    <a:ext uri="{FF2B5EF4-FFF2-40B4-BE49-F238E27FC236}">
                      <a16:creationId xmlns:a16="http://schemas.microsoft.com/office/drawing/2014/main" id="{1C8E6011-CAEB-4363-8EE6-537DDCDE734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053892" y="3870346"/>
                  <a:ext cx="780983" cy="3077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r>
                    <a:rPr lang="en-GB" altLang="en-US" sz="1400" dirty="0">
                      <a:solidFill>
                        <a:schemeClr val="accent2"/>
                      </a:solidFill>
                      <a:latin typeface="Arial" panose="020B0604020202020204" pitchFamily="34" charset="0"/>
                    </a:rPr>
                    <a:t>Lorentz</a:t>
                  </a:r>
                  <a:endParaRPr lang="en-GB" altLang="en-US" sz="1400" dirty="0">
                    <a:solidFill>
                      <a:schemeClr val="accent2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537" name="Text Box 10">
                  <a:extLst>
                    <a:ext uri="{FF2B5EF4-FFF2-40B4-BE49-F238E27FC236}">
                      <a16:creationId xmlns:a16="http://schemas.microsoft.com/office/drawing/2014/main" id="{A644539B-7949-466F-9E58-C7B359DD3F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931815" y="3872979"/>
                  <a:ext cx="1099981" cy="3077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r>
                    <a:rPr lang="en-GB" altLang="en-US" sz="1400" dirty="0">
                      <a:solidFill>
                        <a:schemeClr val="accent2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rPr>
                    <a:t>translations</a:t>
                  </a:r>
                </a:p>
              </p:txBody>
            </p:sp>
          </p:grpSp>
        </p:grpSp>
      </p:grpSp>
      <p:grpSp>
        <p:nvGrpSpPr>
          <p:cNvPr id="517" name="Groupe 516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a,b&amp;=1,\dots,4\\&#10;\alpha,\dot{\alpha},\beta,\dot{\beta}&amp;=1,2 &#10;\end{align*}&#10;&#10;\end{document}" title="IguanaTex Vector Display">
            <a:extLst>
              <a:ext uri="{FF2B5EF4-FFF2-40B4-BE49-F238E27FC236}">
                <a16:creationId xmlns:a16="http://schemas.microsoft.com/office/drawing/2014/main" id="{327328C3-5878-479F-BE84-4BBDBD821031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6777285" y="2809798"/>
            <a:ext cx="2127756" cy="679260"/>
            <a:chOff x="9235409" y="-15064127"/>
            <a:chExt cx="2127756" cy="679260"/>
          </a:xfrm>
        </p:grpSpPr>
        <p:sp>
          <p:nvSpPr>
            <p:cNvPr id="449" name="Forme libre : forme 448">
              <a:extLst>
                <a:ext uri="{FF2B5EF4-FFF2-40B4-BE49-F238E27FC236}">
                  <a16:creationId xmlns:a16="http://schemas.microsoft.com/office/drawing/2014/main" id="{083237E2-F43A-44D6-85F7-04ACD7330165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>
              <a:off x="9856834" y="-15000346"/>
              <a:ext cx="203371" cy="177853"/>
            </a:xfrm>
            <a:custGeom>
              <a:avLst/>
              <a:gdLst>
                <a:gd name="connsiteX0" fmla="*/ 103393 w 203370"/>
                <a:gd name="connsiteY0" fmla="*/ 35253 h 177852"/>
                <a:gd name="connsiteX1" fmla="*/ 80093 w 203370"/>
                <a:gd name="connsiteY1" fmla="*/ 19056 h 177852"/>
                <a:gd name="connsiteX2" fmla="*/ 19066 w 203370"/>
                <a:gd name="connsiteY2" fmla="*/ 93205 h 177852"/>
                <a:gd name="connsiteX3" fmla="*/ 52749 w 203370"/>
                <a:gd name="connsiteY3" fmla="*/ 133708 h 177852"/>
                <a:gd name="connsiteX4" fmla="*/ 85662 w 203370"/>
                <a:gd name="connsiteY4" fmla="*/ 114723 h 177852"/>
                <a:gd name="connsiteX5" fmla="*/ 108708 w 203370"/>
                <a:gd name="connsiteY5" fmla="*/ 133708 h 177852"/>
                <a:gd name="connsiteX6" fmla="*/ 127448 w 203370"/>
                <a:gd name="connsiteY6" fmla="*/ 119780 h 177852"/>
                <a:gd name="connsiteX7" fmla="*/ 135043 w 203370"/>
                <a:gd name="connsiteY7" fmla="*/ 94729 h 177852"/>
                <a:gd name="connsiteX8" fmla="*/ 132008 w 203370"/>
                <a:gd name="connsiteY8" fmla="*/ 92197 h 177852"/>
                <a:gd name="connsiteX9" fmla="*/ 128457 w 203370"/>
                <a:gd name="connsiteY9" fmla="*/ 96755 h 177852"/>
                <a:gd name="connsiteX10" fmla="*/ 109216 w 203370"/>
                <a:gd name="connsiteY10" fmla="*/ 128133 h 177852"/>
                <a:gd name="connsiteX11" fmla="*/ 101622 w 203370"/>
                <a:gd name="connsiteY11" fmla="*/ 116493 h 177852"/>
                <a:gd name="connsiteX12" fmla="*/ 104910 w 203370"/>
                <a:gd name="connsiteY12" fmla="*/ 97763 h 177852"/>
                <a:gd name="connsiteX13" fmla="*/ 110479 w 203370"/>
                <a:gd name="connsiteY13" fmla="*/ 74984 h 177852"/>
                <a:gd name="connsiteX14" fmla="*/ 119599 w 203370"/>
                <a:gd name="connsiteY14" fmla="*/ 39557 h 177852"/>
                <a:gd name="connsiteX15" fmla="*/ 121371 w 203370"/>
                <a:gd name="connsiteY15" fmla="*/ 30950 h 177852"/>
                <a:gd name="connsiteX16" fmla="*/ 114023 w 203370"/>
                <a:gd name="connsiteY16" fmla="*/ 24113 h 177852"/>
                <a:gd name="connsiteX17" fmla="*/ 103393 w 203370"/>
                <a:gd name="connsiteY17" fmla="*/ 35253 h 177852"/>
                <a:gd name="connsiteX18" fmla="*/ 86933 w 203370"/>
                <a:gd name="connsiteY18" fmla="*/ 100804 h 177852"/>
                <a:gd name="connsiteX19" fmla="*/ 81865 w 203370"/>
                <a:gd name="connsiteY19" fmla="*/ 110166 h 177852"/>
                <a:gd name="connsiteX20" fmla="*/ 53249 w 203370"/>
                <a:gd name="connsiteY20" fmla="*/ 128133 h 177852"/>
                <a:gd name="connsiteX21" fmla="*/ 37044 w 203370"/>
                <a:gd name="connsiteY21" fmla="*/ 104346 h 177852"/>
                <a:gd name="connsiteX22" fmla="*/ 50970 w 203370"/>
                <a:gd name="connsiteY22" fmla="*/ 48917 h 177852"/>
                <a:gd name="connsiteX23" fmla="*/ 80347 w 203370"/>
                <a:gd name="connsiteY23" fmla="*/ 24621 h 177852"/>
                <a:gd name="connsiteX24" fmla="*/ 100350 w 203370"/>
                <a:gd name="connsiteY24" fmla="*/ 46893 h 177852"/>
                <a:gd name="connsiteX25" fmla="*/ 99596 w 203370"/>
                <a:gd name="connsiteY25" fmla="*/ 51197 h 177852"/>
                <a:gd name="connsiteX26" fmla="*/ 86933 w 203370"/>
                <a:gd name="connsiteY26" fmla="*/ 100804 h 177852"/>
                <a:gd name="connsiteX27" fmla="*/ 194217 w 203370"/>
                <a:gd name="connsiteY27" fmla="*/ 130666 h 177852"/>
                <a:gd name="connsiteX28" fmla="*/ 178011 w 203370"/>
                <a:gd name="connsiteY28" fmla="*/ 104091 h 177852"/>
                <a:gd name="connsiteX29" fmla="*/ 164586 w 203370"/>
                <a:gd name="connsiteY29" fmla="*/ 117510 h 177852"/>
                <a:gd name="connsiteX30" fmla="*/ 178011 w 203370"/>
                <a:gd name="connsiteY30" fmla="*/ 130919 h 177852"/>
                <a:gd name="connsiteX31" fmla="*/ 186869 w 203370"/>
                <a:gd name="connsiteY31" fmla="*/ 127633 h 177852"/>
                <a:gd name="connsiteX32" fmla="*/ 188140 w 203370"/>
                <a:gd name="connsiteY32" fmla="*/ 126870 h 177852"/>
                <a:gd name="connsiteX33" fmla="*/ 188648 w 203370"/>
                <a:gd name="connsiteY33" fmla="*/ 130666 h 177852"/>
                <a:gd name="connsiteX34" fmla="*/ 171425 w 203370"/>
                <a:gd name="connsiteY34" fmla="*/ 172929 h 177852"/>
                <a:gd name="connsiteX35" fmla="*/ 168637 w 203370"/>
                <a:gd name="connsiteY35" fmla="*/ 176980 h 177852"/>
                <a:gd name="connsiteX36" fmla="*/ 171170 w 203370"/>
                <a:gd name="connsiteY36" fmla="*/ 179766 h 177852"/>
                <a:gd name="connsiteX37" fmla="*/ 194217 w 203370"/>
                <a:gd name="connsiteY37" fmla="*/ 13066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3370" h="177852">
                  <a:moveTo>
                    <a:pt x="103393" y="35253"/>
                  </a:moveTo>
                  <a:cubicBezTo>
                    <a:pt x="98834" y="25891"/>
                    <a:pt x="91493" y="19056"/>
                    <a:pt x="80093" y="19056"/>
                  </a:cubicBezTo>
                  <a:cubicBezTo>
                    <a:pt x="50470" y="19056"/>
                    <a:pt x="19066" y="56261"/>
                    <a:pt x="19066" y="93205"/>
                  </a:cubicBezTo>
                  <a:cubicBezTo>
                    <a:pt x="19066" y="117001"/>
                    <a:pt x="32992" y="133708"/>
                    <a:pt x="52749" y="133708"/>
                  </a:cubicBezTo>
                  <a:cubicBezTo>
                    <a:pt x="57809" y="133708"/>
                    <a:pt x="70473" y="132690"/>
                    <a:pt x="85662" y="114723"/>
                  </a:cubicBezTo>
                  <a:cubicBezTo>
                    <a:pt x="87688" y="125354"/>
                    <a:pt x="96553" y="133708"/>
                    <a:pt x="108708" y="133708"/>
                  </a:cubicBezTo>
                  <a:cubicBezTo>
                    <a:pt x="117574" y="133708"/>
                    <a:pt x="123397" y="127880"/>
                    <a:pt x="127448" y="119780"/>
                  </a:cubicBezTo>
                  <a:cubicBezTo>
                    <a:pt x="131754" y="110673"/>
                    <a:pt x="135043" y="95230"/>
                    <a:pt x="135043" y="94729"/>
                  </a:cubicBezTo>
                  <a:cubicBezTo>
                    <a:pt x="135043" y="92197"/>
                    <a:pt x="132763" y="92197"/>
                    <a:pt x="132008" y="92197"/>
                  </a:cubicBezTo>
                  <a:cubicBezTo>
                    <a:pt x="129474" y="92197"/>
                    <a:pt x="129220" y="93205"/>
                    <a:pt x="128457" y="96755"/>
                  </a:cubicBezTo>
                  <a:cubicBezTo>
                    <a:pt x="124159" y="113207"/>
                    <a:pt x="119599" y="128133"/>
                    <a:pt x="109216" y="128133"/>
                  </a:cubicBezTo>
                  <a:cubicBezTo>
                    <a:pt x="102377" y="128133"/>
                    <a:pt x="101622" y="121559"/>
                    <a:pt x="101622" y="116493"/>
                  </a:cubicBezTo>
                  <a:cubicBezTo>
                    <a:pt x="101622" y="110927"/>
                    <a:pt x="102122" y="108903"/>
                    <a:pt x="104910" y="97763"/>
                  </a:cubicBezTo>
                  <a:cubicBezTo>
                    <a:pt x="107699" y="87132"/>
                    <a:pt x="108199" y="84608"/>
                    <a:pt x="110479" y="74984"/>
                  </a:cubicBezTo>
                  <a:lnTo>
                    <a:pt x="119599" y="39557"/>
                  </a:lnTo>
                  <a:cubicBezTo>
                    <a:pt x="121371" y="32467"/>
                    <a:pt x="121371" y="31966"/>
                    <a:pt x="121371" y="30950"/>
                  </a:cubicBezTo>
                  <a:cubicBezTo>
                    <a:pt x="121371" y="26647"/>
                    <a:pt x="118329" y="24113"/>
                    <a:pt x="114023" y="24113"/>
                  </a:cubicBezTo>
                  <a:cubicBezTo>
                    <a:pt x="107945" y="24113"/>
                    <a:pt x="104148" y="29686"/>
                    <a:pt x="103393" y="35253"/>
                  </a:cubicBezTo>
                  <a:close/>
                  <a:moveTo>
                    <a:pt x="86933" y="100804"/>
                  </a:moveTo>
                  <a:cubicBezTo>
                    <a:pt x="85662" y="105361"/>
                    <a:pt x="85662" y="105862"/>
                    <a:pt x="81865" y="110166"/>
                  </a:cubicBezTo>
                  <a:cubicBezTo>
                    <a:pt x="70726" y="124084"/>
                    <a:pt x="60344" y="128133"/>
                    <a:pt x="53249" y="128133"/>
                  </a:cubicBezTo>
                  <a:cubicBezTo>
                    <a:pt x="40587" y="128133"/>
                    <a:pt x="37044" y="114215"/>
                    <a:pt x="37044" y="104346"/>
                  </a:cubicBezTo>
                  <a:cubicBezTo>
                    <a:pt x="37044" y="91690"/>
                    <a:pt x="45147" y="60557"/>
                    <a:pt x="50970" y="48917"/>
                  </a:cubicBezTo>
                  <a:cubicBezTo>
                    <a:pt x="58826" y="33991"/>
                    <a:pt x="70218" y="24621"/>
                    <a:pt x="80347" y="24621"/>
                  </a:cubicBezTo>
                  <a:cubicBezTo>
                    <a:pt x="96808" y="24621"/>
                    <a:pt x="100350" y="45377"/>
                    <a:pt x="100350" y="46893"/>
                  </a:cubicBezTo>
                  <a:cubicBezTo>
                    <a:pt x="100350" y="48408"/>
                    <a:pt x="99842" y="49934"/>
                    <a:pt x="99596" y="51197"/>
                  </a:cubicBezTo>
                  <a:lnTo>
                    <a:pt x="86933" y="100804"/>
                  </a:lnTo>
                  <a:close/>
                  <a:moveTo>
                    <a:pt x="194217" y="130666"/>
                  </a:moveTo>
                  <a:cubicBezTo>
                    <a:pt x="194217" y="113960"/>
                    <a:pt x="187885" y="104091"/>
                    <a:pt x="178011" y="104091"/>
                  </a:cubicBezTo>
                  <a:cubicBezTo>
                    <a:pt x="169654" y="104091"/>
                    <a:pt x="164586" y="110420"/>
                    <a:pt x="164586" y="117510"/>
                  </a:cubicBezTo>
                  <a:cubicBezTo>
                    <a:pt x="164586" y="124338"/>
                    <a:pt x="169654" y="130919"/>
                    <a:pt x="178011" y="130919"/>
                  </a:cubicBezTo>
                  <a:cubicBezTo>
                    <a:pt x="181046" y="130919"/>
                    <a:pt x="184343" y="129904"/>
                    <a:pt x="186869" y="127633"/>
                  </a:cubicBezTo>
                  <a:cubicBezTo>
                    <a:pt x="187631" y="127125"/>
                    <a:pt x="187885" y="126870"/>
                    <a:pt x="188140" y="126870"/>
                  </a:cubicBezTo>
                  <a:cubicBezTo>
                    <a:pt x="188394" y="126870"/>
                    <a:pt x="188648" y="127125"/>
                    <a:pt x="188648" y="130666"/>
                  </a:cubicBezTo>
                  <a:cubicBezTo>
                    <a:pt x="188648" y="149396"/>
                    <a:pt x="179783" y="164577"/>
                    <a:pt x="171425" y="172929"/>
                  </a:cubicBezTo>
                  <a:cubicBezTo>
                    <a:pt x="168637" y="175716"/>
                    <a:pt x="168637" y="176225"/>
                    <a:pt x="168637" y="176980"/>
                  </a:cubicBezTo>
                  <a:cubicBezTo>
                    <a:pt x="168637" y="178757"/>
                    <a:pt x="169907" y="179766"/>
                    <a:pt x="171170" y="179766"/>
                  </a:cubicBezTo>
                  <a:cubicBezTo>
                    <a:pt x="173959" y="179766"/>
                    <a:pt x="194217" y="160281"/>
                    <a:pt x="194217" y="13066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orme libre : forme 449">
              <a:extLst>
                <a:ext uri="{FF2B5EF4-FFF2-40B4-BE49-F238E27FC236}">
                  <a16:creationId xmlns:a16="http://schemas.microsoft.com/office/drawing/2014/main" id="{E568CE56-1EEC-4362-A4D9-54A5F2F39DBB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>
              <a:off x="10105066" y="-15064127"/>
              <a:ext cx="127107" cy="203260"/>
            </a:xfrm>
            <a:custGeom>
              <a:avLst/>
              <a:gdLst>
                <a:gd name="connsiteX0" fmla="*/ 67684 w 127106"/>
                <a:gd name="connsiteY0" fmla="*/ 21842 h 203260"/>
                <a:gd name="connsiteX1" fmla="*/ 64395 w 127106"/>
                <a:gd name="connsiteY1" fmla="*/ 19056 h 203260"/>
                <a:gd name="connsiteX2" fmla="*/ 33501 w 127106"/>
                <a:gd name="connsiteY2" fmla="*/ 21588 h 203260"/>
                <a:gd name="connsiteX3" fmla="*/ 28686 w 127106"/>
                <a:gd name="connsiteY3" fmla="*/ 26647 h 203260"/>
                <a:gd name="connsiteX4" fmla="*/ 34764 w 127106"/>
                <a:gd name="connsiteY4" fmla="*/ 29688 h 203260"/>
                <a:gd name="connsiteX5" fmla="*/ 47426 w 127106"/>
                <a:gd name="connsiteY5" fmla="*/ 33991 h 203260"/>
                <a:gd name="connsiteX6" fmla="*/ 43882 w 127106"/>
                <a:gd name="connsiteY6" fmla="*/ 49680 h 203260"/>
                <a:gd name="connsiteX7" fmla="*/ 23116 w 127106"/>
                <a:gd name="connsiteY7" fmla="*/ 132191 h 203260"/>
                <a:gd name="connsiteX8" fmla="*/ 19066 w 127106"/>
                <a:gd name="connsiteY8" fmla="*/ 157749 h 203260"/>
                <a:gd name="connsiteX9" fmla="*/ 51224 w 127106"/>
                <a:gd name="connsiteY9" fmla="*/ 197488 h 203260"/>
                <a:gd name="connsiteX10" fmla="*/ 112251 w 127106"/>
                <a:gd name="connsiteY10" fmla="*/ 123330 h 203260"/>
                <a:gd name="connsiteX11" fmla="*/ 78575 w 127106"/>
                <a:gd name="connsiteY11" fmla="*/ 82837 h 203260"/>
                <a:gd name="connsiteX12" fmla="*/ 48951 w 127106"/>
                <a:gd name="connsiteY12" fmla="*/ 98017 h 203260"/>
                <a:gd name="connsiteX13" fmla="*/ 67684 w 127106"/>
                <a:gd name="connsiteY13" fmla="*/ 21842 h 203260"/>
                <a:gd name="connsiteX14" fmla="*/ 43882 w 127106"/>
                <a:gd name="connsiteY14" fmla="*/ 117510 h 203260"/>
                <a:gd name="connsiteX15" fmla="*/ 47681 w 127106"/>
                <a:gd name="connsiteY15" fmla="*/ 108649 h 203260"/>
                <a:gd name="connsiteX16" fmla="*/ 78067 w 127106"/>
                <a:gd name="connsiteY16" fmla="*/ 88402 h 203260"/>
                <a:gd name="connsiteX17" fmla="*/ 94019 w 127106"/>
                <a:gd name="connsiteY17" fmla="*/ 112189 h 203260"/>
                <a:gd name="connsiteX18" fmla="*/ 81110 w 127106"/>
                <a:gd name="connsiteY18" fmla="*/ 165847 h 203260"/>
                <a:gd name="connsiteX19" fmla="*/ 51224 w 127106"/>
                <a:gd name="connsiteY19" fmla="*/ 191913 h 203260"/>
                <a:gd name="connsiteX20" fmla="*/ 34263 w 127106"/>
                <a:gd name="connsiteY20" fmla="*/ 166356 h 203260"/>
                <a:gd name="connsiteX21" fmla="*/ 38313 w 127106"/>
                <a:gd name="connsiteY21" fmla="*/ 140790 h 203260"/>
                <a:gd name="connsiteX22" fmla="*/ 43882 w 127106"/>
                <a:gd name="connsiteY22" fmla="*/ 1175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203260">
                  <a:moveTo>
                    <a:pt x="67684" y="21842"/>
                  </a:moveTo>
                  <a:cubicBezTo>
                    <a:pt x="67684" y="21588"/>
                    <a:pt x="67684" y="19056"/>
                    <a:pt x="64395" y="19056"/>
                  </a:cubicBezTo>
                  <a:cubicBezTo>
                    <a:pt x="58571" y="19056"/>
                    <a:pt x="40085" y="21079"/>
                    <a:pt x="33501" y="21588"/>
                  </a:cubicBezTo>
                  <a:cubicBezTo>
                    <a:pt x="31474" y="21842"/>
                    <a:pt x="28686" y="22097"/>
                    <a:pt x="28686" y="26647"/>
                  </a:cubicBezTo>
                  <a:cubicBezTo>
                    <a:pt x="28686" y="29688"/>
                    <a:pt x="30966" y="29688"/>
                    <a:pt x="34764" y="29688"/>
                  </a:cubicBezTo>
                  <a:cubicBezTo>
                    <a:pt x="46926" y="29688"/>
                    <a:pt x="47426" y="31457"/>
                    <a:pt x="47426" y="33991"/>
                  </a:cubicBezTo>
                  <a:cubicBezTo>
                    <a:pt x="47426" y="35760"/>
                    <a:pt x="45146" y="44367"/>
                    <a:pt x="43882" y="49680"/>
                  </a:cubicBezTo>
                  <a:lnTo>
                    <a:pt x="23116" y="132191"/>
                  </a:lnTo>
                  <a:cubicBezTo>
                    <a:pt x="20083" y="144839"/>
                    <a:pt x="19066" y="148888"/>
                    <a:pt x="19066" y="157749"/>
                  </a:cubicBezTo>
                  <a:cubicBezTo>
                    <a:pt x="19066" y="181790"/>
                    <a:pt x="32491" y="197488"/>
                    <a:pt x="51224" y="197488"/>
                  </a:cubicBezTo>
                  <a:cubicBezTo>
                    <a:pt x="81110" y="197488"/>
                    <a:pt x="112251" y="159774"/>
                    <a:pt x="112251" y="123330"/>
                  </a:cubicBezTo>
                  <a:cubicBezTo>
                    <a:pt x="112251" y="100297"/>
                    <a:pt x="98834" y="82837"/>
                    <a:pt x="78575" y="82837"/>
                  </a:cubicBezTo>
                  <a:cubicBezTo>
                    <a:pt x="66930" y="82837"/>
                    <a:pt x="56545" y="90173"/>
                    <a:pt x="48951" y="98017"/>
                  </a:cubicBezTo>
                  <a:lnTo>
                    <a:pt x="67684" y="21842"/>
                  </a:lnTo>
                  <a:close/>
                  <a:moveTo>
                    <a:pt x="43882" y="117510"/>
                  </a:moveTo>
                  <a:cubicBezTo>
                    <a:pt x="45400" y="111944"/>
                    <a:pt x="45400" y="111436"/>
                    <a:pt x="47681" y="108649"/>
                  </a:cubicBezTo>
                  <a:cubicBezTo>
                    <a:pt x="60089" y="92197"/>
                    <a:pt x="71480" y="88402"/>
                    <a:pt x="78067" y="88402"/>
                  </a:cubicBezTo>
                  <a:cubicBezTo>
                    <a:pt x="87186" y="88402"/>
                    <a:pt x="94019" y="95993"/>
                    <a:pt x="94019" y="112189"/>
                  </a:cubicBezTo>
                  <a:cubicBezTo>
                    <a:pt x="94019" y="127125"/>
                    <a:pt x="85671" y="156232"/>
                    <a:pt x="81110" y="165847"/>
                  </a:cubicBezTo>
                  <a:cubicBezTo>
                    <a:pt x="72751" y="182807"/>
                    <a:pt x="61106" y="191913"/>
                    <a:pt x="51224" y="191913"/>
                  </a:cubicBezTo>
                  <a:cubicBezTo>
                    <a:pt x="42619" y="191913"/>
                    <a:pt x="34263" y="185086"/>
                    <a:pt x="34263" y="166356"/>
                  </a:cubicBezTo>
                  <a:cubicBezTo>
                    <a:pt x="34263" y="161544"/>
                    <a:pt x="34263" y="156741"/>
                    <a:pt x="38313" y="140790"/>
                  </a:cubicBezTo>
                  <a:lnTo>
                    <a:pt x="43882" y="1175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orme libre : forme 450">
              <a:extLst>
                <a:ext uri="{FF2B5EF4-FFF2-40B4-BE49-F238E27FC236}">
                  <a16:creationId xmlns:a16="http://schemas.microsoft.com/office/drawing/2014/main" id="{BDBABCD9-63E7-461B-AFBE-61370D5D2B9F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10286361" y="-14981362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3 h 76222"/>
                <a:gd name="connsiteX2" fmla="*/ 179110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8 w 203370"/>
                <a:gd name="connsiteY5" fmla="*/ 29179 h 76222"/>
                <a:gd name="connsiteX6" fmla="*/ 178856 w 203370"/>
                <a:gd name="connsiteY6" fmla="*/ 29179 h 76222"/>
                <a:gd name="connsiteX7" fmla="*/ 179110 w 203370"/>
                <a:gd name="connsiteY7" fmla="*/ 78279 h 76222"/>
                <a:gd name="connsiteX8" fmla="*/ 187467 w 203370"/>
                <a:gd name="connsiteY8" fmla="*/ 73213 h 76222"/>
                <a:gd name="connsiteX9" fmla="*/ 178856 w 203370"/>
                <a:gd name="connsiteY9" fmla="*/ 68148 h 76222"/>
                <a:gd name="connsiteX10" fmla="*/ 27678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10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3" y="29179"/>
                    <a:pt x="187467" y="29179"/>
                    <a:pt x="187467" y="24113"/>
                  </a:cubicBezTo>
                  <a:cubicBezTo>
                    <a:pt x="187467" y="19056"/>
                    <a:pt x="182653" y="19056"/>
                    <a:pt x="179110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8" y="29179"/>
                  </a:cubicBezTo>
                  <a:lnTo>
                    <a:pt x="178856" y="29179"/>
                  </a:lnTo>
                  <a:close/>
                  <a:moveTo>
                    <a:pt x="179110" y="78279"/>
                  </a:moveTo>
                  <a:cubicBezTo>
                    <a:pt x="182653" y="78279"/>
                    <a:pt x="187467" y="78279"/>
                    <a:pt x="187467" y="73213"/>
                  </a:cubicBezTo>
                  <a:cubicBezTo>
                    <a:pt x="187467" y="68148"/>
                    <a:pt x="182653" y="68148"/>
                    <a:pt x="178856" y="68148"/>
                  </a:cubicBezTo>
                  <a:lnTo>
                    <a:pt x="27678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10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orme libre : forme 451">
              <a:extLst>
                <a:ext uri="{FF2B5EF4-FFF2-40B4-BE49-F238E27FC236}">
                  <a16:creationId xmlns:a16="http://schemas.microsoft.com/office/drawing/2014/main" id="{44720AD8-C12D-47E6-A874-578A6916A206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10562041" y="-15057037"/>
              <a:ext cx="101685" cy="203260"/>
            </a:xfrm>
            <a:custGeom>
              <a:avLst/>
              <a:gdLst>
                <a:gd name="connsiteX0" fmla="*/ 70982 w 101685"/>
                <a:gd name="connsiteY0" fmla="*/ 25629 h 203260"/>
                <a:gd name="connsiteX1" fmla="*/ 65152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8 w 101685"/>
                <a:gd name="connsiteY6" fmla="*/ 179766 h 203260"/>
                <a:gd name="connsiteX7" fmla="*/ 20583 w 101685"/>
                <a:gd name="connsiteY7" fmla="*/ 179766 h 203260"/>
                <a:gd name="connsiteX8" fmla="*/ 20583 w 101685"/>
                <a:gd name="connsiteY8" fmla="*/ 187610 h 203260"/>
                <a:gd name="connsiteX9" fmla="*/ 61608 w 101685"/>
                <a:gd name="connsiteY9" fmla="*/ 186849 h 203260"/>
                <a:gd name="connsiteX10" fmla="*/ 102631 w 101685"/>
                <a:gd name="connsiteY10" fmla="*/ 187610 h 203260"/>
                <a:gd name="connsiteX11" fmla="*/ 102631 w 101685"/>
                <a:gd name="connsiteY11" fmla="*/ 179766 h 203260"/>
                <a:gd name="connsiteX12" fmla="*/ 94529 w 101685"/>
                <a:gd name="connsiteY12" fmla="*/ 179766 h 203260"/>
                <a:gd name="connsiteX13" fmla="*/ 70982 w 101685"/>
                <a:gd name="connsiteY13" fmla="*/ 167618 h 203260"/>
                <a:gd name="connsiteX14" fmla="*/ 70982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2" y="25629"/>
                  </a:moveTo>
                  <a:cubicBezTo>
                    <a:pt x="70982" y="19557"/>
                    <a:pt x="70982" y="19056"/>
                    <a:pt x="65152" y="19056"/>
                  </a:cubicBezTo>
                  <a:cubicBezTo>
                    <a:pt x="49455" y="35253"/>
                    <a:pt x="27170" y="35253"/>
                    <a:pt x="19066" y="35253"/>
                  </a:cubicBezTo>
                  <a:lnTo>
                    <a:pt x="19066" y="43097"/>
                  </a:lnTo>
                  <a:cubicBezTo>
                    <a:pt x="24127" y="43097"/>
                    <a:pt x="39070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8" y="179766"/>
                  </a:cubicBezTo>
                  <a:lnTo>
                    <a:pt x="20583" y="179766"/>
                  </a:lnTo>
                  <a:lnTo>
                    <a:pt x="20583" y="187610"/>
                  </a:lnTo>
                  <a:cubicBezTo>
                    <a:pt x="29451" y="186849"/>
                    <a:pt x="51478" y="186849"/>
                    <a:pt x="61608" y="186849"/>
                  </a:cubicBezTo>
                  <a:cubicBezTo>
                    <a:pt x="71736" y="186849"/>
                    <a:pt x="93767" y="186849"/>
                    <a:pt x="102631" y="187610"/>
                  </a:cubicBezTo>
                  <a:lnTo>
                    <a:pt x="102631" y="179766"/>
                  </a:lnTo>
                  <a:lnTo>
                    <a:pt x="94529" y="179766"/>
                  </a:lnTo>
                  <a:cubicBezTo>
                    <a:pt x="71736" y="179766"/>
                    <a:pt x="70982" y="176980"/>
                    <a:pt x="70982" y="167618"/>
                  </a:cubicBezTo>
                  <a:lnTo>
                    <a:pt x="70982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orme libre : forme 452">
              <a:extLst>
                <a:ext uri="{FF2B5EF4-FFF2-40B4-BE49-F238E27FC236}">
                  <a16:creationId xmlns:a16="http://schemas.microsoft.com/office/drawing/2014/main" id="{26756DA4-56FF-486B-A0F2-353A02C23ABB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10687937" y="-14915311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2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8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orme libre : forme 453">
              <a:extLst>
                <a:ext uri="{FF2B5EF4-FFF2-40B4-BE49-F238E27FC236}">
                  <a16:creationId xmlns:a16="http://schemas.microsoft.com/office/drawing/2014/main" id="{D1C13B85-A67E-4633-933F-EBB66B64BCC7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10800537" y="-14915311"/>
              <a:ext cx="50843" cy="50815"/>
            </a:xfrm>
            <a:custGeom>
              <a:avLst/>
              <a:gdLst>
                <a:gd name="connsiteX0" fmla="*/ 45909 w 50842"/>
                <a:gd name="connsiteY0" fmla="*/ 32474 h 50815"/>
                <a:gd name="connsiteX1" fmla="*/ 32492 w 50842"/>
                <a:gd name="connsiteY1" fmla="*/ 19056 h 50815"/>
                <a:gd name="connsiteX2" fmla="*/ 19066 w 50842"/>
                <a:gd name="connsiteY2" fmla="*/ 32474 h 50815"/>
                <a:gd name="connsiteX3" fmla="*/ 32492 w 50842"/>
                <a:gd name="connsiteY3" fmla="*/ 45884 h 50815"/>
                <a:gd name="connsiteX4" fmla="*/ 45909 w 50842"/>
                <a:gd name="connsiteY4" fmla="*/ 32474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45909" y="32474"/>
                  </a:moveTo>
                  <a:cubicBezTo>
                    <a:pt x="45909" y="25130"/>
                    <a:pt x="39833" y="19056"/>
                    <a:pt x="32492" y="19056"/>
                  </a:cubicBezTo>
                  <a:cubicBezTo>
                    <a:pt x="25144" y="19056"/>
                    <a:pt x="19066" y="25130"/>
                    <a:pt x="19066" y="32474"/>
                  </a:cubicBezTo>
                  <a:cubicBezTo>
                    <a:pt x="19066" y="39811"/>
                    <a:pt x="25144" y="45884"/>
                    <a:pt x="32492" y="45884"/>
                  </a:cubicBezTo>
                  <a:cubicBezTo>
                    <a:pt x="39833" y="45884"/>
                    <a:pt x="45909" y="39811"/>
                    <a:pt x="45909" y="3247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orme libre : forme 454">
              <a:extLst>
                <a:ext uri="{FF2B5EF4-FFF2-40B4-BE49-F238E27FC236}">
                  <a16:creationId xmlns:a16="http://schemas.microsoft.com/office/drawing/2014/main" id="{BC914A72-A712-4AFF-A9A6-AB15A94AE5C2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10912885" y="-14915311"/>
              <a:ext cx="50843" cy="50815"/>
            </a:xfrm>
            <a:custGeom>
              <a:avLst/>
              <a:gdLst>
                <a:gd name="connsiteX0" fmla="*/ 45909 w 50842"/>
                <a:gd name="connsiteY0" fmla="*/ 32474 h 50815"/>
                <a:gd name="connsiteX1" fmla="*/ 32492 w 50842"/>
                <a:gd name="connsiteY1" fmla="*/ 19056 h 50815"/>
                <a:gd name="connsiteX2" fmla="*/ 19066 w 50842"/>
                <a:gd name="connsiteY2" fmla="*/ 32474 h 50815"/>
                <a:gd name="connsiteX3" fmla="*/ 32492 w 50842"/>
                <a:gd name="connsiteY3" fmla="*/ 45884 h 50815"/>
                <a:gd name="connsiteX4" fmla="*/ 45909 w 50842"/>
                <a:gd name="connsiteY4" fmla="*/ 32474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45909" y="32474"/>
                  </a:moveTo>
                  <a:cubicBezTo>
                    <a:pt x="45909" y="25130"/>
                    <a:pt x="39832" y="19056"/>
                    <a:pt x="32492" y="19056"/>
                  </a:cubicBezTo>
                  <a:cubicBezTo>
                    <a:pt x="25143" y="19056"/>
                    <a:pt x="19066" y="25130"/>
                    <a:pt x="19066" y="32474"/>
                  </a:cubicBezTo>
                  <a:cubicBezTo>
                    <a:pt x="19066" y="39811"/>
                    <a:pt x="25143" y="45884"/>
                    <a:pt x="32492" y="45884"/>
                  </a:cubicBezTo>
                  <a:cubicBezTo>
                    <a:pt x="39832" y="45884"/>
                    <a:pt x="45909" y="39811"/>
                    <a:pt x="45909" y="3247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orme libre : forme 455">
              <a:extLst>
                <a:ext uri="{FF2B5EF4-FFF2-40B4-BE49-F238E27FC236}">
                  <a16:creationId xmlns:a16="http://schemas.microsoft.com/office/drawing/2014/main" id="{6691E10A-2308-4C54-ACD9-B2584C46CE65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11025485" y="-14915311"/>
              <a:ext cx="50843" cy="50815"/>
            </a:xfrm>
            <a:custGeom>
              <a:avLst/>
              <a:gdLst>
                <a:gd name="connsiteX0" fmla="*/ 45909 w 50842"/>
                <a:gd name="connsiteY0" fmla="*/ 32474 h 50815"/>
                <a:gd name="connsiteX1" fmla="*/ 32491 w 50842"/>
                <a:gd name="connsiteY1" fmla="*/ 19056 h 50815"/>
                <a:gd name="connsiteX2" fmla="*/ 19066 w 50842"/>
                <a:gd name="connsiteY2" fmla="*/ 32474 h 50815"/>
                <a:gd name="connsiteX3" fmla="*/ 32491 w 50842"/>
                <a:gd name="connsiteY3" fmla="*/ 45884 h 50815"/>
                <a:gd name="connsiteX4" fmla="*/ 45909 w 50842"/>
                <a:gd name="connsiteY4" fmla="*/ 32474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45909" y="32474"/>
                  </a:moveTo>
                  <a:cubicBezTo>
                    <a:pt x="45909" y="25130"/>
                    <a:pt x="39833" y="19056"/>
                    <a:pt x="32491" y="19056"/>
                  </a:cubicBezTo>
                  <a:cubicBezTo>
                    <a:pt x="25144" y="19056"/>
                    <a:pt x="19066" y="25130"/>
                    <a:pt x="19066" y="32474"/>
                  </a:cubicBezTo>
                  <a:cubicBezTo>
                    <a:pt x="19066" y="39811"/>
                    <a:pt x="25144" y="45884"/>
                    <a:pt x="32491" y="45884"/>
                  </a:cubicBezTo>
                  <a:cubicBezTo>
                    <a:pt x="39833" y="45884"/>
                    <a:pt x="45909" y="39811"/>
                    <a:pt x="45909" y="3247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orme libre : forme 456">
              <a:extLst>
                <a:ext uri="{FF2B5EF4-FFF2-40B4-BE49-F238E27FC236}">
                  <a16:creationId xmlns:a16="http://schemas.microsoft.com/office/drawing/2014/main" id="{41521B88-4048-4F0C-A332-CB704FF750B9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11138086" y="-14915311"/>
              <a:ext cx="50843" cy="101630"/>
            </a:xfrm>
            <a:custGeom>
              <a:avLst/>
              <a:gdLst>
                <a:gd name="connsiteX0" fmla="*/ 48697 w 50842"/>
                <a:gd name="connsiteY0" fmla="*/ 45631 h 101630"/>
                <a:gd name="connsiteX1" fmla="*/ 32490 w 50842"/>
                <a:gd name="connsiteY1" fmla="*/ 19056 h 101630"/>
                <a:gd name="connsiteX2" fmla="*/ 19066 w 50842"/>
                <a:gd name="connsiteY2" fmla="*/ 32474 h 101630"/>
                <a:gd name="connsiteX3" fmla="*/ 32490 w 50842"/>
                <a:gd name="connsiteY3" fmla="*/ 45884 h 101630"/>
                <a:gd name="connsiteX4" fmla="*/ 41348 w 50842"/>
                <a:gd name="connsiteY4" fmla="*/ 42598 h 101630"/>
                <a:gd name="connsiteX5" fmla="*/ 42618 w 50842"/>
                <a:gd name="connsiteY5" fmla="*/ 41835 h 101630"/>
                <a:gd name="connsiteX6" fmla="*/ 43127 w 50842"/>
                <a:gd name="connsiteY6" fmla="*/ 45631 h 101630"/>
                <a:gd name="connsiteX7" fmla="*/ 25904 w 50842"/>
                <a:gd name="connsiteY7" fmla="*/ 87894 h 101630"/>
                <a:gd name="connsiteX8" fmla="*/ 23118 w 50842"/>
                <a:gd name="connsiteY8" fmla="*/ 91944 h 101630"/>
                <a:gd name="connsiteX9" fmla="*/ 25649 w 50842"/>
                <a:gd name="connsiteY9" fmla="*/ 94731 h 101630"/>
                <a:gd name="connsiteX10" fmla="*/ 48697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7" y="45631"/>
                  </a:moveTo>
                  <a:cubicBezTo>
                    <a:pt x="48697" y="28925"/>
                    <a:pt x="42364" y="19056"/>
                    <a:pt x="32490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0" y="45884"/>
                  </a:cubicBezTo>
                  <a:cubicBezTo>
                    <a:pt x="35526" y="45884"/>
                    <a:pt x="38823" y="44868"/>
                    <a:pt x="41348" y="42598"/>
                  </a:cubicBezTo>
                  <a:cubicBezTo>
                    <a:pt x="42110" y="42089"/>
                    <a:pt x="42364" y="41835"/>
                    <a:pt x="42618" y="41835"/>
                  </a:cubicBezTo>
                  <a:cubicBezTo>
                    <a:pt x="42873" y="41835"/>
                    <a:pt x="43127" y="42089"/>
                    <a:pt x="43127" y="45631"/>
                  </a:cubicBezTo>
                  <a:cubicBezTo>
                    <a:pt x="43127" y="64361"/>
                    <a:pt x="34262" y="79541"/>
                    <a:pt x="25904" y="87894"/>
                  </a:cubicBezTo>
                  <a:cubicBezTo>
                    <a:pt x="23118" y="90680"/>
                    <a:pt x="23118" y="91189"/>
                    <a:pt x="23118" y="91944"/>
                  </a:cubicBezTo>
                  <a:cubicBezTo>
                    <a:pt x="23118" y="93721"/>
                    <a:pt x="24389" y="94731"/>
                    <a:pt x="25649" y="94731"/>
                  </a:cubicBezTo>
                  <a:cubicBezTo>
                    <a:pt x="28438" y="94731"/>
                    <a:pt x="48697" y="75246"/>
                    <a:pt x="48697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orme libre : forme 457">
              <a:extLst>
                <a:ext uri="{FF2B5EF4-FFF2-40B4-BE49-F238E27FC236}">
                  <a16:creationId xmlns:a16="http://schemas.microsoft.com/office/drawing/2014/main" id="{FB4109C7-09E4-4978-8C37-5575B1DB2E27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11236058" y="-15059824"/>
              <a:ext cx="127107" cy="203260"/>
            </a:xfrm>
            <a:custGeom>
              <a:avLst/>
              <a:gdLst>
                <a:gd name="connsiteX0" fmla="*/ 86425 w 127106"/>
                <a:gd name="connsiteY0" fmla="*/ 148634 h 203260"/>
                <a:gd name="connsiteX1" fmla="*/ 86425 w 127106"/>
                <a:gd name="connsiteY1" fmla="*/ 170659 h 203260"/>
                <a:gd name="connsiteX2" fmla="*/ 67176 w 127106"/>
                <a:gd name="connsiteY2" fmla="*/ 182553 h 203260"/>
                <a:gd name="connsiteX3" fmla="*/ 61861 w 127106"/>
                <a:gd name="connsiteY3" fmla="*/ 182553 h 203260"/>
                <a:gd name="connsiteX4" fmla="*/ 61861 w 127106"/>
                <a:gd name="connsiteY4" fmla="*/ 190397 h 203260"/>
                <a:gd name="connsiteX5" fmla="*/ 96045 w 127106"/>
                <a:gd name="connsiteY5" fmla="*/ 189635 h 203260"/>
                <a:gd name="connsiteX6" fmla="*/ 130483 w 127106"/>
                <a:gd name="connsiteY6" fmla="*/ 190397 h 203260"/>
                <a:gd name="connsiteX7" fmla="*/ 130483 w 127106"/>
                <a:gd name="connsiteY7" fmla="*/ 182553 h 203260"/>
                <a:gd name="connsiteX8" fmla="*/ 125169 w 127106"/>
                <a:gd name="connsiteY8" fmla="*/ 182553 h 203260"/>
                <a:gd name="connsiteX9" fmla="*/ 105920 w 127106"/>
                <a:gd name="connsiteY9" fmla="*/ 170659 h 203260"/>
                <a:gd name="connsiteX10" fmla="*/ 105920 w 127106"/>
                <a:gd name="connsiteY10" fmla="*/ 148634 h 203260"/>
                <a:gd name="connsiteX11" fmla="*/ 131246 w 127106"/>
                <a:gd name="connsiteY11" fmla="*/ 148634 h 203260"/>
                <a:gd name="connsiteX12" fmla="*/ 131246 w 127106"/>
                <a:gd name="connsiteY12" fmla="*/ 140790 h 203260"/>
                <a:gd name="connsiteX13" fmla="*/ 105920 w 127106"/>
                <a:gd name="connsiteY13" fmla="*/ 140790 h 203260"/>
                <a:gd name="connsiteX14" fmla="*/ 105920 w 127106"/>
                <a:gd name="connsiteY14" fmla="*/ 25637 h 203260"/>
                <a:gd name="connsiteX15" fmla="*/ 101868 w 127106"/>
                <a:gd name="connsiteY15" fmla="*/ 19056 h 203260"/>
                <a:gd name="connsiteX16" fmla="*/ 96800 w 127106"/>
                <a:gd name="connsiteY16" fmla="*/ 22097 h 203260"/>
                <a:gd name="connsiteX17" fmla="*/ 19066 w 127106"/>
                <a:gd name="connsiteY17" fmla="*/ 140790 h 203260"/>
                <a:gd name="connsiteX18" fmla="*/ 19066 w 127106"/>
                <a:gd name="connsiteY18" fmla="*/ 148634 h 203260"/>
                <a:gd name="connsiteX19" fmla="*/ 86425 w 127106"/>
                <a:gd name="connsiteY19" fmla="*/ 148634 h 203260"/>
                <a:gd name="connsiteX20" fmla="*/ 87942 w 127106"/>
                <a:gd name="connsiteY20" fmla="*/ 140790 h 203260"/>
                <a:gd name="connsiteX21" fmla="*/ 26153 w 127106"/>
                <a:gd name="connsiteY21" fmla="*/ 140790 h 203260"/>
                <a:gd name="connsiteX22" fmla="*/ 87942 w 127106"/>
                <a:gd name="connsiteY22" fmla="*/ 46392 h 203260"/>
                <a:gd name="connsiteX23" fmla="*/ 87942 w 127106"/>
                <a:gd name="connsiteY23" fmla="*/ 14079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03260">
                  <a:moveTo>
                    <a:pt x="86425" y="148634"/>
                  </a:moveTo>
                  <a:lnTo>
                    <a:pt x="86425" y="170659"/>
                  </a:lnTo>
                  <a:cubicBezTo>
                    <a:pt x="86425" y="179766"/>
                    <a:pt x="85917" y="182553"/>
                    <a:pt x="67176" y="182553"/>
                  </a:cubicBezTo>
                  <a:lnTo>
                    <a:pt x="61861" y="182553"/>
                  </a:lnTo>
                  <a:lnTo>
                    <a:pt x="61861" y="190397"/>
                  </a:lnTo>
                  <a:cubicBezTo>
                    <a:pt x="72237" y="189635"/>
                    <a:pt x="85408" y="189635"/>
                    <a:pt x="96045" y="189635"/>
                  </a:cubicBezTo>
                  <a:cubicBezTo>
                    <a:pt x="106682" y="189635"/>
                    <a:pt x="120100" y="189635"/>
                    <a:pt x="130483" y="190397"/>
                  </a:cubicBezTo>
                  <a:lnTo>
                    <a:pt x="130483" y="182553"/>
                  </a:lnTo>
                  <a:lnTo>
                    <a:pt x="125169" y="182553"/>
                  </a:lnTo>
                  <a:cubicBezTo>
                    <a:pt x="106429" y="182553"/>
                    <a:pt x="105920" y="179766"/>
                    <a:pt x="105920" y="170659"/>
                  </a:cubicBezTo>
                  <a:lnTo>
                    <a:pt x="105920" y="148634"/>
                  </a:lnTo>
                  <a:lnTo>
                    <a:pt x="131246" y="148634"/>
                  </a:lnTo>
                  <a:lnTo>
                    <a:pt x="131246" y="140790"/>
                  </a:lnTo>
                  <a:lnTo>
                    <a:pt x="105920" y="140790"/>
                  </a:lnTo>
                  <a:lnTo>
                    <a:pt x="105920" y="25637"/>
                  </a:lnTo>
                  <a:cubicBezTo>
                    <a:pt x="105920" y="20572"/>
                    <a:pt x="105920" y="19056"/>
                    <a:pt x="101868" y="19056"/>
                  </a:cubicBezTo>
                  <a:cubicBezTo>
                    <a:pt x="99588" y="19056"/>
                    <a:pt x="98826" y="19056"/>
                    <a:pt x="96800" y="22097"/>
                  </a:cubicBezTo>
                  <a:lnTo>
                    <a:pt x="19066" y="140790"/>
                  </a:lnTo>
                  <a:lnTo>
                    <a:pt x="19066" y="148634"/>
                  </a:lnTo>
                  <a:lnTo>
                    <a:pt x="86425" y="148634"/>
                  </a:lnTo>
                  <a:close/>
                  <a:moveTo>
                    <a:pt x="87942" y="140790"/>
                  </a:moveTo>
                  <a:lnTo>
                    <a:pt x="26153" y="140790"/>
                  </a:lnTo>
                  <a:lnTo>
                    <a:pt x="87942" y="46392"/>
                  </a:lnTo>
                  <a:lnTo>
                    <a:pt x="87942" y="14079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orme libre : forme 458">
              <a:extLst>
                <a:ext uri="{FF2B5EF4-FFF2-40B4-BE49-F238E27FC236}">
                  <a16:creationId xmlns:a16="http://schemas.microsoft.com/office/drawing/2014/main" id="{7FD0010C-69BF-4528-A321-02641C5679EE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9235409" y="-14572128"/>
              <a:ext cx="177949" cy="152445"/>
            </a:xfrm>
            <a:custGeom>
              <a:avLst/>
              <a:gdLst>
                <a:gd name="connsiteX0" fmla="*/ 129474 w 177949"/>
                <a:gd name="connsiteY0" fmla="*/ 71189 h 152445"/>
                <a:gd name="connsiteX1" fmla="*/ 87187 w 177949"/>
                <a:gd name="connsiteY1" fmla="*/ 19056 h 152445"/>
                <a:gd name="connsiteX2" fmla="*/ 19066 w 177949"/>
                <a:gd name="connsiteY2" fmla="*/ 90936 h 152445"/>
                <a:gd name="connsiteX3" fmla="*/ 60089 w 177949"/>
                <a:gd name="connsiteY3" fmla="*/ 133708 h 152445"/>
                <a:gd name="connsiteX4" fmla="*/ 113522 w 177949"/>
                <a:gd name="connsiteY4" fmla="*/ 112445 h 152445"/>
                <a:gd name="connsiteX5" fmla="*/ 136560 w 177949"/>
                <a:gd name="connsiteY5" fmla="*/ 133708 h 152445"/>
                <a:gd name="connsiteX6" fmla="*/ 157835 w 177949"/>
                <a:gd name="connsiteY6" fmla="*/ 115731 h 152445"/>
                <a:gd name="connsiteX7" fmla="*/ 154792 w 177949"/>
                <a:gd name="connsiteY7" fmla="*/ 113207 h 152445"/>
                <a:gd name="connsiteX8" fmla="*/ 151503 w 177949"/>
                <a:gd name="connsiteY8" fmla="*/ 115731 h 152445"/>
                <a:gd name="connsiteX9" fmla="*/ 137322 w 177949"/>
                <a:gd name="connsiteY9" fmla="*/ 128134 h 152445"/>
                <a:gd name="connsiteX10" fmla="*/ 129474 w 177949"/>
                <a:gd name="connsiteY10" fmla="*/ 102322 h 152445"/>
                <a:gd name="connsiteX11" fmla="*/ 132008 w 177949"/>
                <a:gd name="connsiteY11" fmla="*/ 93461 h 152445"/>
                <a:gd name="connsiteX12" fmla="*/ 161123 w 177949"/>
                <a:gd name="connsiteY12" fmla="*/ 33991 h 152445"/>
                <a:gd name="connsiteX13" fmla="*/ 158089 w 177949"/>
                <a:gd name="connsiteY13" fmla="*/ 31459 h 152445"/>
                <a:gd name="connsiteX14" fmla="*/ 154291 w 177949"/>
                <a:gd name="connsiteY14" fmla="*/ 36770 h 152445"/>
                <a:gd name="connsiteX15" fmla="*/ 129474 w 177949"/>
                <a:gd name="connsiteY15" fmla="*/ 86886 h 152445"/>
                <a:gd name="connsiteX16" fmla="*/ 129474 w 177949"/>
                <a:gd name="connsiteY16" fmla="*/ 71189 h 152445"/>
                <a:gd name="connsiteX17" fmla="*/ 112505 w 177949"/>
                <a:gd name="connsiteY17" fmla="*/ 105862 h 152445"/>
                <a:gd name="connsiteX18" fmla="*/ 60598 w 177949"/>
                <a:gd name="connsiteY18" fmla="*/ 128134 h 152445"/>
                <a:gd name="connsiteX19" fmla="*/ 37806 w 177949"/>
                <a:gd name="connsiteY19" fmla="*/ 100551 h 152445"/>
                <a:gd name="connsiteX20" fmla="*/ 52495 w 177949"/>
                <a:gd name="connsiteY20" fmla="*/ 47909 h 152445"/>
                <a:gd name="connsiteX21" fmla="*/ 86933 w 177949"/>
                <a:gd name="connsiteY21" fmla="*/ 24621 h 152445"/>
                <a:gd name="connsiteX22" fmla="*/ 111997 w 177949"/>
                <a:gd name="connsiteY22" fmla="*/ 77518 h 152445"/>
                <a:gd name="connsiteX23" fmla="*/ 112505 w 177949"/>
                <a:gd name="connsiteY23" fmla="*/ 105862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7949" h="152445">
                  <a:moveTo>
                    <a:pt x="129474" y="71189"/>
                  </a:moveTo>
                  <a:cubicBezTo>
                    <a:pt x="129474" y="31459"/>
                    <a:pt x="105920" y="19056"/>
                    <a:pt x="87187" y="19056"/>
                  </a:cubicBezTo>
                  <a:cubicBezTo>
                    <a:pt x="52495" y="19056"/>
                    <a:pt x="19066" y="55246"/>
                    <a:pt x="19066" y="90936"/>
                  </a:cubicBezTo>
                  <a:cubicBezTo>
                    <a:pt x="19066" y="114469"/>
                    <a:pt x="34255" y="133708"/>
                    <a:pt x="60089" y="133708"/>
                  </a:cubicBezTo>
                  <a:cubicBezTo>
                    <a:pt x="76041" y="133708"/>
                    <a:pt x="94273" y="127880"/>
                    <a:pt x="113522" y="112445"/>
                  </a:cubicBezTo>
                  <a:cubicBezTo>
                    <a:pt x="116811" y="125854"/>
                    <a:pt x="125168" y="133708"/>
                    <a:pt x="136560" y="133708"/>
                  </a:cubicBezTo>
                  <a:cubicBezTo>
                    <a:pt x="149986" y="133708"/>
                    <a:pt x="157835" y="119782"/>
                    <a:pt x="157835" y="115731"/>
                  </a:cubicBezTo>
                  <a:cubicBezTo>
                    <a:pt x="157835" y="113962"/>
                    <a:pt x="156317" y="113207"/>
                    <a:pt x="154792" y="113207"/>
                  </a:cubicBezTo>
                  <a:cubicBezTo>
                    <a:pt x="153021" y="113207"/>
                    <a:pt x="152266" y="113962"/>
                    <a:pt x="151503" y="115731"/>
                  </a:cubicBezTo>
                  <a:cubicBezTo>
                    <a:pt x="146943" y="128134"/>
                    <a:pt x="137831" y="128134"/>
                    <a:pt x="137322" y="128134"/>
                  </a:cubicBezTo>
                  <a:cubicBezTo>
                    <a:pt x="129474" y="128134"/>
                    <a:pt x="129474" y="108395"/>
                    <a:pt x="129474" y="102322"/>
                  </a:cubicBezTo>
                  <a:cubicBezTo>
                    <a:pt x="129474" y="97009"/>
                    <a:pt x="129474" y="96502"/>
                    <a:pt x="132008" y="93461"/>
                  </a:cubicBezTo>
                  <a:cubicBezTo>
                    <a:pt x="155809" y="63598"/>
                    <a:pt x="161123" y="34238"/>
                    <a:pt x="161123" y="33991"/>
                  </a:cubicBezTo>
                  <a:cubicBezTo>
                    <a:pt x="161123" y="33482"/>
                    <a:pt x="160869" y="31459"/>
                    <a:pt x="158089" y="31459"/>
                  </a:cubicBezTo>
                  <a:cubicBezTo>
                    <a:pt x="155554" y="31459"/>
                    <a:pt x="155554" y="32212"/>
                    <a:pt x="154291" y="36770"/>
                  </a:cubicBezTo>
                  <a:cubicBezTo>
                    <a:pt x="149731" y="52713"/>
                    <a:pt x="141374" y="71952"/>
                    <a:pt x="129474" y="86886"/>
                  </a:cubicBezTo>
                  <a:lnTo>
                    <a:pt x="129474" y="71189"/>
                  </a:lnTo>
                  <a:close/>
                  <a:moveTo>
                    <a:pt x="112505" y="105862"/>
                  </a:moveTo>
                  <a:cubicBezTo>
                    <a:pt x="90222" y="125355"/>
                    <a:pt x="70726" y="128134"/>
                    <a:pt x="60598" y="128134"/>
                  </a:cubicBezTo>
                  <a:cubicBezTo>
                    <a:pt x="45400" y="128134"/>
                    <a:pt x="37806" y="116748"/>
                    <a:pt x="37806" y="100551"/>
                  </a:cubicBezTo>
                  <a:cubicBezTo>
                    <a:pt x="37806" y="88148"/>
                    <a:pt x="44392" y="60811"/>
                    <a:pt x="52495" y="47909"/>
                  </a:cubicBezTo>
                  <a:cubicBezTo>
                    <a:pt x="64395" y="29433"/>
                    <a:pt x="78067" y="24621"/>
                    <a:pt x="86933" y="24621"/>
                  </a:cubicBezTo>
                  <a:cubicBezTo>
                    <a:pt x="111997" y="24621"/>
                    <a:pt x="111997" y="57778"/>
                    <a:pt x="111997" y="77518"/>
                  </a:cubicBezTo>
                  <a:cubicBezTo>
                    <a:pt x="111997" y="86886"/>
                    <a:pt x="111997" y="101559"/>
                    <a:pt x="112505" y="10586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orme libre : forme 459">
              <a:extLst>
                <a:ext uri="{FF2B5EF4-FFF2-40B4-BE49-F238E27FC236}">
                  <a16:creationId xmlns:a16="http://schemas.microsoft.com/office/drawing/2014/main" id="{08470474-EAE8-44BA-B4B0-7708D93ADB42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9409775" y="-14487092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5 h 101630"/>
                <a:gd name="connsiteX4" fmla="*/ 41349 w 50842"/>
                <a:gd name="connsiteY4" fmla="*/ 42598 h 101630"/>
                <a:gd name="connsiteX5" fmla="*/ 42620 w 50842"/>
                <a:gd name="connsiteY5" fmla="*/ 41836 h 101630"/>
                <a:gd name="connsiteX6" fmla="*/ 43129 w 50842"/>
                <a:gd name="connsiteY6" fmla="*/ 45631 h 101630"/>
                <a:gd name="connsiteX7" fmla="*/ 25905 w 50842"/>
                <a:gd name="connsiteY7" fmla="*/ 87895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6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5"/>
                    <a:pt x="32491" y="45885"/>
                  </a:cubicBezTo>
                  <a:cubicBezTo>
                    <a:pt x="35526" y="45885"/>
                    <a:pt x="38822" y="44869"/>
                    <a:pt x="41349" y="42598"/>
                  </a:cubicBezTo>
                  <a:cubicBezTo>
                    <a:pt x="42112" y="42091"/>
                    <a:pt x="42366" y="41836"/>
                    <a:pt x="42620" y="41836"/>
                  </a:cubicBezTo>
                  <a:cubicBezTo>
                    <a:pt x="42874" y="41836"/>
                    <a:pt x="43129" y="42091"/>
                    <a:pt x="43129" y="45631"/>
                  </a:cubicBezTo>
                  <a:cubicBezTo>
                    <a:pt x="43129" y="64361"/>
                    <a:pt x="34263" y="79543"/>
                    <a:pt x="25905" y="87895"/>
                  </a:cubicBezTo>
                  <a:cubicBezTo>
                    <a:pt x="23117" y="90682"/>
                    <a:pt x="23117" y="91190"/>
                    <a:pt x="23117" y="91944"/>
                  </a:cubicBezTo>
                  <a:cubicBezTo>
                    <a:pt x="23117" y="93723"/>
                    <a:pt x="24388" y="94731"/>
                    <a:pt x="25652" y="94731"/>
                  </a:cubicBezTo>
                  <a:cubicBezTo>
                    <a:pt x="28440" y="94731"/>
                    <a:pt x="48698" y="75247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orme libre : forme 460">
              <a:extLst>
                <a:ext uri="{FF2B5EF4-FFF2-40B4-BE49-F238E27FC236}">
                  <a16:creationId xmlns:a16="http://schemas.microsoft.com/office/drawing/2014/main" id="{A6271F10-D9CC-4475-AEF8-77714CD2CDD7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9575397" y="-14629580"/>
              <a:ext cx="50843" cy="50815"/>
            </a:xfrm>
            <a:custGeom>
              <a:avLst/>
              <a:gdLst>
                <a:gd name="connsiteX0" fmla="*/ 46164 w 50842"/>
                <a:gd name="connsiteY0" fmla="*/ 32467 h 50815"/>
                <a:gd name="connsiteX1" fmla="*/ 32746 w 50842"/>
                <a:gd name="connsiteY1" fmla="*/ 19056 h 50815"/>
                <a:gd name="connsiteX2" fmla="*/ 19066 w 50842"/>
                <a:gd name="connsiteY2" fmla="*/ 32467 h 50815"/>
                <a:gd name="connsiteX3" fmla="*/ 32492 w 50842"/>
                <a:gd name="connsiteY3" fmla="*/ 45884 h 50815"/>
                <a:gd name="connsiteX4" fmla="*/ 46164 w 50842"/>
                <a:gd name="connsiteY4" fmla="*/ 32467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46164" y="32467"/>
                  </a:moveTo>
                  <a:cubicBezTo>
                    <a:pt x="46164" y="25637"/>
                    <a:pt x="40341" y="19056"/>
                    <a:pt x="32746" y="19056"/>
                  </a:cubicBezTo>
                  <a:cubicBezTo>
                    <a:pt x="24134" y="19056"/>
                    <a:pt x="19066" y="26146"/>
                    <a:pt x="19066" y="32467"/>
                  </a:cubicBezTo>
                  <a:cubicBezTo>
                    <a:pt x="19066" y="39302"/>
                    <a:pt x="24897" y="45884"/>
                    <a:pt x="32492" y="45884"/>
                  </a:cubicBezTo>
                  <a:cubicBezTo>
                    <a:pt x="41103" y="45884"/>
                    <a:pt x="46164" y="38794"/>
                    <a:pt x="46164" y="3246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orme libre : forme 461">
              <a:extLst>
                <a:ext uri="{FF2B5EF4-FFF2-40B4-BE49-F238E27FC236}">
                  <a16:creationId xmlns:a16="http://schemas.microsoft.com/office/drawing/2014/main" id="{19F12910-731D-497A-9D79-01B191F85AFE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9510926" y="-14572128"/>
              <a:ext cx="177949" cy="152445"/>
            </a:xfrm>
            <a:custGeom>
              <a:avLst/>
              <a:gdLst>
                <a:gd name="connsiteX0" fmla="*/ 129474 w 177949"/>
                <a:gd name="connsiteY0" fmla="*/ 71189 h 152445"/>
                <a:gd name="connsiteX1" fmla="*/ 87188 w 177949"/>
                <a:gd name="connsiteY1" fmla="*/ 19056 h 152445"/>
                <a:gd name="connsiteX2" fmla="*/ 19066 w 177949"/>
                <a:gd name="connsiteY2" fmla="*/ 90936 h 152445"/>
                <a:gd name="connsiteX3" fmla="*/ 60090 w 177949"/>
                <a:gd name="connsiteY3" fmla="*/ 133708 h 152445"/>
                <a:gd name="connsiteX4" fmla="*/ 113523 w 177949"/>
                <a:gd name="connsiteY4" fmla="*/ 112445 h 152445"/>
                <a:gd name="connsiteX5" fmla="*/ 136561 w 177949"/>
                <a:gd name="connsiteY5" fmla="*/ 133708 h 152445"/>
                <a:gd name="connsiteX6" fmla="*/ 157835 w 177949"/>
                <a:gd name="connsiteY6" fmla="*/ 115731 h 152445"/>
                <a:gd name="connsiteX7" fmla="*/ 154793 w 177949"/>
                <a:gd name="connsiteY7" fmla="*/ 113207 h 152445"/>
                <a:gd name="connsiteX8" fmla="*/ 151504 w 177949"/>
                <a:gd name="connsiteY8" fmla="*/ 115731 h 152445"/>
                <a:gd name="connsiteX9" fmla="*/ 137323 w 177949"/>
                <a:gd name="connsiteY9" fmla="*/ 128134 h 152445"/>
                <a:gd name="connsiteX10" fmla="*/ 129474 w 177949"/>
                <a:gd name="connsiteY10" fmla="*/ 102322 h 152445"/>
                <a:gd name="connsiteX11" fmla="*/ 132009 w 177949"/>
                <a:gd name="connsiteY11" fmla="*/ 93461 h 152445"/>
                <a:gd name="connsiteX12" fmla="*/ 161124 w 177949"/>
                <a:gd name="connsiteY12" fmla="*/ 33991 h 152445"/>
                <a:gd name="connsiteX13" fmla="*/ 158090 w 177949"/>
                <a:gd name="connsiteY13" fmla="*/ 31459 h 152445"/>
                <a:gd name="connsiteX14" fmla="*/ 154292 w 177949"/>
                <a:gd name="connsiteY14" fmla="*/ 36770 h 152445"/>
                <a:gd name="connsiteX15" fmla="*/ 129474 w 177949"/>
                <a:gd name="connsiteY15" fmla="*/ 86886 h 152445"/>
                <a:gd name="connsiteX16" fmla="*/ 129474 w 177949"/>
                <a:gd name="connsiteY16" fmla="*/ 71189 h 152445"/>
                <a:gd name="connsiteX17" fmla="*/ 112505 w 177949"/>
                <a:gd name="connsiteY17" fmla="*/ 105862 h 152445"/>
                <a:gd name="connsiteX18" fmla="*/ 60598 w 177949"/>
                <a:gd name="connsiteY18" fmla="*/ 128134 h 152445"/>
                <a:gd name="connsiteX19" fmla="*/ 37807 w 177949"/>
                <a:gd name="connsiteY19" fmla="*/ 100551 h 152445"/>
                <a:gd name="connsiteX20" fmla="*/ 52495 w 177949"/>
                <a:gd name="connsiteY20" fmla="*/ 47909 h 152445"/>
                <a:gd name="connsiteX21" fmla="*/ 86934 w 177949"/>
                <a:gd name="connsiteY21" fmla="*/ 24621 h 152445"/>
                <a:gd name="connsiteX22" fmla="*/ 111997 w 177949"/>
                <a:gd name="connsiteY22" fmla="*/ 77518 h 152445"/>
                <a:gd name="connsiteX23" fmla="*/ 112505 w 177949"/>
                <a:gd name="connsiteY23" fmla="*/ 105862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7949" h="152445">
                  <a:moveTo>
                    <a:pt x="129474" y="71189"/>
                  </a:moveTo>
                  <a:cubicBezTo>
                    <a:pt x="129474" y="31459"/>
                    <a:pt x="105920" y="19056"/>
                    <a:pt x="87188" y="19056"/>
                  </a:cubicBezTo>
                  <a:cubicBezTo>
                    <a:pt x="52495" y="19056"/>
                    <a:pt x="19066" y="55246"/>
                    <a:pt x="19066" y="90936"/>
                  </a:cubicBezTo>
                  <a:cubicBezTo>
                    <a:pt x="19066" y="114469"/>
                    <a:pt x="34255" y="133708"/>
                    <a:pt x="60090" y="133708"/>
                  </a:cubicBezTo>
                  <a:cubicBezTo>
                    <a:pt x="76042" y="133708"/>
                    <a:pt x="94274" y="127880"/>
                    <a:pt x="113523" y="112445"/>
                  </a:cubicBezTo>
                  <a:cubicBezTo>
                    <a:pt x="116811" y="125854"/>
                    <a:pt x="125169" y="133708"/>
                    <a:pt x="136561" y="133708"/>
                  </a:cubicBezTo>
                  <a:cubicBezTo>
                    <a:pt x="149987" y="133708"/>
                    <a:pt x="157835" y="119782"/>
                    <a:pt x="157835" y="115731"/>
                  </a:cubicBezTo>
                  <a:cubicBezTo>
                    <a:pt x="157835" y="113962"/>
                    <a:pt x="156318" y="113207"/>
                    <a:pt x="154793" y="113207"/>
                  </a:cubicBezTo>
                  <a:cubicBezTo>
                    <a:pt x="153021" y="113207"/>
                    <a:pt x="152267" y="113962"/>
                    <a:pt x="151504" y="115731"/>
                  </a:cubicBezTo>
                  <a:cubicBezTo>
                    <a:pt x="146944" y="128134"/>
                    <a:pt x="137831" y="128134"/>
                    <a:pt x="137323" y="128134"/>
                  </a:cubicBezTo>
                  <a:cubicBezTo>
                    <a:pt x="129474" y="128134"/>
                    <a:pt x="129474" y="108395"/>
                    <a:pt x="129474" y="102322"/>
                  </a:cubicBezTo>
                  <a:cubicBezTo>
                    <a:pt x="129474" y="97009"/>
                    <a:pt x="129474" y="96502"/>
                    <a:pt x="132009" y="93461"/>
                  </a:cubicBezTo>
                  <a:cubicBezTo>
                    <a:pt x="155810" y="63598"/>
                    <a:pt x="161124" y="34238"/>
                    <a:pt x="161124" y="33991"/>
                  </a:cubicBezTo>
                  <a:cubicBezTo>
                    <a:pt x="161124" y="33482"/>
                    <a:pt x="160869" y="31459"/>
                    <a:pt x="158090" y="31459"/>
                  </a:cubicBezTo>
                  <a:cubicBezTo>
                    <a:pt x="155555" y="31459"/>
                    <a:pt x="155555" y="32212"/>
                    <a:pt x="154292" y="36770"/>
                  </a:cubicBezTo>
                  <a:cubicBezTo>
                    <a:pt x="149732" y="52713"/>
                    <a:pt x="141375" y="71952"/>
                    <a:pt x="129474" y="86886"/>
                  </a:cubicBezTo>
                  <a:lnTo>
                    <a:pt x="129474" y="71189"/>
                  </a:lnTo>
                  <a:close/>
                  <a:moveTo>
                    <a:pt x="112505" y="105862"/>
                  </a:moveTo>
                  <a:cubicBezTo>
                    <a:pt x="90222" y="125355"/>
                    <a:pt x="70727" y="128134"/>
                    <a:pt x="60598" y="128134"/>
                  </a:cubicBezTo>
                  <a:cubicBezTo>
                    <a:pt x="45401" y="128134"/>
                    <a:pt x="37807" y="116748"/>
                    <a:pt x="37807" y="100551"/>
                  </a:cubicBezTo>
                  <a:cubicBezTo>
                    <a:pt x="37807" y="88148"/>
                    <a:pt x="44393" y="60811"/>
                    <a:pt x="52495" y="47909"/>
                  </a:cubicBezTo>
                  <a:cubicBezTo>
                    <a:pt x="64396" y="29433"/>
                    <a:pt x="78068" y="24621"/>
                    <a:pt x="86934" y="24621"/>
                  </a:cubicBezTo>
                  <a:cubicBezTo>
                    <a:pt x="111997" y="24621"/>
                    <a:pt x="111997" y="57778"/>
                    <a:pt x="111997" y="77518"/>
                  </a:cubicBezTo>
                  <a:cubicBezTo>
                    <a:pt x="111997" y="86886"/>
                    <a:pt x="111997" y="101559"/>
                    <a:pt x="112505" y="10586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orme libre : forme 462">
              <a:extLst>
                <a:ext uri="{FF2B5EF4-FFF2-40B4-BE49-F238E27FC236}">
                  <a16:creationId xmlns:a16="http://schemas.microsoft.com/office/drawing/2014/main" id="{95D4B19E-E2AF-4893-84A1-4D8B70EFAA67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9685292" y="-14487092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2 w 50842"/>
                <a:gd name="connsiteY1" fmla="*/ 19056 h 101630"/>
                <a:gd name="connsiteX2" fmla="*/ 19066 w 50842"/>
                <a:gd name="connsiteY2" fmla="*/ 32474 h 101630"/>
                <a:gd name="connsiteX3" fmla="*/ 32492 w 50842"/>
                <a:gd name="connsiteY3" fmla="*/ 45885 h 101630"/>
                <a:gd name="connsiteX4" fmla="*/ 41349 w 50842"/>
                <a:gd name="connsiteY4" fmla="*/ 42598 h 101630"/>
                <a:gd name="connsiteX5" fmla="*/ 42621 w 50842"/>
                <a:gd name="connsiteY5" fmla="*/ 41836 h 101630"/>
                <a:gd name="connsiteX6" fmla="*/ 43129 w 50842"/>
                <a:gd name="connsiteY6" fmla="*/ 45631 h 101630"/>
                <a:gd name="connsiteX7" fmla="*/ 25906 w 50842"/>
                <a:gd name="connsiteY7" fmla="*/ 87895 h 101630"/>
                <a:gd name="connsiteX8" fmla="*/ 23118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6"/>
                    <a:pt x="42366" y="19056"/>
                    <a:pt x="32492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5"/>
                    <a:pt x="32492" y="45885"/>
                  </a:cubicBezTo>
                  <a:cubicBezTo>
                    <a:pt x="35526" y="45885"/>
                    <a:pt x="38823" y="44869"/>
                    <a:pt x="41349" y="42598"/>
                  </a:cubicBezTo>
                  <a:cubicBezTo>
                    <a:pt x="42112" y="42091"/>
                    <a:pt x="42366" y="41836"/>
                    <a:pt x="42621" y="41836"/>
                  </a:cubicBezTo>
                  <a:cubicBezTo>
                    <a:pt x="42874" y="41836"/>
                    <a:pt x="43129" y="42091"/>
                    <a:pt x="43129" y="45631"/>
                  </a:cubicBezTo>
                  <a:cubicBezTo>
                    <a:pt x="43129" y="64361"/>
                    <a:pt x="34263" y="79543"/>
                    <a:pt x="25906" y="87895"/>
                  </a:cubicBezTo>
                  <a:cubicBezTo>
                    <a:pt x="23118" y="90682"/>
                    <a:pt x="23118" y="91190"/>
                    <a:pt x="23118" y="91944"/>
                  </a:cubicBezTo>
                  <a:cubicBezTo>
                    <a:pt x="23118" y="93723"/>
                    <a:pt x="24389" y="94731"/>
                    <a:pt x="25652" y="94731"/>
                  </a:cubicBezTo>
                  <a:cubicBezTo>
                    <a:pt x="28440" y="94731"/>
                    <a:pt x="48698" y="75247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orme libre : forme 463">
              <a:extLst>
                <a:ext uri="{FF2B5EF4-FFF2-40B4-BE49-F238E27FC236}">
                  <a16:creationId xmlns:a16="http://schemas.microsoft.com/office/drawing/2014/main" id="{9E9AF19D-7EF5-4032-8A33-73715F6AABCA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9783426" y="-14638942"/>
              <a:ext cx="152528" cy="254075"/>
            </a:xfrm>
            <a:custGeom>
              <a:avLst/>
              <a:gdLst>
                <a:gd name="connsiteX0" fmla="*/ 157114 w 152528"/>
                <a:gd name="connsiteY0" fmla="*/ 53731 h 254075"/>
                <a:gd name="connsiteX1" fmla="*/ 122675 w 152528"/>
                <a:gd name="connsiteY1" fmla="*/ 19056 h 254075"/>
                <a:gd name="connsiteX2" fmla="*/ 92035 w 152528"/>
                <a:gd name="connsiteY2" fmla="*/ 29680 h 254075"/>
                <a:gd name="connsiteX3" fmla="*/ 59368 w 152528"/>
                <a:gd name="connsiteY3" fmla="*/ 83592 h 254075"/>
                <a:gd name="connsiteX4" fmla="*/ 19098 w 152528"/>
                <a:gd name="connsiteY4" fmla="*/ 244303 h 254075"/>
                <a:gd name="connsiteX5" fmla="*/ 22141 w 152528"/>
                <a:gd name="connsiteY5" fmla="*/ 246835 h 254075"/>
                <a:gd name="connsiteX6" fmla="*/ 25177 w 152528"/>
                <a:gd name="connsiteY6" fmla="*/ 245573 h 254075"/>
                <a:gd name="connsiteX7" fmla="*/ 42908 w 152528"/>
                <a:gd name="connsiteY7" fmla="*/ 175717 h 254075"/>
                <a:gd name="connsiteX8" fmla="*/ 77344 w 152528"/>
                <a:gd name="connsiteY8" fmla="*/ 200267 h 254075"/>
                <a:gd name="connsiteX9" fmla="*/ 126217 w 152528"/>
                <a:gd name="connsiteY9" fmla="*/ 180275 h 254075"/>
                <a:gd name="connsiteX10" fmla="*/ 146474 w 152528"/>
                <a:gd name="connsiteY10" fmla="*/ 133700 h 254075"/>
                <a:gd name="connsiteX11" fmla="*/ 127989 w 152528"/>
                <a:gd name="connsiteY11" fmla="*/ 95993 h 254075"/>
                <a:gd name="connsiteX12" fmla="*/ 157114 w 152528"/>
                <a:gd name="connsiteY12" fmla="*/ 53731 h 254075"/>
                <a:gd name="connsiteX13" fmla="*/ 111528 w 152528"/>
                <a:gd name="connsiteY13" fmla="*/ 95739 h 254075"/>
                <a:gd name="connsiteX14" fmla="*/ 99374 w 152528"/>
                <a:gd name="connsiteY14" fmla="*/ 97510 h 254075"/>
                <a:gd name="connsiteX15" fmla="*/ 88229 w 152528"/>
                <a:gd name="connsiteY15" fmla="*/ 96502 h 254075"/>
                <a:gd name="connsiteX16" fmla="*/ 100637 w 152528"/>
                <a:gd name="connsiteY16" fmla="*/ 94477 h 254075"/>
                <a:gd name="connsiteX17" fmla="*/ 111528 w 152528"/>
                <a:gd name="connsiteY17" fmla="*/ 95739 h 254075"/>
                <a:gd name="connsiteX18" fmla="*/ 142931 w 152528"/>
                <a:gd name="connsiteY18" fmla="*/ 47901 h 254075"/>
                <a:gd name="connsiteX19" fmla="*/ 120141 w 152528"/>
                <a:gd name="connsiteY19" fmla="*/ 91690 h 254075"/>
                <a:gd name="connsiteX20" fmla="*/ 100637 w 152528"/>
                <a:gd name="connsiteY20" fmla="*/ 88649 h 254075"/>
                <a:gd name="connsiteX21" fmla="*/ 81142 w 152528"/>
                <a:gd name="connsiteY21" fmla="*/ 96756 h 254075"/>
                <a:gd name="connsiteX22" fmla="*/ 98611 w 152528"/>
                <a:gd name="connsiteY22" fmla="*/ 103075 h 254075"/>
                <a:gd name="connsiteX23" fmla="*/ 119378 w 152528"/>
                <a:gd name="connsiteY23" fmla="*/ 99789 h 254075"/>
                <a:gd name="connsiteX24" fmla="*/ 130523 w 152528"/>
                <a:gd name="connsiteY24" fmla="*/ 128388 h 254075"/>
                <a:gd name="connsiteX25" fmla="*/ 117860 w 152528"/>
                <a:gd name="connsiteY25" fmla="*/ 171923 h 254075"/>
                <a:gd name="connsiteX26" fmla="*/ 76581 w 152528"/>
                <a:gd name="connsiteY26" fmla="*/ 194694 h 254075"/>
                <a:gd name="connsiteX27" fmla="*/ 47713 w 152528"/>
                <a:gd name="connsiteY27" fmla="*/ 162044 h 254075"/>
                <a:gd name="connsiteX28" fmla="*/ 48984 w 152528"/>
                <a:gd name="connsiteY28" fmla="*/ 150913 h 254075"/>
                <a:gd name="connsiteX29" fmla="*/ 65190 w 152528"/>
                <a:gd name="connsiteY29" fmla="*/ 86878 h 254075"/>
                <a:gd name="connsiteX30" fmla="*/ 119378 w 152528"/>
                <a:gd name="connsiteY30" fmla="*/ 24876 h 254075"/>
                <a:gd name="connsiteX31" fmla="*/ 142931 w 152528"/>
                <a:gd name="connsiteY31" fmla="*/ 47901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2528" h="254075">
                  <a:moveTo>
                    <a:pt x="157114" y="53731"/>
                  </a:moveTo>
                  <a:cubicBezTo>
                    <a:pt x="157114" y="34746"/>
                    <a:pt x="143177" y="19056"/>
                    <a:pt x="122675" y="19056"/>
                  </a:cubicBezTo>
                  <a:cubicBezTo>
                    <a:pt x="107987" y="19056"/>
                    <a:pt x="100891" y="23106"/>
                    <a:pt x="92035" y="29680"/>
                  </a:cubicBezTo>
                  <a:cubicBezTo>
                    <a:pt x="78099" y="39803"/>
                    <a:pt x="64173" y="64353"/>
                    <a:pt x="59368" y="83592"/>
                  </a:cubicBezTo>
                  <a:lnTo>
                    <a:pt x="19098" y="244303"/>
                  </a:lnTo>
                  <a:cubicBezTo>
                    <a:pt x="18844" y="245318"/>
                    <a:pt x="20115" y="246835"/>
                    <a:pt x="22141" y="246835"/>
                  </a:cubicBezTo>
                  <a:cubicBezTo>
                    <a:pt x="24167" y="246835"/>
                    <a:pt x="24922" y="246326"/>
                    <a:pt x="25177" y="245573"/>
                  </a:cubicBezTo>
                  <a:lnTo>
                    <a:pt x="42908" y="175717"/>
                  </a:lnTo>
                  <a:cubicBezTo>
                    <a:pt x="47713" y="190899"/>
                    <a:pt x="58860" y="200267"/>
                    <a:pt x="77344" y="200267"/>
                  </a:cubicBezTo>
                  <a:cubicBezTo>
                    <a:pt x="95830" y="200267"/>
                    <a:pt x="114817" y="191406"/>
                    <a:pt x="126217" y="180275"/>
                  </a:cubicBezTo>
                  <a:cubicBezTo>
                    <a:pt x="138373" y="168627"/>
                    <a:pt x="146474" y="152430"/>
                    <a:pt x="146474" y="133700"/>
                  </a:cubicBezTo>
                  <a:cubicBezTo>
                    <a:pt x="146474" y="115478"/>
                    <a:pt x="137102" y="102322"/>
                    <a:pt x="127989" y="95993"/>
                  </a:cubicBezTo>
                  <a:cubicBezTo>
                    <a:pt x="142677" y="87641"/>
                    <a:pt x="157114" y="71952"/>
                    <a:pt x="157114" y="53731"/>
                  </a:cubicBezTo>
                  <a:close/>
                  <a:moveTo>
                    <a:pt x="111528" y="95739"/>
                  </a:moveTo>
                  <a:cubicBezTo>
                    <a:pt x="108241" y="97001"/>
                    <a:pt x="105452" y="97510"/>
                    <a:pt x="99374" y="97510"/>
                  </a:cubicBezTo>
                  <a:cubicBezTo>
                    <a:pt x="95830" y="97510"/>
                    <a:pt x="90763" y="97764"/>
                    <a:pt x="88229" y="96502"/>
                  </a:cubicBezTo>
                  <a:cubicBezTo>
                    <a:pt x="88738" y="93969"/>
                    <a:pt x="97857" y="94477"/>
                    <a:pt x="100637" y="94477"/>
                  </a:cubicBezTo>
                  <a:cubicBezTo>
                    <a:pt x="105961" y="94477"/>
                    <a:pt x="108241" y="94477"/>
                    <a:pt x="111528" y="95739"/>
                  </a:cubicBezTo>
                  <a:close/>
                  <a:moveTo>
                    <a:pt x="142931" y="47901"/>
                  </a:moveTo>
                  <a:cubicBezTo>
                    <a:pt x="142931" y="65623"/>
                    <a:pt x="133304" y="83846"/>
                    <a:pt x="120141" y="91690"/>
                  </a:cubicBezTo>
                  <a:cubicBezTo>
                    <a:pt x="113300" y="89157"/>
                    <a:pt x="108241" y="88649"/>
                    <a:pt x="100637" y="88649"/>
                  </a:cubicBezTo>
                  <a:cubicBezTo>
                    <a:pt x="95322" y="88649"/>
                    <a:pt x="81142" y="88402"/>
                    <a:pt x="81142" y="96756"/>
                  </a:cubicBezTo>
                  <a:cubicBezTo>
                    <a:pt x="80887" y="103838"/>
                    <a:pt x="94058" y="103075"/>
                    <a:pt x="98611" y="103075"/>
                  </a:cubicBezTo>
                  <a:cubicBezTo>
                    <a:pt x="107987" y="103075"/>
                    <a:pt x="111782" y="102830"/>
                    <a:pt x="119378" y="99789"/>
                  </a:cubicBezTo>
                  <a:cubicBezTo>
                    <a:pt x="128997" y="108903"/>
                    <a:pt x="130269" y="116748"/>
                    <a:pt x="130523" y="128388"/>
                  </a:cubicBezTo>
                  <a:cubicBezTo>
                    <a:pt x="131023" y="143069"/>
                    <a:pt x="124945" y="162044"/>
                    <a:pt x="117860" y="171923"/>
                  </a:cubicBezTo>
                  <a:cubicBezTo>
                    <a:pt x="107987" y="185586"/>
                    <a:pt x="91018" y="194694"/>
                    <a:pt x="76581" y="194694"/>
                  </a:cubicBezTo>
                  <a:cubicBezTo>
                    <a:pt x="57342" y="194694"/>
                    <a:pt x="47713" y="180021"/>
                    <a:pt x="47713" y="162044"/>
                  </a:cubicBezTo>
                  <a:cubicBezTo>
                    <a:pt x="47713" y="159520"/>
                    <a:pt x="47713" y="155725"/>
                    <a:pt x="48984" y="150913"/>
                  </a:cubicBezTo>
                  <a:lnTo>
                    <a:pt x="65190" y="86878"/>
                  </a:lnTo>
                  <a:cubicBezTo>
                    <a:pt x="70759" y="65116"/>
                    <a:pt x="88991" y="24876"/>
                    <a:pt x="119378" y="24876"/>
                  </a:cubicBezTo>
                  <a:cubicBezTo>
                    <a:pt x="134066" y="24876"/>
                    <a:pt x="142931" y="32721"/>
                    <a:pt x="142931" y="479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orme libre : forme 464">
              <a:extLst>
                <a:ext uri="{FF2B5EF4-FFF2-40B4-BE49-F238E27FC236}">
                  <a16:creationId xmlns:a16="http://schemas.microsoft.com/office/drawing/2014/main" id="{F4AB7894-6266-434D-B9E4-2406282980D7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9954257" y="-14487092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5 h 101630"/>
                <a:gd name="connsiteX4" fmla="*/ 41348 w 50842"/>
                <a:gd name="connsiteY4" fmla="*/ 42598 h 101630"/>
                <a:gd name="connsiteX5" fmla="*/ 42619 w 50842"/>
                <a:gd name="connsiteY5" fmla="*/ 41836 h 101630"/>
                <a:gd name="connsiteX6" fmla="*/ 43127 w 50842"/>
                <a:gd name="connsiteY6" fmla="*/ 45631 h 101630"/>
                <a:gd name="connsiteX7" fmla="*/ 25905 w 50842"/>
                <a:gd name="connsiteY7" fmla="*/ 87895 h 101630"/>
                <a:gd name="connsiteX8" fmla="*/ 23116 w 50842"/>
                <a:gd name="connsiteY8" fmla="*/ 91944 h 101630"/>
                <a:gd name="connsiteX9" fmla="*/ 25650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6"/>
                    <a:pt x="42365" y="19056"/>
                    <a:pt x="32491" y="19056"/>
                  </a:cubicBezTo>
                  <a:cubicBezTo>
                    <a:pt x="24133" y="19056"/>
                    <a:pt x="19066" y="25384"/>
                    <a:pt x="19066" y="32474"/>
                  </a:cubicBezTo>
                  <a:cubicBezTo>
                    <a:pt x="19066" y="39302"/>
                    <a:pt x="24133" y="45885"/>
                    <a:pt x="32491" y="45885"/>
                  </a:cubicBezTo>
                  <a:cubicBezTo>
                    <a:pt x="35527" y="45885"/>
                    <a:pt x="38824" y="44869"/>
                    <a:pt x="41348" y="42598"/>
                  </a:cubicBezTo>
                  <a:cubicBezTo>
                    <a:pt x="42111" y="42091"/>
                    <a:pt x="42365" y="41836"/>
                    <a:pt x="42619" y="41836"/>
                  </a:cubicBezTo>
                  <a:cubicBezTo>
                    <a:pt x="42874" y="41836"/>
                    <a:pt x="43127" y="42091"/>
                    <a:pt x="43127" y="45631"/>
                  </a:cubicBezTo>
                  <a:cubicBezTo>
                    <a:pt x="43127" y="64361"/>
                    <a:pt x="34263" y="79543"/>
                    <a:pt x="25905" y="87895"/>
                  </a:cubicBezTo>
                  <a:cubicBezTo>
                    <a:pt x="23116" y="90682"/>
                    <a:pt x="23116" y="91190"/>
                    <a:pt x="23116" y="91944"/>
                  </a:cubicBezTo>
                  <a:cubicBezTo>
                    <a:pt x="23116" y="93723"/>
                    <a:pt x="24387" y="94731"/>
                    <a:pt x="25650" y="94731"/>
                  </a:cubicBezTo>
                  <a:cubicBezTo>
                    <a:pt x="28439" y="94731"/>
                    <a:pt x="48698" y="75247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orme libre : forme 465">
              <a:extLst>
                <a:ext uri="{FF2B5EF4-FFF2-40B4-BE49-F238E27FC236}">
                  <a16:creationId xmlns:a16="http://schemas.microsoft.com/office/drawing/2014/main" id="{147271FA-46FF-49CD-A2E2-0600E666DAEB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10130981" y="-14696377"/>
              <a:ext cx="50843" cy="50815"/>
            </a:xfrm>
            <a:custGeom>
              <a:avLst/>
              <a:gdLst>
                <a:gd name="connsiteX0" fmla="*/ 46163 w 50842"/>
                <a:gd name="connsiteY0" fmla="*/ 32467 h 50815"/>
                <a:gd name="connsiteX1" fmla="*/ 32746 w 50842"/>
                <a:gd name="connsiteY1" fmla="*/ 19056 h 50815"/>
                <a:gd name="connsiteX2" fmla="*/ 19066 w 50842"/>
                <a:gd name="connsiteY2" fmla="*/ 32467 h 50815"/>
                <a:gd name="connsiteX3" fmla="*/ 32492 w 50842"/>
                <a:gd name="connsiteY3" fmla="*/ 45885 h 50815"/>
                <a:gd name="connsiteX4" fmla="*/ 46163 w 50842"/>
                <a:gd name="connsiteY4" fmla="*/ 32467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46163" y="32467"/>
                  </a:moveTo>
                  <a:cubicBezTo>
                    <a:pt x="46163" y="25639"/>
                    <a:pt x="40341" y="19056"/>
                    <a:pt x="32746" y="19056"/>
                  </a:cubicBezTo>
                  <a:cubicBezTo>
                    <a:pt x="24134" y="19056"/>
                    <a:pt x="19066" y="26147"/>
                    <a:pt x="19066" y="32467"/>
                  </a:cubicBezTo>
                  <a:cubicBezTo>
                    <a:pt x="19066" y="39302"/>
                    <a:pt x="24897" y="45885"/>
                    <a:pt x="32492" y="45885"/>
                  </a:cubicBezTo>
                  <a:cubicBezTo>
                    <a:pt x="41103" y="45885"/>
                    <a:pt x="46163" y="38795"/>
                    <a:pt x="46163" y="3246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orme libre : forme 511">
              <a:extLst>
                <a:ext uri="{FF2B5EF4-FFF2-40B4-BE49-F238E27FC236}">
                  <a16:creationId xmlns:a16="http://schemas.microsoft.com/office/drawing/2014/main" id="{B3679851-65A5-4243-BC4C-1E5F6CB342D2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10052783" y="-14638942"/>
              <a:ext cx="152528" cy="254075"/>
            </a:xfrm>
            <a:custGeom>
              <a:avLst/>
              <a:gdLst>
                <a:gd name="connsiteX0" fmla="*/ 157113 w 152528"/>
                <a:gd name="connsiteY0" fmla="*/ 53731 h 254075"/>
                <a:gd name="connsiteX1" fmla="*/ 122674 w 152528"/>
                <a:gd name="connsiteY1" fmla="*/ 19056 h 254075"/>
                <a:gd name="connsiteX2" fmla="*/ 92034 w 152528"/>
                <a:gd name="connsiteY2" fmla="*/ 29680 h 254075"/>
                <a:gd name="connsiteX3" fmla="*/ 59367 w 152528"/>
                <a:gd name="connsiteY3" fmla="*/ 83592 h 254075"/>
                <a:gd name="connsiteX4" fmla="*/ 19098 w 152528"/>
                <a:gd name="connsiteY4" fmla="*/ 244303 h 254075"/>
                <a:gd name="connsiteX5" fmla="*/ 22141 w 152528"/>
                <a:gd name="connsiteY5" fmla="*/ 246835 h 254075"/>
                <a:gd name="connsiteX6" fmla="*/ 25176 w 152528"/>
                <a:gd name="connsiteY6" fmla="*/ 245573 h 254075"/>
                <a:gd name="connsiteX7" fmla="*/ 42907 w 152528"/>
                <a:gd name="connsiteY7" fmla="*/ 175717 h 254075"/>
                <a:gd name="connsiteX8" fmla="*/ 77345 w 152528"/>
                <a:gd name="connsiteY8" fmla="*/ 200267 h 254075"/>
                <a:gd name="connsiteX9" fmla="*/ 126218 w 152528"/>
                <a:gd name="connsiteY9" fmla="*/ 180275 h 254075"/>
                <a:gd name="connsiteX10" fmla="*/ 146475 w 152528"/>
                <a:gd name="connsiteY10" fmla="*/ 133700 h 254075"/>
                <a:gd name="connsiteX11" fmla="*/ 127989 w 152528"/>
                <a:gd name="connsiteY11" fmla="*/ 95993 h 254075"/>
                <a:gd name="connsiteX12" fmla="*/ 157113 w 152528"/>
                <a:gd name="connsiteY12" fmla="*/ 53731 h 254075"/>
                <a:gd name="connsiteX13" fmla="*/ 111529 w 152528"/>
                <a:gd name="connsiteY13" fmla="*/ 95739 h 254075"/>
                <a:gd name="connsiteX14" fmla="*/ 99374 w 152528"/>
                <a:gd name="connsiteY14" fmla="*/ 97510 h 254075"/>
                <a:gd name="connsiteX15" fmla="*/ 88229 w 152528"/>
                <a:gd name="connsiteY15" fmla="*/ 96502 h 254075"/>
                <a:gd name="connsiteX16" fmla="*/ 100638 w 152528"/>
                <a:gd name="connsiteY16" fmla="*/ 94477 h 254075"/>
                <a:gd name="connsiteX17" fmla="*/ 111529 w 152528"/>
                <a:gd name="connsiteY17" fmla="*/ 95739 h 254075"/>
                <a:gd name="connsiteX18" fmla="*/ 142932 w 152528"/>
                <a:gd name="connsiteY18" fmla="*/ 47901 h 254075"/>
                <a:gd name="connsiteX19" fmla="*/ 120140 w 152528"/>
                <a:gd name="connsiteY19" fmla="*/ 91690 h 254075"/>
                <a:gd name="connsiteX20" fmla="*/ 100638 w 152528"/>
                <a:gd name="connsiteY20" fmla="*/ 88649 h 254075"/>
                <a:gd name="connsiteX21" fmla="*/ 81143 w 152528"/>
                <a:gd name="connsiteY21" fmla="*/ 96756 h 254075"/>
                <a:gd name="connsiteX22" fmla="*/ 98611 w 152528"/>
                <a:gd name="connsiteY22" fmla="*/ 103075 h 254075"/>
                <a:gd name="connsiteX23" fmla="*/ 119378 w 152528"/>
                <a:gd name="connsiteY23" fmla="*/ 99789 h 254075"/>
                <a:gd name="connsiteX24" fmla="*/ 130523 w 152528"/>
                <a:gd name="connsiteY24" fmla="*/ 128388 h 254075"/>
                <a:gd name="connsiteX25" fmla="*/ 117860 w 152528"/>
                <a:gd name="connsiteY25" fmla="*/ 171923 h 254075"/>
                <a:gd name="connsiteX26" fmla="*/ 76582 w 152528"/>
                <a:gd name="connsiteY26" fmla="*/ 194694 h 254075"/>
                <a:gd name="connsiteX27" fmla="*/ 47713 w 152528"/>
                <a:gd name="connsiteY27" fmla="*/ 162044 h 254075"/>
                <a:gd name="connsiteX28" fmla="*/ 48984 w 152528"/>
                <a:gd name="connsiteY28" fmla="*/ 150913 h 254075"/>
                <a:gd name="connsiteX29" fmla="*/ 65191 w 152528"/>
                <a:gd name="connsiteY29" fmla="*/ 86878 h 254075"/>
                <a:gd name="connsiteX30" fmla="*/ 119378 w 152528"/>
                <a:gd name="connsiteY30" fmla="*/ 24876 h 254075"/>
                <a:gd name="connsiteX31" fmla="*/ 142932 w 152528"/>
                <a:gd name="connsiteY31" fmla="*/ 47901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2528" h="254075">
                  <a:moveTo>
                    <a:pt x="157113" y="53731"/>
                  </a:moveTo>
                  <a:cubicBezTo>
                    <a:pt x="157113" y="34746"/>
                    <a:pt x="143178" y="19056"/>
                    <a:pt x="122674" y="19056"/>
                  </a:cubicBezTo>
                  <a:cubicBezTo>
                    <a:pt x="107986" y="19056"/>
                    <a:pt x="100891" y="23106"/>
                    <a:pt x="92034" y="29680"/>
                  </a:cubicBezTo>
                  <a:cubicBezTo>
                    <a:pt x="78100" y="39803"/>
                    <a:pt x="64174" y="64353"/>
                    <a:pt x="59367" y="83592"/>
                  </a:cubicBezTo>
                  <a:lnTo>
                    <a:pt x="19098" y="244303"/>
                  </a:lnTo>
                  <a:cubicBezTo>
                    <a:pt x="18844" y="245318"/>
                    <a:pt x="20115" y="246835"/>
                    <a:pt x="22141" y="246835"/>
                  </a:cubicBezTo>
                  <a:cubicBezTo>
                    <a:pt x="24166" y="246835"/>
                    <a:pt x="24921" y="246326"/>
                    <a:pt x="25176" y="245573"/>
                  </a:cubicBezTo>
                  <a:lnTo>
                    <a:pt x="42907" y="175717"/>
                  </a:lnTo>
                  <a:cubicBezTo>
                    <a:pt x="47713" y="190899"/>
                    <a:pt x="58859" y="200267"/>
                    <a:pt x="77345" y="200267"/>
                  </a:cubicBezTo>
                  <a:cubicBezTo>
                    <a:pt x="95831" y="200267"/>
                    <a:pt x="114818" y="191406"/>
                    <a:pt x="126218" y="180275"/>
                  </a:cubicBezTo>
                  <a:cubicBezTo>
                    <a:pt x="138372" y="168627"/>
                    <a:pt x="146475" y="152430"/>
                    <a:pt x="146475" y="133700"/>
                  </a:cubicBezTo>
                  <a:cubicBezTo>
                    <a:pt x="146475" y="115478"/>
                    <a:pt x="137101" y="102322"/>
                    <a:pt x="127989" y="95993"/>
                  </a:cubicBezTo>
                  <a:cubicBezTo>
                    <a:pt x="142678" y="87641"/>
                    <a:pt x="157113" y="71952"/>
                    <a:pt x="157113" y="53731"/>
                  </a:cubicBezTo>
                  <a:close/>
                  <a:moveTo>
                    <a:pt x="111529" y="95739"/>
                  </a:moveTo>
                  <a:cubicBezTo>
                    <a:pt x="108240" y="97001"/>
                    <a:pt x="105451" y="97510"/>
                    <a:pt x="99374" y="97510"/>
                  </a:cubicBezTo>
                  <a:cubicBezTo>
                    <a:pt x="95831" y="97510"/>
                    <a:pt x="90762" y="97764"/>
                    <a:pt x="88229" y="96502"/>
                  </a:cubicBezTo>
                  <a:cubicBezTo>
                    <a:pt x="88737" y="93969"/>
                    <a:pt x="97857" y="94477"/>
                    <a:pt x="100638" y="94477"/>
                  </a:cubicBezTo>
                  <a:cubicBezTo>
                    <a:pt x="105960" y="94477"/>
                    <a:pt x="108240" y="94477"/>
                    <a:pt x="111529" y="95739"/>
                  </a:cubicBezTo>
                  <a:close/>
                  <a:moveTo>
                    <a:pt x="142932" y="47901"/>
                  </a:moveTo>
                  <a:cubicBezTo>
                    <a:pt x="142932" y="65623"/>
                    <a:pt x="133304" y="83846"/>
                    <a:pt x="120140" y="91690"/>
                  </a:cubicBezTo>
                  <a:cubicBezTo>
                    <a:pt x="113300" y="89157"/>
                    <a:pt x="108240" y="88649"/>
                    <a:pt x="100638" y="88649"/>
                  </a:cubicBezTo>
                  <a:cubicBezTo>
                    <a:pt x="95323" y="88649"/>
                    <a:pt x="81143" y="88402"/>
                    <a:pt x="81143" y="96756"/>
                  </a:cubicBezTo>
                  <a:cubicBezTo>
                    <a:pt x="80888" y="103838"/>
                    <a:pt x="94060" y="103075"/>
                    <a:pt x="98611" y="103075"/>
                  </a:cubicBezTo>
                  <a:cubicBezTo>
                    <a:pt x="107986" y="103075"/>
                    <a:pt x="111783" y="102830"/>
                    <a:pt x="119378" y="99789"/>
                  </a:cubicBezTo>
                  <a:cubicBezTo>
                    <a:pt x="128998" y="108903"/>
                    <a:pt x="130269" y="116748"/>
                    <a:pt x="130523" y="128388"/>
                  </a:cubicBezTo>
                  <a:cubicBezTo>
                    <a:pt x="131024" y="143069"/>
                    <a:pt x="124946" y="162044"/>
                    <a:pt x="117860" y="171923"/>
                  </a:cubicBezTo>
                  <a:cubicBezTo>
                    <a:pt x="107986" y="185586"/>
                    <a:pt x="91017" y="194694"/>
                    <a:pt x="76582" y="194694"/>
                  </a:cubicBezTo>
                  <a:cubicBezTo>
                    <a:pt x="57342" y="194694"/>
                    <a:pt x="47713" y="180021"/>
                    <a:pt x="47713" y="162044"/>
                  </a:cubicBezTo>
                  <a:cubicBezTo>
                    <a:pt x="47713" y="159520"/>
                    <a:pt x="47713" y="155725"/>
                    <a:pt x="48984" y="150913"/>
                  </a:cubicBezTo>
                  <a:lnTo>
                    <a:pt x="65191" y="86878"/>
                  </a:lnTo>
                  <a:cubicBezTo>
                    <a:pt x="70759" y="65116"/>
                    <a:pt x="88991" y="24876"/>
                    <a:pt x="119378" y="24876"/>
                  </a:cubicBezTo>
                  <a:cubicBezTo>
                    <a:pt x="134067" y="24876"/>
                    <a:pt x="142932" y="32721"/>
                    <a:pt x="142932" y="479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orme libre : forme 512">
              <a:extLst>
                <a:ext uri="{FF2B5EF4-FFF2-40B4-BE49-F238E27FC236}">
                  <a16:creationId xmlns:a16="http://schemas.microsoft.com/office/drawing/2014/main" id="{92A9A648-1C7C-4B2A-A971-3F5D31A17140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10286361" y="-14553143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4 h 76222"/>
                <a:gd name="connsiteX2" fmla="*/ 179110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4 h 76222"/>
                <a:gd name="connsiteX5" fmla="*/ 27678 w 203370"/>
                <a:gd name="connsiteY5" fmla="*/ 29179 h 76222"/>
                <a:gd name="connsiteX6" fmla="*/ 178856 w 203370"/>
                <a:gd name="connsiteY6" fmla="*/ 29179 h 76222"/>
                <a:gd name="connsiteX7" fmla="*/ 179110 w 203370"/>
                <a:gd name="connsiteY7" fmla="*/ 78279 h 76222"/>
                <a:gd name="connsiteX8" fmla="*/ 187467 w 203370"/>
                <a:gd name="connsiteY8" fmla="*/ 73214 h 76222"/>
                <a:gd name="connsiteX9" fmla="*/ 178856 w 203370"/>
                <a:gd name="connsiteY9" fmla="*/ 68148 h 76222"/>
                <a:gd name="connsiteX10" fmla="*/ 27678 w 203370"/>
                <a:gd name="connsiteY10" fmla="*/ 68148 h 76222"/>
                <a:gd name="connsiteX11" fmla="*/ 19066 w 203370"/>
                <a:gd name="connsiteY11" fmla="*/ 73214 h 76222"/>
                <a:gd name="connsiteX12" fmla="*/ 27424 w 203370"/>
                <a:gd name="connsiteY12" fmla="*/ 78279 h 76222"/>
                <a:gd name="connsiteX13" fmla="*/ 179110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3" y="29179"/>
                    <a:pt x="187467" y="29179"/>
                    <a:pt x="187467" y="24114"/>
                  </a:cubicBezTo>
                  <a:cubicBezTo>
                    <a:pt x="187467" y="19056"/>
                    <a:pt x="182653" y="19056"/>
                    <a:pt x="179110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4"/>
                  </a:cubicBezTo>
                  <a:cubicBezTo>
                    <a:pt x="19066" y="29179"/>
                    <a:pt x="23881" y="29179"/>
                    <a:pt x="27678" y="29179"/>
                  </a:cubicBezTo>
                  <a:lnTo>
                    <a:pt x="178856" y="29179"/>
                  </a:lnTo>
                  <a:close/>
                  <a:moveTo>
                    <a:pt x="179110" y="78279"/>
                  </a:moveTo>
                  <a:cubicBezTo>
                    <a:pt x="182653" y="78279"/>
                    <a:pt x="187467" y="78279"/>
                    <a:pt x="187467" y="73214"/>
                  </a:cubicBezTo>
                  <a:cubicBezTo>
                    <a:pt x="187467" y="68148"/>
                    <a:pt x="182653" y="68148"/>
                    <a:pt x="178856" y="68148"/>
                  </a:cubicBezTo>
                  <a:lnTo>
                    <a:pt x="27678" y="68148"/>
                  </a:lnTo>
                  <a:cubicBezTo>
                    <a:pt x="23881" y="68148"/>
                    <a:pt x="19066" y="68148"/>
                    <a:pt x="19066" y="73214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10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orme libre : forme 513">
              <a:extLst>
                <a:ext uri="{FF2B5EF4-FFF2-40B4-BE49-F238E27FC236}">
                  <a16:creationId xmlns:a16="http://schemas.microsoft.com/office/drawing/2014/main" id="{A783849E-95C6-4E7F-BA94-4121435F24B2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10562041" y="-14628817"/>
              <a:ext cx="101685" cy="203260"/>
            </a:xfrm>
            <a:custGeom>
              <a:avLst/>
              <a:gdLst>
                <a:gd name="connsiteX0" fmla="*/ 70982 w 101685"/>
                <a:gd name="connsiteY0" fmla="*/ 25629 h 203260"/>
                <a:gd name="connsiteX1" fmla="*/ 65152 w 101685"/>
                <a:gd name="connsiteY1" fmla="*/ 19056 h 203260"/>
                <a:gd name="connsiteX2" fmla="*/ 19066 w 101685"/>
                <a:gd name="connsiteY2" fmla="*/ 35252 h 203260"/>
                <a:gd name="connsiteX3" fmla="*/ 19066 w 101685"/>
                <a:gd name="connsiteY3" fmla="*/ 43097 h 203260"/>
                <a:gd name="connsiteX4" fmla="*/ 52241 w 101685"/>
                <a:gd name="connsiteY4" fmla="*/ 36514 h 203260"/>
                <a:gd name="connsiteX5" fmla="*/ 52241 w 101685"/>
                <a:gd name="connsiteY5" fmla="*/ 167618 h 203260"/>
                <a:gd name="connsiteX6" fmla="*/ 28688 w 101685"/>
                <a:gd name="connsiteY6" fmla="*/ 179765 h 203260"/>
                <a:gd name="connsiteX7" fmla="*/ 20583 w 101685"/>
                <a:gd name="connsiteY7" fmla="*/ 179765 h 203260"/>
                <a:gd name="connsiteX8" fmla="*/ 20583 w 101685"/>
                <a:gd name="connsiteY8" fmla="*/ 187610 h 203260"/>
                <a:gd name="connsiteX9" fmla="*/ 61608 w 101685"/>
                <a:gd name="connsiteY9" fmla="*/ 186847 h 203260"/>
                <a:gd name="connsiteX10" fmla="*/ 102631 w 101685"/>
                <a:gd name="connsiteY10" fmla="*/ 187610 h 203260"/>
                <a:gd name="connsiteX11" fmla="*/ 102631 w 101685"/>
                <a:gd name="connsiteY11" fmla="*/ 179765 h 203260"/>
                <a:gd name="connsiteX12" fmla="*/ 94529 w 101685"/>
                <a:gd name="connsiteY12" fmla="*/ 179765 h 203260"/>
                <a:gd name="connsiteX13" fmla="*/ 70982 w 101685"/>
                <a:gd name="connsiteY13" fmla="*/ 167618 h 203260"/>
                <a:gd name="connsiteX14" fmla="*/ 70982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2" y="25629"/>
                  </a:moveTo>
                  <a:cubicBezTo>
                    <a:pt x="70982" y="19555"/>
                    <a:pt x="70982" y="19056"/>
                    <a:pt x="65152" y="19056"/>
                  </a:cubicBezTo>
                  <a:cubicBezTo>
                    <a:pt x="49455" y="35252"/>
                    <a:pt x="27170" y="35252"/>
                    <a:pt x="19066" y="35252"/>
                  </a:cubicBezTo>
                  <a:lnTo>
                    <a:pt x="19066" y="43097"/>
                  </a:lnTo>
                  <a:cubicBezTo>
                    <a:pt x="24127" y="43097"/>
                    <a:pt x="39070" y="43097"/>
                    <a:pt x="52241" y="36514"/>
                  </a:cubicBezTo>
                  <a:lnTo>
                    <a:pt x="52241" y="167618"/>
                  </a:lnTo>
                  <a:cubicBezTo>
                    <a:pt x="52241" y="176724"/>
                    <a:pt x="51478" y="179765"/>
                    <a:pt x="28688" y="179765"/>
                  </a:cubicBezTo>
                  <a:lnTo>
                    <a:pt x="20583" y="179765"/>
                  </a:lnTo>
                  <a:lnTo>
                    <a:pt x="20583" y="187610"/>
                  </a:lnTo>
                  <a:cubicBezTo>
                    <a:pt x="29451" y="186847"/>
                    <a:pt x="51478" y="186847"/>
                    <a:pt x="61608" y="186847"/>
                  </a:cubicBezTo>
                  <a:cubicBezTo>
                    <a:pt x="71736" y="186847"/>
                    <a:pt x="93767" y="186847"/>
                    <a:pt x="102631" y="187610"/>
                  </a:cubicBezTo>
                  <a:lnTo>
                    <a:pt x="102631" y="179765"/>
                  </a:lnTo>
                  <a:lnTo>
                    <a:pt x="94529" y="179765"/>
                  </a:lnTo>
                  <a:cubicBezTo>
                    <a:pt x="71736" y="179765"/>
                    <a:pt x="70982" y="176978"/>
                    <a:pt x="70982" y="167618"/>
                  </a:cubicBezTo>
                  <a:lnTo>
                    <a:pt x="70982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orme libre : forme 514">
              <a:extLst>
                <a:ext uri="{FF2B5EF4-FFF2-40B4-BE49-F238E27FC236}">
                  <a16:creationId xmlns:a16="http://schemas.microsoft.com/office/drawing/2014/main" id="{1959677A-2CC6-41AF-A7E9-6AA502AFBB99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10687937" y="-14487092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5 h 101630"/>
                <a:gd name="connsiteX4" fmla="*/ 41349 w 50842"/>
                <a:gd name="connsiteY4" fmla="*/ 42598 h 101630"/>
                <a:gd name="connsiteX5" fmla="*/ 42620 w 50842"/>
                <a:gd name="connsiteY5" fmla="*/ 41836 h 101630"/>
                <a:gd name="connsiteX6" fmla="*/ 43129 w 50842"/>
                <a:gd name="connsiteY6" fmla="*/ 45631 h 101630"/>
                <a:gd name="connsiteX7" fmla="*/ 25905 w 50842"/>
                <a:gd name="connsiteY7" fmla="*/ 87895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6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5"/>
                    <a:pt x="32491" y="45885"/>
                  </a:cubicBezTo>
                  <a:cubicBezTo>
                    <a:pt x="35526" y="45885"/>
                    <a:pt x="38822" y="44869"/>
                    <a:pt x="41349" y="42598"/>
                  </a:cubicBezTo>
                  <a:cubicBezTo>
                    <a:pt x="42112" y="42091"/>
                    <a:pt x="42366" y="41836"/>
                    <a:pt x="42620" y="41836"/>
                  </a:cubicBezTo>
                  <a:cubicBezTo>
                    <a:pt x="42874" y="41836"/>
                    <a:pt x="43129" y="42091"/>
                    <a:pt x="43129" y="45631"/>
                  </a:cubicBezTo>
                  <a:cubicBezTo>
                    <a:pt x="43129" y="64361"/>
                    <a:pt x="34263" y="79543"/>
                    <a:pt x="25905" y="87895"/>
                  </a:cubicBezTo>
                  <a:cubicBezTo>
                    <a:pt x="23117" y="90682"/>
                    <a:pt x="23117" y="91190"/>
                    <a:pt x="23117" y="91944"/>
                  </a:cubicBezTo>
                  <a:cubicBezTo>
                    <a:pt x="23117" y="93723"/>
                    <a:pt x="24388" y="94731"/>
                    <a:pt x="25652" y="94731"/>
                  </a:cubicBezTo>
                  <a:cubicBezTo>
                    <a:pt x="28440" y="94731"/>
                    <a:pt x="48698" y="75247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orme libre : forme 515">
              <a:extLst>
                <a:ext uri="{FF2B5EF4-FFF2-40B4-BE49-F238E27FC236}">
                  <a16:creationId xmlns:a16="http://schemas.microsoft.com/office/drawing/2014/main" id="{9FFCA756-4D85-4AD2-8C62-C78B39308623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10791390" y="-14628817"/>
              <a:ext cx="127107" cy="203260"/>
            </a:xfrm>
            <a:custGeom>
              <a:avLst/>
              <a:gdLst>
                <a:gd name="connsiteX0" fmla="*/ 38561 w 127106"/>
                <a:gd name="connsiteY0" fmla="*/ 168125 h 203260"/>
                <a:gd name="connsiteX1" fmla="*/ 65404 w 127106"/>
                <a:gd name="connsiteY1" fmla="*/ 142051 h 203260"/>
                <a:gd name="connsiteX2" fmla="*/ 120100 w 127106"/>
                <a:gd name="connsiteY2" fmla="*/ 68156 h 203260"/>
                <a:gd name="connsiteX3" fmla="*/ 66421 w 127106"/>
                <a:gd name="connsiteY3" fmla="*/ 19056 h 203260"/>
                <a:gd name="connsiteX4" fmla="*/ 19066 w 127106"/>
                <a:gd name="connsiteY4" fmla="*/ 64860 h 203260"/>
                <a:gd name="connsiteX5" fmla="*/ 32483 w 127106"/>
                <a:gd name="connsiteY5" fmla="*/ 79033 h 203260"/>
                <a:gd name="connsiteX6" fmla="*/ 45655 w 127106"/>
                <a:gd name="connsiteY6" fmla="*/ 65622 h 203260"/>
                <a:gd name="connsiteX7" fmla="*/ 32229 w 127106"/>
                <a:gd name="connsiteY7" fmla="*/ 52457 h 203260"/>
                <a:gd name="connsiteX8" fmla="*/ 28940 w 127106"/>
                <a:gd name="connsiteY8" fmla="*/ 52712 h 203260"/>
                <a:gd name="connsiteX9" fmla="*/ 63124 w 127106"/>
                <a:gd name="connsiteY9" fmla="*/ 26899 h 203260"/>
                <a:gd name="connsiteX10" fmla="*/ 97062 w 127106"/>
                <a:gd name="connsiteY10" fmla="*/ 68156 h 203260"/>
                <a:gd name="connsiteX11" fmla="*/ 70473 w 127106"/>
                <a:gd name="connsiteY11" fmla="*/ 124084 h 203260"/>
                <a:gd name="connsiteX12" fmla="*/ 21846 w 127106"/>
                <a:gd name="connsiteY12" fmla="*/ 178248 h 203260"/>
                <a:gd name="connsiteX13" fmla="*/ 19066 w 127106"/>
                <a:gd name="connsiteY13" fmla="*/ 187610 h 203260"/>
                <a:gd name="connsiteX14" fmla="*/ 113014 w 127106"/>
                <a:gd name="connsiteY14" fmla="*/ 187610 h 203260"/>
                <a:gd name="connsiteX15" fmla="*/ 120100 w 127106"/>
                <a:gd name="connsiteY15" fmla="*/ 143575 h 203260"/>
                <a:gd name="connsiteX16" fmla="*/ 113768 w 127106"/>
                <a:gd name="connsiteY16" fmla="*/ 143575 h 203260"/>
                <a:gd name="connsiteX17" fmla="*/ 108199 w 127106"/>
                <a:gd name="connsiteY17" fmla="*/ 166101 h 203260"/>
                <a:gd name="connsiteX18" fmla="*/ 84145 w 127106"/>
                <a:gd name="connsiteY18" fmla="*/ 168125 h 203260"/>
                <a:gd name="connsiteX19" fmla="*/ 38561 w 127106"/>
                <a:gd name="connsiteY19" fmla="*/ 168125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1" y="168125"/>
                  </a:moveTo>
                  <a:lnTo>
                    <a:pt x="65404" y="142051"/>
                  </a:lnTo>
                  <a:cubicBezTo>
                    <a:pt x="104910" y="107124"/>
                    <a:pt x="120100" y="93459"/>
                    <a:pt x="120100" y="68156"/>
                  </a:cubicBezTo>
                  <a:cubicBezTo>
                    <a:pt x="120100" y="39301"/>
                    <a:pt x="97308" y="19056"/>
                    <a:pt x="66421" y="19056"/>
                  </a:cubicBezTo>
                  <a:cubicBezTo>
                    <a:pt x="37806" y="19056"/>
                    <a:pt x="19066" y="42334"/>
                    <a:pt x="19066" y="64860"/>
                  </a:cubicBezTo>
                  <a:cubicBezTo>
                    <a:pt x="19066" y="79033"/>
                    <a:pt x="31729" y="79033"/>
                    <a:pt x="32483" y="79033"/>
                  </a:cubicBezTo>
                  <a:cubicBezTo>
                    <a:pt x="36789" y="79033"/>
                    <a:pt x="45655" y="75999"/>
                    <a:pt x="45655" y="65622"/>
                  </a:cubicBezTo>
                  <a:cubicBezTo>
                    <a:pt x="45655" y="59040"/>
                    <a:pt x="41095" y="52457"/>
                    <a:pt x="32229" y="52457"/>
                  </a:cubicBezTo>
                  <a:cubicBezTo>
                    <a:pt x="30203" y="52457"/>
                    <a:pt x="29703" y="52457"/>
                    <a:pt x="28940" y="52712"/>
                  </a:cubicBezTo>
                  <a:cubicBezTo>
                    <a:pt x="34764" y="36260"/>
                    <a:pt x="48435" y="26899"/>
                    <a:pt x="63124" y="26899"/>
                  </a:cubicBezTo>
                  <a:cubicBezTo>
                    <a:pt x="86170" y="26899"/>
                    <a:pt x="97062" y="47400"/>
                    <a:pt x="97062" y="68156"/>
                  </a:cubicBezTo>
                  <a:cubicBezTo>
                    <a:pt x="97062" y="88401"/>
                    <a:pt x="84398" y="108395"/>
                    <a:pt x="70473" y="124084"/>
                  </a:cubicBezTo>
                  <a:lnTo>
                    <a:pt x="21846" y="178248"/>
                  </a:lnTo>
                  <a:cubicBezTo>
                    <a:pt x="19066" y="181027"/>
                    <a:pt x="19066" y="181536"/>
                    <a:pt x="19066" y="187610"/>
                  </a:cubicBezTo>
                  <a:lnTo>
                    <a:pt x="113014" y="187610"/>
                  </a:lnTo>
                  <a:lnTo>
                    <a:pt x="120100" y="143575"/>
                  </a:lnTo>
                  <a:lnTo>
                    <a:pt x="113768" y="143575"/>
                  </a:lnTo>
                  <a:cubicBezTo>
                    <a:pt x="112505" y="151166"/>
                    <a:pt x="110734" y="162297"/>
                    <a:pt x="108199" y="166101"/>
                  </a:cubicBezTo>
                  <a:cubicBezTo>
                    <a:pt x="106428" y="168125"/>
                    <a:pt x="89713" y="168125"/>
                    <a:pt x="84145" y="168125"/>
                  </a:cubicBezTo>
                  <a:lnTo>
                    <a:pt x="38561" y="16812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4275" name="Text Box 20">
            <a:extLst>
              <a:ext uri="{FF2B5EF4-FFF2-40B4-BE49-F238E27FC236}">
                <a16:creationId xmlns:a16="http://schemas.microsoft.com/office/drawing/2014/main" id="{6771B684-3CBB-404C-BFA2-77D312474E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729" y="5187505"/>
            <a:ext cx="433373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en-US" sz="1800" dirty="0">
                <a:solidFill>
                  <a:srgbClr val="FF3300"/>
                </a:solidFill>
                <a:latin typeface="Arial" panose="020B0604020202020204" pitchFamily="34" charset="0"/>
              </a:rPr>
              <a:t>Dilatation </a:t>
            </a:r>
            <a:r>
              <a:rPr lang="fr-FR" altLang="en-US" sz="1800" dirty="0" err="1">
                <a:solidFill>
                  <a:srgbClr val="FF3300"/>
                </a:solidFill>
                <a:latin typeface="Arial" panose="020B0604020202020204" pitchFamily="34" charset="0"/>
              </a:rPr>
              <a:t>operator</a:t>
            </a:r>
            <a:r>
              <a:rPr lang="fr-FR" altLang="en-US" sz="1800" dirty="0">
                <a:solidFill>
                  <a:srgbClr val="FF3300"/>
                </a:solidFill>
                <a:latin typeface="Arial" panose="020B0604020202020204" pitchFamily="34" charset="0"/>
              </a:rPr>
              <a:t> </a:t>
            </a:r>
            <a:r>
              <a:rPr lang="fr-FR" altLang="en-US" sz="1800" dirty="0" err="1">
                <a:solidFill>
                  <a:srgbClr val="FF3300"/>
                </a:solidFill>
                <a:latin typeface="Arial" panose="020B0604020202020204" pitchFamily="34" charset="0"/>
              </a:rPr>
              <a:t>is</a:t>
            </a:r>
            <a:r>
              <a:rPr lang="fr-FR" altLang="en-US" sz="1800" dirty="0">
                <a:solidFill>
                  <a:srgbClr val="FF3300"/>
                </a:solidFill>
                <a:latin typeface="Arial" panose="020B0604020202020204" pitchFamily="34" charset="0"/>
              </a:rPr>
              <a:t> a part of </a:t>
            </a:r>
            <a:r>
              <a:rPr lang="fr-FR" altLang="en-US" sz="1800" dirty="0" err="1">
                <a:solidFill>
                  <a:srgbClr val="FF3300"/>
                </a:solidFill>
                <a:latin typeface="Arial" panose="020B0604020202020204" pitchFamily="34" charset="0"/>
              </a:rPr>
              <a:t>algebra</a:t>
            </a:r>
            <a:r>
              <a:rPr lang="fr-FR" altLang="en-US" sz="1800" dirty="0">
                <a:solidFill>
                  <a:srgbClr val="FF3300"/>
                </a:solidFill>
                <a:latin typeface="Arial" panose="020B0604020202020204" pitchFamily="34" charset="0"/>
              </a:rPr>
              <a:t>!</a:t>
            </a:r>
          </a:p>
        </p:txBody>
      </p:sp>
      <p:sp>
        <p:nvSpPr>
          <p:cNvPr id="2" name="Accolade ouvrante 1">
            <a:extLst>
              <a:ext uri="{FF2B5EF4-FFF2-40B4-BE49-F238E27FC236}">
                <a16:creationId xmlns:a16="http://schemas.microsoft.com/office/drawing/2014/main" id="{12F89600-387D-4DED-9BBC-E43E441BA1FC}"/>
              </a:ext>
            </a:extLst>
          </p:cNvPr>
          <p:cNvSpPr/>
          <p:nvPr/>
        </p:nvSpPr>
        <p:spPr bwMode="auto">
          <a:xfrm rot="16200000">
            <a:off x="4929920" y="5929722"/>
            <a:ext cx="155448" cy="914400"/>
          </a:xfrm>
          <a:prstGeom prst="leftBrace">
            <a:avLst>
              <a:gd name="adj1" fmla="val 63480"/>
              <a:gd name="adj2" fmla="val 50000"/>
            </a:avLst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accent2"/>
              </a:solidFill>
              <a:effectLst/>
              <a:latin typeface="Arial" charset="0"/>
            </a:endParaRPr>
          </a:p>
        </p:txBody>
      </p:sp>
      <p:sp>
        <p:nvSpPr>
          <p:cNvPr id="92" name="Accolade ouvrante 91">
            <a:extLst>
              <a:ext uri="{FF2B5EF4-FFF2-40B4-BE49-F238E27FC236}">
                <a16:creationId xmlns:a16="http://schemas.microsoft.com/office/drawing/2014/main" id="{4F38B1F7-EE26-44E2-9442-C575DF11BB7B}"/>
              </a:ext>
            </a:extLst>
          </p:cNvPr>
          <p:cNvSpPr/>
          <p:nvPr/>
        </p:nvSpPr>
        <p:spPr bwMode="auto">
          <a:xfrm rot="16200000">
            <a:off x="4032089" y="6064061"/>
            <a:ext cx="210109" cy="646155"/>
          </a:xfrm>
          <a:prstGeom prst="leftBrace">
            <a:avLst>
              <a:gd name="adj1" fmla="val 21591"/>
              <a:gd name="adj2" fmla="val 50000"/>
            </a:avLst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accent2"/>
              </a:solidFill>
              <a:effectLst/>
              <a:latin typeface="Arial" charset="0"/>
            </a:endParaRPr>
          </a:p>
        </p:txBody>
      </p:sp>
      <p:cxnSp>
        <p:nvCxnSpPr>
          <p:cNvPr id="4" name="Connecteur droit avec flèche 3">
            <a:extLst>
              <a:ext uri="{FF2B5EF4-FFF2-40B4-BE49-F238E27FC236}">
                <a16:creationId xmlns:a16="http://schemas.microsoft.com/office/drawing/2014/main" id="{303D29A6-03C6-4409-9C1B-9807434D91BF}"/>
              </a:ext>
            </a:extLst>
          </p:cNvPr>
          <p:cNvCxnSpPr>
            <a:cxnSpLocks/>
          </p:cNvCxnSpPr>
          <p:nvPr/>
        </p:nvCxnSpPr>
        <p:spPr bwMode="auto">
          <a:xfrm flipV="1">
            <a:off x="3383852" y="6274190"/>
            <a:ext cx="233010" cy="251154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96" name="Text Box 10">
            <a:extLst>
              <a:ext uri="{FF2B5EF4-FFF2-40B4-BE49-F238E27FC236}">
                <a16:creationId xmlns:a16="http://schemas.microsoft.com/office/drawing/2014/main" id="{7ACFD4A0-0750-4EAD-8E35-5A7D945CE3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5683" y="6471450"/>
            <a:ext cx="78098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GB" altLang="en-US" sz="1400" dirty="0">
                <a:solidFill>
                  <a:schemeClr val="accent2"/>
                </a:solidFill>
                <a:latin typeface="Arial" panose="020B0604020202020204" pitchFamily="34" charset="0"/>
              </a:rPr>
              <a:t>Lorentz</a:t>
            </a:r>
            <a:endParaRPr lang="en-GB" altLang="en-US" sz="1400" dirty="0">
              <a:solidFill>
                <a:schemeClr val="accent2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97" name="Text Box 6">
            <a:extLst>
              <a:ext uri="{FF2B5EF4-FFF2-40B4-BE49-F238E27FC236}">
                <a16:creationId xmlns:a16="http://schemas.microsoft.com/office/drawing/2014/main" id="{B5DC9A25-0745-477B-8965-5062633895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7483" y="6464152"/>
            <a:ext cx="118974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GB" altLang="en-US" sz="1400" dirty="0">
                <a:solidFill>
                  <a:schemeClr val="accent2"/>
                </a:solidFill>
                <a:latin typeface="Arial" panose="020B0604020202020204" pitchFamily="34" charset="0"/>
              </a:rPr>
              <a:t>so(6)~</a:t>
            </a:r>
            <a:r>
              <a:rPr lang="en-GB" altLang="en-US" sz="1400" dirty="0" err="1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su</a:t>
            </a:r>
            <a:r>
              <a:rPr lang="en-GB" altLang="en-US" sz="14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(4)</a:t>
            </a:r>
            <a:r>
              <a:rPr lang="en-GB" altLang="en-US" sz="1400" baseline="-250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R</a:t>
            </a:r>
          </a:p>
        </p:txBody>
      </p:sp>
      <p:sp>
        <p:nvSpPr>
          <p:cNvPr id="98" name="Text Box 10">
            <a:extLst>
              <a:ext uri="{FF2B5EF4-FFF2-40B4-BE49-F238E27FC236}">
                <a16:creationId xmlns:a16="http://schemas.microsoft.com/office/drawing/2014/main" id="{82CDF97E-99D3-4B77-935B-2E302E2913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91142" y="6492194"/>
            <a:ext cx="83817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GB" altLang="en-US" sz="1400" dirty="0" err="1">
                <a:solidFill>
                  <a:schemeClr val="accent2"/>
                </a:solidFill>
                <a:latin typeface="Arial" panose="020B0604020202020204" pitchFamily="34" charset="0"/>
              </a:rPr>
              <a:t>e.v</a:t>
            </a:r>
            <a:r>
              <a:rPr lang="en-GB" altLang="en-US" sz="1400" dirty="0">
                <a:solidFill>
                  <a:schemeClr val="accent2"/>
                </a:solidFill>
                <a:latin typeface="Arial" panose="020B0604020202020204" pitchFamily="34" charset="0"/>
              </a:rPr>
              <a:t>. of D</a:t>
            </a:r>
            <a:endParaRPr lang="en-GB" altLang="en-US" sz="1400" dirty="0">
              <a:solidFill>
                <a:schemeClr val="accent2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4259" grpId="0"/>
      <p:bldP spid="224260" grpId="0"/>
      <p:bldP spid="224301" grpId="0"/>
      <p:bldP spid="48" grpId="0"/>
      <p:bldP spid="224275" grpId="0"/>
      <p:bldP spid="2" grpId="0" animBg="1"/>
      <p:bldP spid="92" grpId="0" animBg="1"/>
      <p:bldP spid="96" grpId="0"/>
      <p:bldP spid="97" grpId="0"/>
      <p:bldP spid="9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2">
            <a:extLst>
              <a:ext uri="{FF2B5EF4-FFF2-40B4-BE49-F238E27FC236}">
                <a16:creationId xmlns:a16="http://schemas.microsoft.com/office/drawing/2014/main" id="{4A8E192C-27F6-4DF5-AC75-1821645B64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15938" y="95250"/>
            <a:ext cx="8424862" cy="719138"/>
          </a:xfrm>
        </p:spPr>
        <p:txBody>
          <a:bodyPr/>
          <a:lstStyle/>
          <a:p>
            <a:pPr eaLnBrk="1" hangingPunct="1"/>
            <a:r>
              <a:rPr lang="en-GB" altLang="en-US" sz="3600">
                <a:solidFill>
                  <a:srgbClr val="CC0000"/>
                </a:solidFill>
              </a:rPr>
              <a:t>Transformation of fields in supermultiplet</a:t>
            </a:r>
          </a:p>
        </p:txBody>
      </p:sp>
      <p:sp>
        <p:nvSpPr>
          <p:cNvPr id="225283" name="Text Box 3">
            <a:extLst>
              <a:ext uri="{FF2B5EF4-FFF2-40B4-BE49-F238E27FC236}">
                <a16:creationId xmlns:a16="http://schemas.microsoft.com/office/drawing/2014/main" id="{E4B859E3-C921-4DC9-BD06-B1C45ADE95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3260" y="836613"/>
            <a:ext cx="7393667" cy="402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 lIns="90000" tIns="46800" rIns="90000" bIns="46800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en-GB" altLang="en-US" dirty="0">
                <a:solidFill>
                  <a:srgbClr val="FF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Times New Roman" panose="02020603050405020304" pitchFamily="18" charset="0"/>
              </a:rPr>
              <a:t>SYM  symmetric under global </a:t>
            </a:r>
            <a:r>
              <a:rPr lang="en-GB" altLang="en-US" dirty="0" err="1">
                <a:solidFill>
                  <a:srgbClr val="FF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Times New Roman" panose="02020603050405020304" pitchFamily="18" charset="0"/>
              </a:rPr>
              <a:t>superconformal</a:t>
            </a:r>
            <a:r>
              <a:rPr lang="en-GB" altLang="en-US" dirty="0">
                <a:solidFill>
                  <a:srgbClr val="FF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Times New Roman" panose="02020603050405020304" pitchFamily="18" charset="0"/>
              </a:rPr>
              <a:t> symmetry:  </a:t>
            </a:r>
            <a:r>
              <a:rPr lang="en-GB" altLang="en-US" dirty="0">
                <a:latin typeface="Times New Roman" panose="02020603050405020304" pitchFamily="18" charset="0"/>
                <a:ea typeface="ＭＳ Ｐゴシック" panose="020B0600070205080204" pitchFamily="34" charset="-128"/>
                <a:cs typeface="Times New Roman" panose="02020603050405020304" pitchFamily="18" charset="0"/>
              </a:rPr>
              <a:t>PSU(2,2|4)</a:t>
            </a:r>
            <a:endParaRPr lang="en-US" altLang="en-US" dirty="0">
              <a:latin typeface="Times New Roman" panose="02020603050405020304" pitchFamily="18" charset="0"/>
              <a:ea typeface="ＭＳ Ｐゴシック" panose="020B0600070205080204" pitchFamily="34" charset="-128"/>
              <a:cs typeface="Times New Roman" panose="02020603050405020304" pitchFamily="18" charset="0"/>
            </a:endParaRPr>
          </a:p>
        </p:txBody>
      </p:sp>
      <p:sp>
        <p:nvSpPr>
          <p:cNvPr id="225321" name="Line 41">
            <a:extLst>
              <a:ext uri="{FF2B5EF4-FFF2-40B4-BE49-F238E27FC236}">
                <a16:creationId xmlns:a16="http://schemas.microsoft.com/office/drawing/2014/main" id="{76F050D3-F57F-4AD5-A3FB-AF256F7E13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15225" y="3187700"/>
            <a:ext cx="0" cy="576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 sz="1600"/>
          </a:p>
        </p:txBody>
      </p:sp>
      <p:sp>
        <p:nvSpPr>
          <p:cNvPr id="225324" name="Line 44">
            <a:extLst>
              <a:ext uri="{FF2B5EF4-FFF2-40B4-BE49-F238E27FC236}">
                <a16:creationId xmlns:a16="http://schemas.microsoft.com/office/drawing/2014/main" id="{892C2306-6FF1-43D4-BEDE-35916CFA994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56550" y="3187700"/>
            <a:ext cx="0" cy="576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 sz="1600"/>
          </a:p>
        </p:txBody>
      </p:sp>
      <p:pic>
        <p:nvPicPr>
          <p:cNvPr id="225329" name="Picture 49" descr="txp_fig">
            <a:extLst>
              <a:ext uri="{FF2B5EF4-FFF2-40B4-BE49-F238E27FC236}">
                <a16:creationId xmlns:a16="http://schemas.microsoft.com/office/drawing/2014/main" id="{8C9A56AA-FE35-4358-9FA7-BBC22B75BF63}"/>
              </a:ext>
            </a:extLst>
          </p:cNvPr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4863" y="3405188"/>
            <a:ext cx="269875" cy="236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5330" name="Picture 50" descr="txp_fig">
            <a:extLst>
              <a:ext uri="{FF2B5EF4-FFF2-40B4-BE49-F238E27FC236}">
                <a16:creationId xmlns:a16="http://schemas.microsoft.com/office/drawing/2014/main" id="{96A93737-28E8-439D-B3D0-18A180DA0A75}"/>
              </a:ext>
            </a:extLst>
          </p:cNvPr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4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700" y="3402013"/>
            <a:ext cx="303213" cy="236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31" name="Text Box 51">
            <a:extLst>
              <a:ext uri="{FF2B5EF4-FFF2-40B4-BE49-F238E27FC236}">
                <a16:creationId xmlns:a16="http://schemas.microsoft.com/office/drawing/2014/main" id="{C0FB6F7E-94B8-41A9-A5B9-F0CB4D07E1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541" y="5343122"/>
            <a:ext cx="114646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GB" altLang="en-US" sz="18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Example:</a:t>
            </a:r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A447CD1B-04A5-4C5C-ADBD-B1162551B87C}"/>
              </a:ext>
            </a:extLst>
          </p:cNvPr>
          <p:cNvGrpSpPr/>
          <p:nvPr/>
        </p:nvGrpSpPr>
        <p:grpSpPr>
          <a:xfrm>
            <a:off x="2195513" y="1676400"/>
            <a:ext cx="4360862" cy="3481388"/>
            <a:chOff x="2195513" y="1676400"/>
            <a:chExt cx="4360862" cy="3481388"/>
          </a:xfrm>
        </p:grpSpPr>
        <p:pic>
          <p:nvPicPr>
            <p:cNvPr id="225284" name="Picture 4" descr="txp_fig">
              <a:extLst>
                <a:ext uri="{FF2B5EF4-FFF2-40B4-BE49-F238E27FC236}">
                  <a16:creationId xmlns:a16="http://schemas.microsoft.com/office/drawing/2014/main" id="{6E9DA85E-3130-47C1-8838-79149C1E9631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32"/>
              </p:custDataLst>
            </p:nvPr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1175" y="1914525"/>
              <a:ext cx="269875" cy="236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285" name="Picture 5" descr="txp_fig">
              <a:extLst>
                <a:ext uri="{FF2B5EF4-FFF2-40B4-BE49-F238E27FC236}">
                  <a16:creationId xmlns:a16="http://schemas.microsoft.com/office/drawing/2014/main" id="{2346418A-5BB9-47CA-BB20-1D40A25D9701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33"/>
              </p:custDataLst>
            </p:nvPr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2500" y="2540000"/>
              <a:ext cx="303213" cy="30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286" name="Picture 6" descr="txp_fig">
              <a:extLst>
                <a:ext uri="{FF2B5EF4-FFF2-40B4-BE49-F238E27FC236}">
                  <a16:creationId xmlns:a16="http://schemas.microsoft.com/office/drawing/2014/main" id="{0CD8EE16-7DC5-4E16-8135-2EC248AB35E0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34"/>
              </p:custDataLst>
            </p:nvPr>
          </p:nvPicPr>
          <p:blipFill>
            <a:blip r:embed="rId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32363" y="2613025"/>
              <a:ext cx="303212" cy="236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287" name="Picture 7" descr="txp_fig">
              <a:extLst>
                <a:ext uri="{FF2B5EF4-FFF2-40B4-BE49-F238E27FC236}">
                  <a16:creationId xmlns:a16="http://schemas.microsoft.com/office/drawing/2014/main" id="{2F48FE01-26CC-4DB7-9D07-41F6D03D45AF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35"/>
              </p:custDataLst>
            </p:nvPr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52888" y="3254375"/>
              <a:ext cx="574675" cy="236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288" name="Picture 8" descr="txp_fig">
              <a:extLst>
                <a:ext uri="{FF2B5EF4-FFF2-40B4-BE49-F238E27FC236}">
                  <a16:creationId xmlns:a16="http://schemas.microsoft.com/office/drawing/2014/main" id="{6921AFE2-7506-4649-AB84-4687C50338F4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36"/>
              </p:custDataLst>
            </p:nvPr>
          </p:nvPicPr>
          <p:blipFill>
            <a:blip r:embed="rId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6600" y="3910013"/>
              <a:ext cx="606425" cy="30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289" name="Picture 9" descr="txp_fig">
              <a:extLst>
                <a:ext uri="{FF2B5EF4-FFF2-40B4-BE49-F238E27FC236}">
                  <a16:creationId xmlns:a16="http://schemas.microsoft.com/office/drawing/2014/main" id="{0329815A-23C3-43BD-85A5-DBDB10929CB7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37"/>
              </p:custDataLst>
            </p:nvPr>
          </p:nvPicPr>
          <p:blipFill>
            <a:blip r:embed="rId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87900" y="3943350"/>
              <a:ext cx="606425" cy="236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290" name="Picture 10" descr="txp_fig">
              <a:extLst>
                <a:ext uri="{FF2B5EF4-FFF2-40B4-BE49-F238E27FC236}">
                  <a16:creationId xmlns:a16="http://schemas.microsoft.com/office/drawing/2014/main" id="{76142344-98C5-4D57-96A1-D3DF6BAE1C40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38"/>
              </p:custDataLst>
            </p:nvPr>
          </p:nvPicPr>
          <p:blipFill>
            <a:blip r:embed="rId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51500" y="3248025"/>
              <a:ext cx="304800" cy="25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291" name="Picture 11" descr="txp_fig">
              <a:extLst>
                <a:ext uri="{FF2B5EF4-FFF2-40B4-BE49-F238E27FC236}">
                  <a16:creationId xmlns:a16="http://schemas.microsoft.com/office/drawing/2014/main" id="{E432A808-4A0C-425F-9E61-D2640265D09E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39"/>
              </p:custDataLst>
            </p:nvPr>
          </p:nvPicPr>
          <p:blipFill>
            <a:blip r:embed="rId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71775" y="3227388"/>
              <a:ext cx="304800" cy="32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5292" name="Line 12">
              <a:extLst>
                <a:ext uri="{FF2B5EF4-FFF2-40B4-BE49-F238E27FC236}">
                  <a16:creationId xmlns:a16="http://schemas.microsoft.com/office/drawing/2014/main" id="{7718BC47-D2EE-4E1C-8569-BB67733717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79838" y="2179638"/>
              <a:ext cx="431800" cy="3603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225293" name="Line 13">
              <a:extLst>
                <a:ext uri="{FF2B5EF4-FFF2-40B4-BE49-F238E27FC236}">
                  <a16:creationId xmlns:a16="http://schemas.microsoft.com/office/drawing/2014/main" id="{589B7F2A-774A-42F1-958F-35C8A0E2DE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59113" y="2828925"/>
              <a:ext cx="431800" cy="3603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225294" name="Line 14">
              <a:extLst>
                <a:ext uri="{FF2B5EF4-FFF2-40B4-BE49-F238E27FC236}">
                  <a16:creationId xmlns:a16="http://schemas.microsoft.com/office/drawing/2014/main" id="{CB4AE852-EA45-47BF-9871-AA0B8E5727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68538" y="3619500"/>
              <a:ext cx="431800" cy="3603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225295" name="Line 15">
              <a:extLst>
                <a:ext uri="{FF2B5EF4-FFF2-40B4-BE49-F238E27FC236}">
                  <a16:creationId xmlns:a16="http://schemas.microsoft.com/office/drawing/2014/main" id="{02C2BF11-2A3E-4798-81A7-611225BB3F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27538" y="2395538"/>
              <a:ext cx="0" cy="5762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25296" name="Line 16">
              <a:extLst>
                <a:ext uri="{FF2B5EF4-FFF2-40B4-BE49-F238E27FC236}">
                  <a16:creationId xmlns:a16="http://schemas.microsoft.com/office/drawing/2014/main" id="{B8D2802A-5DC1-42BA-83E0-D06DAD72F6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6100" y="3763963"/>
              <a:ext cx="0" cy="5762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25297" name="Line 17">
              <a:extLst>
                <a:ext uri="{FF2B5EF4-FFF2-40B4-BE49-F238E27FC236}">
                  <a16:creationId xmlns:a16="http://schemas.microsoft.com/office/drawing/2014/main" id="{32BA82D9-DC06-471D-ACFD-4C50B8BFF1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16238" y="3763963"/>
              <a:ext cx="0" cy="5762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25298" name="Line 18">
              <a:extLst>
                <a:ext uri="{FF2B5EF4-FFF2-40B4-BE49-F238E27FC236}">
                  <a16:creationId xmlns:a16="http://schemas.microsoft.com/office/drawing/2014/main" id="{5F5E8AD6-9330-4F07-8D3D-BA4219CE89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95963" y="3692525"/>
              <a:ext cx="0" cy="5762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25299" name="Line 19">
              <a:extLst>
                <a:ext uri="{FF2B5EF4-FFF2-40B4-BE49-F238E27FC236}">
                  <a16:creationId xmlns:a16="http://schemas.microsoft.com/office/drawing/2014/main" id="{D56A612C-610C-4D52-B726-B130667759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59113" y="4268788"/>
              <a:ext cx="431800" cy="3603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225300" name="Line 20">
              <a:extLst>
                <a:ext uri="{FF2B5EF4-FFF2-40B4-BE49-F238E27FC236}">
                  <a16:creationId xmlns:a16="http://schemas.microsoft.com/office/drawing/2014/main" id="{C000954D-61B7-4324-92ED-24B084DC1E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72000" y="4268788"/>
              <a:ext cx="431800" cy="3603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225301" name="Line 21">
              <a:extLst>
                <a:ext uri="{FF2B5EF4-FFF2-40B4-BE49-F238E27FC236}">
                  <a16:creationId xmlns:a16="http://schemas.microsoft.com/office/drawing/2014/main" id="{F3A325D9-2EFC-478A-9DCB-190C9DCF74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35375" y="3476625"/>
              <a:ext cx="431800" cy="3603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225302" name="Line 22">
              <a:extLst>
                <a:ext uri="{FF2B5EF4-FFF2-40B4-BE49-F238E27FC236}">
                  <a16:creationId xmlns:a16="http://schemas.microsoft.com/office/drawing/2014/main" id="{2417B565-0C50-459B-99A3-E51C97853E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5375" y="4268788"/>
              <a:ext cx="360363" cy="431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25303" name="Line 23">
              <a:extLst>
                <a:ext uri="{FF2B5EF4-FFF2-40B4-BE49-F238E27FC236}">
                  <a16:creationId xmlns:a16="http://schemas.microsoft.com/office/drawing/2014/main" id="{A9650EB6-19A8-43F4-9F69-9724480F59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2000" y="2181225"/>
              <a:ext cx="360363" cy="431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25304" name="Line 24">
              <a:extLst>
                <a:ext uri="{FF2B5EF4-FFF2-40B4-BE49-F238E27FC236}">
                  <a16:creationId xmlns:a16="http://schemas.microsoft.com/office/drawing/2014/main" id="{A0DC4EEE-F007-4443-9E54-166ECFCA27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19700" y="2900363"/>
              <a:ext cx="360363" cy="431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25305" name="Line 25">
              <a:extLst>
                <a:ext uri="{FF2B5EF4-FFF2-40B4-BE49-F238E27FC236}">
                  <a16:creationId xmlns:a16="http://schemas.microsoft.com/office/drawing/2014/main" id="{E99CC801-5CD4-49F7-81EC-C8B89A988A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43438" y="3476625"/>
              <a:ext cx="360362" cy="431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25306" name="Line 26">
              <a:extLst>
                <a:ext uri="{FF2B5EF4-FFF2-40B4-BE49-F238E27FC236}">
                  <a16:creationId xmlns:a16="http://schemas.microsoft.com/office/drawing/2014/main" id="{3F3098E5-873D-47CA-AFC4-053B393CC4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9838" y="2755900"/>
              <a:ext cx="360362" cy="431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25307" name="Line 27">
              <a:extLst>
                <a:ext uri="{FF2B5EF4-FFF2-40B4-BE49-F238E27FC236}">
                  <a16:creationId xmlns:a16="http://schemas.microsoft.com/office/drawing/2014/main" id="{E76093E1-165F-41A7-9C72-1867A862BD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9113" y="3476625"/>
              <a:ext cx="360362" cy="431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25308" name="Line 28">
              <a:extLst>
                <a:ext uri="{FF2B5EF4-FFF2-40B4-BE49-F238E27FC236}">
                  <a16:creationId xmlns:a16="http://schemas.microsoft.com/office/drawing/2014/main" id="{A9C23851-595B-4906-B354-7F98183851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8263" y="4268788"/>
              <a:ext cx="360362" cy="431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25309" name="Line 29">
              <a:extLst>
                <a:ext uri="{FF2B5EF4-FFF2-40B4-BE49-F238E27FC236}">
                  <a16:creationId xmlns:a16="http://schemas.microsoft.com/office/drawing/2014/main" id="{B5967FFD-F5D2-4815-9AAD-5AB460174F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40425" y="3621088"/>
              <a:ext cx="360363" cy="431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25310" name="Line 30">
              <a:extLst>
                <a:ext uri="{FF2B5EF4-FFF2-40B4-BE49-F238E27FC236}">
                  <a16:creationId xmlns:a16="http://schemas.microsoft.com/office/drawing/2014/main" id="{80BA026F-56B3-4630-B323-B91CDD99AE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48263" y="3476625"/>
              <a:ext cx="431800" cy="3603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225311" name="Line 31">
              <a:extLst>
                <a:ext uri="{FF2B5EF4-FFF2-40B4-BE49-F238E27FC236}">
                  <a16:creationId xmlns:a16="http://schemas.microsoft.com/office/drawing/2014/main" id="{32B7B8DE-D4F6-4288-9F59-EC25C2BC5C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72000" y="2900363"/>
              <a:ext cx="431800" cy="3603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225312" name="Line 32">
              <a:extLst>
                <a:ext uri="{FF2B5EF4-FFF2-40B4-BE49-F238E27FC236}">
                  <a16:creationId xmlns:a16="http://schemas.microsoft.com/office/drawing/2014/main" id="{0BE23F04-FD03-42F0-AA1A-E3D4818D7B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76825" y="4268788"/>
              <a:ext cx="0" cy="5762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25313" name="Line 33">
              <a:extLst>
                <a:ext uri="{FF2B5EF4-FFF2-40B4-BE49-F238E27FC236}">
                  <a16:creationId xmlns:a16="http://schemas.microsoft.com/office/drawing/2014/main" id="{23F70BE0-4E57-4E1C-BED0-90812DDBC4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63938" y="4340225"/>
              <a:ext cx="0" cy="5762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25314" name="Text Box 34">
              <a:extLst>
                <a:ext uri="{FF2B5EF4-FFF2-40B4-BE49-F238E27FC236}">
                  <a16:creationId xmlns:a16="http://schemas.microsoft.com/office/drawing/2014/main" id="{8439AE1C-1950-4679-9282-D682AA3601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7175" y="4484688"/>
              <a:ext cx="57308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solidFill>
                    <a:schemeClr val="accent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rPr>
                <a:t>….</a:t>
              </a:r>
            </a:p>
          </p:txBody>
        </p:sp>
        <p:sp>
          <p:nvSpPr>
            <p:cNvPr id="225315" name="Text Box 35">
              <a:extLst>
                <a:ext uri="{FF2B5EF4-FFF2-40B4-BE49-F238E27FC236}">
                  <a16:creationId xmlns:a16="http://schemas.microsoft.com/office/drawing/2014/main" id="{030119BE-CFA8-4768-94C4-1433E9EB0F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06750" y="4700588"/>
              <a:ext cx="57308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solidFill>
                    <a:schemeClr val="accent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rPr>
                <a:t>….</a:t>
              </a:r>
            </a:p>
          </p:txBody>
        </p:sp>
        <p:sp>
          <p:nvSpPr>
            <p:cNvPr id="225316" name="Text Box 36">
              <a:extLst>
                <a:ext uri="{FF2B5EF4-FFF2-40B4-BE49-F238E27FC236}">
                  <a16:creationId xmlns:a16="http://schemas.microsoft.com/office/drawing/2014/main" id="{A7D0F8DF-0B75-413D-922E-798A947ECC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1075" y="4700588"/>
              <a:ext cx="57308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solidFill>
                    <a:schemeClr val="accent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rPr>
                <a:t>….</a:t>
              </a:r>
            </a:p>
          </p:txBody>
        </p:sp>
        <p:sp>
          <p:nvSpPr>
            <p:cNvPr id="225317" name="Text Box 37">
              <a:extLst>
                <a:ext uri="{FF2B5EF4-FFF2-40B4-BE49-F238E27FC236}">
                  <a16:creationId xmlns:a16="http://schemas.microsoft.com/office/drawing/2014/main" id="{673D4F87-199A-4D8B-B75C-431430FE12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11800" y="4459288"/>
              <a:ext cx="57308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solidFill>
                    <a:schemeClr val="accent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rPr>
                <a:t>….</a:t>
              </a:r>
            </a:p>
          </p:txBody>
        </p:sp>
        <p:sp>
          <p:nvSpPr>
            <p:cNvPr id="225318" name="Text Box 38">
              <a:extLst>
                <a:ext uri="{FF2B5EF4-FFF2-40B4-BE49-F238E27FC236}">
                  <a16:creationId xmlns:a16="http://schemas.microsoft.com/office/drawing/2014/main" id="{4551C374-A268-4B02-9E0E-DCDF30BB60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84438" y="4387850"/>
              <a:ext cx="573087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solidFill>
                    <a:schemeClr val="accent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rPr>
                <a:t>….</a:t>
              </a:r>
            </a:p>
          </p:txBody>
        </p:sp>
        <p:sp>
          <p:nvSpPr>
            <p:cNvPr id="225319" name="Line 39">
              <a:extLst>
                <a:ext uri="{FF2B5EF4-FFF2-40B4-BE49-F238E27FC236}">
                  <a16:creationId xmlns:a16="http://schemas.microsoft.com/office/drawing/2014/main" id="{92C881A8-C9E1-43B8-861C-EC75C4EA11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76488" y="1892300"/>
              <a:ext cx="431800" cy="3603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225320" name="Line 40">
              <a:extLst>
                <a:ext uri="{FF2B5EF4-FFF2-40B4-BE49-F238E27FC236}">
                  <a16:creationId xmlns:a16="http://schemas.microsoft.com/office/drawing/2014/main" id="{78867881-4932-4445-AAE4-F472711AF2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11863" y="1844675"/>
              <a:ext cx="360362" cy="431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25322" name="Line 42">
              <a:extLst>
                <a:ext uri="{FF2B5EF4-FFF2-40B4-BE49-F238E27FC236}">
                  <a16:creationId xmlns:a16="http://schemas.microsoft.com/office/drawing/2014/main" id="{69E28F61-0193-4C68-8709-39F9DB6AAE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47925" y="1963738"/>
              <a:ext cx="431800" cy="3603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225323" name="Line 43">
              <a:extLst>
                <a:ext uri="{FF2B5EF4-FFF2-40B4-BE49-F238E27FC236}">
                  <a16:creationId xmlns:a16="http://schemas.microsoft.com/office/drawing/2014/main" id="{DD31A327-5F55-4C3B-8D68-FE3943EDAE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67400" y="1916113"/>
              <a:ext cx="360363" cy="431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pic>
          <p:nvPicPr>
            <p:cNvPr id="225325" name="Picture 45" descr="txp_fig">
              <a:extLst>
                <a:ext uri="{FF2B5EF4-FFF2-40B4-BE49-F238E27FC236}">
                  <a16:creationId xmlns:a16="http://schemas.microsoft.com/office/drawing/2014/main" id="{84A16006-72F7-4E3F-82FF-C910AFA4DFFB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40"/>
              </p:custDataLst>
            </p:nvPr>
          </p:nvPicPr>
          <p:blipFill>
            <a:blip r:embed="rId5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95513" y="1676400"/>
              <a:ext cx="252412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326" name="Picture 46" descr="txp_fig">
              <a:extLst>
                <a:ext uri="{FF2B5EF4-FFF2-40B4-BE49-F238E27FC236}">
                  <a16:creationId xmlns:a16="http://schemas.microsoft.com/office/drawing/2014/main" id="{6AC73822-0776-4C8B-A093-D4C5700618E1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41"/>
              </p:custDataLst>
            </p:nvPr>
          </p:nvPicPr>
          <p:blipFill>
            <a:blip r:embed="rId5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24525" y="2100263"/>
              <a:ext cx="219075" cy="320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327" name="Picture 47" descr="txp_fig">
              <a:extLst>
                <a:ext uri="{FF2B5EF4-FFF2-40B4-BE49-F238E27FC236}">
                  <a16:creationId xmlns:a16="http://schemas.microsoft.com/office/drawing/2014/main" id="{BB6B27F4-4F6F-445E-B76F-13F96585C10B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42"/>
              </p:custDataLst>
            </p:nvPr>
          </p:nvPicPr>
          <p:blipFill>
            <a:blip r:embed="rId5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55888" y="2198688"/>
              <a:ext cx="219075" cy="269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328" name="Picture 48" descr="txp_fig">
              <a:extLst>
                <a:ext uri="{FF2B5EF4-FFF2-40B4-BE49-F238E27FC236}">
                  <a16:creationId xmlns:a16="http://schemas.microsoft.com/office/drawing/2014/main" id="{E6AE0765-0C1D-4A59-ACE2-24D1DB1B4448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43"/>
              </p:custDataLst>
            </p:nvPr>
          </p:nvPicPr>
          <p:blipFill>
            <a:blip r:embed="rId5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03963" y="1781175"/>
              <a:ext cx="252412" cy="319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5332" name="Oval 52">
              <a:extLst>
                <a:ext uri="{FF2B5EF4-FFF2-40B4-BE49-F238E27FC236}">
                  <a16:creationId xmlns:a16="http://schemas.microsoft.com/office/drawing/2014/main" id="{00D4DC6C-4624-479A-85D6-5B7639313A8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2775101">
              <a:off x="5112544" y="2242344"/>
              <a:ext cx="576262" cy="1657350"/>
            </a:xfrm>
            <a:prstGeom prst="ellipse">
              <a:avLst/>
            </a:prstGeom>
            <a:noFill/>
            <a:ln w="28575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en-US" altLang="en-US" sz="240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25333" name="Text Box 53">
            <a:extLst>
              <a:ext uri="{FF2B5EF4-FFF2-40B4-BE49-F238E27FC236}">
                <a16:creationId xmlns:a16="http://schemas.microsoft.com/office/drawing/2014/main" id="{729F4E61-F05B-4F8B-8B4F-EC1DA3E049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824" y="1689100"/>
            <a:ext cx="132440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supercharge</a:t>
            </a:r>
            <a:endParaRPr lang="fr-FR" altLang="en-US" sz="1600" dirty="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sp>
        <p:nvSpPr>
          <p:cNvPr id="225334" name="Text Box 54">
            <a:extLst>
              <a:ext uri="{FF2B5EF4-FFF2-40B4-BE49-F238E27FC236}">
                <a16:creationId xmlns:a16="http://schemas.microsoft.com/office/drawing/2014/main" id="{104E3D81-4810-4526-9433-E9C0B7B418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578" y="2193925"/>
            <a:ext cx="182774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en-US" sz="1600">
                <a:solidFill>
                  <a:schemeClr val="accent2"/>
                </a:solidFill>
                <a:latin typeface="Arial" panose="020B0604020202020204" pitchFamily="34" charset="0"/>
              </a:rPr>
              <a:t>superconf. charge</a:t>
            </a:r>
          </a:p>
        </p:txBody>
      </p:sp>
      <p:sp>
        <p:nvSpPr>
          <p:cNvPr id="225335" name="Text Box 55">
            <a:extLst>
              <a:ext uri="{FF2B5EF4-FFF2-40B4-BE49-F238E27FC236}">
                <a16:creationId xmlns:a16="http://schemas.microsoft.com/office/drawing/2014/main" id="{F4F4F447-C170-4450-8985-38E970B908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8496" y="2781300"/>
            <a:ext cx="139493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en-US" sz="1600">
                <a:solidFill>
                  <a:schemeClr val="accent2"/>
                </a:solidFill>
                <a:latin typeface="Arial" panose="020B0604020202020204" pitchFamily="34" charset="0"/>
              </a:rPr>
              <a:t>4-momentum</a:t>
            </a:r>
          </a:p>
        </p:txBody>
      </p:sp>
      <p:sp>
        <p:nvSpPr>
          <p:cNvPr id="225336" name="Text Box 56">
            <a:extLst>
              <a:ext uri="{FF2B5EF4-FFF2-40B4-BE49-F238E27FC236}">
                <a16:creationId xmlns:a16="http://schemas.microsoft.com/office/drawing/2014/main" id="{51B3E52E-6828-4B09-8C9E-29BBC7D4CF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46724" y="3789363"/>
            <a:ext cx="117852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en-US" sz="1600">
                <a:solidFill>
                  <a:schemeClr val="accent2"/>
                </a:solidFill>
                <a:latin typeface="Arial" panose="020B0604020202020204" pitchFamily="34" charset="0"/>
              </a:rPr>
              <a:t>spec. conf.</a:t>
            </a:r>
          </a:p>
        </p:txBody>
      </p:sp>
      <p:grpSp>
        <p:nvGrpSpPr>
          <p:cNvPr id="225376" name="Groupe 225375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Q\, \Psi_{\alpha a} \, =\, - \epsilon^\gamma_a \mathcal{F}_{\alpha\gamma}+\frac{i}{2}\sqrt{\lambda}  \varepsilon_{\alpha\beta}\epsilon^\beta_c \left[\Phi_{ab},\Phi^{bc}\right]&#10;\end{align*}&#10;&#10;\end{document}" title="IguanaTex Vector Display">
            <a:extLst>
              <a:ext uri="{FF2B5EF4-FFF2-40B4-BE49-F238E27FC236}">
                <a16:creationId xmlns:a16="http://schemas.microsoft.com/office/drawing/2014/main" id="{D40148E7-DF24-403F-B0CA-9859FCDD7728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845377" y="5910522"/>
            <a:ext cx="4569993" cy="546881"/>
            <a:chOff x="6234368" y="-11573190"/>
            <a:chExt cx="4569993" cy="546881"/>
          </a:xfrm>
        </p:grpSpPr>
        <p:sp>
          <p:nvSpPr>
            <p:cNvPr id="225348" name="Forme libre : forme 225347">
              <a:extLst>
                <a:ext uri="{FF2B5EF4-FFF2-40B4-BE49-F238E27FC236}">
                  <a16:creationId xmlns:a16="http://schemas.microsoft.com/office/drawing/2014/main" id="{9DC2235A-1FFF-4CBC-9D9B-6C4D9342E744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>
              <a:off x="6234368" y="-11413081"/>
              <a:ext cx="203371" cy="254075"/>
            </a:xfrm>
            <a:custGeom>
              <a:avLst/>
              <a:gdLst>
                <a:gd name="connsiteX0" fmla="*/ 117574 w 203370"/>
                <a:gd name="connsiteY0" fmla="*/ 195972 h 254075"/>
                <a:gd name="connsiteX1" fmla="*/ 194045 w 203370"/>
                <a:gd name="connsiteY1" fmla="*/ 87140 h 254075"/>
                <a:gd name="connsiteX2" fmla="*/ 129474 w 203370"/>
                <a:gd name="connsiteY2" fmla="*/ 19056 h 254075"/>
                <a:gd name="connsiteX3" fmla="*/ 19066 w 203370"/>
                <a:gd name="connsiteY3" fmla="*/ 135477 h 254075"/>
                <a:gd name="connsiteX4" fmla="*/ 83891 w 203370"/>
                <a:gd name="connsiteY4" fmla="*/ 203054 h 254075"/>
                <a:gd name="connsiteX5" fmla="*/ 108708 w 203370"/>
                <a:gd name="connsiteY5" fmla="*/ 199258 h 254075"/>
                <a:gd name="connsiteX6" fmla="*/ 107691 w 203370"/>
                <a:gd name="connsiteY6" fmla="*/ 218751 h 254075"/>
                <a:gd name="connsiteX7" fmla="*/ 128711 w 203370"/>
                <a:gd name="connsiteY7" fmla="*/ 246588 h 254075"/>
                <a:gd name="connsiteX8" fmla="*/ 170998 w 203370"/>
                <a:gd name="connsiteY8" fmla="*/ 197487 h 254075"/>
                <a:gd name="connsiteX9" fmla="*/ 168218 w 203370"/>
                <a:gd name="connsiteY9" fmla="*/ 194955 h 254075"/>
                <a:gd name="connsiteX10" fmla="*/ 165175 w 203370"/>
                <a:gd name="connsiteY10" fmla="*/ 197741 h 254075"/>
                <a:gd name="connsiteX11" fmla="*/ 135551 w 203370"/>
                <a:gd name="connsiteY11" fmla="*/ 222038 h 254075"/>
                <a:gd name="connsiteX12" fmla="*/ 117574 w 203370"/>
                <a:gd name="connsiteY12" fmla="*/ 195972 h 254075"/>
                <a:gd name="connsiteX13" fmla="*/ 69710 w 203370"/>
                <a:gd name="connsiteY13" fmla="*/ 193947 h 254075"/>
                <a:gd name="connsiteX14" fmla="*/ 41349 w 203370"/>
                <a:gd name="connsiteY14" fmla="*/ 143576 h 254075"/>
                <a:gd name="connsiteX15" fmla="*/ 67176 w 203370"/>
                <a:gd name="connsiteY15" fmla="*/ 62844 h 254075"/>
                <a:gd name="connsiteX16" fmla="*/ 127957 w 203370"/>
                <a:gd name="connsiteY16" fmla="*/ 25383 h 254075"/>
                <a:gd name="connsiteX17" fmla="*/ 171761 w 203370"/>
                <a:gd name="connsiteY17" fmla="*/ 79040 h 254075"/>
                <a:gd name="connsiteX18" fmla="*/ 116303 w 203370"/>
                <a:gd name="connsiteY18" fmla="*/ 187364 h 254075"/>
                <a:gd name="connsiteX19" fmla="*/ 94019 w 203370"/>
                <a:gd name="connsiteY19" fmla="*/ 160027 h 254075"/>
                <a:gd name="connsiteX20" fmla="*/ 68193 w 203370"/>
                <a:gd name="connsiteY20" fmla="*/ 185848 h 254075"/>
                <a:gd name="connsiteX21" fmla="*/ 69710 w 203370"/>
                <a:gd name="connsiteY21" fmla="*/ 193947 h 254075"/>
                <a:gd name="connsiteX22" fmla="*/ 85408 w 203370"/>
                <a:gd name="connsiteY22" fmla="*/ 196725 h 254075"/>
                <a:gd name="connsiteX23" fmla="*/ 73762 w 203370"/>
                <a:gd name="connsiteY23" fmla="*/ 185848 h 254075"/>
                <a:gd name="connsiteX24" fmla="*/ 94019 w 203370"/>
                <a:gd name="connsiteY24" fmla="*/ 165602 h 254075"/>
                <a:gd name="connsiteX25" fmla="*/ 109471 w 203370"/>
                <a:gd name="connsiteY25" fmla="*/ 187111 h 254075"/>
                <a:gd name="connsiteX26" fmla="*/ 106682 w 203370"/>
                <a:gd name="connsiteY26" fmla="*/ 192176 h 254075"/>
                <a:gd name="connsiteX27" fmla="*/ 85408 w 203370"/>
                <a:gd name="connsiteY27" fmla="*/ 196725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370" h="254075">
                  <a:moveTo>
                    <a:pt x="117574" y="195972"/>
                  </a:moveTo>
                  <a:cubicBezTo>
                    <a:pt x="156818" y="181036"/>
                    <a:pt x="194045" y="135986"/>
                    <a:pt x="194045" y="87140"/>
                  </a:cubicBezTo>
                  <a:cubicBezTo>
                    <a:pt x="194045" y="46392"/>
                    <a:pt x="167201" y="19056"/>
                    <a:pt x="129474" y="19056"/>
                  </a:cubicBezTo>
                  <a:cubicBezTo>
                    <a:pt x="74778" y="19056"/>
                    <a:pt x="19066" y="76508"/>
                    <a:pt x="19066" y="135477"/>
                  </a:cubicBezTo>
                  <a:cubicBezTo>
                    <a:pt x="19066" y="177495"/>
                    <a:pt x="47427" y="203054"/>
                    <a:pt x="83891" y="203054"/>
                  </a:cubicBezTo>
                  <a:cubicBezTo>
                    <a:pt x="90222" y="203054"/>
                    <a:pt x="98834" y="202045"/>
                    <a:pt x="108708" y="199258"/>
                  </a:cubicBezTo>
                  <a:cubicBezTo>
                    <a:pt x="107691" y="214947"/>
                    <a:pt x="107691" y="215455"/>
                    <a:pt x="107691" y="218751"/>
                  </a:cubicBezTo>
                  <a:cubicBezTo>
                    <a:pt x="107691" y="226849"/>
                    <a:pt x="107691" y="246588"/>
                    <a:pt x="128711" y="246588"/>
                  </a:cubicBezTo>
                  <a:cubicBezTo>
                    <a:pt x="158844" y="246588"/>
                    <a:pt x="170998" y="200275"/>
                    <a:pt x="170998" y="197487"/>
                  </a:cubicBezTo>
                  <a:cubicBezTo>
                    <a:pt x="170998" y="195717"/>
                    <a:pt x="169227" y="194955"/>
                    <a:pt x="168218" y="194955"/>
                  </a:cubicBezTo>
                  <a:cubicBezTo>
                    <a:pt x="166192" y="194955"/>
                    <a:pt x="165684" y="196225"/>
                    <a:pt x="165175" y="197741"/>
                  </a:cubicBezTo>
                  <a:cubicBezTo>
                    <a:pt x="159098" y="215710"/>
                    <a:pt x="144409" y="222038"/>
                    <a:pt x="135551" y="222038"/>
                  </a:cubicBezTo>
                  <a:cubicBezTo>
                    <a:pt x="123905" y="222038"/>
                    <a:pt x="120100" y="215201"/>
                    <a:pt x="117574" y="195972"/>
                  </a:cubicBezTo>
                  <a:close/>
                  <a:moveTo>
                    <a:pt x="69710" y="193947"/>
                  </a:moveTo>
                  <a:cubicBezTo>
                    <a:pt x="49961" y="186101"/>
                    <a:pt x="41349" y="166356"/>
                    <a:pt x="41349" y="143576"/>
                  </a:cubicBezTo>
                  <a:cubicBezTo>
                    <a:pt x="41349" y="126117"/>
                    <a:pt x="47935" y="90181"/>
                    <a:pt x="67176" y="62844"/>
                  </a:cubicBezTo>
                  <a:cubicBezTo>
                    <a:pt x="85662" y="37030"/>
                    <a:pt x="109471" y="25383"/>
                    <a:pt x="127957" y="25383"/>
                  </a:cubicBezTo>
                  <a:cubicBezTo>
                    <a:pt x="153275" y="25383"/>
                    <a:pt x="171761" y="45130"/>
                    <a:pt x="171761" y="79040"/>
                  </a:cubicBezTo>
                  <a:cubicBezTo>
                    <a:pt x="171761" y="104353"/>
                    <a:pt x="158844" y="163577"/>
                    <a:pt x="116303" y="187364"/>
                  </a:cubicBezTo>
                  <a:cubicBezTo>
                    <a:pt x="115040" y="178504"/>
                    <a:pt x="112505" y="160027"/>
                    <a:pt x="94019" y="160027"/>
                  </a:cubicBezTo>
                  <a:cubicBezTo>
                    <a:pt x="80602" y="160027"/>
                    <a:pt x="68193" y="172684"/>
                    <a:pt x="68193" y="185848"/>
                  </a:cubicBezTo>
                  <a:cubicBezTo>
                    <a:pt x="68193" y="190905"/>
                    <a:pt x="69710" y="193692"/>
                    <a:pt x="69710" y="193947"/>
                  </a:cubicBezTo>
                  <a:close/>
                  <a:moveTo>
                    <a:pt x="85408" y="196725"/>
                  </a:moveTo>
                  <a:cubicBezTo>
                    <a:pt x="81865" y="196725"/>
                    <a:pt x="73762" y="196725"/>
                    <a:pt x="73762" y="185848"/>
                  </a:cubicBezTo>
                  <a:cubicBezTo>
                    <a:pt x="73762" y="175725"/>
                    <a:pt x="83382" y="165602"/>
                    <a:pt x="94019" y="165602"/>
                  </a:cubicBezTo>
                  <a:cubicBezTo>
                    <a:pt x="104657" y="165602"/>
                    <a:pt x="109471" y="171675"/>
                    <a:pt x="109471" y="187111"/>
                  </a:cubicBezTo>
                  <a:cubicBezTo>
                    <a:pt x="109471" y="190905"/>
                    <a:pt x="109216" y="191160"/>
                    <a:pt x="106682" y="192176"/>
                  </a:cubicBezTo>
                  <a:cubicBezTo>
                    <a:pt x="100097" y="194955"/>
                    <a:pt x="92502" y="196725"/>
                    <a:pt x="85408" y="1967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49" name="Forme libre : forme 225348">
              <a:extLst>
                <a:ext uri="{FF2B5EF4-FFF2-40B4-BE49-F238E27FC236}">
                  <a16:creationId xmlns:a16="http://schemas.microsoft.com/office/drawing/2014/main" id="{F7D0336E-00EB-4EF6-96E0-8F6C373E19D7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>
              <a:off x="6478814" y="-11407507"/>
              <a:ext cx="203371" cy="203260"/>
            </a:xfrm>
            <a:custGeom>
              <a:avLst/>
              <a:gdLst>
                <a:gd name="connsiteX0" fmla="*/ 112760 w 203370"/>
                <a:gd name="connsiteY0" fmla="*/ 39048 h 203260"/>
                <a:gd name="connsiteX1" fmla="*/ 136815 w 203370"/>
                <a:gd name="connsiteY1" fmla="*/ 26899 h 203260"/>
                <a:gd name="connsiteX2" fmla="*/ 145172 w 203370"/>
                <a:gd name="connsiteY2" fmla="*/ 26899 h 203260"/>
                <a:gd name="connsiteX3" fmla="*/ 145172 w 203370"/>
                <a:gd name="connsiteY3" fmla="*/ 19056 h 203260"/>
                <a:gd name="connsiteX4" fmla="*/ 102377 w 203370"/>
                <a:gd name="connsiteY4" fmla="*/ 19809 h 203260"/>
                <a:gd name="connsiteX5" fmla="*/ 59327 w 203370"/>
                <a:gd name="connsiteY5" fmla="*/ 19056 h 203260"/>
                <a:gd name="connsiteX6" fmla="*/ 59327 w 203370"/>
                <a:gd name="connsiteY6" fmla="*/ 26899 h 203260"/>
                <a:gd name="connsiteX7" fmla="*/ 67684 w 203370"/>
                <a:gd name="connsiteY7" fmla="*/ 26899 h 203260"/>
                <a:gd name="connsiteX8" fmla="*/ 91739 w 203370"/>
                <a:gd name="connsiteY8" fmla="*/ 39048 h 203260"/>
                <a:gd name="connsiteX9" fmla="*/ 91739 w 203370"/>
                <a:gd name="connsiteY9" fmla="*/ 151420 h 203260"/>
                <a:gd name="connsiteX10" fmla="*/ 57301 w 203370"/>
                <a:gd name="connsiteY10" fmla="*/ 87132 h 203260"/>
                <a:gd name="connsiteX11" fmla="*/ 34764 w 203370"/>
                <a:gd name="connsiteY11" fmla="*/ 51704 h 203260"/>
                <a:gd name="connsiteX12" fmla="*/ 25397 w 203370"/>
                <a:gd name="connsiteY12" fmla="*/ 51704 h 203260"/>
                <a:gd name="connsiteX13" fmla="*/ 19066 w 203370"/>
                <a:gd name="connsiteY13" fmla="*/ 54483 h 203260"/>
                <a:gd name="connsiteX14" fmla="*/ 21346 w 203370"/>
                <a:gd name="connsiteY14" fmla="*/ 57271 h 203260"/>
                <a:gd name="connsiteX15" fmla="*/ 36281 w 203370"/>
                <a:gd name="connsiteY15" fmla="*/ 91690 h 203260"/>
                <a:gd name="connsiteX16" fmla="*/ 49198 w 203370"/>
                <a:gd name="connsiteY16" fmla="*/ 134461 h 203260"/>
                <a:gd name="connsiteX17" fmla="*/ 91739 w 203370"/>
                <a:gd name="connsiteY17" fmla="*/ 157749 h 203260"/>
                <a:gd name="connsiteX18" fmla="*/ 91739 w 203370"/>
                <a:gd name="connsiteY18" fmla="*/ 171921 h 203260"/>
                <a:gd name="connsiteX19" fmla="*/ 67684 w 203370"/>
                <a:gd name="connsiteY19" fmla="*/ 184070 h 203260"/>
                <a:gd name="connsiteX20" fmla="*/ 59327 w 203370"/>
                <a:gd name="connsiteY20" fmla="*/ 184070 h 203260"/>
                <a:gd name="connsiteX21" fmla="*/ 59327 w 203370"/>
                <a:gd name="connsiteY21" fmla="*/ 191913 h 203260"/>
                <a:gd name="connsiteX22" fmla="*/ 102122 w 203370"/>
                <a:gd name="connsiteY22" fmla="*/ 191152 h 203260"/>
                <a:gd name="connsiteX23" fmla="*/ 145172 w 203370"/>
                <a:gd name="connsiteY23" fmla="*/ 191913 h 203260"/>
                <a:gd name="connsiteX24" fmla="*/ 145172 w 203370"/>
                <a:gd name="connsiteY24" fmla="*/ 184070 h 203260"/>
                <a:gd name="connsiteX25" fmla="*/ 136815 w 203370"/>
                <a:gd name="connsiteY25" fmla="*/ 184070 h 203260"/>
                <a:gd name="connsiteX26" fmla="*/ 112760 w 203370"/>
                <a:gd name="connsiteY26" fmla="*/ 171921 h 203260"/>
                <a:gd name="connsiteX27" fmla="*/ 112760 w 203370"/>
                <a:gd name="connsiteY27" fmla="*/ 157749 h 203260"/>
                <a:gd name="connsiteX28" fmla="*/ 156317 w 203370"/>
                <a:gd name="connsiteY28" fmla="*/ 134715 h 203260"/>
                <a:gd name="connsiteX29" fmla="*/ 169735 w 203370"/>
                <a:gd name="connsiteY29" fmla="*/ 85616 h 203260"/>
                <a:gd name="connsiteX30" fmla="*/ 183661 w 203370"/>
                <a:gd name="connsiteY30" fmla="*/ 57271 h 203260"/>
                <a:gd name="connsiteX31" fmla="*/ 186958 w 203370"/>
                <a:gd name="connsiteY31" fmla="*/ 54483 h 203260"/>
                <a:gd name="connsiteX32" fmla="*/ 180881 w 203370"/>
                <a:gd name="connsiteY32" fmla="*/ 51704 h 203260"/>
                <a:gd name="connsiteX33" fmla="*/ 171252 w 203370"/>
                <a:gd name="connsiteY33" fmla="*/ 51704 h 203260"/>
                <a:gd name="connsiteX34" fmla="*/ 148715 w 203370"/>
                <a:gd name="connsiteY34" fmla="*/ 90173 h 203260"/>
                <a:gd name="connsiteX35" fmla="*/ 112760 w 203370"/>
                <a:gd name="connsiteY35" fmla="*/ 151420 h 203260"/>
                <a:gd name="connsiteX36" fmla="*/ 112760 w 203370"/>
                <a:gd name="connsiteY36" fmla="*/ 39048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3370" h="203260">
                  <a:moveTo>
                    <a:pt x="112760" y="39048"/>
                  </a:moveTo>
                  <a:cubicBezTo>
                    <a:pt x="112760" y="30441"/>
                    <a:pt x="112760" y="26899"/>
                    <a:pt x="136815" y="26899"/>
                  </a:cubicBezTo>
                  <a:lnTo>
                    <a:pt x="145172" y="26899"/>
                  </a:lnTo>
                  <a:lnTo>
                    <a:pt x="145172" y="19056"/>
                  </a:lnTo>
                  <a:cubicBezTo>
                    <a:pt x="136060" y="19809"/>
                    <a:pt x="112760" y="19809"/>
                    <a:pt x="102377" y="19809"/>
                  </a:cubicBezTo>
                  <a:cubicBezTo>
                    <a:pt x="91993" y="19809"/>
                    <a:pt x="68447" y="19809"/>
                    <a:pt x="59327" y="19056"/>
                  </a:cubicBezTo>
                  <a:lnTo>
                    <a:pt x="59327" y="26899"/>
                  </a:lnTo>
                  <a:lnTo>
                    <a:pt x="67684" y="26899"/>
                  </a:lnTo>
                  <a:cubicBezTo>
                    <a:pt x="91739" y="26899"/>
                    <a:pt x="91739" y="30187"/>
                    <a:pt x="91739" y="39048"/>
                  </a:cubicBezTo>
                  <a:lnTo>
                    <a:pt x="91739" y="151420"/>
                  </a:lnTo>
                  <a:cubicBezTo>
                    <a:pt x="58572" y="142561"/>
                    <a:pt x="57301" y="103584"/>
                    <a:pt x="57301" y="87132"/>
                  </a:cubicBezTo>
                  <a:cubicBezTo>
                    <a:pt x="57047" y="56508"/>
                    <a:pt x="45909" y="51704"/>
                    <a:pt x="34764" y="51704"/>
                  </a:cubicBezTo>
                  <a:lnTo>
                    <a:pt x="25397" y="51704"/>
                  </a:lnTo>
                  <a:cubicBezTo>
                    <a:pt x="21600" y="51704"/>
                    <a:pt x="19066" y="51704"/>
                    <a:pt x="19066" y="54483"/>
                  </a:cubicBezTo>
                  <a:cubicBezTo>
                    <a:pt x="19066" y="55754"/>
                    <a:pt x="19829" y="57017"/>
                    <a:pt x="21346" y="57271"/>
                  </a:cubicBezTo>
                  <a:cubicBezTo>
                    <a:pt x="29703" y="58287"/>
                    <a:pt x="36035" y="61827"/>
                    <a:pt x="36281" y="91690"/>
                  </a:cubicBezTo>
                  <a:cubicBezTo>
                    <a:pt x="36281" y="97510"/>
                    <a:pt x="37044" y="117502"/>
                    <a:pt x="49198" y="134461"/>
                  </a:cubicBezTo>
                  <a:cubicBezTo>
                    <a:pt x="59073" y="148126"/>
                    <a:pt x="74524" y="155471"/>
                    <a:pt x="91739" y="157749"/>
                  </a:cubicBezTo>
                  <a:lnTo>
                    <a:pt x="91739" y="171921"/>
                  </a:lnTo>
                  <a:cubicBezTo>
                    <a:pt x="91739" y="180528"/>
                    <a:pt x="91739" y="184070"/>
                    <a:pt x="67684" y="184070"/>
                  </a:cubicBezTo>
                  <a:lnTo>
                    <a:pt x="59327" y="184070"/>
                  </a:lnTo>
                  <a:lnTo>
                    <a:pt x="59327" y="191913"/>
                  </a:lnTo>
                  <a:cubicBezTo>
                    <a:pt x="68447" y="191152"/>
                    <a:pt x="91739" y="191152"/>
                    <a:pt x="102122" y="191152"/>
                  </a:cubicBezTo>
                  <a:cubicBezTo>
                    <a:pt x="112505" y="191152"/>
                    <a:pt x="136060" y="191152"/>
                    <a:pt x="145172" y="191913"/>
                  </a:cubicBezTo>
                  <a:lnTo>
                    <a:pt x="145172" y="184070"/>
                  </a:lnTo>
                  <a:lnTo>
                    <a:pt x="136815" y="184070"/>
                  </a:lnTo>
                  <a:cubicBezTo>
                    <a:pt x="112760" y="184070"/>
                    <a:pt x="112760" y="180774"/>
                    <a:pt x="112760" y="171921"/>
                  </a:cubicBezTo>
                  <a:lnTo>
                    <a:pt x="112760" y="157749"/>
                  </a:lnTo>
                  <a:cubicBezTo>
                    <a:pt x="130991" y="155471"/>
                    <a:pt x="146443" y="147880"/>
                    <a:pt x="156317" y="134715"/>
                  </a:cubicBezTo>
                  <a:cubicBezTo>
                    <a:pt x="169481" y="116747"/>
                    <a:pt x="169735" y="96755"/>
                    <a:pt x="169735" y="85616"/>
                  </a:cubicBezTo>
                  <a:cubicBezTo>
                    <a:pt x="169735" y="81567"/>
                    <a:pt x="169989" y="59040"/>
                    <a:pt x="183661" y="57271"/>
                  </a:cubicBezTo>
                  <a:cubicBezTo>
                    <a:pt x="185186" y="57017"/>
                    <a:pt x="186958" y="56762"/>
                    <a:pt x="186958" y="54483"/>
                  </a:cubicBezTo>
                  <a:cubicBezTo>
                    <a:pt x="186958" y="51704"/>
                    <a:pt x="184932" y="51704"/>
                    <a:pt x="180881" y="51704"/>
                  </a:cubicBezTo>
                  <a:lnTo>
                    <a:pt x="171252" y="51704"/>
                  </a:lnTo>
                  <a:cubicBezTo>
                    <a:pt x="161378" y="51704"/>
                    <a:pt x="148969" y="53475"/>
                    <a:pt x="148715" y="90173"/>
                  </a:cubicBezTo>
                  <a:cubicBezTo>
                    <a:pt x="148468" y="118009"/>
                    <a:pt x="140111" y="144839"/>
                    <a:pt x="112760" y="151420"/>
                  </a:cubicBezTo>
                  <a:lnTo>
                    <a:pt x="112760" y="390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50" name="Forme libre : forme 225349">
              <a:extLst>
                <a:ext uri="{FF2B5EF4-FFF2-40B4-BE49-F238E27FC236}">
                  <a16:creationId xmlns:a16="http://schemas.microsoft.com/office/drawing/2014/main" id="{4015FA5F-40C8-4516-B44D-886819A4D65C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6672362" y="-11274815"/>
              <a:ext cx="254213" cy="101630"/>
            </a:xfrm>
            <a:custGeom>
              <a:avLst/>
              <a:gdLst>
                <a:gd name="connsiteX0" fmla="*/ 105061 w 254213"/>
                <a:gd name="connsiteY0" fmla="*/ 72220 h 101630"/>
                <a:gd name="connsiteX1" fmla="*/ 127933 w 254213"/>
                <a:gd name="connsiteY1" fmla="*/ 29861 h 101630"/>
                <a:gd name="connsiteX2" fmla="*/ 124922 w 254213"/>
                <a:gd name="connsiteY2" fmla="*/ 27558 h 101630"/>
                <a:gd name="connsiteX3" fmla="*/ 121196 w 254213"/>
                <a:gd name="connsiteY3" fmla="*/ 31989 h 101630"/>
                <a:gd name="connsiteX4" fmla="*/ 104704 w 254213"/>
                <a:gd name="connsiteY4" fmla="*/ 64066 h 101630"/>
                <a:gd name="connsiteX5" fmla="*/ 103822 w 254213"/>
                <a:gd name="connsiteY5" fmla="*/ 47940 h 101630"/>
                <a:gd name="connsiteX6" fmla="*/ 70131 w 254213"/>
                <a:gd name="connsiteY6" fmla="*/ 19056 h 101630"/>
                <a:gd name="connsiteX7" fmla="*/ 19066 w 254213"/>
                <a:gd name="connsiteY7" fmla="*/ 68148 h 101630"/>
                <a:gd name="connsiteX8" fmla="*/ 51510 w 254213"/>
                <a:gd name="connsiteY8" fmla="*/ 98978 h 101630"/>
                <a:gd name="connsiteX9" fmla="*/ 92470 w 254213"/>
                <a:gd name="connsiteY9" fmla="*/ 83916 h 101630"/>
                <a:gd name="connsiteX10" fmla="*/ 110917 w 254213"/>
                <a:gd name="connsiteY10" fmla="*/ 98978 h 101630"/>
                <a:gd name="connsiteX11" fmla="*/ 127583 w 254213"/>
                <a:gd name="connsiteY11" fmla="*/ 86575 h 101630"/>
                <a:gd name="connsiteX12" fmla="*/ 124564 w 254213"/>
                <a:gd name="connsiteY12" fmla="*/ 84448 h 101630"/>
                <a:gd name="connsiteX13" fmla="*/ 121554 w 254213"/>
                <a:gd name="connsiteY13" fmla="*/ 86219 h 101630"/>
                <a:gd name="connsiteX14" fmla="*/ 111448 w 254213"/>
                <a:gd name="connsiteY14" fmla="*/ 94016 h 101630"/>
                <a:gd name="connsiteX15" fmla="*/ 105061 w 254213"/>
                <a:gd name="connsiteY15" fmla="*/ 72220 h 101630"/>
                <a:gd name="connsiteX16" fmla="*/ 91231 w 254213"/>
                <a:gd name="connsiteY16" fmla="*/ 78246 h 101630"/>
                <a:gd name="connsiteX17" fmla="*/ 52042 w 254213"/>
                <a:gd name="connsiteY17" fmla="*/ 94016 h 101630"/>
                <a:gd name="connsiteX18" fmla="*/ 33779 w 254213"/>
                <a:gd name="connsiteY18" fmla="*/ 74348 h 101630"/>
                <a:gd name="connsiteX19" fmla="*/ 45488 w 254213"/>
                <a:gd name="connsiteY19" fmla="*/ 37658 h 101630"/>
                <a:gd name="connsiteX20" fmla="*/ 69956 w 254213"/>
                <a:gd name="connsiteY20" fmla="*/ 24018 h 101630"/>
                <a:gd name="connsiteX21" fmla="*/ 89634 w 254213"/>
                <a:gd name="connsiteY21" fmla="*/ 48647 h 101630"/>
                <a:gd name="connsiteX22" fmla="*/ 91231 w 254213"/>
                <a:gd name="connsiteY22" fmla="*/ 78246 h 101630"/>
                <a:gd name="connsiteX23" fmla="*/ 214564 w 254213"/>
                <a:gd name="connsiteY23" fmla="*/ 29512 h 101630"/>
                <a:gd name="connsiteX24" fmla="*/ 196301 w 254213"/>
                <a:gd name="connsiteY24" fmla="*/ 19056 h 101630"/>
                <a:gd name="connsiteX25" fmla="*/ 150558 w 254213"/>
                <a:gd name="connsiteY25" fmla="*/ 69561 h 101630"/>
                <a:gd name="connsiteX26" fmla="*/ 177330 w 254213"/>
                <a:gd name="connsiteY26" fmla="*/ 98978 h 101630"/>
                <a:gd name="connsiteX27" fmla="*/ 202505 w 254213"/>
                <a:gd name="connsiteY27" fmla="*/ 86575 h 101630"/>
                <a:gd name="connsiteX28" fmla="*/ 220768 w 254213"/>
                <a:gd name="connsiteY28" fmla="*/ 98978 h 101630"/>
                <a:gd name="connsiteX29" fmla="*/ 234782 w 254213"/>
                <a:gd name="connsiteY29" fmla="*/ 89585 h 101630"/>
                <a:gd name="connsiteX30" fmla="*/ 240986 w 254213"/>
                <a:gd name="connsiteY30" fmla="*/ 71863 h 101630"/>
                <a:gd name="connsiteX31" fmla="*/ 238150 w 254213"/>
                <a:gd name="connsiteY31" fmla="*/ 69561 h 101630"/>
                <a:gd name="connsiteX32" fmla="*/ 234250 w 254213"/>
                <a:gd name="connsiteY32" fmla="*/ 75055 h 101630"/>
                <a:gd name="connsiteX33" fmla="*/ 221301 w 254213"/>
                <a:gd name="connsiteY33" fmla="*/ 94016 h 101630"/>
                <a:gd name="connsiteX34" fmla="*/ 215454 w 254213"/>
                <a:gd name="connsiteY34" fmla="*/ 85338 h 101630"/>
                <a:gd name="connsiteX35" fmla="*/ 218107 w 254213"/>
                <a:gd name="connsiteY35" fmla="*/ 71332 h 101630"/>
                <a:gd name="connsiteX36" fmla="*/ 222008 w 254213"/>
                <a:gd name="connsiteY36" fmla="*/ 55381 h 101630"/>
                <a:gd name="connsiteX37" fmla="*/ 225559 w 254213"/>
                <a:gd name="connsiteY37" fmla="*/ 41914 h 101630"/>
                <a:gd name="connsiteX38" fmla="*/ 228752 w 254213"/>
                <a:gd name="connsiteY38" fmla="*/ 28090 h 101630"/>
                <a:gd name="connsiteX39" fmla="*/ 222723 w 254213"/>
                <a:gd name="connsiteY39" fmla="*/ 22422 h 101630"/>
                <a:gd name="connsiteX40" fmla="*/ 214564 w 254213"/>
                <a:gd name="connsiteY40" fmla="*/ 29512 h 101630"/>
                <a:gd name="connsiteX41" fmla="*/ 203219 w 254213"/>
                <a:gd name="connsiteY41" fmla="*/ 75055 h 101630"/>
                <a:gd name="connsiteX42" fmla="*/ 194171 w 254213"/>
                <a:gd name="connsiteY42" fmla="*/ 86926 h 101630"/>
                <a:gd name="connsiteX43" fmla="*/ 177862 w 254213"/>
                <a:gd name="connsiteY43" fmla="*/ 94016 h 101630"/>
                <a:gd name="connsiteX44" fmla="*/ 164913 w 254213"/>
                <a:gd name="connsiteY44" fmla="*/ 76826 h 101630"/>
                <a:gd name="connsiteX45" fmla="*/ 174136 w 254213"/>
                <a:gd name="connsiteY45" fmla="*/ 40850 h 101630"/>
                <a:gd name="connsiteX46" fmla="*/ 196301 w 254213"/>
                <a:gd name="connsiteY46" fmla="*/ 24018 h 101630"/>
                <a:gd name="connsiteX47" fmla="*/ 212085 w 254213"/>
                <a:gd name="connsiteY47" fmla="*/ 39437 h 101630"/>
                <a:gd name="connsiteX48" fmla="*/ 211553 w 254213"/>
                <a:gd name="connsiteY48" fmla="*/ 41914 h 101630"/>
                <a:gd name="connsiteX49" fmla="*/ 203219 w 254213"/>
                <a:gd name="connsiteY49" fmla="*/ 75055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54213" h="101630">
                  <a:moveTo>
                    <a:pt x="105061" y="72220"/>
                  </a:moveTo>
                  <a:cubicBezTo>
                    <a:pt x="121371" y="55381"/>
                    <a:pt x="127933" y="31815"/>
                    <a:pt x="127933" y="29861"/>
                  </a:cubicBezTo>
                  <a:cubicBezTo>
                    <a:pt x="127933" y="27558"/>
                    <a:pt x="125804" y="27558"/>
                    <a:pt x="124922" y="27558"/>
                  </a:cubicBezTo>
                  <a:cubicBezTo>
                    <a:pt x="122435" y="27558"/>
                    <a:pt x="122435" y="28090"/>
                    <a:pt x="121196" y="31989"/>
                  </a:cubicBezTo>
                  <a:cubicBezTo>
                    <a:pt x="118003" y="43685"/>
                    <a:pt x="112156" y="54500"/>
                    <a:pt x="104704" y="64066"/>
                  </a:cubicBezTo>
                  <a:cubicBezTo>
                    <a:pt x="104529" y="61407"/>
                    <a:pt x="104172" y="49536"/>
                    <a:pt x="103822" y="47940"/>
                  </a:cubicBezTo>
                  <a:cubicBezTo>
                    <a:pt x="101161" y="30393"/>
                    <a:pt x="87862" y="19056"/>
                    <a:pt x="70131" y="19056"/>
                  </a:cubicBezTo>
                  <a:cubicBezTo>
                    <a:pt x="44066" y="19056"/>
                    <a:pt x="19066" y="43336"/>
                    <a:pt x="19066" y="68148"/>
                  </a:cubicBezTo>
                  <a:cubicBezTo>
                    <a:pt x="19066" y="84448"/>
                    <a:pt x="30942" y="98978"/>
                    <a:pt x="51510" y="98978"/>
                  </a:cubicBezTo>
                  <a:cubicBezTo>
                    <a:pt x="67827" y="98978"/>
                    <a:pt x="82540" y="91538"/>
                    <a:pt x="92470" y="83916"/>
                  </a:cubicBezTo>
                  <a:cubicBezTo>
                    <a:pt x="96553" y="96851"/>
                    <a:pt x="105594" y="98978"/>
                    <a:pt x="110917" y="98978"/>
                  </a:cubicBezTo>
                  <a:cubicBezTo>
                    <a:pt x="121196" y="98978"/>
                    <a:pt x="127583" y="90300"/>
                    <a:pt x="127583" y="86575"/>
                  </a:cubicBezTo>
                  <a:cubicBezTo>
                    <a:pt x="127583" y="84448"/>
                    <a:pt x="125454" y="84448"/>
                    <a:pt x="124564" y="84448"/>
                  </a:cubicBezTo>
                  <a:cubicBezTo>
                    <a:pt x="122261" y="84448"/>
                    <a:pt x="121903" y="85155"/>
                    <a:pt x="121554" y="86219"/>
                  </a:cubicBezTo>
                  <a:cubicBezTo>
                    <a:pt x="119067" y="92952"/>
                    <a:pt x="113570" y="94016"/>
                    <a:pt x="111448" y="94016"/>
                  </a:cubicBezTo>
                  <a:cubicBezTo>
                    <a:pt x="108962" y="94016"/>
                    <a:pt x="105951" y="94016"/>
                    <a:pt x="105061" y="72220"/>
                  </a:cubicBezTo>
                  <a:close/>
                  <a:moveTo>
                    <a:pt x="91231" y="78246"/>
                  </a:moveTo>
                  <a:cubicBezTo>
                    <a:pt x="73857" y="92420"/>
                    <a:pt x="58787" y="94016"/>
                    <a:pt x="52042" y="94016"/>
                  </a:cubicBezTo>
                  <a:cubicBezTo>
                    <a:pt x="40340" y="94016"/>
                    <a:pt x="33779" y="86219"/>
                    <a:pt x="33779" y="74348"/>
                  </a:cubicBezTo>
                  <a:cubicBezTo>
                    <a:pt x="33779" y="69204"/>
                    <a:pt x="36265" y="49894"/>
                    <a:pt x="45488" y="37658"/>
                  </a:cubicBezTo>
                  <a:cubicBezTo>
                    <a:pt x="53639" y="27027"/>
                    <a:pt x="63744" y="24018"/>
                    <a:pt x="69956" y="24018"/>
                  </a:cubicBezTo>
                  <a:cubicBezTo>
                    <a:pt x="84137" y="24018"/>
                    <a:pt x="88220" y="37658"/>
                    <a:pt x="89634" y="48647"/>
                  </a:cubicBezTo>
                  <a:cubicBezTo>
                    <a:pt x="90699" y="56269"/>
                    <a:pt x="90341" y="68853"/>
                    <a:pt x="91231" y="78246"/>
                  </a:cubicBezTo>
                  <a:close/>
                  <a:moveTo>
                    <a:pt x="214564" y="29512"/>
                  </a:moveTo>
                  <a:cubicBezTo>
                    <a:pt x="210838" y="23660"/>
                    <a:pt x="204808" y="19056"/>
                    <a:pt x="196301" y="19056"/>
                  </a:cubicBezTo>
                  <a:cubicBezTo>
                    <a:pt x="173604" y="19056"/>
                    <a:pt x="150558" y="44041"/>
                    <a:pt x="150558" y="69561"/>
                  </a:cubicBezTo>
                  <a:cubicBezTo>
                    <a:pt x="150558" y="86751"/>
                    <a:pt x="162077" y="98978"/>
                    <a:pt x="177330" y="98978"/>
                  </a:cubicBezTo>
                  <a:cubicBezTo>
                    <a:pt x="186903" y="98978"/>
                    <a:pt x="195411" y="93484"/>
                    <a:pt x="202505" y="86575"/>
                  </a:cubicBezTo>
                  <a:cubicBezTo>
                    <a:pt x="205873" y="97207"/>
                    <a:pt x="216161" y="98978"/>
                    <a:pt x="220768" y="98978"/>
                  </a:cubicBezTo>
                  <a:cubicBezTo>
                    <a:pt x="227156" y="98978"/>
                    <a:pt x="231588" y="95080"/>
                    <a:pt x="234782" y="89585"/>
                  </a:cubicBezTo>
                  <a:cubicBezTo>
                    <a:pt x="238682" y="82677"/>
                    <a:pt x="240986" y="72578"/>
                    <a:pt x="240986" y="71863"/>
                  </a:cubicBezTo>
                  <a:cubicBezTo>
                    <a:pt x="240986" y="69561"/>
                    <a:pt x="238682" y="69561"/>
                    <a:pt x="238150" y="69561"/>
                  </a:cubicBezTo>
                  <a:cubicBezTo>
                    <a:pt x="235664" y="69561"/>
                    <a:pt x="235489" y="70268"/>
                    <a:pt x="234250" y="75055"/>
                  </a:cubicBezTo>
                  <a:cubicBezTo>
                    <a:pt x="232121" y="83559"/>
                    <a:pt x="228752" y="94016"/>
                    <a:pt x="221301" y="94016"/>
                  </a:cubicBezTo>
                  <a:cubicBezTo>
                    <a:pt x="216693" y="94016"/>
                    <a:pt x="215454" y="90117"/>
                    <a:pt x="215454" y="85338"/>
                  </a:cubicBezTo>
                  <a:cubicBezTo>
                    <a:pt x="215454" y="82320"/>
                    <a:pt x="216868" y="75945"/>
                    <a:pt x="218107" y="71332"/>
                  </a:cubicBezTo>
                  <a:cubicBezTo>
                    <a:pt x="219354" y="66552"/>
                    <a:pt x="221126" y="59287"/>
                    <a:pt x="222008" y="55381"/>
                  </a:cubicBezTo>
                  <a:lnTo>
                    <a:pt x="225559" y="41914"/>
                  </a:lnTo>
                  <a:cubicBezTo>
                    <a:pt x="226623" y="37310"/>
                    <a:pt x="228752" y="28980"/>
                    <a:pt x="228752" y="28090"/>
                  </a:cubicBezTo>
                  <a:cubicBezTo>
                    <a:pt x="228752" y="24192"/>
                    <a:pt x="225559" y="22422"/>
                    <a:pt x="222723" y="22422"/>
                  </a:cubicBezTo>
                  <a:cubicBezTo>
                    <a:pt x="219704" y="22422"/>
                    <a:pt x="215628" y="24550"/>
                    <a:pt x="214564" y="29512"/>
                  </a:cubicBezTo>
                  <a:close/>
                  <a:moveTo>
                    <a:pt x="203219" y="75055"/>
                  </a:moveTo>
                  <a:cubicBezTo>
                    <a:pt x="201972" y="80017"/>
                    <a:pt x="198072" y="83559"/>
                    <a:pt x="194171" y="86926"/>
                  </a:cubicBezTo>
                  <a:cubicBezTo>
                    <a:pt x="192574" y="88346"/>
                    <a:pt x="185488" y="94016"/>
                    <a:pt x="177862" y="94016"/>
                  </a:cubicBezTo>
                  <a:cubicBezTo>
                    <a:pt x="171300" y="94016"/>
                    <a:pt x="164913" y="89410"/>
                    <a:pt x="164913" y="76826"/>
                  </a:cubicBezTo>
                  <a:cubicBezTo>
                    <a:pt x="164913" y="67433"/>
                    <a:pt x="170061" y="47940"/>
                    <a:pt x="174136" y="40850"/>
                  </a:cubicBezTo>
                  <a:cubicBezTo>
                    <a:pt x="182295" y="26678"/>
                    <a:pt x="191335" y="24018"/>
                    <a:pt x="196301" y="24018"/>
                  </a:cubicBezTo>
                  <a:cubicBezTo>
                    <a:pt x="208709" y="24018"/>
                    <a:pt x="212085" y="37483"/>
                    <a:pt x="212085" y="39437"/>
                  </a:cubicBezTo>
                  <a:cubicBezTo>
                    <a:pt x="212085" y="40144"/>
                    <a:pt x="211728" y="41382"/>
                    <a:pt x="211553" y="41914"/>
                  </a:cubicBezTo>
                  <a:lnTo>
                    <a:pt x="203219" y="750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51" name="Forme libre : forme 225350">
              <a:extLst>
                <a:ext uri="{FF2B5EF4-FFF2-40B4-BE49-F238E27FC236}">
                  <a16:creationId xmlns:a16="http://schemas.microsoft.com/office/drawing/2014/main" id="{645100DB-4514-4113-BAAB-FC802B3EA619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7042303" y="-11327529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6 w 203370"/>
                <a:gd name="connsiteY1" fmla="*/ 24113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6 w 203370"/>
                <a:gd name="connsiteY8" fmla="*/ 73213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2" y="29179"/>
                    <a:pt x="187466" y="29179"/>
                    <a:pt x="187466" y="24113"/>
                  </a:cubicBezTo>
                  <a:cubicBezTo>
                    <a:pt x="187466" y="19056"/>
                    <a:pt x="182652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3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6" y="78279"/>
                    <a:pt x="187466" y="73213"/>
                  </a:cubicBezTo>
                  <a:cubicBezTo>
                    <a:pt x="187466" y="68148"/>
                    <a:pt x="182652" y="68148"/>
                    <a:pt x="178855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3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52" name="Forme libre : forme 225351">
              <a:extLst>
                <a:ext uri="{FF2B5EF4-FFF2-40B4-BE49-F238E27FC236}">
                  <a16:creationId xmlns:a16="http://schemas.microsoft.com/office/drawing/2014/main" id="{ECE7A77C-9B7F-4EAD-BCA8-3061770C3D09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7358673" y="-11302979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3 h 25407"/>
                <a:gd name="connsiteX2" fmla="*/ 164921 w 177949"/>
                <a:gd name="connsiteY2" fmla="*/ 19056 h 25407"/>
                <a:gd name="connsiteX3" fmla="*/ 27923 w 177949"/>
                <a:gd name="connsiteY3" fmla="*/ 19056 h 25407"/>
                <a:gd name="connsiteX4" fmla="*/ 19066 w 177949"/>
                <a:gd name="connsiteY4" fmla="*/ 24113 h 25407"/>
                <a:gd name="connsiteX5" fmla="*/ 27923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6" y="29179"/>
                    <a:pt x="173786" y="29179"/>
                    <a:pt x="173786" y="24113"/>
                  </a:cubicBezTo>
                  <a:cubicBezTo>
                    <a:pt x="173786" y="19056"/>
                    <a:pt x="169226" y="19056"/>
                    <a:pt x="164921" y="19056"/>
                  </a:cubicBezTo>
                  <a:lnTo>
                    <a:pt x="27923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3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53" name="Forme libre : forme 225352">
              <a:extLst>
                <a:ext uri="{FF2B5EF4-FFF2-40B4-BE49-F238E27FC236}">
                  <a16:creationId xmlns:a16="http://schemas.microsoft.com/office/drawing/2014/main" id="{C4886E79-7E67-4269-9EF0-81B8338B9522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7546542" y="-11343734"/>
              <a:ext cx="101685" cy="127038"/>
            </a:xfrm>
            <a:custGeom>
              <a:avLst/>
              <a:gdLst>
                <a:gd name="connsiteX0" fmla="*/ 82627 w 101685"/>
                <a:gd name="connsiteY0" fmla="*/ 70942 h 127037"/>
                <a:gd name="connsiteX1" fmla="*/ 91238 w 101685"/>
                <a:gd name="connsiteY1" fmla="*/ 66639 h 127037"/>
                <a:gd name="connsiteX2" fmla="*/ 83890 w 101685"/>
                <a:gd name="connsiteY2" fmla="*/ 63097 h 127037"/>
                <a:gd name="connsiteX3" fmla="*/ 42874 w 101685"/>
                <a:gd name="connsiteY3" fmla="*/ 63097 h 127037"/>
                <a:gd name="connsiteX4" fmla="*/ 86170 w 101685"/>
                <a:gd name="connsiteY4" fmla="*/ 26909 h 127037"/>
                <a:gd name="connsiteX5" fmla="*/ 94019 w 101685"/>
                <a:gd name="connsiteY5" fmla="*/ 26909 h 127037"/>
                <a:gd name="connsiteX6" fmla="*/ 102376 w 101685"/>
                <a:gd name="connsiteY6" fmla="*/ 22604 h 127037"/>
                <a:gd name="connsiteX7" fmla="*/ 94782 w 101685"/>
                <a:gd name="connsiteY7" fmla="*/ 19056 h 127037"/>
                <a:gd name="connsiteX8" fmla="*/ 85916 w 101685"/>
                <a:gd name="connsiteY8" fmla="*/ 19056 h 127037"/>
                <a:gd name="connsiteX9" fmla="*/ 19066 w 101685"/>
                <a:gd name="connsiteY9" fmla="*/ 83091 h 127037"/>
                <a:gd name="connsiteX10" fmla="*/ 64903 w 101685"/>
                <a:gd name="connsiteY10" fmla="*/ 130929 h 127037"/>
                <a:gd name="connsiteX11" fmla="*/ 97824 w 101685"/>
                <a:gd name="connsiteY11" fmla="*/ 118017 h 127037"/>
                <a:gd name="connsiteX12" fmla="*/ 95290 w 101685"/>
                <a:gd name="connsiteY12" fmla="*/ 114477 h 127037"/>
                <a:gd name="connsiteX13" fmla="*/ 91993 w 101685"/>
                <a:gd name="connsiteY13" fmla="*/ 115993 h 127037"/>
                <a:gd name="connsiteX14" fmla="*/ 65404 w 101685"/>
                <a:gd name="connsiteY14" fmla="*/ 125354 h 127037"/>
                <a:gd name="connsiteX15" fmla="*/ 38060 w 101685"/>
                <a:gd name="connsiteY15" fmla="*/ 92451 h 127037"/>
                <a:gd name="connsiteX16" fmla="*/ 40841 w 101685"/>
                <a:gd name="connsiteY16" fmla="*/ 70942 h 127037"/>
                <a:gd name="connsiteX17" fmla="*/ 82627 w 101685"/>
                <a:gd name="connsiteY17" fmla="*/ 70942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1685" h="127037">
                  <a:moveTo>
                    <a:pt x="82627" y="70942"/>
                  </a:moveTo>
                  <a:cubicBezTo>
                    <a:pt x="86678" y="70942"/>
                    <a:pt x="91238" y="70942"/>
                    <a:pt x="91238" y="66639"/>
                  </a:cubicBezTo>
                  <a:cubicBezTo>
                    <a:pt x="91238" y="63097"/>
                    <a:pt x="88196" y="63097"/>
                    <a:pt x="83890" y="63097"/>
                  </a:cubicBezTo>
                  <a:lnTo>
                    <a:pt x="42874" y="63097"/>
                  </a:lnTo>
                  <a:cubicBezTo>
                    <a:pt x="48952" y="41580"/>
                    <a:pt x="63132" y="26909"/>
                    <a:pt x="86170" y="26909"/>
                  </a:cubicBezTo>
                  <a:lnTo>
                    <a:pt x="94019" y="26909"/>
                  </a:lnTo>
                  <a:cubicBezTo>
                    <a:pt x="98325" y="26909"/>
                    <a:pt x="102376" y="26909"/>
                    <a:pt x="102376" y="22604"/>
                  </a:cubicBezTo>
                  <a:cubicBezTo>
                    <a:pt x="102376" y="19056"/>
                    <a:pt x="99087" y="19056"/>
                    <a:pt x="94782" y="19056"/>
                  </a:cubicBezTo>
                  <a:lnTo>
                    <a:pt x="85916" y="19056"/>
                  </a:lnTo>
                  <a:cubicBezTo>
                    <a:pt x="53003" y="19056"/>
                    <a:pt x="19066" y="44367"/>
                    <a:pt x="19066" y="83091"/>
                  </a:cubicBezTo>
                  <a:cubicBezTo>
                    <a:pt x="19066" y="110927"/>
                    <a:pt x="38060" y="130929"/>
                    <a:pt x="64903" y="130929"/>
                  </a:cubicBezTo>
                  <a:cubicBezTo>
                    <a:pt x="81364" y="130929"/>
                    <a:pt x="97824" y="120805"/>
                    <a:pt x="97824" y="118017"/>
                  </a:cubicBezTo>
                  <a:cubicBezTo>
                    <a:pt x="97824" y="117256"/>
                    <a:pt x="97570" y="114477"/>
                    <a:pt x="95290" y="114477"/>
                  </a:cubicBezTo>
                  <a:cubicBezTo>
                    <a:pt x="94782" y="114477"/>
                    <a:pt x="94273" y="114477"/>
                    <a:pt x="91993" y="115993"/>
                  </a:cubicBezTo>
                  <a:cubicBezTo>
                    <a:pt x="84145" y="121050"/>
                    <a:pt x="74778" y="125354"/>
                    <a:pt x="65404" y="125354"/>
                  </a:cubicBezTo>
                  <a:cubicBezTo>
                    <a:pt x="50723" y="125354"/>
                    <a:pt x="38060" y="114731"/>
                    <a:pt x="38060" y="92451"/>
                  </a:cubicBezTo>
                  <a:cubicBezTo>
                    <a:pt x="38060" y="83598"/>
                    <a:pt x="40086" y="73983"/>
                    <a:pt x="40841" y="70942"/>
                  </a:cubicBezTo>
                  <a:lnTo>
                    <a:pt x="82627" y="709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54" name="Forme libre : forme 225353">
              <a:extLst>
                <a:ext uri="{FF2B5EF4-FFF2-40B4-BE49-F238E27FC236}">
                  <a16:creationId xmlns:a16="http://schemas.microsoft.com/office/drawing/2014/main" id="{29B6A356-0159-494E-AA4E-624765CF2314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7643476" y="-11417302"/>
              <a:ext cx="127107" cy="152445"/>
            </a:xfrm>
            <a:custGeom>
              <a:avLst/>
              <a:gdLst>
                <a:gd name="connsiteX0" fmla="*/ 92295 w 127106"/>
                <a:gd name="connsiteY0" fmla="*/ 72395 h 152445"/>
                <a:gd name="connsiteX1" fmla="*/ 56475 w 127106"/>
                <a:gd name="connsiteY1" fmla="*/ 19056 h 152445"/>
                <a:gd name="connsiteX2" fmla="*/ 32007 w 127106"/>
                <a:gd name="connsiteY2" fmla="*/ 29329 h 152445"/>
                <a:gd name="connsiteX3" fmla="*/ 19066 w 127106"/>
                <a:gd name="connsiteY3" fmla="*/ 50950 h 152445"/>
                <a:gd name="connsiteX4" fmla="*/ 21902 w 127106"/>
                <a:gd name="connsiteY4" fmla="*/ 53078 h 152445"/>
                <a:gd name="connsiteX5" fmla="*/ 25271 w 127106"/>
                <a:gd name="connsiteY5" fmla="*/ 50069 h 152445"/>
                <a:gd name="connsiteX6" fmla="*/ 53996 w 127106"/>
                <a:gd name="connsiteY6" fmla="*/ 33228 h 152445"/>
                <a:gd name="connsiteX7" fmla="*/ 86266 w 127106"/>
                <a:gd name="connsiteY7" fmla="*/ 79844 h 152445"/>
                <a:gd name="connsiteX8" fmla="*/ 85027 w 127106"/>
                <a:gd name="connsiteY8" fmla="*/ 92602 h 152445"/>
                <a:gd name="connsiteX9" fmla="*/ 75629 w 127106"/>
                <a:gd name="connsiteY9" fmla="*/ 130880 h 152445"/>
                <a:gd name="connsiteX10" fmla="*/ 78640 w 127106"/>
                <a:gd name="connsiteY10" fmla="*/ 135128 h 152445"/>
                <a:gd name="connsiteX11" fmla="*/ 84669 w 127106"/>
                <a:gd name="connsiteY11" fmla="*/ 125918 h 152445"/>
                <a:gd name="connsiteX12" fmla="*/ 91588 w 127106"/>
                <a:gd name="connsiteY12" fmla="*/ 93134 h 152445"/>
                <a:gd name="connsiteX13" fmla="*/ 105951 w 127106"/>
                <a:gd name="connsiteY13" fmla="*/ 54500 h 152445"/>
                <a:gd name="connsiteX14" fmla="*/ 120489 w 127106"/>
                <a:gd name="connsiteY14" fmla="*/ 25257 h 152445"/>
                <a:gd name="connsiteX15" fmla="*/ 121379 w 127106"/>
                <a:gd name="connsiteY15" fmla="*/ 22954 h 152445"/>
                <a:gd name="connsiteX16" fmla="*/ 118535 w 127106"/>
                <a:gd name="connsiteY16" fmla="*/ 20827 h 152445"/>
                <a:gd name="connsiteX17" fmla="*/ 115882 w 127106"/>
                <a:gd name="connsiteY17" fmla="*/ 21715 h 152445"/>
                <a:gd name="connsiteX18" fmla="*/ 92295 w 127106"/>
                <a:gd name="connsiteY18" fmla="*/ 7239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7106" h="152445">
                  <a:moveTo>
                    <a:pt x="92295" y="72395"/>
                  </a:moveTo>
                  <a:cubicBezTo>
                    <a:pt x="91405" y="62122"/>
                    <a:pt x="85384" y="19056"/>
                    <a:pt x="56475" y="19056"/>
                  </a:cubicBezTo>
                  <a:cubicBezTo>
                    <a:pt x="46020" y="19056"/>
                    <a:pt x="36972" y="24724"/>
                    <a:pt x="32007" y="29329"/>
                  </a:cubicBezTo>
                  <a:cubicBezTo>
                    <a:pt x="21195" y="39079"/>
                    <a:pt x="19066" y="50426"/>
                    <a:pt x="19066" y="50950"/>
                  </a:cubicBezTo>
                  <a:cubicBezTo>
                    <a:pt x="19066" y="53078"/>
                    <a:pt x="21370" y="53078"/>
                    <a:pt x="21902" y="53078"/>
                  </a:cubicBezTo>
                  <a:cubicBezTo>
                    <a:pt x="24206" y="53078"/>
                    <a:pt x="24381" y="52729"/>
                    <a:pt x="25271" y="50069"/>
                  </a:cubicBezTo>
                  <a:cubicBezTo>
                    <a:pt x="28996" y="39612"/>
                    <a:pt x="42112" y="33228"/>
                    <a:pt x="53996" y="33228"/>
                  </a:cubicBezTo>
                  <a:cubicBezTo>
                    <a:pt x="82540" y="33228"/>
                    <a:pt x="86266" y="61763"/>
                    <a:pt x="86266" y="79844"/>
                  </a:cubicBezTo>
                  <a:cubicBezTo>
                    <a:pt x="86266" y="88703"/>
                    <a:pt x="85733" y="90649"/>
                    <a:pt x="85027" y="92602"/>
                  </a:cubicBezTo>
                  <a:cubicBezTo>
                    <a:pt x="80951" y="105893"/>
                    <a:pt x="75629" y="125560"/>
                    <a:pt x="75629" y="130880"/>
                  </a:cubicBezTo>
                  <a:cubicBezTo>
                    <a:pt x="75629" y="132825"/>
                    <a:pt x="76335" y="135128"/>
                    <a:pt x="78640" y="135128"/>
                  </a:cubicBezTo>
                  <a:cubicBezTo>
                    <a:pt x="79887" y="135128"/>
                    <a:pt x="81833" y="135128"/>
                    <a:pt x="84669" y="125918"/>
                  </a:cubicBezTo>
                  <a:cubicBezTo>
                    <a:pt x="86798" y="119002"/>
                    <a:pt x="90166" y="105893"/>
                    <a:pt x="91588" y="93134"/>
                  </a:cubicBezTo>
                  <a:cubicBezTo>
                    <a:pt x="92295" y="86926"/>
                    <a:pt x="102225" y="63002"/>
                    <a:pt x="105951" y="54500"/>
                  </a:cubicBezTo>
                  <a:cubicBezTo>
                    <a:pt x="108430" y="49005"/>
                    <a:pt x="112156" y="40676"/>
                    <a:pt x="120489" y="25257"/>
                  </a:cubicBezTo>
                  <a:cubicBezTo>
                    <a:pt x="121021" y="24367"/>
                    <a:pt x="121379" y="23660"/>
                    <a:pt x="121379" y="22954"/>
                  </a:cubicBezTo>
                  <a:cubicBezTo>
                    <a:pt x="121379" y="20827"/>
                    <a:pt x="119067" y="20827"/>
                    <a:pt x="118535" y="20827"/>
                  </a:cubicBezTo>
                  <a:cubicBezTo>
                    <a:pt x="118003" y="20827"/>
                    <a:pt x="116414" y="20827"/>
                    <a:pt x="115882" y="21715"/>
                  </a:cubicBezTo>
                  <a:cubicBezTo>
                    <a:pt x="113752" y="25431"/>
                    <a:pt x="100271" y="50775"/>
                    <a:pt x="92295" y="7239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55" name="Forme libre : forme 225354">
              <a:extLst>
                <a:ext uri="{FF2B5EF4-FFF2-40B4-BE49-F238E27FC236}">
                  <a16:creationId xmlns:a16="http://schemas.microsoft.com/office/drawing/2014/main" id="{E9B1C577-38CF-4F35-A9E4-3A0FC9B1706F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7648267" y="-11250224"/>
              <a:ext cx="127107" cy="101630"/>
            </a:xfrm>
            <a:custGeom>
              <a:avLst/>
              <a:gdLst>
                <a:gd name="connsiteX0" fmla="*/ 83072 w 127106"/>
                <a:gd name="connsiteY0" fmla="*/ 29512 h 101630"/>
                <a:gd name="connsiteX1" fmla="*/ 64809 w 127106"/>
                <a:gd name="connsiteY1" fmla="*/ 19056 h 101630"/>
                <a:gd name="connsiteX2" fmla="*/ 19066 w 127106"/>
                <a:gd name="connsiteY2" fmla="*/ 69562 h 101630"/>
                <a:gd name="connsiteX3" fmla="*/ 45838 w 127106"/>
                <a:gd name="connsiteY3" fmla="*/ 98978 h 101630"/>
                <a:gd name="connsiteX4" fmla="*/ 71013 w 127106"/>
                <a:gd name="connsiteY4" fmla="*/ 86577 h 101630"/>
                <a:gd name="connsiteX5" fmla="*/ 89276 w 127106"/>
                <a:gd name="connsiteY5" fmla="*/ 98978 h 101630"/>
                <a:gd name="connsiteX6" fmla="*/ 103290 w 127106"/>
                <a:gd name="connsiteY6" fmla="*/ 89585 h 101630"/>
                <a:gd name="connsiteX7" fmla="*/ 109495 w 127106"/>
                <a:gd name="connsiteY7" fmla="*/ 71865 h 101630"/>
                <a:gd name="connsiteX8" fmla="*/ 106658 w 127106"/>
                <a:gd name="connsiteY8" fmla="*/ 69562 h 101630"/>
                <a:gd name="connsiteX9" fmla="*/ 102758 w 127106"/>
                <a:gd name="connsiteY9" fmla="*/ 75056 h 101630"/>
                <a:gd name="connsiteX10" fmla="*/ 89809 w 127106"/>
                <a:gd name="connsiteY10" fmla="*/ 94016 h 101630"/>
                <a:gd name="connsiteX11" fmla="*/ 83962 w 127106"/>
                <a:gd name="connsiteY11" fmla="*/ 85338 h 101630"/>
                <a:gd name="connsiteX12" fmla="*/ 86615 w 127106"/>
                <a:gd name="connsiteY12" fmla="*/ 71332 h 101630"/>
                <a:gd name="connsiteX13" fmla="*/ 90515 w 127106"/>
                <a:gd name="connsiteY13" fmla="*/ 55381 h 101630"/>
                <a:gd name="connsiteX14" fmla="*/ 94067 w 127106"/>
                <a:gd name="connsiteY14" fmla="*/ 41915 h 101630"/>
                <a:gd name="connsiteX15" fmla="*/ 97260 w 127106"/>
                <a:gd name="connsiteY15" fmla="*/ 28092 h 101630"/>
                <a:gd name="connsiteX16" fmla="*/ 91231 w 127106"/>
                <a:gd name="connsiteY16" fmla="*/ 22422 h 101630"/>
                <a:gd name="connsiteX17" fmla="*/ 83072 w 127106"/>
                <a:gd name="connsiteY17" fmla="*/ 29512 h 101630"/>
                <a:gd name="connsiteX18" fmla="*/ 71728 w 127106"/>
                <a:gd name="connsiteY18" fmla="*/ 75056 h 101630"/>
                <a:gd name="connsiteX19" fmla="*/ 62679 w 127106"/>
                <a:gd name="connsiteY19" fmla="*/ 86926 h 101630"/>
                <a:gd name="connsiteX20" fmla="*/ 46370 w 127106"/>
                <a:gd name="connsiteY20" fmla="*/ 94016 h 101630"/>
                <a:gd name="connsiteX21" fmla="*/ 33421 w 127106"/>
                <a:gd name="connsiteY21" fmla="*/ 76827 h 101630"/>
                <a:gd name="connsiteX22" fmla="*/ 42644 w 127106"/>
                <a:gd name="connsiteY22" fmla="*/ 40851 h 101630"/>
                <a:gd name="connsiteX23" fmla="*/ 64809 w 127106"/>
                <a:gd name="connsiteY23" fmla="*/ 24018 h 101630"/>
                <a:gd name="connsiteX24" fmla="*/ 80594 w 127106"/>
                <a:gd name="connsiteY24" fmla="*/ 39437 h 101630"/>
                <a:gd name="connsiteX25" fmla="*/ 80062 w 127106"/>
                <a:gd name="connsiteY25" fmla="*/ 41915 h 101630"/>
                <a:gd name="connsiteX26" fmla="*/ 71728 w 127106"/>
                <a:gd name="connsiteY26" fmla="*/ 7505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83072" y="29512"/>
                  </a:moveTo>
                  <a:cubicBezTo>
                    <a:pt x="79346" y="23661"/>
                    <a:pt x="73317" y="19056"/>
                    <a:pt x="64809" y="19056"/>
                  </a:cubicBezTo>
                  <a:cubicBezTo>
                    <a:pt x="42112" y="19056"/>
                    <a:pt x="19066" y="44043"/>
                    <a:pt x="19066" y="69562"/>
                  </a:cubicBezTo>
                  <a:cubicBezTo>
                    <a:pt x="19066" y="86752"/>
                    <a:pt x="30585" y="98978"/>
                    <a:pt x="45838" y="98978"/>
                  </a:cubicBezTo>
                  <a:cubicBezTo>
                    <a:pt x="55411" y="98978"/>
                    <a:pt x="63919" y="93484"/>
                    <a:pt x="71013" y="86577"/>
                  </a:cubicBezTo>
                  <a:cubicBezTo>
                    <a:pt x="74381" y="97209"/>
                    <a:pt x="84669" y="98978"/>
                    <a:pt x="89276" y="98978"/>
                  </a:cubicBezTo>
                  <a:cubicBezTo>
                    <a:pt x="95664" y="98978"/>
                    <a:pt x="100097" y="95080"/>
                    <a:pt x="103290" y="89585"/>
                  </a:cubicBezTo>
                  <a:cubicBezTo>
                    <a:pt x="107190" y="82678"/>
                    <a:pt x="109495" y="72578"/>
                    <a:pt x="109495" y="71865"/>
                  </a:cubicBezTo>
                  <a:cubicBezTo>
                    <a:pt x="109495" y="69562"/>
                    <a:pt x="107190" y="69562"/>
                    <a:pt x="106658" y="69562"/>
                  </a:cubicBezTo>
                  <a:cubicBezTo>
                    <a:pt x="104172" y="69562"/>
                    <a:pt x="103997" y="70268"/>
                    <a:pt x="102758" y="75056"/>
                  </a:cubicBezTo>
                  <a:cubicBezTo>
                    <a:pt x="100629" y="83559"/>
                    <a:pt x="97260" y="94016"/>
                    <a:pt x="89809" y="94016"/>
                  </a:cubicBezTo>
                  <a:cubicBezTo>
                    <a:pt x="85201" y="94016"/>
                    <a:pt x="83962" y="90117"/>
                    <a:pt x="83962" y="85338"/>
                  </a:cubicBezTo>
                  <a:cubicBezTo>
                    <a:pt x="83962" y="82322"/>
                    <a:pt x="85376" y="75945"/>
                    <a:pt x="86615" y="71332"/>
                  </a:cubicBezTo>
                  <a:cubicBezTo>
                    <a:pt x="87862" y="66552"/>
                    <a:pt x="89634" y="59287"/>
                    <a:pt x="90515" y="55381"/>
                  </a:cubicBezTo>
                  <a:lnTo>
                    <a:pt x="94067" y="41915"/>
                  </a:lnTo>
                  <a:cubicBezTo>
                    <a:pt x="95131" y="37310"/>
                    <a:pt x="97260" y="28980"/>
                    <a:pt x="97260" y="28092"/>
                  </a:cubicBezTo>
                  <a:cubicBezTo>
                    <a:pt x="97260" y="24193"/>
                    <a:pt x="94067" y="22422"/>
                    <a:pt x="91231" y="22422"/>
                  </a:cubicBezTo>
                  <a:cubicBezTo>
                    <a:pt x="88212" y="22422"/>
                    <a:pt x="84137" y="24550"/>
                    <a:pt x="83072" y="29512"/>
                  </a:cubicBezTo>
                  <a:close/>
                  <a:moveTo>
                    <a:pt x="71728" y="75056"/>
                  </a:moveTo>
                  <a:cubicBezTo>
                    <a:pt x="70480" y="80019"/>
                    <a:pt x="66580" y="83559"/>
                    <a:pt x="62679" y="86926"/>
                  </a:cubicBezTo>
                  <a:cubicBezTo>
                    <a:pt x="61082" y="88348"/>
                    <a:pt x="53996" y="94016"/>
                    <a:pt x="46370" y="94016"/>
                  </a:cubicBezTo>
                  <a:cubicBezTo>
                    <a:pt x="39808" y="94016"/>
                    <a:pt x="33421" y="89412"/>
                    <a:pt x="33421" y="76827"/>
                  </a:cubicBezTo>
                  <a:cubicBezTo>
                    <a:pt x="33421" y="67435"/>
                    <a:pt x="38569" y="47942"/>
                    <a:pt x="42644" y="40851"/>
                  </a:cubicBezTo>
                  <a:cubicBezTo>
                    <a:pt x="50803" y="26679"/>
                    <a:pt x="59843" y="24018"/>
                    <a:pt x="64809" y="24018"/>
                  </a:cubicBezTo>
                  <a:cubicBezTo>
                    <a:pt x="77217" y="24018"/>
                    <a:pt x="80594" y="37485"/>
                    <a:pt x="80594" y="39437"/>
                  </a:cubicBezTo>
                  <a:cubicBezTo>
                    <a:pt x="80594" y="40144"/>
                    <a:pt x="80236" y="41383"/>
                    <a:pt x="80062" y="41915"/>
                  </a:cubicBezTo>
                  <a:lnTo>
                    <a:pt x="71728" y="75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56" name="Forme libre : forme 225355">
              <a:extLst>
                <a:ext uri="{FF2B5EF4-FFF2-40B4-BE49-F238E27FC236}">
                  <a16:creationId xmlns:a16="http://schemas.microsoft.com/office/drawing/2014/main" id="{451DF1E8-B607-40BA-8F6F-F14621749C4A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7771705" y="-11407858"/>
              <a:ext cx="228792" cy="203260"/>
            </a:xfrm>
            <a:custGeom>
              <a:avLst/>
              <a:gdLst>
                <a:gd name="connsiteX0" fmla="*/ 224939 w 228792"/>
                <a:gd name="connsiteY0" fmla="*/ 29021 h 203260"/>
                <a:gd name="connsiteX1" fmla="*/ 197588 w 228792"/>
                <a:gd name="connsiteY1" fmla="*/ 19152 h 203260"/>
                <a:gd name="connsiteX2" fmla="*/ 102123 w 228792"/>
                <a:gd name="connsiteY2" fmla="*/ 19152 h 203260"/>
                <a:gd name="connsiteX3" fmla="*/ 62871 w 228792"/>
                <a:gd name="connsiteY3" fmla="*/ 40162 h 203260"/>
                <a:gd name="connsiteX4" fmla="*/ 65404 w 228792"/>
                <a:gd name="connsiteY4" fmla="*/ 41931 h 203260"/>
                <a:gd name="connsiteX5" fmla="*/ 82119 w 228792"/>
                <a:gd name="connsiteY5" fmla="*/ 33579 h 203260"/>
                <a:gd name="connsiteX6" fmla="*/ 105419 w 228792"/>
                <a:gd name="connsiteY6" fmla="*/ 33072 h 203260"/>
                <a:gd name="connsiteX7" fmla="*/ 121117 w 228792"/>
                <a:gd name="connsiteY7" fmla="*/ 33072 h 203260"/>
                <a:gd name="connsiteX8" fmla="*/ 120100 w 228792"/>
                <a:gd name="connsiteY8" fmla="*/ 37882 h 203260"/>
                <a:gd name="connsiteX9" fmla="*/ 84145 w 228792"/>
                <a:gd name="connsiteY9" fmla="*/ 148231 h 203260"/>
                <a:gd name="connsiteX10" fmla="*/ 65404 w 228792"/>
                <a:gd name="connsiteY10" fmla="*/ 186191 h 203260"/>
                <a:gd name="connsiteX11" fmla="*/ 41349 w 228792"/>
                <a:gd name="connsiteY11" fmla="*/ 170248 h 203260"/>
                <a:gd name="connsiteX12" fmla="*/ 38815 w 228792"/>
                <a:gd name="connsiteY12" fmla="*/ 167714 h 203260"/>
                <a:gd name="connsiteX13" fmla="*/ 19066 w 228792"/>
                <a:gd name="connsiteY13" fmla="*/ 180117 h 203260"/>
                <a:gd name="connsiteX14" fmla="*/ 19575 w 228792"/>
                <a:gd name="connsiteY14" fmla="*/ 181634 h 203260"/>
                <a:gd name="connsiteX15" fmla="*/ 47936 w 228792"/>
                <a:gd name="connsiteY15" fmla="*/ 200364 h 203260"/>
                <a:gd name="connsiteX16" fmla="*/ 83891 w 228792"/>
                <a:gd name="connsiteY16" fmla="*/ 181634 h 203260"/>
                <a:gd name="connsiteX17" fmla="*/ 115548 w 228792"/>
                <a:gd name="connsiteY17" fmla="*/ 115328 h 203260"/>
                <a:gd name="connsiteX18" fmla="*/ 164420 w 228792"/>
                <a:gd name="connsiteY18" fmla="*/ 115328 h 203260"/>
                <a:gd name="connsiteX19" fmla="*/ 163912 w 228792"/>
                <a:gd name="connsiteY19" fmla="*/ 116082 h 203260"/>
                <a:gd name="connsiteX20" fmla="*/ 166447 w 228792"/>
                <a:gd name="connsiteY20" fmla="*/ 117853 h 203260"/>
                <a:gd name="connsiteX21" fmla="*/ 186450 w 228792"/>
                <a:gd name="connsiteY21" fmla="*/ 102925 h 203260"/>
                <a:gd name="connsiteX22" fmla="*/ 181636 w 228792"/>
                <a:gd name="connsiteY22" fmla="*/ 101409 h 203260"/>
                <a:gd name="connsiteX23" fmla="*/ 120863 w 228792"/>
                <a:gd name="connsiteY23" fmla="*/ 101409 h 203260"/>
                <a:gd name="connsiteX24" fmla="*/ 140612 w 228792"/>
                <a:gd name="connsiteY24" fmla="*/ 33072 h 203260"/>
                <a:gd name="connsiteX25" fmla="*/ 174041 w 228792"/>
                <a:gd name="connsiteY25" fmla="*/ 33072 h 203260"/>
                <a:gd name="connsiteX26" fmla="*/ 202656 w 228792"/>
                <a:gd name="connsiteY26" fmla="*/ 37373 h 203260"/>
                <a:gd name="connsiteX27" fmla="*/ 203164 w 228792"/>
                <a:gd name="connsiteY27" fmla="*/ 42686 h 203260"/>
                <a:gd name="connsiteX28" fmla="*/ 205190 w 228792"/>
                <a:gd name="connsiteY28" fmla="*/ 43448 h 203260"/>
                <a:gd name="connsiteX29" fmla="*/ 224939 w 228792"/>
                <a:gd name="connsiteY29" fmla="*/ 2902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8792" h="203260">
                  <a:moveTo>
                    <a:pt x="224939" y="29021"/>
                  </a:moveTo>
                  <a:cubicBezTo>
                    <a:pt x="224939" y="17381"/>
                    <a:pt x="205444" y="19152"/>
                    <a:pt x="197588" y="19152"/>
                  </a:cubicBezTo>
                  <a:lnTo>
                    <a:pt x="102123" y="19152"/>
                  </a:lnTo>
                  <a:cubicBezTo>
                    <a:pt x="89460" y="19152"/>
                    <a:pt x="66922" y="26489"/>
                    <a:pt x="62871" y="40162"/>
                  </a:cubicBezTo>
                  <a:cubicBezTo>
                    <a:pt x="63379" y="41678"/>
                    <a:pt x="63887" y="41931"/>
                    <a:pt x="65404" y="41931"/>
                  </a:cubicBezTo>
                  <a:cubicBezTo>
                    <a:pt x="70974" y="41931"/>
                    <a:pt x="78576" y="37373"/>
                    <a:pt x="82119" y="33579"/>
                  </a:cubicBezTo>
                  <a:cubicBezTo>
                    <a:pt x="89968" y="33579"/>
                    <a:pt x="97563" y="33072"/>
                    <a:pt x="105419" y="33072"/>
                  </a:cubicBezTo>
                  <a:lnTo>
                    <a:pt x="121117" y="33072"/>
                  </a:lnTo>
                  <a:cubicBezTo>
                    <a:pt x="121117" y="33072"/>
                    <a:pt x="120100" y="37628"/>
                    <a:pt x="120100" y="37882"/>
                  </a:cubicBezTo>
                  <a:cubicBezTo>
                    <a:pt x="110225" y="84195"/>
                    <a:pt x="95290" y="123426"/>
                    <a:pt x="84145" y="148231"/>
                  </a:cubicBezTo>
                  <a:cubicBezTo>
                    <a:pt x="82627" y="151518"/>
                    <a:pt x="68947" y="183150"/>
                    <a:pt x="65404" y="186191"/>
                  </a:cubicBezTo>
                  <a:cubicBezTo>
                    <a:pt x="54267" y="186191"/>
                    <a:pt x="45909" y="180117"/>
                    <a:pt x="41349" y="170248"/>
                  </a:cubicBezTo>
                  <a:cubicBezTo>
                    <a:pt x="40587" y="168732"/>
                    <a:pt x="40587" y="167714"/>
                    <a:pt x="38815" y="167714"/>
                  </a:cubicBezTo>
                  <a:cubicBezTo>
                    <a:pt x="32992" y="167714"/>
                    <a:pt x="19066" y="175814"/>
                    <a:pt x="19066" y="180117"/>
                  </a:cubicBezTo>
                  <a:cubicBezTo>
                    <a:pt x="19066" y="180626"/>
                    <a:pt x="19320" y="181125"/>
                    <a:pt x="19575" y="181634"/>
                  </a:cubicBezTo>
                  <a:cubicBezTo>
                    <a:pt x="24127" y="193528"/>
                    <a:pt x="35527" y="200364"/>
                    <a:pt x="47936" y="200364"/>
                  </a:cubicBezTo>
                  <a:cubicBezTo>
                    <a:pt x="60844" y="200364"/>
                    <a:pt x="75788" y="191002"/>
                    <a:pt x="83891" y="181634"/>
                  </a:cubicBezTo>
                  <a:cubicBezTo>
                    <a:pt x="92248" y="172018"/>
                    <a:pt x="108962" y="130509"/>
                    <a:pt x="115548" y="115328"/>
                  </a:cubicBezTo>
                  <a:lnTo>
                    <a:pt x="164420" y="115328"/>
                  </a:lnTo>
                  <a:cubicBezTo>
                    <a:pt x="164167" y="115583"/>
                    <a:pt x="163912" y="115828"/>
                    <a:pt x="163912" y="116082"/>
                  </a:cubicBezTo>
                  <a:cubicBezTo>
                    <a:pt x="163912" y="117098"/>
                    <a:pt x="165430" y="117853"/>
                    <a:pt x="166447" y="117853"/>
                  </a:cubicBezTo>
                  <a:cubicBezTo>
                    <a:pt x="172015" y="117853"/>
                    <a:pt x="186450" y="110771"/>
                    <a:pt x="186450" y="102925"/>
                  </a:cubicBezTo>
                  <a:cubicBezTo>
                    <a:pt x="186450" y="101154"/>
                    <a:pt x="184679" y="101409"/>
                    <a:pt x="181636" y="101409"/>
                  </a:cubicBezTo>
                  <a:lnTo>
                    <a:pt x="120863" y="101409"/>
                  </a:lnTo>
                  <a:cubicBezTo>
                    <a:pt x="127449" y="78630"/>
                    <a:pt x="136060" y="56358"/>
                    <a:pt x="140612" y="33072"/>
                  </a:cubicBezTo>
                  <a:lnTo>
                    <a:pt x="174041" y="33072"/>
                  </a:lnTo>
                  <a:cubicBezTo>
                    <a:pt x="180372" y="33072"/>
                    <a:pt x="198096" y="31808"/>
                    <a:pt x="202656" y="37373"/>
                  </a:cubicBezTo>
                  <a:cubicBezTo>
                    <a:pt x="203164" y="38890"/>
                    <a:pt x="202402" y="41424"/>
                    <a:pt x="203164" y="42686"/>
                  </a:cubicBezTo>
                  <a:cubicBezTo>
                    <a:pt x="203665" y="43193"/>
                    <a:pt x="204427" y="43448"/>
                    <a:pt x="205190" y="43448"/>
                  </a:cubicBezTo>
                  <a:cubicBezTo>
                    <a:pt x="211268" y="43448"/>
                    <a:pt x="224939" y="35858"/>
                    <a:pt x="224939" y="2902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57" name="Forme libre : forme 225356">
              <a:extLst>
                <a:ext uri="{FF2B5EF4-FFF2-40B4-BE49-F238E27FC236}">
                  <a16:creationId xmlns:a16="http://schemas.microsoft.com/office/drawing/2014/main" id="{7A4604D5-E65F-478E-B1E1-93F31674BDB8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7960411" y="-11274815"/>
              <a:ext cx="254213" cy="152445"/>
            </a:xfrm>
            <a:custGeom>
              <a:avLst/>
              <a:gdLst>
                <a:gd name="connsiteX0" fmla="*/ 105062 w 254213"/>
                <a:gd name="connsiteY0" fmla="*/ 72220 h 152445"/>
                <a:gd name="connsiteX1" fmla="*/ 127933 w 254213"/>
                <a:gd name="connsiteY1" fmla="*/ 29861 h 152445"/>
                <a:gd name="connsiteX2" fmla="*/ 124922 w 254213"/>
                <a:gd name="connsiteY2" fmla="*/ 27558 h 152445"/>
                <a:gd name="connsiteX3" fmla="*/ 121197 w 254213"/>
                <a:gd name="connsiteY3" fmla="*/ 31989 h 152445"/>
                <a:gd name="connsiteX4" fmla="*/ 104705 w 254213"/>
                <a:gd name="connsiteY4" fmla="*/ 64066 h 152445"/>
                <a:gd name="connsiteX5" fmla="*/ 103823 w 254213"/>
                <a:gd name="connsiteY5" fmla="*/ 47940 h 152445"/>
                <a:gd name="connsiteX6" fmla="*/ 70131 w 254213"/>
                <a:gd name="connsiteY6" fmla="*/ 19056 h 152445"/>
                <a:gd name="connsiteX7" fmla="*/ 19066 w 254213"/>
                <a:gd name="connsiteY7" fmla="*/ 68148 h 152445"/>
                <a:gd name="connsiteX8" fmla="*/ 51511 w 254213"/>
                <a:gd name="connsiteY8" fmla="*/ 98978 h 152445"/>
                <a:gd name="connsiteX9" fmla="*/ 92470 w 254213"/>
                <a:gd name="connsiteY9" fmla="*/ 83916 h 152445"/>
                <a:gd name="connsiteX10" fmla="*/ 110917 w 254213"/>
                <a:gd name="connsiteY10" fmla="*/ 98978 h 152445"/>
                <a:gd name="connsiteX11" fmla="*/ 127584 w 254213"/>
                <a:gd name="connsiteY11" fmla="*/ 86575 h 152445"/>
                <a:gd name="connsiteX12" fmla="*/ 124565 w 254213"/>
                <a:gd name="connsiteY12" fmla="*/ 84448 h 152445"/>
                <a:gd name="connsiteX13" fmla="*/ 121554 w 254213"/>
                <a:gd name="connsiteY13" fmla="*/ 86219 h 152445"/>
                <a:gd name="connsiteX14" fmla="*/ 111449 w 254213"/>
                <a:gd name="connsiteY14" fmla="*/ 94016 h 152445"/>
                <a:gd name="connsiteX15" fmla="*/ 105062 w 254213"/>
                <a:gd name="connsiteY15" fmla="*/ 72220 h 152445"/>
                <a:gd name="connsiteX16" fmla="*/ 91232 w 254213"/>
                <a:gd name="connsiteY16" fmla="*/ 78246 h 152445"/>
                <a:gd name="connsiteX17" fmla="*/ 52043 w 254213"/>
                <a:gd name="connsiteY17" fmla="*/ 94016 h 152445"/>
                <a:gd name="connsiteX18" fmla="*/ 33779 w 254213"/>
                <a:gd name="connsiteY18" fmla="*/ 74348 h 152445"/>
                <a:gd name="connsiteX19" fmla="*/ 45488 w 254213"/>
                <a:gd name="connsiteY19" fmla="*/ 37658 h 152445"/>
                <a:gd name="connsiteX20" fmla="*/ 69957 w 254213"/>
                <a:gd name="connsiteY20" fmla="*/ 24018 h 152445"/>
                <a:gd name="connsiteX21" fmla="*/ 89634 w 254213"/>
                <a:gd name="connsiteY21" fmla="*/ 48647 h 152445"/>
                <a:gd name="connsiteX22" fmla="*/ 91232 w 254213"/>
                <a:gd name="connsiteY22" fmla="*/ 78246 h 152445"/>
                <a:gd name="connsiteX23" fmla="*/ 218998 w 254213"/>
                <a:gd name="connsiteY23" fmla="*/ 72395 h 152445"/>
                <a:gd name="connsiteX24" fmla="*/ 183177 w 254213"/>
                <a:gd name="connsiteY24" fmla="*/ 19056 h 152445"/>
                <a:gd name="connsiteX25" fmla="*/ 158709 w 254213"/>
                <a:gd name="connsiteY25" fmla="*/ 29329 h 152445"/>
                <a:gd name="connsiteX26" fmla="*/ 145768 w 254213"/>
                <a:gd name="connsiteY26" fmla="*/ 50950 h 152445"/>
                <a:gd name="connsiteX27" fmla="*/ 148604 w 254213"/>
                <a:gd name="connsiteY27" fmla="*/ 53078 h 152445"/>
                <a:gd name="connsiteX28" fmla="*/ 151972 w 254213"/>
                <a:gd name="connsiteY28" fmla="*/ 50068 h 152445"/>
                <a:gd name="connsiteX29" fmla="*/ 180698 w 254213"/>
                <a:gd name="connsiteY29" fmla="*/ 33228 h 152445"/>
                <a:gd name="connsiteX30" fmla="*/ 212967 w 254213"/>
                <a:gd name="connsiteY30" fmla="*/ 79842 h 152445"/>
                <a:gd name="connsiteX31" fmla="*/ 211728 w 254213"/>
                <a:gd name="connsiteY31" fmla="*/ 92602 h 152445"/>
                <a:gd name="connsiteX32" fmla="*/ 202330 w 254213"/>
                <a:gd name="connsiteY32" fmla="*/ 130880 h 152445"/>
                <a:gd name="connsiteX33" fmla="*/ 205341 w 254213"/>
                <a:gd name="connsiteY33" fmla="*/ 135128 h 152445"/>
                <a:gd name="connsiteX34" fmla="*/ 211371 w 254213"/>
                <a:gd name="connsiteY34" fmla="*/ 125918 h 152445"/>
                <a:gd name="connsiteX35" fmla="*/ 218290 w 254213"/>
                <a:gd name="connsiteY35" fmla="*/ 93134 h 152445"/>
                <a:gd name="connsiteX36" fmla="*/ 232653 w 254213"/>
                <a:gd name="connsiteY36" fmla="*/ 54500 h 152445"/>
                <a:gd name="connsiteX37" fmla="*/ 247191 w 254213"/>
                <a:gd name="connsiteY37" fmla="*/ 25257 h 152445"/>
                <a:gd name="connsiteX38" fmla="*/ 248081 w 254213"/>
                <a:gd name="connsiteY38" fmla="*/ 22954 h 152445"/>
                <a:gd name="connsiteX39" fmla="*/ 245237 w 254213"/>
                <a:gd name="connsiteY39" fmla="*/ 20825 h 152445"/>
                <a:gd name="connsiteX40" fmla="*/ 242583 w 254213"/>
                <a:gd name="connsiteY40" fmla="*/ 21715 h 152445"/>
                <a:gd name="connsiteX41" fmla="*/ 218998 w 254213"/>
                <a:gd name="connsiteY41" fmla="*/ 7239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54213" h="152445">
                  <a:moveTo>
                    <a:pt x="105062" y="72220"/>
                  </a:moveTo>
                  <a:cubicBezTo>
                    <a:pt x="121371" y="55381"/>
                    <a:pt x="127933" y="31815"/>
                    <a:pt x="127933" y="29861"/>
                  </a:cubicBezTo>
                  <a:cubicBezTo>
                    <a:pt x="127933" y="27558"/>
                    <a:pt x="125804" y="27558"/>
                    <a:pt x="124922" y="27558"/>
                  </a:cubicBezTo>
                  <a:cubicBezTo>
                    <a:pt x="122436" y="27558"/>
                    <a:pt x="122436" y="28090"/>
                    <a:pt x="121197" y="31989"/>
                  </a:cubicBezTo>
                  <a:cubicBezTo>
                    <a:pt x="118003" y="43685"/>
                    <a:pt x="112156" y="54500"/>
                    <a:pt x="104705" y="64066"/>
                  </a:cubicBezTo>
                  <a:cubicBezTo>
                    <a:pt x="104529" y="61407"/>
                    <a:pt x="104172" y="49536"/>
                    <a:pt x="103823" y="47940"/>
                  </a:cubicBezTo>
                  <a:cubicBezTo>
                    <a:pt x="101161" y="30393"/>
                    <a:pt x="87863" y="19056"/>
                    <a:pt x="70131" y="19056"/>
                  </a:cubicBezTo>
                  <a:cubicBezTo>
                    <a:pt x="44067" y="19056"/>
                    <a:pt x="19066" y="43336"/>
                    <a:pt x="19066" y="68148"/>
                  </a:cubicBezTo>
                  <a:cubicBezTo>
                    <a:pt x="19066" y="84448"/>
                    <a:pt x="30943" y="98978"/>
                    <a:pt x="51511" y="98978"/>
                  </a:cubicBezTo>
                  <a:cubicBezTo>
                    <a:pt x="67827" y="98978"/>
                    <a:pt x="82540" y="91538"/>
                    <a:pt x="92470" y="83916"/>
                  </a:cubicBezTo>
                  <a:cubicBezTo>
                    <a:pt x="96553" y="96851"/>
                    <a:pt x="105594" y="98978"/>
                    <a:pt x="110917" y="98978"/>
                  </a:cubicBezTo>
                  <a:cubicBezTo>
                    <a:pt x="121197" y="98978"/>
                    <a:pt x="127584" y="90300"/>
                    <a:pt x="127584" y="86575"/>
                  </a:cubicBezTo>
                  <a:cubicBezTo>
                    <a:pt x="127584" y="84448"/>
                    <a:pt x="125454" y="84448"/>
                    <a:pt x="124565" y="84448"/>
                  </a:cubicBezTo>
                  <a:cubicBezTo>
                    <a:pt x="122261" y="84448"/>
                    <a:pt x="121903" y="85155"/>
                    <a:pt x="121554" y="86219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1" y="94016"/>
                    <a:pt x="105062" y="72220"/>
                  </a:cubicBezTo>
                  <a:close/>
                  <a:moveTo>
                    <a:pt x="91232" y="78246"/>
                  </a:moveTo>
                  <a:cubicBezTo>
                    <a:pt x="73858" y="92420"/>
                    <a:pt x="58787" y="94016"/>
                    <a:pt x="52043" y="94016"/>
                  </a:cubicBezTo>
                  <a:cubicBezTo>
                    <a:pt x="40341" y="94016"/>
                    <a:pt x="33779" y="86219"/>
                    <a:pt x="33779" y="74348"/>
                  </a:cubicBezTo>
                  <a:cubicBezTo>
                    <a:pt x="33779" y="69204"/>
                    <a:pt x="36265" y="49894"/>
                    <a:pt x="45488" y="37658"/>
                  </a:cubicBezTo>
                  <a:cubicBezTo>
                    <a:pt x="53639" y="27027"/>
                    <a:pt x="63744" y="24018"/>
                    <a:pt x="69957" y="24018"/>
                  </a:cubicBezTo>
                  <a:cubicBezTo>
                    <a:pt x="84137" y="24018"/>
                    <a:pt x="88220" y="37658"/>
                    <a:pt x="89634" y="48647"/>
                  </a:cubicBezTo>
                  <a:cubicBezTo>
                    <a:pt x="90699" y="56269"/>
                    <a:pt x="90342" y="68853"/>
                    <a:pt x="91232" y="78246"/>
                  </a:cubicBezTo>
                  <a:close/>
                  <a:moveTo>
                    <a:pt x="218998" y="72395"/>
                  </a:moveTo>
                  <a:cubicBezTo>
                    <a:pt x="218108" y="62122"/>
                    <a:pt x="212086" y="19056"/>
                    <a:pt x="183177" y="19056"/>
                  </a:cubicBezTo>
                  <a:cubicBezTo>
                    <a:pt x="172722" y="19056"/>
                    <a:pt x="163674" y="24724"/>
                    <a:pt x="158709" y="29329"/>
                  </a:cubicBezTo>
                  <a:cubicBezTo>
                    <a:pt x="147897" y="39079"/>
                    <a:pt x="145768" y="50426"/>
                    <a:pt x="145768" y="50950"/>
                  </a:cubicBezTo>
                  <a:cubicBezTo>
                    <a:pt x="145768" y="53078"/>
                    <a:pt x="148072" y="53078"/>
                    <a:pt x="148604" y="53078"/>
                  </a:cubicBezTo>
                  <a:cubicBezTo>
                    <a:pt x="150907" y="53078"/>
                    <a:pt x="151083" y="52729"/>
                    <a:pt x="151972" y="50068"/>
                  </a:cubicBezTo>
                  <a:cubicBezTo>
                    <a:pt x="155698" y="39611"/>
                    <a:pt x="168814" y="33228"/>
                    <a:pt x="180698" y="33228"/>
                  </a:cubicBezTo>
                  <a:cubicBezTo>
                    <a:pt x="209242" y="33228"/>
                    <a:pt x="212967" y="61763"/>
                    <a:pt x="212967" y="79842"/>
                  </a:cubicBezTo>
                  <a:cubicBezTo>
                    <a:pt x="212967" y="88703"/>
                    <a:pt x="212435" y="90649"/>
                    <a:pt x="211728" y="92602"/>
                  </a:cubicBezTo>
                  <a:cubicBezTo>
                    <a:pt x="207653" y="105893"/>
                    <a:pt x="202330" y="125560"/>
                    <a:pt x="202330" y="130880"/>
                  </a:cubicBezTo>
                  <a:cubicBezTo>
                    <a:pt x="202330" y="132825"/>
                    <a:pt x="203037" y="135128"/>
                    <a:pt x="205341" y="135128"/>
                  </a:cubicBezTo>
                  <a:cubicBezTo>
                    <a:pt x="206588" y="135128"/>
                    <a:pt x="208534" y="135128"/>
                    <a:pt x="211371" y="125918"/>
                  </a:cubicBezTo>
                  <a:cubicBezTo>
                    <a:pt x="213500" y="119002"/>
                    <a:pt x="216868" y="105893"/>
                    <a:pt x="218290" y="93134"/>
                  </a:cubicBezTo>
                  <a:cubicBezTo>
                    <a:pt x="218998" y="86926"/>
                    <a:pt x="228927" y="63002"/>
                    <a:pt x="232653" y="54500"/>
                  </a:cubicBezTo>
                  <a:cubicBezTo>
                    <a:pt x="235132" y="49004"/>
                    <a:pt x="238858" y="40675"/>
                    <a:pt x="247191" y="25257"/>
                  </a:cubicBezTo>
                  <a:cubicBezTo>
                    <a:pt x="247723" y="24367"/>
                    <a:pt x="248081" y="23660"/>
                    <a:pt x="248081" y="22954"/>
                  </a:cubicBezTo>
                  <a:cubicBezTo>
                    <a:pt x="248081" y="20825"/>
                    <a:pt x="245769" y="20825"/>
                    <a:pt x="245237" y="20825"/>
                  </a:cubicBezTo>
                  <a:cubicBezTo>
                    <a:pt x="244704" y="20825"/>
                    <a:pt x="243116" y="20825"/>
                    <a:pt x="242583" y="21715"/>
                  </a:cubicBezTo>
                  <a:cubicBezTo>
                    <a:pt x="240455" y="25431"/>
                    <a:pt x="226973" y="50775"/>
                    <a:pt x="218998" y="7239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58" name="Forme libre : forme 225357">
              <a:extLst>
                <a:ext uri="{FF2B5EF4-FFF2-40B4-BE49-F238E27FC236}">
                  <a16:creationId xmlns:a16="http://schemas.microsoft.com/office/drawing/2014/main" id="{AB290488-3DD8-4EA7-8F14-304C6779129E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8281492" y="-11382203"/>
              <a:ext cx="203371" cy="203260"/>
            </a:xfrm>
            <a:custGeom>
              <a:avLst/>
              <a:gdLst>
                <a:gd name="connsiteX0" fmla="*/ 108454 w 203370"/>
                <a:gd name="connsiteY0" fmla="*/ 108404 h 203260"/>
                <a:gd name="connsiteX1" fmla="*/ 179109 w 203370"/>
                <a:gd name="connsiteY1" fmla="*/ 108404 h 203260"/>
                <a:gd name="connsiteX2" fmla="*/ 187467 w 203370"/>
                <a:gd name="connsiteY2" fmla="*/ 103338 h 203260"/>
                <a:gd name="connsiteX3" fmla="*/ 179109 w 203370"/>
                <a:gd name="connsiteY3" fmla="*/ 98281 h 203260"/>
                <a:gd name="connsiteX4" fmla="*/ 108454 w 203370"/>
                <a:gd name="connsiteY4" fmla="*/ 98281 h 203260"/>
                <a:gd name="connsiteX5" fmla="*/ 108454 w 203370"/>
                <a:gd name="connsiteY5" fmla="*/ 27410 h 203260"/>
                <a:gd name="connsiteX6" fmla="*/ 103394 w 203370"/>
                <a:gd name="connsiteY6" fmla="*/ 19056 h 203260"/>
                <a:gd name="connsiteX7" fmla="*/ 98325 w 203370"/>
                <a:gd name="connsiteY7" fmla="*/ 27410 h 203260"/>
                <a:gd name="connsiteX8" fmla="*/ 98325 w 203370"/>
                <a:gd name="connsiteY8" fmla="*/ 98281 h 203260"/>
                <a:gd name="connsiteX9" fmla="*/ 27424 w 203370"/>
                <a:gd name="connsiteY9" fmla="*/ 98281 h 203260"/>
                <a:gd name="connsiteX10" fmla="*/ 19066 w 203370"/>
                <a:gd name="connsiteY10" fmla="*/ 103338 h 203260"/>
                <a:gd name="connsiteX11" fmla="*/ 27424 w 203370"/>
                <a:gd name="connsiteY11" fmla="*/ 108404 h 203260"/>
                <a:gd name="connsiteX12" fmla="*/ 98325 w 203370"/>
                <a:gd name="connsiteY12" fmla="*/ 108404 h 203260"/>
                <a:gd name="connsiteX13" fmla="*/ 98325 w 203370"/>
                <a:gd name="connsiteY13" fmla="*/ 179267 h 203260"/>
                <a:gd name="connsiteX14" fmla="*/ 103394 w 203370"/>
                <a:gd name="connsiteY14" fmla="*/ 187619 h 203260"/>
                <a:gd name="connsiteX15" fmla="*/ 108454 w 203370"/>
                <a:gd name="connsiteY15" fmla="*/ 179267 h 203260"/>
                <a:gd name="connsiteX16" fmla="*/ 108454 w 203370"/>
                <a:gd name="connsiteY16" fmla="*/ 10840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4" y="108404"/>
                  </a:moveTo>
                  <a:lnTo>
                    <a:pt x="179109" y="108404"/>
                  </a:lnTo>
                  <a:cubicBezTo>
                    <a:pt x="182652" y="108404"/>
                    <a:pt x="187467" y="108404"/>
                    <a:pt x="187467" y="103338"/>
                  </a:cubicBezTo>
                  <a:cubicBezTo>
                    <a:pt x="187467" y="98281"/>
                    <a:pt x="182652" y="98281"/>
                    <a:pt x="179109" y="98281"/>
                  </a:cubicBezTo>
                  <a:lnTo>
                    <a:pt x="108454" y="98281"/>
                  </a:lnTo>
                  <a:lnTo>
                    <a:pt x="108454" y="27410"/>
                  </a:lnTo>
                  <a:cubicBezTo>
                    <a:pt x="108454" y="23868"/>
                    <a:pt x="108454" y="19056"/>
                    <a:pt x="103394" y="19056"/>
                  </a:cubicBezTo>
                  <a:cubicBezTo>
                    <a:pt x="98325" y="19056"/>
                    <a:pt x="98325" y="23868"/>
                    <a:pt x="98325" y="27410"/>
                  </a:cubicBezTo>
                  <a:lnTo>
                    <a:pt x="98325" y="98281"/>
                  </a:lnTo>
                  <a:lnTo>
                    <a:pt x="27424" y="98281"/>
                  </a:lnTo>
                  <a:cubicBezTo>
                    <a:pt x="23881" y="98281"/>
                    <a:pt x="19066" y="98281"/>
                    <a:pt x="19066" y="103338"/>
                  </a:cubicBezTo>
                  <a:cubicBezTo>
                    <a:pt x="19066" y="108404"/>
                    <a:pt x="23881" y="108404"/>
                    <a:pt x="27424" y="108404"/>
                  </a:cubicBezTo>
                  <a:lnTo>
                    <a:pt x="98325" y="108404"/>
                  </a:lnTo>
                  <a:lnTo>
                    <a:pt x="98325" y="179267"/>
                  </a:lnTo>
                  <a:cubicBezTo>
                    <a:pt x="98325" y="182807"/>
                    <a:pt x="98325" y="187619"/>
                    <a:pt x="103394" y="187619"/>
                  </a:cubicBezTo>
                  <a:cubicBezTo>
                    <a:pt x="108454" y="187619"/>
                    <a:pt x="108454" y="182807"/>
                    <a:pt x="108454" y="179267"/>
                  </a:cubicBezTo>
                  <a:lnTo>
                    <a:pt x="108454" y="1084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59" name="Forme libre : forme 225358">
              <a:extLst>
                <a:ext uri="{FF2B5EF4-FFF2-40B4-BE49-F238E27FC236}">
                  <a16:creationId xmlns:a16="http://schemas.microsoft.com/office/drawing/2014/main" id="{0061680B-F929-488A-B6C0-A4B4FEFD4CEB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8578005" y="-11573190"/>
              <a:ext cx="101685" cy="203260"/>
            </a:xfrm>
            <a:custGeom>
              <a:avLst/>
              <a:gdLst>
                <a:gd name="connsiteX0" fmla="*/ 83644 w 101685"/>
                <a:gd name="connsiteY0" fmla="*/ 28171 h 203260"/>
                <a:gd name="connsiteX1" fmla="*/ 74269 w 101685"/>
                <a:gd name="connsiteY1" fmla="*/ 19056 h 203260"/>
                <a:gd name="connsiteX2" fmla="*/ 60598 w 101685"/>
                <a:gd name="connsiteY2" fmla="*/ 32467 h 203260"/>
                <a:gd name="connsiteX3" fmla="*/ 70218 w 101685"/>
                <a:gd name="connsiteY3" fmla="*/ 41582 h 203260"/>
                <a:gd name="connsiteX4" fmla="*/ 83644 w 101685"/>
                <a:gd name="connsiteY4" fmla="*/ 28171 h 203260"/>
                <a:gd name="connsiteX5" fmla="*/ 64395 w 101685"/>
                <a:gd name="connsiteY5" fmla="*/ 123330 h 203260"/>
                <a:gd name="connsiteX6" fmla="*/ 69964 w 101685"/>
                <a:gd name="connsiteY6" fmla="*/ 108649 h 203260"/>
                <a:gd name="connsiteX7" fmla="*/ 73261 w 101685"/>
                <a:gd name="connsiteY7" fmla="*/ 95240 h 203260"/>
                <a:gd name="connsiteX8" fmla="*/ 52495 w 101685"/>
                <a:gd name="connsiteY8" fmla="*/ 74484 h 203260"/>
                <a:gd name="connsiteX9" fmla="*/ 19066 w 101685"/>
                <a:gd name="connsiteY9" fmla="*/ 113461 h 203260"/>
                <a:gd name="connsiteX10" fmla="*/ 22108 w 101685"/>
                <a:gd name="connsiteY10" fmla="*/ 115985 h 203260"/>
                <a:gd name="connsiteX11" fmla="*/ 26160 w 101685"/>
                <a:gd name="connsiteY11" fmla="*/ 111436 h 203260"/>
                <a:gd name="connsiteX12" fmla="*/ 51733 w 101685"/>
                <a:gd name="connsiteY12" fmla="*/ 80050 h 203260"/>
                <a:gd name="connsiteX13" fmla="*/ 58064 w 101685"/>
                <a:gd name="connsiteY13" fmla="*/ 88148 h 203260"/>
                <a:gd name="connsiteX14" fmla="*/ 55283 w 101685"/>
                <a:gd name="connsiteY14" fmla="*/ 101312 h 203260"/>
                <a:gd name="connsiteX15" fmla="*/ 37806 w 101685"/>
                <a:gd name="connsiteY15" fmla="*/ 148134 h 203260"/>
                <a:gd name="connsiteX16" fmla="*/ 31983 w 101685"/>
                <a:gd name="connsiteY16" fmla="*/ 168381 h 203260"/>
                <a:gd name="connsiteX17" fmla="*/ 52749 w 101685"/>
                <a:gd name="connsiteY17" fmla="*/ 189136 h 203260"/>
                <a:gd name="connsiteX18" fmla="*/ 85923 w 101685"/>
                <a:gd name="connsiteY18" fmla="*/ 150159 h 203260"/>
                <a:gd name="connsiteX19" fmla="*/ 82881 w 101685"/>
                <a:gd name="connsiteY19" fmla="*/ 147626 h 203260"/>
                <a:gd name="connsiteX20" fmla="*/ 79084 w 101685"/>
                <a:gd name="connsiteY20" fmla="*/ 152183 h 203260"/>
                <a:gd name="connsiteX21" fmla="*/ 53258 w 101685"/>
                <a:gd name="connsiteY21" fmla="*/ 183561 h 203260"/>
                <a:gd name="connsiteX22" fmla="*/ 47180 w 101685"/>
                <a:gd name="connsiteY22" fmla="*/ 175209 h 203260"/>
                <a:gd name="connsiteX23" fmla="*/ 54521 w 101685"/>
                <a:gd name="connsiteY23" fmla="*/ 149905 h 203260"/>
                <a:gd name="connsiteX24" fmla="*/ 64395 w 101685"/>
                <a:gd name="connsiteY24" fmla="*/ 12333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685" h="203260">
                  <a:moveTo>
                    <a:pt x="83644" y="28171"/>
                  </a:moveTo>
                  <a:cubicBezTo>
                    <a:pt x="83644" y="23105"/>
                    <a:pt x="80093" y="19056"/>
                    <a:pt x="74269" y="19056"/>
                  </a:cubicBezTo>
                  <a:cubicBezTo>
                    <a:pt x="67438" y="19056"/>
                    <a:pt x="60598" y="25639"/>
                    <a:pt x="60598" y="32467"/>
                  </a:cubicBezTo>
                  <a:cubicBezTo>
                    <a:pt x="60598" y="37279"/>
                    <a:pt x="64141" y="41582"/>
                    <a:pt x="70218" y="41582"/>
                  </a:cubicBezTo>
                  <a:cubicBezTo>
                    <a:pt x="76041" y="41582"/>
                    <a:pt x="83644" y="35762"/>
                    <a:pt x="83644" y="28171"/>
                  </a:cubicBezTo>
                  <a:close/>
                  <a:moveTo>
                    <a:pt x="64395" y="123330"/>
                  </a:moveTo>
                  <a:cubicBezTo>
                    <a:pt x="67438" y="115985"/>
                    <a:pt x="67438" y="115486"/>
                    <a:pt x="69964" y="108649"/>
                  </a:cubicBezTo>
                  <a:cubicBezTo>
                    <a:pt x="71989" y="103592"/>
                    <a:pt x="73261" y="100042"/>
                    <a:pt x="73261" y="95240"/>
                  </a:cubicBezTo>
                  <a:cubicBezTo>
                    <a:pt x="73261" y="83845"/>
                    <a:pt x="65158" y="74484"/>
                    <a:pt x="52495" y="74484"/>
                  </a:cubicBezTo>
                  <a:cubicBezTo>
                    <a:pt x="28694" y="74484"/>
                    <a:pt x="19066" y="111183"/>
                    <a:pt x="19066" y="113461"/>
                  </a:cubicBezTo>
                  <a:cubicBezTo>
                    <a:pt x="19066" y="115985"/>
                    <a:pt x="21600" y="115985"/>
                    <a:pt x="22108" y="115985"/>
                  </a:cubicBezTo>
                  <a:cubicBezTo>
                    <a:pt x="24642" y="115985"/>
                    <a:pt x="24897" y="115486"/>
                    <a:pt x="26160" y="111436"/>
                  </a:cubicBezTo>
                  <a:cubicBezTo>
                    <a:pt x="32999" y="87641"/>
                    <a:pt x="43129" y="80050"/>
                    <a:pt x="51733" y="80050"/>
                  </a:cubicBezTo>
                  <a:cubicBezTo>
                    <a:pt x="53757" y="80050"/>
                    <a:pt x="58064" y="80050"/>
                    <a:pt x="58064" y="88148"/>
                  </a:cubicBezTo>
                  <a:cubicBezTo>
                    <a:pt x="58064" y="93469"/>
                    <a:pt x="56292" y="98780"/>
                    <a:pt x="55283" y="101312"/>
                  </a:cubicBezTo>
                  <a:cubicBezTo>
                    <a:pt x="53258" y="107887"/>
                    <a:pt x="41857" y="137249"/>
                    <a:pt x="37806" y="148134"/>
                  </a:cubicBezTo>
                  <a:cubicBezTo>
                    <a:pt x="35272" y="154717"/>
                    <a:pt x="31983" y="163062"/>
                    <a:pt x="31983" y="168381"/>
                  </a:cubicBezTo>
                  <a:cubicBezTo>
                    <a:pt x="31983" y="180275"/>
                    <a:pt x="40594" y="189136"/>
                    <a:pt x="52749" y="189136"/>
                  </a:cubicBezTo>
                  <a:cubicBezTo>
                    <a:pt x="76550" y="189136"/>
                    <a:pt x="85923" y="152438"/>
                    <a:pt x="85923" y="150159"/>
                  </a:cubicBezTo>
                  <a:cubicBezTo>
                    <a:pt x="85923" y="147626"/>
                    <a:pt x="83644" y="147626"/>
                    <a:pt x="82881" y="147626"/>
                  </a:cubicBezTo>
                  <a:cubicBezTo>
                    <a:pt x="80347" y="147626"/>
                    <a:pt x="80347" y="148388"/>
                    <a:pt x="79084" y="152183"/>
                  </a:cubicBezTo>
                  <a:cubicBezTo>
                    <a:pt x="74524" y="168126"/>
                    <a:pt x="66167" y="183561"/>
                    <a:pt x="53258" y="183561"/>
                  </a:cubicBezTo>
                  <a:cubicBezTo>
                    <a:pt x="48951" y="183561"/>
                    <a:pt x="47180" y="181036"/>
                    <a:pt x="47180" y="175209"/>
                  </a:cubicBezTo>
                  <a:cubicBezTo>
                    <a:pt x="47180" y="168889"/>
                    <a:pt x="48698" y="165340"/>
                    <a:pt x="54521" y="149905"/>
                  </a:cubicBezTo>
                  <a:lnTo>
                    <a:pt x="64395" y="1233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60" name="Forme libre : forme 225359">
              <a:extLst>
                <a:ext uri="{FF2B5EF4-FFF2-40B4-BE49-F238E27FC236}">
                  <a16:creationId xmlns:a16="http://schemas.microsoft.com/office/drawing/2014/main" id="{B0433E71-306E-41CD-AF37-8EF45AE88F5A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8562428" y="-11286484"/>
              <a:ext cx="127107" cy="25408"/>
            </a:xfrm>
            <a:custGeom>
              <a:avLst/>
              <a:gdLst>
                <a:gd name="connsiteX0" fmla="*/ 7588 w 127106"/>
                <a:gd name="connsiteY0" fmla="*/ 7584 h 0"/>
                <a:gd name="connsiteX1" fmla="*/ 134198 w 127106"/>
                <a:gd name="connsiteY1" fmla="*/ 7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06">
                  <a:moveTo>
                    <a:pt x="7588" y="7584"/>
                  </a:moveTo>
                  <a:lnTo>
                    <a:pt x="134198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61" name="Forme libre : forme 225360">
              <a:extLst>
                <a:ext uri="{FF2B5EF4-FFF2-40B4-BE49-F238E27FC236}">
                  <a16:creationId xmlns:a16="http://schemas.microsoft.com/office/drawing/2014/main" id="{B63DC380-CA94-490F-B2FE-3DE27E059850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8563625" y="-11229569"/>
              <a:ext cx="127107" cy="203260"/>
            </a:xfrm>
            <a:custGeom>
              <a:avLst/>
              <a:gdLst>
                <a:gd name="connsiteX0" fmla="*/ 38561 w 127106"/>
                <a:gd name="connsiteY0" fmla="*/ 168126 h 203260"/>
                <a:gd name="connsiteX1" fmla="*/ 65404 w 127106"/>
                <a:gd name="connsiteY1" fmla="*/ 142052 h 203260"/>
                <a:gd name="connsiteX2" fmla="*/ 120100 w 127106"/>
                <a:gd name="connsiteY2" fmla="*/ 68156 h 203260"/>
                <a:gd name="connsiteX3" fmla="*/ 66421 w 127106"/>
                <a:gd name="connsiteY3" fmla="*/ 19056 h 203260"/>
                <a:gd name="connsiteX4" fmla="*/ 19066 w 127106"/>
                <a:gd name="connsiteY4" fmla="*/ 64860 h 203260"/>
                <a:gd name="connsiteX5" fmla="*/ 32483 w 127106"/>
                <a:gd name="connsiteY5" fmla="*/ 79033 h 203260"/>
                <a:gd name="connsiteX6" fmla="*/ 45655 w 127106"/>
                <a:gd name="connsiteY6" fmla="*/ 65622 h 203260"/>
                <a:gd name="connsiteX7" fmla="*/ 32229 w 127106"/>
                <a:gd name="connsiteY7" fmla="*/ 52459 h 203260"/>
                <a:gd name="connsiteX8" fmla="*/ 28940 w 127106"/>
                <a:gd name="connsiteY8" fmla="*/ 52712 h 203260"/>
                <a:gd name="connsiteX9" fmla="*/ 63124 w 127106"/>
                <a:gd name="connsiteY9" fmla="*/ 26899 h 203260"/>
                <a:gd name="connsiteX10" fmla="*/ 97062 w 127106"/>
                <a:gd name="connsiteY10" fmla="*/ 68156 h 203260"/>
                <a:gd name="connsiteX11" fmla="*/ 70473 w 127106"/>
                <a:gd name="connsiteY11" fmla="*/ 124084 h 203260"/>
                <a:gd name="connsiteX12" fmla="*/ 21846 w 127106"/>
                <a:gd name="connsiteY12" fmla="*/ 178250 h 203260"/>
                <a:gd name="connsiteX13" fmla="*/ 19066 w 127106"/>
                <a:gd name="connsiteY13" fmla="*/ 187610 h 203260"/>
                <a:gd name="connsiteX14" fmla="*/ 113014 w 127106"/>
                <a:gd name="connsiteY14" fmla="*/ 187610 h 203260"/>
                <a:gd name="connsiteX15" fmla="*/ 120100 w 127106"/>
                <a:gd name="connsiteY15" fmla="*/ 143576 h 203260"/>
                <a:gd name="connsiteX16" fmla="*/ 113768 w 127106"/>
                <a:gd name="connsiteY16" fmla="*/ 143576 h 203260"/>
                <a:gd name="connsiteX17" fmla="*/ 108200 w 127106"/>
                <a:gd name="connsiteY17" fmla="*/ 166101 h 203260"/>
                <a:gd name="connsiteX18" fmla="*/ 84145 w 127106"/>
                <a:gd name="connsiteY18" fmla="*/ 168126 h 203260"/>
                <a:gd name="connsiteX19" fmla="*/ 38561 w 127106"/>
                <a:gd name="connsiteY19" fmla="*/ 16812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1" y="168126"/>
                  </a:moveTo>
                  <a:lnTo>
                    <a:pt x="65404" y="142052"/>
                  </a:lnTo>
                  <a:cubicBezTo>
                    <a:pt x="104910" y="107124"/>
                    <a:pt x="120100" y="93459"/>
                    <a:pt x="120100" y="68156"/>
                  </a:cubicBezTo>
                  <a:cubicBezTo>
                    <a:pt x="120100" y="39302"/>
                    <a:pt x="97308" y="19056"/>
                    <a:pt x="66421" y="19056"/>
                  </a:cubicBezTo>
                  <a:cubicBezTo>
                    <a:pt x="37806" y="19056"/>
                    <a:pt x="19066" y="42334"/>
                    <a:pt x="19066" y="64860"/>
                  </a:cubicBezTo>
                  <a:cubicBezTo>
                    <a:pt x="19066" y="79033"/>
                    <a:pt x="31729" y="79033"/>
                    <a:pt x="32483" y="79033"/>
                  </a:cubicBezTo>
                  <a:cubicBezTo>
                    <a:pt x="36789" y="79033"/>
                    <a:pt x="45655" y="75999"/>
                    <a:pt x="45655" y="65622"/>
                  </a:cubicBezTo>
                  <a:cubicBezTo>
                    <a:pt x="45655" y="59040"/>
                    <a:pt x="41095" y="52459"/>
                    <a:pt x="32229" y="52459"/>
                  </a:cubicBezTo>
                  <a:cubicBezTo>
                    <a:pt x="30203" y="52459"/>
                    <a:pt x="29703" y="52459"/>
                    <a:pt x="28940" y="52712"/>
                  </a:cubicBezTo>
                  <a:cubicBezTo>
                    <a:pt x="34764" y="36261"/>
                    <a:pt x="48435" y="26899"/>
                    <a:pt x="63124" y="26899"/>
                  </a:cubicBezTo>
                  <a:cubicBezTo>
                    <a:pt x="86170" y="26899"/>
                    <a:pt x="97062" y="47400"/>
                    <a:pt x="97062" y="68156"/>
                  </a:cubicBezTo>
                  <a:cubicBezTo>
                    <a:pt x="97062" y="88402"/>
                    <a:pt x="84399" y="108395"/>
                    <a:pt x="70473" y="124084"/>
                  </a:cubicBezTo>
                  <a:lnTo>
                    <a:pt x="21846" y="178250"/>
                  </a:lnTo>
                  <a:cubicBezTo>
                    <a:pt x="19066" y="181029"/>
                    <a:pt x="19066" y="181536"/>
                    <a:pt x="19066" y="187610"/>
                  </a:cubicBezTo>
                  <a:lnTo>
                    <a:pt x="113014" y="187610"/>
                  </a:lnTo>
                  <a:lnTo>
                    <a:pt x="120100" y="143576"/>
                  </a:lnTo>
                  <a:lnTo>
                    <a:pt x="113768" y="143576"/>
                  </a:lnTo>
                  <a:cubicBezTo>
                    <a:pt x="112505" y="151166"/>
                    <a:pt x="110734" y="162299"/>
                    <a:pt x="108200" y="166101"/>
                  </a:cubicBezTo>
                  <a:cubicBezTo>
                    <a:pt x="106428" y="168126"/>
                    <a:pt x="89713" y="168126"/>
                    <a:pt x="84145" y="168126"/>
                  </a:cubicBezTo>
                  <a:lnTo>
                    <a:pt x="38561" y="1681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62" name="Forme libre : forme 225361">
              <a:extLst>
                <a:ext uri="{FF2B5EF4-FFF2-40B4-BE49-F238E27FC236}">
                  <a16:creationId xmlns:a16="http://schemas.microsoft.com/office/drawing/2014/main" id="{0C071FCD-2139-4F4D-BC7A-3341E3E56EA3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8726475" y="-11472856"/>
              <a:ext cx="228792" cy="279483"/>
            </a:xfrm>
            <a:custGeom>
              <a:avLst/>
              <a:gdLst>
                <a:gd name="connsiteX0" fmla="*/ 99087 w 228792"/>
                <a:gd name="connsiteY0" fmla="*/ 245573 h 279482"/>
                <a:gd name="connsiteX1" fmla="*/ 54521 w 228792"/>
                <a:gd name="connsiteY1" fmla="*/ 147118 h 279482"/>
                <a:gd name="connsiteX2" fmla="*/ 50715 w 228792"/>
                <a:gd name="connsiteY2" fmla="*/ 143069 h 279482"/>
                <a:gd name="connsiteX3" fmla="*/ 46418 w 228792"/>
                <a:gd name="connsiteY3" fmla="*/ 145093 h 279482"/>
                <a:gd name="connsiteX4" fmla="*/ 22355 w 228792"/>
                <a:gd name="connsiteY4" fmla="*/ 163316 h 279482"/>
                <a:gd name="connsiteX5" fmla="*/ 19066 w 228792"/>
                <a:gd name="connsiteY5" fmla="*/ 167365 h 279482"/>
                <a:gd name="connsiteX6" fmla="*/ 21600 w 228792"/>
                <a:gd name="connsiteY6" fmla="*/ 170152 h 279482"/>
                <a:gd name="connsiteX7" fmla="*/ 30203 w 228792"/>
                <a:gd name="connsiteY7" fmla="*/ 164586 h 279482"/>
                <a:gd name="connsiteX8" fmla="*/ 38314 w 228792"/>
                <a:gd name="connsiteY8" fmla="*/ 158512 h 279482"/>
                <a:gd name="connsiteX9" fmla="*/ 88196 w 228792"/>
                <a:gd name="connsiteY9" fmla="*/ 268097 h 279482"/>
                <a:gd name="connsiteX10" fmla="*/ 93511 w 228792"/>
                <a:gd name="connsiteY10" fmla="*/ 272148 h 279482"/>
                <a:gd name="connsiteX11" fmla="*/ 99842 w 228792"/>
                <a:gd name="connsiteY11" fmla="*/ 267082 h 279482"/>
                <a:gd name="connsiteX12" fmla="*/ 214810 w 228792"/>
                <a:gd name="connsiteY12" fmla="*/ 29179 h 279482"/>
                <a:gd name="connsiteX13" fmla="*/ 216582 w 228792"/>
                <a:gd name="connsiteY13" fmla="*/ 24114 h 279482"/>
                <a:gd name="connsiteX14" fmla="*/ 211521 w 228792"/>
                <a:gd name="connsiteY14" fmla="*/ 19056 h 279482"/>
                <a:gd name="connsiteX15" fmla="*/ 205690 w 228792"/>
                <a:gd name="connsiteY15" fmla="*/ 24369 h 279482"/>
                <a:gd name="connsiteX16" fmla="*/ 99087 w 228792"/>
                <a:gd name="connsiteY16" fmla="*/ 245573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8792" h="279482">
                  <a:moveTo>
                    <a:pt x="99087" y="245573"/>
                  </a:moveTo>
                  <a:lnTo>
                    <a:pt x="54521" y="147118"/>
                  </a:lnTo>
                  <a:cubicBezTo>
                    <a:pt x="52741" y="143069"/>
                    <a:pt x="51478" y="143069"/>
                    <a:pt x="50715" y="143069"/>
                  </a:cubicBezTo>
                  <a:cubicBezTo>
                    <a:pt x="50470" y="143069"/>
                    <a:pt x="49198" y="143069"/>
                    <a:pt x="46418" y="145093"/>
                  </a:cubicBezTo>
                  <a:lnTo>
                    <a:pt x="22355" y="163316"/>
                  </a:lnTo>
                  <a:cubicBezTo>
                    <a:pt x="19066" y="165848"/>
                    <a:pt x="19066" y="166610"/>
                    <a:pt x="19066" y="167365"/>
                  </a:cubicBezTo>
                  <a:cubicBezTo>
                    <a:pt x="19066" y="168635"/>
                    <a:pt x="19829" y="170152"/>
                    <a:pt x="21600" y="170152"/>
                  </a:cubicBezTo>
                  <a:cubicBezTo>
                    <a:pt x="23117" y="170152"/>
                    <a:pt x="27423" y="166610"/>
                    <a:pt x="30203" y="164586"/>
                  </a:cubicBezTo>
                  <a:cubicBezTo>
                    <a:pt x="31729" y="163316"/>
                    <a:pt x="35526" y="160537"/>
                    <a:pt x="38314" y="158512"/>
                  </a:cubicBezTo>
                  <a:lnTo>
                    <a:pt x="88196" y="268097"/>
                  </a:lnTo>
                  <a:cubicBezTo>
                    <a:pt x="89968" y="272148"/>
                    <a:pt x="91238" y="272148"/>
                    <a:pt x="93511" y="272148"/>
                  </a:cubicBezTo>
                  <a:cubicBezTo>
                    <a:pt x="97316" y="272148"/>
                    <a:pt x="98071" y="270631"/>
                    <a:pt x="99842" y="267082"/>
                  </a:cubicBezTo>
                  <a:lnTo>
                    <a:pt x="214810" y="29179"/>
                  </a:lnTo>
                  <a:cubicBezTo>
                    <a:pt x="216582" y="25639"/>
                    <a:pt x="216582" y="24623"/>
                    <a:pt x="216582" y="24114"/>
                  </a:cubicBezTo>
                  <a:cubicBezTo>
                    <a:pt x="216582" y="21590"/>
                    <a:pt x="214555" y="19056"/>
                    <a:pt x="211521" y="19056"/>
                  </a:cubicBezTo>
                  <a:cubicBezTo>
                    <a:pt x="209496" y="19056"/>
                    <a:pt x="207716" y="20320"/>
                    <a:pt x="205690" y="24369"/>
                  </a:cubicBezTo>
                  <a:lnTo>
                    <a:pt x="99087" y="2455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63" name="Forme libre : forme 225362">
              <a:extLst>
                <a:ext uri="{FF2B5EF4-FFF2-40B4-BE49-F238E27FC236}">
                  <a16:creationId xmlns:a16="http://schemas.microsoft.com/office/drawing/2014/main" id="{7A0B832F-F679-494D-A738-E6BC543B3A8B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8930541" y="-11456298"/>
              <a:ext cx="152528" cy="25408"/>
            </a:xfrm>
            <a:custGeom>
              <a:avLst/>
              <a:gdLst>
                <a:gd name="connsiteX0" fmla="*/ 7588 w 152528"/>
                <a:gd name="connsiteY0" fmla="*/ 7584 h 0"/>
                <a:gd name="connsiteX1" fmla="*/ 155350 w 152528"/>
                <a:gd name="connsiteY1" fmla="*/ 7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528">
                  <a:moveTo>
                    <a:pt x="7588" y="7584"/>
                  </a:moveTo>
                  <a:lnTo>
                    <a:pt x="155350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64" name="Forme libre : forme 225363">
              <a:extLst>
                <a:ext uri="{FF2B5EF4-FFF2-40B4-BE49-F238E27FC236}">
                  <a16:creationId xmlns:a16="http://schemas.microsoft.com/office/drawing/2014/main" id="{4828C8E2-26E5-4BAA-BAD5-017E86D42786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8932456" y="-11410294"/>
              <a:ext cx="279635" cy="203260"/>
            </a:xfrm>
            <a:custGeom>
              <a:avLst/>
              <a:gdLst>
                <a:gd name="connsiteX0" fmla="*/ 96053 w 279634"/>
                <a:gd name="connsiteY0" fmla="*/ 120796 h 203260"/>
                <a:gd name="connsiteX1" fmla="*/ 122642 w 279634"/>
                <a:gd name="connsiteY1" fmla="*/ 191913 h 203260"/>
                <a:gd name="connsiteX2" fmla="*/ 136060 w 279634"/>
                <a:gd name="connsiteY2" fmla="*/ 197488 h 203260"/>
                <a:gd name="connsiteX3" fmla="*/ 141629 w 279634"/>
                <a:gd name="connsiteY3" fmla="*/ 197488 h 203260"/>
                <a:gd name="connsiteX4" fmla="*/ 144417 w 279634"/>
                <a:gd name="connsiteY4" fmla="*/ 194955 h 203260"/>
                <a:gd name="connsiteX5" fmla="*/ 143154 w 279634"/>
                <a:gd name="connsiteY5" fmla="*/ 192676 h 203260"/>
                <a:gd name="connsiteX6" fmla="*/ 137323 w 279634"/>
                <a:gd name="connsiteY6" fmla="*/ 181036 h 203260"/>
                <a:gd name="connsiteX7" fmla="*/ 85670 w 279634"/>
                <a:gd name="connsiteY7" fmla="*/ 37023 h 203260"/>
                <a:gd name="connsiteX8" fmla="*/ 54775 w 279634"/>
                <a:gd name="connsiteY8" fmla="*/ 19056 h 203260"/>
                <a:gd name="connsiteX9" fmla="*/ 50215 w 279634"/>
                <a:gd name="connsiteY9" fmla="*/ 21842 h 203260"/>
                <a:gd name="connsiteX10" fmla="*/ 52495 w 279634"/>
                <a:gd name="connsiteY10" fmla="*/ 24375 h 203260"/>
                <a:gd name="connsiteX11" fmla="*/ 68955 w 279634"/>
                <a:gd name="connsiteY11" fmla="*/ 44621 h 203260"/>
                <a:gd name="connsiteX12" fmla="*/ 93519 w 279634"/>
                <a:gd name="connsiteY12" fmla="*/ 113461 h 203260"/>
                <a:gd name="connsiteX13" fmla="*/ 23626 w 279634"/>
                <a:gd name="connsiteY13" fmla="*/ 182807 h 203260"/>
                <a:gd name="connsiteX14" fmla="*/ 19066 w 279634"/>
                <a:gd name="connsiteY14" fmla="*/ 190651 h 203260"/>
                <a:gd name="connsiteX15" fmla="*/ 26669 w 279634"/>
                <a:gd name="connsiteY15" fmla="*/ 197988 h 203260"/>
                <a:gd name="connsiteX16" fmla="*/ 35026 w 279634"/>
                <a:gd name="connsiteY16" fmla="*/ 192676 h 203260"/>
                <a:gd name="connsiteX17" fmla="*/ 96053 w 279634"/>
                <a:gd name="connsiteY17" fmla="*/ 120796 h 203260"/>
                <a:gd name="connsiteX18" fmla="*/ 189085 w 279634"/>
                <a:gd name="connsiteY18" fmla="*/ 137248 h 203260"/>
                <a:gd name="connsiteX19" fmla="*/ 210860 w 279634"/>
                <a:gd name="connsiteY19" fmla="*/ 140790 h 203260"/>
                <a:gd name="connsiteX20" fmla="*/ 231372 w 279634"/>
                <a:gd name="connsiteY20" fmla="*/ 132945 h 203260"/>
                <a:gd name="connsiteX21" fmla="*/ 212886 w 279634"/>
                <a:gd name="connsiteY21" fmla="*/ 126117 h 203260"/>
                <a:gd name="connsiteX22" fmla="*/ 189332 w 279634"/>
                <a:gd name="connsiteY22" fmla="*/ 130921 h 203260"/>
                <a:gd name="connsiteX23" fmla="*/ 179203 w 279634"/>
                <a:gd name="connsiteY23" fmla="*/ 116240 h 203260"/>
                <a:gd name="connsiteX24" fmla="*/ 226812 w 279634"/>
                <a:gd name="connsiteY24" fmla="*/ 91698 h 203260"/>
                <a:gd name="connsiteX25" fmla="*/ 250113 w 279634"/>
                <a:gd name="connsiteY25" fmla="*/ 98780 h 203260"/>
                <a:gd name="connsiteX26" fmla="*/ 255173 w 279634"/>
                <a:gd name="connsiteY26" fmla="*/ 101312 h 203260"/>
                <a:gd name="connsiteX27" fmla="*/ 262012 w 279634"/>
                <a:gd name="connsiteY27" fmla="*/ 94477 h 203260"/>
                <a:gd name="connsiteX28" fmla="*/ 229347 w 279634"/>
                <a:gd name="connsiteY28" fmla="*/ 80050 h 203260"/>
                <a:gd name="connsiteX29" fmla="*/ 172871 w 279634"/>
                <a:gd name="connsiteY29" fmla="*/ 116240 h 203260"/>
                <a:gd name="connsiteX30" fmla="*/ 183000 w 279634"/>
                <a:gd name="connsiteY30" fmla="*/ 134215 h 203260"/>
                <a:gd name="connsiteX31" fmla="*/ 159962 w 279634"/>
                <a:gd name="connsiteY31" fmla="*/ 168381 h 203260"/>
                <a:gd name="connsiteX32" fmla="*/ 201240 w 279634"/>
                <a:gd name="connsiteY32" fmla="*/ 200267 h 203260"/>
                <a:gd name="connsiteX33" fmla="*/ 248841 w 279634"/>
                <a:gd name="connsiteY33" fmla="*/ 174201 h 203260"/>
                <a:gd name="connsiteX34" fmla="*/ 246061 w 279634"/>
                <a:gd name="connsiteY34" fmla="*/ 171667 h 203260"/>
                <a:gd name="connsiteX35" fmla="*/ 243527 w 279634"/>
                <a:gd name="connsiteY35" fmla="*/ 173438 h 203260"/>
                <a:gd name="connsiteX36" fmla="*/ 203512 w 279634"/>
                <a:gd name="connsiteY36" fmla="*/ 188627 h 203260"/>
                <a:gd name="connsiteX37" fmla="*/ 166548 w 279634"/>
                <a:gd name="connsiteY37" fmla="*/ 166864 h 203260"/>
                <a:gd name="connsiteX38" fmla="*/ 189085 w 279634"/>
                <a:gd name="connsiteY38" fmla="*/ 137248 h 203260"/>
                <a:gd name="connsiteX39" fmla="*/ 197435 w 279634"/>
                <a:gd name="connsiteY39" fmla="*/ 133962 h 203260"/>
                <a:gd name="connsiteX40" fmla="*/ 212886 w 279634"/>
                <a:gd name="connsiteY40" fmla="*/ 131682 h 203260"/>
                <a:gd name="connsiteX41" fmla="*/ 224787 w 279634"/>
                <a:gd name="connsiteY41" fmla="*/ 133199 h 203260"/>
                <a:gd name="connsiteX42" fmla="*/ 210860 w 279634"/>
                <a:gd name="connsiteY42" fmla="*/ 135223 h 203260"/>
                <a:gd name="connsiteX43" fmla="*/ 197435 w 279634"/>
                <a:gd name="connsiteY43" fmla="*/ 13396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79634" h="203260">
                  <a:moveTo>
                    <a:pt x="96053" y="120796"/>
                  </a:moveTo>
                  <a:cubicBezTo>
                    <a:pt x="106436" y="147371"/>
                    <a:pt x="118591" y="186094"/>
                    <a:pt x="122642" y="191913"/>
                  </a:cubicBezTo>
                  <a:cubicBezTo>
                    <a:pt x="126694" y="197488"/>
                    <a:pt x="129220" y="197488"/>
                    <a:pt x="136060" y="197488"/>
                  </a:cubicBezTo>
                  <a:lnTo>
                    <a:pt x="141629" y="197488"/>
                  </a:lnTo>
                  <a:cubicBezTo>
                    <a:pt x="144163" y="197234"/>
                    <a:pt x="144417" y="195717"/>
                    <a:pt x="144417" y="194955"/>
                  </a:cubicBezTo>
                  <a:cubicBezTo>
                    <a:pt x="144417" y="194193"/>
                    <a:pt x="143909" y="193684"/>
                    <a:pt x="143154" y="192676"/>
                  </a:cubicBezTo>
                  <a:cubicBezTo>
                    <a:pt x="140620" y="189890"/>
                    <a:pt x="139103" y="186094"/>
                    <a:pt x="137323" y="181036"/>
                  </a:cubicBezTo>
                  <a:lnTo>
                    <a:pt x="85670" y="37023"/>
                  </a:lnTo>
                  <a:cubicBezTo>
                    <a:pt x="80348" y="22351"/>
                    <a:pt x="66676" y="19056"/>
                    <a:pt x="54775" y="19056"/>
                  </a:cubicBezTo>
                  <a:cubicBezTo>
                    <a:pt x="53512" y="19056"/>
                    <a:pt x="50215" y="19056"/>
                    <a:pt x="50215" y="21842"/>
                  </a:cubicBezTo>
                  <a:cubicBezTo>
                    <a:pt x="50215" y="23868"/>
                    <a:pt x="52241" y="24375"/>
                    <a:pt x="52495" y="24375"/>
                  </a:cubicBezTo>
                  <a:cubicBezTo>
                    <a:pt x="60853" y="25891"/>
                    <a:pt x="62624" y="27408"/>
                    <a:pt x="68955" y="44621"/>
                  </a:cubicBezTo>
                  <a:lnTo>
                    <a:pt x="93519" y="113461"/>
                  </a:lnTo>
                  <a:lnTo>
                    <a:pt x="23626" y="182807"/>
                  </a:lnTo>
                  <a:cubicBezTo>
                    <a:pt x="20591" y="185841"/>
                    <a:pt x="19066" y="187365"/>
                    <a:pt x="19066" y="190651"/>
                  </a:cubicBezTo>
                  <a:cubicBezTo>
                    <a:pt x="19066" y="194955"/>
                    <a:pt x="22618" y="197988"/>
                    <a:pt x="26669" y="197988"/>
                  </a:cubicBezTo>
                  <a:cubicBezTo>
                    <a:pt x="30720" y="197988"/>
                    <a:pt x="33000" y="195209"/>
                    <a:pt x="35026" y="192676"/>
                  </a:cubicBezTo>
                  <a:lnTo>
                    <a:pt x="96053" y="120796"/>
                  </a:lnTo>
                  <a:close/>
                  <a:moveTo>
                    <a:pt x="189085" y="137248"/>
                  </a:moveTo>
                  <a:cubicBezTo>
                    <a:pt x="197435" y="140790"/>
                    <a:pt x="204783" y="140790"/>
                    <a:pt x="210860" y="140790"/>
                  </a:cubicBezTo>
                  <a:cubicBezTo>
                    <a:pt x="217446" y="140790"/>
                    <a:pt x="231372" y="140790"/>
                    <a:pt x="231372" y="132945"/>
                  </a:cubicBezTo>
                  <a:cubicBezTo>
                    <a:pt x="231372" y="126870"/>
                    <a:pt x="222507" y="126117"/>
                    <a:pt x="212886" y="126117"/>
                  </a:cubicBezTo>
                  <a:cubicBezTo>
                    <a:pt x="207563" y="126117"/>
                    <a:pt x="198706" y="126616"/>
                    <a:pt x="189332" y="130921"/>
                  </a:cubicBezTo>
                  <a:cubicBezTo>
                    <a:pt x="183509" y="127888"/>
                    <a:pt x="179203" y="123076"/>
                    <a:pt x="179203" y="116240"/>
                  </a:cubicBezTo>
                  <a:cubicBezTo>
                    <a:pt x="179203" y="100804"/>
                    <a:pt x="204020" y="91698"/>
                    <a:pt x="226812" y="91698"/>
                  </a:cubicBezTo>
                  <a:cubicBezTo>
                    <a:pt x="230863" y="91698"/>
                    <a:pt x="239984" y="91698"/>
                    <a:pt x="250113" y="98780"/>
                  </a:cubicBezTo>
                  <a:cubicBezTo>
                    <a:pt x="252893" y="100804"/>
                    <a:pt x="253401" y="101312"/>
                    <a:pt x="255173" y="101312"/>
                  </a:cubicBezTo>
                  <a:cubicBezTo>
                    <a:pt x="258462" y="101312"/>
                    <a:pt x="262012" y="98017"/>
                    <a:pt x="262012" y="94477"/>
                  </a:cubicBezTo>
                  <a:cubicBezTo>
                    <a:pt x="262012" y="89672"/>
                    <a:pt x="246562" y="80050"/>
                    <a:pt x="229347" y="80050"/>
                  </a:cubicBezTo>
                  <a:cubicBezTo>
                    <a:pt x="200223" y="80050"/>
                    <a:pt x="172871" y="97009"/>
                    <a:pt x="172871" y="116240"/>
                  </a:cubicBezTo>
                  <a:cubicBezTo>
                    <a:pt x="172871" y="127125"/>
                    <a:pt x="181991" y="133453"/>
                    <a:pt x="183000" y="134215"/>
                  </a:cubicBezTo>
                  <a:cubicBezTo>
                    <a:pt x="168065" y="142569"/>
                    <a:pt x="159962" y="156741"/>
                    <a:pt x="159962" y="168381"/>
                  </a:cubicBezTo>
                  <a:cubicBezTo>
                    <a:pt x="159962" y="184831"/>
                    <a:pt x="174397" y="200267"/>
                    <a:pt x="201240" y="200267"/>
                  </a:cubicBezTo>
                  <a:cubicBezTo>
                    <a:pt x="234661" y="200267"/>
                    <a:pt x="248841" y="177995"/>
                    <a:pt x="248841" y="174201"/>
                  </a:cubicBezTo>
                  <a:cubicBezTo>
                    <a:pt x="248841" y="172684"/>
                    <a:pt x="247578" y="171667"/>
                    <a:pt x="246061" y="171667"/>
                  </a:cubicBezTo>
                  <a:cubicBezTo>
                    <a:pt x="244790" y="171667"/>
                    <a:pt x="244035" y="172684"/>
                    <a:pt x="243527" y="173438"/>
                  </a:cubicBezTo>
                  <a:cubicBezTo>
                    <a:pt x="239984" y="179266"/>
                    <a:pt x="233906" y="188627"/>
                    <a:pt x="203512" y="188627"/>
                  </a:cubicBezTo>
                  <a:cubicBezTo>
                    <a:pt x="188068" y="188627"/>
                    <a:pt x="166548" y="184831"/>
                    <a:pt x="166548" y="166864"/>
                  </a:cubicBezTo>
                  <a:cubicBezTo>
                    <a:pt x="166548" y="158257"/>
                    <a:pt x="173634" y="144839"/>
                    <a:pt x="189085" y="137248"/>
                  </a:cubicBezTo>
                  <a:close/>
                  <a:moveTo>
                    <a:pt x="197435" y="133962"/>
                  </a:moveTo>
                  <a:cubicBezTo>
                    <a:pt x="203266" y="131937"/>
                    <a:pt x="208580" y="131682"/>
                    <a:pt x="212886" y="131682"/>
                  </a:cubicBezTo>
                  <a:cubicBezTo>
                    <a:pt x="219217" y="131682"/>
                    <a:pt x="220227" y="131937"/>
                    <a:pt x="224787" y="133199"/>
                  </a:cubicBezTo>
                  <a:cubicBezTo>
                    <a:pt x="220989" y="134970"/>
                    <a:pt x="220481" y="135223"/>
                    <a:pt x="210860" y="135223"/>
                  </a:cubicBezTo>
                  <a:cubicBezTo>
                    <a:pt x="205292" y="135223"/>
                    <a:pt x="202249" y="135223"/>
                    <a:pt x="197435" y="13396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65" name="Forme libre : forme 225364">
              <a:extLst>
                <a:ext uri="{FF2B5EF4-FFF2-40B4-BE49-F238E27FC236}">
                  <a16:creationId xmlns:a16="http://schemas.microsoft.com/office/drawing/2014/main" id="{778073FC-2B5F-423A-9E93-5225FF8760F1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9195889" y="-11321605"/>
              <a:ext cx="254213" cy="177853"/>
            </a:xfrm>
            <a:custGeom>
              <a:avLst/>
              <a:gdLst>
                <a:gd name="connsiteX0" fmla="*/ 105062 w 254213"/>
                <a:gd name="connsiteY0" fmla="*/ 119009 h 177852"/>
                <a:gd name="connsiteX1" fmla="*/ 127933 w 254213"/>
                <a:gd name="connsiteY1" fmla="*/ 76651 h 177852"/>
                <a:gd name="connsiteX2" fmla="*/ 124922 w 254213"/>
                <a:gd name="connsiteY2" fmla="*/ 74348 h 177852"/>
                <a:gd name="connsiteX3" fmla="*/ 121197 w 254213"/>
                <a:gd name="connsiteY3" fmla="*/ 78778 h 177852"/>
                <a:gd name="connsiteX4" fmla="*/ 104704 w 254213"/>
                <a:gd name="connsiteY4" fmla="*/ 110856 h 177852"/>
                <a:gd name="connsiteX5" fmla="*/ 103823 w 254213"/>
                <a:gd name="connsiteY5" fmla="*/ 94729 h 177852"/>
                <a:gd name="connsiteX6" fmla="*/ 70131 w 254213"/>
                <a:gd name="connsiteY6" fmla="*/ 65845 h 177852"/>
                <a:gd name="connsiteX7" fmla="*/ 19066 w 254213"/>
                <a:gd name="connsiteY7" fmla="*/ 114937 h 177852"/>
                <a:gd name="connsiteX8" fmla="*/ 51510 w 254213"/>
                <a:gd name="connsiteY8" fmla="*/ 145768 h 177852"/>
                <a:gd name="connsiteX9" fmla="*/ 92470 w 254213"/>
                <a:gd name="connsiteY9" fmla="*/ 130705 h 177852"/>
                <a:gd name="connsiteX10" fmla="*/ 110917 w 254213"/>
                <a:gd name="connsiteY10" fmla="*/ 145768 h 177852"/>
                <a:gd name="connsiteX11" fmla="*/ 127584 w 254213"/>
                <a:gd name="connsiteY11" fmla="*/ 133365 h 177852"/>
                <a:gd name="connsiteX12" fmla="*/ 124564 w 254213"/>
                <a:gd name="connsiteY12" fmla="*/ 131237 h 177852"/>
                <a:gd name="connsiteX13" fmla="*/ 121554 w 254213"/>
                <a:gd name="connsiteY13" fmla="*/ 133008 h 177852"/>
                <a:gd name="connsiteX14" fmla="*/ 111449 w 254213"/>
                <a:gd name="connsiteY14" fmla="*/ 140805 h 177852"/>
                <a:gd name="connsiteX15" fmla="*/ 105062 w 254213"/>
                <a:gd name="connsiteY15" fmla="*/ 119009 h 177852"/>
                <a:gd name="connsiteX16" fmla="*/ 91231 w 254213"/>
                <a:gd name="connsiteY16" fmla="*/ 125036 h 177852"/>
                <a:gd name="connsiteX17" fmla="*/ 52042 w 254213"/>
                <a:gd name="connsiteY17" fmla="*/ 140805 h 177852"/>
                <a:gd name="connsiteX18" fmla="*/ 33779 w 254213"/>
                <a:gd name="connsiteY18" fmla="*/ 121137 h 177852"/>
                <a:gd name="connsiteX19" fmla="*/ 45489 w 254213"/>
                <a:gd name="connsiteY19" fmla="*/ 84448 h 177852"/>
                <a:gd name="connsiteX20" fmla="*/ 69957 w 254213"/>
                <a:gd name="connsiteY20" fmla="*/ 70807 h 177852"/>
                <a:gd name="connsiteX21" fmla="*/ 89634 w 254213"/>
                <a:gd name="connsiteY21" fmla="*/ 95436 h 177852"/>
                <a:gd name="connsiteX22" fmla="*/ 91231 w 254213"/>
                <a:gd name="connsiteY22" fmla="*/ 125036 h 177852"/>
                <a:gd name="connsiteX23" fmla="*/ 251981 w 254213"/>
                <a:gd name="connsiteY23" fmla="*/ 43692 h 177852"/>
                <a:gd name="connsiteX24" fmla="*/ 222898 w 254213"/>
                <a:gd name="connsiteY24" fmla="*/ 19056 h 177852"/>
                <a:gd name="connsiteX25" fmla="*/ 176265 w 254213"/>
                <a:gd name="connsiteY25" fmla="*/ 64606 h 177852"/>
                <a:gd name="connsiteX26" fmla="*/ 148429 w 254213"/>
                <a:gd name="connsiteY26" fmla="*/ 176248 h 177852"/>
                <a:gd name="connsiteX27" fmla="*/ 150907 w 254213"/>
                <a:gd name="connsiteY27" fmla="*/ 178377 h 177852"/>
                <a:gd name="connsiteX28" fmla="*/ 154276 w 254213"/>
                <a:gd name="connsiteY28" fmla="*/ 177138 h 177852"/>
                <a:gd name="connsiteX29" fmla="*/ 166160 w 254213"/>
                <a:gd name="connsiteY29" fmla="*/ 129817 h 177852"/>
                <a:gd name="connsiteX30" fmla="*/ 192757 w 254213"/>
                <a:gd name="connsiteY30" fmla="*/ 145592 h 177852"/>
                <a:gd name="connsiteX31" fmla="*/ 245594 w 254213"/>
                <a:gd name="connsiteY31" fmla="*/ 100582 h 177852"/>
                <a:gd name="connsiteX32" fmla="*/ 231763 w 254213"/>
                <a:gd name="connsiteY32" fmla="*/ 73642 h 177852"/>
                <a:gd name="connsiteX33" fmla="*/ 251981 w 254213"/>
                <a:gd name="connsiteY33" fmla="*/ 43692 h 177852"/>
                <a:gd name="connsiteX34" fmla="*/ 216868 w 254213"/>
                <a:gd name="connsiteY34" fmla="*/ 73467 h 177852"/>
                <a:gd name="connsiteX35" fmla="*/ 207828 w 254213"/>
                <a:gd name="connsiteY35" fmla="*/ 74706 h 177852"/>
                <a:gd name="connsiteX36" fmla="*/ 199494 w 254213"/>
                <a:gd name="connsiteY36" fmla="*/ 73816 h 177852"/>
                <a:gd name="connsiteX37" fmla="*/ 207828 w 254213"/>
                <a:gd name="connsiteY37" fmla="*/ 72578 h 177852"/>
                <a:gd name="connsiteX38" fmla="*/ 216868 w 254213"/>
                <a:gd name="connsiteY38" fmla="*/ 73467 h 177852"/>
                <a:gd name="connsiteX39" fmla="*/ 240272 w 254213"/>
                <a:gd name="connsiteY39" fmla="*/ 40501 h 177852"/>
                <a:gd name="connsiteX40" fmla="*/ 224669 w 254213"/>
                <a:gd name="connsiteY40" fmla="*/ 69917 h 177852"/>
                <a:gd name="connsiteX41" fmla="*/ 208002 w 254213"/>
                <a:gd name="connsiteY41" fmla="*/ 67614 h 177852"/>
                <a:gd name="connsiteX42" fmla="*/ 192932 w 254213"/>
                <a:gd name="connsiteY42" fmla="*/ 74348 h 177852"/>
                <a:gd name="connsiteX43" fmla="*/ 207470 w 254213"/>
                <a:gd name="connsiteY43" fmla="*/ 79493 h 177852"/>
                <a:gd name="connsiteX44" fmla="*/ 224320 w 254213"/>
                <a:gd name="connsiteY44" fmla="*/ 77007 h 177852"/>
                <a:gd name="connsiteX45" fmla="*/ 232470 w 254213"/>
                <a:gd name="connsiteY45" fmla="*/ 95793 h 177852"/>
                <a:gd name="connsiteX46" fmla="*/ 193290 w 254213"/>
                <a:gd name="connsiteY46" fmla="*/ 140630 h 177852"/>
                <a:gd name="connsiteX47" fmla="*/ 169878 w 254213"/>
                <a:gd name="connsiteY47" fmla="*/ 118304 h 177852"/>
                <a:gd name="connsiteX48" fmla="*/ 170410 w 254213"/>
                <a:gd name="connsiteY48" fmla="*/ 113158 h 177852"/>
                <a:gd name="connsiteX49" fmla="*/ 182112 w 254213"/>
                <a:gd name="connsiteY49" fmla="*/ 66019 h 177852"/>
                <a:gd name="connsiteX50" fmla="*/ 222540 w 254213"/>
                <a:gd name="connsiteY50" fmla="*/ 24018 h 177852"/>
                <a:gd name="connsiteX51" fmla="*/ 240272 w 254213"/>
                <a:gd name="connsiteY51" fmla="*/ 4050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4213" h="177852">
                  <a:moveTo>
                    <a:pt x="105062" y="119009"/>
                  </a:moveTo>
                  <a:cubicBezTo>
                    <a:pt x="121371" y="102170"/>
                    <a:pt x="127933" y="78605"/>
                    <a:pt x="127933" y="76651"/>
                  </a:cubicBezTo>
                  <a:cubicBezTo>
                    <a:pt x="127933" y="74348"/>
                    <a:pt x="125804" y="74348"/>
                    <a:pt x="124922" y="74348"/>
                  </a:cubicBezTo>
                  <a:cubicBezTo>
                    <a:pt x="122436" y="74348"/>
                    <a:pt x="122436" y="74880"/>
                    <a:pt x="121197" y="78778"/>
                  </a:cubicBezTo>
                  <a:cubicBezTo>
                    <a:pt x="118003" y="90474"/>
                    <a:pt x="112156" y="101289"/>
                    <a:pt x="104704" y="110856"/>
                  </a:cubicBezTo>
                  <a:cubicBezTo>
                    <a:pt x="104529" y="108196"/>
                    <a:pt x="104172" y="96325"/>
                    <a:pt x="103823" y="94729"/>
                  </a:cubicBezTo>
                  <a:cubicBezTo>
                    <a:pt x="101161" y="77183"/>
                    <a:pt x="87863" y="65845"/>
                    <a:pt x="70131" y="65845"/>
                  </a:cubicBezTo>
                  <a:cubicBezTo>
                    <a:pt x="44066" y="65845"/>
                    <a:pt x="19066" y="90125"/>
                    <a:pt x="19066" y="114937"/>
                  </a:cubicBezTo>
                  <a:cubicBezTo>
                    <a:pt x="19066" y="131237"/>
                    <a:pt x="30943" y="145768"/>
                    <a:pt x="51510" y="145768"/>
                  </a:cubicBezTo>
                  <a:cubicBezTo>
                    <a:pt x="67827" y="145768"/>
                    <a:pt x="82540" y="138327"/>
                    <a:pt x="92470" y="130705"/>
                  </a:cubicBezTo>
                  <a:cubicBezTo>
                    <a:pt x="96553" y="143640"/>
                    <a:pt x="105594" y="145768"/>
                    <a:pt x="110917" y="145768"/>
                  </a:cubicBezTo>
                  <a:cubicBezTo>
                    <a:pt x="121197" y="145768"/>
                    <a:pt x="127584" y="137090"/>
                    <a:pt x="127584" y="133365"/>
                  </a:cubicBezTo>
                  <a:cubicBezTo>
                    <a:pt x="127584" y="131237"/>
                    <a:pt x="125454" y="131237"/>
                    <a:pt x="124564" y="131237"/>
                  </a:cubicBezTo>
                  <a:cubicBezTo>
                    <a:pt x="122261" y="131237"/>
                    <a:pt x="121903" y="131944"/>
                    <a:pt x="121554" y="133008"/>
                  </a:cubicBezTo>
                  <a:cubicBezTo>
                    <a:pt x="119067" y="139741"/>
                    <a:pt x="113570" y="140805"/>
                    <a:pt x="111449" y="140805"/>
                  </a:cubicBezTo>
                  <a:cubicBezTo>
                    <a:pt x="108962" y="140805"/>
                    <a:pt x="105951" y="140805"/>
                    <a:pt x="105062" y="119009"/>
                  </a:cubicBezTo>
                  <a:close/>
                  <a:moveTo>
                    <a:pt x="91231" y="125036"/>
                  </a:moveTo>
                  <a:cubicBezTo>
                    <a:pt x="73857" y="139210"/>
                    <a:pt x="58787" y="140805"/>
                    <a:pt x="52042" y="140805"/>
                  </a:cubicBezTo>
                  <a:cubicBezTo>
                    <a:pt x="40341" y="140805"/>
                    <a:pt x="33779" y="133008"/>
                    <a:pt x="33779" y="121137"/>
                  </a:cubicBezTo>
                  <a:cubicBezTo>
                    <a:pt x="33779" y="115993"/>
                    <a:pt x="36265" y="96683"/>
                    <a:pt x="45489" y="84448"/>
                  </a:cubicBezTo>
                  <a:cubicBezTo>
                    <a:pt x="53639" y="73816"/>
                    <a:pt x="63744" y="70807"/>
                    <a:pt x="69957" y="70807"/>
                  </a:cubicBezTo>
                  <a:cubicBezTo>
                    <a:pt x="84137" y="70807"/>
                    <a:pt x="88220" y="84448"/>
                    <a:pt x="89634" y="95436"/>
                  </a:cubicBezTo>
                  <a:cubicBezTo>
                    <a:pt x="90699" y="103058"/>
                    <a:pt x="90341" y="115643"/>
                    <a:pt x="91231" y="125036"/>
                  </a:cubicBezTo>
                  <a:close/>
                  <a:moveTo>
                    <a:pt x="251981" y="43692"/>
                  </a:moveTo>
                  <a:cubicBezTo>
                    <a:pt x="251981" y="28098"/>
                    <a:pt x="238500" y="19056"/>
                    <a:pt x="222898" y="19056"/>
                  </a:cubicBezTo>
                  <a:cubicBezTo>
                    <a:pt x="198604" y="19056"/>
                    <a:pt x="180698" y="46701"/>
                    <a:pt x="176265" y="64606"/>
                  </a:cubicBezTo>
                  <a:lnTo>
                    <a:pt x="148429" y="176248"/>
                  </a:lnTo>
                  <a:cubicBezTo>
                    <a:pt x="148072" y="177487"/>
                    <a:pt x="149843" y="178377"/>
                    <a:pt x="150907" y="178377"/>
                  </a:cubicBezTo>
                  <a:cubicBezTo>
                    <a:pt x="152504" y="178377"/>
                    <a:pt x="153926" y="178202"/>
                    <a:pt x="154276" y="177138"/>
                  </a:cubicBezTo>
                  <a:lnTo>
                    <a:pt x="166160" y="129817"/>
                  </a:lnTo>
                  <a:cubicBezTo>
                    <a:pt x="169878" y="137971"/>
                    <a:pt x="178395" y="145592"/>
                    <a:pt x="192757" y="145592"/>
                  </a:cubicBezTo>
                  <a:cubicBezTo>
                    <a:pt x="217575" y="145592"/>
                    <a:pt x="245594" y="127697"/>
                    <a:pt x="245594" y="100582"/>
                  </a:cubicBezTo>
                  <a:cubicBezTo>
                    <a:pt x="245594" y="90125"/>
                    <a:pt x="240804" y="79493"/>
                    <a:pt x="231763" y="73642"/>
                  </a:cubicBezTo>
                  <a:cubicBezTo>
                    <a:pt x="240454" y="68148"/>
                    <a:pt x="251981" y="58048"/>
                    <a:pt x="251981" y="43692"/>
                  </a:cubicBezTo>
                  <a:close/>
                  <a:moveTo>
                    <a:pt x="216868" y="73467"/>
                  </a:moveTo>
                  <a:cubicBezTo>
                    <a:pt x="214206" y="73999"/>
                    <a:pt x="212967" y="74706"/>
                    <a:pt x="207828" y="74706"/>
                  </a:cubicBezTo>
                  <a:cubicBezTo>
                    <a:pt x="204991" y="74706"/>
                    <a:pt x="200733" y="74531"/>
                    <a:pt x="199494" y="73816"/>
                  </a:cubicBezTo>
                  <a:cubicBezTo>
                    <a:pt x="201266" y="72752"/>
                    <a:pt x="206231" y="72578"/>
                    <a:pt x="207828" y="72578"/>
                  </a:cubicBezTo>
                  <a:cubicBezTo>
                    <a:pt x="210489" y="72578"/>
                    <a:pt x="214389" y="72752"/>
                    <a:pt x="216868" y="73467"/>
                  </a:cubicBezTo>
                  <a:close/>
                  <a:moveTo>
                    <a:pt x="240272" y="40501"/>
                  </a:moveTo>
                  <a:cubicBezTo>
                    <a:pt x="240272" y="49894"/>
                    <a:pt x="235664" y="63717"/>
                    <a:pt x="224669" y="69917"/>
                  </a:cubicBezTo>
                  <a:cubicBezTo>
                    <a:pt x="221301" y="68853"/>
                    <a:pt x="217932" y="67614"/>
                    <a:pt x="208002" y="67614"/>
                  </a:cubicBezTo>
                  <a:cubicBezTo>
                    <a:pt x="201798" y="67614"/>
                    <a:pt x="192932" y="67973"/>
                    <a:pt x="192932" y="74348"/>
                  </a:cubicBezTo>
                  <a:cubicBezTo>
                    <a:pt x="192932" y="78778"/>
                    <a:pt x="198430" y="79493"/>
                    <a:pt x="207470" y="79493"/>
                  </a:cubicBezTo>
                  <a:cubicBezTo>
                    <a:pt x="213500" y="79493"/>
                    <a:pt x="218822" y="78605"/>
                    <a:pt x="224320" y="77007"/>
                  </a:cubicBezTo>
                  <a:cubicBezTo>
                    <a:pt x="229635" y="80732"/>
                    <a:pt x="232470" y="87997"/>
                    <a:pt x="232470" y="95793"/>
                  </a:cubicBezTo>
                  <a:cubicBezTo>
                    <a:pt x="232470" y="121488"/>
                    <a:pt x="214922" y="140630"/>
                    <a:pt x="193290" y="140630"/>
                  </a:cubicBezTo>
                  <a:cubicBezTo>
                    <a:pt x="179634" y="140630"/>
                    <a:pt x="169878" y="132301"/>
                    <a:pt x="169878" y="118304"/>
                  </a:cubicBezTo>
                  <a:cubicBezTo>
                    <a:pt x="169878" y="116525"/>
                    <a:pt x="170061" y="114754"/>
                    <a:pt x="170410" y="113158"/>
                  </a:cubicBezTo>
                  <a:lnTo>
                    <a:pt x="182112" y="66019"/>
                  </a:lnTo>
                  <a:cubicBezTo>
                    <a:pt x="186371" y="49187"/>
                    <a:pt x="201973" y="24018"/>
                    <a:pt x="222540" y="24018"/>
                  </a:cubicBezTo>
                  <a:cubicBezTo>
                    <a:pt x="233002" y="24018"/>
                    <a:pt x="240272" y="29694"/>
                    <a:pt x="240272" y="405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66" name="Forme libre : forme 225365">
              <a:extLst>
                <a:ext uri="{FF2B5EF4-FFF2-40B4-BE49-F238E27FC236}">
                  <a16:creationId xmlns:a16="http://schemas.microsoft.com/office/drawing/2014/main" id="{7181AB55-B158-4F3C-B8BA-19B65D61B08D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9465067" y="-11343734"/>
              <a:ext cx="101685" cy="127038"/>
            </a:xfrm>
            <a:custGeom>
              <a:avLst/>
              <a:gdLst>
                <a:gd name="connsiteX0" fmla="*/ 82628 w 101685"/>
                <a:gd name="connsiteY0" fmla="*/ 70942 h 127037"/>
                <a:gd name="connsiteX1" fmla="*/ 91239 w 101685"/>
                <a:gd name="connsiteY1" fmla="*/ 66639 h 127037"/>
                <a:gd name="connsiteX2" fmla="*/ 83891 w 101685"/>
                <a:gd name="connsiteY2" fmla="*/ 63097 h 127037"/>
                <a:gd name="connsiteX3" fmla="*/ 42875 w 101685"/>
                <a:gd name="connsiteY3" fmla="*/ 63097 h 127037"/>
                <a:gd name="connsiteX4" fmla="*/ 86171 w 101685"/>
                <a:gd name="connsiteY4" fmla="*/ 26909 h 127037"/>
                <a:gd name="connsiteX5" fmla="*/ 94020 w 101685"/>
                <a:gd name="connsiteY5" fmla="*/ 26909 h 127037"/>
                <a:gd name="connsiteX6" fmla="*/ 102377 w 101685"/>
                <a:gd name="connsiteY6" fmla="*/ 22604 h 127037"/>
                <a:gd name="connsiteX7" fmla="*/ 94782 w 101685"/>
                <a:gd name="connsiteY7" fmla="*/ 19056 h 127037"/>
                <a:gd name="connsiteX8" fmla="*/ 85917 w 101685"/>
                <a:gd name="connsiteY8" fmla="*/ 19056 h 127037"/>
                <a:gd name="connsiteX9" fmla="*/ 19066 w 101685"/>
                <a:gd name="connsiteY9" fmla="*/ 83091 h 127037"/>
                <a:gd name="connsiteX10" fmla="*/ 64904 w 101685"/>
                <a:gd name="connsiteY10" fmla="*/ 130929 h 127037"/>
                <a:gd name="connsiteX11" fmla="*/ 97825 w 101685"/>
                <a:gd name="connsiteY11" fmla="*/ 118017 h 127037"/>
                <a:gd name="connsiteX12" fmla="*/ 95290 w 101685"/>
                <a:gd name="connsiteY12" fmla="*/ 114477 h 127037"/>
                <a:gd name="connsiteX13" fmla="*/ 91994 w 101685"/>
                <a:gd name="connsiteY13" fmla="*/ 115993 h 127037"/>
                <a:gd name="connsiteX14" fmla="*/ 65404 w 101685"/>
                <a:gd name="connsiteY14" fmla="*/ 125354 h 127037"/>
                <a:gd name="connsiteX15" fmla="*/ 38061 w 101685"/>
                <a:gd name="connsiteY15" fmla="*/ 92451 h 127037"/>
                <a:gd name="connsiteX16" fmla="*/ 40841 w 101685"/>
                <a:gd name="connsiteY16" fmla="*/ 70942 h 127037"/>
                <a:gd name="connsiteX17" fmla="*/ 82628 w 101685"/>
                <a:gd name="connsiteY17" fmla="*/ 70942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1685" h="127037">
                  <a:moveTo>
                    <a:pt x="82628" y="70942"/>
                  </a:moveTo>
                  <a:cubicBezTo>
                    <a:pt x="86679" y="70942"/>
                    <a:pt x="91239" y="70942"/>
                    <a:pt x="91239" y="66639"/>
                  </a:cubicBezTo>
                  <a:cubicBezTo>
                    <a:pt x="91239" y="63097"/>
                    <a:pt x="88197" y="63097"/>
                    <a:pt x="83891" y="63097"/>
                  </a:cubicBezTo>
                  <a:lnTo>
                    <a:pt x="42875" y="63097"/>
                  </a:lnTo>
                  <a:cubicBezTo>
                    <a:pt x="48952" y="41580"/>
                    <a:pt x="63133" y="26909"/>
                    <a:pt x="86171" y="26909"/>
                  </a:cubicBezTo>
                  <a:lnTo>
                    <a:pt x="94020" y="26909"/>
                  </a:lnTo>
                  <a:cubicBezTo>
                    <a:pt x="98325" y="26909"/>
                    <a:pt x="102377" y="26909"/>
                    <a:pt x="102377" y="22604"/>
                  </a:cubicBezTo>
                  <a:cubicBezTo>
                    <a:pt x="102377" y="19056"/>
                    <a:pt x="99088" y="19056"/>
                    <a:pt x="94782" y="19056"/>
                  </a:cubicBezTo>
                  <a:lnTo>
                    <a:pt x="85917" y="19056"/>
                  </a:lnTo>
                  <a:cubicBezTo>
                    <a:pt x="53004" y="19056"/>
                    <a:pt x="19066" y="44367"/>
                    <a:pt x="19066" y="83091"/>
                  </a:cubicBezTo>
                  <a:cubicBezTo>
                    <a:pt x="19066" y="110927"/>
                    <a:pt x="38061" y="130929"/>
                    <a:pt x="64904" y="130929"/>
                  </a:cubicBezTo>
                  <a:cubicBezTo>
                    <a:pt x="81364" y="130929"/>
                    <a:pt x="97825" y="120805"/>
                    <a:pt x="97825" y="118017"/>
                  </a:cubicBezTo>
                  <a:cubicBezTo>
                    <a:pt x="97825" y="117256"/>
                    <a:pt x="97571" y="114477"/>
                    <a:pt x="95290" y="114477"/>
                  </a:cubicBezTo>
                  <a:cubicBezTo>
                    <a:pt x="94782" y="114477"/>
                    <a:pt x="94274" y="114477"/>
                    <a:pt x="91994" y="115993"/>
                  </a:cubicBezTo>
                  <a:cubicBezTo>
                    <a:pt x="84145" y="121050"/>
                    <a:pt x="74778" y="125354"/>
                    <a:pt x="65404" y="125354"/>
                  </a:cubicBezTo>
                  <a:cubicBezTo>
                    <a:pt x="50724" y="125354"/>
                    <a:pt x="38061" y="114731"/>
                    <a:pt x="38061" y="92451"/>
                  </a:cubicBezTo>
                  <a:cubicBezTo>
                    <a:pt x="38061" y="83598"/>
                    <a:pt x="40086" y="73983"/>
                    <a:pt x="40841" y="70942"/>
                  </a:cubicBezTo>
                  <a:lnTo>
                    <a:pt x="82628" y="709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67" name="Forme libre : forme 225366">
              <a:extLst>
                <a:ext uri="{FF2B5EF4-FFF2-40B4-BE49-F238E27FC236}">
                  <a16:creationId xmlns:a16="http://schemas.microsoft.com/office/drawing/2014/main" id="{DAB2278B-FF59-471D-A096-2EA0F0B704BD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9564614" y="-11464091"/>
              <a:ext cx="127107" cy="177853"/>
            </a:xfrm>
            <a:custGeom>
              <a:avLst/>
              <a:gdLst>
                <a:gd name="connsiteX0" fmla="*/ 122665 w 127106"/>
                <a:gd name="connsiteY0" fmla="*/ 43692 h 177852"/>
                <a:gd name="connsiteX1" fmla="*/ 93582 w 127106"/>
                <a:gd name="connsiteY1" fmla="*/ 19056 h 177852"/>
                <a:gd name="connsiteX2" fmla="*/ 46949 w 127106"/>
                <a:gd name="connsiteY2" fmla="*/ 64606 h 177852"/>
                <a:gd name="connsiteX3" fmla="*/ 19113 w 127106"/>
                <a:gd name="connsiteY3" fmla="*/ 176248 h 177852"/>
                <a:gd name="connsiteX4" fmla="*/ 21591 w 127106"/>
                <a:gd name="connsiteY4" fmla="*/ 178377 h 177852"/>
                <a:gd name="connsiteX5" fmla="*/ 24960 w 127106"/>
                <a:gd name="connsiteY5" fmla="*/ 177138 h 177852"/>
                <a:gd name="connsiteX6" fmla="*/ 36844 w 127106"/>
                <a:gd name="connsiteY6" fmla="*/ 129817 h 177852"/>
                <a:gd name="connsiteX7" fmla="*/ 63442 w 127106"/>
                <a:gd name="connsiteY7" fmla="*/ 145592 h 177852"/>
                <a:gd name="connsiteX8" fmla="*/ 116278 w 127106"/>
                <a:gd name="connsiteY8" fmla="*/ 100582 h 177852"/>
                <a:gd name="connsiteX9" fmla="*/ 102447 w 127106"/>
                <a:gd name="connsiteY9" fmla="*/ 73642 h 177852"/>
                <a:gd name="connsiteX10" fmla="*/ 122665 w 127106"/>
                <a:gd name="connsiteY10" fmla="*/ 43692 h 177852"/>
                <a:gd name="connsiteX11" fmla="*/ 87552 w 127106"/>
                <a:gd name="connsiteY11" fmla="*/ 73467 h 177852"/>
                <a:gd name="connsiteX12" fmla="*/ 78512 w 127106"/>
                <a:gd name="connsiteY12" fmla="*/ 74706 h 177852"/>
                <a:gd name="connsiteX13" fmla="*/ 70178 w 127106"/>
                <a:gd name="connsiteY13" fmla="*/ 73816 h 177852"/>
                <a:gd name="connsiteX14" fmla="*/ 78512 w 127106"/>
                <a:gd name="connsiteY14" fmla="*/ 72578 h 177852"/>
                <a:gd name="connsiteX15" fmla="*/ 87552 w 127106"/>
                <a:gd name="connsiteY15" fmla="*/ 73467 h 177852"/>
                <a:gd name="connsiteX16" fmla="*/ 110956 w 127106"/>
                <a:gd name="connsiteY16" fmla="*/ 40501 h 177852"/>
                <a:gd name="connsiteX17" fmla="*/ 95353 w 127106"/>
                <a:gd name="connsiteY17" fmla="*/ 69917 h 177852"/>
                <a:gd name="connsiteX18" fmla="*/ 78686 w 127106"/>
                <a:gd name="connsiteY18" fmla="*/ 67616 h 177852"/>
                <a:gd name="connsiteX19" fmla="*/ 63616 w 127106"/>
                <a:gd name="connsiteY19" fmla="*/ 74348 h 177852"/>
                <a:gd name="connsiteX20" fmla="*/ 78154 w 127106"/>
                <a:gd name="connsiteY20" fmla="*/ 79493 h 177852"/>
                <a:gd name="connsiteX21" fmla="*/ 95004 w 127106"/>
                <a:gd name="connsiteY21" fmla="*/ 77009 h 177852"/>
                <a:gd name="connsiteX22" fmla="*/ 103155 w 127106"/>
                <a:gd name="connsiteY22" fmla="*/ 95795 h 177852"/>
                <a:gd name="connsiteX23" fmla="*/ 63974 w 127106"/>
                <a:gd name="connsiteY23" fmla="*/ 140630 h 177852"/>
                <a:gd name="connsiteX24" fmla="*/ 40563 w 127106"/>
                <a:gd name="connsiteY24" fmla="*/ 118304 h 177852"/>
                <a:gd name="connsiteX25" fmla="*/ 41095 w 127106"/>
                <a:gd name="connsiteY25" fmla="*/ 113158 h 177852"/>
                <a:gd name="connsiteX26" fmla="*/ 52796 w 127106"/>
                <a:gd name="connsiteY26" fmla="*/ 66019 h 177852"/>
                <a:gd name="connsiteX27" fmla="*/ 93224 w 127106"/>
                <a:gd name="connsiteY27" fmla="*/ 24018 h 177852"/>
                <a:gd name="connsiteX28" fmla="*/ 110956 w 127106"/>
                <a:gd name="connsiteY28" fmla="*/ 4050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7106" h="177852">
                  <a:moveTo>
                    <a:pt x="122665" y="43692"/>
                  </a:moveTo>
                  <a:cubicBezTo>
                    <a:pt x="122665" y="28098"/>
                    <a:pt x="109184" y="19056"/>
                    <a:pt x="93582" y="19056"/>
                  </a:cubicBezTo>
                  <a:cubicBezTo>
                    <a:pt x="69288" y="19056"/>
                    <a:pt x="51382" y="46702"/>
                    <a:pt x="46949" y="64606"/>
                  </a:cubicBezTo>
                  <a:lnTo>
                    <a:pt x="19113" y="176248"/>
                  </a:lnTo>
                  <a:cubicBezTo>
                    <a:pt x="18756" y="177487"/>
                    <a:pt x="20527" y="178377"/>
                    <a:pt x="21591" y="178377"/>
                  </a:cubicBezTo>
                  <a:cubicBezTo>
                    <a:pt x="23189" y="178377"/>
                    <a:pt x="24611" y="178202"/>
                    <a:pt x="24960" y="177138"/>
                  </a:cubicBezTo>
                  <a:lnTo>
                    <a:pt x="36844" y="129817"/>
                  </a:lnTo>
                  <a:cubicBezTo>
                    <a:pt x="40563" y="137971"/>
                    <a:pt x="49079" y="145592"/>
                    <a:pt x="63442" y="145592"/>
                  </a:cubicBezTo>
                  <a:cubicBezTo>
                    <a:pt x="88259" y="145592"/>
                    <a:pt x="116278" y="127697"/>
                    <a:pt x="116278" y="100582"/>
                  </a:cubicBezTo>
                  <a:cubicBezTo>
                    <a:pt x="116278" y="90125"/>
                    <a:pt x="111488" y="79493"/>
                    <a:pt x="102447" y="73642"/>
                  </a:cubicBezTo>
                  <a:cubicBezTo>
                    <a:pt x="111139" y="68148"/>
                    <a:pt x="122665" y="58048"/>
                    <a:pt x="122665" y="43692"/>
                  </a:cubicBezTo>
                  <a:close/>
                  <a:moveTo>
                    <a:pt x="87552" y="73467"/>
                  </a:moveTo>
                  <a:cubicBezTo>
                    <a:pt x="84891" y="73999"/>
                    <a:pt x="83651" y="74706"/>
                    <a:pt x="78512" y="74706"/>
                  </a:cubicBezTo>
                  <a:cubicBezTo>
                    <a:pt x="75675" y="74706"/>
                    <a:pt x="71418" y="74531"/>
                    <a:pt x="70178" y="73816"/>
                  </a:cubicBezTo>
                  <a:cubicBezTo>
                    <a:pt x="71950" y="72752"/>
                    <a:pt x="76915" y="72578"/>
                    <a:pt x="78512" y="72578"/>
                  </a:cubicBezTo>
                  <a:cubicBezTo>
                    <a:pt x="81173" y="72578"/>
                    <a:pt x="85073" y="72752"/>
                    <a:pt x="87552" y="73467"/>
                  </a:cubicBezTo>
                  <a:close/>
                  <a:moveTo>
                    <a:pt x="110956" y="40501"/>
                  </a:moveTo>
                  <a:cubicBezTo>
                    <a:pt x="110956" y="49894"/>
                    <a:pt x="106348" y="63717"/>
                    <a:pt x="95353" y="69917"/>
                  </a:cubicBezTo>
                  <a:cubicBezTo>
                    <a:pt x="91985" y="68853"/>
                    <a:pt x="88616" y="67616"/>
                    <a:pt x="78686" y="67616"/>
                  </a:cubicBezTo>
                  <a:cubicBezTo>
                    <a:pt x="72482" y="67616"/>
                    <a:pt x="63616" y="67973"/>
                    <a:pt x="63616" y="74348"/>
                  </a:cubicBezTo>
                  <a:cubicBezTo>
                    <a:pt x="63616" y="78778"/>
                    <a:pt x="69114" y="79493"/>
                    <a:pt x="78154" y="79493"/>
                  </a:cubicBezTo>
                  <a:cubicBezTo>
                    <a:pt x="84184" y="79493"/>
                    <a:pt x="89506" y="78605"/>
                    <a:pt x="95004" y="77009"/>
                  </a:cubicBezTo>
                  <a:cubicBezTo>
                    <a:pt x="100319" y="80732"/>
                    <a:pt x="103155" y="87997"/>
                    <a:pt x="103155" y="95795"/>
                  </a:cubicBezTo>
                  <a:cubicBezTo>
                    <a:pt x="103155" y="121488"/>
                    <a:pt x="85606" y="140630"/>
                    <a:pt x="63974" y="140630"/>
                  </a:cubicBezTo>
                  <a:cubicBezTo>
                    <a:pt x="50318" y="140630"/>
                    <a:pt x="40563" y="132301"/>
                    <a:pt x="40563" y="118304"/>
                  </a:cubicBezTo>
                  <a:cubicBezTo>
                    <a:pt x="40563" y="116525"/>
                    <a:pt x="40745" y="114754"/>
                    <a:pt x="41095" y="113158"/>
                  </a:cubicBezTo>
                  <a:lnTo>
                    <a:pt x="52796" y="66019"/>
                  </a:lnTo>
                  <a:cubicBezTo>
                    <a:pt x="57055" y="49187"/>
                    <a:pt x="72657" y="24018"/>
                    <a:pt x="93224" y="24018"/>
                  </a:cubicBezTo>
                  <a:cubicBezTo>
                    <a:pt x="103686" y="24018"/>
                    <a:pt x="110956" y="29695"/>
                    <a:pt x="110956" y="405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68" name="Forme libre : forme 225367">
              <a:extLst>
                <a:ext uri="{FF2B5EF4-FFF2-40B4-BE49-F238E27FC236}">
                  <a16:creationId xmlns:a16="http://schemas.microsoft.com/office/drawing/2014/main" id="{E337BAE8-905F-4CC3-9EE8-58A4C3BB95E5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9566965" y="-11250224"/>
              <a:ext cx="101685" cy="101630"/>
            </a:xfrm>
            <a:custGeom>
              <a:avLst/>
              <a:gdLst>
                <a:gd name="connsiteX0" fmla="*/ 85733 w 101685"/>
                <a:gd name="connsiteY0" fmla="*/ 29331 h 101630"/>
                <a:gd name="connsiteX1" fmla="*/ 76693 w 101685"/>
                <a:gd name="connsiteY1" fmla="*/ 39256 h 101630"/>
                <a:gd name="connsiteX2" fmla="*/ 83605 w 101685"/>
                <a:gd name="connsiteY2" fmla="*/ 45814 h 101630"/>
                <a:gd name="connsiteX3" fmla="*/ 93717 w 101685"/>
                <a:gd name="connsiteY3" fmla="*/ 34476 h 101630"/>
                <a:gd name="connsiteX4" fmla="*/ 70306 w 101685"/>
                <a:gd name="connsiteY4" fmla="*/ 19056 h 101630"/>
                <a:gd name="connsiteX5" fmla="*/ 19066 w 101685"/>
                <a:gd name="connsiteY5" fmla="*/ 68148 h 101630"/>
                <a:gd name="connsiteX6" fmla="*/ 51868 w 101685"/>
                <a:gd name="connsiteY6" fmla="*/ 98978 h 101630"/>
                <a:gd name="connsiteX7" fmla="*/ 95838 w 101685"/>
                <a:gd name="connsiteY7" fmla="*/ 78955 h 101630"/>
                <a:gd name="connsiteX8" fmla="*/ 92828 w 101685"/>
                <a:gd name="connsiteY8" fmla="*/ 75945 h 101630"/>
                <a:gd name="connsiteX9" fmla="*/ 89992 w 101685"/>
                <a:gd name="connsiteY9" fmla="*/ 77716 h 101630"/>
                <a:gd name="connsiteX10" fmla="*/ 52225 w 101685"/>
                <a:gd name="connsiteY10" fmla="*/ 94016 h 101630"/>
                <a:gd name="connsiteX11" fmla="*/ 33778 w 101685"/>
                <a:gd name="connsiteY11" fmla="*/ 74349 h 101630"/>
                <a:gd name="connsiteX12" fmla="*/ 45488 w 101685"/>
                <a:gd name="connsiteY12" fmla="*/ 37660 h 101630"/>
                <a:gd name="connsiteX13" fmla="*/ 70306 w 101685"/>
                <a:gd name="connsiteY13" fmla="*/ 24018 h 101630"/>
                <a:gd name="connsiteX14" fmla="*/ 85733 w 101685"/>
                <a:gd name="connsiteY14" fmla="*/ 293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01630">
                  <a:moveTo>
                    <a:pt x="85733" y="29331"/>
                  </a:moveTo>
                  <a:cubicBezTo>
                    <a:pt x="79355" y="30395"/>
                    <a:pt x="76693" y="35357"/>
                    <a:pt x="76693" y="39256"/>
                  </a:cubicBezTo>
                  <a:cubicBezTo>
                    <a:pt x="76693" y="44043"/>
                    <a:pt x="80419" y="45814"/>
                    <a:pt x="83605" y="45814"/>
                  </a:cubicBezTo>
                  <a:cubicBezTo>
                    <a:pt x="87505" y="45814"/>
                    <a:pt x="93717" y="42979"/>
                    <a:pt x="93717" y="34476"/>
                  </a:cubicBezTo>
                  <a:cubicBezTo>
                    <a:pt x="93717" y="22422"/>
                    <a:pt x="79886" y="19056"/>
                    <a:pt x="70306" y="19056"/>
                  </a:cubicBezTo>
                  <a:cubicBezTo>
                    <a:pt x="43709" y="19056"/>
                    <a:pt x="19066" y="43511"/>
                    <a:pt x="19066" y="68148"/>
                  </a:cubicBezTo>
                  <a:cubicBezTo>
                    <a:pt x="19066" y="83386"/>
                    <a:pt x="29703" y="98978"/>
                    <a:pt x="51868" y="98978"/>
                  </a:cubicBezTo>
                  <a:cubicBezTo>
                    <a:pt x="81833" y="98978"/>
                    <a:pt x="95838" y="81439"/>
                    <a:pt x="95838" y="78955"/>
                  </a:cubicBezTo>
                  <a:cubicBezTo>
                    <a:pt x="95838" y="77891"/>
                    <a:pt x="94249" y="75945"/>
                    <a:pt x="92828" y="75945"/>
                  </a:cubicBezTo>
                  <a:cubicBezTo>
                    <a:pt x="91763" y="75945"/>
                    <a:pt x="91406" y="76296"/>
                    <a:pt x="89992" y="77716"/>
                  </a:cubicBezTo>
                  <a:cubicBezTo>
                    <a:pt x="76161" y="94016"/>
                    <a:pt x="55411" y="94016"/>
                    <a:pt x="52225" y="94016"/>
                  </a:cubicBezTo>
                  <a:cubicBezTo>
                    <a:pt x="39459" y="94016"/>
                    <a:pt x="33778" y="85338"/>
                    <a:pt x="33778" y="74349"/>
                  </a:cubicBezTo>
                  <a:cubicBezTo>
                    <a:pt x="33778" y="69204"/>
                    <a:pt x="36265" y="49894"/>
                    <a:pt x="45488" y="37660"/>
                  </a:cubicBezTo>
                  <a:cubicBezTo>
                    <a:pt x="52225" y="28980"/>
                    <a:pt x="61440" y="24018"/>
                    <a:pt x="70306" y="24018"/>
                  </a:cubicBezTo>
                  <a:cubicBezTo>
                    <a:pt x="72792" y="24018"/>
                    <a:pt x="81301" y="24369"/>
                    <a:pt x="85733" y="293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69" name="Forme libre : forme 225368">
              <a:extLst>
                <a:ext uri="{FF2B5EF4-FFF2-40B4-BE49-F238E27FC236}">
                  <a16:creationId xmlns:a16="http://schemas.microsoft.com/office/drawing/2014/main" id="{BEA047DC-981B-4902-AA4D-3CF1CA733527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9785937" y="-11449812"/>
              <a:ext cx="76264" cy="330298"/>
            </a:xfrm>
            <a:custGeom>
              <a:avLst/>
              <a:gdLst>
                <a:gd name="connsiteX0" fmla="*/ 19066 w 76264"/>
                <a:gd name="connsiteY0" fmla="*/ 322510 h 330298"/>
                <a:gd name="connsiteX1" fmla="*/ 67684 w 76264"/>
                <a:gd name="connsiteY1" fmla="*/ 322510 h 330298"/>
                <a:gd name="connsiteX2" fmla="*/ 67684 w 76264"/>
                <a:gd name="connsiteY2" fmla="*/ 312387 h 330298"/>
                <a:gd name="connsiteX3" fmla="*/ 29195 w 76264"/>
                <a:gd name="connsiteY3" fmla="*/ 312387 h 330298"/>
                <a:gd name="connsiteX4" fmla="*/ 29195 w 76264"/>
                <a:gd name="connsiteY4" fmla="*/ 29179 h 330298"/>
                <a:gd name="connsiteX5" fmla="*/ 67684 w 76264"/>
                <a:gd name="connsiteY5" fmla="*/ 29179 h 330298"/>
                <a:gd name="connsiteX6" fmla="*/ 67684 w 76264"/>
                <a:gd name="connsiteY6" fmla="*/ 19056 h 330298"/>
                <a:gd name="connsiteX7" fmla="*/ 19066 w 76264"/>
                <a:gd name="connsiteY7" fmla="*/ 19056 h 330298"/>
                <a:gd name="connsiteX8" fmla="*/ 19066 w 76264"/>
                <a:gd name="connsiteY8" fmla="*/ 322510 h 330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264" h="330298">
                  <a:moveTo>
                    <a:pt x="19066" y="322510"/>
                  </a:moveTo>
                  <a:lnTo>
                    <a:pt x="67684" y="322510"/>
                  </a:lnTo>
                  <a:lnTo>
                    <a:pt x="67684" y="312387"/>
                  </a:lnTo>
                  <a:lnTo>
                    <a:pt x="29195" y="312387"/>
                  </a:lnTo>
                  <a:lnTo>
                    <a:pt x="29195" y="29179"/>
                  </a:lnTo>
                  <a:lnTo>
                    <a:pt x="67684" y="29179"/>
                  </a:lnTo>
                  <a:lnTo>
                    <a:pt x="67684" y="19056"/>
                  </a:lnTo>
                  <a:lnTo>
                    <a:pt x="19066" y="19056"/>
                  </a:lnTo>
                  <a:lnTo>
                    <a:pt x="19066" y="3225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70" name="Forme libre : forme 225369">
              <a:extLst>
                <a:ext uri="{FF2B5EF4-FFF2-40B4-BE49-F238E27FC236}">
                  <a16:creationId xmlns:a16="http://schemas.microsoft.com/office/drawing/2014/main" id="{6D0A698D-B922-4ABF-9E1B-C3037CA87DF2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9854487" y="-11407507"/>
              <a:ext cx="177949" cy="203260"/>
            </a:xfrm>
            <a:custGeom>
              <a:avLst/>
              <a:gdLst>
                <a:gd name="connsiteX0" fmla="*/ 105920 w 177949"/>
                <a:gd name="connsiteY0" fmla="*/ 157749 h 203260"/>
                <a:gd name="connsiteX1" fmla="*/ 173278 w 177949"/>
                <a:gd name="connsiteY1" fmla="*/ 105608 h 203260"/>
                <a:gd name="connsiteX2" fmla="*/ 105920 w 177949"/>
                <a:gd name="connsiteY2" fmla="*/ 53220 h 203260"/>
                <a:gd name="connsiteX3" fmla="*/ 105920 w 177949"/>
                <a:gd name="connsiteY3" fmla="*/ 39048 h 203260"/>
                <a:gd name="connsiteX4" fmla="*/ 129983 w 177949"/>
                <a:gd name="connsiteY4" fmla="*/ 26899 h 203260"/>
                <a:gd name="connsiteX5" fmla="*/ 138340 w 177949"/>
                <a:gd name="connsiteY5" fmla="*/ 26899 h 203260"/>
                <a:gd name="connsiteX6" fmla="*/ 138340 w 177949"/>
                <a:gd name="connsiteY6" fmla="*/ 19056 h 203260"/>
                <a:gd name="connsiteX7" fmla="*/ 95545 w 177949"/>
                <a:gd name="connsiteY7" fmla="*/ 19809 h 203260"/>
                <a:gd name="connsiteX8" fmla="*/ 52495 w 177949"/>
                <a:gd name="connsiteY8" fmla="*/ 19056 h 203260"/>
                <a:gd name="connsiteX9" fmla="*/ 52495 w 177949"/>
                <a:gd name="connsiteY9" fmla="*/ 26899 h 203260"/>
                <a:gd name="connsiteX10" fmla="*/ 60853 w 177949"/>
                <a:gd name="connsiteY10" fmla="*/ 26899 h 203260"/>
                <a:gd name="connsiteX11" fmla="*/ 84908 w 177949"/>
                <a:gd name="connsiteY11" fmla="*/ 39048 h 203260"/>
                <a:gd name="connsiteX12" fmla="*/ 84908 w 177949"/>
                <a:gd name="connsiteY12" fmla="*/ 53220 h 203260"/>
                <a:gd name="connsiteX13" fmla="*/ 19066 w 177949"/>
                <a:gd name="connsiteY13" fmla="*/ 105354 h 203260"/>
                <a:gd name="connsiteX14" fmla="*/ 84908 w 177949"/>
                <a:gd name="connsiteY14" fmla="*/ 157749 h 203260"/>
                <a:gd name="connsiteX15" fmla="*/ 84908 w 177949"/>
                <a:gd name="connsiteY15" fmla="*/ 171921 h 203260"/>
                <a:gd name="connsiteX16" fmla="*/ 60853 w 177949"/>
                <a:gd name="connsiteY16" fmla="*/ 184070 h 203260"/>
                <a:gd name="connsiteX17" fmla="*/ 52495 w 177949"/>
                <a:gd name="connsiteY17" fmla="*/ 184070 h 203260"/>
                <a:gd name="connsiteX18" fmla="*/ 52495 w 177949"/>
                <a:gd name="connsiteY18" fmla="*/ 191913 h 203260"/>
                <a:gd name="connsiteX19" fmla="*/ 95290 w 177949"/>
                <a:gd name="connsiteY19" fmla="*/ 191152 h 203260"/>
                <a:gd name="connsiteX20" fmla="*/ 138340 w 177949"/>
                <a:gd name="connsiteY20" fmla="*/ 191913 h 203260"/>
                <a:gd name="connsiteX21" fmla="*/ 138340 w 177949"/>
                <a:gd name="connsiteY21" fmla="*/ 184070 h 203260"/>
                <a:gd name="connsiteX22" fmla="*/ 129983 w 177949"/>
                <a:gd name="connsiteY22" fmla="*/ 184070 h 203260"/>
                <a:gd name="connsiteX23" fmla="*/ 105920 w 177949"/>
                <a:gd name="connsiteY23" fmla="*/ 171921 h 203260"/>
                <a:gd name="connsiteX24" fmla="*/ 105920 w 177949"/>
                <a:gd name="connsiteY24" fmla="*/ 157749 h 203260"/>
                <a:gd name="connsiteX25" fmla="*/ 84908 w 177949"/>
                <a:gd name="connsiteY25" fmla="*/ 151929 h 203260"/>
                <a:gd name="connsiteX26" fmla="*/ 44393 w 177949"/>
                <a:gd name="connsiteY26" fmla="*/ 105608 h 203260"/>
                <a:gd name="connsiteX27" fmla="*/ 84908 w 177949"/>
                <a:gd name="connsiteY27" fmla="*/ 59040 h 203260"/>
                <a:gd name="connsiteX28" fmla="*/ 84908 w 177949"/>
                <a:gd name="connsiteY28" fmla="*/ 151929 h 203260"/>
                <a:gd name="connsiteX29" fmla="*/ 105920 w 177949"/>
                <a:gd name="connsiteY29" fmla="*/ 58786 h 203260"/>
                <a:gd name="connsiteX30" fmla="*/ 147960 w 177949"/>
                <a:gd name="connsiteY30" fmla="*/ 105354 h 203260"/>
                <a:gd name="connsiteX31" fmla="*/ 105920 w 177949"/>
                <a:gd name="connsiteY31" fmla="*/ 152175 h 203260"/>
                <a:gd name="connsiteX32" fmla="*/ 105920 w 177949"/>
                <a:gd name="connsiteY32" fmla="*/ 5878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03260">
                  <a:moveTo>
                    <a:pt x="105920" y="157749"/>
                  </a:moveTo>
                  <a:cubicBezTo>
                    <a:pt x="145172" y="154708"/>
                    <a:pt x="173278" y="131175"/>
                    <a:pt x="173278" y="105608"/>
                  </a:cubicBezTo>
                  <a:cubicBezTo>
                    <a:pt x="173278" y="79287"/>
                    <a:pt x="144418" y="56261"/>
                    <a:pt x="105920" y="53220"/>
                  </a:cubicBezTo>
                  <a:lnTo>
                    <a:pt x="105920" y="39048"/>
                  </a:lnTo>
                  <a:cubicBezTo>
                    <a:pt x="105920" y="30441"/>
                    <a:pt x="105920" y="26899"/>
                    <a:pt x="129983" y="26899"/>
                  </a:cubicBezTo>
                  <a:lnTo>
                    <a:pt x="138340" y="26899"/>
                  </a:lnTo>
                  <a:lnTo>
                    <a:pt x="138340" y="19056"/>
                  </a:lnTo>
                  <a:cubicBezTo>
                    <a:pt x="129220" y="19809"/>
                    <a:pt x="105920" y="19809"/>
                    <a:pt x="95545" y="19809"/>
                  </a:cubicBezTo>
                  <a:cubicBezTo>
                    <a:pt x="85162" y="19809"/>
                    <a:pt x="61608" y="19809"/>
                    <a:pt x="52495" y="19056"/>
                  </a:cubicBezTo>
                  <a:lnTo>
                    <a:pt x="52495" y="26899"/>
                  </a:lnTo>
                  <a:lnTo>
                    <a:pt x="60853" y="26899"/>
                  </a:lnTo>
                  <a:cubicBezTo>
                    <a:pt x="84908" y="26899"/>
                    <a:pt x="84908" y="30187"/>
                    <a:pt x="84908" y="39048"/>
                  </a:cubicBezTo>
                  <a:lnTo>
                    <a:pt x="84908" y="53220"/>
                  </a:lnTo>
                  <a:cubicBezTo>
                    <a:pt x="46164" y="57017"/>
                    <a:pt x="19066" y="80304"/>
                    <a:pt x="19066" y="105354"/>
                  </a:cubicBezTo>
                  <a:cubicBezTo>
                    <a:pt x="19066" y="131428"/>
                    <a:pt x="47172" y="153954"/>
                    <a:pt x="84908" y="157749"/>
                  </a:cubicBezTo>
                  <a:lnTo>
                    <a:pt x="84908" y="171921"/>
                  </a:lnTo>
                  <a:cubicBezTo>
                    <a:pt x="84908" y="180528"/>
                    <a:pt x="84908" y="184070"/>
                    <a:pt x="60853" y="184070"/>
                  </a:cubicBezTo>
                  <a:lnTo>
                    <a:pt x="52495" y="184070"/>
                  </a:lnTo>
                  <a:lnTo>
                    <a:pt x="52495" y="191913"/>
                  </a:lnTo>
                  <a:cubicBezTo>
                    <a:pt x="61608" y="191152"/>
                    <a:pt x="84908" y="191152"/>
                    <a:pt x="95290" y="191152"/>
                  </a:cubicBezTo>
                  <a:cubicBezTo>
                    <a:pt x="105674" y="191152"/>
                    <a:pt x="129220" y="191152"/>
                    <a:pt x="138340" y="191913"/>
                  </a:cubicBezTo>
                  <a:lnTo>
                    <a:pt x="138340" y="184070"/>
                  </a:lnTo>
                  <a:lnTo>
                    <a:pt x="129983" y="184070"/>
                  </a:lnTo>
                  <a:cubicBezTo>
                    <a:pt x="105920" y="184070"/>
                    <a:pt x="105920" y="180774"/>
                    <a:pt x="105920" y="171921"/>
                  </a:cubicBezTo>
                  <a:lnTo>
                    <a:pt x="105920" y="157749"/>
                  </a:lnTo>
                  <a:close/>
                  <a:moveTo>
                    <a:pt x="84908" y="151929"/>
                  </a:moveTo>
                  <a:cubicBezTo>
                    <a:pt x="48944" y="147118"/>
                    <a:pt x="44393" y="121305"/>
                    <a:pt x="44393" y="105608"/>
                  </a:cubicBezTo>
                  <a:cubicBezTo>
                    <a:pt x="44393" y="92451"/>
                    <a:pt x="46919" y="64107"/>
                    <a:pt x="84908" y="59040"/>
                  </a:cubicBezTo>
                  <a:lnTo>
                    <a:pt x="84908" y="151929"/>
                  </a:lnTo>
                  <a:close/>
                  <a:moveTo>
                    <a:pt x="105920" y="58786"/>
                  </a:moveTo>
                  <a:cubicBezTo>
                    <a:pt x="140866" y="62837"/>
                    <a:pt x="147960" y="86124"/>
                    <a:pt x="147960" y="105354"/>
                  </a:cubicBezTo>
                  <a:cubicBezTo>
                    <a:pt x="147960" y="120543"/>
                    <a:pt x="144163" y="147626"/>
                    <a:pt x="105920" y="152175"/>
                  </a:cubicBezTo>
                  <a:lnTo>
                    <a:pt x="105920" y="587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71" name="Forme libre : forme 225370">
              <a:extLst>
                <a:ext uri="{FF2B5EF4-FFF2-40B4-BE49-F238E27FC236}">
                  <a16:creationId xmlns:a16="http://schemas.microsoft.com/office/drawing/2014/main" id="{ABCE69CA-3123-47E6-A23E-6EA4F851F8D4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10034059" y="-11319652"/>
              <a:ext cx="203371" cy="152445"/>
            </a:xfrm>
            <a:custGeom>
              <a:avLst/>
              <a:gdLst>
                <a:gd name="connsiteX0" fmla="*/ 83072 w 203370"/>
                <a:gd name="connsiteY0" fmla="*/ 74349 h 152445"/>
                <a:gd name="connsiteX1" fmla="*/ 64809 w 203370"/>
                <a:gd name="connsiteY1" fmla="*/ 63893 h 152445"/>
                <a:gd name="connsiteX2" fmla="*/ 19066 w 203370"/>
                <a:gd name="connsiteY2" fmla="*/ 114398 h 152445"/>
                <a:gd name="connsiteX3" fmla="*/ 45838 w 203370"/>
                <a:gd name="connsiteY3" fmla="*/ 143815 h 152445"/>
                <a:gd name="connsiteX4" fmla="*/ 71013 w 203370"/>
                <a:gd name="connsiteY4" fmla="*/ 131412 h 152445"/>
                <a:gd name="connsiteX5" fmla="*/ 89276 w 203370"/>
                <a:gd name="connsiteY5" fmla="*/ 143815 h 152445"/>
                <a:gd name="connsiteX6" fmla="*/ 103290 w 203370"/>
                <a:gd name="connsiteY6" fmla="*/ 134422 h 152445"/>
                <a:gd name="connsiteX7" fmla="*/ 109495 w 203370"/>
                <a:gd name="connsiteY7" fmla="*/ 116700 h 152445"/>
                <a:gd name="connsiteX8" fmla="*/ 106658 w 203370"/>
                <a:gd name="connsiteY8" fmla="*/ 114398 h 152445"/>
                <a:gd name="connsiteX9" fmla="*/ 102758 w 203370"/>
                <a:gd name="connsiteY9" fmla="*/ 119892 h 152445"/>
                <a:gd name="connsiteX10" fmla="*/ 89809 w 203370"/>
                <a:gd name="connsiteY10" fmla="*/ 138853 h 152445"/>
                <a:gd name="connsiteX11" fmla="*/ 83962 w 203370"/>
                <a:gd name="connsiteY11" fmla="*/ 130175 h 152445"/>
                <a:gd name="connsiteX12" fmla="*/ 86616 w 203370"/>
                <a:gd name="connsiteY12" fmla="*/ 116168 h 152445"/>
                <a:gd name="connsiteX13" fmla="*/ 90516 w 203370"/>
                <a:gd name="connsiteY13" fmla="*/ 100217 h 152445"/>
                <a:gd name="connsiteX14" fmla="*/ 94067 w 203370"/>
                <a:gd name="connsiteY14" fmla="*/ 86751 h 152445"/>
                <a:gd name="connsiteX15" fmla="*/ 97260 w 203370"/>
                <a:gd name="connsiteY15" fmla="*/ 72927 h 152445"/>
                <a:gd name="connsiteX16" fmla="*/ 91231 w 203370"/>
                <a:gd name="connsiteY16" fmla="*/ 67259 h 152445"/>
                <a:gd name="connsiteX17" fmla="*/ 83072 w 203370"/>
                <a:gd name="connsiteY17" fmla="*/ 74349 h 152445"/>
                <a:gd name="connsiteX18" fmla="*/ 71728 w 203370"/>
                <a:gd name="connsiteY18" fmla="*/ 119892 h 152445"/>
                <a:gd name="connsiteX19" fmla="*/ 62680 w 203370"/>
                <a:gd name="connsiteY19" fmla="*/ 131763 h 152445"/>
                <a:gd name="connsiteX20" fmla="*/ 46370 w 203370"/>
                <a:gd name="connsiteY20" fmla="*/ 138853 h 152445"/>
                <a:gd name="connsiteX21" fmla="*/ 33421 w 203370"/>
                <a:gd name="connsiteY21" fmla="*/ 121663 h 152445"/>
                <a:gd name="connsiteX22" fmla="*/ 42644 w 203370"/>
                <a:gd name="connsiteY22" fmla="*/ 85687 h 152445"/>
                <a:gd name="connsiteX23" fmla="*/ 64809 w 203370"/>
                <a:gd name="connsiteY23" fmla="*/ 68855 h 152445"/>
                <a:gd name="connsiteX24" fmla="*/ 80594 w 203370"/>
                <a:gd name="connsiteY24" fmla="*/ 84274 h 152445"/>
                <a:gd name="connsiteX25" fmla="*/ 80062 w 203370"/>
                <a:gd name="connsiteY25" fmla="*/ 86751 h 152445"/>
                <a:gd name="connsiteX26" fmla="*/ 71728 w 203370"/>
                <a:gd name="connsiteY26" fmla="*/ 119892 h 152445"/>
                <a:gd name="connsiteX27" fmla="*/ 164915 w 203370"/>
                <a:gd name="connsiteY27" fmla="*/ 24375 h 152445"/>
                <a:gd name="connsiteX28" fmla="*/ 165630 w 203370"/>
                <a:gd name="connsiteY28" fmla="*/ 21534 h 152445"/>
                <a:gd name="connsiteX29" fmla="*/ 162794 w 203370"/>
                <a:gd name="connsiteY29" fmla="*/ 19056 h 152445"/>
                <a:gd name="connsiteX30" fmla="*/ 140097 w 203370"/>
                <a:gd name="connsiteY30" fmla="*/ 20827 h 152445"/>
                <a:gd name="connsiteX31" fmla="*/ 136197 w 203370"/>
                <a:gd name="connsiteY31" fmla="*/ 24899 h 152445"/>
                <a:gd name="connsiteX32" fmla="*/ 140804 w 203370"/>
                <a:gd name="connsiteY32" fmla="*/ 27385 h 152445"/>
                <a:gd name="connsiteX33" fmla="*/ 149312 w 203370"/>
                <a:gd name="connsiteY33" fmla="*/ 30044 h 152445"/>
                <a:gd name="connsiteX34" fmla="*/ 146477 w 203370"/>
                <a:gd name="connsiteY34" fmla="*/ 42447 h 152445"/>
                <a:gd name="connsiteX35" fmla="*/ 142402 w 203370"/>
                <a:gd name="connsiteY35" fmla="*/ 58755 h 152445"/>
                <a:gd name="connsiteX36" fmla="*/ 130699 w 203370"/>
                <a:gd name="connsiteY36" fmla="*/ 105895 h 152445"/>
                <a:gd name="connsiteX37" fmla="*/ 129810 w 203370"/>
                <a:gd name="connsiteY37" fmla="*/ 114573 h 152445"/>
                <a:gd name="connsiteX38" fmla="*/ 155875 w 203370"/>
                <a:gd name="connsiteY38" fmla="*/ 143815 h 152445"/>
                <a:gd name="connsiteX39" fmla="*/ 201625 w 203370"/>
                <a:gd name="connsiteY39" fmla="*/ 93484 h 152445"/>
                <a:gd name="connsiteX40" fmla="*/ 175028 w 203370"/>
                <a:gd name="connsiteY40" fmla="*/ 63893 h 152445"/>
                <a:gd name="connsiteX41" fmla="*/ 152681 w 203370"/>
                <a:gd name="connsiteY41" fmla="*/ 73634 h 152445"/>
                <a:gd name="connsiteX42" fmla="*/ 164915 w 203370"/>
                <a:gd name="connsiteY42" fmla="*/ 24375 h 152445"/>
                <a:gd name="connsiteX43" fmla="*/ 156049 w 203370"/>
                <a:gd name="connsiteY43" fmla="*/ 138853 h 152445"/>
                <a:gd name="connsiteX44" fmla="*/ 142402 w 203370"/>
                <a:gd name="connsiteY44" fmla="*/ 120782 h 152445"/>
                <a:gd name="connsiteX45" fmla="*/ 148963 w 203370"/>
                <a:gd name="connsiteY45" fmla="*/ 88173 h 152445"/>
                <a:gd name="connsiteX46" fmla="*/ 153396 w 203370"/>
                <a:gd name="connsiteY46" fmla="*/ 80551 h 152445"/>
                <a:gd name="connsiteX47" fmla="*/ 174496 w 203370"/>
                <a:gd name="connsiteY47" fmla="*/ 68855 h 152445"/>
                <a:gd name="connsiteX48" fmla="*/ 187437 w 203370"/>
                <a:gd name="connsiteY48" fmla="*/ 86045 h 152445"/>
                <a:gd name="connsiteX49" fmla="*/ 178214 w 203370"/>
                <a:gd name="connsiteY49" fmla="*/ 121663 h 152445"/>
                <a:gd name="connsiteX50" fmla="*/ 156049 w 203370"/>
                <a:gd name="connsiteY50" fmla="*/ 13885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3370" h="152445">
                  <a:moveTo>
                    <a:pt x="83072" y="74349"/>
                  </a:moveTo>
                  <a:cubicBezTo>
                    <a:pt x="79346" y="68497"/>
                    <a:pt x="73317" y="63893"/>
                    <a:pt x="64809" y="63893"/>
                  </a:cubicBezTo>
                  <a:cubicBezTo>
                    <a:pt x="42112" y="63893"/>
                    <a:pt x="19066" y="88878"/>
                    <a:pt x="19066" y="114398"/>
                  </a:cubicBezTo>
                  <a:cubicBezTo>
                    <a:pt x="19066" y="131588"/>
                    <a:pt x="30585" y="143815"/>
                    <a:pt x="45838" y="143815"/>
                  </a:cubicBezTo>
                  <a:cubicBezTo>
                    <a:pt x="55411" y="143815"/>
                    <a:pt x="63919" y="138321"/>
                    <a:pt x="71013" y="131412"/>
                  </a:cubicBezTo>
                  <a:cubicBezTo>
                    <a:pt x="74381" y="142044"/>
                    <a:pt x="84669" y="143815"/>
                    <a:pt x="89276" y="143815"/>
                  </a:cubicBezTo>
                  <a:cubicBezTo>
                    <a:pt x="95664" y="143815"/>
                    <a:pt x="100097" y="139917"/>
                    <a:pt x="103290" y="134422"/>
                  </a:cubicBezTo>
                  <a:cubicBezTo>
                    <a:pt x="107190" y="127514"/>
                    <a:pt x="109495" y="117415"/>
                    <a:pt x="109495" y="116700"/>
                  </a:cubicBezTo>
                  <a:cubicBezTo>
                    <a:pt x="109495" y="114398"/>
                    <a:pt x="107190" y="114398"/>
                    <a:pt x="106658" y="114398"/>
                  </a:cubicBezTo>
                  <a:cubicBezTo>
                    <a:pt x="104172" y="114398"/>
                    <a:pt x="103997" y="115105"/>
                    <a:pt x="102758" y="119892"/>
                  </a:cubicBezTo>
                  <a:cubicBezTo>
                    <a:pt x="100629" y="128396"/>
                    <a:pt x="97260" y="138853"/>
                    <a:pt x="89809" y="138853"/>
                  </a:cubicBezTo>
                  <a:cubicBezTo>
                    <a:pt x="85201" y="138853"/>
                    <a:pt x="83962" y="134954"/>
                    <a:pt x="83962" y="130175"/>
                  </a:cubicBezTo>
                  <a:cubicBezTo>
                    <a:pt x="83962" y="127157"/>
                    <a:pt x="85376" y="120782"/>
                    <a:pt x="86616" y="116168"/>
                  </a:cubicBezTo>
                  <a:cubicBezTo>
                    <a:pt x="87863" y="111389"/>
                    <a:pt x="89634" y="104124"/>
                    <a:pt x="90516" y="100217"/>
                  </a:cubicBezTo>
                  <a:lnTo>
                    <a:pt x="94067" y="86751"/>
                  </a:lnTo>
                  <a:cubicBezTo>
                    <a:pt x="95131" y="82147"/>
                    <a:pt x="97260" y="73817"/>
                    <a:pt x="97260" y="72927"/>
                  </a:cubicBezTo>
                  <a:cubicBezTo>
                    <a:pt x="97260" y="69029"/>
                    <a:pt x="94067" y="67259"/>
                    <a:pt x="91231" y="67259"/>
                  </a:cubicBezTo>
                  <a:cubicBezTo>
                    <a:pt x="88212" y="67259"/>
                    <a:pt x="84137" y="69387"/>
                    <a:pt x="83072" y="74349"/>
                  </a:cubicBezTo>
                  <a:close/>
                  <a:moveTo>
                    <a:pt x="71728" y="119892"/>
                  </a:moveTo>
                  <a:cubicBezTo>
                    <a:pt x="70480" y="124854"/>
                    <a:pt x="66580" y="128396"/>
                    <a:pt x="62680" y="131763"/>
                  </a:cubicBezTo>
                  <a:cubicBezTo>
                    <a:pt x="61082" y="133183"/>
                    <a:pt x="53996" y="138853"/>
                    <a:pt x="46370" y="138853"/>
                  </a:cubicBezTo>
                  <a:cubicBezTo>
                    <a:pt x="39809" y="138853"/>
                    <a:pt x="33421" y="134247"/>
                    <a:pt x="33421" y="121663"/>
                  </a:cubicBezTo>
                  <a:cubicBezTo>
                    <a:pt x="33421" y="112270"/>
                    <a:pt x="38569" y="92777"/>
                    <a:pt x="42644" y="85687"/>
                  </a:cubicBezTo>
                  <a:cubicBezTo>
                    <a:pt x="50803" y="71515"/>
                    <a:pt x="59843" y="68855"/>
                    <a:pt x="64809" y="68855"/>
                  </a:cubicBezTo>
                  <a:cubicBezTo>
                    <a:pt x="77217" y="68855"/>
                    <a:pt x="80594" y="82320"/>
                    <a:pt x="80594" y="84274"/>
                  </a:cubicBezTo>
                  <a:cubicBezTo>
                    <a:pt x="80594" y="84981"/>
                    <a:pt x="80236" y="86219"/>
                    <a:pt x="80062" y="86751"/>
                  </a:cubicBezTo>
                  <a:lnTo>
                    <a:pt x="71728" y="119892"/>
                  </a:lnTo>
                  <a:close/>
                  <a:moveTo>
                    <a:pt x="164915" y="24375"/>
                  </a:moveTo>
                  <a:cubicBezTo>
                    <a:pt x="165098" y="24018"/>
                    <a:pt x="165630" y="21715"/>
                    <a:pt x="165630" y="21534"/>
                  </a:cubicBezTo>
                  <a:cubicBezTo>
                    <a:pt x="165630" y="20651"/>
                    <a:pt x="164915" y="19056"/>
                    <a:pt x="162794" y="19056"/>
                  </a:cubicBezTo>
                  <a:cubicBezTo>
                    <a:pt x="159243" y="19056"/>
                    <a:pt x="144530" y="20468"/>
                    <a:pt x="140097" y="20827"/>
                  </a:cubicBezTo>
                  <a:cubicBezTo>
                    <a:pt x="138675" y="21002"/>
                    <a:pt x="136197" y="21183"/>
                    <a:pt x="136197" y="24899"/>
                  </a:cubicBezTo>
                  <a:cubicBezTo>
                    <a:pt x="136197" y="27385"/>
                    <a:pt x="138675" y="27385"/>
                    <a:pt x="140804" y="27385"/>
                  </a:cubicBezTo>
                  <a:cubicBezTo>
                    <a:pt x="149312" y="27385"/>
                    <a:pt x="149312" y="28624"/>
                    <a:pt x="149312" y="30044"/>
                  </a:cubicBezTo>
                  <a:cubicBezTo>
                    <a:pt x="149312" y="31283"/>
                    <a:pt x="147541" y="38373"/>
                    <a:pt x="146477" y="42447"/>
                  </a:cubicBezTo>
                  <a:lnTo>
                    <a:pt x="142402" y="58755"/>
                  </a:lnTo>
                  <a:cubicBezTo>
                    <a:pt x="140804" y="64773"/>
                    <a:pt x="131049" y="103592"/>
                    <a:pt x="130699" y="105895"/>
                  </a:cubicBezTo>
                  <a:cubicBezTo>
                    <a:pt x="129810" y="110142"/>
                    <a:pt x="129810" y="112453"/>
                    <a:pt x="129810" y="114573"/>
                  </a:cubicBezTo>
                  <a:cubicBezTo>
                    <a:pt x="129810" y="132476"/>
                    <a:pt x="141162" y="143815"/>
                    <a:pt x="155875" y="143815"/>
                  </a:cubicBezTo>
                  <a:cubicBezTo>
                    <a:pt x="178039" y="143815"/>
                    <a:pt x="201625" y="119717"/>
                    <a:pt x="201625" y="93484"/>
                  </a:cubicBezTo>
                  <a:cubicBezTo>
                    <a:pt x="201625" y="72754"/>
                    <a:pt x="187262" y="63893"/>
                    <a:pt x="175028" y="63893"/>
                  </a:cubicBezTo>
                  <a:cubicBezTo>
                    <a:pt x="165805" y="63893"/>
                    <a:pt x="158004" y="69029"/>
                    <a:pt x="152681" y="73634"/>
                  </a:cubicBezTo>
                  <a:lnTo>
                    <a:pt x="164915" y="24375"/>
                  </a:lnTo>
                  <a:close/>
                  <a:moveTo>
                    <a:pt x="156049" y="138853"/>
                  </a:moveTo>
                  <a:cubicBezTo>
                    <a:pt x="147367" y="138853"/>
                    <a:pt x="142402" y="131229"/>
                    <a:pt x="142402" y="120782"/>
                  </a:cubicBezTo>
                  <a:cubicBezTo>
                    <a:pt x="142402" y="114222"/>
                    <a:pt x="143998" y="108196"/>
                    <a:pt x="148963" y="88173"/>
                  </a:cubicBezTo>
                  <a:cubicBezTo>
                    <a:pt x="150028" y="84806"/>
                    <a:pt x="150028" y="84448"/>
                    <a:pt x="153396" y="80551"/>
                  </a:cubicBezTo>
                  <a:cubicBezTo>
                    <a:pt x="160132" y="72754"/>
                    <a:pt x="168108" y="68855"/>
                    <a:pt x="174496" y="68855"/>
                  </a:cubicBezTo>
                  <a:cubicBezTo>
                    <a:pt x="181407" y="68855"/>
                    <a:pt x="187437" y="73991"/>
                    <a:pt x="187437" y="86045"/>
                  </a:cubicBezTo>
                  <a:cubicBezTo>
                    <a:pt x="187437" y="93309"/>
                    <a:pt x="183536" y="111389"/>
                    <a:pt x="178214" y="121663"/>
                  </a:cubicBezTo>
                  <a:cubicBezTo>
                    <a:pt x="173963" y="130349"/>
                    <a:pt x="165098" y="138853"/>
                    <a:pt x="156049" y="1388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72" name="Forme libre : forme 225371">
              <a:extLst>
                <a:ext uri="{FF2B5EF4-FFF2-40B4-BE49-F238E27FC236}">
                  <a16:creationId xmlns:a16="http://schemas.microsoft.com/office/drawing/2014/main" id="{BC5CC73B-100C-4447-BD00-D33D1B46678E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10256596" y="-11261477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2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73" name="Forme libre : forme 225372">
              <a:extLst>
                <a:ext uri="{FF2B5EF4-FFF2-40B4-BE49-F238E27FC236}">
                  <a16:creationId xmlns:a16="http://schemas.microsoft.com/office/drawing/2014/main" id="{523FFF76-C4D0-4E75-B89E-D2C4AC02C11E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10361568" y="-11407507"/>
              <a:ext cx="177949" cy="203260"/>
            </a:xfrm>
            <a:custGeom>
              <a:avLst/>
              <a:gdLst>
                <a:gd name="connsiteX0" fmla="*/ 105920 w 177949"/>
                <a:gd name="connsiteY0" fmla="*/ 157749 h 203260"/>
                <a:gd name="connsiteX1" fmla="*/ 173278 w 177949"/>
                <a:gd name="connsiteY1" fmla="*/ 105608 h 203260"/>
                <a:gd name="connsiteX2" fmla="*/ 105920 w 177949"/>
                <a:gd name="connsiteY2" fmla="*/ 53220 h 203260"/>
                <a:gd name="connsiteX3" fmla="*/ 105920 w 177949"/>
                <a:gd name="connsiteY3" fmla="*/ 39048 h 203260"/>
                <a:gd name="connsiteX4" fmla="*/ 129983 w 177949"/>
                <a:gd name="connsiteY4" fmla="*/ 26899 h 203260"/>
                <a:gd name="connsiteX5" fmla="*/ 138340 w 177949"/>
                <a:gd name="connsiteY5" fmla="*/ 26899 h 203260"/>
                <a:gd name="connsiteX6" fmla="*/ 138340 w 177949"/>
                <a:gd name="connsiteY6" fmla="*/ 19056 h 203260"/>
                <a:gd name="connsiteX7" fmla="*/ 95545 w 177949"/>
                <a:gd name="connsiteY7" fmla="*/ 19809 h 203260"/>
                <a:gd name="connsiteX8" fmla="*/ 52495 w 177949"/>
                <a:gd name="connsiteY8" fmla="*/ 19056 h 203260"/>
                <a:gd name="connsiteX9" fmla="*/ 52495 w 177949"/>
                <a:gd name="connsiteY9" fmla="*/ 26899 h 203260"/>
                <a:gd name="connsiteX10" fmla="*/ 60853 w 177949"/>
                <a:gd name="connsiteY10" fmla="*/ 26899 h 203260"/>
                <a:gd name="connsiteX11" fmla="*/ 84907 w 177949"/>
                <a:gd name="connsiteY11" fmla="*/ 39048 h 203260"/>
                <a:gd name="connsiteX12" fmla="*/ 84907 w 177949"/>
                <a:gd name="connsiteY12" fmla="*/ 53220 h 203260"/>
                <a:gd name="connsiteX13" fmla="*/ 19066 w 177949"/>
                <a:gd name="connsiteY13" fmla="*/ 105354 h 203260"/>
                <a:gd name="connsiteX14" fmla="*/ 84907 w 177949"/>
                <a:gd name="connsiteY14" fmla="*/ 157749 h 203260"/>
                <a:gd name="connsiteX15" fmla="*/ 84907 w 177949"/>
                <a:gd name="connsiteY15" fmla="*/ 171921 h 203260"/>
                <a:gd name="connsiteX16" fmla="*/ 60853 w 177949"/>
                <a:gd name="connsiteY16" fmla="*/ 184070 h 203260"/>
                <a:gd name="connsiteX17" fmla="*/ 52495 w 177949"/>
                <a:gd name="connsiteY17" fmla="*/ 184070 h 203260"/>
                <a:gd name="connsiteX18" fmla="*/ 52495 w 177949"/>
                <a:gd name="connsiteY18" fmla="*/ 191913 h 203260"/>
                <a:gd name="connsiteX19" fmla="*/ 95290 w 177949"/>
                <a:gd name="connsiteY19" fmla="*/ 191152 h 203260"/>
                <a:gd name="connsiteX20" fmla="*/ 138340 w 177949"/>
                <a:gd name="connsiteY20" fmla="*/ 191913 h 203260"/>
                <a:gd name="connsiteX21" fmla="*/ 138340 w 177949"/>
                <a:gd name="connsiteY21" fmla="*/ 184070 h 203260"/>
                <a:gd name="connsiteX22" fmla="*/ 129983 w 177949"/>
                <a:gd name="connsiteY22" fmla="*/ 184070 h 203260"/>
                <a:gd name="connsiteX23" fmla="*/ 105920 w 177949"/>
                <a:gd name="connsiteY23" fmla="*/ 171921 h 203260"/>
                <a:gd name="connsiteX24" fmla="*/ 105920 w 177949"/>
                <a:gd name="connsiteY24" fmla="*/ 157749 h 203260"/>
                <a:gd name="connsiteX25" fmla="*/ 84907 w 177949"/>
                <a:gd name="connsiteY25" fmla="*/ 151929 h 203260"/>
                <a:gd name="connsiteX26" fmla="*/ 44392 w 177949"/>
                <a:gd name="connsiteY26" fmla="*/ 105608 h 203260"/>
                <a:gd name="connsiteX27" fmla="*/ 84907 w 177949"/>
                <a:gd name="connsiteY27" fmla="*/ 59040 h 203260"/>
                <a:gd name="connsiteX28" fmla="*/ 84907 w 177949"/>
                <a:gd name="connsiteY28" fmla="*/ 151929 h 203260"/>
                <a:gd name="connsiteX29" fmla="*/ 105920 w 177949"/>
                <a:gd name="connsiteY29" fmla="*/ 58786 h 203260"/>
                <a:gd name="connsiteX30" fmla="*/ 147960 w 177949"/>
                <a:gd name="connsiteY30" fmla="*/ 105354 h 203260"/>
                <a:gd name="connsiteX31" fmla="*/ 105920 w 177949"/>
                <a:gd name="connsiteY31" fmla="*/ 152175 h 203260"/>
                <a:gd name="connsiteX32" fmla="*/ 105920 w 177949"/>
                <a:gd name="connsiteY32" fmla="*/ 5878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03260">
                  <a:moveTo>
                    <a:pt x="105920" y="157749"/>
                  </a:moveTo>
                  <a:cubicBezTo>
                    <a:pt x="145172" y="154708"/>
                    <a:pt x="173278" y="131175"/>
                    <a:pt x="173278" y="105608"/>
                  </a:cubicBezTo>
                  <a:cubicBezTo>
                    <a:pt x="173278" y="79287"/>
                    <a:pt x="144417" y="56261"/>
                    <a:pt x="105920" y="53220"/>
                  </a:cubicBezTo>
                  <a:lnTo>
                    <a:pt x="105920" y="39048"/>
                  </a:lnTo>
                  <a:cubicBezTo>
                    <a:pt x="105920" y="30441"/>
                    <a:pt x="105920" y="26899"/>
                    <a:pt x="129983" y="26899"/>
                  </a:cubicBezTo>
                  <a:lnTo>
                    <a:pt x="138340" y="26899"/>
                  </a:lnTo>
                  <a:lnTo>
                    <a:pt x="138340" y="19056"/>
                  </a:lnTo>
                  <a:cubicBezTo>
                    <a:pt x="129220" y="19809"/>
                    <a:pt x="105920" y="19809"/>
                    <a:pt x="95545" y="19809"/>
                  </a:cubicBezTo>
                  <a:cubicBezTo>
                    <a:pt x="85162" y="19809"/>
                    <a:pt x="61607" y="19809"/>
                    <a:pt x="52495" y="19056"/>
                  </a:cubicBezTo>
                  <a:lnTo>
                    <a:pt x="52495" y="26899"/>
                  </a:lnTo>
                  <a:lnTo>
                    <a:pt x="60853" y="26899"/>
                  </a:lnTo>
                  <a:cubicBezTo>
                    <a:pt x="84907" y="26899"/>
                    <a:pt x="84907" y="30187"/>
                    <a:pt x="84907" y="39048"/>
                  </a:cubicBezTo>
                  <a:lnTo>
                    <a:pt x="84907" y="53220"/>
                  </a:lnTo>
                  <a:cubicBezTo>
                    <a:pt x="46164" y="57017"/>
                    <a:pt x="19066" y="80304"/>
                    <a:pt x="19066" y="105354"/>
                  </a:cubicBezTo>
                  <a:cubicBezTo>
                    <a:pt x="19066" y="131428"/>
                    <a:pt x="47172" y="153954"/>
                    <a:pt x="84907" y="157749"/>
                  </a:cubicBezTo>
                  <a:lnTo>
                    <a:pt x="84907" y="171921"/>
                  </a:lnTo>
                  <a:cubicBezTo>
                    <a:pt x="84907" y="180528"/>
                    <a:pt x="84907" y="184070"/>
                    <a:pt x="60853" y="184070"/>
                  </a:cubicBezTo>
                  <a:lnTo>
                    <a:pt x="52495" y="184070"/>
                  </a:lnTo>
                  <a:lnTo>
                    <a:pt x="52495" y="191913"/>
                  </a:lnTo>
                  <a:cubicBezTo>
                    <a:pt x="61607" y="191152"/>
                    <a:pt x="84907" y="191152"/>
                    <a:pt x="95290" y="191152"/>
                  </a:cubicBezTo>
                  <a:cubicBezTo>
                    <a:pt x="105674" y="191152"/>
                    <a:pt x="129220" y="191152"/>
                    <a:pt x="138340" y="191913"/>
                  </a:cubicBezTo>
                  <a:lnTo>
                    <a:pt x="138340" y="184070"/>
                  </a:lnTo>
                  <a:lnTo>
                    <a:pt x="129983" y="184070"/>
                  </a:lnTo>
                  <a:cubicBezTo>
                    <a:pt x="105920" y="184070"/>
                    <a:pt x="105920" y="180774"/>
                    <a:pt x="105920" y="171921"/>
                  </a:cubicBezTo>
                  <a:lnTo>
                    <a:pt x="105920" y="157749"/>
                  </a:lnTo>
                  <a:close/>
                  <a:moveTo>
                    <a:pt x="84907" y="151929"/>
                  </a:moveTo>
                  <a:cubicBezTo>
                    <a:pt x="48944" y="147118"/>
                    <a:pt x="44392" y="121305"/>
                    <a:pt x="44392" y="105608"/>
                  </a:cubicBezTo>
                  <a:cubicBezTo>
                    <a:pt x="44392" y="92451"/>
                    <a:pt x="46919" y="64107"/>
                    <a:pt x="84907" y="59040"/>
                  </a:cubicBezTo>
                  <a:lnTo>
                    <a:pt x="84907" y="151929"/>
                  </a:lnTo>
                  <a:close/>
                  <a:moveTo>
                    <a:pt x="105920" y="58786"/>
                  </a:moveTo>
                  <a:cubicBezTo>
                    <a:pt x="140866" y="62837"/>
                    <a:pt x="147960" y="86124"/>
                    <a:pt x="147960" y="105354"/>
                  </a:cubicBezTo>
                  <a:cubicBezTo>
                    <a:pt x="147960" y="120543"/>
                    <a:pt x="144163" y="147626"/>
                    <a:pt x="105920" y="152175"/>
                  </a:cubicBezTo>
                  <a:lnTo>
                    <a:pt x="105920" y="587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74" name="Forme libre : forme 225373">
              <a:extLst>
                <a:ext uri="{FF2B5EF4-FFF2-40B4-BE49-F238E27FC236}">
                  <a16:creationId xmlns:a16="http://schemas.microsoft.com/office/drawing/2014/main" id="{3BC3CDC8-9F71-46F7-BFD3-24F1C4C3AAE2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10541996" y="-11462139"/>
              <a:ext cx="177949" cy="152445"/>
            </a:xfrm>
            <a:custGeom>
              <a:avLst/>
              <a:gdLst>
                <a:gd name="connsiteX0" fmla="*/ 54172 w 177949"/>
                <a:gd name="connsiteY0" fmla="*/ 24376 h 152445"/>
                <a:gd name="connsiteX1" fmla="*/ 54886 w 177949"/>
                <a:gd name="connsiteY1" fmla="*/ 21534 h 152445"/>
                <a:gd name="connsiteX2" fmla="*/ 52051 w 177949"/>
                <a:gd name="connsiteY2" fmla="*/ 19056 h 152445"/>
                <a:gd name="connsiteX3" fmla="*/ 29354 w 177949"/>
                <a:gd name="connsiteY3" fmla="*/ 20827 h 152445"/>
                <a:gd name="connsiteX4" fmla="*/ 25453 w 177949"/>
                <a:gd name="connsiteY4" fmla="*/ 24900 h 152445"/>
                <a:gd name="connsiteX5" fmla="*/ 30061 w 177949"/>
                <a:gd name="connsiteY5" fmla="*/ 27385 h 152445"/>
                <a:gd name="connsiteX6" fmla="*/ 38570 w 177949"/>
                <a:gd name="connsiteY6" fmla="*/ 30044 h 152445"/>
                <a:gd name="connsiteX7" fmla="*/ 35733 w 177949"/>
                <a:gd name="connsiteY7" fmla="*/ 42447 h 152445"/>
                <a:gd name="connsiteX8" fmla="*/ 31658 w 177949"/>
                <a:gd name="connsiteY8" fmla="*/ 58755 h 152445"/>
                <a:gd name="connsiteX9" fmla="*/ 19956 w 177949"/>
                <a:gd name="connsiteY9" fmla="*/ 105895 h 152445"/>
                <a:gd name="connsiteX10" fmla="*/ 19066 w 177949"/>
                <a:gd name="connsiteY10" fmla="*/ 114573 h 152445"/>
                <a:gd name="connsiteX11" fmla="*/ 45131 w 177949"/>
                <a:gd name="connsiteY11" fmla="*/ 143815 h 152445"/>
                <a:gd name="connsiteX12" fmla="*/ 90882 w 177949"/>
                <a:gd name="connsiteY12" fmla="*/ 93484 h 152445"/>
                <a:gd name="connsiteX13" fmla="*/ 64284 w 177949"/>
                <a:gd name="connsiteY13" fmla="*/ 63893 h 152445"/>
                <a:gd name="connsiteX14" fmla="*/ 41937 w 177949"/>
                <a:gd name="connsiteY14" fmla="*/ 73634 h 152445"/>
                <a:gd name="connsiteX15" fmla="*/ 54172 w 177949"/>
                <a:gd name="connsiteY15" fmla="*/ 24376 h 152445"/>
                <a:gd name="connsiteX16" fmla="*/ 45306 w 177949"/>
                <a:gd name="connsiteY16" fmla="*/ 138853 h 152445"/>
                <a:gd name="connsiteX17" fmla="*/ 31658 w 177949"/>
                <a:gd name="connsiteY17" fmla="*/ 120782 h 152445"/>
                <a:gd name="connsiteX18" fmla="*/ 38220 w 177949"/>
                <a:gd name="connsiteY18" fmla="*/ 88173 h 152445"/>
                <a:gd name="connsiteX19" fmla="*/ 42653 w 177949"/>
                <a:gd name="connsiteY19" fmla="*/ 80551 h 152445"/>
                <a:gd name="connsiteX20" fmla="*/ 63752 w 177949"/>
                <a:gd name="connsiteY20" fmla="*/ 68855 h 152445"/>
                <a:gd name="connsiteX21" fmla="*/ 76693 w 177949"/>
                <a:gd name="connsiteY21" fmla="*/ 86045 h 152445"/>
                <a:gd name="connsiteX22" fmla="*/ 67470 w 177949"/>
                <a:gd name="connsiteY22" fmla="*/ 121663 h 152445"/>
                <a:gd name="connsiteX23" fmla="*/ 45306 w 177949"/>
                <a:gd name="connsiteY23" fmla="*/ 138853 h 152445"/>
                <a:gd name="connsiteX24" fmla="*/ 174093 w 177949"/>
                <a:gd name="connsiteY24" fmla="*/ 74166 h 152445"/>
                <a:gd name="connsiteX25" fmla="*/ 165053 w 177949"/>
                <a:gd name="connsiteY25" fmla="*/ 84091 h 152445"/>
                <a:gd name="connsiteX26" fmla="*/ 171963 w 177949"/>
                <a:gd name="connsiteY26" fmla="*/ 90649 h 152445"/>
                <a:gd name="connsiteX27" fmla="*/ 182077 w 177949"/>
                <a:gd name="connsiteY27" fmla="*/ 79312 h 152445"/>
                <a:gd name="connsiteX28" fmla="*/ 158665 w 177949"/>
                <a:gd name="connsiteY28" fmla="*/ 63893 h 152445"/>
                <a:gd name="connsiteX29" fmla="*/ 107426 w 177949"/>
                <a:gd name="connsiteY29" fmla="*/ 112985 h 152445"/>
                <a:gd name="connsiteX30" fmla="*/ 140227 w 177949"/>
                <a:gd name="connsiteY30" fmla="*/ 143815 h 152445"/>
                <a:gd name="connsiteX31" fmla="*/ 184198 w 177949"/>
                <a:gd name="connsiteY31" fmla="*/ 123790 h 152445"/>
                <a:gd name="connsiteX32" fmla="*/ 181187 w 177949"/>
                <a:gd name="connsiteY32" fmla="*/ 120782 h 152445"/>
                <a:gd name="connsiteX33" fmla="*/ 178351 w 177949"/>
                <a:gd name="connsiteY33" fmla="*/ 122551 h 152445"/>
                <a:gd name="connsiteX34" fmla="*/ 140584 w 177949"/>
                <a:gd name="connsiteY34" fmla="*/ 138853 h 152445"/>
                <a:gd name="connsiteX35" fmla="*/ 122138 w 177949"/>
                <a:gd name="connsiteY35" fmla="*/ 119185 h 152445"/>
                <a:gd name="connsiteX36" fmla="*/ 133848 w 177949"/>
                <a:gd name="connsiteY36" fmla="*/ 82495 h 152445"/>
                <a:gd name="connsiteX37" fmla="*/ 158665 w 177949"/>
                <a:gd name="connsiteY37" fmla="*/ 68855 h 152445"/>
                <a:gd name="connsiteX38" fmla="*/ 174093 w 177949"/>
                <a:gd name="connsiteY38" fmla="*/ 7416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7949" h="152445">
                  <a:moveTo>
                    <a:pt x="54172" y="24376"/>
                  </a:moveTo>
                  <a:cubicBezTo>
                    <a:pt x="54354" y="24018"/>
                    <a:pt x="54886" y="21715"/>
                    <a:pt x="54886" y="21534"/>
                  </a:cubicBezTo>
                  <a:cubicBezTo>
                    <a:pt x="54886" y="20651"/>
                    <a:pt x="54172" y="19056"/>
                    <a:pt x="52051" y="19056"/>
                  </a:cubicBezTo>
                  <a:cubicBezTo>
                    <a:pt x="48499" y="19056"/>
                    <a:pt x="33787" y="20468"/>
                    <a:pt x="29354" y="20827"/>
                  </a:cubicBezTo>
                  <a:cubicBezTo>
                    <a:pt x="27932" y="21002"/>
                    <a:pt x="25453" y="21183"/>
                    <a:pt x="25453" y="24900"/>
                  </a:cubicBezTo>
                  <a:cubicBezTo>
                    <a:pt x="25453" y="27385"/>
                    <a:pt x="27932" y="27385"/>
                    <a:pt x="30061" y="27385"/>
                  </a:cubicBezTo>
                  <a:cubicBezTo>
                    <a:pt x="38570" y="27385"/>
                    <a:pt x="38570" y="28624"/>
                    <a:pt x="38570" y="30044"/>
                  </a:cubicBezTo>
                  <a:cubicBezTo>
                    <a:pt x="38570" y="31283"/>
                    <a:pt x="36798" y="38373"/>
                    <a:pt x="35733" y="42447"/>
                  </a:cubicBezTo>
                  <a:lnTo>
                    <a:pt x="31658" y="58755"/>
                  </a:lnTo>
                  <a:cubicBezTo>
                    <a:pt x="30061" y="64773"/>
                    <a:pt x="20306" y="103592"/>
                    <a:pt x="19956" y="105895"/>
                  </a:cubicBezTo>
                  <a:cubicBezTo>
                    <a:pt x="19066" y="110142"/>
                    <a:pt x="19066" y="112453"/>
                    <a:pt x="19066" y="114573"/>
                  </a:cubicBezTo>
                  <a:cubicBezTo>
                    <a:pt x="19066" y="132476"/>
                    <a:pt x="30418" y="143815"/>
                    <a:pt x="45131" y="143815"/>
                  </a:cubicBezTo>
                  <a:cubicBezTo>
                    <a:pt x="67295" y="143815"/>
                    <a:pt x="90882" y="119718"/>
                    <a:pt x="90882" y="93484"/>
                  </a:cubicBezTo>
                  <a:cubicBezTo>
                    <a:pt x="90882" y="72754"/>
                    <a:pt x="76518" y="63893"/>
                    <a:pt x="64284" y="63893"/>
                  </a:cubicBezTo>
                  <a:cubicBezTo>
                    <a:pt x="55061" y="63893"/>
                    <a:pt x="47260" y="69029"/>
                    <a:pt x="41937" y="73634"/>
                  </a:cubicBezTo>
                  <a:lnTo>
                    <a:pt x="54172" y="24376"/>
                  </a:lnTo>
                  <a:close/>
                  <a:moveTo>
                    <a:pt x="45306" y="138853"/>
                  </a:moveTo>
                  <a:cubicBezTo>
                    <a:pt x="36623" y="138853"/>
                    <a:pt x="31658" y="131231"/>
                    <a:pt x="31658" y="120782"/>
                  </a:cubicBezTo>
                  <a:cubicBezTo>
                    <a:pt x="31658" y="114222"/>
                    <a:pt x="33255" y="108196"/>
                    <a:pt x="38220" y="88173"/>
                  </a:cubicBezTo>
                  <a:cubicBezTo>
                    <a:pt x="39284" y="84806"/>
                    <a:pt x="39284" y="84449"/>
                    <a:pt x="42653" y="80551"/>
                  </a:cubicBezTo>
                  <a:cubicBezTo>
                    <a:pt x="49389" y="72754"/>
                    <a:pt x="57365" y="68855"/>
                    <a:pt x="63752" y="68855"/>
                  </a:cubicBezTo>
                  <a:cubicBezTo>
                    <a:pt x="70664" y="68855"/>
                    <a:pt x="76693" y="73993"/>
                    <a:pt x="76693" y="86045"/>
                  </a:cubicBezTo>
                  <a:cubicBezTo>
                    <a:pt x="76693" y="93309"/>
                    <a:pt x="72793" y="111389"/>
                    <a:pt x="67470" y="121663"/>
                  </a:cubicBezTo>
                  <a:cubicBezTo>
                    <a:pt x="63220" y="130349"/>
                    <a:pt x="54354" y="138853"/>
                    <a:pt x="45306" y="138853"/>
                  </a:cubicBezTo>
                  <a:close/>
                  <a:moveTo>
                    <a:pt x="174093" y="74166"/>
                  </a:moveTo>
                  <a:cubicBezTo>
                    <a:pt x="167714" y="75230"/>
                    <a:pt x="165053" y="80193"/>
                    <a:pt x="165053" y="84091"/>
                  </a:cubicBezTo>
                  <a:cubicBezTo>
                    <a:pt x="165053" y="88878"/>
                    <a:pt x="168778" y="90649"/>
                    <a:pt x="171963" y="90649"/>
                  </a:cubicBezTo>
                  <a:cubicBezTo>
                    <a:pt x="175864" y="90649"/>
                    <a:pt x="182077" y="87815"/>
                    <a:pt x="182077" y="79312"/>
                  </a:cubicBezTo>
                  <a:cubicBezTo>
                    <a:pt x="182077" y="67259"/>
                    <a:pt x="168246" y="63893"/>
                    <a:pt x="158665" y="63893"/>
                  </a:cubicBezTo>
                  <a:cubicBezTo>
                    <a:pt x="132068" y="63893"/>
                    <a:pt x="107426" y="88346"/>
                    <a:pt x="107426" y="112985"/>
                  </a:cubicBezTo>
                  <a:cubicBezTo>
                    <a:pt x="107426" y="128221"/>
                    <a:pt x="118062" y="143815"/>
                    <a:pt x="140227" y="143815"/>
                  </a:cubicBezTo>
                  <a:cubicBezTo>
                    <a:pt x="170192" y="143815"/>
                    <a:pt x="184198" y="126276"/>
                    <a:pt x="184198" y="123790"/>
                  </a:cubicBezTo>
                  <a:cubicBezTo>
                    <a:pt x="184198" y="122727"/>
                    <a:pt x="182609" y="120782"/>
                    <a:pt x="181187" y="120782"/>
                  </a:cubicBezTo>
                  <a:cubicBezTo>
                    <a:pt x="180122" y="120782"/>
                    <a:pt x="179765" y="121131"/>
                    <a:pt x="178351" y="122551"/>
                  </a:cubicBezTo>
                  <a:cubicBezTo>
                    <a:pt x="164520" y="138853"/>
                    <a:pt x="143770" y="138853"/>
                    <a:pt x="140584" y="138853"/>
                  </a:cubicBezTo>
                  <a:cubicBezTo>
                    <a:pt x="127818" y="138853"/>
                    <a:pt x="122138" y="130175"/>
                    <a:pt x="122138" y="119185"/>
                  </a:cubicBezTo>
                  <a:cubicBezTo>
                    <a:pt x="122138" y="114041"/>
                    <a:pt x="124624" y="94731"/>
                    <a:pt x="133848" y="82495"/>
                  </a:cubicBezTo>
                  <a:cubicBezTo>
                    <a:pt x="140584" y="73817"/>
                    <a:pt x="149800" y="68855"/>
                    <a:pt x="158665" y="68855"/>
                  </a:cubicBezTo>
                  <a:cubicBezTo>
                    <a:pt x="161152" y="68855"/>
                    <a:pt x="169660" y="69204"/>
                    <a:pt x="174093" y="7416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75" name="Forme libre : forme 225374">
              <a:extLst>
                <a:ext uri="{FF2B5EF4-FFF2-40B4-BE49-F238E27FC236}">
                  <a16:creationId xmlns:a16="http://schemas.microsoft.com/office/drawing/2014/main" id="{6BF032E6-78B4-46C0-8085-52AB1CD96B90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10728097" y="-11449812"/>
              <a:ext cx="76264" cy="330298"/>
            </a:xfrm>
            <a:custGeom>
              <a:avLst/>
              <a:gdLst>
                <a:gd name="connsiteX0" fmla="*/ 67684 w 76264"/>
                <a:gd name="connsiteY0" fmla="*/ 322510 h 330298"/>
                <a:gd name="connsiteX1" fmla="*/ 67684 w 76264"/>
                <a:gd name="connsiteY1" fmla="*/ 19056 h 330298"/>
                <a:gd name="connsiteX2" fmla="*/ 19066 w 76264"/>
                <a:gd name="connsiteY2" fmla="*/ 19056 h 330298"/>
                <a:gd name="connsiteX3" fmla="*/ 19066 w 76264"/>
                <a:gd name="connsiteY3" fmla="*/ 29179 h 330298"/>
                <a:gd name="connsiteX4" fmla="*/ 57556 w 76264"/>
                <a:gd name="connsiteY4" fmla="*/ 29179 h 330298"/>
                <a:gd name="connsiteX5" fmla="*/ 57556 w 76264"/>
                <a:gd name="connsiteY5" fmla="*/ 312387 h 330298"/>
                <a:gd name="connsiteX6" fmla="*/ 19066 w 76264"/>
                <a:gd name="connsiteY6" fmla="*/ 312387 h 330298"/>
                <a:gd name="connsiteX7" fmla="*/ 19066 w 76264"/>
                <a:gd name="connsiteY7" fmla="*/ 322510 h 330298"/>
                <a:gd name="connsiteX8" fmla="*/ 67684 w 76264"/>
                <a:gd name="connsiteY8" fmla="*/ 322510 h 330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264" h="330298">
                  <a:moveTo>
                    <a:pt x="67684" y="322510"/>
                  </a:moveTo>
                  <a:lnTo>
                    <a:pt x="67684" y="19056"/>
                  </a:lnTo>
                  <a:lnTo>
                    <a:pt x="19066" y="19056"/>
                  </a:lnTo>
                  <a:lnTo>
                    <a:pt x="19066" y="29179"/>
                  </a:lnTo>
                  <a:lnTo>
                    <a:pt x="57556" y="29179"/>
                  </a:lnTo>
                  <a:lnTo>
                    <a:pt x="57556" y="312387"/>
                  </a:lnTo>
                  <a:lnTo>
                    <a:pt x="19066" y="312387"/>
                  </a:lnTo>
                  <a:lnTo>
                    <a:pt x="19066" y="322510"/>
                  </a:lnTo>
                  <a:lnTo>
                    <a:pt x="67684" y="3225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283" grpId="0"/>
      <p:bldP spid="225321" grpId="0" animBg="1"/>
      <p:bldP spid="225324" grpId="0" animBg="1"/>
      <p:bldP spid="225331" grpId="0"/>
      <p:bldP spid="225333" grpId="0"/>
      <p:bldP spid="225334" grpId="0"/>
      <p:bldP spid="225335" grpId="0"/>
      <p:bldP spid="22533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2">
            <a:extLst>
              <a:ext uri="{FF2B5EF4-FFF2-40B4-BE49-F238E27FC236}">
                <a16:creationId xmlns:a16="http://schemas.microsoft.com/office/drawing/2014/main" id="{4A8E192C-27F6-4DF5-AC75-1821645B64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15938" y="95250"/>
            <a:ext cx="8424862" cy="719138"/>
          </a:xfrm>
        </p:spPr>
        <p:txBody>
          <a:bodyPr/>
          <a:lstStyle/>
          <a:p>
            <a:pPr eaLnBrk="1" hangingPunct="1"/>
            <a:r>
              <a:rPr lang="en-GB" altLang="en-US" sz="2800" dirty="0">
                <a:solidFill>
                  <a:srgbClr val="CC0000"/>
                </a:solidFill>
              </a:rPr>
              <a:t>Operators and superalgebra</a:t>
            </a:r>
          </a:p>
        </p:txBody>
      </p:sp>
      <p:sp>
        <p:nvSpPr>
          <p:cNvPr id="225283" name="Text Box 3">
            <a:extLst>
              <a:ext uri="{FF2B5EF4-FFF2-40B4-BE49-F238E27FC236}">
                <a16:creationId xmlns:a16="http://schemas.microsoft.com/office/drawing/2014/main" id="{E4B859E3-C921-4DC9-BD06-B1C45ADE95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339" y="834777"/>
            <a:ext cx="2252838" cy="3407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square" lIns="90000" tIns="46800" rIns="90000" bIns="46800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20000"/>
              </a:spcBef>
            </a:pPr>
            <a:r>
              <a:rPr lang="en-GB" altLang="en-US" sz="1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psu</a:t>
            </a:r>
            <a:r>
              <a:rPr lang="en-GB" altLang="en-US" sz="1600" dirty="0">
                <a:latin typeface="Times New Roman" panose="02020603050405020304" pitchFamily="18" charset="0"/>
                <a:ea typeface="ＭＳ Ｐゴシック" panose="020B0600070205080204" pitchFamily="34" charset="-128"/>
                <a:cs typeface="Times New Roman" panose="02020603050405020304" pitchFamily="18" charset="0"/>
              </a:rPr>
              <a:t>(2,2|4)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superalgebra</a:t>
            </a:r>
            <a:endParaRPr lang="fr-FR" altLang="en-US" sz="1600" dirty="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sp>
        <p:nvSpPr>
          <p:cNvPr id="225334" name="Text Box 54 1">
            <a:extLst>
              <a:ext uri="{FF2B5EF4-FFF2-40B4-BE49-F238E27FC236}">
                <a16:creationId xmlns:a16="http://schemas.microsoft.com/office/drawing/2014/main" id="{104E3D81-4810-4526-9433-E9C0B7B418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155" y="2818580"/>
            <a:ext cx="12330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Projectivity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:</a:t>
            </a:r>
          </a:p>
        </p:txBody>
      </p:sp>
      <p:grpSp>
        <p:nvGrpSpPr>
          <p:cNvPr id="497" name="Groupe 496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{E_{mn}, E_{kl}\} = \delta_{nk} E_{ml} - (-1)^{(p_m + p_n)(p_k + p_l)} \delta_{ml} E_{kn}&#10;\end{align*}&#10;&#10;&#10;&#10;&#10;\end{document}" title="IguanaTex Vector Display">
            <a:extLst>
              <a:ext uri="{FF2B5EF4-FFF2-40B4-BE49-F238E27FC236}">
                <a16:creationId xmlns:a16="http://schemas.microsoft.com/office/drawing/2014/main" id="{A6C39C38-1C9A-4374-BC9C-A6C127685296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3356199" y="903284"/>
            <a:ext cx="4999538" cy="295084"/>
            <a:chOff x="6953880" y="-15375820"/>
            <a:chExt cx="5542093" cy="327105"/>
          </a:xfrm>
        </p:grpSpPr>
        <p:sp>
          <p:nvSpPr>
            <p:cNvPr id="225460" name="Forme libre : forme 225459">
              <a:extLst>
                <a:ext uri="{FF2B5EF4-FFF2-40B4-BE49-F238E27FC236}">
                  <a16:creationId xmlns:a16="http://schemas.microsoft.com/office/drawing/2014/main" id="{09F6A29D-D2AA-493B-A25A-021DDD2CCE35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>
            <a:xfrm>
              <a:off x="6953880" y="-15328198"/>
              <a:ext cx="127107" cy="279483"/>
            </a:xfrm>
            <a:custGeom>
              <a:avLst/>
              <a:gdLst>
                <a:gd name="connsiteX0" fmla="*/ 72498 w 127106"/>
                <a:gd name="connsiteY0" fmla="*/ 52719 h 279482"/>
                <a:gd name="connsiteX1" fmla="*/ 106682 w 127106"/>
                <a:gd name="connsiteY1" fmla="*/ 24621 h 279482"/>
                <a:gd name="connsiteX2" fmla="*/ 108962 w 127106"/>
                <a:gd name="connsiteY2" fmla="*/ 21842 h 279482"/>
                <a:gd name="connsiteX3" fmla="*/ 104148 w 127106"/>
                <a:gd name="connsiteY3" fmla="*/ 19056 h 279482"/>
                <a:gd name="connsiteX4" fmla="*/ 55530 w 127106"/>
                <a:gd name="connsiteY4" fmla="*/ 50696 h 279482"/>
                <a:gd name="connsiteX5" fmla="*/ 55530 w 127106"/>
                <a:gd name="connsiteY5" fmla="*/ 108395 h 279482"/>
                <a:gd name="connsiteX6" fmla="*/ 45401 w 127106"/>
                <a:gd name="connsiteY6" fmla="*/ 134715 h 279482"/>
                <a:gd name="connsiteX7" fmla="*/ 21346 w 127106"/>
                <a:gd name="connsiteY7" fmla="*/ 142814 h 279482"/>
                <a:gd name="connsiteX8" fmla="*/ 19066 w 127106"/>
                <a:gd name="connsiteY8" fmla="*/ 145600 h 279482"/>
                <a:gd name="connsiteX9" fmla="*/ 23118 w 127106"/>
                <a:gd name="connsiteY9" fmla="*/ 148387 h 279482"/>
                <a:gd name="connsiteX10" fmla="*/ 54775 w 127106"/>
                <a:gd name="connsiteY10" fmla="*/ 170913 h 279482"/>
                <a:gd name="connsiteX11" fmla="*/ 55530 w 127106"/>
                <a:gd name="connsiteY11" fmla="*/ 183315 h 279482"/>
                <a:gd name="connsiteX12" fmla="*/ 55530 w 127106"/>
                <a:gd name="connsiteY12" fmla="*/ 233424 h 279482"/>
                <a:gd name="connsiteX13" fmla="*/ 67685 w 127106"/>
                <a:gd name="connsiteY13" fmla="*/ 261769 h 279482"/>
                <a:gd name="connsiteX14" fmla="*/ 104148 w 127106"/>
                <a:gd name="connsiteY14" fmla="*/ 272146 h 279482"/>
                <a:gd name="connsiteX15" fmla="*/ 108962 w 127106"/>
                <a:gd name="connsiteY15" fmla="*/ 269360 h 279482"/>
                <a:gd name="connsiteX16" fmla="*/ 104911 w 127106"/>
                <a:gd name="connsiteY16" fmla="*/ 266581 h 279482"/>
                <a:gd name="connsiteX17" fmla="*/ 73261 w 127106"/>
                <a:gd name="connsiteY17" fmla="*/ 244563 h 279482"/>
                <a:gd name="connsiteX18" fmla="*/ 72498 w 127106"/>
                <a:gd name="connsiteY18" fmla="*/ 232661 h 279482"/>
                <a:gd name="connsiteX19" fmla="*/ 72498 w 127106"/>
                <a:gd name="connsiteY19" fmla="*/ 179512 h 279482"/>
                <a:gd name="connsiteX20" fmla="*/ 62370 w 127106"/>
                <a:gd name="connsiteY20" fmla="*/ 155469 h 279482"/>
                <a:gd name="connsiteX21" fmla="*/ 42620 w 127106"/>
                <a:gd name="connsiteY21" fmla="*/ 145600 h 279482"/>
                <a:gd name="connsiteX22" fmla="*/ 72498 w 127106"/>
                <a:gd name="connsiteY22" fmla="*/ 113461 h 279482"/>
                <a:gd name="connsiteX23" fmla="*/ 72498 w 127106"/>
                <a:gd name="connsiteY23" fmla="*/ 52719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79482">
                  <a:moveTo>
                    <a:pt x="72498" y="52719"/>
                  </a:moveTo>
                  <a:cubicBezTo>
                    <a:pt x="72498" y="42596"/>
                    <a:pt x="79084" y="26392"/>
                    <a:pt x="106682" y="24621"/>
                  </a:cubicBezTo>
                  <a:cubicBezTo>
                    <a:pt x="107953" y="24367"/>
                    <a:pt x="108962" y="23359"/>
                    <a:pt x="108962" y="21842"/>
                  </a:cubicBezTo>
                  <a:cubicBezTo>
                    <a:pt x="108962" y="19056"/>
                    <a:pt x="106936" y="19056"/>
                    <a:pt x="104148" y="19056"/>
                  </a:cubicBezTo>
                  <a:cubicBezTo>
                    <a:pt x="78830" y="19056"/>
                    <a:pt x="55784" y="31966"/>
                    <a:pt x="55530" y="50696"/>
                  </a:cubicBezTo>
                  <a:lnTo>
                    <a:pt x="55530" y="108395"/>
                  </a:lnTo>
                  <a:cubicBezTo>
                    <a:pt x="55530" y="118264"/>
                    <a:pt x="55530" y="126362"/>
                    <a:pt x="45401" y="134715"/>
                  </a:cubicBezTo>
                  <a:cubicBezTo>
                    <a:pt x="36543" y="142060"/>
                    <a:pt x="26915" y="142567"/>
                    <a:pt x="21346" y="142814"/>
                  </a:cubicBezTo>
                  <a:cubicBezTo>
                    <a:pt x="20083" y="143068"/>
                    <a:pt x="19066" y="144084"/>
                    <a:pt x="19066" y="145600"/>
                  </a:cubicBezTo>
                  <a:cubicBezTo>
                    <a:pt x="19066" y="148133"/>
                    <a:pt x="20583" y="148133"/>
                    <a:pt x="23118" y="148387"/>
                  </a:cubicBezTo>
                  <a:cubicBezTo>
                    <a:pt x="39832" y="149396"/>
                    <a:pt x="51987" y="158510"/>
                    <a:pt x="54775" y="170913"/>
                  </a:cubicBezTo>
                  <a:cubicBezTo>
                    <a:pt x="55530" y="173692"/>
                    <a:pt x="55530" y="174199"/>
                    <a:pt x="55530" y="183315"/>
                  </a:cubicBezTo>
                  <a:lnTo>
                    <a:pt x="55530" y="233424"/>
                  </a:lnTo>
                  <a:cubicBezTo>
                    <a:pt x="55530" y="244054"/>
                    <a:pt x="55530" y="252154"/>
                    <a:pt x="67685" y="261769"/>
                  </a:cubicBezTo>
                  <a:cubicBezTo>
                    <a:pt x="77559" y="269360"/>
                    <a:pt x="94273" y="272146"/>
                    <a:pt x="104148" y="272146"/>
                  </a:cubicBezTo>
                  <a:cubicBezTo>
                    <a:pt x="106936" y="272146"/>
                    <a:pt x="108962" y="272146"/>
                    <a:pt x="108962" y="269360"/>
                  </a:cubicBezTo>
                  <a:cubicBezTo>
                    <a:pt x="108962" y="266835"/>
                    <a:pt x="107445" y="266835"/>
                    <a:pt x="104911" y="266581"/>
                  </a:cubicBezTo>
                  <a:cubicBezTo>
                    <a:pt x="88959" y="265563"/>
                    <a:pt x="76550" y="257465"/>
                    <a:pt x="73261" y="244563"/>
                  </a:cubicBezTo>
                  <a:cubicBezTo>
                    <a:pt x="72498" y="242283"/>
                    <a:pt x="72498" y="241776"/>
                    <a:pt x="72498" y="232661"/>
                  </a:cubicBezTo>
                  <a:lnTo>
                    <a:pt x="72498" y="179512"/>
                  </a:lnTo>
                  <a:cubicBezTo>
                    <a:pt x="72498" y="167872"/>
                    <a:pt x="70473" y="163569"/>
                    <a:pt x="62370" y="155469"/>
                  </a:cubicBezTo>
                  <a:cubicBezTo>
                    <a:pt x="57047" y="150158"/>
                    <a:pt x="49707" y="147626"/>
                    <a:pt x="42620" y="145600"/>
                  </a:cubicBezTo>
                  <a:cubicBezTo>
                    <a:pt x="63378" y="139780"/>
                    <a:pt x="72498" y="128140"/>
                    <a:pt x="72498" y="113461"/>
                  </a:cubicBezTo>
                  <a:lnTo>
                    <a:pt x="72498" y="5271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25461" name="Forme libre : forme 225460">
              <a:extLst>
                <a:ext uri="{FF2B5EF4-FFF2-40B4-BE49-F238E27FC236}">
                  <a16:creationId xmlns:a16="http://schemas.microsoft.com/office/drawing/2014/main" id="{4A509248-A66A-4C21-BBB0-30F0EE32ED68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>
            <a:xfrm>
              <a:off x="7071918" y="-15310485"/>
              <a:ext cx="203371" cy="203260"/>
            </a:xfrm>
            <a:custGeom>
              <a:avLst/>
              <a:gdLst>
                <a:gd name="connsiteX0" fmla="*/ 188730 w 203370"/>
                <a:gd name="connsiteY0" fmla="*/ 132191 h 203260"/>
                <a:gd name="connsiteX1" fmla="*/ 190001 w 203370"/>
                <a:gd name="connsiteY1" fmla="*/ 128650 h 203260"/>
                <a:gd name="connsiteX2" fmla="*/ 186958 w 203370"/>
                <a:gd name="connsiteY2" fmla="*/ 125864 h 203260"/>
                <a:gd name="connsiteX3" fmla="*/ 183669 w 203370"/>
                <a:gd name="connsiteY3" fmla="*/ 128905 h 203260"/>
                <a:gd name="connsiteX4" fmla="*/ 114531 w 203370"/>
                <a:gd name="connsiteY4" fmla="*/ 183316 h 203260"/>
                <a:gd name="connsiteX5" fmla="*/ 77567 w 203370"/>
                <a:gd name="connsiteY5" fmla="*/ 183316 h 203260"/>
                <a:gd name="connsiteX6" fmla="*/ 71990 w 203370"/>
                <a:gd name="connsiteY6" fmla="*/ 183062 h 203260"/>
                <a:gd name="connsiteX7" fmla="*/ 68701 w 203370"/>
                <a:gd name="connsiteY7" fmla="*/ 180529 h 203260"/>
                <a:gd name="connsiteX8" fmla="*/ 69964 w 203370"/>
                <a:gd name="connsiteY8" fmla="*/ 174709 h 203260"/>
                <a:gd name="connsiteX9" fmla="*/ 87187 w 203370"/>
                <a:gd name="connsiteY9" fmla="*/ 105617 h 203260"/>
                <a:gd name="connsiteX10" fmla="*/ 112259 w 203370"/>
                <a:gd name="connsiteY10" fmla="*/ 105617 h 203260"/>
                <a:gd name="connsiteX11" fmla="*/ 133780 w 203370"/>
                <a:gd name="connsiteY11" fmla="*/ 117257 h 203260"/>
                <a:gd name="connsiteX12" fmla="*/ 132008 w 203370"/>
                <a:gd name="connsiteY12" fmla="*/ 129658 h 203260"/>
                <a:gd name="connsiteX13" fmla="*/ 131246 w 203370"/>
                <a:gd name="connsiteY13" fmla="*/ 132445 h 203260"/>
                <a:gd name="connsiteX14" fmla="*/ 134542 w 203370"/>
                <a:gd name="connsiteY14" fmla="*/ 135224 h 203260"/>
                <a:gd name="connsiteX15" fmla="*/ 138340 w 203370"/>
                <a:gd name="connsiteY15" fmla="*/ 130167 h 203260"/>
                <a:gd name="connsiteX16" fmla="*/ 152774 w 203370"/>
                <a:gd name="connsiteY16" fmla="*/ 70944 h 203260"/>
                <a:gd name="connsiteX17" fmla="*/ 149732 w 203370"/>
                <a:gd name="connsiteY17" fmla="*/ 68156 h 203260"/>
                <a:gd name="connsiteX18" fmla="*/ 146189 w 203370"/>
                <a:gd name="connsiteY18" fmla="*/ 72713 h 203260"/>
                <a:gd name="connsiteX19" fmla="*/ 113014 w 203370"/>
                <a:gd name="connsiteY19" fmla="*/ 97772 h 203260"/>
                <a:gd name="connsiteX20" fmla="*/ 89213 w 203370"/>
                <a:gd name="connsiteY20" fmla="*/ 97772 h 203260"/>
                <a:gd name="connsiteX21" fmla="*/ 104402 w 203370"/>
                <a:gd name="connsiteY21" fmla="*/ 36778 h 203260"/>
                <a:gd name="connsiteX22" fmla="*/ 118082 w 203370"/>
                <a:gd name="connsiteY22" fmla="*/ 26909 h 203260"/>
                <a:gd name="connsiteX23" fmla="*/ 153783 w 203370"/>
                <a:gd name="connsiteY23" fmla="*/ 26909 h 203260"/>
                <a:gd name="connsiteX24" fmla="*/ 192273 w 203370"/>
                <a:gd name="connsiteY24" fmla="*/ 55001 h 203260"/>
                <a:gd name="connsiteX25" fmla="*/ 191264 w 203370"/>
                <a:gd name="connsiteY25" fmla="*/ 68410 h 203260"/>
                <a:gd name="connsiteX26" fmla="*/ 191010 w 203370"/>
                <a:gd name="connsiteY26" fmla="*/ 72968 h 203260"/>
                <a:gd name="connsiteX27" fmla="*/ 194052 w 203370"/>
                <a:gd name="connsiteY27" fmla="*/ 76001 h 203260"/>
                <a:gd name="connsiteX28" fmla="*/ 197595 w 203370"/>
                <a:gd name="connsiteY28" fmla="*/ 69682 h 203260"/>
                <a:gd name="connsiteX29" fmla="*/ 202656 w 203370"/>
                <a:gd name="connsiteY29" fmla="*/ 25893 h 203260"/>
                <a:gd name="connsiteX30" fmla="*/ 195824 w 203370"/>
                <a:gd name="connsiteY30" fmla="*/ 19056 h 203260"/>
                <a:gd name="connsiteX31" fmla="*/ 67939 w 203370"/>
                <a:gd name="connsiteY31" fmla="*/ 19056 h 203260"/>
                <a:gd name="connsiteX32" fmla="*/ 60344 w 203370"/>
                <a:gd name="connsiteY32" fmla="*/ 24122 h 203260"/>
                <a:gd name="connsiteX33" fmla="*/ 67438 w 203370"/>
                <a:gd name="connsiteY33" fmla="*/ 26909 h 203260"/>
                <a:gd name="connsiteX34" fmla="*/ 83899 w 203370"/>
                <a:gd name="connsiteY34" fmla="*/ 31459 h 203260"/>
                <a:gd name="connsiteX35" fmla="*/ 82628 w 203370"/>
                <a:gd name="connsiteY35" fmla="*/ 37533 h 203260"/>
                <a:gd name="connsiteX36" fmla="*/ 49206 w 203370"/>
                <a:gd name="connsiteY36" fmla="*/ 171422 h 203260"/>
                <a:gd name="connsiteX37" fmla="*/ 26160 w 203370"/>
                <a:gd name="connsiteY37" fmla="*/ 183316 h 203260"/>
                <a:gd name="connsiteX38" fmla="*/ 19066 w 203370"/>
                <a:gd name="connsiteY38" fmla="*/ 188120 h 203260"/>
                <a:gd name="connsiteX39" fmla="*/ 26160 w 203370"/>
                <a:gd name="connsiteY39" fmla="*/ 191160 h 203260"/>
                <a:gd name="connsiteX40" fmla="*/ 157581 w 203370"/>
                <a:gd name="connsiteY40" fmla="*/ 191160 h 203260"/>
                <a:gd name="connsiteX41" fmla="*/ 165437 w 203370"/>
                <a:gd name="connsiteY41" fmla="*/ 186856 h 203260"/>
                <a:gd name="connsiteX42" fmla="*/ 188730 w 203370"/>
                <a:gd name="connsiteY42" fmla="*/ 13219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370" h="203260">
                  <a:moveTo>
                    <a:pt x="188730" y="132191"/>
                  </a:moveTo>
                  <a:cubicBezTo>
                    <a:pt x="189238" y="130929"/>
                    <a:pt x="190001" y="129150"/>
                    <a:pt x="190001" y="128650"/>
                  </a:cubicBezTo>
                  <a:cubicBezTo>
                    <a:pt x="190001" y="128396"/>
                    <a:pt x="190001" y="125864"/>
                    <a:pt x="186958" y="125864"/>
                  </a:cubicBezTo>
                  <a:cubicBezTo>
                    <a:pt x="184678" y="125864"/>
                    <a:pt x="184170" y="127380"/>
                    <a:pt x="183669" y="128905"/>
                  </a:cubicBezTo>
                  <a:cubicBezTo>
                    <a:pt x="167209" y="166357"/>
                    <a:pt x="157835" y="183316"/>
                    <a:pt x="114531" y="183316"/>
                  </a:cubicBezTo>
                  <a:lnTo>
                    <a:pt x="77567" y="183316"/>
                  </a:lnTo>
                  <a:cubicBezTo>
                    <a:pt x="74016" y="183316"/>
                    <a:pt x="73515" y="183316"/>
                    <a:pt x="71990" y="183062"/>
                  </a:cubicBezTo>
                  <a:cubicBezTo>
                    <a:pt x="69464" y="182807"/>
                    <a:pt x="68701" y="182553"/>
                    <a:pt x="68701" y="180529"/>
                  </a:cubicBezTo>
                  <a:cubicBezTo>
                    <a:pt x="68701" y="179774"/>
                    <a:pt x="68701" y="179267"/>
                    <a:pt x="69964" y="174709"/>
                  </a:cubicBezTo>
                  <a:lnTo>
                    <a:pt x="87187" y="105617"/>
                  </a:lnTo>
                  <a:lnTo>
                    <a:pt x="112259" y="105617"/>
                  </a:lnTo>
                  <a:cubicBezTo>
                    <a:pt x="133780" y="105617"/>
                    <a:pt x="133780" y="110928"/>
                    <a:pt x="133780" y="117257"/>
                  </a:cubicBezTo>
                  <a:cubicBezTo>
                    <a:pt x="133780" y="119027"/>
                    <a:pt x="133780" y="122068"/>
                    <a:pt x="132008" y="129658"/>
                  </a:cubicBezTo>
                  <a:cubicBezTo>
                    <a:pt x="131500" y="130929"/>
                    <a:pt x="131246" y="131684"/>
                    <a:pt x="131246" y="132445"/>
                  </a:cubicBezTo>
                  <a:cubicBezTo>
                    <a:pt x="131246" y="133707"/>
                    <a:pt x="132263" y="135224"/>
                    <a:pt x="134542" y="135224"/>
                  </a:cubicBezTo>
                  <a:cubicBezTo>
                    <a:pt x="136568" y="135224"/>
                    <a:pt x="137323" y="133962"/>
                    <a:pt x="138340" y="130167"/>
                  </a:cubicBezTo>
                  <a:lnTo>
                    <a:pt x="152774" y="70944"/>
                  </a:lnTo>
                  <a:cubicBezTo>
                    <a:pt x="152774" y="69427"/>
                    <a:pt x="151503" y="68156"/>
                    <a:pt x="149732" y="68156"/>
                  </a:cubicBezTo>
                  <a:cubicBezTo>
                    <a:pt x="147452" y="68156"/>
                    <a:pt x="146951" y="69682"/>
                    <a:pt x="146189" y="72713"/>
                  </a:cubicBezTo>
                  <a:cubicBezTo>
                    <a:pt x="140874" y="91952"/>
                    <a:pt x="136314" y="97772"/>
                    <a:pt x="113014" y="97772"/>
                  </a:cubicBezTo>
                  <a:lnTo>
                    <a:pt x="89213" y="97772"/>
                  </a:lnTo>
                  <a:lnTo>
                    <a:pt x="104402" y="36778"/>
                  </a:lnTo>
                  <a:cubicBezTo>
                    <a:pt x="106682" y="27917"/>
                    <a:pt x="106937" y="26909"/>
                    <a:pt x="118082" y="26909"/>
                  </a:cubicBezTo>
                  <a:lnTo>
                    <a:pt x="153783" y="26909"/>
                  </a:lnTo>
                  <a:cubicBezTo>
                    <a:pt x="184678" y="26909"/>
                    <a:pt x="192273" y="34245"/>
                    <a:pt x="192273" y="55001"/>
                  </a:cubicBezTo>
                  <a:cubicBezTo>
                    <a:pt x="192273" y="61073"/>
                    <a:pt x="192273" y="61582"/>
                    <a:pt x="191264" y="68410"/>
                  </a:cubicBezTo>
                  <a:cubicBezTo>
                    <a:pt x="191264" y="69927"/>
                    <a:pt x="191010" y="71705"/>
                    <a:pt x="191010" y="72968"/>
                  </a:cubicBezTo>
                  <a:cubicBezTo>
                    <a:pt x="191010" y="74230"/>
                    <a:pt x="191772" y="76001"/>
                    <a:pt x="194052" y="76001"/>
                  </a:cubicBezTo>
                  <a:cubicBezTo>
                    <a:pt x="196833" y="76001"/>
                    <a:pt x="197087" y="74484"/>
                    <a:pt x="197595" y="69682"/>
                  </a:cubicBezTo>
                  <a:lnTo>
                    <a:pt x="202656" y="25893"/>
                  </a:lnTo>
                  <a:cubicBezTo>
                    <a:pt x="203419" y="19056"/>
                    <a:pt x="202155" y="19056"/>
                    <a:pt x="195824" y="19056"/>
                  </a:cubicBezTo>
                  <a:lnTo>
                    <a:pt x="67939" y="19056"/>
                  </a:lnTo>
                  <a:cubicBezTo>
                    <a:pt x="62878" y="19056"/>
                    <a:pt x="60344" y="19056"/>
                    <a:pt x="60344" y="24122"/>
                  </a:cubicBezTo>
                  <a:cubicBezTo>
                    <a:pt x="60344" y="26909"/>
                    <a:pt x="62624" y="26909"/>
                    <a:pt x="67438" y="26909"/>
                  </a:cubicBezTo>
                  <a:cubicBezTo>
                    <a:pt x="76804" y="26909"/>
                    <a:pt x="83899" y="26909"/>
                    <a:pt x="83899" y="31459"/>
                  </a:cubicBezTo>
                  <a:cubicBezTo>
                    <a:pt x="83899" y="32474"/>
                    <a:pt x="83899" y="32983"/>
                    <a:pt x="82628" y="37533"/>
                  </a:cubicBezTo>
                  <a:lnTo>
                    <a:pt x="49206" y="171422"/>
                  </a:lnTo>
                  <a:cubicBezTo>
                    <a:pt x="46672" y="181291"/>
                    <a:pt x="46163" y="183316"/>
                    <a:pt x="26160" y="183316"/>
                  </a:cubicBezTo>
                  <a:cubicBezTo>
                    <a:pt x="21854" y="183316"/>
                    <a:pt x="19066" y="183316"/>
                    <a:pt x="19066" y="188120"/>
                  </a:cubicBezTo>
                  <a:cubicBezTo>
                    <a:pt x="19066" y="191160"/>
                    <a:pt x="21346" y="191160"/>
                    <a:pt x="26160" y="191160"/>
                  </a:cubicBezTo>
                  <a:lnTo>
                    <a:pt x="157581" y="191160"/>
                  </a:lnTo>
                  <a:cubicBezTo>
                    <a:pt x="163412" y="191160"/>
                    <a:pt x="163658" y="190907"/>
                    <a:pt x="165437" y="186856"/>
                  </a:cubicBezTo>
                  <a:lnTo>
                    <a:pt x="188730" y="1321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25462" name="Forme libre : forme 225461">
              <a:extLst>
                <a:ext uri="{FF2B5EF4-FFF2-40B4-BE49-F238E27FC236}">
                  <a16:creationId xmlns:a16="http://schemas.microsoft.com/office/drawing/2014/main" id="{271BC622-C2BC-40A7-A9EA-6A9583A77AFC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>
            <a:xfrm>
              <a:off x="7257579" y="-15178575"/>
              <a:ext cx="305056" cy="101630"/>
            </a:xfrm>
            <a:custGeom>
              <a:avLst/>
              <a:gdLst>
                <a:gd name="connsiteX0" fmla="*/ 87688 w 305056"/>
                <a:gd name="connsiteY0" fmla="*/ 82854 h 101630"/>
                <a:gd name="connsiteX1" fmla="*/ 85201 w 305056"/>
                <a:gd name="connsiteY1" fmla="*/ 93310 h 101630"/>
                <a:gd name="connsiteX2" fmla="*/ 91231 w 305056"/>
                <a:gd name="connsiteY2" fmla="*/ 98978 h 101630"/>
                <a:gd name="connsiteX3" fmla="*/ 98150 w 305056"/>
                <a:gd name="connsiteY3" fmla="*/ 95080 h 101630"/>
                <a:gd name="connsiteX4" fmla="*/ 101344 w 305056"/>
                <a:gd name="connsiteY4" fmla="*/ 84091 h 101630"/>
                <a:gd name="connsiteX5" fmla="*/ 105244 w 305056"/>
                <a:gd name="connsiteY5" fmla="*/ 68148 h 101630"/>
                <a:gd name="connsiteX6" fmla="*/ 108255 w 305056"/>
                <a:gd name="connsiteY6" fmla="*/ 56271 h 101630"/>
                <a:gd name="connsiteX7" fmla="*/ 113753 w 305056"/>
                <a:gd name="connsiteY7" fmla="*/ 42804 h 101630"/>
                <a:gd name="connsiteX8" fmla="*/ 142121 w 305056"/>
                <a:gd name="connsiteY8" fmla="*/ 24018 h 101630"/>
                <a:gd name="connsiteX9" fmla="*/ 152584 w 305056"/>
                <a:gd name="connsiteY9" fmla="*/ 36421 h 101630"/>
                <a:gd name="connsiteX10" fmla="*/ 142121 w 305056"/>
                <a:gd name="connsiteY10" fmla="*/ 74166 h 101630"/>
                <a:gd name="connsiteX11" fmla="*/ 139460 w 305056"/>
                <a:gd name="connsiteY11" fmla="*/ 83742 h 101630"/>
                <a:gd name="connsiteX12" fmla="*/ 156309 w 305056"/>
                <a:gd name="connsiteY12" fmla="*/ 98978 h 101630"/>
                <a:gd name="connsiteX13" fmla="*/ 181842 w 305056"/>
                <a:gd name="connsiteY13" fmla="*/ 71865 h 101630"/>
                <a:gd name="connsiteX14" fmla="*/ 179006 w 305056"/>
                <a:gd name="connsiteY14" fmla="*/ 69562 h 101630"/>
                <a:gd name="connsiteX15" fmla="*/ 175638 w 305056"/>
                <a:gd name="connsiteY15" fmla="*/ 72578 h 101630"/>
                <a:gd name="connsiteX16" fmla="*/ 156842 w 305056"/>
                <a:gd name="connsiteY16" fmla="*/ 94016 h 101630"/>
                <a:gd name="connsiteX17" fmla="*/ 152409 w 305056"/>
                <a:gd name="connsiteY17" fmla="*/ 87816 h 101630"/>
                <a:gd name="connsiteX18" fmla="*/ 156484 w 305056"/>
                <a:gd name="connsiteY18" fmla="*/ 73461 h 101630"/>
                <a:gd name="connsiteX19" fmla="*/ 165882 w 305056"/>
                <a:gd name="connsiteY19" fmla="*/ 39256 h 101630"/>
                <a:gd name="connsiteX20" fmla="*/ 159320 w 305056"/>
                <a:gd name="connsiteY20" fmla="*/ 23844 h 101630"/>
                <a:gd name="connsiteX21" fmla="*/ 142828 w 305056"/>
                <a:gd name="connsiteY21" fmla="*/ 19056 h 101630"/>
                <a:gd name="connsiteX22" fmla="*/ 111449 w 305056"/>
                <a:gd name="connsiteY22" fmla="*/ 36953 h 101630"/>
                <a:gd name="connsiteX23" fmla="*/ 88395 w 305056"/>
                <a:gd name="connsiteY23" fmla="*/ 19056 h 101630"/>
                <a:gd name="connsiteX24" fmla="*/ 58429 w 305056"/>
                <a:gd name="connsiteY24" fmla="*/ 35182 h 101630"/>
                <a:gd name="connsiteX25" fmla="*/ 39459 w 305056"/>
                <a:gd name="connsiteY25" fmla="*/ 19056 h 101630"/>
                <a:gd name="connsiteX26" fmla="*/ 25453 w 305056"/>
                <a:gd name="connsiteY26" fmla="*/ 28624 h 101630"/>
                <a:gd name="connsiteX27" fmla="*/ 19066 w 305056"/>
                <a:gd name="connsiteY27" fmla="*/ 46171 h 101630"/>
                <a:gd name="connsiteX28" fmla="*/ 22077 w 305056"/>
                <a:gd name="connsiteY28" fmla="*/ 48473 h 101630"/>
                <a:gd name="connsiteX29" fmla="*/ 25985 w 305056"/>
                <a:gd name="connsiteY29" fmla="*/ 43154 h 101630"/>
                <a:gd name="connsiteX30" fmla="*/ 38926 w 305056"/>
                <a:gd name="connsiteY30" fmla="*/ 24018 h 101630"/>
                <a:gd name="connsiteX31" fmla="*/ 44773 w 305056"/>
                <a:gd name="connsiteY31" fmla="*/ 32705 h 101630"/>
                <a:gd name="connsiteX32" fmla="*/ 41937 w 305056"/>
                <a:gd name="connsiteY32" fmla="*/ 47410 h 101630"/>
                <a:gd name="connsiteX33" fmla="*/ 38037 w 305056"/>
                <a:gd name="connsiteY33" fmla="*/ 63361 h 101630"/>
                <a:gd name="connsiteX34" fmla="*/ 32364 w 305056"/>
                <a:gd name="connsiteY34" fmla="*/ 86045 h 101630"/>
                <a:gd name="connsiteX35" fmla="*/ 30593 w 305056"/>
                <a:gd name="connsiteY35" fmla="*/ 93310 h 101630"/>
                <a:gd name="connsiteX36" fmla="*/ 36622 w 305056"/>
                <a:gd name="connsiteY36" fmla="*/ 98978 h 101630"/>
                <a:gd name="connsiteX37" fmla="*/ 43534 w 305056"/>
                <a:gd name="connsiteY37" fmla="*/ 95080 h 101630"/>
                <a:gd name="connsiteX38" fmla="*/ 46727 w 305056"/>
                <a:gd name="connsiteY38" fmla="*/ 84091 h 101630"/>
                <a:gd name="connsiteX39" fmla="*/ 50628 w 305056"/>
                <a:gd name="connsiteY39" fmla="*/ 68148 h 101630"/>
                <a:gd name="connsiteX40" fmla="*/ 53639 w 305056"/>
                <a:gd name="connsiteY40" fmla="*/ 56271 h 101630"/>
                <a:gd name="connsiteX41" fmla="*/ 61091 w 305056"/>
                <a:gd name="connsiteY41" fmla="*/ 40320 h 101630"/>
                <a:gd name="connsiteX42" fmla="*/ 87688 w 305056"/>
                <a:gd name="connsiteY42" fmla="*/ 24018 h 101630"/>
                <a:gd name="connsiteX43" fmla="*/ 98150 w 305056"/>
                <a:gd name="connsiteY43" fmla="*/ 36421 h 101630"/>
                <a:gd name="connsiteX44" fmla="*/ 95131 w 305056"/>
                <a:gd name="connsiteY44" fmla="*/ 53079 h 101630"/>
                <a:gd name="connsiteX45" fmla="*/ 87688 w 305056"/>
                <a:gd name="connsiteY45" fmla="*/ 82854 h 101630"/>
                <a:gd name="connsiteX46" fmla="*/ 212076 w 305056"/>
                <a:gd name="connsiteY46" fmla="*/ 86045 h 101630"/>
                <a:gd name="connsiteX47" fmla="*/ 210304 w 305056"/>
                <a:gd name="connsiteY47" fmla="*/ 93310 h 101630"/>
                <a:gd name="connsiteX48" fmla="*/ 216334 w 305056"/>
                <a:gd name="connsiteY48" fmla="*/ 98978 h 101630"/>
                <a:gd name="connsiteX49" fmla="*/ 223245 w 305056"/>
                <a:gd name="connsiteY49" fmla="*/ 95080 h 101630"/>
                <a:gd name="connsiteX50" fmla="*/ 226438 w 305056"/>
                <a:gd name="connsiteY50" fmla="*/ 84091 h 101630"/>
                <a:gd name="connsiteX51" fmla="*/ 230339 w 305056"/>
                <a:gd name="connsiteY51" fmla="*/ 68148 h 101630"/>
                <a:gd name="connsiteX52" fmla="*/ 233350 w 305056"/>
                <a:gd name="connsiteY52" fmla="*/ 56271 h 101630"/>
                <a:gd name="connsiteX53" fmla="*/ 240802 w 305056"/>
                <a:gd name="connsiteY53" fmla="*/ 40320 h 101630"/>
                <a:gd name="connsiteX54" fmla="*/ 267400 w 305056"/>
                <a:gd name="connsiteY54" fmla="*/ 24018 h 101630"/>
                <a:gd name="connsiteX55" fmla="*/ 277861 w 305056"/>
                <a:gd name="connsiteY55" fmla="*/ 36421 h 101630"/>
                <a:gd name="connsiteX56" fmla="*/ 267400 w 305056"/>
                <a:gd name="connsiteY56" fmla="*/ 74166 h 101630"/>
                <a:gd name="connsiteX57" fmla="*/ 264737 w 305056"/>
                <a:gd name="connsiteY57" fmla="*/ 83742 h 101630"/>
                <a:gd name="connsiteX58" fmla="*/ 281580 w 305056"/>
                <a:gd name="connsiteY58" fmla="*/ 98978 h 101630"/>
                <a:gd name="connsiteX59" fmla="*/ 307121 w 305056"/>
                <a:gd name="connsiteY59" fmla="*/ 71865 h 101630"/>
                <a:gd name="connsiteX60" fmla="*/ 304276 w 305056"/>
                <a:gd name="connsiteY60" fmla="*/ 69562 h 101630"/>
                <a:gd name="connsiteX61" fmla="*/ 300908 w 305056"/>
                <a:gd name="connsiteY61" fmla="*/ 72578 h 101630"/>
                <a:gd name="connsiteX62" fmla="*/ 282111 w 305056"/>
                <a:gd name="connsiteY62" fmla="*/ 94016 h 101630"/>
                <a:gd name="connsiteX63" fmla="*/ 277678 w 305056"/>
                <a:gd name="connsiteY63" fmla="*/ 87816 h 101630"/>
                <a:gd name="connsiteX64" fmla="*/ 281763 w 305056"/>
                <a:gd name="connsiteY64" fmla="*/ 73461 h 101630"/>
                <a:gd name="connsiteX65" fmla="*/ 291159 w 305056"/>
                <a:gd name="connsiteY65" fmla="*/ 39256 h 101630"/>
                <a:gd name="connsiteX66" fmla="*/ 268107 w 305056"/>
                <a:gd name="connsiteY66" fmla="*/ 19056 h 101630"/>
                <a:gd name="connsiteX67" fmla="*/ 238140 w 305056"/>
                <a:gd name="connsiteY67" fmla="*/ 35182 h 101630"/>
                <a:gd name="connsiteX68" fmla="*/ 219170 w 305056"/>
                <a:gd name="connsiteY68" fmla="*/ 19056 h 101630"/>
                <a:gd name="connsiteX69" fmla="*/ 205164 w 305056"/>
                <a:gd name="connsiteY69" fmla="*/ 28624 h 101630"/>
                <a:gd name="connsiteX70" fmla="*/ 198777 w 305056"/>
                <a:gd name="connsiteY70" fmla="*/ 46171 h 101630"/>
                <a:gd name="connsiteX71" fmla="*/ 201788 w 305056"/>
                <a:gd name="connsiteY71" fmla="*/ 48473 h 101630"/>
                <a:gd name="connsiteX72" fmla="*/ 205696 w 305056"/>
                <a:gd name="connsiteY72" fmla="*/ 43154 h 101630"/>
                <a:gd name="connsiteX73" fmla="*/ 218637 w 305056"/>
                <a:gd name="connsiteY73" fmla="*/ 24018 h 101630"/>
                <a:gd name="connsiteX74" fmla="*/ 224485 w 305056"/>
                <a:gd name="connsiteY74" fmla="*/ 32705 h 101630"/>
                <a:gd name="connsiteX75" fmla="*/ 221648 w 305056"/>
                <a:gd name="connsiteY75" fmla="*/ 47410 h 101630"/>
                <a:gd name="connsiteX76" fmla="*/ 217748 w 305056"/>
                <a:gd name="connsiteY76" fmla="*/ 63361 h 101630"/>
                <a:gd name="connsiteX77" fmla="*/ 212076 w 305056"/>
                <a:gd name="connsiteY77" fmla="*/ 86045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05056" h="101630">
                  <a:moveTo>
                    <a:pt x="87688" y="82854"/>
                  </a:moveTo>
                  <a:cubicBezTo>
                    <a:pt x="86798" y="86394"/>
                    <a:pt x="85201" y="92420"/>
                    <a:pt x="85201" y="93310"/>
                  </a:cubicBezTo>
                  <a:cubicBezTo>
                    <a:pt x="85201" y="97209"/>
                    <a:pt x="88395" y="98978"/>
                    <a:pt x="91231" y="98978"/>
                  </a:cubicBezTo>
                  <a:cubicBezTo>
                    <a:pt x="94424" y="98978"/>
                    <a:pt x="97261" y="96677"/>
                    <a:pt x="98150" y="95080"/>
                  </a:cubicBezTo>
                  <a:cubicBezTo>
                    <a:pt x="99032" y="93484"/>
                    <a:pt x="100454" y="87816"/>
                    <a:pt x="101344" y="84091"/>
                  </a:cubicBezTo>
                  <a:cubicBezTo>
                    <a:pt x="102225" y="80724"/>
                    <a:pt x="104180" y="72578"/>
                    <a:pt x="105244" y="68148"/>
                  </a:cubicBezTo>
                  <a:cubicBezTo>
                    <a:pt x="106301" y="64242"/>
                    <a:pt x="107365" y="60343"/>
                    <a:pt x="108255" y="56271"/>
                  </a:cubicBezTo>
                  <a:cubicBezTo>
                    <a:pt x="110209" y="48649"/>
                    <a:pt x="110209" y="48298"/>
                    <a:pt x="113753" y="42804"/>
                  </a:cubicBezTo>
                  <a:cubicBezTo>
                    <a:pt x="119424" y="34118"/>
                    <a:pt x="128290" y="24018"/>
                    <a:pt x="142121" y="24018"/>
                  </a:cubicBezTo>
                  <a:cubicBezTo>
                    <a:pt x="152051" y="24018"/>
                    <a:pt x="152584" y="32173"/>
                    <a:pt x="152584" y="36421"/>
                  </a:cubicBezTo>
                  <a:cubicBezTo>
                    <a:pt x="152584" y="47053"/>
                    <a:pt x="144957" y="66727"/>
                    <a:pt x="142121" y="74166"/>
                  </a:cubicBezTo>
                  <a:cubicBezTo>
                    <a:pt x="140175" y="79129"/>
                    <a:pt x="139460" y="80724"/>
                    <a:pt x="139460" y="83742"/>
                  </a:cubicBezTo>
                  <a:cubicBezTo>
                    <a:pt x="139460" y="93135"/>
                    <a:pt x="147261" y="98978"/>
                    <a:pt x="156309" y="98978"/>
                  </a:cubicBezTo>
                  <a:cubicBezTo>
                    <a:pt x="174041" y="98978"/>
                    <a:pt x="181842" y="74525"/>
                    <a:pt x="181842" y="71865"/>
                  </a:cubicBezTo>
                  <a:cubicBezTo>
                    <a:pt x="181842" y="69562"/>
                    <a:pt x="179538" y="69562"/>
                    <a:pt x="179006" y="69562"/>
                  </a:cubicBezTo>
                  <a:cubicBezTo>
                    <a:pt x="176519" y="69562"/>
                    <a:pt x="176345" y="70626"/>
                    <a:pt x="175638" y="72578"/>
                  </a:cubicBezTo>
                  <a:cubicBezTo>
                    <a:pt x="171555" y="86752"/>
                    <a:pt x="163928" y="94016"/>
                    <a:pt x="156842" y="94016"/>
                  </a:cubicBezTo>
                  <a:cubicBezTo>
                    <a:pt x="153116" y="94016"/>
                    <a:pt x="152409" y="91539"/>
                    <a:pt x="152409" y="87816"/>
                  </a:cubicBezTo>
                  <a:cubicBezTo>
                    <a:pt x="152409" y="83742"/>
                    <a:pt x="153291" y="81439"/>
                    <a:pt x="156484" y="73461"/>
                  </a:cubicBezTo>
                  <a:cubicBezTo>
                    <a:pt x="158613" y="67966"/>
                    <a:pt x="165882" y="49181"/>
                    <a:pt x="165882" y="39256"/>
                  </a:cubicBezTo>
                  <a:cubicBezTo>
                    <a:pt x="165882" y="36421"/>
                    <a:pt x="165882" y="28980"/>
                    <a:pt x="159320" y="23844"/>
                  </a:cubicBezTo>
                  <a:cubicBezTo>
                    <a:pt x="156309" y="21534"/>
                    <a:pt x="151162" y="19056"/>
                    <a:pt x="142828" y="19056"/>
                  </a:cubicBezTo>
                  <a:cubicBezTo>
                    <a:pt x="126876" y="19056"/>
                    <a:pt x="117121" y="29514"/>
                    <a:pt x="111449" y="36953"/>
                  </a:cubicBezTo>
                  <a:cubicBezTo>
                    <a:pt x="110027" y="21890"/>
                    <a:pt x="97435" y="19056"/>
                    <a:pt x="88395" y="19056"/>
                  </a:cubicBezTo>
                  <a:cubicBezTo>
                    <a:pt x="73682" y="19056"/>
                    <a:pt x="63752" y="28092"/>
                    <a:pt x="58429" y="35182"/>
                  </a:cubicBezTo>
                  <a:cubicBezTo>
                    <a:pt x="57190" y="22954"/>
                    <a:pt x="46727" y="19056"/>
                    <a:pt x="39459" y="19056"/>
                  </a:cubicBezTo>
                  <a:cubicBezTo>
                    <a:pt x="31832" y="19056"/>
                    <a:pt x="27757" y="24550"/>
                    <a:pt x="25453" y="28624"/>
                  </a:cubicBezTo>
                  <a:cubicBezTo>
                    <a:pt x="21552" y="35182"/>
                    <a:pt x="19066" y="45282"/>
                    <a:pt x="19066" y="46171"/>
                  </a:cubicBezTo>
                  <a:cubicBezTo>
                    <a:pt x="19066" y="48473"/>
                    <a:pt x="21552" y="48473"/>
                    <a:pt x="22077" y="48473"/>
                  </a:cubicBezTo>
                  <a:cubicBezTo>
                    <a:pt x="24563" y="48473"/>
                    <a:pt x="24738" y="47942"/>
                    <a:pt x="25985" y="43154"/>
                  </a:cubicBezTo>
                  <a:cubicBezTo>
                    <a:pt x="28639" y="32705"/>
                    <a:pt x="32007" y="24018"/>
                    <a:pt x="38926" y="24018"/>
                  </a:cubicBezTo>
                  <a:cubicBezTo>
                    <a:pt x="43534" y="24018"/>
                    <a:pt x="44773" y="27917"/>
                    <a:pt x="44773" y="32705"/>
                  </a:cubicBezTo>
                  <a:cubicBezTo>
                    <a:pt x="44773" y="36072"/>
                    <a:pt x="43184" y="42622"/>
                    <a:pt x="41937" y="47410"/>
                  </a:cubicBezTo>
                  <a:cubicBezTo>
                    <a:pt x="40698" y="52197"/>
                    <a:pt x="38926" y="59462"/>
                    <a:pt x="38037" y="63361"/>
                  </a:cubicBezTo>
                  <a:lnTo>
                    <a:pt x="32364" y="86045"/>
                  </a:lnTo>
                  <a:cubicBezTo>
                    <a:pt x="31658" y="88348"/>
                    <a:pt x="30593" y="92778"/>
                    <a:pt x="30593" y="93310"/>
                  </a:cubicBezTo>
                  <a:cubicBezTo>
                    <a:pt x="30593" y="97209"/>
                    <a:pt x="33786" y="98978"/>
                    <a:pt x="36622" y="98978"/>
                  </a:cubicBezTo>
                  <a:cubicBezTo>
                    <a:pt x="39808" y="98978"/>
                    <a:pt x="42652" y="96677"/>
                    <a:pt x="43534" y="95080"/>
                  </a:cubicBezTo>
                  <a:cubicBezTo>
                    <a:pt x="44424" y="93484"/>
                    <a:pt x="45838" y="87816"/>
                    <a:pt x="46727" y="84091"/>
                  </a:cubicBezTo>
                  <a:cubicBezTo>
                    <a:pt x="47617" y="80724"/>
                    <a:pt x="49564" y="72578"/>
                    <a:pt x="50628" y="68148"/>
                  </a:cubicBezTo>
                  <a:cubicBezTo>
                    <a:pt x="51693" y="64242"/>
                    <a:pt x="52757" y="60343"/>
                    <a:pt x="53639" y="56271"/>
                  </a:cubicBezTo>
                  <a:cubicBezTo>
                    <a:pt x="55593" y="49005"/>
                    <a:pt x="55951" y="47585"/>
                    <a:pt x="61091" y="40320"/>
                  </a:cubicBezTo>
                  <a:cubicBezTo>
                    <a:pt x="66056" y="33230"/>
                    <a:pt x="74389" y="24018"/>
                    <a:pt x="87688" y="24018"/>
                  </a:cubicBezTo>
                  <a:cubicBezTo>
                    <a:pt x="97967" y="24018"/>
                    <a:pt x="98150" y="33054"/>
                    <a:pt x="98150" y="36421"/>
                  </a:cubicBezTo>
                  <a:cubicBezTo>
                    <a:pt x="98150" y="40851"/>
                    <a:pt x="97618" y="43154"/>
                    <a:pt x="95131" y="53079"/>
                  </a:cubicBezTo>
                  <a:lnTo>
                    <a:pt x="87688" y="82854"/>
                  </a:lnTo>
                  <a:close/>
                  <a:moveTo>
                    <a:pt x="212076" y="86045"/>
                  </a:moveTo>
                  <a:cubicBezTo>
                    <a:pt x="211369" y="88348"/>
                    <a:pt x="210304" y="92778"/>
                    <a:pt x="210304" y="93310"/>
                  </a:cubicBezTo>
                  <a:cubicBezTo>
                    <a:pt x="210304" y="97209"/>
                    <a:pt x="213498" y="98978"/>
                    <a:pt x="216334" y="98978"/>
                  </a:cubicBezTo>
                  <a:cubicBezTo>
                    <a:pt x="219519" y="98978"/>
                    <a:pt x="222363" y="96677"/>
                    <a:pt x="223245" y="95080"/>
                  </a:cubicBezTo>
                  <a:cubicBezTo>
                    <a:pt x="224135" y="93484"/>
                    <a:pt x="225549" y="87816"/>
                    <a:pt x="226438" y="84091"/>
                  </a:cubicBezTo>
                  <a:cubicBezTo>
                    <a:pt x="227328" y="80724"/>
                    <a:pt x="229275" y="72578"/>
                    <a:pt x="230339" y="68148"/>
                  </a:cubicBezTo>
                  <a:cubicBezTo>
                    <a:pt x="231404" y="64242"/>
                    <a:pt x="232468" y="60343"/>
                    <a:pt x="233350" y="56271"/>
                  </a:cubicBezTo>
                  <a:cubicBezTo>
                    <a:pt x="235304" y="49005"/>
                    <a:pt x="235662" y="47585"/>
                    <a:pt x="240802" y="40320"/>
                  </a:cubicBezTo>
                  <a:cubicBezTo>
                    <a:pt x="245767" y="33230"/>
                    <a:pt x="254100" y="24018"/>
                    <a:pt x="267400" y="24018"/>
                  </a:cubicBezTo>
                  <a:cubicBezTo>
                    <a:pt x="277678" y="24018"/>
                    <a:pt x="277861" y="33054"/>
                    <a:pt x="277861" y="36421"/>
                  </a:cubicBezTo>
                  <a:cubicBezTo>
                    <a:pt x="277861" y="47053"/>
                    <a:pt x="270234" y="66727"/>
                    <a:pt x="267400" y="74166"/>
                  </a:cubicBezTo>
                  <a:cubicBezTo>
                    <a:pt x="265445" y="79129"/>
                    <a:pt x="264737" y="80724"/>
                    <a:pt x="264737" y="83742"/>
                  </a:cubicBezTo>
                  <a:cubicBezTo>
                    <a:pt x="264737" y="93135"/>
                    <a:pt x="272537" y="98978"/>
                    <a:pt x="281580" y="98978"/>
                  </a:cubicBezTo>
                  <a:cubicBezTo>
                    <a:pt x="299311" y="98978"/>
                    <a:pt x="307121" y="74525"/>
                    <a:pt x="307121" y="71865"/>
                  </a:cubicBezTo>
                  <a:cubicBezTo>
                    <a:pt x="307121" y="69562"/>
                    <a:pt x="304807" y="69562"/>
                    <a:pt x="304276" y="69562"/>
                  </a:cubicBezTo>
                  <a:cubicBezTo>
                    <a:pt x="301797" y="69562"/>
                    <a:pt x="301622" y="70626"/>
                    <a:pt x="300908" y="72578"/>
                  </a:cubicBezTo>
                  <a:cubicBezTo>
                    <a:pt x="296833" y="86752"/>
                    <a:pt x="289206" y="94016"/>
                    <a:pt x="282111" y="94016"/>
                  </a:cubicBezTo>
                  <a:cubicBezTo>
                    <a:pt x="278394" y="94016"/>
                    <a:pt x="277678" y="91539"/>
                    <a:pt x="277678" y="87816"/>
                  </a:cubicBezTo>
                  <a:cubicBezTo>
                    <a:pt x="277678" y="83742"/>
                    <a:pt x="278567" y="81439"/>
                    <a:pt x="281763" y="73461"/>
                  </a:cubicBezTo>
                  <a:cubicBezTo>
                    <a:pt x="283891" y="67966"/>
                    <a:pt x="291159" y="49181"/>
                    <a:pt x="291159" y="39256"/>
                  </a:cubicBezTo>
                  <a:cubicBezTo>
                    <a:pt x="291159" y="22066"/>
                    <a:pt x="277505" y="19056"/>
                    <a:pt x="268107" y="19056"/>
                  </a:cubicBezTo>
                  <a:cubicBezTo>
                    <a:pt x="253393" y="19056"/>
                    <a:pt x="243463" y="28092"/>
                    <a:pt x="238140" y="35182"/>
                  </a:cubicBezTo>
                  <a:cubicBezTo>
                    <a:pt x="236901" y="22954"/>
                    <a:pt x="226438" y="19056"/>
                    <a:pt x="219170" y="19056"/>
                  </a:cubicBezTo>
                  <a:cubicBezTo>
                    <a:pt x="211543" y="19056"/>
                    <a:pt x="207468" y="24550"/>
                    <a:pt x="205164" y="28624"/>
                  </a:cubicBezTo>
                  <a:cubicBezTo>
                    <a:pt x="201263" y="35182"/>
                    <a:pt x="198777" y="45282"/>
                    <a:pt x="198777" y="46171"/>
                  </a:cubicBezTo>
                  <a:cubicBezTo>
                    <a:pt x="198777" y="48473"/>
                    <a:pt x="201263" y="48473"/>
                    <a:pt x="201788" y="48473"/>
                  </a:cubicBezTo>
                  <a:cubicBezTo>
                    <a:pt x="204275" y="48473"/>
                    <a:pt x="204449" y="47942"/>
                    <a:pt x="205696" y="43154"/>
                  </a:cubicBezTo>
                  <a:cubicBezTo>
                    <a:pt x="208350" y="32705"/>
                    <a:pt x="211718" y="24018"/>
                    <a:pt x="218637" y="24018"/>
                  </a:cubicBezTo>
                  <a:cubicBezTo>
                    <a:pt x="223245" y="24018"/>
                    <a:pt x="224485" y="27917"/>
                    <a:pt x="224485" y="32705"/>
                  </a:cubicBezTo>
                  <a:cubicBezTo>
                    <a:pt x="224485" y="36072"/>
                    <a:pt x="222896" y="42622"/>
                    <a:pt x="221648" y="47410"/>
                  </a:cubicBezTo>
                  <a:cubicBezTo>
                    <a:pt x="220409" y="52197"/>
                    <a:pt x="218637" y="59462"/>
                    <a:pt x="217748" y="63361"/>
                  </a:cubicBezTo>
                  <a:lnTo>
                    <a:pt x="212076" y="8604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25463" name="Forme libre : forme 225462">
              <a:extLst>
                <a:ext uri="{FF2B5EF4-FFF2-40B4-BE49-F238E27FC236}">
                  <a16:creationId xmlns:a16="http://schemas.microsoft.com/office/drawing/2014/main" id="{1928156D-C10A-4B94-B59C-29CFF733936D}"/>
                </a:ext>
              </a:extLst>
            </p:cNvPr>
            <p:cNvSpPr/>
            <p:nvPr>
              <p:custDataLst>
                <p:tags r:id="rId104"/>
              </p:custDataLst>
            </p:nvPr>
          </p:nvSpPr>
          <p:spPr>
            <a:xfrm>
              <a:off x="7588609" y="-15165209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2 w 50842"/>
                <a:gd name="connsiteY1" fmla="*/ 19056 h 101630"/>
                <a:gd name="connsiteX2" fmla="*/ 19066 w 50842"/>
                <a:gd name="connsiteY2" fmla="*/ 32474 h 101630"/>
                <a:gd name="connsiteX3" fmla="*/ 32492 w 50842"/>
                <a:gd name="connsiteY3" fmla="*/ 45884 h 101630"/>
                <a:gd name="connsiteX4" fmla="*/ 41350 w 50842"/>
                <a:gd name="connsiteY4" fmla="*/ 42598 h 101630"/>
                <a:gd name="connsiteX5" fmla="*/ 42621 w 50842"/>
                <a:gd name="connsiteY5" fmla="*/ 41835 h 101630"/>
                <a:gd name="connsiteX6" fmla="*/ 43129 w 50842"/>
                <a:gd name="connsiteY6" fmla="*/ 45631 h 101630"/>
                <a:gd name="connsiteX7" fmla="*/ 25906 w 50842"/>
                <a:gd name="connsiteY7" fmla="*/ 87894 h 101630"/>
                <a:gd name="connsiteX8" fmla="*/ 23118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2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2" y="45884"/>
                  </a:cubicBezTo>
                  <a:cubicBezTo>
                    <a:pt x="35526" y="45884"/>
                    <a:pt x="38823" y="44868"/>
                    <a:pt x="41350" y="42598"/>
                  </a:cubicBezTo>
                  <a:cubicBezTo>
                    <a:pt x="42112" y="42089"/>
                    <a:pt x="42366" y="41835"/>
                    <a:pt x="42621" y="41835"/>
                  </a:cubicBezTo>
                  <a:cubicBezTo>
                    <a:pt x="42875" y="41835"/>
                    <a:pt x="43129" y="42089"/>
                    <a:pt x="43129" y="45631"/>
                  </a:cubicBezTo>
                  <a:cubicBezTo>
                    <a:pt x="43129" y="64361"/>
                    <a:pt x="34264" y="79541"/>
                    <a:pt x="25906" y="87894"/>
                  </a:cubicBezTo>
                  <a:cubicBezTo>
                    <a:pt x="23118" y="90680"/>
                    <a:pt x="23118" y="91189"/>
                    <a:pt x="23118" y="91944"/>
                  </a:cubicBezTo>
                  <a:cubicBezTo>
                    <a:pt x="23118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25464" name="Forme libre : forme 225463">
              <a:extLst>
                <a:ext uri="{FF2B5EF4-FFF2-40B4-BE49-F238E27FC236}">
                  <a16:creationId xmlns:a16="http://schemas.microsoft.com/office/drawing/2014/main" id="{7BADA5A3-3B2E-466C-AF70-9B363163BEC8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>
            <a:xfrm>
              <a:off x="7689057" y="-15310485"/>
              <a:ext cx="203371" cy="203260"/>
            </a:xfrm>
            <a:custGeom>
              <a:avLst/>
              <a:gdLst>
                <a:gd name="connsiteX0" fmla="*/ 188730 w 203370"/>
                <a:gd name="connsiteY0" fmla="*/ 132191 h 203260"/>
                <a:gd name="connsiteX1" fmla="*/ 190001 w 203370"/>
                <a:gd name="connsiteY1" fmla="*/ 128650 h 203260"/>
                <a:gd name="connsiteX2" fmla="*/ 186958 w 203370"/>
                <a:gd name="connsiteY2" fmla="*/ 125864 h 203260"/>
                <a:gd name="connsiteX3" fmla="*/ 183671 w 203370"/>
                <a:gd name="connsiteY3" fmla="*/ 128905 h 203260"/>
                <a:gd name="connsiteX4" fmla="*/ 114531 w 203370"/>
                <a:gd name="connsiteY4" fmla="*/ 183316 h 203260"/>
                <a:gd name="connsiteX5" fmla="*/ 77567 w 203370"/>
                <a:gd name="connsiteY5" fmla="*/ 183316 h 203260"/>
                <a:gd name="connsiteX6" fmla="*/ 71990 w 203370"/>
                <a:gd name="connsiteY6" fmla="*/ 183062 h 203260"/>
                <a:gd name="connsiteX7" fmla="*/ 68701 w 203370"/>
                <a:gd name="connsiteY7" fmla="*/ 180529 h 203260"/>
                <a:gd name="connsiteX8" fmla="*/ 69965 w 203370"/>
                <a:gd name="connsiteY8" fmla="*/ 174709 h 203260"/>
                <a:gd name="connsiteX9" fmla="*/ 87187 w 203370"/>
                <a:gd name="connsiteY9" fmla="*/ 105617 h 203260"/>
                <a:gd name="connsiteX10" fmla="*/ 112259 w 203370"/>
                <a:gd name="connsiteY10" fmla="*/ 105617 h 203260"/>
                <a:gd name="connsiteX11" fmla="*/ 133780 w 203370"/>
                <a:gd name="connsiteY11" fmla="*/ 117257 h 203260"/>
                <a:gd name="connsiteX12" fmla="*/ 132008 w 203370"/>
                <a:gd name="connsiteY12" fmla="*/ 129658 h 203260"/>
                <a:gd name="connsiteX13" fmla="*/ 131246 w 203370"/>
                <a:gd name="connsiteY13" fmla="*/ 132445 h 203260"/>
                <a:gd name="connsiteX14" fmla="*/ 134543 w 203370"/>
                <a:gd name="connsiteY14" fmla="*/ 135224 h 203260"/>
                <a:gd name="connsiteX15" fmla="*/ 138340 w 203370"/>
                <a:gd name="connsiteY15" fmla="*/ 130167 h 203260"/>
                <a:gd name="connsiteX16" fmla="*/ 152774 w 203370"/>
                <a:gd name="connsiteY16" fmla="*/ 70944 h 203260"/>
                <a:gd name="connsiteX17" fmla="*/ 149732 w 203370"/>
                <a:gd name="connsiteY17" fmla="*/ 68156 h 203260"/>
                <a:gd name="connsiteX18" fmla="*/ 146189 w 203370"/>
                <a:gd name="connsiteY18" fmla="*/ 72713 h 203260"/>
                <a:gd name="connsiteX19" fmla="*/ 113014 w 203370"/>
                <a:gd name="connsiteY19" fmla="*/ 97772 h 203260"/>
                <a:gd name="connsiteX20" fmla="*/ 89213 w 203370"/>
                <a:gd name="connsiteY20" fmla="*/ 97772 h 203260"/>
                <a:gd name="connsiteX21" fmla="*/ 104403 w 203370"/>
                <a:gd name="connsiteY21" fmla="*/ 36778 h 203260"/>
                <a:gd name="connsiteX22" fmla="*/ 118082 w 203370"/>
                <a:gd name="connsiteY22" fmla="*/ 26909 h 203260"/>
                <a:gd name="connsiteX23" fmla="*/ 153783 w 203370"/>
                <a:gd name="connsiteY23" fmla="*/ 26909 h 203260"/>
                <a:gd name="connsiteX24" fmla="*/ 192273 w 203370"/>
                <a:gd name="connsiteY24" fmla="*/ 55001 h 203260"/>
                <a:gd name="connsiteX25" fmla="*/ 191264 w 203370"/>
                <a:gd name="connsiteY25" fmla="*/ 68410 h 203260"/>
                <a:gd name="connsiteX26" fmla="*/ 191010 w 203370"/>
                <a:gd name="connsiteY26" fmla="*/ 72968 h 203260"/>
                <a:gd name="connsiteX27" fmla="*/ 194053 w 203370"/>
                <a:gd name="connsiteY27" fmla="*/ 76001 h 203260"/>
                <a:gd name="connsiteX28" fmla="*/ 197597 w 203370"/>
                <a:gd name="connsiteY28" fmla="*/ 69682 h 203260"/>
                <a:gd name="connsiteX29" fmla="*/ 202655 w 203370"/>
                <a:gd name="connsiteY29" fmla="*/ 25893 h 203260"/>
                <a:gd name="connsiteX30" fmla="*/ 195825 w 203370"/>
                <a:gd name="connsiteY30" fmla="*/ 19056 h 203260"/>
                <a:gd name="connsiteX31" fmla="*/ 67939 w 203370"/>
                <a:gd name="connsiteY31" fmla="*/ 19056 h 203260"/>
                <a:gd name="connsiteX32" fmla="*/ 60344 w 203370"/>
                <a:gd name="connsiteY32" fmla="*/ 24122 h 203260"/>
                <a:gd name="connsiteX33" fmla="*/ 67438 w 203370"/>
                <a:gd name="connsiteY33" fmla="*/ 26909 h 203260"/>
                <a:gd name="connsiteX34" fmla="*/ 83898 w 203370"/>
                <a:gd name="connsiteY34" fmla="*/ 31459 h 203260"/>
                <a:gd name="connsiteX35" fmla="*/ 82628 w 203370"/>
                <a:gd name="connsiteY35" fmla="*/ 37533 h 203260"/>
                <a:gd name="connsiteX36" fmla="*/ 49207 w 203370"/>
                <a:gd name="connsiteY36" fmla="*/ 171422 h 203260"/>
                <a:gd name="connsiteX37" fmla="*/ 26160 w 203370"/>
                <a:gd name="connsiteY37" fmla="*/ 183316 h 203260"/>
                <a:gd name="connsiteX38" fmla="*/ 19066 w 203370"/>
                <a:gd name="connsiteY38" fmla="*/ 188120 h 203260"/>
                <a:gd name="connsiteX39" fmla="*/ 26160 w 203370"/>
                <a:gd name="connsiteY39" fmla="*/ 191160 h 203260"/>
                <a:gd name="connsiteX40" fmla="*/ 157581 w 203370"/>
                <a:gd name="connsiteY40" fmla="*/ 191160 h 203260"/>
                <a:gd name="connsiteX41" fmla="*/ 165439 w 203370"/>
                <a:gd name="connsiteY41" fmla="*/ 186856 h 203260"/>
                <a:gd name="connsiteX42" fmla="*/ 188730 w 203370"/>
                <a:gd name="connsiteY42" fmla="*/ 13219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370" h="203260">
                  <a:moveTo>
                    <a:pt x="188730" y="132191"/>
                  </a:moveTo>
                  <a:cubicBezTo>
                    <a:pt x="189238" y="130929"/>
                    <a:pt x="190001" y="129150"/>
                    <a:pt x="190001" y="128650"/>
                  </a:cubicBezTo>
                  <a:cubicBezTo>
                    <a:pt x="190001" y="128396"/>
                    <a:pt x="190001" y="125864"/>
                    <a:pt x="186958" y="125864"/>
                  </a:cubicBezTo>
                  <a:cubicBezTo>
                    <a:pt x="184677" y="125864"/>
                    <a:pt x="184169" y="127380"/>
                    <a:pt x="183671" y="128905"/>
                  </a:cubicBezTo>
                  <a:cubicBezTo>
                    <a:pt x="167210" y="166357"/>
                    <a:pt x="157835" y="183316"/>
                    <a:pt x="114531" y="183316"/>
                  </a:cubicBezTo>
                  <a:lnTo>
                    <a:pt x="77567" y="183316"/>
                  </a:lnTo>
                  <a:cubicBezTo>
                    <a:pt x="74016" y="183316"/>
                    <a:pt x="73515" y="183316"/>
                    <a:pt x="71990" y="183062"/>
                  </a:cubicBezTo>
                  <a:cubicBezTo>
                    <a:pt x="69464" y="182807"/>
                    <a:pt x="68701" y="182553"/>
                    <a:pt x="68701" y="180529"/>
                  </a:cubicBezTo>
                  <a:cubicBezTo>
                    <a:pt x="68701" y="179774"/>
                    <a:pt x="68701" y="179267"/>
                    <a:pt x="69965" y="174709"/>
                  </a:cubicBezTo>
                  <a:lnTo>
                    <a:pt x="87187" y="105617"/>
                  </a:lnTo>
                  <a:lnTo>
                    <a:pt x="112259" y="105617"/>
                  </a:lnTo>
                  <a:cubicBezTo>
                    <a:pt x="133780" y="105617"/>
                    <a:pt x="133780" y="110928"/>
                    <a:pt x="133780" y="117257"/>
                  </a:cubicBezTo>
                  <a:cubicBezTo>
                    <a:pt x="133780" y="119027"/>
                    <a:pt x="133780" y="122068"/>
                    <a:pt x="132008" y="129658"/>
                  </a:cubicBezTo>
                  <a:cubicBezTo>
                    <a:pt x="131500" y="130929"/>
                    <a:pt x="131246" y="131684"/>
                    <a:pt x="131246" y="132445"/>
                  </a:cubicBezTo>
                  <a:cubicBezTo>
                    <a:pt x="131246" y="133707"/>
                    <a:pt x="132263" y="135224"/>
                    <a:pt x="134543" y="135224"/>
                  </a:cubicBezTo>
                  <a:cubicBezTo>
                    <a:pt x="136568" y="135224"/>
                    <a:pt x="137323" y="133962"/>
                    <a:pt x="138340" y="130167"/>
                  </a:cubicBezTo>
                  <a:lnTo>
                    <a:pt x="152774" y="70944"/>
                  </a:lnTo>
                  <a:cubicBezTo>
                    <a:pt x="152774" y="69427"/>
                    <a:pt x="151503" y="68156"/>
                    <a:pt x="149732" y="68156"/>
                  </a:cubicBezTo>
                  <a:cubicBezTo>
                    <a:pt x="147452" y="68156"/>
                    <a:pt x="146952" y="69682"/>
                    <a:pt x="146189" y="72713"/>
                  </a:cubicBezTo>
                  <a:cubicBezTo>
                    <a:pt x="140874" y="91952"/>
                    <a:pt x="136314" y="97772"/>
                    <a:pt x="113014" y="97772"/>
                  </a:cubicBezTo>
                  <a:lnTo>
                    <a:pt x="89213" y="97772"/>
                  </a:lnTo>
                  <a:lnTo>
                    <a:pt x="104403" y="36778"/>
                  </a:lnTo>
                  <a:cubicBezTo>
                    <a:pt x="106682" y="27917"/>
                    <a:pt x="106936" y="26909"/>
                    <a:pt x="118082" y="26909"/>
                  </a:cubicBezTo>
                  <a:lnTo>
                    <a:pt x="153783" y="26909"/>
                  </a:lnTo>
                  <a:cubicBezTo>
                    <a:pt x="184677" y="26909"/>
                    <a:pt x="192273" y="34245"/>
                    <a:pt x="192273" y="55001"/>
                  </a:cubicBezTo>
                  <a:cubicBezTo>
                    <a:pt x="192273" y="61073"/>
                    <a:pt x="192273" y="61582"/>
                    <a:pt x="191264" y="68410"/>
                  </a:cubicBezTo>
                  <a:cubicBezTo>
                    <a:pt x="191264" y="69927"/>
                    <a:pt x="191010" y="71705"/>
                    <a:pt x="191010" y="72968"/>
                  </a:cubicBezTo>
                  <a:cubicBezTo>
                    <a:pt x="191010" y="74230"/>
                    <a:pt x="191772" y="76001"/>
                    <a:pt x="194053" y="76001"/>
                  </a:cubicBezTo>
                  <a:cubicBezTo>
                    <a:pt x="196834" y="76001"/>
                    <a:pt x="197088" y="74484"/>
                    <a:pt x="197597" y="69682"/>
                  </a:cubicBezTo>
                  <a:lnTo>
                    <a:pt x="202655" y="25893"/>
                  </a:lnTo>
                  <a:cubicBezTo>
                    <a:pt x="203418" y="19056"/>
                    <a:pt x="202154" y="19056"/>
                    <a:pt x="195825" y="19056"/>
                  </a:cubicBezTo>
                  <a:lnTo>
                    <a:pt x="67939" y="19056"/>
                  </a:lnTo>
                  <a:cubicBezTo>
                    <a:pt x="62878" y="19056"/>
                    <a:pt x="60344" y="19056"/>
                    <a:pt x="60344" y="24122"/>
                  </a:cubicBezTo>
                  <a:cubicBezTo>
                    <a:pt x="60344" y="26909"/>
                    <a:pt x="62624" y="26909"/>
                    <a:pt x="67438" y="26909"/>
                  </a:cubicBezTo>
                  <a:cubicBezTo>
                    <a:pt x="76804" y="26909"/>
                    <a:pt x="83898" y="26909"/>
                    <a:pt x="83898" y="31459"/>
                  </a:cubicBezTo>
                  <a:cubicBezTo>
                    <a:pt x="83898" y="32474"/>
                    <a:pt x="83898" y="32983"/>
                    <a:pt x="82628" y="37533"/>
                  </a:cubicBezTo>
                  <a:lnTo>
                    <a:pt x="49207" y="171422"/>
                  </a:lnTo>
                  <a:cubicBezTo>
                    <a:pt x="46672" y="181291"/>
                    <a:pt x="46164" y="183316"/>
                    <a:pt x="26160" y="183316"/>
                  </a:cubicBezTo>
                  <a:cubicBezTo>
                    <a:pt x="21855" y="183316"/>
                    <a:pt x="19066" y="183316"/>
                    <a:pt x="19066" y="188120"/>
                  </a:cubicBezTo>
                  <a:cubicBezTo>
                    <a:pt x="19066" y="191160"/>
                    <a:pt x="21346" y="191160"/>
                    <a:pt x="26160" y="191160"/>
                  </a:cubicBezTo>
                  <a:lnTo>
                    <a:pt x="157581" y="191160"/>
                  </a:lnTo>
                  <a:cubicBezTo>
                    <a:pt x="163412" y="191160"/>
                    <a:pt x="163659" y="190907"/>
                    <a:pt x="165439" y="186856"/>
                  </a:cubicBezTo>
                  <a:lnTo>
                    <a:pt x="188730" y="1321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25465" name="Forme libre : forme 225464">
              <a:extLst>
                <a:ext uri="{FF2B5EF4-FFF2-40B4-BE49-F238E27FC236}">
                  <a16:creationId xmlns:a16="http://schemas.microsoft.com/office/drawing/2014/main" id="{3833381C-D256-4FDC-B96C-B91043491200}"/>
                </a:ext>
              </a:extLst>
            </p:cNvPr>
            <p:cNvSpPr/>
            <p:nvPr>
              <p:custDataLst>
                <p:tags r:id="rId106"/>
              </p:custDataLst>
            </p:nvPr>
          </p:nvSpPr>
          <p:spPr>
            <a:xfrm>
              <a:off x="7879648" y="-15223410"/>
              <a:ext cx="101685" cy="152445"/>
            </a:xfrm>
            <a:custGeom>
              <a:avLst/>
              <a:gdLst>
                <a:gd name="connsiteX0" fmla="*/ 61266 w 101685"/>
                <a:gd name="connsiteY0" fmla="*/ 24375 h 152445"/>
                <a:gd name="connsiteX1" fmla="*/ 61973 w 101685"/>
                <a:gd name="connsiteY1" fmla="*/ 21532 h 152445"/>
                <a:gd name="connsiteX2" fmla="*/ 59136 w 101685"/>
                <a:gd name="connsiteY2" fmla="*/ 19056 h 152445"/>
                <a:gd name="connsiteX3" fmla="*/ 36440 w 101685"/>
                <a:gd name="connsiteY3" fmla="*/ 20825 h 152445"/>
                <a:gd name="connsiteX4" fmla="*/ 32539 w 101685"/>
                <a:gd name="connsiteY4" fmla="*/ 24899 h 152445"/>
                <a:gd name="connsiteX5" fmla="*/ 37155 w 101685"/>
                <a:gd name="connsiteY5" fmla="*/ 27385 h 152445"/>
                <a:gd name="connsiteX6" fmla="*/ 45663 w 101685"/>
                <a:gd name="connsiteY6" fmla="*/ 30044 h 152445"/>
                <a:gd name="connsiteX7" fmla="*/ 44956 w 101685"/>
                <a:gd name="connsiteY7" fmla="*/ 33943 h 152445"/>
                <a:gd name="connsiteX8" fmla="*/ 19956 w 101685"/>
                <a:gd name="connsiteY8" fmla="*/ 134247 h 152445"/>
                <a:gd name="connsiteX9" fmla="*/ 19066 w 101685"/>
                <a:gd name="connsiteY9" fmla="*/ 138146 h 152445"/>
                <a:gd name="connsiteX10" fmla="*/ 25096 w 101685"/>
                <a:gd name="connsiteY10" fmla="*/ 143814 h 152445"/>
                <a:gd name="connsiteX11" fmla="*/ 33254 w 101685"/>
                <a:gd name="connsiteY11" fmla="*/ 136375 h 152445"/>
                <a:gd name="connsiteX12" fmla="*/ 41937 w 101685"/>
                <a:gd name="connsiteY12" fmla="*/ 101995 h 152445"/>
                <a:gd name="connsiteX13" fmla="*/ 64634 w 101685"/>
                <a:gd name="connsiteY13" fmla="*/ 116525 h 152445"/>
                <a:gd name="connsiteX14" fmla="*/ 64284 w 101685"/>
                <a:gd name="connsiteY14" fmla="*/ 120066 h 152445"/>
                <a:gd name="connsiteX15" fmla="*/ 63569 w 101685"/>
                <a:gd name="connsiteY15" fmla="*/ 125560 h 152445"/>
                <a:gd name="connsiteX16" fmla="*/ 82365 w 101685"/>
                <a:gd name="connsiteY16" fmla="*/ 143814 h 152445"/>
                <a:gd name="connsiteX17" fmla="*/ 104887 w 101685"/>
                <a:gd name="connsiteY17" fmla="*/ 116700 h 152445"/>
                <a:gd name="connsiteX18" fmla="*/ 102051 w 101685"/>
                <a:gd name="connsiteY18" fmla="*/ 114398 h 152445"/>
                <a:gd name="connsiteX19" fmla="*/ 98500 w 101685"/>
                <a:gd name="connsiteY19" fmla="*/ 118653 h 152445"/>
                <a:gd name="connsiteX20" fmla="*/ 82898 w 101685"/>
                <a:gd name="connsiteY20" fmla="*/ 138851 h 152445"/>
                <a:gd name="connsiteX21" fmla="*/ 76693 w 101685"/>
                <a:gd name="connsiteY21" fmla="*/ 129641 h 152445"/>
                <a:gd name="connsiteX22" fmla="*/ 77758 w 101685"/>
                <a:gd name="connsiteY22" fmla="*/ 121663 h 152445"/>
                <a:gd name="connsiteX23" fmla="*/ 78647 w 101685"/>
                <a:gd name="connsiteY23" fmla="*/ 116167 h 152445"/>
                <a:gd name="connsiteX24" fmla="*/ 49921 w 101685"/>
                <a:gd name="connsiteY24" fmla="*/ 97383 h 152445"/>
                <a:gd name="connsiteX25" fmla="*/ 64634 w 101685"/>
                <a:gd name="connsiteY25" fmla="*/ 85687 h 152445"/>
                <a:gd name="connsiteX26" fmla="*/ 92470 w 101685"/>
                <a:gd name="connsiteY26" fmla="*/ 68853 h 152445"/>
                <a:gd name="connsiteX27" fmla="*/ 98325 w 101685"/>
                <a:gd name="connsiteY27" fmla="*/ 71156 h 152445"/>
                <a:gd name="connsiteX28" fmla="*/ 89102 w 101685"/>
                <a:gd name="connsiteY28" fmla="*/ 81081 h 152445"/>
                <a:gd name="connsiteX29" fmla="*/ 96196 w 101685"/>
                <a:gd name="connsiteY29" fmla="*/ 87639 h 152445"/>
                <a:gd name="connsiteX30" fmla="*/ 106301 w 101685"/>
                <a:gd name="connsiteY30" fmla="*/ 76294 h 152445"/>
                <a:gd name="connsiteX31" fmla="*/ 92653 w 101685"/>
                <a:gd name="connsiteY31" fmla="*/ 63891 h 152445"/>
                <a:gd name="connsiteX32" fmla="*/ 64284 w 101685"/>
                <a:gd name="connsiteY32" fmla="*/ 79485 h 152445"/>
                <a:gd name="connsiteX33" fmla="*/ 43709 w 101685"/>
                <a:gd name="connsiteY33" fmla="*/ 95080 h 152445"/>
                <a:gd name="connsiteX34" fmla="*/ 61266 w 101685"/>
                <a:gd name="connsiteY34" fmla="*/ 2437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1685" h="152445">
                  <a:moveTo>
                    <a:pt x="61266" y="24375"/>
                  </a:moveTo>
                  <a:cubicBezTo>
                    <a:pt x="61440" y="24018"/>
                    <a:pt x="61973" y="21715"/>
                    <a:pt x="61973" y="21532"/>
                  </a:cubicBezTo>
                  <a:cubicBezTo>
                    <a:pt x="61973" y="20651"/>
                    <a:pt x="61266" y="19056"/>
                    <a:pt x="59136" y="19056"/>
                  </a:cubicBezTo>
                  <a:cubicBezTo>
                    <a:pt x="55593" y="19056"/>
                    <a:pt x="40873" y="20468"/>
                    <a:pt x="36440" y="20825"/>
                  </a:cubicBezTo>
                  <a:cubicBezTo>
                    <a:pt x="35026" y="21000"/>
                    <a:pt x="32539" y="21183"/>
                    <a:pt x="32539" y="24899"/>
                  </a:cubicBezTo>
                  <a:cubicBezTo>
                    <a:pt x="32539" y="27385"/>
                    <a:pt x="35026" y="27385"/>
                    <a:pt x="37155" y="27385"/>
                  </a:cubicBezTo>
                  <a:cubicBezTo>
                    <a:pt x="45663" y="27385"/>
                    <a:pt x="45663" y="28622"/>
                    <a:pt x="45663" y="30044"/>
                  </a:cubicBezTo>
                  <a:cubicBezTo>
                    <a:pt x="45663" y="31283"/>
                    <a:pt x="45306" y="32347"/>
                    <a:pt x="44956" y="33943"/>
                  </a:cubicBezTo>
                  <a:lnTo>
                    <a:pt x="19956" y="134247"/>
                  </a:lnTo>
                  <a:cubicBezTo>
                    <a:pt x="19066" y="137439"/>
                    <a:pt x="19066" y="137788"/>
                    <a:pt x="19066" y="138146"/>
                  </a:cubicBezTo>
                  <a:cubicBezTo>
                    <a:pt x="19066" y="140805"/>
                    <a:pt x="21195" y="143814"/>
                    <a:pt x="25096" y="143814"/>
                  </a:cubicBezTo>
                  <a:cubicBezTo>
                    <a:pt x="29886" y="143814"/>
                    <a:pt x="32190" y="140273"/>
                    <a:pt x="33254" y="136375"/>
                  </a:cubicBezTo>
                  <a:cubicBezTo>
                    <a:pt x="33604" y="135660"/>
                    <a:pt x="41230" y="104473"/>
                    <a:pt x="41937" y="101995"/>
                  </a:cubicBezTo>
                  <a:cubicBezTo>
                    <a:pt x="54529" y="103234"/>
                    <a:pt x="64634" y="107307"/>
                    <a:pt x="64634" y="116525"/>
                  </a:cubicBezTo>
                  <a:cubicBezTo>
                    <a:pt x="64634" y="117414"/>
                    <a:pt x="64634" y="118296"/>
                    <a:pt x="64284" y="120066"/>
                  </a:cubicBezTo>
                  <a:cubicBezTo>
                    <a:pt x="63569" y="122727"/>
                    <a:pt x="63569" y="123615"/>
                    <a:pt x="63569" y="125560"/>
                  </a:cubicBezTo>
                  <a:cubicBezTo>
                    <a:pt x="63569" y="138146"/>
                    <a:pt x="73857" y="143814"/>
                    <a:pt x="82365" y="143814"/>
                  </a:cubicBezTo>
                  <a:cubicBezTo>
                    <a:pt x="99564" y="143814"/>
                    <a:pt x="104887" y="116882"/>
                    <a:pt x="104887" y="116700"/>
                  </a:cubicBezTo>
                  <a:cubicBezTo>
                    <a:pt x="104887" y="114398"/>
                    <a:pt x="102583" y="114398"/>
                    <a:pt x="102051" y="114398"/>
                  </a:cubicBezTo>
                  <a:cubicBezTo>
                    <a:pt x="99564" y="114398"/>
                    <a:pt x="99390" y="115286"/>
                    <a:pt x="98500" y="118653"/>
                  </a:cubicBezTo>
                  <a:cubicBezTo>
                    <a:pt x="96379" y="126275"/>
                    <a:pt x="91588" y="138851"/>
                    <a:pt x="82898" y="138851"/>
                  </a:cubicBezTo>
                  <a:cubicBezTo>
                    <a:pt x="78115" y="138851"/>
                    <a:pt x="76693" y="134421"/>
                    <a:pt x="76693" y="129641"/>
                  </a:cubicBezTo>
                  <a:cubicBezTo>
                    <a:pt x="76693" y="126625"/>
                    <a:pt x="76693" y="126275"/>
                    <a:pt x="77758" y="121663"/>
                  </a:cubicBezTo>
                  <a:cubicBezTo>
                    <a:pt x="77932" y="121131"/>
                    <a:pt x="78647" y="118121"/>
                    <a:pt x="78647" y="116167"/>
                  </a:cubicBezTo>
                  <a:cubicBezTo>
                    <a:pt x="78647" y="100399"/>
                    <a:pt x="57365" y="97915"/>
                    <a:pt x="49921" y="97383"/>
                  </a:cubicBezTo>
                  <a:cubicBezTo>
                    <a:pt x="55061" y="94199"/>
                    <a:pt x="61623" y="88346"/>
                    <a:pt x="64634" y="85687"/>
                  </a:cubicBezTo>
                  <a:cubicBezTo>
                    <a:pt x="73682" y="77183"/>
                    <a:pt x="82548" y="68853"/>
                    <a:pt x="92470" y="68853"/>
                  </a:cubicBezTo>
                  <a:cubicBezTo>
                    <a:pt x="94599" y="68853"/>
                    <a:pt x="96903" y="69385"/>
                    <a:pt x="98325" y="71156"/>
                  </a:cubicBezTo>
                  <a:cubicBezTo>
                    <a:pt x="90699" y="72395"/>
                    <a:pt x="89102" y="78422"/>
                    <a:pt x="89102" y="81081"/>
                  </a:cubicBezTo>
                  <a:cubicBezTo>
                    <a:pt x="89102" y="84980"/>
                    <a:pt x="92121" y="87639"/>
                    <a:pt x="96196" y="87639"/>
                  </a:cubicBezTo>
                  <a:cubicBezTo>
                    <a:pt x="100986" y="87639"/>
                    <a:pt x="106301" y="83741"/>
                    <a:pt x="106301" y="76294"/>
                  </a:cubicBezTo>
                  <a:cubicBezTo>
                    <a:pt x="106301" y="70451"/>
                    <a:pt x="102051" y="63891"/>
                    <a:pt x="92653" y="63891"/>
                  </a:cubicBezTo>
                  <a:cubicBezTo>
                    <a:pt x="82548" y="63891"/>
                    <a:pt x="73325" y="71156"/>
                    <a:pt x="64284" y="79485"/>
                  </a:cubicBezTo>
                  <a:cubicBezTo>
                    <a:pt x="56833" y="86575"/>
                    <a:pt x="50986" y="92070"/>
                    <a:pt x="43709" y="95080"/>
                  </a:cubicBezTo>
                  <a:lnTo>
                    <a:pt x="61266" y="243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25466" name="Forme libre : forme 225465">
              <a:extLst>
                <a:ext uri="{FF2B5EF4-FFF2-40B4-BE49-F238E27FC236}">
                  <a16:creationId xmlns:a16="http://schemas.microsoft.com/office/drawing/2014/main" id="{1B2A4541-6BDE-4D54-B047-D44622D2EBF2}"/>
                </a:ext>
              </a:extLst>
            </p:cNvPr>
            <p:cNvSpPr/>
            <p:nvPr>
              <p:custDataLst>
                <p:tags r:id="rId107"/>
              </p:custDataLst>
            </p:nvPr>
          </p:nvSpPr>
          <p:spPr>
            <a:xfrm>
              <a:off x="7989242" y="-15223410"/>
              <a:ext cx="76264" cy="152445"/>
            </a:xfrm>
            <a:custGeom>
              <a:avLst/>
              <a:gdLst>
                <a:gd name="connsiteX0" fmla="*/ 58072 w 76264"/>
                <a:gd name="connsiteY0" fmla="*/ 24375 h 152445"/>
                <a:gd name="connsiteX1" fmla="*/ 58787 w 76264"/>
                <a:gd name="connsiteY1" fmla="*/ 21532 h 152445"/>
                <a:gd name="connsiteX2" fmla="*/ 55943 w 76264"/>
                <a:gd name="connsiteY2" fmla="*/ 19056 h 152445"/>
                <a:gd name="connsiteX3" fmla="*/ 33246 w 76264"/>
                <a:gd name="connsiteY3" fmla="*/ 20825 h 152445"/>
                <a:gd name="connsiteX4" fmla="*/ 29529 w 76264"/>
                <a:gd name="connsiteY4" fmla="*/ 24899 h 152445"/>
                <a:gd name="connsiteX5" fmla="*/ 33961 w 76264"/>
                <a:gd name="connsiteY5" fmla="*/ 27385 h 152445"/>
                <a:gd name="connsiteX6" fmla="*/ 42470 w 76264"/>
                <a:gd name="connsiteY6" fmla="*/ 30044 h 152445"/>
                <a:gd name="connsiteX7" fmla="*/ 41763 w 76264"/>
                <a:gd name="connsiteY7" fmla="*/ 33943 h 152445"/>
                <a:gd name="connsiteX8" fmla="*/ 19773 w 76264"/>
                <a:gd name="connsiteY8" fmla="*/ 121488 h 152445"/>
                <a:gd name="connsiteX9" fmla="*/ 19066 w 76264"/>
                <a:gd name="connsiteY9" fmla="*/ 126982 h 152445"/>
                <a:gd name="connsiteX10" fmla="*/ 37679 w 76264"/>
                <a:gd name="connsiteY10" fmla="*/ 143814 h 152445"/>
                <a:gd name="connsiteX11" fmla="*/ 51868 w 76264"/>
                <a:gd name="connsiteY11" fmla="*/ 134421 h 152445"/>
                <a:gd name="connsiteX12" fmla="*/ 58072 w 76264"/>
                <a:gd name="connsiteY12" fmla="*/ 116700 h 152445"/>
                <a:gd name="connsiteX13" fmla="*/ 55236 w 76264"/>
                <a:gd name="connsiteY13" fmla="*/ 114398 h 152445"/>
                <a:gd name="connsiteX14" fmla="*/ 51693 w 76264"/>
                <a:gd name="connsiteY14" fmla="*/ 118653 h 152445"/>
                <a:gd name="connsiteX15" fmla="*/ 38394 w 76264"/>
                <a:gd name="connsiteY15" fmla="*/ 138851 h 152445"/>
                <a:gd name="connsiteX16" fmla="*/ 32365 w 76264"/>
                <a:gd name="connsiteY16" fmla="*/ 130173 h 152445"/>
                <a:gd name="connsiteX17" fmla="*/ 33429 w 76264"/>
                <a:gd name="connsiteY17" fmla="*/ 122900 h 152445"/>
                <a:gd name="connsiteX18" fmla="*/ 58072 w 76264"/>
                <a:gd name="connsiteY18" fmla="*/ 2437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64" h="152445">
                  <a:moveTo>
                    <a:pt x="58072" y="24375"/>
                  </a:moveTo>
                  <a:cubicBezTo>
                    <a:pt x="58255" y="24018"/>
                    <a:pt x="58787" y="21715"/>
                    <a:pt x="58787" y="21532"/>
                  </a:cubicBezTo>
                  <a:cubicBezTo>
                    <a:pt x="58787" y="20651"/>
                    <a:pt x="58072" y="19056"/>
                    <a:pt x="55943" y="19056"/>
                  </a:cubicBezTo>
                  <a:cubicBezTo>
                    <a:pt x="52400" y="19056"/>
                    <a:pt x="37679" y="20468"/>
                    <a:pt x="33246" y="20825"/>
                  </a:cubicBezTo>
                  <a:cubicBezTo>
                    <a:pt x="32007" y="21000"/>
                    <a:pt x="29529" y="21183"/>
                    <a:pt x="29529" y="24899"/>
                  </a:cubicBezTo>
                  <a:cubicBezTo>
                    <a:pt x="29529" y="27385"/>
                    <a:pt x="32007" y="27385"/>
                    <a:pt x="33961" y="27385"/>
                  </a:cubicBezTo>
                  <a:cubicBezTo>
                    <a:pt x="42470" y="27385"/>
                    <a:pt x="42470" y="28622"/>
                    <a:pt x="42470" y="30044"/>
                  </a:cubicBezTo>
                  <a:cubicBezTo>
                    <a:pt x="42470" y="31283"/>
                    <a:pt x="42112" y="32347"/>
                    <a:pt x="41763" y="33943"/>
                  </a:cubicBezTo>
                  <a:lnTo>
                    <a:pt x="19773" y="121488"/>
                  </a:lnTo>
                  <a:cubicBezTo>
                    <a:pt x="19241" y="123259"/>
                    <a:pt x="19066" y="125211"/>
                    <a:pt x="19066" y="126982"/>
                  </a:cubicBezTo>
                  <a:cubicBezTo>
                    <a:pt x="19066" y="138319"/>
                    <a:pt x="29171" y="143814"/>
                    <a:pt x="37679" y="143814"/>
                  </a:cubicBezTo>
                  <a:cubicBezTo>
                    <a:pt x="41937" y="143814"/>
                    <a:pt x="47260" y="142401"/>
                    <a:pt x="51868" y="134421"/>
                  </a:cubicBezTo>
                  <a:cubicBezTo>
                    <a:pt x="55593" y="127863"/>
                    <a:pt x="58072" y="117414"/>
                    <a:pt x="58072" y="116700"/>
                  </a:cubicBezTo>
                  <a:cubicBezTo>
                    <a:pt x="58072" y="114398"/>
                    <a:pt x="55768" y="114398"/>
                    <a:pt x="55236" y="114398"/>
                  </a:cubicBezTo>
                  <a:cubicBezTo>
                    <a:pt x="52757" y="114398"/>
                    <a:pt x="52400" y="115461"/>
                    <a:pt x="51693" y="118653"/>
                  </a:cubicBezTo>
                  <a:cubicBezTo>
                    <a:pt x="49389" y="127514"/>
                    <a:pt x="46013" y="138851"/>
                    <a:pt x="38394" y="138851"/>
                  </a:cubicBezTo>
                  <a:cubicBezTo>
                    <a:pt x="33604" y="138851"/>
                    <a:pt x="32365" y="134421"/>
                    <a:pt x="32365" y="130173"/>
                  </a:cubicBezTo>
                  <a:cubicBezTo>
                    <a:pt x="32365" y="128221"/>
                    <a:pt x="32897" y="124854"/>
                    <a:pt x="33429" y="122900"/>
                  </a:cubicBezTo>
                  <a:lnTo>
                    <a:pt x="58072" y="243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25467" name="Forme libre : forme 225466">
              <a:extLst>
                <a:ext uri="{FF2B5EF4-FFF2-40B4-BE49-F238E27FC236}">
                  <a16:creationId xmlns:a16="http://schemas.microsoft.com/office/drawing/2014/main" id="{89DFEE8A-A321-4FD9-A308-031FB7A27006}"/>
                </a:ext>
              </a:extLst>
            </p:cNvPr>
            <p:cNvSpPr/>
            <p:nvPr>
              <p:custDataLst>
                <p:tags r:id="rId108"/>
              </p:custDataLst>
            </p:nvPr>
          </p:nvSpPr>
          <p:spPr>
            <a:xfrm>
              <a:off x="8074250" y="-15328198"/>
              <a:ext cx="127107" cy="279483"/>
            </a:xfrm>
            <a:custGeom>
              <a:avLst/>
              <a:gdLst>
                <a:gd name="connsiteX0" fmla="*/ 55530 w 127106"/>
                <a:gd name="connsiteY0" fmla="*/ 238481 h 279482"/>
                <a:gd name="connsiteX1" fmla="*/ 21346 w 127106"/>
                <a:gd name="connsiteY1" fmla="*/ 266581 h 279482"/>
                <a:gd name="connsiteX2" fmla="*/ 19066 w 127106"/>
                <a:gd name="connsiteY2" fmla="*/ 269360 h 279482"/>
                <a:gd name="connsiteX3" fmla="*/ 24135 w 127106"/>
                <a:gd name="connsiteY3" fmla="*/ 272146 h 279482"/>
                <a:gd name="connsiteX4" fmla="*/ 72499 w 127106"/>
                <a:gd name="connsiteY4" fmla="*/ 240506 h 279482"/>
                <a:gd name="connsiteX5" fmla="*/ 72499 w 127106"/>
                <a:gd name="connsiteY5" fmla="*/ 182807 h 279482"/>
                <a:gd name="connsiteX6" fmla="*/ 82628 w 127106"/>
                <a:gd name="connsiteY6" fmla="*/ 156487 h 279482"/>
                <a:gd name="connsiteX7" fmla="*/ 106682 w 127106"/>
                <a:gd name="connsiteY7" fmla="*/ 148387 h 279482"/>
                <a:gd name="connsiteX8" fmla="*/ 108962 w 127106"/>
                <a:gd name="connsiteY8" fmla="*/ 145600 h 279482"/>
                <a:gd name="connsiteX9" fmla="*/ 104911 w 127106"/>
                <a:gd name="connsiteY9" fmla="*/ 142814 h 279482"/>
                <a:gd name="connsiteX10" fmla="*/ 73261 w 127106"/>
                <a:gd name="connsiteY10" fmla="*/ 120289 h 279482"/>
                <a:gd name="connsiteX11" fmla="*/ 72499 w 127106"/>
                <a:gd name="connsiteY11" fmla="*/ 107894 h 279482"/>
                <a:gd name="connsiteX12" fmla="*/ 72499 w 127106"/>
                <a:gd name="connsiteY12" fmla="*/ 57778 h 279482"/>
                <a:gd name="connsiteX13" fmla="*/ 60344 w 127106"/>
                <a:gd name="connsiteY13" fmla="*/ 29433 h 279482"/>
                <a:gd name="connsiteX14" fmla="*/ 24135 w 127106"/>
                <a:gd name="connsiteY14" fmla="*/ 19056 h 279482"/>
                <a:gd name="connsiteX15" fmla="*/ 19066 w 127106"/>
                <a:gd name="connsiteY15" fmla="*/ 21842 h 279482"/>
                <a:gd name="connsiteX16" fmla="*/ 23118 w 127106"/>
                <a:gd name="connsiteY16" fmla="*/ 24621 h 279482"/>
                <a:gd name="connsiteX17" fmla="*/ 54775 w 127106"/>
                <a:gd name="connsiteY17" fmla="*/ 46647 h 279482"/>
                <a:gd name="connsiteX18" fmla="*/ 55530 w 127106"/>
                <a:gd name="connsiteY18" fmla="*/ 58539 h 279482"/>
                <a:gd name="connsiteX19" fmla="*/ 55530 w 127106"/>
                <a:gd name="connsiteY19" fmla="*/ 111690 h 279482"/>
                <a:gd name="connsiteX20" fmla="*/ 65659 w 127106"/>
                <a:gd name="connsiteY20" fmla="*/ 135731 h 279482"/>
                <a:gd name="connsiteX21" fmla="*/ 85416 w 127106"/>
                <a:gd name="connsiteY21" fmla="*/ 145600 h 279482"/>
                <a:gd name="connsiteX22" fmla="*/ 55530 w 127106"/>
                <a:gd name="connsiteY22" fmla="*/ 177741 h 279482"/>
                <a:gd name="connsiteX23" fmla="*/ 55530 w 127106"/>
                <a:gd name="connsiteY23" fmla="*/ 238481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79482">
                  <a:moveTo>
                    <a:pt x="55530" y="238481"/>
                  </a:moveTo>
                  <a:cubicBezTo>
                    <a:pt x="55530" y="248612"/>
                    <a:pt x="48944" y="264810"/>
                    <a:pt x="21346" y="266581"/>
                  </a:cubicBezTo>
                  <a:cubicBezTo>
                    <a:pt x="20083" y="266835"/>
                    <a:pt x="19066" y="267843"/>
                    <a:pt x="19066" y="269360"/>
                  </a:cubicBezTo>
                  <a:cubicBezTo>
                    <a:pt x="19066" y="272146"/>
                    <a:pt x="21855" y="272146"/>
                    <a:pt x="24135" y="272146"/>
                  </a:cubicBezTo>
                  <a:cubicBezTo>
                    <a:pt x="48698" y="272146"/>
                    <a:pt x="72245" y="259743"/>
                    <a:pt x="72499" y="240506"/>
                  </a:cubicBezTo>
                  <a:lnTo>
                    <a:pt x="72499" y="182807"/>
                  </a:lnTo>
                  <a:cubicBezTo>
                    <a:pt x="72499" y="172937"/>
                    <a:pt x="72499" y="164839"/>
                    <a:pt x="82628" y="156487"/>
                  </a:cubicBezTo>
                  <a:cubicBezTo>
                    <a:pt x="91493" y="149142"/>
                    <a:pt x="101114" y="148641"/>
                    <a:pt x="106682" y="148387"/>
                  </a:cubicBezTo>
                  <a:cubicBezTo>
                    <a:pt x="107953" y="148133"/>
                    <a:pt x="108962" y="147117"/>
                    <a:pt x="108962" y="145600"/>
                  </a:cubicBezTo>
                  <a:cubicBezTo>
                    <a:pt x="108962" y="143068"/>
                    <a:pt x="107445" y="143068"/>
                    <a:pt x="104911" y="142814"/>
                  </a:cubicBezTo>
                  <a:cubicBezTo>
                    <a:pt x="88197" y="141806"/>
                    <a:pt x="76042" y="132690"/>
                    <a:pt x="73261" y="120289"/>
                  </a:cubicBezTo>
                  <a:cubicBezTo>
                    <a:pt x="72499" y="117510"/>
                    <a:pt x="72499" y="117001"/>
                    <a:pt x="72499" y="107894"/>
                  </a:cubicBezTo>
                  <a:lnTo>
                    <a:pt x="72499" y="57778"/>
                  </a:lnTo>
                  <a:cubicBezTo>
                    <a:pt x="72499" y="47146"/>
                    <a:pt x="72499" y="39048"/>
                    <a:pt x="60344" y="29433"/>
                  </a:cubicBezTo>
                  <a:cubicBezTo>
                    <a:pt x="50215" y="21588"/>
                    <a:pt x="32738" y="19056"/>
                    <a:pt x="24135" y="19056"/>
                  </a:cubicBezTo>
                  <a:cubicBezTo>
                    <a:pt x="21855" y="19056"/>
                    <a:pt x="19066" y="19056"/>
                    <a:pt x="19066" y="21842"/>
                  </a:cubicBezTo>
                  <a:cubicBezTo>
                    <a:pt x="19066" y="24367"/>
                    <a:pt x="20583" y="24367"/>
                    <a:pt x="23118" y="24621"/>
                  </a:cubicBezTo>
                  <a:cubicBezTo>
                    <a:pt x="39070" y="25637"/>
                    <a:pt x="51478" y="33735"/>
                    <a:pt x="54775" y="46647"/>
                  </a:cubicBezTo>
                  <a:cubicBezTo>
                    <a:pt x="55530" y="48917"/>
                    <a:pt x="55530" y="49426"/>
                    <a:pt x="55530" y="58539"/>
                  </a:cubicBezTo>
                  <a:lnTo>
                    <a:pt x="55530" y="111690"/>
                  </a:lnTo>
                  <a:cubicBezTo>
                    <a:pt x="55530" y="123330"/>
                    <a:pt x="57556" y="127633"/>
                    <a:pt x="65659" y="135731"/>
                  </a:cubicBezTo>
                  <a:cubicBezTo>
                    <a:pt x="70981" y="141043"/>
                    <a:pt x="78322" y="143576"/>
                    <a:pt x="85416" y="145600"/>
                  </a:cubicBezTo>
                  <a:cubicBezTo>
                    <a:pt x="64650" y="151420"/>
                    <a:pt x="55530" y="163060"/>
                    <a:pt x="55530" y="177741"/>
                  </a:cubicBezTo>
                  <a:lnTo>
                    <a:pt x="55530" y="2384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25468" name="Forme libre : forme 225467">
              <a:extLst>
                <a:ext uri="{FF2B5EF4-FFF2-40B4-BE49-F238E27FC236}">
                  <a16:creationId xmlns:a16="http://schemas.microsoft.com/office/drawing/2014/main" id="{5309821A-2643-46EA-A998-C22DC876EF8E}"/>
                </a:ext>
              </a:extLst>
            </p:cNvPr>
            <p:cNvSpPr/>
            <p:nvPr>
              <p:custDataLst>
                <p:tags r:id="rId109"/>
              </p:custDataLst>
            </p:nvPr>
          </p:nvSpPr>
          <p:spPr>
            <a:xfrm>
              <a:off x="8267187" y="-15231260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3 h 76222"/>
                <a:gd name="connsiteX5" fmla="*/ 27678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5 w 203370"/>
                <a:gd name="connsiteY9" fmla="*/ 68148 h 76222"/>
                <a:gd name="connsiteX10" fmla="*/ 27678 w 203370"/>
                <a:gd name="connsiteY10" fmla="*/ 68148 h 76222"/>
                <a:gd name="connsiteX11" fmla="*/ 19066 w 203370"/>
                <a:gd name="connsiteY11" fmla="*/ 73213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3" y="29179"/>
                    <a:pt x="187467" y="29179"/>
                    <a:pt x="187467" y="24113"/>
                  </a:cubicBezTo>
                  <a:cubicBezTo>
                    <a:pt x="187467" y="19056"/>
                    <a:pt x="182653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3"/>
                  </a:cubicBezTo>
                  <a:cubicBezTo>
                    <a:pt x="19066" y="29179"/>
                    <a:pt x="23880" y="29179"/>
                    <a:pt x="27678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3" y="78279"/>
                    <a:pt x="187467" y="78279"/>
                    <a:pt x="187467" y="73213"/>
                  </a:cubicBezTo>
                  <a:cubicBezTo>
                    <a:pt x="187467" y="68148"/>
                    <a:pt x="182653" y="68148"/>
                    <a:pt x="178855" y="68148"/>
                  </a:cubicBezTo>
                  <a:lnTo>
                    <a:pt x="27678" y="68148"/>
                  </a:lnTo>
                  <a:cubicBezTo>
                    <a:pt x="23880" y="68148"/>
                    <a:pt x="19066" y="68148"/>
                    <a:pt x="19066" y="73213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25469" name="Forme libre : forme 225468">
              <a:extLst>
                <a:ext uri="{FF2B5EF4-FFF2-40B4-BE49-F238E27FC236}">
                  <a16:creationId xmlns:a16="http://schemas.microsoft.com/office/drawing/2014/main" id="{9B60C66E-4826-49AF-ABA2-0294AE5B291B}"/>
                </a:ext>
              </a:extLst>
            </p:cNvPr>
            <p:cNvSpPr/>
            <p:nvPr>
              <p:custDataLst>
                <p:tags r:id="rId110"/>
              </p:custDataLst>
            </p:nvPr>
          </p:nvSpPr>
          <p:spPr>
            <a:xfrm>
              <a:off x="8530977" y="-15318329"/>
              <a:ext cx="127107" cy="203260"/>
            </a:xfrm>
            <a:custGeom>
              <a:avLst/>
              <a:gdLst>
                <a:gd name="connsiteX0" fmla="*/ 75279 w 127106"/>
                <a:gd name="connsiteY0" fmla="*/ 88402 h 203260"/>
                <a:gd name="connsiteX1" fmla="*/ 19066 w 127106"/>
                <a:gd name="connsiteY1" fmla="*/ 159520 h 203260"/>
                <a:gd name="connsiteX2" fmla="*/ 59073 w 127106"/>
                <a:gd name="connsiteY2" fmla="*/ 202045 h 203260"/>
                <a:gd name="connsiteX3" fmla="*/ 109717 w 127106"/>
                <a:gd name="connsiteY3" fmla="*/ 127379 h 203260"/>
                <a:gd name="connsiteX4" fmla="*/ 90985 w 127106"/>
                <a:gd name="connsiteY4" fmla="*/ 80303 h 203260"/>
                <a:gd name="connsiteX5" fmla="*/ 66922 w 127106"/>
                <a:gd name="connsiteY5" fmla="*/ 38801 h 203260"/>
                <a:gd name="connsiteX6" fmla="*/ 80856 w 127106"/>
                <a:gd name="connsiteY6" fmla="*/ 27154 h 203260"/>
                <a:gd name="connsiteX7" fmla="*/ 98834 w 127106"/>
                <a:gd name="connsiteY7" fmla="*/ 33991 h 203260"/>
                <a:gd name="connsiteX8" fmla="*/ 112760 w 127106"/>
                <a:gd name="connsiteY8" fmla="*/ 40318 h 203260"/>
                <a:gd name="connsiteX9" fmla="*/ 122889 w 127106"/>
                <a:gd name="connsiteY9" fmla="*/ 30195 h 203260"/>
                <a:gd name="connsiteX10" fmla="*/ 109717 w 127106"/>
                <a:gd name="connsiteY10" fmla="*/ 21842 h 203260"/>
                <a:gd name="connsiteX11" fmla="*/ 88959 w 127106"/>
                <a:gd name="connsiteY11" fmla="*/ 19056 h 203260"/>
                <a:gd name="connsiteX12" fmla="*/ 60089 w 127106"/>
                <a:gd name="connsiteY12" fmla="*/ 45122 h 203260"/>
                <a:gd name="connsiteX13" fmla="*/ 75279 w 127106"/>
                <a:gd name="connsiteY13" fmla="*/ 88402 h 203260"/>
                <a:gd name="connsiteX14" fmla="*/ 78321 w 127106"/>
                <a:gd name="connsiteY14" fmla="*/ 93976 h 203260"/>
                <a:gd name="connsiteX15" fmla="*/ 92248 w 127106"/>
                <a:gd name="connsiteY15" fmla="*/ 137502 h 203260"/>
                <a:gd name="connsiteX16" fmla="*/ 59073 w 127106"/>
                <a:gd name="connsiteY16" fmla="*/ 196471 h 203260"/>
                <a:gd name="connsiteX17" fmla="*/ 34764 w 127106"/>
                <a:gd name="connsiteY17" fmla="*/ 166610 h 203260"/>
                <a:gd name="connsiteX18" fmla="*/ 78321 w 127106"/>
                <a:gd name="connsiteY18" fmla="*/ 9397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7106" h="203260">
                  <a:moveTo>
                    <a:pt x="75279" y="88402"/>
                  </a:moveTo>
                  <a:cubicBezTo>
                    <a:pt x="43629" y="96001"/>
                    <a:pt x="19066" y="128896"/>
                    <a:pt x="19066" y="159520"/>
                  </a:cubicBezTo>
                  <a:cubicBezTo>
                    <a:pt x="19066" y="183815"/>
                    <a:pt x="35272" y="202045"/>
                    <a:pt x="59073" y="202045"/>
                  </a:cubicBezTo>
                  <a:cubicBezTo>
                    <a:pt x="88705" y="202045"/>
                    <a:pt x="109717" y="162306"/>
                    <a:pt x="109717" y="127379"/>
                  </a:cubicBezTo>
                  <a:cubicBezTo>
                    <a:pt x="109717" y="104346"/>
                    <a:pt x="99588" y="91698"/>
                    <a:pt x="90985" y="80303"/>
                  </a:cubicBezTo>
                  <a:cubicBezTo>
                    <a:pt x="81865" y="68917"/>
                    <a:pt x="66922" y="49933"/>
                    <a:pt x="66922" y="38801"/>
                  </a:cubicBezTo>
                  <a:cubicBezTo>
                    <a:pt x="66922" y="33228"/>
                    <a:pt x="71990" y="27154"/>
                    <a:pt x="80856" y="27154"/>
                  </a:cubicBezTo>
                  <a:cubicBezTo>
                    <a:pt x="88450" y="27154"/>
                    <a:pt x="93511" y="30449"/>
                    <a:pt x="98834" y="33991"/>
                  </a:cubicBezTo>
                  <a:cubicBezTo>
                    <a:pt x="103894" y="37023"/>
                    <a:pt x="108962" y="40318"/>
                    <a:pt x="112760" y="40318"/>
                  </a:cubicBezTo>
                  <a:cubicBezTo>
                    <a:pt x="119091" y="40318"/>
                    <a:pt x="122889" y="34244"/>
                    <a:pt x="122889" y="30195"/>
                  </a:cubicBezTo>
                  <a:cubicBezTo>
                    <a:pt x="122889" y="24629"/>
                    <a:pt x="118837" y="23866"/>
                    <a:pt x="109717" y="21842"/>
                  </a:cubicBezTo>
                  <a:cubicBezTo>
                    <a:pt x="96554" y="19056"/>
                    <a:pt x="93010" y="19056"/>
                    <a:pt x="88959" y="19056"/>
                  </a:cubicBezTo>
                  <a:cubicBezTo>
                    <a:pt x="69202" y="19056"/>
                    <a:pt x="60089" y="29940"/>
                    <a:pt x="60089" y="45122"/>
                  </a:cubicBezTo>
                  <a:cubicBezTo>
                    <a:pt x="60089" y="58794"/>
                    <a:pt x="67430" y="72968"/>
                    <a:pt x="75279" y="88402"/>
                  </a:cubicBezTo>
                  <a:close/>
                  <a:moveTo>
                    <a:pt x="78321" y="93976"/>
                  </a:moveTo>
                  <a:cubicBezTo>
                    <a:pt x="84653" y="105616"/>
                    <a:pt x="92248" y="119281"/>
                    <a:pt x="92248" y="137502"/>
                  </a:cubicBezTo>
                  <a:cubicBezTo>
                    <a:pt x="92248" y="154207"/>
                    <a:pt x="82628" y="196471"/>
                    <a:pt x="59073" y="196471"/>
                  </a:cubicBezTo>
                  <a:cubicBezTo>
                    <a:pt x="45147" y="196471"/>
                    <a:pt x="34764" y="185841"/>
                    <a:pt x="34764" y="166610"/>
                  </a:cubicBezTo>
                  <a:cubicBezTo>
                    <a:pt x="34764" y="150667"/>
                    <a:pt x="44137" y="103083"/>
                    <a:pt x="78321" y="9397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25470" name="Forme libre : forme 225469">
              <a:extLst>
                <a:ext uri="{FF2B5EF4-FFF2-40B4-BE49-F238E27FC236}">
                  <a16:creationId xmlns:a16="http://schemas.microsoft.com/office/drawing/2014/main" id="{87FFE33D-29BD-4E8F-852D-EB5C083F874C}"/>
                </a:ext>
              </a:extLst>
            </p:cNvPr>
            <p:cNvSpPr/>
            <p:nvPr>
              <p:custDataLst>
                <p:tags r:id="rId111"/>
              </p:custDataLst>
            </p:nvPr>
          </p:nvSpPr>
          <p:spPr>
            <a:xfrm>
              <a:off x="8641238" y="-15223410"/>
              <a:ext cx="254214" cy="152445"/>
            </a:xfrm>
            <a:custGeom>
              <a:avLst/>
              <a:gdLst>
                <a:gd name="connsiteX0" fmla="*/ 32365 w 254213"/>
                <a:gd name="connsiteY0" fmla="*/ 130880 h 152445"/>
                <a:gd name="connsiteX1" fmla="*/ 30593 w 254213"/>
                <a:gd name="connsiteY1" fmla="*/ 138146 h 152445"/>
                <a:gd name="connsiteX2" fmla="*/ 36622 w 254213"/>
                <a:gd name="connsiteY2" fmla="*/ 143814 h 152445"/>
                <a:gd name="connsiteX3" fmla="*/ 43534 w 254213"/>
                <a:gd name="connsiteY3" fmla="*/ 139915 h 152445"/>
                <a:gd name="connsiteX4" fmla="*/ 46728 w 254213"/>
                <a:gd name="connsiteY4" fmla="*/ 128927 h 152445"/>
                <a:gd name="connsiteX5" fmla="*/ 50628 w 254213"/>
                <a:gd name="connsiteY5" fmla="*/ 112983 h 152445"/>
                <a:gd name="connsiteX6" fmla="*/ 53639 w 254213"/>
                <a:gd name="connsiteY6" fmla="*/ 101106 h 152445"/>
                <a:gd name="connsiteX7" fmla="*/ 61090 w 254213"/>
                <a:gd name="connsiteY7" fmla="*/ 85155 h 152445"/>
                <a:gd name="connsiteX8" fmla="*/ 87688 w 254213"/>
                <a:gd name="connsiteY8" fmla="*/ 68853 h 152445"/>
                <a:gd name="connsiteX9" fmla="*/ 98150 w 254213"/>
                <a:gd name="connsiteY9" fmla="*/ 81256 h 152445"/>
                <a:gd name="connsiteX10" fmla="*/ 87688 w 254213"/>
                <a:gd name="connsiteY10" fmla="*/ 119002 h 152445"/>
                <a:gd name="connsiteX11" fmla="*/ 85026 w 254213"/>
                <a:gd name="connsiteY11" fmla="*/ 128578 h 152445"/>
                <a:gd name="connsiteX12" fmla="*/ 101868 w 254213"/>
                <a:gd name="connsiteY12" fmla="*/ 143814 h 152445"/>
                <a:gd name="connsiteX13" fmla="*/ 127409 w 254213"/>
                <a:gd name="connsiteY13" fmla="*/ 116700 h 152445"/>
                <a:gd name="connsiteX14" fmla="*/ 124564 w 254213"/>
                <a:gd name="connsiteY14" fmla="*/ 114398 h 152445"/>
                <a:gd name="connsiteX15" fmla="*/ 121196 w 254213"/>
                <a:gd name="connsiteY15" fmla="*/ 117414 h 152445"/>
                <a:gd name="connsiteX16" fmla="*/ 102400 w 254213"/>
                <a:gd name="connsiteY16" fmla="*/ 138851 h 152445"/>
                <a:gd name="connsiteX17" fmla="*/ 97967 w 254213"/>
                <a:gd name="connsiteY17" fmla="*/ 132651 h 152445"/>
                <a:gd name="connsiteX18" fmla="*/ 102051 w 254213"/>
                <a:gd name="connsiteY18" fmla="*/ 118296 h 152445"/>
                <a:gd name="connsiteX19" fmla="*/ 111449 w 254213"/>
                <a:gd name="connsiteY19" fmla="*/ 84091 h 152445"/>
                <a:gd name="connsiteX20" fmla="*/ 88394 w 254213"/>
                <a:gd name="connsiteY20" fmla="*/ 63891 h 152445"/>
                <a:gd name="connsiteX21" fmla="*/ 58429 w 254213"/>
                <a:gd name="connsiteY21" fmla="*/ 80017 h 152445"/>
                <a:gd name="connsiteX22" fmla="*/ 39459 w 254213"/>
                <a:gd name="connsiteY22" fmla="*/ 63891 h 152445"/>
                <a:gd name="connsiteX23" fmla="*/ 25453 w 254213"/>
                <a:gd name="connsiteY23" fmla="*/ 73459 h 152445"/>
                <a:gd name="connsiteX24" fmla="*/ 19066 w 254213"/>
                <a:gd name="connsiteY24" fmla="*/ 91006 h 152445"/>
                <a:gd name="connsiteX25" fmla="*/ 22077 w 254213"/>
                <a:gd name="connsiteY25" fmla="*/ 93309 h 152445"/>
                <a:gd name="connsiteX26" fmla="*/ 25985 w 254213"/>
                <a:gd name="connsiteY26" fmla="*/ 87990 h 152445"/>
                <a:gd name="connsiteX27" fmla="*/ 38926 w 254213"/>
                <a:gd name="connsiteY27" fmla="*/ 68853 h 152445"/>
                <a:gd name="connsiteX28" fmla="*/ 44773 w 254213"/>
                <a:gd name="connsiteY28" fmla="*/ 77541 h 152445"/>
                <a:gd name="connsiteX29" fmla="*/ 41937 w 254213"/>
                <a:gd name="connsiteY29" fmla="*/ 92245 h 152445"/>
                <a:gd name="connsiteX30" fmla="*/ 38037 w 254213"/>
                <a:gd name="connsiteY30" fmla="*/ 108196 h 152445"/>
                <a:gd name="connsiteX31" fmla="*/ 32365 w 254213"/>
                <a:gd name="connsiteY31" fmla="*/ 130880 h 152445"/>
                <a:gd name="connsiteX32" fmla="*/ 191427 w 254213"/>
                <a:gd name="connsiteY32" fmla="*/ 24375 h 152445"/>
                <a:gd name="connsiteX33" fmla="*/ 192133 w 254213"/>
                <a:gd name="connsiteY33" fmla="*/ 21532 h 152445"/>
                <a:gd name="connsiteX34" fmla="*/ 189298 w 254213"/>
                <a:gd name="connsiteY34" fmla="*/ 19056 h 152445"/>
                <a:gd name="connsiteX35" fmla="*/ 166601 w 254213"/>
                <a:gd name="connsiteY35" fmla="*/ 20825 h 152445"/>
                <a:gd name="connsiteX36" fmla="*/ 162700 w 254213"/>
                <a:gd name="connsiteY36" fmla="*/ 24899 h 152445"/>
                <a:gd name="connsiteX37" fmla="*/ 167316 w 254213"/>
                <a:gd name="connsiteY37" fmla="*/ 27385 h 152445"/>
                <a:gd name="connsiteX38" fmla="*/ 175825 w 254213"/>
                <a:gd name="connsiteY38" fmla="*/ 30044 h 152445"/>
                <a:gd name="connsiteX39" fmla="*/ 175117 w 254213"/>
                <a:gd name="connsiteY39" fmla="*/ 33943 h 152445"/>
                <a:gd name="connsiteX40" fmla="*/ 150117 w 254213"/>
                <a:gd name="connsiteY40" fmla="*/ 134247 h 152445"/>
                <a:gd name="connsiteX41" fmla="*/ 149227 w 254213"/>
                <a:gd name="connsiteY41" fmla="*/ 138146 h 152445"/>
                <a:gd name="connsiteX42" fmla="*/ 155257 w 254213"/>
                <a:gd name="connsiteY42" fmla="*/ 143814 h 152445"/>
                <a:gd name="connsiteX43" fmla="*/ 163416 w 254213"/>
                <a:gd name="connsiteY43" fmla="*/ 136375 h 152445"/>
                <a:gd name="connsiteX44" fmla="*/ 172098 w 254213"/>
                <a:gd name="connsiteY44" fmla="*/ 101995 h 152445"/>
                <a:gd name="connsiteX45" fmla="*/ 194795 w 254213"/>
                <a:gd name="connsiteY45" fmla="*/ 116525 h 152445"/>
                <a:gd name="connsiteX46" fmla="*/ 194445 w 254213"/>
                <a:gd name="connsiteY46" fmla="*/ 120066 h 152445"/>
                <a:gd name="connsiteX47" fmla="*/ 193731 w 254213"/>
                <a:gd name="connsiteY47" fmla="*/ 125560 h 152445"/>
                <a:gd name="connsiteX48" fmla="*/ 212526 w 254213"/>
                <a:gd name="connsiteY48" fmla="*/ 143814 h 152445"/>
                <a:gd name="connsiteX49" fmla="*/ 235048 w 254213"/>
                <a:gd name="connsiteY49" fmla="*/ 116700 h 152445"/>
                <a:gd name="connsiteX50" fmla="*/ 232212 w 254213"/>
                <a:gd name="connsiteY50" fmla="*/ 114398 h 152445"/>
                <a:gd name="connsiteX51" fmla="*/ 228661 w 254213"/>
                <a:gd name="connsiteY51" fmla="*/ 118653 h 152445"/>
                <a:gd name="connsiteX52" fmla="*/ 213059 w 254213"/>
                <a:gd name="connsiteY52" fmla="*/ 138851 h 152445"/>
                <a:gd name="connsiteX53" fmla="*/ 206854 w 254213"/>
                <a:gd name="connsiteY53" fmla="*/ 129641 h 152445"/>
                <a:gd name="connsiteX54" fmla="*/ 207919 w 254213"/>
                <a:gd name="connsiteY54" fmla="*/ 121663 h 152445"/>
                <a:gd name="connsiteX55" fmla="*/ 208808 w 254213"/>
                <a:gd name="connsiteY55" fmla="*/ 116167 h 152445"/>
                <a:gd name="connsiteX56" fmla="*/ 180082 w 254213"/>
                <a:gd name="connsiteY56" fmla="*/ 97383 h 152445"/>
                <a:gd name="connsiteX57" fmla="*/ 194795 w 254213"/>
                <a:gd name="connsiteY57" fmla="*/ 85687 h 152445"/>
                <a:gd name="connsiteX58" fmla="*/ 222632 w 254213"/>
                <a:gd name="connsiteY58" fmla="*/ 68853 h 152445"/>
                <a:gd name="connsiteX59" fmla="*/ 228486 w 254213"/>
                <a:gd name="connsiteY59" fmla="*/ 71156 h 152445"/>
                <a:gd name="connsiteX60" fmla="*/ 219263 w 254213"/>
                <a:gd name="connsiteY60" fmla="*/ 81081 h 152445"/>
                <a:gd name="connsiteX61" fmla="*/ 226357 w 254213"/>
                <a:gd name="connsiteY61" fmla="*/ 87639 h 152445"/>
                <a:gd name="connsiteX62" fmla="*/ 236462 w 254213"/>
                <a:gd name="connsiteY62" fmla="*/ 76294 h 152445"/>
                <a:gd name="connsiteX63" fmla="*/ 222814 w 254213"/>
                <a:gd name="connsiteY63" fmla="*/ 63891 h 152445"/>
                <a:gd name="connsiteX64" fmla="*/ 194445 w 254213"/>
                <a:gd name="connsiteY64" fmla="*/ 79485 h 152445"/>
                <a:gd name="connsiteX65" fmla="*/ 173870 w 254213"/>
                <a:gd name="connsiteY65" fmla="*/ 95080 h 152445"/>
                <a:gd name="connsiteX66" fmla="*/ 191427 w 254213"/>
                <a:gd name="connsiteY66" fmla="*/ 2437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4213" h="152445">
                  <a:moveTo>
                    <a:pt x="32365" y="130880"/>
                  </a:moveTo>
                  <a:cubicBezTo>
                    <a:pt x="31657" y="133183"/>
                    <a:pt x="30593" y="137614"/>
                    <a:pt x="30593" y="138146"/>
                  </a:cubicBezTo>
                  <a:cubicBezTo>
                    <a:pt x="30593" y="142044"/>
                    <a:pt x="33787" y="143814"/>
                    <a:pt x="36622" y="143814"/>
                  </a:cubicBezTo>
                  <a:cubicBezTo>
                    <a:pt x="39808" y="143814"/>
                    <a:pt x="42652" y="141512"/>
                    <a:pt x="43534" y="139915"/>
                  </a:cubicBezTo>
                  <a:cubicBezTo>
                    <a:pt x="44424" y="138319"/>
                    <a:pt x="45838" y="132651"/>
                    <a:pt x="46728" y="128927"/>
                  </a:cubicBezTo>
                  <a:cubicBezTo>
                    <a:pt x="47617" y="125560"/>
                    <a:pt x="49563" y="117414"/>
                    <a:pt x="50628" y="112983"/>
                  </a:cubicBezTo>
                  <a:cubicBezTo>
                    <a:pt x="51692" y="109077"/>
                    <a:pt x="52757" y="105178"/>
                    <a:pt x="53639" y="101106"/>
                  </a:cubicBezTo>
                  <a:cubicBezTo>
                    <a:pt x="55593" y="93841"/>
                    <a:pt x="55951" y="92420"/>
                    <a:pt x="61090" y="85155"/>
                  </a:cubicBezTo>
                  <a:cubicBezTo>
                    <a:pt x="66055" y="78065"/>
                    <a:pt x="74389" y="68853"/>
                    <a:pt x="87688" y="68853"/>
                  </a:cubicBezTo>
                  <a:cubicBezTo>
                    <a:pt x="97967" y="68853"/>
                    <a:pt x="98150" y="77890"/>
                    <a:pt x="98150" y="81256"/>
                  </a:cubicBezTo>
                  <a:cubicBezTo>
                    <a:pt x="98150" y="91888"/>
                    <a:pt x="90524" y="111563"/>
                    <a:pt x="87688" y="119002"/>
                  </a:cubicBezTo>
                  <a:cubicBezTo>
                    <a:pt x="85733" y="123964"/>
                    <a:pt x="85026" y="125560"/>
                    <a:pt x="85026" y="128578"/>
                  </a:cubicBezTo>
                  <a:cubicBezTo>
                    <a:pt x="85026" y="137971"/>
                    <a:pt x="92827" y="143814"/>
                    <a:pt x="101868" y="143814"/>
                  </a:cubicBezTo>
                  <a:cubicBezTo>
                    <a:pt x="119599" y="143814"/>
                    <a:pt x="127409" y="119360"/>
                    <a:pt x="127409" y="116700"/>
                  </a:cubicBezTo>
                  <a:cubicBezTo>
                    <a:pt x="127409" y="114398"/>
                    <a:pt x="125097" y="114398"/>
                    <a:pt x="124564" y="114398"/>
                  </a:cubicBezTo>
                  <a:cubicBezTo>
                    <a:pt x="122086" y="114398"/>
                    <a:pt x="121911" y="115461"/>
                    <a:pt x="121196" y="117414"/>
                  </a:cubicBezTo>
                  <a:cubicBezTo>
                    <a:pt x="117121" y="131588"/>
                    <a:pt x="109495" y="138851"/>
                    <a:pt x="102400" y="138851"/>
                  </a:cubicBezTo>
                  <a:cubicBezTo>
                    <a:pt x="98682" y="138851"/>
                    <a:pt x="97967" y="136375"/>
                    <a:pt x="97967" y="132651"/>
                  </a:cubicBezTo>
                  <a:cubicBezTo>
                    <a:pt x="97967" y="128578"/>
                    <a:pt x="98857" y="126275"/>
                    <a:pt x="102051" y="118296"/>
                  </a:cubicBezTo>
                  <a:cubicBezTo>
                    <a:pt x="104180" y="112802"/>
                    <a:pt x="111449" y="94016"/>
                    <a:pt x="111449" y="84091"/>
                  </a:cubicBezTo>
                  <a:cubicBezTo>
                    <a:pt x="111449" y="66901"/>
                    <a:pt x="97792" y="63891"/>
                    <a:pt x="88394" y="63891"/>
                  </a:cubicBezTo>
                  <a:cubicBezTo>
                    <a:pt x="73682" y="63891"/>
                    <a:pt x="63752" y="72927"/>
                    <a:pt x="58429" y="80017"/>
                  </a:cubicBezTo>
                  <a:cubicBezTo>
                    <a:pt x="57190" y="67790"/>
                    <a:pt x="46728" y="63891"/>
                    <a:pt x="39459" y="63891"/>
                  </a:cubicBezTo>
                  <a:cubicBezTo>
                    <a:pt x="31832" y="63891"/>
                    <a:pt x="27757" y="69385"/>
                    <a:pt x="25453" y="73459"/>
                  </a:cubicBezTo>
                  <a:cubicBezTo>
                    <a:pt x="21552" y="80017"/>
                    <a:pt x="19066" y="90117"/>
                    <a:pt x="19066" y="91006"/>
                  </a:cubicBezTo>
                  <a:cubicBezTo>
                    <a:pt x="19066" y="93309"/>
                    <a:pt x="21552" y="93309"/>
                    <a:pt x="22077" y="93309"/>
                  </a:cubicBezTo>
                  <a:cubicBezTo>
                    <a:pt x="24563" y="93309"/>
                    <a:pt x="24738" y="92777"/>
                    <a:pt x="25985" y="87990"/>
                  </a:cubicBezTo>
                  <a:cubicBezTo>
                    <a:pt x="28639" y="77541"/>
                    <a:pt x="32007" y="68853"/>
                    <a:pt x="38926" y="68853"/>
                  </a:cubicBezTo>
                  <a:cubicBezTo>
                    <a:pt x="43534" y="68853"/>
                    <a:pt x="44773" y="72752"/>
                    <a:pt x="44773" y="77541"/>
                  </a:cubicBezTo>
                  <a:cubicBezTo>
                    <a:pt x="44773" y="80907"/>
                    <a:pt x="43184" y="87458"/>
                    <a:pt x="41937" y="92245"/>
                  </a:cubicBezTo>
                  <a:cubicBezTo>
                    <a:pt x="40698" y="97032"/>
                    <a:pt x="38926" y="104297"/>
                    <a:pt x="38037" y="108196"/>
                  </a:cubicBezTo>
                  <a:lnTo>
                    <a:pt x="32365" y="130880"/>
                  </a:lnTo>
                  <a:close/>
                  <a:moveTo>
                    <a:pt x="191427" y="24375"/>
                  </a:moveTo>
                  <a:cubicBezTo>
                    <a:pt x="191601" y="24018"/>
                    <a:pt x="192133" y="21715"/>
                    <a:pt x="192133" y="21532"/>
                  </a:cubicBezTo>
                  <a:cubicBezTo>
                    <a:pt x="192133" y="20651"/>
                    <a:pt x="191427" y="19056"/>
                    <a:pt x="189298" y="19056"/>
                  </a:cubicBezTo>
                  <a:cubicBezTo>
                    <a:pt x="185755" y="19056"/>
                    <a:pt x="171034" y="20468"/>
                    <a:pt x="166601" y="20825"/>
                  </a:cubicBezTo>
                  <a:cubicBezTo>
                    <a:pt x="165187" y="21000"/>
                    <a:pt x="162700" y="21183"/>
                    <a:pt x="162700" y="24899"/>
                  </a:cubicBezTo>
                  <a:cubicBezTo>
                    <a:pt x="162700" y="27385"/>
                    <a:pt x="165187" y="27385"/>
                    <a:pt x="167316" y="27385"/>
                  </a:cubicBezTo>
                  <a:cubicBezTo>
                    <a:pt x="175825" y="27385"/>
                    <a:pt x="175825" y="28622"/>
                    <a:pt x="175825" y="30044"/>
                  </a:cubicBezTo>
                  <a:cubicBezTo>
                    <a:pt x="175825" y="31283"/>
                    <a:pt x="175467" y="32347"/>
                    <a:pt x="175117" y="33943"/>
                  </a:cubicBezTo>
                  <a:lnTo>
                    <a:pt x="150117" y="134247"/>
                  </a:lnTo>
                  <a:cubicBezTo>
                    <a:pt x="149227" y="137439"/>
                    <a:pt x="149227" y="137788"/>
                    <a:pt x="149227" y="138146"/>
                  </a:cubicBezTo>
                  <a:cubicBezTo>
                    <a:pt x="149227" y="140805"/>
                    <a:pt x="151356" y="143814"/>
                    <a:pt x="155257" y="143814"/>
                  </a:cubicBezTo>
                  <a:cubicBezTo>
                    <a:pt x="160047" y="143814"/>
                    <a:pt x="162351" y="140273"/>
                    <a:pt x="163416" y="136375"/>
                  </a:cubicBezTo>
                  <a:cubicBezTo>
                    <a:pt x="163765" y="135660"/>
                    <a:pt x="171392" y="104473"/>
                    <a:pt x="172098" y="101995"/>
                  </a:cubicBezTo>
                  <a:cubicBezTo>
                    <a:pt x="184690" y="103234"/>
                    <a:pt x="194795" y="107307"/>
                    <a:pt x="194795" y="116525"/>
                  </a:cubicBezTo>
                  <a:cubicBezTo>
                    <a:pt x="194795" y="117414"/>
                    <a:pt x="194795" y="118296"/>
                    <a:pt x="194445" y="120066"/>
                  </a:cubicBezTo>
                  <a:cubicBezTo>
                    <a:pt x="193731" y="122727"/>
                    <a:pt x="193731" y="123615"/>
                    <a:pt x="193731" y="125560"/>
                  </a:cubicBezTo>
                  <a:cubicBezTo>
                    <a:pt x="193731" y="138146"/>
                    <a:pt x="204018" y="143814"/>
                    <a:pt x="212526" y="143814"/>
                  </a:cubicBezTo>
                  <a:cubicBezTo>
                    <a:pt x="229725" y="143814"/>
                    <a:pt x="235048" y="116882"/>
                    <a:pt x="235048" y="116700"/>
                  </a:cubicBezTo>
                  <a:cubicBezTo>
                    <a:pt x="235048" y="114398"/>
                    <a:pt x="232744" y="114398"/>
                    <a:pt x="232212" y="114398"/>
                  </a:cubicBezTo>
                  <a:cubicBezTo>
                    <a:pt x="229725" y="114398"/>
                    <a:pt x="229551" y="115286"/>
                    <a:pt x="228661" y="118653"/>
                  </a:cubicBezTo>
                  <a:cubicBezTo>
                    <a:pt x="226540" y="126275"/>
                    <a:pt x="221749" y="138851"/>
                    <a:pt x="213059" y="138851"/>
                  </a:cubicBezTo>
                  <a:cubicBezTo>
                    <a:pt x="208276" y="138851"/>
                    <a:pt x="206854" y="134421"/>
                    <a:pt x="206854" y="129641"/>
                  </a:cubicBezTo>
                  <a:cubicBezTo>
                    <a:pt x="206854" y="126625"/>
                    <a:pt x="206854" y="126275"/>
                    <a:pt x="207919" y="121663"/>
                  </a:cubicBezTo>
                  <a:cubicBezTo>
                    <a:pt x="208094" y="121131"/>
                    <a:pt x="208808" y="118121"/>
                    <a:pt x="208808" y="116167"/>
                  </a:cubicBezTo>
                  <a:cubicBezTo>
                    <a:pt x="208808" y="100399"/>
                    <a:pt x="187526" y="97915"/>
                    <a:pt x="180082" y="97383"/>
                  </a:cubicBezTo>
                  <a:cubicBezTo>
                    <a:pt x="185223" y="94199"/>
                    <a:pt x="191784" y="88346"/>
                    <a:pt x="194795" y="85687"/>
                  </a:cubicBezTo>
                  <a:cubicBezTo>
                    <a:pt x="203843" y="77183"/>
                    <a:pt x="212709" y="68853"/>
                    <a:pt x="222632" y="68853"/>
                  </a:cubicBezTo>
                  <a:cubicBezTo>
                    <a:pt x="224760" y="68853"/>
                    <a:pt x="227064" y="69385"/>
                    <a:pt x="228486" y="71156"/>
                  </a:cubicBezTo>
                  <a:cubicBezTo>
                    <a:pt x="220860" y="72395"/>
                    <a:pt x="219263" y="78422"/>
                    <a:pt x="219263" y="81081"/>
                  </a:cubicBezTo>
                  <a:cubicBezTo>
                    <a:pt x="219263" y="84980"/>
                    <a:pt x="222282" y="87639"/>
                    <a:pt x="226357" y="87639"/>
                  </a:cubicBezTo>
                  <a:cubicBezTo>
                    <a:pt x="231147" y="87639"/>
                    <a:pt x="236462" y="83741"/>
                    <a:pt x="236462" y="76294"/>
                  </a:cubicBezTo>
                  <a:cubicBezTo>
                    <a:pt x="236462" y="70451"/>
                    <a:pt x="232212" y="63891"/>
                    <a:pt x="222814" y="63891"/>
                  </a:cubicBezTo>
                  <a:cubicBezTo>
                    <a:pt x="212709" y="63891"/>
                    <a:pt x="203486" y="71156"/>
                    <a:pt x="194445" y="79485"/>
                  </a:cubicBezTo>
                  <a:cubicBezTo>
                    <a:pt x="186994" y="86575"/>
                    <a:pt x="181147" y="92070"/>
                    <a:pt x="173870" y="95080"/>
                  </a:cubicBezTo>
                  <a:lnTo>
                    <a:pt x="191427" y="243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25471" name="Forme libre : forme 225470">
              <a:extLst>
                <a:ext uri="{FF2B5EF4-FFF2-40B4-BE49-F238E27FC236}">
                  <a16:creationId xmlns:a16="http://schemas.microsoft.com/office/drawing/2014/main" id="{7BEA5F22-4D50-49EF-83E9-12A0B23423F3}"/>
                </a:ext>
              </a:extLst>
            </p:cNvPr>
            <p:cNvSpPr/>
            <p:nvPr>
              <p:custDataLst>
                <p:tags r:id="rId112"/>
              </p:custDataLst>
            </p:nvPr>
          </p:nvSpPr>
          <p:spPr>
            <a:xfrm>
              <a:off x="8892341" y="-15310485"/>
              <a:ext cx="203371" cy="203260"/>
            </a:xfrm>
            <a:custGeom>
              <a:avLst/>
              <a:gdLst>
                <a:gd name="connsiteX0" fmla="*/ 188729 w 203370"/>
                <a:gd name="connsiteY0" fmla="*/ 132191 h 203260"/>
                <a:gd name="connsiteX1" fmla="*/ 190001 w 203370"/>
                <a:gd name="connsiteY1" fmla="*/ 128650 h 203260"/>
                <a:gd name="connsiteX2" fmla="*/ 186958 w 203370"/>
                <a:gd name="connsiteY2" fmla="*/ 125864 h 203260"/>
                <a:gd name="connsiteX3" fmla="*/ 183669 w 203370"/>
                <a:gd name="connsiteY3" fmla="*/ 128905 h 203260"/>
                <a:gd name="connsiteX4" fmla="*/ 114531 w 203370"/>
                <a:gd name="connsiteY4" fmla="*/ 183316 h 203260"/>
                <a:gd name="connsiteX5" fmla="*/ 77567 w 203370"/>
                <a:gd name="connsiteY5" fmla="*/ 183316 h 203260"/>
                <a:gd name="connsiteX6" fmla="*/ 71990 w 203370"/>
                <a:gd name="connsiteY6" fmla="*/ 183062 h 203260"/>
                <a:gd name="connsiteX7" fmla="*/ 68701 w 203370"/>
                <a:gd name="connsiteY7" fmla="*/ 180529 h 203260"/>
                <a:gd name="connsiteX8" fmla="*/ 69964 w 203370"/>
                <a:gd name="connsiteY8" fmla="*/ 174709 h 203260"/>
                <a:gd name="connsiteX9" fmla="*/ 87187 w 203370"/>
                <a:gd name="connsiteY9" fmla="*/ 105617 h 203260"/>
                <a:gd name="connsiteX10" fmla="*/ 112259 w 203370"/>
                <a:gd name="connsiteY10" fmla="*/ 105617 h 203260"/>
                <a:gd name="connsiteX11" fmla="*/ 133779 w 203370"/>
                <a:gd name="connsiteY11" fmla="*/ 117257 h 203260"/>
                <a:gd name="connsiteX12" fmla="*/ 132008 w 203370"/>
                <a:gd name="connsiteY12" fmla="*/ 129658 h 203260"/>
                <a:gd name="connsiteX13" fmla="*/ 131245 w 203370"/>
                <a:gd name="connsiteY13" fmla="*/ 132445 h 203260"/>
                <a:gd name="connsiteX14" fmla="*/ 134542 w 203370"/>
                <a:gd name="connsiteY14" fmla="*/ 135224 h 203260"/>
                <a:gd name="connsiteX15" fmla="*/ 138340 w 203370"/>
                <a:gd name="connsiteY15" fmla="*/ 130167 h 203260"/>
                <a:gd name="connsiteX16" fmla="*/ 152774 w 203370"/>
                <a:gd name="connsiteY16" fmla="*/ 70944 h 203260"/>
                <a:gd name="connsiteX17" fmla="*/ 149731 w 203370"/>
                <a:gd name="connsiteY17" fmla="*/ 68156 h 203260"/>
                <a:gd name="connsiteX18" fmla="*/ 146188 w 203370"/>
                <a:gd name="connsiteY18" fmla="*/ 72713 h 203260"/>
                <a:gd name="connsiteX19" fmla="*/ 113014 w 203370"/>
                <a:gd name="connsiteY19" fmla="*/ 97772 h 203260"/>
                <a:gd name="connsiteX20" fmla="*/ 89213 w 203370"/>
                <a:gd name="connsiteY20" fmla="*/ 97772 h 203260"/>
                <a:gd name="connsiteX21" fmla="*/ 104402 w 203370"/>
                <a:gd name="connsiteY21" fmla="*/ 36778 h 203260"/>
                <a:gd name="connsiteX22" fmla="*/ 118082 w 203370"/>
                <a:gd name="connsiteY22" fmla="*/ 26909 h 203260"/>
                <a:gd name="connsiteX23" fmla="*/ 153783 w 203370"/>
                <a:gd name="connsiteY23" fmla="*/ 26909 h 203260"/>
                <a:gd name="connsiteX24" fmla="*/ 192272 w 203370"/>
                <a:gd name="connsiteY24" fmla="*/ 55001 h 203260"/>
                <a:gd name="connsiteX25" fmla="*/ 191264 w 203370"/>
                <a:gd name="connsiteY25" fmla="*/ 68410 h 203260"/>
                <a:gd name="connsiteX26" fmla="*/ 191009 w 203370"/>
                <a:gd name="connsiteY26" fmla="*/ 72968 h 203260"/>
                <a:gd name="connsiteX27" fmla="*/ 194052 w 203370"/>
                <a:gd name="connsiteY27" fmla="*/ 76001 h 203260"/>
                <a:gd name="connsiteX28" fmla="*/ 197595 w 203370"/>
                <a:gd name="connsiteY28" fmla="*/ 69682 h 203260"/>
                <a:gd name="connsiteX29" fmla="*/ 202656 w 203370"/>
                <a:gd name="connsiteY29" fmla="*/ 25893 h 203260"/>
                <a:gd name="connsiteX30" fmla="*/ 195824 w 203370"/>
                <a:gd name="connsiteY30" fmla="*/ 19056 h 203260"/>
                <a:gd name="connsiteX31" fmla="*/ 67938 w 203370"/>
                <a:gd name="connsiteY31" fmla="*/ 19056 h 203260"/>
                <a:gd name="connsiteX32" fmla="*/ 60344 w 203370"/>
                <a:gd name="connsiteY32" fmla="*/ 24122 h 203260"/>
                <a:gd name="connsiteX33" fmla="*/ 67438 w 203370"/>
                <a:gd name="connsiteY33" fmla="*/ 26909 h 203260"/>
                <a:gd name="connsiteX34" fmla="*/ 83898 w 203370"/>
                <a:gd name="connsiteY34" fmla="*/ 31459 h 203260"/>
                <a:gd name="connsiteX35" fmla="*/ 82627 w 203370"/>
                <a:gd name="connsiteY35" fmla="*/ 37533 h 203260"/>
                <a:gd name="connsiteX36" fmla="*/ 49206 w 203370"/>
                <a:gd name="connsiteY36" fmla="*/ 171422 h 203260"/>
                <a:gd name="connsiteX37" fmla="*/ 26160 w 203370"/>
                <a:gd name="connsiteY37" fmla="*/ 183316 h 203260"/>
                <a:gd name="connsiteX38" fmla="*/ 19066 w 203370"/>
                <a:gd name="connsiteY38" fmla="*/ 188120 h 203260"/>
                <a:gd name="connsiteX39" fmla="*/ 26160 w 203370"/>
                <a:gd name="connsiteY39" fmla="*/ 191160 h 203260"/>
                <a:gd name="connsiteX40" fmla="*/ 157580 w 203370"/>
                <a:gd name="connsiteY40" fmla="*/ 191160 h 203260"/>
                <a:gd name="connsiteX41" fmla="*/ 165437 w 203370"/>
                <a:gd name="connsiteY41" fmla="*/ 186856 h 203260"/>
                <a:gd name="connsiteX42" fmla="*/ 188729 w 203370"/>
                <a:gd name="connsiteY42" fmla="*/ 13219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370" h="203260">
                  <a:moveTo>
                    <a:pt x="188729" y="132191"/>
                  </a:moveTo>
                  <a:cubicBezTo>
                    <a:pt x="189237" y="130929"/>
                    <a:pt x="190001" y="129150"/>
                    <a:pt x="190001" y="128650"/>
                  </a:cubicBezTo>
                  <a:cubicBezTo>
                    <a:pt x="190001" y="128396"/>
                    <a:pt x="190001" y="125864"/>
                    <a:pt x="186958" y="125864"/>
                  </a:cubicBezTo>
                  <a:cubicBezTo>
                    <a:pt x="184678" y="125864"/>
                    <a:pt x="184170" y="127380"/>
                    <a:pt x="183669" y="128905"/>
                  </a:cubicBezTo>
                  <a:cubicBezTo>
                    <a:pt x="167209" y="166357"/>
                    <a:pt x="157835" y="183316"/>
                    <a:pt x="114531" y="183316"/>
                  </a:cubicBezTo>
                  <a:lnTo>
                    <a:pt x="77567" y="183316"/>
                  </a:lnTo>
                  <a:cubicBezTo>
                    <a:pt x="74016" y="183316"/>
                    <a:pt x="73515" y="183316"/>
                    <a:pt x="71990" y="183062"/>
                  </a:cubicBezTo>
                  <a:cubicBezTo>
                    <a:pt x="69463" y="182807"/>
                    <a:pt x="68701" y="182553"/>
                    <a:pt x="68701" y="180529"/>
                  </a:cubicBezTo>
                  <a:cubicBezTo>
                    <a:pt x="68701" y="179774"/>
                    <a:pt x="68701" y="179267"/>
                    <a:pt x="69964" y="174709"/>
                  </a:cubicBezTo>
                  <a:lnTo>
                    <a:pt x="87187" y="105617"/>
                  </a:lnTo>
                  <a:lnTo>
                    <a:pt x="112259" y="105617"/>
                  </a:lnTo>
                  <a:cubicBezTo>
                    <a:pt x="133779" y="105617"/>
                    <a:pt x="133779" y="110928"/>
                    <a:pt x="133779" y="117257"/>
                  </a:cubicBezTo>
                  <a:cubicBezTo>
                    <a:pt x="133779" y="119027"/>
                    <a:pt x="133779" y="122068"/>
                    <a:pt x="132008" y="129658"/>
                  </a:cubicBezTo>
                  <a:cubicBezTo>
                    <a:pt x="131499" y="130929"/>
                    <a:pt x="131245" y="131684"/>
                    <a:pt x="131245" y="132445"/>
                  </a:cubicBezTo>
                  <a:cubicBezTo>
                    <a:pt x="131245" y="133707"/>
                    <a:pt x="132262" y="135224"/>
                    <a:pt x="134542" y="135224"/>
                  </a:cubicBezTo>
                  <a:cubicBezTo>
                    <a:pt x="136568" y="135224"/>
                    <a:pt x="137322" y="133962"/>
                    <a:pt x="138340" y="130167"/>
                  </a:cubicBezTo>
                  <a:lnTo>
                    <a:pt x="152774" y="70944"/>
                  </a:lnTo>
                  <a:cubicBezTo>
                    <a:pt x="152774" y="69427"/>
                    <a:pt x="151503" y="68156"/>
                    <a:pt x="149731" y="68156"/>
                  </a:cubicBezTo>
                  <a:cubicBezTo>
                    <a:pt x="147451" y="68156"/>
                    <a:pt x="146951" y="69682"/>
                    <a:pt x="146188" y="72713"/>
                  </a:cubicBezTo>
                  <a:cubicBezTo>
                    <a:pt x="140873" y="91952"/>
                    <a:pt x="136314" y="97772"/>
                    <a:pt x="113014" y="97772"/>
                  </a:cubicBezTo>
                  <a:lnTo>
                    <a:pt x="89213" y="97772"/>
                  </a:lnTo>
                  <a:lnTo>
                    <a:pt x="104402" y="36778"/>
                  </a:lnTo>
                  <a:cubicBezTo>
                    <a:pt x="106682" y="27917"/>
                    <a:pt x="106936" y="26909"/>
                    <a:pt x="118082" y="26909"/>
                  </a:cubicBezTo>
                  <a:lnTo>
                    <a:pt x="153783" y="26909"/>
                  </a:lnTo>
                  <a:cubicBezTo>
                    <a:pt x="184678" y="26909"/>
                    <a:pt x="192272" y="34245"/>
                    <a:pt x="192272" y="55001"/>
                  </a:cubicBezTo>
                  <a:cubicBezTo>
                    <a:pt x="192272" y="61073"/>
                    <a:pt x="192272" y="61582"/>
                    <a:pt x="191264" y="68410"/>
                  </a:cubicBezTo>
                  <a:cubicBezTo>
                    <a:pt x="191264" y="69927"/>
                    <a:pt x="191009" y="71705"/>
                    <a:pt x="191009" y="72968"/>
                  </a:cubicBezTo>
                  <a:cubicBezTo>
                    <a:pt x="191009" y="74230"/>
                    <a:pt x="191772" y="76001"/>
                    <a:pt x="194052" y="76001"/>
                  </a:cubicBezTo>
                  <a:cubicBezTo>
                    <a:pt x="196832" y="76001"/>
                    <a:pt x="197087" y="74484"/>
                    <a:pt x="197595" y="69682"/>
                  </a:cubicBezTo>
                  <a:lnTo>
                    <a:pt x="202656" y="25893"/>
                  </a:lnTo>
                  <a:cubicBezTo>
                    <a:pt x="203418" y="19056"/>
                    <a:pt x="202155" y="19056"/>
                    <a:pt x="195824" y="19056"/>
                  </a:cubicBezTo>
                  <a:lnTo>
                    <a:pt x="67938" y="19056"/>
                  </a:lnTo>
                  <a:cubicBezTo>
                    <a:pt x="62878" y="19056"/>
                    <a:pt x="60344" y="19056"/>
                    <a:pt x="60344" y="24122"/>
                  </a:cubicBezTo>
                  <a:cubicBezTo>
                    <a:pt x="60344" y="26909"/>
                    <a:pt x="62624" y="26909"/>
                    <a:pt x="67438" y="26909"/>
                  </a:cubicBezTo>
                  <a:cubicBezTo>
                    <a:pt x="76804" y="26909"/>
                    <a:pt x="83898" y="26909"/>
                    <a:pt x="83898" y="31459"/>
                  </a:cubicBezTo>
                  <a:cubicBezTo>
                    <a:pt x="83898" y="32474"/>
                    <a:pt x="83898" y="32983"/>
                    <a:pt x="82627" y="37533"/>
                  </a:cubicBezTo>
                  <a:lnTo>
                    <a:pt x="49206" y="171422"/>
                  </a:lnTo>
                  <a:cubicBezTo>
                    <a:pt x="46672" y="181291"/>
                    <a:pt x="46163" y="183316"/>
                    <a:pt x="26160" y="183316"/>
                  </a:cubicBezTo>
                  <a:cubicBezTo>
                    <a:pt x="21854" y="183316"/>
                    <a:pt x="19066" y="183316"/>
                    <a:pt x="19066" y="188120"/>
                  </a:cubicBezTo>
                  <a:cubicBezTo>
                    <a:pt x="19066" y="191160"/>
                    <a:pt x="21345" y="191160"/>
                    <a:pt x="26160" y="191160"/>
                  </a:cubicBezTo>
                  <a:lnTo>
                    <a:pt x="157580" y="191160"/>
                  </a:lnTo>
                  <a:cubicBezTo>
                    <a:pt x="163411" y="191160"/>
                    <a:pt x="163658" y="190907"/>
                    <a:pt x="165437" y="186856"/>
                  </a:cubicBezTo>
                  <a:lnTo>
                    <a:pt x="188729" y="1321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474" name="Forme libre : forme 473">
              <a:extLst>
                <a:ext uri="{FF2B5EF4-FFF2-40B4-BE49-F238E27FC236}">
                  <a16:creationId xmlns:a16="http://schemas.microsoft.com/office/drawing/2014/main" id="{7093E5DA-9E75-4EE5-BD87-15ADCF3BA178}"/>
                </a:ext>
              </a:extLst>
            </p:cNvPr>
            <p:cNvSpPr/>
            <p:nvPr>
              <p:custDataLst>
                <p:tags r:id="rId113"/>
              </p:custDataLst>
            </p:nvPr>
          </p:nvSpPr>
          <p:spPr>
            <a:xfrm>
              <a:off x="9078001" y="-15223410"/>
              <a:ext cx="254214" cy="152445"/>
            </a:xfrm>
            <a:custGeom>
              <a:avLst/>
              <a:gdLst>
                <a:gd name="connsiteX0" fmla="*/ 87688 w 254213"/>
                <a:gd name="connsiteY0" fmla="*/ 127689 h 152445"/>
                <a:gd name="connsiteX1" fmla="*/ 85201 w 254213"/>
                <a:gd name="connsiteY1" fmla="*/ 138146 h 152445"/>
                <a:gd name="connsiteX2" fmla="*/ 91231 w 254213"/>
                <a:gd name="connsiteY2" fmla="*/ 143814 h 152445"/>
                <a:gd name="connsiteX3" fmla="*/ 98150 w 254213"/>
                <a:gd name="connsiteY3" fmla="*/ 139915 h 152445"/>
                <a:gd name="connsiteX4" fmla="*/ 101344 w 254213"/>
                <a:gd name="connsiteY4" fmla="*/ 128927 h 152445"/>
                <a:gd name="connsiteX5" fmla="*/ 105245 w 254213"/>
                <a:gd name="connsiteY5" fmla="*/ 112983 h 152445"/>
                <a:gd name="connsiteX6" fmla="*/ 108256 w 254213"/>
                <a:gd name="connsiteY6" fmla="*/ 101106 h 152445"/>
                <a:gd name="connsiteX7" fmla="*/ 113753 w 254213"/>
                <a:gd name="connsiteY7" fmla="*/ 87639 h 152445"/>
                <a:gd name="connsiteX8" fmla="*/ 142121 w 254213"/>
                <a:gd name="connsiteY8" fmla="*/ 68853 h 152445"/>
                <a:gd name="connsiteX9" fmla="*/ 152584 w 254213"/>
                <a:gd name="connsiteY9" fmla="*/ 81256 h 152445"/>
                <a:gd name="connsiteX10" fmla="*/ 142121 w 254213"/>
                <a:gd name="connsiteY10" fmla="*/ 119002 h 152445"/>
                <a:gd name="connsiteX11" fmla="*/ 139460 w 254213"/>
                <a:gd name="connsiteY11" fmla="*/ 128578 h 152445"/>
                <a:gd name="connsiteX12" fmla="*/ 156309 w 254213"/>
                <a:gd name="connsiteY12" fmla="*/ 143814 h 152445"/>
                <a:gd name="connsiteX13" fmla="*/ 181842 w 254213"/>
                <a:gd name="connsiteY13" fmla="*/ 116700 h 152445"/>
                <a:gd name="connsiteX14" fmla="*/ 179006 w 254213"/>
                <a:gd name="connsiteY14" fmla="*/ 114398 h 152445"/>
                <a:gd name="connsiteX15" fmla="*/ 175638 w 254213"/>
                <a:gd name="connsiteY15" fmla="*/ 117414 h 152445"/>
                <a:gd name="connsiteX16" fmla="*/ 156842 w 254213"/>
                <a:gd name="connsiteY16" fmla="*/ 138851 h 152445"/>
                <a:gd name="connsiteX17" fmla="*/ 152409 w 254213"/>
                <a:gd name="connsiteY17" fmla="*/ 132651 h 152445"/>
                <a:gd name="connsiteX18" fmla="*/ 156484 w 254213"/>
                <a:gd name="connsiteY18" fmla="*/ 118296 h 152445"/>
                <a:gd name="connsiteX19" fmla="*/ 165882 w 254213"/>
                <a:gd name="connsiteY19" fmla="*/ 84091 h 152445"/>
                <a:gd name="connsiteX20" fmla="*/ 159320 w 254213"/>
                <a:gd name="connsiteY20" fmla="*/ 68680 h 152445"/>
                <a:gd name="connsiteX21" fmla="*/ 142828 w 254213"/>
                <a:gd name="connsiteY21" fmla="*/ 63891 h 152445"/>
                <a:gd name="connsiteX22" fmla="*/ 111449 w 254213"/>
                <a:gd name="connsiteY22" fmla="*/ 81788 h 152445"/>
                <a:gd name="connsiteX23" fmla="*/ 88395 w 254213"/>
                <a:gd name="connsiteY23" fmla="*/ 63891 h 152445"/>
                <a:gd name="connsiteX24" fmla="*/ 58429 w 254213"/>
                <a:gd name="connsiteY24" fmla="*/ 80017 h 152445"/>
                <a:gd name="connsiteX25" fmla="*/ 39459 w 254213"/>
                <a:gd name="connsiteY25" fmla="*/ 63891 h 152445"/>
                <a:gd name="connsiteX26" fmla="*/ 25453 w 254213"/>
                <a:gd name="connsiteY26" fmla="*/ 73459 h 152445"/>
                <a:gd name="connsiteX27" fmla="*/ 19066 w 254213"/>
                <a:gd name="connsiteY27" fmla="*/ 91006 h 152445"/>
                <a:gd name="connsiteX28" fmla="*/ 22077 w 254213"/>
                <a:gd name="connsiteY28" fmla="*/ 93309 h 152445"/>
                <a:gd name="connsiteX29" fmla="*/ 25985 w 254213"/>
                <a:gd name="connsiteY29" fmla="*/ 87990 h 152445"/>
                <a:gd name="connsiteX30" fmla="*/ 38926 w 254213"/>
                <a:gd name="connsiteY30" fmla="*/ 68853 h 152445"/>
                <a:gd name="connsiteX31" fmla="*/ 44774 w 254213"/>
                <a:gd name="connsiteY31" fmla="*/ 77541 h 152445"/>
                <a:gd name="connsiteX32" fmla="*/ 41937 w 254213"/>
                <a:gd name="connsiteY32" fmla="*/ 92245 h 152445"/>
                <a:gd name="connsiteX33" fmla="*/ 38037 w 254213"/>
                <a:gd name="connsiteY33" fmla="*/ 108196 h 152445"/>
                <a:gd name="connsiteX34" fmla="*/ 32365 w 254213"/>
                <a:gd name="connsiteY34" fmla="*/ 130880 h 152445"/>
                <a:gd name="connsiteX35" fmla="*/ 30593 w 254213"/>
                <a:gd name="connsiteY35" fmla="*/ 138146 h 152445"/>
                <a:gd name="connsiteX36" fmla="*/ 36622 w 254213"/>
                <a:gd name="connsiteY36" fmla="*/ 143814 h 152445"/>
                <a:gd name="connsiteX37" fmla="*/ 43534 w 254213"/>
                <a:gd name="connsiteY37" fmla="*/ 139915 h 152445"/>
                <a:gd name="connsiteX38" fmla="*/ 46728 w 254213"/>
                <a:gd name="connsiteY38" fmla="*/ 128927 h 152445"/>
                <a:gd name="connsiteX39" fmla="*/ 50628 w 254213"/>
                <a:gd name="connsiteY39" fmla="*/ 112983 h 152445"/>
                <a:gd name="connsiteX40" fmla="*/ 53639 w 254213"/>
                <a:gd name="connsiteY40" fmla="*/ 101106 h 152445"/>
                <a:gd name="connsiteX41" fmla="*/ 61090 w 254213"/>
                <a:gd name="connsiteY41" fmla="*/ 85155 h 152445"/>
                <a:gd name="connsiteX42" fmla="*/ 87688 w 254213"/>
                <a:gd name="connsiteY42" fmla="*/ 68853 h 152445"/>
                <a:gd name="connsiteX43" fmla="*/ 98150 w 254213"/>
                <a:gd name="connsiteY43" fmla="*/ 81256 h 152445"/>
                <a:gd name="connsiteX44" fmla="*/ 95131 w 254213"/>
                <a:gd name="connsiteY44" fmla="*/ 97915 h 152445"/>
                <a:gd name="connsiteX45" fmla="*/ 87688 w 254213"/>
                <a:gd name="connsiteY45" fmla="*/ 127689 h 152445"/>
                <a:gd name="connsiteX46" fmla="*/ 240445 w 254213"/>
                <a:gd name="connsiteY46" fmla="*/ 24375 h 152445"/>
                <a:gd name="connsiteX47" fmla="*/ 241159 w 254213"/>
                <a:gd name="connsiteY47" fmla="*/ 21532 h 152445"/>
                <a:gd name="connsiteX48" fmla="*/ 238315 w 254213"/>
                <a:gd name="connsiteY48" fmla="*/ 19056 h 152445"/>
                <a:gd name="connsiteX49" fmla="*/ 215618 w 254213"/>
                <a:gd name="connsiteY49" fmla="*/ 20825 h 152445"/>
                <a:gd name="connsiteX50" fmla="*/ 211901 w 254213"/>
                <a:gd name="connsiteY50" fmla="*/ 24899 h 152445"/>
                <a:gd name="connsiteX51" fmla="*/ 216334 w 254213"/>
                <a:gd name="connsiteY51" fmla="*/ 27385 h 152445"/>
                <a:gd name="connsiteX52" fmla="*/ 224842 w 254213"/>
                <a:gd name="connsiteY52" fmla="*/ 30044 h 152445"/>
                <a:gd name="connsiteX53" fmla="*/ 224135 w 254213"/>
                <a:gd name="connsiteY53" fmla="*/ 33943 h 152445"/>
                <a:gd name="connsiteX54" fmla="*/ 202145 w 254213"/>
                <a:gd name="connsiteY54" fmla="*/ 121488 h 152445"/>
                <a:gd name="connsiteX55" fmla="*/ 201438 w 254213"/>
                <a:gd name="connsiteY55" fmla="*/ 126982 h 152445"/>
                <a:gd name="connsiteX56" fmla="*/ 220051 w 254213"/>
                <a:gd name="connsiteY56" fmla="*/ 143814 h 152445"/>
                <a:gd name="connsiteX57" fmla="*/ 234240 w 254213"/>
                <a:gd name="connsiteY57" fmla="*/ 134421 h 152445"/>
                <a:gd name="connsiteX58" fmla="*/ 240445 w 254213"/>
                <a:gd name="connsiteY58" fmla="*/ 116700 h 152445"/>
                <a:gd name="connsiteX59" fmla="*/ 237608 w 254213"/>
                <a:gd name="connsiteY59" fmla="*/ 114398 h 152445"/>
                <a:gd name="connsiteX60" fmla="*/ 234065 w 254213"/>
                <a:gd name="connsiteY60" fmla="*/ 118653 h 152445"/>
                <a:gd name="connsiteX61" fmla="*/ 220767 w 254213"/>
                <a:gd name="connsiteY61" fmla="*/ 138851 h 152445"/>
                <a:gd name="connsiteX62" fmla="*/ 214737 w 254213"/>
                <a:gd name="connsiteY62" fmla="*/ 130173 h 152445"/>
                <a:gd name="connsiteX63" fmla="*/ 215801 w 254213"/>
                <a:gd name="connsiteY63" fmla="*/ 122900 h 152445"/>
                <a:gd name="connsiteX64" fmla="*/ 240445 w 254213"/>
                <a:gd name="connsiteY64" fmla="*/ 2437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54213" h="152445">
                  <a:moveTo>
                    <a:pt x="87688" y="127689"/>
                  </a:moveTo>
                  <a:cubicBezTo>
                    <a:pt x="86798" y="131229"/>
                    <a:pt x="85201" y="137256"/>
                    <a:pt x="85201" y="138146"/>
                  </a:cubicBezTo>
                  <a:cubicBezTo>
                    <a:pt x="85201" y="142044"/>
                    <a:pt x="88395" y="143814"/>
                    <a:pt x="91231" y="143814"/>
                  </a:cubicBezTo>
                  <a:cubicBezTo>
                    <a:pt x="94425" y="143814"/>
                    <a:pt x="97260" y="141512"/>
                    <a:pt x="98150" y="139915"/>
                  </a:cubicBezTo>
                  <a:cubicBezTo>
                    <a:pt x="99032" y="138319"/>
                    <a:pt x="100454" y="132651"/>
                    <a:pt x="101344" y="128927"/>
                  </a:cubicBezTo>
                  <a:cubicBezTo>
                    <a:pt x="102225" y="125560"/>
                    <a:pt x="104180" y="117414"/>
                    <a:pt x="105245" y="112983"/>
                  </a:cubicBezTo>
                  <a:cubicBezTo>
                    <a:pt x="106301" y="109077"/>
                    <a:pt x="107366" y="105178"/>
                    <a:pt x="108256" y="101106"/>
                  </a:cubicBezTo>
                  <a:cubicBezTo>
                    <a:pt x="110209" y="93484"/>
                    <a:pt x="110209" y="93134"/>
                    <a:pt x="113753" y="87639"/>
                  </a:cubicBezTo>
                  <a:cubicBezTo>
                    <a:pt x="119425" y="78954"/>
                    <a:pt x="128291" y="68853"/>
                    <a:pt x="142121" y="68853"/>
                  </a:cubicBezTo>
                  <a:cubicBezTo>
                    <a:pt x="152052" y="68853"/>
                    <a:pt x="152584" y="77009"/>
                    <a:pt x="152584" y="81256"/>
                  </a:cubicBezTo>
                  <a:cubicBezTo>
                    <a:pt x="152584" y="91888"/>
                    <a:pt x="144957" y="111563"/>
                    <a:pt x="142121" y="119002"/>
                  </a:cubicBezTo>
                  <a:cubicBezTo>
                    <a:pt x="140175" y="123964"/>
                    <a:pt x="139460" y="125560"/>
                    <a:pt x="139460" y="128578"/>
                  </a:cubicBezTo>
                  <a:cubicBezTo>
                    <a:pt x="139460" y="137971"/>
                    <a:pt x="147261" y="143814"/>
                    <a:pt x="156309" y="143814"/>
                  </a:cubicBezTo>
                  <a:cubicBezTo>
                    <a:pt x="174041" y="143814"/>
                    <a:pt x="181842" y="119360"/>
                    <a:pt x="181842" y="116700"/>
                  </a:cubicBezTo>
                  <a:cubicBezTo>
                    <a:pt x="181842" y="114398"/>
                    <a:pt x="179538" y="114398"/>
                    <a:pt x="179006" y="114398"/>
                  </a:cubicBezTo>
                  <a:cubicBezTo>
                    <a:pt x="176520" y="114398"/>
                    <a:pt x="176344" y="115461"/>
                    <a:pt x="175638" y="117414"/>
                  </a:cubicBezTo>
                  <a:cubicBezTo>
                    <a:pt x="171555" y="131588"/>
                    <a:pt x="163928" y="138851"/>
                    <a:pt x="156842" y="138851"/>
                  </a:cubicBezTo>
                  <a:cubicBezTo>
                    <a:pt x="153116" y="138851"/>
                    <a:pt x="152409" y="136375"/>
                    <a:pt x="152409" y="132651"/>
                  </a:cubicBezTo>
                  <a:cubicBezTo>
                    <a:pt x="152409" y="128578"/>
                    <a:pt x="153291" y="126275"/>
                    <a:pt x="156484" y="118296"/>
                  </a:cubicBezTo>
                  <a:cubicBezTo>
                    <a:pt x="158613" y="112802"/>
                    <a:pt x="165882" y="94016"/>
                    <a:pt x="165882" y="84091"/>
                  </a:cubicBezTo>
                  <a:cubicBezTo>
                    <a:pt x="165882" y="81256"/>
                    <a:pt x="165882" y="73816"/>
                    <a:pt x="159320" y="68680"/>
                  </a:cubicBezTo>
                  <a:cubicBezTo>
                    <a:pt x="156309" y="66369"/>
                    <a:pt x="151162" y="63891"/>
                    <a:pt x="142828" y="63891"/>
                  </a:cubicBezTo>
                  <a:cubicBezTo>
                    <a:pt x="126876" y="63891"/>
                    <a:pt x="117121" y="74349"/>
                    <a:pt x="111449" y="81788"/>
                  </a:cubicBezTo>
                  <a:cubicBezTo>
                    <a:pt x="110027" y="66726"/>
                    <a:pt x="97436" y="63891"/>
                    <a:pt x="88395" y="63891"/>
                  </a:cubicBezTo>
                  <a:cubicBezTo>
                    <a:pt x="73682" y="63891"/>
                    <a:pt x="63752" y="72927"/>
                    <a:pt x="58429" y="80017"/>
                  </a:cubicBezTo>
                  <a:cubicBezTo>
                    <a:pt x="57190" y="67790"/>
                    <a:pt x="46728" y="63891"/>
                    <a:pt x="39459" y="63891"/>
                  </a:cubicBezTo>
                  <a:cubicBezTo>
                    <a:pt x="31833" y="63891"/>
                    <a:pt x="27757" y="69385"/>
                    <a:pt x="25453" y="73459"/>
                  </a:cubicBezTo>
                  <a:cubicBezTo>
                    <a:pt x="21552" y="80017"/>
                    <a:pt x="19066" y="90117"/>
                    <a:pt x="19066" y="91006"/>
                  </a:cubicBezTo>
                  <a:cubicBezTo>
                    <a:pt x="19066" y="93309"/>
                    <a:pt x="21552" y="93309"/>
                    <a:pt x="22077" y="93309"/>
                  </a:cubicBezTo>
                  <a:cubicBezTo>
                    <a:pt x="24563" y="93309"/>
                    <a:pt x="24738" y="92777"/>
                    <a:pt x="25985" y="87990"/>
                  </a:cubicBezTo>
                  <a:cubicBezTo>
                    <a:pt x="28639" y="77541"/>
                    <a:pt x="32007" y="68853"/>
                    <a:pt x="38926" y="68853"/>
                  </a:cubicBezTo>
                  <a:cubicBezTo>
                    <a:pt x="43534" y="68853"/>
                    <a:pt x="44774" y="72752"/>
                    <a:pt x="44774" y="77541"/>
                  </a:cubicBezTo>
                  <a:cubicBezTo>
                    <a:pt x="44774" y="80907"/>
                    <a:pt x="43185" y="87458"/>
                    <a:pt x="41937" y="92245"/>
                  </a:cubicBezTo>
                  <a:cubicBezTo>
                    <a:pt x="40698" y="97032"/>
                    <a:pt x="38926" y="104297"/>
                    <a:pt x="38037" y="108196"/>
                  </a:cubicBezTo>
                  <a:lnTo>
                    <a:pt x="32365" y="130880"/>
                  </a:lnTo>
                  <a:cubicBezTo>
                    <a:pt x="31657" y="133183"/>
                    <a:pt x="30593" y="137614"/>
                    <a:pt x="30593" y="138146"/>
                  </a:cubicBezTo>
                  <a:cubicBezTo>
                    <a:pt x="30593" y="142044"/>
                    <a:pt x="33787" y="143814"/>
                    <a:pt x="36622" y="143814"/>
                  </a:cubicBezTo>
                  <a:cubicBezTo>
                    <a:pt x="39809" y="143814"/>
                    <a:pt x="42653" y="141512"/>
                    <a:pt x="43534" y="139915"/>
                  </a:cubicBezTo>
                  <a:cubicBezTo>
                    <a:pt x="44424" y="138319"/>
                    <a:pt x="45838" y="132651"/>
                    <a:pt x="46728" y="128927"/>
                  </a:cubicBezTo>
                  <a:cubicBezTo>
                    <a:pt x="47617" y="125560"/>
                    <a:pt x="49563" y="117414"/>
                    <a:pt x="50628" y="112983"/>
                  </a:cubicBezTo>
                  <a:cubicBezTo>
                    <a:pt x="51693" y="109077"/>
                    <a:pt x="52757" y="105178"/>
                    <a:pt x="53639" y="101106"/>
                  </a:cubicBezTo>
                  <a:cubicBezTo>
                    <a:pt x="55593" y="93841"/>
                    <a:pt x="55951" y="92420"/>
                    <a:pt x="61090" y="85155"/>
                  </a:cubicBezTo>
                  <a:cubicBezTo>
                    <a:pt x="66056" y="78065"/>
                    <a:pt x="74389" y="68853"/>
                    <a:pt x="87688" y="68853"/>
                  </a:cubicBezTo>
                  <a:cubicBezTo>
                    <a:pt x="97968" y="68853"/>
                    <a:pt x="98150" y="77890"/>
                    <a:pt x="98150" y="81256"/>
                  </a:cubicBezTo>
                  <a:cubicBezTo>
                    <a:pt x="98150" y="85687"/>
                    <a:pt x="97618" y="87990"/>
                    <a:pt x="95131" y="97915"/>
                  </a:cubicBezTo>
                  <a:lnTo>
                    <a:pt x="87688" y="127689"/>
                  </a:lnTo>
                  <a:close/>
                  <a:moveTo>
                    <a:pt x="240445" y="24375"/>
                  </a:moveTo>
                  <a:cubicBezTo>
                    <a:pt x="240627" y="24018"/>
                    <a:pt x="241159" y="21715"/>
                    <a:pt x="241159" y="21532"/>
                  </a:cubicBezTo>
                  <a:cubicBezTo>
                    <a:pt x="241159" y="20651"/>
                    <a:pt x="240445" y="19056"/>
                    <a:pt x="238315" y="19056"/>
                  </a:cubicBezTo>
                  <a:cubicBezTo>
                    <a:pt x="234772" y="19056"/>
                    <a:pt x="220051" y="20468"/>
                    <a:pt x="215618" y="20825"/>
                  </a:cubicBezTo>
                  <a:cubicBezTo>
                    <a:pt x="214379" y="21000"/>
                    <a:pt x="211901" y="21183"/>
                    <a:pt x="211901" y="24899"/>
                  </a:cubicBezTo>
                  <a:cubicBezTo>
                    <a:pt x="211901" y="27385"/>
                    <a:pt x="214379" y="27385"/>
                    <a:pt x="216334" y="27385"/>
                  </a:cubicBezTo>
                  <a:cubicBezTo>
                    <a:pt x="224842" y="27385"/>
                    <a:pt x="224842" y="28622"/>
                    <a:pt x="224842" y="30044"/>
                  </a:cubicBezTo>
                  <a:cubicBezTo>
                    <a:pt x="224842" y="31283"/>
                    <a:pt x="224484" y="32347"/>
                    <a:pt x="224135" y="33943"/>
                  </a:cubicBezTo>
                  <a:lnTo>
                    <a:pt x="202145" y="121488"/>
                  </a:lnTo>
                  <a:cubicBezTo>
                    <a:pt x="201613" y="123259"/>
                    <a:pt x="201438" y="125211"/>
                    <a:pt x="201438" y="126982"/>
                  </a:cubicBezTo>
                  <a:cubicBezTo>
                    <a:pt x="201438" y="138319"/>
                    <a:pt x="211543" y="143814"/>
                    <a:pt x="220051" y="143814"/>
                  </a:cubicBezTo>
                  <a:cubicBezTo>
                    <a:pt x="224310" y="143814"/>
                    <a:pt x="229632" y="142401"/>
                    <a:pt x="234240" y="134421"/>
                  </a:cubicBezTo>
                  <a:cubicBezTo>
                    <a:pt x="237966" y="127863"/>
                    <a:pt x="240445" y="117414"/>
                    <a:pt x="240445" y="116700"/>
                  </a:cubicBezTo>
                  <a:cubicBezTo>
                    <a:pt x="240445" y="114398"/>
                    <a:pt x="238141" y="114398"/>
                    <a:pt x="237608" y="114398"/>
                  </a:cubicBezTo>
                  <a:cubicBezTo>
                    <a:pt x="235130" y="114398"/>
                    <a:pt x="234772" y="115461"/>
                    <a:pt x="234065" y="118653"/>
                  </a:cubicBezTo>
                  <a:cubicBezTo>
                    <a:pt x="231761" y="127514"/>
                    <a:pt x="228385" y="138851"/>
                    <a:pt x="220767" y="138851"/>
                  </a:cubicBezTo>
                  <a:cubicBezTo>
                    <a:pt x="215976" y="138851"/>
                    <a:pt x="214737" y="134421"/>
                    <a:pt x="214737" y="130173"/>
                  </a:cubicBezTo>
                  <a:cubicBezTo>
                    <a:pt x="214737" y="128221"/>
                    <a:pt x="215269" y="124854"/>
                    <a:pt x="215801" y="122900"/>
                  </a:cubicBezTo>
                  <a:lnTo>
                    <a:pt x="240445" y="243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475" name="Forme libre : forme 474">
              <a:extLst>
                <a:ext uri="{FF2B5EF4-FFF2-40B4-BE49-F238E27FC236}">
                  <a16:creationId xmlns:a16="http://schemas.microsoft.com/office/drawing/2014/main" id="{E3A0F201-3CE6-498A-A8E2-80C54EB95296}"/>
                </a:ext>
              </a:extLst>
            </p:cNvPr>
            <p:cNvSpPr/>
            <p:nvPr>
              <p:custDataLst>
                <p:tags r:id="rId114"/>
              </p:custDataLst>
            </p:nvPr>
          </p:nvSpPr>
          <p:spPr>
            <a:xfrm>
              <a:off x="9404415" y="-15206710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7 w 177949"/>
                <a:gd name="connsiteY1" fmla="*/ 24113 h 25407"/>
                <a:gd name="connsiteX2" fmla="*/ 164921 w 177949"/>
                <a:gd name="connsiteY2" fmla="*/ 19056 h 25407"/>
                <a:gd name="connsiteX3" fmla="*/ 27923 w 177949"/>
                <a:gd name="connsiteY3" fmla="*/ 19056 h 25407"/>
                <a:gd name="connsiteX4" fmla="*/ 19066 w 177949"/>
                <a:gd name="connsiteY4" fmla="*/ 24113 h 25407"/>
                <a:gd name="connsiteX5" fmla="*/ 27923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6" y="29179"/>
                    <a:pt x="173787" y="29179"/>
                    <a:pt x="173787" y="24113"/>
                  </a:cubicBezTo>
                  <a:cubicBezTo>
                    <a:pt x="173787" y="19056"/>
                    <a:pt x="169226" y="19056"/>
                    <a:pt x="164921" y="19056"/>
                  </a:cubicBezTo>
                  <a:lnTo>
                    <a:pt x="27923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3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476" name="Forme libre : forme 475">
              <a:extLst>
                <a:ext uri="{FF2B5EF4-FFF2-40B4-BE49-F238E27FC236}">
                  <a16:creationId xmlns:a16="http://schemas.microsoft.com/office/drawing/2014/main" id="{DE726905-2E8B-487F-B9CB-B85F5F33817F}"/>
                </a:ext>
              </a:extLst>
            </p:cNvPr>
            <p:cNvSpPr/>
            <p:nvPr>
              <p:custDataLst>
                <p:tags r:id="rId115"/>
              </p:custDataLst>
            </p:nvPr>
          </p:nvSpPr>
          <p:spPr>
            <a:xfrm>
              <a:off x="9661738" y="-15328198"/>
              <a:ext cx="76264" cy="279483"/>
            </a:xfrm>
            <a:custGeom>
              <a:avLst/>
              <a:gdLst>
                <a:gd name="connsiteX0" fmla="*/ 77813 w 76264"/>
                <a:gd name="connsiteY0" fmla="*/ 269612 h 279482"/>
                <a:gd name="connsiteX1" fmla="*/ 73507 w 76264"/>
                <a:gd name="connsiteY1" fmla="*/ 264047 h 279482"/>
                <a:gd name="connsiteX2" fmla="*/ 33754 w 76264"/>
                <a:gd name="connsiteY2" fmla="*/ 145600 h 279482"/>
                <a:gd name="connsiteX3" fmla="*/ 74524 w 76264"/>
                <a:gd name="connsiteY3" fmla="*/ 25891 h 279482"/>
                <a:gd name="connsiteX4" fmla="*/ 77813 w 76264"/>
                <a:gd name="connsiteY4" fmla="*/ 21588 h 279482"/>
                <a:gd name="connsiteX5" fmla="*/ 75279 w 76264"/>
                <a:gd name="connsiteY5" fmla="*/ 19056 h 279482"/>
                <a:gd name="connsiteX6" fmla="*/ 35018 w 76264"/>
                <a:gd name="connsiteY6" fmla="*/ 68410 h 279482"/>
                <a:gd name="connsiteX7" fmla="*/ 19066 w 76264"/>
                <a:gd name="connsiteY7" fmla="*/ 145600 h 279482"/>
                <a:gd name="connsiteX8" fmla="*/ 35781 w 76264"/>
                <a:gd name="connsiteY8" fmla="*/ 224563 h 279482"/>
                <a:gd name="connsiteX9" fmla="*/ 75279 w 76264"/>
                <a:gd name="connsiteY9" fmla="*/ 272146 h 279482"/>
                <a:gd name="connsiteX10" fmla="*/ 77813 w 76264"/>
                <a:gd name="connsiteY10" fmla="*/ 26961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269612"/>
                  </a:moveTo>
                  <a:cubicBezTo>
                    <a:pt x="77813" y="268859"/>
                    <a:pt x="77813" y="268350"/>
                    <a:pt x="73507" y="264047"/>
                  </a:cubicBezTo>
                  <a:cubicBezTo>
                    <a:pt x="41857" y="232160"/>
                    <a:pt x="33754" y="184323"/>
                    <a:pt x="33754" y="145600"/>
                  </a:cubicBezTo>
                  <a:cubicBezTo>
                    <a:pt x="33754" y="101567"/>
                    <a:pt x="43375" y="57524"/>
                    <a:pt x="74524" y="25891"/>
                  </a:cubicBezTo>
                  <a:cubicBezTo>
                    <a:pt x="77813" y="22850"/>
                    <a:pt x="77813" y="22342"/>
                    <a:pt x="77813" y="21588"/>
                  </a:cubicBezTo>
                  <a:cubicBezTo>
                    <a:pt x="77813" y="19817"/>
                    <a:pt x="76796" y="19056"/>
                    <a:pt x="75279" y="19056"/>
                  </a:cubicBezTo>
                  <a:cubicBezTo>
                    <a:pt x="72744" y="19056"/>
                    <a:pt x="49961" y="36269"/>
                    <a:pt x="35018" y="68410"/>
                  </a:cubicBezTo>
                  <a:cubicBezTo>
                    <a:pt x="22100" y="96246"/>
                    <a:pt x="19066" y="124338"/>
                    <a:pt x="19066" y="145600"/>
                  </a:cubicBezTo>
                  <a:cubicBezTo>
                    <a:pt x="19066" y="165340"/>
                    <a:pt x="21846" y="195962"/>
                    <a:pt x="35781" y="224563"/>
                  </a:cubicBezTo>
                  <a:cubicBezTo>
                    <a:pt x="50969" y="255694"/>
                    <a:pt x="72744" y="272146"/>
                    <a:pt x="75279" y="272146"/>
                  </a:cubicBezTo>
                  <a:cubicBezTo>
                    <a:pt x="76796" y="272146"/>
                    <a:pt x="77813" y="271383"/>
                    <a:pt x="77813" y="2696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477" name="Forme libre : forme 476">
              <a:extLst>
                <a:ext uri="{FF2B5EF4-FFF2-40B4-BE49-F238E27FC236}">
                  <a16:creationId xmlns:a16="http://schemas.microsoft.com/office/drawing/2014/main" id="{82E8D07C-C138-4CFD-8A7B-CCF83A1E9B1A}"/>
                </a:ext>
              </a:extLst>
            </p:cNvPr>
            <p:cNvSpPr/>
            <p:nvPr>
              <p:custDataLst>
                <p:tags r:id="rId116"/>
              </p:custDataLst>
            </p:nvPr>
          </p:nvSpPr>
          <p:spPr>
            <a:xfrm>
              <a:off x="9756169" y="-15206710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7 w 177949"/>
                <a:gd name="connsiteY1" fmla="*/ 24113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3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7" y="29179"/>
                    <a:pt x="173787" y="29179"/>
                    <a:pt x="173787" y="24113"/>
                  </a:cubicBezTo>
                  <a:cubicBezTo>
                    <a:pt x="173787" y="19056"/>
                    <a:pt x="169227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478" name="Forme libre : forme 477">
              <a:extLst>
                <a:ext uri="{FF2B5EF4-FFF2-40B4-BE49-F238E27FC236}">
                  <a16:creationId xmlns:a16="http://schemas.microsoft.com/office/drawing/2014/main" id="{BEC44BA0-1EA7-43E5-81D1-D0C0B60C1813}"/>
                </a:ext>
              </a:extLst>
            </p:cNvPr>
            <p:cNvSpPr/>
            <p:nvPr>
              <p:custDataLst>
                <p:tags r:id="rId117"/>
              </p:custDataLst>
            </p:nvPr>
          </p:nvSpPr>
          <p:spPr>
            <a:xfrm>
              <a:off x="9954677" y="-15328198"/>
              <a:ext cx="203371" cy="279483"/>
            </a:xfrm>
            <a:custGeom>
              <a:avLst/>
              <a:gdLst>
                <a:gd name="connsiteX0" fmla="*/ 70981 w 203370"/>
                <a:gd name="connsiteY0" fmla="*/ 46892 h 279482"/>
                <a:gd name="connsiteX1" fmla="*/ 65150 w 203370"/>
                <a:gd name="connsiteY1" fmla="*/ 40318 h 279482"/>
                <a:gd name="connsiteX2" fmla="*/ 19066 w 203370"/>
                <a:gd name="connsiteY2" fmla="*/ 56516 h 279482"/>
                <a:gd name="connsiteX3" fmla="*/ 19066 w 203370"/>
                <a:gd name="connsiteY3" fmla="*/ 64359 h 279482"/>
                <a:gd name="connsiteX4" fmla="*/ 52241 w 203370"/>
                <a:gd name="connsiteY4" fmla="*/ 57778 h 279482"/>
                <a:gd name="connsiteX5" fmla="*/ 52241 w 203370"/>
                <a:gd name="connsiteY5" fmla="*/ 188880 h 279482"/>
                <a:gd name="connsiteX6" fmla="*/ 28686 w 203370"/>
                <a:gd name="connsiteY6" fmla="*/ 201029 h 279482"/>
                <a:gd name="connsiteX7" fmla="*/ 20583 w 203370"/>
                <a:gd name="connsiteY7" fmla="*/ 201029 h 279482"/>
                <a:gd name="connsiteX8" fmla="*/ 20583 w 203370"/>
                <a:gd name="connsiteY8" fmla="*/ 208873 h 279482"/>
                <a:gd name="connsiteX9" fmla="*/ 61607 w 203370"/>
                <a:gd name="connsiteY9" fmla="*/ 208111 h 279482"/>
                <a:gd name="connsiteX10" fmla="*/ 102630 w 203370"/>
                <a:gd name="connsiteY10" fmla="*/ 208873 h 279482"/>
                <a:gd name="connsiteX11" fmla="*/ 102630 w 203370"/>
                <a:gd name="connsiteY11" fmla="*/ 201029 h 279482"/>
                <a:gd name="connsiteX12" fmla="*/ 94528 w 203370"/>
                <a:gd name="connsiteY12" fmla="*/ 201029 h 279482"/>
                <a:gd name="connsiteX13" fmla="*/ 70981 w 203370"/>
                <a:gd name="connsiteY13" fmla="*/ 188880 h 279482"/>
                <a:gd name="connsiteX14" fmla="*/ 70981 w 203370"/>
                <a:gd name="connsiteY14" fmla="*/ 46892 h 279482"/>
                <a:gd name="connsiteX15" fmla="*/ 196340 w 203370"/>
                <a:gd name="connsiteY15" fmla="*/ 145600 h 279482"/>
                <a:gd name="connsiteX16" fmla="*/ 179625 w 203370"/>
                <a:gd name="connsiteY16" fmla="*/ 66639 h 279482"/>
                <a:gd name="connsiteX17" fmla="*/ 140127 w 203370"/>
                <a:gd name="connsiteY17" fmla="*/ 19056 h 279482"/>
                <a:gd name="connsiteX18" fmla="*/ 137593 w 203370"/>
                <a:gd name="connsiteY18" fmla="*/ 21588 h 279482"/>
                <a:gd name="connsiteX19" fmla="*/ 142407 w 203370"/>
                <a:gd name="connsiteY19" fmla="*/ 27408 h 279482"/>
                <a:gd name="connsiteX20" fmla="*/ 181652 w 203370"/>
                <a:gd name="connsiteY20" fmla="*/ 145600 h 279482"/>
                <a:gd name="connsiteX21" fmla="*/ 140882 w 203370"/>
                <a:gd name="connsiteY21" fmla="*/ 265309 h 279482"/>
                <a:gd name="connsiteX22" fmla="*/ 137593 w 203370"/>
                <a:gd name="connsiteY22" fmla="*/ 269612 h 279482"/>
                <a:gd name="connsiteX23" fmla="*/ 140127 w 203370"/>
                <a:gd name="connsiteY23" fmla="*/ 272146 h 279482"/>
                <a:gd name="connsiteX24" fmla="*/ 180388 w 203370"/>
                <a:gd name="connsiteY24" fmla="*/ 222792 h 279482"/>
                <a:gd name="connsiteX25" fmla="*/ 196340 w 203370"/>
                <a:gd name="connsiteY25" fmla="*/ 1456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3370" h="279482">
                  <a:moveTo>
                    <a:pt x="70981" y="46892"/>
                  </a:moveTo>
                  <a:cubicBezTo>
                    <a:pt x="70981" y="40819"/>
                    <a:pt x="70981" y="40318"/>
                    <a:pt x="65150" y="40318"/>
                  </a:cubicBezTo>
                  <a:cubicBezTo>
                    <a:pt x="49452" y="56516"/>
                    <a:pt x="27169" y="56516"/>
                    <a:pt x="19066" y="56516"/>
                  </a:cubicBezTo>
                  <a:lnTo>
                    <a:pt x="19066" y="64359"/>
                  </a:lnTo>
                  <a:cubicBezTo>
                    <a:pt x="24127" y="64359"/>
                    <a:pt x="39069" y="64359"/>
                    <a:pt x="52241" y="57778"/>
                  </a:cubicBezTo>
                  <a:lnTo>
                    <a:pt x="52241" y="188880"/>
                  </a:lnTo>
                  <a:cubicBezTo>
                    <a:pt x="52241" y="197988"/>
                    <a:pt x="51478" y="201029"/>
                    <a:pt x="28686" y="201029"/>
                  </a:cubicBezTo>
                  <a:lnTo>
                    <a:pt x="20583" y="201029"/>
                  </a:lnTo>
                  <a:lnTo>
                    <a:pt x="20583" y="208873"/>
                  </a:lnTo>
                  <a:cubicBezTo>
                    <a:pt x="29449" y="208111"/>
                    <a:pt x="51478" y="208111"/>
                    <a:pt x="61607" y="208111"/>
                  </a:cubicBezTo>
                  <a:cubicBezTo>
                    <a:pt x="71736" y="208111"/>
                    <a:pt x="93765" y="208111"/>
                    <a:pt x="102630" y="208873"/>
                  </a:cubicBezTo>
                  <a:lnTo>
                    <a:pt x="102630" y="201029"/>
                  </a:lnTo>
                  <a:lnTo>
                    <a:pt x="94528" y="201029"/>
                  </a:lnTo>
                  <a:cubicBezTo>
                    <a:pt x="71736" y="201029"/>
                    <a:pt x="70981" y="198242"/>
                    <a:pt x="70981" y="188880"/>
                  </a:cubicBezTo>
                  <a:lnTo>
                    <a:pt x="70981" y="46892"/>
                  </a:lnTo>
                  <a:close/>
                  <a:moveTo>
                    <a:pt x="196340" y="145600"/>
                  </a:moveTo>
                  <a:cubicBezTo>
                    <a:pt x="196340" y="125862"/>
                    <a:pt x="193559" y="95238"/>
                    <a:pt x="179625" y="66639"/>
                  </a:cubicBezTo>
                  <a:cubicBezTo>
                    <a:pt x="164437" y="35506"/>
                    <a:pt x="142653" y="19056"/>
                    <a:pt x="140127" y="19056"/>
                  </a:cubicBezTo>
                  <a:cubicBezTo>
                    <a:pt x="138602" y="19056"/>
                    <a:pt x="137593" y="20071"/>
                    <a:pt x="137593" y="21588"/>
                  </a:cubicBezTo>
                  <a:cubicBezTo>
                    <a:pt x="137593" y="22342"/>
                    <a:pt x="137593" y="22850"/>
                    <a:pt x="142407" y="27408"/>
                  </a:cubicBezTo>
                  <a:cubicBezTo>
                    <a:pt x="167216" y="52467"/>
                    <a:pt x="181652" y="92706"/>
                    <a:pt x="181652" y="145600"/>
                  </a:cubicBezTo>
                  <a:cubicBezTo>
                    <a:pt x="181652" y="188880"/>
                    <a:pt x="172285" y="233424"/>
                    <a:pt x="140882" y="265309"/>
                  </a:cubicBezTo>
                  <a:cubicBezTo>
                    <a:pt x="137593" y="268350"/>
                    <a:pt x="137593" y="268859"/>
                    <a:pt x="137593" y="269612"/>
                  </a:cubicBezTo>
                  <a:cubicBezTo>
                    <a:pt x="137593" y="271129"/>
                    <a:pt x="138602" y="272146"/>
                    <a:pt x="140127" y="272146"/>
                  </a:cubicBezTo>
                  <a:cubicBezTo>
                    <a:pt x="142653" y="272146"/>
                    <a:pt x="165445" y="254933"/>
                    <a:pt x="180388" y="222792"/>
                  </a:cubicBezTo>
                  <a:cubicBezTo>
                    <a:pt x="193306" y="194954"/>
                    <a:pt x="196340" y="166864"/>
                    <a:pt x="196340" y="145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479" name="Forme libre : forme 478">
              <a:extLst>
                <a:ext uri="{FF2B5EF4-FFF2-40B4-BE49-F238E27FC236}">
                  <a16:creationId xmlns:a16="http://schemas.microsoft.com/office/drawing/2014/main" id="{63B80081-5355-4EEE-B926-9A3D806BCF04}"/>
                </a:ext>
              </a:extLst>
            </p:cNvPr>
            <p:cNvSpPr/>
            <p:nvPr>
              <p:custDataLst>
                <p:tags r:id="rId118"/>
              </p:custDataLst>
            </p:nvPr>
          </p:nvSpPr>
          <p:spPr>
            <a:xfrm>
              <a:off x="10177663" y="-15375820"/>
              <a:ext cx="76264" cy="203260"/>
            </a:xfrm>
            <a:custGeom>
              <a:avLst/>
              <a:gdLst>
                <a:gd name="connsiteX0" fmla="*/ 61623 w 76264"/>
                <a:gd name="connsiteY0" fmla="*/ 19056 h 203260"/>
                <a:gd name="connsiteX1" fmla="*/ 19066 w 76264"/>
                <a:gd name="connsiteY1" fmla="*/ 107490 h 203260"/>
                <a:gd name="connsiteX2" fmla="*/ 61623 w 76264"/>
                <a:gd name="connsiteY2" fmla="*/ 196099 h 203260"/>
                <a:gd name="connsiteX3" fmla="*/ 65166 w 76264"/>
                <a:gd name="connsiteY3" fmla="*/ 193971 h 203260"/>
                <a:gd name="connsiteX4" fmla="*/ 63394 w 76264"/>
                <a:gd name="connsiteY4" fmla="*/ 191312 h 203260"/>
                <a:gd name="connsiteX5" fmla="*/ 31125 w 76264"/>
                <a:gd name="connsiteY5" fmla="*/ 107664 h 203260"/>
                <a:gd name="connsiteX6" fmla="*/ 63927 w 76264"/>
                <a:gd name="connsiteY6" fmla="*/ 23311 h 203260"/>
                <a:gd name="connsiteX7" fmla="*/ 65166 w 76264"/>
                <a:gd name="connsiteY7" fmla="*/ 21183 h 203260"/>
                <a:gd name="connsiteX8" fmla="*/ 61623 w 76264"/>
                <a:gd name="connsiteY8" fmla="*/ 1905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264" h="203260">
                  <a:moveTo>
                    <a:pt x="61623" y="19056"/>
                  </a:moveTo>
                  <a:cubicBezTo>
                    <a:pt x="27932" y="42804"/>
                    <a:pt x="19066" y="80376"/>
                    <a:pt x="19066" y="107490"/>
                  </a:cubicBezTo>
                  <a:cubicBezTo>
                    <a:pt x="19066" y="132476"/>
                    <a:pt x="26510" y="171287"/>
                    <a:pt x="61623" y="196099"/>
                  </a:cubicBezTo>
                  <a:cubicBezTo>
                    <a:pt x="63037" y="196099"/>
                    <a:pt x="65166" y="196099"/>
                    <a:pt x="65166" y="193971"/>
                  </a:cubicBezTo>
                  <a:cubicBezTo>
                    <a:pt x="65166" y="192908"/>
                    <a:pt x="64634" y="192549"/>
                    <a:pt x="63394" y="191312"/>
                  </a:cubicBezTo>
                  <a:cubicBezTo>
                    <a:pt x="39809" y="170048"/>
                    <a:pt x="31125" y="139917"/>
                    <a:pt x="31125" y="107664"/>
                  </a:cubicBezTo>
                  <a:cubicBezTo>
                    <a:pt x="31125" y="59819"/>
                    <a:pt x="49389" y="36421"/>
                    <a:pt x="63927" y="23311"/>
                  </a:cubicBezTo>
                  <a:cubicBezTo>
                    <a:pt x="64634" y="22598"/>
                    <a:pt x="65166" y="22066"/>
                    <a:pt x="65166" y="21183"/>
                  </a:cubicBezTo>
                  <a:cubicBezTo>
                    <a:pt x="65166" y="19056"/>
                    <a:pt x="63037" y="19056"/>
                    <a:pt x="61623" y="1905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480" name="Forme libre : forme 479">
              <a:extLst>
                <a:ext uri="{FF2B5EF4-FFF2-40B4-BE49-F238E27FC236}">
                  <a16:creationId xmlns:a16="http://schemas.microsoft.com/office/drawing/2014/main" id="{995C0932-80F1-4D85-9054-20295EAF890B}"/>
                </a:ext>
              </a:extLst>
            </p:cNvPr>
            <p:cNvSpPr/>
            <p:nvPr>
              <p:custDataLst>
                <p:tags r:id="rId119"/>
              </p:custDataLst>
            </p:nvPr>
          </p:nvSpPr>
          <p:spPr>
            <a:xfrm>
              <a:off x="10236233" y="-15321058"/>
              <a:ext cx="127107" cy="127038"/>
            </a:xfrm>
            <a:custGeom>
              <a:avLst/>
              <a:gdLst>
                <a:gd name="connsiteX0" fmla="*/ 32539 w 127106"/>
                <a:gd name="connsiteY0" fmla="*/ 118828 h 127037"/>
                <a:gd name="connsiteX1" fmla="*/ 23848 w 127106"/>
                <a:gd name="connsiteY1" fmla="*/ 125211 h 127037"/>
                <a:gd name="connsiteX2" fmla="*/ 19066 w 127106"/>
                <a:gd name="connsiteY2" fmla="*/ 128927 h 127037"/>
                <a:gd name="connsiteX3" fmla="*/ 21545 w 127106"/>
                <a:gd name="connsiteY3" fmla="*/ 131588 h 127037"/>
                <a:gd name="connsiteX4" fmla="*/ 36797 w 127106"/>
                <a:gd name="connsiteY4" fmla="*/ 130880 h 127037"/>
                <a:gd name="connsiteX5" fmla="*/ 55411 w 127106"/>
                <a:gd name="connsiteY5" fmla="*/ 131588 h 127037"/>
                <a:gd name="connsiteX6" fmla="*/ 58961 w 127106"/>
                <a:gd name="connsiteY6" fmla="*/ 127689 h 127037"/>
                <a:gd name="connsiteX7" fmla="*/ 54345 w 127106"/>
                <a:gd name="connsiteY7" fmla="*/ 125211 h 127037"/>
                <a:gd name="connsiteX8" fmla="*/ 45663 w 127106"/>
                <a:gd name="connsiteY8" fmla="*/ 123083 h 127037"/>
                <a:gd name="connsiteX9" fmla="*/ 47609 w 127106"/>
                <a:gd name="connsiteY9" fmla="*/ 114929 h 127037"/>
                <a:gd name="connsiteX10" fmla="*/ 54171 w 127106"/>
                <a:gd name="connsiteY10" fmla="*/ 88522 h 127037"/>
                <a:gd name="connsiteX11" fmla="*/ 72435 w 127106"/>
                <a:gd name="connsiteY11" fmla="*/ 98978 h 127037"/>
                <a:gd name="connsiteX12" fmla="*/ 118002 w 127106"/>
                <a:gd name="connsiteY12" fmla="*/ 48647 h 127037"/>
                <a:gd name="connsiteX13" fmla="*/ 91405 w 127106"/>
                <a:gd name="connsiteY13" fmla="*/ 19056 h 127037"/>
                <a:gd name="connsiteX14" fmla="*/ 66230 w 127106"/>
                <a:gd name="connsiteY14" fmla="*/ 31457 h 127037"/>
                <a:gd name="connsiteX15" fmla="*/ 47967 w 127106"/>
                <a:gd name="connsiteY15" fmla="*/ 19056 h 127037"/>
                <a:gd name="connsiteX16" fmla="*/ 33961 w 127106"/>
                <a:gd name="connsiteY16" fmla="*/ 28449 h 127037"/>
                <a:gd name="connsiteX17" fmla="*/ 27574 w 127106"/>
                <a:gd name="connsiteY17" fmla="*/ 46171 h 127037"/>
                <a:gd name="connsiteX18" fmla="*/ 30585 w 127106"/>
                <a:gd name="connsiteY18" fmla="*/ 48472 h 127037"/>
                <a:gd name="connsiteX19" fmla="*/ 34494 w 127106"/>
                <a:gd name="connsiteY19" fmla="*/ 43153 h 127037"/>
                <a:gd name="connsiteX20" fmla="*/ 47435 w 127106"/>
                <a:gd name="connsiteY20" fmla="*/ 24018 h 127037"/>
                <a:gd name="connsiteX21" fmla="*/ 53281 w 127106"/>
                <a:gd name="connsiteY21" fmla="*/ 32704 h 127037"/>
                <a:gd name="connsiteX22" fmla="*/ 52749 w 127106"/>
                <a:gd name="connsiteY22" fmla="*/ 38015 h 127037"/>
                <a:gd name="connsiteX23" fmla="*/ 32539 w 127106"/>
                <a:gd name="connsiteY23" fmla="*/ 118828 h 127037"/>
                <a:gd name="connsiteX24" fmla="*/ 66048 w 127106"/>
                <a:gd name="connsiteY24" fmla="*/ 40318 h 127037"/>
                <a:gd name="connsiteX25" fmla="*/ 90873 w 127106"/>
                <a:gd name="connsiteY25" fmla="*/ 24018 h 127037"/>
                <a:gd name="connsiteX26" fmla="*/ 103822 w 127106"/>
                <a:gd name="connsiteY26" fmla="*/ 41208 h 127037"/>
                <a:gd name="connsiteX27" fmla="*/ 94599 w 127106"/>
                <a:gd name="connsiteY27" fmla="*/ 76826 h 127037"/>
                <a:gd name="connsiteX28" fmla="*/ 72435 w 127106"/>
                <a:gd name="connsiteY28" fmla="*/ 94016 h 127037"/>
                <a:gd name="connsiteX29" fmla="*/ 56657 w 127106"/>
                <a:gd name="connsiteY29" fmla="*/ 78597 h 127037"/>
                <a:gd name="connsiteX30" fmla="*/ 57182 w 127106"/>
                <a:gd name="connsiteY30" fmla="*/ 75945 h 127037"/>
                <a:gd name="connsiteX31" fmla="*/ 66048 w 127106"/>
                <a:gd name="connsiteY31" fmla="*/ 40318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7106" h="127037">
                  <a:moveTo>
                    <a:pt x="32539" y="118828"/>
                  </a:moveTo>
                  <a:cubicBezTo>
                    <a:pt x="31300" y="123790"/>
                    <a:pt x="30942" y="125211"/>
                    <a:pt x="23848" y="125211"/>
                  </a:cubicBezTo>
                  <a:cubicBezTo>
                    <a:pt x="21545" y="125211"/>
                    <a:pt x="19066" y="125211"/>
                    <a:pt x="19066" y="128927"/>
                  </a:cubicBezTo>
                  <a:cubicBezTo>
                    <a:pt x="19066" y="130880"/>
                    <a:pt x="20663" y="131588"/>
                    <a:pt x="21545" y="131588"/>
                  </a:cubicBezTo>
                  <a:cubicBezTo>
                    <a:pt x="26152" y="131588"/>
                    <a:pt x="32007" y="130880"/>
                    <a:pt x="36797" y="130880"/>
                  </a:cubicBezTo>
                  <a:cubicBezTo>
                    <a:pt x="42827" y="130880"/>
                    <a:pt x="49563" y="131588"/>
                    <a:pt x="55411" y="131588"/>
                  </a:cubicBezTo>
                  <a:cubicBezTo>
                    <a:pt x="57007" y="131588"/>
                    <a:pt x="58961" y="131056"/>
                    <a:pt x="58961" y="127689"/>
                  </a:cubicBezTo>
                  <a:cubicBezTo>
                    <a:pt x="58961" y="125211"/>
                    <a:pt x="56475" y="125211"/>
                    <a:pt x="54345" y="125211"/>
                  </a:cubicBezTo>
                  <a:cubicBezTo>
                    <a:pt x="50445" y="125211"/>
                    <a:pt x="45663" y="125211"/>
                    <a:pt x="45663" y="123083"/>
                  </a:cubicBezTo>
                  <a:cubicBezTo>
                    <a:pt x="45663" y="122195"/>
                    <a:pt x="46902" y="117589"/>
                    <a:pt x="47609" y="114929"/>
                  </a:cubicBezTo>
                  <a:cubicBezTo>
                    <a:pt x="49738" y="105537"/>
                    <a:pt x="52224" y="95968"/>
                    <a:pt x="54171" y="88522"/>
                  </a:cubicBezTo>
                  <a:cubicBezTo>
                    <a:pt x="56300" y="92070"/>
                    <a:pt x="61798" y="98978"/>
                    <a:pt x="72435" y="98978"/>
                  </a:cubicBezTo>
                  <a:cubicBezTo>
                    <a:pt x="94066" y="98978"/>
                    <a:pt x="118002" y="75055"/>
                    <a:pt x="118002" y="48647"/>
                  </a:cubicBezTo>
                  <a:cubicBezTo>
                    <a:pt x="118002" y="27917"/>
                    <a:pt x="103640" y="19056"/>
                    <a:pt x="91405" y="19056"/>
                  </a:cubicBezTo>
                  <a:cubicBezTo>
                    <a:pt x="80411" y="19056"/>
                    <a:pt x="71013" y="26495"/>
                    <a:pt x="66230" y="31457"/>
                  </a:cubicBezTo>
                  <a:cubicBezTo>
                    <a:pt x="63211" y="21359"/>
                    <a:pt x="53281" y="19056"/>
                    <a:pt x="47967" y="19056"/>
                  </a:cubicBezTo>
                  <a:cubicBezTo>
                    <a:pt x="41047" y="19056"/>
                    <a:pt x="36797" y="23660"/>
                    <a:pt x="33961" y="28449"/>
                  </a:cubicBezTo>
                  <a:cubicBezTo>
                    <a:pt x="30410" y="34475"/>
                    <a:pt x="27574" y="45107"/>
                    <a:pt x="27574" y="46171"/>
                  </a:cubicBezTo>
                  <a:cubicBezTo>
                    <a:pt x="27574" y="48472"/>
                    <a:pt x="30061" y="48472"/>
                    <a:pt x="30585" y="48472"/>
                  </a:cubicBezTo>
                  <a:cubicBezTo>
                    <a:pt x="33071" y="48472"/>
                    <a:pt x="33246" y="47940"/>
                    <a:pt x="34494" y="43153"/>
                  </a:cubicBezTo>
                  <a:cubicBezTo>
                    <a:pt x="37147" y="32879"/>
                    <a:pt x="40515" y="24018"/>
                    <a:pt x="47435" y="24018"/>
                  </a:cubicBezTo>
                  <a:cubicBezTo>
                    <a:pt x="52042" y="24018"/>
                    <a:pt x="53281" y="27917"/>
                    <a:pt x="53281" y="32704"/>
                  </a:cubicBezTo>
                  <a:cubicBezTo>
                    <a:pt x="53281" y="34650"/>
                    <a:pt x="52932" y="36951"/>
                    <a:pt x="52749" y="38015"/>
                  </a:cubicBezTo>
                  <a:lnTo>
                    <a:pt x="32539" y="118828"/>
                  </a:lnTo>
                  <a:close/>
                  <a:moveTo>
                    <a:pt x="66048" y="40318"/>
                  </a:moveTo>
                  <a:cubicBezTo>
                    <a:pt x="76335" y="26678"/>
                    <a:pt x="85201" y="24018"/>
                    <a:pt x="90873" y="24018"/>
                  </a:cubicBezTo>
                  <a:cubicBezTo>
                    <a:pt x="97792" y="24018"/>
                    <a:pt x="103822" y="29156"/>
                    <a:pt x="103822" y="41208"/>
                  </a:cubicBezTo>
                  <a:cubicBezTo>
                    <a:pt x="103822" y="48472"/>
                    <a:pt x="99921" y="66552"/>
                    <a:pt x="94599" y="76826"/>
                  </a:cubicBezTo>
                  <a:cubicBezTo>
                    <a:pt x="90166" y="85512"/>
                    <a:pt x="81475" y="94016"/>
                    <a:pt x="72435" y="94016"/>
                  </a:cubicBezTo>
                  <a:cubicBezTo>
                    <a:pt x="59844" y="94016"/>
                    <a:pt x="56657" y="80376"/>
                    <a:pt x="56657" y="78597"/>
                  </a:cubicBezTo>
                  <a:cubicBezTo>
                    <a:pt x="56657" y="77890"/>
                    <a:pt x="57007" y="76651"/>
                    <a:pt x="57182" y="75945"/>
                  </a:cubicBezTo>
                  <a:lnTo>
                    <a:pt x="66048" y="4031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481" name="Forme libre : forme 480">
              <a:extLst>
                <a:ext uri="{FF2B5EF4-FFF2-40B4-BE49-F238E27FC236}">
                  <a16:creationId xmlns:a16="http://schemas.microsoft.com/office/drawing/2014/main" id="{54BF1CFD-71C4-44EF-804A-91F4A4082AD2}"/>
                </a:ext>
              </a:extLst>
            </p:cNvPr>
            <p:cNvSpPr/>
            <p:nvPr>
              <p:custDataLst>
                <p:tags r:id="rId120"/>
              </p:custDataLst>
            </p:nvPr>
          </p:nvSpPr>
          <p:spPr>
            <a:xfrm>
              <a:off x="10352339" y="-15273552"/>
              <a:ext cx="152528" cy="76223"/>
            </a:xfrm>
            <a:custGeom>
              <a:avLst/>
              <a:gdLst>
                <a:gd name="connsiteX0" fmla="*/ 75804 w 152528"/>
                <a:gd name="connsiteY0" fmla="*/ 63995 h 76222"/>
                <a:gd name="connsiteX1" fmla="*/ 74032 w 152528"/>
                <a:gd name="connsiteY1" fmla="*/ 71966 h 76222"/>
                <a:gd name="connsiteX2" fmla="*/ 78719 w 152528"/>
                <a:gd name="connsiteY2" fmla="*/ 76396 h 76222"/>
                <a:gd name="connsiteX3" fmla="*/ 84796 w 152528"/>
                <a:gd name="connsiteY3" fmla="*/ 72220 h 76222"/>
                <a:gd name="connsiteX4" fmla="*/ 87204 w 152528"/>
                <a:gd name="connsiteY4" fmla="*/ 62351 h 76222"/>
                <a:gd name="connsiteX5" fmla="*/ 91764 w 152528"/>
                <a:gd name="connsiteY5" fmla="*/ 44502 h 76222"/>
                <a:gd name="connsiteX6" fmla="*/ 117979 w 152528"/>
                <a:gd name="connsiteY6" fmla="*/ 23359 h 76222"/>
                <a:gd name="connsiteX7" fmla="*/ 126845 w 152528"/>
                <a:gd name="connsiteY7" fmla="*/ 32474 h 76222"/>
                <a:gd name="connsiteX8" fmla="*/ 118615 w 152528"/>
                <a:gd name="connsiteY8" fmla="*/ 59946 h 76222"/>
                <a:gd name="connsiteX9" fmla="*/ 117343 w 152528"/>
                <a:gd name="connsiteY9" fmla="*/ 65257 h 76222"/>
                <a:gd name="connsiteX10" fmla="*/ 131150 w 152528"/>
                <a:gd name="connsiteY10" fmla="*/ 76396 h 76222"/>
                <a:gd name="connsiteX11" fmla="*/ 151670 w 152528"/>
                <a:gd name="connsiteY11" fmla="*/ 56778 h 76222"/>
                <a:gd name="connsiteX12" fmla="*/ 149009 w 152528"/>
                <a:gd name="connsiteY12" fmla="*/ 55007 h 76222"/>
                <a:gd name="connsiteX13" fmla="*/ 145974 w 152528"/>
                <a:gd name="connsiteY13" fmla="*/ 57921 h 76222"/>
                <a:gd name="connsiteX14" fmla="*/ 131659 w 152528"/>
                <a:gd name="connsiteY14" fmla="*/ 72093 h 76222"/>
                <a:gd name="connsiteX15" fmla="*/ 127862 w 152528"/>
                <a:gd name="connsiteY15" fmla="*/ 67283 h 76222"/>
                <a:gd name="connsiteX16" fmla="*/ 129506 w 152528"/>
                <a:gd name="connsiteY16" fmla="*/ 60580 h 76222"/>
                <a:gd name="connsiteX17" fmla="*/ 137482 w 152528"/>
                <a:gd name="connsiteY17" fmla="*/ 34117 h 76222"/>
                <a:gd name="connsiteX18" fmla="*/ 118742 w 152528"/>
                <a:gd name="connsiteY18" fmla="*/ 19056 h 76222"/>
                <a:gd name="connsiteX19" fmla="*/ 93662 w 152528"/>
                <a:gd name="connsiteY19" fmla="*/ 32981 h 76222"/>
                <a:gd name="connsiteX20" fmla="*/ 74795 w 152528"/>
                <a:gd name="connsiteY20" fmla="*/ 19056 h 76222"/>
                <a:gd name="connsiteX21" fmla="*/ 50732 w 152528"/>
                <a:gd name="connsiteY21" fmla="*/ 31592 h 76222"/>
                <a:gd name="connsiteX22" fmla="*/ 35400 w 152528"/>
                <a:gd name="connsiteY22" fmla="*/ 19056 h 76222"/>
                <a:gd name="connsiteX23" fmla="*/ 19066 w 152528"/>
                <a:gd name="connsiteY23" fmla="*/ 38674 h 76222"/>
                <a:gd name="connsiteX24" fmla="*/ 21728 w 152528"/>
                <a:gd name="connsiteY24" fmla="*/ 40453 h 76222"/>
                <a:gd name="connsiteX25" fmla="*/ 24635 w 152528"/>
                <a:gd name="connsiteY25" fmla="*/ 38048 h 76222"/>
                <a:gd name="connsiteX26" fmla="*/ 34772 w 152528"/>
                <a:gd name="connsiteY26" fmla="*/ 23359 h 76222"/>
                <a:gd name="connsiteX27" fmla="*/ 39960 w 152528"/>
                <a:gd name="connsiteY27" fmla="*/ 30068 h 76222"/>
                <a:gd name="connsiteX28" fmla="*/ 37933 w 152528"/>
                <a:gd name="connsiteY28" fmla="*/ 39946 h 76222"/>
                <a:gd name="connsiteX29" fmla="*/ 35153 w 152528"/>
                <a:gd name="connsiteY29" fmla="*/ 51339 h 76222"/>
                <a:gd name="connsiteX30" fmla="*/ 32238 w 152528"/>
                <a:gd name="connsiteY30" fmla="*/ 62605 h 76222"/>
                <a:gd name="connsiteX31" fmla="*/ 30085 w 152528"/>
                <a:gd name="connsiteY31" fmla="*/ 71966 h 76222"/>
                <a:gd name="connsiteX32" fmla="*/ 34772 w 152528"/>
                <a:gd name="connsiteY32" fmla="*/ 76396 h 76222"/>
                <a:gd name="connsiteX33" fmla="*/ 40850 w 152528"/>
                <a:gd name="connsiteY33" fmla="*/ 72220 h 76222"/>
                <a:gd name="connsiteX34" fmla="*/ 43256 w 152528"/>
                <a:gd name="connsiteY34" fmla="*/ 62351 h 76222"/>
                <a:gd name="connsiteX35" fmla="*/ 45536 w 152528"/>
                <a:gd name="connsiteY35" fmla="*/ 53617 h 76222"/>
                <a:gd name="connsiteX36" fmla="*/ 47562 w 152528"/>
                <a:gd name="connsiteY36" fmla="*/ 45130 h 76222"/>
                <a:gd name="connsiteX37" fmla="*/ 58581 w 152528"/>
                <a:gd name="connsiteY37" fmla="*/ 29940 h 76222"/>
                <a:gd name="connsiteX38" fmla="*/ 74159 w 152528"/>
                <a:gd name="connsiteY38" fmla="*/ 23359 h 76222"/>
                <a:gd name="connsiteX39" fmla="*/ 83025 w 152528"/>
                <a:gd name="connsiteY39" fmla="*/ 32474 h 76222"/>
                <a:gd name="connsiteX40" fmla="*/ 80745 w 152528"/>
                <a:gd name="connsiteY40" fmla="*/ 44249 h 76222"/>
                <a:gd name="connsiteX41" fmla="*/ 75804 w 152528"/>
                <a:gd name="connsiteY41" fmla="*/ 63995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2528" h="76222">
                  <a:moveTo>
                    <a:pt x="75804" y="63995"/>
                  </a:moveTo>
                  <a:cubicBezTo>
                    <a:pt x="75168" y="66654"/>
                    <a:pt x="74032" y="71085"/>
                    <a:pt x="74032" y="71966"/>
                  </a:cubicBezTo>
                  <a:cubicBezTo>
                    <a:pt x="74032" y="74754"/>
                    <a:pt x="76312" y="76396"/>
                    <a:pt x="78719" y="76396"/>
                  </a:cubicBezTo>
                  <a:cubicBezTo>
                    <a:pt x="80618" y="76396"/>
                    <a:pt x="83406" y="75388"/>
                    <a:pt x="84796" y="72220"/>
                  </a:cubicBezTo>
                  <a:cubicBezTo>
                    <a:pt x="84924" y="71594"/>
                    <a:pt x="86441" y="65639"/>
                    <a:pt x="87204" y="62351"/>
                  </a:cubicBezTo>
                  <a:cubicBezTo>
                    <a:pt x="91509" y="45257"/>
                    <a:pt x="91509" y="45011"/>
                    <a:pt x="91764" y="44502"/>
                  </a:cubicBezTo>
                  <a:cubicBezTo>
                    <a:pt x="93408" y="41081"/>
                    <a:pt x="102528" y="23359"/>
                    <a:pt x="117979" y="23359"/>
                  </a:cubicBezTo>
                  <a:cubicBezTo>
                    <a:pt x="124184" y="23359"/>
                    <a:pt x="126845" y="26782"/>
                    <a:pt x="126845" y="32474"/>
                  </a:cubicBezTo>
                  <a:cubicBezTo>
                    <a:pt x="126845" y="39692"/>
                    <a:pt x="121530" y="52729"/>
                    <a:pt x="118615" y="59946"/>
                  </a:cubicBezTo>
                  <a:cubicBezTo>
                    <a:pt x="117979" y="61463"/>
                    <a:pt x="117343" y="63106"/>
                    <a:pt x="117343" y="65257"/>
                  </a:cubicBezTo>
                  <a:cubicBezTo>
                    <a:pt x="117343" y="71840"/>
                    <a:pt x="123683" y="76396"/>
                    <a:pt x="131150" y="76396"/>
                  </a:cubicBezTo>
                  <a:cubicBezTo>
                    <a:pt x="144703" y="76396"/>
                    <a:pt x="151670" y="59946"/>
                    <a:pt x="151670" y="56778"/>
                  </a:cubicBezTo>
                  <a:cubicBezTo>
                    <a:pt x="151670" y="55007"/>
                    <a:pt x="149517" y="55007"/>
                    <a:pt x="149009" y="55007"/>
                  </a:cubicBezTo>
                  <a:cubicBezTo>
                    <a:pt x="146856" y="55007"/>
                    <a:pt x="146729" y="55515"/>
                    <a:pt x="145974" y="57921"/>
                  </a:cubicBezTo>
                  <a:cubicBezTo>
                    <a:pt x="143568" y="65512"/>
                    <a:pt x="137737" y="72093"/>
                    <a:pt x="131659" y="72093"/>
                  </a:cubicBezTo>
                  <a:cubicBezTo>
                    <a:pt x="128744" y="72093"/>
                    <a:pt x="127862" y="70069"/>
                    <a:pt x="127862" y="67283"/>
                  </a:cubicBezTo>
                  <a:cubicBezTo>
                    <a:pt x="127862" y="64631"/>
                    <a:pt x="128362" y="63359"/>
                    <a:pt x="129506" y="60580"/>
                  </a:cubicBezTo>
                  <a:cubicBezTo>
                    <a:pt x="131659" y="55515"/>
                    <a:pt x="137482" y="41081"/>
                    <a:pt x="137482" y="34117"/>
                  </a:cubicBezTo>
                  <a:cubicBezTo>
                    <a:pt x="137482" y="24756"/>
                    <a:pt x="130769" y="19056"/>
                    <a:pt x="118742" y="19056"/>
                  </a:cubicBezTo>
                  <a:cubicBezTo>
                    <a:pt x="106961" y="19056"/>
                    <a:pt x="98730" y="26273"/>
                    <a:pt x="93662" y="32981"/>
                  </a:cubicBezTo>
                  <a:cubicBezTo>
                    <a:pt x="92526" y="20071"/>
                    <a:pt x="79982" y="19056"/>
                    <a:pt x="74795" y="19056"/>
                  </a:cubicBezTo>
                  <a:cubicBezTo>
                    <a:pt x="62378" y="19056"/>
                    <a:pt x="55284" y="26782"/>
                    <a:pt x="50732" y="31592"/>
                  </a:cubicBezTo>
                  <a:cubicBezTo>
                    <a:pt x="50224" y="20453"/>
                    <a:pt x="38570" y="19056"/>
                    <a:pt x="35400" y="19056"/>
                  </a:cubicBezTo>
                  <a:cubicBezTo>
                    <a:pt x="22736" y="19056"/>
                    <a:pt x="19066" y="38429"/>
                    <a:pt x="19066" y="38674"/>
                  </a:cubicBezTo>
                  <a:cubicBezTo>
                    <a:pt x="19066" y="40453"/>
                    <a:pt x="21092" y="40453"/>
                    <a:pt x="21728" y="40453"/>
                  </a:cubicBezTo>
                  <a:cubicBezTo>
                    <a:pt x="23881" y="40453"/>
                    <a:pt x="24134" y="39692"/>
                    <a:pt x="24635" y="38048"/>
                  </a:cubicBezTo>
                  <a:cubicBezTo>
                    <a:pt x="26534" y="30703"/>
                    <a:pt x="29449" y="23359"/>
                    <a:pt x="34772" y="23359"/>
                  </a:cubicBezTo>
                  <a:cubicBezTo>
                    <a:pt x="39078" y="23359"/>
                    <a:pt x="39960" y="27408"/>
                    <a:pt x="39960" y="30068"/>
                  </a:cubicBezTo>
                  <a:cubicBezTo>
                    <a:pt x="39960" y="31839"/>
                    <a:pt x="38696" y="36651"/>
                    <a:pt x="37933" y="39946"/>
                  </a:cubicBezTo>
                  <a:cubicBezTo>
                    <a:pt x="37052" y="43359"/>
                    <a:pt x="35781" y="48553"/>
                    <a:pt x="35153" y="51339"/>
                  </a:cubicBezTo>
                  <a:lnTo>
                    <a:pt x="32238" y="62605"/>
                  </a:lnTo>
                  <a:cubicBezTo>
                    <a:pt x="31475" y="65766"/>
                    <a:pt x="30085" y="71339"/>
                    <a:pt x="30085" y="71966"/>
                  </a:cubicBezTo>
                  <a:cubicBezTo>
                    <a:pt x="30085" y="74754"/>
                    <a:pt x="32365" y="76396"/>
                    <a:pt x="34772" y="76396"/>
                  </a:cubicBezTo>
                  <a:cubicBezTo>
                    <a:pt x="36670" y="76396"/>
                    <a:pt x="39459" y="75388"/>
                    <a:pt x="40850" y="72220"/>
                  </a:cubicBezTo>
                  <a:cubicBezTo>
                    <a:pt x="40976" y="71594"/>
                    <a:pt x="42494" y="65639"/>
                    <a:pt x="43256" y="62351"/>
                  </a:cubicBezTo>
                  <a:cubicBezTo>
                    <a:pt x="43764" y="60327"/>
                    <a:pt x="45155" y="54880"/>
                    <a:pt x="45536" y="53617"/>
                  </a:cubicBezTo>
                  <a:cubicBezTo>
                    <a:pt x="46172" y="50831"/>
                    <a:pt x="46926" y="48044"/>
                    <a:pt x="47562" y="45130"/>
                  </a:cubicBezTo>
                  <a:cubicBezTo>
                    <a:pt x="47816" y="44629"/>
                    <a:pt x="52376" y="35388"/>
                    <a:pt x="58581" y="29940"/>
                  </a:cubicBezTo>
                  <a:cubicBezTo>
                    <a:pt x="60606" y="28171"/>
                    <a:pt x="65929" y="23359"/>
                    <a:pt x="74159" y="23359"/>
                  </a:cubicBezTo>
                  <a:cubicBezTo>
                    <a:pt x="80618" y="23359"/>
                    <a:pt x="83025" y="27034"/>
                    <a:pt x="83025" y="32474"/>
                  </a:cubicBezTo>
                  <a:cubicBezTo>
                    <a:pt x="83025" y="35261"/>
                    <a:pt x="81761" y="40326"/>
                    <a:pt x="80745" y="44249"/>
                  </a:cubicBezTo>
                  <a:lnTo>
                    <a:pt x="75804" y="6399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482" name="Forme libre : forme 481">
              <a:extLst>
                <a:ext uri="{FF2B5EF4-FFF2-40B4-BE49-F238E27FC236}">
                  <a16:creationId xmlns:a16="http://schemas.microsoft.com/office/drawing/2014/main" id="{0D6EF141-D79C-4B6F-8CD8-82BC78E392A7}"/>
                </a:ext>
              </a:extLst>
            </p:cNvPr>
            <p:cNvSpPr/>
            <p:nvPr>
              <p:custDataLst>
                <p:tags r:id="rId121"/>
              </p:custDataLst>
            </p:nvPr>
          </p:nvSpPr>
          <p:spPr>
            <a:xfrm>
              <a:off x="10521385" y="-15352604"/>
              <a:ext cx="152528" cy="152445"/>
            </a:xfrm>
            <a:custGeom>
              <a:avLst/>
              <a:gdLst>
                <a:gd name="connsiteX0" fmla="*/ 88752 w 152528"/>
                <a:gd name="connsiteY0" fmla="*/ 88705 h 152445"/>
                <a:gd name="connsiteX1" fmla="*/ 143011 w 152528"/>
                <a:gd name="connsiteY1" fmla="*/ 88705 h 152445"/>
                <a:gd name="connsiteX2" fmla="*/ 149572 w 152528"/>
                <a:gd name="connsiteY2" fmla="*/ 84448 h 152445"/>
                <a:gd name="connsiteX3" fmla="*/ 143011 w 152528"/>
                <a:gd name="connsiteY3" fmla="*/ 80017 h 152445"/>
                <a:gd name="connsiteX4" fmla="*/ 88752 w 152528"/>
                <a:gd name="connsiteY4" fmla="*/ 80017 h 152445"/>
                <a:gd name="connsiteX5" fmla="*/ 88752 w 152528"/>
                <a:gd name="connsiteY5" fmla="*/ 25614 h 152445"/>
                <a:gd name="connsiteX6" fmla="*/ 84494 w 152528"/>
                <a:gd name="connsiteY6" fmla="*/ 19056 h 152445"/>
                <a:gd name="connsiteX7" fmla="*/ 80062 w 152528"/>
                <a:gd name="connsiteY7" fmla="*/ 25614 h 152445"/>
                <a:gd name="connsiteX8" fmla="*/ 80062 w 152528"/>
                <a:gd name="connsiteY8" fmla="*/ 80017 h 152445"/>
                <a:gd name="connsiteX9" fmla="*/ 25628 w 152528"/>
                <a:gd name="connsiteY9" fmla="*/ 80017 h 152445"/>
                <a:gd name="connsiteX10" fmla="*/ 19066 w 152528"/>
                <a:gd name="connsiteY10" fmla="*/ 84274 h 152445"/>
                <a:gd name="connsiteX11" fmla="*/ 25628 w 152528"/>
                <a:gd name="connsiteY11" fmla="*/ 88705 h 152445"/>
                <a:gd name="connsiteX12" fmla="*/ 80062 w 152528"/>
                <a:gd name="connsiteY12" fmla="*/ 88705 h 152445"/>
                <a:gd name="connsiteX13" fmla="*/ 80062 w 152528"/>
                <a:gd name="connsiteY13" fmla="*/ 143108 h 152445"/>
                <a:gd name="connsiteX14" fmla="*/ 84319 w 152528"/>
                <a:gd name="connsiteY14" fmla="*/ 149666 h 152445"/>
                <a:gd name="connsiteX15" fmla="*/ 88752 w 152528"/>
                <a:gd name="connsiteY15" fmla="*/ 143108 h 152445"/>
                <a:gd name="connsiteX16" fmla="*/ 88752 w 152528"/>
                <a:gd name="connsiteY16" fmla="*/ 8870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528" h="152445">
                  <a:moveTo>
                    <a:pt x="88752" y="88705"/>
                  </a:moveTo>
                  <a:lnTo>
                    <a:pt x="143011" y="88705"/>
                  </a:lnTo>
                  <a:cubicBezTo>
                    <a:pt x="145315" y="88705"/>
                    <a:pt x="149572" y="88705"/>
                    <a:pt x="149572" y="84448"/>
                  </a:cubicBezTo>
                  <a:cubicBezTo>
                    <a:pt x="149572" y="80017"/>
                    <a:pt x="145497" y="80017"/>
                    <a:pt x="143011" y="80017"/>
                  </a:cubicBezTo>
                  <a:lnTo>
                    <a:pt x="88752" y="80017"/>
                  </a:lnTo>
                  <a:lnTo>
                    <a:pt x="88752" y="25614"/>
                  </a:lnTo>
                  <a:cubicBezTo>
                    <a:pt x="88752" y="23311"/>
                    <a:pt x="88752" y="19056"/>
                    <a:pt x="84494" y="19056"/>
                  </a:cubicBezTo>
                  <a:cubicBezTo>
                    <a:pt x="80062" y="19056"/>
                    <a:pt x="80062" y="23129"/>
                    <a:pt x="80062" y="25614"/>
                  </a:cubicBezTo>
                  <a:lnTo>
                    <a:pt x="80062" y="80017"/>
                  </a:lnTo>
                  <a:lnTo>
                    <a:pt x="25628" y="80017"/>
                  </a:lnTo>
                  <a:cubicBezTo>
                    <a:pt x="23324" y="80017"/>
                    <a:pt x="19066" y="80017"/>
                    <a:pt x="19066" y="84274"/>
                  </a:cubicBezTo>
                  <a:cubicBezTo>
                    <a:pt x="19066" y="88705"/>
                    <a:pt x="23149" y="88705"/>
                    <a:pt x="25628" y="88705"/>
                  </a:cubicBezTo>
                  <a:lnTo>
                    <a:pt x="80062" y="88705"/>
                  </a:lnTo>
                  <a:lnTo>
                    <a:pt x="80062" y="143108"/>
                  </a:lnTo>
                  <a:cubicBezTo>
                    <a:pt x="80062" y="145411"/>
                    <a:pt x="80062" y="149666"/>
                    <a:pt x="84319" y="149666"/>
                  </a:cubicBezTo>
                  <a:cubicBezTo>
                    <a:pt x="88752" y="149666"/>
                    <a:pt x="88752" y="145585"/>
                    <a:pt x="88752" y="143108"/>
                  </a:cubicBezTo>
                  <a:lnTo>
                    <a:pt x="88752" y="887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483" name="Forme libre : forme 482">
              <a:extLst>
                <a:ext uri="{FF2B5EF4-FFF2-40B4-BE49-F238E27FC236}">
                  <a16:creationId xmlns:a16="http://schemas.microsoft.com/office/drawing/2014/main" id="{BA4888E1-F0DB-4E0B-A30F-1007C9AAC9BD}"/>
                </a:ext>
              </a:extLst>
            </p:cNvPr>
            <p:cNvSpPr/>
            <p:nvPr>
              <p:custDataLst>
                <p:tags r:id="rId122"/>
              </p:custDataLst>
            </p:nvPr>
          </p:nvSpPr>
          <p:spPr>
            <a:xfrm>
              <a:off x="10664277" y="-15321058"/>
              <a:ext cx="127107" cy="127038"/>
            </a:xfrm>
            <a:custGeom>
              <a:avLst/>
              <a:gdLst>
                <a:gd name="connsiteX0" fmla="*/ 32539 w 127106"/>
                <a:gd name="connsiteY0" fmla="*/ 118828 h 127037"/>
                <a:gd name="connsiteX1" fmla="*/ 23848 w 127106"/>
                <a:gd name="connsiteY1" fmla="*/ 125211 h 127037"/>
                <a:gd name="connsiteX2" fmla="*/ 19066 w 127106"/>
                <a:gd name="connsiteY2" fmla="*/ 128927 h 127037"/>
                <a:gd name="connsiteX3" fmla="*/ 21545 w 127106"/>
                <a:gd name="connsiteY3" fmla="*/ 131588 h 127037"/>
                <a:gd name="connsiteX4" fmla="*/ 36798 w 127106"/>
                <a:gd name="connsiteY4" fmla="*/ 130880 h 127037"/>
                <a:gd name="connsiteX5" fmla="*/ 55411 w 127106"/>
                <a:gd name="connsiteY5" fmla="*/ 131588 h 127037"/>
                <a:gd name="connsiteX6" fmla="*/ 58961 w 127106"/>
                <a:gd name="connsiteY6" fmla="*/ 127689 h 127037"/>
                <a:gd name="connsiteX7" fmla="*/ 54346 w 127106"/>
                <a:gd name="connsiteY7" fmla="*/ 125211 h 127037"/>
                <a:gd name="connsiteX8" fmla="*/ 45663 w 127106"/>
                <a:gd name="connsiteY8" fmla="*/ 123083 h 127037"/>
                <a:gd name="connsiteX9" fmla="*/ 47609 w 127106"/>
                <a:gd name="connsiteY9" fmla="*/ 114929 h 127037"/>
                <a:gd name="connsiteX10" fmla="*/ 54172 w 127106"/>
                <a:gd name="connsiteY10" fmla="*/ 88522 h 127037"/>
                <a:gd name="connsiteX11" fmla="*/ 72435 w 127106"/>
                <a:gd name="connsiteY11" fmla="*/ 98978 h 127037"/>
                <a:gd name="connsiteX12" fmla="*/ 118003 w 127106"/>
                <a:gd name="connsiteY12" fmla="*/ 48647 h 127037"/>
                <a:gd name="connsiteX13" fmla="*/ 91405 w 127106"/>
                <a:gd name="connsiteY13" fmla="*/ 19056 h 127037"/>
                <a:gd name="connsiteX14" fmla="*/ 66231 w 127106"/>
                <a:gd name="connsiteY14" fmla="*/ 31457 h 127037"/>
                <a:gd name="connsiteX15" fmla="*/ 47967 w 127106"/>
                <a:gd name="connsiteY15" fmla="*/ 19056 h 127037"/>
                <a:gd name="connsiteX16" fmla="*/ 33961 w 127106"/>
                <a:gd name="connsiteY16" fmla="*/ 28449 h 127037"/>
                <a:gd name="connsiteX17" fmla="*/ 27574 w 127106"/>
                <a:gd name="connsiteY17" fmla="*/ 46171 h 127037"/>
                <a:gd name="connsiteX18" fmla="*/ 30585 w 127106"/>
                <a:gd name="connsiteY18" fmla="*/ 48472 h 127037"/>
                <a:gd name="connsiteX19" fmla="*/ 34494 w 127106"/>
                <a:gd name="connsiteY19" fmla="*/ 43153 h 127037"/>
                <a:gd name="connsiteX20" fmla="*/ 47435 w 127106"/>
                <a:gd name="connsiteY20" fmla="*/ 24018 h 127037"/>
                <a:gd name="connsiteX21" fmla="*/ 53282 w 127106"/>
                <a:gd name="connsiteY21" fmla="*/ 32704 h 127037"/>
                <a:gd name="connsiteX22" fmla="*/ 52750 w 127106"/>
                <a:gd name="connsiteY22" fmla="*/ 38015 h 127037"/>
                <a:gd name="connsiteX23" fmla="*/ 32539 w 127106"/>
                <a:gd name="connsiteY23" fmla="*/ 118828 h 127037"/>
                <a:gd name="connsiteX24" fmla="*/ 66048 w 127106"/>
                <a:gd name="connsiteY24" fmla="*/ 40318 h 127037"/>
                <a:gd name="connsiteX25" fmla="*/ 90873 w 127106"/>
                <a:gd name="connsiteY25" fmla="*/ 24018 h 127037"/>
                <a:gd name="connsiteX26" fmla="*/ 103822 w 127106"/>
                <a:gd name="connsiteY26" fmla="*/ 41208 h 127037"/>
                <a:gd name="connsiteX27" fmla="*/ 94599 w 127106"/>
                <a:gd name="connsiteY27" fmla="*/ 76826 h 127037"/>
                <a:gd name="connsiteX28" fmla="*/ 72435 w 127106"/>
                <a:gd name="connsiteY28" fmla="*/ 94016 h 127037"/>
                <a:gd name="connsiteX29" fmla="*/ 56658 w 127106"/>
                <a:gd name="connsiteY29" fmla="*/ 78597 h 127037"/>
                <a:gd name="connsiteX30" fmla="*/ 57182 w 127106"/>
                <a:gd name="connsiteY30" fmla="*/ 75945 h 127037"/>
                <a:gd name="connsiteX31" fmla="*/ 66048 w 127106"/>
                <a:gd name="connsiteY31" fmla="*/ 40318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7106" h="127037">
                  <a:moveTo>
                    <a:pt x="32539" y="118828"/>
                  </a:moveTo>
                  <a:cubicBezTo>
                    <a:pt x="31300" y="123790"/>
                    <a:pt x="30943" y="125211"/>
                    <a:pt x="23848" y="125211"/>
                  </a:cubicBezTo>
                  <a:cubicBezTo>
                    <a:pt x="21545" y="125211"/>
                    <a:pt x="19066" y="125211"/>
                    <a:pt x="19066" y="128927"/>
                  </a:cubicBezTo>
                  <a:cubicBezTo>
                    <a:pt x="19066" y="130880"/>
                    <a:pt x="20663" y="131588"/>
                    <a:pt x="21545" y="131588"/>
                  </a:cubicBezTo>
                  <a:cubicBezTo>
                    <a:pt x="26152" y="131588"/>
                    <a:pt x="32007" y="130880"/>
                    <a:pt x="36798" y="130880"/>
                  </a:cubicBezTo>
                  <a:cubicBezTo>
                    <a:pt x="42827" y="130880"/>
                    <a:pt x="49563" y="131588"/>
                    <a:pt x="55411" y="131588"/>
                  </a:cubicBezTo>
                  <a:cubicBezTo>
                    <a:pt x="57007" y="131588"/>
                    <a:pt x="58961" y="131056"/>
                    <a:pt x="58961" y="127689"/>
                  </a:cubicBezTo>
                  <a:cubicBezTo>
                    <a:pt x="58961" y="125211"/>
                    <a:pt x="56475" y="125211"/>
                    <a:pt x="54346" y="125211"/>
                  </a:cubicBezTo>
                  <a:cubicBezTo>
                    <a:pt x="50445" y="125211"/>
                    <a:pt x="45663" y="125211"/>
                    <a:pt x="45663" y="123083"/>
                  </a:cubicBezTo>
                  <a:cubicBezTo>
                    <a:pt x="45663" y="122195"/>
                    <a:pt x="46902" y="117589"/>
                    <a:pt x="47609" y="114929"/>
                  </a:cubicBezTo>
                  <a:cubicBezTo>
                    <a:pt x="49739" y="105537"/>
                    <a:pt x="52225" y="95968"/>
                    <a:pt x="54172" y="88522"/>
                  </a:cubicBezTo>
                  <a:cubicBezTo>
                    <a:pt x="56300" y="92070"/>
                    <a:pt x="61798" y="98978"/>
                    <a:pt x="72435" y="98978"/>
                  </a:cubicBezTo>
                  <a:cubicBezTo>
                    <a:pt x="94067" y="98978"/>
                    <a:pt x="118003" y="75055"/>
                    <a:pt x="118003" y="48647"/>
                  </a:cubicBezTo>
                  <a:cubicBezTo>
                    <a:pt x="118003" y="27917"/>
                    <a:pt x="103640" y="19056"/>
                    <a:pt x="91405" y="19056"/>
                  </a:cubicBezTo>
                  <a:cubicBezTo>
                    <a:pt x="80411" y="19056"/>
                    <a:pt x="71013" y="26495"/>
                    <a:pt x="66231" y="31457"/>
                  </a:cubicBezTo>
                  <a:cubicBezTo>
                    <a:pt x="63212" y="21359"/>
                    <a:pt x="53282" y="19056"/>
                    <a:pt x="47967" y="19056"/>
                  </a:cubicBezTo>
                  <a:cubicBezTo>
                    <a:pt x="41047" y="19056"/>
                    <a:pt x="36798" y="23660"/>
                    <a:pt x="33961" y="28449"/>
                  </a:cubicBezTo>
                  <a:cubicBezTo>
                    <a:pt x="30411" y="34475"/>
                    <a:pt x="27574" y="45107"/>
                    <a:pt x="27574" y="46171"/>
                  </a:cubicBezTo>
                  <a:cubicBezTo>
                    <a:pt x="27574" y="48472"/>
                    <a:pt x="30061" y="48472"/>
                    <a:pt x="30585" y="48472"/>
                  </a:cubicBezTo>
                  <a:cubicBezTo>
                    <a:pt x="33071" y="48472"/>
                    <a:pt x="33246" y="47940"/>
                    <a:pt x="34494" y="43153"/>
                  </a:cubicBezTo>
                  <a:cubicBezTo>
                    <a:pt x="37147" y="32879"/>
                    <a:pt x="40515" y="24018"/>
                    <a:pt x="47435" y="24018"/>
                  </a:cubicBezTo>
                  <a:cubicBezTo>
                    <a:pt x="52042" y="24018"/>
                    <a:pt x="53282" y="27917"/>
                    <a:pt x="53282" y="32704"/>
                  </a:cubicBezTo>
                  <a:cubicBezTo>
                    <a:pt x="53282" y="34650"/>
                    <a:pt x="52932" y="36951"/>
                    <a:pt x="52750" y="38015"/>
                  </a:cubicBezTo>
                  <a:lnTo>
                    <a:pt x="32539" y="118828"/>
                  </a:lnTo>
                  <a:close/>
                  <a:moveTo>
                    <a:pt x="66048" y="40318"/>
                  </a:moveTo>
                  <a:cubicBezTo>
                    <a:pt x="76335" y="26678"/>
                    <a:pt x="85201" y="24018"/>
                    <a:pt x="90873" y="24018"/>
                  </a:cubicBezTo>
                  <a:cubicBezTo>
                    <a:pt x="97792" y="24018"/>
                    <a:pt x="103822" y="29156"/>
                    <a:pt x="103822" y="41208"/>
                  </a:cubicBezTo>
                  <a:cubicBezTo>
                    <a:pt x="103822" y="48472"/>
                    <a:pt x="99922" y="66552"/>
                    <a:pt x="94599" y="76826"/>
                  </a:cubicBezTo>
                  <a:cubicBezTo>
                    <a:pt x="90166" y="85512"/>
                    <a:pt x="81475" y="94016"/>
                    <a:pt x="72435" y="94016"/>
                  </a:cubicBezTo>
                  <a:cubicBezTo>
                    <a:pt x="59844" y="94016"/>
                    <a:pt x="56658" y="80376"/>
                    <a:pt x="56658" y="78597"/>
                  </a:cubicBezTo>
                  <a:cubicBezTo>
                    <a:pt x="56658" y="77890"/>
                    <a:pt x="57007" y="76651"/>
                    <a:pt x="57182" y="75945"/>
                  </a:cubicBezTo>
                  <a:lnTo>
                    <a:pt x="66048" y="4031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484" name="Forme libre : forme 483">
              <a:extLst>
                <a:ext uri="{FF2B5EF4-FFF2-40B4-BE49-F238E27FC236}">
                  <a16:creationId xmlns:a16="http://schemas.microsoft.com/office/drawing/2014/main" id="{F7DBFD05-6DBF-4088-82D0-616CCF421B41}"/>
                </a:ext>
              </a:extLst>
            </p:cNvPr>
            <p:cNvSpPr/>
            <p:nvPr>
              <p:custDataLst>
                <p:tags r:id="rId123"/>
              </p:custDataLst>
            </p:nvPr>
          </p:nvSpPr>
          <p:spPr>
            <a:xfrm>
              <a:off x="10780385" y="-15273552"/>
              <a:ext cx="101685" cy="76223"/>
            </a:xfrm>
            <a:custGeom>
              <a:avLst/>
              <a:gdLst>
                <a:gd name="connsiteX0" fmla="*/ 32238 w 101685"/>
                <a:gd name="connsiteY0" fmla="*/ 62605 h 76222"/>
                <a:gd name="connsiteX1" fmla="*/ 30085 w 101685"/>
                <a:gd name="connsiteY1" fmla="*/ 71966 h 76222"/>
                <a:gd name="connsiteX2" fmla="*/ 34772 w 101685"/>
                <a:gd name="connsiteY2" fmla="*/ 76396 h 76222"/>
                <a:gd name="connsiteX3" fmla="*/ 40849 w 101685"/>
                <a:gd name="connsiteY3" fmla="*/ 72220 h 76222"/>
                <a:gd name="connsiteX4" fmla="*/ 43256 w 101685"/>
                <a:gd name="connsiteY4" fmla="*/ 62351 h 76222"/>
                <a:gd name="connsiteX5" fmla="*/ 47816 w 101685"/>
                <a:gd name="connsiteY5" fmla="*/ 44502 h 76222"/>
                <a:gd name="connsiteX6" fmla="*/ 74032 w 101685"/>
                <a:gd name="connsiteY6" fmla="*/ 23359 h 76222"/>
                <a:gd name="connsiteX7" fmla="*/ 82898 w 101685"/>
                <a:gd name="connsiteY7" fmla="*/ 32474 h 76222"/>
                <a:gd name="connsiteX8" fmla="*/ 74667 w 101685"/>
                <a:gd name="connsiteY8" fmla="*/ 59946 h 76222"/>
                <a:gd name="connsiteX9" fmla="*/ 73397 w 101685"/>
                <a:gd name="connsiteY9" fmla="*/ 65257 h 76222"/>
                <a:gd name="connsiteX10" fmla="*/ 87204 w 101685"/>
                <a:gd name="connsiteY10" fmla="*/ 76396 h 76222"/>
                <a:gd name="connsiteX11" fmla="*/ 107723 w 101685"/>
                <a:gd name="connsiteY11" fmla="*/ 56778 h 76222"/>
                <a:gd name="connsiteX12" fmla="*/ 105062 w 101685"/>
                <a:gd name="connsiteY12" fmla="*/ 55007 h 76222"/>
                <a:gd name="connsiteX13" fmla="*/ 102019 w 101685"/>
                <a:gd name="connsiteY13" fmla="*/ 57921 h 76222"/>
                <a:gd name="connsiteX14" fmla="*/ 87712 w 101685"/>
                <a:gd name="connsiteY14" fmla="*/ 72093 h 76222"/>
                <a:gd name="connsiteX15" fmla="*/ 83914 w 101685"/>
                <a:gd name="connsiteY15" fmla="*/ 67283 h 76222"/>
                <a:gd name="connsiteX16" fmla="*/ 85559 w 101685"/>
                <a:gd name="connsiteY16" fmla="*/ 60580 h 76222"/>
                <a:gd name="connsiteX17" fmla="*/ 93535 w 101685"/>
                <a:gd name="connsiteY17" fmla="*/ 34117 h 76222"/>
                <a:gd name="connsiteX18" fmla="*/ 74795 w 101685"/>
                <a:gd name="connsiteY18" fmla="*/ 19056 h 76222"/>
                <a:gd name="connsiteX19" fmla="*/ 50850 w 101685"/>
                <a:gd name="connsiteY19" fmla="*/ 31592 h 76222"/>
                <a:gd name="connsiteX20" fmla="*/ 35400 w 101685"/>
                <a:gd name="connsiteY20" fmla="*/ 19056 h 76222"/>
                <a:gd name="connsiteX21" fmla="*/ 19066 w 101685"/>
                <a:gd name="connsiteY21" fmla="*/ 38674 h 76222"/>
                <a:gd name="connsiteX22" fmla="*/ 21728 w 101685"/>
                <a:gd name="connsiteY22" fmla="*/ 40453 h 76222"/>
                <a:gd name="connsiteX23" fmla="*/ 24635 w 101685"/>
                <a:gd name="connsiteY23" fmla="*/ 38048 h 76222"/>
                <a:gd name="connsiteX24" fmla="*/ 34772 w 101685"/>
                <a:gd name="connsiteY24" fmla="*/ 23359 h 76222"/>
                <a:gd name="connsiteX25" fmla="*/ 39959 w 101685"/>
                <a:gd name="connsiteY25" fmla="*/ 30068 h 76222"/>
                <a:gd name="connsiteX26" fmla="*/ 37933 w 101685"/>
                <a:gd name="connsiteY26" fmla="*/ 39946 h 76222"/>
                <a:gd name="connsiteX27" fmla="*/ 35153 w 101685"/>
                <a:gd name="connsiteY27" fmla="*/ 51339 h 76222"/>
                <a:gd name="connsiteX28" fmla="*/ 32238 w 101685"/>
                <a:gd name="connsiteY28" fmla="*/ 62605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685" h="76222">
                  <a:moveTo>
                    <a:pt x="32238" y="62605"/>
                  </a:moveTo>
                  <a:cubicBezTo>
                    <a:pt x="31475" y="65766"/>
                    <a:pt x="30085" y="71339"/>
                    <a:pt x="30085" y="71966"/>
                  </a:cubicBezTo>
                  <a:cubicBezTo>
                    <a:pt x="30085" y="74754"/>
                    <a:pt x="32365" y="76396"/>
                    <a:pt x="34772" y="76396"/>
                  </a:cubicBezTo>
                  <a:cubicBezTo>
                    <a:pt x="36670" y="76396"/>
                    <a:pt x="39459" y="75388"/>
                    <a:pt x="40849" y="72220"/>
                  </a:cubicBezTo>
                  <a:cubicBezTo>
                    <a:pt x="40976" y="71594"/>
                    <a:pt x="42494" y="65639"/>
                    <a:pt x="43256" y="62351"/>
                  </a:cubicBezTo>
                  <a:cubicBezTo>
                    <a:pt x="47562" y="45257"/>
                    <a:pt x="47562" y="45011"/>
                    <a:pt x="47816" y="44502"/>
                  </a:cubicBezTo>
                  <a:cubicBezTo>
                    <a:pt x="49460" y="41081"/>
                    <a:pt x="58581" y="23359"/>
                    <a:pt x="74032" y="23359"/>
                  </a:cubicBezTo>
                  <a:cubicBezTo>
                    <a:pt x="80236" y="23359"/>
                    <a:pt x="82898" y="26782"/>
                    <a:pt x="82898" y="32474"/>
                  </a:cubicBezTo>
                  <a:cubicBezTo>
                    <a:pt x="82898" y="39692"/>
                    <a:pt x="77575" y="52729"/>
                    <a:pt x="74667" y="59946"/>
                  </a:cubicBezTo>
                  <a:cubicBezTo>
                    <a:pt x="74032" y="61463"/>
                    <a:pt x="73397" y="63106"/>
                    <a:pt x="73397" y="65257"/>
                  </a:cubicBezTo>
                  <a:cubicBezTo>
                    <a:pt x="73397" y="71840"/>
                    <a:pt x="79728" y="76396"/>
                    <a:pt x="87204" y="76396"/>
                  </a:cubicBezTo>
                  <a:cubicBezTo>
                    <a:pt x="100756" y="76396"/>
                    <a:pt x="107723" y="59946"/>
                    <a:pt x="107723" y="56778"/>
                  </a:cubicBezTo>
                  <a:cubicBezTo>
                    <a:pt x="107723" y="55007"/>
                    <a:pt x="105570" y="55007"/>
                    <a:pt x="105062" y="55007"/>
                  </a:cubicBezTo>
                  <a:cubicBezTo>
                    <a:pt x="102909" y="55007"/>
                    <a:pt x="102782" y="55515"/>
                    <a:pt x="102019" y="57921"/>
                  </a:cubicBezTo>
                  <a:cubicBezTo>
                    <a:pt x="99612" y="65512"/>
                    <a:pt x="93789" y="72093"/>
                    <a:pt x="87712" y="72093"/>
                  </a:cubicBezTo>
                  <a:cubicBezTo>
                    <a:pt x="84796" y="72093"/>
                    <a:pt x="83914" y="70069"/>
                    <a:pt x="83914" y="67283"/>
                  </a:cubicBezTo>
                  <a:cubicBezTo>
                    <a:pt x="83914" y="64631"/>
                    <a:pt x="84415" y="63359"/>
                    <a:pt x="85559" y="60580"/>
                  </a:cubicBezTo>
                  <a:cubicBezTo>
                    <a:pt x="87712" y="55515"/>
                    <a:pt x="93535" y="41081"/>
                    <a:pt x="93535" y="34117"/>
                  </a:cubicBezTo>
                  <a:cubicBezTo>
                    <a:pt x="93535" y="24756"/>
                    <a:pt x="86822" y="19056"/>
                    <a:pt x="74795" y="19056"/>
                  </a:cubicBezTo>
                  <a:cubicBezTo>
                    <a:pt x="63268" y="19056"/>
                    <a:pt x="55283" y="26019"/>
                    <a:pt x="50850" y="31592"/>
                  </a:cubicBezTo>
                  <a:cubicBezTo>
                    <a:pt x="50223" y="21207"/>
                    <a:pt x="40086" y="19056"/>
                    <a:pt x="35400" y="19056"/>
                  </a:cubicBezTo>
                  <a:cubicBezTo>
                    <a:pt x="22736" y="19056"/>
                    <a:pt x="19066" y="38429"/>
                    <a:pt x="19066" y="38674"/>
                  </a:cubicBezTo>
                  <a:cubicBezTo>
                    <a:pt x="19066" y="40453"/>
                    <a:pt x="21092" y="40453"/>
                    <a:pt x="21728" y="40453"/>
                  </a:cubicBezTo>
                  <a:cubicBezTo>
                    <a:pt x="23881" y="40453"/>
                    <a:pt x="24134" y="39692"/>
                    <a:pt x="24635" y="38048"/>
                  </a:cubicBezTo>
                  <a:cubicBezTo>
                    <a:pt x="26534" y="30703"/>
                    <a:pt x="29449" y="23359"/>
                    <a:pt x="34772" y="23359"/>
                  </a:cubicBezTo>
                  <a:cubicBezTo>
                    <a:pt x="39078" y="23359"/>
                    <a:pt x="39959" y="27408"/>
                    <a:pt x="39959" y="30068"/>
                  </a:cubicBezTo>
                  <a:cubicBezTo>
                    <a:pt x="39959" y="31839"/>
                    <a:pt x="38696" y="36651"/>
                    <a:pt x="37933" y="39946"/>
                  </a:cubicBezTo>
                  <a:cubicBezTo>
                    <a:pt x="37052" y="43359"/>
                    <a:pt x="35781" y="48553"/>
                    <a:pt x="35153" y="51339"/>
                  </a:cubicBezTo>
                  <a:lnTo>
                    <a:pt x="32238" y="626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485" name="Forme libre : forme 484">
              <a:extLst>
                <a:ext uri="{FF2B5EF4-FFF2-40B4-BE49-F238E27FC236}">
                  <a16:creationId xmlns:a16="http://schemas.microsoft.com/office/drawing/2014/main" id="{0792442C-C815-49F2-BA6B-2FB6355BBA14}"/>
                </a:ext>
              </a:extLst>
            </p:cNvPr>
            <p:cNvSpPr/>
            <p:nvPr>
              <p:custDataLst>
                <p:tags r:id="rId124"/>
              </p:custDataLst>
            </p:nvPr>
          </p:nvSpPr>
          <p:spPr>
            <a:xfrm>
              <a:off x="10905658" y="-15375820"/>
              <a:ext cx="152528" cy="203260"/>
            </a:xfrm>
            <a:custGeom>
              <a:avLst/>
              <a:gdLst>
                <a:gd name="connsiteX0" fmla="*/ 22435 w 152528"/>
                <a:gd name="connsiteY0" fmla="*/ 19056 h 203260"/>
                <a:gd name="connsiteX1" fmla="*/ 19066 w 152528"/>
                <a:gd name="connsiteY1" fmla="*/ 21183 h 203260"/>
                <a:gd name="connsiteX2" fmla="*/ 20663 w 152528"/>
                <a:gd name="connsiteY2" fmla="*/ 23844 h 203260"/>
                <a:gd name="connsiteX3" fmla="*/ 52933 w 152528"/>
                <a:gd name="connsiteY3" fmla="*/ 107490 h 203260"/>
                <a:gd name="connsiteX4" fmla="*/ 22251 w 152528"/>
                <a:gd name="connsiteY4" fmla="*/ 189890 h 203260"/>
                <a:gd name="connsiteX5" fmla="*/ 19066 w 152528"/>
                <a:gd name="connsiteY5" fmla="*/ 193971 h 203260"/>
                <a:gd name="connsiteX6" fmla="*/ 21370 w 152528"/>
                <a:gd name="connsiteY6" fmla="*/ 196099 h 203260"/>
                <a:gd name="connsiteX7" fmla="*/ 52043 w 152528"/>
                <a:gd name="connsiteY7" fmla="*/ 162251 h 203260"/>
                <a:gd name="connsiteX8" fmla="*/ 64992 w 152528"/>
                <a:gd name="connsiteY8" fmla="*/ 107664 h 203260"/>
                <a:gd name="connsiteX9" fmla="*/ 22435 w 152528"/>
                <a:gd name="connsiteY9" fmla="*/ 19056 h 203260"/>
                <a:gd name="connsiteX10" fmla="*/ 148562 w 152528"/>
                <a:gd name="connsiteY10" fmla="*/ 19056 h 203260"/>
                <a:gd name="connsiteX11" fmla="*/ 106005 w 152528"/>
                <a:gd name="connsiteY11" fmla="*/ 107490 h 203260"/>
                <a:gd name="connsiteX12" fmla="*/ 148562 w 152528"/>
                <a:gd name="connsiteY12" fmla="*/ 196099 h 203260"/>
                <a:gd name="connsiteX13" fmla="*/ 152105 w 152528"/>
                <a:gd name="connsiteY13" fmla="*/ 193971 h 203260"/>
                <a:gd name="connsiteX14" fmla="*/ 150333 w 152528"/>
                <a:gd name="connsiteY14" fmla="*/ 191312 h 203260"/>
                <a:gd name="connsiteX15" fmla="*/ 118064 w 152528"/>
                <a:gd name="connsiteY15" fmla="*/ 107664 h 203260"/>
                <a:gd name="connsiteX16" fmla="*/ 150866 w 152528"/>
                <a:gd name="connsiteY16" fmla="*/ 23311 h 203260"/>
                <a:gd name="connsiteX17" fmla="*/ 152105 w 152528"/>
                <a:gd name="connsiteY17" fmla="*/ 21183 h 203260"/>
                <a:gd name="connsiteX18" fmla="*/ 148562 w 152528"/>
                <a:gd name="connsiteY18" fmla="*/ 1905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2528" h="203260">
                  <a:moveTo>
                    <a:pt x="22435" y="19056"/>
                  </a:moveTo>
                  <a:cubicBezTo>
                    <a:pt x="21196" y="19056"/>
                    <a:pt x="19066" y="19056"/>
                    <a:pt x="19066" y="21183"/>
                  </a:cubicBezTo>
                  <a:cubicBezTo>
                    <a:pt x="19066" y="22066"/>
                    <a:pt x="19598" y="22598"/>
                    <a:pt x="20663" y="23844"/>
                  </a:cubicBezTo>
                  <a:cubicBezTo>
                    <a:pt x="35908" y="37841"/>
                    <a:pt x="52933" y="61765"/>
                    <a:pt x="52933" y="107490"/>
                  </a:cubicBezTo>
                  <a:cubicBezTo>
                    <a:pt x="52933" y="144530"/>
                    <a:pt x="41405" y="172526"/>
                    <a:pt x="22251" y="189890"/>
                  </a:cubicBezTo>
                  <a:cubicBezTo>
                    <a:pt x="19241" y="192908"/>
                    <a:pt x="19066" y="193081"/>
                    <a:pt x="19066" y="193971"/>
                  </a:cubicBezTo>
                  <a:cubicBezTo>
                    <a:pt x="19066" y="194852"/>
                    <a:pt x="19598" y="196099"/>
                    <a:pt x="21370" y="196099"/>
                  </a:cubicBezTo>
                  <a:cubicBezTo>
                    <a:pt x="23499" y="196099"/>
                    <a:pt x="40341" y="184403"/>
                    <a:pt x="52043" y="162251"/>
                  </a:cubicBezTo>
                  <a:cubicBezTo>
                    <a:pt x="59844" y="147539"/>
                    <a:pt x="64992" y="128396"/>
                    <a:pt x="64992" y="107664"/>
                  </a:cubicBezTo>
                  <a:cubicBezTo>
                    <a:pt x="64992" y="82678"/>
                    <a:pt x="57540" y="43868"/>
                    <a:pt x="22435" y="19056"/>
                  </a:cubicBezTo>
                  <a:close/>
                  <a:moveTo>
                    <a:pt x="148562" y="19056"/>
                  </a:moveTo>
                  <a:cubicBezTo>
                    <a:pt x="114871" y="42804"/>
                    <a:pt x="106005" y="80376"/>
                    <a:pt x="106005" y="107490"/>
                  </a:cubicBezTo>
                  <a:cubicBezTo>
                    <a:pt x="106005" y="132476"/>
                    <a:pt x="113449" y="171287"/>
                    <a:pt x="148562" y="196099"/>
                  </a:cubicBezTo>
                  <a:cubicBezTo>
                    <a:pt x="149977" y="196099"/>
                    <a:pt x="152105" y="196099"/>
                    <a:pt x="152105" y="193971"/>
                  </a:cubicBezTo>
                  <a:cubicBezTo>
                    <a:pt x="152105" y="192908"/>
                    <a:pt x="151573" y="192549"/>
                    <a:pt x="150333" y="191312"/>
                  </a:cubicBezTo>
                  <a:cubicBezTo>
                    <a:pt x="126748" y="170048"/>
                    <a:pt x="118064" y="139917"/>
                    <a:pt x="118064" y="107664"/>
                  </a:cubicBezTo>
                  <a:cubicBezTo>
                    <a:pt x="118064" y="59819"/>
                    <a:pt x="136328" y="36421"/>
                    <a:pt x="150866" y="23311"/>
                  </a:cubicBezTo>
                  <a:cubicBezTo>
                    <a:pt x="151573" y="22598"/>
                    <a:pt x="152105" y="22066"/>
                    <a:pt x="152105" y="21183"/>
                  </a:cubicBezTo>
                  <a:cubicBezTo>
                    <a:pt x="152105" y="19056"/>
                    <a:pt x="149977" y="19056"/>
                    <a:pt x="148562" y="1905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486" name="Forme libre : forme 485">
              <a:extLst>
                <a:ext uri="{FF2B5EF4-FFF2-40B4-BE49-F238E27FC236}">
                  <a16:creationId xmlns:a16="http://schemas.microsoft.com/office/drawing/2014/main" id="{C0D07E17-E574-49EE-B35D-F862AD7AB4EE}"/>
                </a:ext>
              </a:extLst>
            </p:cNvPr>
            <p:cNvSpPr/>
            <p:nvPr>
              <p:custDataLst>
                <p:tags r:id="rId125"/>
              </p:custDataLst>
            </p:nvPr>
          </p:nvSpPr>
          <p:spPr>
            <a:xfrm>
              <a:off x="11051191" y="-15321058"/>
              <a:ext cx="127107" cy="127038"/>
            </a:xfrm>
            <a:custGeom>
              <a:avLst/>
              <a:gdLst>
                <a:gd name="connsiteX0" fmla="*/ 32539 w 127106"/>
                <a:gd name="connsiteY0" fmla="*/ 118828 h 127037"/>
                <a:gd name="connsiteX1" fmla="*/ 23848 w 127106"/>
                <a:gd name="connsiteY1" fmla="*/ 125211 h 127037"/>
                <a:gd name="connsiteX2" fmla="*/ 19066 w 127106"/>
                <a:gd name="connsiteY2" fmla="*/ 128927 h 127037"/>
                <a:gd name="connsiteX3" fmla="*/ 21545 w 127106"/>
                <a:gd name="connsiteY3" fmla="*/ 131588 h 127037"/>
                <a:gd name="connsiteX4" fmla="*/ 36797 w 127106"/>
                <a:gd name="connsiteY4" fmla="*/ 130880 h 127037"/>
                <a:gd name="connsiteX5" fmla="*/ 55411 w 127106"/>
                <a:gd name="connsiteY5" fmla="*/ 131588 h 127037"/>
                <a:gd name="connsiteX6" fmla="*/ 58961 w 127106"/>
                <a:gd name="connsiteY6" fmla="*/ 127689 h 127037"/>
                <a:gd name="connsiteX7" fmla="*/ 54345 w 127106"/>
                <a:gd name="connsiteY7" fmla="*/ 125211 h 127037"/>
                <a:gd name="connsiteX8" fmla="*/ 45663 w 127106"/>
                <a:gd name="connsiteY8" fmla="*/ 123083 h 127037"/>
                <a:gd name="connsiteX9" fmla="*/ 47609 w 127106"/>
                <a:gd name="connsiteY9" fmla="*/ 114929 h 127037"/>
                <a:gd name="connsiteX10" fmla="*/ 54171 w 127106"/>
                <a:gd name="connsiteY10" fmla="*/ 88522 h 127037"/>
                <a:gd name="connsiteX11" fmla="*/ 72435 w 127106"/>
                <a:gd name="connsiteY11" fmla="*/ 98978 h 127037"/>
                <a:gd name="connsiteX12" fmla="*/ 118003 w 127106"/>
                <a:gd name="connsiteY12" fmla="*/ 48647 h 127037"/>
                <a:gd name="connsiteX13" fmla="*/ 91405 w 127106"/>
                <a:gd name="connsiteY13" fmla="*/ 19056 h 127037"/>
                <a:gd name="connsiteX14" fmla="*/ 66230 w 127106"/>
                <a:gd name="connsiteY14" fmla="*/ 31457 h 127037"/>
                <a:gd name="connsiteX15" fmla="*/ 47967 w 127106"/>
                <a:gd name="connsiteY15" fmla="*/ 19056 h 127037"/>
                <a:gd name="connsiteX16" fmla="*/ 33961 w 127106"/>
                <a:gd name="connsiteY16" fmla="*/ 28449 h 127037"/>
                <a:gd name="connsiteX17" fmla="*/ 27574 w 127106"/>
                <a:gd name="connsiteY17" fmla="*/ 46171 h 127037"/>
                <a:gd name="connsiteX18" fmla="*/ 30585 w 127106"/>
                <a:gd name="connsiteY18" fmla="*/ 48472 h 127037"/>
                <a:gd name="connsiteX19" fmla="*/ 34494 w 127106"/>
                <a:gd name="connsiteY19" fmla="*/ 43153 h 127037"/>
                <a:gd name="connsiteX20" fmla="*/ 47435 w 127106"/>
                <a:gd name="connsiteY20" fmla="*/ 24018 h 127037"/>
                <a:gd name="connsiteX21" fmla="*/ 53281 w 127106"/>
                <a:gd name="connsiteY21" fmla="*/ 32704 h 127037"/>
                <a:gd name="connsiteX22" fmla="*/ 52749 w 127106"/>
                <a:gd name="connsiteY22" fmla="*/ 38015 h 127037"/>
                <a:gd name="connsiteX23" fmla="*/ 32539 w 127106"/>
                <a:gd name="connsiteY23" fmla="*/ 118828 h 127037"/>
                <a:gd name="connsiteX24" fmla="*/ 66048 w 127106"/>
                <a:gd name="connsiteY24" fmla="*/ 40318 h 127037"/>
                <a:gd name="connsiteX25" fmla="*/ 90873 w 127106"/>
                <a:gd name="connsiteY25" fmla="*/ 24018 h 127037"/>
                <a:gd name="connsiteX26" fmla="*/ 103822 w 127106"/>
                <a:gd name="connsiteY26" fmla="*/ 41208 h 127037"/>
                <a:gd name="connsiteX27" fmla="*/ 94598 w 127106"/>
                <a:gd name="connsiteY27" fmla="*/ 76826 h 127037"/>
                <a:gd name="connsiteX28" fmla="*/ 72435 w 127106"/>
                <a:gd name="connsiteY28" fmla="*/ 94016 h 127037"/>
                <a:gd name="connsiteX29" fmla="*/ 56657 w 127106"/>
                <a:gd name="connsiteY29" fmla="*/ 78597 h 127037"/>
                <a:gd name="connsiteX30" fmla="*/ 57182 w 127106"/>
                <a:gd name="connsiteY30" fmla="*/ 75945 h 127037"/>
                <a:gd name="connsiteX31" fmla="*/ 66048 w 127106"/>
                <a:gd name="connsiteY31" fmla="*/ 40318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7106" h="127037">
                  <a:moveTo>
                    <a:pt x="32539" y="118828"/>
                  </a:moveTo>
                  <a:cubicBezTo>
                    <a:pt x="31300" y="123790"/>
                    <a:pt x="30942" y="125211"/>
                    <a:pt x="23848" y="125211"/>
                  </a:cubicBezTo>
                  <a:cubicBezTo>
                    <a:pt x="21545" y="125211"/>
                    <a:pt x="19066" y="125211"/>
                    <a:pt x="19066" y="128927"/>
                  </a:cubicBezTo>
                  <a:cubicBezTo>
                    <a:pt x="19066" y="130880"/>
                    <a:pt x="20663" y="131588"/>
                    <a:pt x="21545" y="131588"/>
                  </a:cubicBezTo>
                  <a:cubicBezTo>
                    <a:pt x="26152" y="131588"/>
                    <a:pt x="32007" y="130880"/>
                    <a:pt x="36797" y="130880"/>
                  </a:cubicBezTo>
                  <a:cubicBezTo>
                    <a:pt x="42826" y="130880"/>
                    <a:pt x="49563" y="131588"/>
                    <a:pt x="55411" y="131588"/>
                  </a:cubicBezTo>
                  <a:cubicBezTo>
                    <a:pt x="57007" y="131588"/>
                    <a:pt x="58961" y="131056"/>
                    <a:pt x="58961" y="127689"/>
                  </a:cubicBezTo>
                  <a:cubicBezTo>
                    <a:pt x="58961" y="125211"/>
                    <a:pt x="56475" y="125211"/>
                    <a:pt x="54345" y="125211"/>
                  </a:cubicBezTo>
                  <a:cubicBezTo>
                    <a:pt x="50445" y="125211"/>
                    <a:pt x="45663" y="125211"/>
                    <a:pt x="45663" y="123083"/>
                  </a:cubicBezTo>
                  <a:cubicBezTo>
                    <a:pt x="45663" y="122195"/>
                    <a:pt x="46902" y="117589"/>
                    <a:pt x="47609" y="114929"/>
                  </a:cubicBezTo>
                  <a:cubicBezTo>
                    <a:pt x="49738" y="105537"/>
                    <a:pt x="52224" y="95968"/>
                    <a:pt x="54171" y="88522"/>
                  </a:cubicBezTo>
                  <a:cubicBezTo>
                    <a:pt x="56300" y="92070"/>
                    <a:pt x="61798" y="98978"/>
                    <a:pt x="72435" y="98978"/>
                  </a:cubicBezTo>
                  <a:cubicBezTo>
                    <a:pt x="94066" y="98978"/>
                    <a:pt x="118003" y="75055"/>
                    <a:pt x="118003" y="48647"/>
                  </a:cubicBezTo>
                  <a:cubicBezTo>
                    <a:pt x="118003" y="27917"/>
                    <a:pt x="103640" y="19056"/>
                    <a:pt x="91405" y="19056"/>
                  </a:cubicBezTo>
                  <a:cubicBezTo>
                    <a:pt x="80411" y="19056"/>
                    <a:pt x="71013" y="26495"/>
                    <a:pt x="66230" y="31457"/>
                  </a:cubicBezTo>
                  <a:cubicBezTo>
                    <a:pt x="63211" y="21359"/>
                    <a:pt x="53281" y="19056"/>
                    <a:pt x="47967" y="19056"/>
                  </a:cubicBezTo>
                  <a:cubicBezTo>
                    <a:pt x="41047" y="19056"/>
                    <a:pt x="36797" y="23660"/>
                    <a:pt x="33961" y="28449"/>
                  </a:cubicBezTo>
                  <a:cubicBezTo>
                    <a:pt x="30410" y="34475"/>
                    <a:pt x="27574" y="45107"/>
                    <a:pt x="27574" y="46171"/>
                  </a:cubicBezTo>
                  <a:cubicBezTo>
                    <a:pt x="27574" y="48472"/>
                    <a:pt x="30061" y="48472"/>
                    <a:pt x="30585" y="48472"/>
                  </a:cubicBezTo>
                  <a:cubicBezTo>
                    <a:pt x="33071" y="48472"/>
                    <a:pt x="33246" y="47940"/>
                    <a:pt x="34494" y="43153"/>
                  </a:cubicBezTo>
                  <a:cubicBezTo>
                    <a:pt x="37147" y="32879"/>
                    <a:pt x="40515" y="24018"/>
                    <a:pt x="47435" y="24018"/>
                  </a:cubicBezTo>
                  <a:cubicBezTo>
                    <a:pt x="52042" y="24018"/>
                    <a:pt x="53281" y="27917"/>
                    <a:pt x="53281" y="32704"/>
                  </a:cubicBezTo>
                  <a:cubicBezTo>
                    <a:pt x="53281" y="34650"/>
                    <a:pt x="52932" y="36951"/>
                    <a:pt x="52749" y="38015"/>
                  </a:cubicBezTo>
                  <a:lnTo>
                    <a:pt x="32539" y="118828"/>
                  </a:lnTo>
                  <a:close/>
                  <a:moveTo>
                    <a:pt x="66048" y="40318"/>
                  </a:moveTo>
                  <a:cubicBezTo>
                    <a:pt x="76335" y="26678"/>
                    <a:pt x="85200" y="24018"/>
                    <a:pt x="90873" y="24018"/>
                  </a:cubicBezTo>
                  <a:cubicBezTo>
                    <a:pt x="97792" y="24018"/>
                    <a:pt x="103822" y="29156"/>
                    <a:pt x="103822" y="41208"/>
                  </a:cubicBezTo>
                  <a:cubicBezTo>
                    <a:pt x="103822" y="48472"/>
                    <a:pt x="99921" y="66552"/>
                    <a:pt x="94598" y="76826"/>
                  </a:cubicBezTo>
                  <a:cubicBezTo>
                    <a:pt x="90166" y="85512"/>
                    <a:pt x="81475" y="94016"/>
                    <a:pt x="72435" y="94016"/>
                  </a:cubicBezTo>
                  <a:cubicBezTo>
                    <a:pt x="59843" y="94016"/>
                    <a:pt x="56657" y="80376"/>
                    <a:pt x="56657" y="78597"/>
                  </a:cubicBezTo>
                  <a:cubicBezTo>
                    <a:pt x="56657" y="77890"/>
                    <a:pt x="57007" y="76651"/>
                    <a:pt x="57182" y="75945"/>
                  </a:cubicBezTo>
                  <a:lnTo>
                    <a:pt x="66048" y="4031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487" name="Forme libre : forme 486">
              <a:extLst>
                <a:ext uri="{FF2B5EF4-FFF2-40B4-BE49-F238E27FC236}">
                  <a16:creationId xmlns:a16="http://schemas.microsoft.com/office/drawing/2014/main" id="{BFB43CBC-EF98-48D1-9053-D957F726BB49}"/>
                </a:ext>
              </a:extLst>
            </p:cNvPr>
            <p:cNvSpPr/>
            <p:nvPr>
              <p:custDataLst>
                <p:tags r:id="rId126"/>
              </p:custDataLst>
            </p:nvPr>
          </p:nvSpPr>
          <p:spPr>
            <a:xfrm>
              <a:off x="11171476" y="-15303817"/>
              <a:ext cx="101685" cy="127038"/>
            </a:xfrm>
            <a:custGeom>
              <a:avLst/>
              <a:gdLst>
                <a:gd name="connsiteX0" fmla="*/ 49968 w 101685"/>
                <a:gd name="connsiteY0" fmla="*/ 23778 h 127037"/>
                <a:gd name="connsiteX1" fmla="*/ 50477 w 101685"/>
                <a:gd name="connsiteY1" fmla="*/ 21126 h 127037"/>
                <a:gd name="connsiteX2" fmla="*/ 46553 w 101685"/>
                <a:gd name="connsiteY2" fmla="*/ 19101 h 127037"/>
                <a:gd name="connsiteX3" fmla="*/ 30974 w 101685"/>
                <a:gd name="connsiteY3" fmla="*/ 20236 h 127037"/>
                <a:gd name="connsiteX4" fmla="*/ 27931 w 101685"/>
                <a:gd name="connsiteY4" fmla="*/ 20999 h 127037"/>
                <a:gd name="connsiteX5" fmla="*/ 27042 w 101685"/>
                <a:gd name="connsiteY5" fmla="*/ 23905 h 127037"/>
                <a:gd name="connsiteX6" fmla="*/ 30847 w 101685"/>
                <a:gd name="connsiteY6" fmla="*/ 26056 h 127037"/>
                <a:gd name="connsiteX7" fmla="*/ 35153 w 101685"/>
                <a:gd name="connsiteY7" fmla="*/ 26310 h 127037"/>
                <a:gd name="connsiteX8" fmla="*/ 37687 w 101685"/>
                <a:gd name="connsiteY8" fmla="*/ 27962 h 127037"/>
                <a:gd name="connsiteX9" fmla="*/ 37051 w 101685"/>
                <a:gd name="connsiteY9" fmla="*/ 30868 h 127037"/>
                <a:gd name="connsiteX10" fmla="*/ 19574 w 101685"/>
                <a:gd name="connsiteY10" fmla="*/ 100746 h 127037"/>
                <a:gd name="connsiteX11" fmla="*/ 19066 w 101685"/>
                <a:gd name="connsiteY11" fmla="*/ 103652 h 127037"/>
                <a:gd name="connsiteX12" fmla="*/ 23880 w 101685"/>
                <a:gd name="connsiteY12" fmla="*/ 108210 h 127037"/>
                <a:gd name="connsiteX13" fmla="*/ 30466 w 101685"/>
                <a:gd name="connsiteY13" fmla="*/ 101756 h 127037"/>
                <a:gd name="connsiteX14" fmla="*/ 36162 w 101685"/>
                <a:gd name="connsiteY14" fmla="*/ 78468 h 127037"/>
                <a:gd name="connsiteX15" fmla="*/ 55291 w 101685"/>
                <a:gd name="connsiteY15" fmla="*/ 88464 h 127037"/>
                <a:gd name="connsiteX16" fmla="*/ 54909 w 101685"/>
                <a:gd name="connsiteY16" fmla="*/ 91378 h 127037"/>
                <a:gd name="connsiteX17" fmla="*/ 54529 w 101685"/>
                <a:gd name="connsiteY17" fmla="*/ 94664 h 127037"/>
                <a:gd name="connsiteX18" fmla="*/ 69980 w 101685"/>
                <a:gd name="connsiteY18" fmla="*/ 108210 h 127037"/>
                <a:gd name="connsiteX19" fmla="*/ 87965 w 101685"/>
                <a:gd name="connsiteY19" fmla="*/ 88591 h 127037"/>
                <a:gd name="connsiteX20" fmla="*/ 85304 w 101685"/>
                <a:gd name="connsiteY20" fmla="*/ 86820 h 127037"/>
                <a:gd name="connsiteX21" fmla="*/ 82262 w 101685"/>
                <a:gd name="connsiteY21" fmla="*/ 89734 h 127037"/>
                <a:gd name="connsiteX22" fmla="*/ 70488 w 101685"/>
                <a:gd name="connsiteY22" fmla="*/ 103907 h 127037"/>
                <a:gd name="connsiteX23" fmla="*/ 65165 w 101685"/>
                <a:gd name="connsiteY23" fmla="*/ 96443 h 127037"/>
                <a:gd name="connsiteX24" fmla="*/ 65674 w 101685"/>
                <a:gd name="connsiteY24" fmla="*/ 92394 h 127037"/>
                <a:gd name="connsiteX25" fmla="*/ 66310 w 101685"/>
                <a:gd name="connsiteY25" fmla="*/ 88083 h 127037"/>
                <a:gd name="connsiteX26" fmla="*/ 44018 w 101685"/>
                <a:gd name="connsiteY26" fmla="*/ 74417 h 127037"/>
                <a:gd name="connsiteX27" fmla="*/ 54909 w 101685"/>
                <a:gd name="connsiteY27" fmla="*/ 66312 h 127037"/>
                <a:gd name="connsiteX28" fmla="*/ 76311 w 101685"/>
                <a:gd name="connsiteY28" fmla="*/ 55171 h 127037"/>
                <a:gd name="connsiteX29" fmla="*/ 80744 w 101685"/>
                <a:gd name="connsiteY29" fmla="*/ 56695 h 127037"/>
                <a:gd name="connsiteX30" fmla="*/ 79735 w 101685"/>
                <a:gd name="connsiteY30" fmla="*/ 57069 h 127037"/>
                <a:gd name="connsiteX31" fmla="*/ 73904 w 101685"/>
                <a:gd name="connsiteY31" fmla="*/ 64668 h 127037"/>
                <a:gd name="connsiteX32" fmla="*/ 79609 w 101685"/>
                <a:gd name="connsiteY32" fmla="*/ 69860 h 127037"/>
                <a:gd name="connsiteX33" fmla="*/ 87457 w 101685"/>
                <a:gd name="connsiteY33" fmla="*/ 60873 h 127037"/>
                <a:gd name="connsiteX34" fmla="*/ 76566 w 101685"/>
                <a:gd name="connsiteY34" fmla="*/ 50868 h 127037"/>
                <a:gd name="connsiteX35" fmla="*/ 51359 w 101685"/>
                <a:gd name="connsiteY35" fmla="*/ 64159 h 127037"/>
                <a:gd name="connsiteX36" fmla="*/ 37687 w 101685"/>
                <a:gd name="connsiteY36" fmla="*/ 72893 h 127037"/>
                <a:gd name="connsiteX37" fmla="*/ 49968 w 101685"/>
                <a:gd name="connsiteY37" fmla="*/ 23778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1685" h="127037">
                  <a:moveTo>
                    <a:pt x="49968" y="23778"/>
                  </a:moveTo>
                  <a:cubicBezTo>
                    <a:pt x="50477" y="22007"/>
                    <a:pt x="50477" y="21752"/>
                    <a:pt x="50477" y="21126"/>
                  </a:cubicBezTo>
                  <a:cubicBezTo>
                    <a:pt x="50477" y="18973"/>
                    <a:pt x="48578" y="18973"/>
                    <a:pt x="46553" y="19101"/>
                  </a:cubicBezTo>
                  <a:lnTo>
                    <a:pt x="30974" y="20236"/>
                  </a:lnTo>
                  <a:cubicBezTo>
                    <a:pt x="28821" y="20363"/>
                    <a:pt x="28567" y="20490"/>
                    <a:pt x="27931" y="20999"/>
                  </a:cubicBezTo>
                  <a:cubicBezTo>
                    <a:pt x="27423" y="21625"/>
                    <a:pt x="27042" y="23150"/>
                    <a:pt x="27042" y="23905"/>
                  </a:cubicBezTo>
                  <a:cubicBezTo>
                    <a:pt x="27042" y="26056"/>
                    <a:pt x="29068" y="26056"/>
                    <a:pt x="30847" y="26056"/>
                  </a:cubicBezTo>
                  <a:cubicBezTo>
                    <a:pt x="30974" y="26056"/>
                    <a:pt x="33254" y="26056"/>
                    <a:pt x="35153" y="26310"/>
                  </a:cubicBezTo>
                  <a:cubicBezTo>
                    <a:pt x="37559" y="26564"/>
                    <a:pt x="37687" y="26946"/>
                    <a:pt x="37687" y="27962"/>
                  </a:cubicBezTo>
                  <a:cubicBezTo>
                    <a:pt x="37687" y="28335"/>
                    <a:pt x="37687" y="28590"/>
                    <a:pt x="37051" y="30868"/>
                  </a:cubicBezTo>
                  <a:lnTo>
                    <a:pt x="19574" y="100746"/>
                  </a:lnTo>
                  <a:cubicBezTo>
                    <a:pt x="19066" y="102644"/>
                    <a:pt x="19066" y="102899"/>
                    <a:pt x="19066" y="103652"/>
                  </a:cubicBezTo>
                  <a:cubicBezTo>
                    <a:pt x="19066" y="106566"/>
                    <a:pt x="21345" y="108210"/>
                    <a:pt x="23880" y="108210"/>
                  </a:cubicBezTo>
                  <a:cubicBezTo>
                    <a:pt x="28821" y="108210"/>
                    <a:pt x="29957" y="103525"/>
                    <a:pt x="30466" y="101756"/>
                  </a:cubicBezTo>
                  <a:lnTo>
                    <a:pt x="36162" y="78468"/>
                  </a:lnTo>
                  <a:cubicBezTo>
                    <a:pt x="39459" y="78594"/>
                    <a:pt x="55291" y="79476"/>
                    <a:pt x="55291" y="88464"/>
                  </a:cubicBezTo>
                  <a:cubicBezTo>
                    <a:pt x="55291" y="89353"/>
                    <a:pt x="55291" y="89861"/>
                    <a:pt x="54909" y="91378"/>
                  </a:cubicBezTo>
                  <a:cubicBezTo>
                    <a:pt x="54529" y="93147"/>
                    <a:pt x="54529" y="93910"/>
                    <a:pt x="54529" y="94664"/>
                  </a:cubicBezTo>
                  <a:cubicBezTo>
                    <a:pt x="54529" y="103652"/>
                    <a:pt x="62632" y="108210"/>
                    <a:pt x="69980" y="108210"/>
                  </a:cubicBezTo>
                  <a:cubicBezTo>
                    <a:pt x="82897" y="108210"/>
                    <a:pt x="87965" y="90116"/>
                    <a:pt x="87965" y="88591"/>
                  </a:cubicBezTo>
                  <a:cubicBezTo>
                    <a:pt x="87965" y="86820"/>
                    <a:pt x="85813" y="86820"/>
                    <a:pt x="85304" y="86820"/>
                  </a:cubicBezTo>
                  <a:cubicBezTo>
                    <a:pt x="83152" y="86820"/>
                    <a:pt x="82897" y="87455"/>
                    <a:pt x="82262" y="89734"/>
                  </a:cubicBezTo>
                  <a:cubicBezTo>
                    <a:pt x="80999" y="94165"/>
                    <a:pt x="77328" y="103907"/>
                    <a:pt x="70488" y="103907"/>
                  </a:cubicBezTo>
                  <a:cubicBezTo>
                    <a:pt x="65802" y="103907"/>
                    <a:pt x="65165" y="99222"/>
                    <a:pt x="65165" y="96443"/>
                  </a:cubicBezTo>
                  <a:cubicBezTo>
                    <a:pt x="65165" y="96316"/>
                    <a:pt x="65165" y="94546"/>
                    <a:pt x="65674" y="92394"/>
                  </a:cubicBezTo>
                  <a:cubicBezTo>
                    <a:pt x="66183" y="90361"/>
                    <a:pt x="66310" y="89098"/>
                    <a:pt x="66310" y="88083"/>
                  </a:cubicBezTo>
                  <a:cubicBezTo>
                    <a:pt x="66310" y="76944"/>
                    <a:pt x="52376" y="75045"/>
                    <a:pt x="44018" y="74417"/>
                  </a:cubicBezTo>
                  <a:cubicBezTo>
                    <a:pt x="47562" y="72394"/>
                    <a:pt x="52884" y="68083"/>
                    <a:pt x="54909" y="66312"/>
                  </a:cubicBezTo>
                  <a:cubicBezTo>
                    <a:pt x="62123" y="60619"/>
                    <a:pt x="69090" y="55171"/>
                    <a:pt x="76311" y="55171"/>
                  </a:cubicBezTo>
                  <a:cubicBezTo>
                    <a:pt x="79227" y="55171"/>
                    <a:pt x="79982" y="55934"/>
                    <a:pt x="80744" y="56695"/>
                  </a:cubicBezTo>
                  <a:cubicBezTo>
                    <a:pt x="80617" y="56695"/>
                    <a:pt x="79982" y="57069"/>
                    <a:pt x="79735" y="57069"/>
                  </a:cubicBezTo>
                  <a:cubicBezTo>
                    <a:pt x="73904" y="59102"/>
                    <a:pt x="73904" y="64286"/>
                    <a:pt x="73904" y="64668"/>
                  </a:cubicBezTo>
                  <a:cubicBezTo>
                    <a:pt x="73904" y="66819"/>
                    <a:pt x="75422" y="69860"/>
                    <a:pt x="79609" y="69860"/>
                  </a:cubicBezTo>
                  <a:cubicBezTo>
                    <a:pt x="82135" y="69860"/>
                    <a:pt x="87457" y="67836"/>
                    <a:pt x="87457" y="60873"/>
                  </a:cubicBezTo>
                  <a:cubicBezTo>
                    <a:pt x="87457" y="54672"/>
                    <a:pt x="82643" y="50868"/>
                    <a:pt x="76566" y="50868"/>
                  </a:cubicBezTo>
                  <a:cubicBezTo>
                    <a:pt x="67954" y="50868"/>
                    <a:pt x="60605" y="56695"/>
                    <a:pt x="51359" y="64159"/>
                  </a:cubicBezTo>
                  <a:cubicBezTo>
                    <a:pt x="46926" y="67709"/>
                    <a:pt x="42747" y="70869"/>
                    <a:pt x="37687" y="72893"/>
                  </a:cubicBezTo>
                  <a:lnTo>
                    <a:pt x="49968" y="2377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488" name="Forme libre : forme 487">
              <a:extLst>
                <a:ext uri="{FF2B5EF4-FFF2-40B4-BE49-F238E27FC236}">
                  <a16:creationId xmlns:a16="http://schemas.microsoft.com/office/drawing/2014/main" id="{1B479FB9-9DDE-4E1B-8C72-25EA9209E8CF}"/>
                </a:ext>
              </a:extLst>
            </p:cNvPr>
            <p:cNvSpPr/>
            <p:nvPr>
              <p:custDataLst>
                <p:tags r:id="rId127"/>
              </p:custDataLst>
            </p:nvPr>
          </p:nvSpPr>
          <p:spPr>
            <a:xfrm>
              <a:off x="11278889" y="-15352604"/>
              <a:ext cx="152528" cy="152445"/>
            </a:xfrm>
            <a:custGeom>
              <a:avLst/>
              <a:gdLst>
                <a:gd name="connsiteX0" fmla="*/ 88752 w 152528"/>
                <a:gd name="connsiteY0" fmla="*/ 88705 h 152445"/>
                <a:gd name="connsiteX1" fmla="*/ 143011 w 152528"/>
                <a:gd name="connsiteY1" fmla="*/ 88705 h 152445"/>
                <a:gd name="connsiteX2" fmla="*/ 149573 w 152528"/>
                <a:gd name="connsiteY2" fmla="*/ 84448 h 152445"/>
                <a:gd name="connsiteX3" fmla="*/ 143011 w 152528"/>
                <a:gd name="connsiteY3" fmla="*/ 80017 h 152445"/>
                <a:gd name="connsiteX4" fmla="*/ 88752 w 152528"/>
                <a:gd name="connsiteY4" fmla="*/ 80017 h 152445"/>
                <a:gd name="connsiteX5" fmla="*/ 88752 w 152528"/>
                <a:gd name="connsiteY5" fmla="*/ 25614 h 152445"/>
                <a:gd name="connsiteX6" fmla="*/ 84494 w 152528"/>
                <a:gd name="connsiteY6" fmla="*/ 19056 h 152445"/>
                <a:gd name="connsiteX7" fmla="*/ 80062 w 152528"/>
                <a:gd name="connsiteY7" fmla="*/ 25614 h 152445"/>
                <a:gd name="connsiteX8" fmla="*/ 80062 w 152528"/>
                <a:gd name="connsiteY8" fmla="*/ 80017 h 152445"/>
                <a:gd name="connsiteX9" fmla="*/ 25628 w 152528"/>
                <a:gd name="connsiteY9" fmla="*/ 80017 h 152445"/>
                <a:gd name="connsiteX10" fmla="*/ 19066 w 152528"/>
                <a:gd name="connsiteY10" fmla="*/ 84274 h 152445"/>
                <a:gd name="connsiteX11" fmla="*/ 25628 w 152528"/>
                <a:gd name="connsiteY11" fmla="*/ 88705 h 152445"/>
                <a:gd name="connsiteX12" fmla="*/ 80062 w 152528"/>
                <a:gd name="connsiteY12" fmla="*/ 88705 h 152445"/>
                <a:gd name="connsiteX13" fmla="*/ 80062 w 152528"/>
                <a:gd name="connsiteY13" fmla="*/ 143108 h 152445"/>
                <a:gd name="connsiteX14" fmla="*/ 84319 w 152528"/>
                <a:gd name="connsiteY14" fmla="*/ 149666 h 152445"/>
                <a:gd name="connsiteX15" fmla="*/ 88752 w 152528"/>
                <a:gd name="connsiteY15" fmla="*/ 143108 h 152445"/>
                <a:gd name="connsiteX16" fmla="*/ 88752 w 152528"/>
                <a:gd name="connsiteY16" fmla="*/ 8870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528" h="152445">
                  <a:moveTo>
                    <a:pt x="88752" y="88705"/>
                  </a:moveTo>
                  <a:lnTo>
                    <a:pt x="143011" y="88705"/>
                  </a:lnTo>
                  <a:cubicBezTo>
                    <a:pt x="145315" y="88705"/>
                    <a:pt x="149573" y="88705"/>
                    <a:pt x="149573" y="84448"/>
                  </a:cubicBezTo>
                  <a:cubicBezTo>
                    <a:pt x="149573" y="80017"/>
                    <a:pt x="145498" y="80017"/>
                    <a:pt x="143011" y="80017"/>
                  </a:cubicBezTo>
                  <a:lnTo>
                    <a:pt x="88752" y="80017"/>
                  </a:lnTo>
                  <a:lnTo>
                    <a:pt x="88752" y="25614"/>
                  </a:lnTo>
                  <a:cubicBezTo>
                    <a:pt x="88752" y="23311"/>
                    <a:pt x="88752" y="19056"/>
                    <a:pt x="84494" y="19056"/>
                  </a:cubicBezTo>
                  <a:cubicBezTo>
                    <a:pt x="80062" y="19056"/>
                    <a:pt x="80062" y="23129"/>
                    <a:pt x="80062" y="25614"/>
                  </a:cubicBezTo>
                  <a:lnTo>
                    <a:pt x="80062" y="80017"/>
                  </a:lnTo>
                  <a:lnTo>
                    <a:pt x="25628" y="80017"/>
                  </a:lnTo>
                  <a:cubicBezTo>
                    <a:pt x="23324" y="80017"/>
                    <a:pt x="19066" y="80017"/>
                    <a:pt x="19066" y="84274"/>
                  </a:cubicBezTo>
                  <a:cubicBezTo>
                    <a:pt x="19066" y="88705"/>
                    <a:pt x="23149" y="88705"/>
                    <a:pt x="25628" y="88705"/>
                  </a:cubicBezTo>
                  <a:lnTo>
                    <a:pt x="80062" y="88705"/>
                  </a:lnTo>
                  <a:lnTo>
                    <a:pt x="80062" y="143108"/>
                  </a:lnTo>
                  <a:cubicBezTo>
                    <a:pt x="80062" y="145411"/>
                    <a:pt x="80062" y="149666"/>
                    <a:pt x="84319" y="149666"/>
                  </a:cubicBezTo>
                  <a:cubicBezTo>
                    <a:pt x="88752" y="149666"/>
                    <a:pt x="88752" y="145585"/>
                    <a:pt x="88752" y="143108"/>
                  </a:cubicBezTo>
                  <a:lnTo>
                    <a:pt x="88752" y="887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489" name="Forme libre : forme 488">
              <a:extLst>
                <a:ext uri="{FF2B5EF4-FFF2-40B4-BE49-F238E27FC236}">
                  <a16:creationId xmlns:a16="http://schemas.microsoft.com/office/drawing/2014/main" id="{32B848D9-9F09-469B-B806-4ACC5EA063DF}"/>
                </a:ext>
              </a:extLst>
            </p:cNvPr>
            <p:cNvSpPr/>
            <p:nvPr>
              <p:custDataLst>
                <p:tags r:id="rId128"/>
              </p:custDataLst>
            </p:nvPr>
          </p:nvSpPr>
          <p:spPr>
            <a:xfrm>
              <a:off x="11421784" y="-15321058"/>
              <a:ext cx="127107" cy="127038"/>
            </a:xfrm>
            <a:custGeom>
              <a:avLst/>
              <a:gdLst>
                <a:gd name="connsiteX0" fmla="*/ 32539 w 127106"/>
                <a:gd name="connsiteY0" fmla="*/ 118828 h 127037"/>
                <a:gd name="connsiteX1" fmla="*/ 23848 w 127106"/>
                <a:gd name="connsiteY1" fmla="*/ 125211 h 127037"/>
                <a:gd name="connsiteX2" fmla="*/ 19066 w 127106"/>
                <a:gd name="connsiteY2" fmla="*/ 128927 h 127037"/>
                <a:gd name="connsiteX3" fmla="*/ 21544 w 127106"/>
                <a:gd name="connsiteY3" fmla="*/ 131588 h 127037"/>
                <a:gd name="connsiteX4" fmla="*/ 36797 w 127106"/>
                <a:gd name="connsiteY4" fmla="*/ 130880 h 127037"/>
                <a:gd name="connsiteX5" fmla="*/ 55411 w 127106"/>
                <a:gd name="connsiteY5" fmla="*/ 131588 h 127037"/>
                <a:gd name="connsiteX6" fmla="*/ 58961 w 127106"/>
                <a:gd name="connsiteY6" fmla="*/ 127689 h 127037"/>
                <a:gd name="connsiteX7" fmla="*/ 54346 w 127106"/>
                <a:gd name="connsiteY7" fmla="*/ 125211 h 127037"/>
                <a:gd name="connsiteX8" fmla="*/ 45663 w 127106"/>
                <a:gd name="connsiteY8" fmla="*/ 123083 h 127037"/>
                <a:gd name="connsiteX9" fmla="*/ 47609 w 127106"/>
                <a:gd name="connsiteY9" fmla="*/ 114929 h 127037"/>
                <a:gd name="connsiteX10" fmla="*/ 54171 w 127106"/>
                <a:gd name="connsiteY10" fmla="*/ 88522 h 127037"/>
                <a:gd name="connsiteX11" fmla="*/ 72435 w 127106"/>
                <a:gd name="connsiteY11" fmla="*/ 98978 h 127037"/>
                <a:gd name="connsiteX12" fmla="*/ 118003 w 127106"/>
                <a:gd name="connsiteY12" fmla="*/ 48647 h 127037"/>
                <a:gd name="connsiteX13" fmla="*/ 91405 w 127106"/>
                <a:gd name="connsiteY13" fmla="*/ 19056 h 127037"/>
                <a:gd name="connsiteX14" fmla="*/ 66231 w 127106"/>
                <a:gd name="connsiteY14" fmla="*/ 31457 h 127037"/>
                <a:gd name="connsiteX15" fmla="*/ 47967 w 127106"/>
                <a:gd name="connsiteY15" fmla="*/ 19056 h 127037"/>
                <a:gd name="connsiteX16" fmla="*/ 33961 w 127106"/>
                <a:gd name="connsiteY16" fmla="*/ 28449 h 127037"/>
                <a:gd name="connsiteX17" fmla="*/ 27574 w 127106"/>
                <a:gd name="connsiteY17" fmla="*/ 46171 h 127037"/>
                <a:gd name="connsiteX18" fmla="*/ 30585 w 127106"/>
                <a:gd name="connsiteY18" fmla="*/ 48472 h 127037"/>
                <a:gd name="connsiteX19" fmla="*/ 34494 w 127106"/>
                <a:gd name="connsiteY19" fmla="*/ 43153 h 127037"/>
                <a:gd name="connsiteX20" fmla="*/ 47435 w 127106"/>
                <a:gd name="connsiteY20" fmla="*/ 24018 h 127037"/>
                <a:gd name="connsiteX21" fmla="*/ 53281 w 127106"/>
                <a:gd name="connsiteY21" fmla="*/ 32704 h 127037"/>
                <a:gd name="connsiteX22" fmla="*/ 52749 w 127106"/>
                <a:gd name="connsiteY22" fmla="*/ 38015 h 127037"/>
                <a:gd name="connsiteX23" fmla="*/ 32539 w 127106"/>
                <a:gd name="connsiteY23" fmla="*/ 118828 h 127037"/>
                <a:gd name="connsiteX24" fmla="*/ 66048 w 127106"/>
                <a:gd name="connsiteY24" fmla="*/ 40318 h 127037"/>
                <a:gd name="connsiteX25" fmla="*/ 90873 w 127106"/>
                <a:gd name="connsiteY25" fmla="*/ 24018 h 127037"/>
                <a:gd name="connsiteX26" fmla="*/ 103822 w 127106"/>
                <a:gd name="connsiteY26" fmla="*/ 41208 h 127037"/>
                <a:gd name="connsiteX27" fmla="*/ 94598 w 127106"/>
                <a:gd name="connsiteY27" fmla="*/ 76826 h 127037"/>
                <a:gd name="connsiteX28" fmla="*/ 72435 w 127106"/>
                <a:gd name="connsiteY28" fmla="*/ 94016 h 127037"/>
                <a:gd name="connsiteX29" fmla="*/ 56657 w 127106"/>
                <a:gd name="connsiteY29" fmla="*/ 78597 h 127037"/>
                <a:gd name="connsiteX30" fmla="*/ 57182 w 127106"/>
                <a:gd name="connsiteY30" fmla="*/ 75945 h 127037"/>
                <a:gd name="connsiteX31" fmla="*/ 66048 w 127106"/>
                <a:gd name="connsiteY31" fmla="*/ 40318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7106" h="127037">
                  <a:moveTo>
                    <a:pt x="32539" y="118828"/>
                  </a:moveTo>
                  <a:cubicBezTo>
                    <a:pt x="31300" y="123790"/>
                    <a:pt x="30942" y="125211"/>
                    <a:pt x="23848" y="125211"/>
                  </a:cubicBezTo>
                  <a:cubicBezTo>
                    <a:pt x="21544" y="125211"/>
                    <a:pt x="19066" y="125211"/>
                    <a:pt x="19066" y="128927"/>
                  </a:cubicBezTo>
                  <a:cubicBezTo>
                    <a:pt x="19066" y="130880"/>
                    <a:pt x="20663" y="131588"/>
                    <a:pt x="21544" y="131588"/>
                  </a:cubicBezTo>
                  <a:cubicBezTo>
                    <a:pt x="26152" y="131588"/>
                    <a:pt x="32007" y="130880"/>
                    <a:pt x="36797" y="130880"/>
                  </a:cubicBezTo>
                  <a:cubicBezTo>
                    <a:pt x="42826" y="130880"/>
                    <a:pt x="49563" y="131588"/>
                    <a:pt x="55411" y="131588"/>
                  </a:cubicBezTo>
                  <a:cubicBezTo>
                    <a:pt x="57007" y="131588"/>
                    <a:pt x="58961" y="131056"/>
                    <a:pt x="58961" y="127689"/>
                  </a:cubicBezTo>
                  <a:cubicBezTo>
                    <a:pt x="58961" y="125211"/>
                    <a:pt x="56475" y="125211"/>
                    <a:pt x="54346" y="125211"/>
                  </a:cubicBezTo>
                  <a:cubicBezTo>
                    <a:pt x="50445" y="125211"/>
                    <a:pt x="45663" y="125211"/>
                    <a:pt x="45663" y="123083"/>
                  </a:cubicBezTo>
                  <a:cubicBezTo>
                    <a:pt x="45663" y="122195"/>
                    <a:pt x="46902" y="117589"/>
                    <a:pt x="47609" y="114929"/>
                  </a:cubicBezTo>
                  <a:cubicBezTo>
                    <a:pt x="49738" y="105537"/>
                    <a:pt x="52224" y="95968"/>
                    <a:pt x="54171" y="88522"/>
                  </a:cubicBezTo>
                  <a:cubicBezTo>
                    <a:pt x="56300" y="92070"/>
                    <a:pt x="61798" y="98978"/>
                    <a:pt x="72435" y="98978"/>
                  </a:cubicBezTo>
                  <a:cubicBezTo>
                    <a:pt x="94067" y="98978"/>
                    <a:pt x="118003" y="75055"/>
                    <a:pt x="118003" y="48647"/>
                  </a:cubicBezTo>
                  <a:cubicBezTo>
                    <a:pt x="118003" y="27917"/>
                    <a:pt x="103640" y="19056"/>
                    <a:pt x="91405" y="19056"/>
                  </a:cubicBezTo>
                  <a:cubicBezTo>
                    <a:pt x="80411" y="19056"/>
                    <a:pt x="71013" y="26495"/>
                    <a:pt x="66231" y="31457"/>
                  </a:cubicBezTo>
                  <a:cubicBezTo>
                    <a:pt x="63211" y="21359"/>
                    <a:pt x="53281" y="19056"/>
                    <a:pt x="47967" y="19056"/>
                  </a:cubicBezTo>
                  <a:cubicBezTo>
                    <a:pt x="41047" y="19056"/>
                    <a:pt x="36797" y="23660"/>
                    <a:pt x="33961" y="28449"/>
                  </a:cubicBezTo>
                  <a:cubicBezTo>
                    <a:pt x="30410" y="34475"/>
                    <a:pt x="27574" y="45107"/>
                    <a:pt x="27574" y="46171"/>
                  </a:cubicBezTo>
                  <a:cubicBezTo>
                    <a:pt x="27574" y="48472"/>
                    <a:pt x="30061" y="48472"/>
                    <a:pt x="30585" y="48472"/>
                  </a:cubicBezTo>
                  <a:cubicBezTo>
                    <a:pt x="33071" y="48472"/>
                    <a:pt x="33246" y="47940"/>
                    <a:pt x="34494" y="43153"/>
                  </a:cubicBezTo>
                  <a:cubicBezTo>
                    <a:pt x="37147" y="32879"/>
                    <a:pt x="40515" y="24018"/>
                    <a:pt x="47435" y="24018"/>
                  </a:cubicBezTo>
                  <a:cubicBezTo>
                    <a:pt x="52042" y="24018"/>
                    <a:pt x="53281" y="27917"/>
                    <a:pt x="53281" y="32704"/>
                  </a:cubicBezTo>
                  <a:cubicBezTo>
                    <a:pt x="53281" y="34650"/>
                    <a:pt x="52932" y="36951"/>
                    <a:pt x="52749" y="38015"/>
                  </a:cubicBezTo>
                  <a:lnTo>
                    <a:pt x="32539" y="118828"/>
                  </a:lnTo>
                  <a:close/>
                  <a:moveTo>
                    <a:pt x="66048" y="40318"/>
                  </a:moveTo>
                  <a:cubicBezTo>
                    <a:pt x="76335" y="26678"/>
                    <a:pt x="85201" y="24018"/>
                    <a:pt x="90873" y="24018"/>
                  </a:cubicBezTo>
                  <a:cubicBezTo>
                    <a:pt x="97792" y="24018"/>
                    <a:pt x="103822" y="29156"/>
                    <a:pt x="103822" y="41208"/>
                  </a:cubicBezTo>
                  <a:cubicBezTo>
                    <a:pt x="103822" y="48472"/>
                    <a:pt x="99921" y="66552"/>
                    <a:pt x="94598" y="76826"/>
                  </a:cubicBezTo>
                  <a:cubicBezTo>
                    <a:pt x="90166" y="85512"/>
                    <a:pt x="81475" y="94016"/>
                    <a:pt x="72435" y="94016"/>
                  </a:cubicBezTo>
                  <a:cubicBezTo>
                    <a:pt x="59844" y="94016"/>
                    <a:pt x="56657" y="80376"/>
                    <a:pt x="56657" y="78597"/>
                  </a:cubicBezTo>
                  <a:cubicBezTo>
                    <a:pt x="56657" y="77890"/>
                    <a:pt x="57007" y="76651"/>
                    <a:pt x="57182" y="75945"/>
                  </a:cubicBezTo>
                  <a:lnTo>
                    <a:pt x="66048" y="4031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490" name="Forme libre : forme 489">
              <a:extLst>
                <a:ext uri="{FF2B5EF4-FFF2-40B4-BE49-F238E27FC236}">
                  <a16:creationId xmlns:a16="http://schemas.microsoft.com/office/drawing/2014/main" id="{56999B9F-DB5F-4E1B-8914-50C4284847C9}"/>
                </a:ext>
              </a:extLst>
            </p:cNvPr>
            <p:cNvSpPr/>
            <p:nvPr>
              <p:custDataLst>
                <p:tags r:id="rId129"/>
              </p:custDataLst>
            </p:nvPr>
          </p:nvSpPr>
          <p:spPr>
            <a:xfrm>
              <a:off x="11539789" y="-15303817"/>
              <a:ext cx="50843" cy="127038"/>
            </a:xfrm>
            <a:custGeom>
              <a:avLst/>
              <a:gdLst>
                <a:gd name="connsiteX0" fmla="*/ 47816 w 50842"/>
                <a:gd name="connsiteY0" fmla="*/ 23778 h 127037"/>
                <a:gd name="connsiteX1" fmla="*/ 48324 w 50842"/>
                <a:gd name="connsiteY1" fmla="*/ 21126 h 127037"/>
                <a:gd name="connsiteX2" fmla="*/ 44400 w 50842"/>
                <a:gd name="connsiteY2" fmla="*/ 19101 h 127037"/>
                <a:gd name="connsiteX3" fmla="*/ 28821 w 50842"/>
                <a:gd name="connsiteY3" fmla="*/ 20236 h 127037"/>
                <a:gd name="connsiteX4" fmla="*/ 25778 w 50842"/>
                <a:gd name="connsiteY4" fmla="*/ 20999 h 127037"/>
                <a:gd name="connsiteX5" fmla="*/ 24889 w 50842"/>
                <a:gd name="connsiteY5" fmla="*/ 23905 h 127037"/>
                <a:gd name="connsiteX6" fmla="*/ 28694 w 50842"/>
                <a:gd name="connsiteY6" fmla="*/ 26056 h 127037"/>
                <a:gd name="connsiteX7" fmla="*/ 35534 w 50842"/>
                <a:gd name="connsiteY7" fmla="*/ 26946 h 127037"/>
                <a:gd name="connsiteX8" fmla="*/ 35026 w 50842"/>
                <a:gd name="connsiteY8" fmla="*/ 30868 h 127037"/>
                <a:gd name="connsiteX9" fmla="*/ 19701 w 50842"/>
                <a:gd name="connsiteY9" fmla="*/ 91632 h 127037"/>
                <a:gd name="connsiteX10" fmla="*/ 19066 w 50842"/>
                <a:gd name="connsiteY10" fmla="*/ 95936 h 127037"/>
                <a:gd name="connsiteX11" fmla="*/ 34390 w 50842"/>
                <a:gd name="connsiteY11" fmla="*/ 108210 h 127037"/>
                <a:gd name="connsiteX12" fmla="*/ 45027 w 50842"/>
                <a:gd name="connsiteY12" fmla="*/ 102136 h 127037"/>
                <a:gd name="connsiteX13" fmla="*/ 50604 w 50842"/>
                <a:gd name="connsiteY13" fmla="*/ 88591 h 127037"/>
                <a:gd name="connsiteX14" fmla="*/ 47943 w 50842"/>
                <a:gd name="connsiteY14" fmla="*/ 86820 h 127037"/>
                <a:gd name="connsiteX15" fmla="*/ 44900 w 50842"/>
                <a:gd name="connsiteY15" fmla="*/ 89607 h 127037"/>
                <a:gd name="connsiteX16" fmla="*/ 34899 w 50842"/>
                <a:gd name="connsiteY16" fmla="*/ 103907 h 127037"/>
                <a:gd name="connsiteX17" fmla="*/ 29830 w 50842"/>
                <a:gd name="connsiteY17" fmla="*/ 97198 h 127037"/>
                <a:gd name="connsiteX18" fmla="*/ 30338 w 50842"/>
                <a:gd name="connsiteY18" fmla="*/ 93147 h 127037"/>
                <a:gd name="connsiteX19" fmla="*/ 47816 w 50842"/>
                <a:gd name="connsiteY19" fmla="*/ 23778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42" h="127037">
                  <a:moveTo>
                    <a:pt x="47816" y="23778"/>
                  </a:moveTo>
                  <a:cubicBezTo>
                    <a:pt x="48324" y="22007"/>
                    <a:pt x="48324" y="21752"/>
                    <a:pt x="48324" y="21126"/>
                  </a:cubicBezTo>
                  <a:cubicBezTo>
                    <a:pt x="48324" y="18973"/>
                    <a:pt x="46425" y="18973"/>
                    <a:pt x="44400" y="19101"/>
                  </a:cubicBezTo>
                  <a:lnTo>
                    <a:pt x="28821" y="20236"/>
                  </a:lnTo>
                  <a:cubicBezTo>
                    <a:pt x="26668" y="20363"/>
                    <a:pt x="26414" y="20490"/>
                    <a:pt x="25778" y="20999"/>
                  </a:cubicBezTo>
                  <a:cubicBezTo>
                    <a:pt x="25270" y="21625"/>
                    <a:pt x="24889" y="23150"/>
                    <a:pt x="24889" y="23905"/>
                  </a:cubicBezTo>
                  <a:cubicBezTo>
                    <a:pt x="24889" y="26056"/>
                    <a:pt x="26915" y="26056"/>
                    <a:pt x="28694" y="26056"/>
                  </a:cubicBezTo>
                  <a:cubicBezTo>
                    <a:pt x="33127" y="26056"/>
                    <a:pt x="34136" y="26437"/>
                    <a:pt x="35534" y="26946"/>
                  </a:cubicBezTo>
                  <a:cubicBezTo>
                    <a:pt x="35534" y="27962"/>
                    <a:pt x="35407" y="29351"/>
                    <a:pt x="35026" y="30868"/>
                  </a:cubicBezTo>
                  <a:lnTo>
                    <a:pt x="19701" y="91632"/>
                  </a:lnTo>
                  <a:cubicBezTo>
                    <a:pt x="19320" y="93022"/>
                    <a:pt x="19066" y="94165"/>
                    <a:pt x="19066" y="95936"/>
                  </a:cubicBezTo>
                  <a:cubicBezTo>
                    <a:pt x="19066" y="103525"/>
                    <a:pt x="26541" y="108210"/>
                    <a:pt x="34390" y="108210"/>
                  </a:cubicBezTo>
                  <a:cubicBezTo>
                    <a:pt x="38569" y="108210"/>
                    <a:pt x="41992" y="106312"/>
                    <a:pt x="45027" y="102136"/>
                  </a:cubicBezTo>
                  <a:cubicBezTo>
                    <a:pt x="48705" y="96944"/>
                    <a:pt x="50604" y="89353"/>
                    <a:pt x="50604" y="88591"/>
                  </a:cubicBezTo>
                  <a:cubicBezTo>
                    <a:pt x="50604" y="86820"/>
                    <a:pt x="48451" y="86820"/>
                    <a:pt x="47943" y="86820"/>
                  </a:cubicBezTo>
                  <a:cubicBezTo>
                    <a:pt x="45663" y="86820"/>
                    <a:pt x="45535" y="87582"/>
                    <a:pt x="44900" y="89607"/>
                  </a:cubicBezTo>
                  <a:cubicBezTo>
                    <a:pt x="42874" y="97832"/>
                    <a:pt x="39840" y="103907"/>
                    <a:pt x="34899" y="103907"/>
                  </a:cubicBezTo>
                  <a:cubicBezTo>
                    <a:pt x="31348" y="103907"/>
                    <a:pt x="29830" y="101128"/>
                    <a:pt x="29830" y="97198"/>
                  </a:cubicBezTo>
                  <a:cubicBezTo>
                    <a:pt x="29830" y="95809"/>
                    <a:pt x="29957" y="94419"/>
                    <a:pt x="30338" y="93147"/>
                  </a:cubicBezTo>
                  <a:lnTo>
                    <a:pt x="47816" y="2377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491" name="Forme libre : forme 490">
              <a:extLst>
                <a:ext uri="{FF2B5EF4-FFF2-40B4-BE49-F238E27FC236}">
                  <a16:creationId xmlns:a16="http://schemas.microsoft.com/office/drawing/2014/main" id="{5CBE07E1-49FA-44F8-9841-6A666CBA0D78}"/>
                </a:ext>
              </a:extLst>
            </p:cNvPr>
            <p:cNvSpPr/>
            <p:nvPr>
              <p:custDataLst>
                <p:tags r:id="rId130"/>
              </p:custDataLst>
            </p:nvPr>
          </p:nvSpPr>
          <p:spPr>
            <a:xfrm>
              <a:off x="11612448" y="-15375820"/>
              <a:ext cx="76264" cy="203260"/>
            </a:xfrm>
            <a:custGeom>
              <a:avLst/>
              <a:gdLst>
                <a:gd name="connsiteX0" fmla="*/ 22434 w 76264"/>
                <a:gd name="connsiteY0" fmla="*/ 19056 h 203260"/>
                <a:gd name="connsiteX1" fmla="*/ 19066 w 76264"/>
                <a:gd name="connsiteY1" fmla="*/ 21183 h 203260"/>
                <a:gd name="connsiteX2" fmla="*/ 20663 w 76264"/>
                <a:gd name="connsiteY2" fmla="*/ 23844 h 203260"/>
                <a:gd name="connsiteX3" fmla="*/ 52932 w 76264"/>
                <a:gd name="connsiteY3" fmla="*/ 107490 h 203260"/>
                <a:gd name="connsiteX4" fmla="*/ 22251 w 76264"/>
                <a:gd name="connsiteY4" fmla="*/ 189890 h 203260"/>
                <a:gd name="connsiteX5" fmla="*/ 19066 w 76264"/>
                <a:gd name="connsiteY5" fmla="*/ 193971 h 203260"/>
                <a:gd name="connsiteX6" fmla="*/ 21369 w 76264"/>
                <a:gd name="connsiteY6" fmla="*/ 196099 h 203260"/>
                <a:gd name="connsiteX7" fmla="*/ 52042 w 76264"/>
                <a:gd name="connsiteY7" fmla="*/ 162251 h 203260"/>
                <a:gd name="connsiteX8" fmla="*/ 64991 w 76264"/>
                <a:gd name="connsiteY8" fmla="*/ 107664 h 203260"/>
                <a:gd name="connsiteX9" fmla="*/ 22434 w 76264"/>
                <a:gd name="connsiteY9" fmla="*/ 1905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264" h="203260">
                  <a:moveTo>
                    <a:pt x="22434" y="19056"/>
                  </a:moveTo>
                  <a:cubicBezTo>
                    <a:pt x="21195" y="19056"/>
                    <a:pt x="19066" y="19056"/>
                    <a:pt x="19066" y="21183"/>
                  </a:cubicBezTo>
                  <a:cubicBezTo>
                    <a:pt x="19066" y="22066"/>
                    <a:pt x="19598" y="22598"/>
                    <a:pt x="20663" y="23844"/>
                  </a:cubicBezTo>
                  <a:cubicBezTo>
                    <a:pt x="35907" y="37841"/>
                    <a:pt x="52932" y="61765"/>
                    <a:pt x="52932" y="107490"/>
                  </a:cubicBezTo>
                  <a:cubicBezTo>
                    <a:pt x="52932" y="144530"/>
                    <a:pt x="41404" y="172526"/>
                    <a:pt x="22251" y="189890"/>
                  </a:cubicBezTo>
                  <a:cubicBezTo>
                    <a:pt x="19241" y="192908"/>
                    <a:pt x="19066" y="193081"/>
                    <a:pt x="19066" y="193971"/>
                  </a:cubicBezTo>
                  <a:cubicBezTo>
                    <a:pt x="19066" y="194852"/>
                    <a:pt x="19598" y="196099"/>
                    <a:pt x="21369" y="196099"/>
                  </a:cubicBezTo>
                  <a:cubicBezTo>
                    <a:pt x="23498" y="196099"/>
                    <a:pt x="40340" y="184403"/>
                    <a:pt x="52042" y="162251"/>
                  </a:cubicBezTo>
                  <a:cubicBezTo>
                    <a:pt x="59844" y="147539"/>
                    <a:pt x="64991" y="128396"/>
                    <a:pt x="64991" y="107664"/>
                  </a:cubicBezTo>
                  <a:cubicBezTo>
                    <a:pt x="64991" y="82678"/>
                    <a:pt x="57539" y="43868"/>
                    <a:pt x="22434" y="1905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492" name="Forme libre : forme 491">
              <a:extLst>
                <a:ext uri="{FF2B5EF4-FFF2-40B4-BE49-F238E27FC236}">
                  <a16:creationId xmlns:a16="http://schemas.microsoft.com/office/drawing/2014/main" id="{5C6C4D64-61C5-4A29-A605-7C7A812177E5}"/>
                </a:ext>
              </a:extLst>
            </p:cNvPr>
            <p:cNvSpPr/>
            <p:nvPr>
              <p:custDataLst>
                <p:tags r:id="rId131"/>
              </p:custDataLst>
            </p:nvPr>
          </p:nvSpPr>
          <p:spPr>
            <a:xfrm>
              <a:off x="11702291" y="-15318329"/>
              <a:ext cx="127107" cy="203260"/>
            </a:xfrm>
            <a:custGeom>
              <a:avLst/>
              <a:gdLst>
                <a:gd name="connsiteX0" fmla="*/ 75279 w 127106"/>
                <a:gd name="connsiteY0" fmla="*/ 88402 h 203260"/>
                <a:gd name="connsiteX1" fmla="*/ 19066 w 127106"/>
                <a:gd name="connsiteY1" fmla="*/ 159520 h 203260"/>
                <a:gd name="connsiteX2" fmla="*/ 59073 w 127106"/>
                <a:gd name="connsiteY2" fmla="*/ 202045 h 203260"/>
                <a:gd name="connsiteX3" fmla="*/ 109717 w 127106"/>
                <a:gd name="connsiteY3" fmla="*/ 127379 h 203260"/>
                <a:gd name="connsiteX4" fmla="*/ 90985 w 127106"/>
                <a:gd name="connsiteY4" fmla="*/ 80303 h 203260"/>
                <a:gd name="connsiteX5" fmla="*/ 66922 w 127106"/>
                <a:gd name="connsiteY5" fmla="*/ 38801 h 203260"/>
                <a:gd name="connsiteX6" fmla="*/ 80856 w 127106"/>
                <a:gd name="connsiteY6" fmla="*/ 27154 h 203260"/>
                <a:gd name="connsiteX7" fmla="*/ 98834 w 127106"/>
                <a:gd name="connsiteY7" fmla="*/ 33991 h 203260"/>
                <a:gd name="connsiteX8" fmla="*/ 112760 w 127106"/>
                <a:gd name="connsiteY8" fmla="*/ 40318 h 203260"/>
                <a:gd name="connsiteX9" fmla="*/ 122889 w 127106"/>
                <a:gd name="connsiteY9" fmla="*/ 30195 h 203260"/>
                <a:gd name="connsiteX10" fmla="*/ 109717 w 127106"/>
                <a:gd name="connsiteY10" fmla="*/ 21842 h 203260"/>
                <a:gd name="connsiteX11" fmla="*/ 88959 w 127106"/>
                <a:gd name="connsiteY11" fmla="*/ 19056 h 203260"/>
                <a:gd name="connsiteX12" fmla="*/ 60089 w 127106"/>
                <a:gd name="connsiteY12" fmla="*/ 45122 h 203260"/>
                <a:gd name="connsiteX13" fmla="*/ 75279 w 127106"/>
                <a:gd name="connsiteY13" fmla="*/ 88402 h 203260"/>
                <a:gd name="connsiteX14" fmla="*/ 78321 w 127106"/>
                <a:gd name="connsiteY14" fmla="*/ 93976 h 203260"/>
                <a:gd name="connsiteX15" fmla="*/ 92248 w 127106"/>
                <a:gd name="connsiteY15" fmla="*/ 137502 h 203260"/>
                <a:gd name="connsiteX16" fmla="*/ 59073 w 127106"/>
                <a:gd name="connsiteY16" fmla="*/ 196471 h 203260"/>
                <a:gd name="connsiteX17" fmla="*/ 34764 w 127106"/>
                <a:gd name="connsiteY17" fmla="*/ 166610 h 203260"/>
                <a:gd name="connsiteX18" fmla="*/ 78321 w 127106"/>
                <a:gd name="connsiteY18" fmla="*/ 9397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7106" h="203260">
                  <a:moveTo>
                    <a:pt x="75279" y="88402"/>
                  </a:moveTo>
                  <a:cubicBezTo>
                    <a:pt x="43629" y="96001"/>
                    <a:pt x="19066" y="128896"/>
                    <a:pt x="19066" y="159520"/>
                  </a:cubicBezTo>
                  <a:cubicBezTo>
                    <a:pt x="19066" y="183815"/>
                    <a:pt x="35272" y="202045"/>
                    <a:pt x="59073" y="202045"/>
                  </a:cubicBezTo>
                  <a:cubicBezTo>
                    <a:pt x="88705" y="202045"/>
                    <a:pt x="109717" y="162306"/>
                    <a:pt x="109717" y="127379"/>
                  </a:cubicBezTo>
                  <a:cubicBezTo>
                    <a:pt x="109717" y="104346"/>
                    <a:pt x="99588" y="91698"/>
                    <a:pt x="90985" y="80303"/>
                  </a:cubicBezTo>
                  <a:cubicBezTo>
                    <a:pt x="81865" y="68917"/>
                    <a:pt x="66922" y="49933"/>
                    <a:pt x="66922" y="38801"/>
                  </a:cubicBezTo>
                  <a:cubicBezTo>
                    <a:pt x="66922" y="33228"/>
                    <a:pt x="71990" y="27154"/>
                    <a:pt x="80856" y="27154"/>
                  </a:cubicBezTo>
                  <a:cubicBezTo>
                    <a:pt x="88450" y="27154"/>
                    <a:pt x="93511" y="30449"/>
                    <a:pt x="98834" y="33991"/>
                  </a:cubicBezTo>
                  <a:cubicBezTo>
                    <a:pt x="103894" y="37023"/>
                    <a:pt x="108962" y="40318"/>
                    <a:pt x="112760" y="40318"/>
                  </a:cubicBezTo>
                  <a:cubicBezTo>
                    <a:pt x="119091" y="40318"/>
                    <a:pt x="122889" y="34244"/>
                    <a:pt x="122889" y="30195"/>
                  </a:cubicBezTo>
                  <a:cubicBezTo>
                    <a:pt x="122889" y="24629"/>
                    <a:pt x="118837" y="23866"/>
                    <a:pt x="109717" y="21842"/>
                  </a:cubicBezTo>
                  <a:cubicBezTo>
                    <a:pt x="96554" y="19056"/>
                    <a:pt x="93010" y="19056"/>
                    <a:pt x="88959" y="19056"/>
                  </a:cubicBezTo>
                  <a:cubicBezTo>
                    <a:pt x="69202" y="19056"/>
                    <a:pt x="60089" y="29940"/>
                    <a:pt x="60089" y="45122"/>
                  </a:cubicBezTo>
                  <a:cubicBezTo>
                    <a:pt x="60089" y="58794"/>
                    <a:pt x="67430" y="72968"/>
                    <a:pt x="75279" y="88402"/>
                  </a:cubicBezTo>
                  <a:close/>
                  <a:moveTo>
                    <a:pt x="78321" y="93976"/>
                  </a:moveTo>
                  <a:cubicBezTo>
                    <a:pt x="84653" y="105616"/>
                    <a:pt x="92248" y="119281"/>
                    <a:pt x="92248" y="137502"/>
                  </a:cubicBezTo>
                  <a:cubicBezTo>
                    <a:pt x="92248" y="154207"/>
                    <a:pt x="82628" y="196471"/>
                    <a:pt x="59073" y="196471"/>
                  </a:cubicBezTo>
                  <a:cubicBezTo>
                    <a:pt x="45147" y="196471"/>
                    <a:pt x="34764" y="185841"/>
                    <a:pt x="34764" y="166610"/>
                  </a:cubicBezTo>
                  <a:cubicBezTo>
                    <a:pt x="34764" y="150667"/>
                    <a:pt x="44137" y="103083"/>
                    <a:pt x="78321" y="9397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493" name="Forme libre : forme 492">
              <a:extLst>
                <a:ext uri="{FF2B5EF4-FFF2-40B4-BE49-F238E27FC236}">
                  <a16:creationId xmlns:a16="http://schemas.microsoft.com/office/drawing/2014/main" id="{687D9AAF-16A2-40F2-8300-1EFCA40EFB69}"/>
                </a:ext>
              </a:extLst>
            </p:cNvPr>
            <p:cNvSpPr/>
            <p:nvPr>
              <p:custDataLst>
                <p:tags r:id="rId132"/>
              </p:custDataLst>
            </p:nvPr>
          </p:nvSpPr>
          <p:spPr>
            <a:xfrm>
              <a:off x="11812552" y="-15223410"/>
              <a:ext cx="254214" cy="152445"/>
            </a:xfrm>
            <a:custGeom>
              <a:avLst/>
              <a:gdLst>
                <a:gd name="connsiteX0" fmla="*/ 87688 w 254213"/>
                <a:gd name="connsiteY0" fmla="*/ 127689 h 152445"/>
                <a:gd name="connsiteX1" fmla="*/ 85201 w 254213"/>
                <a:gd name="connsiteY1" fmla="*/ 138146 h 152445"/>
                <a:gd name="connsiteX2" fmla="*/ 91231 w 254213"/>
                <a:gd name="connsiteY2" fmla="*/ 143814 h 152445"/>
                <a:gd name="connsiteX3" fmla="*/ 98150 w 254213"/>
                <a:gd name="connsiteY3" fmla="*/ 139915 h 152445"/>
                <a:gd name="connsiteX4" fmla="*/ 101344 w 254213"/>
                <a:gd name="connsiteY4" fmla="*/ 128927 h 152445"/>
                <a:gd name="connsiteX5" fmla="*/ 105245 w 254213"/>
                <a:gd name="connsiteY5" fmla="*/ 112983 h 152445"/>
                <a:gd name="connsiteX6" fmla="*/ 108255 w 254213"/>
                <a:gd name="connsiteY6" fmla="*/ 101106 h 152445"/>
                <a:gd name="connsiteX7" fmla="*/ 113752 w 254213"/>
                <a:gd name="connsiteY7" fmla="*/ 87639 h 152445"/>
                <a:gd name="connsiteX8" fmla="*/ 142121 w 254213"/>
                <a:gd name="connsiteY8" fmla="*/ 68853 h 152445"/>
                <a:gd name="connsiteX9" fmla="*/ 152583 w 254213"/>
                <a:gd name="connsiteY9" fmla="*/ 81256 h 152445"/>
                <a:gd name="connsiteX10" fmla="*/ 142121 w 254213"/>
                <a:gd name="connsiteY10" fmla="*/ 119002 h 152445"/>
                <a:gd name="connsiteX11" fmla="*/ 139460 w 254213"/>
                <a:gd name="connsiteY11" fmla="*/ 128578 h 152445"/>
                <a:gd name="connsiteX12" fmla="*/ 156309 w 254213"/>
                <a:gd name="connsiteY12" fmla="*/ 143814 h 152445"/>
                <a:gd name="connsiteX13" fmla="*/ 181842 w 254213"/>
                <a:gd name="connsiteY13" fmla="*/ 116700 h 152445"/>
                <a:gd name="connsiteX14" fmla="*/ 179006 w 254213"/>
                <a:gd name="connsiteY14" fmla="*/ 114398 h 152445"/>
                <a:gd name="connsiteX15" fmla="*/ 175638 w 254213"/>
                <a:gd name="connsiteY15" fmla="*/ 117414 h 152445"/>
                <a:gd name="connsiteX16" fmla="*/ 156842 w 254213"/>
                <a:gd name="connsiteY16" fmla="*/ 138851 h 152445"/>
                <a:gd name="connsiteX17" fmla="*/ 152409 w 254213"/>
                <a:gd name="connsiteY17" fmla="*/ 132651 h 152445"/>
                <a:gd name="connsiteX18" fmla="*/ 156484 w 254213"/>
                <a:gd name="connsiteY18" fmla="*/ 118296 h 152445"/>
                <a:gd name="connsiteX19" fmla="*/ 165882 w 254213"/>
                <a:gd name="connsiteY19" fmla="*/ 84091 h 152445"/>
                <a:gd name="connsiteX20" fmla="*/ 159320 w 254213"/>
                <a:gd name="connsiteY20" fmla="*/ 68680 h 152445"/>
                <a:gd name="connsiteX21" fmla="*/ 142828 w 254213"/>
                <a:gd name="connsiteY21" fmla="*/ 63891 h 152445"/>
                <a:gd name="connsiteX22" fmla="*/ 111449 w 254213"/>
                <a:gd name="connsiteY22" fmla="*/ 81788 h 152445"/>
                <a:gd name="connsiteX23" fmla="*/ 88394 w 254213"/>
                <a:gd name="connsiteY23" fmla="*/ 63891 h 152445"/>
                <a:gd name="connsiteX24" fmla="*/ 58429 w 254213"/>
                <a:gd name="connsiteY24" fmla="*/ 80017 h 152445"/>
                <a:gd name="connsiteX25" fmla="*/ 39459 w 254213"/>
                <a:gd name="connsiteY25" fmla="*/ 63891 h 152445"/>
                <a:gd name="connsiteX26" fmla="*/ 25453 w 254213"/>
                <a:gd name="connsiteY26" fmla="*/ 73459 h 152445"/>
                <a:gd name="connsiteX27" fmla="*/ 19066 w 254213"/>
                <a:gd name="connsiteY27" fmla="*/ 91006 h 152445"/>
                <a:gd name="connsiteX28" fmla="*/ 22077 w 254213"/>
                <a:gd name="connsiteY28" fmla="*/ 93309 h 152445"/>
                <a:gd name="connsiteX29" fmla="*/ 25985 w 254213"/>
                <a:gd name="connsiteY29" fmla="*/ 87990 h 152445"/>
                <a:gd name="connsiteX30" fmla="*/ 38926 w 254213"/>
                <a:gd name="connsiteY30" fmla="*/ 68853 h 152445"/>
                <a:gd name="connsiteX31" fmla="*/ 44774 w 254213"/>
                <a:gd name="connsiteY31" fmla="*/ 77541 h 152445"/>
                <a:gd name="connsiteX32" fmla="*/ 41937 w 254213"/>
                <a:gd name="connsiteY32" fmla="*/ 92245 h 152445"/>
                <a:gd name="connsiteX33" fmla="*/ 38037 w 254213"/>
                <a:gd name="connsiteY33" fmla="*/ 108196 h 152445"/>
                <a:gd name="connsiteX34" fmla="*/ 32365 w 254213"/>
                <a:gd name="connsiteY34" fmla="*/ 130880 h 152445"/>
                <a:gd name="connsiteX35" fmla="*/ 30593 w 254213"/>
                <a:gd name="connsiteY35" fmla="*/ 138146 h 152445"/>
                <a:gd name="connsiteX36" fmla="*/ 36622 w 254213"/>
                <a:gd name="connsiteY36" fmla="*/ 143814 h 152445"/>
                <a:gd name="connsiteX37" fmla="*/ 43534 w 254213"/>
                <a:gd name="connsiteY37" fmla="*/ 139915 h 152445"/>
                <a:gd name="connsiteX38" fmla="*/ 46728 w 254213"/>
                <a:gd name="connsiteY38" fmla="*/ 128927 h 152445"/>
                <a:gd name="connsiteX39" fmla="*/ 50628 w 254213"/>
                <a:gd name="connsiteY39" fmla="*/ 112983 h 152445"/>
                <a:gd name="connsiteX40" fmla="*/ 53639 w 254213"/>
                <a:gd name="connsiteY40" fmla="*/ 101106 h 152445"/>
                <a:gd name="connsiteX41" fmla="*/ 61090 w 254213"/>
                <a:gd name="connsiteY41" fmla="*/ 85155 h 152445"/>
                <a:gd name="connsiteX42" fmla="*/ 87688 w 254213"/>
                <a:gd name="connsiteY42" fmla="*/ 68853 h 152445"/>
                <a:gd name="connsiteX43" fmla="*/ 98150 w 254213"/>
                <a:gd name="connsiteY43" fmla="*/ 81256 h 152445"/>
                <a:gd name="connsiteX44" fmla="*/ 95131 w 254213"/>
                <a:gd name="connsiteY44" fmla="*/ 97915 h 152445"/>
                <a:gd name="connsiteX45" fmla="*/ 87688 w 254213"/>
                <a:gd name="connsiteY45" fmla="*/ 127689 h 152445"/>
                <a:gd name="connsiteX46" fmla="*/ 240444 w 254213"/>
                <a:gd name="connsiteY46" fmla="*/ 24375 h 152445"/>
                <a:gd name="connsiteX47" fmla="*/ 241159 w 254213"/>
                <a:gd name="connsiteY47" fmla="*/ 21532 h 152445"/>
                <a:gd name="connsiteX48" fmla="*/ 238315 w 254213"/>
                <a:gd name="connsiteY48" fmla="*/ 19056 h 152445"/>
                <a:gd name="connsiteX49" fmla="*/ 215618 w 254213"/>
                <a:gd name="connsiteY49" fmla="*/ 20825 h 152445"/>
                <a:gd name="connsiteX50" fmla="*/ 211901 w 254213"/>
                <a:gd name="connsiteY50" fmla="*/ 24899 h 152445"/>
                <a:gd name="connsiteX51" fmla="*/ 216334 w 254213"/>
                <a:gd name="connsiteY51" fmla="*/ 27385 h 152445"/>
                <a:gd name="connsiteX52" fmla="*/ 224842 w 254213"/>
                <a:gd name="connsiteY52" fmla="*/ 30044 h 152445"/>
                <a:gd name="connsiteX53" fmla="*/ 224135 w 254213"/>
                <a:gd name="connsiteY53" fmla="*/ 33943 h 152445"/>
                <a:gd name="connsiteX54" fmla="*/ 202145 w 254213"/>
                <a:gd name="connsiteY54" fmla="*/ 121488 h 152445"/>
                <a:gd name="connsiteX55" fmla="*/ 201438 w 254213"/>
                <a:gd name="connsiteY55" fmla="*/ 126982 h 152445"/>
                <a:gd name="connsiteX56" fmla="*/ 220051 w 254213"/>
                <a:gd name="connsiteY56" fmla="*/ 143814 h 152445"/>
                <a:gd name="connsiteX57" fmla="*/ 234240 w 254213"/>
                <a:gd name="connsiteY57" fmla="*/ 134421 h 152445"/>
                <a:gd name="connsiteX58" fmla="*/ 240444 w 254213"/>
                <a:gd name="connsiteY58" fmla="*/ 116700 h 152445"/>
                <a:gd name="connsiteX59" fmla="*/ 237608 w 254213"/>
                <a:gd name="connsiteY59" fmla="*/ 114398 h 152445"/>
                <a:gd name="connsiteX60" fmla="*/ 234065 w 254213"/>
                <a:gd name="connsiteY60" fmla="*/ 118653 h 152445"/>
                <a:gd name="connsiteX61" fmla="*/ 220767 w 254213"/>
                <a:gd name="connsiteY61" fmla="*/ 138851 h 152445"/>
                <a:gd name="connsiteX62" fmla="*/ 214737 w 254213"/>
                <a:gd name="connsiteY62" fmla="*/ 130173 h 152445"/>
                <a:gd name="connsiteX63" fmla="*/ 215801 w 254213"/>
                <a:gd name="connsiteY63" fmla="*/ 122900 h 152445"/>
                <a:gd name="connsiteX64" fmla="*/ 240444 w 254213"/>
                <a:gd name="connsiteY64" fmla="*/ 2437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54213" h="152445">
                  <a:moveTo>
                    <a:pt x="87688" y="127689"/>
                  </a:moveTo>
                  <a:cubicBezTo>
                    <a:pt x="86798" y="131229"/>
                    <a:pt x="85201" y="137256"/>
                    <a:pt x="85201" y="138146"/>
                  </a:cubicBezTo>
                  <a:cubicBezTo>
                    <a:pt x="85201" y="142044"/>
                    <a:pt x="88394" y="143814"/>
                    <a:pt x="91231" y="143814"/>
                  </a:cubicBezTo>
                  <a:cubicBezTo>
                    <a:pt x="94424" y="143814"/>
                    <a:pt x="97260" y="141512"/>
                    <a:pt x="98150" y="139915"/>
                  </a:cubicBezTo>
                  <a:cubicBezTo>
                    <a:pt x="99032" y="138319"/>
                    <a:pt x="100454" y="132651"/>
                    <a:pt x="101344" y="128927"/>
                  </a:cubicBezTo>
                  <a:cubicBezTo>
                    <a:pt x="102225" y="125560"/>
                    <a:pt x="104180" y="117414"/>
                    <a:pt x="105245" y="112983"/>
                  </a:cubicBezTo>
                  <a:cubicBezTo>
                    <a:pt x="106301" y="109077"/>
                    <a:pt x="107365" y="105178"/>
                    <a:pt x="108255" y="101106"/>
                  </a:cubicBezTo>
                  <a:cubicBezTo>
                    <a:pt x="110209" y="93484"/>
                    <a:pt x="110209" y="93134"/>
                    <a:pt x="113752" y="87639"/>
                  </a:cubicBezTo>
                  <a:cubicBezTo>
                    <a:pt x="119425" y="78954"/>
                    <a:pt x="128291" y="68853"/>
                    <a:pt x="142121" y="68853"/>
                  </a:cubicBezTo>
                  <a:cubicBezTo>
                    <a:pt x="152052" y="68853"/>
                    <a:pt x="152583" y="77009"/>
                    <a:pt x="152583" y="81256"/>
                  </a:cubicBezTo>
                  <a:cubicBezTo>
                    <a:pt x="152583" y="91888"/>
                    <a:pt x="144957" y="111563"/>
                    <a:pt x="142121" y="119002"/>
                  </a:cubicBezTo>
                  <a:cubicBezTo>
                    <a:pt x="140175" y="123964"/>
                    <a:pt x="139460" y="125560"/>
                    <a:pt x="139460" y="128578"/>
                  </a:cubicBezTo>
                  <a:cubicBezTo>
                    <a:pt x="139460" y="137971"/>
                    <a:pt x="147261" y="143814"/>
                    <a:pt x="156309" y="143814"/>
                  </a:cubicBezTo>
                  <a:cubicBezTo>
                    <a:pt x="174041" y="143814"/>
                    <a:pt x="181842" y="119360"/>
                    <a:pt x="181842" y="116700"/>
                  </a:cubicBezTo>
                  <a:cubicBezTo>
                    <a:pt x="181842" y="114398"/>
                    <a:pt x="179538" y="114398"/>
                    <a:pt x="179006" y="114398"/>
                  </a:cubicBezTo>
                  <a:cubicBezTo>
                    <a:pt x="176519" y="114398"/>
                    <a:pt x="176344" y="115461"/>
                    <a:pt x="175638" y="117414"/>
                  </a:cubicBezTo>
                  <a:cubicBezTo>
                    <a:pt x="171555" y="131588"/>
                    <a:pt x="163928" y="138851"/>
                    <a:pt x="156842" y="138851"/>
                  </a:cubicBezTo>
                  <a:cubicBezTo>
                    <a:pt x="153116" y="138851"/>
                    <a:pt x="152409" y="136375"/>
                    <a:pt x="152409" y="132651"/>
                  </a:cubicBezTo>
                  <a:cubicBezTo>
                    <a:pt x="152409" y="128578"/>
                    <a:pt x="153291" y="126275"/>
                    <a:pt x="156484" y="118296"/>
                  </a:cubicBezTo>
                  <a:cubicBezTo>
                    <a:pt x="158613" y="112802"/>
                    <a:pt x="165882" y="94016"/>
                    <a:pt x="165882" y="84091"/>
                  </a:cubicBezTo>
                  <a:cubicBezTo>
                    <a:pt x="165882" y="81256"/>
                    <a:pt x="165882" y="73816"/>
                    <a:pt x="159320" y="68680"/>
                  </a:cubicBezTo>
                  <a:cubicBezTo>
                    <a:pt x="156309" y="66369"/>
                    <a:pt x="151162" y="63891"/>
                    <a:pt x="142828" y="63891"/>
                  </a:cubicBezTo>
                  <a:cubicBezTo>
                    <a:pt x="126876" y="63891"/>
                    <a:pt x="117121" y="74349"/>
                    <a:pt x="111449" y="81788"/>
                  </a:cubicBezTo>
                  <a:cubicBezTo>
                    <a:pt x="110027" y="66726"/>
                    <a:pt x="97436" y="63891"/>
                    <a:pt x="88394" y="63891"/>
                  </a:cubicBezTo>
                  <a:cubicBezTo>
                    <a:pt x="73682" y="63891"/>
                    <a:pt x="63752" y="72927"/>
                    <a:pt x="58429" y="80017"/>
                  </a:cubicBezTo>
                  <a:cubicBezTo>
                    <a:pt x="57190" y="67790"/>
                    <a:pt x="46728" y="63891"/>
                    <a:pt x="39459" y="63891"/>
                  </a:cubicBezTo>
                  <a:cubicBezTo>
                    <a:pt x="31833" y="63891"/>
                    <a:pt x="27757" y="69385"/>
                    <a:pt x="25453" y="73459"/>
                  </a:cubicBezTo>
                  <a:cubicBezTo>
                    <a:pt x="21552" y="80017"/>
                    <a:pt x="19066" y="90117"/>
                    <a:pt x="19066" y="91006"/>
                  </a:cubicBezTo>
                  <a:cubicBezTo>
                    <a:pt x="19066" y="93309"/>
                    <a:pt x="21552" y="93309"/>
                    <a:pt x="22077" y="93309"/>
                  </a:cubicBezTo>
                  <a:cubicBezTo>
                    <a:pt x="24563" y="93309"/>
                    <a:pt x="24738" y="92777"/>
                    <a:pt x="25985" y="87990"/>
                  </a:cubicBezTo>
                  <a:cubicBezTo>
                    <a:pt x="28639" y="77541"/>
                    <a:pt x="32007" y="68853"/>
                    <a:pt x="38926" y="68853"/>
                  </a:cubicBezTo>
                  <a:cubicBezTo>
                    <a:pt x="43534" y="68853"/>
                    <a:pt x="44774" y="72752"/>
                    <a:pt x="44774" y="77541"/>
                  </a:cubicBezTo>
                  <a:cubicBezTo>
                    <a:pt x="44774" y="80907"/>
                    <a:pt x="43185" y="87458"/>
                    <a:pt x="41937" y="92245"/>
                  </a:cubicBezTo>
                  <a:cubicBezTo>
                    <a:pt x="40698" y="97032"/>
                    <a:pt x="38926" y="104297"/>
                    <a:pt x="38037" y="108196"/>
                  </a:cubicBezTo>
                  <a:lnTo>
                    <a:pt x="32365" y="130880"/>
                  </a:lnTo>
                  <a:cubicBezTo>
                    <a:pt x="31657" y="133183"/>
                    <a:pt x="30593" y="137614"/>
                    <a:pt x="30593" y="138146"/>
                  </a:cubicBezTo>
                  <a:cubicBezTo>
                    <a:pt x="30593" y="142044"/>
                    <a:pt x="33787" y="143814"/>
                    <a:pt x="36622" y="143814"/>
                  </a:cubicBezTo>
                  <a:cubicBezTo>
                    <a:pt x="39808" y="143814"/>
                    <a:pt x="42652" y="141512"/>
                    <a:pt x="43534" y="139915"/>
                  </a:cubicBezTo>
                  <a:cubicBezTo>
                    <a:pt x="44424" y="138319"/>
                    <a:pt x="45838" y="132651"/>
                    <a:pt x="46728" y="128927"/>
                  </a:cubicBezTo>
                  <a:cubicBezTo>
                    <a:pt x="47617" y="125560"/>
                    <a:pt x="49563" y="117414"/>
                    <a:pt x="50628" y="112983"/>
                  </a:cubicBezTo>
                  <a:cubicBezTo>
                    <a:pt x="51692" y="109077"/>
                    <a:pt x="52757" y="105178"/>
                    <a:pt x="53639" y="101106"/>
                  </a:cubicBezTo>
                  <a:cubicBezTo>
                    <a:pt x="55593" y="93841"/>
                    <a:pt x="55951" y="92420"/>
                    <a:pt x="61090" y="85155"/>
                  </a:cubicBezTo>
                  <a:cubicBezTo>
                    <a:pt x="66055" y="78065"/>
                    <a:pt x="74389" y="68853"/>
                    <a:pt x="87688" y="68853"/>
                  </a:cubicBezTo>
                  <a:cubicBezTo>
                    <a:pt x="97968" y="68853"/>
                    <a:pt x="98150" y="77890"/>
                    <a:pt x="98150" y="81256"/>
                  </a:cubicBezTo>
                  <a:cubicBezTo>
                    <a:pt x="98150" y="85687"/>
                    <a:pt x="97618" y="87990"/>
                    <a:pt x="95131" y="97915"/>
                  </a:cubicBezTo>
                  <a:lnTo>
                    <a:pt x="87688" y="127689"/>
                  </a:lnTo>
                  <a:close/>
                  <a:moveTo>
                    <a:pt x="240444" y="24375"/>
                  </a:moveTo>
                  <a:cubicBezTo>
                    <a:pt x="240627" y="24018"/>
                    <a:pt x="241159" y="21715"/>
                    <a:pt x="241159" y="21532"/>
                  </a:cubicBezTo>
                  <a:cubicBezTo>
                    <a:pt x="241159" y="20651"/>
                    <a:pt x="240444" y="19056"/>
                    <a:pt x="238315" y="19056"/>
                  </a:cubicBezTo>
                  <a:cubicBezTo>
                    <a:pt x="234772" y="19056"/>
                    <a:pt x="220051" y="20468"/>
                    <a:pt x="215618" y="20825"/>
                  </a:cubicBezTo>
                  <a:cubicBezTo>
                    <a:pt x="214379" y="21000"/>
                    <a:pt x="211901" y="21183"/>
                    <a:pt x="211901" y="24899"/>
                  </a:cubicBezTo>
                  <a:cubicBezTo>
                    <a:pt x="211901" y="27385"/>
                    <a:pt x="214379" y="27385"/>
                    <a:pt x="216334" y="27385"/>
                  </a:cubicBezTo>
                  <a:cubicBezTo>
                    <a:pt x="224842" y="27385"/>
                    <a:pt x="224842" y="28622"/>
                    <a:pt x="224842" y="30044"/>
                  </a:cubicBezTo>
                  <a:cubicBezTo>
                    <a:pt x="224842" y="31283"/>
                    <a:pt x="224484" y="32347"/>
                    <a:pt x="224135" y="33943"/>
                  </a:cubicBezTo>
                  <a:lnTo>
                    <a:pt x="202145" y="121488"/>
                  </a:lnTo>
                  <a:cubicBezTo>
                    <a:pt x="201613" y="123259"/>
                    <a:pt x="201438" y="125211"/>
                    <a:pt x="201438" y="126982"/>
                  </a:cubicBezTo>
                  <a:cubicBezTo>
                    <a:pt x="201438" y="138319"/>
                    <a:pt x="211543" y="143814"/>
                    <a:pt x="220051" y="143814"/>
                  </a:cubicBezTo>
                  <a:cubicBezTo>
                    <a:pt x="224310" y="143814"/>
                    <a:pt x="229632" y="142401"/>
                    <a:pt x="234240" y="134421"/>
                  </a:cubicBezTo>
                  <a:cubicBezTo>
                    <a:pt x="237965" y="127863"/>
                    <a:pt x="240444" y="117414"/>
                    <a:pt x="240444" y="116700"/>
                  </a:cubicBezTo>
                  <a:cubicBezTo>
                    <a:pt x="240444" y="114398"/>
                    <a:pt x="238141" y="114398"/>
                    <a:pt x="237608" y="114398"/>
                  </a:cubicBezTo>
                  <a:cubicBezTo>
                    <a:pt x="235130" y="114398"/>
                    <a:pt x="234772" y="115461"/>
                    <a:pt x="234065" y="118653"/>
                  </a:cubicBezTo>
                  <a:cubicBezTo>
                    <a:pt x="231761" y="127514"/>
                    <a:pt x="228385" y="138851"/>
                    <a:pt x="220767" y="138851"/>
                  </a:cubicBezTo>
                  <a:cubicBezTo>
                    <a:pt x="215976" y="138851"/>
                    <a:pt x="214737" y="134421"/>
                    <a:pt x="214737" y="130173"/>
                  </a:cubicBezTo>
                  <a:cubicBezTo>
                    <a:pt x="214737" y="128221"/>
                    <a:pt x="215269" y="124854"/>
                    <a:pt x="215801" y="122900"/>
                  </a:cubicBezTo>
                  <a:lnTo>
                    <a:pt x="240444" y="243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494" name="Forme libre : forme 493">
              <a:extLst>
                <a:ext uri="{FF2B5EF4-FFF2-40B4-BE49-F238E27FC236}">
                  <a16:creationId xmlns:a16="http://schemas.microsoft.com/office/drawing/2014/main" id="{42D81ECD-01B8-4B6E-AE71-939D05C3B9D1}"/>
                </a:ext>
              </a:extLst>
            </p:cNvPr>
            <p:cNvSpPr/>
            <p:nvPr>
              <p:custDataLst>
                <p:tags r:id="rId133"/>
              </p:custDataLst>
            </p:nvPr>
          </p:nvSpPr>
          <p:spPr>
            <a:xfrm>
              <a:off x="12071307" y="-15310485"/>
              <a:ext cx="203371" cy="203260"/>
            </a:xfrm>
            <a:custGeom>
              <a:avLst/>
              <a:gdLst>
                <a:gd name="connsiteX0" fmla="*/ 188729 w 203370"/>
                <a:gd name="connsiteY0" fmla="*/ 132191 h 203260"/>
                <a:gd name="connsiteX1" fmla="*/ 190001 w 203370"/>
                <a:gd name="connsiteY1" fmla="*/ 128650 h 203260"/>
                <a:gd name="connsiteX2" fmla="*/ 186958 w 203370"/>
                <a:gd name="connsiteY2" fmla="*/ 125864 h 203260"/>
                <a:gd name="connsiteX3" fmla="*/ 183669 w 203370"/>
                <a:gd name="connsiteY3" fmla="*/ 128905 h 203260"/>
                <a:gd name="connsiteX4" fmla="*/ 114531 w 203370"/>
                <a:gd name="connsiteY4" fmla="*/ 183316 h 203260"/>
                <a:gd name="connsiteX5" fmla="*/ 77567 w 203370"/>
                <a:gd name="connsiteY5" fmla="*/ 183316 h 203260"/>
                <a:gd name="connsiteX6" fmla="*/ 71989 w 203370"/>
                <a:gd name="connsiteY6" fmla="*/ 183062 h 203260"/>
                <a:gd name="connsiteX7" fmla="*/ 68701 w 203370"/>
                <a:gd name="connsiteY7" fmla="*/ 180529 h 203260"/>
                <a:gd name="connsiteX8" fmla="*/ 69964 w 203370"/>
                <a:gd name="connsiteY8" fmla="*/ 174709 h 203260"/>
                <a:gd name="connsiteX9" fmla="*/ 87187 w 203370"/>
                <a:gd name="connsiteY9" fmla="*/ 105617 h 203260"/>
                <a:gd name="connsiteX10" fmla="*/ 112259 w 203370"/>
                <a:gd name="connsiteY10" fmla="*/ 105617 h 203260"/>
                <a:gd name="connsiteX11" fmla="*/ 133779 w 203370"/>
                <a:gd name="connsiteY11" fmla="*/ 117257 h 203260"/>
                <a:gd name="connsiteX12" fmla="*/ 132008 w 203370"/>
                <a:gd name="connsiteY12" fmla="*/ 129658 h 203260"/>
                <a:gd name="connsiteX13" fmla="*/ 131246 w 203370"/>
                <a:gd name="connsiteY13" fmla="*/ 132445 h 203260"/>
                <a:gd name="connsiteX14" fmla="*/ 134542 w 203370"/>
                <a:gd name="connsiteY14" fmla="*/ 135224 h 203260"/>
                <a:gd name="connsiteX15" fmla="*/ 138340 w 203370"/>
                <a:gd name="connsiteY15" fmla="*/ 130167 h 203260"/>
                <a:gd name="connsiteX16" fmla="*/ 152774 w 203370"/>
                <a:gd name="connsiteY16" fmla="*/ 70944 h 203260"/>
                <a:gd name="connsiteX17" fmla="*/ 149731 w 203370"/>
                <a:gd name="connsiteY17" fmla="*/ 68156 h 203260"/>
                <a:gd name="connsiteX18" fmla="*/ 146188 w 203370"/>
                <a:gd name="connsiteY18" fmla="*/ 72713 h 203260"/>
                <a:gd name="connsiteX19" fmla="*/ 113014 w 203370"/>
                <a:gd name="connsiteY19" fmla="*/ 97772 h 203260"/>
                <a:gd name="connsiteX20" fmla="*/ 89213 w 203370"/>
                <a:gd name="connsiteY20" fmla="*/ 97772 h 203260"/>
                <a:gd name="connsiteX21" fmla="*/ 104402 w 203370"/>
                <a:gd name="connsiteY21" fmla="*/ 36778 h 203260"/>
                <a:gd name="connsiteX22" fmla="*/ 118082 w 203370"/>
                <a:gd name="connsiteY22" fmla="*/ 26909 h 203260"/>
                <a:gd name="connsiteX23" fmla="*/ 153783 w 203370"/>
                <a:gd name="connsiteY23" fmla="*/ 26909 h 203260"/>
                <a:gd name="connsiteX24" fmla="*/ 192272 w 203370"/>
                <a:gd name="connsiteY24" fmla="*/ 55001 h 203260"/>
                <a:gd name="connsiteX25" fmla="*/ 191264 w 203370"/>
                <a:gd name="connsiteY25" fmla="*/ 68410 h 203260"/>
                <a:gd name="connsiteX26" fmla="*/ 191009 w 203370"/>
                <a:gd name="connsiteY26" fmla="*/ 72968 h 203260"/>
                <a:gd name="connsiteX27" fmla="*/ 194052 w 203370"/>
                <a:gd name="connsiteY27" fmla="*/ 76001 h 203260"/>
                <a:gd name="connsiteX28" fmla="*/ 197595 w 203370"/>
                <a:gd name="connsiteY28" fmla="*/ 69682 h 203260"/>
                <a:gd name="connsiteX29" fmla="*/ 202656 w 203370"/>
                <a:gd name="connsiteY29" fmla="*/ 25893 h 203260"/>
                <a:gd name="connsiteX30" fmla="*/ 195824 w 203370"/>
                <a:gd name="connsiteY30" fmla="*/ 19056 h 203260"/>
                <a:gd name="connsiteX31" fmla="*/ 67938 w 203370"/>
                <a:gd name="connsiteY31" fmla="*/ 19056 h 203260"/>
                <a:gd name="connsiteX32" fmla="*/ 60344 w 203370"/>
                <a:gd name="connsiteY32" fmla="*/ 24122 h 203260"/>
                <a:gd name="connsiteX33" fmla="*/ 67438 w 203370"/>
                <a:gd name="connsiteY33" fmla="*/ 26909 h 203260"/>
                <a:gd name="connsiteX34" fmla="*/ 83898 w 203370"/>
                <a:gd name="connsiteY34" fmla="*/ 31459 h 203260"/>
                <a:gd name="connsiteX35" fmla="*/ 82627 w 203370"/>
                <a:gd name="connsiteY35" fmla="*/ 37533 h 203260"/>
                <a:gd name="connsiteX36" fmla="*/ 49206 w 203370"/>
                <a:gd name="connsiteY36" fmla="*/ 171422 h 203260"/>
                <a:gd name="connsiteX37" fmla="*/ 26160 w 203370"/>
                <a:gd name="connsiteY37" fmla="*/ 183316 h 203260"/>
                <a:gd name="connsiteX38" fmla="*/ 19066 w 203370"/>
                <a:gd name="connsiteY38" fmla="*/ 188120 h 203260"/>
                <a:gd name="connsiteX39" fmla="*/ 26160 w 203370"/>
                <a:gd name="connsiteY39" fmla="*/ 191160 h 203260"/>
                <a:gd name="connsiteX40" fmla="*/ 157580 w 203370"/>
                <a:gd name="connsiteY40" fmla="*/ 191160 h 203260"/>
                <a:gd name="connsiteX41" fmla="*/ 165437 w 203370"/>
                <a:gd name="connsiteY41" fmla="*/ 186856 h 203260"/>
                <a:gd name="connsiteX42" fmla="*/ 188729 w 203370"/>
                <a:gd name="connsiteY42" fmla="*/ 13219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370" h="203260">
                  <a:moveTo>
                    <a:pt x="188729" y="132191"/>
                  </a:moveTo>
                  <a:cubicBezTo>
                    <a:pt x="189238" y="130929"/>
                    <a:pt x="190001" y="129150"/>
                    <a:pt x="190001" y="128650"/>
                  </a:cubicBezTo>
                  <a:cubicBezTo>
                    <a:pt x="190001" y="128396"/>
                    <a:pt x="190001" y="125864"/>
                    <a:pt x="186958" y="125864"/>
                  </a:cubicBezTo>
                  <a:cubicBezTo>
                    <a:pt x="184678" y="125864"/>
                    <a:pt x="184170" y="127380"/>
                    <a:pt x="183669" y="128905"/>
                  </a:cubicBezTo>
                  <a:cubicBezTo>
                    <a:pt x="167209" y="166357"/>
                    <a:pt x="157835" y="183316"/>
                    <a:pt x="114531" y="183316"/>
                  </a:cubicBezTo>
                  <a:lnTo>
                    <a:pt x="77567" y="183316"/>
                  </a:lnTo>
                  <a:cubicBezTo>
                    <a:pt x="74016" y="183316"/>
                    <a:pt x="73515" y="183316"/>
                    <a:pt x="71989" y="183062"/>
                  </a:cubicBezTo>
                  <a:cubicBezTo>
                    <a:pt x="69463" y="182807"/>
                    <a:pt x="68701" y="182553"/>
                    <a:pt x="68701" y="180529"/>
                  </a:cubicBezTo>
                  <a:cubicBezTo>
                    <a:pt x="68701" y="179774"/>
                    <a:pt x="68701" y="179267"/>
                    <a:pt x="69964" y="174709"/>
                  </a:cubicBezTo>
                  <a:lnTo>
                    <a:pt x="87187" y="105617"/>
                  </a:lnTo>
                  <a:lnTo>
                    <a:pt x="112259" y="105617"/>
                  </a:lnTo>
                  <a:cubicBezTo>
                    <a:pt x="133779" y="105617"/>
                    <a:pt x="133779" y="110928"/>
                    <a:pt x="133779" y="117257"/>
                  </a:cubicBezTo>
                  <a:cubicBezTo>
                    <a:pt x="133779" y="119027"/>
                    <a:pt x="133779" y="122068"/>
                    <a:pt x="132008" y="129658"/>
                  </a:cubicBezTo>
                  <a:cubicBezTo>
                    <a:pt x="131499" y="130929"/>
                    <a:pt x="131246" y="131684"/>
                    <a:pt x="131246" y="132445"/>
                  </a:cubicBezTo>
                  <a:cubicBezTo>
                    <a:pt x="131246" y="133707"/>
                    <a:pt x="132262" y="135224"/>
                    <a:pt x="134542" y="135224"/>
                  </a:cubicBezTo>
                  <a:cubicBezTo>
                    <a:pt x="136568" y="135224"/>
                    <a:pt x="137322" y="133962"/>
                    <a:pt x="138340" y="130167"/>
                  </a:cubicBezTo>
                  <a:lnTo>
                    <a:pt x="152774" y="70944"/>
                  </a:lnTo>
                  <a:cubicBezTo>
                    <a:pt x="152774" y="69427"/>
                    <a:pt x="151503" y="68156"/>
                    <a:pt x="149731" y="68156"/>
                  </a:cubicBezTo>
                  <a:cubicBezTo>
                    <a:pt x="147451" y="68156"/>
                    <a:pt x="146951" y="69682"/>
                    <a:pt x="146188" y="72713"/>
                  </a:cubicBezTo>
                  <a:cubicBezTo>
                    <a:pt x="140874" y="91952"/>
                    <a:pt x="136314" y="97772"/>
                    <a:pt x="113014" y="97772"/>
                  </a:cubicBezTo>
                  <a:lnTo>
                    <a:pt x="89213" y="97772"/>
                  </a:lnTo>
                  <a:lnTo>
                    <a:pt x="104402" y="36778"/>
                  </a:lnTo>
                  <a:cubicBezTo>
                    <a:pt x="106682" y="27917"/>
                    <a:pt x="106936" y="26909"/>
                    <a:pt x="118082" y="26909"/>
                  </a:cubicBezTo>
                  <a:lnTo>
                    <a:pt x="153783" y="26909"/>
                  </a:lnTo>
                  <a:cubicBezTo>
                    <a:pt x="184678" y="26909"/>
                    <a:pt x="192272" y="34245"/>
                    <a:pt x="192272" y="55001"/>
                  </a:cubicBezTo>
                  <a:cubicBezTo>
                    <a:pt x="192272" y="61073"/>
                    <a:pt x="192272" y="61582"/>
                    <a:pt x="191264" y="68410"/>
                  </a:cubicBezTo>
                  <a:cubicBezTo>
                    <a:pt x="191264" y="69927"/>
                    <a:pt x="191009" y="71705"/>
                    <a:pt x="191009" y="72968"/>
                  </a:cubicBezTo>
                  <a:cubicBezTo>
                    <a:pt x="191009" y="74230"/>
                    <a:pt x="191772" y="76001"/>
                    <a:pt x="194052" y="76001"/>
                  </a:cubicBezTo>
                  <a:cubicBezTo>
                    <a:pt x="196832" y="76001"/>
                    <a:pt x="197087" y="74484"/>
                    <a:pt x="197595" y="69682"/>
                  </a:cubicBezTo>
                  <a:lnTo>
                    <a:pt x="202656" y="25893"/>
                  </a:lnTo>
                  <a:cubicBezTo>
                    <a:pt x="203418" y="19056"/>
                    <a:pt x="202155" y="19056"/>
                    <a:pt x="195824" y="19056"/>
                  </a:cubicBezTo>
                  <a:lnTo>
                    <a:pt x="67938" y="19056"/>
                  </a:lnTo>
                  <a:cubicBezTo>
                    <a:pt x="62878" y="19056"/>
                    <a:pt x="60344" y="19056"/>
                    <a:pt x="60344" y="24122"/>
                  </a:cubicBezTo>
                  <a:cubicBezTo>
                    <a:pt x="60344" y="26909"/>
                    <a:pt x="62624" y="26909"/>
                    <a:pt x="67438" y="26909"/>
                  </a:cubicBezTo>
                  <a:cubicBezTo>
                    <a:pt x="76804" y="26909"/>
                    <a:pt x="83898" y="26909"/>
                    <a:pt x="83898" y="31459"/>
                  </a:cubicBezTo>
                  <a:cubicBezTo>
                    <a:pt x="83898" y="32474"/>
                    <a:pt x="83898" y="32983"/>
                    <a:pt x="82627" y="37533"/>
                  </a:cubicBezTo>
                  <a:lnTo>
                    <a:pt x="49206" y="171422"/>
                  </a:lnTo>
                  <a:cubicBezTo>
                    <a:pt x="46672" y="181291"/>
                    <a:pt x="46163" y="183316"/>
                    <a:pt x="26160" y="183316"/>
                  </a:cubicBezTo>
                  <a:cubicBezTo>
                    <a:pt x="21854" y="183316"/>
                    <a:pt x="19066" y="183316"/>
                    <a:pt x="19066" y="188120"/>
                  </a:cubicBezTo>
                  <a:cubicBezTo>
                    <a:pt x="19066" y="191160"/>
                    <a:pt x="21346" y="191160"/>
                    <a:pt x="26160" y="191160"/>
                  </a:cubicBezTo>
                  <a:lnTo>
                    <a:pt x="157580" y="191160"/>
                  </a:lnTo>
                  <a:cubicBezTo>
                    <a:pt x="163411" y="191160"/>
                    <a:pt x="163658" y="190907"/>
                    <a:pt x="165437" y="186856"/>
                  </a:cubicBezTo>
                  <a:lnTo>
                    <a:pt x="188729" y="1321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495" name="Forme libre : forme 494">
              <a:extLst>
                <a:ext uri="{FF2B5EF4-FFF2-40B4-BE49-F238E27FC236}">
                  <a16:creationId xmlns:a16="http://schemas.microsoft.com/office/drawing/2014/main" id="{05CD2E44-D8FC-4C4A-AA70-2F29290EEB71}"/>
                </a:ext>
              </a:extLst>
            </p:cNvPr>
            <p:cNvSpPr/>
            <p:nvPr>
              <p:custDataLst>
                <p:tags r:id="rId134"/>
              </p:custDataLst>
            </p:nvPr>
          </p:nvSpPr>
          <p:spPr>
            <a:xfrm>
              <a:off x="12261932" y="-15223410"/>
              <a:ext cx="101685" cy="152445"/>
            </a:xfrm>
            <a:custGeom>
              <a:avLst/>
              <a:gdLst>
                <a:gd name="connsiteX0" fmla="*/ 61266 w 101685"/>
                <a:gd name="connsiteY0" fmla="*/ 24375 h 152445"/>
                <a:gd name="connsiteX1" fmla="*/ 61972 w 101685"/>
                <a:gd name="connsiteY1" fmla="*/ 21532 h 152445"/>
                <a:gd name="connsiteX2" fmla="*/ 59137 w 101685"/>
                <a:gd name="connsiteY2" fmla="*/ 19056 h 152445"/>
                <a:gd name="connsiteX3" fmla="*/ 36440 w 101685"/>
                <a:gd name="connsiteY3" fmla="*/ 20825 h 152445"/>
                <a:gd name="connsiteX4" fmla="*/ 32539 w 101685"/>
                <a:gd name="connsiteY4" fmla="*/ 24899 h 152445"/>
                <a:gd name="connsiteX5" fmla="*/ 37155 w 101685"/>
                <a:gd name="connsiteY5" fmla="*/ 27385 h 152445"/>
                <a:gd name="connsiteX6" fmla="*/ 45663 w 101685"/>
                <a:gd name="connsiteY6" fmla="*/ 30044 h 152445"/>
                <a:gd name="connsiteX7" fmla="*/ 44956 w 101685"/>
                <a:gd name="connsiteY7" fmla="*/ 33943 h 152445"/>
                <a:gd name="connsiteX8" fmla="*/ 19956 w 101685"/>
                <a:gd name="connsiteY8" fmla="*/ 134247 h 152445"/>
                <a:gd name="connsiteX9" fmla="*/ 19066 w 101685"/>
                <a:gd name="connsiteY9" fmla="*/ 138146 h 152445"/>
                <a:gd name="connsiteX10" fmla="*/ 25096 w 101685"/>
                <a:gd name="connsiteY10" fmla="*/ 143814 h 152445"/>
                <a:gd name="connsiteX11" fmla="*/ 33255 w 101685"/>
                <a:gd name="connsiteY11" fmla="*/ 136375 h 152445"/>
                <a:gd name="connsiteX12" fmla="*/ 41937 w 101685"/>
                <a:gd name="connsiteY12" fmla="*/ 101995 h 152445"/>
                <a:gd name="connsiteX13" fmla="*/ 64634 w 101685"/>
                <a:gd name="connsiteY13" fmla="*/ 116525 h 152445"/>
                <a:gd name="connsiteX14" fmla="*/ 64284 w 101685"/>
                <a:gd name="connsiteY14" fmla="*/ 120066 h 152445"/>
                <a:gd name="connsiteX15" fmla="*/ 63569 w 101685"/>
                <a:gd name="connsiteY15" fmla="*/ 125560 h 152445"/>
                <a:gd name="connsiteX16" fmla="*/ 82365 w 101685"/>
                <a:gd name="connsiteY16" fmla="*/ 143814 h 152445"/>
                <a:gd name="connsiteX17" fmla="*/ 104887 w 101685"/>
                <a:gd name="connsiteY17" fmla="*/ 116700 h 152445"/>
                <a:gd name="connsiteX18" fmla="*/ 102051 w 101685"/>
                <a:gd name="connsiteY18" fmla="*/ 114398 h 152445"/>
                <a:gd name="connsiteX19" fmla="*/ 98500 w 101685"/>
                <a:gd name="connsiteY19" fmla="*/ 118653 h 152445"/>
                <a:gd name="connsiteX20" fmla="*/ 82897 w 101685"/>
                <a:gd name="connsiteY20" fmla="*/ 138851 h 152445"/>
                <a:gd name="connsiteX21" fmla="*/ 76693 w 101685"/>
                <a:gd name="connsiteY21" fmla="*/ 129641 h 152445"/>
                <a:gd name="connsiteX22" fmla="*/ 77757 w 101685"/>
                <a:gd name="connsiteY22" fmla="*/ 121663 h 152445"/>
                <a:gd name="connsiteX23" fmla="*/ 78647 w 101685"/>
                <a:gd name="connsiteY23" fmla="*/ 116167 h 152445"/>
                <a:gd name="connsiteX24" fmla="*/ 49921 w 101685"/>
                <a:gd name="connsiteY24" fmla="*/ 97383 h 152445"/>
                <a:gd name="connsiteX25" fmla="*/ 64634 w 101685"/>
                <a:gd name="connsiteY25" fmla="*/ 85687 h 152445"/>
                <a:gd name="connsiteX26" fmla="*/ 92470 w 101685"/>
                <a:gd name="connsiteY26" fmla="*/ 68853 h 152445"/>
                <a:gd name="connsiteX27" fmla="*/ 98325 w 101685"/>
                <a:gd name="connsiteY27" fmla="*/ 71156 h 152445"/>
                <a:gd name="connsiteX28" fmla="*/ 89102 w 101685"/>
                <a:gd name="connsiteY28" fmla="*/ 81081 h 152445"/>
                <a:gd name="connsiteX29" fmla="*/ 96196 w 101685"/>
                <a:gd name="connsiteY29" fmla="*/ 87639 h 152445"/>
                <a:gd name="connsiteX30" fmla="*/ 106301 w 101685"/>
                <a:gd name="connsiteY30" fmla="*/ 76294 h 152445"/>
                <a:gd name="connsiteX31" fmla="*/ 92653 w 101685"/>
                <a:gd name="connsiteY31" fmla="*/ 63891 h 152445"/>
                <a:gd name="connsiteX32" fmla="*/ 64284 w 101685"/>
                <a:gd name="connsiteY32" fmla="*/ 79485 h 152445"/>
                <a:gd name="connsiteX33" fmla="*/ 43708 w 101685"/>
                <a:gd name="connsiteY33" fmla="*/ 95080 h 152445"/>
                <a:gd name="connsiteX34" fmla="*/ 61266 w 101685"/>
                <a:gd name="connsiteY34" fmla="*/ 2437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1685" h="152445">
                  <a:moveTo>
                    <a:pt x="61266" y="24375"/>
                  </a:moveTo>
                  <a:cubicBezTo>
                    <a:pt x="61440" y="24018"/>
                    <a:pt x="61972" y="21715"/>
                    <a:pt x="61972" y="21532"/>
                  </a:cubicBezTo>
                  <a:cubicBezTo>
                    <a:pt x="61972" y="20651"/>
                    <a:pt x="61266" y="19056"/>
                    <a:pt x="59137" y="19056"/>
                  </a:cubicBezTo>
                  <a:cubicBezTo>
                    <a:pt x="55593" y="19056"/>
                    <a:pt x="40873" y="20468"/>
                    <a:pt x="36440" y="20825"/>
                  </a:cubicBezTo>
                  <a:cubicBezTo>
                    <a:pt x="35026" y="21000"/>
                    <a:pt x="32539" y="21183"/>
                    <a:pt x="32539" y="24899"/>
                  </a:cubicBezTo>
                  <a:cubicBezTo>
                    <a:pt x="32539" y="27385"/>
                    <a:pt x="35026" y="27385"/>
                    <a:pt x="37155" y="27385"/>
                  </a:cubicBezTo>
                  <a:cubicBezTo>
                    <a:pt x="45663" y="27385"/>
                    <a:pt x="45663" y="28622"/>
                    <a:pt x="45663" y="30044"/>
                  </a:cubicBezTo>
                  <a:cubicBezTo>
                    <a:pt x="45663" y="31283"/>
                    <a:pt x="45306" y="32347"/>
                    <a:pt x="44956" y="33943"/>
                  </a:cubicBezTo>
                  <a:lnTo>
                    <a:pt x="19956" y="134247"/>
                  </a:lnTo>
                  <a:cubicBezTo>
                    <a:pt x="19066" y="137439"/>
                    <a:pt x="19066" y="137788"/>
                    <a:pt x="19066" y="138146"/>
                  </a:cubicBezTo>
                  <a:cubicBezTo>
                    <a:pt x="19066" y="140805"/>
                    <a:pt x="21195" y="143814"/>
                    <a:pt x="25096" y="143814"/>
                  </a:cubicBezTo>
                  <a:cubicBezTo>
                    <a:pt x="29886" y="143814"/>
                    <a:pt x="32190" y="140273"/>
                    <a:pt x="33255" y="136375"/>
                  </a:cubicBezTo>
                  <a:cubicBezTo>
                    <a:pt x="33604" y="135660"/>
                    <a:pt x="41231" y="104473"/>
                    <a:pt x="41937" y="101995"/>
                  </a:cubicBezTo>
                  <a:cubicBezTo>
                    <a:pt x="54529" y="103234"/>
                    <a:pt x="64634" y="107307"/>
                    <a:pt x="64634" y="116525"/>
                  </a:cubicBezTo>
                  <a:cubicBezTo>
                    <a:pt x="64634" y="117414"/>
                    <a:pt x="64634" y="118296"/>
                    <a:pt x="64284" y="120066"/>
                  </a:cubicBezTo>
                  <a:cubicBezTo>
                    <a:pt x="63569" y="122727"/>
                    <a:pt x="63569" y="123615"/>
                    <a:pt x="63569" y="125560"/>
                  </a:cubicBezTo>
                  <a:cubicBezTo>
                    <a:pt x="63569" y="138146"/>
                    <a:pt x="73857" y="143814"/>
                    <a:pt x="82365" y="143814"/>
                  </a:cubicBezTo>
                  <a:cubicBezTo>
                    <a:pt x="99564" y="143814"/>
                    <a:pt x="104887" y="116882"/>
                    <a:pt x="104887" y="116700"/>
                  </a:cubicBezTo>
                  <a:cubicBezTo>
                    <a:pt x="104887" y="114398"/>
                    <a:pt x="102583" y="114398"/>
                    <a:pt x="102051" y="114398"/>
                  </a:cubicBezTo>
                  <a:cubicBezTo>
                    <a:pt x="99564" y="114398"/>
                    <a:pt x="99390" y="115286"/>
                    <a:pt x="98500" y="118653"/>
                  </a:cubicBezTo>
                  <a:cubicBezTo>
                    <a:pt x="96379" y="126275"/>
                    <a:pt x="91588" y="138851"/>
                    <a:pt x="82897" y="138851"/>
                  </a:cubicBezTo>
                  <a:cubicBezTo>
                    <a:pt x="78115" y="138851"/>
                    <a:pt x="76693" y="134421"/>
                    <a:pt x="76693" y="129641"/>
                  </a:cubicBezTo>
                  <a:cubicBezTo>
                    <a:pt x="76693" y="126625"/>
                    <a:pt x="76693" y="126275"/>
                    <a:pt x="77757" y="121663"/>
                  </a:cubicBezTo>
                  <a:cubicBezTo>
                    <a:pt x="77932" y="121131"/>
                    <a:pt x="78647" y="118121"/>
                    <a:pt x="78647" y="116167"/>
                  </a:cubicBezTo>
                  <a:cubicBezTo>
                    <a:pt x="78647" y="100399"/>
                    <a:pt x="57365" y="97915"/>
                    <a:pt x="49921" y="97383"/>
                  </a:cubicBezTo>
                  <a:cubicBezTo>
                    <a:pt x="55061" y="94199"/>
                    <a:pt x="61623" y="88346"/>
                    <a:pt x="64634" y="85687"/>
                  </a:cubicBezTo>
                  <a:cubicBezTo>
                    <a:pt x="73682" y="77183"/>
                    <a:pt x="82548" y="68853"/>
                    <a:pt x="92470" y="68853"/>
                  </a:cubicBezTo>
                  <a:cubicBezTo>
                    <a:pt x="94599" y="68853"/>
                    <a:pt x="96903" y="69385"/>
                    <a:pt x="98325" y="71156"/>
                  </a:cubicBezTo>
                  <a:cubicBezTo>
                    <a:pt x="90699" y="72395"/>
                    <a:pt x="89102" y="78422"/>
                    <a:pt x="89102" y="81081"/>
                  </a:cubicBezTo>
                  <a:cubicBezTo>
                    <a:pt x="89102" y="84980"/>
                    <a:pt x="92121" y="87639"/>
                    <a:pt x="96196" y="87639"/>
                  </a:cubicBezTo>
                  <a:cubicBezTo>
                    <a:pt x="100986" y="87639"/>
                    <a:pt x="106301" y="83741"/>
                    <a:pt x="106301" y="76294"/>
                  </a:cubicBezTo>
                  <a:cubicBezTo>
                    <a:pt x="106301" y="70451"/>
                    <a:pt x="102051" y="63891"/>
                    <a:pt x="92653" y="63891"/>
                  </a:cubicBezTo>
                  <a:cubicBezTo>
                    <a:pt x="82548" y="63891"/>
                    <a:pt x="73325" y="71156"/>
                    <a:pt x="64284" y="79485"/>
                  </a:cubicBezTo>
                  <a:cubicBezTo>
                    <a:pt x="56833" y="86575"/>
                    <a:pt x="50985" y="92070"/>
                    <a:pt x="43708" y="95080"/>
                  </a:cubicBezTo>
                  <a:lnTo>
                    <a:pt x="61266" y="243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496" name="Forme libre : forme 495">
              <a:extLst>
                <a:ext uri="{FF2B5EF4-FFF2-40B4-BE49-F238E27FC236}">
                  <a16:creationId xmlns:a16="http://schemas.microsoft.com/office/drawing/2014/main" id="{6B58357C-1301-49E0-AA9B-081291634412}"/>
                </a:ext>
              </a:extLst>
            </p:cNvPr>
            <p:cNvSpPr/>
            <p:nvPr>
              <p:custDataLst>
                <p:tags r:id="rId135"/>
              </p:custDataLst>
            </p:nvPr>
          </p:nvSpPr>
          <p:spPr>
            <a:xfrm>
              <a:off x="12368866" y="-15178575"/>
              <a:ext cx="127107" cy="101630"/>
            </a:xfrm>
            <a:custGeom>
              <a:avLst/>
              <a:gdLst>
                <a:gd name="connsiteX0" fmla="*/ 32365 w 127106"/>
                <a:gd name="connsiteY0" fmla="*/ 86045 h 101630"/>
                <a:gd name="connsiteX1" fmla="*/ 30593 w 127106"/>
                <a:gd name="connsiteY1" fmla="*/ 93310 h 101630"/>
                <a:gd name="connsiteX2" fmla="*/ 36623 w 127106"/>
                <a:gd name="connsiteY2" fmla="*/ 98978 h 101630"/>
                <a:gd name="connsiteX3" fmla="*/ 43534 w 127106"/>
                <a:gd name="connsiteY3" fmla="*/ 95080 h 101630"/>
                <a:gd name="connsiteX4" fmla="*/ 46728 w 127106"/>
                <a:gd name="connsiteY4" fmla="*/ 84091 h 101630"/>
                <a:gd name="connsiteX5" fmla="*/ 50628 w 127106"/>
                <a:gd name="connsiteY5" fmla="*/ 68148 h 101630"/>
                <a:gd name="connsiteX6" fmla="*/ 53639 w 127106"/>
                <a:gd name="connsiteY6" fmla="*/ 56271 h 101630"/>
                <a:gd name="connsiteX7" fmla="*/ 61091 w 127106"/>
                <a:gd name="connsiteY7" fmla="*/ 40320 h 101630"/>
                <a:gd name="connsiteX8" fmla="*/ 87688 w 127106"/>
                <a:gd name="connsiteY8" fmla="*/ 24018 h 101630"/>
                <a:gd name="connsiteX9" fmla="*/ 98150 w 127106"/>
                <a:gd name="connsiteY9" fmla="*/ 36421 h 101630"/>
                <a:gd name="connsiteX10" fmla="*/ 87688 w 127106"/>
                <a:gd name="connsiteY10" fmla="*/ 74166 h 101630"/>
                <a:gd name="connsiteX11" fmla="*/ 85027 w 127106"/>
                <a:gd name="connsiteY11" fmla="*/ 83742 h 101630"/>
                <a:gd name="connsiteX12" fmla="*/ 101868 w 127106"/>
                <a:gd name="connsiteY12" fmla="*/ 98978 h 101630"/>
                <a:gd name="connsiteX13" fmla="*/ 127409 w 127106"/>
                <a:gd name="connsiteY13" fmla="*/ 71865 h 101630"/>
                <a:gd name="connsiteX14" fmla="*/ 124564 w 127106"/>
                <a:gd name="connsiteY14" fmla="*/ 69562 h 101630"/>
                <a:gd name="connsiteX15" fmla="*/ 121197 w 127106"/>
                <a:gd name="connsiteY15" fmla="*/ 72578 h 101630"/>
                <a:gd name="connsiteX16" fmla="*/ 102401 w 127106"/>
                <a:gd name="connsiteY16" fmla="*/ 94016 h 101630"/>
                <a:gd name="connsiteX17" fmla="*/ 97968 w 127106"/>
                <a:gd name="connsiteY17" fmla="*/ 87816 h 101630"/>
                <a:gd name="connsiteX18" fmla="*/ 102051 w 127106"/>
                <a:gd name="connsiteY18" fmla="*/ 73461 h 101630"/>
                <a:gd name="connsiteX19" fmla="*/ 111449 w 127106"/>
                <a:gd name="connsiteY19" fmla="*/ 39256 h 101630"/>
                <a:gd name="connsiteX20" fmla="*/ 88395 w 127106"/>
                <a:gd name="connsiteY20" fmla="*/ 19056 h 101630"/>
                <a:gd name="connsiteX21" fmla="*/ 58429 w 127106"/>
                <a:gd name="connsiteY21" fmla="*/ 35182 h 101630"/>
                <a:gd name="connsiteX22" fmla="*/ 39459 w 127106"/>
                <a:gd name="connsiteY22" fmla="*/ 19056 h 101630"/>
                <a:gd name="connsiteX23" fmla="*/ 25453 w 127106"/>
                <a:gd name="connsiteY23" fmla="*/ 28624 h 101630"/>
                <a:gd name="connsiteX24" fmla="*/ 19066 w 127106"/>
                <a:gd name="connsiteY24" fmla="*/ 46171 h 101630"/>
                <a:gd name="connsiteX25" fmla="*/ 22077 w 127106"/>
                <a:gd name="connsiteY25" fmla="*/ 48473 h 101630"/>
                <a:gd name="connsiteX26" fmla="*/ 25985 w 127106"/>
                <a:gd name="connsiteY26" fmla="*/ 43154 h 101630"/>
                <a:gd name="connsiteX27" fmla="*/ 38926 w 127106"/>
                <a:gd name="connsiteY27" fmla="*/ 24018 h 101630"/>
                <a:gd name="connsiteX28" fmla="*/ 44774 w 127106"/>
                <a:gd name="connsiteY28" fmla="*/ 32705 h 101630"/>
                <a:gd name="connsiteX29" fmla="*/ 41937 w 127106"/>
                <a:gd name="connsiteY29" fmla="*/ 47410 h 101630"/>
                <a:gd name="connsiteX30" fmla="*/ 38037 w 127106"/>
                <a:gd name="connsiteY30" fmla="*/ 63361 h 101630"/>
                <a:gd name="connsiteX31" fmla="*/ 32365 w 127106"/>
                <a:gd name="connsiteY31" fmla="*/ 86045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7106" h="101630">
                  <a:moveTo>
                    <a:pt x="32365" y="86045"/>
                  </a:moveTo>
                  <a:cubicBezTo>
                    <a:pt x="31657" y="88348"/>
                    <a:pt x="30593" y="92778"/>
                    <a:pt x="30593" y="93310"/>
                  </a:cubicBezTo>
                  <a:cubicBezTo>
                    <a:pt x="30593" y="97209"/>
                    <a:pt x="33787" y="98978"/>
                    <a:pt x="36623" y="98978"/>
                  </a:cubicBezTo>
                  <a:cubicBezTo>
                    <a:pt x="39809" y="98978"/>
                    <a:pt x="42653" y="96677"/>
                    <a:pt x="43534" y="95080"/>
                  </a:cubicBezTo>
                  <a:cubicBezTo>
                    <a:pt x="44424" y="93484"/>
                    <a:pt x="45838" y="87816"/>
                    <a:pt x="46728" y="84091"/>
                  </a:cubicBezTo>
                  <a:cubicBezTo>
                    <a:pt x="47618" y="80724"/>
                    <a:pt x="49564" y="72578"/>
                    <a:pt x="50628" y="68148"/>
                  </a:cubicBezTo>
                  <a:cubicBezTo>
                    <a:pt x="51693" y="64242"/>
                    <a:pt x="52757" y="60343"/>
                    <a:pt x="53639" y="56271"/>
                  </a:cubicBezTo>
                  <a:cubicBezTo>
                    <a:pt x="55594" y="49005"/>
                    <a:pt x="55951" y="47585"/>
                    <a:pt x="61091" y="40320"/>
                  </a:cubicBezTo>
                  <a:cubicBezTo>
                    <a:pt x="66056" y="33230"/>
                    <a:pt x="74389" y="24018"/>
                    <a:pt x="87688" y="24018"/>
                  </a:cubicBezTo>
                  <a:cubicBezTo>
                    <a:pt x="97968" y="24018"/>
                    <a:pt x="98150" y="33054"/>
                    <a:pt x="98150" y="36421"/>
                  </a:cubicBezTo>
                  <a:cubicBezTo>
                    <a:pt x="98150" y="47053"/>
                    <a:pt x="90524" y="66727"/>
                    <a:pt x="87688" y="74166"/>
                  </a:cubicBezTo>
                  <a:cubicBezTo>
                    <a:pt x="85733" y="79129"/>
                    <a:pt x="85027" y="80724"/>
                    <a:pt x="85027" y="83742"/>
                  </a:cubicBezTo>
                  <a:cubicBezTo>
                    <a:pt x="85027" y="93135"/>
                    <a:pt x="92827" y="98978"/>
                    <a:pt x="101868" y="98978"/>
                  </a:cubicBezTo>
                  <a:cubicBezTo>
                    <a:pt x="119599" y="98978"/>
                    <a:pt x="127409" y="74525"/>
                    <a:pt x="127409" y="71865"/>
                  </a:cubicBezTo>
                  <a:cubicBezTo>
                    <a:pt x="127409" y="69562"/>
                    <a:pt x="125097" y="69562"/>
                    <a:pt x="124564" y="69562"/>
                  </a:cubicBezTo>
                  <a:cubicBezTo>
                    <a:pt x="122086" y="69562"/>
                    <a:pt x="121911" y="70626"/>
                    <a:pt x="121197" y="72578"/>
                  </a:cubicBezTo>
                  <a:cubicBezTo>
                    <a:pt x="117121" y="86752"/>
                    <a:pt x="109495" y="94016"/>
                    <a:pt x="102401" y="94016"/>
                  </a:cubicBezTo>
                  <a:cubicBezTo>
                    <a:pt x="98683" y="94016"/>
                    <a:pt x="97968" y="91539"/>
                    <a:pt x="97968" y="87816"/>
                  </a:cubicBezTo>
                  <a:cubicBezTo>
                    <a:pt x="97968" y="83742"/>
                    <a:pt x="98858" y="81439"/>
                    <a:pt x="102051" y="73461"/>
                  </a:cubicBezTo>
                  <a:cubicBezTo>
                    <a:pt x="104180" y="67966"/>
                    <a:pt x="111449" y="49181"/>
                    <a:pt x="111449" y="39256"/>
                  </a:cubicBezTo>
                  <a:cubicBezTo>
                    <a:pt x="111449" y="22066"/>
                    <a:pt x="97793" y="19056"/>
                    <a:pt x="88395" y="19056"/>
                  </a:cubicBezTo>
                  <a:cubicBezTo>
                    <a:pt x="73682" y="19056"/>
                    <a:pt x="63752" y="28092"/>
                    <a:pt x="58429" y="35182"/>
                  </a:cubicBezTo>
                  <a:cubicBezTo>
                    <a:pt x="57190" y="22954"/>
                    <a:pt x="46728" y="19056"/>
                    <a:pt x="39459" y="19056"/>
                  </a:cubicBezTo>
                  <a:cubicBezTo>
                    <a:pt x="31833" y="19056"/>
                    <a:pt x="27757" y="24550"/>
                    <a:pt x="25453" y="28624"/>
                  </a:cubicBezTo>
                  <a:cubicBezTo>
                    <a:pt x="21552" y="35182"/>
                    <a:pt x="19066" y="45282"/>
                    <a:pt x="19066" y="46171"/>
                  </a:cubicBezTo>
                  <a:cubicBezTo>
                    <a:pt x="19066" y="48473"/>
                    <a:pt x="21552" y="48473"/>
                    <a:pt x="22077" y="48473"/>
                  </a:cubicBezTo>
                  <a:cubicBezTo>
                    <a:pt x="24563" y="48473"/>
                    <a:pt x="24739" y="47942"/>
                    <a:pt x="25985" y="43154"/>
                  </a:cubicBezTo>
                  <a:cubicBezTo>
                    <a:pt x="28639" y="32705"/>
                    <a:pt x="32007" y="24018"/>
                    <a:pt x="38926" y="24018"/>
                  </a:cubicBezTo>
                  <a:cubicBezTo>
                    <a:pt x="43534" y="24018"/>
                    <a:pt x="44774" y="27917"/>
                    <a:pt x="44774" y="32705"/>
                  </a:cubicBezTo>
                  <a:cubicBezTo>
                    <a:pt x="44774" y="36072"/>
                    <a:pt x="43185" y="42622"/>
                    <a:pt x="41937" y="47410"/>
                  </a:cubicBezTo>
                  <a:cubicBezTo>
                    <a:pt x="40698" y="52197"/>
                    <a:pt x="38926" y="59462"/>
                    <a:pt x="38037" y="63361"/>
                  </a:cubicBezTo>
                  <a:lnTo>
                    <a:pt x="32365" y="8604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</p:grpSp>
      <p:grpSp>
        <p:nvGrpSpPr>
          <p:cNvPr id="195" name="Groupe 194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E_{mn}^{\dagger} = (-1)^{c_m + c_n} E_{nm} &#10;\end{align*}&#10;&#10;&#10;&#10;&#10;\end{document}" title="IguanaTex Vector Display">
            <a:extLst>
              <a:ext uri="{FF2B5EF4-FFF2-40B4-BE49-F238E27FC236}">
                <a16:creationId xmlns:a16="http://schemas.microsoft.com/office/drawing/2014/main" id="{47D51FE1-61F9-40BF-803E-57E7D0C35B92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4179416" y="1562778"/>
            <a:ext cx="2495064" cy="318951"/>
            <a:chOff x="8523440" y="-15896000"/>
            <a:chExt cx="2495064" cy="318951"/>
          </a:xfrm>
        </p:grpSpPr>
        <p:sp>
          <p:nvSpPr>
            <p:cNvPr id="501" name="Forme libre : forme 500">
              <a:extLst>
                <a:ext uri="{FF2B5EF4-FFF2-40B4-BE49-F238E27FC236}">
                  <a16:creationId xmlns:a16="http://schemas.microsoft.com/office/drawing/2014/main" id="{98180DF9-B053-4144-8BD1-8555323F2AC4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>
              <a:off x="8523440" y="-15838819"/>
              <a:ext cx="203371" cy="203260"/>
            </a:xfrm>
            <a:custGeom>
              <a:avLst/>
              <a:gdLst>
                <a:gd name="connsiteX0" fmla="*/ 188729 w 203370"/>
                <a:gd name="connsiteY0" fmla="*/ 132191 h 203260"/>
                <a:gd name="connsiteX1" fmla="*/ 190001 w 203370"/>
                <a:gd name="connsiteY1" fmla="*/ 128650 h 203260"/>
                <a:gd name="connsiteX2" fmla="*/ 186958 w 203370"/>
                <a:gd name="connsiteY2" fmla="*/ 125864 h 203260"/>
                <a:gd name="connsiteX3" fmla="*/ 183669 w 203370"/>
                <a:gd name="connsiteY3" fmla="*/ 128905 h 203260"/>
                <a:gd name="connsiteX4" fmla="*/ 114531 w 203370"/>
                <a:gd name="connsiteY4" fmla="*/ 183316 h 203260"/>
                <a:gd name="connsiteX5" fmla="*/ 77567 w 203370"/>
                <a:gd name="connsiteY5" fmla="*/ 183316 h 203260"/>
                <a:gd name="connsiteX6" fmla="*/ 71990 w 203370"/>
                <a:gd name="connsiteY6" fmla="*/ 183062 h 203260"/>
                <a:gd name="connsiteX7" fmla="*/ 68701 w 203370"/>
                <a:gd name="connsiteY7" fmla="*/ 180529 h 203260"/>
                <a:gd name="connsiteX8" fmla="*/ 69964 w 203370"/>
                <a:gd name="connsiteY8" fmla="*/ 174709 h 203260"/>
                <a:gd name="connsiteX9" fmla="*/ 87187 w 203370"/>
                <a:gd name="connsiteY9" fmla="*/ 105617 h 203260"/>
                <a:gd name="connsiteX10" fmla="*/ 112259 w 203370"/>
                <a:gd name="connsiteY10" fmla="*/ 105617 h 203260"/>
                <a:gd name="connsiteX11" fmla="*/ 133779 w 203370"/>
                <a:gd name="connsiteY11" fmla="*/ 117257 h 203260"/>
                <a:gd name="connsiteX12" fmla="*/ 132008 w 203370"/>
                <a:gd name="connsiteY12" fmla="*/ 129658 h 203260"/>
                <a:gd name="connsiteX13" fmla="*/ 131246 w 203370"/>
                <a:gd name="connsiteY13" fmla="*/ 132445 h 203260"/>
                <a:gd name="connsiteX14" fmla="*/ 134542 w 203370"/>
                <a:gd name="connsiteY14" fmla="*/ 135224 h 203260"/>
                <a:gd name="connsiteX15" fmla="*/ 138340 w 203370"/>
                <a:gd name="connsiteY15" fmla="*/ 130167 h 203260"/>
                <a:gd name="connsiteX16" fmla="*/ 152774 w 203370"/>
                <a:gd name="connsiteY16" fmla="*/ 70944 h 203260"/>
                <a:gd name="connsiteX17" fmla="*/ 149731 w 203370"/>
                <a:gd name="connsiteY17" fmla="*/ 68156 h 203260"/>
                <a:gd name="connsiteX18" fmla="*/ 146188 w 203370"/>
                <a:gd name="connsiteY18" fmla="*/ 72713 h 203260"/>
                <a:gd name="connsiteX19" fmla="*/ 113014 w 203370"/>
                <a:gd name="connsiteY19" fmla="*/ 97772 h 203260"/>
                <a:gd name="connsiteX20" fmla="*/ 89213 w 203370"/>
                <a:gd name="connsiteY20" fmla="*/ 97772 h 203260"/>
                <a:gd name="connsiteX21" fmla="*/ 104402 w 203370"/>
                <a:gd name="connsiteY21" fmla="*/ 36778 h 203260"/>
                <a:gd name="connsiteX22" fmla="*/ 118082 w 203370"/>
                <a:gd name="connsiteY22" fmla="*/ 26909 h 203260"/>
                <a:gd name="connsiteX23" fmla="*/ 153783 w 203370"/>
                <a:gd name="connsiteY23" fmla="*/ 26909 h 203260"/>
                <a:gd name="connsiteX24" fmla="*/ 192272 w 203370"/>
                <a:gd name="connsiteY24" fmla="*/ 55001 h 203260"/>
                <a:gd name="connsiteX25" fmla="*/ 191264 w 203370"/>
                <a:gd name="connsiteY25" fmla="*/ 68410 h 203260"/>
                <a:gd name="connsiteX26" fmla="*/ 191009 w 203370"/>
                <a:gd name="connsiteY26" fmla="*/ 72968 h 203260"/>
                <a:gd name="connsiteX27" fmla="*/ 194052 w 203370"/>
                <a:gd name="connsiteY27" fmla="*/ 76001 h 203260"/>
                <a:gd name="connsiteX28" fmla="*/ 197595 w 203370"/>
                <a:gd name="connsiteY28" fmla="*/ 69682 h 203260"/>
                <a:gd name="connsiteX29" fmla="*/ 202656 w 203370"/>
                <a:gd name="connsiteY29" fmla="*/ 25893 h 203260"/>
                <a:gd name="connsiteX30" fmla="*/ 195824 w 203370"/>
                <a:gd name="connsiteY30" fmla="*/ 19056 h 203260"/>
                <a:gd name="connsiteX31" fmla="*/ 67938 w 203370"/>
                <a:gd name="connsiteY31" fmla="*/ 19056 h 203260"/>
                <a:gd name="connsiteX32" fmla="*/ 60344 w 203370"/>
                <a:gd name="connsiteY32" fmla="*/ 24122 h 203260"/>
                <a:gd name="connsiteX33" fmla="*/ 67438 w 203370"/>
                <a:gd name="connsiteY33" fmla="*/ 26909 h 203260"/>
                <a:gd name="connsiteX34" fmla="*/ 83898 w 203370"/>
                <a:gd name="connsiteY34" fmla="*/ 31459 h 203260"/>
                <a:gd name="connsiteX35" fmla="*/ 82627 w 203370"/>
                <a:gd name="connsiteY35" fmla="*/ 37533 h 203260"/>
                <a:gd name="connsiteX36" fmla="*/ 49206 w 203370"/>
                <a:gd name="connsiteY36" fmla="*/ 171422 h 203260"/>
                <a:gd name="connsiteX37" fmla="*/ 26160 w 203370"/>
                <a:gd name="connsiteY37" fmla="*/ 183316 h 203260"/>
                <a:gd name="connsiteX38" fmla="*/ 19066 w 203370"/>
                <a:gd name="connsiteY38" fmla="*/ 188120 h 203260"/>
                <a:gd name="connsiteX39" fmla="*/ 26160 w 203370"/>
                <a:gd name="connsiteY39" fmla="*/ 191160 h 203260"/>
                <a:gd name="connsiteX40" fmla="*/ 157580 w 203370"/>
                <a:gd name="connsiteY40" fmla="*/ 191160 h 203260"/>
                <a:gd name="connsiteX41" fmla="*/ 165437 w 203370"/>
                <a:gd name="connsiteY41" fmla="*/ 186856 h 203260"/>
                <a:gd name="connsiteX42" fmla="*/ 188729 w 203370"/>
                <a:gd name="connsiteY42" fmla="*/ 13219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370" h="203260">
                  <a:moveTo>
                    <a:pt x="188729" y="132191"/>
                  </a:moveTo>
                  <a:cubicBezTo>
                    <a:pt x="189238" y="130929"/>
                    <a:pt x="190001" y="129150"/>
                    <a:pt x="190001" y="128650"/>
                  </a:cubicBezTo>
                  <a:cubicBezTo>
                    <a:pt x="190001" y="128396"/>
                    <a:pt x="190001" y="125864"/>
                    <a:pt x="186958" y="125864"/>
                  </a:cubicBezTo>
                  <a:cubicBezTo>
                    <a:pt x="184678" y="125864"/>
                    <a:pt x="184170" y="127380"/>
                    <a:pt x="183669" y="128905"/>
                  </a:cubicBezTo>
                  <a:cubicBezTo>
                    <a:pt x="167209" y="166357"/>
                    <a:pt x="157835" y="183316"/>
                    <a:pt x="114531" y="183316"/>
                  </a:cubicBezTo>
                  <a:lnTo>
                    <a:pt x="77567" y="183316"/>
                  </a:lnTo>
                  <a:cubicBezTo>
                    <a:pt x="74016" y="183316"/>
                    <a:pt x="73515" y="183316"/>
                    <a:pt x="71990" y="183062"/>
                  </a:cubicBezTo>
                  <a:cubicBezTo>
                    <a:pt x="69463" y="182807"/>
                    <a:pt x="68701" y="182553"/>
                    <a:pt x="68701" y="180529"/>
                  </a:cubicBezTo>
                  <a:cubicBezTo>
                    <a:pt x="68701" y="179774"/>
                    <a:pt x="68701" y="179267"/>
                    <a:pt x="69964" y="174709"/>
                  </a:cubicBezTo>
                  <a:lnTo>
                    <a:pt x="87187" y="105617"/>
                  </a:lnTo>
                  <a:lnTo>
                    <a:pt x="112259" y="105617"/>
                  </a:lnTo>
                  <a:cubicBezTo>
                    <a:pt x="133779" y="105617"/>
                    <a:pt x="133779" y="110928"/>
                    <a:pt x="133779" y="117257"/>
                  </a:cubicBezTo>
                  <a:cubicBezTo>
                    <a:pt x="133779" y="119027"/>
                    <a:pt x="133779" y="122068"/>
                    <a:pt x="132008" y="129658"/>
                  </a:cubicBezTo>
                  <a:cubicBezTo>
                    <a:pt x="131500" y="130929"/>
                    <a:pt x="131246" y="131684"/>
                    <a:pt x="131246" y="132445"/>
                  </a:cubicBezTo>
                  <a:cubicBezTo>
                    <a:pt x="131246" y="133707"/>
                    <a:pt x="132263" y="135224"/>
                    <a:pt x="134542" y="135224"/>
                  </a:cubicBezTo>
                  <a:cubicBezTo>
                    <a:pt x="136568" y="135224"/>
                    <a:pt x="137322" y="133962"/>
                    <a:pt x="138340" y="130167"/>
                  </a:cubicBezTo>
                  <a:lnTo>
                    <a:pt x="152774" y="70944"/>
                  </a:lnTo>
                  <a:cubicBezTo>
                    <a:pt x="152774" y="69427"/>
                    <a:pt x="151503" y="68156"/>
                    <a:pt x="149731" y="68156"/>
                  </a:cubicBezTo>
                  <a:cubicBezTo>
                    <a:pt x="147451" y="68156"/>
                    <a:pt x="146951" y="69682"/>
                    <a:pt x="146188" y="72713"/>
                  </a:cubicBezTo>
                  <a:cubicBezTo>
                    <a:pt x="140874" y="91952"/>
                    <a:pt x="136314" y="97772"/>
                    <a:pt x="113014" y="97772"/>
                  </a:cubicBezTo>
                  <a:lnTo>
                    <a:pt x="89213" y="97772"/>
                  </a:lnTo>
                  <a:lnTo>
                    <a:pt x="104402" y="36778"/>
                  </a:lnTo>
                  <a:cubicBezTo>
                    <a:pt x="106682" y="27917"/>
                    <a:pt x="106936" y="26909"/>
                    <a:pt x="118082" y="26909"/>
                  </a:cubicBezTo>
                  <a:lnTo>
                    <a:pt x="153783" y="26909"/>
                  </a:lnTo>
                  <a:cubicBezTo>
                    <a:pt x="184678" y="26909"/>
                    <a:pt x="192272" y="34245"/>
                    <a:pt x="192272" y="55001"/>
                  </a:cubicBezTo>
                  <a:cubicBezTo>
                    <a:pt x="192272" y="61073"/>
                    <a:pt x="192272" y="61582"/>
                    <a:pt x="191264" y="68410"/>
                  </a:cubicBezTo>
                  <a:cubicBezTo>
                    <a:pt x="191264" y="69927"/>
                    <a:pt x="191009" y="71705"/>
                    <a:pt x="191009" y="72968"/>
                  </a:cubicBezTo>
                  <a:cubicBezTo>
                    <a:pt x="191009" y="74230"/>
                    <a:pt x="191772" y="76001"/>
                    <a:pt x="194052" y="76001"/>
                  </a:cubicBezTo>
                  <a:cubicBezTo>
                    <a:pt x="196832" y="76001"/>
                    <a:pt x="197087" y="74484"/>
                    <a:pt x="197595" y="69682"/>
                  </a:cubicBezTo>
                  <a:lnTo>
                    <a:pt x="202656" y="25893"/>
                  </a:lnTo>
                  <a:cubicBezTo>
                    <a:pt x="203418" y="19056"/>
                    <a:pt x="202155" y="19056"/>
                    <a:pt x="195824" y="19056"/>
                  </a:cubicBezTo>
                  <a:lnTo>
                    <a:pt x="67938" y="19056"/>
                  </a:lnTo>
                  <a:cubicBezTo>
                    <a:pt x="62878" y="19056"/>
                    <a:pt x="60344" y="19056"/>
                    <a:pt x="60344" y="24122"/>
                  </a:cubicBezTo>
                  <a:cubicBezTo>
                    <a:pt x="60344" y="26909"/>
                    <a:pt x="62624" y="26909"/>
                    <a:pt x="67438" y="26909"/>
                  </a:cubicBezTo>
                  <a:cubicBezTo>
                    <a:pt x="76804" y="26909"/>
                    <a:pt x="83898" y="26909"/>
                    <a:pt x="83898" y="31459"/>
                  </a:cubicBezTo>
                  <a:cubicBezTo>
                    <a:pt x="83898" y="32474"/>
                    <a:pt x="83898" y="32983"/>
                    <a:pt x="82627" y="37533"/>
                  </a:cubicBezTo>
                  <a:lnTo>
                    <a:pt x="49206" y="171422"/>
                  </a:lnTo>
                  <a:cubicBezTo>
                    <a:pt x="46672" y="181291"/>
                    <a:pt x="46163" y="183316"/>
                    <a:pt x="26160" y="183316"/>
                  </a:cubicBezTo>
                  <a:cubicBezTo>
                    <a:pt x="21854" y="183316"/>
                    <a:pt x="19066" y="183316"/>
                    <a:pt x="19066" y="188120"/>
                  </a:cubicBezTo>
                  <a:cubicBezTo>
                    <a:pt x="19066" y="191160"/>
                    <a:pt x="21346" y="191160"/>
                    <a:pt x="26160" y="191160"/>
                  </a:cubicBezTo>
                  <a:lnTo>
                    <a:pt x="157580" y="191160"/>
                  </a:lnTo>
                  <a:cubicBezTo>
                    <a:pt x="163412" y="191160"/>
                    <a:pt x="163658" y="190907"/>
                    <a:pt x="165437" y="186856"/>
                  </a:cubicBezTo>
                  <a:lnTo>
                    <a:pt x="188729" y="1321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02" name="Forme libre : forme 501">
              <a:extLst>
                <a:ext uri="{FF2B5EF4-FFF2-40B4-BE49-F238E27FC236}">
                  <a16:creationId xmlns:a16="http://schemas.microsoft.com/office/drawing/2014/main" id="{0E434F4F-1281-4BC0-99EF-ECC89F427139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>
              <a:off x="8729017" y="-15896000"/>
              <a:ext cx="101685" cy="177853"/>
            </a:xfrm>
            <a:custGeom>
              <a:avLst/>
              <a:gdLst>
                <a:gd name="connsiteX0" fmla="*/ 53997 w 101685"/>
                <a:gd name="connsiteY0" fmla="*/ 69736 h 177852"/>
                <a:gd name="connsiteX1" fmla="*/ 63744 w 101685"/>
                <a:gd name="connsiteY1" fmla="*/ 71690 h 177852"/>
                <a:gd name="connsiteX2" fmla="*/ 77043 w 101685"/>
                <a:gd name="connsiteY2" fmla="*/ 74349 h 177852"/>
                <a:gd name="connsiteX3" fmla="*/ 84669 w 101685"/>
                <a:gd name="connsiteY3" fmla="*/ 67433 h 177852"/>
                <a:gd name="connsiteX4" fmla="*/ 77043 w 101685"/>
                <a:gd name="connsiteY4" fmla="*/ 60526 h 177852"/>
                <a:gd name="connsiteX5" fmla="*/ 63744 w 101685"/>
                <a:gd name="connsiteY5" fmla="*/ 63178 h 177852"/>
                <a:gd name="connsiteX6" fmla="*/ 53997 w 101685"/>
                <a:gd name="connsiteY6" fmla="*/ 65132 h 177852"/>
                <a:gd name="connsiteX7" fmla="*/ 56476 w 101685"/>
                <a:gd name="connsiteY7" fmla="*/ 45988 h 177852"/>
                <a:gd name="connsiteX8" fmla="*/ 58779 w 101685"/>
                <a:gd name="connsiteY8" fmla="*/ 27203 h 177852"/>
                <a:gd name="connsiteX9" fmla="*/ 51868 w 101685"/>
                <a:gd name="connsiteY9" fmla="*/ 19056 h 177852"/>
                <a:gd name="connsiteX10" fmla="*/ 44948 w 101685"/>
                <a:gd name="connsiteY10" fmla="*/ 27203 h 177852"/>
                <a:gd name="connsiteX11" fmla="*/ 47435 w 101685"/>
                <a:gd name="connsiteY11" fmla="*/ 47942 h 177852"/>
                <a:gd name="connsiteX12" fmla="*/ 49739 w 101685"/>
                <a:gd name="connsiteY12" fmla="*/ 65132 h 177852"/>
                <a:gd name="connsiteX13" fmla="*/ 39983 w 101685"/>
                <a:gd name="connsiteY13" fmla="*/ 63178 h 177852"/>
                <a:gd name="connsiteX14" fmla="*/ 26685 w 101685"/>
                <a:gd name="connsiteY14" fmla="*/ 60526 h 177852"/>
                <a:gd name="connsiteX15" fmla="*/ 19066 w 101685"/>
                <a:gd name="connsiteY15" fmla="*/ 67433 h 177852"/>
                <a:gd name="connsiteX16" fmla="*/ 26685 w 101685"/>
                <a:gd name="connsiteY16" fmla="*/ 74349 h 177852"/>
                <a:gd name="connsiteX17" fmla="*/ 39983 w 101685"/>
                <a:gd name="connsiteY17" fmla="*/ 71690 h 177852"/>
                <a:gd name="connsiteX18" fmla="*/ 49739 w 101685"/>
                <a:gd name="connsiteY18" fmla="*/ 69736 h 177852"/>
                <a:gd name="connsiteX19" fmla="*/ 47260 w 101685"/>
                <a:gd name="connsiteY19" fmla="*/ 83559 h 177852"/>
                <a:gd name="connsiteX20" fmla="*/ 44948 w 101685"/>
                <a:gd name="connsiteY20" fmla="*/ 105005 h 177852"/>
                <a:gd name="connsiteX21" fmla="*/ 48849 w 101685"/>
                <a:gd name="connsiteY21" fmla="*/ 179084 h 177852"/>
                <a:gd name="connsiteX22" fmla="*/ 51868 w 101685"/>
                <a:gd name="connsiteY22" fmla="*/ 181736 h 177852"/>
                <a:gd name="connsiteX23" fmla="*/ 55061 w 101685"/>
                <a:gd name="connsiteY23" fmla="*/ 178196 h 177852"/>
                <a:gd name="connsiteX24" fmla="*/ 57183 w 101685"/>
                <a:gd name="connsiteY24" fmla="*/ 151786 h 177852"/>
                <a:gd name="connsiteX25" fmla="*/ 58779 w 101685"/>
                <a:gd name="connsiteY25" fmla="*/ 105005 h 177852"/>
                <a:gd name="connsiteX26" fmla="*/ 56300 w 101685"/>
                <a:gd name="connsiteY26" fmla="*/ 83210 h 177852"/>
                <a:gd name="connsiteX27" fmla="*/ 53997 w 101685"/>
                <a:gd name="connsiteY27" fmla="*/ 697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85" h="177852">
                  <a:moveTo>
                    <a:pt x="53997" y="69736"/>
                  </a:moveTo>
                  <a:cubicBezTo>
                    <a:pt x="56650" y="70094"/>
                    <a:pt x="58430" y="70268"/>
                    <a:pt x="63744" y="71690"/>
                  </a:cubicBezTo>
                  <a:cubicBezTo>
                    <a:pt x="69425" y="73285"/>
                    <a:pt x="73674" y="74349"/>
                    <a:pt x="77043" y="74349"/>
                  </a:cubicBezTo>
                  <a:cubicBezTo>
                    <a:pt x="83962" y="74349"/>
                    <a:pt x="84669" y="69030"/>
                    <a:pt x="84669" y="67433"/>
                  </a:cubicBezTo>
                  <a:cubicBezTo>
                    <a:pt x="84669" y="66020"/>
                    <a:pt x="83962" y="60526"/>
                    <a:pt x="77043" y="60526"/>
                  </a:cubicBezTo>
                  <a:cubicBezTo>
                    <a:pt x="73674" y="60526"/>
                    <a:pt x="69425" y="61590"/>
                    <a:pt x="63744" y="63178"/>
                  </a:cubicBezTo>
                  <a:cubicBezTo>
                    <a:pt x="58430" y="64600"/>
                    <a:pt x="56650" y="64773"/>
                    <a:pt x="53997" y="65132"/>
                  </a:cubicBezTo>
                  <a:cubicBezTo>
                    <a:pt x="54346" y="58930"/>
                    <a:pt x="55594" y="51482"/>
                    <a:pt x="56476" y="45988"/>
                  </a:cubicBezTo>
                  <a:cubicBezTo>
                    <a:pt x="57183" y="42447"/>
                    <a:pt x="58779" y="33411"/>
                    <a:pt x="58779" y="27203"/>
                  </a:cubicBezTo>
                  <a:cubicBezTo>
                    <a:pt x="58779" y="21890"/>
                    <a:pt x="56300" y="19056"/>
                    <a:pt x="51868" y="19056"/>
                  </a:cubicBezTo>
                  <a:cubicBezTo>
                    <a:pt x="48142" y="19056"/>
                    <a:pt x="44948" y="21002"/>
                    <a:pt x="44948" y="27203"/>
                  </a:cubicBezTo>
                  <a:cubicBezTo>
                    <a:pt x="44948" y="33054"/>
                    <a:pt x="46370" y="41915"/>
                    <a:pt x="47435" y="47942"/>
                  </a:cubicBezTo>
                  <a:cubicBezTo>
                    <a:pt x="47785" y="49886"/>
                    <a:pt x="49381" y="58574"/>
                    <a:pt x="49739" y="65132"/>
                  </a:cubicBezTo>
                  <a:cubicBezTo>
                    <a:pt x="47078" y="64773"/>
                    <a:pt x="45306" y="64600"/>
                    <a:pt x="39983" y="63178"/>
                  </a:cubicBezTo>
                  <a:cubicBezTo>
                    <a:pt x="34311" y="61590"/>
                    <a:pt x="30053" y="60526"/>
                    <a:pt x="26685" y="60526"/>
                  </a:cubicBezTo>
                  <a:cubicBezTo>
                    <a:pt x="19774" y="60526"/>
                    <a:pt x="19066" y="65837"/>
                    <a:pt x="19066" y="67433"/>
                  </a:cubicBezTo>
                  <a:cubicBezTo>
                    <a:pt x="19066" y="68855"/>
                    <a:pt x="19774" y="74349"/>
                    <a:pt x="26685" y="74349"/>
                  </a:cubicBezTo>
                  <a:cubicBezTo>
                    <a:pt x="30053" y="74349"/>
                    <a:pt x="34311" y="73285"/>
                    <a:pt x="39983" y="71690"/>
                  </a:cubicBezTo>
                  <a:cubicBezTo>
                    <a:pt x="45306" y="70268"/>
                    <a:pt x="47078" y="70094"/>
                    <a:pt x="49739" y="69736"/>
                  </a:cubicBezTo>
                  <a:cubicBezTo>
                    <a:pt x="49381" y="74166"/>
                    <a:pt x="48142" y="79836"/>
                    <a:pt x="47260" y="83559"/>
                  </a:cubicBezTo>
                  <a:cubicBezTo>
                    <a:pt x="44948" y="94548"/>
                    <a:pt x="44948" y="95787"/>
                    <a:pt x="44948" y="105005"/>
                  </a:cubicBezTo>
                  <a:cubicBezTo>
                    <a:pt x="44948" y="139210"/>
                    <a:pt x="48317" y="175534"/>
                    <a:pt x="48849" y="179084"/>
                  </a:cubicBezTo>
                  <a:cubicBezTo>
                    <a:pt x="49032" y="180680"/>
                    <a:pt x="49381" y="181736"/>
                    <a:pt x="51868" y="181736"/>
                  </a:cubicBezTo>
                  <a:cubicBezTo>
                    <a:pt x="54529" y="181736"/>
                    <a:pt x="54704" y="180680"/>
                    <a:pt x="55061" y="178196"/>
                  </a:cubicBezTo>
                  <a:cubicBezTo>
                    <a:pt x="55061" y="178020"/>
                    <a:pt x="56476" y="162601"/>
                    <a:pt x="57183" y="151786"/>
                  </a:cubicBezTo>
                  <a:cubicBezTo>
                    <a:pt x="58072" y="136193"/>
                    <a:pt x="58779" y="120599"/>
                    <a:pt x="58779" y="105005"/>
                  </a:cubicBezTo>
                  <a:cubicBezTo>
                    <a:pt x="58779" y="95787"/>
                    <a:pt x="58779" y="94548"/>
                    <a:pt x="56300" y="83210"/>
                  </a:cubicBezTo>
                  <a:cubicBezTo>
                    <a:pt x="55943" y="81258"/>
                    <a:pt x="54346" y="74166"/>
                    <a:pt x="53997" y="69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03" name="Forme libre : forme 502">
              <a:extLst>
                <a:ext uri="{FF2B5EF4-FFF2-40B4-BE49-F238E27FC236}">
                  <a16:creationId xmlns:a16="http://schemas.microsoft.com/office/drawing/2014/main" id="{8EBD69EB-4B16-44EF-AEE2-DF758C654FC2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>
              <a:off x="8709103" y="-15682286"/>
              <a:ext cx="305056" cy="101630"/>
            </a:xfrm>
            <a:custGeom>
              <a:avLst/>
              <a:gdLst>
                <a:gd name="connsiteX0" fmla="*/ 87688 w 305056"/>
                <a:gd name="connsiteY0" fmla="*/ 82852 h 101630"/>
                <a:gd name="connsiteX1" fmla="*/ 85201 w 305056"/>
                <a:gd name="connsiteY1" fmla="*/ 93309 h 101630"/>
                <a:gd name="connsiteX2" fmla="*/ 91231 w 305056"/>
                <a:gd name="connsiteY2" fmla="*/ 98978 h 101630"/>
                <a:gd name="connsiteX3" fmla="*/ 98150 w 305056"/>
                <a:gd name="connsiteY3" fmla="*/ 95080 h 101630"/>
                <a:gd name="connsiteX4" fmla="*/ 101343 w 305056"/>
                <a:gd name="connsiteY4" fmla="*/ 84091 h 101630"/>
                <a:gd name="connsiteX5" fmla="*/ 105244 w 305056"/>
                <a:gd name="connsiteY5" fmla="*/ 68148 h 101630"/>
                <a:gd name="connsiteX6" fmla="*/ 108255 w 305056"/>
                <a:gd name="connsiteY6" fmla="*/ 56269 h 101630"/>
                <a:gd name="connsiteX7" fmla="*/ 113752 w 305056"/>
                <a:gd name="connsiteY7" fmla="*/ 42804 h 101630"/>
                <a:gd name="connsiteX8" fmla="*/ 142121 w 305056"/>
                <a:gd name="connsiteY8" fmla="*/ 24018 h 101630"/>
                <a:gd name="connsiteX9" fmla="*/ 152583 w 305056"/>
                <a:gd name="connsiteY9" fmla="*/ 36419 h 101630"/>
                <a:gd name="connsiteX10" fmla="*/ 142121 w 305056"/>
                <a:gd name="connsiteY10" fmla="*/ 74166 h 101630"/>
                <a:gd name="connsiteX11" fmla="*/ 139460 w 305056"/>
                <a:gd name="connsiteY11" fmla="*/ 83741 h 101630"/>
                <a:gd name="connsiteX12" fmla="*/ 156309 w 305056"/>
                <a:gd name="connsiteY12" fmla="*/ 98978 h 101630"/>
                <a:gd name="connsiteX13" fmla="*/ 181842 w 305056"/>
                <a:gd name="connsiteY13" fmla="*/ 71863 h 101630"/>
                <a:gd name="connsiteX14" fmla="*/ 179006 w 305056"/>
                <a:gd name="connsiteY14" fmla="*/ 69561 h 101630"/>
                <a:gd name="connsiteX15" fmla="*/ 175638 w 305056"/>
                <a:gd name="connsiteY15" fmla="*/ 72578 h 101630"/>
                <a:gd name="connsiteX16" fmla="*/ 156842 w 305056"/>
                <a:gd name="connsiteY16" fmla="*/ 94016 h 101630"/>
                <a:gd name="connsiteX17" fmla="*/ 152409 w 305056"/>
                <a:gd name="connsiteY17" fmla="*/ 87815 h 101630"/>
                <a:gd name="connsiteX18" fmla="*/ 156484 w 305056"/>
                <a:gd name="connsiteY18" fmla="*/ 73459 h 101630"/>
                <a:gd name="connsiteX19" fmla="*/ 165882 w 305056"/>
                <a:gd name="connsiteY19" fmla="*/ 39254 h 101630"/>
                <a:gd name="connsiteX20" fmla="*/ 159320 w 305056"/>
                <a:gd name="connsiteY20" fmla="*/ 23843 h 101630"/>
                <a:gd name="connsiteX21" fmla="*/ 142828 w 305056"/>
                <a:gd name="connsiteY21" fmla="*/ 19056 h 101630"/>
                <a:gd name="connsiteX22" fmla="*/ 111449 w 305056"/>
                <a:gd name="connsiteY22" fmla="*/ 36951 h 101630"/>
                <a:gd name="connsiteX23" fmla="*/ 88394 w 305056"/>
                <a:gd name="connsiteY23" fmla="*/ 19056 h 101630"/>
                <a:gd name="connsiteX24" fmla="*/ 58429 w 305056"/>
                <a:gd name="connsiteY24" fmla="*/ 35182 h 101630"/>
                <a:gd name="connsiteX25" fmla="*/ 39459 w 305056"/>
                <a:gd name="connsiteY25" fmla="*/ 19056 h 101630"/>
                <a:gd name="connsiteX26" fmla="*/ 25453 w 305056"/>
                <a:gd name="connsiteY26" fmla="*/ 28622 h 101630"/>
                <a:gd name="connsiteX27" fmla="*/ 19066 w 305056"/>
                <a:gd name="connsiteY27" fmla="*/ 46171 h 101630"/>
                <a:gd name="connsiteX28" fmla="*/ 22077 w 305056"/>
                <a:gd name="connsiteY28" fmla="*/ 48472 h 101630"/>
                <a:gd name="connsiteX29" fmla="*/ 25985 w 305056"/>
                <a:gd name="connsiteY29" fmla="*/ 43153 h 101630"/>
                <a:gd name="connsiteX30" fmla="*/ 38926 w 305056"/>
                <a:gd name="connsiteY30" fmla="*/ 24018 h 101630"/>
                <a:gd name="connsiteX31" fmla="*/ 44773 w 305056"/>
                <a:gd name="connsiteY31" fmla="*/ 32704 h 101630"/>
                <a:gd name="connsiteX32" fmla="*/ 41937 w 305056"/>
                <a:gd name="connsiteY32" fmla="*/ 47408 h 101630"/>
                <a:gd name="connsiteX33" fmla="*/ 38037 w 305056"/>
                <a:gd name="connsiteY33" fmla="*/ 63359 h 101630"/>
                <a:gd name="connsiteX34" fmla="*/ 32364 w 305056"/>
                <a:gd name="connsiteY34" fmla="*/ 86044 h 101630"/>
                <a:gd name="connsiteX35" fmla="*/ 30593 w 305056"/>
                <a:gd name="connsiteY35" fmla="*/ 93309 h 101630"/>
                <a:gd name="connsiteX36" fmla="*/ 36622 w 305056"/>
                <a:gd name="connsiteY36" fmla="*/ 98978 h 101630"/>
                <a:gd name="connsiteX37" fmla="*/ 43534 w 305056"/>
                <a:gd name="connsiteY37" fmla="*/ 95080 h 101630"/>
                <a:gd name="connsiteX38" fmla="*/ 46727 w 305056"/>
                <a:gd name="connsiteY38" fmla="*/ 84091 h 101630"/>
                <a:gd name="connsiteX39" fmla="*/ 50628 w 305056"/>
                <a:gd name="connsiteY39" fmla="*/ 68148 h 101630"/>
                <a:gd name="connsiteX40" fmla="*/ 53639 w 305056"/>
                <a:gd name="connsiteY40" fmla="*/ 56269 h 101630"/>
                <a:gd name="connsiteX41" fmla="*/ 61090 w 305056"/>
                <a:gd name="connsiteY41" fmla="*/ 40318 h 101630"/>
                <a:gd name="connsiteX42" fmla="*/ 87688 w 305056"/>
                <a:gd name="connsiteY42" fmla="*/ 24018 h 101630"/>
                <a:gd name="connsiteX43" fmla="*/ 98150 w 305056"/>
                <a:gd name="connsiteY43" fmla="*/ 36419 h 101630"/>
                <a:gd name="connsiteX44" fmla="*/ 95131 w 305056"/>
                <a:gd name="connsiteY44" fmla="*/ 53078 h 101630"/>
                <a:gd name="connsiteX45" fmla="*/ 87688 w 305056"/>
                <a:gd name="connsiteY45" fmla="*/ 82852 h 101630"/>
                <a:gd name="connsiteX46" fmla="*/ 212075 w 305056"/>
                <a:gd name="connsiteY46" fmla="*/ 86044 h 101630"/>
                <a:gd name="connsiteX47" fmla="*/ 210304 w 305056"/>
                <a:gd name="connsiteY47" fmla="*/ 93309 h 101630"/>
                <a:gd name="connsiteX48" fmla="*/ 216334 w 305056"/>
                <a:gd name="connsiteY48" fmla="*/ 98978 h 101630"/>
                <a:gd name="connsiteX49" fmla="*/ 223244 w 305056"/>
                <a:gd name="connsiteY49" fmla="*/ 95080 h 101630"/>
                <a:gd name="connsiteX50" fmla="*/ 226438 w 305056"/>
                <a:gd name="connsiteY50" fmla="*/ 84091 h 101630"/>
                <a:gd name="connsiteX51" fmla="*/ 230339 w 305056"/>
                <a:gd name="connsiteY51" fmla="*/ 68148 h 101630"/>
                <a:gd name="connsiteX52" fmla="*/ 233350 w 305056"/>
                <a:gd name="connsiteY52" fmla="*/ 56269 h 101630"/>
                <a:gd name="connsiteX53" fmla="*/ 240802 w 305056"/>
                <a:gd name="connsiteY53" fmla="*/ 40318 h 101630"/>
                <a:gd name="connsiteX54" fmla="*/ 267398 w 305056"/>
                <a:gd name="connsiteY54" fmla="*/ 24018 h 101630"/>
                <a:gd name="connsiteX55" fmla="*/ 277862 w 305056"/>
                <a:gd name="connsiteY55" fmla="*/ 36419 h 101630"/>
                <a:gd name="connsiteX56" fmla="*/ 267398 w 305056"/>
                <a:gd name="connsiteY56" fmla="*/ 74166 h 101630"/>
                <a:gd name="connsiteX57" fmla="*/ 264737 w 305056"/>
                <a:gd name="connsiteY57" fmla="*/ 83741 h 101630"/>
                <a:gd name="connsiteX58" fmla="*/ 281578 w 305056"/>
                <a:gd name="connsiteY58" fmla="*/ 98978 h 101630"/>
                <a:gd name="connsiteX59" fmla="*/ 307119 w 305056"/>
                <a:gd name="connsiteY59" fmla="*/ 71863 h 101630"/>
                <a:gd name="connsiteX60" fmla="*/ 304275 w 305056"/>
                <a:gd name="connsiteY60" fmla="*/ 69561 h 101630"/>
                <a:gd name="connsiteX61" fmla="*/ 300906 w 305056"/>
                <a:gd name="connsiteY61" fmla="*/ 72578 h 101630"/>
                <a:gd name="connsiteX62" fmla="*/ 282113 w 305056"/>
                <a:gd name="connsiteY62" fmla="*/ 94016 h 101630"/>
                <a:gd name="connsiteX63" fmla="*/ 277679 w 305056"/>
                <a:gd name="connsiteY63" fmla="*/ 87815 h 101630"/>
                <a:gd name="connsiteX64" fmla="*/ 281761 w 305056"/>
                <a:gd name="connsiteY64" fmla="*/ 73459 h 101630"/>
                <a:gd name="connsiteX65" fmla="*/ 291160 w 305056"/>
                <a:gd name="connsiteY65" fmla="*/ 39254 h 101630"/>
                <a:gd name="connsiteX66" fmla="*/ 268105 w 305056"/>
                <a:gd name="connsiteY66" fmla="*/ 19056 h 101630"/>
                <a:gd name="connsiteX67" fmla="*/ 238140 w 305056"/>
                <a:gd name="connsiteY67" fmla="*/ 35182 h 101630"/>
                <a:gd name="connsiteX68" fmla="*/ 219169 w 305056"/>
                <a:gd name="connsiteY68" fmla="*/ 19056 h 101630"/>
                <a:gd name="connsiteX69" fmla="*/ 205164 w 305056"/>
                <a:gd name="connsiteY69" fmla="*/ 28622 h 101630"/>
                <a:gd name="connsiteX70" fmla="*/ 198777 w 305056"/>
                <a:gd name="connsiteY70" fmla="*/ 46171 h 101630"/>
                <a:gd name="connsiteX71" fmla="*/ 201787 w 305056"/>
                <a:gd name="connsiteY71" fmla="*/ 48472 h 101630"/>
                <a:gd name="connsiteX72" fmla="*/ 205696 w 305056"/>
                <a:gd name="connsiteY72" fmla="*/ 43153 h 101630"/>
                <a:gd name="connsiteX73" fmla="*/ 218638 w 305056"/>
                <a:gd name="connsiteY73" fmla="*/ 24018 h 101630"/>
                <a:gd name="connsiteX74" fmla="*/ 224484 w 305056"/>
                <a:gd name="connsiteY74" fmla="*/ 32704 h 101630"/>
                <a:gd name="connsiteX75" fmla="*/ 221648 w 305056"/>
                <a:gd name="connsiteY75" fmla="*/ 47408 h 101630"/>
                <a:gd name="connsiteX76" fmla="*/ 217748 w 305056"/>
                <a:gd name="connsiteY76" fmla="*/ 63359 h 101630"/>
                <a:gd name="connsiteX77" fmla="*/ 212075 w 305056"/>
                <a:gd name="connsiteY77" fmla="*/ 86044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05056" h="101630">
                  <a:moveTo>
                    <a:pt x="87688" y="82852"/>
                  </a:moveTo>
                  <a:cubicBezTo>
                    <a:pt x="86798" y="86392"/>
                    <a:pt x="85201" y="92420"/>
                    <a:pt x="85201" y="93309"/>
                  </a:cubicBezTo>
                  <a:cubicBezTo>
                    <a:pt x="85201" y="97207"/>
                    <a:pt x="88394" y="98978"/>
                    <a:pt x="91231" y="98978"/>
                  </a:cubicBezTo>
                  <a:cubicBezTo>
                    <a:pt x="94424" y="98978"/>
                    <a:pt x="97260" y="96676"/>
                    <a:pt x="98150" y="95080"/>
                  </a:cubicBezTo>
                  <a:cubicBezTo>
                    <a:pt x="99031" y="93484"/>
                    <a:pt x="100453" y="87815"/>
                    <a:pt x="101343" y="84091"/>
                  </a:cubicBezTo>
                  <a:cubicBezTo>
                    <a:pt x="102225" y="80724"/>
                    <a:pt x="104180" y="72578"/>
                    <a:pt x="105244" y="68148"/>
                  </a:cubicBezTo>
                  <a:cubicBezTo>
                    <a:pt x="106301" y="64242"/>
                    <a:pt x="107365" y="60343"/>
                    <a:pt x="108255" y="56269"/>
                  </a:cubicBezTo>
                  <a:cubicBezTo>
                    <a:pt x="110209" y="48647"/>
                    <a:pt x="110209" y="48298"/>
                    <a:pt x="113752" y="42804"/>
                  </a:cubicBezTo>
                  <a:cubicBezTo>
                    <a:pt x="119425" y="34117"/>
                    <a:pt x="128290" y="24018"/>
                    <a:pt x="142121" y="24018"/>
                  </a:cubicBezTo>
                  <a:cubicBezTo>
                    <a:pt x="152051" y="24018"/>
                    <a:pt x="152583" y="32172"/>
                    <a:pt x="152583" y="36419"/>
                  </a:cubicBezTo>
                  <a:cubicBezTo>
                    <a:pt x="152583" y="47051"/>
                    <a:pt x="144957" y="66726"/>
                    <a:pt x="142121" y="74166"/>
                  </a:cubicBezTo>
                  <a:cubicBezTo>
                    <a:pt x="140174" y="79129"/>
                    <a:pt x="139460" y="80724"/>
                    <a:pt x="139460" y="83741"/>
                  </a:cubicBezTo>
                  <a:cubicBezTo>
                    <a:pt x="139460" y="93134"/>
                    <a:pt x="147261" y="98978"/>
                    <a:pt x="156309" y="98978"/>
                  </a:cubicBezTo>
                  <a:cubicBezTo>
                    <a:pt x="174041" y="98978"/>
                    <a:pt x="181842" y="74523"/>
                    <a:pt x="181842" y="71863"/>
                  </a:cubicBezTo>
                  <a:cubicBezTo>
                    <a:pt x="181842" y="69561"/>
                    <a:pt x="179538" y="69561"/>
                    <a:pt x="179006" y="69561"/>
                  </a:cubicBezTo>
                  <a:cubicBezTo>
                    <a:pt x="176520" y="69561"/>
                    <a:pt x="176344" y="70624"/>
                    <a:pt x="175638" y="72578"/>
                  </a:cubicBezTo>
                  <a:cubicBezTo>
                    <a:pt x="171555" y="86751"/>
                    <a:pt x="163928" y="94016"/>
                    <a:pt x="156842" y="94016"/>
                  </a:cubicBezTo>
                  <a:cubicBezTo>
                    <a:pt x="153115" y="94016"/>
                    <a:pt x="152409" y="91538"/>
                    <a:pt x="152409" y="87815"/>
                  </a:cubicBezTo>
                  <a:cubicBezTo>
                    <a:pt x="152409" y="83741"/>
                    <a:pt x="153291" y="81439"/>
                    <a:pt x="156484" y="73459"/>
                  </a:cubicBezTo>
                  <a:cubicBezTo>
                    <a:pt x="158613" y="67965"/>
                    <a:pt x="165882" y="49179"/>
                    <a:pt x="165882" y="39254"/>
                  </a:cubicBezTo>
                  <a:cubicBezTo>
                    <a:pt x="165882" y="36419"/>
                    <a:pt x="165882" y="28980"/>
                    <a:pt x="159320" y="23843"/>
                  </a:cubicBezTo>
                  <a:cubicBezTo>
                    <a:pt x="156309" y="21532"/>
                    <a:pt x="151161" y="19056"/>
                    <a:pt x="142828" y="19056"/>
                  </a:cubicBezTo>
                  <a:cubicBezTo>
                    <a:pt x="126876" y="19056"/>
                    <a:pt x="117121" y="29512"/>
                    <a:pt x="111449" y="36951"/>
                  </a:cubicBezTo>
                  <a:cubicBezTo>
                    <a:pt x="110027" y="21890"/>
                    <a:pt x="97435" y="19056"/>
                    <a:pt x="88394" y="19056"/>
                  </a:cubicBezTo>
                  <a:cubicBezTo>
                    <a:pt x="73682" y="19056"/>
                    <a:pt x="63752" y="28090"/>
                    <a:pt x="58429" y="35182"/>
                  </a:cubicBezTo>
                  <a:cubicBezTo>
                    <a:pt x="57190" y="22954"/>
                    <a:pt x="46727" y="19056"/>
                    <a:pt x="39459" y="19056"/>
                  </a:cubicBezTo>
                  <a:cubicBezTo>
                    <a:pt x="31832" y="19056"/>
                    <a:pt x="27757" y="24550"/>
                    <a:pt x="25453" y="28622"/>
                  </a:cubicBezTo>
                  <a:cubicBezTo>
                    <a:pt x="21552" y="35182"/>
                    <a:pt x="19066" y="45280"/>
                    <a:pt x="19066" y="46171"/>
                  </a:cubicBezTo>
                  <a:cubicBezTo>
                    <a:pt x="19066" y="48472"/>
                    <a:pt x="21552" y="48472"/>
                    <a:pt x="22077" y="48472"/>
                  </a:cubicBezTo>
                  <a:cubicBezTo>
                    <a:pt x="24563" y="48472"/>
                    <a:pt x="24738" y="47940"/>
                    <a:pt x="25985" y="43153"/>
                  </a:cubicBezTo>
                  <a:cubicBezTo>
                    <a:pt x="28639" y="32704"/>
                    <a:pt x="32007" y="24018"/>
                    <a:pt x="38926" y="24018"/>
                  </a:cubicBezTo>
                  <a:cubicBezTo>
                    <a:pt x="43534" y="24018"/>
                    <a:pt x="44773" y="27917"/>
                    <a:pt x="44773" y="32704"/>
                  </a:cubicBezTo>
                  <a:cubicBezTo>
                    <a:pt x="44773" y="36071"/>
                    <a:pt x="43184" y="42621"/>
                    <a:pt x="41937" y="47408"/>
                  </a:cubicBezTo>
                  <a:cubicBezTo>
                    <a:pt x="40698" y="52197"/>
                    <a:pt x="38926" y="59461"/>
                    <a:pt x="38037" y="63359"/>
                  </a:cubicBezTo>
                  <a:lnTo>
                    <a:pt x="32364" y="86044"/>
                  </a:lnTo>
                  <a:cubicBezTo>
                    <a:pt x="31657" y="88346"/>
                    <a:pt x="30593" y="92777"/>
                    <a:pt x="30593" y="93309"/>
                  </a:cubicBezTo>
                  <a:cubicBezTo>
                    <a:pt x="30593" y="97207"/>
                    <a:pt x="33786" y="98978"/>
                    <a:pt x="36622" y="98978"/>
                  </a:cubicBezTo>
                  <a:cubicBezTo>
                    <a:pt x="39808" y="98978"/>
                    <a:pt x="42652" y="96676"/>
                    <a:pt x="43534" y="95080"/>
                  </a:cubicBezTo>
                  <a:cubicBezTo>
                    <a:pt x="44424" y="93484"/>
                    <a:pt x="45837" y="87815"/>
                    <a:pt x="46727" y="84091"/>
                  </a:cubicBezTo>
                  <a:cubicBezTo>
                    <a:pt x="47617" y="80724"/>
                    <a:pt x="49563" y="72578"/>
                    <a:pt x="50628" y="68148"/>
                  </a:cubicBezTo>
                  <a:cubicBezTo>
                    <a:pt x="51692" y="64242"/>
                    <a:pt x="52757" y="60343"/>
                    <a:pt x="53639" y="56269"/>
                  </a:cubicBezTo>
                  <a:cubicBezTo>
                    <a:pt x="55593" y="49004"/>
                    <a:pt x="55951" y="47583"/>
                    <a:pt x="61090" y="40318"/>
                  </a:cubicBezTo>
                  <a:cubicBezTo>
                    <a:pt x="66055" y="33228"/>
                    <a:pt x="74389" y="24018"/>
                    <a:pt x="87688" y="24018"/>
                  </a:cubicBezTo>
                  <a:cubicBezTo>
                    <a:pt x="97967" y="24018"/>
                    <a:pt x="98150" y="33053"/>
                    <a:pt x="98150" y="36419"/>
                  </a:cubicBezTo>
                  <a:cubicBezTo>
                    <a:pt x="98150" y="40850"/>
                    <a:pt x="97618" y="43153"/>
                    <a:pt x="95131" y="53078"/>
                  </a:cubicBezTo>
                  <a:lnTo>
                    <a:pt x="87688" y="82852"/>
                  </a:lnTo>
                  <a:close/>
                  <a:moveTo>
                    <a:pt x="212075" y="86044"/>
                  </a:moveTo>
                  <a:cubicBezTo>
                    <a:pt x="211369" y="88346"/>
                    <a:pt x="210304" y="92777"/>
                    <a:pt x="210304" y="93309"/>
                  </a:cubicBezTo>
                  <a:cubicBezTo>
                    <a:pt x="210304" y="97207"/>
                    <a:pt x="213497" y="98978"/>
                    <a:pt x="216334" y="98978"/>
                  </a:cubicBezTo>
                  <a:cubicBezTo>
                    <a:pt x="219519" y="98978"/>
                    <a:pt x="222363" y="96676"/>
                    <a:pt x="223244" y="95080"/>
                  </a:cubicBezTo>
                  <a:cubicBezTo>
                    <a:pt x="224135" y="93484"/>
                    <a:pt x="225549" y="87815"/>
                    <a:pt x="226438" y="84091"/>
                  </a:cubicBezTo>
                  <a:cubicBezTo>
                    <a:pt x="227328" y="80724"/>
                    <a:pt x="229275" y="72578"/>
                    <a:pt x="230339" y="68148"/>
                  </a:cubicBezTo>
                  <a:cubicBezTo>
                    <a:pt x="231404" y="64242"/>
                    <a:pt x="232468" y="60343"/>
                    <a:pt x="233350" y="56269"/>
                  </a:cubicBezTo>
                  <a:cubicBezTo>
                    <a:pt x="235304" y="49004"/>
                    <a:pt x="235662" y="47583"/>
                    <a:pt x="240802" y="40318"/>
                  </a:cubicBezTo>
                  <a:cubicBezTo>
                    <a:pt x="245767" y="33228"/>
                    <a:pt x="254100" y="24018"/>
                    <a:pt x="267398" y="24018"/>
                  </a:cubicBezTo>
                  <a:cubicBezTo>
                    <a:pt x="277679" y="24018"/>
                    <a:pt x="277862" y="33053"/>
                    <a:pt x="277862" y="36419"/>
                  </a:cubicBezTo>
                  <a:cubicBezTo>
                    <a:pt x="277862" y="47051"/>
                    <a:pt x="270235" y="66726"/>
                    <a:pt x="267398" y="74166"/>
                  </a:cubicBezTo>
                  <a:cubicBezTo>
                    <a:pt x="265444" y="79129"/>
                    <a:pt x="264737" y="80724"/>
                    <a:pt x="264737" y="83741"/>
                  </a:cubicBezTo>
                  <a:cubicBezTo>
                    <a:pt x="264737" y="93134"/>
                    <a:pt x="272539" y="98978"/>
                    <a:pt x="281578" y="98978"/>
                  </a:cubicBezTo>
                  <a:cubicBezTo>
                    <a:pt x="299310" y="98978"/>
                    <a:pt x="307119" y="74523"/>
                    <a:pt x="307119" y="71863"/>
                  </a:cubicBezTo>
                  <a:cubicBezTo>
                    <a:pt x="307119" y="69561"/>
                    <a:pt x="304809" y="69561"/>
                    <a:pt x="304275" y="69561"/>
                  </a:cubicBezTo>
                  <a:cubicBezTo>
                    <a:pt x="301796" y="69561"/>
                    <a:pt x="301621" y="70624"/>
                    <a:pt x="300906" y="72578"/>
                  </a:cubicBezTo>
                  <a:cubicBezTo>
                    <a:pt x="296831" y="86751"/>
                    <a:pt x="289205" y="94016"/>
                    <a:pt x="282113" y="94016"/>
                  </a:cubicBezTo>
                  <a:cubicBezTo>
                    <a:pt x="278394" y="94016"/>
                    <a:pt x="277679" y="91538"/>
                    <a:pt x="277679" y="87815"/>
                  </a:cubicBezTo>
                  <a:cubicBezTo>
                    <a:pt x="277679" y="83741"/>
                    <a:pt x="278569" y="81439"/>
                    <a:pt x="281761" y="73459"/>
                  </a:cubicBezTo>
                  <a:cubicBezTo>
                    <a:pt x="283892" y="67965"/>
                    <a:pt x="291160" y="49179"/>
                    <a:pt x="291160" y="39254"/>
                  </a:cubicBezTo>
                  <a:cubicBezTo>
                    <a:pt x="291160" y="22064"/>
                    <a:pt x="277504" y="19056"/>
                    <a:pt x="268105" y="19056"/>
                  </a:cubicBezTo>
                  <a:cubicBezTo>
                    <a:pt x="253393" y="19056"/>
                    <a:pt x="243463" y="28090"/>
                    <a:pt x="238140" y="35182"/>
                  </a:cubicBezTo>
                  <a:cubicBezTo>
                    <a:pt x="236901" y="22954"/>
                    <a:pt x="226438" y="19056"/>
                    <a:pt x="219169" y="19056"/>
                  </a:cubicBezTo>
                  <a:cubicBezTo>
                    <a:pt x="211543" y="19056"/>
                    <a:pt x="207468" y="24550"/>
                    <a:pt x="205164" y="28622"/>
                  </a:cubicBezTo>
                  <a:cubicBezTo>
                    <a:pt x="201264" y="35182"/>
                    <a:pt x="198777" y="45280"/>
                    <a:pt x="198777" y="46171"/>
                  </a:cubicBezTo>
                  <a:cubicBezTo>
                    <a:pt x="198777" y="48472"/>
                    <a:pt x="201264" y="48472"/>
                    <a:pt x="201787" y="48472"/>
                  </a:cubicBezTo>
                  <a:cubicBezTo>
                    <a:pt x="204275" y="48472"/>
                    <a:pt x="204449" y="47940"/>
                    <a:pt x="205696" y="43153"/>
                  </a:cubicBezTo>
                  <a:cubicBezTo>
                    <a:pt x="208350" y="32704"/>
                    <a:pt x="211718" y="24018"/>
                    <a:pt x="218638" y="24018"/>
                  </a:cubicBezTo>
                  <a:cubicBezTo>
                    <a:pt x="223244" y="24018"/>
                    <a:pt x="224484" y="27917"/>
                    <a:pt x="224484" y="32704"/>
                  </a:cubicBezTo>
                  <a:cubicBezTo>
                    <a:pt x="224484" y="36071"/>
                    <a:pt x="222895" y="42621"/>
                    <a:pt x="221648" y="47408"/>
                  </a:cubicBezTo>
                  <a:cubicBezTo>
                    <a:pt x="220409" y="52197"/>
                    <a:pt x="218638" y="59461"/>
                    <a:pt x="217748" y="63359"/>
                  </a:cubicBezTo>
                  <a:lnTo>
                    <a:pt x="212075" y="860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04" name="Forme libre : forme 503">
              <a:extLst>
                <a:ext uri="{FF2B5EF4-FFF2-40B4-BE49-F238E27FC236}">
                  <a16:creationId xmlns:a16="http://schemas.microsoft.com/office/drawing/2014/main" id="{092E123B-A657-4909-A2B6-8EA6CF4051CB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>
              <a:off x="9102878" y="-15759594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6 w 203370"/>
                <a:gd name="connsiteY1" fmla="*/ 24113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6 w 203370"/>
                <a:gd name="connsiteY8" fmla="*/ 73213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2" y="29179"/>
                    <a:pt x="187466" y="29179"/>
                    <a:pt x="187466" y="24113"/>
                  </a:cubicBezTo>
                  <a:cubicBezTo>
                    <a:pt x="187466" y="19056"/>
                    <a:pt x="182652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3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6" y="78279"/>
                    <a:pt x="187466" y="73213"/>
                  </a:cubicBezTo>
                  <a:cubicBezTo>
                    <a:pt x="187466" y="68148"/>
                    <a:pt x="182652" y="68148"/>
                    <a:pt x="178855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3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05" name="Forme libre : forme 504">
              <a:extLst>
                <a:ext uri="{FF2B5EF4-FFF2-40B4-BE49-F238E27FC236}">
                  <a16:creationId xmlns:a16="http://schemas.microsoft.com/office/drawing/2014/main" id="{3A4033E5-5122-47B1-8195-477063109DAD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>
              <a:off x="9381092" y="-15856532"/>
              <a:ext cx="76264" cy="279483"/>
            </a:xfrm>
            <a:custGeom>
              <a:avLst/>
              <a:gdLst>
                <a:gd name="connsiteX0" fmla="*/ 77815 w 76264"/>
                <a:gd name="connsiteY0" fmla="*/ 269612 h 279482"/>
                <a:gd name="connsiteX1" fmla="*/ 73508 w 76264"/>
                <a:gd name="connsiteY1" fmla="*/ 264047 h 279482"/>
                <a:gd name="connsiteX2" fmla="*/ 33755 w 76264"/>
                <a:gd name="connsiteY2" fmla="*/ 145600 h 279482"/>
                <a:gd name="connsiteX3" fmla="*/ 74525 w 76264"/>
                <a:gd name="connsiteY3" fmla="*/ 25891 h 279482"/>
                <a:gd name="connsiteX4" fmla="*/ 77815 w 76264"/>
                <a:gd name="connsiteY4" fmla="*/ 21588 h 279482"/>
                <a:gd name="connsiteX5" fmla="*/ 75280 w 76264"/>
                <a:gd name="connsiteY5" fmla="*/ 19056 h 279482"/>
                <a:gd name="connsiteX6" fmla="*/ 35018 w 76264"/>
                <a:gd name="connsiteY6" fmla="*/ 68410 h 279482"/>
                <a:gd name="connsiteX7" fmla="*/ 19066 w 76264"/>
                <a:gd name="connsiteY7" fmla="*/ 145600 h 279482"/>
                <a:gd name="connsiteX8" fmla="*/ 35781 w 76264"/>
                <a:gd name="connsiteY8" fmla="*/ 224563 h 279482"/>
                <a:gd name="connsiteX9" fmla="*/ 75280 w 76264"/>
                <a:gd name="connsiteY9" fmla="*/ 272146 h 279482"/>
                <a:gd name="connsiteX10" fmla="*/ 77815 w 76264"/>
                <a:gd name="connsiteY10" fmla="*/ 26961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5" y="269612"/>
                  </a:moveTo>
                  <a:cubicBezTo>
                    <a:pt x="77815" y="268859"/>
                    <a:pt x="77815" y="268350"/>
                    <a:pt x="73508" y="264047"/>
                  </a:cubicBezTo>
                  <a:cubicBezTo>
                    <a:pt x="41859" y="232160"/>
                    <a:pt x="33755" y="184323"/>
                    <a:pt x="33755" y="145600"/>
                  </a:cubicBezTo>
                  <a:cubicBezTo>
                    <a:pt x="33755" y="101567"/>
                    <a:pt x="43376" y="57524"/>
                    <a:pt x="74525" y="25891"/>
                  </a:cubicBezTo>
                  <a:cubicBezTo>
                    <a:pt x="77815" y="22850"/>
                    <a:pt x="77815" y="22342"/>
                    <a:pt x="77815" y="21588"/>
                  </a:cubicBezTo>
                  <a:cubicBezTo>
                    <a:pt x="77815" y="19817"/>
                    <a:pt x="76798" y="19056"/>
                    <a:pt x="75280" y="19056"/>
                  </a:cubicBezTo>
                  <a:cubicBezTo>
                    <a:pt x="72746" y="19056"/>
                    <a:pt x="49961" y="36269"/>
                    <a:pt x="35018" y="68410"/>
                  </a:cubicBezTo>
                  <a:cubicBezTo>
                    <a:pt x="22102" y="96246"/>
                    <a:pt x="19066" y="124338"/>
                    <a:pt x="19066" y="145600"/>
                  </a:cubicBezTo>
                  <a:cubicBezTo>
                    <a:pt x="19066" y="165340"/>
                    <a:pt x="21847" y="195962"/>
                    <a:pt x="35781" y="224563"/>
                  </a:cubicBezTo>
                  <a:cubicBezTo>
                    <a:pt x="50970" y="255694"/>
                    <a:pt x="72746" y="272146"/>
                    <a:pt x="75280" y="272146"/>
                  </a:cubicBezTo>
                  <a:cubicBezTo>
                    <a:pt x="76798" y="272146"/>
                    <a:pt x="77815" y="271383"/>
                    <a:pt x="77815" y="2696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06" name="Forme libre : forme 505">
              <a:extLst>
                <a:ext uri="{FF2B5EF4-FFF2-40B4-BE49-F238E27FC236}">
                  <a16:creationId xmlns:a16="http://schemas.microsoft.com/office/drawing/2014/main" id="{A9271997-323D-488B-A84A-807AEFCE6EF2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>
              <a:off x="9475556" y="-15735044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7 w 177949"/>
                <a:gd name="connsiteY1" fmla="*/ 24113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3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7" y="29179"/>
                    <a:pt x="173787" y="29179"/>
                    <a:pt x="173787" y="24113"/>
                  </a:cubicBezTo>
                  <a:cubicBezTo>
                    <a:pt x="173787" y="19056"/>
                    <a:pt x="169227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07" name="Forme libre : forme 506">
              <a:extLst>
                <a:ext uri="{FF2B5EF4-FFF2-40B4-BE49-F238E27FC236}">
                  <a16:creationId xmlns:a16="http://schemas.microsoft.com/office/drawing/2014/main" id="{7E8CD131-2D53-4F0F-B158-4CA1E539BE9A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>
              <a:off x="9674040" y="-15856532"/>
              <a:ext cx="203371" cy="279483"/>
            </a:xfrm>
            <a:custGeom>
              <a:avLst/>
              <a:gdLst>
                <a:gd name="connsiteX0" fmla="*/ 70981 w 203370"/>
                <a:gd name="connsiteY0" fmla="*/ 46892 h 279482"/>
                <a:gd name="connsiteX1" fmla="*/ 65150 w 203370"/>
                <a:gd name="connsiteY1" fmla="*/ 40318 h 279482"/>
                <a:gd name="connsiteX2" fmla="*/ 19066 w 203370"/>
                <a:gd name="connsiteY2" fmla="*/ 56516 h 279482"/>
                <a:gd name="connsiteX3" fmla="*/ 19066 w 203370"/>
                <a:gd name="connsiteY3" fmla="*/ 64359 h 279482"/>
                <a:gd name="connsiteX4" fmla="*/ 52241 w 203370"/>
                <a:gd name="connsiteY4" fmla="*/ 57778 h 279482"/>
                <a:gd name="connsiteX5" fmla="*/ 52241 w 203370"/>
                <a:gd name="connsiteY5" fmla="*/ 188880 h 279482"/>
                <a:gd name="connsiteX6" fmla="*/ 28686 w 203370"/>
                <a:gd name="connsiteY6" fmla="*/ 201029 h 279482"/>
                <a:gd name="connsiteX7" fmla="*/ 20583 w 203370"/>
                <a:gd name="connsiteY7" fmla="*/ 201029 h 279482"/>
                <a:gd name="connsiteX8" fmla="*/ 20583 w 203370"/>
                <a:gd name="connsiteY8" fmla="*/ 208873 h 279482"/>
                <a:gd name="connsiteX9" fmla="*/ 61607 w 203370"/>
                <a:gd name="connsiteY9" fmla="*/ 208111 h 279482"/>
                <a:gd name="connsiteX10" fmla="*/ 102630 w 203370"/>
                <a:gd name="connsiteY10" fmla="*/ 208873 h 279482"/>
                <a:gd name="connsiteX11" fmla="*/ 102630 w 203370"/>
                <a:gd name="connsiteY11" fmla="*/ 201029 h 279482"/>
                <a:gd name="connsiteX12" fmla="*/ 94527 w 203370"/>
                <a:gd name="connsiteY12" fmla="*/ 201029 h 279482"/>
                <a:gd name="connsiteX13" fmla="*/ 70981 w 203370"/>
                <a:gd name="connsiteY13" fmla="*/ 188880 h 279482"/>
                <a:gd name="connsiteX14" fmla="*/ 70981 w 203370"/>
                <a:gd name="connsiteY14" fmla="*/ 46892 h 279482"/>
                <a:gd name="connsiteX15" fmla="*/ 196340 w 203370"/>
                <a:gd name="connsiteY15" fmla="*/ 145600 h 279482"/>
                <a:gd name="connsiteX16" fmla="*/ 179626 w 203370"/>
                <a:gd name="connsiteY16" fmla="*/ 66639 h 279482"/>
                <a:gd name="connsiteX17" fmla="*/ 140127 w 203370"/>
                <a:gd name="connsiteY17" fmla="*/ 19056 h 279482"/>
                <a:gd name="connsiteX18" fmla="*/ 137593 w 203370"/>
                <a:gd name="connsiteY18" fmla="*/ 21588 h 279482"/>
                <a:gd name="connsiteX19" fmla="*/ 142407 w 203370"/>
                <a:gd name="connsiteY19" fmla="*/ 27408 h 279482"/>
                <a:gd name="connsiteX20" fmla="*/ 181652 w 203370"/>
                <a:gd name="connsiteY20" fmla="*/ 145600 h 279482"/>
                <a:gd name="connsiteX21" fmla="*/ 140882 w 203370"/>
                <a:gd name="connsiteY21" fmla="*/ 265309 h 279482"/>
                <a:gd name="connsiteX22" fmla="*/ 137593 w 203370"/>
                <a:gd name="connsiteY22" fmla="*/ 269612 h 279482"/>
                <a:gd name="connsiteX23" fmla="*/ 140127 w 203370"/>
                <a:gd name="connsiteY23" fmla="*/ 272146 h 279482"/>
                <a:gd name="connsiteX24" fmla="*/ 180388 w 203370"/>
                <a:gd name="connsiteY24" fmla="*/ 222792 h 279482"/>
                <a:gd name="connsiteX25" fmla="*/ 196340 w 203370"/>
                <a:gd name="connsiteY25" fmla="*/ 1456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3370" h="279482">
                  <a:moveTo>
                    <a:pt x="70981" y="46892"/>
                  </a:moveTo>
                  <a:cubicBezTo>
                    <a:pt x="70981" y="40819"/>
                    <a:pt x="70981" y="40318"/>
                    <a:pt x="65150" y="40318"/>
                  </a:cubicBezTo>
                  <a:cubicBezTo>
                    <a:pt x="49452" y="56516"/>
                    <a:pt x="27169" y="56516"/>
                    <a:pt x="19066" y="56516"/>
                  </a:cubicBezTo>
                  <a:lnTo>
                    <a:pt x="19066" y="64359"/>
                  </a:lnTo>
                  <a:cubicBezTo>
                    <a:pt x="24127" y="64359"/>
                    <a:pt x="39069" y="64359"/>
                    <a:pt x="52241" y="57778"/>
                  </a:cubicBezTo>
                  <a:lnTo>
                    <a:pt x="52241" y="188880"/>
                  </a:lnTo>
                  <a:cubicBezTo>
                    <a:pt x="52241" y="197988"/>
                    <a:pt x="51478" y="201029"/>
                    <a:pt x="28686" y="201029"/>
                  </a:cubicBezTo>
                  <a:lnTo>
                    <a:pt x="20583" y="201029"/>
                  </a:lnTo>
                  <a:lnTo>
                    <a:pt x="20583" y="208873"/>
                  </a:lnTo>
                  <a:cubicBezTo>
                    <a:pt x="29449" y="208111"/>
                    <a:pt x="51478" y="208111"/>
                    <a:pt x="61607" y="208111"/>
                  </a:cubicBezTo>
                  <a:cubicBezTo>
                    <a:pt x="71736" y="208111"/>
                    <a:pt x="93765" y="208111"/>
                    <a:pt x="102630" y="208873"/>
                  </a:cubicBezTo>
                  <a:lnTo>
                    <a:pt x="102630" y="201029"/>
                  </a:lnTo>
                  <a:lnTo>
                    <a:pt x="94527" y="201029"/>
                  </a:lnTo>
                  <a:cubicBezTo>
                    <a:pt x="71736" y="201029"/>
                    <a:pt x="70981" y="198242"/>
                    <a:pt x="70981" y="188880"/>
                  </a:cubicBezTo>
                  <a:lnTo>
                    <a:pt x="70981" y="46892"/>
                  </a:lnTo>
                  <a:close/>
                  <a:moveTo>
                    <a:pt x="196340" y="145600"/>
                  </a:moveTo>
                  <a:cubicBezTo>
                    <a:pt x="196340" y="125862"/>
                    <a:pt x="193559" y="95238"/>
                    <a:pt x="179626" y="66639"/>
                  </a:cubicBezTo>
                  <a:cubicBezTo>
                    <a:pt x="164436" y="35506"/>
                    <a:pt x="142654" y="19056"/>
                    <a:pt x="140127" y="19056"/>
                  </a:cubicBezTo>
                  <a:cubicBezTo>
                    <a:pt x="138602" y="19056"/>
                    <a:pt x="137593" y="20071"/>
                    <a:pt x="137593" y="21588"/>
                  </a:cubicBezTo>
                  <a:cubicBezTo>
                    <a:pt x="137593" y="22342"/>
                    <a:pt x="137593" y="22850"/>
                    <a:pt x="142407" y="27408"/>
                  </a:cubicBezTo>
                  <a:cubicBezTo>
                    <a:pt x="167217" y="52467"/>
                    <a:pt x="181652" y="92706"/>
                    <a:pt x="181652" y="145600"/>
                  </a:cubicBezTo>
                  <a:cubicBezTo>
                    <a:pt x="181652" y="188880"/>
                    <a:pt x="172285" y="233424"/>
                    <a:pt x="140882" y="265309"/>
                  </a:cubicBezTo>
                  <a:cubicBezTo>
                    <a:pt x="137593" y="268350"/>
                    <a:pt x="137593" y="268859"/>
                    <a:pt x="137593" y="269612"/>
                  </a:cubicBezTo>
                  <a:cubicBezTo>
                    <a:pt x="137593" y="271129"/>
                    <a:pt x="138602" y="272146"/>
                    <a:pt x="140127" y="272146"/>
                  </a:cubicBezTo>
                  <a:cubicBezTo>
                    <a:pt x="142654" y="272146"/>
                    <a:pt x="165445" y="254933"/>
                    <a:pt x="180388" y="222792"/>
                  </a:cubicBezTo>
                  <a:cubicBezTo>
                    <a:pt x="193306" y="194954"/>
                    <a:pt x="196340" y="166864"/>
                    <a:pt x="196340" y="145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08" name="Forme libre : forme 507">
              <a:extLst>
                <a:ext uri="{FF2B5EF4-FFF2-40B4-BE49-F238E27FC236}">
                  <a16:creationId xmlns:a16="http://schemas.microsoft.com/office/drawing/2014/main" id="{DF5E1A08-A64A-452F-A7DD-65D737DFFAA1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>
              <a:off x="9887628" y="-15849392"/>
              <a:ext cx="101685" cy="101630"/>
            </a:xfrm>
            <a:custGeom>
              <a:avLst/>
              <a:gdLst>
                <a:gd name="connsiteX0" fmla="*/ 85733 w 101685"/>
                <a:gd name="connsiteY0" fmla="*/ 29329 h 101630"/>
                <a:gd name="connsiteX1" fmla="*/ 76693 w 101685"/>
                <a:gd name="connsiteY1" fmla="*/ 39254 h 101630"/>
                <a:gd name="connsiteX2" fmla="*/ 83605 w 101685"/>
                <a:gd name="connsiteY2" fmla="*/ 45812 h 101630"/>
                <a:gd name="connsiteX3" fmla="*/ 93718 w 101685"/>
                <a:gd name="connsiteY3" fmla="*/ 34475 h 101630"/>
                <a:gd name="connsiteX4" fmla="*/ 70306 w 101685"/>
                <a:gd name="connsiteY4" fmla="*/ 19056 h 101630"/>
                <a:gd name="connsiteX5" fmla="*/ 19066 w 101685"/>
                <a:gd name="connsiteY5" fmla="*/ 68148 h 101630"/>
                <a:gd name="connsiteX6" fmla="*/ 51868 w 101685"/>
                <a:gd name="connsiteY6" fmla="*/ 98978 h 101630"/>
                <a:gd name="connsiteX7" fmla="*/ 95838 w 101685"/>
                <a:gd name="connsiteY7" fmla="*/ 78954 h 101630"/>
                <a:gd name="connsiteX8" fmla="*/ 92828 w 101685"/>
                <a:gd name="connsiteY8" fmla="*/ 75945 h 101630"/>
                <a:gd name="connsiteX9" fmla="*/ 89992 w 101685"/>
                <a:gd name="connsiteY9" fmla="*/ 77714 h 101630"/>
                <a:gd name="connsiteX10" fmla="*/ 52225 w 101685"/>
                <a:gd name="connsiteY10" fmla="*/ 94016 h 101630"/>
                <a:gd name="connsiteX11" fmla="*/ 33779 w 101685"/>
                <a:gd name="connsiteY11" fmla="*/ 74348 h 101630"/>
                <a:gd name="connsiteX12" fmla="*/ 45488 w 101685"/>
                <a:gd name="connsiteY12" fmla="*/ 37658 h 101630"/>
                <a:gd name="connsiteX13" fmla="*/ 70306 w 101685"/>
                <a:gd name="connsiteY13" fmla="*/ 24018 h 101630"/>
                <a:gd name="connsiteX14" fmla="*/ 85733 w 101685"/>
                <a:gd name="connsiteY14" fmla="*/ 29329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01630">
                  <a:moveTo>
                    <a:pt x="85733" y="29329"/>
                  </a:moveTo>
                  <a:cubicBezTo>
                    <a:pt x="79355" y="30393"/>
                    <a:pt x="76693" y="35356"/>
                    <a:pt x="76693" y="39254"/>
                  </a:cubicBezTo>
                  <a:cubicBezTo>
                    <a:pt x="76693" y="44041"/>
                    <a:pt x="80419" y="45812"/>
                    <a:pt x="83605" y="45812"/>
                  </a:cubicBezTo>
                  <a:cubicBezTo>
                    <a:pt x="87505" y="45812"/>
                    <a:pt x="93718" y="42978"/>
                    <a:pt x="93718" y="34475"/>
                  </a:cubicBezTo>
                  <a:cubicBezTo>
                    <a:pt x="93718" y="22422"/>
                    <a:pt x="79886" y="19056"/>
                    <a:pt x="70306" y="19056"/>
                  </a:cubicBezTo>
                  <a:cubicBezTo>
                    <a:pt x="43709" y="19056"/>
                    <a:pt x="19066" y="43509"/>
                    <a:pt x="19066" y="68148"/>
                  </a:cubicBezTo>
                  <a:cubicBezTo>
                    <a:pt x="19066" y="83384"/>
                    <a:pt x="29704" y="98978"/>
                    <a:pt x="51868" y="98978"/>
                  </a:cubicBezTo>
                  <a:cubicBezTo>
                    <a:pt x="81834" y="98978"/>
                    <a:pt x="95838" y="81439"/>
                    <a:pt x="95838" y="78954"/>
                  </a:cubicBezTo>
                  <a:cubicBezTo>
                    <a:pt x="95838" y="77890"/>
                    <a:pt x="94249" y="75945"/>
                    <a:pt x="92828" y="75945"/>
                  </a:cubicBezTo>
                  <a:cubicBezTo>
                    <a:pt x="91763" y="75945"/>
                    <a:pt x="91406" y="76294"/>
                    <a:pt x="89992" y="77714"/>
                  </a:cubicBezTo>
                  <a:cubicBezTo>
                    <a:pt x="76161" y="94016"/>
                    <a:pt x="55411" y="94016"/>
                    <a:pt x="52225" y="94016"/>
                  </a:cubicBezTo>
                  <a:cubicBezTo>
                    <a:pt x="39459" y="94016"/>
                    <a:pt x="33779" y="85338"/>
                    <a:pt x="33779" y="74348"/>
                  </a:cubicBezTo>
                  <a:cubicBezTo>
                    <a:pt x="33779" y="69204"/>
                    <a:pt x="36265" y="49894"/>
                    <a:pt x="45488" y="37658"/>
                  </a:cubicBezTo>
                  <a:cubicBezTo>
                    <a:pt x="52225" y="28980"/>
                    <a:pt x="61440" y="24018"/>
                    <a:pt x="70306" y="24018"/>
                  </a:cubicBezTo>
                  <a:cubicBezTo>
                    <a:pt x="72792" y="24018"/>
                    <a:pt x="81301" y="24367"/>
                    <a:pt x="85733" y="2932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09" name="Forme libre : forme 508">
              <a:extLst>
                <a:ext uri="{FF2B5EF4-FFF2-40B4-BE49-F238E27FC236}">
                  <a16:creationId xmlns:a16="http://schemas.microsoft.com/office/drawing/2014/main" id="{892EDF6E-4095-42A5-93D5-2F0710D03B49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>
              <a:off x="9978659" y="-15801886"/>
              <a:ext cx="152528" cy="76223"/>
            </a:xfrm>
            <a:custGeom>
              <a:avLst/>
              <a:gdLst>
                <a:gd name="connsiteX0" fmla="*/ 75804 w 152528"/>
                <a:gd name="connsiteY0" fmla="*/ 63995 h 76222"/>
                <a:gd name="connsiteX1" fmla="*/ 74032 w 152528"/>
                <a:gd name="connsiteY1" fmla="*/ 71966 h 76222"/>
                <a:gd name="connsiteX2" fmla="*/ 78719 w 152528"/>
                <a:gd name="connsiteY2" fmla="*/ 76396 h 76222"/>
                <a:gd name="connsiteX3" fmla="*/ 84796 w 152528"/>
                <a:gd name="connsiteY3" fmla="*/ 72220 h 76222"/>
                <a:gd name="connsiteX4" fmla="*/ 87204 w 152528"/>
                <a:gd name="connsiteY4" fmla="*/ 62351 h 76222"/>
                <a:gd name="connsiteX5" fmla="*/ 91764 w 152528"/>
                <a:gd name="connsiteY5" fmla="*/ 44502 h 76222"/>
                <a:gd name="connsiteX6" fmla="*/ 117979 w 152528"/>
                <a:gd name="connsiteY6" fmla="*/ 23359 h 76222"/>
                <a:gd name="connsiteX7" fmla="*/ 126845 w 152528"/>
                <a:gd name="connsiteY7" fmla="*/ 32474 h 76222"/>
                <a:gd name="connsiteX8" fmla="*/ 118615 w 152528"/>
                <a:gd name="connsiteY8" fmla="*/ 59946 h 76222"/>
                <a:gd name="connsiteX9" fmla="*/ 117343 w 152528"/>
                <a:gd name="connsiteY9" fmla="*/ 65257 h 76222"/>
                <a:gd name="connsiteX10" fmla="*/ 131151 w 152528"/>
                <a:gd name="connsiteY10" fmla="*/ 76396 h 76222"/>
                <a:gd name="connsiteX11" fmla="*/ 151670 w 152528"/>
                <a:gd name="connsiteY11" fmla="*/ 56778 h 76222"/>
                <a:gd name="connsiteX12" fmla="*/ 149009 w 152528"/>
                <a:gd name="connsiteY12" fmla="*/ 55007 h 76222"/>
                <a:gd name="connsiteX13" fmla="*/ 145974 w 152528"/>
                <a:gd name="connsiteY13" fmla="*/ 57921 h 76222"/>
                <a:gd name="connsiteX14" fmla="*/ 131659 w 152528"/>
                <a:gd name="connsiteY14" fmla="*/ 72093 h 76222"/>
                <a:gd name="connsiteX15" fmla="*/ 127862 w 152528"/>
                <a:gd name="connsiteY15" fmla="*/ 67283 h 76222"/>
                <a:gd name="connsiteX16" fmla="*/ 129506 w 152528"/>
                <a:gd name="connsiteY16" fmla="*/ 60580 h 76222"/>
                <a:gd name="connsiteX17" fmla="*/ 137482 w 152528"/>
                <a:gd name="connsiteY17" fmla="*/ 34117 h 76222"/>
                <a:gd name="connsiteX18" fmla="*/ 118742 w 152528"/>
                <a:gd name="connsiteY18" fmla="*/ 19056 h 76222"/>
                <a:gd name="connsiteX19" fmla="*/ 93662 w 152528"/>
                <a:gd name="connsiteY19" fmla="*/ 32981 h 76222"/>
                <a:gd name="connsiteX20" fmla="*/ 74795 w 152528"/>
                <a:gd name="connsiteY20" fmla="*/ 19056 h 76222"/>
                <a:gd name="connsiteX21" fmla="*/ 50732 w 152528"/>
                <a:gd name="connsiteY21" fmla="*/ 31592 h 76222"/>
                <a:gd name="connsiteX22" fmla="*/ 35400 w 152528"/>
                <a:gd name="connsiteY22" fmla="*/ 19056 h 76222"/>
                <a:gd name="connsiteX23" fmla="*/ 19066 w 152528"/>
                <a:gd name="connsiteY23" fmla="*/ 38674 h 76222"/>
                <a:gd name="connsiteX24" fmla="*/ 21728 w 152528"/>
                <a:gd name="connsiteY24" fmla="*/ 40453 h 76222"/>
                <a:gd name="connsiteX25" fmla="*/ 24635 w 152528"/>
                <a:gd name="connsiteY25" fmla="*/ 38048 h 76222"/>
                <a:gd name="connsiteX26" fmla="*/ 34772 w 152528"/>
                <a:gd name="connsiteY26" fmla="*/ 23359 h 76222"/>
                <a:gd name="connsiteX27" fmla="*/ 39960 w 152528"/>
                <a:gd name="connsiteY27" fmla="*/ 30068 h 76222"/>
                <a:gd name="connsiteX28" fmla="*/ 37933 w 152528"/>
                <a:gd name="connsiteY28" fmla="*/ 39946 h 76222"/>
                <a:gd name="connsiteX29" fmla="*/ 35154 w 152528"/>
                <a:gd name="connsiteY29" fmla="*/ 51339 h 76222"/>
                <a:gd name="connsiteX30" fmla="*/ 32238 w 152528"/>
                <a:gd name="connsiteY30" fmla="*/ 62605 h 76222"/>
                <a:gd name="connsiteX31" fmla="*/ 30085 w 152528"/>
                <a:gd name="connsiteY31" fmla="*/ 71966 h 76222"/>
                <a:gd name="connsiteX32" fmla="*/ 34772 w 152528"/>
                <a:gd name="connsiteY32" fmla="*/ 76396 h 76222"/>
                <a:gd name="connsiteX33" fmla="*/ 40850 w 152528"/>
                <a:gd name="connsiteY33" fmla="*/ 72220 h 76222"/>
                <a:gd name="connsiteX34" fmla="*/ 43256 w 152528"/>
                <a:gd name="connsiteY34" fmla="*/ 62351 h 76222"/>
                <a:gd name="connsiteX35" fmla="*/ 45536 w 152528"/>
                <a:gd name="connsiteY35" fmla="*/ 53617 h 76222"/>
                <a:gd name="connsiteX36" fmla="*/ 47562 w 152528"/>
                <a:gd name="connsiteY36" fmla="*/ 45130 h 76222"/>
                <a:gd name="connsiteX37" fmla="*/ 58581 w 152528"/>
                <a:gd name="connsiteY37" fmla="*/ 29940 h 76222"/>
                <a:gd name="connsiteX38" fmla="*/ 74159 w 152528"/>
                <a:gd name="connsiteY38" fmla="*/ 23359 h 76222"/>
                <a:gd name="connsiteX39" fmla="*/ 83025 w 152528"/>
                <a:gd name="connsiteY39" fmla="*/ 32474 h 76222"/>
                <a:gd name="connsiteX40" fmla="*/ 80745 w 152528"/>
                <a:gd name="connsiteY40" fmla="*/ 44249 h 76222"/>
                <a:gd name="connsiteX41" fmla="*/ 75804 w 152528"/>
                <a:gd name="connsiteY41" fmla="*/ 63995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2528" h="76222">
                  <a:moveTo>
                    <a:pt x="75804" y="63995"/>
                  </a:moveTo>
                  <a:cubicBezTo>
                    <a:pt x="75168" y="66654"/>
                    <a:pt x="74032" y="71085"/>
                    <a:pt x="74032" y="71966"/>
                  </a:cubicBezTo>
                  <a:cubicBezTo>
                    <a:pt x="74032" y="74754"/>
                    <a:pt x="76312" y="76396"/>
                    <a:pt x="78719" y="76396"/>
                  </a:cubicBezTo>
                  <a:cubicBezTo>
                    <a:pt x="80618" y="76396"/>
                    <a:pt x="83406" y="75388"/>
                    <a:pt x="84796" y="72220"/>
                  </a:cubicBezTo>
                  <a:cubicBezTo>
                    <a:pt x="84924" y="71594"/>
                    <a:pt x="86441" y="65639"/>
                    <a:pt x="87204" y="62351"/>
                  </a:cubicBezTo>
                  <a:cubicBezTo>
                    <a:pt x="91509" y="45257"/>
                    <a:pt x="91509" y="45011"/>
                    <a:pt x="91764" y="44502"/>
                  </a:cubicBezTo>
                  <a:cubicBezTo>
                    <a:pt x="93408" y="41081"/>
                    <a:pt x="102528" y="23359"/>
                    <a:pt x="117979" y="23359"/>
                  </a:cubicBezTo>
                  <a:cubicBezTo>
                    <a:pt x="124184" y="23359"/>
                    <a:pt x="126845" y="26782"/>
                    <a:pt x="126845" y="32474"/>
                  </a:cubicBezTo>
                  <a:cubicBezTo>
                    <a:pt x="126845" y="39692"/>
                    <a:pt x="121530" y="52729"/>
                    <a:pt x="118615" y="59946"/>
                  </a:cubicBezTo>
                  <a:cubicBezTo>
                    <a:pt x="117979" y="61463"/>
                    <a:pt x="117343" y="63106"/>
                    <a:pt x="117343" y="65257"/>
                  </a:cubicBezTo>
                  <a:cubicBezTo>
                    <a:pt x="117343" y="71840"/>
                    <a:pt x="123683" y="76396"/>
                    <a:pt x="131151" y="76396"/>
                  </a:cubicBezTo>
                  <a:cubicBezTo>
                    <a:pt x="144703" y="76396"/>
                    <a:pt x="151670" y="59946"/>
                    <a:pt x="151670" y="56778"/>
                  </a:cubicBezTo>
                  <a:cubicBezTo>
                    <a:pt x="151670" y="55007"/>
                    <a:pt x="149518" y="55007"/>
                    <a:pt x="149009" y="55007"/>
                  </a:cubicBezTo>
                  <a:cubicBezTo>
                    <a:pt x="146856" y="55007"/>
                    <a:pt x="146729" y="55515"/>
                    <a:pt x="145974" y="57921"/>
                  </a:cubicBezTo>
                  <a:cubicBezTo>
                    <a:pt x="143568" y="65512"/>
                    <a:pt x="137737" y="72093"/>
                    <a:pt x="131659" y="72093"/>
                  </a:cubicBezTo>
                  <a:cubicBezTo>
                    <a:pt x="128744" y="72093"/>
                    <a:pt x="127862" y="70069"/>
                    <a:pt x="127862" y="67283"/>
                  </a:cubicBezTo>
                  <a:cubicBezTo>
                    <a:pt x="127862" y="64631"/>
                    <a:pt x="128362" y="63359"/>
                    <a:pt x="129506" y="60580"/>
                  </a:cubicBezTo>
                  <a:cubicBezTo>
                    <a:pt x="131659" y="55515"/>
                    <a:pt x="137482" y="41081"/>
                    <a:pt x="137482" y="34117"/>
                  </a:cubicBezTo>
                  <a:cubicBezTo>
                    <a:pt x="137482" y="24756"/>
                    <a:pt x="130769" y="19056"/>
                    <a:pt x="118742" y="19056"/>
                  </a:cubicBezTo>
                  <a:cubicBezTo>
                    <a:pt x="106961" y="19056"/>
                    <a:pt x="98730" y="26273"/>
                    <a:pt x="93662" y="32981"/>
                  </a:cubicBezTo>
                  <a:cubicBezTo>
                    <a:pt x="92526" y="20071"/>
                    <a:pt x="79982" y="19056"/>
                    <a:pt x="74795" y="19056"/>
                  </a:cubicBezTo>
                  <a:cubicBezTo>
                    <a:pt x="62378" y="19056"/>
                    <a:pt x="55284" y="26782"/>
                    <a:pt x="50732" y="31592"/>
                  </a:cubicBezTo>
                  <a:cubicBezTo>
                    <a:pt x="50224" y="20453"/>
                    <a:pt x="38570" y="19056"/>
                    <a:pt x="35400" y="19056"/>
                  </a:cubicBezTo>
                  <a:cubicBezTo>
                    <a:pt x="22736" y="19056"/>
                    <a:pt x="19066" y="38429"/>
                    <a:pt x="19066" y="38674"/>
                  </a:cubicBezTo>
                  <a:cubicBezTo>
                    <a:pt x="19066" y="40453"/>
                    <a:pt x="21092" y="40453"/>
                    <a:pt x="21728" y="40453"/>
                  </a:cubicBezTo>
                  <a:cubicBezTo>
                    <a:pt x="23881" y="40453"/>
                    <a:pt x="24135" y="39692"/>
                    <a:pt x="24635" y="38048"/>
                  </a:cubicBezTo>
                  <a:cubicBezTo>
                    <a:pt x="26534" y="30703"/>
                    <a:pt x="29449" y="23359"/>
                    <a:pt x="34772" y="23359"/>
                  </a:cubicBezTo>
                  <a:cubicBezTo>
                    <a:pt x="39078" y="23359"/>
                    <a:pt x="39960" y="27408"/>
                    <a:pt x="39960" y="30068"/>
                  </a:cubicBezTo>
                  <a:cubicBezTo>
                    <a:pt x="39960" y="31839"/>
                    <a:pt x="38696" y="36651"/>
                    <a:pt x="37933" y="39946"/>
                  </a:cubicBezTo>
                  <a:cubicBezTo>
                    <a:pt x="37052" y="43359"/>
                    <a:pt x="35781" y="48553"/>
                    <a:pt x="35154" y="51339"/>
                  </a:cubicBezTo>
                  <a:lnTo>
                    <a:pt x="32238" y="62605"/>
                  </a:lnTo>
                  <a:cubicBezTo>
                    <a:pt x="31475" y="65766"/>
                    <a:pt x="30085" y="71339"/>
                    <a:pt x="30085" y="71966"/>
                  </a:cubicBezTo>
                  <a:cubicBezTo>
                    <a:pt x="30085" y="74754"/>
                    <a:pt x="32365" y="76396"/>
                    <a:pt x="34772" y="76396"/>
                  </a:cubicBezTo>
                  <a:cubicBezTo>
                    <a:pt x="36670" y="76396"/>
                    <a:pt x="39459" y="75388"/>
                    <a:pt x="40850" y="72220"/>
                  </a:cubicBezTo>
                  <a:cubicBezTo>
                    <a:pt x="40976" y="71594"/>
                    <a:pt x="42494" y="65639"/>
                    <a:pt x="43256" y="62351"/>
                  </a:cubicBezTo>
                  <a:cubicBezTo>
                    <a:pt x="43765" y="60327"/>
                    <a:pt x="45155" y="54880"/>
                    <a:pt x="45536" y="53617"/>
                  </a:cubicBezTo>
                  <a:cubicBezTo>
                    <a:pt x="46172" y="50831"/>
                    <a:pt x="46926" y="48044"/>
                    <a:pt x="47562" y="45130"/>
                  </a:cubicBezTo>
                  <a:cubicBezTo>
                    <a:pt x="47816" y="44629"/>
                    <a:pt x="52376" y="35388"/>
                    <a:pt x="58581" y="29940"/>
                  </a:cubicBezTo>
                  <a:cubicBezTo>
                    <a:pt x="60607" y="28171"/>
                    <a:pt x="65929" y="23359"/>
                    <a:pt x="74159" y="23359"/>
                  </a:cubicBezTo>
                  <a:cubicBezTo>
                    <a:pt x="80618" y="23359"/>
                    <a:pt x="83025" y="27034"/>
                    <a:pt x="83025" y="32474"/>
                  </a:cubicBezTo>
                  <a:cubicBezTo>
                    <a:pt x="83025" y="35261"/>
                    <a:pt x="81761" y="40326"/>
                    <a:pt x="80745" y="44249"/>
                  </a:cubicBezTo>
                  <a:lnTo>
                    <a:pt x="75804" y="6399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10" name="Forme libre : forme 509">
              <a:extLst>
                <a:ext uri="{FF2B5EF4-FFF2-40B4-BE49-F238E27FC236}">
                  <a16:creationId xmlns:a16="http://schemas.microsoft.com/office/drawing/2014/main" id="{0E0A594A-249C-4C74-8871-902566673364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>
              <a:off x="10147730" y="-15880938"/>
              <a:ext cx="152528" cy="152445"/>
            </a:xfrm>
            <a:custGeom>
              <a:avLst/>
              <a:gdLst>
                <a:gd name="connsiteX0" fmla="*/ 88752 w 152528"/>
                <a:gd name="connsiteY0" fmla="*/ 88705 h 152445"/>
                <a:gd name="connsiteX1" fmla="*/ 143011 w 152528"/>
                <a:gd name="connsiteY1" fmla="*/ 88705 h 152445"/>
                <a:gd name="connsiteX2" fmla="*/ 149573 w 152528"/>
                <a:gd name="connsiteY2" fmla="*/ 84448 h 152445"/>
                <a:gd name="connsiteX3" fmla="*/ 143011 w 152528"/>
                <a:gd name="connsiteY3" fmla="*/ 80017 h 152445"/>
                <a:gd name="connsiteX4" fmla="*/ 88752 w 152528"/>
                <a:gd name="connsiteY4" fmla="*/ 80017 h 152445"/>
                <a:gd name="connsiteX5" fmla="*/ 88752 w 152528"/>
                <a:gd name="connsiteY5" fmla="*/ 25614 h 152445"/>
                <a:gd name="connsiteX6" fmla="*/ 84494 w 152528"/>
                <a:gd name="connsiteY6" fmla="*/ 19056 h 152445"/>
                <a:gd name="connsiteX7" fmla="*/ 80062 w 152528"/>
                <a:gd name="connsiteY7" fmla="*/ 25614 h 152445"/>
                <a:gd name="connsiteX8" fmla="*/ 80062 w 152528"/>
                <a:gd name="connsiteY8" fmla="*/ 80017 h 152445"/>
                <a:gd name="connsiteX9" fmla="*/ 25628 w 152528"/>
                <a:gd name="connsiteY9" fmla="*/ 80017 h 152445"/>
                <a:gd name="connsiteX10" fmla="*/ 19066 w 152528"/>
                <a:gd name="connsiteY10" fmla="*/ 84274 h 152445"/>
                <a:gd name="connsiteX11" fmla="*/ 25628 w 152528"/>
                <a:gd name="connsiteY11" fmla="*/ 88705 h 152445"/>
                <a:gd name="connsiteX12" fmla="*/ 80062 w 152528"/>
                <a:gd name="connsiteY12" fmla="*/ 88705 h 152445"/>
                <a:gd name="connsiteX13" fmla="*/ 80062 w 152528"/>
                <a:gd name="connsiteY13" fmla="*/ 143108 h 152445"/>
                <a:gd name="connsiteX14" fmla="*/ 84319 w 152528"/>
                <a:gd name="connsiteY14" fmla="*/ 149666 h 152445"/>
                <a:gd name="connsiteX15" fmla="*/ 88752 w 152528"/>
                <a:gd name="connsiteY15" fmla="*/ 143108 h 152445"/>
                <a:gd name="connsiteX16" fmla="*/ 88752 w 152528"/>
                <a:gd name="connsiteY16" fmla="*/ 8870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528" h="152445">
                  <a:moveTo>
                    <a:pt x="88752" y="88705"/>
                  </a:moveTo>
                  <a:lnTo>
                    <a:pt x="143011" y="88705"/>
                  </a:lnTo>
                  <a:cubicBezTo>
                    <a:pt x="145315" y="88705"/>
                    <a:pt x="149573" y="88705"/>
                    <a:pt x="149573" y="84448"/>
                  </a:cubicBezTo>
                  <a:cubicBezTo>
                    <a:pt x="149573" y="80017"/>
                    <a:pt x="145497" y="80017"/>
                    <a:pt x="143011" y="80017"/>
                  </a:cubicBezTo>
                  <a:lnTo>
                    <a:pt x="88752" y="80017"/>
                  </a:lnTo>
                  <a:lnTo>
                    <a:pt x="88752" y="25614"/>
                  </a:lnTo>
                  <a:cubicBezTo>
                    <a:pt x="88752" y="23311"/>
                    <a:pt x="88752" y="19056"/>
                    <a:pt x="84494" y="19056"/>
                  </a:cubicBezTo>
                  <a:cubicBezTo>
                    <a:pt x="80062" y="19056"/>
                    <a:pt x="80062" y="23129"/>
                    <a:pt x="80062" y="25614"/>
                  </a:cubicBezTo>
                  <a:lnTo>
                    <a:pt x="80062" y="80017"/>
                  </a:lnTo>
                  <a:lnTo>
                    <a:pt x="25628" y="80017"/>
                  </a:lnTo>
                  <a:cubicBezTo>
                    <a:pt x="23324" y="80017"/>
                    <a:pt x="19066" y="80017"/>
                    <a:pt x="19066" y="84274"/>
                  </a:cubicBezTo>
                  <a:cubicBezTo>
                    <a:pt x="19066" y="88705"/>
                    <a:pt x="23149" y="88705"/>
                    <a:pt x="25628" y="88705"/>
                  </a:cubicBezTo>
                  <a:lnTo>
                    <a:pt x="80062" y="88705"/>
                  </a:lnTo>
                  <a:lnTo>
                    <a:pt x="80062" y="143108"/>
                  </a:lnTo>
                  <a:cubicBezTo>
                    <a:pt x="80062" y="145411"/>
                    <a:pt x="80062" y="149666"/>
                    <a:pt x="84319" y="149666"/>
                  </a:cubicBezTo>
                  <a:cubicBezTo>
                    <a:pt x="88752" y="149666"/>
                    <a:pt x="88752" y="145585"/>
                    <a:pt x="88752" y="143108"/>
                  </a:cubicBezTo>
                  <a:lnTo>
                    <a:pt x="88752" y="887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11" name="Forme libre : forme 510">
              <a:extLst>
                <a:ext uri="{FF2B5EF4-FFF2-40B4-BE49-F238E27FC236}">
                  <a16:creationId xmlns:a16="http://schemas.microsoft.com/office/drawing/2014/main" id="{A866C891-A7DF-4F79-A4E1-6F3F3F56B57E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>
            <a:xfrm>
              <a:off x="10301793" y="-15849392"/>
              <a:ext cx="101685" cy="101630"/>
            </a:xfrm>
            <a:custGeom>
              <a:avLst/>
              <a:gdLst>
                <a:gd name="connsiteX0" fmla="*/ 85733 w 101685"/>
                <a:gd name="connsiteY0" fmla="*/ 29329 h 101630"/>
                <a:gd name="connsiteX1" fmla="*/ 76693 w 101685"/>
                <a:gd name="connsiteY1" fmla="*/ 39254 h 101630"/>
                <a:gd name="connsiteX2" fmla="*/ 83605 w 101685"/>
                <a:gd name="connsiteY2" fmla="*/ 45812 h 101630"/>
                <a:gd name="connsiteX3" fmla="*/ 93717 w 101685"/>
                <a:gd name="connsiteY3" fmla="*/ 34475 h 101630"/>
                <a:gd name="connsiteX4" fmla="*/ 70306 w 101685"/>
                <a:gd name="connsiteY4" fmla="*/ 19056 h 101630"/>
                <a:gd name="connsiteX5" fmla="*/ 19066 w 101685"/>
                <a:gd name="connsiteY5" fmla="*/ 68148 h 101630"/>
                <a:gd name="connsiteX6" fmla="*/ 51868 w 101685"/>
                <a:gd name="connsiteY6" fmla="*/ 98978 h 101630"/>
                <a:gd name="connsiteX7" fmla="*/ 95838 w 101685"/>
                <a:gd name="connsiteY7" fmla="*/ 78954 h 101630"/>
                <a:gd name="connsiteX8" fmla="*/ 92828 w 101685"/>
                <a:gd name="connsiteY8" fmla="*/ 75945 h 101630"/>
                <a:gd name="connsiteX9" fmla="*/ 89992 w 101685"/>
                <a:gd name="connsiteY9" fmla="*/ 77714 h 101630"/>
                <a:gd name="connsiteX10" fmla="*/ 52225 w 101685"/>
                <a:gd name="connsiteY10" fmla="*/ 94016 h 101630"/>
                <a:gd name="connsiteX11" fmla="*/ 33778 w 101685"/>
                <a:gd name="connsiteY11" fmla="*/ 74348 h 101630"/>
                <a:gd name="connsiteX12" fmla="*/ 45488 w 101685"/>
                <a:gd name="connsiteY12" fmla="*/ 37658 h 101630"/>
                <a:gd name="connsiteX13" fmla="*/ 70306 w 101685"/>
                <a:gd name="connsiteY13" fmla="*/ 24018 h 101630"/>
                <a:gd name="connsiteX14" fmla="*/ 85733 w 101685"/>
                <a:gd name="connsiteY14" fmla="*/ 29329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01630">
                  <a:moveTo>
                    <a:pt x="85733" y="29329"/>
                  </a:moveTo>
                  <a:cubicBezTo>
                    <a:pt x="79355" y="30393"/>
                    <a:pt x="76693" y="35356"/>
                    <a:pt x="76693" y="39254"/>
                  </a:cubicBezTo>
                  <a:cubicBezTo>
                    <a:pt x="76693" y="44041"/>
                    <a:pt x="80419" y="45812"/>
                    <a:pt x="83605" y="45812"/>
                  </a:cubicBezTo>
                  <a:cubicBezTo>
                    <a:pt x="87505" y="45812"/>
                    <a:pt x="93717" y="42978"/>
                    <a:pt x="93717" y="34475"/>
                  </a:cubicBezTo>
                  <a:cubicBezTo>
                    <a:pt x="93717" y="22422"/>
                    <a:pt x="79886" y="19056"/>
                    <a:pt x="70306" y="19056"/>
                  </a:cubicBezTo>
                  <a:cubicBezTo>
                    <a:pt x="43709" y="19056"/>
                    <a:pt x="19066" y="43509"/>
                    <a:pt x="19066" y="68148"/>
                  </a:cubicBezTo>
                  <a:cubicBezTo>
                    <a:pt x="19066" y="83384"/>
                    <a:pt x="29703" y="98978"/>
                    <a:pt x="51868" y="98978"/>
                  </a:cubicBezTo>
                  <a:cubicBezTo>
                    <a:pt x="81833" y="98978"/>
                    <a:pt x="95838" y="81439"/>
                    <a:pt x="95838" y="78954"/>
                  </a:cubicBezTo>
                  <a:cubicBezTo>
                    <a:pt x="95838" y="77890"/>
                    <a:pt x="94249" y="75945"/>
                    <a:pt x="92828" y="75945"/>
                  </a:cubicBezTo>
                  <a:cubicBezTo>
                    <a:pt x="91763" y="75945"/>
                    <a:pt x="91406" y="76294"/>
                    <a:pt x="89992" y="77714"/>
                  </a:cubicBezTo>
                  <a:cubicBezTo>
                    <a:pt x="76161" y="94016"/>
                    <a:pt x="55411" y="94016"/>
                    <a:pt x="52225" y="94016"/>
                  </a:cubicBezTo>
                  <a:cubicBezTo>
                    <a:pt x="39459" y="94016"/>
                    <a:pt x="33778" y="85338"/>
                    <a:pt x="33778" y="74348"/>
                  </a:cubicBezTo>
                  <a:cubicBezTo>
                    <a:pt x="33778" y="69204"/>
                    <a:pt x="36265" y="49894"/>
                    <a:pt x="45488" y="37658"/>
                  </a:cubicBezTo>
                  <a:cubicBezTo>
                    <a:pt x="52225" y="28980"/>
                    <a:pt x="61440" y="24018"/>
                    <a:pt x="70306" y="24018"/>
                  </a:cubicBezTo>
                  <a:cubicBezTo>
                    <a:pt x="72792" y="24018"/>
                    <a:pt x="81301" y="24367"/>
                    <a:pt x="85733" y="2932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594EC1CD-EAEF-40F2-A688-87CF8A1F92FF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>
              <a:off x="10392824" y="-15801886"/>
              <a:ext cx="101685" cy="76223"/>
            </a:xfrm>
            <a:custGeom>
              <a:avLst/>
              <a:gdLst>
                <a:gd name="connsiteX0" fmla="*/ 32238 w 101685"/>
                <a:gd name="connsiteY0" fmla="*/ 62605 h 76222"/>
                <a:gd name="connsiteX1" fmla="*/ 30085 w 101685"/>
                <a:gd name="connsiteY1" fmla="*/ 71966 h 76222"/>
                <a:gd name="connsiteX2" fmla="*/ 34772 w 101685"/>
                <a:gd name="connsiteY2" fmla="*/ 76396 h 76222"/>
                <a:gd name="connsiteX3" fmla="*/ 40849 w 101685"/>
                <a:gd name="connsiteY3" fmla="*/ 72220 h 76222"/>
                <a:gd name="connsiteX4" fmla="*/ 43256 w 101685"/>
                <a:gd name="connsiteY4" fmla="*/ 62351 h 76222"/>
                <a:gd name="connsiteX5" fmla="*/ 47816 w 101685"/>
                <a:gd name="connsiteY5" fmla="*/ 44502 h 76222"/>
                <a:gd name="connsiteX6" fmla="*/ 74032 w 101685"/>
                <a:gd name="connsiteY6" fmla="*/ 23359 h 76222"/>
                <a:gd name="connsiteX7" fmla="*/ 82898 w 101685"/>
                <a:gd name="connsiteY7" fmla="*/ 32474 h 76222"/>
                <a:gd name="connsiteX8" fmla="*/ 74667 w 101685"/>
                <a:gd name="connsiteY8" fmla="*/ 59946 h 76222"/>
                <a:gd name="connsiteX9" fmla="*/ 73397 w 101685"/>
                <a:gd name="connsiteY9" fmla="*/ 65257 h 76222"/>
                <a:gd name="connsiteX10" fmla="*/ 87204 w 101685"/>
                <a:gd name="connsiteY10" fmla="*/ 76396 h 76222"/>
                <a:gd name="connsiteX11" fmla="*/ 107723 w 101685"/>
                <a:gd name="connsiteY11" fmla="*/ 56778 h 76222"/>
                <a:gd name="connsiteX12" fmla="*/ 105062 w 101685"/>
                <a:gd name="connsiteY12" fmla="*/ 55007 h 76222"/>
                <a:gd name="connsiteX13" fmla="*/ 102019 w 101685"/>
                <a:gd name="connsiteY13" fmla="*/ 57921 h 76222"/>
                <a:gd name="connsiteX14" fmla="*/ 87712 w 101685"/>
                <a:gd name="connsiteY14" fmla="*/ 72093 h 76222"/>
                <a:gd name="connsiteX15" fmla="*/ 83914 w 101685"/>
                <a:gd name="connsiteY15" fmla="*/ 67283 h 76222"/>
                <a:gd name="connsiteX16" fmla="*/ 85559 w 101685"/>
                <a:gd name="connsiteY16" fmla="*/ 60580 h 76222"/>
                <a:gd name="connsiteX17" fmla="*/ 93535 w 101685"/>
                <a:gd name="connsiteY17" fmla="*/ 34117 h 76222"/>
                <a:gd name="connsiteX18" fmla="*/ 74795 w 101685"/>
                <a:gd name="connsiteY18" fmla="*/ 19056 h 76222"/>
                <a:gd name="connsiteX19" fmla="*/ 50851 w 101685"/>
                <a:gd name="connsiteY19" fmla="*/ 31592 h 76222"/>
                <a:gd name="connsiteX20" fmla="*/ 35400 w 101685"/>
                <a:gd name="connsiteY20" fmla="*/ 19056 h 76222"/>
                <a:gd name="connsiteX21" fmla="*/ 19066 w 101685"/>
                <a:gd name="connsiteY21" fmla="*/ 38674 h 76222"/>
                <a:gd name="connsiteX22" fmla="*/ 21728 w 101685"/>
                <a:gd name="connsiteY22" fmla="*/ 40453 h 76222"/>
                <a:gd name="connsiteX23" fmla="*/ 24635 w 101685"/>
                <a:gd name="connsiteY23" fmla="*/ 38048 h 76222"/>
                <a:gd name="connsiteX24" fmla="*/ 34772 w 101685"/>
                <a:gd name="connsiteY24" fmla="*/ 23359 h 76222"/>
                <a:gd name="connsiteX25" fmla="*/ 39960 w 101685"/>
                <a:gd name="connsiteY25" fmla="*/ 30068 h 76222"/>
                <a:gd name="connsiteX26" fmla="*/ 37933 w 101685"/>
                <a:gd name="connsiteY26" fmla="*/ 39946 h 76222"/>
                <a:gd name="connsiteX27" fmla="*/ 35153 w 101685"/>
                <a:gd name="connsiteY27" fmla="*/ 51339 h 76222"/>
                <a:gd name="connsiteX28" fmla="*/ 32238 w 101685"/>
                <a:gd name="connsiteY28" fmla="*/ 62605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685" h="76222">
                  <a:moveTo>
                    <a:pt x="32238" y="62605"/>
                  </a:moveTo>
                  <a:cubicBezTo>
                    <a:pt x="31475" y="65766"/>
                    <a:pt x="30085" y="71339"/>
                    <a:pt x="30085" y="71966"/>
                  </a:cubicBezTo>
                  <a:cubicBezTo>
                    <a:pt x="30085" y="74754"/>
                    <a:pt x="32365" y="76396"/>
                    <a:pt x="34772" y="76396"/>
                  </a:cubicBezTo>
                  <a:cubicBezTo>
                    <a:pt x="36670" y="76396"/>
                    <a:pt x="39459" y="75388"/>
                    <a:pt x="40849" y="72220"/>
                  </a:cubicBezTo>
                  <a:cubicBezTo>
                    <a:pt x="40976" y="71594"/>
                    <a:pt x="42494" y="65639"/>
                    <a:pt x="43256" y="62351"/>
                  </a:cubicBezTo>
                  <a:cubicBezTo>
                    <a:pt x="47562" y="45257"/>
                    <a:pt x="47562" y="45011"/>
                    <a:pt x="47816" y="44502"/>
                  </a:cubicBezTo>
                  <a:cubicBezTo>
                    <a:pt x="49461" y="41081"/>
                    <a:pt x="58581" y="23359"/>
                    <a:pt x="74032" y="23359"/>
                  </a:cubicBezTo>
                  <a:cubicBezTo>
                    <a:pt x="80236" y="23359"/>
                    <a:pt x="82898" y="26782"/>
                    <a:pt x="82898" y="32474"/>
                  </a:cubicBezTo>
                  <a:cubicBezTo>
                    <a:pt x="82898" y="39692"/>
                    <a:pt x="77575" y="52729"/>
                    <a:pt x="74667" y="59946"/>
                  </a:cubicBezTo>
                  <a:cubicBezTo>
                    <a:pt x="74032" y="61463"/>
                    <a:pt x="73397" y="63106"/>
                    <a:pt x="73397" y="65257"/>
                  </a:cubicBezTo>
                  <a:cubicBezTo>
                    <a:pt x="73397" y="71840"/>
                    <a:pt x="79728" y="76396"/>
                    <a:pt x="87204" y="76396"/>
                  </a:cubicBezTo>
                  <a:cubicBezTo>
                    <a:pt x="100756" y="76396"/>
                    <a:pt x="107723" y="59946"/>
                    <a:pt x="107723" y="56778"/>
                  </a:cubicBezTo>
                  <a:cubicBezTo>
                    <a:pt x="107723" y="55007"/>
                    <a:pt x="105571" y="55007"/>
                    <a:pt x="105062" y="55007"/>
                  </a:cubicBezTo>
                  <a:cubicBezTo>
                    <a:pt x="102909" y="55007"/>
                    <a:pt x="102782" y="55515"/>
                    <a:pt x="102019" y="57921"/>
                  </a:cubicBezTo>
                  <a:cubicBezTo>
                    <a:pt x="99612" y="65512"/>
                    <a:pt x="93789" y="72093"/>
                    <a:pt x="87712" y="72093"/>
                  </a:cubicBezTo>
                  <a:cubicBezTo>
                    <a:pt x="84796" y="72093"/>
                    <a:pt x="83914" y="70069"/>
                    <a:pt x="83914" y="67283"/>
                  </a:cubicBezTo>
                  <a:cubicBezTo>
                    <a:pt x="83914" y="64631"/>
                    <a:pt x="84415" y="63359"/>
                    <a:pt x="85559" y="60580"/>
                  </a:cubicBezTo>
                  <a:cubicBezTo>
                    <a:pt x="87712" y="55515"/>
                    <a:pt x="93535" y="41081"/>
                    <a:pt x="93535" y="34117"/>
                  </a:cubicBezTo>
                  <a:cubicBezTo>
                    <a:pt x="93535" y="24756"/>
                    <a:pt x="86822" y="19056"/>
                    <a:pt x="74795" y="19056"/>
                  </a:cubicBezTo>
                  <a:cubicBezTo>
                    <a:pt x="63268" y="19056"/>
                    <a:pt x="55283" y="26019"/>
                    <a:pt x="50851" y="31592"/>
                  </a:cubicBezTo>
                  <a:cubicBezTo>
                    <a:pt x="50224" y="21207"/>
                    <a:pt x="40086" y="19056"/>
                    <a:pt x="35400" y="19056"/>
                  </a:cubicBezTo>
                  <a:cubicBezTo>
                    <a:pt x="22736" y="19056"/>
                    <a:pt x="19066" y="38429"/>
                    <a:pt x="19066" y="38674"/>
                  </a:cubicBezTo>
                  <a:cubicBezTo>
                    <a:pt x="19066" y="40453"/>
                    <a:pt x="21092" y="40453"/>
                    <a:pt x="21728" y="40453"/>
                  </a:cubicBezTo>
                  <a:cubicBezTo>
                    <a:pt x="23881" y="40453"/>
                    <a:pt x="24134" y="39692"/>
                    <a:pt x="24635" y="38048"/>
                  </a:cubicBezTo>
                  <a:cubicBezTo>
                    <a:pt x="26534" y="30703"/>
                    <a:pt x="29449" y="23359"/>
                    <a:pt x="34772" y="23359"/>
                  </a:cubicBezTo>
                  <a:cubicBezTo>
                    <a:pt x="39078" y="23359"/>
                    <a:pt x="39960" y="27408"/>
                    <a:pt x="39960" y="30068"/>
                  </a:cubicBezTo>
                  <a:cubicBezTo>
                    <a:pt x="39960" y="31839"/>
                    <a:pt x="38696" y="36651"/>
                    <a:pt x="37933" y="39946"/>
                  </a:cubicBezTo>
                  <a:cubicBezTo>
                    <a:pt x="37052" y="43359"/>
                    <a:pt x="35781" y="48553"/>
                    <a:pt x="35153" y="51339"/>
                  </a:cubicBezTo>
                  <a:lnTo>
                    <a:pt x="32238" y="626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6D690192-9EA6-4095-9017-466151281303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>
            <a:xfrm>
              <a:off x="10527786" y="-15838819"/>
              <a:ext cx="203371" cy="203260"/>
            </a:xfrm>
            <a:custGeom>
              <a:avLst/>
              <a:gdLst>
                <a:gd name="connsiteX0" fmla="*/ 188729 w 203370"/>
                <a:gd name="connsiteY0" fmla="*/ 132191 h 203260"/>
                <a:gd name="connsiteX1" fmla="*/ 190001 w 203370"/>
                <a:gd name="connsiteY1" fmla="*/ 128650 h 203260"/>
                <a:gd name="connsiteX2" fmla="*/ 186958 w 203370"/>
                <a:gd name="connsiteY2" fmla="*/ 125864 h 203260"/>
                <a:gd name="connsiteX3" fmla="*/ 183669 w 203370"/>
                <a:gd name="connsiteY3" fmla="*/ 128905 h 203260"/>
                <a:gd name="connsiteX4" fmla="*/ 114531 w 203370"/>
                <a:gd name="connsiteY4" fmla="*/ 183316 h 203260"/>
                <a:gd name="connsiteX5" fmla="*/ 77567 w 203370"/>
                <a:gd name="connsiteY5" fmla="*/ 183316 h 203260"/>
                <a:gd name="connsiteX6" fmla="*/ 71990 w 203370"/>
                <a:gd name="connsiteY6" fmla="*/ 183062 h 203260"/>
                <a:gd name="connsiteX7" fmla="*/ 68701 w 203370"/>
                <a:gd name="connsiteY7" fmla="*/ 180529 h 203260"/>
                <a:gd name="connsiteX8" fmla="*/ 69965 w 203370"/>
                <a:gd name="connsiteY8" fmla="*/ 174709 h 203260"/>
                <a:gd name="connsiteX9" fmla="*/ 87187 w 203370"/>
                <a:gd name="connsiteY9" fmla="*/ 105617 h 203260"/>
                <a:gd name="connsiteX10" fmla="*/ 112259 w 203370"/>
                <a:gd name="connsiteY10" fmla="*/ 105617 h 203260"/>
                <a:gd name="connsiteX11" fmla="*/ 133779 w 203370"/>
                <a:gd name="connsiteY11" fmla="*/ 117257 h 203260"/>
                <a:gd name="connsiteX12" fmla="*/ 132008 w 203370"/>
                <a:gd name="connsiteY12" fmla="*/ 129658 h 203260"/>
                <a:gd name="connsiteX13" fmla="*/ 131246 w 203370"/>
                <a:gd name="connsiteY13" fmla="*/ 132445 h 203260"/>
                <a:gd name="connsiteX14" fmla="*/ 134543 w 203370"/>
                <a:gd name="connsiteY14" fmla="*/ 135224 h 203260"/>
                <a:gd name="connsiteX15" fmla="*/ 138340 w 203370"/>
                <a:gd name="connsiteY15" fmla="*/ 130167 h 203260"/>
                <a:gd name="connsiteX16" fmla="*/ 152774 w 203370"/>
                <a:gd name="connsiteY16" fmla="*/ 70944 h 203260"/>
                <a:gd name="connsiteX17" fmla="*/ 149731 w 203370"/>
                <a:gd name="connsiteY17" fmla="*/ 68156 h 203260"/>
                <a:gd name="connsiteX18" fmla="*/ 146188 w 203370"/>
                <a:gd name="connsiteY18" fmla="*/ 72713 h 203260"/>
                <a:gd name="connsiteX19" fmla="*/ 113014 w 203370"/>
                <a:gd name="connsiteY19" fmla="*/ 97772 h 203260"/>
                <a:gd name="connsiteX20" fmla="*/ 89213 w 203370"/>
                <a:gd name="connsiteY20" fmla="*/ 97772 h 203260"/>
                <a:gd name="connsiteX21" fmla="*/ 104402 w 203370"/>
                <a:gd name="connsiteY21" fmla="*/ 36778 h 203260"/>
                <a:gd name="connsiteX22" fmla="*/ 118082 w 203370"/>
                <a:gd name="connsiteY22" fmla="*/ 26909 h 203260"/>
                <a:gd name="connsiteX23" fmla="*/ 153783 w 203370"/>
                <a:gd name="connsiteY23" fmla="*/ 26909 h 203260"/>
                <a:gd name="connsiteX24" fmla="*/ 192273 w 203370"/>
                <a:gd name="connsiteY24" fmla="*/ 55001 h 203260"/>
                <a:gd name="connsiteX25" fmla="*/ 191264 w 203370"/>
                <a:gd name="connsiteY25" fmla="*/ 68410 h 203260"/>
                <a:gd name="connsiteX26" fmla="*/ 191009 w 203370"/>
                <a:gd name="connsiteY26" fmla="*/ 72968 h 203260"/>
                <a:gd name="connsiteX27" fmla="*/ 194052 w 203370"/>
                <a:gd name="connsiteY27" fmla="*/ 76001 h 203260"/>
                <a:gd name="connsiteX28" fmla="*/ 197595 w 203370"/>
                <a:gd name="connsiteY28" fmla="*/ 69682 h 203260"/>
                <a:gd name="connsiteX29" fmla="*/ 202656 w 203370"/>
                <a:gd name="connsiteY29" fmla="*/ 25893 h 203260"/>
                <a:gd name="connsiteX30" fmla="*/ 195824 w 203370"/>
                <a:gd name="connsiteY30" fmla="*/ 19056 h 203260"/>
                <a:gd name="connsiteX31" fmla="*/ 67938 w 203370"/>
                <a:gd name="connsiteY31" fmla="*/ 19056 h 203260"/>
                <a:gd name="connsiteX32" fmla="*/ 60344 w 203370"/>
                <a:gd name="connsiteY32" fmla="*/ 24122 h 203260"/>
                <a:gd name="connsiteX33" fmla="*/ 67438 w 203370"/>
                <a:gd name="connsiteY33" fmla="*/ 26909 h 203260"/>
                <a:gd name="connsiteX34" fmla="*/ 83898 w 203370"/>
                <a:gd name="connsiteY34" fmla="*/ 31459 h 203260"/>
                <a:gd name="connsiteX35" fmla="*/ 82627 w 203370"/>
                <a:gd name="connsiteY35" fmla="*/ 37533 h 203260"/>
                <a:gd name="connsiteX36" fmla="*/ 49206 w 203370"/>
                <a:gd name="connsiteY36" fmla="*/ 171422 h 203260"/>
                <a:gd name="connsiteX37" fmla="*/ 26160 w 203370"/>
                <a:gd name="connsiteY37" fmla="*/ 183316 h 203260"/>
                <a:gd name="connsiteX38" fmla="*/ 19066 w 203370"/>
                <a:gd name="connsiteY38" fmla="*/ 188120 h 203260"/>
                <a:gd name="connsiteX39" fmla="*/ 26160 w 203370"/>
                <a:gd name="connsiteY39" fmla="*/ 191161 h 203260"/>
                <a:gd name="connsiteX40" fmla="*/ 157581 w 203370"/>
                <a:gd name="connsiteY40" fmla="*/ 191161 h 203260"/>
                <a:gd name="connsiteX41" fmla="*/ 165437 w 203370"/>
                <a:gd name="connsiteY41" fmla="*/ 186856 h 203260"/>
                <a:gd name="connsiteX42" fmla="*/ 188729 w 203370"/>
                <a:gd name="connsiteY42" fmla="*/ 13219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370" h="203260">
                  <a:moveTo>
                    <a:pt x="188729" y="132191"/>
                  </a:moveTo>
                  <a:cubicBezTo>
                    <a:pt x="189238" y="130929"/>
                    <a:pt x="190001" y="129150"/>
                    <a:pt x="190001" y="128650"/>
                  </a:cubicBezTo>
                  <a:cubicBezTo>
                    <a:pt x="190001" y="128396"/>
                    <a:pt x="190001" y="125864"/>
                    <a:pt x="186958" y="125864"/>
                  </a:cubicBezTo>
                  <a:cubicBezTo>
                    <a:pt x="184678" y="125864"/>
                    <a:pt x="184170" y="127380"/>
                    <a:pt x="183669" y="128905"/>
                  </a:cubicBezTo>
                  <a:cubicBezTo>
                    <a:pt x="167209" y="166357"/>
                    <a:pt x="157835" y="183316"/>
                    <a:pt x="114531" y="183316"/>
                  </a:cubicBezTo>
                  <a:lnTo>
                    <a:pt x="77567" y="183316"/>
                  </a:lnTo>
                  <a:cubicBezTo>
                    <a:pt x="74016" y="183316"/>
                    <a:pt x="73515" y="183316"/>
                    <a:pt x="71990" y="183062"/>
                  </a:cubicBezTo>
                  <a:cubicBezTo>
                    <a:pt x="69463" y="182807"/>
                    <a:pt x="68701" y="182553"/>
                    <a:pt x="68701" y="180529"/>
                  </a:cubicBezTo>
                  <a:cubicBezTo>
                    <a:pt x="68701" y="179774"/>
                    <a:pt x="68701" y="179267"/>
                    <a:pt x="69965" y="174709"/>
                  </a:cubicBezTo>
                  <a:lnTo>
                    <a:pt x="87187" y="105617"/>
                  </a:lnTo>
                  <a:lnTo>
                    <a:pt x="112259" y="105617"/>
                  </a:lnTo>
                  <a:cubicBezTo>
                    <a:pt x="133779" y="105617"/>
                    <a:pt x="133779" y="110928"/>
                    <a:pt x="133779" y="117257"/>
                  </a:cubicBezTo>
                  <a:cubicBezTo>
                    <a:pt x="133779" y="119027"/>
                    <a:pt x="133779" y="122068"/>
                    <a:pt x="132008" y="129658"/>
                  </a:cubicBezTo>
                  <a:cubicBezTo>
                    <a:pt x="131500" y="130929"/>
                    <a:pt x="131246" y="131684"/>
                    <a:pt x="131246" y="132445"/>
                  </a:cubicBezTo>
                  <a:cubicBezTo>
                    <a:pt x="131246" y="133707"/>
                    <a:pt x="132263" y="135224"/>
                    <a:pt x="134543" y="135224"/>
                  </a:cubicBezTo>
                  <a:cubicBezTo>
                    <a:pt x="136568" y="135224"/>
                    <a:pt x="137322" y="133962"/>
                    <a:pt x="138340" y="130167"/>
                  </a:cubicBezTo>
                  <a:lnTo>
                    <a:pt x="152774" y="70944"/>
                  </a:lnTo>
                  <a:cubicBezTo>
                    <a:pt x="152774" y="69427"/>
                    <a:pt x="151503" y="68156"/>
                    <a:pt x="149731" y="68156"/>
                  </a:cubicBezTo>
                  <a:cubicBezTo>
                    <a:pt x="147451" y="68156"/>
                    <a:pt x="146951" y="69682"/>
                    <a:pt x="146188" y="72713"/>
                  </a:cubicBezTo>
                  <a:cubicBezTo>
                    <a:pt x="140874" y="91952"/>
                    <a:pt x="136314" y="97772"/>
                    <a:pt x="113014" y="97772"/>
                  </a:cubicBezTo>
                  <a:lnTo>
                    <a:pt x="89213" y="97772"/>
                  </a:lnTo>
                  <a:lnTo>
                    <a:pt x="104402" y="36778"/>
                  </a:lnTo>
                  <a:cubicBezTo>
                    <a:pt x="106682" y="27917"/>
                    <a:pt x="106936" y="26909"/>
                    <a:pt x="118082" y="26909"/>
                  </a:cubicBezTo>
                  <a:lnTo>
                    <a:pt x="153783" y="26909"/>
                  </a:lnTo>
                  <a:cubicBezTo>
                    <a:pt x="184678" y="26909"/>
                    <a:pt x="192273" y="34245"/>
                    <a:pt x="192273" y="55001"/>
                  </a:cubicBezTo>
                  <a:cubicBezTo>
                    <a:pt x="192273" y="61073"/>
                    <a:pt x="192273" y="61582"/>
                    <a:pt x="191264" y="68410"/>
                  </a:cubicBezTo>
                  <a:cubicBezTo>
                    <a:pt x="191264" y="69927"/>
                    <a:pt x="191009" y="71705"/>
                    <a:pt x="191009" y="72968"/>
                  </a:cubicBezTo>
                  <a:cubicBezTo>
                    <a:pt x="191009" y="74230"/>
                    <a:pt x="191772" y="76001"/>
                    <a:pt x="194052" y="76001"/>
                  </a:cubicBezTo>
                  <a:cubicBezTo>
                    <a:pt x="196832" y="76001"/>
                    <a:pt x="197087" y="74484"/>
                    <a:pt x="197595" y="69682"/>
                  </a:cubicBezTo>
                  <a:lnTo>
                    <a:pt x="202656" y="25893"/>
                  </a:lnTo>
                  <a:cubicBezTo>
                    <a:pt x="203418" y="19056"/>
                    <a:pt x="202155" y="19056"/>
                    <a:pt x="195824" y="19056"/>
                  </a:cubicBezTo>
                  <a:lnTo>
                    <a:pt x="67938" y="19056"/>
                  </a:lnTo>
                  <a:cubicBezTo>
                    <a:pt x="62878" y="19056"/>
                    <a:pt x="60344" y="19056"/>
                    <a:pt x="60344" y="24122"/>
                  </a:cubicBezTo>
                  <a:cubicBezTo>
                    <a:pt x="60344" y="26909"/>
                    <a:pt x="62624" y="26909"/>
                    <a:pt x="67438" y="26909"/>
                  </a:cubicBezTo>
                  <a:cubicBezTo>
                    <a:pt x="76804" y="26909"/>
                    <a:pt x="83898" y="26909"/>
                    <a:pt x="83898" y="31459"/>
                  </a:cubicBezTo>
                  <a:cubicBezTo>
                    <a:pt x="83898" y="32474"/>
                    <a:pt x="83898" y="32983"/>
                    <a:pt x="82627" y="37533"/>
                  </a:cubicBezTo>
                  <a:lnTo>
                    <a:pt x="49206" y="171422"/>
                  </a:lnTo>
                  <a:cubicBezTo>
                    <a:pt x="46672" y="181291"/>
                    <a:pt x="46164" y="183316"/>
                    <a:pt x="26160" y="183316"/>
                  </a:cubicBezTo>
                  <a:cubicBezTo>
                    <a:pt x="21854" y="183316"/>
                    <a:pt x="19066" y="183316"/>
                    <a:pt x="19066" y="188120"/>
                  </a:cubicBezTo>
                  <a:cubicBezTo>
                    <a:pt x="19066" y="191161"/>
                    <a:pt x="21346" y="191161"/>
                    <a:pt x="26160" y="191161"/>
                  </a:cubicBezTo>
                  <a:lnTo>
                    <a:pt x="157581" y="191161"/>
                  </a:lnTo>
                  <a:cubicBezTo>
                    <a:pt x="163412" y="191161"/>
                    <a:pt x="163658" y="190907"/>
                    <a:pt x="165437" y="186856"/>
                  </a:cubicBezTo>
                  <a:lnTo>
                    <a:pt x="188729" y="1321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94" name="Forme libre : forme 193">
              <a:extLst>
                <a:ext uri="{FF2B5EF4-FFF2-40B4-BE49-F238E27FC236}">
                  <a16:creationId xmlns:a16="http://schemas.microsoft.com/office/drawing/2014/main" id="{F8910F9F-2236-4272-91B2-F440CF23015E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>
            <a:xfrm>
              <a:off x="10713448" y="-15706907"/>
              <a:ext cx="305056" cy="101630"/>
            </a:xfrm>
            <a:custGeom>
              <a:avLst/>
              <a:gdLst>
                <a:gd name="connsiteX0" fmla="*/ 32365 w 305056"/>
                <a:gd name="connsiteY0" fmla="*/ 86044 h 101630"/>
                <a:gd name="connsiteX1" fmla="*/ 30593 w 305056"/>
                <a:gd name="connsiteY1" fmla="*/ 93309 h 101630"/>
                <a:gd name="connsiteX2" fmla="*/ 36622 w 305056"/>
                <a:gd name="connsiteY2" fmla="*/ 98977 h 101630"/>
                <a:gd name="connsiteX3" fmla="*/ 43534 w 305056"/>
                <a:gd name="connsiteY3" fmla="*/ 95078 h 101630"/>
                <a:gd name="connsiteX4" fmla="*/ 46728 w 305056"/>
                <a:gd name="connsiteY4" fmla="*/ 84090 h 101630"/>
                <a:gd name="connsiteX5" fmla="*/ 50628 w 305056"/>
                <a:gd name="connsiteY5" fmla="*/ 68146 h 101630"/>
                <a:gd name="connsiteX6" fmla="*/ 53639 w 305056"/>
                <a:gd name="connsiteY6" fmla="*/ 56269 h 101630"/>
                <a:gd name="connsiteX7" fmla="*/ 61090 w 305056"/>
                <a:gd name="connsiteY7" fmla="*/ 40318 h 101630"/>
                <a:gd name="connsiteX8" fmla="*/ 87688 w 305056"/>
                <a:gd name="connsiteY8" fmla="*/ 24017 h 101630"/>
                <a:gd name="connsiteX9" fmla="*/ 98150 w 305056"/>
                <a:gd name="connsiteY9" fmla="*/ 36419 h 101630"/>
                <a:gd name="connsiteX10" fmla="*/ 87688 w 305056"/>
                <a:gd name="connsiteY10" fmla="*/ 74165 h 101630"/>
                <a:gd name="connsiteX11" fmla="*/ 85026 w 305056"/>
                <a:gd name="connsiteY11" fmla="*/ 83741 h 101630"/>
                <a:gd name="connsiteX12" fmla="*/ 101868 w 305056"/>
                <a:gd name="connsiteY12" fmla="*/ 98977 h 101630"/>
                <a:gd name="connsiteX13" fmla="*/ 127409 w 305056"/>
                <a:gd name="connsiteY13" fmla="*/ 71863 h 101630"/>
                <a:gd name="connsiteX14" fmla="*/ 124564 w 305056"/>
                <a:gd name="connsiteY14" fmla="*/ 69561 h 101630"/>
                <a:gd name="connsiteX15" fmla="*/ 121196 w 305056"/>
                <a:gd name="connsiteY15" fmla="*/ 72577 h 101630"/>
                <a:gd name="connsiteX16" fmla="*/ 102400 w 305056"/>
                <a:gd name="connsiteY16" fmla="*/ 94014 h 101630"/>
                <a:gd name="connsiteX17" fmla="*/ 97967 w 305056"/>
                <a:gd name="connsiteY17" fmla="*/ 87815 h 101630"/>
                <a:gd name="connsiteX18" fmla="*/ 102051 w 305056"/>
                <a:gd name="connsiteY18" fmla="*/ 73459 h 101630"/>
                <a:gd name="connsiteX19" fmla="*/ 111449 w 305056"/>
                <a:gd name="connsiteY19" fmla="*/ 39254 h 101630"/>
                <a:gd name="connsiteX20" fmla="*/ 88394 w 305056"/>
                <a:gd name="connsiteY20" fmla="*/ 19056 h 101630"/>
                <a:gd name="connsiteX21" fmla="*/ 58429 w 305056"/>
                <a:gd name="connsiteY21" fmla="*/ 35180 h 101630"/>
                <a:gd name="connsiteX22" fmla="*/ 39459 w 305056"/>
                <a:gd name="connsiteY22" fmla="*/ 19056 h 101630"/>
                <a:gd name="connsiteX23" fmla="*/ 25453 w 305056"/>
                <a:gd name="connsiteY23" fmla="*/ 28622 h 101630"/>
                <a:gd name="connsiteX24" fmla="*/ 19066 w 305056"/>
                <a:gd name="connsiteY24" fmla="*/ 46169 h 101630"/>
                <a:gd name="connsiteX25" fmla="*/ 22077 w 305056"/>
                <a:gd name="connsiteY25" fmla="*/ 48472 h 101630"/>
                <a:gd name="connsiteX26" fmla="*/ 25985 w 305056"/>
                <a:gd name="connsiteY26" fmla="*/ 43153 h 101630"/>
                <a:gd name="connsiteX27" fmla="*/ 38926 w 305056"/>
                <a:gd name="connsiteY27" fmla="*/ 24017 h 101630"/>
                <a:gd name="connsiteX28" fmla="*/ 44773 w 305056"/>
                <a:gd name="connsiteY28" fmla="*/ 32704 h 101630"/>
                <a:gd name="connsiteX29" fmla="*/ 41937 w 305056"/>
                <a:gd name="connsiteY29" fmla="*/ 47408 h 101630"/>
                <a:gd name="connsiteX30" fmla="*/ 38037 w 305056"/>
                <a:gd name="connsiteY30" fmla="*/ 63359 h 101630"/>
                <a:gd name="connsiteX31" fmla="*/ 32365 w 305056"/>
                <a:gd name="connsiteY31" fmla="*/ 86044 h 101630"/>
                <a:gd name="connsiteX32" fmla="*/ 212884 w 305056"/>
                <a:gd name="connsiteY32" fmla="*/ 82852 h 101630"/>
                <a:gd name="connsiteX33" fmla="*/ 210397 w 305056"/>
                <a:gd name="connsiteY33" fmla="*/ 93309 h 101630"/>
                <a:gd name="connsiteX34" fmla="*/ 216427 w 305056"/>
                <a:gd name="connsiteY34" fmla="*/ 98977 h 101630"/>
                <a:gd name="connsiteX35" fmla="*/ 223346 w 305056"/>
                <a:gd name="connsiteY35" fmla="*/ 95078 h 101630"/>
                <a:gd name="connsiteX36" fmla="*/ 226540 w 305056"/>
                <a:gd name="connsiteY36" fmla="*/ 84090 h 101630"/>
                <a:gd name="connsiteX37" fmla="*/ 230441 w 305056"/>
                <a:gd name="connsiteY37" fmla="*/ 68146 h 101630"/>
                <a:gd name="connsiteX38" fmla="*/ 233452 w 305056"/>
                <a:gd name="connsiteY38" fmla="*/ 56269 h 101630"/>
                <a:gd name="connsiteX39" fmla="*/ 238948 w 305056"/>
                <a:gd name="connsiteY39" fmla="*/ 42802 h 101630"/>
                <a:gd name="connsiteX40" fmla="*/ 267318 w 305056"/>
                <a:gd name="connsiteY40" fmla="*/ 24017 h 101630"/>
                <a:gd name="connsiteX41" fmla="*/ 277779 w 305056"/>
                <a:gd name="connsiteY41" fmla="*/ 36419 h 101630"/>
                <a:gd name="connsiteX42" fmla="*/ 267318 w 305056"/>
                <a:gd name="connsiteY42" fmla="*/ 74165 h 101630"/>
                <a:gd name="connsiteX43" fmla="*/ 264656 w 305056"/>
                <a:gd name="connsiteY43" fmla="*/ 83741 h 101630"/>
                <a:gd name="connsiteX44" fmla="*/ 281505 w 305056"/>
                <a:gd name="connsiteY44" fmla="*/ 98977 h 101630"/>
                <a:gd name="connsiteX45" fmla="*/ 307039 w 305056"/>
                <a:gd name="connsiteY45" fmla="*/ 71863 h 101630"/>
                <a:gd name="connsiteX46" fmla="*/ 304202 w 305056"/>
                <a:gd name="connsiteY46" fmla="*/ 69561 h 101630"/>
                <a:gd name="connsiteX47" fmla="*/ 300834 w 305056"/>
                <a:gd name="connsiteY47" fmla="*/ 72577 h 101630"/>
                <a:gd name="connsiteX48" fmla="*/ 282037 w 305056"/>
                <a:gd name="connsiteY48" fmla="*/ 94014 h 101630"/>
                <a:gd name="connsiteX49" fmla="*/ 277606 w 305056"/>
                <a:gd name="connsiteY49" fmla="*/ 87815 h 101630"/>
                <a:gd name="connsiteX50" fmla="*/ 281681 w 305056"/>
                <a:gd name="connsiteY50" fmla="*/ 73459 h 101630"/>
                <a:gd name="connsiteX51" fmla="*/ 291079 w 305056"/>
                <a:gd name="connsiteY51" fmla="*/ 39254 h 101630"/>
                <a:gd name="connsiteX52" fmla="*/ 284515 w 305056"/>
                <a:gd name="connsiteY52" fmla="*/ 23843 h 101630"/>
                <a:gd name="connsiteX53" fmla="*/ 268025 w 305056"/>
                <a:gd name="connsiteY53" fmla="*/ 19056 h 101630"/>
                <a:gd name="connsiteX54" fmla="*/ 236645 w 305056"/>
                <a:gd name="connsiteY54" fmla="*/ 36951 h 101630"/>
                <a:gd name="connsiteX55" fmla="*/ 213591 w 305056"/>
                <a:gd name="connsiteY55" fmla="*/ 19056 h 101630"/>
                <a:gd name="connsiteX56" fmla="*/ 183625 w 305056"/>
                <a:gd name="connsiteY56" fmla="*/ 35180 h 101630"/>
                <a:gd name="connsiteX57" fmla="*/ 164655 w 305056"/>
                <a:gd name="connsiteY57" fmla="*/ 19056 h 101630"/>
                <a:gd name="connsiteX58" fmla="*/ 150649 w 305056"/>
                <a:gd name="connsiteY58" fmla="*/ 28622 h 101630"/>
                <a:gd name="connsiteX59" fmla="*/ 144262 w 305056"/>
                <a:gd name="connsiteY59" fmla="*/ 46169 h 101630"/>
                <a:gd name="connsiteX60" fmla="*/ 147273 w 305056"/>
                <a:gd name="connsiteY60" fmla="*/ 48472 h 101630"/>
                <a:gd name="connsiteX61" fmla="*/ 151181 w 305056"/>
                <a:gd name="connsiteY61" fmla="*/ 43153 h 101630"/>
                <a:gd name="connsiteX62" fmla="*/ 164122 w 305056"/>
                <a:gd name="connsiteY62" fmla="*/ 24017 h 101630"/>
                <a:gd name="connsiteX63" fmla="*/ 169970 w 305056"/>
                <a:gd name="connsiteY63" fmla="*/ 32704 h 101630"/>
                <a:gd name="connsiteX64" fmla="*/ 167133 w 305056"/>
                <a:gd name="connsiteY64" fmla="*/ 47408 h 101630"/>
                <a:gd name="connsiteX65" fmla="*/ 163233 w 305056"/>
                <a:gd name="connsiteY65" fmla="*/ 63359 h 101630"/>
                <a:gd name="connsiteX66" fmla="*/ 157561 w 305056"/>
                <a:gd name="connsiteY66" fmla="*/ 86044 h 101630"/>
                <a:gd name="connsiteX67" fmla="*/ 155789 w 305056"/>
                <a:gd name="connsiteY67" fmla="*/ 93309 h 101630"/>
                <a:gd name="connsiteX68" fmla="*/ 161818 w 305056"/>
                <a:gd name="connsiteY68" fmla="*/ 98977 h 101630"/>
                <a:gd name="connsiteX69" fmla="*/ 168730 w 305056"/>
                <a:gd name="connsiteY69" fmla="*/ 95078 h 101630"/>
                <a:gd name="connsiteX70" fmla="*/ 171924 w 305056"/>
                <a:gd name="connsiteY70" fmla="*/ 84090 h 101630"/>
                <a:gd name="connsiteX71" fmla="*/ 175825 w 305056"/>
                <a:gd name="connsiteY71" fmla="*/ 68146 h 101630"/>
                <a:gd name="connsiteX72" fmla="*/ 178835 w 305056"/>
                <a:gd name="connsiteY72" fmla="*/ 56269 h 101630"/>
                <a:gd name="connsiteX73" fmla="*/ 186287 w 305056"/>
                <a:gd name="connsiteY73" fmla="*/ 40318 h 101630"/>
                <a:gd name="connsiteX74" fmla="*/ 212884 w 305056"/>
                <a:gd name="connsiteY74" fmla="*/ 24017 h 101630"/>
                <a:gd name="connsiteX75" fmla="*/ 223346 w 305056"/>
                <a:gd name="connsiteY75" fmla="*/ 36419 h 101630"/>
                <a:gd name="connsiteX76" fmla="*/ 220327 w 305056"/>
                <a:gd name="connsiteY76" fmla="*/ 53078 h 101630"/>
                <a:gd name="connsiteX77" fmla="*/ 212884 w 305056"/>
                <a:gd name="connsiteY77" fmla="*/ 82852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05056" h="101630">
                  <a:moveTo>
                    <a:pt x="32365" y="86044"/>
                  </a:moveTo>
                  <a:cubicBezTo>
                    <a:pt x="31657" y="88346"/>
                    <a:pt x="30593" y="92777"/>
                    <a:pt x="30593" y="93309"/>
                  </a:cubicBezTo>
                  <a:cubicBezTo>
                    <a:pt x="30593" y="97207"/>
                    <a:pt x="33787" y="98977"/>
                    <a:pt x="36622" y="98977"/>
                  </a:cubicBezTo>
                  <a:cubicBezTo>
                    <a:pt x="39808" y="98977"/>
                    <a:pt x="42652" y="96676"/>
                    <a:pt x="43534" y="95078"/>
                  </a:cubicBezTo>
                  <a:cubicBezTo>
                    <a:pt x="44424" y="93483"/>
                    <a:pt x="45838" y="87815"/>
                    <a:pt x="46728" y="84090"/>
                  </a:cubicBezTo>
                  <a:cubicBezTo>
                    <a:pt x="47617" y="80723"/>
                    <a:pt x="49563" y="72577"/>
                    <a:pt x="50628" y="68146"/>
                  </a:cubicBezTo>
                  <a:cubicBezTo>
                    <a:pt x="51692" y="64240"/>
                    <a:pt x="52757" y="60343"/>
                    <a:pt x="53639" y="56269"/>
                  </a:cubicBezTo>
                  <a:cubicBezTo>
                    <a:pt x="55593" y="49004"/>
                    <a:pt x="55951" y="47583"/>
                    <a:pt x="61090" y="40318"/>
                  </a:cubicBezTo>
                  <a:cubicBezTo>
                    <a:pt x="66055" y="33228"/>
                    <a:pt x="74389" y="24017"/>
                    <a:pt x="87688" y="24017"/>
                  </a:cubicBezTo>
                  <a:cubicBezTo>
                    <a:pt x="97967" y="24017"/>
                    <a:pt x="98150" y="33053"/>
                    <a:pt x="98150" y="36419"/>
                  </a:cubicBezTo>
                  <a:cubicBezTo>
                    <a:pt x="98150" y="47051"/>
                    <a:pt x="90524" y="66726"/>
                    <a:pt x="87688" y="74165"/>
                  </a:cubicBezTo>
                  <a:cubicBezTo>
                    <a:pt x="85733" y="79127"/>
                    <a:pt x="85026" y="80723"/>
                    <a:pt x="85026" y="83741"/>
                  </a:cubicBezTo>
                  <a:cubicBezTo>
                    <a:pt x="85026" y="93134"/>
                    <a:pt x="92827" y="98977"/>
                    <a:pt x="101868" y="98977"/>
                  </a:cubicBezTo>
                  <a:cubicBezTo>
                    <a:pt x="119599" y="98977"/>
                    <a:pt x="127409" y="74523"/>
                    <a:pt x="127409" y="71863"/>
                  </a:cubicBezTo>
                  <a:cubicBezTo>
                    <a:pt x="127409" y="69561"/>
                    <a:pt x="125097" y="69561"/>
                    <a:pt x="124564" y="69561"/>
                  </a:cubicBezTo>
                  <a:cubicBezTo>
                    <a:pt x="122086" y="69561"/>
                    <a:pt x="121911" y="70624"/>
                    <a:pt x="121196" y="72577"/>
                  </a:cubicBezTo>
                  <a:cubicBezTo>
                    <a:pt x="117121" y="86751"/>
                    <a:pt x="109495" y="94014"/>
                    <a:pt x="102400" y="94014"/>
                  </a:cubicBezTo>
                  <a:cubicBezTo>
                    <a:pt x="98682" y="94014"/>
                    <a:pt x="97967" y="91538"/>
                    <a:pt x="97967" y="87815"/>
                  </a:cubicBezTo>
                  <a:cubicBezTo>
                    <a:pt x="97967" y="83741"/>
                    <a:pt x="98857" y="81438"/>
                    <a:pt x="102051" y="73459"/>
                  </a:cubicBezTo>
                  <a:cubicBezTo>
                    <a:pt x="104180" y="67965"/>
                    <a:pt x="111449" y="49179"/>
                    <a:pt x="111449" y="39254"/>
                  </a:cubicBezTo>
                  <a:cubicBezTo>
                    <a:pt x="111449" y="22064"/>
                    <a:pt x="97792" y="19056"/>
                    <a:pt x="88394" y="19056"/>
                  </a:cubicBezTo>
                  <a:cubicBezTo>
                    <a:pt x="73682" y="19056"/>
                    <a:pt x="63752" y="28090"/>
                    <a:pt x="58429" y="35180"/>
                  </a:cubicBezTo>
                  <a:cubicBezTo>
                    <a:pt x="57190" y="22953"/>
                    <a:pt x="46728" y="19056"/>
                    <a:pt x="39459" y="19056"/>
                  </a:cubicBezTo>
                  <a:cubicBezTo>
                    <a:pt x="31832" y="19056"/>
                    <a:pt x="27757" y="24550"/>
                    <a:pt x="25453" y="28622"/>
                  </a:cubicBezTo>
                  <a:cubicBezTo>
                    <a:pt x="21552" y="35180"/>
                    <a:pt x="19066" y="45280"/>
                    <a:pt x="19066" y="46169"/>
                  </a:cubicBezTo>
                  <a:cubicBezTo>
                    <a:pt x="19066" y="48472"/>
                    <a:pt x="21552" y="48472"/>
                    <a:pt x="22077" y="48472"/>
                  </a:cubicBezTo>
                  <a:cubicBezTo>
                    <a:pt x="24563" y="48472"/>
                    <a:pt x="24738" y="47940"/>
                    <a:pt x="25985" y="43153"/>
                  </a:cubicBezTo>
                  <a:cubicBezTo>
                    <a:pt x="28639" y="32704"/>
                    <a:pt x="32007" y="24017"/>
                    <a:pt x="38926" y="24017"/>
                  </a:cubicBezTo>
                  <a:cubicBezTo>
                    <a:pt x="43534" y="24017"/>
                    <a:pt x="44773" y="27915"/>
                    <a:pt x="44773" y="32704"/>
                  </a:cubicBezTo>
                  <a:cubicBezTo>
                    <a:pt x="44773" y="36071"/>
                    <a:pt x="43184" y="42621"/>
                    <a:pt x="41937" y="47408"/>
                  </a:cubicBezTo>
                  <a:cubicBezTo>
                    <a:pt x="40698" y="52195"/>
                    <a:pt x="38926" y="59461"/>
                    <a:pt x="38037" y="63359"/>
                  </a:cubicBezTo>
                  <a:lnTo>
                    <a:pt x="32365" y="86044"/>
                  </a:lnTo>
                  <a:close/>
                  <a:moveTo>
                    <a:pt x="212884" y="82852"/>
                  </a:moveTo>
                  <a:cubicBezTo>
                    <a:pt x="211994" y="86392"/>
                    <a:pt x="210397" y="92419"/>
                    <a:pt x="210397" y="93309"/>
                  </a:cubicBezTo>
                  <a:cubicBezTo>
                    <a:pt x="210397" y="97207"/>
                    <a:pt x="213591" y="98977"/>
                    <a:pt x="216427" y="98977"/>
                  </a:cubicBezTo>
                  <a:cubicBezTo>
                    <a:pt x="219621" y="98977"/>
                    <a:pt x="222457" y="96676"/>
                    <a:pt x="223346" y="95078"/>
                  </a:cubicBezTo>
                  <a:cubicBezTo>
                    <a:pt x="224228" y="93483"/>
                    <a:pt x="225650" y="87815"/>
                    <a:pt x="226540" y="84090"/>
                  </a:cubicBezTo>
                  <a:cubicBezTo>
                    <a:pt x="227421" y="80723"/>
                    <a:pt x="229376" y="72577"/>
                    <a:pt x="230441" y="68146"/>
                  </a:cubicBezTo>
                  <a:cubicBezTo>
                    <a:pt x="231497" y="64240"/>
                    <a:pt x="232562" y="60343"/>
                    <a:pt x="233452" y="56269"/>
                  </a:cubicBezTo>
                  <a:cubicBezTo>
                    <a:pt x="235406" y="48647"/>
                    <a:pt x="235406" y="48297"/>
                    <a:pt x="238948" y="42802"/>
                  </a:cubicBezTo>
                  <a:cubicBezTo>
                    <a:pt x="244621" y="34117"/>
                    <a:pt x="253487" y="24017"/>
                    <a:pt x="267318" y="24017"/>
                  </a:cubicBezTo>
                  <a:cubicBezTo>
                    <a:pt x="277248" y="24017"/>
                    <a:pt x="277779" y="32172"/>
                    <a:pt x="277779" y="36419"/>
                  </a:cubicBezTo>
                  <a:cubicBezTo>
                    <a:pt x="277779" y="47051"/>
                    <a:pt x="270152" y="66726"/>
                    <a:pt x="267318" y="74165"/>
                  </a:cubicBezTo>
                  <a:cubicBezTo>
                    <a:pt x="265371" y="79127"/>
                    <a:pt x="264656" y="80723"/>
                    <a:pt x="264656" y="83741"/>
                  </a:cubicBezTo>
                  <a:cubicBezTo>
                    <a:pt x="264656" y="93134"/>
                    <a:pt x="272458" y="98977"/>
                    <a:pt x="281505" y="98977"/>
                  </a:cubicBezTo>
                  <a:cubicBezTo>
                    <a:pt x="299237" y="98977"/>
                    <a:pt x="307039" y="74523"/>
                    <a:pt x="307039" y="71863"/>
                  </a:cubicBezTo>
                  <a:cubicBezTo>
                    <a:pt x="307039" y="69561"/>
                    <a:pt x="304733" y="69561"/>
                    <a:pt x="304202" y="69561"/>
                  </a:cubicBezTo>
                  <a:cubicBezTo>
                    <a:pt x="301716" y="69561"/>
                    <a:pt x="301540" y="70624"/>
                    <a:pt x="300834" y="72577"/>
                  </a:cubicBezTo>
                  <a:cubicBezTo>
                    <a:pt x="296751" y="86751"/>
                    <a:pt x="289124" y="94014"/>
                    <a:pt x="282037" y="94014"/>
                  </a:cubicBezTo>
                  <a:cubicBezTo>
                    <a:pt x="278313" y="94014"/>
                    <a:pt x="277606" y="91538"/>
                    <a:pt x="277606" y="87815"/>
                  </a:cubicBezTo>
                  <a:cubicBezTo>
                    <a:pt x="277606" y="83741"/>
                    <a:pt x="278486" y="81438"/>
                    <a:pt x="281681" y="73459"/>
                  </a:cubicBezTo>
                  <a:cubicBezTo>
                    <a:pt x="283809" y="67965"/>
                    <a:pt x="291079" y="49179"/>
                    <a:pt x="291079" y="39254"/>
                  </a:cubicBezTo>
                  <a:cubicBezTo>
                    <a:pt x="291079" y="36419"/>
                    <a:pt x="291079" y="28979"/>
                    <a:pt x="284515" y="23843"/>
                  </a:cubicBezTo>
                  <a:cubicBezTo>
                    <a:pt x="281505" y="21532"/>
                    <a:pt x="276358" y="19056"/>
                    <a:pt x="268025" y="19056"/>
                  </a:cubicBezTo>
                  <a:cubicBezTo>
                    <a:pt x="252072" y="19056"/>
                    <a:pt x="242317" y="29512"/>
                    <a:pt x="236645" y="36951"/>
                  </a:cubicBezTo>
                  <a:cubicBezTo>
                    <a:pt x="235223" y="21889"/>
                    <a:pt x="222632" y="19056"/>
                    <a:pt x="213591" y="19056"/>
                  </a:cubicBezTo>
                  <a:cubicBezTo>
                    <a:pt x="198878" y="19056"/>
                    <a:pt x="188948" y="28090"/>
                    <a:pt x="183625" y="35180"/>
                  </a:cubicBezTo>
                  <a:cubicBezTo>
                    <a:pt x="182386" y="22953"/>
                    <a:pt x="171924" y="19056"/>
                    <a:pt x="164655" y="19056"/>
                  </a:cubicBezTo>
                  <a:cubicBezTo>
                    <a:pt x="157029" y="19056"/>
                    <a:pt x="152953" y="24550"/>
                    <a:pt x="150649" y="28622"/>
                  </a:cubicBezTo>
                  <a:cubicBezTo>
                    <a:pt x="146748" y="35180"/>
                    <a:pt x="144262" y="45280"/>
                    <a:pt x="144262" y="46169"/>
                  </a:cubicBezTo>
                  <a:cubicBezTo>
                    <a:pt x="144262" y="48472"/>
                    <a:pt x="146748" y="48472"/>
                    <a:pt x="147273" y="48472"/>
                  </a:cubicBezTo>
                  <a:cubicBezTo>
                    <a:pt x="149759" y="48472"/>
                    <a:pt x="149934" y="47940"/>
                    <a:pt x="151181" y="43153"/>
                  </a:cubicBezTo>
                  <a:cubicBezTo>
                    <a:pt x="153835" y="32704"/>
                    <a:pt x="157203" y="24017"/>
                    <a:pt x="164122" y="24017"/>
                  </a:cubicBezTo>
                  <a:cubicBezTo>
                    <a:pt x="168730" y="24017"/>
                    <a:pt x="169970" y="27915"/>
                    <a:pt x="169970" y="32704"/>
                  </a:cubicBezTo>
                  <a:cubicBezTo>
                    <a:pt x="169970" y="36071"/>
                    <a:pt x="168381" y="42621"/>
                    <a:pt x="167133" y="47408"/>
                  </a:cubicBezTo>
                  <a:cubicBezTo>
                    <a:pt x="165894" y="52195"/>
                    <a:pt x="164122" y="59461"/>
                    <a:pt x="163233" y="63359"/>
                  </a:cubicBezTo>
                  <a:lnTo>
                    <a:pt x="157561" y="86044"/>
                  </a:lnTo>
                  <a:cubicBezTo>
                    <a:pt x="156853" y="88346"/>
                    <a:pt x="155789" y="92777"/>
                    <a:pt x="155789" y="93309"/>
                  </a:cubicBezTo>
                  <a:cubicBezTo>
                    <a:pt x="155789" y="97207"/>
                    <a:pt x="158983" y="98977"/>
                    <a:pt x="161818" y="98977"/>
                  </a:cubicBezTo>
                  <a:cubicBezTo>
                    <a:pt x="165004" y="98977"/>
                    <a:pt x="167849" y="96676"/>
                    <a:pt x="168730" y="95078"/>
                  </a:cubicBezTo>
                  <a:cubicBezTo>
                    <a:pt x="169620" y="93483"/>
                    <a:pt x="171034" y="87815"/>
                    <a:pt x="171924" y="84090"/>
                  </a:cubicBezTo>
                  <a:cubicBezTo>
                    <a:pt x="172814" y="80723"/>
                    <a:pt x="174760" y="72577"/>
                    <a:pt x="175825" y="68146"/>
                  </a:cubicBezTo>
                  <a:cubicBezTo>
                    <a:pt x="176889" y="64240"/>
                    <a:pt x="177953" y="60343"/>
                    <a:pt x="178835" y="56269"/>
                  </a:cubicBezTo>
                  <a:cubicBezTo>
                    <a:pt x="180790" y="49004"/>
                    <a:pt x="181147" y="47583"/>
                    <a:pt x="186287" y="40318"/>
                  </a:cubicBezTo>
                  <a:cubicBezTo>
                    <a:pt x="191252" y="33228"/>
                    <a:pt x="199586" y="24017"/>
                    <a:pt x="212884" y="24017"/>
                  </a:cubicBezTo>
                  <a:cubicBezTo>
                    <a:pt x="223164" y="24017"/>
                    <a:pt x="223346" y="33053"/>
                    <a:pt x="223346" y="36419"/>
                  </a:cubicBezTo>
                  <a:cubicBezTo>
                    <a:pt x="223346" y="40850"/>
                    <a:pt x="222814" y="43153"/>
                    <a:pt x="220327" y="53078"/>
                  </a:cubicBezTo>
                  <a:lnTo>
                    <a:pt x="212884" y="8285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grpSp>
        <p:nvGrpSpPr>
          <p:cNvPr id="2864" name="Groupe 2863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\begin{align*}&#10;C = \sum_{n} E_{nn} = 0&#10;\end{align*}&#10;&#10;&#10;\end{document}" title="IguanaTex Vector Display">
            <a:extLst>
              <a:ext uri="{FF2B5EF4-FFF2-40B4-BE49-F238E27FC236}">
                <a16:creationId xmlns:a16="http://schemas.microsoft.com/office/drawing/2014/main" id="{424B5594-7299-473D-8844-8A1032357319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2273750" y="2849999"/>
            <a:ext cx="1856854" cy="555055"/>
            <a:chOff x="10293790" y="-14863592"/>
            <a:chExt cx="1856854" cy="555055"/>
          </a:xfrm>
        </p:grpSpPr>
        <p:sp>
          <p:nvSpPr>
            <p:cNvPr id="2856" name="Forme libre : forme 2855">
              <a:extLst>
                <a:ext uri="{FF2B5EF4-FFF2-40B4-BE49-F238E27FC236}">
                  <a16:creationId xmlns:a16="http://schemas.microsoft.com/office/drawing/2014/main" id="{34A7E620-E7E4-48C1-B323-CDF93CD95A58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>
              <a:off x="10293790" y="-14801541"/>
              <a:ext cx="203371" cy="203260"/>
            </a:xfrm>
            <a:custGeom>
              <a:avLst/>
              <a:gdLst>
                <a:gd name="connsiteX0" fmla="*/ 198859 w 203370"/>
                <a:gd name="connsiteY0" fmla="*/ 21588 h 203260"/>
                <a:gd name="connsiteX1" fmla="*/ 196071 w 203370"/>
                <a:gd name="connsiteY1" fmla="*/ 19056 h 203260"/>
                <a:gd name="connsiteX2" fmla="*/ 192273 w 203370"/>
                <a:gd name="connsiteY2" fmla="*/ 22097 h 203260"/>
                <a:gd name="connsiteX3" fmla="*/ 174550 w 203370"/>
                <a:gd name="connsiteY3" fmla="*/ 41580 h 203260"/>
                <a:gd name="connsiteX4" fmla="*/ 132509 w 203370"/>
                <a:gd name="connsiteY4" fmla="*/ 19056 h 203260"/>
                <a:gd name="connsiteX5" fmla="*/ 19066 w 203370"/>
                <a:gd name="connsiteY5" fmla="*/ 133708 h 203260"/>
                <a:gd name="connsiteX6" fmla="*/ 87688 w 203370"/>
                <a:gd name="connsiteY6" fmla="*/ 203054 h 203260"/>
                <a:gd name="connsiteX7" fmla="*/ 142384 w 203370"/>
                <a:gd name="connsiteY7" fmla="*/ 181291 h 203260"/>
                <a:gd name="connsiteX8" fmla="*/ 170244 w 203370"/>
                <a:gd name="connsiteY8" fmla="*/ 136747 h 203260"/>
                <a:gd name="connsiteX9" fmla="*/ 167202 w 203370"/>
                <a:gd name="connsiteY9" fmla="*/ 134215 h 203260"/>
                <a:gd name="connsiteX10" fmla="*/ 163912 w 203370"/>
                <a:gd name="connsiteY10" fmla="*/ 136747 h 203260"/>
                <a:gd name="connsiteX11" fmla="*/ 138333 w 203370"/>
                <a:gd name="connsiteY11" fmla="*/ 176733 h 203260"/>
                <a:gd name="connsiteX12" fmla="*/ 91740 w 203370"/>
                <a:gd name="connsiteY12" fmla="*/ 195209 h 203260"/>
                <a:gd name="connsiteX13" fmla="*/ 42113 w 203370"/>
                <a:gd name="connsiteY13" fmla="*/ 142569 h 203260"/>
                <a:gd name="connsiteX14" fmla="*/ 72745 w 203370"/>
                <a:gd name="connsiteY14" fmla="*/ 57531 h 203260"/>
                <a:gd name="connsiteX15" fmla="*/ 134535 w 203370"/>
                <a:gd name="connsiteY15" fmla="*/ 26907 h 203260"/>
                <a:gd name="connsiteX16" fmla="*/ 175304 w 203370"/>
                <a:gd name="connsiteY16" fmla="*/ 75754 h 203260"/>
                <a:gd name="connsiteX17" fmla="*/ 174550 w 203370"/>
                <a:gd name="connsiteY17" fmla="*/ 88657 h 203260"/>
                <a:gd name="connsiteX18" fmla="*/ 178347 w 203370"/>
                <a:gd name="connsiteY18" fmla="*/ 91189 h 203260"/>
                <a:gd name="connsiteX19" fmla="*/ 182907 w 203370"/>
                <a:gd name="connsiteY19" fmla="*/ 86132 h 203260"/>
                <a:gd name="connsiteX20" fmla="*/ 198859 w 203370"/>
                <a:gd name="connsiteY20" fmla="*/ 21588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3370" h="203260">
                  <a:moveTo>
                    <a:pt x="198859" y="21588"/>
                  </a:moveTo>
                  <a:cubicBezTo>
                    <a:pt x="198859" y="20834"/>
                    <a:pt x="198351" y="19056"/>
                    <a:pt x="196071" y="19056"/>
                  </a:cubicBezTo>
                  <a:cubicBezTo>
                    <a:pt x="195308" y="19056"/>
                    <a:pt x="195061" y="19310"/>
                    <a:pt x="192273" y="22097"/>
                  </a:cubicBezTo>
                  <a:lnTo>
                    <a:pt x="174550" y="41580"/>
                  </a:lnTo>
                  <a:cubicBezTo>
                    <a:pt x="172270" y="38040"/>
                    <a:pt x="160616" y="19056"/>
                    <a:pt x="132509" y="19056"/>
                  </a:cubicBezTo>
                  <a:cubicBezTo>
                    <a:pt x="76042" y="19056"/>
                    <a:pt x="19066" y="74991"/>
                    <a:pt x="19066" y="133708"/>
                  </a:cubicBezTo>
                  <a:cubicBezTo>
                    <a:pt x="19066" y="175471"/>
                    <a:pt x="48944" y="203054"/>
                    <a:pt x="87688" y="203054"/>
                  </a:cubicBezTo>
                  <a:cubicBezTo>
                    <a:pt x="109717" y="203054"/>
                    <a:pt x="128966" y="192931"/>
                    <a:pt x="142384" y="181291"/>
                  </a:cubicBezTo>
                  <a:cubicBezTo>
                    <a:pt x="165939" y="160536"/>
                    <a:pt x="170244" y="137502"/>
                    <a:pt x="170244" y="136747"/>
                  </a:cubicBezTo>
                  <a:cubicBezTo>
                    <a:pt x="170244" y="134215"/>
                    <a:pt x="167710" y="134215"/>
                    <a:pt x="167202" y="134215"/>
                  </a:cubicBezTo>
                  <a:cubicBezTo>
                    <a:pt x="165684" y="134215"/>
                    <a:pt x="164421" y="134723"/>
                    <a:pt x="163912" y="136747"/>
                  </a:cubicBezTo>
                  <a:cubicBezTo>
                    <a:pt x="161632" y="144084"/>
                    <a:pt x="155810" y="162052"/>
                    <a:pt x="138333" y="176733"/>
                  </a:cubicBezTo>
                  <a:cubicBezTo>
                    <a:pt x="120863" y="190906"/>
                    <a:pt x="104911" y="195209"/>
                    <a:pt x="91740" y="195209"/>
                  </a:cubicBezTo>
                  <a:cubicBezTo>
                    <a:pt x="68948" y="195209"/>
                    <a:pt x="42113" y="182052"/>
                    <a:pt x="42113" y="142569"/>
                  </a:cubicBezTo>
                  <a:cubicBezTo>
                    <a:pt x="42113" y="128140"/>
                    <a:pt x="47427" y="87140"/>
                    <a:pt x="72745" y="57531"/>
                  </a:cubicBezTo>
                  <a:cubicBezTo>
                    <a:pt x="88197" y="39557"/>
                    <a:pt x="111997" y="26907"/>
                    <a:pt x="134535" y="26907"/>
                  </a:cubicBezTo>
                  <a:cubicBezTo>
                    <a:pt x="160369" y="26907"/>
                    <a:pt x="175304" y="46392"/>
                    <a:pt x="175304" y="75754"/>
                  </a:cubicBezTo>
                  <a:cubicBezTo>
                    <a:pt x="175304" y="85878"/>
                    <a:pt x="174550" y="86132"/>
                    <a:pt x="174550" y="88657"/>
                  </a:cubicBezTo>
                  <a:cubicBezTo>
                    <a:pt x="174550" y="91189"/>
                    <a:pt x="177330" y="91189"/>
                    <a:pt x="178347" y="91189"/>
                  </a:cubicBezTo>
                  <a:cubicBezTo>
                    <a:pt x="181636" y="91189"/>
                    <a:pt x="181636" y="90680"/>
                    <a:pt x="182907" y="86132"/>
                  </a:cubicBezTo>
                  <a:lnTo>
                    <a:pt x="198859" y="2158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857" name="Forme libre : forme 2856">
              <a:extLst>
                <a:ext uri="{FF2B5EF4-FFF2-40B4-BE49-F238E27FC236}">
                  <a16:creationId xmlns:a16="http://schemas.microsoft.com/office/drawing/2014/main" id="{99EE5AE3-B792-41AA-BF46-92E5961566CD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>
              <a:off x="10564773" y="-14715990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8 w 203370"/>
                <a:gd name="connsiteY5" fmla="*/ 29179 h 76222"/>
                <a:gd name="connsiteX6" fmla="*/ 178856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6 w 203370"/>
                <a:gd name="connsiteY9" fmla="*/ 68148 h 76222"/>
                <a:gd name="connsiteX10" fmla="*/ 27678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3" y="29179"/>
                    <a:pt x="187467" y="29179"/>
                    <a:pt x="187467" y="24113"/>
                  </a:cubicBezTo>
                  <a:cubicBezTo>
                    <a:pt x="187467" y="19056"/>
                    <a:pt x="182653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8" y="29179"/>
                  </a:cubicBezTo>
                  <a:lnTo>
                    <a:pt x="178856" y="29179"/>
                  </a:lnTo>
                  <a:close/>
                  <a:moveTo>
                    <a:pt x="179109" y="78279"/>
                  </a:moveTo>
                  <a:cubicBezTo>
                    <a:pt x="182653" y="78279"/>
                    <a:pt x="187467" y="78279"/>
                    <a:pt x="187467" y="73213"/>
                  </a:cubicBezTo>
                  <a:cubicBezTo>
                    <a:pt x="187467" y="68148"/>
                    <a:pt x="182653" y="68148"/>
                    <a:pt x="178856" y="68148"/>
                  </a:cubicBezTo>
                  <a:lnTo>
                    <a:pt x="27678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858" name="Forme libre : forme 2857">
              <a:extLst>
                <a:ext uri="{FF2B5EF4-FFF2-40B4-BE49-F238E27FC236}">
                  <a16:creationId xmlns:a16="http://schemas.microsoft.com/office/drawing/2014/main" id="{37AB7266-94F1-4052-AB16-1E652BB2A6A9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>
              <a:off x="10832104" y="-14863592"/>
              <a:ext cx="355899" cy="381113"/>
            </a:xfrm>
            <a:custGeom>
              <a:avLst/>
              <a:gdLst>
                <a:gd name="connsiteX0" fmla="*/ 325472 w 355898"/>
                <a:gd name="connsiteY0" fmla="*/ 373380 h 381113"/>
                <a:gd name="connsiteX1" fmla="*/ 356112 w 355898"/>
                <a:gd name="connsiteY1" fmla="*/ 292393 h 381113"/>
                <a:gd name="connsiteX2" fmla="*/ 349783 w 355898"/>
                <a:gd name="connsiteY2" fmla="*/ 292393 h 381113"/>
                <a:gd name="connsiteX3" fmla="*/ 283941 w 355898"/>
                <a:gd name="connsiteY3" fmla="*/ 343518 h 381113"/>
                <a:gd name="connsiteX4" fmla="*/ 205189 w 355898"/>
                <a:gd name="connsiteY4" fmla="*/ 351364 h 381113"/>
                <a:gd name="connsiteX5" fmla="*/ 52494 w 355898"/>
                <a:gd name="connsiteY5" fmla="*/ 351364 h 381113"/>
                <a:gd name="connsiteX6" fmla="*/ 181389 w 355898"/>
                <a:gd name="connsiteY6" fmla="*/ 200267 h 381113"/>
                <a:gd name="connsiteX7" fmla="*/ 183661 w 355898"/>
                <a:gd name="connsiteY7" fmla="*/ 196218 h 381113"/>
                <a:gd name="connsiteX8" fmla="*/ 181890 w 355898"/>
                <a:gd name="connsiteY8" fmla="*/ 192422 h 381113"/>
                <a:gd name="connsiteX9" fmla="*/ 63886 w 355898"/>
                <a:gd name="connsiteY9" fmla="*/ 31204 h 381113"/>
                <a:gd name="connsiteX10" fmla="*/ 202656 w 355898"/>
                <a:gd name="connsiteY10" fmla="*/ 31204 h 381113"/>
                <a:gd name="connsiteX11" fmla="*/ 261911 w 355898"/>
                <a:gd name="connsiteY11" fmla="*/ 35253 h 381113"/>
                <a:gd name="connsiteX12" fmla="*/ 317624 w 355898"/>
                <a:gd name="connsiteY12" fmla="*/ 54238 h 381113"/>
                <a:gd name="connsiteX13" fmla="*/ 349783 w 355898"/>
                <a:gd name="connsiteY13" fmla="*/ 90173 h 381113"/>
                <a:gd name="connsiteX14" fmla="*/ 356112 w 355898"/>
                <a:gd name="connsiteY14" fmla="*/ 90173 h 381113"/>
                <a:gd name="connsiteX15" fmla="*/ 325472 w 355898"/>
                <a:gd name="connsiteY15" fmla="*/ 19056 h 381113"/>
                <a:gd name="connsiteX16" fmla="*/ 26160 w 355898"/>
                <a:gd name="connsiteY16" fmla="*/ 19056 h 381113"/>
                <a:gd name="connsiteX17" fmla="*/ 19320 w 355898"/>
                <a:gd name="connsiteY17" fmla="*/ 20827 h 381113"/>
                <a:gd name="connsiteX18" fmla="*/ 19066 w 355898"/>
                <a:gd name="connsiteY18" fmla="*/ 29179 h 381113"/>
                <a:gd name="connsiteX19" fmla="*/ 153021 w 355898"/>
                <a:gd name="connsiteY19" fmla="*/ 212414 h 381113"/>
                <a:gd name="connsiteX20" fmla="*/ 21854 w 355898"/>
                <a:gd name="connsiteY20" fmla="*/ 366045 h 381113"/>
                <a:gd name="connsiteX21" fmla="*/ 19320 w 355898"/>
                <a:gd name="connsiteY21" fmla="*/ 370602 h 381113"/>
                <a:gd name="connsiteX22" fmla="*/ 26160 w 355898"/>
                <a:gd name="connsiteY22" fmla="*/ 373380 h 381113"/>
                <a:gd name="connsiteX23" fmla="*/ 325472 w 355898"/>
                <a:gd name="connsiteY23" fmla="*/ 373380 h 3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55898" h="381113">
                  <a:moveTo>
                    <a:pt x="325472" y="373380"/>
                  </a:moveTo>
                  <a:lnTo>
                    <a:pt x="356112" y="292393"/>
                  </a:lnTo>
                  <a:lnTo>
                    <a:pt x="349783" y="292393"/>
                  </a:lnTo>
                  <a:cubicBezTo>
                    <a:pt x="339907" y="318714"/>
                    <a:pt x="313064" y="335929"/>
                    <a:pt x="283941" y="343518"/>
                  </a:cubicBezTo>
                  <a:cubicBezTo>
                    <a:pt x="278626" y="344781"/>
                    <a:pt x="253808" y="351364"/>
                    <a:pt x="205189" y="351364"/>
                  </a:cubicBezTo>
                  <a:lnTo>
                    <a:pt x="52494" y="351364"/>
                  </a:lnTo>
                  <a:lnTo>
                    <a:pt x="181389" y="200267"/>
                  </a:lnTo>
                  <a:cubicBezTo>
                    <a:pt x="183161" y="198242"/>
                    <a:pt x="183661" y="197488"/>
                    <a:pt x="183661" y="196218"/>
                  </a:cubicBezTo>
                  <a:cubicBezTo>
                    <a:pt x="183661" y="195710"/>
                    <a:pt x="183661" y="194956"/>
                    <a:pt x="181890" y="192422"/>
                  </a:cubicBezTo>
                  <a:lnTo>
                    <a:pt x="63886" y="31204"/>
                  </a:lnTo>
                  <a:lnTo>
                    <a:pt x="202656" y="31204"/>
                  </a:lnTo>
                  <a:cubicBezTo>
                    <a:pt x="236585" y="31204"/>
                    <a:pt x="259631" y="34745"/>
                    <a:pt x="261911" y="35253"/>
                  </a:cubicBezTo>
                  <a:cubicBezTo>
                    <a:pt x="275583" y="37277"/>
                    <a:pt x="297620" y="41580"/>
                    <a:pt x="317624" y="54238"/>
                  </a:cubicBezTo>
                  <a:cubicBezTo>
                    <a:pt x="323955" y="58287"/>
                    <a:pt x="341170" y="69672"/>
                    <a:pt x="349783" y="90173"/>
                  </a:cubicBezTo>
                  <a:lnTo>
                    <a:pt x="356112" y="90173"/>
                  </a:lnTo>
                  <a:lnTo>
                    <a:pt x="325472" y="19056"/>
                  </a:lnTo>
                  <a:lnTo>
                    <a:pt x="26160" y="19056"/>
                  </a:lnTo>
                  <a:cubicBezTo>
                    <a:pt x="20329" y="19056"/>
                    <a:pt x="20082" y="19310"/>
                    <a:pt x="19320" y="20827"/>
                  </a:cubicBezTo>
                  <a:cubicBezTo>
                    <a:pt x="19066" y="21588"/>
                    <a:pt x="19066" y="26392"/>
                    <a:pt x="19066" y="29179"/>
                  </a:cubicBezTo>
                  <a:lnTo>
                    <a:pt x="153021" y="212414"/>
                  </a:lnTo>
                  <a:lnTo>
                    <a:pt x="21854" y="366045"/>
                  </a:lnTo>
                  <a:cubicBezTo>
                    <a:pt x="19320" y="369078"/>
                    <a:pt x="19320" y="370348"/>
                    <a:pt x="19320" y="370602"/>
                  </a:cubicBezTo>
                  <a:cubicBezTo>
                    <a:pt x="19320" y="373380"/>
                    <a:pt x="21600" y="373380"/>
                    <a:pt x="26160" y="373380"/>
                  </a:cubicBezTo>
                  <a:lnTo>
                    <a:pt x="325472" y="37338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859" name="Forme libre : forme 2858">
              <a:extLst>
                <a:ext uri="{FF2B5EF4-FFF2-40B4-BE49-F238E27FC236}">
                  <a16:creationId xmlns:a16="http://schemas.microsoft.com/office/drawing/2014/main" id="{4A153AA9-0E1B-4AEA-A57A-7E1AAE254D3C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>
              <a:off x="10946577" y="-14410167"/>
              <a:ext cx="127107" cy="101630"/>
            </a:xfrm>
            <a:custGeom>
              <a:avLst/>
              <a:gdLst>
                <a:gd name="connsiteX0" fmla="*/ 32364 w 127106"/>
                <a:gd name="connsiteY0" fmla="*/ 86044 h 101630"/>
                <a:gd name="connsiteX1" fmla="*/ 30593 w 127106"/>
                <a:gd name="connsiteY1" fmla="*/ 93309 h 101630"/>
                <a:gd name="connsiteX2" fmla="*/ 36622 w 127106"/>
                <a:gd name="connsiteY2" fmla="*/ 98978 h 101630"/>
                <a:gd name="connsiteX3" fmla="*/ 43534 w 127106"/>
                <a:gd name="connsiteY3" fmla="*/ 95080 h 101630"/>
                <a:gd name="connsiteX4" fmla="*/ 46727 w 127106"/>
                <a:gd name="connsiteY4" fmla="*/ 84091 h 101630"/>
                <a:gd name="connsiteX5" fmla="*/ 50628 w 127106"/>
                <a:gd name="connsiteY5" fmla="*/ 68148 h 101630"/>
                <a:gd name="connsiteX6" fmla="*/ 53639 w 127106"/>
                <a:gd name="connsiteY6" fmla="*/ 56269 h 101630"/>
                <a:gd name="connsiteX7" fmla="*/ 61090 w 127106"/>
                <a:gd name="connsiteY7" fmla="*/ 40318 h 101630"/>
                <a:gd name="connsiteX8" fmla="*/ 87688 w 127106"/>
                <a:gd name="connsiteY8" fmla="*/ 24018 h 101630"/>
                <a:gd name="connsiteX9" fmla="*/ 98150 w 127106"/>
                <a:gd name="connsiteY9" fmla="*/ 36419 h 101630"/>
                <a:gd name="connsiteX10" fmla="*/ 87688 w 127106"/>
                <a:gd name="connsiteY10" fmla="*/ 74166 h 101630"/>
                <a:gd name="connsiteX11" fmla="*/ 85026 w 127106"/>
                <a:gd name="connsiteY11" fmla="*/ 83741 h 101630"/>
                <a:gd name="connsiteX12" fmla="*/ 101868 w 127106"/>
                <a:gd name="connsiteY12" fmla="*/ 98978 h 101630"/>
                <a:gd name="connsiteX13" fmla="*/ 127409 w 127106"/>
                <a:gd name="connsiteY13" fmla="*/ 71863 h 101630"/>
                <a:gd name="connsiteX14" fmla="*/ 124564 w 127106"/>
                <a:gd name="connsiteY14" fmla="*/ 69561 h 101630"/>
                <a:gd name="connsiteX15" fmla="*/ 121196 w 127106"/>
                <a:gd name="connsiteY15" fmla="*/ 72578 h 101630"/>
                <a:gd name="connsiteX16" fmla="*/ 102400 w 127106"/>
                <a:gd name="connsiteY16" fmla="*/ 94016 h 101630"/>
                <a:gd name="connsiteX17" fmla="*/ 97967 w 127106"/>
                <a:gd name="connsiteY17" fmla="*/ 87815 h 101630"/>
                <a:gd name="connsiteX18" fmla="*/ 102051 w 127106"/>
                <a:gd name="connsiteY18" fmla="*/ 73459 h 101630"/>
                <a:gd name="connsiteX19" fmla="*/ 111449 w 127106"/>
                <a:gd name="connsiteY19" fmla="*/ 39254 h 101630"/>
                <a:gd name="connsiteX20" fmla="*/ 88394 w 127106"/>
                <a:gd name="connsiteY20" fmla="*/ 19056 h 101630"/>
                <a:gd name="connsiteX21" fmla="*/ 58429 w 127106"/>
                <a:gd name="connsiteY21" fmla="*/ 35182 h 101630"/>
                <a:gd name="connsiteX22" fmla="*/ 39459 w 127106"/>
                <a:gd name="connsiteY22" fmla="*/ 19056 h 101630"/>
                <a:gd name="connsiteX23" fmla="*/ 25453 w 127106"/>
                <a:gd name="connsiteY23" fmla="*/ 28624 h 101630"/>
                <a:gd name="connsiteX24" fmla="*/ 19066 w 127106"/>
                <a:gd name="connsiteY24" fmla="*/ 46171 h 101630"/>
                <a:gd name="connsiteX25" fmla="*/ 22077 w 127106"/>
                <a:gd name="connsiteY25" fmla="*/ 48472 h 101630"/>
                <a:gd name="connsiteX26" fmla="*/ 25985 w 127106"/>
                <a:gd name="connsiteY26" fmla="*/ 43153 h 101630"/>
                <a:gd name="connsiteX27" fmla="*/ 38926 w 127106"/>
                <a:gd name="connsiteY27" fmla="*/ 24018 h 101630"/>
                <a:gd name="connsiteX28" fmla="*/ 44773 w 127106"/>
                <a:gd name="connsiteY28" fmla="*/ 32704 h 101630"/>
                <a:gd name="connsiteX29" fmla="*/ 41937 w 127106"/>
                <a:gd name="connsiteY29" fmla="*/ 47408 h 101630"/>
                <a:gd name="connsiteX30" fmla="*/ 38037 w 127106"/>
                <a:gd name="connsiteY30" fmla="*/ 63359 h 101630"/>
                <a:gd name="connsiteX31" fmla="*/ 32364 w 127106"/>
                <a:gd name="connsiteY31" fmla="*/ 86044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7106" h="101630">
                  <a:moveTo>
                    <a:pt x="32364" y="86044"/>
                  </a:moveTo>
                  <a:cubicBezTo>
                    <a:pt x="31657" y="88346"/>
                    <a:pt x="30593" y="92777"/>
                    <a:pt x="30593" y="93309"/>
                  </a:cubicBezTo>
                  <a:cubicBezTo>
                    <a:pt x="30593" y="97207"/>
                    <a:pt x="33786" y="98978"/>
                    <a:pt x="36622" y="98978"/>
                  </a:cubicBezTo>
                  <a:cubicBezTo>
                    <a:pt x="39808" y="98978"/>
                    <a:pt x="42652" y="96676"/>
                    <a:pt x="43534" y="95080"/>
                  </a:cubicBezTo>
                  <a:cubicBezTo>
                    <a:pt x="44424" y="93484"/>
                    <a:pt x="45837" y="87815"/>
                    <a:pt x="46727" y="84091"/>
                  </a:cubicBezTo>
                  <a:cubicBezTo>
                    <a:pt x="47617" y="80724"/>
                    <a:pt x="49563" y="72578"/>
                    <a:pt x="50628" y="68148"/>
                  </a:cubicBezTo>
                  <a:cubicBezTo>
                    <a:pt x="51692" y="64242"/>
                    <a:pt x="52757" y="60343"/>
                    <a:pt x="53639" y="56269"/>
                  </a:cubicBezTo>
                  <a:cubicBezTo>
                    <a:pt x="55593" y="49004"/>
                    <a:pt x="55951" y="47583"/>
                    <a:pt x="61090" y="40318"/>
                  </a:cubicBezTo>
                  <a:cubicBezTo>
                    <a:pt x="66055" y="33228"/>
                    <a:pt x="74389" y="24018"/>
                    <a:pt x="87688" y="24018"/>
                  </a:cubicBezTo>
                  <a:cubicBezTo>
                    <a:pt x="97967" y="24018"/>
                    <a:pt x="98150" y="33053"/>
                    <a:pt x="98150" y="36419"/>
                  </a:cubicBezTo>
                  <a:cubicBezTo>
                    <a:pt x="98150" y="47051"/>
                    <a:pt x="90523" y="66726"/>
                    <a:pt x="87688" y="74166"/>
                  </a:cubicBezTo>
                  <a:cubicBezTo>
                    <a:pt x="85733" y="79129"/>
                    <a:pt x="85026" y="80724"/>
                    <a:pt x="85026" y="83741"/>
                  </a:cubicBezTo>
                  <a:cubicBezTo>
                    <a:pt x="85026" y="93134"/>
                    <a:pt x="92827" y="98978"/>
                    <a:pt x="101868" y="98978"/>
                  </a:cubicBezTo>
                  <a:cubicBezTo>
                    <a:pt x="119599" y="98978"/>
                    <a:pt x="127409" y="74523"/>
                    <a:pt x="127409" y="71863"/>
                  </a:cubicBezTo>
                  <a:cubicBezTo>
                    <a:pt x="127409" y="69561"/>
                    <a:pt x="125097" y="69561"/>
                    <a:pt x="124564" y="69561"/>
                  </a:cubicBezTo>
                  <a:cubicBezTo>
                    <a:pt x="122086" y="69561"/>
                    <a:pt x="121911" y="70624"/>
                    <a:pt x="121196" y="72578"/>
                  </a:cubicBezTo>
                  <a:cubicBezTo>
                    <a:pt x="117121" y="86751"/>
                    <a:pt x="109494" y="94016"/>
                    <a:pt x="102400" y="94016"/>
                  </a:cubicBezTo>
                  <a:cubicBezTo>
                    <a:pt x="98682" y="94016"/>
                    <a:pt x="97967" y="91538"/>
                    <a:pt x="97967" y="87815"/>
                  </a:cubicBezTo>
                  <a:cubicBezTo>
                    <a:pt x="97967" y="83741"/>
                    <a:pt x="98857" y="81439"/>
                    <a:pt x="102051" y="73459"/>
                  </a:cubicBezTo>
                  <a:cubicBezTo>
                    <a:pt x="104180" y="67965"/>
                    <a:pt x="111449" y="49179"/>
                    <a:pt x="111449" y="39254"/>
                  </a:cubicBezTo>
                  <a:cubicBezTo>
                    <a:pt x="111449" y="22064"/>
                    <a:pt x="97792" y="19056"/>
                    <a:pt x="88394" y="19056"/>
                  </a:cubicBezTo>
                  <a:cubicBezTo>
                    <a:pt x="73682" y="19056"/>
                    <a:pt x="63752" y="28090"/>
                    <a:pt x="58429" y="35182"/>
                  </a:cubicBezTo>
                  <a:cubicBezTo>
                    <a:pt x="57190" y="22954"/>
                    <a:pt x="46727" y="19056"/>
                    <a:pt x="39459" y="19056"/>
                  </a:cubicBezTo>
                  <a:cubicBezTo>
                    <a:pt x="31832" y="19056"/>
                    <a:pt x="27757" y="24550"/>
                    <a:pt x="25453" y="28624"/>
                  </a:cubicBezTo>
                  <a:cubicBezTo>
                    <a:pt x="21552" y="35182"/>
                    <a:pt x="19066" y="45280"/>
                    <a:pt x="19066" y="46171"/>
                  </a:cubicBezTo>
                  <a:cubicBezTo>
                    <a:pt x="19066" y="48472"/>
                    <a:pt x="21552" y="48472"/>
                    <a:pt x="22077" y="48472"/>
                  </a:cubicBezTo>
                  <a:cubicBezTo>
                    <a:pt x="24563" y="48472"/>
                    <a:pt x="24738" y="47940"/>
                    <a:pt x="25985" y="43153"/>
                  </a:cubicBezTo>
                  <a:cubicBezTo>
                    <a:pt x="28639" y="32704"/>
                    <a:pt x="32007" y="24018"/>
                    <a:pt x="38926" y="24018"/>
                  </a:cubicBezTo>
                  <a:cubicBezTo>
                    <a:pt x="43534" y="24018"/>
                    <a:pt x="44773" y="27917"/>
                    <a:pt x="44773" y="32704"/>
                  </a:cubicBezTo>
                  <a:cubicBezTo>
                    <a:pt x="44773" y="36071"/>
                    <a:pt x="43184" y="42621"/>
                    <a:pt x="41937" y="47408"/>
                  </a:cubicBezTo>
                  <a:cubicBezTo>
                    <a:pt x="40698" y="52197"/>
                    <a:pt x="38926" y="59461"/>
                    <a:pt x="38037" y="63359"/>
                  </a:cubicBezTo>
                  <a:lnTo>
                    <a:pt x="32364" y="860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860" name="Forme libre : forme 2859">
              <a:extLst>
                <a:ext uri="{FF2B5EF4-FFF2-40B4-BE49-F238E27FC236}">
                  <a16:creationId xmlns:a16="http://schemas.microsoft.com/office/drawing/2014/main" id="{B93FFA8A-7B35-4EFD-8161-C7B54BD168D0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>
              <a:off x="11235582" y="-14795214"/>
              <a:ext cx="203371" cy="203260"/>
            </a:xfrm>
            <a:custGeom>
              <a:avLst/>
              <a:gdLst>
                <a:gd name="connsiteX0" fmla="*/ 188729 w 203370"/>
                <a:gd name="connsiteY0" fmla="*/ 132191 h 203260"/>
                <a:gd name="connsiteX1" fmla="*/ 190001 w 203370"/>
                <a:gd name="connsiteY1" fmla="*/ 128651 h 203260"/>
                <a:gd name="connsiteX2" fmla="*/ 186958 w 203370"/>
                <a:gd name="connsiteY2" fmla="*/ 125864 h 203260"/>
                <a:gd name="connsiteX3" fmla="*/ 183669 w 203370"/>
                <a:gd name="connsiteY3" fmla="*/ 128905 h 203260"/>
                <a:gd name="connsiteX4" fmla="*/ 114531 w 203370"/>
                <a:gd name="connsiteY4" fmla="*/ 183316 h 203260"/>
                <a:gd name="connsiteX5" fmla="*/ 77567 w 203370"/>
                <a:gd name="connsiteY5" fmla="*/ 183316 h 203260"/>
                <a:gd name="connsiteX6" fmla="*/ 71990 w 203370"/>
                <a:gd name="connsiteY6" fmla="*/ 183062 h 203260"/>
                <a:gd name="connsiteX7" fmla="*/ 68701 w 203370"/>
                <a:gd name="connsiteY7" fmla="*/ 180529 h 203260"/>
                <a:gd name="connsiteX8" fmla="*/ 69965 w 203370"/>
                <a:gd name="connsiteY8" fmla="*/ 174709 h 203260"/>
                <a:gd name="connsiteX9" fmla="*/ 87187 w 203370"/>
                <a:gd name="connsiteY9" fmla="*/ 105617 h 203260"/>
                <a:gd name="connsiteX10" fmla="*/ 112259 w 203370"/>
                <a:gd name="connsiteY10" fmla="*/ 105617 h 203260"/>
                <a:gd name="connsiteX11" fmla="*/ 133779 w 203370"/>
                <a:gd name="connsiteY11" fmla="*/ 117257 h 203260"/>
                <a:gd name="connsiteX12" fmla="*/ 132008 w 203370"/>
                <a:gd name="connsiteY12" fmla="*/ 129659 h 203260"/>
                <a:gd name="connsiteX13" fmla="*/ 131246 w 203370"/>
                <a:gd name="connsiteY13" fmla="*/ 132445 h 203260"/>
                <a:gd name="connsiteX14" fmla="*/ 134542 w 203370"/>
                <a:gd name="connsiteY14" fmla="*/ 135224 h 203260"/>
                <a:gd name="connsiteX15" fmla="*/ 138340 w 203370"/>
                <a:gd name="connsiteY15" fmla="*/ 130167 h 203260"/>
                <a:gd name="connsiteX16" fmla="*/ 152774 w 203370"/>
                <a:gd name="connsiteY16" fmla="*/ 70944 h 203260"/>
                <a:gd name="connsiteX17" fmla="*/ 149731 w 203370"/>
                <a:gd name="connsiteY17" fmla="*/ 68156 h 203260"/>
                <a:gd name="connsiteX18" fmla="*/ 146188 w 203370"/>
                <a:gd name="connsiteY18" fmla="*/ 72713 h 203260"/>
                <a:gd name="connsiteX19" fmla="*/ 113014 w 203370"/>
                <a:gd name="connsiteY19" fmla="*/ 97772 h 203260"/>
                <a:gd name="connsiteX20" fmla="*/ 89213 w 203370"/>
                <a:gd name="connsiteY20" fmla="*/ 97772 h 203260"/>
                <a:gd name="connsiteX21" fmla="*/ 104402 w 203370"/>
                <a:gd name="connsiteY21" fmla="*/ 36778 h 203260"/>
                <a:gd name="connsiteX22" fmla="*/ 118082 w 203370"/>
                <a:gd name="connsiteY22" fmla="*/ 26909 h 203260"/>
                <a:gd name="connsiteX23" fmla="*/ 153783 w 203370"/>
                <a:gd name="connsiteY23" fmla="*/ 26909 h 203260"/>
                <a:gd name="connsiteX24" fmla="*/ 192273 w 203370"/>
                <a:gd name="connsiteY24" fmla="*/ 55001 h 203260"/>
                <a:gd name="connsiteX25" fmla="*/ 191264 w 203370"/>
                <a:gd name="connsiteY25" fmla="*/ 68410 h 203260"/>
                <a:gd name="connsiteX26" fmla="*/ 191009 w 203370"/>
                <a:gd name="connsiteY26" fmla="*/ 72968 h 203260"/>
                <a:gd name="connsiteX27" fmla="*/ 194052 w 203370"/>
                <a:gd name="connsiteY27" fmla="*/ 76001 h 203260"/>
                <a:gd name="connsiteX28" fmla="*/ 197595 w 203370"/>
                <a:gd name="connsiteY28" fmla="*/ 69682 h 203260"/>
                <a:gd name="connsiteX29" fmla="*/ 202656 w 203370"/>
                <a:gd name="connsiteY29" fmla="*/ 25893 h 203260"/>
                <a:gd name="connsiteX30" fmla="*/ 195824 w 203370"/>
                <a:gd name="connsiteY30" fmla="*/ 19056 h 203260"/>
                <a:gd name="connsiteX31" fmla="*/ 67938 w 203370"/>
                <a:gd name="connsiteY31" fmla="*/ 19056 h 203260"/>
                <a:gd name="connsiteX32" fmla="*/ 60344 w 203370"/>
                <a:gd name="connsiteY32" fmla="*/ 24122 h 203260"/>
                <a:gd name="connsiteX33" fmla="*/ 67438 w 203370"/>
                <a:gd name="connsiteY33" fmla="*/ 26909 h 203260"/>
                <a:gd name="connsiteX34" fmla="*/ 83898 w 203370"/>
                <a:gd name="connsiteY34" fmla="*/ 31459 h 203260"/>
                <a:gd name="connsiteX35" fmla="*/ 82627 w 203370"/>
                <a:gd name="connsiteY35" fmla="*/ 37533 h 203260"/>
                <a:gd name="connsiteX36" fmla="*/ 49206 w 203370"/>
                <a:gd name="connsiteY36" fmla="*/ 171422 h 203260"/>
                <a:gd name="connsiteX37" fmla="*/ 26160 w 203370"/>
                <a:gd name="connsiteY37" fmla="*/ 183316 h 203260"/>
                <a:gd name="connsiteX38" fmla="*/ 19066 w 203370"/>
                <a:gd name="connsiteY38" fmla="*/ 188120 h 203260"/>
                <a:gd name="connsiteX39" fmla="*/ 26160 w 203370"/>
                <a:gd name="connsiteY39" fmla="*/ 191160 h 203260"/>
                <a:gd name="connsiteX40" fmla="*/ 157580 w 203370"/>
                <a:gd name="connsiteY40" fmla="*/ 191160 h 203260"/>
                <a:gd name="connsiteX41" fmla="*/ 165437 w 203370"/>
                <a:gd name="connsiteY41" fmla="*/ 186856 h 203260"/>
                <a:gd name="connsiteX42" fmla="*/ 188729 w 203370"/>
                <a:gd name="connsiteY42" fmla="*/ 13219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370" h="203260">
                  <a:moveTo>
                    <a:pt x="188729" y="132191"/>
                  </a:moveTo>
                  <a:cubicBezTo>
                    <a:pt x="189238" y="130929"/>
                    <a:pt x="190001" y="129150"/>
                    <a:pt x="190001" y="128651"/>
                  </a:cubicBezTo>
                  <a:cubicBezTo>
                    <a:pt x="190001" y="128396"/>
                    <a:pt x="190001" y="125864"/>
                    <a:pt x="186958" y="125864"/>
                  </a:cubicBezTo>
                  <a:cubicBezTo>
                    <a:pt x="184678" y="125864"/>
                    <a:pt x="184170" y="127380"/>
                    <a:pt x="183669" y="128905"/>
                  </a:cubicBezTo>
                  <a:cubicBezTo>
                    <a:pt x="167209" y="166357"/>
                    <a:pt x="157835" y="183316"/>
                    <a:pt x="114531" y="183316"/>
                  </a:cubicBezTo>
                  <a:lnTo>
                    <a:pt x="77567" y="183316"/>
                  </a:lnTo>
                  <a:cubicBezTo>
                    <a:pt x="74016" y="183316"/>
                    <a:pt x="73515" y="183316"/>
                    <a:pt x="71990" y="183062"/>
                  </a:cubicBezTo>
                  <a:cubicBezTo>
                    <a:pt x="69463" y="182807"/>
                    <a:pt x="68701" y="182553"/>
                    <a:pt x="68701" y="180529"/>
                  </a:cubicBezTo>
                  <a:cubicBezTo>
                    <a:pt x="68701" y="179774"/>
                    <a:pt x="68701" y="179267"/>
                    <a:pt x="69965" y="174709"/>
                  </a:cubicBezTo>
                  <a:lnTo>
                    <a:pt x="87187" y="105617"/>
                  </a:lnTo>
                  <a:lnTo>
                    <a:pt x="112259" y="105617"/>
                  </a:lnTo>
                  <a:cubicBezTo>
                    <a:pt x="133779" y="105617"/>
                    <a:pt x="133779" y="110929"/>
                    <a:pt x="133779" y="117257"/>
                  </a:cubicBezTo>
                  <a:cubicBezTo>
                    <a:pt x="133779" y="119027"/>
                    <a:pt x="133779" y="122068"/>
                    <a:pt x="132008" y="129659"/>
                  </a:cubicBezTo>
                  <a:cubicBezTo>
                    <a:pt x="131499" y="130929"/>
                    <a:pt x="131246" y="131684"/>
                    <a:pt x="131246" y="132445"/>
                  </a:cubicBezTo>
                  <a:cubicBezTo>
                    <a:pt x="131246" y="133708"/>
                    <a:pt x="132262" y="135224"/>
                    <a:pt x="134542" y="135224"/>
                  </a:cubicBezTo>
                  <a:cubicBezTo>
                    <a:pt x="136568" y="135224"/>
                    <a:pt x="137323" y="133962"/>
                    <a:pt x="138340" y="130167"/>
                  </a:cubicBezTo>
                  <a:lnTo>
                    <a:pt x="152774" y="70944"/>
                  </a:lnTo>
                  <a:cubicBezTo>
                    <a:pt x="152774" y="69427"/>
                    <a:pt x="151503" y="68156"/>
                    <a:pt x="149731" y="68156"/>
                  </a:cubicBezTo>
                  <a:cubicBezTo>
                    <a:pt x="147451" y="68156"/>
                    <a:pt x="146951" y="69682"/>
                    <a:pt x="146188" y="72713"/>
                  </a:cubicBezTo>
                  <a:cubicBezTo>
                    <a:pt x="140874" y="91952"/>
                    <a:pt x="136314" y="97772"/>
                    <a:pt x="113014" y="97772"/>
                  </a:cubicBezTo>
                  <a:lnTo>
                    <a:pt x="89213" y="97772"/>
                  </a:lnTo>
                  <a:lnTo>
                    <a:pt x="104402" y="36778"/>
                  </a:lnTo>
                  <a:cubicBezTo>
                    <a:pt x="106682" y="27917"/>
                    <a:pt x="106936" y="26909"/>
                    <a:pt x="118082" y="26909"/>
                  </a:cubicBezTo>
                  <a:lnTo>
                    <a:pt x="153783" y="26909"/>
                  </a:lnTo>
                  <a:cubicBezTo>
                    <a:pt x="184678" y="26909"/>
                    <a:pt x="192273" y="34245"/>
                    <a:pt x="192273" y="55001"/>
                  </a:cubicBezTo>
                  <a:cubicBezTo>
                    <a:pt x="192273" y="61073"/>
                    <a:pt x="192273" y="61582"/>
                    <a:pt x="191264" y="68410"/>
                  </a:cubicBezTo>
                  <a:cubicBezTo>
                    <a:pt x="191264" y="69927"/>
                    <a:pt x="191009" y="71705"/>
                    <a:pt x="191009" y="72968"/>
                  </a:cubicBezTo>
                  <a:cubicBezTo>
                    <a:pt x="191009" y="74230"/>
                    <a:pt x="191772" y="76001"/>
                    <a:pt x="194052" y="76001"/>
                  </a:cubicBezTo>
                  <a:cubicBezTo>
                    <a:pt x="196832" y="76001"/>
                    <a:pt x="197087" y="74484"/>
                    <a:pt x="197595" y="69682"/>
                  </a:cubicBezTo>
                  <a:lnTo>
                    <a:pt x="202656" y="25893"/>
                  </a:lnTo>
                  <a:cubicBezTo>
                    <a:pt x="203418" y="19056"/>
                    <a:pt x="202155" y="19056"/>
                    <a:pt x="195824" y="19056"/>
                  </a:cubicBezTo>
                  <a:lnTo>
                    <a:pt x="67938" y="19056"/>
                  </a:lnTo>
                  <a:cubicBezTo>
                    <a:pt x="62878" y="19056"/>
                    <a:pt x="60344" y="19056"/>
                    <a:pt x="60344" y="24122"/>
                  </a:cubicBezTo>
                  <a:cubicBezTo>
                    <a:pt x="60344" y="26909"/>
                    <a:pt x="62624" y="26909"/>
                    <a:pt x="67438" y="26909"/>
                  </a:cubicBezTo>
                  <a:cubicBezTo>
                    <a:pt x="76804" y="26909"/>
                    <a:pt x="83898" y="26909"/>
                    <a:pt x="83898" y="31459"/>
                  </a:cubicBezTo>
                  <a:cubicBezTo>
                    <a:pt x="83898" y="32474"/>
                    <a:pt x="83898" y="32983"/>
                    <a:pt x="82627" y="37533"/>
                  </a:cubicBezTo>
                  <a:lnTo>
                    <a:pt x="49206" y="171422"/>
                  </a:lnTo>
                  <a:cubicBezTo>
                    <a:pt x="46672" y="181291"/>
                    <a:pt x="46163" y="183316"/>
                    <a:pt x="26160" y="183316"/>
                  </a:cubicBezTo>
                  <a:cubicBezTo>
                    <a:pt x="21854" y="183316"/>
                    <a:pt x="19066" y="183316"/>
                    <a:pt x="19066" y="188120"/>
                  </a:cubicBezTo>
                  <a:cubicBezTo>
                    <a:pt x="19066" y="191160"/>
                    <a:pt x="21346" y="191160"/>
                    <a:pt x="26160" y="191160"/>
                  </a:cubicBezTo>
                  <a:lnTo>
                    <a:pt x="157580" y="191160"/>
                  </a:lnTo>
                  <a:cubicBezTo>
                    <a:pt x="163412" y="191160"/>
                    <a:pt x="163658" y="190907"/>
                    <a:pt x="165437" y="186856"/>
                  </a:cubicBezTo>
                  <a:lnTo>
                    <a:pt x="188729" y="1321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861" name="Forme libre : forme 2860">
              <a:extLst>
                <a:ext uri="{FF2B5EF4-FFF2-40B4-BE49-F238E27FC236}">
                  <a16:creationId xmlns:a16="http://schemas.microsoft.com/office/drawing/2014/main" id="{0CC46EA1-77A6-4752-BD98-0F4B83584536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>
              <a:off x="11421245" y="-14663304"/>
              <a:ext cx="254214" cy="101630"/>
            </a:xfrm>
            <a:custGeom>
              <a:avLst/>
              <a:gdLst>
                <a:gd name="connsiteX0" fmla="*/ 32365 w 254213"/>
                <a:gd name="connsiteY0" fmla="*/ 86045 h 101630"/>
                <a:gd name="connsiteX1" fmla="*/ 30593 w 254213"/>
                <a:gd name="connsiteY1" fmla="*/ 93310 h 101630"/>
                <a:gd name="connsiteX2" fmla="*/ 36622 w 254213"/>
                <a:gd name="connsiteY2" fmla="*/ 98978 h 101630"/>
                <a:gd name="connsiteX3" fmla="*/ 43534 w 254213"/>
                <a:gd name="connsiteY3" fmla="*/ 95080 h 101630"/>
                <a:gd name="connsiteX4" fmla="*/ 46727 w 254213"/>
                <a:gd name="connsiteY4" fmla="*/ 84091 h 101630"/>
                <a:gd name="connsiteX5" fmla="*/ 50628 w 254213"/>
                <a:gd name="connsiteY5" fmla="*/ 68148 h 101630"/>
                <a:gd name="connsiteX6" fmla="*/ 53639 w 254213"/>
                <a:gd name="connsiteY6" fmla="*/ 56271 h 101630"/>
                <a:gd name="connsiteX7" fmla="*/ 61090 w 254213"/>
                <a:gd name="connsiteY7" fmla="*/ 40320 h 101630"/>
                <a:gd name="connsiteX8" fmla="*/ 87688 w 254213"/>
                <a:gd name="connsiteY8" fmla="*/ 24018 h 101630"/>
                <a:gd name="connsiteX9" fmla="*/ 98150 w 254213"/>
                <a:gd name="connsiteY9" fmla="*/ 36421 h 101630"/>
                <a:gd name="connsiteX10" fmla="*/ 87688 w 254213"/>
                <a:gd name="connsiteY10" fmla="*/ 74166 h 101630"/>
                <a:gd name="connsiteX11" fmla="*/ 85026 w 254213"/>
                <a:gd name="connsiteY11" fmla="*/ 83742 h 101630"/>
                <a:gd name="connsiteX12" fmla="*/ 101868 w 254213"/>
                <a:gd name="connsiteY12" fmla="*/ 98978 h 101630"/>
                <a:gd name="connsiteX13" fmla="*/ 127409 w 254213"/>
                <a:gd name="connsiteY13" fmla="*/ 71865 h 101630"/>
                <a:gd name="connsiteX14" fmla="*/ 124564 w 254213"/>
                <a:gd name="connsiteY14" fmla="*/ 69562 h 101630"/>
                <a:gd name="connsiteX15" fmla="*/ 121196 w 254213"/>
                <a:gd name="connsiteY15" fmla="*/ 72578 h 101630"/>
                <a:gd name="connsiteX16" fmla="*/ 102400 w 254213"/>
                <a:gd name="connsiteY16" fmla="*/ 94016 h 101630"/>
                <a:gd name="connsiteX17" fmla="*/ 97968 w 254213"/>
                <a:gd name="connsiteY17" fmla="*/ 87816 h 101630"/>
                <a:gd name="connsiteX18" fmla="*/ 102051 w 254213"/>
                <a:gd name="connsiteY18" fmla="*/ 73461 h 101630"/>
                <a:gd name="connsiteX19" fmla="*/ 111449 w 254213"/>
                <a:gd name="connsiteY19" fmla="*/ 39256 h 101630"/>
                <a:gd name="connsiteX20" fmla="*/ 88394 w 254213"/>
                <a:gd name="connsiteY20" fmla="*/ 19056 h 101630"/>
                <a:gd name="connsiteX21" fmla="*/ 58429 w 254213"/>
                <a:gd name="connsiteY21" fmla="*/ 35182 h 101630"/>
                <a:gd name="connsiteX22" fmla="*/ 39459 w 254213"/>
                <a:gd name="connsiteY22" fmla="*/ 19056 h 101630"/>
                <a:gd name="connsiteX23" fmla="*/ 25453 w 254213"/>
                <a:gd name="connsiteY23" fmla="*/ 28624 h 101630"/>
                <a:gd name="connsiteX24" fmla="*/ 19066 w 254213"/>
                <a:gd name="connsiteY24" fmla="*/ 46171 h 101630"/>
                <a:gd name="connsiteX25" fmla="*/ 22077 w 254213"/>
                <a:gd name="connsiteY25" fmla="*/ 48473 h 101630"/>
                <a:gd name="connsiteX26" fmla="*/ 25985 w 254213"/>
                <a:gd name="connsiteY26" fmla="*/ 43154 h 101630"/>
                <a:gd name="connsiteX27" fmla="*/ 38926 w 254213"/>
                <a:gd name="connsiteY27" fmla="*/ 24018 h 101630"/>
                <a:gd name="connsiteX28" fmla="*/ 44773 w 254213"/>
                <a:gd name="connsiteY28" fmla="*/ 32705 h 101630"/>
                <a:gd name="connsiteX29" fmla="*/ 41937 w 254213"/>
                <a:gd name="connsiteY29" fmla="*/ 47410 h 101630"/>
                <a:gd name="connsiteX30" fmla="*/ 38037 w 254213"/>
                <a:gd name="connsiteY30" fmla="*/ 63361 h 101630"/>
                <a:gd name="connsiteX31" fmla="*/ 32365 w 254213"/>
                <a:gd name="connsiteY31" fmla="*/ 86045 h 101630"/>
                <a:gd name="connsiteX32" fmla="*/ 157561 w 254213"/>
                <a:gd name="connsiteY32" fmla="*/ 86045 h 101630"/>
                <a:gd name="connsiteX33" fmla="*/ 155789 w 254213"/>
                <a:gd name="connsiteY33" fmla="*/ 93310 h 101630"/>
                <a:gd name="connsiteX34" fmla="*/ 161818 w 254213"/>
                <a:gd name="connsiteY34" fmla="*/ 98978 h 101630"/>
                <a:gd name="connsiteX35" fmla="*/ 168730 w 254213"/>
                <a:gd name="connsiteY35" fmla="*/ 95080 h 101630"/>
                <a:gd name="connsiteX36" fmla="*/ 171924 w 254213"/>
                <a:gd name="connsiteY36" fmla="*/ 84091 h 101630"/>
                <a:gd name="connsiteX37" fmla="*/ 175825 w 254213"/>
                <a:gd name="connsiteY37" fmla="*/ 68148 h 101630"/>
                <a:gd name="connsiteX38" fmla="*/ 178835 w 254213"/>
                <a:gd name="connsiteY38" fmla="*/ 56271 h 101630"/>
                <a:gd name="connsiteX39" fmla="*/ 186287 w 254213"/>
                <a:gd name="connsiteY39" fmla="*/ 40320 h 101630"/>
                <a:gd name="connsiteX40" fmla="*/ 212884 w 254213"/>
                <a:gd name="connsiteY40" fmla="*/ 24018 h 101630"/>
                <a:gd name="connsiteX41" fmla="*/ 223346 w 254213"/>
                <a:gd name="connsiteY41" fmla="*/ 36421 h 101630"/>
                <a:gd name="connsiteX42" fmla="*/ 212884 w 254213"/>
                <a:gd name="connsiteY42" fmla="*/ 74166 h 101630"/>
                <a:gd name="connsiteX43" fmla="*/ 210223 w 254213"/>
                <a:gd name="connsiteY43" fmla="*/ 83742 h 101630"/>
                <a:gd name="connsiteX44" fmla="*/ 227064 w 254213"/>
                <a:gd name="connsiteY44" fmla="*/ 98978 h 101630"/>
                <a:gd name="connsiteX45" fmla="*/ 252605 w 254213"/>
                <a:gd name="connsiteY45" fmla="*/ 71865 h 101630"/>
                <a:gd name="connsiteX46" fmla="*/ 249760 w 254213"/>
                <a:gd name="connsiteY46" fmla="*/ 69562 h 101630"/>
                <a:gd name="connsiteX47" fmla="*/ 246393 w 254213"/>
                <a:gd name="connsiteY47" fmla="*/ 72578 h 101630"/>
                <a:gd name="connsiteX48" fmla="*/ 227597 w 254213"/>
                <a:gd name="connsiteY48" fmla="*/ 94016 h 101630"/>
                <a:gd name="connsiteX49" fmla="*/ 223164 w 254213"/>
                <a:gd name="connsiteY49" fmla="*/ 87816 h 101630"/>
                <a:gd name="connsiteX50" fmla="*/ 227247 w 254213"/>
                <a:gd name="connsiteY50" fmla="*/ 73461 h 101630"/>
                <a:gd name="connsiteX51" fmla="*/ 236645 w 254213"/>
                <a:gd name="connsiteY51" fmla="*/ 39256 h 101630"/>
                <a:gd name="connsiteX52" fmla="*/ 213591 w 254213"/>
                <a:gd name="connsiteY52" fmla="*/ 19056 h 101630"/>
                <a:gd name="connsiteX53" fmla="*/ 183625 w 254213"/>
                <a:gd name="connsiteY53" fmla="*/ 35182 h 101630"/>
                <a:gd name="connsiteX54" fmla="*/ 164655 w 254213"/>
                <a:gd name="connsiteY54" fmla="*/ 19056 h 101630"/>
                <a:gd name="connsiteX55" fmla="*/ 150649 w 254213"/>
                <a:gd name="connsiteY55" fmla="*/ 28624 h 101630"/>
                <a:gd name="connsiteX56" fmla="*/ 144262 w 254213"/>
                <a:gd name="connsiteY56" fmla="*/ 46171 h 101630"/>
                <a:gd name="connsiteX57" fmla="*/ 147273 w 254213"/>
                <a:gd name="connsiteY57" fmla="*/ 48473 h 101630"/>
                <a:gd name="connsiteX58" fmla="*/ 151181 w 254213"/>
                <a:gd name="connsiteY58" fmla="*/ 43154 h 101630"/>
                <a:gd name="connsiteX59" fmla="*/ 164122 w 254213"/>
                <a:gd name="connsiteY59" fmla="*/ 24018 h 101630"/>
                <a:gd name="connsiteX60" fmla="*/ 169970 w 254213"/>
                <a:gd name="connsiteY60" fmla="*/ 32705 h 101630"/>
                <a:gd name="connsiteX61" fmla="*/ 167133 w 254213"/>
                <a:gd name="connsiteY61" fmla="*/ 47410 h 101630"/>
                <a:gd name="connsiteX62" fmla="*/ 163233 w 254213"/>
                <a:gd name="connsiteY62" fmla="*/ 63361 h 101630"/>
                <a:gd name="connsiteX63" fmla="*/ 157561 w 254213"/>
                <a:gd name="connsiteY63" fmla="*/ 86045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4213" h="101630">
                  <a:moveTo>
                    <a:pt x="32365" y="86045"/>
                  </a:moveTo>
                  <a:cubicBezTo>
                    <a:pt x="31657" y="88348"/>
                    <a:pt x="30593" y="92778"/>
                    <a:pt x="30593" y="93310"/>
                  </a:cubicBezTo>
                  <a:cubicBezTo>
                    <a:pt x="30593" y="97209"/>
                    <a:pt x="33786" y="98978"/>
                    <a:pt x="36622" y="98978"/>
                  </a:cubicBezTo>
                  <a:cubicBezTo>
                    <a:pt x="39808" y="98978"/>
                    <a:pt x="42652" y="96677"/>
                    <a:pt x="43534" y="95080"/>
                  </a:cubicBezTo>
                  <a:cubicBezTo>
                    <a:pt x="44424" y="93484"/>
                    <a:pt x="45838" y="87816"/>
                    <a:pt x="46727" y="84091"/>
                  </a:cubicBezTo>
                  <a:cubicBezTo>
                    <a:pt x="47617" y="80724"/>
                    <a:pt x="49563" y="72578"/>
                    <a:pt x="50628" y="68148"/>
                  </a:cubicBezTo>
                  <a:cubicBezTo>
                    <a:pt x="51692" y="64242"/>
                    <a:pt x="52757" y="60343"/>
                    <a:pt x="53639" y="56271"/>
                  </a:cubicBezTo>
                  <a:cubicBezTo>
                    <a:pt x="55593" y="49005"/>
                    <a:pt x="55951" y="47585"/>
                    <a:pt x="61090" y="40320"/>
                  </a:cubicBezTo>
                  <a:cubicBezTo>
                    <a:pt x="66055" y="33230"/>
                    <a:pt x="74389" y="24018"/>
                    <a:pt x="87688" y="24018"/>
                  </a:cubicBezTo>
                  <a:cubicBezTo>
                    <a:pt x="97968" y="24018"/>
                    <a:pt x="98150" y="33054"/>
                    <a:pt x="98150" y="36421"/>
                  </a:cubicBezTo>
                  <a:cubicBezTo>
                    <a:pt x="98150" y="47053"/>
                    <a:pt x="90523" y="66727"/>
                    <a:pt x="87688" y="74166"/>
                  </a:cubicBezTo>
                  <a:cubicBezTo>
                    <a:pt x="85733" y="79129"/>
                    <a:pt x="85026" y="80724"/>
                    <a:pt x="85026" y="83742"/>
                  </a:cubicBezTo>
                  <a:cubicBezTo>
                    <a:pt x="85026" y="93135"/>
                    <a:pt x="92827" y="98978"/>
                    <a:pt x="101868" y="98978"/>
                  </a:cubicBezTo>
                  <a:cubicBezTo>
                    <a:pt x="119599" y="98978"/>
                    <a:pt x="127409" y="74525"/>
                    <a:pt x="127409" y="71865"/>
                  </a:cubicBezTo>
                  <a:cubicBezTo>
                    <a:pt x="127409" y="69562"/>
                    <a:pt x="125097" y="69562"/>
                    <a:pt x="124564" y="69562"/>
                  </a:cubicBezTo>
                  <a:cubicBezTo>
                    <a:pt x="122086" y="69562"/>
                    <a:pt x="121911" y="70626"/>
                    <a:pt x="121196" y="72578"/>
                  </a:cubicBezTo>
                  <a:cubicBezTo>
                    <a:pt x="117121" y="86752"/>
                    <a:pt x="109495" y="94016"/>
                    <a:pt x="102400" y="94016"/>
                  </a:cubicBezTo>
                  <a:cubicBezTo>
                    <a:pt x="98682" y="94016"/>
                    <a:pt x="97968" y="91539"/>
                    <a:pt x="97968" y="87816"/>
                  </a:cubicBezTo>
                  <a:cubicBezTo>
                    <a:pt x="97968" y="83742"/>
                    <a:pt x="98857" y="81439"/>
                    <a:pt x="102051" y="73461"/>
                  </a:cubicBezTo>
                  <a:cubicBezTo>
                    <a:pt x="104180" y="67966"/>
                    <a:pt x="111449" y="49181"/>
                    <a:pt x="111449" y="39256"/>
                  </a:cubicBezTo>
                  <a:cubicBezTo>
                    <a:pt x="111449" y="22066"/>
                    <a:pt x="97792" y="19056"/>
                    <a:pt x="88394" y="19056"/>
                  </a:cubicBezTo>
                  <a:cubicBezTo>
                    <a:pt x="73682" y="19056"/>
                    <a:pt x="63752" y="28092"/>
                    <a:pt x="58429" y="35182"/>
                  </a:cubicBezTo>
                  <a:cubicBezTo>
                    <a:pt x="57190" y="22954"/>
                    <a:pt x="46727" y="19056"/>
                    <a:pt x="39459" y="19056"/>
                  </a:cubicBezTo>
                  <a:cubicBezTo>
                    <a:pt x="31832" y="19056"/>
                    <a:pt x="27757" y="24550"/>
                    <a:pt x="25453" y="28624"/>
                  </a:cubicBezTo>
                  <a:cubicBezTo>
                    <a:pt x="21552" y="35182"/>
                    <a:pt x="19066" y="45282"/>
                    <a:pt x="19066" y="46171"/>
                  </a:cubicBezTo>
                  <a:cubicBezTo>
                    <a:pt x="19066" y="48473"/>
                    <a:pt x="21552" y="48473"/>
                    <a:pt x="22077" y="48473"/>
                  </a:cubicBezTo>
                  <a:cubicBezTo>
                    <a:pt x="24563" y="48473"/>
                    <a:pt x="24738" y="47942"/>
                    <a:pt x="25985" y="43154"/>
                  </a:cubicBezTo>
                  <a:cubicBezTo>
                    <a:pt x="28639" y="32705"/>
                    <a:pt x="32007" y="24018"/>
                    <a:pt x="38926" y="24018"/>
                  </a:cubicBezTo>
                  <a:cubicBezTo>
                    <a:pt x="43534" y="24018"/>
                    <a:pt x="44773" y="27917"/>
                    <a:pt x="44773" y="32705"/>
                  </a:cubicBezTo>
                  <a:cubicBezTo>
                    <a:pt x="44773" y="36072"/>
                    <a:pt x="43184" y="42622"/>
                    <a:pt x="41937" y="47410"/>
                  </a:cubicBezTo>
                  <a:cubicBezTo>
                    <a:pt x="40698" y="52197"/>
                    <a:pt x="38926" y="59462"/>
                    <a:pt x="38037" y="63361"/>
                  </a:cubicBezTo>
                  <a:lnTo>
                    <a:pt x="32365" y="86045"/>
                  </a:lnTo>
                  <a:close/>
                  <a:moveTo>
                    <a:pt x="157561" y="86045"/>
                  </a:moveTo>
                  <a:cubicBezTo>
                    <a:pt x="156853" y="88348"/>
                    <a:pt x="155789" y="92778"/>
                    <a:pt x="155789" y="93310"/>
                  </a:cubicBezTo>
                  <a:cubicBezTo>
                    <a:pt x="155789" y="97209"/>
                    <a:pt x="158983" y="98978"/>
                    <a:pt x="161818" y="98978"/>
                  </a:cubicBezTo>
                  <a:cubicBezTo>
                    <a:pt x="165005" y="98978"/>
                    <a:pt x="167849" y="96677"/>
                    <a:pt x="168730" y="95080"/>
                  </a:cubicBezTo>
                  <a:cubicBezTo>
                    <a:pt x="169620" y="93484"/>
                    <a:pt x="171034" y="87816"/>
                    <a:pt x="171924" y="84091"/>
                  </a:cubicBezTo>
                  <a:cubicBezTo>
                    <a:pt x="172813" y="80724"/>
                    <a:pt x="174760" y="72578"/>
                    <a:pt x="175825" y="68148"/>
                  </a:cubicBezTo>
                  <a:cubicBezTo>
                    <a:pt x="176889" y="64242"/>
                    <a:pt x="177953" y="60343"/>
                    <a:pt x="178835" y="56271"/>
                  </a:cubicBezTo>
                  <a:cubicBezTo>
                    <a:pt x="180789" y="49005"/>
                    <a:pt x="181147" y="47585"/>
                    <a:pt x="186287" y="40320"/>
                  </a:cubicBezTo>
                  <a:cubicBezTo>
                    <a:pt x="191252" y="33230"/>
                    <a:pt x="199585" y="24018"/>
                    <a:pt x="212884" y="24018"/>
                  </a:cubicBezTo>
                  <a:cubicBezTo>
                    <a:pt x="223164" y="24018"/>
                    <a:pt x="223346" y="33054"/>
                    <a:pt x="223346" y="36421"/>
                  </a:cubicBezTo>
                  <a:cubicBezTo>
                    <a:pt x="223346" y="47053"/>
                    <a:pt x="215720" y="66727"/>
                    <a:pt x="212884" y="74166"/>
                  </a:cubicBezTo>
                  <a:cubicBezTo>
                    <a:pt x="210929" y="79129"/>
                    <a:pt x="210223" y="80724"/>
                    <a:pt x="210223" y="83742"/>
                  </a:cubicBezTo>
                  <a:cubicBezTo>
                    <a:pt x="210223" y="93135"/>
                    <a:pt x="218023" y="98978"/>
                    <a:pt x="227064" y="98978"/>
                  </a:cubicBezTo>
                  <a:cubicBezTo>
                    <a:pt x="244795" y="98978"/>
                    <a:pt x="252605" y="74525"/>
                    <a:pt x="252605" y="71865"/>
                  </a:cubicBezTo>
                  <a:cubicBezTo>
                    <a:pt x="252605" y="69562"/>
                    <a:pt x="250293" y="69562"/>
                    <a:pt x="249760" y="69562"/>
                  </a:cubicBezTo>
                  <a:cubicBezTo>
                    <a:pt x="247282" y="69562"/>
                    <a:pt x="247107" y="70626"/>
                    <a:pt x="246393" y="72578"/>
                  </a:cubicBezTo>
                  <a:cubicBezTo>
                    <a:pt x="242317" y="86752"/>
                    <a:pt x="234691" y="94016"/>
                    <a:pt x="227597" y="94016"/>
                  </a:cubicBezTo>
                  <a:cubicBezTo>
                    <a:pt x="223878" y="94016"/>
                    <a:pt x="223164" y="91539"/>
                    <a:pt x="223164" y="87816"/>
                  </a:cubicBezTo>
                  <a:cubicBezTo>
                    <a:pt x="223164" y="83742"/>
                    <a:pt x="224054" y="81439"/>
                    <a:pt x="227247" y="73461"/>
                  </a:cubicBezTo>
                  <a:cubicBezTo>
                    <a:pt x="229376" y="67966"/>
                    <a:pt x="236645" y="49181"/>
                    <a:pt x="236645" y="39256"/>
                  </a:cubicBezTo>
                  <a:cubicBezTo>
                    <a:pt x="236645" y="22066"/>
                    <a:pt x="222988" y="19056"/>
                    <a:pt x="213591" y="19056"/>
                  </a:cubicBezTo>
                  <a:cubicBezTo>
                    <a:pt x="198878" y="19056"/>
                    <a:pt x="188948" y="28092"/>
                    <a:pt x="183625" y="35182"/>
                  </a:cubicBezTo>
                  <a:cubicBezTo>
                    <a:pt x="182386" y="22954"/>
                    <a:pt x="171924" y="19056"/>
                    <a:pt x="164655" y="19056"/>
                  </a:cubicBezTo>
                  <a:cubicBezTo>
                    <a:pt x="157029" y="19056"/>
                    <a:pt x="152952" y="24550"/>
                    <a:pt x="150649" y="28624"/>
                  </a:cubicBezTo>
                  <a:cubicBezTo>
                    <a:pt x="146748" y="35182"/>
                    <a:pt x="144262" y="45282"/>
                    <a:pt x="144262" y="46171"/>
                  </a:cubicBezTo>
                  <a:cubicBezTo>
                    <a:pt x="144262" y="48473"/>
                    <a:pt x="146748" y="48473"/>
                    <a:pt x="147273" y="48473"/>
                  </a:cubicBezTo>
                  <a:cubicBezTo>
                    <a:pt x="149759" y="48473"/>
                    <a:pt x="149934" y="47942"/>
                    <a:pt x="151181" y="43154"/>
                  </a:cubicBezTo>
                  <a:cubicBezTo>
                    <a:pt x="153835" y="32705"/>
                    <a:pt x="157203" y="24018"/>
                    <a:pt x="164122" y="24018"/>
                  </a:cubicBezTo>
                  <a:cubicBezTo>
                    <a:pt x="168730" y="24018"/>
                    <a:pt x="169970" y="27917"/>
                    <a:pt x="169970" y="32705"/>
                  </a:cubicBezTo>
                  <a:cubicBezTo>
                    <a:pt x="169970" y="36072"/>
                    <a:pt x="168381" y="42622"/>
                    <a:pt x="167133" y="47410"/>
                  </a:cubicBezTo>
                  <a:cubicBezTo>
                    <a:pt x="165894" y="52197"/>
                    <a:pt x="164122" y="59462"/>
                    <a:pt x="163233" y="63361"/>
                  </a:cubicBezTo>
                  <a:lnTo>
                    <a:pt x="157561" y="8604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862" name="Forme libre : forme 2861">
              <a:extLst>
                <a:ext uri="{FF2B5EF4-FFF2-40B4-BE49-F238E27FC236}">
                  <a16:creationId xmlns:a16="http://schemas.microsoft.com/office/drawing/2014/main" id="{7F7C5A4A-B85C-49F4-8B1E-671A3AD99AAA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>
              <a:off x="11760518" y="-14715990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5" y="68148"/>
                  </a:cubicBezTo>
                  <a:lnTo>
                    <a:pt x="27677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863" name="Forme libre : forme 2862">
              <a:extLst>
                <a:ext uri="{FF2B5EF4-FFF2-40B4-BE49-F238E27FC236}">
                  <a16:creationId xmlns:a16="http://schemas.microsoft.com/office/drawing/2014/main" id="{1DDBFBB4-73D5-48EA-9853-55B7AABCA8BE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>
              <a:off x="12023537" y="-14791665"/>
              <a:ext cx="127107" cy="203260"/>
            </a:xfrm>
            <a:custGeom>
              <a:avLst/>
              <a:gdLst>
                <a:gd name="connsiteX0" fmla="*/ 125675 w 127106"/>
                <a:gd name="connsiteY0" fmla="*/ 106625 h 203260"/>
                <a:gd name="connsiteX1" fmla="*/ 115547 w 127106"/>
                <a:gd name="connsiteY1" fmla="*/ 47400 h 203260"/>
                <a:gd name="connsiteX2" fmla="*/ 72497 w 127106"/>
                <a:gd name="connsiteY2" fmla="*/ 19056 h 203260"/>
                <a:gd name="connsiteX3" fmla="*/ 28438 w 127106"/>
                <a:gd name="connsiteY3" fmla="*/ 49171 h 203260"/>
                <a:gd name="connsiteX4" fmla="*/ 19066 w 127106"/>
                <a:gd name="connsiteY4" fmla="*/ 106625 h 203260"/>
                <a:gd name="connsiteX5" fmla="*/ 30465 w 127106"/>
                <a:gd name="connsiteY5" fmla="*/ 167618 h 203260"/>
                <a:gd name="connsiteX6" fmla="*/ 72242 w 127106"/>
                <a:gd name="connsiteY6" fmla="*/ 193177 h 203260"/>
                <a:gd name="connsiteX7" fmla="*/ 116310 w 127106"/>
                <a:gd name="connsiteY7" fmla="*/ 163823 h 203260"/>
                <a:gd name="connsiteX8" fmla="*/ 125675 w 127106"/>
                <a:gd name="connsiteY8" fmla="*/ 106625 h 203260"/>
                <a:gd name="connsiteX9" fmla="*/ 72242 w 127106"/>
                <a:gd name="connsiteY9" fmla="*/ 187610 h 203260"/>
                <a:gd name="connsiteX10" fmla="*/ 42865 w 127106"/>
                <a:gd name="connsiteY10" fmla="*/ 156987 h 203260"/>
                <a:gd name="connsiteX11" fmla="*/ 40084 w 127106"/>
                <a:gd name="connsiteY11" fmla="*/ 103584 h 203260"/>
                <a:gd name="connsiteX12" fmla="*/ 42110 w 127106"/>
                <a:gd name="connsiteY12" fmla="*/ 57017 h 203260"/>
                <a:gd name="connsiteX13" fmla="*/ 72242 w 127106"/>
                <a:gd name="connsiteY13" fmla="*/ 24621 h 203260"/>
                <a:gd name="connsiteX14" fmla="*/ 102122 w 127106"/>
                <a:gd name="connsiteY14" fmla="*/ 54230 h 203260"/>
                <a:gd name="connsiteX15" fmla="*/ 104654 w 127106"/>
                <a:gd name="connsiteY15" fmla="*/ 103584 h 203260"/>
                <a:gd name="connsiteX16" fmla="*/ 101876 w 127106"/>
                <a:gd name="connsiteY16" fmla="*/ 155978 h 203260"/>
                <a:gd name="connsiteX17" fmla="*/ 72242 w 127106"/>
                <a:gd name="connsiteY17" fmla="*/ 1876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106" h="203260">
                  <a:moveTo>
                    <a:pt x="125675" y="106625"/>
                  </a:moveTo>
                  <a:cubicBezTo>
                    <a:pt x="125675" y="86377"/>
                    <a:pt x="124412" y="66132"/>
                    <a:pt x="115547" y="47400"/>
                  </a:cubicBezTo>
                  <a:cubicBezTo>
                    <a:pt x="103902" y="23105"/>
                    <a:pt x="83135" y="19056"/>
                    <a:pt x="72497" y="19056"/>
                  </a:cubicBezTo>
                  <a:cubicBezTo>
                    <a:pt x="57300" y="19056"/>
                    <a:pt x="38813" y="25629"/>
                    <a:pt x="28438" y="49171"/>
                  </a:cubicBezTo>
                  <a:cubicBezTo>
                    <a:pt x="20337" y="66631"/>
                    <a:pt x="19066" y="86377"/>
                    <a:pt x="19066" y="106625"/>
                  </a:cubicBezTo>
                  <a:cubicBezTo>
                    <a:pt x="19066" y="125600"/>
                    <a:pt x="20083" y="148381"/>
                    <a:pt x="30465" y="167618"/>
                  </a:cubicBezTo>
                  <a:cubicBezTo>
                    <a:pt x="41348" y="188119"/>
                    <a:pt x="59834" y="193177"/>
                    <a:pt x="72242" y="193177"/>
                  </a:cubicBezTo>
                  <a:cubicBezTo>
                    <a:pt x="85917" y="193177"/>
                    <a:pt x="105163" y="187864"/>
                    <a:pt x="116310" y="163823"/>
                  </a:cubicBezTo>
                  <a:cubicBezTo>
                    <a:pt x="124412" y="146355"/>
                    <a:pt x="125675" y="126617"/>
                    <a:pt x="125675" y="106625"/>
                  </a:cubicBezTo>
                  <a:close/>
                  <a:moveTo>
                    <a:pt x="72242" y="187610"/>
                  </a:moveTo>
                  <a:cubicBezTo>
                    <a:pt x="62369" y="187610"/>
                    <a:pt x="47426" y="181283"/>
                    <a:pt x="42865" y="156987"/>
                  </a:cubicBezTo>
                  <a:cubicBezTo>
                    <a:pt x="40084" y="141798"/>
                    <a:pt x="40084" y="118518"/>
                    <a:pt x="40084" y="103584"/>
                  </a:cubicBezTo>
                  <a:cubicBezTo>
                    <a:pt x="40084" y="87387"/>
                    <a:pt x="40084" y="70680"/>
                    <a:pt x="42110" y="57017"/>
                  </a:cubicBezTo>
                  <a:cubicBezTo>
                    <a:pt x="46925" y="26901"/>
                    <a:pt x="65913" y="24621"/>
                    <a:pt x="72242" y="24621"/>
                  </a:cubicBezTo>
                  <a:cubicBezTo>
                    <a:pt x="80601" y="24621"/>
                    <a:pt x="97315" y="29179"/>
                    <a:pt x="102122" y="54230"/>
                  </a:cubicBezTo>
                  <a:cubicBezTo>
                    <a:pt x="104654" y="68402"/>
                    <a:pt x="104654" y="87641"/>
                    <a:pt x="104654" y="103584"/>
                  </a:cubicBezTo>
                  <a:cubicBezTo>
                    <a:pt x="104654" y="122567"/>
                    <a:pt x="104654" y="139774"/>
                    <a:pt x="101876" y="155978"/>
                  </a:cubicBezTo>
                  <a:cubicBezTo>
                    <a:pt x="98070" y="180021"/>
                    <a:pt x="83643" y="187610"/>
                    <a:pt x="72242" y="1876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grpSp>
        <p:nvGrpSpPr>
          <p:cNvPr id="3409" name="Groupe 3408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begin{array}{c|ccc}&#10; &amp; \alpha &amp; \dot{\alpha} &amp; \hat{\alpha} \\&#10;\hline&#10;p &amp; 0 &amp; 0 &amp; 1 \\&#10;c &amp; 0 &amp; 1 &amp; 0 \\&#10;\end{array}&#10;\end{align*}&#10;&#10;\end{document}" title="IguanaTex Vector Display">
            <a:extLst>
              <a:ext uri="{FF2B5EF4-FFF2-40B4-BE49-F238E27FC236}">
                <a16:creationId xmlns:a16="http://schemas.microsoft.com/office/drawing/2014/main" id="{9F7446CD-C609-4705-A99B-A3436ABBB442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7223285" y="1484784"/>
            <a:ext cx="1626966" cy="922611"/>
            <a:chOff x="8210420" y="-14594380"/>
            <a:chExt cx="1626966" cy="922611"/>
          </a:xfrm>
        </p:grpSpPr>
        <p:sp>
          <p:nvSpPr>
            <p:cNvPr id="3392" name="Forme libre : forme 3391">
              <a:extLst>
                <a:ext uri="{FF2B5EF4-FFF2-40B4-BE49-F238E27FC236}">
                  <a16:creationId xmlns:a16="http://schemas.microsoft.com/office/drawing/2014/main" id="{D17D7F38-B3FD-42EF-8CC0-0B4E7EDD2EFA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>
              <a:off x="8591144" y="-14594380"/>
              <a:ext cx="25421" cy="304890"/>
            </a:xfrm>
            <a:custGeom>
              <a:avLst/>
              <a:gdLst>
                <a:gd name="connsiteX0" fmla="*/ 7588 w 0"/>
                <a:gd name="connsiteY0" fmla="*/ 311384 h 304890"/>
                <a:gd name="connsiteX1" fmla="*/ 7588 w 0"/>
                <a:gd name="connsiteY1" fmla="*/ 7584 h 30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04890">
                  <a:moveTo>
                    <a:pt x="7588" y="311384"/>
                  </a:moveTo>
                  <a:lnTo>
                    <a:pt x="7588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3" name="Forme libre : forme 3392">
              <a:extLst>
                <a:ext uri="{FF2B5EF4-FFF2-40B4-BE49-F238E27FC236}">
                  <a16:creationId xmlns:a16="http://schemas.microsoft.com/office/drawing/2014/main" id="{3400080A-5192-456B-9CFD-0254F7AFF008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>
              <a:off x="8716631" y="-14505054"/>
              <a:ext cx="177949" cy="152445"/>
            </a:xfrm>
            <a:custGeom>
              <a:avLst/>
              <a:gdLst>
                <a:gd name="connsiteX0" fmla="*/ 129474 w 177949"/>
                <a:gd name="connsiteY0" fmla="*/ 71189 h 152445"/>
                <a:gd name="connsiteX1" fmla="*/ 87187 w 177949"/>
                <a:gd name="connsiteY1" fmla="*/ 19056 h 152445"/>
                <a:gd name="connsiteX2" fmla="*/ 19066 w 177949"/>
                <a:gd name="connsiteY2" fmla="*/ 90936 h 152445"/>
                <a:gd name="connsiteX3" fmla="*/ 60089 w 177949"/>
                <a:gd name="connsiteY3" fmla="*/ 133708 h 152445"/>
                <a:gd name="connsiteX4" fmla="*/ 113522 w 177949"/>
                <a:gd name="connsiteY4" fmla="*/ 112445 h 152445"/>
                <a:gd name="connsiteX5" fmla="*/ 136560 w 177949"/>
                <a:gd name="connsiteY5" fmla="*/ 133708 h 152445"/>
                <a:gd name="connsiteX6" fmla="*/ 157835 w 177949"/>
                <a:gd name="connsiteY6" fmla="*/ 115731 h 152445"/>
                <a:gd name="connsiteX7" fmla="*/ 154792 w 177949"/>
                <a:gd name="connsiteY7" fmla="*/ 113207 h 152445"/>
                <a:gd name="connsiteX8" fmla="*/ 151503 w 177949"/>
                <a:gd name="connsiteY8" fmla="*/ 115731 h 152445"/>
                <a:gd name="connsiteX9" fmla="*/ 137322 w 177949"/>
                <a:gd name="connsiteY9" fmla="*/ 128134 h 152445"/>
                <a:gd name="connsiteX10" fmla="*/ 129474 w 177949"/>
                <a:gd name="connsiteY10" fmla="*/ 102322 h 152445"/>
                <a:gd name="connsiteX11" fmla="*/ 132008 w 177949"/>
                <a:gd name="connsiteY11" fmla="*/ 93461 h 152445"/>
                <a:gd name="connsiteX12" fmla="*/ 161123 w 177949"/>
                <a:gd name="connsiteY12" fmla="*/ 33991 h 152445"/>
                <a:gd name="connsiteX13" fmla="*/ 158089 w 177949"/>
                <a:gd name="connsiteY13" fmla="*/ 31459 h 152445"/>
                <a:gd name="connsiteX14" fmla="*/ 154291 w 177949"/>
                <a:gd name="connsiteY14" fmla="*/ 36770 h 152445"/>
                <a:gd name="connsiteX15" fmla="*/ 129474 w 177949"/>
                <a:gd name="connsiteY15" fmla="*/ 86886 h 152445"/>
                <a:gd name="connsiteX16" fmla="*/ 129474 w 177949"/>
                <a:gd name="connsiteY16" fmla="*/ 71189 h 152445"/>
                <a:gd name="connsiteX17" fmla="*/ 112505 w 177949"/>
                <a:gd name="connsiteY17" fmla="*/ 105862 h 152445"/>
                <a:gd name="connsiteX18" fmla="*/ 60598 w 177949"/>
                <a:gd name="connsiteY18" fmla="*/ 128134 h 152445"/>
                <a:gd name="connsiteX19" fmla="*/ 37806 w 177949"/>
                <a:gd name="connsiteY19" fmla="*/ 100551 h 152445"/>
                <a:gd name="connsiteX20" fmla="*/ 52494 w 177949"/>
                <a:gd name="connsiteY20" fmla="*/ 47909 h 152445"/>
                <a:gd name="connsiteX21" fmla="*/ 86933 w 177949"/>
                <a:gd name="connsiteY21" fmla="*/ 24621 h 152445"/>
                <a:gd name="connsiteX22" fmla="*/ 111997 w 177949"/>
                <a:gd name="connsiteY22" fmla="*/ 77518 h 152445"/>
                <a:gd name="connsiteX23" fmla="*/ 112505 w 177949"/>
                <a:gd name="connsiteY23" fmla="*/ 105862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7949" h="152445">
                  <a:moveTo>
                    <a:pt x="129474" y="71189"/>
                  </a:moveTo>
                  <a:cubicBezTo>
                    <a:pt x="129474" y="31459"/>
                    <a:pt x="105919" y="19056"/>
                    <a:pt x="87187" y="19056"/>
                  </a:cubicBezTo>
                  <a:cubicBezTo>
                    <a:pt x="52494" y="19056"/>
                    <a:pt x="19066" y="55246"/>
                    <a:pt x="19066" y="90936"/>
                  </a:cubicBezTo>
                  <a:cubicBezTo>
                    <a:pt x="19066" y="114469"/>
                    <a:pt x="34255" y="133708"/>
                    <a:pt x="60089" y="133708"/>
                  </a:cubicBezTo>
                  <a:cubicBezTo>
                    <a:pt x="76041" y="133708"/>
                    <a:pt x="94273" y="127880"/>
                    <a:pt x="113522" y="112445"/>
                  </a:cubicBezTo>
                  <a:cubicBezTo>
                    <a:pt x="116810" y="125854"/>
                    <a:pt x="125168" y="133708"/>
                    <a:pt x="136560" y="133708"/>
                  </a:cubicBezTo>
                  <a:cubicBezTo>
                    <a:pt x="149986" y="133708"/>
                    <a:pt x="157835" y="119782"/>
                    <a:pt x="157835" y="115731"/>
                  </a:cubicBezTo>
                  <a:cubicBezTo>
                    <a:pt x="157835" y="113962"/>
                    <a:pt x="156317" y="113207"/>
                    <a:pt x="154792" y="113207"/>
                  </a:cubicBezTo>
                  <a:cubicBezTo>
                    <a:pt x="153021" y="113207"/>
                    <a:pt x="152266" y="113962"/>
                    <a:pt x="151503" y="115731"/>
                  </a:cubicBezTo>
                  <a:cubicBezTo>
                    <a:pt x="146943" y="128134"/>
                    <a:pt x="137831" y="128134"/>
                    <a:pt x="137322" y="128134"/>
                  </a:cubicBezTo>
                  <a:cubicBezTo>
                    <a:pt x="129474" y="128134"/>
                    <a:pt x="129474" y="108395"/>
                    <a:pt x="129474" y="102322"/>
                  </a:cubicBezTo>
                  <a:cubicBezTo>
                    <a:pt x="129474" y="97009"/>
                    <a:pt x="129474" y="96502"/>
                    <a:pt x="132008" y="93461"/>
                  </a:cubicBezTo>
                  <a:cubicBezTo>
                    <a:pt x="155809" y="63598"/>
                    <a:pt x="161123" y="34238"/>
                    <a:pt x="161123" y="33991"/>
                  </a:cubicBezTo>
                  <a:cubicBezTo>
                    <a:pt x="161123" y="33482"/>
                    <a:pt x="160869" y="31459"/>
                    <a:pt x="158089" y="31459"/>
                  </a:cubicBezTo>
                  <a:cubicBezTo>
                    <a:pt x="155554" y="31459"/>
                    <a:pt x="155554" y="32212"/>
                    <a:pt x="154291" y="36770"/>
                  </a:cubicBezTo>
                  <a:cubicBezTo>
                    <a:pt x="149731" y="52713"/>
                    <a:pt x="141374" y="71952"/>
                    <a:pt x="129474" y="86886"/>
                  </a:cubicBezTo>
                  <a:lnTo>
                    <a:pt x="129474" y="71189"/>
                  </a:lnTo>
                  <a:close/>
                  <a:moveTo>
                    <a:pt x="112505" y="105862"/>
                  </a:moveTo>
                  <a:cubicBezTo>
                    <a:pt x="90221" y="125355"/>
                    <a:pt x="70726" y="128134"/>
                    <a:pt x="60598" y="128134"/>
                  </a:cubicBezTo>
                  <a:cubicBezTo>
                    <a:pt x="45400" y="128134"/>
                    <a:pt x="37806" y="116748"/>
                    <a:pt x="37806" y="100551"/>
                  </a:cubicBezTo>
                  <a:cubicBezTo>
                    <a:pt x="37806" y="88148"/>
                    <a:pt x="44392" y="60811"/>
                    <a:pt x="52494" y="47909"/>
                  </a:cubicBezTo>
                  <a:cubicBezTo>
                    <a:pt x="64395" y="29433"/>
                    <a:pt x="78067" y="24621"/>
                    <a:pt x="86933" y="24621"/>
                  </a:cubicBezTo>
                  <a:cubicBezTo>
                    <a:pt x="111997" y="24621"/>
                    <a:pt x="111997" y="57778"/>
                    <a:pt x="111997" y="77518"/>
                  </a:cubicBezTo>
                  <a:cubicBezTo>
                    <a:pt x="111997" y="86886"/>
                    <a:pt x="111997" y="101559"/>
                    <a:pt x="112505" y="10586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4" name="Forme libre : forme 3393">
              <a:extLst>
                <a:ext uri="{FF2B5EF4-FFF2-40B4-BE49-F238E27FC236}">
                  <a16:creationId xmlns:a16="http://schemas.microsoft.com/office/drawing/2014/main" id="{40E54B45-387A-4005-95E1-5471CF1AAFE2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>
              <a:off x="9197300" y="-14562507"/>
              <a:ext cx="50843" cy="50815"/>
            </a:xfrm>
            <a:custGeom>
              <a:avLst/>
              <a:gdLst>
                <a:gd name="connsiteX0" fmla="*/ 46164 w 50842"/>
                <a:gd name="connsiteY0" fmla="*/ 32467 h 50815"/>
                <a:gd name="connsiteX1" fmla="*/ 32746 w 50842"/>
                <a:gd name="connsiteY1" fmla="*/ 19056 h 50815"/>
                <a:gd name="connsiteX2" fmla="*/ 19066 w 50842"/>
                <a:gd name="connsiteY2" fmla="*/ 32467 h 50815"/>
                <a:gd name="connsiteX3" fmla="*/ 32492 w 50842"/>
                <a:gd name="connsiteY3" fmla="*/ 45884 h 50815"/>
                <a:gd name="connsiteX4" fmla="*/ 46164 w 50842"/>
                <a:gd name="connsiteY4" fmla="*/ 32467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46164" y="32467"/>
                  </a:moveTo>
                  <a:cubicBezTo>
                    <a:pt x="46164" y="25637"/>
                    <a:pt x="40341" y="19056"/>
                    <a:pt x="32746" y="19056"/>
                  </a:cubicBezTo>
                  <a:cubicBezTo>
                    <a:pt x="24134" y="19056"/>
                    <a:pt x="19066" y="26146"/>
                    <a:pt x="19066" y="32467"/>
                  </a:cubicBezTo>
                  <a:cubicBezTo>
                    <a:pt x="19066" y="39302"/>
                    <a:pt x="24897" y="45884"/>
                    <a:pt x="32492" y="45884"/>
                  </a:cubicBezTo>
                  <a:cubicBezTo>
                    <a:pt x="41103" y="45884"/>
                    <a:pt x="46164" y="38794"/>
                    <a:pt x="46164" y="3246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5" name="Forme libre : forme 3394">
              <a:extLst>
                <a:ext uri="{FF2B5EF4-FFF2-40B4-BE49-F238E27FC236}">
                  <a16:creationId xmlns:a16="http://schemas.microsoft.com/office/drawing/2014/main" id="{6027BD68-D77D-4656-92EE-8E4C74561948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>
              <a:off x="9132829" y="-14505054"/>
              <a:ext cx="177949" cy="152445"/>
            </a:xfrm>
            <a:custGeom>
              <a:avLst/>
              <a:gdLst>
                <a:gd name="connsiteX0" fmla="*/ 129474 w 177949"/>
                <a:gd name="connsiteY0" fmla="*/ 71189 h 152445"/>
                <a:gd name="connsiteX1" fmla="*/ 87187 w 177949"/>
                <a:gd name="connsiteY1" fmla="*/ 19056 h 152445"/>
                <a:gd name="connsiteX2" fmla="*/ 19066 w 177949"/>
                <a:gd name="connsiteY2" fmla="*/ 90936 h 152445"/>
                <a:gd name="connsiteX3" fmla="*/ 60089 w 177949"/>
                <a:gd name="connsiteY3" fmla="*/ 133708 h 152445"/>
                <a:gd name="connsiteX4" fmla="*/ 113522 w 177949"/>
                <a:gd name="connsiteY4" fmla="*/ 112445 h 152445"/>
                <a:gd name="connsiteX5" fmla="*/ 136560 w 177949"/>
                <a:gd name="connsiteY5" fmla="*/ 133708 h 152445"/>
                <a:gd name="connsiteX6" fmla="*/ 157835 w 177949"/>
                <a:gd name="connsiteY6" fmla="*/ 115731 h 152445"/>
                <a:gd name="connsiteX7" fmla="*/ 154792 w 177949"/>
                <a:gd name="connsiteY7" fmla="*/ 113207 h 152445"/>
                <a:gd name="connsiteX8" fmla="*/ 151503 w 177949"/>
                <a:gd name="connsiteY8" fmla="*/ 115731 h 152445"/>
                <a:gd name="connsiteX9" fmla="*/ 137322 w 177949"/>
                <a:gd name="connsiteY9" fmla="*/ 128134 h 152445"/>
                <a:gd name="connsiteX10" fmla="*/ 129474 w 177949"/>
                <a:gd name="connsiteY10" fmla="*/ 102322 h 152445"/>
                <a:gd name="connsiteX11" fmla="*/ 132008 w 177949"/>
                <a:gd name="connsiteY11" fmla="*/ 93461 h 152445"/>
                <a:gd name="connsiteX12" fmla="*/ 161123 w 177949"/>
                <a:gd name="connsiteY12" fmla="*/ 33991 h 152445"/>
                <a:gd name="connsiteX13" fmla="*/ 158089 w 177949"/>
                <a:gd name="connsiteY13" fmla="*/ 31459 h 152445"/>
                <a:gd name="connsiteX14" fmla="*/ 154291 w 177949"/>
                <a:gd name="connsiteY14" fmla="*/ 36770 h 152445"/>
                <a:gd name="connsiteX15" fmla="*/ 129474 w 177949"/>
                <a:gd name="connsiteY15" fmla="*/ 86886 h 152445"/>
                <a:gd name="connsiteX16" fmla="*/ 129474 w 177949"/>
                <a:gd name="connsiteY16" fmla="*/ 71189 h 152445"/>
                <a:gd name="connsiteX17" fmla="*/ 112505 w 177949"/>
                <a:gd name="connsiteY17" fmla="*/ 105862 h 152445"/>
                <a:gd name="connsiteX18" fmla="*/ 60598 w 177949"/>
                <a:gd name="connsiteY18" fmla="*/ 128134 h 152445"/>
                <a:gd name="connsiteX19" fmla="*/ 37806 w 177949"/>
                <a:gd name="connsiteY19" fmla="*/ 100551 h 152445"/>
                <a:gd name="connsiteX20" fmla="*/ 52494 w 177949"/>
                <a:gd name="connsiteY20" fmla="*/ 47909 h 152445"/>
                <a:gd name="connsiteX21" fmla="*/ 86933 w 177949"/>
                <a:gd name="connsiteY21" fmla="*/ 24621 h 152445"/>
                <a:gd name="connsiteX22" fmla="*/ 111997 w 177949"/>
                <a:gd name="connsiteY22" fmla="*/ 77518 h 152445"/>
                <a:gd name="connsiteX23" fmla="*/ 112505 w 177949"/>
                <a:gd name="connsiteY23" fmla="*/ 105862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7949" h="152445">
                  <a:moveTo>
                    <a:pt x="129474" y="71189"/>
                  </a:moveTo>
                  <a:cubicBezTo>
                    <a:pt x="129474" y="31459"/>
                    <a:pt x="105919" y="19056"/>
                    <a:pt x="87187" y="19056"/>
                  </a:cubicBezTo>
                  <a:cubicBezTo>
                    <a:pt x="52494" y="19056"/>
                    <a:pt x="19066" y="55246"/>
                    <a:pt x="19066" y="90936"/>
                  </a:cubicBezTo>
                  <a:cubicBezTo>
                    <a:pt x="19066" y="114469"/>
                    <a:pt x="34255" y="133708"/>
                    <a:pt x="60089" y="133708"/>
                  </a:cubicBezTo>
                  <a:cubicBezTo>
                    <a:pt x="76041" y="133708"/>
                    <a:pt x="94273" y="127880"/>
                    <a:pt x="113522" y="112445"/>
                  </a:cubicBezTo>
                  <a:cubicBezTo>
                    <a:pt x="116811" y="125854"/>
                    <a:pt x="125168" y="133708"/>
                    <a:pt x="136560" y="133708"/>
                  </a:cubicBezTo>
                  <a:cubicBezTo>
                    <a:pt x="149986" y="133708"/>
                    <a:pt x="157835" y="119782"/>
                    <a:pt x="157835" y="115731"/>
                  </a:cubicBezTo>
                  <a:cubicBezTo>
                    <a:pt x="157835" y="113962"/>
                    <a:pt x="156317" y="113207"/>
                    <a:pt x="154792" y="113207"/>
                  </a:cubicBezTo>
                  <a:cubicBezTo>
                    <a:pt x="153021" y="113207"/>
                    <a:pt x="152266" y="113962"/>
                    <a:pt x="151503" y="115731"/>
                  </a:cubicBezTo>
                  <a:cubicBezTo>
                    <a:pt x="146943" y="128134"/>
                    <a:pt x="137831" y="128134"/>
                    <a:pt x="137322" y="128134"/>
                  </a:cubicBezTo>
                  <a:cubicBezTo>
                    <a:pt x="129474" y="128134"/>
                    <a:pt x="129474" y="108395"/>
                    <a:pt x="129474" y="102322"/>
                  </a:cubicBezTo>
                  <a:cubicBezTo>
                    <a:pt x="129474" y="97009"/>
                    <a:pt x="129474" y="96502"/>
                    <a:pt x="132008" y="93461"/>
                  </a:cubicBezTo>
                  <a:cubicBezTo>
                    <a:pt x="155809" y="63598"/>
                    <a:pt x="161123" y="34238"/>
                    <a:pt x="161123" y="33991"/>
                  </a:cubicBezTo>
                  <a:cubicBezTo>
                    <a:pt x="161123" y="33482"/>
                    <a:pt x="160869" y="31459"/>
                    <a:pt x="158089" y="31459"/>
                  </a:cubicBezTo>
                  <a:cubicBezTo>
                    <a:pt x="155554" y="31459"/>
                    <a:pt x="155554" y="32212"/>
                    <a:pt x="154291" y="36770"/>
                  </a:cubicBezTo>
                  <a:cubicBezTo>
                    <a:pt x="149731" y="52713"/>
                    <a:pt x="141374" y="71952"/>
                    <a:pt x="129474" y="86886"/>
                  </a:cubicBezTo>
                  <a:lnTo>
                    <a:pt x="129474" y="71189"/>
                  </a:lnTo>
                  <a:close/>
                  <a:moveTo>
                    <a:pt x="112505" y="105862"/>
                  </a:moveTo>
                  <a:cubicBezTo>
                    <a:pt x="90221" y="125355"/>
                    <a:pt x="70726" y="128134"/>
                    <a:pt x="60598" y="128134"/>
                  </a:cubicBezTo>
                  <a:cubicBezTo>
                    <a:pt x="45400" y="128134"/>
                    <a:pt x="37806" y="116748"/>
                    <a:pt x="37806" y="100551"/>
                  </a:cubicBezTo>
                  <a:cubicBezTo>
                    <a:pt x="37806" y="88148"/>
                    <a:pt x="44392" y="60811"/>
                    <a:pt x="52494" y="47909"/>
                  </a:cubicBezTo>
                  <a:cubicBezTo>
                    <a:pt x="64395" y="29433"/>
                    <a:pt x="78067" y="24621"/>
                    <a:pt x="86933" y="24621"/>
                  </a:cubicBezTo>
                  <a:cubicBezTo>
                    <a:pt x="111997" y="24621"/>
                    <a:pt x="111997" y="57778"/>
                    <a:pt x="111997" y="77518"/>
                  </a:cubicBezTo>
                  <a:cubicBezTo>
                    <a:pt x="111997" y="86886"/>
                    <a:pt x="111997" y="101559"/>
                    <a:pt x="112505" y="10586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6" name="Forme libre : forme 3395">
              <a:extLst>
                <a:ext uri="{FF2B5EF4-FFF2-40B4-BE49-F238E27FC236}">
                  <a16:creationId xmlns:a16="http://schemas.microsoft.com/office/drawing/2014/main" id="{FD467F4B-673B-4D1C-9097-B7AA70AE8C12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>
              <a:off x="9593239" y="-14568835"/>
              <a:ext cx="101685" cy="76223"/>
            </a:xfrm>
            <a:custGeom>
              <a:avLst/>
              <a:gdLst>
                <a:gd name="connsiteX0" fmla="*/ 52996 w 101685"/>
                <a:gd name="connsiteY0" fmla="*/ 19056 h 76222"/>
                <a:gd name="connsiteX1" fmla="*/ 19066 w 101685"/>
                <a:gd name="connsiteY1" fmla="*/ 53475 h 76222"/>
                <a:gd name="connsiteX2" fmla="*/ 23618 w 101685"/>
                <a:gd name="connsiteY2" fmla="*/ 58032 h 76222"/>
                <a:gd name="connsiteX3" fmla="*/ 52996 w 101685"/>
                <a:gd name="connsiteY3" fmla="*/ 32220 h 76222"/>
                <a:gd name="connsiteX4" fmla="*/ 82119 w 101685"/>
                <a:gd name="connsiteY4" fmla="*/ 58032 h 76222"/>
                <a:gd name="connsiteX5" fmla="*/ 86671 w 101685"/>
                <a:gd name="connsiteY5" fmla="*/ 53475 h 76222"/>
                <a:gd name="connsiteX6" fmla="*/ 52996 w 101685"/>
                <a:gd name="connsiteY6" fmla="*/ 19056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85" h="76222">
                  <a:moveTo>
                    <a:pt x="52996" y="19056"/>
                  </a:moveTo>
                  <a:lnTo>
                    <a:pt x="19066" y="53475"/>
                  </a:lnTo>
                  <a:lnTo>
                    <a:pt x="23618" y="58032"/>
                  </a:lnTo>
                  <a:lnTo>
                    <a:pt x="52996" y="32220"/>
                  </a:lnTo>
                  <a:lnTo>
                    <a:pt x="82119" y="58032"/>
                  </a:lnTo>
                  <a:lnTo>
                    <a:pt x="86671" y="53475"/>
                  </a:lnTo>
                  <a:lnTo>
                    <a:pt x="52996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7" name="Forme libre : forme 3396">
              <a:extLst>
                <a:ext uri="{FF2B5EF4-FFF2-40B4-BE49-F238E27FC236}">
                  <a16:creationId xmlns:a16="http://schemas.microsoft.com/office/drawing/2014/main" id="{5C8EF673-C98E-4019-A1D3-542E2E6CDC0F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>
              <a:off x="9549051" y="-14505054"/>
              <a:ext cx="177949" cy="152445"/>
            </a:xfrm>
            <a:custGeom>
              <a:avLst/>
              <a:gdLst>
                <a:gd name="connsiteX0" fmla="*/ 129474 w 177949"/>
                <a:gd name="connsiteY0" fmla="*/ 71189 h 152445"/>
                <a:gd name="connsiteX1" fmla="*/ 87187 w 177949"/>
                <a:gd name="connsiteY1" fmla="*/ 19056 h 152445"/>
                <a:gd name="connsiteX2" fmla="*/ 19066 w 177949"/>
                <a:gd name="connsiteY2" fmla="*/ 90936 h 152445"/>
                <a:gd name="connsiteX3" fmla="*/ 60089 w 177949"/>
                <a:gd name="connsiteY3" fmla="*/ 133708 h 152445"/>
                <a:gd name="connsiteX4" fmla="*/ 113522 w 177949"/>
                <a:gd name="connsiteY4" fmla="*/ 112445 h 152445"/>
                <a:gd name="connsiteX5" fmla="*/ 136560 w 177949"/>
                <a:gd name="connsiteY5" fmla="*/ 133708 h 152445"/>
                <a:gd name="connsiteX6" fmla="*/ 157835 w 177949"/>
                <a:gd name="connsiteY6" fmla="*/ 115731 h 152445"/>
                <a:gd name="connsiteX7" fmla="*/ 154792 w 177949"/>
                <a:gd name="connsiteY7" fmla="*/ 113207 h 152445"/>
                <a:gd name="connsiteX8" fmla="*/ 151503 w 177949"/>
                <a:gd name="connsiteY8" fmla="*/ 115731 h 152445"/>
                <a:gd name="connsiteX9" fmla="*/ 137323 w 177949"/>
                <a:gd name="connsiteY9" fmla="*/ 128134 h 152445"/>
                <a:gd name="connsiteX10" fmla="*/ 129474 w 177949"/>
                <a:gd name="connsiteY10" fmla="*/ 102322 h 152445"/>
                <a:gd name="connsiteX11" fmla="*/ 132008 w 177949"/>
                <a:gd name="connsiteY11" fmla="*/ 93461 h 152445"/>
                <a:gd name="connsiteX12" fmla="*/ 161124 w 177949"/>
                <a:gd name="connsiteY12" fmla="*/ 33991 h 152445"/>
                <a:gd name="connsiteX13" fmla="*/ 158089 w 177949"/>
                <a:gd name="connsiteY13" fmla="*/ 31459 h 152445"/>
                <a:gd name="connsiteX14" fmla="*/ 154291 w 177949"/>
                <a:gd name="connsiteY14" fmla="*/ 36770 h 152445"/>
                <a:gd name="connsiteX15" fmla="*/ 129474 w 177949"/>
                <a:gd name="connsiteY15" fmla="*/ 86886 h 152445"/>
                <a:gd name="connsiteX16" fmla="*/ 129474 w 177949"/>
                <a:gd name="connsiteY16" fmla="*/ 71189 h 152445"/>
                <a:gd name="connsiteX17" fmla="*/ 112505 w 177949"/>
                <a:gd name="connsiteY17" fmla="*/ 105862 h 152445"/>
                <a:gd name="connsiteX18" fmla="*/ 60598 w 177949"/>
                <a:gd name="connsiteY18" fmla="*/ 128134 h 152445"/>
                <a:gd name="connsiteX19" fmla="*/ 37806 w 177949"/>
                <a:gd name="connsiteY19" fmla="*/ 100551 h 152445"/>
                <a:gd name="connsiteX20" fmla="*/ 52495 w 177949"/>
                <a:gd name="connsiteY20" fmla="*/ 47909 h 152445"/>
                <a:gd name="connsiteX21" fmla="*/ 86933 w 177949"/>
                <a:gd name="connsiteY21" fmla="*/ 24621 h 152445"/>
                <a:gd name="connsiteX22" fmla="*/ 111997 w 177949"/>
                <a:gd name="connsiteY22" fmla="*/ 77518 h 152445"/>
                <a:gd name="connsiteX23" fmla="*/ 112505 w 177949"/>
                <a:gd name="connsiteY23" fmla="*/ 105862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7949" h="152445">
                  <a:moveTo>
                    <a:pt x="129474" y="71189"/>
                  </a:moveTo>
                  <a:cubicBezTo>
                    <a:pt x="129474" y="31459"/>
                    <a:pt x="105920" y="19056"/>
                    <a:pt x="87187" y="19056"/>
                  </a:cubicBezTo>
                  <a:cubicBezTo>
                    <a:pt x="52495" y="19056"/>
                    <a:pt x="19066" y="55246"/>
                    <a:pt x="19066" y="90936"/>
                  </a:cubicBezTo>
                  <a:cubicBezTo>
                    <a:pt x="19066" y="114469"/>
                    <a:pt x="34255" y="133708"/>
                    <a:pt x="60089" y="133708"/>
                  </a:cubicBezTo>
                  <a:cubicBezTo>
                    <a:pt x="76041" y="133708"/>
                    <a:pt x="94273" y="127880"/>
                    <a:pt x="113522" y="112445"/>
                  </a:cubicBezTo>
                  <a:cubicBezTo>
                    <a:pt x="116811" y="125854"/>
                    <a:pt x="125168" y="133708"/>
                    <a:pt x="136560" y="133708"/>
                  </a:cubicBezTo>
                  <a:cubicBezTo>
                    <a:pt x="149986" y="133708"/>
                    <a:pt x="157835" y="119782"/>
                    <a:pt x="157835" y="115731"/>
                  </a:cubicBezTo>
                  <a:cubicBezTo>
                    <a:pt x="157835" y="113962"/>
                    <a:pt x="156317" y="113207"/>
                    <a:pt x="154792" y="113207"/>
                  </a:cubicBezTo>
                  <a:cubicBezTo>
                    <a:pt x="153021" y="113207"/>
                    <a:pt x="152266" y="113962"/>
                    <a:pt x="151503" y="115731"/>
                  </a:cubicBezTo>
                  <a:cubicBezTo>
                    <a:pt x="146943" y="128134"/>
                    <a:pt x="137831" y="128134"/>
                    <a:pt x="137323" y="128134"/>
                  </a:cubicBezTo>
                  <a:cubicBezTo>
                    <a:pt x="129474" y="128134"/>
                    <a:pt x="129474" y="108395"/>
                    <a:pt x="129474" y="102322"/>
                  </a:cubicBezTo>
                  <a:cubicBezTo>
                    <a:pt x="129474" y="97009"/>
                    <a:pt x="129474" y="96502"/>
                    <a:pt x="132008" y="93461"/>
                  </a:cubicBezTo>
                  <a:cubicBezTo>
                    <a:pt x="155809" y="63598"/>
                    <a:pt x="161124" y="34238"/>
                    <a:pt x="161124" y="33991"/>
                  </a:cubicBezTo>
                  <a:cubicBezTo>
                    <a:pt x="161124" y="33482"/>
                    <a:pt x="160869" y="31459"/>
                    <a:pt x="158089" y="31459"/>
                  </a:cubicBezTo>
                  <a:cubicBezTo>
                    <a:pt x="155554" y="31459"/>
                    <a:pt x="155554" y="32212"/>
                    <a:pt x="154291" y="36770"/>
                  </a:cubicBezTo>
                  <a:cubicBezTo>
                    <a:pt x="149731" y="52713"/>
                    <a:pt x="141374" y="71952"/>
                    <a:pt x="129474" y="86886"/>
                  </a:cubicBezTo>
                  <a:lnTo>
                    <a:pt x="129474" y="71189"/>
                  </a:lnTo>
                  <a:close/>
                  <a:moveTo>
                    <a:pt x="112505" y="105862"/>
                  </a:moveTo>
                  <a:cubicBezTo>
                    <a:pt x="90222" y="125355"/>
                    <a:pt x="70727" y="128134"/>
                    <a:pt x="60598" y="128134"/>
                  </a:cubicBezTo>
                  <a:cubicBezTo>
                    <a:pt x="45400" y="128134"/>
                    <a:pt x="37806" y="116748"/>
                    <a:pt x="37806" y="100551"/>
                  </a:cubicBezTo>
                  <a:cubicBezTo>
                    <a:pt x="37806" y="88148"/>
                    <a:pt x="44392" y="60811"/>
                    <a:pt x="52495" y="47909"/>
                  </a:cubicBezTo>
                  <a:cubicBezTo>
                    <a:pt x="64395" y="29433"/>
                    <a:pt x="78067" y="24621"/>
                    <a:pt x="86933" y="24621"/>
                  </a:cubicBezTo>
                  <a:cubicBezTo>
                    <a:pt x="111997" y="24621"/>
                    <a:pt x="111997" y="57778"/>
                    <a:pt x="111997" y="77518"/>
                  </a:cubicBezTo>
                  <a:cubicBezTo>
                    <a:pt x="111997" y="86886"/>
                    <a:pt x="111997" y="101559"/>
                    <a:pt x="112505" y="10586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8" name="Forme libre : forme 3397">
              <a:extLst>
                <a:ext uri="{FF2B5EF4-FFF2-40B4-BE49-F238E27FC236}">
                  <a16:creationId xmlns:a16="http://schemas.microsoft.com/office/drawing/2014/main" id="{076E7054-0302-4AD7-86DA-D91A84E3480C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>
              <a:off x="8210420" y="-14285518"/>
              <a:ext cx="1626966" cy="25408"/>
            </a:xfrm>
            <a:custGeom>
              <a:avLst/>
              <a:gdLst>
                <a:gd name="connsiteX0" fmla="*/ 7588 w 1626966"/>
                <a:gd name="connsiteY0" fmla="*/ 7584 h 0"/>
                <a:gd name="connsiteX1" fmla="*/ 1636938 w 1626966"/>
                <a:gd name="connsiteY1" fmla="*/ 7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26966">
                  <a:moveTo>
                    <a:pt x="7588" y="7584"/>
                  </a:moveTo>
                  <a:lnTo>
                    <a:pt x="1636938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9" name="Forme libre : forme 3398">
              <a:extLst>
                <a:ext uri="{FF2B5EF4-FFF2-40B4-BE49-F238E27FC236}">
                  <a16:creationId xmlns:a16="http://schemas.microsoft.com/office/drawing/2014/main" id="{25DA0F33-C87F-4B2F-91F5-FD87972993A4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>
              <a:off x="8317459" y="-14191171"/>
              <a:ext cx="152528" cy="177853"/>
            </a:xfrm>
            <a:custGeom>
              <a:avLst/>
              <a:gdLst>
                <a:gd name="connsiteX0" fmla="*/ 38561 w 152528"/>
                <a:gd name="connsiteY0" fmla="*/ 161799 h 177852"/>
                <a:gd name="connsiteX1" fmla="*/ 24889 w 152528"/>
                <a:gd name="connsiteY1" fmla="*/ 172177 h 177852"/>
                <a:gd name="connsiteX2" fmla="*/ 19066 w 152528"/>
                <a:gd name="connsiteY2" fmla="*/ 176980 h 177852"/>
                <a:gd name="connsiteX3" fmla="*/ 22355 w 152528"/>
                <a:gd name="connsiteY3" fmla="*/ 180021 h 177852"/>
                <a:gd name="connsiteX4" fmla="*/ 43629 w 152528"/>
                <a:gd name="connsiteY4" fmla="*/ 179259 h 177852"/>
                <a:gd name="connsiteX5" fmla="*/ 68702 w 152528"/>
                <a:gd name="connsiteY5" fmla="*/ 180021 h 177852"/>
                <a:gd name="connsiteX6" fmla="*/ 73253 w 152528"/>
                <a:gd name="connsiteY6" fmla="*/ 174956 h 177852"/>
                <a:gd name="connsiteX7" fmla="*/ 67176 w 152528"/>
                <a:gd name="connsiteY7" fmla="*/ 172177 h 177852"/>
                <a:gd name="connsiteX8" fmla="*/ 54521 w 152528"/>
                <a:gd name="connsiteY8" fmla="*/ 168126 h 177852"/>
                <a:gd name="connsiteX9" fmla="*/ 66930 w 152528"/>
                <a:gd name="connsiteY9" fmla="*/ 117510 h 177852"/>
                <a:gd name="connsiteX10" fmla="*/ 90222 w 152528"/>
                <a:gd name="connsiteY10" fmla="*/ 133708 h 177852"/>
                <a:gd name="connsiteX11" fmla="*/ 151250 w 152528"/>
                <a:gd name="connsiteY11" fmla="*/ 59549 h 177852"/>
                <a:gd name="connsiteX12" fmla="*/ 117574 w 152528"/>
                <a:gd name="connsiteY12" fmla="*/ 19056 h 177852"/>
                <a:gd name="connsiteX13" fmla="*/ 84399 w 152528"/>
                <a:gd name="connsiteY13" fmla="*/ 38040 h 177852"/>
                <a:gd name="connsiteX14" fmla="*/ 61607 w 152528"/>
                <a:gd name="connsiteY14" fmla="*/ 19056 h 177852"/>
                <a:gd name="connsiteX15" fmla="*/ 42867 w 152528"/>
                <a:gd name="connsiteY15" fmla="*/ 33482 h 177852"/>
                <a:gd name="connsiteX16" fmla="*/ 35018 w 152528"/>
                <a:gd name="connsiteY16" fmla="*/ 58032 h 177852"/>
                <a:gd name="connsiteX17" fmla="*/ 38061 w 152528"/>
                <a:gd name="connsiteY17" fmla="*/ 60558 h 177852"/>
                <a:gd name="connsiteX18" fmla="*/ 42366 w 152528"/>
                <a:gd name="connsiteY18" fmla="*/ 54738 h 177852"/>
                <a:gd name="connsiteX19" fmla="*/ 60844 w 152528"/>
                <a:gd name="connsiteY19" fmla="*/ 24621 h 177852"/>
                <a:gd name="connsiteX20" fmla="*/ 68702 w 152528"/>
                <a:gd name="connsiteY20" fmla="*/ 36261 h 177852"/>
                <a:gd name="connsiteX21" fmla="*/ 66930 w 152528"/>
                <a:gd name="connsiteY21" fmla="*/ 49171 h 177852"/>
                <a:gd name="connsiteX22" fmla="*/ 38561 w 152528"/>
                <a:gd name="connsiteY22" fmla="*/ 161799 h 177852"/>
                <a:gd name="connsiteX23" fmla="*/ 83136 w 152528"/>
                <a:gd name="connsiteY23" fmla="*/ 51960 h 177852"/>
                <a:gd name="connsiteX24" fmla="*/ 96300 w 152528"/>
                <a:gd name="connsiteY24" fmla="*/ 34238 h 177852"/>
                <a:gd name="connsiteX25" fmla="*/ 116811 w 152528"/>
                <a:gd name="connsiteY25" fmla="*/ 24621 h 177852"/>
                <a:gd name="connsiteX26" fmla="*/ 133018 w 152528"/>
                <a:gd name="connsiteY26" fmla="*/ 48410 h 177852"/>
                <a:gd name="connsiteX27" fmla="*/ 120100 w 152528"/>
                <a:gd name="connsiteY27" fmla="*/ 102067 h 177852"/>
                <a:gd name="connsiteX28" fmla="*/ 89968 w 152528"/>
                <a:gd name="connsiteY28" fmla="*/ 128134 h 177852"/>
                <a:gd name="connsiteX29" fmla="*/ 69965 w 152528"/>
                <a:gd name="connsiteY29" fmla="*/ 105609 h 177852"/>
                <a:gd name="connsiteX30" fmla="*/ 70727 w 152528"/>
                <a:gd name="connsiteY30" fmla="*/ 101559 h 177852"/>
                <a:gd name="connsiteX31" fmla="*/ 83136 w 152528"/>
                <a:gd name="connsiteY31" fmla="*/ 51960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2528" h="177852">
                  <a:moveTo>
                    <a:pt x="38561" y="161799"/>
                  </a:moveTo>
                  <a:cubicBezTo>
                    <a:pt x="36535" y="170406"/>
                    <a:pt x="36035" y="172177"/>
                    <a:pt x="24889" y="172177"/>
                  </a:cubicBezTo>
                  <a:cubicBezTo>
                    <a:pt x="21855" y="172177"/>
                    <a:pt x="19066" y="172177"/>
                    <a:pt x="19066" y="176980"/>
                  </a:cubicBezTo>
                  <a:cubicBezTo>
                    <a:pt x="19066" y="179005"/>
                    <a:pt x="20329" y="180021"/>
                    <a:pt x="22355" y="180021"/>
                  </a:cubicBezTo>
                  <a:cubicBezTo>
                    <a:pt x="29195" y="180021"/>
                    <a:pt x="36535" y="179259"/>
                    <a:pt x="43629" y="179259"/>
                  </a:cubicBezTo>
                  <a:cubicBezTo>
                    <a:pt x="51987" y="179259"/>
                    <a:pt x="60598" y="180021"/>
                    <a:pt x="68702" y="180021"/>
                  </a:cubicBezTo>
                  <a:cubicBezTo>
                    <a:pt x="69965" y="180021"/>
                    <a:pt x="73253" y="180021"/>
                    <a:pt x="73253" y="174956"/>
                  </a:cubicBezTo>
                  <a:cubicBezTo>
                    <a:pt x="73253" y="172177"/>
                    <a:pt x="70727" y="172177"/>
                    <a:pt x="67176" y="172177"/>
                  </a:cubicBezTo>
                  <a:cubicBezTo>
                    <a:pt x="54521" y="172177"/>
                    <a:pt x="54521" y="170406"/>
                    <a:pt x="54521" y="168126"/>
                  </a:cubicBezTo>
                  <a:cubicBezTo>
                    <a:pt x="54521" y="165085"/>
                    <a:pt x="65150" y="123831"/>
                    <a:pt x="66930" y="117510"/>
                  </a:cubicBezTo>
                  <a:cubicBezTo>
                    <a:pt x="70219" y="124846"/>
                    <a:pt x="77305" y="133708"/>
                    <a:pt x="90222" y="133708"/>
                  </a:cubicBezTo>
                  <a:cubicBezTo>
                    <a:pt x="119599" y="133708"/>
                    <a:pt x="151250" y="96756"/>
                    <a:pt x="151250" y="59549"/>
                  </a:cubicBezTo>
                  <a:cubicBezTo>
                    <a:pt x="151250" y="35762"/>
                    <a:pt x="136815" y="19056"/>
                    <a:pt x="117574" y="19056"/>
                  </a:cubicBezTo>
                  <a:cubicBezTo>
                    <a:pt x="104911" y="19056"/>
                    <a:pt x="92756" y="28163"/>
                    <a:pt x="84399" y="38040"/>
                  </a:cubicBezTo>
                  <a:cubicBezTo>
                    <a:pt x="81865" y="24369"/>
                    <a:pt x="70982" y="19056"/>
                    <a:pt x="61607" y="19056"/>
                  </a:cubicBezTo>
                  <a:cubicBezTo>
                    <a:pt x="49961" y="19056"/>
                    <a:pt x="45147" y="28926"/>
                    <a:pt x="42867" y="33482"/>
                  </a:cubicBezTo>
                  <a:cubicBezTo>
                    <a:pt x="38315" y="42089"/>
                    <a:pt x="35018" y="57271"/>
                    <a:pt x="35018" y="58032"/>
                  </a:cubicBezTo>
                  <a:cubicBezTo>
                    <a:pt x="35018" y="60558"/>
                    <a:pt x="37552" y="60558"/>
                    <a:pt x="38061" y="60558"/>
                  </a:cubicBezTo>
                  <a:cubicBezTo>
                    <a:pt x="40587" y="60558"/>
                    <a:pt x="40841" y="60312"/>
                    <a:pt x="42366" y="54738"/>
                  </a:cubicBezTo>
                  <a:cubicBezTo>
                    <a:pt x="46664" y="36770"/>
                    <a:pt x="51733" y="24621"/>
                    <a:pt x="60844" y="24621"/>
                  </a:cubicBezTo>
                  <a:cubicBezTo>
                    <a:pt x="65150" y="24621"/>
                    <a:pt x="68702" y="26647"/>
                    <a:pt x="68702" y="36261"/>
                  </a:cubicBezTo>
                  <a:cubicBezTo>
                    <a:pt x="68702" y="42089"/>
                    <a:pt x="67939" y="44869"/>
                    <a:pt x="66930" y="49171"/>
                  </a:cubicBezTo>
                  <a:lnTo>
                    <a:pt x="38561" y="161799"/>
                  </a:lnTo>
                  <a:close/>
                  <a:moveTo>
                    <a:pt x="83136" y="51960"/>
                  </a:moveTo>
                  <a:cubicBezTo>
                    <a:pt x="84907" y="45122"/>
                    <a:pt x="91740" y="38040"/>
                    <a:pt x="96300" y="34238"/>
                  </a:cubicBezTo>
                  <a:cubicBezTo>
                    <a:pt x="105165" y="26392"/>
                    <a:pt x="112505" y="24621"/>
                    <a:pt x="116811" y="24621"/>
                  </a:cubicBezTo>
                  <a:cubicBezTo>
                    <a:pt x="126940" y="24621"/>
                    <a:pt x="133018" y="33482"/>
                    <a:pt x="133018" y="48410"/>
                  </a:cubicBezTo>
                  <a:cubicBezTo>
                    <a:pt x="133018" y="63345"/>
                    <a:pt x="124660" y="92453"/>
                    <a:pt x="120100" y="102067"/>
                  </a:cubicBezTo>
                  <a:cubicBezTo>
                    <a:pt x="111497" y="119782"/>
                    <a:pt x="99342" y="128134"/>
                    <a:pt x="89968" y="128134"/>
                  </a:cubicBezTo>
                  <a:cubicBezTo>
                    <a:pt x="73253" y="128134"/>
                    <a:pt x="69965" y="107134"/>
                    <a:pt x="69965" y="105609"/>
                  </a:cubicBezTo>
                  <a:cubicBezTo>
                    <a:pt x="69965" y="105109"/>
                    <a:pt x="69965" y="104600"/>
                    <a:pt x="70727" y="101559"/>
                  </a:cubicBezTo>
                  <a:lnTo>
                    <a:pt x="83136" y="5196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0" name="Forme libre : forme 3399">
              <a:extLst>
                <a:ext uri="{FF2B5EF4-FFF2-40B4-BE49-F238E27FC236}">
                  <a16:creationId xmlns:a16="http://schemas.microsoft.com/office/drawing/2014/main" id="{8559C4C0-B949-4F6A-B7F5-CA80C2807A1A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>
              <a:off x="8591144" y="-14280457"/>
              <a:ext cx="25421" cy="304890"/>
            </a:xfrm>
            <a:custGeom>
              <a:avLst/>
              <a:gdLst>
                <a:gd name="connsiteX0" fmla="*/ 7588 w 0"/>
                <a:gd name="connsiteY0" fmla="*/ 311383 h 304890"/>
                <a:gd name="connsiteX1" fmla="*/ 7588 w 0"/>
                <a:gd name="connsiteY1" fmla="*/ 7584 h 30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04890">
                  <a:moveTo>
                    <a:pt x="7588" y="311383"/>
                  </a:moveTo>
                  <a:lnTo>
                    <a:pt x="7588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1" name="Forme libre : forme 3400">
              <a:extLst>
                <a:ext uri="{FF2B5EF4-FFF2-40B4-BE49-F238E27FC236}">
                  <a16:creationId xmlns:a16="http://schemas.microsoft.com/office/drawing/2014/main" id="{A8FF3787-C26A-4768-9060-54CA3D27794F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>
              <a:off x="8734272" y="-14247860"/>
              <a:ext cx="127107" cy="203260"/>
            </a:xfrm>
            <a:custGeom>
              <a:avLst/>
              <a:gdLst>
                <a:gd name="connsiteX0" fmla="*/ 125676 w 127106"/>
                <a:gd name="connsiteY0" fmla="*/ 106624 h 203260"/>
                <a:gd name="connsiteX1" fmla="*/ 115547 w 127106"/>
                <a:gd name="connsiteY1" fmla="*/ 47400 h 203260"/>
                <a:gd name="connsiteX2" fmla="*/ 72498 w 127106"/>
                <a:gd name="connsiteY2" fmla="*/ 19056 h 203260"/>
                <a:gd name="connsiteX3" fmla="*/ 28440 w 127106"/>
                <a:gd name="connsiteY3" fmla="*/ 49171 h 203260"/>
                <a:gd name="connsiteX4" fmla="*/ 19066 w 127106"/>
                <a:gd name="connsiteY4" fmla="*/ 106624 h 203260"/>
                <a:gd name="connsiteX5" fmla="*/ 30466 w 127106"/>
                <a:gd name="connsiteY5" fmla="*/ 167618 h 203260"/>
                <a:gd name="connsiteX6" fmla="*/ 72244 w 127106"/>
                <a:gd name="connsiteY6" fmla="*/ 193176 h 203260"/>
                <a:gd name="connsiteX7" fmla="*/ 116310 w 127106"/>
                <a:gd name="connsiteY7" fmla="*/ 163823 h 203260"/>
                <a:gd name="connsiteX8" fmla="*/ 125676 w 127106"/>
                <a:gd name="connsiteY8" fmla="*/ 106624 h 203260"/>
                <a:gd name="connsiteX9" fmla="*/ 72244 w 127106"/>
                <a:gd name="connsiteY9" fmla="*/ 187610 h 203260"/>
                <a:gd name="connsiteX10" fmla="*/ 42867 w 127106"/>
                <a:gd name="connsiteY10" fmla="*/ 156986 h 203260"/>
                <a:gd name="connsiteX11" fmla="*/ 40085 w 127106"/>
                <a:gd name="connsiteY11" fmla="*/ 103583 h 203260"/>
                <a:gd name="connsiteX12" fmla="*/ 42112 w 127106"/>
                <a:gd name="connsiteY12" fmla="*/ 57015 h 203260"/>
                <a:gd name="connsiteX13" fmla="*/ 72244 w 127106"/>
                <a:gd name="connsiteY13" fmla="*/ 24621 h 203260"/>
                <a:gd name="connsiteX14" fmla="*/ 102122 w 127106"/>
                <a:gd name="connsiteY14" fmla="*/ 54228 h 203260"/>
                <a:gd name="connsiteX15" fmla="*/ 104656 w 127106"/>
                <a:gd name="connsiteY15" fmla="*/ 103583 h 203260"/>
                <a:gd name="connsiteX16" fmla="*/ 101875 w 127106"/>
                <a:gd name="connsiteY16" fmla="*/ 155978 h 203260"/>
                <a:gd name="connsiteX17" fmla="*/ 72244 w 127106"/>
                <a:gd name="connsiteY17" fmla="*/ 1876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106" h="203260">
                  <a:moveTo>
                    <a:pt x="125676" y="106624"/>
                  </a:moveTo>
                  <a:cubicBezTo>
                    <a:pt x="125676" y="86377"/>
                    <a:pt x="124413" y="66130"/>
                    <a:pt x="115547" y="47400"/>
                  </a:cubicBezTo>
                  <a:cubicBezTo>
                    <a:pt x="103902" y="23105"/>
                    <a:pt x="83135" y="19056"/>
                    <a:pt x="72498" y="19056"/>
                  </a:cubicBezTo>
                  <a:cubicBezTo>
                    <a:pt x="57301" y="19056"/>
                    <a:pt x="38815" y="25629"/>
                    <a:pt x="28440" y="49171"/>
                  </a:cubicBezTo>
                  <a:cubicBezTo>
                    <a:pt x="20337" y="66631"/>
                    <a:pt x="19066" y="86377"/>
                    <a:pt x="19066" y="106624"/>
                  </a:cubicBezTo>
                  <a:cubicBezTo>
                    <a:pt x="19066" y="125600"/>
                    <a:pt x="20082" y="148379"/>
                    <a:pt x="30466" y="167618"/>
                  </a:cubicBezTo>
                  <a:cubicBezTo>
                    <a:pt x="41349" y="188119"/>
                    <a:pt x="59835" y="193176"/>
                    <a:pt x="72244" y="193176"/>
                  </a:cubicBezTo>
                  <a:cubicBezTo>
                    <a:pt x="85916" y="193176"/>
                    <a:pt x="105165" y="187864"/>
                    <a:pt x="116310" y="163823"/>
                  </a:cubicBezTo>
                  <a:cubicBezTo>
                    <a:pt x="124413" y="146354"/>
                    <a:pt x="125676" y="126616"/>
                    <a:pt x="125676" y="106624"/>
                  </a:cubicBezTo>
                  <a:close/>
                  <a:moveTo>
                    <a:pt x="72244" y="187610"/>
                  </a:moveTo>
                  <a:cubicBezTo>
                    <a:pt x="62369" y="187610"/>
                    <a:pt x="47426" y="181282"/>
                    <a:pt x="42867" y="156986"/>
                  </a:cubicBezTo>
                  <a:cubicBezTo>
                    <a:pt x="40085" y="141798"/>
                    <a:pt x="40085" y="118518"/>
                    <a:pt x="40085" y="103583"/>
                  </a:cubicBezTo>
                  <a:cubicBezTo>
                    <a:pt x="40085" y="87385"/>
                    <a:pt x="40085" y="70680"/>
                    <a:pt x="42112" y="57015"/>
                  </a:cubicBezTo>
                  <a:cubicBezTo>
                    <a:pt x="46926" y="26899"/>
                    <a:pt x="65913" y="24621"/>
                    <a:pt x="72244" y="24621"/>
                  </a:cubicBezTo>
                  <a:cubicBezTo>
                    <a:pt x="80601" y="24621"/>
                    <a:pt x="97315" y="29179"/>
                    <a:pt x="102122" y="54228"/>
                  </a:cubicBezTo>
                  <a:cubicBezTo>
                    <a:pt x="104656" y="68401"/>
                    <a:pt x="104656" y="87639"/>
                    <a:pt x="104656" y="103583"/>
                  </a:cubicBezTo>
                  <a:cubicBezTo>
                    <a:pt x="104656" y="122567"/>
                    <a:pt x="104656" y="139773"/>
                    <a:pt x="101875" y="155978"/>
                  </a:cubicBezTo>
                  <a:cubicBezTo>
                    <a:pt x="98070" y="180019"/>
                    <a:pt x="83643" y="187610"/>
                    <a:pt x="72244" y="1876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2" name="Forme libre : forme 3401">
              <a:extLst>
                <a:ext uri="{FF2B5EF4-FFF2-40B4-BE49-F238E27FC236}">
                  <a16:creationId xmlns:a16="http://schemas.microsoft.com/office/drawing/2014/main" id="{42C28D9F-382E-4DA0-A587-3D2B10068A53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>
              <a:off x="9150360" y="-14247860"/>
              <a:ext cx="127107" cy="203260"/>
            </a:xfrm>
            <a:custGeom>
              <a:avLst/>
              <a:gdLst>
                <a:gd name="connsiteX0" fmla="*/ 125678 w 127106"/>
                <a:gd name="connsiteY0" fmla="*/ 106624 h 203260"/>
                <a:gd name="connsiteX1" fmla="*/ 115548 w 127106"/>
                <a:gd name="connsiteY1" fmla="*/ 47400 h 203260"/>
                <a:gd name="connsiteX2" fmla="*/ 72499 w 127106"/>
                <a:gd name="connsiteY2" fmla="*/ 19056 h 203260"/>
                <a:gd name="connsiteX3" fmla="*/ 28442 w 127106"/>
                <a:gd name="connsiteY3" fmla="*/ 49171 h 203260"/>
                <a:gd name="connsiteX4" fmla="*/ 19066 w 127106"/>
                <a:gd name="connsiteY4" fmla="*/ 106624 h 203260"/>
                <a:gd name="connsiteX5" fmla="*/ 30468 w 127106"/>
                <a:gd name="connsiteY5" fmla="*/ 167618 h 203260"/>
                <a:gd name="connsiteX6" fmla="*/ 72245 w 127106"/>
                <a:gd name="connsiteY6" fmla="*/ 193176 h 203260"/>
                <a:gd name="connsiteX7" fmla="*/ 116311 w 127106"/>
                <a:gd name="connsiteY7" fmla="*/ 163823 h 203260"/>
                <a:gd name="connsiteX8" fmla="*/ 125678 w 127106"/>
                <a:gd name="connsiteY8" fmla="*/ 106624 h 203260"/>
                <a:gd name="connsiteX9" fmla="*/ 72245 w 127106"/>
                <a:gd name="connsiteY9" fmla="*/ 187610 h 203260"/>
                <a:gd name="connsiteX10" fmla="*/ 42868 w 127106"/>
                <a:gd name="connsiteY10" fmla="*/ 156986 h 203260"/>
                <a:gd name="connsiteX11" fmla="*/ 40087 w 127106"/>
                <a:gd name="connsiteY11" fmla="*/ 103583 h 203260"/>
                <a:gd name="connsiteX12" fmla="*/ 42113 w 127106"/>
                <a:gd name="connsiteY12" fmla="*/ 57015 h 203260"/>
                <a:gd name="connsiteX13" fmla="*/ 72245 w 127106"/>
                <a:gd name="connsiteY13" fmla="*/ 24621 h 203260"/>
                <a:gd name="connsiteX14" fmla="*/ 102123 w 127106"/>
                <a:gd name="connsiteY14" fmla="*/ 54228 h 203260"/>
                <a:gd name="connsiteX15" fmla="*/ 104657 w 127106"/>
                <a:gd name="connsiteY15" fmla="*/ 103583 h 203260"/>
                <a:gd name="connsiteX16" fmla="*/ 101876 w 127106"/>
                <a:gd name="connsiteY16" fmla="*/ 155978 h 203260"/>
                <a:gd name="connsiteX17" fmla="*/ 72245 w 127106"/>
                <a:gd name="connsiteY17" fmla="*/ 1876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106" h="203260">
                  <a:moveTo>
                    <a:pt x="125678" y="106624"/>
                  </a:moveTo>
                  <a:cubicBezTo>
                    <a:pt x="125678" y="86377"/>
                    <a:pt x="124415" y="66130"/>
                    <a:pt x="115548" y="47400"/>
                  </a:cubicBezTo>
                  <a:cubicBezTo>
                    <a:pt x="103903" y="23105"/>
                    <a:pt x="83136" y="19056"/>
                    <a:pt x="72499" y="19056"/>
                  </a:cubicBezTo>
                  <a:cubicBezTo>
                    <a:pt x="57303" y="19056"/>
                    <a:pt x="38816" y="25629"/>
                    <a:pt x="28442" y="49171"/>
                  </a:cubicBezTo>
                  <a:cubicBezTo>
                    <a:pt x="20338" y="66631"/>
                    <a:pt x="19066" y="86377"/>
                    <a:pt x="19066" y="106624"/>
                  </a:cubicBezTo>
                  <a:cubicBezTo>
                    <a:pt x="19066" y="125600"/>
                    <a:pt x="20083" y="148379"/>
                    <a:pt x="30468" y="167618"/>
                  </a:cubicBezTo>
                  <a:cubicBezTo>
                    <a:pt x="41351" y="188119"/>
                    <a:pt x="59837" y="193176"/>
                    <a:pt x="72245" y="193176"/>
                  </a:cubicBezTo>
                  <a:cubicBezTo>
                    <a:pt x="85917" y="193176"/>
                    <a:pt x="105166" y="187864"/>
                    <a:pt x="116311" y="163823"/>
                  </a:cubicBezTo>
                  <a:cubicBezTo>
                    <a:pt x="124415" y="146354"/>
                    <a:pt x="125678" y="126616"/>
                    <a:pt x="125678" y="106624"/>
                  </a:cubicBezTo>
                  <a:close/>
                  <a:moveTo>
                    <a:pt x="72245" y="187610"/>
                  </a:moveTo>
                  <a:cubicBezTo>
                    <a:pt x="62372" y="187610"/>
                    <a:pt x="47429" y="181282"/>
                    <a:pt x="42868" y="156986"/>
                  </a:cubicBezTo>
                  <a:cubicBezTo>
                    <a:pt x="40087" y="141798"/>
                    <a:pt x="40087" y="118518"/>
                    <a:pt x="40087" y="103583"/>
                  </a:cubicBezTo>
                  <a:cubicBezTo>
                    <a:pt x="40087" y="87385"/>
                    <a:pt x="40087" y="70680"/>
                    <a:pt x="42113" y="57015"/>
                  </a:cubicBezTo>
                  <a:cubicBezTo>
                    <a:pt x="46928" y="26899"/>
                    <a:pt x="65913" y="24621"/>
                    <a:pt x="72245" y="24621"/>
                  </a:cubicBezTo>
                  <a:cubicBezTo>
                    <a:pt x="80604" y="24621"/>
                    <a:pt x="97318" y="29179"/>
                    <a:pt x="102123" y="54228"/>
                  </a:cubicBezTo>
                  <a:cubicBezTo>
                    <a:pt x="104657" y="68401"/>
                    <a:pt x="104657" y="87639"/>
                    <a:pt x="104657" y="103583"/>
                  </a:cubicBezTo>
                  <a:cubicBezTo>
                    <a:pt x="104657" y="122567"/>
                    <a:pt x="104657" y="139773"/>
                    <a:pt x="101876" y="155978"/>
                  </a:cubicBezTo>
                  <a:cubicBezTo>
                    <a:pt x="98071" y="180019"/>
                    <a:pt x="83644" y="187610"/>
                    <a:pt x="72245" y="1876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3" name="Forme libre : forme 3402">
              <a:extLst>
                <a:ext uri="{FF2B5EF4-FFF2-40B4-BE49-F238E27FC236}">
                  <a16:creationId xmlns:a16="http://schemas.microsoft.com/office/drawing/2014/main" id="{B2609D86-5BE9-4040-9137-04E9CF87C8BE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>
              <a:off x="9579369" y="-14247860"/>
              <a:ext cx="101685" cy="203260"/>
            </a:xfrm>
            <a:custGeom>
              <a:avLst/>
              <a:gdLst>
                <a:gd name="connsiteX0" fmla="*/ 70982 w 101685"/>
                <a:gd name="connsiteY0" fmla="*/ 25629 h 203260"/>
                <a:gd name="connsiteX1" fmla="*/ 65150 w 101685"/>
                <a:gd name="connsiteY1" fmla="*/ 19056 h 203260"/>
                <a:gd name="connsiteX2" fmla="*/ 19066 w 101685"/>
                <a:gd name="connsiteY2" fmla="*/ 35252 h 203260"/>
                <a:gd name="connsiteX3" fmla="*/ 19066 w 101685"/>
                <a:gd name="connsiteY3" fmla="*/ 43097 h 203260"/>
                <a:gd name="connsiteX4" fmla="*/ 52241 w 101685"/>
                <a:gd name="connsiteY4" fmla="*/ 36514 h 203260"/>
                <a:gd name="connsiteX5" fmla="*/ 52241 w 101685"/>
                <a:gd name="connsiteY5" fmla="*/ 167618 h 203260"/>
                <a:gd name="connsiteX6" fmla="*/ 28685 w 101685"/>
                <a:gd name="connsiteY6" fmla="*/ 179766 h 203260"/>
                <a:gd name="connsiteX7" fmla="*/ 20583 w 101685"/>
                <a:gd name="connsiteY7" fmla="*/ 179766 h 203260"/>
                <a:gd name="connsiteX8" fmla="*/ 20583 w 101685"/>
                <a:gd name="connsiteY8" fmla="*/ 187610 h 203260"/>
                <a:gd name="connsiteX9" fmla="*/ 61606 w 101685"/>
                <a:gd name="connsiteY9" fmla="*/ 186849 h 203260"/>
                <a:gd name="connsiteX10" fmla="*/ 102631 w 101685"/>
                <a:gd name="connsiteY10" fmla="*/ 187610 h 203260"/>
                <a:gd name="connsiteX11" fmla="*/ 102631 w 101685"/>
                <a:gd name="connsiteY11" fmla="*/ 179766 h 203260"/>
                <a:gd name="connsiteX12" fmla="*/ 94526 w 101685"/>
                <a:gd name="connsiteY12" fmla="*/ 179766 h 203260"/>
                <a:gd name="connsiteX13" fmla="*/ 70982 w 101685"/>
                <a:gd name="connsiteY13" fmla="*/ 167618 h 203260"/>
                <a:gd name="connsiteX14" fmla="*/ 70982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2" y="25629"/>
                  </a:moveTo>
                  <a:cubicBezTo>
                    <a:pt x="70982" y="19555"/>
                    <a:pt x="70982" y="19056"/>
                    <a:pt x="65150" y="19056"/>
                  </a:cubicBezTo>
                  <a:cubicBezTo>
                    <a:pt x="49452" y="35252"/>
                    <a:pt x="27168" y="35252"/>
                    <a:pt x="19066" y="35252"/>
                  </a:cubicBezTo>
                  <a:lnTo>
                    <a:pt x="19066" y="43097"/>
                  </a:lnTo>
                  <a:cubicBezTo>
                    <a:pt x="24127" y="43097"/>
                    <a:pt x="39070" y="43097"/>
                    <a:pt x="52241" y="36514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5" y="179766"/>
                  </a:cubicBezTo>
                  <a:lnTo>
                    <a:pt x="20583" y="179766"/>
                  </a:lnTo>
                  <a:lnTo>
                    <a:pt x="20583" y="187610"/>
                  </a:lnTo>
                  <a:cubicBezTo>
                    <a:pt x="29448" y="186849"/>
                    <a:pt x="51478" y="186849"/>
                    <a:pt x="61606" y="186849"/>
                  </a:cubicBezTo>
                  <a:cubicBezTo>
                    <a:pt x="71736" y="186849"/>
                    <a:pt x="93764" y="186849"/>
                    <a:pt x="102631" y="187610"/>
                  </a:cubicBezTo>
                  <a:lnTo>
                    <a:pt x="102631" y="179766"/>
                  </a:lnTo>
                  <a:lnTo>
                    <a:pt x="94526" y="179766"/>
                  </a:lnTo>
                  <a:cubicBezTo>
                    <a:pt x="71736" y="179766"/>
                    <a:pt x="70982" y="176978"/>
                    <a:pt x="70982" y="167618"/>
                  </a:cubicBezTo>
                  <a:lnTo>
                    <a:pt x="70982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4" name="Forme libre : forme 3403">
              <a:extLst>
                <a:ext uri="{FF2B5EF4-FFF2-40B4-BE49-F238E27FC236}">
                  <a16:creationId xmlns:a16="http://schemas.microsoft.com/office/drawing/2014/main" id="{3B40F0B0-7770-444D-9558-6C7F3EB1EEFC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>
              <a:off x="8344844" y="-13887422"/>
              <a:ext cx="127107" cy="152445"/>
            </a:xfrm>
            <a:custGeom>
              <a:avLst/>
              <a:gdLst>
                <a:gd name="connsiteX0" fmla="*/ 108962 w 127106"/>
                <a:gd name="connsiteY0" fmla="*/ 34745 h 152445"/>
                <a:gd name="connsiteX1" fmla="*/ 97816 w 127106"/>
                <a:gd name="connsiteY1" fmla="*/ 38285 h 152445"/>
                <a:gd name="connsiteX2" fmla="*/ 93264 w 127106"/>
                <a:gd name="connsiteY2" fmla="*/ 48163 h 152445"/>
                <a:gd name="connsiteX3" fmla="*/ 102630 w 127106"/>
                <a:gd name="connsiteY3" fmla="*/ 57015 h 152445"/>
                <a:gd name="connsiteX4" fmla="*/ 116810 w 127106"/>
                <a:gd name="connsiteY4" fmla="*/ 40819 h 152445"/>
                <a:gd name="connsiteX5" fmla="*/ 86933 w 127106"/>
                <a:gd name="connsiteY5" fmla="*/ 19056 h 152445"/>
                <a:gd name="connsiteX6" fmla="*/ 19066 w 127106"/>
                <a:gd name="connsiteY6" fmla="*/ 90935 h 152445"/>
                <a:gd name="connsiteX7" fmla="*/ 60089 w 127106"/>
                <a:gd name="connsiteY7" fmla="*/ 133708 h 152445"/>
                <a:gd name="connsiteX8" fmla="*/ 117574 w 127106"/>
                <a:gd name="connsiteY8" fmla="*/ 103837 h 152445"/>
                <a:gd name="connsiteX9" fmla="*/ 114531 w 127106"/>
                <a:gd name="connsiteY9" fmla="*/ 100549 h 152445"/>
                <a:gd name="connsiteX10" fmla="*/ 111242 w 127106"/>
                <a:gd name="connsiteY10" fmla="*/ 103083 h 152445"/>
                <a:gd name="connsiteX11" fmla="*/ 60598 w 127106"/>
                <a:gd name="connsiteY11" fmla="*/ 128133 h 152445"/>
                <a:gd name="connsiteX12" fmla="*/ 37806 w 127106"/>
                <a:gd name="connsiteY12" fmla="*/ 100549 h 152445"/>
                <a:gd name="connsiteX13" fmla="*/ 51478 w 127106"/>
                <a:gd name="connsiteY13" fmla="*/ 49933 h 152445"/>
                <a:gd name="connsiteX14" fmla="*/ 87187 w 127106"/>
                <a:gd name="connsiteY14" fmla="*/ 24621 h 152445"/>
                <a:gd name="connsiteX15" fmla="*/ 108962 w 127106"/>
                <a:gd name="connsiteY15" fmla="*/ 3474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106" h="152445">
                  <a:moveTo>
                    <a:pt x="108962" y="34745"/>
                  </a:moveTo>
                  <a:cubicBezTo>
                    <a:pt x="104910" y="34745"/>
                    <a:pt x="101367" y="34745"/>
                    <a:pt x="97816" y="38285"/>
                  </a:cubicBezTo>
                  <a:cubicBezTo>
                    <a:pt x="93764" y="42089"/>
                    <a:pt x="93264" y="46385"/>
                    <a:pt x="93264" y="48163"/>
                  </a:cubicBezTo>
                  <a:cubicBezTo>
                    <a:pt x="93264" y="54238"/>
                    <a:pt x="97816" y="57015"/>
                    <a:pt x="102630" y="57015"/>
                  </a:cubicBezTo>
                  <a:cubicBezTo>
                    <a:pt x="109971" y="57015"/>
                    <a:pt x="116810" y="50942"/>
                    <a:pt x="116810" y="40819"/>
                  </a:cubicBezTo>
                  <a:cubicBezTo>
                    <a:pt x="116810" y="28416"/>
                    <a:pt x="104910" y="19056"/>
                    <a:pt x="86933" y="19056"/>
                  </a:cubicBezTo>
                  <a:cubicBezTo>
                    <a:pt x="52741" y="19056"/>
                    <a:pt x="19066" y="55246"/>
                    <a:pt x="19066" y="90935"/>
                  </a:cubicBezTo>
                  <a:cubicBezTo>
                    <a:pt x="19066" y="113706"/>
                    <a:pt x="33754" y="133708"/>
                    <a:pt x="60089" y="133708"/>
                  </a:cubicBezTo>
                  <a:cubicBezTo>
                    <a:pt x="96299" y="133708"/>
                    <a:pt x="117574" y="106878"/>
                    <a:pt x="117574" y="103837"/>
                  </a:cubicBezTo>
                  <a:cubicBezTo>
                    <a:pt x="117574" y="102320"/>
                    <a:pt x="116048" y="100549"/>
                    <a:pt x="114531" y="100549"/>
                  </a:cubicBezTo>
                  <a:cubicBezTo>
                    <a:pt x="113268" y="100549"/>
                    <a:pt x="112759" y="101058"/>
                    <a:pt x="111242" y="103083"/>
                  </a:cubicBezTo>
                  <a:cubicBezTo>
                    <a:pt x="91238" y="128133"/>
                    <a:pt x="63632" y="128133"/>
                    <a:pt x="60598" y="128133"/>
                  </a:cubicBezTo>
                  <a:cubicBezTo>
                    <a:pt x="44638" y="128133"/>
                    <a:pt x="37806" y="115731"/>
                    <a:pt x="37806" y="100549"/>
                  </a:cubicBezTo>
                  <a:cubicBezTo>
                    <a:pt x="37806" y="90173"/>
                    <a:pt x="42867" y="65623"/>
                    <a:pt x="51478" y="49933"/>
                  </a:cubicBezTo>
                  <a:cubicBezTo>
                    <a:pt x="59327" y="35506"/>
                    <a:pt x="73252" y="24621"/>
                    <a:pt x="87187" y="24621"/>
                  </a:cubicBezTo>
                  <a:cubicBezTo>
                    <a:pt x="95791" y="24621"/>
                    <a:pt x="105419" y="27917"/>
                    <a:pt x="108962" y="3474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5" name="Forme libre : forme 3404">
              <a:extLst>
                <a:ext uri="{FF2B5EF4-FFF2-40B4-BE49-F238E27FC236}">
                  <a16:creationId xmlns:a16="http://schemas.microsoft.com/office/drawing/2014/main" id="{1B7B2D83-F4FA-4881-880B-063330FC6DB5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>
              <a:off x="8591144" y="-13976659"/>
              <a:ext cx="25421" cy="304890"/>
            </a:xfrm>
            <a:custGeom>
              <a:avLst/>
              <a:gdLst>
                <a:gd name="connsiteX0" fmla="*/ 7588 w 0"/>
                <a:gd name="connsiteY0" fmla="*/ 311285 h 304890"/>
                <a:gd name="connsiteX1" fmla="*/ 7588 w 0"/>
                <a:gd name="connsiteY1" fmla="*/ 7584 h 30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04890">
                  <a:moveTo>
                    <a:pt x="7588" y="311285"/>
                  </a:moveTo>
                  <a:lnTo>
                    <a:pt x="7588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6" name="Forme libre : forme 3405">
              <a:extLst>
                <a:ext uri="{FF2B5EF4-FFF2-40B4-BE49-F238E27FC236}">
                  <a16:creationId xmlns:a16="http://schemas.microsoft.com/office/drawing/2014/main" id="{F2BBE199-B3BA-4C43-9E1F-335BBCFCD8EF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>
              <a:off x="8734272" y="-13944113"/>
              <a:ext cx="127107" cy="203260"/>
            </a:xfrm>
            <a:custGeom>
              <a:avLst/>
              <a:gdLst>
                <a:gd name="connsiteX0" fmla="*/ 125676 w 127106"/>
                <a:gd name="connsiteY0" fmla="*/ 106624 h 203260"/>
                <a:gd name="connsiteX1" fmla="*/ 115547 w 127106"/>
                <a:gd name="connsiteY1" fmla="*/ 47400 h 203260"/>
                <a:gd name="connsiteX2" fmla="*/ 72498 w 127106"/>
                <a:gd name="connsiteY2" fmla="*/ 19056 h 203260"/>
                <a:gd name="connsiteX3" fmla="*/ 28440 w 127106"/>
                <a:gd name="connsiteY3" fmla="*/ 49171 h 203260"/>
                <a:gd name="connsiteX4" fmla="*/ 19066 w 127106"/>
                <a:gd name="connsiteY4" fmla="*/ 106624 h 203260"/>
                <a:gd name="connsiteX5" fmla="*/ 30466 w 127106"/>
                <a:gd name="connsiteY5" fmla="*/ 167618 h 203260"/>
                <a:gd name="connsiteX6" fmla="*/ 72244 w 127106"/>
                <a:gd name="connsiteY6" fmla="*/ 193177 h 203260"/>
                <a:gd name="connsiteX7" fmla="*/ 116310 w 127106"/>
                <a:gd name="connsiteY7" fmla="*/ 163823 h 203260"/>
                <a:gd name="connsiteX8" fmla="*/ 125676 w 127106"/>
                <a:gd name="connsiteY8" fmla="*/ 106624 h 203260"/>
                <a:gd name="connsiteX9" fmla="*/ 72244 w 127106"/>
                <a:gd name="connsiteY9" fmla="*/ 187610 h 203260"/>
                <a:gd name="connsiteX10" fmla="*/ 42867 w 127106"/>
                <a:gd name="connsiteY10" fmla="*/ 156987 h 203260"/>
                <a:gd name="connsiteX11" fmla="*/ 40085 w 127106"/>
                <a:gd name="connsiteY11" fmla="*/ 103584 h 203260"/>
                <a:gd name="connsiteX12" fmla="*/ 42112 w 127106"/>
                <a:gd name="connsiteY12" fmla="*/ 57017 h 203260"/>
                <a:gd name="connsiteX13" fmla="*/ 72244 w 127106"/>
                <a:gd name="connsiteY13" fmla="*/ 24621 h 203260"/>
                <a:gd name="connsiteX14" fmla="*/ 102122 w 127106"/>
                <a:gd name="connsiteY14" fmla="*/ 54230 h 203260"/>
                <a:gd name="connsiteX15" fmla="*/ 104656 w 127106"/>
                <a:gd name="connsiteY15" fmla="*/ 103584 h 203260"/>
                <a:gd name="connsiteX16" fmla="*/ 101875 w 127106"/>
                <a:gd name="connsiteY16" fmla="*/ 155978 h 203260"/>
                <a:gd name="connsiteX17" fmla="*/ 72244 w 127106"/>
                <a:gd name="connsiteY17" fmla="*/ 1876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106" h="203260">
                  <a:moveTo>
                    <a:pt x="125676" y="106624"/>
                  </a:moveTo>
                  <a:cubicBezTo>
                    <a:pt x="125676" y="86377"/>
                    <a:pt x="124413" y="66130"/>
                    <a:pt x="115547" y="47400"/>
                  </a:cubicBezTo>
                  <a:cubicBezTo>
                    <a:pt x="103902" y="23105"/>
                    <a:pt x="83135" y="19056"/>
                    <a:pt x="72498" y="19056"/>
                  </a:cubicBezTo>
                  <a:cubicBezTo>
                    <a:pt x="57301" y="19056"/>
                    <a:pt x="38815" y="25629"/>
                    <a:pt x="28440" y="49171"/>
                  </a:cubicBezTo>
                  <a:cubicBezTo>
                    <a:pt x="20337" y="66631"/>
                    <a:pt x="19066" y="86377"/>
                    <a:pt x="19066" y="106624"/>
                  </a:cubicBezTo>
                  <a:cubicBezTo>
                    <a:pt x="19066" y="125600"/>
                    <a:pt x="20082" y="148381"/>
                    <a:pt x="30466" y="167618"/>
                  </a:cubicBezTo>
                  <a:cubicBezTo>
                    <a:pt x="41349" y="188119"/>
                    <a:pt x="59835" y="193177"/>
                    <a:pt x="72244" y="193177"/>
                  </a:cubicBezTo>
                  <a:cubicBezTo>
                    <a:pt x="85916" y="193177"/>
                    <a:pt x="105165" y="187864"/>
                    <a:pt x="116310" y="163823"/>
                  </a:cubicBezTo>
                  <a:cubicBezTo>
                    <a:pt x="124413" y="146355"/>
                    <a:pt x="125676" y="126617"/>
                    <a:pt x="125676" y="106624"/>
                  </a:cubicBezTo>
                  <a:close/>
                  <a:moveTo>
                    <a:pt x="72244" y="187610"/>
                  </a:moveTo>
                  <a:cubicBezTo>
                    <a:pt x="62369" y="187610"/>
                    <a:pt x="47426" y="181283"/>
                    <a:pt x="42867" y="156987"/>
                  </a:cubicBezTo>
                  <a:cubicBezTo>
                    <a:pt x="40085" y="141798"/>
                    <a:pt x="40085" y="118518"/>
                    <a:pt x="40085" y="103584"/>
                  </a:cubicBezTo>
                  <a:cubicBezTo>
                    <a:pt x="40085" y="87387"/>
                    <a:pt x="40085" y="70680"/>
                    <a:pt x="42112" y="57017"/>
                  </a:cubicBezTo>
                  <a:cubicBezTo>
                    <a:pt x="46926" y="26901"/>
                    <a:pt x="65913" y="24621"/>
                    <a:pt x="72244" y="24621"/>
                  </a:cubicBezTo>
                  <a:cubicBezTo>
                    <a:pt x="80601" y="24621"/>
                    <a:pt x="97315" y="29179"/>
                    <a:pt x="102122" y="54230"/>
                  </a:cubicBezTo>
                  <a:cubicBezTo>
                    <a:pt x="104656" y="68402"/>
                    <a:pt x="104656" y="87641"/>
                    <a:pt x="104656" y="103584"/>
                  </a:cubicBezTo>
                  <a:cubicBezTo>
                    <a:pt x="104656" y="122567"/>
                    <a:pt x="104656" y="139773"/>
                    <a:pt x="101875" y="155978"/>
                  </a:cubicBezTo>
                  <a:cubicBezTo>
                    <a:pt x="98070" y="180021"/>
                    <a:pt x="83643" y="187610"/>
                    <a:pt x="72244" y="1876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7" name="Forme libre : forme 3406">
              <a:extLst>
                <a:ext uri="{FF2B5EF4-FFF2-40B4-BE49-F238E27FC236}">
                  <a16:creationId xmlns:a16="http://schemas.microsoft.com/office/drawing/2014/main" id="{9A5E0AFE-0B38-480D-9F4F-E36BA74A116F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>
              <a:off x="9163025" y="-13944113"/>
              <a:ext cx="101685" cy="203260"/>
            </a:xfrm>
            <a:custGeom>
              <a:avLst/>
              <a:gdLst>
                <a:gd name="connsiteX0" fmla="*/ 70979 w 101685"/>
                <a:gd name="connsiteY0" fmla="*/ 25629 h 203260"/>
                <a:gd name="connsiteX1" fmla="*/ 65150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6 w 101685"/>
                <a:gd name="connsiteY6" fmla="*/ 179766 h 203260"/>
                <a:gd name="connsiteX7" fmla="*/ 20581 w 101685"/>
                <a:gd name="connsiteY7" fmla="*/ 179766 h 203260"/>
                <a:gd name="connsiteX8" fmla="*/ 20581 w 101685"/>
                <a:gd name="connsiteY8" fmla="*/ 187610 h 203260"/>
                <a:gd name="connsiteX9" fmla="*/ 61606 w 101685"/>
                <a:gd name="connsiteY9" fmla="*/ 186849 h 203260"/>
                <a:gd name="connsiteX10" fmla="*/ 102629 w 101685"/>
                <a:gd name="connsiteY10" fmla="*/ 187610 h 203260"/>
                <a:gd name="connsiteX11" fmla="*/ 102629 w 101685"/>
                <a:gd name="connsiteY11" fmla="*/ 179766 h 203260"/>
                <a:gd name="connsiteX12" fmla="*/ 94527 w 101685"/>
                <a:gd name="connsiteY12" fmla="*/ 179766 h 203260"/>
                <a:gd name="connsiteX13" fmla="*/ 70979 w 101685"/>
                <a:gd name="connsiteY13" fmla="*/ 167618 h 203260"/>
                <a:gd name="connsiteX14" fmla="*/ 70979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79" y="25629"/>
                  </a:moveTo>
                  <a:cubicBezTo>
                    <a:pt x="70979" y="19557"/>
                    <a:pt x="70979" y="19056"/>
                    <a:pt x="65150" y="19056"/>
                  </a:cubicBezTo>
                  <a:cubicBezTo>
                    <a:pt x="49452" y="35253"/>
                    <a:pt x="27168" y="35253"/>
                    <a:pt x="19066" y="35253"/>
                  </a:cubicBezTo>
                  <a:lnTo>
                    <a:pt x="19066" y="43097"/>
                  </a:lnTo>
                  <a:cubicBezTo>
                    <a:pt x="24125" y="43097"/>
                    <a:pt x="39068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9" y="179766"/>
                    <a:pt x="28686" y="179766"/>
                  </a:cubicBezTo>
                  <a:lnTo>
                    <a:pt x="20581" y="179766"/>
                  </a:lnTo>
                  <a:lnTo>
                    <a:pt x="20581" y="187610"/>
                  </a:lnTo>
                  <a:cubicBezTo>
                    <a:pt x="29449" y="186849"/>
                    <a:pt x="51479" y="186849"/>
                    <a:pt x="61606" y="186849"/>
                  </a:cubicBezTo>
                  <a:cubicBezTo>
                    <a:pt x="71734" y="186849"/>
                    <a:pt x="93764" y="186849"/>
                    <a:pt x="102629" y="187610"/>
                  </a:cubicBezTo>
                  <a:lnTo>
                    <a:pt x="102629" y="179766"/>
                  </a:lnTo>
                  <a:lnTo>
                    <a:pt x="94527" y="179766"/>
                  </a:lnTo>
                  <a:cubicBezTo>
                    <a:pt x="71734" y="179766"/>
                    <a:pt x="70979" y="176980"/>
                    <a:pt x="70979" y="167618"/>
                  </a:cubicBezTo>
                  <a:lnTo>
                    <a:pt x="70979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8" name="Forme libre : forme 3407">
              <a:extLst>
                <a:ext uri="{FF2B5EF4-FFF2-40B4-BE49-F238E27FC236}">
                  <a16:creationId xmlns:a16="http://schemas.microsoft.com/office/drawing/2014/main" id="{F977B6F5-6F68-46AE-B1D0-CBB029066210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>
              <a:off x="9566706" y="-13944113"/>
              <a:ext cx="127107" cy="203260"/>
            </a:xfrm>
            <a:custGeom>
              <a:avLst/>
              <a:gdLst>
                <a:gd name="connsiteX0" fmla="*/ 125675 w 127106"/>
                <a:gd name="connsiteY0" fmla="*/ 106624 h 203260"/>
                <a:gd name="connsiteX1" fmla="*/ 115547 w 127106"/>
                <a:gd name="connsiteY1" fmla="*/ 47400 h 203260"/>
                <a:gd name="connsiteX2" fmla="*/ 72497 w 127106"/>
                <a:gd name="connsiteY2" fmla="*/ 19056 h 203260"/>
                <a:gd name="connsiteX3" fmla="*/ 28439 w 127106"/>
                <a:gd name="connsiteY3" fmla="*/ 49171 h 203260"/>
                <a:gd name="connsiteX4" fmla="*/ 19066 w 127106"/>
                <a:gd name="connsiteY4" fmla="*/ 106624 h 203260"/>
                <a:gd name="connsiteX5" fmla="*/ 30465 w 127106"/>
                <a:gd name="connsiteY5" fmla="*/ 167618 h 203260"/>
                <a:gd name="connsiteX6" fmla="*/ 72242 w 127106"/>
                <a:gd name="connsiteY6" fmla="*/ 193177 h 203260"/>
                <a:gd name="connsiteX7" fmla="*/ 116311 w 127106"/>
                <a:gd name="connsiteY7" fmla="*/ 163823 h 203260"/>
                <a:gd name="connsiteX8" fmla="*/ 125675 w 127106"/>
                <a:gd name="connsiteY8" fmla="*/ 106624 h 203260"/>
                <a:gd name="connsiteX9" fmla="*/ 72242 w 127106"/>
                <a:gd name="connsiteY9" fmla="*/ 187610 h 203260"/>
                <a:gd name="connsiteX10" fmla="*/ 42866 w 127106"/>
                <a:gd name="connsiteY10" fmla="*/ 156987 h 203260"/>
                <a:gd name="connsiteX11" fmla="*/ 40085 w 127106"/>
                <a:gd name="connsiteY11" fmla="*/ 103584 h 203260"/>
                <a:gd name="connsiteX12" fmla="*/ 42110 w 127106"/>
                <a:gd name="connsiteY12" fmla="*/ 57017 h 203260"/>
                <a:gd name="connsiteX13" fmla="*/ 72242 w 127106"/>
                <a:gd name="connsiteY13" fmla="*/ 24621 h 203260"/>
                <a:gd name="connsiteX14" fmla="*/ 102123 w 127106"/>
                <a:gd name="connsiteY14" fmla="*/ 54230 h 203260"/>
                <a:gd name="connsiteX15" fmla="*/ 104654 w 127106"/>
                <a:gd name="connsiteY15" fmla="*/ 103584 h 203260"/>
                <a:gd name="connsiteX16" fmla="*/ 101876 w 127106"/>
                <a:gd name="connsiteY16" fmla="*/ 155978 h 203260"/>
                <a:gd name="connsiteX17" fmla="*/ 72242 w 127106"/>
                <a:gd name="connsiteY17" fmla="*/ 1876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106" h="203260">
                  <a:moveTo>
                    <a:pt x="125675" y="106624"/>
                  </a:moveTo>
                  <a:cubicBezTo>
                    <a:pt x="125675" y="86377"/>
                    <a:pt x="124412" y="66130"/>
                    <a:pt x="115547" y="47400"/>
                  </a:cubicBezTo>
                  <a:cubicBezTo>
                    <a:pt x="103902" y="23105"/>
                    <a:pt x="83135" y="19056"/>
                    <a:pt x="72497" y="19056"/>
                  </a:cubicBezTo>
                  <a:cubicBezTo>
                    <a:pt x="57300" y="19056"/>
                    <a:pt x="38813" y="25629"/>
                    <a:pt x="28439" y="49171"/>
                  </a:cubicBezTo>
                  <a:cubicBezTo>
                    <a:pt x="20337" y="66631"/>
                    <a:pt x="19066" y="86377"/>
                    <a:pt x="19066" y="106624"/>
                  </a:cubicBezTo>
                  <a:cubicBezTo>
                    <a:pt x="19066" y="125600"/>
                    <a:pt x="20083" y="148381"/>
                    <a:pt x="30465" y="167618"/>
                  </a:cubicBezTo>
                  <a:cubicBezTo>
                    <a:pt x="41348" y="188119"/>
                    <a:pt x="59834" y="193177"/>
                    <a:pt x="72242" y="193177"/>
                  </a:cubicBezTo>
                  <a:cubicBezTo>
                    <a:pt x="85917" y="193177"/>
                    <a:pt x="105163" y="187864"/>
                    <a:pt x="116311" y="163823"/>
                  </a:cubicBezTo>
                  <a:cubicBezTo>
                    <a:pt x="124412" y="146355"/>
                    <a:pt x="125675" y="126617"/>
                    <a:pt x="125675" y="106624"/>
                  </a:cubicBezTo>
                  <a:close/>
                  <a:moveTo>
                    <a:pt x="72242" y="187610"/>
                  </a:moveTo>
                  <a:cubicBezTo>
                    <a:pt x="62369" y="187610"/>
                    <a:pt x="47426" y="181283"/>
                    <a:pt x="42866" y="156987"/>
                  </a:cubicBezTo>
                  <a:cubicBezTo>
                    <a:pt x="40085" y="141798"/>
                    <a:pt x="40085" y="118518"/>
                    <a:pt x="40085" y="103584"/>
                  </a:cubicBezTo>
                  <a:cubicBezTo>
                    <a:pt x="40085" y="87387"/>
                    <a:pt x="40085" y="70680"/>
                    <a:pt x="42110" y="57017"/>
                  </a:cubicBezTo>
                  <a:cubicBezTo>
                    <a:pt x="46926" y="26901"/>
                    <a:pt x="65913" y="24621"/>
                    <a:pt x="72242" y="24621"/>
                  </a:cubicBezTo>
                  <a:cubicBezTo>
                    <a:pt x="80601" y="24621"/>
                    <a:pt x="97315" y="29179"/>
                    <a:pt x="102123" y="54230"/>
                  </a:cubicBezTo>
                  <a:cubicBezTo>
                    <a:pt x="104654" y="68402"/>
                    <a:pt x="104654" y="87641"/>
                    <a:pt x="104654" y="103584"/>
                  </a:cubicBezTo>
                  <a:cubicBezTo>
                    <a:pt x="104654" y="122567"/>
                    <a:pt x="104654" y="139773"/>
                    <a:pt x="101876" y="155978"/>
                  </a:cubicBezTo>
                  <a:cubicBezTo>
                    <a:pt x="98070" y="180021"/>
                    <a:pt x="83644" y="187610"/>
                    <a:pt x="72242" y="1876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669" name="Text Box 54 2">
            <a:extLst>
              <a:ext uri="{FF2B5EF4-FFF2-40B4-BE49-F238E27FC236}">
                <a16:creationId xmlns:a16="http://schemas.microsoft.com/office/drawing/2014/main" id="{F8BC9A62-7B1C-47C3-A2EF-0212F60E8F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722" y="3645024"/>
            <a:ext cx="207620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Super-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unimodularity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:</a:t>
            </a:r>
          </a:p>
        </p:txBody>
      </p:sp>
      <p:grpSp>
        <p:nvGrpSpPr>
          <p:cNvPr id="3631" name="Groupe 3630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\begin{align*}&#10;\text{Str}\,E= \sum_{n} (-1)^F E_{nn} = 0&#10;\end{align*}&#10;&#10;&#10;\end{document}" title="IguanaTex Vector Display">
            <a:extLst>
              <a:ext uri="{FF2B5EF4-FFF2-40B4-BE49-F238E27FC236}">
                <a16:creationId xmlns:a16="http://schemas.microsoft.com/office/drawing/2014/main" id="{F3EBC0C0-19E7-41C6-A00F-5747BB5BF219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3470102" y="3661152"/>
            <a:ext cx="2885131" cy="555054"/>
            <a:chOff x="10129997" y="-14532064"/>
            <a:chExt cx="2885131" cy="555054"/>
          </a:xfrm>
        </p:grpSpPr>
        <p:sp>
          <p:nvSpPr>
            <p:cNvPr id="3618" name="Forme libre : forme 3617">
              <a:extLst>
                <a:ext uri="{FF2B5EF4-FFF2-40B4-BE49-F238E27FC236}">
                  <a16:creationId xmlns:a16="http://schemas.microsoft.com/office/drawing/2014/main" id="{C7277860-495C-47EF-86B1-462567AC3040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10129997" y="-14470014"/>
              <a:ext cx="330478" cy="203260"/>
            </a:xfrm>
            <a:custGeom>
              <a:avLst/>
              <a:gdLst>
                <a:gd name="connsiteX0" fmla="*/ 93265 w 330477"/>
                <a:gd name="connsiteY0" fmla="*/ 99287 h 203260"/>
                <a:gd name="connsiteX1" fmla="*/ 60852 w 330477"/>
                <a:gd name="connsiteY1" fmla="*/ 91443 h 203260"/>
                <a:gd name="connsiteX2" fmla="*/ 35272 w 330477"/>
                <a:gd name="connsiteY2" fmla="*/ 59302 h 203260"/>
                <a:gd name="connsiteX3" fmla="*/ 68701 w 330477"/>
                <a:gd name="connsiteY3" fmla="*/ 26146 h 203260"/>
                <a:gd name="connsiteX4" fmla="*/ 118082 w 330477"/>
                <a:gd name="connsiteY4" fmla="*/ 79040 h 203260"/>
                <a:gd name="connsiteX5" fmla="*/ 121117 w 330477"/>
                <a:gd name="connsiteY5" fmla="*/ 82081 h 203260"/>
                <a:gd name="connsiteX6" fmla="*/ 124406 w 330477"/>
                <a:gd name="connsiteY6" fmla="*/ 76009 h 203260"/>
                <a:gd name="connsiteX7" fmla="*/ 124406 w 330477"/>
                <a:gd name="connsiteY7" fmla="*/ 25138 h 203260"/>
                <a:gd name="connsiteX8" fmla="*/ 121625 w 330477"/>
                <a:gd name="connsiteY8" fmla="*/ 19056 h 203260"/>
                <a:gd name="connsiteX9" fmla="*/ 117828 w 330477"/>
                <a:gd name="connsiteY9" fmla="*/ 22349 h 203260"/>
                <a:gd name="connsiteX10" fmla="*/ 108962 w 330477"/>
                <a:gd name="connsiteY10" fmla="*/ 36778 h 203260"/>
                <a:gd name="connsiteX11" fmla="*/ 68447 w 330477"/>
                <a:gd name="connsiteY11" fmla="*/ 19056 h 203260"/>
                <a:gd name="connsiteX12" fmla="*/ 19066 w 330477"/>
                <a:gd name="connsiteY12" fmla="*/ 68156 h 203260"/>
                <a:gd name="connsiteX13" fmla="*/ 52241 w 330477"/>
                <a:gd name="connsiteY13" fmla="*/ 114477 h 203260"/>
                <a:gd name="connsiteX14" fmla="*/ 85662 w 330477"/>
                <a:gd name="connsiteY14" fmla="*/ 122829 h 203260"/>
                <a:gd name="connsiteX15" fmla="*/ 107191 w 330477"/>
                <a:gd name="connsiteY15" fmla="*/ 135731 h 203260"/>
                <a:gd name="connsiteX16" fmla="*/ 115040 w 330477"/>
                <a:gd name="connsiteY16" fmla="*/ 159019 h 203260"/>
                <a:gd name="connsiteX17" fmla="*/ 81110 w 330477"/>
                <a:gd name="connsiteY17" fmla="*/ 195209 h 203260"/>
                <a:gd name="connsiteX18" fmla="*/ 41095 w 330477"/>
                <a:gd name="connsiteY18" fmla="*/ 181545 h 203260"/>
                <a:gd name="connsiteX19" fmla="*/ 25398 w 330477"/>
                <a:gd name="connsiteY19" fmla="*/ 142569 h 203260"/>
                <a:gd name="connsiteX20" fmla="*/ 22355 w 330477"/>
                <a:gd name="connsiteY20" fmla="*/ 140035 h 203260"/>
                <a:gd name="connsiteX21" fmla="*/ 19066 w 330477"/>
                <a:gd name="connsiteY21" fmla="*/ 146363 h 203260"/>
                <a:gd name="connsiteX22" fmla="*/ 19066 w 330477"/>
                <a:gd name="connsiteY22" fmla="*/ 196980 h 203260"/>
                <a:gd name="connsiteX23" fmla="*/ 21855 w 330477"/>
                <a:gd name="connsiteY23" fmla="*/ 203054 h 203260"/>
                <a:gd name="connsiteX24" fmla="*/ 25652 w 330477"/>
                <a:gd name="connsiteY24" fmla="*/ 199766 h 203260"/>
                <a:gd name="connsiteX25" fmla="*/ 34764 w 330477"/>
                <a:gd name="connsiteY25" fmla="*/ 185340 h 203260"/>
                <a:gd name="connsiteX26" fmla="*/ 81364 w 330477"/>
                <a:gd name="connsiteY26" fmla="*/ 203054 h 203260"/>
                <a:gd name="connsiteX27" fmla="*/ 131246 w 330477"/>
                <a:gd name="connsiteY27" fmla="*/ 150412 h 203260"/>
                <a:gd name="connsiteX28" fmla="*/ 93265 w 330477"/>
                <a:gd name="connsiteY28" fmla="*/ 99287 h 203260"/>
                <a:gd name="connsiteX29" fmla="*/ 189409 w 330477"/>
                <a:gd name="connsiteY29" fmla="*/ 96254 h 203260"/>
                <a:gd name="connsiteX30" fmla="*/ 225619 w 330477"/>
                <a:gd name="connsiteY30" fmla="*/ 96254 h 203260"/>
                <a:gd name="connsiteX31" fmla="*/ 225619 w 330477"/>
                <a:gd name="connsiteY31" fmla="*/ 88402 h 203260"/>
                <a:gd name="connsiteX32" fmla="*/ 189409 w 330477"/>
                <a:gd name="connsiteY32" fmla="*/ 88402 h 203260"/>
                <a:gd name="connsiteX33" fmla="*/ 189409 w 330477"/>
                <a:gd name="connsiteY33" fmla="*/ 41835 h 203260"/>
                <a:gd name="connsiteX34" fmla="*/ 183077 w 330477"/>
                <a:gd name="connsiteY34" fmla="*/ 41835 h 203260"/>
                <a:gd name="connsiteX35" fmla="*/ 150411 w 330477"/>
                <a:gd name="connsiteY35" fmla="*/ 90680 h 203260"/>
                <a:gd name="connsiteX36" fmla="*/ 150411 w 330477"/>
                <a:gd name="connsiteY36" fmla="*/ 96254 h 203260"/>
                <a:gd name="connsiteX37" fmla="*/ 171932 w 330477"/>
                <a:gd name="connsiteY37" fmla="*/ 96254 h 203260"/>
                <a:gd name="connsiteX38" fmla="*/ 171932 w 330477"/>
                <a:gd name="connsiteY38" fmla="*/ 166101 h 203260"/>
                <a:gd name="connsiteX39" fmla="*/ 204599 w 330477"/>
                <a:gd name="connsiteY39" fmla="*/ 200275 h 203260"/>
                <a:gd name="connsiteX40" fmla="*/ 229670 w 330477"/>
                <a:gd name="connsiteY40" fmla="*/ 166101 h 203260"/>
                <a:gd name="connsiteX41" fmla="*/ 229670 w 330477"/>
                <a:gd name="connsiteY41" fmla="*/ 151675 h 203260"/>
                <a:gd name="connsiteX42" fmla="*/ 223339 w 330477"/>
                <a:gd name="connsiteY42" fmla="*/ 151675 h 203260"/>
                <a:gd name="connsiteX43" fmla="*/ 223339 w 330477"/>
                <a:gd name="connsiteY43" fmla="*/ 165602 h 203260"/>
                <a:gd name="connsiteX44" fmla="*/ 206370 w 330477"/>
                <a:gd name="connsiteY44" fmla="*/ 193947 h 203260"/>
                <a:gd name="connsiteX45" fmla="*/ 189409 w 330477"/>
                <a:gd name="connsiteY45" fmla="*/ 166610 h 203260"/>
                <a:gd name="connsiteX46" fmla="*/ 189409 w 330477"/>
                <a:gd name="connsiteY46" fmla="*/ 96254 h 203260"/>
                <a:gd name="connsiteX47" fmla="*/ 286377 w 330477"/>
                <a:gd name="connsiteY47" fmla="*/ 113461 h 203260"/>
                <a:gd name="connsiteX48" fmla="*/ 286377 w 330477"/>
                <a:gd name="connsiteY48" fmla="*/ 85623 h 203260"/>
                <a:gd name="connsiteX49" fmla="*/ 251185 w 330477"/>
                <a:gd name="connsiteY49" fmla="*/ 88402 h 203260"/>
                <a:gd name="connsiteX50" fmla="*/ 251185 w 330477"/>
                <a:gd name="connsiteY50" fmla="*/ 96254 h 203260"/>
                <a:gd name="connsiteX51" fmla="*/ 270933 w 330477"/>
                <a:gd name="connsiteY51" fmla="*/ 110428 h 203260"/>
                <a:gd name="connsiteX52" fmla="*/ 270933 w 330477"/>
                <a:gd name="connsiteY52" fmla="*/ 178250 h 203260"/>
                <a:gd name="connsiteX53" fmla="*/ 251185 w 330477"/>
                <a:gd name="connsiteY53" fmla="*/ 189643 h 203260"/>
                <a:gd name="connsiteX54" fmla="*/ 251185 w 330477"/>
                <a:gd name="connsiteY54" fmla="*/ 197487 h 203260"/>
                <a:gd name="connsiteX55" fmla="*/ 280047 w 330477"/>
                <a:gd name="connsiteY55" fmla="*/ 196725 h 203260"/>
                <a:gd name="connsiteX56" fmla="*/ 312213 w 330477"/>
                <a:gd name="connsiteY56" fmla="*/ 197487 h 203260"/>
                <a:gd name="connsiteX57" fmla="*/ 312213 w 330477"/>
                <a:gd name="connsiteY57" fmla="*/ 189643 h 203260"/>
                <a:gd name="connsiteX58" fmla="*/ 306889 w 330477"/>
                <a:gd name="connsiteY58" fmla="*/ 189643 h 203260"/>
                <a:gd name="connsiteX59" fmla="*/ 287648 w 330477"/>
                <a:gd name="connsiteY59" fmla="*/ 177749 h 203260"/>
                <a:gd name="connsiteX60" fmla="*/ 287648 w 330477"/>
                <a:gd name="connsiteY60" fmla="*/ 138772 h 203260"/>
                <a:gd name="connsiteX61" fmla="*/ 317526 w 330477"/>
                <a:gd name="connsiteY61" fmla="*/ 91189 h 203260"/>
                <a:gd name="connsiteX62" fmla="*/ 320314 w 330477"/>
                <a:gd name="connsiteY62" fmla="*/ 91443 h 203260"/>
                <a:gd name="connsiteX63" fmla="*/ 314493 w 330477"/>
                <a:gd name="connsiteY63" fmla="*/ 101312 h 203260"/>
                <a:gd name="connsiteX64" fmla="*/ 325376 w 330477"/>
                <a:gd name="connsiteY64" fmla="*/ 112197 h 203260"/>
                <a:gd name="connsiteX65" fmla="*/ 336266 w 330477"/>
                <a:gd name="connsiteY65" fmla="*/ 101058 h 203260"/>
                <a:gd name="connsiteX66" fmla="*/ 317526 w 330477"/>
                <a:gd name="connsiteY66" fmla="*/ 85623 h 203260"/>
                <a:gd name="connsiteX67" fmla="*/ 286377 w 330477"/>
                <a:gd name="connsiteY67" fmla="*/ 11346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30477" h="203260">
                  <a:moveTo>
                    <a:pt x="93265" y="99287"/>
                  </a:moveTo>
                  <a:lnTo>
                    <a:pt x="60852" y="91443"/>
                  </a:lnTo>
                  <a:cubicBezTo>
                    <a:pt x="45147" y="87647"/>
                    <a:pt x="35272" y="73983"/>
                    <a:pt x="35272" y="59302"/>
                  </a:cubicBezTo>
                  <a:cubicBezTo>
                    <a:pt x="35272" y="41580"/>
                    <a:pt x="48944" y="26146"/>
                    <a:pt x="68701" y="26146"/>
                  </a:cubicBezTo>
                  <a:cubicBezTo>
                    <a:pt x="110988" y="26146"/>
                    <a:pt x="116557" y="67655"/>
                    <a:pt x="118082" y="79040"/>
                  </a:cubicBezTo>
                  <a:cubicBezTo>
                    <a:pt x="118329" y="80557"/>
                    <a:pt x="118329" y="82081"/>
                    <a:pt x="121117" y="82081"/>
                  </a:cubicBezTo>
                  <a:cubicBezTo>
                    <a:pt x="124406" y="82081"/>
                    <a:pt x="124406" y="80811"/>
                    <a:pt x="124406" y="76009"/>
                  </a:cubicBezTo>
                  <a:lnTo>
                    <a:pt x="124406" y="25138"/>
                  </a:lnTo>
                  <a:cubicBezTo>
                    <a:pt x="124406" y="20834"/>
                    <a:pt x="124406" y="19056"/>
                    <a:pt x="121625" y="19056"/>
                  </a:cubicBezTo>
                  <a:cubicBezTo>
                    <a:pt x="119854" y="19056"/>
                    <a:pt x="119600" y="19310"/>
                    <a:pt x="117828" y="22349"/>
                  </a:cubicBezTo>
                  <a:lnTo>
                    <a:pt x="108962" y="36778"/>
                  </a:lnTo>
                  <a:cubicBezTo>
                    <a:pt x="101368" y="29433"/>
                    <a:pt x="90984" y="19056"/>
                    <a:pt x="68447" y="19056"/>
                  </a:cubicBezTo>
                  <a:cubicBezTo>
                    <a:pt x="40340" y="19056"/>
                    <a:pt x="19066" y="41334"/>
                    <a:pt x="19066" y="68156"/>
                  </a:cubicBezTo>
                  <a:cubicBezTo>
                    <a:pt x="19066" y="89164"/>
                    <a:pt x="32484" y="107641"/>
                    <a:pt x="52241" y="114477"/>
                  </a:cubicBezTo>
                  <a:cubicBezTo>
                    <a:pt x="55021" y="115485"/>
                    <a:pt x="67939" y="118526"/>
                    <a:pt x="85662" y="122829"/>
                  </a:cubicBezTo>
                  <a:cubicBezTo>
                    <a:pt x="92502" y="124600"/>
                    <a:pt x="100097" y="126371"/>
                    <a:pt x="107191" y="135731"/>
                  </a:cubicBezTo>
                  <a:cubicBezTo>
                    <a:pt x="112505" y="142314"/>
                    <a:pt x="115040" y="150667"/>
                    <a:pt x="115040" y="159019"/>
                  </a:cubicBezTo>
                  <a:cubicBezTo>
                    <a:pt x="115040" y="176987"/>
                    <a:pt x="102377" y="195209"/>
                    <a:pt x="81110" y="195209"/>
                  </a:cubicBezTo>
                  <a:cubicBezTo>
                    <a:pt x="73762" y="195209"/>
                    <a:pt x="54521" y="193947"/>
                    <a:pt x="41095" y="181545"/>
                  </a:cubicBezTo>
                  <a:cubicBezTo>
                    <a:pt x="26407" y="167880"/>
                    <a:pt x="25652" y="151675"/>
                    <a:pt x="25398" y="142569"/>
                  </a:cubicBezTo>
                  <a:cubicBezTo>
                    <a:pt x="25143" y="140035"/>
                    <a:pt x="23118" y="140035"/>
                    <a:pt x="22355" y="140035"/>
                  </a:cubicBezTo>
                  <a:cubicBezTo>
                    <a:pt x="19066" y="140035"/>
                    <a:pt x="19066" y="141806"/>
                    <a:pt x="19066" y="146363"/>
                  </a:cubicBezTo>
                  <a:lnTo>
                    <a:pt x="19066" y="196980"/>
                  </a:lnTo>
                  <a:cubicBezTo>
                    <a:pt x="19066" y="201283"/>
                    <a:pt x="19066" y="203054"/>
                    <a:pt x="21855" y="203054"/>
                  </a:cubicBezTo>
                  <a:cubicBezTo>
                    <a:pt x="23626" y="203054"/>
                    <a:pt x="23880" y="202553"/>
                    <a:pt x="25652" y="199766"/>
                  </a:cubicBezTo>
                  <a:cubicBezTo>
                    <a:pt x="25652" y="199512"/>
                    <a:pt x="26407" y="198751"/>
                    <a:pt x="34764" y="185340"/>
                  </a:cubicBezTo>
                  <a:cubicBezTo>
                    <a:pt x="42620" y="193947"/>
                    <a:pt x="58826" y="203054"/>
                    <a:pt x="81364" y="203054"/>
                  </a:cubicBezTo>
                  <a:cubicBezTo>
                    <a:pt x="110988" y="203054"/>
                    <a:pt x="131246" y="178250"/>
                    <a:pt x="131246" y="150412"/>
                  </a:cubicBezTo>
                  <a:cubicBezTo>
                    <a:pt x="131246" y="125101"/>
                    <a:pt x="114531" y="104353"/>
                    <a:pt x="93265" y="99287"/>
                  </a:cubicBezTo>
                  <a:close/>
                  <a:moveTo>
                    <a:pt x="189409" y="96254"/>
                  </a:moveTo>
                  <a:lnTo>
                    <a:pt x="225619" y="96254"/>
                  </a:lnTo>
                  <a:lnTo>
                    <a:pt x="225619" y="88402"/>
                  </a:lnTo>
                  <a:lnTo>
                    <a:pt x="189409" y="88402"/>
                  </a:lnTo>
                  <a:lnTo>
                    <a:pt x="189409" y="41835"/>
                  </a:lnTo>
                  <a:lnTo>
                    <a:pt x="183077" y="41835"/>
                  </a:lnTo>
                  <a:cubicBezTo>
                    <a:pt x="182823" y="62590"/>
                    <a:pt x="175221" y="89672"/>
                    <a:pt x="150411" y="90680"/>
                  </a:cubicBezTo>
                  <a:lnTo>
                    <a:pt x="150411" y="96254"/>
                  </a:lnTo>
                  <a:lnTo>
                    <a:pt x="171932" y="96254"/>
                  </a:lnTo>
                  <a:lnTo>
                    <a:pt x="171932" y="166101"/>
                  </a:lnTo>
                  <a:cubicBezTo>
                    <a:pt x="171932" y="197234"/>
                    <a:pt x="195486" y="200275"/>
                    <a:pt x="204599" y="200275"/>
                  </a:cubicBezTo>
                  <a:cubicBezTo>
                    <a:pt x="222576" y="200275"/>
                    <a:pt x="229670" y="182299"/>
                    <a:pt x="229670" y="166101"/>
                  </a:cubicBezTo>
                  <a:lnTo>
                    <a:pt x="229670" y="151675"/>
                  </a:lnTo>
                  <a:lnTo>
                    <a:pt x="223339" y="151675"/>
                  </a:lnTo>
                  <a:lnTo>
                    <a:pt x="223339" y="165602"/>
                  </a:lnTo>
                  <a:cubicBezTo>
                    <a:pt x="223339" y="184324"/>
                    <a:pt x="215744" y="193947"/>
                    <a:pt x="206370" y="193947"/>
                  </a:cubicBezTo>
                  <a:cubicBezTo>
                    <a:pt x="189409" y="193947"/>
                    <a:pt x="189409" y="170913"/>
                    <a:pt x="189409" y="166610"/>
                  </a:cubicBezTo>
                  <a:lnTo>
                    <a:pt x="189409" y="96254"/>
                  </a:lnTo>
                  <a:close/>
                  <a:moveTo>
                    <a:pt x="286377" y="113461"/>
                  </a:moveTo>
                  <a:lnTo>
                    <a:pt x="286377" y="85623"/>
                  </a:lnTo>
                  <a:lnTo>
                    <a:pt x="251185" y="88402"/>
                  </a:lnTo>
                  <a:lnTo>
                    <a:pt x="251185" y="96254"/>
                  </a:lnTo>
                  <a:cubicBezTo>
                    <a:pt x="268908" y="96254"/>
                    <a:pt x="270933" y="98025"/>
                    <a:pt x="270933" y="110428"/>
                  </a:cubicBezTo>
                  <a:lnTo>
                    <a:pt x="270933" y="178250"/>
                  </a:lnTo>
                  <a:cubicBezTo>
                    <a:pt x="270933" y="189643"/>
                    <a:pt x="268145" y="189643"/>
                    <a:pt x="251185" y="189643"/>
                  </a:cubicBezTo>
                  <a:lnTo>
                    <a:pt x="251185" y="197487"/>
                  </a:lnTo>
                  <a:cubicBezTo>
                    <a:pt x="261060" y="197234"/>
                    <a:pt x="272960" y="196725"/>
                    <a:pt x="280047" y="196725"/>
                  </a:cubicBezTo>
                  <a:cubicBezTo>
                    <a:pt x="290175" y="196725"/>
                    <a:pt x="302082" y="196725"/>
                    <a:pt x="312213" y="197487"/>
                  </a:cubicBezTo>
                  <a:lnTo>
                    <a:pt x="312213" y="189643"/>
                  </a:lnTo>
                  <a:lnTo>
                    <a:pt x="306889" y="189643"/>
                  </a:lnTo>
                  <a:cubicBezTo>
                    <a:pt x="288149" y="189643"/>
                    <a:pt x="287648" y="186856"/>
                    <a:pt x="287648" y="177749"/>
                  </a:cubicBezTo>
                  <a:lnTo>
                    <a:pt x="287648" y="138772"/>
                  </a:lnTo>
                  <a:cubicBezTo>
                    <a:pt x="287648" y="113714"/>
                    <a:pt x="298277" y="91189"/>
                    <a:pt x="317526" y="91189"/>
                  </a:cubicBezTo>
                  <a:cubicBezTo>
                    <a:pt x="319298" y="91189"/>
                    <a:pt x="319806" y="91189"/>
                    <a:pt x="320314" y="91443"/>
                  </a:cubicBezTo>
                  <a:cubicBezTo>
                    <a:pt x="319552" y="91698"/>
                    <a:pt x="314493" y="94729"/>
                    <a:pt x="314493" y="101312"/>
                  </a:cubicBezTo>
                  <a:cubicBezTo>
                    <a:pt x="314493" y="108402"/>
                    <a:pt x="319806" y="112197"/>
                    <a:pt x="325376" y="112197"/>
                  </a:cubicBezTo>
                  <a:cubicBezTo>
                    <a:pt x="329936" y="112197"/>
                    <a:pt x="336266" y="109158"/>
                    <a:pt x="336266" y="101058"/>
                  </a:cubicBezTo>
                  <a:cubicBezTo>
                    <a:pt x="336266" y="92960"/>
                    <a:pt x="328419" y="85623"/>
                    <a:pt x="317526" y="85623"/>
                  </a:cubicBezTo>
                  <a:cubicBezTo>
                    <a:pt x="299040" y="85623"/>
                    <a:pt x="289929" y="102582"/>
                    <a:pt x="286377" y="11346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619" name="Forme libre : forme 3618">
              <a:extLst>
                <a:ext uri="{FF2B5EF4-FFF2-40B4-BE49-F238E27FC236}">
                  <a16:creationId xmlns:a16="http://schemas.microsoft.com/office/drawing/2014/main" id="{15AF2D55-B381-4EFF-8F4E-5F65C59B92B4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10506046" y="-14463687"/>
              <a:ext cx="203371" cy="203260"/>
            </a:xfrm>
            <a:custGeom>
              <a:avLst/>
              <a:gdLst>
                <a:gd name="connsiteX0" fmla="*/ 188729 w 203370"/>
                <a:gd name="connsiteY0" fmla="*/ 132191 h 203260"/>
                <a:gd name="connsiteX1" fmla="*/ 190001 w 203370"/>
                <a:gd name="connsiteY1" fmla="*/ 128650 h 203260"/>
                <a:gd name="connsiteX2" fmla="*/ 186958 w 203370"/>
                <a:gd name="connsiteY2" fmla="*/ 125864 h 203260"/>
                <a:gd name="connsiteX3" fmla="*/ 183669 w 203370"/>
                <a:gd name="connsiteY3" fmla="*/ 128905 h 203260"/>
                <a:gd name="connsiteX4" fmla="*/ 114531 w 203370"/>
                <a:gd name="connsiteY4" fmla="*/ 183316 h 203260"/>
                <a:gd name="connsiteX5" fmla="*/ 77567 w 203370"/>
                <a:gd name="connsiteY5" fmla="*/ 183316 h 203260"/>
                <a:gd name="connsiteX6" fmla="*/ 71990 w 203370"/>
                <a:gd name="connsiteY6" fmla="*/ 183062 h 203260"/>
                <a:gd name="connsiteX7" fmla="*/ 68701 w 203370"/>
                <a:gd name="connsiteY7" fmla="*/ 180529 h 203260"/>
                <a:gd name="connsiteX8" fmla="*/ 69964 w 203370"/>
                <a:gd name="connsiteY8" fmla="*/ 174709 h 203260"/>
                <a:gd name="connsiteX9" fmla="*/ 87187 w 203370"/>
                <a:gd name="connsiteY9" fmla="*/ 105617 h 203260"/>
                <a:gd name="connsiteX10" fmla="*/ 112259 w 203370"/>
                <a:gd name="connsiteY10" fmla="*/ 105617 h 203260"/>
                <a:gd name="connsiteX11" fmla="*/ 133779 w 203370"/>
                <a:gd name="connsiteY11" fmla="*/ 117257 h 203260"/>
                <a:gd name="connsiteX12" fmla="*/ 132008 w 203370"/>
                <a:gd name="connsiteY12" fmla="*/ 129658 h 203260"/>
                <a:gd name="connsiteX13" fmla="*/ 131246 w 203370"/>
                <a:gd name="connsiteY13" fmla="*/ 132445 h 203260"/>
                <a:gd name="connsiteX14" fmla="*/ 134542 w 203370"/>
                <a:gd name="connsiteY14" fmla="*/ 135224 h 203260"/>
                <a:gd name="connsiteX15" fmla="*/ 138340 w 203370"/>
                <a:gd name="connsiteY15" fmla="*/ 130167 h 203260"/>
                <a:gd name="connsiteX16" fmla="*/ 152774 w 203370"/>
                <a:gd name="connsiteY16" fmla="*/ 70944 h 203260"/>
                <a:gd name="connsiteX17" fmla="*/ 149731 w 203370"/>
                <a:gd name="connsiteY17" fmla="*/ 68156 h 203260"/>
                <a:gd name="connsiteX18" fmla="*/ 146188 w 203370"/>
                <a:gd name="connsiteY18" fmla="*/ 72713 h 203260"/>
                <a:gd name="connsiteX19" fmla="*/ 113014 w 203370"/>
                <a:gd name="connsiteY19" fmla="*/ 97772 h 203260"/>
                <a:gd name="connsiteX20" fmla="*/ 89213 w 203370"/>
                <a:gd name="connsiteY20" fmla="*/ 97772 h 203260"/>
                <a:gd name="connsiteX21" fmla="*/ 104402 w 203370"/>
                <a:gd name="connsiteY21" fmla="*/ 36778 h 203260"/>
                <a:gd name="connsiteX22" fmla="*/ 118082 w 203370"/>
                <a:gd name="connsiteY22" fmla="*/ 26909 h 203260"/>
                <a:gd name="connsiteX23" fmla="*/ 153783 w 203370"/>
                <a:gd name="connsiteY23" fmla="*/ 26909 h 203260"/>
                <a:gd name="connsiteX24" fmla="*/ 192272 w 203370"/>
                <a:gd name="connsiteY24" fmla="*/ 55001 h 203260"/>
                <a:gd name="connsiteX25" fmla="*/ 191264 w 203370"/>
                <a:gd name="connsiteY25" fmla="*/ 68410 h 203260"/>
                <a:gd name="connsiteX26" fmla="*/ 191009 w 203370"/>
                <a:gd name="connsiteY26" fmla="*/ 72968 h 203260"/>
                <a:gd name="connsiteX27" fmla="*/ 194052 w 203370"/>
                <a:gd name="connsiteY27" fmla="*/ 76001 h 203260"/>
                <a:gd name="connsiteX28" fmla="*/ 197595 w 203370"/>
                <a:gd name="connsiteY28" fmla="*/ 69682 h 203260"/>
                <a:gd name="connsiteX29" fmla="*/ 202656 w 203370"/>
                <a:gd name="connsiteY29" fmla="*/ 25893 h 203260"/>
                <a:gd name="connsiteX30" fmla="*/ 195824 w 203370"/>
                <a:gd name="connsiteY30" fmla="*/ 19056 h 203260"/>
                <a:gd name="connsiteX31" fmla="*/ 67938 w 203370"/>
                <a:gd name="connsiteY31" fmla="*/ 19056 h 203260"/>
                <a:gd name="connsiteX32" fmla="*/ 60344 w 203370"/>
                <a:gd name="connsiteY32" fmla="*/ 24122 h 203260"/>
                <a:gd name="connsiteX33" fmla="*/ 67438 w 203370"/>
                <a:gd name="connsiteY33" fmla="*/ 26909 h 203260"/>
                <a:gd name="connsiteX34" fmla="*/ 83898 w 203370"/>
                <a:gd name="connsiteY34" fmla="*/ 31459 h 203260"/>
                <a:gd name="connsiteX35" fmla="*/ 82627 w 203370"/>
                <a:gd name="connsiteY35" fmla="*/ 37533 h 203260"/>
                <a:gd name="connsiteX36" fmla="*/ 49206 w 203370"/>
                <a:gd name="connsiteY36" fmla="*/ 171422 h 203260"/>
                <a:gd name="connsiteX37" fmla="*/ 26160 w 203370"/>
                <a:gd name="connsiteY37" fmla="*/ 183316 h 203260"/>
                <a:gd name="connsiteX38" fmla="*/ 19066 w 203370"/>
                <a:gd name="connsiteY38" fmla="*/ 188120 h 203260"/>
                <a:gd name="connsiteX39" fmla="*/ 26160 w 203370"/>
                <a:gd name="connsiteY39" fmla="*/ 191160 h 203260"/>
                <a:gd name="connsiteX40" fmla="*/ 157580 w 203370"/>
                <a:gd name="connsiteY40" fmla="*/ 191160 h 203260"/>
                <a:gd name="connsiteX41" fmla="*/ 165437 w 203370"/>
                <a:gd name="connsiteY41" fmla="*/ 186856 h 203260"/>
                <a:gd name="connsiteX42" fmla="*/ 188729 w 203370"/>
                <a:gd name="connsiteY42" fmla="*/ 13219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370" h="203260">
                  <a:moveTo>
                    <a:pt x="188729" y="132191"/>
                  </a:moveTo>
                  <a:cubicBezTo>
                    <a:pt x="189238" y="130929"/>
                    <a:pt x="190001" y="129150"/>
                    <a:pt x="190001" y="128650"/>
                  </a:cubicBezTo>
                  <a:cubicBezTo>
                    <a:pt x="190001" y="128396"/>
                    <a:pt x="190001" y="125864"/>
                    <a:pt x="186958" y="125864"/>
                  </a:cubicBezTo>
                  <a:cubicBezTo>
                    <a:pt x="184678" y="125864"/>
                    <a:pt x="184170" y="127380"/>
                    <a:pt x="183669" y="128905"/>
                  </a:cubicBezTo>
                  <a:cubicBezTo>
                    <a:pt x="167209" y="166357"/>
                    <a:pt x="157835" y="183316"/>
                    <a:pt x="114531" y="183316"/>
                  </a:cubicBezTo>
                  <a:lnTo>
                    <a:pt x="77567" y="183316"/>
                  </a:lnTo>
                  <a:cubicBezTo>
                    <a:pt x="74016" y="183316"/>
                    <a:pt x="73515" y="183316"/>
                    <a:pt x="71990" y="183062"/>
                  </a:cubicBezTo>
                  <a:cubicBezTo>
                    <a:pt x="69463" y="182807"/>
                    <a:pt x="68701" y="182553"/>
                    <a:pt x="68701" y="180529"/>
                  </a:cubicBezTo>
                  <a:cubicBezTo>
                    <a:pt x="68701" y="179774"/>
                    <a:pt x="68701" y="179267"/>
                    <a:pt x="69964" y="174709"/>
                  </a:cubicBezTo>
                  <a:lnTo>
                    <a:pt x="87187" y="105617"/>
                  </a:lnTo>
                  <a:lnTo>
                    <a:pt x="112259" y="105617"/>
                  </a:lnTo>
                  <a:cubicBezTo>
                    <a:pt x="133779" y="105617"/>
                    <a:pt x="133779" y="110928"/>
                    <a:pt x="133779" y="117257"/>
                  </a:cubicBezTo>
                  <a:cubicBezTo>
                    <a:pt x="133779" y="119027"/>
                    <a:pt x="133779" y="122068"/>
                    <a:pt x="132008" y="129658"/>
                  </a:cubicBezTo>
                  <a:cubicBezTo>
                    <a:pt x="131499" y="130929"/>
                    <a:pt x="131246" y="131684"/>
                    <a:pt x="131246" y="132445"/>
                  </a:cubicBezTo>
                  <a:cubicBezTo>
                    <a:pt x="131246" y="133708"/>
                    <a:pt x="132263" y="135224"/>
                    <a:pt x="134542" y="135224"/>
                  </a:cubicBezTo>
                  <a:cubicBezTo>
                    <a:pt x="136568" y="135224"/>
                    <a:pt x="137322" y="133962"/>
                    <a:pt x="138340" y="130167"/>
                  </a:cubicBezTo>
                  <a:lnTo>
                    <a:pt x="152774" y="70944"/>
                  </a:lnTo>
                  <a:cubicBezTo>
                    <a:pt x="152774" y="69427"/>
                    <a:pt x="151503" y="68156"/>
                    <a:pt x="149731" y="68156"/>
                  </a:cubicBezTo>
                  <a:cubicBezTo>
                    <a:pt x="147451" y="68156"/>
                    <a:pt x="146951" y="69682"/>
                    <a:pt x="146188" y="72713"/>
                  </a:cubicBezTo>
                  <a:cubicBezTo>
                    <a:pt x="140874" y="91952"/>
                    <a:pt x="136314" y="97772"/>
                    <a:pt x="113014" y="97772"/>
                  </a:cubicBezTo>
                  <a:lnTo>
                    <a:pt x="89213" y="97772"/>
                  </a:lnTo>
                  <a:lnTo>
                    <a:pt x="104402" y="36778"/>
                  </a:lnTo>
                  <a:cubicBezTo>
                    <a:pt x="106682" y="27917"/>
                    <a:pt x="106936" y="26909"/>
                    <a:pt x="118082" y="26909"/>
                  </a:cubicBezTo>
                  <a:lnTo>
                    <a:pt x="153783" y="26909"/>
                  </a:lnTo>
                  <a:cubicBezTo>
                    <a:pt x="184678" y="26909"/>
                    <a:pt x="192272" y="34245"/>
                    <a:pt x="192272" y="55001"/>
                  </a:cubicBezTo>
                  <a:cubicBezTo>
                    <a:pt x="192272" y="61073"/>
                    <a:pt x="192272" y="61582"/>
                    <a:pt x="191264" y="68410"/>
                  </a:cubicBezTo>
                  <a:cubicBezTo>
                    <a:pt x="191264" y="69927"/>
                    <a:pt x="191009" y="71705"/>
                    <a:pt x="191009" y="72968"/>
                  </a:cubicBezTo>
                  <a:cubicBezTo>
                    <a:pt x="191009" y="74230"/>
                    <a:pt x="191772" y="76001"/>
                    <a:pt x="194052" y="76001"/>
                  </a:cubicBezTo>
                  <a:cubicBezTo>
                    <a:pt x="196832" y="76001"/>
                    <a:pt x="197087" y="74484"/>
                    <a:pt x="197595" y="69682"/>
                  </a:cubicBezTo>
                  <a:lnTo>
                    <a:pt x="202656" y="25893"/>
                  </a:lnTo>
                  <a:cubicBezTo>
                    <a:pt x="203418" y="19056"/>
                    <a:pt x="202155" y="19056"/>
                    <a:pt x="195824" y="19056"/>
                  </a:cubicBezTo>
                  <a:lnTo>
                    <a:pt x="67938" y="19056"/>
                  </a:lnTo>
                  <a:cubicBezTo>
                    <a:pt x="62878" y="19056"/>
                    <a:pt x="60344" y="19056"/>
                    <a:pt x="60344" y="24122"/>
                  </a:cubicBezTo>
                  <a:cubicBezTo>
                    <a:pt x="60344" y="26909"/>
                    <a:pt x="62624" y="26909"/>
                    <a:pt x="67438" y="26909"/>
                  </a:cubicBezTo>
                  <a:cubicBezTo>
                    <a:pt x="76804" y="26909"/>
                    <a:pt x="83898" y="26909"/>
                    <a:pt x="83898" y="31459"/>
                  </a:cubicBezTo>
                  <a:cubicBezTo>
                    <a:pt x="83898" y="32474"/>
                    <a:pt x="83898" y="32983"/>
                    <a:pt x="82627" y="37533"/>
                  </a:cubicBezTo>
                  <a:lnTo>
                    <a:pt x="49206" y="171422"/>
                  </a:lnTo>
                  <a:cubicBezTo>
                    <a:pt x="46672" y="181291"/>
                    <a:pt x="46163" y="183316"/>
                    <a:pt x="26160" y="183316"/>
                  </a:cubicBezTo>
                  <a:cubicBezTo>
                    <a:pt x="21854" y="183316"/>
                    <a:pt x="19066" y="183316"/>
                    <a:pt x="19066" y="188120"/>
                  </a:cubicBezTo>
                  <a:cubicBezTo>
                    <a:pt x="19066" y="191160"/>
                    <a:pt x="21346" y="191160"/>
                    <a:pt x="26160" y="191160"/>
                  </a:cubicBezTo>
                  <a:lnTo>
                    <a:pt x="157580" y="191160"/>
                  </a:lnTo>
                  <a:cubicBezTo>
                    <a:pt x="163411" y="191160"/>
                    <a:pt x="163658" y="190907"/>
                    <a:pt x="165437" y="186856"/>
                  </a:cubicBezTo>
                  <a:lnTo>
                    <a:pt x="188729" y="1321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620" name="Forme libre : forme 3619">
              <a:extLst>
                <a:ext uri="{FF2B5EF4-FFF2-40B4-BE49-F238E27FC236}">
                  <a16:creationId xmlns:a16="http://schemas.microsoft.com/office/drawing/2014/main" id="{DDA25C42-B74D-403E-A50C-6AF6A72D422E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10782512" y="-14384462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6 w 203370"/>
                <a:gd name="connsiteY1" fmla="*/ 24113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6 w 203370"/>
                <a:gd name="connsiteY8" fmla="*/ 73213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2" y="29179"/>
                    <a:pt x="187466" y="29179"/>
                    <a:pt x="187466" y="24113"/>
                  </a:cubicBezTo>
                  <a:cubicBezTo>
                    <a:pt x="187466" y="19056"/>
                    <a:pt x="182652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3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6" y="78279"/>
                    <a:pt x="187466" y="73213"/>
                  </a:cubicBezTo>
                  <a:cubicBezTo>
                    <a:pt x="187466" y="68148"/>
                    <a:pt x="182652" y="68148"/>
                    <a:pt x="178855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3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621" name="Forme libre : forme 3620">
              <a:extLst>
                <a:ext uri="{FF2B5EF4-FFF2-40B4-BE49-F238E27FC236}">
                  <a16:creationId xmlns:a16="http://schemas.microsoft.com/office/drawing/2014/main" id="{8086DD39-914C-4A4E-BD0A-45F17EFC7172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11049843" y="-14532064"/>
              <a:ext cx="355899" cy="381113"/>
            </a:xfrm>
            <a:custGeom>
              <a:avLst/>
              <a:gdLst>
                <a:gd name="connsiteX0" fmla="*/ 325472 w 355898"/>
                <a:gd name="connsiteY0" fmla="*/ 373380 h 381113"/>
                <a:gd name="connsiteX1" fmla="*/ 356112 w 355898"/>
                <a:gd name="connsiteY1" fmla="*/ 292393 h 381113"/>
                <a:gd name="connsiteX2" fmla="*/ 349783 w 355898"/>
                <a:gd name="connsiteY2" fmla="*/ 292393 h 381113"/>
                <a:gd name="connsiteX3" fmla="*/ 283941 w 355898"/>
                <a:gd name="connsiteY3" fmla="*/ 343518 h 381113"/>
                <a:gd name="connsiteX4" fmla="*/ 205189 w 355898"/>
                <a:gd name="connsiteY4" fmla="*/ 351363 h 381113"/>
                <a:gd name="connsiteX5" fmla="*/ 52495 w 355898"/>
                <a:gd name="connsiteY5" fmla="*/ 351363 h 381113"/>
                <a:gd name="connsiteX6" fmla="*/ 181389 w 355898"/>
                <a:gd name="connsiteY6" fmla="*/ 200267 h 381113"/>
                <a:gd name="connsiteX7" fmla="*/ 183661 w 355898"/>
                <a:gd name="connsiteY7" fmla="*/ 196218 h 381113"/>
                <a:gd name="connsiteX8" fmla="*/ 181890 w 355898"/>
                <a:gd name="connsiteY8" fmla="*/ 192422 h 381113"/>
                <a:gd name="connsiteX9" fmla="*/ 63887 w 355898"/>
                <a:gd name="connsiteY9" fmla="*/ 31204 h 381113"/>
                <a:gd name="connsiteX10" fmla="*/ 202656 w 355898"/>
                <a:gd name="connsiteY10" fmla="*/ 31204 h 381113"/>
                <a:gd name="connsiteX11" fmla="*/ 261911 w 355898"/>
                <a:gd name="connsiteY11" fmla="*/ 35253 h 381113"/>
                <a:gd name="connsiteX12" fmla="*/ 317625 w 355898"/>
                <a:gd name="connsiteY12" fmla="*/ 54238 h 381113"/>
                <a:gd name="connsiteX13" fmla="*/ 349783 w 355898"/>
                <a:gd name="connsiteY13" fmla="*/ 90173 h 381113"/>
                <a:gd name="connsiteX14" fmla="*/ 356112 w 355898"/>
                <a:gd name="connsiteY14" fmla="*/ 90173 h 381113"/>
                <a:gd name="connsiteX15" fmla="*/ 325472 w 355898"/>
                <a:gd name="connsiteY15" fmla="*/ 19056 h 381113"/>
                <a:gd name="connsiteX16" fmla="*/ 26160 w 355898"/>
                <a:gd name="connsiteY16" fmla="*/ 19056 h 381113"/>
                <a:gd name="connsiteX17" fmla="*/ 19320 w 355898"/>
                <a:gd name="connsiteY17" fmla="*/ 20827 h 381113"/>
                <a:gd name="connsiteX18" fmla="*/ 19066 w 355898"/>
                <a:gd name="connsiteY18" fmla="*/ 29179 h 381113"/>
                <a:gd name="connsiteX19" fmla="*/ 153021 w 355898"/>
                <a:gd name="connsiteY19" fmla="*/ 212414 h 381113"/>
                <a:gd name="connsiteX20" fmla="*/ 21854 w 355898"/>
                <a:gd name="connsiteY20" fmla="*/ 366044 h 381113"/>
                <a:gd name="connsiteX21" fmla="*/ 19320 w 355898"/>
                <a:gd name="connsiteY21" fmla="*/ 370602 h 381113"/>
                <a:gd name="connsiteX22" fmla="*/ 26160 w 355898"/>
                <a:gd name="connsiteY22" fmla="*/ 373380 h 381113"/>
                <a:gd name="connsiteX23" fmla="*/ 325472 w 355898"/>
                <a:gd name="connsiteY23" fmla="*/ 373380 h 3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55898" h="381113">
                  <a:moveTo>
                    <a:pt x="325472" y="373380"/>
                  </a:moveTo>
                  <a:lnTo>
                    <a:pt x="356112" y="292393"/>
                  </a:lnTo>
                  <a:lnTo>
                    <a:pt x="349783" y="292393"/>
                  </a:lnTo>
                  <a:cubicBezTo>
                    <a:pt x="339907" y="318714"/>
                    <a:pt x="313064" y="335929"/>
                    <a:pt x="283941" y="343518"/>
                  </a:cubicBezTo>
                  <a:cubicBezTo>
                    <a:pt x="278626" y="344781"/>
                    <a:pt x="253808" y="351363"/>
                    <a:pt x="205189" y="351363"/>
                  </a:cubicBezTo>
                  <a:lnTo>
                    <a:pt x="52495" y="351363"/>
                  </a:lnTo>
                  <a:lnTo>
                    <a:pt x="181389" y="200267"/>
                  </a:lnTo>
                  <a:cubicBezTo>
                    <a:pt x="183161" y="198242"/>
                    <a:pt x="183661" y="197488"/>
                    <a:pt x="183661" y="196218"/>
                  </a:cubicBezTo>
                  <a:cubicBezTo>
                    <a:pt x="183661" y="195710"/>
                    <a:pt x="183661" y="194956"/>
                    <a:pt x="181890" y="192422"/>
                  </a:cubicBezTo>
                  <a:lnTo>
                    <a:pt x="63887" y="31204"/>
                  </a:lnTo>
                  <a:lnTo>
                    <a:pt x="202656" y="31204"/>
                  </a:lnTo>
                  <a:cubicBezTo>
                    <a:pt x="236585" y="31204"/>
                    <a:pt x="259631" y="34745"/>
                    <a:pt x="261911" y="35253"/>
                  </a:cubicBezTo>
                  <a:cubicBezTo>
                    <a:pt x="275583" y="37277"/>
                    <a:pt x="297621" y="41580"/>
                    <a:pt x="317625" y="54238"/>
                  </a:cubicBezTo>
                  <a:cubicBezTo>
                    <a:pt x="323955" y="58287"/>
                    <a:pt x="341170" y="69672"/>
                    <a:pt x="349783" y="90173"/>
                  </a:cubicBezTo>
                  <a:lnTo>
                    <a:pt x="356112" y="90173"/>
                  </a:lnTo>
                  <a:lnTo>
                    <a:pt x="325472" y="19056"/>
                  </a:lnTo>
                  <a:lnTo>
                    <a:pt x="26160" y="19056"/>
                  </a:lnTo>
                  <a:cubicBezTo>
                    <a:pt x="20329" y="19056"/>
                    <a:pt x="20082" y="19310"/>
                    <a:pt x="19320" y="20827"/>
                  </a:cubicBezTo>
                  <a:cubicBezTo>
                    <a:pt x="19066" y="21588"/>
                    <a:pt x="19066" y="26392"/>
                    <a:pt x="19066" y="29179"/>
                  </a:cubicBezTo>
                  <a:lnTo>
                    <a:pt x="153021" y="212414"/>
                  </a:lnTo>
                  <a:lnTo>
                    <a:pt x="21854" y="366044"/>
                  </a:lnTo>
                  <a:cubicBezTo>
                    <a:pt x="19320" y="369078"/>
                    <a:pt x="19320" y="370348"/>
                    <a:pt x="19320" y="370602"/>
                  </a:cubicBezTo>
                  <a:cubicBezTo>
                    <a:pt x="19320" y="373380"/>
                    <a:pt x="21600" y="373380"/>
                    <a:pt x="26160" y="373380"/>
                  </a:cubicBezTo>
                  <a:lnTo>
                    <a:pt x="325472" y="37338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622" name="Forme libre : forme 3621">
              <a:extLst>
                <a:ext uri="{FF2B5EF4-FFF2-40B4-BE49-F238E27FC236}">
                  <a16:creationId xmlns:a16="http://schemas.microsoft.com/office/drawing/2014/main" id="{1BD45C7E-2E3C-4175-ACA9-4F3CA434402E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11164316" y="-14078640"/>
              <a:ext cx="127107" cy="101630"/>
            </a:xfrm>
            <a:custGeom>
              <a:avLst/>
              <a:gdLst>
                <a:gd name="connsiteX0" fmla="*/ 32365 w 127106"/>
                <a:gd name="connsiteY0" fmla="*/ 86044 h 101630"/>
                <a:gd name="connsiteX1" fmla="*/ 30593 w 127106"/>
                <a:gd name="connsiteY1" fmla="*/ 93309 h 101630"/>
                <a:gd name="connsiteX2" fmla="*/ 36622 w 127106"/>
                <a:gd name="connsiteY2" fmla="*/ 98978 h 101630"/>
                <a:gd name="connsiteX3" fmla="*/ 43534 w 127106"/>
                <a:gd name="connsiteY3" fmla="*/ 95080 h 101630"/>
                <a:gd name="connsiteX4" fmla="*/ 46727 w 127106"/>
                <a:gd name="connsiteY4" fmla="*/ 84091 h 101630"/>
                <a:gd name="connsiteX5" fmla="*/ 50628 w 127106"/>
                <a:gd name="connsiteY5" fmla="*/ 68148 h 101630"/>
                <a:gd name="connsiteX6" fmla="*/ 53639 w 127106"/>
                <a:gd name="connsiteY6" fmla="*/ 56269 h 101630"/>
                <a:gd name="connsiteX7" fmla="*/ 61090 w 127106"/>
                <a:gd name="connsiteY7" fmla="*/ 40318 h 101630"/>
                <a:gd name="connsiteX8" fmla="*/ 87688 w 127106"/>
                <a:gd name="connsiteY8" fmla="*/ 24018 h 101630"/>
                <a:gd name="connsiteX9" fmla="*/ 98150 w 127106"/>
                <a:gd name="connsiteY9" fmla="*/ 36419 h 101630"/>
                <a:gd name="connsiteX10" fmla="*/ 87688 w 127106"/>
                <a:gd name="connsiteY10" fmla="*/ 74166 h 101630"/>
                <a:gd name="connsiteX11" fmla="*/ 85027 w 127106"/>
                <a:gd name="connsiteY11" fmla="*/ 83741 h 101630"/>
                <a:gd name="connsiteX12" fmla="*/ 101868 w 127106"/>
                <a:gd name="connsiteY12" fmla="*/ 98978 h 101630"/>
                <a:gd name="connsiteX13" fmla="*/ 127409 w 127106"/>
                <a:gd name="connsiteY13" fmla="*/ 71863 h 101630"/>
                <a:gd name="connsiteX14" fmla="*/ 124564 w 127106"/>
                <a:gd name="connsiteY14" fmla="*/ 69561 h 101630"/>
                <a:gd name="connsiteX15" fmla="*/ 121196 w 127106"/>
                <a:gd name="connsiteY15" fmla="*/ 72578 h 101630"/>
                <a:gd name="connsiteX16" fmla="*/ 102400 w 127106"/>
                <a:gd name="connsiteY16" fmla="*/ 94016 h 101630"/>
                <a:gd name="connsiteX17" fmla="*/ 97968 w 127106"/>
                <a:gd name="connsiteY17" fmla="*/ 87815 h 101630"/>
                <a:gd name="connsiteX18" fmla="*/ 102051 w 127106"/>
                <a:gd name="connsiteY18" fmla="*/ 73459 h 101630"/>
                <a:gd name="connsiteX19" fmla="*/ 111449 w 127106"/>
                <a:gd name="connsiteY19" fmla="*/ 39254 h 101630"/>
                <a:gd name="connsiteX20" fmla="*/ 88394 w 127106"/>
                <a:gd name="connsiteY20" fmla="*/ 19056 h 101630"/>
                <a:gd name="connsiteX21" fmla="*/ 58429 w 127106"/>
                <a:gd name="connsiteY21" fmla="*/ 35182 h 101630"/>
                <a:gd name="connsiteX22" fmla="*/ 39459 w 127106"/>
                <a:gd name="connsiteY22" fmla="*/ 19056 h 101630"/>
                <a:gd name="connsiteX23" fmla="*/ 25453 w 127106"/>
                <a:gd name="connsiteY23" fmla="*/ 28624 h 101630"/>
                <a:gd name="connsiteX24" fmla="*/ 19066 w 127106"/>
                <a:gd name="connsiteY24" fmla="*/ 46171 h 101630"/>
                <a:gd name="connsiteX25" fmla="*/ 22077 w 127106"/>
                <a:gd name="connsiteY25" fmla="*/ 48472 h 101630"/>
                <a:gd name="connsiteX26" fmla="*/ 25985 w 127106"/>
                <a:gd name="connsiteY26" fmla="*/ 43153 h 101630"/>
                <a:gd name="connsiteX27" fmla="*/ 38926 w 127106"/>
                <a:gd name="connsiteY27" fmla="*/ 24018 h 101630"/>
                <a:gd name="connsiteX28" fmla="*/ 44774 w 127106"/>
                <a:gd name="connsiteY28" fmla="*/ 32704 h 101630"/>
                <a:gd name="connsiteX29" fmla="*/ 41937 w 127106"/>
                <a:gd name="connsiteY29" fmla="*/ 47408 h 101630"/>
                <a:gd name="connsiteX30" fmla="*/ 38037 w 127106"/>
                <a:gd name="connsiteY30" fmla="*/ 63359 h 101630"/>
                <a:gd name="connsiteX31" fmla="*/ 32365 w 127106"/>
                <a:gd name="connsiteY31" fmla="*/ 86044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7106" h="101630">
                  <a:moveTo>
                    <a:pt x="32365" y="86044"/>
                  </a:moveTo>
                  <a:cubicBezTo>
                    <a:pt x="31657" y="88346"/>
                    <a:pt x="30593" y="92777"/>
                    <a:pt x="30593" y="93309"/>
                  </a:cubicBezTo>
                  <a:cubicBezTo>
                    <a:pt x="30593" y="97207"/>
                    <a:pt x="33787" y="98978"/>
                    <a:pt x="36622" y="98978"/>
                  </a:cubicBezTo>
                  <a:cubicBezTo>
                    <a:pt x="39809" y="98978"/>
                    <a:pt x="42652" y="96676"/>
                    <a:pt x="43534" y="95080"/>
                  </a:cubicBezTo>
                  <a:cubicBezTo>
                    <a:pt x="44424" y="93484"/>
                    <a:pt x="45838" y="87815"/>
                    <a:pt x="46727" y="84091"/>
                  </a:cubicBezTo>
                  <a:cubicBezTo>
                    <a:pt x="47617" y="80724"/>
                    <a:pt x="49563" y="72578"/>
                    <a:pt x="50628" y="68148"/>
                  </a:cubicBezTo>
                  <a:cubicBezTo>
                    <a:pt x="51693" y="64242"/>
                    <a:pt x="52757" y="60343"/>
                    <a:pt x="53639" y="56269"/>
                  </a:cubicBezTo>
                  <a:cubicBezTo>
                    <a:pt x="55593" y="49004"/>
                    <a:pt x="55951" y="47583"/>
                    <a:pt x="61090" y="40318"/>
                  </a:cubicBezTo>
                  <a:cubicBezTo>
                    <a:pt x="66056" y="33228"/>
                    <a:pt x="74389" y="24018"/>
                    <a:pt x="87688" y="24018"/>
                  </a:cubicBezTo>
                  <a:cubicBezTo>
                    <a:pt x="97968" y="24018"/>
                    <a:pt x="98150" y="33053"/>
                    <a:pt x="98150" y="36419"/>
                  </a:cubicBezTo>
                  <a:cubicBezTo>
                    <a:pt x="98150" y="47051"/>
                    <a:pt x="90524" y="66726"/>
                    <a:pt x="87688" y="74166"/>
                  </a:cubicBezTo>
                  <a:cubicBezTo>
                    <a:pt x="85733" y="79129"/>
                    <a:pt x="85027" y="80724"/>
                    <a:pt x="85027" y="83741"/>
                  </a:cubicBezTo>
                  <a:cubicBezTo>
                    <a:pt x="85027" y="93134"/>
                    <a:pt x="92827" y="98978"/>
                    <a:pt x="101868" y="98978"/>
                  </a:cubicBezTo>
                  <a:cubicBezTo>
                    <a:pt x="119599" y="98978"/>
                    <a:pt x="127409" y="74523"/>
                    <a:pt x="127409" y="71863"/>
                  </a:cubicBezTo>
                  <a:cubicBezTo>
                    <a:pt x="127409" y="69561"/>
                    <a:pt x="125097" y="69561"/>
                    <a:pt x="124564" y="69561"/>
                  </a:cubicBezTo>
                  <a:cubicBezTo>
                    <a:pt x="122086" y="69561"/>
                    <a:pt x="121911" y="70624"/>
                    <a:pt x="121196" y="72578"/>
                  </a:cubicBezTo>
                  <a:cubicBezTo>
                    <a:pt x="117121" y="86751"/>
                    <a:pt x="109495" y="94016"/>
                    <a:pt x="102400" y="94016"/>
                  </a:cubicBezTo>
                  <a:cubicBezTo>
                    <a:pt x="98682" y="94016"/>
                    <a:pt x="97968" y="91538"/>
                    <a:pt x="97968" y="87815"/>
                  </a:cubicBezTo>
                  <a:cubicBezTo>
                    <a:pt x="97968" y="83741"/>
                    <a:pt x="98857" y="81439"/>
                    <a:pt x="102051" y="73459"/>
                  </a:cubicBezTo>
                  <a:cubicBezTo>
                    <a:pt x="104180" y="67965"/>
                    <a:pt x="111449" y="49179"/>
                    <a:pt x="111449" y="39254"/>
                  </a:cubicBezTo>
                  <a:cubicBezTo>
                    <a:pt x="111449" y="22064"/>
                    <a:pt x="97792" y="19056"/>
                    <a:pt x="88394" y="19056"/>
                  </a:cubicBezTo>
                  <a:cubicBezTo>
                    <a:pt x="73682" y="19056"/>
                    <a:pt x="63752" y="28090"/>
                    <a:pt x="58429" y="35182"/>
                  </a:cubicBezTo>
                  <a:cubicBezTo>
                    <a:pt x="57190" y="22954"/>
                    <a:pt x="46727" y="19056"/>
                    <a:pt x="39459" y="19056"/>
                  </a:cubicBezTo>
                  <a:cubicBezTo>
                    <a:pt x="31832" y="19056"/>
                    <a:pt x="27757" y="24550"/>
                    <a:pt x="25453" y="28624"/>
                  </a:cubicBezTo>
                  <a:cubicBezTo>
                    <a:pt x="21552" y="35182"/>
                    <a:pt x="19066" y="45280"/>
                    <a:pt x="19066" y="46171"/>
                  </a:cubicBezTo>
                  <a:cubicBezTo>
                    <a:pt x="19066" y="48472"/>
                    <a:pt x="21552" y="48472"/>
                    <a:pt x="22077" y="48472"/>
                  </a:cubicBezTo>
                  <a:cubicBezTo>
                    <a:pt x="24563" y="48472"/>
                    <a:pt x="24738" y="47940"/>
                    <a:pt x="25985" y="43153"/>
                  </a:cubicBezTo>
                  <a:cubicBezTo>
                    <a:pt x="28639" y="32704"/>
                    <a:pt x="32007" y="24018"/>
                    <a:pt x="38926" y="24018"/>
                  </a:cubicBezTo>
                  <a:cubicBezTo>
                    <a:pt x="43534" y="24018"/>
                    <a:pt x="44774" y="27917"/>
                    <a:pt x="44774" y="32704"/>
                  </a:cubicBezTo>
                  <a:cubicBezTo>
                    <a:pt x="44774" y="36071"/>
                    <a:pt x="43185" y="42621"/>
                    <a:pt x="41937" y="47408"/>
                  </a:cubicBezTo>
                  <a:cubicBezTo>
                    <a:pt x="40698" y="52197"/>
                    <a:pt x="38926" y="59461"/>
                    <a:pt x="38037" y="63359"/>
                  </a:cubicBezTo>
                  <a:lnTo>
                    <a:pt x="32365" y="860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623" name="Forme libre : forme 3622">
              <a:extLst>
                <a:ext uri="{FF2B5EF4-FFF2-40B4-BE49-F238E27FC236}">
                  <a16:creationId xmlns:a16="http://schemas.microsoft.com/office/drawing/2014/main" id="{09F11194-8934-4409-A448-679D69AB5FFE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11426574" y="-14481400"/>
              <a:ext cx="76264" cy="279483"/>
            </a:xfrm>
            <a:custGeom>
              <a:avLst/>
              <a:gdLst>
                <a:gd name="connsiteX0" fmla="*/ 77813 w 76264"/>
                <a:gd name="connsiteY0" fmla="*/ 269612 h 279482"/>
                <a:gd name="connsiteX1" fmla="*/ 73508 w 76264"/>
                <a:gd name="connsiteY1" fmla="*/ 264047 h 279482"/>
                <a:gd name="connsiteX2" fmla="*/ 33755 w 76264"/>
                <a:gd name="connsiteY2" fmla="*/ 145600 h 279482"/>
                <a:gd name="connsiteX3" fmla="*/ 74525 w 76264"/>
                <a:gd name="connsiteY3" fmla="*/ 25891 h 279482"/>
                <a:gd name="connsiteX4" fmla="*/ 77813 w 76264"/>
                <a:gd name="connsiteY4" fmla="*/ 21588 h 279482"/>
                <a:gd name="connsiteX5" fmla="*/ 75280 w 76264"/>
                <a:gd name="connsiteY5" fmla="*/ 19056 h 279482"/>
                <a:gd name="connsiteX6" fmla="*/ 35018 w 76264"/>
                <a:gd name="connsiteY6" fmla="*/ 68410 h 279482"/>
                <a:gd name="connsiteX7" fmla="*/ 19066 w 76264"/>
                <a:gd name="connsiteY7" fmla="*/ 145600 h 279482"/>
                <a:gd name="connsiteX8" fmla="*/ 35781 w 76264"/>
                <a:gd name="connsiteY8" fmla="*/ 224563 h 279482"/>
                <a:gd name="connsiteX9" fmla="*/ 75280 w 76264"/>
                <a:gd name="connsiteY9" fmla="*/ 272146 h 279482"/>
                <a:gd name="connsiteX10" fmla="*/ 77813 w 76264"/>
                <a:gd name="connsiteY10" fmla="*/ 26961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269612"/>
                  </a:moveTo>
                  <a:cubicBezTo>
                    <a:pt x="77813" y="268859"/>
                    <a:pt x="77813" y="268350"/>
                    <a:pt x="73508" y="264047"/>
                  </a:cubicBezTo>
                  <a:cubicBezTo>
                    <a:pt x="41858" y="232160"/>
                    <a:pt x="33755" y="184323"/>
                    <a:pt x="33755" y="145600"/>
                  </a:cubicBezTo>
                  <a:cubicBezTo>
                    <a:pt x="33755" y="101567"/>
                    <a:pt x="43376" y="57524"/>
                    <a:pt x="74525" y="25891"/>
                  </a:cubicBezTo>
                  <a:cubicBezTo>
                    <a:pt x="77813" y="22850"/>
                    <a:pt x="77813" y="22342"/>
                    <a:pt x="77813" y="21588"/>
                  </a:cubicBezTo>
                  <a:cubicBezTo>
                    <a:pt x="77813" y="19817"/>
                    <a:pt x="76796" y="19056"/>
                    <a:pt x="75280" y="19056"/>
                  </a:cubicBezTo>
                  <a:cubicBezTo>
                    <a:pt x="72745" y="19056"/>
                    <a:pt x="49961" y="36269"/>
                    <a:pt x="35018" y="68410"/>
                  </a:cubicBezTo>
                  <a:cubicBezTo>
                    <a:pt x="22101" y="96246"/>
                    <a:pt x="19066" y="124338"/>
                    <a:pt x="19066" y="145600"/>
                  </a:cubicBezTo>
                  <a:cubicBezTo>
                    <a:pt x="19066" y="165340"/>
                    <a:pt x="21846" y="195962"/>
                    <a:pt x="35781" y="224563"/>
                  </a:cubicBezTo>
                  <a:cubicBezTo>
                    <a:pt x="50970" y="255694"/>
                    <a:pt x="72745" y="272146"/>
                    <a:pt x="75280" y="272146"/>
                  </a:cubicBezTo>
                  <a:cubicBezTo>
                    <a:pt x="76796" y="272146"/>
                    <a:pt x="77813" y="271383"/>
                    <a:pt x="77813" y="2696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624" name="Forme libre : forme 3623">
              <a:extLst>
                <a:ext uri="{FF2B5EF4-FFF2-40B4-BE49-F238E27FC236}">
                  <a16:creationId xmlns:a16="http://schemas.microsoft.com/office/drawing/2014/main" id="{8149E902-1861-4C5D-8FD1-359EF906E257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11521004" y="-14359912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7 w 177949"/>
                <a:gd name="connsiteY1" fmla="*/ 24113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3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7" y="29179"/>
                    <a:pt x="173787" y="29179"/>
                    <a:pt x="173787" y="24113"/>
                  </a:cubicBezTo>
                  <a:cubicBezTo>
                    <a:pt x="173787" y="19056"/>
                    <a:pt x="169227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625" name="Forme libre : forme 3624">
              <a:extLst>
                <a:ext uri="{FF2B5EF4-FFF2-40B4-BE49-F238E27FC236}">
                  <a16:creationId xmlns:a16="http://schemas.microsoft.com/office/drawing/2014/main" id="{9FB2E422-6201-483E-807E-BFEAD52D1A24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11719512" y="-14481400"/>
              <a:ext cx="203371" cy="279483"/>
            </a:xfrm>
            <a:custGeom>
              <a:avLst/>
              <a:gdLst>
                <a:gd name="connsiteX0" fmla="*/ 70981 w 203370"/>
                <a:gd name="connsiteY0" fmla="*/ 46892 h 279482"/>
                <a:gd name="connsiteX1" fmla="*/ 65150 w 203370"/>
                <a:gd name="connsiteY1" fmla="*/ 40318 h 279482"/>
                <a:gd name="connsiteX2" fmla="*/ 19066 w 203370"/>
                <a:gd name="connsiteY2" fmla="*/ 56516 h 279482"/>
                <a:gd name="connsiteX3" fmla="*/ 19066 w 203370"/>
                <a:gd name="connsiteY3" fmla="*/ 64359 h 279482"/>
                <a:gd name="connsiteX4" fmla="*/ 52241 w 203370"/>
                <a:gd name="connsiteY4" fmla="*/ 57778 h 279482"/>
                <a:gd name="connsiteX5" fmla="*/ 52241 w 203370"/>
                <a:gd name="connsiteY5" fmla="*/ 188880 h 279482"/>
                <a:gd name="connsiteX6" fmla="*/ 28687 w 203370"/>
                <a:gd name="connsiteY6" fmla="*/ 201029 h 279482"/>
                <a:gd name="connsiteX7" fmla="*/ 20583 w 203370"/>
                <a:gd name="connsiteY7" fmla="*/ 201029 h 279482"/>
                <a:gd name="connsiteX8" fmla="*/ 20583 w 203370"/>
                <a:gd name="connsiteY8" fmla="*/ 208873 h 279482"/>
                <a:gd name="connsiteX9" fmla="*/ 61607 w 203370"/>
                <a:gd name="connsiteY9" fmla="*/ 208111 h 279482"/>
                <a:gd name="connsiteX10" fmla="*/ 102630 w 203370"/>
                <a:gd name="connsiteY10" fmla="*/ 208873 h 279482"/>
                <a:gd name="connsiteX11" fmla="*/ 102630 w 203370"/>
                <a:gd name="connsiteY11" fmla="*/ 201029 h 279482"/>
                <a:gd name="connsiteX12" fmla="*/ 94528 w 203370"/>
                <a:gd name="connsiteY12" fmla="*/ 201029 h 279482"/>
                <a:gd name="connsiteX13" fmla="*/ 70981 w 203370"/>
                <a:gd name="connsiteY13" fmla="*/ 188880 h 279482"/>
                <a:gd name="connsiteX14" fmla="*/ 70981 w 203370"/>
                <a:gd name="connsiteY14" fmla="*/ 46892 h 279482"/>
                <a:gd name="connsiteX15" fmla="*/ 196340 w 203370"/>
                <a:gd name="connsiteY15" fmla="*/ 145600 h 279482"/>
                <a:gd name="connsiteX16" fmla="*/ 179626 w 203370"/>
                <a:gd name="connsiteY16" fmla="*/ 66639 h 279482"/>
                <a:gd name="connsiteX17" fmla="*/ 140127 w 203370"/>
                <a:gd name="connsiteY17" fmla="*/ 19056 h 279482"/>
                <a:gd name="connsiteX18" fmla="*/ 137593 w 203370"/>
                <a:gd name="connsiteY18" fmla="*/ 21588 h 279482"/>
                <a:gd name="connsiteX19" fmla="*/ 142407 w 203370"/>
                <a:gd name="connsiteY19" fmla="*/ 27408 h 279482"/>
                <a:gd name="connsiteX20" fmla="*/ 181652 w 203370"/>
                <a:gd name="connsiteY20" fmla="*/ 145600 h 279482"/>
                <a:gd name="connsiteX21" fmla="*/ 140882 w 203370"/>
                <a:gd name="connsiteY21" fmla="*/ 265309 h 279482"/>
                <a:gd name="connsiteX22" fmla="*/ 137593 w 203370"/>
                <a:gd name="connsiteY22" fmla="*/ 269612 h 279482"/>
                <a:gd name="connsiteX23" fmla="*/ 140127 w 203370"/>
                <a:gd name="connsiteY23" fmla="*/ 272146 h 279482"/>
                <a:gd name="connsiteX24" fmla="*/ 180389 w 203370"/>
                <a:gd name="connsiteY24" fmla="*/ 222792 h 279482"/>
                <a:gd name="connsiteX25" fmla="*/ 196340 w 203370"/>
                <a:gd name="connsiteY25" fmla="*/ 1456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3370" h="279482">
                  <a:moveTo>
                    <a:pt x="70981" y="46892"/>
                  </a:moveTo>
                  <a:cubicBezTo>
                    <a:pt x="70981" y="40819"/>
                    <a:pt x="70981" y="40318"/>
                    <a:pt x="65150" y="40318"/>
                  </a:cubicBezTo>
                  <a:cubicBezTo>
                    <a:pt x="49452" y="56516"/>
                    <a:pt x="27169" y="56516"/>
                    <a:pt x="19066" y="56516"/>
                  </a:cubicBezTo>
                  <a:lnTo>
                    <a:pt x="19066" y="64359"/>
                  </a:lnTo>
                  <a:cubicBezTo>
                    <a:pt x="24127" y="64359"/>
                    <a:pt x="39069" y="64359"/>
                    <a:pt x="52241" y="57778"/>
                  </a:cubicBezTo>
                  <a:lnTo>
                    <a:pt x="52241" y="188880"/>
                  </a:lnTo>
                  <a:cubicBezTo>
                    <a:pt x="52241" y="197988"/>
                    <a:pt x="51478" y="201029"/>
                    <a:pt x="28687" y="201029"/>
                  </a:cubicBezTo>
                  <a:lnTo>
                    <a:pt x="20583" y="201029"/>
                  </a:lnTo>
                  <a:lnTo>
                    <a:pt x="20583" y="208873"/>
                  </a:lnTo>
                  <a:cubicBezTo>
                    <a:pt x="29449" y="208111"/>
                    <a:pt x="51478" y="208111"/>
                    <a:pt x="61607" y="208111"/>
                  </a:cubicBezTo>
                  <a:cubicBezTo>
                    <a:pt x="71736" y="208111"/>
                    <a:pt x="93765" y="208111"/>
                    <a:pt x="102630" y="208873"/>
                  </a:cubicBezTo>
                  <a:lnTo>
                    <a:pt x="102630" y="201029"/>
                  </a:lnTo>
                  <a:lnTo>
                    <a:pt x="94528" y="201029"/>
                  </a:lnTo>
                  <a:cubicBezTo>
                    <a:pt x="71736" y="201029"/>
                    <a:pt x="70981" y="198242"/>
                    <a:pt x="70981" y="188880"/>
                  </a:cubicBezTo>
                  <a:lnTo>
                    <a:pt x="70981" y="46892"/>
                  </a:lnTo>
                  <a:close/>
                  <a:moveTo>
                    <a:pt x="196340" y="145600"/>
                  </a:moveTo>
                  <a:cubicBezTo>
                    <a:pt x="196340" y="125862"/>
                    <a:pt x="193560" y="95238"/>
                    <a:pt x="179626" y="66639"/>
                  </a:cubicBezTo>
                  <a:cubicBezTo>
                    <a:pt x="164437" y="35506"/>
                    <a:pt x="142654" y="19056"/>
                    <a:pt x="140127" y="19056"/>
                  </a:cubicBezTo>
                  <a:cubicBezTo>
                    <a:pt x="138602" y="19056"/>
                    <a:pt x="137593" y="20071"/>
                    <a:pt x="137593" y="21588"/>
                  </a:cubicBezTo>
                  <a:cubicBezTo>
                    <a:pt x="137593" y="22342"/>
                    <a:pt x="137593" y="22850"/>
                    <a:pt x="142407" y="27408"/>
                  </a:cubicBezTo>
                  <a:cubicBezTo>
                    <a:pt x="167217" y="52467"/>
                    <a:pt x="181652" y="92706"/>
                    <a:pt x="181652" y="145600"/>
                  </a:cubicBezTo>
                  <a:cubicBezTo>
                    <a:pt x="181652" y="188880"/>
                    <a:pt x="172285" y="233424"/>
                    <a:pt x="140882" y="265309"/>
                  </a:cubicBezTo>
                  <a:cubicBezTo>
                    <a:pt x="137593" y="268350"/>
                    <a:pt x="137593" y="268859"/>
                    <a:pt x="137593" y="269612"/>
                  </a:cubicBezTo>
                  <a:cubicBezTo>
                    <a:pt x="137593" y="271129"/>
                    <a:pt x="138602" y="272146"/>
                    <a:pt x="140127" y="272146"/>
                  </a:cubicBezTo>
                  <a:cubicBezTo>
                    <a:pt x="142654" y="272146"/>
                    <a:pt x="165445" y="254933"/>
                    <a:pt x="180389" y="222792"/>
                  </a:cubicBezTo>
                  <a:cubicBezTo>
                    <a:pt x="193306" y="194955"/>
                    <a:pt x="196340" y="166864"/>
                    <a:pt x="196340" y="145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626" name="Forme libre : forme 3625">
              <a:extLst>
                <a:ext uri="{FF2B5EF4-FFF2-40B4-BE49-F238E27FC236}">
                  <a16:creationId xmlns:a16="http://schemas.microsoft.com/office/drawing/2014/main" id="{D8FED235-F313-441A-8600-5D06D5961480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>
              <a:off x="11934315" y="-14516437"/>
              <a:ext cx="152528" cy="152445"/>
            </a:xfrm>
            <a:custGeom>
              <a:avLst/>
              <a:gdLst>
                <a:gd name="connsiteX0" fmla="*/ 67470 w 152528"/>
                <a:gd name="connsiteY0" fmla="*/ 82322 h 152445"/>
                <a:gd name="connsiteX1" fmla="*/ 86448 w 152528"/>
                <a:gd name="connsiteY1" fmla="*/ 82322 h 152445"/>
                <a:gd name="connsiteX2" fmla="*/ 102225 w 152528"/>
                <a:gd name="connsiteY2" fmla="*/ 90293 h 152445"/>
                <a:gd name="connsiteX3" fmla="*/ 100986 w 152528"/>
                <a:gd name="connsiteY3" fmla="*/ 98273 h 152445"/>
                <a:gd name="connsiteX4" fmla="*/ 100453 w 152528"/>
                <a:gd name="connsiteY4" fmla="*/ 100400 h 152445"/>
                <a:gd name="connsiteX5" fmla="*/ 103464 w 152528"/>
                <a:gd name="connsiteY5" fmla="*/ 103052 h 152445"/>
                <a:gd name="connsiteX6" fmla="*/ 106833 w 152528"/>
                <a:gd name="connsiteY6" fmla="*/ 98978 h 152445"/>
                <a:gd name="connsiteX7" fmla="*/ 116413 w 152528"/>
                <a:gd name="connsiteY7" fmla="*/ 61407 h 152445"/>
                <a:gd name="connsiteX8" fmla="*/ 117121 w 152528"/>
                <a:gd name="connsiteY8" fmla="*/ 57866 h 152445"/>
                <a:gd name="connsiteX9" fmla="*/ 114110 w 152528"/>
                <a:gd name="connsiteY9" fmla="*/ 55207 h 152445"/>
                <a:gd name="connsiteX10" fmla="*/ 110559 w 152528"/>
                <a:gd name="connsiteY10" fmla="*/ 59462 h 152445"/>
                <a:gd name="connsiteX11" fmla="*/ 86798 w 152528"/>
                <a:gd name="connsiteY11" fmla="*/ 75937 h 152445"/>
                <a:gd name="connsiteX12" fmla="*/ 69066 w 152528"/>
                <a:gd name="connsiteY12" fmla="*/ 75937 h 152445"/>
                <a:gd name="connsiteX13" fmla="*/ 80236 w 152528"/>
                <a:gd name="connsiteY13" fmla="*/ 31459 h 152445"/>
                <a:gd name="connsiteX14" fmla="*/ 89284 w 152528"/>
                <a:gd name="connsiteY14" fmla="*/ 25432 h 152445"/>
                <a:gd name="connsiteX15" fmla="*/ 116413 w 152528"/>
                <a:gd name="connsiteY15" fmla="*/ 25432 h 152445"/>
                <a:gd name="connsiteX16" fmla="*/ 144425 w 152528"/>
                <a:gd name="connsiteY16" fmla="*/ 45814 h 152445"/>
                <a:gd name="connsiteX17" fmla="*/ 143717 w 152528"/>
                <a:gd name="connsiteY17" fmla="*/ 56803 h 152445"/>
                <a:gd name="connsiteX18" fmla="*/ 146728 w 152528"/>
                <a:gd name="connsiteY18" fmla="*/ 59811 h 152445"/>
                <a:gd name="connsiteX19" fmla="*/ 149922 w 152528"/>
                <a:gd name="connsiteY19" fmla="*/ 55207 h 152445"/>
                <a:gd name="connsiteX20" fmla="*/ 153115 w 152528"/>
                <a:gd name="connsiteY20" fmla="*/ 24369 h 152445"/>
                <a:gd name="connsiteX21" fmla="*/ 147976 w 152528"/>
                <a:gd name="connsiteY21" fmla="*/ 19056 h 152445"/>
                <a:gd name="connsiteX22" fmla="*/ 53289 w 152528"/>
                <a:gd name="connsiteY22" fmla="*/ 19056 h 152445"/>
                <a:gd name="connsiteX23" fmla="*/ 47617 w 152528"/>
                <a:gd name="connsiteY23" fmla="*/ 22954 h 152445"/>
                <a:gd name="connsiteX24" fmla="*/ 53289 w 152528"/>
                <a:gd name="connsiteY24" fmla="*/ 25432 h 152445"/>
                <a:gd name="connsiteX25" fmla="*/ 60026 w 152528"/>
                <a:gd name="connsiteY25" fmla="*/ 25789 h 152445"/>
                <a:gd name="connsiteX26" fmla="*/ 64101 w 152528"/>
                <a:gd name="connsiteY26" fmla="*/ 28267 h 152445"/>
                <a:gd name="connsiteX27" fmla="*/ 63394 w 152528"/>
                <a:gd name="connsiteY27" fmla="*/ 32164 h 152445"/>
                <a:gd name="connsiteX28" fmla="*/ 40165 w 152528"/>
                <a:gd name="connsiteY28" fmla="*/ 124854 h 152445"/>
                <a:gd name="connsiteX29" fmla="*/ 24388 w 152528"/>
                <a:gd name="connsiteY29" fmla="*/ 133000 h 152445"/>
                <a:gd name="connsiteX30" fmla="*/ 19066 w 152528"/>
                <a:gd name="connsiteY30" fmla="*/ 136725 h 152445"/>
                <a:gd name="connsiteX31" fmla="*/ 21902 w 152528"/>
                <a:gd name="connsiteY31" fmla="*/ 139385 h 152445"/>
                <a:gd name="connsiteX32" fmla="*/ 45305 w 152528"/>
                <a:gd name="connsiteY32" fmla="*/ 138678 h 152445"/>
                <a:gd name="connsiteX33" fmla="*/ 58961 w 152528"/>
                <a:gd name="connsiteY33" fmla="*/ 138853 h 152445"/>
                <a:gd name="connsiteX34" fmla="*/ 72967 w 152528"/>
                <a:gd name="connsiteY34" fmla="*/ 139385 h 152445"/>
                <a:gd name="connsiteX35" fmla="*/ 76868 w 152528"/>
                <a:gd name="connsiteY35" fmla="*/ 135486 h 152445"/>
                <a:gd name="connsiteX36" fmla="*/ 70663 w 152528"/>
                <a:gd name="connsiteY36" fmla="*/ 133000 h 152445"/>
                <a:gd name="connsiteX37" fmla="*/ 61448 w 152528"/>
                <a:gd name="connsiteY37" fmla="*/ 132651 h 152445"/>
                <a:gd name="connsiteX38" fmla="*/ 55951 w 152528"/>
                <a:gd name="connsiteY38" fmla="*/ 129635 h 152445"/>
                <a:gd name="connsiteX39" fmla="*/ 56483 w 152528"/>
                <a:gd name="connsiteY39" fmla="*/ 126450 h 152445"/>
                <a:gd name="connsiteX40" fmla="*/ 67470 w 152528"/>
                <a:gd name="connsiteY40" fmla="*/ 82322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2528" h="152445">
                  <a:moveTo>
                    <a:pt x="67470" y="82322"/>
                  </a:moveTo>
                  <a:lnTo>
                    <a:pt x="86448" y="82322"/>
                  </a:lnTo>
                  <a:cubicBezTo>
                    <a:pt x="99921" y="82322"/>
                    <a:pt x="102225" y="84449"/>
                    <a:pt x="102225" y="90293"/>
                  </a:cubicBezTo>
                  <a:cubicBezTo>
                    <a:pt x="102225" y="92952"/>
                    <a:pt x="102225" y="93310"/>
                    <a:pt x="100986" y="98273"/>
                  </a:cubicBezTo>
                  <a:cubicBezTo>
                    <a:pt x="100629" y="99337"/>
                    <a:pt x="100453" y="99869"/>
                    <a:pt x="100453" y="100400"/>
                  </a:cubicBezTo>
                  <a:cubicBezTo>
                    <a:pt x="100453" y="102171"/>
                    <a:pt x="101693" y="103052"/>
                    <a:pt x="103464" y="103052"/>
                  </a:cubicBezTo>
                  <a:cubicBezTo>
                    <a:pt x="105776" y="103052"/>
                    <a:pt x="105951" y="102171"/>
                    <a:pt x="106833" y="98978"/>
                  </a:cubicBezTo>
                  <a:lnTo>
                    <a:pt x="116413" y="61407"/>
                  </a:lnTo>
                  <a:cubicBezTo>
                    <a:pt x="116588" y="60875"/>
                    <a:pt x="117121" y="58215"/>
                    <a:pt x="117121" y="57866"/>
                  </a:cubicBezTo>
                  <a:cubicBezTo>
                    <a:pt x="117121" y="56095"/>
                    <a:pt x="115882" y="55207"/>
                    <a:pt x="114110" y="55207"/>
                  </a:cubicBezTo>
                  <a:cubicBezTo>
                    <a:pt x="111623" y="55207"/>
                    <a:pt x="111448" y="56271"/>
                    <a:pt x="110559" y="59462"/>
                  </a:cubicBezTo>
                  <a:cubicBezTo>
                    <a:pt x="107016" y="73286"/>
                    <a:pt x="101875" y="75937"/>
                    <a:pt x="86798" y="75937"/>
                  </a:cubicBezTo>
                  <a:lnTo>
                    <a:pt x="69066" y="75937"/>
                  </a:lnTo>
                  <a:lnTo>
                    <a:pt x="80236" y="31459"/>
                  </a:lnTo>
                  <a:cubicBezTo>
                    <a:pt x="81658" y="25964"/>
                    <a:pt x="81833" y="25432"/>
                    <a:pt x="89284" y="25432"/>
                  </a:cubicBezTo>
                  <a:lnTo>
                    <a:pt x="116413" y="25432"/>
                  </a:lnTo>
                  <a:cubicBezTo>
                    <a:pt x="139992" y="25432"/>
                    <a:pt x="144425" y="31100"/>
                    <a:pt x="144425" y="45814"/>
                  </a:cubicBezTo>
                  <a:cubicBezTo>
                    <a:pt x="144425" y="51665"/>
                    <a:pt x="143717" y="55381"/>
                    <a:pt x="143717" y="56803"/>
                  </a:cubicBezTo>
                  <a:cubicBezTo>
                    <a:pt x="143717" y="58215"/>
                    <a:pt x="144250" y="59811"/>
                    <a:pt x="146728" y="59811"/>
                  </a:cubicBezTo>
                  <a:cubicBezTo>
                    <a:pt x="149390" y="59811"/>
                    <a:pt x="149572" y="58215"/>
                    <a:pt x="149922" y="55207"/>
                  </a:cubicBezTo>
                  <a:lnTo>
                    <a:pt x="153115" y="24369"/>
                  </a:lnTo>
                  <a:cubicBezTo>
                    <a:pt x="153648" y="19056"/>
                    <a:pt x="152409" y="19056"/>
                    <a:pt x="147976" y="19056"/>
                  </a:cubicBezTo>
                  <a:lnTo>
                    <a:pt x="53289" y="19056"/>
                  </a:lnTo>
                  <a:cubicBezTo>
                    <a:pt x="49921" y="19056"/>
                    <a:pt x="47617" y="19056"/>
                    <a:pt x="47617" y="22954"/>
                  </a:cubicBezTo>
                  <a:cubicBezTo>
                    <a:pt x="47617" y="25432"/>
                    <a:pt x="49738" y="25432"/>
                    <a:pt x="53289" y="25432"/>
                  </a:cubicBezTo>
                  <a:cubicBezTo>
                    <a:pt x="53464" y="25432"/>
                    <a:pt x="56832" y="25432"/>
                    <a:pt x="60026" y="25789"/>
                  </a:cubicBezTo>
                  <a:cubicBezTo>
                    <a:pt x="63751" y="26147"/>
                    <a:pt x="64101" y="26496"/>
                    <a:pt x="64101" y="28267"/>
                  </a:cubicBezTo>
                  <a:cubicBezTo>
                    <a:pt x="64101" y="29512"/>
                    <a:pt x="63569" y="31283"/>
                    <a:pt x="63394" y="32164"/>
                  </a:cubicBezTo>
                  <a:lnTo>
                    <a:pt x="40165" y="124854"/>
                  </a:lnTo>
                  <a:cubicBezTo>
                    <a:pt x="38393" y="131763"/>
                    <a:pt x="38219" y="133000"/>
                    <a:pt x="24388" y="133000"/>
                  </a:cubicBezTo>
                  <a:cubicBezTo>
                    <a:pt x="21369" y="133000"/>
                    <a:pt x="19066" y="133000"/>
                    <a:pt x="19066" y="136725"/>
                  </a:cubicBezTo>
                  <a:cubicBezTo>
                    <a:pt x="19066" y="138496"/>
                    <a:pt x="20305" y="139385"/>
                    <a:pt x="21902" y="139385"/>
                  </a:cubicBezTo>
                  <a:cubicBezTo>
                    <a:pt x="27042" y="139385"/>
                    <a:pt x="40165" y="138678"/>
                    <a:pt x="45305" y="138678"/>
                  </a:cubicBezTo>
                  <a:lnTo>
                    <a:pt x="58961" y="138853"/>
                  </a:lnTo>
                  <a:cubicBezTo>
                    <a:pt x="63569" y="138853"/>
                    <a:pt x="68534" y="139385"/>
                    <a:pt x="72967" y="139385"/>
                  </a:cubicBezTo>
                  <a:cubicBezTo>
                    <a:pt x="74214" y="139385"/>
                    <a:pt x="76868" y="139385"/>
                    <a:pt x="76868" y="135486"/>
                  </a:cubicBezTo>
                  <a:cubicBezTo>
                    <a:pt x="76868" y="133000"/>
                    <a:pt x="74747" y="133000"/>
                    <a:pt x="70663" y="133000"/>
                  </a:cubicBezTo>
                  <a:cubicBezTo>
                    <a:pt x="70314" y="133000"/>
                    <a:pt x="65881" y="133000"/>
                    <a:pt x="61448" y="132651"/>
                  </a:cubicBezTo>
                  <a:cubicBezTo>
                    <a:pt x="57722" y="132295"/>
                    <a:pt x="55951" y="132120"/>
                    <a:pt x="55951" y="129635"/>
                  </a:cubicBezTo>
                  <a:cubicBezTo>
                    <a:pt x="55951" y="128928"/>
                    <a:pt x="55951" y="128396"/>
                    <a:pt x="56483" y="126450"/>
                  </a:cubicBezTo>
                  <a:lnTo>
                    <a:pt x="67470" y="8232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627" name="Forme libre : forme 3626">
              <a:extLst>
                <a:ext uri="{FF2B5EF4-FFF2-40B4-BE49-F238E27FC236}">
                  <a16:creationId xmlns:a16="http://schemas.microsoft.com/office/drawing/2014/main" id="{D3711303-9806-4DE0-9756-318DC07F3208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12100066" y="-14463687"/>
              <a:ext cx="203371" cy="203260"/>
            </a:xfrm>
            <a:custGeom>
              <a:avLst/>
              <a:gdLst>
                <a:gd name="connsiteX0" fmla="*/ 188729 w 203370"/>
                <a:gd name="connsiteY0" fmla="*/ 132191 h 203260"/>
                <a:gd name="connsiteX1" fmla="*/ 190001 w 203370"/>
                <a:gd name="connsiteY1" fmla="*/ 128650 h 203260"/>
                <a:gd name="connsiteX2" fmla="*/ 186958 w 203370"/>
                <a:gd name="connsiteY2" fmla="*/ 125864 h 203260"/>
                <a:gd name="connsiteX3" fmla="*/ 183669 w 203370"/>
                <a:gd name="connsiteY3" fmla="*/ 128905 h 203260"/>
                <a:gd name="connsiteX4" fmla="*/ 114531 w 203370"/>
                <a:gd name="connsiteY4" fmla="*/ 183316 h 203260"/>
                <a:gd name="connsiteX5" fmla="*/ 77567 w 203370"/>
                <a:gd name="connsiteY5" fmla="*/ 183316 h 203260"/>
                <a:gd name="connsiteX6" fmla="*/ 71990 w 203370"/>
                <a:gd name="connsiteY6" fmla="*/ 183062 h 203260"/>
                <a:gd name="connsiteX7" fmla="*/ 68701 w 203370"/>
                <a:gd name="connsiteY7" fmla="*/ 180529 h 203260"/>
                <a:gd name="connsiteX8" fmla="*/ 69965 w 203370"/>
                <a:gd name="connsiteY8" fmla="*/ 174709 h 203260"/>
                <a:gd name="connsiteX9" fmla="*/ 87187 w 203370"/>
                <a:gd name="connsiteY9" fmla="*/ 105617 h 203260"/>
                <a:gd name="connsiteX10" fmla="*/ 112259 w 203370"/>
                <a:gd name="connsiteY10" fmla="*/ 105617 h 203260"/>
                <a:gd name="connsiteX11" fmla="*/ 133779 w 203370"/>
                <a:gd name="connsiteY11" fmla="*/ 117257 h 203260"/>
                <a:gd name="connsiteX12" fmla="*/ 132008 w 203370"/>
                <a:gd name="connsiteY12" fmla="*/ 129658 h 203260"/>
                <a:gd name="connsiteX13" fmla="*/ 131246 w 203370"/>
                <a:gd name="connsiteY13" fmla="*/ 132445 h 203260"/>
                <a:gd name="connsiteX14" fmla="*/ 134542 w 203370"/>
                <a:gd name="connsiteY14" fmla="*/ 135224 h 203260"/>
                <a:gd name="connsiteX15" fmla="*/ 138340 w 203370"/>
                <a:gd name="connsiteY15" fmla="*/ 130167 h 203260"/>
                <a:gd name="connsiteX16" fmla="*/ 152774 w 203370"/>
                <a:gd name="connsiteY16" fmla="*/ 70944 h 203260"/>
                <a:gd name="connsiteX17" fmla="*/ 149731 w 203370"/>
                <a:gd name="connsiteY17" fmla="*/ 68156 h 203260"/>
                <a:gd name="connsiteX18" fmla="*/ 146188 w 203370"/>
                <a:gd name="connsiteY18" fmla="*/ 72713 h 203260"/>
                <a:gd name="connsiteX19" fmla="*/ 113014 w 203370"/>
                <a:gd name="connsiteY19" fmla="*/ 97772 h 203260"/>
                <a:gd name="connsiteX20" fmla="*/ 89213 w 203370"/>
                <a:gd name="connsiteY20" fmla="*/ 97772 h 203260"/>
                <a:gd name="connsiteX21" fmla="*/ 104402 w 203370"/>
                <a:gd name="connsiteY21" fmla="*/ 36778 h 203260"/>
                <a:gd name="connsiteX22" fmla="*/ 118082 w 203370"/>
                <a:gd name="connsiteY22" fmla="*/ 26909 h 203260"/>
                <a:gd name="connsiteX23" fmla="*/ 153783 w 203370"/>
                <a:gd name="connsiteY23" fmla="*/ 26909 h 203260"/>
                <a:gd name="connsiteX24" fmla="*/ 192273 w 203370"/>
                <a:gd name="connsiteY24" fmla="*/ 55001 h 203260"/>
                <a:gd name="connsiteX25" fmla="*/ 191264 w 203370"/>
                <a:gd name="connsiteY25" fmla="*/ 68410 h 203260"/>
                <a:gd name="connsiteX26" fmla="*/ 191009 w 203370"/>
                <a:gd name="connsiteY26" fmla="*/ 72968 h 203260"/>
                <a:gd name="connsiteX27" fmla="*/ 194052 w 203370"/>
                <a:gd name="connsiteY27" fmla="*/ 76001 h 203260"/>
                <a:gd name="connsiteX28" fmla="*/ 197595 w 203370"/>
                <a:gd name="connsiteY28" fmla="*/ 69682 h 203260"/>
                <a:gd name="connsiteX29" fmla="*/ 202656 w 203370"/>
                <a:gd name="connsiteY29" fmla="*/ 25893 h 203260"/>
                <a:gd name="connsiteX30" fmla="*/ 195824 w 203370"/>
                <a:gd name="connsiteY30" fmla="*/ 19056 h 203260"/>
                <a:gd name="connsiteX31" fmla="*/ 67938 w 203370"/>
                <a:gd name="connsiteY31" fmla="*/ 19056 h 203260"/>
                <a:gd name="connsiteX32" fmla="*/ 60344 w 203370"/>
                <a:gd name="connsiteY32" fmla="*/ 24122 h 203260"/>
                <a:gd name="connsiteX33" fmla="*/ 67438 w 203370"/>
                <a:gd name="connsiteY33" fmla="*/ 26909 h 203260"/>
                <a:gd name="connsiteX34" fmla="*/ 83898 w 203370"/>
                <a:gd name="connsiteY34" fmla="*/ 31459 h 203260"/>
                <a:gd name="connsiteX35" fmla="*/ 82627 w 203370"/>
                <a:gd name="connsiteY35" fmla="*/ 37533 h 203260"/>
                <a:gd name="connsiteX36" fmla="*/ 49206 w 203370"/>
                <a:gd name="connsiteY36" fmla="*/ 171422 h 203260"/>
                <a:gd name="connsiteX37" fmla="*/ 26160 w 203370"/>
                <a:gd name="connsiteY37" fmla="*/ 183316 h 203260"/>
                <a:gd name="connsiteX38" fmla="*/ 19066 w 203370"/>
                <a:gd name="connsiteY38" fmla="*/ 188120 h 203260"/>
                <a:gd name="connsiteX39" fmla="*/ 26160 w 203370"/>
                <a:gd name="connsiteY39" fmla="*/ 191160 h 203260"/>
                <a:gd name="connsiteX40" fmla="*/ 157580 w 203370"/>
                <a:gd name="connsiteY40" fmla="*/ 191160 h 203260"/>
                <a:gd name="connsiteX41" fmla="*/ 165437 w 203370"/>
                <a:gd name="connsiteY41" fmla="*/ 186856 h 203260"/>
                <a:gd name="connsiteX42" fmla="*/ 188729 w 203370"/>
                <a:gd name="connsiteY42" fmla="*/ 13219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370" h="203260">
                  <a:moveTo>
                    <a:pt x="188729" y="132191"/>
                  </a:moveTo>
                  <a:cubicBezTo>
                    <a:pt x="189238" y="130929"/>
                    <a:pt x="190001" y="129150"/>
                    <a:pt x="190001" y="128650"/>
                  </a:cubicBezTo>
                  <a:cubicBezTo>
                    <a:pt x="190001" y="128396"/>
                    <a:pt x="190001" y="125864"/>
                    <a:pt x="186958" y="125864"/>
                  </a:cubicBezTo>
                  <a:cubicBezTo>
                    <a:pt x="184678" y="125864"/>
                    <a:pt x="184170" y="127380"/>
                    <a:pt x="183669" y="128905"/>
                  </a:cubicBezTo>
                  <a:cubicBezTo>
                    <a:pt x="167209" y="166357"/>
                    <a:pt x="157835" y="183316"/>
                    <a:pt x="114531" y="183316"/>
                  </a:cubicBezTo>
                  <a:lnTo>
                    <a:pt x="77567" y="183316"/>
                  </a:lnTo>
                  <a:cubicBezTo>
                    <a:pt x="74016" y="183316"/>
                    <a:pt x="73515" y="183316"/>
                    <a:pt x="71990" y="183062"/>
                  </a:cubicBezTo>
                  <a:cubicBezTo>
                    <a:pt x="69463" y="182807"/>
                    <a:pt x="68701" y="182553"/>
                    <a:pt x="68701" y="180529"/>
                  </a:cubicBezTo>
                  <a:cubicBezTo>
                    <a:pt x="68701" y="179774"/>
                    <a:pt x="68701" y="179267"/>
                    <a:pt x="69965" y="174709"/>
                  </a:cubicBezTo>
                  <a:lnTo>
                    <a:pt x="87187" y="105617"/>
                  </a:lnTo>
                  <a:lnTo>
                    <a:pt x="112259" y="105617"/>
                  </a:lnTo>
                  <a:cubicBezTo>
                    <a:pt x="133779" y="105617"/>
                    <a:pt x="133779" y="110928"/>
                    <a:pt x="133779" y="117257"/>
                  </a:cubicBezTo>
                  <a:cubicBezTo>
                    <a:pt x="133779" y="119027"/>
                    <a:pt x="133779" y="122068"/>
                    <a:pt x="132008" y="129658"/>
                  </a:cubicBezTo>
                  <a:cubicBezTo>
                    <a:pt x="131499" y="130929"/>
                    <a:pt x="131246" y="131684"/>
                    <a:pt x="131246" y="132445"/>
                  </a:cubicBezTo>
                  <a:cubicBezTo>
                    <a:pt x="131246" y="133708"/>
                    <a:pt x="132263" y="135224"/>
                    <a:pt x="134542" y="135224"/>
                  </a:cubicBezTo>
                  <a:cubicBezTo>
                    <a:pt x="136568" y="135224"/>
                    <a:pt x="137322" y="133962"/>
                    <a:pt x="138340" y="130167"/>
                  </a:cubicBezTo>
                  <a:lnTo>
                    <a:pt x="152774" y="70944"/>
                  </a:lnTo>
                  <a:cubicBezTo>
                    <a:pt x="152774" y="69427"/>
                    <a:pt x="151503" y="68156"/>
                    <a:pt x="149731" y="68156"/>
                  </a:cubicBezTo>
                  <a:cubicBezTo>
                    <a:pt x="147451" y="68156"/>
                    <a:pt x="146951" y="69682"/>
                    <a:pt x="146188" y="72713"/>
                  </a:cubicBezTo>
                  <a:cubicBezTo>
                    <a:pt x="140874" y="91952"/>
                    <a:pt x="136314" y="97772"/>
                    <a:pt x="113014" y="97772"/>
                  </a:cubicBezTo>
                  <a:lnTo>
                    <a:pt x="89213" y="97772"/>
                  </a:lnTo>
                  <a:lnTo>
                    <a:pt x="104402" y="36778"/>
                  </a:lnTo>
                  <a:cubicBezTo>
                    <a:pt x="106682" y="27917"/>
                    <a:pt x="106936" y="26909"/>
                    <a:pt x="118082" y="26909"/>
                  </a:cubicBezTo>
                  <a:lnTo>
                    <a:pt x="153783" y="26909"/>
                  </a:lnTo>
                  <a:cubicBezTo>
                    <a:pt x="184678" y="26909"/>
                    <a:pt x="192273" y="34245"/>
                    <a:pt x="192273" y="55001"/>
                  </a:cubicBezTo>
                  <a:cubicBezTo>
                    <a:pt x="192273" y="61073"/>
                    <a:pt x="192273" y="61582"/>
                    <a:pt x="191264" y="68410"/>
                  </a:cubicBezTo>
                  <a:cubicBezTo>
                    <a:pt x="191264" y="69927"/>
                    <a:pt x="191009" y="71705"/>
                    <a:pt x="191009" y="72968"/>
                  </a:cubicBezTo>
                  <a:cubicBezTo>
                    <a:pt x="191009" y="74230"/>
                    <a:pt x="191772" y="76001"/>
                    <a:pt x="194052" y="76001"/>
                  </a:cubicBezTo>
                  <a:cubicBezTo>
                    <a:pt x="196832" y="76001"/>
                    <a:pt x="197087" y="74484"/>
                    <a:pt x="197595" y="69682"/>
                  </a:cubicBezTo>
                  <a:lnTo>
                    <a:pt x="202656" y="25893"/>
                  </a:lnTo>
                  <a:cubicBezTo>
                    <a:pt x="203418" y="19056"/>
                    <a:pt x="202155" y="19056"/>
                    <a:pt x="195824" y="19056"/>
                  </a:cubicBezTo>
                  <a:lnTo>
                    <a:pt x="67938" y="19056"/>
                  </a:lnTo>
                  <a:cubicBezTo>
                    <a:pt x="62878" y="19056"/>
                    <a:pt x="60344" y="19056"/>
                    <a:pt x="60344" y="24122"/>
                  </a:cubicBezTo>
                  <a:cubicBezTo>
                    <a:pt x="60344" y="26909"/>
                    <a:pt x="62624" y="26909"/>
                    <a:pt x="67438" y="26909"/>
                  </a:cubicBezTo>
                  <a:cubicBezTo>
                    <a:pt x="76804" y="26909"/>
                    <a:pt x="83898" y="26909"/>
                    <a:pt x="83898" y="31459"/>
                  </a:cubicBezTo>
                  <a:cubicBezTo>
                    <a:pt x="83898" y="32474"/>
                    <a:pt x="83898" y="32983"/>
                    <a:pt x="82627" y="37533"/>
                  </a:cubicBezTo>
                  <a:lnTo>
                    <a:pt x="49206" y="171422"/>
                  </a:lnTo>
                  <a:cubicBezTo>
                    <a:pt x="46672" y="181291"/>
                    <a:pt x="46164" y="183316"/>
                    <a:pt x="26160" y="183316"/>
                  </a:cubicBezTo>
                  <a:cubicBezTo>
                    <a:pt x="21854" y="183316"/>
                    <a:pt x="19066" y="183316"/>
                    <a:pt x="19066" y="188120"/>
                  </a:cubicBezTo>
                  <a:cubicBezTo>
                    <a:pt x="19066" y="191160"/>
                    <a:pt x="21346" y="191160"/>
                    <a:pt x="26160" y="191160"/>
                  </a:cubicBezTo>
                  <a:lnTo>
                    <a:pt x="157580" y="191160"/>
                  </a:lnTo>
                  <a:cubicBezTo>
                    <a:pt x="163411" y="191160"/>
                    <a:pt x="163658" y="190907"/>
                    <a:pt x="165437" y="186856"/>
                  </a:cubicBezTo>
                  <a:lnTo>
                    <a:pt x="188729" y="1321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628" name="Forme libre : forme 3627">
              <a:extLst>
                <a:ext uri="{FF2B5EF4-FFF2-40B4-BE49-F238E27FC236}">
                  <a16:creationId xmlns:a16="http://schemas.microsoft.com/office/drawing/2014/main" id="{0E75E0F5-9A93-466B-8E54-BE54B5564505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12285753" y="-14331777"/>
              <a:ext cx="254214" cy="101630"/>
            </a:xfrm>
            <a:custGeom>
              <a:avLst/>
              <a:gdLst>
                <a:gd name="connsiteX0" fmla="*/ 32365 w 254213"/>
                <a:gd name="connsiteY0" fmla="*/ 86045 h 101630"/>
                <a:gd name="connsiteX1" fmla="*/ 30593 w 254213"/>
                <a:gd name="connsiteY1" fmla="*/ 93310 h 101630"/>
                <a:gd name="connsiteX2" fmla="*/ 36622 w 254213"/>
                <a:gd name="connsiteY2" fmla="*/ 98978 h 101630"/>
                <a:gd name="connsiteX3" fmla="*/ 43534 w 254213"/>
                <a:gd name="connsiteY3" fmla="*/ 95080 h 101630"/>
                <a:gd name="connsiteX4" fmla="*/ 46728 w 254213"/>
                <a:gd name="connsiteY4" fmla="*/ 84091 h 101630"/>
                <a:gd name="connsiteX5" fmla="*/ 50629 w 254213"/>
                <a:gd name="connsiteY5" fmla="*/ 68148 h 101630"/>
                <a:gd name="connsiteX6" fmla="*/ 53639 w 254213"/>
                <a:gd name="connsiteY6" fmla="*/ 56271 h 101630"/>
                <a:gd name="connsiteX7" fmla="*/ 61091 w 254213"/>
                <a:gd name="connsiteY7" fmla="*/ 40320 h 101630"/>
                <a:gd name="connsiteX8" fmla="*/ 87688 w 254213"/>
                <a:gd name="connsiteY8" fmla="*/ 24018 h 101630"/>
                <a:gd name="connsiteX9" fmla="*/ 98150 w 254213"/>
                <a:gd name="connsiteY9" fmla="*/ 36421 h 101630"/>
                <a:gd name="connsiteX10" fmla="*/ 87688 w 254213"/>
                <a:gd name="connsiteY10" fmla="*/ 74166 h 101630"/>
                <a:gd name="connsiteX11" fmla="*/ 85027 w 254213"/>
                <a:gd name="connsiteY11" fmla="*/ 83742 h 101630"/>
                <a:gd name="connsiteX12" fmla="*/ 101868 w 254213"/>
                <a:gd name="connsiteY12" fmla="*/ 98978 h 101630"/>
                <a:gd name="connsiteX13" fmla="*/ 127409 w 254213"/>
                <a:gd name="connsiteY13" fmla="*/ 71865 h 101630"/>
                <a:gd name="connsiteX14" fmla="*/ 124564 w 254213"/>
                <a:gd name="connsiteY14" fmla="*/ 69562 h 101630"/>
                <a:gd name="connsiteX15" fmla="*/ 121196 w 254213"/>
                <a:gd name="connsiteY15" fmla="*/ 72578 h 101630"/>
                <a:gd name="connsiteX16" fmla="*/ 102401 w 254213"/>
                <a:gd name="connsiteY16" fmla="*/ 94016 h 101630"/>
                <a:gd name="connsiteX17" fmla="*/ 97967 w 254213"/>
                <a:gd name="connsiteY17" fmla="*/ 87816 h 101630"/>
                <a:gd name="connsiteX18" fmla="*/ 102051 w 254213"/>
                <a:gd name="connsiteY18" fmla="*/ 73461 h 101630"/>
                <a:gd name="connsiteX19" fmla="*/ 111449 w 254213"/>
                <a:gd name="connsiteY19" fmla="*/ 39256 h 101630"/>
                <a:gd name="connsiteX20" fmla="*/ 88394 w 254213"/>
                <a:gd name="connsiteY20" fmla="*/ 19056 h 101630"/>
                <a:gd name="connsiteX21" fmla="*/ 58429 w 254213"/>
                <a:gd name="connsiteY21" fmla="*/ 35182 h 101630"/>
                <a:gd name="connsiteX22" fmla="*/ 39459 w 254213"/>
                <a:gd name="connsiteY22" fmla="*/ 19056 h 101630"/>
                <a:gd name="connsiteX23" fmla="*/ 25453 w 254213"/>
                <a:gd name="connsiteY23" fmla="*/ 28624 h 101630"/>
                <a:gd name="connsiteX24" fmla="*/ 19066 w 254213"/>
                <a:gd name="connsiteY24" fmla="*/ 46171 h 101630"/>
                <a:gd name="connsiteX25" fmla="*/ 22077 w 254213"/>
                <a:gd name="connsiteY25" fmla="*/ 48473 h 101630"/>
                <a:gd name="connsiteX26" fmla="*/ 25985 w 254213"/>
                <a:gd name="connsiteY26" fmla="*/ 43154 h 101630"/>
                <a:gd name="connsiteX27" fmla="*/ 38926 w 254213"/>
                <a:gd name="connsiteY27" fmla="*/ 24018 h 101630"/>
                <a:gd name="connsiteX28" fmla="*/ 44773 w 254213"/>
                <a:gd name="connsiteY28" fmla="*/ 32705 h 101630"/>
                <a:gd name="connsiteX29" fmla="*/ 41937 w 254213"/>
                <a:gd name="connsiteY29" fmla="*/ 47410 h 101630"/>
                <a:gd name="connsiteX30" fmla="*/ 38037 w 254213"/>
                <a:gd name="connsiteY30" fmla="*/ 63361 h 101630"/>
                <a:gd name="connsiteX31" fmla="*/ 32365 w 254213"/>
                <a:gd name="connsiteY31" fmla="*/ 86045 h 101630"/>
                <a:gd name="connsiteX32" fmla="*/ 157561 w 254213"/>
                <a:gd name="connsiteY32" fmla="*/ 86045 h 101630"/>
                <a:gd name="connsiteX33" fmla="*/ 155789 w 254213"/>
                <a:gd name="connsiteY33" fmla="*/ 93310 h 101630"/>
                <a:gd name="connsiteX34" fmla="*/ 161818 w 254213"/>
                <a:gd name="connsiteY34" fmla="*/ 98978 h 101630"/>
                <a:gd name="connsiteX35" fmla="*/ 168730 w 254213"/>
                <a:gd name="connsiteY35" fmla="*/ 95080 h 101630"/>
                <a:gd name="connsiteX36" fmla="*/ 171924 w 254213"/>
                <a:gd name="connsiteY36" fmla="*/ 84091 h 101630"/>
                <a:gd name="connsiteX37" fmla="*/ 175825 w 254213"/>
                <a:gd name="connsiteY37" fmla="*/ 68148 h 101630"/>
                <a:gd name="connsiteX38" fmla="*/ 178835 w 254213"/>
                <a:gd name="connsiteY38" fmla="*/ 56271 h 101630"/>
                <a:gd name="connsiteX39" fmla="*/ 186287 w 254213"/>
                <a:gd name="connsiteY39" fmla="*/ 40320 h 101630"/>
                <a:gd name="connsiteX40" fmla="*/ 212884 w 254213"/>
                <a:gd name="connsiteY40" fmla="*/ 24018 h 101630"/>
                <a:gd name="connsiteX41" fmla="*/ 223346 w 254213"/>
                <a:gd name="connsiteY41" fmla="*/ 36421 h 101630"/>
                <a:gd name="connsiteX42" fmla="*/ 212884 w 254213"/>
                <a:gd name="connsiteY42" fmla="*/ 74166 h 101630"/>
                <a:gd name="connsiteX43" fmla="*/ 210223 w 254213"/>
                <a:gd name="connsiteY43" fmla="*/ 83742 h 101630"/>
                <a:gd name="connsiteX44" fmla="*/ 227064 w 254213"/>
                <a:gd name="connsiteY44" fmla="*/ 98978 h 101630"/>
                <a:gd name="connsiteX45" fmla="*/ 252605 w 254213"/>
                <a:gd name="connsiteY45" fmla="*/ 71865 h 101630"/>
                <a:gd name="connsiteX46" fmla="*/ 249760 w 254213"/>
                <a:gd name="connsiteY46" fmla="*/ 69562 h 101630"/>
                <a:gd name="connsiteX47" fmla="*/ 246393 w 254213"/>
                <a:gd name="connsiteY47" fmla="*/ 72578 h 101630"/>
                <a:gd name="connsiteX48" fmla="*/ 227597 w 254213"/>
                <a:gd name="connsiteY48" fmla="*/ 94016 h 101630"/>
                <a:gd name="connsiteX49" fmla="*/ 223164 w 254213"/>
                <a:gd name="connsiteY49" fmla="*/ 87816 h 101630"/>
                <a:gd name="connsiteX50" fmla="*/ 227247 w 254213"/>
                <a:gd name="connsiteY50" fmla="*/ 73461 h 101630"/>
                <a:gd name="connsiteX51" fmla="*/ 236645 w 254213"/>
                <a:gd name="connsiteY51" fmla="*/ 39256 h 101630"/>
                <a:gd name="connsiteX52" fmla="*/ 213591 w 254213"/>
                <a:gd name="connsiteY52" fmla="*/ 19056 h 101630"/>
                <a:gd name="connsiteX53" fmla="*/ 183625 w 254213"/>
                <a:gd name="connsiteY53" fmla="*/ 35182 h 101630"/>
                <a:gd name="connsiteX54" fmla="*/ 164655 w 254213"/>
                <a:gd name="connsiteY54" fmla="*/ 19056 h 101630"/>
                <a:gd name="connsiteX55" fmla="*/ 150649 w 254213"/>
                <a:gd name="connsiteY55" fmla="*/ 28624 h 101630"/>
                <a:gd name="connsiteX56" fmla="*/ 144262 w 254213"/>
                <a:gd name="connsiteY56" fmla="*/ 46171 h 101630"/>
                <a:gd name="connsiteX57" fmla="*/ 147273 w 254213"/>
                <a:gd name="connsiteY57" fmla="*/ 48473 h 101630"/>
                <a:gd name="connsiteX58" fmla="*/ 151181 w 254213"/>
                <a:gd name="connsiteY58" fmla="*/ 43154 h 101630"/>
                <a:gd name="connsiteX59" fmla="*/ 164122 w 254213"/>
                <a:gd name="connsiteY59" fmla="*/ 24018 h 101630"/>
                <a:gd name="connsiteX60" fmla="*/ 169970 w 254213"/>
                <a:gd name="connsiteY60" fmla="*/ 32705 h 101630"/>
                <a:gd name="connsiteX61" fmla="*/ 167133 w 254213"/>
                <a:gd name="connsiteY61" fmla="*/ 47410 h 101630"/>
                <a:gd name="connsiteX62" fmla="*/ 163233 w 254213"/>
                <a:gd name="connsiteY62" fmla="*/ 63361 h 101630"/>
                <a:gd name="connsiteX63" fmla="*/ 157561 w 254213"/>
                <a:gd name="connsiteY63" fmla="*/ 86045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4213" h="101630">
                  <a:moveTo>
                    <a:pt x="32365" y="86045"/>
                  </a:moveTo>
                  <a:cubicBezTo>
                    <a:pt x="31657" y="88348"/>
                    <a:pt x="30593" y="92778"/>
                    <a:pt x="30593" y="93310"/>
                  </a:cubicBezTo>
                  <a:cubicBezTo>
                    <a:pt x="30593" y="97209"/>
                    <a:pt x="33787" y="98978"/>
                    <a:pt x="36622" y="98978"/>
                  </a:cubicBezTo>
                  <a:cubicBezTo>
                    <a:pt x="39808" y="98978"/>
                    <a:pt x="42653" y="96677"/>
                    <a:pt x="43534" y="95080"/>
                  </a:cubicBezTo>
                  <a:cubicBezTo>
                    <a:pt x="44424" y="93484"/>
                    <a:pt x="45838" y="87816"/>
                    <a:pt x="46728" y="84091"/>
                  </a:cubicBezTo>
                  <a:cubicBezTo>
                    <a:pt x="47617" y="80724"/>
                    <a:pt x="49563" y="72578"/>
                    <a:pt x="50629" y="68148"/>
                  </a:cubicBezTo>
                  <a:cubicBezTo>
                    <a:pt x="51693" y="64242"/>
                    <a:pt x="52757" y="60343"/>
                    <a:pt x="53639" y="56271"/>
                  </a:cubicBezTo>
                  <a:cubicBezTo>
                    <a:pt x="55593" y="49005"/>
                    <a:pt x="55951" y="47585"/>
                    <a:pt x="61091" y="40320"/>
                  </a:cubicBezTo>
                  <a:cubicBezTo>
                    <a:pt x="66055" y="33230"/>
                    <a:pt x="74389" y="24018"/>
                    <a:pt x="87688" y="24018"/>
                  </a:cubicBezTo>
                  <a:cubicBezTo>
                    <a:pt x="97967" y="24018"/>
                    <a:pt x="98150" y="33054"/>
                    <a:pt x="98150" y="36421"/>
                  </a:cubicBezTo>
                  <a:cubicBezTo>
                    <a:pt x="98150" y="47053"/>
                    <a:pt x="90524" y="66727"/>
                    <a:pt x="87688" y="74166"/>
                  </a:cubicBezTo>
                  <a:cubicBezTo>
                    <a:pt x="85733" y="79129"/>
                    <a:pt x="85027" y="80724"/>
                    <a:pt x="85027" y="83742"/>
                  </a:cubicBezTo>
                  <a:cubicBezTo>
                    <a:pt x="85027" y="93135"/>
                    <a:pt x="92827" y="98978"/>
                    <a:pt x="101868" y="98978"/>
                  </a:cubicBezTo>
                  <a:cubicBezTo>
                    <a:pt x="119599" y="98978"/>
                    <a:pt x="127409" y="74525"/>
                    <a:pt x="127409" y="71865"/>
                  </a:cubicBezTo>
                  <a:cubicBezTo>
                    <a:pt x="127409" y="69562"/>
                    <a:pt x="125097" y="69562"/>
                    <a:pt x="124564" y="69562"/>
                  </a:cubicBezTo>
                  <a:cubicBezTo>
                    <a:pt x="122086" y="69562"/>
                    <a:pt x="121911" y="70626"/>
                    <a:pt x="121196" y="72578"/>
                  </a:cubicBezTo>
                  <a:cubicBezTo>
                    <a:pt x="117121" y="86752"/>
                    <a:pt x="109495" y="94016"/>
                    <a:pt x="102401" y="94016"/>
                  </a:cubicBezTo>
                  <a:cubicBezTo>
                    <a:pt x="98682" y="94016"/>
                    <a:pt x="97967" y="91539"/>
                    <a:pt x="97967" y="87816"/>
                  </a:cubicBezTo>
                  <a:cubicBezTo>
                    <a:pt x="97967" y="83742"/>
                    <a:pt x="98857" y="81439"/>
                    <a:pt x="102051" y="73461"/>
                  </a:cubicBezTo>
                  <a:cubicBezTo>
                    <a:pt x="104180" y="67966"/>
                    <a:pt x="111449" y="49181"/>
                    <a:pt x="111449" y="39256"/>
                  </a:cubicBezTo>
                  <a:cubicBezTo>
                    <a:pt x="111449" y="22066"/>
                    <a:pt x="97792" y="19056"/>
                    <a:pt x="88394" y="19056"/>
                  </a:cubicBezTo>
                  <a:cubicBezTo>
                    <a:pt x="73682" y="19056"/>
                    <a:pt x="63752" y="28092"/>
                    <a:pt x="58429" y="35182"/>
                  </a:cubicBezTo>
                  <a:cubicBezTo>
                    <a:pt x="57190" y="22954"/>
                    <a:pt x="46728" y="19056"/>
                    <a:pt x="39459" y="19056"/>
                  </a:cubicBezTo>
                  <a:cubicBezTo>
                    <a:pt x="31833" y="19056"/>
                    <a:pt x="27757" y="24550"/>
                    <a:pt x="25453" y="28624"/>
                  </a:cubicBezTo>
                  <a:cubicBezTo>
                    <a:pt x="21552" y="35182"/>
                    <a:pt x="19066" y="45282"/>
                    <a:pt x="19066" y="46171"/>
                  </a:cubicBezTo>
                  <a:cubicBezTo>
                    <a:pt x="19066" y="48473"/>
                    <a:pt x="21552" y="48473"/>
                    <a:pt x="22077" y="48473"/>
                  </a:cubicBezTo>
                  <a:cubicBezTo>
                    <a:pt x="24563" y="48473"/>
                    <a:pt x="24738" y="47942"/>
                    <a:pt x="25985" y="43154"/>
                  </a:cubicBezTo>
                  <a:cubicBezTo>
                    <a:pt x="28639" y="32705"/>
                    <a:pt x="32007" y="24018"/>
                    <a:pt x="38926" y="24018"/>
                  </a:cubicBezTo>
                  <a:cubicBezTo>
                    <a:pt x="43534" y="24018"/>
                    <a:pt x="44773" y="27917"/>
                    <a:pt x="44773" y="32705"/>
                  </a:cubicBezTo>
                  <a:cubicBezTo>
                    <a:pt x="44773" y="36072"/>
                    <a:pt x="43184" y="42622"/>
                    <a:pt x="41937" y="47410"/>
                  </a:cubicBezTo>
                  <a:cubicBezTo>
                    <a:pt x="40698" y="52197"/>
                    <a:pt x="38926" y="59462"/>
                    <a:pt x="38037" y="63361"/>
                  </a:cubicBezTo>
                  <a:lnTo>
                    <a:pt x="32365" y="86045"/>
                  </a:lnTo>
                  <a:close/>
                  <a:moveTo>
                    <a:pt x="157561" y="86045"/>
                  </a:moveTo>
                  <a:cubicBezTo>
                    <a:pt x="156854" y="88348"/>
                    <a:pt x="155789" y="92778"/>
                    <a:pt x="155789" y="93310"/>
                  </a:cubicBezTo>
                  <a:cubicBezTo>
                    <a:pt x="155789" y="97209"/>
                    <a:pt x="158983" y="98978"/>
                    <a:pt x="161818" y="98978"/>
                  </a:cubicBezTo>
                  <a:cubicBezTo>
                    <a:pt x="165004" y="98978"/>
                    <a:pt x="167849" y="96677"/>
                    <a:pt x="168730" y="95080"/>
                  </a:cubicBezTo>
                  <a:cubicBezTo>
                    <a:pt x="169620" y="93484"/>
                    <a:pt x="171034" y="87816"/>
                    <a:pt x="171924" y="84091"/>
                  </a:cubicBezTo>
                  <a:cubicBezTo>
                    <a:pt x="172814" y="80724"/>
                    <a:pt x="174759" y="72578"/>
                    <a:pt x="175825" y="68148"/>
                  </a:cubicBezTo>
                  <a:cubicBezTo>
                    <a:pt x="176889" y="64242"/>
                    <a:pt x="177953" y="60343"/>
                    <a:pt x="178835" y="56271"/>
                  </a:cubicBezTo>
                  <a:cubicBezTo>
                    <a:pt x="180790" y="49005"/>
                    <a:pt x="181147" y="47585"/>
                    <a:pt x="186287" y="40320"/>
                  </a:cubicBezTo>
                  <a:cubicBezTo>
                    <a:pt x="191252" y="33230"/>
                    <a:pt x="199586" y="24018"/>
                    <a:pt x="212884" y="24018"/>
                  </a:cubicBezTo>
                  <a:cubicBezTo>
                    <a:pt x="223164" y="24018"/>
                    <a:pt x="223346" y="33054"/>
                    <a:pt x="223346" y="36421"/>
                  </a:cubicBezTo>
                  <a:cubicBezTo>
                    <a:pt x="223346" y="47053"/>
                    <a:pt x="215720" y="66727"/>
                    <a:pt x="212884" y="74166"/>
                  </a:cubicBezTo>
                  <a:cubicBezTo>
                    <a:pt x="210929" y="79129"/>
                    <a:pt x="210223" y="80724"/>
                    <a:pt x="210223" y="83742"/>
                  </a:cubicBezTo>
                  <a:cubicBezTo>
                    <a:pt x="210223" y="93135"/>
                    <a:pt x="218024" y="98978"/>
                    <a:pt x="227064" y="98978"/>
                  </a:cubicBezTo>
                  <a:cubicBezTo>
                    <a:pt x="244795" y="98978"/>
                    <a:pt x="252605" y="74525"/>
                    <a:pt x="252605" y="71865"/>
                  </a:cubicBezTo>
                  <a:cubicBezTo>
                    <a:pt x="252605" y="69562"/>
                    <a:pt x="250293" y="69562"/>
                    <a:pt x="249760" y="69562"/>
                  </a:cubicBezTo>
                  <a:cubicBezTo>
                    <a:pt x="247283" y="69562"/>
                    <a:pt x="247107" y="70626"/>
                    <a:pt x="246393" y="72578"/>
                  </a:cubicBezTo>
                  <a:cubicBezTo>
                    <a:pt x="242317" y="86752"/>
                    <a:pt x="234691" y="94016"/>
                    <a:pt x="227597" y="94016"/>
                  </a:cubicBezTo>
                  <a:cubicBezTo>
                    <a:pt x="223878" y="94016"/>
                    <a:pt x="223164" y="91539"/>
                    <a:pt x="223164" y="87816"/>
                  </a:cubicBezTo>
                  <a:cubicBezTo>
                    <a:pt x="223164" y="83742"/>
                    <a:pt x="224054" y="81439"/>
                    <a:pt x="227247" y="73461"/>
                  </a:cubicBezTo>
                  <a:cubicBezTo>
                    <a:pt x="229376" y="67966"/>
                    <a:pt x="236645" y="49181"/>
                    <a:pt x="236645" y="39256"/>
                  </a:cubicBezTo>
                  <a:cubicBezTo>
                    <a:pt x="236645" y="22066"/>
                    <a:pt x="222988" y="19056"/>
                    <a:pt x="213591" y="19056"/>
                  </a:cubicBezTo>
                  <a:cubicBezTo>
                    <a:pt x="198878" y="19056"/>
                    <a:pt x="188948" y="28092"/>
                    <a:pt x="183625" y="35182"/>
                  </a:cubicBezTo>
                  <a:cubicBezTo>
                    <a:pt x="182386" y="22954"/>
                    <a:pt x="171924" y="19056"/>
                    <a:pt x="164655" y="19056"/>
                  </a:cubicBezTo>
                  <a:cubicBezTo>
                    <a:pt x="157029" y="19056"/>
                    <a:pt x="152953" y="24550"/>
                    <a:pt x="150649" y="28624"/>
                  </a:cubicBezTo>
                  <a:cubicBezTo>
                    <a:pt x="146748" y="35182"/>
                    <a:pt x="144262" y="45282"/>
                    <a:pt x="144262" y="46171"/>
                  </a:cubicBezTo>
                  <a:cubicBezTo>
                    <a:pt x="144262" y="48473"/>
                    <a:pt x="146748" y="48473"/>
                    <a:pt x="147273" y="48473"/>
                  </a:cubicBezTo>
                  <a:cubicBezTo>
                    <a:pt x="149759" y="48473"/>
                    <a:pt x="149934" y="47942"/>
                    <a:pt x="151181" y="43154"/>
                  </a:cubicBezTo>
                  <a:cubicBezTo>
                    <a:pt x="153835" y="32705"/>
                    <a:pt x="157203" y="24018"/>
                    <a:pt x="164122" y="24018"/>
                  </a:cubicBezTo>
                  <a:cubicBezTo>
                    <a:pt x="168730" y="24018"/>
                    <a:pt x="169970" y="27917"/>
                    <a:pt x="169970" y="32705"/>
                  </a:cubicBezTo>
                  <a:cubicBezTo>
                    <a:pt x="169970" y="36072"/>
                    <a:pt x="168381" y="42622"/>
                    <a:pt x="167133" y="47410"/>
                  </a:cubicBezTo>
                  <a:cubicBezTo>
                    <a:pt x="165894" y="52197"/>
                    <a:pt x="164122" y="59462"/>
                    <a:pt x="163233" y="63361"/>
                  </a:cubicBezTo>
                  <a:lnTo>
                    <a:pt x="157561" y="8604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629" name="Forme libre : forme 3628">
              <a:extLst>
                <a:ext uri="{FF2B5EF4-FFF2-40B4-BE49-F238E27FC236}">
                  <a16:creationId xmlns:a16="http://schemas.microsoft.com/office/drawing/2014/main" id="{BF55BFF3-DD6B-45E2-A949-A88A23DE31AE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>
              <a:off x="12625002" y="-14384462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6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6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7" y="29179"/>
                  </a:cubicBezTo>
                  <a:lnTo>
                    <a:pt x="178856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6" y="68148"/>
                  </a:cubicBezTo>
                  <a:lnTo>
                    <a:pt x="27677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630" name="Forme libre : forme 3629">
              <a:extLst>
                <a:ext uri="{FF2B5EF4-FFF2-40B4-BE49-F238E27FC236}">
                  <a16:creationId xmlns:a16="http://schemas.microsoft.com/office/drawing/2014/main" id="{0648D217-D184-49F7-A00E-7D3FEEC86D17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>
              <a:off x="12888021" y="-14460137"/>
              <a:ext cx="127107" cy="203260"/>
            </a:xfrm>
            <a:custGeom>
              <a:avLst/>
              <a:gdLst>
                <a:gd name="connsiteX0" fmla="*/ 125675 w 127106"/>
                <a:gd name="connsiteY0" fmla="*/ 106625 h 203260"/>
                <a:gd name="connsiteX1" fmla="*/ 115547 w 127106"/>
                <a:gd name="connsiteY1" fmla="*/ 47400 h 203260"/>
                <a:gd name="connsiteX2" fmla="*/ 72497 w 127106"/>
                <a:gd name="connsiteY2" fmla="*/ 19056 h 203260"/>
                <a:gd name="connsiteX3" fmla="*/ 28438 w 127106"/>
                <a:gd name="connsiteY3" fmla="*/ 49171 h 203260"/>
                <a:gd name="connsiteX4" fmla="*/ 19066 w 127106"/>
                <a:gd name="connsiteY4" fmla="*/ 106625 h 203260"/>
                <a:gd name="connsiteX5" fmla="*/ 30465 w 127106"/>
                <a:gd name="connsiteY5" fmla="*/ 167618 h 203260"/>
                <a:gd name="connsiteX6" fmla="*/ 72242 w 127106"/>
                <a:gd name="connsiteY6" fmla="*/ 193177 h 203260"/>
                <a:gd name="connsiteX7" fmla="*/ 116310 w 127106"/>
                <a:gd name="connsiteY7" fmla="*/ 163823 h 203260"/>
                <a:gd name="connsiteX8" fmla="*/ 125675 w 127106"/>
                <a:gd name="connsiteY8" fmla="*/ 106625 h 203260"/>
                <a:gd name="connsiteX9" fmla="*/ 72242 w 127106"/>
                <a:gd name="connsiteY9" fmla="*/ 187610 h 203260"/>
                <a:gd name="connsiteX10" fmla="*/ 42865 w 127106"/>
                <a:gd name="connsiteY10" fmla="*/ 156987 h 203260"/>
                <a:gd name="connsiteX11" fmla="*/ 40084 w 127106"/>
                <a:gd name="connsiteY11" fmla="*/ 103584 h 203260"/>
                <a:gd name="connsiteX12" fmla="*/ 42110 w 127106"/>
                <a:gd name="connsiteY12" fmla="*/ 57017 h 203260"/>
                <a:gd name="connsiteX13" fmla="*/ 72242 w 127106"/>
                <a:gd name="connsiteY13" fmla="*/ 24621 h 203260"/>
                <a:gd name="connsiteX14" fmla="*/ 102122 w 127106"/>
                <a:gd name="connsiteY14" fmla="*/ 54230 h 203260"/>
                <a:gd name="connsiteX15" fmla="*/ 104654 w 127106"/>
                <a:gd name="connsiteY15" fmla="*/ 103584 h 203260"/>
                <a:gd name="connsiteX16" fmla="*/ 101876 w 127106"/>
                <a:gd name="connsiteY16" fmla="*/ 155978 h 203260"/>
                <a:gd name="connsiteX17" fmla="*/ 72242 w 127106"/>
                <a:gd name="connsiteY17" fmla="*/ 1876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106" h="203260">
                  <a:moveTo>
                    <a:pt x="125675" y="106625"/>
                  </a:moveTo>
                  <a:cubicBezTo>
                    <a:pt x="125675" y="86377"/>
                    <a:pt x="124412" y="66132"/>
                    <a:pt x="115547" y="47400"/>
                  </a:cubicBezTo>
                  <a:cubicBezTo>
                    <a:pt x="103902" y="23105"/>
                    <a:pt x="83135" y="19056"/>
                    <a:pt x="72497" y="19056"/>
                  </a:cubicBezTo>
                  <a:cubicBezTo>
                    <a:pt x="57300" y="19056"/>
                    <a:pt x="38813" y="25629"/>
                    <a:pt x="28438" y="49171"/>
                  </a:cubicBezTo>
                  <a:cubicBezTo>
                    <a:pt x="20337" y="66631"/>
                    <a:pt x="19066" y="86377"/>
                    <a:pt x="19066" y="106625"/>
                  </a:cubicBezTo>
                  <a:cubicBezTo>
                    <a:pt x="19066" y="125600"/>
                    <a:pt x="20083" y="148381"/>
                    <a:pt x="30465" y="167618"/>
                  </a:cubicBezTo>
                  <a:cubicBezTo>
                    <a:pt x="41348" y="188119"/>
                    <a:pt x="59834" y="193177"/>
                    <a:pt x="72242" y="193177"/>
                  </a:cubicBezTo>
                  <a:cubicBezTo>
                    <a:pt x="85917" y="193177"/>
                    <a:pt x="105163" y="187864"/>
                    <a:pt x="116310" y="163823"/>
                  </a:cubicBezTo>
                  <a:cubicBezTo>
                    <a:pt x="124412" y="146355"/>
                    <a:pt x="125675" y="126617"/>
                    <a:pt x="125675" y="106625"/>
                  </a:cubicBezTo>
                  <a:close/>
                  <a:moveTo>
                    <a:pt x="72242" y="187610"/>
                  </a:moveTo>
                  <a:cubicBezTo>
                    <a:pt x="62369" y="187610"/>
                    <a:pt x="47426" y="181283"/>
                    <a:pt x="42865" y="156987"/>
                  </a:cubicBezTo>
                  <a:cubicBezTo>
                    <a:pt x="40084" y="141798"/>
                    <a:pt x="40084" y="118518"/>
                    <a:pt x="40084" y="103584"/>
                  </a:cubicBezTo>
                  <a:cubicBezTo>
                    <a:pt x="40084" y="87387"/>
                    <a:pt x="40084" y="70680"/>
                    <a:pt x="42110" y="57017"/>
                  </a:cubicBezTo>
                  <a:cubicBezTo>
                    <a:pt x="46925" y="26901"/>
                    <a:pt x="65913" y="24621"/>
                    <a:pt x="72242" y="24621"/>
                  </a:cubicBezTo>
                  <a:cubicBezTo>
                    <a:pt x="80601" y="24621"/>
                    <a:pt x="97315" y="29179"/>
                    <a:pt x="102122" y="54230"/>
                  </a:cubicBezTo>
                  <a:cubicBezTo>
                    <a:pt x="104654" y="68402"/>
                    <a:pt x="104654" y="87641"/>
                    <a:pt x="104654" y="103584"/>
                  </a:cubicBezTo>
                  <a:cubicBezTo>
                    <a:pt x="104654" y="122567"/>
                    <a:pt x="104654" y="139774"/>
                    <a:pt x="101876" y="155978"/>
                  </a:cubicBezTo>
                  <a:cubicBezTo>
                    <a:pt x="98070" y="180021"/>
                    <a:pt x="83643" y="187610"/>
                    <a:pt x="72242" y="1876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grpSp>
        <p:nvGrpSpPr>
          <p:cNvPr id="3681" name="Groupe 3680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C = -2 - n_b + n_f + n_a = 0 &#10;\end{align*}&#10;&#10;\end{document}" title="IguanaTex Vector Display">
            <a:extLst>
              <a:ext uri="{FF2B5EF4-FFF2-40B4-BE49-F238E27FC236}">
                <a16:creationId xmlns:a16="http://schemas.microsoft.com/office/drawing/2014/main" id="{C8700067-5EDC-4BB3-A0C8-4F61FC96FE82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5013398" y="2940394"/>
            <a:ext cx="3062637" cy="269484"/>
            <a:chOff x="10031074" y="-13595179"/>
            <a:chExt cx="3062637" cy="269484"/>
          </a:xfrm>
        </p:grpSpPr>
        <p:sp>
          <p:nvSpPr>
            <p:cNvPr id="3635" name="Forme libre : forme 3634">
              <a:extLst>
                <a:ext uri="{FF2B5EF4-FFF2-40B4-BE49-F238E27FC236}">
                  <a16:creationId xmlns:a16="http://schemas.microsoft.com/office/drawing/2014/main" id="{62DF2C2B-909F-4D54-B81F-F66E71B63316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10031074" y="-13595179"/>
              <a:ext cx="203371" cy="203260"/>
            </a:xfrm>
            <a:custGeom>
              <a:avLst/>
              <a:gdLst>
                <a:gd name="connsiteX0" fmla="*/ 198859 w 203370"/>
                <a:gd name="connsiteY0" fmla="*/ 21588 h 203260"/>
                <a:gd name="connsiteX1" fmla="*/ 196070 w 203370"/>
                <a:gd name="connsiteY1" fmla="*/ 19056 h 203260"/>
                <a:gd name="connsiteX2" fmla="*/ 192273 w 203370"/>
                <a:gd name="connsiteY2" fmla="*/ 22097 h 203260"/>
                <a:gd name="connsiteX3" fmla="*/ 174549 w 203370"/>
                <a:gd name="connsiteY3" fmla="*/ 41580 h 203260"/>
                <a:gd name="connsiteX4" fmla="*/ 132509 w 203370"/>
                <a:gd name="connsiteY4" fmla="*/ 19056 h 203260"/>
                <a:gd name="connsiteX5" fmla="*/ 19066 w 203370"/>
                <a:gd name="connsiteY5" fmla="*/ 133708 h 203260"/>
                <a:gd name="connsiteX6" fmla="*/ 87688 w 203370"/>
                <a:gd name="connsiteY6" fmla="*/ 203054 h 203260"/>
                <a:gd name="connsiteX7" fmla="*/ 142383 w 203370"/>
                <a:gd name="connsiteY7" fmla="*/ 181291 h 203260"/>
                <a:gd name="connsiteX8" fmla="*/ 170244 w 203370"/>
                <a:gd name="connsiteY8" fmla="*/ 136747 h 203260"/>
                <a:gd name="connsiteX9" fmla="*/ 167201 w 203370"/>
                <a:gd name="connsiteY9" fmla="*/ 134215 h 203260"/>
                <a:gd name="connsiteX10" fmla="*/ 163912 w 203370"/>
                <a:gd name="connsiteY10" fmla="*/ 136747 h 203260"/>
                <a:gd name="connsiteX11" fmla="*/ 138332 w 203370"/>
                <a:gd name="connsiteY11" fmla="*/ 176733 h 203260"/>
                <a:gd name="connsiteX12" fmla="*/ 91739 w 203370"/>
                <a:gd name="connsiteY12" fmla="*/ 195209 h 203260"/>
                <a:gd name="connsiteX13" fmla="*/ 42112 w 203370"/>
                <a:gd name="connsiteY13" fmla="*/ 142569 h 203260"/>
                <a:gd name="connsiteX14" fmla="*/ 72745 w 203370"/>
                <a:gd name="connsiteY14" fmla="*/ 57531 h 203260"/>
                <a:gd name="connsiteX15" fmla="*/ 134535 w 203370"/>
                <a:gd name="connsiteY15" fmla="*/ 26907 h 203260"/>
                <a:gd name="connsiteX16" fmla="*/ 175304 w 203370"/>
                <a:gd name="connsiteY16" fmla="*/ 75754 h 203260"/>
                <a:gd name="connsiteX17" fmla="*/ 174549 w 203370"/>
                <a:gd name="connsiteY17" fmla="*/ 88657 h 203260"/>
                <a:gd name="connsiteX18" fmla="*/ 178347 w 203370"/>
                <a:gd name="connsiteY18" fmla="*/ 91189 h 203260"/>
                <a:gd name="connsiteX19" fmla="*/ 182907 w 203370"/>
                <a:gd name="connsiteY19" fmla="*/ 86132 h 203260"/>
                <a:gd name="connsiteX20" fmla="*/ 198859 w 203370"/>
                <a:gd name="connsiteY20" fmla="*/ 21588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3370" h="203260">
                  <a:moveTo>
                    <a:pt x="198859" y="21588"/>
                  </a:moveTo>
                  <a:cubicBezTo>
                    <a:pt x="198859" y="20834"/>
                    <a:pt x="198350" y="19056"/>
                    <a:pt x="196070" y="19056"/>
                  </a:cubicBezTo>
                  <a:cubicBezTo>
                    <a:pt x="195308" y="19056"/>
                    <a:pt x="195062" y="19310"/>
                    <a:pt x="192273" y="22097"/>
                  </a:cubicBezTo>
                  <a:lnTo>
                    <a:pt x="174549" y="41580"/>
                  </a:lnTo>
                  <a:cubicBezTo>
                    <a:pt x="172269" y="38040"/>
                    <a:pt x="160615" y="19056"/>
                    <a:pt x="132509" y="19056"/>
                  </a:cubicBezTo>
                  <a:cubicBezTo>
                    <a:pt x="76042" y="19056"/>
                    <a:pt x="19066" y="74991"/>
                    <a:pt x="19066" y="133708"/>
                  </a:cubicBezTo>
                  <a:cubicBezTo>
                    <a:pt x="19066" y="175471"/>
                    <a:pt x="48944" y="203054"/>
                    <a:pt x="87688" y="203054"/>
                  </a:cubicBezTo>
                  <a:cubicBezTo>
                    <a:pt x="109717" y="203054"/>
                    <a:pt x="128966" y="192931"/>
                    <a:pt x="142383" y="181291"/>
                  </a:cubicBezTo>
                  <a:cubicBezTo>
                    <a:pt x="165938" y="160536"/>
                    <a:pt x="170244" y="137502"/>
                    <a:pt x="170244" y="136747"/>
                  </a:cubicBezTo>
                  <a:cubicBezTo>
                    <a:pt x="170244" y="134215"/>
                    <a:pt x="167710" y="134215"/>
                    <a:pt x="167201" y="134215"/>
                  </a:cubicBezTo>
                  <a:cubicBezTo>
                    <a:pt x="165684" y="134215"/>
                    <a:pt x="164421" y="134723"/>
                    <a:pt x="163912" y="136747"/>
                  </a:cubicBezTo>
                  <a:cubicBezTo>
                    <a:pt x="161632" y="144084"/>
                    <a:pt x="155809" y="162052"/>
                    <a:pt x="138332" y="176733"/>
                  </a:cubicBezTo>
                  <a:cubicBezTo>
                    <a:pt x="120863" y="190905"/>
                    <a:pt x="104911" y="195209"/>
                    <a:pt x="91739" y="195209"/>
                  </a:cubicBezTo>
                  <a:cubicBezTo>
                    <a:pt x="68947" y="195209"/>
                    <a:pt x="42112" y="182052"/>
                    <a:pt x="42112" y="142569"/>
                  </a:cubicBezTo>
                  <a:cubicBezTo>
                    <a:pt x="42112" y="128140"/>
                    <a:pt x="47427" y="87140"/>
                    <a:pt x="72745" y="57531"/>
                  </a:cubicBezTo>
                  <a:cubicBezTo>
                    <a:pt x="88197" y="39557"/>
                    <a:pt x="111997" y="26907"/>
                    <a:pt x="134535" y="26907"/>
                  </a:cubicBezTo>
                  <a:cubicBezTo>
                    <a:pt x="160369" y="26907"/>
                    <a:pt x="175304" y="46392"/>
                    <a:pt x="175304" y="75754"/>
                  </a:cubicBezTo>
                  <a:cubicBezTo>
                    <a:pt x="175304" y="85878"/>
                    <a:pt x="174549" y="86132"/>
                    <a:pt x="174549" y="88657"/>
                  </a:cubicBezTo>
                  <a:cubicBezTo>
                    <a:pt x="174549" y="91189"/>
                    <a:pt x="177330" y="91189"/>
                    <a:pt x="178347" y="91189"/>
                  </a:cubicBezTo>
                  <a:cubicBezTo>
                    <a:pt x="181636" y="91189"/>
                    <a:pt x="181636" y="90680"/>
                    <a:pt x="182907" y="86132"/>
                  </a:cubicBezTo>
                  <a:lnTo>
                    <a:pt x="198859" y="2158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6" name="Forme libre : forme 3635">
              <a:extLst>
                <a:ext uri="{FF2B5EF4-FFF2-40B4-BE49-F238E27FC236}">
                  <a16:creationId xmlns:a16="http://schemas.microsoft.com/office/drawing/2014/main" id="{F13673DF-82C2-41BE-8208-E828F61FC685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10302059" y="-13509627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3 h 76222"/>
                <a:gd name="connsiteX2" fmla="*/ 179110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6 w 203370"/>
                <a:gd name="connsiteY6" fmla="*/ 29179 h 76222"/>
                <a:gd name="connsiteX7" fmla="*/ 179110 w 203370"/>
                <a:gd name="connsiteY7" fmla="*/ 78279 h 76222"/>
                <a:gd name="connsiteX8" fmla="*/ 187467 w 203370"/>
                <a:gd name="connsiteY8" fmla="*/ 73213 h 76222"/>
                <a:gd name="connsiteX9" fmla="*/ 178856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10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10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7" y="29179"/>
                  </a:cubicBezTo>
                  <a:lnTo>
                    <a:pt x="178856" y="29179"/>
                  </a:lnTo>
                  <a:close/>
                  <a:moveTo>
                    <a:pt x="179110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6" y="68148"/>
                  </a:cubicBezTo>
                  <a:lnTo>
                    <a:pt x="27677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10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7" name="Forme libre : forme 3636">
              <a:extLst>
                <a:ext uri="{FF2B5EF4-FFF2-40B4-BE49-F238E27FC236}">
                  <a16:creationId xmlns:a16="http://schemas.microsoft.com/office/drawing/2014/main" id="{F1FB3629-15FB-4686-A201-2048BA229F9C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10576229" y="-13485077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3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3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6" y="29179"/>
                    <a:pt x="173786" y="29179"/>
                    <a:pt x="173786" y="24113"/>
                  </a:cubicBezTo>
                  <a:cubicBezTo>
                    <a:pt x="173786" y="19056"/>
                    <a:pt x="169226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8" name="Forme libre : forme 3637">
              <a:extLst>
                <a:ext uri="{FF2B5EF4-FFF2-40B4-BE49-F238E27FC236}">
                  <a16:creationId xmlns:a16="http://schemas.microsoft.com/office/drawing/2014/main" id="{F5D370CE-3965-419E-A92C-39B9EFE5DD18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10764862" y="-13585302"/>
              <a:ext cx="127107" cy="203260"/>
            </a:xfrm>
            <a:custGeom>
              <a:avLst/>
              <a:gdLst>
                <a:gd name="connsiteX0" fmla="*/ 38561 w 127106"/>
                <a:gd name="connsiteY0" fmla="*/ 168126 h 203260"/>
                <a:gd name="connsiteX1" fmla="*/ 65404 w 127106"/>
                <a:gd name="connsiteY1" fmla="*/ 142052 h 203260"/>
                <a:gd name="connsiteX2" fmla="*/ 120100 w 127106"/>
                <a:gd name="connsiteY2" fmla="*/ 68156 h 203260"/>
                <a:gd name="connsiteX3" fmla="*/ 66421 w 127106"/>
                <a:gd name="connsiteY3" fmla="*/ 19056 h 203260"/>
                <a:gd name="connsiteX4" fmla="*/ 19066 w 127106"/>
                <a:gd name="connsiteY4" fmla="*/ 64860 h 203260"/>
                <a:gd name="connsiteX5" fmla="*/ 32484 w 127106"/>
                <a:gd name="connsiteY5" fmla="*/ 79033 h 203260"/>
                <a:gd name="connsiteX6" fmla="*/ 45656 w 127106"/>
                <a:gd name="connsiteY6" fmla="*/ 65623 h 203260"/>
                <a:gd name="connsiteX7" fmla="*/ 32230 w 127106"/>
                <a:gd name="connsiteY7" fmla="*/ 52459 h 203260"/>
                <a:gd name="connsiteX8" fmla="*/ 28941 w 127106"/>
                <a:gd name="connsiteY8" fmla="*/ 52713 h 203260"/>
                <a:gd name="connsiteX9" fmla="*/ 63124 w 127106"/>
                <a:gd name="connsiteY9" fmla="*/ 26901 h 203260"/>
                <a:gd name="connsiteX10" fmla="*/ 97062 w 127106"/>
                <a:gd name="connsiteY10" fmla="*/ 68156 h 203260"/>
                <a:gd name="connsiteX11" fmla="*/ 70473 w 127106"/>
                <a:gd name="connsiteY11" fmla="*/ 124084 h 203260"/>
                <a:gd name="connsiteX12" fmla="*/ 21846 w 127106"/>
                <a:gd name="connsiteY12" fmla="*/ 178250 h 203260"/>
                <a:gd name="connsiteX13" fmla="*/ 19066 w 127106"/>
                <a:gd name="connsiteY13" fmla="*/ 187610 h 203260"/>
                <a:gd name="connsiteX14" fmla="*/ 113014 w 127106"/>
                <a:gd name="connsiteY14" fmla="*/ 187610 h 203260"/>
                <a:gd name="connsiteX15" fmla="*/ 120100 w 127106"/>
                <a:gd name="connsiteY15" fmla="*/ 143576 h 203260"/>
                <a:gd name="connsiteX16" fmla="*/ 113769 w 127106"/>
                <a:gd name="connsiteY16" fmla="*/ 143576 h 203260"/>
                <a:gd name="connsiteX17" fmla="*/ 108200 w 127106"/>
                <a:gd name="connsiteY17" fmla="*/ 166101 h 203260"/>
                <a:gd name="connsiteX18" fmla="*/ 84145 w 127106"/>
                <a:gd name="connsiteY18" fmla="*/ 168126 h 203260"/>
                <a:gd name="connsiteX19" fmla="*/ 38561 w 127106"/>
                <a:gd name="connsiteY19" fmla="*/ 16812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1" y="168126"/>
                  </a:moveTo>
                  <a:lnTo>
                    <a:pt x="65404" y="142052"/>
                  </a:lnTo>
                  <a:cubicBezTo>
                    <a:pt x="104911" y="107124"/>
                    <a:pt x="120100" y="93459"/>
                    <a:pt x="120100" y="68156"/>
                  </a:cubicBezTo>
                  <a:cubicBezTo>
                    <a:pt x="120100" y="39302"/>
                    <a:pt x="97308" y="19056"/>
                    <a:pt x="66421" y="19056"/>
                  </a:cubicBezTo>
                  <a:cubicBezTo>
                    <a:pt x="37807" y="19056"/>
                    <a:pt x="19066" y="42336"/>
                    <a:pt x="19066" y="64860"/>
                  </a:cubicBezTo>
                  <a:cubicBezTo>
                    <a:pt x="19066" y="79033"/>
                    <a:pt x="31729" y="79033"/>
                    <a:pt x="32484" y="79033"/>
                  </a:cubicBezTo>
                  <a:cubicBezTo>
                    <a:pt x="36790" y="79033"/>
                    <a:pt x="45656" y="76001"/>
                    <a:pt x="45656" y="65623"/>
                  </a:cubicBezTo>
                  <a:cubicBezTo>
                    <a:pt x="45656" y="59040"/>
                    <a:pt x="41096" y="52459"/>
                    <a:pt x="32230" y="52459"/>
                  </a:cubicBezTo>
                  <a:cubicBezTo>
                    <a:pt x="30204" y="52459"/>
                    <a:pt x="29704" y="52459"/>
                    <a:pt x="28941" y="52713"/>
                  </a:cubicBezTo>
                  <a:cubicBezTo>
                    <a:pt x="34764" y="36261"/>
                    <a:pt x="48436" y="26901"/>
                    <a:pt x="63124" y="26901"/>
                  </a:cubicBezTo>
                  <a:cubicBezTo>
                    <a:pt x="86171" y="26901"/>
                    <a:pt x="97062" y="47400"/>
                    <a:pt x="97062" y="68156"/>
                  </a:cubicBezTo>
                  <a:cubicBezTo>
                    <a:pt x="97062" y="88402"/>
                    <a:pt x="84399" y="108395"/>
                    <a:pt x="70473" y="124084"/>
                  </a:cubicBezTo>
                  <a:lnTo>
                    <a:pt x="21846" y="178250"/>
                  </a:lnTo>
                  <a:cubicBezTo>
                    <a:pt x="19066" y="181029"/>
                    <a:pt x="19066" y="181537"/>
                    <a:pt x="19066" y="187610"/>
                  </a:cubicBezTo>
                  <a:lnTo>
                    <a:pt x="113014" y="187610"/>
                  </a:lnTo>
                  <a:lnTo>
                    <a:pt x="120100" y="143576"/>
                  </a:lnTo>
                  <a:lnTo>
                    <a:pt x="113769" y="143576"/>
                  </a:lnTo>
                  <a:cubicBezTo>
                    <a:pt x="112505" y="151167"/>
                    <a:pt x="110734" y="162299"/>
                    <a:pt x="108200" y="166101"/>
                  </a:cubicBezTo>
                  <a:cubicBezTo>
                    <a:pt x="106429" y="168126"/>
                    <a:pt x="89714" y="168126"/>
                    <a:pt x="84145" y="168126"/>
                  </a:cubicBezTo>
                  <a:lnTo>
                    <a:pt x="38561" y="1681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9" name="Forme libre : forme 3638">
              <a:extLst>
                <a:ext uri="{FF2B5EF4-FFF2-40B4-BE49-F238E27FC236}">
                  <a16:creationId xmlns:a16="http://schemas.microsoft.com/office/drawing/2014/main" id="{FE09C993-F834-4EF9-BAEB-AB758E92F9B6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10956127" y="-13485077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3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3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6" y="29179"/>
                    <a:pt x="173786" y="29179"/>
                    <a:pt x="173786" y="24113"/>
                  </a:cubicBezTo>
                  <a:cubicBezTo>
                    <a:pt x="173786" y="19056"/>
                    <a:pt x="169226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0" name="Forme libre : forme 3639">
              <a:extLst>
                <a:ext uri="{FF2B5EF4-FFF2-40B4-BE49-F238E27FC236}">
                  <a16:creationId xmlns:a16="http://schemas.microsoft.com/office/drawing/2014/main" id="{38E2DC26-E128-456A-A5B1-97C3B2EEC2B4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11195719" y="-13528611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7 w 152528"/>
                <a:gd name="connsiteY2" fmla="*/ 133708 h 152445"/>
                <a:gd name="connsiteX3" fmla="*/ 48443 w 152528"/>
                <a:gd name="connsiteY3" fmla="*/ 126616 h 152445"/>
                <a:gd name="connsiteX4" fmla="*/ 53258 w 152528"/>
                <a:gd name="connsiteY4" fmla="*/ 107886 h 152445"/>
                <a:gd name="connsiteX5" fmla="*/ 58826 w 152528"/>
                <a:gd name="connsiteY5" fmla="*/ 85107 h 152445"/>
                <a:gd name="connsiteX6" fmla="*/ 63132 w 152528"/>
                <a:gd name="connsiteY6" fmla="*/ 68156 h 152445"/>
                <a:gd name="connsiteX7" fmla="*/ 66421 w 152528"/>
                <a:gd name="connsiteY7" fmla="*/ 55500 h 152445"/>
                <a:gd name="connsiteX8" fmla="*/ 107699 w 152528"/>
                <a:gd name="connsiteY8" fmla="*/ 24621 h 152445"/>
                <a:gd name="connsiteX9" fmla="*/ 121371 w 152528"/>
                <a:gd name="connsiteY9" fmla="*/ 42336 h 152445"/>
                <a:gd name="connsiteX10" fmla="*/ 104910 w 152528"/>
                <a:gd name="connsiteY10" fmla="*/ 101312 h 152445"/>
                <a:gd name="connsiteX11" fmla="*/ 102384 w 152528"/>
                <a:gd name="connsiteY11" fmla="*/ 112952 h 152445"/>
                <a:gd name="connsiteX12" fmla="*/ 123142 w 152528"/>
                <a:gd name="connsiteY12" fmla="*/ 133708 h 152445"/>
                <a:gd name="connsiteX13" fmla="*/ 156317 w 152528"/>
                <a:gd name="connsiteY13" fmla="*/ 94729 h 152445"/>
                <a:gd name="connsiteX14" fmla="*/ 153283 w 152528"/>
                <a:gd name="connsiteY14" fmla="*/ 92197 h 152445"/>
                <a:gd name="connsiteX15" fmla="*/ 149478 w 152528"/>
                <a:gd name="connsiteY15" fmla="*/ 96755 h 152445"/>
                <a:gd name="connsiteX16" fmla="*/ 123651 w 152528"/>
                <a:gd name="connsiteY16" fmla="*/ 128133 h 152445"/>
                <a:gd name="connsiteX17" fmla="*/ 117574 w 152528"/>
                <a:gd name="connsiteY17" fmla="*/ 119780 h 152445"/>
                <a:gd name="connsiteX18" fmla="*/ 122134 w 152528"/>
                <a:gd name="connsiteY18" fmla="*/ 101813 h 152445"/>
                <a:gd name="connsiteX19" fmla="*/ 137577 w 152528"/>
                <a:gd name="connsiteY19" fmla="*/ 46138 h 152445"/>
                <a:gd name="connsiteX20" fmla="*/ 108462 w 152528"/>
                <a:gd name="connsiteY20" fmla="*/ 19056 h 152445"/>
                <a:gd name="connsiteX21" fmla="*/ 68955 w 152528"/>
                <a:gd name="connsiteY21" fmla="*/ 41073 h 152445"/>
                <a:gd name="connsiteX22" fmla="*/ 45655 w 152528"/>
                <a:gd name="connsiteY22" fmla="*/ 19056 h 152445"/>
                <a:gd name="connsiteX23" fmla="*/ 26669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4 w 152528"/>
                <a:gd name="connsiteY26" fmla="*/ 54737 h 152445"/>
                <a:gd name="connsiteX27" fmla="*/ 44900 w 152528"/>
                <a:gd name="connsiteY27" fmla="*/ 24621 h 152445"/>
                <a:gd name="connsiteX28" fmla="*/ 52750 w 152528"/>
                <a:gd name="connsiteY28" fmla="*/ 36261 h 152445"/>
                <a:gd name="connsiteX29" fmla="*/ 48698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8"/>
                    <a:pt x="39077" y="133708"/>
                  </a:cubicBezTo>
                  <a:cubicBezTo>
                    <a:pt x="42112" y="133708"/>
                    <a:pt x="46672" y="131682"/>
                    <a:pt x="48443" y="126616"/>
                  </a:cubicBezTo>
                  <a:cubicBezTo>
                    <a:pt x="48698" y="126109"/>
                    <a:pt x="51733" y="114215"/>
                    <a:pt x="53258" y="107886"/>
                  </a:cubicBezTo>
                  <a:lnTo>
                    <a:pt x="58826" y="85107"/>
                  </a:lnTo>
                  <a:cubicBezTo>
                    <a:pt x="60344" y="79541"/>
                    <a:pt x="61861" y="73976"/>
                    <a:pt x="63132" y="68156"/>
                  </a:cubicBezTo>
                  <a:cubicBezTo>
                    <a:pt x="64141" y="63852"/>
                    <a:pt x="66167" y="56508"/>
                    <a:pt x="66421" y="55500"/>
                  </a:cubicBezTo>
                  <a:cubicBezTo>
                    <a:pt x="70218" y="47655"/>
                    <a:pt x="83644" y="24621"/>
                    <a:pt x="107699" y="24621"/>
                  </a:cubicBezTo>
                  <a:cubicBezTo>
                    <a:pt x="119091" y="24621"/>
                    <a:pt x="121371" y="33991"/>
                    <a:pt x="121371" y="42336"/>
                  </a:cubicBezTo>
                  <a:cubicBezTo>
                    <a:pt x="121371" y="58032"/>
                    <a:pt x="108962" y="90428"/>
                    <a:pt x="104910" y="101312"/>
                  </a:cubicBezTo>
                  <a:cubicBezTo>
                    <a:pt x="102630" y="107132"/>
                    <a:pt x="102384" y="110166"/>
                    <a:pt x="102384" y="112952"/>
                  </a:cubicBezTo>
                  <a:cubicBezTo>
                    <a:pt x="102384" y="124846"/>
                    <a:pt x="111242" y="133708"/>
                    <a:pt x="123142" y="133708"/>
                  </a:cubicBezTo>
                  <a:cubicBezTo>
                    <a:pt x="146951" y="133708"/>
                    <a:pt x="156317" y="96755"/>
                    <a:pt x="156317" y="94729"/>
                  </a:cubicBezTo>
                  <a:cubicBezTo>
                    <a:pt x="156317" y="92197"/>
                    <a:pt x="154037" y="92197"/>
                    <a:pt x="153283" y="92197"/>
                  </a:cubicBezTo>
                  <a:cubicBezTo>
                    <a:pt x="150748" y="92197"/>
                    <a:pt x="150748" y="92960"/>
                    <a:pt x="149478" y="96755"/>
                  </a:cubicBezTo>
                  <a:cubicBezTo>
                    <a:pt x="144417" y="113960"/>
                    <a:pt x="136059" y="128133"/>
                    <a:pt x="123651" y="128133"/>
                  </a:cubicBezTo>
                  <a:cubicBezTo>
                    <a:pt x="119345" y="128133"/>
                    <a:pt x="117574" y="125608"/>
                    <a:pt x="117574" y="119780"/>
                  </a:cubicBezTo>
                  <a:cubicBezTo>
                    <a:pt x="117574" y="113461"/>
                    <a:pt x="119854" y="107387"/>
                    <a:pt x="122134" y="101813"/>
                  </a:cubicBezTo>
                  <a:cubicBezTo>
                    <a:pt x="126948" y="88402"/>
                    <a:pt x="137577" y="60557"/>
                    <a:pt x="137577" y="46138"/>
                  </a:cubicBezTo>
                  <a:cubicBezTo>
                    <a:pt x="137577" y="29179"/>
                    <a:pt x="126694" y="19056"/>
                    <a:pt x="108462" y="19056"/>
                  </a:cubicBezTo>
                  <a:cubicBezTo>
                    <a:pt x="85670" y="19056"/>
                    <a:pt x="73261" y="35253"/>
                    <a:pt x="68955" y="41073"/>
                  </a:cubicBezTo>
                  <a:cubicBezTo>
                    <a:pt x="67692" y="26899"/>
                    <a:pt x="57309" y="19056"/>
                    <a:pt x="45655" y="19056"/>
                  </a:cubicBezTo>
                  <a:cubicBezTo>
                    <a:pt x="34009" y="19056"/>
                    <a:pt x="29195" y="28925"/>
                    <a:pt x="26669" y="33482"/>
                  </a:cubicBezTo>
                  <a:cubicBezTo>
                    <a:pt x="22617" y="42089"/>
                    <a:pt x="19066" y="57017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310"/>
                    <a:pt x="26414" y="54737"/>
                  </a:cubicBezTo>
                  <a:cubicBezTo>
                    <a:pt x="30720" y="36768"/>
                    <a:pt x="35781" y="24621"/>
                    <a:pt x="44900" y="24621"/>
                  </a:cubicBezTo>
                  <a:cubicBezTo>
                    <a:pt x="49961" y="24621"/>
                    <a:pt x="52750" y="27917"/>
                    <a:pt x="52750" y="36261"/>
                  </a:cubicBezTo>
                  <a:cubicBezTo>
                    <a:pt x="52750" y="41580"/>
                    <a:pt x="51987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1" name="Forme libre : forme 3640">
              <a:extLst>
                <a:ext uri="{FF2B5EF4-FFF2-40B4-BE49-F238E27FC236}">
                  <a16:creationId xmlns:a16="http://schemas.microsoft.com/office/drawing/2014/main" id="{E1161544-3568-4D17-88BF-0E6B6C7522BC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11352100" y="-13501777"/>
              <a:ext cx="101685" cy="152445"/>
            </a:xfrm>
            <a:custGeom>
              <a:avLst/>
              <a:gdLst>
                <a:gd name="connsiteX0" fmla="*/ 54171 w 101685"/>
                <a:gd name="connsiteY0" fmla="*/ 24375 h 152445"/>
                <a:gd name="connsiteX1" fmla="*/ 54886 w 101685"/>
                <a:gd name="connsiteY1" fmla="*/ 21532 h 152445"/>
                <a:gd name="connsiteX2" fmla="*/ 52050 w 101685"/>
                <a:gd name="connsiteY2" fmla="*/ 19056 h 152445"/>
                <a:gd name="connsiteX3" fmla="*/ 29353 w 101685"/>
                <a:gd name="connsiteY3" fmla="*/ 20825 h 152445"/>
                <a:gd name="connsiteX4" fmla="*/ 25452 w 101685"/>
                <a:gd name="connsiteY4" fmla="*/ 24899 h 152445"/>
                <a:gd name="connsiteX5" fmla="*/ 30061 w 101685"/>
                <a:gd name="connsiteY5" fmla="*/ 27385 h 152445"/>
                <a:gd name="connsiteX6" fmla="*/ 38569 w 101685"/>
                <a:gd name="connsiteY6" fmla="*/ 30044 h 152445"/>
                <a:gd name="connsiteX7" fmla="*/ 35732 w 101685"/>
                <a:gd name="connsiteY7" fmla="*/ 42446 h 152445"/>
                <a:gd name="connsiteX8" fmla="*/ 31657 w 101685"/>
                <a:gd name="connsiteY8" fmla="*/ 58755 h 152445"/>
                <a:gd name="connsiteX9" fmla="*/ 19955 w 101685"/>
                <a:gd name="connsiteY9" fmla="*/ 105893 h 152445"/>
                <a:gd name="connsiteX10" fmla="*/ 19066 w 101685"/>
                <a:gd name="connsiteY10" fmla="*/ 114571 h 152445"/>
                <a:gd name="connsiteX11" fmla="*/ 45130 w 101685"/>
                <a:gd name="connsiteY11" fmla="*/ 143814 h 152445"/>
                <a:gd name="connsiteX12" fmla="*/ 90881 w 101685"/>
                <a:gd name="connsiteY12" fmla="*/ 93484 h 152445"/>
                <a:gd name="connsiteX13" fmla="*/ 64284 w 101685"/>
                <a:gd name="connsiteY13" fmla="*/ 63891 h 152445"/>
                <a:gd name="connsiteX14" fmla="*/ 41937 w 101685"/>
                <a:gd name="connsiteY14" fmla="*/ 73634 h 152445"/>
                <a:gd name="connsiteX15" fmla="*/ 54171 w 101685"/>
                <a:gd name="connsiteY15" fmla="*/ 24375 h 152445"/>
                <a:gd name="connsiteX16" fmla="*/ 45305 w 101685"/>
                <a:gd name="connsiteY16" fmla="*/ 138851 h 152445"/>
                <a:gd name="connsiteX17" fmla="*/ 31657 w 101685"/>
                <a:gd name="connsiteY17" fmla="*/ 120780 h 152445"/>
                <a:gd name="connsiteX18" fmla="*/ 38219 w 101685"/>
                <a:gd name="connsiteY18" fmla="*/ 88171 h 152445"/>
                <a:gd name="connsiteX19" fmla="*/ 42652 w 101685"/>
                <a:gd name="connsiteY19" fmla="*/ 80549 h 152445"/>
                <a:gd name="connsiteX20" fmla="*/ 63752 w 101685"/>
                <a:gd name="connsiteY20" fmla="*/ 68853 h 152445"/>
                <a:gd name="connsiteX21" fmla="*/ 76692 w 101685"/>
                <a:gd name="connsiteY21" fmla="*/ 86044 h 152445"/>
                <a:gd name="connsiteX22" fmla="*/ 67470 w 101685"/>
                <a:gd name="connsiteY22" fmla="*/ 121663 h 152445"/>
                <a:gd name="connsiteX23" fmla="*/ 45305 w 101685"/>
                <a:gd name="connsiteY23" fmla="*/ 13885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54171" y="24375"/>
                  </a:moveTo>
                  <a:cubicBezTo>
                    <a:pt x="54354" y="24018"/>
                    <a:pt x="54886" y="21715"/>
                    <a:pt x="54886" y="21532"/>
                  </a:cubicBezTo>
                  <a:cubicBezTo>
                    <a:pt x="54886" y="20651"/>
                    <a:pt x="54171" y="19056"/>
                    <a:pt x="52050" y="19056"/>
                  </a:cubicBezTo>
                  <a:cubicBezTo>
                    <a:pt x="48499" y="19056"/>
                    <a:pt x="33786" y="20468"/>
                    <a:pt x="29353" y="20825"/>
                  </a:cubicBezTo>
                  <a:cubicBezTo>
                    <a:pt x="27931" y="21000"/>
                    <a:pt x="25452" y="21183"/>
                    <a:pt x="25452" y="24899"/>
                  </a:cubicBezTo>
                  <a:cubicBezTo>
                    <a:pt x="25452" y="27385"/>
                    <a:pt x="27931" y="27385"/>
                    <a:pt x="30061" y="27385"/>
                  </a:cubicBezTo>
                  <a:cubicBezTo>
                    <a:pt x="38569" y="27385"/>
                    <a:pt x="38569" y="28622"/>
                    <a:pt x="38569" y="30044"/>
                  </a:cubicBezTo>
                  <a:cubicBezTo>
                    <a:pt x="38569" y="31283"/>
                    <a:pt x="36797" y="38373"/>
                    <a:pt x="35732" y="42446"/>
                  </a:cubicBezTo>
                  <a:lnTo>
                    <a:pt x="31657" y="58755"/>
                  </a:lnTo>
                  <a:cubicBezTo>
                    <a:pt x="30061" y="64773"/>
                    <a:pt x="20305" y="103590"/>
                    <a:pt x="19955" y="105893"/>
                  </a:cubicBezTo>
                  <a:cubicBezTo>
                    <a:pt x="19066" y="110141"/>
                    <a:pt x="19066" y="112451"/>
                    <a:pt x="19066" y="114571"/>
                  </a:cubicBezTo>
                  <a:cubicBezTo>
                    <a:pt x="19066" y="132476"/>
                    <a:pt x="30418" y="143814"/>
                    <a:pt x="45130" y="143814"/>
                  </a:cubicBezTo>
                  <a:cubicBezTo>
                    <a:pt x="67294" y="143814"/>
                    <a:pt x="90881" y="119717"/>
                    <a:pt x="90881" y="93484"/>
                  </a:cubicBezTo>
                  <a:cubicBezTo>
                    <a:pt x="90881" y="72752"/>
                    <a:pt x="76518" y="63891"/>
                    <a:pt x="64284" y="63891"/>
                  </a:cubicBezTo>
                  <a:cubicBezTo>
                    <a:pt x="55061" y="63891"/>
                    <a:pt x="47259" y="69029"/>
                    <a:pt x="41937" y="73634"/>
                  </a:cubicBezTo>
                  <a:lnTo>
                    <a:pt x="54171" y="24375"/>
                  </a:lnTo>
                  <a:close/>
                  <a:moveTo>
                    <a:pt x="45305" y="138851"/>
                  </a:moveTo>
                  <a:cubicBezTo>
                    <a:pt x="36622" y="138851"/>
                    <a:pt x="31657" y="131229"/>
                    <a:pt x="31657" y="120780"/>
                  </a:cubicBezTo>
                  <a:cubicBezTo>
                    <a:pt x="31657" y="114222"/>
                    <a:pt x="33254" y="108196"/>
                    <a:pt x="38219" y="88171"/>
                  </a:cubicBezTo>
                  <a:cubicBezTo>
                    <a:pt x="39283" y="84806"/>
                    <a:pt x="39283" y="84448"/>
                    <a:pt x="42652" y="80549"/>
                  </a:cubicBezTo>
                  <a:cubicBezTo>
                    <a:pt x="49389" y="72752"/>
                    <a:pt x="57365" y="68853"/>
                    <a:pt x="63752" y="68853"/>
                  </a:cubicBezTo>
                  <a:cubicBezTo>
                    <a:pt x="70663" y="68853"/>
                    <a:pt x="76692" y="73991"/>
                    <a:pt x="76692" y="86044"/>
                  </a:cubicBezTo>
                  <a:cubicBezTo>
                    <a:pt x="76692" y="93309"/>
                    <a:pt x="72792" y="111388"/>
                    <a:pt x="67470" y="121663"/>
                  </a:cubicBezTo>
                  <a:cubicBezTo>
                    <a:pt x="63219" y="130349"/>
                    <a:pt x="54354" y="138851"/>
                    <a:pt x="45305" y="1388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2" name="Forme libre : forme 3641">
              <a:extLst>
                <a:ext uri="{FF2B5EF4-FFF2-40B4-BE49-F238E27FC236}">
                  <a16:creationId xmlns:a16="http://schemas.microsoft.com/office/drawing/2014/main" id="{CAF500DB-BCC7-4712-9EB6-346DEF5CD1BA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11512572" y="-13564302"/>
              <a:ext cx="203371" cy="203260"/>
            </a:xfrm>
            <a:custGeom>
              <a:avLst/>
              <a:gdLst>
                <a:gd name="connsiteX0" fmla="*/ 108454 w 203370"/>
                <a:gd name="connsiteY0" fmla="*/ 108404 h 203260"/>
                <a:gd name="connsiteX1" fmla="*/ 179110 w 203370"/>
                <a:gd name="connsiteY1" fmla="*/ 108404 h 203260"/>
                <a:gd name="connsiteX2" fmla="*/ 187467 w 203370"/>
                <a:gd name="connsiteY2" fmla="*/ 103338 h 203260"/>
                <a:gd name="connsiteX3" fmla="*/ 179110 w 203370"/>
                <a:gd name="connsiteY3" fmla="*/ 98281 h 203260"/>
                <a:gd name="connsiteX4" fmla="*/ 108454 w 203370"/>
                <a:gd name="connsiteY4" fmla="*/ 98281 h 203260"/>
                <a:gd name="connsiteX5" fmla="*/ 108454 w 203370"/>
                <a:gd name="connsiteY5" fmla="*/ 27410 h 203260"/>
                <a:gd name="connsiteX6" fmla="*/ 103394 w 203370"/>
                <a:gd name="connsiteY6" fmla="*/ 19056 h 203260"/>
                <a:gd name="connsiteX7" fmla="*/ 98325 w 203370"/>
                <a:gd name="connsiteY7" fmla="*/ 27410 h 203260"/>
                <a:gd name="connsiteX8" fmla="*/ 98325 w 203370"/>
                <a:gd name="connsiteY8" fmla="*/ 98281 h 203260"/>
                <a:gd name="connsiteX9" fmla="*/ 27424 w 203370"/>
                <a:gd name="connsiteY9" fmla="*/ 98281 h 203260"/>
                <a:gd name="connsiteX10" fmla="*/ 19066 w 203370"/>
                <a:gd name="connsiteY10" fmla="*/ 103338 h 203260"/>
                <a:gd name="connsiteX11" fmla="*/ 27424 w 203370"/>
                <a:gd name="connsiteY11" fmla="*/ 108404 h 203260"/>
                <a:gd name="connsiteX12" fmla="*/ 98325 w 203370"/>
                <a:gd name="connsiteY12" fmla="*/ 108404 h 203260"/>
                <a:gd name="connsiteX13" fmla="*/ 98325 w 203370"/>
                <a:gd name="connsiteY13" fmla="*/ 179267 h 203260"/>
                <a:gd name="connsiteX14" fmla="*/ 103394 w 203370"/>
                <a:gd name="connsiteY14" fmla="*/ 187619 h 203260"/>
                <a:gd name="connsiteX15" fmla="*/ 108454 w 203370"/>
                <a:gd name="connsiteY15" fmla="*/ 179267 h 203260"/>
                <a:gd name="connsiteX16" fmla="*/ 108454 w 203370"/>
                <a:gd name="connsiteY16" fmla="*/ 10840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4" y="108404"/>
                  </a:moveTo>
                  <a:lnTo>
                    <a:pt x="179110" y="108404"/>
                  </a:lnTo>
                  <a:cubicBezTo>
                    <a:pt x="182652" y="108404"/>
                    <a:pt x="187467" y="108404"/>
                    <a:pt x="187467" y="103338"/>
                  </a:cubicBezTo>
                  <a:cubicBezTo>
                    <a:pt x="187467" y="98281"/>
                    <a:pt x="182652" y="98281"/>
                    <a:pt x="179110" y="98281"/>
                  </a:cubicBezTo>
                  <a:lnTo>
                    <a:pt x="108454" y="98281"/>
                  </a:lnTo>
                  <a:lnTo>
                    <a:pt x="108454" y="27410"/>
                  </a:lnTo>
                  <a:cubicBezTo>
                    <a:pt x="108454" y="23868"/>
                    <a:pt x="108454" y="19056"/>
                    <a:pt x="103394" y="19056"/>
                  </a:cubicBezTo>
                  <a:cubicBezTo>
                    <a:pt x="98325" y="19056"/>
                    <a:pt x="98325" y="23868"/>
                    <a:pt x="98325" y="27410"/>
                  </a:cubicBezTo>
                  <a:lnTo>
                    <a:pt x="98325" y="98281"/>
                  </a:lnTo>
                  <a:lnTo>
                    <a:pt x="27424" y="98281"/>
                  </a:lnTo>
                  <a:cubicBezTo>
                    <a:pt x="23881" y="98281"/>
                    <a:pt x="19066" y="98281"/>
                    <a:pt x="19066" y="103338"/>
                  </a:cubicBezTo>
                  <a:cubicBezTo>
                    <a:pt x="19066" y="108404"/>
                    <a:pt x="23881" y="108404"/>
                    <a:pt x="27424" y="108404"/>
                  </a:cubicBezTo>
                  <a:lnTo>
                    <a:pt x="98325" y="108404"/>
                  </a:lnTo>
                  <a:lnTo>
                    <a:pt x="98325" y="179267"/>
                  </a:lnTo>
                  <a:cubicBezTo>
                    <a:pt x="98325" y="182807"/>
                    <a:pt x="98325" y="187619"/>
                    <a:pt x="103394" y="187619"/>
                  </a:cubicBezTo>
                  <a:cubicBezTo>
                    <a:pt x="108454" y="187619"/>
                    <a:pt x="108454" y="182807"/>
                    <a:pt x="108454" y="179267"/>
                  </a:cubicBezTo>
                  <a:lnTo>
                    <a:pt x="108454" y="1084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3" name="Forme libre : forme 3642">
              <a:extLst>
                <a:ext uri="{FF2B5EF4-FFF2-40B4-BE49-F238E27FC236}">
                  <a16:creationId xmlns:a16="http://schemas.microsoft.com/office/drawing/2014/main" id="{9B1DD196-633D-4299-BDA5-AC54B5E2993E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11759006" y="-13528611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7 w 152528"/>
                <a:gd name="connsiteY2" fmla="*/ 133708 h 152445"/>
                <a:gd name="connsiteX3" fmla="*/ 48443 w 152528"/>
                <a:gd name="connsiteY3" fmla="*/ 126616 h 152445"/>
                <a:gd name="connsiteX4" fmla="*/ 53258 w 152528"/>
                <a:gd name="connsiteY4" fmla="*/ 107886 h 152445"/>
                <a:gd name="connsiteX5" fmla="*/ 58826 w 152528"/>
                <a:gd name="connsiteY5" fmla="*/ 85107 h 152445"/>
                <a:gd name="connsiteX6" fmla="*/ 63132 w 152528"/>
                <a:gd name="connsiteY6" fmla="*/ 68156 h 152445"/>
                <a:gd name="connsiteX7" fmla="*/ 66421 w 152528"/>
                <a:gd name="connsiteY7" fmla="*/ 55500 h 152445"/>
                <a:gd name="connsiteX8" fmla="*/ 107699 w 152528"/>
                <a:gd name="connsiteY8" fmla="*/ 24621 h 152445"/>
                <a:gd name="connsiteX9" fmla="*/ 121370 w 152528"/>
                <a:gd name="connsiteY9" fmla="*/ 42336 h 152445"/>
                <a:gd name="connsiteX10" fmla="*/ 104910 w 152528"/>
                <a:gd name="connsiteY10" fmla="*/ 101312 h 152445"/>
                <a:gd name="connsiteX11" fmla="*/ 102384 w 152528"/>
                <a:gd name="connsiteY11" fmla="*/ 112952 h 152445"/>
                <a:gd name="connsiteX12" fmla="*/ 123142 w 152528"/>
                <a:gd name="connsiteY12" fmla="*/ 133708 h 152445"/>
                <a:gd name="connsiteX13" fmla="*/ 156317 w 152528"/>
                <a:gd name="connsiteY13" fmla="*/ 94729 h 152445"/>
                <a:gd name="connsiteX14" fmla="*/ 153283 w 152528"/>
                <a:gd name="connsiteY14" fmla="*/ 92197 h 152445"/>
                <a:gd name="connsiteX15" fmla="*/ 149477 w 152528"/>
                <a:gd name="connsiteY15" fmla="*/ 96755 h 152445"/>
                <a:gd name="connsiteX16" fmla="*/ 123651 w 152528"/>
                <a:gd name="connsiteY16" fmla="*/ 128133 h 152445"/>
                <a:gd name="connsiteX17" fmla="*/ 117574 w 152528"/>
                <a:gd name="connsiteY17" fmla="*/ 119780 h 152445"/>
                <a:gd name="connsiteX18" fmla="*/ 122133 w 152528"/>
                <a:gd name="connsiteY18" fmla="*/ 101813 h 152445"/>
                <a:gd name="connsiteX19" fmla="*/ 137577 w 152528"/>
                <a:gd name="connsiteY19" fmla="*/ 46138 h 152445"/>
                <a:gd name="connsiteX20" fmla="*/ 108461 w 152528"/>
                <a:gd name="connsiteY20" fmla="*/ 19056 h 152445"/>
                <a:gd name="connsiteX21" fmla="*/ 68955 w 152528"/>
                <a:gd name="connsiteY21" fmla="*/ 41073 h 152445"/>
                <a:gd name="connsiteX22" fmla="*/ 45655 w 152528"/>
                <a:gd name="connsiteY22" fmla="*/ 19056 h 152445"/>
                <a:gd name="connsiteX23" fmla="*/ 26668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4 w 152528"/>
                <a:gd name="connsiteY26" fmla="*/ 54737 h 152445"/>
                <a:gd name="connsiteX27" fmla="*/ 44900 w 152528"/>
                <a:gd name="connsiteY27" fmla="*/ 24621 h 152445"/>
                <a:gd name="connsiteX28" fmla="*/ 52749 w 152528"/>
                <a:gd name="connsiteY28" fmla="*/ 36261 h 152445"/>
                <a:gd name="connsiteX29" fmla="*/ 48698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8"/>
                    <a:pt x="39077" y="133708"/>
                  </a:cubicBezTo>
                  <a:cubicBezTo>
                    <a:pt x="42112" y="133708"/>
                    <a:pt x="46672" y="131682"/>
                    <a:pt x="48443" y="126616"/>
                  </a:cubicBezTo>
                  <a:cubicBezTo>
                    <a:pt x="48698" y="126109"/>
                    <a:pt x="51733" y="114215"/>
                    <a:pt x="53258" y="107886"/>
                  </a:cubicBezTo>
                  <a:lnTo>
                    <a:pt x="58826" y="85107"/>
                  </a:lnTo>
                  <a:cubicBezTo>
                    <a:pt x="60344" y="79541"/>
                    <a:pt x="61861" y="73976"/>
                    <a:pt x="63132" y="68156"/>
                  </a:cubicBezTo>
                  <a:cubicBezTo>
                    <a:pt x="64141" y="63852"/>
                    <a:pt x="66167" y="56508"/>
                    <a:pt x="66421" y="55500"/>
                  </a:cubicBezTo>
                  <a:cubicBezTo>
                    <a:pt x="70218" y="47655"/>
                    <a:pt x="83644" y="24621"/>
                    <a:pt x="107699" y="24621"/>
                  </a:cubicBezTo>
                  <a:cubicBezTo>
                    <a:pt x="119091" y="24621"/>
                    <a:pt x="121370" y="33991"/>
                    <a:pt x="121370" y="42336"/>
                  </a:cubicBezTo>
                  <a:cubicBezTo>
                    <a:pt x="121370" y="58032"/>
                    <a:pt x="108962" y="90428"/>
                    <a:pt x="104910" y="101312"/>
                  </a:cubicBezTo>
                  <a:cubicBezTo>
                    <a:pt x="102630" y="107132"/>
                    <a:pt x="102384" y="110166"/>
                    <a:pt x="102384" y="112952"/>
                  </a:cubicBezTo>
                  <a:cubicBezTo>
                    <a:pt x="102384" y="124846"/>
                    <a:pt x="111242" y="133708"/>
                    <a:pt x="123142" y="133708"/>
                  </a:cubicBezTo>
                  <a:cubicBezTo>
                    <a:pt x="146951" y="133708"/>
                    <a:pt x="156317" y="96755"/>
                    <a:pt x="156317" y="94729"/>
                  </a:cubicBezTo>
                  <a:cubicBezTo>
                    <a:pt x="156317" y="92197"/>
                    <a:pt x="154037" y="92197"/>
                    <a:pt x="153283" y="92197"/>
                  </a:cubicBezTo>
                  <a:cubicBezTo>
                    <a:pt x="150748" y="92197"/>
                    <a:pt x="150748" y="92960"/>
                    <a:pt x="149477" y="96755"/>
                  </a:cubicBezTo>
                  <a:cubicBezTo>
                    <a:pt x="144417" y="113960"/>
                    <a:pt x="136059" y="128133"/>
                    <a:pt x="123651" y="128133"/>
                  </a:cubicBezTo>
                  <a:cubicBezTo>
                    <a:pt x="119345" y="128133"/>
                    <a:pt x="117574" y="125608"/>
                    <a:pt x="117574" y="119780"/>
                  </a:cubicBezTo>
                  <a:cubicBezTo>
                    <a:pt x="117574" y="113461"/>
                    <a:pt x="119854" y="107387"/>
                    <a:pt x="122133" y="101813"/>
                  </a:cubicBezTo>
                  <a:cubicBezTo>
                    <a:pt x="126948" y="88402"/>
                    <a:pt x="137577" y="60557"/>
                    <a:pt x="137577" y="46138"/>
                  </a:cubicBezTo>
                  <a:cubicBezTo>
                    <a:pt x="137577" y="29179"/>
                    <a:pt x="126693" y="19056"/>
                    <a:pt x="108461" y="19056"/>
                  </a:cubicBezTo>
                  <a:cubicBezTo>
                    <a:pt x="85670" y="19056"/>
                    <a:pt x="73261" y="35253"/>
                    <a:pt x="68955" y="41073"/>
                  </a:cubicBezTo>
                  <a:cubicBezTo>
                    <a:pt x="67692" y="26899"/>
                    <a:pt x="57309" y="19056"/>
                    <a:pt x="45655" y="19056"/>
                  </a:cubicBezTo>
                  <a:cubicBezTo>
                    <a:pt x="34009" y="19056"/>
                    <a:pt x="29195" y="28925"/>
                    <a:pt x="26668" y="33482"/>
                  </a:cubicBezTo>
                  <a:cubicBezTo>
                    <a:pt x="22617" y="42089"/>
                    <a:pt x="19066" y="57017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310"/>
                    <a:pt x="26414" y="54737"/>
                  </a:cubicBezTo>
                  <a:cubicBezTo>
                    <a:pt x="30720" y="36768"/>
                    <a:pt x="35781" y="24621"/>
                    <a:pt x="44900" y="24621"/>
                  </a:cubicBezTo>
                  <a:cubicBezTo>
                    <a:pt x="49961" y="24621"/>
                    <a:pt x="52749" y="27917"/>
                    <a:pt x="52749" y="36261"/>
                  </a:cubicBezTo>
                  <a:cubicBezTo>
                    <a:pt x="52749" y="41580"/>
                    <a:pt x="51986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4" name="Forme libre : forme 3643">
              <a:extLst>
                <a:ext uri="{FF2B5EF4-FFF2-40B4-BE49-F238E27FC236}">
                  <a16:creationId xmlns:a16="http://schemas.microsoft.com/office/drawing/2014/main" id="{2E61614C-93B4-462C-AD06-8301FC28325A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11916627" y="-13503548"/>
              <a:ext cx="127107" cy="177853"/>
            </a:xfrm>
            <a:custGeom>
              <a:avLst/>
              <a:gdLst>
                <a:gd name="connsiteX0" fmla="*/ 78290 w 127106"/>
                <a:gd name="connsiteY0" fmla="*/ 73817 h 177852"/>
                <a:gd name="connsiteX1" fmla="*/ 95671 w 127106"/>
                <a:gd name="connsiteY1" fmla="*/ 73817 h 177852"/>
                <a:gd name="connsiteX2" fmla="*/ 101519 w 127106"/>
                <a:gd name="connsiteY2" fmla="*/ 69919 h 177852"/>
                <a:gd name="connsiteX3" fmla="*/ 96021 w 127106"/>
                <a:gd name="connsiteY3" fmla="*/ 67433 h 177852"/>
                <a:gd name="connsiteX4" fmla="*/ 79529 w 127106"/>
                <a:gd name="connsiteY4" fmla="*/ 67433 h 177852"/>
                <a:gd name="connsiteX5" fmla="*/ 86448 w 127106"/>
                <a:gd name="connsiteY5" fmla="*/ 31632 h 177852"/>
                <a:gd name="connsiteX6" fmla="*/ 95489 w 127106"/>
                <a:gd name="connsiteY6" fmla="*/ 24018 h 177852"/>
                <a:gd name="connsiteX7" fmla="*/ 103822 w 127106"/>
                <a:gd name="connsiteY7" fmla="*/ 26146 h 177852"/>
                <a:gd name="connsiteX8" fmla="*/ 96021 w 127106"/>
                <a:gd name="connsiteY8" fmla="*/ 35888 h 177852"/>
                <a:gd name="connsiteX9" fmla="*/ 103115 w 127106"/>
                <a:gd name="connsiteY9" fmla="*/ 42446 h 177852"/>
                <a:gd name="connsiteX10" fmla="*/ 113220 w 127106"/>
                <a:gd name="connsiteY10" fmla="*/ 31632 h 177852"/>
                <a:gd name="connsiteX11" fmla="*/ 95489 w 127106"/>
                <a:gd name="connsiteY11" fmla="*/ 19056 h 177852"/>
                <a:gd name="connsiteX12" fmla="*/ 74214 w 127106"/>
                <a:gd name="connsiteY12" fmla="*/ 32347 h 177852"/>
                <a:gd name="connsiteX13" fmla="*/ 65523 w 127106"/>
                <a:gd name="connsiteY13" fmla="*/ 67433 h 177852"/>
                <a:gd name="connsiteX14" fmla="*/ 51518 w 127106"/>
                <a:gd name="connsiteY14" fmla="*/ 67433 h 177852"/>
                <a:gd name="connsiteX15" fmla="*/ 45663 w 127106"/>
                <a:gd name="connsiteY15" fmla="*/ 71332 h 177852"/>
                <a:gd name="connsiteX16" fmla="*/ 51160 w 127106"/>
                <a:gd name="connsiteY16" fmla="*/ 73817 h 177852"/>
                <a:gd name="connsiteX17" fmla="*/ 64284 w 127106"/>
                <a:gd name="connsiteY17" fmla="*/ 73817 h 177852"/>
                <a:gd name="connsiteX18" fmla="*/ 48681 w 127106"/>
                <a:gd name="connsiteY18" fmla="*/ 157639 h 177852"/>
                <a:gd name="connsiteX19" fmla="*/ 36265 w 127106"/>
                <a:gd name="connsiteY19" fmla="*/ 175003 h 177852"/>
                <a:gd name="connsiteX20" fmla="*/ 28464 w 127106"/>
                <a:gd name="connsiteY20" fmla="*/ 172875 h 177852"/>
                <a:gd name="connsiteX21" fmla="*/ 36265 w 127106"/>
                <a:gd name="connsiteY21" fmla="*/ 163133 h 177852"/>
                <a:gd name="connsiteX22" fmla="*/ 29179 w 127106"/>
                <a:gd name="connsiteY22" fmla="*/ 156573 h 177852"/>
                <a:gd name="connsiteX23" fmla="*/ 19066 w 127106"/>
                <a:gd name="connsiteY23" fmla="*/ 167388 h 177852"/>
                <a:gd name="connsiteX24" fmla="*/ 36265 w 127106"/>
                <a:gd name="connsiteY24" fmla="*/ 179965 h 177852"/>
                <a:gd name="connsiteX25" fmla="*/ 57547 w 127106"/>
                <a:gd name="connsiteY25" fmla="*/ 164371 h 177852"/>
                <a:gd name="connsiteX26" fmla="*/ 68359 w 127106"/>
                <a:gd name="connsiteY26" fmla="*/ 128570 h 177852"/>
                <a:gd name="connsiteX27" fmla="*/ 78290 w 127106"/>
                <a:gd name="connsiteY27" fmla="*/ 73817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7106" h="177852">
                  <a:moveTo>
                    <a:pt x="78290" y="73817"/>
                  </a:moveTo>
                  <a:lnTo>
                    <a:pt x="95671" y="73817"/>
                  </a:lnTo>
                  <a:cubicBezTo>
                    <a:pt x="99214" y="73817"/>
                    <a:pt x="101519" y="73817"/>
                    <a:pt x="101519" y="69919"/>
                  </a:cubicBezTo>
                  <a:cubicBezTo>
                    <a:pt x="101519" y="67433"/>
                    <a:pt x="99214" y="67433"/>
                    <a:pt x="96021" y="67433"/>
                  </a:cubicBezTo>
                  <a:lnTo>
                    <a:pt x="79529" y="67433"/>
                  </a:lnTo>
                  <a:cubicBezTo>
                    <a:pt x="83612" y="44924"/>
                    <a:pt x="85027" y="36778"/>
                    <a:pt x="86448" y="31632"/>
                  </a:cubicBezTo>
                  <a:cubicBezTo>
                    <a:pt x="87338" y="27734"/>
                    <a:pt x="91238" y="24018"/>
                    <a:pt x="95489" y="24018"/>
                  </a:cubicBezTo>
                  <a:cubicBezTo>
                    <a:pt x="95671" y="24018"/>
                    <a:pt x="100453" y="24018"/>
                    <a:pt x="103822" y="26146"/>
                  </a:cubicBezTo>
                  <a:cubicBezTo>
                    <a:pt x="96553" y="28449"/>
                    <a:pt x="96021" y="34824"/>
                    <a:pt x="96021" y="35888"/>
                  </a:cubicBezTo>
                  <a:cubicBezTo>
                    <a:pt x="96021" y="39786"/>
                    <a:pt x="99040" y="42446"/>
                    <a:pt x="103115" y="42446"/>
                  </a:cubicBezTo>
                  <a:cubicBezTo>
                    <a:pt x="107906" y="42446"/>
                    <a:pt x="113220" y="38373"/>
                    <a:pt x="113220" y="31632"/>
                  </a:cubicBezTo>
                  <a:cubicBezTo>
                    <a:pt x="113220" y="23486"/>
                    <a:pt x="104537" y="19056"/>
                    <a:pt x="95489" y="19056"/>
                  </a:cubicBezTo>
                  <a:cubicBezTo>
                    <a:pt x="87688" y="19056"/>
                    <a:pt x="79004" y="23486"/>
                    <a:pt x="74214" y="32347"/>
                  </a:cubicBezTo>
                  <a:cubicBezTo>
                    <a:pt x="70664" y="38905"/>
                    <a:pt x="69249" y="46878"/>
                    <a:pt x="65523" y="67433"/>
                  </a:cubicBezTo>
                  <a:lnTo>
                    <a:pt x="51518" y="67433"/>
                  </a:lnTo>
                  <a:cubicBezTo>
                    <a:pt x="47975" y="67433"/>
                    <a:pt x="45663" y="67433"/>
                    <a:pt x="45663" y="71332"/>
                  </a:cubicBezTo>
                  <a:cubicBezTo>
                    <a:pt x="45663" y="73817"/>
                    <a:pt x="47975" y="73817"/>
                    <a:pt x="51160" y="73817"/>
                  </a:cubicBezTo>
                  <a:lnTo>
                    <a:pt x="64284" y="73817"/>
                  </a:lnTo>
                  <a:cubicBezTo>
                    <a:pt x="64109" y="74881"/>
                    <a:pt x="52932" y="138678"/>
                    <a:pt x="48681" y="157639"/>
                  </a:cubicBezTo>
                  <a:cubicBezTo>
                    <a:pt x="47792" y="161536"/>
                    <a:pt x="44781" y="175003"/>
                    <a:pt x="36265" y="175003"/>
                  </a:cubicBezTo>
                  <a:cubicBezTo>
                    <a:pt x="36090" y="175003"/>
                    <a:pt x="31832" y="175003"/>
                    <a:pt x="28464" y="172875"/>
                  </a:cubicBezTo>
                  <a:cubicBezTo>
                    <a:pt x="35732" y="170572"/>
                    <a:pt x="36265" y="164197"/>
                    <a:pt x="36265" y="163133"/>
                  </a:cubicBezTo>
                  <a:cubicBezTo>
                    <a:pt x="36265" y="159234"/>
                    <a:pt x="33254" y="156573"/>
                    <a:pt x="29179" y="156573"/>
                  </a:cubicBezTo>
                  <a:cubicBezTo>
                    <a:pt x="24389" y="156573"/>
                    <a:pt x="19066" y="160647"/>
                    <a:pt x="19066" y="167388"/>
                  </a:cubicBezTo>
                  <a:cubicBezTo>
                    <a:pt x="19066" y="175359"/>
                    <a:pt x="27399" y="179965"/>
                    <a:pt x="36265" y="179965"/>
                  </a:cubicBezTo>
                  <a:cubicBezTo>
                    <a:pt x="47617" y="179965"/>
                    <a:pt x="55418" y="168269"/>
                    <a:pt x="57547" y="164371"/>
                  </a:cubicBezTo>
                  <a:cubicBezTo>
                    <a:pt x="63927" y="152501"/>
                    <a:pt x="68010" y="130697"/>
                    <a:pt x="68359" y="128570"/>
                  </a:cubicBezTo>
                  <a:lnTo>
                    <a:pt x="78290" y="7381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5" name="Forme libre : forme 3644">
              <a:extLst>
                <a:ext uri="{FF2B5EF4-FFF2-40B4-BE49-F238E27FC236}">
                  <a16:creationId xmlns:a16="http://schemas.microsoft.com/office/drawing/2014/main" id="{598D1F5A-F4EA-4C8D-BC1D-5BE8078B99BA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12105423" y="-13564302"/>
              <a:ext cx="203371" cy="203260"/>
            </a:xfrm>
            <a:custGeom>
              <a:avLst/>
              <a:gdLst>
                <a:gd name="connsiteX0" fmla="*/ 108453 w 203370"/>
                <a:gd name="connsiteY0" fmla="*/ 108404 h 203260"/>
                <a:gd name="connsiteX1" fmla="*/ 179109 w 203370"/>
                <a:gd name="connsiteY1" fmla="*/ 108404 h 203260"/>
                <a:gd name="connsiteX2" fmla="*/ 187466 w 203370"/>
                <a:gd name="connsiteY2" fmla="*/ 103338 h 203260"/>
                <a:gd name="connsiteX3" fmla="*/ 179109 w 203370"/>
                <a:gd name="connsiteY3" fmla="*/ 98281 h 203260"/>
                <a:gd name="connsiteX4" fmla="*/ 108453 w 203370"/>
                <a:gd name="connsiteY4" fmla="*/ 98281 h 203260"/>
                <a:gd name="connsiteX5" fmla="*/ 108453 w 203370"/>
                <a:gd name="connsiteY5" fmla="*/ 27410 h 203260"/>
                <a:gd name="connsiteX6" fmla="*/ 103393 w 203370"/>
                <a:gd name="connsiteY6" fmla="*/ 19056 h 203260"/>
                <a:gd name="connsiteX7" fmla="*/ 98325 w 203370"/>
                <a:gd name="connsiteY7" fmla="*/ 27410 h 203260"/>
                <a:gd name="connsiteX8" fmla="*/ 98325 w 203370"/>
                <a:gd name="connsiteY8" fmla="*/ 98281 h 203260"/>
                <a:gd name="connsiteX9" fmla="*/ 27423 w 203370"/>
                <a:gd name="connsiteY9" fmla="*/ 98281 h 203260"/>
                <a:gd name="connsiteX10" fmla="*/ 19066 w 203370"/>
                <a:gd name="connsiteY10" fmla="*/ 103338 h 203260"/>
                <a:gd name="connsiteX11" fmla="*/ 27423 w 203370"/>
                <a:gd name="connsiteY11" fmla="*/ 108404 h 203260"/>
                <a:gd name="connsiteX12" fmla="*/ 98325 w 203370"/>
                <a:gd name="connsiteY12" fmla="*/ 108404 h 203260"/>
                <a:gd name="connsiteX13" fmla="*/ 98325 w 203370"/>
                <a:gd name="connsiteY13" fmla="*/ 179267 h 203260"/>
                <a:gd name="connsiteX14" fmla="*/ 103393 w 203370"/>
                <a:gd name="connsiteY14" fmla="*/ 187619 h 203260"/>
                <a:gd name="connsiteX15" fmla="*/ 108453 w 203370"/>
                <a:gd name="connsiteY15" fmla="*/ 179267 h 203260"/>
                <a:gd name="connsiteX16" fmla="*/ 108453 w 203370"/>
                <a:gd name="connsiteY16" fmla="*/ 10840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3" y="108404"/>
                  </a:moveTo>
                  <a:lnTo>
                    <a:pt x="179109" y="108404"/>
                  </a:lnTo>
                  <a:cubicBezTo>
                    <a:pt x="182652" y="108404"/>
                    <a:pt x="187466" y="108404"/>
                    <a:pt x="187466" y="103338"/>
                  </a:cubicBezTo>
                  <a:cubicBezTo>
                    <a:pt x="187466" y="98281"/>
                    <a:pt x="182652" y="98281"/>
                    <a:pt x="179109" y="98281"/>
                  </a:cubicBezTo>
                  <a:lnTo>
                    <a:pt x="108453" y="98281"/>
                  </a:lnTo>
                  <a:lnTo>
                    <a:pt x="108453" y="27410"/>
                  </a:lnTo>
                  <a:cubicBezTo>
                    <a:pt x="108453" y="23868"/>
                    <a:pt x="108453" y="19056"/>
                    <a:pt x="103393" y="19056"/>
                  </a:cubicBezTo>
                  <a:cubicBezTo>
                    <a:pt x="98325" y="19056"/>
                    <a:pt x="98325" y="23868"/>
                    <a:pt x="98325" y="27410"/>
                  </a:cubicBezTo>
                  <a:lnTo>
                    <a:pt x="98325" y="98281"/>
                  </a:lnTo>
                  <a:lnTo>
                    <a:pt x="27423" y="98281"/>
                  </a:lnTo>
                  <a:cubicBezTo>
                    <a:pt x="23880" y="98281"/>
                    <a:pt x="19066" y="98281"/>
                    <a:pt x="19066" y="103338"/>
                  </a:cubicBezTo>
                  <a:cubicBezTo>
                    <a:pt x="19066" y="108404"/>
                    <a:pt x="23880" y="108404"/>
                    <a:pt x="27423" y="108404"/>
                  </a:cubicBezTo>
                  <a:lnTo>
                    <a:pt x="98325" y="108404"/>
                  </a:lnTo>
                  <a:lnTo>
                    <a:pt x="98325" y="179267"/>
                  </a:lnTo>
                  <a:cubicBezTo>
                    <a:pt x="98325" y="182807"/>
                    <a:pt x="98325" y="187619"/>
                    <a:pt x="103393" y="187619"/>
                  </a:cubicBezTo>
                  <a:cubicBezTo>
                    <a:pt x="108453" y="187619"/>
                    <a:pt x="108453" y="182807"/>
                    <a:pt x="108453" y="179267"/>
                  </a:cubicBezTo>
                  <a:lnTo>
                    <a:pt x="108453" y="1084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6" name="Forme libre : forme 3645">
              <a:extLst>
                <a:ext uri="{FF2B5EF4-FFF2-40B4-BE49-F238E27FC236}">
                  <a16:creationId xmlns:a16="http://schemas.microsoft.com/office/drawing/2014/main" id="{099AEA50-AB15-444D-9031-EA956407FA2F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12351857" y="-13528611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7 w 152528"/>
                <a:gd name="connsiteY2" fmla="*/ 133708 h 152445"/>
                <a:gd name="connsiteX3" fmla="*/ 48443 w 152528"/>
                <a:gd name="connsiteY3" fmla="*/ 126616 h 152445"/>
                <a:gd name="connsiteX4" fmla="*/ 53257 w 152528"/>
                <a:gd name="connsiteY4" fmla="*/ 107886 h 152445"/>
                <a:gd name="connsiteX5" fmla="*/ 58826 w 152528"/>
                <a:gd name="connsiteY5" fmla="*/ 85107 h 152445"/>
                <a:gd name="connsiteX6" fmla="*/ 63132 w 152528"/>
                <a:gd name="connsiteY6" fmla="*/ 68156 h 152445"/>
                <a:gd name="connsiteX7" fmla="*/ 66421 w 152528"/>
                <a:gd name="connsiteY7" fmla="*/ 55500 h 152445"/>
                <a:gd name="connsiteX8" fmla="*/ 107699 w 152528"/>
                <a:gd name="connsiteY8" fmla="*/ 24621 h 152445"/>
                <a:gd name="connsiteX9" fmla="*/ 121370 w 152528"/>
                <a:gd name="connsiteY9" fmla="*/ 42336 h 152445"/>
                <a:gd name="connsiteX10" fmla="*/ 104910 w 152528"/>
                <a:gd name="connsiteY10" fmla="*/ 101312 h 152445"/>
                <a:gd name="connsiteX11" fmla="*/ 102384 w 152528"/>
                <a:gd name="connsiteY11" fmla="*/ 112952 h 152445"/>
                <a:gd name="connsiteX12" fmla="*/ 123142 w 152528"/>
                <a:gd name="connsiteY12" fmla="*/ 133708 h 152445"/>
                <a:gd name="connsiteX13" fmla="*/ 156317 w 152528"/>
                <a:gd name="connsiteY13" fmla="*/ 94729 h 152445"/>
                <a:gd name="connsiteX14" fmla="*/ 153282 w 152528"/>
                <a:gd name="connsiteY14" fmla="*/ 92197 h 152445"/>
                <a:gd name="connsiteX15" fmla="*/ 149477 w 152528"/>
                <a:gd name="connsiteY15" fmla="*/ 96755 h 152445"/>
                <a:gd name="connsiteX16" fmla="*/ 123651 w 152528"/>
                <a:gd name="connsiteY16" fmla="*/ 128133 h 152445"/>
                <a:gd name="connsiteX17" fmla="*/ 117574 w 152528"/>
                <a:gd name="connsiteY17" fmla="*/ 119780 h 152445"/>
                <a:gd name="connsiteX18" fmla="*/ 122133 w 152528"/>
                <a:gd name="connsiteY18" fmla="*/ 101813 h 152445"/>
                <a:gd name="connsiteX19" fmla="*/ 137577 w 152528"/>
                <a:gd name="connsiteY19" fmla="*/ 46138 h 152445"/>
                <a:gd name="connsiteX20" fmla="*/ 108461 w 152528"/>
                <a:gd name="connsiteY20" fmla="*/ 19056 h 152445"/>
                <a:gd name="connsiteX21" fmla="*/ 68955 w 152528"/>
                <a:gd name="connsiteY21" fmla="*/ 41073 h 152445"/>
                <a:gd name="connsiteX22" fmla="*/ 45655 w 152528"/>
                <a:gd name="connsiteY22" fmla="*/ 19056 h 152445"/>
                <a:gd name="connsiteX23" fmla="*/ 26668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4 w 152528"/>
                <a:gd name="connsiteY26" fmla="*/ 54737 h 152445"/>
                <a:gd name="connsiteX27" fmla="*/ 44900 w 152528"/>
                <a:gd name="connsiteY27" fmla="*/ 24621 h 152445"/>
                <a:gd name="connsiteX28" fmla="*/ 52749 w 152528"/>
                <a:gd name="connsiteY28" fmla="*/ 36261 h 152445"/>
                <a:gd name="connsiteX29" fmla="*/ 48698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8"/>
                    <a:pt x="39077" y="133708"/>
                  </a:cubicBezTo>
                  <a:cubicBezTo>
                    <a:pt x="42112" y="133708"/>
                    <a:pt x="46672" y="131682"/>
                    <a:pt x="48443" y="126616"/>
                  </a:cubicBezTo>
                  <a:cubicBezTo>
                    <a:pt x="48698" y="126109"/>
                    <a:pt x="51732" y="114215"/>
                    <a:pt x="53257" y="107886"/>
                  </a:cubicBezTo>
                  <a:lnTo>
                    <a:pt x="58826" y="85107"/>
                  </a:lnTo>
                  <a:cubicBezTo>
                    <a:pt x="60344" y="79541"/>
                    <a:pt x="61861" y="73976"/>
                    <a:pt x="63132" y="68156"/>
                  </a:cubicBezTo>
                  <a:cubicBezTo>
                    <a:pt x="64141" y="63852"/>
                    <a:pt x="66167" y="56508"/>
                    <a:pt x="66421" y="55500"/>
                  </a:cubicBezTo>
                  <a:cubicBezTo>
                    <a:pt x="70218" y="47655"/>
                    <a:pt x="83644" y="24621"/>
                    <a:pt x="107699" y="24621"/>
                  </a:cubicBezTo>
                  <a:cubicBezTo>
                    <a:pt x="119090" y="24621"/>
                    <a:pt x="121370" y="33991"/>
                    <a:pt x="121370" y="42336"/>
                  </a:cubicBezTo>
                  <a:cubicBezTo>
                    <a:pt x="121370" y="58032"/>
                    <a:pt x="108962" y="90428"/>
                    <a:pt x="104910" y="101312"/>
                  </a:cubicBezTo>
                  <a:cubicBezTo>
                    <a:pt x="102630" y="107132"/>
                    <a:pt x="102384" y="110166"/>
                    <a:pt x="102384" y="112952"/>
                  </a:cubicBezTo>
                  <a:cubicBezTo>
                    <a:pt x="102384" y="124846"/>
                    <a:pt x="111242" y="133708"/>
                    <a:pt x="123142" y="133708"/>
                  </a:cubicBezTo>
                  <a:cubicBezTo>
                    <a:pt x="146951" y="133708"/>
                    <a:pt x="156317" y="96755"/>
                    <a:pt x="156317" y="94729"/>
                  </a:cubicBezTo>
                  <a:cubicBezTo>
                    <a:pt x="156317" y="92197"/>
                    <a:pt x="154037" y="92197"/>
                    <a:pt x="153282" y="92197"/>
                  </a:cubicBezTo>
                  <a:cubicBezTo>
                    <a:pt x="150748" y="92197"/>
                    <a:pt x="150748" y="92960"/>
                    <a:pt x="149477" y="96755"/>
                  </a:cubicBezTo>
                  <a:cubicBezTo>
                    <a:pt x="144417" y="113960"/>
                    <a:pt x="136059" y="128133"/>
                    <a:pt x="123651" y="128133"/>
                  </a:cubicBezTo>
                  <a:cubicBezTo>
                    <a:pt x="119345" y="128133"/>
                    <a:pt x="117574" y="125608"/>
                    <a:pt x="117574" y="119780"/>
                  </a:cubicBezTo>
                  <a:cubicBezTo>
                    <a:pt x="117574" y="113461"/>
                    <a:pt x="119853" y="107387"/>
                    <a:pt x="122133" y="101813"/>
                  </a:cubicBezTo>
                  <a:cubicBezTo>
                    <a:pt x="126948" y="88402"/>
                    <a:pt x="137577" y="60557"/>
                    <a:pt x="137577" y="46138"/>
                  </a:cubicBezTo>
                  <a:cubicBezTo>
                    <a:pt x="137577" y="29179"/>
                    <a:pt x="126693" y="19056"/>
                    <a:pt x="108461" y="19056"/>
                  </a:cubicBezTo>
                  <a:cubicBezTo>
                    <a:pt x="85670" y="19056"/>
                    <a:pt x="73261" y="35253"/>
                    <a:pt x="68955" y="41073"/>
                  </a:cubicBezTo>
                  <a:cubicBezTo>
                    <a:pt x="67692" y="26899"/>
                    <a:pt x="57309" y="19056"/>
                    <a:pt x="45655" y="19056"/>
                  </a:cubicBezTo>
                  <a:cubicBezTo>
                    <a:pt x="34009" y="19056"/>
                    <a:pt x="29195" y="28925"/>
                    <a:pt x="26668" y="33482"/>
                  </a:cubicBezTo>
                  <a:cubicBezTo>
                    <a:pt x="22617" y="42089"/>
                    <a:pt x="19066" y="57017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310"/>
                    <a:pt x="26414" y="54737"/>
                  </a:cubicBezTo>
                  <a:cubicBezTo>
                    <a:pt x="30720" y="36768"/>
                    <a:pt x="35781" y="24621"/>
                    <a:pt x="44900" y="24621"/>
                  </a:cubicBezTo>
                  <a:cubicBezTo>
                    <a:pt x="49961" y="24621"/>
                    <a:pt x="52749" y="27917"/>
                    <a:pt x="52749" y="36261"/>
                  </a:cubicBezTo>
                  <a:cubicBezTo>
                    <a:pt x="52749" y="41580"/>
                    <a:pt x="51986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7" name="Forme libre : forme 3646">
              <a:extLst>
                <a:ext uri="{FF2B5EF4-FFF2-40B4-BE49-F238E27FC236}">
                  <a16:creationId xmlns:a16="http://schemas.microsoft.com/office/drawing/2014/main" id="{40A7B4F6-5B60-47CB-8FB3-37799B6CF002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12507356" y="-13456942"/>
              <a:ext cx="127107" cy="101630"/>
            </a:xfrm>
            <a:custGeom>
              <a:avLst/>
              <a:gdLst>
                <a:gd name="connsiteX0" fmla="*/ 83072 w 127106"/>
                <a:gd name="connsiteY0" fmla="*/ 29514 h 101630"/>
                <a:gd name="connsiteX1" fmla="*/ 64809 w 127106"/>
                <a:gd name="connsiteY1" fmla="*/ 19056 h 101630"/>
                <a:gd name="connsiteX2" fmla="*/ 19066 w 127106"/>
                <a:gd name="connsiteY2" fmla="*/ 69562 h 101630"/>
                <a:gd name="connsiteX3" fmla="*/ 45837 w 127106"/>
                <a:gd name="connsiteY3" fmla="*/ 98978 h 101630"/>
                <a:gd name="connsiteX4" fmla="*/ 71013 w 127106"/>
                <a:gd name="connsiteY4" fmla="*/ 86577 h 101630"/>
                <a:gd name="connsiteX5" fmla="*/ 89276 w 127106"/>
                <a:gd name="connsiteY5" fmla="*/ 98978 h 101630"/>
                <a:gd name="connsiteX6" fmla="*/ 103290 w 127106"/>
                <a:gd name="connsiteY6" fmla="*/ 89585 h 101630"/>
                <a:gd name="connsiteX7" fmla="*/ 109495 w 127106"/>
                <a:gd name="connsiteY7" fmla="*/ 71865 h 101630"/>
                <a:gd name="connsiteX8" fmla="*/ 106658 w 127106"/>
                <a:gd name="connsiteY8" fmla="*/ 69562 h 101630"/>
                <a:gd name="connsiteX9" fmla="*/ 102758 w 127106"/>
                <a:gd name="connsiteY9" fmla="*/ 75056 h 101630"/>
                <a:gd name="connsiteX10" fmla="*/ 89809 w 127106"/>
                <a:gd name="connsiteY10" fmla="*/ 94016 h 101630"/>
                <a:gd name="connsiteX11" fmla="*/ 83962 w 127106"/>
                <a:gd name="connsiteY11" fmla="*/ 85338 h 101630"/>
                <a:gd name="connsiteX12" fmla="*/ 86616 w 127106"/>
                <a:gd name="connsiteY12" fmla="*/ 71332 h 101630"/>
                <a:gd name="connsiteX13" fmla="*/ 90515 w 127106"/>
                <a:gd name="connsiteY13" fmla="*/ 55381 h 101630"/>
                <a:gd name="connsiteX14" fmla="*/ 94067 w 127106"/>
                <a:gd name="connsiteY14" fmla="*/ 41915 h 101630"/>
                <a:gd name="connsiteX15" fmla="*/ 97260 w 127106"/>
                <a:gd name="connsiteY15" fmla="*/ 28092 h 101630"/>
                <a:gd name="connsiteX16" fmla="*/ 91231 w 127106"/>
                <a:gd name="connsiteY16" fmla="*/ 22422 h 101630"/>
                <a:gd name="connsiteX17" fmla="*/ 83072 w 127106"/>
                <a:gd name="connsiteY17" fmla="*/ 29514 h 101630"/>
                <a:gd name="connsiteX18" fmla="*/ 71728 w 127106"/>
                <a:gd name="connsiteY18" fmla="*/ 75056 h 101630"/>
                <a:gd name="connsiteX19" fmla="*/ 62679 w 127106"/>
                <a:gd name="connsiteY19" fmla="*/ 86926 h 101630"/>
                <a:gd name="connsiteX20" fmla="*/ 46370 w 127106"/>
                <a:gd name="connsiteY20" fmla="*/ 94016 h 101630"/>
                <a:gd name="connsiteX21" fmla="*/ 33421 w 127106"/>
                <a:gd name="connsiteY21" fmla="*/ 76827 h 101630"/>
                <a:gd name="connsiteX22" fmla="*/ 42644 w 127106"/>
                <a:gd name="connsiteY22" fmla="*/ 40851 h 101630"/>
                <a:gd name="connsiteX23" fmla="*/ 64809 w 127106"/>
                <a:gd name="connsiteY23" fmla="*/ 24018 h 101630"/>
                <a:gd name="connsiteX24" fmla="*/ 80593 w 127106"/>
                <a:gd name="connsiteY24" fmla="*/ 39437 h 101630"/>
                <a:gd name="connsiteX25" fmla="*/ 80061 w 127106"/>
                <a:gd name="connsiteY25" fmla="*/ 41915 h 101630"/>
                <a:gd name="connsiteX26" fmla="*/ 71728 w 127106"/>
                <a:gd name="connsiteY26" fmla="*/ 7505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83072" y="29514"/>
                  </a:moveTo>
                  <a:cubicBezTo>
                    <a:pt x="79346" y="23661"/>
                    <a:pt x="73317" y="19056"/>
                    <a:pt x="64809" y="19056"/>
                  </a:cubicBezTo>
                  <a:cubicBezTo>
                    <a:pt x="42112" y="19056"/>
                    <a:pt x="19066" y="44043"/>
                    <a:pt x="19066" y="69562"/>
                  </a:cubicBezTo>
                  <a:cubicBezTo>
                    <a:pt x="19066" y="86752"/>
                    <a:pt x="30585" y="98978"/>
                    <a:pt x="45837" y="98978"/>
                  </a:cubicBezTo>
                  <a:cubicBezTo>
                    <a:pt x="55411" y="98978"/>
                    <a:pt x="63919" y="93484"/>
                    <a:pt x="71013" y="86577"/>
                  </a:cubicBezTo>
                  <a:cubicBezTo>
                    <a:pt x="74381" y="97209"/>
                    <a:pt x="84669" y="98978"/>
                    <a:pt x="89276" y="98978"/>
                  </a:cubicBezTo>
                  <a:cubicBezTo>
                    <a:pt x="95664" y="98978"/>
                    <a:pt x="100097" y="95080"/>
                    <a:pt x="103290" y="89585"/>
                  </a:cubicBezTo>
                  <a:cubicBezTo>
                    <a:pt x="107190" y="82678"/>
                    <a:pt x="109495" y="72578"/>
                    <a:pt x="109495" y="71865"/>
                  </a:cubicBezTo>
                  <a:cubicBezTo>
                    <a:pt x="109495" y="69562"/>
                    <a:pt x="107190" y="69562"/>
                    <a:pt x="106658" y="69562"/>
                  </a:cubicBezTo>
                  <a:cubicBezTo>
                    <a:pt x="104172" y="69562"/>
                    <a:pt x="103997" y="70268"/>
                    <a:pt x="102758" y="75056"/>
                  </a:cubicBezTo>
                  <a:cubicBezTo>
                    <a:pt x="100629" y="83559"/>
                    <a:pt x="97260" y="94016"/>
                    <a:pt x="89809" y="94016"/>
                  </a:cubicBezTo>
                  <a:cubicBezTo>
                    <a:pt x="85201" y="94016"/>
                    <a:pt x="83962" y="90117"/>
                    <a:pt x="83962" y="85338"/>
                  </a:cubicBezTo>
                  <a:cubicBezTo>
                    <a:pt x="83962" y="82322"/>
                    <a:pt x="85376" y="75945"/>
                    <a:pt x="86616" y="71332"/>
                  </a:cubicBezTo>
                  <a:cubicBezTo>
                    <a:pt x="87862" y="66552"/>
                    <a:pt x="89634" y="59287"/>
                    <a:pt x="90515" y="55381"/>
                  </a:cubicBezTo>
                  <a:lnTo>
                    <a:pt x="94067" y="41915"/>
                  </a:lnTo>
                  <a:cubicBezTo>
                    <a:pt x="95131" y="37310"/>
                    <a:pt x="97260" y="28980"/>
                    <a:pt x="97260" y="28092"/>
                  </a:cubicBezTo>
                  <a:cubicBezTo>
                    <a:pt x="97260" y="24193"/>
                    <a:pt x="94067" y="22422"/>
                    <a:pt x="91231" y="22422"/>
                  </a:cubicBezTo>
                  <a:cubicBezTo>
                    <a:pt x="88212" y="22422"/>
                    <a:pt x="84137" y="24550"/>
                    <a:pt x="83072" y="29514"/>
                  </a:cubicBezTo>
                  <a:close/>
                  <a:moveTo>
                    <a:pt x="71728" y="75056"/>
                  </a:moveTo>
                  <a:cubicBezTo>
                    <a:pt x="70480" y="80019"/>
                    <a:pt x="66580" y="83559"/>
                    <a:pt x="62679" y="86926"/>
                  </a:cubicBezTo>
                  <a:cubicBezTo>
                    <a:pt x="61082" y="88348"/>
                    <a:pt x="53996" y="94016"/>
                    <a:pt x="46370" y="94016"/>
                  </a:cubicBezTo>
                  <a:cubicBezTo>
                    <a:pt x="39808" y="94016"/>
                    <a:pt x="33421" y="89412"/>
                    <a:pt x="33421" y="76827"/>
                  </a:cubicBezTo>
                  <a:cubicBezTo>
                    <a:pt x="33421" y="67435"/>
                    <a:pt x="38569" y="47942"/>
                    <a:pt x="42644" y="40851"/>
                  </a:cubicBezTo>
                  <a:cubicBezTo>
                    <a:pt x="50803" y="26679"/>
                    <a:pt x="59843" y="24018"/>
                    <a:pt x="64809" y="24018"/>
                  </a:cubicBezTo>
                  <a:cubicBezTo>
                    <a:pt x="77217" y="24018"/>
                    <a:pt x="80593" y="37485"/>
                    <a:pt x="80593" y="39437"/>
                  </a:cubicBezTo>
                  <a:cubicBezTo>
                    <a:pt x="80593" y="40144"/>
                    <a:pt x="80236" y="41383"/>
                    <a:pt x="80061" y="41915"/>
                  </a:cubicBezTo>
                  <a:lnTo>
                    <a:pt x="71728" y="75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9" name="Forme libre : forme 3678">
              <a:extLst>
                <a:ext uri="{FF2B5EF4-FFF2-40B4-BE49-F238E27FC236}">
                  <a16:creationId xmlns:a16="http://schemas.microsoft.com/office/drawing/2014/main" id="{59CBAF27-C579-48D1-B315-09CE8532546F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12703587" y="-13509627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6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6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7" y="29179"/>
                  </a:cubicBezTo>
                  <a:lnTo>
                    <a:pt x="178856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6" y="68148"/>
                  </a:cubicBezTo>
                  <a:lnTo>
                    <a:pt x="27677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0" name="Forme libre : forme 3679">
              <a:extLst>
                <a:ext uri="{FF2B5EF4-FFF2-40B4-BE49-F238E27FC236}">
                  <a16:creationId xmlns:a16="http://schemas.microsoft.com/office/drawing/2014/main" id="{E0D89FE2-BCBD-4A85-BD79-72CA28E78553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12966604" y="-13585302"/>
              <a:ext cx="127107" cy="203260"/>
            </a:xfrm>
            <a:custGeom>
              <a:avLst/>
              <a:gdLst>
                <a:gd name="connsiteX0" fmla="*/ 125678 w 127106"/>
                <a:gd name="connsiteY0" fmla="*/ 106625 h 203260"/>
                <a:gd name="connsiteX1" fmla="*/ 115550 w 127106"/>
                <a:gd name="connsiteY1" fmla="*/ 47400 h 203260"/>
                <a:gd name="connsiteX2" fmla="*/ 72499 w 127106"/>
                <a:gd name="connsiteY2" fmla="*/ 19056 h 203260"/>
                <a:gd name="connsiteX3" fmla="*/ 28442 w 127106"/>
                <a:gd name="connsiteY3" fmla="*/ 49171 h 203260"/>
                <a:gd name="connsiteX4" fmla="*/ 19066 w 127106"/>
                <a:gd name="connsiteY4" fmla="*/ 106625 h 203260"/>
                <a:gd name="connsiteX5" fmla="*/ 30468 w 127106"/>
                <a:gd name="connsiteY5" fmla="*/ 167618 h 203260"/>
                <a:gd name="connsiteX6" fmla="*/ 72245 w 127106"/>
                <a:gd name="connsiteY6" fmla="*/ 193177 h 203260"/>
                <a:gd name="connsiteX7" fmla="*/ 116313 w 127106"/>
                <a:gd name="connsiteY7" fmla="*/ 163823 h 203260"/>
                <a:gd name="connsiteX8" fmla="*/ 125678 w 127106"/>
                <a:gd name="connsiteY8" fmla="*/ 106625 h 203260"/>
                <a:gd name="connsiteX9" fmla="*/ 72245 w 127106"/>
                <a:gd name="connsiteY9" fmla="*/ 187610 h 203260"/>
                <a:gd name="connsiteX10" fmla="*/ 42868 w 127106"/>
                <a:gd name="connsiteY10" fmla="*/ 156987 h 203260"/>
                <a:gd name="connsiteX11" fmla="*/ 40087 w 127106"/>
                <a:gd name="connsiteY11" fmla="*/ 103584 h 203260"/>
                <a:gd name="connsiteX12" fmla="*/ 42113 w 127106"/>
                <a:gd name="connsiteY12" fmla="*/ 57017 h 203260"/>
                <a:gd name="connsiteX13" fmla="*/ 72245 w 127106"/>
                <a:gd name="connsiteY13" fmla="*/ 24621 h 203260"/>
                <a:gd name="connsiteX14" fmla="*/ 102123 w 127106"/>
                <a:gd name="connsiteY14" fmla="*/ 54230 h 203260"/>
                <a:gd name="connsiteX15" fmla="*/ 104657 w 127106"/>
                <a:gd name="connsiteY15" fmla="*/ 103584 h 203260"/>
                <a:gd name="connsiteX16" fmla="*/ 101876 w 127106"/>
                <a:gd name="connsiteY16" fmla="*/ 155978 h 203260"/>
                <a:gd name="connsiteX17" fmla="*/ 72245 w 127106"/>
                <a:gd name="connsiteY17" fmla="*/ 1876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106" h="203260">
                  <a:moveTo>
                    <a:pt x="125678" y="106625"/>
                  </a:moveTo>
                  <a:cubicBezTo>
                    <a:pt x="125678" y="86377"/>
                    <a:pt x="124415" y="66132"/>
                    <a:pt x="115550" y="47400"/>
                  </a:cubicBezTo>
                  <a:cubicBezTo>
                    <a:pt x="103903" y="23105"/>
                    <a:pt x="83138" y="19056"/>
                    <a:pt x="72499" y="19056"/>
                  </a:cubicBezTo>
                  <a:cubicBezTo>
                    <a:pt x="57303" y="19056"/>
                    <a:pt x="38816" y="25629"/>
                    <a:pt x="28442" y="49171"/>
                  </a:cubicBezTo>
                  <a:cubicBezTo>
                    <a:pt x="20338" y="66631"/>
                    <a:pt x="19066" y="86377"/>
                    <a:pt x="19066" y="106625"/>
                  </a:cubicBezTo>
                  <a:cubicBezTo>
                    <a:pt x="19066" y="125600"/>
                    <a:pt x="20083" y="148381"/>
                    <a:pt x="30468" y="167618"/>
                  </a:cubicBezTo>
                  <a:cubicBezTo>
                    <a:pt x="41351" y="188119"/>
                    <a:pt x="59837" y="193177"/>
                    <a:pt x="72245" y="193177"/>
                  </a:cubicBezTo>
                  <a:cubicBezTo>
                    <a:pt x="85917" y="193177"/>
                    <a:pt x="105166" y="187864"/>
                    <a:pt x="116313" y="163823"/>
                  </a:cubicBezTo>
                  <a:cubicBezTo>
                    <a:pt x="124415" y="146355"/>
                    <a:pt x="125678" y="126617"/>
                    <a:pt x="125678" y="106625"/>
                  </a:cubicBezTo>
                  <a:close/>
                  <a:moveTo>
                    <a:pt x="72245" y="187610"/>
                  </a:moveTo>
                  <a:cubicBezTo>
                    <a:pt x="62372" y="187610"/>
                    <a:pt x="47429" y="181283"/>
                    <a:pt x="42868" y="156987"/>
                  </a:cubicBezTo>
                  <a:cubicBezTo>
                    <a:pt x="40087" y="141798"/>
                    <a:pt x="40087" y="118518"/>
                    <a:pt x="40087" y="103584"/>
                  </a:cubicBezTo>
                  <a:cubicBezTo>
                    <a:pt x="40087" y="87387"/>
                    <a:pt x="40087" y="70680"/>
                    <a:pt x="42113" y="57017"/>
                  </a:cubicBezTo>
                  <a:cubicBezTo>
                    <a:pt x="46928" y="26901"/>
                    <a:pt x="65916" y="24621"/>
                    <a:pt x="72245" y="24621"/>
                  </a:cubicBezTo>
                  <a:cubicBezTo>
                    <a:pt x="80604" y="24621"/>
                    <a:pt x="97318" y="29179"/>
                    <a:pt x="102123" y="54230"/>
                  </a:cubicBezTo>
                  <a:cubicBezTo>
                    <a:pt x="104657" y="68402"/>
                    <a:pt x="104657" y="87641"/>
                    <a:pt x="104657" y="103584"/>
                  </a:cubicBezTo>
                  <a:cubicBezTo>
                    <a:pt x="104657" y="122567"/>
                    <a:pt x="104657" y="139774"/>
                    <a:pt x="101876" y="155978"/>
                  </a:cubicBezTo>
                  <a:cubicBezTo>
                    <a:pt x="98073" y="180021"/>
                    <a:pt x="83647" y="187610"/>
                    <a:pt x="72245" y="1876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76" name="Groupe 3875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\begin{align*}&#10;m,n\in \{1, 2, \dot{1}, \dot{2}, \hat{1}, \hat{2}, \hat{3}, \hat{4}\}&#10;\end{align*}&#10;&#10;&#10;&#10;\end{document}" title="IguanaTex Vector Display">
            <a:extLst>
              <a:ext uri="{FF2B5EF4-FFF2-40B4-BE49-F238E27FC236}">
                <a16:creationId xmlns:a16="http://schemas.microsoft.com/office/drawing/2014/main" id="{31C8978D-369D-4A9B-8622-968736A05079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635000" y="1508334"/>
            <a:ext cx="2862099" cy="319456"/>
            <a:chOff x="6967276" y="-16248569"/>
            <a:chExt cx="2862099" cy="319456"/>
          </a:xfrm>
        </p:grpSpPr>
        <p:sp>
          <p:nvSpPr>
            <p:cNvPr id="3877" name="Forme libre : forme 3876">
              <a:extLst>
                <a:ext uri="{FF2B5EF4-FFF2-40B4-BE49-F238E27FC236}">
                  <a16:creationId xmlns:a16="http://schemas.microsoft.com/office/drawing/2014/main" id="{C651E233-E8B1-47FC-8947-1D5A3EF11545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6967276" y="-16130643"/>
              <a:ext cx="279635" cy="177853"/>
            </a:xfrm>
            <a:custGeom>
              <a:avLst/>
              <a:gdLst>
                <a:gd name="connsiteX0" fmla="*/ 34009 w 279634"/>
                <a:gd name="connsiteY0" fmla="*/ 115985 h 177852"/>
                <a:gd name="connsiteX1" fmla="*/ 31729 w 279634"/>
                <a:gd name="connsiteY1" fmla="*/ 126870 h 177852"/>
                <a:gd name="connsiteX2" fmla="*/ 39077 w 279634"/>
                <a:gd name="connsiteY2" fmla="*/ 133707 h 177852"/>
                <a:gd name="connsiteX3" fmla="*/ 48444 w 279634"/>
                <a:gd name="connsiteY3" fmla="*/ 126616 h 177852"/>
                <a:gd name="connsiteX4" fmla="*/ 53258 w 279634"/>
                <a:gd name="connsiteY4" fmla="*/ 107886 h 177852"/>
                <a:gd name="connsiteX5" fmla="*/ 58827 w 279634"/>
                <a:gd name="connsiteY5" fmla="*/ 85107 h 177852"/>
                <a:gd name="connsiteX6" fmla="*/ 63133 w 279634"/>
                <a:gd name="connsiteY6" fmla="*/ 68156 h 177852"/>
                <a:gd name="connsiteX7" fmla="*/ 66422 w 279634"/>
                <a:gd name="connsiteY7" fmla="*/ 55500 h 177852"/>
                <a:gd name="connsiteX8" fmla="*/ 107699 w 279634"/>
                <a:gd name="connsiteY8" fmla="*/ 24621 h 177852"/>
                <a:gd name="connsiteX9" fmla="*/ 121371 w 279634"/>
                <a:gd name="connsiteY9" fmla="*/ 42336 h 177852"/>
                <a:gd name="connsiteX10" fmla="*/ 117574 w 279634"/>
                <a:gd name="connsiteY10" fmla="*/ 63344 h 177852"/>
                <a:gd name="connsiteX11" fmla="*/ 110488 w 279634"/>
                <a:gd name="connsiteY11" fmla="*/ 92706 h 177852"/>
                <a:gd name="connsiteX12" fmla="*/ 105419 w 279634"/>
                <a:gd name="connsiteY12" fmla="*/ 111936 h 177852"/>
                <a:gd name="connsiteX13" fmla="*/ 102130 w 279634"/>
                <a:gd name="connsiteY13" fmla="*/ 126870 h 177852"/>
                <a:gd name="connsiteX14" fmla="*/ 109471 w 279634"/>
                <a:gd name="connsiteY14" fmla="*/ 133707 h 177852"/>
                <a:gd name="connsiteX15" fmla="*/ 120871 w 279634"/>
                <a:gd name="connsiteY15" fmla="*/ 119281 h 177852"/>
                <a:gd name="connsiteX16" fmla="*/ 136060 w 279634"/>
                <a:gd name="connsiteY16" fmla="*/ 58287 h 177852"/>
                <a:gd name="connsiteX17" fmla="*/ 177847 w 279634"/>
                <a:gd name="connsiteY17" fmla="*/ 24621 h 177852"/>
                <a:gd name="connsiteX18" fmla="*/ 191518 w 279634"/>
                <a:gd name="connsiteY18" fmla="*/ 42336 h 177852"/>
                <a:gd name="connsiteX19" fmla="*/ 175820 w 279634"/>
                <a:gd name="connsiteY19" fmla="*/ 99034 h 177852"/>
                <a:gd name="connsiteX20" fmla="*/ 172524 w 279634"/>
                <a:gd name="connsiteY20" fmla="*/ 112952 h 177852"/>
                <a:gd name="connsiteX21" fmla="*/ 193290 w 279634"/>
                <a:gd name="connsiteY21" fmla="*/ 133707 h 177852"/>
                <a:gd name="connsiteX22" fmla="*/ 226464 w 279634"/>
                <a:gd name="connsiteY22" fmla="*/ 94729 h 177852"/>
                <a:gd name="connsiteX23" fmla="*/ 223422 w 279634"/>
                <a:gd name="connsiteY23" fmla="*/ 92197 h 177852"/>
                <a:gd name="connsiteX24" fmla="*/ 219625 w 279634"/>
                <a:gd name="connsiteY24" fmla="*/ 96755 h 177852"/>
                <a:gd name="connsiteX25" fmla="*/ 193798 w 279634"/>
                <a:gd name="connsiteY25" fmla="*/ 128133 h 177852"/>
                <a:gd name="connsiteX26" fmla="*/ 187721 w 279634"/>
                <a:gd name="connsiteY26" fmla="*/ 119780 h 177852"/>
                <a:gd name="connsiteX27" fmla="*/ 192281 w 279634"/>
                <a:gd name="connsiteY27" fmla="*/ 101813 h 177852"/>
                <a:gd name="connsiteX28" fmla="*/ 207724 w 279634"/>
                <a:gd name="connsiteY28" fmla="*/ 46138 h 177852"/>
                <a:gd name="connsiteX29" fmla="*/ 178601 w 279634"/>
                <a:gd name="connsiteY29" fmla="*/ 19056 h 177852"/>
                <a:gd name="connsiteX30" fmla="*/ 137323 w 279634"/>
                <a:gd name="connsiteY30" fmla="*/ 43606 h 177852"/>
                <a:gd name="connsiteX31" fmla="*/ 129220 w 279634"/>
                <a:gd name="connsiteY31" fmla="*/ 25637 h 177852"/>
                <a:gd name="connsiteX32" fmla="*/ 108462 w 279634"/>
                <a:gd name="connsiteY32" fmla="*/ 19056 h 177852"/>
                <a:gd name="connsiteX33" fmla="*/ 68956 w 279634"/>
                <a:gd name="connsiteY33" fmla="*/ 41073 h 177852"/>
                <a:gd name="connsiteX34" fmla="*/ 45655 w 279634"/>
                <a:gd name="connsiteY34" fmla="*/ 19056 h 177852"/>
                <a:gd name="connsiteX35" fmla="*/ 26923 w 279634"/>
                <a:gd name="connsiteY35" fmla="*/ 33482 h 177852"/>
                <a:gd name="connsiteX36" fmla="*/ 19066 w 279634"/>
                <a:gd name="connsiteY36" fmla="*/ 58032 h 177852"/>
                <a:gd name="connsiteX37" fmla="*/ 22109 w 279634"/>
                <a:gd name="connsiteY37" fmla="*/ 60557 h 177852"/>
                <a:gd name="connsiteX38" fmla="*/ 26414 w 279634"/>
                <a:gd name="connsiteY38" fmla="*/ 54737 h 177852"/>
                <a:gd name="connsiteX39" fmla="*/ 44900 w 279634"/>
                <a:gd name="connsiteY39" fmla="*/ 24621 h 177852"/>
                <a:gd name="connsiteX40" fmla="*/ 52749 w 279634"/>
                <a:gd name="connsiteY40" fmla="*/ 36261 h 177852"/>
                <a:gd name="connsiteX41" fmla="*/ 48698 w 279634"/>
                <a:gd name="connsiteY41" fmla="*/ 57524 h 177852"/>
                <a:gd name="connsiteX42" fmla="*/ 34009 w 279634"/>
                <a:gd name="connsiteY42" fmla="*/ 115985 h 177852"/>
                <a:gd name="connsiteX43" fmla="*/ 285496 w 279634"/>
                <a:gd name="connsiteY43" fmla="*/ 130666 h 177852"/>
                <a:gd name="connsiteX44" fmla="*/ 269289 w 279634"/>
                <a:gd name="connsiteY44" fmla="*/ 104091 h 177852"/>
                <a:gd name="connsiteX45" fmla="*/ 255864 w 279634"/>
                <a:gd name="connsiteY45" fmla="*/ 117510 h 177852"/>
                <a:gd name="connsiteX46" fmla="*/ 269289 w 279634"/>
                <a:gd name="connsiteY46" fmla="*/ 130919 h 177852"/>
                <a:gd name="connsiteX47" fmla="*/ 278147 w 279634"/>
                <a:gd name="connsiteY47" fmla="*/ 127633 h 177852"/>
                <a:gd name="connsiteX48" fmla="*/ 279417 w 279634"/>
                <a:gd name="connsiteY48" fmla="*/ 126870 h 177852"/>
                <a:gd name="connsiteX49" fmla="*/ 279925 w 279634"/>
                <a:gd name="connsiteY49" fmla="*/ 130666 h 177852"/>
                <a:gd name="connsiteX50" fmla="*/ 262704 w 279634"/>
                <a:gd name="connsiteY50" fmla="*/ 172929 h 177852"/>
                <a:gd name="connsiteX51" fmla="*/ 259915 w 279634"/>
                <a:gd name="connsiteY51" fmla="*/ 176980 h 177852"/>
                <a:gd name="connsiteX52" fmla="*/ 262450 w 279634"/>
                <a:gd name="connsiteY52" fmla="*/ 179766 h 177852"/>
                <a:gd name="connsiteX53" fmla="*/ 285496 w 279634"/>
                <a:gd name="connsiteY53" fmla="*/ 13066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9634" h="177852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7"/>
                    <a:pt x="39077" y="133707"/>
                  </a:cubicBezTo>
                  <a:cubicBezTo>
                    <a:pt x="42112" y="133707"/>
                    <a:pt x="46672" y="131682"/>
                    <a:pt x="48444" y="126616"/>
                  </a:cubicBezTo>
                  <a:cubicBezTo>
                    <a:pt x="48698" y="126109"/>
                    <a:pt x="51733" y="114215"/>
                    <a:pt x="53258" y="107886"/>
                  </a:cubicBezTo>
                  <a:lnTo>
                    <a:pt x="58827" y="85107"/>
                  </a:lnTo>
                  <a:cubicBezTo>
                    <a:pt x="60344" y="79541"/>
                    <a:pt x="61861" y="73976"/>
                    <a:pt x="63133" y="68156"/>
                  </a:cubicBezTo>
                  <a:cubicBezTo>
                    <a:pt x="64141" y="63852"/>
                    <a:pt x="66167" y="56508"/>
                    <a:pt x="66422" y="55500"/>
                  </a:cubicBezTo>
                  <a:cubicBezTo>
                    <a:pt x="70219" y="47655"/>
                    <a:pt x="83645" y="24621"/>
                    <a:pt x="107699" y="24621"/>
                  </a:cubicBezTo>
                  <a:cubicBezTo>
                    <a:pt x="119091" y="24621"/>
                    <a:pt x="121371" y="33991"/>
                    <a:pt x="121371" y="42336"/>
                  </a:cubicBezTo>
                  <a:cubicBezTo>
                    <a:pt x="121371" y="48663"/>
                    <a:pt x="119600" y="55753"/>
                    <a:pt x="117574" y="63344"/>
                  </a:cubicBezTo>
                  <a:lnTo>
                    <a:pt x="110488" y="92706"/>
                  </a:lnTo>
                  <a:lnTo>
                    <a:pt x="105419" y="111936"/>
                  </a:lnTo>
                  <a:cubicBezTo>
                    <a:pt x="104410" y="117001"/>
                    <a:pt x="102130" y="125608"/>
                    <a:pt x="102130" y="126870"/>
                  </a:cubicBezTo>
                  <a:cubicBezTo>
                    <a:pt x="102130" y="131428"/>
                    <a:pt x="105673" y="133707"/>
                    <a:pt x="109471" y="133707"/>
                  </a:cubicBezTo>
                  <a:cubicBezTo>
                    <a:pt x="117320" y="133707"/>
                    <a:pt x="118845" y="127379"/>
                    <a:pt x="120871" y="119281"/>
                  </a:cubicBezTo>
                  <a:cubicBezTo>
                    <a:pt x="124414" y="105107"/>
                    <a:pt x="133780" y="68156"/>
                    <a:pt x="136060" y="58287"/>
                  </a:cubicBezTo>
                  <a:cubicBezTo>
                    <a:pt x="136822" y="54991"/>
                    <a:pt x="150240" y="24621"/>
                    <a:pt x="177847" y="24621"/>
                  </a:cubicBezTo>
                  <a:cubicBezTo>
                    <a:pt x="188730" y="24621"/>
                    <a:pt x="191518" y="33228"/>
                    <a:pt x="191518" y="42336"/>
                  </a:cubicBezTo>
                  <a:cubicBezTo>
                    <a:pt x="191518" y="56762"/>
                    <a:pt x="180881" y="85616"/>
                    <a:pt x="175820" y="99034"/>
                  </a:cubicBezTo>
                  <a:cubicBezTo>
                    <a:pt x="173541" y="105107"/>
                    <a:pt x="172524" y="107886"/>
                    <a:pt x="172524" y="112952"/>
                  </a:cubicBezTo>
                  <a:cubicBezTo>
                    <a:pt x="172524" y="124846"/>
                    <a:pt x="181390" y="133707"/>
                    <a:pt x="193290" y="133707"/>
                  </a:cubicBezTo>
                  <a:cubicBezTo>
                    <a:pt x="217090" y="133707"/>
                    <a:pt x="226464" y="96755"/>
                    <a:pt x="226464" y="94729"/>
                  </a:cubicBezTo>
                  <a:cubicBezTo>
                    <a:pt x="226464" y="92197"/>
                    <a:pt x="224184" y="92197"/>
                    <a:pt x="223422" y="92197"/>
                  </a:cubicBezTo>
                  <a:cubicBezTo>
                    <a:pt x="220888" y="92197"/>
                    <a:pt x="220888" y="92960"/>
                    <a:pt x="219625" y="96755"/>
                  </a:cubicBezTo>
                  <a:cubicBezTo>
                    <a:pt x="215827" y="110165"/>
                    <a:pt x="207724" y="128133"/>
                    <a:pt x="193798" y="128133"/>
                  </a:cubicBezTo>
                  <a:cubicBezTo>
                    <a:pt x="189493" y="128133"/>
                    <a:pt x="187721" y="125608"/>
                    <a:pt x="187721" y="119780"/>
                  </a:cubicBezTo>
                  <a:cubicBezTo>
                    <a:pt x="187721" y="113461"/>
                    <a:pt x="190001" y="107387"/>
                    <a:pt x="192281" y="101813"/>
                  </a:cubicBezTo>
                  <a:cubicBezTo>
                    <a:pt x="197087" y="88657"/>
                    <a:pt x="207724" y="60557"/>
                    <a:pt x="207724" y="46138"/>
                  </a:cubicBezTo>
                  <a:cubicBezTo>
                    <a:pt x="207724" y="29686"/>
                    <a:pt x="197595" y="19056"/>
                    <a:pt x="178601" y="19056"/>
                  </a:cubicBezTo>
                  <a:cubicBezTo>
                    <a:pt x="159614" y="19056"/>
                    <a:pt x="146697" y="30187"/>
                    <a:pt x="137323" y="43606"/>
                  </a:cubicBezTo>
                  <a:cubicBezTo>
                    <a:pt x="137077" y="40310"/>
                    <a:pt x="136314" y="31711"/>
                    <a:pt x="129220" y="25637"/>
                  </a:cubicBezTo>
                  <a:cubicBezTo>
                    <a:pt x="122897" y="20318"/>
                    <a:pt x="114786" y="19056"/>
                    <a:pt x="108462" y="19056"/>
                  </a:cubicBezTo>
                  <a:cubicBezTo>
                    <a:pt x="85670" y="19056"/>
                    <a:pt x="73261" y="35253"/>
                    <a:pt x="68956" y="41073"/>
                  </a:cubicBezTo>
                  <a:cubicBezTo>
                    <a:pt x="67693" y="26647"/>
                    <a:pt x="57055" y="19056"/>
                    <a:pt x="45655" y="19056"/>
                  </a:cubicBezTo>
                  <a:cubicBezTo>
                    <a:pt x="34009" y="19056"/>
                    <a:pt x="29195" y="28925"/>
                    <a:pt x="26923" y="33482"/>
                  </a:cubicBezTo>
                  <a:cubicBezTo>
                    <a:pt x="22363" y="42336"/>
                    <a:pt x="19066" y="57269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3" y="60557"/>
                    <a:pt x="24897" y="60310"/>
                    <a:pt x="26414" y="54737"/>
                  </a:cubicBezTo>
                  <a:cubicBezTo>
                    <a:pt x="30720" y="36768"/>
                    <a:pt x="35781" y="24621"/>
                    <a:pt x="44900" y="24621"/>
                  </a:cubicBezTo>
                  <a:cubicBezTo>
                    <a:pt x="48952" y="24621"/>
                    <a:pt x="52749" y="26647"/>
                    <a:pt x="52749" y="36261"/>
                  </a:cubicBezTo>
                  <a:cubicBezTo>
                    <a:pt x="52749" y="41580"/>
                    <a:pt x="51987" y="44359"/>
                    <a:pt x="48698" y="57524"/>
                  </a:cubicBezTo>
                  <a:lnTo>
                    <a:pt x="34009" y="115985"/>
                  </a:lnTo>
                  <a:close/>
                  <a:moveTo>
                    <a:pt x="285496" y="130666"/>
                  </a:moveTo>
                  <a:cubicBezTo>
                    <a:pt x="285496" y="113960"/>
                    <a:pt x="279163" y="104091"/>
                    <a:pt x="269289" y="104091"/>
                  </a:cubicBezTo>
                  <a:cubicBezTo>
                    <a:pt x="260932" y="104091"/>
                    <a:pt x="255864" y="110420"/>
                    <a:pt x="255864" y="117510"/>
                  </a:cubicBezTo>
                  <a:cubicBezTo>
                    <a:pt x="255864" y="124338"/>
                    <a:pt x="260932" y="130919"/>
                    <a:pt x="269289" y="130919"/>
                  </a:cubicBezTo>
                  <a:cubicBezTo>
                    <a:pt x="272325" y="130919"/>
                    <a:pt x="275622" y="129903"/>
                    <a:pt x="278147" y="127633"/>
                  </a:cubicBezTo>
                  <a:cubicBezTo>
                    <a:pt x="278909" y="127125"/>
                    <a:pt x="279163" y="126870"/>
                    <a:pt x="279417" y="126870"/>
                  </a:cubicBezTo>
                  <a:cubicBezTo>
                    <a:pt x="279672" y="126870"/>
                    <a:pt x="279925" y="127125"/>
                    <a:pt x="279925" y="130666"/>
                  </a:cubicBezTo>
                  <a:cubicBezTo>
                    <a:pt x="279925" y="149396"/>
                    <a:pt x="271061" y="164577"/>
                    <a:pt x="262704" y="172929"/>
                  </a:cubicBezTo>
                  <a:cubicBezTo>
                    <a:pt x="259915" y="175716"/>
                    <a:pt x="259915" y="176224"/>
                    <a:pt x="259915" y="176980"/>
                  </a:cubicBezTo>
                  <a:cubicBezTo>
                    <a:pt x="259915" y="178757"/>
                    <a:pt x="261187" y="179766"/>
                    <a:pt x="262450" y="179766"/>
                  </a:cubicBezTo>
                  <a:cubicBezTo>
                    <a:pt x="265238" y="179766"/>
                    <a:pt x="285496" y="160281"/>
                    <a:pt x="285496" y="13066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878" name="Forme libre : forme 3877">
              <a:extLst>
                <a:ext uri="{FF2B5EF4-FFF2-40B4-BE49-F238E27FC236}">
                  <a16:creationId xmlns:a16="http://schemas.microsoft.com/office/drawing/2014/main" id="{7F264E03-AD9C-4908-9A45-8E9BD02C7DF1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7302213" y="-16130643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31 w 152528"/>
                <a:gd name="connsiteY1" fmla="*/ 126870 h 152445"/>
                <a:gd name="connsiteX2" fmla="*/ 39078 w 152528"/>
                <a:gd name="connsiteY2" fmla="*/ 133707 h 152445"/>
                <a:gd name="connsiteX3" fmla="*/ 48445 w 152528"/>
                <a:gd name="connsiteY3" fmla="*/ 126616 h 152445"/>
                <a:gd name="connsiteX4" fmla="*/ 53258 w 152528"/>
                <a:gd name="connsiteY4" fmla="*/ 107886 h 152445"/>
                <a:gd name="connsiteX5" fmla="*/ 58828 w 152528"/>
                <a:gd name="connsiteY5" fmla="*/ 85107 h 152445"/>
                <a:gd name="connsiteX6" fmla="*/ 63134 w 152528"/>
                <a:gd name="connsiteY6" fmla="*/ 68156 h 152445"/>
                <a:gd name="connsiteX7" fmla="*/ 66422 w 152528"/>
                <a:gd name="connsiteY7" fmla="*/ 55500 h 152445"/>
                <a:gd name="connsiteX8" fmla="*/ 107700 w 152528"/>
                <a:gd name="connsiteY8" fmla="*/ 24621 h 152445"/>
                <a:gd name="connsiteX9" fmla="*/ 121372 w 152528"/>
                <a:gd name="connsiteY9" fmla="*/ 42336 h 152445"/>
                <a:gd name="connsiteX10" fmla="*/ 104912 w 152528"/>
                <a:gd name="connsiteY10" fmla="*/ 101312 h 152445"/>
                <a:gd name="connsiteX11" fmla="*/ 102384 w 152528"/>
                <a:gd name="connsiteY11" fmla="*/ 112952 h 152445"/>
                <a:gd name="connsiteX12" fmla="*/ 123144 w 152528"/>
                <a:gd name="connsiteY12" fmla="*/ 133707 h 152445"/>
                <a:gd name="connsiteX13" fmla="*/ 156319 w 152528"/>
                <a:gd name="connsiteY13" fmla="*/ 94729 h 152445"/>
                <a:gd name="connsiteX14" fmla="*/ 153284 w 152528"/>
                <a:gd name="connsiteY14" fmla="*/ 92197 h 152445"/>
                <a:gd name="connsiteX15" fmla="*/ 149478 w 152528"/>
                <a:gd name="connsiteY15" fmla="*/ 96755 h 152445"/>
                <a:gd name="connsiteX16" fmla="*/ 123652 w 152528"/>
                <a:gd name="connsiteY16" fmla="*/ 128133 h 152445"/>
                <a:gd name="connsiteX17" fmla="*/ 117574 w 152528"/>
                <a:gd name="connsiteY17" fmla="*/ 119780 h 152445"/>
                <a:gd name="connsiteX18" fmla="*/ 122135 w 152528"/>
                <a:gd name="connsiteY18" fmla="*/ 101813 h 152445"/>
                <a:gd name="connsiteX19" fmla="*/ 137579 w 152528"/>
                <a:gd name="connsiteY19" fmla="*/ 46138 h 152445"/>
                <a:gd name="connsiteX20" fmla="*/ 108463 w 152528"/>
                <a:gd name="connsiteY20" fmla="*/ 19056 h 152445"/>
                <a:gd name="connsiteX21" fmla="*/ 68956 w 152528"/>
                <a:gd name="connsiteY21" fmla="*/ 41073 h 152445"/>
                <a:gd name="connsiteX22" fmla="*/ 45657 w 152528"/>
                <a:gd name="connsiteY22" fmla="*/ 19056 h 152445"/>
                <a:gd name="connsiteX23" fmla="*/ 26670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6 w 152528"/>
                <a:gd name="connsiteY26" fmla="*/ 54737 h 152445"/>
                <a:gd name="connsiteX27" fmla="*/ 44902 w 152528"/>
                <a:gd name="connsiteY27" fmla="*/ 24621 h 152445"/>
                <a:gd name="connsiteX28" fmla="*/ 52750 w 152528"/>
                <a:gd name="connsiteY28" fmla="*/ 36261 h 152445"/>
                <a:gd name="connsiteX29" fmla="*/ 48700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31" y="125608"/>
                    <a:pt x="31731" y="126870"/>
                  </a:cubicBezTo>
                  <a:cubicBezTo>
                    <a:pt x="31731" y="131428"/>
                    <a:pt x="35272" y="133707"/>
                    <a:pt x="39078" y="133707"/>
                  </a:cubicBezTo>
                  <a:cubicBezTo>
                    <a:pt x="42113" y="133707"/>
                    <a:pt x="46674" y="131682"/>
                    <a:pt x="48445" y="126616"/>
                  </a:cubicBezTo>
                  <a:cubicBezTo>
                    <a:pt x="48700" y="126109"/>
                    <a:pt x="51733" y="114215"/>
                    <a:pt x="53258" y="107886"/>
                  </a:cubicBezTo>
                  <a:lnTo>
                    <a:pt x="58828" y="85107"/>
                  </a:lnTo>
                  <a:cubicBezTo>
                    <a:pt x="60345" y="79541"/>
                    <a:pt x="61863" y="73976"/>
                    <a:pt x="63134" y="68156"/>
                  </a:cubicBezTo>
                  <a:cubicBezTo>
                    <a:pt x="64144" y="63852"/>
                    <a:pt x="66167" y="56508"/>
                    <a:pt x="66422" y="55500"/>
                  </a:cubicBezTo>
                  <a:cubicBezTo>
                    <a:pt x="70219" y="47655"/>
                    <a:pt x="83644" y="24621"/>
                    <a:pt x="107700" y="24621"/>
                  </a:cubicBezTo>
                  <a:cubicBezTo>
                    <a:pt x="119092" y="24621"/>
                    <a:pt x="121372" y="33991"/>
                    <a:pt x="121372" y="42336"/>
                  </a:cubicBezTo>
                  <a:cubicBezTo>
                    <a:pt x="121372" y="58032"/>
                    <a:pt x="108964" y="90428"/>
                    <a:pt x="104912" y="101312"/>
                  </a:cubicBezTo>
                  <a:cubicBezTo>
                    <a:pt x="102631" y="107132"/>
                    <a:pt x="102384" y="110165"/>
                    <a:pt x="102384" y="112952"/>
                  </a:cubicBezTo>
                  <a:cubicBezTo>
                    <a:pt x="102384" y="124846"/>
                    <a:pt x="111244" y="133707"/>
                    <a:pt x="123144" y="133707"/>
                  </a:cubicBezTo>
                  <a:cubicBezTo>
                    <a:pt x="146953" y="133707"/>
                    <a:pt x="156319" y="96755"/>
                    <a:pt x="156319" y="94729"/>
                  </a:cubicBezTo>
                  <a:cubicBezTo>
                    <a:pt x="156319" y="92197"/>
                    <a:pt x="154039" y="92197"/>
                    <a:pt x="153284" y="92197"/>
                  </a:cubicBezTo>
                  <a:cubicBezTo>
                    <a:pt x="150749" y="92197"/>
                    <a:pt x="150749" y="92960"/>
                    <a:pt x="149478" y="96755"/>
                  </a:cubicBezTo>
                  <a:cubicBezTo>
                    <a:pt x="144419" y="113960"/>
                    <a:pt x="136060" y="128133"/>
                    <a:pt x="123652" y="128133"/>
                  </a:cubicBezTo>
                  <a:cubicBezTo>
                    <a:pt x="119346" y="128133"/>
                    <a:pt x="117574" y="125608"/>
                    <a:pt x="117574" y="119780"/>
                  </a:cubicBezTo>
                  <a:cubicBezTo>
                    <a:pt x="117574" y="113461"/>
                    <a:pt x="119855" y="107387"/>
                    <a:pt x="122135" y="101813"/>
                  </a:cubicBezTo>
                  <a:cubicBezTo>
                    <a:pt x="126949" y="88402"/>
                    <a:pt x="137579" y="60557"/>
                    <a:pt x="137579" y="46138"/>
                  </a:cubicBezTo>
                  <a:cubicBezTo>
                    <a:pt x="137579" y="29179"/>
                    <a:pt x="126696" y="19056"/>
                    <a:pt x="108463" y="19056"/>
                  </a:cubicBezTo>
                  <a:cubicBezTo>
                    <a:pt x="85671" y="19056"/>
                    <a:pt x="73262" y="35253"/>
                    <a:pt x="68956" y="41073"/>
                  </a:cubicBezTo>
                  <a:cubicBezTo>
                    <a:pt x="67692" y="26899"/>
                    <a:pt x="57311" y="19056"/>
                    <a:pt x="45657" y="19056"/>
                  </a:cubicBezTo>
                  <a:cubicBezTo>
                    <a:pt x="34009" y="19056"/>
                    <a:pt x="29196" y="28925"/>
                    <a:pt x="26670" y="33482"/>
                  </a:cubicBezTo>
                  <a:cubicBezTo>
                    <a:pt x="22618" y="42089"/>
                    <a:pt x="19066" y="57017"/>
                    <a:pt x="19066" y="58032"/>
                  </a:cubicBezTo>
                  <a:cubicBezTo>
                    <a:pt x="19066" y="60557"/>
                    <a:pt x="21601" y="60557"/>
                    <a:pt x="22109" y="60557"/>
                  </a:cubicBezTo>
                  <a:cubicBezTo>
                    <a:pt x="24644" y="60557"/>
                    <a:pt x="24898" y="60310"/>
                    <a:pt x="26416" y="54737"/>
                  </a:cubicBezTo>
                  <a:cubicBezTo>
                    <a:pt x="30722" y="36768"/>
                    <a:pt x="35781" y="24621"/>
                    <a:pt x="44902" y="24621"/>
                  </a:cubicBezTo>
                  <a:cubicBezTo>
                    <a:pt x="49961" y="24621"/>
                    <a:pt x="52750" y="27917"/>
                    <a:pt x="52750" y="36261"/>
                  </a:cubicBezTo>
                  <a:cubicBezTo>
                    <a:pt x="52750" y="41580"/>
                    <a:pt x="51987" y="44359"/>
                    <a:pt x="48700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879" name="Forme libre : forme 3878">
              <a:extLst>
                <a:ext uri="{FF2B5EF4-FFF2-40B4-BE49-F238E27FC236}">
                  <a16:creationId xmlns:a16="http://schemas.microsoft.com/office/drawing/2014/main" id="{B4AC5E95-8EDC-4DFB-B02F-F2459048980D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7538268" y="-16155447"/>
              <a:ext cx="152528" cy="177853"/>
            </a:xfrm>
            <a:custGeom>
              <a:avLst/>
              <a:gdLst>
                <a:gd name="connsiteX0" fmla="*/ 136814 w 152528"/>
                <a:gd name="connsiteY0" fmla="*/ 97518 h 177852"/>
                <a:gd name="connsiteX1" fmla="*/ 145680 w 152528"/>
                <a:gd name="connsiteY1" fmla="*/ 92451 h 177852"/>
                <a:gd name="connsiteX2" fmla="*/ 136814 w 152528"/>
                <a:gd name="connsiteY2" fmla="*/ 87394 h 177852"/>
                <a:gd name="connsiteX3" fmla="*/ 29449 w 152528"/>
                <a:gd name="connsiteY3" fmla="*/ 87394 h 177852"/>
                <a:gd name="connsiteX4" fmla="*/ 97308 w 152528"/>
                <a:gd name="connsiteY4" fmla="*/ 29179 h 177852"/>
                <a:gd name="connsiteX5" fmla="*/ 136814 w 152528"/>
                <a:gd name="connsiteY5" fmla="*/ 29179 h 177852"/>
                <a:gd name="connsiteX6" fmla="*/ 145680 w 152528"/>
                <a:gd name="connsiteY6" fmla="*/ 24120 h 177852"/>
                <a:gd name="connsiteX7" fmla="*/ 136814 w 152528"/>
                <a:gd name="connsiteY7" fmla="*/ 19056 h 177852"/>
                <a:gd name="connsiteX8" fmla="*/ 96808 w 152528"/>
                <a:gd name="connsiteY8" fmla="*/ 19056 h 177852"/>
                <a:gd name="connsiteX9" fmla="*/ 19066 w 152528"/>
                <a:gd name="connsiteY9" fmla="*/ 92451 h 177852"/>
                <a:gd name="connsiteX10" fmla="*/ 96808 w 152528"/>
                <a:gd name="connsiteY10" fmla="*/ 165847 h 177852"/>
                <a:gd name="connsiteX11" fmla="*/ 136814 w 152528"/>
                <a:gd name="connsiteY11" fmla="*/ 165847 h 177852"/>
                <a:gd name="connsiteX12" fmla="*/ 145680 w 152528"/>
                <a:gd name="connsiteY12" fmla="*/ 160790 h 177852"/>
                <a:gd name="connsiteX13" fmla="*/ 136814 w 152528"/>
                <a:gd name="connsiteY13" fmla="*/ 155724 h 177852"/>
                <a:gd name="connsiteX14" fmla="*/ 97308 w 152528"/>
                <a:gd name="connsiteY14" fmla="*/ 155724 h 177852"/>
                <a:gd name="connsiteX15" fmla="*/ 29449 w 152528"/>
                <a:gd name="connsiteY15" fmla="*/ 97518 h 177852"/>
                <a:gd name="connsiteX16" fmla="*/ 136814 w 152528"/>
                <a:gd name="connsiteY16" fmla="*/ 97518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528" h="177852">
                  <a:moveTo>
                    <a:pt x="136814" y="97518"/>
                  </a:moveTo>
                  <a:cubicBezTo>
                    <a:pt x="141121" y="97518"/>
                    <a:pt x="145680" y="97518"/>
                    <a:pt x="145680" y="92451"/>
                  </a:cubicBezTo>
                  <a:cubicBezTo>
                    <a:pt x="145680" y="87394"/>
                    <a:pt x="141121" y="87394"/>
                    <a:pt x="136814" y="87394"/>
                  </a:cubicBezTo>
                  <a:lnTo>
                    <a:pt x="29449" y="87394"/>
                  </a:lnTo>
                  <a:cubicBezTo>
                    <a:pt x="32483" y="53475"/>
                    <a:pt x="61607" y="29179"/>
                    <a:pt x="97308" y="29179"/>
                  </a:cubicBezTo>
                  <a:lnTo>
                    <a:pt x="136814" y="29179"/>
                  </a:lnTo>
                  <a:cubicBezTo>
                    <a:pt x="141121" y="29179"/>
                    <a:pt x="145680" y="29179"/>
                    <a:pt x="145680" y="24120"/>
                  </a:cubicBezTo>
                  <a:cubicBezTo>
                    <a:pt x="145680" y="19056"/>
                    <a:pt x="141121" y="19056"/>
                    <a:pt x="136814" y="19056"/>
                  </a:cubicBezTo>
                  <a:lnTo>
                    <a:pt x="96808" y="19056"/>
                  </a:lnTo>
                  <a:cubicBezTo>
                    <a:pt x="53504" y="19056"/>
                    <a:pt x="19066" y="51958"/>
                    <a:pt x="19066" y="92451"/>
                  </a:cubicBezTo>
                  <a:cubicBezTo>
                    <a:pt x="19066" y="132945"/>
                    <a:pt x="53504" y="165847"/>
                    <a:pt x="96808" y="165847"/>
                  </a:cubicBezTo>
                  <a:lnTo>
                    <a:pt x="136814" y="165847"/>
                  </a:lnTo>
                  <a:cubicBezTo>
                    <a:pt x="141121" y="165847"/>
                    <a:pt x="145680" y="165847"/>
                    <a:pt x="145680" y="160790"/>
                  </a:cubicBezTo>
                  <a:cubicBezTo>
                    <a:pt x="145680" y="155724"/>
                    <a:pt x="141121" y="155724"/>
                    <a:pt x="136814" y="155724"/>
                  </a:cubicBezTo>
                  <a:lnTo>
                    <a:pt x="97308" y="155724"/>
                  </a:lnTo>
                  <a:cubicBezTo>
                    <a:pt x="61607" y="155724"/>
                    <a:pt x="32483" y="131428"/>
                    <a:pt x="29449" y="97518"/>
                  </a:cubicBezTo>
                  <a:lnTo>
                    <a:pt x="136814" y="9751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880" name="Forme libre : forme 3879">
              <a:extLst>
                <a:ext uri="{FF2B5EF4-FFF2-40B4-BE49-F238E27FC236}">
                  <a16:creationId xmlns:a16="http://schemas.microsoft.com/office/drawing/2014/main" id="{E387E555-9B5B-451C-9909-A50E466185B5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7774700" y="-16208596"/>
              <a:ext cx="127107" cy="279483"/>
            </a:xfrm>
            <a:custGeom>
              <a:avLst/>
              <a:gdLst>
                <a:gd name="connsiteX0" fmla="*/ 72499 w 127106"/>
                <a:gd name="connsiteY0" fmla="*/ 52719 h 279482"/>
                <a:gd name="connsiteX1" fmla="*/ 106683 w 127106"/>
                <a:gd name="connsiteY1" fmla="*/ 24621 h 279482"/>
                <a:gd name="connsiteX2" fmla="*/ 108963 w 127106"/>
                <a:gd name="connsiteY2" fmla="*/ 21842 h 279482"/>
                <a:gd name="connsiteX3" fmla="*/ 104149 w 127106"/>
                <a:gd name="connsiteY3" fmla="*/ 19056 h 279482"/>
                <a:gd name="connsiteX4" fmla="*/ 55530 w 127106"/>
                <a:gd name="connsiteY4" fmla="*/ 50696 h 279482"/>
                <a:gd name="connsiteX5" fmla="*/ 55530 w 127106"/>
                <a:gd name="connsiteY5" fmla="*/ 108395 h 279482"/>
                <a:gd name="connsiteX6" fmla="*/ 45403 w 127106"/>
                <a:gd name="connsiteY6" fmla="*/ 134715 h 279482"/>
                <a:gd name="connsiteX7" fmla="*/ 21346 w 127106"/>
                <a:gd name="connsiteY7" fmla="*/ 142814 h 279482"/>
                <a:gd name="connsiteX8" fmla="*/ 19066 w 127106"/>
                <a:gd name="connsiteY8" fmla="*/ 145600 h 279482"/>
                <a:gd name="connsiteX9" fmla="*/ 23118 w 127106"/>
                <a:gd name="connsiteY9" fmla="*/ 148387 h 279482"/>
                <a:gd name="connsiteX10" fmla="*/ 54775 w 127106"/>
                <a:gd name="connsiteY10" fmla="*/ 170913 h 279482"/>
                <a:gd name="connsiteX11" fmla="*/ 55530 w 127106"/>
                <a:gd name="connsiteY11" fmla="*/ 183315 h 279482"/>
                <a:gd name="connsiteX12" fmla="*/ 55530 w 127106"/>
                <a:gd name="connsiteY12" fmla="*/ 233424 h 279482"/>
                <a:gd name="connsiteX13" fmla="*/ 67685 w 127106"/>
                <a:gd name="connsiteY13" fmla="*/ 261769 h 279482"/>
                <a:gd name="connsiteX14" fmla="*/ 104149 w 127106"/>
                <a:gd name="connsiteY14" fmla="*/ 272146 h 279482"/>
                <a:gd name="connsiteX15" fmla="*/ 108963 w 127106"/>
                <a:gd name="connsiteY15" fmla="*/ 269360 h 279482"/>
                <a:gd name="connsiteX16" fmla="*/ 104911 w 127106"/>
                <a:gd name="connsiteY16" fmla="*/ 266581 h 279482"/>
                <a:gd name="connsiteX17" fmla="*/ 73262 w 127106"/>
                <a:gd name="connsiteY17" fmla="*/ 244563 h 279482"/>
                <a:gd name="connsiteX18" fmla="*/ 72499 w 127106"/>
                <a:gd name="connsiteY18" fmla="*/ 232661 h 279482"/>
                <a:gd name="connsiteX19" fmla="*/ 72499 w 127106"/>
                <a:gd name="connsiteY19" fmla="*/ 179512 h 279482"/>
                <a:gd name="connsiteX20" fmla="*/ 62371 w 127106"/>
                <a:gd name="connsiteY20" fmla="*/ 155469 h 279482"/>
                <a:gd name="connsiteX21" fmla="*/ 42622 w 127106"/>
                <a:gd name="connsiteY21" fmla="*/ 145600 h 279482"/>
                <a:gd name="connsiteX22" fmla="*/ 72499 w 127106"/>
                <a:gd name="connsiteY22" fmla="*/ 113461 h 279482"/>
                <a:gd name="connsiteX23" fmla="*/ 72499 w 127106"/>
                <a:gd name="connsiteY23" fmla="*/ 52719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79482">
                  <a:moveTo>
                    <a:pt x="72499" y="52719"/>
                  </a:moveTo>
                  <a:cubicBezTo>
                    <a:pt x="72499" y="42596"/>
                    <a:pt x="79086" y="26392"/>
                    <a:pt x="106683" y="24621"/>
                  </a:cubicBezTo>
                  <a:cubicBezTo>
                    <a:pt x="107955" y="24367"/>
                    <a:pt x="108963" y="23359"/>
                    <a:pt x="108963" y="21842"/>
                  </a:cubicBezTo>
                  <a:cubicBezTo>
                    <a:pt x="108963" y="19056"/>
                    <a:pt x="106938" y="19056"/>
                    <a:pt x="104149" y="19056"/>
                  </a:cubicBezTo>
                  <a:cubicBezTo>
                    <a:pt x="78832" y="19056"/>
                    <a:pt x="55785" y="31966"/>
                    <a:pt x="55530" y="50696"/>
                  </a:cubicBezTo>
                  <a:lnTo>
                    <a:pt x="55530" y="108395"/>
                  </a:lnTo>
                  <a:cubicBezTo>
                    <a:pt x="55530" y="118264"/>
                    <a:pt x="55530" y="126362"/>
                    <a:pt x="45403" y="134715"/>
                  </a:cubicBezTo>
                  <a:cubicBezTo>
                    <a:pt x="36543" y="142060"/>
                    <a:pt x="26916" y="142567"/>
                    <a:pt x="21346" y="142814"/>
                  </a:cubicBezTo>
                  <a:cubicBezTo>
                    <a:pt x="20083" y="143068"/>
                    <a:pt x="19066" y="144084"/>
                    <a:pt x="19066" y="145600"/>
                  </a:cubicBezTo>
                  <a:cubicBezTo>
                    <a:pt x="19066" y="148133"/>
                    <a:pt x="20583" y="148133"/>
                    <a:pt x="23118" y="148387"/>
                  </a:cubicBezTo>
                  <a:cubicBezTo>
                    <a:pt x="39833" y="149396"/>
                    <a:pt x="51987" y="158510"/>
                    <a:pt x="54775" y="170913"/>
                  </a:cubicBezTo>
                  <a:cubicBezTo>
                    <a:pt x="55530" y="173692"/>
                    <a:pt x="55530" y="174199"/>
                    <a:pt x="55530" y="183315"/>
                  </a:cubicBezTo>
                  <a:lnTo>
                    <a:pt x="55530" y="233424"/>
                  </a:lnTo>
                  <a:cubicBezTo>
                    <a:pt x="55530" y="244054"/>
                    <a:pt x="55530" y="252154"/>
                    <a:pt x="67685" y="261769"/>
                  </a:cubicBezTo>
                  <a:cubicBezTo>
                    <a:pt x="77560" y="269360"/>
                    <a:pt x="94275" y="272146"/>
                    <a:pt x="104149" y="272146"/>
                  </a:cubicBezTo>
                  <a:cubicBezTo>
                    <a:pt x="106938" y="272146"/>
                    <a:pt x="108963" y="272146"/>
                    <a:pt x="108963" y="269360"/>
                  </a:cubicBezTo>
                  <a:cubicBezTo>
                    <a:pt x="108963" y="266835"/>
                    <a:pt x="107446" y="266835"/>
                    <a:pt x="104911" y="266581"/>
                  </a:cubicBezTo>
                  <a:cubicBezTo>
                    <a:pt x="88959" y="265563"/>
                    <a:pt x="76551" y="257465"/>
                    <a:pt x="73262" y="244563"/>
                  </a:cubicBezTo>
                  <a:cubicBezTo>
                    <a:pt x="72499" y="242283"/>
                    <a:pt x="72499" y="241776"/>
                    <a:pt x="72499" y="232661"/>
                  </a:cubicBezTo>
                  <a:lnTo>
                    <a:pt x="72499" y="179512"/>
                  </a:lnTo>
                  <a:cubicBezTo>
                    <a:pt x="72499" y="167872"/>
                    <a:pt x="70473" y="163569"/>
                    <a:pt x="62371" y="155469"/>
                  </a:cubicBezTo>
                  <a:cubicBezTo>
                    <a:pt x="57048" y="150158"/>
                    <a:pt x="49706" y="147625"/>
                    <a:pt x="42622" y="145600"/>
                  </a:cubicBezTo>
                  <a:cubicBezTo>
                    <a:pt x="63378" y="139780"/>
                    <a:pt x="72499" y="128140"/>
                    <a:pt x="72499" y="113461"/>
                  </a:cubicBezTo>
                  <a:lnTo>
                    <a:pt x="72499" y="5271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881" name="Forme libre : forme 3880">
              <a:extLst>
                <a:ext uri="{FF2B5EF4-FFF2-40B4-BE49-F238E27FC236}">
                  <a16:creationId xmlns:a16="http://schemas.microsoft.com/office/drawing/2014/main" id="{34905CE5-C525-4D72-8E5F-1717E984521F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7905599" y="-16187334"/>
              <a:ext cx="101685" cy="203260"/>
            </a:xfrm>
            <a:custGeom>
              <a:avLst/>
              <a:gdLst>
                <a:gd name="connsiteX0" fmla="*/ 70981 w 101685"/>
                <a:gd name="connsiteY0" fmla="*/ 25629 h 203260"/>
                <a:gd name="connsiteX1" fmla="*/ 65150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6 w 101685"/>
                <a:gd name="connsiteY6" fmla="*/ 179766 h 203260"/>
                <a:gd name="connsiteX7" fmla="*/ 20583 w 101685"/>
                <a:gd name="connsiteY7" fmla="*/ 179766 h 203260"/>
                <a:gd name="connsiteX8" fmla="*/ 20583 w 101685"/>
                <a:gd name="connsiteY8" fmla="*/ 187610 h 203260"/>
                <a:gd name="connsiteX9" fmla="*/ 61607 w 101685"/>
                <a:gd name="connsiteY9" fmla="*/ 186849 h 203260"/>
                <a:gd name="connsiteX10" fmla="*/ 102630 w 101685"/>
                <a:gd name="connsiteY10" fmla="*/ 187610 h 203260"/>
                <a:gd name="connsiteX11" fmla="*/ 102630 w 101685"/>
                <a:gd name="connsiteY11" fmla="*/ 179766 h 203260"/>
                <a:gd name="connsiteX12" fmla="*/ 94527 w 101685"/>
                <a:gd name="connsiteY12" fmla="*/ 179766 h 203260"/>
                <a:gd name="connsiteX13" fmla="*/ 70981 w 101685"/>
                <a:gd name="connsiteY13" fmla="*/ 167618 h 203260"/>
                <a:gd name="connsiteX14" fmla="*/ 70981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1" y="25629"/>
                  </a:moveTo>
                  <a:cubicBezTo>
                    <a:pt x="70981" y="19557"/>
                    <a:pt x="70981" y="19056"/>
                    <a:pt x="65150" y="19056"/>
                  </a:cubicBezTo>
                  <a:cubicBezTo>
                    <a:pt x="49452" y="35253"/>
                    <a:pt x="27169" y="35253"/>
                    <a:pt x="19066" y="35253"/>
                  </a:cubicBezTo>
                  <a:lnTo>
                    <a:pt x="19066" y="43097"/>
                  </a:lnTo>
                  <a:cubicBezTo>
                    <a:pt x="24127" y="43097"/>
                    <a:pt x="39069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6" y="179766"/>
                  </a:cubicBezTo>
                  <a:lnTo>
                    <a:pt x="20583" y="179766"/>
                  </a:lnTo>
                  <a:lnTo>
                    <a:pt x="20583" y="187610"/>
                  </a:lnTo>
                  <a:cubicBezTo>
                    <a:pt x="29449" y="186849"/>
                    <a:pt x="51478" y="186849"/>
                    <a:pt x="61607" y="186849"/>
                  </a:cubicBezTo>
                  <a:cubicBezTo>
                    <a:pt x="71736" y="186849"/>
                    <a:pt x="93765" y="186849"/>
                    <a:pt x="102630" y="187610"/>
                  </a:cubicBezTo>
                  <a:lnTo>
                    <a:pt x="102630" y="179766"/>
                  </a:lnTo>
                  <a:lnTo>
                    <a:pt x="94527" y="179766"/>
                  </a:lnTo>
                  <a:cubicBezTo>
                    <a:pt x="71736" y="179766"/>
                    <a:pt x="70981" y="176980"/>
                    <a:pt x="70981" y="167618"/>
                  </a:cubicBezTo>
                  <a:lnTo>
                    <a:pt x="70981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882" name="Forme libre : forme 3881">
              <a:extLst>
                <a:ext uri="{FF2B5EF4-FFF2-40B4-BE49-F238E27FC236}">
                  <a16:creationId xmlns:a16="http://schemas.microsoft.com/office/drawing/2014/main" id="{693DC434-0DB1-4ED6-864A-8377B265BC59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8031460" y="-16045608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1 w 50842"/>
                <a:gd name="connsiteY5" fmla="*/ 41835 h 101630"/>
                <a:gd name="connsiteX6" fmla="*/ 43129 w 50842"/>
                <a:gd name="connsiteY6" fmla="*/ 45631 h 101630"/>
                <a:gd name="connsiteX7" fmla="*/ 25906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1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6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883" name="Forme libre : forme 3882">
              <a:extLst>
                <a:ext uri="{FF2B5EF4-FFF2-40B4-BE49-F238E27FC236}">
                  <a16:creationId xmlns:a16="http://schemas.microsoft.com/office/drawing/2014/main" id="{7194940D-DB25-42EB-B73E-CBC9E16975DA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8134914" y="-16187334"/>
              <a:ext cx="127107" cy="203260"/>
            </a:xfrm>
            <a:custGeom>
              <a:avLst/>
              <a:gdLst>
                <a:gd name="connsiteX0" fmla="*/ 38561 w 127106"/>
                <a:gd name="connsiteY0" fmla="*/ 168126 h 203260"/>
                <a:gd name="connsiteX1" fmla="*/ 65404 w 127106"/>
                <a:gd name="connsiteY1" fmla="*/ 142052 h 203260"/>
                <a:gd name="connsiteX2" fmla="*/ 120101 w 127106"/>
                <a:gd name="connsiteY2" fmla="*/ 68156 h 203260"/>
                <a:gd name="connsiteX3" fmla="*/ 66422 w 127106"/>
                <a:gd name="connsiteY3" fmla="*/ 19056 h 203260"/>
                <a:gd name="connsiteX4" fmla="*/ 19066 w 127106"/>
                <a:gd name="connsiteY4" fmla="*/ 64860 h 203260"/>
                <a:gd name="connsiteX5" fmla="*/ 32484 w 127106"/>
                <a:gd name="connsiteY5" fmla="*/ 79033 h 203260"/>
                <a:gd name="connsiteX6" fmla="*/ 45656 w 127106"/>
                <a:gd name="connsiteY6" fmla="*/ 65623 h 203260"/>
                <a:gd name="connsiteX7" fmla="*/ 32230 w 127106"/>
                <a:gd name="connsiteY7" fmla="*/ 52459 h 203260"/>
                <a:gd name="connsiteX8" fmla="*/ 28941 w 127106"/>
                <a:gd name="connsiteY8" fmla="*/ 52713 h 203260"/>
                <a:gd name="connsiteX9" fmla="*/ 63125 w 127106"/>
                <a:gd name="connsiteY9" fmla="*/ 26901 h 203260"/>
                <a:gd name="connsiteX10" fmla="*/ 97062 w 127106"/>
                <a:gd name="connsiteY10" fmla="*/ 68156 h 203260"/>
                <a:gd name="connsiteX11" fmla="*/ 70473 w 127106"/>
                <a:gd name="connsiteY11" fmla="*/ 124084 h 203260"/>
                <a:gd name="connsiteX12" fmla="*/ 21846 w 127106"/>
                <a:gd name="connsiteY12" fmla="*/ 178250 h 203260"/>
                <a:gd name="connsiteX13" fmla="*/ 19066 w 127106"/>
                <a:gd name="connsiteY13" fmla="*/ 187610 h 203260"/>
                <a:gd name="connsiteX14" fmla="*/ 113014 w 127106"/>
                <a:gd name="connsiteY14" fmla="*/ 187610 h 203260"/>
                <a:gd name="connsiteX15" fmla="*/ 120101 w 127106"/>
                <a:gd name="connsiteY15" fmla="*/ 143576 h 203260"/>
                <a:gd name="connsiteX16" fmla="*/ 113768 w 127106"/>
                <a:gd name="connsiteY16" fmla="*/ 143576 h 203260"/>
                <a:gd name="connsiteX17" fmla="*/ 108200 w 127106"/>
                <a:gd name="connsiteY17" fmla="*/ 166101 h 203260"/>
                <a:gd name="connsiteX18" fmla="*/ 84145 w 127106"/>
                <a:gd name="connsiteY18" fmla="*/ 168126 h 203260"/>
                <a:gd name="connsiteX19" fmla="*/ 38561 w 127106"/>
                <a:gd name="connsiteY19" fmla="*/ 16812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1" y="168126"/>
                  </a:moveTo>
                  <a:lnTo>
                    <a:pt x="65404" y="142052"/>
                  </a:lnTo>
                  <a:cubicBezTo>
                    <a:pt x="104911" y="107124"/>
                    <a:pt x="120101" y="93459"/>
                    <a:pt x="120101" y="68156"/>
                  </a:cubicBezTo>
                  <a:cubicBezTo>
                    <a:pt x="120101" y="39302"/>
                    <a:pt x="97308" y="19056"/>
                    <a:pt x="66422" y="19056"/>
                  </a:cubicBezTo>
                  <a:cubicBezTo>
                    <a:pt x="37807" y="19056"/>
                    <a:pt x="19066" y="42336"/>
                    <a:pt x="19066" y="64860"/>
                  </a:cubicBezTo>
                  <a:cubicBezTo>
                    <a:pt x="19066" y="79033"/>
                    <a:pt x="31729" y="79033"/>
                    <a:pt x="32484" y="79033"/>
                  </a:cubicBezTo>
                  <a:cubicBezTo>
                    <a:pt x="36790" y="79033"/>
                    <a:pt x="45656" y="76001"/>
                    <a:pt x="45656" y="65623"/>
                  </a:cubicBezTo>
                  <a:cubicBezTo>
                    <a:pt x="45656" y="59040"/>
                    <a:pt x="41096" y="52459"/>
                    <a:pt x="32230" y="52459"/>
                  </a:cubicBezTo>
                  <a:cubicBezTo>
                    <a:pt x="30204" y="52459"/>
                    <a:pt x="29704" y="52459"/>
                    <a:pt x="28941" y="52713"/>
                  </a:cubicBezTo>
                  <a:cubicBezTo>
                    <a:pt x="34764" y="36261"/>
                    <a:pt x="48436" y="26901"/>
                    <a:pt x="63125" y="26901"/>
                  </a:cubicBezTo>
                  <a:cubicBezTo>
                    <a:pt x="86171" y="26901"/>
                    <a:pt x="97062" y="47400"/>
                    <a:pt x="97062" y="68156"/>
                  </a:cubicBezTo>
                  <a:cubicBezTo>
                    <a:pt x="97062" y="88402"/>
                    <a:pt x="84399" y="108395"/>
                    <a:pt x="70473" y="124084"/>
                  </a:cubicBezTo>
                  <a:lnTo>
                    <a:pt x="21846" y="178250"/>
                  </a:lnTo>
                  <a:cubicBezTo>
                    <a:pt x="19066" y="181029"/>
                    <a:pt x="19066" y="181537"/>
                    <a:pt x="19066" y="187610"/>
                  </a:cubicBezTo>
                  <a:lnTo>
                    <a:pt x="113014" y="187610"/>
                  </a:lnTo>
                  <a:lnTo>
                    <a:pt x="120101" y="143576"/>
                  </a:lnTo>
                  <a:lnTo>
                    <a:pt x="113768" y="143576"/>
                  </a:lnTo>
                  <a:cubicBezTo>
                    <a:pt x="112505" y="151167"/>
                    <a:pt x="110734" y="162299"/>
                    <a:pt x="108200" y="166101"/>
                  </a:cubicBezTo>
                  <a:cubicBezTo>
                    <a:pt x="106429" y="168126"/>
                    <a:pt x="89714" y="168126"/>
                    <a:pt x="84145" y="168126"/>
                  </a:cubicBezTo>
                  <a:lnTo>
                    <a:pt x="38561" y="1681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884" name="Forme libre : forme 3883">
              <a:extLst>
                <a:ext uri="{FF2B5EF4-FFF2-40B4-BE49-F238E27FC236}">
                  <a16:creationId xmlns:a16="http://schemas.microsoft.com/office/drawing/2014/main" id="{4EF55722-0025-4E8A-BEC7-2781A20DA983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8270650" y="-16045608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8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885" name="Forme libre : forme 3884">
              <a:extLst>
                <a:ext uri="{FF2B5EF4-FFF2-40B4-BE49-F238E27FC236}">
                  <a16:creationId xmlns:a16="http://schemas.microsoft.com/office/drawing/2014/main" id="{7F70DEB1-DF54-4AB5-B9B6-8EDAFC47EB90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8411103" y="-16242240"/>
              <a:ext cx="50843" cy="50815"/>
            </a:xfrm>
            <a:custGeom>
              <a:avLst/>
              <a:gdLst>
                <a:gd name="connsiteX0" fmla="*/ 46164 w 50842"/>
                <a:gd name="connsiteY0" fmla="*/ 32465 h 50815"/>
                <a:gd name="connsiteX1" fmla="*/ 32746 w 50842"/>
                <a:gd name="connsiteY1" fmla="*/ 19056 h 50815"/>
                <a:gd name="connsiteX2" fmla="*/ 19066 w 50842"/>
                <a:gd name="connsiteY2" fmla="*/ 32465 h 50815"/>
                <a:gd name="connsiteX3" fmla="*/ 32492 w 50842"/>
                <a:gd name="connsiteY3" fmla="*/ 45884 h 50815"/>
                <a:gd name="connsiteX4" fmla="*/ 46164 w 50842"/>
                <a:gd name="connsiteY4" fmla="*/ 32465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46164" y="32465"/>
                  </a:moveTo>
                  <a:cubicBezTo>
                    <a:pt x="46164" y="25637"/>
                    <a:pt x="40341" y="19056"/>
                    <a:pt x="32746" y="19056"/>
                  </a:cubicBezTo>
                  <a:cubicBezTo>
                    <a:pt x="24134" y="19056"/>
                    <a:pt x="19066" y="26146"/>
                    <a:pt x="19066" y="32465"/>
                  </a:cubicBezTo>
                  <a:cubicBezTo>
                    <a:pt x="19066" y="39302"/>
                    <a:pt x="24897" y="45884"/>
                    <a:pt x="32492" y="45884"/>
                  </a:cubicBezTo>
                  <a:cubicBezTo>
                    <a:pt x="41103" y="45884"/>
                    <a:pt x="46164" y="38794"/>
                    <a:pt x="46164" y="3246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886" name="Forme libre : forme 3885">
              <a:extLst>
                <a:ext uri="{FF2B5EF4-FFF2-40B4-BE49-F238E27FC236}">
                  <a16:creationId xmlns:a16="http://schemas.microsoft.com/office/drawing/2014/main" id="{BAC957B1-0FD9-4F63-BF07-80C5A58DDCD7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8383977" y="-16187334"/>
              <a:ext cx="101685" cy="203260"/>
            </a:xfrm>
            <a:custGeom>
              <a:avLst/>
              <a:gdLst>
                <a:gd name="connsiteX0" fmla="*/ 70981 w 101685"/>
                <a:gd name="connsiteY0" fmla="*/ 25629 h 203260"/>
                <a:gd name="connsiteX1" fmla="*/ 65150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7 w 101685"/>
                <a:gd name="connsiteY6" fmla="*/ 179766 h 203260"/>
                <a:gd name="connsiteX7" fmla="*/ 20583 w 101685"/>
                <a:gd name="connsiteY7" fmla="*/ 179766 h 203260"/>
                <a:gd name="connsiteX8" fmla="*/ 20583 w 101685"/>
                <a:gd name="connsiteY8" fmla="*/ 187610 h 203260"/>
                <a:gd name="connsiteX9" fmla="*/ 61607 w 101685"/>
                <a:gd name="connsiteY9" fmla="*/ 186849 h 203260"/>
                <a:gd name="connsiteX10" fmla="*/ 102631 w 101685"/>
                <a:gd name="connsiteY10" fmla="*/ 187610 h 203260"/>
                <a:gd name="connsiteX11" fmla="*/ 102631 w 101685"/>
                <a:gd name="connsiteY11" fmla="*/ 179766 h 203260"/>
                <a:gd name="connsiteX12" fmla="*/ 94528 w 101685"/>
                <a:gd name="connsiteY12" fmla="*/ 179766 h 203260"/>
                <a:gd name="connsiteX13" fmla="*/ 70981 w 101685"/>
                <a:gd name="connsiteY13" fmla="*/ 167618 h 203260"/>
                <a:gd name="connsiteX14" fmla="*/ 70981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1" y="25629"/>
                  </a:moveTo>
                  <a:cubicBezTo>
                    <a:pt x="70981" y="19557"/>
                    <a:pt x="70981" y="19056"/>
                    <a:pt x="65150" y="19056"/>
                  </a:cubicBezTo>
                  <a:cubicBezTo>
                    <a:pt x="49452" y="35253"/>
                    <a:pt x="27169" y="35253"/>
                    <a:pt x="19066" y="35253"/>
                  </a:cubicBezTo>
                  <a:lnTo>
                    <a:pt x="19066" y="43097"/>
                  </a:lnTo>
                  <a:cubicBezTo>
                    <a:pt x="24127" y="43097"/>
                    <a:pt x="39069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7" y="179766"/>
                  </a:cubicBezTo>
                  <a:lnTo>
                    <a:pt x="20583" y="179766"/>
                  </a:lnTo>
                  <a:lnTo>
                    <a:pt x="20583" y="187610"/>
                  </a:lnTo>
                  <a:cubicBezTo>
                    <a:pt x="29449" y="186849"/>
                    <a:pt x="51478" y="186849"/>
                    <a:pt x="61607" y="186849"/>
                  </a:cubicBezTo>
                  <a:cubicBezTo>
                    <a:pt x="71736" y="186849"/>
                    <a:pt x="93765" y="186849"/>
                    <a:pt x="102631" y="187610"/>
                  </a:cubicBezTo>
                  <a:lnTo>
                    <a:pt x="102631" y="179766"/>
                  </a:lnTo>
                  <a:lnTo>
                    <a:pt x="94528" y="179766"/>
                  </a:lnTo>
                  <a:cubicBezTo>
                    <a:pt x="71736" y="179766"/>
                    <a:pt x="70981" y="176980"/>
                    <a:pt x="70981" y="167618"/>
                  </a:cubicBezTo>
                  <a:lnTo>
                    <a:pt x="70981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887" name="Forme libre : forme 3886">
              <a:extLst>
                <a:ext uri="{FF2B5EF4-FFF2-40B4-BE49-F238E27FC236}">
                  <a16:creationId xmlns:a16="http://schemas.microsoft.com/office/drawing/2014/main" id="{C3C0EAE9-4B3F-40C2-8447-D0B8082D6009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8509865" y="-16045608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888" name="Forme libre : forme 3887">
              <a:extLst>
                <a:ext uri="{FF2B5EF4-FFF2-40B4-BE49-F238E27FC236}">
                  <a16:creationId xmlns:a16="http://schemas.microsoft.com/office/drawing/2014/main" id="{8BBA3A9D-0AE5-4C0C-91DD-88DCB8FE992A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8650290" y="-16242240"/>
              <a:ext cx="50843" cy="50815"/>
            </a:xfrm>
            <a:custGeom>
              <a:avLst/>
              <a:gdLst>
                <a:gd name="connsiteX0" fmla="*/ 46164 w 50842"/>
                <a:gd name="connsiteY0" fmla="*/ 32465 h 50815"/>
                <a:gd name="connsiteX1" fmla="*/ 32746 w 50842"/>
                <a:gd name="connsiteY1" fmla="*/ 19056 h 50815"/>
                <a:gd name="connsiteX2" fmla="*/ 19066 w 50842"/>
                <a:gd name="connsiteY2" fmla="*/ 32465 h 50815"/>
                <a:gd name="connsiteX3" fmla="*/ 32492 w 50842"/>
                <a:gd name="connsiteY3" fmla="*/ 45884 h 50815"/>
                <a:gd name="connsiteX4" fmla="*/ 46164 w 50842"/>
                <a:gd name="connsiteY4" fmla="*/ 32465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46164" y="32465"/>
                  </a:moveTo>
                  <a:cubicBezTo>
                    <a:pt x="46164" y="25637"/>
                    <a:pt x="40341" y="19056"/>
                    <a:pt x="32746" y="19056"/>
                  </a:cubicBezTo>
                  <a:cubicBezTo>
                    <a:pt x="24134" y="19056"/>
                    <a:pt x="19066" y="26146"/>
                    <a:pt x="19066" y="32465"/>
                  </a:cubicBezTo>
                  <a:cubicBezTo>
                    <a:pt x="19066" y="39302"/>
                    <a:pt x="24897" y="45884"/>
                    <a:pt x="32492" y="45884"/>
                  </a:cubicBezTo>
                  <a:cubicBezTo>
                    <a:pt x="41103" y="45884"/>
                    <a:pt x="46164" y="38794"/>
                    <a:pt x="46164" y="3246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889" name="Forme libre : forme 3888">
              <a:extLst>
                <a:ext uri="{FF2B5EF4-FFF2-40B4-BE49-F238E27FC236}">
                  <a16:creationId xmlns:a16="http://schemas.microsoft.com/office/drawing/2014/main" id="{89FFA60A-C860-4EE2-BB25-BC8EF322836E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8613293" y="-16187334"/>
              <a:ext cx="127107" cy="203260"/>
            </a:xfrm>
            <a:custGeom>
              <a:avLst/>
              <a:gdLst>
                <a:gd name="connsiteX0" fmla="*/ 38561 w 127106"/>
                <a:gd name="connsiteY0" fmla="*/ 168126 h 203260"/>
                <a:gd name="connsiteX1" fmla="*/ 65404 w 127106"/>
                <a:gd name="connsiteY1" fmla="*/ 142052 h 203260"/>
                <a:gd name="connsiteX2" fmla="*/ 120100 w 127106"/>
                <a:gd name="connsiteY2" fmla="*/ 68156 h 203260"/>
                <a:gd name="connsiteX3" fmla="*/ 66421 w 127106"/>
                <a:gd name="connsiteY3" fmla="*/ 19056 h 203260"/>
                <a:gd name="connsiteX4" fmla="*/ 19066 w 127106"/>
                <a:gd name="connsiteY4" fmla="*/ 64860 h 203260"/>
                <a:gd name="connsiteX5" fmla="*/ 32483 w 127106"/>
                <a:gd name="connsiteY5" fmla="*/ 79033 h 203260"/>
                <a:gd name="connsiteX6" fmla="*/ 45655 w 127106"/>
                <a:gd name="connsiteY6" fmla="*/ 65623 h 203260"/>
                <a:gd name="connsiteX7" fmla="*/ 32229 w 127106"/>
                <a:gd name="connsiteY7" fmla="*/ 52459 h 203260"/>
                <a:gd name="connsiteX8" fmla="*/ 28940 w 127106"/>
                <a:gd name="connsiteY8" fmla="*/ 52713 h 203260"/>
                <a:gd name="connsiteX9" fmla="*/ 63124 w 127106"/>
                <a:gd name="connsiteY9" fmla="*/ 26901 h 203260"/>
                <a:gd name="connsiteX10" fmla="*/ 97062 w 127106"/>
                <a:gd name="connsiteY10" fmla="*/ 68156 h 203260"/>
                <a:gd name="connsiteX11" fmla="*/ 70473 w 127106"/>
                <a:gd name="connsiteY11" fmla="*/ 124084 h 203260"/>
                <a:gd name="connsiteX12" fmla="*/ 21846 w 127106"/>
                <a:gd name="connsiteY12" fmla="*/ 178250 h 203260"/>
                <a:gd name="connsiteX13" fmla="*/ 19066 w 127106"/>
                <a:gd name="connsiteY13" fmla="*/ 187610 h 203260"/>
                <a:gd name="connsiteX14" fmla="*/ 113014 w 127106"/>
                <a:gd name="connsiteY14" fmla="*/ 187610 h 203260"/>
                <a:gd name="connsiteX15" fmla="*/ 120100 w 127106"/>
                <a:gd name="connsiteY15" fmla="*/ 143576 h 203260"/>
                <a:gd name="connsiteX16" fmla="*/ 113768 w 127106"/>
                <a:gd name="connsiteY16" fmla="*/ 143576 h 203260"/>
                <a:gd name="connsiteX17" fmla="*/ 108199 w 127106"/>
                <a:gd name="connsiteY17" fmla="*/ 166101 h 203260"/>
                <a:gd name="connsiteX18" fmla="*/ 84145 w 127106"/>
                <a:gd name="connsiteY18" fmla="*/ 168126 h 203260"/>
                <a:gd name="connsiteX19" fmla="*/ 38561 w 127106"/>
                <a:gd name="connsiteY19" fmla="*/ 16812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1" y="168126"/>
                  </a:moveTo>
                  <a:lnTo>
                    <a:pt x="65404" y="142052"/>
                  </a:lnTo>
                  <a:cubicBezTo>
                    <a:pt x="104910" y="107124"/>
                    <a:pt x="120100" y="93459"/>
                    <a:pt x="120100" y="68156"/>
                  </a:cubicBezTo>
                  <a:cubicBezTo>
                    <a:pt x="120100" y="39302"/>
                    <a:pt x="97308" y="19056"/>
                    <a:pt x="66421" y="19056"/>
                  </a:cubicBezTo>
                  <a:cubicBezTo>
                    <a:pt x="37806" y="19056"/>
                    <a:pt x="19066" y="42336"/>
                    <a:pt x="19066" y="64860"/>
                  </a:cubicBezTo>
                  <a:cubicBezTo>
                    <a:pt x="19066" y="79033"/>
                    <a:pt x="31729" y="79033"/>
                    <a:pt x="32483" y="79033"/>
                  </a:cubicBezTo>
                  <a:cubicBezTo>
                    <a:pt x="36789" y="79033"/>
                    <a:pt x="45655" y="76001"/>
                    <a:pt x="45655" y="65623"/>
                  </a:cubicBezTo>
                  <a:cubicBezTo>
                    <a:pt x="45655" y="59040"/>
                    <a:pt x="41095" y="52459"/>
                    <a:pt x="32229" y="52459"/>
                  </a:cubicBezTo>
                  <a:cubicBezTo>
                    <a:pt x="30203" y="52459"/>
                    <a:pt x="29703" y="52459"/>
                    <a:pt x="28940" y="52713"/>
                  </a:cubicBezTo>
                  <a:cubicBezTo>
                    <a:pt x="34764" y="36261"/>
                    <a:pt x="48435" y="26901"/>
                    <a:pt x="63124" y="26901"/>
                  </a:cubicBezTo>
                  <a:cubicBezTo>
                    <a:pt x="86170" y="26901"/>
                    <a:pt x="97062" y="47400"/>
                    <a:pt x="97062" y="68156"/>
                  </a:cubicBezTo>
                  <a:cubicBezTo>
                    <a:pt x="97062" y="88402"/>
                    <a:pt x="84398" y="108395"/>
                    <a:pt x="70473" y="124084"/>
                  </a:cubicBezTo>
                  <a:lnTo>
                    <a:pt x="21846" y="178250"/>
                  </a:lnTo>
                  <a:cubicBezTo>
                    <a:pt x="19066" y="181029"/>
                    <a:pt x="19066" y="181537"/>
                    <a:pt x="19066" y="187610"/>
                  </a:cubicBezTo>
                  <a:lnTo>
                    <a:pt x="113014" y="187610"/>
                  </a:lnTo>
                  <a:lnTo>
                    <a:pt x="120100" y="143576"/>
                  </a:lnTo>
                  <a:lnTo>
                    <a:pt x="113768" y="143576"/>
                  </a:lnTo>
                  <a:cubicBezTo>
                    <a:pt x="112505" y="151167"/>
                    <a:pt x="110734" y="162299"/>
                    <a:pt x="108199" y="166101"/>
                  </a:cubicBezTo>
                  <a:cubicBezTo>
                    <a:pt x="106428" y="168126"/>
                    <a:pt x="89713" y="168126"/>
                    <a:pt x="84145" y="168126"/>
                  </a:cubicBezTo>
                  <a:lnTo>
                    <a:pt x="38561" y="1681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890" name="Forme libre : forme 3889">
              <a:extLst>
                <a:ext uri="{FF2B5EF4-FFF2-40B4-BE49-F238E27FC236}">
                  <a16:creationId xmlns:a16="http://schemas.microsoft.com/office/drawing/2014/main" id="{8F594FCD-1436-433E-ACDC-4B00E1172319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8749053" y="-16045608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2 w 50842"/>
                <a:gd name="connsiteY1" fmla="*/ 19056 h 101630"/>
                <a:gd name="connsiteX2" fmla="*/ 19066 w 50842"/>
                <a:gd name="connsiteY2" fmla="*/ 32474 h 101630"/>
                <a:gd name="connsiteX3" fmla="*/ 32492 w 50842"/>
                <a:gd name="connsiteY3" fmla="*/ 45884 h 101630"/>
                <a:gd name="connsiteX4" fmla="*/ 41349 w 50842"/>
                <a:gd name="connsiteY4" fmla="*/ 42598 h 101630"/>
                <a:gd name="connsiteX5" fmla="*/ 42621 w 50842"/>
                <a:gd name="connsiteY5" fmla="*/ 41835 h 101630"/>
                <a:gd name="connsiteX6" fmla="*/ 43129 w 50842"/>
                <a:gd name="connsiteY6" fmla="*/ 45631 h 101630"/>
                <a:gd name="connsiteX7" fmla="*/ 25906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2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2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1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6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891" name="Forme libre : forme 3890">
              <a:extLst>
                <a:ext uri="{FF2B5EF4-FFF2-40B4-BE49-F238E27FC236}">
                  <a16:creationId xmlns:a16="http://schemas.microsoft.com/office/drawing/2014/main" id="{A1AF0BE3-3BFE-4AFA-811C-513330EE26C1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8869222" y="-16248569"/>
              <a:ext cx="101685" cy="76223"/>
            </a:xfrm>
            <a:custGeom>
              <a:avLst/>
              <a:gdLst>
                <a:gd name="connsiteX0" fmla="*/ 52996 w 101685"/>
                <a:gd name="connsiteY0" fmla="*/ 19056 h 76222"/>
                <a:gd name="connsiteX1" fmla="*/ 19066 w 101685"/>
                <a:gd name="connsiteY1" fmla="*/ 53475 h 76222"/>
                <a:gd name="connsiteX2" fmla="*/ 23618 w 101685"/>
                <a:gd name="connsiteY2" fmla="*/ 58032 h 76222"/>
                <a:gd name="connsiteX3" fmla="*/ 52996 w 101685"/>
                <a:gd name="connsiteY3" fmla="*/ 32220 h 76222"/>
                <a:gd name="connsiteX4" fmla="*/ 82120 w 101685"/>
                <a:gd name="connsiteY4" fmla="*/ 58032 h 76222"/>
                <a:gd name="connsiteX5" fmla="*/ 86671 w 101685"/>
                <a:gd name="connsiteY5" fmla="*/ 53475 h 76222"/>
                <a:gd name="connsiteX6" fmla="*/ 52996 w 101685"/>
                <a:gd name="connsiteY6" fmla="*/ 19056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85" h="76222">
                  <a:moveTo>
                    <a:pt x="52996" y="19056"/>
                  </a:moveTo>
                  <a:lnTo>
                    <a:pt x="19066" y="53475"/>
                  </a:lnTo>
                  <a:lnTo>
                    <a:pt x="23618" y="58032"/>
                  </a:lnTo>
                  <a:lnTo>
                    <a:pt x="52996" y="32220"/>
                  </a:lnTo>
                  <a:lnTo>
                    <a:pt x="82120" y="58032"/>
                  </a:lnTo>
                  <a:lnTo>
                    <a:pt x="86671" y="53475"/>
                  </a:lnTo>
                  <a:lnTo>
                    <a:pt x="52996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892" name="Forme libre : forme 3891">
              <a:extLst>
                <a:ext uri="{FF2B5EF4-FFF2-40B4-BE49-F238E27FC236}">
                  <a16:creationId xmlns:a16="http://schemas.microsoft.com/office/drawing/2014/main" id="{D736DBA4-65F8-429D-B6CE-1372B68ECB8C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8862382" y="-16187334"/>
              <a:ext cx="101685" cy="203260"/>
            </a:xfrm>
            <a:custGeom>
              <a:avLst/>
              <a:gdLst>
                <a:gd name="connsiteX0" fmla="*/ 70981 w 101685"/>
                <a:gd name="connsiteY0" fmla="*/ 25629 h 203260"/>
                <a:gd name="connsiteX1" fmla="*/ 65150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7 w 101685"/>
                <a:gd name="connsiteY6" fmla="*/ 179766 h 203260"/>
                <a:gd name="connsiteX7" fmla="*/ 20583 w 101685"/>
                <a:gd name="connsiteY7" fmla="*/ 179766 h 203260"/>
                <a:gd name="connsiteX8" fmla="*/ 20583 w 101685"/>
                <a:gd name="connsiteY8" fmla="*/ 187610 h 203260"/>
                <a:gd name="connsiteX9" fmla="*/ 61607 w 101685"/>
                <a:gd name="connsiteY9" fmla="*/ 186849 h 203260"/>
                <a:gd name="connsiteX10" fmla="*/ 102631 w 101685"/>
                <a:gd name="connsiteY10" fmla="*/ 187610 h 203260"/>
                <a:gd name="connsiteX11" fmla="*/ 102631 w 101685"/>
                <a:gd name="connsiteY11" fmla="*/ 179766 h 203260"/>
                <a:gd name="connsiteX12" fmla="*/ 94528 w 101685"/>
                <a:gd name="connsiteY12" fmla="*/ 179766 h 203260"/>
                <a:gd name="connsiteX13" fmla="*/ 70981 w 101685"/>
                <a:gd name="connsiteY13" fmla="*/ 167618 h 203260"/>
                <a:gd name="connsiteX14" fmla="*/ 70981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1" y="25629"/>
                  </a:moveTo>
                  <a:cubicBezTo>
                    <a:pt x="70981" y="19557"/>
                    <a:pt x="70981" y="19056"/>
                    <a:pt x="65150" y="19056"/>
                  </a:cubicBezTo>
                  <a:cubicBezTo>
                    <a:pt x="49452" y="35253"/>
                    <a:pt x="27169" y="35253"/>
                    <a:pt x="19066" y="35253"/>
                  </a:cubicBezTo>
                  <a:lnTo>
                    <a:pt x="19066" y="43097"/>
                  </a:lnTo>
                  <a:cubicBezTo>
                    <a:pt x="24127" y="43097"/>
                    <a:pt x="39069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7" y="179766"/>
                  </a:cubicBezTo>
                  <a:lnTo>
                    <a:pt x="20583" y="179766"/>
                  </a:lnTo>
                  <a:lnTo>
                    <a:pt x="20583" y="187610"/>
                  </a:lnTo>
                  <a:cubicBezTo>
                    <a:pt x="29449" y="186849"/>
                    <a:pt x="51478" y="186849"/>
                    <a:pt x="61607" y="186849"/>
                  </a:cubicBezTo>
                  <a:cubicBezTo>
                    <a:pt x="71736" y="186849"/>
                    <a:pt x="93765" y="186849"/>
                    <a:pt x="102631" y="187610"/>
                  </a:cubicBezTo>
                  <a:lnTo>
                    <a:pt x="102631" y="179766"/>
                  </a:lnTo>
                  <a:lnTo>
                    <a:pt x="94528" y="179766"/>
                  </a:lnTo>
                  <a:cubicBezTo>
                    <a:pt x="71736" y="179766"/>
                    <a:pt x="70981" y="176980"/>
                    <a:pt x="70981" y="167618"/>
                  </a:cubicBezTo>
                  <a:lnTo>
                    <a:pt x="70981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893" name="Forme libre : forme 3892">
              <a:extLst>
                <a:ext uri="{FF2B5EF4-FFF2-40B4-BE49-F238E27FC236}">
                  <a16:creationId xmlns:a16="http://schemas.microsoft.com/office/drawing/2014/main" id="{A0519864-FF08-4CBC-8861-0761D4CB1F13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8988243" y="-16045608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2 w 50842"/>
                <a:gd name="connsiteY1" fmla="*/ 19056 h 101630"/>
                <a:gd name="connsiteX2" fmla="*/ 19066 w 50842"/>
                <a:gd name="connsiteY2" fmla="*/ 32474 h 101630"/>
                <a:gd name="connsiteX3" fmla="*/ 32492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2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2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894" name="Forme libre : forme 3893">
              <a:extLst>
                <a:ext uri="{FF2B5EF4-FFF2-40B4-BE49-F238E27FC236}">
                  <a16:creationId xmlns:a16="http://schemas.microsoft.com/office/drawing/2014/main" id="{D939E8A6-E4E7-4010-8AFD-4BB12EB706CF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9108413" y="-16248569"/>
              <a:ext cx="101685" cy="76223"/>
            </a:xfrm>
            <a:custGeom>
              <a:avLst/>
              <a:gdLst>
                <a:gd name="connsiteX0" fmla="*/ 52995 w 101685"/>
                <a:gd name="connsiteY0" fmla="*/ 19056 h 76222"/>
                <a:gd name="connsiteX1" fmla="*/ 19066 w 101685"/>
                <a:gd name="connsiteY1" fmla="*/ 53475 h 76222"/>
                <a:gd name="connsiteX2" fmla="*/ 23618 w 101685"/>
                <a:gd name="connsiteY2" fmla="*/ 58032 h 76222"/>
                <a:gd name="connsiteX3" fmla="*/ 52995 w 101685"/>
                <a:gd name="connsiteY3" fmla="*/ 32220 h 76222"/>
                <a:gd name="connsiteX4" fmla="*/ 82118 w 101685"/>
                <a:gd name="connsiteY4" fmla="*/ 58032 h 76222"/>
                <a:gd name="connsiteX5" fmla="*/ 86671 w 101685"/>
                <a:gd name="connsiteY5" fmla="*/ 53475 h 76222"/>
                <a:gd name="connsiteX6" fmla="*/ 52995 w 101685"/>
                <a:gd name="connsiteY6" fmla="*/ 19056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85" h="76222">
                  <a:moveTo>
                    <a:pt x="52995" y="19056"/>
                  </a:moveTo>
                  <a:lnTo>
                    <a:pt x="19066" y="53475"/>
                  </a:lnTo>
                  <a:lnTo>
                    <a:pt x="23618" y="58032"/>
                  </a:lnTo>
                  <a:lnTo>
                    <a:pt x="52995" y="32220"/>
                  </a:lnTo>
                  <a:lnTo>
                    <a:pt x="82118" y="58032"/>
                  </a:lnTo>
                  <a:lnTo>
                    <a:pt x="86671" y="53475"/>
                  </a:lnTo>
                  <a:lnTo>
                    <a:pt x="52995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895" name="Forme libre : forme 3894">
              <a:extLst>
                <a:ext uri="{FF2B5EF4-FFF2-40B4-BE49-F238E27FC236}">
                  <a16:creationId xmlns:a16="http://schemas.microsoft.com/office/drawing/2014/main" id="{9BCB7F51-A7F9-4BC6-9C75-68963FD95C4C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9091697" y="-16187334"/>
              <a:ext cx="127107" cy="203260"/>
            </a:xfrm>
            <a:custGeom>
              <a:avLst/>
              <a:gdLst>
                <a:gd name="connsiteX0" fmla="*/ 38561 w 127106"/>
                <a:gd name="connsiteY0" fmla="*/ 168126 h 203260"/>
                <a:gd name="connsiteX1" fmla="*/ 65404 w 127106"/>
                <a:gd name="connsiteY1" fmla="*/ 142052 h 203260"/>
                <a:gd name="connsiteX2" fmla="*/ 120101 w 127106"/>
                <a:gd name="connsiteY2" fmla="*/ 68156 h 203260"/>
                <a:gd name="connsiteX3" fmla="*/ 66422 w 127106"/>
                <a:gd name="connsiteY3" fmla="*/ 19056 h 203260"/>
                <a:gd name="connsiteX4" fmla="*/ 19066 w 127106"/>
                <a:gd name="connsiteY4" fmla="*/ 64860 h 203260"/>
                <a:gd name="connsiteX5" fmla="*/ 32484 w 127106"/>
                <a:gd name="connsiteY5" fmla="*/ 79033 h 203260"/>
                <a:gd name="connsiteX6" fmla="*/ 45656 w 127106"/>
                <a:gd name="connsiteY6" fmla="*/ 65623 h 203260"/>
                <a:gd name="connsiteX7" fmla="*/ 32230 w 127106"/>
                <a:gd name="connsiteY7" fmla="*/ 52459 h 203260"/>
                <a:gd name="connsiteX8" fmla="*/ 28941 w 127106"/>
                <a:gd name="connsiteY8" fmla="*/ 52713 h 203260"/>
                <a:gd name="connsiteX9" fmla="*/ 63124 w 127106"/>
                <a:gd name="connsiteY9" fmla="*/ 26901 h 203260"/>
                <a:gd name="connsiteX10" fmla="*/ 97062 w 127106"/>
                <a:gd name="connsiteY10" fmla="*/ 68156 h 203260"/>
                <a:gd name="connsiteX11" fmla="*/ 70473 w 127106"/>
                <a:gd name="connsiteY11" fmla="*/ 124084 h 203260"/>
                <a:gd name="connsiteX12" fmla="*/ 21846 w 127106"/>
                <a:gd name="connsiteY12" fmla="*/ 178250 h 203260"/>
                <a:gd name="connsiteX13" fmla="*/ 19066 w 127106"/>
                <a:gd name="connsiteY13" fmla="*/ 187610 h 203260"/>
                <a:gd name="connsiteX14" fmla="*/ 113014 w 127106"/>
                <a:gd name="connsiteY14" fmla="*/ 187610 h 203260"/>
                <a:gd name="connsiteX15" fmla="*/ 120101 w 127106"/>
                <a:gd name="connsiteY15" fmla="*/ 143576 h 203260"/>
                <a:gd name="connsiteX16" fmla="*/ 113769 w 127106"/>
                <a:gd name="connsiteY16" fmla="*/ 143576 h 203260"/>
                <a:gd name="connsiteX17" fmla="*/ 108200 w 127106"/>
                <a:gd name="connsiteY17" fmla="*/ 166101 h 203260"/>
                <a:gd name="connsiteX18" fmla="*/ 84145 w 127106"/>
                <a:gd name="connsiteY18" fmla="*/ 168126 h 203260"/>
                <a:gd name="connsiteX19" fmla="*/ 38561 w 127106"/>
                <a:gd name="connsiteY19" fmla="*/ 16812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1" y="168126"/>
                  </a:moveTo>
                  <a:lnTo>
                    <a:pt x="65404" y="142052"/>
                  </a:lnTo>
                  <a:cubicBezTo>
                    <a:pt x="104911" y="107124"/>
                    <a:pt x="120101" y="93459"/>
                    <a:pt x="120101" y="68156"/>
                  </a:cubicBezTo>
                  <a:cubicBezTo>
                    <a:pt x="120101" y="39302"/>
                    <a:pt x="97308" y="19056"/>
                    <a:pt x="66422" y="19056"/>
                  </a:cubicBezTo>
                  <a:cubicBezTo>
                    <a:pt x="37806" y="19056"/>
                    <a:pt x="19066" y="42336"/>
                    <a:pt x="19066" y="64860"/>
                  </a:cubicBezTo>
                  <a:cubicBezTo>
                    <a:pt x="19066" y="79033"/>
                    <a:pt x="31729" y="79033"/>
                    <a:pt x="32484" y="79033"/>
                  </a:cubicBezTo>
                  <a:cubicBezTo>
                    <a:pt x="36790" y="79033"/>
                    <a:pt x="45656" y="76001"/>
                    <a:pt x="45656" y="65623"/>
                  </a:cubicBezTo>
                  <a:cubicBezTo>
                    <a:pt x="45656" y="59040"/>
                    <a:pt x="41096" y="52459"/>
                    <a:pt x="32230" y="52459"/>
                  </a:cubicBezTo>
                  <a:cubicBezTo>
                    <a:pt x="30204" y="52459"/>
                    <a:pt x="29704" y="52459"/>
                    <a:pt x="28941" y="52713"/>
                  </a:cubicBezTo>
                  <a:cubicBezTo>
                    <a:pt x="34764" y="36261"/>
                    <a:pt x="48436" y="26901"/>
                    <a:pt x="63124" y="26901"/>
                  </a:cubicBezTo>
                  <a:cubicBezTo>
                    <a:pt x="86171" y="26901"/>
                    <a:pt x="97062" y="47400"/>
                    <a:pt x="97062" y="68156"/>
                  </a:cubicBezTo>
                  <a:cubicBezTo>
                    <a:pt x="97062" y="88402"/>
                    <a:pt x="84399" y="108395"/>
                    <a:pt x="70473" y="124084"/>
                  </a:cubicBezTo>
                  <a:lnTo>
                    <a:pt x="21846" y="178250"/>
                  </a:lnTo>
                  <a:cubicBezTo>
                    <a:pt x="19066" y="181029"/>
                    <a:pt x="19066" y="181537"/>
                    <a:pt x="19066" y="187610"/>
                  </a:cubicBezTo>
                  <a:lnTo>
                    <a:pt x="113014" y="187610"/>
                  </a:lnTo>
                  <a:lnTo>
                    <a:pt x="120101" y="143576"/>
                  </a:lnTo>
                  <a:lnTo>
                    <a:pt x="113769" y="143576"/>
                  </a:lnTo>
                  <a:cubicBezTo>
                    <a:pt x="112505" y="151167"/>
                    <a:pt x="110734" y="162299"/>
                    <a:pt x="108200" y="166101"/>
                  </a:cubicBezTo>
                  <a:cubicBezTo>
                    <a:pt x="106429" y="168126"/>
                    <a:pt x="89714" y="168126"/>
                    <a:pt x="84145" y="168126"/>
                  </a:cubicBezTo>
                  <a:lnTo>
                    <a:pt x="38561" y="1681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896" name="Forme libre : forme 3895">
              <a:extLst>
                <a:ext uri="{FF2B5EF4-FFF2-40B4-BE49-F238E27FC236}">
                  <a16:creationId xmlns:a16="http://schemas.microsoft.com/office/drawing/2014/main" id="{34ADDEBC-44DA-418B-8D33-3A51DA8EA271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9227433" y="-16045608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1 w 50842"/>
                <a:gd name="connsiteY5" fmla="*/ 41835 h 101630"/>
                <a:gd name="connsiteX6" fmla="*/ 43129 w 50842"/>
                <a:gd name="connsiteY6" fmla="*/ 45631 h 101630"/>
                <a:gd name="connsiteX7" fmla="*/ 25906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1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6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897" name="Forme libre : forme 3896">
              <a:extLst>
                <a:ext uri="{FF2B5EF4-FFF2-40B4-BE49-F238E27FC236}">
                  <a16:creationId xmlns:a16="http://schemas.microsoft.com/office/drawing/2014/main" id="{D54D9F20-8578-44D1-8BA7-A1B46DFC3888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9347600" y="-16248569"/>
              <a:ext cx="101685" cy="76223"/>
            </a:xfrm>
            <a:custGeom>
              <a:avLst/>
              <a:gdLst>
                <a:gd name="connsiteX0" fmla="*/ 52996 w 101685"/>
                <a:gd name="connsiteY0" fmla="*/ 19056 h 76222"/>
                <a:gd name="connsiteX1" fmla="*/ 19066 w 101685"/>
                <a:gd name="connsiteY1" fmla="*/ 53475 h 76222"/>
                <a:gd name="connsiteX2" fmla="*/ 23618 w 101685"/>
                <a:gd name="connsiteY2" fmla="*/ 58032 h 76222"/>
                <a:gd name="connsiteX3" fmla="*/ 52996 w 101685"/>
                <a:gd name="connsiteY3" fmla="*/ 32220 h 76222"/>
                <a:gd name="connsiteX4" fmla="*/ 82118 w 101685"/>
                <a:gd name="connsiteY4" fmla="*/ 58032 h 76222"/>
                <a:gd name="connsiteX5" fmla="*/ 86671 w 101685"/>
                <a:gd name="connsiteY5" fmla="*/ 53475 h 76222"/>
                <a:gd name="connsiteX6" fmla="*/ 52996 w 101685"/>
                <a:gd name="connsiteY6" fmla="*/ 19056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85" h="76222">
                  <a:moveTo>
                    <a:pt x="52996" y="19056"/>
                  </a:moveTo>
                  <a:lnTo>
                    <a:pt x="19066" y="53475"/>
                  </a:lnTo>
                  <a:lnTo>
                    <a:pt x="23618" y="58032"/>
                  </a:lnTo>
                  <a:lnTo>
                    <a:pt x="52996" y="32220"/>
                  </a:lnTo>
                  <a:lnTo>
                    <a:pt x="82118" y="58032"/>
                  </a:lnTo>
                  <a:lnTo>
                    <a:pt x="86671" y="53475"/>
                  </a:lnTo>
                  <a:lnTo>
                    <a:pt x="52996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898" name="Forme libre : forme 3897">
              <a:extLst>
                <a:ext uri="{FF2B5EF4-FFF2-40B4-BE49-F238E27FC236}">
                  <a16:creationId xmlns:a16="http://schemas.microsoft.com/office/drawing/2014/main" id="{1B35A9A9-5964-440C-958B-61C424E3E5C5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9328860" y="-16187334"/>
              <a:ext cx="127107" cy="203260"/>
            </a:xfrm>
            <a:custGeom>
              <a:avLst/>
              <a:gdLst>
                <a:gd name="connsiteX0" fmla="*/ 81865 w 127106"/>
                <a:gd name="connsiteY0" fmla="*/ 98526 h 203260"/>
                <a:gd name="connsiteX1" fmla="*/ 117319 w 127106"/>
                <a:gd name="connsiteY1" fmla="*/ 53983 h 203260"/>
                <a:gd name="connsiteX2" fmla="*/ 70719 w 127106"/>
                <a:gd name="connsiteY2" fmla="*/ 19056 h 203260"/>
                <a:gd name="connsiteX3" fmla="*/ 25898 w 127106"/>
                <a:gd name="connsiteY3" fmla="*/ 53475 h 203260"/>
                <a:gd name="connsiteX4" fmla="*/ 38815 w 127106"/>
                <a:gd name="connsiteY4" fmla="*/ 66631 h 203260"/>
                <a:gd name="connsiteX5" fmla="*/ 51732 w 127106"/>
                <a:gd name="connsiteY5" fmla="*/ 53729 h 203260"/>
                <a:gd name="connsiteX6" fmla="*/ 36027 w 127106"/>
                <a:gd name="connsiteY6" fmla="*/ 41073 h 203260"/>
                <a:gd name="connsiteX7" fmla="*/ 69710 w 127106"/>
                <a:gd name="connsiteY7" fmla="*/ 25384 h 203260"/>
                <a:gd name="connsiteX8" fmla="*/ 94019 w 127106"/>
                <a:gd name="connsiteY8" fmla="*/ 53729 h 203260"/>
                <a:gd name="connsiteX9" fmla="*/ 86933 w 127106"/>
                <a:gd name="connsiteY9" fmla="*/ 82582 h 203260"/>
                <a:gd name="connsiteX10" fmla="*/ 64395 w 127106"/>
                <a:gd name="connsiteY10" fmla="*/ 95739 h 203260"/>
                <a:gd name="connsiteX11" fmla="*/ 54512 w 127106"/>
                <a:gd name="connsiteY11" fmla="*/ 96500 h 203260"/>
                <a:gd name="connsiteX12" fmla="*/ 50715 w 127106"/>
                <a:gd name="connsiteY12" fmla="*/ 99534 h 203260"/>
                <a:gd name="connsiteX13" fmla="*/ 56792 w 127106"/>
                <a:gd name="connsiteY13" fmla="*/ 102320 h 203260"/>
                <a:gd name="connsiteX14" fmla="*/ 67938 w 127106"/>
                <a:gd name="connsiteY14" fmla="*/ 102320 h 203260"/>
                <a:gd name="connsiteX15" fmla="*/ 98070 w 127106"/>
                <a:gd name="connsiteY15" fmla="*/ 144330 h 203260"/>
                <a:gd name="connsiteX16" fmla="*/ 69456 w 127106"/>
                <a:gd name="connsiteY16" fmla="*/ 186095 h 203260"/>
                <a:gd name="connsiteX17" fmla="*/ 30712 w 127106"/>
                <a:gd name="connsiteY17" fmla="*/ 166856 h 203260"/>
                <a:gd name="connsiteX18" fmla="*/ 47426 w 127106"/>
                <a:gd name="connsiteY18" fmla="*/ 152937 h 203260"/>
                <a:gd name="connsiteX19" fmla="*/ 33246 w 127106"/>
                <a:gd name="connsiteY19" fmla="*/ 138764 h 203260"/>
                <a:gd name="connsiteX20" fmla="*/ 19066 w 127106"/>
                <a:gd name="connsiteY20" fmla="*/ 153445 h 203260"/>
                <a:gd name="connsiteX21" fmla="*/ 70218 w 127106"/>
                <a:gd name="connsiteY21" fmla="*/ 193177 h 203260"/>
                <a:gd name="connsiteX22" fmla="*/ 124151 w 127106"/>
                <a:gd name="connsiteY22" fmla="*/ 144330 h 203260"/>
                <a:gd name="connsiteX23" fmla="*/ 81865 w 127106"/>
                <a:gd name="connsiteY23" fmla="*/ 9852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03260">
                  <a:moveTo>
                    <a:pt x="81865" y="98526"/>
                  </a:moveTo>
                  <a:cubicBezTo>
                    <a:pt x="102630" y="91690"/>
                    <a:pt x="117319" y="73976"/>
                    <a:pt x="117319" y="53983"/>
                  </a:cubicBezTo>
                  <a:cubicBezTo>
                    <a:pt x="117319" y="33228"/>
                    <a:pt x="95036" y="19056"/>
                    <a:pt x="70719" y="19056"/>
                  </a:cubicBezTo>
                  <a:cubicBezTo>
                    <a:pt x="45146" y="19056"/>
                    <a:pt x="25898" y="34238"/>
                    <a:pt x="25898" y="53475"/>
                  </a:cubicBezTo>
                  <a:cubicBezTo>
                    <a:pt x="25898" y="61827"/>
                    <a:pt x="31474" y="66631"/>
                    <a:pt x="38815" y="66631"/>
                  </a:cubicBezTo>
                  <a:cubicBezTo>
                    <a:pt x="46663" y="66631"/>
                    <a:pt x="51732" y="61066"/>
                    <a:pt x="51732" y="53729"/>
                  </a:cubicBezTo>
                  <a:cubicBezTo>
                    <a:pt x="51732" y="41073"/>
                    <a:pt x="39832" y="41073"/>
                    <a:pt x="36027" y="41073"/>
                  </a:cubicBezTo>
                  <a:cubicBezTo>
                    <a:pt x="43883" y="28670"/>
                    <a:pt x="60590" y="25384"/>
                    <a:pt x="69710" y="25384"/>
                  </a:cubicBezTo>
                  <a:cubicBezTo>
                    <a:pt x="80093" y="25384"/>
                    <a:pt x="94019" y="30950"/>
                    <a:pt x="94019" y="53729"/>
                  </a:cubicBezTo>
                  <a:cubicBezTo>
                    <a:pt x="94019" y="56762"/>
                    <a:pt x="93511" y="71443"/>
                    <a:pt x="86933" y="82582"/>
                  </a:cubicBezTo>
                  <a:cubicBezTo>
                    <a:pt x="79330" y="94731"/>
                    <a:pt x="70719" y="95485"/>
                    <a:pt x="64395" y="95739"/>
                  </a:cubicBezTo>
                  <a:cubicBezTo>
                    <a:pt x="62370" y="95993"/>
                    <a:pt x="56292" y="96500"/>
                    <a:pt x="54512" y="96500"/>
                  </a:cubicBezTo>
                  <a:cubicBezTo>
                    <a:pt x="52487" y="96755"/>
                    <a:pt x="50715" y="97001"/>
                    <a:pt x="50715" y="99534"/>
                  </a:cubicBezTo>
                  <a:cubicBezTo>
                    <a:pt x="50715" y="102320"/>
                    <a:pt x="52487" y="102320"/>
                    <a:pt x="56792" y="102320"/>
                  </a:cubicBezTo>
                  <a:lnTo>
                    <a:pt x="67938" y="102320"/>
                  </a:lnTo>
                  <a:cubicBezTo>
                    <a:pt x="88704" y="102320"/>
                    <a:pt x="98070" y="119526"/>
                    <a:pt x="98070" y="144330"/>
                  </a:cubicBezTo>
                  <a:cubicBezTo>
                    <a:pt x="98070" y="178751"/>
                    <a:pt x="80602" y="186095"/>
                    <a:pt x="69456" y="186095"/>
                  </a:cubicBezTo>
                  <a:cubicBezTo>
                    <a:pt x="58564" y="186095"/>
                    <a:pt x="39577" y="181792"/>
                    <a:pt x="30712" y="166856"/>
                  </a:cubicBezTo>
                  <a:cubicBezTo>
                    <a:pt x="39577" y="168126"/>
                    <a:pt x="47426" y="162553"/>
                    <a:pt x="47426" y="152937"/>
                  </a:cubicBezTo>
                  <a:cubicBezTo>
                    <a:pt x="47426" y="143823"/>
                    <a:pt x="40587" y="138764"/>
                    <a:pt x="33246" y="138764"/>
                  </a:cubicBezTo>
                  <a:cubicBezTo>
                    <a:pt x="27168" y="138764"/>
                    <a:pt x="19066" y="142306"/>
                    <a:pt x="19066" y="153445"/>
                  </a:cubicBezTo>
                  <a:cubicBezTo>
                    <a:pt x="19066" y="176471"/>
                    <a:pt x="42612" y="193177"/>
                    <a:pt x="70218" y="193177"/>
                  </a:cubicBezTo>
                  <a:cubicBezTo>
                    <a:pt x="101113" y="193177"/>
                    <a:pt x="124151" y="170152"/>
                    <a:pt x="124151" y="144330"/>
                  </a:cubicBezTo>
                  <a:cubicBezTo>
                    <a:pt x="124151" y="123576"/>
                    <a:pt x="108199" y="103837"/>
                    <a:pt x="81865" y="9852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899" name="Forme libre : forme 3898">
              <a:extLst>
                <a:ext uri="{FF2B5EF4-FFF2-40B4-BE49-F238E27FC236}">
                  <a16:creationId xmlns:a16="http://schemas.microsoft.com/office/drawing/2014/main" id="{A72AC459-F0F3-401D-B78F-6D9B78CA2CF5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9466623" y="-16045608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2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8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900" name="Forme libre : forme 3899">
              <a:extLst>
                <a:ext uri="{FF2B5EF4-FFF2-40B4-BE49-F238E27FC236}">
                  <a16:creationId xmlns:a16="http://schemas.microsoft.com/office/drawing/2014/main" id="{219542BE-BDB8-4B7F-9153-4D66D8B3DB03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9586790" y="-16248569"/>
              <a:ext cx="101685" cy="76223"/>
            </a:xfrm>
            <a:custGeom>
              <a:avLst/>
              <a:gdLst>
                <a:gd name="connsiteX0" fmla="*/ 52996 w 101685"/>
                <a:gd name="connsiteY0" fmla="*/ 19056 h 76222"/>
                <a:gd name="connsiteX1" fmla="*/ 19066 w 101685"/>
                <a:gd name="connsiteY1" fmla="*/ 53475 h 76222"/>
                <a:gd name="connsiteX2" fmla="*/ 23618 w 101685"/>
                <a:gd name="connsiteY2" fmla="*/ 58032 h 76222"/>
                <a:gd name="connsiteX3" fmla="*/ 52996 w 101685"/>
                <a:gd name="connsiteY3" fmla="*/ 32220 h 76222"/>
                <a:gd name="connsiteX4" fmla="*/ 82120 w 101685"/>
                <a:gd name="connsiteY4" fmla="*/ 58032 h 76222"/>
                <a:gd name="connsiteX5" fmla="*/ 86671 w 101685"/>
                <a:gd name="connsiteY5" fmla="*/ 53475 h 76222"/>
                <a:gd name="connsiteX6" fmla="*/ 52996 w 101685"/>
                <a:gd name="connsiteY6" fmla="*/ 19056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85" h="76222">
                  <a:moveTo>
                    <a:pt x="52996" y="19056"/>
                  </a:moveTo>
                  <a:lnTo>
                    <a:pt x="19066" y="53475"/>
                  </a:lnTo>
                  <a:lnTo>
                    <a:pt x="23618" y="58032"/>
                  </a:lnTo>
                  <a:lnTo>
                    <a:pt x="52996" y="32220"/>
                  </a:lnTo>
                  <a:lnTo>
                    <a:pt x="82120" y="58032"/>
                  </a:lnTo>
                  <a:lnTo>
                    <a:pt x="86671" y="53475"/>
                  </a:lnTo>
                  <a:lnTo>
                    <a:pt x="52996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901" name="Forme libre : forme 3900">
              <a:extLst>
                <a:ext uri="{FF2B5EF4-FFF2-40B4-BE49-F238E27FC236}">
                  <a16:creationId xmlns:a16="http://schemas.microsoft.com/office/drawing/2014/main" id="{BD31973C-C1DF-438C-8B37-1A29DB48C1AA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9564507" y="-16190121"/>
              <a:ext cx="127107" cy="203260"/>
            </a:xfrm>
            <a:custGeom>
              <a:avLst/>
              <a:gdLst>
                <a:gd name="connsiteX0" fmla="*/ 86425 w 127106"/>
                <a:gd name="connsiteY0" fmla="*/ 148633 h 203260"/>
                <a:gd name="connsiteX1" fmla="*/ 86425 w 127106"/>
                <a:gd name="connsiteY1" fmla="*/ 170659 h 203260"/>
                <a:gd name="connsiteX2" fmla="*/ 67176 w 127106"/>
                <a:gd name="connsiteY2" fmla="*/ 182553 h 203260"/>
                <a:gd name="connsiteX3" fmla="*/ 61861 w 127106"/>
                <a:gd name="connsiteY3" fmla="*/ 182553 h 203260"/>
                <a:gd name="connsiteX4" fmla="*/ 61861 w 127106"/>
                <a:gd name="connsiteY4" fmla="*/ 190397 h 203260"/>
                <a:gd name="connsiteX5" fmla="*/ 96045 w 127106"/>
                <a:gd name="connsiteY5" fmla="*/ 189635 h 203260"/>
                <a:gd name="connsiteX6" fmla="*/ 130483 w 127106"/>
                <a:gd name="connsiteY6" fmla="*/ 190397 h 203260"/>
                <a:gd name="connsiteX7" fmla="*/ 130483 w 127106"/>
                <a:gd name="connsiteY7" fmla="*/ 182553 h 203260"/>
                <a:gd name="connsiteX8" fmla="*/ 125169 w 127106"/>
                <a:gd name="connsiteY8" fmla="*/ 182553 h 203260"/>
                <a:gd name="connsiteX9" fmla="*/ 105920 w 127106"/>
                <a:gd name="connsiteY9" fmla="*/ 170659 h 203260"/>
                <a:gd name="connsiteX10" fmla="*/ 105920 w 127106"/>
                <a:gd name="connsiteY10" fmla="*/ 148633 h 203260"/>
                <a:gd name="connsiteX11" fmla="*/ 131246 w 127106"/>
                <a:gd name="connsiteY11" fmla="*/ 148633 h 203260"/>
                <a:gd name="connsiteX12" fmla="*/ 131246 w 127106"/>
                <a:gd name="connsiteY12" fmla="*/ 140790 h 203260"/>
                <a:gd name="connsiteX13" fmla="*/ 105920 w 127106"/>
                <a:gd name="connsiteY13" fmla="*/ 140790 h 203260"/>
                <a:gd name="connsiteX14" fmla="*/ 105920 w 127106"/>
                <a:gd name="connsiteY14" fmla="*/ 25637 h 203260"/>
                <a:gd name="connsiteX15" fmla="*/ 101869 w 127106"/>
                <a:gd name="connsiteY15" fmla="*/ 19056 h 203260"/>
                <a:gd name="connsiteX16" fmla="*/ 96800 w 127106"/>
                <a:gd name="connsiteY16" fmla="*/ 22097 h 203260"/>
                <a:gd name="connsiteX17" fmla="*/ 19066 w 127106"/>
                <a:gd name="connsiteY17" fmla="*/ 140790 h 203260"/>
                <a:gd name="connsiteX18" fmla="*/ 19066 w 127106"/>
                <a:gd name="connsiteY18" fmla="*/ 148633 h 203260"/>
                <a:gd name="connsiteX19" fmla="*/ 86425 w 127106"/>
                <a:gd name="connsiteY19" fmla="*/ 148633 h 203260"/>
                <a:gd name="connsiteX20" fmla="*/ 87942 w 127106"/>
                <a:gd name="connsiteY20" fmla="*/ 140790 h 203260"/>
                <a:gd name="connsiteX21" fmla="*/ 26152 w 127106"/>
                <a:gd name="connsiteY21" fmla="*/ 140790 h 203260"/>
                <a:gd name="connsiteX22" fmla="*/ 87942 w 127106"/>
                <a:gd name="connsiteY22" fmla="*/ 46392 h 203260"/>
                <a:gd name="connsiteX23" fmla="*/ 87942 w 127106"/>
                <a:gd name="connsiteY23" fmla="*/ 14079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03260">
                  <a:moveTo>
                    <a:pt x="86425" y="148633"/>
                  </a:moveTo>
                  <a:lnTo>
                    <a:pt x="86425" y="170659"/>
                  </a:lnTo>
                  <a:cubicBezTo>
                    <a:pt x="86425" y="179766"/>
                    <a:pt x="85917" y="182553"/>
                    <a:pt x="67176" y="182553"/>
                  </a:cubicBezTo>
                  <a:lnTo>
                    <a:pt x="61861" y="182553"/>
                  </a:lnTo>
                  <a:lnTo>
                    <a:pt x="61861" y="190397"/>
                  </a:lnTo>
                  <a:cubicBezTo>
                    <a:pt x="72237" y="189635"/>
                    <a:pt x="85408" y="189635"/>
                    <a:pt x="96045" y="189635"/>
                  </a:cubicBezTo>
                  <a:cubicBezTo>
                    <a:pt x="106682" y="189635"/>
                    <a:pt x="120101" y="189635"/>
                    <a:pt x="130483" y="190397"/>
                  </a:cubicBezTo>
                  <a:lnTo>
                    <a:pt x="130483" y="182553"/>
                  </a:lnTo>
                  <a:lnTo>
                    <a:pt x="125169" y="182553"/>
                  </a:lnTo>
                  <a:cubicBezTo>
                    <a:pt x="106429" y="182553"/>
                    <a:pt x="105920" y="179766"/>
                    <a:pt x="105920" y="170659"/>
                  </a:cubicBezTo>
                  <a:lnTo>
                    <a:pt x="105920" y="148633"/>
                  </a:lnTo>
                  <a:lnTo>
                    <a:pt x="131246" y="148633"/>
                  </a:lnTo>
                  <a:lnTo>
                    <a:pt x="131246" y="140790"/>
                  </a:lnTo>
                  <a:lnTo>
                    <a:pt x="105920" y="140790"/>
                  </a:lnTo>
                  <a:lnTo>
                    <a:pt x="105920" y="25637"/>
                  </a:lnTo>
                  <a:cubicBezTo>
                    <a:pt x="105920" y="20572"/>
                    <a:pt x="105920" y="19056"/>
                    <a:pt x="101869" y="19056"/>
                  </a:cubicBezTo>
                  <a:cubicBezTo>
                    <a:pt x="99588" y="19056"/>
                    <a:pt x="98826" y="19056"/>
                    <a:pt x="96800" y="22097"/>
                  </a:cubicBezTo>
                  <a:lnTo>
                    <a:pt x="19066" y="140790"/>
                  </a:lnTo>
                  <a:lnTo>
                    <a:pt x="19066" y="148633"/>
                  </a:lnTo>
                  <a:lnTo>
                    <a:pt x="86425" y="148633"/>
                  </a:lnTo>
                  <a:close/>
                  <a:moveTo>
                    <a:pt x="87942" y="140790"/>
                  </a:moveTo>
                  <a:lnTo>
                    <a:pt x="26152" y="140790"/>
                  </a:lnTo>
                  <a:lnTo>
                    <a:pt x="87942" y="46392"/>
                  </a:lnTo>
                  <a:lnTo>
                    <a:pt x="87942" y="14079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902" name="Forme libre : forme 3901">
              <a:extLst>
                <a:ext uri="{FF2B5EF4-FFF2-40B4-BE49-F238E27FC236}">
                  <a16:creationId xmlns:a16="http://schemas.microsoft.com/office/drawing/2014/main" id="{67FE2920-590E-4C1A-AAC9-4AB8F216F6C9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9702268" y="-16208596"/>
              <a:ext cx="127107" cy="279483"/>
            </a:xfrm>
            <a:custGeom>
              <a:avLst/>
              <a:gdLst>
                <a:gd name="connsiteX0" fmla="*/ 55529 w 127106"/>
                <a:gd name="connsiteY0" fmla="*/ 238481 h 279482"/>
                <a:gd name="connsiteX1" fmla="*/ 21346 w 127106"/>
                <a:gd name="connsiteY1" fmla="*/ 266581 h 279482"/>
                <a:gd name="connsiteX2" fmla="*/ 19066 w 127106"/>
                <a:gd name="connsiteY2" fmla="*/ 269360 h 279482"/>
                <a:gd name="connsiteX3" fmla="*/ 24134 w 127106"/>
                <a:gd name="connsiteY3" fmla="*/ 272146 h 279482"/>
                <a:gd name="connsiteX4" fmla="*/ 72498 w 127106"/>
                <a:gd name="connsiteY4" fmla="*/ 240506 h 279482"/>
                <a:gd name="connsiteX5" fmla="*/ 72498 w 127106"/>
                <a:gd name="connsiteY5" fmla="*/ 182807 h 279482"/>
                <a:gd name="connsiteX6" fmla="*/ 82627 w 127106"/>
                <a:gd name="connsiteY6" fmla="*/ 156486 h 279482"/>
                <a:gd name="connsiteX7" fmla="*/ 106682 w 127106"/>
                <a:gd name="connsiteY7" fmla="*/ 148387 h 279482"/>
                <a:gd name="connsiteX8" fmla="*/ 108962 w 127106"/>
                <a:gd name="connsiteY8" fmla="*/ 145600 h 279482"/>
                <a:gd name="connsiteX9" fmla="*/ 104910 w 127106"/>
                <a:gd name="connsiteY9" fmla="*/ 142814 h 279482"/>
                <a:gd name="connsiteX10" fmla="*/ 73261 w 127106"/>
                <a:gd name="connsiteY10" fmla="*/ 120289 h 279482"/>
                <a:gd name="connsiteX11" fmla="*/ 72498 w 127106"/>
                <a:gd name="connsiteY11" fmla="*/ 107894 h 279482"/>
                <a:gd name="connsiteX12" fmla="*/ 72498 w 127106"/>
                <a:gd name="connsiteY12" fmla="*/ 57778 h 279482"/>
                <a:gd name="connsiteX13" fmla="*/ 60344 w 127106"/>
                <a:gd name="connsiteY13" fmla="*/ 29433 h 279482"/>
                <a:gd name="connsiteX14" fmla="*/ 24134 w 127106"/>
                <a:gd name="connsiteY14" fmla="*/ 19056 h 279482"/>
                <a:gd name="connsiteX15" fmla="*/ 19066 w 127106"/>
                <a:gd name="connsiteY15" fmla="*/ 21842 h 279482"/>
                <a:gd name="connsiteX16" fmla="*/ 23117 w 127106"/>
                <a:gd name="connsiteY16" fmla="*/ 24621 h 279482"/>
                <a:gd name="connsiteX17" fmla="*/ 54775 w 127106"/>
                <a:gd name="connsiteY17" fmla="*/ 46647 h 279482"/>
                <a:gd name="connsiteX18" fmla="*/ 55529 w 127106"/>
                <a:gd name="connsiteY18" fmla="*/ 58539 h 279482"/>
                <a:gd name="connsiteX19" fmla="*/ 55529 w 127106"/>
                <a:gd name="connsiteY19" fmla="*/ 111690 h 279482"/>
                <a:gd name="connsiteX20" fmla="*/ 65659 w 127106"/>
                <a:gd name="connsiteY20" fmla="*/ 135731 h 279482"/>
                <a:gd name="connsiteX21" fmla="*/ 85416 w 127106"/>
                <a:gd name="connsiteY21" fmla="*/ 145600 h 279482"/>
                <a:gd name="connsiteX22" fmla="*/ 55529 w 127106"/>
                <a:gd name="connsiteY22" fmla="*/ 177741 h 279482"/>
                <a:gd name="connsiteX23" fmla="*/ 55529 w 127106"/>
                <a:gd name="connsiteY23" fmla="*/ 238481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79482">
                  <a:moveTo>
                    <a:pt x="55529" y="238481"/>
                  </a:moveTo>
                  <a:cubicBezTo>
                    <a:pt x="55529" y="248612"/>
                    <a:pt x="48944" y="264810"/>
                    <a:pt x="21346" y="266581"/>
                  </a:cubicBezTo>
                  <a:cubicBezTo>
                    <a:pt x="20083" y="266835"/>
                    <a:pt x="19066" y="267843"/>
                    <a:pt x="19066" y="269360"/>
                  </a:cubicBezTo>
                  <a:cubicBezTo>
                    <a:pt x="19066" y="272146"/>
                    <a:pt x="21854" y="272146"/>
                    <a:pt x="24134" y="272146"/>
                  </a:cubicBezTo>
                  <a:cubicBezTo>
                    <a:pt x="48698" y="272146"/>
                    <a:pt x="72244" y="259743"/>
                    <a:pt x="72498" y="240506"/>
                  </a:cubicBezTo>
                  <a:lnTo>
                    <a:pt x="72498" y="182807"/>
                  </a:lnTo>
                  <a:cubicBezTo>
                    <a:pt x="72498" y="172937"/>
                    <a:pt x="72498" y="164839"/>
                    <a:pt x="82627" y="156486"/>
                  </a:cubicBezTo>
                  <a:cubicBezTo>
                    <a:pt x="91493" y="149142"/>
                    <a:pt x="101114" y="148641"/>
                    <a:pt x="106682" y="148387"/>
                  </a:cubicBezTo>
                  <a:cubicBezTo>
                    <a:pt x="107953" y="148133"/>
                    <a:pt x="108962" y="147117"/>
                    <a:pt x="108962" y="145600"/>
                  </a:cubicBezTo>
                  <a:cubicBezTo>
                    <a:pt x="108962" y="143068"/>
                    <a:pt x="107445" y="143068"/>
                    <a:pt x="104910" y="142814"/>
                  </a:cubicBezTo>
                  <a:cubicBezTo>
                    <a:pt x="88196" y="141806"/>
                    <a:pt x="76041" y="132690"/>
                    <a:pt x="73261" y="120289"/>
                  </a:cubicBezTo>
                  <a:cubicBezTo>
                    <a:pt x="72498" y="117510"/>
                    <a:pt x="72498" y="117001"/>
                    <a:pt x="72498" y="107894"/>
                  </a:cubicBezTo>
                  <a:lnTo>
                    <a:pt x="72498" y="57778"/>
                  </a:lnTo>
                  <a:cubicBezTo>
                    <a:pt x="72498" y="47146"/>
                    <a:pt x="72498" y="39048"/>
                    <a:pt x="60344" y="29433"/>
                  </a:cubicBezTo>
                  <a:cubicBezTo>
                    <a:pt x="50215" y="21588"/>
                    <a:pt x="32738" y="19056"/>
                    <a:pt x="24134" y="19056"/>
                  </a:cubicBezTo>
                  <a:cubicBezTo>
                    <a:pt x="21854" y="19056"/>
                    <a:pt x="19066" y="19056"/>
                    <a:pt x="19066" y="21842"/>
                  </a:cubicBezTo>
                  <a:cubicBezTo>
                    <a:pt x="19066" y="24367"/>
                    <a:pt x="20583" y="24367"/>
                    <a:pt x="23117" y="24621"/>
                  </a:cubicBezTo>
                  <a:cubicBezTo>
                    <a:pt x="39069" y="25637"/>
                    <a:pt x="51478" y="33735"/>
                    <a:pt x="54775" y="46647"/>
                  </a:cubicBezTo>
                  <a:cubicBezTo>
                    <a:pt x="55529" y="48917"/>
                    <a:pt x="55529" y="49426"/>
                    <a:pt x="55529" y="58539"/>
                  </a:cubicBezTo>
                  <a:lnTo>
                    <a:pt x="55529" y="111690"/>
                  </a:lnTo>
                  <a:cubicBezTo>
                    <a:pt x="55529" y="123330"/>
                    <a:pt x="57556" y="127633"/>
                    <a:pt x="65659" y="135731"/>
                  </a:cubicBezTo>
                  <a:cubicBezTo>
                    <a:pt x="70981" y="141043"/>
                    <a:pt x="78321" y="143576"/>
                    <a:pt x="85416" y="145600"/>
                  </a:cubicBezTo>
                  <a:cubicBezTo>
                    <a:pt x="64650" y="151420"/>
                    <a:pt x="55529" y="163060"/>
                    <a:pt x="55529" y="177741"/>
                  </a:cubicBezTo>
                  <a:lnTo>
                    <a:pt x="55529" y="2384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sp>
        <p:nvSpPr>
          <p:cNvPr id="141" name="Accolade ouvrante 140">
            <a:extLst>
              <a:ext uri="{FF2B5EF4-FFF2-40B4-BE49-F238E27FC236}">
                <a16:creationId xmlns:a16="http://schemas.microsoft.com/office/drawing/2014/main" id="{751EA3AA-5D81-4725-BF79-4E08253970AA}"/>
              </a:ext>
            </a:extLst>
          </p:cNvPr>
          <p:cNvSpPr/>
          <p:nvPr/>
        </p:nvSpPr>
        <p:spPr bwMode="auto">
          <a:xfrm rot="16200000">
            <a:off x="2889982" y="1445700"/>
            <a:ext cx="155448" cy="914400"/>
          </a:xfrm>
          <a:prstGeom prst="leftBrace">
            <a:avLst>
              <a:gd name="adj1" fmla="val 63480"/>
              <a:gd name="adj2" fmla="val 50000"/>
            </a:avLst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accent2"/>
              </a:solidFill>
              <a:effectLst/>
              <a:latin typeface="Arial" charset="0"/>
            </a:endParaRPr>
          </a:p>
        </p:txBody>
      </p:sp>
      <p:sp>
        <p:nvSpPr>
          <p:cNvPr id="142" name="Accolade ouvrante 141">
            <a:extLst>
              <a:ext uri="{FF2B5EF4-FFF2-40B4-BE49-F238E27FC236}">
                <a16:creationId xmlns:a16="http://schemas.microsoft.com/office/drawing/2014/main" id="{646FA631-206C-4DB0-8C0A-08D7F2ED32CF}"/>
              </a:ext>
            </a:extLst>
          </p:cNvPr>
          <p:cNvSpPr/>
          <p:nvPr/>
        </p:nvSpPr>
        <p:spPr bwMode="auto">
          <a:xfrm rot="16200000">
            <a:off x="2156994" y="1692769"/>
            <a:ext cx="157996" cy="368582"/>
          </a:xfrm>
          <a:prstGeom prst="leftBrace">
            <a:avLst>
              <a:gd name="adj1" fmla="val 21591"/>
              <a:gd name="adj2" fmla="val 50000"/>
            </a:avLst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accent2"/>
              </a:solidFill>
              <a:effectLst/>
              <a:latin typeface="Arial" charset="0"/>
            </a:endParaRPr>
          </a:p>
        </p:txBody>
      </p:sp>
      <p:sp>
        <p:nvSpPr>
          <p:cNvPr id="143" name="Text Box 10 1">
            <a:extLst>
              <a:ext uri="{FF2B5EF4-FFF2-40B4-BE49-F238E27FC236}">
                <a16:creationId xmlns:a16="http://schemas.microsoft.com/office/drawing/2014/main" id="{710CF334-EB95-4ECA-AFF1-05FDC60374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2286" y="1951152"/>
            <a:ext cx="78098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GB" altLang="en-US" sz="1400" dirty="0">
                <a:solidFill>
                  <a:schemeClr val="accent2"/>
                </a:solidFill>
                <a:latin typeface="Arial" panose="020B0604020202020204" pitchFamily="34" charset="0"/>
              </a:rPr>
              <a:t>Lorentz</a:t>
            </a:r>
            <a:endParaRPr lang="en-GB" altLang="en-US" sz="1400" dirty="0">
              <a:solidFill>
                <a:schemeClr val="accent2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44" name="Text Box 6">
            <a:extLst>
              <a:ext uri="{FF2B5EF4-FFF2-40B4-BE49-F238E27FC236}">
                <a16:creationId xmlns:a16="http://schemas.microsoft.com/office/drawing/2014/main" id="{6FB100C8-B60F-48C1-A659-7265FF1AEA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0206" y="1959739"/>
            <a:ext cx="67839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GB" altLang="en-US" sz="1400" dirty="0" err="1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su</a:t>
            </a:r>
            <a:r>
              <a:rPr lang="en-GB" altLang="en-US" sz="14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(4)</a:t>
            </a:r>
            <a:r>
              <a:rPr lang="en-GB" altLang="en-US" sz="1400" baseline="-250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R</a:t>
            </a:r>
          </a:p>
        </p:txBody>
      </p:sp>
      <p:sp>
        <p:nvSpPr>
          <p:cNvPr id="145" name="Accolade ouvrante 144">
            <a:extLst>
              <a:ext uri="{FF2B5EF4-FFF2-40B4-BE49-F238E27FC236}">
                <a16:creationId xmlns:a16="http://schemas.microsoft.com/office/drawing/2014/main" id="{81CD2D89-2231-4B97-B979-576A7AF2DDE5}"/>
              </a:ext>
            </a:extLst>
          </p:cNvPr>
          <p:cNvSpPr/>
          <p:nvPr/>
        </p:nvSpPr>
        <p:spPr bwMode="auto">
          <a:xfrm rot="16200000">
            <a:off x="1662483" y="1706794"/>
            <a:ext cx="157996" cy="368582"/>
          </a:xfrm>
          <a:prstGeom prst="leftBrace">
            <a:avLst>
              <a:gd name="adj1" fmla="val 21591"/>
              <a:gd name="adj2" fmla="val 52584"/>
            </a:avLst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accent2"/>
              </a:solidFill>
              <a:effectLst/>
              <a:latin typeface="Arial" charset="0"/>
            </a:endParaRPr>
          </a:p>
        </p:txBody>
      </p:sp>
      <p:sp>
        <p:nvSpPr>
          <p:cNvPr id="2" name="Flèche : droite 1">
            <a:extLst>
              <a:ext uri="{FF2B5EF4-FFF2-40B4-BE49-F238E27FC236}">
                <a16:creationId xmlns:a16="http://schemas.microsoft.com/office/drawing/2014/main" id="{9952B935-0FFE-43B0-93B3-F123C1658FAB}"/>
              </a:ext>
            </a:extLst>
          </p:cNvPr>
          <p:cNvSpPr/>
          <p:nvPr/>
        </p:nvSpPr>
        <p:spPr>
          <a:xfrm>
            <a:off x="4359000" y="3032025"/>
            <a:ext cx="519080" cy="101630"/>
          </a:xfrm>
          <a:prstGeom prst="rightArrow">
            <a:avLst/>
          </a:prstGeom>
          <a:ln w="952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sz="2400" b="0" i="0" u="none" strike="noStrike" cap="none" normalizeH="0" baseline="0">
              <a:ln>
                <a:noFill/>
              </a:ln>
              <a:solidFill>
                <a:schemeClr val="accent2"/>
              </a:solidFill>
              <a:effectLst/>
              <a:latin typeface="Arial" charset="0"/>
            </a:endParaRPr>
          </a:p>
        </p:txBody>
      </p:sp>
      <p:sp>
        <p:nvSpPr>
          <p:cNvPr id="147" name="Text Box 10 2">
            <a:extLst>
              <a:ext uri="{FF2B5EF4-FFF2-40B4-BE49-F238E27FC236}">
                <a16:creationId xmlns:a16="http://schemas.microsoft.com/office/drawing/2014/main" id="{E275A861-6B33-4DA3-8CB2-13D8BFC87E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3309" y="1818543"/>
            <a:ext cx="78098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GB" altLang="en-US" sz="1400" dirty="0">
                <a:solidFill>
                  <a:schemeClr val="accent2"/>
                </a:solidFill>
                <a:latin typeface="Arial" panose="020B0604020202020204" pitchFamily="34" charset="0"/>
              </a:rPr>
              <a:t>grading</a:t>
            </a:r>
            <a:endParaRPr lang="en-GB" altLang="en-US" sz="1400" dirty="0">
              <a:solidFill>
                <a:schemeClr val="accent2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81237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334" grpId="0"/>
      <p:bldP spid="3669" grpId="0"/>
      <p:bldP spid="141" grpId="0" animBg="1"/>
      <p:bldP spid="142" grpId="0" animBg="1"/>
      <p:bldP spid="143" grpId="0"/>
      <p:bldP spid="144" grpId="0"/>
      <p:bldP spid="145" grpId="0" animBg="1"/>
      <p:bldP spid="2" grpId="0" animBg="1"/>
      <p:bldP spid="14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2">
            <a:extLst>
              <a:ext uri="{FF2B5EF4-FFF2-40B4-BE49-F238E27FC236}">
                <a16:creationId xmlns:a16="http://schemas.microsoft.com/office/drawing/2014/main" id="{4A8E192C-27F6-4DF5-AC75-1821645B64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23528" y="95250"/>
            <a:ext cx="8735838" cy="719138"/>
          </a:xfrm>
        </p:spPr>
        <p:txBody>
          <a:bodyPr/>
          <a:lstStyle/>
          <a:p>
            <a:r>
              <a:rPr lang="en-GB" altLang="en-US" sz="2400" dirty="0">
                <a:solidFill>
                  <a:srgbClr val="CC0000"/>
                </a:solidFill>
              </a:rPr>
              <a:t>Oscillator formalism for </a:t>
            </a:r>
            <a:r>
              <a:rPr lang="en-GB" altLang="en-US" sz="2400" dirty="0" err="1">
                <a:solidFill>
                  <a:srgbClr val="CC0000"/>
                </a:solidFill>
              </a:rPr>
              <a:t>psu</a:t>
            </a:r>
            <a:r>
              <a:rPr lang="en-GB" altLang="en-US" sz="2400" dirty="0">
                <a:solidFill>
                  <a:srgbClr val="CC0000"/>
                </a:solidFill>
              </a:rPr>
              <a:t>(2,2|4) superalgebra (0-loop order)</a:t>
            </a:r>
          </a:p>
        </p:txBody>
      </p:sp>
      <p:grpSp>
        <p:nvGrpSpPr>
          <p:cNvPr id="327" name="Groupe 326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[a_{\alpha}, a_{\beta}^{\dagger}] &amp;= \delta_{\alpha \beta}, \quad \alpha, \beta \in \{1, 2\},&#10;\\&#10;[b_{\dot{\alpha}}, b_{\dot{\beta}}^{\dagger}] &amp;= \delta_{\dot{\alpha} \dot{\beta}}, \quad \dot{\alpha}, \dot{\beta} \in \{\dot{1}, \dot{2}\},&#10;\\&#10; \{f_{a}, f_{b}^{\dagger}\} &amp;= \delta_{ab}, \quad \hat{a}, \hat{b} \in \{\hat{1}, \hat{2}, \hat{3}, \hat{4}\}&#10;\end{align*}&#10;&#10;&#10;\end{document}" title="IguanaTex Vector Display">
            <a:extLst>
              <a:ext uri="{FF2B5EF4-FFF2-40B4-BE49-F238E27FC236}">
                <a16:creationId xmlns:a16="http://schemas.microsoft.com/office/drawing/2014/main" id="{5A9303EE-E95D-4EDC-B7E4-DD070D50095D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2225298" y="943113"/>
            <a:ext cx="3659407" cy="1308609"/>
            <a:chOff x="6373628" y="-16793455"/>
            <a:chExt cx="3659407" cy="1308609"/>
          </a:xfrm>
        </p:grpSpPr>
        <p:sp>
          <p:nvSpPr>
            <p:cNvPr id="3730" name="Forme libre : forme 3729">
              <a:extLst>
                <a:ext uri="{FF2B5EF4-FFF2-40B4-BE49-F238E27FC236}">
                  <a16:creationId xmlns:a16="http://schemas.microsoft.com/office/drawing/2014/main" id="{EC784DE7-AE34-42EC-B62C-8C987924C079}"/>
                </a:ext>
              </a:extLst>
            </p:cNvPr>
            <p:cNvSpPr/>
            <p:nvPr>
              <p:custDataLst>
                <p:tags r:id="rId199"/>
              </p:custDataLst>
            </p:nvPr>
          </p:nvSpPr>
          <p:spPr>
            <a:xfrm>
              <a:off x="6452464" y="-16736862"/>
              <a:ext cx="50843" cy="279483"/>
            </a:xfrm>
            <a:custGeom>
              <a:avLst/>
              <a:gdLst>
                <a:gd name="connsiteX0" fmla="*/ 53759 w 50842"/>
                <a:gd name="connsiteY0" fmla="*/ 272146 h 279483"/>
                <a:gd name="connsiteX1" fmla="*/ 53759 w 50842"/>
                <a:gd name="connsiteY1" fmla="*/ 262023 h 279483"/>
                <a:gd name="connsiteX2" fmla="*/ 29195 w 50842"/>
                <a:gd name="connsiteY2" fmla="*/ 262023 h 279483"/>
                <a:gd name="connsiteX3" fmla="*/ 29195 w 50842"/>
                <a:gd name="connsiteY3" fmla="*/ 29179 h 279483"/>
                <a:gd name="connsiteX4" fmla="*/ 53759 w 50842"/>
                <a:gd name="connsiteY4" fmla="*/ 29179 h 279483"/>
                <a:gd name="connsiteX5" fmla="*/ 53759 w 50842"/>
                <a:gd name="connsiteY5" fmla="*/ 19056 h 279483"/>
                <a:gd name="connsiteX6" fmla="*/ 19066 w 50842"/>
                <a:gd name="connsiteY6" fmla="*/ 19056 h 279483"/>
                <a:gd name="connsiteX7" fmla="*/ 19066 w 50842"/>
                <a:gd name="connsiteY7" fmla="*/ 272146 h 279483"/>
                <a:gd name="connsiteX8" fmla="*/ 53759 w 50842"/>
                <a:gd name="connsiteY8" fmla="*/ 272146 h 27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279483">
                  <a:moveTo>
                    <a:pt x="53759" y="272146"/>
                  </a:moveTo>
                  <a:lnTo>
                    <a:pt x="53759" y="262023"/>
                  </a:lnTo>
                  <a:lnTo>
                    <a:pt x="29195" y="262023"/>
                  </a:lnTo>
                  <a:lnTo>
                    <a:pt x="29195" y="29179"/>
                  </a:lnTo>
                  <a:lnTo>
                    <a:pt x="53759" y="29179"/>
                  </a:lnTo>
                  <a:lnTo>
                    <a:pt x="53759" y="19056"/>
                  </a:lnTo>
                  <a:lnTo>
                    <a:pt x="19066" y="19056"/>
                  </a:lnTo>
                  <a:lnTo>
                    <a:pt x="19066" y="272146"/>
                  </a:lnTo>
                  <a:lnTo>
                    <a:pt x="53759" y="27214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731" name="Forme libre : forme 3730">
              <a:extLst>
                <a:ext uri="{FF2B5EF4-FFF2-40B4-BE49-F238E27FC236}">
                  <a16:creationId xmlns:a16="http://schemas.microsoft.com/office/drawing/2014/main" id="{539179D2-F01F-43F1-815B-A28355A87CA2}"/>
                </a:ext>
              </a:extLst>
            </p:cNvPr>
            <p:cNvSpPr/>
            <p:nvPr>
              <p:custDataLst>
                <p:tags r:id="rId200"/>
              </p:custDataLst>
            </p:nvPr>
          </p:nvSpPr>
          <p:spPr>
            <a:xfrm>
              <a:off x="6503055" y="-16658908"/>
              <a:ext cx="152528" cy="152445"/>
            </a:xfrm>
            <a:custGeom>
              <a:avLst/>
              <a:gdLst>
                <a:gd name="connsiteX0" fmla="*/ 103393 w 152528"/>
                <a:gd name="connsiteY0" fmla="*/ 35253 h 152445"/>
                <a:gd name="connsiteX1" fmla="*/ 80093 w 152528"/>
                <a:gd name="connsiteY1" fmla="*/ 19056 h 152445"/>
                <a:gd name="connsiteX2" fmla="*/ 19066 w 152528"/>
                <a:gd name="connsiteY2" fmla="*/ 93205 h 152445"/>
                <a:gd name="connsiteX3" fmla="*/ 52750 w 152528"/>
                <a:gd name="connsiteY3" fmla="*/ 133708 h 152445"/>
                <a:gd name="connsiteX4" fmla="*/ 85662 w 152528"/>
                <a:gd name="connsiteY4" fmla="*/ 114723 h 152445"/>
                <a:gd name="connsiteX5" fmla="*/ 108708 w 152528"/>
                <a:gd name="connsiteY5" fmla="*/ 133708 h 152445"/>
                <a:gd name="connsiteX6" fmla="*/ 127449 w 152528"/>
                <a:gd name="connsiteY6" fmla="*/ 119780 h 152445"/>
                <a:gd name="connsiteX7" fmla="*/ 135043 w 152528"/>
                <a:gd name="connsiteY7" fmla="*/ 94729 h 152445"/>
                <a:gd name="connsiteX8" fmla="*/ 132009 w 152528"/>
                <a:gd name="connsiteY8" fmla="*/ 92197 h 152445"/>
                <a:gd name="connsiteX9" fmla="*/ 128457 w 152528"/>
                <a:gd name="connsiteY9" fmla="*/ 96755 h 152445"/>
                <a:gd name="connsiteX10" fmla="*/ 109217 w 152528"/>
                <a:gd name="connsiteY10" fmla="*/ 128133 h 152445"/>
                <a:gd name="connsiteX11" fmla="*/ 101622 w 152528"/>
                <a:gd name="connsiteY11" fmla="*/ 116493 h 152445"/>
                <a:gd name="connsiteX12" fmla="*/ 104911 w 152528"/>
                <a:gd name="connsiteY12" fmla="*/ 97763 h 152445"/>
                <a:gd name="connsiteX13" fmla="*/ 110480 w 152528"/>
                <a:gd name="connsiteY13" fmla="*/ 74984 h 152445"/>
                <a:gd name="connsiteX14" fmla="*/ 119600 w 152528"/>
                <a:gd name="connsiteY14" fmla="*/ 39557 h 152445"/>
                <a:gd name="connsiteX15" fmla="*/ 121371 w 152528"/>
                <a:gd name="connsiteY15" fmla="*/ 30950 h 152445"/>
                <a:gd name="connsiteX16" fmla="*/ 114023 w 152528"/>
                <a:gd name="connsiteY16" fmla="*/ 24113 h 152445"/>
                <a:gd name="connsiteX17" fmla="*/ 103393 w 152528"/>
                <a:gd name="connsiteY17" fmla="*/ 35253 h 152445"/>
                <a:gd name="connsiteX18" fmla="*/ 86933 w 152528"/>
                <a:gd name="connsiteY18" fmla="*/ 100804 h 152445"/>
                <a:gd name="connsiteX19" fmla="*/ 81865 w 152528"/>
                <a:gd name="connsiteY19" fmla="*/ 110166 h 152445"/>
                <a:gd name="connsiteX20" fmla="*/ 53250 w 152528"/>
                <a:gd name="connsiteY20" fmla="*/ 128133 h 152445"/>
                <a:gd name="connsiteX21" fmla="*/ 37044 w 152528"/>
                <a:gd name="connsiteY21" fmla="*/ 104346 h 152445"/>
                <a:gd name="connsiteX22" fmla="*/ 50970 w 152528"/>
                <a:gd name="connsiteY22" fmla="*/ 48917 h 152445"/>
                <a:gd name="connsiteX23" fmla="*/ 80347 w 152528"/>
                <a:gd name="connsiteY23" fmla="*/ 24621 h 152445"/>
                <a:gd name="connsiteX24" fmla="*/ 100351 w 152528"/>
                <a:gd name="connsiteY24" fmla="*/ 46893 h 152445"/>
                <a:gd name="connsiteX25" fmla="*/ 99596 w 152528"/>
                <a:gd name="connsiteY25" fmla="*/ 51197 h 152445"/>
                <a:gd name="connsiteX26" fmla="*/ 86933 w 152528"/>
                <a:gd name="connsiteY26" fmla="*/ 100804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2528" h="152445">
                  <a:moveTo>
                    <a:pt x="103393" y="35253"/>
                  </a:moveTo>
                  <a:cubicBezTo>
                    <a:pt x="98834" y="25891"/>
                    <a:pt x="91493" y="19056"/>
                    <a:pt x="80093" y="19056"/>
                  </a:cubicBezTo>
                  <a:cubicBezTo>
                    <a:pt x="50470" y="19056"/>
                    <a:pt x="19066" y="56261"/>
                    <a:pt x="19066" y="93205"/>
                  </a:cubicBezTo>
                  <a:cubicBezTo>
                    <a:pt x="19066" y="117001"/>
                    <a:pt x="32992" y="133708"/>
                    <a:pt x="52750" y="133708"/>
                  </a:cubicBezTo>
                  <a:cubicBezTo>
                    <a:pt x="57810" y="133708"/>
                    <a:pt x="70473" y="132690"/>
                    <a:pt x="85662" y="114723"/>
                  </a:cubicBezTo>
                  <a:cubicBezTo>
                    <a:pt x="87688" y="125354"/>
                    <a:pt x="96554" y="133708"/>
                    <a:pt x="108708" y="133708"/>
                  </a:cubicBezTo>
                  <a:cubicBezTo>
                    <a:pt x="117574" y="133708"/>
                    <a:pt x="123397" y="127880"/>
                    <a:pt x="127449" y="119780"/>
                  </a:cubicBezTo>
                  <a:cubicBezTo>
                    <a:pt x="131754" y="110673"/>
                    <a:pt x="135043" y="95230"/>
                    <a:pt x="135043" y="94729"/>
                  </a:cubicBezTo>
                  <a:cubicBezTo>
                    <a:pt x="135043" y="92197"/>
                    <a:pt x="132763" y="92197"/>
                    <a:pt x="132009" y="92197"/>
                  </a:cubicBezTo>
                  <a:cubicBezTo>
                    <a:pt x="129474" y="92197"/>
                    <a:pt x="129220" y="93205"/>
                    <a:pt x="128457" y="96755"/>
                  </a:cubicBezTo>
                  <a:cubicBezTo>
                    <a:pt x="124160" y="113207"/>
                    <a:pt x="119600" y="128133"/>
                    <a:pt x="109217" y="128133"/>
                  </a:cubicBezTo>
                  <a:cubicBezTo>
                    <a:pt x="102377" y="128133"/>
                    <a:pt x="101622" y="121559"/>
                    <a:pt x="101622" y="116493"/>
                  </a:cubicBezTo>
                  <a:cubicBezTo>
                    <a:pt x="101622" y="110927"/>
                    <a:pt x="102123" y="108903"/>
                    <a:pt x="104911" y="97763"/>
                  </a:cubicBezTo>
                  <a:cubicBezTo>
                    <a:pt x="107699" y="87132"/>
                    <a:pt x="108200" y="84608"/>
                    <a:pt x="110480" y="74984"/>
                  </a:cubicBezTo>
                  <a:lnTo>
                    <a:pt x="119600" y="39557"/>
                  </a:lnTo>
                  <a:cubicBezTo>
                    <a:pt x="121371" y="32467"/>
                    <a:pt x="121371" y="31966"/>
                    <a:pt x="121371" y="30950"/>
                  </a:cubicBezTo>
                  <a:cubicBezTo>
                    <a:pt x="121371" y="26647"/>
                    <a:pt x="118329" y="24113"/>
                    <a:pt x="114023" y="24113"/>
                  </a:cubicBezTo>
                  <a:cubicBezTo>
                    <a:pt x="107946" y="24113"/>
                    <a:pt x="104148" y="29686"/>
                    <a:pt x="103393" y="35253"/>
                  </a:cubicBezTo>
                  <a:close/>
                  <a:moveTo>
                    <a:pt x="86933" y="100804"/>
                  </a:moveTo>
                  <a:cubicBezTo>
                    <a:pt x="85662" y="105361"/>
                    <a:pt x="85662" y="105862"/>
                    <a:pt x="81865" y="110166"/>
                  </a:cubicBezTo>
                  <a:cubicBezTo>
                    <a:pt x="70727" y="124084"/>
                    <a:pt x="60344" y="128133"/>
                    <a:pt x="53250" y="128133"/>
                  </a:cubicBezTo>
                  <a:cubicBezTo>
                    <a:pt x="40587" y="128133"/>
                    <a:pt x="37044" y="114215"/>
                    <a:pt x="37044" y="104346"/>
                  </a:cubicBezTo>
                  <a:cubicBezTo>
                    <a:pt x="37044" y="91690"/>
                    <a:pt x="45147" y="60557"/>
                    <a:pt x="50970" y="48917"/>
                  </a:cubicBezTo>
                  <a:cubicBezTo>
                    <a:pt x="58827" y="33991"/>
                    <a:pt x="70219" y="24621"/>
                    <a:pt x="80347" y="24621"/>
                  </a:cubicBezTo>
                  <a:cubicBezTo>
                    <a:pt x="96808" y="24621"/>
                    <a:pt x="100351" y="45377"/>
                    <a:pt x="100351" y="46893"/>
                  </a:cubicBezTo>
                  <a:cubicBezTo>
                    <a:pt x="100351" y="48408"/>
                    <a:pt x="99843" y="49934"/>
                    <a:pt x="99596" y="51197"/>
                  </a:cubicBezTo>
                  <a:lnTo>
                    <a:pt x="86933" y="1008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747" name="Forme libre : forme 3746">
              <a:extLst>
                <a:ext uri="{FF2B5EF4-FFF2-40B4-BE49-F238E27FC236}">
                  <a16:creationId xmlns:a16="http://schemas.microsoft.com/office/drawing/2014/main" id="{3C922BA2-1FAF-4803-9AAC-E0F96BE3BD03}"/>
                </a:ext>
              </a:extLst>
            </p:cNvPr>
            <p:cNvSpPr/>
            <p:nvPr>
              <p:custDataLst>
                <p:tags r:id="rId201"/>
              </p:custDataLst>
            </p:nvPr>
          </p:nvSpPr>
          <p:spPr>
            <a:xfrm>
              <a:off x="6637791" y="-16587239"/>
              <a:ext cx="127107" cy="101630"/>
            </a:xfrm>
            <a:custGeom>
              <a:avLst/>
              <a:gdLst>
                <a:gd name="connsiteX0" fmla="*/ 105062 w 127106"/>
                <a:gd name="connsiteY0" fmla="*/ 72222 h 101630"/>
                <a:gd name="connsiteX1" fmla="*/ 127933 w 127106"/>
                <a:gd name="connsiteY1" fmla="*/ 29863 h 101630"/>
                <a:gd name="connsiteX2" fmla="*/ 124922 w 127106"/>
                <a:gd name="connsiteY2" fmla="*/ 27560 h 101630"/>
                <a:gd name="connsiteX3" fmla="*/ 121196 w 127106"/>
                <a:gd name="connsiteY3" fmla="*/ 31990 h 101630"/>
                <a:gd name="connsiteX4" fmla="*/ 104704 w 127106"/>
                <a:gd name="connsiteY4" fmla="*/ 64068 h 101630"/>
                <a:gd name="connsiteX5" fmla="*/ 103822 w 127106"/>
                <a:gd name="connsiteY5" fmla="*/ 47942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0 w 127106"/>
                <a:gd name="connsiteY9" fmla="*/ 83917 h 101630"/>
                <a:gd name="connsiteX10" fmla="*/ 110916 w 127106"/>
                <a:gd name="connsiteY10" fmla="*/ 98978 h 101630"/>
                <a:gd name="connsiteX11" fmla="*/ 127584 w 127106"/>
                <a:gd name="connsiteY11" fmla="*/ 86577 h 101630"/>
                <a:gd name="connsiteX12" fmla="*/ 124564 w 127106"/>
                <a:gd name="connsiteY12" fmla="*/ 84449 h 101630"/>
                <a:gd name="connsiteX13" fmla="*/ 121554 w 127106"/>
                <a:gd name="connsiteY13" fmla="*/ 86220 h 101630"/>
                <a:gd name="connsiteX14" fmla="*/ 111449 w 127106"/>
                <a:gd name="connsiteY14" fmla="*/ 94016 h 101630"/>
                <a:gd name="connsiteX15" fmla="*/ 105062 w 127106"/>
                <a:gd name="connsiteY15" fmla="*/ 72222 h 101630"/>
                <a:gd name="connsiteX16" fmla="*/ 91231 w 127106"/>
                <a:gd name="connsiteY16" fmla="*/ 78248 h 101630"/>
                <a:gd name="connsiteX17" fmla="*/ 52042 w 127106"/>
                <a:gd name="connsiteY17" fmla="*/ 94016 h 101630"/>
                <a:gd name="connsiteX18" fmla="*/ 33779 w 127106"/>
                <a:gd name="connsiteY18" fmla="*/ 74349 h 101630"/>
                <a:gd name="connsiteX19" fmla="*/ 45488 w 127106"/>
                <a:gd name="connsiteY19" fmla="*/ 37660 h 101630"/>
                <a:gd name="connsiteX20" fmla="*/ 69956 w 127106"/>
                <a:gd name="connsiteY20" fmla="*/ 24018 h 101630"/>
                <a:gd name="connsiteX21" fmla="*/ 89634 w 127106"/>
                <a:gd name="connsiteY21" fmla="*/ 48649 h 101630"/>
                <a:gd name="connsiteX22" fmla="*/ 91231 w 127106"/>
                <a:gd name="connsiteY22" fmla="*/ 78248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2"/>
                  </a:moveTo>
                  <a:cubicBezTo>
                    <a:pt x="121371" y="55381"/>
                    <a:pt x="127933" y="31815"/>
                    <a:pt x="127933" y="29863"/>
                  </a:cubicBezTo>
                  <a:cubicBezTo>
                    <a:pt x="127933" y="27560"/>
                    <a:pt x="125804" y="27560"/>
                    <a:pt x="124922" y="27560"/>
                  </a:cubicBezTo>
                  <a:cubicBezTo>
                    <a:pt x="122436" y="27560"/>
                    <a:pt x="122436" y="28092"/>
                    <a:pt x="121196" y="31990"/>
                  </a:cubicBezTo>
                  <a:cubicBezTo>
                    <a:pt x="118003" y="43686"/>
                    <a:pt x="112156" y="54500"/>
                    <a:pt x="104704" y="64068"/>
                  </a:cubicBezTo>
                  <a:cubicBezTo>
                    <a:pt x="104529" y="61408"/>
                    <a:pt x="104172" y="49537"/>
                    <a:pt x="103822" y="47942"/>
                  </a:cubicBezTo>
                  <a:cubicBezTo>
                    <a:pt x="101161" y="30395"/>
                    <a:pt x="87863" y="19056"/>
                    <a:pt x="70131" y="19056"/>
                  </a:cubicBezTo>
                  <a:cubicBezTo>
                    <a:pt x="44067" y="19056"/>
                    <a:pt x="19066" y="43336"/>
                    <a:pt x="19066" y="68148"/>
                  </a:cubicBezTo>
                  <a:cubicBezTo>
                    <a:pt x="19066" y="84449"/>
                    <a:pt x="30942" y="98978"/>
                    <a:pt x="51510" y="98978"/>
                  </a:cubicBezTo>
                  <a:cubicBezTo>
                    <a:pt x="67827" y="98978"/>
                    <a:pt x="82540" y="91539"/>
                    <a:pt x="92470" y="83917"/>
                  </a:cubicBezTo>
                  <a:cubicBezTo>
                    <a:pt x="96554" y="96851"/>
                    <a:pt x="105594" y="98978"/>
                    <a:pt x="110916" y="98978"/>
                  </a:cubicBezTo>
                  <a:cubicBezTo>
                    <a:pt x="121196" y="98978"/>
                    <a:pt x="127584" y="90300"/>
                    <a:pt x="127584" y="86577"/>
                  </a:cubicBezTo>
                  <a:cubicBezTo>
                    <a:pt x="127584" y="84449"/>
                    <a:pt x="125454" y="84449"/>
                    <a:pt x="124564" y="84449"/>
                  </a:cubicBezTo>
                  <a:cubicBezTo>
                    <a:pt x="122261" y="84449"/>
                    <a:pt x="121903" y="85155"/>
                    <a:pt x="121554" y="86220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2" y="94016"/>
                    <a:pt x="105062" y="72222"/>
                  </a:cubicBezTo>
                  <a:close/>
                  <a:moveTo>
                    <a:pt x="91231" y="78248"/>
                  </a:moveTo>
                  <a:cubicBezTo>
                    <a:pt x="73857" y="92420"/>
                    <a:pt x="58787" y="94016"/>
                    <a:pt x="52042" y="94016"/>
                  </a:cubicBezTo>
                  <a:cubicBezTo>
                    <a:pt x="40340" y="94016"/>
                    <a:pt x="33779" y="86220"/>
                    <a:pt x="33779" y="74349"/>
                  </a:cubicBezTo>
                  <a:cubicBezTo>
                    <a:pt x="33779" y="69204"/>
                    <a:pt x="36265" y="49894"/>
                    <a:pt x="45488" y="37660"/>
                  </a:cubicBezTo>
                  <a:cubicBezTo>
                    <a:pt x="53639" y="27028"/>
                    <a:pt x="63744" y="24018"/>
                    <a:pt x="69956" y="24018"/>
                  </a:cubicBezTo>
                  <a:cubicBezTo>
                    <a:pt x="84137" y="24018"/>
                    <a:pt x="88220" y="37660"/>
                    <a:pt x="89634" y="48649"/>
                  </a:cubicBezTo>
                  <a:cubicBezTo>
                    <a:pt x="90699" y="56271"/>
                    <a:pt x="90341" y="68855"/>
                    <a:pt x="91231" y="782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748" name="Forme libre : forme 3747">
              <a:extLst>
                <a:ext uri="{FF2B5EF4-FFF2-40B4-BE49-F238E27FC236}">
                  <a16:creationId xmlns:a16="http://schemas.microsoft.com/office/drawing/2014/main" id="{176E4398-1929-43A4-9F4C-DF25F5A3A364}"/>
                </a:ext>
              </a:extLst>
            </p:cNvPr>
            <p:cNvSpPr/>
            <p:nvPr>
              <p:custDataLst>
                <p:tags r:id="rId202"/>
              </p:custDataLst>
            </p:nvPr>
          </p:nvSpPr>
          <p:spPr>
            <a:xfrm>
              <a:off x="6792913" y="-16573873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2 w 50842"/>
                <a:gd name="connsiteY1" fmla="*/ 19056 h 101630"/>
                <a:gd name="connsiteX2" fmla="*/ 19066 w 50842"/>
                <a:gd name="connsiteY2" fmla="*/ 32474 h 101630"/>
                <a:gd name="connsiteX3" fmla="*/ 32492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6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2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2" y="45884"/>
                  </a:cubicBezTo>
                  <a:cubicBezTo>
                    <a:pt x="35527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6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8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749" name="Forme libre : forme 3748">
              <a:extLst>
                <a:ext uri="{FF2B5EF4-FFF2-40B4-BE49-F238E27FC236}">
                  <a16:creationId xmlns:a16="http://schemas.microsoft.com/office/drawing/2014/main" id="{F9CF87D2-A07F-497D-9F8C-7E5B11A61EF0}"/>
                </a:ext>
              </a:extLst>
            </p:cNvPr>
            <p:cNvSpPr/>
            <p:nvPr>
              <p:custDataLst>
                <p:tags r:id="rId203"/>
              </p:custDataLst>
            </p:nvPr>
          </p:nvSpPr>
          <p:spPr>
            <a:xfrm>
              <a:off x="6893868" y="-16658908"/>
              <a:ext cx="152528" cy="152445"/>
            </a:xfrm>
            <a:custGeom>
              <a:avLst/>
              <a:gdLst>
                <a:gd name="connsiteX0" fmla="*/ 103393 w 152528"/>
                <a:gd name="connsiteY0" fmla="*/ 35253 h 152445"/>
                <a:gd name="connsiteX1" fmla="*/ 80093 w 152528"/>
                <a:gd name="connsiteY1" fmla="*/ 19056 h 152445"/>
                <a:gd name="connsiteX2" fmla="*/ 19066 w 152528"/>
                <a:gd name="connsiteY2" fmla="*/ 93205 h 152445"/>
                <a:gd name="connsiteX3" fmla="*/ 52749 w 152528"/>
                <a:gd name="connsiteY3" fmla="*/ 133708 h 152445"/>
                <a:gd name="connsiteX4" fmla="*/ 85662 w 152528"/>
                <a:gd name="connsiteY4" fmla="*/ 114723 h 152445"/>
                <a:gd name="connsiteX5" fmla="*/ 108708 w 152528"/>
                <a:gd name="connsiteY5" fmla="*/ 133708 h 152445"/>
                <a:gd name="connsiteX6" fmla="*/ 127448 w 152528"/>
                <a:gd name="connsiteY6" fmla="*/ 119780 h 152445"/>
                <a:gd name="connsiteX7" fmla="*/ 135042 w 152528"/>
                <a:gd name="connsiteY7" fmla="*/ 94729 h 152445"/>
                <a:gd name="connsiteX8" fmla="*/ 132008 w 152528"/>
                <a:gd name="connsiteY8" fmla="*/ 92197 h 152445"/>
                <a:gd name="connsiteX9" fmla="*/ 128457 w 152528"/>
                <a:gd name="connsiteY9" fmla="*/ 96755 h 152445"/>
                <a:gd name="connsiteX10" fmla="*/ 109216 w 152528"/>
                <a:gd name="connsiteY10" fmla="*/ 128133 h 152445"/>
                <a:gd name="connsiteX11" fmla="*/ 101622 w 152528"/>
                <a:gd name="connsiteY11" fmla="*/ 116493 h 152445"/>
                <a:gd name="connsiteX12" fmla="*/ 104910 w 152528"/>
                <a:gd name="connsiteY12" fmla="*/ 97763 h 152445"/>
                <a:gd name="connsiteX13" fmla="*/ 110479 w 152528"/>
                <a:gd name="connsiteY13" fmla="*/ 74984 h 152445"/>
                <a:gd name="connsiteX14" fmla="*/ 119599 w 152528"/>
                <a:gd name="connsiteY14" fmla="*/ 39557 h 152445"/>
                <a:gd name="connsiteX15" fmla="*/ 121371 w 152528"/>
                <a:gd name="connsiteY15" fmla="*/ 30950 h 152445"/>
                <a:gd name="connsiteX16" fmla="*/ 114023 w 152528"/>
                <a:gd name="connsiteY16" fmla="*/ 24113 h 152445"/>
                <a:gd name="connsiteX17" fmla="*/ 103393 w 152528"/>
                <a:gd name="connsiteY17" fmla="*/ 35253 h 152445"/>
                <a:gd name="connsiteX18" fmla="*/ 86933 w 152528"/>
                <a:gd name="connsiteY18" fmla="*/ 100804 h 152445"/>
                <a:gd name="connsiteX19" fmla="*/ 81865 w 152528"/>
                <a:gd name="connsiteY19" fmla="*/ 110166 h 152445"/>
                <a:gd name="connsiteX20" fmla="*/ 53249 w 152528"/>
                <a:gd name="connsiteY20" fmla="*/ 128133 h 152445"/>
                <a:gd name="connsiteX21" fmla="*/ 37044 w 152528"/>
                <a:gd name="connsiteY21" fmla="*/ 104346 h 152445"/>
                <a:gd name="connsiteX22" fmla="*/ 50970 w 152528"/>
                <a:gd name="connsiteY22" fmla="*/ 48917 h 152445"/>
                <a:gd name="connsiteX23" fmla="*/ 80347 w 152528"/>
                <a:gd name="connsiteY23" fmla="*/ 24621 h 152445"/>
                <a:gd name="connsiteX24" fmla="*/ 100351 w 152528"/>
                <a:gd name="connsiteY24" fmla="*/ 46893 h 152445"/>
                <a:gd name="connsiteX25" fmla="*/ 99596 w 152528"/>
                <a:gd name="connsiteY25" fmla="*/ 51197 h 152445"/>
                <a:gd name="connsiteX26" fmla="*/ 86933 w 152528"/>
                <a:gd name="connsiteY26" fmla="*/ 100804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2528" h="152445">
                  <a:moveTo>
                    <a:pt x="103393" y="35253"/>
                  </a:moveTo>
                  <a:cubicBezTo>
                    <a:pt x="98834" y="25891"/>
                    <a:pt x="91493" y="19056"/>
                    <a:pt x="80093" y="19056"/>
                  </a:cubicBezTo>
                  <a:cubicBezTo>
                    <a:pt x="50470" y="19056"/>
                    <a:pt x="19066" y="56261"/>
                    <a:pt x="19066" y="93205"/>
                  </a:cubicBezTo>
                  <a:cubicBezTo>
                    <a:pt x="19066" y="117001"/>
                    <a:pt x="32992" y="133708"/>
                    <a:pt x="52749" y="133708"/>
                  </a:cubicBezTo>
                  <a:cubicBezTo>
                    <a:pt x="57809" y="133708"/>
                    <a:pt x="70473" y="132690"/>
                    <a:pt x="85662" y="114723"/>
                  </a:cubicBezTo>
                  <a:cubicBezTo>
                    <a:pt x="87688" y="125354"/>
                    <a:pt x="96554" y="133708"/>
                    <a:pt x="108708" y="133708"/>
                  </a:cubicBezTo>
                  <a:cubicBezTo>
                    <a:pt x="117574" y="133708"/>
                    <a:pt x="123397" y="127880"/>
                    <a:pt x="127448" y="119780"/>
                  </a:cubicBezTo>
                  <a:cubicBezTo>
                    <a:pt x="131754" y="110673"/>
                    <a:pt x="135042" y="95230"/>
                    <a:pt x="135042" y="94729"/>
                  </a:cubicBezTo>
                  <a:cubicBezTo>
                    <a:pt x="135042" y="92197"/>
                    <a:pt x="132763" y="92197"/>
                    <a:pt x="132008" y="92197"/>
                  </a:cubicBezTo>
                  <a:cubicBezTo>
                    <a:pt x="129474" y="92197"/>
                    <a:pt x="129220" y="93205"/>
                    <a:pt x="128457" y="96755"/>
                  </a:cubicBezTo>
                  <a:cubicBezTo>
                    <a:pt x="124160" y="113207"/>
                    <a:pt x="119599" y="128133"/>
                    <a:pt x="109216" y="128133"/>
                  </a:cubicBezTo>
                  <a:cubicBezTo>
                    <a:pt x="102377" y="128133"/>
                    <a:pt x="101622" y="121559"/>
                    <a:pt x="101622" y="116493"/>
                  </a:cubicBezTo>
                  <a:cubicBezTo>
                    <a:pt x="101622" y="110927"/>
                    <a:pt x="102122" y="108903"/>
                    <a:pt x="104910" y="97763"/>
                  </a:cubicBezTo>
                  <a:cubicBezTo>
                    <a:pt x="107699" y="87132"/>
                    <a:pt x="108200" y="84608"/>
                    <a:pt x="110479" y="74984"/>
                  </a:cubicBezTo>
                  <a:lnTo>
                    <a:pt x="119599" y="39557"/>
                  </a:lnTo>
                  <a:cubicBezTo>
                    <a:pt x="121371" y="32467"/>
                    <a:pt x="121371" y="31966"/>
                    <a:pt x="121371" y="30950"/>
                  </a:cubicBezTo>
                  <a:cubicBezTo>
                    <a:pt x="121371" y="26647"/>
                    <a:pt x="118328" y="24113"/>
                    <a:pt x="114023" y="24113"/>
                  </a:cubicBezTo>
                  <a:cubicBezTo>
                    <a:pt x="107945" y="24113"/>
                    <a:pt x="104148" y="29686"/>
                    <a:pt x="103393" y="35253"/>
                  </a:cubicBezTo>
                  <a:close/>
                  <a:moveTo>
                    <a:pt x="86933" y="100804"/>
                  </a:moveTo>
                  <a:cubicBezTo>
                    <a:pt x="85662" y="105361"/>
                    <a:pt x="85662" y="105862"/>
                    <a:pt x="81865" y="110166"/>
                  </a:cubicBezTo>
                  <a:cubicBezTo>
                    <a:pt x="70726" y="124084"/>
                    <a:pt x="60344" y="128133"/>
                    <a:pt x="53249" y="128133"/>
                  </a:cubicBezTo>
                  <a:cubicBezTo>
                    <a:pt x="40587" y="128133"/>
                    <a:pt x="37044" y="114215"/>
                    <a:pt x="37044" y="104346"/>
                  </a:cubicBezTo>
                  <a:cubicBezTo>
                    <a:pt x="37044" y="91690"/>
                    <a:pt x="45146" y="60557"/>
                    <a:pt x="50970" y="48917"/>
                  </a:cubicBezTo>
                  <a:cubicBezTo>
                    <a:pt x="58826" y="33991"/>
                    <a:pt x="70218" y="24621"/>
                    <a:pt x="80347" y="24621"/>
                  </a:cubicBezTo>
                  <a:cubicBezTo>
                    <a:pt x="96807" y="24621"/>
                    <a:pt x="100351" y="45377"/>
                    <a:pt x="100351" y="46893"/>
                  </a:cubicBezTo>
                  <a:cubicBezTo>
                    <a:pt x="100351" y="48408"/>
                    <a:pt x="99842" y="49934"/>
                    <a:pt x="99596" y="51197"/>
                  </a:cubicBezTo>
                  <a:lnTo>
                    <a:pt x="86933" y="1008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750" name="Forme libre : forme 3749">
              <a:extLst>
                <a:ext uri="{FF2B5EF4-FFF2-40B4-BE49-F238E27FC236}">
                  <a16:creationId xmlns:a16="http://schemas.microsoft.com/office/drawing/2014/main" id="{72A24DAB-8DAB-49A4-825B-7D7B53CEC05A}"/>
                </a:ext>
              </a:extLst>
            </p:cNvPr>
            <p:cNvSpPr/>
            <p:nvPr>
              <p:custDataLst>
                <p:tags r:id="rId204"/>
              </p:custDataLst>
            </p:nvPr>
          </p:nvSpPr>
          <p:spPr>
            <a:xfrm>
              <a:off x="7031229" y="-16793455"/>
              <a:ext cx="101685" cy="177853"/>
            </a:xfrm>
            <a:custGeom>
              <a:avLst/>
              <a:gdLst>
                <a:gd name="connsiteX0" fmla="*/ 53997 w 101685"/>
                <a:gd name="connsiteY0" fmla="*/ 69736 h 177852"/>
                <a:gd name="connsiteX1" fmla="*/ 63744 w 101685"/>
                <a:gd name="connsiteY1" fmla="*/ 71690 h 177852"/>
                <a:gd name="connsiteX2" fmla="*/ 77043 w 101685"/>
                <a:gd name="connsiteY2" fmla="*/ 74349 h 177852"/>
                <a:gd name="connsiteX3" fmla="*/ 84669 w 101685"/>
                <a:gd name="connsiteY3" fmla="*/ 67433 h 177852"/>
                <a:gd name="connsiteX4" fmla="*/ 77043 w 101685"/>
                <a:gd name="connsiteY4" fmla="*/ 60526 h 177852"/>
                <a:gd name="connsiteX5" fmla="*/ 63744 w 101685"/>
                <a:gd name="connsiteY5" fmla="*/ 63178 h 177852"/>
                <a:gd name="connsiteX6" fmla="*/ 53997 w 101685"/>
                <a:gd name="connsiteY6" fmla="*/ 65130 h 177852"/>
                <a:gd name="connsiteX7" fmla="*/ 56476 w 101685"/>
                <a:gd name="connsiteY7" fmla="*/ 45988 h 177852"/>
                <a:gd name="connsiteX8" fmla="*/ 58779 w 101685"/>
                <a:gd name="connsiteY8" fmla="*/ 27202 h 177852"/>
                <a:gd name="connsiteX9" fmla="*/ 51868 w 101685"/>
                <a:gd name="connsiteY9" fmla="*/ 19056 h 177852"/>
                <a:gd name="connsiteX10" fmla="*/ 44948 w 101685"/>
                <a:gd name="connsiteY10" fmla="*/ 27202 h 177852"/>
                <a:gd name="connsiteX11" fmla="*/ 47435 w 101685"/>
                <a:gd name="connsiteY11" fmla="*/ 47942 h 177852"/>
                <a:gd name="connsiteX12" fmla="*/ 49739 w 101685"/>
                <a:gd name="connsiteY12" fmla="*/ 65130 h 177852"/>
                <a:gd name="connsiteX13" fmla="*/ 39983 w 101685"/>
                <a:gd name="connsiteY13" fmla="*/ 63178 h 177852"/>
                <a:gd name="connsiteX14" fmla="*/ 26685 w 101685"/>
                <a:gd name="connsiteY14" fmla="*/ 60526 h 177852"/>
                <a:gd name="connsiteX15" fmla="*/ 19066 w 101685"/>
                <a:gd name="connsiteY15" fmla="*/ 67433 h 177852"/>
                <a:gd name="connsiteX16" fmla="*/ 26685 w 101685"/>
                <a:gd name="connsiteY16" fmla="*/ 74349 h 177852"/>
                <a:gd name="connsiteX17" fmla="*/ 39983 w 101685"/>
                <a:gd name="connsiteY17" fmla="*/ 71690 h 177852"/>
                <a:gd name="connsiteX18" fmla="*/ 49739 w 101685"/>
                <a:gd name="connsiteY18" fmla="*/ 69736 h 177852"/>
                <a:gd name="connsiteX19" fmla="*/ 47260 w 101685"/>
                <a:gd name="connsiteY19" fmla="*/ 83559 h 177852"/>
                <a:gd name="connsiteX20" fmla="*/ 44948 w 101685"/>
                <a:gd name="connsiteY20" fmla="*/ 105005 h 177852"/>
                <a:gd name="connsiteX21" fmla="*/ 48849 w 101685"/>
                <a:gd name="connsiteY21" fmla="*/ 179084 h 177852"/>
                <a:gd name="connsiteX22" fmla="*/ 51868 w 101685"/>
                <a:gd name="connsiteY22" fmla="*/ 181736 h 177852"/>
                <a:gd name="connsiteX23" fmla="*/ 55062 w 101685"/>
                <a:gd name="connsiteY23" fmla="*/ 178194 h 177852"/>
                <a:gd name="connsiteX24" fmla="*/ 57183 w 101685"/>
                <a:gd name="connsiteY24" fmla="*/ 151786 h 177852"/>
                <a:gd name="connsiteX25" fmla="*/ 58779 w 101685"/>
                <a:gd name="connsiteY25" fmla="*/ 105005 h 177852"/>
                <a:gd name="connsiteX26" fmla="*/ 56300 w 101685"/>
                <a:gd name="connsiteY26" fmla="*/ 83210 h 177852"/>
                <a:gd name="connsiteX27" fmla="*/ 53997 w 101685"/>
                <a:gd name="connsiteY27" fmla="*/ 697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85" h="177852">
                  <a:moveTo>
                    <a:pt x="53997" y="69736"/>
                  </a:moveTo>
                  <a:cubicBezTo>
                    <a:pt x="56650" y="70093"/>
                    <a:pt x="58430" y="70268"/>
                    <a:pt x="63744" y="71690"/>
                  </a:cubicBezTo>
                  <a:cubicBezTo>
                    <a:pt x="69425" y="73286"/>
                    <a:pt x="73674" y="74349"/>
                    <a:pt x="77043" y="74349"/>
                  </a:cubicBezTo>
                  <a:cubicBezTo>
                    <a:pt x="83962" y="74349"/>
                    <a:pt x="84669" y="69029"/>
                    <a:pt x="84669" y="67433"/>
                  </a:cubicBezTo>
                  <a:cubicBezTo>
                    <a:pt x="84669" y="66020"/>
                    <a:pt x="83962" y="60526"/>
                    <a:pt x="77043" y="60526"/>
                  </a:cubicBezTo>
                  <a:cubicBezTo>
                    <a:pt x="73674" y="60526"/>
                    <a:pt x="69425" y="61590"/>
                    <a:pt x="63744" y="63178"/>
                  </a:cubicBezTo>
                  <a:cubicBezTo>
                    <a:pt x="58430" y="64598"/>
                    <a:pt x="56650" y="64773"/>
                    <a:pt x="53997" y="65130"/>
                  </a:cubicBezTo>
                  <a:cubicBezTo>
                    <a:pt x="54346" y="58930"/>
                    <a:pt x="55594" y="51482"/>
                    <a:pt x="56476" y="45988"/>
                  </a:cubicBezTo>
                  <a:cubicBezTo>
                    <a:pt x="57183" y="42447"/>
                    <a:pt x="58779" y="33411"/>
                    <a:pt x="58779" y="27202"/>
                  </a:cubicBezTo>
                  <a:cubicBezTo>
                    <a:pt x="58779" y="21890"/>
                    <a:pt x="56300" y="19056"/>
                    <a:pt x="51868" y="19056"/>
                  </a:cubicBezTo>
                  <a:cubicBezTo>
                    <a:pt x="48142" y="19056"/>
                    <a:pt x="44948" y="21000"/>
                    <a:pt x="44948" y="27202"/>
                  </a:cubicBezTo>
                  <a:cubicBezTo>
                    <a:pt x="44948" y="33054"/>
                    <a:pt x="46370" y="41914"/>
                    <a:pt x="47435" y="47942"/>
                  </a:cubicBezTo>
                  <a:cubicBezTo>
                    <a:pt x="47785" y="49886"/>
                    <a:pt x="49381" y="58572"/>
                    <a:pt x="49739" y="65130"/>
                  </a:cubicBezTo>
                  <a:cubicBezTo>
                    <a:pt x="47078" y="64773"/>
                    <a:pt x="45306" y="64598"/>
                    <a:pt x="39983" y="63178"/>
                  </a:cubicBezTo>
                  <a:cubicBezTo>
                    <a:pt x="34311" y="61590"/>
                    <a:pt x="30053" y="60526"/>
                    <a:pt x="26685" y="60526"/>
                  </a:cubicBezTo>
                  <a:cubicBezTo>
                    <a:pt x="19774" y="60526"/>
                    <a:pt x="19066" y="65837"/>
                    <a:pt x="19066" y="67433"/>
                  </a:cubicBezTo>
                  <a:cubicBezTo>
                    <a:pt x="19066" y="68855"/>
                    <a:pt x="19774" y="74349"/>
                    <a:pt x="26685" y="74349"/>
                  </a:cubicBezTo>
                  <a:cubicBezTo>
                    <a:pt x="30053" y="74349"/>
                    <a:pt x="34311" y="73286"/>
                    <a:pt x="39983" y="71690"/>
                  </a:cubicBezTo>
                  <a:cubicBezTo>
                    <a:pt x="45306" y="70268"/>
                    <a:pt x="47078" y="70093"/>
                    <a:pt x="49739" y="69736"/>
                  </a:cubicBezTo>
                  <a:cubicBezTo>
                    <a:pt x="49381" y="74166"/>
                    <a:pt x="48142" y="79836"/>
                    <a:pt x="47260" y="83559"/>
                  </a:cubicBezTo>
                  <a:cubicBezTo>
                    <a:pt x="44948" y="94548"/>
                    <a:pt x="44948" y="95787"/>
                    <a:pt x="44948" y="105005"/>
                  </a:cubicBezTo>
                  <a:cubicBezTo>
                    <a:pt x="44948" y="139210"/>
                    <a:pt x="48317" y="175534"/>
                    <a:pt x="48849" y="179084"/>
                  </a:cubicBezTo>
                  <a:cubicBezTo>
                    <a:pt x="49032" y="180680"/>
                    <a:pt x="49381" y="181736"/>
                    <a:pt x="51868" y="181736"/>
                  </a:cubicBezTo>
                  <a:cubicBezTo>
                    <a:pt x="54529" y="181736"/>
                    <a:pt x="54704" y="180680"/>
                    <a:pt x="55062" y="178194"/>
                  </a:cubicBezTo>
                  <a:cubicBezTo>
                    <a:pt x="55062" y="178020"/>
                    <a:pt x="56476" y="162600"/>
                    <a:pt x="57183" y="151786"/>
                  </a:cubicBezTo>
                  <a:cubicBezTo>
                    <a:pt x="58072" y="136192"/>
                    <a:pt x="58779" y="120599"/>
                    <a:pt x="58779" y="105005"/>
                  </a:cubicBezTo>
                  <a:cubicBezTo>
                    <a:pt x="58779" y="95787"/>
                    <a:pt x="58779" y="94548"/>
                    <a:pt x="56300" y="83210"/>
                  </a:cubicBezTo>
                  <a:cubicBezTo>
                    <a:pt x="55943" y="81256"/>
                    <a:pt x="54346" y="74166"/>
                    <a:pt x="53997" y="69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751" name="Forme libre : forme 3750">
              <a:extLst>
                <a:ext uri="{FF2B5EF4-FFF2-40B4-BE49-F238E27FC236}">
                  <a16:creationId xmlns:a16="http://schemas.microsoft.com/office/drawing/2014/main" id="{11CF69CB-0553-4A49-9E17-52FF930CF6E6}"/>
                </a:ext>
              </a:extLst>
            </p:cNvPr>
            <p:cNvSpPr/>
            <p:nvPr>
              <p:custDataLst>
                <p:tags r:id="rId205"/>
              </p:custDataLst>
            </p:nvPr>
          </p:nvSpPr>
          <p:spPr>
            <a:xfrm>
              <a:off x="7026217" y="-16595636"/>
              <a:ext cx="127107" cy="177853"/>
            </a:xfrm>
            <a:custGeom>
              <a:avLst/>
              <a:gdLst>
                <a:gd name="connsiteX0" fmla="*/ 122666 w 127106"/>
                <a:gd name="connsiteY0" fmla="*/ 43692 h 177852"/>
                <a:gd name="connsiteX1" fmla="*/ 93582 w 127106"/>
                <a:gd name="connsiteY1" fmla="*/ 19056 h 177852"/>
                <a:gd name="connsiteX2" fmla="*/ 46950 w 127106"/>
                <a:gd name="connsiteY2" fmla="*/ 64606 h 177852"/>
                <a:gd name="connsiteX3" fmla="*/ 19113 w 127106"/>
                <a:gd name="connsiteY3" fmla="*/ 176248 h 177852"/>
                <a:gd name="connsiteX4" fmla="*/ 21591 w 127106"/>
                <a:gd name="connsiteY4" fmla="*/ 178377 h 177852"/>
                <a:gd name="connsiteX5" fmla="*/ 24960 w 127106"/>
                <a:gd name="connsiteY5" fmla="*/ 177138 h 177852"/>
                <a:gd name="connsiteX6" fmla="*/ 36844 w 127106"/>
                <a:gd name="connsiteY6" fmla="*/ 129817 h 177852"/>
                <a:gd name="connsiteX7" fmla="*/ 63442 w 127106"/>
                <a:gd name="connsiteY7" fmla="*/ 145593 h 177852"/>
                <a:gd name="connsiteX8" fmla="*/ 116278 w 127106"/>
                <a:gd name="connsiteY8" fmla="*/ 100582 h 177852"/>
                <a:gd name="connsiteX9" fmla="*/ 102447 w 127106"/>
                <a:gd name="connsiteY9" fmla="*/ 73642 h 177852"/>
                <a:gd name="connsiteX10" fmla="*/ 122666 w 127106"/>
                <a:gd name="connsiteY10" fmla="*/ 43692 h 177852"/>
                <a:gd name="connsiteX11" fmla="*/ 87552 w 127106"/>
                <a:gd name="connsiteY11" fmla="*/ 73467 h 177852"/>
                <a:gd name="connsiteX12" fmla="*/ 78512 w 127106"/>
                <a:gd name="connsiteY12" fmla="*/ 74706 h 177852"/>
                <a:gd name="connsiteX13" fmla="*/ 70178 w 127106"/>
                <a:gd name="connsiteY13" fmla="*/ 73816 h 177852"/>
                <a:gd name="connsiteX14" fmla="*/ 78512 w 127106"/>
                <a:gd name="connsiteY14" fmla="*/ 72578 h 177852"/>
                <a:gd name="connsiteX15" fmla="*/ 87552 w 127106"/>
                <a:gd name="connsiteY15" fmla="*/ 73467 h 177852"/>
                <a:gd name="connsiteX16" fmla="*/ 110956 w 127106"/>
                <a:gd name="connsiteY16" fmla="*/ 40501 h 177852"/>
                <a:gd name="connsiteX17" fmla="*/ 95354 w 127106"/>
                <a:gd name="connsiteY17" fmla="*/ 69917 h 177852"/>
                <a:gd name="connsiteX18" fmla="*/ 78686 w 127106"/>
                <a:gd name="connsiteY18" fmla="*/ 67616 h 177852"/>
                <a:gd name="connsiteX19" fmla="*/ 63616 w 127106"/>
                <a:gd name="connsiteY19" fmla="*/ 74348 h 177852"/>
                <a:gd name="connsiteX20" fmla="*/ 78154 w 127106"/>
                <a:gd name="connsiteY20" fmla="*/ 79493 h 177852"/>
                <a:gd name="connsiteX21" fmla="*/ 95004 w 127106"/>
                <a:gd name="connsiteY21" fmla="*/ 77009 h 177852"/>
                <a:gd name="connsiteX22" fmla="*/ 103154 w 127106"/>
                <a:gd name="connsiteY22" fmla="*/ 95795 h 177852"/>
                <a:gd name="connsiteX23" fmla="*/ 63974 w 127106"/>
                <a:gd name="connsiteY23" fmla="*/ 140630 h 177852"/>
                <a:gd name="connsiteX24" fmla="*/ 40563 w 127106"/>
                <a:gd name="connsiteY24" fmla="*/ 118304 h 177852"/>
                <a:gd name="connsiteX25" fmla="*/ 41094 w 127106"/>
                <a:gd name="connsiteY25" fmla="*/ 113158 h 177852"/>
                <a:gd name="connsiteX26" fmla="*/ 52796 w 127106"/>
                <a:gd name="connsiteY26" fmla="*/ 66019 h 177852"/>
                <a:gd name="connsiteX27" fmla="*/ 93224 w 127106"/>
                <a:gd name="connsiteY27" fmla="*/ 24018 h 177852"/>
                <a:gd name="connsiteX28" fmla="*/ 110956 w 127106"/>
                <a:gd name="connsiteY28" fmla="*/ 4050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7106" h="177852">
                  <a:moveTo>
                    <a:pt x="122666" y="43692"/>
                  </a:moveTo>
                  <a:cubicBezTo>
                    <a:pt x="122666" y="28098"/>
                    <a:pt x="109184" y="19056"/>
                    <a:pt x="93582" y="19056"/>
                  </a:cubicBezTo>
                  <a:cubicBezTo>
                    <a:pt x="69288" y="19056"/>
                    <a:pt x="51382" y="46702"/>
                    <a:pt x="46950" y="64606"/>
                  </a:cubicBezTo>
                  <a:lnTo>
                    <a:pt x="19113" y="176248"/>
                  </a:lnTo>
                  <a:cubicBezTo>
                    <a:pt x="18756" y="177487"/>
                    <a:pt x="20527" y="178377"/>
                    <a:pt x="21591" y="178377"/>
                  </a:cubicBezTo>
                  <a:cubicBezTo>
                    <a:pt x="23189" y="178377"/>
                    <a:pt x="24611" y="178202"/>
                    <a:pt x="24960" y="177138"/>
                  </a:cubicBezTo>
                  <a:lnTo>
                    <a:pt x="36844" y="129817"/>
                  </a:lnTo>
                  <a:cubicBezTo>
                    <a:pt x="40563" y="137971"/>
                    <a:pt x="49079" y="145593"/>
                    <a:pt x="63442" y="145593"/>
                  </a:cubicBezTo>
                  <a:cubicBezTo>
                    <a:pt x="88260" y="145593"/>
                    <a:pt x="116278" y="127697"/>
                    <a:pt x="116278" y="100582"/>
                  </a:cubicBezTo>
                  <a:cubicBezTo>
                    <a:pt x="116278" y="90125"/>
                    <a:pt x="111488" y="79493"/>
                    <a:pt x="102447" y="73642"/>
                  </a:cubicBezTo>
                  <a:cubicBezTo>
                    <a:pt x="111139" y="68148"/>
                    <a:pt x="122666" y="58048"/>
                    <a:pt x="122666" y="43692"/>
                  </a:cubicBezTo>
                  <a:close/>
                  <a:moveTo>
                    <a:pt x="87552" y="73467"/>
                  </a:moveTo>
                  <a:cubicBezTo>
                    <a:pt x="84891" y="73999"/>
                    <a:pt x="83651" y="74706"/>
                    <a:pt x="78512" y="74706"/>
                  </a:cubicBezTo>
                  <a:cubicBezTo>
                    <a:pt x="75675" y="74706"/>
                    <a:pt x="71418" y="74531"/>
                    <a:pt x="70178" y="73816"/>
                  </a:cubicBezTo>
                  <a:cubicBezTo>
                    <a:pt x="71950" y="72752"/>
                    <a:pt x="76915" y="72578"/>
                    <a:pt x="78512" y="72578"/>
                  </a:cubicBezTo>
                  <a:cubicBezTo>
                    <a:pt x="81173" y="72578"/>
                    <a:pt x="85073" y="72752"/>
                    <a:pt x="87552" y="73467"/>
                  </a:cubicBezTo>
                  <a:close/>
                  <a:moveTo>
                    <a:pt x="110956" y="40501"/>
                  </a:moveTo>
                  <a:cubicBezTo>
                    <a:pt x="110956" y="49894"/>
                    <a:pt x="106348" y="63717"/>
                    <a:pt x="95354" y="69917"/>
                  </a:cubicBezTo>
                  <a:cubicBezTo>
                    <a:pt x="91985" y="68853"/>
                    <a:pt x="88616" y="67616"/>
                    <a:pt x="78686" y="67616"/>
                  </a:cubicBezTo>
                  <a:cubicBezTo>
                    <a:pt x="72482" y="67616"/>
                    <a:pt x="63616" y="67973"/>
                    <a:pt x="63616" y="74348"/>
                  </a:cubicBezTo>
                  <a:cubicBezTo>
                    <a:pt x="63616" y="78778"/>
                    <a:pt x="69114" y="79493"/>
                    <a:pt x="78154" y="79493"/>
                  </a:cubicBezTo>
                  <a:cubicBezTo>
                    <a:pt x="84184" y="79493"/>
                    <a:pt x="89506" y="78605"/>
                    <a:pt x="95004" y="77009"/>
                  </a:cubicBezTo>
                  <a:cubicBezTo>
                    <a:pt x="100319" y="80732"/>
                    <a:pt x="103154" y="87998"/>
                    <a:pt x="103154" y="95795"/>
                  </a:cubicBezTo>
                  <a:cubicBezTo>
                    <a:pt x="103154" y="121488"/>
                    <a:pt x="85606" y="140630"/>
                    <a:pt x="63974" y="140630"/>
                  </a:cubicBezTo>
                  <a:cubicBezTo>
                    <a:pt x="50318" y="140630"/>
                    <a:pt x="40563" y="132301"/>
                    <a:pt x="40563" y="118304"/>
                  </a:cubicBezTo>
                  <a:cubicBezTo>
                    <a:pt x="40563" y="116525"/>
                    <a:pt x="40745" y="114754"/>
                    <a:pt x="41094" y="113158"/>
                  </a:cubicBezTo>
                  <a:lnTo>
                    <a:pt x="52796" y="66019"/>
                  </a:lnTo>
                  <a:cubicBezTo>
                    <a:pt x="57055" y="49187"/>
                    <a:pt x="72657" y="24018"/>
                    <a:pt x="93224" y="24018"/>
                  </a:cubicBezTo>
                  <a:cubicBezTo>
                    <a:pt x="103686" y="24018"/>
                    <a:pt x="110956" y="29695"/>
                    <a:pt x="110956" y="405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752" name="Forme libre : forme 3751">
              <a:extLst>
                <a:ext uri="{FF2B5EF4-FFF2-40B4-BE49-F238E27FC236}">
                  <a16:creationId xmlns:a16="http://schemas.microsoft.com/office/drawing/2014/main" id="{F76FAED3-6BB5-4977-B042-5E9592AD31AB}"/>
                </a:ext>
              </a:extLst>
            </p:cNvPr>
            <p:cNvSpPr/>
            <p:nvPr>
              <p:custDataLst>
                <p:tags r:id="rId206"/>
              </p:custDataLst>
            </p:nvPr>
          </p:nvSpPr>
          <p:spPr>
            <a:xfrm>
              <a:off x="7159755" y="-16736862"/>
              <a:ext cx="50843" cy="279483"/>
            </a:xfrm>
            <a:custGeom>
              <a:avLst/>
              <a:gdLst>
                <a:gd name="connsiteX0" fmla="*/ 53758 w 50842"/>
                <a:gd name="connsiteY0" fmla="*/ 19056 h 279483"/>
                <a:gd name="connsiteX1" fmla="*/ 19066 w 50842"/>
                <a:gd name="connsiteY1" fmla="*/ 19056 h 279483"/>
                <a:gd name="connsiteX2" fmla="*/ 19066 w 50842"/>
                <a:gd name="connsiteY2" fmla="*/ 29179 h 279483"/>
                <a:gd name="connsiteX3" fmla="*/ 43630 w 50842"/>
                <a:gd name="connsiteY3" fmla="*/ 29179 h 279483"/>
                <a:gd name="connsiteX4" fmla="*/ 43630 w 50842"/>
                <a:gd name="connsiteY4" fmla="*/ 262023 h 279483"/>
                <a:gd name="connsiteX5" fmla="*/ 19066 w 50842"/>
                <a:gd name="connsiteY5" fmla="*/ 262023 h 279483"/>
                <a:gd name="connsiteX6" fmla="*/ 19066 w 50842"/>
                <a:gd name="connsiteY6" fmla="*/ 272146 h 279483"/>
                <a:gd name="connsiteX7" fmla="*/ 53758 w 50842"/>
                <a:gd name="connsiteY7" fmla="*/ 272146 h 279483"/>
                <a:gd name="connsiteX8" fmla="*/ 53758 w 50842"/>
                <a:gd name="connsiteY8" fmla="*/ 19056 h 27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279483">
                  <a:moveTo>
                    <a:pt x="53758" y="19056"/>
                  </a:moveTo>
                  <a:lnTo>
                    <a:pt x="19066" y="19056"/>
                  </a:lnTo>
                  <a:lnTo>
                    <a:pt x="19066" y="29179"/>
                  </a:lnTo>
                  <a:lnTo>
                    <a:pt x="43630" y="29179"/>
                  </a:lnTo>
                  <a:lnTo>
                    <a:pt x="43630" y="262023"/>
                  </a:lnTo>
                  <a:lnTo>
                    <a:pt x="19066" y="262023"/>
                  </a:lnTo>
                  <a:lnTo>
                    <a:pt x="19066" y="272146"/>
                  </a:lnTo>
                  <a:lnTo>
                    <a:pt x="53758" y="272146"/>
                  </a:lnTo>
                  <a:lnTo>
                    <a:pt x="53758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753" name="Forme libre : forme 3752">
              <a:extLst>
                <a:ext uri="{FF2B5EF4-FFF2-40B4-BE49-F238E27FC236}">
                  <a16:creationId xmlns:a16="http://schemas.microsoft.com/office/drawing/2014/main" id="{9C9EAA2C-4CC6-404E-8583-72B429D86EF2}"/>
                </a:ext>
              </a:extLst>
            </p:cNvPr>
            <p:cNvSpPr/>
            <p:nvPr>
              <p:custDataLst>
                <p:tags r:id="rId207"/>
              </p:custDataLst>
            </p:nvPr>
          </p:nvSpPr>
          <p:spPr>
            <a:xfrm>
              <a:off x="7309080" y="-16639924"/>
              <a:ext cx="203371" cy="76223"/>
            </a:xfrm>
            <a:custGeom>
              <a:avLst/>
              <a:gdLst>
                <a:gd name="connsiteX0" fmla="*/ 178854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4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4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4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4" y="19056"/>
                  </a:lnTo>
                  <a:cubicBezTo>
                    <a:pt x="23880" y="19056"/>
                    <a:pt x="19066" y="19056"/>
                    <a:pt x="19066" y="24113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4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4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3"/>
                  </a:cubicBezTo>
                  <a:cubicBezTo>
                    <a:pt x="19066" y="78279"/>
                    <a:pt x="23880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754" name="Forme libre : forme 3753">
              <a:extLst>
                <a:ext uri="{FF2B5EF4-FFF2-40B4-BE49-F238E27FC236}">
                  <a16:creationId xmlns:a16="http://schemas.microsoft.com/office/drawing/2014/main" id="{CFAFF591-A330-437F-B4F0-C522E42626F7}"/>
                </a:ext>
              </a:extLst>
            </p:cNvPr>
            <p:cNvSpPr/>
            <p:nvPr>
              <p:custDataLst>
                <p:tags r:id="rId208"/>
              </p:custDataLst>
            </p:nvPr>
          </p:nvSpPr>
          <p:spPr>
            <a:xfrm>
              <a:off x="7572863" y="-16726993"/>
              <a:ext cx="127107" cy="203260"/>
            </a:xfrm>
            <a:custGeom>
              <a:avLst/>
              <a:gdLst>
                <a:gd name="connsiteX0" fmla="*/ 75279 w 127106"/>
                <a:gd name="connsiteY0" fmla="*/ 88402 h 203260"/>
                <a:gd name="connsiteX1" fmla="*/ 19066 w 127106"/>
                <a:gd name="connsiteY1" fmla="*/ 159520 h 203260"/>
                <a:gd name="connsiteX2" fmla="*/ 59073 w 127106"/>
                <a:gd name="connsiteY2" fmla="*/ 202045 h 203260"/>
                <a:gd name="connsiteX3" fmla="*/ 109717 w 127106"/>
                <a:gd name="connsiteY3" fmla="*/ 127379 h 203260"/>
                <a:gd name="connsiteX4" fmla="*/ 90985 w 127106"/>
                <a:gd name="connsiteY4" fmla="*/ 80303 h 203260"/>
                <a:gd name="connsiteX5" fmla="*/ 66922 w 127106"/>
                <a:gd name="connsiteY5" fmla="*/ 38801 h 203260"/>
                <a:gd name="connsiteX6" fmla="*/ 80856 w 127106"/>
                <a:gd name="connsiteY6" fmla="*/ 27154 h 203260"/>
                <a:gd name="connsiteX7" fmla="*/ 98834 w 127106"/>
                <a:gd name="connsiteY7" fmla="*/ 33991 h 203260"/>
                <a:gd name="connsiteX8" fmla="*/ 112760 w 127106"/>
                <a:gd name="connsiteY8" fmla="*/ 40318 h 203260"/>
                <a:gd name="connsiteX9" fmla="*/ 122889 w 127106"/>
                <a:gd name="connsiteY9" fmla="*/ 30195 h 203260"/>
                <a:gd name="connsiteX10" fmla="*/ 109717 w 127106"/>
                <a:gd name="connsiteY10" fmla="*/ 21842 h 203260"/>
                <a:gd name="connsiteX11" fmla="*/ 88959 w 127106"/>
                <a:gd name="connsiteY11" fmla="*/ 19056 h 203260"/>
                <a:gd name="connsiteX12" fmla="*/ 60089 w 127106"/>
                <a:gd name="connsiteY12" fmla="*/ 45122 h 203260"/>
                <a:gd name="connsiteX13" fmla="*/ 75279 w 127106"/>
                <a:gd name="connsiteY13" fmla="*/ 88402 h 203260"/>
                <a:gd name="connsiteX14" fmla="*/ 78321 w 127106"/>
                <a:gd name="connsiteY14" fmla="*/ 93976 h 203260"/>
                <a:gd name="connsiteX15" fmla="*/ 92248 w 127106"/>
                <a:gd name="connsiteY15" fmla="*/ 137502 h 203260"/>
                <a:gd name="connsiteX16" fmla="*/ 59073 w 127106"/>
                <a:gd name="connsiteY16" fmla="*/ 196471 h 203260"/>
                <a:gd name="connsiteX17" fmla="*/ 34764 w 127106"/>
                <a:gd name="connsiteY17" fmla="*/ 166610 h 203260"/>
                <a:gd name="connsiteX18" fmla="*/ 78321 w 127106"/>
                <a:gd name="connsiteY18" fmla="*/ 9397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7106" h="203260">
                  <a:moveTo>
                    <a:pt x="75279" y="88402"/>
                  </a:moveTo>
                  <a:cubicBezTo>
                    <a:pt x="43629" y="96001"/>
                    <a:pt x="19066" y="128896"/>
                    <a:pt x="19066" y="159520"/>
                  </a:cubicBezTo>
                  <a:cubicBezTo>
                    <a:pt x="19066" y="183815"/>
                    <a:pt x="35272" y="202045"/>
                    <a:pt x="59073" y="202045"/>
                  </a:cubicBezTo>
                  <a:cubicBezTo>
                    <a:pt x="88705" y="202045"/>
                    <a:pt x="109717" y="162307"/>
                    <a:pt x="109717" y="127379"/>
                  </a:cubicBezTo>
                  <a:cubicBezTo>
                    <a:pt x="109717" y="104346"/>
                    <a:pt x="99588" y="91698"/>
                    <a:pt x="90985" y="80303"/>
                  </a:cubicBezTo>
                  <a:cubicBezTo>
                    <a:pt x="81865" y="68917"/>
                    <a:pt x="66922" y="49933"/>
                    <a:pt x="66922" y="38801"/>
                  </a:cubicBezTo>
                  <a:cubicBezTo>
                    <a:pt x="66922" y="33228"/>
                    <a:pt x="71990" y="27154"/>
                    <a:pt x="80856" y="27154"/>
                  </a:cubicBezTo>
                  <a:cubicBezTo>
                    <a:pt x="88450" y="27154"/>
                    <a:pt x="93511" y="30449"/>
                    <a:pt x="98834" y="33991"/>
                  </a:cubicBezTo>
                  <a:cubicBezTo>
                    <a:pt x="103894" y="37023"/>
                    <a:pt x="108962" y="40318"/>
                    <a:pt x="112760" y="40318"/>
                  </a:cubicBezTo>
                  <a:cubicBezTo>
                    <a:pt x="119091" y="40318"/>
                    <a:pt x="122889" y="34244"/>
                    <a:pt x="122889" y="30195"/>
                  </a:cubicBezTo>
                  <a:cubicBezTo>
                    <a:pt x="122889" y="24629"/>
                    <a:pt x="118837" y="23866"/>
                    <a:pt x="109717" y="21842"/>
                  </a:cubicBezTo>
                  <a:cubicBezTo>
                    <a:pt x="96554" y="19056"/>
                    <a:pt x="93010" y="19056"/>
                    <a:pt x="88959" y="19056"/>
                  </a:cubicBezTo>
                  <a:cubicBezTo>
                    <a:pt x="69202" y="19056"/>
                    <a:pt x="60089" y="29940"/>
                    <a:pt x="60089" y="45122"/>
                  </a:cubicBezTo>
                  <a:cubicBezTo>
                    <a:pt x="60089" y="58794"/>
                    <a:pt x="67430" y="72968"/>
                    <a:pt x="75279" y="88402"/>
                  </a:cubicBezTo>
                  <a:close/>
                  <a:moveTo>
                    <a:pt x="78321" y="93976"/>
                  </a:moveTo>
                  <a:cubicBezTo>
                    <a:pt x="84653" y="105616"/>
                    <a:pt x="92248" y="119281"/>
                    <a:pt x="92248" y="137502"/>
                  </a:cubicBezTo>
                  <a:cubicBezTo>
                    <a:pt x="92248" y="154207"/>
                    <a:pt x="82628" y="196471"/>
                    <a:pt x="59073" y="196471"/>
                  </a:cubicBezTo>
                  <a:cubicBezTo>
                    <a:pt x="45147" y="196471"/>
                    <a:pt x="34764" y="185841"/>
                    <a:pt x="34764" y="166610"/>
                  </a:cubicBezTo>
                  <a:cubicBezTo>
                    <a:pt x="34764" y="150667"/>
                    <a:pt x="44137" y="103083"/>
                    <a:pt x="78321" y="9397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755" name="Forme libre : forme 3754">
              <a:extLst>
                <a:ext uri="{FF2B5EF4-FFF2-40B4-BE49-F238E27FC236}">
                  <a16:creationId xmlns:a16="http://schemas.microsoft.com/office/drawing/2014/main" id="{213A0343-6857-472A-8B1A-54E5D79A3BD9}"/>
                </a:ext>
              </a:extLst>
            </p:cNvPr>
            <p:cNvSpPr/>
            <p:nvPr>
              <p:custDataLst>
                <p:tags r:id="rId209"/>
              </p:custDataLst>
            </p:nvPr>
          </p:nvSpPr>
          <p:spPr>
            <a:xfrm>
              <a:off x="7685761" y="-16634028"/>
              <a:ext cx="254214" cy="177853"/>
            </a:xfrm>
            <a:custGeom>
              <a:avLst/>
              <a:gdLst>
                <a:gd name="connsiteX0" fmla="*/ 105062 w 254213"/>
                <a:gd name="connsiteY0" fmla="*/ 119011 h 177852"/>
                <a:gd name="connsiteX1" fmla="*/ 127933 w 254213"/>
                <a:gd name="connsiteY1" fmla="*/ 76652 h 177852"/>
                <a:gd name="connsiteX2" fmla="*/ 124922 w 254213"/>
                <a:gd name="connsiteY2" fmla="*/ 74349 h 177852"/>
                <a:gd name="connsiteX3" fmla="*/ 121196 w 254213"/>
                <a:gd name="connsiteY3" fmla="*/ 78780 h 177852"/>
                <a:gd name="connsiteX4" fmla="*/ 104704 w 254213"/>
                <a:gd name="connsiteY4" fmla="*/ 110857 h 177852"/>
                <a:gd name="connsiteX5" fmla="*/ 103823 w 254213"/>
                <a:gd name="connsiteY5" fmla="*/ 94731 h 177852"/>
                <a:gd name="connsiteX6" fmla="*/ 70131 w 254213"/>
                <a:gd name="connsiteY6" fmla="*/ 65845 h 177852"/>
                <a:gd name="connsiteX7" fmla="*/ 19066 w 254213"/>
                <a:gd name="connsiteY7" fmla="*/ 114937 h 177852"/>
                <a:gd name="connsiteX8" fmla="*/ 51510 w 254213"/>
                <a:gd name="connsiteY8" fmla="*/ 145768 h 177852"/>
                <a:gd name="connsiteX9" fmla="*/ 92470 w 254213"/>
                <a:gd name="connsiteY9" fmla="*/ 130707 h 177852"/>
                <a:gd name="connsiteX10" fmla="*/ 110917 w 254213"/>
                <a:gd name="connsiteY10" fmla="*/ 145768 h 177852"/>
                <a:gd name="connsiteX11" fmla="*/ 127583 w 254213"/>
                <a:gd name="connsiteY11" fmla="*/ 133366 h 177852"/>
                <a:gd name="connsiteX12" fmla="*/ 124564 w 254213"/>
                <a:gd name="connsiteY12" fmla="*/ 131239 h 177852"/>
                <a:gd name="connsiteX13" fmla="*/ 121554 w 254213"/>
                <a:gd name="connsiteY13" fmla="*/ 133010 h 177852"/>
                <a:gd name="connsiteX14" fmla="*/ 111449 w 254213"/>
                <a:gd name="connsiteY14" fmla="*/ 140805 h 177852"/>
                <a:gd name="connsiteX15" fmla="*/ 105062 w 254213"/>
                <a:gd name="connsiteY15" fmla="*/ 119011 h 177852"/>
                <a:gd name="connsiteX16" fmla="*/ 91231 w 254213"/>
                <a:gd name="connsiteY16" fmla="*/ 125037 h 177852"/>
                <a:gd name="connsiteX17" fmla="*/ 52042 w 254213"/>
                <a:gd name="connsiteY17" fmla="*/ 140805 h 177852"/>
                <a:gd name="connsiteX18" fmla="*/ 33779 w 254213"/>
                <a:gd name="connsiteY18" fmla="*/ 121139 h 177852"/>
                <a:gd name="connsiteX19" fmla="*/ 45488 w 254213"/>
                <a:gd name="connsiteY19" fmla="*/ 84449 h 177852"/>
                <a:gd name="connsiteX20" fmla="*/ 69957 w 254213"/>
                <a:gd name="connsiteY20" fmla="*/ 70807 h 177852"/>
                <a:gd name="connsiteX21" fmla="*/ 89634 w 254213"/>
                <a:gd name="connsiteY21" fmla="*/ 95438 h 177852"/>
                <a:gd name="connsiteX22" fmla="*/ 91231 w 254213"/>
                <a:gd name="connsiteY22" fmla="*/ 125037 h 177852"/>
                <a:gd name="connsiteX23" fmla="*/ 251982 w 254213"/>
                <a:gd name="connsiteY23" fmla="*/ 43694 h 177852"/>
                <a:gd name="connsiteX24" fmla="*/ 222898 w 254213"/>
                <a:gd name="connsiteY24" fmla="*/ 19056 h 177852"/>
                <a:gd name="connsiteX25" fmla="*/ 176265 w 254213"/>
                <a:gd name="connsiteY25" fmla="*/ 64607 h 177852"/>
                <a:gd name="connsiteX26" fmla="*/ 148429 w 254213"/>
                <a:gd name="connsiteY26" fmla="*/ 176249 h 177852"/>
                <a:gd name="connsiteX27" fmla="*/ 150908 w 254213"/>
                <a:gd name="connsiteY27" fmla="*/ 178377 h 177852"/>
                <a:gd name="connsiteX28" fmla="*/ 154276 w 254213"/>
                <a:gd name="connsiteY28" fmla="*/ 177139 h 177852"/>
                <a:gd name="connsiteX29" fmla="*/ 166160 w 254213"/>
                <a:gd name="connsiteY29" fmla="*/ 129817 h 177852"/>
                <a:gd name="connsiteX30" fmla="*/ 192757 w 254213"/>
                <a:gd name="connsiteY30" fmla="*/ 145594 h 177852"/>
                <a:gd name="connsiteX31" fmla="*/ 245594 w 254213"/>
                <a:gd name="connsiteY31" fmla="*/ 100582 h 177852"/>
                <a:gd name="connsiteX32" fmla="*/ 231764 w 254213"/>
                <a:gd name="connsiteY32" fmla="*/ 73642 h 177852"/>
                <a:gd name="connsiteX33" fmla="*/ 251982 w 254213"/>
                <a:gd name="connsiteY33" fmla="*/ 43694 h 177852"/>
                <a:gd name="connsiteX34" fmla="*/ 216868 w 254213"/>
                <a:gd name="connsiteY34" fmla="*/ 73469 h 177852"/>
                <a:gd name="connsiteX35" fmla="*/ 207828 w 254213"/>
                <a:gd name="connsiteY35" fmla="*/ 74706 h 177852"/>
                <a:gd name="connsiteX36" fmla="*/ 199494 w 254213"/>
                <a:gd name="connsiteY36" fmla="*/ 73817 h 177852"/>
                <a:gd name="connsiteX37" fmla="*/ 207828 w 254213"/>
                <a:gd name="connsiteY37" fmla="*/ 72578 h 177852"/>
                <a:gd name="connsiteX38" fmla="*/ 216868 w 254213"/>
                <a:gd name="connsiteY38" fmla="*/ 73469 h 177852"/>
                <a:gd name="connsiteX39" fmla="*/ 240272 w 254213"/>
                <a:gd name="connsiteY39" fmla="*/ 40501 h 177852"/>
                <a:gd name="connsiteX40" fmla="*/ 224669 w 254213"/>
                <a:gd name="connsiteY40" fmla="*/ 69919 h 177852"/>
                <a:gd name="connsiteX41" fmla="*/ 208002 w 254213"/>
                <a:gd name="connsiteY41" fmla="*/ 67616 h 177852"/>
                <a:gd name="connsiteX42" fmla="*/ 192932 w 254213"/>
                <a:gd name="connsiteY42" fmla="*/ 74349 h 177852"/>
                <a:gd name="connsiteX43" fmla="*/ 207470 w 254213"/>
                <a:gd name="connsiteY43" fmla="*/ 79495 h 177852"/>
                <a:gd name="connsiteX44" fmla="*/ 224320 w 254213"/>
                <a:gd name="connsiteY44" fmla="*/ 77009 h 177852"/>
                <a:gd name="connsiteX45" fmla="*/ 232470 w 254213"/>
                <a:gd name="connsiteY45" fmla="*/ 95795 h 177852"/>
                <a:gd name="connsiteX46" fmla="*/ 193290 w 254213"/>
                <a:gd name="connsiteY46" fmla="*/ 140632 h 177852"/>
                <a:gd name="connsiteX47" fmla="*/ 169878 w 254213"/>
                <a:gd name="connsiteY47" fmla="*/ 118304 h 177852"/>
                <a:gd name="connsiteX48" fmla="*/ 170410 w 254213"/>
                <a:gd name="connsiteY48" fmla="*/ 113158 h 177852"/>
                <a:gd name="connsiteX49" fmla="*/ 182112 w 254213"/>
                <a:gd name="connsiteY49" fmla="*/ 66020 h 177852"/>
                <a:gd name="connsiteX50" fmla="*/ 222540 w 254213"/>
                <a:gd name="connsiteY50" fmla="*/ 24018 h 177852"/>
                <a:gd name="connsiteX51" fmla="*/ 240272 w 254213"/>
                <a:gd name="connsiteY51" fmla="*/ 4050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4213" h="177852">
                  <a:moveTo>
                    <a:pt x="105062" y="119011"/>
                  </a:moveTo>
                  <a:cubicBezTo>
                    <a:pt x="121371" y="102170"/>
                    <a:pt x="127933" y="78605"/>
                    <a:pt x="127933" y="76652"/>
                  </a:cubicBezTo>
                  <a:cubicBezTo>
                    <a:pt x="127933" y="74349"/>
                    <a:pt x="125804" y="74349"/>
                    <a:pt x="124922" y="74349"/>
                  </a:cubicBezTo>
                  <a:cubicBezTo>
                    <a:pt x="122436" y="74349"/>
                    <a:pt x="122436" y="74881"/>
                    <a:pt x="121196" y="78780"/>
                  </a:cubicBezTo>
                  <a:cubicBezTo>
                    <a:pt x="118003" y="90476"/>
                    <a:pt x="112156" y="101289"/>
                    <a:pt x="104704" y="110857"/>
                  </a:cubicBezTo>
                  <a:cubicBezTo>
                    <a:pt x="104530" y="108198"/>
                    <a:pt x="104172" y="96327"/>
                    <a:pt x="103823" y="94731"/>
                  </a:cubicBezTo>
                  <a:cubicBezTo>
                    <a:pt x="101161" y="77184"/>
                    <a:pt x="87862" y="65845"/>
                    <a:pt x="70131" y="65845"/>
                  </a:cubicBezTo>
                  <a:cubicBezTo>
                    <a:pt x="44066" y="65845"/>
                    <a:pt x="19066" y="90125"/>
                    <a:pt x="19066" y="114937"/>
                  </a:cubicBezTo>
                  <a:cubicBezTo>
                    <a:pt x="19066" y="131239"/>
                    <a:pt x="30943" y="145768"/>
                    <a:pt x="51510" y="145768"/>
                  </a:cubicBezTo>
                  <a:cubicBezTo>
                    <a:pt x="67827" y="145768"/>
                    <a:pt x="82540" y="138329"/>
                    <a:pt x="92470" y="130707"/>
                  </a:cubicBezTo>
                  <a:cubicBezTo>
                    <a:pt x="96554" y="143640"/>
                    <a:pt x="105594" y="145768"/>
                    <a:pt x="110917" y="145768"/>
                  </a:cubicBezTo>
                  <a:cubicBezTo>
                    <a:pt x="121196" y="145768"/>
                    <a:pt x="127583" y="137090"/>
                    <a:pt x="127583" y="133366"/>
                  </a:cubicBezTo>
                  <a:cubicBezTo>
                    <a:pt x="127583" y="131239"/>
                    <a:pt x="125454" y="131239"/>
                    <a:pt x="124564" y="131239"/>
                  </a:cubicBezTo>
                  <a:cubicBezTo>
                    <a:pt x="122261" y="131239"/>
                    <a:pt x="121904" y="131944"/>
                    <a:pt x="121554" y="133010"/>
                  </a:cubicBezTo>
                  <a:cubicBezTo>
                    <a:pt x="119067" y="139742"/>
                    <a:pt x="113570" y="140805"/>
                    <a:pt x="111449" y="140805"/>
                  </a:cubicBezTo>
                  <a:cubicBezTo>
                    <a:pt x="108962" y="140805"/>
                    <a:pt x="105952" y="140805"/>
                    <a:pt x="105062" y="119011"/>
                  </a:cubicBezTo>
                  <a:close/>
                  <a:moveTo>
                    <a:pt x="91231" y="125037"/>
                  </a:moveTo>
                  <a:cubicBezTo>
                    <a:pt x="73857" y="139210"/>
                    <a:pt x="58787" y="140805"/>
                    <a:pt x="52042" y="140805"/>
                  </a:cubicBezTo>
                  <a:cubicBezTo>
                    <a:pt x="40341" y="140805"/>
                    <a:pt x="33779" y="133010"/>
                    <a:pt x="33779" y="121139"/>
                  </a:cubicBezTo>
                  <a:cubicBezTo>
                    <a:pt x="33779" y="115993"/>
                    <a:pt x="36265" y="96683"/>
                    <a:pt x="45488" y="84449"/>
                  </a:cubicBezTo>
                  <a:cubicBezTo>
                    <a:pt x="53639" y="73817"/>
                    <a:pt x="63744" y="70807"/>
                    <a:pt x="69957" y="70807"/>
                  </a:cubicBezTo>
                  <a:cubicBezTo>
                    <a:pt x="84137" y="70807"/>
                    <a:pt x="88220" y="84449"/>
                    <a:pt x="89634" y="95438"/>
                  </a:cubicBezTo>
                  <a:cubicBezTo>
                    <a:pt x="90699" y="103060"/>
                    <a:pt x="90341" y="115644"/>
                    <a:pt x="91231" y="125037"/>
                  </a:cubicBezTo>
                  <a:close/>
                  <a:moveTo>
                    <a:pt x="251982" y="43694"/>
                  </a:moveTo>
                  <a:cubicBezTo>
                    <a:pt x="251982" y="28100"/>
                    <a:pt x="238500" y="19056"/>
                    <a:pt x="222898" y="19056"/>
                  </a:cubicBezTo>
                  <a:cubicBezTo>
                    <a:pt x="198604" y="19056"/>
                    <a:pt x="180698" y="46702"/>
                    <a:pt x="176265" y="64607"/>
                  </a:cubicBezTo>
                  <a:lnTo>
                    <a:pt x="148429" y="176249"/>
                  </a:lnTo>
                  <a:cubicBezTo>
                    <a:pt x="148071" y="177488"/>
                    <a:pt x="149843" y="178377"/>
                    <a:pt x="150908" y="178377"/>
                  </a:cubicBezTo>
                  <a:cubicBezTo>
                    <a:pt x="152504" y="178377"/>
                    <a:pt x="153926" y="178203"/>
                    <a:pt x="154276" y="177139"/>
                  </a:cubicBezTo>
                  <a:lnTo>
                    <a:pt x="166160" y="129817"/>
                  </a:lnTo>
                  <a:cubicBezTo>
                    <a:pt x="169878" y="137972"/>
                    <a:pt x="178394" y="145594"/>
                    <a:pt x="192757" y="145594"/>
                  </a:cubicBezTo>
                  <a:cubicBezTo>
                    <a:pt x="217575" y="145594"/>
                    <a:pt x="245594" y="127697"/>
                    <a:pt x="245594" y="100582"/>
                  </a:cubicBezTo>
                  <a:cubicBezTo>
                    <a:pt x="245594" y="90125"/>
                    <a:pt x="240804" y="79495"/>
                    <a:pt x="231764" y="73642"/>
                  </a:cubicBezTo>
                  <a:cubicBezTo>
                    <a:pt x="240454" y="68148"/>
                    <a:pt x="251982" y="58049"/>
                    <a:pt x="251982" y="43694"/>
                  </a:cubicBezTo>
                  <a:close/>
                  <a:moveTo>
                    <a:pt x="216868" y="73469"/>
                  </a:moveTo>
                  <a:cubicBezTo>
                    <a:pt x="214206" y="74000"/>
                    <a:pt x="212967" y="74706"/>
                    <a:pt x="207828" y="74706"/>
                  </a:cubicBezTo>
                  <a:cubicBezTo>
                    <a:pt x="204992" y="74706"/>
                    <a:pt x="200733" y="74532"/>
                    <a:pt x="199494" y="73817"/>
                  </a:cubicBezTo>
                  <a:cubicBezTo>
                    <a:pt x="201266" y="72754"/>
                    <a:pt x="206230" y="72578"/>
                    <a:pt x="207828" y="72578"/>
                  </a:cubicBezTo>
                  <a:cubicBezTo>
                    <a:pt x="210489" y="72578"/>
                    <a:pt x="214390" y="72754"/>
                    <a:pt x="216868" y="73469"/>
                  </a:cubicBezTo>
                  <a:close/>
                  <a:moveTo>
                    <a:pt x="240272" y="40501"/>
                  </a:moveTo>
                  <a:cubicBezTo>
                    <a:pt x="240272" y="49894"/>
                    <a:pt x="235664" y="63717"/>
                    <a:pt x="224669" y="69919"/>
                  </a:cubicBezTo>
                  <a:cubicBezTo>
                    <a:pt x="221301" y="68855"/>
                    <a:pt x="217933" y="67616"/>
                    <a:pt x="208002" y="67616"/>
                  </a:cubicBezTo>
                  <a:cubicBezTo>
                    <a:pt x="201798" y="67616"/>
                    <a:pt x="192932" y="67974"/>
                    <a:pt x="192932" y="74349"/>
                  </a:cubicBezTo>
                  <a:cubicBezTo>
                    <a:pt x="192932" y="78780"/>
                    <a:pt x="198430" y="79495"/>
                    <a:pt x="207470" y="79495"/>
                  </a:cubicBezTo>
                  <a:cubicBezTo>
                    <a:pt x="213500" y="79495"/>
                    <a:pt x="218822" y="78605"/>
                    <a:pt x="224320" y="77009"/>
                  </a:cubicBezTo>
                  <a:cubicBezTo>
                    <a:pt x="229635" y="80732"/>
                    <a:pt x="232470" y="87998"/>
                    <a:pt x="232470" y="95795"/>
                  </a:cubicBezTo>
                  <a:cubicBezTo>
                    <a:pt x="232470" y="121488"/>
                    <a:pt x="214922" y="140632"/>
                    <a:pt x="193290" y="140632"/>
                  </a:cubicBezTo>
                  <a:cubicBezTo>
                    <a:pt x="179634" y="140632"/>
                    <a:pt x="169878" y="132303"/>
                    <a:pt x="169878" y="118304"/>
                  </a:cubicBezTo>
                  <a:cubicBezTo>
                    <a:pt x="169878" y="116525"/>
                    <a:pt x="170061" y="114756"/>
                    <a:pt x="170410" y="113158"/>
                  </a:cubicBezTo>
                  <a:lnTo>
                    <a:pt x="182112" y="66020"/>
                  </a:lnTo>
                  <a:cubicBezTo>
                    <a:pt x="186370" y="49188"/>
                    <a:pt x="201973" y="24018"/>
                    <a:pt x="222540" y="24018"/>
                  </a:cubicBezTo>
                  <a:cubicBezTo>
                    <a:pt x="233002" y="24018"/>
                    <a:pt x="240272" y="29695"/>
                    <a:pt x="240272" y="405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756" name="Forme libre : forme 3755">
              <a:extLst>
                <a:ext uri="{FF2B5EF4-FFF2-40B4-BE49-F238E27FC236}">
                  <a16:creationId xmlns:a16="http://schemas.microsoft.com/office/drawing/2014/main" id="{75C54FBD-5EDC-4231-ACD6-79472D8546D2}"/>
                </a:ext>
              </a:extLst>
            </p:cNvPr>
            <p:cNvSpPr/>
            <p:nvPr>
              <p:custDataLst>
                <p:tags r:id="rId210"/>
              </p:custDataLst>
            </p:nvPr>
          </p:nvSpPr>
          <p:spPr>
            <a:xfrm>
              <a:off x="7964839" y="-16573873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8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757" name="Forme libre : forme 3756">
              <a:extLst>
                <a:ext uri="{FF2B5EF4-FFF2-40B4-BE49-F238E27FC236}">
                  <a16:creationId xmlns:a16="http://schemas.microsoft.com/office/drawing/2014/main" id="{6465EF77-316E-459F-BC63-C32640231DBF}"/>
                </a:ext>
              </a:extLst>
            </p:cNvPr>
            <p:cNvSpPr/>
            <p:nvPr>
              <p:custDataLst>
                <p:tags r:id="rId211"/>
              </p:custDataLst>
            </p:nvPr>
          </p:nvSpPr>
          <p:spPr>
            <a:xfrm>
              <a:off x="8319309" y="-16658908"/>
              <a:ext cx="177949" cy="152445"/>
            </a:xfrm>
            <a:custGeom>
              <a:avLst/>
              <a:gdLst>
                <a:gd name="connsiteX0" fmla="*/ 129473 w 177949"/>
                <a:gd name="connsiteY0" fmla="*/ 71189 h 152445"/>
                <a:gd name="connsiteX1" fmla="*/ 87187 w 177949"/>
                <a:gd name="connsiteY1" fmla="*/ 19056 h 152445"/>
                <a:gd name="connsiteX2" fmla="*/ 19066 w 177949"/>
                <a:gd name="connsiteY2" fmla="*/ 90935 h 152445"/>
                <a:gd name="connsiteX3" fmla="*/ 60091 w 177949"/>
                <a:gd name="connsiteY3" fmla="*/ 133708 h 152445"/>
                <a:gd name="connsiteX4" fmla="*/ 113521 w 177949"/>
                <a:gd name="connsiteY4" fmla="*/ 112444 h 152445"/>
                <a:gd name="connsiteX5" fmla="*/ 136561 w 177949"/>
                <a:gd name="connsiteY5" fmla="*/ 133708 h 152445"/>
                <a:gd name="connsiteX6" fmla="*/ 157835 w 177949"/>
                <a:gd name="connsiteY6" fmla="*/ 115731 h 152445"/>
                <a:gd name="connsiteX7" fmla="*/ 154793 w 177949"/>
                <a:gd name="connsiteY7" fmla="*/ 113207 h 152445"/>
                <a:gd name="connsiteX8" fmla="*/ 151503 w 177949"/>
                <a:gd name="connsiteY8" fmla="*/ 115731 h 152445"/>
                <a:gd name="connsiteX9" fmla="*/ 137323 w 177949"/>
                <a:gd name="connsiteY9" fmla="*/ 128133 h 152445"/>
                <a:gd name="connsiteX10" fmla="*/ 129473 w 177949"/>
                <a:gd name="connsiteY10" fmla="*/ 102320 h 152445"/>
                <a:gd name="connsiteX11" fmla="*/ 132008 w 177949"/>
                <a:gd name="connsiteY11" fmla="*/ 93459 h 152445"/>
                <a:gd name="connsiteX12" fmla="*/ 161122 w 177949"/>
                <a:gd name="connsiteY12" fmla="*/ 33991 h 152445"/>
                <a:gd name="connsiteX13" fmla="*/ 158090 w 177949"/>
                <a:gd name="connsiteY13" fmla="*/ 31457 h 152445"/>
                <a:gd name="connsiteX14" fmla="*/ 154292 w 177949"/>
                <a:gd name="connsiteY14" fmla="*/ 36768 h 152445"/>
                <a:gd name="connsiteX15" fmla="*/ 129473 w 177949"/>
                <a:gd name="connsiteY15" fmla="*/ 86886 h 152445"/>
                <a:gd name="connsiteX16" fmla="*/ 129473 w 177949"/>
                <a:gd name="connsiteY16" fmla="*/ 71189 h 152445"/>
                <a:gd name="connsiteX17" fmla="*/ 112505 w 177949"/>
                <a:gd name="connsiteY17" fmla="*/ 105862 h 152445"/>
                <a:gd name="connsiteX18" fmla="*/ 60599 w 177949"/>
                <a:gd name="connsiteY18" fmla="*/ 128133 h 152445"/>
                <a:gd name="connsiteX19" fmla="*/ 37806 w 177949"/>
                <a:gd name="connsiteY19" fmla="*/ 100551 h 152445"/>
                <a:gd name="connsiteX20" fmla="*/ 52494 w 177949"/>
                <a:gd name="connsiteY20" fmla="*/ 47909 h 152445"/>
                <a:gd name="connsiteX21" fmla="*/ 86933 w 177949"/>
                <a:gd name="connsiteY21" fmla="*/ 24621 h 152445"/>
                <a:gd name="connsiteX22" fmla="*/ 111996 w 177949"/>
                <a:gd name="connsiteY22" fmla="*/ 77516 h 152445"/>
                <a:gd name="connsiteX23" fmla="*/ 112505 w 177949"/>
                <a:gd name="connsiteY23" fmla="*/ 105862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7949" h="152445">
                  <a:moveTo>
                    <a:pt x="129473" y="71189"/>
                  </a:moveTo>
                  <a:cubicBezTo>
                    <a:pt x="129473" y="31457"/>
                    <a:pt x="105921" y="19056"/>
                    <a:pt x="87187" y="19056"/>
                  </a:cubicBezTo>
                  <a:cubicBezTo>
                    <a:pt x="52494" y="19056"/>
                    <a:pt x="19066" y="55246"/>
                    <a:pt x="19066" y="90935"/>
                  </a:cubicBezTo>
                  <a:cubicBezTo>
                    <a:pt x="19066" y="114469"/>
                    <a:pt x="34255" y="133708"/>
                    <a:pt x="60091" y="133708"/>
                  </a:cubicBezTo>
                  <a:cubicBezTo>
                    <a:pt x="76042" y="133708"/>
                    <a:pt x="94275" y="127880"/>
                    <a:pt x="113521" y="112444"/>
                  </a:cubicBezTo>
                  <a:cubicBezTo>
                    <a:pt x="116810" y="125855"/>
                    <a:pt x="125170" y="133708"/>
                    <a:pt x="136561" y="133708"/>
                  </a:cubicBezTo>
                  <a:cubicBezTo>
                    <a:pt x="149986" y="133708"/>
                    <a:pt x="157835" y="119780"/>
                    <a:pt x="157835" y="115731"/>
                  </a:cubicBezTo>
                  <a:cubicBezTo>
                    <a:pt x="157835" y="113960"/>
                    <a:pt x="156318" y="113207"/>
                    <a:pt x="154793" y="113207"/>
                  </a:cubicBezTo>
                  <a:cubicBezTo>
                    <a:pt x="153021" y="113207"/>
                    <a:pt x="152266" y="113960"/>
                    <a:pt x="151503" y="115731"/>
                  </a:cubicBezTo>
                  <a:cubicBezTo>
                    <a:pt x="146942" y="128133"/>
                    <a:pt x="137831" y="128133"/>
                    <a:pt x="137323" y="128133"/>
                  </a:cubicBezTo>
                  <a:cubicBezTo>
                    <a:pt x="129473" y="128133"/>
                    <a:pt x="129473" y="108395"/>
                    <a:pt x="129473" y="102320"/>
                  </a:cubicBezTo>
                  <a:cubicBezTo>
                    <a:pt x="129473" y="97009"/>
                    <a:pt x="129473" y="96500"/>
                    <a:pt x="132008" y="93459"/>
                  </a:cubicBezTo>
                  <a:cubicBezTo>
                    <a:pt x="155810" y="63598"/>
                    <a:pt x="161122" y="34236"/>
                    <a:pt x="161122" y="33991"/>
                  </a:cubicBezTo>
                  <a:cubicBezTo>
                    <a:pt x="161122" y="33482"/>
                    <a:pt x="160869" y="31457"/>
                    <a:pt x="158090" y="31457"/>
                  </a:cubicBezTo>
                  <a:cubicBezTo>
                    <a:pt x="155555" y="31457"/>
                    <a:pt x="155555" y="32212"/>
                    <a:pt x="154292" y="36768"/>
                  </a:cubicBezTo>
                  <a:cubicBezTo>
                    <a:pt x="149731" y="52712"/>
                    <a:pt x="141375" y="71950"/>
                    <a:pt x="129473" y="86886"/>
                  </a:cubicBezTo>
                  <a:lnTo>
                    <a:pt x="129473" y="71189"/>
                  </a:lnTo>
                  <a:close/>
                  <a:moveTo>
                    <a:pt x="112505" y="105862"/>
                  </a:moveTo>
                  <a:cubicBezTo>
                    <a:pt x="90222" y="125354"/>
                    <a:pt x="70727" y="128133"/>
                    <a:pt x="60599" y="128133"/>
                  </a:cubicBezTo>
                  <a:cubicBezTo>
                    <a:pt x="45402" y="128133"/>
                    <a:pt x="37806" y="116747"/>
                    <a:pt x="37806" y="100551"/>
                  </a:cubicBezTo>
                  <a:cubicBezTo>
                    <a:pt x="37806" y="88148"/>
                    <a:pt x="44393" y="60811"/>
                    <a:pt x="52494" y="47909"/>
                  </a:cubicBezTo>
                  <a:cubicBezTo>
                    <a:pt x="64394" y="29433"/>
                    <a:pt x="78069" y="24621"/>
                    <a:pt x="86933" y="24621"/>
                  </a:cubicBezTo>
                  <a:cubicBezTo>
                    <a:pt x="111996" y="24621"/>
                    <a:pt x="111996" y="57778"/>
                    <a:pt x="111996" y="77516"/>
                  </a:cubicBezTo>
                  <a:cubicBezTo>
                    <a:pt x="111996" y="86886"/>
                    <a:pt x="111996" y="101559"/>
                    <a:pt x="112505" y="10586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758" name="Forme libre : forme 3757">
              <a:extLst>
                <a:ext uri="{FF2B5EF4-FFF2-40B4-BE49-F238E27FC236}">
                  <a16:creationId xmlns:a16="http://schemas.microsoft.com/office/drawing/2014/main" id="{C6BFB4CD-4EDF-4D2A-9A15-FAA7CCF13E47}"/>
                </a:ext>
              </a:extLst>
            </p:cNvPr>
            <p:cNvSpPr/>
            <p:nvPr>
              <p:custDataLst>
                <p:tags r:id="rId212"/>
              </p:custDataLst>
            </p:nvPr>
          </p:nvSpPr>
          <p:spPr>
            <a:xfrm>
              <a:off x="8493425" y="-16573873"/>
              <a:ext cx="50843" cy="101630"/>
            </a:xfrm>
            <a:custGeom>
              <a:avLst/>
              <a:gdLst>
                <a:gd name="connsiteX0" fmla="*/ 48697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8 w 50842"/>
                <a:gd name="connsiteY4" fmla="*/ 42598 h 101630"/>
                <a:gd name="connsiteX5" fmla="*/ 42619 w 50842"/>
                <a:gd name="connsiteY5" fmla="*/ 41835 h 101630"/>
                <a:gd name="connsiteX6" fmla="*/ 43127 w 50842"/>
                <a:gd name="connsiteY6" fmla="*/ 45631 h 101630"/>
                <a:gd name="connsiteX7" fmla="*/ 25905 w 50842"/>
                <a:gd name="connsiteY7" fmla="*/ 87894 h 101630"/>
                <a:gd name="connsiteX8" fmla="*/ 23116 w 50842"/>
                <a:gd name="connsiteY8" fmla="*/ 91944 h 101630"/>
                <a:gd name="connsiteX9" fmla="*/ 25650 w 50842"/>
                <a:gd name="connsiteY9" fmla="*/ 94731 h 101630"/>
                <a:gd name="connsiteX10" fmla="*/ 48697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7" y="45631"/>
                  </a:moveTo>
                  <a:cubicBezTo>
                    <a:pt x="48697" y="28925"/>
                    <a:pt x="42365" y="19056"/>
                    <a:pt x="32491" y="19056"/>
                  </a:cubicBezTo>
                  <a:cubicBezTo>
                    <a:pt x="24133" y="19056"/>
                    <a:pt x="19066" y="25384"/>
                    <a:pt x="19066" y="32474"/>
                  </a:cubicBezTo>
                  <a:cubicBezTo>
                    <a:pt x="19066" y="39302"/>
                    <a:pt x="24133" y="45884"/>
                    <a:pt x="32491" y="45884"/>
                  </a:cubicBezTo>
                  <a:cubicBezTo>
                    <a:pt x="35526" y="45884"/>
                    <a:pt x="38821" y="44868"/>
                    <a:pt x="41348" y="42598"/>
                  </a:cubicBezTo>
                  <a:cubicBezTo>
                    <a:pt x="42110" y="42089"/>
                    <a:pt x="42365" y="41835"/>
                    <a:pt x="42619" y="41835"/>
                  </a:cubicBezTo>
                  <a:cubicBezTo>
                    <a:pt x="42873" y="41835"/>
                    <a:pt x="43127" y="42089"/>
                    <a:pt x="43127" y="45631"/>
                  </a:cubicBezTo>
                  <a:cubicBezTo>
                    <a:pt x="43127" y="64361"/>
                    <a:pt x="34263" y="79541"/>
                    <a:pt x="25905" y="87894"/>
                  </a:cubicBezTo>
                  <a:cubicBezTo>
                    <a:pt x="23116" y="90680"/>
                    <a:pt x="23116" y="91189"/>
                    <a:pt x="23116" y="91944"/>
                  </a:cubicBezTo>
                  <a:cubicBezTo>
                    <a:pt x="23116" y="93721"/>
                    <a:pt x="24386" y="94731"/>
                    <a:pt x="25650" y="94731"/>
                  </a:cubicBezTo>
                  <a:cubicBezTo>
                    <a:pt x="28439" y="94731"/>
                    <a:pt x="48697" y="75246"/>
                    <a:pt x="48697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759" name="Forme libre : forme 3758">
              <a:extLst>
                <a:ext uri="{FF2B5EF4-FFF2-40B4-BE49-F238E27FC236}">
                  <a16:creationId xmlns:a16="http://schemas.microsoft.com/office/drawing/2014/main" id="{0A5123BB-FED2-4A31-AC7B-B79A1CA83D1A}"/>
                </a:ext>
              </a:extLst>
            </p:cNvPr>
            <p:cNvSpPr/>
            <p:nvPr>
              <p:custDataLst>
                <p:tags r:id="rId213"/>
              </p:custDataLst>
            </p:nvPr>
          </p:nvSpPr>
          <p:spPr>
            <a:xfrm>
              <a:off x="8591811" y="-16725723"/>
              <a:ext cx="152528" cy="254075"/>
            </a:xfrm>
            <a:custGeom>
              <a:avLst/>
              <a:gdLst>
                <a:gd name="connsiteX0" fmla="*/ 157113 w 152528"/>
                <a:gd name="connsiteY0" fmla="*/ 53729 h 254075"/>
                <a:gd name="connsiteX1" fmla="*/ 122675 w 152528"/>
                <a:gd name="connsiteY1" fmla="*/ 19056 h 254075"/>
                <a:gd name="connsiteX2" fmla="*/ 92035 w 152528"/>
                <a:gd name="connsiteY2" fmla="*/ 29680 h 254075"/>
                <a:gd name="connsiteX3" fmla="*/ 59368 w 152528"/>
                <a:gd name="connsiteY3" fmla="*/ 83590 h 254075"/>
                <a:gd name="connsiteX4" fmla="*/ 19098 w 152528"/>
                <a:gd name="connsiteY4" fmla="*/ 244301 h 254075"/>
                <a:gd name="connsiteX5" fmla="*/ 22142 w 152528"/>
                <a:gd name="connsiteY5" fmla="*/ 246835 h 254075"/>
                <a:gd name="connsiteX6" fmla="*/ 25177 w 152528"/>
                <a:gd name="connsiteY6" fmla="*/ 245571 h 254075"/>
                <a:gd name="connsiteX7" fmla="*/ 42908 w 152528"/>
                <a:gd name="connsiteY7" fmla="*/ 175717 h 254075"/>
                <a:gd name="connsiteX8" fmla="*/ 77347 w 152528"/>
                <a:gd name="connsiteY8" fmla="*/ 200267 h 254075"/>
                <a:gd name="connsiteX9" fmla="*/ 126219 w 152528"/>
                <a:gd name="connsiteY9" fmla="*/ 180275 h 254075"/>
                <a:gd name="connsiteX10" fmla="*/ 146475 w 152528"/>
                <a:gd name="connsiteY10" fmla="*/ 133700 h 254075"/>
                <a:gd name="connsiteX11" fmla="*/ 127991 w 152528"/>
                <a:gd name="connsiteY11" fmla="*/ 95993 h 254075"/>
                <a:gd name="connsiteX12" fmla="*/ 157113 w 152528"/>
                <a:gd name="connsiteY12" fmla="*/ 53729 h 254075"/>
                <a:gd name="connsiteX13" fmla="*/ 111531 w 152528"/>
                <a:gd name="connsiteY13" fmla="*/ 95739 h 254075"/>
                <a:gd name="connsiteX14" fmla="*/ 99374 w 152528"/>
                <a:gd name="connsiteY14" fmla="*/ 97510 h 254075"/>
                <a:gd name="connsiteX15" fmla="*/ 88230 w 152528"/>
                <a:gd name="connsiteY15" fmla="*/ 96500 h 254075"/>
                <a:gd name="connsiteX16" fmla="*/ 100638 w 152528"/>
                <a:gd name="connsiteY16" fmla="*/ 94477 h 254075"/>
                <a:gd name="connsiteX17" fmla="*/ 111531 w 152528"/>
                <a:gd name="connsiteY17" fmla="*/ 95739 h 254075"/>
                <a:gd name="connsiteX18" fmla="*/ 142933 w 152528"/>
                <a:gd name="connsiteY18" fmla="*/ 47901 h 254075"/>
                <a:gd name="connsiteX19" fmla="*/ 120140 w 152528"/>
                <a:gd name="connsiteY19" fmla="*/ 91690 h 254075"/>
                <a:gd name="connsiteX20" fmla="*/ 100638 w 152528"/>
                <a:gd name="connsiteY20" fmla="*/ 88649 h 254075"/>
                <a:gd name="connsiteX21" fmla="*/ 81142 w 152528"/>
                <a:gd name="connsiteY21" fmla="*/ 96755 h 254075"/>
                <a:gd name="connsiteX22" fmla="*/ 98611 w 152528"/>
                <a:gd name="connsiteY22" fmla="*/ 103075 h 254075"/>
                <a:gd name="connsiteX23" fmla="*/ 119378 w 152528"/>
                <a:gd name="connsiteY23" fmla="*/ 99788 h 254075"/>
                <a:gd name="connsiteX24" fmla="*/ 130523 w 152528"/>
                <a:gd name="connsiteY24" fmla="*/ 128387 h 254075"/>
                <a:gd name="connsiteX25" fmla="*/ 117860 w 152528"/>
                <a:gd name="connsiteY25" fmla="*/ 171921 h 254075"/>
                <a:gd name="connsiteX26" fmla="*/ 76584 w 152528"/>
                <a:gd name="connsiteY26" fmla="*/ 194694 h 254075"/>
                <a:gd name="connsiteX27" fmla="*/ 47713 w 152528"/>
                <a:gd name="connsiteY27" fmla="*/ 162044 h 254075"/>
                <a:gd name="connsiteX28" fmla="*/ 48983 w 152528"/>
                <a:gd name="connsiteY28" fmla="*/ 150913 h 254075"/>
                <a:gd name="connsiteX29" fmla="*/ 65190 w 152528"/>
                <a:gd name="connsiteY29" fmla="*/ 86878 h 254075"/>
                <a:gd name="connsiteX30" fmla="*/ 119378 w 152528"/>
                <a:gd name="connsiteY30" fmla="*/ 24876 h 254075"/>
                <a:gd name="connsiteX31" fmla="*/ 142933 w 152528"/>
                <a:gd name="connsiteY31" fmla="*/ 47901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2528" h="254075">
                  <a:moveTo>
                    <a:pt x="157113" y="53729"/>
                  </a:moveTo>
                  <a:cubicBezTo>
                    <a:pt x="157113" y="34745"/>
                    <a:pt x="143180" y="19056"/>
                    <a:pt x="122675" y="19056"/>
                  </a:cubicBezTo>
                  <a:cubicBezTo>
                    <a:pt x="107987" y="19056"/>
                    <a:pt x="100891" y="23105"/>
                    <a:pt x="92035" y="29680"/>
                  </a:cubicBezTo>
                  <a:cubicBezTo>
                    <a:pt x="78101" y="39803"/>
                    <a:pt x="64173" y="64353"/>
                    <a:pt x="59368" y="83590"/>
                  </a:cubicBezTo>
                  <a:lnTo>
                    <a:pt x="19098" y="244301"/>
                  </a:lnTo>
                  <a:cubicBezTo>
                    <a:pt x="18844" y="245318"/>
                    <a:pt x="20115" y="246835"/>
                    <a:pt x="22142" y="246835"/>
                  </a:cubicBezTo>
                  <a:cubicBezTo>
                    <a:pt x="24167" y="246835"/>
                    <a:pt x="24923" y="246326"/>
                    <a:pt x="25177" y="245571"/>
                  </a:cubicBezTo>
                  <a:lnTo>
                    <a:pt x="42908" y="175717"/>
                  </a:lnTo>
                  <a:cubicBezTo>
                    <a:pt x="47713" y="190898"/>
                    <a:pt x="58860" y="200267"/>
                    <a:pt x="77347" y="200267"/>
                  </a:cubicBezTo>
                  <a:cubicBezTo>
                    <a:pt x="95833" y="200267"/>
                    <a:pt x="114818" y="191406"/>
                    <a:pt x="126219" y="180275"/>
                  </a:cubicBezTo>
                  <a:cubicBezTo>
                    <a:pt x="138373" y="168627"/>
                    <a:pt x="146475" y="152430"/>
                    <a:pt x="146475" y="133700"/>
                  </a:cubicBezTo>
                  <a:cubicBezTo>
                    <a:pt x="146475" y="115477"/>
                    <a:pt x="137102" y="102322"/>
                    <a:pt x="127991" y="95993"/>
                  </a:cubicBezTo>
                  <a:cubicBezTo>
                    <a:pt x="142679" y="87641"/>
                    <a:pt x="157113" y="71950"/>
                    <a:pt x="157113" y="53729"/>
                  </a:cubicBezTo>
                  <a:close/>
                  <a:moveTo>
                    <a:pt x="111531" y="95739"/>
                  </a:moveTo>
                  <a:cubicBezTo>
                    <a:pt x="108241" y="97001"/>
                    <a:pt x="105452" y="97510"/>
                    <a:pt x="99374" y="97510"/>
                  </a:cubicBezTo>
                  <a:cubicBezTo>
                    <a:pt x="95833" y="97510"/>
                    <a:pt x="90764" y="97764"/>
                    <a:pt x="88230" y="96500"/>
                  </a:cubicBezTo>
                  <a:cubicBezTo>
                    <a:pt x="88738" y="93968"/>
                    <a:pt x="97856" y="94477"/>
                    <a:pt x="100638" y="94477"/>
                  </a:cubicBezTo>
                  <a:cubicBezTo>
                    <a:pt x="105960" y="94477"/>
                    <a:pt x="108241" y="94477"/>
                    <a:pt x="111531" y="95739"/>
                  </a:cubicBezTo>
                  <a:close/>
                  <a:moveTo>
                    <a:pt x="142933" y="47901"/>
                  </a:moveTo>
                  <a:cubicBezTo>
                    <a:pt x="142933" y="65623"/>
                    <a:pt x="133304" y="83845"/>
                    <a:pt x="120140" y="91690"/>
                  </a:cubicBezTo>
                  <a:cubicBezTo>
                    <a:pt x="113300" y="89156"/>
                    <a:pt x="108241" y="88649"/>
                    <a:pt x="100638" y="88649"/>
                  </a:cubicBezTo>
                  <a:cubicBezTo>
                    <a:pt x="95324" y="88649"/>
                    <a:pt x="81142" y="88402"/>
                    <a:pt x="81142" y="96755"/>
                  </a:cubicBezTo>
                  <a:cubicBezTo>
                    <a:pt x="80887" y="103837"/>
                    <a:pt x="94061" y="103075"/>
                    <a:pt x="98611" y="103075"/>
                  </a:cubicBezTo>
                  <a:cubicBezTo>
                    <a:pt x="107987" y="103075"/>
                    <a:pt x="111785" y="102829"/>
                    <a:pt x="119378" y="99788"/>
                  </a:cubicBezTo>
                  <a:cubicBezTo>
                    <a:pt x="128998" y="108903"/>
                    <a:pt x="130268" y="116748"/>
                    <a:pt x="130523" y="128387"/>
                  </a:cubicBezTo>
                  <a:cubicBezTo>
                    <a:pt x="131023" y="143068"/>
                    <a:pt x="124948" y="162044"/>
                    <a:pt x="117860" y="171921"/>
                  </a:cubicBezTo>
                  <a:cubicBezTo>
                    <a:pt x="107987" y="185586"/>
                    <a:pt x="91018" y="194694"/>
                    <a:pt x="76584" y="194694"/>
                  </a:cubicBezTo>
                  <a:cubicBezTo>
                    <a:pt x="57343" y="194694"/>
                    <a:pt x="47713" y="180021"/>
                    <a:pt x="47713" y="162044"/>
                  </a:cubicBezTo>
                  <a:cubicBezTo>
                    <a:pt x="47713" y="159520"/>
                    <a:pt x="47713" y="155725"/>
                    <a:pt x="48983" y="150913"/>
                  </a:cubicBezTo>
                  <a:lnTo>
                    <a:pt x="65190" y="86878"/>
                  </a:lnTo>
                  <a:cubicBezTo>
                    <a:pt x="70760" y="65115"/>
                    <a:pt x="88992" y="24876"/>
                    <a:pt x="119378" y="24876"/>
                  </a:cubicBezTo>
                  <a:cubicBezTo>
                    <a:pt x="134067" y="24876"/>
                    <a:pt x="142933" y="32721"/>
                    <a:pt x="142933" y="479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760" name="Forme libre : forme 3759">
              <a:extLst>
                <a:ext uri="{FF2B5EF4-FFF2-40B4-BE49-F238E27FC236}">
                  <a16:creationId xmlns:a16="http://schemas.microsoft.com/office/drawing/2014/main" id="{604A266E-D7ED-436B-AC59-FB5326A2DCFD}"/>
                </a:ext>
              </a:extLst>
            </p:cNvPr>
            <p:cNvSpPr/>
            <p:nvPr>
              <p:custDataLst>
                <p:tags r:id="rId214"/>
              </p:custDataLst>
            </p:nvPr>
          </p:nvSpPr>
          <p:spPr>
            <a:xfrm>
              <a:off x="8832376" y="-16683713"/>
              <a:ext cx="152528" cy="177853"/>
            </a:xfrm>
            <a:custGeom>
              <a:avLst/>
              <a:gdLst>
                <a:gd name="connsiteX0" fmla="*/ 136814 w 152528"/>
                <a:gd name="connsiteY0" fmla="*/ 97518 h 177852"/>
                <a:gd name="connsiteX1" fmla="*/ 145680 w 152528"/>
                <a:gd name="connsiteY1" fmla="*/ 92451 h 177852"/>
                <a:gd name="connsiteX2" fmla="*/ 136814 w 152528"/>
                <a:gd name="connsiteY2" fmla="*/ 87394 h 177852"/>
                <a:gd name="connsiteX3" fmla="*/ 29449 w 152528"/>
                <a:gd name="connsiteY3" fmla="*/ 87394 h 177852"/>
                <a:gd name="connsiteX4" fmla="*/ 97308 w 152528"/>
                <a:gd name="connsiteY4" fmla="*/ 29179 h 177852"/>
                <a:gd name="connsiteX5" fmla="*/ 136814 w 152528"/>
                <a:gd name="connsiteY5" fmla="*/ 29179 h 177852"/>
                <a:gd name="connsiteX6" fmla="*/ 145680 w 152528"/>
                <a:gd name="connsiteY6" fmla="*/ 24120 h 177852"/>
                <a:gd name="connsiteX7" fmla="*/ 136814 w 152528"/>
                <a:gd name="connsiteY7" fmla="*/ 19056 h 177852"/>
                <a:gd name="connsiteX8" fmla="*/ 96807 w 152528"/>
                <a:gd name="connsiteY8" fmla="*/ 19056 h 177852"/>
                <a:gd name="connsiteX9" fmla="*/ 19066 w 152528"/>
                <a:gd name="connsiteY9" fmla="*/ 92451 h 177852"/>
                <a:gd name="connsiteX10" fmla="*/ 96807 w 152528"/>
                <a:gd name="connsiteY10" fmla="*/ 165847 h 177852"/>
                <a:gd name="connsiteX11" fmla="*/ 136814 w 152528"/>
                <a:gd name="connsiteY11" fmla="*/ 165847 h 177852"/>
                <a:gd name="connsiteX12" fmla="*/ 145680 w 152528"/>
                <a:gd name="connsiteY12" fmla="*/ 160790 h 177852"/>
                <a:gd name="connsiteX13" fmla="*/ 136814 w 152528"/>
                <a:gd name="connsiteY13" fmla="*/ 155724 h 177852"/>
                <a:gd name="connsiteX14" fmla="*/ 97308 w 152528"/>
                <a:gd name="connsiteY14" fmla="*/ 155724 h 177852"/>
                <a:gd name="connsiteX15" fmla="*/ 29449 w 152528"/>
                <a:gd name="connsiteY15" fmla="*/ 97518 h 177852"/>
                <a:gd name="connsiteX16" fmla="*/ 136814 w 152528"/>
                <a:gd name="connsiteY16" fmla="*/ 97518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528" h="177852">
                  <a:moveTo>
                    <a:pt x="136814" y="97518"/>
                  </a:moveTo>
                  <a:cubicBezTo>
                    <a:pt x="141120" y="97518"/>
                    <a:pt x="145680" y="97518"/>
                    <a:pt x="145680" y="92451"/>
                  </a:cubicBezTo>
                  <a:cubicBezTo>
                    <a:pt x="145680" y="87394"/>
                    <a:pt x="141120" y="87394"/>
                    <a:pt x="136814" y="87394"/>
                  </a:cubicBezTo>
                  <a:lnTo>
                    <a:pt x="29449" y="87394"/>
                  </a:lnTo>
                  <a:cubicBezTo>
                    <a:pt x="32483" y="53475"/>
                    <a:pt x="61607" y="29179"/>
                    <a:pt x="97308" y="29179"/>
                  </a:cubicBezTo>
                  <a:lnTo>
                    <a:pt x="136814" y="29179"/>
                  </a:lnTo>
                  <a:cubicBezTo>
                    <a:pt x="141120" y="29179"/>
                    <a:pt x="145680" y="29179"/>
                    <a:pt x="145680" y="24120"/>
                  </a:cubicBezTo>
                  <a:cubicBezTo>
                    <a:pt x="145680" y="19056"/>
                    <a:pt x="141120" y="19056"/>
                    <a:pt x="136814" y="19056"/>
                  </a:cubicBezTo>
                  <a:lnTo>
                    <a:pt x="96807" y="19056"/>
                  </a:lnTo>
                  <a:cubicBezTo>
                    <a:pt x="53504" y="19056"/>
                    <a:pt x="19066" y="51958"/>
                    <a:pt x="19066" y="92451"/>
                  </a:cubicBezTo>
                  <a:cubicBezTo>
                    <a:pt x="19066" y="132945"/>
                    <a:pt x="53504" y="165847"/>
                    <a:pt x="96807" y="165847"/>
                  </a:cubicBezTo>
                  <a:lnTo>
                    <a:pt x="136814" y="165847"/>
                  </a:lnTo>
                  <a:cubicBezTo>
                    <a:pt x="141120" y="165847"/>
                    <a:pt x="145680" y="165847"/>
                    <a:pt x="145680" y="160790"/>
                  </a:cubicBezTo>
                  <a:cubicBezTo>
                    <a:pt x="145680" y="155724"/>
                    <a:pt x="141120" y="155724"/>
                    <a:pt x="136814" y="155724"/>
                  </a:cubicBezTo>
                  <a:lnTo>
                    <a:pt x="97308" y="155724"/>
                  </a:lnTo>
                  <a:cubicBezTo>
                    <a:pt x="61607" y="155724"/>
                    <a:pt x="32483" y="131428"/>
                    <a:pt x="29449" y="97518"/>
                  </a:cubicBezTo>
                  <a:lnTo>
                    <a:pt x="136814" y="9751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96" name="Forme libre : forme 195">
              <a:extLst>
                <a:ext uri="{FF2B5EF4-FFF2-40B4-BE49-F238E27FC236}">
                  <a16:creationId xmlns:a16="http://schemas.microsoft.com/office/drawing/2014/main" id="{D6BD480C-D10D-4C8A-AEDC-3C5E0CEB0044}"/>
                </a:ext>
              </a:extLst>
            </p:cNvPr>
            <p:cNvSpPr/>
            <p:nvPr>
              <p:custDataLst>
                <p:tags r:id="rId215"/>
              </p:custDataLst>
            </p:nvPr>
          </p:nvSpPr>
          <p:spPr>
            <a:xfrm>
              <a:off x="9068809" y="-16736862"/>
              <a:ext cx="127107" cy="279483"/>
            </a:xfrm>
            <a:custGeom>
              <a:avLst/>
              <a:gdLst>
                <a:gd name="connsiteX0" fmla="*/ 72497 w 127106"/>
                <a:gd name="connsiteY0" fmla="*/ 52719 h 279483"/>
                <a:gd name="connsiteX1" fmla="*/ 106681 w 127106"/>
                <a:gd name="connsiteY1" fmla="*/ 24621 h 279483"/>
                <a:gd name="connsiteX2" fmla="*/ 108961 w 127106"/>
                <a:gd name="connsiteY2" fmla="*/ 21842 h 279483"/>
                <a:gd name="connsiteX3" fmla="*/ 104146 w 127106"/>
                <a:gd name="connsiteY3" fmla="*/ 19056 h 279483"/>
                <a:gd name="connsiteX4" fmla="*/ 55528 w 127106"/>
                <a:gd name="connsiteY4" fmla="*/ 50696 h 279483"/>
                <a:gd name="connsiteX5" fmla="*/ 55528 w 127106"/>
                <a:gd name="connsiteY5" fmla="*/ 108395 h 279483"/>
                <a:gd name="connsiteX6" fmla="*/ 45400 w 127106"/>
                <a:gd name="connsiteY6" fmla="*/ 134716 h 279483"/>
                <a:gd name="connsiteX7" fmla="*/ 21344 w 127106"/>
                <a:gd name="connsiteY7" fmla="*/ 142814 h 279483"/>
                <a:gd name="connsiteX8" fmla="*/ 19066 w 127106"/>
                <a:gd name="connsiteY8" fmla="*/ 145600 h 279483"/>
                <a:gd name="connsiteX9" fmla="*/ 23116 w 127106"/>
                <a:gd name="connsiteY9" fmla="*/ 148387 h 279483"/>
                <a:gd name="connsiteX10" fmla="*/ 54773 w 127106"/>
                <a:gd name="connsiteY10" fmla="*/ 170913 h 279483"/>
                <a:gd name="connsiteX11" fmla="*/ 55528 w 127106"/>
                <a:gd name="connsiteY11" fmla="*/ 183315 h 279483"/>
                <a:gd name="connsiteX12" fmla="*/ 55528 w 127106"/>
                <a:gd name="connsiteY12" fmla="*/ 233424 h 279483"/>
                <a:gd name="connsiteX13" fmla="*/ 67685 w 127106"/>
                <a:gd name="connsiteY13" fmla="*/ 261769 h 279483"/>
                <a:gd name="connsiteX14" fmla="*/ 104146 w 127106"/>
                <a:gd name="connsiteY14" fmla="*/ 272146 h 279483"/>
                <a:gd name="connsiteX15" fmla="*/ 108961 w 127106"/>
                <a:gd name="connsiteY15" fmla="*/ 269360 h 279483"/>
                <a:gd name="connsiteX16" fmla="*/ 104909 w 127106"/>
                <a:gd name="connsiteY16" fmla="*/ 266581 h 279483"/>
                <a:gd name="connsiteX17" fmla="*/ 73259 w 127106"/>
                <a:gd name="connsiteY17" fmla="*/ 244563 h 279483"/>
                <a:gd name="connsiteX18" fmla="*/ 72497 w 127106"/>
                <a:gd name="connsiteY18" fmla="*/ 232661 h 279483"/>
                <a:gd name="connsiteX19" fmla="*/ 72497 w 127106"/>
                <a:gd name="connsiteY19" fmla="*/ 179512 h 279483"/>
                <a:gd name="connsiteX20" fmla="*/ 62369 w 127106"/>
                <a:gd name="connsiteY20" fmla="*/ 155469 h 279483"/>
                <a:gd name="connsiteX21" fmla="*/ 42618 w 127106"/>
                <a:gd name="connsiteY21" fmla="*/ 145600 h 279483"/>
                <a:gd name="connsiteX22" fmla="*/ 72497 w 127106"/>
                <a:gd name="connsiteY22" fmla="*/ 113461 h 279483"/>
                <a:gd name="connsiteX23" fmla="*/ 72497 w 127106"/>
                <a:gd name="connsiteY23" fmla="*/ 52719 h 27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79483">
                  <a:moveTo>
                    <a:pt x="72497" y="52719"/>
                  </a:moveTo>
                  <a:cubicBezTo>
                    <a:pt x="72497" y="42596"/>
                    <a:pt x="79083" y="26392"/>
                    <a:pt x="106681" y="24621"/>
                  </a:cubicBezTo>
                  <a:cubicBezTo>
                    <a:pt x="107952" y="24367"/>
                    <a:pt x="108961" y="23359"/>
                    <a:pt x="108961" y="21842"/>
                  </a:cubicBezTo>
                  <a:cubicBezTo>
                    <a:pt x="108961" y="19056"/>
                    <a:pt x="106934" y="19056"/>
                    <a:pt x="104146" y="19056"/>
                  </a:cubicBezTo>
                  <a:cubicBezTo>
                    <a:pt x="78829" y="19056"/>
                    <a:pt x="55782" y="31966"/>
                    <a:pt x="55528" y="50696"/>
                  </a:cubicBezTo>
                  <a:lnTo>
                    <a:pt x="55528" y="108395"/>
                  </a:lnTo>
                  <a:cubicBezTo>
                    <a:pt x="55528" y="118264"/>
                    <a:pt x="55528" y="126362"/>
                    <a:pt x="45400" y="134716"/>
                  </a:cubicBezTo>
                  <a:cubicBezTo>
                    <a:pt x="36543" y="142060"/>
                    <a:pt x="26913" y="142567"/>
                    <a:pt x="21344" y="142814"/>
                  </a:cubicBezTo>
                  <a:cubicBezTo>
                    <a:pt x="20082" y="143068"/>
                    <a:pt x="19066" y="144084"/>
                    <a:pt x="19066" y="145600"/>
                  </a:cubicBezTo>
                  <a:cubicBezTo>
                    <a:pt x="19066" y="148133"/>
                    <a:pt x="20581" y="148133"/>
                    <a:pt x="23116" y="148387"/>
                  </a:cubicBezTo>
                  <a:cubicBezTo>
                    <a:pt x="39830" y="149397"/>
                    <a:pt x="51986" y="158510"/>
                    <a:pt x="54773" y="170913"/>
                  </a:cubicBezTo>
                  <a:cubicBezTo>
                    <a:pt x="55528" y="173692"/>
                    <a:pt x="55528" y="174199"/>
                    <a:pt x="55528" y="183315"/>
                  </a:cubicBezTo>
                  <a:lnTo>
                    <a:pt x="55528" y="233424"/>
                  </a:lnTo>
                  <a:cubicBezTo>
                    <a:pt x="55528" y="244055"/>
                    <a:pt x="55528" y="252154"/>
                    <a:pt x="67685" y="261769"/>
                  </a:cubicBezTo>
                  <a:cubicBezTo>
                    <a:pt x="77558" y="269360"/>
                    <a:pt x="94273" y="272146"/>
                    <a:pt x="104146" y="272146"/>
                  </a:cubicBezTo>
                  <a:cubicBezTo>
                    <a:pt x="106934" y="272146"/>
                    <a:pt x="108961" y="272146"/>
                    <a:pt x="108961" y="269360"/>
                  </a:cubicBezTo>
                  <a:cubicBezTo>
                    <a:pt x="108961" y="266835"/>
                    <a:pt x="107443" y="266835"/>
                    <a:pt x="104909" y="266581"/>
                  </a:cubicBezTo>
                  <a:cubicBezTo>
                    <a:pt x="88957" y="265563"/>
                    <a:pt x="76549" y="257465"/>
                    <a:pt x="73259" y="244563"/>
                  </a:cubicBezTo>
                  <a:cubicBezTo>
                    <a:pt x="72497" y="242284"/>
                    <a:pt x="72497" y="241776"/>
                    <a:pt x="72497" y="232661"/>
                  </a:cubicBezTo>
                  <a:lnTo>
                    <a:pt x="72497" y="179512"/>
                  </a:lnTo>
                  <a:cubicBezTo>
                    <a:pt x="72497" y="167872"/>
                    <a:pt x="70470" y="163569"/>
                    <a:pt x="62369" y="155469"/>
                  </a:cubicBezTo>
                  <a:cubicBezTo>
                    <a:pt x="57045" y="150158"/>
                    <a:pt x="49706" y="147626"/>
                    <a:pt x="42618" y="145600"/>
                  </a:cubicBezTo>
                  <a:cubicBezTo>
                    <a:pt x="63378" y="139780"/>
                    <a:pt x="72497" y="128140"/>
                    <a:pt x="72497" y="113461"/>
                  </a:cubicBezTo>
                  <a:lnTo>
                    <a:pt x="72497" y="5271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97" name="Forme libre : forme 196">
              <a:extLst>
                <a:ext uri="{FF2B5EF4-FFF2-40B4-BE49-F238E27FC236}">
                  <a16:creationId xmlns:a16="http://schemas.microsoft.com/office/drawing/2014/main" id="{19B78026-9758-461E-A77B-5DC5A05A4A84}"/>
                </a:ext>
              </a:extLst>
            </p:cNvPr>
            <p:cNvSpPr/>
            <p:nvPr>
              <p:custDataLst>
                <p:tags r:id="rId216"/>
              </p:custDataLst>
            </p:nvPr>
          </p:nvSpPr>
          <p:spPr>
            <a:xfrm>
              <a:off x="9199732" y="-16715599"/>
              <a:ext cx="101685" cy="203260"/>
            </a:xfrm>
            <a:custGeom>
              <a:avLst/>
              <a:gdLst>
                <a:gd name="connsiteX0" fmla="*/ 70981 w 101685"/>
                <a:gd name="connsiteY0" fmla="*/ 25629 h 203260"/>
                <a:gd name="connsiteX1" fmla="*/ 65150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6 w 101685"/>
                <a:gd name="connsiteY6" fmla="*/ 179766 h 203260"/>
                <a:gd name="connsiteX7" fmla="*/ 20583 w 101685"/>
                <a:gd name="connsiteY7" fmla="*/ 179766 h 203260"/>
                <a:gd name="connsiteX8" fmla="*/ 20583 w 101685"/>
                <a:gd name="connsiteY8" fmla="*/ 187610 h 203260"/>
                <a:gd name="connsiteX9" fmla="*/ 61607 w 101685"/>
                <a:gd name="connsiteY9" fmla="*/ 186849 h 203260"/>
                <a:gd name="connsiteX10" fmla="*/ 102630 w 101685"/>
                <a:gd name="connsiteY10" fmla="*/ 187610 h 203260"/>
                <a:gd name="connsiteX11" fmla="*/ 102630 w 101685"/>
                <a:gd name="connsiteY11" fmla="*/ 179766 h 203260"/>
                <a:gd name="connsiteX12" fmla="*/ 94527 w 101685"/>
                <a:gd name="connsiteY12" fmla="*/ 179766 h 203260"/>
                <a:gd name="connsiteX13" fmla="*/ 70981 w 101685"/>
                <a:gd name="connsiteY13" fmla="*/ 167618 h 203260"/>
                <a:gd name="connsiteX14" fmla="*/ 70981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1" y="25629"/>
                  </a:moveTo>
                  <a:cubicBezTo>
                    <a:pt x="70981" y="19557"/>
                    <a:pt x="70981" y="19056"/>
                    <a:pt x="65150" y="19056"/>
                  </a:cubicBezTo>
                  <a:cubicBezTo>
                    <a:pt x="49452" y="35253"/>
                    <a:pt x="27169" y="35253"/>
                    <a:pt x="19066" y="35253"/>
                  </a:cubicBezTo>
                  <a:lnTo>
                    <a:pt x="19066" y="43097"/>
                  </a:lnTo>
                  <a:cubicBezTo>
                    <a:pt x="24127" y="43097"/>
                    <a:pt x="39069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6" y="179766"/>
                  </a:cubicBezTo>
                  <a:lnTo>
                    <a:pt x="20583" y="179766"/>
                  </a:lnTo>
                  <a:lnTo>
                    <a:pt x="20583" y="187610"/>
                  </a:lnTo>
                  <a:cubicBezTo>
                    <a:pt x="29449" y="186849"/>
                    <a:pt x="51478" y="186849"/>
                    <a:pt x="61607" y="186849"/>
                  </a:cubicBezTo>
                  <a:cubicBezTo>
                    <a:pt x="71736" y="186849"/>
                    <a:pt x="93765" y="186849"/>
                    <a:pt x="102630" y="187610"/>
                  </a:cubicBezTo>
                  <a:lnTo>
                    <a:pt x="102630" y="179766"/>
                  </a:lnTo>
                  <a:lnTo>
                    <a:pt x="94527" y="179766"/>
                  </a:lnTo>
                  <a:cubicBezTo>
                    <a:pt x="71736" y="179766"/>
                    <a:pt x="70981" y="176980"/>
                    <a:pt x="70981" y="167618"/>
                  </a:cubicBezTo>
                  <a:lnTo>
                    <a:pt x="70981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98" name="Forme libre : forme 197">
              <a:extLst>
                <a:ext uri="{FF2B5EF4-FFF2-40B4-BE49-F238E27FC236}">
                  <a16:creationId xmlns:a16="http://schemas.microsoft.com/office/drawing/2014/main" id="{F4219DBC-A996-4562-85B4-B4C07DD5C38A}"/>
                </a:ext>
              </a:extLst>
            </p:cNvPr>
            <p:cNvSpPr/>
            <p:nvPr>
              <p:custDataLst>
                <p:tags r:id="rId217"/>
              </p:custDataLst>
            </p:nvPr>
          </p:nvSpPr>
          <p:spPr>
            <a:xfrm>
              <a:off x="9325592" y="-16573873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99" name="Forme libre : forme 198">
              <a:extLst>
                <a:ext uri="{FF2B5EF4-FFF2-40B4-BE49-F238E27FC236}">
                  <a16:creationId xmlns:a16="http://schemas.microsoft.com/office/drawing/2014/main" id="{63005B35-37FF-4F5B-907A-F9A78CEE0C3B}"/>
                </a:ext>
              </a:extLst>
            </p:cNvPr>
            <p:cNvSpPr/>
            <p:nvPr>
              <p:custDataLst>
                <p:tags r:id="rId218"/>
              </p:custDataLst>
            </p:nvPr>
          </p:nvSpPr>
          <p:spPr>
            <a:xfrm>
              <a:off x="9429045" y="-16715599"/>
              <a:ext cx="127107" cy="203260"/>
            </a:xfrm>
            <a:custGeom>
              <a:avLst/>
              <a:gdLst>
                <a:gd name="connsiteX0" fmla="*/ 38561 w 127106"/>
                <a:gd name="connsiteY0" fmla="*/ 168127 h 203260"/>
                <a:gd name="connsiteX1" fmla="*/ 65404 w 127106"/>
                <a:gd name="connsiteY1" fmla="*/ 142052 h 203260"/>
                <a:gd name="connsiteX2" fmla="*/ 120100 w 127106"/>
                <a:gd name="connsiteY2" fmla="*/ 68156 h 203260"/>
                <a:gd name="connsiteX3" fmla="*/ 66422 w 127106"/>
                <a:gd name="connsiteY3" fmla="*/ 19056 h 203260"/>
                <a:gd name="connsiteX4" fmla="*/ 19066 w 127106"/>
                <a:gd name="connsiteY4" fmla="*/ 64860 h 203260"/>
                <a:gd name="connsiteX5" fmla="*/ 32483 w 127106"/>
                <a:gd name="connsiteY5" fmla="*/ 79033 h 203260"/>
                <a:gd name="connsiteX6" fmla="*/ 45655 w 127106"/>
                <a:gd name="connsiteY6" fmla="*/ 65623 h 203260"/>
                <a:gd name="connsiteX7" fmla="*/ 32230 w 127106"/>
                <a:gd name="connsiteY7" fmla="*/ 52459 h 203260"/>
                <a:gd name="connsiteX8" fmla="*/ 28940 w 127106"/>
                <a:gd name="connsiteY8" fmla="*/ 52713 h 203260"/>
                <a:gd name="connsiteX9" fmla="*/ 63124 w 127106"/>
                <a:gd name="connsiteY9" fmla="*/ 26901 h 203260"/>
                <a:gd name="connsiteX10" fmla="*/ 97062 w 127106"/>
                <a:gd name="connsiteY10" fmla="*/ 68156 h 203260"/>
                <a:gd name="connsiteX11" fmla="*/ 70473 w 127106"/>
                <a:gd name="connsiteY11" fmla="*/ 124084 h 203260"/>
                <a:gd name="connsiteX12" fmla="*/ 21846 w 127106"/>
                <a:gd name="connsiteY12" fmla="*/ 178250 h 203260"/>
                <a:gd name="connsiteX13" fmla="*/ 19066 w 127106"/>
                <a:gd name="connsiteY13" fmla="*/ 187610 h 203260"/>
                <a:gd name="connsiteX14" fmla="*/ 113014 w 127106"/>
                <a:gd name="connsiteY14" fmla="*/ 187610 h 203260"/>
                <a:gd name="connsiteX15" fmla="*/ 120100 w 127106"/>
                <a:gd name="connsiteY15" fmla="*/ 143577 h 203260"/>
                <a:gd name="connsiteX16" fmla="*/ 113768 w 127106"/>
                <a:gd name="connsiteY16" fmla="*/ 143577 h 203260"/>
                <a:gd name="connsiteX17" fmla="*/ 108199 w 127106"/>
                <a:gd name="connsiteY17" fmla="*/ 166101 h 203260"/>
                <a:gd name="connsiteX18" fmla="*/ 84145 w 127106"/>
                <a:gd name="connsiteY18" fmla="*/ 168127 h 203260"/>
                <a:gd name="connsiteX19" fmla="*/ 38561 w 127106"/>
                <a:gd name="connsiteY19" fmla="*/ 168127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1" y="168127"/>
                  </a:moveTo>
                  <a:lnTo>
                    <a:pt x="65404" y="142052"/>
                  </a:lnTo>
                  <a:cubicBezTo>
                    <a:pt x="104910" y="107125"/>
                    <a:pt x="120100" y="93459"/>
                    <a:pt x="120100" y="68156"/>
                  </a:cubicBezTo>
                  <a:cubicBezTo>
                    <a:pt x="120100" y="39302"/>
                    <a:pt x="97308" y="19056"/>
                    <a:pt x="66422" y="19056"/>
                  </a:cubicBezTo>
                  <a:cubicBezTo>
                    <a:pt x="37806" y="19056"/>
                    <a:pt x="19066" y="42336"/>
                    <a:pt x="19066" y="64860"/>
                  </a:cubicBezTo>
                  <a:cubicBezTo>
                    <a:pt x="19066" y="79033"/>
                    <a:pt x="31729" y="79033"/>
                    <a:pt x="32483" y="79033"/>
                  </a:cubicBezTo>
                  <a:cubicBezTo>
                    <a:pt x="36789" y="79033"/>
                    <a:pt x="45655" y="76001"/>
                    <a:pt x="45655" y="65623"/>
                  </a:cubicBezTo>
                  <a:cubicBezTo>
                    <a:pt x="45655" y="59040"/>
                    <a:pt x="41095" y="52459"/>
                    <a:pt x="32230" y="52459"/>
                  </a:cubicBezTo>
                  <a:cubicBezTo>
                    <a:pt x="30203" y="52459"/>
                    <a:pt x="29703" y="52459"/>
                    <a:pt x="28940" y="52713"/>
                  </a:cubicBezTo>
                  <a:cubicBezTo>
                    <a:pt x="34764" y="36261"/>
                    <a:pt x="48435" y="26901"/>
                    <a:pt x="63124" y="26901"/>
                  </a:cubicBezTo>
                  <a:cubicBezTo>
                    <a:pt x="86170" y="26901"/>
                    <a:pt x="97062" y="47400"/>
                    <a:pt x="97062" y="68156"/>
                  </a:cubicBezTo>
                  <a:cubicBezTo>
                    <a:pt x="97062" y="88402"/>
                    <a:pt x="84398" y="108395"/>
                    <a:pt x="70473" y="124084"/>
                  </a:cubicBezTo>
                  <a:lnTo>
                    <a:pt x="21846" y="178250"/>
                  </a:lnTo>
                  <a:cubicBezTo>
                    <a:pt x="19066" y="181029"/>
                    <a:pt x="19066" y="181537"/>
                    <a:pt x="19066" y="187610"/>
                  </a:cubicBezTo>
                  <a:lnTo>
                    <a:pt x="113014" y="187610"/>
                  </a:lnTo>
                  <a:lnTo>
                    <a:pt x="120100" y="143577"/>
                  </a:lnTo>
                  <a:lnTo>
                    <a:pt x="113768" y="143577"/>
                  </a:lnTo>
                  <a:cubicBezTo>
                    <a:pt x="112505" y="151167"/>
                    <a:pt x="110734" y="162299"/>
                    <a:pt x="108199" y="166101"/>
                  </a:cubicBezTo>
                  <a:cubicBezTo>
                    <a:pt x="106428" y="168127"/>
                    <a:pt x="89713" y="168127"/>
                    <a:pt x="84145" y="168127"/>
                  </a:cubicBezTo>
                  <a:lnTo>
                    <a:pt x="38561" y="1681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00" name="Forme libre : forme 199">
              <a:extLst>
                <a:ext uri="{FF2B5EF4-FFF2-40B4-BE49-F238E27FC236}">
                  <a16:creationId xmlns:a16="http://schemas.microsoft.com/office/drawing/2014/main" id="{387F79D8-86CC-4BDF-A458-7BD4C1900508}"/>
                </a:ext>
              </a:extLst>
            </p:cNvPr>
            <p:cNvSpPr/>
            <p:nvPr>
              <p:custDataLst>
                <p:tags r:id="rId219"/>
              </p:custDataLst>
            </p:nvPr>
          </p:nvSpPr>
          <p:spPr>
            <a:xfrm>
              <a:off x="9561240" y="-16736862"/>
              <a:ext cx="127107" cy="279483"/>
            </a:xfrm>
            <a:custGeom>
              <a:avLst/>
              <a:gdLst>
                <a:gd name="connsiteX0" fmla="*/ 55529 w 127106"/>
                <a:gd name="connsiteY0" fmla="*/ 238481 h 279483"/>
                <a:gd name="connsiteX1" fmla="*/ 21346 w 127106"/>
                <a:gd name="connsiteY1" fmla="*/ 266581 h 279483"/>
                <a:gd name="connsiteX2" fmla="*/ 19066 w 127106"/>
                <a:gd name="connsiteY2" fmla="*/ 269360 h 279483"/>
                <a:gd name="connsiteX3" fmla="*/ 24134 w 127106"/>
                <a:gd name="connsiteY3" fmla="*/ 272146 h 279483"/>
                <a:gd name="connsiteX4" fmla="*/ 72498 w 127106"/>
                <a:gd name="connsiteY4" fmla="*/ 240506 h 279483"/>
                <a:gd name="connsiteX5" fmla="*/ 72498 w 127106"/>
                <a:gd name="connsiteY5" fmla="*/ 182807 h 279483"/>
                <a:gd name="connsiteX6" fmla="*/ 82627 w 127106"/>
                <a:gd name="connsiteY6" fmla="*/ 156487 h 279483"/>
                <a:gd name="connsiteX7" fmla="*/ 106682 w 127106"/>
                <a:gd name="connsiteY7" fmla="*/ 148387 h 279483"/>
                <a:gd name="connsiteX8" fmla="*/ 108962 w 127106"/>
                <a:gd name="connsiteY8" fmla="*/ 145600 h 279483"/>
                <a:gd name="connsiteX9" fmla="*/ 104910 w 127106"/>
                <a:gd name="connsiteY9" fmla="*/ 142814 h 279483"/>
                <a:gd name="connsiteX10" fmla="*/ 73261 w 127106"/>
                <a:gd name="connsiteY10" fmla="*/ 120289 h 279483"/>
                <a:gd name="connsiteX11" fmla="*/ 72498 w 127106"/>
                <a:gd name="connsiteY11" fmla="*/ 107894 h 279483"/>
                <a:gd name="connsiteX12" fmla="*/ 72498 w 127106"/>
                <a:gd name="connsiteY12" fmla="*/ 57778 h 279483"/>
                <a:gd name="connsiteX13" fmla="*/ 60344 w 127106"/>
                <a:gd name="connsiteY13" fmla="*/ 29433 h 279483"/>
                <a:gd name="connsiteX14" fmla="*/ 24134 w 127106"/>
                <a:gd name="connsiteY14" fmla="*/ 19056 h 279483"/>
                <a:gd name="connsiteX15" fmla="*/ 19066 w 127106"/>
                <a:gd name="connsiteY15" fmla="*/ 21842 h 279483"/>
                <a:gd name="connsiteX16" fmla="*/ 23117 w 127106"/>
                <a:gd name="connsiteY16" fmla="*/ 24621 h 279483"/>
                <a:gd name="connsiteX17" fmla="*/ 54774 w 127106"/>
                <a:gd name="connsiteY17" fmla="*/ 46647 h 279483"/>
                <a:gd name="connsiteX18" fmla="*/ 55529 w 127106"/>
                <a:gd name="connsiteY18" fmla="*/ 58539 h 279483"/>
                <a:gd name="connsiteX19" fmla="*/ 55529 w 127106"/>
                <a:gd name="connsiteY19" fmla="*/ 111690 h 279483"/>
                <a:gd name="connsiteX20" fmla="*/ 65658 w 127106"/>
                <a:gd name="connsiteY20" fmla="*/ 135731 h 279483"/>
                <a:gd name="connsiteX21" fmla="*/ 85415 w 127106"/>
                <a:gd name="connsiteY21" fmla="*/ 145600 h 279483"/>
                <a:gd name="connsiteX22" fmla="*/ 55529 w 127106"/>
                <a:gd name="connsiteY22" fmla="*/ 177741 h 279483"/>
                <a:gd name="connsiteX23" fmla="*/ 55529 w 127106"/>
                <a:gd name="connsiteY23" fmla="*/ 238481 h 27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79483">
                  <a:moveTo>
                    <a:pt x="55529" y="238481"/>
                  </a:moveTo>
                  <a:cubicBezTo>
                    <a:pt x="55529" y="248612"/>
                    <a:pt x="48944" y="264810"/>
                    <a:pt x="21346" y="266581"/>
                  </a:cubicBezTo>
                  <a:cubicBezTo>
                    <a:pt x="20082" y="266835"/>
                    <a:pt x="19066" y="267843"/>
                    <a:pt x="19066" y="269360"/>
                  </a:cubicBezTo>
                  <a:cubicBezTo>
                    <a:pt x="19066" y="272146"/>
                    <a:pt x="21854" y="272146"/>
                    <a:pt x="24134" y="272146"/>
                  </a:cubicBezTo>
                  <a:cubicBezTo>
                    <a:pt x="48698" y="272146"/>
                    <a:pt x="72244" y="259743"/>
                    <a:pt x="72498" y="240506"/>
                  </a:cubicBezTo>
                  <a:lnTo>
                    <a:pt x="72498" y="182807"/>
                  </a:lnTo>
                  <a:cubicBezTo>
                    <a:pt x="72498" y="172937"/>
                    <a:pt x="72498" y="164839"/>
                    <a:pt x="82627" y="156487"/>
                  </a:cubicBezTo>
                  <a:cubicBezTo>
                    <a:pt x="91493" y="149142"/>
                    <a:pt x="101113" y="148641"/>
                    <a:pt x="106682" y="148387"/>
                  </a:cubicBezTo>
                  <a:cubicBezTo>
                    <a:pt x="107953" y="148133"/>
                    <a:pt x="108962" y="147117"/>
                    <a:pt x="108962" y="145600"/>
                  </a:cubicBezTo>
                  <a:cubicBezTo>
                    <a:pt x="108962" y="143068"/>
                    <a:pt x="107445" y="143068"/>
                    <a:pt x="104910" y="142814"/>
                  </a:cubicBezTo>
                  <a:cubicBezTo>
                    <a:pt x="88196" y="141806"/>
                    <a:pt x="76041" y="132690"/>
                    <a:pt x="73261" y="120289"/>
                  </a:cubicBezTo>
                  <a:cubicBezTo>
                    <a:pt x="72498" y="117510"/>
                    <a:pt x="72498" y="117001"/>
                    <a:pt x="72498" y="107894"/>
                  </a:cubicBezTo>
                  <a:lnTo>
                    <a:pt x="72498" y="57778"/>
                  </a:lnTo>
                  <a:cubicBezTo>
                    <a:pt x="72498" y="47146"/>
                    <a:pt x="72498" y="39048"/>
                    <a:pt x="60344" y="29433"/>
                  </a:cubicBezTo>
                  <a:cubicBezTo>
                    <a:pt x="50215" y="21588"/>
                    <a:pt x="32738" y="19056"/>
                    <a:pt x="24134" y="19056"/>
                  </a:cubicBezTo>
                  <a:cubicBezTo>
                    <a:pt x="21854" y="19056"/>
                    <a:pt x="19066" y="19056"/>
                    <a:pt x="19066" y="21842"/>
                  </a:cubicBezTo>
                  <a:cubicBezTo>
                    <a:pt x="19066" y="24367"/>
                    <a:pt x="20583" y="24367"/>
                    <a:pt x="23117" y="24621"/>
                  </a:cubicBezTo>
                  <a:cubicBezTo>
                    <a:pt x="39069" y="25637"/>
                    <a:pt x="51478" y="33735"/>
                    <a:pt x="54774" y="46647"/>
                  </a:cubicBezTo>
                  <a:cubicBezTo>
                    <a:pt x="55529" y="48917"/>
                    <a:pt x="55529" y="49426"/>
                    <a:pt x="55529" y="58539"/>
                  </a:cubicBezTo>
                  <a:lnTo>
                    <a:pt x="55529" y="111690"/>
                  </a:lnTo>
                  <a:cubicBezTo>
                    <a:pt x="55529" y="123330"/>
                    <a:pt x="57556" y="127633"/>
                    <a:pt x="65658" y="135731"/>
                  </a:cubicBezTo>
                  <a:cubicBezTo>
                    <a:pt x="70981" y="141043"/>
                    <a:pt x="78321" y="143577"/>
                    <a:pt x="85415" y="145600"/>
                  </a:cubicBezTo>
                  <a:cubicBezTo>
                    <a:pt x="64650" y="151420"/>
                    <a:pt x="55529" y="163060"/>
                    <a:pt x="55529" y="177741"/>
                  </a:cubicBezTo>
                  <a:lnTo>
                    <a:pt x="55529" y="2384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F419B53E-97F5-47F9-AA70-B230F1E052A1}"/>
                </a:ext>
              </a:extLst>
            </p:cNvPr>
            <p:cNvSpPr/>
            <p:nvPr>
              <p:custDataLst>
                <p:tags r:id="rId220"/>
              </p:custDataLst>
            </p:nvPr>
          </p:nvSpPr>
          <p:spPr>
            <a:xfrm>
              <a:off x="9691406" y="-16573873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8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3C61CFBC-925C-4A99-BFC4-3A7B45A9CBB1}"/>
                </a:ext>
              </a:extLst>
            </p:cNvPr>
            <p:cNvSpPr/>
            <p:nvPr>
              <p:custDataLst>
                <p:tags r:id="rId221"/>
              </p:custDataLst>
            </p:nvPr>
          </p:nvSpPr>
          <p:spPr>
            <a:xfrm>
              <a:off x="6502823" y="-16280111"/>
              <a:ext cx="50843" cy="279483"/>
            </a:xfrm>
            <a:custGeom>
              <a:avLst/>
              <a:gdLst>
                <a:gd name="connsiteX0" fmla="*/ 53758 w 50842"/>
                <a:gd name="connsiteY0" fmla="*/ 272146 h 279483"/>
                <a:gd name="connsiteX1" fmla="*/ 53758 w 50842"/>
                <a:gd name="connsiteY1" fmla="*/ 262023 h 279483"/>
                <a:gd name="connsiteX2" fmla="*/ 29195 w 50842"/>
                <a:gd name="connsiteY2" fmla="*/ 262023 h 279483"/>
                <a:gd name="connsiteX3" fmla="*/ 29195 w 50842"/>
                <a:gd name="connsiteY3" fmla="*/ 29179 h 279483"/>
                <a:gd name="connsiteX4" fmla="*/ 53758 w 50842"/>
                <a:gd name="connsiteY4" fmla="*/ 29179 h 279483"/>
                <a:gd name="connsiteX5" fmla="*/ 53758 w 50842"/>
                <a:gd name="connsiteY5" fmla="*/ 19056 h 279483"/>
                <a:gd name="connsiteX6" fmla="*/ 19066 w 50842"/>
                <a:gd name="connsiteY6" fmla="*/ 19056 h 279483"/>
                <a:gd name="connsiteX7" fmla="*/ 19066 w 50842"/>
                <a:gd name="connsiteY7" fmla="*/ 272146 h 279483"/>
                <a:gd name="connsiteX8" fmla="*/ 53758 w 50842"/>
                <a:gd name="connsiteY8" fmla="*/ 272146 h 27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279483">
                  <a:moveTo>
                    <a:pt x="53758" y="272146"/>
                  </a:moveTo>
                  <a:lnTo>
                    <a:pt x="53758" y="262023"/>
                  </a:lnTo>
                  <a:lnTo>
                    <a:pt x="29195" y="262023"/>
                  </a:lnTo>
                  <a:lnTo>
                    <a:pt x="29195" y="29179"/>
                  </a:lnTo>
                  <a:lnTo>
                    <a:pt x="53758" y="29179"/>
                  </a:lnTo>
                  <a:lnTo>
                    <a:pt x="53758" y="19056"/>
                  </a:lnTo>
                  <a:lnTo>
                    <a:pt x="19066" y="19056"/>
                  </a:lnTo>
                  <a:lnTo>
                    <a:pt x="19066" y="272146"/>
                  </a:lnTo>
                  <a:lnTo>
                    <a:pt x="53758" y="27214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03" name="Forme libre : forme 202">
              <a:extLst>
                <a:ext uri="{FF2B5EF4-FFF2-40B4-BE49-F238E27FC236}">
                  <a16:creationId xmlns:a16="http://schemas.microsoft.com/office/drawing/2014/main" id="{72642FA5-35E4-4B48-9BC5-34E3724E9CDB}"/>
                </a:ext>
              </a:extLst>
            </p:cNvPr>
            <p:cNvSpPr/>
            <p:nvPr>
              <p:custDataLst>
                <p:tags r:id="rId222"/>
              </p:custDataLst>
            </p:nvPr>
          </p:nvSpPr>
          <p:spPr>
            <a:xfrm>
              <a:off x="6555188" y="-16265938"/>
              <a:ext cx="127107" cy="203260"/>
            </a:xfrm>
            <a:custGeom>
              <a:avLst/>
              <a:gdLst>
                <a:gd name="connsiteX0" fmla="*/ 67684 w 127106"/>
                <a:gd name="connsiteY0" fmla="*/ 21842 h 203260"/>
                <a:gd name="connsiteX1" fmla="*/ 64396 w 127106"/>
                <a:gd name="connsiteY1" fmla="*/ 19056 h 203260"/>
                <a:gd name="connsiteX2" fmla="*/ 33501 w 127106"/>
                <a:gd name="connsiteY2" fmla="*/ 21588 h 203260"/>
                <a:gd name="connsiteX3" fmla="*/ 28686 w 127106"/>
                <a:gd name="connsiteY3" fmla="*/ 26647 h 203260"/>
                <a:gd name="connsiteX4" fmla="*/ 34764 w 127106"/>
                <a:gd name="connsiteY4" fmla="*/ 29688 h 203260"/>
                <a:gd name="connsiteX5" fmla="*/ 47427 w 127106"/>
                <a:gd name="connsiteY5" fmla="*/ 33991 h 203260"/>
                <a:gd name="connsiteX6" fmla="*/ 43883 w 127106"/>
                <a:gd name="connsiteY6" fmla="*/ 49680 h 203260"/>
                <a:gd name="connsiteX7" fmla="*/ 23118 w 127106"/>
                <a:gd name="connsiteY7" fmla="*/ 132191 h 203260"/>
                <a:gd name="connsiteX8" fmla="*/ 19066 w 127106"/>
                <a:gd name="connsiteY8" fmla="*/ 157749 h 203260"/>
                <a:gd name="connsiteX9" fmla="*/ 51224 w 127106"/>
                <a:gd name="connsiteY9" fmla="*/ 197488 h 203260"/>
                <a:gd name="connsiteX10" fmla="*/ 112251 w 127106"/>
                <a:gd name="connsiteY10" fmla="*/ 123330 h 203260"/>
                <a:gd name="connsiteX11" fmla="*/ 78576 w 127106"/>
                <a:gd name="connsiteY11" fmla="*/ 82837 h 203260"/>
                <a:gd name="connsiteX12" fmla="*/ 48952 w 127106"/>
                <a:gd name="connsiteY12" fmla="*/ 98017 h 203260"/>
                <a:gd name="connsiteX13" fmla="*/ 67684 w 127106"/>
                <a:gd name="connsiteY13" fmla="*/ 21842 h 203260"/>
                <a:gd name="connsiteX14" fmla="*/ 43883 w 127106"/>
                <a:gd name="connsiteY14" fmla="*/ 117510 h 203260"/>
                <a:gd name="connsiteX15" fmla="*/ 47681 w 127106"/>
                <a:gd name="connsiteY15" fmla="*/ 108649 h 203260"/>
                <a:gd name="connsiteX16" fmla="*/ 78067 w 127106"/>
                <a:gd name="connsiteY16" fmla="*/ 88402 h 203260"/>
                <a:gd name="connsiteX17" fmla="*/ 94019 w 127106"/>
                <a:gd name="connsiteY17" fmla="*/ 112189 h 203260"/>
                <a:gd name="connsiteX18" fmla="*/ 81110 w 127106"/>
                <a:gd name="connsiteY18" fmla="*/ 165848 h 203260"/>
                <a:gd name="connsiteX19" fmla="*/ 51224 w 127106"/>
                <a:gd name="connsiteY19" fmla="*/ 191914 h 203260"/>
                <a:gd name="connsiteX20" fmla="*/ 34263 w 127106"/>
                <a:gd name="connsiteY20" fmla="*/ 166356 h 203260"/>
                <a:gd name="connsiteX21" fmla="*/ 38315 w 127106"/>
                <a:gd name="connsiteY21" fmla="*/ 140790 h 203260"/>
                <a:gd name="connsiteX22" fmla="*/ 43883 w 127106"/>
                <a:gd name="connsiteY22" fmla="*/ 1175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203260">
                  <a:moveTo>
                    <a:pt x="67684" y="21842"/>
                  </a:moveTo>
                  <a:cubicBezTo>
                    <a:pt x="67684" y="21588"/>
                    <a:pt x="67684" y="19056"/>
                    <a:pt x="64396" y="19056"/>
                  </a:cubicBezTo>
                  <a:cubicBezTo>
                    <a:pt x="58572" y="19056"/>
                    <a:pt x="40086" y="21079"/>
                    <a:pt x="33501" y="21588"/>
                  </a:cubicBezTo>
                  <a:cubicBezTo>
                    <a:pt x="31475" y="21842"/>
                    <a:pt x="28686" y="22097"/>
                    <a:pt x="28686" y="26647"/>
                  </a:cubicBezTo>
                  <a:cubicBezTo>
                    <a:pt x="28686" y="29688"/>
                    <a:pt x="30966" y="29688"/>
                    <a:pt x="34764" y="29688"/>
                  </a:cubicBezTo>
                  <a:cubicBezTo>
                    <a:pt x="46926" y="29688"/>
                    <a:pt x="47427" y="31457"/>
                    <a:pt x="47427" y="33991"/>
                  </a:cubicBezTo>
                  <a:cubicBezTo>
                    <a:pt x="47427" y="35760"/>
                    <a:pt x="45147" y="44369"/>
                    <a:pt x="43883" y="49680"/>
                  </a:cubicBezTo>
                  <a:lnTo>
                    <a:pt x="23118" y="132191"/>
                  </a:lnTo>
                  <a:cubicBezTo>
                    <a:pt x="20083" y="144839"/>
                    <a:pt x="19066" y="148888"/>
                    <a:pt x="19066" y="157749"/>
                  </a:cubicBezTo>
                  <a:cubicBezTo>
                    <a:pt x="19066" y="181790"/>
                    <a:pt x="32492" y="197488"/>
                    <a:pt x="51224" y="197488"/>
                  </a:cubicBezTo>
                  <a:cubicBezTo>
                    <a:pt x="81110" y="197488"/>
                    <a:pt x="112251" y="159774"/>
                    <a:pt x="112251" y="123330"/>
                  </a:cubicBezTo>
                  <a:cubicBezTo>
                    <a:pt x="112251" y="100297"/>
                    <a:pt x="98833" y="82837"/>
                    <a:pt x="78576" y="82837"/>
                  </a:cubicBezTo>
                  <a:cubicBezTo>
                    <a:pt x="66929" y="82837"/>
                    <a:pt x="56547" y="90173"/>
                    <a:pt x="48952" y="98017"/>
                  </a:cubicBezTo>
                  <a:lnTo>
                    <a:pt x="67684" y="21842"/>
                  </a:lnTo>
                  <a:close/>
                  <a:moveTo>
                    <a:pt x="43883" y="117510"/>
                  </a:moveTo>
                  <a:cubicBezTo>
                    <a:pt x="45401" y="111944"/>
                    <a:pt x="45401" y="111436"/>
                    <a:pt x="47681" y="108649"/>
                  </a:cubicBezTo>
                  <a:cubicBezTo>
                    <a:pt x="60089" y="92197"/>
                    <a:pt x="71482" y="88402"/>
                    <a:pt x="78067" y="88402"/>
                  </a:cubicBezTo>
                  <a:cubicBezTo>
                    <a:pt x="87187" y="88402"/>
                    <a:pt x="94019" y="95993"/>
                    <a:pt x="94019" y="112189"/>
                  </a:cubicBezTo>
                  <a:cubicBezTo>
                    <a:pt x="94019" y="127125"/>
                    <a:pt x="85670" y="156232"/>
                    <a:pt x="81110" y="165848"/>
                  </a:cubicBezTo>
                  <a:cubicBezTo>
                    <a:pt x="72753" y="182807"/>
                    <a:pt x="61107" y="191914"/>
                    <a:pt x="51224" y="191914"/>
                  </a:cubicBezTo>
                  <a:cubicBezTo>
                    <a:pt x="42620" y="191914"/>
                    <a:pt x="34263" y="185086"/>
                    <a:pt x="34263" y="166356"/>
                  </a:cubicBezTo>
                  <a:cubicBezTo>
                    <a:pt x="34263" y="161544"/>
                    <a:pt x="34263" y="156741"/>
                    <a:pt x="38315" y="140790"/>
                  </a:cubicBezTo>
                  <a:lnTo>
                    <a:pt x="43883" y="1175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0528EBBA-6C37-4750-B70E-839CBEDC5C87}"/>
                </a:ext>
              </a:extLst>
            </p:cNvPr>
            <p:cNvSpPr/>
            <p:nvPr>
              <p:custDataLst>
                <p:tags r:id="rId223"/>
              </p:custDataLst>
            </p:nvPr>
          </p:nvSpPr>
          <p:spPr>
            <a:xfrm>
              <a:off x="6713032" y="-16171780"/>
              <a:ext cx="50843" cy="50815"/>
            </a:xfrm>
            <a:custGeom>
              <a:avLst/>
              <a:gdLst>
                <a:gd name="connsiteX0" fmla="*/ 39284 w 50842"/>
                <a:gd name="connsiteY0" fmla="*/ 29337 h 50815"/>
                <a:gd name="connsiteX1" fmla="*/ 29179 w 50842"/>
                <a:gd name="connsiteY1" fmla="*/ 19056 h 50815"/>
                <a:gd name="connsiteX2" fmla="*/ 19066 w 50842"/>
                <a:gd name="connsiteY2" fmla="*/ 29162 h 50815"/>
                <a:gd name="connsiteX3" fmla="*/ 29179 w 50842"/>
                <a:gd name="connsiteY3" fmla="*/ 39437 h 50815"/>
                <a:gd name="connsiteX4" fmla="*/ 39284 w 50842"/>
                <a:gd name="connsiteY4" fmla="*/ 29337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39284" y="29337"/>
                  </a:moveTo>
                  <a:cubicBezTo>
                    <a:pt x="39284" y="23668"/>
                    <a:pt x="34851" y="19056"/>
                    <a:pt x="29179" y="19056"/>
                  </a:cubicBezTo>
                  <a:cubicBezTo>
                    <a:pt x="23149" y="19056"/>
                    <a:pt x="19066" y="24018"/>
                    <a:pt x="19066" y="29162"/>
                  </a:cubicBezTo>
                  <a:cubicBezTo>
                    <a:pt x="19066" y="34831"/>
                    <a:pt x="23499" y="39437"/>
                    <a:pt x="29179" y="39437"/>
                  </a:cubicBezTo>
                  <a:cubicBezTo>
                    <a:pt x="35201" y="39437"/>
                    <a:pt x="39284" y="34475"/>
                    <a:pt x="39284" y="293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91C74DB5-0A6A-46B2-9C75-B5F621E51379}"/>
                </a:ext>
              </a:extLst>
            </p:cNvPr>
            <p:cNvSpPr/>
            <p:nvPr>
              <p:custDataLst>
                <p:tags r:id="rId224"/>
              </p:custDataLst>
            </p:nvPr>
          </p:nvSpPr>
          <p:spPr>
            <a:xfrm>
              <a:off x="6662983" y="-16130485"/>
              <a:ext cx="127107" cy="101630"/>
            </a:xfrm>
            <a:custGeom>
              <a:avLst/>
              <a:gdLst>
                <a:gd name="connsiteX0" fmla="*/ 105062 w 127106"/>
                <a:gd name="connsiteY0" fmla="*/ 72220 h 101630"/>
                <a:gd name="connsiteX1" fmla="*/ 127933 w 127106"/>
                <a:gd name="connsiteY1" fmla="*/ 29861 h 101630"/>
                <a:gd name="connsiteX2" fmla="*/ 124922 w 127106"/>
                <a:gd name="connsiteY2" fmla="*/ 27558 h 101630"/>
                <a:gd name="connsiteX3" fmla="*/ 121196 w 127106"/>
                <a:gd name="connsiteY3" fmla="*/ 31989 h 101630"/>
                <a:gd name="connsiteX4" fmla="*/ 104704 w 127106"/>
                <a:gd name="connsiteY4" fmla="*/ 64066 h 101630"/>
                <a:gd name="connsiteX5" fmla="*/ 103822 w 127106"/>
                <a:gd name="connsiteY5" fmla="*/ 47940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0 w 127106"/>
                <a:gd name="connsiteY9" fmla="*/ 83916 h 101630"/>
                <a:gd name="connsiteX10" fmla="*/ 110916 w 127106"/>
                <a:gd name="connsiteY10" fmla="*/ 98978 h 101630"/>
                <a:gd name="connsiteX11" fmla="*/ 127584 w 127106"/>
                <a:gd name="connsiteY11" fmla="*/ 86575 h 101630"/>
                <a:gd name="connsiteX12" fmla="*/ 124564 w 127106"/>
                <a:gd name="connsiteY12" fmla="*/ 84448 h 101630"/>
                <a:gd name="connsiteX13" fmla="*/ 121554 w 127106"/>
                <a:gd name="connsiteY13" fmla="*/ 86219 h 101630"/>
                <a:gd name="connsiteX14" fmla="*/ 111449 w 127106"/>
                <a:gd name="connsiteY14" fmla="*/ 94016 h 101630"/>
                <a:gd name="connsiteX15" fmla="*/ 105062 w 127106"/>
                <a:gd name="connsiteY15" fmla="*/ 72220 h 101630"/>
                <a:gd name="connsiteX16" fmla="*/ 91231 w 127106"/>
                <a:gd name="connsiteY16" fmla="*/ 78246 h 101630"/>
                <a:gd name="connsiteX17" fmla="*/ 52042 w 127106"/>
                <a:gd name="connsiteY17" fmla="*/ 94016 h 101630"/>
                <a:gd name="connsiteX18" fmla="*/ 33779 w 127106"/>
                <a:gd name="connsiteY18" fmla="*/ 74348 h 101630"/>
                <a:gd name="connsiteX19" fmla="*/ 45488 w 127106"/>
                <a:gd name="connsiteY19" fmla="*/ 37659 h 101630"/>
                <a:gd name="connsiteX20" fmla="*/ 69956 w 127106"/>
                <a:gd name="connsiteY20" fmla="*/ 24018 h 101630"/>
                <a:gd name="connsiteX21" fmla="*/ 89634 w 127106"/>
                <a:gd name="connsiteY21" fmla="*/ 48647 h 101630"/>
                <a:gd name="connsiteX22" fmla="*/ 91231 w 127106"/>
                <a:gd name="connsiteY22" fmla="*/ 7824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0"/>
                  </a:moveTo>
                  <a:cubicBezTo>
                    <a:pt x="121371" y="55381"/>
                    <a:pt x="127933" y="31815"/>
                    <a:pt x="127933" y="29861"/>
                  </a:cubicBezTo>
                  <a:cubicBezTo>
                    <a:pt x="127933" y="27558"/>
                    <a:pt x="125804" y="27558"/>
                    <a:pt x="124922" y="27558"/>
                  </a:cubicBezTo>
                  <a:cubicBezTo>
                    <a:pt x="122436" y="27558"/>
                    <a:pt x="122436" y="28090"/>
                    <a:pt x="121196" y="31989"/>
                  </a:cubicBezTo>
                  <a:cubicBezTo>
                    <a:pt x="118002" y="43685"/>
                    <a:pt x="112156" y="54498"/>
                    <a:pt x="104704" y="64066"/>
                  </a:cubicBezTo>
                  <a:cubicBezTo>
                    <a:pt x="104529" y="61407"/>
                    <a:pt x="104172" y="49536"/>
                    <a:pt x="103822" y="47940"/>
                  </a:cubicBezTo>
                  <a:cubicBezTo>
                    <a:pt x="101161" y="30393"/>
                    <a:pt x="87863" y="19056"/>
                    <a:pt x="70131" y="19056"/>
                  </a:cubicBezTo>
                  <a:cubicBezTo>
                    <a:pt x="44066" y="19056"/>
                    <a:pt x="19066" y="43336"/>
                    <a:pt x="19066" y="68148"/>
                  </a:cubicBezTo>
                  <a:cubicBezTo>
                    <a:pt x="19066" y="84448"/>
                    <a:pt x="30942" y="98978"/>
                    <a:pt x="51510" y="98978"/>
                  </a:cubicBezTo>
                  <a:cubicBezTo>
                    <a:pt x="67827" y="98978"/>
                    <a:pt x="82540" y="91538"/>
                    <a:pt x="92470" y="83916"/>
                  </a:cubicBezTo>
                  <a:cubicBezTo>
                    <a:pt x="96553" y="96849"/>
                    <a:pt x="105594" y="98978"/>
                    <a:pt x="110916" y="98978"/>
                  </a:cubicBezTo>
                  <a:cubicBezTo>
                    <a:pt x="121196" y="98978"/>
                    <a:pt x="127584" y="90300"/>
                    <a:pt x="127584" y="86575"/>
                  </a:cubicBezTo>
                  <a:cubicBezTo>
                    <a:pt x="127584" y="84448"/>
                    <a:pt x="125454" y="84448"/>
                    <a:pt x="124564" y="84448"/>
                  </a:cubicBezTo>
                  <a:cubicBezTo>
                    <a:pt x="122261" y="84448"/>
                    <a:pt x="121903" y="85155"/>
                    <a:pt x="121554" y="86219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1" y="94016"/>
                    <a:pt x="105062" y="72220"/>
                  </a:cubicBezTo>
                  <a:close/>
                  <a:moveTo>
                    <a:pt x="91231" y="78246"/>
                  </a:moveTo>
                  <a:cubicBezTo>
                    <a:pt x="73857" y="92420"/>
                    <a:pt x="58787" y="94016"/>
                    <a:pt x="52042" y="94016"/>
                  </a:cubicBezTo>
                  <a:cubicBezTo>
                    <a:pt x="40340" y="94016"/>
                    <a:pt x="33779" y="86219"/>
                    <a:pt x="33779" y="74348"/>
                  </a:cubicBezTo>
                  <a:cubicBezTo>
                    <a:pt x="33779" y="69204"/>
                    <a:pt x="36265" y="49894"/>
                    <a:pt x="45488" y="37659"/>
                  </a:cubicBezTo>
                  <a:cubicBezTo>
                    <a:pt x="53639" y="27027"/>
                    <a:pt x="63744" y="24018"/>
                    <a:pt x="69956" y="24018"/>
                  </a:cubicBezTo>
                  <a:cubicBezTo>
                    <a:pt x="84136" y="24018"/>
                    <a:pt x="88220" y="37659"/>
                    <a:pt x="89634" y="48647"/>
                  </a:cubicBezTo>
                  <a:cubicBezTo>
                    <a:pt x="90699" y="56269"/>
                    <a:pt x="90341" y="68853"/>
                    <a:pt x="91231" y="7824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76747C52-FEC3-489C-A884-7BC19B8D5467}"/>
                </a:ext>
              </a:extLst>
            </p:cNvPr>
            <p:cNvSpPr/>
            <p:nvPr>
              <p:custDataLst>
                <p:tags r:id="rId225"/>
              </p:custDataLst>
            </p:nvPr>
          </p:nvSpPr>
          <p:spPr>
            <a:xfrm>
              <a:off x="6818079" y="-16117122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2 w 50842"/>
                <a:gd name="connsiteY1" fmla="*/ 19056 h 101630"/>
                <a:gd name="connsiteX2" fmla="*/ 19066 w 50842"/>
                <a:gd name="connsiteY2" fmla="*/ 32474 h 101630"/>
                <a:gd name="connsiteX3" fmla="*/ 32492 w 50842"/>
                <a:gd name="connsiteY3" fmla="*/ 45885 h 101630"/>
                <a:gd name="connsiteX4" fmla="*/ 41350 w 50842"/>
                <a:gd name="connsiteY4" fmla="*/ 42598 h 101630"/>
                <a:gd name="connsiteX5" fmla="*/ 42621 w 50842"/>
                <a:gd name="connsiteY5" fmla="*/ 41835 h 101630"/>
                <a:gd name="connsiteX6" fmla="*/ 43129 w 50842"/>
                <a:gd name="connsiteY6" fmla="*/ 45631 h 101630"/>
                <a:gd name="connsiteX7" fmla="*/ 25906 w 50842"/>
                <a:gd name="connsiteY7" fmla="*/ 87894 h 101630"/>
                <a:gd name="connsiteX8" fmla="*/ 23118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2" y="19056"/>
                  </a:cubicBezTo>
                  <a:cubicBezTo>
                    <a:pt x="24135" y="19056"/>
                    <a:pt x="19066" y="25384"/>
                    <a:pt x="19066" y="32474"/>
                  </a:cubicBezTo>
                  <a:cubicBezTo>
                    <a:pt x="19066" y="39302"/>
                    <a:pt x="24135" y="45885"/>
                    <a:pt x="32492" y="45885"/>
                  </a:cubicBezTo>
                  <a:cubicBezTo>
                    <a:pt x="35527" y="45885"/>
                    <a:pt x="38823" y="44868"/>
                    <a:pt x="41350" y="42598"/>
                  </a:cubicBezTo>
                  <a:cubicBezTo>
                    <a:pt x="42112" y="42089"/>
                    <a:pt x="42366" y="41835"/>
                    <a:pt x="42621" y="41835"/>
                  </a:cubicBezTo>
                  <a:cubicBezTo>
                    <a:pt x="42875" y="41835"/>
                    <a:pt x="43129" y="42089"/>
                    <a:pt x="43129" y="45631"/>
                  </a:cubicBezTo>
                  <a:cubicBezTo>
                    <a:pt x="43129" y="64361"/>
                    <a:pt x="34264" y="79541"/>
                    <a:pt x="25906" y="87894"/>
                  </a:cubicBezTo>
                  <a:cubicBezTo>
                    <a:pt x="23118" y="90682"/>
                    <a:pt x="23118" y="91189"/>
                    <a:pt x="23118" y="91944"/>
                  </a:cubicBezTo>
                  <a:cubicBezTo>
                    <a:pt x="23118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07" name="Forme libre : forme 206">
              <a:extLst>
                <a:ext uri="{FF2B5EF4-FFF2-40B4-BE49-F238E27FC236}">
                  <a16:creationId xmlns:a16="http://schemas.microsoft.com/office/drawing/2014/main" id="{6839DB01-2296-452C-BBFD-7B944AFD7929}"/>
                </a:ext>
              </a:extLst>
            </p:cNvPr>
            <p:cNvSpPr/>
            <p:nvPr>
              <p:custDataLst>
                <p:tags r:id="rId226"/>
              </p:custDataLst>
            </p:nvPr>
          </p:nvSpPr>
          <p:spPr>
            <a:xfrm>
              <a:off x="6920807" y="-16265938"/>
              <a:ext cx="127107" cy="203260"/>
            </a:xfrm>
            <a:custGeom>
              <a:avLst/>
              <a:gdLst>
                <a:gd name="connsiteX0" fmla="*/ 67685 w 127106"/>
                <a:gd name="connsiteY0" fmla="*/ 21842 h 203260"/>
                <a:gd name="connsiteX1" fmla="*/ 64395 w 127106"/>
                <a:gd name="connsiteY1" fmla="*/ 19056 h 203260"/>
                <a:gd name="connsiteX2" fmla="*/ 33501 w 127106"/>
                <a:gd name="connsiteY2" fmla="*/ 21588 h 203260"/>
                <a:gd name="connsiteX3" fmla="*/ 28687 w 127106"/>
                <a:gd name="connsiteY3" fmla="*/ 26647 h 203260"/>
                <a:gd name="connsiteX4" fmla="*/ 34764 w 127106"/>
                <a:gd name="connsiteY4" fmla="*/ 29688 h 203260"/>
                <a:gd name="connsiteX5" fmla="*/ 47427 w 127106"/>
                <a:gd name="connsiteY5" fmla="*/ 33991 h 203260"/>
                <a:gd name="connsiteX6" fmla="*/ 43884 w 127106"/>
                <a:gd name="connsiteY6" fmla="*/ 49680 h 203260"/>
                <a:gd name="connsiteX7" fmla="*/ 23117 w 127106"/>
                <a:gd name="connsiteY7" fmla="*/ 132191 h 203260"/>
                <a:gd name="connsiteX8" fmla="*/ 19066 w 127106"/>
                <a:gd name="connsiteY8" fmla="*/ 157749 h 203260"/>
                <a:gd name="connsiteX9" fmla="*/ 51224 w 127106"/>
                <a:gd name="connsiteY9" fmla="*/ 197488 h 203260"/>
                <a:gd name="connsiteX10" fmla="*/ 112251 w 127106"/>
                <a:gd name="connsiteY10" fmla="*/ 123330 h 203260"/>
                <a:gd name="connsiteX11" fmla="*/ 78576 w 127106"/>
                <a:gd name="connsiteY11" fmla="*/ 82837 h 203260"/>
                <a:gd name="connsiteX12" fmla="*/ 48952 w 127106"/>
                <a:gd name="connsiteY12" fmla="*/ 98017 h 203260"/>
                <a:gd name="connsiteX13" fmla="*/ 67685 w 127106"/>
                <a:gd name="connsiteY13" fmla="*/ 21842 h 203260"/>
                <a:gd name="connsiteX14" fmla="*/ 43884 w 127106"/>
                <a:gd name="connsiteY14" fmla="*/ 117510 h 203260"/>
                <a:gd name="connsiteX15" fmla="*/ 47681 w 127106"/>
                <a:gd name="connsiteY15" fmla="*/ 108649 h 203260"/>
                <a:gd name="connsiteX16" fmla="*/ 78068 w 127106"/>
                <a:gd name="connsiteY16" fmla="*/ 88402 h 203260"/>
                <a:gd name="connsiteX17" fmla="*/ 94020 w 127106"/>
                <a:gd name="connsiteY17" fmla="*/ 112189 h 203260"/>
                <a:gd name="connsiteX18" fmla="*/ 81110 w 127106"/>
                <a:gd name="connsiteY18" fmla="*/ 165848 h 203260"/>
                <a:gd name="connsiteX19" fmla="*/ 51224 w 127106"/>
                <a:gd name="connsiteY19" fmla="*/ 191914 h 203260"/>
                <a:gd name="connsiteX20" fmla="*/ 34263 w 127106"/>
                <a:gd name="connsiteY20" fmla="*/ 166356 h 203260"/>
                <a:gd name="connsiteX21" fmla="*/ 38315 w 127106"/>
                <a:gd name="connsiteY21" fmla="*/ 140790 h 203260"/>
                <a:gd name="connsiteX22" fmla="*/ 43884 w 127106"/>
                <a:gd name="connsiteY22" fmla="*/ 1175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203260">
                  <a:moveTo>
                    <a:pt x="67685" y="21842"/>
                  </a:moveTo>
                  <a:cubicBezTo>
                    <a:pt x="67685" y="21588"/>
                    <a:pt x="67685" y="19056"/>
                    <a:pt x="64395" y="19056"/>
                  </a:cubicBezTo>
                  <a:cubicBezTo>
                    <a:pt x="58573" y="19056"/>
                    <a:pt x="40086" y="21079"/>
                    <a:pt x="33501" y="21588"/>
                  </a:cubicBezTo>
                  <a:cubicBezTo>
                    <a:pt x="31475" y="21842"/>
                    <a:pt x="28687" y="22097"/>
                    <a:pt x="28687" y="26647"/>
                  </a:cubicBezTo>
                  <a:cubicBezTo>
                    <a:pt x="28687" y="29688"/>
                    <a:pt x="30966" y="29688"/>
                    <a:pt x="34764" y="29688"/>
                  </a:cubicBezTo>
                  <a:cubicBezTo>
                    <a:pt x="46926" y="29688"/>
                    <a:pt x="47427" y="31457"/>
                    <a:pt x="47427" y="33991"/>
                  </a:cubicBezTo>
                  <a:cubicBezTo>
                    <a:pt x="47427" y="35760"/>
                    <a:pt x="45147" y="44369"/>
                    <a:pt x="43884" y="49680"/>
                  </a:cubicBezTo>
                  <a:lnTo>
                    <a:pt x="23117" y="132191"/>
                  </a:lnTo>
                  <a:cubicBezTo>
                    <a:pt x="20083" y="144839"/>
                    <a:pt x="19066" y="148888"/>
                    <a:pt x="19066" y="157749"/>
                  </a:cubicBezTo>
                  <a:cubicBezTo>
                    <a:pt x="19066" y="181790"/>
                    <a:pt x="32492" y="197488"/>
                    <a:pt x="51224" y="197488"/>
                  </a:cubicBezTo>
                  <a:cubicBezTo>
                    <a:pt x="81110" y="197488"/>
                    <a:pt x="112251" y="159774"/>
                    <a:pt x="112251" y="123330"/>
                  </a:cubicBezTo>
                  <a:cubicBezTo>
                    <a:pt x="112251" y="100297"/>
                    <a:pt x="98834" y="82837"/>
                    <a:pt x="78576" y="82837"/>
                  </a:cubicBezTo>
                  <a:cubicBezTo>
                    <a:pt x="66930" y="82837"/>
                    <a:pt x="56546" y="90173"/>
                    <a:pt x="48952" y="98017"/>
                  </a:cubicBezTo>
                  <a:lnTo>
                    <a:pt x="67685" y="21842"/>
                  </a:lnTo>
                  <a:close/>
                  <a:moveTo>
                    <a:pt x="43884" y="117510"/>
                  </a:moveTo>
                  <a:cubicBezTo>
                    <a:pt x="45401" y="111944"/>
                    <a:pt x="45401" y="111436"/>
                    <a:pt x="47681" y="108649"/>
                  </a:cubicBezTo>
                  <a:cubicBezTo>
                    <a:pt x="60089" y="92197"/>
                    <a:pt x="71481" y="88402"/>
                    <a:pt x="78068" y="88402"/>
                  </a:cubicBezTo>
                  <a:cubicBezTo>
                    <a:pt x="87187" y="88402"/>
                    <a:pt x="94020" y="95993"/>
                    <a:pt x="94020" y="112189"/>
                  </a:cubicBezTo>
                  <a:cubicBezTo>
                    <a:pt x="94020" y="127125"/>
                    <a:pt x="85670" y="156232"/>
                    <a:pt x="81110" y="165848"/>
                  </a:cubicBezTo>
                  <a:cubicBezTo>
                    <a:pt x="72753" y="182807"/>
                    <a:pt x="61107" y="191914"/>
                    <a:pt x="51224" y="191914"/>
                  </a:cubicBezTo>
                  <a:cubicBezTo>
                    <a:pt x="42621" y="191914"/>
                    <a:pt x="34263" y="185086"/>
                    <a:pt x="34263" y="166356"/>
                  </a:cubicBezTo>
                  <a:cubicBezTo>
                    <a:pt x="34263" y="161544"/>
                    <a:pt x="34263" y="156741"/>
                    <a:pt x="38315" y="140790"/>
                  </a:cubicBezTo>
                  <a:lnTo>
                    <a:pt x="43884" y="1175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08" name="Forme libre : forme 207">
              <a:extLst>
                <a:ext uri="{FF2B5EF4-FFF2-40B4-BE49-F238E27FC236}">
                  <a16:creationId xmlns:a16="http://schemas.microsoft.com/office/drawing/2014/main" id="{662E84B9-6A01-4EB9-AF3F-989DFB99AAD6}"/>
                </a:ext>
              </a:extLst>
            </p:cNvPr>
            <p:cNvSpPr/>
            <p:nvPr>
              <p:custDataLst>
                <p:tags r:id="rId227"/>
              </p:custDataLst>
            </p:nvPr>
          </p:nvSpPr>
          <p:spPr>
            <a:xfrm>
              <a:off x="7031229" y="-16336704"/>
              <a:ext cx="101685" cy="177853"/>
            </a:xfrm>
            <a:custGeom>
              <a:avLst/>
              <a:gdLst>
                <a:gd name="connsiteX0" fmla="*/ 53997 w 101685"/>
                <a:gd name="connsiteY0" fmla="*/ 69736 h 177852"/>
                <a:gd name="connsiteX1" fmla="*/ 63744 w 101685"/>
                <a:gd name="connsiteY1" fmla="*/ 71690 h 177852"/>
                <a:gd name="connsiteX2" fmla="*/ 77043 w 101685"/>
                <a:gd name="connsiteY2" fmla="*/ 74349 h 177852"/>
                <a:gd name="connsiteX3" fmla="*/ 84669 w 101685"/>
                <a:gd name="connsiteY3" fmla="*/ 67433 h 177852"/>
                <a:gd name="connsiteX4" fmla="*/ 77043 w 101685"/>
                <a:gd name="connsiteY4" fmla="*/ 60526 h 177852"/>
                <a:gd name="connsiteX5" fmla="*/ 63744 w 101685"/>
                <a:gd name="connsiteY5" fmla="*/ 63178 h 177852"/>
                <a:gd name="connsiteX6" fmla="*/ 53997 w 101685"/>
                <a:gd name="connsiteY6" fmla="*/ 65130 h 177852"/>
                <a:gd name="connsiteX7" fmla="*/ 56476 w 101685"/>
                <a:gd name="connsiteY7" fmla="*/ 45988 h 177852"/>
                <a:gd name="connsiteX8" fmla="*/ 58779 w 101685"/>
                <a:gd name="connsiteY8" fmla="*/ 27202 h 177852"/>
                <a:gd name="connsiteX9" fmla="*/ 51868 w 101685"/>
                <a:gd name="connsiteY9" fmla="*/ 19056 h 177852"/>
                <a:gd name="connsiteX10" fmla="*/ 44948 w 101685"/>
                <a:gd name="connsiteY10" fmla="*/ 27202 h 177852"/>
                <a:gd name="connsiteX11" fmla="*/ 47435 w 101685"/>
                <a:gd name="connsiteY11" fmla="*/ 47942 h 177852"/>
                <a:gd name="connsiteX12" fmla="*/ 49739 w 101685"/>
                <a:gd name="connsiteY12" fmla="*/ 65130 h 177852"/>
                <a:gd name="connsiteX13" fmla="*/ 39983 w 101685"/>
                <a:gd name="connsiteY13" fmla="*/ 63178 h 177852"/>
                <a:gd name="connsiteX14" fmla="*/ 26685 w 101685"/>
                <a:gd name="connsiteY14" fmla="*/ 60526 h 177852"/>
                <a:gd name="connsiteX15" fmla="*/ 19066 w 101685"/>
                <a:gd name="connsiteY15" fmla="*/ 67433 h 177852"/>
                <a:gd name="connsiteX16" fmla="*/ 26685 w 101685"/>
                <a:gd name="connsiteY16" fmla="*/ 74349 h 177852"/>
                <a:gd name="connsiteX17" fmla="*/ 39983 w 101685"/>
                <a:gd name="connsiteY17" fmla="*/ 71690 h 177852"/>
                <a:gd name="connsiteX18" fmla="*/ 49739 w 101685"/>
                <a:gd name="connsiteY18" fmla="*/ 69736 h 177852"/>
                <a:gd name="connsiteX19" fmla="*/ 47260 w 101685"/>
                <a:gd name="connsiteY19" fmla="*/ 83559 h 177852"/>
                <a:gd name="connsiteX20" fmla="*/ 44948 w 101685"/>
                <a:gd name="connsiteY20" fmla="*/ 105005 h 177852"/>
                <a:gd name="connsiteX21" fmla="*/ 48849 w 101685"/>
                <a:gd name="connsiteY21" fmla="*/ 179084 h 177852"/>
                <a:gd name="connsiteX22" fmla="*/ 51868 w 101685"/>
                <a:gd name="connsiteY22" fmla="*/ 181736 h 177852"/>
                <a:gd name="connsiteX23" fmla="*/ 55062 w 101685"/>
                <a:gd name="connsiteY23" fmla="*/ 178194 h 177852"/>
                <a:gd name="connsiteX24" fmla="*/ 57183 w 101685"/>
                <a:gd name="connsiteY24" fmla="*/ 151786 h 177852"/>
                <a:gd name="connsiteX25" fmla="*/ 58779 w 101685"/>
                <a:gd name="connsiteY25" fmla="*/ 105005 h 177852"/>
                <a:gd name="connsiteX26" fmla="*/ 56300 w 101685"/>
                <a:gd name="connsiteY26" fmla="*/ 83210 h 177852"/>
                <a:gd name="connsiteX27" fmla="*/ 53997 w 101685"/>
                <a:gd name="connsiteY27" fmla="*/ 697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85" h="177852">
                  <a:moveTo>
                    <a:pt x="53997" y="69736"/>
                  </a:moveTo>
                  <a:cubicBezTo>
                    <a:pt x="56650" y="70093"/>
                    <a:pt x="58430" y="70268"/>
                    <a:pt x="63744" y="71690"/>
                  </a:cubicBezTo>
                  <a:cubicBezTo>
                    <a:pt x="69425" y="73286"/>
                    <a:pt x="73674" y="74349"/>
                    <a:pt x="77043" y="74349"/>
                  </a:cubicBezTo>
                  <a:cubicBezTo>
                    <a:pt x="83962" y="74349"/>
                    <a:pt x="84669" y="69029"/>
                    <a:pt x="84669" y="67433"/>
                  </a:cubicBezTo>
                  <a:cubicBezTo>
                    <a:pt x="84669" y="66020"/>
                    <a:pt x="83962" y="60526"/>
                    <a:pt x="77043" y="60526"/>
                  </a:cubicBezTo>
                  <a:cubicBezTo>
                    <a:pt x="73674" y="60526"/>
                    <a:pt x="69425" y="61590"/>
                    <a:pt x="63744" y="63178"/>
                  </a:cubicBezTo>
                  <a:cubicBezTo>
                    <a:pt x="58430" y="64598"/>
                    <a:pt x="56650" y="64773"/>
                    <a:pt x="53997" y="65130"/>
                  </a:cubicBezTo>
                  <a:cubicBezTo>
                    <a:pt x="54346" y="58930"/>
                    <a:pt x="55594" y="51482"/>
                    <a:pt x="56476" y="45988"/>
                  </a:cubicBezTo>
                  <a:cubicBezTo>
                    <a:pt x="57183" y="42447"/>
                    <a:pt x="58779" y="33411"/>
                    <a:pt x="58779" y="27202"/>
                  </a:cubicBezTo>
                  <a:cubicBezTo>
                    <a:pt x="58779" y="21890"/>
                    <a:pt x="56300" y="19056"/>
                    <a:pt x="51868" y="19056"/>
                  </a:cubicBezTo>
                  <a:cubicBezTo>
                    <a:pt x="48142" y="19056"/>
                    <a:pt x="44948" y="21000"/>
                    <a:pt x="44948" y="27202"/>
                  </a:cubicBezTo>
                  <a:cubicBezTo>
                    <a:pt x="44948" y="33054"/>
                    <a:pt x="46370" y="41914"/>
                    <a:pt x="47435" y="47942"/>
                  </a:cubicBezTo>
                  <a:cubicBezTo>
                    <a:pt x="47785" y="49886"/>
                    <a:pt x="49381" y="58572"/>
                    <a:pt x="49739" y="65130"/>
                  </a:cubicBezTo>
                  <a:cubicBezTo>
                    <a:pt x="47078" y="64773"/>
                    <a:pt x="45306" y="64598"/>
                    <a:pt x="39983" y="63178"/>
                  </a:cubicBezTo>
                  <a:cubicBezTo>
                    <a:pt x="34311" y="61590"/>
                    <a:pt x="30053" y="60526"/>
                    <a:pt x="26685" y="60526"/>
                  </a:cubicBezTo>
                  <a:cubicBezTo>
                    <a:pt x="19774" y="60526"/>
                    <a:pt x="19066" y="65837"/>
                    <a:pt x="19066" y="67433"/>
                  </a:cubicBezTo>
                  <a:cubicBezTo>
                    <a:pt x="19066" y="68855"/>
                    <a:pt x="19774" y="74349"/>
                    <a:pt x="26685" y="74349"/>
                  </a:cubicBezTo>
                  <a:cubicBezTo>
                    <a:pt x="30053" y="74349"/>
                    <a:pt x="34311" y="73286"/>
                    <a:pt x="39983" y="71690"/>
                  </a:cubicBezTo>
                  <a:cubicBezTo>
                    <a:pt x="45306" y="70268"/>
                    <a:pt x="47078" y="70093"/>
                    <a:pt x="49739" y="69736"/>
                  </a:cubicBezTo>
                  <a:cubicBezTo>
                    <a:pt x="49381" y="74166"/>
                    <a:pt x="48142" y="79836"/>
                    <a:pt x="47260" y="83559"/>
                  </a:cubicBezTo>
                  <a:cubicBezTo>
                    <a:pt x="44948" y="94548"/>
                    <a:pt x="44948" y="95787"/>
                    <a:pt x="44948" y="105005"/>
                  </a:cubicBezTo>
                  <a:cubicBezTo>
                    <a:pt x="44948" y="139210"/>
                    <a:pt x="48317" y="175534"/>
                    <a:pt x="48849" y="179084"/>
                  </a:cubicBezTo>
                  <a:cubicBezTo>
                    <a:pt x="49032" y="180680"/>
                    <a:pt x="49381" y="181736"/>
                    <a:pt x="51868" y="181736"/>
                  </a:cubicBezTo>
                  <a:cubicBezTo>
                    <a:pt x="54529" y="181736"/>
                    <a:pt x="54704" y="180680"/>
                    <a:pt x="55062" y="178194"/>
                  </a:cubicBezTo>
                  <a:cubicBezTo>
                    <a:pt x="55062" y="178020"/>
                    <a:pt x="56476" y="162601"/>
                    <a:pt x="57183" y="151786"/>
                  </a:cubicBezTo>
                  <a:cubicBezTo>
                    <a:pt x="58072" y="136192"/>
                    <a:pt x="58779" y="120599"/>
                    <a:pt x="58779" y="105005"/>
                  </a:cubicBezTo>
                  <a:cubicBezTo>
                    <a:pt x="58779" y="95787"/>
                    <a:pt x="58779" y="94548"/>
                    <a:pt x="56300" y="83210"/>
                  </a:cubicBezTo>
                  <a:cubicBezTo>
                    <a:pt x="55943" y="81256"/>
                    <a:pt x="54346" y="74166"/>
                    <a:pt x="53997" y="69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09" name="Forme libre : forme 208">
              <a:extLst>
                <a:ext uri="{FF2B5EF4-FFF2-40B4-BE49-F238E27FC236}">
                  <a16:creationId xmlns:a16="http://schemas.microsoft.com/office/drawing/2014/main" id="{A89A07DA-4B95-4508-A8B6-C5EC273C20D7}"/>
                </a:ext>
              </a:extLst>
            </p:cNvPr>
            <p:cNvSpPr/>
            <p:nvPr>
              <p:custDataLst>
                <p:tags r:id="rId228"/>
              </p:custDataLst>
            </p:nvPr>
          </p:nvSpPr>
          <p:spPr>
            <a:xfrm>
              <a:off x="7085660" y="-16137254"/>
              <a:ext cx="50843" cy="50815"/>
            </a:xfrm>
            <a:custGeom>
              <a:avLst/>
              <a:gdLst>
                <a:gd name="connsiteX0" fmla="*/ 39284 w 50842"/>
                <a:gd name="connsiteY0" fmla="*/ 29339 h 50815"/>
                <a:gd name="connsiteX1" fmla="*/ 29179 w 50842"/>
                <a:gd name="connsiteY1" fmla="*/ 19056 h 50815"/>
                <a:gd name="connsiteX2" fmla="*/ 19066 w 50842"/>
                <a:gd name="connsiteY2" fmla="*/ 29163 h 50815"/>
                <a:gd name="connsiteX3" fmla="*/ 29179 w 50842"/>
                <a:gd name="connsiteY3" fmla="*/ 39437 h 50815"/>
                <a:gd name="connsiteX4" fmla="*/ 39284 w 50842"/>
                <a:gd name="connsiteY4" fmla="*/ 29339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39284" y="29339"/>
                  </a:moveTo>
                  <a:cubicBezTo>
                    <a:pt x="39284" y="23669"/>
                    <a:pt x="34851" y="19056"/>
                    <a:pt x="29179" y="19056"/>
                  </a:cubicBezTo>
                  <a:cubicBezTo>
                    <a:pt x="23149" y="19056"/>
                    <a:pt x="19066" y="24018"/>
                    <a:pt x="19066" y="29163"/>
                  </a:cubicBezTo>
                  <a:cubicBezTo>
                    <a:pt x="19066" y="34833"/>
                    <a:pt x="23499" y="39437"/>
                    <a:pt x="29179" y="39437"/>
                  </a:cubicBezTo>
                  <a:cubicBezTo>
                    <a:pt x="35200" y="39437"/>
                    <a:pt x="39284" y="34475"/>
                    <a:pt x="39284" y="293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10" name="Forme libre : forme 209">
              <a:extLst>
                <a:ext uri="{FF2B5EF4-FFF2-40B4-BE49-F238E27FC236}">
                  <a16:creationId xmlns:a16="http://schemas.microsoft.com/office/drawing/2014/main" id="{7174E93F-049F-4A33-8326-17EB1027F6E2}"/>
                </a:ext>
              </a:extLst>
            </p:cNvPr>
            <p:cNvSpPr/>
            <p:nvPr>
              <p:custDataLst>
                <p:tags r:id="rId229"/>
              </p:custDataLst>
            </p:nvPr>
          </p:nvSpPr>
          <p:spPr>
            <a:xfrm>
              <a:off x="7026217" y="-16095996"/>
              <a:ext cx="127107" cy="177853"/>
            </a:xfrm>
            <a:custGeom>
              <a:avLst/>
              <a:gdLst>
                <a:gd name="connsiteX0" fmla="*/ 122666 w 127106"/>
                <a:gd name="connsiteY0" fmla="*/ 43692 h 177852"/>
                <a:gd name="connsiteX1" fmla="*/ 93582 w 127106"/>
                <a:gd name="connsiteY1" fmla="*/ 19056 h 177852"/>
                <a:gd name="connsiteX2" fmla="*/ 46950 w 127106"/>
                <a:gd name="connsiteY2" fmla="*/ 64607 h 177852"/>
                <a:gd name="connsiteX3" fmla="*/ 19113 w 127106"/>
                <a:gd name="connsiteY3" fmla="*/ 176249 h 177852"/>
                <a:gd name="connsiteX4" fmla="*/ 21591 w 127106"/>
                <a:gd name="connsiteY4" fmla="*/ 178377 h 177852"/>
                <a:gd name="connsiteX5" fmla="*/ 24960 w 127106"/>
                <a:gd name="connsiteY5" fmla="*/ 177138 h 177852"/>
                <a:gd name="connsiteX6" fmla="*/ 36844 w 127106"/>
                <a:gd name="connsiteY6" fmla="*/ 129817 h 177852"/>
                <a:gd name="connsiteX7" fmla="*/ 63442 w 127106"/>
                <a:gd name="connsiteY7" fmla="*/ 145594 h 177852"/>
                <a:gd name="connsiteX8" fmla="*/ 116278 w 127106"/>
                <a:gd name="connsiteY8" fmla="*/ 100582 h 177852"/>
                <a:gd name="connsiteX9" fmla="*/ 102447 w 127106"/>
                <a:gd name="connsiteY9" fmla="*/ 73642 h 177852"/>
                <a:gd name="connsiteX10" fmla="*/ 122666 w 127106"/>
                <a:gd name="connsiteY10" fmla="*/ 43692 h 177852"/>
                <a:gd name="connsiteX11" fmla="*/ 87552 w 127106"/>
                <a:gd name="connsiteY11" fmla="*/ 73467 h 177852"/>
                <a:gd name="connsiteX12" fmla="*/ 78512 w 127106"/>
                <a:gd name="connsiteY12" fmla="*/ 74706 h 177852"/>
                <a:gd name="connsiteX13" fmla="*/ 70178 w 127106"/>
                <a:gd name="connsiteY13" fmla="*/ 73817 h 177852"/>
                <a:gd name="connsiteX14" fmla="*/ 78512 w 127106"/>
                <a:gd name="connsiteY14" fmla="*/ 72578 h 177852"/>
                <a:gd name="connsiteX15" fmla="*/ 87552 w 127106"/>
                <a:gd name="connsiteY15" fmla="*/ 73467 h 177852"/>
                <a:gd name="connsiteX16" fmla="*/ 110956 w 127106"/>
                <a:gd name="connsiteY16" fmla="*/ 40501 h 177852"/>
                <a:gd name="connsiteX17" fmla="*/ 95354 w 127106"/>
                <a:gd name="connsiteY17" fmla="*/ 69919 h 177852"/>
                <a:gd name="connsiteX18" fmla="*/ 78686 w 127106"/>
                <a:gd name="connsiteY18" fmla="*/ 67616 h 177852"/>
                <a:gd name="connsiteX19" fmla="*/ 63616 w 127106"/>
                <a:gd name="connsiteY19" fmla="*/ 74349 h 177852"/>
                <a:gd name="connsiteX20" fmla="*/ 78154 w 127106"/>
                <a:gd name="connsiteY20" fmla="*/ 79495 h 177852"/>
                <a:gd name="connsiteX21" fmla="*/ 95004 w 127106"/>
                <a:gd name="connsiteY21" fmla="*/ 77009 h 177852"/>
                <a:gd name="connsiteX22" fmla="*/ 103154 w 127106"/>
                <a:gd name="connsiteY22" fmla="*/ 95795 h 177852"/>
                <a:gd name="connsiteX23" fmla="*/ 63974 w 127106"/>
                <a:gd name="connsiteY23" fmla="*/ 140632 h 177852"/>
                <a:gd name="connsiteX24" fmla="*/ 40563 w 127106"/>
                <a:gd name="connsiteY24" fmla="*/ 118304 h 177852"/>
                <a:gd name="connsiteX25" fmla="*/ 41094 w 127106"/>
                <a:gd name="connsiteY25" fmla="*/ 113158 h 177852"/>
                <a:gd name="connsiteX26" fmla="*/ 52796 w 127106"/>
                <a:gd name="connsiteY26" fmla="*/ 66020 h 177852"/>
                <a:gd name="connsiteX27" fmla="*/ 93224 w 127106"/>
                <a:gd name="connsiteY27" fmla="*/ 24018 h 177852"/>
                <a:gd name="connsiteX28" fmla="*/ 110956 w 127106"/>
                <a:gd name="connsiteY28" fmla="*/ 4050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7106" h="177852">
                  <a:moveTo>
                    <a:pt x="122666" y="43692"/>
                  </a:moveTo>
                  <a:cubicBezTo>
                    <a:pt x="122666" y="28100"/>
                    <a:pt x="109184" y="19056"/>
                    <a:pt x="93582" y="19056"/>
                  </a:cubicBezTo>
                  <a:cubicBezTo>
                    <a:pt x="69288" y="19056"/>
                    <a:pt x="51382" y="46702"/>
                    <a:pt x="46950" y="64607"/>
                  </a:cubicBezTo>
                  <a:lnTo>
                    <a:pt x="19113" y="176249"/>
                  </a:lnTo>
                  <a:cubicBezTo>
                    <a:pt x="18756" y="177488"/>
                    <a:pt x="20527" y="178377"/>
                    <a:pt x="21591" y="178377"/>
                  </a:cubicBezTo>
                  <a:cubicBezTo>
                    <a:pt x="23189" y="178377"/>
                    <a:pt x="24611" y="178202"/>
                    <a:pt x="24960" y="177138"/>
                  </a:cubicBezTo>
                  <a:lnTo>
                    <a:pt x="36844" y="129817"/>
                  </a:lnTo>
                  <a:cubicBezTo>
                    <a:pt x="40563" y="137971"/>
                    <a:pt x="49079" y="145594"/>
                    <a:pt x="63442" y="145594"/>
                  </a:cubicBezTo>
                  <a:cubicBezTo>
                    <a:pt x="88260" y="145594"/>
                    <a:pt x="116278" y="127697"/>
                    <a:pt x="116278" y="100582"/>
                  </a:cubicBezTo>
                  <a:cubicBezTo>
                    <a:pt x="116278" y="90125"/>
                    <a:pt x="111488" y="79495"/>
                    <a:pt x="102447" y="73642"/>
                  </a:cubicBezTo>
                  <a:cubicBezTo>
                    <a:pt x="111139" y="68148"/>
                    <a:pt x="122666" y="58048"/>
                    <a:pt x="122666" y="43692"/>
                  </a:cubicBezTo>
                  <a:close/>
                  <a:moveTo>
                    <a:pt x="87552" y="73467"/>
                  </a:moveTo>
                  <a:cubicBezTo>
                    <a:pt x="84891" y="74000"/>
                    <a:pt x="83651" y="74706"/>
                    <a:pt x="78512" y="74706"/>
                  </a:cubicBezTo>
                  <a:cubicBezTo>
                    <a:pt x="75675" y="74706"/>
                    <a:pt x="71418" y="74531"/>
                    <a:pt x="70178" y="73817"/>
                  </a:cubicBezTo>
                  <a:cubicBezTo>
                    <a:pt x="71950" y="72754"/>
                    <a:pt x="76915" y="72578"/>
                    <a:pt x="78512" y="72578"/>
                  </a:cubicBezTo>
                  <a:cubicBezTo>
                    <a:pt x="81173" y="72578"/>
                    <a:pt x="85073" y="72754"/>
                    <a:pt x="87552" y="73467"/>
                  </a:cubicBezTo>
                  <a:close/>
                  <a:moveTo>
                    <a:pt x="110956" y="40501"/>
                  </a:moveTo>
                  <a:cubicBezTo>
                    <a:pt x="110956" y="49894"/>
                    <a:pt x="106348" y="63717"/>
                    <a:pt x="95354" y="69919"/>
                  </a:cubicBezTo>
                  <a:cubicBezTo>
                    <a:pt x="91985" y="68855"/>
                    <a:pt x="88616" y="67616"/>
                    <a:pt x="78686" y="67616"/>
                  </a:cubicBezTo>
                  <a:cubicBezTo>
                    <a:pt x="72482" y="67616"/>
                    <a:pt x="63616" y="67973"/>
                    <a:pt x="63616" y="74349"/>
                  </a:cubicBezTo>
                  <a:cubicBezTo>
                    <a:pt x="63616" y="78780"/>
                    <a:pt x="69114" y="79495"/>
                    <a:pt x="78154" y="79495"/>
                  </a:cubicBezTo>
                  <a:cubicBezTo>
                    <a:pt x="84184" y="79495"/>
                    <a:pt x="89506" y="78605"/>
                    <a:pt x="95004" y="77009"/>
                  </a:cubicBezTo>
                  <a:cubicBezTo>
                    <a:pt x="100319" y="80732"/>
                    <a:pt x="103154" y="87998"/>
                    <a:pt x="103154" y="95795"/>
                  </a:cubicBezTo>
                  <a:cubicBezTo>
                    <a:pt x="103154" y="121488"/>
                    <a:pt x="85606" y="140632"/>
                    <a:pt x="63974" y="140632"/>
                  </a:cubicBezTo>
                  <a:cubicBezTo>
                    <a:pt x="50318" y="140632"/>
                    <a:pt x="40563" y="132303"/>
                    <a:pt x="40563" y="118304"/>
                  </a:cubicBezTo>
                  <a:cubicBezTo>
                    <a:pt x="40563" y="116525"/>
                    <a:pt x="40745" y="114754"/>
                    <a:pt x="41094" y="113158"/>
                  </a:cubicBezTo>
                  <a:lnTo>
                    <a:pt x="52796" y="66020"/>
                  </a:lnTo>
                  <a:cubicBezTo>
                    <a:pt x="57055" y="49187"/>
                    <a:pt x="72657" y="24018"/>
                    <a:pt x="93224" y="24018"/>
                  </a:cubicBezTo>
                  <a:cubicBezTo>
                    <a:pt x="103686" y="24018"/>
                    <a:pt x="110956" y="29695"/>
                    <a:pt x="110956" y="405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8C24FE33-4EE6-4CDB-843F-0F23E6C03609}"/>
                </a:ext>
              </a:extLst>
            </p:cNvPr>
            <p:cNvSpPr/>
            <p:nvPr>
              <p:custDataLst>
                <p:tags r:id="rId230"/>
              </p:custDataLst>
            </p:nvPr>
          </p:nvSpPr>
          <p:spPr>
            <a:xfrm>
              <a:off x="7159755" y="-16280111"/>
              <a:ext cx="50843" cy="279483"/>
            </a:xfrm>
            <a:custGeom>
              <a:avLst/>
              <a:gdLst>
                <a:gd name="connsiteX0" fmla="*/ 53758 w 50842"/>
                <a:gd name="connsiteY0" fmla="*/ 19056 h 279483"/>
                <a:gd name="connsiteX1" fmla="*/ 19066 w 50842"/>
                <a:gd name="connsiteY1" fmla="*/ 19056 h 279483"/>
                <a:gd name="connsiteX2" fmla="*/ 19066 w 50842"/>
                <a:gd name="connsiteY2" fmla="*/ 29179 h 279483"/>
                <a:gd name="connsiteX3" fmla="*/ 43630 w 50842"/>
                <a:gd name="connsiteY3" fmla="*/ 29179 h 279483"/>
                <a:gd name="connsiteX4" fmla="*/ 43630 w 50842"/>
                <a:gd name="connsiteY4" fmla="*/ 262023 h 279483"/>
                <a:gd name="connsiteX5" fmla="*/ 19066 w 50842"/>
                <a:gd name="connsiteY5" fmla="*/ 262023 h 279483"/>
                <a:gd name="connsiteX6" fmla="*/ 19066 w 50842"/>
                <a:gd name="connsiteY6" fmla="*/ 272146 h 279483"/>
                <a:gd name="connsiteX7" fmla="*/ 53758 w 50842"/>
                <a:gd name="connsiteY7" fmla="*/ 272146 h 279483"/>
                <a:gd name="connsiteX8" fmla="*/ 53758 w 50842"/>
                <a:gd name="connsiteY8" fmla="*/ 19056 h 27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279483">
                  <a:moveTo>
                    <a:pt x="53758" y="19056"/>
                  </a:moveTo>
                  <a:lnTo>
                    <a:pt x="19066" y="19056"/>
                  </a:lnTo>
                  <a:lnTo>
                    <a:pt x="19066" y="29179"/>
                  </a:lnTo>
                  <a:lnTo>
                    <a:pt x="43630" y="29179"/>
                  </a:lnTo>
                  <a:lnTo>
                    <a:pt x="43630" y="262023"/>
                  </a:lnTo>
                  <a:lnTo>
                    <a:pt x="19066" y="262023"/>
                  </a:lnTo>
                  <a:lnTo>
                    <a:pt x="19066" y="272146"/>
                  </a:lnTo>
                  <a:lnTo>
                    <a:pt x="53758" y="272146"/>
                  </a:lnTo>
                  <a:lnTo>
                    <a:pt x="53758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8CE3B6FD-87DF-4639-934C-8E361C615A8A}"/>
                </a:ext>
              </a:extLst>
            </p:cNvPr>
            <p:cNvSpPr/>
            <p:nvPr>
              <p:custDataLst>
                <p:tags r:id="rId231"/>
              </p:custDataLst>
            </p:nvPr>
          </p:nvSpPr>
          <p:spPr>
            <a:xfrm>
              <a:off x="7309080" y="-16183173"/>
              <a:ext cx="203371" cy="76223"/>
            </a:xfrm>
            <a:custGeom>
              <a:avLst/>
              <a:gdLst>
                <a:gd name="connsiteX0" fmla="*/ 178854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4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4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4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7" y="29179"/>
                  </a:cubicBezTo>
                  <a:lnTo>
                    <a:pt x="178854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4" y="68148"/>
                  </a:cubicBezTo>
                  <a:lnTo>
                    <a:pt x="27677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13" name="Forme libre : forme 212">
              <a:extLst>
                <a:ext uri="{FF2B5EF4-FFF2-40B4-BE49-F238E27FC236}">
                  <a16:creationId xmlns:a16="http://schemas.microsoft.com/office/drawing/2014/main" id="{2562E41F-68EC-45CE-928D-49795BFA9F16}"/>
                </a:ext>
              </a:extLst>
            </p:cNvPr>
            <p:cNvSpPr/>
            <p:nvPr>
              <p:custDataLst>
                <p:tags r:id="rId232"/>
              </p:custDataLst>
            </p:nvPr>
          </p:nvSpPr>
          <p:spPr>
            <a:xfrm>
              <a:off x="7572863" y="-16270242"/>
              <a:ext cx="127107" cy="203260"/>
            </a:xfrm>
            <a:custGeom>
              <a:avLst/>
              <a:gdLst>
                <a:gd name="connsiteX0" fmla="*/ 75280 w 127106"/>
                <a:gd name="connsiteY0" fmla="*/ 88402 h 203260"/>
                <a:gd name="connsiteX1" fmla="*/ 19066 w 127106"/>
                <a:gd name="connsiteY1" fmla="*/ 159520 h 203260"/>
                <a:gd name="connsiteX2" fmla="*/ 59073 w 127106"/>
                <a:gd name="connsiteY2" fmla="*/ 202045 h 203260"/>
                <a:gd name="connsiteX3" fmla="*/ 109717 w 127106"/>
                <a:gd name="connsiteY3" fmla="*/ 127379 h 203260"/>
                <a:gd name="connsiteX4" fmla="*/ 90985 w 127106"/>
                <a:gd name="connsiteY4" fmla="*/ 80304 h 203260"/>
                <a:gd name="connsiteX5" fmla="*/ 66922 w 127106"/>
                <a:gd name="connsiteY5" fmla="*/ 38801 h 203260"/>
                <a:gd name="connsiteX6" fmla="*/ 80856 w 127106"/>
                <a:gd name="connsiteY6" fmla="*/ 27154 h 203260"/>
                <a:gd name="connsiteX7" fmla="*/ 98834 w 127106"/>
                <a:gd name="connsiteY7" fmla="*/ 33991 h 203260"/>
                <a:gd name="connsiteX8" fmla="*/ 112760 w 127106"/>
                <a:gd name="connsiteY8" fmla="*/ 40318 h 203260"/>
                <a:gd name="connsiteX9" fmla="*/ 122889 w 127106"/>
                <a:gd name="connsiteY9" fmla="*/ 30195 h 203260"/>
                <a:gd name="connsiteX10" fmla="*/ 109717 w 127106"/>
                <a:gd name="connsiteY10" fmla="*/ 21842 h 203260"/>
                <a:gd name="connsiteX11" fmla="*/ 88959 w 127106"/>
                <a:gd name="connsiteY11" fmla="*/ 19056 h 203260"/>
                <a:gd name="connsiteX12" fmla="*/ 60090 w 127106"/>
                <a:gd name="connsiteY12" fmla="*/ 45122 h 203260"/>
                <a:gd name="connsiteX13" fmla="*/ 75280 w 127106"/>
                <a:gd name="connsiteY13" fmla="*/ 88402 h 203260"/>
                <a:gd name="connsiteX14" fmla="*/ 78321 w 127106"/>
                <a:gd name="connsiteY14" fmla="*/ 93976 h 203260"/>
                <a:gd name="connsiteX15" fmla="*/ 92248 w 127106"/>
                <a:gd name="connsiteY15" fmla="*/ 137502 h 203260"/>
                <a:gd name="connsiteX16" fmla="*/ 59073 w 127106"/>
                <a:gd name="connsiteY16" fmla="*/ 196471 h 203260"/>
                <a:gd name="connsiteX17" fmla="*/ 34764 w 127106"/>
                <a:gd name="connsiteY17" fmla="*/ 166610 h 203260"/>
                <a:gd name="connsiteX18" fmla="*/ 78321 w 127106"/>
                <a:gd name="connsiteY18" fmla="*/ 9397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7106" h="203260">
                  <a:moveTo>
                    <a:pt x="75280" y="88402"/>
                  </a:moveTo>
                  <a:cubicBezTo>
                    <a:pt x="43629" y="96001"/>
                    <a:pt x="19066" y="128896"/>
                    <a:pt x="19066" y="159520"/>
                  </a:cubicBezTo>
                  <a:cubicBezTo>
                    <a:pt x="19066" y="183815"/>
                    <a:pt x="35272" y="202045"/>
                    <a:pt x="59073" y="202045"/>
                  </a:cubicBezTo>
                  <a:cubicBezTo>
                    <a:pt x="88705" y="202045"/>
                    <a:pt x="109717" y="162307"/>
                    <a:pt x="109717" y="127379"/>
                  </a:cubicBezTo>
                  <a:cubicBezTo>
                    <a:pt x="109717" y="104346"/>
                    <a:pt x="99588" y="91698"/>
                    <a:pt x="90985" y="80304"/>
                  </a:cubicBezTo>
                  <a:cubicBezTo>
                    <a:pt x="81865" y="68917"/>
                    <a:pt x="66922" y="49933"/>
                    <a:pt x="66922" y="38801"/>
                  </a:cubicBezTo>
                  <a:cubicBezTo>
                    <a:pt x="66922" y="33228"/>
                    <a:pt x="71990" y="27154"/>
                    <a:pt x="80856" y="27154"/>
                  </a:cubicBezTo>
                  <a:cubicBezTo>
                    <a:pt x="88450" y="27154"/>
                    <a:pt x="93511" y="30449"/>
                    <a:pt x="98834" y="33991"/>
                  </a:cubicBezTo>
                  <a:cubicBezTo>
                    <a:pt x="103894" y="37023"/>
                    <a:pt x="108962" y="40318"/>
                    <a:pt x="112760" y="40318"/>
                  </a:cubicBezTo>
                  <a:cubicBezTo>
                    <a:pt x="119091" y="40318"/>
                    <a:pt x="122889" y="34244"/>
                    <a:pt x="122889" y="30195"/>
                  </a:cubicBezTo>
                  <a:cubicBezTo>
                    <a:pt x="122889" y="24629"/>
                    <a:pt x="118837" y="23868"/>
                    <a:pt x="109717" y="21842"/>
                  </a:cubicBezTo>
                  <a:cubicBezTo>
                    <a:pt x="96554" y="19056"/>
                    <a:pt x="93010" y="19056"/>
                    <a:pt x="88959" y="19056"/>
                  </a:cubicBezTo>
                  <a:cubicBezTo>
                    <a:pt x="69202" y="19056"/>
                    <a:pt x="60090" y="29940"/>
                    <a:pt x="60090" y="45122"/>
                  </a:cubicBezTo>
                  <a:cubicBezTo>
                    <a:pt x="60090" y="58794"/>
                    <a:pt x="67430" y="72968"/>
                    <a:pt x="75280" y="88402"/>
                  </a:cubicBezTo>
                  <a:close/>
                  <a:moveTo>
                    <a:pt x="78321" y="93976"/>
                  </a:moveTo>
                  <a:cubicBezTo>
                    <a:pt x="84654" y="105616"/>
                    <a:pt x="92248" y="119281"/>
                    <a:pt x="92248" y="137502"/>
                  </a:cubicBezTo>
                  <a:cubicBezTo>
                    <a:pt x="92248" y="154208"/>
                    <a:pt x="82628" y="196471"/>
                    <a:pt x="59073" y="196471"/>
                  </a:cubicBezTo>
                  <a:cubicBezTo>
                    <a:pt x="45147" y="196471"/>
                    <a:pt x="34764" y="185841"/>
                    <a:pt x="34764" y="166610"/>
                  </a:cubicBezTo>
                  <a:cubicBezTo>
                    <a:pt x="34764" y="150667"/>
                    <a:pt x="44138" y="103083"/>
                    <a:pt x="78321" y="9397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14" name="Forme libre : forme 213">
              <a:extLst>
                <a:ext uri="{FF2B5EF4-FFF2-40B4-BE49-F238E27FC236}">
                  <a16:creationId xmlns:a16="http://schemas.microsoft.com/office/drawing/2014/main" id="{F70EFF56-82B8-43E6-B67C-E6AD648783E2}"/>
                </a:ext>
              </a:extLst>
            </p:cNvPr>
            <p:cNvSpPr/>
            <p:nvPr>
              <p:custDataLst>
                <p:tags r:id="rId233"/>
              </p:custDataLst>
            </p:nvPr>
          </p:nvSpPr>
          <p:spPr>
            <a:xfrm>
              <a:off x="7735835" y="-16131002"/>
              <a:ext cx="50843" cy="50815"/>
            </a:xfrm>
            <a:custGeom>
              <a:avLst/>
              <a:gdLst>
                <a:gd name="connsiteX0" fmla="*/ 39284 w 50842"/>
                <a:gd name="connsiteY0" fmla="*/ 29337 h 50815"/>
                <a:gd name="connsiteX1" fmla="*/ 29179 w 50842"/>
                <a:gd name="connsiteY1" fmla="*/ 19056 h 50815"/>
                <a:gd name="connsiteX2" fmla="*/ 19066 w 50842"/>
                <a:gd name="connsiteY2" fmla="*/ 29163 h 50815"/>
                <a:gd name="connsiteX3" fmla="*/ 29179 w 50842"/>
                <a:gd name="connsiteY3" fmla="*/ 39437 h 50815"/>
                <a:gd name="connsiteX4" fmla="*/ 39284 w 50842"/>
                <a:gd name="connsiteY4" fmla="*/ 29337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39284" y="29337"/>
                  </a:moveTo>
                  <a:cubicBezTo>
                    <a:pt x="39284" y="23669"/>
                    <a:pt x="34851" y="19056"/>
                    <a:pt x="29179" y="19056"/>
                  </a:cubicBezTo>
                  <a:cubicBezTo>
                    <a:pt x="23150" y="19056"/>
                    <a:pt x="19066" y="24018"/>
                    <a:pt x="19066" y="29163"/>
                  </a:cubicBezTo>
                  <a:cubicBezTo>
                    <a:pt x="19066" y="34831"/>
                    <a:pt x="23499" y="39437"/>
                    <a:pt x="29179" y="39437"/>
                  </a:cubicBezTo>
                  <a:cubicBezTo>
                    <a:pt x="35201" y="39437"/>
                    <a:pt x="39284" y="34475"/>
                    <a:pt x="39284" y="293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15" name="Forme libre : forme 214">
              <a:extLst>
                <a:ext uri="{FF2B5EF4-FFF2-40B4-BE49-F238E27FC236}">
                  <a16:creationId xmlns:a16="http://schemas.microsoft.com/office/drawing/2014/main" id="{F08C091E-A159-409F-9B77-05BD02BCC83E}"/>
                </a:ext>
              </a:extLst>
            </p:cNvPr>
            <p:cNvSpPr/>
            <p:nvPr>
              <p:custDataLst>
                <p:tags r:id="rId234"/>
              </p:custDataLst>
            </p:nvPr>
          </p:nvSpPr>
          <p:spPr>
            <a:xfrm>
              <a:off x="7685761" y="-16089707"/>
              <a:ext cx="127107" cy="101630"/>
            </a:xfrm>
            <a:custGeom>
              <a:avLst/>
              <a:gdLst>
                <a:gd name="connsiteX0" fmla="*/ 105062 w 127106"/>
                <a:gd name="connsiteY0" fmla="*/ 72220 h 101630"/>
                <a:gd name="connsiteX1" fmla="*/ 127933 w 127106"/>
                <a:gd name="connsiteY1" fmla="*/ 29861 h 101630"/>
                <a:gd name="connsiteX2" fmla="*/ 124922 w 127106"/>
                <a:gd name="connsiteY2" fmla="*/ 27558 h 101630"/>
                <a:gd name="connsiteX3" fmla="*/ 121196 w 127106"/>
                <a:gd name="connsiteY3" fmla="*/ 31989 h 101630"/>
                <a:gd name="connsiteX4" fmla="*/ 104704 w 127106"/>
                <a:gd name="connsiteY4" fmla="*/ 64066 h 101630"/>
                <a:gd name="connsiteX5" fmla="*/ 103823 w 127106"/>
                <a:gd name="connsiteY5" fmla="*/ 47940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0 w 127106"/>
                <a:gd name="connsiteY9" fmla="*/ 83916 h 101630"/>
                <a:gd name="connsiteX10" fmla="*/ 110917 w 127106"/>
                <a:gd name="connsiteY10" fmla="*/ 98978 h 101630"/>
                <a:gd name="connsiteX11" fmla="*/ 127583 w 127106"/>
                <a:gd name="connsiteY11" fmla="*/ 86575 h 101630"/>
                <a:gd name="connsiteX12" fmla="*/ 124564 w 127106"/>
                <a:gd name="connsiteY12" fmla="*/ 84448 h 101630"/>
                <a:gd name="connsiteX13" fmla="*/ 121554 w 127106"/>
                <a:gd name="connsiteY13" fmla="*/ 86219 h 101630"/>
                <a:gd name="connsiteX14" fmla="*/ 111449 w 127106"/>
                <a:gd name="connsiteY14" fmla="*/ 94016 h 101630"/>
                <a:gd name="connsiteX15" fmla="*/ 105062 w 127106"/>
                <a:gd name="connsiteY15" fmla="*/ 72220 h 101630"/>
                <a:gd name="connsiteX16" fmla="*/ 91231 w 127106"/>
                <a:gd name="connsiteY16" fmla="*/ 78248 h 101630"/>
                <a:gd name="connsiteX17" fmla="*/ 52042 w 127106"/>
                <a:gd name="connsiteY17" fmla="*/ 94016 h 101630"/>
                <a:gd name="connsiteX18" fmla="*/ 33779 w 127106"/>
                <a:gd name="connsiteY18" fmla="*/ 74349 h 101630"/>
                <a:gd name="connsiteX19" fmla="*/ 45488 w 127106"/>
                <a:gd name="connsiteY19" fmla="*/ 37659 h 101630"/>
                <a:gd name="connsiteX20" fmla="*/ 69957 w 127106"/>
                <a:gd name="connsiteY20" fmla="*/ 24018 h 101630"/>
                <a:gd name="connsiteX21" fmla="*/ 89634 w 127106"/>
                <a:gd name="connsiteY21" fmla="*/ 48647 h 101630"/>
                <a:gd name="connsiteX22" fmla="*/ 91231 w 127106"/>
                <a:gd name="connsiteY22" fmla="*/ 78248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0"/>
                  </a:moveTo>
                  <a:cubicBezTo>
                    <a:pt x="121371" y="55381"/>
                    <a:pt x="127933" y="31815"/>
                    <a:pt x="127933" y="29861"/>
                  </a:cubicBezTo>
                  <a:cubicBezTo>
                    <a:pt x="127933" y="27558"/>
                    <a:pt x="125804" y="27558"/>
                    <a:pt x="124922" y="27558"/>
                  </a:cubicBezTo>
                  <a:cubicBezTo>
                    <a:pt x="122436" y="27558"/>
                    <a:pt x="122436" y="28090"/>
                    <a:pt x="121196" y="31989"/>
                  </a:cubicBezTo>
                  <a:cubicBezTo>
                    <a:pt x="118003" y="43685"/>
                    <a:pt x="112156" y="54500"/>
                    <a:pt x="104704" y="64066"/>
                  </a:cubicBezTo>
                  <a:cubicBezTo>
                    <a:pt x="104530" y="61407"/>
                    <a:pt x="104172" y="49537"/>
                    <a:pt x="103823" y="47940"/>
                  </a:cubicBezTo>
                  <a:cubicBezTo>
                    <a:pt x="101161" y="30393"/>
                    <a:pt x="87862" y="19056"/>
                    <a:pt x="70131" y="19056"/>
                  </a:cubicBezTo>
                  <a:cubicBezTo>
                    <a:pt x="44066" y="19056"/>
                    <a:pt x="19066" y="43336"/>
                    <a:pt x="19066" y="68148"/>
                  </a:cubicBezTo>
                  <a:cubicBezTo>
                    <a:pt x="19066" y="84448"/>
                    <a:pt x="30943" y="98978"/>
                    <a:pt x="51510" y="98978"/>
                  </a:cubicBezTo>
                  <a:cubicBezTo>
                    <a:pt x="67827" y="98978"/>
                    <a:pt x="82540" y="91538"/>
                    <a:pt x="92470" y="83916"/>
                  </a:cubicBezTo>
                  <a:cubicBezTo>
                    <a:pt x="96554" y="96851"/>
                    <a:pt x="105594" y="98978"/>
                    <a:pt x="110917" y="98978"/>
                  </a:cubicBezTo>
                  <a:cubicBezTo>
                    <a:pt x="121196" y="98978"/>
                    <a:pt x="127583" y="90300"/>
                    <a:pt x="127583" y="86575"/>
                  </a:cubicBezTo>
                  <a:cubicBezTo>
                    <a:pt x="127583" y="84448"/>
                    <a:pt x="125454" y="84448"/>
                    <a:pt x="124564" y="84448"/>
                  </a:cubicBezTo>
                  <a:cubicBezTo>
                    <a:pt x="122261" y="84448"/>
                    <a:pt x="121904" y="85155"/>
                    <a:pt x="121554" y="86219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2" y="94016"/>
                    <a:pt x="105062" y="72220"/>
                  </a:cubicBezTo>
                  <a:close/>
                  <a:moveTo>
                    <a:pt x="91231" y="78248"/>
                  </a:moveTo>
                  <a:cubicBezTo>
                    <a:pt x="73858" y="92420"/>
                    <a:pt x="58787" y="94016"/>
                    <a:pt x="52042" y="94016"/>
                  </a:cubicBezTo>
                  <a:cubicBezTo>
                    <a:pt x="40341" y="94016"/>
                    <a:pt x="33779" y="86219"/>
                    <a:pt x="33779" y="74349"/>
                  </a:cubicBezTo>
                  <a:cubicBezTo>
                    <a:pt x="33779" y="69204"/>
                    <a:pt x="36265" y="49894"/>
                    <a:pt x="45488" y="37659"/>
                  </a:cubicBezTo>
                  <a:cubicBezTo>
                    <a:pt x="53639" y="27027"/>
                    <a:pt x="63744" y="24018"/>
                    <a:pt x="69957" y="24018"/>
                  </a:cubicBezTo>
                  <a:cubicBezTo>
                    <a:pt x="84137" y="24018"/>
                    <a:pt x="88220" y="37659"/>
                    <a:pt x="89634" y="48647"/>
                  </a:cubicBezTo>
                  <a:cubicBezTo>
                    <a:pt x="90699" y="56269"/>
                    <a:pt x="90341" y="68855"/>
                    <a:pt x="91231" y="782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16" name="Forme libre : forme 215">
              <a:extLst>
                <a:ext uri="{FF2B5EF4-FFF2-40B4-BE49-F238E27FC236}">
                  <a16:creationId xmlns:a16="http://schemas.microsoft.com/office/drawing/2014/main" id="{B69C2335-2720-41CB-BBDC-5E067B231E59}"/>
                </a:ext>
              </a:extLst>
            </p:cNvPr>
            <p:cNvSpPr/>
            <p:nvPr>
              <p:custDataLst>
                <p:tags r:id="rId235"/>
              </p:custDataLst>
            </p:nvPr>
          </p:nvSpPr>
          <p:spPr>
            <a:xfrm>
              <a:off x="7874535" y="-16177753"/>
              <a:ext cx="50843" cy="50815"/>
            </a:xfrm>
            <a:custGeom>
              <a:avLst/>
              <a:gdLst>
                <a:gd name="connsiteX0" fmla="*/ 39284 w 50842"/>
                <a:gd name="connsiteY0" fmla="*/ 29339 h 50815"/>
                <a:gd name="connsiteX1" fmla="*/ 29179 w 50842"/>
                <a:gd name="connsiteY1" fmla="*/ 19056 h 50815"/>
                <a:gd name="connsiteX2" fmla="*/ 19066 w 50842"/>
                <a:gd name="connsiteY2" fmla="*/ 29163 h 50815"/>
                <a:gd name="connsiteX3" fmla="*/ 29179 w 50842"/>
                <a:gd name="connsiteY3" fmla="*/ 39437 h 50815"/>
                <a:gd name="connsiteX4" fmla="*/ 39284 w 50842"/>
                <a:gd name="connsiteY4" fmla="*/ 29339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39284" y="29339"/>
                  </a:moveTo>
                  <a:cubicBezTo>
                    <a:pt x="39284" y="23669"/>
                    <a:pt x="34851" y="19056"/>
                    <a:pt x="29179" y="19056"/>
                  </a:cubicBezTo>
                  <a:cubicBezTo>
                    <a:pt x="23149" y="19056"/>
                    <a:pt x="19066" y="24018"/>
                    <a:pt x="19066" y="29163"/>
                  </a:cubicBezTo>
                  <a:cubicBezTo>
                    <a:pt x="19066" y="34833"/>
                    <a:pt x="23499" y="39437"/>
                    <a:pt x="29179" y="39437"/>
                  </a:cubicBezTo>
                  <a:cubicBezTo>
                    <a:pt x="35200" y="39437"/>
                    <a:pt x="39284" y="34475"/>
                    <a:pt x="39284" y="293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17" name="Forme libre : forme 216">
              <a:extLst>
                <a:ext uri="{FF2B5EF4-FFF2-40B4-BE49-F238E27FC236}">
                  <a16:creationId xmlns:a16="http://schemas.microsoft.com/office/drawing/2014/main" id="{03B06AD2-C3EB-4C14-A2D9-1E0230C59440}"/>
                </a:ext>
              </a:extLst>
            </p:cNvPr>
            <p:cNvSpPr/>
            <p:nvPr>
              <p:custDataLst>
                <p:tags r:id="rId236"/>
              </p:custDataLst>
            </p:nvPr>
          </p:nvSpPr>
          <p:spPr>
            <a:xfrm>
              <a:off x="7815093" y="-16136497"/>
              <a:ext cx="127107" cy="177853"/>
            </a:xfrm>
            <a:custGeom>
              <a:avLst/>
              <a:gdLst>
                <a:gd name="connsiteX0" fmla="*/ 122665 w 127106"/>
                <a:gd name="connsiteY0" fmla="*/ 43692 h 177852"/>
                <a:gd name="connsiteX1" fmla="*/ 93581 w 127106"/>
                <a:gd name="connsiteY1" fmla="*/ 19056 h 177852"/>
                <a:gd name="connsiteX2" fmla="*/ 46949 w 127106"/>
                <a:gd name="connsiteY2" fmla="*/ 64606 h 177852"/>
                <a:gd name="connsiteX3" fmla="*/ 19113 w 127106"/>
                <a:gd name="connsiteY3" fmla="*/ 176249 h 177852"/>
                <a:gd name="connsiteX4" fmla="*/ 21591 w 127106"/>
                <a:gd name="connsiteY4" fmla="*/ 178377 h 177852"/>
                <a:gd name="connsiteX5" fmla="*/ 24959 w 127106"/>
                <a:gd name="connsiteY5" fmla="*/ 177138 h 177852"/>
                <a:gd name="connsiteX6" fmla="*/ 36844 w 127106"/>
                <a:gd name="connsiteY6" fmla="*/ 129817 h 177852"/>
                <a:gd name="connsiteX7" fmla="*/ 63441 w 127106"/>
                <a:gd name="connsiteY7" fmla="*/ 145593 h 177852"/>
                <a:gd name="connsiteX8" fmla="*/ 116278 w 127106"/>
                <a:gd name="connsiteY8" fmla="*/ 100582 h 177852"/>
                <a:gd name="connsiteX9" fmla="*/ 102447 w 127106"/>
                <a:gd name="connsiteY9" fmla="*/ 73642 h 177852"/>
                <a:gd name="connsiteX10" fmla="*/ 122665 w 127106"/>
                <a:gd name="connsiteY10" fmla="*/ 43692 h 177852"/>
                <a:gd name="connsiteX11" fmla="*/ 87552 w 127106"/>
                <a:gd name="connsiteY11" fmla="*/ 73467 h 177852"/>
                <a:gd name="connsiteX12" fmla="*/ 78511 w 127106"/>
                <a:gd name="connsiteY12" fmla="*/ 74706 h 177852"/>
                <a:gd name="connsiteX13" fmla="*/ 70178 w 127106"/>
                <a:gd name="connsiteY13" fmla="*/ 73816 h 177852"/>
                <a:gd name="connsiteX14" fmla="*/ 78511 w 127106"/>
                <a:gd name="connsiteY14" fmla="*/ 72578 h 177852"/>
                <a:gd name="connsiteX15" fmla="*/ 87552 w 127106"/>
                <a:gd name="connsiteY15" fmla="*/ 73467 h 177852"/>
                <a:gd name="connsiteX16" fmla="*/ 110955 w 127106"/>
                <a:gd name="connsiteY16" fmla="*/ 40501 h 177852"/>
                <a:gd name="connsiteX17" fmla="*/ 95353 w 127106"/>
                <a:gd name="connsiteY17" fmla="*/ 69919 h 177852"/>
                <a:gd name="connsiteX18" fmla="*/ 78686 w 127106"/>
                <a:gd name="connsiteY18" fmla="*/ 67616 h 177852"/>
                <a:gd name="connsiteX19" fmla="*/ 63616 w 127106"/>
                <a:gd name="connsiteY19" fmla="*/ 74348 h 177852"/>
                <a:gd name="connsiteX20" fmla="*/ 78153 w 127106"/>
                <a:gd name="connsiteY20" fmla="*/ 79493 h 177852"/>
                <a:gd name="connsiteX21" fmla="*/ 95003 w 127106"/>
                <a:gd name="connsiteY21" fmla="*/ 77009 h 177852"/>
                <a:gd name="connsiteX22" fmla="*/ 103154 w 127106"/>
                <a:gd name="connsiteY22" fmla="*/ 95795 h 177852"/>
                <a:gd name="connsiteX23" fmla="*/ 63973 w 127106"/>
                <a:gd name="connsiteY23" fmla="*/ 140630 h 177852"/>
                <a:gd name="connsiteX24" fmla="*/ 40562 w 127106"/>
                <a:gd name="connsiteY24" fmla="*/ 118304 h 177852"/>
                <a:gd name="connsiteX25" fmla="*/ 41094 w 127106"/>
                <a:gd name="connsiteY25" fmla="*/ 113158 h 177852"/>
                <a:gd name="connsiteX26" fmla="*/ 52796 w 127106"/>
                <a:gd name="connsiteY26" fmla="*/ 66020 h 177852"/>
                <a:gd name="connsiteX27" fmla="*/ 93223 w 127106"/>
                <a:gd name="connsiteY27" fmla="*/ 24018 h 177852"/>
                <a:gd name="connsiteX28" fmla="*/ 110955 w 127106"/>
                <a:gd name="connsiteY28" fmla="*/ 4050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7106" h="177852">
                  <a:moveTo>
                    <a:pt x="122665" y="43692"/>
                  </a:moveTo>
                  <a:cubicBezTo>
                    <a:pt x="122665" y="28098"/>
                    <a:pt x="109184" y="19056"/>
                    <a:pt x="93581" y="19056"/>
                  </a:cubicBezTo>
                  <a:cubicBezTo>
                    <a:pt x="69288" y="19056"/>
                    <a:pt x="51382" y="46702"/>
                    <a:pt x="46949" y="64606"/>
                  </a:cubicBezTo>
                  <a:lnTo>
                    <a:pt x="19113" y="176249"/>
                  </a:lnTo>
                  <a:cubicBezTo>
                    <a:pt x="18755" y="177487"/>
                    <a:pt x="20526" y="178377"/>
                    <a:pt x="21591" y="178377"/>
                  </a:cubicBezTo>
                  <a:cubicBezTo>
                    <a:pt x="23188" y="178377"/>
                    <a:pt x="24610" y="178202"/>
                    <a:pt x="24959" y="177138"/>
                  </a:cubicBezTo>
                  <a:lnTo>
                    <a:pt x="36844" y="129817"/>
                  </a:lnTo>
                  <a:cubicBezTo>
                    <a:pt x="40562" y="137971"/>
                    <a:pt x="49078" y="145593"/>
                    <a:pt x="63441" y="145593"/>
                  </a:cubicBezTo>
                  <a:cubicBezTo>
                    <a:pt x="88258" y="145593"/>
                    <a:pt x="116278" y="127697"/>
                    <a:pt x="116278" y="100582"/>
                  </a:cubicBezTo>
                  <a:cubicBezTo>
                    <a:pt x="116278" y="90125"/>
                    <a:pt x="111487" y="79493"/>
                    <a:pt x="102447" y="73642"/>
                  </a:cubicBezTo>
                  <a:cubicBezTo>
                    <a:pt x="111138" y="68148"/>
                    <a:pt x="122665" y="58048"/>
                    <a:pt x="122665" y="43692"/>
                  </a:cubicBezTo>
                  <a:close/>
                  <a:moveTo>
                    <a:pt x="87552" y="73467"/>
                  </a:moveTo>
                  <a:cubicBezTo>
                    <a:pt x="84891" y="73999"/>
                    <a:pt x="83651" y="74706"/>
                    <a:pt x="78511" y="74706"/>
                  </a:cubicBezTo>
                  <a:cubicBezTo>
                    <a:pt x="75675" y="74706"/>
                    <a:pt x="71417" y="74531"/>
                    <a:pt x="70178" y="73816"/>
                  </a:cubicBezTo>
                  <a:cubicBezTo>
                    <a:pt x="71949" y="72752"/>
                    <a:pt x="76915" y="72578"/>
                    <a:pt x="78511" y="72578"/>
                  </a:cubicBezTo>
                  <a:cubicBezTo>
                    <a:pt x="81172" y="72578"/>
                    <a:pt x="85073" y="72752"/>
                    <a:pt x="87552" y="73467"/>
                  </a:cubicBezTo>
                  <a:close/>
                  <a:moveTo>
                    <a:pt x="110955" y="40501"/>
                  </a:moveTo>
                  <a:cubicBezTo>
                    <a:pt x="110955" y="49894"/>
                    <a:pt x="106348" y="63717"/>
                    <a:pt x="95353" y="69919"/>
                  </a:cubicBezTo>
                  <a:cubicBezTo>
                    <a:pt x="91984" y="68853"/>
                    <a:pt x="88616" y="67616"/>
                    <a:pt x="78686" y="67616"/>
                  </a:cubicBezTo>
                  <a:cubicBezTo>
                    <a:pt x="72482" y="67616"/>
                    <a:pt x="63616" y="67973"/>
                    <a:pt x="63616" y="74348"/>
                  </a:cubicBezTo>
                  <a:cubicBezTo>
                    <a:pt x="63616" y="78778"/>
                    <a:pt x="69113" y="79493"/>
                    <a:pt x="78153" y="79493"/>
                  </a:cubicBezTo>
                  <a:cubicBezTo>
                    <a:pt x="84183" y="79493"/>
                    <a:pt x="89506" y="78605"/>
                    <a:pt x="95003" y="77009"/>
                  </a:cubicBezTo>
                  <a:cubicBezTo>
                    <a:pt x="100318" y="80732"/>
                    <a:pt x="103154" y="87998"/>
                    <a:pt x="103154" y="95795"/>
                  </a:cubicBezTo>
                  <a:cubicBezTo>
                    <a:pt x="103154" y="121488"/>
                    <a:pt x="85605" y="140630"/>
                    <a:pt x="63973" y="140630"/>
                  </a:cubicBezTo>
                  <a:cubicBezTo>
                    <a:pt x="50317" y="140630"/>
                    <a:pt x="40562" y="132301"/>
                    <a:pt x="40562" y="118304"/>
                  </a:cubicBezTo>
                  <a:cubicBezTo>
                    <a:pt x="40562" y="116525"/>
                    <a:pt x="40745" y="114754"/>
                    <a:pt x="41094" y="113158"/>
                  </a:cubicBezTo>
                  <a:lnTo>
                    <a:pt x="52796" y="66020"/>
                  </a:lnTo>
                  <a:cubicBezTo>
                    <a:pt x="57054" y="49187"/>
                    <a:pt x="72656" y="24018"/>
                    <a:pt x="93223" y="24018"/>
                  </a:cubicBezTo>
                  <a:cubicBezTo>
                    <a:pt x="103687" y="24018"/>
                    <a:pt x="110955" y="29695"/>
                    <a:pt x="110955" y="405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18" name="Forme libre : forme 217">
              <a:extLst>
                <a:ext uri="{FF2B5EF4-FFF2-40B4-BE49-F238E27FC236}">
                  <a16:creationId xmlns:a16="http://schemas.microsoft.com/office/drawing/2014/main" id="{B600F2B2-BE46-4834-84C2-CB1362B31EE5}"/>
                </a:ext>
              </a:extLst>
            </p:cNvPr>
            <p:cNvSpPr/>
            <p:nvPr>
              <p:custDataLst>
                <p:tags r:id="rId237"/>
              </p:custDataLst>
            </p:nvPr>
          </p:nvSpPr>
          <p:spPr>
            <a:xfrm>
              <a:off x="7964839" y="-16117122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5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5"/>
                    <a:pt x="32491" y="45885"/>
                  </a:cubicBezTo>
                  <a:cubicBezTo>
                    <a:pt x="35526" y="45885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2"/>
                    <a:pt x="23117" y="91189"/>
                    <a:pt x="23117" y="91944"/>
                  </a:cubicBezTo>
                  <a:cubicBezTo>
                    <a:pt x="23117" y="93721"/>
                    <a:pt x="24388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19" name="Forme libre : forme 218">
              <a:extLst>
                <a:ext uri="{FF2B5EF4-FFF2-40B4-BE49-F238E27FC236}">
                  <a16:creationId xmlns:a16="http://schemas.microsoft.com/office/drawing/2014/main" id="{2CE42F09-686F-45B3-9C54-E9743E6FCA55}"/>
                </a:ext>
              </a:extLst>
            </p:cNvPr>
            <p:cNvSpPr/>
            <p:nvPr>
              <p:custDataLst>
                <p:tags r:id="rId238"/>
              </p:custDataLst>
            </p:nvPr>
          </p:nvSpPr>
          <p:spPr>
            <a:xfrm>
              <a:off x="8383732" y="-16259610"/>
              <a:ext cx="50843" cy="50815"/>
            </a:xfrm>
            <a:custGeom>
              <a:avLst/>
              <a:gdLst>
                <a:gd name="connsiteX0" fmla="*/ 46164 w 50842"/>
                <a:gd name="connsiteY0" fmla="*/ 32465 h 50815"/>
                <a:gd name="connsiteX1" fmla="*/ 32746 w 50842"/>
                <a:gd name="connsiteY1" fmla="*/ 19056 h 50815"/>
                <a:gd name="connsiteX2" fmla="*/ 19066 w 50842"/>
                <a:gd name="connsiteY2" fmla="*/ 32465 h 50815"/>
                <a:gd name="connsiteX3" fmla="*/ 32492 w 50842"/>
                <a:gd name="connsiteY3" fmla="*/ 45884 h 50815"/>
                <a:gd name="connsiteX4" fmla="*/ 46164 w 50842"/>
                <a:gd name="connsiteY4" fmla="*/ 32465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46164" y="32465"/>
                  </a:moveTo>
                  <a:cubicBezTo>
                    <a:pt x="46164" y="25637"/>
                    <a:pt x="40341" y="19056"/>
                    <a:pt x="32746" y="19056"/>
                  </a:cubicBezTo>
                  <a:cubicBezTo>
                    <a:pt x="24134" y="19056"/>
                    <a:pt x="19066" y="26146"/>
                    <a:pt x="19066" y="32465"/>
                  </a:cubicBezTo>
                  <a:cubicBezTo>
                    <a:pt x="19066" y="39301"/>
                    <a:pt x="24897" y="45884"/>
                    <a:pt x="32492" y="45884"/>
                  </a:cubicBezTo>
                  <a:cubicBezTo>
                    <a:pt x="41103" y="45884"/>
                    <a:pt x="46164" y="38794"/>
                    <a:pt x="46164" y="3246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0" name="Forme libre : forme 219">
              <a:extLst>
                <a:ext uri="{FF2B5EF4-FFF2-40B4-BE49-F238E27FC236}">
                  <a16:creationId xmlns:a16="http://schemas.microsoft.com/office/drawing/2014/main" id="{7B98FAE0-9F6A-4452-ADFC-93E2E3D1BC86}"/>
                </a:ext>
              </a:extLst>
            </p:cNvPr>
            <p:cNvSpPr/>
            <p:nvPr>
              <p:custDataLst>
                <p:tags r:id="rId239"/>
              </p:custDataLst>
            </p:nvPr>
          </p:nvSpPr>
          <p:spPr>
            <a:xfrm>
              <a:off x="8319258" y="-16202157"/>
              <a:ext cx="177949" cy="152445"/>
            </a:xfrm>
            <a:custGeom>
              <a:avLst/>
              <a:gdLst>
                <a:gd name="connsiteX0" fmla="*/ 129474 w 177949"/>
                <a:gd name="connsiteY0" fmla="*/ 71189 h 152445"/>
                <a:gd name="connsiteX1" fmla="*/ 87187 w 177949"/>
                <a:gd name="connsiteY1" fmla="*/ 19056 h 152445"/>
                <a:gd name="connsiteX2" fmla="*/ 19066 w 177949"/>
                <a:gd name="connsiteY2" fmla="*/ 90935 h 152445"/>
                <a:gd name="connsiteX3" fmla="*/ 60089 w 177949"/>
                <a:gd name="connsiteY3" fmla="*/ 133708 h 152445"/>
                <a:gd name="connsiteX4" fmla="*/ 113522 w 177949"/>
                <a:gd name="connsiteY4" fmla="*/ 112444 h 152445"/>
                <a:gd name="connsiteX5" fmla="*/ 136560 w 177949"/>
                <a:gd name="connsiteY5" fmla="*/ 133708 h 152445"/>
                <a:gd name="connsiteX6" fmla="*/ 157835 w 177949"/>
                <a:gd name="connsiteY6" fmla="*/ 115731 h 152445"/>
                <a:gd name="connsiteX7" fmla="*/ 154792 w 177949"/>
                <a:gd name="connsiteY7" fmla="*/ 113207 h 152445"/>
                <a:gd name="connsiteX8" fmla="*/ 151503 w 177949"/>
                <a:gd name="connsiteY8" fmla="*/ 115731 h 152445"/>
                <a:gd name="connsiteX9" fmla="*/ 137323 w 177949"/>
                <a:gd name="connsiteY9" fmla="*/ 128133 h 152445"/>
                <a:gd name="connsiteX10" fmla="*/ 129474 w 177949"/>
                <a:gd name="connsiteY10" fmla="*/ 102320 h 152445"/>
                <a:gd name="connsiteX11" fmla="*/ 132008 w 177949"/>
                <a:gd name="connsiteY11" fmla="*/ 93459 h 152445"/>
                <a:gd name="connsiteX12" fmla="*/ 161124 w 177949"/>
                <a:gd name="connsiteY12" fmla="*/ 33991 h 152445"/>
                <a:gd name="connsiteX13" fmla="*/ 158089 w 177949"/>
                <a:gd name="connsiteY13" fmla="*/ 31457 h 152445"/>
                <a:gd name="connsiteX14" fmla="*/ 154292 w 177949"/>
                <a:gd name="connsiteY14" fmla="*/ 36770 h 152445"/>
                <a:gd name="connsiteX15" fmla="*/ 129474 w 177949"/>
                <a:gd name="connsiteY15" fmla="*/ 86886 h 152445"/>
                <a:gd name="connsiteX16" fmla="*/ 129474 w 177949"/>
                <a:gd name="connsiteY16" fmla="*/ 71189 h 152445"/>
                <a:gd name="connsiteX17" fmla="*/ 112505 w 177949"/>
                <a:gd name="connsiteY17" fmla="*/ 105862 h 152445"/>
                <a:gd name="connsiteX18" fmla="*/ 60598 w 177949"/>
                <a:gd name="connsiteY18" fmla="*/ 128133 h 152445"/>
                <a:gd name="connsiteX19" fmla="*/ 37806 w 177949"/>
                <a:gd name="connsiteY19" fmla="*/ 100551 h 152445"/>
                <a:gd name="connsiteX20" fmla="*/ 52495 w 177949"/>
                <a:gd name="connsiteY20" fmla="*/ 47909 h 152445"/>
                <a:gd name="connsiteX21" fmla="*/ 86933 w 177949"/>
                <a:gd name="connsiteY21" fmla="*/ 24621 h 152445"/>
                <a:gd name="connsiteX22" fmla="*/ 111997 w 177949"/>
                <a:gd name="connsiteY22" fmla="*/ 77516 h 152445"/>
                <a:gd name="connsiteX23" fmla="*/ 112505 w 177949"/>
                <a:gd name="connsiteY23" fmla="*/ 105862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7949" h="152445">
                  <a:moveTo>
                    <a:pt x="129474" y="71189"/>
                  </a:moveTo>
                  <a:cubicBezTo>
                    <a:pt x="129474" y="31457"/>
                    <a:pt x="105920" y="19056"/>
                    <a:pt x="87187" y="19056"/>
                  </a:cubicBezTo>
                  <a:cubicBezTo>
                    <a:pt x="52495" y="19056"/>
                    <a:pt x="19066" y="55246"/>
                    <a:pt x="19066" y="90935"/>
                  </a:cubicBezTo>
                  <a:cubicBezTo>
                    <a:pt x="19066" y="114469"/>
                    <a:pt x="34255" y="133708"/>
                    <a:pt x="60089" y="133708"/>
                  </a:cubicBezTo>
                  <a:cubicBezTo>
                    <a:pt x="76041" y="133708"/>
                    <a:pt x="94273" y="127880"/>
                    <a:pt x="113522" y="112444"/>
                  </a:cubicBezTo>
                  <a:cubicBezTo>
                    <a:pt x="116811" y="125855"/>
                    <a:pt x="125168" y="133708"/>
                    <a:pt x="136560" y="133708"/>
                  </a:cubicBezTo>
                  <a:cubicBezTo>
                    <a:pt x="149986" y="133708"/>
                    <a:pt x="157835" y="119780"/>
                    <a:pt x="157835" y="115731"/>
                  </a:cubicBezTo>
                  <a:cubicBezTo>
                    <a:pt x="157835" y="113960"/>
                    <a:pt x="156317" y="113207"/>
                    <a:pt x="154792" y="113207"/>
                  </a:cubicBezTo>
                  <a:cubicBezTo>
                    <a:pt x="153021" y="113207"/>
                    <a:pt x="152266" y="113960"/>
                    <a:pt x="151503" y="115731"/>
                  </a:cubicBezTo>
                  <a:cubicBezTo>
                    <a:pt x="146943" y="128133"/>
                    <a:pt x="137831" y="128133"/>
                    <a:pt x="137323" y="128133"/>
                  </a:cubicBezTo>
                  <a:cubicBezTo>
                    <a:pt x="129474" y="128133"/>
                    <a:pt x="129474" y="108395"/>
                    <a:pt x="129474" y="102320"/>
                  </a:cubicBezTo>
                  <a:cubicBezTo>
                    <a:pt x="129474" y="97009"/>
                    <a:pt x="129474" y="96500"/>
                    <a:pt x="132008" y="93459"/>
                  </a:cubicBezTo>
                  <a:cubicBezTo>
                    <a:pt x="155809" y="63598"/>
                    <a:pt x="161124" y="34236"/>
                    <a:pt x="161124" y="33991"/>
                  </a:cubicBezTo>
                  <a:cubicBezTo>
                    <a:pt x="161124" y="33482"/>
                    <a:pt x="160870" y="31457"/>
                    <a:pt x="158089" y="31457"/>
                  </a:cubicBezTo>
                  <a:cubicBezTo>
                    <a:pt x="155555" y="31457"/>
                    <a:pt x="155555" y="32212"/>
                    <a:pt x="154292" y="36770"/>
                  </a:cubicBezTo>
                  <a:cubicBezTo>
                    <a:pt x="149732" y="52713"/>
                    <a:pt x="141374" y="71950"/>
                    <a:pt x="129474" y="86886"/>
                  </a:cubicBezTo>
                  <a:lnTo>
                    <a:pt x="129474" y="71189"/>
                  </a:lnTo>
                  <a:close/>
                  <a:moveTo>
                    <a:pt x="112505" y="105862"/>
                  </a:moveTo>
                  <a:cubicBezTo>
                    <a:pt x="90222" y="125354"/>
                    <a:pt x="70727" y="128133"/>
                    <a:pt x="60598" y="128133"/>
                  </a:cubicBezTo>
                  <a:cubicBezTo>
                    <a:pt x="45401" y="128133"/>
                    <a:pt x="37806" y="116747"/>
                    <a:pt x="37806" y="100551"/>
                  </a:cubicBezTo>
                  <a:cubicBezTo>
                    <a:pt x="37806" y="88148"/>
                    <a:pt x="44392" y="60811"/>
                    <a:pt x="52495" y="47909"/>
                  </a:cubicBezTo>
                  <a:cubicBezTo>
                    <a:pt x="64395" y="29433"/>
                    <a:pt x="78068" y="24621"/>
                    <a:pt x="86933" y="24621"/>
                  </a:cubicBezTo>
                  <a:cubicBezTo>
                    <a:pt x="111997" y="24621"/>
                    <a:pt x="111997" y="57778"/>
                    <a:pt x="111997" y="77516"/>
                  </a:cubicBezTo>
                  <a:cubicBezTo>
                    <a:pt x="111997" y="86886"/>
                    <a:pt x="111997" y="101559"/>
                    <a:pt x="112505" y="10586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1" name="Forme libre : forme 220">
              <a:extLst>
                <a:ext uri="{FF2B5EF4-FFF2-40B4-BE49-F238E27FC236}">
                  <a16:creationId xmlns:a16="http://schemas.microsoft.com/office/drawing/2014/main" id="{88BAEECD-E25D-4D83-BC6C-6B68D65C3EAA}"/>
                </a:ext>
              </a:extLst>
            </p:cNvPr>
            <p:cNvSpPr/>
            <p:nvPr>
              <p:custDataLst>
                <p:tags r:id="rId240"/>
              </p:custDataLst>
            </p:nvPr>
          </p:nvSpPr>
          <p:spPr>
            <a:xfrm>
              <a:off x="8493626" y="-16117122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2 w 50842"/>
                <a:gd name="connsiteY1" fmla="*/ 19056 h 101630"/>
                <a:gd name="connsiteX2" fmla="*/ 19066 w 50842"/>
                <a:gd name="connsiteY2" fmla="*/ 32474 h 101630"/>
                <a:gd name="connsiteX3" fmla="*/ 32492 w 50842"/>
                <a:gd name="connsiteY3" fmla="*/ 45885 h 101630"/>
                <a:gd name="connsiteX4" fmla="*/ 41349 w 50842"/>
                <a:gd name="connsiteY4" fmla="*/ 42598 h 101630"/>
                <a:gd name="connsiteX5" fmla="*/ 42621 w 50842"/>
                <a:gd name="connsiteY5" fmla="*/ 41835 h 101630"/>
                <a:gd name="connsiteX6" fmla="*/ 43129 w 50842"/>
                <a:gd name="connsiteY6" fmla="*/ 45631 h 101630"/>
                <a:gd name="connsiteX7" fmla="*/ 25906 w 50842"/>
                <a:gd name="connsiteY7" fmla="*/ 87894 h 101630"/>
                <a:gd name="connsiteX8" fmla="*/ 23118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2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5"/>
                    <a:pt x="32492" y="45885"/>
                  </a:cubicBezTo>
                  <a:cubicBezTo>
                    <a:pt x="35527" y="45885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1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6" y="87894"/>
                  </a:cubicBezTo>
                  <a:cubicBezTo>
                    <a:pt x="23118" y="90682"/>
                    <a:pt x="23118" y="91189"/>
                    <a:pt x="23118" y="91944"/>
                  </a:cubicBezTo>
                  <a:cubicBezTo>
                    <a:pt x="23118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2" name="Forme libre : forme 221">
              <a:extLst>
                <a:ext uri="{FF2B5EF4-FFF2-40B4-BE49-F238E27FC236}">
                  <a16:creationId xmlns:a16="http://schemas.microsoft.com/office/drawing/2014/main" id="{71FBEEE4-A4F5-43B7-B7E6-6E4AAEBD5C94}"/>
                </a:ext>
              </a:extLst>
            </p:cNvPr>
            <p:cNvSpPr/>
            <p:nvPr>
              <p:custDataLst>
                <p:tags r:id="rId241"/>
              </p:custDataLst>
            </p:nvPr>
          </p:nvSpPr>
          <p:spPr>
            <a:xfrm>
              <a:off x="8670153" y="-16326407"/>
              <a:ext cx="50843" cy="50815"/>
            </a:xfrm>
            <a:custGeom>
              <a:avLst/>
              <a:gdLst>
                <a:gd name="connsiteX0" fmla="*/ 46164 w 50842"/>
                <a:gd name="connsiteY0" fmla="*/ 32467 h 50815"/>
                <a:gd name="connsiteX1" fmla="*/ 32746 w 50842"/>
                <a:gd name="connsiteY1" fmla="*/ 19056 h 50815"/>
                <a:gd name="connsiteX2" fmla="*/ 19066 w 50842"/>
                <a:gd name="connsiteY2" fmla="*/ 32467 h 50815"/>
                <a:gd name="connsiteX3" fmla="*/ 32492 w 50842"/>
                <a:gd name="connsiteY3" fmla="*/ 45885 h 50815"/>
                <a:gd name="connsiteX4" fmla="*/ 46164 w 50842"/>
                <a:gd name="connsiteY4" fmla="*/ 32467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46164" y="32467"/>
                  </a:moveTo>
                  <a:cubicBezTo>
                    <a:pt x="46164" y="25637"/>
                    <a:pt x="40341" y="19056"/>
                    <a:pt x="32746" y="19056"/>
                  </a:cubicBezTo>
                  <a:cubicBezTo>
                    <a:pt x="24134" y="19056"/>
                    <a:pt x="19066" y="26146"/>
                    <a:pt x="19066" y="32467"/>
                  </a:cubicBezTo>
                  <a:cubicBezTo>
                    <a:pt x="19066" y="39302"/>
                    <a:pt x="24897" y="45885"/>
                    <a:pt x="32492" y="45885"/>
                  </a:cubicBezTo>
                  <a:cubicBezTo>
                    <a:pt x="41103" y="45885"/>
                    <a:pt x="46164" y="38794"/>
                    <a:pt x="46164" y="3246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3" name="Forme libre : forme 222">
              <a:extLst>
                <a:ext uri="{FF2B5EF4-FFF2-40B4-BE49-F238E27FC236}">
                  <a16:creationId xmlns:a16="http://schemas.microsoft.com/office/drawing/2014/main" id="{94809153-DFA0-4072-905F-25E52444E43B}"/>
                </a:ext>
              </a:extLst>
            </p:cNvPr>
            <p:cNvSpPr/>
            <p:nvPr>
              <p:custDataLst>
                <p:tags r:id="rId242"/>
              </p:custDataLst>
            </p:nvPr>
          </p:nvSpPr>
          <p:spPr>
            <a:xfrm>
              <a:off x="8591955" y="-16268971"/>
              <a:ext cx="152528" cy="254075"/>
            </a:xfrm>
            <a:custGeom>
              <a:avLst/>
              <a:gdLst>
                <a:gd name="connsiteX0" fmla="*/ 157112 w 152528"/>
                <a:gd name="connsiteY0" fmla="*/ 53729 h 254075"/>
                <a:gd name="connsiteX1" fmla="*/ 122674 w 152528"/>
                <a:gd name="connsiteY1" fmla="*/ 19056 h 254075"/>
                <a:gd name="connsiteX2" fmla="*/ 92033 w 152528"/>
                <a:gd name="connsiteY2" fmla="*/ 29680 h 254075"/>
                <a:gd name="connsiteX3" fmla="*/ 59367 w 152528"/>
                <a:gd name="connsiteY3" fmla="*/ 83590 h 254075"/>
                <a:gd name="connsiteX4" fmla="*/ 19098 w 152528"/>
                <a:gd name="connsiteY4" fmla="*/ 244301 h 254075"/>
                <a:gd name="connsiteX5" fmla="*/ 22140 w 152528"/>
                <a:gd name="connsiteY5" fmla="*/ 246835 h 254075"/>
                <a:gd name="connsiteX6" fmla="*/ 25175 w 152528"/>
                <a:gd name="connsiteY6" fmla="*/ 245571 h 254075"/>
                <a:gd name="connsiteX7" fmla="*/ 42907 w 152528"/>
                <a:gd name="connsiteY7" fmla="*/ 175717 h 254075"/>
                <a:gd name="connsiteX8" fmla="*/ 77344 w 152528"/>
                <a:gd name="connsiteY8" fmla="*/ 200267 h 254075"/>
                <a:gd name="connsiteX9" fmla="*/ 126217 w 152528"/>
                <a:gd name="connsiteY9" fmla="*/ 180275 h 254075"/>
                <a:gd name="connsiteX10" fmla="*/ 146475 w 152528"/>
                <a:gd name="connsiteY10" fmla="*/ 133700 h 254075"/>
                <a:gd name="connsiteX11" fmla="*/ 127989 w 152528"/>
                <a:gd name="connsiteY11" fmla="*/ 95993 h 254075"/>
                <a:gd name="connsiteX12" fmla="*/ 157112 w 152528"/>
                <a:gd name="connsiteY12" fmla="*/ 53729 h 254075"/>
                <a:gd name="connsiteX13" fmla="*/ 111528 w 152528"/>
                <a:gd name="connsiteY13" fmla="*/ 95739 h 254075"/>
                <a:gd name="connsiteX14" fmla="*/ 99374 w 152528"/>
                <a:gd name="connsiteY14" fmla="*/ 97510 h 254075"/>
                <a:gd name="connsiteX15" fmla="*/ 88228 w 152528"/>
                <a:gd name="connsiteY15" fmla="*/ 96502 h 254075"/>
                <a:gd name="connsiteX16" fmla="*/ 100637 w 152528"/>
                <a:gd name="connsiteY16" fmla="*/ 94477 h 254075"/>
                <a:gd name="connsiteX17" fmla="*/ 111528 w 152528"/>
                <a:gd name="connsiteY17" fmla="*/ 95739 h 254075"/>
                <a:gd name="connsiteX18" fmla="*/ 142932 w 152528"/>
                <a:gd name="connsiteY18" fmla="*/ 47901 h 254075"/>
                <a:gd name="connsiteX19" fmla="*/ 120140 w 152528"/>
                <a:gd name="connsiteY19" fmla="*/ 91690 h 254075"/>
                <a:gd name="connsiteX20" fmla="*/ 100637 w 152528"/>
                <a:gd name="connsiteY20" fmla="*/ 88649 h 254075"/>
                <a:gd name="connsiteX21" fmla="*/ 81142 w 152528"/>
                <a:gd name="connsiteY21" fmla="*/ 96755 h 254075"/>
                <a:gd name="connsiteX22" fmla="*/ 98611 w 152528"/>
                <a:gd name="connsiteY22" fmla="*/ 103075 h 254075"/>
                <a:gd name="connsiteX23" fmla="*/ 119377 w 152528"/>
                <a:gd name="connsiteY23" fmla="*/ 99788 h 254075"/>
                <a:gd name="connsiteX24" fmla="*/ 130523 w 152528"/>
                <a:gd name="connsiteY24" fmla="*/ 128388 h 254075"/>
                <a:gd name="connsiteX25" fmla="*/ 117860 w 152528"/>
                <a:gd name="connsiteY25" fmla="*/ 171921 h 254075"/>
                <a:gd name="connsiteX26" fmla="*/ 76582 w 152528"/>
                <a:gd name="connsiteY26" fmla="*/ 194694 h 254075"/>
                <a:gd name="connsiteX27" fmla="*/ 47713 w 152528"/>
                <a:gd name="connsiteY27" fmla="*/ 162044 h 254075"/>
                <a:gd name="connsiteX28" fmla="*/ 48984 w 152528"/>
                <a:gd name="connsiteY28" fmla="*/ 150913 h 254075"/>
                <a:gd name="connsiteX29" fmla="*/ 65190 w 152528"/>
                <a:gd name="connsiteY29" fmla="*/ 86878 h 254075"/>
                <a:gd name="connsiteX30" fmla="*/ 119377 w 152528"/>
                <a:gd name="connsiteY30" fmla="*/ 24876 h 254075"/>
                <a:gd name="connsiteX31" fmla="*/ 142932 w 152528"/>
                <a:gd name="connsiteY31" fmla="*/ 47901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2528" h="254075">
                  <a:moveTo>
                    <a:pt x="157112" y="53729"/>
                  </a:moveTo>
                  <a:cubicBezTo>
                    <a:pt x="157112" y="34745"/>
                    <a:pt x="143178" y="19056"/>
                    <a:pt x="122674" y="19056"/>
                  </a:cubicBezTo>
                  <a:cubicBezTo>
                    <a:pt x="107985" y="19056"/>
                    <a:pt x="100892" y="23105"/>
                    <a:pt x="92033" y="29680"/>
                  </a:cubicBezTo>
                  <a:cubicBezTo>
                    <a:pt x="78099" y="39803"/>
                    <a:pt x="64173" y="64353"/>
                    <a:pt x="59367" y="83590"/>
                  </a:cubicBezTo>
                  <a:lnTo>
                    <a:pt x="19098" y="244301"/>
                  </a:lnTo>
                  <a:cubicBezTo>
                    <a:pt x="18844" y="245318"/>
                    <a:pt x="20115" y="246835"/>
                    <a:pt x="22140" y="246835"/>
                  </a:cubicBezTo>
                  <a:cubicBezTo>
                    <a:pt x="24167" y="246835"/>
                    <a:pt x="24921" y="246326"/>
                    <a:pt x="25175" y="245571"/>
                  </a:cubicBezTo>
                  <a:lnTo>
                    <a:pt x="42907" y="175717"/>
                  </a:lnTo>
                  <a:cubicBezTo>
                    <a:pt x="47713" y="190898"/>
                    <a:pt x="58859" y="200267"/>
                    <a:pt x="77344" y="200267"/>
                  </a:cubicBezTo>
                  <a:cubicBezTo>
                    <a:pt x="95831" y="200267"/>
                    <a:pt x="114817" y="191406"/>
                    <a:pt x="126217" y="180275"/>
                  </a:cubicBezTo>
                  <a:cubicBezTo>
                    <a:pt x="138372" y="168627"/>
                    <a:pt x="146475" y="152430"/>
                    <a:pt x="146475" y="133700"/>
                  </a:cubicBezTo>
                  <a:cubicBezTo>
                    <a:pt x="146475" y="115477"/>
                    <a:pt x="137100" y="102322"/>
                    <a:pt x="127989" y="95993"/>
                  </a:cubicBezTo>
                  <a:cubicBezTo>
                    <a:pt x="142678" y="87641"/>
                    <a:pt x="157112" y="71952"/>
                    <a:pt x="157112" y="53729"/>
                  </a:cubicBezTo>
                  <a:close/>
                  <a:moveTo>
                    <a:pt x="111528" y="95739"/>
                  </a:moveTo>
                  <a:cubicBezTo>
                    <a:pt x="108240" y="97001"/>
                    <a:pt x="105451" y="97510"/>
                    <a:pt x="99374" y="97510"/>
                  </a:cubicBezTo>
                  <a:cubicBezTo>
                    <a:pt x="95831" y="97510"/>
                    <a:pt x="90763" y="97764"/>
                    <a:pt x="88228" y="96502"/>
                  </a:cubicBezTo>
                  <a:cubicBezTo>
                    <a:pt x="88736" y="93968"/>
                    <a:pt x="97857" y="94477"/>
                    <a:pt x="100637" y="94477"/>
                  </a:cubicBezTo>
                  <a:cubicBezTo>
                    <a:pt x="105960" y="94477"/>
                    <a:pt x="108240" y="94477"/>
                    <a:pt x="111528" y="95739"/>
                  </a:cubicBezTo>
                  <a:close/>
                  <a:moveTo>
                    <a:pt x="142932" y="47901"/>
                  </a:moveTo>
                  <a:cubicBezTo>
                    <a:pt x="142932" y="65623"/>
                    <a:pt x="133304" y="83845"/>
                    <a:pt x="120140" y="91690"/>
                  </a:cubicBezTo>
                  <a:cubicBezTo>
                    <a:pt x="113300" y="89156"/>
                    <a:pt x="108240" y="88649"/>
                    <a:pt x="100637" y="88649"/>
                  </a:cubicBezTo>
                  <a:cubicBezTo>
                    <a:pt x="95322" y="88649"/>
                    <a:pt x="81142" y="88402"/>
                    <a:pt x="81142" y="96755"/>
                  </a:cubicBezTo>
                  <a:cubicBezTo>
                    <a:pt x="80888" y="103837"/>
                    <a:pt x="94059" y="103075"/>
                    <a:pt x="98611" y="103075"/>
                  </a:cubicBezTo>
                  <a:cubicBezTo>
                    <a:pt x="107985" y="103075"/>
                    <a:pt x="111783" y="102829"/>
                    <a:pt x="119377" y="99788"/>
                  </a:cubicBezTo>
                  <a:cubicBezTo>
                    <a:pt x="128998" y="108903"/>
                    <a:pt x="130269" y="116748"/>
                    <a:pt x="130523" y="128388"/>
                  </a:cubicBezTo>
                  <a:cubicBezTo>
                    <a:pt x="131024" y="143068"/>
                    <a:pt x="124946" y="162044"/>
                    <a:pt x="117860" y="171921"/>
                  </a:cubicBezTo>
                  <a:cubicBezTo>
                    <a:pt x="107985" y="185586"/>
                    <a:pt x="91016" y="194694"/>
                    <a:pt x="76582" y="194694"/>
                  </a:cubicBezTo>
                  <a:cubicBezTo>
                    <a:pt x="57341" y="194694"/>
                    <a:pt x="47713" y="180021"/>
                    <a:pt x="47713" y="162044"/>
                  </a:cubicBezTo>
                  <a:cubicBezTo>
                    <a:pt x="47713" y="159520"/>
                    <a:pt x="47713" y="155725"/>
                    <a:pt x="48984" y="150913"/>
                  </a:cubicBezTo>
                  <a:lnTo>
                    <a:pt x="65190" y="86878"/>
                  </a:lnTo>
                  <a:cubicBezTo>
                    <a:pt x="70759" y="65115"/>
                    <a:pt x="88991" y="24876"/>
                    <a:pt x="119377" y="24876"/>
                  </a:cubicBezTo>
                  <a:cubicBezTo>
                    <a:pt x="134066" y="24876"/>
                    <a:pt x="142932" y="32721"/>
                    <a:pt x="142932" y="479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4" name="Forme libre : forme 223">
              <a:extLst>
                <a:ext uri="{FF2B5EF4-FFF2-40B4-BE49-F238E27FC236}">
                  <a16:creationId xmlns:a16="http://schemas.microsoft.com/office/drawing/2014/main" id="{8BB171AD-E962-4158-885C-C3F5DBEBEBCB}"/>
                </a:ext>
              </a:extLst>
            </p:cNvPr>
            <p:cNvSpPr/>
            <p:nvPr>
              <p:custDataLst>
                <p:tags r:id="rId243"/>
              </p:custDataLst>
            </p:nvPr>
          </p:nvSpPr>
          <p:spPr>
            <a:xfrm>
              <a:off x="8832376" y="-16226962"/>
              <a:ext cx="152528" cy="177853"/>
            </a:xfrm>
            <a:custGeom>
              <a:avLst/>
              <a:gdLst>
                <a:gd name="connsiteX0" fmla="*/ 136814 w 152528"/>
                <a:gd name="connsiteY0" fmla="*/ 97518 h 177852"/>
                <a:gd name="connsiteX1" fmla="*/ 145680 w 152528"/>
                <a:gd name="connsiteY1" fmla="*/ 92451 h 177852"/>
                <a:gd name="connsiteX2" fmla="*/ 136814 w 152528"/>
                <a:gd name="connsiteY2" fmla="*/ 87394 h 177852"/>
                <a:gd name="connsiteX3" fmla="*/ 29449 w 152528"/>
                <a:gd name="connsiteY3" fmla="*/ 87394 h 177852"/>
                <a:gd name="connsiteX4" fmla="*/ 97308 w 152528"/>
                <a:gd name="connsiteY4" fmla="*/ 29179 h 177852"/>
                <a:gd name="connsiteX5" fmla="*/ 136814 w 152528"/>
                <a:gd name="connsiteY5" fmla="*/ 29179 h 177852"/>
                <a:gd name="connsiteX6" fmla="*/ 145680 w 152528"/>
                <a:gd name="connsiteY6" fmla="*/ 24120 h 177852"/>
                <a:gd name="connsiteX7" fmla="*/ 136814 w 152528"/>
                <a:gd name="connsiteY7" fmla="*/ 19056 h 177852"/>
                <a:gd name="connsiteX8" fmla="*/ 96807 w 152528"/>
                <a:gd name="connsiteY8" fmla="*/ 19056 h 177852"/>
                <a:gd name="connsiteX9" fmla="*/ 19066 w 152528"/>
                <a:gd name="connsiteY9" fmla="*/ 92451 h 177852"/>
                <a:gd name="connsiteX10" fmla="*/ 96807 w 152528"/>
                <a:gd name="connsiteY10" fmla="*/ 165848 h 177852"/>
                <a:gd name="connsiteX11" fmla="*/ 136814 w 152528"/>
                <a:gd name="connsiteY11" fmla="*/ 165848 h 177852"/>
                <a:gd name="connsiteX12" fmla="*/ 145680 w 152528"/>
                <a:gd name="connsiteY12" fmla="*/ 160790 h 177852"/>
                <a:gd name="connsiteX13" fmla="*/ 136814 w 152528"/>
                <a:gd name="connsiteY13" fmla="*/ 155725 h 177852"/>
                <a:gd name="connsiteX14" fmla="*/ 97308 w 152528"/>
                <a:gd name="connsiteY14" fmla="*/ 155725 h 177852"/>
                <a:gd name="connsiteX15" fmla="*/ 29449 w 152528"/>
                <a:gd name="connsiteY15" fmla="*/ 97518 h 177852"/>
                <a:gd name="connsiteX16" fmla="*/ 136814 w 152528"/>
                <a:gd name="connsiteY16" fmla="*/ 97518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528" h="177852">
                  <a:moveTo>
                    <a:pt x="136814" y="97518"/>
                  </a:moveTo>
                  <a:cubicBezTo>
                    <a:pt x="141120" y="97518"/>
                    <a:pt x="145680" y="97518"/>
                    <a:pt x="145680" y="92451"/>
                  </a:cubicBezTo>
                  <a:cubicBezTo>
                    <a:pt x="145680" y="87394"/>
                    <a:pt x="141120" y="87394"/>
                    <a:pt x="136814" y="87394"/>
                  </a:cubicBezTo>
                  <a:lnTo>
                    <a:pt x="29449" y="87394"/>
                  </a:lnTo>
                  <a:cubicBezTo>
                    <a:pt x="32483" y="53475"/>
                    <a:pt x="61607" y="29179"/>
                    <a:pt x="97308" y="29179"/>
                  </a:cubicBezTo>
                  <a:lnTo>
                    <a:pt x="136814" y="29179"/>
                  </a:lnTo>
                  <a:cubicBezTo>
                    <a:pt x="141120" y="29179"/>
                    <a:pt x="145680" y="29179"/>
                    <a:pt x="145680" y="24120"/>
                  </a:cubicBezTo>
                  <a:cubicBezTo>
                    <a:pt x="145680" y="19056"/>
                    <a:pt x="141120" y="19056"/>
                    <a:pt x="136814" y="19056"/>
                  </a:cubicBezTo>
                  <a:lnTo>
                    <a:pt x="96807" y="19056"/>
                  </a:lnTo>
                  <a:cubicBezTo>
                    <a:pt x="53504" y="19056"/>
                    <a:pt x="19066" y="51958"/>
                    <a:pt x="19066" y="92451"/>
                  </a:cubicBezTo>
                  <a:cubicBezTo>
                    <a:pt x="19066" y="132945"/>
                    <a:pt x="53504" y="165848"/>
                    <a:pt x="96807" y="165848"/>
                  </a:cubicBezTo>
                  <a:lnTo>
                    <a:pt x="136814" y="165848"/>
                  </a:lnTo>
                  <a:cubicBezTo>
                    <a:pt x="141120" y="165848"/>
                    <a:pt x="145680" y="165848"/>
                    <a:pt x="145680" y="160790"/>
                  </a:cubicBezTo>
                  <a:cubicBezTo>
                    <a:pt x="145680" y="155725"/>
                    <a:pt x="141120" y="155725"/>
                    <a:pt x="136814" y="155725"/>
                  </a:cubicBezTo>
                  <a:lnTo>
                    <a:pt x="97308" y="155725"/>
                  </a:lnTo>
                  <a:cubicBezTo>
                    <a:pt x="61607" y="155725"/>
                    <a:pt x="32483" y="131428"/>
                    <a:pt x="29449" y="97518"/>
                  </a:cubicBezTo>
                  <a:lnTo>
                    <a:pt x="136814" y="9751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5" name="Forme libre : forme 224">
              <a:extLst>
                <a:ext uri="{FF2B5EF4-FFF2-40B4-BE49-F238E27FC236}">
                  <a16:creationId xmlns:a16="http://schemas.microsoft.com/office/drawing/2014/main" id="{CC6EFA28-732F-4624-90AC-5C5816DA4AA6}"/>
                </a:ext>
              </a:extLst>
            </p:cNvPr>
            <p:cNvSpPr/>
            <p:nvPr>
              <p:custDataLst>
                <p:tags r:id="rId244"/>
              </p:custDataLst>
            </p:nvPr>
          </p:nvSpPr>
          <p:spPr>
            <a:xfrm>
              <a:off x="9068809" y="-16280111"/>
              <a:ext cx="127107" cy="279483"/>
            </a:xfrm>
            <a:custGeom>
              <a:avLst/>
              <a:gdLst>
                <a:gd name="connsiteX0" fmla="*/ 72497 w 127106"/>
                <a:gd name="connsiteY0" fmla="*/ 52719 h 279483"/>
                <a:gd name="connsiteX1" fmla="*/ 106681 w 127106"/>
                <a:gd name="connsiteY1" fmla="*/ 24621 h 279483"/>
                <a:gd name="connsiteX2" fmla="*/ 108961 w 127106"/>
                <a:gd name="connsiteY2" fmla="*/ 21842 h 279483"/>
                <a:gd name="connsiteX3" fmla="*/ 104146 w 127106"/>
                <a:gd name="connsiteY3" fmla="*/ 19056 h 279483"/>
                <a:gd name="connsiteX4" fmla="*/ 55528 w 127106"/>
                <a:gd name="connsiteY4" fmla="*/ 50696 h 279483"/>
                <a:gd name="connsiteX5" fmla="*/ 55528 w 127106"/>
                <a:gd name="connsiteY5" fmla="*/ 108395 h 279483"/>
                <a:gd name="connsiteX6" fmla="*/ 45400 w 127106"/>
                <a:gd name="connsiteY6" fmla="*/ 134716 h 279483"/>
                <a:gd name="connsiteX7" fmla="*/ 21344 w 127106"/>
                <a:gd name="connsiteY7" fmla="*/ 142814 h 279483"/>
                <a:gd name="connsiteX8" fmla="*/ 19066 w 127106"/>
                <a:gd name="connsiteY8" fmla="*/ 145600 h 279483"/>
                <a:gd name="connsiteX9" fmla="*/ 23116 w 127106"/>
                <a:gd name="connsiteY9" fmla="*/ 148387 h 279483"/>
                <a:gd name="connsiteX10" fmla="*/ 54773 w 127106"/>
                <a:gd name="connsiteY10" fmla="*/ 170913 h 279483"/>
                <a:gd name="connsiteX11" fmla="*/ 55528 w 127106"/>
                <a:gd name="connsiteY11" fmla="*/ 183315 h 279483"/>
                <a:gd name="connsiteX12" fmla="*/ 55528 w 127106"/>
                <a:gd name="connsiteY12" fmla="*/ 233424 h 279483"/>
                <a:gd name="connsiteX13" fmla="*/ 67685 w 127106"/>
                <a:gd name="connsiteY13" fmla="*/ 261769 h 279483"/>
                <a:gd name="connsiteX14" fmla="*/ 104146 w 127106"/>
                <a:gd name="connsiteY14" fmla="*/ 272146 h 279483"/>
                <a:gd name="connsiteX15" fmla="*/ 108961 w 127106"/>
                <a:gd name="connsiteY15" fmla="*/ 269360 h 279483"/>
                <a:gd name="connsiteX16" fmla="*/ 104909 w 127106"/>
                <a:gd name="connsiteY16" fmla="*/ 266581 h 279483"/>
                <a:gd name="connsiteX17" fmla="*/ 73259 w 127106"/>
                <a:gd name="connsiteY17" fmla="*/ 244563 h 279483"/>
                <a:gd name="connsiteX18" fmla="*/ 72497 w 127106"/>
                <a:gd name="connsiteY18" fmla="*/ 232661 h 279483"/>
                <a:gd name="connsiteX19" fmla="*/ 72497 w 127106"/>
                <a:gd name="connsiteY19" fmla="*/ 179512 h 279483"/>
                <a:gd name="connsiteX20" fmla="*/ 62369 w 127106"/>
                <a:gd name="connsiteY20" fmla="*/ 155469 h 279483"/>
                <a:gd name="connsiteX21" fmla="*/ 42618 w 127106"/>
                <a:gd name="connsiteY21" fmla="*/ 145600 h 279483"/>
                <a:gd name="connsiteX22" fmla="*/ 72497 w 127106"/>
                <a:gd name="connsiteY22" fmla="*/ 113461 h 279483"/>
                <a:gd name="connsiteX23" fmla="*/ 72497 w 127106"/>
                <a:gd name="connsiteY23" fmla="*/ 52719 h 27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79483">
                  <a:moveTo>
                    <a:pt x="72497" y="52719"/>
                  </a:moveTo>
                  <a:cubicBezTo>
                    <a:pt x="72497" y="42598"/>
                    <a:pt x="79083" y="26392"/>
                    <a:pt x="106681" y="24621"/>
                  </a:cubicBezTo>
                  <a:cubicBezTo>
                    <a:pt x="107952" y="24367"/>
                    <a:pt x="108961" y="23359"/>
                    <a:pt x="108961" y="21842"/>
                  </a:cubicBezTo>
                  <a:cubicBezTo>
                    <a:pt x="108961" y="19056"/>
                    <a:pt x="106934" y="19056"/>
                    <a:pt x="104146" y="19056"/>
                  </a:cubicBezTo>
                  <a:cubicBezTo>
                    <a:pt x="78829" y="19056"/>
                    <a:pt x="55782" y="31966"/>
                    <a:pt x="55528" y="50696"/>
                  </a:cubicBezTo>
                  <a:lnTo>
                    <a:pt x="55528" y="108395"/>
                  </a:lnTo>
                  <a:cubicBezTo>
                    <a:pt x="55528" y="118264"/>
                    <a:pt x="55528" y="126362"/>
                    <a:pt x="45400" y="134716"/>
                  </a:cubicBezTo>
                  <a:cubicBezTo>
                    <a:pt x="36543" y="142060"/>
                    <a:pt x="26913" y="142567"/>
                    <a:pt x="21344" y="142814"/>
                  </a:cubicBezTo>
                  <a:cubicBezTo>
                    <a:pt x="20082" y="143068"/>
                    <a:pt x="19066" y="144084"/>
                    <a:pt x="19066" y="145600"/>
                  </a:cubicBezTo>
                  <a:cubicBezTo>
                    <a:pt x="19066" y="148134"/>
                    <a:pt x="20581" y="148134"/>
                    <a:pt x="23116" y="148387"/>
                  </a:cubicBezTo>
                  <a:cubicBezTo>
                    <a:pt x="39830" y="149397"/>
                    <a:pt x="51986" y="158510"/>
                    <a:pt x="54773" y="170913"/>
                  </a:cubicBezTo>
                  <a:cubicBezTo>
                    <a:pt x="55528" y="173692"/>
                    <a:pt x="55528" y="174199"/>
                    <a:pt x="55528" y="183315"/>
                  </a:cubicBezTo>
                  <a:lnTo>
                    <a:pt x="55528" y="233424"/>
                  </a:lnTo>
                  <a:cubicBezTo>
                    <a:pt x="55528" y="244055"/>
                    <a:pt x="55528" y="252154"/>
                    <a:pt x="67685" y="261769"/>
                  </a:cubicBezTo>
                  <a:cubicBezTo>
                    <a:pt x="77558" y="269360"/>
                    <a:pt x="94273" y="272146"/>
                    <a:pt x="104146" y="272146"/>
                  </a:cubicBezTo>
                  <a:cubicBezTo>
                    <a:pt x="106934" y="272146"/>
                    <a:pt x="108961" y="272146"/>
                    <a:pt x="108961" y="269360"/>
                  </a:cubicBezTo>
                  <a:cubicBezTo>
                    <a:pt x="108961" y="266835"/>
                    <a:pt x="107443" y="266835"/>
                    <a:pt x="104909" y="266581"/>
                  </a:cubicBezTo>
                  <a:cubicBezTo>
                    <a:pt x="88957" y="265563"/>
                    <a:pt x="76549" y="257465"/>
                    <a:pt x="73259" y="244563"/>
                  </a:cubicBezTo>
                  <a:cubicBezTo>
                    <a:pt x="72497" y="242284"/>
                    <a:pt x="72497" y="241776"/>
                    <a:pt x="72497" y="232661"/>
                  </a:cubicBezTo>
                  <a:lnTo>
                    <a:pt x="72497" y="179512"/>
                  </a:lnTo>
                  <a:cubicBezTo>
                    <a:pt x="72497" y="167872"/>
                    <a:pt x="70470" y="163569"/>
                    <a:pt x="62369" y="155469"/>
                  </a:cubicBezTo>
                  <a:cubicBezTo>
                    <a:pt x="57045" y="150158"/>
                    <a:pt x="49706" y="147626"/>
                    <a:pt x="42618" y="145600"/>
                  </a:cubicBezTo>
                  <a:cubicBezTo>
                    <a:pt x="63378" y="139780"/>
                    <a:pt x="72497" y="128140"/>
                    <a:pt x="72497" y="113461"/>
                  </a:cubicBezTo>
                  <a:lnTo>
                    <a:pt x="72497" y="5271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6" name="Forme libre : forme 225">
              <a:extLst>
                <a:ext uri="{FF2B5EF4-FFF2-40B4-BE49-F238E27FC236}">
                  <a16:creationId xmlns:a16="http://schemas.microsoft.com/office/drawing/2014/main" id="{D4AB7D41-1E5A-41F6-84A4-2F33F76BFF69}"/>
                </a:ext>
              </a:extLst>
            </p:cNvPr>
            <p:cNvSpPr/>
            <p:nvPr>
              <p:custDataLst>
                <p:tags r:id="rId245"/>
              </p:custDataLst>
            </p:nvPr>
          </p:nvSpPr>
          <p:spPr>
            <a:xfrm>
              <a:off x="9226855" y="-16313753"/>
              <a:ext cx="50843" cy="50815"/>
            </a:xfrm>
            <a:custGeom>
              <a:avLst/>
              <a:gdLst>
                <a:gd name="connsiteX0" fmla="*/ 46164 w 50842"/>
                <a:gd name="connsiteY0" fmla="*/ 32467 h 50815"/>
                <a:gd name="connsiteX1" fmla="*/ 32746 w 50842"/>
                <a:gd name="connsiteY1" fmla="*/ 19056 h 50815"/>
                <a:gd name="connsiteX2" fmla="*/ 19066 w 50842"/>
                <a:gd name="connsiteY2" fmla="*/ 32467 h 50815"/>
                <a:gd name="connsiteX3" fmla="*/ 32492 w 50842"/>
                <a:gd name="connsiteY3" fmla="*/ 45884 h 50815"/>
                <a:gd name="connsiteX4" fmla="*/ 46164 w 50842"/>
                <a:gd name="connsiteY4" fmla="*/ 32467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46164" y="32467"/>
                  </a:moveTo>
                  <a:cubicBezTo>
                    <a:pt x="46164" y="25637"/>
                    <a:pt x="40341" y="19056"/>
                    <a:pt x="32746" y="19056"/>
                  </a:cubicBezTo>
                  <a:cubicBezTo>
                    <a:pt x="24134" y="19056"/>
                    <a:pt x="19066" y="26146"/>
                    <a:pt x="19066" y="32467"/>
                  </a:cubicBezTo>
                  <a:cubicBezTo>
                    <a:pt x="19066" y="39302"/>
                    <a:pt x="24897" y="45884"/>
                    <a:pt x="32492" y="45884"/>
                  </a:cubicBezTo>
                  <a:cubicBezTo>
                    <a:pt x="41103" y="45884"/>
                    <a:pt x="46164" y="38794"/>
                    <a:pt x="46164" y="3246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7" name="Forme libre : forme 226">
              <a:extLst>
                <a:ext uri="{FF2B5EF4-FFF2-40B4-BE49-F238E27FC236}">
                  <a16:creationId xmlns:a16="http://schemas.microsoft.com/office/drawing/2014/main" id="{A8ACC270-50DB-4115-AEA1-845B988CD727}"/>
                </a:ext>
              </a:extLst>
            </p:cNvPr>
            <p:cNvSpPr/>
            <p:nvPr>
              <p:custDataLst>
                <p:tags r:id="rId246"/>
              </p:custDataLst>
            </p:nvPr>
          </p:nvSpPr>
          <p:spPr>
            <a:xfrm>
              <a:off x="9199732" y="-16258848"/>
              <a:ext cx="101685" cy="203260"/>
            </a:xfrm>
            <a:custGeom>
              <a:avLst/>
              <a:gdLst>
                <a:gd name="connsiteX0" fmla="*/ 70981 w 101685"/>
                <a:gd name="connsiteY0" fmla="*/ 25629 h 203260"/>
                <a:gd name="connsiteX1" fmla="*/ 65150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7 w 101685"/>
                <a:gd name="connsiteY6" fmla="*/ 179766 h 203260"/>
                <a:gd name="connsiteX7" fmla="*/ 20583 w 101685"/>
                <a:gd name="connsiteY7" fmla="*/ 179766 h 203260"/>
                <a:gd name="connsiteX8" fmla="*/ 20583 w 101685"/>
                <a:gd name="connsiteY8" fmla="*/ 187612 h 203260"/>
                <a:gd name="connsiteX9" fmla="*/ 61607 w 101685"/>
                <a:gd name="connsiteY9" fmla="*/ 186849 h 203260"/>
                <a:gd name="connsiteX10" fmla="*/ 102631 w 101685"/>
                <a:gd name="connsiteY10" fmla="*/ 187612 h 203260"/>
                <a:gd name="connsiteX11" fmla="*/ 102631 w 101685"/>
                <a:gd name="connsiteY11" fmla="*/ 179766 h 203260"/>
                <a:gd name="connsiteX12" fmla="*/ 94528 w 101685"/>
                <a:gd name="connsiteY12" fmla="*/ 179766 h 203260"/>
                <a:gd name="connsiteX13" fmla="*/ 70981 w 101685"/>
                <a:gd name="connsiteY13" fmla="*/ 167618 h 203260"/>
                <a:gd name="connsiteX14" fmla="*/ 70981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1" y="25629"/>
                  </a:moveTo>
                  <a:cubicBezTo>
                    <a:pt x="70981" y="19557"/>
                    <a:pt x="70981" y="19056"/>
                    <a:pt x="65150" y="19056"/>
                  </a:cubicBezTo>
                  <a:cubicBezTo>
                    <a:pt x="49452" y="35253"/>
                    <a:pt x="27169" y="35253"/>
                    <a:pt x="19066" y="35253"/>
                  </a:cubicBezTo>
                  <a:lnTo>
                    <a:pt x="19066" y="43097"/>
                  </a:lnTo>
                  <a:cubicBezTo>
                    <a:pt x="24127" y="43097"/>
                    <a:pt x="39069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7" y="179766"/>
                  </a:cubicBezTo>
                  <a:lnTo>
                    <a:pt x="20583" y="179766"/>
                  </a:lnTo>
                  <a:lnTo>
                    <a:pt x="20583" y="187612"/>
                  </a:lnTo>
                  <a:cubicBezTo>
                    <a:pt x="29449" y="186849"/>
                    <a:pt x="51478" y="186849"/>
                    <a:pt x="61607" y="186849"/>
                  </a:cubicBezTo>
                  <a:cubicBezTo>
                    <a:pt x="71736" y="186849"/>
                    <a:pt x="93765" y="186849"/>
                    <a:pt x="102631" y="187612"/>
                  </a:cubicBezTo>
                  <a:lnTo>
                    <a:pt x="102631" y="179766"/>
                  </a:lnTo>
                  <a:lnTo>
                    <a:pt x="94528" y="179766"/>
                  </a:lnTo>
                  <a:cubicBezTo>
                    <a:pt x="71736" y="179766"/>
                    <a:pt x="70981" y="176980"/>
                    <a:pt x="70981" y="167618"/>
                  </a:cubicBezTo>
                  <a:lnTo>
                    <a:pt x="70981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8" name="Forme libre : forme 227">
              <a:extLst>
                <a:ext uri="{FF2B5EF4-FFF2-40B4-BE49-F238E27FC236}">
                  <a16:creationId xmlns:a16="http://schemas.microsoft.com/office/drawing/2014/main" id="{A79AE50D-351E-4253-BAC9-F102ADFB9172}"/>
                </a:ext>
              </a:extLst>
            </p:cNvPr>
            <p:cNvSpPr/>
            <p:nvPr>
              <p:custDataLst>
                <p:tags r:id="rId247"/>
              </p:custDataLst>
            </p:nvPr>
          </p:nvSpPr>
          <p:spPr>
            <a:xfrm>
              <a:off x="9325592" y="-16117122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5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5"/>
                    <a:pt x="32491" y="45885"/>
                  </a:cubicBezTo>
                  <a:cubicBezTo>
                    <a:pt x="35526" y="45885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2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9" name="Forme libre : forme 228">
              <a:extLst>
                <a:ext uri="{FF2B5EF4-FFF2-40B4-BE49-F238E27FC236}">
                  <a16:creationId xmlns:a16="http://schemas.microsoft.com/office/drawing/2014/main" id="{1567F682-1567-4E17-9939-ED93724AFF5F}"/>
                </a:ext>
              </a:extLst>
            </p:cNvPr>
            <p:cNvSpPr/>
            <p:nvPr>
              <p:custDataLst>
                <p:tags r:id="rId248"/>
              </p:custDataLst>
            </p:nvPr>
          </p:nvSpPr>
          <p:spPr>
            <a:xfrm>
              <a:off x="9466045" y="-16313753"/>
              <a:ext cx="50843" cy="50815"/>
            </a:xfrm>
            <a:custGeom>
              <a:avLst/>
              <a:gdLst>
                <a:gd name="connsiteX0" fmla="*/ 46164 w 50842"/>
                <a:gd name="connsiteY0" fmla="*/ 32467 h 50815"/>
                <a:gd name="connsiteX1" fmla="*/ 32746 w 50842"/>
                <a:gd name="connsiteY1" fmla="*/ 19056 h 50815"/>
                <a:gd name="connsiteX2" fmla="*/ 19066 w 50842"/>
                <a:gd name="connsiteY2" fmla="*/ 32467 h 50815"/>
                <a:gd name="connsiteX3" fmla="*/ 32492 w 50842"/>
                <a:gd name="connsiteY3" fmla="*/ 45884 h 50815"/>
                <a:gd name="connsiteX4" fmla="*/ 46164 w 50842"/>
                <a:gd name="connsiteY4" fmla="*/ 32467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46164" y="32467"/>
                  </a:moveTo>
                  <a:cubicBezTo>
                    <a:pt x="46164" y="25637"/>
                    <a:pt x="40341" y="19056"/>
                    <a:pt x="32746" y="19056"/>
                  </a:cubicBezTo>
                  <a:cubicBezTo>
                    <a:pt x="24134" y="19056"/>
                    <a:pt x="19066" y="26146"/>
                    <a:pt x="19066" y="32467"/>
                  </a:cubicBezTo>
                  <a:cubicBezTo>
                    <a:pt x="19066" y="39302"/>
                    <a:pt x="24897" y="45884"/>
                    <a:pt x="32492" y="45884"/>
                  </a:cubicBezTo>
                  <a:cubicBezTo>
                    <a:pt x="41103" y="45884"/>
                    <a:pt x="46164" y="38794"/>
                    <a:pt x="46164" y="3246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30" name="Forme libre : forme 229">
              <a:extLst>
                <a:ext uri="{FF2B5EF4-FFF2-40B4-BE49-F238E27FC236}">
                  <a16:creationId xmlns:a16="http://schemas.microsoft.com/office/drawing/2014/main" id="{871B7ADD-9295-49DF-B2A1-B01AF8A2BDD6}"/>
                </a:ext>
              </a:extLst>
            </p:cNvPr>
            <p:cNvSpPr/>
            <p:nvPr>
              <p:custDataLst>
                <p:tags r:id="rId249"/>
              </p:custDataLst>
            </p:nvPr>
          </p:nvSpPr>
          <p:spPr>
            <a:xfrm>
              <a:off x="9429045" y="-16258848"/>
              <a:ext cx="127107" cy="203260"/>
            </a:xfrm>
            <a:custGeom>
              <a:avLst/>
              <a:gdLst>
                <a:gd name="connsiteX0" fmla="*/ 38561 w 127106"/>
                <a:gd name="connsiteY0" fmla="*/ 168127 h 203260"/>
                <a:gd name="connsiteX1" fmla="*/ 65404 w 127106"/>
                <a:gd name="connsiteY1" fmla="*/ 142052 h 203260"/>
                <a:gd name="connsiteX2" fmla="*/ 120100 w 127106"/>
                <a:gd name="connsiteY2" fmla="*/ 68156 h 203260"/>
                <a:gd name="connsiteX3" fmla="*/ 66422 w 127106"/>
                <a:gd name="connsiteY3" fmla="*/ 19056 h 203260"/>
                <a:gd name="connsiteX4" fmla="*/ 19066 w 127106"/>
                <a:gd name="connsiteY4" fmla="*/ 64860 h 203260"/>
                <a:gd name="connsiteX5" fmla="*/ 32483 w 127106"/>
                <a:gd name="connsiteY5" fmla="*/ 79033 h 203260"/>
                <a:gd name="connsiteX6" fmla="*/ 45655 w 127106"/>
                <a:gd name="connsiteY6" fmla="*/ 65623 h 203260"/>
                <a:gd name="connsiteX7" fmla="*/ 32230 w 127106"/>
                <a:gd name="connsiteY7" fmla="*/ 52459 h 203260"/>
                <a:gd name="connsiteX8" fmla="*/ 28940 w 127106"/>
                <a:gd name="connsiteY8" fmla="*/ 52713 h 203260"/>
                <a:gd name="connsiteX9" fmla="*/ 63124 w 127106"/>
                <a:gd name="connsiteY9" fmla="*/ 26901 h 203260"/>
                <a:gd name="connsiteX10" fmla="*/ 97062 w 127106"/>
                <a:gd name="connsiteY10" fmla="*/ 68156 h 203260"/>
                <a:gd name="connsiteX11" fmla="*/ 70473 w 127106"/>
                <a:gd name="connsiteY11" fmla="*/ 124084 h 203260"/>
                <a:gd name="connsiteX12" fmla="*/ 21846 w 127106"/>
                <a:gd name="connsiteY12" fmla="*/ 178250 h 203260"/>
                <a:gd name="connsiteX13" fmla="*/ 19066 w 127106"/>
                <a:gd name="connsiteY13" fmla="*/ 187612 h 203260"/>
                <a:gd name="connsiteX14" fmla="*/ 113014 w 127106"/>
                <a:gd name="connsiteY14" fmla="*/ 187612 h 203260"/>
                <a:gd name="connsiteX15" fmla="*/ 120100 w 127106"/>
                <a:gd name="connsiteY15" fmla="*/ 143577 h 203260"/>
                <a:gd name="connsiteX16" fmla="*/ 113768 w 127106"/>
                <a:gd name="connsiteY16" fmla="*/ 143577 h 203260"/>
                <a:gd name="connsiteX17" fmla="*/ 108199 w 127106"/>
                <a:gd name="connsiteY17" fmla="*/ 166101 h 203260"/>
                <a:gd name="connsiteX18" fmla="*/ 84145 w 127106"/>
                <a:gd name="connsiteY18" fmla="*/ 168127 h 203260"/>
                <a:gd name="connsiteX19" fmla="*/ 38561 w 127106"/>
                <a:gd name="connsiteY19" fmla="*/ 168127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1" y="168127"/>
                  </a:moveTo>
                  <a:lnTo>
                    <a:pt x="65404" y="142052"/>
                  </a:lnTo>
                  <a:cubicBezTo>
                    <a:pt x="104910" y="107125"/>
                    <a:pt x="120100" y="93461"/>
                    <a:pt x="120100" y="68156"/>
                  </a:cubicBezTo>
                  <a:cubicBezTo>
                    <a:pt x="120100" y="39302"/>
                    <a:pt x="97308" y="19056"/>
                    <a:pt x="66422" y="19056"/>
                  </a:cubicBezTo>
                  <a:cubicBezTo>
                    <a:pt x="37806" y="19056"/>
                    <a:pt x="19066" y="42336"/>
                    <a:pt x="19066" y="64860"/>
                  </a:cubicBezTo>
                  <a:cubicBezTo>
                    <a:pt x="19066" y="79033"/>
                    <a:pt x="31729" y="79033"/>
                    <a:pt x="32483" y="79033"/>
                  </a:cubicBezTo>
                  <a:cubicBezTo>
                    <a:pt x="36789" y="79033"/>
                    <a:pt x="45655" y="76001"/>
                    <a:pt x="45655" y="65623"/>
                  </a:cubicBezTo>
                  <a:cubicBezTo>
                    <a:pt x="45655" y="59040"/>
                    <a:pt x="41095" y="52459"/>
                    <a:pt x="32230" y="52459"/>
                  </a:cubicBezTo>
                  <a:cubicBezTo>
                    <a:pt x="30203" y="52459"/>
                    <a:pt x="29703" y="52459"/>
                    <a:pt x="28940" y="52713"/>
                  </a:cubicBezTo>
                  <a:cubicBezTo>
                    <a:pt x="34764" y="36261"/>
                    <a:pt x="48435" y="26901"/>
                    <a:pt x="63124" y="26901"/>
                  </a:cubicBezTo>
                  <a:cubicBezTo>
                    <a:pt x="86170" y="26901"/>
                    <a:pt x="97062" y="47400"/>
                    <a:pt x="97062" y="68156"/>
                  </a:cubicBezTo>
                  <a:cubicBezTo>
                    <a:pt x="97062" y="88402"/>
                    <a:pt x="84399" y="108395"/>
                    <a:pt x="70473" y="124084"/>
                  </a:cubicBezTo>
                  <a:lnTo>
                    <a:pt x="21846" y="178250"/>
                  </a:lnTo>
                  <a:cubicBezTo>
                    <a:pt x="19066" y="181029"/>
                    <a:pt x="19066" y="181537"/>
                    <a:pt x="19066" y="187612"/>
                  </a:cubicBezTo>
                  <a:lnTo>
                    <a:pt x="113014" y="187612"/>
                  </a:lnTo>
                  <a:lnTo>
                    <a:pt x="120100" y="143577"/>
                  </a:lnTo>
                  <a:lnTo>
                    <a:pt x="113768" y="143577"/>
                  </a:lnTo>
                  <a:cubicBezTo>
                    <a:pt x="112505" y="151167"/>
                    <a:pt x="110734" y="162299"/>
                    <a:pt x="108199" y="166101"/>
                  </a:cubicBezTo>
                  <a:cubicBezTo>
                    <a:pt x="106428" y="168127"/>
                    <a:pt x="89713" y="168127"/>
                    <a:pt x="84145" y="168127"/>
                  </a:cubicBezTo>
                  <a:lnTo>
                    <a:pt x="38561" y="1681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31" name="Forme libre : forme 230">
              <a:extLst>
                <a:ext uri="{FF2B5EF4-FFF2-40B4-BE49-F238E27FC236}">
                  <a16:creationId xmlns:a16="http://schemas.microsoft.com/office/drawing/2014/main" id="{EE75DBB5-C824-432D-BFAF-279CB0489705}"/>
                </a:ext>
              </a:extLst>
            </p:cNvPr>
            <p:cNvSpPr/>
            <p:nvPr>
              <p:custDataLst>
                <p:tags r:id="rId250"/>
              </p:custDataLst>
            </p:nvPr>
          </p:nvSpPr>
          <p:spPr>
            <a:xfrm>
              <a:off x="9561240" y="-16280111"/>
              <a:ext cx="127107" cy="279483"/>
            </a:xfrm>
            <a:custGeom>
              <a:avLst/>
              <a:gdLst>
                <a:gd name="connsiteX0" fmla="*/ 55529 w 127106"/>
                <a:gd name="connsiteY0" fmla="*/ 238481 h 279483"/>
                <a:gd name="connsiteX1" fmla="*/ 21346 w 127106"/>
                <a:gd name="connsiteY1" fmla="*/ 266581 h 279483"/>
                <a:gd name="connsiteX2" fmla="*/ 19066 w 127106"/>
                <a:gd name="connsiteY2" fmla="*/ 269360 h 279483"/>
                <a:gd name="connsiteX3" fmla="*/ 24134 w 127106"/>
                <a:gd name="connsiteY3" fmla="*/ 272146 h 279483"/>
                <a:gd name="connsiteX4" fmla="*/ 72498 w 127106"/>
                <a:gd name="connsiteY4" fmla="*/ 240506 h 279483"/>
                <a:gd name="connsiteX5" fmla="*/ 72498 w 127106"/>
                <a:gd name="connsiteY5" fmla="*/ 182807 h 279483"/>
                <a:gd name="connsiteX6" fmla="*/ 82627 w 127106"/>
                <a:gd name="connsiteY6" fmla="*/ 156487 h 279483"/>
                <a:gd name="connsiteX7" fmla="*/ 106682 w 127106"/>
                <a:gd name="connsiteY7" fmla="*/ 148387 h 279483"/>
                <a:gd name="connsiteX8" fmla="*/ 108962 w 127106"/>
                <a:gd name="connsiteY8" fmla="*/ 145600 h 279483"/>
                <a:gd name="connsiteX9" fmla="*/ 104910 w 127106"/>
                <a:gd name="connsiteY9" fmla="*/ 142814 h 279483"/>
                <a:gd name="connsiteX10" fmla="*/ 73261 w 127106"/>
                <a:gd name="connsiteY10" fmla="*/ 120289 h 279483"/>
                <a:gd name="connsiteX11" fmla="*/ 72498 w 127106"/>
                <a:gd name="connsiteY11" fmla="*/ 107894 h 279483"/>
                <a:gd name="connsiteX12" fmla="*/ 72498 w 127106"/>
                <a:gd name="connsiteY12" fmla="*/ 57778 h 279483"/>
                <a:gd name="connsiteX13" fmla="*/ 60344 w 127106"/>
                <a:gd name="connsiteY13" fmla="*/ 29433 h 279483"/>
                <a:gd name="connsiteX14" fmla="*/ 24134 w 127106"/>
                <a:gd name="connsiteY14" fmla="*/ 19056 h 279483"/>
                <a:gd name="connsiteX15" fmla="*/ 19066 w 127106"/>
                <a:gd name="connsiteY15" fmla="*/ 21842 h 279483"/>
                <a:gd name="connsiteX16" fmla="*/ 23117 w 127106"/>
                <a:gd name="connsiteY16" fmla="*/ 24621 h 279483"/>
                <a:gd name="connsiteX17" fmla="*/ 54774 w 127106"/>
                <a:gd name="connsiteY17" fmla="*/ 46647 h 279483"/>
                <a:gd name="connsiteX18" fmla="*/ 55529 w 127106"/>
                <a:gd name="connsiteY18" fmla="*/ 58541 h 279483"/>
                <a:gd name="connsiteX19" fmla="*/ 55529 w 127106"/>
                <a:gd name="connsiteY19" fmla="*/ 111690 h 279483"/>
                <a:gd name="connsiteX20" fmla="*/ 65658 w 127106"/>
                <a:gd name="connsiteY20" fmla="*/ 135731 h 279483"/>
                <a:gd name="connsiteX21" fmla="*/ 85415 w 127106"/>
                <a:gd name="connsiteY21" fmla="*/ 145600 h 279483"/>
                <a:gd name="connsiteX22" fmla="*/ 55529 w 127106"/>
                <a:gd name="connsiteY22" fmla="*/ 177741 h 279483"/>
                <a:gd name="connsiteX23" fmla="*/ 55529 w 127106"/>
                <a:gd name="connsiteY23" fmla="*/ 238481 h 27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79483">
                  <a:moveTo>
                    <a:pt x="55529" y="238481"/>
                  </a:moveTo>
                  <a:cubicBezTo>
                    <a:pt x="55529" y="248612"/>
                    <a:pt x="48944" y="264810"/>
                    <a:pt x="21346" y="266581"/>
                  </a:cubicBezTo>
                  <a:cubicBezTo>
                    <a:pt x="20082" y="266835"/>
                    <a:pt x="19066" y="267843"/>
                    <a:pt x="19066" y="269360"/>
                  </a:cubicBezTo>
                  <a:cubicBezTo>
                    <a:pt x="19066" y="272146"/>
                    <a:pt x="21854" y="272146"/>
                    <a:pt x="24134" y="272146"/>
                  </a:cubicBezTo>
                  <a:cubicBezTo>
                    <a:pt x="48698" y="272146"/>
                    <a:pt x="72244" y="259743"/>
                    <a:pt x="72498" y="240506"/>
                  </a:cubicBezTo>
                  <a:lnTo>
                    <a:pt x="72498" y="182807"/>
                  </a:lnTo>
                  <a:cubicBezTo>
                    <a:pt x="72498" y="172937"/>
                    <a:pt x="72498" y="164839"/>
                    <a:pt x="82627" y="156487"/>
                  </a:cubicBezTo>
                  <a:cubicBezTo>
                    <a:pt x="91493" y="149142"/>
                    <a:pt x="101114" y="148641"/>
                    <a:pt x="106682" y="148387"/>
                  </a:cubicBezTo>
                  <a:cubicBezTo>
                    <a:pt x="107953" y="148134"/>
                    <a:pt x="108962" y="147117"/>
                    <a:pt x="108962" y="145600"/>
                  </a:cubicBezTo>
                  <a:cubicBezTo>
                    <a:pt x="108962" y="143068"/>
                    <a:pt x="107445" y="143068"/>
                    <a:pt x="104910" y="142814"/>
                  </a:cubicBezTo>
                  <a:cubicBezTo>
                    <a:pt x="88196" y="141806"/>
                    <a:pt x="76041" y="132690"/>
                    <a:pt x="73261" y="120289"/>
                  </a:cubicBezTo>
                  <a:cubicBezTo>
                    <a:pt x="72498" y="117510"/>
                    <a:pt x="72498" y="117001"/>
                    <a:pt x="72498" y="107894"/>
                  </a:cubicBezTo>
                  <a:lnTo>
                    <a:pt x="72498" y="57778"/>
                  </a:lnTo>
                  <a:cubicBezTo>
                    <a:pt x="72498" y="47146"/>
                    <a:pt x="72498" y="39048"/>
                    <a:pt x="60344" y="29433"/>
                  </a:cubicBezTo>
                  <a:cubicBezTo>
                    <a:pt x="50215" y="21588"/>
                    <a:pt x="32738" y="19056"/>
                    <a:pt x="24134" y="19056"/>
                  </a:cubicBezTo>
                  <a:cubicBezTo>
                    <a:pt x="21854" y="19056"/>
                    <a:pt x="19066" y="19056"/>
                    <a:pt x="19066" y="21842"/>
                  </a:cubicBezTo>
                  <a:cubicBezTo>
                    <a:pt x="19066" y="24367"/>
                    <a:pt x="20583" y="24367"/>
                    <a:pt x="23117" y="24621"/>
                  </a:cubicBezTo>
                  <a:cubicBezTo>
                    <a:pt x="39069" y="25637"/>
                    <a:pt x="51478" y="33737"/>
                    <a:pt x="54774" y="46647"/>
                  </a:cubicBezTo>
                  <a:cubicBezTo>
                    <a:pt x="55529" y="48917"/>
                    <a:pt x="55529" y="49426"/>
                    <a:pt x="55529" y="58541"/>
                  </a:cubicBezTo>
                  <a:lnTo>
                    <a:pt x="55529" y="111690"/>
                  </a:lnTo>
                  <a:cubicBezTo>
                    <a:pt x="55529" y="123330"/>
                    <a:pt x="57556" y="127633"/>
                    <a:pt x="65658" y="135731"/>
                  </a:cubicBezTo>
                  <a:cubicBezTo>
                    <a:pt x="70981" y="141043"/>
                    <a:pt x="78321" y="143577"/>
                    <a:pt x="85415" y="145600"/>
                  </a:cubicBezTo>
                  <a:cubicBezTo>
                    <a:pt x="64650" y="151420"/>
                    <a:pt x="55529" y="163060"/>
                    <a:pt x="55529" y="177741"/>
                  </a:cubicBezTo>
                  <a:lnTo>
                    <a:pt x="55529" y="2384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32" name="Forme libre : forme 231">
              <a:extLst>
                <a:ext uri="{FF2B5EF4-FFF2-40B4-BE49-F238E27FC236}">
                  <a16:creationId xmlns:a16="http://schemas.microsoft.com/office/drawing/2014/main" id="{749ACE9C-D982-4A7C-8DF8-05C5B391BD96}"/>
                </a:ext>
              </a:extLst>
            </p:cNvPr>
            <p:cNvSpPr/>
            <p:nvPr>
              <p:custDataLst>
                <p:tags r:id="rId251"/>
              </p:custDataLst>
            </p:nvPr>
          </p:nvSpPr>
          <p:spPr>
            <a:xfrm>
              <a:off x="9691431" y="-16117122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5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5"/>
                    <a:pt x="32491" y="45885"/>
                  </a:cubicBezTo>
                  <a:cubicBezTo>
                    <a:pt x="35526" y="45885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2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33" name="Forme libre : forme 232">
              <a:extLst>
                <a:ext uri="{FF2B5EF4-FFF2-40B4-BE49-F238E27FC236}">
                  <a16:creationId xmlns:a16="http://schemas.microsoft.com/office/drawing/2014/main" id="{AB65C204-502D-4D58-9D61-64662F6A3543}"/>
                </a:ext>
              </a:extLst>
            </p:cNvPr>
            <p:cNvSpPr/>
            <p:nvPr>
              <p:custDataLst>
                <p:tags r:id="rId252"/>
              </p:custDataLst>
            </p:nvPr>
          </p:nvSpPr>
          <p:spPr>
            <a:xfrm>
              <a:off x="6373628" y="-15780472"/>
              <a:ext cx="127107" cy="279483"/>
            </a:xfrm>
            <a:custGeom>
              <a:avLst/>
              <a:gdLst>
                <a:gd name="connsiteX0" fmla="*/ 72499 w 127106"/>
                <a:gd name="connsiteY0" fmla="*/ 52719 h 279483"/>
                <a:gd name="connsiteX1" fmla="*/ 106682 w 127106"/>
                <a:gd name="connsiteY1" fmla="*/ 24621 h 279483"/>
                <a:gd name="connsiteX2" fmla="*/ 108962 w 127106"/>
                <a:gd name="connsiteY2" fmla="*/ 21842 h 279483"/>
                <a:gd name="connsiteX3" fmla="*/ 104148 w 127106"/>
                <a:gd name="connsiteY3" fmla="*/ 19056 h 279483"/>
                <a:gd name="connsiteX4" fmla="*/ 55530 w 127106"/>
                <a:gd name="connsiteY4" fmla="*/ 50696 h 279483"/>
                <a:gd name="connsiteX5" fmla="*/ 55530 w 127106"/>
                <a:gd name="connsiteY5" fmla="*/ 108395 h 279483"/>
                <a:gd name="connsiteX6" fmla="*/ 45401 w 127106"/>
                <a:gd name="connsiteY6" fmla="*/ 134716 h 279483"/>
                <a:gd name="connsiteX7" fmla="*/ 21346 w 127106"/>
                <a:gd name="connsiteY7" fmla="*/ 142814 h 279483"/>
                <a:gd name="connsiteX8" fmla="*/ 19066 w 127106"/>
                <a:gd name="connsiteY8" fmla="*/ 145600 h 279483"/>
                <a:gd name="connsiteX9" fmla="*/ 23118 w 127106"/>
                <a:gd name="connsiteY9" fmla="*/ 148387 h 279483"/>
                <a:gd name="connsiteX10" fmla="*/ 54775 w 127106"/>
                <a:gd name="connsiteY10" fmla="*/ 170913 h 279483"/>
                <a:gd name="connsiteX11" fmla="*/ 55530 w 127106"/>
                <a:gd name="connsiteY11" fmla="*/ 183315 h 279483"/>
                <a:gd name="connsiteX12" fmla="*/ 55530 w 127106"/>
                <a:gd name="connsiteY12" fmla="*/ 233424 h 279483"/>
                <a:gd name="connsiteX13" fmla="*/ 67684 w 127106"/>
                <a:gd name="connsiteY13" fmla="*/ 261769 h 279483"/>
                <a:gd name="connsiteX14" fmla="*/ 104148 w 127106"/>
                <a:gd name="connsiteY14" fmla="*/ 272146 h 279483"/>
                <a:gd name="connsiteX15" fmla="*/ 108962 w 127106"/>
                <a:gd name="connsiteY15" fmla="*/ 269360 h 279483"/>
                <a:gd name="connsiteX16" fmla="*/ 104911 w 127106"/>
                <a:gd name="connsiteY16" fmla="*/ 266581 h 279483"/>
                <a:gd name="connsiteX17" fmla="*/ 73261 w 127106"/>
                <a:gd name="connsiteY17" fmla="*/ 244563 h 279483"/>
                <a:gd name="connsiteX18" fmla="*/ 72499 w 127106"/>
                <a:gd name="connsiteY18" fmla="*/ 232661 h 279483"/>
                <a:gd name="connsiteX19" fmla="*/ 72499 w 127106"/>
                <a:gd name="connsiteY19" fmla="*/ 179512 h 279483"/>
                <a:gd name="connsiteX20" fmla="*/ 62370 w 127106"/>
                <a:gd name="connsiteY20" fmla="*/ 155471 h 279483"/>
                <a:gd name="connsiteX21" fmla="*/ 42621 w 127106"/>
                <a:gd name="connsiteY21" fmla="*/ 145600 h 279483"/>
                <a:gd name="connsiteX22" fmla="*/ 72499 w 127106"/>
                <a:gd name="connsiteY22" fmla="*/ 113461 h 279483"/>
                <a:gd name="connsiteX23" fmla="*/ 72499 w 127106"/>
                <a:gd name="connsiteY23" fmla="*/ 52719 h 27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79483">
                  <a:moveTo>
                    <a:pt x="72499" y="52719"/>
                  </a:moveTo>
                  <a:cubicBezTo>
                    <a:pt x="72499" y="42598"/>
                    <a:pt x="79084" y="26392"/>
                    <a:pt x="106682" y="24621"/>
                  </a:cubicBezTo>
                  <a:cubicBezTo>
                    <a:pt x="107953" y="24367"/>
                    <a:pt x="108962" y="23359"/>
                    <a:pt x="108962" y="21842"/>
                  </a:cubicBezTo>
                  <a:cubicBezTo>
                    <a:pt x="108962" y="19056"/>
                    <a:pt x="106937" y="19056"/>
                    <a:pt x="104148" y="19056"/>
                  </a:cubicBezTo>
                  <a:cubicBezTo>
                    <a:pt x="78830" y="19056"/>
                    <a:pt x="55784" y="31966"/>
                    <a:pt x="55530" y="50696"/>
                  </a:cubicBezTo>
                  <a:lnTo>
                    <a:pt x="55530" y="108395"/>
                  </a:lnTo>
                  <a:cubicBezTo>
                    <a:pt x="55530" y="118264"/>
                    <a:pt x="55530" y="126363"/>
                    <a:pt x="45401" y="134716"/>
                  </a:cubicBezTo>
                  <a:cubicBezTo>
                    <a:pt x="36543" y="142060"/>
                    <a:pt x="26915" y="142567"/>
                    <a:pt x="21346" y="142814"/>
                  </a:cubicBezTo>
                  <a:cubicBezTo>
                    <a:pt x="20083" y="143068"/>
                    <a:pt x="19066" y="144084"/>
                    <a:pt x="19066" y="145600"/>
                  </a:cubicBezTo>
                  <a:cubicBezTo>
                    <a:pt x="19066" y="148134"/>
                    <a:pt x="20583" y="148134"/>
                    <a:pt x="23118" y="148387"/>
                  </a:cubicBezTo>
                  <a:cubicBezTo>
                    <a:pt x="39832" y="149397"/>
                    <a:pt x="51987" y="158510"/>
                    <a:pt x="54775" y="170913"/>
                  </a:cubicBezTo>
                  <a:cubicBezTo>
                    <a:pt x="55530" y="173692"/>
                    <a:pt x="55530" y="174199"/>
                    <a:pt x="55530" y="183315"/>
                  </a:cubicBezTo>
                  <a:lnTo>
                    <a:pt x="55530" y="233424"/>
                  </a:lnTo>
                  <a:cubicBezTo>
                    <a:pt x="55530" y="244055"/>
                    <a:pt x="55530" y="252154"/>
                    <a:pt x="67684" y="261769"/>
                  </a:cubicBezTo>
                  <a:cubicBezTo>
                    <a:pt x="77559" y="269360"/>
                    <a:pt x="94273" y="272146"/>
                    <a:pt x="104148" y="272146"/>
                  </a:cubicBezTo>
                  <a:cubicBezTo>
                    <a:pt x="106937" y="272146"/>
                    <a:pt x="108962" y="272146"/>
                    <a:pt x="108962" y="269360"/>
                  </a:cubicBezTo>
                  <a:cubicBezTo>
                    <a:pt x="108962" y="266835"/>
                    <a:pt x="107445" y="266835"/>
                    <a:pt x="104911" y="266581"/>
                  </a:cubicBezTo>
                  <a:cubicBezTo>
                    <a:pt x="88959" y="265563"/>
                    <a:pt x="76550" y="257465"/>
                    <a:pt x="73261" y="244563"/>
                  </a:cubicBezTo>
                  <a:cubicBezTo>
                    <a:pt x="72499" y="242285"/>
                    <a:pt x="72499" y="241776"/>
                    <a:pt x="72499" y="232661"/>
                  </a:cubicBezTo>
                  <a:lnTo>
                    <a:pt x="72499" y="179512"/>
                  </a:lnTo>
                  <a:cubicBezTo>
                    <a:pt x="72499" y="167872"/>
                    <a:pt x="70473" y="163569"/>
                    <a:pt x="62370" y="155471"/>
                  </a:cubicBezTo>
                  <a:cubicBezTo>
                    <a:pt x="57047" y="150158"/>
                    <a:pt x="49707" y="147626"/>
                    <a:pt x="42621" y="145600"/>
                  </a:cubicBezTo>
                  <a:cubicBezTo>
                    <a:pt x="63379" y="139780"/>
                    <a:pt x="72499" y="128140"/>
                    <a:pt x="72499" y="113461"/>
                  </a:cubicBezTo>
                  <a:lnTo>
                    <a:pt x="72499" y="5271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34" name="Forme libre : forme 233">
              <a:extLst>
                <a:ext uri="{FF2B5EF4-FFF2-40B4-BE49-F238E27FC236}">
                  <a16:creationId xmlns:a16="http://schemas.microsoft.com/office/drawing/2014/main" id="{1A7E7404-55DE-415E-83AE-7482AA4D1EDB}"/>
                </a:ext>
              </a:extLst>
            </p:cNvPr>
            <p:cNvSpPr/>
            <p:nvPr>
              <p:custDataLst>
                <p:tags r:id="rId253"/>
              </p:custDataLst>
            </p:nvPr>
          </p:nvSpPr>
          <p:spPr>
            <a:xfrm>
              <a:off x="6495465" y="-15769086"/>
              <a:ext cx="152528" cy="254075"/>
            </a:xfrm>
            <a:custGeom>
              <a:avLst/>
              <a:gdLst>
                <a:gd name="connsiteX0" fmla="*/ 98579 w 152528"/>
                <a:gd name="connsiteY0" fmla="*/ 96255 h 254075"/>
                <a:gd name="connsiteX1" fmla="*/ 120362 w 152528"/>
                <a:gd name="connsiteY1" fmla="*/ 96255 h 254075"/>
                <a:gd name="connsiteX2" fmla="*/ 127957 w 152528"/>
                <a:gd name="connsiteY2" fmla="*/ 91189 h 254075"/>
                <a:gd name="connsiteX3" fmla="*/ 121117 w 152528"/>
                <a:gd name="connsiteY3" fmla="*/ 88402 h 254075"/>
                <a:gd name="connsiteX4" fmla="*/ 100104 w 152528"/>
                <a:gd name="connsiteY4" fmla="*/ 88402 h 254075"/>
                <a:gd name="connsiteX5" fmla="*/ 105419 w 152528"/>
                <a:gd name="connsiteY5" fmla="*/ 59557 h 254075"/>
                <a:gd name="connsiteX6" fmla="*/ 111496 w 152528"/>
                <a:gd name="connsiteY6" fmla="*/ 33236 h 254075"/>
                <a:gd name="connsiteX7" fmla="*/ 123397 w 152528"/>
                <a:gd name="connsiteY7" fmla="*/ 24629 h 254075"/>
                <a:gd name="connsiteX8" fmla="*/ 135806 w 152528"/>
                <a:gd name="connsiteY8" fmla="*/ 29187 h 254075"/>
                <a:gd name="connsiteX9" fmla="*/ 122134 w 152528"/>
                <a:gd name="connsiteY9" fmla="*/ 42850 h 254075"/>
                <a:gd name="connsiteX10" fmla="*/ 131500 w 152528"/>
                <a:gd name="connsiteY10" fmla="*/ 51704 h 254075"/>
                <a:gd name="connsiteX11" fmla="*/ 145426 w 152528"/>
                <a:gd name="connsiteY11" fmla="*/ 36523 h 254075"/>
                <a:gd name="connsiteX12" fmla="*/ 123397 w 152528"/>
                <a:gd name="connsiteY12" fmla="*/ 19056 h 254075"/>
                <a:gd name="connsiteX13" fmla="*/ 91239 w 152528"/>
                <a:gd name="connsiteY13" fmla="*/ 48670 h 254075"/>
                <a:gd name="connsiteX14" fmla="*/ 82882 w 152528"/>
                <a:gd name="connsiteY14" fmla="*/ 88402 h 254075"/>
                <a:gd name="connsiteX15" fmla="*/ 65412 w 152528"/>
                <a:gd name="connsiteY15" fmla="*/ 88402 h 254075"/>
                <a:gd name="connsiteX16" fmla="*/ 57810 w 152528"/>
                <a:gd name="connsiteY16" fmla="*/ 93214 h 254075"/>
                <a:gd name="connsiteX17" fmla="*/ 64904 w 152528"/>
                <a:gd name="connsiteY17" fmla="*/ 96255 h 254075"/>
                <a:gd name="connsiteX18" fmla="*/ 81618 w 152528"/>
                <a:gd name="connsiteY18" fmla="*/ 96255 h 254075"/>
                <a:gd name="connsiteX19" fmla="*/ 62624 w 152528"/>
                <a:gd name="connsiteY19" fmla="*/ 196225 h 254075"/>
                <a:gd name="connsiteX20" fmla="*/ 40594 w 152528"/>
                <a:gd name="connsiteY20" fmla="*/ 243800 h 254075"/>
                <a:gd name="connsiteX21" fmla="*/ 28440 w 152528"/>
                <a:gd name="connsiteY21" fmla="*/ 239252 h 254075"/>
                <a:gd name="connsiteX22" fmla="*/ 42366 w 152528"/>
                <a:gd name="connsiteY22" fmla="*/ 225579 h 254075"/>
                <a:gd name="connsiteX23" fmla="*/ 33000 w 152528"/>
                <a:gd name="connsiteY23" fmla="*/ 216726 h 254075"/>
                <a:gd name="connsiteX24" fmla="*/ 19066 w 152528"/>
                <a:gd name="connsiteY24" fmla="*/ 231907 h 254075"/>
                <a:gd name="connsiteX25" fmla="*/ 40594 w 152528"/>
                <a:gd name="connsiteY25" fmla="*/ 249375 h 254075"/>
                <a:gd name="connsiteX26" fmla="*/ 69210 w 152528"/>
                <a:gd name="connsiteY26" fmla="*/ 224825 h 254075"/>
                <a:gd name="connsiteX27" fmla="*/ 83390 w 152528"/>
                <a:gd name="connsiteY27" fmla="*/ 176479 h 254075"/>
                <a:gd name="connsiteX28" fmla="*/ 98579 w 152528"/>
                <a:gd name="connsiteY28" fmla="*/ 96255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254075">
                  <a:moveTo>
                    <a:pt x="98579" y="96255"/>
                  </a:moveTo>
                  <a:lnTo>
                    <a:pt x="120362" y="96255"/>
                  </a:lnTo>
                  <a:cubicBezTo>
                    <a:pt x="125423" y="96255"/>
                    <a:pt x="127957" y="96255"/>
                    <a:pt x="127957" y="91189"/>
                  </a:cubicBezTo>
                  <a:cubicBezTo>
                    <a:pt x="127957" y="88402"/>
                    <a:pt x="125423" y="88402"/>
                    <a:pt x="121117" y="88402"/>
                  </a:cubicBezTo>
                  <a:lnTo>
                    <a:pt x="100104" y="88402"/>
                  </a:lnTo>
                  <a:lnTo>
                    <a:pt x="105419" y="59557"/>
                  </a:lnTo>
                  <a:cubicBezTo>
                    <a:pt x="106436" y="54238"/>
                    <a:pt x="109979" y="36269"/>
                    <a:pt x="111496" y="33236"/>
                  </a:cubicBezTo>
                  <a:cubicBezTo>
                    <a:pt x="113776" y="28424"/>
                    <a:pt x="118082" y="24629"/>
                    <a:pt x="123397" y="24629"/>
                  </a:cubicBezTo>
                  <a:cubicBezTo>
                    <a:pt x="124414" y="24629"/>
                    <a:pt x="130999" y="24629"/>
                    <a:pt x="135806" y="29187"/>
                  </a:cubicBezTo>
                  <a:cubicBezTo>
                    <a:pt x="124668" y="30195"/>
                    <a:pt x="122134" y="39056"/>
                    <a:pt x="122134" y="42850"/>
                  </a:cubicBezTo>
                  <a:cubicBezTo>
                    <a:pt x="122134" y="48670"/>
                    <a:pt x="126694" y="51704"/>
                    <a:pt x="131500" y="51704"/>
                  </a:cubicBezTo>
                  <a:cubicBezTo>
                    <a:pt x="138085" y="51704"/>
                    <a:pt x="145426" y="46138"/>
                    <a:pt x="145426" y="36523"/>
                  </a:cubicBezTo>
                  <a:cubicBezTo>
                    <a:pt x="145426" y="24883"/>
                    <a:pt x="133780" y="19056"/>
                    <a:pt x="123397" y="19056"/>
                  </a:cubicBezTo>
                  <a:cubicBezTo>
                    <a:pt x="114793" y="19056"/>
                    <a:pt x="98833" y="23613"/>
                    <a:pt x="91239" y="48670"/>
                  </a:cubicBezTo>
                  <a:cubicBezTo>
                    <a:pt x="89721" y="53983"/>
                    <a:pt x="88959" y="56516"/>
                    <a:pt x="82882" y="88402"/>
                  </a:cubicBezTo>
                  <a:lnTo>
                    <a:pt x="65412" y="88402"/>
                  </a:lnTo>
                  <a:cubicBezTo>
                    <a:pt x="60598" y="88402"/>
                    <a:pt x="57810" y="88402"/>
                    <a:pt x="57810" y="93214"/>
                  </a:cubicBezTo>
                  <a:cubicBezTo>
                    <a:pt x="57810" y="96255"/>
                    <a:pt x="60090" y="96255"/>
                    <a:pt x="64904" y="96255"/>
                  </a:cubicBezTo>
                  <a:lnTo>
                    <a:pt x="81618" y="96255"/>
                  </a:lnTo>
                  <a:lnTo>
                    <a:pt x="62624" y="196225"/>
                  </a:lnTo>
                  <a:cubicBezTo>
                    <a:pt x="58064" y="220776"/>
                    <a:pt x="53758" y="243800"/>
                    <a:pt x="40594" y="243800"/>
                  </a:cubicBezTo>
                  <a:cubicBezTo>
                    <a:pt x="39578" y="243800"/>
                    <a:pt x="33246" y="243800"/>
                    <a:pt x="28440" y="239252"/>
                  </a:cubicBezTo>
                  <a:cubicBezTo>
                    <a:pt x="40086" y="238489"/>
                    <a:pt x="42366" y="229374"/>
                    <a:pt x="42366" y="225579"/>
                  </a:cubicBezTo>
                  <a:cubicBezTo>
                    <a:pt x="42366" y="219759"/>
                    <a:pt x="37806" y="216726"/>
                    <a:pt x="33000" y="216726"/>
                  </a:cubicBezTo>
                  <a:cubicBezTo>
                    <a:pt x="26414" y="216726"/>
                    <a:pt x="19066" y="222291"/>
                    <a:pt x="19066" y="231907"/>
                  </a:cubicBezTo>
                  <a:cubicBezTo>
                    <a:pt x="19066" y="243301"/>
                    <a:pt x="30212" y="249375"/>
                    <a:pt x="40594" y="249375"/>
                  </a:cubicBezTo>
                  <a:cubicBezTo>
                    <a:pt x="54521" y="249375"/>
                    <a:pt x="64650" y="234440"/>
                    <a:pt x="69210" y="224825"/>
                  </a:cubicBezTo>
                  <a:cubicBezTo>
                    <a:pt x="77313" y="208874"/>
                    <a:pt x="83136" y="178250"/>
                    <a:pt x="83390" y="176479"/>
                  </a:cubicBezTo>
                  <a:lnTo>
                    <a:pt x="98579" y="962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35" name="Forme libre : forme 234">
              <a:extLst>
                <a:ext uri="{FF2B5EF4-FFF2-40B4-BE49-F238E27FC236}">
                  <a16:creationId xmlns:a16="http://schemas.microsoft.com/office/drawing/2014/main" id="{C4F1ACBD-6F13-4822-A114-087052C876B9}"/>
                </a:ext>
              </a:extLst>
            </p:cNvPr>
            <p:cNvSpPr/>
            <p:nvPr>
              <p:custDataLst>
                <p:tags r:id="rId254"/>
              </p:custDataLst>
            </p:nvPr>
          </p:nvSpPr>
          <p:spPr>
            <a:xfrm>
              <a:off x="6616846" y="-15630846"/>
              <a:ext cx="127107" cy="101630"/>
            </a:xfrm>
            <a:custGeom>
              <a:avLst/>
              <a:gdLst>
                <a:gd name="connsiteX0" fmla="*/ 83072 w 127106"/>
                <a:gd name="connsiteY0" fmla="*/ 29512 h 101630"/>
                <a:gd name="connsiteX1" fmla="*/ 64809 w 127106"/>
                <a:gd name="connsiteY1" fmla="*/ 19056 h 101630"/>
                <a:gd name="connsiteX2" fmla="*/ 19066 w 127106"/>
                <a:gd name="connsiteY2" fmla="*/ 69561 h 101630"/>
                <a:gd name="connsiteX3" fmla="*/ 45838 w 127106"/>
                <a:gd name="connsiteY3" fmla="*/ 98978 h 101630"/>
                <a:gd name="connsiteX4" fmla="*/ 71013 w 127106"/>
                <a:gd name="connsiteY4" fmla="*/ 86575 h 101630"/>
                <a:gd name="connsiteX5" fmla="*/ 89277 w 127106"/>
                <a:gd name="connsiteY5" fmla="*/ 98978 h 101630"/>
                <a:gd name="connsiteX6" fmla="*/ 103290 w 127106"/>
                <a:gd name="connsiteY6" fmla="*/ 89585 h 101630"/>
                <a:gd name="connsiteX7" fmla="*/ 109495 w 127106"/>
                <a:gd name="connsiteY7" fmla="*/ 71863 h 101630"/>
                <a:gd name="connsiteX8" fmla="*/ 106658 w 127106"/>
                <a:gd name="connsiteY8" fmla="*/ 69561 h 101630"/>
                <a:gd name="connsiteX9" fmla="*/ 102758 w 127106"/>
                <a:gd name="connsiteY9" fmla="*/ 75055 h 101630"/>
                <a:gd name="connsiteX10" fmla="*/ 89809 w 127106"/>
                <a:gd name="connsiteY10" fmla="*/ 94016 h 101630"/>
                <a:gd name="connsiteX11" fmla="*/ 83962 w 127106"/>
                <a:gd name="connsiteY11" fmla="*/ 85338 h 101630"/>
                <a:gd name="connsiteX12" fmla="*/ 86616 w 127106"/>
                <a:gd name="connsiteY12" fmla="*/ 71332 h 101630"/>
                <a:gd name="connsiteX13" fmla="*/ 90516 w 127106"/>
                <a:gd name="connsiteY13" fmla="*/ 55381 h 101630"/>
                <a:gd name="connsiteX14" fmla="*/ 94067 w 127106"/>
                <a:gd name="connsiteY14" fmla="*/ 41914 h 101630"/>
                <a:gd name="connsiteX15" fmla="*/ 97261 w 127106"/>
                <a:gd name="connsiteY15" fmla="*/ 28090 h 101630"/>
                <a:gd name="connsiteX16" fmla="*/ 91231 w 127106"/>
                <a:gd name="connsiteY16" fmla="*/ 22422 h 101630"/>
                <a:gd name="connsiteX17" fmla="*/ 83072 w 127106"/>
                <a:gd name="connsiteY17" fmla="*/ 29512 h 101630"/>
                <a:gd name="connsiteX18" fmla="*/ 71728 w 127106"/>
                <a:gd name="connsiteY18" fmla="*/ 75055 h 101630"/>
                <a:gd name="connsiteX19" fmla="*/ 62679 w 127106"/>
                <a:gd name="connsiteY19" fmla="*/ 86926 h 101630"/>
                <a:gd name="connsiteX20" fmla="*/ 46370 w 127106"/>
                <a:gd name="connsiteY20" fmla="*/ 94016 h 101630"/>
                <a:gd name="connsiteX21" fmla="*/ 33421 w 127106"/>
                <a:gd name="connsiteY21" fmla="*/ 76826 h 101630"/>
                <a:gd name="connsiteX22" fmla="*/ 42644 w 127106"/>
                <a:gd name="connsiteY22" fmla="*/ 40850 h 101630"/>
                <a:gd name="connsiteX23" fmla="*/ 64809 w 127106"/>
                <a:gd name="connsiteY23" fmla="*/ 24018 h 101630"/>
                <a:gd name="connsiteX24" fmla="*/ 80594 w 127106"/>
                <a:gd name="connsiteY24" fmla="*/ 39437 h 101630"/>
                <a:gd name="connsiteX25" fmla="*/ 80062 w 127106"/>
                <a:gd name="connsiteY25" fmla="*/ 41914 h 101630"/>
                <a:gd name="connsiteX26" fmla="*/ 71728 w 127106"/>
                <a:gd name="connsiteY26" fmla="*/ 75055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83072" y="29512"/>
                  </a:moveTo>
                  <a:cubicBezTo>
                    <a:pt x="79346" y="23660"/>
                    <a:pt x="73317" y="19056"/>
                    <a:pt x="64809" y="19056"/>
                  </a:cubicBezTo>
                  <a:cubicBezTo>
                    <a:pt x="42112" y="19056"/>
                    <a:pt x="19066" y="44041"/>
                    <a:pt x="19066" y="69561"/>
                  </a:cubicBezTo>
                  <a:cubicBezTo>
                    <a:pt x="19066" y="86751"/>
                    <a:pt x="30585" y="98978"/>
                    <a:pt x="45838" y="98978"/>
                  </a:cubicBezTo>
                  <a:cubicBezTo>
                    <a:pt x="55411" y="98978"/>
                    <a:pt x="63919" y="93484"/>
                    <a:pt x="71013" y="86575"/>
                  </a:cubicBezTo>
                  <a:cubicBezTo>
                    <a:pt x="74382" y="97207"/>
                    <a:pt x="84669" y="98978"/>
                    <a:pt x="89277" y="98978"/>
                  </a:cubicBezTo>
                  <a:cubicBezTo>
                    <a:pt x="95664" y="98978"/>
                    <a:pt x="100097" y="95080"/>
                    <a:pt x="103290" y="89585"/>
                  </a:cubicBezTo>
                  <a:cubicBezTo>
                    <a:pt x="107191" y="82677"/>
                    <a:pt x="109495" y="72578"/>
                    <a:pt x="109495" y="71863"/>
                  </a:cubicBezTo>
                  <a:cubicBezTo>
                    <a:pt x="109495" y="69561"/>
                    <a:pt x="107191" y="69561"/>
                    <a:pt x="106658" y="69561"/>
                  </a:cubicBezTo>
                  <a:cubicBezTo>
                    <a:pt x="104172" y="69561"/>
                    <a:pt x="103997" y="70268"/>
                    <a:pt x="102758" y="75055"/>
                  </a:cubicBezTo>
                  <a:cubicBezTo>
                    <a:pt x="100629" y="83559"/>
                    <a:pt x="97261" y="94016"/>
                    <a:pt x="89809" y="94016"/>
                  </a:cubicBezTo>
                  <a:cubicBezTo>
                    <a:pt x="85201" y="94016"/>
                    <a:pt x="83962" y="90117"/>
                    <a:pt x="83962" y="85338"/>
                  </a:cubicBezTo>
                  <a:cubicBezTo>
                    <a:pt x="83962" y="82320"/>
                    <a:pt x="85376" y="75945"/>
                    <a:pt x="86616" y="71332"/>
                  </a:cubicBezTo>
                  <a:cubicBezTo>
                    <a:pt x="87863" y="66552"/>
                    <a:pt x="89634" y="59287"/>
                    <a:pt x="90516" y="55381"/>
                  </a:cubicBezTo>
                  <a:lnTo>
                    <a:pt x="94067" y="41914"/>
                  </a:lnTo>
                  <a:cubicBezTo>
                    <a:pt x="95131" y="37310"/>
                    <a:pt x="97261" y="28980"/>
                    <a:pt x="97261" y="28090"/>
                  </a:cubicBezTo>
                  <a:cubicBezTo>
                    <a:pt x="97261" y="24192"/>
                    <a:pt x="94067" y="22422"/>
                    <a:pt x="91231" y="22422"/>
                  </a:cubicBezTo>
                  <a:cubicBezTo>
                    <a:pt x="88212" y="22422"/>
                    <a:pt x="84137" y="24550"/>
                    <a:pt x="83072" y="29512"/>
                  </a:cubicBezTo>
                  <a:close/>
                  <a:moveTo>
                    <a:pt x="71728" y="75055"/>
                  </a:moveTo>
                  <a:cubicBezTo>
                    <a:pt x="70481" y="80017"/>
                    <a:pt x="66580" y="83559"/>
                    <a:pt x="62679" y="86926"/>
                  </a:cubicBezTo>
                  <a:cubicBezTo>
                    <a:pt x="61083" y="88346"/>
                    <a:pt x="53997" y="94016"/>
                    <a:pt x="46370" y="94016"/>
                  </a:cubicBezTo>
                  <a:cubicBezTo>
                    <a:pt x="39809" y="94016"/>
                    <a:pt x="33421" y="89410"/>
                    <a:pt x="33421" y="76826"/>
                  </a:cubicBezTo>
                  <a:cubicBezTo>
                    <a:pt x="33421" y="67433"/>
                    <a:pt x="38569" y="47940"/>
                    <a:pt x="42644" y="40850"/>
                  </a:cubicBezTo>
                  <a:cubicBezTo>
                    <a:pt x="50803" y="26678"/>
                    <a:pt x="59844" y="24018"/>
                    <a:pt x="64809" y="24018"/>
                  </a:cubicBezTo>
                  <a:cubicBezTo>
                    <a:pt x="77218" y="24018"/>
                    <a:pt x="80594" y="37483"/>
                    <a:pt x="80594" y="39437"/>
                  </a:cubicBezTo>
                  <a:cubicBezTo>
                    <a:pt x="80594" y="40144"/>
                    <a:pt x="80236" y="41382"/>
                    <a:pt x="80062" y="41914"/>
                  </a:cubicBezTo>
                  <a:lnTo>
                    <a:pt x="71728" y="750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36" name="Forme libre : forme 235">
              <a:extLst>
                <a:ext uri="{FF2B5EF4-FFF2-40B4-BE49-F238E27FC236}">
                  <a16:creationId xmlns:a16="http://schemas.microsoft.com/office/drawing/2014/main" id="{9C2AD729-5414-400C-B73F-EC869C44DF8A}"/>
                </a:ext>
              </a:extLst>
            </p:cNvPr>
            <p:cNvSpPr/>
            <p:nvPr>
              <p:custDataLst>
                <p:tags r:id="rId255"/>
              </p:custDataLst>
            </p:nvPr>
          </p:nvSpPr>
          <p:spPr>
            <a:xfrm>
              <a:off x="6750332" y="-15617483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2 w 50842"/>
                <a:gd name="connsiteY1" fmla="*/ 19056 h 101630"/>
                <a:gd name="connsiteX2" fmla="*/ 19066 w 50842"/>
                <a:gd name="connsiteY2" fmla="*/ 32474 h 101630"/>
                <a:gd name="connsiteX3" fmla="*/ 32492 w 50842"/>
                <a:gd name="connsiteY3" fmla="*/ 45885 h 101630"/>
                <a:gd name="connsiteX4" fmla="*/ 41350 w 50842"/>
                <a:gd name="connsiteY4" fmla="*/ 42598 h 101630"/>
                <a:gd name="connsiteX5" fmla="*/ 42621 w 50842"/>
                <a:gd name="connsiteY5" fmla="*/ 41835 h 101630"/>
                <a:gd name="connsiteX6" fmla="*/ 43129 w 50842"/>
                <a:gd name="connsiteY6" fmla="*/ 45631 h 101630"/>
                <a:gd name="connsiteX7" fmla="*/ 25906 w 50842"/>
                <a:gd name="connsiteY7" fmla="*/ 87895 h 101630"/>
                <a:gd name="connsiteX8" fmla="*/ 23118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2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5"/>
                    <a:pt x="32492" y="45885"/>
                  </a:cubicBezTo>
                  <a:cubicBezTo>
                    <a:pt x="35526" y="45885"/>
                    <a:pt x="38823" y="44868"/>
                    <a:pt x="41350" y="42598"/>
                  </a:cubicBezTo>
                  <a:cubicBezTo>
                    <a:pt x="42112" y="42089"/>
                    <a:pt x="42366" y="41835"/>
                    <a:pt x="42621" y="41835"/>
                  </a:cubicBezTo>
                  <a:cubicBezTo>
                    <a:pt x="42875" y="41835"/>
                    <a:pt x="43129" y="42089"/>
                    <a:pt x="43129" y="45631"/>
                  </a:cubicBezTo>
                  <a:cubicBezTo>
                    <a:pt x="43129" y="64361"/>
                    <a:pt x="34264" y="79541"/>
                    <a:pt x="25906" y="87895"/>
                  </a:cubicBezTo>
                  <a:cubicBezTo>
                    <a:pt x="23118" y="90682"/>
                    <a:pt x="23118" y="91189"/>
                    <a:pt x="23118" y="91944"/>
                  </a:cubicBezTo>
                  <a:cubicBezTo>
                    <a:pt x="23118" y="93723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37" name="Forme libre : forme 236">
              <a:extLst>
                <a:ext uri="{FF2B5EF4-FFF2-40B4-BE49-F238E27FC236}">
                  <a16:creationId xmlns:a16="http://schemas.microsoft.com/office/drawing/2014/main" id="{DEEE9CE6-D4C5-4AA1-A0A4-850A08D3321D}"/>
                </a:ext>
              </a:extLst>
            </p:cNvPr>
            <p:cNvSpPr/>
            <p:nvPr>
              <p:custDataLst>
                <p:tags r:id="rId256"/>
              </p:custDataLst>
            </p:nvPr>
          </p:nvSpPr>
          <p:spPr>
            <a:xfrm>
              <a:off x="6854575" y="-15769086"/>
              <a:ext cx="152528" cy="254075"/>
            </a:xfrm>
            <a:custGeom>
              <a:avLst/>
              <a:gdLst>
                <a:gd name="connsiteX0" fmla="*/ 98579 w 152528"/>
                <a:gd name="connsiteY0" fmla="*/ 96255 h 254075"/>
                <a:gd name="connsiteX1" fmla="*/ 120362 w 152528"/>
                <a:gd name="connsiteY1" fmla="*/ 96255 h 254075"/>
                <a:gd name="connsiteX2" fmla="*/ 127957 w 152528"/>
                <a:gd name="connsiteY2" fmla="*/ 91189 h 254075"/>
                <a:gd name="connsiteX3" fmla="*/ 121116 w 152528"/>
                <a:gd name="connsiteY3" fmla="*/ 88402 h 254075"/>
                <a:gd name="connsiteX4" fmla="*/ 100105 w 152528"/>
                <a:gd name="connsiteY4" fmla="*/ 88402 h 254075"/>
                <a:gd name="connsiteX5" fmla="*/ 105419 w 152528"/>
                <a:gd name="connsiteY5" fmla="*/ 59557 h 254075"/>
                <a:gd name="connsiteX6" fmla="*/ 111497 w 152528"/>
                <a:gd name="connsiteY6" fmla="*/ 33236 h 254075"/>
                <a:gd name="connsiteX7" fmla="*/ 123397 w 152528"/>
                <a:gd name="connsiteY7" fmla="*/ 24629 h 254075"/>
                <a:gd name="connsiteX8" fmla="*/ 135805 w 152528"/>
                <a:gd name="connsiteY8" fmla="*/ 29187 h 254075"/>
                <a:gd name="connsiteX9" fmla="*/ 122134 w 152528"/>
                <a:gd name="connsiteY9" fmla="*/ 42850 h 254075"/>
                <a:gd name="connsiteX10" fmla="*/ 131500 w 152528"/>
                <a:gd name="connsiteY10" fmla="*/ 51704 h 254075"/>
                <a:gd name="connsiteX11" fmla="*/ 145426 w 152528"/>
                <a:gd name="connsiteY11" fmla="*/ 36523 h 254075"/>
                <a:gd name="connsiteX12" fmla="*/ 123397 w 152528"/>
                <a:gd name="connsiteY12" fmla="*/ 19056 h 254075"/>
                <a:gd name="connsiteX13" fmla="*/ 91239 w 152528"/>
                <a:gd name="connsiteY13" fmla="*/ 48670 h 254075"/>
                <a:gd name="connsiteX14" fmla="*/ 82881 w 152528"/>
                <a:gd name="connsiteY14" fmla="*/ 88402 h 254075"/>
                <a:gd name="connsiteX15" fmla="*/ 65412 w 152528"/>
                <a:gd name="connsiteY15" fmla="*/ 88402 h 254075"/>
                <a:gd name="connsiteX16" fmla="*/ 57810 w 152528"/>
                <a:gd name="connsiteY16" fmla="*/ 93214 h 254075"/>
                <a:gd name="connsiteX17" fmla="*/ 64904 w 152528"/>
                <a:gd name="connsiteY17" fmla="*/ 96255 h 254075"/>
                <a:gd name="connsiteX18" fmla="*/ 81618 w 152528"/>
                <a:gd name="connsiteY18" fmla="*/ 96255 h 254075"/>
                <a:gd name="connsiteX19" fmla="*/ 62624 w 152528"/>
                <a:gd name="connsiteY19" fmla="*/ 196225 h 254075"/>
                <a:gd name="connsiteX20" fmla="*/ 40594 w 152528"/>
                <a:gd name="connsiteY20" fmla="*/ 243800 h 254075"/>
                <a:gd name="connsiteX21" fmla="*/ 28440 w 152528"/>
                <a:gd name="connsiteY21" fmla="*/ 239252 h 254075"/>
                <a:gd name="connsiteX22" fmla="*/ 42366 w 152528"/>
                <a:gd name="connsiteY22" fmla="*/ 225579 h 254075"/>
                <a:gd name="connsiteX23" fmla="*/ 33000 w 152528"/>
                <a:gd name="connsiteY23" fmla="*/ 216726 h 254075"/>
                <a:gd name="connsiteX24" fmla="*/ 19066 w 152528"/>
                <a:gd name="connsiteY24" fmla="*/ 231907 h 254075"/>
                <a:gd name="connsiteX25" fmla="*/ 40594 w 152528"/>
                <a:gd name="connsiteY25" fmla="*/ 249375 h 254075"/>
                <a:gd name="connsiteX26" fmla="*/ 69209 w 152528"/>
                <a:gd name="connsiteY26" fmla="*/ 224825 h 254075"/>
                <a:gd name="connsiteX27" fmla="*/ 83390 w 152528"/>
                <a:gd name="connsiteY27" fmla="*/ 176479 h 254075"/>
                <a:gd name="connsiteX28" fmla="*/ 98579 w 152528"/>
                <a:gd name="connsiteY28" fmla="*/ 96255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254075">
                  <a:moveTo>
                    <a:pt x="98579" y="96255"/>
                  </a:moveTo>
                  <a:lnTo>
                    <a:pt x="120362" y="96255"/>
                  </a:lnTo>
                  <a:cubicBezTo>
                    <a:pt x="125422" y="96255"/>
                    <a:pt x="127957" y="96255"/>
                    <a:pt x="127957" y="91189"/>
                  </a:cubicBezTo>
                  <a:cubicBezTo>
                    <a:pt x="127957" y="88402"/>
                    <a:pt x="125422" y="88402"/>
                    <a:pt x="121116" y="88402"/>
                  </a:cubicBezTo>
                  <a:lnTo>
                    <a:pt x="100105" y="88402"/>
                  </a:lnTo>
                  <a:lnTo>
                    <a:pt x="105419" y="59557"/>
                  </a:lnTo>
                  <a:cubicBezTo>
                    <a:pt x="106436" y="54238"/>
                    <a:pt x="109979" y="36269"/>
                    <a:pt x="111497" y="33236"/>
                  </a:cubicBezTo>
                  <a:cubicBezTo>
                    <a:pt x="113776" y="28424"/>
                    <a:pt x="118082" y="24629"/>
                    <a:pt x="123397" y="24629"/>
                  </a:cubicBezTo>
                  <a:cubicBezTo>
                    <a:pt x="124414" y="24629"/>
                    <a:pt x="130999" y="24629"/>
                    <a:pt x="135805" y="29187"/>
                  </a:cubicBezTo>
                  <a:cubicBezTo>
                    <a:pt x="124668" y="30195"/>
                    <a:pt x="122134" y="39056"/>
                    <a:pt x="122134" y="42850"/>
                  </a:cubicBezTo>
                  <a:cubicBezTo>
                    <a:pt x="122134" y="48670"/>
                    <a:pt x="126694" y="51704"/>
                    <a:pt x="131500" y="51704"/>
                  </a:cubicBezTo>
                  <a:cubicBezTo>
                    <a:pt x="138085" y="51704"/>
                    <a:pt x="145426" y="46138"/>
                    <a:pt x="145426" y="36523"/>
                  </a:cubicBezTo>
                  <a:cubicBezTo>
                    <a:pt x="145426" y="24883"/>
                    <a:pt x="133780" y="19056"/>
                    <a:pt x="123397" y="19056"/>
                  </a:cubicBezTo>
                  <a:cubicBezTo>
                    <a:pt x="114793" y="19056"/>
                    <a:pt x="98833" y="23613"/>
                    <a:pt x="91239" y="48670"/>
                  </a:cubicBezTo>
                  <a:cubicBezTo>
                    <a:pt x="89721" y="53983"/>
                    <a:pt x="88959" y="56516"/>
                    <a:pt x="82881" y="88402"/>
                  </a:cubicBezTo>
                  <a:lnTo>
                    <a:pt x="65412" y="88402"/>
                  </a:lnTo>
                  <a:cubicBezTo>
                    <a:pt x="60598" y="88402"/>
                    <a:pt x="57810" y="88402"/>
                    <a:pt x="57810" y="93214"/>
                  </a:cubicBezTo>
                  <a:cubicBezTo>
                    <a:pt x="57810" y="96255"/>
                    <a:pt x="60089" y="96255"/>
                    <a:pt x="64904" y="96255"/>
                  </a:cubicBezTo>
                  <a:lnTo>
                    <a:pt x="81618" y="96255"/>
                  </a:lnTo>
                  <a:lnTo>
                    <a:pt x="62624" y="196225"/>
                  </a:lnTo>
                  <a:cubicBezTo>
                    <a:pt x="58064" y="220776"/>
                    <a:pt x="53758" y="243800"/>
                    <a:pt x="40594" y="243800"/>
                  </a:cubicBezTo>
                  <a:cubicBezTo>
                    <a:pt x="39578" y="243800"/>
                    <a:pt x="33246" y="243800"/>
                    <a:pt x="28440" y="239252"/>
                  </a:cubicBezTo>
                  <a:cubicBezTo>
                    <a:pt x="40086" y="238489"/>
                    <a:pt x="42366" y="229374"/>
                    <a:pt x="42366" y="225579"/>
                  </a:cubicBezTo>
                  <a:cubicBezTo>
                    <a:pt x="42366" y="219759"/>
                    <a:pt x="37806" y="216726"/>
                    <a:pt x="33000" y="216726"/>
                  </a:cubicBezTo>
                  <a:cubicBezTo>
                    <a:pt x="26414" y="216726"/>
                    <a:pt x="19066" y="222291"/>
                    <a:pt x="19066" y="231907"/>
                  </a:cubicBezTo>
                  <a:cubicBezTo>
                    <a:pt x="19066" y="243301"/>
                    <a:pt x="30212" y="249375"/>
                    <a:pt x="40594" y="249375"/>
                  </a:cubicBezTo>
                  <a:cubicBezTo>
                    <a:pt x="54521" y="249375"/>
                    <a:pt x="64650" y="234440"/>
                    <a:pt x="69209" y="224825"/>
                  </a:cubicBezTo>
                  <a:cubicBezTo>
                    <a:pt x="77313" y="208874"/>
                    <a:pt x="83136" y="178250"/>
                    <a:pt x="83390" y="176479"/>
                  </a:cubicBezTo>
                  <a:lnTo>
                    <a:pt x="98579" y="962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38" name="Forme libre : forme 237">
              <a:extLst>
                <a:ext uri="{FF2B5EF4-FFF2-40B4-BE49-F238E27FC236}">
                  <a16:creationId xmlns:a16="http://schemas.microsoft.com/office/drawing/2014/main" id="{10D899F6-3848-4661-8150-3083F1235AB2}"/>
                </a:ext>
              </a:extLst>
            </p:cNvPr>
            <p:cNvSpPr/>
            <p:nvPr>
              <p:custDataLst>
                <p:tags r:id="rId257"/>
              </p:custDataLst>
            </p:nvPr>
          </p:nvSpPr>
          <p:spPr>
            <a:xfrm>
              <a:off x="7006036" y="-15837063"/>
              <a:ext cx="101685" cy="177853"/>
            </a:xfrm>
            <a:custGeom>
              <a:avLst/>
              <a:gdLst>
                <a:gd name="connsiteX0" fmla="*/ 53996 w 101685"/>
                <a:gd name="connsiteY0" fmla="*/ 69736 h 177852"/>
                <a:gd name="connsiteX1" fmla="*/ 63744 w 101685"/>
                <a:gd name="connsiteY1" fmla="*/ 71690 h 177852"/>
                <a:gd name="connsiteX2" fmla="*/ 77042 w 101685"/>
                <a:gd name="connsiteY2" fmla="*/ 74349 h 177852"/>
                <a:gd name="connsiteX3" fmla="*/ 84669 w 101685"/>
                <a:gd name="connsiteY3" fmla="*/ 67435 h 177852"/>
                <a:gd name="connsiteX4" fmla="*/ 77042 w 101685"/>
                <a:gd name="connsiteY4" fmla="*/ 60526 h 177852"/>
                <a:gd name="connsiteX5" fmla="*/ 63744 w 101685"/>
                <a:gd name="connsiteY5" fmla="*/ 63178 h 177852"/>
                <a:gd name="connsiteX6" fmla="*/ 53996 w 101685"/>
                <a:gd name="connsiteY6" fmla="*/ 65132 h 177852"/>
                <a:gd name="connsiteX7" fmla="*/ 56475 w 101685"/>
                <a:gd name="connsiteY7" fmla="*/ 45988 h 177852"/>
                <a:gd name="connsiteX8" fmla="*/ 58778 w 101685"/>
                <a:gd name="connsiteY8" fmla="*/ 27202 h 177852"/>
                <a:gd name="connsiteX9" fmla="*/ 51868 w 101685"/>
                <a:gd name="connsiteY9" fmla="*/ 19056 h 177852"/>
                <a:gd name="connsiteX10" fmla="*/ 44948 w 101685"/>
                <a:gd name="connsiteY10" fmla="*/ 27202 h 177852"/>
                <a:gd name="connsiteX11" fmla="*/ 47435 w 101685"/>
                <a:gd name="connsiteY11" fmla="*/ 47942 h 177852"/>
                <a:gd name="connsiteX12" fmla="*/ 49738 w 101685"/>
                <a:gd name="connsiteY12" fmla="*/ 65132 h 177852"/>
                <a:gd name="connsiteX13" fmla="*/ 39983 w 101685"/>
                <a:gd name="connsiteY13" fmla="*/ 63178 h 177852"/>
                <a:gd name="connsiteX14" fmla="*/ 26684 w 101685"/>
                <a:gd name="connsiteY14" fmla="*/ 60526 h 177852"/>
                <a:gd name="connsiteX15" fmla="*/ 19066 w 101685"/>
                <a:gd name="connsiteY15" fmla="*/ 67435 h 177852"/>
                <a:gd name="connsiteX16" fmla="*/ 26684 w 101685"/>
                <a:gd name="connsiteY16" fmla="*/ 74349 h 177852"/>
                <a:gd name="connsiteX17" fmla="*/ 39983 w 101685"/>
                <a:gd name="connsiteY17" fmla="*/ 71690 h 177852"/>
                <a:gd name="connsiteX18" fmla="*/ 49738 w 101685"/>
                <a:gd name="connsiteY18" fmla="*/ 69736 h 177852"/>
                <a:gd name="connsiteX19" fmla="*/ 47259 w 101685"/>
                <a:gd name="connsiteY19" fmla="*/ 83559 h 177852"/>
                <a:gd name="connsiteX20" fmla="*/ 44948 w 101685"/>
                <a:gd name="connsiteY20" fmla="*/ 105005 h 177852"/>
                <a:gd name="connsiteX21" fmla="*/ 48848 w 101685"/>
                <a:gd name="connsiteY21" fmla="*/ 179084 h 177852"/>
                <a:gd name="connsiteX22" fmla="*/ 51868 w 101685"/>
                <a:gd name="connsiteY22" fmla="*/ 181736 h 177852"/>
                <a:gd name="connsiteX23" fmla="*/ 55061 w 101685"/>
                <a:gd name="connsiteY23" fmla="*/ 178194 h 177852"/>
                <a:gd name="connsiteX24" fmla="*/ 57182 w 101685"/>
                <a:gd name="connsiteY24" fmla="*/ 151786 h 177852"/>
                <a:gd name="connsiteX25" fmla="*/ 58778 w 101685"/>
                <a:gd name="connsiteY25" fmla="*/ 105005 h 177852"/>
                <a:gd name="connsiteX26" fmla="*/ 56300 w 101685"/>
                <a:gd name="connsiteY26" fmla="*/ 83210 h 177852"/>
                <a:gd name="connsiteX27" fmla="*/ 53996 w 101685"/>
                <a:gd name="connsiteY27" fmla="*/ 697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85" h="177852">
                  <a:moveTo>
                    <a:pt x="53996" y="69736"/>
                  </a:moveTo>
                  <a:cubicBezTo>
                    <a:pt x="56650" y="70094"/>
                    <a:pt x="58429" y="70268"/>
                    <a:pt x="63744" y="71690"/>
                  </a:cubicBezTo>
                  <a:cubicBezTo>
                    <a:pt x="69424" y="73286"/>
                    <a:pt x="73674" y="74349"/>
                    <a:pt x="77042" y="74349"/>
                  </a:cubicBezTo>
                  <a:cubicBezTo>
                    <a:pt x="83962" y="74349"/>
                    <a:pt x="84669" y="69030"/>
                    <a:pt x="84669" y="67435"/>
                  </a:cubicBezTo>
                  <a:cubicBezTo>
                    <a:pt x="84669" y="66020"/>
                    <a:pt x="83962" y="60526"/>
                    <a:pt x="77042" y="60526"/>
                  </a:cubicBezTo>
                  <a:cubicBezTo>
                    <a:pt x="73674" y="60526"/>
                    <a:pt x="69424" y="61590"/>
                    <a:pt x="63744" y="63178"/>
                  </a:cubicBezTo>
                  <a:cubicBezTo>
                    <a:pt x="58429" y="64600"/>
                    <a:pt x="56650" y="64773"/>
                    <a:pt x="53996" y="65132"/>
                  </a:cubicBezTo>
                  <a:cubicBezTo>
                    <a:pt x="54346" y="58930"/>
                    <a:pt x="55593" y="51483"/>
                    <a:pt x="56475" y="45988"/>
                  </a:cubicBezTo>
                  <a:cubicBezTo>
                    <a:pt x="57182" y="42447"/>
                    <a:pt x="58778" y="33411"/>
                    <a:pt x="58778" y="27202"/>
                  </a:cubicBezTo>
                  <a:cubicBezTo>
                    <a:pt x="58778" y="21890"/>
                    <a:pt x="56300" y="19056"/>
                    <a:pt x="51868" y="19056"/>
                  </a:cubicBezTo>
                  <a:cubicBezTo>
                    <a:pt x="48141" y="19056"/>
                    <a:pt x="44948" y="21002"/>
                    <a:pt x="44948" y="27202"/>
                  </a:cubicBezTo>
                  <a:cubicBezTo>
                    <a:pt x="44948" y="33054"/>
                    <a:pt x="46370" y="41915"/>
                    <a:pt x="47435" y="47942"/>
                  </a:cubicBezTo>
                  <a:cubicBezTo>
                    <a:pt x="47784" y="49886"/>
                    <a:pt x="49381" y="58574"/>
                    <a:pt x="49738" y="65132"/>
                  </a:cubicBezTo>
                  <a:cubicBezTo>
                    <a:pt x="47077" y="64773"/>
                    <a:pt x="45305" y="64600"/>
                    <a:pt x="39983" y="63178"/>
                  </a:cubicBezTo>
                  <a:cubicBezTo>
                    <a:pt x="34310" y="61590"/>
                    <a:pt x="30053" y="60526"/>
                    <a:pt x="26684" y="60526"/>
                  </a:cubicBezTo>
                  <a:cubicBezTo>
                    <a:pt x="19773" y="60526"/>
                    <a:pt x="19066" y="65837"/>
                    <a:pt x="19066" y="67435"/>
                  </a:cubicBezTo>
                  <a:cubicBezTo>
                    <a:pt x="19066" y="68855"/>
                    <a:pt x="19773" y="74349"/>
                    <a:pt x="26684" y="74349"/>
                  </a:cubicBezTo>
                  <a:cubicBezTo>
                    <a:pt x="30053" y="74349"/>
                    <a:pt x="34310" y="73286"/>
                    <a:pt x="39983" y="71690"/>
                  </a:cubicBezTo>
                  <a:cubicBezTo>
                    <a:pt x="45305" y="70268"/>
                    <a:pt x="47077" y="70094"/>
                    <a:pt x="49738" y="69736"/>
                  </a:cubicBezTo>
                  <a:cubicBezTo>
                    <a:pt x="49381" y="74166"/>
                    <a:pt x="48141" y="79836"/>
                    <a:pt x="47259" y="83559"/>
                  </a:cubicBezTo>
                  <a:cubicBezTo>
                    <a:pt x="44948" y="94548"/>
                    <a:pt x="44948" y="95787"/>
                    <a:pt x="44948" y="105005"/>
                  </a:cubicBezTo>
                  <a:cubicBezTo>
                    <a:pt x="44948" y="139210"/>
                    <a:pt x="48316" y="175534"/>
                    <a:pt x="48848" y="179084"/>
                  </a:cubicBezTo>
                  <a:cubicBezTo>
                    <a:pt x="49031" y="180680"/>
                    <a:pt x="49381" y="181736"/>
                    <a:pt x="51868" y="181736"/>
                  </a:cubicBezTo>
                  <a:cubicBezTo>
                    <a:pt x="54529" y="181736"/>
                    <a:pt x="54703" y="180680"/>
                    <a:pt x="55061" y="178194"/>
                  </a:cubicBezTo>
                  <a:cubicBezTo>
                    <a:pt x="55061" y="178020"/>
                    <a:pt x="56475" y="162601"/>
                    <a:pt x="57182" y="151786"/>
                  </a:cubicBezTo>
                  <a:cubicBezTo>
                    <a:pt x="58072" y="136193"/>
                    <a:pt x="58778" y="120599"/>
                    <a:pt x="58778" y="105005"/>
                  </a:cubicBezTo>
                  <a:cubicBezTo>
                    <a:pt x="58778" y="95787"/>
                    <a:pt x="58778" y="94548"/>
                    <a:pt x="56300" y="83210"/>
                  </a:cubicBezTo>
                  <a:cubicBezTo>
                    <a:pt x="55943" y="81256"/>
                    <a:pt x="54346" y="74166"/>
                    <a:pt x="53996" y="69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39" name="Forme libre : forme 238">
              <a:extLst>
                <a:ext uri="{FF2B5EF4-FFF2-40B4-BE49-F238E27FC236}">
                  <a16:creationId xmlns:a16="http://schemas.microsoft.com/office/drawing/2014/main" id="{B9D76D24-A182-4E4F-9AC2-2877B0E811D8}"/>
                </a:ext>
              </a:extLst>
            </p:cNvPr>
            <p:cNvSpPr/>
            <p:nvPr>
              <p:custDataLst>
                <p:tags r:id="rId258"/>
              </p:custDataLst>
            </p:nvPr>
          </p:nvSpPr>
          <p:spPr>
            <a:xfrm>
              <a:off x="6976804" y="-15637291"/>
              <a:ext cx="101685" cy="152445"/>
            </a:xfrm>
            <a:custGeom>
              <a:avLst/>
              <a:gdLst>
                <a:gd name="connsiteX0" fmla="*/ 54171 w 101685"/>
                <a:gd name="connsiteY0" fmla="*/ 24375 h 152445"/>
                <a:gd name="connsiteX1" fmla="*/ 54886 w 101685"/>
                <a:gd name="connsiteY1" fmla="*/ 21532 h 152445"/>
                <a:gd name="connsiteX2" fmla="*/ 52050 w 101685"/>
                <a:gd name="connsiteY2" fmla="*/ 19056 h 152445"/>
                <a:gd name="connsiteX3" fmla="*/ 29354 w 101685"/>
                <a:gd name="connsiteY3" fmla="*/ 20825 h 152445"/>
                <a:gd name="connsiteX4" fmla="*/ 25453 w 101685"/>
                <a:gd name="connsiteY4" fmla="*/ 24899 h 152445"/>
                <a:gd name="connsiteX5" fmla="*/ 30061 w 101685"/>
                <a:gd name="connsiteY5" fmla="*/ 27385 h 152445"/>
                <a:gd name="connsiteX6" fmla="*/ 38569 w 101685"/>
                <a:gd name="connsiteY6" fmla="*/ 30044 h 152445"/>
                <a:gd name="connsiteX7" fmla="*/ 35732 w 101685"/>
                <a:gd name="connsiteY7" fmla="*/ 42446 h 152445"/>
                <a:gd name="connsiteX8" fmla="*/ 31657 w 101685"/>
                <a:gd name="connsiteY8" fmla="*/ 58755 h 152445"/>
                <a:gd name="connsiteX9" fmla="*/ 19956 w 101685"/>
                <a:gd name="connsiteY9" fmla="*/ 105893 h 152445"/>
                <a:gd name="connsiteX10" fmla="*/ 19066 w 101685"/>
                <a:gd name="connsiteY10" fmla="*/ 114571 h 152445"/>
                <a:gd name="connsiteX11" fmla="*/ 45131 w 101685"/>
                <a:gd name="connsiteY11" fmla="*/ 143814 h 152445"/>
                <a:gd name="connsiteX12" fmla="*/ 90881 w 101685"/>
                <a:gd name="connsiteY12" fmla="*/ 93484 h 152445"/>
                <a:gd name="connsiteX13" fmla="*/ 64284 w 101685"/>
                <a:gd name="connsiteY13" fmla="*/ 63891 h 152445"/>
                <a:gd name="connsiteX14" fmla="*/ 41937 w 101685"/>
                <a:gd name="connsiteY14" fmla="*/ 73634 h 152445"/>
                <a:gd name="connsiteX15" fmla="*/ 54171 w 101685"/>
                <a:gd name="connsiteY15" fmla="*/ 24375 h 152445"/>
                <a:gd name="connsiteX16" fmla="*/ 45306 w 101685"/>
                <a:gd name="connsiteY16" fmla="*/ 138851 h 152445"/>
                <a:gd name="connsiteX17" fmla="*/ 31657 w 101685"/>
                <a:gd name="connsiteY17" fmla="*/ 120780 h 152445"/>
                <a:gd name="connsiteX18" fmla="*/ 38219 w 101685"/>
                <a:gd name="connsiteY18" fmla="*/ 88171 h 152445"/>
                <a:gd name="connsiteX19" fmla="*/ 42652 w 101685"/>
                <a:gd name="connsiteY19" fmla="*/ 80549 h 152445"/>
                <a:gd name="connsiteX20" fmla="*/ 63752 w 101685"/>
                <a:gd name="connsiteY20" fmla="*/ 68853 h 152445"/>
                <a:gd name="connsiteX21" fmla="*/ 76693 w 101685"/>
                <a:gd name="connsiteY21" fmla="*/ 86044 h 152445"/>
                <a:gd name="connsiteX22" fmla="*/ 67470 w 101685"/>
                <a:gd name="connsiteY22" fmla="*/ 121661 h 152445"/>
                <a:gd name="connsiteX23" fmla="*/ 45306 w 101685"/>
                <a:gd name="connsiteY23" fmla="*/ 13885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54171" y="24375"/>
                  </a:moveTo>
                  <a:cubicBezTo>
                    <a:pt x="54354" y="24018"/>
                    <a:pt x="54886" y="21715"/>
                    <a:pt x="54886" y="21532"/>
                  </a:cubicBezTo>
                  <a:cubicBezTo>
                    <a:pt x="54886" y="20651"/>
                    <a:pt x="54171" y="19056"/>
                    <a:pt x="52050" y="19056"/>
                  </a:cubicBezTo>
                  <a:cubicBezTo>
                    <a:pt x="48499" y="19056"/>
                    <a:pt x="33786" y="20468"/>
                    <a:pt x="29354" y="20825"/>
                  </a:cubicBezTo>
                  <a:cubicBezTo>
                    <a:pt x="27932" y="21000"/>
                    <a:pt x="25453" y="21183"/>
                    <a:pt x="25453" y="24899"/>
                  </a:cubicBezTo>
                  <a:cubicBezTo>
                    <a:pt x="25453" y="27385"/>
                    <a:pt x="27932" y="27385"/>
                    <a:pt x="30061" y="27385"/>
                  </a:cubicBezTo>
                  <a:cubicBezTo>
                    <a:pt x="38569" y="27385"/>
                    <a:pt x="38569" y="28622"/>
                    <a:pt x="38569" y="30044"/>
                  </a:cubicBezTo>
                  <a:cubicBezTo>
                    <a:pt x="38569" y="31282"/>
                    <a:pt x="36798" y="38373"/>
                    <a:pt x="35732" y="42446"/>
                  </a:cubicBezTo>
                  <a:lnTo>
                    <a:pt x="31657" y="58755"/>
                  </a:lnTo>
                  <a:cubicBezTo>
                    <a:pt x="30061" y="64773"/>
                    <a:pt x="20305" y="103590"/>
                    <a:pt x="19956" y="105893"/>
                  </a:cubicBezTo>
                  <a:cubicBezTo>
                    <a:pt x="19066" y="110141"/>
                    <a:pt x="19066" y="112451"/>
                    <a:pt x="19066" y="114571"/>
                  </a:cubicBezTo>
                  <a:cubicBezTo>
                    <a:pt x="19066" y="132476"/>
                    <a:pt x="30418" y="143814"/>
                    <a:pt x="45131" y="143814"/>
                  </a:cubicBezTo>
                  <a:cubicBezTo>
                    <a:pt x="67295" y="143814"/>
                    <a:pt x="90881" y="119717"/>
                    <a:pt x="90881" y="93484"/>
                  </a:cubicBezTo>
                  <a:cubicBezTo>
                    <a:pt x="90881" y="72752"/>
                    <a:pt x="76519" y="63891"/>
                    <a:pt x="64284" y="63891"/>
                  </a:cubicBezTo>
                  <a:cubicBezTo>
                    <a:pt x="55061" y="63891"/>
                    <a:pt x="47260" y="69029"/>
                    <a:pt x="41937" y="73634"/>
                  </a:cubicBezTo>
                  <a:lnTo>
                    <a:pt x="54171" y="24375"/>
                  </a:lnTo>
                  <a:close/>
                  <a:moveTo>
                    <a:pt x="45306" y="138851"/>
                  </a:moveTo>
                  <a:cubicBezTo>
                    <a:pt x="36622" y="138851"/>
                    <a:pt x="31657" y="131229"/>
                    <a:pt x="31657" y="120780"/>
                  </a:cubicBezTo>
                  <a:cubicBezTo>
                    <a:pt x="31657" y="114222"/>
                    <a:pt x="33254" y="108196"/>
                    <a:pt x="38219" y="88171"/>
                  </a:cubicBezTo>
                  <a:cubicBezTo>
                    <a:pt x="39284" y="84805"/>
                    <a:pt x="39284" y="84448"/>
                    <a:pt x="42652" y="80549"/>
                  </a:cubicBezTo>
                  <a:cubicBezTo>
                    <a:pt x="49389" y="72752"/>
                    <a:pt x="57365" y="68853"/>
                    <a:pt x="63752" y="68853"/>
                  </a:cubicBezTo>
                  <a:cubicBezTo>
                    <a:pt x="70663" y="68853"/>
                    <a:pt x="76693" y="73991"/>
                    <a:pt x="76693" y="86044"/>
                  </a:cubicBezTo>
                  <a:cubicBezTo>
                    <a:pt x="76693" y="93309"/>
                    <a:pt x="72792" y="111388"/>
                    <a:pt x="67470" y="121661"/>
                  </a:cubicBezTo>
                  <a:cubicBezTo>
                    <a:pt x="63220" y="130349"/>
                    <a:pt x="54354" y="138851"/>
                    <a:pt x="45306" y="1388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40" name="Forme libre : forme 239">
              <a:extLst>
                <a:ext uri="{FF2B5EF4-FFF2-40B4-BE49-F238E27FC236}">
                  <a16:creationId xmlns:a16="http://schemas.microsoft.com/office/drawing/2014/main" id="{CFA344C0-E708-4DEE-823F-89CF4A1A2D61}"/>
                </a:ext>
              </a:extLst>
            </p:cNvPr>
            <p:cNvSpPr/>
            <p:nvPr>
              <p:custDataLst>
                <p:tags r:id="rId259"/>
              </p:custDataLst>
            </p:nvPr>
          </p:nvSpPr>
          <p:spPr>
            <a:xfrm>
              <a:off x="7116137" y="-15780472"/>
              <a:ext cx="127107" cy="279483"/>
            </a:xfrm>
            <a:custGeom>
              <a:avLst/>
              <a:gdLst>
                <a:gd name="connsiteX0" fmla="*/ 55529 w 127106"/>
                <a:gd name="connsiteY0" fmla="*/ 238481 h 279483"/>
                <a:gd name="connsiteX1" fmla="*/ 21346 w 127106"/>
                <a:gd name="connsiteY1" fmla="*/ 266581 h 279483"/>
                <a:gd name="connsiteX2" fmla="*/ 19066 w 127106"/>
                <a:gd name="connsiteY2" fmla="*/ 269360 h 279483"/>
                <a:gd name="connsiteX3" fmla="*/ 24134 w 127106"/>
                <a:gd name="connsiteY3" fmla="*/ 272146 h 279483"/>
                <a:gd name="connsiteX4" fmla="*/ 72498 w 127106"/>
                <a:gd name="connsiteY4" fmla="*/ 240506 h 279483"/>
                <a:gd name="connsiteX5" fmla="*/ 72498 w 127106"/>
                <a:gd name="connsiteY5" fmla="*/ 182807 h 279483"/>
                <a:gd name="connsiteX6" fmla="*/ 82627 w 127106"/>
                <a:gd name="connsiteY6" fmla="*/ 156487 h 279483"/>
                <a:gd name="connsiteX7" fmla="*/ 106682 w 127106"/>
                <a:gd name="connsiteY7" fmla="*/ 148387 h 279483"/>
                <a:gd name="connsiteX8" fmla="*/ 108962 w 127106"/>
                <a:gd name="connsiteY8" fmla="*/ 145600 h 279483"/>
                <a:gd name="connsiteX9" fmla="*/ 104910 w 127106"/>
                <a:gd name="connsiteY9" fmla="*/ 142814 h 279483"/>
                <a:gd name="connsiteX10" fmla="*/ 73261 w 127106"/>
                <a:gd name="connsiteY10" fmla="*/ 120289 h 279483"/>
                <a:gd name="connsiteX11" fmla="*/ 72498 w 127106"/>
                <a:gd name="connsiteY11" fmla="*/ 107894 h 279483"/>
                <a:gd name="connsiteX12" fmla="*/ 72498 w 127106"/>
                <a:gd name="connsiteY12" fmla="*/ 57778 h 279483"/>
                <a:gd name="connsiteX13" fmla="*/ 60344 w 127106"/>
                <a:gd name="connsiteY13" fmla="*/ 29433 h 279483"/>
                <a:gd name="connsiteX14" fmla="*/ 24134 w 127106"/>
                <a:gd name="connsiteY14" fmla="*/ 19056 h 279483"/>
                <a:gd name="connsiteX15" fmla="*/ 19066 w 127106"/>
                <a:gd name="connsiteY15" fmla="*/ 21842 h 279483"/>
                <a:gd name="connsiteX16" fmla="*/ 23117 w 127106"/>
                <a:gd name="connsiteY16" fmla="*/ 24621 h 279483"/>
                <a:gd name="connsiteX17" fmla="*/ 54775 w 127106"/>
                <a:gd name="connsiteY17" fmla="*/ 46647 h 279483"/>
                <a:gd name="connsiteX18" fmla="*/ 55529 w 127106"/>
                <a:gd name="connsiteY18" fmla="*/ 58541 h 279483"/>
                <a:gd name="connsiteX19" fmla="*/ 55529 w 127106"/>
                <a:gd name="connsiteY19" fmla="*/ 111690 h 279483"/>
                <a:gd name="connsiteX20" fmla="*/ 65658 w 127106"/>
                <a:gd name="connsiteY20" fmla="*/ 135731 h 279483"/>
                <a:gd name="connsiteX21" fmla="*/ 85415 w 127106"/>
                <a:gd name="connsiteY21" fmla="*/ 145600 h 279483"/>
                <a:gd name="connsiteX22" fmla="*/ 55529 w 127106"/>
                <a:gd name="connsiteY22" fmla="*/ 177741 h 279483"/>
                <a:gd name="connsiteX23" fmla="*/ 55529 w 127106"/>
                <a:gd name="connsiteY23" fmla="*/ 238481 h 27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79483">
                  <a:moveTo>
                    <a:pt x="55529" y="238481"/>
                  </a:moveTo>
                  <a:cubicBezTo>
                    <a:pt x="55529" y="248612"/>
                    <a:pt x="48944" y="264810"/>
                    <a:pt x="21346" y="266581"/>
                  </a:cubicBezTo>
                  <a:cubicBezTo>
                    <a:pt x="20082" y="266835"/>
                    <a:pt x="19066" y="267843"/>
                    <a:pt x="19066" y="269360"/>
                  </a:cubicBezTo>
                  <a:cubicBezTo>
                    <a:pt x="19066" y="272146"/>
                    <a:pt x="21854" y="272146"/>
                    <a:pt x="24134" y="272146"/>
                  </a:cubicBezTo>
                  <a:cubicBezTo>
                    <a:pt x="48698" y="272146"/>
                    <a:pt x="72244" y="259743"/>
                    <a:pt x="72498" y="240506"/>
                  </a:cubicBezTo>
                  <a:lnTo>
                    <a:pt x="72498" y="182807"/>
                  </a:lnTo>
                  <a:cubicBezTo>
                    <a:pt x="72498" y="172939"/>
                    <a:pt x="72498" y="164839"/>
                    <a:pt x="82627" y="156487"/>
                  </a:cubicBezTo>
                  <a:cubicBezTo>
                    <a:pt x="91493" y="149142"/>
                    <a:pt x="101113" y="148641"/>
                    <a:pt x="106682" y="148387"/>
                  </a:cubicBezTo>
                  <a:cubicBezTo>
                    <a:pt x="107953" y="148134"/>
                    <a:pt x="108962" y="147117"/>
                    <a:pt x="108962" y="145600"/>
                  </a:cubicBezTo>
                  <a:cubicBezTo>
                    <a:pt x="108962" y="143068"/>
                    <a:pt x="107445" y="143068"/>
                    <a:pt x="104910" y="142814"/>
                  </a:cubicBezTo>
                  <a:cubicBezTo>
                    <a:pt x="88196" y="141806"/>
                    <a:pt x="76041" y="132690"/>
                    <a:pt x="73261" y="120289"/>
                  </a:cubicBezTo>
                  <a:cubicBezTo>
                    <a:pt x="72498" y="117510"/>
                    <a:pt x="72498" y="117001"/>
                    <a:pt x="72498" y="107894"/>
                  </a:cubicBezTo>
                  <a:lnTo>
                    <a:pt x="72498" y="57778"/>
                  </a:lnTo>
                  <a:cubicBezTo>
                    <a:pt x="72498" y="47146"/>
                    <a:pt x="72498" y="39048"/>
                    <a:pt x="60344" y="29433"/>
                  </a:cubicBezTo>
                  <a:cubicBezTo>
                    <a:pt x="50215" y="21588"/>
                    <a:pt x="32738" y="19056"/>
                    <a:pt x="24134" y="19056"/>
                  </a:cubicBezTo>
                  <a:cubicBezTo>
                    <a:pt x="21854" y="19056"/>
                    <a:pt x="19066" y="19056"/>
                    <a:pt x="19066" y="21842"/>
                  </a:cubicBezTo>
                  <a:cubicBezTo>
                    <a:pt x="19066" y="24367"/>
                    <a:pt x="20583" y="24367"/>
                    <a:pt x="23117" y="24621"/>
                  </a:cubicBezTo>
                  <a:cubicBezTo>
                    <a:pt x="39069" y="25637"/>
                    <a:pt x="51478" y="33737"/>
                    <a:pt x="54775" y="46647"/>
                  </a:cubicBezTo>
                  <a:cubicBezTo>
                    <a:pt x="55529" y="48917"/>
                    <a:pt x="55529" y="49426"/>
                    <a:pt x="55529" y="58541"/>
                  </a:cubicBezTo>
                  <a:lnTo>
                    <a:pt x="55529" y="111690"/>
                  </a:lnTo>
                  <a:cubicBezTo>
                    <a:pt x="55529" y="123330"/>
                    <a:pt x="57556" y="127633"/>
                    <a:pt x="65658" y="135731"/>
                  </a:cubicBezTo>
                  <a:cubicBezTo>
                    <a:pt x="70981" y="141043"/>
                    <a:pt x="78321" y="143577"/>
                    <a:pt x="85415" y="145600"/>
                  </a:cubicBezTo>
                  <a:cubicBezTo>
                    <a:pt x="64650" y="151420"/>
                    <a:pt x="55529" y="163060"/>
                    <a:pt x="55529" y="177741"/>
                  </a:cubicBezTo>
                  <a:lnTo>
                    <a:pt x="55529" y="2384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41" name="Forme libre : forme 240">
              <a:extLst>
                <a:ext uri="{FF2B5EF4-FFF2-40B4-BE49-F238E27FC236}">
                  <a16:creationId xmlns:a16="http://schemas.microsoft.com/office/drawing/2014/main" id="{EDD08852-451E-48AE-8AE9-83593F340574}"/>
                </a:ext>
              </a:extLst>
            </p:cNvPr>
            <p:cNvSpPr/>
            <p:nvPr>
              <p:custDataLst>
                <p:tags r:id="rId260"/>
              </p:custDataLst>
            </p:nvPr>
          </p:nvSpPr>
          <p:spPr>
            <a:xfrm>
              <a:off x="7309074" y="-15683534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6 w 203370"/>
                <a:gd name="connsiteY1" fmla="*/ 24113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6 w 203370"/>
                <a:gd name="connsiteY8" fmla="*/ 73213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2" y="29179"/>
                    <a:pt x="187466" y="29179"/>
                    <a:pt x="187466" y="24113"/>
                  </a:cubicBezTo>
                  <a:cubicBezTo>
                    <a:pt x="187466" y="19056"/>
                    <a:pt x="182652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3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6" y="78279"/>
                    <a:pt x="187466" y="73213"/>
                  </a:cubicBezTo>
                  <a:cubicBezTo>
                    <a:pt x="187466" y="68148"/>
                    <a:pt x="182652" y="68148"/>
                    <a:pt x="178855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3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42" name="Forme libre : forme 241">
              <a:extLst>
                <a:ext uri="{FF2B5EF4-FFF2-40B4-BE49-F238E27FC236}">
                  <a16:creationId xmlns:a16="http://schemas.microsoft.com/office/drawing/2014/main" id="{82559BFB-084A-4B73-90C4-2DAEF4E5DC43}"/>
                </a:ext>
              </a:extLst>
            </p:cNvPr>
            <p:cNvSpPr/>
            <p:nvPr>
              <p:custDataLst>
                <p:tags r:id="rId261"/>
              </p:custDataLst>
            </p:nvPr>
          </p:nvSpPr>
          <p:spPr>
            <a:xfrm>
              <a:off x="7572863" y="-15770603"/>
              <a:ext cx="127107" cy="203260"/>
            </a:xfrm>
            <a:custGeom>
              <a:avLst/>
              <a:gdLst>
                <a:gd name="connsiteX0" fmla="*/ 75280 w 127106"/>
                <a:gd name="connsiteY0" fmla="*/ 88402 h 203260"/>
                <a:gd name="connsiteX1" fmla="*/ 19066 w 127106"/>
                <a:gd name="connsiteY1" fmla="*/ 159520 h 203260"/>
                <a:gd name="connsiteX2" fmla="*/ 59073 w 127106"/>
                <a:gd name="connsiteY2" fmla="*/ 202046 h 203260"/>
                <a:gd name="connsiteX3" fmla="*/ 109717 w 127106"/>
                <a:gd name="connsiteY3" fmla="*/ 127379 h 203260"/>
                <a:gd name="connsiteX4" fmla="*/ 90985 w 127106"/>
                <a:gd name="connsiteY4" fmla="*/ 80304 h 203260"/>
                <a:gd name="connsiteX5" fmla="*/ 66922 w 127106"/>
                <a:gd name="connsiteY5" fmla="*/ 38801 h 203260"/>
                <a:gd name="connsiteX6" fmla="*/ 80856 w 127106"/>
                <a:gd name="connsiteY6" fmla="*/ 27154 h 203260"/>
                <a:gd name="connsiteX7" fmla="*/ 98834 w 127106"/>
                <a:gd name="connsiteY7" fmla="*/ 33991 h 203260"/>
                <a:gd name="connsiteX8" fmla="*/ 112760 w 127106"/>
                <a:gd name="connsiteY8" fmla="*/ 40318 h 203260"/>
                <a:gd name="connsiteX9" fmla="*/ 122889 w 127106"/>
                <a:gd name="connsiteY9" fmla="*/ 30195 h 203260"/>
                <a:gd name="connsiteX10" fmla="*/ 109717 w 127106"/>
                <a:gd name="connsiteY10" fmla="*/ 21842 h 203260"/>
                <a:gd name="connsiteX11" fmla="*/ 88959 w 127106"/>
                <a:gd name="connsiteY11" fmla="*/ 19056 h 203260"/>
                <a:gd name="connsiteX12" fmla="*/ 60090 w 127106"/>
                <a:gd name="connsiteY12" fmla="*/ 45122 h 203260"/>
                <a:gd name="connsiteX13" fmla="*/ 75280 w 127106"/>
                <a:gd name="connsiteY13" fmla="*/ 88402 h 203260"/>
                <a:gd name="connsiteX14" fmla="*/ 78321 w 127106"/>
                <a:gd name="connsiteY14" fmla="*/ 93976 h 203260"/>
                <a:gd name="connsiteX15" fmla="*/ 92248 w 127106"/>
                <a:gd name="connsiteY15" fmla="*/ 137502 h 203260"/>
                <a:gd name="connsiteX16" fmla="*/ 59073 w 127106"/>
                <a:gd name="connsiteY16" fmla="*/ 196471 h 203260"/>
                <a:gd name="connsiteX17" fmla="*/ 34764 w 127106"/>
                <a:gd name="connsiteY17" fmla="*/ 166610 h 203260"/>
                <a:gd name="connsiteX18" fmla="*/ 78321 w 127106"/>
                <a:gd name="connsiteY18" fmla="*/ 9397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7106" h="203260">
                  <a:moveTo>
                    <a:pt x="75280" y="88402"/>
                  </a:moveTo>
                  <a:cubicBezTo>
                    <a:pt x="43629" y="96001"/>
                    <a:pt x="19066" y="128896"/>
                    <a:pt x="19066" y="159520"/>
                  </a:cubicBezTo>
                  <a:cubicBezTo>
                    <a:pt x="19066" y="183815"/>
                    <a:pt x="35272" y="202046"/>
                    <a:pt x="59073" y="202046"/>
                  </a:cubicBezTo>
                  <a:cubicBezTo>
                    <a:pt x="88705" y="202046"/>
                    <a:pt x="109717" y="162307"/>
                    <a:pt x="109717" y="127379"/>
                  </a:cubicBezTo>
                  <a:cubicBezTo>
                    <a:pt x="109717" y="104346"/>
                    <a:pt x="99588" y="91698"/>
                    <a:pt x="90985" y="80304"/>
                  </a:cubicBezTo>
                  <a:cubicBezTo>
                    <a:pt x="81865" y="68917"/>
                    <a:pt x="66922" y="49934"/>
                    <a:pt x="66922" y="38801"/>
                  </a:cubicBezTo>
                  <a:cubicBezTo>
                    <a:pt x="66922" y="33228"/>
                    <a:pt x="71990" y="27154"/>
                    <a:pt x="80856" y="27154"/>
                  </a:cubicBezTo>
                  <a:cubicBezTo>
                    <a:pt x="88450" y="27154"/>
                    <a:pt x="93511" y="30449"/>
                    <a:pt x="98834" y="33991"/>
                  </a:cubicBezTo>
                  <a:cubicBezTo>
                    <a:pt x="103894" y="37023"/>
                    <a:pt x="108962" y="40318"/>
                    <a:pt x="112760" y="40318"/>
                  </a:cubicBezTo>
                  <a:cubicBezTo>
                    <a:pt x="119091" y="40318"/>
                    <a:pt x="122889" y="34244"/>
                    <a:pt x="122889" y="30195"/>
                  </a:cubicBezTo>
                  <a:cubicBezTo>
                    <a:pt x="122889" y="24629"/>
                    <a:pt x="118837" y="23868"/>
                    <a:pt x="109717" y="21842"/>
                  </a:cubicBezTo>
                  <a:cubicBezTo>
                    <a:pt x="96554" y="19056"/>
                    <a:pt x="93010" y="19056"/>
                    <a:pt x="88959" y="19056"/>
                  </a:cubicBezTo>
                  <a:cubicBezTo>
                    <a:pt x="69202" y="19056"/>
                    <a:pt x="60090" y="29940"/>
                    <a:pt x="60090" y="45122"/>
                  </a:cubicBezTo>
                  <a:cubicBezTo>
                    <a:pt x="60090" y="58794"/>
                    <a:pt x="67430" y="72968"/>
                    <a:pt x="75280" y="88402"/>
                  </a:cubicBezTo>
                  <a:close/>
                  <a:moveTo>
                    <a:pt x="78321" y="93976"/>
                  </a:moveTo>
                  <a:cubicBezTo>
                    <a:pt x="84654" y="105616"/>
                    <a:pt x="92248" y="119281"/>
                    <a:pt x="92248" y="137502"/>
                  </a:cubicBezTo>
                  <a:cubicBezTo>
                    <a:pt x="92248" y="154208"/>
                    <a:pt x="82628" y="196471"/>
                    <a:pt x="59073" y="196471"/>
                  </a:cubicBezTo>
                  <a:cubicBezTo>
                    <a:pt x="45147" y="196471"/>
                    <a:pt x="34764" y="185841"/>
                    <a:pt x="34764" y="166610"/>
                  </a:cubicBezTo>
                  <a:cubicBezTo>
                    <a:pt x="34764" y="150667"/>
                    <a:pt x="44138" y="103083"/>
                    <a:pt x="78321" y="9397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43" name="Forme libre : forme 242">
              <a:extLst>
                <a:ext uri="{FF2B5EF4-FFF2-40B4-BE49-F238E27FC236}">
                  <a16:creationId xmlns:a16="http://schemas.microsoft.com/office/drawing/2014/main" id="{B15C1E34-7207-4BA3-8DCC-036E481256DD}"/>
                </a:ext>
              </a:extLst>
            </p:cNvPr>
            <p:cNvSpPr/>
            <p:nvPr>
              <p:custDataLst>
                <p:tags r:id="rId262"/>
              </p:custDataLst>
            </p:nvPr>
          </p:nvSpPr>
          <p:spPr>
            <a:xfrm>
              <a:off x="7685586" y="-15675683"/>
              <a:ext cx="203371" cy="152445"/>
            </a:xfrm>
            <a:custGeom>
              <a:avLst/>
              <a:gdLst>
                <a:gd name="connsiteX0" fmla="*/ 83072 w 203370"/>
                <a:gd name="connsiteY0" fmla="*/ 74349 h 152445"/>
                <a:gd name="connsiteX1" fmla="*/ 64809 w 203370"/>
                <a:gd name="connsiteY1" fmla="*/ 63893 h 152445"/>
                <a:gd name="connsiteX2" fmla="*/ 19066 w 203370"/>
                <a:gd name="connsiteY2" fmla="*/ 114398 h 152445"/>
                <a:gd name="connsiteX3" fmla="*/ 45838 w 203370"/>
                <a:gd name="connsiteY3" fmla="*/ 143815 h 152445"/>
                <a:gd name="connsiteX4" fmla="*/ 71013 w 203370"/>
                <a:gd name="connsiteY4" fmla="*/ 131412 h 152445"/>
                <a:gd name="connsiteX5" fmla="*/ 89277 w 203370"/>
                <a:gd name="connsiteY5" fmla="*/ 143815 h 152445"/>
                <a:gd name="connsiteX6" fmla="*/ 103290 w 203370"/>
                <a:gd name="connsiteY6" fmla="*/ 134422 h 152445"/>
                <a:gd name="connsiteX7" fmla="*/ 109495 w 203370"/>
                <a:gd name="connsiteY7" fmla="*/ 116700 h 152445"/>
                <a:gd name="connsiteX8" fmla="*/ 106658 w 203370"/>
                <a:gd name="connsiteY8" fmla="*/ 114398 h 152445"/>
                <a:gd name="connsiteX9" fmla="*/ 102758 w 203370"/>
                <a:gd name="connsiteY9" fmla="*/ 119892 h 152445"/>
                <a:gd name="connsiteX10" fmla="*/ 89809 w 203370"/>
                <a:gd name="connsiteY10" fmla="*/ 138853 h 152445"/>
                <a:gd name="connsiteX11" fmla="*/ 83962 w 203370"/>
                <a:gd name="connsiteY11" fmla="*/ 130175 h 152445"/>
                <a:gd name="connsiteX12" fmla="*/ 86616 w 203370"/>
                <a:gd name="connsiteY12" fmla="*/ 116169 h 152445"/>
                <a:gd name="connsiteX13" fmla="*/ 90515 w 203370"/>
                <a:gd name="connsiteY13" fmla="*/ 100217 h 152445"/>
                <a:gd name="connsiteX14" fmla="*/ 94067 w 203370"/>
                <a:gd name="connsiteY14" fmla="*/ 86751 h 152445"/>
                <a:gd name="connsiteX15" fmla="*/ 97260 w 203370"/>
                <a:gd name="connsiteY15" fmla="*/ 72927 h 152445"/>
                <a:gd name="connsiteX16" fmla="*/ 91231 w 203370"/>
                <a:gd name="connsiteY16" fmla="*/ 67259 h 152445"/>
                <a:gd name="connsiteX17" fmla="*/ 83072 w 203370"/>
                <a:gd name="connsiteY17" fmla="*/ 74349 h 152445"/>
                <a:gd name="connsiteX18" fmla="*/ 71728 w 203370"/>
                <a:gd name="connsiteY18" fmla="*/ 119892 h 152445"/>
                <a:gd name="connsiteX19" fmla="*/ 62679 w 203370"/>
                <a:gd name="connsiteY19" fmla="*/ 131763 h 152445"/>
                <a:gd name="connsiteX20" fmla="*/ 46370 w 203370"/>
                <a:gd name="connsiteY20" fmla="*/ 138853 h 152445"/>
                <a:gd name="connsiteX21" fmla="*/ 33421 w 203370"/>
                <a:gd name="connsiteY21" fmla="*/ 121663 h 152445"/>
                <a:gd name="connsiteX22" fmla="*/ 42644 w 203370"/>
                <a:gd name="connsiteY22" fmla="*/ 85687 h 152445"/>
                <a:gd name="connsiteX23" fmla="*/ 64809 w 203370"/>
                <a:gd name="connsiteY23" fmla="*/ 68855 h 152445"/>
                <a:gd name="connsiteX24" fmla="*/ 80594 w 203370"/>
                <a:gd name="connsiteY24" fmla="*/ 84274 h 152445"/>
                <a:gd name="connsiteX25" fmla="*/ 80061 w 203370"/>
                <a:gd name="connsiteY25" fmla="*/ 86751 h 152445"/>
                <a:gd name="connsiteX26" fmla="*/ 71728 w 203370"/>
                <a:gd name="connsiteY26" fmla="*/ 119892 h 152445"/>
                <a:gd name="connsiteX27" fmla="*/ 164915 w 203370"/>
                <a:gd name="connsiteY27" fmla="*/ 24375 h 152445"/>
                <a:gd name="connsiteX28" fmla="*/ 165630 w 203370"/>
                <a:gd name="connsiteY28" fmla="*/ 21534 h 152445"/>
                <a:gd name="connsiteX29" fmla="*/ 162794 w 203370"/>
                <a:gd name="connsiteY29" fmla="*/ 19056 h 152445"/>
                <a:gd name="connsiteX30" fmla="*/ 140098 w 203370"/>
                <a:gd name="connsiteY30" fmla="*/ 20827 h 152445"/>
                <a:gd name="connsiteX31" fmla="*/ 136197 w 203370"/>
                <a:gd name="connsiteY31" fmla="*/ 24900 h 152445"/>
                <a:gd name="connsiteX32" fmla="*/ 140804 w 203370"/>
                <a:gd name="connsiteY32" fmla="*/ 27385 h 152445"/>
                <a:gd name="connsiteX33" fmla="*/ 149312 w 203370"/>
                <a:gd name="connsiteY33" fmla="*/ 30044 h 152445"/>
                <a:gd name="connsiteX34" fmla="*/ 146476 w 203370"/>
                <a:gd name="connsiteY34" fmla="*/ 42447 h 152445"/>
                <a:gd name="connsiteX35" fmla="*/ 142401 w 203370"/>
                <a:gd name="connsiteY35" fmla="*/ 58755 h 152445"/>
                <a:gd name="connsiteX36" fmla="*/ 130700 w 203370"/>
                <a:gd name="connsiteY36" fmla="*/ 105895 h 152445"/>
                <a:gd name="connsiteX37" fmla="*/ 129810 w 203370"/>
                <a:gd name="connsiteY37" fmla="*/ 114573 h 152445"/>
                <a:gd name="connsiteX38" fmla="*/ 155874 w 203370"/>
                <a:gd name="connsiteY38" fmla="*/ 143815 h 152445"/>
                <a:gd name="connsiteX39" fmla="*/ 201625 w 203370"/>
                <a:gd name="connsiteY39" fmla="*/ 93484 h 152445"/>
                <a:gd name="connsiteX40" fmla="*/ 175028 w 203370"/>
                <a:gd name="connsiteY40" fmla="*/ 63893 h 152445"/>
                <a:gd name="connsiteX41" fmla="*/ 152681 w 203370"/>
                <a:gd name="connsiteY41" fmla="*/ 73634 h 152445"/>
                <a:gd name="connsiteX42" fmla="*/ 164915 w 203370"/>
                <a:gd name="connsiteY42" fmla="*/ 24375 h 152445"/>
                <a:gd name="connsiteX43" fmla="*/ 156049 w 203370"/>
                <a:gd name="connsiteY43" fmla="*/ 138853 h 152445"/>
                <a:gd name="connsiteX44" fmla="*/ 142401 w 203370"/>
                <a:gd name="connsiteY44" fmla="*/ 120782 h 152445"/>
                <a:gd name="connsiteX45" fmla="*/ 148963 w 203370"/>
                <a:gd name="connsiteY45" fmla="*/ 88173 h 152445"/>
                <a:gd name="connsiteX46" fmla="*/ 153396 w 203370"/>
                <a:gd name="connsiteY46" fmla="*/ 80551 h 152445"/>
                <a:gd name="connsiteX47" fmla="*/ 174496 w 203370"/>
                <a:gd name="connsiteY47" fmla="*/ 68855 h 152445"/>
                <a:gd name="connsiteX48" fmla="*/ 187437 w 203370"/>
                <a:gd name="connsiteY48" fmla="*/ 86045 h 152445"/>
                <a:gd name="connsiteX49" fmla="*/ 178213 w 203370"/>
                <a:gd name="connsiteY49" fmla="*/ 121663 h 152445"/>
                <a:gd name="connsiteX50" fmla="*/ 156049 w 203370"/>
                <a:gd name="connsiteY50" fmla="*/ 13885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3370" h="152445">
                  <a:moveTo>
                    <a:pt x="83072" y="74349"/>
                  </a:moveTo>
                  <a:cubicBezTo>
                    <a:pt x="79346" y="68497"/>
                    <a:pt x="73317" y="63893"/>
                    <a:pt x="64809" y="63893"/>
                  </a:cubicBezTo>
                  <a:cubicBezTo>
                    <a:pt x="42112" y="63893"/>
                    <a:pt x="19066" y="88878"/>
                    <a:pt x="19066" y="114398"/>
                  </a:cubicBezTo>
                  <a:cubicBezTo>
                    <a:pt x="19066" y="131588"/>
                    <a:pt x="30585" y="143815"/>
                    <a:pt x="45838" y="143815"/>
                  </a:cubicBezTo>
                  <a:cubicBezTo>
                    <a:pt x="55411" y="143815"/>
                    <a:pt x="63919" y="138321"/>
                    <a:pt x="71013" y="131412"/>
                  </a:cubicBezTo>
                  <a:cubicBezTo>
                    <a:pt x="74381" y="142044"/>
                    <a:pt x="84669" y="143815"/>
                    <a:pt x="89277" y="143815"/>
                  </a:cubicBezTo>
                  <a:cubicBezTo>
                    <a:pt x="95664" y="143815"/>
                    <a:pt x="100097" y="139917"/>
                    <a:pt x="103290" y="134422"/>
                  </a:cubicBezTo>
                  <a:cubicBezTo>
                    <a:pt x="107190" y="127514"/>
                    <a:pt x="109495" y="117415"/>
                    <a:pt x="109495" y="116700"/>
                  </a:cubicBezTo>
                  <a:cubicBezTo>
                    <a:pt x="109495" y="114398"/>
                    <a:pt x="107190" y="114398"/>
                    <a:pt x="106658" y="114398"/>
                  </a:cubicBezTo>
                  <a:cubicBezTo>
                    <a:pt x="104172" y="114398"/>
                    <a:pt x="103997" y="115105"/>
                    <a:pt x="102758" y="119892"/>
                  </a:cubicBezTo>
                  <a:cubicBezTo>
                    <a:pt x="100629" y="128396"/>
                    <a:pt x="97260" y="138853"/>
                    <a:pt x="89809" y="138853"/>
                  </a:cubicBezTo>
                  <a:cubicBezTo>
                    <a:pt x="85201" y="138853"/>
                    <a:pt x="83962" y="134954"/>
                    <a:pt x="83962" y="130175"/>
                  </a:cubicBezTo>
                  <a:cubicBezTo>
                    <a:pt x="83962" y="127157"/>
                    <a:pt x="85376" y="120782"/>
                    <a:pt x="86616" y="116169"/>
                  </a:cubicBezTo>
                  <a:cubicBezTo>
                    <a:pt x="87862" y="111389"/>
                    <a:pt x="89634" y="104124"/>
                    <a:pt x="90515" y="100217"/>
                  </a:cubicBezTo>
                  <a:lnTo>
                    <a:pt x="94067" y="86751"/>
                  </a:lnTo>
                  <a:cubicBezTo>
                    <a:pt x="95131" y="82147"/>
                    <a:pt x="97260" y="73817"/>
                    <a:pt x="97260" y="72927"/>
                  </a:cubicBezTo>
                  <a:cubicBezTo>
                    <a:pt x="97260" y="69029"/>
                    <a:pt x="94067" y="67259"/>
                    <a:pt x="91231" y="67259"/>
                  </a:cubicBezTo>
                  <a:cubicBezTo>
                    <a:pt x="88212" y="67259"/>
                    <a:pt x="84137" y="69387"/>
                    <a:pt x="83072" y="74349"/>
                  </a:cubicBezTo>
                  <a:close/>
                  <a:moveTo>
                    <a:pt x="71728" y="119892"/>
                  </a:moveTo>
                  <a:cubicBezTo>
                    <a:pt x="70480" y="124854"/>
                    <a:pt x="66580" y="128396"/>
                    <a:pt x="62679" y="131763"/>
                  </a:cubicBezTo>
                  <a:cubicBezTo>
                    <a:pt x="61082" y="133183"/>
                    <a:pt x="53996" y="138853"/>
                    <a:pt x="46370" y="138853"/>
                  </a:cubicBezTo>
                  <a:cubicBezTo>
                    <a:pt x="39809" y="138853"/>
                    <a:pt x="33421" y="134247"/>
                    <a:pt x="33421" y="121663"/>
                  </a:cubicBezTo>
                  <a:cubicBezTo>
                    <a:pt x="33421" y="112270"/>
                    <a:pt x="38569" y="92777"/>
                    <a:pt x="42644" y="85687"/>
                  </a:cubicBezTo>
                  <a:cubicBezTo>
                    <a:pt x="50803" y="71515"/>
                    <a:pt x="59844" y="68855"/>
                    <a:pt x="64809" y="68855"/>
                  </a:cubicBezTo>
                  <a:cubicBezTo>
                    <a:pt x="77218" y="68855"/>
                    <a:pt x="80594" y="82320"/>
                    <a:pt x="80594" y="84274"/>
                  </a:cubicBezTo>
                  <a:cubicBezTo>
                    <a:pt x="80594" y="84981"/>
                    <a:pt x="80236" y="86219"/>
                    <a:pt x="80061" y="86751"/>
                  </a:cubicBezTo>
                  <a:lnTo>
                    <a:pt x="71728" y="119892"/>
                  </a:lnTo>
                  <a:close/>
                  <a:moveTo>
                    <a:pt x="164915" y="24375"/>
                  </a:moveTo>
                  <a:cubicBezTo>
                    <a:pt x="165098" y="24018"/>
                    <a:pt x="165630" y="21715"/>
                    <a:pt x="165630" y="21534"/>
                  </a:cubicBezTo>
                  <a:cubicBezTo>
                    <a:pt x="165630" y="20651"/>
                    <a:pt x="164915" y="19056"/>
                    <a:pt x="162794" y="19056"/>
                  </a:cubicBezTo>
                  <a:cubicBezTo>
                    <a:pt x="159243" y="19056"/>
                    <a:pt x="144530" y="20468"/>
                    <a:pt x="140098" y="20827"/>
                  </a:cubicBezTo>
                  <a:cubicBezTo>
                    <a:pt x="138675" y="21002"/>
                    <a:pt x="136197" y="21183"/>
                    <a:pt x="136197" y="24900"/>
                  </a:cubicBezTo>
                  <a:cubicBezTo>
                    <a:pt x="136197" y="27385"/>
                    <a:pt x="138675" y="27385"/>
                    <a:pt x="140804" y="27385"/>
                  </a:cubicBezTo>
                  <a:cubicBezTo>
                    <a:pt x="149312" y="27385"/>
                    <a:pt x="149312" y="28624"/>
                    <a:pt x="149312" y="30044"/>
                  </a:cubicBezTo>
                  <a:cubicBezTo>
                    <a:pt x="149312" y="31283"/>
                    <a:pt x="147541" y="38373"/>
                    <a:pt x="146476" y="42447"/>
                  </a:cubicBezTo>
                  <a:lnTo>
                    <a:pt x="142401" y="58755"/>
                  </a:lnTo>
                  <a:cubicBezTo>
                    <a:pt x="140804" y="64773"/>
                    <a:pt x="131049" y="103592"/>
                    <a:pt x="130700" y="105895"/>
                  </a:cubicBezTo>
                  <a:cubicBezTo>
                    <a:pt x="129810" y="110142"/>
                    <a:pt x="129810" y="112453"/>
                    <a:pt x="129810" y="114573"/>
                  </a:cubicBezTo>
                  <a:cubicBezTo>
                    <a:pt x="129810" y="132476"/>
                    <a:pt x="141162" y="143815"/>
                    <a:pt x="155874" y="143815"/>
                  </a:cubicBezTo>
                  <a:cubicBezTo>
                    <a:pt x="178039" y="143815"/>
                    <a:pt x="201625" y="119718"/>
                    <a:pt x="201625" y="93484"/>
                  </a:cubicBezTo>
                  <a:cubicBezTo>
                    <a:pt x="201625" y="72754"/>
                    <a:pt x="187262" y="63893"/>
                    <a:pt x="175028" y="63893"/>
                  </a:cubicBezTo>
                  <a:cubicBezTo>
                    <a:pt x="165805" y="63893"/>
                    <a:pt x="158004" y="69029"/>
                    <a:pt x="152681" y="73634"/>
                  </a:cubicBezTo>
                  <a:lnTo>
                    <a:pt x="164915" y="24375"/>
                  </a:lnTo>
                  <a:close/>
                  <a:moveTo>
                    <a:pt x="156049" y="138853"/>
                  </a:moveTo>
                  <a:cubicBezTo>
                    <a:pt x="147366" y="138853"/>
                    <a:pt x="142401" y="131231"/>
                    <a:pt x="142401" y="120782"/>
                  </a:cubicBezTo>
                  <a:cubicBezTo>
                    <a:pt x="142401" y="114222"/>
                    <a:pt x="143998" y="108196"/>
                    <a:pt x="148963" y="88173"/>
                  </a:cubicBezTo>
                  <a:cubicBezTo>
                    <a:pt x="150028" y="84806"/>
                    <a:pt x="150028" y="84449"/>
                    <a:pt x="153396" y="80551"/>
                  </a:cubicBezTo>
                  <a:cubicBezTo>
                    <a:pt x="160133" y="72754"/>
                    <a:pt x="168109" y="68855"/>
                    <a:pt x="174496" y="68855"/>
                  </a:cubicBezTo>
                  <a:cubicBezTo>
                    <a:pt x="181407" y="68855"/>
                    <a:pt x="187437" y="73993"/>
                    <a:pt x="187437" y="86045"/>
                  </a:cubicBezTo>
                  <a:cubicBezTo>
                    <a:pt x="187437" y="93309"/>
                    <a:pt x="183536" y="111389"/>
                    <a:pt x="178213" y="121663"/>
                  </a:cubicBezTo>
                  <a:cubicBezTo>
                    <a:pt x="173963" y="130349"/>
                    <a:pt x="165098" y="138853"/>
                    <a:pt x="156049" y="1388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44" name="Forme libre : forme 243">
              <a:extLst>
                <a:ext uri="{FF2B5EF4-FFF2-40B4-BE49-F238E27FC236}">
                  <a16:creationId xmlns:a16="http://schemas.microsoft.com/office/drawing/2014/main" id="{AEF46B2A-D026-4D0E-A500-24C4CDCE02A8}"/>
                </a:ext>
              </a:extLst>
            </p:cNvPr>
            <p:cNvSpPr/>
            <p:nvPr>
              <p:custDataLst>
                <p:tags r:id="rId263"/>
              </p:custDataLst>
            </p:nvPr>
          </p:nvSpPr>
          <p:spPr>
            <a:xfrm>
              <a:off x="7908149" y="-15617483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2 w 50842"/>
                <a:gd name="connsiteY1" fmla="*/ 19056 h 101630"/>
                <a:gd name="connsiteX2" fmla="*/ 19066 w 50842"/>
                <a:gd name="connsiteY2" fmla="*/ 32474 h 101630"/>
                <a:gd name="connsiteX3" fmla="*/ 32492 w 50842"/>
                <a:gd name="connsiteY3" fmla="*/ 45885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5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2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5"/>
                    <a:pt x="32492" y="45885"/>
                  </a:cubicBezTo>
                  <a:cubicBezTo>
                    <a:pt x="35526" y="45885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5"/>
                  </a:cubicBezTo>
                  <a:cubicBezTo>
                    <a:pt x="23117" y="90682"/>
                    <a:pt x="23117" y="91189"/>
                    <a:pt x="23117" y="91944"/>
                  </a:cubicBezTo>
                  <a:cubicBezTo>
                    <a:pt x="23117" y="93723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45" name="Forme libre : forme 244">
              <a:extLst>
                <a:ext uri="{FF2B5EF4-FFF2-40B4-BE49-F238E27FC236}">
                  <a16:creationId xmlns:a16="http://schemas.microsoft.com/office/drawing/2014/main" id="{CE85387F-6BAB-40C7-8AC0-00DA32D43FFF}"/>
                </a:ext>
              </a:extLst>
            </p:cNvPr>
            <p:cNvSpPr/>
            <p:nvPr>
              <p:custDataLst>
                <p:tags r:id="rId264"/>
              </p:custDataLst>
            </p:nvPr>
          </p:nvSpPr>
          <p:spPr>
            <a:xfrm>
              <a:off x="8285174" y="-15766299"/>
              <a:ext cx="101685" cy="76223"/>
            </a:xfrm>
            <a:custGeom>
              <a:avLst/>
              <a:gdLst>
                <a:gd name="connsiteX0" fmla="*/ 52996 w 101685"/>
                <a:gd name="connsiteY0" fmla="*/ 19056 h 76222"/>
                <a:gd name="connsiteX1" fmla="*/ 19066 w 101685"/>
                <a:gd name="connsiteY1" fmla="*/ 53475 h 76222"/>
                <a:gd name="connsiteX2" fmla="*/ 23618 w 101685"/>
                <a:gd name="connsiteY2" fmla="*/ 58032 h 76222"/>
                <a:gd name="connsiteX3" fmla="*/ 52996 w 101685"/>
                <a:gd name="connsiteY3" fmla="*/ 32220 h 76222"/>
                <a:gd name="connsiteX4" fmla="*/ 82118 w 101685"/>
                <a:gd name="connsiteY4" fmla="*/ 58032 h 76222"/>
                <a:gd name="connsiteX5" fmla="*/ 86671 w 101685"/>
                <a:gd name="connsiteY5" fmla="*/ 53475 h 76222"/>
                <a:gd name="connsiteX6" fmla="*/ 52996 w 101685"/>
                <a:gd name="connsiteY6" fmla="*/ 19056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85" h="76222">
                  <a:moveTo>
                    <a:pt x="52996" y="19056"/>
                  </a:moveTo>
                  <a:lnTo>
                    <a:pt x="19066" y="53475"/>
                  </a:lnTo>
                  <a:lnTo>
                    <a:pt x="23618" y="58032"/>
                  </a:lnTo>
                  <a:lnTo>
                    <a:pt x="52996" y="32220"/>
                  </a:lnTo>
                  <a:lnTo>
                    <a:pt x="82118" y="58032"/>
                  </a:lnTo>
                  <a:lnTo>
                    <a:pt x="86671" y="53475"/>
                  </a:lnTo>
                  <a:lnTo>
                    <a:pt x="52996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46" name="Forme libre : forme 245">
              <a:extLst>
                <a:ext uri="{FF2B5EF4-FFF2-40B4-BE49-F238E27FC236}">
                  <a16:creationId xmlns:a16="http://schemas.microsoft.com/office/drawing/2014/main" id="{5D2139C7-7022-4DA0-B04C-B9AAC0A28C06}"/>
                </a:ext>
              </a:extLst>
            </p:cNvPr>
            <p:cNvSpPr/>
            <p:nvPr>
              <p:custDataLst>
                <p:tags r:id="rId265"/>
              </p:custDataLst>
            </p:nvPr>
          </p:nvSpPr>
          <p:spPr>
            <a:xfrm>
              <a:off x="8262316" y="-15702518"/>
              <a:ext cx="203371" cy="177853"/>
            </a:xfrm>
            <a:custGeom>
              <a:avLst/>
              <a:gdLst>
                <a:gd name="connsiteX0" fmla="*/ 103394 w 203370"/>
                <a:gd name="connsiteY0" fmla="*/ 35253 h 177852"/>
                <a:gd name="connsiteX1" fmla="*/ 80093 w 203370"/>
                <a:gd name="connsiteY1" fmla="*/ 19056 h 177852"/>
                <a:gd name="connsiteX2" fmla="*/ 19066 w 203370"/>
                <a:gd name="connsiteY2" fmla="*/ 93207 h 177852"/>
                <a:gd name="connsiteX3" fmla="*/ 52750 w 203370"/>
                <a:gd name="connsiteY3" fmla="*/ 133708 h 177852"/>
                <a:gd name="connsiteX4" fmla="*/ 85662 w 203370"/>
                <a:gd name="connsiteY4" fmla="*/ 114723 h 177852"/>
                <a:gd name="connsiteX5" fmla="*/ 108708 w 203370"/>
                <a:gd name="connsiteY5" fmla="*/ 133708 h 177852"/>
                <a:gd name="connsiteX6" fmla="*/ 127448 w 203370"/>
                <a:gd name="connsiteY6" fmla="*/ 119780 h 177852"/>
                <a:gd name="connsiteX7" fmla="*/ 135043 w 203370"/>
                <a:gd name="connsiteY7" fmla="*/ 94731 h 177852"/>
                <a:gd name="connsiteX8" fmla="*/ 132008 w 203370"/>
                <a:gd name="connsiteY8" fmla="*/ 92197 h 177852"/>
                <a:gd name="connsiteX9" fmla="*/ 128457 w 203370"/>
                <a:gd name="connsiteY9" fmla="*/ 96755 h 177852"/>
                <a:gd name="connsiteX10" fmla="*/ 109216 w 203370"/>
                <a:gd name="connsiteY10" fmla="*/ 128133 h 177852"/>
                <a:gd name="connsiteX11" fmla="*/ 101622 w 203370"/>
                <a:gd name="connsiteY11" fmla="*/ 116494 h 177852"/>
                <a:gd name="connsiteX12" fmla="*/ 104910 w 203370"/>
                <a:gd name="connsiteY12" fmla="*/ 97763 h 177852"/>
                <a:gd name="connsiteX13" fmla="*/ 110480 w 203370"/>
                <a:gd name="connsiteY13" fmla="*/ 74984 h 177852"/>
                <a:gd name="connsiteX14" fmla="*/ 119599 w 203370"/>
                <a:gd name="connsiteY14" fmla="*/ 39557 h 177852"/>
                <a:gd name="connsiteX15" fmla="*/ 121371 w 203370"/>
                <a:gd name="connsiteY15" fmla="*/ 30950 h 177852"/>
                <a:gd name="connsiteX16" fmla="*/ 114023 w 203370"/>
                <a:gd name="connsiteY16" fmla="*/ 24113 h 177852"/>
                <a:gd name="connsiteX17" fmla="*/ 103394 w 203370"/>
                <a:gd name="connsiteY17" fmla="*/ 35253 h 177852"/>
                <a:gd name="connsiteX18" fmla="*/ 86933 w 203370"/>
                <a:gd name="connsiteY18" fmla="*/ 100804 h 177852"/>
                <a:gd name="connsiteX19" fmla="*/ 81865 w 203370"/>
                <a:gd name="connsiteY19" fmla="*/ 110166 h 177852"/>
                <a:gd name="connsiteX20" fmla="*/ 53250 w 203370"/>
                <a:gd name="connsiteY20" fmla="*/ 128133 h 177852"/>
                <a:gd name="connsiteX21" fmla="*/ 37044 w 203370"/>
                <a:gd name="connsiteY21" fmla="*/ 104346 h 177852"/>
                <a:gd name="connsiteX22" fmla="*/ 50970 w 203370"/>
                <a:gd name="connsiteY22" fmla="*/ 48917 h 177852"/>
                <a:gd name="connsiteX23" fmla="*/ 80347 w 203370"/>
                <a:gd name="connsiteY23" fmla="*/ 24621 h 177852"/>
                <a:gd name="connsiteX24" fmla="*/ 100351 w 203370"/>
                <a:gd name="connsiteY24" fmla="*/ 46893 h 177852"/>
                <a:gd name="connsiteX25" fmla="*/ 99596 w 203370"/>
                <a:gd name="connsiteY25" fmla="*/ 51197 h 177852"/>
                <a:gd name="connsiteX26" fmla="*/ 86933 w 203370"/>
                <a:gd name="connsiteY26" fmla="*/ 100804 h 177852"/>
                <a:gd name="connsiteX27" fmla="*/ 194217 w 203370"/>
                <a:gd name="connsiteY27" fmla="*/ 130667 h 177852"/>
                <a:gd name="connsiteX28" fmla="*/ 178011 w 203370"/>
                <a:gd name="connsiteY28" fmla="*/ 104091 h 177852"/>
                <a:gd name="connsiteX29" fmla="*/ 164586 w 203370"/>
                <a:gd name="connsiteY29" fmla="*/ 117510 h 177852"/>
                <a:gd name="connsiteX30" fmla="*/ 178011 w 203370"/>
                <a:gd name="connsiteY30" fmla="*/ 130921 h 177852"/>
                <a:gd name="connsiteX31" fmla="*/ 186869 w 203370"/>
                <a:gd name="connsiteY31" fmla="*/ 127633 h 177852"/>
                <a:gd name="connsiteX32" fmla="*/ 188140 w 203370"/>
                <a:gd name="connsiteY32" fmla="*/ 126870 h 177852"/>
                <a:gd name="connsiteX33" fmla="*/ 188649 w 203370"/>
                <a:gd name="connsiteY33" fmla="*/ 130667 h 177852"/>
                <a:gd name="connsiteX34" fmla="*/ 171425 w 203370"/>
                <a:gd name="connsiteY34" fmla="*/ 172931 h 177852"/>
                <a:gd name="connsiteX35" fmla="*/ 168637 w 203370"/>
                <a:gd name="connsiteY35" fmla="*/ 176980 h 177852"/>
                <a:gd name="connsiteX36" fmla="*/ 171171 w 203370"/>
                <a:gd name="connsiteY36" fmla="*/ 179766 h 177852"/>
                <a:gd name="connsiteX37" fmla="*/ 194217 w 203370"/>
                <a:gd name="connsiteY37" fmla="*/ 130667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3370" h="177852">
                  <a:moveTo>
                    <a:pt x="103394" y="35253"/>
                  </a:moveTo>
                  <a:cubicBezTo>
                    <a:pt x="98834" y="25891"/>
                    <a:pt x="91493" y="19056"/>
                    <a:pt x="80093" y="19056"/>
                  </a:cubicBezTo>
                  <a:cubicBezTo>
                    <a:pt x="50470" y="19056"/>
                    <a:pt x="19066" y="56261"/>
                    <a:pt x="19066" y="93207"/>
                  </a:cubicBezTo>
                  <a:cubicBezTo>
                    <a:pt x="19066" y="117001"/>
                    <a:pt x="32992" y="133708"/>
                    <a:pt x="52750" y="133708"/>
                  </a:cubicBezTo>
                  <a:cubicBezTo>
                    <a:pt x="57809" y="133708"/>
                    <a:pt x="70473" y="132690"/>
                    <a:pt x="85662" y="114723"/>
                  </a:cubicBezTo>
                  <a:cubicBezTo>
                    <a:pt x="87688" y="125354"/>
                    <a:pt x="96554" y="133708"/>
                    <a:pt x="108708" y="133708"/>
                  </a:cubicBezTo>
                  <a:cubicBezTo>
                    <a:pt x="117574" y="133708"/>
                    <a:pt x="123397" y="127880"/>
                    <a:pt x="127448" y="119780"/>
                  </a:cubicBezTo>
                  <a:cubicBezTo>
                    <a:pt x="131754" y="110674"/>
                    <a:pt x="135043" y="95230"/>
                    <a:pt x="135043" y="94731"/>
                  </a:cubicBezTo>
                  <a:cubicBezTo>
                    <a:pt x="135043" y="92197"/>
                    <a:pt x="132763" y="92197"/>
                    <a:pt x="132008" y="92197"/>
                  </a:cubicBezTo>
                  <a:cubicBezTo>
                    <a:pt x="129474" y="92197"/>
                    <a:pt x="129220" y="93207"/>
                    <a:pt x="128457" y="96755"/>
                  </a:cubicBezTo>
                  <a:cubicBezTo>
                    <a:pt x="124160" y="113207"/>
                    <a:pt x="119599" y="128133"/>
                    <a:pt x="109216" y="128133"/>
                  </a:cubicBezTo>
                  <a:cubicBezTo>
                    <a:pt x="102377" y="128133"/>
                    <a:pt x="101622" y="121559"/>
                    <a:pt x="101622" y="116494"/>
                  </a:cubicBezTo>
                  <a:cubicBezTo>
                    <a:pt x="101622" y="110927"/>
                    <a:pt x="102122" y="108903"/>
                    <a:pt x="104910" y="97763"/>
                  </a:cubicBezTo>
                  <a:cubicBezTo>
                    <a:pt x="107699" y="87132"/>
                    <a:pt x="108200" y="84608"/>
                    <a:pt x="110480" y="74984"/>
                  </a:cubicBezTo>
                  <a:lnTo>
                    <a:pt x="119599" y="39557"/>
                  </a:lnTo>
                  <a:cubicBezTo>
                    <a:pt x="121371" y="32467"/>
                    <a:pt x="121371" y="31966"/>
                    <a:pt x="121371" y="30950"/>
                  </a:cubicBezTo>
                  <a:cubicBezTo>
                    <a:pt x="121371" y="26647"/>
                    <a:pt x="118329" y="24113"/>
                    <a:pt x="114023" y="24113"/>
                  </a:cubicBezTo>
                  <a:cubicBezTo>
                    <a:pt x="107945" y="24113"/>
                    <a:pt x="104148" y="29688"/>
                    <a:pt x="103394" y="35253"/>
                  </a:cubicBezTo>
                  <a:close/>
                  <a:moveTo>
                    <a:pt x="86933" y="100804"/>
                  </a:moveTo>
                  <a:cubicBezTo>
                    <a:pt x="85662" y="105361"/>
                    <a:pt x="85662" y="105862"/>
                    <a:pt x="81865" y="110166"/>
                  </a:cubicBezTo>
                  <a:cubicBezTo>
                    <a:pt x="70727" y="124084"/>
                    <a:pt x="60344" y="128133"/>
                    <a:pt x="53250" y="128133"/>
                  </a:cubicBezTo>
                  <a:cubicBezTo>
                    <a:pt x="40587" y="128133"/>
                    <a:pt x="37044" y="114215"/>
                    <a:pt x="37044" y="104346"/>
                  </a:cubicBezTo>
                  <a:cubicBezTo>
                    <a:pt x="37044" y="91690"/>
                    <a:pt x="45147" y="60557"/>
                    <a:pt x="50970" y="48917"/>
                  </a:cubicBezTo>
                  <a:cubicBezTo>
                    <a:pt x="58826" y="33991"/>
                    <a:pt x="70218" y="24621"/>
                    <a:pt x="80347" y="24621"/>
                  </a:cubicBezTo>
                  <a:cubicBezTo>
                    <a:pt x="96807" y="24621"/>
                    <a:pt x="100351" y="45377"/>
                    <a:pt x="100351" y="46893"/>
                  </a:cubicBezTo>
                  <a:cubicBezTo>
                    <a:pt x="100351" y="48410"/>
                    <a:pt x="99842" y="49934"/>
                    <a:pt x="99596" y="51197"/>
                  </a:cubicBezTo>
                  <a:lnTo>
                    <a:pt x="86933" y="100804"/>
                  </a:lnTo>
                  <a:close/>
                  <a:moveTo>
                    <a:pt x="194217" y="130667"/>
                  </a:moveTo>
                  <a:cubicBezTo>
                    <a:pt x="194217" y="113960"/>
                    <a:pt x="187886" y="104091"/>
                    <a:pt x="178011" y="104091"/>
                  </a:cubicBezTo>
                  <a:cubicBezTo>
                    <a:pt x="169654" y="104091"/>
                    <a:pt x="164586" y="110420"/>
                    <a:pt x="164586" y="117510"/>
                  </a:cubicBezTo>
                  <a:cubicBezTo>
                    <a:pt x="164586" y="124338"/>
                    <a:pt x="169654" y="130921"/>
                    <a:pt x="178011" y="130921"/>
                  </a:cubicBezTo>
                  <a:cubicBezTo>
                    <a:pt x="181046" y="130921"/>
                    <a:pt x="184342" y="129904"/>
                    <a:pt x="186869" y="127633"/>
                  </a:cubicBezTo>
                  <a:cubicBezTo>
                    <a:pt x="187631" y="127125"/>
                    <a:pt x="187886" y="126870"/>
                    <a:pt x="188140" y="126870"/>
                  </a:cubicBezTo>
                  <a:cubicBezTo>
                    <a:pt x="188394" y="126870"/>
                    <a:pt x="188649" y="127125"/>
                    <a:pt x="188649" y="130667"/>
                  </a:cubicBezTo>
                  <a:cubicBezTo>
                    <a:pt x="188649" y="149397"/>
                    <a:pt x="179783" y="164577"/>
                    <a:pt x="171425" y="172931"/>
                  </a:cubicBezTo>
                  <a:cubicBezTo>
                    <a:pt x="168637" y="175717"/>
                    <a:pt x="168637" y="176225"/>
                    <a:pt x="168637" y="176980"/>
                  </a:cubicBezTo>
                  <a:cubicBezTo>
                    <a:pt x="168637" y="178758"/>
                    <a:pt x="169908" y="179766"/>
                    <a:pt x="171171" y="179766"/>
                  </a:cubicBezTo>
                  <a:cubicBezTo>
                    <a:pt x="173960" y="179766"/>
                    <a:pt x="194217" y="160281"/>
                    <a:pt x="194217" y="13066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47" name="Forme libre : forme 246">
              <a:extLst>
                <a:ext uri="{FF2B5EF4-FFF2-40B4-BE49-F238E27FC236}">
                  <a16:creationId xmlns:a16="http://schemas.microsoft.com/office/drawing/2014/main" id="{945C0828-CB11-41B3-868C-32150DFA0F53}"/>
                </a:ext>
              </a:extLst>
            </p:cNvPr>
            <p:cNvSpPr/>
            <p:nvPr>
              <p:custDataLst>
                <p:tags r:id="rId266"/>
              </p:custDataLst>
            </p:nvPr>
          </p:nvSpPr>
          <p:spPr>
            <a:xfrm>
              <a:off x="8519025" y="-15833096"/>
              <a:ext cx="101685" cy="76223"/>
            </a:xfrm>
            <a:custGeom>
              <a:avLst/>
              <a:gdLst>
                <a:gd name="connsiteX0" fmla="*/ 52996 w 101685"/>
                <a:gd name="connsiteY0" fmla="*/ 19056 h 76222"/>
                <a:gd name="connsiteX1" fmla="*/ 19066 w 101685"/>
                <a:gd name="connsiteY1" fmla="*/ 53476 h 76222"/>
                <a:gd name="connsiteX2" fmla="*/ 23618 w 101685"/>
                <a:gd name="connsiteY2" fmla="*/ 58032 h 76222"/>
                <a:gd name="connsiteX3" fmla="*/ 52996 w 101685"/>
                <a:gd name="connsiteY3" fmla="*/ 32220 h 76222"/>
                <a:gd name="connsiteX4" fmla="*/ 82120 w 101685"/>
                <a:gd name="connsiteY4" fmla="*/ 58032 h 76222"/>
                <a:gd name="connsiteX5" fmla="*/ 86671 w 101685"/>
                <a:gd name="connsiteY5" fmla="*/ 53476 h 76222"/>
                <a:gd name="connsiteX6" fmla="*/ 52996 w 101685"/>
                <a:gd name="connsiteY6" fmla="*/ 19056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85" h="76222">
                  <a:moveTo>
                    <a:pt x="52996" y="19056"/>
                  </a:moveTo>
                  <a:lnTo>
                    <a:pt x="19066" y="53476"/>
                  </a:lnTo>
                  <a:lnTo>
                    <a:pt x="23618" y="58032"/>
                  </a:lnTo>
                  <a:lnTo>
                    <a:pt x="52996" y="32220"/>
                  </a:lnTo>
                  <a:lnTo>
                    <a:pt x="82120" y="58032"/>
                  </a:lnTo>
                  <a:lnTo>
                    <a:pt x="86671" y="53476"/>
                  </a:lnTo>
                  <a:lnTo>
                    <a:pt x="52996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48" name="Forme libre : forme 247">
              <a:extLst>
                <a:ext uri="{FF2B5EF4-FFF2-40B4-BE49-F238E27FC236}">
                  <a16:creationId xmlns:a16="http://schemas.microsoft.com/office/drawing/2014/main" id="{1E350351-625B-4667-ABF0-607502009CDE}"/>
                </a:ext>
              </a:extLst>
            </p:cNvPr>
            <p:cNvSpPr/>
            <p:nvPr>
              <p:custDataLst>
                <p:tags r:id="rId267"/>
              </p:custDataLst>
            </p:nvPr>
          </p:nvSpPr>
          <p:spPr>
            <a:xfrm>
              <a:off x="8510521" y="-15766299"/>
              <a:ext cx="127107" cy="203260"/>
            </a:xfrm>
            <a:custGeom>
              <a:avLst/>
              <a:gdLst>
                <a:gd name="connsiteX0" fmla="*/ 67684 w 127106"/>
                <a:gd name="connsiteY0" fmla="*/ 21842 h 203260"/>
                <a:gd name="connsiteX1" fmla="*/ 64395 w 127106"/>
                <a:gd name="connsiteY1" fmla="*/ 19056 h 203260"/>
                <a:gd name="connsiteX2" fmla="*/ 33501 w 127106"/>
                <a:gd name="connsiteY2" fmla="*/ 21588 h 203260"/>
                <a:gd name="connsiteX3" fmla="*/ 28686 w 127106"/>
                <a:gd name="connsiteY3" fmla="*/ 26647 h 203260"/>
                <a:gd name="connsiteX4" fmla="*/ 34764 w 127106"/>
                <a:gd name="connsiteY4" fmla="*/ 29688 h 203260"/>
                <a:gd name="connsiteX5" fmla="*/ 47427 w 127106"/>
                <a:gd name="connsiteY5" fmla="*/ 33991 h 203260"/>
                <a:gd name="connsiteX6" fmla="*/ 43883 w 127106"/>
                <a:gd name="connsiteY6" fmla="*/ 49680 h 203260"/>
                <a:gd name="connsiteX7" fmla="*/ 23117 w 127106"/>
                <a:gd name="connsiteY7" fmla="*/ 132191 h 203260"/>
                <a:gd name="connsiteX8" fmla="*/ 19066 w 127106"/>
                <a:gd name="connsiteY8" fmla="*/ 157749 h 203260"/>
                <a:gd name="connsiteX9" fmla="*/ 51224 w 127106"/>
                <a:gd name="connsiteY9" fmla="*/ 197488 h 203260"/>
                <a:gd name="connsiteX10" fmla="*/ 112251 w 127106"/>
                <a:gd name="connsiteY10" fmla="*/ 123330 h 203260"/>
                <a:gd name="connsiteX11" fmla="*/ 78576 w 127106"/>
                <a:gd name="connsiteY11" fmla="*/ 82837 h 203260"/>
                <a:gd name="connsiteX12" fmla="*/ 48952 w 127106"/>
                <a:gd name="connsiteY12" fmla="*/ 98017 h 203260"/>
                <a:gd name="connsiteX13" fmla="*/ 67684 w 127106"/>
                <a:gd name="connsiteY13" fmla="*/ 21842 h 203260"/>
                <a:gd name="connsiteX14" fmla="*/ 43883 w 127106"/>
                <a:gd name="connsiteY14" fmla="*/ 117510 h 203260"/>
                <a:gd name="connsiteX15" fmla="*/ 47681 w 127106"/>
                <a:gd name="connsiteY15" fmla="*/ 108649 h 203260"/>
                <a:gd name="connsiteX16" fmla="*/ 78067 w 127106"/>
                <a:gd name="connsiteY16" fmla="*/ 88402 h 203260"/>
                <a:gd name="connsiteX17" fmla="*/ 94019 w 127106"/>
                <a:gd name="connsiteY17" fmla="*/ 112191 h 203260"/>
                <a:gd name="connsiteX18" fmla="*/ 81110 w 127106"/>
                <a:gd name="connsiteY18" fmla="*/ 165848 h 203260"/>
                <a:gd name="connsiteX19" fmla="*/ 51224 w 127106"/>
                <a:gd name="connsiteY19" fmla="*/ 191914 h 203260"/>
                <a:gd name="connsiteX20" fmla="*/ 34263 w 127106"/>
                <a:gd name="connsiteY20" fmla="*/ 166356 h 203260"/>
                <a:gd name="connsiteX21" fmla="*/ 38314 w 127106"/>
                <a:gd name="connsiteY21" fmla="*/ 140790 h 203260"/>
                <a:gd name="connsiteX22" fmla="*/ 43883 w 127106"/>
                <a:gd name="connsiteY22" fmla="*/ 1175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203260">
                  <a:moveTo>
                    <a:pt x="67684" y="21842"/>
                  </a:moveTo>
                  <a:cubicBezTo>
                    <a:pt x="67684" y="21588"/>
                    <a:pt x="67684" y="19056"/>
                    <a:pt x="64395" y="19056"/>
                  </a:cubicBezTo>
                  <a:cubicBezTo>
                    <a:pt x="58572" y="19056"/>
                    <a:pt x="40086" y="21079"/>
                    <a:pt x="33501" y="21588"/>
                  </a:cubicBezTo>
                  <a:cubicBezTo>
                    <a:pt x="31475" y="21842"/>
                    <a:pt x="28686" y="22097"/>
                    <a:pt x="28686" y="26647"/>
                  </a:cubicBezTo>
                  <a:cubicBezTo>
                    <a:pt x="28686" y="29688"/>
                    <a:pt x="30966" y="29688"/>
                    <a:pt x="34764" y="29688"/>
                  </a:cubicBezTo>
                  <a:cubicBezTo>
                    <a:pt x="46926" y="29688"/>
                    <a:pt x="47427" y="31457"/>
                    <a:pt x="47427" y="33991"/>
                  </a:cubicBezTo>
                  <a:cubicBezTo>
                    <a:pt x="47427" y="35760"/>
                    <a:pt x="45147" y="44369"/>
                    <a:pt x="43883" y="49680"/>
                  </a:cubicBezTo>
                  <a:lnTo>
                    <a:pt x="23117" y="132191"/>
                  </a:lnTo>
                  <a:cubicBezTo>
                    <a:pt x="20082" y="144839"/>
                    <a:pt x="19066" y="148888"/>
                    <a:pt x="19066" y="157749"/>
                  </a:cubicBezTo>
                  <a:cubicBezTo>
                    <a:pt x="19066" y="181790"/>
                    <a:pt x="32491" y="197488"/>
                    <a:pt x="51224" y="197488"/>
                  </a:cubicBezTo>
                  <a:cubicBezTo>
                    <a:pt x="81110" y="197488"/>
                    <a:pt x="112251" y="159774"/>
                    <a:pt x="112251" y="123330"/>
                  </a:cubicBezTo>
                  <a:cubicBezTo>
                    <a:pt x="112251" y="100297"/>
                    <a:pt x="98834" y="82837"/>
                    <a:pt x="78576" y="82837"/>
                  </a:cubicBezTo>
                  <a:cubicBezTo>
                    <a:pt x="66930" y="82837"/>
                    <a:pt x="56546" y="90173"/>
                    <a:pt x="48952" y="98017"/>
                  </a:cubicBezTo>
                  <a:lnTo>
                    <a:pt x="67684" y="21842"/>
                  </a:lnTo>
                  <a:close/>
                  <a:moveTo>
                    <a:pt x="43883" y="117510"/>
                  </a:moveTo>
                  <a:cubicBezTo>
                    <a:pt x="45400" y="111944"/>
                    <a:pt x="45400" y="111436"/>
                    <a:pt x="47681" y="108649"/>
                  </a:cubicBezTo>
                  <a:cubicBezTo>
                    <a:pt x="60089" y="92197"/>
                    <a:pt x="71481" y="88402"/>
                    <a:pt x="78067" y="88402"/>
                  </a:cubicBezTo>
                  <a:cubicBezTo>
                    <a:pt x="87187" y="88402"/>
                    <a:pt x="94019" y="95993"/>
                    <a:pt x="94019" y="112191"/>
                  </a:cubicBezTo>
                  <a:cubicBezTo>
                    <a:pt x="94019" y="127125"/>
                    <a:pt x="85670" y="156232"/>
                    <a:pt x="81110" y="165848"/>
                  </a:cubicBezTo>
                  <a:cubicBezTo>
                    <a:pt x="72753" y="182807"/>
                    <a:pt x="61107" y="191914"/>
                    <a:pt x="51224" y="191914"/>
                  </a:cubicBezTo>
                  <a:cubicBezTo>
                    <a:pt x="42620" y="191914"/>
                    <a:pt x="34263" y="185086"/>
                    <a:pt x="34263" y="166356"/>
                  </a:cubicBezTo>
                  <a:cubicBezTo>
                    <a:pt x="34263" y="161544"/>
                    <a:pt x="34263" y="156741"/>
                    <a:pt x="38314" y="140790"/>
                  </a:cubicBezTo>
                  <a:lnTo>
                    <a:pt x="43883" y="1175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49" name="Forme libre : forme 248">
              <a:extLst>
                <a:ext uri="{FF2B5EF4-FFF2-40B4-BE49-F238E27FC236}">
                  <a16:creationId xmlns:a16="http://schemas.microsoft.com/office/drawing/2014/main" id="{10F5E417-BFA8-4636-ABBF-CEC6B2A99CF2}"/>
                </a:ext>
              </a:extLst>
            </p:cNvPr>
            <p:cNvSpPr/>
            <p:nvPr>
              <p:custDataLst>
                <p:tags r:id="rId268"/>
              </p:custDataLst>
            </p:nvPr>
          </p:nvSpPr>
          <p:spPr>
            <a:xfrm>
              <a:off x="8698683" y="-15727323"/>
              <a:ext cx="152528" cy="177853"/>
            </a:xfrm>
            <a:custGeom>
              <a:avLst/>
              <a:gdLst>
                <a:gd name="connsiteX0" fmla="*/ 136815 w 152528"/>
                <a:gd name="connsiteY0" fmla="*/ 97518 h 177852"/>
                <a:gd name="connsiteX1" fmla="*/ 145680 w 152528"/>
                <a:gd name="connsiteY1" fmla="*/ 92451 h 177852"/>
                <a:gd name="connsiteX2" fmla="*/ 136815 w 152528"/>
                <a:gd name="connsiteY2" fmla="*/ 87394 h 177852"/>
                <a:gd name="connsiteX3" fmla="*/ 29449 w 152528"/>
                <a:gd name="connsiteY3" fmla="*/ 87394 h 177852"/>
                <a:gd name="connsiteX4" fmla="*/ 97308 w 152528"/>
                <a:gd name="connsiteY4" fmla="*/ 29179 h 177852"/>
                <a:gd name="connsiteX5" fmla="*/ 136815 w 152528"/>
                <a:gd name="connsiteY5" fmla="*/ 29179 h 177852"/>
                <a:gd name="connsiteX6" fmla="*/ 145680 w 152528"/>
                <a:gd name="connsiteY6" fmla="*/ 24122 h 177852"/>
                <a:gd name="connsiteX7" fmla="*/ 136815 w 152528"/>
                <a:gd name="connsiteY7" fmla="*/ 19056 h 177852"/>
                <a:gd name="connsiteX8" fmla="*/ 96808 w 152528"/>
                <a:gd name="connsiteY8" fmla="*/ 19056 h 177852"/>
                <a:gd name="connsiteX9" fmla="*/ 19066 w 152528"/>
                <a:gd name="connsiteY9" fmla="*/ 92451 h 177852"/>
                <a:gd name="connsiteX10" fmla="*/ 96808 w 152528"/>
                <a:gd name="connsiteY10" fmla="*/ 165848 h 177852"/>
                <a:gd name="connsiteX11" fmla="*/ 136815 w 152528"/>
                <a:gd name="connsiteY11" fmla="*/ 165848 h 177852"/>
                <a:gd name="connsiteX12" fmla="*/ 145680 w 152528"/>
                <a:gd name="connsiteY12" fmla="*/ 160790 h 177852"/>
                <a:gd name="connsiteX13" fmla="*/ 136815 w 152528"/>
                <a:gd name="connsiteY13" fmla="*/ 155725 h 177852"/>
                <a:gd name="connsiteX14" fmla="*/ 97308 w 152528"/>
                <a:gd name="connsiteY14" fmla="*/ 155725 h 177852"/>
                <a:gd name="connsiteX15" fmla="*/ 29449 w 152528"/>
                <a:gd name="connsiteY15" fmla="*/ 97518 h 177852"/>
                <a:gd name="connsiteX16" fmla="*/ 136815 w 152528"/>
                <a:gd name="connsiteY16" fmla="*/ 97518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528" h="177852">
                  <a:moveTo>
                    <a:pt x="136815" y="97518"/>
                  </a:moveTo>
                  <a:cubicBezTo>
                    <a:pt x="141120" y="97518"/>
                    <a:pt x="145680" y="97518"/>
                    <a:pt x="145680" y="92451"/>
                  </a:cubicBezTo>
                  <a:cubicBezTo>
                    <a:pt x="145680" y="87394"/>
                    <a:pt x="141120" y="87394"/>
                    <a:pt x="136815" y="87394"/>
                  </a:cubicBezTo>
                  <a:lnTo>
                    <a:pt x="29449" y="87394"/>
                  </a:lnTo>
                  <a:cubicBezTo>
                    <a:pt x="32484" y="53475"/>
                    <a:pt x="61607" y="29179"/>
                    <a:pt x="97308" y="29179"/>
                  </a:cubicBezTo>
                  <a:lnTo>
                    <a:pt x="136815" y="29179"/>
                  </a:lnTo>
                  <a:cubicBezTo>
                    <a:pt x="141120" y="29179"/>
                    <a:pt x="145680" y="29179"/>
                    <a:pt x="145680" y="24122"/>
                  </a:cubicBezTo>
                  <a:cubicBezTo>
                    <a:pt x="145680" y="19056"/>
                    <a:pt x="141120" y="19056"/>
                    <a:pt x="136815" y="19056"/>
                  </a:cubicBezTo>
                  <a:lnTo>
                    <a:pt x="96808" y="19056"/>
                  </a:lnTo>
                  <a:cubicBezTo>
                    <a:pt x="53504" y="19056"/>
                    <a:pt x="19066" y="51958"/>
                    <a:pt x="19066" y="92451"/>
                  </a:cubicBezTo>
                  <a:cubicBezTo>
                    <a:pt x="19066" y="132945"/>
                    <a:pt x="53504" y="165848"/>
                    <a:pt x="96808" y="165848"/>
                  </a:cubicBezTo>
                  <a:lnTo>
                    <a:pt x="136815" y="165848"/>
                  </a:lnTo>
                  <a:cubicBezTo>
                    <a:pt x="141120" y="165848"/>
                    <a:pt x="145680" y="165848"/>
                    <a:pt x="145680" y="160790"/>
                  </a:cubicBezTo>
                  <a:cubicBezTo>
                    <a:pt x="145680" y="155725"/>
                    <a:pt x="141120" y="155725"/>
                    <a:pt x="136815" y="155725"/>
                  </a:cubicBezTo>
                  <a:lnTo>
                    <a:pt x="97308" y="155725"/>
                  </a:lnTo>
                  <a:cubicBezTo>
                    <a:pt x="61607" y="155725"/>
                    <a:pt x="32484" y="131428"/>
                    <a:pt x="29449" y="97518"/>
                  </a:cubicBezTo>
                  <a:lnTo>
                    <a:pt x="136815" y="9751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50" name="Forme libre : forme 249">
              <a:extLst>
                <a:ext uri="{FF2B5EF4-FFF2-40B4-BE49-F238E27FC236}">
                  <a16:creationId xmlns:a16="http://schemas.microsoft.com/office/drawing/2014/main" id="{56BFF2F6-26E2-4D72-8642-A52883B43D82}"/>
                </a:ext>
              </a:extLst>
            </p:cNvPr>
            <p:cNvSpPr/>
            <p:nvPr>
              <p:custDataLst>
                <p:tags r:id="rId269"/>
              </p:custDataLst>
            </p:nvPr>
          </p:nvSpPr>
          <p:spPr>
            <a:xfrm>
              <a:off x="8935116" y="-15780472"/>
              <a:ext cx="127107" cy="279483"/>
            </a:xfrm>
            <a:custGeom>
              <a:avLst/>
              <a:gdLst>
                <a:gd name="connsiteX0" fmla="*/ 72499 w 127106"/>
                <a:gd name="connsiteY0" fmla="*/ 52719 h 279483"/>
                <a:gd name="connsiteX1" fmla="*/ 106683 w 127106"/>
                <a:gd name="connsiteY1" fmla="*/ 24621 h 279483"/>
                <a:gd name="connsiteX2" fmla="*/ 108963 w 127106"/>
                <a:gd name="connsiteY2" fmla="*/ 21842 h 279483"/>
                <a:gd name="connsiteX3" fmla="*/ 104149 w 127106"/>
                <a:gd name="connsiteY3" fmla="*/ 19056 h 279483"/>
                <a:gd name="connsiteX4" fmla="*/ 55530 w 127106"/>
                <a:gd name="connsiteY4" fmla="*/ 50696 h 279483"/>
                <a:gd name="connsiteX5" fmla="*/ 55530 w 127106"/>
                <a:gd name="connsiteY5" fmla="*/ 108395 h 279483"/>
                <a:gd name="connsiteX6" fmla="*/ 45400 w 127106"/>
                <a:gd name="connsiteY6" fmla="*/ 134716 h 279483"/>
                <a:gd name="connsiteX7" fmla="*/ 21346 w 127106"/>
                <a:gd name="connsiteY7" fmla="*/ 142814 h 279483"/>
                <a:gd name="connsiteX8" fmla="*/ 19066 w 127106"/>
                <a:gd name="connsiteY8" fmla="*/ 145600 h 279483"/>
                <a:gd name="connsiteX9" fmla="*/ 23118 w 127106"/>
                <a:gd name="connsiteY9" fmla="*/ 148387 h 279483"/>
                <a:gd name="connsiteX10" fmla="*/ 54775 w 127106"/>
                <a:gd name="connsiteY10" fmla="*/ 170913 h 279483"/>
                <a:gd name="connsiteX11" fmla="*/ 55530 w 127106"/>
                <a:gd name="connsiteY11" fmla="*/ 183315 h 279483"/>
                <a:gd name="connsiteX12" fmla="*/ 55530 w 127106"/>
                <a:gd name="connsiteY12" fmla="*/ 233424 h 279483"/>
                <a:gd name="connsiteX13" fmla="*/ 67684 w 127106"/>
                <a:gd name="connsiteY13" fmla="*/ 261769 h 279483"/>
                <a:gd name="connsiteX14" fmla="*/ 104149 w 127106"/>
                <a:gd name="connsiteY14" fmla="*/ 272146 h 279483"/>
                <a:gd name="connsiteX15" fmla="*/ 108963 w 127106"/>
                <a:gd name="connsiteY15" fmla="*/ 269360 h 279483"/>
                <a:gd name="connsiteX16" fmla="*/ 104911 w 127106"/>
                <a:gd name="connsiteY16" fmla="*/ 266581 h 279483"/>
                <a:gd name="connsiteX17" fmla="*/ 73262 w 127106"/>
                <a:gd name="connsiteY17" fmla="*/ 244563 h 279483"/>
                <a:gd name="connsiteX18" fmla="*/ 72499 w 127106"/>
                <a:gd name="connsiteY18" fmla="*/ 232661 h 279483"/>
                <a:gd name="connsiteX19" fmla="*/ 72499 w 127106"/>
                <a:gd name="connsiteY19" fmla="*/ 179512 h 279483"/>
                <a:gd name="connsiteX20" fmla="*/ 62369 w 127106"/>
                <a:gd name="connsiteY20" fmla="*/ 155471 h 279483"/>
                <a:gd name="connsiteX21" fmla="*/ 42621 w 127106"/>
                <a:gd name="connsiteY21" fmla="*/ 145600 h 279483"/>
                <a:gd name="connsiteX22" fmla="*/ 72499 w 127106"/>
                <a:gd name="connsiteY22" fmla="*/ 113461 h 279483"/>
                <a:gd name="connsiteX23" fmla="*/ 72499 w 127106"/>
                <a:gd name="connsiteY23" fmla="*/ 52719 h 27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79483">
                  <a:moveTo>
                    <a:pt x="72499" y="52719"/>
                  </a:moveTo>
                  <a:cubicBezTo>
                    <a:pt x="72499" y="42598"/>
                    <a:pt x="79083" y="26392"/>
                    <a:pt x="106683" y="24621"/>
                  </a:cubicBezTo>
                  <a:cubicBezTo>
                    <a:pt x="107954" y="24367"/>
                    <a:pt x="108963" y="23359"/>
                    <a:pt x="108963" y="21842"/>
                  </a:cubicBezTo>
                  <a:cubicBezTo>
                    <a:pt x="108963" y="19056"/>
                    <a:pt x="106937" y="19056"/>
                    <a:pt x="104149" y="19056"/>
                  </a:cubicBezTo>
                  <a:cubicBezTo>
                    <a:pt x="78829" y="19056"/>
                    <a:pt x="55785" y="31966"/>
                    <a:pt x="55530" y="50696"/>
                  </a:cubicBezTo>
                  <a:lnTo>
                    <a:pt x="55530" y="108395"/>
                  </a:lnTo>
                  <a:cubicBezTo>
                    <a:pt x="55530" y="118264"/>
                    <a:pt x="55530" y="126363"/>
                    <a:pt x="45400" y="134716"/>
                  </a:cubicBezTo>
                  <a:cubicBezTo>
                    <a:pt x="36543" y="142060"/>
                    <a:pt x="26916" y="142567"/>
                    <a:pt x="21346" y="142814"/>
                  </a:cubicBezTo>
                  <a:cubicBezTo>
                    <a:pt x="20082" y="143068"/>
                    <a:pt x="19066" y="144084"/>
                    <a:pt x="19066" y="145600"/>
                  </a:cubicBezTo>
                  <a:cubicBezTo>
                    <a:pt x="19066" y="148134"/>
                    <a:pt x="20583" y="148134"/>
                    <a:pt x="23118" y="148387"/>
                  </a:cubicBezTo>
                  <a:cubicBezTo>
                    <a:pt x="39833" y="149397"/>
                    <a:pt x="51986" y="158510"/>
                    <a:pt x="54775" y="170913"/>
                  </a:cubicBezTo>
                  <a:cubicBezTo>
                    <a:pt x="55530" y="173692"/>
                    <a:pt x="55530" y="174199"/>
                    <a:pt x="55530" y="183315"/>
                  </a:cubicBezTo>
                  <a:lnTo>
                    <a:pt x="55530" y="233424"/>
                  </a:lnTo>
                  <a:cubicBezTo>
                    <a:pt x="55530" y="244055"/>
                    <a:pt x="55530" y="252154"/>
                    <a:pt x="67684" y="261769"/>
                  </a:cubicBezTo>
                  <a:cubicBezTo>
                    <a:pt x="77557" y="269360"/>
                    <a:pt x="94272" y="272146"/>
                    <a:pt x="104149" y="272146"/>
                  </a:cubicBezTo>
                  <a:cubicBezTo>
                    <a:pt x="106937" y="272146"/>
                    <a:pt x="108963" y="272146"/>
                    <a:pt x="108963" y="269360"/>
                  </a:cubicBezTo>
                  <a:cubicBezTo>
                    <a:pt x="108963" y="266835"/>
                    <a:pt x="107446" y="266835"/>
                    <a:pt x="104911" y="266581"/>
                  </a:cubicBezTo>
                  <a:cubicBezTo>
                    <a:pt x="88959" y="265563"/>
                    <a:pt x="76551" y="257465"/>
                    <a:pt x="73262" y="244563"/>
                  </a:cubicBezTo>
                  <a:cubicBezTo>
                    <a:pt x="72499" y="242285"/>
                    <a:pt x="72499" y="241776"/>
                    <a:pt x="72499" y="232661"/>
                  </a:cubicBezTo>
                  <a:lnTo>
                    <a:pt x="72499" y="179512"/>
                  </a:lnTo>
                  <a:cubicBezTo>
                    <a:pt x="72499" y="167872"/>
                    <a:pt x="70473" y="163569"/>
                    <a:pt x="62369" y="155471"/>
                  </a:cubicBezTo>
                  <a:cubicBezTo>
                    <a:pt x="57048" y="150158"/>
                    <a:pt x="49706" y="147626"/>
                    <a:pt x="42621" y="145600"/>
                  </a:cubicBezTo>
                  <a:cubicBezTo>
                    <a:pt x="63377" y="139780"/>
                    <a:pt x="72499" y="128140"/>
                    <a:pt x="72499" y="113461"/>
                  </a:cubicBezTo>
                  <a:lnTo>
                    <a:pt x="72499" y="5271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51" name="Forme libre : forme 250">
              <a:extLst>
                <a:ext uri="{FF2B5EF4-FFF2-40B4-BE49-F238E27FC236}">
                  <a16:creationId xmlns:a16="http://schemas.microsoft.com/office/drawing/2014/main" id="{45F3CE5C-43F8-49D4-8F3C-CD23D123BB6A}"/>
                </a:ext>
              </a:extLst>
            </p:cNvPr>
            <p:cNvSpPr/>
            <p:nvPr>
              <p:custDataLst>
                <p:tags r:id="rId270"/>
              </p:custDataLst>
            </p:nvPr>
          </p:nvSpPr>
          <p:spPr>
            <a:xfrm>
              <a:off x="9072854" y="-15820442"/>
              <a:ext cx="101685" cy="76223"/>
            </a:xfrm>
            <a:custGeom>
              <a:avLst/>
              <a:gdLst>
                <a:gd name="connsiteX0" fmla="*/ 52996 w 101685"/>
                <a:gd name="connsiteY0" fmla="*/ 19056 h 76222"/>
                <a:gd name="connsiteX1" fmla="*/ 19066 w 101685"/>
                <a:gd name="connsiteY1" fmla="*/ 53476 h 76222"/>
                <a:gd name="connsiteX2" fmla="*/ 23618 w 101685"/>
                <a:gd name="connsiteY2" fmla="*/ 58032 h 76222"/>
                <a:gd name="connsiteX3" fmla="*/ 52996 w 101685"/>
                <a:gd name="connsiteY3" fmla="*/ 32220 h 76222"/>
                <a:gd name="connsiteX4" fmla="*/ 82119 w 101685"/>
                <a:gd name="connsiteY4" fmla="*/ 58032 h 76222"/>
                <a:gd name="connsiteX5" fmla="*/ 86671 w 101685"/>
                <a:gd name="connsiteY5" fmla="*/ 53476 h 76222"/>
                <a:gd name="connsiteX6" fmla="*/ 52996 w 101685"/>
                <a:gd name="connsiteY6" fmla="*/ 19056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85" h="76222">
                  <a:moveTo>
                    <a:pt x="52996" y="19056"/>
                  </a:moveTo>
                  <a:lnTo>
                    <a:pt x="19066" y="53476"/>
                  </a:lnTo>
                  <a:lnTo>
                    <a:pt x="23618" y="58032"/>
                  </a:lnTo>
                  <a:lnTo>
                    <a:pt x="52996" y="32220"/>
                  </a:lnTo>
                  <a:lnTo>
                    <a:pt x="82119" y="58032"/>
                  </a:lnTo>
                  <a:lnTo>
                    <a:pt x="86671" y="53476"/>
                  </a:lnTo>
                  <a:lnTo>
                    <a:pt x="52996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52" name="Forme libre : forme 251">
              <a:extLst>
                <a:ext uri="{FF2B5EF4-FFF2-40B4-BE49-F238E27FC236}">
                  <a16:creationId xmlns:a16="http://schemas.microsoft.com/office/drawing/2014/main" id="{88BC137E-EAF1-4608-B5F8-EE41C9B2C10C}"/>
                </a:ext>
              </a:extLst>
            </p:cNvPr>
            <p:cNvSpPr/>
            <p:nvPr>
              <p:custDataLst>
                <p:tags r:id="rId271"/>
              </p:custDataLst>
            </p:nvPr>
          </p:nvSpPr>
          <p:spPr>
            <a:xfrm>
              <a:off x="9066014" y="-15759209"/>
              <a:ext cx="101685" cy="203260"/>
            </a:xfrm>
            <a:custGeom>
              <a:avLst/>
              <a:gdLst>
                <a:gd name="connsiteX0" fmla="*/ 70981 w 101685"/>
                <a:gd name="connsiteY0" fmla="*/ 25629 h 203260"/>
                <a:gd name="connsiteX1" fmla="*/ 65150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7 w 101685"/>
                <a:gd name="connsiteY6" fmla="*/ 179766 h 203260"/>
                <a:gd name="connsiteX7" fmla="*/ 20583 w 101685"/>
                <a:gd name="connsiteY7" fmla="*/ 179766 h 203260"/>
                <a:gd name="connsiteX8" fmla="*/ 20583 w 101685"/>
                <a:gd name="connsiteY8" fmla="*/ 187612 h 203260"/>
                <a:gd name="connsiteX9" fmla="*/ 61607 w 101685"/>
                <a:gd name="connsiteY9" fmla="*/ 186849 h 203260"/>
                <a:gd name="connsiteX10" fmla="*/ 102631 w 101685"/>
                <a:gd name="connsiteY10" fmla="*/ 187612 h 203260"/>
                <a:gd name="connsiteX11" fmla="*/ 102631 w 101685"/>
                <a:gd name="connsiteY11" fmla="*/ 179766 h 203260"/>
                <a:gd name="connsiteX12" fmla="*/ 94528 w 101685"/>
                <a:gd name="connsiteY12" fmla="*/ 179766 h 203260"/>
                <a:gd name="connsiteX13" fmla="*/ 70981 w 101685"/>
                <a:gd name="connsiteY13" fmla="*/ 167618 h 203260"/>
                <a:gd name="connsiteX14" fmla="*/ 70981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1" y="25629"/>
                  </a:moveTo>
                  <a:cubicBezTo>
                    <a:pt x="70981" y="19557"/>
                    <a:pt x="70981" y="19056"/>
                    <a:pt x="65150" y="19056"/>
                  </a:cubicBezTo>
                  <a:cubicBezTo>
                    <a:pt x="49452" y="35253"/>
                    <a:pt x="27169" y="35253"/>
                    <a:pt x="19066" y="35253"/>
                  </a:cubicBezTo>
                  <a:lnTo>
                    <a:pt x="19066" y="43097"/>
                  </a:lnTo>
                  <a:cubicBezTo>
                    <a:pt x="24127" y="43097"/>
                    <a:pt x="39069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7" y="179766"/>
                  </a:cubicBezTo>
                  <a:lnTo>
                    <a:pt x="20583" y="179766"/>
                  </a:lnTo>
                  <a:lnTo>
                    <a:pt x="20583" y="187612"/>
                  </a:lnTo>
                  <a:cubicBezTo>
                    <a:pt x="29449" y="186849"/>
                    <a:pt x="51478" y="186849"/>
                    <a:pt x="61607" y="186849"/>
                  </a:cubicBezTo>
                  <a:cubicBezTo>
                    <a:pt x="71736" y="186849"/>
                    <a:pt x="93765" y="186849"/>
                    <a:pt x="102631" y="187612"/>
                  </a:cubicBezTo>
                  <a:lnTo>
                    <a:pt x="102631" y="179766"/>
                  </a:lnTo>
                  <a:lnTo>
                    <a:pt x="94528" y="179766"/>
                  </a:lnTo>
                  <a:cubicBezTo>
                    <a:pt x="71736" y="179766"/>
                    <a:pt x="70981" y="176980"/>
                    <a:pt x="70981" y="167618"/>
                  </a:cubicBezTo>
                  <a:lnTo>
                    <a:pt x="70981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53" name="Forme libre : forme 252">
              <a:extLst>
                <a:ext uri="{FF2B5EF4-FFF2-40B4-BE49-F238E27FC236}">
                  <a16:creationId xmlns:a16="http://schemas.microsoft.com/office/drawing/2014/main" id="{5AD4EC09-BB2D-49FD-819B-F0CFF1DA0AAA}"/>
                </a:ext>
              </a:extLst>
            </p:cNvPr>
            <p:cNvSpPr/>
            <p:nvPr>
              <p:custDataLst>
                <p:tags r:id="rId272"/>
              </p:custDataLst>
            </p:nvPr>
          </p:nvSpPr>
          <p:spPr>
            <a:xfrm>
              <a:off x="9191902" y="-15617483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5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5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5"/>
                    <a:pt x="32491" y="45885"/>
                  </a:cubicBezTo>
                  <a:cubicBezTo>
                    <a:pt x="35526" y="45885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5"/>
                  </a:cubicBezTo>
                  <a:cubicBezTo>
                    <a:pt x="23117" y="90682"/>
                    <a:pt x="23117" y="91189"/>
                    <a:pt x="23117" y="91944"/>
                  </a:cubicBezTo>
                  <a:cubicBezTo>
                    <a:pt x="23117" y="93723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54" name="Forme libre : forme 253">
              <a:extLst>
                <a:ext uri="{FF2B5EF4-FFF2-40B4-BE49-F238E27FC236}">
                  <a16:creationId xmlns:a16="http://schemas.microsoft.com/office/drawing/2014/main" id="{04E0797C-08B1-427B-9BA4-C5A86BAC872E}"/>
                </a:ext>
              </a:extLst>
            </p:cNvPr>
            <p:cNvSpPr/>
            <p:nvPr>
              <p:custDataLst>
                <p:tags r:id="rId273"/>
              </p:custDataLst>
            </p:nvPr>
          </p:nvSpPr>
          <p:spPr>
            <a:xfrm>
              <a:off x="9312070" y="-15820442"/>
              <a:ext cx="101685" cy="76223"/>
            </a:xfrm>
            <a:custGeom>
              <a:avLst/>
              <a:gdLst>
                <a:gd name="connsiteX0" fmla="*/ 52996 w 101685"/>
                <a:gd name="connsiteY0" fmla="*/ 19056 h 76222"/>
                <a:gd name="connsiteX1" fmla="*/ 19066 w 101685"/>
                <a:gd name="connsiteY1" fmla="*/ 53476 h 76222"/>
                <a:gd name="connsiteX2" fmla="*/ 23618 w 101685"/>
                <a:gd name="connsiteY2" fmla="*/ 58032 h 76222"/>
                <a:gd name="connsiteX3" fmla="*/ 52996 w 101685"/>
                <a:gd name="connsiteY3" fmla="*/ 32220 h 76222"/>
                <a:gd name="connsiteX4" fmla="*/ 82118 w 101685"/>
                <a:gd name="connsiteY4" fmla="*/ 58032 h 76222"/>
                <a:gd name="connsiteX5" fmla="*/ 86671 w 101685"/>
                <a:gd name="connsiteY5" fmla="*/ 53476 h 76222"/>
                <a:gd name="connsiteX6" fmla="*/ 52996 w 101685"/>
                <a:gd name="connsiteY6" fmla="*/ 19056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85" h="76222">
                  <a:moveTo>
                    <a:pt x="52996" y="19056"/>
                  </a:moveTo>
                  <a:lnTo>
                    <a:pt x="19066" y="53476"/>
                  </a:lnTo>
                  <a:lnTo>
                    <a:pt x="23618" y="58032"/>
                  </a:lnTo>
                  <a:lnTo>
                    <a:pt x="52996" y="32220"/>
                  </a:lnTo>
                  <a:lnTo>
                    <a:pt x="82118" y="58032"/>
                  </a:lnTo>
                  <a:lnTo>
                    <a:pt x="86671" y="53476"/>
                  </a:lnTo>
                  <a:lnTo>
                    <a:pt x="52996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55" name="Forme libre : forme 254">
              <a:extLst>
                <a:ext uri="{FF2B5EF4-FFF2-40B4-BE49-F238E27FC236}">
                  <a16:creationId xmlns:a16="http://schemas.microsoft.com/office/drawing/2014/main" id="{EB38EFCE-8279-4F87-90CC-7AC8EB380D97}"/>
                </a:ext>
              </a:extLst>
            </p:cNvPr>
            <p:cNvSpPr/>
            <p:nvPr>
              <p:custDataLst>
                <p:tags r:id="rId274"/>
              </p:custDataLst>
            </p:nvPr>
          </p:nvSpPr>
          <p:spPr>
            <a:xfrm>
              <a:off x="9295355" y="-15759209"/>
              <a:ext cx="127107" cy="203260"/>
            </a:xfrm>
            <a:custGeom>
              <a:avLst/>
              <a:gdLst>
                <a:gd name="connsiteX0" fmla="*/ 38561 w 127106"/>
                <a:gd name="connsiteY0" fmla="*/ 168127 h 203260"/>
                <a:gd name="connsiteX1" fmla="*/ 65404 w 127106"/>
                <a:gd name="connsiteY1" fmla="*/ 142052 h 203260"/>
                <a:gd name="connsiteX2" fmla="*/ 120100 w 127106"/>
                <a:gd name="connsiteY2" fmla="*/ 68156 h 203260"/>
                <a:gd name="connsiteX3" fmla="*/ 66421 w 127106"/>
                <a:gd name="connsiteY3" fmla="*/ 19056 h 203260"/>
                <a:gd name="connsiteX4" fmla="*/ 19066 w 127106"/>
                <a:gd name="connsiteY4" fmla="*/ 64860 h 203260"/>
                <a:gd name="connsiteX5" fmla="*/ 32483 w 127106"/>
                <a:gd name="connsiteY5" fmla="*/ 79034 h 203260"/>
                <a:gd name="connsiteX6" fmla="*/ 45655 w 127106"/>
                <a:gd name="connsiteY6" fmla="*/ 65623 h 203260"/>
                <a:gd name="connsiteX7" fmla="*/ 32229 w 127106"/>
                <a:gd name="connsiteY7" fmla="*/ 52459 h 203260"/>
                <a:gd name="connsiteX8" fmla="*/ 28940 w 127106"/>
                <a:gd name="connsiteY8" fmla="*/ 52713 h 203260"/>
                <a:gd name="connsiteX9" fmla="*/ 63124 w 127106"/>
                <a:gd name="connsiteY9" fmla="*/ 26901 h 203260"/>
                <a:gd name="connsiteX10" fmla="*/ 97062 w 127106"/>
                <a:gd name="connsiteY10" fmla="*/ 68156 h 203260"/>
                <a:gd name="connsiteX11" fmla="*/ 70473 w 127106"/>
                <a:gd name="connsiteY11" fmla="*/ 124084 h 203260"/>
                <a:gd name="connsiteX12" fmla="*/ 21846 w 127106"/>
                <a:gd name="connsiteY12" fmla="*/ 178250 h 203260"/>
                <a:gd name="connsiteX13" fmla="*/ 19066 w 127106"/>
                <a:gd name="connsiteY13" fmla="*/ 187612 h 203260"/>
                <a:gd name="connsiteX14" fmla="*/ 113014 w 127106"/>
                <a:gd name="connsiteY14" fmla="*/ 187612 h 203260"/>
                <a:gd name="connsiteX15" fmla="*/ 120100 w 127106"/>
                <a:gd name="connsiteY15" fmla="*/ 143577 h 203260"/>
                <a:gd name="connsiteX16" fmla="*/ 113768 w 127106"/>
                <a:gd name="connsiteY16" fmla="*/ 143577 h 203260"/>
                <a:gd name="connsiteX17" fmla="*/ 108200 w 127106"/>
                <a:gd name="connsiteY17" fmla="*/ 166101 h 203260"/>
                <a:gd name="connsiteX18" fmla="*/ 84145 w 127106"/>
                <a:gd name="connsiteY18" fmla="*/ 168127 h 203260"/>
                <a:gd name="connsiteX19" fmla="*/ 38561 w 127106"/>
                <a:gd name="connsiteY19" fmla="*/ 168127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1" y="168127"/>
                  </a:moveTo>
                  <a:lnTo>
                    <a:pt x="65404" y="142052"/>
                  </a:lnTo>
                  <a:cubicBezTo>
                    <a:pt x="104910" y="107125"/>
                    <a:pt x="120100" y="93461"/>
                    <a:pt x="120100" y="68156"/>
                  </a:cubicBezTo>
                  <a:cubicBezTo>
                    <a:pt x="120100" y="39302"/>
                    <a:pt x="97308" y="19056"/>
                    <a:pt x="66421" y="19056"/>
                  </a:cubicBezTo>
                  <a:cubicBezTo>
                    <a:pt x="37806" y="19056"/>
                    <a:pt x="19066" y="42336"/>
                    <a:pt x="19066" y="64860"/>
                  </a:cubicBezTo>
                  <a:cubicBezTo>
                    <a:pt x="19066" y="79034"/>
                    <a:pt x="31729" y="79034"/>
                    <a:pt x="32483" y="79034"/>
                  </a:cubicBezTo>
                  <a:cubicBezTo>
                    <a:pt x="36789" y="79034"/>
                    <a:pt x="45655" y="76001"/>
                    <a:pt x="45655" y="65623"/>
                  </a:cubicBezTo>
                  <a:cubicBezTo>
                    <a:pt x="45655" y="59040"/>
                    <a:pt x="41095" y="52459"/>
                    <a:pt x="32229" y="52459"/>
                  </a:cubicBezTo>
                  <a:cubicBezTo>
                    <a:pt x="30203" y="52459"/>
                    <a:pt x="29703" y="52459"/>
                    <a:pt x="28940" y="52713"/>
                  </a:cubicBezTo>
                  <a:cubicBezTo>
                    <a:pt x="34764" y="36261"/>
                    <a:pt x="48435" y="26901"/>
                    <a:pt x="63124" y="26901"/>
                  </a:cubicBezTo>
                  <a:cubicBezTo>
                    <a:pt x="86170" y="26901"/>
                    <a:pt x="97062" y="47400"/>
                    <a:pt x="97062" y="68156"/>
                  </a:cubicBezTo>
                  <a:cubicBezTo>
                    <a:pt x="97062" y="88402"/>
                    <a:pt x="84398" y="108395"/>
                    <a:pt x="70473" y="124084"/>
                  </a:cubicBezTo>
                  <a:lnTo>
                    <a:pt x="21846" y="178250"/>
                  </a:lnTo>
                  <a:cubicBezTo>
                    <a:pt x="19066" y="181029"/>
                    <a:pt x="19066" y="181537"/>
                    <a:pt x="19066" y="187612"/>
                  </a:cubicBezTo>
                  <a:lnTo>
                    <a:pt x="113014" y="187612"/>
                  </a:lnTo>
                  <a:lnTo>
                    <a:pt x="120100" y="143577"/>
                  </a:lnTo>
                  <a:lnTo>
                    <a:pt x="113768" y="143577"/>
                  </a:lnTo>
                  <a:cubicBezTo>
                    <a:pt x="112505" y="151167"/>
                    <a:pt x="110734" y="162299"/>
                    <a:pt x="108200" y="166101"/>
                  </a:cubicBezTo>
                  <a:cubicBezTo>
                    <a:pt x="106428" y="168127"/>
                    <a:pt x="89713" y="168127"/>
                    <a:pt x="84145" y="168127"/>
                  </a:cubicBezTo>
                  <a:lnTo>
                    <a:pt x="38561" y="1681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20" name="Forme libre : forme 319">
              <a:extLst>
                <a:ext uri="{FF2B5EF4-FFF2-40B4-BE49-F238E27FC236}">
                  <a16:creationId xmlns:a16="http://schemas.microsoft.com/office/drawing/2014/main" id="{E0B7B703-9E08-4965-B7DE-1FF333EE8F95}"/>
                </a:ext>
              </a:extLst>
            </p:cNvPr>
            <p:cNvSpPr/>
            <p:nvPr>
              <p:custDataLst>
                <p:tags r:id="rId275"/>
              </p:custDataLst>
            </p:nvPr>
          </p:nvSpPr>
          <p:spPr>
            <a:xfrm>
              <a:off x="9431090" y="-15617483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2 w 50842"/>
                <a:gd name="connsiteY1" fmla="*/ 19056 h 101630"/>
                <a:gd name="connsiteX2" fmla="*/ 19066 w 50842"/>
                <a:gd name="connsiteY2" fmla="*/ 32474 h 101630"/>
                <a:gd name="connsiteX3" fmla="*/ 32492 w 50842"/>
                <a:gd name="connsiteY3" fmla="*/ 45885 h 101630"/>
                <a:gd name="connsiteX4" fmla="*/ 41349 w 50842"/>
                <a:gd name="connsiteY4" fmla="*/ 42598 h 101630"/>
                <a:gd name="connsiteX5" fmla="*/ 42621 w 50842"/>
                <a:gd name="connsiteY5" fmla="*/ 41835 h 101630"/>
                <a:gd name="connsiteX6" fmla="*/ 43129 w 50842"/>
                <a:gd name="connsiteY6" fmla="*/ 45631 h 101630"/>
                <a:gd name="connsiteX7" fmla="*/ 25906 w 50842"/>
                <a:gd name="connsiteY7" fmla="*/ 87895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2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5"/>
                    <a:pt x="32492" y="45885"/>
                  </a:cubicBezTo>
                  <a:cubicBezTo>
                    <a:pt x="35526" y="45885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1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6" y="87895"/>
                  </a:cubicBezTo>
                  <a:cubicBezTo>
                    <a:pt x="23117" y="90682"/>
                    <a:pt x="23117" y="91189"/>
                    <a:pt x="23117" y="91944"/>
                  </a:cubicBezTo>
                  <a:cubicBezTo>
                    <a:pt x="23117" y="93723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21" name="Forme libre : forme 320">
              <a:extLst>
                <a:ext uri="{FF2B5EF4-FFF2-40B4-BE49-F238E27FC236}">
                  <a16:creationId xmlns:a16="http://schemas.microsoft.com/office/drawing/2014/main" id="{FAF10652-DE96-426A-A4C9-91B2C17DA2AD}"/>
                </a:ext>
              </a:extLst>
            </p:cNvPr>
            <p:cNvSpPr/>
            <p:nvPr>
              <p:custDataLst>
                <p:tags r:id="rId276"/>
              </p:custDataLst>
            </p:nvPr>
          </p:nvSpPr>
          <p:spPr>
            <a:xfrm>
              <a:off x="9551259" y="-15820442"/>
              <a:ext cx="101685" cy="76223"/>
            </a:xfrm>
            <a:custGeom>
              <a:avLst/>
              <a:gdLst>
                <a:gd name="connsiteX0" fmla="*/ 52996 w 101685"/>
                <a:gd name="connsiteY0" fmla="*/ 19056 h 76222"/>
                <a:gd name="connsiteX1" fmla="*/ 19066 w 101685"/>
                <a:gd name="connsiteY1" fmla="*/ 53476 h 76222"/>
                <a:gd name="connsiteX2" fmla="*/ 23618 w 101685"/>
                <a:gd name="connsiteY2" fmla="*/ 58032 h 76222"/>
                <a:gd name="connsiteX3" fmla="*/ 52996 w 101685"/>
                <a:gd name="connsiteY3" fmla="*/ 32220 h 76222"/>
                <a:gd name="connsiteX4" fmla="*/ 82119 w 101685"/>
                <a:gd name="connsiteY4" fmla="*/ 58032 h 76222"/>
                <a:gd name="connsiteX5" fmla="*/ 86671 w 101685"/>
                <a:gd name="connsiteY5" fmla="*/ 53476 h 76222"/>
                <a:gd name="connsiteX6" fmla="*/ 52996 w 101685"/>
                <a:gd name="connsiteY6" fmla="*/ 19056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85" h="76222">
                  <a:moveTo>
                    <a:pt x="52996" y="19056"/>
                  </a:moveTo>
                  <a:lnTo>
                    <a:pt x="19066" y="53476"/>
                  </a:lnTo>
                  <a:lnTo>
                    <a:pt x="23618" y="58032"/>
                  </a:lnTo>
                  <a:lnTo>
                    <a:pt x="52996" y="32220"/>
                  </a:lnTo>
                  <a:lnTo>
                    <a:pt x="82119" y="58032"/>
                  </a:lnTo>
                  <a:lnTo>
                    <a:pt x="86671" y="53476"/>
                  </a:lnTo>
                  <a:lnTo>
                    <a:pt x="52996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22" name="Forme libre : forme 321">
              <a:extLst>
                <a:ext uri="{FF2B5EF4-FFF2-40B4-BE49-F238E27FC236}">
                  <a16:creationId xmlns:a16="http://schemas.microsoft.com/office/drawing/2014/main" id="{C2098EDE-73C1-4713-AD4D-52EBACA4DDEF}"/>
                </a:ext>
              </a:extLst>
            </p:cNvPr>
            <p:cNvSpPr/>
            <p:nvPr>
              <p:custDataLst>
                <p:tags r:id="rId277"/>
              </p:custDataLst>
            </p:nvPr>
          </p:nvSpPr>
          <p:spPr>
            <a:xfrm>
              <a:off x="9532519" y="-15759209"/>
              <a:ext cx="127107" cy="203260"/>
            </a:xfrm>
            <a:custGeom>
              <a:avLst/>
              <a:gdLst>
                <a:gd name="connsiteX0" fmla="*/ 81865 w 127106"/>
                <a:gd name="connsiteY0" fmla="*/ 98526 h 203260"/>
                <a:gd name="connsiteX1" fmla="*/ 117320 w 127106"/>
                <a:gd name="connsiteY1" fmla="*/ 53983 h 203260"/>
                <a:gd name="connsiteX2" fmla="*/ 70719 w 127106"/>
                <a:gd name="connsiteY2" fmla="*/ 19056 h 203260"/>
                <a:gd name="connsiteX3" fmla="*/ 25898 w 127106"/>
                <a:gd name="connsiteY3" fmla="*/ 53475 h 203260"/>
                <a:gd name="connsiteX4" fmla="*/ 38816 w 127106"/>
                <a:gd name="connsiteY4" fmla="*/ 66631 h 203260"/>
                <a:gd name="connsiteX5" fmla="*/ 51733 w 127106"/>
                <a:gd name="connsiteY5" fmla="*/ 53729 h 203260"/>
                <a:gd name="connsiteX6" fmla="*/ 36027 w 127106"/>
                <a:gd name="connsiteY6" fmla="*/ 41073 h 203260"/>
                <a:gd name="connsiteX7" fmla="*/ 69710 w 127106"/>
                <a:gd name="connsiteY7" fmla="*/ 25384 h 203260"/>
                <a:gd name="connsiteX8" fmla="*/ 94020 w 127106"/>
                <a:gd name="connsiteY8" fmla="*/ 53729 h 203260"/>
                <a:gd name="connsiteX9" fmla="*/ 86934 w 127106"/>
                <a:gd name="connsiteY9" fmla="*/ 82582 h 203260"/>
                <a:gd name="connsiteX10" fmla="*/ 64396 w 127106"/>
                <a:gd name="connsiteY10" fmla="*/ 95739 h 203260"/>
                <a:gd name="connsiteX11" fmla="*/ 54513 w 127106"/>
                <a:gd name="connsiteY11" fmla="*/ 96502 h 203260"/>
                <a:gd name="connsiteX12" fmla="*/ 50715 w 127106"/>
                <a:gd name="connsiteY12" fmla="*/ 99534 h 203260"/>
                <a:gd name="connsiteX13" fmla="*/ 56793 w 127106"/>
                <a:gd name="connsiteY13" fmla="*/ 102322 h 203260"/>
                <a:gd name="connsiteX14" fmla="*/ 67939 w 127106"/>
                <a:gd name="connsiteY14" fmla="*/ 102322 h 203260"/>
                <a:gd name="connsiteX15" fmla="*/ 98071 w 127106"/>
                <a:gd name="connsiteY15" fmla="*/ 144330 h 203260"/>
                <a:gd name="connsiteX16" fmla="*/ 69456 w 127106"/>
                <a:gd name="connsiteY16" fmla="*/ 186095 h 203260"/>
                <a:gd name="connsiteX17" fmla="*/ 30712 w 127106"/>
                <a:gd name="connsiteY17" fmla="*/ 166856 h 203260"/>
                <a:gd name="connsiteX18" fmla="*/ 47427 w 127106"/>
                <a:gd name="connsiteY18" fmla="*/ 152937 h 203260"/>
                <a:gd name="connsiteX19" fmla="*/ 33247 w 127106"/>
                <a:gd name="connsiteY19" fmla="*/ 138765 h 203260"/>
                <a:gd name="connsiteX20" fmla="*/ 19066 w 127106"/>
                <a:gd name="connsiteY20" fmla="*/ 153446 h 203260"/>
                <a:gd name="connsiteX21" fmla="*/ 70219 w 127106"/>
                <a:gd name="connsiteY21" fmla="*/ 193177 h 203260"/>
                <a:gd name="connsiteX22" fmla="*/ 124152 w 127106"/>
                <a:gd name="connsiteY22" fmla="*/ 144330 h 203260"/>
                <a:gd name="connsiteX23" fmla="*/ 81865 w 127106"/>
                <a:gd name="connsiteY23" fmla="*/ 9852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03260">
                  <a:moveTo>
                    <a:pt x="81865" y="98526"/>
                  </a:moveTo>
                  <a:cubicBezTo>
                    <a:pt x="102631" y="91690"/>
                    <a:pt x="117320" y="73976"/>
                    <a:pt x="117320" y="53983"/>
                  </a:cubicBezTo>
                  <a:cubicBezTo>
                    <a:pt x="117320" y="33228"/>
                    <a:pt x="95036" y="19056"/>
                    <a:pt x="70719" y="19056"/>
                  </a:cubicBezTo>
                  <a:cubicBezTo>
                    <a:pt x="45147" y="19056"/>
                    <a:pt x="25898" y="34238"/>
                    <a:pt x="25898" y="53475"/>
                  </a:cubicBezTo>
                  <a:cubicBezTo>
                    <a:pt x="25898" y="61829"/>
                    <a:pt x="31475" y="66631"/>
                    <a:pt x="38816" y="66631"/>
                  </a:cubicBezTo>
                  <a:cubicBezTo>
                    <a:pt x="46664" y="66631"/>
                    <a:pt x="51733" y="61066"/>
                    <a:pt x="51733" y="53729"/>
                  </a:cubicBezTo>
                  <a:cubicBezTo>
                    <a:pt x="51733" y="41073"/>
                    <a:pt x="39833" y="41073"/>
                    <a:pt x="36027" y="41073"/>
                  </a:cubicBezTo>
                  <a:cubicBezTo>
                    <a:pt x="43884" y="28670"/>
                    <a:pt x="60591" y="25384"/>
                    <a:pt x="69710" y="25384"/>
                  </a:cubicBezTo>
                  <a:cubicBezTo>
                    <a:pt x="80093" y="25384"/>
                    <a:pt x="94020" y="30950"/>
                    <a:pt x="94020" y="53729"/>
                  </a:cubicBezTo>
                  <a:cubicBezTo>
                    <a:pt x="94020" y="56762"/>
                    <a:pt x="93511" y="71443"/>
                    <a:pt x="86934" y="82582"/>
                  </a:cubicBezTo>
                  <a:cubicBezTo>
                    <a:pt x="79331" y="94731"/>
                    <a:pt x="70719" y="95485"/>
                    <a:pt x="64396" y="95739"/>
                  </a:cubicBezTo>
                  <a:cubicBezTo>
                    <a:pt x="62370" y="95993"/>
                    <a:pt x="56293" y="96502"/>
                    <a:pt x="54513" y="96502"/>
                  </a:cubicBezTo>
                  <a:cubicBezTo>
                    <a:pt x="52487" y="96755"/>
                    <a:pt x="50715" y="97001"/>
                    <a:pt x="50715" y="99534"/>
                  </a:cubicBezTo>
                  <a:cubicBezTo>
                    <a:pt x="50715" y="102322"/>
                    <a:pt x="52487" y="102322"/>
                    <a:pt x="56793" y="102322"/>
                  </a:cubicBezTo>
                  <a:lnTo>
                    <a:pt x="67939" y="102322"/>
                  </a:lnTo>
                  <a:cubicBezTo>
                    <a:pt x="88705" y="102322"/>
                    <a:pt x="98071" y="119527"/>
                    <a:pt x="98071" y="144330"/>
                  </a:cubicBezTo>
                  <a:cubicBezTo>
                    <a:pt x="98071" y="178751"/>
                    <a:pt x="80602" y="186095"/>
                    <a:pt x="69456" y="186095"/>
                  </a:cubicBezTo>
                  <a:cubicBezTo>
                    <a:pt x="58564" y="186095"/>
                    <a:pt x="39578" y="181792"/>
                    <a:pt x="30712" y="166856"/>
                  </a:cubicBezTo>
                  <a:cubicBezTo>
                    <a:pt x="39578" y="168127"/>
                    <a:pt x="47427" y="162553"/>
                    <a:pt x="47427" y="152937"/>
                  </a:cubicBezTo>
                  <a:cubicBezTo>
                    <a:pt x="47427" y="143823"/>
                    <a:pt x="40587" y="138765"/>
                    <a:pt x="33247" y="138765"/>
                  </a:cubicBezTo>
                  <a:cubicBezTo>
                    <a:pt x="27169" y="138765"/>
                    <a:pt x="19066" y="142306"/>
                    <a:pt x="19066" y="153446"/>
                  </a:cubicBezTo>
                  <a:cubicBezTo>
                    <a:pt x="19066" y="176471"/>
                    <a:pt x="42613" y="193177"/>
                    <a:pt x="70219" y="193177"/>
                  </a:cubicBezTo>
                  <a:cubicBezTo>
                    <a:pt x="101114" y="193177"/>
                    <a:pt x="124152" y="170152"/>
                    <a:pt x="124152" y="144330"/>
                  </a:cubicBezTo>
                  <a:cubicBezTo>
                    <a:pt x="124152" y="123576"/>
                    <a:pt x="108200" y="103837"/>
                    <a:pt x="81865" y="9852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23" name="Forme libre : forme 322">
              <a:extLst>
                <a:ext uri="{FF2B5EF4-FFF2-40B4-BE49-F238E27FC236}">
                  <a16:creationId xmlns:a16="http://schemas.microsoft.com/office/drawing/2014/main" id="{3EF8CCAB-33D5-4D11-BA89-6076E8B5B8C6}"/>
                </a:ext>
              </a:extLst>
            </p:cNvPr>
            <p:cNvSpPr/>
            <p:nvPr>
              <p:custDataLst>
                <p:tags r:id="rId278"/>
              </p:custDataLst>
            </p:nvPr>
          </p:nvSpPr>
          <p:spPr>
            <a:xfrm>
              <a:off x="9670280" y="-15617483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5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5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5"/>
                    <a:pt x="32491" y="45885"/>
                  </a:cubicBezTo>
                  <a:cubicBezTo>
                    <a:pt x="35526" y="45885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5"/>
                  </a:cubicBezTo>
                  <a:cubicBezTo>
                    <a:pt x="23117" y="90682"/>
                    <a:pt x="23117" y="91189"/>
                    <a:pt x="23117" y="91944"/>
                  </a:cubicBezTo>
                  <a:cubicBezTo>
                    <a:pt x="23117" y="93723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24" name="Forme libre : forme 323">
              <a:extLst>
                <a:ext uri="{FF2B5EF4-FFF2-40B4-BE49-F238E27FC236}">
                  <a16:creationId xmlns:a16="http://schemas.microsoft.com/office/drawing/2014/main" id="{7BD94D73-7EDD-4E7B-BAF5-AA72C814D9FB}"/>
                </a:ext>
              </a:extLst>
            </p:cNvPr>
            <p:cNvSpPr/>
            <p:nvPr>
              <p:custDataLst>
                <p:tags r:id="rId279"/>
              </p:custDataLst>
            </p:nvPr>
          </p:nvSpPr>
          <p:spPr>
            <a:xfrm>
              <a:off x="9790448" y="-15820442"/>
              <a:ext cx="101685" cy="76223"/>
            </a:xfrm>
            <a:custGeom>
              <a:avLst/>
              <a:gdLst>
                <a:gd name="connsiteX0" fmla="*/ 52996 w 101685"/>
                <a:gd name="connsiteY0" fmla="*/ 19056 h 76222"/>
                <a:gd name="connsiteX1" fmla="*/ 19066 w 101685"/>
                <a:gd name="connsiteY1" fmla="*/ 53476 h 76222"/>
                <a:gd name="connsiteX2" fmla="*/ 23618 w 101685"/>
                <a:gd name="connsiteY2" fmla="*/ 58032 h 76222"/>
                <a:gd name="connsiteX3" fmla="*/ 52996 w 101685"/>
                <a:gd name="connsiteY3" fmla="*/ 32220 h 76222"/>
                <a:gd name="connsiteX4" fmla="*/ 82119 w 101685"/>
                <a:gd name="connsiteY4" fmla="*/ 58032 h 76222"/>
                <a:gd name="connsiteX5" fmla="*/ 86671 w 101685"/>
                <a:gd name="connsiteY5" fmla="*/ 53476 h 76222"/>
                <a:gd name="connsiteX6" fmla="*/ 52996 w 101685"/>
                <a:gd name="connsiteY6" fmla="*/ 19056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85" h="76222">
                  <a:moveTo>
                    <a:pt x="52996" y="19056"/>
                  </a:moveTo>
                  <a:lnTo>
                    <a:pt x="19066" y="53476"/>
                  </a:lnTo>
                  <a:lnTo>
                    <a:pt x="23618" y="58032"/>
                  </a:lnTo>
                  <a:lnTo>
                    <a:pt x="52996" y="32220"/>
                  </a:lnTo>
                  <a:lnTo>
                    <a:pt x="82119" y="58032"/>
                  </a:lnTo>
                  <a:lnTo>
                    <a:pt x="86671" y="53476"/>
                  </a:lnTo>
                  <a:lnTo>
                    <a:pt x="52996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25" name="Forme libre : forme 324">
              <a:extLst>
                <a:ext uri="{FF2B5EF4-FFF2-40B4-BE49-F238E27FC236}">
                  <a16:creationId xmlns:a16="http://schemas.microsoft.com/office/drawing/2014/main" id="{8935CCEE-5E88-4830-B245-B0EC95E19440}"/>
                </a:ext>
              </a:extLst>
            </p:cNvPr>
            <p:cNvSpPr/>
            <p:nvPr>
              <p:custDataLst>
                <p:tags r:id="rId280"/>
              </p:custDataLst>
            </p:nvPr>
          </p:nvSpPr>
          <p:spPr>
            <a:xfrm>
              <a:off x="9768164" y="-15761996"/>
              <a:ext cx="127107" cy="203260"/>
            </a:xfrm>
            <a:custGeom>
              <a:avLst/>
              <a:gdLst>
                <a:gd name="connsiteX0" fmla="*/ 86425 w 127106"/>
                <a:gd name="connsiteY0" fmla="*/ 148634 h 203260"/>
                <a:gd name="connsiteX1" fmla="*/ 86425 w 127106"/>
                <a:gd name="connsiteY1" fmla="*/ 170659 h 203260"/>
                <a:gd name="connsiteX2" fmla="*/ 67176 w 127106"/>
                <a:gd name="connsiteY2" fmla="*/ 182553 h 203260"/>
                <a:gd name="connsiteX3" fmla="*/ 61861 w 127106"/>
                <a:gd name="connsiteY3" fmla="*/ 182553 h 203260"/>
                <a:gd name="connsiteX4" fmla="*/ 61861 w 127106"/>
                <a:gd name="connsiteY4" fmla="*/ 190398 h 203260"/>
                <a:gd name="connsiteX5" fmla="*/ 96045 w 127106"/>
                <a:gd name="connsiteY5" fmla="*/ 189635 h 203260"/>
                <a:gd name="connsiteX6" fmla="*/ 130483 w 127106"/>
                <a:gd name="connsiteY6" fmla="*/ 190398 h 203260"/>
                <a:gd name="connsiteX7" fmla="*/ 130483 w 127106"/>
                <a:gd name="connsiteY7" fmla="*/ 182553 h 203260"/>
                <a:gd name="connsiteX8" fmla="*/ 125168 w 127106"/>
                <a:gd name="connsiteY8" fmla="*/ 182553 h 203260"/>
                <a:gd name="connsiteX9" fmla="*/ 105920 w 127106"/>
                <a:gd name="connsiteY9" fmla="*/ 170659 h 203260"/>
                <a:gd name="connsiteX10" fmla="*/ 105920 w 127106"/>
                <a:gd name="connsiteY10" fmla="*/ 148634 h 203260"/>
                <a:gd name="connsiteX11" fmla="*/ 131246 w 127106"/>
                <a:gd name="connsiteY11" fmla="*/ 148634 h 203260"/>
                <a:gd name="connsiteX12" fmla="*/ 131246 w 127106"/>
                <a:gd name="connsiteY12" fmla="*/ 140790 h 203260"/>
                <a:gd name="connsiteX13" fmla="*/ 105920 w 127106"/>
                <a:gd name="connsiteY13" fmla="*/ 140790 h 203260"/>
                <a:gd name="connsiteX14" fmla="*/ 105920 w 127106"/>
                <a:gd name="connsiteY14" fmla="*/ 25637 h 203260"/>
                <a:gd name="connsiteX15" fmla="*/ 101868 w 127106"/>
                <a:gd name="connsiteY15" fmla="*/ 19056 h 203260"/>
                <a:gd name="connsiteX16" fmla="*/ 96799 w 127106"/>
                <a:gd name="connsiteY16" fmla="*/ 22097 h 203260"/>
                <a:gd name="connsiteX17" fmla="*/ 19066 w 127106"/>
                <a:gd name="connsiteY17" fmla="*/ 140790 h 203260"/>
                <a:gd name="connsiteX18" fmla="*/ 19066 w 127106"/>
                <a:gd name="connsiteY18" fmla="*/ 148634 h 203260"/>
                <a:gd name="connsiteX19" fmla="*/ 86425 w 127106"/>
                <a:gd name="connsiteY19" fmla="*/ 148634 h 203260"/>
                <a:gd name="connsiteX20" fmla="*/ 87941 w 127106"/>
                <a:gd name="connsiteY20" fmla="*/ 140790 h 203260"/>
                <a:gd name="connsiteX21" fmla="*/ 26152 w 127106"/>
                <a:gd name="connsiteY21" fmla="*/ 140790 h 203260"/>
                <a:gd name="connsiteX22" fmla="*/ 87941 w 127106"/>
                <a:gd name="connsiteY22" fmla="*/ 46392 h 203260"/>
                <a:gd name="connsiteX23" fmla="*/ 87941 w 127106"/>
                <a:gd name="connsiteY23" fmla="*/ 14079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03260">
                  <a:moveTo>
                    <a:pt x="86425" y="148634"/>
                  </a:moveTo>
                  <a:lnTo>
                    <a:pt x="86425" y="170659"/>
                  </a:lnTo>
                  <a:cubicBezTo>
                    <a:pt x="86425" y="179766"/>
                    <a:pt x="85916" y="182553"/>
                    <a:pt x="67176" y="182553"/>
                  </a:cubicBezTo>
                  <a:lnTo>
                    <a:pt x="61861" y="182553"/>
                  </a:lnTo>
                  <a:lnTo>
                    <a:pt x="61861" y="190398"/>
                  </a:lnTo>
                  <a:cubicBezTo>
                    <a:pt x="72236" y="189635"/>
                    <a:pt x="85408" y="189635"/>
                    <a:pt x="96045" y="189635"/>
                  </a:cubicBezTo>
                  <a:cubicBezTo>
                    <a:pt x="106682" y="189635"/>
                    <a:pt x="120100" y="189635"/>
                    <a:pt x="130483" y="190398"/>
                  </a:cubicBezTo>
                  <a:lnTo>
                    <a:pt x="130483" y="182553"/>
                  </a:lnTo>
                  <a:lnTo>
                    <a:pt x="125168" y="182553"/>
                  </a:lnTo>
                  <a:cubicBezTo>
                    <a:pt x="106428" y="182553"/>
                    <a:pt x="105920" y="179766"/>
                    <a:pt x="105920" y="170659"/>
                  </a:cubicBezTo>
                  <a:lnTo>
                    <a:pt x="105920" y="148634"/>
                  </a:lnTo>
                  <a:lnTo>
                    <a:pt x="131246" y="148634"/>
                  </a:lnTo>
                  <a:lnTo>
                    <a:pt x="131246" y="140790"/>
                  </a:lnTo>
                  <a:lnTo>
                    <a:pt x="105920" y="140790"/>
                  </a:lnTo>
                  <a:lnTo>
                    <a:pt x="105920" y="25637"/>
                  </a:lnTo>
                  <a:cubicBezTo>
                    <a:pt x="105920" y="20572"/>
                    <a:pt x="105920" y="19056"/>
                    <a:pt x="101868" y="19056"/>
                  </a:cubicBezTo>
                  <a:cubicBezTo>
                    <a:pt x="99588" y="19056"/>
                    <a:pt x="98825" y="19056"/>
                    <a:pt x="96799" y="22097"/>
                  </a:cubicBezTo>
                  <a:lnTo>
                    <a:pt x="19066" y="140790"/>
                  </a:lnTo>
                  <a:lnTo>
                    <a:pt x="19066" y="148634"/>
                  </a:lnTo>
                  <a:lnTo>
                    <a:pt x="86425" y="148634"/>
                  </a:lnTo>
                  <a:close/>
                  <a:moveTo>
                    <a:pt x="87941" y="140790"/>
                  </a:moveTo>
                  <a:lnTo>
                    <a:pt x="26152" y="140790"/>
                  </a:lnTo>
                  <a:lnTo>
                    <a:pt x="87941" y="46392"/>
                  </a:lnTo>
                  <a:lnTo>
                    <a:pt x="87941" y="14079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26" name="Forme libre : forme 325">
              <a:extLst>
                <a:ext uri="{FF2B5EF4-FFF2-40B4-BE49-F238E27FC236}">
                  <a16:creationId xmlns:a16="http://schemas.microsoft.com/office/drawing/2014/main" id="{D881982A-E612-4ECD-B8A8-EAE243E760DE}"/>
                </a:ext>
              </a:extLst>
            </p:cNvPr>
            <p:cNvSpPr/>
            <p:nvPr>
              <p:custDataLst>
                <p:tags r:id="rId281"/>
              </p:custDataLst>
            </p:nvPr>
          </p:nvSpPr>
          <p:spPr>
            <a:xfrm>
              <a:off x="9905928" y="-15780472"/>
              <a:ext cx="127107" cy="279483"/>
            </a:xfrm>
            <a:custGeom>
              <a:avLst/>
              <a:gdLst>
                <a:gd name="connsiteX0" fmla="*/ 55529 w 127106"/>
                <a:gd name="connsiteY0" fmla="*/ 238481 h 279483"/>
                <a:gd name="connsiteX1" fmla="*/ 21346 w 127106"/>
                <a:gd name="connsiteY1" fmla="*/ 266581 h 279483"/>
                <a:gd name="connsiteX2" fmla="*/ 19066 w 127106"/>
                <a:gd name="connsiteY2" fmla="*/ 269360 h 279483"/>
                <a:gd name="connsiteX3" fmla="*/ 24134 w 127106"/>
                <a:gd name="connsiteY3" fmla="*/ 272146 h 279483"/>
                <a:gd name="connsiteX4" fmla="*/ 72498 w 127106"/>
                <a:gd name="connsiteY4" fmla="*/ 240506 h 279483"/>
                <a:gd name="connsiteX5" fmla="*/ 72498 w 127106"/>
                <a:gd name="connsiteY5" fmla="*/ 182807 h 279483"/>
                <a:gd name="connsiteX6" fmla="*/ 82627 w 127106"/>
                <a:gd name="connsiteY6" fmla="*/ 156487 h 279483"/>
                <a:gd name="connsiteX7" fmla="*/ 106682 w 127106"/>
                <a:gd name="connsiteY7" fmla="*/ 148387 h 279483"/>
                <a:gd name="connsiteX8" fmla="*/ 108962 w 127106"/>
                <a:gd name="connsiteY8" fmla="*/ 145600 h 279483"/>
                <a:gd name="connsiteX9" fmla="*/ 104910 w 127106"/>
                <a:gd name="connsiteY9" fmla="*/ 142814 h 279483"/>
                <a:gd name="connsiteX10" fmla="*/ 73261 w 127106"/>
                <a:gd name="connsiteY10" fmla="*/ 120289 h 279483"/>
                <a:gd name="connsiteX11" fmla="*/ 72498 w 127106"/>
                <a:gd name="connsiteY11" fmla="*/ 107894 h 279483"/>
                <a:gd name="connsiteX12" fmla="*/ 72498 w 127106"/>
                <a:gd name="connsiteY12" fmla="*/ 57778 h 279483"/>
                <a:gd name="connsiteX13" fmla="*/ 60344 w 127106"/>
                <a:gd name="connsiteY13" fmla="*/ 29433 h 279483"/>
                <a:gd name="connsiteX14" fmla="*/ 24134 w 127106"/>
                <a:gd name="connsiteY14" fmla="*/ 19056 h 279483"/>
                <a:gd name="connsiteX15" fmla="*/ 19066 w 127106"/>
                <a:gd name="connsiteY15" fmla="*/ 21842 h 279483"/>
                <a:gd name="connsiteX16" fmla="*/ 23117 w 127106"/>
                <a:gd name="connsiteY16" fmla="*/ 24621 h 279483"/>
                <a:gd name="connsiteX17" fmla="*/ 54774 w 127106"/>
                <a:gd name="connsiteY17" fmla="*/ 46647 h 279483"/>
                <a:gd name="connsiteX18" fmla="*/ 55529 w 127106"/>
                <a:gd name="connsiteY18" fmla="*/ 58541 h 279483"/>
                <a:gd name="connsiteX19" fmla="*/ 55529 w 127106"/>
                <a:gd name="connsiteY19" fmla="*/ 111690 h 279483"/>
                <a:gd name="connsiteX20" fmla="*/ 65658 w 127106"/>
                <a:gd name="connsiteY20" fmla="*/ 135731 h 279483"/>
                <a:gd name="connsiteX21" fmla="*/ 85415 w 127106"/>
                <a:gd name="connsiteY21" fmla="*/ 145600 h 279483"/>
                <a:gd name="connsiteX22" fmla="*/ 55529 w 127106"/>
                <a:gd name="connsiteY22" fmla="*/ 177741 h 279483"/>
                <a:gd name="connsiteX23" fmla="*/ 55529 w 127106"/>
                <a:gd name="connsiteY23" fmla="*/ 238481 h 27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79483">
                  <a:moveTo>
                    <a:pt x="55529" y="238481"/>
                  </a:moveTo>
                  <a:cubicBezTo>
                    <a:pt x="55529" y="248612"/>
                    <a:pt x="48944" y="264810"/>
                    <a:pt x="21346" y="266581"/>
                  </a:cubicBezTo>
                  <a:cubicBezTo>
                    <a:pt x="20082" y="266835"/>
                    <a:pt x="19066" y="267843"/>
                    <a:pt x="19066" y="269360"/>
                  </a:cubicBezTo>
                  <a:cubicBezTo>
                    <a:pt x="19066" y="272146"/>
                    <a:pt x="21854" y="272146"/>
                    <a:pt x="24134" y="272146"/>
                  </a:cubicBezTo>
                  <a:cubicBezTo>
                    <a:pt x="48698" y="272146"/>
                    <a:pt x="72244" y="259743"/>
                    <a:pt x="72498" y="240506"/>
                  </a:cubicBezTo>
                  <a:lnTo>
                    <a:pt x="72498" y="182807"/>
                  </a:lnTo>
                  <a:cubicBezTo>
                    <a:pt x="72498" y="172939"/>
                    <a:pt x="72498" y="164839"/>
                    <a:pt x="82627" y="156487"/>
                  </a:cubicBezTo>
                  <a:cubicBezTo>
                    <a:pt x="91493" y="149142"/>
                    <a:pt x="101114" y="148641"/>
                    <a:pt x="106682" y="148387"/>
                  </a:cubicBezTo>
                  <a:cubicBezTo>
                    <a:pt x="107953" y="148134"/>
                    <a:pt x="108962" y="147117"/>
                    <a:pt x="108962" y="145600"/>
                  </a:cubicBezTo>
                  <a:cubicBezTo>
                    <a:pt x="108962" y="143068"/>
                    <a:pt x="107445" y="143068"/>
                    <a:pt x="104910" y="142814"/>
                  </a:cubicBezTo>
                  <a:cubicBezTo>
                    <a:pt x="88196" y="141806"/>
                    <a:pt x="76041" y="132690"/>
                    <a:pt x="73261" y="120289"/>
                  </a:cubicBezTo>
                  <a:cubicBezTo>
                    <a:pt x="72498" y="117510"/>
                    <a:pt x="72498" y="117001"/>
                    <a:pt x="72498" y="107894"/>
                  </a:cubicBezTo>
                  <a:lnTo>
                    <a:pt x="72498" y="57778"/>
                  </a:lnTo>
                  <a:cubicBezTo>
                    <a:pt x="72498" y="47146"/>
                    <a:pt x="72498" y="39048"/>
                    <a:pt x="60344" y="29433"/>
                  </a:cubicBezTo>
                  <a:cubicBezTo>
                    <a:pt x="50215" y="21588"/>
                    <a:pt x="32738" y="19056"/>
                    <a:pt x="24134" y="19056"/>
                  </a:cubicBezTo>
                  <a:cubicBezTo>
                    <a:pt x="21854" y="19056"/>
                    <a:pt x="19066" y="19056"/>
                    <a:pt x="19066" y="21842"/>
                  </a:cubicBezTo>
                  <a:cubicBezTo>
                    <a:pt x="19066" y="24367"/>
                    <a:pt x="20583" y="24367"/>
                    <a:pt x="23117" y="24621"/>
                  </a:cubicBezTo>
                  <a:cubicBezTo>
                    <a:pt x="39069" y="25637"/>
                    <a:pt x="51478" y="33737"/>
                    <a:pt x="54774" y="46647"/>
                  </a:cubicBezTo>
                  <a:cubicBezTo>
                    <a:pt x="55529" y="48917"/>
                    <a:pt x="55529" y="49426"/>
                    <a:pt x="55529" y="58541"/>
                  </a:cubicBezTo>
                  <a:lnTo>
                    <a:pt x="55529" y="111690"/>
                  </a:lnTo>
                  <a:cubicBezTo>
                    <a:pt x="55529" y="123330"/>
                    <a:pt x="57556" y="127633"/>
                    <a:pt x="65658" y="135731"/>
                  </a:cubicBezTo>
                  <a:cubicBezTo>
                    <a:pt x="70981" y="141043"/>
                    <a:pt x="78321" y="143577"/>
                    <a:pt x="85415" y="145600"/>
                  </a:cubicBezTo>
                  <a:cubicBezTo>
                    <a:pt x="64650" y="151420"/>
                    <a:pt x="55529" y="163060"/>
                    <a:pt x="55529" y="177741"/>
                  </a:cubicBezTo>
                  <a:lnTo>
                    <a:pt x="55529" y="2384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</p:grpSp>
      <p:grpSp>
        <p:nvGrpSpPr>
          <p:cNvPr id="3726" name="Groupe 3725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n_{fi} \equiv f_i^{\dagger} f_i&#10;\end{align*}&#10;&#10;\end{document}" title="IguanaTex Vector Display">
            <a:extLst>
              <a:ext uri="{FF2B5EF4-FFF2-40B4-BE49-F238E27FC236}">
                <a16:creationId xmlns:a16="http://schemas.microsoft.com/office/drawing/2014/main" id="{AD345C01-3904-4FB2-96F5-55801C9B5C46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7679326" y="5413821"/>
            <a:ext cx="1150675" cy="351918"/>
            <a:chOff x="7597136" y="-15056816"/>
            <a:chExt cx="1150675" cy="351918"/>
          </a:xfrm>
        </p:grpSpPr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1BDF1638-3A1F-4090-AA44-C641DAD31F2E}"/>
                </a:ext>
              </a:extLst>
            </p:cNvPr>
            <p:cNvSpPr/>
            <p:nvPr>
              <p:custDataLst>
                <p:tags r:id="rId190"/>
              </p:custDataLst>
            </p:nvPr>
          </p:nvSpPr>
          <p:spPr>
            <a:xfrm>
              <a:off x="7597136" y="-14922270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8 w 152528"/>
                <a:gd name="connsiteY2" fmla="*/ 133707 h 152445"/>
                <a:gd name="connsiteX3" fmla="*/ 48444 w 152528"/>
                <a:gd name="connsiteY3" fmla="*/ 126616 h 152445"/>
                <a:gd name="connsiteX4" fmla="*/ 53258 w 152528"/>
                <a:gd name="connsiteY4" fmla="*/ 107886 h 152445"/>
                <a:gd name="connsiteX5" fmla="*/ 58826 w 152528"/>
                <a:gd name="connsiteY5" fmla="*/ 85107 h 152445"/>
                <a:gd name="connsiteX6" fmla="*/ 63132 w 152528"/>
                <a:gd name="connsiteY6" fmla="*/ 68156 h 152445"/>
                <a:gd name="connsiteX7" fmla="*/ 66421 w 152528"/>
                <a:gd name="connsiteY7" fmla="*/ 55500 h 152445"/>
                <a:gd name="connsiteX8" fmla="*/ 107699 w 152528"/>
                <a:gd name="connsiteY8" fmla="*/ 24621 h 152445"/>
                <a:gd name="connsiteX9" fmla="*/ 121371 w 152528"/>
                <a:gd name="connsiteY9" fmla="*/ 42336 h 152445"/>
                <a:gd name="connsiteX10" fmla="*/ 104910 w 152528"/>
                <a:gd name="connsiteY10" fmla="*/ 101312 h 152445"/>
                <a:gd name="connsiteX11" fmla="*/ 102384 w 152528"/>
                <a:gd name="connsiteY11" fmla="*/ 112952 h 152445"/>
                <a:gd name="connsiteX12" fmla="*/ 123142 w 152528"/>
                <a:gd name="connsiteY12" fmla="*/ 133707 h 152445"/>
                <a:gd name="connsiteX13" fmla="*/ 156317 w 152528"/>
                <a:gd name="connsiteY13" fmla="*/ 94729 h 152445"/>
                <a:gd name="connsiteX14" fmla="*/ 153283 w 152528"/>
                <a:gd name="connsiteY14" fmla="*/ 92197 h 152445"/>
                <a:gd name="connsiteX15" fmla="*/ 149478 w 152528"/>
                <a:gd name="connsiteY15" fmla="*/ 96755 h 152445"/>
                <a:gd name="connsiteX16" fmla="*/ 123651 w 152528"/>
                <a:gd name="connsiteY16" fmla="*/ 128132 h 152445"/>
                <a:gd name="connsiteX17" fmla="*/ 117574 w 152528"/>
                <a:gd name="connsiteY17" fmla="*/ 119780 h 152445"/>
                <a:gd name="connsiteX18" fmla="*/ 122134 w 152528"/>
                <a:gd name="connsiteY18" fmla="*/ 101813 h 152445"/>
                <a:gd name="connsiteX19" fmla="*/ 137577 w 152528"/>
                <a:gd name="connsiteY19" fmla="*/ 46138 h 152445"/>
                <a:gd name="connsiteX20" fmla="*/ 108462 w 152528"/>
                <a:gd name="connsiteY20" fmla="*/ 19056 h 152445"/>
                <a:gd name="connsiteX21" fmla="*/ 68955 w 152528"/>
                <a:gd name="connsiteY21" fmla="*/ 41073 h 152445"/>
                <a:gd name="connsiteX22" fmla="*/ 45655 w 152528"/>
                <a:gd name="connsiteY22" fmla="*/ 19056 h 152445"/>
                <a:gd name="connsiteX23" fmla="*/ 26669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4 w 152528"/>
                <a:gd name="connsiteY26" fmla="*/ 54737 h 152445"/>
                <a:gd name="connsiteX27" fmla="*/ 44900 w 152528"/>
                <a:gd name="connsiteY27" fmla="*/ 24621 h 152445"/>
                <a:gd name="connsiteX28" fmla="*/ 52749 w 152528"/>
                <a:gd name="connsiteY28" fmla="*/ 36261 h 152445"/>
                <a:gd name="connsiteX29" fmla="*/ 48698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7"/>
                    <a:pt x="39078" y="133707"/>
                  </a:cubicBezTo>
                  <a:cubicBezTo>
                    <a:pt x="42112" y="133707"/>
                    <a:pt x="46672" y="131682"/>
                    <a:pt x="48444" y="126616"/>
                  </a:cubicBezTo>
                  <a:cubicBezTo>
                    <a:pt x="48698" y="126109"/>
                    <a:pt x="51733" y="114214"/>
                    <a:pt x="53258" y="107886"/>
                  </a:cubicBezTo>
                  <a:lnTo>
                    <a:pt x="58826" y="85107"/>
                  </a:lnTo>
                  <a:cubicBezTo>
                    <a:pt x="60344" y="79541"/>
                    <a:pt x="61861" y="73976"/>
                    <a:pt x="63132" y="68156"/>
                  </a:cubicBezTo>
                  <a:cubicBezTo>
                    <a:pt x="64141" y="63852"/>
                    <a:pt x="66167" y="56508"/>
                    <a:pt x="66421" y="55500"/>
                  </a:cubicBezTo>
                  <a:cubicBezTo>
                    <a:pt x="70218" y="47655"/>
                    <a:pt x="83644" y="24621"/>
                    <a:pt x="107699" y="24621"/>
                  </a:cubicBezTo>
                  <a:cubicBezTo>
                    <a:pt x="119091" y="24621"/>
                    <a:pt x="121371" y="33991"/>
                    <a:pt x="121371" y="42336"/>
                  </a:cubicBezTo>
                  <a:cubicBezTo>
                    <a:pt x="121371" y="58032"/>
                    <a:pt x="108962" y="90427"/>
                    <a:pt x="104910" y="101312"/>
                  </a:cubicBezTo>
                  <a:cubicBezTo>
                    <a:pt x="102631" y="107132"/>
                    <a:pt x="102384" y="110165"/>
                    <a:pt x="102384" y="112952"/>
                  </a:cubicBezTo>
                  <a:cubicBezTo>
                    <a:pt x="102384" y="124846"/>
                    <a:pt x="111242" y="133707"/>
                    <a:pt x="123142" y="133707"/>
                  </a:cubicBezTo>
                  <a:cubicBezTo>
                    <a:pt x="146952" y="133707"/>
                    <a:pt x="156317" y="96755"/>
                    <a:pt x="156317" y="94729"/>
                  </a:cubicBezTo>
                  <a:cubicBezTo>
                    <a:pt x="156317" y="92197"/>
                    <a:pt x="154038" y="92197"/>
                    <a:pt x="153283" y="92197"/>
                  </a:cubicBezTo>
                  <a:cubicBezTo>
                    <a:pt x="150748" y="92197"/>
                    <a:pt x="150748" y="92960"/>
                    <a:pt x="149478" y="96755"/>
                  </a:cubicBezTo>
                  <a:cubicBezTo>
                    <a:pt x="144417" y="113960"/>
                    <a:pt x="136059" y="128132"/>
                    <a:pt x="123651" y="128132"/>
                  </a:cubicBezTo>
                  <a:cubicBezTo>
                    <a:pt x="119345" y="128132"/>
                    <a:pt x="117574" y="125608"/>
                    <a:pt x="117574" y="119780"/>
                  </a:cubicBezTo>
                  <a:cubicBezTo>
                    <a:pt x="117574" y="113461"/>
                    <a:pt x="119854" y="107387"/>
                    <a:pt x="122134" y="101813"/>
                  </a:cubicBezTo>
                  <a:cubicBezTo>
                    <a:pt x="126948" y="88402"/>
                    <a:pt x="137577" y="60557"/>
                    <a:pt x="137577" y="46138"/>
                  </a:cubicBezTo>
                  <a:cubicBezTo>
                    <a:pt x="137577" y="29179"/>
                    <a:pt x="126693" y="19056"/>
                    <a:pt x="108462" y="19056"/>
                  </a:cubicBezTo>
                  <a:cubicBezTo>
                    <a:pt x="85670" y="19056"/>
                    <a:pt x="73261" y="35253"/>
                    <a:pt x="68955" y="41073"/>
                  </a:cubicBezTo>
                  <a:cubicBezTo>
                    <a:pt x="67692" y="26899"/>
                    <a:pt x="57309" y="19056"/>
                    <a:pt x="45655" y="19056"/>
                  </a:cubicBezTo>
                  <a:cubicBezTo>
                    <a:pt x="34009" y="19056"/>
                    <a:pt x="29195" y="28925"/>
                    <a:pt x="26669" y="33482"/>
                  </a:cubicBezTo>
                  <a:cubicBezTo>
                    <a:pt x="22617" y="42089"/>
                    <a:pt x="19066" y="57017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310"/>
                    <a:pt x="26414" y="54737"/>
                  </a:cubicBezTo>
                  <a:cubicBezTo>
                    <a:pt x="30720" y="36768"/>
                    <a:pt x="35781" y="24621"/>
                    <a:pt x="44900" y="24621"/>
                  </a:cubicBezTo>
                  <a:cubicBezTo>
                    <a:pt x="49961" y="24621"/>
                    <a:pt x="52749" y="27917"/>
                    <a:pt x="52749" y="36261"/>
                  </a:cubicBezTo>
                  <a:cubicBezTo>
                    <a:pt x="52749" y="41580"/>
                    <a:pt x="51986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718" name="Forme libre : forme 3717">
              <a:extLst>
                <a:ext uri="{FF2B5EF4-FFF2-40B4-BE49-F238E27FC236}">
                  <a16:creationId xmlns:a16="http://schemas.microsoft.com/office/drawing/2014/main" id="{D99F4FF9-82D2-4AC9-B464-C85A5103FFD3}"/>
                </a:ext>
              </a:extLst>
            </p:cNvPr>
            <p:cNvSpPr/>
            <p:nvPr>
              <p:custDataLst>
                <p:tags r:id="rId191"/>
              </p:custDataLst>
            </p:nvPr>
          </p:nvSpPr>
          <p:spPr>
            <a:xfrm>
              <a:off x="7754757" y="-14897207"/>
              <a:ext cx="127107" cy="177853"/>
            </a:xfrm>
            <a:custGeom>
              <a:avLst/>
              <a:gdLst>
                <a:gd name="connsiteX0" fmla="*/ 78290 w 127106"/>
                <a:gd name="connsiteY0" fmla="*/ 73817 h 177852"/>
                <a:gd name="connsiteX1" fmla="*/ 95671 w 127106"/>
                <a:gd name="connsiteY1" fmla="*/ 73817 h 177852"/>
                <a:gd name="connsiteX2" fmla="*/ 101519 w 127106"/>
                <a:gd name="connsiteY2" fmla="*/ 69919 h 177852"/>
                <a:gd name="connsiteX3" fmla="*/ 96021 w 127106"/>
                <a:gd name="connsiteY3" fmla="*/ 67433 h 177852"/>
                <a:gd name="connsiteX4" fmla="*/ 79529 w 127106"/>
                <a:gd name="connsiteY4" fmla="*/ 67433 h 177852"/>
                <a:gd name="connsiteX5" fmla="*/ 86449 w 127106"/>
                <a:gd name="connsiteY5" fmla="*/ 31632 h 177852"/>
                <a:gd name="connsiteX6" fmla="*/ 95489 w 127106"/>
                <a:gd name="connsiteY6" fmla="*/ 24018 h 177852"/>
                <a:gd name="connsiteX7" fmla="*/ 103823 w 127106"/>
                <a:gd name="connsiteY7" fmla="*/ 26146 h 177852"/>
                <a:gd name="connsiteX8" fmla="*/ 96021 w 127106"/>
                <a:gd name="connsiteY8" fmla="*/ 35888 h 177852"/>
                <a:gd name="connsiteX9" fmla="*/ 103115 w 127106"/>
                <a:gd name="connsiteY9" fmla="*/ 42446 h 177852"/>
                <a:gd name="connsiteX10" fmla="*/ 113220 w 127106"/>
                <a:gd name="connsiteY10" fmla="*/ 31632 h 177852"/>
                <a:gd name="connsiteX11" fmla="*/ 95489 w 127106"/>
                <a:gd name="connsiteY11" fmla="*/ 19056 h 177852"/>
                <a:gd name="connsiteX12" fmla="*/ 74214 w 127106"/>
                <a:gd name="connsiteY12" fmla="*/ 32347 h 177852"/>
                <a:gd name="connsiteX13" fmla="*/ 65523 w 127106"/>
                <a:gd name="connsiteY13" fmla="*/ 67433 h 177852"/>
                <a:gd name="connsiteX14" fmla="*/ 51518 w 127106"/>
                <a:gd name="connsiteY14" fmla="*/ 67433 h 177852"/>
                <a:gd name="connsiteX15" fmla="*/ 45663 w 127106"/>
                <a:gd name="connsiteY15" fmla="*/ 71332 h 177852"/>
                <a:gd name="connsiteX16" fmla="*/ 51161 w 127106"/>
                <a:gd name="connsiteY16" fmla="*/ 73817 h 177852"/>
                <a:gd name="connsiteX17" fmla="*/ 64284 w 127106"/>
                <a:gd name="connsiteY17" fmla="*/ 73817 h 177852"/>
                <a:gd name="connsiteX18" fmla="*/ 48682 w 127106"/>
                <a:gd name="connsiteY18" fmla="*/ 157639 h 177852"/>
                <a:gd name="connsiteX19" fmla="*/ 36265 w 127106"/>
                <a:gd name="connsiteY19" fmla="*/ 175002 h 177852"/>
                <a:gd name="connsiteX20" fmla="*/ 28464 w 127106"/>
                <a:gd name="connsiteY20" fmla="*/ 172875 h 177852"/>
                <a:gd name="connsiteX21" fmla="*/ 36265 w 127106"/>
                <a:gd name="connsiteY21" fmla="*/ 163133 h 177852"/>
                <a:gd name="connsiteX22" fmla="*/ 29179 w 127106"/>
                <a:gd name="connsiteY22" fmla="*/ 156573 h 177852"/>
                <a:gd name="connsiteX23" fmla="*/ 19066 w 127106"/>
                <a:gd name="connsiteY23" fmla="*/ 167388 h 177852"/>
                <a:gd name="connsiteX24" fmla="*/ 36265 w 127106"/>
                <a:gd name="connsiteY24" fmla="*/ 179965 h 177852"/>
                <a:gd name="connsiteX25" fmla="*/ 57548 w 127106"/>
                <a:gd name="connsiteY25" fmla="*/ 164370 h 177852"/>
                <a:gd name="connsiteX26" fmla="*/ 68359 w 127106"/>
                <a:gd name="connsiteY26" fmla="*/ 128570 h 177852"/>
                <a:gd name="connsiteX27" fmla="*/ 78290 w 127106"/>
                <a:gd name="connsiteY27" fmla="*/ 73817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7106" h="177852">
                  <a:moveTo>
                    <a:pt x="78290" y="73817"/>
                  </a:moveTo>
                  <a:lnTo>
                    <a:pt x="95671" y="73817"/>
                  </a:lnTo>
                  <a:cubicBezTo>
                    <a:pt x="99215" y="73817"/>
                    <a:pt x="101519" y="73817"/>
                    <a:pt x="101519" y="69919"/>
                  </a:cubicBezTo>
                  <a:cubicBezTo>
                    <a:pt x="101519" y="67433"/>
                    <a:pt x="99215" y="67433"/>
                    <a:pt x="96021" y="67433"/>
                  </a:cubicBezTo>
                  <a:lnTo>
                    <a:pt x="79529" y="67433"/>
                  </a:lnTo>
                  <a:cubicBezTo>
                    <a:pt x="83612" y="44924"/>
                    <a:pt x="85027" y="36778"/>
                    <a:pt x="86449" y="31632"/>
                  </a:cubicBezTo>
                  <a:cubicBezTo>
                    <a:pt x="87339" y="27734"/>
                    <a:pt x="91239" y="24018"/>
                    <a:pt x="95489" y="24018"/>
                  </a:cubicBezTo>
                  <a:cubicBezTo>
                    <a:pt x="95671" y="24018"/>
                    <a:pt x="100454" y="24018"/>
                    <a:pt x="103823" y="26146"/>
                  </a:cubicBezTo>
                  <a:cubicBezTo>
                    <a:pt x="96553" y="28449"/>
                    <a:pt x="96021" y="34824"/>
                    <a:pt x="96021" y="35888"/>
                  </a:cubicBezTo>
                  <a:cubicBezTo>
                    <a:pt x="96021" y="39786"/>
                    <a:pt x="99040" y="42446"/>
                    <a:pt x="103115" y="42446"/>
                  </a:cubicBezTo>
                  <a:cubicBezTo>
                    <a:pt x="107906" y="42446"/>
                    <a:pt x="113220" y="38373"/>
                    <a:pt x="113220" y="31632"/>
                  </a:cubicBezTo>
                  <a:cubicBezTo>
                    <a:pt x="113220" y="23486"/>
                    <a:pt x="104537" y="19056"/>
                    <a:pt x="95489" y="19056"/>
                  </a:cubicBezTo>
                  <a:cubicBezTo>
                    <a:pt x="87688" y="19056"/>
                    <a:pt x="79005" y="23486"/>
                    <a:pt x="74214" y="32347"/>
                  </a:cubicBezTo>
                  <a:cubicBezTo>
                    <a:pt x="70664" y="38905"/>
                    <a:pt x="69249" y="46878"/>
                    <a:pt x="65523" y="67433"/>
                  </a:cubicBezTo>
                  <a:lnTo>
                    <a:pt x="51518" y="67433"/>
                  </a:lnTo>
                  <a:cubicBezTo>
                    <a:pt x="47975" y="67433"/>
                    <a:pt x="45663" y="67433"/>
                    <a:pt x="45663" y="71332"/>
                  </a:cubicBezTo>
                  <a:cubicBezTo>
                    <a:pt x="45663" y="73817"/>
                    <a:pt x="47975" y="73817"/>
                    <a:pt x="51161" y="73817"/>
                  </a:cubicBezTo>
                  <a:lnTo>
                    <a:pt x="64284" y="73817"/>
                  </a:lnTo>
                  <a:cubicBezTo>
                    <a:pt x="64110" y="74881"/>
                    <a:pt x="52932" y="138678"/>
                    <a:pt x="48682" y="157639"/>
                  </a:cubicBezTo>
                  <a:cubicBezTo>
                    <a:pt x="47792" y="161536"/>
                    <a:pt x="44781" y="175002"/>
                    <a:pt x="36265" y="175002"/>
                  </a:cubicBezTo>
                  <a:cubicBezTo>
                    <a:pt x="36090" y="175002"/>
                    <a:pt x="31833" y="175002"/>
                    <a:pt x="28464" y="172875"/>
                  </a:cubicBezTo>
                  <a:cubicBezTo>
                    <a:pt x="35733" y="170572"/>
                    <a:pt x="36265" y="164197"/>
                    <a:pt x="36265" y="163133"/>
                  </a:cubicBezTo>
                  <a:cubicBezTo>
                    <a:pt x="36265" y="159234"/>
                    <a:pt x="33255" y="156573"/>
                    <a:pt x="29179" y="156573"/>
                  </a:cubicBezTo>
                  <a:cubicBezTo>
                    <a:pt x="24389" y="156573"/>
                    <a:pt x="19066" y="160647"/>
                    <a:pt x="19066" y="167388"/>
                  </a:cubicBezTo>
                  <a:cubicBezTo>
                    <a:pt x="19066" y="175359"/>
                    <a:pt x="27400" y="179965"/>
                    <a:pt x="36265" y="179965"/>
                  </a:cubicBezTo>
                  <a:cubicBezTo>
                    <a:pt x="47618" y="179965"/>
                    <a:pt x="55418" y="168269"/>
                    <a:pt x="57548" y="164370"/>
                  </a:cubicBezTo>
                  <a:cubicBezTo>
                    <a:pt x="63927" y="152501"/>
                    <a:pt x="68010" y="130697"/>
                    <a:pt x="68359" y="128570"/>
                  </a:cubicBezTo>
                  <a:lnTo>
                    <a:pt x="78290" y="7381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719" name="Forme libre : forme 3718">
              <a:extLst>
                <a:ext uri="{FF2B5EF4-FFF2-40B4-BE49-F238E27FC236}">
                  <a16:creationId xmlns:a16="http://schemas.microsoft.com/office/drawing/2014/main" id="{E6B559A6-3592-4B5B-855C-532C84E35C2A}"/>
                </a:ext>
              </a:extLst>
            </p:cNvPr>
            <p:cNvSpPr/>
            <p:nvPr>
              <p:custDataLst>
                <p:tags r:id="rId192"/>
              </p:custDataLst>
            </p:nvPr>
          </p:nvSpPr>
          <p:spPr>
            <a:xfrm>
              <a:off x="7868712" y="-14889941"/>
              <a:ext cx="76264" cy="152445"/>
            </a:xfrm>
            <a:custGeom>
              <a:avLst/>
              <a:gdLst>
                <a:gd name="connsiteX0" fmla="*/ 68185 w 76264"/>
                <a:gd name="connsiteY0" fmla="*/ 25789 h 152445"/>
                <a:gd name="connsiteX1" fmla="*/ 61090 w 76264"/>
                <a:gd name="connsiteY1" fmla="*/ 19056 h 152445"/>
                <a:gd name="connsiteX2" fmla="*/ 51160 w 76264"/>
                <a:gd name="connsiteY2" fmla="*/ 28797 h 152445"/>
                <a:gd name="connsiteX3" fmla="*/ 58255 w 76264"/>
                <a:gd name="connsiteY3" fmla="*/ 35539 h 152445"/>
                <a:gd name="connsiteX4" fmla="*/ 68185 w 76264"/>
                <a:gd name="connsiteY4" fmla="*/ 25789 h 152445"/>
                <a:gd name="connsiteX5" fmla="*/ 32007 w 76264"/>
                <a:gd name="connsiteY5" fmla="*/ 115818 h 152445"/>
                <a:gd name="connsiteX6" fmla="*/ 30418 w 76264"/>
                <a:gd name="connsiteY6" fmla="*/ 123258 h 152445"/>
                <a:gd name="connsiteX7" fmla="*/ 47259 w 76264"/>
                <a:gd name="connsiteY7" fmla="*/ 138319 h 152445"/>
                <a:gd name="connsiteX8" fmla="*/ 72792 w 76264"/>
                <a:gd name="connsiteY8" fmla="*/ 111206 h 152445"/>
                <a:gd name="connsiteX9" fmla="*/ 69956 w 76264"/>
                <a:gd name="connsiteY9" fmla="*/ 108903 h 152445"/>
                <a:gd name="connsiteX10" fmla="*/ 66588 w 76264"/>
                <a:gd name="connsiteY10" fmla="*/ 111919 h 152445"/>
                <a:gd name="connsiteX11" fmla="*/ 47792 w 76264"/>
                <a:gd name="connsiteY11" fmla="*/ 133357 h 152445"/>
                <a:gd name="connsiteX12" fmla="*/ 43359 w 76264"/>
                <a:gd name="connsiteY12" fmla="*/ 127157 h 152445"/>
                <a:gd name="connsiteX13" fmla="*/ 46195 w 76264"/>
                <a:gd name="connsiteY13" fmla="*/ 115818 h 152445"/>
                <a:gd name="connsiteX14" fmla="*/ 51868 w 76264"/>
                <a:gd name="connsiteY14" fmla="*/ 101638 h 152445"/>
                <a:gd name="connsiteX15" fmla="*/ 60558 w 76264"/>
                <a:gd name="connsiteY15" fmla="*/ 79129 h 152445"/>
                <a:gd name="connsiteX16" fmla="*/ 61622 w 76264"/>
                <a:gd name="connsiteY16" fmla="*/ 73459 h 152445"/>
                <a:gd name="connsiteX17" fmla="*/ 44773 w 76264"/>
                <a:gd name="connsiteY17" fmla="*/ 58397 h 152445"/>
                <a:gd name="connsiteX18" fmla="*/ 19066 w 76264"/>
                <a:gd name="connsiteY18" fmla="*/ 85512 h 152445"/>
                <a:gd name="connsiteX19" fmla="*/ 22077 w 76264"/>
                <a:gd name="connsiteY19" fmla="*/ 87814 h 152445"/>
                <a:gd name="connsiteX20" fmla="*/ 25270 w 76264"/>
                <a:gd name="connsiteY20" fmla="*/ 84980 h 152445"/>
                <a:gd name="connsiteX21" fmla="*/ 44241 w 76264"/>
                <a:gd name="connsiteY21" fmla="*/ 63359 h 152445"/>
                <a:gd name="connsiteX22" fmla="*/ 48674 w 76264"/>
                <a:gd name="connsiteY22" fmla="*/ 69561 h 152445"/>
                <a:gd name="connsiteX23" fmla="*/ 43184 w 76264"/>
                <a:gd name="connsiteY23" fmla="*/ 87283 h 152445"/>
                <a:gd name="connsiteX24" fmla="*/ 32007 w 76264"/>
                <a:gd name="connsiteY24" fmla="*/ 11581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6264" h="152445">
                  <a:moveTo>
                    <a:pt x="68185" y="25789"/>
                  </a:moveTo>
                  <a:cubicBezTo>
                    <a:pt x="68185" y="22954"/>
                    <a:pt x="66055" y="19056"/>
                    <a:pt x="61090" y="19056"/>
                  </a:cubicBezTo>
                  <a:cubicBezTo>
                    <a:pt x="56300" y="19056"/>
                    <a:pt x="51160" y="23660"/>
                    <a:pt x="51160" y="28797"/>
                  </a:cubicBezTo>
                  <a:cubicBezTo>
                    <a:pt x="51160" y="31815"/>
                    <a:pt x="53464" y="35539"/>
                    <a:pt x="58255" y="35539"/>
                  </a:cubicBezTo>
                  <a:cubicBezTo>
                    <a:pt x="63394" y="35539"/>
                    <a:pt x="68185" y="30576"/>
                    <a:pt x="68185" y="25789"/>
                  </a:cubicBezTo>
                  <a:close/>
                  <a:moveTo>
                    <a:pt x="32007" y="115818"/>
                  </a:moveTo>
                  <a:cubicBezTo>
                    <a:pt x="31300" y="118121"/>
                    <a:pt x="30418" y="120248"/>
                    <a:pt x="30418" y="123258"/>
                  </a:cubicBezTo>
                  <a:cubicBezTo>
                    <a:pt x="30418" y="131588"/>
                    <a:pt x="37504" y="138319"/>
                    <a:pt x="47259" y="138319"/>
                  </a:cubicBezTo>
                  <a:cubicBezTo>
                    <a:pt x="64991" y="138319"/>
                    <a:pt x="72792" y="113866"/>
                    <a:pt x="72792" y="111206"/>
                  </a:cubicBezTo>
                  <a:cubicBezTo>
                    <a:pt x="72792" y="108903"/>
                    <a:pt x="70488" y="108903"/>
                    <a:pt x="69956" y="108903"/>
                  </a:cubicBezTo>
                  <a:cubicBezTo>
                    <a:pt x="67470" y="108903"/>
                    <a:pt x="67295" y="109967"/>
                    <a:pt x="66588" y="111919"/>
                  </a:cubicBezTo>
                  <a:cubicBezTo>
                    <a:pt x="62504" y="126093"/>
                    <a:pt x="54703" y="133357"/>
                    <a:pt x="47792" y="133357"/>
                  </a:cubicBezTo>
                  <a:cubicBezTo>
                    <a:pt x="44241" y="133357"/>
                    <a:pt x="43359" y="131056"/>
                    <a:pt x="43359" y="127157"/>
                  </a:cubicBezTo>
                  <a:cubicBezTo>
                    <a:pt x="43359" y="123083"/>
                    <a:pt x="44598" y="119717"/>
                    <a:pt x="46195" y="115818"/>
                  </a:cubicBezTo>
                  <a:cubicBezTo>
                    <a:pt x="47967" y="111031"/>
                    <a:pt x="49921" y="106244"/>
                    <a:pt x="51868" y="101638"/>
                  </a:cubicBezTo>
                  <a:cubicBezTo>
                    <a:pt x="53464" y="97383"/>
                    <a:pt x="59851" y="81256"/>
                    <a:pt x="60558" y="79129"/>
                  </a:cubicBezTo>
                  <a:cubicBezTo>
                    <a:pt x="61090" y="77358"/>
                    <a:pt x="61622" y="75230"/>
                    <a:pt x="61622" y="73459"/>
                  </a:cubicBezTo>
                  <a:cubicBezTo>
                    <a:pt x="61622" y="65130"/>
                    <a:pt x="54529" y="58397"/>
                    <a:pt x="44773" y="58397"/>
                  </a:cubicBezTo>
                  <a:cubicBezTo>
                    <a:pt x="27224" y="58397"/>
                    <a:pt x="19066" y="82495"/>
                    <a:pt x="19066" y="85512"/>
                  </a:cubicBezTo>
                  <a:cubicBezTo>
                    <a:pt x="19066" y="87814"/>
                    <a:pt x="21552" y="87814"/>
                    <a:pt x="22077" y="87814"/>
                  </a:cubicBezTo>
                  <a:cubicBezTo>
                    <a:pt x="24563" y="87814"/>
                    <a:pt x="24738" y="86926"/>
                    <a:pt x="25270" y="84980"/>
                  </a:cubicBezTo>
                  <a:cubicBezTo>
                    <a:pt x="29885" y="69736"/>
                    <a:pt x="37687" y="63359"/>
                    <a:pt x="44241" y="63359"/>
                  </a:cubicBezTo>
                  <a:cubicBezTo>
                    <a:pt x="47085" y="63359"/>
                    <a:pt x="48674" y="64773"/>
                    <a:pt x="48674" y="69561"/>
                  </a:cubicBezTo>
                  <a:cubicBezTo>
                    <a:pt x="48674" y="73634"/>
                    <a:pt x="47617" y="76294"/>
                    <a:pt x="43184" y="87283"/>
                  </a:cubicBezTo>
                  <a:lnTo>
                    <a:pt x="32007" y="11581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720" name="Forme libre : forme 3719">
              <a:extLst>
                <a:ext uri="{FF2B5EF4-FFF2-40B4-BE49-F238E27FC236}">
                  <a16:creationId xmlns:a16="http://schemas.microsoft.com/office/drawing/2014/main" id="{6392B541-290F-40D1-97B4-C97C5D7FF6F7}"/>
                </a:ext>
              </a:extLst>
            </p:cNvPr>
            <p:cNvSpPr/>
            <p:nvPr>
              <p:custDataLst>
                <p:tags r:id="rId193"/>
              </p:custDataLst>
            </p:nvPr>
          </p:nvSpPr>
          <p:spPr>
            <a:xfrm>
              <a:off x="8029021" y="-14927835"/>
              <a:ext cx="203371" cy="127038"/>
            </a:xfrm>
            <a:custGeom>
              <a:avLst/>
              <a:gdLst>
                <a:gd name="connsiteX0" fmla="*/ 178855 w 203370"/>
                <a:gd name="connsiteY0" fmla="*/ 29179 h 127037"/>
                <a:gd name="connsiteX1" fmla="*/ 187967 w 203370"/>
                <a:gd name="connsiteY1" fmla="*/ 24113 h 127037"/>
                <a:gd name="connsiteX2" fmla="*/ 179109 w 203370"/>
                <a:gd name="connsiteY2" fmla="*/ 19056 h 127037"/>
                <a:gd name="connsiteX3" fmla="*/ 27932 w 203370"/>
                <a:gd name="connsiteY3" fmla="*/ 19056 h 127037"/>
                <a:gd name="connsiteX4" fmla="*/ 19066 w 203370"/>
                <a:gd name="connsiteY4" fmla="*/ 24113 h 127037"/>
                <a:gd name="connsiteX5" fmla="*/ 28186 w 203370"/>
                <a:gd name="connsiteY5" fmla="*/ 29179 h 127037"/>
                <a:gd name="connsiteX6" fmla="*/ 178855 w 203370"/>
                <a:gd name="connsiteY6" fmla="*/ 29179 h 127037"/>
                <a:gd name="connsiteX7" fmla="*/ 179109 w 203370"/>
                <a:gd name="connsiteY7" fmla="*/ 127371 h 127037"/>
                <a:gd name="connsiteX8" fmla="*/ 187967 w 203370"/>
                <a:gd name="connsiteY8" fmla="*/ 122313 h 127037"/>
                <a:gd name="connsiteX9" fmla="*/ 178855 w 203370"/>
                <a:gd name="connsiteY9" fmla="*/ 117248 h 127037"/>
                <a:gd name="connsiteX10" fmla="*/ 28186 w 203370"/>
                <a:gd name="connsiteY10" fmla="*/ 117248 h 127037"/>
                <a:gd name="connsiteX11" fmla="*/ 19066 w 203370"/>
                <a:gd name="connsiteY11" fmla="*/ 122313 h 127037"/>
                <a:gd name="connsiteX12" fmla="*/ 27932 w 203370"/>
                <a:gd name="connsiteY12" fmla="*/ 127371 h 127037"/>
                <a:gd name="connsiteX13" fmla="*/ 179109 w 203370"/>
                <a:gd name="connsiteY13" fmla="*/ 127371 h 127037"/>
                <a:gd name="connsiteX14" fmla="*/ 179109 w 203370"/>
                <a:gd name="connsiteY14" fmla="*/ 78279 h 127037"/>
                <a:gd name="connsiteX15" fmla="*/ 187967 w 203370"/>
                <a:gd name="connsiteY15" fmla="*/ 73213 h 127037"/>
                <a:gd name="connsiteX16" fmla="*/ 179109 w 203370"/>
                <a:gd name="connsiteY16" fmla="*/ 68156 h 127037"/>
                <a:gd name="connsiteX17" fmla="*/ 27932 w 203370"/>
                <a:gd name="connsiteY17" fmla="*/ 68156 h 127037"/>
                <a:gd name="connsiteX18" fmla="*/ 19066 w 203370"/>
                <a:gd name="connsiteY18" fmla="*/ 73213 h 127037"/>
                <a:gd name="connsiteX19" fmla="*/ 27932 w 203370"/>
                <a:gd name="connsiteY19" fmla="*/ 78279 h 127037"/>
                <a:gd name="connsiteX20" fmla="*/ 179109 w 203370"/>
                <a:gd name="connsiteY20" fmla="*/ 78279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3370" h="127037">
                  <a:moveTo>
                    <a:pt x="178855" y="29179"/>
                  </a:moveTo>
                  <a:cubicBezTo>
                    <a:pt x="183160" y="29179"/>
                    <a:pt x="187967" y="29179"/>
                    <a:pt x="187967" y="24113"/>
                  </a:cubicBezTo>
                  <a:cubicBezTo>
                    <a:pt x="187967" y="19056"/>
                    <a:pt x="183415" y="19056"/>
                    <a:pt x="179109" y="19056"/>
                  </a:cubicBezTo>
                  <a:lnTo>
                    <a:pt x="27932" y="19056"/>
                  </a:lnTo>
                  <a:cubicBezTo>
                    <a:pt x="23626" y="19056"/>
                    <a:pt x="19066" y="19056"/>
                    <a:pt x="19066" y="24113"/>
                  </a:cubicBezTo>
                  <a:cubicBezTo>
                    <a:pt x="19066" y="29179"/>
                    <a:pt x="24134" y="29179"/>
                    <a:pt x="28186" y="29179"/>
                  </a:cubicBezTo>
                  <a:lnTo>
                    <a:pt x="178855" y="29179"/>
                  </a:lnTo>
                  <a:close/>
                  <a:moveTo>
                    <a:pt x="179109" y="127371"/>
                  </a:moveTo>
                  <a:cubicBezTo>
                    <a:pt x="183415" y="127371"/>
                    <a:pt x="187967" y="127371"/>
                    <a:pt x="187967" y="122313"/>
                  </a:cubicBezTo>
                  <a:cubicBezTo>
                    <a:pt x="187967" y="117248"/>
                    <a:pt x="183160" y="117248"/>
                    <a:pt x="178855" y="117248"/>
                  </a:cubicBezTo>
                  <a:lnTo>
                    <a:pt x="28186" y="117248"/>
                  </a:lnTo>
                  <a:cubicBezTo>
                    <a:pt x="24134" y="117248"/>
                    <a:pt x="19066" y="117248"/>
                    <a:pt x="19066" y="122313"/>
                  </a:cubicBezTo>
                  <a:cubicBezTo>
                    <a:pt x="19066" y="127371"/>
                    <a:pt x="23626" y="127371"/>
                    <a:pt x="27932" y="127371"/>
                  </a:cubicBezTo>
                  <a:lnTo>
                    <a:pt x="179109" y="127371"/>
                  </a:lnTo>
                  <a:close/>
                  <a:moveTo>
                    <a:pt x="179109" y="78279"/>
                  </a:moveTo>
                  <a:cubicBezTo>
                    <a:pt x="183415" y="78279"/>
                    <a:pt x="187967" y="78279"/>
                    <a:pt x="187967" y="73213"/>
                  </a:cubicBezTo>
                  <a:cubicBezTo>
                    <a:pt x="187967" y="68156"/>
                    <a:pt x="183415" y="68156"/>
                    <a:pt x="179109" y="68156"/>
                  </a:cubicBezTo>
                  <a:lnTo>
                    <a:pt x="27932" y="68156"/>
                  </a:lnTo>
                  <a:cubicBezTo>
                    <a:pt x="23626" y="68156"/>
                    <a:pt x="19066" y="68156"/>
                    <a:pt x="19066" y="73213"/>
                  </a:cubicBezTo>
                  <a:cubicBezTo>
                    <a:pt x="19066" y="78279"/>
                    <a:pt x="23626" y="78279"/>
                    <a:pt x="27932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721" name="Forme libre : forme 3720">
              <a:extLst>
                <a:ext uri="{FF2B5EF4-FFF2-40B4-BE49-F238E27FC236}">
                  <a16:creationId xmlns:a16="http://schemas.microsoft.com/office/drawing/2014/main" id="{5F2286D5-5095-4BF8-8887-E545A21D55A2}"/>
                </a:ext>
              </a:extLst>
            </p:cNvPr>
            <p:cNvSpPr/>
            <p:nvPr>
              <p:custDataLst>
                <p:tags r:id="rId194"/>
              </p:custDataLst>
            </p:nvPr>
          </p:nvSpPr>
          <p:spPr>
            <a:xfrm>
              <a:off x="8295870" y="-14988837"/>
              <a:ext cx="152528" cy="254075"/>
            </a:xfrm>
            <a:custGeom>
              <a:avLst/>
              <a:gdLst>
                <a:gd name="connsiteX0" fmla="*/ 98579 w 152528"/>
                <a:gd name="connsiteY0" fmla="*/ 96254 h 254075"/>
                <a:gd name="connsiteX1" fmla="*/ 120362 w 152528"/>
                <a:gd name="connsiteY1" fmla="*/ 96254 h 254075"/>
                <a:gd name="connsiteX2" fmla="*/ 127957 w 152528"/>
                <a:gd name="connsiteY2" fmla="*/ 91189 h 254075"/>
                <a:gd name="connsiteX3" fmla="*/ 121117 w 152528"/>
                <a:gd name="connsiteY3" fmla="*/ 88402 h 254075"/>
                <a:gd name="connsiteX4" fmla="*/ 100105 w 152528"/>
                <a:gd name="connsiteY4" fmla="*/ 88402 h 254075"/>
                <a:gd name="connsiteX5" fmla="*/ 105419 w 152528"/>
                <a:gd name="connsiteY5" fmla="*/ 59557 h 254075"/>
                <a:gd name="connsiteX6" fmla="*/ 111497 w 152528"/>
                <a:gd name="connsiteY6" fmla="*/ 33236 h 254075"/>
                <a:gd name="connsiteX7" fmla="*/ 123397 w 152528"/>
                <a:gd name="connsiteY7" fmla="*/ 24629 h 254075"/>
                <a:gd name="connsiteX8" fmla="*/ 135806 w 152528"/>
                <a:gd name="connsiteY8" fmla="*/ 29187 h 254075"/>
                <a:gd name="connsiteX9" fmla="*/ 122134 w 152528"/>
                <a:gd name="connsiteY9" fmla="*/ 42850 h 254075"/>
                <a:gd name="connsiteX10" fmla="*/ 131500 w 152528"/>
                <a:gd name="connsiteY10" fmla="*/ 51704 h 254075"/>
                <a:gd name="connsiteX11" fmla="*/ 145426 w 152528"/>
                <a:gd name="connsiteY11" fmla="*/ 36523 h 254075"/>
                <a:gd name="connsiteX12" fmla="*/ 123397 w 152528"/>
                <a:gd name="connsiteY12" fmla="*/ 19056 h 254075"/>
                <a:gd name="connsiteX13" fmla="*/ 91239 w 152528"/>
                <a:gd name="connsiteY13" fmla="*/ 48670 h 254075"/>
                <a:gd name="connsiteX14" fmla="*/ 82882 w 152528"/>
                <a:gd name="connsiteY14" fmla="*/ 88402 h 254075"/>
                <a:gd name="connsiteX15" fmla="*/ 65412 w 152528"/>
                <a:gd name="connsiteY15" fmla="*/ 88402 h 254075"/>
                <a:gd name="connsiteX16" fmla="*/ 57810 w 152528"/>
                <a:gd name="connsiteY16" fmla="*/ 93214 h 254075"/>
                <a:gd name="connsiteX17" fmla="*/ 64904 w 152528"/>
                <a:gd name="connsiteY17" fmla="*/ 96254 h 254075"/>
                <a:gd name="connsiteX18" fmla="*/ 81619 w 152528"/>
                <a:gd name="connsiteY18" fmla="*/ 96254 h 254075"/>
                <a:gd name="connsiteX19" fmla="*/ 62624 w 152528"/>
                <a:gd name="connsiteY19" fmla="*/ 196224 h 254075"/>
                <a:gd name="connsiteX20" fmla="*/ 40595 w 152528"/>
                <a:gd name="connsiteY20" fmla="*/ 243800 h 254075"/>
                <a:gd name="connsiteX21" fmla="*/ 28440 w 152528"/>
                <a:gd name="connsiteY21" fmla="*/ 239252 h 254075"/>
                <a:gd name="connsiteX22" fmla="*/ 42366 w 152528"/>
                <a:gd name="connsiteY22" fmla="*/ 225579 h 254075"/>
                <a:gd name="connsiteX23" fmla="*/ 33000 w 152528"/>
                <a:gd name="connsiteY23" fmla="*/ 216725 h 254075"/>
                <a:gd name="connsiteX24" fmla="*/ 19066 w 152528"/>
                <a:gd name="connsiteY24" fmla="*/ 231907 h 254075"/>
                <a:gd name="connsiteX25" fmla="*/ 40595 w 152528"/>
                <a:gd name="connsiteY25" fmla="*/ 249375 h 254075"/>
                <a:gd name="connsiteX26" fmla="*/ 69210 w 152528"/>
                <a:gd name="connsiteY26" fmla="*/ 224825 h 254075"/>
                <a:gd name="connsiteX27" fmla="*/ 83391 w 152528"/>
                <a:gd name="connsiteY27" fmla="*/ 176479 h 254075"/>
                <a:gd name="connsiteX28" fmla="*/ 98579 w 152528"/>
                <a:gd name="connsiteY28" fmla="*/ 96254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254075">
                  <a:moveTo>
                    <a:pt x="98579" y="96254"/>
                  </a:moveTo>
                  <a:lnTo>
                    <a:pt x="120362" y="96254"/>
                  </a:lnTo>
                  <a:cubicBezTo>
                    <a:pt x="125422" y="96254"/>
                    <a:pt x="127957" y="96254"/>
                    <a:pt x="127957" y="91189"/>
                  </a:cubicBezTo>
                  <a:cubicBezTo>
                    <a:pt x="127957" y="88402"/>
                    <a:pt x="125422" y="88402"/>
                    <a:pt x="121117" y="88402"/>
                  </a:cubicBezTo>
                  <a:lnTo>
                    <a:pt x="100105" y="88402"/>
                  </a:lnTo>
                  <a:lnTo>
                    <a:pt x="105419" y="59557"/>
                  </a:lnTo>
                  <a:cubicBezTo>
                    <a:pt x="106436" y="54236"/>
                    <a:pt x="109979" y="36269"/>
                    <a:pt x="111497" y="33236"/>
                  </a:cubicBezTo>
                  <a:cubicBezTo>
                    <a:pt x="113777" y="28424"/>
                    <a:pt x="118082" y="24629"/>
                    <a:pt x="123397" y="24629"/>
                  </a:cubicBezTo>
                  <a:cubicBezTo>
                    <a:pt x="124414" y="24629"/>
                    <a:pt x="131000" y="24629"/>
                    <a:pt x="135806" y="29187"/>
                  </a:cubicBezTo>
                  <a:cubicBezTo>
                    <a:pt x="124668" y="30195"/>
                    <a:pt x="122134" y="39056"/>
                    <a:pt x="122134" y="42850"/>
                  </a:cubicBezTo>
                  <a:cubicBezTo>
                    <a:pt x="122134" y="48670"/>
                    <a:pt x="126694" y="51704"/>
                    <a:pt x="131500" y="51704"/>
                  </a:cubicBezTo>
                  <a:cubicBezTo>
                    <a:pt x="138086" y="51704"/>
                    <a:pt x="145426" y="46138"/>
                    <a:pt x="145426" y="36523"/>
                  </a:cubicBezTo>
                  <a:cubicBezTo>
                    <a:pt x="145426" y="24883"/>
                    <a:pt x="133780" y="19056"/>
                    <a:pt x="123397" y="19056"/>
                  </a:cubicBezTo>
                  <a:cubicBezTo>
                    <a:pt x="114793" y="19056"/>
                    <a:pt x="98834" y="23613"/>
                    <a:pt x="91239" y="48670"/>
                  </a:cubicBezTo>
                  <a:cubicBezTo>
                    <a:pt x="89722" y="53983"/>
                    <a:pt x="88959" y="56516"/>
                    <a:pt x="82882" y="88402"/>
                  </a:cubicBezTo>
                  <a:lnTo>
                    <a:pt x="65412" y="88402"/>
                  </a:lnTo>
                  <a:cubicBezTo>
                    <a:pt x="60598" y="88402"/>
                    <a:pt x="57810" y="88402"/>
                    <a:pt x="57810" y="93214"/>
                  </a:cubicBezTo>
                  <a:cubicBezTo>
                    <a:pt x="57810" y="96254"/>
                    <a:pt x="60089" y="96254"/>
                    <a:pt x="64904" y="96254"/>
                  </a:cubicBezTo>
                  <a:lnTo>
                    <a:pt x="81619" y="96254"/>
                  </a:lnTo>
                  <a:lnTo>
                    <a:pt x="62624" y="196224"/>
                  </a:lnTo>
                  <a:cubicBezTo>
                    <a:pt x="58064" y="220774"/>
                    <a:pt x="53758" y="243800"/>
                    <a:pt x="40595" y="243800"/>
                  </a:cubicBezTo>
                  <a:cubicBezTo>
                    <a:pt x="39578" y="243800"/>
                    <a:pt x="33247" y="243800"/>
                    <a:pt x="28440" y="239252"/>
                  </a:cubicBezTo>
                  <a:cubicBezTo>
                    <a:pt x="40086" y="238489"/>
                    <a:pt x="42366" y="229373"/>
                    <a:pt x="42366" y="225579"/>
                  </a:cubicBezTo>
                  <a:cubicBezTo>
                    <a:pt x="42366" y="219759"/>
                    <a:pt x="37806" y="216725"/>
                    <a:pt x="33000" y="216725"/>
                  </a:cubicBezTo>
                  <a:cubicBezTo>
                    <a:pt x="26414" y="216725"/>
                    <a:pt x="19066" y="222291"/>
                    <a:pt x="19066" y="231907"/>
                  </a:cubicBezTo>
                  <a:cubicBezTo>
                    <a:pt x="19066" y="243301"/>
                    <a:pt x="30212" y="249375"/>
                    <a:pt x="40595" y="249375"/>
                  </a:cubicBezTo>
                  <a:cubicBezTo>
                    <a:pt x="54521" y="249375"/>
                    <a:pt x="64650" y="234440"/>
                    <a:pt x="69210" y="224825"/>
                  </a:cubicBezTo>
                  <a:cubicBezTo>
                    <a:pt x="77313" y="208874"/>
                    <a:pt x="83136" y="178250"/>
                    <a:pt x="83391" y="176479"/>
                  </a:cubicBezTo>
                  <a:lnTo>
                    <a:pt x="98579" y="962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722" name="Forme libre : forme 3721">
              <a:extLst>
                <a:ext uri="{FF2B5EF4-FFF2-40B4-BE49-F238E27FC236}">
                  <a16:creationId xmlns:a16="http://schemas.microsoft.com/office/drawing/2014/main" id="{1D143A00-B2F5-4CA3-9C0B-3953D7EAC636}"/>
                </a:ext>
              </a:extLst>
            </p:cNvPr>
            <p:cNvSpPr/>
            <p:nvPr>
              <p:custDataLst>
                <p:tags r:id="rId195"/>
              </p:custDataLst>
            </p:nvPr>
          </p:nvSpPr>
          <p:spPr>
            <a:xfrm>
              <a:off x="8447365" y="-15056816"/>
              <a:ext cx="101685" cy="177853"/>
            </a:xfrm>
            <a:custGeom>
              <a:avLst/>
              <a:gdLst>
                <a:gd name="connsiteX0" fmla="*/ 53997 w 101685"/>
                <a:gd name="connsiteY0" fmla="*/ 69736 h 177852"/>
                <a:gd name="connsiteX1" fmla="*/ 63744 w 101685"/>
                <a:gd name="connsiteY1" fmla="*/ 71690 h 177852"/>
                <a:gd name="connsiteX2" fmla="*/ 77043 w 101685"/>
                <a:gd name="connsiteY2" fmla="*/ 74349 h 177852"/>
                <a:gd name="connsiteX3" fmla="*/ 84669 w 101685"/>
                <a:gd name="connsiteY3" fmla="*/ 67433 h 177852"/>
                <a:gd name="connsiteX4" fmla="*/ 77043 w 101685"/>
                <a:gd name="connsiteY4" fmla="*/ 60526 h 177852"/>
                <a:gd name="connsiteX5" fmla="*/ 63744 w 101685"/>
                <a:gd name="connsiteY5" fmla="*/ 63178 h 177852"/>
                <a:gd name="connsiteX6" fmla="*/ 53997 w 101685"/>
                <a:gd name="connsiteY6" fmla="*/ 65130 h 177852"/>
                <a:gd name="connsiteX7" fmla="*/ 56476 w 101685"/>
                <a:gd name="connsiteY7" fmla="*/ 45988 h 177852"/>
                <a:gd name="connsiteX8" fmla="*/ 58779 w 101685"/>
                <a:gd name="connsiteY8" fmla="*/ 27202 h 177852"/>
                <a:gd name="connsiteX9" fmla="*/ 51868 w 101685"/>
                <a:gd name="connsiteY9" fmla="*/ 19056 h 177852"/>
                <a:gd name="connsiteX10" fmla="*/ 44948 w 101685"/>
                <a:gd name="connsiteY10" fmla="*/ 27202 h 177852"/>
                <a:gd name="connsiteX11" fmla="*/ 47435 w 101685"/>
                <a:gd name="connsiteY11" fmla="*/ 47942 h 177852"/>
                <a:gd name="connsiteX12" fmla="*/ 49739 w 101685"/>
                <a:gd name="connsiteY12" fmla="*/ 65130 h 177852"/>
                <a:gd name="connsiteX13" fmla="*/ 39984 w 101685"/>
                <a:gd name="connsiteY13" fmla="*/ 63178 h 177852"/>
                <a:gd name="connsiteX14" fmla="*/ 26685 w 101685"/>
                <a:gd name="connsiteY14" fmla="*/ 60526 h 177852"/>
                <a:gd name="connsiteX15" fmla="*/ 19066 w 101685"/>
                <a:gd name="connsiteY15" fmla="*/ 67433 h 177852"/>
                <a:gd name="connsiteX16" fmla="*/ 26685 w 101685"/>
                <a:gd name="connsiteY16" fmla="*/ 74349 h 177852"/>
                <a:gd name="connsiteX17" fmla="*/ 39984 w 101685"/>
                <a:gd name="connsiteY17" fmla="*/ 71690 h 177852"/>
                <a:gd name="connsiteX18" fmla="*/ 49739 w 101685"/>
                <a:gd name="connsiteY18" fmla="*/ 69736 h 177852"/>
                <a:gd name="connsiteX19" fmla="*/ 47260 w 101685"/>
                <a:gd name="connsiteY19" fmla="*/ 83559 h 177852"/>
                <a:gd name="connsiteX20" fmla="*/ 44948 w 101685"/>
                <a:gd name="connsiteY20" fmla="*/ 105005 h 177852"/>
                <a:gd name="connsiteX21" fmla="*/ 48849 w 101685"/>
                <a:gd name="connsiteY21" fmla="*/ 179084 h 177852"/>
                <a:gd name="connsiteX22" fmla="*/ 51868 w 101685"/>
                <a:gd name="connsiteY22" fmla="*/ 181736 h 177852"/>
                <a:gd name="connsiteX23" fmla="*/ 55061 w 101685"/>
                <a:gd name="connsiteY23" fmla="*/ 178194 h 177852"/>
                <a:gd name="connsiteX24" fmla="*/ 57183 w 101685"/>
                <a:gd name="connsiteY24" fmla="*/ 151786 h 177852"/>
                <a:gd name="connsiteX25" fmla="*/ 58779 w 101685"/>
                <a:gd name="connsiteY25" fmla="*/ 105005 h 177852"/>
                <a:gd name="connsiteX26" fmla="*/ 56300 w 101685"/>
                <a:gd name="connsiteY26" fmla="*/ 83210 h 177852"/>
                <a:gd name="connsiteX27" fmla="*/ 53997 w 101685"/>
                <a:gd name="connsiteY27" fmla="*/ 697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85" h="177852">
                  <a:moveTo>
                    <a:pt x="53997" y="69736"/>
                  </a:moveTo>
                  <a:cubicBezTo>
                    <a:pt x="56650" y="70092"/>
                    <a:pt x="58430" y="70268"/>
                    <a:pt x="63744" y="71690"/>
                  </a:cubicBezTo>
                  <a:cubicBezTo>
                    <a:pt x="69425" y="73285"/>
                    <a:pt x="73674" y="74349"/>
                    <a:pt x="77043" y="74349"/>
                  </a:cubicBezTo>
                  <a:cubicBezTo>
                    <a:pt x="83962" y="74349"/>
                    <a:pt x="84669" y="69029"/>
                    <a:pt x="84669" y="67433"/>
                  </a:cubicBezTo>
                  <a:cubicBezTo>
                    <a:pt x="84669" y="66020"/>
                    <a:pt x="83962" y="60526"/>
                    <a:pt x="77043" y="60526"/>
                  </a:cubicBezTo>
                  <a:cubicBezTo>
                    <a:pt x="73674" y="60526"/>
                    <a:pt x="69425" y="61590"/>
                    <a:pt x="63744" y="63178"/>
                  </a:cubicBezTo>
                  <a:cubicBezTo>
                    <a:pt x="58430" y="64598"/>
                    <a:pt x="56650" y="64773"/>
                    <a:pt x="53997" y="65130"/>
                  </a:cubicBezTo>
                  <a:cubicBezTo>
                    <a:pt x="54346" y="58930"/>
                    <a:pt x="55594" y="51482"/>
                    <a:pt x="56476" y="45988"/>
                  </a:cubicBezTo>
                  <a:cubicBezTo>
                    <a:pt x="57183" y="42447"/>
                    <a:pt x="58779" y="33411"/>
                    <a:pt x="58779" y="27202"/>
                  </a:cubicBezTo>
                  <a:cubicBezTo>
                    <a:pt x="58779" y="21890"/>
                    <a:pt x="56300" y="19056"/>
                    <a:pt x="51868" y="19056"/>
                  </a:cubicBezTo>
                  <a:cubicBezTo>
                    <a:pt x="48142" y="19056"/>
                    <a:pt x="44948" y="21000"/>
                    <a:pt x="44948" y="27202"/>
                  </a:cubicBezTo>
                  <a:cubicBezTo>
                    <a:pt x="44948" y="33054"/>
                    <a:pt x="46370" y="41914"/>
                    <a:pt x="47435" y="47942"/>
                  </a:cubicBezTo>
                  <a:cubicBezTo>
                    <a:pt x="47785" y="49886"/>
                    <a:pt x="49381" y="58572"/>
                    <a:pt x="49739" y="65130"/>
                  </a:cubicBezTo>
                  <a:cubicBezTo>
                    <a:pt x="47078" y="64773"/>
                    <a:pt x="45306" y="64598"/>
                    <a:pt x="39984" y="63178"/>
                  </a:cubicBezTo>
                  <a:cubicBezTo>
                    <a:pt x="34311" y="61590"/>
                    <a:pt x="30053" y="60526"/>
                    <a:pt x="26685" y="60526"/>
                  </a:cubicBezTo>
                  <a:cubicBezTo>
                    <a:pt x="19774" y="60526"/>
                    <a:pt x="19066" y="65837"/>
                    <a:pt x="19066" y="67433"/>
                  </a:cubicBezTo>
                  <a:cubicBezTo>
                    <a:pt x="19066" y="68855"/>
                    <a:pt x="19774" y="74349"/>
                    <a:pt x="26685" y="74349"/>
                  </a:cubicBezTo>
                  <a:cubicBezTo>
                    <a:pt x="30053" y="74349"/>
                    <a:pt x="34311" y="73285"/>
                    <a:pt x="39984" y="71690"/>
                  </a:cubicBezTo>
                  <a:cubicBezTo>
                    <a:pt x="45306" y="70268"/>
                    <a:pt x="47078" y="70092"/>
                    <a:pt x="49739" y="69736"/>
                  </a:cubicBezTo>
                  <a:cubicBezTo>
                    <a:pt x="49381" y="74166"/>
                    <a:pt x="48142" y="79836"/>
                    <a:pt x="47260" y="83559"/>
                  </a:cubicBezTo>
                  <a:cubicBezTo>
                    <a:pt x="44948" y="94548"/>
                    <a:pt x="44948" y="95787"/>
                    <a:pt x="44948" y="105005"/>
                  </a:cubicBezTo>
                  <a:cubicBezTo>
                    <a:pt x="44948" y="139210"/>
                    <a:pt x="48317" y="175534"/>
                    <a:pt x="48849" y="179084"/>
                  </a:cubicBezTo>
                  <a:cubicBezTo>
                    <a:pt x="49032" y="180680"/>
                    <a:pt x="49381" y="181736"/>
                    <a:pt x="51868" y="181736"/>
                  </a:cubicBezTo>
                  <a:cubicBezTo>
                    <a:pt x="54529" y="181736"/>
                    <a:pt x="54704" y="180680"/>
                    <a:pt x="55061" y="178194"/>
                  </a:cubicBezTo>
                  <a:cubicBezTo>
                    <a:pt x="55061" y="178020"/>
                    <a:pt x="56476" y="162600"/>
                    <a:pt x="57183" y="151786"/>
                  </a:cubicBezTo>
                  <a:cubicBezTo>
                    <a:pt x="58072" y="136192"/>
                    <a:pt x="58779" y="120599"/>
                    <a:pt x="58779" y="105005"/>
                  </a:cubicBezTo>
                  <a:cubicBezTo>
                    <a:pt x="58779" y="95787"/>
                    <a:pt x="58779" y="94548"/>
                    <a:pt x="56300" y="83210"/>
                  </a:cubicBezTo>
                  <a:cubicBezTo>
                    <a:pt x="55944" y="81256"/>
                    <a:pt x="54346" y="74166"/>
                    <a:pt x="53997" y="69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723" name="Forme libre : forme 3722">
              <a:extLst>
                <a:ext uri="{FF2B5EF4-FFF2-40B4-BE49-F238E27FC236}">
                  <a16:creationId xmlns:a16="http://schemas.microsoft.com/office/drawing/2014/main" id="{A6B00812-07E5-4575-B099-66BBDECEAC54}"/>
                </a:ext>
              </a:extLst>
            </p:cNvPr>
            <p:cNvSpPr/>
            <p:nvPr>
              <p:custDataLst>
                <p:tags r:id="rId196"/>
              </p:custDataLst>
            </p:nvPr>
          </p:nvSpPr>
          <p:spPr>
            <a:xfrm>
              <a:off x="8414765" y="-14857343"/>
              <a:ext cx="76264" cy="152445"/>
            </a:xfrm>
            <a:custGeom>
              <a:avLst/>
              <a:gdLst>
                <a:gd name="connsiteX0" fmla="*/ 68185 w 76264"/>
                <a:gd name="connsiteY0" fmla="*/ 25789 h 152445"/>
                <a:gd name="connsiteX1" fmla="*/ 61090 w 76264"/>
                <a:gd name="connsiteY1" fmla="*/ 19056 h 152445"/>
                <a:gd name="connsiteX2" fmla="*/ 51160 w 76264"/>
                <a:gd name="connsiteY2" fmla="*/ 28797 h 152445"/>
                <a:gd name="connsiteX3" fmla="*/ 58255 w 76264"/>
                <a:gd name="connsiteY3" fmla="*/ 35539 h 152445"/>
                <a:gd name="connsiteX4" fmla="*/ 68185 w 76264"/>
                <a:gd name="connsiteY4" fmla="*/ 25789 h 152445"/>
                <a:gd name="connsiteX5" fmla="*/ 32007 w 76264"/>
                <a:gd name="connsiteY5" fmla="*/ 115820 h 152445"/>
                <a:gd name="connsiteX6" fmla="*/ 30418 w 76264"/>
                <a:gd name="connsiteY6" fmla="*/ 123258 h 152445"/>
                <a:gd name="connsiteX7" fmla="*/ 47260 w 76264"/>
                <a:gd name="connsiteY7" fmla="*/ 138321 h 152445"/>
                <a:gd name="connsiteX8" fmla="*/ 72792 w 76264"/>
                <a:gd name="connsiteY8" fmla="*/ 111206 h 152445"/>
                <a:gd name="connsiteX9" fmla="*/ 69956 w 76264"/>
                <a:gd name="connsiteY9" fmla="*/ 108903 h 152445"/>
                <a:gd name="connsiteX10" fmla="*/ 66588 w 76264"/>
                <a:gd name="connsiteY10" fmla="*/ 111921 h 152445"/>
                <a:gd name="connsiteX11" fmla="*/ 47792 w 76264"/>
                <a:gd name="connsiteY11" fmla="*/ 133359 h 152445"/>
                <a:gd name="connsiteX12" fmla="*/ 43359 w 76264"/>
                <a:gd name="connsiteY12" fmla="*/ 127157 h 152445"/>
                <a:gd name="connsiteX13" fmla="*/ 46195 w 76264"/>
                <a:gd name="connsiteY13" fmla="*/ 115820 h 152445"/>
                <a:gd name="connsiteX14" fmla="*/ 51868 w 76264"/>
                <a:gd name="connsiteY14" fmla="*/ 101638 h 152445"/>
                <a:gd name="connsiteX15" fmla="*/ 60558 w 76264"/>
                <a:gd name="connsiteY15" fmla="*/ 79129 h 152445"/>
                <a:gd name="connsiteX16" fmla="*/ 61623 w 76264"/>
                <a:gd name="connsiteY16" fmla="*/ 73459 h 152445"/>
                <a:gd name="connsiteX17" fmla="*/ 44773 w 76264"/>
                <a:gd name="connsiteY17" fmla="*/ 58398 h 152445"/>
                <a:gd name="connsiteX18" fmla="*/ 19066 w 76264"/>
                <a:gd name="connsiteY18" fmla="*/ 85513 h 152445"/>
                <a:gd name="connsiteX19" fmla="*/ 22077 w 76264"/>
                <a:gd name="connsiteY19" fmla="*/ 87814 h 152445"/>
                <a:gd name="connsiteX20" fmla="*/ 25270 w 76264"/>
                <a:gd name="connsiteY20" fmla="*/ 84981 h 152445"/>
                <a:gd name="connsiteX21" fmla="*/ 44241 w 76264"/>
                <a:gd name="connsiteY21" fmla="*/ 63361 h 152445"/>
                <a:gd name="connsiteX22" fmla="*/ 48674 w 76264"/>
                <a:gd name="connsiteY22" fmla="*/ 69561 h 152445"/>
                <a:gd name="connsiteX23" fmla="*/ 43184 w 76264"/>
                <a:gd name="connsiteY23" fmla="*/ 87283 h 152445"/>
                <a:gd name="connsiteX24" fmla="*/ 32007 w 76264"/>
                <a:gd name="connsiteY24" fmla="*/ 11582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6264" h="152445">
                  <a:moveTo>
                    <a:pt x="68185" y="25789"/>
                  </a:moveTo>
                  <a:cubicBezTo>
                    <a:pt x="68185" y="22954"/>
                    <a:pt x="66055" y="19056"/>
                    <a:pt x="61090" y="19056"/>
                  </a:cubicBezTo>
                  <a:cubicBezTo>
                    <a:pt x="56300" y="19056"/>
                    <a:pt x="51160" y="23661"/>
                    <a:pt x="51160" y="28797"/>
                  </a:cubicBezTo>
                  <a:cubicBezTo>
                    <a:pt x="51160" y="31815"/>
                    <a:pt x="53464" y="35539"/>
                    <a:pt x="58255" y="35539"/>
                  </a:cubicBezTo>
                  <a:cubicBezTo>
                    <a:pt x="63394" y="35539"/>
                    <a:pt x="68185" y="30576"/>
                    <a:pt x="68185" y="25789"/>
                  </a:cubicBezTo>
                  <a:close/>
                  <a:moveTo>
                    <a:pt x="32007" y="115820"/>
                  </a:moveTo>
                  <a:cubicBezTo>
                    <a:pt x="31300" y="118121"/>
                    <a:pt x="30418" y="120250"/>
                    <a:pt x="30418" y="123258"/>
                  </a:cubicBezTo>
                  <a:cubicBezTo>
                    <a:pt x="30418" y="131588"/>
                    <a:pt x="37504" y="138321"/>
                    <a:pt x="47260" y="138321"/>
                  </a:cubicBezTo>
                  <a:cubicBezTo>
                    <a:pt x="64991" y="138321"/>
                    <a:pt x="72792" y="113866"/>
                    <a:pt x="72792" y="111206"/>
                  </a:cubicBezTo>
                  <a:cubicBezTo>
                    <a:pt x="72792" y="108903"/>
                    <a:pt x="70488" y="108903"/>
                    <a:pt x="69956" y="108903"/>
                  </a:cubicBezTo>
                  <a:cubicBezTo>
                    <a:pt x="67470" y="108903"/>
                    <a:pt x="67295" y="109967"/>
                    <a:pt x="66588" y="111921"/>
                  </a:cubicBezTo>
                  <a:cubicBezTo>
                    <a:pt x="62504" y="126093"/>
                    <a:pt x="54703" y="133359"/>
                    <a:pt x="47792" y="133359"/>
                  </a:cubicBezTo>
                  <a:cubicBezTo>
                    <a:pt x="44241" y="133359"/>
                    <a:pt x="43359" y="131056"/>
                    <a:pt x="43359" y="127157"/>
                  </a:cubicBezTo>
                  <a:cubicBezTo>
                    <a:pt x="43359" y="123083"/>
                    <a:pt x="44598" y="119718"/>
                    <a:pt x="46195" y="115820"/>
                  </a:cubicBezTo>
                  <a:cubicBezTo>
                    <a:pt x="47967" y="111031"/>
                    <a:pt x="49921" y="106244"/>
                    <a:pt x="51868" y="101638"/>
                  </a:cubicBezTo>
                  <a:cubicBezTo>
                    <a:pt x="53464" y="97383"/>
                    <a:pt x="59851" y="81256"/>
                    <a:pt x="60558" y="79129"/>
                  </a:cubicBezTo>
                  <a:cubicBezTo>
                    <a:pt x="61090" y="77358"/>
                    <a:pt x="61623" y="75230"/>
                    <a:pt x="61623" y="73459"/>
                  </a:cubicBezTo>
                  <a:cubicBezTo>
                    <a:pt x="61623" y="65132"/>
                    <a:pt x="54529" y="58398"/>
                    <a:pt x="44773" y="58398"/>
                  </a:cubicBezTo>
                  <a:cubicBezTo>
                    <a:pt x="27224" y="58398"/>
                    <a:pt x="19066" y="82495"/>
                    <a:pt x="19066" y="85513"/>
                  </a:cubicBezTo>
                  <a:cubicBezTo>
                    <a:pt x="19066" y="87814"/>
                    <a:pt x="21552" y="87814"/>
                    <a:pt x="22077" y="87814"/>
                  </a:cubicBezTo>
                  <a:cubicBezTo>
                    <a:pt x="24563" y="87814"/>
                    <a:pt x="24738" y="86926"/>
                    <a:pt x="25270" y="84981"/>
                  </a:cubicBezTo>
                  <a:cubicBezTo>
                    <a:pt x="29886" y="69736"/>
                    <a:pt x="37687" y="63361"/>
                    <a:pt x="44241" y="63361"/>
                  </a:cubicBezTo>
                  <a:cubicBezTo>
                    <a:pt x="47085" y="63361"/>
                    <a:pt x="48674" y="64773"/>
                    <a:pt x="48674" y="69561"/>
                  </a:cubicBezTo>
                  <a:cubicBezTo>
                    <a:pt x="48674" y="73634"/>
                    <a:pt x="47617" y="76294"/>
                    <a:pt x="43184" y="87283"/>
                  </a:cubicBezTo>
                  <a:lnTo>
                    <a:pt x="32007" y="1158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724" name="Forme libre : forme 3723">
              <a:extLst>
                <a:ext uri="{FF2B5EF4-FFF2-40B4-BE49-F238E27FC236}">
                  <a16:creationId xmlns:a16="http://schemas.microsoft.com/office/drawing/2014/main" id="{59DDE8C7-95EB-45FF-8EC3-F6F07092992D}"/>
                </a:ext>
              </a:extLst>
            </p:cNvPr>
            <p:cNvSpPr/>
            <p:nvPr>
              <p:custDataLst>
                <p:tags r:id="rId197"/>
              </p:custDataLst>
            </p:nvPr>
          </p:nvSpPr>
          <p:spPr>
            <a:xfrm>
              <a:off x="8552650" y="-14988837"/>
              <a:ext cx="152528" cy="254075"/>
            </a:xfrm>
            <a:custGeom>
              <a:avLst/>
              <a:gdLst>
                <a:gd name="connsiteX0" fmla="*/ 98579 w 152528"/>
                <a:gd name="connsiteY0" fmla="*/ 96254 h 254075"/>
                <a:gd name="connsiteX1" fmla="*/ 120362 w 152528"/>
                <a:gd name="connsiteY1" fmla="*/ 96254 h 254075"/>
                <a:gd name="connsiteX2" fmla="*/ 127956 w 152528"/>
                <a:gd name="connsiteY2" fmla="*/ 91189 h 254075"/>
                <a:gd name="connsiteX3" fmla="*/ 121117 w 152528"/>
                <a:gd name="connsiteY3" fmla="*/ 88402 h 254075"/>
                <a:gd name="connsiteX4" fmla="*/ 100104 w 152528"/>
                <a:gd name="connsiteY4" fmla="*/ 88402 h 254075"/>
                <a:gd name="connsiteX5" fmla="*/ 105419 w 152528"/>
                <a:gd name="connsiteY5" fmla="*/ 59557 h 254075"/>
                <a:gd name="connsiteX6" fmla="*/ 111496 w 152528"/>
                <a:gd name="connsiteY6" fmla="*/ 33236 h 254075"/>
                <a:gd name="connsiteX7" fmla="*/ 123397 w 152528"/>
                <a:gd name="connsiteY7" fmla="*/ 24629 h 254075"/>
                <a:gd name="connsiteX8" fmla="*/ 135805 w 152528"/>
                <a:gd name="connsiteY8" fmla="*/ 29187 h 254075"/>
                <a:gd name="connsiteX9" fmla="*/ 122133 w 152528"/>
                <a:gd name="connsiteY9" fmla="*/ 42850 h 254075"/>
                <a:gd name="connsiteX10" fmla="*/ 131499 w 152528"/>
                <a:gd name="connsiteY10" fmla="*/ 51704 h 254075"/>
                <a:gd name="connsiteX11" fmla="*/ 145426 w 152528"/>
                <a:gd name="connsiteY11" fmla="*/ 36523 h 254075"/>
                <a:gd name="connsiteX12" fmla="*/ 123397 w 152528"/>
                <a:gd name="connsiteY12" fmla="*/ 19056 h 254075"/>
                <a:gd name="connsiteX13" fmla="*/ 91239 w 152528"/>
                <a:gd name="connsiteY13" fmla="*/ 48670 h 254075"/>
                <a:gd name="connsiteX14" fmla="*/ 82882 w 152528"/>
                <a:gd name="connsiteY14" fmla="*/ 88402 h 254075"/>
                <a:gd name="connsiteX15" fmla="*/ 65412 w 152528"/>
                <a:gd name="connsiteY15" fmla="*/ 88402 h 254075"/>
                <a:gd name="connsiteX16" fmla="*/ 57809 w 152528"/>
                <a:gd name="connsiteY16" fmla="*/ 93214 h 254075"/>
                <a:gd name="connsiteX17" fmla="*/ 64903 w 152528"/>
                <a:gd name="connsiteY17" fmla="*/ 96254 h 254075"/>
                <a:gd name="connsiteX18" fmla="*/ 81618 w 152528"/>
                <a:gd name="connsiteY18" fmla="*/ 96254 h 254075"/>
                <a:gd name="connsiteX19" fmla="*/ 62623 w 152528"/>
                <a:gd name="connsiteY19" fmla="*/ 196224 h 254075"/>
                <a:gd name="connsiteX20" fmla="*/ 40594 w 152528"/>
                <a:gd name="connsiteY20" fmla="*/ 243800 h 254075"/>
                <a:gd name="connsiteX21" fmla="*/ 28440 w 152528"/>
                <a:gd name="connsiteY21" fmla="*/ 239252 h 254075"/>
                <a:gd name="connsiteX22" fmla="*/ 42366 w 152528"/>
                <a:gd name="connsiteY22" fmla="*/ 225579 h 254075"/>
                <a:gd name="connsiteX23" fmla="*/ 32999 w 152528"/>
                <a:gd name="connsiteY23" fmla="*/ 216725 h 254075"/>
                <a:gd name="connsiteX24" fmla="*/ 19066 w 152528"/>
                <a:gd name="connsiteY24" fmla="*/ 231907 h 254075"/>
                <a:gd name="connsiteX25" fmla="*/ 40594 w 152528"/>
                <a:gd name="connsiteY25" fmla="*/ 249375 h 254075"/>
                <a:gd name="connsiteX26" fmla="*/ 69210 w 152528"/>
                <a:gd name="connsiteY26" fmla="*/ 224825 h 254075"/>
                <a:gd name="connsiteX27" fmla="*/ 83390 w 152528"/>
                <a:gd name="connsiteY27" fmla="*/ 176479 h 254075"/>
                <a:gd name="connsiteX28" fmla="*/ 98579 w 152528"/>
                <a:gd name="connsiteY28" fmla="*/ 96254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254075">
                  <a:moveTo>
                    <a:pt x="98579" y="96254"/>
                  </a:moveTo>
                  <a:lnTo>
                    <a:pt x="120362" y="96254"/>
                  </a:lnTo>
                  <a:cubicBezTo>
                    <a:pt x="125422" y="96254"/>
                    <a:pt x="127956" y="96254"/>
                    <a:pt x="127956" y="91189"/>
                  </a:cubicBezTo>
                  <a:cubicBezTo>
                    <a:pt x="127956" y="88402"/>
                    <a:pt x="125422" y="88402"/>
                    <a:pt x="121117" y="88402"/>
                  </a:cubicBezTo>
                  <a:lnTo>
                    <a:pt x="100104" y="88402"/>
                  </a:lnTo>
                  <a:lnTo>
                    <a:pt x="105419" y="59557"/>
                  </a:lnTo>
                  <a:cubicBezTo>
                    <a:pt x="106436" y="54236"/>
                    <a:pt x="109979" y="36269"/>
                    <a:pt x="111496" y="33236"/>
                  </a:cubicBezTo>
                  <a:cubicBezTo>
                    <a:pt x="113776" y="28424"/>
                    <a:pt x="118082" y="24629"/>
                    <a:pt x="123397" y="24629"/>
                  </a:cubicBezTo>
                  <a:cubicBezTo>
                    <a:pt x="124413" y="24629"/>
                    <a:pt x="130999" y="24629"/>
                    <a:pt x="135805" y="29187"/>
                  </a:cubicBezTo>
                  <a:cubicBezTo>
                    <a:pt x="124668" y="30195"/>
                    <a:pt x="122133" y="39056"/>
                    <a:pt x="122133" y="42850"/>
                  </a:cubicBezTo>
                  <a:cubicBezTo>
                    <a:pt x="122133" y="48670"/>
                    <a:pt x="126693" y="51704"/>
                    <a:pt x="131499" y="51704"/>
                  </a:cubicBezTo>
                  <a:cubicBezTo>
                    <a:pt x="138085" y="51704"/>
                    <a:pt x="145426" y="46138"/>
                    <a:pt x="145426" y="36523"/>
                  </a:cubicBezTo>
                  <a:cubicBezTo>
                    <a:pt x="145426" y="24883"/>
                    <a:pt x="133779" y="19056"/>
                    <a:pt x="123397" y="19056"/>
                  </a:cubicBezTo>
                  <a:cubicBezTo>
                    <a:pt x="114793" y="19056"/>
                    <a:pt x="98833" y="23613"/>
                    <a:pt x="91239" y="48670"/>
                  </a:cubicBezTo>
                  <a:cubicBezTo>
                    <a:pt x="89721" y="53983"/>
                    <a:pt x="88958" y="56516"/>
                    <a:pt x="82882" y="88402"/>
                  </a:cubicBezTo>
                  <a:lnTo>
                    <a:pt x="65412" y="88402"/>
                  </a:lnTo>
                  <a:cubicBezTo>
                    <a:pt x="60598" y="88402"/>
                    <a:pt x="57809" y="88402"/>
                    <a:pt x="57809" y="93214"/>
                  </a:cubicBezTo>
                  <a:cubicBezTo>
                    <a:pt x="57809" y="96254"/>
                    <a:pt x="60089" y="96254"/>
                    <a:pt x="64903" y="96254"/>
                  </a:cubicBezTo>
                  <a:lnTo>
                    <a:pt x="81618" y="96254"/>
                  </a:lnTo>
                  <a:lnTo>
                    <a:pt x="62623" y="196224"/>
                  </a:lnTo>
                  <a:cubicBezTo>
                    <a:pt x="58064" y="220774"/>
                    <a:pt x="53757" y="243800"/>
                    <a:pt x="40594" y="243800"/>
                  </a:cubicBezTo>
                  <a:cubicBezTo>
                    <a:pt x="39577" y="243800"/>
                    <a:pt x="33246" y="243800"/>
                    <a:pt x="28440" y="239252"/>
                  </a:cubicBezTo>
                  <a:cubicBezTo>
                    <a:pt x="40086" y="238489"/>
                    <a:pt x="42366" y="229373"/>
                    <a:pt x="42366" y="225579"/>
                  </a:cubicBezTo>
                  <a:cubicBezTo>
                    <a:pt x="42366" y="219759"/>
                    <a:pt x="37806" y="216725"/>
                    <a:pt x="32999" y="216725"/>
                  </a:cubicBezTo>
                  <a:cubicBezTo>
                    <a:pt x="26414" y="216725"/>
                    <a:pt x="19066" y="222291"/>
                    <a:pt x="19066" y="231907"/>
                  </a:cubicBezTo>
                  <a:cubicBezTo>
                    <a:pt x="19066" y="243301"/>
                    <a:pt x="30211" y="249375"/>
                    <a:pt x="40594" y="249375"/>
                  </a:cubicBezTo>
                  <a:cubicBezTo>
                    <a:pt x="54521" y="249375"/>
                    <a:pt x="64650" y="234440"/>
                    <a:pt x="69210" y="224825"/>
                  </a:cubicBezTo>
                  <a:cubicBezTo>
                    <a:pt x="77312" y="208874"/>
                    <a:pt x="83135" y="178250"/>
                    <a:pt x="83390" y="176479"/>
                  </a:cubicBezTo>
                  <a:lnTo>
                    <a:pt x="98579" y="962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725" name="Forme libre : forme 3724">
              <a:extLst>
                <a:ext uri="{FF2B5EF4-FFF2-40B4-BE49-F238E27FC236}">
                  <a16:creationId xmlns:a16="http://schemas.microsoft.com/office/drawing/2014/main" id="{69A38441-F1EF-4EB5-936D-5EE244D9DAA1}"/>
                </a:ext>
              </a:extLst>
            </p:cNvPr>
            <p:cNvSpPr/>
            <p:nvPr>
              <p:custDataLst>
                <p:tags r:id="rId198"/>
              </p:custDataLst>
            </p:nvPr>
          </p:nvSpPr>
          <p:spPr>
            <a:xfrm>
              <a:off x="8671547" y="-14889941"/>
              <a:ext cx="76264" cy="152445"/>
            </a:xfrm>
            <a:custGeom>
              <a:avLst/>
              <a:gdLst>
                <a:gd name="connsiteX0" fmla="*/ 68185 w 76264"/>
                <a:gd name="connsiteY0" fmla="*/ 25789 h 152445"/>
                <a:gd name="connsiteX1" fmla="*/ 61090 w 76264"/>
                <a:gd name="connsiteY1" fmla="*/ 19056 h 152445"/>
                <a:gd name="connsiteX2" fmla="*/ 51160 w 76264"/>
                <a:gd name="connsiteY2" fmla="*/ 28797 h 152445"/>
                <a:gd name="connsiteX3" fmla="*/ 58255 w 76264"/>
                <a:gd name="connsiteY3" fmla="*/ 35539 h 152445"/>
                <a:gd name="connsiteX4" fmla="*/ 68185 w 76264"/>
                <a:gd name="connsiteY4" fmla="*/ 25789 h 152445"/>
                <a:gd name="connsiteX5" fmla="*/ 32007 w 76264"/>
                <a:gd name="connsiteY5" fmla="*/ 115818 h 152445"/>
                <a:gd name="connsiteX6" fmla="*/ 30418 w 76264"/>
                <a:gd name="connsiteY6" fmla="*/ 123258 h 152445"/>
                <a:gd name="connsiteX7" fmla="*/ 47260 w 76264"/>
                <a:gd name="connsiteY7" fmla="*/ 138319 h 152445"/>
                <a:gd name="connsiteX8" fmla="*/ 72792 w 76264"/>
                <a:gd name="connsiteY8" fmla="*/ 111206 h 152445"/>
                <a:gd name="connsiteX9" fmla="*/ 69956 w 76264"/>
                <a:gd name="connsiteY9" fmla="*/ 108903 h 152445"/>
                <a:gd name="connsiteX10" fmla="*/ 66588 w 76264"/>
                <a:gd name="connsiteY10" fmla="*/ 111919 h 152445"/>
                <a:gd name="connsiteX11" fmla="*/ 47791 w 76264"/>
                <a:gd name="connsiteY11" fmla="*/ 133357 h 152445"/>
                <a:gd name="connsiteX12" fmla="*/ 43359 w 76264"/>
                <a:gd name="connsiteY12" fmla="*/ 127157 h 152445"/>
                <a:gd name="connsiteX13" fmla="*/ 46195 w 76264"/>
                <a:gd name="connsiteY13" fmla="*/ 115818 h 152445"/>
                <a:gd name="connsiteX14" fmla="*/ 51868 w 76264"/>
                <a:gd name="connsiteY14" fmla="*/ 101638 h 152445"/>
                <a:gd name="connsiteX15" fmla="*/ 60558 w 76264"/>
                <a:gd name="connsiteY15" fmla="*/ 79129 h 152445"/>
                <a:gd name="connsiteX16" fmla="*/ 61623 w 76264"/>
                <a:gd name="connsiteY16" fmla="*/ 73459 h 152445"/>
                <a:gd name="connsiteX17" fmla="*/ 44773 w 76264"/>
                <a:gd name="connsiteY17" fmla="*/ 58397 h 152445"/>
                <a:gd name="connsiteX18" fmla="*/ 19066 w 76264"/>
                <a:gd name="connsiteY18" fmla="*/ 85512 h 152445"/>
                <a:gd name="connsiteX19" fmla="*/ 22077 w 76264"/>
                <a:gd name="connsiteY19" fmla="*/ 87814 h 152445"/>
                <a:gd name="connsiteX20" fmla="*/ 25270 w 76264"/>
                <a:gd name="connsiteY20" fmla="*/ 84980 h 152445"/>
                <a:gd name="connsiteX21" fmla="*/ 44241 w 76264"/>
                <a:gd name="connsiteY21" fmla="*/ 63359 h 152445"/>
                <a:gd name="connsiteX22" fmla="*/ 48674 w 76264"/>
                <a:gd name="connsiteY22" fmla="*/ 69561 h 152445"/>
                <a:gd name="connsiteX23" fmla="*/ 43184 w 76264"/>
                <a:gd name="connsiteY23" fmla="*/ 87283 h 152445"/>
                <a:gd name="connsiteX24" fmla="*/ 32007 w 76264"/>
                <a:gd name="connsiteY24" fmla="*/ 11581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6264" h="152445">
                  <a:moveTo>
                    <a:pt x="68185" y="25789"/>
                  </a:moveTo>
                  <a:cubicBezTo>
                    <a:pt x="68185" y="22954"/>
                    <a:pt x="66055" y="19056"/>
                    <a:pt x="61090" y="19056"/>
                  </a:cubicBezTo>
                  <a:cubicBezTo>
                    <a:pt x="56300" y="19056"/>
                    <a:pt x="51160" y="23660"/>
                    <a:pt x="51160" y="28797"/>
                  </a:cubicBezTo>
                  <a:cubicBezTo>
                    <a:pt x="51160" y="31815"/>
                    <a:pt x="53464" y="35539"/>
                    <a:pt x="58255" y="35539"/>
                  </a:cubicBezTo>
                  <a:cubicBezTo>
                    <a:pt x="63394" y="35539"/>
                    <a:pt x="68185" y="30576"/>
                    <a:pt x="68185" y="25789"/>
                  </a:cubicBezTo>
                  <a:close/>
                  <a:moveTo>
                    <a:pt x="32007" y="115818"/>
                  </a:moveTo>
                  <a:cubicBezTo>
                    <a:pt x="31300" y="118121"/>
                    <a:pt x="30418" y="120248"/>
                    <a:pt x="30418" y="123258"/>
                  </a:cubicBezTo>
                  <a:cubicBezTo>
                    <a:pt x="30418" y="131588"/>
                    <a:pt x="37504" y="138319"/>
                    <a:pt x="47260" y="138319"/>
                  </a:cubicBezTo>
                  <a:cubicBezTo>
                    <a:pt x="64991" y="138319"/>
                    <a:pt x="72792" y="113866"/>
                    <a:pt x="72792" y="111206"/>
                  </a:cubicBezTo>
                  <a:cubicBezTo>
                    <a:pt x="72792" y="108903"/>
                    <a:pt x="70488" y="108903"/>
                    <a:pt x="69956" y="108903"/>
                  </a:cubicBezTo>
                  <a:cubicBezTo>
                    <a:pt x="67470" y="108903"/>
                    <a:pt x="67295" y="109967"/>
                    <a:pt x="66588" y="111919"/>
                  </a:cubicBezTo>
                  <a:cubicBezTo>
                    <a:pt x="62504" y="126093"/>
                    <a:pt x="54703" y="133357"/>
                    <a:pt x="47791" y="133357"/>
                  </a:cubicBezTo>
                  <a:cubicBezTo>
                    <a:pt x="44241" y="133357"/>
                    <a:pt x="43359" y="131056"/>
                    <a:pt x="43359" y="127157"/>
                  </a:cubicBezTo>
                  <a:cubicBezTo>
                    <a:pt x="43359" y="123083"/>
                    <a:pt x="44598" y="119717"/>
                    <a:pt x="46195" y="115818"/>
                  </a:cubicBezTo>
                  <a:cubicBezTo>
                    <a:pt x="47967" y="111031"/>
                    <a:pt x="49921" y="106244"/>
                    <a:pt x="51868" y="101638"/>
                  </a:cubicBezTo>
                  <a:cubicBezTo>
                    <a:pt x="53464" y="97383"/>
                    <a:pt x="59851" y="81256"/>
                    <a:pt x="60558" y="79129"/>
                  </a:cubicBezTo>
                  <a:cubicBezTo>
                    <a:pt x="61090" y="77358"/>
                    <a:pt x="61623" y="75230"/>
                    <a:pt x="61623" y="73459"/>
                  </a:cubicBezTo>
                  <a:cubicBezTo>
                    <a:pt x="61623" y="65130"/>
                    <a:pt x="54529" y="58397"/>
                    <a:pt x="44773" y="58397"/>
                  </a:cubicBezTo>
                  <a:cubicBezTo>
                    <a:pt x="27224" y="58397"/>
                    <a:pt x="19066" y="82495"/>
                    <a:pt x="19066" y="85512"/>
                  </a:cubicBezTo>
                  <a:cubicBezTo>
                    <a:pt x="19066" y="87814"/>
                    <a:pt x="21552" y="87814"/>
                    <a:pt x="22077" y="87814"/>
                  </a:cubicBezTo>
                  <a:cubicBezTo>
                    <a:pt x="24563" y="87814"/>
                    <a:pt x="24738" y="86926"/>
                    <a:pt x="25270" y="84980"/>
                  </a:cubicBezTo>
                  <a:cubicBezTo>
                    <a:pt x="29886" y="69736"/>
                    <a:pt x="37687" y="63359"/>
                    <a:pt x="44241" y="63359"/>
                  </a:cubicBezTo>
                  <a:cubicBezTo>
                    <a:pt x="47085" y="63359"/>
                    <a:pt x="48674" y="64773"/>
                    <a:pt x="48674" y="69561"/>
                  </a:cubicBezTo>
                  <a:cubicBezTo>
                    <a:pt x="48674" y="73634"/>
                    <a:pt x="47617" y="76294"/>
                    <a:pt x="43184" y="87283"/>
                  </a:cubicBezTo>
                  <a:lnTo>
                    <a:pt x="32007" y="11581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</p:grpSp>
      <p:grpSp>
        <p:nvGrpSpPr>
          <p:cNvPr id="3717" name="Groupe 3716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n_f \equiv \sum_{i=1}^{4} n_{fi}&#10;\end{align*}&#10;&#10;\end{document}" title="IguanaTex Vector Display">
            <a:extLst>
              <a:ext uri="{FF2B5EF4-FFF2-40B4-BE49-F238E27FC236}">
                <a16:creationId xmlns:a16="http://schemas.microsoft.com/office/drawing/2014/main" id="{908FD851-1085-45EA-95C9-AA4D09B16715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4452310" y="5238947"/>
            <a:ext cx="1376869" cy="769463"/>
            <a:chOff x="8015301" y="-13866099"/>
            <a:chExt cx="1376869" cy="769463"/>
          </a:xfrm>
        </p:grpSpPr>
        <p:sp>
          <p:nvSpPr>
            <p:cNvPr id="3707" name="Forme libre : forme 3706">
              <a:extLst>
                <a:ext uri="{FF2B5EF4-FFF2-40B4-BE49-F238E27FC236}">
                  <a16:creationId xmlns:a16="http://schemas.microsoft.com/office/drawing/2014/main" id="{284D682E-E83D-4F7D-A176-2563596EA41F}"/>
                </a:ext>
              </a:extLst>
            </p:cNvPr>
            <p:cNvSpPr/>
            <p:nvPr>
              <p:custDataLst>
                <p:tags r:id="rId180"/>
              </p:custDataLst>
            </p:nvPr>
          </p:nvSpPr>
          <p:spPr>
            <a:xfrm>
              <a:off x="8015301" y="-13542091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7 w 152528"/>
                <a:gd name="connsiteY2" fmla="*/ 133708 h 152445"/>
                <a:gd name="connsiteX3" fmla="*/ 48443 w 152528"/>
                <a:gd name="connsiteY3" fmla="*/ 126616 h 152445"/>
                <a:gd name="connsiteX4" fmla="*/ 53258 w 152528"/>
                <a:gd name="connsiteY4" fmla="*/ 107886 h 152445"/>
                <a:gd name="connsiteX5" fmla="*/ 58826 w 152528"/>
                <a:gd name="connsiteY5" fmla="*/ 85107 h 152445"/>
                <a:gd name="connsiteX6" fmla="*/ 63132 w 152528"/>
                <a:gd name="connsiteY6" fmla="*/ 68156 h 152445"/>
                <a:gd name="connsiteX7" fmla="*/ 66421 w 152528"/>
                <a:gd name="connsiteY7" fmla="*/ 55500 h 152445"/>
                <a:gd name="connsiteX8" fmla="*/ 107699 w 152528"/>
                <a:gd name="connsiteY8" fmla="*/ 24621 h 152445"/>
                <a:gd name="connsiteX9" fmla="*/ 121370 w 152528"/>
                <a:gd name="connsiteY9" fmla="*/ 42336 h 152445"/>
                <a:gd name="connsiteX10" fmla="*/ 104910 w 152528"/>
                <a:gd name="connsiteY10" fmla="*/ 101312 h 152445"/>
                <a:gd name="connsiteX11" fmla="*/ 102384 w 152528"/>
                <a:gd name="connsiteY11" fmla="*/ 112952 h 152445"/>
                <a:gd name="connsiteX12" fmla="*/ 123142 w 152528"/>
                <a:gd name="connsiteY12" fmla="*/ 133708 h 152445"/>
                <a:gd name="connsiteX13" fmla="*/ 156317 w 152528"/>
                <a:gd name="connsiteY13" fmla="*/ 94731 h 152445"/>
                <a:gd name="connsiteX14" fmla="*/ 153282 w 152528"/>
                <a:gd name="connsiteY14" fmla="*/ 92197 h 152445"/>
                <a:gd name="connsiteX15" fmla="*/ 149478 w 152528"/>
                <a:gd name="connsiteY15" fmla="*/ 96755 h 152445"/>
                <a:gd name="connsiteX16" fmla="*/ 123651 w 152528"/>
                <a:gd name="connsiteY16" fmla="*/ 128133 h 152445"/>
                <a:gd name="connsiteX17" fmla="*/ 117574 w 152528"/>
                <a:gd name="connsiteY17" fmla="*/ 119780 h 152445"/>
                <a:gd name="connsiteX18" fmla="*/ 122134 w 152528"/>
                <a:gd name="connsiteY18" fmla="*/ 101813 h 152445"/>
                <a:gd name="connsiteX19" fmla="*/ 137577 w 152528"/>
                <a:gd name="connsiteY19" fmla="*/ 46138 h 152445"/>
                <a:gd name="connsiteX20" fmla="*/ 108462 w 152528"/>
                <a:gd name="connsiteY20" fmla="*/ 19056 h 152445"/>
                <a:gd name="connsiteX21" fmla="*/ 68955 w 152528"/>
                <a:gd name="connsiteY21" fmla="*/ 41073 h 152445"/>
                <a:gd name="connsiteX22" fmla="*/ 45655 w 152528"/>
                <a:gd name="connsiteY22" fmla="*/ 19056 h 152445"/>
                <a:gd name="connsiteX23" fmla="*/ 26669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4 w 152528"/>
                <a:gd name="connsiteY26" fmla="*/ 54737 h 152445"/>
                <a:gd name="connsiteX27" fmla="*/ 44900 w 152528"/>
                <a:gd name="connsiteY27" fmla="*/ 24621 h 152445"/>
                <a:gd name="connsiteX28" fmla="*/ 52750 w 152528"/>
                <a:gd name="connsiteY28" fmla="*/ 36261 h 152445"/>
                <a:gd name="connsiteX29" fmla="*/ 48698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8"/>
                    <a:pt x="39077" y="133708"/>
                  </a:cubicBezTo>
                  <a:cubicBezTo>
                    <a:pt x="42112" y="133708"/>
                    <a:pt x="46672" y="131682"/>
                    <a:pt x="48443" y="126616"/>
                  </a:cubicBezTo>
                  <a:cubicBezTo>
                    <a:pt x="48698" y="126109"/>
                    <a:pt x="51733" y="114215"/>
                    <a:pt x="53258" y="107886"/>
                  </a:cubicBezTo>
                  <a:lnTo>
                    <a:pt x="58826" y="85107"/>
                  </a:lnTo>
                  <a:cubicBezTo>
                    <a:pt x="60344" y="79541"/>
                    <a:pt x="61861" y="73976"/>
                    <a:pt x="63132" y="68156"/>
                  </a:cubicBezTo>
                  <a:cubicBezTo>
                    <a:pt x="64141" y="63852"/>
                    <a:pt x="66167" y="56508"/>
                    <a:pt x="66421" y="55500"/>
                  </a:cubicBezTo>
                  <a:cubicBezTo>
                    <a:pt x="70218" y="47655"/>
                    <a:pt x="83644" y="24621"/>
                    <a:pt x="107699" y="24621"/>
                  </a:cubicBezTo>
                  <a:cubicBezTo>
                    <a:pt x="119091" y="24621"/>
                    <a:pt x="121370" y="33991"/>
                    <a:pt x="121370" y="42336"/>
                  </a:cubicBezTo>
                  <a:cubicBezTo>
                    <a:pt x="121370" y="58032"/>
                    <a:pt x="108962" y="90428"/>
                    <a:pt x="104910" y="101312"/>
                  </a:cubicBezTo>
                  <a:cubicBezTo>
                    <a:pt x="102630" y="107132"/>
                    <a:pt x="102384" y="110166"/>
                    <a:pt x="102384" y="112952"/>
                  </a:cubicBezTo>
                  <a:cubicBezTo>
                    <a:pt x="102384" y="124846"/>
                    <a:pt x="111242" y="133708"/>
                    <a:pt x="123142" y="133708"/>
                  </a:cubicBezTo>
                  <a:cubicBezTo>
                    <a:pt x="146951" y="133708"/>
                    <a:pt x="156317" y="96755"/>
                    <a:pt x="156317" y="94731"/>
                  </a:cubicBezTo>
                  <a:cubicBezTo>
                    <a:pt x="156317" y="92197"/>
                    <a:pt x="154037" y="92197"/>
                    <a:pt x="153282" y="92197"/>
                  </a:cubicBezTo>
                  <a:cubicBezTo>
                    <a:pt x="150748" y="92197"/>
                    <a:pt x="150748" y="92960"/>
                    <a:pt x="149478" y="96755"/>
                  </a:cubicBezTo>
                  <a:cubicBezTo>
                    <a:pt x="144417" y="113960"/>
                    <a:pt x="136059" y="128133"/>
                    <a:pt x="123651" y="128133"/>
                  </a:cubicBezTo>
                  <a:cubicBezTo>
                    <a:pt x="119345" y="128133"/>
                    <a:pt x="117574" y="125608"/>
                    <a:pt x="117574" y="119780"/>
                  </a:cubicBezTo>
                  <a:cubicBezTo>
                    <a:pt x="117574" y="113461"/>
                    <a:pt x="119854" y="107387"/>
                    <a:pt x="122134" y="101813"/>
                  </a:cubicBezTo>
                  <a:cubicBezTo>
                    <a:pt x="126948" y="88402"/>
                    <a:pt x="137577" y="60557"/>
                    <a:pt x="137577" y="46138"/>
                  </a:cubicBezTo>
                  <a:cubicBezTo>
                    <a:pt x="137577" y="29179"/>
                    <a:pt x="126693" y="19056"/>
                    <a:pt x="108462" y="19056"/>
                  </a:cubicBezTo>
                  <a:cubicBezTo>
                    <a:pt x="85670" y="19056"/>
                    <a:pt x="73261" y="35253"/>
                    <a:pt x="68955" y="41073"/>
                  </a:cubicBezTo>
                  <a:cubicBezTo>
                    <a:pt x="67692" y="26899"/>
                    <a:pt x="57309" y="19056"/>
                    <a:pt x="45655" y="19056"/>
                  </a:cubicBezTo>
                  <a:cubicBezTo>
                    <a:pt x="34009" y="19056"/>
                    <a:pt x="29195" y="28925"/>
                    <a:pt x="26669" y="33482"/>
                  </a:cubicBezTo>
                  <a:cubicBezTo>
                    <a:pt x="22617" y="42089"/>
                    <a:pt x="19066" y="57017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310"/>
                    <a:pt x="26414" y="54737"/>
                  </a:cubicBezTo>
                  <a:cubicBezTo>
                    <a:pt x="30720" y="36770"/>
                    <a:pt x="35781" y="24621"/>
                    <a:pt x="44900" y="24621"/>
                  </a:cubicBezTo>
                  <a:cubicBezTo>
                    <a:pt x="49961" y="24621"/>
                    <a:pt x="52750" y="27917"/>
                    <a:pt x="52750" y="36261"/>
                  </a:cubicBezTo>
                  <a:cubicBezTo>
                    <a:pt x="52750" y="41580"/>
                    <a:pt x="51986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708" name="Forme libre : forme 3707">
              <a:extLst>
                <a:ext uri="{FF2B5EF4-FFF2-40B4-BE49-F238E27FC236}">
                  <a16:creationId xmlns:a16="http://schemas.microsoft.com/office/drawing/2014/main" id="{8228967D-C765-442D-B3D6-D15C86DC56D5}"/>
                </a:ext>
              </a:extLst>
            </p:cNvPr>
            <p:cNvSpPr/>
            <p:nvPr>
              <p:custDataLst>
                <p:tags r:id="rId181"/>
              </p:custDataLst>
            </p:nvPr>
          </p:nvSpPr>
          <p:spPr>
            <a:xfrm>
              <a:off x="8172921" y="-13517026"/>
              <a:ext cx="127107" cy="177853"/>
            </a:xfrm>
            <a:custGeom>
              <a:avLst/>
              <a:gdLst>
                <a:gd name="connsiteX0" fmla="*/ 78290 w 127106"/>
                <a:gd name="connsiteY0" fmla="*/ 73817 h 177852"/>
                <a:gd name="connsiteX1" fmla="*/ 95671 w 127106"/>
                <a:gd name="connsiteY1" fmla="*/ 73817 h 177852"/>
                <a:gd name="connsiteX2" fmla="*/ 101519 w 127106"/>
                <a:gd name="connsiteY2" fmla="*/ 69919 h 177852"/>
                <a:gd name="connsiteX3" fmla="*/ 96021 w 127106"/>
                <a:gd name="connsiteY3" fmla="*/ 67435 h 177852"/>
                <a:gd name="connsiteX4" fmla="*/ 79529 w 127106"/>
                <a:gd name="connsiteY4" fmla="*/ 67435 h 177852"/>
                <a:gd name="connsiteX5" fmla="*/ 86449 w 127106"/>
                <a:gd name="connsiteY5" fmla="*/ 31634 h 177852"/>
                <a:gd name="connsiteX6" fmla="*/ 95489 w 127106"/>
                <a:gd name="connsiteY6" fmla="*/ 24018 h 177852"/>
                <a:gd name="connsiteX7" fmla="*/ 103823 w 127106"/>
                <a:gd name="connsiteY7" fmla="*/ 26147 h 177852"/>
                <a:gd name="connsiteX8" fmla="*/ 96021 w 127106"/>
                <a:gd name="connsiteY8" fmla="*/ 35889 h 177852"/>
                <a:gd name="connsiteX9" fmla="*/ 103115 w 127106"/>
                <a:gd name="connsiteY9" fmla="*/ 42447 h 177852"/>
                <a:gd name="connsiteX10" fmla="*/ 113221 w 127106"/>
                <a:gd name="connsiteY10" fmla="*/ 31634 h 177852"/>
                <a:gd name="connsiteX11" fmla="*/ 95489 w 127106"/>
                <a:gd name="connsiteY11" fmla="*/ 19056 h 177852"/>
                <a:gd name="connsiteX12" fmla="*/ 74214 w 127106"/>
                <a:gd name="connsiteY12" fmla="*/ 32347 h 177852"/>
                <a:gd name="connsiteX13" fmla="*/ 65524 w 127106"/>
                <a:gd name="connsiteY13" fmla="*/ 67435 h 177852"/>
                <a:gd name="connsiteX14" fmla="*/ 51518 w 127106"/>
                <a:gd name="connsiteY14" fmla="*/ 67435 h 177852"/>
                <a:gd name="connsiteX15" fmla="*/ 45663 w 127106"/>
                <a:gd name="connsiteY15" fmla="*/ 71333 h 177852"/>
                <a:gd name="connsiteX16" fmla="*/ 51161 w 127106"/>
                <a:gd name="connsiteY16" fmla="*/ 73817 h 177852"/>
                <a:gd name="connsiteX17" fmla="*/ 64284 w 127106"/>
                <a:gd name="connsiteY17" fmla="*/ 73817 h 177852"/>
                <a:gd name="connsiteX18" fmla="*/ 48682 w 127106"/>
                <a:gd name="connsiteY18" fmla="*/ 157639 h 177852"/>
                <a:gd name="connsiteX19" fmla="*/ 36265 w 127106"/>
                <a:gd name="connsiteY19" fmla="*/ 175003 h 177852"/>
                <a:gd name="connsiteX20" fmla="*/ 28464 w 127106"/>
                <a:gd name="connsiteY20" fmla="*/ 172875 h 177852"/>
                <a:gd name="connsiteX21" fmla="*/ 36265 w 127106"/>
                <a:gd name="connsiteY21" fmla="*/ 163133 h 177852"/>
                <a:gd name="connsiteX22" fmla="*/ 29179 w 127106"/>
                <a:gd name="connsiteY22" fmla="*/ 156575 h 177852"/>
                <a:gd name="connsiteX23" fmla="*/ 19066 w 127106"/>
                <a:gd name="connsiteY23" fmla="*/ 167388 h 177852"/>
                <a:gd name="connsiteX24" fmla="*/ 36265 w 127106"/>
                <a:gd name="connsiteY24" fmla="*/ 179965 h 177852"/>
                <a:gd name="connsiteX25" fmla="*/ 57548 w 127106"/>
                <a:gd name="connsiteY25" fmla="*/ 164372 h 177852"/>
                <a:gd name="connsiteX26" fmla="*/ 68359 w 127106"/>
                <a:gd name="connsiteY26" fmla="*/ 128571 h 177852"/>
                <a:gd name="connsiteX27" fmla="*/ 78290 w 127106"/>
                <a:gd name="connsiteY27" fmla="*/ 73817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7106" h="177852">
                  <a:moveTo>
                    <a:pt x="78290" y="73817"/>
                  </a:moveTo>
                  <a:lnTo>
                    <a:pt x="95671" y="73817"/>
                  </a:lnTo>
                  <a:cubicBezTo>
                    <a:pt x="99214" y="73817"/>
                    <a:pt x="101519" y="73817"/>
                    <a:pt x="101519" y="69919"/>
                  </a:cubicBezTo>
                  <a:cubicBezTo>
                    <a:pt x="101519" y="67435"/>
                    <a:pt x="99214" y="67435"/>
                    <a:pt x="96021" y="67435"/>
                  </a:cubicBezTo>
                  <a:lnTo>
                    <a:pt x="79529" y="67435"/>
                  </a:lnTo>
                  <a:cubicBezTo>
                    <a:pt x="83612" y="44924"/>
                    <a:pt x="85027" y="36778"/>
                    <a:pt x="86449" y="31634"/>
                  </a:cubicBezTo>
                  <a:cubicBezTo>
                    <a:pt x="87338" y="27735"/>
                    <a:pt x="91238" y="24018"/>
                    <a:pt x="95489" y="24018"/>
                  </a:cubicBezTo>
                  <a:cubicBezTo>
                    <a:pt x="95671" y="24018"/>
                    <a:pt x="100454" y="24018"/>
                    <a:pt x="103823" y="26147"/>
                  </a:cubicBezTo>
                  <a:cubicBezTo>
                    <a:pt x="96553" y="28449"/>
                    <a:pt x="96021" y="34825"/>
                    <a:pt x="96021" y="35889"/>
                  </a:cubicBezTo>
                  <a:cubicBezTo>
                    <a:pt x="96021" y="39788"/>
                    <a:pt x="99040" y="42447"/>
                    <a:pt x="103115" y="42447"/>
                  </a:cubicBezTo>
                  <a:cubicBezTo>
                    <a:pt x="107906" y="42447"/>
                    <a:pt x="113221" y="38373"/>
                    <a:pt x="113221" y="31634"/>
                  </a:cubicBezTo>
                  <a:cubicBezTo>
                    <a:pt x="113221" y="23486"/>
                    <a:pt x="104537" y="19056"/>
                    <a:pt x="95489" y="19056"/>
                  </a:cubicBezTo>
                  <a:cubicBezTo>
                    <a:pt x="87688" y="19056"/>
                    <a:pt x="79005" y="23486"/>
                    <a:pt x="74214" y="32347"/>
                  </a:cubicBezTo>
                  <a:cubicBezTo>
                    <a:pt x="70664" y="38905"/>
                    <a:pt x="69249" y="46878"/>
                    <a:pt x="65524" y="67435"/>
                  </a:cubicBezTo>
                  <a:lnTo>
                    <a:pt x="51518" y="67435"/>
                  </a:lnTo>
                  <a:cubicBezTo>
                    <a:pt x="47975" y="67435"/>
                    <a:pt x="45663" y="67435"/>
                    <a:pt x="45663" y="71333"/>
                  </a:cubicBezTo>
                  <a:cubicBezTo>
                    <a:pt x="45663" y="73817"/>
                    <a:pt x="47975" y="73817"/>
                    <a:pt x="51161" y="73817"/>
                  </a:cubicBezTo>
                  <a:lnTo>
                    <a:pt x="64284" y="73817"/>
                  </a:lnTo>
                  <a:cubicBezTo>
                    <a:pt x="64110" y="74881"/>
                    <a:pt x="52932" y="138678"/>
                    <a:pt x="48682" y="157639"/>
                  </a:cubicBezTo>
                  <a:cubicBezTo>
                    <a:pt x="47792" y="161537"/>
                    <a:pt x="44781" y="175003"/>
                    <a:pt x="36265" y="175003"/>
                  </a:cubicBezTo>
                  <a:cubicBezTo>
                    <a:pt x="36090" y="175003"/>
                    <a:pt x="31833" y="175003"/>
                    <a:pt x="28464" y="172875"/>
                  </a:cubicBezTo>
                  <a:cubicBezTo>
                    <a:pt x="35732" y="170572"/>
                    <a:pt x="36265" y="164197"/>
                    <a:pt x="36265" y="163133"/>
                  </a:cubicBezTo>
                  <a:cubicBezTo>
                    <a:pt x="36265" y="159234"/>
                    <a:pt x="33254" y="156575"/>
                    <a:pt x="29179" y="156575"/>
                  </a:cubicBezTo>
                  <a:cubicBezTo>
                    <a:pt x="24389" y="156575"/>
                    <a:pt x="19066" y="160647"/>
                    <a:pt x="19066" y="167388"/>
                  </a:cubicBezTo>
                  <a:cubicBezTo>
                    <a:pt x="19066" y="175361"/>
                    <a:pt x="27400" y="179965"/>
                    <a:pt x="36265" y="179965"/>
                  </a:cubicBezTo>
                  <a:cubicBezTo>
                    <a:pt x="47617" y="179965"/>
                    <a:pt x="55418" y="168271"/>
                    <a:pt x="57548" y="164372"/>
                  </a:cubicBezTo>
                  <a:cubicBezTo>
                    <a:pt x="63927" y="152501"/>
                    <a:pt x="68010" y="130699"/>
                    <a:pt x="68359" y="128571"/>
                  </a:cubicBezTo>
                  <a:lnTo>
                    <a:pt x="78290" y="7381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709" name="Forme libre : forme 3708">
              <a:extLst>
                <a:ext uri="{FF2B5EF4-FFF2-40B4-BE49-F238E27FC236}">
                  <a16:creationId xmlns:a16="http://schemas.microsoft.com/office/drawing/2014/main" id="{39D1B1A1-75F1-42C6-9F4A-C0795B480757}"/>
                </a:ext>
              </a:extLst>
            </p:cNvPr>
            <p:cNvSpPr/>
            <p:nvPr>
              <p:custDataLst>
                <p:tags r:id="rId182"/>
              </p:custDataLst>
            </p:nvPr>
          </p:nvSpPr>
          <p:spPr>
            <a:xfrm>
              <a:off x="8375550" y="-13547657"/>
              <a:ext cx="203371" cy="127038"/>
            </a:xfrm>
            <a:custGeom>
              <a:avLst/>
              <a:gdLst>
                <a:gd name="connsiteX0" fmla="*/ 178855 w 203370"/>
                <a:gd name="connsiteY0" fmla="*/ 29179 h 127037"/>
                <a:gd name="connsiteX1" fmla="*/ 187967 w 203370"/>
                <a:gd name="connsiteY1" fmla="*/ 24113 h 127037"/>
                <a:gd name="connsiteX2" fmla="*/ 179108 w 203370"/>
                <a:gd name="connsiteY2" fmla="*/ 19056 h 127037"/>
                <a:gd name="connsiteX3" fmla="*/ 27931 w 203370"/>
                <a:gd name="connsiteY3" fmla="*/ 19056 h 127037"/>
                <a:gd name="connsiteX4" fmla="*/ 19066 w 203370"/>
                <a:gd name="connsiteY4" fmla="*/ 24113 h 127037"/>
                <a:gd name="connsiteX5" fmla="*/ 28186 w 203370"/>
                <a:gd name="connsiteY5" fmla="*/ 29179 h 127037"/>
                <a:gd name="connsiteX6" fmla="*/ 178855 w 203370"/>
                <a:gd name="connsiteY6" fmla="*/ 29179 h 127037"/>
                <a:gd name="connsiteX7" fmla="*/ 179108 w 203370"/>
                <a:gd name="connsiteY7" fmla="*/ 127371 h 127037"/>
                <a:gd name="connsiteX8" fmla="*/ 187967 w 203370"/>
                <a:gd name="connsiteY8" fmla="*/ 122313 h 127037"/>
                <a:gd name="connsiteX9" fmla="*/ 178855 w 203370"/>
                <a:gd name="connsiteY9" fmla="*/ 117248 h 127037"/>
                <a:gd name="connsiteX10" fmla="*/ 28186 w 203370"/>
                <a:gd name="connsiteY10" fmla="*/ 117248 h 127037"/>
                <a:gd name="connsiteX11" fmla="*/ 19066 w 203370"/>
                <a:gd name="connsiteY11" fmla="*/ 122313 h 127037"/>
                <a:gd name="connsiteX12" fmla="*/ 27931 w 203370"/>
                <a:gd name="connsiteY12" fmla="*/ 127371 h 127037"/>
                <a:gd name="connsiteX13" fmla="*/ 179108 w 203370"/>
                <a:gd name="connsiteY13" fmla="*/ 127371 h 127037"/>
                <a:gd name="connsiteX14" fmla="*/ 179108 w 203370"/>
                <a:gd name="connsiteY14" fmla="*/ 78279 h 127037"/>
                <a:gd name="connsiteX15" fmla="*/ 187967 w 203370"/>
                <a:gd name="connsiteY15" fmla="*/ 73213 h 127037"/>
                <a:gd name="connsiteX16" fmla="*/ 179108 w 203370"/>
                <a:gd name="connsiteY16" fmla="*/ 68156 h 127037"/>
                <a:gd name="connsiteX17" fmla="*/ 27931 w 203370"/>
                <a:gd name="connsiteY17" fmla="*/ 68156 h 127037"/>
                <a:gd name="connsiteX18" fmla="*/ 19066 w 203370"/>
                <a:gd name="connsiteY18" fmla="*/ 73213 h 127037"/>
                <a:gd name="connsiteX19" fmla="*/ 27931 w 203370"/>
                <a:gd name="connsiteY19" fmla="*/ 78279 h 127037"/>
                <a:gd name="connsiteX20" fmla="*/ 179108 w 203370"/>
                <a:gd name="connsiteY20" fmla="*/ 78279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3370" h="127037">
                  <a:moveTo>
                    <a:pt x="178855" y="29179"/>
                  </a:moveTo>
                  <a:cubicBezTo>
                    <a:pt x="183160" y="29179"/>
                    <a:pt x="187967" y="29179"/>
                    <a:pt x="187967" y="24113"/>
                  </a:cubicBezTo>
                  <a:cubicBezTo>
                    <a:pt x="187967" y="19056"/>
                    <a:pt x="183415" y="19056"/>
                    <a:pt x="179108" y="19056"/>
                  </a:cubicBezTo>
                  <a:lnTo>
                    <a:pt x="27931" y="19056"/>
                  </a:lnTo>
                  <a:cubicBezTo>
                    <a:pt x="23625" y="19056"/>
                    <a:pt x="19066" y="19056"/>
                    <a:pt x="19066" y="24113"/>
                  </a:cubicBezTo>
                  <a:cubicBezTo>
                    <a:pt x="19066" y="29179"/>
                    <a:pt x="24134" y="29179"/>
                    <a:pt x="28186" y="29179"/>
                  </a:cubicBezTo>
                  <a:lnTo>
                    <a:pt x="178855" y="29179"/>
                  </a:lnTo>
                  <a:close/>
                  <a:moveTo>
                    <a:pt x="179108" y="127371"/>
                  </a:moveTo>
                  <a:cubicBezTo>
                    <a:pt x="183415" y="127371"/>
                    <a:pt x="187967" y="127371"/>
                    <a:pt x="187967" y="122313"/>
                  </a:cubicBezTo>
                  <a:cubicBezTo>
                    <a:pt x="187967" y="117248"/>
                    <a:pt x="183160" y="117248"/>
                    <a:pt x="178855" y="117248"/>
                  </a:cubicBezTo>
                  <a:lnTo>
                    <a:pt x="28186" y="117248"/>
                  </a:lnTo>
                  <a:cubicBezTo>
                    <a:pt x="24134" y="117248"/>
                    <a:pt x="19066" y="117248"/>
                    <a:pt x="19066" y="122313"/>
                  </a:cubicBezTo>
                  <a:cubicBezTo>
                    <a:pt x="19066" y="127371"/>
                    <a:pt x="23625" y="127371"/>
                    <a:pt x="27931" y="127371"/>
                  </a:cubicBezTo>
                  <a:lnTo>
                    <a:pt x="179108" y="127371"/>
                  </a:lnTo>
                  <a:close/>
                  <a:moveTo>
                    <a:pt x="179108" y="78279"/>
                  </a:moveTo>
                  <a:cubicBezTo>
                    <a:pt x="183415" y="78279"/>
                    <a:pt x="187967" y="78279"/>
                    <a:pt x="187967" y="73213"/>
                  </a:cubicBezTo>
                  <a:cubicBezTo>
                    <a:pt x="187967" y="68156"/>
                    <a:pt x="183415" y="68156"/>
                    <a:pt x="179108" y="68156"/>
                  </a:cubicBezTo>
                  <a:lnTo>
                    <a:pt x="27931" y="68156"/>
                  </a:lnTo>
                  <a:cubicBezTo>
                    <a:pt x="23625" y="68156"/>
                    <a:pt x="19066" y="68156"/>
                    <a:pt x="19066" y="73213"/>
                  </a:cubicBezTo>
                  <a:cubicBezTo>
                    <a:pt x="19066" y="78279"/>
                    <a:pt x="23625" y="78279"/>
                    <a:pt x="27931" y="78279"/>
                  </a:cubicBezTo>
                  <a:lnTo>
                    <a:pt x="179108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710" name="Forme libre : forme 3709">
              <a:extLst>
                <a:ext uri="{FF2B5EF4-FFF2-40B4-BE49-F238E27FC236}">
                  <a16:creationId xmlns:a16="http://schemas.microsoft.com/office/drawing/2014/main" id="{72F52412-FBC3-4B8D-AD94-735D5E64E0A0}"/>
                </a:ext>
              </a:extLst>
            </p:cNvPr>
            <p:cNvSpPr/>
            <p:nvPr>
              <p:custDataLst>
                <p:tags r:id="rId183"/>
              </p:custDataLst>
            </p:nvPr>
          </p:nvSpPr>
          <p:spPr>
            <a:xfrm>
              <a:off x="8768284" y="-13866099"/>
              <a:ext cx="101685" cy="152445"/>
            </a:xfrm>
            <a:custGeom>
              <a:avLst/>
              <a:gdLst>
                <a:gd name="connsiteX0" fmla="*/ 105951 w 101685"/>
                <a:gd name="connsiteY0" fmla="*/ 109443 h 152445"/>
                <a:gd name="connsiteX1" fmla="*/ 105951 w 101685"/>
                <a:gd name="connsiteY1" fmla="*/ 103060 h 152445"/>
                <a:gd name="connsiteX2" fmla="*/ 86273 w 101685"/>
                <a:gd name="connsiteY2" fmla="*/ 103060 h 152445"/>
                <a:gd name="connsiteX3" fmla="*/ 86273 w 101685"/>
                <a:gd name="connsiteY3" fmla="*/ 24018 h 152445"/>
                <a:gd name="connsiteX4" fmla="*/ 82373 w 101685"/>
                <a:gd name="connsiteY4" fmla="*/ 19056 h 152445"/>
                <a:gd name="connsiteX5" fmla="*/ 77757 w 101685"/>
                <a:gd name="connsiteY5" fmla="*/ 21542 h 152445"/>
                <a:gd name="connsiteX6" fmla="*/ 19066 w 101685"/>
                <a:gd name="connsiteY6" fmla="*/ 103060 h 152445"/>
                <a:gd name="connsiteX7" fmla="*/ 19066 w 101685"/>
                <a:gd name="connsiteY7" fmla="*/ 109443 h 152445"/>
                <a:gd name="connsiteX8" fmla="*/ 71204 w 101685"/>
                <a:gd name="connsiteY8" fmla="*/ 109443 h 152445"/>
                <a:gd name="connsiteX9" fmla="*/ 71204 w 101685"/>
                <a:gd name="connsiteY9" fmla="*/ 123973 h 152445"/>
                <a:gd name="connsiteX10" fmla="*/ 56840 w 101685"/>
                <a:gd name="connsiteY10" fmla="*/ 132120 h 152445"/>
                <a:gd name="connsiteX11" fmla="*/ 52051 w 101685"/>
                <a:gd name="connsiteY11" fmla="*/ 132120 h 152445"/>
                <a:gd name="connsiteX12" fmla="*/ 52051 w 101685"/>
                <a:gd name="connsiteY12" fmla="*/ 138502 h 152445"/>
                <a:gd name="connsiteX13" fmla="*/ 78647 w 101685"/>
                <a:gd name="connsiteY13" fmla="*/ 137797 h 152445"/>
                <a:gd name="connsiteX14" fmla="*/ 105419 w 101685"/>
                <a:gd name="connsiteY14" fmla="*/ 138502 h 152445"/>
                <a:gd name="connsiteX15" fmla="*/ 105419 w 101685"/>
                <a:gd name="connsiteY15" fmla="*/ 132120 h 152445"/>
                <a:gd name="connsiteX16" fmla="*/ 100637 w 101685"/>
                <a:gd name="connsiteY16" fmla="*/ 132120 h 152445"/>
                <a:gd name="connsiteX17" fmla="*/ 86273 w 101685"/>
                <a:gd name="connsiteY17" fmla="*/ 123973 h 152445"/>
                <a:gd name="connsiteX18" fmla="*/ 86273 w 101685"/>
                <a:gd name="connsiteY18" fmla="*/ 109443 h 152445"/>
                <a:gd name="connsiteX19" fmla="*/ 105951 w 101685"/>
                <a:gd name="connsiteY19" fmla="*/ 109443 h 152445"/>
                <a:gd name="connsiteX20" fmla="*/ 72442 w 101685"/>
                <a:gd name="connsiteY20" fmla="*/ 38198 h 152445"/>
                <a:gd name="connsiteX21" fmla="*/ 72442 w 101685"/>
                <a:gd name="connsiteY21" fmla="*/ 103060 h 152445"/>
                <a:gd name="connsiteX22" fmla="*/ 25628 w 101685"/>
                <a:gd name="connsiteY22" fmla="*/ 103060 h 152445"/>
                <a:gd name="connsiteX23" fmla="*/ 72442 w 101685"/>
                <a:gd name="connsiteY23" fmla="*/ 3819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105951" y="109443"/>
                  </a:moveTo>
                  <a:lnTo>
                    <a:pt x="105951" y="103060"/>
                  </a:lnTo>
                  <a:lnTo>
                    <a:pt x="86273" y="103060"/>
                  </a:lnTo>
                  <a:lnTo>
                    <a:pt x="86273" y="24018"/>
                  </a:lnTo>
                  <a:cubicBezTo>
                    <a:pt x="86273" y="20302"/>
                    <a:pt x="86273" y="19056"/>
                    <a:pt x="82373" y="19056"/>
                  </a:cubicBezTo>
                  <a:cubicBezTo>
                    <a:pt x="80244" y="19056"/>
                    <a:pt x="79537" y="19056"/>
                    <a:pt x="77757" y="21542"/>
                  </a:cubicBezTo>
                  <a:lnTo>
                    <a:pt x="19066" y="103060"/>
                  </a:lnTo>
                  <a:lnTo>
                    <a:pt x="19066" y="109443"/>
                  </a:lnTo>
                  <a:lnTo>
                    <a:pt x="71204" y="109443"/>
                  </a:lnTo>
                  <a:lnTo>
                    <a:pt x="71204" y="123973"/>
                  </a:lnTo>
                  <a:cubicBezTo>
                    <a:pt x="71204" y="130000"/>
                    <a:pt x="71204" y="132120"/>
                    <a:pt x="56840" y="132120"/>
                  </a:cubicBezTo>
                  <a:lnTo>
                    <a:pt x="52051" y="132120"/>
                  </a:lnTo>
                  <a:lnTo>
                    <a:pt x="52051" y="138502"/>
                  </a:lnTo>
                  <a:cubicBezTo>
                    <a:pt x="60916" y="138146"/>
                    <a:pt x="72260" y="137797"/>
                    <a:pt x="78647" y="137797"/>
                  </a:cubicBezTo>
                  <a:cubicBezTo>
                    <a:pt x="85209" y="137797"/>
                    <a:pt x="96553" y="138146"/>
                    <a:pt x="105419" y="138502"/>
                  </a:cubicBezTo>
                  <a:lnTo>
                    <a:pt x="105419" y="132120"/>
                  </a:lnTo>
                  <a:lnTo>
                    <a:pt x="100637" y="132120"/>
                  </a:lnTo>
                  <a:cubicBezTo>
                    <a:pt x="86273" y="132120"/>
                    <a:pt x="86273" y="130000"/>
                    <a:pt x="86273" y="123973"/>
                  </a:cubicBezTo>
                  <a:lnTo>
                    <a:pt x="86273" y="109443"/>
                  </a:lnTo>
                  <a:lnTo>
                    <a:pt x="105951" y="109443"/>
                  </a:lnTo>
                  <a:close/>
                  <a:moveTo>
                    <a:pt x="72442" y="38198"/>
                  </a:moveTo>
                  <a:lnTo>
                    <a:pt x="72442" y="103060"/>
                  </a:lnTo>
                  <a:lnTo>
                    <a:pt x="25628" y="103060"/>
                  </a:lnTo>
                  <a:lnTo>
                    <a:pt x="72442" y="3819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711" name="Forme libre : forme 3710">
              <a:extLst>
                <a:ext uri="{FF2B5EF4-FFF2-40B4-BE49-F238E27FC236}">
                  <a16:creationId xmlns:a16="http://schemas.microsoft.com/office/drawing/2014/main" id="{FFB47FEA-67C4-4E10-B092-A90942CAF5B7}"/>
                </a:ext>
              </a:extLst>
            </p:cNvPr>
            <p:cNvSpPr/>
            <p:nvPr>
              <p:custDataLst>
                <p:tags r:id="rId184"/>
              </p:custDataLst>
            </p:nvPr>
          </p:nvSpPr>
          <p:spPr>
            <a:xfrm>
              <a:off x="8643134" y="-13670709"/>
              <a:ext cx="355899" cy="381113"/>
            </a:xfrm>
            <a:custGeom>
              <a:avLst/>
              <a:gdLst>
                <a:gd name="connsiteX0" fmla="*/ 325474 w 355898"/>
                <a:gd name="connsiteY0" fmla="*/ 373380 h 381113"/>
                <a:gd name="connsiteX1" fmla="*/ 356115 w 355898"/>
                <a:gd name="connsiteY1" fmla="*/ 292393 h 381113"/>
                <a:gd name="connsiteX2" fmla="*/ 349782 w 355898"/>
                <a:gd name="connsiteY2" fmla="*/ 292393 h 381113"/>
                <a:gd name="connsiteX3" fmla="*/ 283940 w 355898"/>
                <a:gd name="connsiteY3" fmla="*/ 343518 h 381113"/>
                <a:gd name="connsiteX4" fmla="*/ 205190 w 355898"/>
                <a:gd name="connsiteY4" fmla="*/ 351363 h 381113"/>
                <a:gd name="connsiteX5" fmla="*/ 52495 w 355898"/>
                <a:gd name="connsiteY5" fmla="*/ 351363 h 381113"/>
                <a:gd name="connsiteX6" fmla="*/ 181389 w 355898"/>
                <a:gd name="connsiteY6" fmla="*/ 200267 h 381113"/>
                <a:gd name="connsiteX7" fmla="*/ 183662 w 355898"/>
                <a:gd name="connsiteY7" fmla="*/ 196218 h 381113"/>
                <a:gd name="connsiteX8" fmla="*/ 181890 w 355898"/>
                <a:gd name="connsiteY8" fmla="*/ 192422 h 381113"/>
                <a:gd name="connsiteX9" fmla="*/ 63887 w 355898"/>
                <a:gd name="connsiteY9" fmla="*/ 31204 h 381113"/>
                <a:gd name="connsiteX10" fmla="*/ 202656 w 355898"/>
                <a:gd name="connsiteY10" fmla="*/ 31204 h 381113"/>
                <a:gd name="connsiteX11" fmla="*/ 261910 w 355898"/>
                <a:gd name="connsiteY11" fmla="*/ 35253 h 381113"/>
                <a:gd name="connsiteX12" fmla="*/ 317624 w 355898"/>
                <a:gd name="connsiteY12" fmla="*/ 54238 h 381113"/>
                <a:gd name="connsiteX13" fmla="*/ 349782 w 355898"/>
                <a:gd name="connsiteY13" fmla="*/ 90173 h 381113"/>
                <a:gd name="connsiteX14" fmla="*/ 356115 w 355898"/>
                <a:gd name="connsiteY14" fmla="*/ 90173 h 381113"/>
                <a:gd name="connsiteX15" fmla="*/ 325474 w 355898"/>
                <a:gd name="connsiteY15" fmla="*/ 19056 h 381113"/>
                <a:gd name="connsiteX16" fmla="*/ 26161 w 355898"/>
                <a:gd name="connsiteY16" fmla="*/ 19056 h 381113"/>
                <a:gd name="connsiteX17" fmla="*/ 19320 w 355898"/>
                <a:gd name="connsiteY17" fmla="*/ 20827 h 381113"/>
                <a:gd name="connsiteX18" fmla="*/ 19066 w 355898"/>
                <a:gd name="connsiteY18" fmla="*/ 29179 h 381113"/>
                <a:gd name="connsiteX19" fmla="*/ 153021 w 355898"/>
                <a:gd name="connsiteY19" fmla="*/ 212414 h 381113"/>
                <a:gd name="connsiteX20" fmla="*/ 21855 w 355898"/>
                <a:gd name="connsiteY20" fmla="*/ 366044 h 381113"/>
                <a:gd name="connsiteX21" fmla="*/ 19320 w 355898"/>
                <a:gd name="connsiteY21" fmla="*/ 370599 h 381113"/>
                <a:gd name="connsiteX22" fmla="*/ 26161 w 355898"/>
                <a:gd name="connsiteY22" fmla="*/ 373380 h 381113"/>
                <a:gd name="connsiteX23" fmla="*/ 325474 w 355898"/>
                <a:gd name="connsiteY23" fmla="*/ 373380 h 3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55898" h="381113">
                  <a:moveTo>
                    <a:pt x="325474" y="373380"/>
                  </a:moveTo>
                  <a:lnTo>
                    <a:pt x="356115" y="292393"/>
                  </a:lnTo>
                  <a:lnTo>
                    <a:pt x="349782" y="292393"/>
                  </a:lnTo>
                  <a:cubicBezTo>
                    <a:pt x="339908" y="318715"/>
                    <a:pt x="313063" y="335929"/>
                    <a:pt x="283940" y="343518"/>
                  </a:cubicBezTo>
                  <a:cubicBezTo>
                    <a:pt x="278625" y="344781"/>
                    <a:pt x="253808" y="351363"/>
                    <a:pt x="205190" y="351363"/>
                  </a:cubicBezTo>
                  <a:lnTo>
                    <a:pt x="52495" y="351363"/>
                  </a:lnTo>
                  <a:lnTo>
                    <a:pt x="181389" y="200267"/>
                  </a:lnTo>
                  <a:cubicBezTo>
                    <a:pt x="183161" y="198242"/>
                    <a:pt x="183662" y="197488"/>
                    <a:pt x="183662" y="196218"/>
                  </a:cubicBezTo>
                  <a:cubicBezTo>
                    <a:pt x="183662" y="195710"/>
                    <a:pt x="183662" y="194955"/>
                    <a:pt x="181890" y="192422"/>
                  </a:cubicBezTo>
                  <a:lnTo>
                    <a:pt x="63887" y="31204"/>
                  </a:lnTo>
                  <a:lnTo>
                    <a:pt x="202656" y="31204"/>
                  </a:lnTo>
                  <a:cubicBezTo>
                    <a:pt x="236586" y="31204"/>
                    <a:pt x="259632" y="34745"/>
                    <a:pt x="261910" y="35253"/>
                  </a:cubicBezTo>
                  <a:cubicBezTo>
                    <a:pt x="275584" y="37277"/>
                    <a:pt x="297620" y="41580"/>
                    <a:pt x="317624" y="54238"/>
                  </a:cubicBezTo>
                  <a:cubicBezTo>
                    <a:pt x="323956" y="58287"/>
                    <a:pt x="341172" y="69672"/>
                    <a:pt x="349782" y="90173"/>
                  </a:cubicBezTo>
                  <a:lnTo>
                    <a:pt x="356115" y="90173"/>
                  </a:lnTo>
                  <a:lnTo>
                    <a:pt x="325474" y="19056"/>
                  </a:lnTo>
                  <a:lnTo>
                    <a:pt x="26161" y="19056"/>
                  </a:lnTo>
                  <a:cubicBezTo>
                    <a:pt x="20329" y="19056"/>
                    <a:pt x="20083" y="19310"/>
                    <a:pt x="19320" y="20827"/>
                  </a:cubicBezTo>
                  <a:cubicBezTo>
                    <a:pt x="19066" y="21588"/>
                    <a:pt x="19066" y="26392"/>
                    <a:pt x="19066" y="29179"/>
                  </a:cubicBezTo>
                  <a:lnTo>
                    <a:pt x="153021" y="212414"/>
                  </a:lnTo>
                  <a:lnTo>
                    <a:pt x="21855" y="366044"/>
                  </a:lnTo>
                  <a:cubicBezTo>
                    <a:pt x="19320" y="369075"/>
                    <a:pt x="19320" y="370346"/>
                    <a:pt x="19320" y="370599"/>
                  </a:cubicBezTo>
                  <a:cubicBezTo>
                    <a:pt x="19320" y="373380"/>
                    <a:pt x="21601" y="373380"/>
                    <a:pt x="26161" y="373380"/>
                  </a:cubicBezTo>
                  <a:lnTo>
                    <a:pt x="325474" y="37338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712" name="Forme libre : forme 3711">
              <a:extLst>
                <a:ext uri="{FF2B5EF4-FFF2-40B4-BE49-F238E27FC236}">
                  <a16:creationId xmlns:a16="http://schemas.microsoft.com/office/drawing/2014/main" id="{CAF8BA09-08CF-40A1-BE45-F82DAFBEB69B}"/>
                </a:ext>
              </a:extLst>
            </p:cNvPr>
            <p:cNvSpPr/>
            <p:nvPr>
              <p:custDataLst>
                <p:tags r:id="rId185"/>
              </p:custDataLst>
            </p:nvPr>
          </p:nvSpPr>
          <p:spPr>
            <a:xfrm>
              <a:off x="8656150" y="-13249081"/>
              <a:ext cx="76264" cy="152445"/>
            </a:xfrm>
            <a:custGeom>
              <a:avLst/>
              <a:gdLst>
                <a:gd name="connsiteX0" fmla="*/ 68184 w 76264"/>
                <a:gd name="connsiteY0" fmla="*/ 25789 h 152445"/>
                <a:gd name="connsiteX1" fmla="*/ 61090 w 76264"/>
                <a:gd name="connsiteY1" fmla="*/ 19056 h 152445"/>
                <a:gd name="connsiteX2" fmla="*/ 51160 w 76264"/>
                <a:gd name="connsiteY2" fmla="*/ 28799 h 152445"/>
                <a:gd name="connsiteX3" fmla="*/ 58255 w 76264"/>
                <a:gd name="connsiteY3" fmla="*/ 35539 h 152445"/>
                <a:gd name="connsiteX4" fmla="*/ 68184 w 76264"/>
                <a:gd name="connsiteY4" fmla="*/ 25789 h 152445"/>
                <a:gd name="connsiteX5" fmla="*/ 32007 w 76264"/>
                <a:gd name="connsiteY5" fmla="*/ 115820 h 152445"/>
                <a:gd name="connsiteX6" fmla="*/ 30418 w 76264"/>
                <a:gd name="connsiteY6" fmla="*/ 123259 h 152445"/>
                <a:gd name="connsiteX7" fmla="*/ 47259 w 76264"/>
                <a:gd name="connsiteY7" fmla="*/ 138321 h 152445"/>
                <a:gd name="connsiteX8" fmla="*/ 72792 w 76264"/>
                <a:gd name="connsiteY8" fmla="*/ 111206 h 152445"/>
                <a:gd name="connsiteX9" fmla="*/ 69956 w 76264"/>
                <a:gd name="connsiteY9" fmla="*/ 108903 h 152445"/>
                <a:gd name="connsiteX10" fmla="*/ 66588 w 76264"/>
                <a:gd name="connsiteY10" fmla="*/ 111921 h 152445"/>
                <a:gd name="connsiteX11" fmla="*/ 47792 w 76264"/>
                <a:gd name="connsiteY11" fmla="*/ 133359 h 152445"/>
                <a:gd name="connsiteX12" fmla="*/ 43359 w 76264"/>
                <a:gd name="connsiteY12" fmla="*/ 127157 h 152445"/>
                <a:gd name="connsiteX13" fmla="*/ 46195 w 76264"/>
                <a:gd name="connsiteY13" fmla="*/ 115820 h 152445"/>
                <a:gd name="connsiteX14" fmla="*/ 51868 w 76264"/>
                <a:gd name="connsiteY14" fmla="*/ 101638 h 152445"/>
                <a:gd name="connsiteX15" fmla="*/ 60558 w 76264"/>
                <a:gd name="connsiteY15" fmla="*/ 79129 h 152445"/>
                <a:gd name="connsiteX16" fmla="*/ 61622 w 76264"/>
                <a:gd name="connsiteY16" fmla="*/ 73461 h 152445"/>
                <a:gd name="connsiteX17" fmla="*/ 44773 w 76264"/>
                <a:gd name="connsiteY17" fmla="*/ 58398 h 152445"/>
                <a:gd name="connsiteX18" fmla="*/ 19066 w 76264"/>
                <a:gd name="connsiteY18" fmla="*/ 85513 h 152445"/>
                <a:gd name="connsiteX19" fmla="*/ 22077 w 76264"/>
                <a:gd name="connsiteY19" fmla="*/ 87815 h 152445"/>
                <a:gd name="connsiteX20" fmla="*/ 25270 w 76264"/>
                <a:gd name="connsiteY20" fmla="*/ 84981 h 152445"/>
                <a:gd name="connsiteX21" fmla="*/ 44241 w 76264"/>
                <a:gd name="connsiteY21" fmla="*/ 63361 h 152445"/>
                <a:gd name="connsiteX22" fmla="*/ 48674 w 76264"/>
                <a:gd name="connsiteY22" fmla="*/ 69562 h 152445"/>
                <a:gd name="connsiteX23" fmla="*/ 43184 w 76264"/>
                <a:gd name="connsiteY23" fmla="*/ 87283 h 152445"/>
                <a:gd name="connsiteX24" fmla="*/ 32007 w 76264"/>
                <a:gd name="connsiteY24" fmla="*/ 11582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6264" h="152445">
                  <a:moveTo>
                    <a:pt x="68184" y="25789"/>
                  </a:moveTo>
                  <a:cubicBezTo>
                    <a:pt x="68184" y="22954"/>
                    <a:pt x="66055" y="19056"/>
                    <a:pt x="61090" y="19056"/>
                  </a:cubicBezTo>
                  <a:cubicBezTo>
                    <a:pt x="56300" y="19056"/>
                    <a:pt x="51160" y="23661"/>
                    <a:pt x="51160" y="28799"/>
                  </a:cubicBezTo>
                  <a:cubicBezTo>
                    <a:pt x="51160" y="31815"/>
                    <a:pt x="53464" y="35539"/>
                    <a:pt x="58255" y="35539"/>
                  </a:cubicBezTo>
                  <a:cubicBezTo>
                    <a:pt x="63394" y="35539"/>
                    <a:pt x="68184" y="30576"/>
                    <a:pt x="68184" y="25789"/>
                  </a:cubicBezTo>
                  <a:close/>
                  <a:moveTo>
                    <a:pt x="32007" y="115820"/>
                  </a:moveTo>
                  <a:cubicBezTo>
                    <a:pt x="31300" y="118122"/>
                    <a:pt x="30418" y="120250"/>
                    <a:pt x="30418" y="123259"/>
                  </a:cubicBezTo>
                  <a:cubicBezTo>
                    <a:pt x="30418" y="131588"/>
                    <a:pt x="37504" y="138321"/>
                    <a:pt x="47259" y="138321"/>
                  </a:cubicBezTo>
                  <a:cubicBezTo>
                    <a:pt x="64991" y="138321"/>
                    <a:pt x="72792" y="113866"/>
                    <a:pt x="72792" y="111206"/>
                  </a:cubicBezTo>
                  <a:cubicBezTo>
                    <a:pt x="72792" y="108903"/>
                    <a:pt x="70488" y="108903"/>
                    <a:pt x="69956" y="108903"/>
                  </a:cubicBezTo>
                  <a:cubicBezTo>
                    <a:pt x="67470" y="108903"/>
                    <a:pt x="67295" y="109967"/>
                    <a:pt x="66588" y="111921"/>
                  </a:cubicBezTo>
                  <a:cubicBezTo>
                    <a:pt x="62504" y="126093"/>
                    <a:pt x="54703" y="133359"/>
                    <a:pt x="47792" y="133359"/>
                  </a:cubicBezTo>
                  <a:cubicBezTo>
                    <a:pt x="44241" y="133359"/>
                    <a:pt x="43359" y="131056"/>
                    <a:pt x="43359" y="127157"/>
                  </a:cubicBezTo>
                  <a:cubicBezTo>
                    <a:pt x="43359" y="123085"/>
                    <a:pt x="44598" y="119718"/>
                    <a:pt x="46195" y="115820"/>
                  </a:cubicBezTo>
                  <a:cubicBezTo>
                    <a:pt x="47967" y="111031"/>
                    <a:pt x="49921" y="106244"/>
                    <a:pt x="51868" y="101638"/>
                  </a:cubicBezTo>
                  <a:cubicBezTo>
                    <a:pt x="53464" y="97383"/>
                    <a:pt x="59851" y="81256"/>
                    <a:pt x="60558" y="79129"/>
                  </a:cubicBezTo>
                  <a:cubicBezTo>
                    <a:pt x="61090" y="77358"/>
                    <a:pt x="61622" y="75230"/>
                    <a:pt x="61622" y="73461"/>
                  </a:cubicBezTo>
                  <a:cubicBezTo>
                    <a:pt x="61622" y="65132"/>
                    <a:pt x="54529" y="58398"/>
                    <a:pt x="44773" y="58398"/>
                  </a:cubicBezTo>
                  <a:cubicBezTo>
                    <a:pt x="27224" y="58398"/>
                    <a:pt x="19066" y="82495"/>
                    <a:pt x="19066" y="85513"/>
                  </a:cubicBezTo>
                  <a:cubicBezTo>
                    <a:pt x="19066" y="87815"/>
                    <a:pt x="21552" y="87815"/>
                    <a:pt x="22077" y="87815"/>
                  </a:cubicBezTo>
                  <a:cubicBezTo>
                    <a:pt x="24563" y="87815"/>
                    <a:pt x="24738" y="86926"/>
                    <a:pt x="25270" y="84981"/>
                  </a:cubicBezTo>
                  <a:cubicBezTo>
                    <a:pt x="29885" y="69736"/>
                    <a:pt x="37687" y="63361"/>
                    <a:pt x="44241" y="63361"/>
                  </a:cubicBezTo>
                  <a:cubicBezTo>
                    <a:pt x="47085" y="63361"/>
                    <a:pt x="48674" y="64773"/>
                    <a:pt x="48674" y="69562"/>
                  </a:cubicBezTo>
                  <a:cubicBezTo>
                    <a:pt x="48674" y="73634"/>
                    <a:pt x="47617" y="76294"/>
                    <a:pt x="43184" y="87283"/>
                  </a:cubicBezTo>
                  <a:lnTo>
                    <a:pt x="32007" y="1158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713" name="Forme libre : forme 3712">
              <a:extLst>
                <a:ext uri="{FF2B5EF4-FFF2-40B4-BE49-F238E27FC236}">
                  <a16:creationId xmlns:a16="http://schemas.microsoft.com/office/drawing/2014/main" id="{727F8E6F-6A6E-4B86-8FE4-5DF890906E29}"/>
                </a:ext>
              </a:extLst>
            </p:cNvPr>
            <p:cNvSpPr/>
            <p:nvPr>
              <p:custDataLst>
                <p:tags r:id="rId186"/>
              </p:custDataLst>
            </p:nvPr>
          </p:nvSpPr>
          <p:spPr>
            <a:xfrm>
              <a:off x="8731887" y="-13249255"/>
              <a:ext cx="254213" cy="152445"/>
            </a:xfrm>
            <a:custGeom>
              <a:avLst/>
              <a:gdLst>
                <a:gd name="connsiteX0" fmla="*/ 142836 w 254213"/>
                <a:gd name="connsiteY0" fmla="*/ 77175 h 152445"/>
                <a:gd name="connsiteX1" fmla="*/ 149573 w 254213"/>
                <a:gd name="connsiteY1" fmla="*/ 72744 h 152445"/>
                <a:gd name="connsiteX2" fmla="*/ 143011 w 254213"/>
                <a:gd name="connsiteY2" fmla="*/ 68497 h 152445"/>
                <a:gd name="connsiteX3" fmla="*/ 25628 w 254213"/>
                <a:gd name="connsiteY3" fmla="*/ 68497 h 152445"/>
                <a:gd name="connsiteX4" fmla="*/ 19066 w 254213"/>
                <a:gd name="connsiteY4" fmla="*/ 72744 h 152445"/>
                <a:gd name="connsiteX5" fmla="*/ 25811 w 254213"/>
                <a:gd name="connsiteY5" fmla="*/ 77175 h 152445"/>
                <a:gd name="connsiteX6" fmla="*/ 142836 w 254213"/>
                <a:gd name="connsiteY6" fmla="*/ 77175 h 152445"/>
                <a:gd name="connsiteX7" fmla="*/ 143011 w 254213"/>
                <a:gd name="connsiteY7" fmla="*/ 116167 h 152445"/>
                <a:gd name="connsiteX8" fmla="*/ 149573 w 254213"/>
                <a:gd name="connsiteY8" fmla="*/ 111912 h 152445"/>
                <a:gd name="connsiteX9" fmla="*/ 142836 w 254213"/>
                <a:gd name="connsiteY9" fmla="*/ 107481 h 152445"/>
                <a:gd name="connsiteX10" fmla="*/ 25811 w 254213"/>
                <a:gd name="connsiteY10" fmla="*/ 107481 h 152445"/>
                <a:gd name="connsiteX11" fmla="*/ 19066 w 254213"/>
                <a:gd name="connsiteY11" fmla="*/ 111912 h 152445"/>
                <a:gd name="connsiteX12" fmla="*/ 25628 w 254213"/>
                <a:gd name="connsiteY12" fmla="*/ 116167 h 152445"/>
                <a:gd name="connsiteX13" fmla="*/ 143011 w 254213"/>
                <a:gd name="connsiteY13" fmla="*/ 116167 h 152445"/>
                <a:gd name="connsiteX14" fmla="*/ 221533 w 254213"/>
                <a:gd name="connsiteY14" fmla="*/ 24009 h 152445"/>
                <a:gd name="connsiteX15" fmla="*/ 216219 w 254213"/>
                <a:gd name="connsiteY15" fmla="*/ 19056 h 152445"/>
                <a:gd name="connsiteX16" fmla="*/ 181463 w 254213"/>
                <a:gd name="connsiteY16" fmla="*/ 30393 h 152445"/>
                <a:gd name="connsiteX17" fmla="*/ 181463 w 254213"/>
                <a:gd name="connsiteY17" fmla="*/ 36776 h 152445"/>
                <a:gd name="connsiteX18" fmla="*/ 207170 w 254213"/>
                <a:gd name="connsiteY18" fmla="*/ 31814 h 152445"/>
                <a:gd name="connsiteX19" fmla="*/ 207170 w 254213"/>
                <a:gd name="connsiteY19" fmla="*/ 122193 h 152445"/>
                <a:gd name="connsiteX20" fmla="*/ 189439 w 254213"/>
                <a:gd name="connsiteY20" fmla="*/ 130341 h 152445"/>
                <a:gd name="connsiteX21" fmla="*/ 182702 w 254213"/>
                <a:gd name="connsiteY21" fmla="*/ 130341 h 152445"/>
                <a:gd name="connsiteX22" fmla="*/ 182702 w 254213"/>
                <a:gd name="connsiteY22" fmla="*/ 136724 h 152445"/>
                <a:gd name="connsiteX23" fmla="*/ 214265 w 254213"/>
                <a:gd name="connsiteY23" fmla="*/ 136017 h 152445"/>
                <a:gd name="connsiteX24" fmla="*/ 246001 w 254213"/>
                <a:gd name="connsiteY24" fmla="*/ 136724 h 152445"/>
                <a:gd name="connsiteX25" fmla="*/ 246001 w 254213"/>
                <a:gd name="connsiteY25" fmla="*/ 130341 h 152445"/>
                <a:gd name="connsiteX26" fmla="*/ 239265 w 254213"/>
                <a:gd name="connsiteY26" fmla="*/ 130341 h 152445"/>
                <a:gd name="connsiteX27" fmla="*/ 221533 w 254213"/>
                <a:gd name="connsiteY27" fmla="*/ 122193 h 152445"/>
                <a:gd name="connsiteX28" fmla="*/ 221533 w 254213"/>
                <a:gd name="connsiteY28" fmla="*/ 24009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54213" h="152445">
                  <a:moveTo>
                    <a:pt x="142836" y="77175"/>
                  </a:moveTo>
                  <a:cubicBezTo>
                    <a:pt x="145497" y="77175"/>
                    <a:pt x="149573" y="77175"/>
                    <a:pt x="149573" y="72744"/>
                  </a:cubicBezTo>
                  <a:cubicBezTo>
                    <a:pt x="149573" y="68497"/>
                    <a:pt x="145315" y="68497"/>
                    <a:pt x="143011" y="68497"/>
                  </a:cubicBezTo>
                  <a:lnTo>
                    <a:pt x="25628" y="68497"/>
                  </a:lnTo>
                  <a:cubicBezTo>
                    <a:pt x="23324" y="68497"/>
                    <a:pt x="19066" y="68497"/>
                    <a:pt x="19066" y="72744"/>
                  </a:cubicBezTo>
                  <a:cubicBezTo>
                    <a:pt x="19066" y="77175"/>
                    <a:pt x="23149" y="77175"/>
                    <a:pt x="25811" y="77175"/>
                  </a:cubicBezTo>
                  <a:lnTo>
                    <a:pt x="142836" y="77175"/>
                  </a:lnTo>
                  <a:close/>
                  <a:moveTo>
                    <a:pt x="143011" y="116167"/>
                  </a:moveTo>
                  <a:cubicBezTo>
                    <a:pt x="145315" y="116167"/>
                    <a:pt x="149573" y="116167"/>
                    <a:pt x="149573" y="111912"/>
                  </a:cubicBezTo>
                  <a:cubicBezTo>
                    <a:pt x="149573" y="107481"/>
                    <a:pt x="145497" y="107481"/>
                    <a:pt x="142836" y="107481"/>
                  </a:cubicBezTo>
                  <a:lnTo>
                    <a:pt x="25811" y="107481"/>
                  </a:lnTo>
                  <a:cubicBezTo>
                    <a:pt x="23149" y="107481"/>
                    <a:pt x="19066" y="107481"/>
                    <a:pt x="19066" y="111912"/>
                  </a:cubicBezTo>
                  <a:cubicBezTo>
                    <a:pt x="19066" y="116167"/>
                    <a:pt x="23324" y="116167"/>
                    <a:pt x="25628" y="116167"/>
                  </a:cubicBezTo>
                  <a:lnTo>
                    <a:pt x="143011" y="116167"/>
                  </a:lnTo>
                  <a:close/>
                  <a:moveTo>
                    <a:pt x="221533" y="24009"/>
                  </a:moveTo>
                  <a:cubicBezTo>
                    <a:pt x="221533" y="19229"/>
                    <a:pt x="221184" y="19056"/>
                    <a:pt x="216219" y="19056"/>
                  </a:cubicBezTo>
                  <a:cubicBezTo>
                    <a:pt x="204867" y="30218"/>
                    <a:pt x="188731" y="30393"/>
                    <a:pt x="181463" y="30393"/>
                  </a:cubicBezTo>
                  <a:lnTo>
                    <a:pt x="181463" y="36776"/>
                  </a:lnTo>
                  <a:cubicBezTo>
                    <a:pt x="185721" y="36776"/>
                    <a:pt x="197423" y="36776"/>
                    <a:pt x="207170" y="31814"/>
                  </a:cubicBezTo>
                  <a:lnTo>
                    <a:pt x="207170" y="122193"/>
                  </a:lnTo>
                  <a:cubicBezTo>
                    <a:pt x="207170" y="128038"/>
                    <a:pt x="207170" y="130341"/>
                    <a:pt x="189439" y="130341"/>
                  </a:cubicBezTo>
                  <a:lnTo>
                    <a:pt x="182702" y="130341"/>
                  </a:lnTo>
                  <a:lnTo>
                    <a:pt x="182702" y="136724"/>
                  </a:lnTo>
                  <a:cubicBezTo>
                    <a:pt x="185895" y="136548"/>
                    <a:pt x="207702" y="136017"/>
                    <a:pt x="214265" y="136017"/>
                  </a:cubicBezTo>
                  <a:cubicBezTo>
                    <a:pt x="219762" y="136017"/>
                    <a:pt x="242100" y="136548"/>
                    <a:pt x="246001" y="136724"/>
                  </a:cubicBezTo>
                  <a:lnTo>
                    <a:pt x="246001" y="130341"/>
                  </a:lnTo>
                  <a:lnTo>
                    <a:pt x="239265" y="130341"/>
                  </a:lnTo>
                  <a:cubicBezTo>
                    <a:pt x="221533" y="130341"/>
                    <a:pt x="221533" y="128038"/>
                    <a:pt x="221533" y="122193"/>
                  </a:cubicBezTo>
                  <a:lnTo>
                    <a:pt x="221533" y="2400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714" name="Forme libre : forme 3713">
              <a:extLst>
                <a:ext uri="{FF2B5EF4-FFF2-40B4-BE49-F238E27FC236}">
                  <a16:creationId xmlns:a16="http://schemas.microsoft.com/office/drawing/2014/main" id="{05873B00-3723-4F5D-BECF-5B73BAAE0B24}"/>
                </a:ext>
              </a:extLst>
            </p:cNvPr>
            <p:cNvSpPr/>
            <p:nvPr>
              <p:custDataLst>
                <p:tags r:id="rId187"/>
              </p:custDataLst>
            </p:nvPr>
          </p:nvSpPr>
          <p:spPr>
            <a:xfrm>
              <a:off x="9044332" y="-13542091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7 w 152528"/>
                <a:gd name="connsiteY2" fmla="*/ 133708 h 152445"/>
                <a:gd name="connsiteX3" fmla="*/ 48443 w 152528"/>
                <a:gd name="connsiteY3" fmla="*/ 126616 h 152445"/>
                <a:gd name="connsiteX4" fmla="*/ 53258 w 152528"/>
                <a:gd name="connsiteY4" fmla="*/ 107886 h 152445"/>
                <a:gd name="connsiteX5" fmla="*/ 58826 w 152528"/>
                <a:gd name="connsiteY5" fmla="*/ 85107 h 152445"/>
                <a:gd name="connsiteX6" fmla="*/ 63132 w 152528"/>
                <a:gd name="connsiteY6" fmla="*/ 68156 h 152445"/>
                <a:gd name="connsiteX7" fmla="*/ 66421 w 152528"/>
                <a:gd name="connsiteY7" fmla="*/ 55500 h 152445"/>
                <a:gd name="connsiteX8" fmla="*/ 107699 w 152528"/>
                <a:gd name="connsiteY8" fmla="*/ 24621 h 152445"/>
                <a:gd name="connsiteX9" fmla="*/ 121370 w 152528"/>
                <a:gd name="connsiteY9" fmla="*/ 42336 h 152445"/>
                <a:gd name="connsiteX10" fmla="*/ 104910 w 152528"/>
                <a:gd name="connsiteY10" fmla="*/ 101312 h 152445"/>
                <a:gd name="connsiteX11" fmla="*/ 102384 w 152528"/>
                <a:gd name="connsiteY11" fmla="*/ 112952 h 152445"/>
                <a:gd name="connsiteX12" fmla="*/ 123142 w 152528"/>
                <a:gd name="connsiteY12" fmla="*/ 133708 h 152445"/>
                <a:gd name="connsiteX13" fmla="*/ 156317 w 152528"/>
                <a:gd name="connsiteY13" fmla="*/ 94731 h 152445"/>
                <a:gd name="connsiteX14" fmla="*/ 153282 w 152528"/>
                <a:gd name="connsiteY14" fmla="*/ 92197 h 152445"/>
                <a:gd name="connsiteX15" fmla="*/ 149478 w 152528"/>
                <a:gd name="connsiteY15" fmla="*/ 96755 h 152445"/>
                <a:gd name="connsiteX16" fmla="*/ 123651 w 152528"/>
                <a:gd name="connsiteY16" fmla="*/ 128133 h 152445"/>
                <a:gd name="connsiteX17" fmla="*/ 117574 w 152528"/>
                <a:gd name="connsiteY17" fmla="*/ 119780 h 152445"/>
                <a:gd name="connsiteX18" fmla="*/ 122133 w 152528"/>
                <a:gd name="connsiteY18" fmla="*/ 101813 h 152445"/>
                <a:gd name="connsiteX19" fmla="*/ 137577 w 152528"/>
                <a:gd name="connsiteY19" fmla="*/ 46138 h 152445"/>
                <a:gd name="connsiteX20" fmla="*/ 108461 w 152528"/>
                <a:gd name="connsiteY20" fmla="*/ 19056 h 152445"/>
                <a:gd name="connsiteX21" fmla="*/ 68955 w 152528"/>
                <a:gd name="connsiteY21" fmla="*/ 41073 h 152445"/>
                <a:gd name="connsiteX22" fmla="*/ 45655 w 152528"/>
                <a:gd name="connsiteY22" fmla="*/ 19056 h 152445"/>
                <a:gd name="connsiteX23" fmla="*/ 26668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4 w 152528"/>
                <a:gd name="connsiteY26" fmla="*/ 54737 h 152445"/>
                <a:gd name="connsiteX27" fmla="*/ 44900 w 152528"/>
                <a:gd name="connsiteY27" fmla="*/ 24621 h 152445"/>
                <a:gd name="connsiteX28" fmla="*/ 52749 w 152528"/>
                <a:gd name="connsiteY28" fmla="*/ 36261 h 152445"/>
                <a:gd name="connsiteX29" fmla="*/ 48698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8"/>
                    <a:pt x="39077" y="133708"/>
                  </a:cubicBezTo>
                  <a:cubicBezTo>
                    <a:pt x="42112" y="133708"/>
                    <a:pt x="46672" y="131682"/>
                    <a:pt x="48443" y="126616"/>
                  </a:cubicBezTo>
                  <a:cubicBezTo>
                    <a:pt x="48698" y="126109"/>
                    <a:pt x="51733" y="114215"/>
                    <a:pt x="53258" y="107886"/>
                  </a:cubicBezTo>
                  <a:lnTo>
                    <a:pt x="58826" y="85107"/>
                  </a:lnTo>
                  <a:cubicBezTo>
                    <a:pt x="60344" y="79541"/>
                    <a:pt x="61861" y="73976"/>
                    <a:pt x="63132" y="68156"/>
                  </a:cubicBezTo>
                  <a:cubicBezTo>
                    <a:pt x="64141" y="63852"/>
                    <a:pt x="66167" y="56508"/>
                    <a:pt x="66421" y="55500"/>
                  </a:cubicBezTo>
                  <a:cubicBezTo>
                    <a:pt x="70218" y="47655"/>
                    <a:pt x="83644" y="24621"/>
                    <a:pt x="107699" y="24621"/>
                  </a:cubicBezTo>
                  <a:cubicBezTo>
                    <a:pt x="119090" y="24621"/>
                    <a:pt x="121370" y="33991"/>
                    <a:pt x="121370" y="42336"/>
                  </a:cubicBezTo>
                  <a:cubicBezTo>
                    <a:pt x="121370" y="58032"/>
                    <a:pt x="108962" y="90428"/>
                    <a:pt x="104910" y="101312"/>
                  </a:cubicBezTo>
                  <a:cubicBezTo>
                    <a:pt x="102630" y="107132"/>
                    <a:pt x="102384" y="110166"/>
                    <a:pt x="102384" y="112952"/>
                  </a:cubicBezTo>
                  <a:cubicBezTo>
                    <a:pt x="102384" y="124846"/>
                    <a:pt x="111242" y="133708"/>
                    <a:pt x="123142" y="133708"/>
                  </a:cubicBezTo>
                  <a:cubicBezTo>
                    <a:pt x="146951" y="133708"/>
                    <a:pt x="156317" y="96755"/>
                    <a:pt x="156317" y="94731"/>
                  </a:cubicBezTo>
                  <a:cubicBezTo>
                    <a:pt x="156317" y="92197"/>
                    <a:pt x="154037" y="92197"/>
                    <a:pt x="153282" y="92197"/>
                  </a:cubicBezTo>
                  <a:cubicBezTo>
                    <a:pt x="150748" y="92197"/>
                    <a:pt x="150748" y="92960"/>
                    <a:pt x="149478" y="96755"/>
                  </a:cubicBezTo>
                  <a:cubicBezTo>
                    <a:pt x="144417" y="113960"/>
                    <a:pt x="136059" y="128133"/>
                    <a:pt x="123651" y="128133"/>
                  </a:cubicBezTo>
                  <a:cubicBezTo>
                    <a:pt x="119345" y="128133"/>
                    <a:pt x="117574" y="125608"/>
                    <a:pt x="117574" y="119780"/>
                  </a:cubicBezTo>
                  <a:cubicBezTo>
                    <a:pt x="117574" y="113461"/>
                    <a:pt x="119853" y="107387"/>
                    <a:pt x="122133" y="101813"/>
                  </a:cubicBezTo>
                  <a:cubicBezTo>
                    <a:pt x="126948" y="88402"/>
                    <a:pt x="137577" y="60557"/>
                    <a:pt x="137577" y="46138"/>
                  </a:cubicBezTo>
                  <a:cubicBezTo>
                    <a:pt x="137577" y="29179"/>
                    <a:pt x="126693" y="19056"/>
                    <a:pt x="108461" y="19056"/>
                  </a:cubicBezTo>
                  <a:cubicBezTo>
                    <a:pt x="85670" y="19056"/>
                    <a:pt x="73261" y="35253"/>
                    <a:pt x="68955" y="41073"/>
                  </a:cubicBezTo>
                  <a:cubicBezTo>
                    <a:pt x="67692" y="26899"/>
                    <a:pt x="57309" y="19056"/>
                    <a:pt x="45655" y="19056"/>
                  </a:cubicBezTo>
                  <a:cubicBezTo>
                    <a:pt x="34009" y="19056"/>
                    <a:pt x="29195" y="28925"/>
                    <a:pt x="26668" y="33482"/>
                  </a:cubicBezTo>
                  <a:cubicBezTo>
                    <a:pt x="22617" y="42089"/>
                    <a:pt x="19066" y="57017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310"/>
                    <a:pt x="26414" y="54737"/>
                  </a:cubicBezTo>
                  <a:cubicBezTo>
                    <a:pt x="30720" y="36770"/>
                    <a:pt x="35781" y="24621"/>
                    <a:pt x="44900" y="24621"/>
                  </a:cubicBezTo>
                  <a:cubicBezTo>
                    <a:pt x="49961" y="24621"/>
                    <a:pt x="52749" y="27917"/>
                    <a:pt x="52749" y="36261"/>
                  </a:cubicBezTo>
                  <a:cubicBezTo>
                    <a:pt x="52749" y="41580"/>
                    <a:pt x="51986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715" name="Forme libre : forme 3714">
              <a:extLst>
                <a:ext uri="{FF2B5EF4-FFF2-40B4-BE49-F238E27FC236}">
                  <a16:creationId xmlns:a16="http://schemas.microsoft.com/office/drawing/2014/main" id="{45068E7C-6D3B-4FEA-8D38-10D593E8DCBF}"/>
                </a:ext>
              </a:extLst>
            </p:cNvPr>
            <p:cNvSpPr/>
            <p:nvPr>
              <p:custDataLst>
                <p:tags r:id="rId188"/>
              </p:custDataLst>
            </p:nvPr>
          </p:nvSpPr>
          <p:spPr>
            <a:xfrm>
              <a:off x="9201953" y="-13517026"/>
              <a:ext cx="127107" cy="177853"/>
            </a:xfrm>
            <a:custGeom>
              <a:avLst/>
              <a:gdLst>
                <a:gd name="connsiteX0" fmla="*/ 78290 w 127106"/>
                <a:gd name="connsiteY0" fmla="*/ 73817 h 177852"/>
                <a:gd name="connsiteX1" fmla="*/ 95671 w 127106"/>
                <a:gd name="connsiteY1" fmla="*/ 73817 h 177852"/>
                <a:gd name="connsiteX2" fmla="*/ 101519 w 127106"/>
                <a:gd name="connsiteY2" fmla="*/ 69919 h 177852"/>
                <a:gd name="connsiteX3" fmla="*/ 96021 w 127106"/>
                <a:gd name="connsiteY3" fmla="*/ 67435 h 177852"/>
                <a:gd name="connsiteX4" fmla="*/ 79529 w 127106"/>
                <a:gd name="connsiteY4" fmla="*/ 67435 h 177852"/>
                <a:gd name="connsiteX5" fmla="*/ 86448 w 127106"/>
                <a:gd name="connsiteY5" fmla="*/ 31634 h 177852"/>
                <a:gd name="connsiteX6" fmla="*/ 95489 w 127106"/>
                <a:gd name="connsiteY6" fmla="*/ 24018 h 177852"/>
                <a:gd name="connsiteX7" fmla="*/ 103822 w 127106"/>
                <a:gd name="connsiteY7" fmla="*/ 26147 h 177852"/>
                <a:gd name="connsiteX8" fmla="*/ 96021 w 127106"/>
                <a:gd name="connsiteY8" fmla="*/ 35889 h 177852"/>
                <a:gd name="connsiteX9" fmla="*/ 103115 w 127106"/>
                <a:gd name="connsiteY9" fmla="*/ 42447 h 177852"/>
                <a:gd name="connsiteX10" fmla="*/ 113220 w 127106"/>
                <a:gd name="connsiteY10" fmla="*/ 31634 h 177852"/>
                <a:gd name="connsiteX11" fmla="*/ 95489 w 127106"/>
                <a:gd name="connsiteY11" fmla="*/ 19056 h 177852"/>
                <a:gd name="connsiteX12" fmla="*/ 74214 w 127106"/>
                <a:gd name="connsiteY12" fmla="*/ 32347 h 177852"/>
                <a:gd name="connsiteX13" fmla="*/ 65523 w 127106"/>
                <a:gd name="connsiteY13" fmla="*/ 67435 h 177852"/>
                <a:gd name="connsiteX14" fmla="*/ 51518 w 127106"/>
                <a:gd name="connsiteY14" fmla="*/ 67435 h 177852"/>
                <a:gd name="connsiteX15" fmla="*/ 45663 w 127106"/>
                <a:gd name="connsiteY15" fmla="*/ 71333 h 177852"/>
                <a:gd name="connsiteX16" fmla="*/ 51160 w 127106"/>
                <a:gd name="connsiteY16" fmla="*/ 73817 h 177852"/>
                <a:gd name="connsiteX17" fmla="*/ 64284 w 127106"/>
                <a:gd name="connsiteY17" fmla="*/ 73817 h 177852"/>
                <a:gd name="connsiteX18" fmla="*/ 48682 w 127106"/>
                <a:gd name="connsiteY18" fmla="*/ 157639 h 177852"/>
                <a:gd name="connsiteX19" fmla="*/ 36265 w 127106"/>
                <a:gd name="connsiteY19" fmla="*/ 175003 h 177852"/>
                <a:gd name="connsiteX20" fmla="*/ 28464 w 127106"/>
                <a:gd name="connsiteY20" fmla="*/ 172875 h 177852"/>
                <a:gd name="connsiteX21" fmla="*/ 36265 w 127106"/>
                <a:gd name="connsiteY21" fmla="*/ 163133 h 177852"/>
                <a:gd name="connsiteX22" fmla="*/ 29179 w 127106"/>
                <a:gd name="connsiteY22" fmla="*/ 156575 h 177852"/>
                <a:gd name="connsiteX23" fmla="*/ 19066 w 127106"/>
                <a:gd name="connsiteY23" fmla="*/ 167388 h 177852"/>
                <a:gd name="connsiteX24" fmla="*/ 36265 w 127106"/>
                <a:gd name="connsiteY24" fmla="*/ 179965 h 177852"/>
                <a:gd name="connsiteX25" fmla="*/ 57547 w 127106"/>
                <a:gd name="connsiteY25" fmla="*/ 164372 h 177852"/>
                <a:gd name="connsiteX26" fmla="*/ 68359 w 127106"/>
                <a:gd name="connsiteY26" fmla="*/ 128571 h 177852"/>
                <a:gd name="connsiteX27" fmla="*/ 78290 w 127106"/>
                <a:gd name="connsiteY27" fmla="*/ 73817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7106" h="177852">
                  <a:moveTo>
                    <a:pt x="78290" y="73817"/>
                  </a:moveTo>
                  <a:lnTo>
                    <a:pt x="95671" y="73817"/>
                  </a:lnTo>
                  <a:cubicBezTo>
                    <a:pt x="99214" y="73817"/>
                    <a:pt x="101519" y="73817"/>
                    <a:pt x="101519" y="69919"/>
                  </a:cubicBezTo>
                  <a:cubicBezTo>
                    <a:pt x="101519" y="67435"/>
                    <a:pt x="99214" y="67435"/>
                    <a:pt x="96021" y="67435"/>
                  </a:cubicBezTo>
                  <a:lnTo>
                    <a:pt x="79529" y="67435"/>
                  </a:lnTo>
                  <a:cubicBezTo>
                    <a:pt x="83612" y="44924"/>
                    <a:pt x="85027" y="36778"/>
                    <a:pt x="86448" y="31634"/>
                  </a:cubicBezTo>
                  <a:cubicBezTo>
                    <a:pt x="87338" y="27735"/>
                    <a:pt x="91238" y="24018"/>
                    <a:pt x="95489" y="24018"/>
                  </a:cubicBezTo>
                  <a:cubicBezTo>
                    <a:pt x="95671" y="24018"/>
                    <a:pt x="100454" y="24018"/>
                    <a:pt x="103822" y="26147"/>
                  </a:cubicBezTo>
                  <a:cubicBezTo>
                    <a:pt x="96553" y="28449"/>
                    <a:pt x="96021" y="34825"/>
                    <a:pt x="96021" y="35889"/>
                  </a:cubicBezTo>
                  <a:cubicBezTo>
                    <a:pt x="96021" y="39788"/>
                    <a:pt x="99040" y="42447"/>
                    <a:pt x="103115" y="42447"/>
                  </a:cubicBezTo>
                  <a:cubicBezTo>
                    <a:pt x="107906" y="42447"/>
                    <a:pt x="113220" y="38373"/>
                    <a:pt x="113220" y="31634"/>
                  </a:cubicBezTo>
                  <a:cubicBezTo>
                    <a:pt x="113220" y="23486"/>
                    <a:pt x="104537" y="19056"/>
                    <a:pt x="95489" y="19056"/>
                  </a:cubicBezTo>
                  <a:cubicBezTo>
                    <a:pt x="87688" y="19056"/>
                    <a:pt x="79005" y="23486"/>
                    <a:pt x="74214" y="32347"/>
                  </a:cubicBezTo>
                  <a:cubicBezTo>
                    <a:pt x="70663" y="38905"/>
                    <a:pt x="69249" y="46878"/>
                    <a:pt x="65523" y="67435"/>
                  </a:cubicBezTo>
                  <a:lnTo>
                    <a:pt x="51518" y="67435"/>
                  </a:lnTo>
                  <a:cubicBezTo>
                    <a:pt x="47975" y="67435"/>
                    <a:pt x="45663" y="67435"/>
                    <a:pt x="45663" y="71333"/>
                  </a:cubicBezTo>
                  <a:cubicBezTo>
                    <a:pt x="45663" y="73817"/>
                    <a:pt x="47975" y="73817"/>
                    <a:pt x="51160" y="73817"/>
                  </a:cubicBezTo>
                  <a:lnTo>
                    <a:pt x="64284" y="73817"/>
                  </a:lnTo>
                  <a:cubicBezTo>
                    <a:pt x="64110" y="74881"/>
                    <a:pt x="52932" y="138678"/>
                    <a:pt x="48682" y="157639"/>
                  </a:cubicBezTo>
                  <a:cubicBezTo>
                    <a:pt x="47792" y="161537"/>
                    <a:pt x="44781" y="175003"/>
                    <a:pt x="36265" y="175003"/>
                  </a:cubicBezTo>
                  <a:cubicBezTo>
                    <a:pt x="36090" y="175003"/>
                    <a:pt x="31833" y="175003"/>
                    <a:pt x="28464" y="172875"/>
                  </a:cubicBezTo>
                  <a:cubicBezTo>
                    <a:pt x="35732" y="170572"/>
                    <a:pt x="36265" y="164197"/>
                    <a:pt x="36265" y="163133"/>
                  </a:cubicBezTo>
                  <a:cubicBezTo>
                    <a:pt x="36265" y="159234"/>
                    <a:pt x="33254" y="156575"/>
                    <a:pt x="29179" y="156575"/>
                  </a:cubicBezTo>
                  <a:cubicBezTo>
                    <a:pt x="24389" y="156575"/>
                    <a:pt x="19066" y="160647"/>
                    <a:pt x="19066" y="167388"/>
                  </a:cubicBezTo>
                  <a:cubicBezTo>
                    <a:pt x="19066" y="175361"/>
                    <a:pt x="27400" y="179965"/>
                    <a:pt x="36265" y="179965"/>
                  </a:cubicBezTo>
                  <a:cubicBezTo>
                    <a:pt x="47617" y="179965"/>
                    <a:pt x="55418" y="168271"/>
                    <a:pt x="57547" y="164372"/>
                  </a:cubicBezTo>
                  <a:cubicBezTo>
                    <a:pt x="63927" y="152501"/>
                    <a:pt x="68010" y="130699"/>
                    <a:pt x="68359" y="128571"/>
                  </a:cubicBezTo>
                  <a:lnTo>
                    <a:pt x="78290" y="7381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716" name="Forme libre : forme 3715">
              <a:extLst>
                <a:ext uri="{FF2B5EF4-FFF2-40B4-BE49-F238E27FC236}">
                  <a16:creationId xmlns:a16="http://schemas.microsoft.com/office/drawing/2014/main" id="{3DCFF1E6-190B-4189-BC05-866296669CB9}"/>
                </a:ext>
              </a:extLst>
            </p:cNvPr>
            <p:cNvSpPr/>
            <p:nvPr>
              <p:custDataLst>
                <p:tags r:id="rId189"/>
              </p:custDataLst>
            </p:nvPr>
          </p:nvSpPr>
          <p:spPr>
            <a:xfrm>
              <a:off x="9315906" y="-13509761"/>
              <a:ext cx="76264" cy="152445"/>
            </a:xfrm>
            <a:custGeom>
              <a:avLst/>
              <a:gdLst>
                <a:gd name="connsiteX0" fmla="*/ 68185 w 76264"/>
                <a:gd name="connsiteY0" fmla="*/ 25789 h 152445"/>
                <a:gd name="connsiteX1" fmla="*/ 61090 w 76264"/>
                <a:gd name="connsiteY1" fmla="*/ 19056 h 152445"/>
                <a:gd name="connsiteX2" fmla="*/ 51161 w 76264"/>
                <a:gd name="connsiteY2" fmla="*/ 28797 h 152445"/>
                <a:gd name="connsiteX3" fmla="*/ 58255 w 76264"/>
                <a:gd name="connsiteY3" fmla="*/ 35539 h 152445"/>
                <a:gd name="connsiteX4" fmla="*/ 68185 w 76264"/>
                <a:gd name="connsiteY4" fmla="*/ 25789 h 152445"/>
                <a:gd name="connsiteX5" fmla="*/ 32007 w 76264"/>
                <a:gd name="connsiteY5" fmla="*/ 115820 h 152445"/>
                <a:gd name="connsiteX6" fmla="*/ 30418 w 76264"/>
                <a:gd name="connsiteY6" fmla="*/ 123259 h 152445"/>
                <a:gd name="connsiteX7" fmla="*/ 47260 w 76264"/>
                <a:gd name="connsiteY7" fmla="*/ 138321 h 152445"/>
                <a:gd name="connsiteX8" fmla="*/ 72792 w 76264"/>
                <a:gd name="connsiteY8" fmla="*/ 111206 h 152445"/>
                <a:gd name="connsiteX9" fmla="*/ 69956 w 76264"/>
                <a:gd name="connsiteY9" fmla="*/ 108903 h 152445"/>
                <a:gd name="connsiteX10" fmla="*/ 66588 w 76264"/>
                <a:gd name="connsiteY10" fmla="*/ 111921 h 152445"/>
                <a:gd name="connsiteX11" fmla="*/ 47792 w 76264"/>
                <a:gd name="connsiteY11" fmla="*/ 133359 h 152445"/>
                <a:gd name="connsiteX12" fmla="*/ 43359 w 76264"/>
                <a:gd name="connsiteY12" fmla="*/ 127157 h 152445"/>
                <a:gd name="connsiteX13" fmla="*/ 46195 w 76264"/>
                <a:gd name="connsiteY13" fmla="*/ 115820 h 152445"/>
                <a:gd name="connsiteX14" fmla="*/ 51868 w 76264"/>
                <a:gd name="connsiteY14" fmla="*/ 101638 h 152445"/>
                <a:gd name="connsiteX15" fmla="*/ 60558 w 76264"/>
                <a:gd name="connsiteY15" fmla="*/ 79129 h 152445"/>
                <a:gd name="connsiteX16" fmla="*/ 61623 w 76264"/>
                <a:gd name="connsiteY16" fmla="*/ 73459 h 152445"/>
                <a:gd name="connsiteX17" fmla="*/ 44774 w 76264"/>
                <a:gd name="connsiteY17" fmla="*/ 58398 h 152445"/>
                <a:gd name="connsiteX18" fmla="*/ 19066 w 76264"/>
                <a:gd name="connsiteY18" fmla="*/ 85513 h 152445"/>
                <a:gd name="connsiteX19" fmla="*/ 22077 w 76264"/>
                <a:gd name="connsiteY19" fmla="*/ 87815 h 152445"/>
                <a:gd name="connsiteX20" fmla="*/ 25270 w 76264"/>
                <a:gd name="connsiteY20" fmla="*/ 84980 h 152445"/>
                <a:gd name="connsiteX21" fmla="*/ 44241 w 76264"/>
                <a:gd name="connsiteY21" fmla="*/ 63361 h 152445"/>
                <a:gd name="connsiteX22" fmla="*/ 48674 w 76264"/>
                <a:gd name="connsiteY22" fmla="*/ 69562 h 152445"/>
                <a:gd name="connsiteX23" fmla="*/ 43185 w 76264"/>
                <a:gd name="connsiteY23" fmla="*/ 87283 h 152445"/>
                <a:gd name="connsiteX24" fmla="*/ 32007 w 76264"/>
                <a:gd name="connsiteY24" fmla="*/ 11582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6264" h="152445">
                  <a:moveTo>
                    <a:pt x="68185" y="25789"/>
                  </a:moveTo>
                  <a:cubicBezTo>
                    <a:pt x="68185" y="22954"/>
                    <a:pt x="66055" y="19056"/>
                    <a:pt x="61090" y="19056"/>
                  </a:cubicBezTo>
                  <a:cubicBezTo>
                    <a:pt x="56300" y="19056"/>
                    <a:pt x="51161" y="23661"/>
                    <a:pt x="51161" y="28797"/>
                  </a:cubicBezTo>
                  <a:cubicBezTo>
                    <a:pt x="51161" y="31815"/>
                    <a:pt x="53464" y="35539"/>
                    <a:pt x="58255" y="35539"/>
                  </a:cubicBezTo>
                  <a:cubicBezTo>
                    <a:pt x="63394" y="35539"/>
                    <a:pt x="68185" y="30576"/>
                    <a:pt x="68185" y="25789"/>
                  </a:cubicBezTo>
                  <a:close/>
                  <a:moveTo>
                    <a:pt x="32007" y="115820"/>
                  </a:moveTo>
                  <a:cubicBezTo>
                    <a:pt x="31300" y="118121"/>
                    <a:pt x="30418" y="120250"/>
                    <a:pt x="30418" y="123259"/>
                  </a:cubicBezTo>
                  <a:cubicBezTo>
                    <a:pt x="30418" y="131588"/>
                    <a:pt x="37504" y="138321"/>
                    <a:pt x="47260" y="138321"/>
                  </a:cubicBezTo>
                  <a:cubicBezTo>
                    <a:pt x="64991" y="138321"/>
                    <a:pt x="72792" y="113866"/>
                    <a:pt x="72792" y="111206"/>
                  </a:cubicBezTo>
                  <a:cubicBezTo>
                    <a:pt x="72792" y="108903"/>
                    <a:pt x="70488" y="108903"/>
                    <a:pt x="69956" y="108903"/>
                  </a:cubicBezTo>
                  <a:cubicBezTo>
                    <a:pt x="67470" y="108903"/>
                    <a:pt x="67295" y="109967"/>
                    <a:pt x="66588" y="111921"/>
                  </a:cubicBezTo>
                  <a:cubicBezTo>
                    <a:pt x="62504" y="126093"/>
                    <a:pt x="54704" y="133359"/>
                    <a:pt x="47792" y="133359"/>
                  </a:cubicBezTo>
                  <a:cubicBezTo>
                    <a:pt x="44241" y="133359"/>
                    <a:pt x="43359" y="131056"/>
                    <a:pt x="43359" y="127157"/>
                  </a:cubicBezTo>
                  <a:cubicBezTo>
                    <a:pt x="43359" y="123083"/>
                    <a:pt x="44598" y="119718"/>
                    <a:pt x="46195" y="115820"/>
                  </a:cubicBezTo>
                  <a:cubicBezTo>
                    <a:pt x="47967" y="111031"/>
                    <a:pt x="49921" y="106244"/>
                    <a:pt x="51868" y="101638"/>
                  </a:cubicBezTo>
                  <a:cubicBezTo>
                    <a:pt x="53464" y="97383"/>
                    <a:pt x="59851" y="81256"/>
                    <a:pt x="60558" y="79129"/>
                  </a:cubicBezTo>
                  <a:cubicBezTo>
                    <a:pt x="61090" y="77358"/>
                    <a:pt x="61623" y="75230"/>
                    <a:pt x="61623" y="73459"/>
                  </a:cubicBezTo>
                  <a:cubicBezTo>
                    <a:pt x="61623" y="65130"/>
                    <a:pt x="54529" y="58398"/>
                    <a:pt x="44774" y="58398"/>
                  </a:cubicBezTo>
                  <a:cubicBezTo>
                    <a:pt x="27224" y="58398"/>
                    <a:pt x="19066" y="82495"/>
                    <a:pt x="19066" y="85513"/>
                  </a:cubicBezTo>
                  <a:cubicBezTo>
                    <a:pt x="19066" y="87815"/>
                    <a:pt x="21552" y="87815"/>
                    <a:pt x="22077" y="87815"/>
                  </a:cubicBezTo>
                  <a:cubicBezTo>
                    <a:pt x="24563" y="87815"/>
                    <a:pt x="24738" y="86926"/>
                    <a:pt x="25270" y="84980"/>
                  </a:cubicBezTo>
                  <a:cubicBezTo>
                    <a:pt x="29886" y="69736"/>
                    <a:pt x="37687" y="63361"/>
                    <a:pt x="44241" y="63361"/>
                  </a:cubicBezTo>
                  <a:cubicBezTo>
                    <a:pt x="47085" y="63361"/>
                    <a:pt x="48674" y="64773"/>
                    <a:pt x="48674" y="69562"/>
                  </a:cubicBezTo>
                  <a:cubicBezTo>
                    <a:pt x="48674" y="73634"/>
                    <a:pt x="47617" y="76294"/>
                    <a:pt x="43185" y="87283"/>
                  </a:cubicBezTo>
                  <a:lnTo>
                    <a:pt x="32007" y="1158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grpSp>
        <p:nvGrpSpPr>
          <p:cNvPr id="225789" name="Groupe 225788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E_{\alpha \beta} &amp;= a_{\alpha} a_{\beta}^{\dagger}, \qquad &#10;E_{\dot{\alpha} \dot{\beta}} = - b_{\dot{\alpha}} b_{\dot{\beta}}^{\dagger}, \qquad&#10;E_{\hat{a} \hat{b}} = f_{\hat{a}} f_{\hat{b}}^{\dagger}&#10;\end{align*}&#10;&#10;&#10;\end{document}" title="IguanaTex Vector Display">
            <a:extLst>
              <a:ext uri="{FF2B5EF4-FFF2-40B4-BE49-F238E27FC236}">
                <a16:creationId xmlns:a16="http://schemas.microsoft.com/office/drawing/2014/main" id="{23DB7927-37DD-4A17-9B82-E6F56DCBD04C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3497988" y="4263080"/>
            <a:ext cx="5307717" cy="418560"/>
            <a:chOff x="5804670" y="-15033293"/>
            <a:chExt cx="5307717" cy="418560"/>
          </a:xfrm>
        </p:grpSpPr>
        <p:sp>
          <p:nvSpPr>
            <p:cNvPr id="2852" name="Forme libre : forme 2851">
              <a:extLst>
                <a:ext uri="{FF2B5EF4-FFF2-40B4-BE49-F238E27FC236}">
                  <a16:creationId xmlns:a16="http://schemas.microsoft.com/office/drawing/2014/main" id="{52E11483-A989-4BB5-84C7-DF7776096176}"/>
                </a:ext>
              </a:extLst>
            </p:cNvPr>
            <p:cNvSpPr/>
            <p:nvPr>
              <p:custDataLst>
                <p:tags r:id="rId143"/>
              </p:custDataLst>
            </p:nvPr>
          </p:nvSpPr>
          <p:spPr>
            <a:xfrm>
              <a:off x="5804670" y="-14958987"/>
              <a:ext cx="203371" cy="203260"/>
            </a:xfrm>
            <a:custGeom>
              <a:avLst/>
              <a:gdLst>
                <a:gd name="connsiteX0" fmla="*/ 188730 w 203370"/>
                <a:gd name="connsiteY0" fmla="*/ 132191 h 203260"/>
                <a:gd name="connsiteX1" fmla="*/ 190001 w 203370"/>
                <a:gd name="connsiteY1" fmla="*/ 128650 h 203260"/>
                <a:gd name="connsiteX2" fmla="*/ 186958 w 203370"/>
                <a:gd name="connsiteY2" fmla="*/ 125864 h 203260"/>
                <a:gd name="connsiteX3" fmla="*/ 183669 w 203370"/>
                <a:gd name="connsiteY3" fmla="*/ 128905 h 203260"/>
                <a:gd name="connsiteX4" fmla="*/ 114531 w 203370"/>
                <a:gd name="connsiteY4" fmla="*/ 183316 h 203260"/>
                <a:gd name="connsiteX5" fmla="*/ 77567 w 203370"/>
                <a:gd name="connsiteY5" fmla="*/ 183316 h 203260"/>
                <a:gd name="connsiteX6" fmla="*/ 71990 w 203370"/>
                <a:gd name="connsiteY6" fmla="*/ 183062 h 203260"/>
                <a:gd name="connsiteX7" fmla="*/ 68701 w 203370"/>
                <a:gd name="connsiteY7" fmla="*/ 180529 h 203260"/>
                <a:gd name="connsiteX8" fmla="*/ 69964 w 203370"/>
                <a:gd name="connsiteY8" fmla="*/ 174709 h 203260"/>
                <a:gd name="connsiteX9" fmla="*/ 87187 w 203370"/>
                <a:gd name="connsiteY9" fmla="*/ 105617 h 203260"/>
                <a:gd name="connsiteX10" fmla="*/ 112259 w 203370"/>
                <a:gd name="connsiteY10" fmla="*/ 105617 h 203260"/>
                <a:gd name="connsiteX11" fmla="*/ 133780 w 203370"/>
                <a:gd name="connsiteY11" fmla="*/ 117257 h 203260"/>
                <a:gd name="connsiteX12" fmla="*/ 132008 w 203370"/>
                <a:gd name="connsiteY12" fmla="*/ 129658 h 203260"/>
                <a:gd name="connsiteX13" fmla="*/ 131246 w 203370"/>
                <a:gd name="connsiteY13" fmla="*/ 132445 h 203260"/>
                <a:gd name="connsiteX14" fmla="*/ 134543 w 203370"/>
                <a:gd name="connsiteY14" fmla="*/ 135224 h 203260"/>
                <a:gd name="connsiteX15" fmla="*/ 138340 w 203370"/>
                <a:gd name="connsiteY15" fmla="*/ 130167 h 203260"/>
                <a:gd name="connsiteX16" fmla="*/ 152774 w 203370"/>
                <a:gd name="connsiteY16" fmla="*/ 70944 h 203260"/>
                <a:gd name="connsiteX17" fmla="*/ 149732 w 203370"/>
                <a:gd name="connsiteY17" fmla="*/ 68156 h 203260"/>
                <a:gd name="connsiteX18" fmla="*/ 146189 w 203370"/>
                <a:gd name="connsiteY18" fmla="*/ 72713 h 203260"/>
                <a:gd name="connsiteX19" fmla="*/ 113014 w 203370"/>
                <a:gd name="connsiteY19" fmla="*/ 97772 h 203260"/>
                <a:gd name="connsiteX20" fmla="*/ 89213 w 203370"/>
                <a:gd name="connsiteY20" fmla="*/ 97772 h 203260"/>
                <a:gd name="connsiteX21" fmla="*/ 104402 w 203370"/>
                <a:gd name="connsiteY21" fmla="*/ 36778 h 203260"/>
                <a:gd name="connsiteX22" fmla="*/ 118082 w 203370"/>
                <a:gd name="connsiteY22" fmla="*/ 26909 h 203260"/>
                <a:gd name="connsiteX23" fmla="*/ 153783 w 203370"/>
                <a:gd name="connsiteY23" fmla="*/ 26909 h 203260"/>
                <a:gd name="connsiteX24" fmla="*/ 192273 w 203370"/>
                <a:gd name="connsiteY24" fmla="*/ 55001 h 203260"/>
                <a:gd name="connsiteX25" fmla="*/ 191264 w 203370"/>
                <a:gd name="connsiteY25" fmla="*/ 68410 h 203260"/>
                <a:gd name="connsiteX26" fmla="*/ 191010 w 203370"/>
                <a:gd name="connsiteY26" fmla="*/ 72968 h 203260"/>
                <a:gd name="connsiteX27" fmla="*/ 194052 w 203370"/>
                <a:gd name="connsiteY27" fmla="*/ 76001 h 203260"/>
                <a:gd name="connsiteX28" fmla="*/ 197595 w 203370"/>
                <a:gd name="connsiteY28" fmla="*/ 69682 h 203260"/>
                <a:gd name="connsiteX29" fmla="*/ 202656 w 203370"/>
                <a:gd name="connsiteY29" fmla="*/ 25893 h 203260"/>
                <a:gd name="connsiteX30" fmla="*/ 195824 w 203370"/>
                <a:gd name="connsiteY30" fmla="*/ 19056 h 203260"/>
                <a:gd name="connsiteX31" fmla="*/ 67939 w 203370"/>
                <a:gd name="connsiteY31" fmla="*/ 19056 h 203260"/>
                <a:gd name="connsiteX32" fmla="*/ 60344 w 203370"/>
                <a:gd name="connsiteY32" fmla="*/ 24122 h 203260"/>
                <a:gd name="connsiteX33" fmla="*/ 67438 w 203370"/>
                <a:gd name="connsiteY33" fmla="*/ 26909 h 203260"/>
                <a:gd name="connsiteX34" fmla="*/ 83898 w 203370"/>
                <a:gd name="connsiteY34" fmla="*/ 31459 h 203260"/>
                <a:gd name="connsiteX35" fmla="*/ 82628 w 203370"/>
                <a:gd name="connsiteY35" fmla="*/ 37533 h 203260"/>
                <a:gd name="connsiteX36" fmla="*/ 49206 w 203370"/>
                <a:gd name="connsiteY36" fmla="*/ 171422 h 203260"/>
                <a:gd name="connsiteX37" fmla="*/ 26160 w 203370"/>
                <a:gd name="connsiteY37" fmla="*/ 183316 h 203260"/>
                <a:gd name="connsiteX38" fmla="*/ 19066 w 203370"/>
                <a:gd name="connsiteY38" fmla="*/ 188120 h 203260"/>
                <a:gd name="connsiteX39" fmla="*/ 26160 w 203370"/>
                <a:gd name="connsiteY39" fmla="*/ 191160 h 203260"/>
                <a:gd name="connsiteX40" fmla="*/ 157581 w 203370"/>
                <a:gd name="connsiteY40" fmla="*/ 191160 h 203260"/>
                <a:gd name="connsiteX41" fmla="*/ 165437 w 203370"/>
                <a:gd name="connsiteY41" fmla="*/ 186856 h 203260"/>
                <a:gd name="connsiteX42" fmla="*/ 188730 w 203370"/>
                <a:gd name="connsiteY42" fmla="*/ 13219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370" h="203260">
                  <a:moveTo>
                    <a:pt x="188730" y="132191"/>
                  </a:moveTo>
                  <a:cubicBezTo>
                    <a:pt x="189238" y="130929"/>
                    <a:pt x="190001" y="129150"/>
                    <a:pt x="190001" y="128650"/>
                  </a:cubicBezTo>
                  <a:cubicBezTo>
                    <a:pt x="190001" y="128396"/>
                    <a:pt x="190001" y="125864"/>
                    <a:pt x="186958" y="125864"/>
                  </a:cubicBezTo>
                  <a:cubicBezTo>
                    <a:pt x="184678" y="125864"/>
                    <a:pt x="184170" y="127380"/>
                    <a:pt x="183669" y="128905"/>
                  </a:cubicBezTo>
                  <a:cubicBezTo>
                    <a:pt x="167209" y="166357"/>
                    <a:pt x="157835" y="183316"/>
                    <a:pt x="114531" y="183316"/>
                  </a:cubicBezTo>
                  <a:lnTo>
                    <a:pt x="77567" y="183316"/>
                  </a:lnTo>
                  <a:cubicBezTo>
                    <a:pt x="74016" y="183316"/>
                    <a:pt x="73515" y="183316"/>
                    <a:pt x="71990" y="183062"/>
                  </a:cubicBezTo>
                  <a:cubicBezTo>
                    <a:pt x="69464" y="182807"/>
                    <a:pt x="68701" y="182553"/>
                    <a:pt x="68701" y="180529"/>
                  </a:cubicBezTo>
                  <a:cubicBezTo>
                    <a:pt x="68701" y="179774"/>
                    <a:pt x="68701" y="179267"/>
                    <a:pt x="69964" y="174709"/>
                  </a:cubicBezTo>
                  <a:lnTo>
                    <a:pt x="87187" y="105617"/>
                  </a:lnTo>
                  <a:lnTo>
                    <a:pt x="112259" y="105617"/>
                  </a:lnTo>
                  <a:cubicBezTo>
                    <a:pt x="133780" y="105617"/>
                    <a:pt x="133780" y="110928"/>
                    <a:pt x="133780" y="117257"/>
                  </a:cubicBezTo>
                  <a:cubicBezTo>
                    <a:pt x="133780" y="119027"/>
                    <a:pt x="133780" y="122068"/>
                    <a:pt x="132008" y="129658"/>
                  </a:cubicBezTo>
                  <a:cubicBezTo>
                    <a:pt x="131500" y="130929"/>
                    <a:pt x="131246" y="131684"/>
                    <a:pt x="131246" y="132445"/>
                  </a:cubicBezTo>
                  <a:cubicBezTo>
                    <a:pt x="131246" y="133708"/>
                    <a:pt x="132263" y="135224"/>
                    <a:pt x="134543" y="135224"/>
                  </a:cubicBezTo>
                  <a:cubicBezTo>
                    <a:pt x="136568" y="135224"/>
                    <a:pt x="137323" y="133962"/>
                    <a:pt x="138340" y="130167"/>
                  </a:cubicBezTo>
                  <a:lnTo>
                    <a:pt x="152774" y="70944"/>
                  </a:lnTo>
                  <a:cubicBezTo>
                    <a:pt x="152774" y="69427"/>
                    <a:pt x="151503" y="68156"/>
                    <a:pt x="149732" y="68156"/>
                  </a:cubicBezTo>
                  <a:cubicBezTo>
                    <a:pt x="147452" y="68156"/>
                    <a:pt x="146951" y="69682"/>
                    <a:pt x="146189" y="72713"/>
                  </a:cubicBezTo>
                  <a:cubicBezTo>
                    <a:pt x="140874" y="91952"/>
                    <a:pt x="136314" y="97772"/>
                    <a:pt x="113014" y="97772"/>
                  </a:cubicBezTo>
                  <a:lnTo>
                    <a:pt x="89213" y="97772"/>
                  </a:lnTo>
                  <a:lnTo>
                    <a:pt x="104402" y="36778"/>
                  </a:lnTo>
                  <a:cubicBezTo>
                    <a:pt x="106682" y="27917"/>
                    <a:pt x="106936" y="26909"/>
                    <a:pt x="118082" y="26909"/>
                  </a:cubicBezTo>
                  <a:lnTo>
                    <a:pt x="153783" y="26909"/>
                  </a:lnTo>
                  <a:cubicBezTo>
                    <a:pt x="184678" y="26909"/>
                    <a:pt x="192273" y="34245"/>
                    <a:pt x="192273" y="55001"/>
                  </a:cubicBezTo>
                  <a:cubicBezTo>
                    <a:pt x="192273" y="61073"/>
                    <a:pt x="192273" y="61582"/>
                    <a:pt x="191264" y="68410"/>
                  </a:cubicBezTo>
                  <a:cubicBezTo>
                    <a:pt x="191264" y="69927"/>
                    <a:pt x="191010" y="71705"/>
                    <a:pt x="191010" y="72968"/>
                  </a:cubicBezTo>
                  <a:cubicBezTo>
                    <a:pt x="191010" y="74230"/>
                    <a:pt x="191772" y="76001"/>
                    <a:pt x="194052" y="76001"/>
                  </a:cubicBezTo>
                  <a:cubicBezTo>
                    <a:pt x="196833" y="76001"/>
                    <a:pt x="197087" y="74484"/>
                    <a:pt x="197595" y="69682"/>
                  </a:cubicBezTo>
                  <a:lnTo>
                    <a:pt x="202656" y="25893"/>
                  </a:lnTo>
                  <a:cubicBezTo>
                    <a:pt x="203419" y="19056"/>
                    <a:pt x="202155" y="19056"/>
                    <a:pt x="195824" y="19056"/>
                  </a:cubicBezTo>
                  <a:lnTo>
                    <a:pt x="67939" y="19056"/>
                  </a:lnTo>
                  <a:cubicBezTo>
                    <a:pt x="62878" y="19056"/>
                    <a:pt x="60344" y="19056"/>
                    <a:pt x="60344" y="24122"/>
                  </a:cubicBezTo>
                  <a:cubicBezTo>
                    <a:pt x="60344" y="26909"/>
                    <a:pt x="62624" y="26909"/>
                    <a:pt x="67438" y="26909"/>
                  </a:cubicBezTo>
                  <a:cubicBezTo>
                    <a:pt x="76804" y="26909"/>
                    <a:pt x="83898" y="26909"/>
                    <a:pt x="83898" y="31459"/>
                  </a:cubicBezTo>
                  <a:cubicBezTo>
                    <a:pt x="83898" y="32474"/>
                    <a:pt x="83898" y="32983"/>
                    <a:pt x="82628" y="37533"/>
                  </a:cubicBezTo>
                  <a:lnTo>
                    <a:pt x="49206" y="171422"/>
                  </a:lnTo>
                  <a:cubicBezTo>
                    <a:pt x="46672" y="181291"/>
                    <a:pt x="46163" y="183316"/>
                    <a:pt x="26160" y="183316"/>
                  </a:cubicBezTo>
                  <a:cubicBezTo>
                    <a:pt x="21854" y="183316"/>
                    <a:pt x="19066" y="183316"/>
                    <a:pt x="19066" y="188120"/>
                  </a:cubicBezTo>
                  <a:cubicBezTo>
                    <a:pt x="19066" y="191160"/>
                    <a:pt x="21346" y="191160"/>
                    <a:pt x="26160" y="191160"/>
                  </a:cubicBezTo>
                  <a:lnTo>
                    <a:pt x="157581" y="191160"/>
                  </a:lnTo>
                  <a:cubicBezTo>
                    <a:pt x="163412" y="191160"/>
                    <a:pt x="163658" y="190907"/>
                    <a:pt x="165437" y="186856"/>
                  </a:cubicBezTo>
                  <a:lnTo>
                    <a:pt x="188730" y="1321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853" name="Forme libre : forme 2852">
              <a:extLst>
                <a:ext uri="{FF2B5EF4-FFF2-40B4-BE49-F238E27FC236}">
                  <a16:creationId xmlns:a16="http://schemas.microsoft.com/office/drawing/2014/main" id="{B9DEA365-4AE3-4430-8F0B-051481618497}"/>
                </a:ext>
              </a:extLst>
            </p:cNvPr>
            <p:cNvSpPr/>
            <p:nvPr>
              <p:custDataLst>
                <p:tags r:id="rId144"/>
              </p:custDataLst>
            </p:nvPr>
          </p:nvSpPr>
          <p:spPr>
            <a:xfrm>
              <a:off x="5992992" y="-14873866"/>
              <a:ext cx="254214" cy="177853"/>
            </a:xfrm>
            <a:custGeom>
              <a:avLst/>
              <a:gdLst>
                <a:gd name="connsiteX0" fmla="*/ 105061 w 254213"/>
                <a:gd name="connsiteY0" fmla="*/ 119011 h 177852"/>
                <a:gd name="connsiteX1" fmla="*/ 127933 w 254213"/>
                <a:gd name="connsiteY1" fmla="*/ 76652 h 177852"/>
                <a:gd name="connsiteX2" fmla="*/ 124922 w 254213"/>
                <a:gd name="connsiteY2" fmla="*/ 74349 h 177852"/>
                <a:gd name="connsiteX3" fmla="*/ 121196 w 254213"/>
                <a:gd name="connsiteY3" fmla="*/ 78780 h 177852"/>
                <a:gd name="connsiteX4" fmla="*/ 104704 w 254213"/>
                <a:gd name="connsiteY4" fmla="*/ 110857 h 177852"/>
                <a:gd name="connsiteX5" fmla="*/ 103822 w 254213"/>
                <a:gd name="connsiteY5" fmla="*/ 94731 h 177852"/>
                <a:gd name="connsiteX6" fmla="*/ 70131 w 254213"/>
                <a:gd name="connsiteY6" fmla="*/ 65845 h 177852"/>
                <a:gd name="connsiteX7" fmla="*/ 19066 w 254213"/>
                <a:gd name="connsiteY7" fmla="*/ 114937 h 177852"/>
                <a:gd name="connsiteX8" fmla="*/ 51510 w 254213"/>
                <a:gd name="connsiteY8" fmla="*/ 145768 h 177852"/>
                <a:gd name="connsiteX9" fmla="*/ 92470 w 254213"/>
                <a:gd name="connsiteY9" fmla="*/ 130707 h 177852"/>
                <a:gd name="connsiteX10" fmla="*/ 110916 w 254213"/>
                <a:gd name="connsiteY10" fmla="*/ 145768 h 177852"/>
                <a:gd name="connsiteX11" fmla="*/ 127583 w 254213"/>
                <a:gd name="connsiteY11" fmla="*/ 133366 h 177852"/>
                <a:gd name="connsiteX12" fmla="*/ 124564 w 254213"/>
                <a:gd name="connsiteY12" fmla="*/ 131239 h 177852"/>
                <a:gd name="connsiteX13" fmla="*/ 121554 w 254213"/>
                <a:gd name="connsiteY13" fmla="*/ 133010 h 177852"/>
                <a:gd name="connsiteX14" fmla="*/ 111448 w 254213"/>
                <a:gd name="connsiteY14" fmla="*/ 140805 h 177852"/>
                <a:gd name="connsiteX15" fmla="*/ 105061 w 254213"/>
                <a:gd name="connsiteY15" fmla="*/ 119011 h 177852"/>
                <a:gd name="connsiteX16" fmla="*/ 91231 w 254213"/>
                <a:gd name="connsiteY16" fmla="*/ 125037 h 177852"/>
                <a:gd name="connsiteX17" fmla="*/ 52042 w 254213"/>
                <a:gd name="connsiteY17" fmla="*/ 140805 h 177852"/>
                <a:gd name="connsiteX18" fmla="*/ 33779 w 254213"/>
                <a:gd name="connsiteY18" fmla="*/ 121139 h 177852"/>
                <a:gd name="connsiteX19" fmla="*/ 45488 w 254213"/>
                <a:gd name="connsiteY19" fmla="*/ 84449 h 177852"/>
                <a:gd name="connsiteX20" fmla="*/ 69956 w 254213"/>
                <a:gd name="connsiteY20" fmla="*/ 70807 h 177852"/>
                <a:gd name="connsiteX21" fmla="*/ 89634 w 254213"/>
                <a:gd name="connsiteY21" fmla="*/ 95438 h 177852"/>
                <a:gd name="connsiteX22" fmla="*/ 91231 w 254213"/>
                <a:gd name="connsiteY22" fmla="*/ 125037 h 177852"/>
                <a:gd name="connsiteX23" fmla="*/ 251981 w 254213"/>
                <a:gd name="connsiteY23" fmla="*/ 43694 h 177852"/>
                <a:gd name="connsiteX24" fmla="*/ 222897 w 254213"/>
                <a:gd name="connsiteY24" fmla="*/ 19056 h 177852"/>
                <a:gd name="connsiteX25" fmla="*/ 176265 w 254213"/>
                <a:gd name="connsiteY25" fmla="*/ 64607 h 177852"/>
                <a:gd name="connsiteX26" fmla="*/ 148429 w 254213"/>
                <a:gd name="connsiteY26" fmla="*/ 176249 h 177852"/>
                <a:gd name="connsiteX27" fmla="*/ 150907 w 254213"/>
                <a:gd name="connsiteY27" fmla="*/ 178377 h 177852"/>
                <a:gd name="connsiteX28" fmla="*/ 154276 w 254213"/>
                <a:gd name="connsiteY28" fmla="*/ 177139 h 177852"/>
                <a:gd name="connsiteX29" fmla="*/ 166160 w 254213"/>
                <a:gd name="connsiteY29" fmla="*/ 129817 h 177852"/>
                <a:gd name="connsiteX30" fmla="*/ 192757 w 254213"/>
                <a:gd name="connsiteY30" fmla="*/ 145594 h 177852"/>
                <a:gd name="connsiteX31" fmla="*/ 245594 w 254213"/>
                <a:gd name="connsiteY31" fmla="*/ 100582 h 177852"/>
                <a:gd name="connsiteX32" fmla="*/ 231763 w 254213"/>
                <a:gd name="connsiteY32" fmla="*/ 73642 h 177852"/>
                <a:gd name="connsiteX33" fmla="*/ 251981 w 254213"/>
                <a:gd name="connsiteY33" fmla="*/ 43694 h 177852"/>
                <a:gd name="connsiteX34" fmla="*/ 216868 w 254213"/>
                <a:gd name="connsiteY34" fmla="*/ 73468 h 177852"/>
                <a:gd name="connsiteX35" fmla="*/ 207827 w 254213"/>
                <a:gd name="connsiteY35" fmla="*/ 74706 h 177852"/>
                <a:gd name="connsiteX36" fmla="*/ 199494 w 254213"/>
                <a:gd name="connsiteY36" fmla="*/ 73817 h 177852"/>
                <a:gd name="connsiteX37" fmla="*/ 207827 w 254213"/>
                <a:gd name="connsiteY37" fmla="*/ 72578 h 177852"/>
                <a:gd name="connsiteX38" fmla="*/ 216868 w 254213"/>
                <a:gd name="connsiteY38" fmla="*/ 73468 h 177852"/>
                <a:gd name="connsiteX39" fmla="*/ 240271 w 254213"/>
                <a:gd name="connsiteY39" fmla="*/ 40501 h 177852"/>
                <a:gd name="connsiteX40" fmla="*/ 224669 w 254213"/>
                <a:gd name="connsiteY40" fmla="*/ 69919 h 177852"/>
                <a:gd name="connsiteX41" fmla="*/ 208002 w 254213"/>
                <a:gd name="connsiteY41" fmla="*/ 67616 h 177852"/>
                <a:gd name="connsiteX42" fmla="*/ 192932 w 254213"/>
                <a:gd name="connsiteY42" fmla="*/ 74349 h 177852"/>
                <a:gd name="connsiteX43" fmla="*/ 207470 w 254213"/>
                <a:gd name="connsiteY43" fmla="*/ 79495 h 177852"/>
                <a:gd name="connsiteX44" fmla="*/ 224319 w 254213"/>
                <a:gd name="connsiteY44" fmla="*/ 77009 h 177852"/>
                <a:gd name="connsiteX45" fmla="*/ 232470 w 254213"/>
                <a:gd name="connsiteY45" fmla="*/ 95795 h 177852"/>
                <a:gd name="connsiteX46" fmla="*/ 193290 w 254213"/>
                <a:gd name="connsiteY46" fmla="*/ 140632 h 177852"/>
                <a:gd name="connsiteX47" fmla="*/ 169878 w 254213"/>
                <a:gd name="connsiteY47" fmla="*/ 118304 h 177852"/>
                <a:gd name="connsiteX48" fmla="*/ 170410 w 254213"/>
                <a:gd name="connsiteY48" fmla="*/ 113158 h 177852"/>
                <a:gd name="connsiteX49" fmla="*/ 182112 w 254213"/>
                <a:gd name="connsiteY49" fmla="*/ 66020 h 177852"/>
                <a:gd name="connsiteX50" fmla="*/ 222540 w 254213"/>
                <a:gd name="connsiteY50" fmla="*/ 24018 h 177852"/>
                <a:gd name="connsiteX51" fmla="*/ 240271 w 254213"/>
                <a:gd name="connsiteY51" fmla="*/ 4050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4213" h="177852">
                  <a:moveTo>
                    <a:pt x="105061" y="119011"/>
                  </a:moveTo>
                  <a:cubicBezTo>
                    <a:pt x="121371" y="102170"/>
                    <a:pt x="127933" y="78605"/>
                    <a:pt x="127933" y="76652"/>
                  </a:cubicBezTo>
                  <a:cubicBezTo>
                    <a:pt x="127933" y="74349"/>
                    <a:pt x="125804" y="74349"/>
                    <a:pt x="124922" y="74349"/>
                  </a:cubicBezTo>
                  <a:cubicBezTo>
                    <a:pt x="122435" y="74349"/>
                    <a:pt x="122435" y="74881"/>
                    <a:pt x="121196" y="78780"/>
                  </a:cubicBezTo>
                  <a:cubicBezTo>
                    <a:pt x="118002" y="90476"/>
                    <a:pt x="112156" y="101289"/>
                    <a:pt x="104704" y="110857"/>
                  </a:cubicBezTo>
                  <a:cubicBezTo>
                    <a:pt x="104529" y="108198"/>
                    <a:pt x="104172" y="96327"/>
                    <a:pt x="103822" y="94731"/>
                  </a:cubicBezTo>
                  <a:cubicBezTo>
                    <a:pt x="101161" y="77184"/>
                    <a:pt x="87862" y="65845"/>
                    <a:pt x="70131" y="65845"/>
                  </a:cubicBezTo>
                  <a:cubicBezTo>
                    <a:pt x="44066" y="65845"/>
                    <a:pt x="19066" y="90125"/>
                    <a:pt x="19066" y="114937"/>
                  </a:cubicBezTo>
                  <a:cubicBezTo>
                    <a:pt x="19066" y="131239"/>
                    <a:pt x="30942" y="145768"/>
                    <a:pt x="51510" y="145768"/>
                  </a:cubicBezTo>
                  <a:cubicBezTo>
                    <a:pt x="67827" y="145768"/>
                    <a:pt x="82540" y="138329"/>
                    <a:pt x="92470" y="130707"/>
                  </a:cubicBezTo>
                  <a:cubicBezTo>
                    <a:pt x="96553" y="143640"/>
                    <a:pt x="105594" y="145768"/>
                    <a:pt x="110916" y="145768"/>
                  </a:cubicBezTo>
                  <a:cubicBezTo>
                    <a:pt x="121196" y="145768"/>
                    <a:pt x="127583" y="137090"/>
                    <a:pt x="127583" y="133366"/>
                  </a:cubicBezTo>
                  <a:cubicBezTo>
                    <a:pt x="127583" y="131239"/>
                    <a:pt x="125454" y="131239"/>
                    <a:pt x="124564" y="131239"/>
                  </a:cubicBezTo>
                  <a:cubicBezTo>
                    <a:pt x="122261" y="131239"/>
                    <a:pt x="121903" y="131944"/>
                    <a:pt x="121554" y="133010"/>
                  </a:cubicBezTo>
                  <a:cubicBezTo>
                    <a:pt x="119067" y="139741"/>
                    <a:pt x="113570" y="140805"/>
                    <a:pt x="111448" y="140805"/>
                  </a:cubicBezTo>
                  <a:cubicBezTo>
                    <a:pt x="108962" y="140805"/>
                    <a:pt x="105951" y="140805"/>
                    <a:pt x="105061" y="119011"/>
                  </a:cubicBezTo>
                  <a:close/>
                  <a:moveTo>
                    <a:pt x="91231" y="125037"/>
                  </a:moveTo>
                  <a:cubicBezTo>
                    <a:pt x="73857" y="139210"/>
                    <a:pt x="58787" y="140805"/>
                    <a:pt x="52042" y="140805"/>
                  </a:cubicBezTo>
                  <a:cubicBezTo>
                    <a:pt x="40340" y="140805"/>
                    <a:pt x="33779" y="133010"/>
                    <a:pt x="33779" y="121139"/>
                  </a:cubicBezTo>
                  <a:cubicBezTo>
                    <a:pt x="33779" y="115993"/>
                    <a:pt x="36265" y="96683"/>
                    <a:pt x="45488" y="84449"/>
                  </a:cubicBezTo>
                  <a:cubicBezTo>
                    <a:pt x="53639" y="73817"/>
                    <a:pt x="63744" y="70807"/>
                    <a:pt x="69956" y="70807"/>
                  </a:cubicBezTo>
                  <a:cubicBezTo>
                    <a:pt x="84136" y="70807"/>
                    <a:pt x="88220" y="84449"/>
                    <a:pt x="89634" y="95438"/>
                  </a:cubicBezTo>
                  <a:cubicBezTo>
                    <a:pt x="90699" y="103060"/>
                    <a:pt x="90341" y="115644"/>
                    <a:pt x="91231" y="125037"/>
                  </a:cubicBezTo>
                  <a:close/>
                  <a:moveTo>
                    <a:pt x="251981" y="43694"/>
                  </a:moveTo>
                  <a:cubicBezTo>
                    <a:pt x="251981" y="28100"/>
                    <a:pt x="238500" y="19056"/>
                    <a:pt x="222897" y="19056"/>
                  </a:cubicBezTo>
                  <a:cubicBezTo>
                    <a:pt x="198604" y="19056"/>
                    <a:pt x="180698" y="46702"/>
                    <a:pt x="176265" y="64607"/>
                  </a:cubicBezTo>
                  <a:lnTo>
                    <a:pt x="148429" y="176249"/>
                  </a:lnTo>
                  <a:cubicBezTo>
                    <a:pt x="148072" y="177488"/>
                    <a:pt x="149843" y="178377"/>
                    <a:pt x="150907" y="178377"/>
                  </a:cubicBezTo>
                  <a:cubicBezTo>
                    <a:pt x="152504" y="178377"/>
                    <a:pt x="153926" y="178203"/>
                    <a:pt x="154276" y="177139"/>
                  </a:cubicBezTo>
                  <a:lnTo>
                    <a:pt x="166160" y="129817"/>
                  </a:lnTo>
                  <a:cubicBezTo>
                    <a:pt x="169878" y="137972"/>
                    <a:pt x="178394" y="145594"/>
                    <a:pt x="192757" y="145594"/>
                  </a:cubicBezTo>
                  <a:cubicBezTo>
                    <a:pt x="217575" y="145594"/>
                    <a:pt x="245594" y="127697"/>
                    <a:pt x="245594" y="100582"/>
                  </a:cubicBezTo>
                  <a:cubicBezTo>
                    <a:pt x="245594" y="90125"/>
                    <a:pt x="240803" y="79495"/>
                    <a:pt x="231763" y="73642"/>
                  </a:cubicBezTo>
                  <a:cubicBezTo>
                    <a:pt x="240454" y="68148"/>
                    <a:pt x="251981" y="58049"/>
                    <a:pt x="251981" y="43694"/>
                  </a:cubicBezTo>
                  <a:close/>
                  <a:moveTo>
                    <a:pt x="216868" y="73468"/>
                  </a:moveTo>
                  <a:cubicBezTo>
                    <a:pt x="214206" y="74000"/>
                    <a:pt x="212967" y="74706"/>
                    <a:pt x="207827" y="74706"/>
                  </a:cubicBezTo>
                  <a:cubicBezTo>
                    <a:pt x="204991" y="74706"/>
                    <a:pt x="200733" y="74532"/>
                    <a:pt x="199494" y="73817"/>
                  </a:cubicBezTo>
                  <a:cubicBezTo>
                    <a:pt x="201266" y="72754"/>
                    <a:pt x="206230" y="72578"/>
                    <a:pt x="207827" y="72578"/>
                  </a:cubicBezTo>
                  <a:cubicBezTo>
                    <a:pt x="210489" y="72578"/>
                    <a:pt x="214389" y="72754"/>
                    <a:pt x="216868" y="73468"/>
                  </a:cubicBezTo>
                  <a:close/>
                  <a:moveTo>
                    <a:pt x="240271" y="40501"/>
                  </a:moveTo>
                  <a:cubicBezTo>
                    <a:pt x="240271" y="49894"/>
                    <a:pt x="235664" y="63717"/>
                    <a:pt x="224669" y="69919"/>
                  </a:cubicBezTo>
                  <a:cubicBezTo>
                    <a:pt x="221301" y="68855"/>
                    <a:pt x="217932" y="67616"/>
                    <a:pt x="208002" y="67616"/>
                  </a:cubicBezTo>
                  <a:cubicBezTo>
                    <a:pt x="201798" y="67616"/>
                    <a:pt x="192932" y="67974"/>
                    <a:pt x="192932" y="74349"/>
                  </a:cubicBezTo>
                  <a:cubicBezTo>
                    <a:pt x="192932" y="78780"/>
                    <a:pt x="198429" y="79495"/>
                    <a:pt x="207470" y="79495"/>
                  </a:cubicBezTo>
                  <a:cubicBezTo>
                    <a:pt x="213500" y="79495"/>
                    <a:pt x="218822" y="78605"/>
                    <a:pt x="224319" y="77009"/>
                  </a:cubicBezTo>
                  <a:cubicBezTo>
                    <a:pt x="229634" y="80732"/>
                    <a:pt x="232470" y="87997"/>
                    <a:pt x="232470" y="95795"/>
                  </a:cubicBezTo>
                  <a:cubicBezTo>
                    <a:pt x="232470" y="121488"/>
                    <a:pt x="214921" y="140632"/>
                    <a:pt x="193290" y="140632"/>
                  </a:cubicBezTo>
                  <a:cubicBezTo>
                    <a:pt x="179633" y="140632"/>
                    <a:pt x="169878" y="132303"/>
                    <a:pt x="169878" y="118304"/>
                  </a:cubicBezTo>
                  <a:cubicBezTo>
                    <a:pt x="169878" y="116525"/>
                    <a:pt x="170061" y="114756"/>
                    <a:pt x="170410" y="113158"/>
                  </a:cubicBezTo>
                  <a:lnTo>
                    <a:pt x="182112" y="66020"/>
                  </a:lnTo>
                  <a:cubicBezTo>
                    <a:pt x="186370" y="49188"/>
                    <a:pt x="201972" y="24018"/>
                    <a:pt x="222540" y="24018"/>
                  </a:cubicBezTo>
                  <a:cubicBezTo>
                    <a:pt x="233002" y="24018"/>
                    <a:pt x="240271" y="29695"/>
                    <a:pt x="240271" y="405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854" name="Forme libre : forme 2853">
              <a:extLst>
                <a:ext uri="{FF2B5EF4-FFF2-40B4-BE49-F238E27FC236}">
                  <a16:creationId xmlns:a16="http://schemas.microsoft.com/office/drawing/2014/main" id="{9D510F3A-6B47-44CF-B134-B3E20C997989}"/>
                </a:ext>
              </a:extLst>
            </p:cNvPr>
            <p:cNvSpPr/>
            <p:nvPr>
              <p:custDataLst>
                <p:tags r:id="rId145"/>
              </p:custDataLst>
            </p:nvPr>
          </p:nvSpPr>
          <p:spPr>
            <a:xfrm>
              <a:off x="6334815" y="-14879762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3" y="29179"/>
                    <a:pt x="187467" y="29179"/>
                    <a:pt x="187467" y="24113"/>
                  </a:cubicBezTo>
                  <a:cubicBezTo>
                    <a:pt x="187467" y="19056"/>
                    <a:pt x="182653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3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3" y="78279"/>
                    <a:pt x="187467" y="78279"/>
                    <a:pt x="187467" y="73213"/>
                  </a:cubicBezTo>
                  <a:cubicBezTo>
                    <a:pt x="187467" y="68148"/>
                    <a:pt x="182653" y="68148"/>
                    <a:pt x="178855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3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855" name="Forme libre : forme 2854">
              <a:extLst>
                <a:ext uri="{FF2B5EF4-FFF2-40B4-BE49-F238E27FC236}">
                  <a16:creationId xmlns:a16="http://schemas.microsoft.com/office/drawing/2014/main" id="{AA319CDD-BF5D-4432-85A9-BB49A9F1FE92}"/>
                </a:ext>
              </a:extLst>
            </p:cNvPr>
            <p:cNvSpPr/>
            <p:nvPr>
              <p:custDataLst>
                <p:tags r:id="rId146"/>
              </p:custDataLst>
            </p:nvPr>
          </p:nvSpPr>
          <p:spPr>
            <a:xfrm>
              <a:off x="6598096" y="-14898746"/>
              <a:ext cx="152528" cy="152445"/>
            </a:xfrm>
            <a:custGeom>
              <a:avLst/>
              <a:gdLst>
                <a:gd name="connsiteX0" fmla="*/ 103393 w 152528"/>
                <a:gd name="connsiteY0" fmla="*/ 35253 h 152445"/>
                <a:gd name="connsiteX1" fmla="*/ 80093 w 152528"/>
                <a:gd name="connsiteY1" fmla="*/ 19056 h 152445"/>
                <a:gd name="connsiteX2" fmla="*/ 19066 w 152528"/>
                <a:gd name="connsiteY2" fmla="*/ 93205 h 152445"/>
                <a:gd name="connsiteX3" fmla="*/ 52749 w 152528"/>
                <a:gd name="connsiteY3" fmla="*/ 133708 h 152445"/>
                <a:gd name="connsiteX4" fmla="*/ 85662 w 152528"/>
                <a:gd name="connsiteY4" fmla="*/ 114723 h 152445"/>
                <a:gd name="connsiteX5" fmla="*/ 108708 w 152528"/>
                <a:gd name="connsiteY5" fmla="*/ 133708 h 152445"/>
                <a:gd name="connsiteX6" fmla="*/ 127448 w 152528"/>
                <a:gd name="connsiteY6" fmla="*/ 119780 h 152445"/>
                <a:gd name="connsiteX7" fmla="*/ 135043 w 152528"/>
                <a:gd name="connsiteY7" fmla="*/ 94729 h 152445"/>
                <a:gd name="connsiteX8" fmla="*/ 132008 w 152528"/>
                <a:gd name="connsiteY8" fmla="*/ 92197 h 152445"/>
                <a:gd name="connsiteX9" fmla="*/ 128457 w 152528"/>
                <a:gd name="connsiteY9" fmla="*/ 96755 h 152445"/>
                <a:gd name="connsiteX10" fmla="*/ 109216 w 152528"/>
                <a:gd name="connsiteY10" fmla="*/ 128133 h 152445"/>
                <a:gd name="connsiteX11" fmla="*/ 101622 w 152528"/>
                <a:gd name="connsiteY11" fmla="*/ 116493 h 152445"/>
                <a:gd name="connsiteX12" fmla="*/ 104911 w 152528"/>
                <a:gd name="connsiteY12" fmla="*/ 97763 h 152445"/>
                <a:gd name="connsiteX13" fmla="*/ 110479 w 152528"/>
                <a:gd name="connsiteY13" fmla="*/ 74984 h 152445"/>
                <a:gd name="connsiteX14" fmla="*/ 119599 w 152528"/>
                <a:gd name="connsiteY14" fmla="*/ 39557 h 152445"/>
                <a:gd name="connsiteX15" fmla="*/ 121371 w 152528"/>
                <a:gd name="connsiteY15" fmla="*/ 30950 h 152445"/>
                <a:gd name="connsiteX16" fmla="*/ 114023 w 152528"/>
                <a:gd name="connsiteY16" fmla="*/ 24113 h 152445"/>
                <a:gd name="connsiteX17" fmla="*/ 103393 w 152528"/>
                <a:gd name="connsiteY17" fmla="*/ 35253 h 152445"/>
                <a:gd name="connsiteX18" fmla="*/ 86933 w 152528"/>
                <a:gd name="connsiteY18" fmla="*/ 100804 h 152445"/>
                <a:gd name="connsiteX19" fmla="*/ 81865 w 152528"/>
                <a:gd name="connsiteY19" fmla="*/ 110166 h 152445"/>
                <a:gd name="connsiteX20" fmla="*/ 53250 w 152528"/>
                <a:gd name="connsiteY20" fmla="*/ 128133 h 152445"/>
                <a:gd name="connsiteX21" fmla="*/ 37044 w 152528"/>
                <a:gd name="connsiteY21" fmla="*/ 104346 h 152445"/>
                <a:gd name="connsiteX22" fmla="*/ 50970 w 152528"/>
                <a:gd name="connsiteY22" fmla="*/ 48917 h 152445"/>
                <a:gd name="connsiteX23" fmla="*/ 80347 w 152528"/>
                <a:gd name="connsiteY23" fmla="*/ 24621 h 152445"/>
                <a:gd name="connsiteX24" fmla="*/ 100351 w 152528"/>
                <a:gd name="connsiteY24" fmla="*/ 46893 h 152445"/>
                <a:gd name="connsiteX25" fmla="*/ 99596 w 152528"/>
                <a:gd name="connsiteY25" fmla="*/ 51197 h 152445"/>
                <a:gd name="connsiteX26" fmla="*/ 86933 w 152528"/>
                <a:gd name="connsiteY26" fmla="*/ 100804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2528" h="152445">
                  <a:moveTo>
                    <a:pt x="103393" y="35253"/>
                  </a:moveTo>
                  <a:cubicBezTo>
                    <a:pt x="98834" y="25891"/>
                    <a:pt x="91493" y="19056"/>
                    <a:pt x="80093" y="19056"/>
                  </a:cubicBezTo>
                  <a:cubicBezTo>
                    <a:pt x="50469" y="19056"/>
                    <a:pt x="19066" y="56261"/>
                    <a:pt x="19066" y="93205"/>
                  </a:cubicBezTo>
                  <a:cubicBezTo>
                    <a:pt x="19066" y="117001"/>
                    <a:pt x="32992" y="133708"/>
                    <a:pt x="52749" y="133708"/>
                  </a:cubicBezTo>
                  <a:cubicBezTo>
                    <a:pt x="57810" y="133708"/>
                    <a:pt x="70473" y="132690"/>
                    <a:pt x="85662" y="114723"/>
                  </a:cubicBezTo>
                  <a:cubicBezTo>
                    <a:pt x="87688" y="125354"/>
                    <a:pt x="96554" y="133708"/>
                    <a:pt x="108708" y="133708"/>
                  </a:cubicBezTo>
                  <a:cubicBezTo>
                    <a:pt x="117573" y="133708"/>
                    <a:pt x="123397" y="127880"/>
                    <a:pt x="127448" y="119780"/>
                  </a:cubicBezTo>
                  <a:cubicBezTo>
                    <a:pt x="131754" y="110673"/>
                    <a:pt x="135043" y="95230"/>
                    <a:pt x="135043" y="94729"/>
                  </a:cubicBezTo>
                  <a:cubicBezTo>
                    <a:pt x="135043" y="92197"/>
                    <a:pt x="132763" y="92197"/>
                    <a:pt x="132008" y="92197"/>
                  </a:cubicBezTo>
                  <a:cubicBezTo>
                    <a:pt x="129474" y="92197"/>
                    <a:pt x="129220" y="93205"/>
                    <a:pt x="128457" y="96755"/>
                  </a:cubicBezTo>
                  <a:cubicBezTo>
                    <a:pt x="124160" y="113207"/>
                    <a:pt x="119599" y="128133"/>
                    <a:pt x="109216" y="128133"/>
                  </a:cubicBezTo>
                  <a:cubicBezTo>
                    <a:pt x="102376" y="128133"/>
                    <a:pt x="101622" y="121559"/>
                    <a:pt x="101622" y="116493"/>
                  </a:cubicBezTo>
                  <a:cubicBezTo>
                    <a:pt x="101622" y="110927"/>
                    <a:pt x="102122" y="108903"/>
                    <a:pt x="104911" y="97763"/>
                  </a:cubicBezTo>
                  <a:cubicBezTo>
                    <a:pt x="107699" y="87132"/>
                    <a:pt x="108199" y="84608"/>
                    <a:pt x="110479" y="74984"/>
                  </a:cubicBezTo>
                  <a:lnTo>
                    <a:pt x="119599" y="39557"/>
                  </a:lnTo>
                  <a:cubicBezTo>
                    <a:pt x="121371" y="32467"/>
                    <a:pt x="121371" y="31966"/>
                    <a:pt x="121371" y="30950"/>
                  </a:cubicBezTo>
                  <a:cubicBezTo>
                    <a:pt x="121371" y="26647"/>
                    <a:pt x="118328" y="24113"/>
                    <a:pt x="114023" y="24113"/>
                  </a:cubicBezTo>
                  <a:cubicBezTo>
                    <a:pt x="107945" y="24113"/>
                    <a:pt x="104148" y="29686"/>
                    <a:pt x="103393" y="35253"/>
                  </a:cubicBezTo>
                  <a:close/>
                  <a:moveTo>
                    <a:pt x="86933" y="100804"/>
                  </a:moveTo>
                  <a:cubicBezTo>
                    <a:pt x="85662" y="105361"/>
                    <a:pt x="85662" y="105862"/>
                    <a:pt x="81865" y="110166"/>
                  </a:cubicBezTo>
                  <a:cubicBezTo>
                    <a:pt x="70727" y="124084"/>
                    <a:pt x="60344" y="128133"/>
                    <a:pt x="53250" y="128133"/>
                  </a:cubicBezTo>
                  <a:cubicBezTo>
                    <a:pt x="40587" y="128133"/>
                    <a:pt x="37044" y="114215"/>
                    <a:pt x="37044" y="104346"/>
                  </a:cubicBezTo>
                  <a:cubicBezTo>
                    <a:pt x="37044" y="91690"/>
                    <a:pt x="45146" y="60557"/>
                    <a:pt x="50970" y="48917"/>
                  </a:cubicBezTo>
                  <a:cubicBezTo>
                    <a:pt x="58826" y="33991"/>
                    <a:pt x="70218" y="24621"/>
                    <a:pt x="80347" y="24621"/>
                  </a:cubicBezTo>
                  <a:cubicBezTo>
                    <a:pt x="96808" y="24621"/>
                    <a:pt x="100351" y="45377"/>
                    <a:pt x="100351" y="46893"/>
                  </a:cubicBezTo>
                  <a:cubicBezTo>
                    <a:pt x="100351" y="48408"/>
                    <a:pt x="99842" y="49934"/>
                    <a:pt x="99596" y="51197"/>
                  </a:cubicBezTo>
                  <a:lnTo>
                    <a:pt x="86933" y="1008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865" name="Forme libre : forme 2864">
              <a:extLst>
                <a:ext uri="{FF2B5EF4-FFF2-40B4-BE49-F238E27FC236}">
                  <a16:creationId xmlns:a16="http://schemas.microsoft.com/office/drawing/2014/main" id="{002F5E65-8E80-4735-8F39-42B4592A0799}"/>
                </a:ext>
              </a:extLst>
            </p:cNvPr>
            <p:cNvSpPr/>
            <p:nvPr>
              <p:custDataLst>
                <p:tags r:id="rId147"/>
              </p:custDataLst>
            </p:nvPr>
          </p:nvSpPr>
          <p:spPr>
            <a:xfrm>
              <a:off x="6732831" y="-14827077"/>
              <a:ext cx="127107" cy="101630"/>
            </a:xfrm>
            <a:custGeom>
              <a:avLst/>
              <a:gdLst>
                <a:gd name="connsiteX0" fmla="*/ 105062 w 127106"/>
                <a:gd name="connsiteY0" fmla="*/ 72222 h 101630"/>
                <a:gd name="connsiteX1" fmla="*/ 127933 w 127106"/>
                <a:gd name="connsiteY1" fmla="*/ 29863 h 101630"/>
                <a:gd name="connsiteX2" fmla="*/ 124922 w 127106"/>
                <a:gd name="connsiteY2" fmla="*/ 27560 h 101630"/>
                <a:gd name="connsiteX3" fmla="*/ 121196 w 127106"/>
                <a:gd name="connsiteY3" fmla="*/ 31990 h 101630"/>
                <a:gd name="connsiteX4" fmla="*/ 104704 w 127106"/>
                <a:gd name="connsiteY4" fmla="*/ 64068 h 101630"/>
                <a:gd name="connsiteX5" fmla="*/ 103822 w 127106"/>
                <a:gd name="connsiteY5" fmla="*/ 47942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0 w 127106"/>
                <a:gd name="connsiteY9" fmla="*/ 83917 h 101630"/>
                <a:gd name="connsiteX10" fmla="*/ 110917 w 127106"/>
                <a:gd name="connsiteY10" fmla="*/ 98978 h 101630"/>
                <a:gd name="connsiteX11" fmla="*/ 127583 w 127106"/>
                <a:gd name="connsiteY11" fmla="*/ 86577 h 101630"/>
                <a:gd name="connsiteX12" fmla="*/ 124565 w 127106"/>
                <a:gd name="connsiteY12" fmla="*/ 84449 h 101630"/>
                <a:gd name="connsiteX13" fmla="*/ 121554 w 127106"/>
                <a:gd name="connsiteY13" fmla="*/ 86220 h 101630"/>
                <a:gd name="connsiteX14" fmla="*/ 111449 w 127106"/>
                <a:gd name="connsiteY14" fmla="*/ 94016 h 101630"/>
                <a:gd name="connsiteX15" fmla="*/ 105062 w 127106"/>
                <a:gd name="connsiteY15" fmla="*/ 72222 h 101630"/>
                <a:gd name="connsiteX16" fmla="*/ 91231 w 127106"/>
                <a:gd name="connsiteY16" fmla="*/ 78248 h 101630"/>
                <a:gd name="connsiteX17" fmla="*/ 52042 w 127106"/>
                <a:gd name="connsiteY17" fmla="*/ 94016 h 101630"/>
                <a:gd name="connsiteX18" fmla="*/ 33779 w 127106"/>
                <a:gd name="connsiteY18" fmla="*/ 74349 h 101630"/>
                <a:gd name="connsiteX19" fmla="*/ 45488 w 127106"/>
                <a:gd name="connsiteY19" fmla="*/ 37660 h 101630"/>
                <a:gd name="connsiteX20" fmla="*/ 69956 w 127106"/>
                <a:gd name="connsiteY20" fmla="*/ 24018 h 101630"/>
                <a:gd name="connsiteX21" fmla="*/ 89634 w 127106"/>
                <a:gd name="connsiteY21" fmla="*/ 48649 h 101630"/>
                <a:gd name="connsiteX22" fmla="*/ 91231 w 127106"/>
                <a:gd name="connsiteY22" fmla="*/ 78248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2"/>
                  </a:moveTo>
                  <a:cubicBezTo>
                    <a:pt x="121371" y="55381"/>
                    <a:pt x="127933" y="31815"/>
                    <a:pt x="127933" y="29863"/>
                  </a:cubicBezTo>
                  <a:cubicBezTo>
                    <a:pt x="127933" y="27560"/>
                    <a:pt x="125804" y="27560"/>
                    <a:pt x="124922" y="27560"/>
                  </a:cubicBezTo>
                  <a:cubicBezTo>
                    <a:pt x="122436" y="27560"/>
                    <a:pt x="122436" y="28092"/>
                    <a:pt x="121196" y="31990"/>
                  </a:cubicBezTo>
                  <a:cubicBezTo>
                    <a:pt x="118003" y="43686"/>
                    <a:pt x="112156" y="54500"/>
                    <a:pt x="104704" y="64068"/>
                  </a:cubicBezTo>
                  <a:cubicBezTo>
                    <a:pt x="104529" y="61408"/>
                    <a:pt x="104172" y="49537"/>
                    <a:pt x="103822" y="47942"/>
                  </a:cubicBezTo>
                  <a:cubicBezTo>
                    <a:pt x="101161" y="30395"/>
                    <a:pt x="87863" y="19056"/>
                    <a:pt x="70131" y="19056"/>
                  </a:cubicBezTo>
                  <a:cubicBezTo>
                    <a:pt x="44066" y="19056"/>
                    <a:pt x="19066" y="43336"/>
                    <a:pt x="19066" y="68148"/>
                  </a:cubicBezTo>
                  <a:cubicBezTo>
                    <a:pt x="19066" y="84449"/>
                    <a:pt x="30943" y="98978"/>
                    <a:pt x="51510" y="98978"/>
                  </a:cubicBezTo>
                  <a:cubicBezTo>
                    <a:pt x="67827" y="98978"/>
                    <a:pt x="82540" y="91539"/>
                    <a:pt x="92470" y="83917"/>
                  </a:cubicBezTo>
                  <a:cubicBezTo>
                    <a:pt x="96554" y="96851"/>
                    <a:pt x="105594" y="98978"/>
                    <a:pt x="110917" y="98978"/>
                  </a:cubicBezTo>
                  <a:cubicBezTo>
                    <a:pt x="121196" y="98978"/>
                    <a:pt x="127583" y="90300"/>
                    <a:pt x="127583" y="86577"/>
                  </a:cubicBezTo>
                  <a:cubicBezTo>
                    <a:pt x="127583" y="84449"/>
                    <a:pt x="125454" y="84449"/>
                    <a:pt x="124565" y="84449"/>
                  </a:cubicBezTo>
                  <a:cubicBezTo>
                    <a:pt x="122261" y="84449"/>
                    <a:pt x="121903" y="85155"/>
                    <a:pt x="121554" y="86220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2" y="94016"/>
                    <a:pt x="105062" y="72222"/>
                  </a:cubicBezTo>
                  <a:close/>
                  <a:moveTo>
                    <a:pt x="91231" y="78248"/>
                  </a:moveTo>
                  <a:cubicBezTo>
                    <a:pt x="73857" y="92420"/>
                    <a:pt x="58787" y="94016"/>
                    <a:pt x="52042" y="94016"/>
                  </a:cubicBezTo>
                  <a:cubicBezTo>
                    <a:pt x="40340" y="94016"/>
                    <a:pt x="33779" y="86220"/>
                    <a:pt x="33779" y="74349"/>
                  </a:cubicBezTo>
                  <a:cubicBezTo>
                    <a:pt x="33779" y="69204"/>
                    <a:pt x="36265" y="49894"/>
                    <a:pt x="45488" y="37660"/>
                  </a:cubicBezTo>
                  <a:cubicBezTo>
                    <a:pt x="53639" y="27028"/>
                    <a:pt x="63744" y="24018"/>
                    <a:pt x="69956" y="24018"/>
                  </a:cubicBezTo>
                  <a:cubicBezTo>
                    <a:pt x="84137" y="24018"/>
                    <a:pt x="88220" y="37660"/>
                    <a:pt x="89634" y="48649"/>
                  </a:cubicBezTo>
                  <a:cubicBezTo>
                    <a:pt x="90699" y="56271"/>
                    <a:pt x="90341" y="68855"/>
                    <a:pt x="91231" y="782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866" name="Forme libre : forme 2865">
              <a:extLst>
                <a:ext uri="{FF2B5EF4-FFF2-40B4-BE49-F238E27FC236}">
                  <a16:creationId xmlns:a16="http://schemas.microsoft.com/office/drawing/2014/main" id="{04ACED10-0C4E-4D96-8486-B86CBCDD0C9F}"/>
                </a:ext>
              </a:extLst>
            </p:cNvPr>
            <p:cNvSpPr/>
            <p:nvPr>
              <p:custDataLst>
                <p:tags r:id="rId148"/>
              </p:custDataLst>
            </p:nvPr>
          </p:nvSpPr>
          <p:spPr>
            <a:xfrm>
              <a:off x="6876281" y="-14898746"/>
              <a:ext cx="152528" cy="152445"/>
            </a:xfrm>
            <a:custGeom>
              <a:avLst/>
              <a:gdLst>
                <a:gd name="connsiteX0" fmla="*/ 103393 w 152528"/>
                <a:gd name="connsiteY0" fmla="*/ 35253 h 152445"/>
                <a:gd name="connsiteX1" fmla="*/ 80093 w 152528"/>
                <a:gd name="connsiteY1" fmla="*/ 19056 h 152445"/>
                <a:gd name="connsiteX2" fmla="*/ 19066 w 152528"/>
                <a:gd name="connsiteY2" fmla="*/ 93205 h 152445"/>
                <a:gd name="connsiteX3" fmla="*/ 52749 w 152528"/>
                <a:gd name="connsiteY3" fmla="*/ 133708 h 152445"/>
                <a:gd name="connsiteX4" fmla="*/ 85662 w 152528"/>
                <a:gd name="connsiteY4" fmla="*/ 114723 h 152445"/>
                <a:gd name="connsiteX5" fmla="*/ 108708 w 152528"/>
                <a:gd name="connsiteY5" fmla="*/ 133708 h 152445"/>
                <a:gd name="connsiteX6" fmla="*/ 127449 w 152528"/>
                <a:gd name="connsiteY6" fmla="*/ 119780 h 152445"/>
                <a:gd name="connsiteX7" fmla="*/ 135043 w 152528"/>
                <a:gd name="connsiteY7" fmla="*/ 94729 h 152445"/>
                <a:gd name="connsiteX8" fmla="*/ 132008 w 152528"/>
                <a:gd name="connsiteY8" fmla="*/ 92197 h 152445"/>
                <a:gd name="connsiteX9" fmla="*/ 128457 w 152528"/>
                <a:gd name="connsiteY9" fmla="*/ 96755 h 152445"/>
                <a:gd name="connsiteX10" fmla="*/ 109216 w 152528"/>
                <a:gd name="connsiteY10" fmla="*/ 128133 h 152445"/>
                <a:gd name="connsiteX11" fmla="*/ 101622 w 152528"/>
                <a:gd name="connsiteY11" fmla="*/ 116493 h 152445"/>
                <a:gd name="connsiteX12" fmla="*/ 104911 w 152528"/>
                <a:gd name="connsiteY12" fmla="*/ 97763 h 152445"/>
                <a:gd name="connsiteX13" fmla="*/ 110479 w 152528"/>
                <a:gd name="connsiteY13" fmla="*/ 74984 h 152445"/>
                <a:gd name="connsiteX14" fmla="*/ 119599 w 152528"/>
                <a:gd name="connsiteY14" fmla="*/ 39557 h 152445"/>
                <a:gd name="connsiteX15" fmla="*/ 121371 w 152528"/>
                <a:gd name="connsiteY15" fmla="*/ 30950 h 152445"/>
                <a:gd name="connsiteX16" fmla="*/ 114023 w 152528"/>
                <a:gd name="connsiteY16" fmla="*/ 24113 h 152445"/>
                <a:gd name="connsiteX17" fmla="*/ 103393 w 152528"/>
                <a:gd name="connsiteY17" fmla="*/ 35253 h 152445"/>
                <a:gd name="connsiteX18" fmla="*/ 86933 w 152528"/>
                <a:gd name="connsiteY18" fmla="*/ 100804 h 152445"/>
                <a:gd name="connsiteX19" fmla="*/ 81865 w 152528"/>
                <a:gd name="connsiteY19" fmla="*/ 110166 h 152445"/>
                <a:gd name="connsiteX20" fmla="*/ 53250 w 152528"/>
                <a:gd name="connsiteY20" fmla="*/ 128133 h 152445"/>
                <a:gd name="connsiteX21" fmla="*/ 37044 w 152528"/>
                <a:gd name="connsiteY21" fmla="*/ 104346 h 152445"/>
                <a:gd name="connsiteX22" fmla="*/ 50970 w 152528"/>
                <a:gd name="connsiteY22" fmla="*/ 48917 h 152445"/>
                <a:gd name="connsiteX23" fmla="*/ 80347 w 152528"/>
                <a:gd name="connsiteY23" fmla="*/ 24621 h 152445"/>
                <a:gd name="connsiteX24" fmla="*/ 100351 w 152528"/>
                <a:gd name="connsiteY24" fmla="*/ 46893 h 152445"/>
                <a:gd name="connsiteX25" fmla="*/ 99596 w 152528"/>
                <a:gd name="connsiteY25" fmla="*/ 51197 h 152445"/>
                <a:gd name="connsiteX26" fmla="*/ 86933 w 152528"/>
                <a:gd name="connsiteY26" fmla="*/ 100804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2528" h="152445">
                  <a:moveTo>
                    <a:pt x="103393" y="35253"/>
                  </a:moveTo>
                  <a:cubicBezTo>
                    <a:pt x="98833" y="25891"/>
                    <a:pt x="91493" y="19056"/>
                    <a:pt x="80093" y="19056"/>
                  </a:cubicBezTo>
                  <a:cubicBezTo>
                    <a:pt x="50469" y="19056"/>
                    <a:pt x="19066" y="56261"/>
                    <a:pt x="19066" y="93205"/>
                  </a:cubicBezTo>
                  <a:cubicBezTo>
                    <a:pt x="19066" y="117001"/>
                    <a:pt x="32992" y="133708"/>
                    <a:pt x="52749" y="133708"/>
                  </a:cubicBezTo>
                  <a:cubicBezTo>
                    <a:pt x="57810" y="133708"/>
                    <a:pt x="70473" y="132690"/>
                    <a:pt x="85662" y="114723"/>
                  </a:cubicBezTo>
                  <a:cubicBezTo>
                    <a:pt x="87688" y="125354"/>
                    <a:pt x="96554" y="133708"/>
                    <a:pt x="108708" y="133708"/>
                  </a:cubicBezTo>
                  <a:cubicBezTo>
                    <a:pt x="117574" y="133708"/>
                    <a:pt x="123397" y="127880"/>
                    <a:pt x="127449" y="119780"/>
                  </a:cubicBezTo>
                  <a:cubicBezTo>
                    <a:pt x="131754" y="110673"/>
                    <a:pt x="135043" y="95230"/>
                    <a:pt x="135043" y="94729"/>
                  </a:cubicBezTo>
                  <a:cubicBezTo>
                    <a:pt x="135043" y="92197"/>
                    <a:pt x="132763" y="92197"/>
                    <a:pt x="132008" y="92197"/>
                  </a:cubicBezTo>
                  <a:cubicBezTo>
                    <a:pt x="129474" y="92197"/>
                    <a:pt x="129220" y="93205"/>
                    <a:pt x="128457" y="96755"/>
                  </a:cubicBezTo>
                  <a:cubicBezTo>
                    <a:pt x="124160" y="113207"/>
                    <a:pt x="119599" y="128133"/>
                    <a:pt x="109216" y="128133"/>
                  </a:cubicBezTo>
                  <a:cubicBezTo>
                    <a:pt x="102377" y="128133"/>
                    <a:pt x="101622" y="121559"/>
                    <a:pt x="101622" y="116493"/>
                  </a:cubicBezTo>
                  <a:cubicBezTo>
                    <a:pt x="101622" y="110927"/>
                    <a:pt x="102122" y="108903"/>
                    <a:pt x="104911" y="97763"/>
                  </a:cubicBezTo>
                  <a:cubicBezTo>
                    <a:pt x="107699" y="87132"/>
                    <a:pt x="108199" y="84608"/>
                    <a:pt x="110479" y="74984"/>
                  </a:cubicBezTo>
                  <a:lnTo>
                    <a:pt x="119599" y="39557"/>
                  </a:lnTo>
                  <a:cubicBezTo>
                    <a:pt x="121371" y="32467"/>
                    <a:pt x="121371" y="31966"/>
                    <a:pt x="121371" y="30950"/>
                  </a:cubicBezTo>
                  <a:cubicBezTo>
                    <a:pt x="121371" y="26647"/>
                    <a:pt x="118329" y="24113"/>
                    <a:pt x="114023" y="24113"/>
                  </a:cubicBezTo>
                  <a:cubicBezTo>
                    <a:pt x="107945" y="24113"/>
                    <a:pt x="104148" y="29686"/>
                    <a:pt x="103393" y="35253"/>
                  </a:cubicBezTo>
                  <a:close/>
                  <a:moveTo>
                    <a:pt x="86933" y="100804"/>
                  </a:moveTo>
                  <a:cubicBezTo>
                    <a:pt x="85662" y="105361"/>
                    <a:pt x="85662" y="105862"/>
                    <a:pt x="81865" y="110166"/>
                  </a:cubicBezTo>
                  <a:cubicBezTo>
                    <a:pt x="70727" y="124084"/>
                    <a:pt x="60344" y="128133"/>
                    <a:pt x="53250" y="128133"/>
                  </a:cubicBezTo>
                  <a:cubicBezTo>
                    <a:pt x="40587" y="128133"/>
                    <a:pt x="37044" y="114215"/>
                    <a:pt x="37044" y="104346"/>
                  </a:cubicBezTo>
                  <a:cubicBezTo>
                    <a:pt x="37044" y="91690"/>
                    <a:pt x="45147" y="60557"/>
                    <a:pt x="50970" y="48917"/>
                  </a:cubicBezTo>
                  <a:cubicBezTo>
                    <a:pt x="58826" y="33991"/>
                    <a:pt x="70219" y="24621"/>
                    <a:pt x="80347" y="24621"/>
                  </a:cubicBezTo>
                  <a:cubicBezTo>
                    <a:pt x="96808" y="24621"/>
                    <a:pt x="100351" y="45377"/>
                    <a:pt x="100351" y="46893"/>
                  </a:cubicBezTo>
                  <a:cubicBezTo>
                    <a:pt x="100351" y="48408"/>
                    <a:pt x="99843" y="49934"/>
                    <a:pt x="99596" y="51197"/>
                  </a:cubicBezTo>
                  <a:lnTo>
                    <a:pt x="86933" y="1008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867" name="Forme libre : forme 2866">
              <a:extLst>
                <a:ext uri="{FF2B5EF4-FFF2-40B4-BE49-F238E27FC236}">
                  <a16:creationId xmlns:a16="http://schemas.microsoft.com/office/drawing/2014/main" id="{67B94669-120C-4A77-946A-6E8CDC505872}"/>
                </a:ext>
              </a:extLst>
            </p:cNvPr>
            <p:cNvSpPr/>
            <p:nvPr>
              <p:custDataLst>
                <p:tags r:id="rId149"/>
              </p:custDataLst>
            </p:nvPr>
          </p:nvSpPr>
          <p:spPr>
            <a:xfrm>
              <a:off x="7013677" y="-15033293"/>
              <a:ext cx="101685" cy="177853"/>
            </a:xfrm>
            <a:custGeom>
              <a:avLst/>
              <a:gdLst>
                <a:gd name="connsiteX0" fmla="*/ 53997 w 101685"/>
                <a:gd name="connsiteY0" fmla="*/ 69736 h 177852"/>
                <a:gd name="connsiteX1" fmla="*/ 63744 w 101685"/>
                <a:gd name="connsiteY1" fmla="*/ 71690 h 177852"/>
                <a:gd name="connsiteX2" fmla="*/ 77043 w 101685"/>
                <a:gd name="connsiteY2" fmla="*/ 74349 h 177852"/>
                <a:gd name="connsiteX3" fmla="*/ 84669 w 101685"/>
                <a:gd name="connsiteY3" fmla="*/ 67433 h 177852"/>
                <a:gd name="connsiteX4" fmla="*/ 77043 w 101685"/>
                <a:gd name="connsiteY4" fmla="*/ 60526 h 177852"/>
                <a:gd name="connsiteX5" fmla="*/ 63744 w 101685"/>
                <a:gd name="connsiteY5" fmla="*/ 63178 h 177852"/>
                <a:gd name="connsiteX6" fmla="*/ 53997 w 101685"/>
                <a:gd name="connsiteY6" fmla="*/ 65130 h 177852"/>
                <a:gd name="connsiteX7" fmla="*/ 56475 w 101685"/>
                <a:gd name="connsiteY7" fmla="*/ 45988 h 177852"/>
                <a:gd name="connsiteX8" fmla="*/ 58779 w 101685"/>
                <a:gd name="connsiteY8" fmla="*/ 27202 h 177852"/>
                <a:gd name="connsiteX9" fmla="*/ 51868 w 101685"/>
                <a:gd name="connsiteY9" fmla="*/ 19056 h 177852"/>
                <a:gd name="connsiteX10" fmla="*/ 44948 w 101685"/>
                <a:gd name="connsiteY10" fmla="*/ 27202 h 177852"/>
                <a:gd name="connsiteX11" fmla="*/ 47435 w 101685"/>
                <a:gd name="connsiteY11" fmla="*/ 47942 h 177852"/>
                <a:gd name="connsiteX12" fmla="*/ 49739 w 101685"/>
                <a:gd name="connsiteY12" fmla="*/ 65130 h 177852"/>
                <a:gd name="connsiteX13" fmla="*/ 39983 w 101685"/>
                <a:gd name="connsiteY13" fmla="*/ 63178 h 177852"/>
                <a:gd name="connsiteX14" fmla="*/ 26684 w 101685"/>
                <a:gd name="connsiteY14" fmla="*/ 60526 h 177852"/>
                <a:gd name="connsiteX15" fmla="*/ 19066 w 101685"/>
                <a:gd name="connsiteY15" fmla="*/ 67433 h 177852"/>
                <a:gd name="connsiteX16" fmla="*/ 26684 w 101685"/>
                <a:gd name="connsiteY16" fmla="*/ 74349 h 177852"/>
                <a:gd name="connsiteX17" fmla="*/ 39983 w 101685"/>
                <a:gd name="connsiteY17" fmla="*/ 71690 h 177852"/>
                <a:gd name="connsiteX18" fmla="*/ 49739 w 101685"/>
                <a:gd name="connsiteY18" fmla="*/ 69736 h 177852"/>
                <a:gd name="connsiteX19" fmla="*/ 47260 w 101685"/>
                <a:gd name="connsiteY19" fmla="*/ 83559 h 177852"/>
                <a:gd name="connsiteX20" fmla="*/ 44948 w 101685"/>
                <a:gd name="connsiteY20" fmla="*/ 105005 h 177852"/>
                <a:gd name="connsiteX21" fmla="*/ 48849 w 101685"/>
                <a:gd name="connsiteY21" fmla="*/ 179084 h 177852"/>
                <a:gd name="connsiteX22" fmla="*/ 51868 w 101685"/>
                <a:gd name="connsiteY22" fmla="*/ 181736 h 177852"/>
                <a:gd name="connsiteX23" fmla="*/ 55061 w 101685"/>
                <a:gd name="connsiteY23" fmla="*/ 178194 h 177852"/>
                <a:gd name="connsiteX24" fmla="*/ 57182 w 101685"/>
                <a:gd name="connsiteY24" fmla="*/ 151786 h 177852"/>
                <a:gd name="connsiteX25" fmla="*/ 58779 w 101685"/>
                <a:gd name="connsiteY25" fmla="*/ 105005 h 177852"/>
                <a:gd name="connsiteX26" fmla="*/ 56300 w 101685"/>
                <a:gd name="connsiteY26" fmla="*/ 83210 h 177852"/>
                <a:gd name="connsiteX27" fmla="*/ 53997 w 101685"/>
                <a:gd name="connsiteY27" fmla="*/ 697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85" h="177852">
                  <a:moveTo>
                    <a:pt x="53997" y="69736"/>
                  </a:moveTo>
                  <a:cubicBezTo>
                    <a:pt x="56650" y="70093"/>
                    <a:pt x="58429" y="70268"/>
                    <a:pt x="63744" y="71690"/>
                  </a:cubicBezTo>
                  <a:cubicBezTo>
                    <a:pt x="69424" y="73286"/>
                    <a:pt x="73674" y="74349"/>
                    <a:pt x="77043" y="74349"/>
                  </a:cubicBezTo>
                  <a:cubicBezTo>
                    <a:pt x="83962" y="74349"/>
                    <a:pt x="84669" y="69029"/>
                    <a:pt x="84669" y="67433"/>
                  </a:cubicBezTo>
                  <a:cubicBezTo>
                    <a:pt x="84669" y="66020"/>
                    <a:pt x="83962" y="60526"/>
                    <a:pt x="77043" y="60526"/>
                  </a:cubicBezTo>
                  <a:cubicBezTo>
                    <a:pt x="73674" y="60526"/>
                    <a:pt x="69424" y="61590"/>
                    <a:pt x="63744" y="63178"/>
                  </a:cubicBezTo>
                  <a:cubicBezTo>
                    <a:pt x="58429" y="64598"/>
                    <a:pt x="56650" y="64773"/>
                    <a:pt x="53997" y="65130"/>
                  </a:cubicBezTo>
                  <a:cubicBezTo>
                    <a:pt x="54346" y="58930"/>
                    <a:pt x="55593" y="51482"/>
                    <a:pt x="56475" y="45988"/>
                  </a:cubicBezTo>
                  <a:cubicBezTo>
                    <a:pt x="57182" y="42447"/>
                    <a:pt x="58779" y="33411"/>
                    <a:pt x="58779" y="27202"/>
                  </a:cubicBezTo>
                  <a:cubicBezTo>
                    <a:pt x="58779" y="21890"/>
                    <a:pt x="56300" y="19056"/>
                    <a:pt x="51868" y="19056"/>
                  </a:cubicBezTo>
                  <a:cubicBezTo>
                    <a:pt x="48142" y="19056"/>
                    <a:pt x="44948" y="21000"/>
                    <a:pt x="44948" y="27202"/>
                  </a:cubicBezTo>
                  <a:cubicBezTo>
                    <a:pt x="44948" y="33054"/>
                    <a:pt x="46370" y="41914"/>
                    <a:pt x="47435" y="47942"/>
                  </a:cubicBezTo>
                  <a:cubicBezTo>
                    <a:pt x="47784" y="49886"/>
                    <a:pt x="49381" y="58572"/>
                    <a:pt x="49739" y="65130"/>
                  </a:cubicBezTo>
                  <a:cubicBezTo>
                    <a:pt x="47077" y="64773"/>
                    <a:pt x="45306" y="64598"/>
                    <a:pt x="39983" y="63178"/>
                  </a:cubicBezTo>
                  <a:cubicBezTo>
                    <a:pt x="34311" y="61590"/>
                    <a:pt x="30053" y="60526"/>
                    <a:pt x="26684" y="60526"/>
                  </a:cubicBezTo>
                  <a:cubicBezTo>
                    <a:pt x="19773" y="60526"/>
                    <a:pt x="19066" y="65837"/>
                    <a:pt x="19066" y="67433"/>
                  </a:cubicBezTo>
                  <a:cubicBezTo>
                    <a:pt x="19066" y="68855"/>
                    <a:pt x="19773" y="74349"/>
                    <a:pt x="26684" y="74349"/>
                  </a:cubicBezTo>
                  <a:cubicBezTo>
                    <a:pt x="30053" y="74349"/>
                    <a:pt x="34311" y="73286"/>
                    <a:pt x="39983" y="71690"/>
                  </a:cubicBezTo>
                  <a:cubicBezTo>
                    <a:pt x="45306" y="70268"/>
                    <a:pt x="47077" y="70093"/>
                    <a:pt x="49739" y="69736"/>
                  </a:cubicBezTo>
                  <a:cubicBezTo>
                    <a:pt x="49381" y="74166"/>
                    <a:pt x="48142" y="79836"/>
                    <a:pt x="47260" y="83559"/>
                  </a:cubicBezTo>
                  <a:cubicBezTo>
                    <a:pt x="44948" y="94548"/>
                    <a:pt x="44948" y="95787"/>
                    <a:pt x="44948" y="105005"/>
                  </a:cubicBezTo>
                  <a:cubicBezTo>
                    <a:pt x="44948" y="139210"/>
                    <a:pt x="48317" y="175534"/>
                    <a:pt x="48849" y="179084"/>
                  </a:cubicBezTo>
                  <a:cubicBezTo>
                    <a:pt x="49031" y="180680"/>
                    <a:pt x="49381" y="181736"/>
                    <a:pt x="51868" y="181736"/>
                  </a:cubicBezTo>
                  <a:cubicBezTo>
                    <a:pt x="54529" y="181736"/>
                    <a:pt x="54704" y="180680"/>
                    <a:pt x="55061" y="178194"/>
                  </a:cubicBezTo>
                  <a:cubicBezTo>
                    <a:pt x="55061" y="178020"/>
                    <a:pt x="56475" y="162600"/>
                    <a:pt x="57182" y="151786"/>
                  </a:cubicBezTo>
                  <a:cubicBezTo>
                    <a:pt x="58072" y="136192"/>
                    <a:pt x="58779" y="120599"/>
                    <a:pt x="58779" y="105005"/>
                  </a:cubicBezTo>
                  <a:cubicBezTo>
                    <a:pt x="58779" y="95787"/>
                    <a:pt x="58779" y="94548"/>
                    <a:pt x="56300" y="83210"/>
                  </a:cubicBezTo>
                  <a:cubicBezTo>
                    <a:pt x="55943" y="81256"/>
                    <a:pt x="54346" y="74166"/>
                    <a:pt x="53997" y="69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875" name="Forme libre : forme 2874">
              <a:extLst>
                <a:ext uri="{FF2B5EF4-FFF2-40B4-BE49-F238E27FC236}">
                  <a16:creationId xmlns:a16="http://schemas.microsoft.com/office/drawing/2014/main" id="{AAB8AC94-3A82-4100-BA40-F5646B5B6D34}"/>
                </a:ext>
              </a:extLst>
            </p:cNvPr>
            <p:cNvSpPr/>
            <p:nvPr>
              <p:custDataLst>
                <p:tags r:id="rId150"/>
              </p:custDataLst>
            </p:nvPr>
          </p:nvSpPr>
          <p:spPr>
            <a:xfrm>
              <a:off x="7008665" y="-14835474"/>
              <a:ext cx="127107" cy="177853"/>
            </a:xfrm>
            <a:custGeom>
              <a:avLst/>
              <a:gdLst>
                <a:gd name="connsiteX0" fmla="*/ 122665 w 127106"/>
                <a:gd name="connsiteY0" fmla="*/ 43692 h 177852"/>
                <a:gd name="connsiteX1" fmla="*/ 93582 w 127106"/>
                <a:gd name="connsiteY1" fmla="*/ 19056 h 177852"/>
                <a:gd name="connsiteX2" fmla="*/ 46949 w 127106"/>
                <a:gd name="connsiteY2" fmla="*/ 64606 h 177852"/>
                <a:gd name="connsiteX3" fmla="*/ 19113 w 127106"/>
                <a:gd name="connsiteY3" fmla="*/ 176248 h 177852"/>
                <a:gd name="connsiteX4" fmla="*/ 21591 w 127106"/>
                <a:gd name="connsiteY4" fmla="*/ 178377 h 177852"/>
                <a:gd name="connsiteX5" fmla="*/ 24960 w 127106"/>
                <a:gd name="connsiteY5" fmla="*/ 177138 h 177852"/>
                <a:gd name="connsiteX6" fmla="*/ 36844 w 127106"/>
                <a:gd name="connsiteY6" fmla="*/ 129817 h 177852"/>
                <a:gd name="connsiteX7" fmla="*/ 63441 w 127106"/>
                <a:gd name="connsiteY7" fmla="*/ 145592 h 177852"/>
                <a:gd name="connsiteX8" fmla="*/ 116278 w 127106"/>
                <a:gd name="connsiteY8" fmla="*/ 100582 h 177852"/>
                <a:gd name="connsiteX9" fmla="*/ 102448 w 127106"/>
                <a:gd name="connsiteY9" fmla="*/ 73642 h 177852"/>
                <a:gd name="connsiteX10" fmla="*/ 122665 w 127106"/>
                <a:gd name="connsiteY10" fmla="*/ 43692 h 177852"/>
                <a:gd name="connsiteX11" fmla="*/ 87552 w 127106"/>
                <a:gd name="connsiteY11" fmla="*/ 73467 h 177852"/>
                <a:gd name="connsiteX12" fmla="*/ 78511 w 127106"/>
                <a:gd name="connsiteY12" fmla="*/ 74706 h 177852"/>
                <a:gd name="connsiteX13" fmla="*/ 70178 w 127106"/>
                <a:gd name="connsiteY13" fmla="*/ 73816 h 177852"/>
                <a:gd name="connsiteX14" fmla="*/ 78511 w 127106"/>
                <a:gd name="connsiteY14" fmla="*/ 72578 h 177852"/>
                <a:gd name="connsiteX15" fmla="*/ 87552 w 127106"/>
                <a:gd name="connsiteY15" fmla="*/ 73467 h 177852"/>
                <a:gd name="connsiteX16" fmla="*/ 110955 w 127106"/>
                <a:gd name="connsiteY16" fmla="*/ 40501 h 177852"/>
                <a:gd name="connsiteX17" fmla="*/ 95353 w 127106"/>
                <a:gd name="connsiteY17" fmla="*/ 69917 h 177852"/>
                <a:gd name="connsiteX18" fmla="*/ 78686 w 127106"/>
                <a:gd name="connsiteY18" fmla="*/ 67616 h 177852"/>
                <a:gd name="connsiteX19" fmla="*/ 63616 w 127106"/>
                <a:gd name="connsiteY19" fmla="*/ 74348 h 177852"/>
                <a:gd name="connsiteX20" fmla="*/ 78154 w 127106"/>
                <a:gd name="connsiteY20" fmla="*/ 79493 h 177852"/>
                <a:gd name="connsiteX21" fmla="*/ 95003 w 127106"/>
                <a:gd name="connsiteY21" fmla="*/ 77009 h 177852"/>
                <a:gd name="connsiteX22" fmla="*/ 103154 w 127106"/>
                <a:gd name="connsiteY22" fmla="*/ 95795 h 177852"/>
                <a:gd name="connsiteX23" fmla="*/ 63974 w 127106"/>
                <a:gd name="connsiteY23" fmla="*/ 140630 h 177852"/>
                <a:gd name="connsiteX24" fmla="*/ 40562 w 127106"/>
                <a:gd name="connsiteY24" fmla="*/ 118304 h 177852"/>
                <a:gd name="connsiteX25" fmla="*/ 41094 w 127106"/>
                <a:gd name="connsiteY25" fmla="*/ 113158 h 177852"/>
                <a:gd name="connsiteX26" fmla="*/ 52796 w 127106"/>
                <a:gd name="connsiteY26" fmla="*/ 66019 h 177852"/>
                <a:gd name="connsiteX27" fmla="*/ 93224 w 127106"/>
                <a:gd name="connsiteY27" fmla="*/ 24018 h 177852"/>
                <a:gd name="connsiteX28" fmla="*/ 110955 w 127106"/>
                <a:gd name="connsiteY28" fmla="*/ 4050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7106" h="177852">
                  <a:moveTo>
                    <a:pt x="122665" y="43692"/>
                  </a:moveTo>
                  <a:cubicBezTo>
                    <a:pt x="122665" y="28098"/>
                    <a:pt x="109184" y="19056"/>
                    <a:pt x="93582" y="19056"/>
                  </a:cubicBezTo>
                  <a:cubicBezTo>
                    <a:pt x="69288" y="19056"/>
                    <a:pt x="51382" y="46702"/>
                    <a:pt x="46949" y="64606"/>
                  </a:cubicBezTo>
                  <a:lnTo>
                    <a:pt x="19113" y="176248"/>
                  </a:lnTo>
                  <a:cubicBezTo>
                    <a:pt x="18756" y="177487"/>
                    <a:pt x="20527" y="178377"/>
                    <a:pt x="21591" y="178377"/>
                  </a:cubicBezTo>
                  <a:cubicBezTo>
                    <a:pt x="23188" y="178377"/>
                    <a:pt x="24610" y="178202"/>
                    <a:pt x="24960" y="177138"/>
                  </a:cubicBezTo>
                  <a:lnTo>
                    <a:pt x="36844" y="129817"/>
                  </a:lnTo>
                  <a:cubicBezTo>
                    <a:pt x="40562" y="137971"/>
                    <a:pt x="49078" y="145592"/>
                    <a:pt x="63441" y="145592"/>
                  </a:cubicBezTo>
                  <a:cubicBezTo>
                    <a:pt x="88259" y="145592"/>
                    <a:pt x="116278" y="127697"/>
                    <a:pt x="116278" y="100582"/>
                  </a:cubicBezTo>
                  <a:cubicBezTo>
                    <a:pt x="116278" y="90125"/>
                    <a:pt x="111488" y="79493"/>
                    <a:pt x="102448" y="73642"/>
                  </a:cubicBezTo>
                  <a:cubicBezTo>
                    <a:pt x="111138" y="68148"/>
                    <a:pt x="122665" y="58048"/>
                    <a:pt x="122665" y="43692"/>
                  </a:cubicBezTo>
                  <a:close/>
                  <a:moveTo>
                    <a:pt x="87552" y="73467"/>
                  </a:moveTo>
                  <a:cubicBezTo>
                    <a:pt x="84890" y="73999"/>
                    <a:pt x="83651" y="74706"/>
                    <a:pt x="78511" y="74706"/>
                  </a:cubicBezTo>
                  <a:cubicBezTo>
                    <a:pt x="75675" y="74706"/>
                    <a:pt x="71417" y="74531"/>
                    <a:pt x="70178" y="73816"/>
                  </a:cubicBezTo>
                  <a:cubicBezTo>
                    <a:pt x="71950" y="72752"/>
                    <a:pt x="76915" y="72578"/>
                    <a:pt x="78511" y="72578"/>
                  </a:cubicBezTo>
                  <a:cubicBezTo>
                    <a:pt x="81173" y="72578"/>
                    <a:pt x="85074" y="72752"/>
                    <a:pt x="87552" y="73467"/>
                  </a:cubicBezTo>
                  <a:close/>
                  <a:moveTo>
                    <a:pt x="110955" y="40501"/>
                  </a:moveTo>
                  <a:cubicBezTo>
                    <a:pt x="110955" y="49894"/>
                    <a:pt x="106348" y="63717"/>
                    <a:pt x="95353" y="69917"/>
                  </a:cubicBezTo>
                  <a:cubicBezTo>
                    <a:pt x="91985" y="68853"/>
                    <a:pt x="88616" y="67616"/>
                    <a:pt x="78686" y="67616"/>
                  </a:cubicBezTo>
                  <a:cubicBezTo>
                    <a:pt x="72482" y="67616"/>
                    <a:pt x="63616" y="67973"/>
                    <a:pt x="63616" y="74348"/>
                  </a:cubicBezTo>
                  <a:cubicBezTo>
                    <a:pt x="63616" y="78778"/>
                    <a:pt x="69114" y="79493"/>
                    <a:pt x="78154" y="79493"/>
                  </a:cubicBezTo>
                  <a:cubicBezTo>
                    <a:pt x="84184" y="79493"/>
                    <a:pt x="89506" y="78605"/>
                    <a:pt x="95003" y="77009"/>
                  </a:cubicBezTo>
                  <a:cubicBezTo>
                    <a:pt x="100318" y="80732"/>
                    <a:pt x="103154" y="87997"/>
                    <a:pt x="103154" y="95795"/>
                  </a:cubicBezTo>
                  <a:cubicBezTo>
                    <a:pt x="103154" y="121488"/>
                    <a:pt x="85606" y="140630"/>
                    <a:pt x="63974" y="140630"/>
                  </a:cubicBezTo>
                  <a:cubicBezTo>
                    <a:pt x="50318" y="140630"/>
                    <a:pt x="40562" y="132301"/>
                    <a:pt x="40562" y="118304"/>
                  </a:cubicBezTo>
                  <a:cubicBezTo>
                    <a:pt x="40562" y="116525"/>
                    <a:pt x="40745" y="114754"/>
                    <a:pt x="41094" y="113158"/>
                  </a:cubicBezTo>
                  <a:lnTo>
                    <a:pt x="52796" y="66019"/>
                  </a:lnTo>
                  <a:cubicBezTo>
                    <a:pt x="57054" y="49187"/>
                    <a:pt x="72656" y="24018"/>
                    <a:pt x="93224" y="24018"/>
                  </a:cubicBezTo>
                  <a:cubicBezTo>
                    <a:pt x="103686" y="24018"/>
                    <a:pt x="110955" y="29695"/>
                    <a:pt x="110955" y="405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876" name="Forme libre : forme 2875">
              <a:extLst>
                <a:ext uri="{FF2B5EF4-FFF2-40B4-BE49-F238E27FC236}">
                  <a16:creationId xmlns:a16="http://schemas.microsoft.com/office/drawing/2014/main" id="{8E45DA52-63F7-48A4-AC68-F4206052D832}"/>
                </a:ext>
              </a:extLst>
            </p:cNvPr>
            <p:cNvSpPr/>
            <p:nvPr>
              <p:custDataLst>
                <p:tags r:id="rId151"/>
              </p:custDataLst>
            </p:nvPr>
          </p:nvSpPr>
          <p:spPr>
            <a:xfrm>
              <a:off x="7158411" y="-14813711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2 w 50842"/>
                <a:gd name="connsiteY1" fmla="*/ 19056 h 101630"/>
                <a:gd name="connsiteX2" fmla="*/ 19066 w 50842"/>
                <a:gd name="connsiteY2" fmla="*/ 32474 h 101630"/>
                <a:gd name="connsiteX3" fmla="*/ 32492 w 50842"/>
                <a:gd name="connsiteY3" fmla="*/ 45884 h 101630"/>
                <a:gd name="connsiteX4" fmla="*/ 41350 w 50842"/>
                <a:gd name="connsiteY4" fmla="*/ 42598 h 101630"/>
                <a:gd name="connsiteX5" fmla="*/ 42621 w 50842"/>
                <a:gd name="connsiteY5" fmla="*/ 41835 h 101630"/>
                <a:gd name="connsiteX6" fmla="*/ 43129 w 50842"/>
                <a:gd name="connsiteY6" fmla="*/ 45631 h 101630"/>
                <a:gd name="connsiteX7" fmla="*/ 25906 w 50842"/>
                <a:gd name="connsiteY7" fmla="*/ 87894 h 101630"/>
                <a:gd name="connsiteX8" fmla="*/ 23118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2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2" y="45884"/>
                  </a:cubicBezTo>
                  <a:cubicBezTo>
                    <a:pt x="35527" y="45884"/>
                    <a:pt x="38824" y="44868"/>
                    <a:pt x="41350" y="42598"/>
                  </a:cubicBezTo>
                  <a:cubicBezTo>
                    <a:pt x="42112" y="42089"/>
                    <a:pt x="42366" y="41835"/>
                    <a:pt x="42621" y="41835"/>
                  </a:cubicBezTo>
                  <a:cubicBezTo>
                    <a:pt x="42875" y="41835"/>
                    <a:pt x="43129" y="42089"/>
                    <a:pt x="43129" y="45631"/>
                  </a:cubicBezTo>
                  <a:cubicBezTo>
                    <a:pt x="43129" y="64361"/>
                    <a:pt x="34264" y="79541"/>
                    <a:pt x="25906" y="87894"/>
                  </a:cubicBezTo>
                  <a:cubicBezTo>
                    <a:pt x="23118" y="90680"/>
                    <a:pt x="23118" y="91189"/>
                    <a:pt x="23118" y="91944"/>
                  </a:cubicBezTo>
                  <a:cubicBezTo>
                    <a:pt x="23118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877" name="Forme libre : forme 2876">
              <a:extLst>
                <a:ext uri="{FF2B5EF4-FFF2-40B4-BE49-F238E27FC236}">
                  <a16:creationId xmlns:a16="http://schemas.microsoft.com/office/drawing/2014/main" id="{08AE787E-8165-4AA8-AB7B-A0AACCAF423D}"/>
                </a:ext>
              </a:extLst>
            </p:cNvPr>
            <p:cNvSpPr/>
            <p:nvPr>
              <p:custDataLst>
                <p:tags r:id="rId152"/>
              </p:custDataLst>
            </p:nvPr>
          </p:nvSpPr>
          <p:spPr>
            <a:xfrm>
              <a:off x="7765382" y="-14958987"/>
              <a:ext cx="203371" cy="203260"/>
            </a:xfrm>
            <a:custGeom>
              <a:avLst/>
              <a:gdLst>
                <a:gd name="connsiteX0" fmla="*/ 188728 w 203370"/>
                <a:gd name="connsiteY0" fmla="*/ 132191 h 203260"/>
                <a:gd name="connsiteX1" fmla="*/ 189999 w 203370"/>
                <a:gd name="connsiteY1" fmla="*/ 128650 h 203260"/>
                <a:gd name="connsiteX2" fmla="*/ 186959 w 203370"/>
                <a:gd name="connsiteY2" fmla="*/ 125864 h 203260"/>
                <a:gd name="connsiteX3" fmla="*/ 183669 w 203370"/>
                <a:gd name="connsiteY3" fmla="*/ 128905 h 203260"/>
                <a:gd name="connsiteX4" fmla="*/ 114531 w 203370"/>
                <a:gd name="connsiteY4" fmla="*/ 183316 h 203260"/>
                <a:gd name="connsiteX5" fmla="*/ 77566 w 203370"/>
                <a:gd name="connsiteY5" fmla="*/ 183316 h 203260"/>
                <a:gd name="connsiteX6" fmla="*/ 71991 w 203370"/>
                <a:gd name="connsiteY6" fmla="*/ 183062 h 203260"/>
                <a:gd name="connsiteX7" fmla="*/ 68702 w 203370"/>
                <a:gd name="connsiteY7" fmla="*/ 180529 h 203260"/>
                <a:gd name="connsiteX8" fmla="*/ 69965 w 203370"/>
                <a:gd name="connsiteY8" fmla="*/ 174709 h 203260"/>
                <a:gd name="connsiteX9" fmla="*/ 87188 w 203370"/>
                <a:gd name="connsiteY9" fmla="*/ 105617 h 203260"/>
                <a:gd name="connsiteX10" fmla="*/ 112259 w 203370"/>
                <a:gd name="connsiteY10" fmla="*/ 105617 h 203260"/>
                <a:gd name="connsiteX11" fmla="*/ 133780 w 203370"/>
                <a:gd name="connsiteY11" fmla="*/ 117257 h 203260"/>
                <a:gd name="connsiteX12" fmla="*/ 132008 w 203370"/>
                <a:gd name="connsiteY12" fmla="*/ 129658 h 203260"/>
                <a:gd name="connsiteX13" fmla="*/ 131246 w 203370"/>
                <a:gd name="connsiteY13" fmla="*/ 132445 h 203260"/>
                <a:gd name="connsiteX14" fmla="*/ 134543 w 203370"/>
                <a:gd name="connsiteY14" fmla="*/ 135224 h 203260"/>
                <a:gd name="connsiteX15" fmla="*/ 138340 w 203370"/>
                <a:gd name="connsiteY15" fmla="*/ 130167 h 203260"/>
                <a:gd name="connsiteX16" fmla="*/ 152775 w 203370"/>
                <a:gd name="connsiteY16" fmla="*/ 70944 h 203260"/>
                <a:gd name="connsiteX17" fmla="*/ 149732 w 203370"/>
                <a:gd name="connsiteY17" fmla="*/ 68156 h 203260"/>
                <a:gd name="connsiteX18" fmla="*/ 146188 w 203370"/>
                <a:gd name="connsiteY18" fmla="*/ 72713 h 203260"/>
                <a:gd name="connsiteX19" fmla="*/ 113014 w 203370"/>
                <a:gd name="connsiteY19" fmla="*/ 97772 h 203260"/>
                <a:gd name="connsiteX20" fmla="*/ 89214 w 203370"/>
                <a:gd name="connsiteY20" fmla="*/ 97772 h 203260"/>
                <a:gd name="connsiteX21" fmla="*/ 104403 w 203370"/>
                <a:gd name="connsiteY21" fmla="*/ 36778 h 203260"/>
                <a:gd name="connsiteX22" fmla="*/ 118083 w 203370"/>
                <a:gd name="connsiteY22" fmla="*/ 26909 h 203260"/>
                <a:gd name="connsiteX23" fmla="*/ 153784 w 203370"/>
                <a:gd name="connsiteY23" fmla="*/ 26909 h 203260"/>
                <a:gd name="connsiteX24" fmla="*/ 192272 w 203370"/>
                <a:gd name="connsiteY24" fmla="*/ 55001 h 203260"/>
                <a:gd name="connsiteX25" fmla="*/ 191263 w 203370"/>
                <a:gd name="connsiteY25" fmla="*/ 68410 h 203260"/>
                <a:gd name="connsiteX26" fmla="*/ 191008 w 203370"/>
                <a:gd name="connsiteY26" fmla="*/ 72968 h 203260"/>
                <a:gd name="connsiteX27" fmla="*/ 194052 w 203370"/>
                <a:gd name="connsiteY27" fmla="*/ 76001 h 203260"/>
                <a:gd name="connsiteX28" fmla="*/ 197595 w 203370"/>
                <a:gd name="connsiteY28" fmla="*/ 69682 h 203260"/>
                <a:gd name="connsiteX29" fmla="*/ 202657 w 203370"/>
                <a:gd name="connsiteY29" fmla="*/ 25893 h 203260"/>
                <a:gd name="connsiteX30" fmla="*/ 195824 w 203370"/>
                <a:gd name="connsiteY30" fmla="*/ 19056 h 203260"/>
                <a:gd name="connsiteX31" fmla="*/ 67939 w 203370"/>
                <a:gd name="connsiteY31" fmla="*/ 19056 h 203260"/>
                <a:gd name="connsiteX32" fmla="*/ 60343 w 203370"/>
                <a:gd name="connsiteY32" fmla="*/ 24122 h 203260"/>
                <a:gd name="connsiteX33" fmla="*/ 67438 w 203370"/>
                <a:gd name="connsiteY33" fmla="*/ 26909 h 203260"/>
                <a:gd name="connsiteX34" fmla="*/ 83899 w 203370"/>
                <a:gd name="connsiteY34" fmla="*/ 31459 h 203260"/>
                <a:gd name="connsiteX35" fmla="*/ 82627 w 203370"/>
                <a:gd name="connsiteY35" fmla="*/ 37533 h 203260"/>
                <a:gd name="connsiteX36" fmla="*/ 49206 w 203370"/>
                <a:gd name="connsiteY36" fmla="*/ 171422 h 203260"/>
                <a:gd name="connsiteX37" fmla="*/ 26159 w 203370"/>
                <a:gd name="connsiteY37" fmla="*/ 183316 h 203260"/>
                <a:gd name="connsiteX38" fmla="*/ 19066 w 203370"/>
                <a:gd name="connsiteY38" fmla="*/ 188120 h 203260"/>
                <a:gd name="connsiteX39" fmla="*/ 26159 w 203370"/>
                <a:gd name="connsiteY39" fmla="*/ 191160 h 203260"/>
                <a:gd name="connsiteX40" fmla="*/ 157579 w 203370"/>
                <a:gd name="connsiteY40" fmla="*/ 191160 h 203260"/>
                <a:gd name="connsiteX41" fmla="*/ 165437 w 203370"/>
                <a:gd name="connsiteY41" fmla="*/ 186856 h 203260"/>
                <a:gd name="connsiteX42" fmla="*/ 188728 w 203370"/>
                <a:gd name="connsiteY42" fmla="*/ 13219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370" h="203260">
                  <a:moveTo>
                    <a:pt x="188728" y="132191"/>
                  </a:moveTo>
                  <a:cubicBezTo>
                    <a:pt x="189237" y="130929"/>
                    <a:pt x="189999" y="129150"/>
                    <a:pt x="189999" y="128650"/>
                  </a:cubicBezTo>
                  <a:cubicBezTo>
                    <a:pt x="189999" y="128396"/>
                    <a:pt x="189999" y="125864"/>
                    <a:pt x="186959" y="125864"/>
                  </a:cubicBezTo>
                  <a:cubicBezTo>
                    <a:pt x="184679" y="125864"/>
                    <a:pt x="184171" y="127380"/>
                    <a:pt x="183669" y="128905"/>
                  </a:cubicBezTo>
                  <a:cubicBezTo>
                    <a:pt x="167209" y="166357"/>
                    <a:pt x="157834" y="183316"/>
                    <a:pt x="114531" y="183316"/>
                  </a:cubicBezTo>
                  <a:lnTo>
                    <a:pt x="77566" y="183316"/>
                  </a:lnTo>
                  <a:cubicBezTo>
                    <a:pt x="74014" y="183316"/>
                    <a:pt x="73516" y="183316"/>
                    <a:pt x="71991" y="183062"/>
                  </a:cubicBezTo>
                  <a:cubicBezTo>
                    <a:pt x="69464" y="182807"/>
                    <a:pt x="68702" y="182553"/>
                    <a:pt x="68702" y="180529"/>
                  </a:cubicBezTo>
                  <a:cubicBezTo>
                    <a:pt x="68702" y="179774"/>
                    <a:pt x="68702" y="179267"/>
                    <a:pt x="69965" y="174709"/>
                  </a:cubicBezTo>
                  <a:lnTo>
                    <a:pt x="87188" y="105617"/>
                  </a:lnTo>
                  <a:lnTo>
                    <a:pt x="112259" y="105617"/>
                  </a:lnTo>
                  <a:cubicBezTo>
                    <a:pt x="133780" y="105617"/>
                    <a:pt x="133780" y="110928"/>
                    <a:pt x="133780" y="117257"/>
                  </a:cubicBezTo>
                  <a:cubicBezTo>
                    <a:pt x="133780" y="119027"/>
                    <a:pt x="133780" y="122068"/>
                    <a:pt x="132008" y="129658"/>
                  </a:cubicBezTo>
                  <a:cubicBezTo>
                    <a:pt x="131500" y="130929"/>
                    <a:pt x="131246" y="131684"/>
                    <a:pt x="131246" y="132445"/>
                  </a:cubicBezTo>
                  <a:cubicBezTo>
                    <a:pt x="131246" y="133708"/>
                    <a:pt x="132263" y="135224"/>
                    <a:pt x="134543" y="135224"/>
                  </a:cubicBezTo>
                  <a:cubicBezTo>
                    <a:pt x="136569" y="135224"/>
                    <a:pt x="137324" y="133962"/>
                    <a:pt x="138340" y="130167"/>
                  </a:cubicBezTo>
                  <a:lnTo>
                    <a:pt x="152775" y="70944"/>
                  </a:lnTo>
                  <a:cubicBezTo>
                    <a:pt x="152775" y="69427"/>
                    <a:pt x="151504" y="68156"/>
                    <a:pt x="149732" y="68156"/>
                  </a:cubicBezTo>
                  <a:cubicBezTo>
                    <a:pt x="147452" y="68156"/>
                    <a:pt x="146951" y="69682"/>
                    <a:pt x="146188" y="72713"/>
                  </a:cubicBezTo>
                  <a:cubicBezTo>
                    <a:pt x="140873" y="91952"/>
                    <a:pt x="136315" y="97772"/>
                    <a:pt x="113014" y="97772"/>
                  </a:cubicBezTo>
                  <a:lnTo>
                    <a:pt x="89214" y="97772"/>
                  </a:lnTo>
                  <a:lnTo>
                    <a:pt x="104403" y="36778"/>
                  </a:lnTo>
                  <a:cubicBezTo>
                    <a:pt x="106681" y="27917"/>
                    <a:pt x="106935" y="26909"/>
                    <a:pt x="118083" y="26909"/>
                  </a:cubicBezTo>
                  <a:lnTo>
                    <a:pt x="153784" y="26909"/>
                  </a:lnTo>
                  <a:cubicBezTo>
                    <a:pt x="184679" y="26909"/>
                    <a:pt x="192272" y="34245"/>
                    <a:pt x="192272" y="55001"/>
                  </a:cubicBezTo>
                  <a:cubicBezTo>
                    <a:pt x="192272" y="61073"/>
                    <a:pt x="192272" y="61582"/>
                    <a:pt x="191263" y="68410"/>
                  </a:cubicBezTo>
                  <a:cubicBezTo>
                    <a:pt x="191263" y="69927"/>
                    <a:pt x="191008" y="71705"/>
                    <a:pt x="191008" y="72968"/>
                  </a:cubicBezTo>
                  <a:cubicBezTo>
                    <a:pt x="191008" y="74230"/>
                    <a:pt x="191771" y="76001"/>
                    <a:pt x="194052" y="76001"/>
                  </a:cubicBezTo>
                  <a:cubicBezTo>
                    <a:pt x="196832" y="76001"/>
                    <a:pt x="197087" y="74484"/>
                    <a:pt x="197595" y="69682"/>
                  </a:cubicBezTo>
                  <a:lnTo>
                    <a:pt x="202657" y="25893"/>
                  </a:lnTo>
                  <a:cubicBezTo>
                    <a:pt x="203420" y="19056"/>
                    <a:pt x="202156" y="19056"/>
                    <a:pt x="195824" y="19056"/>
                  </a:cubicBezTo>
                  <a:lnTo>
                    <a:pt x="67939" y="19056"/>
                  </a:lnTo>
                  <a:cubicBezTo>
                    <a:pt x="62878" y="19056"/>
                    <a:pt x="60343" y="19056"/>
                    <a:pt x="60343" y="24122"/>
                  </a:cubicBezTo>
                  <a:cubicBezTo>
                    <a:pt x="60343" y="26909"/>
                    <a:pt x="62623" y="26909"/>
                    <a:pt x="67438" y="26909"/>
                  </a:cubicBezTo>
                  <a:cubicBezTo>
                    <a:pt x="76803" y="26909"/>
                    <a:pt x="83899" y="26909"/>
                    <a:pt x="83899" y="31459"/>
                  </a:cubicBezTo>
                  <a:cubicBezTo>
                    <a:pt x="83899" y="32474"/>
                    <a:pt x="83899" y="32983"/>
                    <a:pt x="82627" y="37533"/>
                  </a:cubicBezTo>
                  <a:lnTo>
                    <a:pt x="49206" y="171422"/>
                  </a:lnTo>
                  <a:cubicBezTo>
                    <a:pt x="46671" y="181291"/>
                    <a:pt x="46163" y="183316"/>
                    <a:pt x="26159" y="183316"/>
                  </a:cubicBezTo>
                  <a:cubicBezTo>
                    <a:pt x="21855" y="183316"/>
                    <a:pt x="19066" y="183316"/>
                    <a:pt x="19066" y="188120"/>
                  </a:cubicBezTo>
                  <a:cubicBezTo>
                    <a:pt x="19066" y="191160"/>
                    <a:pt x="21347" y="191160"/>
                    <a:pt x="26159" y="191160"/>
                  </a:cubicBezTo>
                  <a:lnTo>
                    <a:pt x="157579" y="191160"/>
                  </a:lnTo>
                  <a:cubicBezTo>
                    <a:pt x="163411" y="191160"/>
                    <a:pt x="163658" y="190907"/>
                    <a:pt x="165437" y="186856"/>
                  </a:cubicBezTo>
                  <a:lnTo>
                    <a:pt x="188728" y="1321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878" name="Forme libre : forme 2877">
              <a:extLst>
                <a:ext uri="{FF2B5EF4-FFF2-40B4-BE49-F238E27FC236}">
                  <a16:creationId xmlns:a16="http://schemas.microsoft.com/office/drawing/2014/main" id="{E60CEF83-38CA-4818-B92D-C15A39D9063C}"/>
                </a:ext>
              </a:extLst>
            </p:cNvPr>
            <p:cNvSpPr/>
            <p:nvPr>
              <p:custDataLst>
                <p:tags r:id="rId153"/>
              </p:custDataLst>
            </p:nvPr>
          </p:nvSpPr>
          <p:spPr>
            <a:xfrm>
              <a:off x="8003740" y="-14827592"/>
              <a:ext cx="50843" cy="50815"/>
            </a:xfrm>
            <a:custGeom>
              <a:avLst/>
              <a:gdLst>
                <a:gd name="connsiteX0" fmla="*/ 39284 w 50842"/>
                <a:gd name="connsiteY0" fmla="*/ 29337 h 50815"/>
                <a:gd name="connsiteX1" fmla="*/ 29179 w 50842"/>
                <a:gd name="connsiteY1" fmla="*/ 19056 h 50815"/>
                <a:gd name="connsiteX2" fmla="*/ 19066 w 50842"/>
                <a:gd name="connsiteY2" fmla="*/ 29162 h 50815"/>
                <a:gd name="connsiteX3" fmla="*/ 29179 w 50842"/>
                <a:gd name="connsiteY3" fmla="*/ 39437 h 50815"/>
                <a:gd name="connsiteX4" fmla="*/ 39284 w 50842"/>
                <a:gd name="connsiteY4" fmla="*/ 29337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39284" y="29337"/>
                  </a:moveTo>
                  <a:cubicBezTo>
                    <a:pt x="39284" y="23668"/>
                    <a:pt x="34851" y="19056"/>
                    <a:pt x="29179" y="19056"/>
                  </a:cubicBezTo>
                  <a:cubicBezTo>
                    <a:pt x="23149" y="19056"/>
                    <a:pt x="19066" y="24018"/>
                    <a:pt x="19066" y="29162"/>
                  </a:cubicBezTo>
                  <a:cubicBezTo>
                    <a:pt x="19066" y="34831"/>
                    <a:pt x="23499" y="39437"/>
                    <a:pt x="29179" y="39437"/>
                  </a:cubicBezTo>
                  <a:cubicBezTo>
                    <a:pt x="35200" y="39437"/>
                    <a:pt x="39284" y="34475"/>
                    <a:pt x="39284" y="293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879" name="Forme libre : forme 2878">
              <a:extLst>
                <a:ext uri="{FF2B5EF4-FFF2-40B4-BE49-F238E27FC236}">
                  <a16:creationId xmlns:a16="http://schemas.microsoft.com/office/drawing/2014/main" id="{0BA3C973-E35E-4DCC-9BF2-B96DD1962CE3}"/>
                </a:ext>
              </a:extLst>
            </p:cNvPr>
            <p:cNvSpPr/>
            <p:nvPr>
              <p:custDataLst>
                <p:tags r:id="rId154"/>
              </p:custDataLst>
            </p:nvPr>
          </p:nvSpPr>
          <p:spPr>
            <a:xfrm>
              <a:off x="7953690" y="-14786297"/>
              <a:ext cx="127107" cy="101630"/>
            </a:xfrm>
            <a:custGeom>
              <a:avLst/>
              <a:gdLst>
                <a:gd name="connsiteX0" fmla="*/ 105062 w 127106"/>
                <a:gd name="connsiteY0" fmla="*/ 72220 h 101630"/>
                <a:gd name="connsiteX1" fmla="*/ 127933 w 127106"/>
                <a:gd name="connsiteY1" fmla="*/ 29861 h 101630"/>
                <a:gd name="connsiteX2" fmla="*/ 124922 w 127106"/>
                <a:gd name="connsiteY2" fmla="*/ 27558 h 101630"/>
                <a:gd name="connsiteX3" fmla="*/ 121197 w 127106"/>
                <a:gd name="connsiteY3" fmla="*/ 31989 h 101630"/>
                <a:gd name="connsiteX4" fmla="*/ 104704 w 127106"/>
                <a:gd name="connsiteY4" fmla="*/ 64066 h 101630"/>
                <a:gd name="connsiteX5" fmla="*/ 103823 w 127106"/>
                <a:gd name="connsiteY5" fmla="*/ 47940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0 w 127106"/>
                <a:gd name="connsiteY9" fmla="*/ 83916 h 101630"/>
                <a:gd name="connsiteX10" fmla="*/ 110917 w 127106"/>
                <a:gd name="connsiteY10" fmla="*/ 98978 h 101630"/>
                <a:gd name="connsiteX11" fmla="*/ 127584 w 127106"/>
                <a:gd name="connsiteY11" fmla="*/ 86575 h 101630"/>
                <a:gd name="connsiteX12" fmla="*/ 124564 w 127106"/>
                <a:gd name="connsiteY12" fmla="*/ 84448 h 101630"/>
                <a:gd name="connsiteX13" fmla="*/ 121554 w 127106"/>
                <a:gd name="connsiteY13" fmla="*/ 86219 h 101630"/>
                <a:gd name="connsiteX14" fmla="*/ 111449 w 127106"/>
                <a:gd name="connsiteY14" fmla="*/ 94016 h 101630"/>
                <a:gd name="connsiteX15" fmla="*/ 105062 w 127106"/>
                <a:gd name="connsiteY15" fmla="*/ 72220 h 101630"/>
                <a:gd name="connsiteX16" fmla="*/ 91231 w 127106"/>
                <a:gd name="connsiteY16" fmla="*/ 78248 h 101630"/>
                <a:gd name="connsiteX17" fmla="*/ 52042 w 127106"/>
                <a:gd name="connsiteY17" fmla="*/ 94016 h 101630"/>
                <a:gd name="connsiteX18" fmla="*/ 33779 w 127106"/>
                <a:gd name="connsiteY18" fmla="*/ 74349 h 101630"/>
                <a:gd name="connsiteX19" fmla="*/ 45488 w 127106"/>
                <a:gd name="connsiteY19" fmla="*/ 37658 h 101630"/>
                <a:gd name="connsiteX20" fmla="*/ 69957 w 127106"/>
                <a:gd name="connsiteY20" fmla="*/ 24018 h 101630"/>
                <a:gd name="connsiteX21" fmla="*/ 89634 w 127106"/>
                <a:gd name="connsiteY21" fmla="*/ 48647 h 101630"/>
                <a:gd name="connsiteX22" fmla="*/ 91231 w 127106"/>
                <a:gd name="connsiteY22" fmla="*/ 78248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0"/>
                  </a:moveTo>
                  <a:cubicBezTo>
                    <a:pt x="121371" y="55381"/>
                    <a:pt x="127933" y="31815"/>
                    <a:pt x="127933" y="29861"/>
                  </a:cubicBezTo>
                  <a:cubicBezTo>
                    <a:pt x="127933" y="27558"/>
                    <a:pt x="125804" y="27558"/>
                    <a:pt x="124922" y="27558"/>
                  </a:cubicBezTo>
                  <a:cubicBezTo>
                    <a:pt x="122436" y="27558"/>
                    <a:pt x="122436" y="28090"/>
                    <a:pt x="121197" y="31989"/>
                  </a:cubicBezTo>
                  <a:cubicBezTo>
                    <a:pt x="118003" y="43685"/>
                    <a:pt x="112156" y="54500"/>
                    <a:pt x="104704" y="64066"/>
                  </a:cubicBezTo>
                  <a:cubicBezTo>
                    <a:pt x="104529" y="61407"/>
                    <a:pt x="104172" y="49537"/>
                    <a:pt x="103823" y="47940"/>
                  </a:cubicBezTo>
                  <a:cubicBezTo>
                    <a:pt x="101161" y="30393"/>
                    <a:pt x="87863" y="19056"/>
                    <a:pt x="70131" y="19056"/>
                  </a:cubicBezTo>
                  <a:cubicBezTo>
                    <a:pt x="44066" y="19056"/>
                    <a:pt x="19066" y="43336"/>
                    <a:pt x="19066" y="68148"/>
                  </a:cubicBezTo>
                  <a:cubicBezTo>
                    <a:pt x="19066" y="84448"/>
                    <a:pt x="30943" y="98978"/>
                    <a:pt x="51510" y="98978"/>
                  </a:cubicBezTo>
                  <a:cubicBezTo>
                    <a:pt x="67827" y="98978"/>
                    <a:pt x="82540" y="91538"/>
                    <a:pt x="92470" y="83916"/>
                  </a:cubicBezTo>
                  <a:cubicBezTo>
                    <a:pt x="96554" y="96851"/>
                    <a:pt x="105594" y="98978"/>
                    <a:pt x="110917" y="98978"/>
                  </a:cubicBezTo>
                  <a:cubicBezTo>
                    <a:pt x="121197" y="98978"/>
                    <a:pt x="127584" y="90300"/>
                    <a:pt x="127584" y="86575"/>
                  </a:cubicBezTo>
                  <a:cubicBezTo>
                    <a:pt x="127584" y="84448"/>
                    <a:pt x="125454" y="84448"/>
                    <a:pt x="124564" y="84448"/>
                  </a:cubicBezTo>
                  <a:cubicBezTo>
                    <a:pt x="122261" y="84448"/>
                    <a:pt x="121903" y="85155"/>
                    <a:pt x="121554" y="86219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2" y="94016"/>
                    <a:pt x="105062" y="72220"/>
                  </a:cubicBezTo>
                  <a:close/>
                  <a:moveTo>
                    <a:pt x="91231" y="78248"/>
                  </a:moveTo>
                  <a:cubicBezTo>
                    <a:pt x="73857" y="92420"/>
                    <a:pt x="58787" y="94016"/>
                    <a:pt x="52042" y="94016"/>
                  </a:cubicBezTo>
                  <a:cubicBezTo>
                    <a:pt x="40341" y="94016"/>
                    <a:pt x="33779" y="86219"/>
                    <a:pt x="33779" y="74349"/>
                  </a:cubicBezTo>
                  <a:cubicBezTo>
                    <a:pt x="33779" y="69204"/>
                    <a:pt x="36265" y="49894"/>
                    <a:pt x="45488" y="37658"/>
                  </a:cubicBezTo>
                  <a:cubicBezTo>
                    <a:pt x="53639" y="27027"/>
                    <a:pt x="63744" y="24018"/>
                    <a:pt x="69957" y="24018"/>
                  </a:cubicBezTo>
                  <a:cubicBezTo>
                    <a:pt x="84137" y="24018"/>
                    <a:pt x="88220" y="37658"/>
                    <a:pt x="89634" y="48647"/>
                  </a:cubicBezTo>
                  <a:cubicBezTo>
                    <a:pt x="90699" y="56269"/>
                    <a:pt x="90342" y="68853"/>
                    <a:pt x="91231" y="782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5764" name="Forme libre : forme 225763">
              <a:extLst>
                <a:ext uri="{FF2B5EF4-FFF2-40B4-BE49-F238E27FC236}">
                  <a16:creationId xmlns:a16="http://schemas.microsoft.com/office/drawing/2014/main" id="{0C63E4AD-9D22-4A3D-B285-831D35123C20}"/>
                </a:ext>
              </a:extLst>
            </p:cNvPr>
            <p:cNvSpPr/>
            <p:nvPr>
              <p:custDataLst>
                <p:tags r:id="rId155"/>
              </p:custDataLst>
            </p:nvPr>
          </p:nvSpPr>
          <p:spPr>
            <a:xfrm>
              <a:off x="8142465" y="-14874342"/>
              <a:ext cx="50843" cy="50815"/>
            </a:xfrm>
            <a:custGeom>
              <a:avLst/>
              <a:gdLst>
                <a:gd name="connsiteX0" fmla="*/ 39284 w 50842"/>
                <a:gd name="connsiteY0" fmla="*/ 29339 h 50815"/>
                <a:gd name="connsiteX1" fmla="*/ 29179 w 50842"/>
                <a:gd name="connsiteY1" fmla="*/ 19056 h 50815"/>
                <a:gd name="connsiteX2" fmla="*/ 19066 w 50842"/>
                <a:gd name="connsiteY2" fmla="*/ 29163 h 50815"/>
                <a:gd name="connsiteX3" fmla="*/ 29179 w 50842"/>
                <a:gd name="connsiteY3" fmla="*/ 39437 h 50815"/>
                <a:gd name="connsiteX4" fmla="*/ 39284 w 50842"/>
                <a:gd name="connsiteY4" fmla="*/ 29339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39284" y="29339"/>
                  </a:moveTo>
                  <a:cubicBezTo>
                    <a:pt x="39284" y="23669"/>
                    <a:pt x="34851" y="19056"/>
                    <a:pt x="29179" y="19056"/>
                  </a:cubicBezTo>
                  <a:cubicBezTo>
                    <a:pt x="23149" y="19056"/>
                    <a:pt x="19066" y="24018"/>
                    <a:pt x="19066" y="29163"/>
                  </a:cubicBezTo>
                  <a:cubicBezTo>
                    <a:pt x="19066" y="34833"/>
                    <a:pt x="23499" y="39437"/>
                    <a:pt x="29179" y="39437"/>
                  </a:cubicBezTo>
                  <a:cubicBezTo>
                    <a:pt x="35200" y="39437"/>
                    <a:pt x="39284" y="34475"/>
                    <a:pt x="39284" y="293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5765" name="Forme libre : forme 225764">
              <a:extLst>
                <a:ext uri="{FF2B5EF4-FFF2-40B4-BE49-F238E27FC236}">
                  <a16:creationId xmlns:a16="http://schemas.microsoft.com/office/drawing/2014/main" id="{45FBD774-683B-4F5D-BE04-BFC4BF29F2BC}"/>
                </a:ext>
              </a:extLst>
            </p:cNvPr>
            <p:cNvSpPr/>
            <p:nvPr>
              <p:custDataLst>
                <p:tags r:id="rId156"/>
              </p:custDataLst>
            </p:nvPr>
          </p:nvSpPr>
          <p:spPr>
            <a:xfrm>
              <a:off x="8082997" y="-14833086"/>
              <a:ext cx="127107" cy="177853"/>
            </a:xfrm>
            <a:custGeom>
              <a:avLst/>
              <a:gdLst>
                <a:gd name="connsiteX0" fmla="*/ 122665 w 127106"/>
                <a:gd name="connsiteY0" fmla="*/ 43692 h 177852"/>
                <a:gd name="connsiteX1" fmla="*/ 93582 w 127106"/>
                <a:gd name="connsiteY1" fmla="*/ 19056 h 177852"/>
                <a:gd name="connsiteX2" fmla="*/ 46950 w 127106"/>
                <a:gd name="connsiteY2" fmla="*/ 64606 h 177852"/>
                <a:gd name="connsiteX3" fmla="*/ 19113 w 127106"/>
                <a:gd name="connsiteY3" fmla="*/ 176249 h 177852"/>
                <a:gd name="connsiteX4" fmla="*/ 21591 w 127106"/>
                <a:gd name="connsiteY4" fmla="*/ 178377 h 177852"/>
                <a:gd name="connsiteX5" fmla="*/ 24960 w 127106"/>
                <a:gd name="connsiteY5" fmla="*/ 177138 h 177852"/>
                <a:gd name="connsiteX6" fmla="*/ 36844 w 127106"/>
                <a:gd name="connsiteY6" fmla="*/ 129817 h 177852"/>
                <a:gd name="connsiteX7" fmla="*/ 63442 w 127106"/>
                <a:gd name="connsiteY7" fmla="*/ 145592 h 177852"/>
                <a:gd name="connsiteX8" fmla="*/ 116278 w 127106"/>
                <a:gd name="connsiteY8" fmla="*/ 100582 h 177852"/>
                <a:gd name="connsiteX9" fmla="*/ 102447 w 127106"/>
                <a:gd name="connsiteY9" fmla="*/ 73642 h 177852"/>
                <a:gd name="connsiteX10" fmla="*/ 122665 w 127106"/>
                <a:gd name="connsiteY10" fmla="*/ 43692 h 177852"/>
                <a:gd name="connsiteX11" fmla="*/ 87552 w 127106"/>
                <a:gd name="connsiteY11" fmla="*/ 73467 h 177852"/>
                <a:gd name="connsiteX12" fmla="*/ 78512 w 127106"/>
                <a:gd name="connsiteY12" fmla="*/ 74706 h 177852"/>
                <a:gd name="connsiteX13" fmla="*/ 70178 w 127106"/>
                <a:gd name="connsiteY13" fmla="*/ 73816 h 177852"/>
                <a:gd name="connsiteX14" fmla="*/ 78512 w 127106"/>
                <a:gd name="connsiteY14" fmla="*/ 72578 h 177852"/>
                <a:gd name="connsiteX15" fmla="*/ 87552 w 127106"/>
                <a:gd name="connsiteY15" fmla="*/ 73467 h 177852"/>
                <a:gd name="connsiteX16" fmla="*/ 110956 w 127106"/>
                <a:gd name="connsiteY16" fmla="*/ 40501 h 177852"/>
                <a:gd name="connsiteX17" fmla="*/ 95354 w 127106"/>
                <a:gd name="connsiteY17" fmla="*/ 69919 h 177852"/>
                <a:gd name="connsiteX18" fmla="*/ 78686 w 127106"/>
                <a:gd name="connsiteY18" fmla="*/ 67616 h 177852"/>
                <a:gd name="connsiteX19" fmla="*/ 63616 w 127106"/>
                <a:gd name="connsiteY19" fmla="*/ 74348 h 177852"/>
                <a:gd name="connsiteX20" fmla="*/ 78154 w 127106"/>
                <a:gd name="connsiteY20" fmla="*/ 79493 h 177852"/>
                <a:gd name="connsiteX21" fmla="*/ 95004 w 127106"/>
                <a:gd name="connsiteY21" fmla="*/ 77009 h 177852"/>
                <a:gd name="connsiteX22" fmla="*/ 103154 w 127106"/>
                <a:gd name="connsiteY22" fmla="*/ 95793 h 177852"/>
                <a:gd name="connsiteX23" fmla="*/ 63974 w 127106"/>
                <a:gd name="connsiteY23" fmla="*/ 140630 h 177852"/>
                <a:gd name="connsiteX24" fmla="*/ 40563 w 127106"/>
                <a:gd name="connsiteY24" fmla="*/ 118304 h 177852"/>
                <a:gd name="connsiteX25" fmla="*/ 41094 w 127106"/>
                <a:gd name="connsiteY25" fmla="*/ 113158 h 177852"/>
                <a:gd name="connsiteX26" fmla="*/ 52796 w 127106"/>
                <a:gd name="connsiteY26" fmla="*/ 66020 h 177852"/>
                <a:gd name="connsiteX27" fmla="*/ 93225 w 127106"/>
                <a:gd name="connsiteY27" fmla="*/ 24018 h 177852"/>
                <a:gd name="connsiteX28" fmla="*/ 110956 w 127106"/>
                <a:gd name="connsiteY28" fmla="*/ 4050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7106" h="177852">
                  <a:moveTo>
                    <a:pt x="122665" y="43692"/>
                  </a:moveTo>
                  <a:cubicBezTo>
                    <a:pt x="122665" y="28098"/>
                    <a:pt x="109184" y="19056"/>
                    <a:pt x="93582" y="19056"/>
                  </a:cubicBezTo>
                  <a:cubicBezTo>
                    <a:pt x="69288" y="19056"/>
                    <a:pt x="51382" y="46702"/>
                    <a:pt x="46950" y="64606"/>
                  </a:cubicBezTo>
                  <a:lnTo>
                    <a:pt x="19113" y="176249"/>
                  </a:lnTo>
                  <a:cubicBezTo>
                    <a:pt x="18756" y="177487"/>
                    <a:pt x="20527" y="178377"/>
                    <a:pt x="21591" y="178377"/>
                  </a:cubicBezTo>
                  <a:cubicBezTo>
                    <a:pt x="23189" y="178377"/>
                    <a:pt x="24611" y="178202"/>
                    <a:pt x="24960" y="177138"/>
                  </a:cubicBezTo>
                  <a:lnTo>
                    <a:pt x="36844" y="129817"/>
                  </a:lnTo>
                  <a:cubicBezTo>
                    <a:pt x="40563" y="137971"/>
                    <a:pt x="49079" y="145592"/>
                    <a:pt x="63442" y="145592"/>
                  </a:cubicBezTo>
                  <a:cubicBezTo>
                    <a:pt x="88260" y="145592"/>
                    <a:pt x="116278" y="127697"/>
                    <a:pt x="116278" y="100582"/>
                  </a:cubicBezTo>
                  <a:cubicBezTo>
                    <a:pt x="116278" y="90125"/>
                    <a:pt x="111488" y="79493"/>
                    <a:pt x="102447" y="73642"/>
                  </a:cubicBezTo>
                  <a:cubicBezTo>
                    <a:pt x="111139" y="68148"/>
                    <a:pt x="122665" y="58048"/>
                    <a:pt x="122665" y="43692"/>
                  </a:cubicBezTo>
                  <a:close/>
                  <a:moveTo>
                    <a:pt x="87552" y="73467"/>
                  </a:moveTo>
                  <a:cubicBezTo>
                    <a:pt x="84891" y="73999"/>
                    <a:pt x="83651" y="74706"/>
                    <a:pt x="78512" y="74706"/>
                  </a:cubicBezTo>
                  <a:cubicBezTo>
                    <a:pt x="75675" y="74706"/>
                    <a:pt x="71418" y="74531"/>
                    <a:pt x="70178" y="73816"/>
                  </a:cubicBezTo>
                  <a:cubicBezTo>
                    <a:pt x="71950" y="72752"/>
                    <a:pt x="76915" y="72578"/>
                    <a:pt x="78512" y="72578"/>
                  </a:cubicBezTo>
                  <a:cubicBezTo>
                    <a:pt x="81173" y="72578"/>
                    <a:pt x="85073" y="72752"/>
                    <a:pt x="87552" y="73467"/>
                  </a:cubicBezTo>
                  <a:close/>
                  <a:moveTo>
                    <a:pt x="110956" y="40501"/>
                  </a:moveTo>
                  <a:cubicBezTo>
                    <a:pt x="110956" y="49894"/>
                    <a:pt x="106348" y="63717"/>
                    <a:pt x="95354" y="69919"/>
                  </a:cubicBezTo>
                  <a:cubicBezTo>
                    <a:pt x="91985" y="68853"/>
                    <a:pt x="88616" y="67616"/>
                    <a:pt x="78686" y="67616"/>
                  </a:cubicBezTo>
                  <a:cubicBezTo>
                    <a:pt x="72482" y="67616"/>
                    <a:pt x="63616" y="67973"/>
                    <a:pt x="63616" y="74348"/>
                  </a:cubicBezTo>
                  <a:cubicBezTo>
                    <a:pt x="63616" y="78778"/>
                    <a:pt x="69114" y="79493"/>
                    <a:pt x="78154" y="79493"/>
                  </a:cubicBezTo>
                  <a:cubicBezTo>
                    <a:pt x="84184" y="79493"/>
                    <a:pt x="89506" y="78605"/>
                    <a:pt x="95004" y="77009"/>
                  </a:cubicBezTo>
                  <a:cubicBezTo>
                    <a:pt x="100319" y="80732"/>
                    <a:pt x="103154" y="87997"/>
                    <a:pt x="103154" y="95793"/>
                  </a:cubicBezTo>
                  <a:cubicBezTo>
                    <a:pt x="103154" y="121488"/>
                    <a:pt x="85606" y="140630"/>
                    <a:pt x="63974" y="140630"/>
                  </a:cubicBezTo>
                  <a:cubicBezTo>
                    <a:pt x="50318" y="140630"/>
                    <a:pt x="40563" y="132301"/>
                    <a:pt x="40563" y="118304"/>
                  </a:cubicBezTo>
                  <a:cubicBezTo>
                    <a:pt x="40563" y="116525"/>
                    <a:pt x="40745" y="114754"/>
                    <a:pt x="41094" y="113158"/>
                  </a:cubicBezTo>
                  <a:lnTo>
                    <a:pt x="52796" y="66020"/>
                  </a:lnTo>
                  <a:cubicBezTo>
                    <a:pt x="57055" y="49187"/>
                    <a:pt x="72657" y="24018"/>
                    <a:pt x="93225" y="24018"/>
                  </a:cubicBezTo>
                  <a:cubicBezTo>
                    <a:pt x="103687" y="24018"/>
                    <a:pt x="110956" y="29695"/>
                    <a:pt x="110956" y="405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5766" name="Forme libre : forme 225765">
              <a:extLst>
                <a:ext uri="{FF2B5EF4-FFF2-40B4-BE49-F238E27FC236}">
                  <a16:creationId xmlns:a16="http://schemas.microsoft.com/office/drawing/2014/main" id="{36EAC851-4998-4D44-A477-B65EBA1D506A}"/>
                </a:ext>
              </a:extLst>
            </p:cNvPr>
            <p:cNvSpPr/>
            <p:nvPr>
              <p:custDataLst>
                <p:tags r:id="rId157"/>
              </p:custDataLst>
            </p:nvPr>
          </p:nvSpPr>
          <p:spPr>
            <a:xfrm>
              <a:off x="8295513" y="-14879762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3 h 76222"/>
                <a:gd name="connsiteX2" fmla="*/ 179110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8 w 203370"/>
                <a:gd name="connsiteY5" fmla="*/ 29179 h 76222"/>
                <a:gd name="connsiteX6" fmla="*/ 178856 w 203370"/>
                <a:gd name="connsiteY6" fmla="*/ 29179 h 76222"/>
                <a:gd name="connsiteX7" fmla="*/ 179110 w 203370"/>
                <a:gd name="connsiteY7" fmla="*/ 78279 h 76222"/>
                <a:gd name="connsiteX8" fmla="*/ 187467 w 203370"/>
                <a:gd name="connsiteY8" fmla="*/ 73213 h 76222"/>
                <a:gd name="connsiteX9" fmla="*/ 178856 w 203370"/>
                <a:gd name="connsiteY9" fmla="*/ 68148 h 76222"/>
                <a:gd name="connsiteX10" fmla="*/ 27678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10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3" y="29179"/>
                    <a:pt x="187467" y="29179"/>
                    <a:pt x="187467" y="24113"/>
                  </a:cubicBezTo>
                  <a:cubicBezTo>
                    <a:pt x="187467" y="19056"/>
                    <a:pt x="182653" y="19056"/>
                    <a:pt x="179110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8" y="29179"/>
                  </a:cubicBezTo>
                  <a:lnTo>
                    <a:pt x="178856" y="29179"/>
                  </a:lnTo>
                  <a:close/>
                  <a:moveTo>
                    <a:pt x="179110" y="78279"/>
                  </a:moveTo>
                  <a:cubicBezTo>
                    <a:pt x="182653" y="78279"/>
                    <a:pt x="187467" y="78279"/>
                    <a:pt x="187467" y="73213"/>
                  </a:cubicBezTo>
                  <a:cubicBezTo>
                    <a:pt x="187467" y="68148"/>
                    <a:pt x="182653" y="68148"/>
                    <a:pt x="178856" y="68148"/>
                  </a:cubicBezTo>
                  <a:lnTo>
                    <a:pt x="27678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10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5767" name="Forme libre : forme 225766">
              <a:extLst>
                <a:ext uri="{FF2B5EF4-FFF2-40B4-BE49-F238E27FC236}">
                  <a16:creationId xmlns:a16="http://schemas.microsoft.com/office/drawing/2014/main" id="{A1608050-81AB-40FC-8105-4F790EFEA908}"/>
                </a:ext>
              </a:extLst>
            </p:cNvPr>
            <p:cNvSpPr/>
            <p:nvPr>
              <p:custDataLst>
                <p:tags r:id="rId158"/>
              </p:custDataLst>
            </p:nvPr>
          </p:nvSpPr>
          <p:spPr>
            <a:xfrm>
              <a:off x="8569684" y="-14855212"/>
              <a:ext cx="177949" cy="25408"/>
            </a:xfrm>
            <a:custGeom>
              <a:avLst/>
              <a:gdLst>
                <a:gd name="connsiteX0" fmla="*/ 164922 w 177949"/>
                <a:gd name="connsiteY0" fmla="*/ 29179 h 25407"/>
                <a:gd name="connsiteX1" fmla="*/ 173787 w 177949"/>
                <a:gd name="connsiteY1" fmla="*/ 24113 h 25407"/>
                <a:gd name="connsiteX2" fmla="*/ 164922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3 h 25407"/>
                <a:gd name="connsiteX5" fmla="*/ 27924 w 177949"/>
                <a:gd name="connsiteY5" fmla="*/ 29179 h 25407"/>
                <a:gd name="connsiteX6" fmla="*/ 164922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2" y="29179"/>
                  </a:moveTo>
                  <a:cubicBezTo>
                    <a:pt x="169227" y="29179"/>
                    <a:pt x="173787" y="29179"/>
                    <a:pt x="173787" y="24113"/>
                  </a:cubicBezTo>
                  <a:cubicBezTo>
                    <a:pt x="173787" y="19056"/>
                    <a:pt x="169227" y="19056"/>
                    <a:pt x="164922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2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5768" name="Forme libre : forme 225767">
              <a:extLst>
                <a:ext uri="{FF2B5EF4-FFF2-40B4-BE49-F238E27FC236}">
                  <a16:creationId xmlns:a16="http://schemas.microsoft.com/office/drawing/2014/main" id="{43F9BF36-2218-4F9F-BC8A-244693B01D68}"/>
                </a:ext>
              </a:extLst>
            </p:cNvPr>
            <p:cNvSpPr/>
            <p:nvPr>
              <p:custDataLst>
                <p:tags r:id="rId159"/>
              </p:custDataLst>
            </p:nvPr>
          </p:nvSpPr>
          <p:spPr>
            <a:xfrm>
              <a:off x="8757530" y="-14962527"/>
              <a:ext cx="127107" cy="203260"/>
            </a:xfrm>
            <a:custGeom>
              <a:avLst/>
              <a:gdLst>
                <a:gd name="connsiteX0" fmla="*/ 67685 w 127106"/>
                <a:gd name="connsiteY0" fmla="*/ 21842 h 203260"/>
                <a:gd name="connsiteX1" fmla="*/ 64396 w 127106"/>
                <a:gd name="connsiteY1" fmla="*/ 19056 h 203260"/>
                <a:gd name="connsiteX2" fmla="*/ 33501 w 127106"/>
                <a:gd name="connsiteY2" fmla="*/ 21588 h 203260"/>
                <a:gd name="connsiteX3" fmla="*/ 28687 w 127106"/>
                <a:gd name="connsiteY3" fmla="*/ 26647 h 203260"/>
                <a:gd name="connsiteX4" fmla="*/ 34764 w 127106"/>
                <a:gd name="connsiteY4" fmla="*/ 29688 h 203260"/>
                <a:gd name="connsiteX5" fmla="*/ 47427 w 127106"/>
                <a:gd name="connsiteY5" fmla="*/ 33991 h 203260"/>
                <a:gd name="connsiteX6" fmla="*/ 43884 w 127106"/>
                <a:gd name="connsiteY6" fmla="*/ 49680 h 203260"/>
                <a:gd name="connsiteX7" fmla="*/ 23118 w 127106"/>
                <a:gd name="connsiteY7" fmla="*/ 132191 h 203260"/>
                <a:gd name="connsiteX8" fmla="*/ 19066 w 127106"/>
                <a:gd name="connsiteY8" fmla="*/ 157749 h 203260"/>
                <a:gd name="connsiteX9" fmla="*/ 51224 w 127106"/>
                <a:gd name="connsiteY9" fmla="*/ 197488 h 203260"/>
                <a:gd name="connsiteX10" fmla="*/ 112252 w 127106"/>
                <a:gd name="connsiteY10" fmla="*/ 123330 h 203260"/>
                <a:gd name="connsiteX11" fmla="*/ 78576 w 127106"/>
                <a:gd name="connsiteY11" fmla="*/ 82837 h 203260"/>
                <a:gd name="connsiteX12" fmla="*/ 48952 w 127106"/>
                <a:gd name="connsiteY12" fmla="*/ 98017 h 203260"/>
                <a:gd name="connsiteX13" fmla="*/ 67685 w 127106"/>
                <a:gd name="connsiteY13" fmla="*/ 21842 h 203260"/>
                <a:gd name="connsiteX14" fmla="*/ 43884 w 127106"/>
                <a:gd name="connsiteY14" fmla="*/ 117510 h 203260"/>
                <a:gd name="connsiteX15" fmla="*/ 47681 w 127106"/>
                <a:gd name="connsiteY15" fmla="*/ 108649 h 203260"/>
                <a:gd name="connsiteX16" fmla="*/ 78068 w 127106"/>
                <a:gd name="connsiteY16" fmla="*/ 88402 h 203260"/>
                <a:gd name="connsiteX17" fmla="*/ 94020 w 127106"/>
                <a:gd name="connsiteY17" fmla="*/ 112189 h 203260"/>
                <a:gd name="connsiteX18" fmla="*/ 81110 w 127106"/>
                <a:gd name="connsiteY18" fmla="*/ 165847 h 203260"/>
                <a:gd name="connsiteX19" fmla="*/ 51224 w 127106"/>
                <a:gd name="connsiteY19" fmla="*/ 191913 h 203260"/>
                <a:gd name="connsiteX20" fmla="*/ 34263 w 127106"/>
                <a:gd name="connsiteY20" fmla="*/ 166356 h 203260"/>
                <a:gd name="connsiteX21" fmla="*/ 38315 w 127106"/>
                <a:gd name="connsiteY21" fmla="*/ 140790 h 203260"/>
                <a:gd name="connsiteX22" fmla="*/ 43884 w 127106"/>
                <a:gd name="connsiteY22" fmla="*/ 1175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203260">
                  <a:moveTo>
                    <a:pt x="67685" y="21842"/>
                  </a:moveTo>
                  <a:cubicBezTo>
                    <a:pt x="67685" y="21588"/>
                    <a:pt x="67685" y="19056"/>
                    <a:pt x="64396" y="19056"/>
                  </a:cubicBezTo>
                  <a:cubicBezTo>
                    <a:pt x="58573" y="19056"/>
                    <a:pt x="40087" y="21079"/>
                    <a:pt x="33501" y="21588"/>
                  </a:cubicBezTo>
                  <a:cubicBezTo>
                    <a:pt x="31475" y="21842"/>
                    <a:pt x="28687" y="22097"/>
                    <a:pt x="28687" y="26647"/>
                  </a:cubicBezTo>
                  <a:cubicBezTo>
                    <a:pt x="28687" y="29688"/>
                    <a:pt x="30967" y="29688"/>
                    <a:pt x="34764" y="29688"/>
                  </a:cubicBezTo>
                  <a:cubicBezTo>
                    <a:pt x="46926" y="29688"/>
                    <a:pt x="47427" y="31457"/>
                    <a:pt x="47427" y="33991"/>
                  </a:cubicBezTo>
                  <a:cubicBezTo>
                    <a:pt x="47427" y="35760"/>
                    <a:pt x="45147" y="44367"/>
                    <a:pt x="43884" y="49680"/>
                  </a:cubicBezTo>
                  <a:lnTo>
                    <a:pt x="23118" y="132191"/>
                  </a:lnTo>
                  <a:cubicBezTo>
                    <a:pt x="20083" y="144839"/>
                    <a:pt x="19066" y="148888"/>
                    <a:pt x="19066" y="157749"/>
                  </a:cubicBezTo>
                  <a:cubicBezTo>
                    <a:pt x="19066" y="181790"/>
                    <a:pt x="32492" y="197488"/>
                    <a:pt x="51224" y="197488"/>
                  </a:cubicBezTo>
                  <a:cubicBezTo>
                    <a:pt x="81110" y="197488"/>
                    <a:pt x="112252" y="159774"/>
                    <a:pt x="112252" y="123330"/>
                  </a:cubicBezTo>
                  <a:cubicBezTo>
                    <a:pt x="112252" y="100297"/>
                    <a:pt x="98834" y="82837"/>
                    <a:pt x="78576" y="82837"/>
                  </a:cubicBezTo>
                  <a:cubicBezTo>
                    <a:pt x="66930" y="82837"/>
                    <a:pt x="56547" y="90173"/>
                    <a:pt x="48952" y="98017"/>
                  </a:cubicBezTo>
                  <a:lnTo>
                    <a:pt x="67685" y="21842"/>
                  </a:lnTo>
                  <a:close/>
                  <a:moveTo>
                    <a:pt x="43884" y="117510"/>
                  </a:moveTo>
                  <a:cubicBezTo>
                    <a:pt x="45401" y="111944"/>
                    <a:pt x="45401" y="111436"/>
                    <a:pt x="47681" y="108649"/>
                  </a:cubicBezTo>
                  <a:cubicBezTo>
                    <a:pt x="60090" y="92197"/>
                    <a:pt x="71482" y="88402"/>
                    <a:pt x="78068" y="88402"/>
                  </a:cubicBezTo>
                  <a:cubicBezTo>
                    <a:pt x="87187" y="88402"/>
                    <a:pt x="94020" y="95993"/>
                    <a:pt x="94020" y="112189"/>
                  </a:cubicBezTo>
                  <a:cubicBezTo>
                    <a:pt x="94020" y="127125"/>
                    <a:pt x="85671" y="156232"/>
                    <a:pt x="81110" y="165847"/>
                  </a:cubicBezTo>
                  <a:cubicBezTo>
                    <a:pt x="72753" y="182807"/>
                    <a:pt x="61107" y="191913"/>
                    <a:pt x="51224" y="191913"/>
                  </a:cubicBezTo>
                  <a:cubicBezTo>
                    <a:pt x="42621" y="191913"/>
                    <a:pt x="34263" y="185086"/>
                    <a:pt x="34263" y="166356"/>
                  </a:cubicBezTo>
                  <a:cubicBezTo>
                    <a:pt x="34263" y="161544"/>
                    <a:pt x="34263" y="156741"/>
                    <a:pt x="38315" y="140790"/>
                  </a:cubicBezTo>
                  <a:lnTo>
                    <a:pt x="43884" y="1175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5769" name="Forme libre : forme 225768">
              <a:extLst>
                <a:ext uri="{FF2B5EF4-FFF2-40B4-BE49-F238E27FC236}">
                  <a16:creationId xmlns:a16="http://schemas.microsoft.com/office/drawing/2014/main" id="{6314B990-7DC9-4A91-A1CB-C12BFCE910B0}"/>
                </a:ext>
              </a:extLst>
            </p:cNvPr>
            <p:cNvSpPr/>
            <p:nvPr>
              <p:custDataLst>
                <p:tags r:id="rId160"/>
              </p:custDataLst>
            </p:nvPr>
          </p:nvSpPr>
          <p:spPr>
            <a:xfrm>
              <a:off x="8915377" y="-14868372"/>
              <a:ext cx="50843" cy="50815"/>
            </a:xfrm>
            <a:custGeom>
              <a:avLst/>
              <a:gdLst>
                <a:gd name="connsiteX0" fmla="*/ 39284 w 50842"/>
                <a:gd name="connsiteY0" fmla="*/ 29339 h 50815"/>
                <a:gd name="connsiteX1" fmla="*/ 29179 w 50842"/>
                <a:gd name="connsiteY1" fmla="*/ 19056 h 50815"/>
                <a:gd name="connsiteX2" fmla="*/ 19066 w 50842"/>
                <a:gd name="connsiteY2" fmla="*/ 29163 h 50815"/>
                <a:gd name="connsiteX3" fmla="*/ 29179 w 50842"/>
                <a:gd name="connsiteY3" fmla="*/ 39437 h 50815"/>
                <a:gd name="connsiteX4" fmla="*/ 39284 w 50842"/>
                <a:gd name="connsiteY4" fmla="*/ 29339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39284" y="29339"/>
                  </a:moveTo>
                  <a:cubicBezTo>
                    <a:pt x="39284" y="23669"/>
                    <a:pt x="34851" y="19056"/>
                    <a:pt x="29179" y="19056"/>
                  </a:cubicBezTo>
                  <a:cubicBezTo>
                    <a:pt x="23149" y="19056"/>
                    <a:pt x="19066" y="24018"/>
                    <a:pt x="19066" y="29163"/>
                  </a:cubicBezTo>
                  <a:cubicBezTo>
                    <a:pt x="19066" y="34833"/>
                    <a:pt x="23499" y="39437"/>
                    <a:pt x="29179" y="39437"/>
                  </a:cubicBezTo>
                  <a:cubicBezTo>
                    <a:pt x="35200" y="39437"/>
                    <a:pt x="39284" y="34475"/>
                    <a:pt x="39284" y="293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5770" name="Forme libre : forme 225769">
              <a:extLst>
                <a:ext uri="{FF2B5EF4-FFF2-40B4-BE49-F238E27FC236}">
                  <a16:creationId xmlns:a16="http://schemas.microsoft.com/office/drawing/2014/main" id="{4D383B72-90C1-4AF0-A0B2-C6645304FD3F}"/>
                </a:ext>
              </a:extLst>
            </p:cNvPr>
            <p:cNvSpPr/>
            <p:nvPr>
              <p:custDataLst>
                <p:tags r:id="rId161"/>
              </p:custDataLst>
            </p:nvPr>
          </p:nvSpPr>
          <p:spPr>
            <a:xfrm>
              <a:off x="8865325" y="-14827077"/>
              <a:ext cx="127107" cy="101630"/>
            </a:xfrm>
            <a:custGeom>
              <a:avLst/>
              <a:gdLst>
                <a:gd name="connsiteX0" fmla="*/ 105062 w 127106"/>
                <a:gd name="connsiteY0" fmla="*/ 72222 h 101630"/>
                <a:gd name="connsiteX1" fmla="*/ 127933 w 127106"/>
                <a:gd name="connsiteY1" fmla="*/ 29863 h 101630"/>
                <a:gd name="connsiteX2" fmla="*/ 124922 w 127106"/>
                <a:gd name="connsiteY2" fmla="*/ 27560 h 101630"/>
                <a:gd name="connsiteX3" fmla="*/ 121197 w 127106"/>
                <a:gd name="connsiteY3" fmla="*/ 31990 h 101630"/>
                <a:gd name="connsiteX4" fmla="*/ 104704 w 127106"/>
                <a:gd name="connsiteY4" fmla="*/ 64068 h 101630"/>
                <a:gd name="connsiteX5" fmla="*/ 103823 w 127106"/>
                <a:gd name="connsiteY5" fmla="*/ 47942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0 w 127106"/>
                <a:gd name="connsiteY9" fmla="*/ 83917 h 101630"/>
                <a:gd name="connsiteX10" fmla="*/ 110917 w 127106"/>
                <a:gd name="connsiteY10" fmla="*/ 98978 h 101630"/>
                <a:gd name="connsiteX11" fmla="*/ 127584 w 127106"/>
                <a:gd name="connsiteY11" fmla="*/ 86577 h 101630"/>
                <a:gd name="connsiteX12" fmla="*/ 124564 w 127106"/>
                <a:gd name="connsiteY12" fmla="*/ 84449 h 101630"/>
                <a:gd name="connsiteX13" fmla="*/ 121554 w 127106"/>
                <a:gd name="connsiteY13" fmla="*/ 86220 h 101630"/>
                <a:gd name="connsiteX14" fmla="*/ 111449 w 127106"/>
                <a:gd name="connsiteY14" fmla="*/ 94016 h 101630"/>
                <a:gd name="connsiteX15" fmla="*/ 105062 w 127106"/>
                <a:gd name="connsiteY15" fmla="*/ 72222 h 101630"/>
                <a:gd name="connsiteX16" fmla="*/ 91231 w 127106"/>
                <a:gd name="connsiteY16" fmla="*/ 78248 h 101630"/>
                <a:gd name="connsiteX17" fmla="*/ 52043 w 127106"/>
                <a:gd name="connsiteY17" fmla="*/ 94016 h 101630"/>
                <a:gd name="connsiteX18" fmla="*/ 33779 w 127106"/>
                <a:gd name="connsiteY18" fmla="*/ 74349 h 101630"/>
                <a:gd name="connsiteX19" fmla="*/ 45489 w 127106"/>
                <a:gd name="connsiteY19" fmla="*/ 37660 h 101630"/>
                <a:gd name="connsiteX20" fmla="*/ 69957 w 127106"/>
                <a:gd name="connsiteY20" fmla="*/ 24018 h 101630"/>
                <a:gd name="connsiteX21" fmla="*/ 89634 w 127106"/>
                <a:gd name="connsiteY21" fmla="*/ 48649 h 101630"/>
                <a:gd name="connsiteX22" fmla="*/ 91231 w 127106"/>
                <a:gd name="connsiteY22" fmla="*/ 78248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2"/>
                  </a:moveTo>
                  <a:cubicBezTo>
                    <a:pt x="121371" y="55381"/>
                    <a:pt x="127933" y="31815"/>
                    <a:pt x="127933" y="29863"/>
                  </a:cubicBezTo>
                  <a:cubicBezTo>
                    <a:pt x="127933" y="27560"/>
                    <a:pt x="125804" y="27560"/>
                    <a:pt x="124922" y="27560"/>
                  </a:cubicBezTo>
                  <a:cubicBezTo>
                    <a:pt x="122436" y="27560"/>
                    <a:pt x="122436" y="28092"/>
                    <a:pt x="121197" y="31990"/>
                  </a:cubicBezTo>
                  <a:cubicBezTo>
                    <a:pt x="118003" y="43686"/>
                    <a:pt x="112156" y="54500"/>
                    <a:pt x="104704" y="64068"/>
                  </a:cubicBezTo>
                  <a:cubicBezTo>
                    <a:pt x="104529" y="61408"/>
                    <a:pt x="104173" y="49537"/>
                    <a:pt x="103823" y="47942"/>
                  </a:cubicBezTo>
                  <a:cubicBezTo>
                    <a:pt x="101162" y="30395"/>
                    <a:pt x="87863" y="19056"/>
                    <a:pt x="70131" y="19056"/>
                  </a:cubicBezTo>
                  <a:cubicBezTo>
                    <a:pt x="44067" y="19056"/>
                    <a:pt x="19066" y="43336"/>
                    <a:pt x="19066" y="68148"/>
                  </a:cubicBezTo>
                  <a:cubicBezTo>
                    <a:pt x="19066" y="84449"/>
                    <a:pt x="30943" y="98978"/>
                    <a:pt x="51510" y="98978"/>
                  </a:cubicBezTo>
                  <a:cubicBezTo>
                    <a:pt x="67828" y="98978"/>
                    <a:pt x="82540" y="91539"/>
                    <a:pt x="92470" y="83917"/>
                  </a:cubicBezTo>
                  <a:cubicBezTo>
                    <a:pt x="96554" y="96851"/>
                    <a:pt x="105594" y="98978"/>
                    <a:pt x="110917" y="98978"/>
                  </a:cubicBezTo>
                  <a:cubicBezTo>
                    <a:pt x="121197" y="98978"/>
                    <a:pt x="127584" y="90300"/>
                    <a:pt x="127584" y="86577"/>
                  </a:cubicBezTo>
                  <a:cubicBezTo>
                    <a:pt x="127584" y="84449"/>
                    <a:pt x="125454" y="84449"/>
                    <a:pt x="124564" y="84449"/>
                  </a:cubicBezTo>
                  <a:cubicBezTo>
                    <a:pt x="122261" y="84449"/>
                    <a:pt x="121903" y="85155"/>
                    <a:pt x="121554" y="86220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2" y="94016"/>
                    <a:pt x="105062" y="72222"/>
                  </a:cubicBezTo>
                  <a:close/>
                  <a:moveTo>
                    <a:pt x="91231" y="78248"/>
                  </a:moveTo>
                  <a:cubicBezTo>
                    <a:pt x="73858" y="92420"/>
                    <a:pt x="58787" y="94016"/>
                    <a:pt x="52043" y="94016"/>
                  </a:cubicBezTo>
                  <a:cubicBezTo>
                    <a:pt x="40341" y="94016"/>
                    <a:pt x="33779" y="86220"/>
                    <a:pt x="33779" y="74349"/>
                  </a:cubicBezTo>
                  <a:cubicBezTo>
                    <a:pt x="33779" y="69204"/>
                    <a:pt x="36265" y="49894"/>
                    <a:pt x="45489" y="37660"/>
                  </a:cubicBezTo>
                  <a:cubicBezTo>
                    <a:pt x="53639" y="27028"/>
                    <a:pt x="63744" y="24018"/>
                    <a:pt x="69957" y="24018"/>
                  </a:cubicBezTo>
                  <a:cubicBezTo>
                    <a:pt x="84137" y="24018"/>
                    <a:pt x="88221" y="37660"/>
                    <a:pt x="89634" y="48649"/>
                  </a:cubicBezTo>
                  <a:cubicBezTo>
                    <a:pt x="90699" y="56271"/>
                    <a:pt x="90341" y="68855"/>
                    <a:pt x="91231" y="782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5771" name="Forme libre : forme 225770">
              <a:extLst>
                <a:ext uri="{FF2B5EF4-FFF2-40B4-BE49-F238E27FC236}">
                  <a16:creationId xmlns:a16="http://schemas.microsoft.com/office/drawing/2014/main" id="{87B87E74-8981-470B-985C-F09BDDE001D3}"/>
                </a:ext>
              </a:extLst>
            </p:cNvPr>
            <p:cNvSpPr/>
            <p:nvPr>
              <p:custDataLst>
                <p:tags r:id="rId162"/>
              </p:custDataLst>
            </p:nvPr>
          </p:nvSpPr>
          <p:spPr>
            <a:xfrm>
              <a:off x="9010549" y="-14962527"/>
              <a:ext cx="127107" cy="203260"/>
            </a:xfrm>
            <a:custGeom>
              <a:avLst/>
              <a:gdLst>
                <a:gd name="connsiteX0" fmla="*/ 67685 w 127106"/>
                <a:gd name="connsiteY0" fmla="*/ 21842 h 203260"/>
                <a:gd name="connsiteX1" fmla="*/ 64396 w 127106"/>
                <a:gd name="connsiteY1" fmla="*/ 19056 h 203260"/>
                <a:gd name="connsiteX2" fmla="*/ 33501 w 127106"/>
                <a:gd name="connsiteY2" fmla="*/ 21588 h 203260"/>
                <a:gd name="connsiteX3" fmla="*/ 28687 w 127106"/>
                <a:gd name="connsiteY3" fmla="*/ 26647 h 203260"/>
                <a:gd name="connsiteX4" fmla="*/ 34764 w 127106"/>
                <a:gd name="connsiteY4" fmla="*/ 29688 h 203260"/>
                <a:gd name="connsiteX5" fmla="*/ 47427 w 127106"/>
                <a:gd name="connsiteY5" fmla="*/ 33991 h 203260"/>
                <a:gd name="connsiteX6" fmla="*/ 43884 w 127106"/>
                <a:gd name="connsiteY6" fmla="*/ 49680 h 203260"/>
                <a:gd name="connsiteX7" fmla="*/ 23118 w 127106"/>
                <a:gd name="connsiteY7" fmla="*/ 132191 h 203260"/>
                <a:gd name="connsiteX8" fmla="*/ 19066 w 127106"/>
                <a:gd name="connsiteY8" fmla="*/ 157749 h 203260"/>
                <a:gd name="connsiteX9" fmla="*/ 51224 w 127106"/>
                <a:gd name="connsiteY9" fmla="*/ 197488 h 203260"/>
                <a:gd name="connsiteX10" fmla="*/ 112252 w 127106"/>
                <a:gd name="connsiteY10" fmla="*/ 123330 h 203260"/>
                <a:gd name="connsiteX11" fmla="*/ 78576 w 127106"/>
                <a:gd name="connsiteY11" fmla="*/ 82837 h 203260"/>
                <a:gd name="connsiteX12" fmla="*/ 48952 w 127106"/>
                <a:gd name="connsiteY12" fmla="*/ 98017 h 203260"/>
                <a:gd name="connsiteX13" fmla="*/ 67685 w 127106"/>
                <a:gd name="connsiteY13" fmla="*/ 21842 h 203260"/>
                <a:gd name="connsiteX14" fmla="*/ 43884 w 127106"/>
                <a:gd name="connsiteY14" fmla="*/ 117510 h 203260"/>
                <a:gd name="connsiteX15" fmla="*/ 47681 w 127106"/>
                <a:gd name="connsiteY15" fmla="*/ 108649 h 203260"/>
                <a:gd name="connsiteX16" fmla="*/ 78068 w 127106"/>
                <a:gd name="connsiteY16" fmla="*/ 88402 h 203260"/>
                <a:gd name="connsiteX17" fmla="*/ 94020 w 127106"/>
                <a:gd name="connsiteY17" fmla="*/ 112189 h 203260"/>
                <a:gd name="connsiteX18" fmla="*/ 81110 w 127106"/>
                <a:gd name="connsiteY18" fmla="*/ 165847 h 203260"/>
                <a:gd name="connsiteX19" fmla="*/ 51224 w 127106"/>
                <a:gd name="connsiteY19" fmla="*/ 191913 h 203260"/>
                <a:gd name="connsiteX20" fmla="*/ 34264 w 127106"/>
                <a:gd name="connsiteY20" fmla="*/ 166356 h 203260"/>
                <a:gd name="connsiteX21" fmla="*/ 38315 w 127106"/>
                <a:gd name="connsiteY21" fmla="*/ 140790 h 203260"/>
                <a:gd name="connsiteX22" fmla="*/ 43884 w 127106"/>
                <a:gd name="connsiteY22" fmla="*/ 1175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203260">
                  <a:moveTo>
                    <a:pt x="67685" y="21842"/>
                  </a:moveTo>
                  <a:cubicBezTo>
                    <a:pt x="67685" y="21588"/>
                    <a:pt x="67685" y="19056"/>
                    <a:pt x="64396" y="19056"/>
                  </a:cubicBezTo>
                  <a:cubicBezTo>
                    <a:pt x="58573" y="19056"/>
                    <a:pt x="40087" y="21079"/>
                    <a:pt x="33501" y="21588"/>
                  </a:cubicBezTo>
                  <a:cubicBezTo>
                    <a:pt x="31475" y="21842"/>
                    <a:pt x="28687" y="22097"/>
                    <a:pt x="28687" y="26647"/>
                  </a:cubicBezTo>
                  <a:cubicBezTo>
                    <a:pt x="28687" y="29688"/>
                    <a:pt x="30967" y="29688"/>
                    <a:pt x="34764" y="29688"/>
                  </a:cubicBezTo>
                  <a:cubicBezTo>
                    <a:pt x="46926" y="29688"/>
                    <a:pt x="47427" y="31457"/>
                    <a:pt x="47427" y="33991"/>
                  </a:cubicBezTo>
                  <a:cubicBezTo>
                    <a:pt x="47427" y="35760"/>
                    <a:pt x="45147" y="44367"/>
                    <a:pt x="43884" y="49680"/>
                  </a:cubicBezTo>
                  <a:lnTo>
                    <a:pt x="23118" y="132191"/>
                  </a:lnTo>
                  <a:cubicBezTo>
                    <a:pt x="20083" y="144839"/>
                    <a:pt x="19066" y="148888"/>
                    <a:pt x="19066" y="157749"/>
                  </a:cubicBezTo>
                  <a:cubicBezTo>
                    <a:pt x="19066" y="181790"/>
                    <a:pt x="32492" y="197488"/>
                    <a:pt x="51224" y="197488"/>
                  </a:cubicBezTo>
                  <a:cubicBezTo>
                    <a:pt x="81110" y="197488"/>
                    <a:pt x="112252" y="159774"/>
                    <a:pt x="112252" y="123330"/>
                  </a:cubicBezTo>
                  <a:cubicBezTo>
                    <a:pt x="112252" y="100297"/>
                    <a:pt x="98834" y="82837"/>
                    <a:pt x="78576" y="82837"/>
                  </a:cubicBezTo>
                  <a:cubicBezTo>
                    <a:pt x="66930" y="82837"/>
                    <a:pt x="56547" y="90173"/>
                    <a:pt x="48952" y="98017"/>
                  </a:cubicBezTo>
                  <a:lnTo>
                    <a:pt x="67685" y="21842"/>
                  </a:lnTo>
                  <a:close/>
                  <a:moveTo>
                    <a:pt x="43884" y="117510"/>
                  </a:moveTo>
                  <a:cubicBezTo>
                    <a:pt x="45401" y="111944"/>
                    <a:pt x="45401" y="111436"/>
                    <a:pt x="47681" y="108649"/>
                  </a:cubicBezTo>
                  <a:cubicBezTo>
                    <a:pt x="60090" y="92197"/>
                    <a:pt x="71482" y="88402"/>
                    <a:pt x="78068" y="88402"/>
                  </a:cubicBezTo>
                  <a:cubicBezTo>
                    <a:pt x="87187" y="88402"/>
                    <a:pt x="94020" y="95993"/>
                    <a:pt x="94020" y="112189"/>
                  </a:cubicBezTo>
                  <a:cubicBezTo>
                    <a:pt x="94020" y="127125"/>
                    <a:pt x="85670" y="156232"/>
                    <a:pt x="81110" y="165847"/>
                  </a:cubicBezTo>
                  <a:cubicBezTo>
                    <a:pt x="72753" y="182807"/>
                    <a:pt x="61107" y="191913"/>
                    <a:pt x="51224" y="191913"/>
                  </a:cubicBezTo>
                  <a:cubicBezTo>
                    <a:pt x="42621" y="191913"/>
                    <a:pt x="34264" y="185086"/>
                    <a:pt x="34264" y="166356"/>
                  </a:cubicBezTo>
                  <a:cubicBezTo>
                    <a:pt x="34264" y="161544"/>
                    <a:pt x="34264" y="156741"/>
                    <a:pt x="38315" y="140790"/>
                  </a:cubicBezTo>
                  <a:lnTo>
                    <a:pt x="43884" y="1175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5772" name="Forme libre : forme 225771">
              <a:extLst>
                <a:ext uri="{FF2B5EF4-FFF2-40B4-BE49-F238E27FC236}">
                  <a16:creationId xmlns:a16="http://schemas.microsoft.com/office/drawing/2014/main" id="{57695AAC-31E3-4C6E-B660-F9125924EC25}"/>
                </a:ext>
              </a:extLst>
            </p:cNvPr>
            <p:cNvSpPr/>
            <p:nvPr>
              <p:custDataLst>
                <p:tags r:id="rId163"/>
              </p:custDataLst>
            </p:nvPr>
          </p:nvSpPr>
          <p:spPr>
            <a:xfrm>
              <a:off x="9121005" y="-15033293"/>
              <a:ext cx="101685" cy="177853"/>
            </a:xfrm>
            <a:custGeom>
              <a:avLst/>
              <a:gdLst>
                <a:gd name="connsiteX0" fmla="*/ 53996 w 101685"/>
                <a:gd name="connsiteY0" fmla="*/ 69736 h 177852"/>
                <a:gd name="connsiteX1" fmla="*/ 63743 w 101685"/>
                <a:gd name="connsiteY1" fmla="*/ 71690 h 177852"/>
                <a:gd name="connsiteX2" fmla="*/ 77042 w 101685"/>
                <a:gd name="connsiteY2" fmla="*/ 74349 h 177852"/>
                <a:gd name="connsiteX3" fmla="*/ 84669 w 101685"/>
                <a:gd name="connsiteY3" fmla="*/ 67433 h 177852"/>
                <a:gd name="connsiteX4" fmla="*/ 77042 w 101685"/>
                <a:gd name="connsiteY4" fmla="*/ 60526 h 177852"/>
                <a:gd name="connsiteX5" fmla="*/ 63743 w 101685"/>
                <a:gd name="connsiteY5" fmla="*/ 63178 h 177852"/>
                <a:gd name="connsiteX6" fmla="*/ 53996 w 101685"/>
                <a:gd name="connsiteY6" fmla="*/ 65130 h 177852"/>
                <a:gd name="connsiteX7" fmla="*/ 56475 w 101685"/>
                <a:gd name="connsiteY7" fmla="*/ 45988 h 177852"/>
                <a:gd name="connsiteX8" fmla="*/ 58778 w 101685"/>
                <a:gd name="connsiteY8" fmla="*/ 27202 h 177852"/>
                <a:gd name="connsiteX9" fmla="*/ 51868 w 101685"/>
                <a:gd name="connsiteY9" fmla="*/ 19056 h 177852"/>
                <a:gd name="connsiteX10" fmla="*/ 44948 w 101685"/>
                <a:gd name="connsiteY10" fmla="*/ 27202 h 177852"/>
                <a:gd name="connsiteX11" fmla="*/ 47435 w 101685"/>
                <a:gd name="connsiteY11" fmla="*/ 47942 h 177852"/>
                <a:gd name="connsiteX12" fmla="*/ 49738 w 101685"/>
                <a:gd name="connsiteY12" fmla="*/ 65130 h 177852"/>
                <a:gd name="connsiteX13" fmla="*/ 39983 w 101685"/>
                <a:gd name="connsiteY13" fmla="*/ 63178 h 177852"/>
                <a:gd name="connsiteX14" fmla="*/ 26684 w 101685"/>
                <a:gd name="connsiteY14" fmla="*/ 60526 h 177852"/>
                <a:gd name="connsiteX15" fmla="*/ 19066 w 101685"/>
                <a:gd name="connsiteY15" fmla="*/ 67433 h 177852"/>
                <a:gd name="connsiteX16" fmla="*/ 26684 w 101685"/>
                <a:gd name="connsiteY16" fmla="*/ 74349 h 177852"/>
                <a:gd name="connsiteX17" fmla="*/ 39983 w 101685"/>
                <a:gd name="connsiteY17" fmla="*/ 71690 h 177852"/>
                <a:gd name="connsiteX18" fmla="*/ 49738 w 101685"/>
                <a:gd name="connsiteY18" fmla="*/ 69736 h 177852"/>
                <a:gd name="connsiteX19" fmla="*/ 47260 w 101685"/>
                <a:gd name="connsiteY19" fmla="*/ 83559 h 177852"/>
                <a:gd name="connsiteX20" fmla="*/ 44948 w 101685"/>
                <a:gd name="connsiteY20" fmla="*/ 105005 h 177852"/>
                <a:gd name="connsiteX21" fmla="*/ 48849 w 101685"/>
                <a:gd name="connsiteY21" fmla="*/ 179084 h 177852"/>
                <a:gd name="connsiteX22" fmla="*/ 51868 w 101685"/>
                <a:gd name="connsiteY22" fmla="*/ 181736 h 177852"/>
                <a:gd name="connsiteX23" fmla="*/ 55061 w 101685"/>
                <a:gd name="connsiteY23" fmla="*/ 178194 h 177852"/>
                <a:gd name="connsiteX24" fmla="*/ 57182 w 101685"/>
                <a:gd name="connsiteY24" fmla="*/ 151786 h 177852"/>
                <a:gd name="connsiteX25" fmla="*/ 58778 w 101685"/>
                <a:gd name="connsiteY25" fmla="*/ 105005 h 177852"/>
                <a:gd name="connsiteX26" fmla="*/ 56300 w 101685"/>
                <a:gd name="connsiteY26" fmla="*/ 83210 h 177852"/>
                <a:gd name="connsiteX27" fmla="*/ 53996 w 101685"/>
                <a:gd name="connsiteY27" fmla="*/ 697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85" h="177852">
                  <a:moveTo>
                    <a:pt x="53996" y="69736"/>
                  </a:moveTo>
                  <a:cubicBezTo>
                    <a:pt x="56650" y="70093"/>
                    <a:pt x="58429" y="70268"/>
                    <a:pt x="63743" y="71690"/>
                  </a:cubicBezTo>
                  <a:cubicBezTo>
                    <a:pt x="69424" y="73286"/>
                    <a:pt x="73674" y="74349"/>
                    <a:pt x="77042" y="74349"/>
                  </a:cubicBezTo>
                  <a:cubicBezTo>
                    <a:pt x="83962" y="74349"/>
                    <a:pt x="84669" y="69029"/>
                    <a:pt x="84669" y="67433"/>
                  </a:cubicBezTo>
                  <a:cubicBezTo>
                    <a:pt x="84669" y="66020"/>
                    <a:pt x="83962" y="60526"/>
                    <a:pt x="77042" y="60526"/>
                  </a:cubicBezTo>
                  <a:cubicBezTo>
                    <a:pt x="73674" y="60526"/>
                    <a:pt x="69424" y="61590"/>
                    <a:pt x="63743" y="63178"/>
                  </a:cubicBezTo>
                  <a:cubicBezTo>
                    <a:pt x="58429" y="64598"/>
                    <a:pt x="56650" y="64773"/>
                    <a:pt x="53996" y="65130"/>
                  </a:cubicBezTo>
                  <a:cubicBezTo>
                    <a:pt x="54346" y="58930"/>
                    <a:pt x="55593" y="51482"/>
                    <a:pt x="56475" y="45988"/>
                  </a:cubicBezTo>
                  <a:cubicBezTo>
                    <a:pt x="57182" y="42447"/>
                    <a:pt x="58778" y="33411"/>
                    <a:pt x="58778" y="27202"/>
                  </a:cubicBezTo>
                  <a:cubicBezTo>
                    <a:pt x="58778" y="21890"/>
                    <a:pt x="56300" y="19056"/>
                    <a:pt x="51868" y="19056"/>
                  </a:cubicBezTo>
                  <a:cubicBezTo>
                    <a:pt x="48141" y="19056"/>
                    <a:pt x="44948" y="21000"/>
                    <a:pt x="44948" y="27202"/>
                  </a:cubicBezTo>
                  <a:cubicBezTo>
                    <a:pt x="44948" y="33054"/>
                    <a:pt x="46370" y="41914"/>
                    <a:pt x="47435" y="47942"/>
                  </a:cubicBezTo>
                  <a:cubicBezTo>
                    <a:pt x="47784" y="49886"/>
                    <a:pt x="49380" y="58572"/>
                    <a:pt x="49738" y="65130"/>
                  </a:cubicBezTo>
                  <a:cubicBezTo>
                    <a:pt x="47077" y="64773"/>
                    <a:pt x="45305" y="64598"/>
                    <a:pt x="39983" y="63178"/>
                  </a:cubicBezTo>
                  <a:cubicBezTo>
                    <a:pt x="34310" y="61590"/>
                    <a:pt x="30053" y="60526"/>
                    <a:pt x="26684" y="60526"/>
                  </a:cubicBezTo>
                  <a:cubicBezTo>
                    <a:pt x="19773" y="60526"/>
                    <a:pt x="19066" y="65837"/>
                    <a:pt x="19066" y="67433"/>
                  </a:cubicBezTo>
                  <a:cubicBezTo>
                    <a:pt x="19066" y="68855"/>
                    <a:pt x="19773" y="74349"/>
                    <a:pt x="26684" y="74349"/>
                  </a:cubicBezTo>
                  <a:cubicBezTo>
                    <a:pt x="30053" y="74349"/>
                    <a:pt x="34310" y="73286"/>
                    <a:pt x="39983" y="71690"/>
                  </a:cubicBezTo>
                  <a:cubicBezTo>
                    <a:pt x="45305" y="70268"/>
                    <a:pt x="47077" y="70093"/>
                    <a:pt x="49738" y="69736"/>
                  </a:cubicBezTo>
                  <a:cubicBezTo>
                    <a:pt x="49380" y="74166"/>
                    <a:pt x="48141" y="79836"/>
                    <a:pt x="47260" y="83559"/>
                  </a:cubicBezTo>
                  <a:cubicBezTo>
                    <a:pt x="44948" y="94548"/>
                    <a:pt x="44948" y="95787"/>
                    <a:pt x="44948" y="105005"/>
                  </a:cubicBezTo>
                  <a:cubicBezTo>
                    <a:pt x="44948" y="139210"/>
                    <a:pt x="48316" y="175534"/>
                    <a:pt x="48849" y="179084"/>
                  </a:cubicBezTo>
                  <a:cubicBezTo>
                    <a:pt x="49031" y="180680"/>
                    <a:pt x="49380" y="181736"/>
                    <a:pt x="51868" y="181736"/>
                  </a:cubicBezTo>
                  <a:cubicBezTo>
                    <a:pt x="54529" y="181736"/>
                    <a:pt x="54703" y="180680"/>
                    <a:pt x="55061" y="178194"/>
                  </a:cubicBezTo>
                  <a:cubicBezTo>
                    <a:pt x="55061" y="178020"/>
                    <a:pt x="56475" y="162600"/>
                    <a:pt x="57182" y="151786"/>
                  </a:cubicBezTo>
                  <a:cubicBezTo>
                    <a:pt x="58072" y="136192"/>
                    <a:pt x="58778" y="120599"/>
                    <a:pt x="58778" y="105005"/>
                  </a:cubicBezTo>
                  <a:cubicBezTo>
                    <a:pt x="58778" y="95787"/>
                    <a:pt x="58778" y="94548"/>
                    <a:pt x="56300" y="83210"/>
                  </a:cubicBezTo>
                  <a:cubicBezTo>
                    <a:pt x="55943" y="81256"/>
                    <a:pt x="54346" y="74166"/>
                    <a:pt x="53996" y="69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5773" name="Forme libre : forme 225772">
              <a:extLst>
                <a:ext uri="{FF2B5EF4-FFF2-40B4-BE49-F238E27FC236}">
                  <a16:creationId xmlns:a16="http://schemas.microsoft.com/office/drawing/2014/main" id="{71B1EB9B-58C1-418E-954D-013BBA13D707}"/>
                </a:ext>
              </a:extLst>
            </p:cNvPr>
            <p:cNvSpPr/>
            <p:nvPr>
              <p:custDataLst>
                <p:tags r:id="rId164"/>
              </p:custDataLst>
            </p:nvPr>
          </p:nvSpPr>
          <p:spPr>
            <a:xfrm>
              <a:off x="9175462" y="-14833843"/>
              <a:ext cx="50843" cy="50815"/>
            </a:xfrm>
            <a:custGeom>
              <a:avLst/>
              <a:gdLst>
                <a:gd name="connsiteX0" fmla="*/ 39284 w 50842"/>
                <a:gd name="connsiteY0" fmla="*/ 29339 h 50815"/>
                <a:gd name="connsiteX1" fmla="*/ 29179 w 50842"/>
                <a:gd name="connsiteY1" fmla="*/ 19056 h 50815"/>
                <a:gd name="connsiteX2" fmla="*/ 19066 w 50842"/>
                <a:gd name="connsiteY2" fmla="*/ 29163 h 50815"/>
                <a:gd name="connsiteX3" fmla="*/ 29179 w 50842"/>
                <a:gd name="connsiteY3" fmla="*/ 39437 h 50815"/>
                <a:gd name="connsiteX4" fmla="*/ 39284 w 50842"/>
                <a:gd name="connsiteY4" fmla="*/ 29339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39284" y="29339"/>
                  </a:moveTo>
                  <a:cubicBezTo>
                    <a:pt x="39284" y="23669"/>
                    <a:pt x="34851" y="19056"/>
                    <a:pt x="29179" y="19056"/>
                  </a:cubicBezTo>
                  <a:cubicBezTo>
                    <a:pt x="23149" y="19056"/>
                    <a:pt x="19066" y="24018"/>
                    <a:pt x="19066" y="29163"/>
                  </a:cubicBezTo>
                  <a:cubicBezTo>
                    <a:pt x="19066" y="34833"/>
                    <a:pt x="23499" y="39437"/>
                    <a:pt x="29179" y="39437"/>
                  </a:cubicBezTo>
                  <a:cubicBezTo>
                    <a:pt x="35200" y="39437"/>
                    <a:pt x="39284" y="34475"/>
                    <a:pt x="39284" y="293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5774" name="Forme libre : forme 225773">
              <a:extLst>
                <a:ext uri="{FF2B5EF4-FFF2-40B4-BE49-F238E27FC236}">
                  <a16:creationId xmlns:a16="http://schemas.microsoft.com/office/drawing/2014/main" id="{D5F844F4-2DA6-42FE-B08C-45119AB9491A}"/>
                </a:ext>
              </a:extLst>
            </p:cNvPr>
            <p:cNvSpPr/>
            <p:nvPr>
              <p:custDataLst>
                <p:tags r:id="rId165"/>
              </p:custDataLst>
            </p:nvPr>
          </p:nvSpPr>
          <p:spPr>
            <a:xfrm>
              <a:off x="9115993" y="-14792586"/>
              <a:ext cx="127107" cy="177853"/>
            </a:xfrm>
            <a:custGeom>
              <a:avLst/>
              <a:gdLst>
                <a:gd name="connsiteX0" fmla="*/ 122665 w 127106"/>
                <a:gd name="connsiteY0" fmla="*/ 43692 h 177852"/>
                <a:gd name="connsiteX1" fmla="*/ 93582 w 127106"/>
                <a:gd name="connsiteY1" fmla="*/ 19056 h 177852"/>
                <a:gd name="connsiteX2" fmla="*/ 46949 w 127106"/>
                <a:gd name="connsiteY2" fmla="*/ 64606 h 177852"/>
                <a:gd name="connsiteX3" fmla="*/ 19113 w 127106"/>
                <a:gd name="connsiteY3" fmla="*/ 176248 h 177852"/>
                <a:gd name="connsiteX4" fmla="*/ 21592 w 127106"/>
                <a:gd name="connsiteY4" fmla="*/ 178377 h 177852"/>
                <a:gd name="connsiteX5" fmla="*/ 24959 w 127106"/>
                <a:gd name="connsiteY5" fmla="*/ 177138 h 177852"/>
                <a:gd name="connsiteX6" fmla="*/ 36844 w 127106"/>
                <a:gd name="connsiteY6" fmla="*/ 129817 h 177852"/>
                <a:gd name="connsiteX7" fmla="*/ 63441 w 127106"/>
                <a:gd name="connsiteY7" fmla="*/ 145592 h 177852"/>
                <a:gd name="connsiteX8" fmla="*/ 116278 w 127106"/>
                <a:gd name="connsiteY8" fmla="*/ 100582 h 177852"/>
                <a:gd name="connsiteX9" fmla="*/ 102447 w 127106"/>
                <a:gd name="connsiteY9" fmla="*/ 73642 h 177852"/>
                <a:gd name="connsiteX10" fmla="*/ 122665 w 127106"/>
                <a:gd name="connsiteY10" fmla="*/ 43692 h 177852"/>
                <a:gd name="connsiteX11" fmla="*/ 87552 w 127106"/>
                <a:gd name="connsiteY11" fmla="*/ 73467 h 177852"/>
                <a:gd name="connsiteX12" fmla="*/ 78511 w 127106"/>
                <a:gd name="connsiteY12" fmla="*/ 74706 h 177852"/>
                <a:gd name="connsiteX13" fmla="*/ 70178 w 127106"/>
                <a:gd name="connsiteY13" fmla="*/ 73816 h 177852"/>
                <a:gd name="connsiteX14" fmla="*/ 78511 w 127106"/>
                <a:gd name="connsiteY14" fmla="*/ 72578 h 177852"/>
                <a:gd name="connsiteX15" fmla="*/ 87552 w 127106"/>
                <a:gd name="connsiteY15" fmla="*/ 73467 h 177852"/>
                <a:gd name="connsiteX16" fmla="*/ 110955 w 127106"/>
                <a:gd name="connsiteY16" fmla="*/ 40501 h 177852"/>
                <a:gd name="connsiteX17" fmla="*/ 95353 w 127106"/>
                <a:gd name="connsiteY17" fmla="*/ 69917 h 177852"/>
                <a:gd name="connsiteX18" fmla="*/ 78686 w 127106"/>
                <a:gd name="connsiteY18" fmla="*/ 67616 h 177852"/>
                <a:gd name="connsiteX19" fmla="*/ 63616 w 127106"/>
                <a:gd name="connsiteY19" fmla="*/ 74348 h 177852"/>
                <a:gd name="connsiteX20" fmla="*/ 78153 w 127106"/>
                <a:gd name="connsiteY20" fmla="*/ 79493 h 177852"/>
                <a:gd name="connsiteX21" fmla="*/ 95003 w 127106"/>
                <a:gd name="connsiteY21" fmla="*/ 77009 h 177852"/>
                <a:gd name="connsiteX22" fmla="*/ 103154 w 127106"/>
                <a:gd name="connsiteY22" fmla="*/ 95795 h 177852"/>
                <a:gd name="connsiteX23" fmla="*/ 63973 w 127106"/>
                <a:gd name="connsiteY23" fmla="*/ 140630 h 177852"/>
                <a:gd name="connsiteX24" fmla="*/ 40562 w 127106"/>
                <a:gd name="connsiteY24" fmla="*/ 118304 h 177852"/>
                <a:gd name="connsiteX25" fmla="*/ 41094 w 127106"/>
                <a:gd name="connsiteY25" fmla="*/ 113158 h 177852"/>
                <a:gd name="connsiteX26" fmla="*/ 52796 w 127106"/>
                <a:gd name="connsiteY26" fmla="*/ 66019 h 177852"/>
                <a:gd name="connsiteX27" fmla="*/ 93224 w 127106"/>
                <a:gd name="connsiteY27" fmla="*/ 24018 h 177852"/>
                <a:gd name="connsiteX28" fmla="*/ 110955 w 127106"/>
                <a:gd name="connsiteY28" fmla="*/ 4050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7106" h="177852">
                  <a:moveTo>
                    <a:pt x="122665" y="43692"/>
                  </a:moveTo>
                  <a:cubicBezTo>
                    <a:pt x="122665" y="28098"/>
                    <a:pt x="109184" y="19056"/>
                    <a:pt x="93582" y="19056"/>
                  </a:cubicBezTo>
                  <a:cubicBezTo>
                    <a:pt x="69288" y="19056"/>
                    <a:pt x="51382" y="46702"/>
                    <a:pt x="46949" y="64606"/>
                  </a:cubicBezTo>
                  <a:lnTo>
                    <a:pt x="19113" y="176248"/>
                  </a:lnTo>
                  <a:cubicBezTo>
                    <a:pt x="18755" y="177487"/>
                    <a:pt x="20526" y="178377"/>
                    <a:pt x="21592" y="178377"/>
                  </a:cubicBezTo>
                  <a:cubicBezTo>
                    <a:pt x="23188" y="178377"/>
                    <a:pt x="24610" y="178202"/>
                    <a:pt x="24959" y="177138"/>
                  </a:cubicBezTo>
                  <a:lnTo>
                    <a:pt x="36844" y="129817"/>
                  </a:lnTo>
                  <a:cubicBezTo>
                    <a:pt x="40562" y="137971"/>
                    <a:pt x="49078" y="145592"/>
                    <a:pt x="63441" y="145592"/>
                  </a:cubicBezTo>
                  <a:cubicBezTo>
                    <a:pt x="88259" y="145592"/>
                    <a:pt x="116278" y="127697"/>
                    <a:pt x="116278" y="100582"/>
                  </a:cubicBezTo>
                  <a:cubicBezTo>
                    <a:pt x="116278" y="90125"/>
                    <a:pt x="111487" y="79493"/>
                    <a:pt x="102447" y="73642"/>
                  </a:cubicBezTo>
                  <a:cubicBezTo>
                    <a:pt x="111138" y="68148"/>
                    <a:pt x="122665" y="58048"/>
                    <a:pt x="122665" y="43692"/>
                  </a:cubicBezTo>
                  <a:close/>
                  <a:moveTo>
                    <a:pt x="87552" y="73467"/>
                  </a:moveTo>
                  <a:cubicBezTo>
                    <a:pt x="84891" y="73999"/>
                    <a:pt x="83651" y="74706"/>
                    <a:pt x="78511" y="74706"/>
                  </a:cubicBezTo>
                  <a:cubicBezTo>
                    <a:pt x="75675" y="74706"/>
                    <a:pt x="71417" y="74531"/>
                    <a:pt x="70178" y="73816"/>
                  </a:cubicBezTo>
                  <a:cubicBezTo>
                    <a:pt x="71949" y="72752"/>
                    <a:pt x="76915" y="72578"/>
                    <a:pt x="78511" y="72578"/>
                  </a:cubicBezTo>
                  <a:cubicBezTo>
                    <a:pt x="81173" y="72578"/>
                    <a:pt x="85073" y="72752"/>
                    <a:pt x="87552" y="73467"/>
                  </a:cubicBezTo>
                  <a:close/>
                  <a:moveTo>
                    <a:pt x="110955" y="40501"/>
                  </a:moveTo>
                  <a:cubicBezTo>
                    <a:pt x="110955" y="49894"/>
                    <a:pt x="106348" y="63717"/>
                    <a:pt x="95353" y="69917"/>
                  </a:cubicBezTo>
                  <a:cubicBezTo>
                    <a:pt x="91984" y="68853"/>
                    <a:pt x="88616" y="67616"/>
                    <a:pt x="78686" y="67616"/>
                  </a:cubicBezTo>
                  <a:cubicBezTo>
                    <a:pt x="72482" y="67616"/>
                    <a:pt x="63616" y="67973"/>
                    <a:pt x="63616" y="74348"/>
                  </a:cubicBezTo>
                  <a:cubicBezTo>
                    <a:pt x="63616" y="78778"/>
                    <a:pt x="69113" y="79493"/>
                    <a:pt x="78153" y="79493"/>
                  </a:cubicBezTo>
                  <a:cubicBezTo>
                    <a:pt x="84184" y="79493"/>
                    <a:pt x="89506" y="78605"/>
                    <a:pt x="95003" y="77009"/>
                  </a:cubicBezTo>
                  <a:cubicBezTo>
                    <a:pt x="100318" y="80732"/>
                    <a:pt x="103154" y="87997"/>
                    <a:pt x="103154" y="95795"/>
                  </a:cubicBezTo>
                  <a:cubicBezTo>
                    <a:pt x="103154" y="121488"/>
                    <a:pt x="85606" y="140630"/>
                    <a:pt x="63973" y="140630"/>
                  </a:cubicBezTo>
                  <a:cubicBezTo>
                    <a:pt x="50317" y="140630"/>
                    <a:pt x="40562" y="132301"/>
                    <a:pt x="40562" y="118304"/>
                  </a:cubicBezTo>
                  <a:cubicBezTo>
                    <a:pt x="40562" y="116525"/>
                    <a:pt x="40744" y="114754"/>
                    <a:pt x="41094" y="113158"/>
                  </a:cubicBezTo>
                  <a:lnTo>
                    <a:pt x="52796" y="66019"/>
                  </a:lnTo>
                  <a:cubicBezTo>
                    <a:pt x="57054" y="49187"/>
                    <a:pt x="72656" y="24018"/>
                    <a:pt x="93224" y="24018"/>
                  </a:cubicBezTo>
                  <a:cubicBezTo>
                    <a:pt x="103687" y="24018"/>
                    <a:pt x="110955" y="29695"/>
                    <a:pt x="110955" y="405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5775" name="Forme libre : forme 225774">
              <a:extLst>
                <a:ext uri="{FF2B5EF4-FFF2-40B4-BE49-F238E27FC236}">
                  <a16:creationId xmlns:a16="http://schemas.microsoft.com/office/drawing/2014/main" id="{8A1671C7-8B37-42EE-8F02-AFA573150DDD}"/>
                </a:ext>
              </a:extLst>
            </p:cNvPr>
            <p:cNvSpPr/>
            <p:nvPr>
              <p:custDataLst>
                <p:tags r:id="rId166"/>
              </p:custDataLst>
            </p:nvPr>
          </p:nvSpPr>
          <p:spPr>
            <a:xfrm>
              <a:off x="9265739" y="-14813711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5776" name="Forme libre : forme 225775">
              <a:extLst>
                <a:ext uri="{FF2B5EF4-FFF2-40B4-BE49-F238E27FC236}">
                  <a16:creationId xmlns:a16="http://schemas.microsoft.com/office/drawing/2014/main" id="{CD42A55C-03CC-47CF-829D-859C30D4099F}"/>
                </a:ext>
              </a:extLst>
            </p:cNvPr>
            <p:cNvSpPr/>
            <p:nvPr>
              <p:custDataLst>
                <p:tags r:id="rId167"/>
              </p:custDataLst>
            </p:nvPr>
          </p:nvSpPr>
          <p:spPr>
            <a:xfrm>
              <a:off x="9872710" y="-14958987"/>
              <a:ext cx="203371" cy="203260"/>
            </a:xfrm>
            <a:custGeom>
              <a:avLst/>
              <a:gdLst>
                <a:gd name="connsiteX0" fmla="*/ 188731 w 203370"/>
                <a:gd name="connsiteY0" fmla="*/ 132191 h 203260"/>
                <a:gd name="connsiteX1" fmla="*/ 190002 w 203370"/>
                <a:gd name="connsiteY1" fmla="*/ 128650 h 203260"/>
                <a:gd name="connsiteX2" fmla="*/ 186959 w 203370"/>
                <a:gd name="connsiteY2" fmla="*/ 125864 h 203260"/>
                <a:gd name="connsiteX3" fmla="*/ 183669 w 203370"/>
                <a:gd name="connsiteY3" fmla="*/ 128905 h 203260"/>
                <a:gd name="connsiteX4" fmla="*/ 114531 w 203370"/>
                <a:gd name="connsiteY4" fmla="*/ 183316 h 203260"/>
                <a:gd name="connsiteX5" fmla="*/ 77568 w 203370"/>
                <a:gd name="connsiteY5" fmla="*/ 183316 h 203260"/>
                <a:gd name="connsiteX6" fmla="*/ 71991 w 203370"/>
                <a:gd name="connsiteY6" fmla="*/ 183062 h 203260"/>
                <a:gd name="connsiteX7" fmla="*/ 68702 w 203370"/>
                <a:gd name="connsiteY7" fmla="*/ 180529 h 203260"/>
                <a:gd name="connsiteX8" fmla="*/ 69965 w 203370"/>
                <a:gd name="connsiteY8" fmla="*/ 174709 h 203260"/>
                <a:gd name="connsiteX9" fmla="*/ 87188 w 203370"/>
                <a:gd name="connsiteY9" fmla="*/ 105617 h 203260"/>
                <a:gd name="connsiteX10" fmla="*/ 112261 w 203370"/>
                <a:gd name="connsiteY10" fmla="*/ 105617 h 203260"/>
                <a:gd name="connsiteX11" fmla="*/ 133780 w 203370"/>
                <a:gd name="connsiteY11" fmla="*/ 117257 h 203260"/>
                <a:gd name="connsiteX12" fmla="*/ 132008 w 203370"/>
                <a:gd name="connsiteY12" fmla="*/ 129658 h 203260"/>
                <a:gd name="connsiteX13" fmla="*/ 131246 w 203370"/>
                <a:gd name="connsiteY13" fmla="*/ 132445 h 203260"/>
                <a:gd name="connsiteX14" fmla="*/ 134543 w 203370"/>
                <a:gd name="connsiteY14" fmla="*/ 135224 h 203260"/>
                <a:gd name="connsiteX15" fmla="*/ 138341 w 203370"/>
                <a:gd name="connsiteY15" fmla="*/ 130167 h 203260"/>
                <a:gd name="connsiteX16" fmla="*/ 152775 w 203370"/>
                <a:gd name="connsiteY16" fmla="*/ 70944 h 203260"/>
                <a:gd name="connsiteX17" fmla="*/ 149732 w 203370"/>
                <a:gd name="connsiteY17" fmla="*/ 68156 h 203260"/>
                <a:gd name="connsiteX18" fmla="*/ 146191 w 203370"/>
                <a:gd name="connsiteY18" fmla="*/ 72713 h 203260"/>
                <a:gd name="connsiteX19" fmla="*/ 113016 w 203370"/>
                <a:gd name="connsiteY19" fmla="*/ 97772 h 203260"/>
                <a:gd name="connsiteX20" fmla="*/ 89214 w 203370"/>
                <a:gd name="connsiteY20" fmla="*/ 97772 h 203260"/>
                <a:gd name="connsiteX21" fmla="*/ 104403 w 203370"/>
                <a:gd name="connsiteY21" fmla="*/ 36778 h 203260"/>
                <a:gd name="connsiteX22" fmla="*/ 118083 w 203370"/>
                <a:gd name="connsiteY22" fmla="*/ 26909 h 203260"/>
                <a:gd name="connsiteX23" fmla="*/ 153784 w 203370"/>
                <a:gd name="connsiteY23" fmla="*/ 26909 h 203260"/>
                <a:gd name="connsiteX24" fmla="*/ 192275 w 203370"/>
                <a:gd name="connsiteY24" fmla="*/ 55001 h 203260"/>
                <a:gd name="connsiteX25" fmla="*/ 191265 w 203370"/>
                <a:gd name="connsiteY25" fmla="*/ 68410 h 203260"/>
                <a:gd name="connsiteX26" fmla="*/ 191012 w 203370"/>
                <a:gd name="connsiteY26" fmla="*/ 72968 h 203260"/>
                <a:gd name="connsiteX27" fmla="*/ 194054 w 203370"/>
                <a:gd name="connsiteY27" fmla="*/ 76001 h 203260"/>
                <a:gd name="connsiteX28" fmla="*/ 197596 w 203370"/>
                <a:gd name="connsiteY28" fmla="*/ 69682 h 203260"/>
                <a:gd name="connsiteX29" fmla="*/ 202657 w 203370"/>
                <a:gd name="connsiteY29" fmla="*/ 25893 h 203260"/>
                <a:gd name="connsiteX30" fmla="*/ 195826 w 203370"/>
                <a:gd name="connsiteY30" fmla="*/ 19056 h 203260"/>
                <a:gd name="connsiteX31" fmla="*/ 67939 w 203370"/>
                <a:gd name="connsiteY31" fmla="*/ 19056 h 203260"/>
                <a:gd name="connsiteX32" fmla="*/ 60345 w 203370"/>
                <a:gd name="connsiteY32" fmla="*/ 24122 h 203260"/>
                <a:gd name="connsiteX33" fmla="*/ 67438 w 203370"/>
                <a:gd name="connsiteY33" fmla="*/ 26909 h 203260"/>
                <a:gd name="connsiteX34" fmla="*/ 83899 w 203370"/>
                <a:gd name="connsiteY34" fmla="*/ 31459 h 203260"/>
                <a:gd name="connsiteX35" fmla="*/ 82627 w 203370"/>
                <a:gd name="connsiteY35" fmla="*/ 37533 h 203260"/>
                <a:gd name="connsiteX36" fmla="*/ 49208 w 203370"/>
                <a:gd name="connsiteY36" fmla="*/ 171422 h 203260"/>
                <a:gd name="connsiteX37" fmla="*/ 26161 w 203370"/>
                <a:gd name="connsiteY37" fmla="*/ 183316 h 203260"/>
                <a:gd name="connsiteX38" fmla="*/ 19066 w 203370"/>
                <a:gd name="connsiteY38" fmla="*/ 188120 h 203260"/>
                <a:gd name="connsiteX39" fmla="*/ 26161 w 203370"/>
                <a:gd name="connsiteY39" fmla="*/ 191160 h 203260"/>
                <a:gd name="connsiteX40" fmla="*/ 157582 w 203370"/>
                <a:gd name="connsiteY40" fmla="*/ 191160 h 203260"/>
                <a:gd name="connsiteX41" fmla="*/ 165437 w 203370"/>
                <a:gd name="connsiteY41" fmla="*/ 186856 h 203260"/>
                <a:gd name="connsiteX42" fmla="*/ 188731 w 203370"/>
                <a:gd name="connsiteY42" fmla="*/ 13219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370" h="203260">
                  <a:moveTo>
                    <a:pt x="188731" y="132191"/>
                  </a:moveTo>
                  <a:cubicBezTo>
                    <a:pt x="189240" y="130929"/>
                    <a:pt x="190002" y="129150"/>
                    <a:pt x="190002" y="128650"/>
                  </a:cubicBezTo>
                  <a:cubicBezTo>
                    <a:pt x="190002" y="128396"/>
                    <a:pt x="190002" y="125864"/>
                    <a:pt x="186959" y="125864"/>
                  </a:cubicBezTo>
                  <a:cubicBezTo>
                    <a:pt x="184679" y="125864"/>
                    <a:pt x="184171" y="127380"/>
                    <a:pt x="183669" y="128905"/>
                  </a:cubicBezTo>
                  <a:cubicBezTo>
                    <a:pt x="167209" y="166357"/>
                    <a:pt x="157836" y="183316"/>
                    <a:pt x="114531" y="183316"/>
                  </a:cubicBezTo>
                  <a:lnTo>
                    <a:pt x="77568" y="183316"/>
                  </a:lnTo>
                  <a:cubicBezTo>
                    <a:pt x="74017" y="183316"/>
                    <a:pt x="73516" y="183316"/>
                    <a:pt x="71991" y="183062"/>
                  </a:cubicBezTo>
                  <a:cubicBezTo>
                    <a:pt x="69464" y="182807"/>
                    <a:pt x="68702" y="182553"/>
                    <a:pt x="68702" y="180529"/>
                  </a:cubicBezTo>
                  <a:cubicBezTo>
                    <a:pt x="68702" y="179774"/>
                    <a:pt x="68702" y="179267"/>
                    <a:pt x="69965" y="174709"/>
                  </a:cubicBezTo>
                  <a:lnTo>
                    <a:pt x="87188" y="105617"/>
                  </a:lnTo>
                  <a:lnTo>
                    <a:pt x="112261" y="105617"/>
                  </a:lnTo>
                  <a:cubicBezTo>
                    <a:pt x="133780" y="105617"/>
                    <a:pt x="133780" y="110928"/>
                    <a:pt x="133780" y="117257"/>
                  </a:cubicBezTo>
                  <a:cubicBezTo>
                    <a:pt x="133780" y="119027"/>
                    <a:pt x="133780" y="122068"/>
                    <a:pt x="132008" y="129658"/>
                  </a:cubicBezTo>
                  <a:cubicBezTo>
                    <a:pt x="131500" y="130929"/>
                    <a:pt x="131246" y="131684"/>
                    <a:pt x="131246" y="132445"/>
                  </a:cubicBezTo>
                  <a:cubicBezTo>
                    <a:pt x="131246" y="133708"/>
                    <a:pt x="132263" y="135224"/>
                    <a:pt x="134543" y="135224"/>
                  </a:cubicBezTo>
                  <a:cubicBezTo>
                    <a:pt x="136569" y="135224"/>
                    <a:pt x="137324" y="133962"/>
                    <a:pt x="138341" y="130167"/>
                  </a:cubicBezTo>
                  <a:lnTo>
                    <a:pt x="152775" y="70944"/>
                  </a:lnTo>
                  <a:cubicBezTo>
                    <a:pt x="152775" y="69427"/>
                    <a:pt x="151504" y="68156"/>
                    <a:pt x="149732" y="68156"/>
                  </a:cubicBezTo>
                  <a:cubicBezTo>
                    <a:pt x="147452" y="68156"/>
                    <a:pt x="146953" y="69682"/>
                    <a:pt x="146191" y="72713"/>
                  </a:cubicBezTo>
                  <a:cubicBezTo>
                    <a:pt x="140876" y="91952"/>
                    <a:pt x="136315" y="97772"/>
                    <a:pt x="113016" y="97772"/>
                  </a:cubicBezTo>
                  <a:lnTo>
                    <a:pt x="89214" y="97772"/>
                  </a:lnTo>
                  <a:lnTo>
                    <a:pt x="104403" y="36778"/>
                  </a:lnTo>
                  <a:cubicBezTo>
                    <a:pt x="106684" y="27917"/>
                    <a:pt x="106938" y="26909"/>
                    <a:pt x="118083" y="26909"/>
                  </a:cubicBezTo>
                  <a:lnTo>
                    <a:pt x="153784" y="26909"/>
                  </a:lnTo>
                  <a:cubicBezTo>
                    <a:pt x="184679" y="26909"/>
                    <a:pt x="192275" y="34245"/>
                    <a:pt x="192275" y="55001"/>
                  </a:cubicBezTo>
                  <a:cubicBezTo>
                    <a:pt x="192275" y="61073"/>
                    <a:pt x="192275" y="61582"/>
                    <a:pt x="191265" y="68410"/>
                  </a:cubicBezTo>
                  <a:cubicBezTo>
                    <a:pt x="191265" y="69927"/>
                    <a:pt x="191012" y="71705"/>
                    <a:pt x="191012" y="72968"/>
                  </a:cubicBezTo>
                  <a:cubicBezTo>
                    <a:pt x="191012" y="74230"/>
                    <a:pt x="191774" y="76001"/>
                    <a:pt x="194054" y="76001"/>
                  </a:cubicBezTo>
                  <a:cubicBezTo>
                    <a:pt x="196833" y="76001"/>
                    <a:pt x="197087" y="74484"/>
                    <a:pt x="197596" y="69682"/>
                  </a:cubicBezTo>
                  <a:lnTo>
                    <a:pt x="202657" y="25893"/>
                  </a:lnTo>
                  <a:cubicBezTo>
                    <a:pt x="203420" y="19056"/>
                    <a:pt x="202156" y="19056"/>
                    <a:pt x="195826" y="19056"/>
                  </a:cubicBezTo>
                  <a:lnTo>
                    <a:pt x="67939" y="19056"/>
                  </a:lnTo>
                  <a:cubicBezTo>
                    <a:pt x="62880" y="19056"/>
                    <a:pt x="60345" y="19056"/>
                    <a:pt x="60345" y="24122"/>
                  </a:cubicBezTo>
                  <a:cubicBezTo>
                    <a:pt x="60345" y="26909"/>
                    <a:pt x="62626" y="26909"/>
                    <a:pt x="67438" y="26909"/>
                  </a:cubicBezTo>
                  <a:cubicBezTo>
                    <a:pt x="76806" y="26909"/>
                    <a:pt x="83899" y="26909"/>
                    <a:pt x="83899" y="31459"/>
                  </a:cubicBezTo>
                  <a:cubicBezTo>
                    <a:pt x="83899" y="32474"/>
                    <a:pt x="83899" y="32983"/>
                    <a:pt x="82627" y="37533"/>
                  </a:cubicBezTo>
                  <a:lnTo>
                    <a:pt x="49208" y="171422"/>
                  </a:lnTo>
                  <a:cubicBezTo>
                    <a:pt x="46674" y="181291"/>
                    <a:pt x="46165" y="183316"/>
                    <a:pt x="26161" y="183316"/>
                  </a:cubicBezTo>
                  <a:cubicBezTo>
                    <a:pt x="21855" y="183316"/>
                    <a:pt x="19066" y="183316"/>
                    <a:pt x="19066" y="188120"/>
                  </a:cubicBezTo>
                  <a:cubicBezTo>
                    <a:pt x="19066" y="191160"/>
                    <a:pt x="21347" y="191160"/>
                    <a:pt x="26161" y="191160"/>
                  </a:cubicBezTo>
                  <a:lnTo>
                    <a:pt x="157582" y="191160"/>
                  </a:lnTo>
                  <a:cubicBezTo>
                    <a:pt x="163414" y="191160"/>
                    <a:pt x="163658" y="190907"/>
                    <a:pt x="165437" y="186856"/>
                  </a:cubicBezTo>
                  <a:lnTo>
                    <a:pt x="188731" y="1321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5777" name="Forme libre : forme 225776">
              <a:extLst>
                <a:ext uri="{FF2B5EF4-FFF2-40B4-BE49-F238E27FC236}">
                  <a16:creationId xmlns:a16="http://schemas.microsoft.com/office/drawing/2014/main" id="{9B26B3DB-AD69-4025-9B2F-69A213F184E9}"/>
                </a:ext>
              </a:extLst>
            </p:cNvPr>
            <p:cNvSpPr/>
            <p:nvPr>
              <p:custDataLst>
                <p:tags r:id="rId168"/>
              </p:custDataLst>
            </p:nvPr>
          </p:nvSpPr>
          <p:spPr>
            <a:xfrm>
              <a:off x="10078408" y="-14827271"/>
              <a:ext cx="76264" cy="50815"/>
            </a:xfrm>
            <a:custGeom>
              <a:avLst/>
              <a:gdLst>
                <a:gd name="connsiteX0" fmla="*/ 45488 w 76264"/>
                <a:gd name="connsiteY0" fmla="*/ 19056 h 50815"/>
                <a:gd name="connsiteX1" fmla="*/ 19066 w 76264"/>
                <a:gd name="connsiteY1" fmla="*/ 42621 h 50815"/>
                <a:gd name="connsiteX2" fmla="*/ 22967 w 76264"/>
                <a:gd name="connsiteY2" fmla="*/ 47234 h 50815"/>
                <a:gd name="connsiteX3" fmla="*/ 45488 w 76264"/>
                <a:gd name="connsiteY3" fmla="*/ 29686 h 50815"/>
                <a:gd name="connsiteX4" fmla="*/ 68010 w 76264"/>
                <a:gd name="connsiteY4" fmla="*/ 47234 h 50815"/>
                <a:gd name="connsiteX5" fmla="*/ 71911 w 76264"/>
                <a:gd name="connsiteY5" fmla="*/ 42621 h 50815"/>
                <a:gd name="connsiteX6" fmla="*/ 45488 w 76264"/>
                <a:gd name="connsiteY6" fmla="*/ 19056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64" h="50815">
                  <a:moveTo>
                    <a:pt x="45488" y="19056"/>
                  </a:moveTo>
                  <a:lnTo>
                    <a:pt x="19066" y="42621"/>
                  </a:lnTo>
                  <a:lnTo>
                    <a:pt x="22967" y="47234"/>
                  </a:lnTo>
                  <a:lnTo>
                    <a:pt x="45488" y="29686"/>
                  </a:lnTo>
                  <a:lnTo>
                    <a:pt x="68010" y="47234"/>
                  </a:lnTo>
                  <a:lnTo>
                    <a:pt x="71911" y="42621"/>
                  </a:lnTo>
                  <a:lnTo>
                    <a:pt x="45488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5778" name="Forme libre : forme 225777">
              <a:extLst>
                <a:ext uri="{FF2B5EF4-FFF2-40B4-BE49-F238E27FC236}">
                  <a16:creationId xmlns:a16="http://schemas.microsoft.com/office/drawing/2014/main" id="{C05F2705-7625-4233-9031-3B90F02C1A9F}"/>
                </a:ext>
              </a:extLst>
            </p:cNvPr>
            <p:cNvSpPr/>
            <p:nvPr>
              <p:custDataLst>
                <p:tags r:id="rId169"/>
              </p:custDataLst>
            </p:nvPr>
          </p:nvSpPr>
          <p:spPr>
            <a:xfrm>
              <a:off x="10060843" y="-14782435"/>
              <a:ext cx="127107" cy="101630"/>
            </a:xfrm>
            <a:custGeom>
              <a:avLst/>
              <a:gdLst>
                <a:gd name="connsiteX0" fmla="*/ 83072 w 127106"/>
                <a:gd name="connsiteY0" fmla="*/ 29512 h 101630"/>
                <a:gd name="connsiteX1" fmla="*/ 64809 w 127106"/>
                <a:gd name="connsiteY1" fmla="*/ 19056 h 101630"/>
                <a:gd name="connsiteX2" fmla="*/ 19066 w 127106"/>
                <a:gd name="connsiteY2" fmla="*/ 69562 h 101630"/>
                <a:gd name="connsiteX3" fmla="*/ 45838 w 127106"/>
                <a:gd name="connsiteY3" fmla="*/ 98978 h 101630"/>
                <a:gd name="connsiteX4" fmla="*/ 71013 w 127106"/>
                <a:gd name="connsiteY4" fmla="*/ 86577 h 101630"/>
                <a:gd name="connsiteX5" fmla="*/ 89277 w 127106"/>
                <a:gd name="connsiteY5" fmla="*/ 98978 h 101630"/>
                <a:gd name="connsiteX6" fmla="*/ 103291 w 127106"/>
                <a:gd name="connsiteY6" fmla="*/ 89585 h 101630"/>
                <a:gd name="connsiteX7" fmla="*/ 109495 w 127106"/>
                <a:gd name="connsiteY7" fmla="*/ 71865 h 101630"/>
                <a:gd name="connsiteX8" fmla="*/ 106658 w 127106"/>
                <a:gd name="connsiteY8" fmla="*/ 69562 h 101630"/>
                <a:gd name="connsiteX9" fmla="*/ 102758 w 127106"/>
                <a:gd name="connsiteY9" fmla="*/ 75056 h 101630"/>
                <a:gd name="connsiteX10" fmla="*/ 89809 w 127106"/>
                <a:gd name="connsiteY10" fmla="*/ 94016 h 101630"/>
                <a:gd name="connsiteX11" fmla="*/ 83962 w 127106"/>
                <a:gd name="connsiteY11" fmla="*/ 85338 h 101630"/>
                <a:gd name="connsiteX12" fmla="*/ 86616 w 127106"/>
                <a:gd name="connsiteY12" fmla="*/ 71332 h 101630"/>
                <a:gd name="connsiteX13" fmla="*/ 90516 w 127106"/>
                <a:gd name="connsiteY13" fmla="*/ 55381 h 101630"/>
                <a:gd name="connsiteX14" fmla="*/ 94067 w 127106"/>
                <a:gd name="connsiteY14" fmla="*/ 41915 h 101630"/>
                <a:gd name="connsiteX15" fmla="*/ 97260 w 127106"/>
                <a:gd name="connsiteY15" fmla="*/ 28092 h 101630"/>
                <a:gd name="connsiteX16" fmla="*/ 91231 w 127106"/>
                <a:gd name="connsiteY16" fmla="*/ 22422 h 101630"/>
                <a:gd name="connsiteX17" fmla="*/ 83072 w 127106"/>
                <a:gd name="connsiteY17" fmla="*/ 29512 h 101630"/>
                <a:gd name="connsiteX18" fmla="*/ 71728 w 127106"/>
                <a:gd name="connsiteY18" fmla="*/ 75056 h 101630"/>
                <a:gd name="connsiteX19" fmla="*/ 62680 w 127106"/>
                <a:gd name="connsiteY19" fmla="*/ 86926 h 101630"/>
                <a:gd name="connsiteX20" fmla="*/ 46370 w 127106"/>
                <a:gd name="connsiteY20" fmla="*/ 94016 h 101630"/>
                <a:gd name="connsiteX21" fmla="*/ 33421 w 127106"/>
                <a:gd name="connsiteY21" fmla="*/ 76827 h 101630"/>
                <a:gd name="connsiteX22" fmla="*/ 42644 w 127106"/>
                <a:gd name="connsiteY22" fmla="*/ 40851 h 101630"/>
                <a:gd name="connsiteX23" fmla="*/ 64809 w 127106"/>
                <a:gd name="connsiteY23" fmla="*/ 24018 h 101630"/>
                <a:gd name="connsiteX24" fmla="*/ 80594 w 127106"/>
                <a:gd name="connsiteY24" fmla="*/ 39437 h 101630"/>
                <a:gd name="connsiteX25" fmla="*/ 80062 w 127106"/>
                <a:gd name="connsiteY25" fmla="*/ 41915 h 101630"/>
                <a:gd name="connsiteX26" fmla="*/ 71728 w 127106"/>
                <a:gd name="connsiteY26" fmla="*/ 7505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83072" y="29512"/>
                  </a:moveTo>
                  <a:cubicBezTo>
                    <a:pt x="79346" y="23661"/>
                    <a:pt x="73317" y="19056"/>
                    <a:pt x="64809" y="19056"/>
                  </a:cubicBezTo>
                  <a:cubicBezTo>
                    <a:pt x="42112" y="19056"/>
                    <a:pt x="19066" y="44043"/>
                    <a:pt x="19066" y="69562"/>
                  </a:cubicBezTo>
                  <a:cubicBezTo>
                    <a:pt x="19066" y="86752"/>
                    <a:pt x="30585" y="98978"/>
                    <a:pt x="45838" y="98978"/>
                  </a:cubicBezTo>
                  <a:cubicBezTo>
                    <a:pt x="55411" y="98978"/>
                    <a:pt x="63919" y="93484"/>
                    <a:pt x="71013" y="86577"/>
                  </a:cubicBezTo>
                  <a:cubicBezTo>
                    <a:pt x="74381" y="97209"/>
                    <a:pt x="84669" y="98978"/>
                    <a:pt x="89277" y="98978"/>
                  </a:cubicBezTo>
                  <a:cubicBezTo>
                    <a:pt x="95664" y="98978"/>
                    <a:pt x="100097" y="95080"/>
                    <a:pt x="103291" y="89585"/>
                  </a:cubicBezTo>
                  <a:cubicBezTo>
                    <a:pt x="107191" y="82678"/>
                    <a:pt x="109495" y="72578"/>
                    <a:pt x="109495" y="71865"/>
                  </a:cubicBezTo>
                  <a:cubicBezTo>
                    <a:pt x="109495" y="69562"/>
                    <a:pt x="107191" y="69562"/>
                    <a:pt x="106658" y="69562"/>
                  </a:cubicBezTo>
                  <a:cubicBezTo>
                    <a:pt x="104172" y="69562"/>
                    <a:pt x="103997" y="70268"/>
                    <a:pt x="102758" y="75056"/>
                  </a:cubicBezTo>
                  <a:cubicBezTo>
                    <a:pt x="100629" y="83559"/>
                    <a:pt x="97260" y="94016"/>
                    <a:pt x="89809" y="94016"/>
                  </a:cubicBezTo>
                  <a:cubicBezTo>
                    <a:pt x="85201" y="94016"/>
                    <a:pt x="83962" y="90117"/>
                    <a:pt x="83962" y="85338"/>
                  </a:cubicBezTo>
                  <a:cubicBezTo>
                    <a:pt x="83962" y="82322"/>
                    <a:pt x="85376" y="75945"/>
                    <a:pt x="86616" y="71332"/>
                  </a:cubicBezTo>
                  <a:cubicBezTo>
                    <a:pt x="87862" y="66552"/>
                    <a:pt x="89634" y="59287"/>
                    <a:pt x="90516" y="55381"/>
                  </a:cubicBezTo>
                  <a:lnTo>
                    <a:pt x="94067" y="41915"/>
                  </a:lnTo>
                  <a:cubicBezTo>
                    <a:pt x="95131" y="37310"/>
                    <a:pt x="97260" y="28980"/>
                    <a:pt x="97260" y="28092"/>
                  </a:cubicBezTo>
                  <a:cubicBezTo>
                    <a:pt x="97260" y="24193"/>
                    <a:pt x="94067" y="22422"/>
                    <a:pt x="91231" y="22422"/>
                  </a:cubicBezTo>
                  <a:cubicBezTo>
                    <a:pt x="88212" y="22422"/>
                    <a:pt x="84137" y="24550"/>
                    <a:pt x="83072" y="29512"/>
                  </a:cubicBezTo>
                  <a:close/>
                  <a:moveTo>
                    <a:pt x="71728" y="75056"/>
                  </a:moveTo>
                  <a:cubicBezTo>
                    <a:pt x="70480" y="80019"/>
                    <a:pt x="66581" y="83559"/>
                    <a:pt x="62680" y="86926"/>
                  </a:cubicBezTo>
                  <a:cubicBezTo>
                    <a:pt x="61083" y="88348"/>
                    <a:pt x="53997" y="94016"/>
                    <a:pt x="46370" y="94016"/>
                  </a:cubicBezTo>
                  <a:cubicBezTo>
                    <a:pt x="39809" y="94016"/>
                    <a:pt x="33421" y="89412"/>
                    <a:pt x="33421" y="76827"/>
                  </a:cubicBezTo>
                  <a:cubicBezTo>
                    <a:pt x="33421" y="67433"/>
                    <a:pt x="38569" y="47942"/>
                    <a:pt x="42644" y="40851"/>
                  </a:cubicBezTo>
                  <a:cubicBezTo>
                    <a:pt x="50803" y="26679"/>
                    <a:pt x="59844" y="24018"/>
                    <a:pt x="64809" y="24018"/>
                  </a:cubicBezTo>
                  <a:cubicBezTo>
                    <a:pt x="77218" y="24018"/>
                    <a:pt x="80594" y="37485"/>
                    <a:pt x="80594" y="39437"/>
                  </a:cubicBezTo>
                  <a:cubicBezTo>
                    <a:pt x="80594" y="40144"/>
                    <a:pt x="80236" y="41383"/>
                    <a:pt x="80062" y="41915"/>
                  </a:cubicBezTo>
                  <a:lnTo>
                    <a:pt x="71728" y="75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5779" name="Forme libre : forme 225778">
              <a:extLst>
                <a:ext uri="{FF2B5EF4-FFF2-40B4-BE49-F238E27FC236}">
                  <a16:creationId xmlns:a16="http://schemas.microsoft.com/office/drawing/2014/main" id="{166ABD0F-AF22-4019-9B4C-FBD21B17FEDC}"/>
                </a:ext>
              </a:extLst>
            </p:cNvPr>
            <p:cNvSpPr/>
            <p:nvPr>
              <p:custDataLst>
                <p:tags r:id="rId170"/>
              </p:custDataLst>
            </p:nvPr>
          </p:nvSpPr>
          <p:spPr>
            <a:xfrm>
              <a:off x="10177858" y="-14874021"/>
              <a:ext cx="76264" cy="50815"/>
            </a:xfrm>
            <a:custGeom>
              <a:avLst/>
              <a:gdLst>
                <a:gd name="connsiteX0" fmla="*/ 45488 w 76264"/>
                <a:gd name="connsiteY0" fmla="*/ 19056 h 50815"/>
                <a:gd name="connsiteX1" fmla="*/ 19066 w 76264"/>
                <a:gd name="connsiteY1" fmla="*/ 42621 h 50815"/>
                <a:gd name="connsiteX2" fmla="*/ 22967 w 76264"/>
                <a:gd name="connsiteY2" fmla="*/ 47234 h 50815"/>
                <a:gd name="connsiteX3" fmla="*/ 45488 w 76264"/>
                <a:gd name="connsiteY3" fmla="*/ 29688 h 50815"/>
                <a:gd name="connsiteX4" fmla="*/ 68010 w 76264"/>
                <a:gd name="connsiteY4" fmla="*/ 47234 h 50815"/>
                <a:gd name="connsiteX5" fmla="*/ 71911 w 76264"/>
                <a:gd name="connsiteY5" fmla="*/ 42621 h 50815"/>
                <a:gd name="connsiteX6" fmla="*/ 45488 w 76264"/>
                <a:gd name="connsiteY6" fmla="*/ 19056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64" h="50815">
                  <a:moveTo>
                    <a:pt x="45488" y="19056"/>
                  </a:moveTo>
                  <a:lnTo>
                    <a:pt x="19066" y="42621"/>
                  </a:lnTo>
                  <a:lnTo>
                    <a:pt x="22967" y="47234"/>
                  </a:lnTo>
                  <a:lnTo>
                    <a:pt x="45488" y="29688"/>
                  </a:lnTo>
                  <a:lnTo>
                    <a:pt x="68010" y="47234"/>
                  </a:lnTo>
                  <a:lnTo>
                    <a:pt x="71911" y="42621"/>
                  </a:lnTo>
                  <a:lnTo>
                    <a:pt x="45488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5780" name="Forme libre : forme 225779">
              <a:extLst>
                <a:ext uri="{FF2B5EF4-FFF2-40B4-BE49-F238E27FC236}">
                  <a16:creationId xmlns:a16="http://schemas.microsoft.com/office/drawing/2014/main" id="{82F1E07E-5B29-42B4-96BB-B309FB4FF909}"/>
                </a:ext>
              </a:extLst>
            </p:cNvPr>
            <p:cNvSpPr/>
            <p:nvPr>
              <p:custDataLst>
                <p:tags r:id="rId171"/>
              </p:custDataLst>
            </p:nvPr>
          </p:nvSpPr>
          <p:spPr>
            <a:xfrm>
              <a:off x="10171572" y="-14827271"/>
              <a:ext cx="101685" cy="152445"/>
            </a:xfrm>
            <a:custGeom>
              <a:avLst/>
              <a:gdLst>
                <a:gd name="connsiteX0" fmla="*/ 54172 w 101685"/>
                <a:gd name="connsiteY0" fmla="*/ 24375 h 152445"/>
                <a:gd name="connsiteX1" fmla="*/ 54887 w 101685"/>
                <a:gd name="connsiteY1" fmla="*/ 21532 h 152445"/>
                <a:gd name="connsiteX2" fmla="*/ 52051 w 101685"/>
                <a:gd name="connsiteY2" fmla="*/ 19056 h 152445"/>
                <a:gd name="connsiteX3" fmla="*/ 29354 w 101685"/>
                <a:gd name="connsiteY3" fmla="*/ 20825 h 152445"/>
                <a:gd name="connsiteX4" fmla="*/ 25453 w 101685"/>
                <a:gd name="connsiteY4" fmla="*/ 24899 h 152445"/>
                <a:gd name="connsiteX5" fmla="*/ 30061 w 101685"/>
                <a:gd name="connsiteY5" fmla="*/ 27385 h 152445"/>
                <a:gd name="connsiteX6" fmla="*/ 38569 w 101685"/>
                <a:gd name="connsiteY6" fmla="*/ 30044 h 152445"/>
                <a:gd name="connsiteX7" fmla="*/ 35733 w 101685"/>
                <a:gd name="connsiteY7" fmla="*/ 42446 h 152445"/>
                <a:gd name="connsiteX8" fmla="*/ 31658 w 101685"/>
                <a:gd name="connsiteY8" fmla="*/ 58755 h 152445"/>
                <a:gd name="connsiteX9" fmla="*/ 19956 w 101685"/>
                <a:gd name="connsiteY9" fmla="*/ 105893 h 152445"/>
                <a:gd name="connsiteX10" fmla="*/ 19066 w 101685"/>
                <a:gd name="connsiteY10" fmla="*/ 114571 h 152445"/>
                <a:gd name="connsiteX11" fmla="*/ 45131 w 101685"/>
                <a:gd name="connsiteY11" fmla="*/ 143814 h 152445"/>
                <a:gd name="connsiteX12" fmla="*/ 90882 w 101685"/>
                <a:gd name="connsiteY12" fmla="*/ 93484 h 152445"/>
                <a:gd name="connsiteX13" fmla="*/ 64284 w 101685"/>
                <a:gd name="connsiteY13" fmla="*/ 63891 h 152445"/>
                <a:gd name="connsiteX14" fmla="*/ 41937 w 101685"/>
                <a:gd name="connsiteY14" fmla="*/ 73634 h 152445"/>
                <a:gd name="connsiteX15" fmla="*/ 54172 w 101685"/>
                <a:gd name="connsiteY15" fmla="*/ 24375 h 152445"/>
                <a:gd name="connsiteX16" fmla="*/ 45306 w 101685"/>
                <a:gd name="connsiteY16" fmla="*/ 138851 h 152445"/>
                <a:gd name="connsiteX17" fmla="*/ 31658 w 101685"/>
                <a:gd name="connsiteY17" fmla="*/ 120780 h 152445"/>
                <a:gd name="connsiteX18" fmla="*/ 38220 w 101685"/>
                <a:gd name="connsiteY18" fmla="*/ 88171 h 152445"/>
                <a:gd name="connsiteX19" fmla="*/ 42653 w 101685"/>
                <a:gd name="connsiteY19" fmla="*/ 80549 h 152445"/>
                <a:gd name="connsiteX20" fmla="*/ 63752 w 101685"/>
                <a:gd name="connsiteY20" fmla="*/ 68853 h 152445"/>
                <a:gd name="connsiteX21" fmla="*/ 76693 w 101685"/>
                <a:gd name="connsiteY21" fmla="*/ 86044 h 152445"/>
                <a:gd name="connsiteX22" fmla="*/ 67470 w 101685"/>
                <a:gd name="connsiteY22" fmla="*/ 121663 h 152445"/>
                <a:gd name="connsiteX23" fmla="*/ 45306 w 101685"/>
                <a:gd name="connsiteY23" fmla="*/ 13885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54172" y="24375"/>
                  </a:moveTo>
                  <a:cubicBezTo>
                    <a:pt x="54354" y="24018"/>
                    <a:pt x="54887" y="21715"/>
                    <a:pt x="54887" y="21532"/>
                  </a:cubicBezTo>
                  <a:cubicBezTo>
                    <a:pt x="54887" y="20651"/>
                    <a:pt x="54172" y="19056"/>
                    <a:pt x="52051" y="19056"/>
                  </a:cubicBezTo>
                  <a:cubicBezTo>
                    <a:pt x="48500" y="19056"/>
                    <a:pt x="33787" y="20468"/>
                    <a:pt x="29354" y="20825"/>
                  </a:cubicBezTo>
                  <a:cubicBezTo>
                    <a:pt x="27932" y="21000"/>
                    <a:pt x="25453" y="21183"/>
                    <a:pt x="25453" y="24899"/>
                  </a:cubicBezTo>
                  <a:cubicBezTo>
                    <a:pt x="25453" y="27385"/>
                    <a:pt x="27932" y="27385"/>
                    <a:pt x="30061" y="27385"/>
                  </a:cubicBezTo>
                  <a:cubicBezTo>
                    <a:pt x="38569" y="27385"/>
                    <a:pt x="38569" y="28622"/>
                    <a:pt x="38569" y="30044"/>
                  </a:cubicBezTo>
                  <a:cubicBezTo>
                    <a:pt x="38569" y="31282"/>
                    <a:pt x="36798" y="38373"/>
                    <a:pt x="35733" y="42446"/>
                  </a:cubicBezTo>
                  <a:lnTo>
                    <a:pt x="31658" y="58755"/>
                  </a:lnTo>
                  <a:cubicBezTo>
                    <a:pt x="30061" y="64773"/>
                    <a:pt x="20306" y="103590"/>
                    <a:pt x="19956" y="105893"/>
                  </a:cubicBezTo>
                  <a:cubicBezTo>
                    <a:pt x="19066" y="110141"/>
                    <a:pt x="19066" y="112451"/>
                    <a:pt x="19066" y="114571"/>
                  </a:cubicBezTo>
                  <a:cubicBezTo>
                    <a:pt x="19066" y="132476"/>
                    <a:pt x="30418" y="143814"/>
                    <a:pt x="45131" y="143814"/>
                  </a:cubicBezTo>
                  <a:cubicBezTo>
                    <a:pt x="67295" y="143814"/>
                    <a:pt x="90882" y="119717"/>
                    <a:pt x="90882" y="93484"/>
                  </a:cubicBezTo>
                  <a:cubicBezTo>
                    <a:pt x="90882" y="72752"/>
                    <a:pt x="76519" y="63891"/>
                    <a:pt x="64284" y="63891"/>
                  </a:cubicBezTo>
                  <a:cubicBezTo>
                    <a:pt x="55061" y="63891"/>
                    <a:pt x="47260" y="69029"/>
                    <a:pt x="41937" y="73634"/>
                  </a:cubicBezTo>
                  <a:lnTo>
                    <a:pt x="54172" y="24375"/>
                  </a:lnTo>
                  <a:close/>
                  <a:moveTo>
                    <a:pt x="45306" y="138851"/>
                  </a:moveTo>
                  <a:cubicBezTo>
                    <a:pt x="36623" y="138851"/>
                    <a:pt x="31658" y="131229"/>
                    <a:pt x="31658" y="120780"/>
                  </a:cubicBezTo>
                  <a:cubicBezTo>
                    <a:pt x="31658" y="114222"/>
                    <a:pt x="33255" y="108196"/>
                    <a:pt x="38220" y="88171"/>
                  </a:cubicBezTo>
                  <a:cubicBezTo>
                    <a:pt x="39284" y="84806"/>
                    <a:pt x="39284" y="84448"/>
                    <a:pt x="42653" y="80549"/>
                  </a:cubicBezTo>
                  <a:cubicBezTo>
                    <a:pt x="49390" y="72752"/>
                    <a:pt x="57365" y="68853"/>
                    <a:pt x="63752" y="68853"/>
                  </a:cubicBezTo>
                  <a:cubicBezTo>
                    <a:pt x="70664" y="68853"/>
                    <a:pt x="76693" y="73991"/>
                    <a:pt x="76693" y="86044"/>
                  </a:cubicBezTo>
                  <a:cubicBezTo>
                    <a:pt x="76693" y="93309"/>
                    <a:pt x="72792" y="111388"/>
                    <a:pt x="67470" y="121663"/>
                  </a:cubicBezTo>
                  <a:cubicBezTo>
                    <a:pt x="63220" y="130349"/>
                    <a:pt x="54354" y="138851"/>
                    <a:pt x="45306" y="1388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5781" name="Forme libre : forme 225780">
              <a:extLst>
                <a:ext uri="{FF2B5EF4-FFF2-40B4-BE49-F238E27FC236}">
                  <a16:creationId xmlns:a16="http://schemas.microsoft.com/office/drawing/2014/main" id="{D136AFFF-3530-49D6-821E-77770C2C2AF9}"/>
                </a:ext>
              </a:extLst>
            </p:cNvPr>
            <p:cNvSpPr/>
            <p:nvPr>
              <p:custDataLst>
                <p:tags r:id="rId172"/>
              </p:custDataLst>
            </p:nvPr>
          </p:nvSpPr>
          <p:spPr>
            <a:xfrm>
              <a:off x="10346127" y="-14879762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6 w 203370"/>
                <a:gd name="connsiteY1" fmla="*/ 24113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6 w 203370"/>
                <a:gd name="connsiteY8" fmla="*/ 73213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2" y="29179"/>
                    <a:pt x="187466" y="29179"/>
                    <a:pt x="187466" y="24113"/>
                  </a:cubicBezTo>
                  <a:cubicBezTo>
                    <a:pt x="187466" y="19056"/>
                    <a:pt x="182652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3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6" y="78279"/>
                    <a:pt x="187466" y="73213"/>
                  </a:cubicBezTo>
                  <a:cubicBezTo>
                    <a:pt x="187466" y="68148"/>
                    <a:pt x="182652" y="68148"/>
                    <a:pt x="178855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3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5782" name="Forme libre : forme 225781">
              <a:extLst>
                <a:ext uri="{FF2B5EF4-FFF2-40B4-BE49-F238E27FC236}">
                  <a16:creationId xmlns:a16="http://schemas.microsoft.com/office/drawing/2014/main" id="{B5DB334C-5147-4915-9E67-7647AE349065}"/>
                </a:ext>
              </a:extLst>
            </p:cNvPr>
            <p:cNvSpPr/>
            <p:nvPr>
              <p:custDataLst>
                <p:tags r:id="rId173"/>
              </p:custDataLst>
            </p:nvPr>
          </p:nvSpPr>
          <p:spPr>
            <a:xfrm>
              <a:off x="10612697" y="-14965314"/>
              <a:ext cx="152528" cy="254075"/>
            </a:xfrm>
            <a:custGeom>
              <a:avLst/>
              <a:gdLst>
                <a:gd name="connsiteX0" fmla="*/ 98579 w 152528"/>
                <a:gd name="connsiteY0" fmla="*/ 96254 h 254075"/>
                <a:gd name="connsiteX1" fmla="*/ 120362 w 152528"/>
                <a:gd name="connsiteY1" fmla="*/ 96254 h 254075"/>
                <a:gd name="connsiteX2" fmla="*/ 127957 w 152528"/>
                <a:gd name="connsiteY2" fmla="*/ 91189 h 254075"/>
                <a:gd name="connsiteX3" fmla="*/ 121117 w 152528"/>
                <a:gd name="connsiteY3" fmla="*/ 88402 h 254075"/>
                <a:gd name="connsiteX4" fmla="*/ 100104 w 152528"/>
                <a:gd name="connsiteY4" fmla="*/ 88402 h 254075"/>
                <a:gd name="connsiteX5" fmla="*/ 105419 w 152528"/>
                <a:gd name="connsiteY5" fmla="*/ 59557 h 254075"/>
                <a:gd name="connsiteX6" fmla="*/ 111496 w 152528"/>
                <a:gd name="connsiteY6" fmla="*/ 33236 h 254075"/>
                <a:gd name="connsiteX7" fmla="*/ 123397 w 152528"/>
                <a:gd name="connsiteY7" fmla="*/ 24629 h 254075"/>
                <a:gd name="connsiteX8" fmla="*/ 135806 w 152528"/>
                <a:gd name="connsiteY8" fmla="*/ 29187 h 254075"/>
                <a:gd name="connsiteX9" fmla="*/ 122134 w 152528"/>
                <a:gd name="connsiteY9" fmla="*/ 42850 h 254075"/>
                <a:gd name="connsiteX10" fmla="*/ 131500 w 152528"/>
                <a:gd name="connsiteY10" fmla="*/ 51704 h 254075"/>
                <a:gd name="connsiteX11" fmla="*/ 145426 w 152528"/>
                <a:gd name="connsiteY11" fmla="*/ 36523 h 254075"/>
                <a:gd name="connsiteX12" fmla="*/ 123397 w 152528"/>
                <a:gd name="connsiteY12" fmla="*/ 19056 h 254075"/>
                <a:gd name="connsiteX13" fmla="*/ 91239 w 152528"/>
                <a:gd name="connsiteY13" fmla="*/ 48670 h 254075"/>
                <a:gd name="connsiteX14" fmla="*/ 82882 w 152528"/>
                <a:gd name="connsiteY14" fmla="*/ 88402 h 254075"/>
                <a:gd name="connsiteX15" fmla="*/ 65412 w 152528"/>
                <a:gd name="connsiteY15" fmla="*/ 88402 h 254075"/>
                <a:gd name="connsiteX16" fmla="*/ 57810 w 152528"/>
                <a:gd name="connsiteY16" fmla="*/ 93214 h 254075"/>
                <a:gd name="connsiteX17" fmla="*/ 64904 w 152528"/>
                <a:gd name="connsiteY17" fmla="*/ 96254 h 254075"/>
                <a:gd name="connsiteX18" fmla="*/ 81619 w 152528"/>
                <a:gd name="connsiteY18" fmla="*/ 96254 h 254075"/>
                <a:gd name="connsiteX19" fmla="*/ 62624 w 152528"/>
                <a:gd name="connsiteY19" fmla="*/ 196225 h 254075"/>
                <a:gd name="connsiteX20" fmla="*/ 40594 w 152528"/>
                <a:gd name="connsiteY20" fmla="*/ 243800 h 254075"/>
                <a:gd name="connsiteX21" fmla="*/ 28440 w 152528"/>
                <a:gd name="connsiteY21" fmla="*/ 239252 h 254075"/>
                <a:gd name="connsiteX22" fmla="*/ 42366 w 152528"/>
                <a:gd name="connsiteY22" fmla="*/ 225579 h 254075"/>
                <a:gd name="connsiteX23" fmla="*/ 33000 w 152528"/>
                <a:gd name="connsiteY23" fmla="*/ 216726 h 254075"/>
                <a:gd name="connsiteX24" fmla="*/ 19066 w 152528"/>
                <a:gd name="connsiteY24" fmla="*/ 231907 h 254075"/>
                <a:gd name="connsiteX25" fmla="*/ 40594 w 152528"/>
                <a:gd name="connsiteY25" fmla="*/ 249375 h 254075"/>
                <a:gd name="connsiteX26" fmla="*/ 69210 w 152528"/>
                <a:gd name="connsiteY26" fmla="*/ 224825 h 254075"/>
                <a:gd name="connsiteX27" fmla="*/ 83390 w 152528"/>
                <a:gd name="connsiteY27" fmla="*/ 176479 h 254075"/>
                <a:gd name="connsiteX28" fmla="*/ 98579 w 152528"/>
                <a:gd name="connsiteY28" fmla="*/ 96254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254075">
                  <a:moveTo>
                    <a:pt x="98579" y="96254"/>
                  </a:moveTo>
                  <a:lnTo>
                    <a:pt x="120362" y="96254"/>
                  </a:lnTo>
                  <a:cubicBezTo>
                    <a:pt x="125423" y="96254"/>
                    <a:pt x="127957" y="96254"/>
                    <a:pt x="127957" y="91189"/>
                  </a:cubicBezTo>
                  <a:cubicBezTo>
                    <a:pt x="127957" y="88402"/>
                    <a:pt x="125423" y="88402"/>
                    <a:pt x="121117" y="88402"/>
                  </a:cubicBezTo>
                  <a:lnTo>
                    <a:pt x="100104" y="88402"/>
                  </a:lnTo>
                  <a:lnTo>
                    <a:pt x="105419" y="59557"/>
                  </a:lnTo>
                  <a:cubicBezTo>
                    <a:pt x="106436" y="54236"/>
                    <a:pt x="109979" y="36269"/>
                    <a:pt x="111496" y="33236"/>
                  </a:cubicBezTo>
                  <a:cubicBezTo>
                    <a:pt x="113776" y="28424"/>
                    <a:pt x="118083" y="24629"/>
                    <a:pt x="123397" y="24629"/>
                  </a:cubicBezTo>
                  <a:cubicBezTo>
                    <a:pt x="124414" y="24629"/>
                    <a:pt x="131000" y="24629"/>
                    <a:pt x="135806" y="29187"/>
                  </a:cubicBezTo>
                  <a:cubicBezTo>
                    <a:pt x="124668" y="30195"/>
                    <a:pt x="122134" y="39056"/>
                    <a:pt x="122134" y="42850"/>
                  </a:cubicBezTo>
                  <a:cubicBezTo>
                    <a:pt x="122134" y="48670"/>
                    <a:pt x="126694" y="51704"/>
                    <a:pt x="131500" y="51704"/>
                  </a:cubicBezTo>
                  <a:cubicBezTo>
                    <a:pt x="138086" y="51704"/>
                    <a:pt x="145426" y="46138"/>
                    <a:pt x="145426" y="36523"/>
                  </a:cubicBezTo>
                  <a:cubicBezTo>
                    <a:pt x="145426" y="24883"/>
                    <a:pt x="133780" y="19056"/>
                    <a:pt x="123397" y="19056"/>
                  </a:cubicBezTo>
                  <a:cubicBezTo>
                    <a:pt x="114793" y="19056"/>
                    <a:pt x="98834" y="23613"/>
                    <a:pt x="91239" y="48670"/>
                  </a:cubicBezTo>
                  <a:cubicBezTo>
                    <a:pt x="89722" y="53983"/>
                    <a:pt x="88959" y="56516"/>
                    <a:pt x="82882" y="88402"/>
                  </a:cubicBezTo>
                  <a:lnTo>
                    <a:pt x="65412" y="88402"/>
                  </a:lnTo>
                  <a:cubicBezTo>
                    <a:pt x="60598" y="88402"/>
                    <a:pt x="57810" y="88402"/>
                    <a:pt x="57810" y="93214"/>
                  </a:cubicBezTo>
                  <a:cubicBezTo>
                    <a:pt x="57810" y="96254"/>
                    <a:pt x="60090" y="96254"/>
                    <a:pt x="64904" y="96254"/>
                  </a:cubicBezTo>
                  <a:lnTo>
                    <a:pt x="81619" y="96254"/>
                  </a:lnTo>
                  <a:lnTo>
                    <a:pt x="62624" y="196225"/>
                  </a:lnTo>
                  <a:cubicBezTo>
                    <a:pt x="58064" y="220775"/>
                    <a:pt x="53758" y="243800"/>
                    <a:pt x="40594" y="243800"/>
                  </a:cubicBezTo>
                  <a:cubicBezTo>
                    <a:pt x="39578" y="243800"/>
                    <a:pt x="33247" y="243800"/>
                    <a:pt x="28440" y="239252"/>
                  </a:cubicBezTo>
                  <a:cubicBezTo>
                    <a:pt x="40086" y="238489"/>
                    <a:pt x="42366" y="229373"/>
                    <a:pt x="42366" y="225579"/>
                  </a:cubicBezTo>
                  <a:cubicBezTo>
                    <a:pt x="42366" y="219759"/>
                    <a:pt x="37806" y="216726"/>
                    <a:pt x="33000" y="216726"/>
                  </a:cubicBezTo>
                  <a:cubicBezTo>
                    <a:pt x="26414" y="216726"/>
                    <a:pt x="19066" y="222291"/>
                    <a:pt x="19066" y="231907"/>
                  </a:cubicBezTo>
                  <a:cubicBezTo>
                    <a:pt x="19066" y="243301"/>
                    <a:pt x="30212" y="249375"/>
                    <a:pt x="40594" y="249375"/>
                  </a:cubicBezTo>
                  <a:cubicBezTo>
                    <a:pt x="54521" y="249375"/>
                    <a:pt x="64650" y="234440"/>
                    <a:pt x="69210" y="224825"/>
                  </a:cubicBezTo>
                  <a:cubicBezTo>
                    <a:pt x="77313" y="208874"/>
                    <a:pt x="83136" y="178250"/>
                    <a:pt x="83390" y="176479"/>
                  </a:cubicBezTo>
                  <a:lnTo>
                    <a:pt x="98579" y="962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5783" name="Forme libre : forme 225782">
              <a:extLst>
                <a:ext uri="{FF2B5EF4-FFF2-40B4-BE49-F238E27FC236}">
                  <a16:creationId xmlns:a16="http://schemas.microsoft.com/office/drawing/2014/main" id="{BF0FEE7C-A3DC-4C82-BDD0-273A896A808E}"/>
                </a:ext>
              </a:extLst>
            </p:cNvPr>
            <p:cNvSpPr/>
            <p:nvPr>
              <p:custDataLst>
                <p:tags r:id="rId174"/>
              </p:custDataLst>
            </p:nvPr>
          </p:nvSpPr>
          <p:spPr>
            <a:xfrm>
              <a:off x="10751668" y="-14871912"/>
              <a:ext cx="76264" cy="50815"/>
            </a:xfrm>
            <a:custGeom>
              <a:avLst/>
              <a:gdLst>
                <a:gd name="connsiteX0" fmla="*/ 45488 w 76264"/>
                <a:gd name="connsiteY0" fmla="*/ 19056 h 50815"/>
                <a:gd name="connsiteX1" fmla="*/ 19066 w 76264"/>
                <a:gd name="connsiteY1" fmla="*/ 42621 h 50815"/>
                <a:gd name="connsiteX2" fmla="*/ 22967 w 76264"/>
                <a:gd name="connsiteY2" fmla="*/ 47234 h 50815"/>
                <a:gd name="connsiteX3" fmla="*/ 45488 w 76264"/>
                <a:gd name="connsiteY3" fmla="*/ 29686 h 50815"/>
                <a:gd name="connsiteX4" fmla="*/ 68010 w 76264"/>
                <a:gd name="connsiteY4" fmla="*/ 47234 h 50815"/>
                <a:gd name="connsiteX5" fmla="*/ 71911 w 76264"/>
                <a:gd name="connsiteY5" fmla="*/ 42621 h 50815"/>
                <a:gd name="connsiteX6" fmla="*/ 45488 w 76264"/>
                <a:gd name="connsiteY6" fmla="*/ 19056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64" h="50815">
                  <a:moveTo>
                    <a:pt x="45488" y="19056"/>
                  </a:moveTo>
                  <a:lnTo>
                    <a:pt x="19066" y="42621"/>
                  </a:lnTo>
                  <a:lnTo>
                    <a:pt x="22967" y="47234"/>
                  </a:lnTo>
                  <a:lnTo>
                    <a:pt x="45488" y="29686"/>
                  </a:lnTo>
                  <a:lnTo>
                    <a:pt x="68010" y="47234"/>
                  </a:lnTo>
                  <a:lnTo>
                    <a:pt x="71911" y="42621"/>
                  </a:lnTo>
                  <a:lnTo>
                    <a:pt x="45488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5784" name="Forme libre : forme 225783">
              <a:extLst>
                <a:ext uri="{FF2B5EF4-FFF2-40B4-BE49-F238E27FC236}">
                  <a16:creationId xmlns:a16="http://schemas.microsoft.com/office/drawing/2014/main" id="{4B91A886-835B-4E80-B726-AA3F8BD0BBCA}"/>
                </a:ext>
              </a:extLst>
            </p:cNvPr>
            <p:cNvSpPr/>
            <p:nvPr>
              <p:custDataLst>
                <p:tags r:id="rId175"/>
              </p:custDataLst>
            </p:nvPr>
          </p:nvSpPr>
          <p:spPr>
            <a:xfrm>
              <a:off x="10734103" y="-14827077"/>
              <a:ext cx="127107" cy="101630"/>
            </a:xfrm>
            <a:custGeom>
              <a:avLst/>
              <a:gdLst>
                <a:gd name="connsiteX0" fmla="*/ 83072 w 127106"/>
                <a:gd name="connsiteY0" fmla="*/ 29514 h 101630"/>
                <a:gd name="connsiteX1" fmla="*/ 64809 w 127106"/>
                <a:gd name="connsiteY1" fmla="*/ 19056 h 101630"/>
                <a:gd name="connsiteX2" fmla="*/ 19066 w 127106"/>
                <a:gd name="connsiteY2" fmla="*/ 69562 h 101630"/>
                <a:gd name="connsiteX3" fmla="*/ 45838 w 127106"/>
                <a:gd name="connsiteY3" fmla="*/ 98978 h 101630"/>
                <a:gd name="connsiteX4" fmla="*/ 71013 w 127106"/>
                <a:gd name="connsiteY4" fmla="*/ 86577 h 101630"/>
                <a:gd name="connsiteX5" fmla="*/ 89277 w 127106"/>
                <a:gd name="connsiteY5" fmla="*/ 98978 h 101630"/>
                <a:gd name="connsiteX6" fmla="*/ 103290 w 127106"/>
                <a:gd name="connsiteY6" fmla="*/ 89585 h 101630"/>
                <a:gd name="connsiteX7" fmla="*/ 109495 w 127106"/>
                <a:gd name="connsiteY7" fmla="*/ 71865 h 101630"/>
                <a:gd name="connsiteX8" fmla="*/ 106658 w 127106"/>
                <a:gd name="connsiteY8" fmla="*/ 69562 h 101630"/>
                <a:gd name="connsiteX9" fmla="*/ 102758 w 127106"/>
                <a:gd name="connsiteY9" fmla="*/ 75056 h 101630"/>
                <a:gd name="connsiteX10" fmla="*/ 89809 w 127106"/>
                <a:gd name="connsiteY10" fmla="*/ 94016 h 101630"/>
                <a:gd name="connsiteX11" fmla="*/ 83962 w 127106"/>
                <a:gd name="connsiteY11" fmla="*/ 85338 h 101630"/>
                <a:gd name="connsiteX12" fmla="*/ 86616 w 127106"/>
                <a:gd name="connsiteY12" fmla="*/ 71332 h 101630"/>
                <a:gd name="connsiteX13" fmla="*/ 90515 w 127106"/>
                <a:gd name="connsiteY13" fmla="*/ 55381 h 101630"/>
                <a:gd name="connsiteX14" fmla="*/ 94067 w 127106"/>
                <a:gd name="connsiteY14" fmla="*/ 41915 h 101630"/>
                <a:gd name="connsiteX15" fmla="*/ 97260 w 127106"/>
                <a:gd name="connsiteY15" fmla="*/ 28092 h 101630"/>
                <a:gd name="connsiteX16" fmla="*/ 91231 w 127106"/>
                <a:gd name="connsiteY16" fmla="*/ 22422 h 101630"/>
                <a:gd name="connsiteX17" fmla="*/ 83072 w 127106"/>
                <a:gd name="connsiteY17" fmla="*/ 29514 h 101630"/>
                <a:gd name="connsiteX18" fmla="*/ 71728 w 127106"/>
                <a:gd name="connsiteY18" fmla="*/ 75056 h 101630"/>
                <a:gd name="connsiteX19" fmla="*/ 62679 w 127106"/>
                <a:gd name="connsiteY19" fmla="*/ 86926 h 101630"/>
                <a:gd name="connsiteX20" fmla="*/ 46370 w 127106"/>
                <a:gd name="connsiteY20" fmla="*/ 94016 h 101630"/>
                <a:gd name="connsiteX21" fmla="*/ 33421 w 127106"/>
                <a:gd name="connsiteY21" fmla="*/ 76827 h 101630"/>
                <a:gd name="connsiteX22" fmla="*/ 42644 w 127106"/>
                <a:gd name="connsiteY22" fmla="*/ 40851 h 101630"/>
                <a:gd name="connsiteX23" fmla="*/ 64809 w 127106"/>
                <a:gd name="connsiteY23" fmla="*/ 24018 h 101630"/>
                <a:gd name="connsiteX24" fmla="*/ 80594 w 127106"/>
                <a:gd name="connsiteY24" fmla="*/ 39437 h 101630"/>
                <a:gd name="connsiteX25" fmla="*/ 80062 w 127106"/>
                <a:gd name="connsiteY25" fmla="*/ 41915 h 101630"/>
                <a:gd name="connsiteX26" fmla="*/ 71728 w 127106"/>
                <a:gd name="connsiteY26" fmla="*/ 7505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83072" y="29514"/>
                  </a:moveTo>
                  <a:cubicBezTo>
                    <a:pt x="79346" y="23661"/>
                    <a:pt x="73317" y="19056"/>
                    <a:pt x="64809" y="19056"/>
                  </a:cubicBezTo>
                  <a:cubicBezTo>
                    <a:pt x="42112" y="19056"/>
                    <a:pt x="19066" y="44043"/>
                    <a:pt x="19066" y="69562"/>
                  </a:cubicBezTo>
                  <a:cubicBezTo>
                    <a:pt x="19066" y="86752"/>
                    <a:pt x="30585" y="98978"/>
                    <a:pt x="45838" y="98978"/>
                  </a:cubicBezTo>
                  <a:cubicBezTo>
                    <a:pt x="55411" y="98978"/>
                    <a:pt x="63919" y="93484"/>
                    <a:pt x="71013" y="86577"/>
                  </a:cubicBezTo>
                  <a:cubicBezTo>
                    <a:pt x="74381" y="97209"/>
                    <a:pt x="84669" y="98978"/>
                    <a:pt x="89277" y="98978"/>
                  </a:cubicBezTo>
                  <a:cubicBezTo>
                    <a:pt x="95664" y="98978"/>
                    <a:pt x="100097" y="95080"/>
                    <a:pt x="103290" y="89585"/>
                  </a:cubicBezTo>
                  <a:cubicBezTo>
                    <a:pt x="107190" y="82678"/>
                    <a:pt x="109495" y="72578"/>
                    <a:pt x="109495" y="71865"/>
                  </a:cubicBezTo>
                  <a:cubicBezTo>
                    <a:pt x="109495" y="69562"/>
                    <a:pt x="107190" y="69562"/>
                    <a:pt x="106658" y="69562"/>
                  </a:cubicBezTo>
                  <a:cubicBezTo>
                    <a:pt x="104172" y="69562"/>
                    <a:pt x="103997" y="70268"/>
                    <a:pt x="102758" y="75056"/>
                  </a:cubicBezTo>
                  <a:cubicBezTo>
                    <a:pt x="100629" y="83559"/>
                    <a:pt x="97260" y="94016"/>
                    <a:pt x="89809" y="94016"/>
                  </a:cubicBezTo>
                  <a:cubicBezTo>
                    <a:pt x="85201" y="94016"/>
                    <a:pt x="83962" y="90117"/>
                    <a:pt x="83962" y="85338"/>
                  </a:cubicBezTo>
                  <a:cubicBezTo>
                    <a:pt x="83962" y="82322"/>
                    <a:pt x="85376" y="75945"/>
                    <a:pt x="86616" y="71332"/>
                  </a:cubicBezTo>
                  <a:cubicBezTo>
                    <a:pt x="87862" y="66552"/>
                    <a:pt x="89634" y="59287"/>
                    <a:pt x="90515" y="55381"/>
                  </a:cubicBezTo>
                  <a:lnTo>
                    <a:pt x="94067" y="41915"/>
                  </a:lnTo>
                  <a:cubicBezTo>
                    <a:pt x="95131" y="37310"/>
                    <a:pt x="97260" y="28980"/>
                    <a:pt x="97260" y="28092"/>
                  </a:cubicBezTo>
                  <a:cubicBezTo>
                    <a:pt x="97260" y="24193"/>
                    <a:pt x="94067" y="22422"/>
                    <a:pt x="91231" y="22422"/>
                  </a:cubicBezTo>
                  <a:cubicBezTo>
                    <a:pt x="88212" y="22422"/>
                    <a:pt x="84137" y="24550"/>
                    <a:pt x="83072" y="29514"/>
                  </a:cubicBezTo>
                  <a:close/>
                  <a:moveTo>
                    <a:pt x="71728" y="75056"/>
                  </a:moveTo>
                  <a:cubicBezTo>
                    <a:pt x="70480" y="80019"/>
                    <a:pt x="66580" y="83559"/>
                    <a:pt x="62679" y="86926"/>
                  </a:cubicBezTo>
                  <a:cubicBezTo>
                    <a:pt x="61082" y="88348"/>
                    <a:pt x="53996" y="94016"/>
                    <a:pt x="46370" y="94016"/>
                  </a:cubicBezTo>
                  <a:cubicBezTo>
                    <a:pt x="39809" y="94016"/>
                    <a:pt x="33421" y="89412"/>
                    <a:pt x="33421" y="76827"/>
                  </a:cubicBezTo>
                  <a:cubicBezTo>
                    <a:pt x="33421" y="67435"/>
                    <a:pt x="38569" y="47942"/>
                    <a:pt x="42644" y="40851"/>
                  </a:cubicBezTo>
                  <a:cubicBezTo>
                    <a:pt x="50803" y="26679"/>
                    <a:pt x="59844" y="24018"/>
                    <a:pt x="64809" y="24018"/>
                  </a:cubicBezTo>
                  <a:cubicBezTo>
                    <a:pt x="77218" y="24018"/>
                    <a:pt x="80594" y="37485"/>
                    <a:pt x="80594" y="39437"/>
                  </a:cubicBezTo>
                  <a:cubicBezTo>
                    <a:pt x="80594" y="40144"/>
                    <a:pt x="80236" y="41383"/>
                    <a:pt x="80062" y="41915"/>
                  </a:cubicBezTo>
                  <a:lnTo>
                    <a:pt x="71728" y="75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5785" name="Forme libre : forme 225784">
              <a:extLst>
                <a:ext uri="{FF2B5EF4-FFF2-40B4-BE49-F238E27FC236}">
                  <a16:creationId xmlns:a16="http://schemas.microsoft.com/office/drawing/2014/main" id="{55DD98D0-AA34-4361-9341-509CCF0732BE}"/>
                </a:ext>
              </a:extLst>
            </p:cNvPr>
            <p:cNvSpPr/>
            <p:nvPr>
              <p:custDataLst>
                <p:tags r:id="rId176"/>
              </p:custDataLst>
            </p:nvPr>
          </p:nvSpPr>
          <p:spPr>
            <a:xfrm>
              <a:off x="10859206" y="-14965314"/>
              <a:ext cx="152528" cy="254075"/>
            </a:xfrm>
            <a:custGeom>
              <a:avLst/>
              <a:gdLst>
                <a:gd name="connsiteX0" fmla="*/ 98580 w 152528"/>
                <a:gd name="connsiteY0" fmla="*/ 96254 h 254075"/>
                <a:gd name="connsiteX1" fmla="*/ 120363 w 152528"/>
                <a:gd name="connsiteY1" fmla="*/ 96254 h 254075"/>
                <a:gd name="connsiteX2" fmla="*/ 127957 w 152528"/>
                <a:gd name="connsiteY2" fmla="*/ 91189 h 254075"/>
                <a:gd name="connsiteX3" fmla="*/ 121117 w 152528"/>
                <a:gd name="connsiteY3" fmla="*/ 88402 h 254075"/>
                <a:gd name="connsiteX4" fmla="*/ 100105 w 152528"/>
                <a:gd name="connsiteY4" fmla="*/ 88402 h 254075"/>
                <a:gd name="connsiteX5" fmla="*/ 105419 w 152528"/>
                <a:gd name="connsiteY5" fmla="*/ 59557 h 254075"/>
                <a:gd name="connsiteX6" fmla="*/ 111497 w 152528"/>
                <a:gd name="connsiteY6" fmla="*/ 33236 h 254075"/>
                <a:gd name="connsiteX7" fmla="*/ 123397 w 152528"/>
                <a:gd name="connsiteY7" fmla="*/ 24629 h 254075"/>
                <a:gd name="connsiteX8" fmla="*/ 135806 w 152528"/>
                <a:gd name="connsiteY8" fmla="*/ 29187 h 254075"/>
                <a:gd name="connsiteX9" fmla="*/ 122134 w 152528"/>
                <a:gd name="connsiteY9" fmla="*/ 42850 h 254075"/>
                <a:gd name="connsiteX10" fmla="*/ 131500 w 152528"/>
                <a:gd name="connsiteY10" fmla="*/ 51704 h 254075"/>
                <a:gd name="connsiteX11" fmla="*/ 145426 w 152528"/>
                <a:gd name="connsiteY11" fmla="*/ 36523 h 254075"/>
                <a:gd name="connsiteX12" fmla="*/ 123397 w 152528"/>
                <a:gd name="connsiteY12" fmla="*/ 19056 h 254075"/>
                <a:gd name="connsiteX13" fmla="*/ 91239 w 152528"/>
                <a:gd name="connsiteY13" fmla="*/ 48670 h 254075"/>
                <a:gd name="connsiteX14" fmla="*/ 82882 w 152528"/>
                <a:gd name="connsiteY14" fmla="*/ 88402 h 254075"/>
                <a:gd name="connsiteX15" fmla="*/ 65413 w 152528"/>
                <a:gd name="connsiteY15" fmla="*/ 88402 h 254075"/>
                <a:gd name="connsiteX16" fmla="*/ 57810 w 152528"/>
                <a:gd name="connsiteY16" fmla="*/ 93214 h 254075"/>
                <a:gd name="connsiteX17" fmla="*/ 64904 w 152528"/>
                <a:gd name="connsiteY17" fmla="*/ 96254 h 254075"/>
                <a:gd name="connsiteX18" fmla="*/ 81619 w 152528"/>
                <a:gd name="connsiteY18" fmla="*/ 96254 h 254075"/>
                <a:gd name="connsiteX19" fmla="*/ 62624 w 152528"/>
                <a:gd name="connsiteY19" fmla="*/ 196225 h 254075"/>
                <a:gd name="connsiteX20" fmla="*/ 40595 w 152528"/>
                <a:gd name="connsiteY20" fmla="*/ 243800 h 254075"/>
                <a:gd name="connsiteX21" fmla="*/ 28441 w 152528"/>
                <a:gd name="connsiteY21" fmla="*/ 239252 h 254075"/>
                <a:gd name="connsiteX22" fmla="*/ 42366 w 152528"/>
                <a:gd name="connsiteY22" fmla="*/ 225579 h 254075"/>
                <a:gd name="connsiteX23" fmla="*/ 33000 w 152528"/>
                <a:gd name="connsiteY23" fmla="*/ 216726 h 254075"/>
                <a:gd name="connsiteX24" fmla="*/ 19066 w 152528"/>
                <a:gd name="connsiteY24" fmla="*/ 231907 h 254075"/>
                <a:gd name="connsiteX25" fmla="*/ 40595 w 152528"/>
                <a:gd name="connsiteY25" fmla="*/ 249375 h 254075"/>
                <a:gd name="connsiteX26" fmla="*/ 69210 w 152528"/>
                <a:gd name="connsiteY26" fmla="*/ 224825 h 254075"/>
                <a:gd name="connsiteX27" fmla="*/ 83391 w 152528"/>
                <a:gd name="connsiteY27" fmla="*/ 176479 h 254075"/>
                <a:gd name="connsiteX28" fmla="*/ 98580 w 152528"/>
                <a:gd name="connsiteY28" fmla="*/ 96254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254075">
                  <a:moveTo>
                    <a:pt x="98580" y="96254"/>
                  </a:moveTo>
                  <a:lnTo>
                    <a:pt x="120363" y="96254"/>
                  </a:lnTo>
                  <a:cubicBezTo>
                    <a:pt x="125423" y="96254"/>
                    <a:pt x="127957" y="96254"/>
                    <a:pt x="127957" y="91189"/>
                  </a:cubicBezTo>
                  <a:cubicBezTo>
                    <a:pt x="127957" y="88402"/>
                    <a:pt x="125423" y="88402"/>
                    <a:pt x="121117" y="88402"/>
                  </a:cubicBezTo>
                  <a:lnTo>
                    <a:pt x="100105" y="88402"/>
                  </a:lnTo>
                  <a:lnTo>
                    <a:pt x="105419" y="59557"/>
                  </a:lnTo>
                  <a:cubicBezTo>
                    <a:pt x="106436" y="54236"/>
                    <a:pt x="109979" y="36269"/>
                    <a:pt x="111497" y="33236"/>
                  </a:cubicBezTo>
                  <a:cubicBezTo>
                    <a:pt x="113777" y="28424"/>
                    <a:pt x="118083" y="24629"/>
                    <a:pt x="123397" y="24629"/>
                  </a:cubicBezTo>
                  <a:cubicBezTo>
                    <a:pt x="124414" y="24629"/>
                    <a:pt x="131000" y="24629"/>
                    <a:pt x="135806" y="29187"/>
                  </a:cubicBezTo>
                  <a:cubicBezTo>
                    <a:pt x="124668" y="30195"/>
                    <a:pt x="122134" y="39056"/>
                    <a:pt x="122134" y="42850"/>
                  </a:cubicBezTo>
                  <a:cubicBezTo>
                    <a:pt x="122134" y="48670"/>
                    <a:pt x="126694" y="51704"/>
                    <a:pt x="131500" y="51704"/>
                  </a:cubicBezTo>
                  <a:cubicBezTo>
                    <a:pt x="138086" y="51704"/>
                    <a:pt x="145426" y="46138"/>
                    <a:pt x="145426" y="36523"/>
                  </a:cubicBezTo>
                  <a:cubicBezTo>
                    <a:pt x="145426" y="24883"/>
                    <a:pt x="133780" y="19056"/>
                    <a:pt x="123397" y="19056"/>
                  </a:cubicBezTo>
                  <a:cubicBezTo>
                    <a:pt x="114793" y="19056"/>
                    <a:pt x="98834" y="23613"/>
                    <a:pt x="91239" y="48670"/>
                  </a:cubicBezTo>
                  <a:cubicBezTo>
                    <a:pt x="89722" y="53983"/>
                    <a:pt x="88959" y="56516"/>
                    <a:pt x="82882" y="88402"/>
                  </a:cubicBezTo>
                  <a:lnTo>
                    <a:pt x="65413" y="88402"/>
                  </a:lnTo>
                  <a:cubicBezTo>
                    <a:pt x="60598" y="88402"/>
                    <a:pt x="57810" y="88402"/>
                    <a:pt x="57810" y="93214"/>
                  </a:cubicBezTo>
                  <a:cubicBezTo>
                    <a:pt x="57810" y="96254"/>
                    <a:pt x="60090" y="96254"/>
                    <a:pt x="64904" y="96254"/>
                  </a:cubicBezTo>
                  <a:lnTo>
                    <a:pt x="81619" y="96254"/>
                  </a:lnTo>
                  <a:lnTo>
                    <a:pt x="62624" y="196225"/>
                  </a:lnTo>
                  <a:cubicBezTo>
                    <a:pt x="58065" y="220775"/>
                    <a:pt x="53758" y="243800"/>
                    <a:pt x="40595" y="243800"/>
                  </a:cubicBezTo>
                  <a:cubicBezTo>
                    <a:pt x="39578" y="243800"/>
                    <a:pt x="33247" y="243800"/>
                    <a:pt x="28441" y="239252"/>
                  </a:cubicBezTo>
                  <a:cubicBezTo>
                    <a:pt x="40086" y="238489"/>
                    <a:pt x="42366" y="229373"/>
                    <a:pt x="42366" y="225579"/>
                  </a:cubicBezTo>
                  <a:cubicBezTo>
                    <a:pt x="42366" y="219759"/>
                    <a:pt x="37806" y="216726"/>
                    <a:pt x="33000" y="216726"/>
                  </a:cubicBezTo>
                  <a:cubicBezTo>
                    <a:pt x="26414" y="216726"/>
                    <a:pt x="19066" y="222291"/>
                    <a:pt x="19066" y="231907"/>
                  </a:cubicBezTo>
                  <a:cubicBezTo>
                    <a:pt x="19066" y="243301"/>
                    <a:pt x="30212" y="249375"/>
                    <a:pt x="40595" y="249375"/>
                  </a:cubicBezTo>
                  <a:cubicBezTo>
                    <a:pt x="54521" y="249375"/>
                    <a:pt x="64650" y="234440"/>
                    <a:pt x="69210" y="224825"/>
                  </a:cubicBezTo>
                  <a:cubicBezTo>
                    <a:pt x="77313" y="208874"/>
                    <a:pt x="83136" y="178250"/>
                    <a:pt x="83391" y="176479"/>
                  </a:cubicBezTo>
                  <a:lnTo>
                    <a:pt x="98580" y="962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5786" name="Forme libre : forme 225785">
              <a:extLst>
                <a:ext uri="{FF2B5EF4-FFF2-40B4-BE49-F238E27FC236}">
                  <a16:creationId xmlns:a16="http://schemas.microsoft.com/office/drawing/2014/main" id="{AE4FD851-563C-46B7-835F-7C53904DD021}"/>
                </a:ext>
              </a:extLst>
            </p:cNvPr>
            <p:cNvSpPr/>
            <p:nvPr>
              <p:custDataLst>
                <p:tags r:id="rId177"/>
              </p:custDataLst>
            </p:nvPr>
          </p:nvSpPr>
          <p:spPr>
            <a:xfrm>
              <a:off x="11010702" y="-15033293"/>
              <a:ext cx="101685" cy="177853"/>
            </a:xfrm>
            <a:custGeom>
              <a:avLst/>
              <a:gdLst>
                <a:gd name="connsiteX0" fmla="*/ 53996 w 101685"/>
                <a:gd name="connsiteY0" fmla="*/ 69736 h 177852"/>
                <a:gd name="connsiteX1" fmla="*/ 63743 w 101685"/>
                <a:gd name="connsiteY1" fmla="*/ 71690 h 177852"/>
                <a:gd name="connsiteX2" fmla="*/ 77042 w 101685"/>
                <a:gd name="connsiteY2" fmla="*/ 74349 h 177852"/>
                <a:gd name="connsiteX3" fmla="*/ 84669 w 101685"/>
                <a:gd name="connsiteY3" fmla="*/ 67433 h 177852"/>
                <a:gd name="connsiteX4" fmla="*/ 77042 w 101685"/>
                <a:gd name="connsiteY4" fmla="*/ 60526 h 177852"/>
                <a:gd name="connsiteX5" fmla="*/ 63743 w 101685"/>
                <a:gd name="connsiteY5" fmla="*/ 63178 h 177852"/>
                <a:gd name="connsiteX6" fmla="*/ 53996 w 101685"/>
                <a:gd name="connsiteY6" fmla="*/ 65130 h 177852"/>
                <a:gd name="connsiteX7" fmla="*/ 56475 w 101685"/>
                <a:gd name="connsiteY7" fmla="*/ 45988 h 177852"/>
                <a:gd name="connsiteX8" fmla="*/ 58778 w 101685"/>
                <a:gd name="connsiteY8" fmla="*/ 27202 h 177852"/>
                <a:gd name="connsiteX9" fmla="*/ 51867 w 101685"/>
                <a:gd name="connsiteY9" fmla="*/ 19056 h 177852"/>
                <a:gd name="connsiteX10" fmla="*/ 44948 w 101685"/>
                <a:gd name="connsiteY10" fmla="*/ 27202 h 177852"/>
                <a:gd name="connsiteX11" fmla="*/ 47435 w 101685"/>
                <a:gd name="connsiteY11" fmla="*/ 47942 h 177852"/>
                <a:gd name="connsiteX12" fmla="*/ 49738 w 101685"/>
                <a:gd name="connsiteY12" fmla="*/ 65130 h 177852"/>
                <a:gd name="connsiteX13" fmla="*/ 39982 w 101685"/>
                <a:gd name="connsiteY13" fmla="*/ 63178 h 177852"/>
                <a:gd name="connsiteX14" fmla="*/ 26684 w 101685"/>
                <a:gd name="connsiteY14" fmla="*/ 60526 h 177852"/>
                <a:gd name="connsiteX15" fmla="*/ 19066 w 101685"/>
                <a:gd name="connsiteY15" fmla="*/ 67433 h 177852"/>
                <a:gd name="connsiteX16" fmla="*/ 26684 w 101685"/>
                <a:gd name="connsiteY16" fmla="*/ 74349 h 177852"/>
                <a:gd name="connsiteX17" fmla="*/ 39982 w 101685"/>
                <a:gd name="connsiteY17" fmla="*/ 71690 h 177852"/>
                <a:gd name="connsiteX18" fmla="*/ 49738 w 101685"/>
                <a:gd name="connsiteY18" fmla="*/ 69736 h 177852"/>
                <a:gd name="connsiteX19" fmla="*/ 47259 w 101685"/>
                <a:gd name="connsiteY19" fmla="*/ 83559 h 177852"/>
                <a:gd name="connsiteX20" fmla="*/ 44948 w 101685"/>
                <a:gd name="connsiteY20" fmla="*/ 105005 h 177852"/>
                <a:gd name="connsiteX21" fmla="*/ 48848 w 101685"/>
                <a:gd name="connsiteY21" fmla="*/ 179084 h 177852"/>
                <a:gd name="connsiteX22" fmla="*/ 51867 w 101685"/>
                <a:gd name="connsiteY22" fmla="*/ 181736 h 177852"/>
                <a:gd name="connsiteX23" fmla="*/ 55061 w 101685"/>
                <a:gd name="connsiteY23" fmla="*/ 178194 h 177852"/>
                <a:gd name="connsiteX24" fmla="*/ 57182 w 101685"/>
                <a:gd name="connsiteY24" fmla="*/ 151786 h 177852"/>
                <a:gd name="connsiteX25" fmla="*/ 58778 w 101685"/>
                <a:gd name="connsiteY25" fmla="*/ 105005 h 177852"/>
                <a:gd name="connsiteX26" fmla="*/ 56300 w 101685"/>
                <a:gd name="connsiteY26" fmla="*/ 83210 h 177852"/>
                <a:gd name="connsiteX27" fmla="*/ 53996 w 101685"/>
                <a:gd name="connsiteY27" fmla="*/ 697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85" h="177852">
                  <a:moveTo>
                    <a:pt x="53996" y="69736"/>
                  </a:moveTo>
                  <a:cubicBezTo>
                    <a:pt x="56650" y="70093"/>
                    <a:pt x="58429" y="70268"/>
                    <a:pt x="63743" y="71690"/>
                  </a:cubicBezTo>
                  <a:cubicBezTo>
                    <a:pt x="69424" y="73286"/>
                    <a:pt x="73674" y="74349"/>
                    <a:pt x="77042" y="74349"/>
                  </a:cubicBezTo>
                  <a:cubicBezTo>
                    <a:pt x="83962" y="74349"/>
                    <a:pt x="84669" y="69029"/>
                    <a:pt x="84669" y="67433"/>
                  </a:cubicBezTo>
                  <a:cubicBezTo>
                    <a:pt x="84669" y="66020"/>
                    <a:pt x="83962" y="60526"/>
                    <a:pt x="77042" y="60526"/>
                  </a:cubicBezTo>
                  <a:cubicBezTo>
                    <a:pt x="73674" y="60526"/>
                    <a:pt x="69424" y="61590"/>
                    <a:pt x="63743" y="63178"/>
                  </a:cubicBezTo>
                  <a:cubicBezTo>
                    <a:pt x="58429" y="64598"/>
                    <a:pt x="56650" y="64773"/>
                    <a:pt x="53996" y="65130"/>
                  </a:cubicBezTo>
                  <a:cubicBezTo>
                    <a:pt x="54345" y="58930"/>
                    <a:pt x="55593" y="51482"/>
                    <a:pt x="56475" y="45988"/>
                  </a:cubicBezTo>
                  <a:cubicBezTo>
                    <a:pt x="57182" y="42447"/>
                    <a:pt x="58778" y="33411"/>
                    <a:pt x="58778" y="27202"/>
                  </a:cubicBezTo>
                  <a:cubicBezTo>
                    <a:pt x="58778" y="21890"/>
                    <a:pt x="56300" y="19056"/>
                    <a:pt x="51867" y="19056"/>
                  </a:cubicBezTo>
                  <a:cubicBezTo>
                    <a:pt x="48141" y="19056"/>
                    <a:pt x="44948" y="21000"/>
                    <a:pt x="44948" y="27202"/>
                  </a:cubicBezTo>
                  <a:cubicBezTo>
                    <a:pt x="44948" y="33054"/>
                    <a:pt x="46369" y="41914"/>
                    <a:pt x="47435" y="47942"/>
                  </a:cubicBezTo>
                  <a:cubicBezTo>
                    <a:pt x="47784" y="49886"/>
                    <a:pt x="49380" y="58572"/>
                    <a:pt x="49738" y="65130"/>
                  </a:cubicBezTo>
                  <a:cubicBezTo>
                    <a:pt x="47077" y="64773"/>
                    <a:pt x="45305" y="64598"/>
                    <a:pt x="39982" y="63178"/>
                  </a:cubicBezTo>
                  <a:cubicBezTo>
                    <a:pt x="34310" y="61590"/>
                    <a:pt x="30053" y="60526"/>
                    <a:pt x="26684" y="60526"/>
                  </a:cubicBezTo>
                  <a:cubicBezTo>
                    <a:pt x="19773" y="60526"/>
                    <a:pt x="19066" y="65837"/>
                    <a:pt x="19066" y="67433"/>
                  </a:cubicBezTo>
                  <a:cubicBezTo>
                    <a:pt x="19066" y="68855"/>
                    <a:pt x="19773" y="74349"/>
                    <a:pt x="26684" y="74349"/>
                  </a:cubicBezTo>
                  <a:cubicBezTo>
                    <a:pt x="30053" y="74349"/>
                    <a:pt x="34310" y="73286"/>
                    <a:pt x="39982" y="71690"/>
                  </a:cubicBezTo>
                  <a:cubicBezTo>
                    <a:pt x="45305" y="70268"/>
                    <a:pt x="47077" y="70093"/>
                    <a:pt x="49738" y="69736"/>
                  </a:cubicBezTo>
                  <a:cubicBezTo>
                    <a:pt x="49380" y="74166"/>
                    <a:pt x="48141" y="79836"/>
                    <a:pt x="47259" y="83559"/>
                  </a:cubicBezTo>
                  <a:cubicBezTo>
                    <a:pt x="44948" y="94548"/>
                    <a:pt x="44948" y="95787"/>
                    <a:pt x="44948" y="105005"/>
                  </a:cubicBezTo>
                  <a:cubicBezTo>
                    <a:pt x="44948" y="139210"/>
                    <a:pt x="48316" y="175534"/>
                    <a:pt x="48848" y="179084"/>
                  </a:cubicBezTo>
                  <a:cubicBezTo>
                    <a:pt x="49031" y="180680"/>
                    <a:pt x="49380" y="181736"/>
                    <a:pt x="51867" y="181736"/>
                  </a:cubicBezTo>
                  <a:cubicBezTo>
                    <a:pt x="54529" y="181736"/>
                    <a:pt x="54703" y="180680"/>
                    <a:pt x="55061" y="178194"/>
                  </a:cubicBezTo>
                  <a:cubicBezTo>
                    <a:pt x="55061" y="178020"/>
                    <a:pt x="56475" y="162600"/>
                    <a:pt x="57182" y="151786"/>
                  </a:cubicBezTo>
                  <a:cubicBezTo>
                    <a:pt x="58072" y="136192"/>
                    <a:pt x="58778" y="120599"/>
                    <a:pt x="58778" y="105005"/>
                  </a:cubicBezTo>
                  <a:cubicBezTo>
                    <a:pt x="58778" y="95787"/>
                    <a:pt x="58778" y="94548"/>
                    <a:pt x="56300" y="83210"/>
                  </a:cubicBezTo>
                  <a:cubicBezTo>
                    <a:pt x="55943" y="81256"/>
                    <a:pt x="54345" y="74166"/>
                    <a:pt x="53996" y="69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5787" name="Forme libre : forme 225786">
              <a:extLst>
                <a:ext uri="{FF2B5EF4-FFF2-40B4-BE49-F238E27FC236}">
                  <a16:creationId xmlns:a16="http://schemas.microsoft.com/office/drawing/2014/main" id="{1C4973A7-144B-4539-BB1E-ACE2775411D8}"/>
                </a:ext>
              </a:extLst>
            </p:cNvPr>
            <p:cNvSpPr/>
            <p:nvPr>
              <p:custDataLst>
                <p:tags r:id="rId178"/>
              </p:custDataLst>
            </p:nvPr>
          </p:nvSpPr>
          <p:spPr>
            <a:xfrm>
              <a:off x="10987782" y="-14833522"/>
              <a:ext cx="76264" cy="50815"/>
            </a:xfrm>
            <a:custGeom>
              <a:avLst/>
              <a:gdLst>
                <a:gd name="connsiteX0" fmla="*/ 45488 w 76264"/>
                <a:gd name="connsiteY0" fmla="*/ 19056 h 50815"/>
                <a:gd name="connsiteX1" fmla="*/ 19066 w 76264"/>
                <a:gd name="connsiteY1" fmla="*/ 42621 h 50815"/>
                <a:gd name="connsiteX2" fmla="*/ 22967 w 76264"/>
                <a:gd name="connsiteY2" fmla="*/ 47234 h 50815"/>
                <a:gd name="connsiteX3" fmla="*/ 45488 w 76264"/>
                <a:gd name="connsiteY3" fmla="*/ 29688 h 50815"/>
                <a:gd name="connsiteX4" fmla="*/ 68010 w 76264"/>
                <a:gd name="connsiteY4" fmla="*/ 47234 h 50815"/>
                <a:gd name="connsiteX5" fmla="*/ 71910 w 76264"/>
                <a:gd name="connsiteY5" fmla="*/ 42621 h 50815"/>
                <a:gd name="connsiteX6" fmla="*/ 45488 w 76264"/>
                <a:gd name="connsiteY6" fmla="*/ 19056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64" h="50815">
                  <a:moveTo>
                    <a:pt x="45488" y="19056"/>
                  </a:moveTo>
                  <a:lnTo>
                    <a:pt x="19066" y="42621"/>
                  </a:lnTo>
                  <a:lnTo>
                    <a:pt x="22967" y="47234"/>
                  </a:lnTo>
                  <a:lnTo>
                    <a:pt x="45488" y="29688"/>
                  </a:lnTo>
                  <a:lnTo>
                    <a:pt x="68010" y="47234"/>
                  </a:lnTo>
                  <a:lnTo>
                    <a:pt x="71910" y="42621"/>
                  </a:lnTo>
                  <a:lnTo>
                    <a:pt x="45488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5788" name="Forme libre : forme 225787">
              <a:extLst>
                <a:ext uri="{FF2B5EF4-FFF2-40B4-BE49-F238E27FC236}">
                  <a16:creationId xmlns:a16="http://schemas.microsoft.com/office/drawing/2014/main" id="{9BF28630-1781-4FF6-A83A-924F51A9C0B9}"/>
                </a:ext>
              </a:extLst>
            </p:cNvPr>
            <p:cNvSpPr/>
            <p:nvPr>
              <p:custDataLst>
                <p:tags r:id="rId179"/>
              </p:custDataLst>
            </p:nvPr>
          </p:nvSpPr>
          <p:spPr>
            <a:xfrm>
              <a:off x="10981496" y="-14786771"/>
              <a:ext cx="101685" cy="152445"/>
            </a:xfrm>
            <a:custGeom>
              <a:avLst/>
              <a:gdLst>
                <a:gd name="connsiteX0" fmla="*/ 54172 w 101685"/>
                <a:gd name="connsiteY0" fmla="*/ 24375 h 152445"/>
                <a:gd name="connsiteX1" fmla="*/ 54886 w 101685"/>
                <a:gd name="connsiteY1" fmla="*/ 21532 h 152445"/>
                <a:gd name="connsiteX2" fmla="*/ 52051 w 101685"/>
                <a:gd name="connsiteY2" fmla="*/ 19056 h 152445"/>
                <a:gd name="connsiteX3" fmla="*/ 29354 w 101685"/>
                <a:gd name="connsiteY3" fmla="*/ 20827 h 152445"/>
                <a:gd name="connsiteX4" fmla="*/ 25453 w 101685"/>
                <a:gd name="connsiteY4" fmla="*/ 24899 h 152445"/>
                <a:gd name="connsiteX5" fmla="*/ 30061 w 101685"/>
                <a:gd name="connsiteY5" fmla="*/ 27385 h 152445"/>
                <a:gd name="connsiteX6" fmla="*/ 38570 w 101685"/>
                <a:gd name="connsiteY6" fmla="*/ 30044 h 152445"/>
                <a:gd name="connsiteX7" fmla="*/ 35733 w 101685"/>
                <a:gd name="connsiteY7" fmla="*/ 42446 h 152445"/>
                <a:gd name="connsiteX8" fmla="*/ 31658 w 101685"/>
                <a:gd name="connsiteY8" fmla="*/ 58755 h 152445"/>
                <a:gd name="connsiteX9" fmla="*/ 19956 w 101685"/>
                <a:gd name="connsiteY9" fmla="*/ 105893 h 152445"/>
                <a:gd name="connsiteX10" fmla="*/ 19066 w 101685"/>
                <a:gd name="connsiteY10" fmla="*/ 114571 h 152445"/>
                <a:gd name="connsiteX11" fmla="*/ 45131 w 101685"/>
                <a:gd name="connsiteY11" fmla="*/ 143814 h 152445"/>
                <a:gd name="connsiteX12" fmla="*/ 90882 w 101685"/>
                <a:gd name="connsiteY12" fmla="*/ 93484 h 152445"/>
                <a:gd name="connsiteX13" fmla="*/ 64284 w 101685"/>
                <a:gd name="connsiteY13" fmla="*/ 63891 h 152445"/>
                <a:gd name="connsiteX14" fmla="*/ 41937 w 101685"/>
                <a:gd name="connsiteY14" fmla="*/ 73634 h 152445"/>
                <a:gd name="connsiteX15" fmla="*/ 54172 w 101685"/>
                <a:gd name="connsiteY15" fmla="*/ 24375 h 152445"/>
                <a:gd name="connsiteX16" fmla="*/ 45306 w 101685"/>
                <a:gd name="connsiteY16" fmla="*/ 138851 h 152445"/>
                <a:gd name="connsiteX17" fmla="*/ 31658 w 101685"/>
                <a:gd name="connsiteY17" fmla="*/ 120780 h 152445"/>
                <a:gd name="connsiteX18" fmla="*/ 38220 w 101685"/>
                <a:gd name="connsiteY18" fmla="*/ 88171 h 152445"/>
                <a:gd name="connsiteX19" fmla="*/ 42653 w 101685"/>
                <a:gd name="connsiteY19" fmla="*/ 80549 h 152445"/>
                <a:gd name="connsiteX20" fmla="*/ 63752 w 101685"/>
                <a:gd name="connsiteY20" fmla="*/ 68853 h 152445"/>
                <a:gd name="connsiteX21" fmla="*/ 76693 w 101685"/>
                <a:gd name="connsiteY21" fmla="*/ 86044 h 152445"/>
                <a:gd name="connsiteX22" fmla="*/ 67470 w 101685"/>
                <a:gd name="connsiteY22" fmla="*/ 121663 h 152445"/>
                <a:gd name="connsiteX23" fmla="*/ 45306 w 101685"/>
                <a:gd name="connsiteY23" fmla="*/ 13885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54172" y="24375"/>
                  </a:moveTo>
                  <a:cubicBezTo>
                    <a:pt x="54355" y="24018"/>
                    <a:pt x="54886" y="21715"/>
                    <a:pt x="54886" y="21532"/>
                  </a:cubicBezTo>
                  <a:cubicBezTo>
                    <a:pt x="54886" y="20651"/>
                    <a:pt x="54172" y="19056"/>
                    <a:pt x="52051" y="19056"/>
                  </a:cubicBezTo>
                  <a:cubicBezTo>
                    <a:pt x="48499" y="19056"/>
                    <a:pt x="33787" y="20468"/>
                    <a:pt x="29354" y="20827"/>
                  </a:cubicBezTo>
                  <a:cubicBezTo>
                    <a:pt x="27932" y="21000"/>
                    <a:pt x="25453" y="21183"/>
                    <a:pt x="25453" y="24899"/>
                  </a:cubicBezTo>
                  <a:cubicBezTo>
                    <a:pt x="25453" y="27385"/>
                    <a:pt x="27932" y="27385"/>
                    <a:pt x="30061" y="27385"/>
                  </a:cubicBezTo>
                  <a:cubicBezTo>
                    <a:pt x="38570" y="27385"/>
                    <a:pt x="38570" y="28622"/>
                    <a:pt x="38570" y="30044"/>
                  </a:cubicBezTo>
                  <a:cubicBezTo>
                    <a:pt x="38570" y="31283"/>
                    <a:pt x="36798" y="38373"/>
                    <a:pt x="35733" y="42446"/>
                  </a:cubicBezTo>
                  <a:lnTo>
                    <a:pt x="31658" y="58755"/>
                  </a:lnTo>
                  <a:cubicBezTo>
                    <a:pt x="30061" y="64773"/>
                    <a:pt x="20306" y="103590"/>
                    <a:pt x="19956" y="105893"/>
                  </a:cubicBezTo>
                  <a:cubicBezTo>
                    <a:pt x="19066" y="110141"/>
                    <a:pt x="19066" y="112451"/>
                    <a:pt x="19066" y="114571"/>
                  </a:cubicBezTo>
                  <a:cubicBezTo>
                    <a:pt x="19066" y="132476"/>
                    <a:pt x="30418" y="143814"/>
                    <a:pt x="45131" y="143814"/>
                  </a:cubicBezTo>
                  <a:cubicBezTo>
                    <a:pt x="67295" y="143814"/>
                    <a:pt x="90882" y="119717"/>
                    <a:pt x="90882" y="93484"/>
                  </a:cubicBezTo>
                  <a:cubicBezTo>
                    <a:pt x="90882" y="72752"/>
                    <a:pt x="76519" y="63891"/>
                    <a:pt x="64284" y="63891"/>
                  </a:cubicBezTo>
                  <a:cubicBezTo>
                    <a:pt x="55061" y="63891"/>
                    <a:pt x="47260" y="69029"/>
                    <a:pt x="41937" y="73634"/>
                  </a:cubicBezTo>
                  <a:lnTo>
                    <a:pt x="54172" y="24375"/>
                  </a:lnTo>
                  <a:close/>
                  <a:moveTo>
                    <a:pt x="45306" y="138851"/>
                  </a:moveTo>
                  <a:cubicBezTo>
                    <a:pt x="36623" y="138851"/>
                    <a:pt x="31658" y="131229"/>
                    <a:pt x="31658" y="120780"/>
                  </a:cubicBezTo>
                  <a:cubicBezTo>
                    <a:pt x="31658" y="114222"/>
                    <a:pt x="33255" y="108196"/>
                    <a:pt x="38220" y="88171"/>
                  </a:cubicBezTo>
                  <a:cubicBezTo>
                    <a:pt x="39284" y="84804"/>
                    <a:pt x="39284" y="84448"/>
                    <a:pt x="42653" y="80549"/>
                  </a:cubicBezTo>
                  <a:cubicBezTo>
                    <a:pt x="49389" y="72752"/>
                    <a:pt x="57365" y="68853"/>
                    <a:pt x="63752" y="68853"/>
                  </a:cubicBezTo>
                  <a:cubicBezTo>
                    <a:pt x="70664" y="68853"/>
                    <a:pt x="76693" y="73991"/>
                    <a:pt x="76693" y="86044"/>
                  </a:cubicBezTo>
                  <a:cubicBezTo>
                    <a:pt x="76693" y="93309"/>
                    <a:pt x="72793" y="111388"/>
                    <a:pt x="67470" y="121663"/>
                  </a:cubicBezTo>
                  <a:cubicBezTo>
                    <a:pt x="63220" y="130349"/>
                    <a:pt x="54355" y="138851"/>
                    <a:pt x="45306" y="1388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</p:grpSp>
      <p:sp>
        <p:nvSpPr>
          <p:cNvPr id="256" name="Text Box 54 1 1">
            <a:extLst>
              <a:ext uri="{FF2B5EF4-FFF2-40B4-BE49-F238E27FC236}">
                <a16:creationId xmlns:a16="http://schemas.microsoft.com/office/drawing/2014/main" id="{E5AF8C6F-8F92-461D-8769-0C4A964979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322" y="2448631"/>
            <a:ext cx="383951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en-US" sz="1800" dirty="0" err="1">
                <a:solidFill>
                  <a:schemeClr val="accent2"/>
                </a:solidFill>
                <a:latin typeface="Arial" panose="020B0604020202020204" pitchFamily="34" charset="0"/>
              </a:rPr>
              <a:t>Generators</a:t>
            </a:r>
            <a:r>
              <a:rPr lang="fr-FR" altLang="en-US" sz="1800" dirty="0">
                <a:solidFill>
                  <a:schemeClr val="accent2"/>
                </a:solidFill>
                <a:latin typeface="Arial" panose="020B0604020202020204" pitchFamily="34" charset="0"/>
              </a:rPr>
              <a:t> (in « beauty »  </a:t>
            </a:r>
            <a:r>
              <a:rPr lang="fr-FR" altLang="en-US" sz="1800" dirty="0" err="1">
                <a:solidFill>
                  <a:schemeClr val="accent2"/>
                </a:solidFill>
                <a:latin typeface="Arial" panose="020B0604020202020204" pitchFamily="34" charset="0"/>
              </a:rPr>
              <a:t>grading</a:t>
            </a:r>
            <a:r>
              <a:rPr lang="fr-FR" altLang="en-US" sz="1800" dirty="0">
                <a:solidFill>
                  <a:schemeClr val="accent2"/>
                </a:solidFill>
                <a:latin typeface="Arial" panose="020B0604020202020204" pitchFamily="34" charset="0"/>
              </a:rPr>
              <a:t>):</a:t>
            </a:r>
          </a:p>
        </p:txBody>
      </p:sp>
      <p:sp>
        <p:nvSpPr>
          <p:cNvPr id="257" name="Text Box 54 1 2 1">
            <a:extLst>
              <a:ext uri="{FF2B5EF4-FFF2-40B4-BE49-F238E27FC236}">
                <a16:creationId xmlns:a16="http://schemas.microsoft.com/office/drawing/2014/main" id="{A4F4231B-FEFE-421C-8044-26BE74908E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813" y="937724"/>
            <a:ext cx="132600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en-US" sz="1800" dirty="0" err="1">
                <a:solidFill>
                  <a:schemeClr val="accent2"/>
                </a:solidFill>
                <a:latin typeface="Arial" panose="020B0604020202020204" pitchFamily="34" charset="0"/>
              </a:rPr>
              <a:t>Oscillators</a:t>
            </a:r>
            <a:r>
              <a:rPr lang="fr-FR" altLang="en-US" sz="1800" dirty="0">
                <a:solidFill>
                  <a:schemeClr val="accent2"/>
                </a:solidFill>
                <a:latin typeface="Arial" panose="020B0604020202020204" pitchFamily="34" charset="0"/>
              </a:rPr>
              <a:t>:</a:t>
            </a:r>
          </a:p>
        </p:txBody>
      </p:sp>
      <p:sp>
        <p:nvSpPr>
          <p:cNvPr id="258" name="Text Box 54 1 3">
            <a:extLst>
              <a:ext uri="{FF2B5EF4-FFF2-40B4-BE49-F238E27FC236}">
                <a16:creationId xmlns:a16="http://schemas.microsoft.com/office/drawing/2014/main" id="{0ACCC15A-63F4-4E5E-9FEE-2D3976A91D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1539" y="4230632"/>
            <a:ext cx="223651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en-US" sz="1800" dirty="0" err="1">
                <a:solidFill>
                  <a:schemeClr val="accent2"/>
                </a:solidFill>
                <a:latin typeface="Arial" panose="020B0604020202020204" pitchFamily="34" charset="0"/>
              </a:rPr>
              <a:t>Bosonic</a:t>
            </a:r>
            <a:r>
              <a:rPr lang="fr-FR" altLang="en-US" sz="18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fr-FR" altLang="en-US" sz="1800" dirty="0" err="1">
                <a:solidFill>
                  <a:schemeClr val="accent2"/>
                </a:solidFill>
                <a:latin typeface="Arial" panose="020B0604020202020204" pitchFamily="34" charset="0"/>
              </a:rPr>
              <a:t>generators</a:t>
            </a:r>
            <a:r>
              <a:rPr lang="fr-FR" altLang="en-US" sz="1800" dirty="0">
                <a:solidFill>
                  <a:schemeClr val="accent2"/>
                </a:solidFill>
                <a:latin typeface="Arial" panose="020B0604020202020204" pitchFamily="34" charset="0"/>
              </a:rPr>
              <a:t>:</a:t>
            </a:r>
          </a:p>
        </p:txBody>
      </p:sp>
      <p:sp>
        <p:nvSpPr>
          <p:cNvPr id="259" name="Text Box 54 1 4">
            <a:extLst>
              <a:ext uri="{FF2B5EF4-FFF2-40B4-BE49-F238E27FC236}">
                <a16:creationId xmlns:a16="http://schemas.microsoft.com/office/drawing/2014/main" id="{D96E7648-3F32-4BF2-8A00-9A69197C74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3168" y="5413821"/>
            <a:ext cx="353173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en-US" sz="1800" dirty="0" err="1">
                <a:solidFill>
                  <a:schemeClr val="accent2"/>
                </a:solidFill>
                <a:latin typeface="Arial" panose="020B0604020202020204" pitchFamily="34" charset="0"/>
              </a:rPr>
              <a:t>Number</a:t>
            </a:r>
            <a:r>
              <a:rPr lang="fr-FR" altLang="en-US" sz="1800" dirty="0">
                <a:solidFill>
                  <a:schemeClr val="accent2"/>
                </a:solidFill>
                <a:latin typeface="Arial" panose="020B0604020202020204" pitchFamily="34" charset="0"/>
              </a:rPr>
              <a:t> of fermions of type « i »:</a:t>
            </a:r>
          </a:p>
        </p:txBody>
      </p:sp>
      <p:sp>
        <p:nvSpPr>
          <p:cNvPr id="260" name="Text Box 54 1 5">
            <a:extLst>
              <a:ext uri="{FF2B5EF4-FFF2-40B4-BE49-F238E27FC236}">
                <a16:creationId xmlns:a16="http://schemas.microsoft.com/office/drawing/2014/main" id="{AB51A72F-ECAD-45EC-86C8-BCB300DE4E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5561" y="5413821"/>
            <a:ext cx="156966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en-US" sz="1800" dirty="0">
                <a:solidFill>
                  <a:schemeClr val="accent2"/>
                </a:solidFill>
                <a:latin typeface="Arial" panose="020B0604020202020204" pitchFamily="34" charset="0"/>
              </a:rPr>
              <a:t>, of type « i »:</a:t>
            </a:r>
          </a:p>
        </p:txBody>
      </p:sp>
      <p:grpSp>
        <p:nvGrpSpPr>
          <p:cNvPr id="35" name="Groupe 34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E_{\dot{\alpha} b} &amp;= -b_{\dot{\alpha}} f_{b}, \quad \text{etc}&#10;\end{align*}&#10;&#10;&#10;\end{document}" title="IguanaTex Vector Display">
            <a:extLst>
              <a:ext uri="{FF2B5EF4-FFF2-40B4-BE49-F238E27FC236}">
                <a16:creationId xmlns:a16="http://schemas.microsoft.com/office/drawing/2014/main" id="{4615E653-EE2E-40E4-80E5-DAE2C2663266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3613058" y="4942553"/>
            <a:ext cx="2127528" cy="254075"/>
            <a:chOff x="10309097" y="-12937320"/>
            <a:chExt cx="2127528" cy="254075"/>
          </a:xfrm>
        </p:grpSpPr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84D5FDA0-6563-4403-B576-12857F283E99}"/>
                </a:ext>
              </a:extLst>
            </p:cNvPr>
            <p:cNvSpPr/>
            <p:nvPr>
              <p:custDataLst>
                <p:tags r:id="rId131"/>
              </p:custDataLst>
            </p:nvPr>
          </p:nvSpPr>
          <p:spPr>
            <a:xfrm>
              <a:off x="10309097" y="-12930993"/>
              <a:ext cx="203371" cy="203260"/>
            </a:xfrm>
            <a:custGeom>
              <a:avLst/>
              <a:gdLst>
                <a:gd name="connsiteX0" fmla="*/ 188730 w 203370"/>
                <a:gd name="connsiteY0" fmla="*/ 132191 h 203260"/>
                <a:gd name="connsiteX1" fmla="*/ 190001 w 203370"/>
                <a:gd name="connsiteY1" fmla="*/ 128651 h 203260"/>
                <a:gd name="connsiteX2" fmla="*/ 186958 w 203370"/>
                <a:gd name="connsiteY2" fmla="*/ 125864 h 203260"/>
                <a:gd name="connsiteX3" fmla="*/ 183669 w 203370"/>
                <a:gd name="connsiteY3" fmla="*/ 128905 h 203260"/>
                <a:gd name="connsiteX4" fmla="*/ 114531 w 203370"/>
                <a:gd name="connsiteY4" fmla="*/ 183316 h 203260"/>
                <a:gd name="connsiteX5" fmla="*/ 77567 w 203370"/>
                <a:gd name="connsiteY5" fmla="*/ 183316 h 203260"/>
                <a:gd name="connsiteX6" fmla="*/ 71990 w 203370"/>
                <a:gd name="connsiteY6" fmla="*/ 183062 h 203260"/>
                <a:gd name="connsiteX7" fmla="*/ 68701 w 203370"/>
                <a:gd name="connsiteY7" fmla="*/ 180529 h 203260"/>
                <a:gd name="connsiteX8" fmla="*/ 69964 w 203370"/>
                <a:gd name="connsiteY8" fmla="*/ 174709 h 203260"/>
                <a:gd name="connsiteX9" fmla="*/ 87187 w 203370"/>
                <a:gd name="connsiteY9" fmla="*/ 105617 h 203260"/>
                <a:gd name="connsiteX10" fmla="*/ 112259 w 203370"/>
                <a:gd name="connsiteY10" fmla="*/ 105617 h 203260"/>
                <a:gd name="connsiteX11" fmla="*/ 133779 w 203370"/>
                <a:gd name="connsiteY11" fmla="*/ 117257 h 203260"/>
                <a:gd name="connsiteX12" fmla="*/ 132008 w 203370"/>
                <a:gd name="connsiteY12" fmla="*/ 129659 h 203260"/>
                <a:gd name="connsiteX13" fmla="*/ 131246 w 203370"/>
                <a:gd name="connsiteY13" fmla="*/ 132445 h 203260"/>
                <a:gd name="connsiteX14" fmla="*/ 134542 w 203370"/>
                <a:gd name="connsiteY14" fmla="*/ 135224 h 203260"/>
                <a:gd name="connsiteX15" fmla="*/ 138340 w 203370"/>
                <a:gd name="connsiteY15" fmla="*/ 130167 h 203260"/>
                <a:gd name="connsiteX16" fmla="*/ 152774 w 203370"/>
                <a:gd name="connsiteY16" fmla="*/ 70944 h 203260"/>
                <a:gd name="connsiteX17" fmla="*/ 149731 w 203370"/>
                <a:gd name="connsiteY17" fmla="*/ 68156 h 203260"/>
                <a:gd name="connsiteX18" fmla="*/ 146188 w 203370"/>
                <a:gd name="connsiteY18" fmla="*/ 72713 h 203260"/>
                <a:gd name="connsiteX19" fmla="*/ 113014 w 203370"/>
                <a:gd name="connsiteY19" fmla="*/ 97772 h 203260"/>
                <a:gd name="connsiteX20" fmla="*/ 89213 w 203370"/>
                <a:gd name="connsiteY20" fmla="*/ 97772 h 203260"/>
                <a:gd name="connsiteX21" fmla="*/ 104402 w 203370"/>
                <a:gd name="connsiteY21" fmla="*/ 36778 h 203260"/>
                <a:gd name="connsiteX22" fmla="*/ 118082 w 203370"/>
                <a:gd name="connsiteY22" fmla="*/ 26909 h 203260"/>
                <a:gd name="connsiteX23" fmla="*/ 153783 w 203370"/>
                <a:gd name="connsiteY23" fmla="*/ 26909 h 203260"/>
                <a:gd name="connsiteX24" fmla="*/ 192272 w 203370"/>
                <a:gd name="connsiteY24" fmla="*/ 55001 h 203260"/>
                <a:gd name="connsiteX25" fmla="*/ 191264 w 203370"/>
                <a:gd name="connsiteY25" fmla="*/ 68410 h 203260"/>
                <a:gd name="connsiteX26" fmla="*/ 191009 w 203370"/>
                <a:gd name="connsiteY26" fmla="*/ 72968 h 203260"/>
                <a:gd name="connsiteX27" fmla="*/ 194052 w 203370"/>
                <a:gd name="connsiteY27" fmla="*/ 76001 h 203260"/>
                <a:gd name="connsiteX28" fmla="*/ 197595 w 203370"/>
                <a:gd name="connsiteY28" fmla="*/ 69682 h 203260"/>
                <a:gd name="connsiteX29" fmla="*/ 202656 w 203370"/>
                <a:gd name="connsiteY29" fmla="*/ 25893 h 203260"/>
                <a:gd name="connsiteX30" fmla="*/ 195824 w 203370"/>
                <a:gd name="connsiteY30" fmla="*/ 19056 h 203260"/>
                <a:gd name="connsiteX31" fmla="*/ 67938 w 203370"/>
                <a:gd name="connsiteY31" fmla="*/ 19056 h 203260"/>
                <a:gd name="connsiteX32" fmla="*/ 60344 w 203370"/>
                <a:gd name="connsiteY32" fmla="*/ 24122 h 203260"/>
                <a:gd name="connsiteX33" fmla="*/ 67438 w 203370"/>
                <a:gd name="connsiteY33" fmla="*/ 26909 h 203260"/>
                <a:gd name="connsiteX34" fmla="*/ 83899 w 203370"/>
                <a:gd name="connsiteY34" fmla="*/ 31459 h 203260"/>
                <a:gd name="connsiteX35" fmla="*/ 82627 w 203370"/>
                <a:gd name="connsiteY35" fmla="*/ 37533 h 203260"/>
                <a:gd name="connsiteX36" fmla="*/ 49206 w 203370"/>
                <a:gd name="connsiteY36" fmla="*/ 171422 h 203260"/>
                <a:gd name="connsiteX37" fmla="*/ 26160 w 203370"/>
                <a:gd name="connsiteY37" fmla="*/ 183316 h 203260"/>
                <a:gd name="connsiteX38" fmla="*/ 19066 w 203370"/>
                <a:gd name="connsiteY38" fmla="*/ 188120 h 203260"/>
                <a:gd name="connsiteX39" fmla="*/ 26160 w 203370"/>
                <a:gd name="connsiteY39" fmla="*/ 191160 h 203260"/>
                <a:gd name="connsiteX40" fmla="*/ 157580 w 203370"/>
                <a:gd name="connsiteY40" fmla="*/ 191160 h 203260"/>
                <a:gd name="connsiteX41" fmla="*/ 165437 w 203370"/>
                <a:gd name="connsiteY41" fmla="*/ 186856 h 203260"/>
                <a:gd name="connsiteX42" fmla="*/ 188730 w 203370"/>
                <a:gd name="connsiteY42" fmla="*/ 13219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370" h="203260">
                  <a:moveTo>
                    <a:pt x="188730" y="132191"/>
                  </a:moveTo>
                  <a:cubicBezTo>
                    <a:pt x="189238" y="130929"/>
                    <a:pt x="190001" y="129150"/>
                    <a:pt x="190001" y="128651"/>
                  </a:cubicBezTo>
                  <a:cubicBezTo>
                    <a:pt x="190001" y="128396"/>
                    <a:pt x="190001" y="125864"/>
                    <a:pt x="186958" y="125864"/>
                  </a:cubicBezTo>
                  <a:cubicBezTo>
                    <a:pt x="184678" y="125864"/>
                    <a:pt x="184170" y="127380"/>
                    <a:pt x="183669" y="128905"/>
                  </a:cubicBezTo>
                  <a:cubicBezTo>
                    <a:pt x="167209" y="166357"/>
                    <a:pt x="157835" y="183316"/>
                    <a:pt x="114531" y="183316"/>
                  </a:cubicBezTo>
                  <a:lnTo>
                    <a:pt x="77567" y="183316"/>
                  </a:lnTo>
                  <a:cubicBezTo>
                    <a:pt x="74016" y="183316"/>
                    <a:pt x="73515" y="183316"/>
                    <a:pt x="71990" y="183062"/>
                  </a:cubicBezTo>
                  <a:cubicBezTo>
                    <a:pt x="69463" y="182807"/>
                    <a:pt x="68701" y="182553"/>
                    <a:pt x="68701" y="180529"/>
                  </a:cubicBezTo>
                  <a:cubicBezTo>
                    <a:pt x="68701" y="179774"/>
                    <a:pt x="68701" y="179267"/>
                    <a:pt x="69964" y="174709"/>
                  </a:cubicBezTo>
                  <a:lnTo>
                    <a:pt x="87187" y="105617"/>
                  </a:lnTo>
                  <a:lnTo>
                    <a:pt x="112259" y="105617"/>
                  </a:lnTo>
                  <a:cubicBezTo>
                    <a:pt x="133779" y="105617"/>
                    <a:pt x="133779" y="110929"/>
                    <a:pt x="133779" y="117257"/>
                  </a:cubicBezTo>
                  <a:cubicBezTo>
                    <a:pt x="133779" y="119027"/>
                    <a:pt x="133779" y="122068"/>
                    <a:pt x="132008" y="129659"/>
                  </a:cubicBezTo>
                  <a:cubicBezTo>
                    <a:pt x="131500" y="130929"/>
                    <a:pt x="131246" y="131684"/>
                    <a:pt x="131246" y="132445"/>
                  </a:cubicBezTo>
                  <a:cubicBezTo>
                    <a:pt x="131246" y="133708"/>
                    <a:pt x="132263" y="135224"/>
                    <a:pt x="134542" y="135224"/>
                  </a:cubicBezTo>
                  <a:cubicBezTo>
                    <a:pt x="136568" y="135224"/>
                    <a:pt x="137322" y="133962"/>
                    <a:pt x="138340" y="130167"/>
                  </a:cubicBezTo>
                  <a:lnTo>
                    <a:pt x="152774" y="70944"/>
                  </a:lnTo>
                  <a:cubicBezTo>
                    <a:pt x="152774" y="69427"/>
                    <a:pt x="151503" y="68156"/>
                    <a:pt x="149731" y="68156"/>
                  </a:cubicBezTo>
                  <a:cubicBezTo>
                    <a:pt x="147452" y="68156"/>
                    <a:pt x="146951" y="69682"/>
                    <a:pt x="146188" y="72713"/>
                  </a:cubicBezTo>
                  <a:cubicBezTo>
                    <a:pt x="140874" y="91952"/>
                    <a:pt x="136314" y="97772"/>
                    <a:pt x="113014" y="97772"/>
                  </a:cubicBezTo>
                  <a:lnTo>
                    <a:pt x="89213" y="97772"/>
                  </a:lnTo>
                  <a:lnTo>
                    <a:pt x="104402" y="36778"/>
                  </a:lnTo>
                  <a:cubicBezTo>
                    <a:pt x="106682" y="27917"/>
                    <a:pt x="106937" y="26909"/>
                    <a:pt x="118082" y="26909"/>
                  </a:cubicBezTo>
                  <a:lnTo>
                    <a:pt x="153783" y="26909"/>
                  </a:lnTo>
                  <a:cubicBezTo>
                    <a:pt x="184678" y="26909"/>
                    <a:pt x="192272" y="34245"/>
                    <a:pt x="192272" y="55001"/>
                  </a:cubicBezTo>
                  <a:cubicBezTo>
                    <a:pt x="192272" y="61073"/>
                    <a:pt x="192272" y="61582"/>
                    <a:pt x="191264" y="68410"/>
                  </a:cubicBezTo>
                  <a:cubicBezTo>
                    <a:pt x="191264" y="69927"/>
                    <a:pt x="191009" y="71705"/>
                    <a:pt x="191009" y="72968"/>
                  </a:cubicBezTo>
                  <a:cubicBezTo>
                    <a:pt x="191009" y="74230"/>
                    <a:pt x="191772" y="76001"/>
                    <a:pt x="194052" y="76001"/>
                  </a:cubicBezTo>
                  <a:cubicBezTo>
                    <a:pt x="196832" y="76001"/>
                    <a:pt x="197087" y="74484"/>
                    <a:pt x="197595" y="69682"/>
                  </a:cubicBezTo>
                  <a:lnTo>
                    <a:pt x="202656" y="25893"/>
                  </a:lnTo>
                  <a:cubicBezTo>
                    <a:pt x="203418" y="19056"/>
                    <a:pt x="202155" y="19056"/>
                    <a:pt x="195824" y="19056"/>
                  </a:cubicBezTo>
                  <a:lnTo>
                    <a:pt x="67938" y="19056"/>
                  </a:lnTo>
                  <a:cubicBezTo>
                    <a:pt x="62878" y="19056"/>
                    <a:pt x="60344" y="19056"/>
                    <a:pt x="60344" y="24122"/>
                  </a:cubicBezTo>
                  <a:cubicBezTo>
                    <a:pt x="60344" y="26909"/>
                    <a:pt x="62624" y="26909"/>
                    <a:pt x="67438" y="26909"/>
                  </a:cubicBezTo>
                  <a:cubicBezTo>
                    <a:pt x="76804" y="26909"/>
                    <a:pt x="83899" y="26909"/>
                    <a:pt x="83899" y="31459"/>
                  </a:cubicBezTo>
                  <a:cubicBezTo>
                    <a:pt x="83899" y="32474"/>
                    <a:pt x="83899" y="32983"/>
                    <a:pt x="82627" y="37533"/>
                  </a:cubicBezTo>
                  <a:lnTo>
                    <a:pt x="49206" y="171422"/>
                  </a:lnTo>
                  <a:cubicBezTo>
                    <a:pt x="46672" y="181291"/>
                    <a:pt x="46163" y="183316"/>
                    <a:pt x="26160" y="183316"/>
                  </a:cubicBezTo>
                  <a:cubicBezTo>
                    <a:pt x="21854" y="183316"/>
                    <a:pt x="19066" y="183316"/>
                    <a:pt x="19066" y="188120"/>
                  </a:cubicBezTo>
                  <a:cubicBezTo>
                    <a:pt x="19066" y="191160"/>
                    <a:pt x="21346" y="191160"/>
                    <a:pt x="26160" y="191160"/>
                  </a:cubicBezTo>
                  <a:lnTo>
                    <a:pt x="157580" y="191160"/>
                  </a:lnTo>
                  <a:cubicBezTo>
                    <a:pt x="163412" y="191160"/>
                    <a:pt x="163658" y="190907"/>
                    <a:pt x="165437" y="186856"/>
                  </a:cubicBezTo>
                  <a:lnTo>
                    <a:pt x="188730" y="1321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9F59832B-65A0-4014-BF09-9661319EF039}"/>
                </a:ext>
              </a:extLst>
            </p:cNvPr>
            <p:cNvSpPr/>
            <p:nvPr>
              <p:custDataLst>
                <p:tags r:id="rId132"/>
              </p:custDataLst>
            </p:nvPr>
          </p:nvSpPr>
          <p:spPr>
            <a:xfrm>
              <a:off x="10547495" y="-12840378"/>
              <a:ext cx="50843" cy="50815"/>
            </a:xfrm>
            <a:custGeom>
              <a:avLst/>
              <a:gdLst>
                <a:gd name="connsiteX0" fmla="*/ 39284 w 50842"/>
                <a:gd name="connsiteY0" fmla="*/ 29339 h 50815"/>
                <a:gd name="connsiteX1" fmla="*/ 29179 w 50842"/>
                <a:gd name="connsiteY1" fmla="*/ 19056 h 50815"/>
                <a:gd name="connsiteX2" fmla="*/ 19066 w 50842"/>
                <a:gd name="connsiteY2" fmla="*/ 29163 h 50815"/>
                <a:gd name="connsiteX3" fmla="*/ 29179 w 50842"/>
                <a:gd name="connsiteY3" fmla="*/ 39437 h 50815"/>
                <a:gd name="connsiteX4" fmla="*/ 39284 w 50842"/>
                <a:gd name="connsiteY4" fmla="*/ 29339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39284" y="29339"/>
                  </a:moveTo>
                  <a:cubicBezTo>
                    <a:pt x="39284" y="23669"/>
                    <a:pt x="34851" y="19056"/>
                    <a:pt x="29179" y="19056"/>
                  </a:cubicBezTo>
                  <a:cubicBezTo>
                    <a:pt x="23149" y="19056"/>
                    <a:pt x="19066" y="24018"/>
                    <a:pt x="19066" y="29163"/>
                  </a:cubicBezTo>
                  <a:cubicBezTo>
                    <a:pt x="19066" y="34833"/>
                    <a:pt x="23499" y="39437"/>
                    <a:pt x="29179" y="39437"/>
                  </a:cubicBezTo>
                  <a:cubicBezTo>
                    <a:pt x="35201" y="39437"/>
                    <a:pt x="39284" y="34475"/>
                    <a:pt x="39284" y="293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D528C74D-9CC1-4A27-ADB3-0ED41524B606}"/>
                </a:ext>
              </a:extLst>
            </p:cNvPr>
            <p:cNvSpPr/>
            <p:nvPr>
              <p:custDataLst>
                <p:tags r:id="rId133"/>
              </p:custDataLst>
            </p:nvPr>
          </p:nvSpPr>
          <p:spPr>
            <a:xfrm>
              <a:off x="10497420" y="-12843919"/>
              <a:ext cx="228792" cy="152445"/>
            </a:xfrm>
            <a:custGeom>
              <a:avLst/>
              <a:gdLst>
                <a:gd name="connsiteX0" fmla="*/ 105062 w 228792"/>
                <a:gd name="connsiteY0" fmla="*/ 117057 h 152445"/>
                <a:gd name="connsiteX1" fmla="*/ 127933 w 228792"/>
                <a:gd name="connsiteY1" fmla="*/ 74698 h 152445"/>
                <a:gd name="connsiteX2" fmla="*/ 124922 w 228792"/>
                <a:gd name="connsiteY2" fmla="*/ 72395 h 152445"/>
                <a:gd name="connsiteX3" fmla="*/ 121196 w 228792"/>
                <a:gd name="connsiteY3" fmla="*/ 76826 h 152445"/>
                <a:gd name="connsiteX4" fmla="*/ 104704 w 228792"/>
                <a:gd name="connsiteY4" fmla="*/ 108903 h 152445"/>
                <a:gd name="connsiteX5" fmla="*/ 103823 w 228792"/>
                <a:gd name="connsiteY5" fmla="*/ 92777 h 152445"/>
                <a:gd name="connsiteX6" fmla="*/ 70131 w 228792"/>
                <a:gd name="connsiteY6" fmla="*/ 63891 h 152445"/>
                <a:gd name="connsiteX7" fmla="*/ 19066 w 228792"/>
                <a:gd name="connsiteY7" fmla="*/ 112983 h 152445"/>
                <a:gd name="connsiteX8" fmla="*/ 51510 w 228792"/>
                <a:gd name="connsiteY8" fmla="*/ 143814 h 152445"/>
                <a:gd name="connsiteX9" fmla="*/ 92470 w 228792"/>
                <a:gd name="connsiteY9" fmla="*/ 128753 h 152445"/>
                <a:gd name="connsiteX10" fmla="*/ 110917 w 228792"/>
                <a:gd name="connsiteY10" fmla="*/ 143814 h 152445"/>
                <a:gd name="connsiteX11" fmla="*/ 127583 w 228792"/>
                <a:gd name="connsiteY11" fmla="*/ 131412 h 152445"/>
                <a:gd name="connsiteX12" fmla="*/ 124564 w 228792"/>
                <a:gd name="connsiteY12" fmla="*/ 129285 h 152445"/>
                <a:gd name="connsiteX13" fmla="*/ 121554 w 228792"/>
                <a:gd name="connsiteY13" fmla="*/ 131056 h 152445"/>
                <a:gd name="connsiteX14" fmla="*/ 111449 w 228792"/>
                <a:gd name="connsiteY14" fmla="*/ 138851 h 152445"/>
                <a:gd name="connsiteX15" fmla="*/ 105062 w 228792"/>
                <a:gd name="connsiteY15" fmla="*/ 117057 h 152445"/>
                <a:gd name="connsiteX16" fmla="*/ 91231 w 228792"/>
                <a:gd name="connsiteY16" fmla="*/ 123083 h 152445"/>
                <a:gd name="connsiteX17" fmla="*/ 52042 w 228792"/>
                <a:gd name="connsiteY17" fmla="*/ 138851 h 152445"/>
                <a:gd name="connsiteX18" fmla="*/ 33778 w 228792"/>
                <a:gd name="connsiteY18" fmla="*/ 119185 h 152445"/>
                <a:gd name="connsiteX19" fmla="*/ 45488 w 228792"/>
                <a:gd name="connsiteY19" fmla="*/ 82495 h 152445"/>
                <a:gd name="connsiteX20" fmla="*/ 69957 w 228792"/>
                <a:gd name="connsiteY20" fmla="*/ 68853 h 152445"/>
                <a:gd name="connsiteX21" fmla="*/ 89634 w 228792"/>
                <a:gd name="connsiteY21" fmla="*/ 93484 h 152445"/>
                <a:gd name="connsiteX22" fmla="*/ 91231 w 228792"/>
                <a:gd name="connsiteY22" fmla="*/ 123083 h 152445"/>
                <a:gd name="connsiteX23" fmla="*/ 186545 w 228792"/>
                <a:gd name="connsiteY23" fmla="*/ 24375 h 152445"/>
                <a:gd name="connsiteX24" fmla="*/ 187260 w 228792"/>
                <a:gd name="connsiteY24" fmla="*/ 21532 h 152445"/>
                <a:gd name="connsiteX25" fmla="*/ 184424 w 228792"/>
                <a:gd name="connsiteY25" fmla="*/ 19056 h 152445"/>
                <a:gd name="connsiteX26" fmla="*/ 161728 w 228792"/>
                <a:gd name="connsiteY26" fmla="*/ 20825 h 152445"/>
                <a:gd name="connsiteX27" fmla="*/ 157827 w 228792"/>
                <a:gd name="connsiteY27" fmla="*/ 24899 h 152445"/>
                <a:gd name="connsiteX28" fmla="*/ 162434 w 228792"/>
                <a:gd name="connsiteY28" fmla="*/ 27385 h 152445"/>
                <a:gd name="connsiteX29" fmla="*/ 170942 w 228792"/>
                <a:gd name="connsiteY29" fmla="*/ 30044 h 152445"/>
                <a:gd name="connsiteX30" fmla="*/ 168107 w 228792"/>
                <a:gd name="connsiteY30" fmla="*/ 42446 h 152445"/>
                <a:gd name="connsiteX31" fmla="*/ 164031 w 228792"/>
                <a:gd name="connsiteY31" fmla="*/ 58755 h 152445"/>
                <a:gd name="connsiteX32" fmla="*/ 152330 w 228792"/>
                <a:gd name="connsiteY32" fmla="*/ 105893 h 152445"/>
                <a:gd name="connsiteX33" fmla="*/ 151440 w 228792"/>
                <a:gd name="connsiteY33" fmla="*/ 114571 h 152445"/>
                <a:gd name="connsiteX34" fmla="*/ 177504 w 228792"/>
                <a:gd name="connsiteY34" fmla="*/ 143814 h 152445"/>
                <a:gd name="connsiteX35" fmla="*/ 223255 w 228792"/>
                <a:gd name="connsiteY35" fmla="*/ 93484 h 152445"/>
                <a:gd name="connsiteX36" fmla="*/ 196658 w 228792"/>
                <a:gd name="connsiteY36" fmla="*/ 63891 h 152445"/>
                <a:gd name="connsiteX37" fmla="*/ 174311 w 228792"/>
                <a:gd name="connsiteY37" fmla="*/ 73634 h 152445"/>
                <a:gd name="connsiteX38" fmla="*/ 186545 w 228792"/>
                <a:gd name="connsiteY38" fmla="*/ 24375 h 152445"/>
                <a:gd name="connsiteX39" fmla="*/ 177679 w 228792"/>
                <a:gd name="connsiteY39" fmla="*/ 138851 h 152445"/>
                <a:gd name="connsiteX40" fmla="*/ 164031 w 228792"/>
                <a:gd name="connsiteY40" fmla="*/ 120780 h 152445"/>
                <a:gd name="connsiteX41" fmla="*/ 170593 w 228792"/>
                <a:gd name="connsiteY41" fmla="*/ 88171 h 152445"/>
                <a:gd name="connsiteX42" fmla="*/ 175026 w 228792"/>
                <a:gd name="connsiteY42" fmla="*/ 80549 h 152445"/>
                <a:gd name="connsiteX43" fmla="*/ 196126 w 228792"/>
                <a:gd name="connsiteY43" fmla="*/ 68853 h 152445"/>
                <a:gd name="connsiteX44" fmla="*/ 209067 w 228792"/>
                <a:gd name="connsiteY44" fmla="*/ 86044 h 152445"/>
                <a:gd name="connsiteX45" fmla="*/ 199843 w 228792"/>
                <a:gd name="connsiteY45" fmla="*/ 121663 h 152445"/>
                <a:gd name="connsiteX46" fmla="*/ 177679 w 228792"/>
                <a:gd name="connsiteY46" fmla="*/ 13885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8792" h="152445">
                  <a:moveTo>
                    <a:pt x="105062" y="117057"/>
                  </a:moveTo>
                  <a:cubicBezTo>
                    <a:pt x="121371" y="100216"/>
                    <a:pt x="127933" y="76651"/>
                    <a:pt x="127933" y="74698"/>
                  </a:cubicBezTo>
                  <a:cubicBezTo>
                    <a:pt x="127933" y="72395"/>
                    <a:pt x="125804" y="72395"/>
                    <a:pt x="124922" y="72395"/>
                  </a:cubicBezTo>
                  <a:cubicBezTo>
                    <a:pt x="122436" y="72395"/>
                    <a:pt x="122436" y="72927"/>
                    <a:pt x="121196" y="76826"/>
                  </a:cubicBezTo>
                  <a:cubicBezTo>
                    <a:pt x="118003" y="88522"/>
                    <a:pt x="112156" y="99335"/>
                    <a:pt x="104704" y="108903"/>
                  </a:cubicBezTo>
                  <a:cubicBezTo>
                    <a:pt x="104529" y="106244"/>
                    <a:pt x="104172" y="94373"/>
                    <a:pt x="103823" y="92777"/>
                  </a:cubicBezTo>
                  <a:cubicBezTo>
                    <a:pt x="101161" y="75230"/>
                    <a:pt x="87862" y="63891"/>
                    <a:pt x="70131" y="63891"/>
                  </a:cubicBezTo>
                  <a:cubicBezTo>
                    <a:pt x="44066" y="63891"/>
                    <a:pt x="19066" y="88171"/>
                    <a:pt x="19066" y="112983"/>
                  </a:cubicBezTo>
                  <a:cubicBezTo>
                    <a:pt x="19066" y="129285"/>
                    <a:pt x="30943" y="143814"/>
                    <a:pt x="51510" y="143814"/>
                  </a:cubicBezTo>
                  <a:cubicBezTo>
                    <a:pt x="67827" y="143814"/>
                    <a:pt x="82540" y="136375"/>
                    <a:pt x="92470" y="128753"/>
                  </a:cubicBezTo>
                  <a:cubicBezTo>
                    <a:pt x="96554" y="141686"/>
                    <a:pt x="105594" y="143814"/>
                    <a:pt x="110917" y="143814"/>
                  </a:cubicBezTo>
                  <a:cubicBezTo>
                    <a:pt x="121196" y="143814"/>
                    <a:pt x="127583" y="135136"/>
                    <a:pt x="127583" y="131412"/>
                  </a:cubicBezTo>
                  <a:cubicBezTo>
                    <a:pt x="127583" y="129285"/>
                    <a:pt x="125454" y="129285"/>
                    <a:pt x="124564" y="129285"/>
                  </a:cubicBezTo>
                  <a:cubicBezTo>
                    <a:pt x="122261" y="129285"/>
                    <a:pt x="121903" y="129990"/>
                    <a:pt x="121554" y="131056"/>
                  </a:cubicBezTo>
                  <a:cubicBezTo>
                    <a:pt x="119067" y="137788"/>
                    <a:pt x="113570" y="138851"/>
                    <a:pt x="111449" y="138851"/>
                  </a:cubicBezTo>
                  <a:cubicBezTo>
                    <a:pt x="108962" y="138851"/>
                    <a:pt x="105952" y="138851"/>
                    <a:pt x="105062" y="117057"/>
                  </a:cubicBezTo>
                  <a:close/>
                  <a:moveTo>
                    <a:pt x="91231" y="123083"/>
                  </a:moveTo>
                  <a:cubicBezTo>
                    <a:pt x="73857" y="137256"/>
                    <a:pt x="58787" y="138851"/>
                    <a:pt x="52042" y="138851"/>
                  </a:cubicBezTo>
                  <a:cubicBezTo>
                    <a:pt x="40341" y="138851"/>
                    <a:pt x="33778" y="131056"/>
                    <a:pt x="33778" y="119185"/>
                  </a:cubicBezTo>
                  <a:cubicBezTo>
                    <a:pt x="33778" y="114039"/>
                    <a:pt x="36265" y="94729"/>
                    <a:pt x="45488" y="82495"/>
                  </a:cubicBezTo>
                  <a:cubicBezTo>
                    <a:pt x="53639" y="71863"/>
                    <a:pt x="63744" y="68853"/>
                    <a:pt x="69957" y="68853"/>
                  </a:cubicBezTo>
                  <a:cubicBezTo>
                    <a:pt x="84137" y="68853"/>
                    <a:pt x="88220" y="82495"/>
                    <a:pt x="89634" y="93484"/>
                  </a:cubicBezTo>
                  <a:cubicBezTo>
                    <a:pt x="90699" y="101106"/>
                    <a:pt x="90341" y="113690"/>
                    <a:pt x="91231" y="123083"/>
                  </a:cubicBezTo>
                  <a:close/>
                  <a:moveTo>
                    <a:pt x="186545" y="24375"/>
                  </a:moveTo>
                  <a:cubicBezTo>
                    <a:pt x="186728" y="24018"/>
                    <a:pt x="187260" y="21715"/>
                    <a:pt x="187260" y="21532"/>
                  </a:cubicBezTo>
                  <a:cubicBezTo>
                    <a:pt x="187260" y="20651"/>
                    <a:pt x="186545" y="19056"/>
                    <a:pt x="184424" y="19056"/>
                  </a:cubicBezTo>
                  <a:cubicBezTo>
                    <a:pt x="180873" y="19056"/>
                    <a:pt x="166160" y="20468"/>
                    <a:pt x="161728" y="20825"/>
                  </a:cubicBezTo>
                  <a:cubicBezTo>
                    <a:pt x="160305" y="21000"/>
                    <a:pt x="157827" y="21183"/>
                    <a:pt x="157827" y="24899"/>
                  </a:cubicBezTo>
                  <a:cubicBezTo>
                    <a:pt x="157827" y="27385"/>
                    <a:pt x="160305" y="27385"/>
                    <a:pt x="162434" y="27385"/>
                  </a:cubicBezTo>
                  <a:cubicBezTo>
                    <a:pt x="170942" y="27385"/>
                    <a:pt x="170942" y="28622"/>
                    <a:pt x="170942" y="30044"/>
                  </a:cubicBezTo>
                  <a:cubicBezTo>
                    <a:pt x="170942" y="31283"/>
                    <a:pt x="169171" y="38373"/>
                    <a:pt x="168107" y="42446"/>
                  </a:cubicBezTo>
                  <a:lnTo>
                    <a:pt x="164031" y="58755"/>
                  </a:lnTo>
                  <a:cubicBezTo>
                    <a:pt x="162434" y="64773"/>
                    <a:pt x="152679" y="103590"/>
                    <a:pt x="152330" y="105893"/>
                  </a:cubicBezTo>
                  <a:cubicBezTo>
                    <a:pt x="151440" y="110141"/>
                    <a:pt x="151440" y="112451"/>
                    <a:pt x="151440" y="114571"/>
                  </a:cubicBezTo>
                  <a:cubicBezTo>
                    <a:pt x="151440" y="132476"/>
                    <a:pt x="162792" y="143814"/>
                    <a:pt x="177504" y="143814"/>
                  </a:cubicBezTo>
                  <a:cubicBezTo>
                    <a:pt x="199669" y="143814"/>
                    <a:pt x="223255" y="119717"/>
                    <a:pt x="223255" y="93484"/>
                  </a:cubicBezTo>
                  <a:cubicBezTo>
                    <a:pt x="223255" y="72752"/>
                    <a:pt x="208892" y="63891"/>
                    <a:pt x="196658" y="63891"/>
                  </a:cubicBezTo>
                  <a:cubicBezTo>
                    <a:pt x="187435" y="63891"/>
                    <a:pt x="179634" y="69029"/>
                    <a:pt x="174311" y="73634"/>
                  </a:cubicBezTo>
                  <a:lnTo>
                    <a:pt x="186545" y="24375"/>
                  </a:lnTo>
                  <a:close/>
                  <a:moveTo>
                    <a:pt x="177679" y="138851"/>
                  </a:moveTo>
                  <a:cubicBezTo>
                    <a:pt x="168997" y="138851"/>
                    <a:pt x="164031" y="131229"/>
                    <a:pt x="164031" y="120780"/>
                  </a:cubicBezTo>
                  <a:cubicBezTo>
                    <a:pt x="164031" y="114222"/>
                    <a:pt x="165628" y="108196"/>
                    <a:pt x="170593" y="88171"/>
                  </a:cubicBezTo>
                  <a:cubicBezTo>
                    <a:pt x="171658" y="84806"/>
                    <a:pt x="171658" y="84448"/>
                    <a:pt x="175026" y="80549"/>
                  </a:cubicBezTo>
                  <a:cubicBezTo>
                    <a:pt x="181763" y="72752"/>
                    <a:pt x="189738" y="68853"/>
                    <a:pt x="196126" y="68853"/>
                  </a:cubicBezTo>
                  <a:cubicBezTo>
                    <a:pt x="203037" y="68853"/>
                    <a:pt x="209067" y="73991"/>
                    <a:pt x="209067" y="86044"/>
                  </a:cubicBezTo>
                  <a:cubicBezTo>
                    <a:pt x="209067" y="93309"/>
                    <a:pt x="205166" y="111388"/>
                    <a:pt x="199843" y="121663"/>
                  </a:cubicBezTo>
                  <a:cubicBezTo>
                    <a:pt x="195593" y="130349"/>
                    <a:pt x="186728" y="138851"/>
                    <a:pt x="177679" y="1388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BACE6C18-CC91-48CE-B43F-0F5835F13221}"/>
                </a:ext>
              </a:extLst>
            </p:cNvPr>
            <p:cNvSpPr/>
            <p:nvPr>
              <p:custDataLst>
                <p:tags r:id="rId134"/>
              </p:custDataLst>
            </p:nvPr>
          </p:nvSpPr>
          <p:spPr>
            <a:xfrm>
              <a:off x="10804341" y="-12851769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6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6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7" y="29179"/>
                  </a:cubicBezTo>
                  <a:lnTo>
                    <a:pt x="178856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6" y="68148"/>
                  </a:cubicBezTo>
                  <a:lnTo>
                    <a:pt x="27677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BC23DCCE-954A-40A7-ADE0-EC60277788E0}"/>
                </a:ext>
              </a:extLst>
            </p:cNvPr>
            <p:cNvSpPr/>
            <p:nvPr>
              <p:custDataLst>
                <p:tags r:id="rId135"/>
              </p:custDataLst>
            </p:nvPr>
          </p:nvSpPr>
          <p:spPr>
            <a:xfrm>
              <a:off x="11078511" y="-12827219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7 w 177949"/>
                <a:gd name="connsiteY1" fmla="*/ 24113 h 25407"/>
                <a:gd name="connsiteX2" fmla="*/ 164921 w 177949"/>
                <a:gd name="connsiteY2" fmla="*/ 19056 h 25407"/>
                <a:gd name="connsiteX3" fmla="*/ 27923 w 177949"/>
                <a:gd name="connsiteY3" fmla="*/ 19056 h 25407"/>
                <a:gd name="connsiteX4" fmla="*/ 19066 w 177949"/>
                <a:gd name="connsiteY4" fmla="*/ 24113 h 25407"/>
                <a:gd name="connsiteX5" fmla="*/ 27923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6" y="29179"/>
                    <a:pt x="173787" y="29179"/>
                    <a:pt x="173787" y="24113"/>
                  </a:cubicBezTo>
                  <a:cubicBezTo>
                    <a:pt x="173787" y="19056"/>
                    <a:pt x="169226" y="19056"/>
                    <a:pt x="164921" y="19056"/>
                  </a:cubicBezTo>
                  <a:lnTo>
                    <a:pt x="27923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3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5118A9F4-8D49-4C8E-A105-A325307B0D19}"/>
                </a:ext>
              </a:extLst>
            </p:cNvPr>
            <p:cNvSpPr/>
            <p:nvPr>
              <p:custDataLst>
                <p:tags r:id="rId136"/>
              </p:custDataLst>
            </p:nvPr>
          </p:nvSpPr>
          <p:spPr>
            <a:xfrm>
              <a:off x="11266380" y="-12934534"/>
              <a:ext cx="127107" cy="203260"/>
            </a:xfrm>
            <a:custGeom>
              <a:avLst/>
              <a:gdLst>
                <a:gd name="connsiteX0" fmla="*/ 67685 w 127106"/>
                <a:gd name="connsiteY0" fmla="*/ 21842 h 203260"/>
                <a:gd name="connsiteX1" fmla="*/ 64395 w 127106"/>
                <a:gd name="connsiteY1" fmla="*/ 19056 h 203260"/>
                <a:gd name="connsiteX2" fmla="*/ 33501 w 127106"/>
                <a:gd name="connsiteY2" fmla="*/ 21588 h 203260"/>
                <a:gd name="connsiteX3" fmla="*/ 28686 w 127106"/>
                <a:gd name="connsiteY3" fmla="*/ 26647 h 203260"/>
                <a:gd name="connsiteX4" fmla="*/ 34764 w 127106"/>
                <a:gd name="connsiteY4" fmla="*/ 29688 h 203260"/>
                <a:gd name="connsiteX5" fmla="*/ 47426 w 127106"/>
                <a:gd name="connsiteY5" fmla="*/ 33991 h 203260"/>
                <a:gd name="connsiteX6" fmla="*/ 43883 w 127106"/>
                <a:gd name="connsiteY6" fmla="*/ 49680 h 203260"/>
                <a:gd name="connsiteX7" fmla="*/ 23117 w 127106"/>
                <a:gd name="connsiteY7" fmla="*/ 132191 h 203260"/>
                <a:gd name="connsiteX8" fmla="*/ 19066 w 127106"/>
                <a:gd name="connsiteY8" fmla="*/ 157749 h 203260"/>
                <a:gd name="connsiteX9" fmla="*/ 51224 w 127106"/>
                <a:gd name="connsiteY9" fmla="*/ 197488 h 203260"/>
                <a:gd name="connsiteX10" fmla="*/ 112251 w 127106"/>
                <a:gd name="connsiteY10" fmla="*/ 123330 h 203260"/>
                <a:gd name="connsiteX11" fmla="*/ 78576 w 127106"/>
                <a:gd name="connsiteY11" fmla="*/ 82837 h 203260"/>
                <a:gd name="connsiteX12" fmla="*/ 48951 w 127106"/>
                <a:gd name="connsiteY12" fmla="*/ 98017 h 203260"/>
                <a:gd name="connsiteX13" fmla="*/ 67685 w 127106"/>
                <a:gd name="connsiteY13" fmla="*/ 21842 h 203260"/>
                <a:gd name="connsiteX14" fmla="*/ 43883 w 127106"/>
                <a:gd name="connsiteY14" fmla="*/ 117510 h 203260"/>
                <a:gd name="connsiteX15" fmla="*/ 47681 w 127106"/>
                <a:gd name="connsiteY15" fmla="*/ 108649 h 203260"/>
                <a:gd name="connsiteX16" fmla="*/ 78067 w 127106"/>
                <a:gd name="connsiteY16" fmla="*/ 88402 h 203260"/>
                <a:gd name="connsiteX17" fmla="*/ 94019 w 127106"/>
                <a:gd name="connsiteY17" fmla="*/ 112189 h 203260"/>
                <a:gd name="connsiteX18" fmla="*/ 81110 w 127106"/>
                <a:gd name="connsiteY18" fmla="*/ 165847 h 203260"/>
                <a:gd name="connsiteX19" fmla="*/ 51224 w 127106"/>
                <a:gd name="connsiteY19" fmla="*/ 191914 h 203260"/>
                <a:gd name="connsiteX20" fmla="*/ 34263 w 127106"/>
                <a:gd name="connsiteY20" fmla="*/ 166356 h 203260"/>
                <a:gd name="connsiteX21" fmla="*/ 38314 w 127106"/>
                <a:gd name="connsiteY21" fmla="*/ 140790 h 203260"/>
                <a:gd name="connsiteX22" fmla="*/ 43883 w 127106"/>
                <a:gd name="connsiteY22" fmla="*/ 1175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203260">
                  <a:moveTo>
                    <a:pt x="67685" y="21842"/>
                  </a:moveTo>
                  <a:cubicBezTo>
                    <a:pt x="67685" y="21588"/>
                    <a:pt x="67685" y="19056"/>
                    <a:pt x="64395" y="19056"/>
                  </a:cubicBezTo>
                  <a:cubicBezTo>
                    <a:pt x="58572" y="19056"/>
                    <a:pt x="40086" y="21079"/>
                    <a:pt x="33501" y="21588"/>
                  </a:cubicBezTo>
                  <a:cubicBezTo>
                    <a:pt x="31475" y="21842"/>
                    <a:pt x="28686" y="22097"/>
                    <a:pt x="28686" y="26647"/>
                  </a:cubicBezTo>
                  <a:cubicBezTo>
                    <a:pt x="28686" y="29688"/>
                    <a:pt x="30966" y="29688"/>
                    <a:pt x="34764" y="29688"/>
                  </a:cubicBezTo>
                  <a:cubicBezTo>
                    <a:pt x="46926" y="29688"/>
                    <a:pt x="47426" y="31457"/>
                    <a:pt x="47426" y="33991"/>
                  </a:cubicBezTo>
                  <a:cubicBezTo>
                    <a:pt x="47426" y="35760"/>
                    <a:pt x="45147" y="44367"/>
                    <a:pt x="43883" y="49680"/>
                  </a:cubicBezTo>
                  <a:lnTo>
                    <a:pt x="23117" y="132191"/>
                  </a:lnTo>
                  <a:cubicBezTo>
                    <a:pt x="20082" y="144839"/>
                    <a:pt x="19066" y="148888"/>
                    <a:pt x="19066" y="157749"/>
                  </a:cubicBezTo>
                  <a:cubicBezTo>
                    <a:pt x="19066" y="181790"/>
                    <a:pt x="32491" y="197488"/>
                    <a:pt x="51224" y="197488"/>
                  </a:cubicBezTo>
                  <a:cubicBezTo>
                    <a:pt x="81110" y="197488"/>
                    <a:pt x="112251" y="159774"/>
                    <a:pt x="112251" y="123330"/>
                  </a:cubicBezTo>
                  <a:cubicBezTo>
                    <a:pt x="112251" y="100297"/>
                    <a:pt x="98833" y="82837"/>
                    <a:pt x="78576" y="82837"/>
                  </a:cubicBezTo>
                  <a:cubicBezTo>
                    <a:pt x="66930" y="82837"/>
                    <a:pt x="56546" y="90173"/>
                    <a:pt x="48951" y="98017"/>
                  </a:cubicBezTo>
                  <a:lnTo>
                    <a:pt x="67685" y="21842"/>
                  </a:lnTo>
                  <a:close/>
                  <a:moveTo>
                    <a:pt x="43883" y="117510"/>
                  </a:moveTo>
                  <a:cubicBezTo>
                    <a:pt x="45400" y="111944"/>
                    <a:pt x="45400" y="111436"/>
                    <a:pt x="47681" y="108649"/>
                  </a:cubicBezTo>
                  <a:cubicBezTo>
                    <a:pt x="60089" y="92197"/>
                    <a:pt x="71481" y="88402"/>
                    <a:pt x="78067" y="88402"/>
                  </a:cubicBezTo>
                  <a:cubicBezTo>
                    <a:pt x="87187" y="88402"/>
                    <a:pt x="94019" y="95993"/>
                    <a:pt x="94019" y="112189"/>
                  </a:cubicBezTo>
                  <a:cubicBezTo>
                    <a:pt x="94019" y="127125"/>
                    <a:pt x="85670" y="156232"/>
                    <a:pt x="81110" y="165847"/>
                  </a:cubicBezTo>
                  <a:cubicBezTo>
                    <a:pt x="72752" y="182807"/>
                    <a:pt x="61107" y="191914"/>
                    <a:pt x="51224" y="191914"/>
                  </a:cubicBezTo>
                  <a:cubicBezTo>
                    <a:pt x="42620" y="191914"/>
                    <a:pt x="34263" y="185086"/>
                    <a:pt x="34263" y="166356"/>
                  </a:cubicBezTo>
                  <a:cubicBezTo>
                    <a:pt x="34263" y="161544"/>
                    <a:pt x="34263" y="156741"/>
                    <a:pt x="38314" y="140790"/>
                  </a:cubicBezTo>
                  <a:lnTo>
                    <a:pt x="43883" y="1175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1A3C6280-1B16-489E-A5F2-001054846CF1}"/>
                </a:ext>
              </a:extLst>
            </p:cNvPr>
            <p:cNvSpPr/>
            <p:nvPr>
              <p:custDataLst>
                <p:tags r:id="rId137"/>
              </p:custDataLst>
            </p:nvPr>
          </p:nvSpPr>
          <p:spPr>
            <a:xfrm>
              <a:off x="11424226" y="-12840378"/>
              <a:ext cx="50843" cy="50815"/>
            </a:xfrm>
            <a:custGeom>
              <a:avLst/>
              <a:gdLst>
                <a:gd name="connsiteX0" fmla="*/ 39284 w 50842"/>
                <a:gd name="connsiteY0" fmla="*/ 29339 h 50815"/>
                <a:gd name="connsiteX1" fmla="*/ 29179 w 50842"/>
                <a:gd name="connsiteY1" fmla="*/ 19056 h 50815"/>
                <a:gd name="connsiteX2" fmla="*/ 19066 w 50842"/>
                <a:gd name="connsiteY2" fmla="*/ 29163 h 50815"/>
                <a:gd name="connsiteX3" fmla="*/ 29179 w 50842"/>
                <a:gd name="connsiteY3" fmla="*/ 39437 h 50815"/>
                <a:gd name="connsiteX4" fmla="*/ 39284 w 50842"/>
                <a:gd name="connsiteY4" fmla="*/ 29339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39284" y="29339"/>
                  </a:moveTo>
                  <a:cubicBezTo>
                    <a:pt x="39284" y="23669"/>
                    <a:pt x="34851" y="19056"/>
                    <a:pt x="29179" y="19056"/>
                  </a:cubicBezTo>
                  <a:cubicBezTo>
                    <a:pt x="23149" y="19056"/>
                    <a:pt x="19066" y="24018"/>
                    <a:pt x="19066" y="29163"/>
                  </a:cubicBezTo>
                  <a:cubicBezTo>
                    <a:pt x="19066" y="34833"/>
                    <a:pt x="23499" y="39437"/>
                    <a:pt x="29179" y="39437"/>
                  </a:cubicBezTo>
                  <a:cubicBezTo>
                    <a:pt x="35201" y="39437"/>
                    <a:pt x="39284" y="34475"/>
                    <a:pt x="39284" y="293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078ADDCE-3473-4B43-BEE5-24AF7FFCF753}"/>
                </a:ext>
              </a:extLst>
            </p:cNvPr>
            <p:cNvSpPr/>
            <p:nvPr>
              <p:custDataLst>
                <p:tags r:id="rId138"/>
              </p:custDataLst>
            </p:nvPr>
          </p:nvSpPr>
          <p:spPr>
            <a:xfrm>
              <a:off x="11374177" y="-12799083"/>
              <a:ext cx="127107" cy="101630"/>
            </a:xfrm>
            <a:custGeom>
              <a:avLst/>
              <a:gdLst>
                <a:gd name="connsiteX0" fmla="*/ 105062 w 127106"/>
                <a:gd name="connsiteY0" fmla="*/ 72222 h 101630"/>
                <a:gd name="connsiteX1" fmla="*/ 127933 w 127106"/>
                <a:gd name="connsiteY1" fmla="*/ 29863 h 101630"/>
                <a:gd name="connsiteX2" fmla="*/ 124922 w 127106"/>
                <a:gd name="connsiteY2" fmla="*/ 27560 h 101630"/>
                <a:gd name="connsiteX3" fmla="*/ 121197 w 127106"/>
                <a:gd name="connsiteY3" fmla="*/ 31990 h 101630"/>
                <a:gd name="connsiteX4" fmla="*/ 104704 w 127106"/>
                <a:gd name="connsiteY4" fmla="*/ 64068 h 101630"/>
                <a:gd name="connsiteX5" fmla="*/ 103823 w 127106"/>
                <a:gd name="connsiteY5" fmla="*/ 47942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0 w 127106"/>
                <a:gd name="connsiteY9" fmla="*/ 83917 h 101630"/>
                <a:gd name="connsiteX10" fmla="*/ 110917 w 127106"/>
                <a:gd name="connsiteY10" fmla="*/ 98978 h 101630"/>
                <a:gd name="connsiteX11" fmla="*/ 127584 w 127106"/>
                <a:gd name="connsiteY11" fmla="*/ 86577 h 101630"/>
                <a:gd name="connsiteX12" fmla="*/ 124564 w 127106"/>
                <a:gd name="connsiteY12" fmla="*/ 84449 h 101630"/>
                <a:gd name="connsiteX13" fmla="*/ 121554 w 127106"/>
                <a:gd name="connsiteY13" fmla="*/ 86220 h 101630"/>
                <a:gd name="connsiteX14" fmla="*/ 111449 w 127106"/>
                <a:gd name="connsiteY14" fmla="*/ 94016 h 101630"/>
                <a:gd name="connsiteX15" fmla="*/ 105062 w 127106"/>
                <a:gd name="connsiteY15" fmla="*/ 72222 h 101630"/>
                <a:gd name="connsiteX16" fmla="*/ 91231 w 127106"/>
                <a:gd name="connsiteY16" fmla="*/ 78248 h 101630"/>
                <a:gd name="connsiteX17" fmla="*/ 52042 w 127106"/>
                <a:gd name="connsiteY17" fmla="*/ 94016 h 101630"/>
                <a:gd name="connsiteX18" fmla="*/ 33779 w 127106"/>
                <a:gd name="connsiteY18" fmla="*/ 74349 h 101630"/>
                <a:gd name="connsiteX19" fmla="*/ 45489 w 127106"/>
                <a:gd name="connsiteY19" fmla="*/ 37660 h 101630"/>
                <a:gd name="connsiteX20" fmla="*/ 69957 w 127106"/>
                <a:gd name="connsiteY20" fmla="*/ 24018 h 101630"/>
                <a:gd name="connsiteX21" fmla="*/ 89634 w 127106"/>
                <a:gd name="connsiteY21" fmla="*/ 48649 h 101630"/>
                <a:gd name="connsiteX22" fmla="*/ 91231 w 127106"/>
                <a:gd name="connsiteY22" fmla="*/ 78248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2"/>
                  </a:moveTo>
                  <a:cubicBezTo>
                    <a:pt x="121371" y="55381"/>
                    <a:pt x="127933" y="31815"/>
                    <a:pt x="127933" y="29863"/>
                  </a:cubicBezTo>
                  <a:cubicBezTo>
                    <a:pt x="127933" y="27560"/>
                    <a:pt x="125804" y="27560"/>
                    <a:pt x="124922" y="27560"/>
                  </a:cubicBezTo>
                  <a:cubicBezTo>
                    <a:pt x="122436" y="27560"/>
                    <a:pt x="122436" y="28092"/>
                    <a:pt x="121197" y="31990"/>
                  </a:cubicBezTo>
                  <a:cubicBezTo>
                    <a:pt x="118003" y="43686"/>
                    <a:pt x="112156" y="54500"/>
                    <a:pt x="104704" y="64068"/>
                  </a:cubicBezTo>
                  <a:cubicBezTo>
                    <a:pt x="104529" y="61408"/>
                    <a:pt x="104172" y="49537"/>
                    <a:pt x="103823" y="47942"/>
                  </a:cubicBezTo>
                  <a:cubicBezTo>
                    <a:pt x="101161" y="30395"/>
                    <a:pt x="87863" y="19056"/>
                    <a:pt x="70131" y="19056"/>
                  </a:cubicBezTo>
                  <a:cubicBezTo>
                    <a:pt x="44066" y="19056"/>
                    <a:pt x="19066" y="43336"/>
                    <a:pt x="19066" y="68148"/>
                  </a:cubicBezTo>
                  <a:cubicBezTo>
                    <a:pt x="19066" y="84449"/>
                    <a:pt x="30943" y="98978"/>
                    <a:pt x="51510" y="98978"/>
                  </a:cubicBezTo>
                  <a:cubicBezTo>
                    <a:pt x="67827" y="98978"/>
                    <a:pt x="82540" y="91539"/>
                    <a:pt x="92470" y="83917"/>
                  </a:cubicBezTo>
                  <a:cubicBezTo>
                    <a:pt x="96554" y="96851"/>
                    <a:pt x="105594" y="98978"/>
                    <a:pt x="110917" y="98978"/>
                  </a:cubicBezTo>
                  <a:cubicBezTo>
                    <a:pt x="121197" y="98978"/>
                    <a:pt x="127584" y="90300"/>
                    <a:pt x="127584" y="86577"/>
                  </a:cubicBezTo>
                  <a:cubicBezTo>
                    <a:pt x="127584" y="84449"/>
                    <a:pt x="125454" y="84449"/>
                    <a:pt x="124564" y="84449"/>
                  </a:cubicBezTo>
                  <a:cubicBezTo>
                    <a:pt x="122261" y="84449"/>
                    <a:pt x="121903" y="85155"/>
                    <a:pt x="121554" y="86220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2" y="94016"/>
                    <a:pt x="105062" y="72222"/>
                  </a:cubicBezTo>
                  <a:close/>
                  <a:moveTo>
                    <a:pt x="91231" y="78248"/>
                  </a:moveTo>
                  <a:cubicBezTo>
                    <a:pt x="73857" y="92420"/>
                    <a:pt x="58787" y="94016"/>
                    <a:pt x="52042" y="94016"/>
                  </a:cubicBezTo>
                  <a:cubicBezTo>
                    <a:pt x="40341" y="94016"/>
                    <a:pt x="33779" y="86220"/>
                    <a:pt x="33779" y="74349"/>
                  </a:cubicBezTo>
                  <a:cubicBezTo>
                    <a:pt x="33779" y="69204"/>
                    <a:pt x="36265" y="49894"/>
                    <a:pt x="45489" y="37660"/>
                  </a:cubicBezTo>
                  <a:cubicBezTo>
                    <a:pt x="53639" y="27028"/>
                    <a:pt x="63744" y="24018"/>
                    <a:pt x="69957" y="24018"/>
                  </a:cubicBezTo>
                  <a:cubicBezTo>
                    <a:pt x="84137" y="24018"/>
                    <a:pt x="88220" y="37660"/>
                    <a:pt x="89634" y="48649"/>
                  </a:cubicBezTo>
                  <a:cubicBezTo>
                    <a:pt x="90699" y="56271"/>
                    <a:pt x="90341" y="68855"/>
                    <a:pt x="91231" y="782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AA6F4689-9767-44EF-840E-81A1C9FB50D4}"/>
                </a:ext>
              </a:extLst>
            </p:cNvPr>
            <p:cNvSpPr/>
            <p:nvPr>
              <p:custDataLst>
                <p:tags r:id="rId139"/>
              </p:custDataLst>
            </p:nvPr>
          </p:nvSpPr>
          <p:spPr>
            <a:xfrm>
              <a:off x="11520917" y="-12937320"/>
              <a:ext cx="152528" cy="254075"/>
            </a:xfrm>
            <a:custGeom>
              <a:avLst/>
              <a:gdLst>
                <a:gd name="connsiteX0" fmla="*/ 98579 w 152528"/>
                <a:gd name="connsiteY0" fmla="*/ 96254 h 254075"/>
                <a:gd name="connsiteX1" fmla="*/ 120362 w 152528"/>
                <a:gd name="connsiteY1" fmla="*/ 96254 h 254075"/>
                <a:gd name="connsiteX2" fmla="*/ 127956 w 152528"/>
                <a:gd name="connsiteY2" fmla="*/ 91189 h 254075"/>
                <a:gd name="connsiteX3" fmla="*/ 121116 w 152528"/>
                <a:gd name="connsiteY3" fmla="*/ 88402 h 254075"/>
                <a:gd name="connsiteX4" fmla="*/ 100104 w 152528"/>
                <a:gd name="connsiteY4" fmla="*/ 88402 h 254075"/>
                <a:gd name="connsiteX5" fmla="*/ 105419 w 152528"/>
                <a:gd name="connsiteY5" fmla="*/ 59557 h 254075"/>
                <a:gd name="connsiteX6" fmla="*/ 111496 w 152528"/>
                <a:gd name="connsiteY6" fmla="*/ 33236 h 254075"/>
                <a:gd name="connsiteX7" fmla="*/ 123396 w 152528"/>
                <a:gd name="connsiteY7" fmla="*/ 24629 h 254075"/>
                <a:gd name="connsiteX8" fmla="*/ 135805 w 152528"/>
                <a:gd name="connsiteY8" fmla="*/ 29187 h 254075"/>
                <a:gd name="connsiteX9" fmla="*/ 122133 w 152528"/>
                <a:gd name="connsiteY9" fmla="*/ 42850 h 254075"/>
                <a:gd name="connsiteX10" fmla="*/ 131499 w 152528"/>
                <a:gd name="connsiteY10" fmla="*/ 51704 h 254075"/>
                <a:gd name="connsiteX11" fmla="*/ 145426 w 152528"/>
                <a:gd name="connsiteY11" fmla="*/ 36523 h 254075"/>
                <a:gd name="connsiteX12" fmla="*/ 123396 w 152528"/>
                <a:gd name="connsiteY12" fmla="*/ 19056 h 254075"/>
                <a:gd name="connsiteX13" fmla="*/ 91239 w 152528"/>
                <a:gd name="connsiteY13" fmla="*/ 48670 h 254075"/>
                <a:gd name="connsiteX14" fmla="*/ 82881 w 152528"/>
                <a:gd name="connsiteY14" fmla="*/ 88402 h 254075"/>
                <a:gd name="connsiteX15" fmla="*/ 65412 w 152528"/>
                <a:gd name="connsiteY15" fmla="*/ 88402 h 254075"/>
                <a:gd name="connsiteX16" fmla="*/ 57809 w 152528"/>
                <a:gd name="connsiteY16" fmla="*/ 93214 h 254075"/>
                <a:gd name="connsiteX17" fmla="*/ 64903 w 152528"/>
                <a:gd name="connsiteY17" fmla="*/ 96254 h 254075"/>
                <a:gd name="connsiteX18" fmla="*/ 81618 w 152528"/>
                <a:gd name="connsiteY18" fmla="*/ 96254 h 254075"/>
                <a:gd name="connsiteX19" fmla="*/ 62624 w 152528"/>
                <a:gd name="connsiteY19" fmla="*/ 196225 h 254075"/>
                <a:gd name="connsiteX20" fmla="*/ 40594 w 152528"/>
                <a:gd name="connsiteY20" fmla="*/ 243800 h 254075"/>
                <a:gd name="connsiteX21" fmla="*/ 28440 w 152528"/>
                <a:gd name="connsiteY21" fmla="*/ 239252 h 254075"/>
                <a:gd name="connsiteX22" fmla="*/ 42366 w 152528"/>
                <a:gd name="connsiteY22" fmla="*/ 225579 h 254075"/>
                <a:gd name="connsiteX23" fmla="*/ 32999 w 152528"/>
                <a:gd name="connsiteY23" fmla="*/ 216726 h 254075"/>
                <a:gd name="connsiteX24" fmla="*/ 19066 w 152528"/>
                <a:gd name="connsiteY24" fmla="*/ 231907 h 254075"/>
                <a:gd name="connsiteX25" fmla="*/ 40594 w 152528"/>
                <a:gd name="connsiteY25" fmla="*/ 249375 h 254075"/>
                <a:gd name="connsiteX26" fmla="*/ 69209 w 152528"/>
                <a:gd name="connsiteY26" fmla="*/ 224825 h 254075"/>
                <a:gd name="connsiteX27" fmla="*/ 83390 w 152528"/>
                <a:gd name="connsiteY27" fmla="*/ 176479 h 254075"/>
                <a:gd name="connsiteX28" fmla="*/ 98579 w 152528"/>
                <a:gd name="connsiteY28" fmla="*/ 96254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254075">
                  <a:moveTo>
                    <a:pt x="98579" y="96254"/>
                  </a:moveTo>
                  <a:lnTo>
                    <a:pt x="120362" y="96254"/>
                  </a:lnTo>
                  <a:cubicBezTo>
                    <a:pt x="125423" y="96254"/>
                    <a:pt x="127956" y="96254"/>
                    <a:pt x="127956" y="91189"/>
                  </a:cubicBezTo>
                  <a:cubicBezTo>
                    <a:pt x="127956" y="88402"/>
                    <a:pt x="125423" y="88402"/>
                    <a:pt x="121116" y="88402"/>
                  </a:cubicBezTo>
                  <a:lnTo>
                    <a:pt x="100104" y="88402"/>
                  </a:lnTo>
                  <a:lnTo>
                    <a:pt x="105419" y="59557"/>
                  </a:lnTo>
                  <a:cubicBezTo>
                    <a:pt x="106436" y="54236"/>
                    <a:pt x="109979" y="36269"/>
                    <a:pt x="111496" y="33236"/>
                  </a:cubicBezTo>
                  <a:cubicBezTo>
                    <a:pt x="113776" y="28424"/>
                    <a:pt x="118082" y="24629"/>
                    <a:pt x="123396" y="24629"/>
                  </a:cubicBezTo>
                  <a:cubicBezTo>
                    <a:pt x="124413" y="24629"/>
                    <a:pt x="130999" y="24629"/>
                    <a:pt x="135805" y="29187"/>
                  </a:cubicBezTo>
                  <a:cubicBezTo>
                    <a:pt x="124668" y="30195"/>
                    <a:pt x="122133" y="39056"/>
                    <a:pt x="122133" y="42850"/>
                  </a:cubicBezTo>
                  <a:cubicBezTo>
                    <a:pt x="122133" y="48670"/>
                    <a:pt x="126693" y="51704"/>
                    <a:pt x="131499" y="51704"/>
                  </a:cubicBezTo>
                  <a:cubicBezTo>
                    <a:pt x="138085" y="51704"/>
                    <a:pt x="145426" y="46138"/>
                    <a:pt x="145426" y="36523"/>
                  </a:cubicBezTo>
                  <a:cubicBezTo>
                    <a:pt x="145426" y="24883"/>
                    <a:pt x="133779" y="19056"/>
                    <a:pt x="123396" y="19056"/>
                  </a:cubicBezTo>
                  <a:cubicBezTo>
                    <a:pt x="114793" y="19056"/>
                    <a:pt x="98833" y="23613"/>
                    <a:pt x="91239" y="48670"/>
                  </a:cubicBezTo>
                  <a:cubicBezTo>
                    <a:pt x="89721" y="53983"/>
                    <a:pt x="88958" y="56516"/>
                    <a:pt x="82881" y="88402"/>
                  </a:cubicBezTo>
                  <a:lnTo>
                    <a:pt x="65412" y="88402"/>
                  </a:lnTo>
                  <a:cubicBezTo>
                    <a:pt x="60598" y="88402"/>
                    <a:pt x="57809" y="88402"/>
                    <a:pt x="57809" y="93214"/>
                  </a:cubicBezTo>
                  <a:cubicBezTo>
                    <a:pt x="57809" y="96254"/>
                    <a:pt x="60089" y="96254"/>
                    <a:pt x="64903" y="96254"/>
                  </a:cubicBezTo>
                  <a:lnTo>
                    <a:pt x="81618" y="96254"/>
                  </a:lnTo>
                  <a:lnTo>
                    <a:pt x="62624" y="196225"/>
                  </a:lnTo>
                  <a:cubicBezTo>
                    <a:pt x="58064" y="220775"/>
                    <a:pt x="53758" y="243800"/>
                    <a:pt x="40594" y="243800"/>
                  </a:cubicBezTo>
                  <a:cubicBezTo>
                    <a:pt x="39577" y="243800"/>
                    <a:pt x="33246" y="243800"/>
                    <a:pt x="28440" y="239252"/>
                  </a:cubicBezTo>
                  <a:cubicBezTo>
                    <a:pt x="40085" y="238489"/>
                    <a:pt x="42366" y="229374"/>
                    <a:pt x="42366" y="225579"/>
                  </a:cubicBezTo>
                  <a:cubicBezTo>
                    <a:pt x="42366" y="219759"/>
                    <a:pt x="37806" y="216726"/>
                    <a:pt x="32999" y="216726"/>
                  </a:cubicBezTo>
                  <a:cubicBezTo>
                    <a:pt x="26414" y="216726"/>
                    <a:pt x="19066" y="222291"/>
                    <a:pt x="19066" y="231907"/>
                  </a:cubicBezTo>
                  <a:cubicBezTo>
                    <a:pt x="19066" y="243301"/>
                    <a:pt x="30211" y="249375"/>
                    <a:pt x="40594" y="249375"/>
                  </a:cubicBezTo>
                  <a:cubicBezTo>
                    <a:pt x="54521" y="249375"/>
                    <a:pt x="64649" y="234440"/>
                    <a:pt x="69209" y="224825"/>
                  </a:cubicBezTo>
                  <a:cubicBezTo>
                    <a:pt x="77312" y="208874"/>
                    <a:pt x="83135" y="178250"/>
                    <a:pt x="83390" y="176479"/>
                  </a:cubicBezTo>
                  <a:lnTo>
                    <a:pt x="98579" y="962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5EFE5BA6-A7D8-43F3-9D18-928CCC1838F8}"/>
                </a:ext>
              </a:extLst>
            </p:cNvPr>
            <p:cNvSpPr/>
            <p:nvPr>
              <p:custDataLst>
                <p:tags r:id="rId140"/>
              </p:custDataLst>
            </p:nvPr>
          </p:nvSpPr>
          <p:spPr>
            <a:xfrm>
              <a:off x="11643206" y="-12843919"/>
              <a:ext cx="101685" cy="152445"/>
            </a:xfrm>
            <a:custGeom>
              <a:avLst/>
              <a:gdLst>
                <a:gd name="connsiteX0" fmla="*/ 54171 w 101685"/>
                <a:gd name="connsiteY0" fmla="*/ 24375 h 152445"/>
                <a:gd name="connsiteX1" fmla="*/ 54886 w 101685"/>
                <a:gd name="connsiteY1" fmla="*/ 21532 h 152445"/>
                <a:gd name="connsiteX2" fmla="*/ 52050 w 101685"/>
                <a:gd name="connsiteY2" fmla="*/ 19056 h 152445"/>
                <a:gd name="connsiteX3" fmla="*/ 29353 w 101685"/>
                <a:gd name="connsiteY3" fmla="*/ 20825 h 152445"/>
                <a:gd name="connsiteX4" fmla="*/ 25453 w 101685"/>
                <a:gd name="connsiteY4" fmla="*/ 24899 h 152445"/>
                <a:gd name="connsiteX5" fmla="*/ 30061 w 101685"/>
                <a:gd name="connsiteY5" fmla="*/ 27385 h 152445"/>
                <a:gd name="connsiteX6" fmla="*/ 38569 w 101685"/>
                <a:gd name="connsiteY6" fmla="*/ 30044 h 152445"/>
                <a:gd name="connsiteX7" fmla="*/ 35732 w 101685"/>
                <a:gd name="connsiteY7" fmla="*/ 42446 h 152445"/>
                <a:gd name="connsiteX8" fmla="*/ 31657 w 101685"/>
                <a:gd name="connsiteY8" fmla="*/ 58755 h 152445"/>
                <a:gd name="connsiteX9" fmla="*/ 19955 w 101685"/>
                <a:gd name="connsiteY9" fmla="*/ 105893 h 152445"/>
                <a:gd name="connsiteX10" fmla="*/ 19066 w 101685"/>
                <a:gd name="connsiteY10" fmla="*/ 114571 h 152445"/>
                <a:gd name="connsiteX11" fmla="*/ 45131 w 101685"/>
                <a:gd name="connsiteY11" fmla="*/ 143814 h 152445"/>
                <a:gd name="connsiteX12" fmla="*/ 90881 w 101685"/>
                <a:gd name="connsiteY12" fmla="*/ 93484 h 152445"/>
                <a:gd name="connsiteX13" fmla="*/ 64284 w 101685"/>
                <a:gd name="connsiteY13" fmla="*/ 63891 h 152445"/>
                <a:gd name="connsiteX14" fmla="*/ 41937 w 101685"/>
                <a:gd name="connsiteY14" fmla="*/ 73634 h 152445"/>
                <a:gd name="connsiteX15" fmla="*/ 54171 w 101685"/>
                <a:gd name="connsiteY15" fmla="*/ 24375 h 152445"/>
                <a:gd name="connsiteX16" fmla="*/ 45305 w 101685"/>
                <a:gd name="connsiteY16" fmla="*/ 138851 h 152445"/>
                <a:gd name="connsiteX17" fmla="*/ 31657 w 101685"/>
                <a:gd name="connsiteY17" fmla="*/ 120780 h 152445"/>
                <a:gd name="connsiteX18" fmla="*/ 38219 w 101685"/>
                <a:gd name="connsiteY18" fmla="*/ 88171 h 152445"/>
                <a:gd name="connsiteX19" fmla="*/ 42652 w 101685"/>
                <a:gd name="connsiteY19" fmla="*/ 80549 h 152445"/>
                <a:gd name="connsiteX20" fmla="*/ 63752 w 101685"/>
                <a:gd name="connsiteY20" fmla="*/ 68853 h 152445"/>
                <a:gd name="connsiteX21" fmla="*/ 76692 w 101685"/>
                <a:gd name="connsiteY21" fmla="*/ 86044 h 152445"/>
                <a:gd name="connsiteX22" fmla="*/ 67470 w 101685"/>
                <a:gd name="connsiteY22" fmla="*/ 121663 h 152445"/>
                <a:gd name="connsiteX23" fmla="*/ 45305 w 101685"/>
                <a:gd name="connsiteY23" fmla="*/ 13885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54171" y="24375"/>
                  </a:moveTo>
                  <a:cubicBezTo>
                    <a:pt x="54354" y="24018"/>
                    <a:pt x="54886" y="21715"/>
                    <a:pt x="54886" y="21532"/>
                  </a:cubicBezTo>
                  <a:cubicBezTo>
                    <a:pt x="54886" y="20651"/>
                    <a:pt x="54171" y="19056"/>
                    <a:pt x="52050" y="19056"/>
                  </a:cubicBezTo>
                  <a:cubicBezTo>
                    <a:pt x="48499" y="19056"/>
                    <a:pt x="33786" y="20468"/>
                    <a:pt x="29353" y="20825"/>
                  </a:cubicBezTo>
                  <a:cubicBezTo>
                    <a:pt x="27931" y="21000"/>
                    <a:pt x="25453" y="21183"/>
                    <a:pt x="25453" y="24899"/>
                  </a:cubicBezTo>
                  <a:cubicBezTo>
                    <a:pt x="25453" y="27385"/>
                    <a:pt x="27931" y="27385"/>
                    <a:pt x="30061" y="27385"/>
                  </a:cubicBezTo>
                  <a:cubicBezTo>
                    <a:pt x="38569" y="27385"/>
                    <a:pt x="38569" y="28622"/>
                    <a:pt x="38569" y="30044"/>
                  </a:cubicBezTo>
                  <a:cubicBezTo>
                    <a:pt x="38569" y="31283"/>
                    <a:pt x="36797" y="38373"/>
                    <a:pt x="35732" y="42446"/>
                  </a:cubicBezTo>
                  <a:lnTo>
                    <a:pt x="31657" y="58755"/>
                  </a:lnTo>
                  <a:cubicBezTo>
                    <a:pt x="30061" y="64773"/>
                    <a:pt x="20305" y="103590"/>
                    <a:pt x="19955" y="105893"/>
                  </a:cubicBezTo>
                  <a:cubicBezTo>
                    <a:pt x="19066" y="110141"/>
                    <a:pt x="19066" y="112451"/>
                    <a:pt x="19066" y="114571"/>
                  </a:cubicBezTo>
                  <a:cubicBezTo>
                    <a:pt x="19066" y="132476"/>
                    <a:pt x="30418" y="143814"/>
                    <a:pt x="45131" y="143814"/>
                  </a:cubicBezTo>
                  <a:cubicBezTo>
                    <a:pt x="67294" y="143814"/>
                    <a:pt x="90881" y="119717"/>
                    <a:pt x="90881" y="93484"/>
                  </a:cubicBezTo>
                  <a:cubicBezTo>
                    <a:pt x="90881" y="72752"/>
                    <a:pt x="76518" y="63891"/>
                    <a:pt x="64284" y="63891"/>
                  </a:cubicBezTo>
                  <a:cubicBezTo>
                    <a:pt x="55061" y="63891"/>
                    <a:pt x="47259" y="69029"/>
                    <a:pt x="41937" y="73634"/>
                  </a:cubicBezTo>
                  <a:lnTo>
                    <a:pt x="54171" y="24375"/>
                  </a:lnTo>
                  <a:close/>
                  <a:moveTo>
                    <a:pt x="45305" y="138851"/>
                  </a:moveTo>
                  <a:cubicBezTo>
                    <a:pt x="36622" y="138851"/>
                    <a:pt x="31657" y="131229"/>
                    <a:pt x="31657" y="120780"/>
                  </a:cubicBezTo>
                  <a:cubicBezTo>
                    <a:pt x="31657" y="114222"/>
                    <a:pt x="33254" y="108196"/>
                    <a:pt x="38219" y="88171"/>
                  </a:cubicBezTo>
                  <a:cubicBezTo>
                    <a:pt x="39283" y="84806"/>
                    <a:pt x="39283" y="84448"/>
                    <a:pt x="42652" y="80549"/>
                  </a:cubicBezTo>
                  <a:cubicBezTo>
                    <a:pt x="49389" y="72752"/>
                    <a:pt x="57365" y="68853"/>
                    <a:pt x="63752" y="68853"/>
                  </a:cubicBezTo>
                  <a:cubicBezTo>
                    <a:pt x="70663" y="68853"/>
                    <a:pt x="76692" y="73991"/>
                    <a:pt x="76692" y="86044"/>
                  </a:cubicBezTo>
                  <a:cubicBezTo>
                    <a:pt x="76692" y="93309"/>
                    <a:pt x="72792" y="111388"/>
                    <a:pt x="67470" y="121663"/>
                  </a:cubicBezTo>
                  <a:cubicBezTo>
                    <a:pt x="63219" y="130349"/>
                    <a:pt x="54354" y="138851"/>
                    <a:pt x="45305" y="1388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22301E26-DBCA-4945-BDE5-E544F3E79634}"/>
                </a:ext>
              </a:extLst>
            </p:cNvPr>
            <p:cNvSpPr/>
            <p:nvPr>
              <p:custDataLst>
                <p:tags r:id="rId141"/>
              </p:custDataLst>
            </p:nvPr>
          </p:nvSpPr>
          <p:spPr>
            <a:xfrm>
              <a:off x="11755017" y="-12785717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2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8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C243D54B-08EF-46BD-9878-81E3EE246B63}"/>
                </a:ext>
              </a:extLst>
            </p:cNvPr>
            <p:cNvSpPr/>
            <p:nvPr>
              <p:custDataLst>
                <p:tags r:id="rId142"/>
              </p:custDataLst>
            </p:nvPr>
          </p:nvSpPr>
          <p:spPr>
            <a:xfrm>
              <a:off x="12106147" y="-12914541"/>
              <a:ext cx="330478" cy="177853"/>
            </a:xfrm>
            <a:custGeom>
              <a:avLst/>
              <a:gdLst>
                <a:gd name="connsiteX0" fmla="*/ 40333 w 330477"/>
                <a:gd name="connsiteY0" fmla="*/ 110929 h 177852"/>
                <a:gd name="connsiteX1" fmla="*/ 71737 w 330477"/>
                <a:gd name="connsiteY1" fmla="*/ 66893 h 177852"/>
                <a:gd name="connsiteX2" fmla="*/ 100351 w 330477"/>
                <a:gd name="connsiteY2" fmla="*/ 110929 h 177852"/>
                <a:gd name="connsiteX3" fmla="*/ 40333 w 330477"/>
                <a:gd name="connsiteY3" fmla="*/ 110929 h 177852"/>
                <a:gd name="connsiteX4" fmla="*/ 40079 w 330477"/>
                <a:gd name="connsiteY4" fmla="*/ 116248 h 177852"/>
                <a:gd name="connsiteX5" fmla="*/ 110734 w 330477"/>
                <a:gd name="connsiteY5" fmla="*/ 116248 h 177852"/>
                <a:gd name="connsiteX6" fmla="*/ 117058 w 330477"/>
                <a:gd name="connsiteY6" fmla="*/ 110929 h 177852"/>
                <a:gd name="connsiteX7" fmla="*/ 71737 w 330477"/>
                <a:gd name="connsiteY7" fmla="*/ 61328 h 177852"/>
                <a:gd name="connsiteX8" fmla="*/ 19066 w 330477"/>
                <a:gd name="connsiteY8" fmla="*/ 119027 h 177852"/>
                <a:gd name="connsiteX9" fmla="*/ 74771 w 330477"/>
                <a:gd name="connsiteY9" fmla="*/ 177496 h 177852"/>
                <a:gd name="connsiteX10" fmla="*/ 117058 w 330477"/>
                <a:gd name="connsiteY10" fmla="*/ 144592 h 177852"/>
                <a:gd name="connsiteX11" fmla="*/ 113768 w 330477"/>
                <a:gd name="connsiteY11" fmla="*/ 141551 h 177852"/>
                <a:gd name="connsiteX12" fmla="*/ 110480 w 330477"/>
                <a:gd name="connsiteY12" fmla="*/ 145101 h 177852"/>
                <a:gd name="connsiteX13" fmla="*/ 76288 w 330477"/>
                <a:gd name="connsiteY13" fmla="*/ 171168 h 177852"/>
                <a:gd name="connsiteX14" fmla="*/ 47681 w 330477"/>
                <a:gd name="connsiteY14" fmla="*/ 154208 h 177852"/>
                <a:gd name="connsiteX15" fmla="*/ 40079 w 330477"/>
                <a:gd name="connsiteY15" fmla="*/ 116248 h 177852"/>
                <a:gd name="connsiteX16" fmla="*/ 168333 w 330477"/>
                <a:gd name="connsiteY16" fmla="*/ 73475 h 177852"/>
                <a:gd name="connsiteX17" fmla="*/ 204543 w 330477"/>
                <a:gd name="connsiteY17" fmla="*/ 73475 h 177852"/>
                <a:gd name="connsiteX18" fmla="*/ 204543 w 330477"/>
                <a:gd name="connsiteY18" fmla="*/ 65623 h 177852"/>
                <a:gd name="connsiteX19" fmla="*/ 168333 w 330477"/>
                <a:gd name="connsiteY19" fmla="*/ 65623 h 177852"/>
                <a:gd name="connsiteX20" fmla="*/ 168333 w 330477"/>
                <a:gd name="connsiteY20" fmla="*/ 19056 h 177852"/>
                <a:gd name="connsiteX21" fmla="*/ 162002 w 330477"/>
                <a:gd name="connsiteY21" fmla="*/ 19056 h 177852"/>
                <a:gd name="connsiteX22" fmla="*/ 129336 w 330477"/>
                <a:gd name="connsiteY22" fmla="*/ 67901 h 177852"/>
                <a:gd name="connsiteX23" fmla="*/ 129336 w 330477"/>
                <a:gd name="connsiteY23" fmla="*/ 73475 h 177852"/>
                <a:gd name="connsiteX24" fmla="*/ 150856 w 330477"/>
                <a:gd name="connsiteY24" fmla="*/ 73475 h 177852"/>
                <a:gd name="connsiteX25" fmla="*/ 150856 w 330477"/>
                <a:gd name="connsiteY25" fmla="*/ 143322 h 177852"/>
                <a:gd name="connsiteX26" fmla="*/ 183523 w 330477"/>
                <a:gd name="connsiteY26" fmla="*/ 177496 h 177852"/>
                <a:gd name="connsiteX27" fmla="*/ 208594 w 330477"/>
                <a:gd name="connsiteY27" fmla="*/ 143322 h 177852"/>
                <a:gd name="connsiteX28" fmla="*/ 208594 w 330477"/>
                <a:gd name="connsiteY28" fmla="*/ 128896 h 177852"/>
                <a:gd name="connsiteX29" fmla="*/ 202263 w 330477"/>
                <a:gd name="connsiteY29" fmla="*/ 128896 h 177852"/>
                <a:gd name="connsiteX30" fmla="*/ 202263 w 330477"/>
                <a:gd name="connsiteY30" fmla="*/ 142823 h 177852"/>
                <a:gd name="connsiteX31" fmla="*/ 185294 w 330477"/>
                <a:gd name="connsiteY31" fmla="*/ 171168 h 177852"/>
                <a:gd name="connsiteX32" fmla="*/ 168333 w 330477"/>
                <a:gd name="connsiteY32" fmla="*/ 143831 h 177852"/>
                <a:gd name="connsiteX33" fmla="*/ 168333 w 330477"/>
                <a:gd name="connsiteY33" fmla="*/ 73475 h 177852"/>
                <a:gd name="connsiteX34" fmla="*/ 252639 w 330477"/>
                <a:gd name="connsiteY34" fmla="*/ 119535 h 177852"/>
                <a:gd name="connsiteX35" fmla="*/ 286831 w 330477"/>
                <a:gd name="connsiteY35" fmla="*/ 67647 h 177852"/>
                <a:gd name="connsiteX36" fmla="*/ 313920 w 330477"/>
                <a:gd name="connsiteY36" fmla="*/ 77017 h 177852"/>
                <a:gd name="connsiteX37" fmla="*/ 302021 w 330477"/>
                <a:gd name="connsiteY37" fmla="*/ 88657 h 177852"/>
                <a:gd name="connsiteX38" fmla="*/ 313674 w 330477"/>
                <a:gd name="connsiteY38" fmla="*/ 100297 h 177852"/>
                <a:gd name="connsiteX39" fmla="*/ 325319 w 330477"/>
                <a:gd name="connsiteY39" fmla="*/ 88402 h 177852"/>
                <a:gd name="connsiteX40" fmla="*/ 286577 w 330477"/>
                <a:gd name="connsiteY40" fmla="*/ 61328 h 177852"/>
                <a:gd name="connsiteX41" fmla="*/ 231627 w 330477"/>
                <a:gd name="connsiteY41" fmla="*/ 120042 h 177852"/>
                <a:gd name="connsiteX42" fmla="*/ 286069 w 330477"/>
                <a:gd name="connsiteY42" fmla="*/ 177496 h 177852"/>
                <a:gd name="connsiteX43" fmla="*/ 328101 w 330477"/>
                <a:gd name="connsiteY43" fmla="*/ 144592 h 177852"/>
                <a:gd name="connsiteX44" fmla="*/ 324811 w 330477"/>
                <a:gd name="connsiteY44" fmla="*/ 142060 h 177852"/>
                <a:gd name="connsiteX45" fmla="*/ 321524 w 330477"/>
                <a:gd name="connsiteY45" fmla="*/ 144592 h 177852"/>
                <a:gd name="connsiteX46" fmla="*/ 288349 w 330477"/>
                <a:gd name="connsiteY46" fmla="*/ 171168 h 177852"/>
                <a:gd name="connsiteX47" fmla="*/ 252639 w 330477"/>
                <a:gd name="connsiteY47" fmla="*/ 119535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30477" h="177852">
                  <a:moveTo>
                    <a:pt x="40333" y="110929"/>
                  </a:moveTo>
                  <a:cubicBezTo>
                    <a:pt x="41850" y="73222"/>
                    <a:pt x="63124" y="66893"/>
                    <a:pt x="71737" y="66893"/>
                  </a:cubicBezTo>
                  <a:cubicBezTo>
                    <a:pt x="97817" y="66893"/>
                    <a:pt x="100351" y="101058"/>
                    <a:pt x="100351" y="110929"/>
                  </a:cubicBezTo>
                  <a:lnTo>
                    <a:pt x="40333" y="110929"/>
                  </a:lnTo>
                  <a:close/>
                  <a:moveTo>
                    <a:pt x="40079" y="116248"/>
                  </a:moveTo>
                  <a:lnTo>
                    <a:pt x="110734" y="116248"/>
                  </a:lnTo>
                  <a:cubicBezTo>
                    <a:pt x="116303" y="116248"/>
                    <a:pt x="117058" y="116248"/>
                    <a:pt x="117058" y="110929"/>
                  </a:cubicBezTo>
                  <a:cubicBezTo>
                    <a:pt x="117058" y="85878"/>
                    <a:pt x="103386" y="61328"/>
                    <a:pt x="71737" y="61328"/>
                  </a:cubicBezTo>
                  <a:cubicBezTo>
                    <a:pt x="42359" y="61328"/>
                    <a:pt x="19066" y="87394"/>
                    <a:pt x="19066" y="119027"/>
                  </a:cubicBezTo>
                  <a:cubicBezTo>
                    <a:pt x="19066" y="152946"/>
                    <a:pt x="45647" y="177496"/>
                    <a:pt x="74771" y="177496"/>
                  </a:cubicBezTo>
                  <a:cubicBezTo>
                    <a:pt x="105666" y="177496"/>
                    <a:pt x="117058" y="149396"/>
                    <a:pt x="117058" y="144592"/>
                  </a:cubicBezTo>
                  <a:cubicBezTo>
                    <a:pt x="117058" y="142060"/>
                    <a:pt x="115032" y="141551"/>
                    <a:pt x="113768" y="141551"/>
                  </a:cubicBezTo>
                  <a:cubicBezTo>
                    <a:pt x="111489" y="141551"/>
                    <a:pt x="110980" y="143076"/>
                    <a:pt x="110480" y="145101"/>
                  </a:cubicBezTo>
                  <a:cubicBezTo>
                    <a:pt x="101614" y="171168"/>
                    <a:pt x="78823" y="171168"/>
                    <a:pt x="76288" y="171168"/>
                  </a:cubicBezTo>
                  <a:cubicBezTo>
                    <a:pt x="63633" y="171168"/>
                    <a:pt x="53504" y="163569"/>
                    <a:pt x="47681" y="154208"/>
                  </a:cubicBezTo>
                  <a:cubicBezTo>
                    <a:pt x="40079" y="142060"/>
                    <a:pt x="40079" y="125355"/>
                    <a:pt x="40079" y="116248"/>
                  </a:cubicBezTo>
                  <a:close/>
                  <a:moveTo>
                    <a:pt x="168333" y="73475"/>
                  </a:moveTo>
                  <a:lnTo>
                    <a:pt x="204543" y="73475"/>
                  </a:lnTo>
                  <a:lnTo>
                    <a:pt x="204543" y="65623"/>
                  </a:lnTo>
                  <a:lnTo>
                    <a:pt x="168333" y="65623"/>
                  </a:lnTo>
                  <a:lnTo>
                    <a:pt x="168333" y="19056"/>
                  </a:lnTo>
                  <a:lnTo>
                    <a:pt x="162002" y="19056"/>
                  </a:lnTo>
                  <a:cubicBezTo>
                    <a:pt x="161748" y="39811"/>
                    <a:pt x="154145" y="66893"/>
                    <a:pt x="129336" y="67901"/>
                  </a:cubicBezTo>
                  <a:lnTo>
                    <a:pt x="129336" y="73475"/>
                  </a:lnTo>
                  <a:lnTo>
                    <a:pt x="150856" y="73475"/>
                  </a:lnTo>
                  <a:lnTo>
                    <a:pt x="150856" y="143322"/>
                  </a:lnTo>
                  <a:cubicBezTo>
                    <a:pt x="150856" y="174455"/>
                    <a:pt x="174411" y="177496"/>
                    <a:pt x="183523" y="177496"/>
                  </a:cubicBezTo>
                  <a:cubicBezTo>
                    <a:pt x="201500" y="177496"/>
                    <a:pt x="208594" y="159520"/>
                    <a:pt x="208594" y="143322"/>
                  </a:cubicBezTo>
                  <a:lnTo>
                    <a:pt x="208594" y="128896"/>
                  </a:lnTo>
                  <a:lnTo>
                    <a:pt x="202263" y="128896"/>
                  </a:lnTo>
                  <a:lnTo>
                    <a:pt x="202263" y="142823"/>
                  </a:lnTo>
                  <a:cubicBezTo>
                    <a:pt x="202263" y="161545"/>
                    <a:pt x="194669" y="171168"/>
                    <a:pt x="185294" y="171168"/>
                  </a:cubicBezTo>
                  <a:cubicBezTo>
                    <a:pt x="168333" y="171168"/>
                    <a:pt x="168333" y="148134"/>
                    <a:pt x="168333" y="143831"/>
                  </a:cubicBezTo>
                  <a:lnTo>
                    <a:pt x="168333" y="73475"/>
                  </a:lnTo>
                  <a:close/>
                  <a:moveTo>
                    <a:pt x="252639" y="119535"/>
                  </a:moveTo>
                  <a:cubicBezTo>
                    <a:pt x="252639" y="78279"/>
                    <a:pt x="273406" y="67647"/>
                    <a:pt x="286831" y="67647"/>
                  </a:cubicBezTo>
                  <a:cubicBezTo>
                    <a:pt x="289111" y="67647"/>
                    <a:pt x="305063" y="67901"/>
                    <a:pt x="313920" y="77017"/>
                  </a:cubicBezTo>
                  <a:cubicBezTo>
                    <a:pt x="303546" y="77780"/>
                    <a:pt x="302021" y="85369"/>
                    <a:pt x="302021" y="88657"/>
                  </a:cubicBezTo>
                  <a:cubicBezTo>
                    <a:pt x="302021" y="95238"/>
                    <a:pt x="306581" y="100297"/>
                    <a:pt x="313674" y="100297"/>
                  </a:cubicBezTo>
                  <a:cubicBezTo>
                    <a:pt x="320253" y="100297"/>
                    <a:pt x="325319" y="96001"/>
                    <a:pt x="325319" y="88402"/>
                  </a:cubicBezTo>
                  <a:cubicBezTo>
                    <a:pt x="325319" y="71197"/>
                    <a:pt x="306073" y="61328"/>
                    <a:pt x="286577" y="61328"/>
                  </a:cubicBezTo>
                  <a:cubicBezTo>
                    <a:pt x="254919" y="61328"/>
                    <a:pt x="231627" y="88657"/>
                    <a:pt x="231627" y="120042"/>
                  </a:cubicBezTo>
                  <a:cubicBezTo>
                    <a:pt x="231627" y="152438"/>
                    <a:pt x="256691" y="177496"/>
                    <a:pt x="286069" y="177496"/>
                  </a:cubicBezTo>
                  <a:cubicBezTo>
                    <a:pt x="319999" y="177496"/>
                    <a:pt x="328101" y="147126"/>
                    <a:pt x="328101" y="144592"/>
                  </a:cubicBezTo>
                  <a:cubicBezTo>
                    <a:pt x="328101" y="142060"/>
                    <a:pt x="325574" y="142060"/>
                    <a:pt x="324811" y="142060"/>
                  </a:cubicBezTo>
                  <a:cubicBezTo>
                    <a:pt x="322533" y="142060"/>
                    <a:pt x="322024" y="143076"/>
                    <a:pt x="321524" y="144592"/>
                  </a:cubicBezTo>
                  <a:cubicBezTo>
                    <a:pt x="314174" y="168126"/>
                    <a:pt x="297714" y="171168"/>
                    <a:pt x="288349" y="171168"/>
                  </a:cubicBezTo>
                  <a:cubicBezTo>
                    <a:pt x="274931" y="171168"/>
                    <a:pt x="252639" y="160281"/>
                    <a:pt x="252639" y="11953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</p:grpSp>
      <p:sp>
        <p:nvSpPr>
          <p:cNvPr id="299" name="Text Box 54 1 6">
            <a:extLst>
              <a:ext uri="{FF2B5EF4-FFF2-40B4-BE49-F238E27FC236}">
                <a16:creationId xmlns:a16="http://schemas.microsoft.com/office/drawing/2014/main" id="{BD631DBC-E9B4-462B-9EF3-D3BF0D8F79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728" y="4847482"/>
            <a:ext cx="168507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en-US" sz="1800" dirty="0" err="1">
                <a:solidFill>
                  <a:schemeClr val="accent2"/>
                </a:solidFill>
                <a:latin typeface="Arial" panose="020B0604020202020204" pitchFamily="34" charset="0"/>
              </a:rPr>
              <a:t>Supercharges</a:t>
            </a:r>
            <a:r>
              <a:rPr lang="fr-FR" altLang="en-US" sz="1800" dirty="0">
                <a:solidFill>
                  <a:schemeClr val="accent2"/>
                </a:solidFill>
                <a:latin typeface="Arial" panose="020B0604020202020204" pitchFamily="34" charset="0"/>
              </a:rPr>
              <a:t>:</a:t>
            </a:r>
          </a:p>
        </p:txBody>
      </p:sp>
      <p:grpSp>
        <p:nvGrpSpPr>
          <p:cNvPr id="4" name="Groupe 3">
            <a:extLst>
              <a:ext uri="{FF2B5EF4-FFF2-40B4-BE49-F238E27FC236}">
                <a16:creationId xmlns:a16="http://schemas.microsoft.com/office/drawing/2014/main" id="{9B17683D-935E-414C-A01B-51869AB2DAD6}"/>
              </a:ext>
            </a:extLst>
          </p:cNvPr>
          <p:cNvGrpSpPr/>
          <p:nvPr/>
        </p:nvGrpSpPr>
        <p:grpSpPr>
          <a:xfrm>
            <a:off x="4368150" y="2202257"/>
            <a:ext cx="4763156" cy="1036017"/>
            <a:chOff x="4368150" y="2202257"/>
            <a:chExt cx="4763156" cy="1036017"/>
          </a:xfrm>
        </p:grpSpPr>
        <p:grpSp>
          <p:nvGrpSpPr>
            <p:cNvPr id="474" name="Groupe 473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a_{1}^{\dagger} a_{2} &#10;\end{align*}&#10;&#10;&#10;\end{document}" title="IguanaTex Vector Display">
              <a:extLst>
                <a:ext uri="{FF2B5EF4-FFF2-40B4-BE49-F238E27FC236}">
                  <a16:creationId xmlns:a16="http://schemas.microsoft.com/office/drawing/2014/main" id="{46827F03-09F6-403E-AC47-8EE1D016CB6E}"/>
                </a:ext>
              </a:extLst>
            </p:cNvPr>
            <p:cNvGrpSpPr>
              <a:grpSpLocks noChangeAspect="1"/>
            </p:cNvGrpSpPr>
            <p:nvPr>
              <p:custDataLst>
                <p:tags r:id="rId88"/>
              </p:custDataLst>
            </p:nvPr>
          </p:nvGrpSpPr>
          <p:grpSpPr>
            <a:xfrm>
              <a:off x="8647208" y="2889604"/>
              <a:ext cx="484098" cy="348670"/>
              <a:chOff x="12837260" y="-14610625"/>
              <a:chExt cx="484098" cy="348670"/>
            </a:xfrm>
          </p:grpSpPr>
          <p:sp>
            <p:nvSpPr>
              <p:cNvPr id="469" name="Forme libre : forme 468">
                <a:extLst>
                  <a:ext uri="{FF2B5EF4-FFF2-40B4-BE49-F238E27FC236}">
                    <a16:creationId xmlns:a16="http://schemas.microsoft.com/office/drawing/2014/main" id="{EFBBF4D0-C83F-4D43-BD71-ADC464D90E05}"/>
                  </a:ext>
                </a:extLst>
              </p:cNvPr>
              <p:cNvSpPr/>
              <p:nvPr>
                <p:custDataLst>
                  <p:tags r:id="rId126"/>
                </p:custDataLst>
              </p:nvPr>
            </p:nvSpPr>
            <p:spPr>
              <a:xfrm>
                <a:off x="12837260" y="-14476078"/>
                <a:ext cx="152528" cy="152445"/>
              </a:xfrm>
              <a:custGeom>
                <a:avLst/>
                <a:gdLst>
                  <a:gd name="connsiteX0" fmla="*/ 103394 w 152528"/>
                  <a:gd name="connsiteY0" fmla="*/ 35253 h 152445"/>
                  <a:gd name="connsiteX1" fmla="*/ 80093 w 152528"/>
                  <a:gd name="connsiteY1" fmla="*/ 19056 h 152445"/>
                  <a:gd name="connsiteX2" fmla="*/ 19066 w 152528"/>
                  <a:gd name="connsiteY2" fmla="*/ 93205 h 152445"/>
                  <a:gd name="connsiteX3" fmla="*/ 52750 w 152528"/>
                  <a:gd name="connsiteY3" fmla="*/ 133708 h 152445"/>
                  <a:gd name="connsiteX4" fmla="*/ 85662 w 152528"/>
                  <a:gd name="connsiteY4" fmla="*/ 114723 h 152445"/>
                  <a:gd name="connsiteX5" fmla="*/ 108708 w 152528"/>
                  <a:gd name="connsiteY5" fmla="*/ 133708 h 152445"/>
                  <a:gd name="connsiteX6" fmla="*/ 127448 w 152528"/>
                  <a:gd name="connsiteY6" fmla="*/ 119780 h 152445"/>
                  <a:gd name="connsiteX7" fmla="*/ 135043 w 152528"/>
                  <a:gd name="connsiteY7" fmla="*/ 94729 h 152445"/>
                  <a:gd name="connsiteX8" fmla="*/ 132008 w 152528"/>
                  <a:gd name="connsiteY8" fmla="*/ 92197 h 152445"/>
                  <a:gd name="connsiteX9" fmla="*/ 128457 w 152528"/>
                  <a:gd name="connsiteY9" fmla="*/ 96755 h 152445"/>
                  <a:gd name="connsiteX10" fmla="*/ 109217 w 152528"/>
                  <a:gd name="connsiteY10" fmla="*/ 128133 h 152445"/>
                  <a:gd name="connsiteX11" fmla="*/ 101622 w 152528"/>
                  <a:gd name="connsiteY11" fmla="*/ 116493 h 152445"/>
                  <a:gd name="connsiteX12" fmla="*/ 104911 w 152528"/>
                  <a:gd name="connsiteY12" fmla="*/ 97763 h 152445"/>
                  <a:gd name="connsiteX13" fmla="*/ 110480 w 152528"/>
                  <a:gd name="connsiteY13" fmla="*/ 74984 h 152445"/>
                  <a:gd name="connsiteX14" fmla="*/ 119599 w 152528"/>
                  <a:gd name="connsiteY14" fmla="*/ 39557 h 152445"/>
                  <a:gd name="connsiteX15" fmla="*/ 121371 w 152528"/>
                  <a:gd name="connsiteY15" fmla="*/ 30950 h 152445"/>
                  <a:gd name="connsiteX16" fmla="*/ 114023 w 152528"/>
                  <a:gd name="connsiteY16" fmla="*/ 24113 h 152445"/>
                  <a:gd name="connsiteX17" fmla="*/ 103394 w 152528"/>
                  <a:gd name="connsiteY17" fmla="*/ 35253 h 152445"/>
                  <a:gd name="connsiteX18" fmla="*/ 86933 w 152528"/>
                  <a:gd name="connsiteY18" fmla="*/ 100804 h 152445"/>
                  <a:gd name="connsiteX19" fmla="*/ 81865 w 152528"/>
                  <a:gd name="connsiteY19" fmla="*/ 110166 h 152445"/>
                  <a:gd name="connsiteX20" fmla="*/ 53250 w 152528"/>
                  <a:gd name="connsiteY20" fmla="*/ 128133 h 152445"/>
                  <a:gd name="connsiteX21" fmla="*/ 37044 w 152528"/>
                  <a:gd name="connsiteY21" fmla="*/ 104346 h 152445"/>
                  <a:gd name="connsiteX22" fmla="*/ 50970 w 152528"/>
                  <a:gd name="connsiteY22" fmla="*/ 48917 h 152445"/>
                  <a:gd name="connsiteX23" fmla="*/ 80348 w 152528"/>
                  <a:gd name="connsiteY23" fmla="*/ 24621 h 152445"/>
                  <a:gd name="connsiteX24" fmla="*/ 100351 w 152528"/>
                  <a:gd name="connsiteY24" fmla="*/ 46893 h 152445"/>
                  <a:gd name="connsiteX25" fmla="*/ 99596 w 152528"/>
                  <a:gd name="connsiteY25" fmla="*/ 51197 h 152445"/>
                  <a:gd name="connsiteX26" fmla="*/ 86933 w 152528"/>
                  <a:gd name="connsiteY26" fmla="*/ 100804 h 1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2528" h="152445">
                    <a:moveTo>
                      <a:pt x="103394" y="35253"/>
                    </a:moveTo>
                    <a:cubicBezTo>
                      <a:pt x="98834" y="25891"/>
                      <a:pt x="91493" y="19056"/>
                      <a:pt x="80093" y="19056"/>
                    </a:cubicBezTo>
                    <a:cubicBezTo>
                      <a:pt x="50470" y="19056"/>
                      <a:pt x="19066" y="56261"/>
                      <a:pt x="19066" y="93205"/>
                    </a:cubicBezTo>
                    <a:cubicBezTo>
                      <a:pt x="19066" y="117001"/>
                      <a:pt x="32992" y="133708"/>
                      <a:pt x="52750" y="133708"/>
                    </a:cubicBezTo>
                    <a:cubicBezTo>
                      <a:pt x="57809" y="133708"/>
                      <a:pt x="70473" y="132690"/>
                      <a:pt x="85662" y="114723"/>
                    </a:cubicBezTo>
                    <a:cubicBezTo>
                      <a:pt x="87688" y="125354"/>
                      <a:pt x="96554" y="133708"/>
                      <a:pt x="108708" y="133708"/>
                    </a:cubicBezTo>
                    <a:cubicBezTo>
                      <a:pt x="117574" y="133708"/>
                      <a:pt x="123397" y="127880"/>
                      <a:pt x="127448" y="119780"/>
                    </a:cubicBezTo>
                    <a:cubicBezTo>
                      <a:pt x="131754" y="110673"/>
                      <a:pt x="135043" y="95230"/>
                      <a:pt x="135043" y="94729"/>
                    </a:cubicBezTo>
                    <a:cubicBezTo>
                      <a:pt x="135043" y="92197"/>
                      <a:pt x="132763" y="92197"/>
                      <a:pt x="132008" y="92197"/>
                    </a:cubicBezTo>
                    <a:cubicBezTo>
                      <a:pt x="129475" y="92197"/>
                      <a:pt x="129220" y="93205"/>
                      <a:pt x="128457" y="96755"/>
                    </a:cubicBezTo>
                    <a:cubicBezTo>
                      <a:pt x="124160" y="113207"/>
                      <a:pt x="119599" y="128133"/>
                      <a:pt x="109217" y="128133"/>
                    </a:cubicBezTo>
                    <a:cubicBezTo>
                      <a:pt x="102377" y="128133"/>
                      <a:pt x="101622" y="121559"/>
                      <a:pt x="101622" y="116493"/>
                    </a:cubicBezTo>
                    <a:cubicBezTo>
                      <a:pt x="101622" y="110927"/>
                      <a:pt x="102122" y="108903"/>
                      <a:pt x="104911" y="97763"/>
                    </a:cubicBezTo>
                    <a:cubicBezTo>
                      <a:pt x="107699" y="87132"/>
                      <a:pt x="108200" y="84608"/>
                      <a:pt x="110480" y="74984"/>
                    </a:cubicBezTo>
                    <a:lnTo>
                      <a:pt x="119599" y="39557"/>
                    </a:lnTo>
                    <a:cubicBezTo>
                      <a:pt x="121371" y="32467"/>
                      <a:pt x="121371" y="31966"/>
                      <a:pt x="121371" y="30950"/>
                    </a:cubicBezTo>
                    <a:cubicBezTo>
                      <a:pt x="121371" y="26647"/>
                      <a:pt x="118329" y="24113"/>
                      <a:pt x="114023" y="24113"/>
                    </a:cubicBezTo>
                    <a:cubicBezTo>
                      <a:pt x="107945" y="24113"/>
                      <a:pt x="104149" y="29686"/>
                      <a:pt x="103394" y="35253"/>
                    </a:cubicBezTo>
                    <a:close/>
                    <a:moveTo>
                      <a:pt x="86933" y="100804"/>
                    </a:moveTo>
                    <a:cubicBezTo>
                      <a:pt x="85662" y="105361"/>
                      <a:pt x="85662" y="105862"/>
                      <a:pt x="81865" y="110166"/>
                    </a:cubicBezTo>
                    <a:cubicBezTo>
                      <a:pt x="70727" y="124084"/>
                      <a:pt x="60344" y="128133"/>
                      <a:pt x="53250" y="128133"/>
                    </a:cubicBezTo>
                    <a:cubicBezTo>
                      <a:pt x="40587" y="128133"/>
                      <a:pt x="37044" y="114215"/>
                      <a:pt x="37044" y="104346"/>
                    </a:cubicBezTo>
                    <a:cubicBezTo>
                      <a:pt x="37044" y="91690"/>
                      <a:pt x="45147" y="60557"/>
                      <a:pt x="50970" y="48917"/>
                    </a:cubicBezTo>
                    <a:cubicBezTo>
                      <a:pt x="58826" y="33991"/>
                      <a:pt x="70219" y="24621"/>
                      <a:pt x="80348" y="24621"/>
                    </a:cubicBezTo>
                    <a:cubicBezTo>
                      <a:pt x="96808" y="24621"/>
                      <a:pt x="100351" y="45377"/>
                      <a:pt x="100351" y="46893"/>
                    </a:cubicBezTo>
                    <a:cubicBezTo>
                      <a:pt x="100351" y="48408"/>
                      <a:pt x="99842" y="49934"/>
                      <a:pt x="99596" y="51197"/>
                    </a:cubicBezTo>
                    <a:lnTo>
                      <a:pt x="86933" y="10080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1800"/>
              </a:p>
            </p:txBody>
          </p:sp>
          <p:sp>
            <p:nvSpPr>
              <p:cNvPr id="470" name="Forme libre : forme 469">
                <a:extLst>
                  <a:ext uri="{FF2B5EF4-FFF2-40B4-BE49-F238E27FC236}">
                    <a16:creationId xmlns:a16="http://schemas.microsoft.com/office/drawing/2014/main" id="{87C2F267-9855-4F8C-BB46-A48BB02FDABC}"/>
                  </a:ext>
                </a:extLst>
              </p:cNvPr>
              <p:cNvSpPr/>
              <p:nvPr>
                <p:custDataLst>
                  <p:tags r:id="rId127"/>
                </p:custDataLst>
              </p:nvPr>
            </p:nvSpPr>
            <p:spPr>
              <a:xfrm>
                <a:off x="12974683" y="-14610625"/>
                <a:ext cx="101685" cy="177853"/>
              </a:xfrm>
              <a:custGeom>
                <a:avLst/>
                <a:gdLst>
                  <a:gd name="connsiteX0" fmla="*/ 53997 w 101685"/>
                  <a:gd name="connsiteY0" fmla="*/ 69736 h 177852"/>
                  <a:gd name="connsiteX1" fmla="*/ 63744 w 101685"/>
                  <a:gd name="connsiteY1" fmla="*/ 71690 h 177852"/>
                  <a:gd name="connsiteX2" fmla="*/ 77043 w 101685"/>
                  <a:gd name="connsiteY2" fmla="*/ 74349 h 177852"/>
                  <a:gd name="connsiteX3" fmla="*/ 84669 w 101685"/>
                  <a:gd name="connsiteY3" fmla="*/ 67433 h 177852"/>
                  <a:gd name="connsiteX4" fmla="*/ 77043 w 101685"/>
                  <a:gd name="connsiteY4" fmla="*/ 60526 h 177852"/>
                  <a:gd name="connsiteX5" fmla="*/ 63744 w 101685"/>
                  <a:gd name="connsiteY5" fmla="*/ 63178 h 177852"/>
                  <a:gd name="connsiteX6" fmla="*/ 53997 w 101685"/>
                  <a:gd name="connsiteY6" fmla="*/ 65130 h 177852"/>
                  <a:gd name="connsiteX7" fmla="*/ 56475 w 101685"/>
                  <a:gd name="connsiteY7" fmla="*/ 45988 h 177852"/>
                  <a:gd name="connsiteX8" fmla="*/ 58779 w 101685"/>
                  <a:gd name="connsiteY8" fmla="*/ 27202 h 177852"/>
                  <a:gd name="connsiteX9" fmla="*/ 51868 w 101685"/>
                  <a:gd name="connsiteY9" fmla="*/ 19056 h 177852"/>
                  <a:gd name="connsiteX10" fmla="*/ 44948 w 101685"/>
                  <a:gd name="connsiteY10" fmla="*/ 27202 h 177852"/>
                  <a:gd name="connsiteX11" fmla="*/ 47435 w 101685"/>
                  <a:gd name="connsiteY11" fmla="*/ 47942 h 177852"/>
                  <a:gd name="connsiteX12" fmla="*/ 49739 w 101685"/>
                  <a:gd name="connsiteY12" fmla="*/ 65130 h 177852"/>
                  <a:gd name="connsiteX13" fmla="*/ 39984 w 101685"/>
                  <a:gd name="connsiteY13" fmla="*/ 63178 h 177852"/>
                  <a:gd name="connsiteX14" fmla="*/ 26685 w 101685"/>
                  <a:gd name="connsiteY14" fmla="*/ 60526 h 177852"/>
                  <a:gd name="connsiteX15" fmla="*/ 19066 w 101685"/>
                  <a:gd name="connsiteY15" fmla="*/ 67433 h 177852"/>
                  <a:gd name="connsiteX16" fmla="*/ 26685 w 101685"/>
                  <a:gd name="connsiteY16" fmla="*/ 74349 h 177852"/>
                  <a:gd name="connsiteX17" fmla="*/ 39984 w 101685"/>
                  <a:gd name="connsiteY17" fmla="*/ 71690 h 177852"/>
                  <a:gd name="connsiteX18" fmla="*/ 49739 w 101685"/>
                  <a:gd name="connsiteY18" fmla="*/ 69736 h 177852"/>
                  <a:gd name="connsiteX19" fmla="*/ 47260 w 101685"/>
                  <a:gd name="connsiteY19" fmla="*/ 83559 h 177852"/>
                  <a:gd name="connsiteX20" fmla="*/ 44948 w 101685"/>
                  <a:gd name="connsiteY20" fmla="*/ 105005 h 177852"/>
                  <a:gd name="connsiteX21" fmla="*/ 48849 w 101685"/>
                  <a:gd name="connsiteY21" fmla="*/ 179084 h 177852"/>
                  <a:gd name="connsiteX22" fmla="*/ 51868 w 101685"/>
                  <a:gd name="connsiteY22" fmla="*/ 181736 h 177852"/>
                  <a:gd name="connsiteX23" fmla="*/ 55062 w 101685"/>
                  <a:gd name="connsiteY23" fmla="*/ 178194 h 177852"/>
                  <a:gd name="connsiteX24" fmla="*/ 57183 w 101685"/>
                  <a:gd name="connsiteY24" fmla="*/ 151786 h 177852"/>
                  <a:gd name="connsiteX25" fmla="*/ 58779 w 101685"/>
                  <a:gd name="connsiteY25" fmla="*/ 105005 h 177852"/>
                  <a:gd name="connsiteX26" fmla="*/ 56300 w 101685"/>
                  <a:gd name="connsiteY26" fmla="*/ 83210 h 177852"/>
                  <a:gd name="connsiteX27" fmla="*/ 53997 w 101685"/>
                  <a:gd name="connsiteY27" fmla="*/ 69736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01685" h="177852">
                    <a:moveTo>
                      <a:pt x="53997" y="69736"/>
                    </a:moveTo>
                    <a:cubicBezTo>
                      <a:pt x="56650" y="70093"/>
                      <a:pt x="58430" y="70268"/>
                      <a:pt x="63744" y="71690"/>
                    </a:cubicBezTo>
                    <a:cubicBezTo>
                      <a:pt x="69425" y="73286"/>
                      <a:pt x="73674" y="74349"/>
                      <a:pt x="77043" y="74349"/>
                    </a:cubicBezTo>
                    <a:cubicBezTo>
                      <a:pt x="83962" y="74349"/>
                      <a:pt x="84669" y="69029"/>
                      <a:pt x="84669" y="67433"/>
                    </a:cubicBezTo>
                    <a:cubicBezTo>
                      <a:pt x="84669" y="66020"/>
                      <a:pt x="83962" y="60526"/>
                      <a:pt x="77043" y="60526"/>
                    </a:cubicBezTo>
                    <a:cubicBezTo>
                      <a:pt x="73674" y="60526"/>
                      <a:pt x="69425" y="61590"/>
                      <a:pt x="63744" y="63178"/>
                    </a:cubicBezTo>
                    <a:cubicBezTo>
                      <a:pt x="58430" y="64598"/>
                      <a:pt x="56650" y="64773"/>
                      <a:pt x="53997" y="65130"/>
                    </a:cubicBezTo>
                    <a:cubicBezTo>
                      <a:pt x="54346" y="58930"/>
                      <a:pt x="55594" y="51482"/>
                      <a:pt x="56475" y="45988"/>
                    </a:cubicBezTo>
                    <a:cubicBezTo>
                      <a:pt x="57183" y="42447"/>
                      <a:pt x="58779" y="33411"/>
                      <a:pt x="58779" y="27202"/>
                    </a:cubicBezTo>
                    <a:cubicBezTo>
                      <a:pt x="58779" y="21890"/>
                      <a:pt x="56300" y="19056"/>
                      <a:pt x="51868" y="19056"/>
                    </a:cubicBezTo>
                    <a:cubicBezTo>
                      <a:pt x="48142" y="19056"/>
                      <a:pt x="44948" y="21000"/>
                      <a:pt x="44948" y="27202"/>
                    </a:cubicBezTo>
                    <a:cubicBezTo>
                      <a:pt x="44948" y="33054"/>
                      <a:pt x="46370" y="41914"/>
                      <a:pt x="47435" y="47942"/>
                    </a:cubicBezTo>
                    <a:cubicBezTo>
                      <a:pt x="47785" y="49886"/>
                      <a:pt x="49381" y="58572"/>
                      <a:pt x="49739" y="65130"/>
                    </a:cubicBezTo>
                    <a:cubicBezTo>
                      <a:pt x="47078" y="64773"/>
                      <a:pt x="45306" y="64598"/>
                      <a:pt x="39984" y="63178"/>
                    </a:cubicBezTo>
                    <a:cubicBezTo>
                      <a:pt x="34311" y="61590"/>
                      <a:pt x="30053" y="60526"/>
                      <a:pt x="26685" y="60526"/>
                    </a:cubicBezTo>
                    <a:cubicBezTo>
                      <a:pt x="19774" y="60526"/>
                      <a:pt x="19066" y="65837"/>
                      <a:pt x="19066" y="67433"/>
                    </a:cubicBezTo>
                    <a:cubicBezTo>
                      <a:pt x="19066" y="68855"/>
                      <a:pt x="19774" y="74349"/>
                      <a:pt x="26685" y="74349"/>
                    </a:cubicBezTo>
                    <a:cubicBezTo>
                      <a:pt x="30053" y="74349"/>
                      <a:pt x="34311" y="73286"/>
                      <a:pt x="39984" y="71690"/>
                    </a:cubicBezTo>
                    <a:cubicBezTo>
                      <a:pt x="45306" y="70268"/>
                      <a:pt x="47078" y="70093"/>
                      <a:pt x="49739" y="69736"/>
                    </a:cubicBezTo>
                    <a:cubicBezTo>
                      <a:pt x="49381" y="74166"/>
                      <a:pt x="48142" y="79836"/>
                      <a:pt x="47260" y="83559"/>
                    </a:cubicBezTo>
                    <a:cubicBezTo>
                      <a:pt x="44948" y="94548"/>
                      <a:pt x="44948" y="95787"/>
                      <a:pt x="44948" y="105005"/>
                    </a:cubicBezTo>
                    <a:cubicBezTo>
                      <a:pt x="44948" y="139210"/>
                      <a:pt x="48317" y="175534"/>
                      <a:pt x="48849" y="179084"/>
                    </a:cubicBezTo>
                    <a:cubicBezTo>
                      <a:pt x="49032" y="180680"/>
                      <a:pt x="49381" y="181736"/>
                      <a:pt x="51868" y="181736"/>
                    </a:cubicBezTo>
                    <a:cubicBezTo>
                      <a:pt x="54529" y="181736"/>
                      <a:pt x="54704" y="180680"/>
                      <a:pt x="55062" y="178194"/>
                    </a:cubicBezTo>
                    <a:cubicBezTo>
                      <a:pt x="55062" y="178020"/>
                      <a:pt x="56475" y="162600"/>
                      <a:pt x="57183" y="151786"/>
                    </a:cubicBezTo>
                    <a:cubicBezTo>
                      <a:pt x="58072" y="136192"/>
                      <a:pt x="58779" y="120599"/>
                      <a:pt x="58779" y="105005"/>
                    </a:cubicBezTo>
                    <a:cubicBezTo>
                      <a:pt x="58779" y="95787"/>
                      <a:pt x="58779" y="94548"/>
                      <a:pt x="56300" y="83210"/>
                    </a:cubicBezTo>
                    <a:cubicBezTo>
                      <a:pt x="55944" y="81256"/>
                      <a:pt x="54346" y="74166"/>
                      <a:pt x="53997" y="6973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1800"/>
              </a:p>
            </p:txBody>
          </p:sp>
          <p:sp>
            <p:nvSpPr>
              <p:cNvPr id="471" name="Forme libre : forme 470">
                <a:extLst>
                  <a:ext uri="{FF2B5EF4-FFF2-40B4-BE49-F238E27FC236}">
                    <a16:creationId xmlns:a16="http://schemas.microsoft.com/office/drawing/2014/main" id="{50A11187-E3AA-41B1-A7F6-909241AA7E92}"/>
                  </a:ext>
                </a:extLst>
              </p:cNvPr>
              <p:cNvSpPr/>
              <p:nvPr>
                <p:custDataLst>
                  <p:tags r:id="rId128"/>
                </p:custDataLst>
              </p:nvPr>
            </p:nvSpPr>
            <p:spPr>
              <a:xfrm>
                <a:off x="12980356" y="-14414400"/>
                <a:ext cx="101685" cy="152445"/>
              </a:xfrm>
              <a:custGeom>
                <a:avLst/>
                <a:gdLst>
                  <a:gd name="connsiteX0" fmla="*/ 59136 w 101685"/>
                  <a:gd name="connsiteY0" fmla="*/ 24010 h 152445"/>
                  <a:gd name="connsiteX1" fmla="*/ 53822 w 101685"/>
                  <a:gd name="connsiteY1" fmla="*/ 19056 h 152445"/>
                  <a:gd name="connsiteX2" fmla="*/ 19066 w 101685"/>
                  <a:gd name="connsiteY2" fmla="*/ 30393 h 152445"/>
                  <a:gd name="connsiteX3" fmla="*/ 19066 w 101685"/>
                  <a:gd name="connsiteY3" fmla="*/ 36778 h 152445"/>
                  <a:gd name="connsiteX4" fmla="*/ 44774 w 101685"/>
                  <a:gd name="connsiteY4" fmla="*/ 31815 h 152445"/>
                  <a:gd name="connsiteX5" fmla="*/ 44774 w 101685"/>
                  <a:gd name="connsiteY5" fmla="*/ 122195 h 152445"/>
                  <a:gd name="connsiteX6" fmla="*/ 27042 w 101685"/>
                  <a:gd name="connsiteY6" fmla="*/ 130341 h 152445"/>
                  <a:gd name="connsiteX7" fmla="*/ 20305 w 101685"/>
                  <a:gd name="connsiteY7" fmla="*/ 130341 h 152445"/>
                  <a:gd name="connsiteX8" fmla="*/ 20305 w 101685"/>
                  <a:gd name="connsiteY8" fmla="*/ 136724 h 152445"/>
                  <a:gd name="connsiteX9" fmla="*/ 51868 w 101685"/>
                  <a:gd name="connsiteY9" fmla="*/ 136018 h 152445"/>
                  <a:gd name="connsiteX10" fmla="*/ 83605 w 101685"/>
                  <a:gd name="connsiteY10" fmla="*/ 136724 h 152445"/>
                  <a:gd name="connsiteX11" fmla="*/ 83605 w 101685"/>
                  <a:gd name="connsiteY11" fmla="*/ 130341 h 152445"/>
                  <a:gd name="connsiteX12" fmla="*/ 76868 w 101685"/>
                  <a:gd name="connsiteY12" fmla="*/ 130341 h 152445"/>
                  <a:gd name="connsiteX13" fmla="*/ 59136 w 101685"/>
                  <a:gd name="connsiteY13" fmla="*/ 122195 h 152445"/>
                  <a:gd name="connsiteX14" fmla="*/ 59136 w 101685"/>
                  <a:gd name="connsiteY14" fmla="*/ 24010 h 1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685" h="152445">
                    <a:moveTo>
                      <a:pt x="59136" y="24010"/>
                    </a:moveTo>
                    <a:cubicBezTo>
                      <a:pt x="59136" y="19231"/>
                      <a:pt x="58787" y="19056"/>
                      <a:pt x="53822" y="19056"/>
                    </a:cubicBezTo>
                    <a:cubicBezTo>
                      <a:pt x="42470" y="30220"/>
                      <a:pt x="26335" y="30393"/>
                      <a:pt x="19066" y="30393"/>
                    </a:cubicBezTo>
                    <a:lnTo>
                      <a:pt x="19066" y="36778"/>
                    </a:lnTo>
                    <a:cubicBezTo>
                      <a:pt x="23324" y="36778"/>
                      <a:pt x="35026" y="36778"/>
                      <a:pt x="44774" y="31815"/>
                    </a:cubicBezTo>
                    <a:lnTo>
                      <a:pt x="44774" y="122195"/>
                    </a:lnTo>
                    <a:cubicBezTo>
                      <a:pt x="44774" y="128038"/>
                      <a:pt x="44774" y="130341"/>
                      <a:pt x="27042" y="130341"/>
                    </a:cubicBezTo>
                    <a:lnTo>
                      <a:pt x="20305" y="130341"/>
                    </a:lnTo>
                    <a:lnTo>
                      <a:pt x="20305" y="136724"/>
                    </a:lnTo>
                    <a:cubicBezTo>
                      <a:pt x="23499" y="136550"/>
                      <a:pt x="45306" y="136018"/>
                      <a:pt x="51868" y="136018"/>
                    </a:cubicBezTo>
                    <a:cubicBezTo>
                      <a:pt x="57365" y="136018"/>
                      <a:pt x="79704" y="136550"/>
                      <a:pt x="83605" y="136724"/>
                    </a:cubicBezTo>
                    <a:lnTo>
                      <a:pt x="83605" y="130341"/>
                    </a:lnTo>
                    <a:lnTo>
                      <a:pt x="76868" y="130341"/>
                    </a:lnTo>
                    <a:cubicBezTo>
                      <a:pt x="59136" y="130341"/>
                      <a:pt x="59136" y="128038"/>
                      <a:pt x="59136" y="122195"/>
                    </a:cubicBezTo>
                    <a:lnTo>
                      <a:pt x="59136" y="2401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1800"/>
              </a:p>
            </p:txBody>
          </p:sp>
          <p:sp>
            <p:nvSpPr>
              <p:cNvPr id="472" name="Forme libre : forme 471">
                <a:extLst>
                  <a:ext uri="{FF2B5EF4-FFF2-40B4-BE49-F238E27FC236}">
                    <a16:creationId xmlns:a16="http://schemas.microsoft.com/office/drawing/2014/main" id="{636B22C3-E75E-4592-8D0E-AA4B79F79626}"/>
                  </a:ext>
                </a:extLst>
              </p:cNvPr>
              <p:cNvSpPr/>
              <p:nvPr>
                <p:custDataLst>
                  <p:tags r:id="rId129"/>
                </p:custDataLst>
              </p:nvPr>
            </p:nvSpPr>
            <p:spPr>
              <a:xfrm>
                <a:off x="13084764" y="-14476078"/>
                <a:ext cx="152528" cy="152445"/>
              </a:xfrm>
              <a:custGeom>
                <a:avLst/>
                <a:gdLst>
                  <a:gd name="connsiteX0" fmla="*/ 103394 w 152528"/>
                  <a:gd name="connsiteY0" fmla="*/ 35253 h 152445"/>
                  <a:gd name="connsiteX1" fmla="*/ 80093 w 152528"/>
                  <a:gd name="connsiteY1" fmla="*/ 19056 h 152445"/>
                  <a:gd name="connsiteX2" fmla="*/ 19066 w 152528"/>
                  <a:gd name="connsiteY2" fmla="*/ 93205 h 152445"/>
                  <a:gd name="connsiteX3" fmla="*/ 52750 w 152528"/>
                  <a:gd name="connsiteY3" fmla="*/ 133708 h 152445"/>
                  <a:gd name="connsiteX4" fmla="*/ 85662 w 152528"/>
                  <a:gd name="connsiteY4" fmla="*/ 114723 h 152445"/>
                  <a:gd name="connsiteX5" fmla="*/ 108708 w 152528"/>
                  <a:gd name="connsiteY5" fmla="*/ 133708 h 152445"/>
                  <a:gd name="connsiteX6" fmla="*/ 127448 w 152528"/>
                  <a:gd name="connsiteY6" fmla="*/ 119780 h 152445"/>
                  <a:gd name="connsiteX7" fmla="*/ 135043 w 152528"/>
                  <a:gd name="connsiteY7" fmla="*/ 94729 h 152445"/>
                  <a:gd name="connsiteX8" fmla="*/ 132008 w 152528"/>
                  <a:gd name="connsiteY8" fmla="*/ 92197 h 152445"/>
                  <a:gd name="connsiteX9" fmla="*/ 128457 w 152528"/>
                  <a:gd name="connsiteY9" fmla="*/ 96755 h 152445"/>
                  <a:gd name="connsiteX10" fmla="*/ 109216 w 152528"/>
                  <a:gd name="connsiteY10" fmla="*/ 128133 h 152445"/>
                  <a:gd name="connsiteX11" fmla="*/ 101622 w 152528"/>
                  <a:gd name="connsiteY11" fmla="*/ 116493 h 152445"/>
                  <a:gd name="connsiteX12" fmla="*/ 104910 w 152528"/>
                  <a:gd name="connsiteY12" fmla="*/ 97763 h 152445"/>
                  <a:gd name="connsiteX13" fmla="*/ 110480 w 152528"/>
                  <a:gd name="connsiteY13" fmla="*/ 74984 h 152445"/>
                  <a:gd name="connsiteX14" fmla="*/ 119599 w 152528"/>
                  <a:gd name="connsiteY14" fmla="*/ 39557 h 152445"/>
                  <a:gd name="connsiteX15" fmla="*/ 121371 w 152528"/>
                  <a:gd name="connsiteY15" fmla="*/ 30950 h 152445"/>
                  <a:gd name="connsiteX16" fmla="*/ 114023 w 152528"/>
                  <a:gd name="connsiteY16" fmla="*/ 24113 h 152445"/>
                  <a:gd name="connsiteX17" fmla="*/ 103394 w 152528"/>
                  <a:gd name="connsiteY17" fmla="*/ 35253 h 152445"/>
                  <a:gd name="connsiteX18" fmla="*/ 86933 w 152528"/>
                  <a:gd name="connsiteY18" fmla="*/ 100804 h 152445"/>
                  <a:gd name="connsiteX19" fmla="*/ 81865 w 152528"/>
                  <a:gd name="connsiteY19" fmla="*/ 110166 h 152445"/>
                  <a:gd name="connsiteX20" fmla="*/ 53250 w 152528"/>
                  <a:gd name="connsiteY20" fmla="*/ 128133 h 152445"/>
                  <a:gd name="connsiteX21" fmla="*/ 37044 w 152528"/>
                  <a:gd name="connsiteY21" fmla="*/ 104346 h 152445"/>
                  <a:gd name="connsiteX22" fmla="*/ 50970 w 152528"/>
                  <a:gd name="connsiteY22" fmla="*/ 48917 h 152445"/>
                  <a:gd name="connsiteX23" fmla="*/ 80347 w 152528"/>
                  <a:gd name="connsiteY23" fmla="*/ 24621 h 152445"/>
                  <a:gd name="connsiteX24" fmla="*/ 100351 w 152528"/>
                  <a:gd name="connsiteY24" fmla="*/ 46893 h 152445"/>
                  <a:gd name="connsiteX25" fmla="*/ 99596 w 152528"/>
                  <a:gd name="connsiteY25" fmla="*/ 51197 h 152445"/>
                  <a:gd name="connsiteX26" fmla="*/ 86933 w 152528"/>
                  <a:gd name="connsiteY26" fmla="*/ 100804 h 1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2528" h="152445">
                    <a:moveTo>
                      <a:pt x="103394" y="35253"/>
                    </a:moveTo>
                    <a:cubicBezTo>
                      <a:pt x="98834" y="25891"/>
                      <a:pt x="91493" y="19056"/>
                      <a:pt x="80093" y="19056"/>
                    </a:cubicBezTo>
                    <a:cubicBezTo>
                      <a:pt x="50470" y="19056"/>
                      <a:pt x="19066" y="56261"/>
                      <a:pt x="19066" y="93205"/>
                    </a:cubicBezTo>
                    <a:cubicBezTo>
                      <a:pt x="19066" y="117001"/>
                      <a:pt x="32992" y="133708"/>
                      <a:pt x="52750" y="133708"/>
                    </a:cubicBezTo>
                    <a:cubicBezTo>
                      <a:pt x="57809" y="133708"/>
                      <a:pt x="70473" y="132690"/>
                      <a:pt x="85662" y="114723"/>
                    </a:cubicBezTo>
                    <a:cubicBezTo>
                      <a:pt x="87688" y="125354"/>
                      <a:pt x="96554" y="133708"/>
                      <a:pt x="108708" y="133708"/>
                    </a:cubicBezTo>
                    <a:cubicBezTo>
                      <a:pt x="117574" y="133708"/>
                      <a:pt x="123397" y="127880"/>
                      <a:pt x="127448" y="119780"/>
                    </a:cubicBezTo>
                    <a:cubicBezTo>
                      <a:pt x="131754" y="110674"/>
                      <a:pt x="135043" y="95230"/>
                      <a:pt x="135043" y="94729"/>
                    </a:cubicBezTo>
                    <a:cubicBezTo>
                      <a:pt x="135043" y="92197"/>
                      <a:pt x="132763" y="92197"/>
                      <a:pt x="132008" y="92197"/>
                    </a:cubicBezTo>
                    <a:cubicBezTo>
                      <a:pt x="129474" y="92197"/>
                      <a:pt x="129220" y="93205"/>
                      <a:pt x="128457" y="96755"/>
                    </a:cubicBezTo>
                    <a:cubicBezTo>
                      <a:pt x="124160" y="113207"/>
                      <a:pt x="119599" y="128133"/>
                      <a:pt x="109216" y="128133"/>
                    </a:cubicBezTo>
                    <a:cubicBezTo>
                      <a:pt x="102377" y="128133"/>
                      <a:pt x="101622" y="121559"/>
                      <a:pt x="101622" y="116493"/>
                    </a:cubicBezTo>
                    <a:cubicBezTo>
                      <a:pt x="101622" y="110927"/>
                      <a:pt x="102122" y="108903"/>
                      <a:pt x="104910" y="97763"/>
                    </a:cubicBezTo>
                    <a:cubicBezTo>
                      <a:pt x="107699" y="87132"/>
                      <a:pt x="108200" y="84608"/>
                      <a:pt x="110480" y="74984"/>
                    </a:cubicBezTo>
                    <a:lnTo>
                      <a:pt x="119599" y="39557"/>
                    </a:lnTo>
                    <a:cubicBezTo>
                      <a:pt x="121371" y="32467"/>
                      <a:pt x="121371" y="31966"/>
                      <a:pt x="121371" y="30950"/>
                    </a:cubicBezTo>
                    <a:cubicBezTo>
                      <a:pt x="121371" y="26647"/>
                      <a:pt x="118329" y="24113"/>
                      <a:pt x="114023" y="24113"/>
                    </a:cubicBezTo>
                    <a:cubicBezTo>
                      <a:pt x="107945" y="24113"/>
                      <a:pt x="104148" y="29686"/>
                      <a:pt x="103394" y="35253"/>
                    </a:cubicBezTo>
                    <a:close/>
                    <a:moveTo>
                      <a:pt x="86933" y="100804"/>
                    </a:moveTo>
                    <a:cubicBezTo>
                      <a:pt x="85662" y="105361"/>
                      <a:pt x="85662" y="105862"/>
                      <a:pt x="81865" y="110166"/>
                    </a:cubicBezTo>
                    <a:cubicBezTo>
                      <a:pt x="70727" y="124084"/>
                      <a:pt x="60344" y="128133"/>
                      <a:pt x="53250" y="128133"/>
                    </a:cubicBezTo>
                    <a:cubicBezTo>
                      <a:pt x="40587" y="128133"/>
                      <a:pt x="37044" y="114215"/>
                      <a:pt x="37044" y="104346"/>
                    </a:cubicBezTo>
                    <a:cubicBezTo>
                      <a:pt x="37044" y="91690"/>
                      <a:pt x="45147" y="60557"/>
                      <a:pt x="50970" y="48917"/>
                    </a:cubicBezTo>
                    <a:cubicBezTo>
                      <a:pt x="58826" y="33991"/>
                      <a:pt x="70218" y="24621"/>
                      <a:pt x="80347" y="24621"/>
                    </a:cubicBezTo>
                    <a:cubicBezTo>
                      <a:pt x="96807" y="24621"/>
                      <a:pt x="100351" y="45377"/>
                      <a:pt x="100351" y="46893"/>
                    </a:cubicBezTo>
                    <a:cubicBezTo>
                      <a:pt x="100351" y="48408"/>
                      <a:pt x="99842" y="49934"/>
                      <a:pt x="99596" y="51197"/>
                    </a:cubicBezTo>
                    <a:lnTo>
                      <a:pt x="86933" y="10080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1800"/>
              </a:p>
            </p:txBody>
          </p:sp>
          <p:sp>
            <p:nvSpPr>
              <p:cNvPr id="473" name="Forme libre : forme 472">
                <a:extLst>
                  <a:ext uri="{FF2B5EF4-FFF2-40B4-BE49-F238E27FC236}">
                    <a16:creationId xmlns:a16="http://schemas.microsoft.com/office/drawing/2014/main" id="{1C9948C6-E4DE-4D5F-A11D-3A0AB75285A5}"/>
                  </a:ext>
                </a:extLst>
              </p:cNvPr>
              <p:cNvSpPr/>
              <p:nvPr>
                <p:custDataLst>
                  <p:tags r:id="rId130"/>
                </p:custDataLst>
              </p:nvPr>
            </p:nvSpPr>
            <p:spPr>
              <a:xfrm>
                <a:off x="13219673" y="-14443925"/>
                <a:ext cx="101685" cy="152445"/>
              </a:xfrm>
              <a:custGeom>
                <a:avLst/>
                <a:gdLst>
                  <a:gd name="connsiteX0" fmla="*/ 97443 w 101685"/>
                  <a:gd name="connsiteY0" fmla="*/ 104473 h 152445"/>
                  <a:gd name="connsiteX1" fmla="*/ 91414 w 101685"/>
                  <a:gd name="connsiteY1" fmla="*/ 104473 h 152445"/>
                  <a:gd name="connsiteX2" fmla="*/ 86799 w 101685"/>
                  <a:gd name="connsiteY2" fmla="*/ 120599 h 152445"/>
                  <a:gd name="connsiteX3" fmla="*/ 69249 w 101685"/>
                  <a:gd name="connsiteY3" fmla="*/ 121663 h 152445"/>
                  <a:gd name="connsiteX4" fmla="*/ 36623 w 101685"/>
                  <a:gd name="connsiteY4" fmla="*/ 121663 h 152445"/>
                  <a:gd name="connsiteX5" fmla="*/ 72086 w 101685"/>
                  <a:gd name="connsiteY5" fmla="*/ 91888 h 152445"/>
                  <a:gd name="connsiteX6" fmla="*/ 97443 w 101685"/>
                  <a:gd name="connsiteY6" fmla="*/ 53610 h 152445"/>
                  <a:gd name="connsiteX7" fmla="*/ 55951 w 101685"/>
                  <a:gd name="connsiteY7" fmla="*/ 19056 h 152445"/>
                  <a:gd name="connsiteX8" fmla="*/ 19066 w 101685"/>
                  <a:gd name="connsiteY8" fmla="*/ 50776 h 152445"/>
                  <a:gd name="connsiteX9" fmla="*/ 28464 w 101685"/>
                  <a:gd name="connsiteY9" fmla="*/ 60701 h 152445"/>
                  <a:gd name="connsiteX10" fmla="*/ 37862 w 101685"/>
                  <a:gd name="connsiteY10" fmla="*/ 51308 h 152445"/>
                  <a:gd name="connsiteX11" fmla="*/ 27400 w 101685"/>
                  <a:gd name="connsiteY11" fmla="*/ 41915 h 152445"/>
                  <a:gd name="connsiteX12" fmla="*/ 53290 w 101685"/>
                  <a:gd name="connsiteY12" fmla="*/ 25432 h 152445"/>
                  <a:gd name="connsiteX13" fmla="*/ 80245 w 101685"/>
                  <a:gd name="connsiteY13" fmla="*/ 53610 h 152445"/>
                  <a:gd name="connsiteX14" fmla="*/ 63570 w 101685"/>
                  <a:gd name="connsiteY14" fmla="*/ 87633 h 152445"/>
                  <a:gd name="connsiteX15" fmla="*/ 20838 w 101685"/>
                  <a:gd name="connsiteY15" fmla="*/ 129817 h 152445"/>
                  <a:gd name="connsiteX16" fmla="*/ 19066 w 101685"/>
                  <a:gd name="connsiteY16" fmla="*/ 136725 h 152445"/>
                  <a:gd name="connsiteX17" fmla="*/ 92121 w 101685"/>
                  <a:gd name="connsiteY17" fmla="*/ 136725 h 152445"/>
                  <a:gd name="connsiteX18" fmla="*/ 97443 w 101685"/>
                  <a:gd name="connsiteY18" fmla="*/ 104473 h 1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1685" h="152445">
                    <a:moveTo>
                      <a:pt x="97443" y="104473"/>
                    </a:moveTo>
                    <a:lnTo>
                      <a:pt x="91414" y="104473"/>
                    </a:lnTo>
                    <a:cubicBezTo>
                      <a:pt x="90882" y="108371"/>
                      <a:pt x="89110" y="118828"/>
                      <a:pt x="86799" y="120599"/>
                    </a:cubicBezTo>
                    <a:cubicBezTo>
                      <a:pt x="85384" y="121663"/>
                      <a:pt x="71728" y="121663"/>
                      <a:pt x="69249" y="121663"/>
                    </a:cubicBezTo>
                    <a:lnTo>
                      <a:pt x="36623" y="121663"/>
                    </a:lnTo>
                    <a:cubicBezTo>
                      <a:pt x="55236" y="105180"/>
                      <a:pt x="61449" y="100217"/>
                      <a:pt x="72086" y="91888"/>
                    </a:cubicBezTo>
                    <a:cubicBezTo>
                      <a:pt x="85210" y="81432"/>
                      <a:pt x="97443" y="70443"/>
                      <a:pt x="97443" y="53610"/>
                    </a:cubicBezTo>
                    <a:cubicBezTo>
                      <a:pt x="97443" y="32164"/>
                      <a:pt x="78647" y="19056"/>
                      <a:pt x="55951" y="19056"/>
                    </a:cubicBezTo>
                    <a:cubicBezTo>
                      <a:pt x="33962" y="19056"/>
                      <a:pt x="19066" y="34467"/>
                      <a:pt x="19066" y="50776"/>
                    </a:cubicBezTo>
                    <a:cubicBezTo>
                      <a:pt x="19066" y="59811"/>
                      <a:pt x="26693" y="60701"/>
                      <a:pt x="28464" y="60701"/>
                    </a:cubicBezTo>
                    <a:cubicBezTo>
                      <a:pt x="32722" y="60701"/>
                      <a:pt x="37862" y="57683"/>
                      <a:pt x="37862" y="51308"/>
                    </a:cubicBezTo>
                    <a:cubicBezTo>
                      <a:pt x="37862" y="48115"/>
                      <a:pt x="36623" y="41915"/>
                      <a:pt x="27400" y="41915"/>
                    </a:cubicBezTo>
                    <a:cubicBezTo>
                      <a:pt x="32897" y="29331"/>
                      <a:pt x="44957" y="25432"/>
                      <a:pt x="53290" y="25432"/>
                    </a:cubicBezTo>
                    <a:cubicBezTo>
                      <a:pt x="71021" y="25432"/>
                      <a:pt x="80245" y="39254"/>
                      <a:pt x="80245" y="53610"/>
                    </a:cubicBezTo>
                    <a:cubicBezTo>
                      <a:pt x="80245" y="69030"/>
                      <a:pt x="69249" y="81256"/>
                      <a:pt x="63570" y="87633"/>
                    </a:cubicBezTo>
                    <a:lnTo>
                      <a:pt x="20838" y="129817"/>
                    </a:lnTo>
                    <a:cubicBezTo>
                      <a:pt x="19066" y="131405"/>
                      <a:pt x="19066" y="131763"/>
                      <a:pt x="19066" y="136725"/>
                    </a:cubicBezTo>
                    <a:lnTo>
                      <a:pt x="92121" y="136725"/>
                    </a:lnTo>
                    <a:lnTo>
                      <a:pt x="97443" y="1044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1800"/>
              </a:p>
            </p:txBody>
          </p:sp>
        </p:grpSp>
        <p:grpSp>
          <p:nvGrpSpPr>
            <p:cNvPr id="3" name="Groupe 2">
              <a:extLst>
                <a:ext uri="{FF2B5EF4-FFF2-40B4-BE49-F238E27FC236}">
                  <a16:creationId xmlns:a16="http://schemas.microsoft.com/office/drawing/2014/main" id="{2DCDF54B-89D4-4E56-A7F6-1CA57F675A83}"/>
                </a:ext>
              </a:extLst>
            </p:cNvPr>
            <p:cNvGrpSpPr/>
            <p:nvPr/>
          </p:nvGrpSpPr>
          <p:grpSpPr>
            <a:xfrm>
              <a:off x="4368150" y="2202257"/>
              <a:ext cx="4691216" cy="1021463"/>
              <a:chOff x="4368150" y="2202257"/>
              <a:chExt cx="4691216" cy="1021463"/>
            </a:xfrm>
          </p:grpSpPr>
          <p:pic>
            <p:nvPicPr>
              <p:cNvPr id="2" name="Image 1">
                <a:extLst>
                  <a:ext uri="{FF2B5EF4-FFF2-40B4-BE49-F238E27FC236}">
                    <a16:creationId xmlns:a16="http://schemas.microsoft.com/office/drawing/2014/main" id="{3D4BFDEB-F2A2-4951-9E83-84CB9BB3651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83"/>
              <a:stretch>
                <a:fillRect/>
              </a:stretch>
            </p:blipFill>
            <p:spPr>
              <a:xfrm flipV="1">
                <a:off x="4574454" y="2466549"/>
                <a:ext cx="4484912" cy="420132"/>
              </a:xfrm>
              <a:prstGeom prst="rect">
                <a:avLst/>
              </a:prstGeom>
            </p:spPr>
          </p:pic>
          <p:grpSp>
            <p:nvGrpSpPr>
              <p:cNvPr id="3665" name="Groupe 3664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 f_{1}^{\dagger} f_{2}&#10;\end{align*}&#10;&#10;&#10;\end{document}" title="IguanaTex Vector Display">
                <a:extLst>
                  <a:ext uri="{FF2B5EF4-FFF2-40B4-BE49-F238E27FC236}">
                    <a16:creationId xmlns:a16="http://schemas.microsoft.com/office/drawing/2014/main" id="{BF5953DB-4A33-4056-8FEB-95C82A76D128}"/>
                  </a:ext>
                </a:extLst>
              </p:cNvPr>
              <p:cNvGrpSpPr>
                <a:grpSpLocks noChangeAspect="1"/>
              </p:cNvGrpSpPr>
              <p:nvPr>
                <p:custDataLst>
                  <p:tags r:id="rId89"/>
                </p:custDataLst>
              </p:nvPr>
            </p:nvGrpSpPr>
            <p:grpSpPr>
              <a:xfrm>
                <a:off x="5961308" y="2861552"/>
                <a:ext cx="480223" cy="348670"/>
                <a:chOff x="12779089" y="-14124716"/>
                <a:chExt cx="480223" cy="348670"/>
              </a:xfrm>
            </p:grpSpPr>
            <p:sp>
              <p:nvSpPr>
                <p:cNvPr id="3660" name="Forme libre : forme 3659">
                  <a:extLst>
                    <a:ext uri="{FF2B5EF4-FFF2-40B4-BE49-F238E27FC236}">
                      <a16:creationId xmlns:a16="http://schemas.microsoft.com/office/drawing/2014/main" id="{EFA4DD7F-2890-4D80-B8BE-8B651FBE9104}"/>
                    </a:ext>
                  </a:extLst>
                </p:cNvPr>
                <p:cNvSpPr/>
                <p:nvPr>
                  <p:custDataLst>
                    <p:tags r:id="rId121"/>
                  </p:custDataLst>
                </p:nvPr>
              </p:nvSpPr>
              <p:spPr>
                <a:xfrm>
                  <a:off x="12779089" y="-14056737"/>
                  <a:ext cx="152528" cy="254075"/>
                </a:xfrm>
                <a:custGeom>
                  <a:avLst/>
                  <a:gdLst>
                    <a:gd name="connsiteX0" fmla="*/ 98579 w 152528"/>
                    <a:gd name="connsiteY0" fmla="*/ 96254 h 254075"/>
                    <a:gd name="connsiteX1" fmla="*/ 120362 w 152528"/>
                    <a:gd name="connsiteY1" fmla="*/ 96254 h 254075"/>
                    <a:gd name="connsiteX2" fmla="*/ 127956 w 152528"/>
                    <a:gd name="connsiteY2" fmla="*/ 91189 h 254075"/>
                    <a:gd name="connsiteX3" fmla="*/ 121117 w 152528"/>
                    <a:gd name="connsiteY3" fmla="*/ 88402 h 254075"/>
                    <a:gd name="connsiteX4" fmla="*/ 100104 w 152528"/>
                    <a:gd name="connsiteY4" fmla="*/ 88402 h 254075"/>
                    <a:gd name="connsiteX5" fmla="*/ 105419 w 152528"/>
                    <a:gd name="connsiteY5" fmla="*/ 59557 h 254075"/>
                    <a:gd name="connsiteX6" fmla="*/ 111496 w 152528"/>
                    <a:gd name="connsiteY6" fmla="*/ 33236 h 254075"/>
                    <a:gd name="connsiteX7" fmla="*/ 123396 w 152528"/>
                    <a:gd name="connsiteY7" fmla="*/ 24629 h 254075"/>
                    <a:gd name="connsiteX8" fmla="*/ 135805 w 152528"/>
                    <a:gd name="connsiteY8" fmla="*/ 29187 h 254075"/>
                    <a:gd name="connsiteX9" fmla="*/ 122133 w 152528"/>
                    <a:gd name="connsiteY9" fmla="*/ 42850 h 254075"/>
                    <a:gd name="connsiteX10" fmla="*/ 131499 w 152528"/>
                    <a:gd name="connsiteY10" fmla="*/ 51704 h 254075"/>
                    <a:gd name="connsiteX11" fmla="*/ 145426 w 152528"/>
                    <a:gd name="connsiteY11" fmla="*/ 36523 h 254075"/>
                    <a:gd name="connsiteX12" fmla="*/ 123396 w 152528"/>
                    <a:gd name="connsiteY12" fmla="*/ 19056 h 254075"/>
                    <a:gd name="connsiteX13" fmla="*/ 91239 w 152528"/>
                    <a:gd name="connsiteY13" fmla="*/ 48670 h 254075"/>
                    <a:gd name="connsiteX14" fmla="*/ 82881 w 152528"/>
                    <a:gd name="connsiteY14" fmla="*/ 88402 h 254075"/>
                    <a:gd name="connsiteX15" fmla="*/ 65412 w 152528"/>
                    <a:gd name="connsiteY15" fmla="*/ 88402 h 254075"/>
                    <a:gd name="connsiteX16" fmla="*/ 57809 w 152528"/>
                    <a:gd name="connsiteY16" fmla="*/ 93214 h 254075"/>
                    <a:gd name="connsiteX17" fmla="*/ 64903 w 152528"/>
                    <a:gd name="connsiteY17" fmla="*/ 96254 h 254075"/>
                    <a:gd name="connsiteX18" fmla="*/ 81618 w 152528"/>
                    <a:gd name="connsiteY18" fmla="*/ 96254 h 254075"/>
                    <a:gd name="connsiteX19" fmla="*/ 62623 w 152528"/>
                    <a:gd name="connsiteY19" fmla="*/ 196225 h 254075"/>
                    <a:gd name="connsiteX20" fmla="*/ 40594 w 152528"/>
                    <a:gd name="connsiteY20" fmla="*/ 243800 h 254075"/>
                    <a:gd name="connsiteX21" fmla="*/ 28440 w 152528"/>
                    <a:gd name="connsiteY21" fmla="*/ 239252 h 254075"/>
                    <a:gd name="connsiteX22" fmla="*/ 42366 w 152528"/>
                    <a:gd name="connsiteY22" fmla="*/ 225579 h 254075"/>
                    <a:gd name="connsiteX23" fmla="*/ 33000 w 152528"/>
                    <a:gd name="connsiteY23" fmla="*/ 216726 h 254075"/>
                    <a:gd name="connsiteX24" fmla="*/ 19066 w 152528"/>
                    <a:gd name="connsiteY24" fmla="*/ 231907 h 254075"/>
                    <a:gd name="connsiteX25" fmla="*/ 40594 w 152528"/>
                    <a:gd name="connsiteY25" fmla="*/ 249375 h 254075"/>
                    <a:gd name="connsiteX26" fmla="*/ 69209 w 152528"/>
                    <a:gd name="connsiteY26" fmla="*/ 224825 h 254075"/>
                    <a:gd name="connsiteX27" fmla="*/ 83390 w 152528"/>
                    <a:gd name="connsiteY27" fmla="*/ 176479 h 254075"/>
                    <a:gd name="connsiteX28" fmla="*/ 98579 w 152528"/>
                    <a:gd name="connsiteY28" fmla="*/ 96254 h 25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52528" h="254075">
                      <a:moveTo>
                        <a:pt x="98579" y="96254"/>
                      </a:moveTo>
                      <a:lnTo>
                        <a:pt x="120362" y="96254"/>
                      </a:lnTo>
                      <a:cubicBezTo>
                        <a:pt x="125423" y="96254"/>
                        <a:pt x="127956" y="96254"/>
                        <a:pt x="127956" y="91189"/>
                      </a:cubicBezTo>
                      <a:cubicBezTo>
                        <a:pt x="127956" y="88402"/>
                        <a:pt x="125423" y="88402"/>
                        <a:pt x="121117" y="88402"/>
                      </a:cubicBezTo>
                      <a:lnTo>
                        <a:pt x="100104" y="88402"/>
                      </a:lnTo>
                      <a:lnTo>
                        <a:pt x="105419" y="59557"/>
                      </a:lnTo>
                      <a:cubicBezTo>
                        <a:pt x="106436" y="54236"/>
                        <a:pt x="109979" y="36269"/>
                        <a:pt x="111496" y="33236"/>
                      </a:cubicBezTo>
                      <a:cubicBezTo>
                        <a:pt x="113776" y="28424"/>
                        <a:pt x="118082" y="24629"/>
                        <a:pt x="123396" y="24629"/>
                      </a:cubicBezTo>
                      <a:cubicBezTo>
                        <a:pt x="124413" y="24629"/>
                        <a:pt x="130999" y="24629"/>
                        <a:pt x="135805" y="29187"/>
                      </a:cubicBezTo>
                      <a:cubicBezTo>
                        <a:pt x="124668" y="30195"/>
                        <a:pt x="122133" y="39056"/>
                        <a:pt x="122133" y="42850"/>
                      </a:cubicBezTo>
                      <a:cubicBezTo>
                        <a:pt x="122133" y="48670"/>
                        <a:pt x="126693" y="51704"/>
                        <a:pt x="131499" y="51704"/>
                      </a:cubicBezTo>
                      <a:cubicBezTo>
                        <a:pt x="138085" y="51704"/>
                        <a:pt x="145426" y="46138"/>
                        <a:pt x="145426" y="36523"/>
                      </a:cubicBezTo>
                      <a:cubicBezTo>
                        <a:pt x="145426" y="24883"/>
                        <a:pt x="133779" y="19056"/>
                        <a:pt x="123396" y="19056"/>
                      </a:cubicBezTo>
                      <a:cubicBezTo>
                        <a:pt x="114793" y="19056"/>
                        <a:pt x="98833" y="23613"/>
                        <a:pt x="91239" y="48670"/>
                      </a:cubicBezTo>
                      <a:cubicBezTo>
                        <a:pt x="89721" y="53983"/>
                        <a:pt x="88958" y="56516"/>
                        <a:pt x="82881" y="88402"/>
                      </a:cubicBezTo>
                      <a:lnTo>
                        <a:pt x="65412" y="88402"/>
                      </a:lnTo>
                      <a:cubicBezTo>
                        <a:pt x="60598" y="88402"/>
                        <a:pt x="57809" y="88402"/>
                        <a:pt x="57809" y="93214"/>
                      </a:cubicBezTo>
                      <a:cubicBezTo>
                        <a:pt x="57809" y="96254"/>
                        <a:pt x="60089" y="96254"/>
                        <a:pt x="64903" y="96254"/>
                      </a:cubicBezTo>
                      <a:lnTo>
                        <a:pt x="81618" y="96254"/>
                      </a:lnTo>
                      <a:lnTo>
                        <a:pt x="62623" y="196225"/>
                      </a:lnTo>
                      <a:cubicBezTo>
                        <a:pt x="58064" y="220775"/>
                        <a:pt x="53758" y="243800"/>
                        <a:pt x="40594" y="243800"/>
                      </a:cubicBezTo>
                      <a:cubicBezTo>
                        <a:pt x="39577" y="243800"/>
                        <a:pt x="33246" y="243800"/>
                        <a:pt x="28440" y="239252"/>
                      </a:cubicBezTo>
                      <a:cubicBezTo>
                        <a:pt x="40086" y="238489"/>
                        <a:pt x="42366" y="229373"/>
                        <a:pt x="42366" y="225579"/>
                      </a:cubicBezTo>
                      <a:cubicBezTo>
                        <a:pt x="42366" y="219759"/>
                        <a:pt x="37806" y="216726"/>
                        <a:pt x="33000" y="216726"/>
                      </a:cubicBezTo>
                      <a:cubicBezTo>
                        <a:pt x="26414" y="216726"/>
                        <a:pt x="19066" y="222291"/>
                        <a:pt x="19066" y="231907"/>
                      </a:cubicBezTo>
                      <a:cubicBezTo>
                        <a:pt x="19066" y="243301"/>
                        <a:pt x="30211" y="249375"/>
                        <a:pt x="40594" y="249375"/>
                      </a:cubicBezTo>
                      <a:cubicBezTo>
                        <a:pt x="54521" y="249375"/>
                        <a:pt x="64650" y="234440"/>
                        <a:pt x="69209" y="224825"/>
                      </a:cubicBezTo>
                      <a:cubicBezTo>
                        <a:pt x="77312" y="208874"/>
                        <a:pt x="83135" y="178250"/>
                        <a:pt x="83390" y="176479"/>
                      </a:cubicBezTo>
                      <a:lnTo>
                        <a:pt x="98579" y="962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3661" name="Forme libre : forme 3660">
                  <a:extLst>
                    <a:ext uri="{FF2B5EF4-FFF2-40B4-BE49-F238E27FC236}">
                      <a16:creationId xmlns:a16="http://schemas.microsoft.com/office/drawing/2014/main" id="{7ED18D96-441E-4168-855E-FDD58CC20E0F}"/>
                    </a:ext>
                  </a:extLst>
                </p:cNvPr>
                <p:cNvSpPr/>
                <p:nvPr>
                  <p:custDataLst>
                    <p:tags r:id="rId122"/>
                  </p:custDataLst>
                </p:nvPr>
              </p:nvSpPr>
              <p:spPr>
                <a:xfrm>
                  <a:off x="12930585" y="-14124716"/>
                  <a:ext cx="101685" cy="177853"/>
                </a:xfrm>
                <a:custGeom>
                  <a:avLst/>
                  <a:gdLst>
                    <a:gd name="connsiteX0" fmla="*/ 53997 w 101685"/>
                    <a:gd name="connsiteY0" fmla="*/ 69736 h 177852"/>
                    <a:gd name="connsiteX1" fmla="*/ 63744 w 101685"/>
                    <a:gd name="connsiteY1" fmla="*/ 71690 h 177852"/>
                    <a:gd name="connsiteX2" fmla="*/ 77043 w 101685"/>
                    <a:gd name="connsiteY2" fmla="*/ 74349 h 177852"/>
                    <a:gd name="connsiteX3" fmla="*/ 84669 w 101685"/>
                    <a:gd name="connsiteY3" fmla="*/ 67433 h 177852"/>
                    <a:gd name="connsiteX4" fmla="*/ 77043 w 101685"/>
                    <a:gd name="connsiteY4" fmla="*/ 60526 h 177852"/>
                    <a:gd name="connsiteX5" fmla="*/ 63744 w 101685"/>
                    <a:gd name="connsiteY5" fmla="*/ 63178 h 177852"/>
                    <a:gd name="connsiteX6" fmla="*/ 53997 w 101685"/>
                    <a:gd name="connsiteY6" fmla="*/ 65130 h 177852"/>
                    <a:gd name="connsiteX7" fmla="*/ 56476 w 101685"/>
                    <a:gd name="connsiteY7" fmla="*/ 45988 h 177852"/>
                    <a:gd name="connsiteX8" fmla="*/ 58779 w 101685"/>
                    <a:gd name="connsiteY8" fmla="*/ 27202 h 177852"/>
                    <a:gd name="connsiteX9" fmla="*/ 51868 w 101685"/>
                    <a:gd name="connsiteY9" fmla="*/ 19056 h 177852"/>
                    <a:gd name="connsiteX10" fmla="*/ 44948 w 101685"/>
                    <a:gd name="connsiteY10" fmla="*/ 27202 h 177852"/>
                    <a:gd name="connsiteX11" fmla="*/ 47435 w 101685"/>
                    <a:gd name="connsiteY11" fmla="*/ 47942 h 177852"/>
                    <a:gd name="connsiteX12" fmla="*/ 49739 w 101685"/>
                    <a:gd name="connsiteY12" fmla="*/ 65130 h 177852"/>
                    <a:gd name="connsiteX13" fmla="*/ 39983 w 101685"/>
                    <a:gd name="connsiteY13" fmla="*/ 63178 h 177852"/>
                    <a:gd name="connsiteX14" fmla="*/ 26685 w 101685"/>
                    <a:gd name="connsiteY14" fmla="*/ 60526 h 177852"/>
                    <a:gd name="connsiteX15" fmla="*/ 19066 w 101685"/>
                    <a:gd name="connsiteY15" fmla="*/ 67433 h 177852"/>
                    <a:gd name="connsiteX16" fmla="*/ 26685 w 101685"/>
                    <a:gd name="connsiteY16" fmla="*/ 74349 h 177852"/>
                    <a:gd name="connsiteX17" fmla="*/ 39983 w 101685"/>
                    <a:gd name="connsiteY17" fmla="*/ 71690 h 177852"/>
                    <a:gd name="connsiteX18" fmla="*/ 49739 w 101685"/>
                    <a:gd name="connsiteY18" fmla="*/ 69736 h 177852"/>
                    <a:gd name="connsiteX19" fmla="*/ 47260 w 101685"/>
                    <a:gd name="connsiteY19" fmla="*/ 83559 h 177852"/>
                    <a:gd name="connsiteX20" fmla="*/ 44948 w 101685"/>
                    <a:gd name="connsiteY20" fmla="*/ 105005 h 177852"/>
                    <a:gd name="connsiteX21" fmla="*/ 48849 w 101685"/>
                    <a:gd name="connsiteY21" fmla="*/ 179084 h 177852"/>
                    <a:gd name="connsiteX22" fmla="*/ 51868 w 101685"/>
                    <a:gd name="connsiteY22" fmla="*/ 181736 h 177852"/>
                    <a:gd name="connsiteX23" fmla="*/ 55062 w 101685"/>
                    <a:gd name="connsiteY23" fmla="*/ 178194 h 177852"/>
                    <a:gd name="connsiteX24" fmla="*/ 57183 w 101685"/>
                    <a:gd name="connsiteY24" fmla="*/ 151786 h 177852"/>
                    <a:gd name="connsiteX25" fmla="*/ 58779 w 101685"/>
                    <a:gd name="connsiteY25" fmla="*/ 105005 h 177852"/>
                    <a:gd name="connsiteX26" fmla="*/ 56300 w 101685"/>
                    <a:gd name="connsiteY26" fmla="*/ 83210 h 177852"/>
                    <a:gd name="connsiteX27" fmla="*/ 53997 w 101685"/>
                    <a:gd name="connsiteY27" fmla="*/ 69736 h 177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01685" h="177852">
                      <a:moveTo>
                        <a:pt x="53997" y="69736"/>
                      </a:moveTo>
                      <a:cubicBezTo>
                        <a:pt x="56650" y="70093"/>
                        <a:pt x="58430" y="70268"/>
                        <a:pt x="63744" y="71690"/>
                      </a:cubicBezTo>
                      <a:cubicBezTo>
                        <a:pt x="69425" y="73286"/>
                        <a:pt x="73674" y="74349"/>
                        <a:pt x="77043" y="74349"/>
                      </a:cubicBezTo>
                      <a:cubicBezTo>
                        <a:pt x="83962" y="74349"/>
                        <a:pt x="84669" y="69029"/>
                        <a:pt x="84669" y="67433"/>
                      </a:cubicBezTo>
                      <a:cubicBezTo>
                        <a:pt x="84669" y="66020"/>
                        <a:pt x="83962" y="60526"/>
                        <a:pt x="77043" y="60526"/>
                      </a:cubicBezTo>
                      <a:cubicBezTo>
                        <a:pt x="73674" y="60526"/>
                        <a:pt x="69425" y="61590"/>
                        <a:pt x="63744" y="63178"/>
                      </a:cubicBezTo>
                      <a:cubicBezTo>
                        <a:pt x="58430" y="64598"/>
                        <a:pt x="56650" y="64773"/>
                        <a:pt x="53997" y="65130"/>
                      </a:cubicBezTo>
                      <a:cubicBezTo>
                        <a:pt x="54346" y="58930"/>
                        <a:pt x="55594" y="51482"/>
                        <a:pt x="56476" y="45988"/>
                      </a:cubicBezTo>
                      <a:cubicBezTo>
                        <a:pt x="57183" y="42447"/>
                        <a:pt x="58779" y="33411"/>
                        <a:pt x="58779" y="27202"/>
                      </a:cubicBezTo>
                      <a:cubicBezTo>
                        <a:pt x="58779" y="21890"/>
                        <a:pt x="56300" y="19056"/>
                        <a:pt x="51868" y="19056"/>
                      </a:cubicBezTo>
                      <a:cubicBezTo>
                        <a:pt x="48142" y="19056"/>
                        <a:pt x="44948" y="21000"/>
                        <a:pt x="44948" y="27202"/>
                      </a:cubicBezTo>
                      <a:cubicBezTo>
                        <a:pt x="44948" y="33054"/>
                        <a:pt x="46370" y="41914"/>
                        <a:pt x="47435" y="47942"/>
                      </a:cubicBezTo>
                      <a:cubicBezTo>
                        <a:pt x="47785" y="49886"/>
                        <a:pt x="49381" y="58572"/>
                        <a:pt x="49739" y="65130"/>
                      </a:cubicBezTo>
                      <a:cubicBezTo>
                        <a:pt x="47078" y="64773"/>
                        <a:pt x="45306" y="64598"/>
                        <a:pt x="39983" y="63178"/>
                      </a:cubicBezTo>
                      <a:cubicBezTo>
                        <a:pt x="34311" y="61590"/>
                        <a:pt x="30053" y="60526"/>
                        <a:pt x="26685" y="60526"/>
                      </a:cubicBezTo>
                      <a:cubicBezTo>
                        <a:pt x="19774" y="60526"/>
                        <a:pt x="19066" y="65837"/>
                        <a:pt x="19066" y="67433"/>
                      </a:cubicBezTo>
                      <a:cubicBezTo>
                        <a:pt x="19066" y="68855"/>
                        <a:pt x="19774" y="74349"/>
                        <a:pt x="26685" y="74349"/>
                      </a:cubicBezTo>
                      <a:cubicBezTo>
                        <a:pt x="30053" y="74349"/>
                        <a:pt x="34311" y="73286"/>
                        <a:pt x="39983" y="71690"/>
                      </a:cubicBezTo>
                      <a:cubicBezTo>
                        <a:pt x="45306" y="70268"/>
                        <a:pt x="47078" y="70093"/>
                        <a:pt x="49739" y="69736"/>
                      </a:cubicBezTo>
                      <a:cubicBezTo>
                        <a:pt x="49381" y="74166"/>
                        <a:pt x="48142" y="79836"/>
                        <a:pt x="47260" y="83559"/>
                      </a:cubicBezTo>
                      <a:cubicBezTo>
                        <a:pt x="44948" y="94548"/>
                        <a:pt x="44948" y="95787"/>
                        <a:pt x="44948" y="105005"/>
                      </a:cubicBezTo>
                      <a:cubicBezTo>
                        <a:pt x="44948" y="139210"/>
                        <a:pt x="48317" y="175534"/>
                        <a:pt x="48849" y="179084"/>
                      </a:cubicBezTo>
                      <a:cubicBezTo>
                        <a:pt x="49032" y="180680"/>
                        <a:pt x="49381" y="181736"/>
                        <a:pt x="51868" y="181736"/>
                      </a:cubicBezTo>
                      <a:cubicBezTo>
                        <a:pt x="54529" y="181736"/>
                        <a:pt x="54704" y="180680"/>
                        <a:pt x="55062" y="178194"/>
                      </a:cubicBezTo>
                      <a:cubicBezTo>
                        <a:pt x="55062" y="178020"/>
                        <a:pt x="56476" y="162600"/>
                        <a:pt x="57183" y="151786"/>
                      </a:cubicBezTo>
                      <a:cubicBezTo>
                        <a:pt x="58072" y="136192"/>
                        <a:pt x="58779" y="120599"/>
                        <a:pt x="58779" y="105005"/>
                      </a:cubicBezTo>
                      <a:cubicBezTo>
                        <a:pt x="58779" y="95787"/>
                        <a:pt x="58779" y="94548"/>
                        <a:pt x="56300" y="83210"/>
                      </a:cubicBezTo>
                      <a:cubicBezTo>
                        <a:pt x="55943" y="81256"/>
                        <a:pt x="54346" y="74166"/>
                        <a:pt x="53997" y="6973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3662" name="Forme libre : forme 3661">
                  <a:extLst>
                    <a:ext uri="{FF2B5EF4-FFF2-40B4-BE49-F238E27FC236}">
                      <a16:creationId xmlns:a16="http://schemas.microsoft.com/office/drawing/2014/main" id="{44560DC9-CD72-4BC0-A082-A788B4F4EF97}"/>
                    </a:ext>
                  </a:extLst>
                </p:cNvPr>
                <p:cNvSpPr/>
                <p:nvPr>
                  <p:custDataLst>
                    <p:tags r:id="rId123"/>
                  </p:custDataLst>
                </p:nvPr>
              </p:nvSpPr>
              <p:spPr>
                <a:xfrm>
                  <a:off x="12908980" y="-13928491"/>
                  <a:ext cx="101685" cy="152445"/>
                </a:xfrm>
                <a:custGeom>
                  <a:avLst/>
                  <a:gdLst>
                    <a:gd name="connsiteX0" fmla="*/ 59136 w 101685"/>
                    <a:gd name="connsiteY0" fmla="*/ 24010 h 152445"/>
                    <a:gd name="connsiteX1" fmla="*/ 53822 w 101685"/>
                    <a:gd name="connsiteY1" fmla="*/ 19056 h 152445"/>
                    <a:gd name="connsiteX2" fmla="*/ 19066 w 101685"/>
                    <a:gd name="connsiteY2" fmla="*/ 30393 h 152445"/>
                    <a:gd name="connsiteX3" fmla="*/ 19066 w 101685"/>
                    <a:gd name="connsiteY3" fmla="*/ 36778 h 152445"/>
                    <a:gd name="connsiteX4" fmla="*/ 44774 w 101685"/>
                    <a:gd name="connsiteY4" fmla="*/ 31815 h 152445"/>
                    <a:gd name="connsiteX5" fmla="*/ 44774 w 101685"/>
                    <a:gd name="connsiteY5" fmla="*/ 122195 h 152445"/>
                    <a:gd name="connsiteX6" fmla="*/ 27042 w 101685"/>
                    <a:gd name="connsiteY6" fmla="*/ 130341 h 152445"/>
                    <a:gd name="connsiteX7" fmla="*/ 20305 w 101685"/>
                    <a:gd name="connsiteY7" fmla="*/ 130341 h 152445"/>
                    <a:gd name="connsiteX8" fmla="*/ 20305 w 101685"/>
                    <a:gd name="connsiteY8" fmla="*/ 136724 h 152445"/>
                    <a:gd name="connsiteX9" fmla="*/ 51868 w 101685"/>
                    <a:gd name="connsiteY9" fmla="*/ 136018 h 152445"/>
                    <a:gd name="connsiteX10" fmla="*/ 83605 w 101685"/>
                    <a:gd name="connsiteY10" fmla="*/ 136724 h 152445"/>
                    <a:gd name="connsiteX11" fmla="*/ 83605 w 101685"/>
                    <a:gd name="connsiteY11" fmla="*/ 130341 h 152445"/>
                    <a:gd name="connsiteX12" fmla="*/ 76868 w 101685"/>
                    <a:gd name="connsiteY12" fmla="*/ 130341 h 152445"/>
                    <a:gd name="connsiteX13" fmla="*/ 59136 w 101685"/>
                    <a:gd name="connsiteY13" fmla="*/ 122195 h 152445"/>
                    <a:gd name="connsiteX14" fmla="*/ 59136 w 101685"/>
                    <a:gd name="connsiteY14" fmla="*/ 24010 h 152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685" h="152445">
                      <a:moveTo>
                        <a:pt x="59136" y="24010"/>
                      </a:moveTo>
                      <a:cubicBezTo>
                        <a:pt x="59136" y="19231"/>
                        <a:pt x="58787" y="19056"/>
                        <a:pt x="53822" y="19056"/>
                      </a:cubicBezTo>
                      <a:cubicBezTo>
                        <a:pt x="42470" y="30220"/>
                        <a:pt x="26335" y="30393"/>
                        <a:pt x="19066" y="30393"/>
                      </a:cubicBezTo>
                      <a:lnTo>
                        <a:pt x="19066" y="36778"/>
                      </a:lnTo>
                      <a:cubicBezTo>
                        <a:pt x="23324" y="36778"/>
                        <a:pt x="35026" y="36778"/>
                        <a:pt x="44774" y="31815"/>
                      </a:cubicBezTo>
                      <a:lnTo>
                        <a:pt x="44774" y="122195"/>
                      </a:lnTo>
                      <a:cubicBezTo>
                        <a:pt x="44774" y="128038"/>
                        <a:pt x="44774" y="130341"/>
                        <a:pt x="27042" y="130341"/>
                      </a:cubicBezTo>
                      <a:lnTo>
                        <a:pt x="20305" y="130341"/>
                      </a:lnTo>
                      <a:lnTo>
                        <a:pt x="20305" y="136724"/>
                      </a:lnTo>
                      <a:cubicBezTo>
                        <a:pt x="23499" y="136550"/>
                        <a:pt x="45306" y="136018"/>
                        <a:pt x="51868" y="136018"/>
                      </a:cubicBezTo>
                      <a:cubicBezTo>
                        <a:pt x="57365" y="136018"/>
                        <a:pt x="79704" y="136550"/>
                        <a:pt x="83605" y="136724"/>
                      </a:cubicBezTo>
                      <a:lnTo>
                        <a:pt x="83605" y="130341"/>
                      </a:lnTo>
                      <a:lnTo>
                        <a:pt x="76868" y="130341"/>
                      </a:lnTo>
                      <a:cubicBezTo>
                        <a:pt x="59136" y="130341"/>
                        <a:pt x="59136" y="128038"/>
                        <a:pt x="59136" y="122195"/>
                      </a:cubicBezTo>
                      <a:lnTo>
                        <a:pt x="59136" y="240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3663" name="Forme libre : forme 3662">
                  <a:extLst>
                    <a:ext uri="{FF2B5EF4-FFF2-40B4-BE49-F238E27FC236}">
                      <a16:creationId xmlns:a16="http://schemas.microsoft.com/office/drawing/2014/main" id="{28C5D633-BF2F-46F6-B21A-6AE22CDD1830}"/>
                    </a:ext>
                  </a:extLst>
                </p:cNvPr>
                <p:cNvSpPr/>
                <p:nvPr>
                  <p:custDataLst>
                    <p:tags r:id="rId124"/>
                  </p:custDataLst>
                </p:nvPr>
              </p:nvSpPr>
              <p:spPr>
                <a:xfrm>
                  <a:off x="13035869" y="-14056737"/>
                  <a:ext cx="152528" cy="254075"/>
                </a:xfrm>
                <a:custGeom>
                  <a:avLst/>
                  <a:gdLst>
                    <a:gd name="connsiteX0" fmla="*/ 98579 w 152528"/>
                    <a:gd name="connsiteY0" fmla="*/ 96254 h 254075"/>
                    <a:gd name="connsiteX1" fmla="*/ 120363 w 152528"/>
                    <a:gd name="connsiteY1" fmla="*/ 96254 h 254075"/>
                    <a:gd name="connsiteX2" fmla="*/ 127957 w 152528"/>
                    <a:gd name="connsiteY2" fmla="*/ 91189 h 254075"/>
                    <a:gd name="connsiteX3" fmla="*/ 121118 w 152528"/>
                    <a:gd name="connsiteY3" fmla="*/ 88402 h 254075"/>
                    <a:gd name="connsiteX4" fmla="*/ 100105 w 152528"/>
                    <a:gd name="connsiteY4" fmla="*/ 88402 h 254075"/>
                    <a:gd name="connsiteX5" fmla="*/ 105419 w 152528"/>
                    <a:gd name="connsiteY5" fmla="*/ 59557 h 254075"/>
                    <a:gd name="connsiteX6" fmla="*/ 111497 w 152528"/>
                    <a:gd name="connsiteY6" fmla="*/ 33236 h 254075"/>
                    <a:gd name="connsiteX7" fmla="*/ 123398 w 152528"/>
                    <a:gd name="connsiteY7" fmla="*/ 24629 h 254075"/>
                    <a:gd name="connsiteX8" fmla="*/ 135806 w 152528"/>
                    <a:gd name="connsiteY8" fmla="*/ 29187 h 254075"/>
                    <a:gd name="connsiteX9" fmla="*/ 122134 w 152528"/>
                    <a:gd name="connsiteY9" fmla="*/ 42850 h 254075"/>
                    <a:gd name="connsiteX10" fmla="*/ 131500 w 152528"/>
                    <a:gd name="connsiteY10" fmla="*/ 51704 h 254075"/>
                    <a:gd name="connsiteX11" fmla="*/ 145426 w 152528"/>
                    <a:gd name="connsiteY11" fmla="*/ 36523 h 254075"/>
                    <a:gd name="connsiteX12" fmla="*/ 123398 w 152528"/>
                    <a:gd name="connsiteY12" fmla="*/ 19056 h 254075"/>
                    <a:gd name="connsiteX13" fmla="*/ 91239 w 152528"/>
                    <a:gd name="connsiteY13" fmla="*/ 48670 h 254075"/>
                    <a:gd name="connsiteX14" fmla="*/ 82882 w 152528"/>
                    <a:gd name="connsiteY14" fmla="*/ 88402 h 254075"/>
                    <a:gd name="connsiteX15" fmla="*/ 65413 w 152528"/>
                    <a:gd name="connsiteY15" fmla="*/ 88402 h 254075"/>
                    <a:gd name="connsiteX16" fmla="*/ 57810 w 152528"/>
                    <a:gd name="connsiteY16" fmla="*/ 93214 h 254075"/>
                    <a:gd name="connsiteX17" fmla="*/ 64904 w 152528"/>
                    <a:gd name="connsiteY17" fmla="*/ 96254 h 254075"/>
                    <a:gd name="connsiteX18" fmla="*/ 81619 w 152528"/>
                    <a:gd name="connsiteY18" fmla="*/ 96254 h 254075"/>
                    <a:gd name="connsiteX19" fmla="*/ 62624 w 152528"/>
                    <a:gd name="connsiteY19" fmla="*/ 196225 h 254075"/>
                    <a:gd name="connsiteX20" fmla="*/ 40595 w 152528"/>
                    <a:gd name="connsiteY20" fmla="*/ 243800 h 254075"/>
                    <a:gd name="connsiteX21" fmla="*/ 28441 w 152528"/>
                    <a:gd name="connsiteY21" fmla="*/ 239252 h 254075"/>
                    <a:gd name="connsiteX22" fmla="*/ 42366 w 152528"/>
                    <a:gd name="connsiteY22" fmla="*/ 225579 h 254075"/>
                    <a:gd name="connsiteX23" fmla="*/ 33001 w 152528"/>
                    <a:gd name="connsiteY23" fmla="*/ 216726 h 254075"/>
                    <a:gd name="connsiteX24" fmla="*/ 19066 w 152528"/>
                    <a:gd name="connsiteY24" fmla="*/ 231907 h 254075"/>
                    <a:gd name="connsiteX25" fmla="*/ 40595 w 152528"/>
                    <a:gd name="connsiteY25" fmla="*/ 249375 h 254075"/>
                    <a:gd name="connsiteX26" fmla="*/ 69210 w 152528"/>
                    <a:gd name="connsiteY26" fmla="*/ 224825 h 254075"/>
                    <a:gd name="connsiteX27" fmla="*/ 83391 w 152528"/>
                    <a:gd name="connsiteY27" fmla="*/ 176479 h 254075"/>
                    <a:gd name="connsiteX28" fmla="*/ 98579 w 152528"/>
                    <a:gd name="connsiteY28" fmla="*/ 96254 h 25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52528" h="254075">
                      <a:moveTo>
                        <a:pt x="98579" y="96254"/>
                      </a:moveTo>
                      <a:lnTo>
                        <a:pt x="120363" y="96254"/>
                      </a:lnTo>
                      <a:cubicBezTo>
                        <a:pt x="125423" y="96254"/>
                        <a:pt x="127957" y="96254"/>
                        <a:pt x="127957" y="91189"/>
                      </a:cubicBezTo>
                      <a:cubicBezTo>
                        <a:pt x="127957" y="88402"/>
                        <a:pt x="125423" y="88402"/>
                        <a:pt x="121118" y="88402"/>
                      </a:cubicBezTo>
                      <a:lnTo>
                        <a:pt x="100105" y="88402"/>
                      </a:lnTo>
                      <a:lnTo>
                        <a:pt x="105419" y="59557"/>
                      </a:lnTo>
                      <a:cubicBezTo>
                        <a:pt x="106436" y="54238"/>
                        <a:pt x="109979" y="36269"/>
                        <a:pt x="111497" y="33236"/>
                      </a:cubicBezTo>
                      <a:cubicBezTo>
                        <a:pt x="113777" y="28424"/>
                        <a:pt x="118083" y="24629"/>
                        <a:pt x="123398" y="24629"/>
                      </a:cubicBezTo>
                      <a:cubicBezTo>
                        <a:pt x="124414" y="24629"/>
                        <a:pt x="131000" y="24629"/>
                        <a:pt x="135806" y="29187"/>
                      </a:cubicBezTo>
                      <a:cubicBezTo>
                        <a:pt x="124668" y="30195"/>
                        <a:pt x="122134" y="39056"/>
                        <a:pt x="122134" y="42850"/>
                      </a:cubicBezTo>
                      <a:cubicBezTo>
                        <a:pt x="122134" y="48670"/>
                        <a:pt x="126694" y="51704"/>
                        <a:pt x="131500" y="51704"/>
                      </a:cubicBezTo>
                      <a:cubicBezTo>
                        <a:pt x="138086" y="51704"/>
                        <a:pt x="145426" y="46138"/>
                        <a:pt x="145426" y="36523"/>
                      </a:cubicBezTo>
                      <a:cubicBezTo>
                        <a:pt x="145426" y="24883"/>
                        <a:pt x="133780" y="19056"/>
                        <a:pt x="123398" y="19056"/>
                      </a:cubicBezTo>
                      <a:cubicBezTo>
                        <a:pt x="114794" y="19056"/>
                        <a:pt x="98834" y="23613"/>
                        <a:pt x="91239" y="48670"/>
                      </a:cubicBezTo>
                      <a:cubicBezTo>
                        <a:pt x="89722" y="53983"/>
                        <a:pt x="88959" y="56516"/>
                        <a:pt x="82882" y="88402"/>
                      </a:cubicBezTo>
                      <a:lnTo>
                        <a:pt x="65413" y="88402"/>
                      </a:lnTo>
                      <a:cubicBezTo>
                        <a:pt x="60598" y="88402"/>
                        <a:pt x="57810" y="88402"/>
                        <a:pt x="57810" y="93214"/>
                      </a:cubicBezTo>
                      <a:cubicBezTo>
                        <a:pt x="57810" y="96254"/>
                        <a:pt x="60090" y="96254"/>
                        <a:pt x="64904" y="96254"/>
                      </a:cubicBezTo>
                      <a:lnTo>
                        <a:pt x="81619" y="96254"/>
                      </a:lnTo>
                      <a:lnTo>
                        <a:pt x="62624" y="196225"/>
                      </a:lnTo>
                      <a:cubicBezTo>
                        <a:pt x="58064" y="220775"/>
                        <a:pt x="53759" y="243800"/>
                        <a:pt x="40595" y="243800"/>
                      </a:cubicBezTo>
                      <a:cubicBezTo>
                        <a:pt x="39578" y="243800"/>
                        <a:pt x="33247" y="243800"/>
                        <a:pt x="28441" y="239252"/>
                      </a:cubicBezTo>
                      <a:cubicBezTo>
                        <a:pt x="40087" y="238489"/>
                        <a:pt x="42366" y="229373"/>
                        <a:pt x="42366" y="225579"/>
                      </a:cubicBezTo>
                      <a:cubicBezTo>
                        <a:pt x="42366" y="219759"/>
                        <a:pt x="37807" y="216726"/>
                        <a:pt x="33001" y="216726"/>
                      </a:cubicBezTo>
                      <a:cubicBezTo>
                        <a:pt x="26414" y="216726"/>
                        <a:pt x="19066" y="222291"/>
                        <a:pt x="19066" y="231907"/>
                      </a:cubicBezTo>
                      <a:cubicBezTo>
                        <a:pt x="19066" y="243301"/>
                        <a:pt x="30212" y="249375"/>
                        <a:pt x="40595" y="249375"/>
                      </a:cubicBezTo>
                      <a:cubicBezTo>
                        <a:pt x="54522" y="249375"/>
                        <a:pt x="64650" y="234440"/>
                        <a:pt x="69210" y="224825"/>
                      </a:cubicBezTo>
                      <a:cubicBezTo>
                        <a:pt x="77313" y="208874"/>
                        <a:pt x="83136" y="178250"/>
                        <a:pt x="83391" y="176479"/>
                      </a:cubicBezTo>
                      <a:lnTo>
                        <a:pt x="98579" y="962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3664" name="Forme libre : forme 3663">
                  <a:extLst>
                    <a:ext uri="{FF2B5EF4-FFF2-40B4-BE49-F238E27FC236}">
                      <a16:creationId xmlns:a16="http://schemas.microsoft.com/office/drawing/2014/main" id="{8D93BAEB-D8A2-4D0B-B7AD-E8171148BDA1}"/>
                    </a:ext>
                  </a:extLst>
                </p:cNvPr>
                <p:cNvSpPr/>
                <p:nvPr>
                  <p:custDataLst>
                    <p:tags r:id="rId125"/>
                  </p:custDataLst>
                </p:nvPr>
              </p:nvSpPr>
              <p:spPr>
                <a:xfrm>
                  <a:off x="13157627" y="-13958016"/>
                  <a:ext cx="101685" cy="152445"/>
                </a:xfrm>
                <a:custGeom>
                  <a:avLst/>
                  <a:gdLst>
                    <a:gd name="connsiteX0" fmla="*/ 97443 w 101685"/>
                    <a:gd name="connsiteY0" fmla="*/ 104473 h 152445"/>
                    <a:gd name="connsiteX1" fmla="*/ 91414 w 101685"/>
                    <a:gd name="connsiteY1" fmla="*/ 104473 h 152445"/>
                    <a:gd name="connsiteX2" fmla="*/ 86799 w 101685"/>
                    <a:gd name="connsiteY2" fmla="*/ 120599 h 152445"/>
                    <a:gd name="connsiteX3" fmla="*/ 69250 w 101685"/>
                    <a:gd name="connsiteY3" fmla="*/ 121663 h 152445"/>
                    <a:gd name="connsiteX4" fmla="*/ 36623 w 101685"/>
                    <a:gd name="connsiteY4" fmla="*/ 121663 h 152445"/>
                    <a:gd name="connsiteX5" fmla="*/ 72086 w 101685"/>
                    <a:gd name="connsiteY5" fmla="*/ 91888 h 152445"/>
                    <a:gd name="connsiteX6" fmla="*/ 97443 w 101685"/>
                    <a:gd name="connsiteY6" fmla="*/ 53610 h 152445"/>
                    <a:gd name="connsiteX7" fmla="*/ 55951 w 101685"/>
                    <a:gd name="connsiteY7" fmla="*/ 19056 h 152445"/>
                    <a:gd name="connsiteX8" fmla="*/ 19066 w 101685"/>
                    <a:gd name="connsiteY8" fmla="*/ 50776 h 152445"/>
                    <a:gd name="connsiteX9" fmla="*/ 28464 w 101685"/>
                    <a:gd name="connsiteY9" fmla="*/ 60701 h 152445"/>
                    <a:gd name="connsiteX10" fmla="*/ 37862 w 101685"/>
                    <a:gd name="connsiteY10" fmla="*/ 51308 h 152445"/>
                    <a:gd name="connsiteX11" fmla="*/ 27400 w 101685"/>
                    <a:gd name="connsiteY11" fmla="*/ 41915 h 152445"/>
                    <a:gd name="connsiteX12" fmla="*/ 53290 w 101685"/>
                    <a:gd name="connsiteY12" fmla="*/ 25432 h 152445"/>
                    <a:gd name="connsiteX13" fmla="*/ 80245 w 101685"/>
                    <a:gd name="connsiteY13" fmla="*/ 53610 h 152445"/>
                    <a:gd name="connsiteX14" fmla="*/ 63570 w 101685"/>
                    <a:gd name="connsiteY14" fmla="*/ 87633 h 152445"/>
                    <a:gd name="connsiteX15" fmla="*/ 20838 w 101685"/>
                    <a:gd name="connsiteY15" fmla="*/ 129817 h 152445"/>
                    <a:gd name="connsiteX16" fmla="*/ 19066 w 101685"/>
                    <a:gd name="connsiteY16" fmla="*/ 136725 h 152445"/>
                    <a:gd name="connsiteX17" fmla="*/ 92121 w 101685"/>
                    <a:gd name="connsiteY17" fmla="*/ 136725 h 152445"/>
                    <a:gd name="connsiteX18" fmla="*/ 97443 w 101685"/>
                    <a:gd name="connsiteY18" fmla="*/ 104473 h 152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1685" h="152445">
                      <a:moveTo>
                        <a:pt x="97443" y="104473"/>
                      </a:moveTo>
                      <a:lnTo>
                        <a:pt x="91414" y="104473"/>
                      </a:lnTo>
                      <a:cubicBezTo>
                        <a:pt x="90882" y="108371"/>
                        <a:pt x="89111" y="118828"/>
                        <a:pt x="86799" y="120599"/>
                      </a:cubicBezTo>
                      <a:cubicBezTo>
                        <a:pt x="85384" y="121663"/>
                        <a:pt x="71729" y="121663"/>
                        <a:pt x="69250" y="121663"/>
                      </a:cubicBezTo>
                      <a:lnTo>
                        <a:pt x="36623" y="121663"/>
                      </a:lnTo>
                      <a:cubicBezTo>
                        <a:pt x="55236" y="105180"/>
                        <a:pt x="61449" y="100217"/>
                        <a:pt x="72086" y="91888"/>
                      </a:cubicBezTo>
                      <a:cubicBezTo>
                        <a:pt x="85210" y="81432"/>
                        <a:pt x="97443" y="70443"/>
                        <a:pt x="97443" y="53610"/>
                      </a:cubicBezTo>
                      <a:cubicBezTo>
                        <a:pt x="97443" y="32164"/>
                        <a:pt x="78647" y="19056"/>
                        <a:pt x="55951" y="19056"/>
                      </a:cubicBezTo>
                      <a:cubicBezTo>
                        <a:pt x="33961" y="19056"/>
                        <a:pt x="19066" y="34467"/>
                        <a:pt x="19066" y="50776"/>
                      </a:cubicBezTo>
                      <a:cubicBezTo>
                        <a:pt x="19066" y="59811"/>
                        <a:pt x="26693" y="60701"/>
                        <a:pt x="28464" y="60701"/>
                      </a:cubicBezTo>
                      <a:cubicBezTo>
                        <a:pt x="32722" y="60701"/>
                        <a:pt x="37862" y="57683"/>
                        <a:pt x="37862" y="51308"/>
                      </a:cubicBezTo>
                      <a:cubicBezTo>
                        <a:pt x="37862" y="48115"/>
                        <a:pt x="36623" y="41915"/>
                        <a:pt x="27400" y="41915"/>
                      </a:cubicBezTo>
                      <a:cubicBezTo>
                        <a:pt x="32897" y="29331"/>
                        <a:pt x="44957" y="25432"/>
                        <a:pt x="53290" y="25432"/>
                      </a:cubicBezTo>
                      <a:cubicBezTo>
                        <a:pt x="71021" y="25432"/>
                        <a:pt x="80245" y="39254"/>
                        <a:pt x="80245" y="53610"/>
                      </a:cubicBezTo>
                      <a:cubicBezTo>
                        <a:pt x="80245" y="69030"/>
                        <a:pt x="69250" y="81256"/>
                        <a:pt x="63570" y="87633"/>
                      </a:cubicBezTo>
                      <a:lnTo>
                        <a:pt x="20838" y="129817"/>
                      </a:lnTo>
                      <a:cubicBezTo>
                        <a:pt x="19066" y="131405"/>
                        <a:pt x="19066" y="131763"/>
                        <a:pt x="19066" y="136725"/>
                      </a:cubicBezTo>
                      <a:lnTo>
                        <a:pt x="92121" y="136725"/>
                      </a:lnTo>
                      <a:lnTo>
                        <a:pt x="97443" y="1044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3656" name="Groupe 3655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 - b_{1} b_{2}^{\dagger}&#10;\end{align*}&#10;&#10;&#10;\end{document}" title="IguanaTex Vector Display">
                <a:extLst>
                  <a:ext uri="{FF2B5EF4-FFF2-40B4-BE49-F238E27FC236}">
                    <a16:creationId xmlns:a16="http://schemas.microsoft.com/office/drawing/2014/main" id="{3E9706DF-9381-4379-8F1E-E2EDE77C69E9}"/>
                  </a:ext>
                </a:extLst>
              </p:cNvPr>
              <p:cNvGrpSpPr>
                <a:grpSpLocks noChangeAspect="1"/>
              </p:cNvGrpSpPr>
              <p:nvPr>
                <p:custDataLst>
                  <p:tags r:id="rId90"/>
                </p:custDataLst>
              </p:nvPr>
            </p:nvGrpSpPr>
            <p:grpSpPr>
              <a:xfrm>
                <a:off x="4368150" y="2875050"/>
                <a:ext cx="622298" cy="348670"/>
                <a:chOff x="12389679" y="-14629387"/>
                <a:chExt cx="622298" cy="348670"/>
              </a:xfrm>
            </p:grpSpPr>
            <p:sp>
              <p:nvSpPr>
                <p:cNvPr id="3650" name="Forme libre : forme 3649">
                  <a:extLst>
                    <a:ext uri="{FF2B5EF4-FFF2-40B4-BE49-F238E27FC236}">
                      <a16:creationId xmlns:a16="http://schemas.microsoft.com/office/drawing/2014/main" id="{7F95A2FD-4AD8-47EA-8A10-CC9E238B3E41}"/>
                    </a:ext>
                  </a:extLst>
                </p:cNvPr>
                <p:cNvSpPr/>
                <p:nvPr>
                  <p:custDataLst>
                    <p:tags r:id="rId115"/>
                  </p:custDataLst>
                </p:nvPr>
              </p:nvSpPr>
              <p:spPr>
                <a:xfrm>
                  <a:off x="12389679" y="-14451306"/>
                  <a:ext cx="177949" cy="25408"/>
                </a:xfrm>
                <a:custGeom>
                  <a:avLst/>
                  <a:gdLst>
                    <a:gd name="connsiteX0" fmla="*/ 164921 w 177949"/>
                    <a:gd name="connsiteY0" fmla="*/ 29179 h 25407"/>
                    <a:gd name="connsiteX1" fmla="*/ 173787 w 177949"/>
                    <a:gd name="connsiteY1" fmla="*/ 24113 h 25407"/>
                    <a:gd name="connsiteX2" fmla="*/ 164921 w 177949"/>
                    <a:gd name="connsiteY2" fmla="*/ 19056 h 25407"/>
                    <a:gd name="connsiteX3" fmla="*/ 27924 w 177949"/>
                    <a:gd name="connsiteY3" fmla="*/ 19056 h 25407"/>
                    <a:gd name="connsiteX4" fmla="*/ 19066 w 177949"/>
                    <a:gd name="connsiteY4" fmla="*/ 24113 h 25407"/>
                    <a:gd name="connsiteX5" fmla="*/ 27924 w 177949"/>
                    <a:gd name="connsiteY5" fmla="*/ 29179 h 25407"/>
                    <a:gd name="connsiteX6" fmla="*/ 164921 w 177949"/>
                    <a:gd name="connsiteY6" fmla="*/ 29179 h 25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7949" h="25407">
                      <a:moveTo>
                        <a:pt x="164921" y="29179"/>
                      </a:moveTo>
                      <a:cubicBezTo>
                        <a:pt x="169227" y="29179"/>
                        <a:pt x="173787" y="29179"/>
                        <a:pt x="173787" y="24113"/>
                      </a:cubicBezTo>
                      <a:cubicBezTo>
                        <a:pt x="173787" y="19056"/>
                        <a:pt x="169227" y="19056"/>
                        <a:pt x="164921" y="19056"/>
                      </a:cubicBezTo>
                      <a:lnTo>
                        <a:pt x="27924" y="19056"/>
                      </a:lnTo>
                      <a:cubicBezTo>
                        <a:pt x="23618" y="19056"/>
                        <a:pt x="19066" y="19056"/>
                        <a:pt x="19066" y="24113"/>
                      </a:cubicBezTo>
                      <a:cubicBezTo>
                        <a:pt x="19066" y="29179"/>
                        <a:pt x="23618" y="29179"/>
                        <a:pt x="27924" y="29179"/>
                      </a:cubicBezTo>
                      <a:lnTo>
                        <a:pt x="164921" y="291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3651" name="Forme libre : forme 3650">
                  <a:extLst>
                    <a:ext uri="{FF2B5EF4-FFF2-40B4-BE49-F238E27FC236}">
                      <a16:creationId xmlns:a16="http://schemas.microsoft.com/office/drawing/2014/main" id="{AD7CBF73-541E-42B1-BB77-E59ECB120593}"/>
                    </a:ext>
                  </a:extLst>
                </p:cNvPr>
                <p:cNvSpPr/>
                <p:nvPr>
                  <p:custDataLst>
                    <p:tags r:id="rId116"/>
                  </p:custDataLst>
                </p:nvPr>
              </p:nvSpPr>
              <p:spPr>
                <a:xfrm>
                  <a:off x="12577525" y="-14558621"/>
                  <a:ext cx="127107" cy="203260"/>
                </a:xfrm>
                <a:custGeom>
                  <a:avLst/>
                  <a:gdLst>
                    <a:gd name="connsiteX0" fmla="*/ 67685 w 127106"/>
                    <a:gd name="connsiteY0" fmla="*/ 21842 h 203260"/>
                    <a:gd name="connsiteX1" fmla="*/ 64396 w 127106"/>
                    <a:gd name="connsiteY1" fmla="*/ 19056 h 203260"/>
                    <a:gd name="connsiteX2" fmla="*/ 33501 w 127106"/>
                    <a:gd name="connsiteY2" fmla="*/ 21588 h 203260"/>
                    <a:gd name="connsiteX3" fmla="*/ 28687 w 127106"/>
                    <a:gd name="connsiteY3" fmla="*/ 26647 h 203260"/>
                    <a:gd name="connsiteX4" fmla="*/ 34764 w 127106"/>
                    <a:gd name="connsiteY4" fmla="*/ 29688 h 203260"/>
                    <a:gd name="connsiteX5" fmla="*/ 47427 w 127106"/>
                    <a:gd name="connsiteY5" fmla="*/ 33991 h 203260"/>
                    <a:gd name="connsiteX6" fmla="*/ 43884 w 127106"/>
                    <a:gd name="connsiteY6" fmla="*/ 49680 h 203260"/>
                    <a:gd name="connsiteX7" fmla="*/ 23118 w 127106"/>
                    <a:gd name="connsiteY7" fmla="*/ 132191 h 203260"/>
                    <a:gd name="connsiteX8" fmla="*/ 19066 w 127106"/>
                    <a:gd name="connsiteY8" fmla="*/ 157749 h 203260"/>
                    <a:gd name="connsiteX9" fmla="*/ 51224 w 127106"/>
                    <a:gd name="connsiteY9" fmla="*/ 197488 h 203260"/>
                    <a:gd name="connsiteX10" fmla="*/ 112252 w 127106"/>
                    <a:gd name="connsiteY10" fmla="*/ 123330 h 203260"/>
                    <a:gd name="connsiteX11" fmla="*/ 78576 w 127106"/>
                    <a:gd name="connsiteY11" fmla="*/ 82837 h 203260"/>
                    <a:gd name="connsiteX12" fmla="*/ 48952 w 127106"/>
                    <a:gd name="connsiteY12" fmla="*/ 98017 h 203260"/>
                    <a:gd name="connsiteX13" fmla="*/ 67685 w 127106"/>
                    <a:gd name="connsiteY13" fmla="*/ 21842 h 203260"/>
                    <a:gd name="connsiteX14" fmla="*/ 43884 w 127106"/>
                    <a:gd name="connsiteY14" fmla="*/ 117510 h 203260"/>
                    <a:gd name="connsiteX15" fmla="*/ 47681 w 127106"/>
                    <a:gd name="connsiteY15" fmla="*/ 108649 h 203260"/>
                    <a:gd name="connsiteX16" fmla="*/ 78068 w 127106"/>
                    <a:gd name="connsiteY16" fmla="*/ 88402 h 203260"/>
                    <a:gd name="connsiteX17" fmla="*/ 94020 w 127106"/>
                    <a:gd name="connsiteY17" fmla="*/ 112189 h 203260"/>
                    <a:gd name="connsiteX18" fmla="*/ 81110 w 127106"/>
                    <a:gd name="connsiteY18" fmla="*/ 165847 h 203260"/>
                    <a:gd name="connsiteX19" fmla="*/ 51224 w 127106"/>
                    <a:gd name="connsiteY19" fmla="*/ 191913 h 203260"/>
                    <a:gd name="connsiteX20" fmla="*/ 34264 w 127106"/>
                    <a:gd name="connsiteY20" fmla="*/ 166356 h 203260"/>
                    <a:gd name="connsiteX21" fmla="*/ 38315 w 127106"/>
                    <a:gd name="connsiteY21" fmla="*/ 140790 h 203260"/>
                    <a:gd name="connsiteX22" fmla="*/ 43884 w 127106"/>
                    <a:gd name="connsiteY22" fmla="*/ 117510 h 203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27106" h="203260">
                      <a:moveTo>
                        <a:pt x="67685" y="21842"/>
                      </a:moveTo>
                      <a:cubicBezTo>
                        <a:pt x="67685" y="21588"/>
                        <a:pt x="67685" y="19056"/>
                        <a:pt x="64396" y="19056"/>
                      </a:cubicBezTo>
                      <a:cubicBezTo>
                        <a:pt x="58573" y="19056"/>
                        <a:pt x="40087" y="21079"/>
                        <a:pt x="33501" y="21588"/>
                      </a:cubicBezTo>
                      <a:cubicBezTo>
                        <a:pt x="31475" y="21842"/>
                        <a:pt x="28687" y="22097"/>
                        <a:pt x="28687" y="26647"/>
                      </a:cubicBezTo>
                      <a:cubicBezTo>
                        <a:pt x="28687" y="29688"/>
                        <a:pt x="30967" y="29688"/>
                        <a:pt x="34764" y="29688"/>
                      </a:cubicBezTo>
                      <a:cubicBezTo>
                        <a:pt x="46926" y="29688"/>
                        <a:pt x="47427" y="31457"/>
                        <a:pt x="47427" y="33991"/>
                      </a:cubicBezTo>
                      <a:cubicBezTo>
                        <a:pt x="47427" y="35760"/>
                        <a:pt x="45147" y="44367"/>
                        <a:pt x="43884" y="49680"/>
                      </a:cubicBezTo>
                      <a:lnTo>
                        <a:pt x="23118" y="132191"/>
                      </a:lnTo>
                      <a:cubicBezTo>
                        <a:pt x="20083" y="144839"/>
                        <a:pt x="19066" y="148888"/>
                        <a:pt x="19066" y="157749"/>
                      </a:cubicBezTo>
                      <a:cubicBezTo>
                        <a:pt x="19066" y="181790"/>
                        <a:pt x="32492" y="197488"/>
                        <a:pt x="51224" y="197488"/>
                      </a:cubicBezTo>
                      <a:cubicBezTo>
                        <a:pt x="81110" y="197488"/>
                        <a:pt x="112252" y="159774"/>
                        <a:pt x="112252" y="123330"/>
                      </a:cubicBezTo>
                      <a:cubicBezTo>
                        <a:pt x="112252" y="100297"/>
                        <a:pt x="98834" y="82837"/>
                        <a:pt x="78576" y="82837"/>
                      </a:cubicBezTo>
                      <a:cubicBezTo>
                        <a:pt x="66930" y="82837"/>
                        <a:pt x="56547" y="90173"/>
                        <a:pt x="48952" y="98017"/>
                      </a:cubicBezTo>
                      <a:lnTo>
                        <a:pt x="67685" y="21842"/>
                      </a:lnTo>
                      <a:close/>
                      <a:moveTo>
                        <a:pt x="43884" y="117510"/>
                      </a:moveTo>
                      <a:cubicBezTo>
                        <a:pt x="45401" y="111944"/>
                        <a:pt x="45401" y="111436"/>
                        <a:pt x="47681" y="108649"/>
                      </a:cubicBezTo>
                      <a:cubicBezTo>
                        <a:pt x="60090" y="92197"/>
                        <a:pt x="71482" y="88402"/>
                        <a:pt x="78068" y="88402"/>
                      </a:cubicBezTo>
                      <a:cubicBezTo>
                        <a:pt x="87187" y="88402"/>
                        <a:pt x="94020" y="95993"/>
                        <a:pt x="94020" y="112189"/>
                      </a:cubicBezTo>
                      <a:cubicBezTo>
                        <a:pt x="94020" y="127125"/>
                        <a:pt x="85670" y="156232"/>
                        <a:pt x="81110" y="165847"/>
                      </a:cubicBezTo>
                      <a:cubicBezTo>
                        <a:pt x="72753" y="182807"/>
                        <a:pt x="61107" y="191913"/>
                        <a:pt x="51224" y="191913"/>
                      </a:cubicBezTo>
                      <a:cubicBezTo>
                        <a:pt x="42621" y="191913"/>
                        <a:pt x="34264" y="185086"/>
                        <a:pt x="34264" y="166356"/>
                      </a:cubicBezTo>
                      <a:cubicBezTo>
                        <a:pt x="34264" y="161544"/>
                        <a:pt x="34264" y="156741"/>
                        <a:pt x="38315" y="140790"/>
                      </a:cubicBezTo>
                      <a:lnTo>
                        <a:pt x="43884" y="1175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3652" name="Forme libre : forme 3651">
                  <a:extLst>
                    <a:ext uri="{FF2B5EF4-FFF2-40B4-BE49-F238E27FC236}">
                      <a16:creationId xmlns:a16="http://schemas.microsoft.com/office/drawing/2014/main" id="{6E928BAA-C307-43F9-8C32-95347D559A4E}"/>
                    </a:ext>
                  </a:extLst>
                </p:cNvPr>
                <p:cNvSpPr/>
                <p:nvPr>
                  <p:custDataLst>
                    <p:tags r:id="rId117"/>
                  </p:custDataLst>
                </p:nvPr>
              </p:nvSpPr>
              <p:spPr>
                <a:xfrm>
                  <a:off x="12693653" y="-14462687"/>
                  <a:ext cx="101685" cy="152445"/>
                </a:xfrm>
                <a:custGeom>
                  <a:avLst/>
                  <a:gdLst>
                    <a:gd name="connsiteX0" fmla="*/ 59137 w 101685"/>
                    <a:gd name="connsiteY0" fmla="*/ 24010 h 152445"/>
                    <a:gd name="connsiteX1" fmla="*/ 53822 w 101685"/>
                    <a:gd name="connsiteY1" fmla="*/ 19056 h 152445"/>
                    <a:gd name="connsiteX2" fmla="*/ 19066 w 101685"/>
                    <a:gd name="connsiteY2" fmla="*/ 30395 h 152445"/>
                    <a:gd name="connsiteX3" fmla="*/ 19066 w 101685"/>
                    <a:gd name="connsiteY3" fmla="*/ 36778 h 152445"/>
                    <a:gd name="connsiteX4" fmla="*/ 44774 w 101685"/>
                    <a:gd name="connsiteY4" fmla="*/ 31815 h 152445"/>
                    <a:gd name="connsiteX5" fmla="*/ 44774 w 101685"/>
                    <a:gd name="connsiteY5" fmla="*/ 122195 h 152445"/>
                    <a:gd name="connsiteX6" fmla="*/ 27042 w 101685"/>
                    <a:gd name="connsiteY6" fmla="*/ 130341 h 152445"/>
                    <a:gd name="connsiteX7" fmla="*/ 20306 w 101685"/>
                    <a:gd name="connsiteY7" fmla="*/ 130341 h 152445"/>
                    <a:gd name="connsiteX8" fmla="*/ 20306 w 101685"/>
                    <a:gd name="connsiteY8" fmla="*/ 136725 h 152445"/>
                    <a:gd name="connsiteX9" fmla="*/ 51868 w 101685"/>
                    <a:gd name="connsiteY9" fmla="*/ 136018 h 152445"/>
                    <a:gd name="connsiteX10" fmla="*/ 83605 w 101685"/>
                    <a:gd name="connsiteY10" fmla="*/ 136725 h 152445"/>
                    <a:gd name="connsiteX11" fmla="*/ 83605 w 101685"/>
                    <a:gd name="connsiteY11" fmla="*/ 130341 h 152445"/>
                    <a:gd name="connsiteX12" fmla="*/ 76868 w 101685"/>
                    <a:gd name="connsiteY12" fmla="*/ 130341 h 152445"/>
                    <a:gd name="connsiteX13" fmla="*/ 59137 w 101685"/>
                    <a:gd name="connsiteY13" fmla="*/ 122195 h 152445"/>
                    <a:gd name="connsiteX14" fmla="*/ 59137 w 101685"/>
                    <a:gd name="connsiteY14" fmla="*/ 24010 h 152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685" h="152445">
                      <a:moveTo>
                        <a:pt x="59137" y="24010"/>
                      </a:moveTo>
                      <a:cubicBezTo>
                        <a:pt x="59137" y="19231"/>
                        <a:pt x="58787" y="19056"/>
                        <a:pt x="53822" y="19056"/>
                      </a:cubicBezTo>
                      <a:cubicBezTo>
                        <a:pt x="42470" y="30220"/>
                        <a:pt x="26335" y="30395"/>
                        <a:pt x="19066" y="30395"/>
                      </a:cubicBezTo>
                      <a:lnTo>
                        <a:pt x="19066" y="36778"/>
                      </a:lnTo>
                      <a:cubicBezTo>
                        <a:pt x="23324" y="36778"/>
                        <a:pt x="35026" y="36778"/>
                        <a:pt x="44774" y="31815"/>
                      </a:cubicBezTo>
                      <a:lnTo>
                        <a:pt x="44774" y="122195"/>
                      </a:lnTo>
                      <a:cubicBezTo>
                        <a:pt x="44774" y="128038"/>
                        <a:pt x="44774" y="130341"/>
                        <a:pt x="27042" y="130341"/>
                      </a:cubicBezTo>
                      <a:lnTo>
                        <a:pt x="20306" y="130341"/>
                      </a:lnTo>
                      <a:lnTo>
                        <a:pt x="20306" y="136725"/>
                      </a:lnTo>
                      <a:cubicBezTo>
                        <a:pt x="23499" y="136550"/>
                        <a:pt x="45306" y="136018"/>
                        <a:pt x="51868" y="136018"/>
                      </a:cubicBezTo>
                      <a:cubicBezTo>
                        <a:pt x="57365" y="136018"/>
                        <a:pt x="79704" y="136550"/>
                        <a:pt x="83605" y="136725"/>
                      </a:cubicBezTo>
                      <a:lnTo>
                        <a:pt x="83605" y="130341"/>
                      </a:lnTo>
                      <a:lnTo>
                        <a:pt x="76868" y="130341"/>
                      </a:lnTo>
                      <a:cubicBezTo>
                        <a:pt x="59137" y="130341"/>
                        <a:pt x="59137" y="128038"/>
                        <a:pt x="59137" y="122195"/>
                      </a:cubicBezTo>
                      <a:lnTo>
                        <a:pt x="59137" y="240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3653" name="Forme libre : forme 3652">
                  <a:extLst>
                    <a:ext uri="{FF2B5EF4-FFF2-40B4-BE49-F238E27FC236}">
                      <a16:creationId xmlns:a16="http://schemas.microsoft.com/office/drawing/2014/main" id="{4011B317-90E9-4208-A5F4-B2E3C6422A1E}"/>
                    </a:ext>
                  </a:extLst>
                </p:cNvPr>
                <p:cNvSpPr/>
                <p:nvPr>
                  <p:custDataLst>
                    <p:tags r:id="rId118"/>
                  </p:custDataLst>
                </p:nvPr>
              </p:nvSpPr>
              <p:spPr>
                <a:xfrm>
                  <a:off x="12799834" y="-14558621"/>
                  <a:ext cx="127107" cy="203260"/>
                </a:xfrm>
                <a:custGeom>
                  <a:avLst/>
                  <a:gdLst>
                    <a:gd name="connsiteX0" fmla="*/ 67685 w 127106"/>
                    <a:gd name="connsiteY0" fmla="*/ 21842 h 203260"/>
                    <a:gd name="connsiteX1" fmla="*/ 64395 w 127106"/>
                    <a:gd name="connsiteY1" fmla="*/ 19056 h 203260"/>
                    <a:gd name="connsiteX2" fmla="*/ 33501 w 127106"/>
                    <a:gd name="connsiteY2" fmla="*/ 21588 h 203260"/>
                    <a:gd name="connsiteX3" fmla="*/ 28686 w 127106"/>
                    <a:gd name="connsiteY3" fmla="*/ 26647 h 203260"/>
                    <a:gd name="connsiteX4" fmla="*/ 34764 w 127106"/>
                    <a:gd name="connsiteY4" fmla="*/ 29688 h 203260"/>
                    <a:gd name="connsiteX5" fmla="*/ 47426 w 127106"/>
                    <a:gd name="connsiteY5" fmla="*/ 33991 h 203260"/>
                    <a:gd name="connsiteX6" fmla="*/ 43884 w 127106"/>
                    <a:gd name="connsiteY6" fmla="*/ 49680 h 203260"/>
                    <a:gd name="connsiteX7" fmla="*/ 23117 w 127106"/>
                    <a:gd name="connsiteY7" fmla="*/ 132191 h 203260"/>
                    <a:gd name="connsiteX8" fmla="*/ 19066 w 127106"/>
                    <a:gd name="connsiteY8" fmla="*/ 157749 h 203260"/>
                    <a:gd name="connsiteX9" fmla="*/ 51224 w 127106"/>
                    <a:gd name="connsiteY9" fmla="*/ 197488 h 203260"/>
                    <a:gd name="connsiteX10" fmla="*/ 112251 w 127106"/>
                    <a:gd name="connsiteY10" fmla="*/ 123330 h 203260"/>
                    <a:gd name="connsiteX11" fmla="*/ 78575 w 127106"/>
                    <a:gd name="connsiteY11" fmla="*/ 82837 h 203260"/>
                    <a:gd name="connsiteX12" fmla="*/ 48952 w 127106"/>
                    <a:gd name="connsiteY12" fmla="*/ 98017 h 203260"/>
                    <a:gd name="connsiteX13" fmla="*/ 67685 w 127106"/>
                    <a:gd name="connsiteY13" fmla="*/ 21842 h 203260"/>
                    <a:gd name="connsiteX14" fmla="*/ 43884 w 127106"/>
                    <a:gd name="connsiteY14" fmla="*/ 117510 h 203260"/>
                    <a:gd name="connsiteX15" fmla="*/ 47681 w 127106"/>
                    <a:gd name="connsiteY15" fmla="*/ 108649 h 203260"/>
                    <a:gd name="connsiteX16" fmla="*/ 78067 w 127106"/>
                    <a:gd name="connsiteY16" fmla="*/ 88402 h 203260"/>
                    <a:gd name="connsiteX17" fmla="*/ 94019 w 127106"/>
                    <a:gd name="connsiteY17" fmla="*/ 112189 h 203260"/>
                    <a:gd name="connsiteX18" fmla="*/ 81110 w 127106"/>
                    <a:gd name="connsiteY18" fmla="*/ 165847 h 203260"/>
                    <a:gd name="connsiteX19" fmla="*/ 51224 w 127106"/>
                    <a:gd name="connsiteY19" fmla="*/ 191913 h 203260"/>
                    <a:gd name="connsiteX20" fmla="*/ 34263 w 127106"/>
                    <a:gd name="connsiteY20" fmla="*/ 166356 h 203260"/>
                    <a:gd name="connsiteX21" fmla="*/ 38314 w 127106"/>
                    <a:gd name="connsiteY21" fmla="*/ 140790 h 203260"/>
                    <a:gd name="connsiteX22" fmla="*/ 43884 w 127106"/>
                    <a:gd name="connsiteY22" fmla="*/ 117510 h 203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27106" h="203260">
                      <a:moveTo>
                        <a:pt x="67685" y="21842"/>
                      </a:moveTo>
                      <a:cubicBezTo>
                        <a:pt x="67685" y="21588"/>
                        <a:pt x="67685" y="19056"/>
                        <a:pt x="64395" y="19056"/>
                      </a:cubicBezTo>
                      <a:cubicBezTo>
                        <a:pt x="58572" y="19056"/>
                        <a:pt x="40086" y="21079"/>
                        <a:pt x="33501" y="21588"/>
                      </a:cubicBezTo>
                      <a:cubicBezTo>
                        <a:pt x="31475" y="21842"/>
                        <a:pt x="28686" y="22097"/>
                        <a:pt x="28686" y="26647"/>
                      </a:cubicBezTo>
                      <a:cubicBezTo>
                        <a:pt x="28686" y="29688"/>
                        <a:pt x="30966" y="29688"/>
                        <a:pt x="34764" y="29688"/>
                      </a:cubicBezTo>
                      <a:cubicBezTo>
                        <a:pt x="46926" y="29688"/>
                        <a:pt x="47426" y="31457"/>
                        <a:pt x="47426" y="33991"/>
                      </a:cubicBezTo>
                      <a:cubicBezTo>
                        <a:pt x="47426" y="35760"/>
                        <a:pt x="45147" y="44367"/>
                        <a:pt x="43884" y="49680"/>
                      </a:cubicBezTo>
                      <a:lnTo>
                        <a:pt x="23117" y="132191"/>
                      </a:lnTo>
                      <a:cubicBezTo>
                        <a:pt x="20082" y="144839"/>
                        <a:pt x="19066" y="148888"/>
                        <a:pt x="19066" y="157749"/>
                      </a:cubicBezTo>
                      <a:cubicBezTo>
                        <a:pt x="19066" y="181790"/>
                        <a:pt x="32491" y="197488"/>
                        <a:pt x="51224" y="197488"/>
                      </a:cubicBezTo>
                      <a:cubicBezTo>
                        <a:pt x="81110" y="197488"/>
                        <a:pt x="112251" y="159774"/>
                        <a:pt x="112251" y="123330"/>
                      </a:cubicBezTo>
                      <a:cubicBezTo>
                        <a:pt x="112251" y="100297"/>
                        <a:pt x="98834" y="82837"/>
                        <a:pt x="78575" y="82837"/>
                      </a:cubicBezTo>
                      <a:cubicBezTo>
                        <a:pt x="66930" y="82837"/>
                        <a:pt x="56546" y="90173"/>
                        <a:pt x="48952" y="98017"/>
                      </a:cubicBezTo>
                      <a:lnTo>
                        <a:pt x="67685" y="21842"/>
                      </a:lnTo>
                      <a:close/>
                      <a:moveTo>
                        <a:pt x="43884" y="117510"/>
                      </a:moveTo>
                      <a:cubicBezTo>
                        <a:pt x="45400" y="111944"/>
                        <a:pt x="45400" y="111436"/>
                        <a:pt x="47681" y="108649"/>
                      </a:cubicBezTo>
                      <a:cubicBezTo>
                        <a:pt x="60089" y="92197"/>
                        <a:pt x="71481" y="88402"/>
                        <a:pt x="78067" y="88402"/>
                      </a:cubicBezTo>
                      <a:cubicBezTo>
                        <a:pt x="87187" y="88402"/>
                        <a:pt x="94019" y="95993"/>
                        <a:pt x="94019" y="112189"/>
                      </a:cubicBezTo>
                      <a:cubicBezTo>
                        <a:pt x="94019" y="127125"/>
                        <a:pt x="85670" y="156232"/>
                        <a:pt x="81110" y="165847"/>
                      </a:cubicBezTo>
                      <a:cubicBezTo>
                        <a:pt x="72753" y="182807"/>
                        <a:pt x="61107" y="191913"/>
                        <a:pt x="51224" y="191913"/>
                      </a:cubicBezTo>
                      <a:cubicBezTo>
                        <a:pt x="42620" y="191913"/>
                        <a:pt x="34263" y="185086"/>
                        <a:pt x="34263" y="166356"/>
                      </a:cubicBezTo>
                      <a:cubicBezTo>
                        <a:pt x="34263" y="161544"/>
                        <a:pt x="34263" y="156741"/>
                        <a:pt x="38314" y="140790"/>
                      </a:cubicBezTo>
                      <a:lnTo>
                        <a:pt x="43884" y="1175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3654" name="Forme libre : forme 3653">
                  <a:extLst>
                    <a:ext uri="{FF2B5EF4-FFF2-40B4-BE49-F238E27FC236}">
                      <a16:creationId xmlns:a16="http://schemas.microsoft.com/office/drawing/2014/main" id="{35C29AF3-634A-4E50-8C9E-A06FB9D734B6}"/>
                    </a:ext>
                  </a:extLst>
                </p:cNvPr>
                <p:cNvSpPr/>
                <p:nvPr>
                  <p:custDataLst>
                    <p:tags r:id="rId119"/>
                  </p:custDataLst>
                </p:nvPr>
              </p:nvSpPr>
              <p:spPr>
                <a:xfrm>
                  <a:off x="12910292" y="-14629387"/>
                  <a:ext cx="101685" cy="177853"/>
                </a:xfrm>
                <a:custGeom>
                  <a:avLst/>
                  <a:gdLst>
                    <a:gd name="connsiteX0" fmla="*/ 53996 w 101685"/>
                    <a:gd name="connsiteY0" fmla="*/ 69736 h 177852"/>
                    <a:gd name="connsiteX1" fmla="*/ 63744 w 101685"/>
                    <a:gd name="connsiteY1" fmla="*/ 71690 h 177852"/>
                    <a:gd name="connsiteX2" fmla="*/ 77042 w 101685"/>
                    <a:gd name="connsiteY2" fmla="*/ 74349 h 177852"/>
                    <a:gd name="connsiteX3" fmla="*/ 84669 w 101685"/>
                    <a:gd name="connsiteY3" fmla="*/ 67433 h 177852"/>
                    <a:gd name="connsiteX4" fmla="*/ 77042 w 101685"/>
                    <a:gd name="connsiteY4" fmla="*/ 60526 h 177852"/>
                    <a:gd name="connsiteX5" fmla="*/ 63744 w 101685"/>
                    <a:gd name="connsiteY5" fmla="*/ 63178 h 177852"/>
                    <a:gd name="connsiteX6" fmla="*/ 53996 w 101685"/>
                    <a:gd name="connsiteY6" fmla="*/ 65130 h 177852"/>
                    <a:gd name="connsiteX7" fmla="*/ 56475 w 101685"/>
                    <a:gd name="connsiteY7" fmla="*/ 45988 h 177852"/>
                    <a:gd name="connsiteX8" fmla="*/ 58778 w 101685"/>
                    <a:gd name="connsiteY8" fmla="*/ 27202 h 177852"/>
                    <a:gd name="connsiteX9" fmla="*/ 51868 w 101685"/>
                    <a:gd name="connsiteY9" fmla="*/ 19056 h 177852"/>
                    <a:gd name="connsiteX10" fmla="*/ 44948 w 101685"/>
                    <a:gd name="connsiteY10" fmla="*/ 27202 h 177852"/>
                    <a:gd name="connsiteX11" fmla="*/ 47435 w 101685"/>
                    <a:gd name="connsiteY11" fmla="*/ 47942 h 177852"/>
                    <a:gd name="connsiteX12" fmla="*/ 49738 w 101685"/>
                    <a:gd name="connsiteY12" fmla="*/ 65130 h 177852"/>
                    <a:gd name="connsiteX13" fmla="*/ 39983 w 101685"/>
                    <a:gd name="connsiteY13" fmla="*/ 63178 h 177852"/>
                    <a:gd name="connsiteX14" fmla="*/ 26684 w 101685"/>
                    <a:gd name="connsiteY14" fmla="*/ 60526 h 177852"/>
                    <a:gd name="connsiteX15" fmla="*/ 19066 w 101685"/>
                    <a:gd name="connsiteY15" fmla="*/ 67433 h 177852"/>
                    <a:gd name="connsiteX16" fmla="*/ 26684 w 101685"/>
                    <a:gd name="connsiteY16" fmla="*/ 74349 h 177852"/>
                    <a:gd name="connsiteX17" fmla="*/ 39983 w 101685"/>
                    <a:gd name="connsiteY17" fmla="*/ 71690 h 177852"/>
                    <a:gd name="connsiteX18" fmla="*/ 49738 w 101685"/>
                    <a:gd name="connsiteY18" fmla="*/ 69736 h 177852"/>
                    <a:gd name="connsiteX19" fmla="*/ 47259 w 101685"/>
                    <a:gd name="connsiteY19" fmla="*/ 83559 h 177852"/>
                    <a:gd name="connsiteX20" fmla="*/ 44948 w 101685"/>
                    <a:gd name="connsiteY20" fmla="*/ 105005 h 177852"/>
                    <a:gd name="connsiteX21" fmla="*/ 48848 w 101685"/>
                    <a:gd name="connsiteY21" fmla="*/ 179084 h 177852"/>
                    <a:gd name="connsiteX22" fmla="*/ 51868 w 101685"/>
                    <a:gd name="connsiteY22" fmla="*/ 181736 h 177852"/>
                    <a:gd name="connsiteX23" fmla="*/ 55061 w 101685"/>
                    <a:gd name="connsiteY23" fmla="*/ 178194 h 177852"/>
                    <a:gd name="connsiteX24" fmla="*/ 57182 w 101685"/>
                    <a:gd name="connsiteY24" fmla="*/ 151786 h 177852"/>
                    <a:gd name="connsiteX25" fmla="*/ 58778 w 101685"/>
                    <a:gd name="connsiteY25" fmla="*/ 105005 h 177852"/>
                    <a:gd name="connsiteX26" fmla="*/ 56300 w 101685"/>
                    <a:gd name="connsiteY26" fmla="*/ 83210 h 177852"/>
                    <a:gd name="connsiteX27" fmla="*/ 53996 w 101685"/>
                    <a:gd name="connsiteY27" fmla="*/ 69736 h 177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01685" h="177852">
                      <a:moveTo>
                        <a:pt x="53996" y="69736"/>
                      </a:moveTo>
                      <a:cubicBezTo>
                        <a:pt x="56650" y="70093"/>
                        <a:pt x="58429" y="70268"/>
                        <a:pt x="63744" y="71690"/>
                      </a:cubicBezTo>
                      <a:cubicBezTo>
                        <a:pt x="69424" y="73286"/>
                        <a:pt x="73674" y="74349"/>
                        <a:pt x="77042" y="74349"/>
                      </a:cubicBezTo>
                      <a:cubicBezTo>
                        <a:pt x="83962" y="74349"/>
                        <a:pt x="84669" y="69029"/>
                        <a:pt x="84669" y="67433"/>
                      </a:cubicBezTo>
                      <a:cubicBezTo>
                        <a:pt x="84669" y="66020"/>
                        <a:pt x="83962" y="60526"/>
                        <a:pt x="77042" y="60526"/>
                      </a:cubicBezTo>
                      <a:cubicBezTo>
                        <a:pt x="73674" y="60526"/>
                        <a:pt x="69424" y="61590"/>
                        <a:pt x="63744" y="63178"/>
                      </a:cubicBezTo>
                      <a:cubicBezTo>
                        <a:pt x="58429" y="64598"/>
                        <a:pt x="56650" y="64773"/>
                        <a:pt x="53996" y="65130"/>
                      </a:cubicBezTo>
                      <a:cubicBezTo>
                        <a:pt x="54346" y="58930"/>
                        <a:pt x="55593" y="51482"/>
                        <a:pt x="56475" y="45988"/>
                      </a:cubicBezTo>
                      <a:cubicBezTo>
                        <a:pt x="57182" y="42447"/>
                        <a:pt x="58778" y="33411"/>
                        <a:pt x="58778" y="27202"/>
                      </a:cubicBezTo>
                      <a:cubicBezTo>
                        <a:pt x="58778" y="21890"/>
                        <a:pt x="56300" y="19056"/>
                        <a:pt x="51868" y="19056"/>
                      </a:cubicBezTo>
                      <a:cubicBezTo>
                        <a:pt x="48141" y="19056"/>
                        <a:pt x="44948" y="21000"/>
                        <a:pt x="44948" y="27202"/>
                      </a:cubicBezTo>
                      <a:cubicBezTo>
                        <a:pt x="44948" y="33054"/>
                        <a:pt x="46370" y="41914"/>
                        <a:pt x="47435" y="47942"/>
                      </a:cubicBezTo>
                      <a:cubicBezTo>
                        <a:pt x="47784" y="49886"/>
                        <a:pt x="49381" y="58572"/>
                        <a:pt x="49738" y="65130"/>
                      </a:cubicBezTo>
                      <a:cubicBezTo>
                        <a:pt x="47077" y="64773"/>
                        <a:pt x="45305" y="64598"/>
                        <a:pt x="39983" y="63178"/>
                      </a:cubicBezTo>
                      <a:cubicBezTo>
                        <a:pt x="34310" y="61590"/>
                        <a:pt x="30053" y="60526"/>
                        <a:pt x="26684" y="60526"/>
                      </a:cubicBezTo>
                      <a:cubicBezTo>
                        <a:pt x="19773" y="60526"/>
                        <a:pt x="19066" y="65837"/>
                        <a:pt x="19066" y="67433"/>
                      </a:cubicBezTo>
                      <a:cubicBezTo>
                        <a:pt x="19066" y="68855"/>
                        <a:pt x="19773" y="74349"/>
                        <a:pt x="26684" y="74349"/>
                      </a:cubicBezTo>
                      <a:cubicBezTo>
                        <a:pt x="30053" y="74349"/>
                        <a:pt x="34310" y="73286"/>
                        <a:pt x="39983" y="71690"/>
                      </a:cubicBezTo>
                      <a:cubicBezTo>
                        <a:pt x="45305" y="70268"/>
                        <a:pt x="47077" y="70093"/>
                        <a:pt x="49738" y="69736"/>
                      </a:cubicBezTo>
                      <a:cubicBezTo>
                        <a:pt x="49381" y="74166"/>
                        <a:pt x="48141" y="79836"/>
                        <a:pt x="47259" y="83559"/>
                      </a:cubicBezTo>
                      <a:cubicBezTo>
                        <a:pt x="44948" y="94548"/>
                        <a:pt x="44948" y="95787"/>
                        <a:pt x="44948" y="105005"/>
                      </a:cubicBezTo>
                      <a:cubicBezTo>
                        <a:pt x="44948" y="139210"/>
                        <a:pt x="48316" y="175534"/>
                        <a:pt x="48848" y="179084"/>
                      </a:cubicBezTo>
                      <a:cubicBezTo>
                        <a:pt x="49031" y="180680"/>
                        <a:pt x="49381" y="181736"/>
                        <a:pt x="51868" y="181736"/>
                      </a:cubicBezTo>
                      <a:cubicBezTo>
                        <a:pt x="54529" y="181736"/>
                        <a:pt x="54703" y="180680"/>
                        <a:pt x="55061" y="178194"/>
                      </a:cubicBezTo>
                      <a:cubicBezTo>
                        <a:pt x="55061" y="178020"/>
                        <a:pt x="56475" y="162600"/>
                        <a:pt x="57182" y="151786"/>
                      </a:cubicBezTo>
                      <a:cubicBezTo>
                        <a:pt x="58072" y="136192"/>
                        <a:pt x="58778" y="120599"/>
                        <a:pt x="58778" y="105005"/>
                      </a:cubicBezTo>
                      <a:cubicBezTo>
                        <a:pt x="58778" y="95787"/>
                        <a:pt x="58778" y="94548"/>
                        <a:pt x="56300" y="83210"/>
                      </a:cubicBezTo>
                      <a:cubicBezTo>
                        <a:pt x="55943" y="81256"/>
                        <a:pt x="54346" y="74166"/>
                        <a:pt x="53996" y="6973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3655" name="Forme libre : forme 3654">
                  <a:extLst>
                    <a:ext uri="{FF2B5EF4-FFF2-40B4-BE49-F238E27FC236}">
                      <a16:creationId xmlns:a16="http://schemas.microsoft.com/office/drawing/2014/main" id="{9D4E5024-37B4-4D1B-9EA1-35BF53BE307D}"/>
                    </a:ext>
                  </a:extLst>
                </p:cNvPr>
                <p:cNvSpPr/>
                <p:nvPr>
                  <p:custDataLst>
                    <p:tags r:id="rId120"/>
                  </p:custDataLst>
                </p:nvPr>
              </p:nvSpPr>
              <p:spPr>
                <a:xfrm>
                  <a:off x="12907805" y="-14433162"/>
                  <a:ext cx="101685" cy="152445"/>
                </a:xfrm>
                <a:custGeom>
                  <a:avLst/>
                  <a:gdLst>
                    <a:gd name="connsiteX0" fmla="*/ 97443 w 101685"/>
                    <a:gd name="connsiteY0" fmla="*/ 104473 h 152445"/>
                    <a:gd name="connsiteX1" fmla="*/ 91413 w 101685"/>
                    <a:gd name="connsiteY1" fmla="*/ 104473 h 152445"/>
                    <a:gd name="connsiteX2" fmla="*/ 86798 w 101685"/>
                    <a:gd name="connsiteY2" fmla="*/ 120599 h 152445"/>
                    <a:gd name="connsiteX3" fmla="*/ 69249 w 101685"/>
                    <a:gd name="connsiteY3" fmla="*/ 121663 h 152445"/>
                    <a:gd name="connsiteX4" fmla="*/ 36622 w 101685"/>
                    <a:gd name="connsiteY4" fmla="*/ 121663 h 152445"/>
                    <a:gd name="connsiteX5" fmla="*/ 72085 w 101685"/>
                    <a:gd name="connsiteY5" fmla="*/ 91888 h 152445"/>
                    <a:gd name="connsiteX6" fmla="*/ 97443 w 101685"/>
                    <a:gd name="connsiteY6" fmla="*/ 53610 h 152445"/>
                    <a:gd name="connsiteX7" fmla="*/ 55951 w 101685"/>
                    <a:gd name="connsiteY7" fmla="*/ 19056 h 152445"/>
                    <a:gd name="connsiteX8" fmla="*/ 19066 w 101685"/>
                    <a:gd name="connsiteY8" fmla="*/ 50775 h 152445"/>
                    <a:gd name="connsiteX9" fmla="*/ 28463 w 101685"/>
                    <a:gd name="connsiteY9" fmla="*/ 60701 h 152445"/>
                    <a:gd name="connsiteX10" fmla="*/ 37861 w 101685"/>
                    <a:gd name="connsiteY10" fmla="*/ 51308 h 152445"/>
                    <a:gd name="connsiteX11" fmla="*/ 27399 w 101685"/>
                    <a:gd name="connsiteY11" fmla="*/ 41915 h 152445"/>
                    <a:gd name="connsiteX12" fmla="*/ 53289 w 101685"/>
                    <a:gd name="connsiteY12" fmla="*/ 25431 h 152445"/>
                    <a:gd name="connsiteX13" fmla="*/ 80244 w 101685"/>
                    <a:gd name="connsiteY13" fmla="*/ 53610 h 152445"/>
                    <a:gd name="connsiteX14" fmla="*/ 63569 w 101685"/>
                    <a:gd name="connsiteY14" fmla="*/ 87633 h 152445"/>
                    <a:gd name="connsiteX15" fmla="*/ 20837 w 101685"/>
                    <a:gd name="connsiteY15" fmla="*/ 129817 h 152445"/>
                    <a:gd name="connsiteX16" fmla="*/ 19066 w 101685"/>
                    <a:gd name="connsiteY16" fmla="*/ 136724 h 152445"/>
                    <a:gd name="connsiteX17" fmla="*/ 92120 w 101685"/>
                    <a:gd name="connsiteY17" fmla="*/ 136724 h 152445"/>
                    <a:gd name="connsiteX18" fmla="*/ 97443 w 101685"/>
                    <a:gd name="connsiteY18" fmla="*/ 104473 h 152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1685" h="152445">
                      <a:moveTo>
                        <a:pt x="97443" y="104473"/>
                      </a:moveTo>
                      <a:lnTo>
                        <a:pt x="91413" y="104473"/>
                      </a:lnTo>
                      <a:cubicBezTo>
                        <a:pt x="90881" y="108371"/>
                        <a:pt x="89110" y="118828"/>
                        <a:pt x="86798" y="120599"/>
                      </a:cubicBezTo>
                      <a:cubicBezTo>
                        <a:pt x="85384" y="121663"/>
                        <a:pt x="71728" y="121663"/>
                        <a:pt x="69249" y="121663"/>
                      </a:cubicBezTo>
                      <a:lnTo>
                        <a:pt x="36622" y="121663"/>
                      </a:lnTo>
                      <a:cubicBezTo>
                        <a:pt x="55235" y="105180"/>
                        <a:pt x="61448" y="100217"/>
                        <a:pt x="72085" y="91888"/>
                      </a:cubicBezTo>
                      <a:cubicBezTo>
                        <a:pt x="85209" y="81432"/>
                        <a:pt x="97443" y="70443"/>
                        <a:pt x="97443" y="53610"/>
                      </a:cubicBezTo>
                      <a:cubicBezTo>
                        <a:pt x="97443" y="32164"/>
                        <a:pt x="78647" y="19056"/>
                        <a:pt x="55951" y="19056"/>
                      </a:cubicBezTo>
                      <a:cubicBezTo>
                        <a:pt x="33961" y="19056"/>
                        <a:pt x="19066" y="34467"/>
                        <a:pt x="19066" y="50775"/>
                      </a:cubicBezTo>
                      <a:cubicBezTo>
                        <a:pt x="19066" y="59811"/>
                        <a:pt x="26692" y="60701"/>
                        <a:pt x="28463" y="60701"/>
                      </a:cubicBezTo>
                      <a:cubicBezTo>
                        <a:pt x="32722" y="60701"/>
                        <a:pt x="37861" y="57683"/>
                        <a:pt x="37861" y="51308"/>
                      </a:cubicBezTo>
                      <a:cubicBezTo>
                        <a:pt x="37861" y="48115"/>
                        <a:pt x="36622" y="41915"/>
                        <a:pt x="27399" y="41915"/>
                      </a:cubicBezTo>
                      <a:cubicBezTo>
                        <a:pt x="32896" y="29329"/>
                        <a:pt x="44956" y="25431"/>
                        <a:pt x="53289" y="25431"/>
                      </a:cubicBezTo>
                      <a:cubicBezTo>
                        <a:pt x="71020" y="25431"/>
                        <a:pt x="80244" y="39254"/>
                        <a:pt x="80244" y="53610"/>
                      </a:cubicBezTo>
                      <a:cubicBezTo>
                        <a:pt x="80244" y="69029"/>
                        <a:pt x="69249" y="81256"/>
                        <a:pt x="63569" y="87633"/>
                      </a:cubicBezTo>
                      <a:lnTo>
                        <a:pt x="20837" y="129817"/>
                      </a:lnTo>
                      <a:cubicBezTo>
                        <a:pt x="19066" y="131405"/>
                        <a:pt x="19066" y="131761"/>
                        <a:pt x="19066" y="136724"/>
                      </a:cubicBezTo>
                      <a:lnTo>
                        <a:pt x="92120" y="136724"/>
                      </a:lnTo>
                      <a:lnTo>
                        <a:pt x="97443" y="1044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17" name="Groupe 16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 f_{2}^{\dagger} f_{3}&#10;\end{align*}&#10;&#10;&#10;\end{document}" title="IguanaTex Vector Display">
                <a:extLst>
                  <a:ext uri="{FF2B5EF4-FFF2-40B4-BE49-F238E27FC236}">
                    <a16:creationId xmlns:a16="http://schemas.microsoft.com/office/drawing/2014/main" id="{7524D5A8-4E32-4F22-8082-9FC459DF3E12}"/>
                  </a:ext>
                </a:extLst>
              </p:cNvPr>
              <p:cNvGrpSpPr>
                <a:grpSpLocks noChangeAspect="1"/>
              </p:cNvGrpSpPr>
              <p:nvPr>
                <p:custDataLst>
                  <p:tags r:id="rId91"/>
                </p:custDataLst>
              </p:nvPr>
            </p:nvGrpSpPr>
            <p:grpSpPr>
              <a:xfrm>
                <a:off x="6591300" y="2857500"/>
                <a:ext cx="478626" cy="348669"/>
                <a:chOff x="14107537" y="-14813334"/>
                <a:chExt cx="478626" cy="348669"/>
              </a:xfrm>
            </p:grpSpPr>
            <p:sp>
              <p:nvSpPr>
                <p:cNvPr id="7" name="Forme libre : forme 6">
                  <a:extLst>
                    <a:ext uri="{FF2B5EF4-FFF2-40B4-BE49-F238E27FC236}">
                      <a16:creationId xmlns:a16="http://schemas.microsoft.com/office/drawing/2014/main" id="{01720CB3-DB6B-430E-9898-4F601DB86F8C}"/>
                    </a:ext>
                  </a:extLst>
                </p:cNvPr>
                <p:cNvSpPr/>
                <p:nvPr>
                  <p:custDataLst>
                    <p:tags r:id="rId110"/>
                  </p:custDataLst>
                </p:nvPr>
              </p:nvSpPr>
              <p:spPr>
                <a:xfrm>
                  <a:off x="14107537" y="-14745355"/>
                  <a:ext cx="152528" cy="254075"/>
                </a:xfrm>
                <a:custGeom>
                  <a:avLst/>
                  <a:gdLst>
                    <a:gd name="connsiteX0" fmla="*/ 98579 w 152528"/>
                    <a:gd name="connsiteY0" fmla="*/ 96254 h 254075"/>
                    <a:gd name="connsiteX1" fmla="*/ 120362 w 152528"/>
                    <a:gd name="connsiteY1" fmla="*/ 96254 h 254075"/>
                    <a:gd name="connsiteX2" fmla="*/ 127956 w 152528"/>
                    <a:gd name="connsiteY2" fmla="*/ 91189 h 254075"/>
                    <a:gd name="connsiteX3" fmla="*/ 121117 w 152528"/>
                    <a:gd name="connsiteY3" fmla="*/ 88402 h 254075"/>
                    <a:gd name="connsiteX4" fmla="*/ 100104 w 152528"/>
                    <a:gd name="connsiteY4" fmla="*/ 88402 h 254075"/>
                    <a:gd name="connsiteX5" fmla="*/ 105419 w 152528"/>
                    <a:gd name="connsiteY5" fmla="*/ 59557 h 254075"/>
                    <a:gd name="connsiteX6" fmla="*/ 111496 w 152528"/>
                    <a:gd name="connsiteY6" fmla="*/ 33236 h 254075"/>
                    <a:gd name="connsiteX7" fmla="*/ 123396 w 152528"/>
                    <a:gd name="connsiteY7" fmla="*/ 24629 h 254075"/>
                    <a:gd name="connsiteX8" fmla="*/ 135805 w 152528"/>
                    <a:gd name="connsiteY8" fmla="*/ 29187 h 254075"/>
                    <a:gd name="connsiteX9" fmla="*/ 122133 w 152528"/>
                    <a:gd name="connsiteY9" fmla="*/ 42850 h 254075"/>
                    <a:gd name="connsiteX10" fmla="*/ 131499 w 152528"/>
                    <a:gd name="connsiteY10" fmla="*/ 51704 h 254075"/>
                    <a:gd name="connsiteX11" fmla="*/ 145426 w 152528"/>
                    <a:gd name="connsiteY11" fmla="*/ 36523 h 254075"/>
                    <a:gd name="connsiteX12" fmla="*/ 123396 w 152528"/>
                    <a:gd name="connsiteY12" fmla="*/ 19056 h 254075"/>
                    <a:gd name="connsiteX13" fmla="*/ 91239 w 152528"/>
                    <a:gd name="connsiteY13" fmla="*/ 48670 h 254075"/>
                    <a:gd name="connsiteX14" fmla="*/ 82881 w 152528"/>
                    <a:gd name="connsiteY14" fmla="*/ 88402 h 254075"/>
                    <a:gd name="connsiteX15" fmla="*/ 65412 w 152528"/>
                    <a:gd name="connsiteY15" fmla="*/ 88402 h 254075"/>
                    <a:gd name="connsiteX16" fmla="*/ 57809 w 152528"/>
                    <a:gd name="connsiteY16" fmla="*/ 93214 h 254075"/>
                    <a:gd name="connsiteX17" fmla="*/ 64903 w 152528"/>
                    <a:gd name="connsiteY17" fmla="*/ 96254 h 254075"/>
                    <a:gd name="connsiteX18" fmla="*/ 81618 w 152528"/>
                    <a:gd name="connsiteY18" fmla="*/ 96254 h 254075"/>
                    <a:gd name="connsiteX19" fmla="*/ 62623 w 152528"/>
                    <a:gd name="connsiteY19" fmla="*/ 196224 h 254075"/>
                    <a:gd name="connsiteX20" fmla="*/ 40594 w 152528"/>
                    <a:gd name="connsiteY20" fmla="*/ 243800 h 254075"/>
                    <a:gd name="connsiteX21" fmla="*/ 28440 w 152528"/>
                    <a:gd name="connsiteY21" fmla="*/ 239252 h 254075"/>
                    <a:gd name="connsiteX22" fmla="*/ 42366 w 152528"/>
                    <a:gd name="connsiteY22" fmla="*/ 225579 h 254075"/>
                    <a:gd name="connsiteX23" fmla="*/ 33000 w 152528"/>
                    <a:gd name="connsiteY23" fmla="*/ 216725 h 254075"/>
                    <a:gd name="connsiteX24" fmla="*/ 19066 w 152528"/>
                    <a:gd name="connsiteY24" fmla="*/ 231907 h 254075"/>
                    <a:gd name="connsiteX25" fmla="*/ 40594 w 152528"/>
                    <a:gd name="connsiteY25" fmla="*/ 249375 h 254075"/>
                    <a:gd name="connsiteX26" fmla="*/ 69209 w 152528"/>
                    <a:gd name="connsiteY26" fmla="*/ 224825 h 254075"/>
                    <a:gd name="connsiteX27" fmla="*/ 83390 w 152528"/>
                    <a:gd name="connsiteY27" fmla="*/ 176479 h 254075"/>
                    <a:gd name="connsiteX28" fmla="*/ 98579 w 152528"/>
                    <a:gd name="connsiteY28" fmla="*/ 96254 h 25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52528" h="254075">
                      <a:moveTo>
                        <a:pt x="98579" y="96254"/>
                      </a:moveTo>
                      <a:lnTo>
                        <a:pt x="120362" y="96254"/>
                      </a:lnTo>
                      <a:cubicBezTo>
                        <a:pt x="125423" y="96254"/>
                        <a:pt x="127956" y="96254"/>
                        <a:pt x="127956" y="91189"/>
                      </a:cubicBezTo>
                      <a:cubicBezTo>
                        <a:pt x="127956" y="88402"/>
                        <a:pt x="125423" y="88402"/>
                        <a:pt x="121117" y="88402"/>
                      </a:cubicBezTo>
                      <a:lnTo>
                        <a:pt x="100104" y="88402"/>
                      </a:lnTo>
                      <a:lnTo>
                        <a:pt x="105419" y="59557"/>
                      </a:lnTo>
                      <a:cubicBezTo>
                        <a:pt x="106436" y="54236"/>
                        <a:pt x="109979" y="36269"/>
                        <a:pt x="111496" y="33236"/>
                      </a:cubicBezTo>
                      <a:cubicBezTo>
                        <a:pt x="113776" y="28424"/>
                        <a:pt x="118082" y="24629"/>
                        <a:pt x="123396" y="24629"/>
                      </a:cubicBezTo>
                      <a:cubicBezTo>
                        <a:pt x="124413" y="24629"/>
                        <a:pt x="130999" y="24629"/>
                        <a:pt x="135805" y="29187"/>
                      </a:cubicBezTo>
                      <a:cubicBezTo>
                        <a:pt x="124668" y="30195"/>
                        <a:pt x="122133" y="39056"/>
                        <a:pt x="122133" y="42850"/>
                      </a:cubicBezTo>
                      <a:cubicBezTo>
                        <a:pt x="122133" y="48670"/>
                        <a:pt x="126693" y="51704"/>
                        <a:pt x="131499" y="51704"/>
                      </a:cubicBezTo>
                      <a:cubicBezTo>
                        <a:pt x="138085" y="51704"/>
                        <a:pt x="145426" y="46138"/>
                        <a:pt x="145426" y="36523"/>
                      </a:cubicBezTo>
                      <a:cubicBezTo>
                        <a:pt x="145426" y="24883"/>
                        <a:pt x="133779" y="19056"/>
                        <a:pt x="123396" y="19056"/>
                      </a:cubicBezTo>
                      <a:cubicBezTo>
                        <a:pt x="114793" y="19056"/>
                        <a:pt x="98833" y="23613"/>
                        <a:pt x="91239" y="48670"/>
                      </a:cubicBezTo>
                      <a:cubicBezTo>
                        <a:pt x="89721" y="53983"/>
                        <a:pt x="88958" y="56516"/>
                        <a:pt x="82881" y="88402"/>
                      </a:cubicBezTo>
                      <a:lnTo>
                        <a:pt x="65412" y="88402"/>
                      </a:lnTo>
                      <a:cubicBezTo>
                        <a:pt x="60598" y="88402"/>
                        <a:pt x="57809" y="88402"/>
                        <a:pt x="57809" y="93214"/>
                      </a:cubicBezTo>
                      <a:cubicBezTo>
                        <a:pt x="57809" y="96254"/>
                        <a:pt x="60089" y="96254"/>
                        <a:pt x="64903" y="96254"/>
                      </a:cubicBezTo>
                      <a:lnTo>
                        <a:pt x="81618" y="96254"/>
                      </a:lnTo>
                      <a:lnTo>
                        <a:pt x="62623" y="196224"/>
                      </a:lnTo>
                      <a:cubicBezTo>
                        <a:pt x="58064" y="220774"/>
                        <a:pt x="53758" y="243800"/>
                        <a:pt x="40594" y="243800"/>
                      </a:cubicBezTo>
                      <a:cubicBezTo>
                        <a:pt x="39577" y="243800"/>
                        <a:pt x="33246" y="243800"/>
                        <a:pt x="28440" y="239252"/>
                      </a:cubicBezTo>
                      <a:cubicBezTo>
                        <a:pt x="40086" y="238489"/>
                        <a:pt x="42366" y="229373"/>
                        <a:pt x="42366" y="225579"/>
                      </a:cubicBezTo>
                      <a:cubicBezTo>
                        <a:pt x="42366" y="219759"/>
                        <a:pt x="37806" y="216725"/>
                        <a:pt x="33000" y="216725"/>
                      </a:cubicBezTo>
                      <a:cubicBezTo>
                        <a:pt x="26414" y="216725"/>
                        <a:pt x="19066" y="222291"/>
                        <a:pt x="19066" y="231907"/>
                      </a:cubicBezTo>
                      <a:cubicBezTo>
                        <a:pt x="19066" y="243301"/>
                        <a:pt x="30211" y="249375"/>
                        <a:pt x="40594" y="249375"/>
                      </a:cubicBezTo>
                      <a:cubicBezTo>
                        <a:pt x="54521" y="249375"/>
                        <a:pt x="64650" y="234440"/>
                        <a:pt x="69209" y="224825"/>
                      </a:cubicBezTo>
                      <a:cubicBezTo>
                        <a:pt x="77312" y="208874"/>
                        <a:pt x="83135" y="178250"/>
                        <a:pt x="83390" y="176479"/>
                      </a:cubicBezTo>
                      <a:lnTo>
                        <a:pt x="98579" y="962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9" name="Forme libre : forme 8">
                  <a:extLst>
                    <a:ext uri="{FF2B5EF4-FFF2-40B4-BE49-F238E27FC236}">
                      <a16:creationId xmlns:a16="http://schemas.microsoft.com/office/drawing/2014/main" id="{9EFF090D-B5F0-4BE0-8EAF-C5BEBF672D51}"/>
                    </a:ext>
                  </a:extLst>
                </p:cNvPr>
                <p:cNvSpPr/>
                <p:nvPr>
                  <p:custDataLst>
                    <p:tags r:id="rId111"/>
                  </p:custDataLst>
                </p:nvPr>
              </p:nvSpPr>
              <p:spPr>
                <a:xfrm>
                  <a:off x="14259033" y="-14813334"/>
                  <a:ext cx="101685" cy="177853"/>
                </a:xfrm>
                <a:custGeom>
                  <a:avLst/>
                  <a:gdLst>
                    <a:gd name="connsiteX0" fmla="*/ 53997 w 101685"/>
                    <a:gd name="connsiteY0" fmla="*/ 69736 h 177852"/>
                    <a:gd name="connsiteX1" fmla="*/ 63744 w 101685"/>
                    <a:gd name="connsiteY1" fmla="*/ 71690 h 177852"/>
                    <a:gd name="connsiteX2" fmla="*/ 77043 w 101685"/>
                    <a:gd name="connsiteY2" fmla="*/ 74349 h 177852"/>
                    <a:gd name="connsiteX3" fmla="*/ 84669 w 101685"/>
                    <a:gd name="connsiteY3" fmla="*/ 67433 h 177852"/>
                    <a:gd name="connsiteX4" fmla="*/ 77043 w 101685"/>
                    <a:gd name="connsiteY4" fmla="*/ 60526 h 177852"/>
                    <a:gd name="connsiteX5" fmla="*/ 63744 w 101685"/>
                    <a:gd name="connsiteY5" fmla="*/ 63178 h 177852"/>
                    <a:gd name="connsiteX6" fmla="*/ 53997 w 101685"/>
                    <a:gd name="connsiteY6" fmla="*/ 65130 h 177852"/>
                    <a:gd name="connsiteX7" fmla="*/ 56476 w 101685"/>
                    <a:gd name="connsiteY7" fmla="*/ 45988 h 177852"/>
                    <a:gd name="connsiteX8" fmla="*/ 58779 w 101685"/>
                    <a:gd name="connsiteY8" fmla="*/ 27202 h 177852"/>
                    <a:gd name="connsiteX9" fmla="*/ 51868 w 101685"/>
                    <a:gd name="connsiteY9" fmla="*/ 19056 h 177852"/>
                    <a:gd name="connsiteX10" fmla="*/ 44948 w 101685"/>
                    <a:gd name="connsiteY10" fmla="*/ 27202 h 177852"/>
                    <a:gd name="connsiteX11" fmla="*/ 47435 w 101685"/>
                    <a:gd name="connsiteY11" fmla="*/ 47942 h 177852"/>
                    <a:gd name="connsiteX12" fmla="*/ 49739 w 101685"/>
                    <a:gd name="connsiteY12" fmla="*/ 65130 h 177852"/>
                    <a:gd name="connsiteX13" fmla="*/ 39983 w 101685"/>
                    <a:gd name="connsiteY13" fmla="*/ 63178 h 177852"/>
                    <a:gd name="connsiteX14" fmla="*/ 26685 w 101685"/>
                    <a:gd name="connsiteY14" fmla="*/ 60526 h 177852"/>
                    <a:gd name="connsiteX15" fmla="*/ 19066 w 101685"/>
                    <a:gd name="connsiteY15" fmla="*/ 67433 h 177852"/>
                    <a:gd name="connsiteX16" fmla="*/ 26685 w 101685"/>
                    <a:gd name="connsiteY16" fmla="*/ 74349 h 177852"/>
                    <a:gd name="connsiteX17" fmla="*/ 39983 w 101685"/>
                    <a:gd name="connsiteY17" fmla="*/ 71690 h 177852"/>
                    <a:gd name="connsiteX18" fmla="*/ 49739 w 101685"/>
                    <a:gd name="connsiteY18" fmla="*/ 69736 h 177852"/>
                    <a:gd name="connsiteX19" fmla="*/ 47260 w 101685"/>
                    <a:gd name="connsiteY19" fmla="*/ 83559 h 177852"/>
                    <a:gd name="connsiteX20" fmla="*/ 44948 w 101685"/>
                    <a:gd name="connsiteY20" fmla="*/ 105005 h 177852"/>
                    <a:gd name="connsiteX21" fmla="*/ 48849 w 101685"/>
                    <a:gd name="connsiteY21" fmla="*/ 179084 h 177852"/>
                    <a:gd name="connsiteX22" fmla="*/ 51868 w 101685"/>
                    <a:gd name="connsiteY22" fmla="*/ 181736 h 177852"/>
                    <a:gd name="connsiteX23" fmla="*/ 55061 w 101685"/>
                    <a:gd name="connsiteY23" fmla="*/ 178194 h 177852"/>
                    <a:gd name="connsiteX24" fmla="*/ 57183 w 101685"/>
                    <a:gd name="connsiteY24" fmla="*/ 151786 h 177852"/>
                    <a:gd name="connsiteX25" fmla="*/ 58779 w 101685"/>
                    <a:gd name="connsiteY25" fmla="*/ 105005 h 177852"/>
                    <a:gd name="connsiteX26" fmla="*/ 56300 w 101685"/>
                    <a:gd name="connsiteY26" fmla="*/ 83210 h 177852"/>
                    <a:gd name="connsiteX27" fmla="*/ 53997 w 101685"/>
                    <a:gd name="connsiteY27" fmla="*/ 69736 h 177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01685" h="177852">
                      <a:moveTo>
                        <a:pt x="53997" y="69736"/>
                      </a:moveTo>
                      <a:cubicBezTo>
                        <a:pt x="56650" y="70092"/>
                        <a:pt x="58430" y="70268"/>
                        <a:pt x="63744" y="71690"/>
                      </a:cubicBezTo>
                      <a:cubicBezTo>
                        <a:pt x="69425" y="73285"/>
                        <a:pt x="73674" y="74349"/>
                        <a:pt x="77043" y="74349"/>
                      </a:cubicBezTo>
                      <a:cubicBezTo>
                        <a:pt x="83962" y="74349"/>
                        <a:pt x="84669" y="69029"/>
                        <a:pt x="84669" y="67433"/>
                      </a:cubicBezTo>
                      <a:cubicBezTo>
                        <a:pt x="84669" y="66020"/>
                        <a:pt x="83962" y="60526"/>
                        <a:pt x="77043" y="60526"/>
                      </a:cubicBezTo>
                      <a:cubicBezTo>
                        <a:pt x="73674" y="60526"/>
                        <a:pt x="69425" y="61590"/>
                        <a:pt x="63744" y="63178"/>
                      </a:cubicBezTo>
                      <a:cubicBezTo>
                        <a:pt x="58430" y="64598"/>
                        <a:pt x="56650" y="64773"/>
                        <a:pt x="53997" y="65130"/>
                      </a:cubicBezTo>
                      <a:cubicBezTo>
                        <a:pt x="54346" y="58930"/>
                        <a:pt x="55594" y="51482"/>
                        <a:pt x="56476" y="45988"/>
                      </a:cubicBezTo>
                      <a:cubicBezTo>
                        <a:pt x="57183" y="42447"/>
                        <a:pt x="58779" y="33411"/>
                        <a:pt x="58779" y="27202"/>
                      </a:cubicBezTo>
                      <a:cubicBezTo>
                        <a:pt x="58779" y="21890"/>
                        <a:pt x="56300" y="19056"/>
                        <a:pt x="51868" y="19056"/>
                      </a:cubicBezTo>
                      <a:cubicBezTo>
                        <a:pt x="48142" y="19056"/>
                        <a:pt x="44948" y="21000"/>
                        <a:pt x="44948" y="27202"/>
                      </a:cubicBezTo>
                      <a:cubicBezTo>
                        <a:pt x="44948" y="33054"/>
                        <a:pt x="46370" y="41914"/>
                        <a:pt x="47435" y="47942"/>
                      </a:cubicBezTo>
                      <a:cubicBezTo>
                        <a:pt x="47785" y="49886"/>
                        <a:pt x="49381" y="58572"/>
                        <a:pt x="49739" y="65130"/>
                      </a:cubicBezTo>
                      <a:cubicBezTo>
                        <a:pt x="47078" y="64773"/>
                        <a:pt x="45306" y="64598"/>
                        <a:pt x="39983" y="63178"/>
                      </a:cubicBezTo>
                      <a:cubicBezTo>
                        <a:pt x="34311" y="61590"/>
                        <a:pt x="30053" y="60526"/>
                        <a:pt x="26685" y="60526"/>
                      </a:cubicBezTo>
                      <a:cubicBezTo>
                        <a:pt x="19774" y="60526"/>
                        <a:pt x="19066" y="65837"/>
                        <a:pt x="19066" y="67433"/>
                      </a:cubicBezTo>
                      <a:cubicBezTo>
                        <a:pt x="19066" y="68855"/>
                        <a:pt x="19774" y="74349"/>
                        <a:pt x="26685" y="74349"/>
                      </a:cubicBezTo>
                      <a:cubicBezTo>
                        <a:pt x="30053" y="74349"/>
                        <a:pt x="34311" y="73285"/>
                        <a:pt x="39983" y="71690"/>
                      </a:cubicBezTo>
                      <a:cubicBezTo>
                        <a:pt x="45306" y="70268"/>
                        <a:pt x="47078" y="70092"/>
                        <a:pt x="49739" y="69736"/>
                      </a:cubicBezTo>
                      <a:cubicBezTo>
                        <a:pt x="49381" y="74166"/>
                        <a:pt x="48142" y="79836"/>
                        <a:pt x="47260" y="83559"/>
                      </a:cubicBezTo>
                      <a:cubicBezTo>
                        <a:pt x="44948" y="94548"/>
                        <a:pt x="44948" y="95787"/>
                        <a:pt x="44948" y="105005"/>
                      </a:cubicBezTo>
                      <a:cubicBezTo>
                        <a:pt x="44948" y="139210"/>
                        <a:pt x="48317" y="175534"/>
                        <a:pt x="48849" y="179084"/>
                      </a:cubicBezTo>
                      <a:cubicBezTo>
                        <a:pt x="49032" y="180680"/>
                        <a:pt x="49381" y="181736"/>
                        <a:pt x="51868" y="181736"/>
                      </a:cubicBezTo>
                      <a:cubicBezTo>
                        <a:pt x="54529" y="181736"/>
                        <a:pt x="54704" y="180680"/>
                        <a:pt x="55061" y="178194"/>
                      </a:cubicBezTo>
                      <a:cubicBezTo>
                        <a:pt x="55061" y="178020"/>
                        <a:pt x="56476" y="162600"/>
                        <a:pt x="57183" y="151786"/>
                      </a:cubicBezTo>
                      <a:cubicBezTo>
                        <a:pt x="58072" y="136192"/>
                        <a:pt x="58779" y="120599"/>
                        <a:pt x="58779" y="105005"/>
                      </a:cubicBezTo>
                      <a:cubicBezTo>
                        <a:pt x="58779" y="95787"/>
                        <a:pt x="58779" y="94548"/>
                        <a:pt x="56300" y="83210"/>
                      </a:cubicBezTo>
                      <a:cubicBezTo>
                        <a:pt x="55943" y="81256"/>
                        <a:pt x="54346" y="74166"/>
                        <a:pt x="53997" y="6973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1" name="Forme libre : forme 10">
                  <a:extLst>
                    <a:ext uri="{FF2B5EF4-FFF2-40B4-BE49-F238E27FC236}">
                      <a16:creationId xmlns:a16="http://schemas.microsoft.com/office/drawing/2014/main" id="{FC0E8D87-181A-43A1-9583-FD1840FB802C}"/>
                    </a:ext>
                  </a:extLst>
                </p:cNvPr>
                <p:cNvSpPr/>
                <p:nvPr>
                  <p:custDataLst>
                    <p:tags r:id="rId112"/>
                  </p:custDataLst>
                </p:nvPr>
              </p:nvSpPr>
              <p:spPr>
                <a:xfrm>
                  <a:off x="14229269" y="-14617110"/>
                  <a:ext cx="101685" cy="152445"/>
                </a:xfrm>
                <a:custGeom>
                  <a:avLst/>
                  <a:gdLst>
                    <a:gd name="connsiteX0" fmla="*/ 97443 w 101685"/>
                    <a:gd name="connsiteY0" fmla="*/ 104473 h 152445"/>
                    <a:gd name="connsiteX1" fmla="*/ 91414 w 101685"/>
                    <a:gd name="connsiteY1" fmla="*/ 104473 h 152445"/>
                    <a:gd name="connsiteX2" fmla="*/ 86799 w 101685"/>
                    <a:gd name="connsiteY2" fmla="*/ 120599 h 152445"/>
                    <a:gd name="connsiteX3" fmla="*/ 69249 w 101685"/>
                    <a:gd name="connsiteY3" fmla="*/ 121663 h 152445"/>
                    <a:gd name="connsiteX4" fmla="*/ 36623 w 101685"/>
                    <a:gd name="connsiteY4" fmla="*/ 121663 h 152445"/>
                    <a:gd name="connsiteX5" fmla="*/ 72086 w 101685"/>
                    <a:gd name="connsiteY5" fmla="*/ 91888 h 152445"/>
                    <a:gd name="connsiteX6" fmla="*/ 97443 w 101685"/>
                    <a:gd name="connsiteY6" fmla="*/ 53610 h 152445"/>
                    <a:gd name="connsiteX7" fmla="*/ 55951 w 101685"/>
                    <a:gd name="connsiteY7" fmla="*/ 19056 h 152445"/>
                    <a:gd name="connsiteX8" fmla="*/ 19066 w 101685"/>
                    <a:gd name="connsiteY8" fmla="*/ 50775 h 152445"/>
                    <a:gd name="connsiteX9" fmla="*/ 28464 w 101685"/>
                    <a:gd name="connsiteY9" fmla="*/ 60701 h 152445"/>
                    <a:gd name="connsiteX10" fmla="*/ 37862 w 101685"/>
                    <a:gd name="connsiteY10" fmla="*/ 51308 h 152445"/>
                    <a:gd name="connsiteX11" fmla="*/ 27400 w 101685"/>
                    <a:gd name="connsiteY11" fmla="*/ 41915 h 152445"/>
                    <a:gd name="connsiteX12" fmla="*/ 53290 w 101685"/>
                    <a:gd name="connsiteY12" fmla="*/ 25431 h 152445"/>
                    <a:gd name="connsiteX13" fmla="*/ 80244 w 101685"/>
                    <a:gd name="connsiteY13" fmla="*/ 53610 h 152445"/>
                    <a:gd name="connsiteX14" fmla="*/ 63570 w 101685"/>
                    <a:gd name="connsiteY14" fmla="*/ 87633 h 152445"/>
                    <a:gd name="connsiteX15" fmla="*/ 20838 w 101685"/>
                    <a:gd name="connsiteY15" fmla="*/ 129817 h 152445"/>
                    <a:gd name="connsiteX16" fmla="*/ 19066 w 101685"/>
                    <a:gd name="connsiteY16" fmla="*/ 136724 h 152445"/>
                    <a:gd name="connsiteX17" fmla="*/ 92121 w 101685"/>
                    <a:gd name="connsiteY17" fmla="*/ 136724 h 152445"/>
                    <a:gd name="connsiteX18" fmla="*/ 97443 w 101685"/>
                    <a:gd name="connsiteY18" fmla="*/ 104473 h 152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1685" h="152445">
                      <a:moveTo>
                        <a:pt x="97443" y="104473"/>
                      </a:moveTo>
                      <a:lnTo>
                        <a:pt x="91414" y="104473"/>
                      </a:lnTo>
                      <a:cubicBezTo>
                        <a:pt x="90882" y="108371"/>
                        <a:pt x="89110" y="118828"/>
                        <a:pt x="86799" y="120599"/>
                      </a:cubicBezTo>
                      <a:cubicBezTo>
                        <a:pt x="85384" y="121663"/>
                        <a:pt x="71728" y="121663"/>
                        <a:pt x="69249" y="121663"/>
                      </a:cubicBezTo>
                      <a:lnTo>
                        <a:pt x="36623" y="121663"/>
                      </a:lnTo>
                      <a:cubicBezTo>
                        <a:pt x="55236" y="105180"/>
                        <a:pt x="61449" y="100217"/>
                        <a:pt x="72086" y="91888"/>
                      </a:cubicBezTo>
                      <a:cubicBezTo>
                        <a:pt x="85210" y="81432"/>
                        <a:pt x="97443" y="70443"/>
                        <a:pt x="97443" y="53610"/>
                      </a:cubicBezTo>
                      <a:cubicBezTo>
                        <a:pt x="97443" y="32164"/>
                        <a:pt x="78647" y="19056"/>
                        <a:pt x="55951" y="19056"/>
                      </a:cubicBezTo>
                      <a:cubicBezTo>
                        <a:pt x="33961" y="19056"/>
                        <a:pt x="19066" y="34467"/>
                        <a:pt x="19066" y="50775"/>
                      </a:cubicBezTo>
                      <a:cubicBezTo>
                        <a:pt x="19066" y="59811"/>
                        <a:pt x="26693" y="60701"/>
                        <a:pt x="28464" y="60701"/>
                      </a:cubicBezTo>
                      <a:cubicBezTo>
                        <a:pt x="32722" y="60701"/>
                        <a:pt x="37862" y="57683"/>
                        <a:pt x="37862" y="51308"/>
                      </a:cubicBezTo>
                      <a:cubicBezTo>
                        <a:pt x="37862" y="48115"/>
                        <a:pt x="36623" y="41915"/>
                        <a:pt x="27400" y="41915"/>
                      </a:cubicBezTo>
                      <a:cubicBezTo>
                        <a:pt x="32897" y="29329"/>
                        <a:pt x="44957" y="25431"/>
                        <a:pt x="53290" y="25431"/>
                      </a:cubicBezTo>
                      <a:cubicBezTo>
                        <a:pt x="71021" y="25431"/>
                        <a:pt x="80244" y="39254"/>
                        <a:pt x="80244" y="53610"/>
                      </a:cubicBezTo>
                      <a:cubicBezTo>
                        <a:pt x="80244" y="69029"/>
                        <a:pt x="69249" y="81256"/>
                        <a:pt x="63570" y="87633"/>
                      </a:cubicBezTo>
                      <a:lnTo>
                        <a:pt x="20838" y="129817"/>
                      </a:lnTo>
                      <a:cubicBezTo>
                        <a:pt x="19066" y="131405"/>
                        <a:pt x="19066" y="131761"/>
                        <a:pt x="19066" y="136724"/>
                      </a:cubicBezTo>
                      <a:lnTo>
                        <a:pt x="92121" y="136724"/>
                      </a:lnTo>
                      <a:lnTo>
                        <a:pt x="97443" y="1044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" name="Forme libre : forme 14">
                  <a:extLst>
                    <a:ext uri="{FF2B5EF4-FFF2-40B4-BE49-F238E27FC236}">
                      <a16:creationId xmlns:a16="http://schemas.microsoft.com/office/drawing/2014/main" id="{1F54A1D6-B27E-4313-8FBD-76932E006E19}"/>
                    </a:ext>
                  </a:extLst>
                </p:cNvPr>
                <p:cNvSpPr/>
                <p:nvPr>
                  <p:custDataLst>
                    <p:tags r:id="rId113"/>
                  </p:custDataLst>
                </p:nvPr>
              </p:nvSpPr>
              <p:spPr>
                <a:xfrm>
                  <a:off x="14364317" y="-14745355"/>
                  <a:ext cx="152528" cy="254075"/>
                </a:xfrm>
                <a:custGeom>
                  <a:avLst/>
                  <a:gdLst>
                    <a:gd name="connsiteX0" fmla="*/ 98579 w 152528"/>
                    <a:gd name="connsiteY0" fmla="*/ 96254 h 254075"/>
                    <a:gd name="connsiteX1" fmla="*/ 120363 w 152528"/>
                    <a:gd name="connsiteY1" fmla="*/ 96254 h 254075"/>
                    <a:gd name="connsiteX2" fmla="*/ 127957 w 152528"/>
                    <a:gd name="connsiteY2" fmla="*/ 91189 h 254075"/>
                    <a:gd name="connsiteX3" fmla="*/ 121118 w 152528"/>
                    <a:gd name="connsiteY3" fmla="*/ 88402 h 254075"/>
                    <a:gd name="connsiteX4" fmla="*/ 100105 w 152528"/>
                    <a:gd name="connsiteY4" fmla="*/ 88402 h 254075"/>
                    <a:gd name="connsiteX5" fmla="*/ 105419 w 152528"/>
                    <a:gd name="connsiteY5" fmla="*/ 59557 h 254075"/>
                    <a:gd name="connsiteX6" fmla="*/ 111497 w 152528"/>
                    <a:gd name="connsiteY6" fmla="*/ 33236 h 254075"/>
                    <a:gd name="connsiteX7" fmla="*/ 123398 w 152528"/>
                    <a:gd name="connsiteY7" fmla="*/ 24629 h 254075"/>
                    <a:gd name="connsiteX8" fmla="*/ 135806 w 152528"/>
                    <a:gd name="connsiteY8" fmla="*/ 29187 h 254075"/>
                    <a:gd name="connsiteX9" fmla="*/ 122134 w 152528"/>
                    <a:gd name="connsiteY9" fmla="*/ 42850 h 254075"/>
                    <a:gd name="connsiteX10" fmla="*/ 131500 w 152528"/>
                    <a:gd name="connsiteY10" fmla="*/ 51704 h 254075"/>
                    <a:gd name="connsiteX11" fmla="*/ 145426 w 152528"/>
                    <a:gd name="connsiteY11" fmla="*/ 36523 h 254075"/>
                    <a:gd name="connsiteX12" fmla="*/ 123398 w 152528"/>
                    <a:gd name="connsiteY12" fmla="*/ 19056 h 254075"/>
                    <a:gd name="connsiteX13" fmla="*/ 91239 w 152528"/>
                    <a:gd name="connsiteY13" fmla="*/ 48670 h 254075"/>
                    <a:gd name="connsiteX14" fmla="*/ 82882 w 152528"/>
                    <a:gd name="connsiteY14" fmla="*/ 88402 h 254075"/>
                    <a:gd name="connsiteX15" fmla="*/ 65413 w 152528"/>
                    <a:gd name="connsiteY15" fmla="*/ 88402 h 254075"/>
                    <a:gd name="connsiteX16" fmla="*/ 57810 w 152528"/>
                    <a:gd name="connsiteY16" fmla="*/ 93214 h 254075"/>
                    <a:gd name="connsiteX17" fmla="*/ 64904 w 152528"/>
                    <a:gd name="connsiteY17" fmla="*/ 96254 h 254075"/>
                    <a:gd name="connsiteX18" fmla="*/ 81619 w 152528"/>
                    <a:gd name="connsiteY18" fmla="*/ 96254 h 254075"/>
                    <a:gd name="connsiteX19" fmla="*/ 62624 w 152528"/>
                    <a:gd name="connsiteY19" fmla="*/ 196224 h 254075"/>
                    <a:gd name="connsiteX20" fmla="*/ 40595 w 152528"/>
                    <a:gd name="connsiteY20" fmla="*/ 243800 h 254075"/>
                    <a:gd name="connsiteX21" fmla="*/ 28441 w 152528"/>
                    <a:gd name="connsiteY21" fmla="*/ 239252 h 254075"/>
                    <a:gd name="connsiteX22" fmla="*/ 42366 w 152528"/>
                    <a:gd name="connsiteY22" fmla="*/ 225579 h 254075"/>
                    <a:gd name="connsiteX23" fmla="*/ 33001 w 152528"/>
                    <a:gd name="connsiteY23" fmla="*/ 216725 h 254075"/>
                    <a:gd name="connsiteX24" fmla="*/ 19066 w 152528"/>
                    <a:gd name="connsiteY24" fmla="*/ 231907 h 254075"/>
                    <a:gd name="connsiteX25" fmla="*/ 40595 w 152528"/>
                    <a:gd name="connsiteY25" fmla="*/ 249375 h 254075"/>
                    <a:gd name="connsiteX26" fmla="*/ 69210 w 152528"/>
                    <a:gd name="connsiteY26" fmla="*/ 224825 h 254075"/>
                    <a:gd name="connsiteX27" fmla="*/ 83391 w 152528"/>
                    <a:gd name="connsiteY27" fmla="*/ 176479 h 254075"/>
                    <a:gd name="connsiteX28" fmla="*/ 98579 w 152528"/>
                    <a:gd name="connsiteY28" fmla="*/ 96254 h 25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52528" h="254075">
                      <a:moveTo>
                        <a:pt x="98579" y="96254"/>
                      </a:moveTo>
                      <a:lnTo>
                        <a:pt x="120363" y="96254"/>
                      </a:lnTo>
                      <a:cubicBezTo>
                        <a:pt x="125423" y="96254"/>
                        <a:pt x="127957" y="96254"/>
                        <a:pt x="127957" y="91189"/>
                      </a:cubicBezTo>
                      <a:cubicBezTo>
                        <a:pt x="127957" y="88402"/>
                        <a:pt x="125423" y="88402"/>
                        <a:pt x="121118" y="88402"/>
                      </a:cubicBezTo>
                      <a:lnTo>
                        <a:pt x="100105" y="88402"/>
                      </a:lnTo>
                      <a:lnTo>
                        <a:pt x="105419" y="59557"/>
                      </a:lnTo>
                      <a:cubicBezTo>
                        <a:pt x="106436" y="54238"/>
                        <a:pt x="109979" y="36269"/>
                        <a:pt x="111497" y="33236"/>
                      </a:cubicBezTo>
                      <a:cubicBezTo>
                        <a:pt x="113777" y="28424"/>
                        <a:pt x="118083" y="24629"/>
                        <a:pt x="123398" y="24629"/>
                      </a:cubicBezTo>
                      <a:cubicBezTo>
                        <a:pt x="124414" y="24629"/>
                        <a:pt x="131000" y="24629"/>
                        <a:pt x="135806" y="29187"/>
                      </a:cubicBezTo>
                      <a:cubicBezTo>
                        <a:pt x="124668" y="30195"/>
                        <a:pt x="122134" y="39056"/>
                        <a:pt x="122134" y="42850"/>
                      </a:cubicBezTo>
                      <a:cubicBezTo>
                        <a:pt x="122134" y="48670"/>
                        <a:pt x="126694" y="51704"/>
                        <a:pt x="131500" y="51704"/>
                      </a:cubicBezTo>
                      <a:cubicBezTo>
                        <a:pt x="138086" y="51704"/>
                        <a:pt x="145426" y="46138"/>
                        <a:pt x="145426" y="36523"/>
                      </a:cubicBezTo>
                      <a:cubicBezTo>
                        <a:pt x="145426" y="24883"/>
                        <a:pt x="133780" y="19056"/>
                        <a:pt x="123398" y="19056"/>
                      </a:cubicBezTo>
                      <a:cubicBezTo>
                        <a:pt x="114794" y="19056"/>
                        <a:pt x="98834" y="23613"/>
                        <a:pt x="91239" y="48670"/>
                      </a:cubicBezTo>
                      <a:cubicBezTo>
                        <a:pt x="89722" y="53983"/>
                        <a:pt x="88959" y="56516"/>
                        <a:pt x="82882" y="88402"/>
                      </a:cubicBezTo>
                      <a:lnTo>
                        <a:pt x="65413" y="88402"/>
                      </a:lnTo>
                      <a:cubicBezTo>
                        <a:pt x="60598" y="88402"/>
                        <a:pt x="57810" y="88402"/>
                        <a:pt x="57810" y="93214"/>
                      </a:cubicBezTo>
                      <a:cubicBezTo>
                        <a:pt x="57810" y="96254"/>
                        <a:pt x="60090" y="96254"/>
                        <a:pt x="64904" y="96254"/>
                      </a:cubicBezTo>
                      <a:lnTo>
                        <a:pt x="81619" y="96254"/>
                      </a:lnTo>
                      <a:lnTo>
                        <a:pt x="62624" y="196224"/>
                      </a:lnTo>
                      <a:cubicBezTo>
                        <a:pt x="58064" y="220774"/>
                        <a:pt x="53759" y="243800"/>
                        <a:pt x="40595" y="243800"/>
                      </a:cubicBezTo>
                      <a:cubicBezTo>
                        <a:pt x="39578" y="243800"/>
                        <a:pt x="33247" y="243800"/>
                        <a:pt x="28441" y="239252"/>
                      </a:cubicBezTo>
                      <a:cubicBezTo>
                        <a:pt x="40087" y="238489"/>
                        <a:pt x="42366" y="229373"/>
                        <a:pt x="42366" y="225579"/>
                      </a:cubicBezTo>
                      <a:cubicBezTo>
                        <a:pt x="42366" y="219759"/>
                        <a:pt x="37807" y="216725"/>
                        <a:pt x="33001" y="216725"/>
                      </a:cubicBezTo>
                      <a:cubicBezTo>
                        <a:pt x="26414" y="216725"/>
                        <a:pt x="19066" y="222291"/>
                        <a:pt x="19066" y="231907"/>
                      </a:cubicBezTo>
                      <a:cubicBezTo>
                        <a:pt x="19066" y="243301"/>
                        <a:pt x="30212" y="249375"/>
                        <a:pt x="40595" y="249375"/>
                      </a:cubicBezTo>
                      <a:cubicBezTo>
                        <a:pt x="54522" y="249375"/>
                        <a:pt x="64650" y="234440"/>
                        <a:pt x="69210" y="224825"/>
                      </a:cubicBezTo>
                      <a:cubicBezTo>
                        <a:pt x="77313" y="208874"/>
                        <a:pt x="83136" y="178250"/>
                        <a:pt x="83391" y="176479"/>
                      </a:cubicBezTo>
                      <a:lnTo>
                        <a:pt x="98579" y="962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" name="Forme libre : forme 15">
                  <a:extLst>
                    <a:ext uri="{FF2B5EF4-FFF2-40B4-BE49-F238E27FC236}">
                      <a16:creationId xmlns:a16="http://schemas.microsoft.com/office/drawing/2014/main" id="{D6C1A33C-4399-45D1-9705-BA4A036825A0}"/>
                    </a:ext>
                  </a:extLst>
                </p:cNvPr>
                <p:cNvSpPr/>
                <p:nvPr>
                  <p:custDataLst>
                    <p:tags r:id="rId114"/>
                  </p:custDataLst>
                </p:nvPr>
              </p:nvSpPr>
              <p:spPr>
                <a:xfrm>
                  <a:off x="14484478" y="-14646635"/>
                  <a:ext cx="101685" cy="152445"/>
                </a:xfrm>
                <a:custGeom>
                  <a:avLst/>
                  <a:gdLst>
                    <a:gd name="connsiteX0" fmla="*/ 57897 w 101685"/>
                    <a:gd name="connsiteY0" fmla="*/ 77533 h 152445"/>
                    <a:gd name="connsiteX1" fmla="*/ 81658 w 101685"/>
                    <a:gd name="connsiteY1" fmla="*/ 106068 h 152445"/>
                    <a:gd name="connsiteX2" fmla="*/ 58612 w 101685"/>
                    <a:gd name="connsiteY2" fmla="*/ 134596 h 152445"/>
                    <a:gd name="connsiteX3" fmla="*/ 28464 w 101685"/>
                    <a:gd name="connsiteY3" fmla="*/ 122195 h 152445"/>
                    <a:gd name="connsiteX4" fmla="*/ 38752 w 101685"/>
                    <a:gd name="connsiteY4" fmla="*/ 112270 h 152445"/>
                    <a:gd name="connsiteX5" fmla="*/ 28996 w 101685"/>
                    <a:gd name="connsiteY5" fmla="*/ 102520 h 152445"/>
                    <a:gd name="connsiteX6" fmla="*/ 19066 w 101685"/>
                    <a:gd name="connsiteY6" fmla="*/ 112802 h 152445"/>
                    <a:gd name="connsiteX7" fmla="*/ 58962 w 101685"/>
                    <a:gd name="connsiteY7" fmla="*/ 140266 h 152445"/>
                    <a:gd name="connsiteX8" fmla="*/ 100629 w 101685"/>
                    <a:gd name="connsiteY8" fmla="*/ 106068 h 152445"/>
                    <a:gd name="connsiteX9" fmla="*/ 69781 w 101685"/>
                    <a:gd name="connsiteY9" fmla="*/ 74342 h 152445"/>
                    <a:gd name="connsiteX10" fmla="*/ 95139 w 101685"/>
                    <a:gd name="connsiteY10" fmla="*/ 43511 h 152445"/>
                    <a:gd name="connsiteX11" fmla="*/ 59319 w 101685"/>
                    <a:gd name="connsiteY11" fmla="*/ 19056 h 152445"/>
                    <a:gd name="connsiteX12" fmla="*/ 24563 w 101685"/>
                    <a:gd name="connsiteY12" fmla="*/ 42796 h 152445"/>
                    <a:gd name="connsiteX13" fmla="*/ 33787 w 101685"/>
                    <a:gd name="connsiteY13" fmla="*/ 52189 h 152445"/>
                    <a:gd name="connsiteX14" fmla="*/ 42827 w 101685"/>
                    <a:gd name="connsiteY14" fmla="*/ 43153 h 152445"/>
                    <a:gd name="connsiteX15" fmla="*/ 33787 w 101685"/>
                    <a:gd name="connsiteY15" fmla="*/ 33935 h 152445"/>
                    <a:gd name="connsiteX16" fmla="*/ 58787 w 101685"/>
                    <a:gd name="connsiteY16" fmla="*/ 24193 h 152445"/>
                    <a:gd name="connsiteX17" fmla="*/ 77941 w 101685"/>
                    <a:gd name="connsiteY17" fmla="*/ 43511 h 152445"/>
                    <a:gd name="connsiteX18" fmla="*/ 70847 w 101685"/>
                    <a:gd name="connsiteY18" fmla="*/ 64598 h 152445"/>
                    <a:gd name="connsiteX19" fmla="*/ 51161 w 101685"/>
                    <a:gd name="connsiteY19" fmla="*/ 72222 h 152445"/>
                    <a:gd name="connsiteX20" fmla="*/ 45489 w 101685"/>
                    <a:gd name="connsiteY20" fmla="*/ 72746 h 152445"/>
                    <a:gd name="connsiteX21" fmla="*/ 43717 w 101685"/>
                    <a:gd name="connsiteY21" fmla="*/ 75056 h 152445"/>
                    <a:gd name="connsiteX22" fmla="*/ 48324 w 101685"/>
                    <a:gd name="connsiteY22" fmla="*/ 77533 h 152445"/>
                    <a:gd name="connsiteX23" fmla="*/ 57897 w 101685"/>
                    <a:gd name="connsiteY23" fmla="*/ 77533 h 152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01685" h="152445">
                      <a:moveTo>
                        <a:pt x="57897" y="77533"/>
                      </a:moveTo>
                      <a:cubicBezTo>
                        <a:pt x="71728" y="77533"/>
                        <a:pt x="81658" y="87101"/>
                        <a:pt x="81658" y="106068"/>
                      </a:cubicBezTo>
                      <a:cubicBezTo>
                        <a:pt x="81658" y="128038"/>
                        <a:pt x="68892" y="134596"/>
                        <a:pt x="58612" y="134596"/>
                      </a:cubicBezTo>
                      <a:cubicBezTo>
                        <a:pt x="51518" y="134596"/>
                        <a:pt x="35916" y="132651"/>
                        <a:pt x="28464" y="122195"/>
                      </a:cubicBezTo>
                      <a:cubicBezTo>
                        <a:pt x="36798" y="121838"/>
                        <a:pt x="38752" y="115993"/>
                        <a:pt x="38752" y="112270"/>
                      </a:cubicBezTo>
                      <a:cubicBezTo>
                        <a:pt x="38752" y="106600"/>
                        <a:pt x="34494" y="102520"/>
                        <a:pt x="28996" y="102520"/>
                      </a:cubicBezTo>
                      <a:cubicBezTo>
                        <a:pt x="24031" y="102520"/>
                        <a:pt x="19066" y="105536"/>
                        <a:pt x="19066" y="112802"/>
                      </a:cubicBezTo>
                      <a:cubicBezTo>
                        <a:pt x="19066" y="129460"/>
                        <a:pt x="37513" y="140266"/>
                        <a:pt x="58962" y="140266"/>
                      </a:cubicBezTo>
                      <a:cubicBezTo>
                        <a:pt x="83612" y="140266"/>
                        <a:pt x="100629" y="123790"/>
                        <a:pt x="100629" y="106068"/>
                      </a:cubicBezTo>
                      <a:cubicBezTo>
                        <a:pt x="100629" y="92245"/>
                        <a:pt x="89285" y="78423"/>
                        <a:pt x="69781" y="74342"/>
                      </a:cubicBezTo>
                      <a:cubicBezTo>
                        <a:pt x="88395" y="67608"/>
                        <a:pt x="95139" y="54317"/>
                        <a:pt x="95139" y="43511"/>
                      </a:cubicBezTo>
                      <a:cubicBezTo>
                        <a:pt x="95139" y="29505"/>
                        <a:pt x="78997" y="19056"/>
                        <a:pt x="59319" y="19056"/>
                      </a:cubicBezTo>
                      <a:cubicBezTo>
                        <a:pt x="39633" y="19056"/>
                        <a:pt x="24563" y="28624"/>
                        <a:pt x="24563" y="42796"/>
                      </a:cubicBezTo>
                      <a:cubicBezTo>
                        <a:pt x="24563" y="48822"/>
                        <a:pt x="28464" y="52189"/>
                        <a:pt x="33787" y="52189"/>
                      </a:cubicBezTo>
                      <a:cubicBezTo>
                        <a:pt x="39284" y="52189"/>
                        <a:pt x="42827" y="48115"/>
                        <a:pt x="42827" y="43153"/>
                      </a:cubicBezTo>
                      <a:cubicBezTo>
                        <a:pt x="42827" y="38017"/>
                        <a:pt x="39284" y="34292"/>
                        <a:pt x="33787" y="33935"/>
                      </a:cubicBezTo>
                      <a:cubicBezTo>
                        <a:pt x="39992" y="26138"/>
                        <a:pt x="52225" y="24193"/>
                        <a:pt x="58787" y="24193"/>
                      </a:cubicBezTo>
                      <a:cubicBezTo>
                        <a:pt x="66763" y="24193"/>
                        <a:pt x="77941" y="28092"/>
                        <a:pt x="77941" y="43511"/>
                      </a:cubicBezTo>
                      <a:cubicBezTo>
                        <a:pt x="77941" y="50950"/>
                        <a:pt x="75454" y="59104"/>
                        <a:pt x="70847" y="64598"/>
                      </a:cubicBezTo>
                      <a:cubicBezTo>
                        <a:pt x="64992" y="71332"/>
                        <a:pt x="60027" y="71690"/>
                        <a:pt x="51161" y="72222"/>
                      </a:cubicBezTo>
                      <a:cubicBezTo>
                        <a:pt x="46728" y="72571"/>
                        <a:pt x="46378" y="72571"/>
                        <a:pt x="45489" y="72746"/>
                      </a:cubicBezTo>
                      <a:cubicBezTo>
                        <a:pt x="45131" y="72746"/>
                        <a:pt x="43717" y="73102"/>
                        <a:pt x="43717" y="75056"/>
                      </a:cubicBezTo>
                      <a:cubicBezTo>
                        <a:pt x="43717" y="77533"/>
                        <a:pt x="45314" y="77533"/>
                        <a:pt x="48324" y="77533"/>
                      </a:cubicBezTo>
                      <a:lnTo>
                        <a:pt x="57897" y="775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39" name="Groupe 38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 f_{3}^{\dagger} f_{4}&#10;\end{align*}&#10;&#10;&#10;\end{document}" title="IguanaTex Vector Display">
                <a:extLst>
                  <a:ext uri="{FF2B5EF4-FFF2-40B4-BE49-F238E27FC236}">
                    <a16:creationId xmlns:a16="http://schemas.microsoft.com/office/drawing/2014/main" id="{DC0819B1-B40D-45E9-98CD-489A50E4B6A5}"/>
                  </a:ext>
                </a:extLst>
              </p:cNvPr>
              <p:cNvGrpSpPr>
                <a:grpSpLocks noChangeAspect="1"/>
              </p:cNvGrpSpPr>
              <p:nvPr>
                <p:custDataLst>
                  <p:tags r:id="rId92"/>
                </p:custDataLst>
              </p:nvPr>
            </p:nvGrpSpPr>
            <p:grpSpPr>
              <a:xfrm>
                <a:off x="7277100" y="2844800"/>
                <a:ext cx="475965" cy="348669"/>
                <a:chOff x="14795525" y="-14830943"/>
                <a:chExt cx="475965" cy="348669"/>
              </a:xfrm>
            </p:grpSpPr>
            <p:sp>
              <p:nvSpPr>
                <p:cNvPr id="21" name="Forme libre : forme 20">
                  <a:extLst>
                    <a:ext uri="{FF2B5EF4-FFF2-40B4-BE49-F238E27FC236}">
                      <a16:creationId xmlns:a16="http://schemas.microsoft.com/office/drawing/2014/main" id="{F88C60DB-AEDD-49BE-A6AF-AD7E64037AB3}"/>
                    </a:ext>
                  </a:extLst>
                </p:cNvPr>
                <p:cNvSpPr/>
                <p:nvPr>
                  <p:custDataLst>
                    <p:tags r:id="rId105"/>
                  </p:custDataLst>
                </p:nvPr>
              </p:nvSpPr>
              <p:spPr>
                <a:xfrm>
                  <a:off x="14795525" y="-14762964"/>
                  <a:ext cx="152528" cy="254075"/>
                </a:xfrm>
                <a:custGeom>
                  <a:avLst/>
                  <a:gdLst>
                    <a:gd name="connsiteX0" fmla="*/ 98579 w 152528"/>
                    <a:gd name="connsiteY0" fmla="*/ 96254 h 254075"/>
                    <a:gd name="connsiteX1" fmla="*/ 120362 w 152528"/>
                    <a:gd name="connsiteY1" fmla="*/ 96254 h 254075"/>
                    <a:gd name="connsiteX2" fmla="*/ 127956 w 152528"/>
                    <a:gd name="connsiteY2" fmla="*/ 91189 h 254075"/>
                    <a:gd name="connsiteX3" fmla="*/ 121117 w 152528"/>
                    <a:gd name="connsiteY3" fmla="*/ 88402 h 254075"/>
                    <a:gd name="connsiteX4" fmla="*/ 100104 w 152528"/>
                    <a:gd name="connsiteY4" fmla="*/ 88402 h 254075"/>
                    <a:gd name="connsiteX5" fmla="*/ 105419 w 152528"/>
                    <a:gd name="connsiteY5" fmla="*/ 59557 h 254075"/>
                    <a:gd name="connsiteX6" fmla="*/ 111496 w 152528"/>
                    <a:gd name="connsiteY6" fmla="*/ 33236 h 254075"/>
                    <a:gd name="connsiteX7" fmla="*/ 123396 w 152528"/>
                    <a:gd name="connsiteY7" fmla="*/ 24629 h 254075"/>
                    <a:gd name="connsiteX8" fmla="*/ 135805 w 152528"/>
                    <a:gd name="connsiteY8" fmla="*/ 29187 h 254075"/>
                    <a:gd name="connsiteX9" fmla="*/ 122133 w 152528"/>
                    <a:gd name="connsiteY9" fmla="*/ 42850 h 254075"/>
                    <a:gd name="connsiteX10" fmla="*/ 131499 w 152528"/>
                    <a:gd name="connsiteY10" fmla="*/ 51704 h 254075"/>
                    <a:gd name="connsiteX11" fmla="*/ 145426 w 152528"/>
                    <a:gd name="connsiteY11" fmla="*/ 36523 h 254075"/>
                    <a:gd name="connsiteX12" fmla="*/ 123396 w 152528"/>
                    <a:gd name="connsiteY12" fmla="*/ 19056 h 254075"/>
                    <a:gd name="connsiteX13" fmla="*/ 91239 w 152528"/>
                    <a:gd name="connsiteY13" fmla="*/ 48670 h 254075"/>
                    <a:gd name="connsiteX14" fmla="*/ 82881 w 152528"/>
                    <a:gd name="connsiteY14" fmla="*/ 88402 h 254075"/>
                    <a:gd name="connsiteX15" fmla="*/ 65412 w 152528"/>
                    <a:gd name="connsiteY15" fmla="*/ 88402 h 254075"/>
                    <a:gd name="connsiteX16" fmla="*/ 57809 w 152528"/>
                    <a:gd name="connsiteY16" fmla="*/ 93214 h 254075"/>
                    <a:gd name="connsiteX17" fmla="*/ 64903 w 152528"/>
                    <a:gd name="connsiteY17" fmla="*/ 96254 h 254075"/>
                    <a:gd name="connsiteX18" fmla="*/ 81618 w 152528"/>
                    <a:gd name="connsiteY18" fmla="*/ 96254 h 254075"/>
                    <a:gd name="connsiteX19" fmla="*/ 62623 w 152528"/>
                    <a:gd name="connsiteY19" fmla="*/ 196224 h 254075"/>
                    <a:gd name="connsiteX20" fmla="*/ 40594 w 152528"/>
                    <a:gd name="connsiteY20" fmla="*/ 243800 h 254075"/>
                    <a:gd name="connsiteX21" fmla="*/ 28440 w 152528"/>
                    <a:gd name="connsiteY21" fmla="*/ 239252 h 254075"/>
                    <a:gd name="connsiteX22" fmla="*/ 42366 w 152528"/>
                    <a:gd name="connsiteY22" fmla="*/ 225579 h 254075"/>
                    <a:gd name="connsiteX23" fmla="*/ 33000 w 152528"/>
                    <a:gd name="connsiteY23" fmla="*/ 216725 h 254075"/>
                    <a:gd name="connsiteX24" fmla="*/ 19066 w 152528"/>
                    <a:gd name="connsiteY24" fmla="*/ 231907 h 254075"/>
                    <a:gd name="connsiteX25" fmla="*/ 40594 w 152528"/>
                    <a:gd name="connsiteY25" fmla="*/ 249375 h 254075"/>
                    <a:gd name="connsiteX26" fmla="*/ 69209 w 152528"/>
                    <a:gd name="connsiteY26" fmla="*/ 224825 h 254075"/>
                    <a:gd name="connsiteX27" fmla="*/ 83390 w 152528"/>
                    <a:gd name="connsiteY27" fmla="*/ 176479 h 254075"/>
                    <a:gd name="connsiteX28" fmla="*/ 98579 w 152528"/>
                    <a:gd name="connsiteY28" fmla="*/ 96254 h 25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52528" h="254075">
                      <a:moveTo>
                        <a:pt x="98579" y="96254"/>
                      </a:moveTo>
                      <a:lnTo>
                        <a:pt x="120362" y="96254"/>
                      </a:lnTo>
                      <a:cubicBezTo>
                        <a:pt x="125423" y="96254"/>
                        <a:pt x="127956" y="96254"/>
                        <a:pt x="127956" y="91189"/>
                      </a:cubicBezTo>
                      <a:cubicBezTo>
                        <a:pt x="127956" y="88402"/>
                        <a:pt x="125423" y="88402"/>
                        <a:pt x="121117" y="88402"/>
                      </a:cubicBezTo>
                      <a:lnTo>
                        <a:pt x="100104" y="88402"/>
                      </a:lnTo>
                      <a:lnTo>
                        <a:pt x="105419" y="59557"/>
                      </a:lnTo>
                      <a:cubicBezTo>
                        <a:pt x="106436" y="54236"/>
                        <a:pt x="109979" y="36269"/>
                        <a:pt x="111496" y="33236"/>
                      </a:cubicBezTo>
                      <a:cubicBezTo>
                        <a:pt x="113776" y="28424"/>
                        <a:pt x="118082" y="24629"/>
                        <a:pt x="123396" y="24629"/>
                      </a:cubicBezTo>
                      <a:cubicBezTo>
                        <a:pt x="124413" y="24629"/>
                        <a:pt x="130999" y="24629"/>
                        <a:pt x="135805" y="29187"/>
                      </a:cubicBezTo>
                      <a:cubicBezTo>
                        <a:pt x="124668" y="30195"/>
                        <a:pt x="122133" y="39056"/>
                        <a:pt x="122133" y="42850"/>
                      </a:cubicBezTo>
                      <a:cubicBezTo>
                        <a:pt x="122133" y="48670"/>
                        <a:pt x="126693" y="51704"/>
                        <a:pt x="131499" y="51704"/>
                      </a:cubicBezTo>
                      <a:cubicBezTo>
                        <a:pt x="138085" y="51704"/>
                        <a:pt x="145426" y="46138"/>
                        <a:pt x="145426" y="36523"/>
                      </a:cubicBezTo>
                      <a:cubicBezTo>
                        <a:pt x="145426" y="24883"/>
                        <a:pt x="133779" y="19056"/>
                        <a:pt x="123396" y="19056"/>
                      </a:cubicBezTo>
                      <a:cubicBezTo>
                        <a:pt x="114793" y="19056"/>
                        <a:pt x="98833" y="23613"/>
                        <a:pt x="91239" y="48670"/>
                      </a:cubicBezTo>
                      <a:cubicBezTo>
                        <a:pt x="89721" y="53983"/>
                        <a:pt x="88958" y="56516"/>
                        <a:pt x="82881" y="88402"/>
                      </a:cubicBezTo>
                      <a:lnTo>
                        <a:pt x="65412" y="88402"/>
                      </a:lnTo>
                      <a:cubicBezTo>
                        <a:pt x="60598" y="88402"/>
                        <a:pt x="57809" y="88402"/>
                        <a:pt x="57809" y="93214"/>
                      </a:cubicBezTo>
                      <a:cubicBezTo>
                        <a:pt x="57809" y="96254"/>
                        <a:pt x="60089" y="96254"/>
                        <a:pt x="64903" y="96254"/>
                      </a:cubicBezTo>
                      <a:lnTo>
                        <a:pt x="81618" y="96254"/>
                      </a:lnTo>
                      <a:lnTo>
                        <a:pt x="62623" y="196224"/>
                      </a:lnTo>
                      <a:cubicBezTo>
                        <a:pt x="58064" y="220774"/>
                        <a:pt x="53758" y="243800"/>
                        <a:pt x="40594" y="243800"/>
                      </a:cubicBezTo>
                      <a:cubicBezTo>
                        <a:pt x="39577" y="243800"/>
                        <a:pt x="33246" y="243800"/>
                        <a:pt x="28440" y="239252"/>
                      </a:cubicBezTo>
                      <a:cubicBezTo>
                        <a:pt x="40086" y="238489"/>
                        <a:pt x="42366" y="229373"/>
                        <a:pt x="42366" y="225579"/>
                      </a:cubicBezTo>
                      <a:cubicBezTo>
                        <a:pt x="42366" y="219759"/>
                        <a:pt x="37806" y="216725"/>
                        <a:pt x="33000" y="216725"/>
                      </a:cubicBezTo>
                      <a:cubicBezTo>
                        <a:pt x="26414" y="216725"/>
                        <a:pt x="19066" y="222291"/>
                        <a:pt x="19066" y="231907"/>
                      </a:cubicBezTo>
                      <a:cubicBezTo>
                        <a:pt x="19066" y="243301"/>
                        <a:pt x="30211" y="249375"/>
                        <a:pt x="40594" y="249375"/>
                      </a:cubicBezTo>
                      <a:cubicBezTo>
                        <a:pt x="54521" y="249375"/>
                        <a:pt x="64650" y="234440"/>
                        <a:pt x="69209" y="224825"/>
                      </a:cubicBezTo>
                      <a:cubicBezTo>
                        <a:pt x="77312" y="208874"/>
                        <a:pt x="83135" y="178250"/>
                        <a:pt x="83390" y="176479"/>
                      </a:cubicBezTo>
                      <a:lnTo>
                        <a:pt x="98579" y="962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" name="Forme libre : forme 21">
                  <a:extLst>
                    <a:ext uri="{FF2B5EF4-FFF2-40B4-BE49-F238E27FC236}">
                      <a16:creationId xmlns:a16="http://schemas.microsoft.com/office/drawing/2014/main" id="{E713EE93-C1CB-4DEE-88B0-FB32A89FC008}"/>
                    </a:ext>
                  </a:extLst>
                </p:cNvPr>
                <p:cNvSpPr/>
                <p:nvPr>
                  <p:custDataLst>
                    <p:tags r:id="rId106"/>
                  </p:custDataLst>
                </p:nvPr>
              </p:nvSpPr>
              <p:spPr>
                <a:xfrm>
                  <a:off x="14947021" y="-14830943"/>
                  <a:ext cx="101685" cy="177853"/>
                </a:xfrm>
                <a:custGeom>
                  <a:avLst/>
                  <a:gdLst>
                    <a:gd name="connsiteX0" fmla="*/ 53997 w 101685"/>
                    <a:gd name="connsiteY0" fmla="*/ 69736 h 177852"/>
                    <a:gd name="connsiteX1" fmla="*/ 63744 w 101685"/>
                    <a:gd name="connsiteY1" fmla="*/ 71690 h 177852"/>
                    <a:gd name="connsiteX2" fmla="*/ 77043 w 101685"/>
                    <a:gd name="connsiteY2" fmla="*/ 74349 h 177852"/>
                    <a:gd name="connsiteX3" fmla="*/ 84669 w 101685"/>
                    <a:gd name="connsiteY3" fmla="*/ 67433 h 177852"/>
                    <a:gd name="connsiteX4" fmla="*/ 77043 w 101685"/>
                    <a:gd name="connsiteY4" fmla="*/ 60526 h 177852"/>
                    <a:gd name="connsiteX5" fmla="*/ 63744 w 101685"/>
                    <a:gd name="connsiteY5" fmla="*/ 63178 h 177852"/>
                    <a:gd name="connsiteX6" fmla="*/ 53997 w 101685"/>
                    <a:gd name="connsiteY6" fmla="*/ 65130 h 177852"/>
                    <a:gd name="connsiteX7" fmla="*/ 56476 w 101685"/>
                    <a:gd name="connsiteY7" fmla="*/ 45988 h 177852"/>
                    <a:gd name="connsiteX8" fmla="*/ 58779 w 101685"/>
                    <a:gd name="connsiteY8" fmla="*/ 27202 h 177852"/>
                    <a:gd name="connsiteX9" fmla="*/ 51868 w 101685"/>
                    <a:gd name="connsiteY9" fmla="*/ 19056 h 177852"/>
                    <a:gd name="connsiteX10" fmla="*/ 44948 w 101685"/>
                    <a:gd name="connsiteY10" fmla="*/ 27202 h 177852"/>
                    <a:gd name="connsiteX11" fmla="*/ 47435 w 101685"/>
                    <a:gd name="connsiteY11" fmla="*/ 47942 h 177852"/>
                    <a:gd name="connsiteX12" fmla="*/ 49739 w 101685"/>
                    <a:gd name="connsiteY12" fmla="*/ 65130 h 177852"/>
                    <a:gd name="connsiteX13" fmla="*/ 39983 w 101685"/>
                    <a:gd name="connsiteY13" fmla="*/ 63178 h 177852"/>
                    <a:gd name="connsiteX14" fmla="*/ 26685 w 101685"/>
                    <a:gd name="connsiteY14" fmla="*/ 60526 h 177852"/>
                    <a:gd name="connsiteX15" fmla="*/ 19066 w 101685"/>
                    <a:gd name="connsiteY15" fmla="*/ 67433 h 177852"/>
                    <a:gd name="connsiteX16" fmla="*/ 26685 w 101685"/>
                    <a:gd name="connsiteY16" fmla="*/ 74349 h 177852"/>
                    <a:gd name="connsiteX17" fmla="*/ 39983 w 101685"/>
                    <a:gd name="connsiteY17" fmla="*/ 71690 h 177852"/>
                    <a:gd name="connsiteX18" fmla="*/ 49739 w 101685"/>
                    <a:gd name="connsiteY18" fmla="*/ 69736 h 177852"/>
                    <a:gd name="connsiteX19" fmla="*/ 47260 w 101685"/>
                    <a:gd name="connsiteY19" fmla="*/ 83559 h 177852"/>
                    <a:gd name="connsiteX20" fmla="*/ 44948 w 101685"/>
                    <a:gd name="connsiteY20" fmla="*/ 105005 h 177852"/>
                    <a:gd name="connsiteX21" fmla="*/ 48849 w 101685"/>
                    <a:gd name="connsiteY21" fmla="*/ 179084 h 177852"/>
                    <a:gd name="connsiteX22" fmla="*/ 51868 w 101685"/>
                    <a:gd name="connsiteY22" fmla="*/ 181736 h 177852"/>
                    <a:gd name="connsiteX23" fmla="*/ 55061 w 101685"/>
                    <a:gd name="connsiteY23" fmla="*/ 178194 h 177852"/>
                    <a:gd name="connsiteX24" fmla="*/ 57183 w 101685"/>
                    <a:gd name="connsiteY24" fmla="*/ 151786 h 177852"/>
                    <a:gd name="connsiteX25" fmla="*/ 58779 w 101685"/>
                    <a:gd name="connsiteY25" fmla="*/ 105005 h 177852"/>
                    <a:gd name="connsiteX26" fmla="*/ 56300 w 101685"/>
                    <a:gd name="connsiteY26" fmla="*/ 83210 h 177852"/>
                    <a:gd name="connsiteX27" fmla="*/ 53997 w 101685"/>
                    <a:gd name="connsiteY27" fmla="*/ 69736 h 177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01685" h="177852">
                      <a:moveTo>
                        <a:pt x="53997" y="69736"/>
                      </a:moveTo>
                      <a:cubicBezTo>
                        <a:pt x="56650" y="70092"/>
                        <a:pt x="58430" y="70268"/>
                        <a:pt x="63744" y="71690"/>
                      </a:cubicBezTo>
                      <a:cubicBezTo>
                        <a:pt x="69425" y="73285"/>
                        <a:pt x="73674" y="74349"/>
                        <a:pt x="77043" y="74349"/>
                      </a:cubicBezTo>
                      <a:cubicBezTo>
                        <a:pt x="83962" y="74349"/>
                        <a:pt x="84669" y="69029"/>
                        <a:pt x="84669" y="67433"/>
                      </a:cubicBezTo>
                      <a:cubicBezTo>
                        <a:pt x="84669" y="66020"/>
                        <a:pt x="83962" y="60526"/>
                        <a:pt x="77043" y="60526"/>
                      </a:cubicBezTo>
                      <a:cubicBezTo>
                        <a:pt x="73674" y="60526"/>
                        <a:pt x="69425" y="61590"/>
                        <a:pt x="63744" y="63178"/>
                      </a:cubicBezTo>
                      <a:cubicBezTo>
                        <a:pt x="58430" y="64598"/>
                        <a:pt x="56650" y="64773"/>
                        <a:pt x="53997" y="65130"/>
                      </a:cubicBezTo>
                      <a:cubicBezTo>
                        <a:pt x="54346" y="58930"/>
                        <a:pt x="55594" y="51482"/>
                        <a:pt x="56476" y="45988"/>
                      </a:cubicBezTo>
                      <a:cubicBezTo>
                        <a:pt x="57183" y="42447"/>
                        <a:pt x="58779" y="33411"/>
                        <a:pt x="58779" y="27202"/>
                      </a:cubicBezTo>
                      <a:cubicBezTo>
                        <a:pt x="58779" y="21890"/>
                        <a:pt x="56300" y="19056"/>
                        <a:pt x="51868" y="19056"/>
                      </a:cubicBezTo>
                      <a:cubicBezTo>
                        <a:pt x="48142" y="19056"/>
                        <a:pt x="44948" y="21000"/>
                        <a:pt x="44948" y="27202"/>
                      </a:cubicBezTo>
                      <a:cubicBezTo>
                        <a:pt x="44948" y="33054"/>
                        <a:pt x="46370" y="41914"/>
                        <a:pt x="47435" y="47942"/>
                      </a:cubicBezTo>
                      <a:cubicBezTo>
                        <a:pt x="47785" y="49886"/>
                        <a:pt x="49381" y="58572"/>
                        <a:pt x="49739" y="65130"/>
                      </a:cubicBezTo>
                      <a:cubicBezTo>
                        <a:pt x="47078" y="64773"/>
                        <a:pt x="45306" y="64598"/>
                        <a:pt x="39983" y="63178"/>
                      </a:cubicBezTo>
                      <a:cubicBezTo>
                        <a:pt x="34311" y="61590"/>
                        <a:pt x="30053" y="60526"/>
                        <a:pt x="26685" y="60526"/>
                      </a:cubicBezTo>
                      <a:cubicBezTo>
                        <a:pt x="19774" y="60526"/>
                        <a:pt x="19066" y="65837"/>
                        <a:pt x="19066" y="67433"/>
                      </a:cubicBezTo>
                      <a:cubicBezTo>
                        <a:pt x="19066" y="68855"/>
                        <a:pt x="19774" y="74349"/>
                        <a:pt x="26685" y="74349"/>
                      </a:cubicBezTo>
                      <a:cubicBezTo>
                        <a:pt x="30053" y="74349"/>
                        <a:pt x="34311" y="73285"/>
                        <a:pt x="39983" y="71690"/>
                      </a:cubicBezTo>
                      <a:cubicBezTo>
                        <a:pt x="45306" y="70268"/>
                        <a:pt x="47078" y="70092"/>
                        <a:pt x="49739" y="69736"/>
                      </a:cubicBezTo>
                      <a:cubicBezTo>
                        <a:pt x="49381" y="74166"/>
                        <a:pt x="48142" y="79836"/>
                        <a:pt x="47260" y="83559"/>
                      </a:cubicBezTo>
                      <a:cubicBezTo>
                        <a:pt x="44948" y="94548"/>
                        <a:pt x="44948" y="95787"/>
                        <a:pt x="44948" y="105005"/>
                      </a:cubicBezTo>
                      <a:cubicBezTo>
                        <a:pt x="44948" y="139210"/>
                        <a:pt x="48317" y="175534"/>
                        <a:pt x="48849" y="179084"/>
                      </a:cubicBezTo>
                      <a:cubicBezTo>
                        <a:pt x="49032" y="180680"/>
                        <a:pt x="49381" y="181736"/>
                        <a:pt x="51868" y="181736"/>
                      </a:cubicBezTo>
                      <a:cubicBezTo>
                        <a:pt x="54529" y="181736"/>
                        <a:pt x="54704" y="180680"/>
                        <a:pt x="55061" y="178194"/>
                      </a:cubicBezTo>
                      <a:cubicBezTo>
                        <a:pt x="55061" y="178020"/>
                        <a:pt x="56476" y="162600"/>
                        <a:pt x="57183" y="151786"/>
                      </a:cubicBezTo>
                      <a:cubicBezTo>
                        <a:pt x="58072" y="136192"/>
                        <a:pt x="58779" y="120599"/>
                        <a:pt x="58779" y="105005"/>
                      </a:cubicBezTo>
                      <a:cubicBezTo>
                        <a:pt x="58779" y="95787"/>
                        <a:pt x="58779" y="94548"/>
                        <a:pt x="56300" y="83210"/>
                      </a:cubicBezTo>
                      <a:cubicBezTo>
                        <a:pt x="55943" y="81256"/>
                        <a:pt x="54346" y="74166"/>
                        <a:pt x="53997" y="6973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36" name="Forme libre : forme 35">
                  <a:extLst>
                    <a:ext uri="{FF2B5EF4-FFF2-40B4-BE49-F238E27FC236}">
                      <a16:creationId xmlns:a16="http://schemas.microsoft.com/office/drawing/2014/main" id="{B3F3428C-FBA6-46FD-B947-2E52328AA986}"/>
                    </a:ext>
                  </a:extLst>
                </p:cNvPr>
                <p:cNvSpPr/>
                <p:nvPr>
                  <p:custDataLst>
                    <p:tags r:id="rId107"/>
                  </p:custDataLst>
                </p:nvPr>
              </p:nvSpPr>
              <p:spPr>
                <a:xfrm>
                  <a:off x="14915660" y="-14634719"/>
                  <a:ext cx="101685" cy="152445"/>
                </a:xfrm>
                <a:custGeom>
                  <a:avLst/>
                  <a:gdLst>
                    <a:gd name="connsiteX0" fmla="*/ 57897 w 101685"/>
                    <a:gd name="connsiteY0" fmla="*/ 77533 h 152445"/>
                    <a:gd name="connsiteX1" fmla="*/ 81658 w 101685"/>
                    <a:gd name="connsiteY1" fmla="*/ 106068 h 152445"/>
                    <a:gd name="connsiteX2" fmla="*/ 58612 w 101685"/>
                    <a:gd name="connsiteY2" fmla="*/ 134596 h 152445"/>
                    <a:gd name="connsiteX3" fmla="*/ 28464 w 101685"/>
                    <a:gd name="connsiteY3" fmla="*/ 122195 h 152445"/>
                    <a:gd name="connsiteX4" fmla="*/ 38752 w 101685"/>
                    <a:gd name="connsiteY4" fmla="*/ 112270 h 152445"/>
                    <a:gd name="connsiteX5" fmla="*/ 28996 w 101685"/>
                    <a:gd name="connsiteY5" fmla="*/ 102519 h 152445"/>
                    <a:gd name="connsiteX6" fmla="*/ 19066 w 101685"/>
                    <a:gd name="connsiteY6" fmla="*/ 112802 h 152445"/>
                    <a:gd name="connsiteX7" fmla="*/ 58961 w 101685"/>
                    <a:gd name="connsiteY7" fmla="*/ 140266 h 152445"/>
                    <a:gd name="connsiteX8" fmla="*/ 100629 w 101685"/>
                    <a:gd name="connsiteY8" fmla="*/ 106068 h 152445"/>
                    <a:gd name="connsiteX9" fmla="*/ 69781 w 101685"/>
                    <a:gd name="connsiteY9" fmla="*/ 74342 h 152445"/>
                    <a:gd name="connsiteX10" fmla="*/ 95139 w 101685"/>
                    <a:gd name="connsiteY10" fmla="*/ 43511 h 152445"/>
                    <a:gd name="connsiteX11" fmla="*/ 59319 w 101685"/>
                    <a:gd name="connsiteY11" fmla="*/ 19056 h 152445"/>
                    <a:gd name="connsiteX12" fmla="*/ 24563 w 101685"/>
                    <a:gd name="connsiteY12" fmla="*/ 42796 h 152445"/>
                    <a:gd name="connsiteX13" fmla="*/ 33787 w 101685"/>
                    <a:gd name="connsiteY13" fmla="*/ 52189 h 152445"/>
                    <a:gd name="connsiteX14" fmla="*/ 42827 w 101685"/>
                    <a:gd name="connsiteY14" fmla="*/ 43153 h 152445"/>
                    <a:gd name="connsiteX15" fmla="*/ 33787 w 101685"/>
                    <a:gd name="connsiteY15" fmla="*/ 33935 h 152445"/>
                    <a:gd name="connsiteX16" fmla="*/ 58787 w 101685"/>
                    <a:gd name="connsiteY16" fmla="*/ 24193 h 152445"/>
                    <a:gd name="connsiteX17" fmla="*/ 77941 w 101685"/>
                    <a:gd name="connsiteY17" fmla="*/ 43511 h 152445"/>
                    <a:gd name="connsiteX18" fmla="*/ 70846 w 101685"/>
                    <a:gd name="connsiteY18" fmla="*/ 64598 h 152445"/>
                    <a:gd name="connsiteX19" fmla="*/ 51161 w 101685"/>
                    <a:gd name="connsiteY19" fmla="*/ 72222 h 152445"/>
                    <a:gd name="connsiteX20" fmla="*/ 45488 w 101685"/>
                    <a:gd name="connsiteY20" fmla="*/ 72746 h 152445"/>
                    <a:gd name="connsiteX21" fmla="*/ 43717 w 101685"/>
                    <a:gd name="connsiteY21" fmla="*/ 75055 h 152445"/>
                    <a:gd name="connsiteX22" fmla="*/ 48324 w 101685"/>
                    <a:gd name="connsiteY22" fmla="*/ 77533 h 152445"/>
                    <a:gd name="connsiteX23" fmla="*/ 57897 w 101685"/>
                    <a:gd name="connsiteY23" fmla="*/ 77533 h 152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01685" h="152445">
                      <a:moveTo>
                        <a:pt x="57897" y="77533"/>
                      </a:moveTo>
                      <a:cubicBezTo>
                        <a:pt x="71728" y="77533"/>
                        <a:pt x="81658" y="87100"/>
                        <a:pt x="81658" y="106068"/>
                      </a:cubicBezTo>
                      <a:cubicBezTo>
                        <a:pt x="81658" y="128038"/>
                        <a:pt x="68892" y="134596"/>
                        <a:pt x="58612" y="134596"/>
                      </a:cubicBezTo>
                      <a:cubicBezTo>
                        <a:pt x="51518" y="134596"/>
                        <a:pt x="35916" y="132651"/>
                        <a:pt x="28464" y="122195"/>
                      </a:cubicBezTo>
                      <a:cubicBezTo>
                        <a:pt x="36798" y="121836"/>
                        <a:pt x="38752" y="115993"/>
                        <a:pt x="38752" y="112270"/>
                      </a:cubicBezTo>
                      <a:cubicBezTo>
                        <a:pt x="38752" y="106600"/>
                        <a:pt x="34494" y="102519"/>
                        <a:pt x="28996" y="102519"/>
                      </a:cubicBezTo>
                      <a:cubicBezTo>
                        <a:pt x="24031" y="102519"/>
                        <a:pt x="19066" y="105536"/>
                        <a:pt x="19066" y="112802"/>
                      </a:cubicBezTo>
                      <a:cubicBezTo>
                        <a:pt x="19066" y="129460"/>
                        <a:pt x="37512" y="140266"/>
                        <a:pt x="58961" y="140266"/>
                      </a:cubicBezTo>
                      <a:cubicBezTo>
                        <a:pt x="83612" y="140266"/>
                        <a:pt x="100629" y="123790"/>
                        <a:pt x="100629" y="106068"/>
                      </a:cubicBezTo>
                      <a:cubicBezTo>
                        <a:pt x="100629" y="92245"/>
                        <a:pt x="89285" y="78422"/>
                        <a:pt x="69781" y="74342"/>
                      </a:cubicBezTo>
                      <a:cubicBezTo>
                        <a:pt x="88395" y="67608"/>
                        <a:pt x="95139" y="54317"/>
                        <a:pt x="95139" y="43511"/>
                      </a:cubicBezTo>
                      <a:cubicBezTo>
                        <a:pt x="95139" y="29505"/>
                        <a:pt x="78997" y="19056"/>
                        <a:pt x="59319" y="19056"/>
                      </a:cubicBezTo>
                      <a:cubicBezTo>
                        <a:pt x="39633" y="19056"/>
                        <a:pt x="24563" y="28624"/>
                        <a:pt x="24563" y="42796"/>
                      </a:cubicBezTo>
                      <a:cubicBezTo>
                        <a:pt x="24563" y="48822"/>
                        <a:pt x="28464" y="52189"/>
                        <a:pt x="33787" y="52189"/>
                      </a:cubicBezTo>
                      <a:cubicBezTo>
                        <a:pt x="39284" y="52189"/>
                        <a:pt x="42827" y="48115"/>
                        <a:pt x="42827" y="43153"/>
                      </a:cubicBezTo>
                      <a:cubicBezTo>
                        <a:pt x="42827" y="38017"/>
                        <a:pt x="39284" y="34292"/>
                        <a:pt x="33787" y="33935"/>
                      </a:cubicBezTo>
                      <a:cubicBezTo>
                        <a:pt x="39991" y="26138"/>
                        <a:pt x="52225" y="24193"/>
                        <a:pt x="58787" y="24193"/>
                      </a:cubicBezTo>
                      <a:cubicBezTo>
                        <a:pt x="66763" y="24193"/>
                        <a:pt x="77941" y="28092"/>
                        <a:pt x="77941" y="43511"/>
                      </a:cubicBezTo>
                      <a:cubicBezTo>
                        <a:pt x="77941" y="50950"/>
                        <a:pt x="75454" y="59104"/>
                        <a:pt x="70846" y="64598"/>
                      </a:cubicBezTo>
                      <a:cubicBezTo>
                        <a:pt x="64992" y="71332"/>
                        <a:pt x="60027" y="71690"/>
                        <a:pt x="51161" y="72222"/>
                      </a:cubicBezTo>
                      <a:cubicBezTo>
                        <a:pt x="46728" y="72571"/>
                        <a:pt x="46378" y="72571"/>
                        <a:pt x="45488" y="72746"/>
                      </a:cubicBezTo>
                      <a:cubicBezTo>
                        <a:pt x="45131" y="72746"/>
                        <a:pt x="43717" y="73102"/>
                        <a:pt x="43717" y="75055"/>
                      </a:cubicBezTo>
                      <a:cubicBezTo>
                        <a:pt x="43717" y="77533"/>
                        <a:pt x="45314" y="77533"/>
                        <a:pt x="48324" y="77533"/>
                      </a:cubicBezTo>
                      <a:lnTo>
                        <a:pt x="57897" y="775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37" name="Forme libre : forme 36">
                  <a:extLst>
                    <a:ext uri="{FF2B5EF4-FFF2-40B4-BE49-F238E27FC236}">
                      <a16:creationId xmlns:a16="http://schemas.microsoft.com/office/drawing/2014/main" id="{51093A0A-63BE-4864-AE04-184AEDAFF164}"/>
                    </a:ext>
                  </a:extLst>
                </p:cNvPr>
                <p:cNvSpPr/>
                <p:nvPr>
                  <p:custDataLst>
                    <p:tags r:id="rId108"/>
                  </p:custDataLst>
                </p:nvPr>
              </p:nvSpPr>
              <p:spPr>
                <a:xfrm>
                  <a:off x="15052305" y="-14762964"/>
                  <a:ext cx="152528" cy="254075"/>
                </a:xfrm>
                <a:custGeom>
                  <a:avLst/>
                  <a:gdLst>
                    <a:gd name="connsiteX0" fmla="*/ 98579 w 152528"/>
                    <a:gd name="connsiteY0" fmla="*/ 96254 h 254075"/>
                    <a:gd name="connsiteX1" fmla="*/ 120363 w 152528"/>
                    <a:gd name="connsiteY1" fmla="*/ 96254 h 254075"/>
                    <a:gd name="connsiteX2" fmla="*/ 127957 w 152528"/>
                    <a:gd name="connsiteY2" fmla="*/ 91189 h 254075"/>
                    <a:gd name="connsiteX3" fmla="*/ 121118 w 152528"/>
                    <a:gd name="connsiteY3" fmla="*/ 88402 h 254075"/>
                    <a:gd name="connsiteX4" fmla="*/ 100105 w 152528"/>
                    <a:gd name="connsiteY4" fmla="*/ 88402 h 254075"/>
                    <a:gd name="connsiteX5" fmla="*/ 105419 w 152528"/>
                    <a:gd name="connsiteY5" fmla="*/ 59557 h 254075"/>
                    <a:gd name="connsiteX6" fmla="*/ 111497 w 152528"/>
                    <a:gd name="connsiteY6" fmla="*/ 33236 h 254075"/>
                    <a:gd name="connsiteX7" fmla="*/ 123398 w 152528"/>
                    <a:gd name="connsiteY7" fmla="*/ 24629 h 254075"/>
                    <a:gd name="connsiteX8" fmla="*/ 135806 w 152528"/>
                    <a:gd name="connsiteY8" fmla="*/ 29187 h 254075"/>
                    <a:gd name="connsiteX9" fmla="*/ 122134 w 152528"/>
                    <a:gd name="connsiteY9" fmla="*/ 42850 h 254075"/>
                    <a:gd name="connsiteX10" fmla="*/ 131500 w 152528"/>
                    <a:gd name="connsiteY10" fmla="*/ 51704 h 254075"/>
                    <a:gd name="connsiteX11" fmla="*/ 145426 w 152528"/>
                    <a:gd name="connsiteY11" fmla="*/ 36523 h 254075"/>
                    <a:gd name="connsiteX12" fmla="*/ 123398 w 152528"/>
                    <a:gd name="connsiteY12" fmla="*/ 19056 h 254075"/>
                    <a:gd name="connsiteX13" fmla="*/ 91239 w 152528"/>
                    <a:gd name="connsiteY13" fmla="*/ 48670 h 254075"/>
                    <a:gd name="connsiteX14" fmla="*/ 82882 w 152528"/>
                    <a:gd name="connsiteY14" fmla="*/ 88402 h 254075"/>
                    <a:gd name="connsiteX15" fmla="*/ 65413 w 152528"/>
                    <a:gd name="connsiteY15" fmla="*/ 88402 h 254075"/>
                    <a:gd name="connsiteX16" fmla="*/ 57810 w 152528"/>
                    <a:gd name="connsiteY16" fmla="*/ 93214 h 254075"/>
                    <a:gd name="connsiteX17" fmla="*/ 64904 w 152528"/>
                    <a:gd name="connsiteY17" fmla="*/ 96254 h 254075"/>
                    <a:gd name="connsiteX18" fmla="*/ 81619 w 152528"/>
                    <a:gd name="connsiteY18" fmla="*/ 96254 h 254075"/>
                    <a:gd name="connsiteX19" fmla="*/ 62624 w 152528"/>
                    <a:gd name="connsiteY19" fmla="*/ 196224 h 254075"/>
                    <a:gd name="connsiteX20" fmla="*/ 40595 w 152528"/>
                    <a:gd name="connsiteY20" fmla="*/ 243800 h 254075"/>
                    <a:gd name="connsiteX21" fmla="*/ 28441 w 152528"/>
                    <a:gd name="connsiteY21" fmla="*/ 239252 h 254075"/>
                    <a:gd name="connsiteX22" fmla="*/ 42366 w 152528"/>
                    <a:gd name="connsiteY22" fmla="*/ 225579 h 254075"/>
                    <a:gd name="connsiteX23" fmla="*/ 33001 w 152528"/>
                    <a:gd name="connsiteY23" fmla="*/ 216725 h 254075"/>
                    <a:gd name="connsiteX24" fmla="*/ 19066 w 152528"/>
                    <a:gd name="connsiteY24" fmla="*/ 231907 h 254075"/>
                    <a:gd name="connsiteX25" fmla="*/ 40595 w 152528"/>
                    <a:gd name="connsiteY25" fmla="*/ 249375 h 254075"/>
                    <a:gd name="connsiteX26" fmla="*/ 69210 w 152528"/>
                    <a:gd name="connsiteY26" fmla="*/ 224825 h 254075"/>
                    <a:gd name="connsiteX27" fmla="*/ 83391 w 152528"/>
                    <a:gd name="connsiteY27" fmla="*/ 176479 h 254075"/>
                    <a:gd name="connsiteX28" fmla="*/ 98579 w 152528"/>
                    <a:gd name="connsiteY28" fmla="*/ 96254 h 25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52528" h="254075">
                      <a:moveTo>
                        <a:pt x="98579" y="96254"/>
                      </a:moveTo>
                      <a:lnTo>
                        <a:pt x="120363" y="96254"/>
                      </a:lnTo>
                      <a:cubicBezTo>
                        <a:pt x="125423" y="96254"/>
                        <a:pt x="127957" y="96254"/>
                        <a:pt x="127957" y="91189"/>
                      </a:cubicBezTo>
                      <a:cubicBezTo>
                        <a:pt x="127957" y="88402"/>
                        <a:pt x="125423" y="88402"/>
                        <a:pt x="121118" y="88402"/>
                      </a:cubicBezTo>
                      <a:lnTo>
                        <a:pt x="100105" y="88402"/>
                      </a:lnTo>
                      <a:lnTo>
                        <a:pt x="105419" y="59557"/>
                      </a:lnTo>
                      <a:cubicBezTo>
                        <a:pt x="106436" y="54238"/>
                        <a:pt x="109979" y="36269"/>
                        <a:pt x="111497" y="33236"/>
                      </a:cubicBezTo>
                      <a:cubicBezTo>
                        <a:pt x="113777" y="28424"/>
                        <a:pt x="118083" y="24629"/>
                        <a:pt x="123398" y="24629"/>
                      </a:cubicBezTo>
                      <a:cubicBezTo>
                        <a:pt x="124414" y="24629"/>
                        <a:pt x="131000" y="24629"/>
                        <a:pt x="135806" y="29187"/>
                      </a:cubicBezTo>
                      <a:cubicBezTo>
                        <a:pt x="124668" y="30195"/>
                        <a:pt x="122134" y="39056"/>
                        <a:pt x="122134" y="42850"/>
                      </a:cubicBezTo>
                      <a:cubicBezTo>
                        <a:pt x="122134" y="48670"/>
                        <a:pt x="126694" y="51704"/>
                        <a:pt x="131500" y="51704"/>
                      </a:cubicBezTo>
                      <a:cubicBezTo>
                        <a:pt x="138086" y="51704"/>
                        <a:pt x="145426" y="46138"/>
                        <a:pt x="145426" y="36523"/>
                      </a:cubicBezTo>
                      <a:cubicBezTo>
                        <a:pt x="145426" y="24883"/>
                        <a:pt x="133780" y="19056"/>
                        <a:pt x="123398" y="19056"/>
                      </a:cubicBezTo>
                      <a:cubicBezTo>
                        <a:pt x="114794" y="19056"/>
                        <a:pt x="98834" y="23613"/>
                        <a:pt x="91239" y="48670"/>
                      </a:cubicBezTo>
                      <a:cubicBezTo>
                        <a:pt x="89722" y="53983"/>
                        <a:pt x="88959" y="56516"/>
                        <a:pt x="82882" y="88402"/>
                      </a:cubicBezTo>
                      <a:lnTo>
                        <a:pt x="65413" y="88402"/>
                      </a:lnTo>
                      <a:cubicBezTo>
                        <a:pt x="60598" y="88402"/>
                        <a:pt x="57810" y="88402"/>
                        <a:pt x="57810" y="93214"/>
                      </a:cubicBezTo>
                      <a:cubicBezTo>
                        <a:pt x="57810" y="96254"/>
                        <a:pt x="60090" y="96254"/>
                        <a:pt x="64904" y="96254"/>
                      </a:cubicBezTo>
                      <a:lnTo>
                        <a:pt x="81619" y="96254"/>
                      </a:lnTo>
                      <a:lnTo>
                        <a:pt x="62624" y="196224"/>
                      </a:lnTo>
                      <a:cubicBezTo>
                        <a:pt x="58064" y="220774"/>
                        <a:pt x="53759" y="243800"/>
                        <a:pt x="40595" y="243800"/>
                      </a:cubicBezTo>
                      <a:cubicBezTo>
                        <a:pt x="39578" y="243800"/>
                        <a:pt x="33247" y="243800"/>
                        <a:pt x="28441" y="239252"/>
                      </a:cubicBezTo>
                      <a:cubicBezTo>
                        <a:pt x="40087" y="238489"/>
                        <a:pt x="42366" y="229373"/>
                        <a:pt x="42366" y="225579"/>
                      </a:cubicBezTo>
                      <a:cubicBezTo>
                        <a:pt x="42366" y="219759"/>
                        <a:pt x="37807" y="216725"/>
                        <a:pt x="33001" y="216725"/>
                      </a:cubicBezTo>
                      <a:cubicBezTo>
                        <a:pt x="26414" y="216725"/>
                        <a:pt x="19066" y="222291"/>
                        <a:pt x="19066" y="231907"/>
                      </a:cubicBezTo>
                      <a:cubicBezTo>
                        <a:pt x="19066" y="243301"/>
                        <a:pt x="30212" y="249375"/>
                        <a:pt x="40595" y="249375"/>
                      </a:cubicBezTo>
                      <a:cubicBezTo>
                        <a:pt x="54522" y="249375"/>
                        <a:pt x="64650" y="234440"/>
                        <a:pt x="69210" y="224825"/>
                      </a:cubicBezTo>
                      <a:cubicBezTo>
                        <a:pt x="77313" y="208874"/>
                        <a:pt x="83136" y="178250"/>
                        <a:pt x="83391" y="176479"/>
                      </a:cubicBezTo>
                      <a:lnTo>
                        <a:pt x="98579" y="962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38" name="Forme libre : forme 37">
                  <a:extLst>
                    <a:ext uri="{FF2B5EF4-FFF2-40B4-BE49-F238E27FC236}">
                      <a16:creationId xmlns:a16="http://schemas.microsoft.com/office/drawing/2014/main" id="{81304C5B-D2B3-483E-9D3E-68FDB2A42945}"/>
                    </a:ext>
                  </a:extLst>
                </p:cNvPr>
                <p:cNvSpPr/>
                <p:nvPr>
                  <p:custDataLst>
                    <p:tags r:id="rId109"/>
                  </p:custDataLst>
                </p:nvPr>
              </p:nvSpPr>
              <p:spPr>
                <a:xfrm>
                  <a:off x="15169805" y="-14666022"/>
                  <a:ext cx="101685" cy="152445"/>
                </a:xfrm>
                <a:custGeom>
                  <a:avLst/>
                  <a:gdLst>
                    <a:gd name="connsiteX0" fmla="*/ 105952 w 101685"/>
                    <a:gd name="connsiteY0" fmla="*/ 109443 h 152445"/>
                    <a:gd name="connsiteX1" fmla="*/ 105952 w 101685"/>
                    <a:gd name="connsiteY1" fmla="*/ 103060 h 152445"/>
                    <a:gd name="connsiteX2" fmla="*/ 86273 w 101685"/>
                    <a:gd name="connsiteY2" fmla="*/ 103060 h 152445"/>
                    <a:gd name="connsiteX3" fmla="*/ 86273 w 101685"/>
                    <a:gd name="connsiteY3" fmla="*/ 24018 h 152445"/>
                    <a:gd name="connsiteX4" fmla="*/ 82373 w 101685"/>
                    <a:gd name="connsiteY4" fmla="*/ 19056 h 152445"/>
                    <a:gd name="connsiteX5" fmla="*/ 77757 w 101685"/>
                    <a:gd name="connsiteY5" fmla="*/ 21542 h 152445"/>
                    <a:gd name="connsiteX6" fmla="*/ 19066 w 101685"/>
                    <a:gd name="connsiteY6" fmla="*/ 103060 h 152445"/>
                    <a:gd name="connsiteX7" fmla="*/ 19066 w 101685"/>
                    <a:gd name="connsiteY7" fmla="*/ 109443 h 152445"/>
                    <a:gd name="connsiteX8" fmla="*/ 71204 w 101685"/>
                    <a:gd name="connsiteY8" fmla="*/ 109443 h 152445"/>
                    <a:gd name="connsiteX9" fmla="*/ 71204 w 101685"/>
                    <a:gd name="connsiteY9" fmla="*/ 123973 h 152445"/>
                    <a:gd name="connsiteX10" fmla="*/ 56840 w 101685"/>
                    <a:gd name="connsiteY10" fmla="*/ 132119 h 152445"/>
                    <a:gd name="connsiteX11" fmla="*/ 52050 w 101685"/>
                    <a:gd name="connsiteY11" fmla="*/ 132119 h 152445"/>
                    <a:gd name="connsiteX12" fmla="*/ 52050 w 101685"/>
                    <a:gd name="connsiteY12" fmla="*/ 138504 h 152445"/>
                    <a:gd name="connsiteX13" fmla="*/ 78647 w 101685"/>
                    <a:gd name="connsiteY13" fmla="*/ 137797 h 152445"/>
                    <a:gd name="connsiteX14" fmla="*/ 105419 w 101685"/>
                    <a:gd name="connsiteY14" fmla="*/ 138504 h 152445"/>
                    <a:gd name="connsiteX15" fmla="*/ 105419 w 101685"/>
                    <a:gd name="connsiteY15" fmla="*/ 132119 h 152445"/>
                    <a:gd name="connsiteX16" fmla="*/ 100637 w 101685"/>
                    <a:gd name="connsiteY16" fmla="*/ 132119 h 152445"/>
                    <a:gd name="connsiteX17" fmla="*/ 86273 w 101685"/>
                    <a:gd name="connsiteY17" fmla="*/ 123973 h 152445"/>
                    <a:gd name="connsiteX18" fmla="*/ 86273 w 101685"/>
                    <a:gd name="connsiteY18" fmla="*/ 109443 h 152445"/>
                    <a:gd name="connsiteX19" fmla="*/ 105952 w 101685"/>
                    <a:gd name="connsiteY19" fmla="*/ 109443 h 152445"/>
                    <a:gd name="connsiteX20" fmla="*/ 72442 w 101685"/>
                    <a:gd name="connsiteY20" fmla="*/ 38200 h 152445"/>
                    <a:gd name="connsiteX21" fmla="*/ 72442 w 101685"/>
                    <a:gd name="connsiteY21" fmla="*/ 103060 h 152445"/>
                    <a:gd name="connsiteX22" fmla="*/ 25628 w 101685"/>
                    <a:gd name="connsiteY22" fmla="*/ 103060 h 152445"/>
                    <a:gd name="connsiteX23" fmla="*/ 72442 w 101685"/>
                    <a:gd name="connsiteY23" fmla="*/ 38200 h 152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01685" h="152445">
                      <a:moveTo>
                        <a:pt x="105952" y="109443"/>
                      </a:moveTo>
                      <a:lnTo>
                        <a:pt x="105952" y="103060"/>
                      </a:lnTo>
                      <a:lnTo>
                        <a:pt x="86273" y="103060"/>
                      </a:lnTo>
                      <a:lnTo>
                        <a:pt x="86273" y="24018"/>
                      </a:lnTo>
                      <a:cubicBezTo>
                        <a:pt x="86273" y="20302"/>
                        <a:pt x="86273" y="19056"/>
                        <a:pt x="82373" y="19056"/>
                      </a:cubicBezTo>
                      <a:cubicBezTo>
                        <a:pt x="80244" y="19056"/>
                        <a:pt x="79537" y="19056"/>
                        <a:pt x="77757" y="21542"/>
                      </a:cubicBezTo>
                      <a:lnTo>
                        <a:pt x="19066" y="103060"/>
                      </a:lnTo>
                      <a:lnTo>
                        <a:pt x="19066" y="109443"/>
                      </a:lnTo>
                      <a:lnTo>
                        <a:pt x="71204" y="109443"/>
                      </a:lnTo>
                      <a:lnTo>
                        <a:pt x="71204" y="123973"/>
                      </a:lnTo>
                      <a:cubicBezTo>
                        <a:pt x="71204" y="130000"/>
                        <a:pt x="71204" y="132119"/>
                        <a:pt x="56840" y="132119"/>
                      </a:cubicBezTo>
                      <a:lnTo>
                        <a:pt x="52050" y="132119"/>
                      </a:lnTo>
                      <a:lnTo>
                        <a:pt x="52050" y="138504"/>
                      </a:lnTo>
                      <a:cubicBezTo>
                        <a:pt x="60916" y="138146"/>
                        <a:pt x="72260" y="137797"/>
                        <a:pt x="78647" y="137797"/>
                      </a:cubicBezTo>
                      <a:cubicBezTo>
                        <a:pt x="85209" y="137797"/>
                        <a:pt x="96554" y="138146"/>
                        <a:pt x="105419" y="138504"/>
                      </a:cubicBezTo>
                      <a:lnTo>
                        <a:pt x="105419" y="132119"/>
                      </a:lnTo>
                      <a:lnTo>
                        <a:pt x="100637" y="132119"/>
                      </a:lnTo>
                      <a:cubicBezTo>
                        <a:pt x="86273" y="132119"/>
                        <a:pt x="86273" y="130000"/>
                        <a:pt x="86273" y="123973"/>
                      </a:cubicBezTo>
                      <a:lnTo>
                        <a:pt x="86273" y="109443"/>
                      </a:lnTo>
                      <a:lnTo>
                        <a:pt x="105952" y="109443"/>
                      </a:lnTo>
                      <a:close/>
                      <a:moveTo>
                        <a:pt x="72442" y="38200"/>
                      </a:moveTo>
                      <a:lnTo>
                        <a:pt x="72442" y="103060"/>
                      </a:lnTo>
                      <a:lnTo>
                        <a:pt x="25628" y="103060"/>
                      </a:lnTo>
                      <a:lnTo>
                        <a:pt x="72442" y="382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3674" name="Groupe 3673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- b_{2} f_{1}&#10;\end{align*}&#10;&#10;&#10;\end{document}" title="IguanaTex Vector Display">
                <a:extLst>
                  <a:ext uri="{FF2B5EF4-FFF2-40B4-BE49-F238E27FC236}">
                    <a16:creationId xmlns:a16="http://schemas.microsoft.com/office/drawing/2014/main" id="{2D1BA74D-C8C4-4697-A469-A3FF94E944C1}"/>
                  </a:ext>
                </a:extLst>
              </p:cNvPr>
              <p:cNvGrpSpPr>
                <a:grpSpLocks noChangeAspect="1"/>
              </p:cNvGrpSpPr>
              <p:nvPr>
                <p:custDataLst>
                  <p:tags r:id="rId93"/>
                </p:custDataLst>
              </p:nvPr>
            </p:nvGrpSpPr>
            <p:grpSpPr>
              <a:xfrm>
                <a:off x="5186338" y="2938797"/>
                <a:ext cx="643273" cy="254075"/>
                <a:chOff x="12756583" y="-14717303"/>
                <a:chExt cx="643273" cy="254075"/>
              </a:xfrm>
            </p:grpSpPr>
            <p:sp>
              <p:nvSpPr>
                <p:cNvPr id="3669" name="Forme libre : forme 3668">
                  <a:extLst>
                    <a:ext uri="{FF2B5EF4-FFF2-40B4-BE49-F238E27FC236}">
                      <a16:creationId xmlns:a16="http://schemas.microsoft.com/office/drawing/2014/main" id="{41AD8655-8DCC-4145-864F-C2DD2A86856F}"/>
                    </a:ext>
                  </a:extLst>
                </p:cNvPr>
                <p:cNvSpPr/>
                <p:nvPr>
                  <p:custDataLst>
                    <p:tags r:id="rId100"/>
                  </p:custDataLst>
                </p:nvPr>
              </p:nvSpPr>
              <p:spPr>
                <a:xfrm>
                  <a:off x="12756583" y="-14607202"/>
                  <a:ext cx="177949" cy="25408"/>
                </a:xfrm>
                <a:custGeom>
                  <a:avLst/>
                  <a:gdLst>
                    <a:gd name="connsiteX0" fmla="*/ 164922 w 177949"/>
                    <a:gd name="connsiteY0" fmla="*/ 29179 h 25407"/>
                    <a:gd name="connsiteX1" fmla="*/ 173787 w 177949"/>
                    <a:gd name="connsiteY1" fmla="*/ 24113 h 25407"/>
                    <a:gd name="connsiteX2" fmla="*/ 164922 w 177949"/>
                    <a:gd name="connsiteY2" fmla="*/ 19056 h 25407"/>
                    <a:gd name="connsiteX3" fmla="*/ 27924 w 177949"/>
                    <a:gd name="connsiteY3" fmla="*/ 19056 h 25407"/>
                    <a:gd name="connsiteX4" fmla="*/ 19066 w 177949"/>
                    <a:gd name="connsiteY4" fmla="*/ 24113 h 25407"/>
                    <a:gd name="connsiteX5" fmla="*/ 27924 w 177949"/>
                    <a:gd name="connsiteY5" fmla="*/ 29179 h 25407"/>
                    <a:gd name="connsiteX6" fmla="*/ 164922 w 177949"/>
                    <a:gd name="connsiteY6" fmla="*/ 29179 h 25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7949" h="25407">
                      <a:moveTo>
                        <a:pt x="164922" y="29179"/>
                      </a:moveTo>
                      <a:cubicBezTo>
                        <a:pt x="169227" y="29179"/>
                        <a:pt x="173787" y="29179"/>
                        <a:pt x="173787" y="24113"/>
                      </a:cubicBezTo>
                      <a:cubicBezTo>
                        <a:pt x="173787" y="19056"/>
                        <a:pt x="169227" y="19056"/>
                        <a:pt x="164922" y="19056"/>
                      </a:cubicBezTo>
                      <a:lnTo>
                        <a:pt x="27924" y="19056"/>
                      </a:lnTo>
                      <a:cubicBezTo>
                        <a:pt x="23618" y="19056"/>
                        <a:pt x="19066" y="19056"/>
                        <a:pt x="19066" y="24113"/>
                      </a:cubicBezTo>
                      <a:cubicBezTo>
                        <a:pt x="19066" y="29179"/>
                        <a:pt x="23618" y="29179"/>
                        <a:pt x="27924" y="29179"/>
                      </a:cubicBezTo>
                      <a:lnTo>
                        <a:pt x="164922" y="291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3670" name="Forme libre : forme 3669">
                  <a:extLst>
                    <a:ext uri="{FF2B5EF4-FFF2-40B4-BE49-F238E27FC236}">
                      <a16:creationId xmlns:a16="http://schemas.microsoft.com/office/drawing/2014/main" id="{DB754D19-6F71-4442-A4E0-81939C8C2CE0}"/>
                    </a:ext>
                  </a:extLst>
                </p:cNvPr>
                <p:cNvSpPr/>
                <p:nvPr>
                  <p:custDataLst>
                    <p:tags r:id="rId101"/>
                  </p:custDataLst>
                </p:nvPr>
              </p:nvSpPr>
              <p:spPr>
                <a:xfrm>
                  <a:off x="12944429" y="-14714517"/>
                  <a:ext cx="127107" cy="203260"/>
                </a:xfrm>
                <a:custGeom>
                  <a:avLst/>
                  <a:gdLst>
                    <a:gd name="connsiteX0" fmla="*/ 67685 w 127106"/>
                    <a:gd name="connsiteY0" fmla="*/ 21842 h 203260"/>
                    <a:gd name="connsiteX1" fmla="*/ 64396 w 127106"/>
                    <a:gd name="connsiteY1" fmla="*/ 19056 h 203260"/>
                    <a:gd name="connsiteX2" fmla="*/ 33501 w 127106"/>
                    <a:gd name="connsiteY2" fmla="*/ 21588 h 203260"/>
                    <a:gd name="connsiteX3" fmla="*/ 28687 w 127106"/>
                    <a:gd name="connsiteY3" fmla="*/ 26647 h 203260"/>
                    <a:gd name="connsiteX4" fmla="*/ 34764 w 127106"/>
                    <a:gd name="connsiteY4" fmla="*/ 29688 h 203260"/>
                    <a:gd name="connsiteX5" fmla="*/ 47427 w 127106"/>
                    <a:gd name="connsiteY5" fmla="*/ 33991 h 203260"/>
                    <a:gd name="connsiteX6" fmla="*/ 43884 w 127106"/>
                    <a:gd name="connsiteY6" fmla="*/ 49680 h 203260"/>
                    <a:gd name="connsiteX7" fmla="*/ 23118 w 127106"/>
                    <a:gd name="connsiteY7" fmla="*/ 132191 h 203260"/>
                    <a:gd name="connsiteX8" fmla="*/ 19066 w 127106"/>
                    <a:gd name="connsiteY8" fmla="*/ 157749 h 203260"/>
                    <a:gd name="connsiteX9" fmla="*/ 51224 w 127106"/>
                    <a:gd name="connsiteY9" fmla="*/ 197488 h 203260"/>
                    <a:gd name="connsiteX10" fmla="*/ 112252 w 127106"/>
                    <a:gd name="connsiteY10" fmla="*/ 123330 h 203260"/>
                    <a:gd name="connsiteX11" fmla="*/ 78576 w 127106"/>
                    <a:gd name="connsiteY11" fmla="*/ 82837 h 203260"/>
                    <a:gd name="connsiteX12" fmla="*/ 48952 w 127106"/>
                    <a:gd name="connsiteY12" fmla="*/ 98017 h 203260"/>
                    <a:gd name="connsiteX13" fmla="*/ 67685 w 127106"/>
                    <a:gd name="connsiteY13" fmla="*/ 21842 h 203260"/>
                    <a:gd name="connsiteX14" fmla="*/ 43884 w 127106"/>
                    <a:gd name="connsiteY14" fmla="*/ 117510 h 203260"/>
                    <a:gd name="connsiteX15" fmla="*/ 47681 w 127106"/>
                    <a:gd name="connsiteY15" fmla="*/ 108649 h 203260"/>
                    <a:gd name="connsiteX16" fmla="*/ 78068 w 127106"/>
                    <a:gd name="connsiteY16" fmla="*/ 88402 h 203260"/>
                    <a:gd name="connsiteX17" fmla="*/ 94020 w 127106"/>
                    <a:gd name="connsiteY17" fmla="*/ 112189 h 203260"/>
                    <a:gd name="connsiteX18" fmla="*/ 81110 w 127106"/>
                    <a:gd name="connsiteY18" fmla="*/ 165847 h 203260"/>
                    <a:gd name="connsiteX19" fmla="*/ 51224 w 127106"/>
                    <a:gd name="connsiteY19" fmla="*/ 191913 h 203260"/>
                    <a:gd name="connsiteX20" fmla="*/ 34264 w 127106"/>
                    <a:gd name="connsiteY20" fmla="*/ 166355 h 203260"/>
                    <a:gd name="connsiteX21" fmla="*/ 38315 w 127106"/>
                    <a:gd name="connsiteY21" fmla="*/ 140790 h 203260"/>
                    <a:gd name="connsiteX22" fmla="*/ 43884 w 127106"/>
                    <a:gd name="connsiteY22" fmla="*/ 117510 h 203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27106" h="203260">
                      <a:moveTo>
                        <a:pt x="67685" y="21842"/>
                      </a:moveTo>
                      <a:cubicBezTo>
                        <a:pt x="67685" y="21588"/>
                        <a:pt x="67685" y="19056"/>
                        <a:pt x="64396" y="19056"/>
                      </a:cubicBezTo>
                      <a:cubicBezTo>
                        <a:pt x="58573" y="19056"/>
                        <a:pt x="40086" y="21079"/>
                        <a:pt x="33501" y="21588"/>
                      </a:cubicBezTo>
                      <a:cubicBezTo>
                        <a:pt x="31475" y="21842"/>
                        <a:pt x="28687" y="22097"/>
                        <a:pt x="28687" y="26647"/>
                      </a:cubicBezTo>
                      <a:cubicBezTo>
                        <a:pt x="28687" y="29688"/>
                        <a:pt x="30967" y="29688"/>
                        <a:pt x="34764" y="29688"/>
                      </a:cubicBezTo>
                      <a:cubicBezTo>
                        <a:pt x="46926" y="29688"/>
                        <a:pt x="47427" y="31457"/>
                        <a:pt x="47427" y="33991"/>
                      </a:cubicBezTo>
                      <a:cubicBezTo>
                        <a:pt x="47427" y="35760"/>
                        <a:pt x="45147" y="44367"/>
                        <a:pt x="43884" y="49680"/>
                      </a:cubicBezTo>
                      <a:lnTo>
                        <a:pt x="23118" y="132191"/>
                      </a:lnTo>
                      <a:cubicBezTo>
                        <a:pt x="20083" y="144839"/>
                        <a:pt x="19066" y="148888"/>
                        <a:pt x="19066" y="157749"/>
                      </a:cubicBezTo>
                      <a:cubicBezTo>
                        <a:pt x="19066" y="181790"/>
                        <a:pt x="32492" y="197488"/>
                        <a:pt x="51224" y="197488"/>
                      </a:cubicBezTo>
                      <a:cubicBezTo>
                        <a:pt x="81110" y="197488"/>
                        <a:pt x="112252" y="159774"/>
                        <a:pt x="112252" y="123330"/>
                      </a:cubicBezTo>
                      <a:cubicBezTo>
                        <a:pt x="112252" y="100296"/>
                        <a:pt x="98834" y="82837"/>
                        <a:pt x="78576" y="82837"/>
                      </a:cubicBezTo>
                      <a:cubicBezTo>
                        <a:pt x="66930" y="82837"/>
                        <a:pt x="56547" y="90173"/>
                        <a:pt x="48952" y="98017"/>
                      </a:cubicBezTo>
                      <a:lnTo>
                        <a:pt x="67685" y="21842"/>
                      </a:lnTo>
                      <a:close/>
                      <a:moveTo>
                        <a:pt x="43884" y="117510"/>
                      </a:moveTo>
                      <a:cubicBezTo>
                        <a:pt x="45401" y="111944"/>
                        <a:pt x="45401" y="111436"/>
                        <a:pt x="47681" y="108649"/>
                      </a:cubicBezTo>
                      <a:cubicBezTo>
                        <a:pt x="60090" y="92197"/>
                        <a:pt x="71482" y="88402"/>
                        <a:pt x="78068" y="88402"/>
                      </a:cubicBezTo>
                      <a:cubicBezTo>
                        <a:pt x="87188" y="88402"/>
                        <a:pt x="94020" y="95993"/>
                        <a:pt x="94020" y="112189"/>
                      </a:cubicBezTo>
                      <a:cubicBezTo>
                        <a:pt x="94020" y="127125"/>
                        <a:pt x="85671" y="156232"/>
                        <a:pt x="81110" y="165847"/>
                      </a:cubicBezTo>
                      <a:cubicBezTo>
                        <a:pt x="72753" y="182807"/>
                        <a:pt x="61107" y="191913"/>
                        <a:pt x="51224" y="191913"/>
                      </a:cubicBezTo>
                      <a:cubicBezTo>
                        <a:pt x="42621" y="191913"/>
                        <a:pt x="34264" y="185085"/>
                        <a:pt x="34264" y="166355"/>
                      </a:cubicBezTo>
                      <a:cubicBezTo>
                        <a:pt x="34264" y="161543"/>
                        <a:pt x="34264" y="156741"/>
                        <a:pt x="38315" y="140790"/>
                      </a:cubicBezTo>
                      <a:lnTo>
                        <a:pt x="43884" y="1175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3671" name="Forme libre : forme 3670">
                  <a:extLst>
                    <a:ext uri="{FF2B5EF4-FFF2-40B4-BE49-F238E27FC236}">
                      <a16:creationId xmlns:a16="http://schemas.microsoft.com/office/drawing/2014/main" id="{94EBC84E-835D-4AC2-AE1A-12CF39987FD7}"/>
                    </a:ext>
                  </a:extLst>
                </p:cNvPr>
                <p:cNvSpPr/>
                <p:nvPr>
                  <p:custDataLst>
                    <p:tags r:id="rId102"/>
                  </p:custDataLst>
                </p:nvPr>
              </p:nvSpPr>
              <p:spPr>
                <a:xfrm>
                  <a:off x="13052399" y="-14618583"/>
                  <a:ext cx="101685" cy="152445"/>
                </a:xfrm>
                <a:custGeom>
                  <a:avLst/>
                  <a:gdLst>
                    <a:gd name="connsiteX0" fmla="*/ 97443 w 101685"/>
                    <a:gd name="connsiteY0" fmla="*/ 104473 h 152445"/>
                    <a:gd name="connsiteX1" fmla="*/ 91413 w 101685"/>
                    <a:gd name="connsiteY1" fmla="*/ 104473 h 152445"/>
                    <a:gd name="connsiteX2" fmla="*/ 86798 w 101685"/>
                    <a:gd name="connsiteY2" fmla="*/ 120599 h 152445"/>
                    <a:gd name="connsiteX3" fmla="*/ 69249 w 101685"/>
                    <a:gd name="connsiteY3" fmla="*/ 121663 h 152445"/>
                    <a:gd name="connsiteX4" fmla="*/ 36622 w 101685"/>
                    <a:gd name="connsiteY4" fmla="*/ 121663 h 152445"/>
                    <a:gd name="connsiteX5" fmla="*/ 72085 w 101685"/>
                    <a:gd name="connsiteY5" fmla="*/ 91888 h 152445"/>
                    <a:gd name="connsiteX6" fmla="*/ 97443 w 101685"/>
                    <a:gd name="connsiteY6" fmla="*/ 53610 h 152445"/>
                    <a:gd name="connsiteX7" fmla="*/ 55951 w 101685"/>
                    <a:gd name="connsiteY7" fmla="*/ 19056 h 152445"/>
                    <a:gd name="connsiteX8" fmla="*/ 19066 w 101685"/>
                    <a:gd name="connsiteY8" fmla="*/ 50776 h 152445"/>
                    <a:gd name="connsiteX9" fmla="*/ 28464 w 101685"/>
                    <a:gd name="connsiteY9" fmla="*/ 60701 h 152445"/>
                    <a:gd name="connsiteX10" fmla="*/ 37861 w 101685"/>
                    <a:gd name="connsiteY10" fmla="*/ 51308 h 152445"/>
                    <a:gd name="connsiteX11" fmla="*/ 27399 w 101685"/>
                    <a:gd name="connsiteY11" fmla="*/ 41915 h 152445"/>
                    <a:gd name="connsiteX12" fmla="*/ 53290 w 101685"/>
                    <a:gd name="connsiteY12" fmla="*/ 25432 h 152445"/>
                    <a:gd name="connsiteX13" fmla="*/ 80244 w 101685"/>
                    <a:gd name="connsiteY13" fmla="*/ 53610 h 152445"/>
                    <a:gd name="connsiteX14" fmla="*/ 63569 w 101685"/>
                    <a:gd name="connsiteY14" fmla="*/ 87633 h 152445"/>
                    <a:gd name="connsiteX15" fmla="*/ 20837 w 101685"/>
                    <a:gd name="connsiteY15" fmla="*/ 129817 h 152445"/>
                    <a:gd name="connsiteX16" fmla="*/ 19066 w 101685"/>
                    <a:gd name="connsiteY16" fmla="*/ 136725 h 152445"/>
                    <a:gd name="connsiteX17" fmla="*/ 92121 w 101685"/>
                    <a:gd name="connsiteY17" fmla="*/ 136725 h 152445"/>
                    <a:gd name="connsiteX18" fmla="*/ 97443 w 101685"/>
                    <a:gd name="connsiteY18" fmla="*/ 104473 h 152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1685" h="152445">
                      <a:moveTo>
                        <a:pt x="97443" y="104473"/>
                      </a:moveTo>
                      <a:lnTo>
                        <a:pt x="91413" y="104473"/>
                      </a:lnTo>
                      <a:cubicBezTo>
                        <a:pt x="90881" y="108371"/>
                        <a:pt x="89110" y="118828"/>
                        <a:pt x="86798" y="120599"/>
                      </a:cubicBezTo>
                      <a:cubicBezTo>
                        <a:pt x="85384" y="121663"/>
                        <a:pt x="71728" y="121663"/>
                        <a:pt x="69249" y="121663"/>
                      </a:cubicBezTo>
                      <a:lnTo>
                        <a:pt x="36622" y="121663"/>
                      </a:lnTo>
                      <a:cubicBezTo>
                        <a:pt x="55235" y="105180"/>
                        <a:pt x="61448" y="100217"/>
                        <a:pt x="72085" y="91888"/>
                      </a:cubicBezTo>
                      <a:cubicBezTo>
                        <a:pt x="85209" y="81432"/>
                        <a:pt x="97443" y="70443"/>
                        <a:pt x="97443" y="53610"/>
                      </a:cubicBezTo>
                      <a:cubicBezTo>
                        <a:pt x="97443" y="32164"/>
                        <a:pt x="78647" y="19056"/>
                        <a:pt x="55951" y="19056"/>
                      </a:cubicBezTo>
                      <a:cubicBezTo>
                        <a:pt x="33961" y="19056"/>
                        <a:pt x="19066" y="34467"/>
                        <a:pt x="19066" y="50776"/>
                      </a:cubicBezTo>
                      <a:cubicBezTo>
                        <a:pt x="19066" y="59811"/>
                        <a:pt x="26692" y="60701"/>
                        <a:pt x="28464" y="60701"/>
                      </a:cubicBezTo>
                      <a:cubicBezTo>
                        <a:pt x="32722" y="60701"/>
                        <a:pt x="37861" y="57683"/>
                        <a:pt x="37861" y="51308"/>
                      </a:cubicBezTo>
                      <a:cubicBezTo>
                        <a:pt x="37861" y="48115"/>
                        <a:pt x="36622" y="41915"/>
                        <a:pt x="27399" y="41915"/>
                      </a:cubicBezTo>
                      <a:cubicBezTo>
                        <a:pt x="32896" y="29331"/>
                        <a:pt x="44956" y="25432"/>
                        <a:pt x="53290" y="25432"/>
                      </a:cubicBezTo>
                      <a:cubicBezTo>
                        <a:pt x="71020" y="25432"/>
                        <a:pt x="80244" y="39254"/>
                        <a:pt x="80244" y="53610"/>
                      </a:cubicBezTo>
                      <a:cubicBezTo>
                        <a:pt x="80244" y="69030"/>
                        <a:pt x="69249" y="81256"/>
                        <a:pt x="63569" y="87633"/>
                      </a:cubicBezTo>
                      <a:lnTo>
                        <a:pt x="20837" y="129817"/>
                      </a:lnTo>
                      <a:cubicBezTo>
                        <a:pt x="19066" y="131405"/>
                        <a:pt x="19066" y="131763"/>
                        <a:pt x="19066" y="136725"/>
                      </a:cubicBezTo>
                      <a:lnTo>
                        <a:pt x="92121" y="136725"/>
                      </a:lnTo>
                      <a:lnTo>
                        <a:pt x="97443" y="1044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3672" name="Forme libre : forme 3671">
                  <a:extLst>
                    <a:ext uri="{FF2B5EF4-FFF2-40B4-BE49-F238E27FC236}">
                      <a16:creationId xmlns:a16="http://schemas.microsoft.com/office/drawing/2014/main" id="{F79B93AC-AA67-4BA2-9321-F1136F6E1D3F}"/>
                    </a:ext>
                  </a:extLst>
                </p:cNvPr>
                <p:cNvSpPr/>
                <p:nvPr>
                  <p:custDataLst>
                    <p:tags r:id="rId103"/>
                  </p:custDataLst>
                </p:nvPr>
              </p:nvSpPr>
              <p:spPr>
                <a:xfrm>
                  <a:off x="13168255" y="-14717303"/>
                  <a:ext cx="152528" cy="254075"/>
                </a:xfrm>
                <a:custGeom>
                  <a:avLst/>
                  <a:gdLst>
                    <a:gd name="connsiteX0" fmla="*/ 98579 w 152528"/>
                    <a:gd name="connsiteY0" fmla="*/ 96254 h 254075"/>
                    <a:gd name="connsiteX1" fmla="*/ 120362 w 152528"/>
                    <a:gd name="connsiteY1" fmla="*/ 96254 h 254075"/>
                    <a:gd name="connsiteX2" fmla="*/ 127956 w 152528"/>
                    <a:gd name="connsiteY2" fmla="*/ 91189 h 254075"/>
                    <a:gd name="connsiteX3" fmla="*/ 121116 w 152528"/>
                    <a:gd name="connsiteY3" fmla="*/ 88402 h 254075"/>
                    <a:gd name="connsiteX4" fmla="*/ 100104 w 152528"/>
                    <a:gd name="connsiteY4" fmla="*/ 88402 h 254075"/>
                    <a:gd name="connsiteX5" fmla="*/ 105419 w 152528"/>
                    <a:gd name="connsiteY5" fmla="*/ 59557 h 254075"/>
                    <a:gd name="connsiteX6" fmla="*/ 111496 w 152528"/>
                    <a:gd name="connsiteY6" fmla="*/ 33236 h 254075"/>
                    <a:gd name="connsiteX7" fmla="*/ 123396 w 152528"/>
                    <a:gd name="connsiteY7" fmla="*/ 24629 h 254075"/>
                    <a:gd name="connsiteX8" fmla="*/ 135805 w 152528"/>
                    <a:gd name="connsiteY8" fmla="*/ 29187 h 254075"/>
                    <a:gd name="connsiteX9" fmla="*/ 122133 w 152528"/>
                    <a:gd name="connsiteY9" fmla="*/ 42850 h 254075"/>
                    <a:gd name="connsiteX10" fmla="*/ 131499 w 152528"/>
                    <a:gd name="connsiteY10" fmla="*/ 51704 h 254075"/>
                    <a:gd name="connsiteX11" fmla="*/ 145426 w 152528"/>
                    <a:gd name="connsiteY11" fmla="*/ 36523 h 254075"/>
                    <a:gd name="connsiteX12" fmla="*/ 123396 w 152528"/>
                    <a:gd name="connsiteY12" fmla="*/ 19056 h 254075"/>
                    <a:gd name="connsiteX13" fmla="*/ 91239 w 152528"/>
                    <a:gd name="connsiteY13" fmla="*/ 48670 h 254075"/>
                    <a:gd name="connsiteX14" fmla="*/ 82881 w 152528"/>
                    <a:gd name="connsiteY14" fmla="*/ 88402 h 254075"/>
                    <a:gd name="connsiteX15" fmla="*/ 65412 w 152528"/>
                    <a:gd name="connsiteY15" fmla="*/ 88402 h 254075"/>
                    <a:gd name="connsiteX16" fmla="*/ 57809 w 152528"/>
                    <a:gd name="connsiteY16" fmla="*/ 93214 h 254075"/>
                    <a:gd name="connsiteX17" fmla="*/ 64903 w 152528"/>
                    <a:gd name="connsiteY17" fmla="*/ 96254 h 254075"/>
                    <a:gd name="connsiteX18" fmla="*/ 81618 w 152528"/>
                    <a:gd name="connsiteY18" fmla="*/ 96254 h 254075"/>
                    <a:gd name="connsiteX19" fmla="*/ 62624 w 152528"/>
                    <a:gd name="connsiteY19" fmla="*/ 196224 h 254075"/>
                    <a:gd name="connsiteX20" fmla="*/ 40594 w 152528"/>
                    <a:gd name="connsiteY20" fmla="*/ 243800 h 254075"/>
                    <a:gd name="connsiteX21" fmla="*/ 28440 w 152528"/>
                    <a:gd name="connsiteY21" fmla="*/ 239252 h 254075"/>
                    <a:gd name="connsiteX22" fmla="*/ 42366 w 152528"/>
                    <a:gd name="connsiteY22" fmla="*/ 225579 h 254075"/>
                    <a:gd name="connsiteX23" fmla="*/ 32999 w 152528"/>
                    <a:gd name="connsiteY23" fmla="*/ 216725 h 254075"/>
                    <a:gd name="connsiteX24" fmla="*/ 19066 w 152528"/>
                    <a:gd name="connsiteY24" fmla="*/ 231907 h 254075"/>
                    <a:gd name="connsiteX25" fmla="*/ 40594 w 152528"/>
                    <a:gd name="connsiteY25" fmla="*/ 249375 h 254075"/>
                    <a:gd name="connsiteX26" fmla="*/ 69209 w 152528"/>
                    <a:gd name="connsiteY26" fmla="*/ 224825 h 254075"/>
                    <a:gd name="connsiteX27" fmla="*/ 83390 w 152528"/>
                    <a:gd name="connsiteY27" fmla="*/ 176479 h 254075"/>
                    <a:gd name="connsiteX28" fmla="*/ 98579 w 152528"/>
                    <a:gd name="connsiteY28" fmla="*/ 96254 h 25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52528" h="254075">
                      <a:moveTo>
                        <a:pt x="98579" y="96254"/>
                      </a:moveTo>
                      <a:lnTo>
                        <a:pt x="120362" y="96254"/>
                      </a:lnTo>
                      <a:cubicBezTo>
                        <a:pt x="125423" y="96254"/>
                        <a:pt x="127956" y="96254"/>
                        <a:pt x="127956" y="91189"/>
                      </a:cubicBezTo>
                      <a:cubicBezTo>
                        <a:pt x="127956" y="88402"/>
                        <a:pt x="125423" y="88402"/>
                        <a:pt x="121116" y="88402"/>
                      </a:cubicBezTo>
                      <a:lnTo>
                        <a:pt x="100104" y="88402"/>
                      </a:lnTo>
                      <a:lnTo>
                        <a:pt x="105419" y="59557"/>
                      </a:lnTo>
                      <a:cubicBezTo>
                        <a:pt x="106436" y="54236"/>
                        <a:pt x="109979" y="36269"/>
                        <a:pt x="111496" y="33236"/>
                      </a:cubicBezTo>
                      <a:cubicBezTo>
                        <a:pt x="113776" y="28424"/>
                        <a:pt x="118082" y="24629"/>
                        <a:pt x="123396" y="24629"/>
                      </a:cubicBezTo>
                      <a:cubicBezTo>
                        <a:pt x="124413" y="24629"/>
                        <a:pt x="130999" y="24629"/>
                        <a:pt x="135805" y="29187"/>
                      </a:cubicBezTo>
                      <a:cubicBezTo>
                        <a:pt x="124668" y="30195"/>
                        <a:pt x="122133" y="39056"/>
                        <a:pt x="122133" y="42850"/>
                      </a:cubicBezTo>
                      <a:cubicBezTo>
                        <a:pt x="122133" y="48670"/>
                        <a:pt x="126693" y="51704"/>
                        <a:pt x="131499" y="51704"/>
                      </a:cubicBezTo>
                      <a:cubicBezTo>
                        <a:pt x="138085" y="51704"/>
                        <a:pt x="145426" y="46138"/>
                        <a:pt x="145426" y="36523"/>
                      </a:cubicBezTo>
                      <a:cubicBezTo>
                        <a:pt x="145426" y="24883"/>
                        <a:pt x="133779" y="19056"/>
                        <a:pt x="123396" y="19056"/>
                      </a:cubicBezTo>
                      <a:cubicBezTo>
                        <a:pt x="114793" y="19056"/>
                        <a:pt x="98833" y="23613"/>
                        <a:pt x="91239" y="48670"/>
                      </a:cubicBezTo>
                      <a:cubicBezTo>
                        <a:pt x="89721" y="53983"/>
                        <a:pt x="88958" y="56516"/>
                        <a:pt x="82881" y="88402"/>
                      </a:cubicBezTo>
                      <a:lnTo>
                        <a:pt x="65412" y="88402"/>
                      </a:lnTo>
                      <a:cubicBezTo>
                        <a:pt x="60598" y="88402"/>
                        <a:pt x="57809" y="88402"/>
                        <a:pt x="57809" y="93214"/>
                      </a:cubicBezTo>
                      <a:cubicBezTo>
                        <a:pt x="57809" y="96254"/>
                        <a:pt x="60089" y="96254"/>
                        <a:pt x="64903" y="96254"/>
                      </a:cubicBezTo>
                      <a:lnTo>
                        <a:pt x="81618" y="96254"/>
                      </a:lnTo>
                      <a:lnTo>
                        <a:pt x="62624" y="196224"/>
                      </a:lnTo>
                      <a:cubicBezTo>
                        <a:pt x="58064" y="220774"/>
                        <a:pt x="53758" y="243800"/>
                        <a:pt x="40594" y="243800"/>
                      </a:cubicBezTo>
                      <a:cubicBezTo>
                        <a:pt x="39577" y="243800"/>
                        <a:pt x="33246" y="243800"/>
                        <a:pt x="28440" y="239252"/>
                      </a:cubicBezTo>
                      <a:cubicBezTo>
                        <a:pt x="40085" y="238489"/>
                        <a:pt x="42366" y="229373"/>
                        <a:pt x="42366" y="225579"/>
                      </a:cubicBezTo>
                      <a:cubicBezTo>
                        <a:pt x="42366" y="219759"/>
                        <a:pt x="37806" y="216725"/>
                        <a:pt x="32999" y="216725"/>
                      </a:cubicBezTo>
                      <a:cubicBezTo>
                        <a:pt x="26414" y="216725"/>
                        <a:pt x="19066" y="222291"/>
                        <a:pt x="19066" y="231907"/>
                      </a:cubicBezTo>
                      <a:cubicBezTo>
                        <a:pt x="19066" y="243301"/>
                        <a:pt x="30211" y="249375"/>
                        <a:pt x="40594" y="249375"/>
                      </a:cubicBezTo>
                      <a:cubicBezTo>
                        <a:pt x="54521" y="249375"/>
                        <a:pt x="64650" y="234440"/>
                        <a:pt x="69209" y="224825"/>
                      </a:cubicBezTo>
                      <a:cubicBezTo>
                        <a:pt x="77312" y="208874"/>
                        <a:pt x="83135" y="178250"/>
                        <a:pt x="83390" y="176479"/>
                      </a:cubicBezTo>
                      <a:lnTo>
                        <a:pt x="98579" y="962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3673" name="Forme libre : forme 3672">
                  <a:extLst>
                    <a:ext uri="{FF2B5EF4-FFF2-40B4-BE49-F238E27FC236}">
                      <a16:creationId xmlns:a16="http://schemas.microsoft.com/office/drawing/2014/main" id="{83CB974B-46D9-478B-B508-E0245E34BC3F}"/>
                    </a:ext>
                  </a:extLst>
                </p:cNvPr>
                <p:cNvSpPr/>
                <p:nvPr>
                  <p:custDataLst>
                    <p:tags r:id="rId104"/>
                  </p:custDataLst>
                </p:nvPr>
              </p:nvSpPr>
              <p:spPr>
                <a:xfrm>
                  <a:off x="13298171" y="-14618583"/>
                  <a:ext cx="101685" cy="152445"/>
                </a:xfrm>
                <a:custGeom>
                  <a:avLst/>
                  <a:gdLst>
                    <a:gd name="connsiteX0" fmla="*/ 59137 w 101685"/>
                    <a:gd name="connsiteY0" fmla="*/ 24010 h 152445"/>
                    <a:gd name="connsiteX1" fmla="*/ 53822 w 101685"/>
                    <a:gd name="connsiteY1" fmla="*/ 19056 h 152445"/>
                    <a:gd name="connsiteX2" fmla="*/ 19066 w 101685"/>
                    <a:gd name="connsiteY2" fmla="*/ 30395 h 152445"/>
                    <a:gd name="connsiteX3" fmla="*/ 19066 w 101685"/>
                    <a:gd name="connsiteY3" fmla="*/ 36778 h 152445"/>
                    <a:gd name="connsiteX4" fmla="*/ 44774 w 101685"/>
                    <a:gd name="connsiteY4" fmla="*/ 31815 h 152445"/>
                    <a:gd name="connsiteX5" fmla="*/ 44774 w 101685"/>
                    <a:gd name="connsiteY5" fmla="*/ 122195 h 152445"/>
                    <a:gd name="connsiteX6" fmla="*/ 27042 w 101685"/>
                    <a:gd name="connsiteY6" fmla="*/ 130341 h 152445"/>
                    <a:gd name="connsiteX7" fmla="*/ 20305 w 101685"/>
                    <a:gd name="connsiteY7" fmla="*/ 130341 h 152445"/>
                    <a:gd name="connsiteX8" fmla="*/ 20305 w 101685"/>
                    <a:gd name="connsiteY8" fmla="*/ 136725 h 152445"/>
                    <a:gd name="connsiteX9" fmla="*/ 51868 w 101685"/>
                    <a:gd name="connsiteY9" fmla="*/ 136018 h 152445"/>
                    <a:gd name="connsiteX10" fmla="*/ 83605 w 101685"/>
                    <a:gd name="connsiteY10" fmla="*/ 136725 h 152445"/>
                    <a:gd name="connsiteX11" fmla="*/ 83605 w 101685"/>
                    <a:gd name="connsiteY11" fmla="*/ 130341 h 152445"/>
                    <a:gd name="connsiteX12" fmla="*/ 76868 w 101685"/>
                    <a:gd name="connsiteY12" fmla="*/ 130341 h 152445"/>
                    <a:gd name="connsiteX13" fmla="*/ 59137 w 101685"/>
                    <a:gd name="connsiteY13" fmla="*/ 122195 h 152445"/>
                    <a:gd name="connsiteX14" fmla="*/ 59137 w 101685"/>
                    <a:gd name="connsiteY14" fmla="*/ 24010 h 152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685" h="152445">
                      <a:moveTo>
                        <a:pt x="59137" y="24010"/>
                      </a:moveTo>
                      <a:cubicBezTo>
                        <a:pt x="59137" y="19231"/>
                        <a:pt x="58787" y="19056"/>
                        <a:pt x="53822" y="19056"/>
                      </a:cubicBezTo>
                      <a:cubicBezTo>
                        <a:pt x="42470" y="30220"/>
                        <a:pt x="26334" y="30395"/>
                        <a:pt x="19066" y="30395"/>
                      </a:cubicBezTo>
                      <a:lnTo>
                        <a:pt x="19066" y="36778"/>
                      </a:lnTo>
                      <a:cubicBezTo>
                        <a:pt x="23324" y="36778"/>
                        <a:pt x="35026" y="36778"/>
                        <a:pt x="44774" y="31815"/>
                      </a:cubicBezTo>
                      <a:lnTo>
                        <a:pt x="44774" y="122195"/>
                      </a:lnTo>
                      <a:cubicBezTo>
                        <a:pt x="44774" y="128038"/>
                        <a:pt x="44774" y="130341"/>
                        <a:pt x="27042" y="130341"/>
                      </a:cubicBezTo>
                      <a:lnTo>
                        <a:pt x="20305" y="130341"/>
                      </a:lnTo>
                      <a:lnTo>
                        <a:pt x="20305" y="136725"/>
                      </a:lnTo>
                      <a:cubicBezTo>
                        <a:pt x="23499" y="136550"/>
                        <a:pt x="45306" y="136018"/>
                        <a:pt x="51868" y="136018"/>
                      </a:cubicBezTo>
                      <a:cubicBezTo>
                        <a:pt x="57365" y="136018"/>
                        <a:pt x="79704" y="136550"/>
                        <a:pt x="83605" y="136725"/>
                      </a:cubicBezTo>
                      <a:lnTo>
                        <a:pt x="83605" y="130341"/>
                      </a:lnTo>
                      <a:lnTo>
                        <a:pt x="76868" y="130341"/>
                      </a:lnTo>
                      <a:cubicBezTo>
                        <a:pt x="59137" y="130341"/>
                        <a:pt x="59137" y="128038"/>
                        <a:pt x="59137" y="122195"/>
                      </a:cubicBezTo>
                      <a:lnTo>
                        <a:pt x="59137" y="240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3683" name="Groupe 3682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 f_{4}^{\dagger} a_{1}&#10;\end{align*}&#10;&#10;&#10;\end{document}" title="IguanaTex Vector Display">
                <a:extLst>
                  <a:ext uri="{FF2B5EF4-FFF2-40B4-BE49-F238E27FC236}">
                    <a16:creationId xmlns:a16="http://schemas.microsoft.com/office/drawing/2014/main" id="{8B5070C2-FE01-44D9-AE4B-1969B6D454CC}"/>
                  </a:ext>
                </a:extLst>
              </p:cNvPr>
              <p:cNvGrpSpPr>
                <a:grpSpLocks noChangeAspect="1"/>
              </p:cNvGrpSpPr>
              <p:nvPr>
                <p:custDataLst>
                  <p:tags r:id="rId94"/>
                </p:custDataLst>
              </p:nvPr>
            </p:nvGrpSpPr>
            <p:grpSpPr>
              <a:xfrm>
                <a:off x="7962900" y="2844800"/>
                <a:ext cx="498245" cy="346891"/>
                <a:chOff x="15470238" y="-14830943"/>
                <a:chExt cx="498245" cy="346891"/>
              </a:xfrm>
            </p:grpSpPr>
            <p:sp>
              <p:nvSpPr>
                <p:cNvPr id="3678" name="Forme libre : forme 3677">
                  <a:extLst>
                    <a:ext uri="{FF2B5EF4-FFF2-40B4-BE49-F238E27FC236}">
                      <a16:creationId xmlns:a16="http://schemas.microsoft.com/office/drawing/2014/main" id="{9552A749-4254-428C-9A1C-3D2026B6E719}"/>
                    </a:ext>
                  </a:extLst>
                </p:cNvPr>
                <p:cNvSpPr/>
                <p:nvPr>
                  <p:custDataLst>
                    <p:tags r:id="rId95"/>
                  </p:custDataLst>
                </p:nvPr>
              </p:nvSpPr>
              <p:spPr>
                <a:xfrm>
                  <a:off x="15470238" y="-14762964"/>
                  <a:ext cx="152528" cy="254075"/>
                </a:xfrm>
                <a:custGeom>
                  <a:avLst/>
                  <a:gdLst>
                    <a:gd name="connsiteX0" fmla="*/ 98580 w 152528"/>
                    <a:gd name="connsiteY0" fmla="*/ 96254 h 254075"/>
                    <a:gd name="connsiteX1" fmla="*/ 120362 w 152528"/>
                    <a:gd name="connsiteY1" fmla="*/ 96254 h 254075"/>
                    <a:gd name="connsiteX2" fmla="*/ 127957 w 152528"/>
                    <a:gd name="connsiteY2" fmla="*/ 91189 h 254075"/>
                    <a:gd name="connsiteX3" fmla="*/ 121117 w 152528"/>
                    <a:gd name="connsiteY3" fmla="*/ 88402 h 254075"/>
                    <a:gd name="connsiteX4" fmla="*/ 100105 w 152528"/>
                    <a:gd name="connsiteY4" fmla="*/ 88402 h 254075"/>
                    <a:gd name="connsiteX5" fmla="*/ 105419 w 152528"/>
                    <a:gd name="connsiteY5" fmla="*/ 59557 h 254075"/>
                    <a:gd name="connsiteX6" fmla="*/ 111497 w 152528"/>
                    <a:gd name="connsiteY6" fmla="*/ 33236 h 254075"/>
                    <a:gd name="connsiteX7" fmla="*/ 123397 w 152528"/>
                    <a:gd name="connsiteY7" fmla="*/ 24629 h 254075"/>
                    <a:gd name="connsiteX8" fmla="*/ 135806 w 152528"/>
                    <a:gd name="connsiteY8" fmla="*/ 29187 h 254075"/>
                    <a:gd name="connsiteX9" fmla="*/ 122134 w 152528"/>
                    <a:gd name="connsiteY9" fmla="*/ 42850 h 254075"/>
                    <a:gd name="connsiteX10" fmla="*/ 131500 w 152528"/>
                    <a:gd name="connsiteY10" fmla="*/ 51704 h 254075"/>
                    <a:gd name="connsiteX11" fmla="*/ 145426 w 152528"/>
                    <a:gd name="connsiteY11" fmla="*/ 36523 h 254075"/>
                    <a:gd name="connsiteX12" fmla="*/ 123397 w 152528"/>
                    <a:gd name="connsiteY12" fmla="*/ 19056 h 254075"/>
                    <a:gd name="connsiteX13" fmla="*/ 91239 w 152528"/>
                    <a:gd name="connsiteY13" fmla="*/ 48670 h 254075"/>
                    <a:gd name="connsiteX14" fmla="*/ 82882 w 152528"/>
                    <a:gd name="connsiteY14" fmla="*/ 88402 h 254075"/>
                    <a:gd name="connsiteX15" fmla="*/ 65412 w 152528"/>
                    <a:gd name="connsiteY15" fmla="*/ 88402 h 254075"/>
                    <a:gd name="connsiteX16" fmla="*/ 57810 w 152528"/>
                    <a:gd name="connsiteY16" fmla="*/ 93214 h 254075"/>
                    <a:gd name="connsiteX17" fmla="*/ 64904 w 152528"/>
                    <a:gd name="connsiteY17" fmla="*/ 96254 h 254075"/>
                    <a:gd name="connsiteX18" fmla="*/ 81619 w 152528"/>
                    <a:gd name="connsiteY18" fmla="*/ 96254 h 254075"/>
                    <a:gd name="connsiteX19" fmla="*/ 62624 w 152528"/>
                    <a:gd name="connsiteY19" fmla="*/ 196224 h 254075"/>
                    <a:gd name="connsiteX20" fmla="*/ 40595 w 152528"/>
                    <a:gd name="connsiteY20" fmla="*/ 243800 h 254075"/>
                    <a:gd name="connsiteX21" fmla="*/ 28440 w 152528"/>
                    <a:gd name="connsiteY21" fmla="*/ 239252 h 254075"/>
                    <a:gd name="connsiteX22" fmla="*/ 42366 w 152528"/>
                    <a:gd name="connsiteY22" fmla="*/ 225579 h 254075"/>
                    <a:gd name="connsiteX23" fmla="*/ 33000 w 152528"/>
                    <a:gd name="connsiteY23" fmla="*/ 216725 h 254075"/>
                    <a:gd name="connsiteX24" fmla="*/ 19066 w 152528"/>
                    <a:gd name="connsiteY24" fmla="*/ 231907 h 254075"/>
                    <a:gd name="connsiteX25" fmla="*/ 40595 w 152528"/>
                    <a:gd name="connsiteY25" fmla="*/ 249375 h 254075"/>
                    <a:gd name="connsiteX26" fmla="*/ 69210 w 152528"/>
                    <a:gd name="connsiteY26" fmla="*/ 224825 h 254075"/>
                    <a:gd name="connsiteX27" fmla="*/ 83391 w 152528"/>
                    <a:gd name="connsiteY27" fmla="*/ 176479 h 254075"/>
                    <a:gd name="connsiteX28" fmla="*/ 98580 w 152528"/>
                    <a:gd name="connsiteY28" fmla="*/ 96254 h 25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52528" h="254075">
                      <a:moveTo>
                        <a:pt x="98580" y="96254"/>
                      </a:moveTo>
                      <a:lnTo>
                        <a:pt x="120362" y="96254"/>
                      </a:lnTo>
                      <a:cubicBezTo>
                        <a:pt x="125423" y="96254"/>
                        <a:pt x="127957" y="96254"/>
                        <a:pt x="127957" y="91189"/>
                      </a:cubicBezTo>
                      <a:cubicBezTo>
                        <a:pt x="127957" y="88402"/>
                        <a:pt x="125423" y="88402"/>
                        <a:pt x="121117" y="88402"/>
                      </a:cubicBezTo>
                      <a:lnTo>
                        <a:pt x="100105" y="88402"/>
                      </a:lnTo>
                      <a:lnTo>
                        <a:pt x="105419" y="59557"/>
                      </a:lnTo>
                      <a:cubicBezTo>
                        <a:pt x="106436" y="54236"/>
                        <a:pt x="109979" y="36269"/>
                        <a:pt x="111497" y="33236"/>
                      </a:cubicBezTo>
                      <a:cubicBezTo>
                        <a:pt x="113777" y="28424"/>
                        <a:pt x="118083" y="24629"/>
                        <a:pt x="123397" y="24629"/>
                      </a:cubicBezTo>
                      <a:cubicBezTo>
                        <a:pt x="124414" y="24629"/>
                        <a:pt x="131000" y="24629"/>
                        <a:pt x="135806" y="29187"/>
                      </a:cubicBezTo>
                      <a:cubicBezTo>
                        <a:pt x="124668" y="30195"/>
                        <a:pt x="122134" y="39056"/>
                        <a:pt x="122134" y="42850"/>
                      </a:cubicBezTo>
                      <a:cubicBezTo>
                        <a:pt x="122134" y="48670"/>
                        <a:pt x="126694" y="51704"/>
                        <a:pt x="131500" y="51704"/>
                      </a:cubicBezTo>
                      <a:cubicBezTo>
                        <a:pt x="138086" y="51704"/>
                        <a:pt x="145426" y="46138"/>
                        <a:pt x="145426" y="36523"/>
                      </a:cubicBezTo>
                      <a:cubicBezTo>
                        <a:pt x="145426" y="24883"/>
                        <a:pt x="133780" y="19056"/>
                        <a:pt x="123397" y="19056"/>
                      </a:cubicBezTo>
                      <a:cubicBezTo>
                        <a:pt x="114793" y="19056"/>
                        <a:pt x="98834" y="23613"/>
                        <a:pt x="91239" y="48670"/>
                      </a:cubicBezTo>
                      <a:cubicBezTo>
                        <a:pt x="89722" y="53983"/>
                        <a:pt x="88959" y="56516"/>
                        <a:pt x="82882" y="88402"/>
                      </a:cubicBezTo>
                      <a:lnTo>
                        <a:pt x="65412" y="88402"/>
                      </a:lnTo>
                      <a:cubicBezTo>
                        <a:pt x="60598" y="88402"/>
                        <a:pt x="57810" y="88402"/>
                        <a:pt x="57810" y="93214"/>
                      </a:cubicBezTo>
                      <a:cubicBezTo>
                        <a:pt x="57810" y="96254"/>
                        <a:pt x="60090" y="96254"/>
                        <a:pt x="64904" y="96254"/>
                      </a:cubicBezTo>
                      <a:lnTo>
                        <a:pt x="81619" y="96254"/>
                      </a:lnTo>
                      <a:lnTo>
                        <a:pt x="62624" y="196224"/>
                      </a:lnTo>
                      <a:cubicBezTo>
                        <a:pt x="58065" y="220774"/>
                        <a:pt x="53758" y="243800"/>
                        <a:pt x="40595" y="243800"/>
                      </a:cubicBezTo>
                      <a:cubicBezTo>
                        <a:pt x="39578" y="243800"/>
                        <a:pt x="33247" y="243800"/>
                        <a:pt x="28440" y="239252"/>
                      </a:cubicBezTo>
                      <a:cubicBezTo>
                        <a:pt x="40086" y="238489"/>
                        <a:pt x="42366" y="229373"/>
                        <a:pt x="42366" y="225579"/>
                      </a:cubicBezTo>
                      <a:cubicBezTo>
                        <a:pt x="42366" y="219759"/>
                        <a:pt x="37806" y="216725"/>
                        <a:pt x="33000" y="216725"/>
                      </a:cubicBezTo>
                      <a:cubicBezTo>
                        <a:pt x="26414" y="216725"/>
                        <a:pt x="19066" y="222291"/>
                        <a:pt x="19066" y="231907"/>
                      </a:cubicBezTo>
                      <a:cubicBezTo>
                        <a:pt x="19066" y="243301"/>
                        <a:pt x="30212" y="249375"/>
                        <a:pt x="40595" y="249375"/>
                      </a:cubicBezTo>
                      <a:cubicBezTo>
                        <a:pt x="54521" y="249375"/>
                        <a:pt x="64650" y="234440"/>
                        <a:pt x="69210" y="224825"/>
                      </a:cubicBezTo>
                      <a:cubicBezTo>
                        <a:pt x="77313" y="208874"/>
                        <a:pt x="83136" y="178250"/>
                        <a:pt x="83391" y="176479"/>
                      </a:cubicBezTo>
                      <a:lnTo>
                        <a:pt x="98580" y="962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3679" name="Forme libre : forme 3678">
                  <a:extLst>
                    <a:ext uri="{FF2B5EF4-FFF2-40B4-BE49-F238E27FC236}">
                      <a16:creationId xmlns:a16="http://schemas.microsoft.com/office/drawing/2014/main" id="{C36C4BCC-04D8-41C3-8FD1-4083F00C9CFC}"/>
                    </a:ext>
                  </a:extLst>
                </p:cNvPr>
                <p:cNvSpPr/>
                <p:nvPr>
                  <p:custDataLst>
                    <p:tags r:id="rId96"/>
                  </p:custDataLst>
                </p:nvPr>
              </p:nvSpPr>
              <p:spPr>
                <a:xfrm>
                  <a:off x="15621733" y="-14830943"/>
                  <a:ext cx="101685" cy="177853"/>
                </a:xfrm>
                <a:custGeom>
                  <a:avLst/>
                  <a:gdLst>
                    <a:gd name="connsiteX0" fmla="*/ 53996 w 101685"/>
                    <a:gd name="connsiteY0" fmla="*/ 69736 h 177852"/>
                    <a:gd name="connsiteX1" fmla="*/ 63743 w 101685"/>
                    <a:gd name="connsiteY1" fmla="*/ 71690 h 177852"/>
                    <a:gd name="connsiteX2" fmla="*/ 77042 w 101685"/>
                    <a:gd name="connsiteY2" fmla="*/ 74349 h 177852"/>
                    <a:gd name="connsiteX3" fmla="*/ 84669 w 101685"/>
                    <a:gd name="connsiteY3" fmla="*/ 67433 h 177852"/>
                    <a:gd name="connsiteX4" fmla="*/ 77042 w 101685"/>
                    <a:gd name="connsiteY4" fmla="*/ 60526 h 177852"/>
                    <a:gd name="connsiteX5" fmla="*/ 63743 w 101685"/>
                    <a:gd name="connsiteY5" fmla="*/ 63178 h 177852"/>
                    <a:gd name="connsiteX6" fmla="*/ 53996 w 101685"/>
                    <a:gd name="connsiteY6" fmla="*/ 65130 h 177852"/>
                    <a:gd name="connsiteX7" fmla="*/ 56475 w 101685"/>
                    <a:gd name="connsiteY7" fmla="*/ 45988 h 177852"/>
                    <a:gd name="connsiteX8" fmla="*/ 58778 w 101685"/>
                    <a:gd name="connsiteY8" fmla="*/ 27202 h 177852"/>
                    <a:gd name="connsiteX9" fmla="*/ 51867 w 101685"/>
                    <a:gd name="connsiteY9" fmla="*/ 19056 h 177852"/>
                    <a:gd name="connsiteX10" fmla="*/ 44948 w 101685"/>
                    <a:gd name="connsiteY10" fmla="*/ 27202 h 177852"/>
                    <a:gd name="connsiteX11" fmla="*/ 47435 w 101685"/>
                    <a:gd name="connsiteY11" fmla="*/ 47942 h 177852"/>
                    <a:gd name="connsiteX12" fmla="*/ 49738 w 101685"/>
                    <a:gd name="connsiteY12" fmla="*/ 65130 h 177852"/>
                    <a:gd name="connsiteX13" fmla="*/ 39982 w 101685"/>
                    <a:gd name="connsiteY13" fmla="*/ 63178 h 177852"/>
                    <a:gd name="connsiteX14" fmla="*/ 26684 w 101685"/>
                    <a:gd name="connsiteY14" fmla="*/ 60526 h 177852"/>
                    <a:gd name="connsiteX15" fmla="*/ 19066 w 101685"/>
                    <a:gd name="connsiteY15" fmla="*/ 67433 h 177852"/>
                    <a:gd name="connsiteX16" fmla="*/ 26684 w 101685"/>
                    <a:gd name="connsiteY16" fmla="*/ 74349 h 177852"/>
                    <a:gd name="connsiteX17" fmla="*/ 39982 w 101685"/>
                    <a:gd name="connsiteY17" fmla="*/ 71690 h 177852"/>
                    <a:gd name="connsiteX18" fmla="*/ 49738 w 101685"/>
                    <a:gd name="connsiteY18" fmla="*/ 69736 h 177852"/>
                    <a:gd name="connsiteX19" fmla="*/ 47259 w 101685"/>
                    <a:gd name="connsiteY19" fmla="*/ 83559 h 177852"/>
                    <a:gd name="connsiteX20" fmla="*/ 44948 w 101685"/>
                    <a:gd name="connsiteY20" fmla="*/ 105005 h 177852"/>
                    <a:gd name="connsiteX21" fmla="*/ 48848 w 101685"/>
                    <a:gd name="connsiteY21" fmla="*/ 179084 h 177852"/>
                    <a:gd name="connsiteX22" fmla="*/ 51867 w 101685"/>
                    <a:gd name="connsiteY22" fmla="*/ 181736 h 177852"/>
                    <a:gd name="connsiteX23" fmla="*/ 55061 w 101685"/>
                    <a:gd name="connsiteY23" fmla="*/ 178194 h 177852"/>
                    <a:gd name="connsiteX24" fmla="*/ 57182 w 101685"/>
                    <a:gd name="connsiteY24" fmla="*/ 151786 h 177852"/>
                    <a:gd name="connsiteX25" fmla="*/ 58778 w 101685"/>
                    <a:gd name="connsiteY25" fmla="*/ 105005 h 177852"/>
                    <a:gd name="connsiteX26" fmla="*/ 56300 w 101685"/>
                    <a:gd name="connsiteY26" fmla="*/ 83210 h 177852"/>
                    <a:gd name="connsiteX27" fmla="*/ 53996 w 101685"/>
                    <a:gd name="connsiteY27" fmla="*/ 69736 h 177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01685" h="177852">
                      <a:moveTo>
                        <a:pt x="53996" y="69736"/>
                      </a:moveTo>
                      <a:cubicBezTo>
                        <a:pt x="56650" y="70092"/>
                        <a:pt x="58429" y="70268"/>
                        <a:pt x="63743" y="71690"/>
                      </a:cubicBezTo>
                      <a:cubicBezTo>
                        <a:pt x="69424" y="73285"/>
                        <a:pt x="73674" y="74349"/>
                        <a:pt x="77042" y="74349"/>
                      </a:cubicBezTo>
                      <a:cubicBezTo>
                        <a:pt x="83962" y="74349"/>
                        <a:pt x="84669" y="69029"/>
                        <a:pt x="84669" y="67433"/>
                      </a:cubicBezTo>
                      <a:cubicBezTo>
                        <a:pt x="84669" y="66020"/>
                        <a:pt x="83962" y="60526"/>
                        <a:pt x="77042" y="60526"/>
                      </a:cubicBezTo>
                      <a:cubicBezTo>
                        <a:pt x="73674" y="60526"/>
                        <a:pt x="69424" y="61590"/>
                        <a:pt x="63743" y="63178"/>
                      </a:cubicBezTo>
                      <a:cubicBezTo>
                        <a:pt x="58429" y="64598"/>
                        <a:pt x="56650" y="64773"/>
                        <a:pt x="53996" y="65130"/>
                      </a:cubicBezTo>
                      <a:cubicBezTo>
                        <a:pt x="54345" y="58930"/>
                        <a:pt x="55593" y="51482"/>
                        <a:pt x="56475" y="45988"/>
                      </a:cubicBezTo>
                      <a:cubicBezTo>
                        <a:pt x="57182" y="42447"/>
                        <a:pt x="58778" y="33411"/>
                        <a:pt x="58778" y="27202"/>
                      </a:cubicBezTo>
                      <a:cubicBezTo>
                        <a:pt x="58778" y="21890"/>
                        <a:pt x="56300" y="19056"/>
                        <a:pt x="51867" y="19056"/>
                      </a:cubicBezTo>
                      <a:cubicBezTo>
                        <a:pt x="48141" y="19056"/>
                        <a:pt x="44948" y="21000"/>
                        <a:pt x="44948" y="27202"/>
                      </a:cubicBezTo>
                      <a:cubicBezTo>
                        <a:pt x="44948" y="33054"/>
                        <a:pt x="46369" y="41914"/>
                        <a:pt x="47435" y="47942"/>
                      </a:cubicBezTo>
                      <a:cubicBezTo>
                        <a:pt x="47784" y="49886"/>
                        <a:pt x="49380" y="58572"/>
                        <a:pt x="49738" y="65130"/>
                      </a:cubicBezTo>
                      <a:cubicBezTo>
                        <a:pt x="47077" y="64773"/>
                        <a:pt x="45305" y="64598"/>
                        <a:pt x="39982" y="63178"/>
                      </a:cubicBezTo>
                      <a:cubicBezTo>
                        <a:pt x="34310" y="61590"/>
                        <a:pt x="30052" y="60526"/>
                        <a:pt x="26684" y="60526"/>
                      </a:cubicBezTo>
                      <a:cubicBezTo>
                        <a:pt x="19773" y="60526"/>
                        <a:pt x="19066" y="65837"/>
                        <a:pt x="19066" y="67433"/>
                      </a:cubicBezTo>
                      <a:cubicBezTo>
                        <a:pt x="19066" y="68855"/>
                        <a:pt x="19773" y="74349"/>
                        <a:pt x="26684" y="74349"/>
                      </a:cubicBezTo>
                      <a:cubicBezTo>
                        <a:pt x="30052" y="74349"/>
                        <a:pt x="34310" y="73285"/>
                        <a:pt x="39982" y="71690"/>
                      </a:cubicBezTo>
                      <a:cubicBezTo>
                        <a:pt x="45305" y="70268"/>
                        <a:pt x="47077" y="70092"/>
                        <a:pt x="49738" y="69736"/>
                      </a:cubicBezTo>
                      <a:cubicBezTo>
                        <a:pt x="49380" y="74166"/>
                        <a:pt x="48141" y="79836"/>
                        <a:pt x="47259" y="83559"/>
                      </a:cubicBezTo>
                      <a:cubicBezTo>
                        <a:pt x="44948" y="94548"/>
                        <a:pt x="44948" y="95787"/>
                        <a:pt x="44948" y="105005"/>
                      </a:cubicBezTo>
                      <a:cubicBezTo>
                        <a:pt x="44948" y="139210"/>
                        <a:pt x="48316" y="175534"/>
                        <a:pt x="48848" y="179084"/>
                      </a:cubicBezTo>
                      <a:cubicBezTo>
                        <a:pt x="49031" y="180680"/>
                        <a:pt x="49380" y="181736"/>
                        <a:pt x="51867" y="181736"/>
                      </a:cubicBezTo>
                      <a:cubicBezTo>
                        <a:pt x="54529" y="181736"/>
                        <a:pt x="54703" y="180680"/>
                        <a:pt x="55061" y="178194"/>
                      </a:cubicBezTo>
                      <a:cubicBezTo>
                        <a:pt x="55061" y="178020"/>
                        <a:pt x="56475" y="162600"/>
                        <a:pt x="57182" y="151786"/>
                      </a:cubicBezTo>
                      <a:cubicBezTo>
                        <a:pt x="58072" y="136192"/>
                        <a:pt x="58778" y="120599"/>
                        <a:pt x="58778" y="105005"/>
                      </a:cubicBezTo>
                      <a:cubicBezTo>
                        <a:pt x="58778" y="95787"/>
                        <a:pt x="58778" y="94548"/>
                        <a:pt x="56300" y="83210"/>
                      </a:cubicBezTo>
                      <a:cubicBezTo>
                        <a:pt x="55943" y="81256"/>
                        <a:pt x="54345" y="74166"/>
                        <a:pt x="53996" y="6973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3680" name="Forme libre : forme 3679">
                  <a:extLst>
                    <a:ext uri="{FF2B5EF4-FFF2-40B4-BE49-F238E27FC236}">
                      <a16:creationId xmlns:a16="http://schemas.microsoft.com/office/drawing/2014/main" id="{C36DC694-C062-4997-B57F-5F07794CDDA4}"/>
                    </a:ext>
                  </a:extLst>
                </p:cNvPr>
                <p:cNvSpPr/>
                <p:nvPr>
                  <p:custDataLst>
                    <p:tags r:id="rId97"/>
                  </p:custDataLst>
                </p:nvPr>
              </p:nvSpPr>
              <p:spPr>
                <a:xfrm>
                  <a:off x="15587711" y="-14636497"/>
                  <a:ext cx="101685" cy="152445"/>
                </a:xfrm>
                <a:custGeom>
                  <a:avLst/>
                  <a:gdLst>
                    <a:gd name="connsiteX0" fmla="*/ 105952 w 101685"/>
                    <a:gd name="connsiteY0" fmla="*/ 109443 h 152445"/>
                    <a:gd name="connsiteX1" fmla="*/ 105952 w 101685"/>
                    <a:gd name="connsiteY1" fmla="*/ 103060 h 152445"/>
                    <a:gd name="connsiteX2" fmla="*/ 86273 w 101685"/>
                    <a:gd name="connsiteY2" fmla="*/ 103060 h 152445"/>
                    <a:gd name="connsiteX3" fmla="*/ 86273 w 101685"/>
                    <a:gd name="connsiteY3" fmla="*/ 24018 h 152445"/>
                    <a:gd name="connsiteX4" fmla="*/ 82373 w 101685"/>
                    <a:gd name="connsiteY4" fmla="*/ 19056 h 152445"/>
                    <a:gd name="connsiteX5" fmla="*/ 77757 w 101685"/>
                    <a:gd name="connsiteY5" fmla="*/ 21542 h 152445"/>
                    <a:gd name="connsiteX6" fmla="*/ 19066 w 101685"/>
                    <a:gd name="connsiteY6" fmla="*/ 103060 h 152445"/>
                    <a:gd name="connsiteX7" fmla="*/ 19066 w 101685"/>
                    <a:gd name="connsiteY7" fmla="*/ 109443 h 152445"/>
                    <a:gd name="connsiteX8" fmla="*/ 71204 w 101685"/>
                    <a:gd name="connsiteY8" fmla="*/ 109443 h 152445"/>
                    <a:gd name="connsiteX9" fmla="*/ 71204 w 101685"/>
                    <a:gd name="connsiteY9" fmla="*/ 123973 h 152445"/>
                    <a:gd name="connsiteX10" fmla="*/ 56840 w 101685"/>
                    <a:gd name="connsiteY10" fmla="*/ 132119 h 152445"/>
                    <a:gd name="connsiteX11" fmla="*/ 52051 w 101685"/>
                    <a:gd name="connsiteY11" fmla="*/ 132119 h 152445"/>
                    <a:gd name="connsiteX12" fmla="*/ 52051 w 101685"/>
                    <a:gd name="connsiteY12" fmla="*/ 138502 h 152445"/>
                    <a:gd name="connsiteX13" fmla="*/ 78647 w 101685"/>
                    <a:gd name="connsiteY13" fmla="*/ 137797 h 152445"/>
                    <a:gd name="connsiteX14" fmla="*/ 105419 w 101685"/>
                    <a:gd name="connsiteY14" fmla="*/ 138502 h 152445"/>
                    <a:gd name="connsiteX15" fmla="*/ 105419 w 101685"/>
                    <a:gd name="connsiteY15" fmla="*/ 132119 h 152445"/>
                    <a:gd name="connsiteX16" fmla="*/ 100637 w 101685"/>
                    <a:gd name="connsiteY16" fmla="*/ 132119 h 152445"/>
                    <a:gd name="connsiteX17" fmla="*/ 86273 w 101685"/>
                    <a:gd name="connsiteY17" fmla="*/ 123973 h 152445"/>
                    <a:gd name="connsiteX18" fmla="*/ 86273 w 101685"/>
                    <a:gd name="connsiteY18" fmla="*/ 109443 h 152445"/>
                    <a:gd name="connsiteX19" fmla="*/ 105952 w 101685"/>
                    <a:gd name="connsiteY19" fmla="*/ 109443 h 152445"/>
                    <a:gd name="connsiteX20" fmla="*/ 72442 w 101685"/>
                    <a:gd name="connsiteY20" fmla="*/ 38198 h 152445"/>
                    <a:gd name="connsiteX21" fmla="*/ 72442 w 101685"/>
                    <a:gd name="connsiteY21" fmla="*/ 103060 h 152445"/>
                    <a:gd name="connsiteX22" fmla="*/ 25628 w 101685"/>
                    <a:gd name="connsiteY22" fmla="*/ 103060 h 152445"/>
                    <a:gd name="connsiteX23" fmla="*/ 72442 w 101685"/>
                    <a:gd name="connsiteY23" fmla="*/ 38198 h 152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01685" h="152445">
                      <a:moveTo>
                        <a:pt x="105952" y="109443"/>
                      </a:moveTo>
                      <a:lnTo>
                        <a:pt x="105952" y="103060"/>
                      </a:lnTo>
                      <a:lnTo>
                        <a:pt x="86273" y="103060"/>
                      </a:lnTo>
                      <a:lnTo>
                        <a:pt x="86273" y="24018"/>
                      </a:lnTo>
                      <a:cubicBezTo>
                        <a:pt x="86273" y="20302"/>
                        <a:pt x="86273" y="19056"/>
                        <a:pt x="82373" y="19056"/>
                      </a:cubicBezTo>
                      <a:cubicBezTo>
                        <a:pt x="80244" y="19056"/>
                        <a:pt x="79537" y="19056"/>
                        <a:pt x="77757" y="21542"/>
                      </a:cubicBezTo>
                      <a:lnTo>
                        <a:pt x="19066" y="103060"/>
                      </a:lnTo>
                      <a:lnTo>
                        <a:pt x="19066" y="109443"/>
                      </a:lnTo>
                      <a:lnTo>
                        <a:pt x="71204" y="109443"/>
                      </a:lnTo>
                      <a:lnTo>
                        <a:pt x="71204" y="123973"/>
                      </a:lnTo>
                      <a:cubicBezTo>
                        <a:pt x="71204" y="130000"/>
                        <a:pt x="71204" y="132119"/>
                        <a:pt x="56840" y="132119"/>
                      </a:cubicBezTo>
                      <a:lnTo>
                        <a:pt x="52051" y="132119"/>
                      </a:lnTo>
                      <a:lnTo>
                        <a:pt x="52051" y="138502"/>
                      </a:lnTo>
                      <a:cubicBezTo>
                        <a:pt x="60916" y="138146"/>
                        <a:pt x="72260" y="137797"/>
                        <a:pt x="78647" y="137797"/>
                      </a:cubicBezTo>
                      <a:cubicBezTo>
                        <a:pt x="85209" y="137797"/>
                        <a:pt x="96554" y="138146"/>
                        <a:pt x="105419" y="138502"/>
                      </a:cubicBezTo>
                      <a:lnTo>
                        <a:pt x="105419" y="132119"/>
                      </a:lnTo>
                      <a:lnTo>
                        <a:pt x="100637" y="132119"/>
                      </a:lnTo>
                      <a:cubicBezTo>
                        <a:pt x="86273" y="132119"/>
                        <a:pt x="86273" y="130000"/>
                        <a:pt x="86273" y="123973"/>
                      </a:cubicBezTo>
                      <a:lnTo>
                        <a:pt x="86273" y="109443"/>
                      </a:lnTo>
                      <a:lnTo>
                        <a:pt x="105952" y="109443"/>
                      </a:lnTo>
                      <a:close/>
                      <a:moveTo>
                        <a:pt x="72442" y="38198"/>
                      </a:moveTo>
                      <a:lnTo>
                        <a:pt x="72442" y="103060"/>
                      </a:lnTo>
                      <a:lnTo>
                        <a:pt x="25628" y="103060"/>
                      </a:lnTo>
                      <a:lnTo>
                        <a:pt x="72442" y="381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3681" name="Forme libre : forme 3680">
                  <a:extLst>
                    <a:ext uri="{FF2B5EF4-FFF2-40B4-BE49-F238E27FC236}">
                      <a16:creationId xmlns:a16="http://schemas.microsoft.com/office/drawing/2014/main" id="{D5EB3F08-453D-4181-81E6-31B2A4395BC5}"/>
                    </a:ext>
                  </a:extLst>
                </p:cNvPr>
                <p:cNvSpPr/>
                <p:nvPr>
                  <p:custDataLst>
                    <p:tags r:id="rId98"/>
                  </p:custDataLst>
                </p:nvPr>
              </p:nvSpPr>
              <p:spPr>
                <a:xfrm>
                  <a:off x="15723730" y="-14696397"/>
                  <a:ext cx="152528" cy="152445"/>
                </a:xfrm>
                <a:custGeom>
                  <a:avLst/>
                  <a:gdLst>
                    <a:gd name="connsiteX0" fmla="*/ 103394 w 152528"/>
                    <a:gd name="connsiteY0" fmla="*/ 35253 h 152445"/>
                    <a:gd name="connsiteX1" fmla="*/ 80093 w 152528"/>
                    <a:gd name="connsiteY1" fmla="*/ 19056 h 152445"/>
                    <a:gd name="connsiteX2" fmla="*/ 19066 w 152528"/>
                    <a:gd name="connsiteY2" fmla="*/ 93205 h 152445"/>
                    <a:gd name="connsiteX3" fmla="*/ 52749 w 152528"/>
                    <a:gd name="connsiteY3" fmla="*/ 133707 h 152445"/>
                    <a:gd name="connsiteX4" fmla="*/ 85662 w 152528"/>
                    <a:gd name="connsiteY4" fmla="*/ 114723 h 152445"/>
                    <a:gd name="connsiteX5" fmla="*/ 108708 w 152528"/>
                    <a:gd name="connsiteY5" fmla="*/ 133707 h 152445"/>
                    <a:gd name="connsiteX6" fmla="*/ 127448 w 152528"/>
                    <a:gd name="connsiteY6" fmla="*/ 119780 h 152445"/>
                    <a:gd name="connsiteX7" fmla="*/ 135043 w 152528"/>
                    <a:gd name="connsiteY7" fmla="*/ 94729 h 152445"/>
                    <a:gd name="connsiteX8" fmla="*/ 132008 w 152528"/>
                    <a:gd name="connsiteY8" fmla="*/ 92197 h 152445"/>
                    <a:gd name="connsiteX9" fmla="*/ 128457 w 152528"/>
                    <a:gd name="connsiteY9" fmla="*/ 96755 h 152445"/>
                    <a:gd name="connsiteX10" fmla="*/ 109216 w 152528"/>
                    <a:gd name="connsiteY10" fmla="*/ 128132 h 152445"/>
                    <a:gd name="connsiteX11" fmla="*/ 101622 w 152528"/>
                    <a:gd name="connsiteY11" fmla="*/ 116493 h 152445"/>
                    <a:gd name="connsiteX12" fmla="*/ 104910 w 152528"/>
                    <a:gd name="connsiteY12" fmla="*/ 97763 h 152445"/>
                    <a:gd name="connsiteX13" fmla="*/ 110480 w 152528"/>
                    <a:gd name="connsiteY13" fmla="*/ 74984 h 152445"/>
                    <a:gd name="connsiteX14" fmla="*/ 119599 w 152528"/>
                    <a:gd name="connsiteY14" fmla="*/ 39557 h 152445"/>
                    <a:gd name="connsiteX15" fmla="*/ 121371 w 152528"/>
                    <a:gd name="connsiteY15" fmla="*/ 30950 h 152445"/>
                    <a:gd name="connsiteX16" fmla="*/ 114022 w 152528"/>
                    <a:gd name="connsiteY16" fmla="*/ 24113 h 152445"/>
                    <a:gd name="connsiteX17" fmla="*/ 103394 w 152528"/>
                    <a:gd name="connsiteY17" fmla="*/ 35253 h 152445"/>
                    <a:gd name="connsiteX18" fmla="*/ 86933 w 152528"/>
                    <a:gd name="connsiteY18" fmla="*/ 100804 h 152445"/>
                    <a:gd name="connsiteX19" fmla="*/ 81865 w 152528"/>
                    <a:gd name="connsiteY19" fmla="*/ 110165 h 152445"/>
                    <a:gd name="connsiteX20" fmla="*/ 53250 w 152528"/>
                    <a:gd name="connsiteY20" fmla="*/ 128132 h 152445"/>
                    <a:gd name="connsiteX21" fmla="*/ 37044 w 152528"/>
                    <a:gd name="connsiteY21" fmla="*/ 104346 h 152445"/>
                    <a:gd name="connsiteX22" fmla="*/ 50970 w 152528"/>
                    <a:gd name="connsiteY22" fmla="*/ 48917 h 152445"/>
                    <a:gd name="connsiteX23" fmla="*/ 80347 w 152528"/>
                    <a:gd name="connsiteY23" fmla="*/ 24621 h 152445"/>
                    <a:gd name="connsiteX24" fmla="*/ 100351 w 152528"/>
                    <a:gd name="connsiteY24" fmla="*/ 46893 h 152445"/>
                    <a:gd name="connsiteX25" fmla="*/ 99596 w 152528"/>
                    <a:gd name="connsiteY25" fmla="*/ 51197 h 152445"/>
                    <a:gd name="connsiteX26" fmla="*/ 86933 w 152528"/>
                    <a:gd name="connsiteY26" fmla="*/ 100804 h 152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52528" h="152445">
                      <a:moveTo>
                        <a:pt x="103394" y="35253"/>
                      </a:moveTo>
                      <a:cubicBezTo>
                        <a:pt x="98834" y="25891"/>
                        <a:pt x="91493" y="19056"/>
                        <a:pt x="80093" y="19056"/>
                      </a:cubicBezTo>
                      <a:cubicBezTo>
                        <a:pt x="50469" y="19056"/>
                        <a:pt x="19066" y="56261"/>
                        <a:pt x="19066" y="93205"/>
                      </a:cubicBezTo>
                      <a:cubicBezTo>
                        <a:pt x="19066" y="117001"/>
                        <a:pt x="32992" y="133707"/>
                        <a:pt x="52749" y="133707"/>
                      </a:cubicBezTo>
                      <a:cubicBezTo>
                        <a:pt x="57809" y="133707"/>
                        <a:pt x="70473" y="132690"/>
                        <a:pt x="85662" y="114723"/>
                      </a:cubicBezTo>
                      <a:cubicBezTo>
                        <a:pt x="87688" y="125354"/>
                        <a:pt x="96554" y="133707"/>
                        <a:pt x="108708" y="133707"/>
                      </a:cubicBezTo>
                      <a:cubicBezTo>
                        <a:pt x="117574" y="133707"/>
                        <a:pt x="123397" y="127880"/>
                        <a:pt x="127448" y="119780"/>
                      </a:cubicBezTo>
                      <a:cubicBezTo>
                        <a:pt x="131754" y="110674"/>
                        <a:pt x="135043" y="95230"/>
                        <a:pt x="135043" y="94729"/>
                      </a:cubicBezTo>
                      <a:cubicBezTo>
                        <a:pt x="135043" y="92197"/>
                        <a:pt x="132763" y="92197"/>
                        <a:pt x="132008" y="92197"/>
                      </a:cubicBezTo>
                      <a:cubicBezTo>
                        <a:pt x="129474" y="92197"/>
                        <a:pt x="129220" y="93205"/>
                        <a:pt x="128457" y="96755"/>
                      </a:cubicBezTo>
                      <a:cubicBezTo>
                        <a:pt x="124160" y="113207"/>
                        <a:pt x="119599" y="128132"/>
                        <a:pt x="109216" y="128132"/>
                      </a:cubicBezTo>
                      <a:cubicBezTo>
                        <a:pt x="102377" y="128132"/>
                        <a:pt x="101622" y="121559"/>
                        <a:pt x="101622" y="116493"/>
                      </a:cubicBezTo>
                      <a:cubicBezTo>
                        <a:pt x="101622" y="110927"/>
                        <a:pt x="102122" y="108903"/>
                        <a:pt x="104910" y="97763"/>
                      </a:cubicBezTo>
                      <a:cubicBezTo>
                        <a:pt x="107699" y="87132"/>
                        <a:pt x="108200" y="84608"/>
                        <a:pt x="110480" y="74984"/>
                      </a:cubicBezTo>
                      <a:lnTo>
                        <a:pt x="119599" y="39557"/>
                      </a:lnTo>
                      <a:cubicBezTo>
                        <a:pt x="121371" y="32467"/>
                        <a:pt x="121371" y="31966"/>
                        <a:pt x="121371" y="30950"/>
                      </a:cubicBezTo>
                      <a:cubicBezTo>
                        <a:pt x="121371" y="26647"/>
                        <a:pt x="118329" y="24113"/>
                        <a:pt x="114022" y="24113"/>
                      </a:cubicBezTo>
                      <a:cubicBezTo>
                        <a:pt x="107945" y="24113"/>
                        <a:pt x="104148" y="29686"/>
                        <a:pt x="103394" y="35253"/>
                      </a:cubicBezTo>
                      <a:close/>
                      <a:moveTo>
                        <a:pt x="86933" y="100804"/>
                      </a:moveTo>
                      <a:cubicBezTo>
                        <a:pt x="85662" y="105361"/>
                        <a:pt x="85662" y="105862"/>
                        <a:pt x="81865" y="110165"/>
                      </a:cubicBezTo>
                      <a:cubicBezTo>
                        <a:pt x="70727" y="124083"/>
                        <a:pt x="60344" y="128132"/>
                        <a:pt x="53250" y="128132"/>
                      </a:cubicBezTo>
                      <a:cubicBezTo>
                        <a:pt x="40587" y="128132"/>
                        <a:pt x="37044" y="114214"/>
                        <a:pt x="37044" y="104346"/>
                      </a:cubicBezTo>
                      <a:cubicBezTo>
                        <a:pt x="37044" y="91690"/>
                        <a:pt x="45147" y="60557"/>
                        <a:pt x="50970" y="48917"/>
                      </a:cubicBezTo>
                      <a:cubicBezTo>
                        <a:pt x="58826" y="33991"/>
                        <a:pt x="70218" y="24621"/>
                        <a:pt x="80347" y="24621"/>
                      </a:cubicBezTo>
                      <a:cubicBezTo>
                        <a:pt x="96807" y="24621"/>
                        <a:pt x="100351" y="45377"/>
                        <a:pt x="100351" y="46893"/>
                      </a:cubicBezTo>
                      <a:cubicBezTo>
                        <a:pt x="100351" y="48408"/>
                        <a:pt x="99842" y="49934"/>
                        <a:pt x="99596" y="51197"/>
                      </a:cubicBezTo>
                      <a:lnTo>
                        <a:pt x="86933" y="1008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3682" name="Forme libre : forme 3681">
                  <a:extLst>
                    <a:ext uri="{FF2B5EF4-FFF2-40B4-BE49-F238E27FC236}">
                      <a16:creationId xmlns:a16="http://schemas.microsoft.com/office/drawing/2014/main" id="{B05CA9D7-F13C-4A7F-9552-0B552DD8D6CF}"/>
                    </a:ext>
                  </a:extLst>
                </p:cNvPr>
                <p:cNvSpPr/>
                <p:nvPr>
                  <p:custDataLst>
                    <p:tags r:id="rId99"/>
                  </p:custDataLst>
                </p:nvPr>
              </p:nvSpPr>
              <p:spPr>
                <a:xfrm>
                  <a:off x="15866798" y="-14664244"/>
                  <a:ext cx="101685" cy="152445"/>
                </a:xfrm>
                <a:custGeom>
                  <a:avLst/>
                  <a:gdLst>
                    <a:gd name="connsiteX0" fmla="*/ 59136 w 101685"/>
                    <a:gd name="connsiteY0" fmla="*/ 24010 h 152445"/>
                    <a:gd name="connsiteX1" fmla="*/ 53822 w 101685"/>
                    <a:gd name="connsiteY1" fmla="*/ 19056 h 152445"/>
                    <a:gd name="connsiteX2" fmla="*/ 19066 w 101685"/>
                    <a:gd name="connsiteY2" fmla="*/ 30395 h 152445"/>
                    <a:gd name="connsiteX3" fmla="*/ 19066 w 101685"/>
                    <a:gd name="connsiteY3" fmla="*/ 36778 h 152445"/>
                    <a:gd name="connsiteX4" fmla="*/ 44774 w 101685"/>
                    <a:gd name="connsiteY4" fmla="*/ 31815 h 152445"/>
                    <a:gd name="connsiteX5" fmla="*/ 44774 w 101685"/>
                    <a:gd name="connsiteY5" fmla="*/ 122195 h 152445"/>
                    <a:gd name="connsiteX6" fmla="*/ 27042 w 101685"/>
                    <a:gd name="connsiteY6" fmla="*/ 130341 h 152445"/>
                    <a:gd name="connsiteX7" fmla="*/ 20305 w 101685"/>
                    <a:gd name="connsiteY7" fmla="*/ 130341 h 152445"/>
                    <a:gd name="connsiteX8" fmla="*/ 20305 w 101685"/>
                    <a:gd name="connsiteY8" fmla="*/ 136725 h 152445"/>
                    <a:gd name="connsiteX9" fmla="*/ 51868 w 101685"/>
                    <a:gd name="connsiteY9" fmla="*/ 136018 h 152445"/>
                    <a:gd name="connsiteX10" fmla="*/ 83605 w 101685"/>
                    <a:gd name="connsiteY10" fmla="*/ 136725 h 152445"/>
                    <a:gd name="connsiteX11" fmla="*/ 83605 w 101685"/>
                    <a:gd name="connsiteY11" fmla="*/ 130341 h 152445"/>
                    <a:gd name="connsiteX12" fmla="*/ 76868 w 101685"/>
                    <a:gd name="connsiteY12" fmla="*/ 130341 h 152445"/>
                    <a:gd name="connsiteX13" fmla="*/ 59136 w 101685"/>
                    <a:gd name="connsiteY13" fmla="*/ 122195 h 152445"/>
                    <a:gd name="connsiteX14" fmla="*/ 59136 w 101685"/>
                    <a:gd name="connsiteY14" fmla="*/ 24010 h 152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685" h="152445">
                      <a:moveTo>
                        <a:pt x="59136" y="24010"/>
                      </a:moveTo>
                      <a:cubicBezTo>
                        <a:pt x="59136" y="19231"/>
                        <a:pt x="58787" y="19056"/>
                        <a:pt x="53822" y="19056"/>
                      </a:cubicBezTo>
                      <a:cubicBezTo>
                        <a:pt x="42470" y="30220"/>
                        <a:pt x="26334" y="30395"/>
                        <a:pt x="19066" y="30395"/>
                      </a:cubicBezTo>
                      <a:lnTo>
                        <a:pt x="19066" y="36778"/>
                      </a:lnTo>
                      <a:cubicBezTo>
                        <a:pt x="23324" y="36778"/>
                        <a:pt x="35026" y="36778"/>
                        <a:pt x="44774" y="31815"/>
                      </a:cubicBezTo>
                      <a:lnTo>
                        <a:pt x="44774" y="122195"/>
                      </a:lnTo>
                      <a:cubicBezTo>
                        <a:pt x="44774" y="128038"/>
                        <a:pt x="44774" y="130341"/>
                        <a:pt x="27042" y="130341"/>
                      </a:cubicBezTo>
                      <a:lnTo>
                        <a:pt x="20305" y="130341"/>
                      </a:lnTo>
                      <a:lnTo>
                        <a:pt x="20305" y="136725"/>
                      </a:lnTo>
                      <a:cubicBezTo>
                        <a:pt x="23499" y="136550"/>
                        <a:pt x="45305" y="136018"/>
                        <a:pt x="51868" y="136018"/>
                      </a:cubicBezTo>
                      <a:cubicBezTo>
                        <a:pt x="57365" y="136018"/>
                        <a:pt x="79704" y="136550"/>
                        <a:pt x="83605" y="136725"/>
                      </a:cubicBezTo>
                      <a:lnTo>
                        <a:pt x="83605" y="130341"/>
                      </a:lnTo>
                      <a:lnTo>
                        <a:pt x="76868" y="130341"/>
                      </a:lnTo>
                      <a:cubicBezTo>
                        <a:pt x="59136" y="130341"/>
                        <a:pt x="59136" y="128038"/>
                        <a:pt x="59136" y="122195"/>
                      </a:cubicBezTo>
                      <a:lnTo>
                        <a:pt x="59136" y="240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800"/>
                </a:p>
              </p:txBody>
            </p:sp>
          </p:grpSp>
          <p:sp>
            <p:nvSpPr>
              <p:cNvPr id="275" name="Text Box 54 1 2 2">
                <a:extLst>
                  <a:ext uri="{FF2B5EF4-FFF2-40B4-BE49-F238E27FC236}">
                    <a16:creationId xmlns:a16="http://schemas.microsoft.com/office/drawing/2014/main" id="{1C681C69-24B3-4D12-A236-2D1779E5E0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80120" y="2202257"/>
                <a:ext cx="14285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r>
                  <a:rPr lang="fr-FR" altLang="en-US" sz="1400" dirty="0" err="1">
                    <a:solidFill>
                      <a:schemeClr val="accent2"/>
                    </a:solidFill>
                    <a:latin typeface="Arial" panose="020B0604020202020204" pitchFamily="34" charset="0"/>
                  </a:rPr>
                  <a:t>Dynkin</a:t>
                </a:r>
                <a:r>
                  <a:rPr lang="fr-FR" altLang="en-US" sz="1400" dirty="0">
                    <a:solidFill>
                      <a:schemeClr val="accent2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fr-FR" altLang="en-US" sz="1400" dirty="0" err="1">
                    <a:solidFill>
                      <a:schemeClr val="accent2"/>
                    </a:solidFill>
                    <a:latin typeface="Arial" panose="020B0604020202020204" pitchFamily="34" charset="0"/>
                  </a:rPr>
                  <a:t>diagram</a:t>
                </a:r>
                <a:endParaRPr lang="fr-FR" altLang="en-US" sz="1400" dirty="0">
                  <a:solidFill>
                    <a:schemeClr val="accent2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13" name="Groupe 12">
            <a:extLst>
              <a:ext uri="{FF2B5EF4-FFF2-40B4-BE49-F238E27FC236}">
                <a16:creationId xmlns:a16="http://schemas.microsoft.com/office/drawing/2014/main" id="{C55D57FE-FA10-4BFF-8005-441FDA786A4A}"/>
              </a:ext>
            </a:extLst>
          </p:cNvPr>
          <p:cNvGrpSpPr/>
          <p:nvPr/>
        </p:nvGrpSpPr>
        <p:grpSpPr>
          <a:xfrm>
            <a:off x="590527" y="2882456"/>
            <a:ext cx="3434184" cy="1113406"/>
            <a:chOff x="590527" y="2882456"/>
            <a:chExt cx="3434184" cy="1113406"/>
          </a:xfrm>
        </p:grpSpPr>
        <p:grpSp>
          <p:nvGrpSpPr>
            <p:cNvPr id="225763" name="Groupe 225762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E_{mn} = \begin{pmatrix} -b_{\dot{\alpha}} b_{\dot{\beta}}^{\dagger} &amp; -b_{\dot{\alpha}} f_b &amp; -b_{\dot{\alpha}} a_{\beta} \\ f_a^{\dagger} b_{\dot{\beta}}^{\dagger} &amp; f_a^{\dagger} f_b &amp; f_a^{\dagger} a_{\beta} \\ a_{\alpha}^{\dagger} b_{\dot{\beta}}^{\dagger} &amp; a_{\alpha}^{\dagger} f_b &amp; a_{\alpha}^{\dagger} a_{\beta} \end{pmatrix}&#10;\end{align*}&#10;&#10;\end{document}" title="IguanaTex Vector Display">
              <a:extLst>
                <a:ext uri="{FF2B5EF4-FFF2-40B4-BE49-F238E27FC236}">
                  <a16:creationId xmlns:a16="http://schemas.microsoft.com/office/drawing/2014/main" id="{219FDE8A-4299-42E4-9AEC-4D7569CDD42F}"/>
                </a:ext>
              </a:extLst>
            </p:cNvPr>
            <p:cNvGrpSpPr>
              <a:grpSpLocks noChangeAspect="1"/>
            </p:cNvGrpSpPr>
            <p:nvPr>
              <p:custDataLst>
                <p:tags r:id="rId22"/>
              </p:custDataLst>
            </p:nvPr>
          </p:nvGrpSpPr>
          <p:grpSpPr>
            <a:xfrm>
              <a:off x="590527" y="2882456"/>
              <a:ext cx="3434184" cy="1113406"/>
              <a:chOff x="6182159" y="-13768920"/>
              <a:chExt cx="3822612" cy="1239339"/>
            </a:xfrm>
          </p:grpSpPr>
          <p:sp>
            <p:nvSpPr>
              <p:cNvPr id="3732" name="Forme libre : forme 3731">
                <a:extLst>
                  <a:ext uri="{FF2B5EF4-FFF2-40B4-BE49-F238E27FC236}">
                    <a16:creationId xmlns:a16="http://schemas.microsoft.com/office/drawing/2014/main" id="{F3725884-5D0B-48FD-9064-9AE5E119E336}"/>
                  </a:ext>
                </a:extLst>
              </p:cNvPr>
              <p:cNvSpPr/>
              <p:nvPr>
                <p:custDataLst>
                  <p:tags r:id="rId23"/>
                </p:custDataLst>
              </p:nvPr>
            </p:nvSpPr>
            <p:spPr>
              <a:xfrm>
                <a:off x="6182159" y="-13270481"/>
                <a:ext cx="203371" cy="203260"/>
              </a:xfrm>
              <a:custGeom>
                <a:avLst/>
                <a:gdLst>
                  <a:gd name="connsiteX0" fmla="*/ 188730 w 203370"/>
                  <a:gd name="connsiteY0" fmla="*/ 132191 h 203260"/>
                  <a:gd name="connsiteX1" fmla="*/ 190001 w 203370"/>
                  <a:gd name="connsiteY1" fmla="*/ 128649 h 203260"/>
                  <a:gd name="connsiteX2" fmla="*/ 186958 w 203370"/>
                  <a:gd name="connsiteY2" fmla="*/ 125862 h 203260"/>
                  <a:gd name="connsiteX3" fmla="*/ 183669 w 203370"/>
                  <a:gd name="connsiteY3" fmla="*/ 128903 h 203260"/>
                  <a:gd name="connsiteX4" fmla="*/ 114531 w 203370"/>
                  <a:gd name="connsiteY4" fmla="*/ 183315 h 203260"/>
                  <a:gd name="connsiteX5" fmla="*/ 77567 w 203370"/>
                  <a:gd name="connsiteY5" fmla="*/ 183315 h 203260"/>
                  <a:gd name="connsiteX6" fmla="*/ 71990 w 203370"/>
                  <a:gd name="connsiteY6" fmla="*/ 183062 h 203260"/>
                  <a:gd name="connsiteX7" fmla="*/ 68701 w 203370"/>
                  <a:gd name="connsiteY7" fmla="*/ 180528 h 203260"/>
                  <a:gd name="connsiteX8" fmla="*/ 69965 w 203370"/>
                  <a:gd name="connsiteY8" fmla="*/ 174708 h 203260"/>
                  <a:gd name="connsiteX9" fmla="*/ 87187 w 203370"/>
                  <a:gd name="connsiteY9" fmla="*/ 105616 h 203260"/>
                  <a:gd name="connsiteX10" fmla="*/ 112259 w 203370"/>
                  <a:gd name="connsiteY10" fmla="*/ 105616 h 203260"/>
                  <a:gd name="connsiteX11" fmla="*/ 133780 w 203370"/>
                  <a:gd name="connsiteY11" fmla="*/ 117256 h 203260"/>
                  <a:gd name="connsiteX12" fmla="*/ 132008 w 203370"/>
                  <a:gd name="connsiteY12" fmla="*/ 129657 h 203260"/>
                  <a:gd name="connsiteX13" fmla="*/ 131246 w 203370"/>
                  <a:gd name="connsiteY13" fmla="*/ 132445 h 203260"/>
                  <a:gd name="connsiteX14" fmla="*/ 134542 w 203370"/>
                  <a:gd name="connsiteY14" fmla="*/ 135224 h 203260"/>
                  <a:gd name="connsiteX15" fmla="*/ 138340 w 203370"/>
                  <a:gd name="connsiteY15" fmla="*/ 130166 h 203260"/>
                  <a:gd name="connsiteX16" fmla="*/ 152774 w 203370"/>
                  <a:gd name="connsiteY16" fmla="*/ 70942 h 203260"/>
                  <a:gd name="connsiteX17" fmla="*/ 149732 w 203370"/>
                  <a:gd name="connsiteY17" fmla="*/ 68156 h 203260"/>
                  <a:gd name="connsiteX18" fmla="*/ 146189 w 203370"/>
                  <a:gd name="connsiteY18" fmla="*/ 72713 h 203260"/>
                  <a:gd name="connsiteX19" fmla="*/ 113014 w 203370"/>
                  <a:gd name="connsiteY19" fmla="*/ 97772 h 203260"/>
                  <a:gd name="connsiteX20" fmla="*/ 89213 w 203370"/>
                  <a:gd name="connsiteY20" fmla="*/ 97772 h 203260"/>
                  <a:gd name="connsiteX21" fmla="*/ 104403 w 203370"/>
                  <a:gd name="connsiteY21" fmla="*/ 36778 h 203260"/>
                  <a:gd name="connsiteX22" fmla="*/ 118082 w 203370"/>
                  <a:gd name="connsiteY22" fmla="*/ 26909 h 203260"/>
                  <a:gd name="connsiteX23" fmla="*/ 153783 w 203370"/>
                  <a:gd name="connsiteY23" fmla="*/ 26909 h 203260"/>
                  <a:gd name="connsiteX24" fmla="*/ 192273 w 203370"/>
                  <a:gd name="connsiteY24" fmla="*/ 54999 h 203260"/>
                  <a:gd name="connsiteX25" fmla="*/ 191264 w 203370"/>
                  <a:gd name="connsiteY25" fmla="*/ 68410 h 203260"/>
                  <a:gd name="connsiteX26" fmla="*/ 191010 w 203370"/>
                  <a:gd name="connsiteY26" fmla="*/ 72968 h 203260"/>
                  <a:gd name="connsiteX27" fmla="*/ 194052 w 203370"/>
                  <a:gd name="connsiteY27" fmla="*/ 76001 h 203260"/>
                  <a:gd name="connsiteX28" fmla="*/ 197595 w 203370"/>
                  <a:gd name="connsiteY28" fmla="*/ 69680 h 203260"/>
                  <a:gd name="connsiteX29" fmla="*/ 202656 w 203370"/>
                  <a:gd name="connsiteY29" fmla="*/ 25891 h 203260"/>
                  <a:gd name="connsiteX30" fmla="*/ 195824 w 203370"/>
                  <a:gd name="connsiteY30" fmla="*/ 19056 h 203260"/>
                  <a:gd name="connsiteX31" fmla="*/ 67939 w 203370"/>
                  <a:gd name="connsiteY31" fmla="*/ 19056 h 203260"/>
                  <a:gd name="connsiteX32" fmla="*/ 60344 w 203370"/>
                  <a:gd name="connsiteY32" fmla="*/ 24120 h 203260"/>
                  <a:gd name="connsiteX33" fmla="*/ 67438 w 203370"/>
                  <a:gd name="connsiteY33" fmla="*/ 26909 h 203260"/>
                  <a:gd name="connsiteX34" fmla="*/ 83898 w 203370"/>
                  <a:gd name="connsiteY34" fmla="*/ 31457 h 203260"/>
                  <a:gd name="connsiteX35" fmla="*/ 82627 w 203370"/>
                  <a:gd name="connsiteY35" fmla="*/ 37531 h 203260"/>
                  <a:gd name="connsiteX36" fmla="*/ 49207 w 203370"/>
                  <a:gd name="connsiteY36" fmla="*/ 171422 h 203260"/>
                  <a:gd name="connsiteX37" fmla="*/ 26160 w 203370"/>
                  <a:gd name="connsiteY37" fmla="*/ 183315 h 203260"/>
                  <a:gd name="connsiteX38" fmla="*/ 19066 w 203370"/>
                  <a:gd name="connsiteY38" fmla="*/ 188119 h 203260"/>
                  <a:gd name="connsiteX39" fmla="*/ 26160 w 203370"/>
                  <a:gd name="connsiteY39" fmla="*/ 191160 h 203260"/>
                  <a:gd name="connsiteX40" fmla="*/ 157580 w 203370"/>
                  <a:gd name="connsiteY40" fmla="*/ 191160 h 203260"/>
                  <a:gd name="connsiteX41" fmla="*/ 165437 w 203370"/>
                  <a:gd name="connsiteY41" fmla="*/ 186856 h 203260"/>
                  <a:gd name="connsiteX42" fmla="*/ 188730 w 203370"/>
                  <a:gd name="connsiteY42" fmla="*/ 132191 h 20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03370" h="203260">
                    <a:moveTo>
                      <a:pt x="188730" y="132191"/>
                    </a:moveTo>
                    <a:cubicBezTo>
                      <a:pt x="189238" y="130929"/>
                      <a:pt x="190001" y="129150"/>
                      <a:pt x="190001" y="128649"/>
                    </a:cubicBezTo>
                    <a:cubicBezTo>
                      <a:pt x="190001" y="128396"/>
                      <a:pt x="190001" y="125862"/>
                      <a:pt x="186958" y="125862"/>
                    </a:cubicBezTo>
                    <a:cubicBezTo>
                      <a:pt x="184678" y="125862"/>
                      <a:pt x="184170" y="127379"/>
                      <a:pt x="183669" y="128903"/>
                    </a:cubicBezTo>
                    <a:cubicBezTo>
                      <a:pt x="167209" y="166356"/>
                      <a:pt x="157835" y="183315"/>
                      <a:pt x="114531" y="183315"/>
                    </a:cubicBezTo>
                    <a:lnTo>
                      <a:pt x="77567" y="183315"/>
                    </a:lnTo>
                    <a:cubicBezTo>
                      <a:pt x="74016" y="183315"/>
                      <a:pt x="73515" y="183315"/>
                      <a:pt x="71990" y="183062"/>
                    </a:cubicBezTo>
                    <a:cubicBezTo>
                      <a:pt x="69464" y="182807"/>
                      <a:pt x="68701" y="182553"/>
                      <a:pt x="68701" y="180528"/>
                    </a:cubicBezTo>
                    <a:cubicBezTo>
                      <a:pt x="68701" y="179774"/>
                      <a:pt x="68701" y="179266"/>
                      <a:pt x="69965" y="174708"/>
                    </a:cubicBezTo>
                    <a:lnTo>
                      <a:pt x="87187" y="105616"/>
                    </a:lnTo>
                    <a:lnTo>
                      <a:pt x="112259" y="105616"/>
                    </a:lnTo>
                    <a:cubicBezTo>
                      <a:pt x="133780" y="105616"/>
                      <a:pt x="133780" y="110928"/>
                      <a:pt x="133780" y="117256"/>
                    </a:cubicBezTo>
                    <a:cubicBezTo>
                      <a:pt x="133780" y="119027"/>
                      <a:pt x="133780" y="122068"/>
                      <a:pt x="132008" y="129657"/>
                    </a:cubicBezTo>
                    <a:cubicBezTo>
                      <a:pt x="131500" y="130929"/>
                      <a:pt x="131246" y="131682"/>
                      <a:pt x="131246" y="132445"/>
                    </a:cubicBezTo>
                    <a:cubicBezTo>
                      <a:pt x="131246" y="133708"/>
                      <a:pt x="132263" y="135224"/>
                      <a:pt x="134542" y="135224"/>
                    </a:cubicBezTo>
                    <a:cubicBezTo>
                      <a:pt x="136568" y="135224"/>
                      <a:pt x="137323" y="133962"/>
                      <a:pt x="138340" y="130166"/>
                    </a:cubicBezTo>
                    <a:lnTo>
                      <a:pt x="152774" y="70942"/>
                    </a:lnTo>
                    <a:cubicBezTo>
                      <a:pt x="152774" y="69426"/>
                      <a:pt x="151503" y="68156"/>
                      <a:pt x="149732" y="68156"/>
                    </a:cubicBezTo>
                    <a:cubicBezTo>
                      <a:pt x="147452" y="68156"/>
                      <a:pt x="146952" y="69680"/>
                      <a:pt x="146189" y="72713"/>
                    </a:cubicBezTo>
                    <a:cubicBezTo>
                      <a:pt x="140874" y="91952"/>
                      <a:pt x="136314" y="97772"/>
                      <a:pt x="113014" y="97772"/>
                    </a:cubicBezTo>
                    <a:lnTo>
                      <a:pt x="89213" y="97772"/>
                    </a:lnTo>
                    <a:lnTo>
                      <a:pt x="104403" y="36778"/>
                    </a:lnTo>
                    <a:cubicBezTo>
                      <a:pt x="106682" y="27917"/>
                      <a:pt x="106936" y="26909"/>
                      <a:pt x="118082" y="26909"/>
                    </a:cubicBezTo>
                    <a:lnTo>
                      <a:pt x="153783" y="26909"/>
                    </a:lnTo>
                    <a:cubicBezTo>
                      <a:pt x="184678" y="26909"/>
                      <a:pt x="192273" y="34244"/>
                      <a:pt x="192273" y="54999"/>
                    </a:cubicBezTo>
                    <a:cubicBezTo>
                      <a:pt x="192273" y="61073"/>
                      <a:pt x="192273" y="61582"/>
                      <a:pt x="191264" y="68410"/>
                    </a:cubicBezTo>
                    <a:cubicBezTo>
                      <a:pt x="191264" y="69927"/>
                      <a:pt x="191010" y="71705"/>
                      <a:pt x="191010" y="72968"/>
                    </a:cubicBezTo>
                    <a:cubicBezTo>
                      <a:pt x="191010" y="74230"/>
                      <a:pt x="191772" y="76001"/>
                      <a:pt x="194052" y="76001"/>
                    </a:cubicBezTo>
                    <a:cubicBezTo>
                      <a:pt x="196833" y="76001"/>
                      <a:pt x="197087" y="74484"/>
                      <a:pt x="197595" y="69680"/>
                    </a:cubicBezTo>
                    <a:lnTo>
                      <a:pt x="202656" y="25891"/>
                    </a:lnTo>
                    <a:cubicBezTo>
                      <a:pt x="203418" y="19056"/>
                      <a:pt x="202155" y="19056"/>
                      <a:pt x="195824" y="19056"/>
                    </a:cubicBezTo>
                    <a:lnTo>
                      <a:pt x="67939" y="19056"/>
                    </a:lnTo>
                    <a:cubicBezTo>
                      <a:pt x="62878" y="19056"/>
                      <a:pt x="60344" y="19056"/>
                      <a:pt x="60344" y="24120"/>
                    </a:cubicBezTo>
                    <a:cubicBezTo>
                      <a:pt x="60344" y="26909"/>
                      <a:pt x="62624" y="26909"/>
                      <a:pt x="67438" y="26909"/>
                    </a:cubicBezTo>
                    <a:cubicBezTo>
                      <a:pt x="76804" y="26909"/>
                      <a:pt x="83898" y="26909"/>
                      <a:pt x="83898" y="31457"/>
                    </a:cubicBezTo>
                    <a:cubicBezTo>
                      <a:pt x="83898" y="32474"/>
                      <a:pt x="83898" y="32981"/>
                      <a:pt x="82627" y="37531"/>
                    </a:cubicBezTo>
                    <a:lnTo>
                      <a:pt x="49207" y="171422"/>
                    </a:lnTo>
                    <a:cubicBezTo>
                      <a:pt x="46672" y="181291"/>
                      <a:pt x="46164" y="183315"/>
                      <a:pt x="26160" y="183315"/>
                    </a:cubicBezTo>
                    <a:cubicBezTo>
                      <a:pt x="21855" y="183315"/>
                      <a:pt x="19066" y="183315"/>
                      <a:pt x="19066" y="188119"/>
                    </a:cubicBezTo>
                    <a:cubicBezTo>
                      <a:pt x="19066" y="191160"/>
                      <a:pt x="21346" y="191160"/>
                      <a:pt x="26160" y="191160"/>
                    </a:cubicBezTo>
                    <a:lnTo>
                      <a:pt x="157580" y="191160"/>
                    </a:lnTo>
                    <a:cubicBezTo>
                      <a:pt x="163412" y="191160"/>
                      <a:pt x="163658" y="190905"/>
                      <a:pt x="165437" y="186856"/>
                    </a:cubicBezTo>
                    <a:lnTo>
                      <a:pt x="188730" y="13219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33" name="Forme libre : forme 3732">
                <a:extLst>
                  <a:ext uri="{FF2B5EF4-FFF2-40B4-BE49-F238E27FC236}">
                    <a16:creationId xmlns:a16="http://schemas.microsoft.com/office/drawing/2014/main" id="{7BA2BA2E-0087-4270-95E2-E0271512ABF4}"/>
                  </a:ext>
                </a:extLst>
              </p:cNvPr>
              <p:cNvSpPr/>
              <p:nvPr>
                <p:custDataLst>
                  <p:tags r:id="rId24"/>
                </p:custDataLst>
              </p:nvPr>
            </p:nvSpPr>
            <p:spPr>
              <a:xfrm>
                <a:off x="6367822" y="-13138570"/>
                <a:ext cx="305056" cy="101630"/>
              </a:xfrm>
              <a:custGeom>
                <a:avLst/>
                <a:gdLst>
                  <a:gd name="connsiteX0" fmla="*/ 87688 w 305056"/>
                  <a:gd name="connsiteY0" fmla="*/ 82852 h 101630"/>
                  <a:gd name="connsiteX1" fmla="*/ 85201 w 305056"/>
                  <a:gd name="connsiteY1" fmla="*/ 93309 h 101630"/>
                  <a:gd name="connsiteX2" fmla="*/ 91231 w 305056"/>
                  <a:gd name="connsiteY2" fmla="*/ 98978 h 101630"/>
                  <a:gd name="connsiteX3" fmla="*/ 98150 w 305056"/>
                  <a:gd name="connsiteY3" fmla="*/ 95080 h 101630"/>
                  <a:gd name="connsiteX4" fmla="*/ 101344 w 305056"/>
                  <a:gd name="connsiteY4" fmla="*/ 84091 h 101630"/>
                  <a:gd name="connsiteX5" fmla="*/ 105244 w 305056"/>
                  <a:gd name="connsiteY5" fmla="*/ 68148 h 101630"/>
                  <a:gd name="connsiteX6" fmla="*/ 108255 w 305056"/>
                  <a:gd name="connsiteY6" fmla="*/ 56271 h 101630"/>
                  <a:gd name="connsiteX7" fmla="*/ 113753 w 305056"/>
                  <a:gd name="connsiteY7" fmla="*/ 42804 h 101630"/>
                  <a:gd name="connsiteX8" fmla="*/ 142121 w 305056"/>
                  <a:gd name="connsiteY8" fmla="*/ 24018 h 101630"/>
                  <a:gd name="connsiteX9" fmla="*/ 152584 w 305056"/>
                  <a:gd name="connsiteY9" fmla="*/ 36421 h 101630"/>
                  <a:gd name="connsiteX10" fmla="*/ 142121 w 305056"/>
                  <a:gd name="connsiteY10" fmla="*/ 74166 h 101630"/>
                  <a:gd name="connsiteX11" fmla="*/ 139460 w 305056"/>
                  <a:gd name="connsiteY11" fmla="*/ 83742 h 101630"/>
                  <a:gd name="connsiteX12" fmla="*/ 156310 w 305056"/>
                  <a:gd name="connsiteY12" fmla="*/ 98978 h 101630"/>
                  <a:gd name="connsiteX13" fmla="*/ 181842 w 305056"/>
                  <a:gd name="connsiteY13" fmla="*/ 71863 h 101630"/>
                  <a:gd name="connsiteX14" fmla="*/ 179006 w 305056"/>
                  <a:gd name="connsiteY14" fmla="*/ 69562 h 101630"/>
                  <a:gd name="connsiteX15" fmla="*/ 175638 w 305056"/>
                  <a:gd name="connsiteY15" fmla="*/ 72578 h 101630"/>
                  <a:gd name="connsiteX16" fmla="*/ 156842 w 305056"/>
                  <a:gd name="connsiteY16" fmla="*/ 94016 h 101630"/>
                  <a:gd name="connsiteX17" fmla="*/ 152409 w 305056"/>
                  <a:gd name="connsiteY17" fmla="*/ 87815 h 101630"/>
                  <a:gd name="connsiteX18" fmla="*/ 156484 w 305056"/>
                  <a:gd name="connsiteY18" fmla="*/ 73459 h 101630"/>
                  <a:gd name="connsiteX19" fmla="*/ 165882 w 305056"/>
                  <a:gd name="connsiteY19" fmla="*/ 39256 h 101630"/>
                  <a:gd name="connsiteX20" fmla="*/ 159320 w 305056"/>
                  <a:gd name="connsiteY20" fmla="*/ 23844 h 101630"/>
                  <a:gd name="connsiteX21" fmla="*/ 142828 w 305056"/>
                  <a:gd name="connsiteY21" fmla="*/ 19056 h 101630"/>
                  <a:gd name="connsiteX22" fmla="*/ 111449 w 305056"/>
                  <a:gd name="connsiteY22" fmla="*/ 36953 h 101630"/>
                  <a:gd name="connsiteX23" fmla="*/ 88395 w 305056"/>
                  <a:gd name="connsiteY23" fmla="*/ 19056 h 101630"/>
                  <a:gd name="connsiteX24" fmla="*/ 58429 w 305056"/>
                  <a:gd name="connsiteY24" fmla="*/ 35182 h 101630"/>
                  <a:gd name="connsiteX25" fmla="*/ 39459 w 305056"/>
                  <a:gd name="connsiteY25" fmla="*/ 19056 h 101630"/>
                  <a:gd name="connsiteX26" fmla="*/ 25453 w 305056"/>
                  <a:gd name="connsiteY26" fmla="*/ 28624 h 101630"/>
                  <a:gd name="connsiteX27" fmla="*/ 19066 w 305056"/>
                  <a:gd name="connsiteY27" fmla="*/ 46171 h 101630"/>
                  <a:gd name="connsiteX28" fmla="*/ 22077 w 305056"/>
                  <a:gd name="connsiteY28" fmla="*/ 48473 h 101630"/>
                  <a:gd name="connsiteX29" fmla="*/ 25985 w 305056"/>
                  <a:gd name="connsiteY29" fmla="*/ 43153 h 101630"/>
                  <a:gd name="connsiteX30" fmla="*/ 38926 w 305056"/>
                  <a:gd name="connsiteY30" fmla="*/ 24018 h 101630"/>
                  <a:gd name="connsiteX31" fmla="*/ 44774 w 305056"/>
                  <a:gd name="connsiteY31" fmla="*/ 32705 h 101630"/>
                  <a:gd name="connsiteX32" fmla="*/ 41937 w 305056"/>
                  <a:gd name="connsiteY32" fmla="*/ 47410 h 101630"/>
                  <a:gd name="connsiteX33" fmla="*/ 38037 w 305056"/>
                  <a:gd name="connsiteY33" fmla="*/ 63361 h 101630"/>
                  <a:gd name="connsiteX34" fmla="*/ 32365 w 305056"/>
                  <a:gd name="connsiteY34" fmla="*/ 86045 h 101630"/>
                  <a:gd name="connsiteX35" fmla="*/ 30593 w 305056"/>
                  <a:gd name="connsiteY35" fmla="*/ 93309 h 101630"/>
                  <a:gd name="connsiteX36" fmla="*/ 36623 w 305056"/>
                  <a:gd name="connsiteY36" fmla="*/ 98978 h 101630"/>
                  <a:gd name="connsiteX37" fmla="*/ 43534 w 305056"/>
                  <a:gd name="connsiteY37" fmla="*/ 95080 h 101630"/>
                  <a:gd name="connsiteX38" fmla="*/ 46727 w 305056"/>
                  <a:gd name="connsiteY38" fmla="*/ 84091 h 101630"/>
                  <a:gd name="connsiteX39" fmla="*/ 50628 w 305056"/>
                  <a:gd name="connsiteY39" fmla="*/ 68148 h 101630"/>
                  <a:gd name="connsiteX40" fmla="*/ 53639 w 305056"/>
                  <a:gd name="connsiteY40" fmla="*/ 56271 h 101630"/>
                  <a:gd name="connsiteX41" fmla="*/ 61091 w 305056"/>
                  <a:gd name="connsiteY41" fmla="*/ 40320 h 101630"/>
                  <a:gd name="connsiteX42" fmla="*/ 87688 w 305056"/>
                  <a:gd name="connsiteY42" fmla="*/ 24018 h 101630"/>
                  <a:gd name="connsiteX43" fmla="*/ 98150 w 305056"/>
                  <a:gd name="connsiteY43" fmla="*/ 36421 h 101630"/>
                  <a:gd name="connsiteX44" fmla="*/ 95131 w 305056"/>
                  <a:gd name="connsiteY44" fmla="*/ 53078 h 101630"/>
                  <a:gd name="connsiteX45" fmla="*/ 87688 w 305056"/>
                  <a:gd name="connsiteY45" fmla="*/ 82852 h 101630"/>
                  <a:gd name="connsiteX46" fmla="*/ 212076 w 305056"/>
                  <a:gd name="connsiteY46" fmla="*/ 86045 h 101630"/>
                  <a:gd name="connsiteX47" fmla="*/ 210304 w 305056"/>
                  <a:gd name="connsiteY47" fmla="*/ 93309 h 101630"/>
                  <a:gd name="connsiteX48" fmla="*/ 216334 w 305056"/>
                  <a:gd name="connsiteY48" fmla="*/ 98978 h 101630"/>
                  <a:gd name="connsiteX49" fmla="*/ 223245 w 305056"/>
                  <a:gd name="connsiteY49" fmla="*/ 95080 h 101630"/>
                  <a:gd name="connsiteX50" fmla="*/ 226439 w 305056"/>
                  <a:gd name="connsiteY50" fmla="*/ 84091 h 101630"/>
                  <a:gd name="connsiteX51" fmla="*/ 230339 w 305056"/>
                  <a:gd name="connsiteY51" fmla="*/ 68148 h 101630"/>
                  <a:gd name="connsiteX52" fmla="*/ 233350 w 305056"/>
                  <a:gd name="connsiteY52" fmla="*/ 56271 h 101630"/>
                  <a:gd name="connsiteX53" fmla="*/ 240802 w 305056"/>
                  <a:gd name="connsiteY53" fmla="*/ 40320 h 101630"/>
                  <a:gd name="connsiteX54" fmla="*/ 267399 w 305056"/>
                  <a:gd name="connsiteY54" fmla="*/ 24018 h 101630"/>
                  <a:gd name="connsiteX55" fmla="*/ 277862 w 305056"/>
                  <a:gd name="connsiteY55" fmla="*/ 36421 h 101630"/>
                  <a:gd name="connsiteX56" fmla="*/ 267399 w 305056"/>
                  <a:gd name="connsiteY56" fmla="*/ 74166 h 101630"/>
                  <a:gd name="connsiteX57" fmla="*/ 264738 w 305056"/>
                  <a:gd name="connsiteY57" fmla="*/ 83742 h 101630"/>
                  <a:gd name="connsiteX58" fmla="*/ 281579 w 305056"/>
                  <a:gd name="connsiteY58" fmla="*/ 98978 h 101630"/>
                  <a:gd name="connsiteX59" fmla="*/ 307119 w 305056"/>
                  <a:gd name="connsiteY59" fmla="*/ 71863 h 101630"/>
                  <a:gd name="connsiteX60" fmla="*/ 304275 w 305056"/>
                  <a:gd name="connsiteY60" fmla="*/ 69562 h 101630"/>
                  <a:gd name="connsiteX61" fmla="*/ 300906 w 305056"/>
                  <a:gd name="connsiteY61" fmla="*/ 72578 h 101630"/>
                  <a:gd name="connsiteX62" fmla="*/ 282112 w 305056"/>
                  <a:gd name="connsiteY62" fmla="*/ 94016 h 101630"/>
                  <a:gd name="connsiteX63" fmla="*/ 277679 w 305056"/>
                  <a:gd name="connsiteY63" fmla="*/ 87815 h 101630"/>
                  <a:gd name="connsiteX64" fmla="*/ 281762 w 305056"/>
                  <a:gd name="connsiteY64" fmla="*/ 73459 h 101630"/>
                  <a:gd name="connsiteX65" fmla="*/ 291160 w 305056"/>
                  <a:gd name="connsiteY65" fmla="*/ 39256 h 101630"/>
                  <a:gd name="connsiteX66" fmla="*/ 268105 w 305056"/>
                  <a:gd name="connsiteY66" fmla="*/ 19056 h 101630"/>
                  <a:gd name="connsiteX67" fmla="*/ 238140 w 305056"/>
                  <a:gd name="connsiteY67" fmla="*/ 35182 h 101630"/>
                  <a:gd name="connsiteX68" fmla="*/ 219170 w 305056"/>
                  <a:gd name="connsiteY68" fmla="*/ 19056 h 101630"/>
                  <a:gd name="connsiteX69" fmla="*/ 205164 w 305056"/>
                  <a:gd name="connsiteY69" fmla="*/ 28624 h 101630"/>
                  <a:gd name="connsiteX70" fmla="*/ 198777 w 305056"/>
                  <a:gd name="connsiteY70" fmla="*/ 46171 h 101630"/>
                  <a:gd name="connsiteX71" fmla="*/ 201788 w 305056"/>
                  <a:gd name="connsiteY71" fmla="*/ 48473 h 101630"/>
                  <a:gd name="connsiteX72" fmla="*/ 205697 w 305056"/>
                  <a:gd name="connsiteY72" fmla="*/ 43153 h 101630"/>
                  <a:gd name="connsiteX73" fmla="*/ 218637 w 305056"/>
                  <a:gd name="connsiteY73" fmla="*/ 24018 h 101630"/>
                  <a:gd name="connsiteX74" fmla="*/ 224484 w 305056"/>
                  <a:gd name="connsiteY74" fmla="*/ 32705 h 101630"/>
                  <a:gd name="connsiteX75" fmla="*/ 221649 w 305056"/>
                  <a:gd name="connsiteY75" fmla="*/ 47410 h 101630"/>
                  <a:gd name="connsiteX76" fmla="*/ 217748 w 305056"/>
                  <a:gd name="connsiteY76" fmla="*/ 63361 h 101630"/>
                  <a:gd name="connsiteX77" fmla="*/ 212076 w 305056"/>
                  <a:gd name="connsiteY77" fmla="*/ 86045 h 101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305056" h="101630">
                    <a:moveTo>
                      <a:pt x="87688" y="82852"/>
                    </a:moveTo>
                    <a:cubicBezTo>
                      <a:pt x="86798" y="86394"/>
                      <a:pt x="85201" y="92420"/>
                      <a:pt x="85201" y="93309"/>
                    </a:cubicBezTo>
                    <a:cubicBezTo>
                      <a:pt x="85201" y="97207"/>
                      <a:pt x="88395" y="98978"/>
                      <a:pt x="91231" y="98978"/>
                    </a:cubicBezTo>
                    <a:cubicBezTo>
                      <a:pt x="94424" y="98978"/>
                      <a:pt x="97261" y="96676"/>
                      <a:pt x="98150" y="95080"/>
                    </a:cubicBezTo>
                    <a:cubicBezTo>
                      <a:pt x="99032" y="93484"/>
                      <a:pt x="100454" y="87815"/>
                      <a:pt x="101344" y="84091"/>
                    </a:cubicBezTo>
                    <a:cubicBezTo>
                      <a:pt x="102226" y="80724"/>
                      <a:pt x="104180" y="72578"/>
                      <a:pt x="105244" y="68148"/>
                    </a:cubicBezTo>
                    <a:cubicBezTo>
                      <a:pt x="106301" y="64242"/>
                      <a:pt x="107365" y="60343"/>
                      <a:pt x="108255" y="56271"/>
                    </a:cubicBezTo>
                    <a:cubicBezTo>
                      <a:pt x="110209" y="48649"/>
                      <a:pt x="110209" y="48298"/>
                      <a:pt x="113753" y="42804"/>
                    </a:cubicBezTo>
                    <a:cubicBezTo>
                      <a:pt x="119425" y="34118"/>
                      <a:pt x="128291" y="24018"/>
                      <a:pt x="142121" y="24018"/>
                    </a:cubicBezTo>
                    <a:cubicBezTo>
                      <a:pt x="152052" y="24018"/>
                      <a:pt x="152584" y="32172"/>
                      <a:pt x="152584" y="36421"/>
                    </a:cubicBezTo>
                    <a:cubicBezTo>
                      <a:pt x="152584" y="47051"/>
                      <a:pt x="144957" y="66727"/>
                      <a:pt x="142121" y="74166"/>
                    </a:cubicBezTo>
                    <a:cubicBezTo>
                      <a:pt x="140175" y="79129"/>
                      <a:pt x="139460" y="80724"/>
                      <a:pt x="139460" y="83742"/>
                    </a:cubicBezTo>
                    <a:cubicBezTo>
                      <a:pt x="139460" y="93135"/>
                      <a:pt x="147261" y="98978"/>
                      <a:pt x="156310" y="98978"/>
                    </a:cubicBezTo>
                    <a:cubicBezTo>
                      <a:pt x="174041" y="98978"/>
                      <a:pt x="181842" y="74525"/>
                      <a:pt x="181842" y="71863"/>
                    </a:cubicBezTo>
                    <a:cubicBezTo>
                      <a:pt x="181842" y="69562"/>
                      <a:pt x="179538" y="69562"/>
                      <a:pt x="179006" y="69562"/>
                    </a:cubicBezTo>
                    <a:cubicBezTo>
                      <a:pt x="176520" y="69562"/>
                      <a:pt x="176345" y="70626"/>
                      <a:pt x="175638" y="72578"/>
                    </a:cubicBezTo>
                    <a:cubicBezTo>
                      <a:pt x="171555" y="86751"/>
                      <a:pt x="163928" y="94016"/>
                      <a:pt x="156842" y="94016"/>
                    </a:cubicBezTo>
                    <a:cubicBezTo>
                      <a:pt x="153116" y="94016"/>
                      <a:pt x="152409" y="91539"/>
                      <a:pt x="152409" y="87815"/>
                    </a:cubicBezTo>
                    <a:cubicBezTo>
                      <a:pt x="152409" y="83742"/>
                      <a:pt x="153291" y="81439"/>
                      <a:pt x="156484" y="73459"/>
                    </a:cubicBezTo>
                    <a:cubicBezTo>
                      <a:pt x="158613" y="67965"/>
                      <a:pt x="165882" y="49181"/>
                      <a:pt x="165882" y="39256"/>
                    </a:cubicBezTo>
                    <a:cubicBezTo>
                      <a:pt x="165882" y="36421"/>
                      <a:pt x="165882" y="28980"/>
                      <a:pt x="159320" y="23844"/>
                    </a:cubicBezTo>
                    <a:cubicBezTo>
                      <a:pt x="156310" y="21534"/>
                      <a:pt x="151162" y="19056"/>
                      <a:pt x="142828" y="19056"/>
                    </a:cubicBezTo>
                    <a:cubicBezTo>
                      <a:pt x="126876" y="19056"/>
                      <a:pt x="117121" y="29512"/>
                      <a:pt x="111449" y="36953"/>
                    </a:cubicBezTo>
                    <a:cubicBezTo>
                      <a:pt x="110027" y="21890"/>
                      <a:pt x="97435" y="19056"/>
                      <a:pt x="88395" y="19056"/>
                    </a:cubicBezTo>
                    <a:cubicBezTo>
                      <a:pt x="73682" y="19056"/>
                      <a:pt x="63752" y="28092"/>
                      <a:pt x="58429" y="35182"/>
                    </a:cubicBezTo>
                    <a:cubicBezTo>
                      <a:pt x="57190" y="22954"/>
                      <a:pt x="46727" y="19056"/>
                      <a:pt x="39459" y="19056"/>
                    </a:cubicBezTo>
                    <a:cubicBezTo>
                      <a:pt x="31832" y="19056"/>
                      <a:pt x="27757" y="24550"/>
                      <a:pt x="25453" y="28624"/>
                    </a:cubicBezTo>
                    <a:cubicBezTo>
                      <a:pt x="21552" y="35182"/>
                      <a:pt x="19066" y="45282"/>
                      <a:pt x="19066" y="46171"/>
                    </a:cubicBezTo>
                    <a:cubicBezTo>
                      <a:pt x="19066" y="48473"/>
                      <a:pt x="21552" y="48473"/>
                      <a:pt x="22077" y="48473"/>
                    </a:cubicBezTo>
                    <a:cubicBezTo>
                      <a:pt x="24563" y="48473"/>
                      <a:pt x="24738" y="47942"/>
                      <a:pt x="25985" y="43153"/>
                    </a:cubicBezTo>
                    <a:cubicBezTo>
                      <a:pt x="28639" y="32705"/>
                      <a:pt x="32007" y="24018"/>
                      <a:pt x="38926" y="24018"/>
                    </a:cubicBezTo>
                    <a:cubicBezTo>
                      <a:pt x="43534" y="24018"/>
                      <a:pt x="44774" y="27917"/>
                      <a:pt x="44774" y="32705"/>
                    </a:cubicBezTo>
                    <a:cubicBezTo>
                      <a:pt x="44774" y="36071"/>
                      <a:pt x="43185" y="42621"/>
                      <a:pt x="41937" y="47410"/>
                    </a:cubicBezTo>
                    <a:cubicBezTo>
                      <a:pt x="40698" y="52197"/>
                      <a:pt x="38926" y="59462"/>
                      <a:pt x="38037" y="63361"/>
                    </a:cubicBezTo>
                    <a:lnTo>
                      <a:pt x="32365" y="86045"/>
                    </a:lnTo>
                    <a:cubicBezTo>
                      <a:pt x="31658" y="88346"/>
                      <a:pt x="30593" y="92777"/>
                      <a:pt x="30593" y="93309"/>
                    </a:cubicBezTo>
                    <a:cubicBezTo>
                      <a:pt x="30593" y="97207"/>
                      <a:pt x="33787" y="98978"/>
                      <a:pt x="36623" y="98978"/>
                    </a:cubicBezTo>
                    <a:cubicBezTo>
                      <a:pt x="39808" y="98978"/>
                      <a:pt x="42652" y="96676"/>
                      <a:pt x="43534" y="95080"/>
                    </a:cubicBezTo>
                    <a:cubicBezTo>
                      <a:pt x="44424" y="93484"/>
                      <a:pt x="45838" y="87815"/>
                      <a:pt x="46727" y="84091"/>
                    </a:cubicBezTo>
                    <a:cubicBezTo>
                      <a:pt x="47617" y="80724"/>
                      <a:pt x="49564" y="72578"/>
                      <a:pt x="50628" y="68148"/>
                    </a:cubicBezTo>
                    <a:cubicBezTo>
                      <a:pt x="51693" y="64242"/>
                      <a:pt x="52757" y="60343"/>
                      <a:pt x="53639" y="56271"/>
                    </a:cubicBezTo>
                    <a:cubicBezTo>
                      <a:pt x="55593" y="49005"/>
                      <a:pt x="55951" y="47583"/>
                      <a:pt x="61091" y="40320"/>
                    </a:cubicBezTo>
                    <a:cubicBezTo>
                      <a:pt x="66056" y="33228"/>
                      <a:pt x="74389" y="24018"/>
                      <a:pt x="87688" y="24018"/>
                    </a:cubicBezTo>
                    <a:cubicBezTo>
                      <a:pt x="97968" y="24018"/>
                      <a:pt x="98150" y="33054"/>
                      <a:pt x="98150" y="36421"/>
                    </a:cubicBezTo>
                    <a:cubicBezTo>
                      <a:pt x="98150" y="40851"/>
                      <a:pt x="97618" y="43153"/>
                      <a:pt x="95131" y="53078"/>
                    </a:cubicBezTo>
                    <a:lnTo>
                      <a:pt x="87688" y="82852"/>
                    </a:lnTo>
                    <a:close/>
                    <a:moveTo>
                      <a:pt x="212076" y="86045"/>
                    </a:moveTo>
                    <a:cubicBezTo>
                      <a:pt x="211368" y="88346"/>
                      <a:pt x="210304" y="92777"/>
                      <a:pt x="210304" y="93309"/>
                    </a:cubicBezTo>
                    <a:cubicBezTo>
                      <a:pt x="210304" y="97207"/>
                      <a:pt x="213498" y="98978"/>
                      <a:pt x="216334" y="98978"/>
                    </a:cubicBezTo>
                    <a:cubicBezTo>
                      <a:pt x="219519" y="98978"/>
                      <a:pt x="222363" y="96676"/>
                      <a:pt x="223245" y="95080"/>
                    </a:cubicBezTo>
                    <a:cubicBezTo>
                      <a:pt x="224135" y="93484"/>
                      <a:pt x="225549" y="87815"/>
                      <a:pt x="226439" y="84091"/>
                    </a:cubicBezTo>
                    <a:cubicBezTo>
                      <a:pt x="227329" y="80724"/>
                      <a:pt x="229275" y="72578"/>
                      <a:pt x="230339" y="68148"/>
                    </a:cubicBezTo>
                    <a:cubicBezTo>
                      <a:pt x="231404" y="64242"/>
                      <a:pt x="232469" y="60343"/>
                      <a:pt x="233350" y="56271"/>
                    </a:cubicBezTo>
                    <a:cubicBezTo>
                      <a:pt x="235305" y="49005"/>
                      <a:pt x="235662" y="47583"/>
                      <a:pt x="240802" y="40320"/>
                    </a:cubicBezTo>
                    <a:cubicBezTo>
                      <a:pt x="245767" y="33228"/>
                      <a:pt x="254100" y="24018"/>
                      <a:pt x="267399" y="24018"/>
                    </a:cubicBezTo>
                    <a:cubicBezTo>
                      <a:pt x="277679" y="24018"/>
                      <a:pt x="277862" y="33054"/>
                      <a:pt x="277862" y="36421"/>
                    </a:cubicBezTo>
                    <a:cubicBezTo>
                      <a:pt x="277862" y="47051"/>
                      <a:pt x="270235" y="66727"/>
                      <a:pt x="267399" y="74166"/>
                    </a:cubicBezTo>
                    <a:cubicBezTo>
                      <a:pt x="265444" y="79129"/>
                      <a:pt x="264738" y="80724"/>
                      <a:pt x="264738" y="83742"/>
                    </a:cubicBezTo>
                    <a:cubicBezTo>
                      <a:pt x="264738" y="93135"/>
                      <a:pt x="272539" y="98978"/>
                      <a:pt x="281579" y="98978"/>
                    </a:cubicBezTo>
                    <a:cubicBezTo>
                      <a:pt x="299310" y="98978"/>
                      <a:pt x="307119" y="74525"/>
                      <a:pt x="307119" y="71863"/>
                    </a:cubicBezTo>
                    <a:cubicBezTo>
                      <a:pt x="307119" y="69562"/>
                      <a:pt x="304808" y="69562"/>
                      <a:pt x="304275" y="69562"/>
                    </a:cubicBezTo>
                    <a:cubicBezTo>
                      <a:pt x="301796" y="69562"/>
                      <a:pt x="301623" y="70626"/>
                      <a:pt x="300906" y="72578"/>
                    </a:cubicBezTo>
                    <a:cubicBezTo>
                      <a:pt x="296831" y="86751"/>
                      <a:pt x="289205" y="94016"/>
                      <a:pt x="282112" y="94016"/>
                    </a:cubicBezTo>
                    <a:cubicBezTo>
                      <a:pt x="278393" y="94016"/>
                      <a:pt x="277679" y="91539"/>
                      <a:pt x="277679" y="87815"/>
                    </a:cubicBezTo>
                    <a:cubicBezTo>
                      <a:pt x="277679" y="83742"/>
                      <a:pt x="278568" y="81439"/>
                      <a:pt x="281762" y="73459"/>
                    </a:cubicBezTo>
                    <a:cubicBezTo>
                      <a:pt x="283892" y="67965"/>
                      <a:pt x="291160" y="49181"/>
                      <a:pt x="291160" y="39256"/>
                    </a:cubicBezTo>
                    <a:cubicBezTo>
                      <a:pt x="291160" y="22066"/>
                      <a:pt x="277503" y="19056"/>
                      <a:pt x="268105" y="19056"/>
                    </a:cubicBezTo>
                    <a:cubicBezTo>
                      <a:pt x="253393" y="19056"/>
                      <a:pt x="243463" y="28092"/>
                      <a:pt x="238140" y="35182"/>
                    </a:cubicBezTo>
                    <a:cubicBezTo>
                      <a:pt x="236901" y="22954"/>
                      <a:pt x="226439" y="19056"/>
                      <a:pt x="219170" y="19056"/>
                    </a:cubicBezTo>
                    <a:cubicBezTo>
                      <a:pt x="211543" y="19056"/>
                      <a:pt x="207468" y="24550"/>
                      <a:pt x="205164" y="28624"/>
                    </a:cubicBezTo>
                    <a:cubicBezTo>
                      <a:pt x="201264" y="35182"/>
                      <a:pt x="198777" y="45282"/>
                      <a:pt x="198777" y="46171"/>
                    </a:cubicBezTo>
                    <a:cubicBezTo>
                      <a:pt x="198777" y="48473"/>
                      <a:pt x="201264" y="48473"/>
                      <a:pt x="201788" y="48473"/>
                    </a:cubicBezTo>
                    <a:cubicBezTo>
                      <a:pt x="204275" y="48473"/>
                      <a:pt x="204449" y="47942"/>
                      <a:pt x="205697" y="43153"/>
                    </a:cubicBezTo>
                    <a:cubicBezTo>
                      <a:pt x="208350" y="32705"/>
                      <a:pt x="211718" y="24018"/>
                      <a:pt x="218637" y="24018"/>
                    </a:cubicBezTo>
                    <a:cubicBezTo>
                      <a:pt x="223245" y="24018"/>
                      <a:pt x="224484" y="27917"/>
                      <a:pt x="224484" y="32705"/>
                    </a:cubicBezTo>
                    <a:cubicBezTo>
                      <a:pt x="224484" y="36071"/>
                      <a:pt x="222896" y="42621"/>
                      <a:pt x="221649" y="47410"/>
                    </a:cubicBezTo>
                    <a:cubicBezTo>
                      <a:pt x="220409" y="52197"/>
                      <a:pt x="218637" y="59462"/>
                      <a:pt x="217748" y="63361"/>
                    </a:cubicBezTo>
                    <a:lnTo>
                      <a:pt x="212076" y="8604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34" name="Forme libre : forme 3733">
                <a:extLst>
                  <a:ext uri="{FF2B5EF4-FFF2-40B4-BE49-F238E27FC236}">
                    <a16:creationId xmlns:a16="http://schemas.microsoft.com/office/drawing/2014/main" id="{5CE226A1-4408-499D-B96C-BF61C6DDA973}"/>
                  </a:ext>
                </a:extLst>
              </p:cNvPr>
              <p:cNvSpPr/>
              <p:nvPr>
                <p:custDataLst>
                  <p:tags r:id="rId25"/>
                </p:custDataLst>
              </p:nvPr>
            </p:nvSpPr>
            <p:spPr>
              <a:xfrm>
                <a:off x="6761597" y="-13191258"/>
                <a:ext cx="203371" cy="76223"/>
              </a:xfrm>
              <a:custGeom>
                <a:avLst/>
                <a:gdLst>
                  <a:gd name="connsiteX0" fmla="*/ 178855 w 203370"/>
                  <a:gd name="connsiteY0" fmla="*/ 29179 h 76222"/>
                  <a:gd name="connsiteX1" fmla="*/ 187467 w 203370"/>
                  <a:gd name="connsiteY1" fmla="*/ 24114 h 76222"/>
                  <a:gd name="connsiteX2" fmla="*/ 179110 w 203370"/>
                  <a:gd name="connsiteY2" fmla="*/ 19056 h 76222"/>
                  <a:gd name="connsiteX3" fmla="*/ 27423 w 203370"/>
                  <a:gd name="connsiteY3" fmla="*/ 19056 h 76222"/>
                  <a:gd name="connsiteX4" fmla="*/ 19066 w 203370"/>
                  <a:gd name="connsiteY4" fmla="*/ 24114 h 76222"/>
                  <a:gd name="connsiteX5" fmla="*/ 27677 w 203370"/>
                  <a:gd name="connsiteY5" fmla="*/ 29179 h 76222"/>
                  <a:gd name="connsiteX6" fmla="*/ 178855 w 203370"/>
                  <a:gd name="connsiteY6" fmla="*/ 29179 h 76222"/>
                  <a:gd name="connsiteX7" fmla="*/ 179110 w 203370"/>
                  <a:gd name="connsiteY7" fmla="*/ 78279 h 76222"/>
                  <a:gd name="connsiteX8" fmla="*/ 187467 w 203370"/>
                  <a:gd name="connsiteY8" fmla="*/ 73214 h 76222"/>
                  <a:gd name="connsiteX9" fmla="*/ 178855 w 203370"/>
                  <a:gd name="connsiteY9" fmla="*/ 68148 h 76222"/>
                  <a:gd name="connsiteX10" fmla="*/ 27677 w 203370"/>
                  <a:gd name="connsiteY10" fmla="*/ 68148 h 76222"/>
                  <a:gd name="connsiteX11" fmla="*/ 19066 w 203370"/>
                  <a:gd name="connsiteY11" fmla="*/ 73214 h 76222"/>
                  <a:gd name="connsiteX12" fmla="*/ 27423 w 203370"/>
                  <a:gd name="connsiteY12" fmla="*/ 78279 h 76222"/>
                  <a:gd name="connsiteX13" fmla="*/ 179110 w 203370"/>
                  <a:gd name="connsiteY13" fmla="*/ 78279 h 7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3370" h="76222">
                    <a:moveTo>
                      <a:pt x="178855" y="29179"/>
                    </a:moveTo>
                    <a:cubicBezTo>
                      <a:pt x="182652" y="29179"/>
                      <a:pt x="187467" y="29179"/>
                      <a:pt x="187467" y="24114"/>
                    </a:cubicBezTo>
                    <a:cubicBezTo>
                      <a:pt x="187467" y="19056"/>
                      <a:pt x="182652" y="19056"/>
                      <a:pt x="179110" y="19056"/>
                    </a:cubicBezTo>
                    <a:lnTo>
                      <a:pt x="27423" y="19056"/>
                    </a:lnTo>
                    <a:cubicBezTo>
                      <a:pt x="23880" y="19056"/>
                      <a:pt x="19066" y="19056"/>
                      <a:pt x="19066" y="24114"/>
                    </a:cubicBezTo>
                    <a:cubicBezTo>
                      <a:pt x="19066" y="29179"/>
                      <a:pt x="23880" y="29179"/>
                      <a:pt x="27677" y="29179"/>
                    </a:cubicBezTo>
                    <a:lnTo>
                      <a:pt x="178855" y="29179"/>
                    </a:lnTo>
                    <a:close/>
                    <a:moveTo>
                      <a:pt x="179110" y="78279"/>
                    </a:moveTo>
                    <a:cubicBezTo>
                      <a:pt x="182652" y="78279"/>
                      <a:pt x="187467" y="78279"/>
                      <a:pt x="187467" y="73214"/>
                    </a:cubicBezTo>
                    <a:cubicBezTo>
                      <a:pt x="187467" y="68148"/>
                      <a:pt x="182652" y="68148"/>
                      <a:pt x="178855" y="68148"/>
                    </a:cubicBezTo>
                    <a:lnTo>
                      <a:pt x="27677" y="68148"/>
                    </a:lnTo>
                    <a:cubicBezTo>
                      <a:pt x="23880" y="68148"/>
                      <a:pt x="19066" y="68148"/>
                      <a:pt x="19066" y="73214"/>
                    </a:cubicBezTo>
                    <a:cubicBezTo>
                      <a:pt x="19066" y="78279"/>
                      <a:pt x="23880" y="78279"/>
                      <a:pt x="27423" y="78279"/>
                    </a:cubicBezTo>
                    <a:lnTo>
                      <a:pt x="179110" y="782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35" name="Forme libre : forme 3734">
                <a:extLst>
                  <a:ext uri="{FF2B5EF4-FFF2-40B4-BE49-F238E27FC236}">
                    <a16:creationId xmlns:a16="http://schemas.microsoft.com/office/drawing/2014/main" id="{B52C593B-2A17-4F70-958B-B3E408F13328}"/>
                  </a:ext>
                </a:extLst>
              </p:cNvPr>
              <p:cNvSpPr/>
              <p:nvPr>
                <p:custDataLst>
                  <p:tags r:id="rId26"/>
                </p:custDataLst>
              </p:nvPr>
            </p:nvSpPr>
            <p:spPr>
              <a:xfrm>
                <a:off x="7088437" y="-13768920"/>
                <a:ext cx="152528" cy="482743"/>
              </a:xfrm>
              <a:custGeom>
                <a:avLst/>
                <a:gdLst>
                  <a:gd name="connsiteX0" fmla="*/ 40086 w 152528"/>
                  <a:gd name="connsiteY0" fmla="*/ 476892 h 482743"/>
                  <a:gd name="connsiteX1" fmla="*/ 47173 w 152528"/>
                  <a:gd name="connsiteY1" fmla="*/ 473350 h 482743"/>
                  <a:gd name="connsiteX2" fmla="*/ 156818 w 152528"/>
                  <a:gd name="connsiteY2" fmla="*/ 24876 h 482743"/>
                  <a:gd name="connsiteX3" fmla="*/ 158598 w 152528"/>
                  <a:gd name="connsiteY3" fmla="*/ 21590 h 482743"/>
                  <a:gd name="connsiteX4" fmla="*/ 152767 w 152528"/>
                  <a:gd name="connsiteY4" fmla="*/ 19056 h 482743"/>
                  <a:gd name="connsiteX5" fmla="*/ 147706 w 152528"/>
                  <a:gd name="connsiteY5" fmla="*/ 19564 h 482743"/>
                  <a:gd name="connsiteX6" fmla="*/ 88959 w 152528"/>
                  <a:gd name="connsiteY6" fmla="*/ 108142 h 482743"/>
                  <a:gd name="connsiteX7" fmla="*/ 25144 w 152528"/>
                  <a:gd name="connsiteY7" fmla="*/ 343771 h 482743"/>
                  <a:gd name="connsiteX8" fmla="*/ 19066 w 152528"/>
                  <a:gd name="connsiteY8" fmla="*/ 464244 h 482743"/>
                  <a:gd name="connsiteX9" fmla="*/ 19066 w 152528"/>
                  <a:gd name="connsiteY9" fmla="*/ 474112 h 482743"/>
                  <a:gd name="connsiteX10" fmla="*/ 26152 w 152528"/>
                  <a:gd name="connsiteY10" fmla="*/ 476892 h 482743"/>
                  <a:gd name="connsiteX11" fmla="*/ 40086 w 152528"/>
                  <a:gd name="connsiteY11" fmla="*/ 476892 h 482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2528" h="482743">
                    <a:moveTo>
                      <a:pt x="40086" y="476892"/>
                    </a:moveTo>
                    <a:cubicBezTo>
                      <a:pt x="45656" y="476892"/>
                      <a:pt x="47173" y="476892"/>
                      <a:pt x="47173" y="473350"/>
                    </a:cubicBezTo>
                    <a:cubicBezTo>
                      <a:pt x="47681" y="295935"/>
                      <a:pt x="68193" y="148635"/>
                      <a:pt x="156818" y="24876"/>
                    </a:cubicBezTo>
                    <a:cubicBezTo>
                      <a:pt x="158598" y="22598"/>
                      <a:pt x="158598" y="22089"/>
                      <a:pt x="158598" y="21590"/>
                    </a:cubicBezTo>
                    <a:cubicBezTo>
                      <a:pt x="158598" y="19056"/>
                      <a:pt x="156818" y="19056"/>
                      <a:pt x="152767" y="19056"/>
                    </a:cubicBezTo>
                    <a:cubicBezTo>
                      <a:pt x="148715" y="19056"/>
                      <a:pt x="148215" y="19056"/>
                      <a:pt x="147706" y="19564"/>
                    </a:cubicBezTo>
                    <a:cubicBezTo>
                      <a:pt x="146689" y="20320"/>
                      <a:pt x="114531" y="57271"/>
                      <a:pt x="88959" y="108142"/>
                    </a:cubicBezTo>
                    <a:cubicBezTo>
                      <a:pt x="55530" y="174956"/>
                      <a:pt x="34510" y="251647"/>
                      <a:pt x="25144" y="343771"/>
                    </a:cubicBezTo>
                    <a:cubicBezTo>
                      <a:pt x="24381" y="351618"/>
                      <a:pt x="19066" y="404260"/>
                      <a:pt x="19066" y="464244"/>
                    </a:cubicBezTo>
                    <a:lnTo>
                      <a:pt x="19066" y="474112"/>
                    </a:lnTo>
                    <a:cubicBezTo>
                      <a:pt x="19320" y="476892"/>
                      <a:pt x="20838" y="476892"/>
                      <a:pt x="26152" y="476892"/>
                    </a:cubicBezTo>
                    <a:lnTo>
                      <a:pt x="40086" y="47689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36" name="Forme libre : forme 3735">
                <a:extLst>
                  <a:ext uri="{FF2B5EF4-FFF2-40B4-BE49-F238E27FC236}">
                    <a16:creationId xmlns:a16="http://schemas.microsoft.com/office/drawing/2014/main" id="{DD79B194-3A76-4D17-ADC4-073F56E3ABE9}"/>
                  </a:ext>
                </a:extLst>
              </p:cNvPr>
              <p:cNvSpPr/>
              <p:nvPr>
                <p:custDataLst>
                  <p:tags r:id="rId27"/>
                </p:custDataLst>
              </p:nvPr>
            </p:nvSpPr>
            <p:spPr>
              <a:xfrm>
                <a:off x="7088437" y="-13316061"/>
                <a:ext cx="50843" cy="177853"/>
              </a:xfrm>
              <a:custGeom>
                <a:avLst/>
                <a:gdLst>
                  <a:gd name="connsiteX0" fmla="*/ 47173 w 50842"/>
                  <a:gd name="connsiteY0" fmla="*/ 25891 h 177852"/>
                  <a:gd name="connsiteX1" fmla="*/ 40086 w 50842"/>
                  <a:gd name="connsiteY1" fmla="*/ 19056 h 177852"/>
                  <a:gd name="connsiteX2" fmla="*/ 26152 w 50842"/>
                  <a:gd name="connsiteY2" fmla="*/ 19056 h 177852"/>
                  <a:gd name="connsiteX3" fmla="*/ 19066 w 50842"/>
                  <a:gd name="connsiteY3" fmla="*/ 25891 h 177852"/>
                  <a:gd name="connsiteX4" fmla="*/ 19066 w 50842"/>
                  <a:gd name="connsiteY4" fmla="*/ 169142 h 177852"/>
                  <a:gd name="connsiteX5" fmla="*/ 26152 w 50842"/>
                  <a:gd name="connsiteY5" fmla="*/ 175970 h 177852"/>
                  <a:gd name="connsiteX6" fmla="*/ 40086 w 50842"/>
                  <a:gd name="connsiteY6" fmla="*/ 175970 h 177852"/>
                  <a:gd name="connsiteX7" fmla="*/ 47173 w 50842"/>
                  <a:gd name="connsiteY7" fmla="*/ 169142 h 177852"/>
                  <a:gd name="connsiteX8" fmla="*/ 47173 w 50842"/>
                  <a:gd name="connsiteY8" fmla="*/ 25891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842" h="177852">
                    <a:moveTo>
                      <a:pt x="47173" y="25891"/>
                    </a:moveTo>
                    <a:cubicBezTo>
                      <a:pt x="47173" y="19310"/>
                      <a:pt x="46919" y="19056"/>
                      <a:pt x="40086" y="19056"/>
                    </a:cubicBezTo>
                    <a:lnTo>
                      <a:pt x="26152" y="19056"/>
                    </a:lnTo>
                    <a:cubicBezTo>
                      <a:pt x="19320" y="19056"/>
                      <a:pt x="19066" y="19310"/>
                      <a:pt x="19066" y="25891"/>
                    </a:cubicBezTo>
                    <a:lnTo>
                      <a:pt x="19066" y="169142"/>
                    </a:lnTo>
                    <a:cubicBezTo>
                      <a:pt x="19066" y="175716"/>
                      <a:pt x="19320" y="175970"/>
                      <a:pt x="26152" y="175970"/>
                    </a:cubicBezTo>
                    <a:lnTo>
                      <a:pt x="40086" y="175970"/>
                    </a:lnTo>
                    <a:cubicBezTo>
                      <a:pt x="46919" y="175970"/>
                      <a:pt x="47173" y="175716"/>
                      <a:pt x="47173" y="169142"/>
                    </a:cubicBezTo>
                    <a:lnTo>
                      <a:pt x="47173" y="2589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37" name="Forme libre : forme 3736">
                <a:extLst>
                  <a:ext uri="{FF2B5EF4-FFF2-40B4-BE49-F238E27FC236}">
                    <a16:creationId xmlns:a16="http://schemas.microsoft.com/office/drawing/2014/main" id="{2FBEA3FB-2607-479A-8B7B-B1A629CF2AB6}"/>
                  </a:ext>
                </a:extLst>
              </p:cNvPr>
              <p:cNvSpPr/>
              <p:nvPr>
                <p:custDataLst>
                  <p:tags r:id="rId28"/>
                </p:custDataLst>
              </p:nvPr>
            </p:nvSpPr>
            <p:spPr>
              <a:xfrm>
                <a:off x="7088437" y="-13164200"/>
                <a:ext cx="50843" cy="177853"/>
              </a:xfrm>
              <a:custGeom>
                <a:avLst/>
                <a:gdLst>
                  <a:gd name="connsiteX0" fmla="*/ 47173 w 50842"/>
                  <a:gd name="connsiteY0" fmla="*/ 25891 h 177852"/>
                  <a:gd name="connsiteX1" fmla="*/ 40086 w 50842"/>
                  <a:gd name="connsiteY1" fmla="*/ 19056 h 177852"/>
                  <a:gd name="connsiteX2" fmla="*/ 26152 w 50842"/>
                  <a:gd name="connsiteY2" fmla="*/ 19056 h 177852"/>
                  <a:gd name="connsiteX3" fmla="*/ 19066 w 50842"/>
                  <a:gd name="connsiteY3" fmla="*/ 25891 h 177852"/>
                  <a:gd name="connsiteX4" fmla="*/ 19066 w 50842"/>
                  <a:gd name="connsiteY4" fmla="*/ 169142 h 177852"/>
                  <a:gd name="connsiteX5" fmla="*/ 26152 w 50842"/>
                  <a:gd name="connsiteY5" fmla="*/ 175970 h 177852"/>
                  <a:gd name="connsiteX6" fmla="*/ 40086 w 50842"/>
                  <a:gd name="connsiteY6" fmla="*/ 175970 h 177852"/>
                  <a:gd name="connsiteX7" fmla="*/ 47173 w 50842"/>
                  <a:gd name="connsiteY7" fmla="*/ 169142 h 177852"/>
                  <a:gd name="connsiteX8" fmla="*/ 47173 w 50842"/>
                  <a:gd name="connsiteY8" fmla="*/ 25891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842" h="177852">
                    <a:moveTo>
                      <a:pt x="47173" y="25891"/>
                    </a:moveTo>
                    <a:cubicBezTo>
                      <a:pt x="47173" y="19310"/>
                      <a:pt x="46919" y="19056"/>
                      <a:pt x="40086" y="19056"/>
                    </a:cubicBezTo>
                    <a:lnTo>
                      <a:pt x="26152" y="19056"/>
                    </a:lnTo>
                    <a:cubicBezTo>
                      <a:pt x="19320" y="19056"/>
                      <a:pt x="19066" y="19310"/>
                      <a:pt x="19066" y="25891"/>
                    </a:cubicBezTo>
                    <a:lnTo>
                      <a:pt x="19066" y="169142"/>
                    </a:lnTo>
                    <a:cubicBezTo>
                      <a:pt x="19066" y="175716"/>
                      <a:pt x="19320" y="175970"/>
                      <a:pt x="26152" y="175970"/>
                    </a:cubicBezTo>
                    <a:lnTo>
                      <a:pt x="40086" y="175970"/>
                    </a:lnTo>
                    <a:cubicBezTo>
                      <a:pt x="46919" y="175970"/>
                      <a:pt x="47173" y="175716"/>
                      <a:pt x="47173" y="169142"/>
                    </a:cubicBezTo>
                    <a:lnTo>
                      <a:pt x="47173" y="2589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38" name="Forme libre : forme 3737">
                <a:extLst>
                  <a:ext uri="{FF2B5EF4-FFF2-40B4-BE49-F238E27FC236}">
                    <a16:creationId xmlns:a16="http://schemas.microsoft.com/office/drawing/2014/main" id="{94DD6221-9B09-47BE-866B-2E6EE943AA4C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>
              <a:xfrm>
                <a:off x="7088437" y="-13012324"/>
                <a:ext cx="152528" cy="482743"/>
              </a:xfrm>
              <a:custGeom>
                <a:avLst/>
                <a:gdLst>
                  <a:gd name="connsiteX0" fmla="*/ 26152 w 152528"/>
                  <a:gd name="connsiteY0" fmla="*/ 19056 h 482743"/>
                  <a:gd name="connsiteX1" fmla="*/ 19066 w 152528"/>
                  <a:gd name="connsiteY1" fmla="*/ 21842 h 482743"/>
                  <a:gd name="connsiteX2" fmla="*/ 19066 w 152528"/>
                  <a:gd name="connsiteY2" fmla="*/ 31711 h 482743"/>
                  <a:gd name="connsiteX3" fmla="*/ 54521 w 152528"/>
                  <a:gd name="connsiteY3" fmla="*/ 302518 h 482743"/>
                  <a:gd name="connsiteX4" fmla="*/ 142137 w 152528"/>
                  <a:gd name="connsiteY4" fmla="*/ 470063 h 482743"/>
                  <a:gd name="connsiteX5" fmla="*/ 147960 w 152528"/>
                  <a:gd name="connsiteY5" fmla="*/ 476391 h 482743"/>
                  <a:gd name="connsiteX6" fmla="*/ 152767 w 152528"/>
                  <a:gd name="connsiteY6" fmla="*/ 476900 h 482743"/>
                  <a:gd name="connsiteX7" fmla="*/ 158598 w 152528"/>
                  <a:gd name="connsiteY7" fmla="*/ 474366 h 482743"/>
                  <a:gd name="connsiteX8" fmla="*/ 157073 w 152528"/>
                  <a:gd name="connsiteY8" fmla="*/ 471079 h 482743"/>
                  <a:gd name="connsiteX9" fmla="*/ 47173 w 152528"/>
                  <a:gd name="connsiteY9" fmla="*/ 22598 h 482743"/>
                  <a:gd name="connsiteX10" fmla="*/ 40086 w 152528"/>
                  <a:gd name="connsiteY10" fmla="*/ 19056 h 482743"/>
                  <a:gd name="connsiteX11" fmla="*/ 26152 w 152528"/>
                  <a:gd name="connsiteY11" fmla="*/ 19056 h 482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2528" h="482743">
                    <a:moveTo>
                      <a:pt x="26152" y="19056"/>
                    </a:moveTo>
                    <a:cubicBezTo>
                      <a:pt x="20838" y="19056"/>
                      <a:pt x="19320" y="19056"/>
                      <a:pt x="19066" y="21842"/>
                    </a:cubicBezTo>
                    <a:lnTo>
                      <a:pt x="19066" y="31711"/>
                    </a:lnTo>
                    <a:cubicBezTo>
                      <a:pt x="19066" y="186349"/>
                      <a:pt x="46664" y="276958"/>
                      <a:pt x="54521" y="302518"/>
                    </a:cubicBezTo>
                    <a:cubicBezTo>
                      <a:pt x="71736" y="358706"/>
                      <a:pt x="99843" y="417931"/>
                      <a:pt x="142137" y="470063"/>
                    </a:cubicBezTo>
                    <a:cubicBezTo>
                      <a:pt x="145935" y="474620"/>
                      <a:pt x="146943" y="475884"/>
                      <a:pt x="147960" y="476391"/>
                    </a:cubicBezTo>
                    <a:cubicBezTo>
                      <a:pt x="148461" y="476646"/>
                      <a:pt x="148715" y="476900"/>
                      <a:pt x="152767" y="476900"/>
                    </a:cubicBezTo>
                    <a:cubicBezTo>
                      <a:pt x="156818" y="476900"/>
                      <a:pt x="158598" y="476900"/>
                      <a:pt x="158598" y="474366"/>
                    </a:cubicBezTo>
                    <a:cubicBezTo>
                      <a:pt x="158598" y="473859"/>
                      <a:pt x="158598" y="473350"/>
                      <a:pt x="157073" y="471079"/>
                    </a:cubicBezTo>
                    <a:cubicBezTo>
                      <a:pt x="72753" y="354149"/>
                      <a:pt x="47427" y="213432"/>
                      <a:pt x="47173" y="22598"/>
                    </a:cubicBezTo>
                    <a:cubicBezTo>
                      <a:pt x="47173" y="19056"/>
                      <a:pt x="45656" y="19056"/>
                      <a:pt x="40086" y="19056"/>
                    </a:cubicBezTo>
                    <a:lnTo>
                      <a:pt x="26152" y="1905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39" name="Forme libre : forme 3738">
                <a:extLst>
                  <a:ext uri="{FF2B5EF4-FFF2-40B4-BE49-F238E27FC236}">
                    <a16:creationId xmlns:a16="http://schemas.microsoft.com/office/drawing/2014/main" id="{8DEDC0D7-3943-4090-AE5A-732833147897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257367" y="-13582882"/>
                <a:ext cx="177949" cy="25408"/>
              </a:xfrm>
              <a:custGeom>
                <a:avLst/>
                <a:gdLst>
                  <a:gd name="connsiteX0" fmla="*/ 164921 w 177949"/>
                  <a:gd name="connsiteY0" fmla="*/ 29179 h 25407"/>
                  <a:gd name="connsiteX1" fmla="*/ 173786 w 177949"/>
                  <a:gd name="connsiteY1" fmla="*/ 24113 h 25407"/>
                  <a:gd name="connsiteX2" fmla="*/ 164921 w 177949"/>
                  <a:gd name="connsiteY2" fmla="*/ 19056 h 25407"/>
                  <a:gd name="connsiteX3" fmla="*/ 27924 w 177949"/>
                  <a:gd name="connsiteY3" fmla="*/ 19056 h 25407"/>
                  <a:gd name="connsiteX4" fmla="*/ 19066 w 177949"/>
                  <a:gd name="connsiteY4" fmla="*/ 24113 h 25407"/>
                  <a:gd name="connsiteX5" fmla="*/ 27924 w 177949"/>
                  <a:gd name="connsiteY5" fmla="*/ 29179 h 25407"/>
                  <a:gd name="connsiteX6" fmla="*/ 164921 w 177949"/>
                  <a:gd name="connsiteY6" fmla="*/ 29179 h 25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949" h="25407">
                    <a:moveTo>
                      <a:pt x="164921" y="29179"/>
                    </a:moveTo>
                    <a:cubicBezTo>
                      <a:pt x="169227" y="29179"/>
                      <a:pt x="173786" y="29179"/>
                      <a:pt x="173786" y="24113"/>
                    </a:cubicBezTo>
                    <a:cubicBezTo>
                      <a:pt x="173786" y="19056"/>
                      <a:pt x="169227" y="19056"/>
                      <a:pt x="164921" y="19056"/>
                    </a:cubicBezTo>
                    <a:lnTo>
                      <a:pt x="27924" y="19056"/>
                    </a:lnTo>
                    <a:cubicBezTo>
                      <a:pt x="23618" y="19056"/>
                      <a:pt x="19066" y="19056"/>
                      <a:pt x="19066" y="24113"/>
                    </a:cubicBezTo>
                    <a:cubicBezTo>
                      <a:pt x="19066" y="29179"/>
                      <a:pt x="23618" y="29179"/>
                      <a:pt x="27924" y="29179"/>
                    </a:cubicBezTo>
                    <a:lnTo>
                      <a:pt x="164921" y="291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40" name="Forme libre : forme 3739">
                <a:extLst>
                  <a:ext uri="{FF2B5EF4-FFF2-40B4-BE49-F238E27FC236}">
                    <a16:creationId xmlns:a16="http://schemas.microsoft.com/office/drawing/2014/main" id="{DCF00208-0ACC-414A-88CF-E16B9E3295C0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445237" y="-13690197"/>
                <a:ext cx="127107" cy="203260"/>
              </a:xfrm>
              <a:custGeom>
                <a:avLst/>
                <a:gdLst>
                  <a:gd name="connsiteX0" fmla="*/ 67684 w 127106"/>
                  <a:gd name="connsiteY0" fmla="*/ 21842 h 203260"/>
                  <a:gd name="connsiteX1" fmla="*/ 64396 w 127106"/>
                  <a:gd name="connsiteY1" fmla="*/ 19056 h 203260"/>
                  <a:gd name="connsiteX2" fmla="*/ 33501 w 127106"/>
                  <a:gd name="connsiteY2" fmla="*/ 21588 h 203260"/>
                  <a:gd name="connsiteX3" fmla="*/ 28687 w 127106"/>
                  <a:gd name="connsiteY3" fmla="*/ 26647 h 203260"/>
                  <a:gd name="connsiteX4" fmla="*/ 34764 w 127106"/>
                  <a:gd name="connsiteY4" fmla="*/ 29686 h 203260"/>
                  <a:gd name="connsiteX5" fmla="*/ 47427 w 127106"/>
                  <a:gd name="connsiteY5" fmla="*/ 33991 h 203260"/>
                  <a:gd name="connsiteX6" fmla="*/ 43884 w 127106"/>
                  <a:gd name="connsiteY6" fmla="*/ 49680 h 203260"/>
                  <a:gd name="connsiteX7" fmla="*/ 23118 w 127106"/>
                  <a:gd name="connsiteY7" fmla="*/ 132191 h 203260"/>
                  <a:gd name="connsiteX8" fmla="*/ 19066 w 127106"/>
                  <a:gd name="connsiteY8" fmla="*/ 157749 h 203260"/>
                  <a:gd name="connsiteX9" fmla="*/ 51224 w 127106"/>
                  <a:gd name="connsiteY9" fmla="*/ 197488 h 203260"/>
                  <a:gd name="connsiteX10" fmla="*/ 112252 w 127106"/>
                  <a:gd name="connsiteY10" fmla="*/ 123330 h 203260"/>
                  <a:gd name="connsiteX11" fmla="*/ 78576 w 127106"/>
                  <a:gd name="connsiteY11" fmla="*/ 82837 h 203260"/>
                  <a:gd name="connsiteX12" fmla="*/ 48952 w 127106"/>
                  <a:gd name="connsiteY12" fmla="*/ 98017 h 203260"/>
                  <a:gd name="connsiteX13" fmla="*/ 67684 w 127106"/>
                  <a:gd name="connsiteY13" fmla="*/ 21842 h 203260"/>
                  <a:gd name="connsiteX14" fmla="*/ 43884 w 127106"/>
                  <a:gd name="connsiteY14" fmla="*/ 117510 h 203260"/>
                  <a:gd name="connsiteX15" fmla="*/ 47681 w 127106"/>
                  <a:gd name="connsiteY15" fmla="*/ 108649 h 203260"/>
                  <a:gd name="connsiteX16" fmla="*/ 78068 w 127106"/>
                  <a:gd name="connsiteY16" fmla="*/ 88402 h 203260"/>
                  <a:gd name="connsiteX17" fmla="*/ 94020 w 127106"/>
                  <a:gd name="connsiteY17" fmla="*/ 112189 h 203260"/>
                  <a:gd name="connsiteX18" fmla="*/ 81110 w 127106"/>
                  <a:gd name="connsiteY18" fmla="*/ 165847 h 203260"/>
                  <a:gd name="connsiteX19" fmla="*/ 51224 w 127106"/>
                  <a:gd name="connsiteY19" fmla="*/ 191913 h 203260"/>
                  <a:gd name="connsiteX20" fmla="*/ 34263 w 127106"/>
                  <a:gd name="connsiteY20" fmla="*/ 166356 h 203260"/>
                  <a:gd name="connsiteX21" fmla="*/ 38315 w 127106"/>
                  <a:gd name="connsiteY21" fmla="*/ 140790 h 203260"/>
                  <a:gd name="connsiteX22" fmla="*/ 43884 w 127106"/>
                  <a:gd name="connsiteY22" fmla="*/ 117510 h 20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7106" h="203260">
                    <a:moveTo>
                      <a:pt x="67684" y="21842"/>
                    </a:moveTo>
                    <a:cubicBezTo>
                      <a:pt x="67684" y="21588"/>
                      <a:pt x="67684" y="19056"/>
                      <a:pt x="64396" y="19056"/>
                    </a:cubicBezTo>
                    <a:cubicBezTo>
                      <a:pt x="58573" y="19056"/>
                      <a:pt x="40086" y="21079"/>
                      <a:pt x="33501" y="21588"/>
                    </a:cubicBezTo>
                    <a:cubicBezTo>
                      <a:pt x="31475" y="21842"/>
                      <a:pt x="28687" y="22097"/>
                      <a:pt x="28687" y="26647"/>
                    </a:cubicBezTo>
                    <a:cubicBezTo>
                      <a:pt x="28687" y="29686"/>
                      <a:pt x="30967" y="29686"/>
                      <a:pt x="34764" y="29686"/>
                    </a:cubicBezTo>
                    <a:cubicBezTo>
                      <a:pt x="46926" y="29686"/>
                      <a:pt x="47427" y="31457"/>
                      <a:pt x="47427" y="33991"/>
                    </a:cubicBezTo>
                    <a:cubicBezTo>
                      <a:pt x="47427" y="35760"/>
                      <a:pt x="45147" y="44367"/>
                      <a:pt x="43884" y="49680"/>
                    </a:cubicBezTo>
                    <a:lnTo>
                      <a:pt x="23118" y="132191"/>
                    </a:lnTo>
                    <a:cubicBezTo>
                      <a:pt x="20083" y="144839"/>
                      <a:pt x="19066" y="148888"/>
                      <a:pt x="19066" y="157749"/>
                    </a:cubicBezTo>
                    <a:cubicBezTo>
                      <a:pt x="19066" y="181790"/>
                      <a:pt x="32492" y="197488"/>
                      <a:pt x="51224" y="197488"/>
                    </a:cubicBezTo>
                    <a:cubicBezTo>
                      <a:pt x="81110" y="197488"/>
                      <a:pt x="112252" y="159774"/>
                      <a:pt x="112252" y="123330"/>
                    </a:cubicBezTo>
                    <a:cubicBezTo>
                      <a:pt x="112252" y="100297"/>
                      <a:pt x="98834" y="82837"/>
                      <a:pt x="78576" y="82837"/>
                    </a:cubicBezTo>
                    <a:cubicBezTo>
                      <a:pt x="66930" y="82837"/>
                      <a:pt x="56547" y="90173"/>
                      <a:pt x="48952" y="98017"/>
                    </a:cubicBezTo>
                    <a:lnTo>
                      <a:pt x="67684" y="21842"/>
                    </a:lnTo>
                    <a:close/>
                    <a:moveTo>
                      <a:pt x="43884" y="117510"/>
                    </a:moveTo>
                    <a:cubicBezTo>
                      <a:pt x="45401" y="111944"/>
                      <a:pt x="45401" y="111436"/>
                      <a:pt x="47681" y="108649"/>
                    </a:cubicBezTo>
                    <a:cubicBezTo>
                      <a:pt x="60090" y="92197"/>
                      <a:pt x="71482" y="88402"/>
                      <a:pt x="78068" y="88402"/>
                    </a:cubicBezTo>
                    <a:cubicBezTo>
                      <a:pt x="87187" y="88402"/>
                      <a:pt x="94020" y="95993"/>
                      <a:pt x="94020" y="112189"/>
                    </a:cubicBezTo>
                    <a:cubicBezTo>
                      <a:pt x="94020" y="127125"/>
                      <a:pt x="85670" y="156232"/>
                      <a:pt x="81110" y="165847"/>
                    </a:cubicBezTo>
                    <a:cubicBezTo>
                      <a:pt x="72753" y="182807"/>
                      <a:pt x="61106" y="191913"/>
                      <a:pt x="51224" y="191913"/>
                    </a:cubicBezTo>
                    <a:cubicBezTo>
                      <a:pt x="42621" y="191913"/>
                      <a:pt x="34263" y="185086"/>
                      <a:pt x="34263" y="166356"/>
                    </a:cubicBezTo>
                    <a:cubicBezTo>
                      <a:pt x="34263" y="161544"/>
                      <a:pt x="34263" y="156741"/>
                      <a:pt x="38315" y="140790"/>
                    </a:cubicBezTo>
                    <a:lnTo>
                      <a:pt x="43884" y="11751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41" name="Forme libre : forme 3740">
                <a:extLst>
                  <a:ext uri="{FF2B5EF4-FFF2-40B4-BE49-F238E27FC236}">
                    <a16:creationId xmlns:a16="http://schemas.microsoft.com/office/drawing/2014/main" id="{AD0638DD-9A4D-484E-B520-3B43C93C36FA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03082" y="-13596042"/>
                <a:ext cx="50843" cy="50815"/>
              </a:xfrm>
              <a:custGeom>
                <a:avLst/>
                <a:gdLst>
                  <a:gd name="connsiteX0" fmla="*/ 39284 w 50842"/>
                  <a:gd name="connsiteY0" fmla="*/ 29339 h 50815"/>
                  <a:gd name="connsiteX1" fmla="*/ 29179 w 50842"/>
                  <a:gd name="connsiteY1" fmla="*/ 19056 h 50815"/>
                  <a:gd name="connsiteX2" fmla="*/ 19066 w 50842"/>
                  <a:gd name="connsiteY2" fmla="*/ 29163 h 50815"/>
                  <a:gd name="connsiteX3" fmla="*/ 29179 w 50842"/>
                  <a:gd name="connsiteY3" fmla="*/ 39437 h 50815"/>
                  <a:gd name="connsiteX4" fmla="*/ 39284 w 50842"/>
                  <a:gd name="connsiteY4" fmla="*/ 29339 h 50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842" h="50815">
                    <a:moveTo>
                      <a:pt x="39284" y="29339"/>
                    </a:moveTo>
                    <a:cubicBezTo>
                      <a:pt x="39284" y="23669"/>
                      <a:pt x="34851" y="19056"/>
                      <a:pt x="29179" y="19056"/>
                    </a:cubicBezTo>
                    <a:cubicBezTo>
                      <a:pt x="23150" y="19056"/>
                      <a:pt x="19066" y="24018"/>
                      <a:pt x="19066" y="29163"/>
                    </a:cubicBezTo>
                    <a:cubicBezTo>
                      <a:pt x="19066" y="34833"/>
                      <a:pt x="23499" y="39437"/>
                      <a:pt x="29179" y="39437"/>
                    </a:cubicBezTo>
                    <a:cubicBezTo>
                      <a:pt x="35201" y="39437"/>
                      <a:pt x="39284" y="34475"/>
                      <a:pt x="39284" y="2933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42" name="Forme libre : forme 3741">
                <a:extLst>
                  <a:ext uri="{FF2B5EF4-FFF2-40B4-BE49-F238E27FC236}">
                    <a16:creationId xmlns:a16="http://schemas.microsoft.com/office/drawing/2014/main" id="{FA7BBF65-3514-42EE-ABA4-1A8F4DFB08D4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553032" y="-13554747"/>
                <a:ext cx="127107" cy="101630"/>
              </a:xfrm>
              <a:custGeom>
                <a:avLst/>
                <a:gdLst>
                  <a:gd name="connsiteX0" fmla="*/ 105062 w 127106"/>
                  <a:gd name="connsiteY0" fmla="*/ 72222 h 101630"/>
                  <a:gd name="connsiteX1" fmla="*/ 127933 w 127106"/>
                  <a:gd name="connsiteY1" fmla="*/ 29863 h 101630"/>
                  <a:gd name="connsiteX2" fmla="*/ 124922 w 127106"/>
                  <a:gd name="connsiteY2" fmla="*/ 27560 h 101630"/>
                  <a:gd name="connsiteX3" fmla="*/ 121197 w 127106"/>
                  <a:gd name="connsiteY3" fmla="*/ 31990 h 101630"/>
                  <a:gd name="connsiteX4" fmla="*/ 104705 w 127106"/>
                  <a:gd name="connsiteY4" fmla="*/ 64068 h 101630"/>
                  <a:gd name="connsiteX5" fmla="*/ 103823 w 127106"/>
                  <a:gd name="connsiteY5" fmla="*/ 47942 h 101630"/>
                  <a:gd name="connsiteX6" fmla="*/ 70131 w 127106"/>
                  <a:gd name="connsiteY6" fmla="*/ 19056 h 101630"/>
                  <a:gd name="connsiteX7" fmla="*/ 19066 w 127106"/>
                  <a:gd name="connsiteY7" fmla="*/ 68148 h 101630"/>
                  <a:gd name="connsiteX8" fmla="*/ 51511 w 127106"/>
                  <a:gd name="connsiteY8" fmla="*/ 98978 h 101630"/>
                  <a:gd name="connsiteX9" fmla="*/ 92470 w 127106"/>
                  <a:gd name="connsiteY9" fmla="*/ 83917 h 101630"/>
                  <a:gd name="connsiteX10" fmla="*/ 110917 w 127106"/>
                  <a:gd name="connsiteY10" fmla="*/ 98978 h 101630"/>
                  <a:gd name="connsiteX11" fmla="*/ 127584 w 127106"/>
                  <a:gd name="connsiteY11" fmla="*/ 86577 h 101630"/>
                  <a:gd name="connsiteX12" fmla="*/ 124565 w 127106"/>
                  <a:gd name="connsiteY12" fmla="*/ 84449 h 101630"/>
                  <a:gd name="connsiteX13" fmla="*/ 121554 w 127106"/>
                  <a:gd name="connsiteY13" fmla="*/ 86220 h 101630"/>
                  <a:gd name="connsiteX14" fmla="*/ 111449 w 127106"/>
                  <a:gd name="connsiteY14" fmla="*/ 94016 h 101630"/>
                  <a:gd name="connsiteX15" fmla="*/ 105062 w 127106"/>
                  <a:gd name="connsiteY15" fmla="*/ 72222 h 101630"/>
                  <a:gd name="connsiteX16" fmla="*/ 91232 w 127106"/>
                  <a:gd name="connsiteY16" fmla="*/ 78248 h 101630"/>
                  <a:gd name="connsiteX17" fmla="*/ 52042 w 127106"/>
                  <a:gd name="connsiteY17" fmla="*/ 94016 h 101630"/>
                  <a:gd name="connsiteX18" fmla="*/ 33779 w 127106"/>
                  <a:gd name="connsiteY18" fmla="*/ 74349 h 101630"/>
                  <a:gd name="connsiteX19" fmla="*/ 45488 w 127106"/>
                  <a:gd name="connsiteY19" fmla="*/ 37660 h 101630"/>
                  <a:gd name="connsiteX20" fmla="*/ 69957 w 127106"/>
                  <a:gd name="connsiteY20" fmla="*/ 24018 h 101630"/>
                  <a:gd name="connsiteX21" fmla="*/ 89634 w 127106"/>
                  <a:gd name="connsiteY21" fmla="*/ 48649 h 101630"/>
                  <a:gd name="connsiteX22" fmla="*/ 91232 w 127106"/>
                  <a:gd name="connsiteY22" fmla="*/ 78248 h 101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7106" h="101630">
                    <a:moveTo>
                      <a:pt x="105062" y="72222"/>
                    </a:moveTo>
                    <a:cubicBezTo>
                      <a:pt x="121371" y="55381"/>
                      <a:pt x="127933" y="31815"/>
                      <a:pt x="127933" y="29863"/>
                    </a:cubicBezTo>
                    <a:cubicBezTo>
                      <a:pt x="127933" y="27560"/>
                      <a:pt x="125804" y="27560"/>
                      <a:pt x="124922" y="27560"/>
                    </a:cubicBezTo>
                    <a:cubicBezTo>
                      <a:pt x="122436" y="27560"/>
                      <a:pt x="122436" y="28092"/>
                      <a:pt x="121197" y="31990"/>
                    </a:cubicBezTo>
                    <a:cubicBezTo>
                      <a:pt x="118003" y="43686"/>
                      <a:pt x="112156" y="54500"/>
                      <a:pt x="104705" y="64068"/>
                    </a:cubicBezTo>
                    <a:cubicBezTo>
                      <a:pt x="104529" y="61407"/>
                      <a:pt x="104172" y="49537"/>
                      <a:pt x="103823" y="47942"/>
                    </a:cubicBezTo>
                    <a:cubicBezTo>
                      <a:pt x="101161" y="30395"/>
                      <a:pt x="87863" y="19056"/>
                      <a:pt x="70131" y="19056"/>
                    </a:cubicBezTo>
                    <a:cubicBezTo>
                      <a:pt x="44066" y="19056"/>
                      <a:pt x="19066" y="43336"/>
                      <a:pt x="19066" y="68148"/>
                    </a:cubicBezTo>
                    <a:cubicBezTo>
                      <a:pt x="19066" y="84449"/>
                      <a:pt x="30943" y="98978"/>
                      <a:pt x="51511" y="98978"/>
                    </a:cubicBezTo>
                    <a:cubicBezTo>
                      <a:pt x="67827" y="98978"/>
                      <a:pt x="82540" y="91539"/>
                      <a:pt x="92470" y="83917"/>
                    </a:cubicBezTo>
                    <a:cubicBezTo>
                      <a:pt x="96553" y="96851"/>
                      <a:pt x="105594" y="98978"/>
                      <a:pt x="110917" y="98978"/>
                    </a:cubicBezTo>
                    <a:cubicBezTo>
                      <a:pt x="121197" y="98978"/>
                      <a:pt x="127584" y="90300"/>
                      <a:pt x="127584" y="86577"/>
                    </a:cubicBezTo>
                    <a:cubicBezTo>
                      <a:pt x="127584" y="84449"/>
                      <a:pt x="125454" y="84449"/>
                      <a:pt x="124565" y="84449"/>
                    </a:cubicBezTo>
                    <a:cubicBezTo>
                      <a:pt x="122261" y="84449"/>
                      <a:pt x="121903" y="85155"/>
                      <a:pt x="121554" y="86220"/>
                    </a:cubicBezTo>
                    <a:cubicBezTo>
                      <a:pt x="119068" y="92952"/>
                      <a:pt x="113570" y="94016"/>
                      <a:pt x="111449" y="94016"/>
                    </a:cubicBezTo>
                    <a:cubicBezTo>
                      <a:pt x="108962" y="94016"/>
                      <a:pt x="105951" y="94016"/>
                      <a:pt x="105062" y="72222"/>
                    </a:cubicBezTo>
                    <a:close/>
                    <a:moveTo>
                      <a:pt x="91232" y="78248"/>
                    </a:moveTo>
                    <a:cubicBezTo>
                      <a:pt x="73858" y="92420"/>
                      <a:pt x="58787" y="94016"/>
                      <a:pt x="52042" y="94016"/>
                    </a:cubicBezTo>
                    <a:cubicBezTo>
                      <a:pt x="40341" y="94016"/>
                      <a:pt x="33779" y="86220"/>
                      <a:pt x="33779" y="74349"/>
                    </a:cubicBezTo>
                    <a:cubicBezTo>
                      <a:pt x="33779" y="69204"/>
                      <a:pt x="36265" y="49895"/>
                      <a:pt x="45488" y="37660"/>
                    </a:cubicBezTo>
                    <a:cubicBezTo>
                      <a:pt x="53639" y="27028"/>
                      <a:pt x="63744" y="24018"/>
                      <a:pt x="69957" y="24018"/>
                    </a:cubicBezTo>
                    <a:cubicBezTo>
                      <a:pt x="84137" y="24018"/>
                      <a:pt x="88221" y="37660"/>
                      <a:pt x="89634" y="48649"/>
                    </a:cubicBezTo>
                    <a:cubicBezTo>
                      <a:pt x="90699" y="56271"/>
                      <a:pt x="90342" y="68855"/>
                      <a:pt x="91232" y="7824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43" name="Forme libre : forme 3742">
                <a:extLst>
                  <a:ext uri="{FF2B5EF4-FFF2-40B4-BE49-F238E27FC236}">
                    <a16:creationId xmlns:a16="http://schemas.microsoft.com/office/drawing/2014/main" id="{BF9AE794-96A9-432F-B497-53D1DE8165BF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98256" y="-13690197"/>
                <a:ext cx="127107" cy="203260"/>
              </a:xfrm>
              <a:custGeom>
                <a:avLst/>
                <a:gdLst>
                  <a:gd name="connsiteX0" fmla="*/ 67684 w 127106"/>
                  <a:gd name="connsiteY0" fmla="*/ 21842 h 203260"/>
                  <a:gd name="connsiteX1" fmla="*/ 64396 w 127106"/>
                  <a:gd name="connsiteY1" fmla="*/ 19056 h 203260"/>
                  <a:gd name="connsiteX2" fmla="*/ 33501 w 127106"/>
                  <a:gd name="connsiteY2" fmla="*/ 21588 h 203260"/>
                  <a:gd name="connsiteX3" fmla="*/ 28687 w 127106"/>
                  <a:gd name="connsiteY3" fmla="*/ 26647 h 203260"/>
                  <a:gd name="connsiteX4" fmla="*/ 34764 w 127106"/>
                  <a:gd name="connsiteY4" fmla="*/ 29686 h 203260"/>
                  <a:gd name="connsiteX5" fmla="*/ 47427 w 127106"/>
                  <a:gd name="connsiteY5" fmla="*/ 33991 h 203260"/>
                  <a:gd name="connsiteX6" fmla="*/ 43884 w 127106"/>
                  <a:gd name="connsiteY6" fmla="*/ 49680 h 203260"/>
                  <a:gd name="connsiteX7" fmla="*/ 23118 w 127106"/>
                  <a:gd name="connsiteY7" fmla="*/ 132191 h 203260"/>
                  <a:gd name="connsiteX8" fmla="*/ 19066 w 127106"/>
                  <a:gd name="connsiteY8" fmla="*/ 157749 h 203260"/>
                  <a:gd name="connsiteX9" fmla="*/ 51224 w 127106"/>
                  <a:gd name="connsiteY9" fmla="*/ 197488 h 203260"/>
                  <a:gd name="connsiteX10" fmla="*/ 112252 w 127106"/>
                  <a:gd name="connsiteY10" fmla="*/ 123330 h 203260"/>
                  <a:gd name="connsiteX11" fmla="*/ 78576 w 127106"/>
                  <a:gd name="connsiteY11" fmla="*/ 82837 h 203260"/>
                  <a:gd name="connsiteX12" fmla="*/ 48952 w 127106"/>
                  <a:gd name="connsiteY12" fmla="*/ 98017 h 203260"/>
                  <a:gd name="connsiteX13" fmla="*/ 67684 w 127106"/>
                  <a:gd name="connsiteY13" fmla="*/ 21842 h 203260"/>
                  <a:gd name="connsiteX14" fmla="*/ 43884 w 127106"/>
                  <a:gd name="connsiteY14" fmla="*/ 117510 h 203260"/>
                  <a:gd name="connsiteX15" fmla="*/ 47681 w 127106"/>
                  <a:gd name="connsiteY15" fmla="*/ 108649 h 203260"/>
                  <a:gd name="connsiteX16" fmla="*/ 78068 w 127106"/>
                  <a:gd name="connsiteY16" fmla="*/ 88402 h 203260"/>
                  <a:gd name="connsiteX17" fmla="*/ 94020 w 127106"/>
                  <a:gd name="connsiteY17" fmla="*/ 112189 h 203260"/>
                  <a:gd name="connsiteX18" fmla="*/ 81110 w 127106"/>
                  <a:gd name="connsiteY18" fmla="*/ 165847 h 203260"/>
                  <a:gd name="connsiteX19" fmla="*/ 51224 w 127106"/>
                  <a:gd name="connsiteY19" fmla="*/ 191913 h 203260"/>
                  <a:gd name="connsiteX20" fmla="*/ 34264 w 127106"/>
                  <a:gd name="connsiteY20" fmla="*/ 166356 h 203260"/>
                  <a:gd name="connsiteX21" fmla="*/ 38315 w 127106"/>
                  <a:gd name="connsiteY21" fmla="*/ 140790 h 203260"/>
                  <a:gd name="connsiteX22" fmla="*/ 43884 w 127106"/>
                  <a:gd name="connsiteY22" fmla="*/ 117510 h 20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7106" h="203260">
                    <a:moveTo>
                      <a:pt x="67684" y="21842"/>
                    </a:moveTo>
                    <a:cubicBezTo>
                      <a:pt x="67684" y="21588"/>
                      <a:pt x="67684" y="19056"/>
                      <a:pt x="64396" y="19056"/>
                    </a:cubicBezTo>
                    <a:cubicBezTo>
                      <a:pt x="58573" y="19056"/>
                      <a:pt x="40086" y="21079"/>
                      <a:pt x="33501" y="21588"/>
                    </a:cubicBezTo>
                    <a:cubicBezTo>
                      <a:pt x="31475" y="21842"/>
                      <a:pt x="28687" y="22097"/>
                      <a:pt x="28687" y="26647"/>
                    </a:cubicBezTo>
                    <a:cubicBezTo>
                      <a:pt x="28687" y="29686"/>
                      <a:pt x="30967" y="29686"/>
                      <a:pt x="34764" y="29686"/>
                    </a:cubicBezTo>
                    <a:cubicBezTo>
                      <a:pt x="46926" y="29686"/>
                      <a:pt x="47427" y="31457"/>
                      <a:pt x="47427" y="33991"/>
                    </a:cubicBezTo>
                    <a:cubicBezTo>
                      <a:pt x="47427" y="35760"/>
                      <a:pt x="45147" y="44367"/>
                      <a:pt x="43884" y="49680"/>
                    </a:cubicBezTo>
                    <a:lnTo>
                      <a:pt x="23118" y="132191"/>
                    </a:lnTo>
                    <a:cubicBezTo>
                      <a:pt x="20083" y="144839"/>
                      <a:pt x="19066" y="148888"/>
                      <a:pt x="19066" y="157749"/>
                    </a:cubicBezTo>
                    <a:cubicBezTo>
                      <a:pt x="19066" y="181790"/>
                      <a:pt x="32492" y="197488"/>
                      <a:pt x="51224" y="197488"/>
                    </a:cubicBezTo>
                    <a:cubicBezTo>
                      <a:pt x="81110" y="197488"/>
                      <a:pt x="112252" y="159774"/>
                      <a:pt x="112252" y="123330"/>
                    </a:cubicBezTo>
                    <a:cubicBezTo>
                      <a:pt x="112252" y="100297"/>
                      <a:pt x="98834" y="82837"/>
                      <a:pt x="78576" y="82837"/>
                    </a:cubicBezTo>
                    <a:cubicBezTo>
                      <a:pt x="66930" y="82837"/>
                      <a:pt x="56547" y="90173"/>
                      <a:pt x="48952" y="98017"/>
                    </a:cubicBezTo>
                    <a:lnTo>
                      <a:pt x="67684" y="21842"/>
                    </a:lnTo>
                    <a:close/>
                    <a:moveTo>
                      <a:pt x="43884" y="117510"/>
                    </a:moveTo>
                    <a:cubicBezTo>
                      <a:pt x="45401" y="111944"/>
                      <a:pt x="45401" y="111436"/>
                      <a:pt x="47681" y="108649"/>
                    </a:cubicBezTo>
                    <a:cubicBezTo>
                      <a:pt x="60090" y="92197"/>
                      <a:pt x="71482" y="88402"/>
                      <a:pt x="78068" y="88402"/>
                    </a:cubicBezTo>
                    <a:cubicBezTo>
                      <a:pt x="87187" y="88402"/>
                      <a:pt x="94020" y="95993"/>
                      <a:pt x="94020" y="112189"/>
                    </a:cubicBezTo>
                    <a:cubicBezTo>
                      <a:pt x="94020" y="127125"/>
                      <a:pt x="85670" y="156232"/>
                      <a:pt x="81110" y="165847"/>
                    </a:cubicBezTo>
                    <a:cubicBezTo>
                      <a:pt x="72753" y="182807"/>
                      <a:pt x="61106" y="191913"/>
                      <a:pt x="51224" y="191913"/>
                    </a:cubicBezTo>
                    <a:cubicBezTo>
                      <a:pt x="42621" y="191913"/>
                      <a:pt x="34264" y="185086"/>
                      <a:pt x="34264" y="166356"/>
                    </a:cubicBezTo>
                    <a:cubicBezTo>
                      <a:pt x="34264" y="161544"/>
                      <a:pt x="34264" y="156741"/>
                      <a:pt x="38315" y="140790"/>
                    </a:cubicBezTo>
                    <a:lnTo>
                      <a:pt x="43884" y="11751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44" name="Forme libre : forme 3743">
                <a:extLst>
                  <a:ext uri="{FF2B5EF4-FFF2-40B4-BE49-F238E27FC236}">
                    <a16:creationId xmlns:a16="http://schemas.microsoft.com/office/drawing/2014/main" id="{10FF030D-1DB7-4672-AA19-D7194D855BD7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808712" y="-13760963"/>
                <a:ext cx="101685" cy="177853"/>
              </a:xfrm>
              <a:custGeom>
                <a:avLst/>
                <a:gdLst>
                  <a:gd name="connsiteX0" fmla="*/ 53996 w 101685"/>
                  <a:gd name="connsiteY0" fmla="*/ 69736 h 177852"/>
                  <a:gd name="connsiteX1" fmla="*/ 63744 w 101685"/>
                  <a:gd name="connsiteY1" fmla="*/ 71688 h 177852"/>
                  <a:gd name="connsiteX2" fmla="*/ 77042 w 101685"/>
                  <a:gd name="connsiteY2" fmla="*/ 74349 h 177852"/>
                  <a:gd name="connsiteX3" fmla="*/ 84669 w 101685"/>
                  <a:gd name="connsiteY3" fmla="*/ 67433 h 177852"/>
                  <a:gd name="connsiteX4" fmla="*/ 77042 w 101685"/>
                  <a:gd name="connsiteY4" fmla="*/ 60526 h 177852"/>
                  <a:gd name="connsiteX5" fmla="*/ 63744 w 101685"/>
                  <a:gd name="connsiteY5" fmla="*/ 63178 h 177852"/>
                  <a:gd name="connsiteX6" fmla="*/ 53996 w 101685"/>
                  <a:gd name="connsiteY6" fmla="*/ 65130 h 177852"/>
                  <a:gd name="connsiteX7" fmla="*/ 56475 w 101685"/>
                  <a:gd name="connsiteY7" fmla="*/ 45988 h 177852"/>
                  <a:gd name="connsiteX8" fmla="*/ 58778 w 101685"/>
                  <a:gd name="connsiteY8" fmla="*/ 27202 h 177852"/>
                  <a:gd name="connsiteX9" fmla="*/ 51868 w 101685"/>
                  <a:gd name="connsiteY9" fmla="*/ 19056 h 177852"/>
                  <a:gd name="connsiteX10" fmla="*/ 44948 w 101685"/>
                  <a:gd name="connsiteY10" fmla="*/ 27202 h 177852"/>
                  <a:gd name="connsiteX11" fmla="*/ 47435 w 101685"/>
                  <a:gd name="connsiteY11" fmla="*/ 47942 h 177852"/>
                  <a:gd name="connsiteX12" fmla="*/ 49738 w 101685"/>
                  <a:gd name="connsiteY12" fmla="*/ 65130 h 177852"/>
                  <a:gd name="connsiteX13" fmla="*/ 39983 w 101685"/>
                  <a:gd name="connsiteY13" fmla="*/ 63178 h 177852"/>
                  <a:gd name="connsiteX14" fmla="*/ 26684 w 101685"/>
                  <a:gd name="connsiteY14" fmla="*/ 60526 h 177852"/>
                  <a:gd name="connsiteX15" fmla="*/ 19066 w 101685"/>
                  <a:gd name="connsiteY15" fmla="*/ 67433 h 177852"/>
                  <a:gd name="connsiteX16" fmla="*/ 26684 w 101685"/>
                  <a:gd name="connsiteY16" fmla="*/ 74349 h 177852"/>
                  <a:gd name="connsiteX17" fmla="*/ 39983 w 101685"/>
                  <a:gd name="connsiteY17" fmla="*/ 71688 h 177852"/>
                  <a:gd name="connsiteX18" fmla="*/ 49738 w 101685"/>
                  <a:gd name="connsiteY18" fmla="*/ 69736 h 177852"/>
                  <a:gd name="connsiteX19" fmla="*/ 47259 w 101685"/>
                  <a:gd name="connsiteY19" fmla="*/ 83559 h 177852"/>
                  <a:gd name="connsiteX20" fmla="*/ 44948 w 101685"/>
                  <a:gd name="connsiteY20" fmla="*/ 105005 h 177852"/>
                  <a:gd name="connsiteX21" fmla="*/ 48848 w 101685"/>
                  <a:gd name="connsiteY21" fmla="*/ 179084 h 177852"/>
                  <a:gd name="connsiteX22" fmla="*/ 51868 w 101685"/>
                  <a:gd name="connsiteY22" fmla="*/ 181736 h 177852"/>
                  <a:gd name="connsiteX23" fmla="*/ 55061 w 101685"/>
                  <a:gd name="connsiteY23" fmla="*/ 178194 h 177852"/>
                  <a:gd name="connsiteX24" fmla="*/ 57182 w 101685"/>
                  <a:gd name="connsiteY24" fmla="*/ 151786 h 177852"/>
                  <a:gd name="connsiteX25" fmla="*/ 58778 w 101685"/>
                  <a:gd name="connsiteY25" fmla="*/ 105005 h 177852"/>
                  <a:gd name="connsiteX26" fmla="*/ 56300 w 101685"/>
                  <a:gd name="connsiteY26" fmla="*/ 83210 h 177852"/>
                  <a:gd name="connsiteX27" fmla="*/ 53996 w 101685"/>
                  <a:gd name="connsiteY27" fmla="*/ 69736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01685" h="177852">
                    <a:moveTo>
                      <a:pt x="53996" y="69736"/>
                    </a:moveTo>
                    <a:cubicBezTo>
                      <a:pt x="56650" y="70093"/>
                      <a:pt x="58429" y="70268"/>
                      <a:pt x="63744" y="71688"/>
                    </a:cubicBezTo>
                    <a:cubicBezTo>
                      <a:pt x="69424" y="73286"/>
                      <a:pt x="73674" y="74349"/>
                      <a:pt x="77042" y="74349"/>
                    </a:cubicBezTo>
                    <a:cubicBezTo>
                      <a:pt x="83962" y="74349"/>
                      <a:pt x="84669" y="69029"/>
                      <a:pt x="84669" y="67433"/>
                    </a:cubicBezTo>
                    <a:cubicBezTo>
                      <a:pt x="84669" y="66020"/>
                      <a:pt x="83962" y="60526"/>
                      <a:pt x="77042" y="60526"/>
                    </a:cubicBezTo>
                    <a:cubicBezTo>
                      <a:pt x="73674" y="60526"/>
                      <a:pt x="69424" y="61590"/>
                      <a:pt x="63744" y="63178"/>
                    </a:cubicBezTo>
                    <a:cubicBezTo>
                      <a:pt x="58429" y="64598"/>
                      <a:pt x="56650" y="64773"/>
                      <a:pt x="53996" y="65130"/>
                    </a:cubicBezTo>
                    <a:cubicBezTo>
                      <a:pt x="54346" y="58930"/>
                      <a:pt x="55593" y="51482"/>
                      <a:pt x="56475" y="45988"/>
                    </a:cubicBezTo>
                    <a:cubicBezTo>
                      <a:pt x="57182" y="42446"/>
                      <a:pt x="58778" y="33411"/>
                      <a:pt x="58778" y="27202"/>
                    </a:cubicBezTo>
                    <a:cubicBezTo>
                      <a:pt x="58778" y="21890"/>
                      <a:pt x="56300" y="19056"/>
                      <a:pt x="51868" y="19056"/>
                    </a:cubicBezTo>
                    <a:cubicBezTo>
                      <a:pt x="48141" y="19056"/>
                      <a:pt x="44948" y="21000"/>
                      <a:pt x="44948" y="27202"/>
                    </a:cubicBezTo>
                    <a:cubicBezTo>
                      <a:pt x="44948" y="33054"/>
                      <a:pt x="46370" y="41915"/>
                      <a:pt x="47435" y="47942"/>
                    </a:cubicBezTo>
                    <a:cubicBezTo>
                      <a:pt x="47784" y="49886"/>
                      <a:pt x="49381" y="58572"/>
                      <a:pt x="49738" y="65130"/>
                    </a:cubicBezTo>
                    <a:cubicBezTo>
                      <a:pt x="47077" y="64773"/>
                      <a:pt x="45305" y="64598"/>
                      <a:pt x="39983" y="63178"/>
                    </a:cubicBezTo>
                    <a:cubicBezTo>
                      <a:pt x="34310" y="61590"/>
                      <a:pt x="30053" y="60526"/>
                      <a:pt x="26684" y="60526"/>
                    </a:cubicBezTo>
                    <a:cubicBezTo>
                      <a:pt x="19773" y="60526"/>
                      <a:pt x="19066" y="65837"/>
                      <a:pt x="19066" y="67433"/>
                    </a:cubicBezTo>
                    <a:cubicBezTo>
                      <a:pt x="19066" y="68855"/>
                      <a:pt x="19773" y="74349"/>
                      <a:pt x="26684" y="74349"/>
                    </a:cubicBezTo>
                    <a:cubicBezTo>
                      <a:pt x="30053" y="74349"/>
                      <a:pt x="34310" y="73286"/>
                      <a:pt x="39983" y="71688"/>
                    </a:cubicBezTo>
                    <a:cubicBezTo>
                      <a:pt x="45305" y="70268"/>
                      <a:pt x="47077" y="70093"/>
                      <a:pt x="49738" y="69736"/>
                    </a:cubicBezTo>
                    <a:cubicBezTo>
                      <a:pt x="49381" y="74166"/>
                      <a:pt x="48141" y="79836"/>
                      <a:pt x="47259" y="83559"/>
                    </a:cubicBezTo>
                    <a:cubicBezTo>
                      <a:pt x="44948" y="94548"/>
                      <a:pt x="44948" y="95787"/>
                      <a:pt x="44948" y="105005"/>
                    </a:cubicBezTo>
                    <a:cubicBezTo>
                      <a:pt x="44948" y="139210"/>
                      <a:pt x="48316" y="175534"/>
                      <a:pt x="48848" y="179084"/>
                    </a:cubicBezTo>
                    <a:cubicBezTo>
                      <a:pt x="49031" y="180680"/>
                      <a:pt x="49381" y="181736"/>
                      <a:pt x="51868" y="181736"/>
                    </a:cubicBezTo>
                    <a:cubicBezTo>
                      <a:pt x="54529" y="181736"/>
                      <a:pt x="54703" y="180680"/>
                      <a:pt x="55061" y="178194"/>
                    </a:cubicBezTo>
                    <a:cubicBezTo>
                      <a:pt x="55061" y="178020"/>
                      <a:pt x="56475" y="162600"/>
                      <a:pt x="57182" y="151786"/>
                    </a:cubicBezTo>
                    <a:cubicBezTo>
                      <a:pt x="58072" y="136192"/>
                      <a:pt x="58778" y="120599"/>
                      <a:pt x="58778" y="105005"/>
                    </a:cubicBezTo>
                    <a:cubicBezTo>
                      <a:pt x="58778" y="95787"/>
                      <a:pt x="58778" y="94548"/>
                      <a:pt x="56300" y="83210"/>
                    </a:cubicBezTo>
                    <a:cubicBezTo>
                      <a:pt x="55943" y="81256"/>
                      <a:pt x="54346" y="74166"/>
                      <a:pt x="53996" y="6973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45" name="Forme libre : forme 3744">
                <a:extLst>
                  <a:ext uri="{FF2B5EF4-FFF2-40B4-BE49-F238E27FC236}">
                    <a16:creationId xmlns:a16="http://schemas.microsoft.com/office/drawing/2014/main" id="{F3528B1A-5B0A-419D-BEED-0371B0EF0E94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863142" y="-13561513"/>
                <a:ext cx="50843" cy="50815"/>
              </a:xfrm>
              <a:custGeom>
                <a:avLst/>
                <a:gdLst>
                  <a:gd name="connsiteX0" fmla="*/ 39284 w 50842"/>
                  <a:gd name="connsiteY0" fmla="*/ 29339 h 50815"/>
                  <a:gd name="connsiteX1" fmla="*/ 29179 w 50842"/>
                  <a:gd name="connsiteY1" fmla="*/ 19056 h 50815"/>
                  <a:gd name="connsiteX2" fmla="*/ 19066 w 50842"/>
                  <a:gd name="connsiteY2" fmla="*/ 29163 h 50815"/>
                  <a:gd name="connsiteX3" fmla="*/ 29179 w 50842"/>
                  <a:gd name="connsiteY3" fmla="*/ 39437 h 50815"/>
                  <a:gd name="connsiteX4" fmla="*/ 39284 w 50842"/>
                  <a:gd name="connsiteY4" fmla="*/ 29339 h 50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842" h="50815">
                    <a:moveTo>
                      <a:pt x="39284" y="29339"/>
                    </a:moveTo>
                    <a:cubicBezTo>
                      <a:pt x="39284" y="23669"/>
                      <a:pt x="34851" y="19056"/>
                      <a:pt x="29179" y="19056"/>
                    </a:cubicBezTo>
                    <a:cubicBezTo>
                      <a:pt x="23149" y="19056"/>
                      <a:pt x="19066" y="24018"/>
                      <a:pt x="19066" y="29163"/>
                    </a:cubicBezTo>
                    <a:cubicBezTo>
                      <a:pt x="19066" y="34833"/>
                      <a:pt x="23499" y="39437"/>
                      <a:pt x="29179" y="39437"/>
                    </a:cubicBezTo>
                    <a:cubicBezTo>
                      <a:pt x="35201" y="39437"/>
                      <a:pt x="39284" y="34475"/>
                      <a:pt x="39284" y="2933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46" name="Forme libre : forme 3745">
                <a:extLst>
                  <a:ext uri="{FF2B5EF4-FFF2-40B4-BE49-F238E27FC236}">
                    <a16:creationId xmlns:a16="http://schemas.microsoft.com/office/drawing/2014/main" id="{119AFFEF-2FB3-436C-A445-830249D3AC3A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803700" y="-13520256"/>
                <a:ext cx="127107" cy="177853"/>
              </a:xfrm>
              <a:custGeom>
                <a:avLst/>
                <a:gdLst>
                  <a:gd name="connsiteX0" fmla="*/ 122665 w 127106"/>
                  <a:gd name="connsiteY0" fmla="*/ 43692 h 177852"/>
                  <a:gd name="connsiteX1" fmla="*/ 93581 w 127106"/>
                  <a:gd name="connsiteY1" fmla="*/ 19056 h 177852"/>
                  <a:gd name="connsiteX2" fmla="*/ 46949 w 127106"/>
                  <a:gd name="connsiteY2" fmla="*/ 64606 h 177852"/>
                  <a:gd name="connsiteX3" fmla="*/ 19113 w 127106"/>
                  <a:gd name="connsiteY3" fmla="*/ 176248 h 177852"/>
                  <a:gd name="connsiteX4" fmla="*/ 21592 w 127106"/>
                  <a:gd name="connsiteY4" fmla="*/ 178377 h 177852"/>
                  <a:gd name="connsiteX5" fmla="*/ 24959 w 127106"/>
                  <a:gd name="connsiteY5" fmla="*/ 177138 h 177852"/>
                  <a:gd name="connsiteX6" fmla="*/ 36844 w 127106"/>
                  <a:gd name="connsiteY6" fmla="*/ 129817 h 177852"/>
                  <a:gd name="connsiteX7" fmla="*/ 63441 w 127106"/>
                  <a:gd name="connsiteY7" fmla="*/ 145592 h 177852"/>
                  <a:gd name="connsiteX8" fmla="*/ 116278 w 127106"/>
                  <a:gd name="connsiteY8" fmla="*/ 100582 h 177852"/>
                  <a:gd name="connsiteX9" fmla="*/ 102447 w 127106"/>
                  <a:gd name="connsiteY9" fmla="*/ 73642 h 177852"/>
                  <a:gd name="connsiteX10" fmla="*/ 122665 w 127106"/>
                  <a:gd name="connsiteY10" fmla="*/ 43692 h 177852"/>
                  <a:gd name="connsiteX11" fmla="*/ 87551 w 127106"/>
                  <a:gd name="connsiteY11" fmla="*/ 73467 h 177852"/>
                  <a:gd name="connsiteX12" fmla="*/ 78511 w 127106"/>
                  <a:gd name="connsiteY12" fmla="*/ 74706 h 177852"/>
                  <a:gd name="connsiteX13" fmla="*/ 70177 w 127106"/>
                  <a:gd name="connsiteY13" fmla="*/ 73816 h 177852"/>
                  <a:gd name="connsiteX14" fmla="*/ 78511 w 127106"/>
                  <a:gd name="connsiteY14" fmla="*/ 72578 h 177852"/>
                  <a:gd name="connsiteX15" fmla="*/ 87551 w 127106"/>
                  <a:gd name="connsiteY15" fmla="*/ 73467 h 177852"/>
                  <a:gd name="connsiteX16" fmla="*/ 110955 w 127106"/>
                  <a:gd name="connsiteY16" fmla="*/ 40501 h 177852"/>
                  <a:gd name="connsiteX17" fmla="*/ 95353 w 127106"/>
                  <a:gd name="connsiteY17" fmla="*/ 69917 h 177852"/>
                  <a:gd name="connsiteX18" fmla="*/ 78686 w 127106"/>
                  <a:gd name="connsiteY18" fmla="*/ 67616 h 177852"/>
                  <a:gd name="connsiteX19" fmla="*/ 63616 w 127106"/>
                  <a:gd name="connsiteY19" fmla="*/ 74348 h 177852"/>
                  <a:gd name="connsiteX20" fmla="*/ 78153 w 127106"/>
                  <a:gd name="connsiteY20" fmla="*/ 79493 h 177852"/>
                  <a:gd name="connsiteX21" fmla="*/ 95003 w 127106"/>
                  <a:gd name="connsiteY21" fmla="*/ 77009 h 177852"/>
                  <a:gd name="connsiteX22" fmla="*/ 103154 w 127106"/>
                  <a:gd name="connsiteY22" fmla="*/ 95795 h 177852"/>
                  <a:gd name="connsiteX23" fmla="*/ 63973 w 127106"/>
                  <a:gd name="connsiteY23" fmla="*/ 140630 h 177852"/>
                  <a:gd name="connsiteX24" fmla="*/ 40562 w 127106"/>
                  <a:gd name="connsiteY24" fmla="*/ 118304 h 177852"/>
                  <a:gd name="connsiteX25" fmla="*/ 41094 w 127106"/>
                  <a:gd name="connsiteY25" fmla="*/ 113158 h 177852"/>
                  <a:gd name="connsiteX26" fmla="*/ 52796 w 127106"/>
                  <a:gd name="connsiteY26" fmla="*/ 66020 h 177852"/>
                  <a:gd name="connsiteX27" fmla="*/ 93224 w 127106"/>
                  <a:gd name="connsiteY27" fmla="*/ 24018 h 177852"/>
                  <a:gd name="connsiteX28" fmla="*/ 110955 w 127106"/>
                  <a:gd name="connsiteY28" fmla="*/ 40501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27106" h="177852">
                    <a:moveTo>
                      <a:pt x="122665" y="43692"/>
                    </a:moveTo>
                    <a:cubicBezTo>
                      <a:pt x="122665" y="28100"/>
                      <a:pt x="109184" y="19056"/>
                      <a:pt x="93581" y="19056"/>
                    </a:cubicBezTo>
                    <a:cubicBezTo>
                      <a:pt x="69288" y="19056"/>
                      <a:pt x="51382" y="46702"/>
                      <a:pt x="46949" y="64606"/>
                    </a:cubicBezTo>
                    <a:lnTo>
                      <a:pt x="19113" y="176248"/>
                    </a:lnTo>
                    <a:cubicBezTo>
                      <a:pt x="18755" y="177487"/>
                      <a:pt x="20526" y="178377"/>
                      <a:pt x="21592" y="178377"/>
                    </a:cubicBezTo>
                    <a:cubicBezTo>
                      <a:pt x="23188" y="178377"/>
                      <a:pt x="24610" y="178202"/>
                      <a:pt x="24959" y="177138"/>
                    </a:cubicBezTo>
                    <a:lnTo>
                      <a:pt x="36844" y="129817"/>
                    </a:lnTo>
                    <a:cubicBezTo>
                      <a:pt x="40562" y="137971"/>
                      <a:pt x="49078" y="145592"/>
                      <a:pt x="63441" y="145592"/>
                    </a:cubicBezTo>
                    <a:cubicBezTo>
                      <a:pt x="88258" y="145592"/>
                      <a:pt x="116278" y="127697"/>
                      <a:pt x="116278" y="100582"/>
                    </a:cubicBezTo>
                    <a:cubicBezTo>
                      <a:pt x="116278" y="90125"/>
                      <a:pt x="111487" y="79493"/>
                      <a:pt x="102447" y="73642"/>
                    </a:cubicBezTo>
                    <a:cubicBezTo>
                      <a:pt x="111138" y="68148"/>
                      <a:pt x="122665" y="58048"/>
                      <a:pt x="122665" y="43692"/>
                    </a:cubicBezTo>
                    <a:close/>
                    <a:moveTo>
                      <a:pt x="87551" y="73467"/>
                    </a:moveTo>
                    <a:cubicBezTo>
                      <a:pt x="84890" y="73999"/>
                      <a:pt x="83651" y="74706"/>
                      <a:pt x="78511" y="74706"/>
                    </a:cubicBezTo>
                    <a:cubicBezTo>
                      <a:pt x="75675" y="74706"/>
                      <a:pt x="71417" y="74531"/>
                      <a:pt x="70177" y="73816"/>
                    </a:cubicBezTo>
                    <a:cubicBezTo>
                      <a:pt x="71949" y="72752"/>
                      <a:pt x="76915" y="72578"/>
                      <a:pt x="78511" y="72578"/>
                    </a:cubicBezTo>
                    <a:cubicBezTo>
                      <a:pt x="81172" y="72578"/>
                      <a:pt x="85073" y="72752"/>
                      <a:pt x="87551" y="73467"/>
                    </a:cubicBezTo>
                    <a:close/>
                    <a:moveTo>
                      <a:pt x="110955" y="40501"/>
                    </a:moveTo>
                    <a:cubicBezTo>
                      <a:pt x="110955" y="49894"/>
                      <a:pt x="106348" y="63717"/>
                      <a:pt x="95353" y="69917"/>
                    </a:cubicBezTo>
                    <a:cubicBezTo>
                      <a:pt x="91984" y="68853"/>
                      <a:pt x="88617" y="67616"/>
                      <a:pt x="78686" y="67616"/>
                    </a:cubicBezTo>
                    <a:cubicBezTo>
                      <a:pt x="72482" y="67616"/>
                      <a:pt x="63616" y="67973"/>
                      <a:pt x="63616" y="74348"/>
                    </a:cubicBezTo>
                    <a:cubicBezTo>
                      <a:pt x="63616" y="78778"/>
                      <a:pt x="69113" y="79493"/>
                      <a:pt x="78153" y="79493"/>
                    </a:cubicBezTo>
                    <a:cubicBezTo>
                      <a:pt x="84183" y="79493"/>
                      <a:pt x="89506" y="78605"/>
                      <a:pt x="95003" y="77009"/>
                    </a:cubicBezTo>
                    <a:cubicBezTo>
                      <a:pt x="100318" y="80732"/>
                      <a:pt x="103154" y="87997"/>
                      <a:pt x="103154" y="95795"/>
                    </a:cubicBezTo>
                    <a:cubicBezTo>
                      <a:pt x="103154" y="121488"/>
                      <a:pt x="85605" y="140630"/>
                      <a:pt x="63973" y="140630"/>
                    </a:cubicBezTo>
                    <a:cubicBezTo>
                      <a:pt x="50317" y="140630"/>
                      <a:pt x="40562" y="132301"/>
                      <a:pt x="40562" y="118304"/>
                    </a:cubicBezTo>
                    <a:cubicBezTo>
                      <a:pt x="40562" y="116525"/>
                      <a:pt x="40744" y="114754"/>
                      <a:pt x="41094" y="113158"/>
                    </a:cubicBezTo>
                    <a:lnTo>
                      <a:pt x="52796" y="66020"/>
                    </a:lnTo>
                    <a:cubicBezTo>
                      <a:pt x="57054" y="49187"/>
                      <a:pt x="72656" y="24018"/>
                      <a:pt x="93224" y="24018"/>
                    </a:cubicBezTo>
                    <a:cubicBezTo>
                      <a:pt x="103687" y="24018"/>
                      <a:pt x="110955" y="29695"/>
                      <a:pt x="110955" y="4050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61" name="Forme libre : forme 3760">
                <a:extLst>
                  <a:ext uri="{FF2B5EF4-FFF2-40B4-BE49-F238E27FC236}">
                    <a16:creationId xmlns:a16="http://schemas.microsoft.com/office/drawing/2014/main" id="{55335C8A-B73D-4573-95AB-CB9D350F961E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8205938" y="-13582882"/>
                <a:ext cx="177949" cy="25408"/>
              </a:xfrm>
              <a:custGeom>
                <a:avLst/>
                <a:gdLst>
                  <a:gd name="connsiteX0" fmla="*/ 164921 w 177949"/>
                  <a:gd name="connsiteY0" fmla="*/ 29179 h 25407"/>
                  <a:gd name="connsiteX1" fmla="*/ 173786 w 177949"/>
                  <a:gd name="connsiteY1" fmla="*/ 24113 h 25407"/>
                  <a:gd name="connsiteX2" fmla="*/ 164921 w 177949"/>
                  <a:gd name="connsiteY2" fmla="*/ 19056 h 25407"/>
                  <a:gd name="connsiteX3" fmla="*/ 27924 w 177949"/>
                  <a:gd name="connsiteY3" fmla="*/ 19056 h 25407"/>
                  <a:gd name="connsiteX4" fmla="*/ 19066 w 177949"/>
                  <a:gd name="connsiteY4" fmla="*/ 24113 h 25407"/>
                  <a:gd name="connsiteX5" fmla="*/ 27924 w 177949"/>
                  <a:gd name="connsiteY5" fmla="*/ 29179 h 25407"/>
                  <a:gd name="connsiteX6" fmla="*/ 164921 w 177949"/>
                  <a:gd name="connsiteY6" fmla="*/ 29179 h 25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949" h="25407">
                    <a:moveTo>
                      <a:pt x="164921" y="29179"/>
                    </a:moveTo>
                    <a:cubicBezTo>
                      <a:pt x="169227" y="29179"/>
                      <a:pt x="173786" y="29179"/>
                      <a:pt x="173786" y="24113"/>
                    </a:cubicBezTo>
                    <a:cubicBezTo>
                      <a:pt x="173786" y="19056"/>
                      <a:pt x="169227" y="19056"/>
                      <a:pt x="164921" y="19056"/>
                    </a:cubicBezTo>
                    <a:lnTo>
                      <a:pt x="27924" y="19056"/>
                    </a:lnTo>
                    <a:cubicBezTo>
                      <a:pt x="23618" y="19056"/>
                      <a:pt x="19066" y="19056"/>
                      <a:pt x="19066" y="24113"/>
                    </a:cubicBezTo>
                    <a:cubicBezTo>
                      <a:pt x="19066" y="29179"/>
                      <a:pt x="23618" y="29179"/>
                      <a:pt x="27924" y="29179"/>
                    </a:cubicBezTo>
                    <a:lnTo>
                      <a:pt x="164921" y="291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62" name="Forme libre : forme 3761">
                <a:extLst>
                  <a:ext uri="{FF2B5EF4-FFF2-40B4-BE49-F238E27FC236}">
                    <a16:creationId xmlns:a16="http://schemas.microsoft.com/office/drawing/2014/main" id="{5A497197-46F6-49AB-A2CE-21F2F737391A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8393808" y="-13690197"/>
                <a:ext cx="127107" cy="203260"/>
              </a:xfrm>
              <a:custGeom>
                <a:avLst/>
                <a:gdLst>
                  <a:gd name="connsiteX0" fmla="*/ 67684 w 127106"/>
                  <a:gd name="connsiteY0" fmla="*/ 21842 h 203260"/>
                  <a:gd name="connsiteX1" fmla="*/ 64396 w 127106"/>
                  <a:gd name="connsiteY1" fmla="*/ 19056 h 203260"/>
                  <a:gd name="connsiteX2" fmla="*/ 33501 w 127106"/>
                  <a:gd name="connsiteY2" fmla="*/ 21588 h 203260"/>
                  <a:gd name="connsiteX3" fmla="*/ 28687 w 127106"/>
                  <a:gd name="connsiteY3" fmla="*/ 26647 h 203260"/>
                  <a:gd name="connsiteX4" fmla="*/ 34764 w 127106"/>
                  <a:gd name="connsiteY4" fmla="*/ 29686 h 203260"/>
                  <a:gd name="connsiteX5" fmla="*/ 47427 w 127106"/>
                  <a:gd name="connsiteY5" fmla="*/ 33991 h 203260"/>
                  <a:gd name="connsiteX6" fmla="*/ 43884 w 127106"/>
                  <a:gd name="connsiteY6" fmla="*/ 49680 h 203260"/>
                  <a:gd name="connsiteX7" fmla="*/ 23118 w 127106"/>
                  <a:gd name="connsiteY7" fmla="*/ 132191 h 203260"/>
                  <a:gd name="connsiteX8" fmla="*/ 19066 w 127106"/>
                  <a:gd name="connsiteY8" fmla="*/ 157749 h 203260"/>
                  <a:gd name="connsiteX9" fmla="*/ 51224 w 127106"/>
                  <a:gd name="connsiteY9" fmla="*/ 197488 h 203260"/>
                  <a:gd name="connsiteX10" fmla="*/ 112252 w 127106"/>
                  <a:gd name="connsiteY10" fmla="*/ 123330 h 203260"/>
                  <a:gd name="connsiteX11" fmla="*/ 78576 w 127106"/>
                  <a:gd name="connsiteY11" fmla="*/ 82837 h 203260"/>
                  <a:gd name="connsiteX12" fmla="*/ 48952 w 127106"/>
                  <a:gd name="connsiteY12" fmla="*/ 98017 h 203260"/>
                  <a:gd name="connsiteX13" fmla="*/ 67684 w 127106"/>
                  <a:gd name="connsiteY13" fmla="*/ 21842 h 203260"/>
                  <a:gd name="connsiteX14" fmla="*/ 43884 w 127106"/>
                  <a:gd name="connsiteY14" fmla="*/ 117510 h 203260"/>
                  <a:gd name="connsiteX15" fmla="*/ 47681 w 127106"/>
                  <a:gd name="connsiteY15" fmla="*/ 108649 h 203260"/>
                  <a:gd name="connsiteX16" fmla="*/ 78068 w 127106"/>
                  <a:gd name="connsiteY16" fmla="*/ 88402 h 203260"/>
                  <a:gd name="connsiteX17" fmla="*/ 94020 w 127106"/>
                  <a:gd name="connsiteY17" fmla="*/ 112189 h 203260"/>
                  <a:gd name="connsiteX18" fmla="*/ 81110 w 127106"/>
                  <a:gd name="connsiteY18" fmla="*/ 165847 h 203260"/>
                  <a:gd name="connsiteX19" fmla="*/ 51224 w 127106"/>
                  <a:gd name="connsiteY19" fmla="*/ 191913 h 203260"/>
                  <a:gd name="connsiteX20" fmla="*/ 34263 w 127106"/>
                  <a:gd name="connsiteY20" fmla="*/ 166356 h 203260"/>
                  <a:gd name="connsiteX21" fmla="*/ 38315 w 127106"/>
                  <a:gd name="connsiteY21" fmla="*/ 140790 h 203260"/>
                  <a:gd name="connsiteX22" fmla="*/ 43884 w 127106"/>
                  <a:gd name="connsiteY22" fmla="*/ 117510 h 20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7106" h="203260">
                    <a:moveTo>
                      <a:pt x="67684" y="21842"/>
                    </a:moveTo>
                    <a:cubicBezTo>
                      <a:pt x="67684" y="21588"/>
                      <a:pt x="67684" y="19056"/>
                      <a:pt x="64396" y="19056"/>
                    </a:cubicBezTo>
                    <a:cubicBezTo>
                      <a:pt x="58573" y="19056"/>
                      <a:pt x="40087" y="21079"/>
                      <a:pt x="33501" y="21588"/>
                    </a:cubicBezTo>
                    <a:cubicBezTo>
                      <a:pt x="31475" y="21842"/>
                      <a:pt x="28687" y="22097"/>
                      <a:pt x="28687" y="26647"/>
                    </a:cubicBezTo>
                    <a:cubicBezTo>
                      <a:pt x="28687" y="29686"/>
                      <a:pt x="30967" y="29686"/>
                      <a:pt x="34764" y="29686"/>
                    </a:cubicBezTo>
                    <a:cubicBezTo>
                      <a:pt x="46926" y="29686"/>
                      <a:pt x="47427" y="31457"/>
                      <a:pt x="47427" y="33991"/>
                    </a:cubicBezTo>
                    <a:cubicBezTo>
                      <a:pt x="47427" y="35760"/>
                      <a:pt x="45147" y="44367"/>
                      <a:pt x="43884" y="49680"/>
                    </a:cubicBezTo>
                    <a:lnTo>
                      <a:pt x="23118" y="132191"/>
                    </a:lnTo>
                    <a:cubicBezTo>
                      <a:pt x="20083" y="144839"/>
                      <a:pt x="19066" y="148888"/>
                      <a:pt x="19066" y="157749"/>
                    </a:cubicBezTo>
                    <a:cubicBezTo>
                      <a:pt x="19066" y="181790"/>
                      <a:pt x="32492" y="197488"/>
                      <a:pt x="51224" y="197488"/>
                    </a:cubicBezTo>
                    <a:cubicBezTo>
                      <a:pt x="81110" y="197488"/>
                      <a:pt x="112252" y="159774"/>
                      <a:pt x="112252" y="123330"/>
                    </a:cubicBezTo>
                    <a:cubicBezTo>
                      <a:pt x="112252" y="100297"/>
                      <a:pt x="98834" y="82837"/>
                      <a:pt x="78576" y="82837"/>
                    </a:cubicBezTo>
                    <a:cubicBezTo>
                      <a:pt x="66930" y="82837"/>
                      <a:pt x="56547" y="90173"/>
                      <a:pt x="48952" y="98017"/>
                    </a:cubicBezTo>
                    <a:lnTo>
                      <a:pt x="67684" y="21842"/>
                    </a:lnTo>
                    <a:close/>
                    <a:moveTo>
                      <a:pt x="43884" y="117510"/>
                    </a:moveTo>
                    <a:cubicBezTo>
                      <a:pt x="45401" y="111944"/>
                      <a:pt x="45401" y="111436"/>
                      <a:pt x="47681" y="108649"/>
                    </a:cubicBezTo>
                    <a:cubicBezTo>
                      <a:pt x="60090" y="92197"/>
                      <a:pt x="71482" y="88402"/>
                      <a:pt x="78068" y="88402"/>
                    </a:cubicBezTo>
                    <a:cubicBezTo>
                      <a:pt x="87188" y="88402"/>
                      <a:pt x="94020" y="95993"/>
                      <a:pt x="94020" y="112189"/>
                    </a:cubicBezTo>
                    <a:cubicBezTo>
                      <a:pt x="94020" y="127125"/>
                      <a:pt x="85671" y="156232"/>
                      <a:pt x="81110" y="165847"/>
                    </a:cubicBezTo>
                    <a:cubicBezTo>
                      <a:pt x="72754" y="182807"/>
                      <a:pt x="61106" y="191913"/>
                      <a:pt x="51224" y="191913"/>
                    </a:cubicBezTo>
                    <a:cubicBezTo>
                      <a:pt x="42621" y="191913"/>
                      <a:pt x="34263" y="185086"/>
                      <a:pt x="34263" y="166356"/>
                    </a:cubicBezTo>
                    <a:cubicBezTo>
                      <a:pt x="34263" y="161544"/>
                      <a:pt x="34263" y="156741"/>
                      <a:pt x="38315" y="140790"/>
                    </a:cubicBezTo>
                    <a:lnTo>
                      <a:pt x="43884" y="11751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63" name="Forme libre : forme 3762">
                <a:extLst>
                  <a:ext uri="{FF2B5EF4-FFF2-40B4-BE49-F238E27FC236}">
                    <a16:creationId xmlns:a16="http://schemas.microsoft.com/office/drawing/2014/main" id="{E56778EC-6F3B-4242-B6BE-7CBE57E2326B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8551655" y="-13596042"/>
                <a:ext cx="50843" cy="50815"/>
              </a:xfrm>
              <a:custGeom>
                <a:avLst/>
                <a:gdLst>
                  <a:gd name="connsiteX0" fmla="*/ 39284 w 50842"/>
                  <a:gd name="connsiteY0" fmla="*/ 29339 h 50815"/>
                  <a:gd name="connsiteX1" fmla="*/ 29179 w 50842"/>
                  <a:gd name="connsiteY1" fmla="*/ 19056 h 50815"/>
                  <a:gd name="connsiteX2" fmla="*/ 19066 w 50842"/>
                  <a:gd name="connsiteY2" fmla="*/ 29163 h 50815"/>
                  <a:gd name="connsiteX3" fmla="*/ 29179 w 50842"/>
                  <a:gd name="connsiteY3" fmla="*/ 39437 h 50815"/>
                  <a:gd name="connsiteX4" fmla="*/ 39284 w 50842"/>
                  <a:gd name="connsiteY4" fmla="*/ 29339 h 50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842" h="50815">
                    <a:moveTo>
                      <a:pt x="39284" y="29339"/>
                    </a:moveTo>
                    <a:cubicBezTo>
                      <a:pt x="39284" y="23669"/>
                      <a:pt x="34851" y="19056"/>
                      <a:pt x="29179" y="19056"/>
                    </a:cubicBezTo>
                    <a:cubicBezTo>
                      <a:pt x="23149" y="19056"/>
                      <a:pt x="19066" y="24018"/>
                      <a:pt x="19066" y="29163"/>
                    </a:cubicBezTo>
                    <a:cubicBezTo>
                      <a:pt x="19066" y="34833"/>
                      <a:pt x="23499" y="39437"/>
                      <a:pt x="29179" y="39437"/>
                    </a:cubicBezTo>
                    <a:cubicBezTo>
                      <a:pt x="35200" y="39437"/>
                      <a:pt x="39284" y="34475"/>
                      <a:pt x="39284" y="2933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64" name="Forme libre : forme 3763">
                <a:extLst>
                  <a:ext uri="{FF2B5EF4-FFF2-40B4-BE49-F238E27FC236}">
                    <a16:creationId xmlns:a16="http://schemas.microsoft.com/office/drawing/2014/main" id="{8FF67EEE-3F80-4EF7-9097-37A92E133E23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8501605" y="-13554747"/>
                <a:ext cx="127107" cy="101630"/>
              </a:xfrm>
              <a:custGeom>
                <a:avLst/>
                <a:gdLst>
                  <a:gd name="connsiteX0" fmla="*/ 105062 w 127106"/>
                  <a:gd name="connsiteY0" fmla="*/ 72222 h 101630"/>
                  <a:gd name="connsiteX1" fmla="*/ 127933 w 127106"/>
                  <a:gd name="connsiteY1" fmla="*/ 29863 h 101630"/>
                  <a:gd name="connsiteX2" fmla="*/ 124922 w 127106"/>
                  <a:gd name="connsiteY2" fmla="*/ 27560 h 101630"/>
                  <a:gd name="connsiteX3" fmla="*/ 121196 w 127106"/>
                  <a:gd name="connsiteY3" fmla="*/ 31990 h 101630"/>
                  <a:gd name="connsiteX4" fmla="*/ 104704 w 127106"/>
                  <a:gd name="connsiteY4" fmla="*/ 64068 h 101630"/>
                  <a:gd name="connsiteX5" fmla="*/ 103823 w 127106"/>
                  <a:gd name="connsiteY5" fmla="*/ 47942 h 101630"/>
                  <a:gd name="connsiteX6" fmla="*/ 70131 w 127106"/>
                  <a:gd name="connsiteY6" fmla="*/ 19056 h 101630"/>
                  <a:gd name="connsiteX7" fmla="*/ 19066 w 127106"/>
                  <a:gd name="connsiteY7" fmla="*/ 68148 h 101630"/>
                  <a:gd name="connsiteX8" fmla="*/ 51510 w 127106"/>
                  <a:gd name="connsiteY8" fmla="*/ 98978 h 101630"/>
                  <a:gd name="connsiteX9" fmla="*/ 92470 w 127106"/>
                  <a:gd name="connsiteY9" fmla="*/ 83917 h 101630"/>
                  <a:gd name="connsiteX10" fmla="*/ 110917 w 127106"/>
                  <a:gd name="connsiteY10" fmla="*/ 98978 h 101630"/>
                  <a:gd name="connsiteX11" fmla="*/ 127583 w 127106"/>
                  <a:gd name="connsiteY11" fmla="*/ 86577 h 101630"/>
                  <a:gd name="connsiteX12" fmla="*/ 124564 w 127106"/>
                  <a:gd name="connsiteY12" fmla="*/ 84449 h 101630"/>
                  <a:gd name="connsiteX13" fmla="*/ 121554 w 127106"/>
                  <a:gd name="connsiteY13" fmla="*/ 86220 h 101630"/>
                  <a:gd name="connsiteX14" fmla="*/ 111449 w 127106"/>
                  <a:gd name="connsiteY14" fmla="*/ 94016 h 101630"/>
                  <a:gd name="connsiteX15" fmla="*/ 105062 w 127106"/>
                  <a:gd name="connsiteY15" fmla="*/ 72222 h 101630"/>
                  <a:gd name="connsiteX16" fmla="*/ 91231 w 127106"/>
                  <a:gd name="connsiteY16" fmla="*/ 78248 h 101630"/>
                  <a:gd name="connsiteX17" fmla="*/ 52042 w 127106"/>
                  <a:gd name="connsiteY17" fmla="*/ 94016 h 101630"/>
                  <a:gd name="connsiteX18" fmla="*/ 33778 w 127106"/>
                  <a:gd name="connsiteY18" fmla="*/ 74349 h 101630"/>
                  <a:gd name="connsiteX19" fmla="*/ 45488 w 127106"/>
                  <a:gd name="connsiteY19" fmla="*/ 37660 h 101630"/>
                  <a:gd name="connsiteX20" fmla="*/ 69956 w 127106"/>
                  <a:gd name="connsiteY20" fmla="*/ 24018 h 101630"/>
                  <a:gd name="connsiteX21" fmla="*/ 89634 w 127106"/>
                  <a:gd name="connsiteY21" fmla="*/ 48649 h 101630"/>
                  <a:gd name="connsiteX22" fmla="*/ 91231 w 127106"/>
                  <a:gd name="connsiteY22" fmla="*/ 78248 h 101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7106" h="101630">
                    <a:moveTo>
                      <a:pt x="105062" y="72222"/>
                    </a:moveTo>
                    <a:cubicBezTo>
                      <a:pt x="121371" y="55381"/>
                      <a:pt x="127933" y="31815"/>
                      <a:pt x="127933" y="29863"/>
                    </a:cubicBezTo>
                    <a:cubicBezTo>
                      <a:pt x="127933" y="27560"/>
                      <a:pt x="125803" y="27560"/>
                      <a:pt x="124922" y="27560"/>
                    </a:cubicBezTo>
                    <a:cubicBezTo>
                      <a:pt x="122436" y="27560"/>
                      <a:pt x="122436" y="28092"/>
                      <a:pt x="121196" y="31990"/>
                    </a:cubicBezTo>
                    <a:cubicBezTo>
                      <a:pt x="118003" y="43686"/>
                      <a:pt x="112156" y="54500"/>
                      <a:pt x="104704" y="64068"/>
                    </a:cubicBezTo>
                    <a:cubicBezTo>
                      <a:pt x="104529" y="61407"/>
                      <a:pt x="104172" y="49537"/>
                      <a:pt x="103823" y="47942"/>
                    </a:cubicBezTo>
                    <a:cubicBezTo>
                      <a:pt x="101161" y="30395"/>
                      <a:pt x="87862" y="19056"/>
                      <a:pt x="70131" y="19056"/>
                    </a:cubicBezTo>
                    <a:cubicBezTo>
                      <a:pt x="44066" y="19056"/>
                      <a:pt x="19066" y="43336"/>
                      <a:pt x="19066" y="68148"/>
                    </a:cubicBezTo>
                    <a:cubicBezTo>
                      <a:pt x="19066" y="84449"/>
                      <a:pt x="30943" y="98978"/>
                      <a:pt x="51510" y="98978"/>
                    </a:cubicBezTo>
                    <a:cubicBezTo>
                      <a:pt x="67827" y="98978"/>
                      <a:pt x="82540" y="91539"/>
                      <a:pt x="92470" y="83917"/>
                    </a:cubicBezTo>
                    <a:cubicBezTo>
                      <a:pt x="96553" y="96851"/>
                      <a:pt x="105594" y="98978"/>
                      <a:pt x="110917" y="98978"/>
                    </a:cubicBezTo>
                    <a:cubicBezTo>
                      <a:pt x="121196" y="98978"/>
                      <a:pt x="127583" y="90300"/>
                      <a:pt x="127583" y="86577"/>
                    </a:cubicBezTo>
                    <a:cubicBezTo>
                      <a:pt x="127583" y="84449"/>
                      <a:pt x="125454" y="84449"/>
                      <a:pt x="124564" y="84449"/>
                    </a:cubicBezTo>
                    <a:cubicBezTo>
                      <a:pt x="122261" y="84449"/>
                      <a:pt x="121903" y="85155"/>
                      <a:pt x="121554" y="86220"/>
                    </a:cubicBezTo>
                    <a:cubicBezTo>
                      <a:pt x="119067" y="92952"/>
                      <a:pt x="113570" y="94016"/>
                      <a:pt x="111449" y="94016"/>
                    </a:cubicBezTo>
                    <a:cubicBezTo>
                      <a:pt x="108962" y="94016"/>
                      <a:pt x="105951" y="94016"/>
                      <a:pt x="105062" y="72222"/>
                    </a:cubicBezTo>
                    <a:close/>
                    <a:moveTo>
                      <a:pt x="91231" y="78248"/>
                    </a:moveTo>
                    <a:cubicBezTo>
                      <a:pt x="73857" y="92420"/>
                      <a:pt x="58787" y="94016"/>
                      <a:pt x="52042" y="94016"/>
                    </a:cubicBezTo>
                    <a:cubicBezTo>
                      <a:pt x="40341" y="94016"/>
                      <a:pt x="33778" y="86220"/>
                      <a:pt x="33778" y="74349"/>
                    </a:cubicBezTo>
                    <a:cubicBezTo>
                      <a:pt x="33778" y="69204"/>
                      <a:pt x="36265" y="49895"/>
                      <a:pt x="45488" y="37660"/>
                    </a:cubicBezTo>
                    <a:cubicBezTo>
                      <a:pt x="53639" y="27028"/>
                      <a:pt x="63744" y="24018"/>
                      <a:pt x="69956" y="24018"/>
                    </a:cubicBezTo>
                    <a:cubicBezTo>
                      <a:pt x="84137" y="24018"/>
                      <a:pt x="88220" y="37660"/>
                      <a:pt x="89634" y="48649"/>
                    </a:cubicBezTo>
                    <a:cubicBezTo>
                      <a:pt x="90699" y="56271"/>
                      <a:pt x="90341" y="68855"/>
                      <a:pt x="91231" y="7824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65" name="Forme libre : forme 3764">
                <a:extLst>
                  <a:ext uri="{FF2B5EF4-FFF2-40B4-BE49-F238E27FC236}">
                    <a16:creationId xmlns:a16="http://schemas.microsoft.com/office/drawing/2014/main" id="{F6943C1C-C441-4A0A-9861-E44A2AE91593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8648344" y="-13692984"/>
                <a:ext cx="152528" cy="254075"/>
              </a:xfrm>
              <a:custGeom>
                <a:avLst/>
                <a:gdLst>
                  <a:gd name="connsiteX0" fmla="*/ 98579 w 152528"/>
                  <a:gd name="connsiteY0" fmla="*/ 96255 h 254075"/>
                  <a:gd name="connsiteX1" fmla="*/ 120363 w 152528"/>
                  <a:gd name="connsiteY1" fmla="*/ 96255 h 254075"/>
                  <a:gd name="connsiteX2" fmla="*/ 127957 w 152528"/>
                  <a:gd name="connsiteY2" fmla="*/ 91189 h 254075"/>
                  <a:gd name="connsiteX3" fmla="*/ 121117 w 152528"/>
                  <a:gd name="connsiteY3" fmla="*/ 88402 h 254075"/>
                  <a:gd name="connsiteX4" fmla="*/ 100104 w 152528"/>
                  <a:gd name="connsiteY4" fmla="*/ 88402 h 254075"/>
                  <a:gd name="connsiteX5" fmla="*/ 105419 w 152528"/>
                  <a:gd name="connsiteY5" fmla="*/ 59557 h 254075"/>
                  <a:gd name="connsiteX6" fmla="*/ 111497 w 152528"/>
                  <a:gd name="connsiteY6" fmla="*/ 33236 h 254075"/>
                  <a:gd name="connsiteX7" fmla="*/ 123397 w 152528"/>
                  <a:gd name="connsiteY7" fmla="*/ 24629 h 254075"/>
                  <a:gd name="connsiteX8" fmla="*/ 135806 w 152528"/>
                  <a:gd name="connsiteY8" fmla="*/ 29187 h 254075"/>
                  <a:gd name="connsiteX9" fmla="*/ 122134 w 152528"/>
                  <a:gd name="connsiteY9" fmla="*/ 42850 h 254075"/>
                  <a:gd name="connsiteX10" fmla="*/ 131500 w 152528"/>
                  <a:gd name="connsiteY10" fmla="*/ 51704 h 254075"/>
                  <a:gd name="connsiteX11" fmla="*/ 145426 w 152528"/>
                  <a:gd name="connsiteY11" fmla="*/ 36523 h 254075"/>
                  <a:gd name="connsiteX12" fmla="*/ 123397 w 152528"/>
                  <a:gd name="connsiteY12" fmla="*/ 19056 h 254075"/>
                  <a:gd name="connsiteX13" fmla="*/ 91239 w 152528"/>
                  <a:gd name="connsiteY13" fmla="*/ 48670 h 254075"/>
                  <a:gd name="connsiteX14" fmla="*/ 82882 w 152528"/>
                  <a:gd name="connsiteY14" fmla="*/ 88402 h 254075"/>
                  <a:gd name="connsiteX15" fmla="*/ 65413 w 152528"/>
                  <a:gd name="connsiteY15" fmla="*/ 88402 h 254075"/>
                  <a:gd name="connsiteX16" fmla="*/ 57810 w 152528"/>
                  <a:gd name="connsiteY16" fmla="*/ 93214 h 254075"/>
                  <a:gd name="connsiteX17" fmla="*/ 64904 w 152528"/>
                  <a:gd name="connsiteY17" fmla="*/ 96255 h 254075"/>
                  <a:gd name="connsiteX18" fmla="*/ 81619 w 152528"/>
                  <a:gd name="connsiteY18" fmla="*/ 96255 h 254075"/>
                  <a:gd name="connsiteX19" fmla="*/ 62624 w 152528"/>
                  <a:gd name="connsiteY19" fmla="*/ 196225 h 254075"/>
                  <a:gd name="connsiteX20" fmla="*/ 40595 w 152528"/>
                  <a:gd name="connsiteY20" fmla="*/ 243800 h 254075"/>
                  <a:gd name="connsiteX21" fmla="*/ 28441 w 152528"/>
                  <a:gd name="connsiteY21" fmla="*/ 239252 h 254075"/>
                  <a:gd name="connsiteX22" fmla="*/ 42366 w 152528"/>
                  <a:gd name="connsiteY22" fmla="*/ 225579 h 254075"/>
                  <a:gd name="connsiteX23" fmla="*/ 33000 w 152528"/>
                  <a:gd name="connsiteY23" fmla="*/ 216726 h 254075"/>
                  <a:gd name="connsiteX24" fmla="*/ 19066 w 152528"/>
                  <a:gd name="connsiteY24" fmla="*/ 231907 h 254075"/>
                  <a:gd name="connsiteX25" fmla="*/ 40595 w 152528"/>
                  <a:gd name="connsiteY25" fmla="*/ 249375 h 254075"/>
                  <a:gd name="connsiteX26" fmla="*/ 69210 w 152528"/>
                  <a:gd name="connsiteY26" fmla="*/ 224825 h 254075"/>
                  <a:gd name="connsiteX27" fmla="*/ 83390 w 152528"/>
                  <a:gd name="connsiteY27" fmla="*/ 176479 h 254075"/>
                  <a:gd name="connsiteX28" fmla="*/ 98579 w 152528"/>
                  <a:gd name="connsiteY28" fmla="*/ 96255 h 25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52528" h="254075">
                    <a:moveTo>
                      <a:pt x="98579" y="96255"/>
                    </a:moveTo>
                    <a:lnTo>
                      <a:pt x="120363" y="96255"/>
                    </a:lnTo>
                    <a:cubicBezTo>
                      <a:pt x="125422" y="96255"/>
                      <a:pt x="127957" y="96255"/>
                      <a:pt x="127957" y="91189"/>
                    </a:cubicBezTo>
                    <a:cubicBezTo>
                      <a:pt x="127957" y="88402"/>
                      <a:pt x="125422" y="88402"/>
                      <a:pt x="121117" y="88402"/>
                    </a:cubicBezTo>
                    <a:lnTo>
                      <a:pt x="100104" y="88402"/>
                    </a:lnTo>
                    <a:lnTo>
                      <a:pt x="105419" y="59557"/>
                    </a:lnTo>
                    <a:cubicBezTo>
                      <a:pt x="106436" y="54238"/>
                      <a:pt x="109979" y="36269"/>
                      <a:pt x="111497" y="33236"/>
                    </a:cubicBezTo>
                    <a:cubicBezTo>
                      <a:pt x="113777" y="28424"/>
                      <a:pt x="118083" y="24629"/>
                      <a:pt x="123397" y="24629"/>
                    </a:cubicBezTo>
                    <a:cubicBezTo>
                      <a:pt x="124414" y="24629"/>
                      <a:pt x="131000" y="24629"/>
                      <a:pt x="135806" y="29187"/>
                    </a:cubicBezTo>
                    <a:cubicBezTo>
                      <a:pt x="124668" y="30195"/>
                      <a:pt x="122134" y="39056"/>
                      <a:pt x="122134" y="42850"/>
                    </a:cubicBezTo>
                    <a:cubicBezTo>
                      <a:pt x="122134" y="48670"/>
                      <a:pt x="126694" y="51704"/>
                      <a:pt x="131500" y="51704"/>
                    </a:cubicBezTo>
                    <a:cubicBezTo>
                      <a:pt x="138086" y="51704"/>
                      <a:pt x="145426" y="46138"/>
                      <a:pt x="145426" y="36523"/>
                    </a:cubicBezTo>
                    <a:cubicBezTo>
                      <a:pt x="145426" y="24883"/>
                      <a:pt x="133780" y="19056"/>
                      <a:pt x="123397" y="19056"/>
                    </a:cubicBezTo>
                    <a:cubicBezTo>
                      <a:pt x="114793" y="19056"/>
                      <a:pt x="98834" y="23613"/>
                      <a:pt x="91239" y="48670"/>
                    </a:cubicBezTo>
                    <a:cubicBezTo>
                      <a:pt x="89722" y="53983"/>
                      <a:pt x="88959" y="56516"/>
                      <a:pt x="82882" y="88402"/>
                    </a:cubicBezTo>
                    <a:lnTo>
                      <a:pt x="65413" y="88402"/>
                    </a:lnTo>
                    <a:cubicBezTo>
                      <a:pt x="60598" y="88402"/>
                      <a:pt x="57810" y="88402"/>
                      <a:pt x="57810" y="93214"/>
                    </a:cubicBezTo>
                    <a:cubicBezTo>
                      <a:pt x="57810" y="96255"/>
                      <a:pt x="60090" y="96255"/>
                      <a:pt x="64904" y="96255"/>
                    </a:cubicBezTo>
                    <a:lnTo>
                      <a:pt x="81619" y="96255"/>
                    </a:lnTo>
                    <a:lnTo>
                      <a:pt x="62624" y="196225"/>
                    </a:lnTo>
                    <a:cubicBezTo>
                      <a:pt x="58064" y="220775"/>
                      <a:pt x="53758" y="243800"/>
                      <a:pt x="40595" y="243800"/>
                    </a:cubicBezTo>
                    <a:cubicBezTo>
                      <a:pt x="39578" y="243800"/>
                      <a:pt x="33247" y="243800"/>
                      <a:pt x="28441" y="239252"/>
                    </a:cubicBezTo>
                    <a:cubicBezTo>
                      <a:pt x="40086" y="238489"/>
                      <a:pt x="42366" y="229373"/>
                      <a:pt x="42366" y="225579"/>
                    </a:cubicBezTo>
                    <a:cubicBezTo>
                      <a:pt x="42366" y="219759"/>
                      <a:pt x="37806" y="216726"/>
                      <a:pt x="33000" y="216726"/>
                    </a:cubicBezTo>
                    <a:cubicBezTo>
                      <a:pt x="26414" y="216726"/>
                      <a:pt x="19066" y="222291"/>
                      <a:pt x="19066" y="231907"/>
                    </a:cubicBezTo>
                    <a:cubicBezTo>
                      <a:pt x="19066" y="243301"/>
                      <a:pt x="30212" y="249375"/>
                      <a:pt x="40595" y="249375"/>
                    </a:cubicBezTo>
                    <a:cubicBezTo>
                      <a:pt x="54521" y="249375"/>
                      <a:pt x="64650" y="234440"/>
                      <a:pt x="69210" y="224825"/>
                    </a:cubicBezTo>
                    <a:cubicBezTo>
                      <a:pt x="77313" y="208874"/>
                      <a:pt x="83136" y="178250"/>
                      <a:pt x="83390" y="176479"/>
                    </a:cubicBezTo>
                    <a:lnTo>
                      <a:pt x="98579" y="962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66" name="Forme libre : forme 3765">
                <a:extLst>
                  <a:ext uri="{FF2B5EF4-FFF2-40B4-BE49-F238E27FC236}">
                    <a16:creationId xmlns:a16="http://schemas.microsoft.com/office/drawing/2014/main" id="{348608AC-7CB4-4773-802E-C3B294CCE9BF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>
              <a:xfrm>
                <a:off x="8770634" y="-13599582"/>
                <a:ext cx="101685" cy="152445"/>
              </a:xfrm>
              <a:custGeom>
                <a:avLst/>
                <a:gdLst>
                  <a:gd name="connsiteX0" fmla="*/ 54172 w 101685"/>
                  <a:gd name="connsiteY0" fmla="*/ 24375 h 152445"/>
                  <a:gd name="connsiteX1" fmla="*/ 54886 w 101685"/>
                  <a:gd name="connsiteY1" fmla="*/ 21532 h 152445"/>
                  <a:gd name="connsiteX2" fmla="*/ 52051 w 101685"/>
                  <a:gd name="connsiteY2" fmla="*/ 19056 h 152445"/>
                  <a:gd name="connsiteX3" fmla="*/ 29354 w 101685"/>
                  <a:gd name="connsiteY3" fmla="*/ 20827 h 152445"/>
                  <a:gd name="connsiteX4" fmla="*/ 25453 w 101685"/>
                  <a:gd name="connsiteY4" fmla="*/ 24899 h 152445"/>
                  <a:gd name="connsiteX5" fmla="*/ 30061 w 101685"/>
                  <a:gd name="connsiteY5" fmla="*/ 27385 h 152445"/>
                  <a:gd name="connsiteX6" fmla="*/ 38570 w 101685"/>
                  <a:gd name="connsiteY6" fmla="*/ 30044 h 152445"/>
                  <a:gd name="connsiteX7" fmla="*/ 35733 w 101685"/>
                  <a:gd name="connsiteY7" fmla="*/ 42446 h 152445"/>
                  <a:gd name="connsiteX8" fmla="*/ 31658 w 101685"/>
                  <a:gd name="connsiteY8" fmla="*/ 58755 h 152445"/>
                  <a:gd name="connsiteX9" fmla="*/ 19956 w 101685"/>
                  <a:gd name="connsiteY9" fmla="*/ 105893 h 152445"/>
                  <a:gd name="connsiteX10" fmla="*/ 19066 w 101685"/>
                  <a:gd name="connsiteY10" fmla="*/ 114571 h 152445"/>
                  <a:gd name="connsiteX11" fmla="*/ 45131 w 101685"/>
                  <a:gd name="connsiteY11" fmla="*/ 143814 h 152445"/>
                  <a:gd name="connsiteX12" fmla="*/ 90882 w 101685"/>
                  <a:gd name="connsiteY12" fmla="*/ 93484 h 152445"/>
                  <a:gd name="connsiteX13" fmla="*/ 64284 w 101685"/>
                  <a:gd name="connsiteY13" fmla="*/ 63891 h 152445"/>
                  <a:gd name="connsiteX14" fmla="*/ 41937 w 101685"/>
                  <a:gd name="connsiteY14" fmla="*/ 73634 h 152445"/>
                  <a:gd name="connsiteX15" fmla="*/ 54172 w 101685"/>
                  <a:gd name="connsiteY15" fmla="*/ 24375 h 152445"/>
                  <a:gd name="connsiteX16" fmla="*/ 45306 w 101685"/>
                  <a:gd name="connsiteY16" fmla="*/ 138851 h 152445"/>
                  <a:gd name="connsiteX17" fmla="*/ 31658 w 101685"/>
                  <a:gd name="connsiteY17" fmla="*/ 120780 h 152445"/>
                  <a:gd name="connsiteX18" fmla="*/ 38220 w 101685"/>
                  <a:gd name="connsiteY18" fmla="*/ 88171 h 152445"/>
                  <a:gd name="connsiteX19" fmla="*/ 42653 w 101685"/>
                  <a:gd name="connsiteY19" fmla="*/ 80549 h 152445"/>
                  <a:gd name="connsiteX20" fmla="*/ 63752 w 101685"/>
                  <a:gd name="connsiteY20" fmla="*/ 68853 h 152445"/>
                  <a:gd name="connsiteX21" fmla="*/ 76693 w 101685"/>
                  <a:gd name="connsiteY21" fmla="*/ 86044 h 152445"/>
                  <a:gd name="connsiteX22" fmla="*/ 67470 w 101685"/>
                  <a:gd name="connsiteY22" fmla="*/ 121663 h 152445"/>
                  <a:gd name="connsiteX23" fmla="*/ 45306 w 101685"/>
                  <a:gd name="connsiteY23" fmla="*/ 138851 h 1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1685" h="152445">
                    <a:moveTo>
                      <a:pt x="54172" y="24375"/>
                    </a:moveTo>
                    <a:cubicBezTo>
                      <a:pt x="54354" y="24018"/>
                      <a:pt x="54886" y="21715"/>
                      <a:pt x="54886" y="21532"/>
                    </a:cubicBezTo>
                    <a:cubicBezTo>
                      <a:pt x="54886" y="20651"/>
                      <a:pt x="54172" y="19056"/>
                      <a:pt x="52051" y="19056"/>
                    </a:cubicBezTo>
                    <a:cubicBezTo>
                      <a:pt x="48499" y="19056"/>
                      <a:pt x="33787" y="20468"/>
                      <a:pt x="29354" y="20827"/>
                    </a:cubicBezTo>
                    <a:cubicBezTo>
                      <a:pt x="27932" y="21000"/>
                      <a:pt x="25453" y="21183"/>
                      <a:pt x="25453" y="24899"/>
                    </a:cubicBezTo>
                    <a:cubicBezTo>
                      <a:pt x="25453" y="27385"/>
                      <a:pt x="27932" y="27385"/>
                      <a:pt x="30061" y="27385"/>
                    </a:cubicBezTo>
                    <a:cubicBezTo>
                      <a:pt x="38570" y="27385"/>
                      <a:pt x="38570" y="28622"/>
                      <a:pt x="38570" y="30044"/>
                    </a:cubicBezTo>
                    <a:cubicBezTo>
                      <a:pt x="38570" y="31283"/>
                      <a:pt x="36798" y="38373"/>
                      <a:pt x="35733" y="42446"/>
                    </a:cubicBezTo>
                    <a:lnTo>
                      <a:pt x="31658" y="58755"/>
                    </a:lnTo>
                    <a:cubicBezTo>
                      <a:pt x="30061" y="64773"/>
                      <a:pt x="20306" y="103590"/>
                      <a:pt x="19956" y="105893"/>
                    </a:cubicBezTo>
                    <a:cubicBezTo>
                      <a:pt x="19066" y="110141"/>
                      <a:pt x="19066" y="112451"/>
                      <a:pt x="19066" y="114571"/>
                    </a:cubicBezTo>
                    <a:cubicBezTo>
                      <a:pt x="19066" y="132476"/>
                      <a:pt x="30418" y="143814"/>
                      <a:pt x="45131" y="143814"/>
                    </a:cubicBezTo>
                    <a:cubicBezTo>
                      <a:pt x="67295" y="143814"/>
                      <a:pt x="90882" y="119717"/>
                      <a:pt x="90882" y="93484"/>
                    </a:cubicBezTo>
                    <a:cubicBezTo>
                      <a:pt x="90882" y="72752"/>
                      <a:pt x="76518" y="63891"/>
                      <a:pt x="64284" y="63891"/>
                    </a:cubicBezTo>
                    <a:cubicBezTo>
                      <a:pt x="55061" y="63891"/>
                      <a:pt x="47260" y="69029"/>
                      <a:pt x="41937" y="73634"/>
                    </a:cubicBezTo>
                    <a:lnTo>
                      <a:pt x="54172" y="24375"/>
                    </a:lnTo>
                    <a:close/>
                    <a:moveTo>
                      <a:pt x="45306" y="138851"/>
                    </a:moveTo>
                    <a:cubicBezTo>
                      <a:pt x="36623" y="138851"/>
                      <a:pt x="31658" y="131229"/>
                      <a:pt x="31658" y="120780"/>
                    </a:cubicBezTo>
                    <a:cubicBezTo>
                      <a:pt x="31658" y="114222"/>
                      <a:pt x="33255" y="108196"/>
                      <a:pt x="38220" y="88171"/>
                    </a:cubicBezTo>
                    <a:cubicBezTo>
                      <a:pt x="39284" y="84804"/>
                      <a:pt x="39284" y="84448"/>
                      <a:pt x="42653" y="80549"/>
                    </a:cubicBezTo>
                    <a:cubicBezTo>
                      <a:pt x="49389" y="72752"/>
                      <a:pt x="57365" y="68853"/>
                      <a:pt x="63752" y="68853"/>
                    </a:cubicBezTo>
                    <a:cubicBezTo>
                      <a:pt x="70664" y="68853"/>
                      <a:pt x="76693" y="73991"/>
                      <a:pt x="76693" y="86044"/>
                    </a:cubicBezTo>
                    <a:cubicBezTo>
                      <a:pt x="76693" y="93309"/>
                      <a:pt x="72793" y="111388"/>
                      <a:pt x="67470" y="121663"/>
                    </a:cubicBezTo>
                    <a:cubicBezTo>
                      <a:pt x="63220" y="130349"/>
                      <a:pt x="54354" y="138851"/>
                      <a:pt x="45306" y="13885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67" name="Forme libre : forme 3766">
                <a:extLst>
                  <a:ext uri="{FF2B5EF4-FFF2-40B4-BE49-F238E27FC236}">
                    <a16:creationId xmlns:a16="http://schemas.microsoft.com/office/drawing/2014/main" id="{4FD9D581-6343-4AD6-B221-C78B3844FB65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>
              <a:xfrm>
                <a:off x="9134935" y="-13582882"/>
                <a:ext cx="177949" cy="25408"/>
              </a:xfrm>
              <a:custGeom>
                <a:avLst/>
                <a:gdLst>
                  <a:gd name="connsiteX0" fmla="*/ 164921 w 177949"/>
                  <a:gd name="connsiteY0" fmla="*/ 29179 h 25407"/>
                  <a:gd name="connsiteX1" fmla="*/ 173786 w 177949"/>
                  <a:gd name="connsiteY1" fmla="*/ 24113 h 25407"/>
                  <a:gd name="connsiteX2" fmla="*/ 164921 w 177949"/>
                  <a:gd name="connsiteY2" fmla="*/ 19056 h 25407"/>
                  <a:gd name="connsiteX3" fmla="*/ 27924 w 177949"/>
                  <a:gd name="connsiteY3" fmla="*/ 19056 h 25407"/>
                  <a:gd name="connsiteX4" fmla="*/ 19066 w 177949"/>
                  <a:gd name="connsiteY4" fmla="*/ 24113 h 25407"/>
                  <a:gd name="connsiteX5" fmla="*/ 27924 w 177949"/>
                  <a:gd name="connsiteY5" fmla="*/ 29179 h 25407"/>
                  <a:gd name="connsiteX6" fmla="*/ 164921 w 177949"/>
                  <a:gd name="connsiteY6" fmla="*/ 29179 h 25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949" h="25407">
                    <a:moveTo>
                      <a:pt x="164921" y="29179"/>
                    </a:moveTo>
                    <a:cubicBezTo>
                      <a:pt x="169227" y="29179"/>
                      <a:pt x="173786" y="29179"/>
                      <a:pt x="173786" y="24113"/>
                    </a:cubicBezTo>
                    <a:cubicBezTo>
                      <a:pt x="173786" y="19056"/>
                      <a:pt x="169227" y="19056"/>
                      <a:pt x="164921" y="19056"/>
                    </a:cubicBezTo>
                    <a:lnTo>
                      <a:pt x="27924" y="19056"/>
                    </a:lnTo>
                    <a:cubicBezTo>
                      <a:pt x="23618" y="19056"/>
                      <a:pt x="19066" y="19056"/>
                      <a:pt x="19066" y="24113"/>
                    </a:cubicBezTo>
                    <a:cubicBezTo>
                      <a:pt x="19066" y="29179"/>
                      <a:pt x="23618" y="29179"/>
                      <a:pt x="27924" y="29179"/>
                    </a:cubicBezTo>
                    <a:lnTo>
                      <a:pt x="164921" y="291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68" name="Forme libre : forme 3767">
                <a:extLst>
                  <a:ext uri="{FF2B5EF4-FFF2-40B4-BE49-F238E27FC236}">
                    <a16:creationId xmlns:a16="http://schemas.microsoft.com/office/drawing/2014/main" id="{88B7FB48-B351-4726-BB60-397B2BC12611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>
              <a:xfrm>
                <a:off x="9322806" y="-13690197"/>
                <a:ext cx="127107" cy="203260"/>
              </a:xfrm>
              <a:custGeom>
                <a:avLst/>
                <a:gdLst>
                  <a:gd name="connsiteX0" fmla="*/ 67684 w 127106"/>
                  <a:gd name="connsiteY0" fmla="*/ 21842 h 203260"/>
                  <a:gd name="connsiteX1" fmla="*/ 64395 w 127106"/>
                  <a:gd name="connsiteY1" fmla="*/ 19056 h 203260"/>
                  <a:gd name="connsiteX2" fmla="*/ 33501 w 127106"/>
                  <a:gd name="connsiteY2" fmla="*/ 21588 h 203260"/>
                  <a:gd name="connsiteX3" fmla="*/ 28686 w 127106"/>
                  <a:gd name="connsiteY3" fmla="*/ 26647 h 203260"/>
                  <a:gd name="connsiteX4" fmla="*/ 34764 w 127106"/>
                  <a:gd name="connsiteY4" fmla="*/ 29686 h 203260"/>
                  <a:gd name="connsiteX5" fmla="*/ 47427 w 127106"/>
                  <a:gd name="connsiteY5" fmla="*/ 33991 h 203260"/>
                  <a:gd name="connsiteX6" fmla="*/ 43883 w 127106"/>
                  <a:gd name="connsiteY6" fmla="*/ 49680 h 203260"/>
                  <a:gd name="connsiteX7" fmla="*/ 23117 w 127106"/>
                  <a:gd name="connsiteY7" fmla="*/ 132191 h 203260"/>
                  <a:gd name="connsiteX8" fmla="*/ 19066 w 127106"/>
                  <a:gd name="connsiteY8" fmla="*/ 157749 h 203260"/>
                  <a:gd name="connsiteX9" fmla="*/ 51224 w 127106"/>
                  <a:gd name="connsiteY9" fmla="*/ 197488 h 203260"/>
                  <a:gd name="connsiteX10" fmla="*/ 112251 w 127106"/>
                  <a:gd name="connsiteY10" fmla="*/ 123330 h 203260"/>
                  <a:gd name="connsiteX11" fmla="*/ 78575 w 127106"/>
                  <a:gd name="connsiteY11" fmla="*/ 82837 h 203260"/>
                  <a:gd name="connsiteX12" fmla="*/ 48952 w 127106"/>
                  <a:gd name="connsiteY12" fmla="*/ 98017 h 203260"/>
                  <a:gd name="connsiteX13" fmla="*/ 67684 w 127106"/>
                  <a:gd name="connsiteY13" fmla="*/ 21842 h 203260"/>
                  <a:gd name="connsiteX14" fmla="*/ 43883 w 127106"/>
                  <a:gd name="connsiteY14" fmla="*/ 117510 h 203260"/>
                  <a:gd name="connsiteX15" fmla="*/ 47681 w 127106"/>
                  <a:gd name="connsiteY15" fmla="*/ 108649 h 203260"/>
                  <a:gd name="connsiteX16" fmla="*/ 78067 w 127106"/>
                  <a:gd name="connsiteY16" fmla="*/ 88402 h 203260"/>
                  <a:gd name="connsiteX17" fmla="*/ 94019 w 127106"/>
                  <a:gd name="connsiteY17" fmla="*/ 112189 h 203260"/>
                  <a:gd name="connsiteX18" fmla="*/ 81110 w 127106"/>
                  <a:gd name="connsiteY18" fmla="*/ 165847 h 203260"/>
                  <a:gd name="connsiteX19" fmla="*/ 51224 w 127106"/>
                  <a:gd name="connsiteY19" fmla="*/ 191913 h 203260"/>
                  <a:gd name="connsiteX20" fmla="*/ 34263 w 127106"/>
                  <a:gd name="connsiteY20" fmla="*/ 166356 h 203260"/>
                  <a:gd name="connsiteX21" fmla="*/ 38314 w 127106"/>
                  <a:gd name="connsiteY21" fmla="*/ 140790 h 203260"/>
                  <a:gd name="connsiteX22" fmla="*/ 43883 w 127106"/>
                  <a:gd name="connsiteY22" fmla="*/ 117510 h 20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7106" h="203260">
                    <a:moveTo>
                      <a:pt x="67684" y="21842"/>
                    </a:moveTo>
                    <a:cubicBezTo>
                      <a:pt x="67684" y="21588"/>
                      <a:pt x="67684" y="19056"/>
                      <a:pt x="64395" y="19056"/>
                    </a:cubicBezTo>
                    <a:cubicBezTo>
                      <a:pt x="58572" y="19056"/>
                      <a:pt x="40086" y="21079"/>
                      <a:pt x="33501" y="21588"/>
                    </a:cubicBezTo>
                    <a:cubicBezTo>
                      <a:pt x="31475" y="21842"/>
                      <a:pt x="28686" y="22097"/>
                      <a:pt x="28686" y="26647"/>
                    </a:cubicBezTo>
                    <a:cubicBezTo>
                      <a:pt x="28686" y="29686"/>
                      <a:pt x="30966" y="29686"/>
                      <a:pt x="34764" y="29686"/>
                    </a:cubicBezTo>
                    <a:cubicBezTo>
                      <a:pt x="46926" y="29686"/>
                      <a:pt x="47427" y="31457"/>
                      <a:pt x="47427" y="33991"/>
                    </a:cubicBezTo>
                    <a:cubicBezTo>
                      <a:pt x="47427" y="35760"/>
                      <a:pt x="45147" y="44367"/>
                      <a:pt x="43883" y="49680"/>
                    </a:cubicBezTo>
                    <a:lnTo>
                      <a:pt x="23117" y="132191"/>
                    </a:lnTo>
                    <a:cubicBezTo>
                      <a:pt x="20082" y="144839"/>
                      <a:pt x="19066" y="148888"/>
                      <a:pt x="19066" y="157749"/>
                    </a:cubicBezTo>
                    <a:cubicBezTo>
                      <a:pt x="19066" y="181790"/>
                      <a:pt x="32491" y="197488"/>
                      <a:pt x="51224" y="197488"/>
                    </a:cubicBezTo>
                    <a:cubicBezTo>
                      <a:pt x="81110" y="197488"/>
                      <a:pt x="112251" y="159774"/>
                      <a:pt x="112251" y="123330"/>
                    </a:cubicBezTo>
                    <a:cubicBezTo>
                      <a:pt x="112251" y="100297"/>
                      <a:pt x="98833" y="82837"/>
                      <a:pt x="78575" y="82837"/>
                    </a:cubicBezTo>
                    <a:cubicBezTo>
                      <a:pt x="66929" y="82837"/>
                      <a:pt x="56546" y="90173"/>
                      <a:pt x="48952" y="98017"/>
                    </a:cubicBezTo>
                    <a:lnTo>
                      <a:pt x="67684" y="21842"/>
                    </a:lnTo>
                    <a:close/>
                    <a:moveTo>
                      <a:pt x="43883" y="117510"/>
                    </a:moveTo>
                    <a:cubicBezTo>
                      <a:pt x="45400" y="111944"/>
                      <a:pt x="45400" y="111436"/>
                      <a:pt x="47681" y="108649"/>
                    </a:cubicBezTo>
                    <a:cubicBezTo>
                      <a:pt x="60089" y="92197"/>
                      <a:pt x="71481" y="88402"/>
                      <a:pt x="78067" y="88402"/>
                    </a:cubicBezTo>
                    <a:cubicBezTo>
                      <a:pt x="87187" y="88402"/>
                      <a:pt x="94019" y="95993"/>
                      <a:pt x="94019" y="112189"/>
                    </a:cubicBezTo>
                    <a:cubicBezTo>
                      <a:pt x="94019" y="127125"/>
                      <a:pt x="85670" y="156232"/>
                      <a:pt x="81110" y="165847"/>
                    </a:cubicBezTo>
                    <a:cubicBezTo>
                      <a:pt x="72753" y="182807"/>
                      <a:pt x="61106" y="191913"/>
                      <a:pt x="51224" y="191913"/>
                    </a:cubicBezTo>
                    <a:cubicBezTo>
                      <a:pt x="42620" y="191913"/>
                      <a:pt x="34263" y="185086"/>
                      <a:pt x="34263" y="166356"/>
                    </a:cubicBezTo>
                    <a:cubicBezTo>
                      <a:pt x="34263" y="161544"/>
                      <a:pt x="34263" y="156741"/>
                      <a:pt x="38314" y="140790"/>
                    </a:cubicBezTo>
                    <a:lnTo>
                      <a:pt x="43883" y="11751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69" name="Forme libre : forme 3768">
                <a:extLst>
                  <a:ext uri="{FF2B5EF4-FFF2-40B4-BE49-F238E27FC236}">
                    <a16:creationId xmlns:a16="http://schemas.microsoft.com/office/drawing/2014/main" id="{C5FE001D-4A1E-449C-BB12-9C96C20DEC32}"/>
                  </a:ext>
                </a:extLst>
              </p:cNvPr>
              <p:cNvSpPr/>
              <p:nvPr>
                <p:custDataLst>
                  <p:tags r:id="rId46"/>
                </p:custDataLst>
              </p:nvPr>
            </p:nvSpPr>
            <p:spPr>
              <a:xfrm>
                <a:off x="9480652" y="-13596042"/>
                <a:ext cx="50843" cy="50815"/>
              </a:xfrm>
              <a:custGeom>
                <a:avLst/>
                <a:gdLst>
                  <a:gd name="connsiteX0" fmla="*/ 39284 w 50842"/>
                  <a:gd name="connsiteY0" fmla="*/ 29339 h 50815"/>
                  <a:gd name="connsiteX1" fmla="*/ 29179 w 50842"/>
                  <a:gd name="connsiteY1" fmla="*/ 19056 h 50815"/>
                  <a:gd name="connsiteX2" fmla="*/ 19066 w 50842"/>
                  <a:gd name="connsiteY2" fmla="*/ 29163 h 50815"/>
                  <a:gd name="connsiteX3" fmla="*/ 29179 w 50842"/>
                  <a:gd name="connsiteY3" fmla="*/ 39437 h 50815"/>
                  <a:gd name="connsiteX4" fmla="*/ 39284 w 50842"/>
                  <a:gd name="connsiteY4" fmla="*/ 29339 h 50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842" h="50815">
                    <a:moveTo>
                      <a:pt x="39284" y="29339"/>
                    </a:moveTo>
                    <a:cubicBezTo>
                      <a:pt x="39284" y="23669"/>
                      <a:pt x="34851" y="19056"/>
                      <a:pt x="29179" y="19056"/>
                    </a:cubicBezTo>
                    <a:cubicBezTo>
                      <a:pt x="23149" y="19056"/>
                      <a:pt x="19066" y="24018"/>
                      <a:pt x="19066" y="29163"/>
                    </a:cubicBezTo>
                    <a:cubicBezTo>
                      <a:pt x="19066" y="34833"/>
                      <a:pt x="23499" y="39437"/>
                      <a:pt x="29179" y="39437"/>
                    </a:cubicBezTo>
                    <a:cubicBezTo>
                      <a:pt x="35200" y="39437"/>
                      <a:pt x="39284" y="34475"/>
                      <a:pt x="39284" y="2933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70" name="Forme libre : forme 3769">
                <a:extLst>
                  <a:ext uri="{FF2B5EF4-FFF2-40B4-BE49-F238E27FC236}">
                    <a16:creationId xmlns:a16="http://schemas.microsoft.com/office/drawing/2014/main" id="{603F3AAB-688E-499E-AAAD-C4440673C5C1}"/>
                  </a:ext>
                </a:extLst>
              </p:cNvPr>
              <p:cNvSpPr/>
              <p:nvPr>
                <p:custDataLst>
                  <p:tags r:id="rId47"/>
                </p:custDataLst>
              </p:nvPr>
            </p:nvSpPr>
            <p:spPr>
              <a:xfrm>
                <a:off x="9430577" y="-13554747"/>
                <a:ext cx="127107" cy="101630"/>
              </a:xfrm>
              <a:custGeom>
                <a:avLst/>
                <a:gdLst>
                  <a:gd name="connsiteX0" fmla="*/ 105062 w 127106"/>
                  <a:gd name="connsiteY0" fmla="*/ 72222 h 101630"/>
                  <a:gd name="connsiteX1" fmla="*/ 127933 w 127106"/>
                  <a:gd name="connsiteY1" fmla="*/ 29863 h 101630"/>
                  <a:gd name="connsiteX2" fmla="*/ 124922 w 127106"/>
                  <a:gd name="connsiteY2" fmla="*/ 27560 h 101630"/>
                  <a:gd name="connsiteX3" fmla="*/ 121196 w 127106"/>
                  <a:gd name="connsiteY3" fmla="*/ 31990 h 101630"/>
                  <a:gd name="connsiteX4" fmla="*/ 104704 w 127106"/>
                  <a:gd name="connsiteY4" fmla="*/ 64068 h 101630"/>
                  <a:gd name="connsiteX5" fmla="*/ 103823 w 127106"/>
                  <a:gd name="connsiteY5" fmla="*/ 47942 h 101630"/>
                  <a:gd name="connsiteX6" fmla="*/ 70131 w 127106"/>
                  <a:gd name="connsiteY6" fmla="*/ 19056 h 101630"/>
                  <a:gd name="connsiteX7" fmla="*/ 19066 w 127106"/>
                  <a:gd name="connsiteY7" fmla="*/ 68148 h 101630"/>
                  <a:gd name="connsiteX8" fmla="*/ 51510 w 127106"/>
                  <a:gd name="connsiteY8" fmla="*/ 98978 h 101630"/>
                  <a:gd name="connsiteX9" fmla="*/ 92470 w 127106"/>
                  <a:gd name="connsiteY9" fmla="*/ 83917 h 101630"/>
                  <a:gd name="connsiteX10" fmla="*/ 110917 w 127106"/>
                  <a:gd name="connsiteY10" fmla="*/ 98978 h 101630"/>
                  <a:gd name="connsiteX11" fmla="*/ 127583 w 127106"/>
                  <a:gd name="connsiteY11" fmla="*/ 86577 h 101630"/>
                  <a:gd name="connsiteX12" fmla="*/ 124564 w 127106"/>
                  <a:gd name="connsiteY12" fmla="*/ 84449 h 101630"/>
                  <a:gd name="connsiteX13" fmla="*/ 121554 w 127106"/>
                  <a:gd name="connsiteY13" fmla="*/ 86220 h 101630"/>
                  <a:gd name="connsiteX14" fmla="*/ 111449 w 127106"/>
                  <a:gd name="connsiteY14" fmla="*/ 94016 h 101630"/>
                  <a:gd name="connsiteX15" fmla="*/ 105062 w 127106"/>
                  <a:gd name="connsiteY15" fmla="*/ 72222 h 101630"/>
                  <a:gd name="connsiteX16" fmla="*/ 91231 w 127106"/>
                  <a:gd name="connsiteY16" fmla="*/ 78248 h 101630"/>
                  <a:gd name="connsiteX17" fmla="*/ 52042 w 127106"/>
                  <a:gd name="connsiteY17" fmla="*/ 94016 h 101630"/>
                  <a:gd name="connsiteX18" fmla="*/ 33778 w 127106"/>
                  <a:gd name="connsiteY18" fmla="*/ 74349 h 101630"/>
                  <a:gd name="connsiteX19" fmla="*/ 45488 w 127106"/>
                  <a:gd name="connsiteY19" fmla="*/ 37660 h 101630"/>
                  <a:gd name="connsiteX20" fmla="*/ 69956 w 127106"/>
                  <a:gd name="connsiteY20" fmla="*/ 24018 h 101630"/>
                  <a:gd name="connsiteX21" fmla="*/ 89634 w 127106"/>
                  <a:gd name="connsiteY21" fmla="*/ 48649 h 101630"/>
                  <a:gd name="connsiteX22" fmla="*/ 91231 w 127106"/>
                  <a:gd name="connsiteY22" fmla="*/ 78248 h 101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7106" h="101630">
                    <a:moveTo>
                      <a:pt x="105062" y="72222"/>
                    </a:moveTo>
                    <a:cubicBezTo>
                      <a:pt x="121371" y="55381"/>
                      <a:pt x="127933" y="31815"/>
                      <a:pt x="127933" y="29863"/>
                    </a:cubicBezTo>
                    <a:cubicBezTo>
                      <a:pt x="127933" y="27560"/>
                      <a:pt x="125804" y="27560"/>
                      <a:pt x="124922" y="27560"/>
                    </a:cubicBezTo>
                    <a:cubicBezTo>
                      <a:pt x="122436" y="27560"/>
                      <a:pt x="122436" y="28092"/>
                      <a:pt x="121196" y="31990"/>
                    </a:cubicBezTo>
                    <a:cubicBezTo>
                      <a:pt x="118003" y="43686"/>
                      <a:pt x="112156" y="54500"/>
                      <a:pt x="104704" y="64068"/>
                    </a:cubicBezTo>
                    <a:cubicBezTo>
                      <a:pt x="104529" y="61407"/>
                      <a:pt x="104172" y="49537"/>
                      <a:pt x="103823" y="47942"/>
                    </a:cubicBezTo>
                    <a:cubicBezTo>
                      <a:pt x="101161" y="30395"/>
                      <a:pt x="87862" y="19056"/>
                      <a:pt x="70131" y="19056"/>
                    </a:cubicBezTo>
                    <a:cubicBezTo>
                      <a:pt x="44066" y="19056"/>
                      <a:pt x="19066" y="43336"/>
                      <a:pt x="19066" y="68148"/>
                    </a:cubicBezTo>
                    <a:cubicBezTo>
                      <a:pt x="19066" y="84449"/>
                      <a:pt x="30943" y="98978"/>
                      <a:pt x="51510" y="98978"/>
                    </a:cubicBezTo>
                    <a:cubicBezTo>
                      <a:pt x="67827" y="98978"/>
                      <a:pt x="82540" y="91539"/>
                      <a:pt x="92470" y="83917"/>
                    </a:cubicBezTo>
                    <a:cubicBezTo>
                      <a:pt x="96553" y="96851"/>
                      <a:pt x="105594" y="98978"/>
                      <a:pt x="110917" y="98978"/>
                    </a:cubicBezTo>
                    <a:cubicBezTo>
                      <a:pt x="121196" y="98978"/>
                      <a:pt x="127583" y="90300"/>
                      <a:pt x="127583" y="86577"/>
                    </a:cubicBezTo>
                    <a:cubicBezTo>
                      <a:pt x="127583" y="84449"/>
                      <a:pt x="125454" y="84449"/>
                      <a:pt x="124564" y="84449"/>
                    </a:cubicBezTo>
                    <a:cubicBezTo>
                      <a:pt x="122261" y="84449"/>
                      <a:pt x="121903" y="85155"/>
                      <a:pt x="121554" y="86220"/>
                    </a:cubicBezTo>
                    <a:cubicBezTo>
                      <a:pt x="119067" y="92952"/>
                      <a:pt x="113570" y="94016"/>
                      <a:pt x="111449" y="94016"/>
                    </a:cubicBezTo>
                    <a:cubicBezTo>
                      <a:pt x="108962" y="94016"/>
                      <a:pt x="105951" y="94016"/>
                      <a:pt x="105062" y="72222"/>
                    </a:cubicBezTo>
                    <a:close/>
                    <a:moveTo>
                      <a:pt x="91231" y="78248"/>
                    </a:moveTo>
                    <a:cubicBezTo>
                      <a:pt x="73857" y="92420"/>
                      <a:pt x="58787" y="94016"/>
                      <a:pt x="52042" y="94016"/>
                    </a:cubicBezTo>
                    <a:cubicBezTo>
                      <a:pt x="40341" y="94016"/>
                      <a:pt x="33778" y="86220"/>
                      <a:pt x="33778" y="74349"/>
                    </a:cubicBezTo>
                    <a:cubicBezTo>
                      <a:pt x="33778" y="69204"/>
                      <a:pt x="36265" y="49895"/>
                      <a:pt x="45488" y="37660"/>
                    </a:cubicBezTo>
                    <a:cubicBezTo>
                      <a:pt x="53639" y="27028"/>
                      <a:pt x="63744" y="24018"/>
                      <a:pt x="69956" y="24018"/>
                    </a:cubicBezTo>
                    <a:cubicBezTo>
                      <a:pt x="84137" y="24018"/>
                      <a:pt x="88220" y="37660"/>
                      <a:pt x="89634" y="48649"/>
                    </a:cubicBezTo>
                    <a:cubicBezTo>
                      <a:pt x="90699" y="56271"/>
                      <a:pt x="90341" y="68855"/>
                      <a:pt x="91231" y="7824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71" name="Forme libre : forme 3770">
                <a:extLst>
                  <a:ext uri="{FF2B5EF4-FFF2-40B4-BE49-F238E27FC236}">
                    <a16:creationId xmlns:a16="http://schemas.microsoft.com/office/drawing/2014/main" id="{F7B9B4D1-E36E-4FBA-8F58-410C6D85A57C}"/>
                  </a:ext>
                </a:extLst>
              </p:cNvPr>
              <p:cNvSpPr/>
              <p:nvPr>
                <p:custDataLst>
                  <p:tags r:id="rId48"/>
                </p:custDataLst>
              </p:nvPr>
            </p:nvSpPr>
            <p:spPr>
              <a:xfrm>
                <a:off x="9574053" y="-13626416"/>
                <a:ext cx="152528" cy="152445"/>
              </a:xfrm>
              <a:custGeom>
                <a:avLst/>
                <a:gdLst>
                  <a:gd name="connsiteX0" fmla="*/ 103394 w 152528"/>
                  <a:gd name="connsiteY0" fmla="*/ 35253 h 152445"/>
                  <a:gd name="connsiteX1" fmla="*/ 80093 w 152528"/>
                  <a:gd name="connsiteY1" fmla="*/ 19056 h 152445"/>
                  <a:gd name="connsiteX2" fmla="*/ 19066 w 152528"/>
                  <a:gd name="connsiteY2" fmla="*/ 93206 h 152445"/>
                  <a:gd name="connsiteX3" fmla="*/ 52750 w 152528"/>
                  <a:gd name="connsiteY3" fmla="*/ 133708 h 152445"/>
                  <a:gd name="connsiteX4" fmla="*/ 85662 w 152528"/>
                  <a:gd name="connsiteY4" fmla="*/ 114723 h 152445"/>
                  <a:gd name="connsiteX5" fmla="*/ 108708 w 152528"/>
                  <a:gd name="connsiteY5" fmla="*/ 133708 h 152445"/>
                  <a:gd name="connsiteX6" fmla="*/ 127448 w 152528"/>
                  <a:gd name="connsiteY6" fmla="*/ 119780 h 152445"/>
                  <a:gd name="connsiteX7" fmla="*/ 135043 w 152528"/>
                  <a:gd name="connsiteY7" fmla="*/ 94731 h 152445"/>
                  <a:gd name="connsiteX8" fmla="*/ 132008 w 152528"/>
                  <a:gd name="connsiteY8" fmla="*/ 92197 h 152445"/>
                  <a:gd name="connsiteX9" fmla="*/ 128457 w 152528"/>
                  <a:gd name="connsiteY9" fmla="*/ 96755 h 152445"/>
                  <a:gd name="connsiteX10" fmla="*/ 109217 w 152528"/>
                  <a:gd name="connsiteY10" fmla="*/ 128133 h 152445"/>
                  <a:gd name="connsiteX11" fmla="*/ 101622 w 152528"/>
                  <a:gd name="connsiteY11" fmla="*/ 116493 h 152445"/>
                  <a:gd name="connsiteX12" fmla="*/ 104910 w 152528"/>
                  <a:gd name="connsiteY12" fmla="*/ 97763 h 152445"/>
                  <a:gd name="connsiteX13" fmla="*/ 110480 w 152528"/>
                  <a:gd name="connsiteY13" fmla="*/ 74984 h 152445"/>
                  <a:gd name="connsiteX14" fmla="*/ 119599 w 152528"/>
                  <a:gd name="connsiteY14" fmla="*/ 39557 h 152445"/>
                  <a:gd name="connsiteX15" fmla="*/ 121371 w 152528"/>
                  <a:gd name="connsiteY15" fmla="*/ 30950 h 152445"/>
                  <a:gd name="connsiteX16" fmla="*/ 114023 w 152528"/>
                  <a:gd name="connsiteY16" fmla="*/ 24113 h 152445"/>
                  <a:gd name="connsiteX17" fmla="*/ 103394 w 152528"/>
                  <a:gd name="connsiteY17" fmla="*/ 35253 h 152445"/>
                  <a:gd name="connsiteX18" fmla="*/ 86933 w 152528"/>
                  <a:gd name="connsiteY18" fmla="*/ 100804 h 152445"/>
                  <a:gd name="connsiteX19" fmla="*/ 81865 w 152528"/>
                  <a:gd name="connsiteY19" fmla="*/ 110166 h 152445"/>
                  <a:gd name="connsiteX20" fmla="*/ 53250 w 152528"/>
                  <a:gd name="connsiteY20" fmla="*/ 128133 h 152445"/>
                  <a:gd name="connsiteX21" fmla="*/ 37044 w 152528"/>
                  <a:gd name="connsiteY21" fmla="*/ 104346 h 152445"/>
                  <a:gd name="connsiteX22" fmla="*/ 50970 w 152528"/>
                  <a:gd name="connsiteY22" fmla="*/ 48917 h 152445"/>
                  <a:gd name="connsiteX23" fmla="*/ 80347 w 152528"/>
                  <a:gd name="connsiteY23" fmla="*/ 24621 h 152445"/>
                  <a:gd name="connsiteX24" fmla="*/ 100351 w 152528"/>
                  <a:gd name="connsiteY24" fmla="*/ 46892 h 152445"/>
                  <a:gd name="connsiteX25" fmla="*/ 99596 w 152528"/>
                  <a:gd name="connsiteY25" fmla="*/ 51197 h 152445"/>
                  <a:gd name="connsiteX26" fmla="*/ 86933 w 152528"/>
                  <a:gd name="connsiteY26" fmla="*/ 100804 h 1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2528" h="152445">
                    <a:moveTo>
                      <a:pt x="103394" y="35253"/>
                    </a:moveTo>
                    <a:cubicBezTo>
                      <a:pt x="98834" y="25891"/>
                      <a:pt x="91493" y="19056"/>
                      <a:pt x="80093" y="19056"/>
                    </a:cubicBezTo>
                    <a:cubicBezTo>
                      <a:pt x="50470" y="19056"/>
                      <a:pt x="19066" y="56261"/>
                      <a:pt x="19066" y="93206"/>
                    </a:cubicBezTo>
                    <a:cubicBezTo>
                      <a:pt x="19066" y="117001"/>
                      <a:pt x="32992" y="133708"/>
                      <a:pt x="52750" y="133708"/>
                    </a:cubicBezTo>
                    <a:cubicBezTo>
                      <a:pt x="57810" y="133708"/>
                      <a:pt x="70473" y="132690"/>
                      <a:pt x="85662" y="114723"/>
                    </a:cubicBezTo>
                    <a:cubicBezTo>
                      <a:pt x="87688" y="125354"/>
                      <a:pt x="96553" y="133708"/>
                      <a:pt x="108708" y="133708"/>
                    </a:cubicBezTo>
                    <a:cubicBezTo>
                      <a:pt x="117574" y="133708"/>
                      <a:pt x="123397" y="127880"/>
                      <a:pt x="127448" y="119780"/>
                    </a:cubicBezTo>
                    <a:cubicBezTo>
                      <a:pt x="131755" y="110674"/>
                      <a:pt x="135043" y="95230"/>
                      <a:pt x="135043" y="94731"/>
                    </a:cubicBezTo>
                    <a:cubicBezTo>
                      <a:pt x="135043" y="92197"/>
                      <a:pt x="132763" y="92197"/>
                      <a:pt x="132008" y="92197"/>
                    </a:cubicBezTo>
                    <a:cubicBezTo>
                      <a:pt x="129474" y="92197"/>
                      <a:pt x="129220" y="93206"/>
                      <a:pt x="128457" y="96755"/>
                    </a:cubicBezTo>
                    <a:cubicBezTo>
                      <a:pt x="124159" y="113207"/>
                      <a:pt x="119599" y="128133"/>
                      <a:pt x="109217" y="128133"/>
                    </a:cubicBezTo>
                    <a:cubicBezTo>
                      <a:pt x="102377" y="128133"/>
                      <a:pt x="101622" y="121559"/>
                      <a:pt x="101622" y="116493"/>
                    </a:cubicBezTo>
                    <a:cubicBezTo>
                      <a:pt x="101622" y="110927"/>
                      <a:pt x="102122" y="108903"/>
                      <a:pt x="104910" y="97763"/>
                    </a:cubicBezTo>
                    <a:cubicBezTo>
                      <a:pt x="107699" y="87132"/>
                      <a:pt x="108200" y="84608"/>
                      <a:pt x="110480" y="74984"/>
                    </a:cubicBezTo>
                    <a:lnTo>
                      <a:pt x="119599" y="39557"/>
                    </a:lnTo>
                    <a:cubicBezTo>
                      <a:pt x="121371" y="32465"/>
                      <a:pt x="121371" y="31966"/>
                      <a:pt x="121371" y="30950"/>
                    </a:cubicBezTo>
                    <a:cubicBezTo>
                      <a:pt x="121371" y="26647"/>
                      <a:pt x="118329" y="24113"/>
                      <a:pt x="114023" y="24113"/>
                    </a:cubicBezTo>
                    <a:cubicBezTo>
                      <a:pt x="107945" y="24113"/>
                      <a:pt x="104148" y="29688"/>
                      <a:pt x="103394" y="35253"/>
                    </a:cubicBezTo>
                    <a:close/>
                    <a:moveTo>
                      <a:pt x="86933" y="100804"/>
                    </a:moveTo>
                    <a:cubicBezTo>
                      <a:pt x="85662" y="105361"/>
                      <a:pt x="85662" y="105862"/>
                      <a:pt x="81865" y="110166"/>
                    </a:cubicBezTo>
                    <a:cubicBezTo>
                      <a:pt x="70727" y="124084"/>
                      <a:pt x="60344" y="128133"/>
                      <a:pt x="53250" y="128133"/>
                    </a:cubicBezTo>
                    <a:cubicBezTo>
                      <a:pt x="40587" y="128133"/>
                      <a:pt x="37044" y="114215"/>
                      <a:pt x="37044" y="104346"/>
                    </a:cubicBezTo>
                    <a:cubicBezTo>
                      <a:pt x="37044" y="91690"/>
                      <a:pt x="45147" y="60557"/>
                      <a:pt x="50970" y="48917"/>
                    </a:cubicBezTo>
                    <a:cubicBezTo>
                      <a:pt x="58826" y="33991"/>
                      <a:pt x="70218" y="24621"/>
                      <a:pt x="80347" y="24621"/>
                    </a:cubicBezTo>
                    <a:cubicBezTo>
                      <a:pt x="96808" y="24621"/>
                      <a:pt x="100351" y="45377"/>
                      <a:pt x="100351" y="46892"/>
                    </a:cubicBezTo>
                    <a:cubicBezTo>
                      <a:pt x="100351" y="48408"/>
                      <a:pt x="99843" y="49933"/>
                      <a:pt x="99596" y="51197"/>
                    </a:cubicBezTo>
                    <a:lnTo>
                      <a:pt x="86933" y="10080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72" name="Forme libre : forme 3771">
                <a:extLst>
                  <a:ext uri="{FF2B5EF4-FFF2-40B4-BE49-F238E27FC236}">
                    <a16:creationId xmlns:a16="http://schemas.microsoft.com/office/drawing/2014/main" id="{B60D6F77-7C5F-44F7-B22F-8AC5617C28AB}"/>
                  </a:ext>
                </a:extLst>
              </p:cNvPr>
              <p:cNvSpPr/>
              <p:nvPr>
                <p:custDataLst>
                  <p:tags r:id="rId49"/>
                </p:custDataLst>
              </p:nvPr>
            </p:nvSpPr>
            <p:spPr>
              <a:xfrm>
                <a:off x="9706437" y="-13601536"/>
                <a:ext cx="127107" cy="177853"/>
              </a:xfrm>
              <a:custGeom>
                <a:avLst/>
                <a:gdLst>
                  <a:gd name="connsiteX0" fmla="*/ 122665 w 127106"/>
                  <a:gd name="connsiteY0" fmla="*/ 43694 h 177852"/>
                  <a:gd name="connsiteX1" fmla="*/ 93581 w 127106"/>
                  <a:gd name="connsiteY1" fmla="*/ 19056 h 177852"/>
                  <a:gd name="connsiteX2" fmla="*/ 46949 w 127106"/>
                  <a:gd name="connsiteY2" fmla="*/ 64607 h 177852"/>
                  <a:gd name="connsiteX3" fmla="*/ 19113 w 127106"/>
                  <a:gd name="connsiteY3" fmla="*/ 176249 h 177852"/>
                  <a:gd name="connsiteX4" fmla="*/ 21592 w 127106"/>
                  <a:gd name="connsiteY4" fmla="*/ 178377 h 177852"/>
                  <a:gd name="connsiteX5" fmla="*/ 24959 w 127106"/>
                  <a:gd name="connsiteY5" fmla="*/ 177138 h 177852"/>
                  <a:gd name="connsiteX6" fmla="*/ 36844 w 127106"/>
                  <a:gd name="connsiteY6" fmla="*/ 129817 h 177852"/>
                  <a:gd name="connsiteX7" fmla="*/ 63441 w 127106"/>
                  <a:gd name="connsiteY7" fmla="*/ 145594 h 177852"/>
                  <a:gd name="connsiteX8" fmla="*/ 116278 w 127106"/>
                  <a:gd name="connsiteY8" fmla="*/ 100582 h 177852"/>
                  <a:gd name="connsiteX9" fmla="*/ 102447 w 127106"/>
                  <a:gd name="connsiteY9" fmla="*/ 73642 h 177852"/>
                  <a:gd name="connsiteX10" fmla="*/ 122665 w 127106"/>
                  <a:gd name="connsiteY10" fmla="*/ 43694 h 177852"/>
                  <a:gd name="connsiteX11" fmla="*/ 87551 w 127106"/>
                  <a:gd name="connsiteY11" fmla="*/ 73468 h 177852"/>
                  <a:gd name="connsiteX12" fmla="*/ 78511 w 127106"/>
                  <a:gd name="connsiteY12" fmla="*/ 74706 h 177852"/>
                  <a:gd name="connsiteX13" fmla="*/ 70178 w 127106"/>
                  <a:gd name="connsiteY13" fmla="*/ 73817 h 177852"/>
                  <a:gd name="connsiteX14" fmla="*/ 78511 w 127106"/>
                  <a:gd name="connsiteY14" fmla="*/ 72578 h 177852"/>
                  <a:gd name="connsiteX15" fmla="*/ 87551 w 127106"/>
                  <a:gd name="connsiteY15" fmla="*/ 73468 h 177852"/>
                  <a:gd name="connsiteX16" fmla="*/ 110955 w 127106"/>
                  <a:gd name="connsiteY16" fmla="*/ 40501 h 177852"/>
                  <a:gd name="connsiteX17" fmla="*/ 95353 w 127106"/>
                  <a:gd name="connsiteY17" fmla="*/ 69919 h 177852"/>
                  <a:gd name="connsiteX18" fmla="*/ 78686 w 127106"/>
                  <a:gd name="connsiteY18" fmla="*/ 67616 h 177852"/>
                  <a:gd name="connsiteX19" fmla="*/ 63616 w 127106"/>
                  <a:gd name="connsiteY19" fmla="*/ 74349 h 177852"/>
                  <a:gd name="connsiteX20" fmla="*/ 78153 w 127106"/>
                  <a:gd name="connsiteY20" fmla="*/ 79495 h 177852"/>
                  <a:gd name="connsiteX21" fmla="*/ 95003 w 127106"/>
                  <a:gd name="connsiteY21" fmla="*/ 77009 h 177852"/>
                  <a:gd name="connsiteX22" fmla="*/ 103154 w 127106"/>
                  <a:gd name="connsiteY22" fmla="*/ 95795 h 177852"/>
                  <a:gd name="connsiteX23" fmla="*/ 63973 w 127106"/>
                  <a:gd name="connsiteY23" fmla="*/ 140632 h 177852"/>
                  <a:gd name="connsiteX24" fmla="*/ 40562 w 127106"/>
                  <a:gd name="connsiteY24" fmla="*/ 118304 h 177852"/>
                  <a:gd name="connsiteX25" fmla="*/ 41094 w 127106"/>
                  <a:gd name="connsiteY25" fmla="*/ 113158 h 177852"/>
                  <a:gd name="connsiteX26" fmla="*/ 52796 w 127106"/>
                  <a:gd name="connsiteY26" fmla="*/ 66020 h 177852"/>
                  <a:gd name="connsiteX27" fmla="*/ 93224 w 127106"/>
                  <a:gd name="connsiteY27" fmla="*/ 24018 h 177852"/>
                  <a:gd name="connsiteX28" fmla="*/ 110955 w 127106"/>
                  <a:gd name="connsiteY28" fmla="*/ 40501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27106" h="177852">
                    <a:moveTo>
                      <a:pt x="122665" y="43694"/>
                    </a:moveTo>
                    <a:cubicBezTo>
                      <a:pt x="122665" y="28100"/>
                      <a:pt x="109184" y="19056"/>
                      <a:pt x="93581" y="19056"/>
                    </a:cubicBezTo>
                    <a:cubicBezTo>
                      <a:pt x="69288" y="19056"/>
                      <a:pt x="51382" y="46702"/>
                      <a:pt x="46949" y="64607"/>
                    </a:cubicBezTo>
                    <a:lnTo>
                      <a:pt x="19113" y="176249"/>
                    </a:lnTo>
                    <a:cubicBezTo>
                      <a:pt x="18755" y="177488"/>
                      <a:pt x="20526" y="178377"/>
                      <a:pt x="21592" y="178377"/>
                    </a:cubicBezTo>
                    <a:cubicBezTo>
                      <a:pt x="23188" y="178377"/>
                      <a:pt x="24610" y="178202"/>
                      <a:pt x="24959" y="177138"/>
                    </a:cubicBezTo>
                    <a:lnTo>
                      <a:pt x="36844" y="129817"/>
                    </a:lnTo>
                    <a:cubicBezTo>
                      <a:pt x="40562" y="137972"/>
                      <a:pt x="49078" y="145594"/>
                      <a:pt x="63441" y="145594"/>
                    </a:cubicBezTo>
                    <a:cubicBezTo>
                      <a:pt x="88259" y="145594"/>
                      <a:pt x="116278" y="127697"/>
                      <a:pt x="116278" y="100582"/>
                    </a:cubicBezTo>
                    <a:cubicBezTo>
                      <a:pt x="116278" y="90125"/>
                      <a:pt x="111488" y="79495"/>
                      <a:pt x="102447" y="73642"/>
                    </a:cubicBezTo>
                    <a:cubicBezTo>
                      <a:pt x="111138" y="68148"/>
                      <a:pt x="122665" y="58049"/>
                      <a:pt x="122665" y="43694"/>
                    </a:cubicBezTo>
                    <a:close/>
                    <a:moveTo>
                      <a:pt x="87551" y="73468"/>
                    </a:moveTo>
                    <a:cubicBezTo>
                      <a:pt x="84890" y="74000"/>
                      <a:pt x="83652" y="74706"/>
                      <a:pt x="78511" y="74706"/>
                    </a:cubicBezTo>
                    <a:cubicBezTo>
                      <a:pt x="75676" y="74706"/>
                      <a:pt x="71417" y="74532"/>
                      <a:pt x="70178" y="73817"/>
                    </a:cubicBezTo>
                    <a:cubicBezTo>
                      <a:pt x="71949" y="72754"/>
                      <a:pt x="76915" y="72578"/>
                      <a:pt x="78511" y="72578"/>
                    </a:cubicBezTo>
                    <a:cubicBezTo>
                      <a:pt x="81173" y="72578"/>
                      <a:pt x="85073" y="72754"/>
                      <a:pt x="87551" y="73468"/>
                    </a:cubicBezTo>
                    <a:close/>
                    <a:moveTo>
                      <a:pt x="110955" y="40501"/>
                    </a:moveTo>
                    <a:cubicBezTo>
                      <a:pt x="110955" y="49894"/>
                      <a:pt x="106348" y="63717"/>
                      <a:pt x="95353" y="69919"/>
                    </a:cubicBezTo>
                    <a:cubicBezTo>
                      <a:pt x="91984" y="68855"/>
                      <a:pt x="88616" y="67616"/>
                      <a:pt x="78686" y="67616"/>
                    </a:cubicBezTo>
                    <a:cubicBezTo>
                      <a:pt x="72482" y="67616"/>
                      <a:pt x="63616" y="67974"/>
                      <a:pt x="63616" y="74349"/>
                    </a:cubicBezTo>
                    <a:cubicBezTo>
                      <a:pt x="63616" y="78780"/>
                      <a:pt x="69113" y="79495"/>
                      <a:pt x="78153" y="79495"/>
                    </a:cubicBezTo>
                    <a:cubicBezTo>
                      <a:pt x="84183" y="79495"/>
                      <a:pt x="89506" y="78605"/>
                      <a:pt x="95003" y="77009"/>
                    </a:cubicBezTo>
                    <a:cubicBezTo>
                      <a:pt x="100318" y="80732"/>
                      <a:pt x="103154" y="87997"/>
                      <a:pt x="103154" y="95795"/>
                    </a:cubicBezTo>
                    <a:cubicBezTo>
                      <a:pt x="103154" y="121488"/>
                      <a:pt x="85605" y="140632"/>
                      <a:pt x="63973" y="140632"/>
                    </a:cubicBezTo>
                    <a:cubicBezTo>
                      <a:pt x="50318" y="140632"/>
                      <a:pt x="40562" y="132303"/>
                      <a:pt x="40562" y="118304"/>
                    </a:cubicBezTo>
                    <a:cubicBezTo>
                      <a:pt x="40562" y="116525"/>
                      <a:pt x="40744" y="114756"/>
                      <a:pt x="41094" y="113158"/>
                    </a:cubicBezTo>
                    <a:lnTo>
                      <a:pt x="52796" y="66020"/>
                    </a:lnTo>
                    <a:cubicBezTo>
                      <a:pt x="57054" y="49188"/>
                      <a:pt x="72656" y="24018"/>
                      <a:pt x="93224" y="24018"/>
                    </a:cubicBezTo>
                    <a:cubicBezTo>
                      <a:pt x="103687" y="24018"/>
                      <a:pt x="110955" y="29695"/>
                      <a:pt x="110955" y="4050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73" name="Forme libre : forme 3772">
                <a:extLst>
                  <a:ext uri="{FF2B5EF4-FFF2-40B4-BE49-F238E27FC236}">
                    <a16:creationId xmlns:a16="http://schemas.microsoft.com/office/drawing/2014/main" id="{749E1191-8438-4A5A-A18A-4B8331C0A556}"/>
                  </a:ext>
                </a:extLst>
              </p:cNvPr>
              <p:cNvSpPr/>
              <p:nvPr>
                <p:custDataLst>
                  <p:tags r:id="rId50"/>
                </p:custDataLst>
              </p:nvPr>
            </p:nvSpPr>
            <p:spPr>
              <a:xfrm>
                <a:off x="7346390" y="-13294594"/>
                <a:ext cx="152528" cy="254075"/>
              </a:xfrm>
              <a:custGeom>
                <a:avLst/>
                <a:gdLst>
                  <a:gd name="connsiteX0" fmla="*/ 98580 w 152528"/>
                  <a:gd name="connsiteY0" fmla="*/ 96255 h 254075"/>
                  <a:gd name="connsiteX1" fmla="*/ 120362 w 152528"/>
                  <a:gd name="connsiteY1" fmla="*/ 96255 h 254075"/>
                  <a:gd name="connsiteX2" fmla="*/ 127957 w 152528"/>
                  <a:gd name="connsiteY2" fmla="*/ 91189 h 254075"/>
                  <a:gd name="connsiteX3" fmla="*/ 121117 w 152528"/>
                  <a:gd name="connsiteY3" fmla="*/ 88402 h 254075"/>
                  <a:gd name="connsiteX4" fmla="*/ 100105 w 152528"/>
                  <a:gd name="connsiteY4" fmla="*/ 88402 h 254075"/>
                  <a:gd name="connsiteX5" fmla="*/ 105419 w 152528"/>
                  <a:gd name="connsiteY5" fmla="*/ 59557 h 254075"/>
                  <a:gd name="connsiteX6" fmla="*/ 111497 w 152528"/>
                  <a:gd name="connsiteY6" fmla="*/ 33236 h 254075"/>
                  <a:gd name="connsiteX7" fmla="*/ 123397 w 152528"/>
                  <a:gd name="connsiteY7" fmla="*/ 24629 h 254075"/>
                  <a:gd name="connsiteX8" fmla="*/ 135806 w 152528"/>
                  <a:gd name="connsiteY8" fmla="*/ 29187 h 254075"/>
                  <a:gd name="connsiteX9" fmla="*/ 122134 w 152528"/>
                  <a:gd name="connsiteY9" fmla="*/ 42850 h 254075"/>
                  <a:gd name="connsiteX10" fmla="*/ 131500 w 152528"/>
                  <a:gd name="connsiteY10" fmla="*/ 51704 h 254075"/>
                  <a:gd name="connsiteX11" fmla="*/ 145426 w 152528"/>
                  <a:gd name="connsiteY11" fmla="*/ 36523 h 254075"/>
                  <a:gd name="connsiteX12" fmla="*/ 123397 w 152528"/>
                  <a:gd name="connsiteY12" fmla="*/ 19056 h 254075"/>
                  <a:gd name="connsiteX13" fmla="*/ 91239 w 152528"/>
                  <a:gd name="connsiteY13" fmla="*/ 48670 h 254075"/>
                  <a:gd name="connsiteX14" fmla="*/ 82882 w 152528"/>
                  <a:gd name="connsiteY14" fmla="*/ 88402 h 254075"/>
                  <a:gd name="connsiteX15" fmla="*/ 65412 w 152528"/>
                  <a:gd name="connsiteY15" fmla="*/ 88402 h 254075"/>
                  <a:gd name="connsiteX16" fmla="*/ 57810 w 152528"/>
                  <a:gd name="connsiteY16" fmla="*/ 93214 h 254075"/>
                  <a:gd name="connsiteX17" fmla="*/ 64904 w 152528"/>
                  <a:gd name="connsiteY17" fmla="*/ 96255 h 254075"/>
                  <a:gd name="connsiteX18" fmla="*/ 81619 w 152528"/>
                  <a:gd name="connsiteY18" fmla="*/ 96255 h 254075"/>
                  <a:gd name="connsiteX19" fmla="*/ 62624 w 152528"/>
                  <a:gd name="connsiteY19" fmla="*/ 196225 h 254075"/>
                  <a:gd name="connsiteX20" fmla="*/ 40595 w 152528"/>
                  <a:gd name="connsiteY20" fmla="*/ 243802 h 254075"/>
                  <a:gd name="connsiteX21" fmla="*/ 28440 w 152528"/>
                  <a:gd name="connsiteY21" fmla="*/ 239252 h 254075"/>
                  <a:gd name="connsiteX22" fmla="*/ 42366 w 152528"/>
                  <a:gd name="connsiteY22" fmla="*/ 225579 h 254075"/>
                  <a:gd name="connsiteX23" fmla="*/ 33000 w 152528"/>
                  <a:gd name="connsiteY23" fmla="*/ 216726 h 254075"/>
                  <a:gd name="connsiteX24" fmla="*/ 19066 w 152528"/>
                  <a:gd name="connsiteY24" fmla="*/ 231907 h 254075"/>
                  <a:gd name="connsiteX25" fmla="*/ 40595 w 152528"/>
                  <a:gd name="connsiteY25" fmla="*/ 249375 h 254075"/>
                  <a:gd name="connsiteX26" fmla="*/ 69210 w 152528"/>
                  <a:gd name="connsiteY26" fmla="*/ 224825 h 254075"/>
                  <a:gd name="connsiteX27" fmla="*/ 83391 w 152528"/>
                  <a:gd name="connsiteY27" fmla="*/ 176479 h 254075"/>
                  <a:gd name="connsiteX28" fmla="*/ 98580 w 152528"/>
                  <a:gd name="connsiteY28" fmla="*/ 96255 h 25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52528" h="254075">
                    <a:moveTo>
                      <a:pt x="98580" y="96255"/>
                    </a:moveTo>
                    <a:lnTo>
                      <a:pt x="120362" y="96255"/>
                    </a:lnTo>
                    <a:cubicBezTo>
                      <a:pt x="125423" y="96255"/>
                      <a:pt x="127957" y="96255"/>
                      <a:pt x="127957" y="91189"/>
                    </a:cubicBezTo>
                    <a:cubicBezTo>
                      <a:pt x="127957" y="88402"/>
                      <a:pt x="125423" y="88402"/>
                      <a:pt x="121117" y="88402"/>
                    </a:cubicBezTo>
                    <a:lnTo>
                      <a:pt x="100105" y="88402"/>
                    </a:lnTo>
                    <a:lnTo>
                      <a:pt x="105419" y="59557"/>
                    </a:lnTo>
                    <a:cubicBezTo>
                      <a:pt x="106436" y="54236"/>
                      <a:pt x="109979" y="36269"/>
                      <a:pt x="111497" y="33236"/>
                    </a:cubicBezTo>
                    <a:cubicBezTo>
                      <a:pt x="113777" y="28424"/>
                      <a:pt x="118083" y="24629"/>
                      <a:pt x="123397" y="24629"/>
                    </a:cubicBezTo>
                    <a:cubicBezTo>
                      <a:pt x="124414" y="24629"/>
                      <a:pt x="131000" y="24629"/>
                      <a:pt x="135806" y="29187"/>
                    </a:cubicBezTo>
                    <a:cubicBezTo>
                      <a:pt x="124668" y="30195"/>
                      <a:pt x="122134" y="39056"/>
                      <a:pt x="122134" y="42850"/>
                    </a:cubicBezTo>
                    <a:cubicBezTo>
                      <a:pt x="122134" y="48670"/>
                      <a:pt x="126694" y="51704"/>
                      <a:pt x="131500" y="51704"/>
                    </a:cubicBezTo>
                    <a:cubicBezTo>
                      <a:pt x="138086" y="51704"/>
                      <a:pt x="145426" y="46138"/>
                      <a:pt x="145426" y="36523"/>
                    </a:cubicBezTo>
                    <a:cubicBezTo>
                      <a:pt x="145426" y="24883"/>
                      <a:pt x="133780" y="19056"/>
                      <a:pt x="123397" y="19056"/>
                    </a:cubicBezTo>
                    <a:cubicBezTo>
                      <a:pt x="114793" y="19056"/>
                      <a:pt x="98834" y="23613"/>
                      <a:pt x="91239" y="48670"/>
                    </a:cubicBezTo>
                    <a:cubicBezTo>
                      <a:pt x="89722" y="53983"/>
                      <a:pt x="88959" y="56516"/>
                      <a:pt x="82882" y="88402"/>
                    </a:cubicBezTo>
                    <a:lnTo>
                      <a:pt x="65412" y="88402"/>
                    </a:lnTo>
                    <a:cubicBezTo>
                      <a:pt x="60598" y="88402"/>
                      <a:pt x="57810" y="88402"/>
                      <a:pt x="57810" y="93214"/>
                    </a:cubicBezTo>
                    <a:cubicBezTo>
                      <a:pt x="57810" y="96255"/>
                      <a:pt x="60090" y="96255"/>
                      <a:pt x="64904" y="96255"/>
                    </a:cubicBezTo>
                    <a:lnTo>
                      <a:pt x="81619" y="96255"/>
                    </a:lnTo>
                    <a:lnTo>
                      <a:pt x="62624" y="196225"/>
                    </a:lnTo>
                    <a:cubicBezTo>
                      <a:pt x="58065" y="220775"/>
                      <a:pt x="53758" y="243802"/>
                      <a:pt x="40595" y="243802"/>
                    </a:cubicBezTo>
                    <a:cubicBezTo>
                      <a:pt x="39578" y="243802"/>
                      <a:pt x="33247" y="243802"/>
                      <a:pt x="28440" y="239252"/>
                    </a:cubicBezTo>
                    <a:cubicBezTo>
                      <a:pt x="40086" y="238489"/>
                      <a:pt x="42366" y="229373"/>
                      <a:pt x="42366" y="225579"/>
                    </a:cubicBezTo>
                    <a:cubicBezTo>
                      <a:pt x="42366" y="219759"/>
                      <a:pt x="37806" y="216726"/>
                      <a:pt x="33000" y="216726"/>
                    </a:cubicBezTo>
                    <a:cubicBezTo>
                      <a:pt x="26414" y="216726"/>
                      <a:pt x="19066" y="222291"/>
                      <a:pt x="19066" y="231907"/>
                    </a:cubicBezTo>
                    <a:cubicBezTo>
                      <a:pt x="19066" y="243301"/>
                      <a:pt x="30212" y="249375"/>
                      <a:pt x="40595" y="249375"/>
                    </a:cubicBezTo>
                    <a:cubicBezTo>
                      <a:pt x="54521" y="249375"/>
                      <a:pt x="64650" y="234440"/>
                      <a:pt x="69210" y="224825"/>
                    </a:cubicBezTo>
                    <a:cubicBezTo>
                      <a:pt x="77313" y="208874"/>
                      <a:pt x="83136" y="178250"/>
                      <a:pt x="83391" y="176479"/>
                    </a:cubicBezTo>
                    <a:lnTo>
                      <a:pt x="98580" y="962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74" name="Forme libre : forme 3773">
                <a:extLst>
                  <a:ext uri="{FF2B5EF4-FFF2-40B4-BE49-F238E27FC236}">
                    <a16:creationId xmlns:a16="http://schemas.microsoft.com/office/drawing/2014/main" id="{830955B4-0F1F-48C1-96D6-A5B9ADEAFCA1}"/>
                  </a:ext>
                </a:extLst>
              </p:cNvPr>
              <p:cNvSpPr/>
              <p:nvPr>
                <p:custDataLst>
                  <p:tags r:id="rId51"/>
                </p:custDataLst>
              </p:nvPr>
            </p:nvSpPr>
            <p:spPr>
              <a:xfrm>
                <a:off x="7497886" y="-13332795"/>
                <a:ext cx="101685" cy="177853"/>
              </a:xfrm>
              <a:custGeom>
                <a:avLst/>
                <a:gdLst>
                  <a:gd name="connsiteX0" fmla="*/ 53996 w 101685"/>
                  <a:gd name="connsiteY0" fmla="*/ 69736 h 177852"/>
                  <a:gd name="connsiteX1" fmla="*/ 63743 w 101685"/>
                  <a:gd name="connsiteY1" fmla="*/ 71688 h 177852"/>
                  <a:gd name="connsiteX2" fmla="*/ 77042 w 101685"/>
                  <a:gd name="connsiteY2" fmla="*/ 74349 h 177852"/>
                  <a:gd name="connsiteX3" fmla="*/ 84669 w 101685"/>
                  <a:gd name="connsiteY3" fmla="*/ 67433 h 177852"/>
                  <a:gd name="connsiteX4" fmla="*/ 77042 w 101685"/>
                  <a:gd name="connsiteY4" fmla="*/ 60526 h 177852"/>
                  <a:gd name="connsiteX5" fmla="*/ 63743 w 101685"/>
                  <a:gd name="connsiteY5" fmla="*/ 63178 h 177852"/>
                  <a:gd name="connsiteX6" fmla="*/ 53996 w 101685"/>
                  <a:gd name="connsiteY6" fmla="*/ 65130 h 177852"/>
                  <a:gd name="connsiteX7" fmla="*/ 56475 w 101685"/>
                  <a:gd name="connsiteY7" fmla="*/ 45988 h 177852"/>
                  <a:gd name="connsiteX8" fmla="*/ 58778 w 101685"/>
                  <a:gd name="connsiteY8" fmla="*/ 27202 h 177852"/>
                  <a:gd name="connsiteX9" fmla="*/ 51868 w 101685"/>
                  <a:gd name="connsiteY9" fmla="*/ 19056 h 177852"/>
                  <a:gd name="connsiteX10" fmla="*/ 44948 w 101685"/>
                  <a:gd name="connsiteY10" fmla="*/ 27202 h 177852"/>
                  <a:gd name="connsiteX11" fmla="*/ 47435 w 101685"/>
                  <a:gd name="connsiteY11" fmla="*/ 47942 h 177852"/>
                  <a:gd name="connsiteX12" fmla="*/ 49738 w 101685"/>
                  <a:gd name="connsiteY12" fmla="*/ 65130 h 177852"/>
                  <a:gd name="connsiteX13" fmla="*/ 39983 w 101685"/>
                  <a:gd name="connsiteY13" fmla="*/ 63178 h 177852"/>
                  <a:gd name="connsiteX14" fmla="*/ 26684 w 101685"/>
                  <a:gd name="connsiteY14" fmla="*/ 60526 h 177852"/>
                  <a:gd name="connsiteX15" fmla="*/ 19066 w 101685"/>
                  <a:gd name="connsiteY15" fmla="*/ 67433 h 177852"/>
                  <a:gd name="connsiteX16" fmla="*/ 26684 w 101685"/>
                  <a:gd name="connsiteY16" fmla="*/ 74349 h 177852"/>
                  <a:gd name="connsiteX17" fmla="*/ 39983 w 101685"/>
                  <a:gd name="connsiteY17" fmla="*/ 71688 h 177852"/>
                  <a:gd name="connsiteX18" fmla="*/ 49738 w 101685"/>
                  <a:gd name="connsiteY18" fmla="*/ 69736 h 177852"/>
                  <a:gd name="connsiteX19" fmla="*/ 47259 w 101685"/>
                  <a:gd name="connsiteY19" fmla="*/ 83559 h 177852"/>
                  <a:gd name="connsiteX20" fmla="*/ 44948 w 101685"/>
                  <a:gd name="connsiteY20" fmla="*/ 105005 h 177852"/>
                  <a:gd name="connsiteX21" fmla="*/ 48848 w 101685"/>
                  <a:gd name="connsiteY21" fmla="*/ 179084 h 177852"/>
                  <a:gd name="connsiteX22" fmla="*/ 51868 w 101685"/>
                  <a:gd name="connsiteY22" fmla="*/ 181736 h 177852"/>
                  <a:gd name="connsiteX23" fmla="*/ 55061 w 101685"/>
                  <a:gd name="connsiteY23" fmla="*/ 178194 h 177852"/>
                  <a:gd name="connsiteX24" fmla="*/ 57182 w 101685"/>
                  <a:gd name="connsiteY24" fmla="*/ 151786 h 177852"/>
                  <a:gd name="connsiteX25" fmla="*/ 58778 w 101685"/>
                  <a:gd name="connsiteY25" fmla="*/ 105005 h 177852"/>
                  <a:gd name="connsiteX26" fmla="*/ 56300 w 101685"/>
                  <a:gd name="connsiteY26" fmla="*/ 83210 h 177852"/>
                  <a:gd name="connsiteX27" fmla="*/ 53996 w 101685"/>
                  <a:gd name="connsiteY27" fmla="*/ 69736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01685" h="177852">
                    <a:moveTo>
                      <a:pt x="53996" y="69736"/>
                    </a:moveTo>
                    <a:cubicBezTo>
                      <a:pt x="56650" y="70093"/>
                      <a:pt x="58429" y="70268"/>
                      <a:pt x="63743" y="71688"/>
                    </a:cubicBezTo>
                    <a:cubicBezTo>
                      <a:pt x="69424" y="73286"/>
                      <a:pt x="73674" y="74349"/>
                      <a:pt x="77042" y="74349"/>
                    </a:cubicBezTo>
                    <a:cubicBezTo>
                      <a:pt x="83962" y="74349"/>
                      <a:pt x="84669" y="69029"/>
                      <a:pt x="84669" y="67433"/>
                    </a:cubicBezTo>
                    <a:cubicBezTo>
                      <a:pt x="84669" y="66020"/>
                      <a:pt x="83962" y="60526"/>
                      <a:pt x="77042" y="60526"/>
                    </a:cubicBezTo>
                    <a:cubicBezTo>
                      <a:pt x="73674" y="60526"/>
                      <a:pt x="69424" y="61590"/>
                      <a:pt x="63743" y="63178"/>
                    </a:cubicBezTo>
                    <a:cubicBezTo>
                      <a:pt x="58429" y="64598"/>
                      <a:pt x="56650" y="64773"/>
                      <a:pt x="53996" y="65130"/>
                    </a:cubicBezTo>
                    <a:cubicBezTo>
                      <a:pt x="54346" y="58930"/>
                      <a:pt x="55593" y="51482"/>
                      <a:pt x="56475" y="45988"/>
                    </a:cubicBezTo>
                    <a:cubicBezTo>
                      <a:pt x="57182" y="42446"/>
                      <a:pt x="58778" y="33411"/>
                      <a:pt x="58778" y="27202"/>
                    </a:cubicBezTo>
                    <a:cubicBezTo>
                      <a:pt x="58778" y="21890"/>
                      <a:pt x="56300" y="19056"/>
                      <a:pt x="51868" y="19056"/>
                    </a:cubicBezTo>
                    <a:cubicBezTo>
                      <a:pt x="48141" y="19056"/>
                      <a:pt x="44948" y="21000"/>
                      <a:pt x="44948" y="27202"/>
                    </a:cubicBezTo>
                    <a:cubicBezTo>
                      <a:pt x="44948" y="33054"/>
                      <a:pt x="46370" y="41915"/>
                      <a:pt x="47435" y="47942"/>
                    </a:cubicBezTo>
                    <a:cubicBezTo>
                      <a:pt x="47784" y="49886"/>
                      <a:pt x="49380" y="58572"/>
                      <a:pt x="49738" y="65130"/>
                    </a:cubicBezTo>
                    <a:cubicBezTo>
                      <a:pt x="47077" y="64773"/>
                      <a:pt x="45305" y="64598"/>
                      <a:pt x="39983" y="63178"/>
                    </a:cubicBezTo>
                    <a:cubicBezTo>
                      <a:pt x="34310" y="61590"/>
                      <a:pt x="30053" y="60526"/>
                      <a:pt x="26684" y="60526"/>
                    </a:cubicBezTo>
                    <a:cubicBezTo>
                      <a:pt x="19773" y="60526"/>
                      <a:pt x="19066" y="65837"/>
                      <a:pt x="19066" y="67433"/>
                    </a:cubicBezTo>
                    <a:cubicBezTo>
                      <a:pt x="19066" y="68855"/>
                      <a:pt x="19773" y="74349"/>
                      <a:pt x="26684" y="74349"/>
                    </a:cubicBezTo>
                    <a:cubicBezTo>
                      <a:pt x="30053" y="74349"/>
                      <a:pt x="34310" y="73286"/>
                      <a:pt x="39983" y="71688"/>
                    </a:cubicBezTo>
                    <a:cubicBezTo>
                      <a:pt x="45305" y="70268"/>
                      <a:pt x="47077" y="70093"/>
                      <a:pt x="49738" y="69736"/>
                    </a:cubicBezTo>
                    <a:cubicBezTo>
                      <a:pt x="49380" y="74166"/>
                      <a:pt x="48141" y="79836"/>
                      <a:pt x="47259" y="83559"/>
                    </a:cubicBezTo>
                    <a:cubicBezTo>
                      <a:pt x="44948" y="94548"/>
                      <a:pt x="44948" y="95787"/>
                      <a:pt x="44948" y="105005"/>
                    </a:cubicBezTo>
                    <a:cubicBezTo>
                      <a:pt x="44948" y="139210"/>
                      <a:pt x="48316" y="175534"/>
                      <a:pt x="48848" y="179084"/>
                    </a:cubicBezTo>
                    <a:cubicBezTo>
                      <a:pt x="49031" y="180680"/>
                      <a:pt x="49380" y="181736"/>
                      <a:pt x="51868" y="181736"/>
                    </a:cubicBezTo>
                    <a:cubicBezTo>
                      <a:pt x="54529" y="181736"/>
                      <a:pt x="54703" y="180680"/>
                      <a:pt x="55061" y="178194"/>
                    </a:cubicBezTo>
                    <a:cubicBezTo>
                      <a:pt x="55061" y="178020"/>
                      <a:pt x="56475" y="162601"/>
                      <a:pt x="57182" y="151786"/>
                    </a:cubicBezTo>
                    <a:cubicBezTo>
                      <a:pt x="58072" y="136192"/>
                      <a:pt x="58778" y="120599"/>
                      <a:pt x="58778" y="105005"/>
                    </a:cubicBezTo>
                    <a:cubicBezTo>
                      <a:pt x="58778" y="95787"/>
                      <a:pt x="58778" y="94548"/>
                      <a:pt x="56300" y="83210"/>
                    </a:cubicBezTo>
                    <a:cubicBezTo>
                      <a:pt x="55943" y="81256"/>
                      <a:pt x="54346" y="74166"/>
                      <a:pt x="53996" y="6973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75" name="Forme libre : forme 3774">
                <a:extLst>
                  <a:ext uri="{FF2B5EF4-FFF2-40B4-BE49-F238E27FC236}">
                    <a16:creationId xmlns:a16="http://schemas.microsoft.com/office/drawing/2014/main" id="{389A24D5-B07A-4F97-919D-8031B0EF9B26}"/>
                  </a:ext>
                </a:extLst>
              </p:cNvPr>
              <p:cNvSpPr/>
              <p:nvPr>
                <p:custDataLst>
                  <p:tags r:id="rId52"/>
                </p:custDataLst>
              </p:nvPr>
            </p:nvSpPr>
            <p:spPr>
              <a:xfrm>
                <a:off x="7467772" y="-13131735"/>
                <a:ext cx="127107" cy="101630"/>
              </a:xfrm>
              <a:custGeom>
                <a:avLst/>
                <a:gdLst>
                  <a:gd name="connsiteX0" fmla="*/ 83072 w 127106"/>
                  <a:gd name="connsiteY0" fmla="*/ 29512 h 101630"/>
                  <a:gd name="connsiteX1" fmla="*/ 64809 w 127106"/>
                  <a:gd name="connsiteY1" fmla="*/ 19056 h 101630"/>
                  <a:gd name="connsiteX2" fmla="*/ 19066 w 127106"/>
                  <a:gd name="connsiteY2" fmla="*/ 69561 h 101630"/>
                  <a:gd name="connsiteX3" fmla="*/ 45838 w 127106"/>
                  <a:gd name="connsiteY3" fmla="*/ 98977 h 101630"/>
                  <a:gd name="connsiteX4" fmla="*/ 71013 w 127106"/>
                  <a:gd name="connsiteY4" fmla="*/ 86575 h 101630"/>
                  <a:gd name="connsiteX5" fmla="*/ 89276 w 127106"/>
                  <a:gd name="connsiteY5" fmla="*/ 98977 h 101630"/>
                  <a:gd name="connsiteX6" fmla="*/ 103290 w 127106"/>
                  <a:gd name="connsiteY6" fmla="*/ 89584 h 101630"/>
                  <a:gd name="connsiteX7" fmla="*/ 109495 w 127106"/>
                  <a:gd name="connsiteY7" fmla="*/ 71863 h 101630"/>
                  <a:gd name="connsiteX8" fmla="*/ 106658 w 127106"/>
                  <a:gd name="connsiteY8" fmla="*/ 69561 h 101630"/>
                  <a:gd name="connsiteX9" fmla="*/ 102758 w 127106"/>
                  <a:gd name="connsiteY9" fmla="*/ 75055 h 101630"/>
                  <a:gd name="connsiteX10" fmla="*/ 89809 w 127106"/>
                  <a:gd name="connsiteY10" fmla="*/ 94014 h 101630"/>
                  <a:gd name="connsiteX11" fmla="*/ 83962 w 127106"/>
                  <a:gd name="connsiteY11" fmla="*/ 85336 h 101630"/>
                  <a:gd name="connsiteX12" fmla="*/ 86616 w 127106"/>
                  <a:gd name="connsiteY12" fmla="*/ 71332 h 101630"/>
                  <a:gd name="connsiteX13" fmla="*/ 90516 w 127106"/>
                  <a:gd name="connsiteY13" fmla="*/ 55379 h 101630"/>
                  <a:gd name="connsiteX14" fmla="*/ 94067 w 127106"/>
                  <a:gd name="connsiteY14" fmla="*/ 41914 h 101630"/>
                  <a:gd name="connsiteX15" fmla="*/ 97260 w 127106"/>
                  <a:gd name="connsiteY15" fmla="*/ 28090 h 101630"/>
                  <a:gd name="connsiteX16" fmla="*/ 91231 w 127106"/>
                  <a:gd name="connsiteY16" fmla="*/ 22421 h 101630"/>
                  <a:gd name="connsiteX17" fmla="*/ 83072 w 127106"/>
                  <a:gd name="connsiteY17" fmla="*/ 29512 h 101630"/>
                  <a:gd name="connsiteX18" fmla="*/ 71728 w 127106"/>
                  <a:gd name="connsiteY18" fmla="*/ 75055 h 101630"/>
                  <a:gd name="connsiteX19" fmla="*/ 62680 w 127106"/>
                  <a:gd name="connsiteY19" fmla="*/ 86924 h 101630"/>
                  <a:gd name="connsiteX20" fmla="*/ 46370 w 127106"/>
                  <a:gd name="connsiteY20" fmla="*/ 94014 h 101630"/>
                  <a:gd name="connsiteX21" fmla="*/ 33421 w 127106"/>
                  <a:gd name="connsiteY21" fmla="*/ 76826 h 101630"/>
                  <a:gd name="connsiteX22" fmla="*/ 42644 w 127106"/>
                  <a:gd name="connsiteY22" fmla="*/ 40850 h 101630"/>
                  <a:gd name="connsiteX23" fmla="*/ 64809 w 127106"/>
                  <a:gd name="connsiteY23" fmla="*/ 24017 h 101630"/>
                  <a:gd name="connsiteX24" fmla="*/ 80594 w 127106"/>
                  <a:gd name="connsiteY24" fmla="*/ 39436 h 101630"/>
                  <a:gd name="connsiteX25" fmla="*/ 80062 w 127106"/>
                  <a:gd name="connsiteY25" fmla="*/ 41914 h 101630"/>
                  <a:gd name="connsiteX26" fmla="*/ 71728 w 127106"/>
                  <a:gd name="connsiteY26" fmla="*/ 75055 h 101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27106" h="101630">
                    <a:moveTo>
                      <a:pt x="83072" y="29512"/>
                    </a:moveTo>
                    <a:cubicBezTo>
                      <a:pt x="79346" y="23660"/>
                      <a:pt x="73317" y="19056"/>
                      <a:pt x="64809" y="19056"/>
                    </a:cubicBezTo>
                    <a:cubicBezTo>
                      <a:pt x="42112" y="19056"/>
                      <a:pt x="19066" y="44041"/>
                      <a:pt x="19066" y="69561"/>
                    </a:cubicBezTo>
                    <a:cubicBezTo>
                      <a:pt x="19066" y="86751"/>
                      <a:pt x="30585" y="98977"/>
                      <a:pt x="45838" y="98977"/>
                    </a:cubicBezTo>
                    <a:cubicBezTo>
                      <a:pt x="55411" y="98977"/>
                      <a:pt x="63919" y="93483"/>
                      <a:pt x="71013" y="86575"/>
                    </a:cubicBezTo>
                    <a:cubicBezTo>
                      <a:pt x="74381" y="97207"/>
                      <a:pt x="84669" y="98977"/>
                      <a:pt x="89276" y="98977"/>
                    </a:cubicBezTo>
                    <a:cubicBezTo>
                      <a:pt x="95664" y="98977"/>
                      <a:pt x="100097" y="95078"/>
                      <a:pt x="103290" y="89584"/>
                    </a:cubicBezTo>
                    <a:cubicBezTo>
                      <a:pt x="107190" y="82677"/>
                      <a:pt x="109495" y="72577"/>
                      <a:pt x="109495" y="71863"/>
                    </a:cubicBezTo>
                    <a:cubicBezTo>
                      <a:pt x="109495" y="69561"/>
                      <a:pt x="107190" y="69561"/>
                      <a:pt x="106658" y="69561"/>
                    </a:cubicBezTo>
                    <a:cubicBezTo>
                      <a:pt x="104172" y="69561"/>
                      <a:pt x="103997" y="70266"/>
                      <a:pt x="102758" y="75055"/>
                    </a:cubicBezTo>
                    <a:cubicBezTo>
                      <a:pt x="100629" y="83558"/>
                      <a:pt x="97260" y="94014"/>
                      <a:pt x="89809" y="94014"/>
                    </a:cubicBezTo>
                    <a:cubicBezTo>
                      <a:pt x="85201" y="94014"/>
                      <a:pt x="83962" y="90116"/>
                      <a:pt x="83962" y="85336"/>
                    </a:cubicBezTo>
                    <a:cubicBezTo>
                      <a:pt x="83962" y="82320"/>
                      <a:pt x="85376" y="75943"/>
                      <a:pt x="86616" y="71332"/>
                    </a:cubicBezTo>
                    <a:cubicBezTo>
                      <a:pt x="87863" y="66551"/>
                      <a:pt x="89634" y="59285"/>
                      <a:pt x="90516" y="55379"/>
                    </a:cubicBezTo>
                    <a:lnTo>
                      <a:pt x="94067" y="41914"/>
                    </a:lnTo>
                    <a:cubicBezTo>
                      <a:pt x="95131" y="37308"/>
                      <a:pt x="97260" y="28979"/>
                      <a:pt x="97260" y="28090"/>
                    </a:cubicBezTo>
                    <a:cubicBezTo>
                      <a:pt x="97260" y="24192"/>
                      <a:pt x="94067" y="22421"/>
                      <a:pt x="91231" y="22421"/>
                    </a:cubicBezTo>
                    <a:cubicBezTo>
                      <a:pt x="88212" y="22421"/>
                      <a:pt x="84137" y="24550"/>
                      <a:pt x="83072" y="29512"/>
                    </a:cubicBezTo>
                    <a:close/>
                    <a:moveTo>
                      <a:pt x="71728" y="75055"/>
                    </a:moveTo>
                    <a:cubicBezTo>
                      <a:pt x="70480" y="80017"/>
                      <a:pt x="66580" y="83558"/>
                      <a:pt x="62680" y="86924"/>
                    </a:cubicBezTo>
                    <a:cubicBezTo>
                      <a:pt x="61082" y="88346"/>
                      <a:pt x="53996" y="94014"/>
                      <a:pt x="46370" y="94014"/>
                    </a:cubicBezTo>
                    <a:cubicBezTo>
                      <a:pt x="39809" y="94014"/>
                      <a:pt x="33421" y="89410"/>
                      <a:pt x="33421" y="76826"/>
                    </a:cubicBezTo>
                    <a:cubicBezTo>
                      <a:pt x="33421" y="67433"/>
                      <a:pt x="38569" y="47940"/>
                      <a:pt x="42644" y="40850"/>
                    </a:cubicBezTo>
                    <a:cubicBezTo>
                      <a:pt x="50803" y="26678"/>
                      <a:pt x="59843" y="24017"/>
                      <a:pt x="64809" y="24017"/>
                    </a:cubicBezTo>
                    <a:cubicBezTo>
                      <a:pt x="77217" y="24017"/>
                      <a:pt x="80594" y="37483"/>
                      <a:pt x="80594" y="39436"/>
                    </a:cubicBezTo>
                    <a:cubicBezTo>
                      <a:pt x="80594" y="40143"/>
                      <a:pt x="80236" y="41382"/>
                      <a:pt x="80062" y="41914"/>
                    </a:cubicBezTo>
                    <a:lnTo>
                      <a:pt x="71728" y="750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28" name="Forme libre : forme 225727">
                <a:extLst>
                  <a:ext uri="{FF2B5EF4-FFF2-40B4-BE49-F238E27FC236}">
                    <a16:creationId xmlns:a16="http://schemas.microsoft.com/office/drawing/2014/main" id="{312C4AB9-D3DD-4FFC-907B-0C6C3D72B7DF}"/>
                  </a:ext>
                </a:extLst>
              </p:cNvPr>
              <p:cNvSpPr/>
              <p:nvPr>
                <p:custDataLst>
                  <p:tags r:id="rId53"/>
                </p:custDataLst>
              </p:nvPr>
            </p:nvSpPr>
            <p:spPr>
              <a:xfrm>
                <a:off x="7601654" y="-13291807"/>
                <a:ext cx="127107" cy="203260"/>
              </a:xfrm>
              <a:custGeom>
                <a:avLst/>
                <a:gdLst>
                  <a:gd name="connsiteX0" fmla="*/ 67684 w 127106"/>
                  <a:gd name="connsiteY0" fmla="*/ 21842 h 203260"/>
                  <a:gd name="connsiteX1" fmla="*/ 64396 w 127106"/>
                  <a:gd name="connsiteY1" fmla="*/ 19056 h 203260"/>
                  <a:gd name="connsiteX2" fmla="*/ 33501 w 127106"/>
                  <a:gd name="connsiteY2" fmla="*/ 21588 h 203260"/>
                  <a:gd name="connsiteX3" fmla="*/ 28687 w 127106"/>
                  <a:gd name="connsiteY3" fmla="*/ 26647 h 203260"/>
                  <a:gd name="connsiteX4" fmla="*/ 34764 w 127106"/>
                  <a:gd name="connsiteY4" fmla="*/ 29688 h 203260"/>
                  <a:gd name="connsiteX5" fmla="*/ 47427 w 127106"/>
                  <a:gd name="connsiteY5" fmla="*/ 33991 h 203260"/>
                  <a:gd name="connsiteX6" fmla="*/ 43884 w 127106"/>
                  <a:gd name="connsiteY6" fmla="*/ 49680 h 203260"/>
                  <a:gd name="connsiteX7" fmla="*/ 23118 w 127106"/>
                  <a:gd name="connsiteY7" fmla="*/ 132191 h 203260"/>
                  <a:gd name="connsiteX8" fmla="*/ 19066 w 127106"/>
                  <a:gd name="connsiteY8" fmla="*/ 157749 h 203260"/>
                  <a:gd name="connsiteX9" fmla="*/ 51224 w 127106"/>
                  <a:gd name="connsiteY9" fmla="*/ 197488 h 203260"/>
                  <a:gd name="connsiteX10" fmla="*/ 112251 w 127106"/>
                  <a:gd name="connsiteY10" fmla="*/ 123330 h 203260"/>
                  <a:gd name="connsiteX11" fmla="*/ 78576 w 127106"/>
                  <a:gd name="connsiteY11" fmla="*/ 82837 h 203260"/>
                  <a:gd name="connsiteX12" fmla="*/ 48952 w 127106"/>
                  <a:gd name="connsiteY12" fmla="*/ 98017 h 203260"/>
                  <a:gd name="connsiteX13" fmla="*/ 67684 w 127106"/>
                  <a:gd name="connsiteY13" fmla="*/ 21842 h 203260"/>
                  <a:gd name="connsiteX14" fmla="*/ 43884 w 127106"/>
                  <a:gd name="connsiteY14" fmla="*/ 117510 h 203260"/>
                  <a:gd name="connsiteX15" fmla="*/ 47681 w 127106"/>
                  <a:gd name="connsiteY15" fmla="*/ 108649 h 203260"/>
                  <a:gd name="connsiteX16" fmla="*/ 78068 w 127106"/>
                  <a:gd name="connsiteY16" fmla="*/ 88402 h 203260"/>
                  <a:gd name="connsiteX17" fmla="*/ 94020 w 127106"/>
                  <a:gd name="connsiteY17" fmla="*/ 112191 h 203260"/>
                  <a:gd name="connsiteX18" fmla="*/ 81110 w 127106"/>
                  <a:gd name="connsiteY18" fmla="*/ 165847 h 203260"/>
                  <a:gd name="connsiteX19" fmla="*/ 51224 w 127106"/>
                  <a:gd name="connsiteY19" fmla="*/ 191913 h 203260"/>
                  <a:gd name="connsiteX20" fmla="*/ 34263 w 127106"/>
                  <a:gd name="connsiteY20" fmla="*/ 166356 h 203260"/>
                  <a:gd name="connsiteX21" fmla="*/ 38315 w 127106"/>
                  <a:gd name="connsiteY21" fmla="*/ 140790 h 203260"/>
                  <a:gd name="connsiteX22" fmla="*/ 43884 w 127106"/>
                  <a:gd name="connsiteY22" fmla="*/ 117510 h 20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7106" h="203260">
                    <a:moveTo>
                      <a:pt x="67684" y="21842"/>
                    </a:moveTo>
                    <a:cubicBezTo>
                      <a:pt x="67684" y="21588"/>
                      <a:pt x="67684" y="19056"/>
                      <a:pt x="64396" y="19056"/>
                    </a:cubicBezTo>
                    <a:cubicBezTo>
                      <a:pt x="58573" y="19056"/>
                      <a:pt x="40086" y="21081"/>
                      <a:pt x="33501" y="21588"/>
                    </a:cubicBezTo>
                    <a:cubicBezTo>
                      <a:pt x="31475" y="21842"/>
                      <a:pt x="28687" y="22097"/>
                      <a:pt x="28687" y="26647"/>
                    </a:cubicBezTo>
                    <a:cubicBezTo>
                      <a:pt x="28687" y="29688"/>
                      <a:pt x="30967" y="29688"/>
                      <a:pt x="34764" y="29688"/>
                    </a:cubicBezTo>
                    <a:cubicBezTo>
                      <a:pt x="46926" y="29688"/>
                      <a:pt x="47427" y="31457"/>
                      <a:pt x="47427" y="33991"/>
                    </a:cubicBezTo>
                    <a:cubicBezTo>
                      <a:pt x="47427" y="35760"/>
                      <a:pt x="45147" y="44367"/>
                      <a:pt x="43884" y="49680"/>
                    </a:cubicBezTo>
                    <a:lnTo>
                      <a:pt x="23118" y="132191"/>
                    </a:lnTo>
                    <a:cubicBezTo>
                      <a:pt x="20083" y="144839"/>
                      <a:pt x="19066" y="148888"/>
                      <a:pt x="19066" y="157749"/>
                    </a:cubicBezTo>
                    <a:cubicBezTo>
                      <a:pt x="19066" y="181790"/>
                      <a:pt x="32492" y="197488"/>
                      <a:pt x="51224" y="197488"/>
                    </a:cubicBezTo>
                    <a:cubicBezTo>
                      <a:pt x="81110" y="197488"/>
                      <a:pt x="112251" y="159774"/>
                      <a:pt x="112251" y="123330"/>
                    </a:cubicBezTo>
                    <a:cubicBezTo>
                      <a:pt x="112251" y="100297"/>
                      <a:pt x="98834" y="82837"/>
                      <a:pt x="78576" y="82837"/>
                    </a:cubicBezTo>
                    <a:cubicBezTo>
                      <a:pt x="66930" y="82837"/>
                      <a:pt x="56547" y="90173"/>
                      <a:pt x="48952" y="98017"/>
                    </a:cubicBezTo>
                    <a:lnTo>
                      <a:pt x="67684" y="21842"/>
                    </a:lnTo>
                    <a:close/>
                    <a:moveTo>
                      <a:pt x="43884" y="117510"/>
                    </a:moveTo>
                    <a:cubicBezTo>
                      <a:pt x="45401" y="111944"/>
                      <a:pt x="45401" y="111436"/>
                      <a:pt x="47681" y="108649"/>
                    </a:cubicBezTo>
                    <a:cubicBezTo>
                      <a:pt x="60090" y="92197"/>
                      <a:pt x="71482" y="88402"/>
                      <a:pt x="78068" y="88402"/>
                    </a:cubicBezTo>
                    <a:cubicBezTo>
                      <a:pt x="87188" y="88402"/>
                      <a:pt x="94020" y="95993"/>
                      <a:pt x="94020" y="112191"/>
                    </a:cubicBezTo>
                    <a:cubicBezTo>
                      <a:pt x="94020" y="127125"/>
                      <a:pt x="85671" y="156232"/>
                      <a:pt x="81110" y="165847"/>
                    </a:cubicBezTo>
                    <a:cubicBezTo>
                      <a:pt x="72753" y="182807"/>
                      <a:pt x="61107" y="191913"/>
                      <a:pt x="51224" y="191913"/>
                    </a:cubicBezTo>
                    <a:cubicBezTo>
                      <a:pt x="42621" y="191913"/>
                      <a:pt x="34263" y="185086"/>
                      <a:pt x="34263" y="166356"/>
                    </a:cubicBezTo>
                    <a:cubicBezTo>
                      <a:pt x="34263" y="161544"/>
                      <a:pt x="34263" y="156741"/>
                      <a:pt x="38315" y="140790"/>
                    </a:cubicBezTo>
                    <a:lnTo>
                      <a:pt x="43884" y="11751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29" name="Forme libre : forme 225728">
                <a:extLst>
                  <a:ext uri="{FF2B5EF4-FFF2-40B4-BE49-F238E27FC236}">
                    <a16:creationId xmlns:a16="http://schemas.microsoft.com/office/drawing/2014/main" id="{E43A71C2-1286-4E68-AFCE-BADDB2A9A50B}"/>
                  </a:ext>
                </a:extLst>
              </p:cNvPr>
              <p:cNvSpPr/>
              <p:nvPr>
                <p:custDataLst>
                  <p:tags r:id="rId54"/>
                </p:custDataLst>
              </p:nvPr>
            </p:nvSpPr>
            <p:spPr>
              <a:xfrm>
                <a:off x="7712086" y="-13362573"/>
                <a:ext cx="101685" cy="177853"/>
              </a:xfrm>
              <a:custGeom>
                <a:avLst/>
                <a:gdLst>
                  <a:gd name="connsiteX0" fmla="*/ 53996 w 101685"/>
                  <a:gd name="connsiteY0" fmla="*/ 69736 h 177852"/>
                  <a:gd name="connsiteX1" fmla="*/ 63743 w 101685"/>
                  <a:gd name="connsiteY1" fmla="*/ 71690 h 177852"/>
                  <a:gd name="connsiteX2" fmla="*/ 77042 w 101685"/>
                  <a:gd name="connsiteY2" fmla="*/ 74349 h 177852"/>
                  <a:gd name="connsiteX3" fmla="*/ 84669 w 101685"/>
                  <a:gd name="connsiteY3" fmla="*/ 67433 h 177852"/>
                  <a:gd name="connsiteX4" fmla="*/ 77042 w 101685"/>
                  <a:gd name="connsiteY4" fmla="*/ 60526 h 177852"/>
                  <a:gd name="connsiteX5" fmla="*/ 63743 w 101685"/>
                  <a:gd name="connsiteY5" fmla="*/ 63178 h 177852"/>
                  <a:gd name="connsiteX6" fmla="*/ 53996 w 101685"/>
                  <a:gd name="connsiteY6" fmla="*/ 65130 h 177852"/>
                  <a:gd name="connsiteX7" fmla="*/ 56475 w 101685"/>
                  <a:gd name="connsiteY7" fmla="*/ 45988 h 177852"/>
                  <a:gd name="connsiteX8" fmla="*/ 58778 w 101685"/>
                  <a:gd name="connsiteY8" fmla="*/ 27202 h 177852"/>
                  <a:gd name="connsiteX9" fmla="*/ 51867 w 101685"/>
                  <a:gd name="connsiteY9" fmla="*/ 19056 h 177852"/>
                  <a:gd name="connsiteX10" fmla="*/ 44948 w 101685"/>
                  <a:gd name="connsiteY10" fmla="*/ 27202 h 177852"/>
                  <a:gd name="connsiteX11" fmla="*/ 47435 w 101685"/>
                  <a:gd name="connsiteY11" fmla="*/ 47942 h 177852"/>
                  <a:gd name="connsiteX12" fmla="*/ 49738 w 101685"/>
                  <a:gd name="connsiteY12" fmla="*/ 65130 h 177852"/>
                  <a:gd name="connsiteX13" fmla="*/ 39982 w 101685"/>
                  <a:gd name="connsiteY13" fmla="*/ 63178 h 177852"/>
                  <a:gd name="connsiteX14" fmla="*/ 26684 w 101685"/>
                  <a:gd name="connsiteY14" fmla="*/ 60526 h 177852"/>
                  <a:gd name="connsiteX15" fmla="*/ 19066 w 101685"/>
                  <a:gd name="connsiteY15" fmla="*/ 67433 h 177852"/>
                  <a:gd name="connsiteX16" fmla="*/ 26684 w 101685"/>
                  <a:gd name="connsiteY16" fmla="*/ 74349 h 177852"/>
                  <a:gd name="connsiteX17" fmla="*/ 39982 w 101685"/>
                  <a:gd name="connsiteY17" fmla="*/ 71690 h 177852"/>
                  <a:gd name="connsiteX18" fmla="*/ 49738 w 101685"/>
                  <a:gd name="connsiteY18" fmla="*/ 69736 h 177852"/>
                  <a:gd name="connsiteX19" fmla="*/ 47259 w 101685"/>
                  <a:gd name="connsiteY19" fmla="*/ 83559 h 177852"/>
                  <a:gd name="connsiteX20" fmla="*/ 44948 w 101685"/>
                  <a:gd name="connsiteY20" fmla="*/ 105005 h 177852"/>
                  <a:gd name="connsiteX21" fmla="*/ 48848 w 101685"/>
                  <a:gd name="connsiteY21" fmla="*/ 179084 h 177852"/>
                  <a:gd name="connsiteX22" fmla="*/ 51867 w 101685"/>
                  <a:gd name="connsiteY22" fmla="*/ 181736 h 177852"/>
                  <a:gd name="connsiteX23" fmla="*/ 55061 w 101685"/>
                  <a:gd name="connsiteY23" fmla="*/ 178194 h 177852"/>
                  <a:gd name="connsiteX24" fmla="*/ 57182 w 101685"/>
                  <a:gd name="connsiteY24" fmla="*/ 151786 h 177852"/>
                  <a:gd name="connsiteX25" fmla="*/ 58778 w 101685"/>
                  <a:gd name="connsiteY25" fmla="*/ 105005 h 177852"/>
                  <a:gd name="connsiteX26" fmla="*/ 56300 w 101685"/>
                  <a:gd name="connsiteY26" fmla="*/ 83210 h 177852"/>
                  <a:gd name="connsiteX27" fmla="*/ 53996 w 101685"/>
                  <a:gd name="connsiteY27" fmla="*/ 69736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01685" h="177852">
                    <a:moveTo>
                      <a:pt x="53996" y="69736"/>
                    </a:moveTo>
                    <a:cubicBezTo>
                      <a:pt x="56650" y="70093"/>
                      <a:pt x="58429" y="70268"/>
                      <a:pt x="63743" y="71690"/>
                    </a:cubicBezTo>
                    <a:cubicBezTo>
                      <a:pt x="69424" y="73286"/>
                      <a:pt x="73674" y="74349"/>
                      <a:pt x="77042" y="74349"/>
                    </a:cubicBezTo>
                    <a:cubicBezTo>
                      <a:pt x="83962" y="74349"/>
                      <a:pt x="84669" y="69029"/>
                      <a:pt x="84669" y="67433"/>
                    </a:cubicBezTo>
                    <a:cubicBezTo>
                      <a:pt x="84669" y="66020"/>
                      <a:pt x="83962" y="60526"/>
                      <a:pt x="77042" y="60526"/>
                    </a:cubicBezTo>
                    <a:cubicBezTo>
                      <a:pt x="73674" y="60526"/>
                      <a:pt x="69424" y="61590"/>
                      <a:pt x="63743" y="63178"/>
                    </a:cubicBezTo>
                    <a:cubicBezTo>
                      <a:pt x="58429" y="64598"/>
                      <a:pt x="56650" y="64773"/>
                      <a:pt x="53996" y="65130"/>
                    </a:cubicBezTo>
                    <a:cubicBezTo>
                      <a:pt x="54345" y="58930"/>
                      <a:pt x="55593" y="51482"/>
                      <a:pt x="56475" y="45988"/>
                    </a:cubicBezTo>
                    <a:cubicBezTo>
                      <a:pt x="57182" y="42447"/>
                      <a:pt x="58778" y="33411"/>
                      <a:pt x="58778" y="27202"/>
                    </a:cubicBezTo>
                    <a:cubicBezTo>
                      <a:pt x="58778" y="21890"/>
                      <a:pt x="56300" y="19056"/>
                      <a:pt x="51867" y="19056"/>
                    </a:cubicBezTo>
                    <a:cubicBezTo>
                      <a:pt x="48141" y="19056"/>
                      <a:pt x="44948" y="21002"/>
                      <a:pt x="44948" y="27202"/>
                    </a:cubicBezTo>
                    <a:cubicBezTo>
                      <a:pt x="44948" y="33054"/>
                      <a:pt x="46369" y="41915"/>
                      <a:pt x="47435" y="47942"/>
                    </a:cubicBezTo>
                    <a:cubicBezTo>
                      <a:pt x="47784" y="49886"/>
                      <a:pt x="49380" y="58572"/>
                      <a:pt x="49738" y="65130"/>
                    </a:cubicBezTo>
                    <a:cubicBezTo>
                      <a:pt x="47077" y="64773"/>
                      <a:pt x="45305" y="64598"/>
                      <a:pt x="39982" y="63178"/>
                    </a:cubicBezTo>
                    <a:cubicBezTo>
                      <a:pt x="34310" y="61590"/>
                      <a:pt x="30053" y="60526"/>
                      <a:pt x="26684" y="60526"/>
                    </a:cubicBezTo>
                    <a:cubicBezTo>
                      <a:pt x="19773" y="60526"/>
                      <a:pt x="19066" y="65837"/>
                      <a:pt x="19066" y="67433"/>
                    </a:cubicBezTo>
                    <a:cubicBezTo>
                      <a:pt x="19066" y="68855"/>
                      <a:pt x="19773" y="74349"/>
                      <a:pt x="26684" y="74349"/>
                    </a:cubicBezTo>
                    <a:cubicBezTo>
                      <a:pt x="30053" y="74349"/>
                      <a:pt x="34310" y="73286"/>
                      <a:pt x="39982" y="71690"/>
                    </a:cubicBezTo>
                    <a:cubicBezTo>
                      <a:pt x="45305" y="70268"/>
                      <a:pt x="47077" y="70093"/>
                      <a:pt x="49738" y="69736"/>
                    </a:cubicBezTo>
                    <a:cubicBezTo>
                      <a:pt x="49380" y="74166"/>
                      <a:pt x="48141" y="79836"/>
                      <a:pt x="47259" y="83559"/>
                    </a:cubicBezTo>
                    <a:cubicBezTo>
                      <a:pt x="44948" y="94548"/>
                      <a:pt x="44948" y="95787"/>
                      <a:pt x="44948" y="105005"/>
                    </a:cubicBezTo>
                    <a:cubicBezTo>
                      <a:pt x="44948" y="139210"/>
                      <a:pt x="48316" y="175534"/>
                      <a:pt x="48848" y="179084"/>
                    </a:cubicBezTo>
                    <a:cubicBezTo>
                      <a:pt x="49031" y="180680"/>
                      <a:pt x="49380" y="181736"/>
                      <a:pt x="51867" y="181736"/>
                    </a:cubicBezTo>
                    <a:cubicBezTo>
                      <a:pt x="54529" y="181736"/>
                      <a:pt x="54703" y="180680"/>
                      <a:pt x="55061" y="178194"/>
                    </a:cubicBezTo>
                    <a:cubicBezTo>
                      <a:pt x="55061" y="178020"/>
                      <a:pt x="56475" y="162601"/>
                      <a:pt x="57182" y="151786"/>
                    </a:cubicBezTo>
                    <a:cubicBezTo>
                      <a:pt x="58072" y="136192"/>
                      <a:pt x="58778" y="120599"/>
                      <a:pt x="58778" y="105005"/>
                    </a:cubicBezTo>
                    <a:cubicBezTo>
                      <a:pt x="58778" y="95787"/>
                      <a:pt x="58778" y="94548"/>
                      <a:pt x="56300" y="83210"/>
                    </a:cubicBezTo>
                    <a:cubicBezTo>
                      <a:pt x="55943" y="81256"/>
                      <a:pt x="54345" y="74166"/>
                      <a:pt x="53996" y="6973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30" name="Forme libre : forme 225729">
                <a:extLst>
                  <a:ext uri="{FF2B5EF4-FFF2-40B4-BE49-F238E27FC236}">
                    <a16:creationId xmlns:a16="http://schemas.microsoft.com/office/drawing/2014/main" id="{B845921A-56F0-4C44-86F3-995858ABD35B}"/>
                  </a:ext>
                </a:extLst>
              </p:cNvPr>
              <p:cNvSpPr/>
              <p:nvPr>
                <p:custDataLst>
                  <p:tags r:id="rId55"/>
                </p:custDataLst>
              </p:nvPr>
            </p:nvSpPr>
            <p:spPr>
              <a:xfrm>
                <a:off x="7766541" y="-13163123"/>
                <a:ext cx="50843" cy="50815"/>
              </a:xfrm>
              <a:custGeom>
                <a:avLst/>
                <a:gdLst>
                  <a:gd name="connsiteX0" fmla="*/ 39284 w 50842"/>
                  <a:gd name="connsiteY0" fmla="*/ 29339 h 50815"/>
                  <a:gd name="connsiteX1" fmla="*/ 29179 w 50842"/>
                  <a:gd name="connsiteY1" fmla="*/ 19056 h 50815"/>
                  <a:gd name="connsiteX2" fmla="*/ 19066 w 50842"/>
                  <a:gd name="connsiteY2" fmla="*/ 29163 h 50815"/>
                  <a:gd name="connsiteX3" fmla="*/ 29179 w 50842"/>
                  <a:gd name="connsiteY3" fmla="*/ 39437 h 50815"/>
                  <a:gd name="connsiteX4" fmla="*/ 39284 w 50842"/>
                  <a:gd name="connsiteY4" fmla="*/ 29339 h 50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842" h="50815">
                    <a:moveTo>
                      <a:pt x="39284" y="29339"/>
                    </a:moveTo>
                    <a:cubicBezTo>
                      <a:pt x="39284" y="23669"/>
                      <a:pt x="34851" y="19056"/>
                      <a:pt x="29179" y="19056"/>
                    </a:cubicBezTo>
                    <a:cubicBezTo>
                      <a:pt x="23150" y="19056"/>
                      <a:pt x="19066" y="24018"/>
                      <a:pt x="19066" y="29163"/>
                    </a:cubicBezTo>
                    <a:cubicBezTo>
                      <a:pt x="19066" y="34833"/>
                      <a:pt x="23499" y="39437"/>
                      <a:pt x="29179" y="39437"/>
                    </a:cubicBezTo>
                    <a:cubicBezTo>
                      <a:pt x="35200" y="39437"/>
                      <a:pt x="39284" y="34475"/>
                      <a:pt x="39284" y="2933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31" name="Forme libre : forme 225730">
                <a:extLst>
                  <a:ext uri="{FF2B5EF4-FFF2-40B4-BE49-F238E27FC236}">
                    <a16:creationId xmlns:a16="http://schemas.microsoft.com/office/drawing/2014/main" id="{B902059C-60CB-42F9-BE0F-DAD4BF2D2437}"/>
                  </a:ext>
                </a:extLst>
              </p:cNvPr>
              <p:cNvSpPr/>
              <p:nvPr>
                <p:custDataLst>
                  <p:tags r:id="rId56"/>
                </p:custDataLst>
              </p:nvPr>
            </p:nvSpPr>
            <p:spPr>
              <a:xfrm>
                <a:off x="7707074" y="-13121866"/>
                <a:ext cx="127107" cy="177853"/>
              </a:xfrm>
              <a:custGeom>
                <a:avLst/>
                <a:gdLst>
                  <a:gd name="connsiteX0" fmla="*/ 122665 w 127106"/>
                  <a:gd name="connsiteY0" fmla="*/ 43692 h 177852"/>
                  <a:gd name="connsiteX1" fmla="*/ 93581 w 127106"/>
                  <a:gd name="connsiteY1" fmla="*/ 19056 h 177852"/>
                  <a:gd name="connsiteX2" fmla="*/ 46949 w 127106"/>
                  <a:gd name="connsiteY2" fmla="*/ 64606 h 177852"/>
                  <a:gd name="connsiteX3" fmla="*/ 19113 w 127106"/>
                  <a:gd name="connsiteY3" fmla="*/ 176249 h 177852"/>
                  <a:gd name="connsiteX4" fmla="*/ 21591 w 127106"/>
                  <a:gd name="connsiteY4" fmla="*/ 178377 h 177852"/>
                  <a:gd name="connsiteX5" fmla="*/ 24959 w 127106"/>
                  <a:gd name="connsiteY5" fmla="*/ 177138 h 177852"/>
                  <a:gd name="connsiteX6" fmla="*/ 36844 w 127106"/>
                  <a:gd name="connsiteY6" fmla="*/ 129817 h 177852"/>
                  <a:gd name="connsiteX7" fmla="*/ 63441 w 127106"/>
                  <a:gd name="connsiteY7" fmla="*/ 145592 h 177852"/>
                  <a:gd name="connsiteX8" fmla="*/ 116278 w 127106"/>
                  <a:gd name="connsiteY8" fmla="*/ 100582 h 177852"/>
                  <a:gd name="connsiteX9" fmla="*/ 102447 w 127106"/>
                  <a:gd name="connsiteY9" fmla="*/ 73642 h 177852"/>
                  <a:gd name="connsiteX10" fmla="*/ 122665 w 127106"/>
                  <a:gd name="connsiteY10" fmla="*/ 43692 h 177852"/>
                  <a:gd name="connsiteX11" fmla="*/ 87551 w 127106"/>
                  <a:gd name="connsiteY11" fmla="*/ 73467 h 177852"/>
                  <a:gd name="connsiteX12" fmla="*/ 78511 w 127106"/>
                  <a:gd name="connsiteY12" fmla="*/ 74706 h 177852"/>
                  <a:gd name="connsiteX13" fmla="*/ 70177 w 127106"/>
                  <a:gd name="connsiteY13" fmla="*/ 73817 h 177852"/>
                  <a:gd name="connsiteX14" fmla="*/ 78511 w 127106"/>
                  <a:gd name="connsiteY14" fmla="*/ 72578 h 177852"/>
                  <a:gd name="connsiteX15" fmla="*/ 87551 w 127106"/>
                  <a:gd name="connsiteY15" fmla="*/ 73467 h 177852"/>
                  <a:gd name="connsiteX16" fmla="*/ 110955 w 127106"/>
                  <a:gd name="connsiteY16" fmla="*/ 40501 h 177852"/>
                  <a:gd name="connsiteX17" fmla="*/ 95353 w 127106"/>
                  <a:gd name="connsiteY17" fmla="*/ 69919 h 177852"/>
                  <a:gd name="connsiteX18" fmla="*/ 78686 w 127106"/>
                  <a:gd name="connsiteY18" fmla="*/ 67616 h 177852"/>
                  <a:gd name="connsiteX19" fmla="*/ 63616 w 127106"/>
                  <a:gd name="connsiteY19" fmla="*/ 74348 h 177852"/>
                  <a:gd name="connsiteX20" fmla="*/ 78153 w 127106"/>
                  <a:gd name="connsiteY20" fmla="*/ 79493 h 177852"/>
                  <a:gd name="connsiteX21" fmla="*/ 95003 w 127106"/>
                  <a:gd name="connsiteY21" fmla="*/ 77009 h 177852"/>
                  <a:gd name="connsiteX22" fmla="*/ 103154 w 127106"/>
                  <a:gd name="connsiteY22" fmla="*/ 95795 h 177852"/>
                  <a:gd name="connsiteX23" fmla="*/ 63973 w 127106"/>
                  <a:gd name="connsiteY23" fmla="*/ 140630 h 177852"/>
                  <a:gd name="connsiteX24" fmla="*/ 40562 w 127106"/>
                  <a:gd name="connsiteY24" fmla="*/ 118304 h 177852"/>
                  <a:gd name="connsiteX25" fmla="*/ 41094 w 127106"/>
                  <a:gd name="connsiteY25" fmla="*/ 113158 h 177852"/>
                  <a:gd name="connsiteX26" fmla="*/ 52796 w 127106"/>
                  <a:gd name="connsiteY26" fmla="*/ 66020 h 177852"/>
                  <a:gd name="connsiteX27" fmla="*/ 93224 w 127106"/>
                  <a:gd name="connsiteY27" fmla="*/ 24018 h 177852"/>
                  <a:gd name="connsiteX28" fmla="*/ 110955 w 127106"/>
                  <a:gd name="connsiteY28" fmla="*/ 40501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27106" h="177852">
                    <a:moveTo>
                      <a:pt x="122665" y="43692"/>
                    </a:moveTo>
                    <a:cubicBezTo>
                      <a:pt x="122665" y="28098"/>
                      <a:pt x="109184" y="19056"/>
                      <a:pt x="93581" y="19056"/>
                    </a:cubicBezTo>
                    <a:cubicBezTo>
                      <a:pt x="69288" y="19056"/>
                      <a:pt x="51381" y="46702"/>
                      <a:pt x="46949" y="64606"/>
                    </a:cubicBezTo>
                    <a:lnTo>
                      <a:pt x="19113" y="176249"/>
                    </a:lnTo>
                    <a:cubicBezTo>
                      <a:pt x="18755" y="177487"/>
                      <a:pt x="20526" y="178377"/>
                      <a:pt x="21591" y="178377"/>
                    </a:cubicBezTo>
                    <a:cubicBezTo>
                      <a:pt x="23188" y="178377"/>
                      <a:pt x="24610" y="178202"/>
                      <a:pt x="24959" y="177138"/>
                    </a:cubicBezTo>
                    <a:lnTo>
                      <a:pt x="36844" y="129817"/>
                    </a:lnTo>
                    <a:cubicBezTo>
                      <a:pt x="40562" y="137971"/>
                      <a:pt x="49078" y="145592"/>
                      <a:pt x="63441" y="145592"/>
                    </a:cubicBezTo>
                    <a:cubicBezTo>
                      <a:pt x="88259" y="145592"/>
                      <a:pt x="116278" y="127697"/>
                      <a:pt x="116278" y="100582"/>
                    </a:cubicBezTo>
                    <a:cubicBezTo>
                      <a:pt x="116278" y="90125"/>
                      <a:pt x="111487" y="79493"/>
                      <a:pt x="102447" y="73642"/>
                    </a:cubicBezTo>
                    <a:cubicBezTo>
                      <a:pt x="111138" y="68148"/>
                      <a:pt x="122665" y="58048"/>
                      <a:pt x="122665" y="43692"/>
                    </a:cubicBezTo>
                    <a:close/>
                    <a:moveTo>
                      <a:pt x="87551" y="73467"/>
                    </a:moveTo>
                    <a:cubicBezTo>
                      <a:pt x="84890" y="73999"/>
                      <a:pt x="83651" y="74706"/>
                      <a:pt x="78511" y="74706"/>
                    </a:cubicBezTo>
                    <a:cubicBezTo>
                      <a:pt x="75675" y="74706"/>
                      <a:pt x="71417" y="74531"/>
                      <a:pt x="70177" y="73817"/>
                    </a:cubicBezTo>
                    <a:cubicBezTo>
                      <a:pt x="71949" y="72752"/>
                      <a:pt x="76915" y="72578"/>
                      <a:pt x="78511" y="72578"/>
                    </a:cubicBezTo>
                    <a:cubicBezTo>
                      <a:pt x="81173" y="72578"/>
                      <a:pt x="85073" y="72752"/>
                      <a:pt x="87551" y="73467"/>
                    </a:cubicBezTo>
                    <a:close/>
                    <a:moveTo>
                      <a:pt x="110955" y="40501"/>
                    </a:moveTo>
                    <a:cubicBezTo>
                      <a:pt x="110955" y="49894"/>
                      <a:pt x="106348" y="63717"/>
                      <a:pt x="95353" y="69919"/>
                    </a:cubicBezTo>
                    <a:cubicBezTo>
                      <a:pt x="91984" y="68853"/>
                      <a:pt x="88616" y="67616"/>
                      <a:pt x="78686" y="67616"/>
                    </a:cubicBezTo>
                    <a:cubicBezTo>
                      <a:pt x="72482" y="67616"/>
                      <a:pt x="63616" y="67973"/>
                      <a:pt x="63616" y="74348"/>
                    </a:cubicBezTo>
                    <a:cubicBezTo>
                      <a:pt x="63616" y="78778"/>
                      <a:pt x="69113" y="79493"/>
                      <a:pt x="78153" y="79493"/>
                    </a:cubicBezTo>
                    <a:cubicBezTo>
                      <a:pt x="84184" y="79493"/>
                      <a:pt x="89506" y="78605"/>
                      <a:pt x="95003" y="77009"/>
                    </a:cubicBezTo>
                    <a:cubicBezTo>
                      <a:pt x="100318" y="80732"/>
                      <a:pt x="103154" y="87997"/>
                      <a:pt x="103154" y="95795"/>
                    </a:cubicBezTo>
                    <a:cubicBezTo>
                      <a:pt x="103154" y="121488"/>
                      <a:pt x="85605" y="140630"/>
                      <a:pt x="63973" y="140630"/>
                    </a:cubicBezTo>
                    <a:cubicBezTo>
                      <a:pt x="50317" y="140630"/>
                      <a:pt x="40562" y="132301"/>
                      <a:pt x="40562" y="118304"/>
                    </a:cubicBezTo>
                    <a:cubicBezTo>
                      <a:pt x="40562" y="116525"/>
                      <a:pt x="40744" y="114754"/>
                      <a:pt x="41094" y="113158"/>
                    </a:cubicBezTo>
                    <a:lnTo>
                      <a:pt x="52796" y="66020"/>
                    </a:lnTo>
                    <a:cubicBezTo>
                      <a:pt x="57054" y="49187"/>
                      <a:pt x="72656" y="24018"/>
                      <a:pt x="93224" y="24018"/>
                    </a:cubicBezTo>
                    <a:cubicBezTo>
                      <a:pt x="103687" y="24018"/>
                      <a:pt x="110955" y="29695"/>
                      <a:pt x="110955" y="4050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32" name="Forme libre : forme 225731">
                <a:extLst>
                  <a:ext uri="{FF2B5EF4-FFF2-40B4-BE49-F238E27FC236}">
                    <a16:creationId xmlns:a16="http://schemas.microsoft.com/office/drawing/2014/main" id="{F9AAE247-538A-4FF6-A947-BE741F6AE249}"/>
                  </a:ext>
                </a:extLst>
              </p:cNvPr>
              <p:cNvSpPr/>
              <p:nvPr>
                <p:custDataLst>
                  <p:tags r:id="rId57"/>
                </p:custDataLst>
              </p:nvPr>
            </p:nvSpPr>
            <p:spPr>
              <a:xfrm>
                <a:off x="8294961" y="-13294594"/>
                <a:ext cx="152528" cy="254075"/>
              </a:xfrm>
              <a:custGeom>
                <a:avLst/>
                <a:gdLst>
                  <a:gd name="connsiteX0" fmla="*/ 98580 w 152528"/>
                  <a:gd name="connsiteY0" fmla="*/ 96255 h 254075"/>
                  <a:gd name="connsiteX1" fmla="*/ 120363 w 152528"/>
                  <a:gd name="connsiteY1" fmla="*/ 96255 h 254075"/>
                  <a:gd name="connsiteX2" fmla="*/ 127957 w 152528"/>
                  <a:gd name="connsiteY2" fmla="*/ 91189 h 254075"/>
                  <a:gd name="connsiteX3" fmla="*/ 121117 w 152528"/>
                  <a:gd name="connsiteY3" fmla="*/ 88402 h 254075"/>
                  <a:gd name="connsiteX4" fmla="*/ 100105 w 152528"/>
                  <a:gd name="connsiteY4" fmla="*/ 88402 h 254075"/>
                  <a:gd name="connsiteX5" fmla="*/ 105419 w 152528"/>
                  <a:gd name="connsiteY5" fmla="*/ 59557 h 254075"/>
                  <a:gd name="connsiteX6" fmla="*/ 111497 w 152528"/>
                  <a:gd name="connsiteY6" fmla="*/ 33236 h 254075"/>
                  <a:gd name="connsiteX7" fmla="*/ 123397 w 152528"/>
                  <a:gd name="connsiteY7" fmla="*/ 24629 h 254075"/>
                  <a:gd name="connsiteX8" fmla="*/ 135806 w 152528"/>
                  <a:gd name="connsiteY8" fmla="*/ 29187 h 254075"/>
                  <a:gd name="connsiteX9" fmla="*/ 122134 w 152528"/>
                  <a:gd name="connsiteY9" fmla="*/ 42850 h 254075"/>
                  <a:gd name="connsiteX10" fmla="*/ 131500 w 152528"/>
                  <a:gd name="connsiteY10" fmla="*/ 51704 h 254075"/>
                  <a:gd name="connsiteX11" fmla="*/ 145426 w 152528"/>
                  <a:gd name="connsiteY11" fmla="*/ 36523 h 254075"/>
                  <a:gd name="connsiteX12" fmla="*/ 123397 w 152528"/>
                  <a:gd name="connsiteY12" fmla="*/ 19056 h 254075"/>
                  <a:gd name="connsiteX13" fmla="*/ 91239 w 152528"/>
                  <a:gd name="connsiteY13" fmla="*/ 48670 h 254075"/>
                  <a:gd name="connsiteX14" fmla="*/ 82882 w 152528"/>
                  <a:gd name="connsiteY14" fmla="*/ 88402 h 254075"/>
                  <a:gd name="connsiteX15" fmla="*/ 65413 w 152528"/>
                  <a:gd name="connsiteY15" fmla="*/ 88402 h 254075"/>
                  <a:gd name="connsiteX16" fmla="*/ 57810 w 152528"/>
                  <a:gd name="connsiteY16" fmla="*/ 93214 h 254075"/>
                  <a:gd name="connsiteX17" fmla="*/ 64904 w 152528"/>
                  <a:gd name="connsiteY17" fmla="*/ 96255 h 254075"/>
                  <a:gd name="connsiteX18" fmla="*/ 81619 w 152528"/>
                  <a:gd name="connsiteY18" fmla="*/ 96255 h 254075"/>
                  <a:gd name="connsiteX19" fmla="*/ 62624 w 152528"/>
                  <a:gd name="connsiteY19" fmla="*/ 196225 h 254075"/>
                  <a:gd name="connsiteX20" fmla="*/ 40595 w 152528"/>
                  <a:gd name="connsiteY20" fmla="*/ 243802 h 254075"/>
                  <a:gd name="connsiteX21" fmla="*/ 28441 w 152528"/>
                  <a:gd name="connsiteY21" fmla="*/ 239252 h 254075"/>
                  <a:gd name="connsiteX22" fmla="*/ 42366 w 152528"/>
                  <a:gd name="connsiteY22" fmla="*/ 225579 h 254075"/>
                  <a:gd name="connsiteX23" fmla="*/ 33000 w 152528"/>
                  <a:gd name="connsiteY23" fmla="*/ 216726 h 254075"/>
                  <a:gd name="connsiteX24" fmla="*/ 19066 w 152528"/>
                  <a:gd name="connsiteY24" fmla="*/ 231907 h 254075"/>
                  <a:gd name="connsiteX25" fmla="*/ 40595 w 152528"/>
                  <a:gd name="connsiteY25" fmla="*/ 249375 h 254075"/>
                  <a:gd name="connsiteX26" fmla="*/ 69210 w 152528"/>
                  <a:gd name="connsiteY26" fmla="*/ 224825 h 254075"/>
                  <a:gd name="connsiteX27" fmla="*/ 83391 w 152528"/>
                  <a:gd name="connsiteY27" fmla="*/ 176479 h 254075"/>
                  <a:gd name="connsiteX28" fmla="*/ 98580 w 152528"/>
                  <a:gd name="connsiteY28" fmla="*/ 96255 h 25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52528" h="254075">
                    <a:moveTo>
                      <a:pt x="98580" y="96255"/>
                    </a:moveTo>
                    <a:lnTo>
                      <a:pt x="120363" y="96255"/>
                    </a:lnTo>
                    <a:cubicBezTo>
                      <a:pt x="125423" y="96255"/>
                      <a:pt x="127957" y="96255"/>
                      <a:pt x="127957" y="91189"/>
                    </a:cubicBezTo>
                    <a:cubicBezTo>
                      <a:pt x="127957" y="88402"/>
                      <a:pt x="125423" y="88402"/>
                      <a:pt x="121117" y="88402"/>
                    </a:cubicBezTo>
                    <a:lnTo>
                      <a:pt x="100105" y="88402"/>
                    </a:lnTo>
                    <a:lnTo>
                      <a:pt x="105419" y="59557"/>
                    </a:lnTo>
                    <a:cubicBezTo>
                      <a:pt x="106436" y="54236"/>
                      <a:pt x="109979" y="36269"/>
                      <a:pt x="111497" y="33236"/>
                    </a:cubicBezTo>
                    <a:cubicBezTo>
                      <a:pt x="113777" y="28424"/>
                      <a:pt x="118083" y="24629"/>
                      <a:pt x="123397" y="24629"/>
                    </a:cubicBezTo>
                    <a:cubicBezTo>
                      <a:pt x="124414" y="24629"/>
                      <a:pt x="131000" y="24629"/>
                      <a:pt x="135806" y="29187"/>
                    </a:cubicBezTo>
                    <a:cubicBezTo>
                      <a:pt x="124668" y="30195"/>
                      <a:pt x="122134" y="39056"/>
                      <a:pt x="122134" y="42850"/>
                    </a:cubicBezTo>
                    <a:cubicBezTo>
                      <a:pt x="122134" y="48670"/>
                      <a:pt x="126694" y="51704"/>
                      <a:pt x="131500" y="51704"/>
                    </a:cubicBezTo>
                    <a:cubicBezTo>
                      <a:pt x="138086" y="51704"/>
                      <a:pt x="145426" y="46138"/>
                      <a:pt x="145426" y="36523"/>
                    </a:cubicBezTo>
                    <a:cubicBezTo>
                      <a:pt x="145426" y="24883"/>
                      <a:pt x="133780" y="19056"/>
                      <a:pt x="123397" y="19056"/>
                    </a:cubicBezTo>
                    <a:cubicBezTo>
                      <a:pt x="114793" y="19056"/>
                      <a:pt x="98834" y="23613"/>
                      <a:pt x="91239" y="48670"/>
                    </a:cubicBezTo>
                    <a:cubicBezTo>
                      <a:pt x="89722" y="53983"/>
                      <a:pt x="88959" y="56516"/>
                      <a:pt x="82882" y="88402"/>
                    </a:cubicBezTo>
                    <a:lnTo>
                      <a:pt x="65413" y="88402"/>
                    </a:lnTo>
                    <a:cubicBezTo>
                      <a:pt x="60598" y="88402"/>
                      <a:pt x="57810" y="88402"/>
                      <a:pt x="57810" y="93214"/>
                    </a:cubicBezTo>
                    <a:cubicBezTo>
                      <a:pt x="57810" y="96255"/>
                      <a:pt x="60090" y="96255"/>
                      <a:pt x="64904" y="96255"/>
                    </a:cubicBezTo>
                    <a:lnTo>
                      <a:pt x="81619" y="96255"/>
                    </a:lnTo>
                    <a:lnTo>
                      <a:pt x="62624" y="196225"/>
                    </a:lnTo>
                    <a:cubicBezTo>
                      <a:pt x="58065" y="220776"/>
                      <a:pt x="53758" y="243802"/>
                      <a:pt x="40595" y="243802"/>
                    </a:cubicBezTo>
                    <a:cubicBezTo>
                      <a:pt x="39578" y="243802"/>
                      <a:pt x="33247" y="243802"/>
                      <a:pt x="28441" y="239252"/>
                    </a:cubicBezTo>
                    <a:cubicBezTo>
                      <a:pt x="40086" y="238489"/>
                      <a:pt x="42366" y="229375"/>
                      <a:pt x="42366" y="225579"/>
                    </a:cubicBezTo>
                    <a:cubicBezTo>
                      <a:pt x="42366" y="219759"/>
                      <a:pt x="37807" y="216726"/>
                      <a:pt x="33000" y="216726"/>
                    </a:cubicBezTo>
                    <a:cubicBezTo>
                      <a:pt x="26414" y="216726"/>
                      <a:pt x="19066" y="222291"/>
                      <a:pt x="19066" y="231907"/>
                    </a:cubicBezTo>
                    <a:cubicBezTo>
                      <a:pt x="19066" y="243301"/>
                      <a:pt x="30212" y="249375"/>
                      <a:pt x="40595" y="249375"/>
                    </a:cubicBezTo>
                    <a:cubicBezTo>
                      <a:pt x="54521" y="249375"/>
                      <a:pt x="64650" y="234440"/>
                      <a:pt x="69210" y="224825"/>
                    </a:cubicBezTo>
                    <a:cubicBezTo>
                      <a:pt x="77313" y="208874"/>
                      <a:pt x="83136" y="178250"/>
                      <a:pt x="83391" y="176479"/>
                    </a:cubicBezTo>
                    <a:lnTo>
                      <a:pt x="98580" y="962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33" name="Forme libre : forme 225732">
                <a:extLst>
                  <a:ext uri="{FF2B5EF4-FFF2-40B4-BE49-F238E27FC236}">
                    <a16:creationId xmlns:a16="http://schemas.microsoft.com/office/drawing/2014/main" id="{DB25AF61-1731-4EB6-94D2-CFAB999404FA}"/>
                  </a:ext>
                </a:extLst>
              </p:cNvPr>
              <p:cNvSpPr/>
              <p:nvPr>
                <p:custDataLst>
                  <p:tags r:id="rId58"/>
                </p:custDataLst>
              </p:nvPr>
            </p:nvSpPr>
            <p:spPr>
              <a:xfrm>
                <a:off x="8446457" y="-13332795"/>
                <a:ext cx="101685" cy="177853"/>
              </a:xfrm>
              <a:custGeom>
                <a:avLst/>
                <a:gdLst>
                  <a:gd name="connsiteX0" fmla="*/ 53996 w 101685"/>
                  <a:gd name="connsiteY0" fmla="*/ 69736 h 177852"/>
                  <a:gd name="connsiteX1" fmla="*/ 63743 w 101685"/>
                  <a:gd name="connsiteY1" fmla="*/ 71688 h 177852"/>
                  <a:gd name="connsiteX2" fmla="*/ 77042 w 101685"/>
                  <a:gd name="connsiteY2" fmla="*/ 74349 h 177852"/>
                  <a:gd name="connsiteX3" fmla="*/ 84669 w 101685"/>
                  <a:gd name="connsiteY3" fmla="*/ 67433 h 177852"/>
                  <a:gd name="connsiteX4" fmla="*/ 77042 w 101685"/>
                  <a:gd name="connsiteY4" fmla="*/ 60526 h 177852"/>
                  <a:gd name="connsiteX5" fmla="*/ 63743 w 101685"/>
                  <a:gd name="connsiteY5" fmla="*/ 63178 h 177852"/>
                  <a:gd name="connsiteX6" fmla="*/ 53996 w 101685"/>
                  <a:gd name="connsiteY6" fmla="*/ 65130 h 177852"/>
                  <a:gd name="connsiteX7" fmla="*/ 56475 w 101685"/>
                  <a:gd name="connsiteY7" fmla="*/ 45988 h 177852"/>
                  <a:gd name="connsiteX8" fmla="*/ 58778 w 101685"/>
                  <a:gd name="connsiteY8" fmla="*/ 27202 h 177852"/>
                  <a:gd name="connsiteX9" fmla="*/ 51868 w 101685"/>
                  <a:gd name="connsiteY9" fmla="*/ 19056 h 177852"/>
                  <a:gd name="connsiteX10" fmla="*/ 44948 w 101685"/>
                  <a:gd name="connsiteY10" fmla="*/ 27202 h 177852"/>
                  <a:gd name="connsiteX11" fmla="*/ 47435 w 101685"/>
                  <a:gd name="connsiteY11" fmla="*/ 47942 h 177852"/>
                  <a:gd name="connsiteX12" fmla="*/ 49738 w 101685"/>
                  <a:gd name="connsiteY12" fmla="*/ 65130 h 177852"/>
                  <a:gd name="connsiteX13" fmla="*/ 39983 w 101685"/>
                  <a:gd name="connsiteY13" fmla="*/ 63178 h 177852"/>
                  <a:gd name="connsiteX14" fmla="*/ 26684 w 101685"/>
                  <a:gd name="connsiteY14" fmla="*/ 60526 h 177852"/>
                  <a:gd name="connsiteX15" fmla="*/ 19066 w 101685"/>
                  <a:gd name="connsiteY15" fmla="*/ 67433 h 177852"/>
                  <a:gd name="connsiteX16" fmla="*/ 26684 w 101685"/>
                  <a:gd name="connsiteY16" fmla="*/ 74349 h 177852"/>
                  <a:gd name="connsiteX17" fmla="*/ 39983 w 101685"/>
                  <a:gd name="connsiteY17" fmla="*/ 71688 h 177852"/>
                  <a:gd name="connsiteX18" fmla="*/ 49738 w 101685"/>
                  <a:gd name="connsiteY18" fmla="*/ 69736 h 177852"/>
                  <a:gd name="connsiteX19" fmla="*/ 47260 w 101685"/>
                  <a:gd name="connsiteY19" fmla="*/ 83559 h 177852"/>
                  <a:gd name="connsiteX20" fmla="*/ 44948 w 101685"/>
                  <a:gd name="connsiteY20" fmla="*/ 105005 h 177852"/>
                  <a:gd name="connsiteX21" fmla="*/ 48849 w 101685"/>
                  <a:gd name="connsiteY21" fmla="*/ 179084 h 177852"/>
                  <a:gd name="connsiteX22" fmla="*/ 51868 w 101685"/>
                  <a:gd name="connsiteY22" fmla="*/ 181736 h 177852"/>
                  <a:gd name="connsiteX23" fmla="*/ 55061 w 101685"/>
                  <a:gd name="connsiteY23" fmla="*/ 178194 h 177852"/>
                  <a:gd name="connsiteX24" fmla="*/ 57182 w 101685"/>
                  <a:gd name="connsiteY24" fmla="*/ 151786 h 177852"/>
                  <a:gd name="connsiteX25" fmla="*/ 58778 w 101685"/>
                  <a:gd name="connsiteY25" fmla="*/ 105005 h 177852"/>
                  <a:gd name="connsiteX26" fmla="*/ 56300 w 101685"/>
                  <a:gd name="connsiteY26" fmla="*/ 83210 h 177852"/>
                  <a:gd name="connsiteX27" fmla="*/ 53996 w 101685"/>
                  <a:gd name="connsiteY27" fmla="*/ 69736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01685" h="177852">
                    <a:moveTo>
                      <a:pt x="53996" y="69736"/>
                    </a:moveTo>
                    <a:cubicBezTo>
                      <a:pt x="56650" y="70093"/>
                      <a:pt x="58429" y="70268"/>
                      <a:pt x="63743" y="71688"/>
                    </a:cubicBezTo>
                    <a:cubicBezTo>
                      <a:pt x="69424" y="73286"/>
                      <a:pt x="73674" y="74349"/>
                      <a:pt x="77042" y="74349"/>
                    </a:cubicBezTo>
                    <a:cubicBezTo>
                      <a:pt x="83962" y="74349"/>
                      <a:pt x="84669" y="69029"/>
                      <a:pt x="84669" y="67433"/>
                    </a:cubicBezTo>
                    <a:cubicBezTo>
                      <a:pt x="84669" y="66020"/>
                      <a:pt x="83962" y="60526"/>
                      <a:pt x="77042" y="60526"/>
                    </a:cubicBezTo>
                    <a:cubicBezTo>
                      <a:pt x="73674" y="60526"/>
                      <a:pt x="69424" y="61590"/>
                      <a:pt x="63743" y="63178"/>
                    </a:cubicBezTo>
                    <a:cubicBezTo>
                      <a:pt x="58429" y="64598"/>
                      <a:pt x="56650" y="64773"/>
                      <a:pt x="53996" y="65130"/>
                    </a:cubicBezTo>
                    <a:cubicBezTo>
                      <a:pt x="54346" y="58930"/>
                      <a:pt x="55593" y="51482"/>
                      <a:pt x="56475" y="45988"/>
                    </a:cubicBezTo>
                    <a:cubicBezTo>
                      <a:pt x="57182" y="42447"/>
                      <a:pt x="58778" y="33411"/>
                      <a:pt x="58778" y="27202"/>
                    </a:cubicBezTo>
                    <a:cubicBezTo>
                      <a:pt x="58778" y="21890"/>
                      <a:pt x="56300" y="19056"/>
                      <a:pt x="51868" y="19056"/>
                    </a:cubicBezTo>
                    <a:cubicBezTo>
                      <a:pt x="48141" y="19056"/>
                      <a:pt x="44948" y="21000"/>
                      <a:pt x="44948" y="27202"/>
                    </a:cubicBezTo>
                    <a:cubicBezTo>
                      <a:pt x="44948" y="33054"/>
                      <a:pt x="46370" y="41915"/>
                      <a:pt x="47435" y="47942"/>
                    </a:cubicBezTo>
                    <a:cubicBezTo>
                      <a:pt x="47784" y="49886"/>
                      <a:pt x="49380" y="58572"/>
                      <a:pt x="49738" y="65130"/>
                    </a:cubicBezTo>
                    <a:cubicBezTo>
                      <a:pt x="47077" y="64773"/>
                      <a:pt x="45305" y="64598"/>
                      <a:pt x="39983" y="63178"/>
                    </a:cubicBezTo>
                    <a:cubicBezTo>
                      <a:pt x="34310" y="61590"/>
                      <a:pt x="30053" y="60526"/>
                      <a:pt x="26684" y="60526"/>
                    </a:cubicBezTo>
                    <a:cubicBezTo>
                      <a:pt x="19773" y="60526"/>
                      <a:pt x="19066" y="65837"/>
                      <a:pt x="19066" y="67433"/>
                    </a:cubicBezTo>
                    <a:cubicBezTo>
                      <a:pt x="19066" y="68855"/>
                      <a:pt x="19773" y="74349"/>
                      <a:pt x="26684" y="74349"/>
                    </a:cubicBezTo>
                    <a:cubicBezTo>
                      <a:pt x="30053" y="74349"/>
                      <a:pt x="34310" y="73286"/>
                      <a:pt x="39983" y="71688"/>
                    </a:cubicBezTo>
                    <a:cubicBezTo>
                      <a:pt x="45305" y="70268"/>
                      <a:pt x="47077" y="70093"/>
                      <a:pt x="49738" y="69736"/>
                    </a:cubicBezTo>
                    <a:cubicBezTo>
                      <a:pt x="49380" y="74166"/>
                      <a:pt x="48141" y="79836"/>
                      <a:pt x="47260" y="83559"/>
                    </a:cubicBezTo>
                    <a:cubicBezTo>
                      <a:pt x="44948" y="94548"/>
                      <a:pt x="44948" y="95787"/>
                      <a:pt x="44948" y="105005"/>
                    </a:cubicBezTo>
                    <a:cubicBezTo>
                      <a:pt x="44948" y="139210"/>
                      <a:pt x="48316" y="175534"/>
                      <a:pt x="48849" y="179084"/>
                    </a:cubicBezTo>
                    <a:cubicBezTo>
                      <a:pt x="49031" y="180680"/>
                      <a:pt x="49380" y="181736"/>
                      <a:pt x="51868" y="181736"/>
                    </a:cubicBezTo>
                    <a:cubicBezTo>
                      <a:pt x="54529" y="181736"/>
                      <a:pt x="54703" y="180680"/>
                      <a:pt x="55061" y="178194"/>
                    </a:cubicBezTo>
                    <a:cubicBezTo>
                      <a:pt x="55061" y="178020"/>
                      <a:pt x="56475" y="162601"/>
                      <a:pt x="57182" y="151786"/>
                    </a:cubicBezTo>
                    <a:cubicBezTo>
                      <a:pt x="58072" y="136192"/>
                      <a:pt x="58778" y="120599"/>
                      <a:pt x="58778" y="105005"/>
                    </a:cubicBezTo>
                    <a:cubicBezTo>
                      <a:pt x="58778" y="95787"/>
                      <a:pt x="58778" y="94548"/>
                      <a:pt x="56300" y="83210"/>
                    </a:cubicBezTo>
                    <a:cubicBezTo>
                      <a:pt x="55943" y="81256"/>
                      <a:pt x="54346" y="74166"/>
                      <a:pt x="53996" y="6973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34" name="Forme libre : forme 225733">
                <a:extLst>
                  <a:ext uri="{FF2B5EF4-FFF2-40B4-BE49-F238E27FC236}">
                    <a16:creationId xmlns:a16="http://schemas.microsoft.com/office/drawing/2014/main" id="{1E91A09D-BD43-40E7-9577-0499514BC077}"/>
                  </a:ext>
                </a:extLst>
              </p:cNvPr>
              <p:cNvSpPr/>
              <p:nvPr>
                <p:custDataLst>
                  <p:tags r:id="rId59"/>
                </p:custDataLst>
              </p:nvPr>
            </p:nvSpPr>
            <p:spPr>
              <a:xfrm>
                <a:off x="8416345" y="-13131735"/>
                <a:ext cx="127107" cy="101630"/>
              </a:xfrm>
              <a:custGeom>
                <a:avLst/>
                <a:gdLst>
                  <a:gd name="connsiteX0" fmla="*/ 83072 w 127106"/>
                  <a:gd name="connsiteY0" fmla="*/ 29512 h 101630"/>
                  <a:gd name="connsiteX1" fmla="*/ 64809 w 127106"/>
                  <a:gd name="connsiteY1" fmla="*/ 19056 h 101630"/>
                  <a:gd name="connsiteX2" fmla="*/ 19066 w 127106"/>
                  <a:gd name="connsiteY2" fmla="*/ 69561 h 101630"/>
                  <a:gd name="connsiteX3" fmla="*/ 45838 w 127106"/>
                  <a:gd name="connsiteY3" fmla="*/ 98977 h 101630"/>
                  <a:gd name="connsiteX4" fmla="*/ 71013 w 127106"/>
                  <a:gd name="connsiteY4" fmla="*/ 86575 h 101630"/>
                  <a:gd name="connsiteX5" fmla="*/ 89276 w 127106"/>
                  <a:gd name="connsiteY5" fmla="*/ 98977 h 101630"/>
                  <a:gd name="connsiteX6" fmla="*/ 103290 w 127106"/>
                  <a:gd name="connsiteY6" fmla="*/ 89584 h 101630"/>
                  <a:gd name="connsiteX7" fmla="*/ 109495 w 127106"/>
                  <a:gd name="connsiteY7" fmla="*/ 71863 h 101630"/>
                  <a:gd name="connsiteX8" fmla="*/ 106658 w 127106"/>
                  <a:gd name="connsiteY8" fmla="*/ 69561 h 101630"/>
                  <a:gd name="connsiteX9" fmla="*/ 102758 w 127106"/>
                  <a:gd name="connsiteY9" fmla="*/ 75055 h 101630"/>
                  <a:gd name="connsiteX10" fmla="*/ 89809 w 127106"/>
                  <a:gd name="connsiteY10" fmla="*/ 94014 h 101630"/>
                  <a:gd name="connsiteX11" fmla="*/ 83962 w 127106"/>
                  <a:gd name="connsiteY11" fmla="*/ 85336 h 101630"/>
                  <a:gd name="connsiteX12" fmla="*/ 86615 w 127106"/>
                  <a:gd name="connsiteY12" fmla="*/ 71332 h 101630"/>
                  <a:gd name="connsiteX13" fmla="*/ 90515 w 127106"/>
                  <a:gd name="connsiteY13" fmla="*/ 55381 h 101630"/>
                  <a:gd name="connsiteX14" fmla="*/ 94067 w 127106"/>
                  <a:gd name="connsiteY14" fmla="*/ 41914 h 101630"/>
                  <a:gd name="connsiteX15" fmla="*/ 97260 w 127106"/>
                  <a:gd name="connsiteY15" fmla="*/ 28090 h 101630"/>
                  <a:gd name="connsiteX16" fmla="*/ 91231 w 127106"/>
                  <a:gd name="connsiteY16" fmla="*/ 22421 h 101630"/>
                  <a:gd name="connsiteX17" fmla="*/ 83072 w 127106"/>
                  <a:gd name="connsiteY17" fmla="*/ 29512 h 101630"/>
                  <a:gd name="connsiteX18" fmla="*/ 71728 w 127106"/>
                  <a:gd name="connsiteY18" fmla="*/ 75055 h 101630"/>
                  <a:gd name="connsiteX19" fmla="*/ 62679 w 127106"/>
                  <a:gd name="connsiteY19" fmla="*/ 86924 h 101630"/>
                  <a:gd name="connsiteX20" fmla="*/ 46370 w 127106"/>
                  <a:gd name="connsiteY20" fmla="*/ 94014 h 101630"/>
                  <a:gd name="connsiteX21" fmla="*/ 33421 w 127106"/>
                  <a:gd name="connsiteY21" fmla="*/ 76826 h 101630"/>
                  <a:gd name="connsiteX22" fmla="*/ 42644 w 127106"/>
                  <a:gd name="connsiteY22" fmla="*/ 40850 h 101630"/>
                  <a:gd name="connsiteX23" fmla="*/ 64809 w 127106"/>
                  <a:gd name="connsiteY23" fmla="*/ 24017 h 101630"/>
                  <a:gd name="connsiteX24" fmla="*/ 80594 w 127106"/>
                  <a:gd name="connsiteY24" fmla="*/ 39437 h 101630"/>
                  <a:gd name="connsiteX25" fmla="*/ 80061 w 127106"/>
                  <a:gd name="connsiteY25" fmla="*/ 41914 h 101630"/>
                  <a:gd name="connsiteX26" fmla="*/ 71728 w 127106"/>
                  <a:gd name="connsiteY26" fmla="*/ 75055 h 101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27106" h="101630">
                    <a:moveTo>
                      <a:pt x="83072" y="29512"/>
                    </a:moveTo>
                    <a:cubicBezTo>
                      <a:pt x="79346" y="23660"/>
                      <a:pt x="73317" y="19056"/>
                      <a:pt x="64809" y="19056"/>
                    </a:cubicBezTo>
                    <a:cubicBezTo>
                      <a:pt x="42112" y="19056"/>
                      <a:pt x="19066" y="44041"/>
                      <a:pt x="19066" y="69561"/>
                    </a:cubicBezTo>
                    <a:cubicBezTo>
                      <a:pt x="19066" y="86751"/>
                      <a:pt x="30585" y="98977"/>
                      <a:pt x="45838" y="98977"/>
                    </a:cubicBezTo>
                    <a:cubicBezTo>
                      <a:pt x="55411" y="98977"/>
                      <a:pt x="63919" y="93483"/>
                      <a:pt x="71013" y="86575"/>
                    </a:cubicBezTo>
                    <a:cubicBezTo>
                      <a:pt x="74381" y="97207"/>
                      <a:pt x="84669" y="98977"/>
                      <a:pt x="89276" y="98977"/>
                    </a:cubicBezTo>
                    <a:cubicBezTo>
                      <a:pt x="95664" y="98977"/>
                      <a:pt x="100097" y="95080"/>
                      <a:pt x="103290" y="89584"/>
                    </a:cubicBezTo>
                    <a:cubicBezTo>
                      <a:pt x="107190" y="82677"/>
                      <a:pt x="109495" y="72577"/>
                      <a:pt x="109495" y="71863"/>
                    </a:cubicBezTo>
                    <a:cubicBezTo>
                      <a:pt x="109495" y="69561"/>
                      <a:pt x="107190" y="69561"/>
                      <a:pt x="106658" y="69561"/>
                    </a:cubicBezTo>
                    <a:cubicBezTo>
                      <a:pt x="104172" y="69561"/>
                      <a:pt x="103997" y="70266"/>
                      <a:pt x="102758" y="75055"/>
                    </a:cubicBezTo>
                    <a:cubicBezTo>
                      <a:pt x="100629" y="83558"/>
                      <a:pt x="97260" y="94014"/>
                      <a:pt x="89809" y="94014"/>
                    </a:cubicBezTo>
                    <a:cubicBezTo>
                      <a:pt x="85201" y="94014"/>
                      <a:pt x="83962" y="90117"/>
                      <a:pt x="83962" y="85336"/>
                    </a:cubicBezTo>
                    <a:cubicBezTo>
                      <a:pt x="83962" y="82320"/>
                      <a:pt x="85376" y="75943"/>
                      <a:pt x="86615" y="71332"/>
                    </a:cubicBezTo>
                    <a:cubicBezTo>
                      <a:pt x="87862" y="66551"/>
                      <a:pt x="89634" y="59287"/>
                      <a:pt x="90515" y="55381"/>
                    </a:cubicBezTo>
                    <a:lnTo>
                      <a:pt x="94067" y="41914"/>
                    </a:lnTo>
                    <a:cubicBezTo>
                      <a:pt x="95131" y="37308"/>
                      <a:pt x="97260" y="28979"/>
                      <a:pt x="97260" y="28090"/>
                    </a:cubicBezTo>
                    <a:cubicBezTo>
                      <a:pt x="97260" y="24192"/>
                      <a:pt x="94067" y="22421"/>
                      <a:pt x="91231" y="22421"/>
                    </a:cubicBezTo>
                    <a:cubicBezTo>
                      <a:pt x="88212" y="22421"/>
                      <a:pt x="84137" y="24550"/>
                      <a:pt x="83072" y="29512"/>
                    </a:cubicBezTo>
                    <a:close/>
                    <a:moveTo>
                      <a:pt x="71728" y="75055"/>
                    </a:moveTo>
                    <a:cubicBezTo>
                      <a:pt x="70480" y="80017"/>
                      <a:pt x="66580" y="83558"/>
                      <a:pt x="62679" y="86924"/>
                    </a:cubicBezTo>
                    <a:cubicBezTo>
                      <a:pt x="61082" y="88346"/>
                      <a:pt x="53996" y="94014"/>
                      <a:pt x="46370" y="94014"/>
                    </a:cubicBezTo>
                    <a:cubicBezTo>
                      <a:pt x="39808" y="94014"/>
                      <a:pt x="33421" y="89410"/>
                      <a:pt x="33421" y="76826"/>
                    </a:cubicBezTo>
                    <a:cubicBezTo>
                      <a:pt x="33421" y="67433"/>
                      <a:pt x="38569" y="47940"/>
                      <a:pt x="42644" y="40850"/>
                    </a:cubicBezTo>
                    <a:cubicBezTo>
                      <a:pt x="50802" y="26678"/>
                      <a:pt x="59843" y="24017"/>
                      <a:pt x="64809" y="24017"/>
                    </a:cubicBezTo>
                    <a:cubicBezTo>
                      <a:pt x="77217" y="24017"/>
                      <a:pt x="80594" y="37483"/>
                      <a:pt x="80594" y="39437"/>
                    </a:cubicBezTo>
                    <a:cubicBezTo>
                      <a:pt x="80594" y="40143"/>
                      <a:pt x="80236" y="41382"/>
                      <a:pt x="80061" y="41914"/>
                    </a:cubicBezTo>
                    <a:lnTo>
                      <a:pt x="71728" y="750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35" name="Forme libre : forme 225734">
                <a:extLst>
                  <a:ext uri="{FF2B5EF4-FFF2-40B4-BE49-F238E27FC236}">
                    <a16:creationId xmlns:a16="http://schemas.microsoft.com/office/drawing/2014/main" id="{536145EE-2219-4085-B3BA-D9E0F9612774}"/>
                  </a:ext>
                </a:extLst>
              </p:cNvPr>
              <p:cNvSpPr/>
              <p:nvPr>
                <p:custDataLst>
                  <p:tags r:id="rId60"/>
                </p:custDataLst>
              </p:nvPr>
            </p:nvSpPr>
            <p:spPr>
              <a:xfrm>
                <a:off x="8551743" y="-13294594"/>
                <a:ext cx="152528" cy="254075"/>
              </a:xfrm>
              <a:custGeom>
                <a:avLst/>
                <a:gdLst>
                  <a:gd name="connsiteX0" fmla="*/ 98580 w 152528"/>
                  <a:gd name="connsiteY0" fmla="*/ 96255 h 254075"/>
                  <a:gd name="connsiteX1" fmla="*/ 120363 w 152528"/>
                  <a:gd name="connsiteY1" fmla="*/ 96255 h 254075"/>
                  <a:gd name="connsiteX2" fmla="*/ 127957 w 152528"/>
                  <a:gd name="connsiteY2" fmla="*/ 91189 h 254075"/>
                  <a:gd name="connsiteX3" fmla="*/ 121117 w 152528"/>
                  <a:gd name="connsiteY3" fmla="*/ 88402 h 254075"/>
                  <a:gd name="connsiteX4" fmla="*/ 100105 w 152528"/>
                  <a:gd name="connsiteY4" fmla="*/ 88402 h 254075"/>
                  <a:gd name="connsiteX5" fmla="*/ 105419 w 152528"/>
                  <a:gd name="connsiteY5" fmla="*/ 59557 h 254075"/>
                  <a:gd name="connsiteX6" fmla="*/ 111497 w 152528"/>
                  <a:gd name="connsiteY6" fmla="*/ 33236 h 254075"/>
                  <a:gd name="connsiteX7" fmla="*/ 123397 w 152528"/>
                  <a:gd name="connsiteY7" fmla="*/ 24629 h 254075"/>
                  <a:gd name="connsiteX8" fmla="*/ 135806 w 152528"/>
                  <a:gd name="connsiteY8" fmla="*/ 29187 h 254075"/>
                  <a:gd name="connsiteX9" fmla="*/ 122134 w 152528"/>
                  <a:gd name="connsiteY9" fmla="*/ 42850 h 254075"/>
                  <a:gd name="connsiteX10" fmla="*/ 131500 w 152528"/>
                  <a:gd name="connsiteY10" fmla="*/ 51704 h 254075"/>
                  <a:gd name="connsiteX11" fmla="*/ 145426 w 152528"/>
                  <a:gd name="connsiteY11" fmla="*/ 36523 h 254075"/>
                  <a:gd name="connsiteX12" fmla="*/ 123397 w 152528"/>
                  <a:gd name="connsiteY12" fmla="*/ 19056 h 254075"/>
                  <a:gd name="connsiteX13" fmla="*/ 91239 w 152528"/>
                  <a:gd name="connsiteY13" fmla="*/ 48670 h 254075"/>
                  <a:gd name="connsiteX14" fmla="*/ 82882 w 152528"/>
                  <a:gd name="connsiteY14" fmla="*/ 88402 h 254075"/>
                  <a:gd name="connsiteX15" fmla="*/ 65413 w 152528"/>
                  <a:gd name="connsiteY15" fmla="*/ 88402 h 254075"/>
                  <a:gd name="connsiteX16" fmla="*/ 57810 w 152528"/>
                  <a:gd name="connsiteY16" fmla="*/ 93214 h 254075"/>
                  <a:gd name="connsiteX17" fmla="*/ 64904 w 152528"/>
                  <a:gd name="connsiteY17" fmla="*/ 96255 h 254075"/>
                  <a:gd name="connsiteX18" fmla="*/ 81619 w 152528"/>
                  <a:gd name="connsiteY18" fmla="*/ 96255 h 254075"/>
                  <a:gd name="connsiteX19" fmla="*/ 62624 w 152528"/>
                  <a:gd name="connsiteY19" fmla="*/ 196225 h 254075"/>
                  <a:gd name="connsiteX20" fmla="*/ 40595 w 152528"/>
                  <a:gd name="connsiteY20" fmla="*/ 243802 h 254075"/>
                  <a:gd name="connsiteX21" fmla="*/ 28441 w 152528"/>
                  <a:gd name="connsiteY21" fmla="*/ 239252 h 254075"/>
                  <a:gd name="connsiteX22" fmla="*/ 42366 w 152528"/>
                  <a:gd name="connsiteY22" fmla="*/ 225579 h 254075"/>
                  <a:gd name="connsiteX23" fmla="*/ 33000 w 152528"/>
                  <a:gd name="connsiteY23" fmla="*/ 216726 h 254075"/>
                  <a:gd name="connsiteX24" fmla="*/ 19066 w 152528"/>
                  <a:gd name="connsiteY24" fmla="*/ 231907 h 254075"/>
                  <a:gd name="connsiteX25" fmla="*/ 40595 w 152528"/>
                  <a:gd name="connsiteY25" fmla="*/ 249375 h 254075"/>
                  <a:gd name="connsiteX26" fmla="*/ 69210 w 152528"/>
                  <a:gd name="connsiteY26" fmla="*/ 224825 h 254075"/>
                  <a:gd name="connsiteX27" fmla="*/ 83391 w 152528"/>
                  <a:gd name="connsiteY27" fmla="*/ 176479 h 254075"/>
                  <a:gd name="connsiteX28" fmla="*/ 98580 w 152528"/>
                  <a:gd name="connsiteY28" fmla="*/ 96255 h 25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52528" h="254075">
                    <a:moveTo>
                      <a:pt x="98580" y="96255"/>
                    </a:moveTo>
                    <a:lnTo>
                      <a:pt x="120363" y="96255"/>
                    </a:lnTo>
                    <a:cubicBezTo>
                      <a:pt x="125423" y="96255"/>
                      <a:pt x="127957" y="96255"/>
                      <a:pt x="127957" y="91189"/>
                    </a:cubicBezTo>
                    <a:cubicBezTo>
                      <a:pt x="127957" y="88402"/>
                      <a:pt x="125423" y="88402"/>
                      <a:pt x="121117" y="88402"/>
                    </a:cubicBezTo>
                    <a:lnTo>
                      <a:pt x="100105" y="88402"/>
                    </a:lnTo>
                    <a:lnTo>
                      <a:pt x="105419" y="59557"/>
                    </a:lnTo>
                    <a:cubicBezTo>
                      <a:pt x="106436" y="54236"/>
                      <a:pt x="109979" y="36269"/>
                      <a:pt x="111497" y="33236"/>
                    </a:cubicBezTo>
                    <a:cubicBezTo>
                      <a:pt x="113777" y="28424"/>
                      <a:pt x="118083" y="24629"/>
                      <a:pt x="123397" y="24629"/>
                    </a:cubicBezTo>
                    <a:cubicBezTo>
                      <a:pt x="124414" y="24629"/>
                      <a:pt x="131000" y="24629"/>
                      <a:pt x="135806" y="29187"/>
                    </a:cubicBezTo>
                    <a:cubicBezTo>
                      <a:pt x="124668" y="30195"/>
                      <a:pt x="122134" y="39056"/>
                      <a:pt x="122134" y="42850"/>
                    </a:cubicBezTo>
                    <a:cubicBezTo>
                      <a:pt x="122134" y="48670"/>
                      <a:pt x="126694" y="51704"/>
                      <a:pt x="131500" y="51704"/>
                    </a:cubicBezTo>
                    <a:cubicBezTo>
                      <a:pt x="138086" y="51704"/>
                      <a:pt x="145426" y="46138"/>
                      <a:pt x="145426" y="36523"/>
                    </a:cubicBezTo>
                    <a:cubicBezTo>
                      <a:pt x="145426" y="24883"/>
                      <a:pt x="133780" y="19056"/>
                      <a:pt x="123397" y="19056"/>
                    </a:cubicBezTo>
                    <a:cubicBezTo>
                      <a:pt x="114793" y="19056"/>
                      <a:pt x="98834" y="23613"/>
                      <a:pt x="91239" y="48670"/>
                    </a:cubicBezTo>
                    <a:cubicBezTo>
                      <a:pt x="89722" y="53983"/>
                      <a:pt x="88959" y="56516"/>
                      <a:pt x="82882" y="88402"/>
                    </a:cubicBezTo>
                    <a:lnTo>
                      <a:pt x="65413" y="88402"/>
                    </a:lnTo>
                    <a:cubicBezTo>
                      <a:pt x="60598" y="88402"/>
                      <a:pt x="57810" y="88402"/>
                      <a:pt x="57810" y="93214"/>
                    </a:cubicBezTo>
                    <a:cubicBezTo>
                      <a:pt x="57810" y="96255"/>
                      <a:pt x="60090" y="96255"/>
                      <a:pt x="64904" y="96255"/>
                    </a:cubicBezTo>
                    <a:lnTo>
                      <a:pt x="81619" y="96255"/>
                    </a:lnTo>
                    <a:lnTo>
                      <a:pt x="62624" y="196225"/>
                    </a:lnTo>
                    <a:cubicBezTo>
                      <a:pt x="58065" y="220776"/>
                      <a:pt x="53758" y="243802"/>
                      <a:pt x="40595" y="243802"/>
                    </a:cubicBezTo>
                    <a:cubicBezTo>
                      <a:pt x="39578" y="243802"/>
                      <a:pt x="33247" y="243802"/>
                      <a:pt x="28441" y="239252"/>
                    </a:cubicBezTo>
                    <a:cubicBezTo>
                      <a:pt x="40086" y="238489"/>
                      <a:pt x="42366" y="229375"/>
                      <a:pt x="42366" y="225579"/>
                    </a:cubicBezTo>
                    <a:cubicBezTo>
                      <a:pt x="42366" y="219759"/>
                      <a:pt x="37806" y="216726"/>
                      <a:pt x="33000" y="216726"/>
                    </a:cubicBezTo>
                    <a:cubicBezTo>
                      <a:pt x="26414" y="216726"/>
                      <a:pt x="19066" y="222291"/>
                      <a:pt x="19066" y="231907"/>
                    </a:cubicBezTo>
                    <a:cubicBezTo>
                      <a:pt x="19066" y="243301"/>
                      <a:pt x="30212" y="249375"/>
                      <a:pt x="40595" y="249375"/>
                    </a:cubicBezTo>
                    <a:cubicBezTo>
                      <a:pt x="54521" y="249375"/>
                      <a:pt x="64650" y="234440"/>
                      <a:pt x="69210" y="224825"/>
                    </a:cubicBezTo>
                    <a:cubicBezTo>
                      <a:pt x="77313" y="208874"/>
                      <a:pt x="83136" y="178250"/>
                      <a:pt x="83391" y="176479"/>
                    </a:cubicBezTo>
                    <a:lnTo>
                      <a:pt x="98580" y="962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36" name="Forme libre : forme 225735">
                <a:extLst>
                  <a:ext uri="{FF2B5EF4-FFF2-40B4-BE49-F238E27FC236}">
                    <a16:creationId xmlns:a16="http://schemas.microsoft.com/office/drawing/2014/main" id="{2464B52E-90DD-429C-B292-0400F266AD1A}"/>
                  </a:ext>
                </a:extLst>
              </p:cNvPr>
              <p:cNvSpPr/>
              <p:nvPr>
                <p:custDataLst>
                  <p:tags r:id="rId61"/>
                </p:custDataLst>
              </p:nvPr>
            </p:nvSpPr>
            <p:spPr>
              <a:xfrm>
                <a:off x="8674008" y="-13201192"/>
                <a:ext cx="101685" cy="152445"/>
              </a:xfrm>
              <a:custGeom>
                <a:avLst/>
                <a:gdLst>
                  <a:gd name="connsiteX0" fmla="*/ 54172 w 101685"/>
                  <a:gd name="connsiteY0" fmla="*/ 24375 h 152445"/>
                  <a:gd name="connsiteX1" fmla="*/ 54887 w 101685"/>
                  <a:gd name="connsiteY1" fmla="*/ 21532 h 152445"/>
                  <a:gd name="connsiteX2" fmla="*/ 52051 w 101685"/>
                  <a:gd name="connsiteY2" fmla="*/ 19056 h 152445"/>
                  <a:gd name="connsiteX3" fmla="*/ 29354 w 101685"/>
                  <a:gd name="connsiteY3" fmla="*/ 20827 h 152445"/>
                  <a:gd name="connsiteX4" fmla="*/ 25453 w 101685"/>
                  <a:gd name="connsiteY4" fmla="*/ 24899 h 152445"/>
                  <a:gd name="connsiteX5" fmla="*/ 30061 w 101685"/>
                  <a:gd name="connsiteY5" fmla="*/ 27385 h 152445"/>
                  <a:gd name="connsiteX6" fmla="*/ 38569 w 101685"/>
                  <a:gd name="connsiteY6" fmla="*/ 30044 h 152445"/>
                  <a:gd name="connsiteX7" fmla="*/ 35733 w 101685"/>
                  <a:gd name="connsiteY7" fmla="*/ 42446 h 152445"/>
                  <a:gd name="connsiteX8" fmla="*/ 31658 w 101685"/>
                  <a:gd name="connsiteY8" fmla="*/ 58755 h 152445"/>
                  <a:gd name="connsiteX9" fmla="*/ 19956 w 101685"/>
                  <a:gd name="connsiteY9" fmla="*/ 105893 h 152445"/>
                  <a:gd name="connsiteX10" fmla="*/ 19066 w 101685"/>
                  <a:gd name="connsiteY10" fmla="*/ 114571 h 152445"/>
                  <a:gd name="connsiteX11" fmla="*/ 45131 w 101685"/>
                  <a:gd name="connsiteY11" fmla="*/ 143814 h 152445"/>
                  <a:gd name="connsiteX12" fmla="*/ 90882 w 101685"/>
                  <a:gd name="connsiteY12" fmla="*/ 93484 h 152445"/>
                  <a:gd name="connsiteX13" fmla="*/ 64284 w 101685"/>
                  <a:gd name="connsiteY13" fmla="*/ 63891 h 152445"/>
                  <a:gd name="connsiteX14" fmla="*/ 41937 w 101685"/>
                  <a:gd name="connsiteY14" fmla="*/ 73634 h 152445"/>
                  <a:gd name="connsiteX15" fmla="*/ 54172 w 101685"/>
                  <a:gd name="connsiteY15" fmla="*/ 24375 h 152445"/>
                  <a:gd name="connsiteX16" fmla="*/ 45306 w 101685"/>
                  <a:gd name="connsiteY16" fmla="*/ 138851 h 152445"/>
                  <a:gd name="connsiteX17" fmla="*/ 31658 w 101685"/>
                  <a:gd name="connsiteY17" fmla="*/ 120780 h 152445"/>
                  <a:gd name="connsiteX18" fmla="*/ 38220 w 101685"/>
                  <a:gd name="connsiteY18" fmla="*/ 88171 h 152445"/>
                  <a:gd name="connsiteX19" fmla="*/ 42653 w 101685"/>
                  <a:gd name="connsiteY19" fmla="*/ 80549 h 152445"/>
                  <a:gd name="connsiteX20" fmla="*/ 63752 w 101685"/>
                  <a:gd name="connsiteY20" fmla="*/ 68855 h 152445"/>
                  <a:gd name="connsiteX21" fmla="*/ 76693 w 101685"/>
                  <a:gd name="connsiteY21" fmla="*/ 86044 h 152445"/>
                  <a:gd name="connsiteX22" fmla="*/ 67470 w 101685"/>
                  <a:gd name="connsiteY22" fmla="*/ 121663 h 152445"/>
                  <a:gd name="connsiteX23" fmla="*/ 45306 w 101685"/>
                  <a:gd name="connsiteY23" fmla="*/ 138851 h 1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1685" h="152445">
                    <a:moveTo>
                      <a:pt x="54172" y="24375"/>
                    </a:moveTo>
                    <a:cubicBezTo>
                      <a:pt x="54354" y="24018"/>
                      <a:pt x="54887" y="21715"/>
                      <a:pt x="54887" y="21532"/>
                    </a:cubicBezTo>
                    <a:cubicBezTo>
                      <a:pt x="54887" y="20651"/>
                      <a:pt x="54172" y="19056"/>
                      <a:pt x="52051" y="19056"/>
                    </a:cubicBezTo>
                    <a:cubicBezTo>
                      <a:pt x="48500" y="19056"/>
                      <a:pt x="33787" y="20468"/>
                      <a:pt x="29354" y="20827"/>
                    </a:cubicBezTo>
                    <a:cubicBezTo>
                      <a:pt x="27932" y="21000"/>
                      <a:pt x="25453" y="21183"/>
                      <a:pt x="25453" y="24899"/>
                    </a:cubicBezTo>
                    <a:cubicBezTo>
                      <a:pt x="25453" y="27385"/>
                      <a:pt x="27932" y="27385"/>
                      <a:pt x="30061" y="27385"/>
                    </a:cubicBezTo>
                    <a:cubicBezTo>
                      <a:pt x="38569" y="27385"/>
                      <a:pt x="38569" y="28622"/>
                      <a:pt x="38569" y="30044"/>
                    </a:cubicBezTo>
                    <a:cubicBezTo>
                      <a:pt x="38569" y="31283"/>
                      <a:pt x="36798" y="38373"/>
                      <a:pt x="35733" y="42446"/>
                    </a:cubicBezTo>
                    <a:lnTo>
                      <a:pt x="31658" y="58755"/>
                    </a:lnTo>
                    <a:cubicBezTo>
                      <a:pt x="30061" y="64773"/>
                      <a:pt x="20306" y="103590"/>
                      <a:pt x="19956" y="105893"/>
                    </a:cubicBezTo>
                    <a:cubicBezTo>
                      <a:pt x="19066" y="110142"/>
                      <a:pt x="19066" y="112451"/>
                      <a:pt x="19066" y="114571"/>
                    </a:cubicBezTo>
                    <a:cubicBezTo>
                      <a:pt x="19066" y="132476"/>
                      <a:pt x="30418" y="143814"/>
                      <a:pt x="45131" y="143814"/>
                    </a:cubicBezTo>
                    <a:cubicBezTo>
                      <a:pt x="67295" y="143814"/>
                      <a:pt x="90882" y="119717"/>
                      <a:pt x="90882" y="93484"/>
                    </a:cubicBezTo>
                    <a:cubicBezTo>
                      <a:pt x="90882" y="72752"/>
                      <a:pt x="76518" y="63891"/>
                      <a:pt x="64284" y="63891"/>
                    </a:cubicBezTo>
                    <a:cubicBezTo>
                      <a:pt x="55061" y="63891"/>
                      <a:pt x="47260" y="69029"/>
                      <a:pt x="41937" y="73634"/>
                    </a:cubicBezTo>
                    <a:lnTo>
                      <a:pt x="54172" y="24375"/>
                    </a:lnTo>
                    <a:close/>
                    <a:moveTo>
                      <a:pt x="45306" y="138851"/>
                    </a:moveTo>
                    <a:cubicBezTo>
                      <a:pt x="36623" y="138851"/>
                      <a:pt x="31658" y="131229"/>
                      <a:pt x="31658" y="120780"/>
                    </a:cubicBezTo>
                    <a:cubicBezTo>
                      <a:pt x="31658" y="114222"/>
                      <a:pt x="33255" y="108196"/>
                      <a:pt x="38220" y="88171"/>
                    </a:cubicBezTo>
                    <a:cubicBezTo>
                      <a:pt x="39284" y="84806"/>
                      <a:pt x="39284" y="84448"/>
                      <a:pt x="42653" y="80549"/>
                    </a:cubicBezTo>
                    <a:cubicBezTo>
                      <a:pt x="49390" y="72752"/>
                      <a:pt x="57365" y="68855"/>
                      <a:pt x="63752" y="68855"/>
                    </a:cubicBezTo>
                    <a:cubicBezTo>
                      <a:pt x="70664" y="68855"/>
                      <a:pt x="76693" y="73991"/>
                      <a:pt x="76693" y="86044"/>
                    </a:cubicBezTo>
                    <a:cubicBezTo>
                      <a:pt x="76693" y="93309"/>
                      <a:pt x="72792" y="111388"/>
                      <a:pt x="67470" y="121663"/>
                    </a:cubicBezTo>
                    <a:cubicBezTo>
                      <a:pt x="63220" y="130349"/>
                      <a:pt x="54354" y="138851"/>
                      <a:pt x="45306" y="13885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37" name="Forme libre : forme 225736">
                <a:extLst>
                  <a:ext uri="{FF2B5EF4-FFF2-40B4-BE49-F238E27FC236}">
                    <a16:creationId xmlns:a16="http://schemas.microsoft.com/office/drawing/2014/main" id="{8888934A-36F6-4F8C-944B-A6FBF7032E51}"/>
                  </a:ext>
                </a:extLst>
              </p:cNvPr>
              <p:cNvSpPr/>
              <p:nvPr>
                <p:custDataLst>
                  <p:tags r:id="rId62"/>
                </p:custDataLst>
              </p:nvPr>
            </p:nvSpPr>
            <p:spPr>
              <a:xfrm>
                <a:off x="9223934" y="-13294594"/>
                <a:ext cx="152528" cy="254075"/>
              </a:xfrm>
              <a:custGeom>
                <a:avLst/>
                <a:gdLst>
                  <a:gd name="connsiteX0" fmla="*/ 98580 w 152528"/>
                  <a:gd name="connsiteY0" fmla="*/ 96255 h 254075"/>
                  <a:gd name="connsiteX1" fmla="*/ 120363 w 152528"/>
                  <a:gd name="connsiteY1" fmla="*/ 96255 h 254075"/>
                  <a:gd name="connsiteX2" fmla="*/ 127957 w 152528"/>
                  <a:gd name="connsiteY2" fmla="*/ 91189 h 254075"/>
                  <a:gd name="connsiteX3" fmla="*/ 121118 w 152528"/>
                  <a:gd name="connsiteY3" fmla="*/ 88402 h 254075"/>
                  <a:gd name="connsiteX4" fmla="*/ 100105 w 152528"/>
                  <a:gd name="connsiteY4" fmla="*/ 88402 h 254075"/>
                  <a:gd name="connsiteX5" fmla="*/ 105419 w 152528"/>
                  <a:gd name="connsiteY5" fmla="*/ 59557 h 254075"/>
                  <a:gd name="connsiteX6" fmla="*/ 111497 w 152528"/>
                  <a:gd name="connsiteY6" fmla="*/ 33236 h 254075"/>
                  <a:gd name="connsiteX7" fmla="*/ 123397 w 152528"/>
                  <a:gd name="connsiteY7" fmla="*/ 24629 h 254075"/>
                  <a:gd name="connsiteX8" fmla="*/ 135806 w 152528"/>
                  <a:gd name="connsiteY8" fmla="*/ 29187 h 254075"/>
                  <a:gd name="connsiteX9" fmla="*/ 122134 w 152528"/>
                  <a:gd name="connsiteY9" fmla="*/ 42850 h 254075"/>
                  <a:gd name="connsiteX10" fmla="*/ 131500 w 152528"/>
                  <a:gd name="connsiteY10" fmla="*/ 51704 h 254075"/>
                  <a:gd name="connsiteX11" fmla="*/ 145426 w 152528"/>
                  <a:gd name="connsiteY11" fmla="*/ 36523 h 254075"/>
                  <a:gd name="connsiteX12" fmla="*/ 123397 w 152528"/>
                  <a:gd name="connsiteY12" fmla="*/ 19056 h 254075"/>
                  <a:gd name="connsiteX13" fmla="*/ 91239 w 152528"/>
                  <a:gd name="connsiteY13" fmla="*/ 48670 h 254075"/>
                  <a:gd name="connsiteX14" fmla="*/ 82882 w 152528"/>
                  <a:gd name="connsiteY14" fmla="*/ 88402 h 254075"/>
                  <a:gd name="connsiteX15" fmla="*/ 65413 w 152528"/>
                  <a:gd name="connsiteY15" fmla="*/ 88402 h 254075"/>
                  <a:gd name="connsiteX16" fmla="*/ 57810 w 152528"/>
                  <a:gd name="connsiteY16" fmla="*/ 93214 h 254075"/>
                  <a:gd name="connsiteX17" fmla="*/ 64904 w 152528"/>
                  <a:gd name="connsiteY17" fmla="*/ 96255 h 254075"/>
                  <a:gd name="connsiteX18" fmla="*/ 81619 w 152528"/>
                  <a:gd name="connsiteY18" fmla="*/ 96255 h 254075"/>
                  <a:gd name="connsiteX19" fmla="*/ 62624 w 152528"/>
                  <a:gd name="connsiteY19" fmla="*/ 196225 h 254075"/>
                  <a:gd name="connsiteX20" fmla="*/ 40595 w 152528"/>
                  <a:gd name="connsiteY20" fmla="*/ 243802 h 254075"/>
                  <a:gd name="connsiteX21" fmla="*/ 28441 w 152528"/>
                  <a:gd name="connsiteY21" fmla="*/ 239252 h 254075"/>
                  <a:gd name="connsiteX22" fmla="*/ 42366 w 152528"/>
                  <a:gd name="connsiteY22" fmla="*/ 225579 h 254075"/>
                  <a:gd name="connsiteX23" fmla="*/ 33000 w 152528"/>
                  <a:gd name="connsiteY23" fmla="*/ 216726 h 254075"/>
                  <a:gd name="connsiteX24" fmla="*/ 19066 w 152528"/>
                  <a:gd name="connsiteY24" fmla="*/ 231907 h 254075"/>
                  <a:gd name="connsiteX25" fmla="*/ 40595 w 152528"/>
                  <a:gd name="connsiteY25" fmla="*/ 249375 h 254075"/>
                  <a:gd name="connsiteX26" fmla="*/ 69210 w 152528"/>
                  <a:gd name="connsiteY26" fmla="*/ 224825 h 254075"/>
                  <a:gd name="connsiteX27" fmla="*/ 83391 w 152528"/>
                  <a:gd name="connsiteY27" fmla="*/ 176479 h 254075"/>
                  <a:gd name="connsiteX28" fmla="*/ 98580 w 152528"/>
                  <a:gd name="connsiteY28" fmla="*/ 96255 h 25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52528" h="254075">
                    <a:moveTo>
                      <a:pt x="98580" y="96255"/>
                    </a:moveTo>
                    <a:lnTo>
                      <a:pt x="120363" y="96255"/>
                    </a:lnTo>
                    <a:cubicBezTo>
                      <a:pt x="125422" y="96255"/>
                      <a:pt x="127957" y="96255"/>
                      <a:pt x="127957" y="91189"/>
                    </a:cubicBezTo>
                    <a:cubicBezTo>
                      <a:pt x="127957" y="88402"/>
                      <a:pt x="125422" y="88402"/>
                      <a:pt x="121118" y="88402"/>
                    </a:cubicBezTo>
                    <a:lnTo>
                      <a:pt x="100105" y="88402"/>
                    </a:lnTo>
                    <a:lnTo>
                      <a:pt x="105419" y="59557"/>
                    </a:lnTo>
                    <a:cubicBezTo>
                      <a:pt x="106436" y="54236"/>
                      <a:pt x="109979" y="36269"/>
                      <a:pt x="111497" y="33236"/>
                    </a:cubicBezTo>
                    <a:cubicBezTo>
                      <a:pt x="113777" y="28424"/>
                      <a:pt x="118083" y="24629"/>
                      <a:pt x="123397" y="24629"/>
                    </a:cubicBezTo>
                    <a:cubicBezTo>
                      <a:pt x="124414" y="24629"/>
                      <a:pt x="131000" y="24629"/>
                      <a:pt x="135806" y="29187"/>
                    </a:cubicBezTo>
                    <a:cubicBezTo>
                      <a:pt x="124668" y="30195"/>
                      <a:pt x="122134" y="39056"/>
                      <a:pt x="122134" y="42850"/>
                    </a:cubicBezTo>
                    <a:cubicBezTo>
                      <a:pt x="122134" y="48670"/>
                      <a:pt x="126694" y="51704"/>
                      <a:pt x="131500" y="51704"/>
                    </a:cubicBezTo>
                    <a:cubicBezTo>
                      <a:pt x="138086" y="51704"/>
                      <a:pt x="145426" y="46138"/>
                      <a:pt x="145426" y="36523"/>
                    </a:cubicBezTo>
                    <a:cubicBezTo>
                      <a:pt x="145426" y="24883"/>
                      <a:pt x="133780" y="19056"/>
                      <a:pt x="123397" y="19056"/>
                    </a:cubicBezTo>
                    <a:cubicBezTo>
                      <a:pt x="114793" y="19056"/>
                      <a:pt x="98834" y="23613"/>
                      <a:pt x="91239" y="48670"/>
                    </a:cubicBezTo>
                    <a:cubicBezTo>
                      <a:pt x="89722" y="53983"/>
                      <a:pt x="88959" y="56516"/>
                      <a:pt x="82882" y="88402"/>
                    </a:cubicBezTo>
                    <a:lnTo>
                      <a:pt x="65413" y="88402"/>
                    </a:lnTo>
                    <a:cubicBezTo>
                      <a:pt x="60598" y="88402"/>
                      <a:pt x="57810" y="88402"/>
                      <a:pt x="57810" y="93214"/>
                    </a:cubicBezTo>
                    <a:cubicBezTo>
                      <a:pt x="57810" y="96255"/>
                      <a:pt x="60090" y="96255"/>
                      <a:pt x="64904" y="96255"/>
                    </a:cubicBezTo>
                    <a:lnTo>
                      <a:pt x="81619" y="96255"/>
                    </a:lnTo>
                    <a:lnTo>
                      <a:pt x="62624" y="196225"/>
                    </a:lnTo>
                    <a:cubicBezTo>
                      <a:pt x="58065" y="220776"/>
                      <a:pt x="53758" y="243802"/>
                      <a:pt x="40595" y="243802"/>
                    </a:cubicBezTo>
                    <a:cubicBezTo>
                      <a:pt x="39578" y="243802"/>
                      <a:pt x="33247" y="243802"/>
                      <a:pt x="28441" y="239252"/>
                    </a:cubicBezTo>
                    <a:cubicBezTo>
                      <a:pt x="40087" y="238489"/>
                      <a:pt x="42366" y="229375"/>
                      <a:pt x="42366" y="225579"/>
                    </a:cubicBezTo>
                    <a:cubicBezTo>
                      <a:pt x="42366" y="219759"/>
                      <a:pt x="37807" y="216726"/>
                      <a:pt x="33000" y="216726"/>
                    </a:cubicBezTo>
                    <a:cubicBezTo>
                      <a:pt x="26414" y="216726"/>
                      <a:pt x="19066" y="222291"/>
                      <a:pt x="19066" y="231907"/>
                    </a:cubicBezTo>
                    <a:cubicBezTo>
                      <a:pt x="19066" y="243301"/>
                      <a:pt x="30212" y="249375"/>
                      <a:pt x="40595" y="249375"/>
                    </a:cubicBezTo>
                    <a:cubicBezTo>
                      <a:pt x="54522" y="249375"/>
                      <a:pt x="64650" y="234440"/>
                      <a:pt x="69210" y="224825"/>
                    </a:cubicBezTo>
                    <a:cubicBezTo>
                      <a:pt x="77313" y="208874"/>
                      <a:pt x="83136" y="178250"/>
                      <a:pt x="83391" y="176479"/>
                    </a:cubicBezTo>
                    <a:lnTo>
                      <a:pt x="98580" y="962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38" name="Forme libre : forme 225737">
                <a:extLst>
                  <a:ext uri="{FF2B5EF4-FFF2-40B4-BE49-F238E27FC236}">
                    <a16:creationId xmlns:a16="http://schemas.microsoft.com/office/drawing/2014/main" id="{E905191D-5196-48C1-955A-02940E070BA5}"/>
                  </a:ext>
                </a:extLst>
              </p:cNvPr>
              <p:cNvSpPr/>
              <p:nvPr>
                <p:custDataLst>
                  <p:tags r:id="rId63"/>
                </p:custDataLst>
              </p:nvPr>
            </p:nvSpPr>
            <p:spPr>
              <a:xfrm>
                <a:off x="9375429" y="-13332795"/>
                <a:ext cx="101685" cy="177853"/>
              </a:xfrm>
              <a:custGeom>
                <a:avLst/>
                <a:gdLst>
                  <a:gd name="connsiteX0" fmla="*/ 53996 w 101685"/>
                  <a:gd name="connsiteY0" fmla="*/ 69736 h 177852"/>
                  <a:gd name="connsiteX1" fmla="*/ 63743 w 101685"/>
                  <a:gd name="connsiteY1" fmla="*/ 71688 h 177852"/>
                  <a:gd name="connsiteX2" fmla="*/ 77042 w 101685"/>
                  <a:gd name="connsiteY2" fmla="*/ 74349 h 177852"/>
                  <a:gd name="connsiteX3" fmla="*/ 84669 w 101685"/>
                  <a:gd name="connsiteY3" fmla="*/ 67433 h 177852"/>
                  <a:gd name="connsiteX4" fmla="*/ 77042 w 101685"/>
                  <a:gd name="connsiteY4" fmla="*/ 60526 h 177852"/>
                  <a:gd name="connsiteX5" fmla="*/ 63743 w 101685"/>
                  <a:gd name="connsiteY5" fmla="*/ 63178 h 177852"/>
                  <a:gd name="connsiteX6" fmla="*/ 53996 w 101685"/>
                  <a:gd name="connsiteY6" fmla="*/ 65130 h 177852"/>
                  <a:gd name="connsiteX7" fmla="*/ 56475 w 101685"/>
                  <a:gd name="connsiteY7" fmla="*/ 45988 h 177852"/>
                  <a:gd name="connsiteX8" fmla="*/ 58778 w 101685"/>
                  <a:gd name="connsiteY8" fmla="*/ 27202 h 177852"/>
                  <a:gd name="connsiteX9" fmla="*/ 51868 w 101685"/>
                  <a:gd name="connsiteY9" fmla="*/ 19056 h 177852"/>
                  <a:gd name="connsiteX10" fmla="*/ 44948 w 101685"/>
                  <a:gd name="connsiteY10" fmla="*/ 27202 h 177852"/>
                  <a:gd name="connsiteX11" fmla="*/ 47435 w 101685"/>
                  <a:gd name="connsiteY11" fmla="*/ 47942 h 177852"/>
                  <a:gd name="connsiteX12" fmla="*/ 49739 w 101685"/>
                  <a:gd name="connsiteY12" fmla="*/ 65130 h 177852"/>
                  <a:gd name="connsiteX13" fmla="*/ 39983 w 101685"/>
                  <a:gd name="connsiteY13" fmla="*/ 63178 h 177852"/>
                  <a:gd name="connsiteX14" fmla="*/ 26684 w 101685"/>
                  <a:gd name="connsiteY14" fmla="*/ 60526 h 177852"/>
                  <a:gd name="connsiteX15" fmla="*/ 19066 w 101685"/>
                  <a:gd name="connsiteY15" fmla="*/ 67433 h 177852"/>
                  <a:gd name="connsiteX16" fmla="*/ 26684 w 101685"/>
                  <a:gd name="connsiteY16" fmla="*/ 74349 h 177852"/>
                  <a:gd name="connsiteX17" fmla="*/ 39983 w 101685"/>
                  <a:gd name="connsiteY17" fmla="*/ 71688 h 177852"/>
                  <a:gd name="connsiteX18" fmla="*/ 49739 w 101685"/>
                  <a:gd name="connsiteY18" fmla="*/ 69736 h 177852"/>
                  <a:gd name="connsiteX19" fmla="*/ 47260 w 101685"/>
                  <a:gd name="connsiteY19" fmla="*/ 83559 h 177852"/>
                  <a:gd name="connsiteX20" fmla="*/ 44948 w 101685"/>
                  <a:gd name="connsiteY20" fmla="*/ 105005 h 177852"/>
                  <a:gd name="connsiteX21" fmla="*/ 48849 w 101685"/>
                  <a:gd name="connsiteY21" fmla="*/ 179084 h 177852"/>
                  <a:gd name="connsiteX22" fmla="*/ 51868 w 101685"/>
                  <a:gd name="connsiteY22" fmla="*/ 181736 h 177852"/>
                  <a:gd name="connsiteX23" fmla="*/ 55061 w 101685"/>
                  <a:gd name="connsiteY23" fmla="*/ 178194 h 177852"/>
                  <a:gd name="connsiteX24" fmla="*/ 57182 w 101685"/>
                  <a:gd name="connsiteY24" fmla="*/ 151786 h 177852"/>
                  <a:gd name="connsiteX25" fmla="*/ 58778 w 101685"/>
                  <a:gd name="connsiteY25" fmla="*/ 105005 h 177852"/>
                  <a:gd name="connsiteX26" fmla="*/ 56300 w 101685"/>
                  <a:gd name="connsiteY26" fmla="*/ 83210 h 177852"/>
                  <a:gd name="connsiteX27" fmla="*/ 53996 w 101685"/>
                  <a:gd name="connsiteY27" fmla="*/ 69736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01685" h="177852">
                    <a:moveTo>
                      <a:pt x="53996" y="69736"/>
                    </a:moveTo>
                    <a:cubicBezTo>
                      <a:pt x="56650" y="70093"/>
                      <a:pt x="58429" y="70268"/>
                      <a:pt x="63743" y="71688"/>
                    </a:cubicBezTo>
                    <a:cubicBezTo>
                      <a:pt x="69424" y="73286"/>
                      <a:pt x="73674" y="74349"/>
                      <a:pt x="77042" y="74349"/>
                    </a:cubicBezTo>
                    <a:cubicBezTo>
                      <a:pt x="83962" y="74349"/>
                      <a:pt x="84669" y="69029"/>
                      <a:pt x="84669" y="67433"/>
                    </a:cubicBezTo>
                    <a:cubicBezTo>
                      <a:pt x="84669" y="66020"/>
                      <a:pt x="83962" y="60526"/>
                      <a:pt x="77042" y="60526"/>
                    </a:cubicBezTo>
                    <a:cubicBezTo>
                      <a:pt x="73674" y="60526"/>
                      <a:pt x="69424" y="61590"/>
                      <a:pt x="63743" y="63178"/>
                    </a:cubicBezTo>
                    <a:cubicBezTo>
                      <a:pt x="58429" y="64598"/>
                      <a:pt x="56650" y="64773"/>
                      <a:pt x="53996" y="65130"/>
                    </a:cubicBezTo>
                    <a:cubicBezTo>
                      <a:pt x="54346" y="58930"/>
                      <a:pt x="55593" y="51482"/>
                      <a:pt x="56475" y="45988"/>
                    </a:cubicBezTo>
                    <a:cubicBezTo>
                      <a:pt x="57182" y="42447"/>
                      <a:pt x="58778" y="33411"/>
                      <a:pt x="58778" y="27202"/>
                    </a:cubicBezTo>
                    <a:cubicBezTo>
                      <a:pt x="58778" y="21890"/>
                      <a:pt x="56300" y="19056"/>
                      <a:pt x="51868" y="19056"/>
                    </a:cubicBezTo>
                    <a:cubicBezTo>
                      <a:pt x="48141" y="19056"/>
                      <a:pt x="44948" y="21000"/>
                      <a:pt x="44948" y="27202"/>
                    </a:cubicBezTo>
                    <a:cubicBezTo>
                      <a:pt x="44948" y="33054"/>
                      <a:pt x="46370" y="41915"/>
                      <a:pt x="47435" y="47942"/>
                    </a:cubicBezTo>
                    <a:cubicBezTo>
                      <a:pt x="47784" y="49886"/>
                      <a:pt x="49380" y="58572"/>
                      <a:pt x="49739" y="65130"/>
                    </a:cubicBezTo>
                    <a:cubicBezTo>
                      <a:pt x="47077" y="64773"/>
                      <a:pt x="45305" y="64598"/>
                      <a:pt x="39983" y="63178"/>
                    </a:cubicBezTo>
                    <a:cubicBezTo>
                      <a:pt x="34310" y="61590"/>
                      <a:pt x="30053" y="60526"/>
                      <a:pt x="26684" y="60526"/>
                    </a:cubicBezTo>
                    <a:cubicBezTo>
                      <a:pt x="19773" y="60526"/>
                      <a:pt x="19066" y="65837"/>
                      <a:pt x="19066" y="67433"/>
                    </a:cubicBezTo>
                    <a:cubicBezTo>
                      <a:pt x="19066" y="68855"/>
                      <a:pt x="19773" y="74349"/>
                      <a:pt x="26684" y="74349"/>
                    </a:cubicBezTo>
                    <a:cubicBezTo>
                      <a:pt x="30053" y="74349"/>
                      <a:pt x="34310" y="73286"/>
                      <a:pt x="39983" y="71688"/>
                    </a:cubicBezTo>
                    <a:cubicBezTo>
                      <a:pt x="45305" y="70268"/>
                      <a:pt x="47077" y="70093"/>
                      <a:pt x="49739" y="69736"/>
                    </a:cubicBezTo>
                    <a:cubicBezTo>
                      <a:pt x="49380" y="74166"/>
                      <a:pt x="48141" y="79836"/>
                      <a:pt x="47260" y="83559"/>
                    </a:cubicBezTo>
                    <a:cubicBezTo>
                      <a:pt x="44948" y="94548"/>
                      <a:pt x="44948" y="95787"/>
                      <a:pt x="44948" y="105005"/>
                    </a:cubicBezTo>
                    <a:cubicBezTo>
                      <a:pt x="44948" y="139210"/>
                      <a:pt x="48316" y="175534"/>
                      <a:pt x="48849" y="179084"/>
                    </a:cubicBezTo>
                    <a:cubicBezTo>
                      <a:pt x="49031" y="180680"/>
                      <a:pt x="49380" y="181736"/>
                      <a:pt x="51868" y="181736"/>
                    </a:cubicBezTo>
                    <a:cubicBezTo>
                      <a:pt x="54529" y="181736"/>
                      <a:pt x="54703" y="180680"/>
                      <a:pt x="55061" y="178194"/>
                    </a:cubicBezTo>
                    <a:cubicBezTo>
                      <a:pt x="55061" y="178020"/>
                      <a:pt x="56475" y="162601"/>
                      <a:pt x="57182" y="151786"/>
                    </a:cubicBezTo>
                    <a:cubicBezTo>
                      <a:pt x="58072" y="136192"/>
                      <a:pt x="58778" y="120599"/>
                      <a:pt x="58778" y="105005"/>
                    </a:cubicBezTo>
                    <a:cubicBezTo>
                      <a:pt x="58778" y="95787"/>
                      <a:pt x="58778" y="94548"/>
                      <a:pt x="56300" y="83210"/>
                    </a:cubicBezTo>
                    <a:cubicBezTo>
                      <a:pt x="55943" y="81256"/>
                      <a:pt x="54346" y="74166"/>
                      <a:pt x="53996" y="6973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39" name="Forme libre : forme 225738">
                <a:extLst>
                  <a:ext uri="{FF2B5EF4-FFF2-40B4-BE49-F238E27FC236}">
                    <a16:creationId xmlns:a16="http://schemas.microsoft.com/office/drawing/2014/main" id="{6AE1D291-4A5A-41CE-9234-F0F99CE29F73}"/>
                  </a:ext>
                </a:extLst>
              </p:cNvPr>
              <p:cNvSpPr/>
              <p:nvPr>
                <p:custDataLst>
                  <p:tags r:id="rId64"/>
                </p:custDataLst>
              </p:nvPr>
            </p:nvSpPr>
            <p:spPr>
              <a:xfrm>
                <a:off x="9345342" y="-13131735"/>
                <a:ext cx="127107" cy="101630"/>
              </a:xfrm>
              <a:custGeom>
                <a:avLst/>
                <a:gdLst>
                  <a:gd name="connsiteX0" fmla="*/ 83072 w 127106"/>
                  <a:gd name="connsiteY0" fmla="*/ 29512 h 101630"/>
                  <a:gd name="connsiteX1" fmla="*/ 64809 w 127106"/>
                  <a:gd name="connsiteY1" fmla="*/ 19056 h 101630"/>
                  <a:gd name="connsiteX2" fmla="*/ 19066 w 127106"/>
                  <a:gd name="connsiteY2" fmla="*/ 69561 h 101630"/>
                  <a:gd name="connsiteX3" fmla="*/ 45838 w 127106"/>
                  <a:gd name="connsiteY3" fmla="*/ 98977 h 101630"/>
                  <a:gd name="connsiteX4" fmla="*/ 71013 w 127106"/>
                  <a:gd name="connsiteY4" fmla="*/ 86575 h 101630"/>
                  <a:gd name="connsiteX5" fmla="*/ 89276 w 127106"/>
                  <a:gd name="connsiteY5" fmla="*/ 98977 h 101630"/>
                  <a:gd name="connsiteX6" fmla="*/ 103290 w 127106"/>
                  <a:gd name="connsiteY6" fmla="*/ 89584 h 101630"/>
                  <a:gd name="connsiteX7" fmla="*/ 109495 w 127106"/>
                  <a:gd name="connsiteY7" fmla="*/ 71863 h 101630"/>
                  <a:gd name="connsiteX8" fmla="*/ 106658 w 127106"/>
                  <a:gd name="connsiteY8" fmla="*/ 69561 h 101630"/>
                  <a:gd name="connsiteX9" fmla="*/ 102758 w 127106"/>
                  <a:gd name="connsiteY9" fmla="*/ 75055 h 101630"/>
                  <a:gd name="connsiteX10" fmla="*/ 89809 w 127106"/>
                  <a:gd name="connsiteY10" fmla="*/ 94014 h 101630"/>
                  <a:gd name="connsiteX11" fmla="*/ 83962 w 127106"/>
                  <a:gd name="connsiteY11" fmla="*/ 85336 h 101630"/>
                  <a:gd name="connsiteX12" fmla="*/ 86616 w 127106"/>
                  <a:gd name="connsiteY12" fmla="*/ 71332 h 101630"/>
                  <a:gd name="connsiteX13" fmla="*/ 90515 w 127106"/>
                  <a:gd name="connsiteY13" fmla="*/ 55381 h 101630"/>
                  <a:gd name="connsiteX14" fmla="*/ 94067 w 127106"/>
                  <a:gd name="connsiteY14" fmla="*/ 41914 h 101630"/>
                  <a:gd name="connsiteX15" fmla="*/ 97260 w 127106"/>
                  <a:gd name="connsiteY15" fmla="*/ 28090 h 101630"/>
                  <a:gd name="connsiteX16" fmla="*/ 91231 w 127106"/>
                  <a:gd name="connsiteY16" fmla="*/ 22421 h 101630"/>
                  <a:gd name="connsiteX17" fmla="*/ 83072 w 127106"/>
                  <a:gd name="connsiteY17" fmla="*/ 29512 h 101630"/>
                  <a:gd name="connsiteX18" fmla="*/ 71728 w 127106"/>
                  <a:gd name="connsiteY18" fmla="*/ 75055 h 101630"/>
                  <a:gd name="connsiteX19" fmla="*/ 62679 w 127106"/>
                  <a:gd name="connsiteY19" fmla="*/ 86924 h 101630"/>
                  <a:gd name="connsiteX20" fmla="*/ 46370 w 127106"/>
                  <a:gd name="connsiteY20" fmla="*/ 94014 h 101630"/>
                  <a:gd name="connsiteX21" fmla="*/ 33421 w 127106"/>
                  <a:gd name="connsiteY21" fmla="*/ 76826 h 101630"/>
                  <a:gd name="connsiteX22" fmla="*/ 42644 w 127106"/>
                  <a:gd name="connsiteY22" fmla="*/ 40850 h 101630"/>
                  <a:gd name="connsiteX23" fmla="*/ 64809 w 127106"/>
                  <a:gd name="connsiteY23" fmla="*/ 24017 h 101630"/>
                  <a:gd name="connsiteX24" fmla="*/ 80594 w 127106"/>
                  <a:gd name="connsiteY24" fmla="*/ 39437 h 101630"/>
                  <a:gd name="connsiteX25" fmla="*/ 80062 w 127106"/>
                  <a:gd name="connsiteY25" fmla="*/ 41914 h 101630"/>
                  <a:gd name="connsiteX26" fmla="*/ 71728 w 127106"/>
                  <a:gd name="connsiteY26" fmla="*/ 75055 h 101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27106" h="101630">
                    <a:moveTo>
                      <a:pt x="83072" y="29512"/>
                    </a:moveTo>
                    <a:cubicBezTo>
                      <a:pt x="79346" y="23660"/>
                      <a:pt x="73317" y="19056"/>
                      <a:pt x="64809" y="19056"/>
                    </a:cubicBezTo>
                    <a:cubicBezTo>
                      <a:pt x="42112" y="19056"/>
                      <a:pt x="19066" y="44041"/>
                      <a:pt x="19066" y="69561"/>
                    </a:cubicBezTo>
                    <a:cubicBezTo>
                      <a:pt x="19066" y="86751"/>
                      <a:pt x="30585" y="98977"/>
                      <a:pt x="45838" y="98977"/>
                    </a:cubicBezTo>
                    <a:cubicBezTo>
                      <a:pt x="55411" y="98977"/>
                      <a:pt x="63919" y="93483"/>
                      <a:pt x="71013" y="86575"/>
                    </a:cubicBezTo>
                    <a:cubicBezTo>
                      <a:pt x="74381" y="97207"/>
                      <a:pt x="84669" y="98977"/>
                      <a:pt x="89276" y="98977"/>
                    </a:cubicBezTo>
                    <a:cubicBezTo>
                      <a:pt x="95664" y="98977"/>
                      <a:pt x="100097" y="95080"/>
                      <a:pt x="103290" y="89584"/>
                    </a:cubicBezTo>
                    <a:cubicBezTo>
                      <a:pt x="107190" y="82677"/>
                      <a:pt x="109495" y="72577"/>
                      <a:pt x="109495" y="71863"/>
                    </a:cubicBezTo>
                    <a:cubicBezTo>
                      <a:pt x="109495" y="69561"/>
                      <a:pt x="107190" y="69561"/>
                      <a:pt x="106658" y="69561"/>
                    </a:cubicBezTo>
                    <a:cubicBezTo>
                      <a:pt x="104172" y="69561"/>
                      <a:pt x="103997" y="70266"/>
                      <a:pt x="102758" y="75055"/>
                    </a:cubicBezTo>
                    <a:cubicBezTo>
                      <a:pt x="100629" y="83558"/>
                      <a:pt x="97260" y="94014"/>
                      <a:pt x="89809" y="94014"/>
                    </a:cubicBezTo>
                    <a:cubicBezTo>
                      <a:pt x="85201" y="94014"/>
                      <a:pt x="83962" y="90117"/>
                      <a:pt x="83962" y="85336"/>
                    </a:cubicBezTo>
                    <a:cubicBezTo>
                      <a:pt x="83962" y="82320"/>
                      <a:pt x="85376" y="75943"/>
                      <a:pt x="86616" y="71332"/>
                    </a:cubicBezTo>
                    <a:cubicBezTo>
                      <a:pt x="87862" y="66551"/>
                      <a:pt x="89634" y="59287"/>
                      <a:pt x="90515" y="55381"/>
                    </a:cubicBezTo>
                    <a:lnTo>
                      <a:pt x="94067" y="41914"/>
                    </a:lnTo>
                    <a:cubicBezTo>
                      <a:pt x="95131" y="37308"/>
                      <a:pt x="97260" y="28979"/>
                      <a:pt x="97260" y="28090"/>
                    </a:cubicBezTo>
                    <a:cubicBezTo>
                      <a:pt x="97260" y="24192"/>
                      <a:pt x="94067" y="22421"/>
                      <a:pt x="91231" y="22421"/>
                    </a:cubicBezTo>
                    <a:cubicBezTo>
                      <a:pt x="88212" y="22421"/>
                      <a:pt x="84137" y="24550"/>
                      <a:pt x="83072" y="29512"/>
                    </a:cubicBezTo>
                    <a:close/>
                    <a:moveTo>
                      <a:pt x="71728" y="75055"/>
                    </a:moveTo>
                    <a:cubicBezTo>
                      <a:pt x="70480" y="80017"/>
                      <a:pt x="66580" y="83558"/>
                      <a:pt x="62679" y="86924"/>
                    </a:cubicBezTo>
                    <a:cubicBezTo>
                      <a:pt x="61082" y="88346"/>
                      <a:pt x="53996" y="94014"/>
                      <a:pt x="46370" y="94014"/>
                    </a:cubicBezTo>
                    <a:cubicBezTo>
                      <a:pt x="39808" y="94014"/>
                      <a:pt x="33421" y="89410"/>
                      <a:pt x="33421" y="76826"/>
                    </a:cubicBezTo>
                    <a:cubicBezTo>
                      <a:pt x="33421" y="67433"/>
                      <a:pt x="38569" y="47940"/>
                      <a:pt x="42644" y="40850"/>
                    </a:cubicBezTo>
                    <a:cubicBezTo>
                      <a:pt x="50803" y="26678"/>
                      <a:pt x="59843" y="24017"/>
                      <a:pt x="64809" y="24017"/>
                    </a:cubicBezTo>
                    <a:cubicBezTo>
                      <a:pt x="77217" y="24017"/>
                      <a:pt x="80594" y="37483"/>
                      <a:pt x="80594" y="39437"/>
                    </a:cubicBezTo>
                    <a:cubicBezTo>
                      <a:pt x="80594" y="40143"/>
                      <a:pt x="80236" y="41382"/>
                      <a:pt x="80062" y="41914"/>
                    </a:cubicBezTo>
                    <a:lnTo>
                      <a:pt x="71728" y="750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40" name="Forme libre : forme 225739">
                <a:extLst>
                  <a:ext uri="{FF2B5EF4-FFF2-40B4-BE49-F238E27FC236}">
                    <a16:creationId xmlns:a16="http://schemas.microsoft.com/office/drawing/2014/main" id="{652EECA3-0F06-4B7F-9FA0-B692A8C006E1}"/>
                  </a:ext>
                </a:extLst>
              </p:cNvPr>
              <p:cNvSpPr/>
              <p:nvPr>
                <p:custDataLst>
                  <p:tags r:id="rId65"/>
                </p:custDataLst>
              </p:nvPr>
            </p:nvSpPr>
            <p:spPr>
              <a:xfrm>
                <a:off x="9477426" y="-13228026"/>
                <a:ext cx="152528" cy="152445"/>
              </a:xfrm>
              <a:custGeom>
                <a:avLst/>
                <a:gdLst>
                  <a:gd name="connsiteX0" fmla="*/ 103394 w 152528"/>
                  <a:gd name="connsiteY0" fmla="*/ 35253 h 152445"/>
                  <a:gd name="connsiteX1" fmla="*/ 80093 w 152528"/>
                  <a:gd name="connsiteY1" fmla="*/ 19056 h 152445"/>
                  <a:gd name="connsiteX2" fmla="*/ 19066 w 152528"/>
                  <a:gd name="connsiteY2" fmla="*/ 93206 h 152445"/>
                  <a:gd name="connsiteX3" fmla="*/ 52750 w 152528"/>
                  <a:gd name="connsiteY3" fmla="*/ 133708 h 152445"/>
                  <a:gd name="connsiteX4" fmla="*/ 85662 w 152528"/>
                  <a:gd name="connsiteY4" fmla="*/ 114723 h 152445"/>
                  <a:gd name="connsiteX5" fmla="*/ 108708 w 152528"/>
                  <a:gd name="connsiteY5" fmla="*/ 133708 h 152445"/>
                  <a:gd name="connsiteX6" fmla="*/ 127448 w 152528"/>
                  <a:gd name="connsiteY6" fmla="*/ 119780 h 152445"/>
                  <a:gd name="connsiteX7" fmla="*/ 135043 w 152528"/>
                  <a:gd name="connsiteY7" fmla="*/ 94731 h 152445"/>
                  <a:gd name="connsiteX8" fmla="*/ 132008 w 152528"/>
                  <a:gd name="connsiteY8" fmla="*/ 92197 h 152445"/>
                  <a:gd name="connsiteX9" fmla="*/ 128457 w 152528"/>
                  <a:gd name="connsiteY9" fmla="*/ 96755 h 152445"/>
                  <a:gd name="connsiteX10" fmla="*/ 109217 w 152528"/>
                  <a:gd name="connsiteY10" fmla="*/ 128133 h 152445"/>
                  <a:gd name="connsiteX11" fmla="*/ 101622 w 152528"/>
                  <a:gd name="connsiteY11" fmla="*/ 116494 h 152445"/>
                  <a:gd name="connsiteX12" fmla="*/ 104911 w 152528"/>
                  <a:gd name="connsiteY12" fmla="*/ 97763 h 152445"/>
                  <a:gd name="connsiteX13" fmla="*/ 110480 w 152528"/>
                  <a:gd name="connsiteY13" fmla="*/ 74984 h 152445"/>
                  <a:gd name="connsiteX14" fmla="*/ 119599 w 152528"/>
                  <a:gd name="connsiteY14" fmla="*/ 39557 h 152445"/>
                  <a:gd name="connsiteX15" fmla="*/ 121371 w 152528"/>
                  <a:gd name="connsiteY15" fmla="*/ 30950 h 152445"/>
                  <a:gd name="connsiteX16" fmla="*/ 114023 w 152528"/>
                  <a:gd name="connsiteY16" fmla="*/ 24113 h 152445"/>
                  <a:gd name="connsiteX17" fmla="*/ 103394 w 152528"/>
                  <a:gd name="connsiteY17" fmla="*/ 35253 h 152445"/>
                  <a:gd name="connsiteX18" fmla="*/ 86933 w 152528"/>
                  <a:gd name="connsiteY18" fmla="*/ 100804 h 152445"/>
                  <a:gd name="connsiteX19" fmla="*/ 81865 w 152528"/>
                  <a:gd name="connsiteY19" fmla="*/ 110166 h 152445"/>
                  <a:gd name="connsiteX20" fmla="*/ 53250 w 152528"/>
                  <a:gd name="connsiteY20" fmla="*/ 128133 h 152445"/>
                  <a:gd name="connsiteX21" fmla="*/ 37044 w 152528"/>
                  <a:gd name="connsiteY21" fmla="*/ 104346 h 152445"/>
                  <a:gd name="connsiteX22" fmla="*/ 50970 w 152528"/>
                  <a:gd name="connsiteY22" fmla="*/ 48917 h 152445"/>
                  <a:gd name="connsiteX23" fmla="*/ 80348 w 152528"/>
                  <a:gd name="connsiteY23" fmla="*/ 24621 h 152445"/>
                  <a:gd name="connsiteX24" fmla="*/ 100351 w 152528"/>
                  <a:gd name="connsiteY24" fmla="*/ 46893 h 152445"/>
                  <a:gd name="connsiteX25" fmla="*/ 99596 w 152528"/>
                  <a:gd name="connsiteY25" fmla="*/ 51197 h 152445"/>
                  <a:gd name="connsiteX26" fmla="*/ 86933 w 152528"/>
                  <a:gd name="connsiteY26" fmla="*/ 100804 h 1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2528" h="152445">
                    <a:moveTo>
                      <a:pt x="103394" y="35253"/>
                    </a:moveTo>
                    <a:cubicBezTo>
                      <a:pt x="98834" y="25891"/>
                      <a:pt x="91493" y="19056"/>
                      <a:pt x="80093" y="19056"/>
                    </a:cubicBezTo>
                    <a:cubicBezTo>
                      <a:pt x="50470" y="19056"/>
                      <a:pt x="19066" y="56261"/>
                      <a:pt x="19066" y="93206"/>
                    </a:cubicBezTo>
                    <a:cubicBezTo>
                      <a:pt x="19066" y="117001"/>
                      <a:pt x="32992" y="133708"/>
                      <a:pt x="52750" y="133708"/>
                    </a:cubicBezTo>
                    <a:cubicBezTo>
                      <a:pt x="57809" y="133708"/>
                      <a:pt x="70473" y="132690"/>
                      <a:pt x="85662" y="114723"/>
                    </a:cubicBezTo>
                    <a:cubicBezTo>
                      <a:pt x="87688" y="125354"/>
                      <a:pt x="96553" y="133708"/>
                      <a:pt x="108708" y="133708"/>
                    </a:cubicBezTo>
                    <a:cubicBezTo>
                      <a:pt x="117574" y="133708"/>
                      <a:pt x="123397" y="127880"/>
                      <a:pt x="127448" y="119780"/>
                    </a:cubicBezTo>
                    <a:cubicBezTo>
                      <a:pt x="131754" y="110674"/>
                      <a:pt x="135043" y="95230"/>
                      <a:pt x="135043" y="94731"/>
                    </a:cubicBezTo>
                    <a:cubicBezTo>
                      <a:pt x="135043" y="92197"/>
                      <a:pt x="132763" y="92197"/>
                      <a:pt x="132008" y="92197"/>
                    </a:cubicBezTo>
                    <a:cubicBezTo>
                      <a:pt x="129474" y="92197"/>
                      <a:pt x="129220" y="93206"/>
                      <a:pt x="128457" y="96755"/>
                    </a:cubicBezTo>
                    <a:cubicBezTo>
                      <a:pt x="124159" y="113207"/>
                      <a:pt x="119599" y="128133"/>
                      <a:pt x="109217" y="128133"/>
                    </a:cubicBezTo>
                    <a:cubicBezTo>
                      <a:pt x="102377" y="128133"/>
                      <a:pt x="101622" y="121559"/>
                      <a:pt x="101622" y="116494"/>
                    </a:cubicBezTo>
                    <a:cubicBezTo>
                      <a:pt x="101622" y="110927"/>
                      <a:pt x="102122" y="108903"/>
                      <a:pt x="104911" y="97763"/>
                    </a:cubicBezTo>
                    <a:cubicBezTo>
                      <a:pt x="107699" y="87132"/>
                      <a:pt x="108200" y="84608"/>
                      <a:pt x="110480" y="74984"/>
                    </a:cubicBezTo>
                    <a:lnTo>
                      <a:pt x="119599" y="39557"/>
                    </a:lnTo>
                    <a:cubicBezTo>
                      <a:pt x="121371" y="32467"/>
                      <a:pt x="121371" y="31966"/>
                      <a:pt x="121371" y="30950"/>
                    </a:cubicBezTo>
                    <a:cubicBezTo>
                      <a:pt x="121371" y="26647"/>
                      <a:pt x="118329" y="24113"/>
                      <a:pt x="114023" y="24113"/>
                    </a:cubicBezTo>
                    <a:cubicBezTo>
                      <a:pt x="107945" y="24113"/>
                      <a:pt x="104149" y="29688"/>
                      <a:pt x="103394" y="35253"/>
                    </a:cubicBezTo>
                    <a:close/>
                    <a:moveTo>
                      <a:pt x="86933" y="100804"/>
                    </a:moveTo>
                    <a:cubicBezTo>
                      <a:pt x="85662" y="105361"/>
                      <a:pt x="85662" y="105862"/>
                      <a:pt x="81865" y="110166"/>
                    </a:cubicBezTo>
                    <a:cubicBezTo>
                      <a:pt x="70727" y="124084"/>
                      <a:pt x="60344" y="128133"/>
                      <a:pt x="53250" y="128133"/>
                    </a:cubicBezTo>
                    <a:cubicBezTo>
                      <a:pt x="40587" y="128133"/>
                      <a:pt x="37044" y="114215"/>
                      <a:pt x="37044" y="104346"/>
                    </a:cubicBezTo>
                    <a:cubicBezTo>
                      <a:pt x="37044" y="91690"/>
                      <a:pt x="45147" y="60557"/>
                      <a:pt x="50970" y="48917"/>
                    </a:cubicBezTo>
                    <a:cubicBezTo>
                      <a:pt x="58826" y="33991"/>
                      <a:pt x="70218" y="24621"/>
                      <a:pt x="80348" y="24621"/>
                    </a:cubicBezTo>
                    <a:cubicBezTo>
                      <a:pt x="96808" y="24621"/>
                      <a:pt x="100351" y="45377"/>
                      <a:pt x="100351" y="46893"/>
                    </a:cubicBezTo>
                    <a:cubicBezTo>
                      <a:pt x="100351" y="48410"/>
                      <a:pt x="99842" y="49934"/>
                      <a:pt x="99596" y="51197"/>
                    </a:cubicBezTo>
                    <a:lnTo>
                      <a:pt x="86933" y="10080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41" name="Forme libre : forme 225740">
                <a:extLst>
                  <a:ext uri="{FF2B5EF4-FFF2-40B4-BE49-F238E27FC236}">
                    <a16:creationId xmlns:a16="http://schemas.microsoft.com/office/drawing/2014/main" id="{9FF047F6-2015-453C-9645-3AD093625730}"/>
                  </a:ext>
                </a:extLst>
              </p:cNvPr>
              <p:cNvSpPr/>
              <p:nvPr>
                <p:custDataLst>
                  <p:tags r:id="rId66"/>
                </p:custDataLst>
              </p:nvPr>
            </p:nvSpPr>
            <p:spPr>
              <a:xfrm>
                <a:off x="9609835" y="-13203146"/>
                <a:ext cx="127107" cy="177853"/>
              </a:xfrm>
              <a:custGeom>
                <a:avLst/>
                <a:gdLst>
                  <a:gd name="connsiteX0" fmla="*/ 122665 w 127106"/>
                  <a:gd name="connsiteY0" fmla="*/ 43694 h 177852"/>
                  <a:gd name="connsiteX1" fmla="*/ 93582 w 127106"/>
                  <a:gd name="connsiteY1" fmla="*/ 19056 h 177852"/>
                  <a:gd name="connsiteX2" fmla="*/ 46949 w 127106"/>
                  <a:gd name="connsiteY2" fmla="*/ 64607 h 177852"/>
                  <a:gd name="connsiteX3" fmla="*/ 19113 w 127106"/>
                  <a:gd name="connsiteY3" fmla="*/ 176249 h 177852"/>
                  <a:gd name="connsiteX4" fmla="*/ 21592 w 127106"/>
                  <a:gd name="connsiteY4" fmla="*/ 178377 h 177852"/>
                  <a:gd name="connsiteX5" fmla="*/ 24959 w 127106"/>
                  <a:gd name="connsiteY5" fmla="*/ 177139 h 177852"/>
                  <a:gd name="connsiteX6" fmla="*/ 36844 w 127106"/>
                  <a:gd name="connsiteY6" fmla="*/ 129817 h 177852"/>
                  <a:gd name="connsiteX7" fmla="*/ 63441 w 127106"/>
                  <a:gd name="connsiteY7" fmla="*/ 145594 h 177852"/>
                  <a:gd name="connsiteX8" fmla="*/ 116278 w 127106"/>
                  <a:gd name="connsiteY8" fmla="*/ 100582 h 177852"/>
                  <a:gd name="connsiteX9" fmla="*/ 102447 w 127106"/>
                  <a:gd name="connsiteY9" fmla="*/ 73642 h 177852"/>
                  <a:gd name="connsiteX10" fmla="*/ 122665 w 127106"/>
                  <a:gd name="connsiteY10" fmla="*/ 43694 h 177852"/>
                  <a:gd name="connsiteX11" fmla="*/ 87551 w 127106"/>
                  <a:gd name="connsiteY11" fmla="*/ 73468 h 177852"/>
                  <a:gd name="connsiteX12" fmla="*/ 78511 w 127106"/>
                  <a:gd name="connsiteY12" fmla="*/ 74706 h 177852"/>
                  <a:gd name="connsiteX13" fmla="*/ 70177 w 127106"/>
                  <a:gd name="connsiteY13" fmla="*/ 73817 h 177852"/>
                  <a:gd name="connsiteX14" fmla="*/ 78511 w 127106"/>
                  <a:gd name="connsiteY14" fmla="*/ 72578 h 177852"/>
                  <a:gd name="connsiteX15" fmla="*/ 87551 w 127106"/>
                  <a:gd name="connsiteY15" fmla="*/ 73468 h 177852"/>
                  <a:gd name="connsiteX16" fmla="*/ 110955 w 127106"/>
                  <a:gd name="connsiteY16" fmla="*/ 40501 h 177852"/>
                  <a:gd name="connsiteX17" fmla="*/ 95353 w 127106"/>
                  <a:gd name="connsiteY17" fmla="*/ 69919 h 177852"/>
                  <a:gd name="connsiteX18" fmla="*/ 78686 w 127106"/>
                  <a:gd name="connsiteY18" fmla="*/ 67616 h 177852"/>
                  <a:gd name="connsiteX19" fmla="*/ 63616 w 127106"/>
                  <a:gd name="connsiteY19" fmla="*/ 74349 h 177852"/>
                  <a:gd name="connsiteX20" fmla="*/ 78153 w 127106"/>
                  <a:gd name="connsiteY20" fmla="*/ 79495 h 177852"/>
                  <a:gd name="connsiteX21" fmla="*/ 95003 w 127106"/>
                  <a:gd name="connsiteY21" fmla="*/ 77009 h 177852"/>
                  <a:gd name="connsiteX22" fmla="*/ 103154 w 127106"/>
                  <a:gd name="connsiteY22" fmla="*/ 95795 h 177852"/>
                  <a:gd name="connsiteX23" fmla="*/ 63973 w 127106"/>
                  <a:gd name="connsiteY23" fmla="*/ 140632 h 177852"/>
                  <a:gd name="connsiteX24" fmla="*/ 40562 w 127106"/>
                  <a:gd name="connsiteY24" fmla="*/ 118304 h 177852"/>
                  <a:gd name="connsiteX25" fmla="*/ 41094 w 127106"/>
                  <a:gd name="connsiteY25" fmla="*/ 113160 h 177852"/>
                  <a:gd name="connsiteX26" fmla="*/ 52796 w 127106"/>
                  <a:gd name="connsiteY26" fmla="*/ 66020 h 177852"/>
                  <a:gd name="connsiteX27" fmla="*/ 93224 w 127106"/>
                  <a:gd name="connsiteY27" fmla="*/ 24018 h 177852"/>
                  <a:gd name="connsiteX28" fmla="*/ 110955 w 127106"/>
                  <a:gd name="connsiteY28" fmla="*/ 40501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27106" h="177852">
                    <a:moveTo>
                      <a:pt x="122665" y="43694"/>
                    </a:moveTo>
                    <a:cubicBezTo>
                      <a:pt x="122665" y="28100"/>
                      <a:pt x="109184" y="19056"/>
                      <a:pt x="93582" y="19056"/>
                    </a:cubicBezTo>
                    <a:cubicBezTo>
                      <a:pt x="69288" y="19056"/>
                      <a:pt x="51382" y="46702"/>
                      <a:pt x="46949" y="64607"/>
                    </a:cubicBezTo>
                    <a:lnTo>
                      <a:pt x="19113" y="176249"/>
                    </a:lnTo>
                    <a:cubicBezTo>
                      <a:pt x="18755" y="177488"/>
                      <a:pt x="20526" y="178377"/>
                      <a:pt x="21592" y="178377"/>
                    </a:cubicBezTo>
                    <a:cubicBezTo>
                      <a:pt x="23188" y="178377"/>
                      <a:pt x="24610" y="178203"/>
                      <a:pt x="24959" y="177139"/>
                    </a:cubicBezTo>
                    <a:lnTo>
                      <a:pt x="36844" y="129817"/>
                    </a:lnTo>
                    <a:cubicBezTo>
                      <a:pt x="40562" y="137972"/>
                      <a:pt x="49078" y="145594"/>
                      <a:pt x="63441" y="145594"/>
                    </a:cubicBezTo>
                    <a:cubicBezTo>
                      <a:pt x="88259" y="145594"/>
                      <a:pt x="116278" y="127697"/>
                      <a:pt x="116278" y="100582"/>
                    </a:cubicBezTo>
                    <a:cubicBezTo>
                      <a:pt x="116278" y="90125"/>
                      <a:pt x="111487" y="79495"/>
                      <a:pt x="102447" y="73642"/>
                    </a:cubicBezTo>
                    <a:cubicBezTo>
                      <a:pt x="111138" y="68148"/>
                      <a:pt x="122665" y="58049"/>
                      <a:pt x="122665" y="43694"/>
                    </a:cubicBezTo>
                    <a:close/>
                    <a:moveTo>
                      <a:pt x="87551" y="73468"/>
                    </a:moveTo>
                    <a:cubicBezTo>
                      <a:pt x="84890" y="74000"/>
                      <a:pt x="83651" y="74706"/>
                      <a:pt x="78511" y="74706"/>
                    </a:cubicBezTo>
                    <a:cubicBezTo>
                      <a:pt x="75676" y="74706"/>
                      <a:pt x="71417" y="74532"/>
                      <a:pt x="70177" y="73817"/>
                    </a:cubicBezTo>
                    <a:cubicBezTo>
                      <a:pt x="71949" y="72754"/>
                      <a:pt x="76915" y="72578"/>
                      <a:pt x="78511" y="72578"/>
                    </a:cubicBezTo>
                    <a:cubicBezTo>
                      <a:pt x="81173" y="72578"/>
                      <a:pt x="85074" y="72754"/>
                      <a:pt x="87551" y="73468"/>
                    </a:cubicBezTo>
                    <a:close/>
                    <a:moveTo>
                      <a:pt x="110955" y="40501"/>
                    </a:moveTo>
                    <a:cubicBezTo>
                      <a:pt x="110955" y="49894"/>
                      <a:pt x="106348" y="63717"/>
                      <a:pt x="95353" y="69919"/>
                    </a:cubicBezTo>
                    <a:cubicBezTo>
                      <a:pt x="91984" y="68855"/>
                      <a:pt x="88616" y="67616"/>
                      <a:pt x="78686" y="67616"/>
                    </a:cubicBezTo>
                    <a:cubicBezTo>
                      <a:pt x="72482" y="67616"/>
                      <a:pt x="63616" y="67974"/>
                      <a:pt x="63616" y="74349"/>
                    </a:cubicBezTo>
                    <a:cubicBezTo>
                      <a:pt x="63616" y="78780"/>
                      <a:pt x="69113" y="79495"/>
                      <a:pt x="78153" y="79495"/>
                    </a:cubicBezTo>
                    <a:cubicBezTo>
                      <a:pt x="84184" y="79495"/>
                      <a:pt x="89506" y="78605"/>
                      <a:pt x="95003" y="77009"/>
                    </a:cubicBezTo>
                    <a:cubicBezTo>
                      <a:pt x="100318" y="80732"/>
                      <a:pt x="103154" y="87997"/>
                      <a:pt x="103154" y="95795"/>
                    </a:cubicBezTo>
                    <a:cubicBezTo>
                      <a:pt x="103154" y="121488"/>
                      <a:pt x="85606" y="140632"/>
                      <a:pt x="63973" y="140632"/>
                    </a:cubicBezTo>
                    <a:cubicBezTo>
                      <a:pt x="50317" y="140632"/>
                      <a:pt x="40562" y="132303"/>
                      <a:pt x="40562" y="118304"/>
                    </a:cubicBezTo>
                    <a:cubicBezTo>
                      <a:pt x="40562" y="116525"/>
                      <a:pt x="40744" y="114756"/>
                      <a:pt x="41094" y="113160"/>
                    </a:cubicBezTo>
                    <a:lnTo>
                      <a:pt x="52796" y="66020"/>
                    </a:lnTo>
                    <a:cubicBezTo>
                      <a:pt x="57054" y="49188"/>
                      <a:pt x="72656" y="24018"/>
                      <a:pt x="93224" y="24018"/>
                    </a:cubicBezTo>
                    <a:cubicBezTo>
                      <a:pt x="103687" y="24018"/>
                      <a:pt x="110955" y="29695"/>
                      <a:pt x="110955" y="4050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42" name="Forme libre : forme 225741">
                <a:extLst>
                  <a:ext uri="{FF2B5EF4-FFF2-40B4-BE49-F238E27FC236}">
                    <a16:creationId xmlns:a16="http://schemas.microsoft.com/office/drawing/2014/main" id="{504A08EB-B4CA-4C3E-8D6A-3776BAC72F55}"/>
                  </a:ext>
                </a:extLst>
              </p:cNvPr>
              <p:cNvSpPr/>
              <p:nvPr>
                <p:custDataLst>
                  <p:tags r:id="rId67"/>
                </p:custDataLst>
              </p:nvPr>
            </p:nvSpPr>
            <p:spPr>
              <a:xfrm>
                <a:off x="7332374" y="-12829636"/>
                <a:ext cx="152528" cy="152445"/>
              </a:xfrm>
              <a:custGeom>
                <a:avLst/>
                <a:gdLst>
                  <a:gd name="connsiteX0" fmla="*/ 103394 w 152528"/>
                  <a:gd name="connsiteY0" fmla="*/ 35253 h 152445"/>
                  <a:gd name="connsiteX1" fmla="*/ 80093 w 152528"/>
                  <a:gd name="connsiteY1" fmla="*/ 19056 h 152445"/>
                  <a:gd name="connsiteX2" fmla="*/ 19066 w 152528"/>
                  <a:gd name="connsiteY2" fmla="*/ 93206 h 152445"/>
                  <a:gd name="connsiteX3" fmla="*/ 52749 w 152528"/>
                  <a:gd name="connsiteY3" fmla="*/ 133708 h 152445"/>
                  <a:gd name="connsiteX4" fmla="*/ 85662 w 152528"/>
                  <a:gd name="connsiteY4" fmla="*/ 114723 h 152445"/>
                  <a:gd name="connsiteX5" fmla="*/ 108708 w 152528"/>
                  <a:gd name="connsiteY5" fmla="*/ 133708 h 152445"/>
                  <a:gd name="connsiteX6" fmla="*/ 127448 w 152528"/>
                  <a:gd name="connsiteY6" fmla="*/ 119780 h 152445"/>
                  <a:gd name="connsiteX7" fmla="*/ 135043 w 152528"/>
                  <a:gd name="connsiteY7" fmla="*/ 94731 h 152445"/>
                  <a:gd name="connsiteX8" fmla="*/ 132008 w 152528"/>
                  <a:gd name="connsiteY8" fmla="*/ 92197 h 152445"/>
                  <a:gd name="connsiteX9" fmla="*/ 128457 w 152528"/>
                  <a:gd name="connsiteY9" fmla="*/ 96755 h 152445"/>
                  <a:gd name="connsiteX10" fmla="*/ 109216 w 152528"/>
                  <a:gd name="connsiteY10" fmla="*/ 128133 h 152445"/>
                  <a:gd name="connsiteX11" fmla="*/ 101622 w 152528"/>
                  <a:gd name="connsiteY11" fmla="*/ 116494 h 152445"/>
                  <a:gd name="connsiteX12" fmla="*/ 104910 w 152528"/>
                  <a:gd name="connsiteY12" fmla="*/ 97763 h 152445"/>
                  <a:gd name="connsiteX13" fmla="*/ 110480 w 152528"/>
                  <a:gd name="connsiteY13" fmla="*/ 74984 h 152445"/>
                  <a:gd name="connsiteX14" fmla="*/ 119599 w 152528"/>
                  <a:gd name="connsiteY14" fmla="*/ 39557 h 152445"/>
                  <a:gd name="connsiteX15" fmla="*/ 121371 w 152528"/>
                  <a:gd name="connsiteY15" fmla="*/ 30950 h 152445"/>
                  <a:gd name="connsiteX16" fmla="*/ 114022 w 152528"/>
                  <a:gd name="connsiteY16" fmla="*/ 24113 h 152445"/>
                  <a:gd name="connsiteX17" fmla="*/ 103394 w 152528"/>
                  <a:gd name="connsiteY17" fmla="*/ 35253 h 152445"/>
                  <a:gd name="connsiteX18" fmla="*/ 86933 w 152528"/>
                  <a:gd name="connsiteY18" fmla="*/ 100804 h 152445"/>
                  <a:gd name="connsiteX19" fmla="*/ 81865 w 152528"/>
                  <a:gd name="connsiteY19" fmla="*/ 110166 h 152445"/>
                  <a:gd name="connsiteX20" fmla="*/ 53250 w 152528"/>
                  <a:gd name="connsiteY20" fmla="*/ 128133 h 152445"/>
                  <a:gd name="connsiteX21" fmla="*/ 37044 w 152528"/>
                  <a:gd name="connsiteY21" fmla="*/ 104346 h 152445"/>
                  <a:gd name="connsiteX22" fmla="*/ 50970 w 152528"/>
                  <a:gd name="connsiteY22" fmla="*/ 48917 h 152445"/>
                  <a:gd name="connsiteX23" fmla="*/ 80347 w 152528"/>
                  <a:gd name="connsiteY23" fmla="*/ 24621 h 152445"/>
                  <a:gd name="connsiteX24" fmla="*/ 100351 w 152528"/>
                  <a:gd name="connsiteY24" fmla="*/ 46893 h 152445"/>
                  <a:gd name="connsiteX25" fmla="*/ 99596 w 152528"/>
                  <a:gd name="connsiteY25" fmla="*/ 51197 h 152445"/>
                  <a:gd name="connsiteX26" fmla="*/ 86933 w 152528"/>
                  <a:gd name="connsiteY26" fmla="*/ 100804 h 1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2528" h="152445">
                    <a:moveTo>
                      <a:pt x="103394" y="35253"/>
                    </a:moveTo>
                    <a:cubicBezTo>
                      <a:pt x="98834" y="25891"/>
                      <a:pt x="91493" y="19056"/>
                      <a:pt x="80093" y="19056"/>
                    </a:cubicBezTo>
                    <a:cubicBezTo>
                      <a:pt x="50469" y="19056"/>
                      <a:pt x="19066" y="56261"/>
                      <a:pt x="19066" y="93206"/>
                    </a:cubicBezTo>
                    <a:cubicBezTo>
                      <a:pt x="19066" y="117001"/>
                      <a:pt x="32992" y="133708"/>
                      <a:pt x="52749" y="133708"/>
                    </a:cubicBezTo>
                    <a:cubicBezTo>
                      <a:pt x="57809" y="133708"/>
                      <a:pt x="70473" y="132690"/>
                      <a:pt x="85662" y="114723"/>
                    </a:cubicBezTo>
                    <a:cubicBezTo>
                      <a:pt x="87688" y="125354"/>
                      <a:pt x="96553" y="133708"/>
                      <a:pt x="108708" y="133708"/>
                    </a:cubicBezTo>
                    <a:cubicBezTo>
                      <a:pt x="117574" y="133708"/>
                      <a:pt x="123397" y="127880"/>
                      <a:pt x="127448" y="119780"/>
                    </a:cubicBezTo>
                    <a:cubicBezTo>
                      <a:pt x="131754" y="110674"/>
                      <a:pt x="135043" y="95230"/>
                      <a:pt x="135043" y="94731"/>
                    </a:cubicBezTo>
                    <a:cubicBezTo>
                      <a:pt x="135043" y="92197"/>
                      <a:pt x="132763" y="92197"/>
                      <a:pt x="132008" y="92197"/>
                    </a:cubicBezTo>
                    <a:cubicBezTo>
                      <a:pt x="129474" y="92197"/>
                      <a:pt x="129220" y="93206"/>
                      <a:pt x="128457" y="96755"/>
                    </a:cubicBezTo>
                    <a:cubicBezTo>
                      <a:pt x="124159" y="113207"/>
                      <a:pt x="119599" y="128133"/>
                      <a:pt x="109216" y="128133"/>
                    </a:cubicBezTo>
                    <a:cubicBezTo>
                      <a:pt x="102377" y="128133"/>
                      <a:pt x="101622" y="121559"/>
                      <a:pt x="101622" y="116494"/>
                    </a:cubicBezTo>
                    <a:cubicBezTo>
                      <a:pt x="101622" y="110927"/>
                      <a:pt x="102122" y="108903"/>
                      <a:pt x="104910" y="97763"/>
                    </a:cubicBezTo>
                    <a:cubicBezTo>
                      <a:pt x="107699" y="87132"/>
                      <a:pt x="108200" y="84608"/>
                      <a:pt x="110480" y="74984"/>
                    </a:cubicBezTo>
                    <a:lnTo>
                      <a:pt x="119599" y="39557"/>
                    </a:lnTo>
                    <a:cubicBezTo>
                      <a:pt x="121371" y="32467"/>
                      <a:pt x="121371" y="31966"/>
                      <a:pt x="121371" y="30950"/>
                    </a:cubicBezTo>
                    <a:cubicBezTo>
                      <a:pt x="121371" y="26647"/>
                      <a:pt x="118329" y="24113"/>
                      <a:pt x="114022" y="24113"/>
                    </a:cubicBezTo>
                    <a:cubicBezTo>
                      <a:pt x="107945" y="24113"/>
                      <a:pt x="104148" y="29688"/>
                      <a:pt x="103394" y="35253"/>
                    </a:cubicBezTo>
                    <a:close/>
                    <a:moveTo>
                      <a:pt x="86933" y="100804"/>
                    </a:moveTo>
                    <a:cubicBezTo>
                      <a:pt x="85662" y="105361"/>
                      <a:pt x="85662" y="105862"/>
                      <a:pt x="81865" y="110166"/>
                    </a:cubicBezTo>
                    <a:cubicBezTo>
                      <a:pt x="70727" y="124084"/>
                      <a:pt x="60344" y="128133"/>
                      <a:pt x="53250" y="128133"/>
                    </a:cubicBezTo>
                    <a:cubicBezTo>
                      <a:pt x="40587" y="128133"/>
                      <a:pt x="37044" y="114215"/>
                      <a:pt x="37044" y="104346"/>
                    </a:cubicBezTo>
                    <a:cubicBezTo>
                      <a:pt x="37044" y="91690"/>
                      <a:pt x="45147" y="60557"/>
                      <a:pt x="50970" y="48917"/>
                    </a:cubicBezTo>
                    <a:cubicBezTo>
                      <a:pt x="58826" y="33991"/>
                      <a:pt x="70218" y="24621"/>
                      <a:pt x="80347" y="24621"/>
                    </a:cubicBezTo>
                    <a:cubicBezTo>
                      <a:pt x="96808" y="24621"/>
                      <a:pt x="100351" y="45377"/>
                      <a:pt x="100351" y="46893"/>
                    </a:cubicBezTo>
                    <a:cubicBezTo>
                      <a:pt x="100351" y="48410"/>
                      <a:pt x="99842" y="49934"/>
                      <a:pt x="99596" y="51197"/>
                    </a:cubicBezTo>
                    <a:lnTo>
                      <a:pt x="86933" y="10080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43" name="Forme libre : forme 225742">
                <a:extLst>
                  <a:ext uri="{FF2B5EF4-FFF2-40B4-BE49-F238E27FC236}">
                    <a16:creationId xmlns:a16="http://schemas.microsoft.com/office/drawing/2014/main" id="{A41528B2-BEC7-4187-8E08-35B639451296}"/>
                  </a:ext>
                </a:extLst>
              </p:cNvPr>
              <p:cNvSpPr/>
              <p:nvPr>
                <p:custDataLst>
                  <p:tags r:id="rId68"/>
                </p:custDataLst>
              </p:nvPr>
            </p:nvSpPr>
            <p:spPr>
              <a:xfrm>
                <a:off x="7469770" y="-12934405"/>
                <a:ext cx="101685" cy="177853"/>
              </a:xfrm>
              <a:custGeom>
                <a:avLst/>
                <a:gdLst>
                  <a:gd name="connsiteX0" fmla="*/ 53996 w 101685"/>
                  <a:gd name="connsiteY0" fmla="*/ 69736 h 177852"/>
                  <a:gd name="connsiteX1" fmla="*/ 63743 w 101685"/>
                  <a:gd name="connsiteY1" fmla="*/ 71690 h 177852"/>
                  <a:gd name="connsiteX2" fmla="*/ 77042 w 101685"/>
                  <a:gd name="connsiteY2" fmla="*/ 74349 h 177852"/>
                  <a:gd name="connsiteX3" fmla="*/ 84668 w 101685"/>
                  <a:gd name="connsiteY3" fmla="*/ 67433 h 177852"/>
                  <a:gd name="connsiteX4" fmla="*/ 77042 w 101685"/>
                  <a:gd name="connsiteY4" fmla="*/ 60526 h 177852"/>
                  <a:gd name="connsiteX5" fmla="*/ 63743 w 101685"/>
                  <a:gd name="connsiteY5" fmla="*/ 63178 h 177852"/>
                  <a:gd name="connsiteX6" fmla="*/ 53996 w 101685"/>
                  <a:gd name="connsiteY6" fmla="*/ 65130 h 177852"/>
                  <a:gd name="connsiteX7" fmla="*/ 56475 w 101685"/>
                  <a:gd name="connsiteY7" fmla="*/ 45988 h 177852"/>
                  <a:gd name="connsiteX8" fmla="*/ 58778 w 101685"/>
                  <a:gd name="connsiteY8" fmla="*/ 27202 h 177852"/>
                  <a:gd name="connsiteX9" fmla="*/ 51868 w 101685"/>
                  <a:gd name="connsiteY9" fmla="*/ 19056 h 177852"/>
                  <a:gd name="connsiteX10" fmla="*/ 44947 w 101685"/>
                  <a:gd name="connsiteY10" fmla="*/ 27202 h 177852"/>
                  <a:gd name="connsiteX11" fmla="*/ 47434 w 101685"/>
                  <a:gd name="connsiteY11" fmla="*/ 47942 h 177852"/>
                  <a:gd name="connsiteX12" fmla="*/ 49738 w 101685"/>
                  <a:gd name="connsiteY12" fmla="*/ 65130 h 177852"/>
                  <a:gd name="connsiteX13" fmla="*/ 39983 w 101685"/>
                  <a:gd name="connsiteY13" fmla="*/ 63178 h 177852"/>
                  <a:gd name="connsiteX14" fmla="*/ 26684 w 101685"/>
                  <a:gd name="connsiteY14" fmla="*/ 60526 h 177852"/>
                  <a:gd name="connsiteX15" fmla="*/ 19066 w 101685"/>
                  <a:gd name="connsiteY15" fmla="*/ 67433 h 177852"/>
                  <a:gd name="connsiteX16" fmla="*/ 26684 w 101685"/>
                  <a:gd name="connsiteY16" fmla="*/ 74349 h 177852"/>
                  <a:gd name="connsiteX17" fmla="*/ 39983 w 101685"/>
                  <a:gd name="connsiteY17" fmla="*/ 71690 h 177852"/>
                  <a:gd name="connsiteX18" fmla="*/ 49738 w 101685"/>
                  <a:gd name="connsiteY18" fmla="*/ 69736 h 177852"/>
                  <a:gd name="connsiteX19" fmla="*/ 47259 w 101685"/>
                  <a:gd name="connsiteY19" fmla="*/ 83559 h 177852"/>
                  <a:gd name="connsiteX20" fmla="*/ 44947 w 101685"/>
                  <a:gd name="connsiteY20" fmla="*/ 105005 h 177852"/>
                  <a:gd name="connsiteX21" fmla="*/ 48848 w 101685"/>
                  <a:gd name="connsiteY21" fmla="*/ 179084 h 177852"/>
                  <a:gd name="connsiteX22" fmla="*/ 51868 w 101685"/>
                  <a:gd name="connsiteY22" fmla="*/ 181736 h 177852"/>
                  <a:gd name="connsiteX23" fmla="*/ 55061 w 101685"/>
                  <a:gd name="connsiteY23" fmla="*/ 178194 h 177852"/>
                  <a:gd name="connsiteX24" fmla="*/ 57182 w 101685"/>
                  <a:gd name="connsiteY24" fmla="*/ 151786 h 177852"/>
                  <a:gd name="connsiteX25" fmla="*/ 58778 w 101685"/>
                  <a:gd name="connsiteY25" fmla="*/ 105005 h 177852"/>
                  <a:gd name="connsiteX26" fmla="*/ 56300 w 101685"/>
                  <a:gd name="connsiteY26" fmla="*/ 83210 h 177852"/>
                  <a:gd name="connsiteX27" fmla="*/ 53996 w 101685"/>
                  <a:gd name="connsiteY27" fmla="*/ 69736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01685" h="177852">
                    <a:moveTo>
                      <a:pt x="53996" y="69736"/>
                    </a:moveTo>
                    <a:cubicBezTo>
                      <a:pt x="56650" y="70094"/>
                      <a:pt x="58429" y="70268"/>
                      <a:pt x="63743" y="71690"/>
                    </a:cubicBezTo>
                    <a:cubicBezTo>
                      <a:pt x="69424" y="73286"/>
                      <a:pt x="73674" y="74349"/>
                      <a:pt x="77042" y="74349"/>
                    </a:cubicBezTo>
                    <a:cubicBezTo>
                      <a:pt x="83962" y="74349"/>
                      <a:pt x="84668" y="69029"/>
                      <a:pt x="84668" y="67433"/>
                    </a:cubicBezTo>
                    <a:cubicBezTo>
                      <a:pt x="84668" y="66020"/>
                      <a:pt x="83962" y="60526"/>
                      <a:pt x="77042" y="60526"/>
                    </a:cubicBezTo>
                    <a:cubicBezTo>
                      <a:pt x="73674" y="60526"/>
                      <a:pt x="69424" y="61590"/>
                      <a:pt x="63743" y="63178"/>
                    </a:cubicBezTo>
                    <a:cubicBezTo>
                      <a:pt x="58429" y="64598"/>
                      <a:pt x="56650" y="64773"/>
                      <a:pt x="53996" y="65130"/>
                    </a:cubicBezTo>
                    <a:cubicBezTo>
                      <a:pt x="54345" y="58930"/>
                      <a:pt x="55593" y="51482"/>
                      <a:pt x="56475" y="45988"/>
                    </a:cubicBezTo>
                    <a:cubicBezTo>
                      <a:pt x="57182" y="42447"/>
                      <a:pt x="58778" y="33411"/>
                      <a:pt x="58778" y="27202"/>
                    </a:cubicBezTo>
                    <a:cubicBezTo>
                      <a:pt x="58778" y="21890"/>
                      <a:pt x="56300" y="19056"/>
                      <a:pt x="51868" y="19056"/>
                    </a:cubicBezTo>
                    <a:cubicBezTo>
                      <a:pt x="48141" y="19056"/>
                      <a:pt x="44947" y="21002"/>
                      <a:pt x="44947" y="27202"/>
                    </a:cubicBezTo>
                    <a:cubicBezTo>
                      <a:pt x="44947" y="33054"/>
                      <a:pt x="46369" y="41915"/>
                      <a:pt x="47434" y="47942"/>
                    </a:cubicBezTo>
                    <a:cubicBezTo>
                      <a:pt x="47784" y="49886"/>
                      <a:pt x="49380" y="58572"/>
                      <a:pt x="49738" y="65130"/>
                    </a:cubicBezTo>
                    <a:cubicBezTo>
                      <a:pt x="47077" y="64773"/>
                      <a:pt x="45305" y="64598"/>
                      <a:pt x="39983" y="63178"/>
                    </a:cubicBezTo>
                    <a:cubicBezTo>
                      <a:pt x="34310" y="61590"/>
                      <a:pt x="30052" y="60526"/>
                      <a:pt x="26684" y="60526"/>
                    </a:cubicBezTo>
                    <a:cubicBezTo>
                      <a:pt x="19773" y="60526"/>
                      <a:pt x="19066" y="65837"/>
                      <a:pt x="19066" y="67433"/>
                    </a:cubicBezTo>
                    <a:cubicBezTo>
                      <a:pt x="19066" y="68855"/>
                      <a:pt x="19773" y="74349"/>
                      <a:pt x="26684" y="74349"/>
                    </a:cubicBezTo>
                    <a:cubicBezTo>
                      <a:pt x="30052" y="74349"/>
                      <a:pt x="34310" y="73286"/>
                      <a:pt x="39983" y="71690"/>
                    </a:cubicBezTo>
                    <a:cubicBezTo>
                      <a:pt x="45305" y="70268"/>
                      <a:pt x="47077" y="70094"/>
                      <a:pt x="49738" y="69736"/>
                    </a:cubicBezTo>
                    <a:cubicBezTo>
                      <a:pt x="49380" y="74166"/>
                      <a:pt x="48141" y="79836"/>
                      <a:pt x="47259" y="83559"/>
                    </a:cubicBezTo>
                    <a:cubicBezTo>
                      <a:pt x="44947" y="94548"/>
                      <a:pt x="44947" y="95787"/>
                      <a:pt x="44947" y="105005"/>
                    </a:cubicBezTo>
                    <a:cubicBezTo>
                      <a:pt x="44947" y="139210"/>
                      <a:pt x="48316" y="175534"/>
                      <a:pt x="48848" y="179084"/>
                    </a:cubicBezTo>
                    <a:cubicBezTo>
                      <a:pt x="49031" y="180680"/>
                      <a:pt x="49380" y="181736"/>
                      <a:pt x="51868" y="181736"/>
                    </a:cubicBezTo>
                    <a:cubicBezTo>
                      <a:pt x="54529" y="181736"/>
                      <a:pt x="54703" y="180680"/>
                      <a:pt x="55061" y="178194"/>
                    </a:cubicBezTo>
                    <a:cubicBezTo>
                      <a:pt x="55061" y="178020"/>
                      <a:pt x="56475" y="162601"/>
                      <a:pt x="57182" y="151786"/>
                    </a:cubicBezTo>
                    <a:cubicBezTo>
                      <a:pt x="58072" y="136192"/>
                      <a:pt x="58778" y="120599"/>
                      <a:pt x="58778" y="105005"/>
                    </a:cubicBezTo>
                    <a:cubicBezTo>
                      <a:pt x="58778" y="95787"/>
                      <a:pt x="58778" y="94548"/>
                      <a:pt x="56300" y="83210"/>
                    </a:cubicBezTo>
                    <a:cubicBezTo>
                      <a:pt x="55943" y="81256"/>
                      <a:pt x="54345" y="74166"/>
                      <a:pt x="53996" y="6973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44" name="Forme libre : forme 225743">
                <a:extLst>
                  <a:ext uri="{FF2B5EF4-FFF2-40B4-BE49-F238E27FC236}">
                    <a16:creationId xmlns:a16="http://schemas.microsoft.com/office/drawing/2014/main" id="{80B559E6-A147-41C9-BD2C-ECC4834C80E3}"/>
                  </a:ext>
                </a:extLst>
              </p:cNvPr>
              <p:cNvSpPr/>
              <p:nvPr>
                <p:custDataLst>
                  <p:tags r:id="rId69"/>
                </p:custDataLst>
              </p:nvPr>
            </p:nvSpPr>
            <p:spPr>
              <a:xfrm>
                <a:off x="7467108" y="-12733347"/>
                <a:ext cx="127107" cy="101630"/>
              </a:xfrm>
              <a:custGeom>
                <a:avLst/>
                <a:gdLst>
                  <a:gd name="connsiteX0" fmla="*/ 105062 w 127106"/>
                  <a:gd name="connsiteY0" fmla="*/ 72222 h 101630"/>
                  <a:gd name="connsiteX1" fmla="*/ 127933 w 127106"/>
                  <a:gd name="connsiteY1" fmla="*/ 29863 h 101630"/>
                  <a:gd name="connsiteX2" fmla="*/ 124922 w 127106"/>
                  <a:gd name="connsiteY2" fmla="*/ 27560 h 101630"/>
                  <a:gd name="connsiteX3" fmla="*/ 121197 w 127106"/>
                  <a:gd name="connsiteY3" fmla="*/ 31990 h 101630"/>
                  <a:gd name="connsiteX4" fmla="*/ 104704 w 127106"/>
                  <a:gd name="connsiteY4" fmla="*/ 64068 h 101630"/>
                  <a:gd name="connsiteX5" fmla="*/ 103823 w 127106"/>
                  <a:gd name="connsiteY5" fmla="*/ 47942 h 101630"/>
                  <a:gd name="connsiteX6" fmla="*/ 70131 w 127106"/>
                  <a:gd name="connsiteY6" fmla="*/ 19056 h 101630"/>
                  <a:gd name="connsiteX7" fmla="*/ 19066 w 127106"/>
                  <a:gd name="connsiteY7" fmla="*/ 68148 h 101630"/>
                  <a:gd name="connsiteX8" fmla="*/ 51510 w 127106"/>
                  <a:gd name="connsiteY8" fmla="*/ 98978 h 101630"/>
                  <a:gd name="connsiteX9" fmla="*/ 92470 w 127106"/>
                  <a:gd name="connsiteY9" fmla="*/ 83917 h 101630"/>
                  <a:gd name="connsiteX10" fmla="*/ 110917 w 127106"/>
                  <a:gd name="connsiteY10" fmla="*/ 98978 h 101630"/>
                  <a:gd name="connsiteX11" fmla="*/ 127584 w 127106"/>
                  <a:gd name="connsiteY11" fmla="*/ 86577 h 101630"/>
                  <a:gd name="connsiteX12" fmla="*/ 124564 w 127106"/>
                  <a:gd name="connsiteY12" fmla="*/ 84449 h 101630"/>
                  <a:gd name="connsiteX13" fmla="*/ 121554 w 127106"/>
                  <a:gd name="connsiteY13" fmla="*/ 86220 h 101630"/>
                  <a:gd name="connsiteX14" fmla="*/ 111449 w 127106"/>
                  <a:gd name="connsiteY14" fmla="*/ 94016 h 101630"/>
                  <a:gd name="connsiteX15" fmla="*/ 105062 w 127106"/>
                  <a:gd name="connsiteY15" fmla="*/ 72222 h 101630"/>
                  <a:gd name="connsiteX16" fmla="*/ 91231 w 127106"/>
                  <a:gd name="connsiteY16" fmla="*/ 78248 h 101630"/>
                  <a:gd name="connsiteX17" fmla="*/ 52042 w 127106"/>
                  <a:gd name="connsiteY17" fmla="*/ 94016 h 101630"/>
                  <a:gd name="connsiteX18" fmla="*/ 33779 w 127106"/>
                  <a:gd name="connsiteY18" fmla="*/ 74349 h 101630"/>
                  <a:gd name="connsiteX19" fmla="*/ 45488 w 127106"/>
                  <a:gd name="connsiteY19" fmla="*/ 37660 h 101630"/>
                  <a:gd name="connsiteX20" fmla="*/ 69956 w 127106"/>
                  <a:gd name="connsiteY20" fmla="*/ 24020 h 101630"/>
                  <a:gd name="connsiteX21" fmla="*/ 89634 w 127106"/>
                  <a:gd name="connsiteY21" fmla="*/ 48649 h 101630"/>
                  <a:gd name="connsiteX22" fmla="*/ 91231 w 127106"/>
                  <a:gd name="connsiteY22" fmla="*/ 78248 h 101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7106" h="101630">
                    <a:moveTo>
                      <a:pt x="105062" y="72222"/>
                    </a:moveTo>
                    <a:cubicBezTo>
                      <a:pt x="121371" y="55382"/>
                      <a:pt x="127933" y="31815"/>
                      <a:pt x="127933" y="29863"/>
                    </a:cubicBezTo>
                    <a:cubicBezTo>
                      <a:pt x="127933" y="27560"/>
                      <a:pt x="125804" y="27560"/>
                      <a:pt x="124922" y="27560"/>
                    </a:cubicBezTo>
                    <a:cubicBezTo>
                      <a:pt x="122436" y="27560"/>
                      <a:pt x="122436" y="28092"/>
                      <a:pt x="121197" y="31990"/>
                    </a:cubicBezTo>
                    <a:cubicBezTo>
                      <a:pt x="118003" y="43686"/>
                      <a:pt x="112156" y="54500"/>
                      <a:pt x="104704" y="64068"/>
                    </a:cubicBezTo>
                    <a:cubicBezTo>
                      <a:pt x="104529" y="61408"/>
                      <a:pt x="104172" y="49537"/>
                      <a:pt x="103823" y="47942"/>
                    </a:cubicBezTo>
                    <a:cubicBezTo>
                      <a:pt x="101161" y="30395"/>
                      <a:pt x="87863" y="19056"/>
                      <a:pt x="70131" y="19056"/>
                    </a:cubicBezTo>
                    <a:cubicBezTo>
                      <a:pt x="44066" y="19056"/>
                      <a:pt x="19066" y="43337"/>
                      <a:pt x="19066" y="68148"/>
                    </a:cubicBezTo>
                    <a:cubicBezTo>
                      <a:pt x="19066" y="84449"/>
                      <a:pt x="30943" y="98978"/>
                      <a:pt x="51510" y="98978"/>
                    </a:cubicBezTo>
                    <a:cubicBezTo>
                      <a:pt x="67827" y="98978"/>
                      <a:pt x="82540" y="91539"/>
                      <a:pt x="92470" y="83917"/>
                    </a:cubicBezTo>
                    <a:cubicBezTo>
                      <a:pt x="96553" y="96851"/>
                      <a:pt x="105594" y="98978"/>
                      <a:pt x="110917" y="98978"/>
                    </a:cubicBezTo>
                    <a:cubicBezTo>
                      <a:pt x="121197" y="98978"/>
                      <a:pt x="127584" y="90300"/>
                      <a:pt x="127584" y="86577"/>
                    </a:cubicBezTo>
                    <a:cubicBezTo>
                      <a:pt x="127584" y="84449"/>
                      <a:pt x="125454" y="84449"/>
                      <a:pt x="124564" y="84449"/>
                    </a:cubicBezTo>
                    <a:cubicBezTo>
                      <a:pt x="122261" y="84449"/>
                      <a:pt x="121903" y="85157"/>
                      <a:pt x="121554" y="86220"/>
                    </a:cubicBezTo>
                    <a:cubicBezTo>
                      <a:pt x="119067" y="92952"/>
                      <a:pt x="113570" y="94016"/>
                      <a:pt x="111449" y="94016"/>
                    </a:cubicBezTo>
                    <a:cubicBezTo>
                      <a:pt x="108962" y="94016"/>
                      <a:pt x="105951" y="94016"/>
                      <a:pt x="105062" y="72222"/>
                    </a:cubicBezTo>
                    <a:close/>
                    <a:moveTo>
                      <a:pt x="91231" y="78248"/>
                    </a:moveTo>
                    <a:cubicBezTo>
                      <a:pt x="73857" y="92420"/>
                      <a:pt x="58787" y="94016"/>
                      <a:pt x="52042" y="94016"/>
                    </a:cubicBezTo>
                    <a:cubicBezTo>
                      <a:pt x="40341" y="94016"/>
                      <a:pt x="33779" y="86220"/>
                      <a:pt x="33779" y="74349"/>
                    </a:cubicBezTo>
                    <a:cubicBezTo>
                      <a:pt x="33779" y="69204"/>
                      <a:pt x="36265" y="49895"/>
                      <a:pt x="45488" y="37660"/>
                    </a:cubicBezTo>
                    <a:cubicBezTo>
                      <a:pt x="53639" y="27028"/>
                      <a:pt x="63744" y="24020"/>
                      <a:pt x="69956" y="24020"/>
                    </a:cubicBezTo>
                    <a:cubicBezTo>
                      <a:pt x="84137" y="24020"/>
                      <a:pt x="88220" y="37660"/>
                      <a:pt x="89634" y="48649"/>
                    </a:cubicBezTo>
                    <a:cubicBezTo>
                      <a:pt x="90699" y="56271"/>
                      <a:pt x="90341" y="68855"/>
                      <a:pt x="91231" y="7824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45" name="Forme libre : forme 225744">
                <a:extLst>
                  <a:ext uri="{FF2B5EF4-FFF2-40B4-BE49-F238E27FC236}">
                    <a16:creationId xmlns:a16="http://schemas.microsoft.com/office/drawing/2014/main" id="{1EAC7EE6-E57E-47F1-A357-D6A7936209B1}"/>
                  </a:ext>
                </a:extLst>
              </p:cNvPr>
              <p:cNvSpPr/>
              <p:nvPr>
                <p:custDataLst>
                  <p:tags r:id="rId70"/>
                </p:custDataLst>
              </p:nvPr>
            </p:nvSpPr>
            <p:spPr>
              <a:xfrm>
                <a:off x="7612355" y="-12893417"/>
                <a:ext cx="127107" cy="203260"/>
              </a:xfrm>
              <a:custGeom>
                <a:avLst/>
                <a:gdLst>
                  <a:gd name="connsiteX0" fmla="*/ 67684 w 127106"/>
                  <a:gd name="connsiteY0" fmla="*/ 21842 h 203260"/>
                  <a:gd name="connsiteX1" fmla="*/ 64395 w 127106"/>
                  <a:gd name="connsiteY1" fmla="*/ 19056 h 203260"/>
                  <a:gd name="connsiteX2" fmla="*/ 33501 w 127106"/>
                  <a:gd name="connsiteY2" fmla="*/ 21588 h 203260"/>
                  <a:gd name="connsiteX3" fmla="*/ 28686 w 127106"/>
                  <a:gd name="connsiteY3" fmla="*/ 26647 h 203260"/>
                  <a:gd name="connsiteX4" fmla="*/ 34764 w 127106"/>
                  <a:gd name="connsiteY4" fmla="*/ 29688 h 203260"/>
                  <a:gd name="connsiteX5" fmla="*/ 47426 w 127106"/>
                  <a:gd name="connsiteY5" fmla="*/ 33991 h 203260"/>
                  <a:gd name="connsiteX6" fmla="*/ 43884 w 127106"/>
                  <a:gd name="connsiteY6" fmla="*/ 49680 h 203260"/>
                  <a:gd name="connsiteX7" fmla="*/ 23117 w 127106"/>
                  <a:gd name="connsiteY7" fmla="*/ 132191 h 203260"/>
                  <a:gd name="connsiteX8" fmla="*/ 19066 w 127106"/>
                  <a:gd name="connsiteY8" fmla="*/ 157749 h 203260"/>
                  <a:gd name="connsiteX9" fmla="*/ 51224 w 127106"/>
                  <a:gd name="connsiteY9" fmla="*/ 197488 h 203260"/>
                  <a:gd name="connsiteX10" fmla="*/ 112251 w 127106"/>
                  <a:gd name="connsiteY10" fmla="*/ 123330 h 203260"/>
                  <a:gd name="connsiteX11" fmla="*/ 78576 w 127106"/>
                  <a:gd name="connsiteY11" fmla="*/ 82837 h 203260"/>
                  <a:gd name="connsiteX12" fmla="*/ 48952 w 127106"/>
                  <a:gd name="connsiteY12" fmla="*/ 98017 h 203260"/>
                  <a:gd name="connsiteX13" fmla="*/ 67684 w 127106"/>
                  <a:gd name="connsiteY13" fmla="*/ 21842 h 203260"/>
                  <a:gd name="connsiteX14" fmla="*/ 43884 w 127106"/>
                  <a:gd name="connsiteY14" fmla="*/ 117510 h 203260"/>
                  <a:gd name="connsiteX15" fmla="*/ 47681 w 127106"/>
                  <a:gd name="connsiteY15" fmla="*/ 108649 h 203260"/>
                  <a:gd name="connsiteX16" fmla="*/ 78067 w 127106"/>
                  <a:gd name="connsiteY16" fmla="*/ 88402 h 203260"/>
                  <a:gd name="connsiteX17" fmla="*/ 94019 w 127106"/>
                  <a:gd name="connsiteY17" fmla="*/ 112191 h 203260"/>
                  <a:gd name="connsiteX18" fmla="*/ 81110 w 127106"/>
                  <a:gd name="connsiteY18" fmla="*/ 165848 h 203260"/>
                  <a:gd name="connsiteX19" fmla="*/ 51224 w 127106"/>
                  <a:gd name="connsiteY19" fmla="*/ 191913 h 203260"/>
                  <a:gd name="connsiteX20" fmla="*/ 34263 w 127106"/>
                  <a:gd name="connsiteY20" fmla="*/ 166356 h 203260"/>
                  <a:gd name="connsiteX21" fmla="*/ 38314 w 127106"/>
                  <a:gd name="connsiteY21" fmla="*/ 140790 h 203260"/>
                  <a:gd name="connsiteX22" fmla="*/ 43884 w 127106"/>
                  <a:gd name="connsiteY22" fmla="*/ 117510 h 20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7106" h="203260">
                    <a:moveTo>
                      <a:pt x="67684" y="21842"/>
                    </a:moveTo>
                    <a:cubicBezTo>
                      <a:pt x="67684" y="21588"/>
                      <a:pt x="67684" y="19056"/>
                      <a:pt x="64395" y="19056"/>
                    </a:cubicBezTo>
                    <a:cubicBezTo>
                      <a:pt x="58572" y="19056"/>
                      <a:pt x="40086" y="21081"/>
                      <a:pt x="33501" y="21588"/>
                    </a:cubicBezTo>
                    <a:cubicBezTo>
                      <a:pt x="31475" y="21842"/>
                      <a:pt x="28686" y="22097"/>
                      <a:pt x="28686" y="26647"/>
                    </a:cubicBezTo>
                    <a:cubicBezTo>
                      <a:pt x="28686" y="29688"/>
                      <a:pt x="30966" y="29688"/>
                      <a:pt x="34764" y="29688"/>
                    </a:cubicBezTo>
                    <a:cubicBezTo>
                      <a:pt x="46926" y="29688"/>
                      <a:pt x="47426" y="31457"/>
                      <a:pt x="47426" y="33991"/>
                    </a:cubicBezTo>
                    <a:cubicBezTo>
                      <a:pt x="47426" y="35760"/>
                      <a:pt x="45147" y="44369"/>
                      <a:pt x="43884" y="49680"/>
                    </a:cubicBezTo>
                    <a:lnTo>
                      <a:pt x="23117" y="132191"/>
                    </a:lnTo>
                    <a:cubicBezTo>
                      <a:pt x="20082" y="144839"/>
                      <a:pt x="19066" y="148888"/>
                      <a:pt x="19066" y="157749"/>
                    </a:cubicBezTo>
                    <a:cubicBezTo>
                      <a:pt x="19066" y="181792"/>
                      <a:pt x="32491" y="197488"/>
                      <a:pt x="51224" y="197488"/>
                    </a:cubicBezTo>
                    <a:cubicBezTo>
                      <a:pt x="81110" y="197488"/>
                      <a:pt x="112251" y="159774"/>
                      <a:pt x="112251" y="123330"/>
                    </a:cubicBezTo>
                    <a:cubicBezTo>
                      <a:pt x="112251" y="100297"/>
                      <a:pt x="98834" y="82837"/>
                      <a:pt x="78576" y="82837"/>
                    </a:cubicBezTo>
                    <a:cubicBezTo>
                      <a:pt x="66930" y="82837"/>
                      <a:pt x="56546" y="90173"/>
                      <a:pt x="48952" y="98017"/>
                    </a:cubicBezTo>
                    <a:lnTo>
                      <a:pt x="67684" y="21842"/>
                    </a:lnTo>
                    <a:close/>
                    <a:moveTo>
                      <a:pt x="43884" y="117510"/>
                    </a:moveTo>
                    <a:cubicBezTo>
                      <a:pt x="45400" y="111944"/>
                      <a:pt x="45400" y="111436"/>
                      <a:pt x="47681" y="108649"/>
                    </a:cubicBezTo>
                    <a:cubicBezTo>
                      <a:pt x="60089" y="92197"/>
                      <a:pt x="71481" y="88402"/>
                      <a:pt x="78067" y="88402"/>
                    </a:cubicBezTo>
                    <a:cubicBezTo>
                      <a:pt x="87187" y="88402"/>
                      <a:pt x="94019" y="95993"/>
                      <a:pt x="94019" y="112191"/>
                    </a:cubicBezTo>
                    <a:cubicBezTo>
                      <a:pt x="94019" y="127125"/>
                      <a:pt x="85670" y="156232"/>
                      <a:pt x="81110" y="165848"/>
                    </a:cubicBezTo>
                    <a:cubicBezTo>
                      <a:pt x="72753" y="182807"/>
                      <a:pt x="61106" y="191913"/>
                      <a:pt x="51224" y="191913"/>
                    </a:cubicBezTo>
                    <a:cubicBezTo>
                      <a:pt x="42620" y="191913"/>
                      <a:pt x="34263" y="185086"/>
                      <a:pt x="34263" y="166356"/>
                    </a:cubicBezTo>
                    <a:cubicBezTo>
                      <a:pt x="34263" y="161544"/>
                      <a:pt x="34263" y="156741"/>
                      <a:pt x="38314" y="140790"/>
                    </a:cubicBezTo>
                    <a:lnTo>
                      <a:pt x="43884" y="11751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46" name="Forme libre : forme 225745">
                <a:extLst>
                  <a:ext uri="{FF2B5EF4-FFF2-40B4-BE49-F238E27FC236}">
                    <a16:creationId xmlns:a16="http://schemas.microsoft.com/office/drawing/2014/main" id="{80F2B5F6-F798-4DD1-91CC-83CBB72A8FDF}"/>
                  </a:ext>
                </a:extLst>
              </p:cNvPr>
              <p:cNvSpPr/>
              <p:nvPr>
                <p:custDataLst>
                  <p:tags r:id="rId71"/>
                </p:custDataLst>
              </p:nvPr>
            </p:nvSpPr>
            <p:spPr>
              <a:xfrm>
                <a:off x="7722814" y="-12964183"/>
                <a:ext cx="101685" cy="177853"/>
              </a:xfrm>
              <a:custGeom>
                <a:avLst/>
                <a:gdLst>
                  <a:gd name="connsiteX0" fmla="*/ 53996 w 101685"/>
                  <a:gd name="connsiteY0" fmla="*/ 69736 h 177852"/>
                  <a:gd name="connsiteX1" fmla="*/ 63743 w 101685"/>
                  <a:gd name="connsiteY1" fmla="*/ 71690 h 177852"/>
                  <a:gd name="connsiteX2" fmla="*/ 77042 w 101685"/>
                  <a:gd name="connsiteY2" fmla="*/ 74349 h 177852"/>
                  <a:gd name="connsiteX3" fmla="*/ 84668 w 101685"/>
                  <a:gd name="connsiteY3" fmla="*/ 67433 h 177852"/>
                  <a:gd name="connsiteX4" fmla="*/ 77042 w 101685"/>
                  <a:gd name="connsiteY4" fmla="*/ 60526 h 177852"/>
                  <a:gd name="connsiteX5" fmla="*/ 63743 w 101685"/>
                  <a:gd name="connsiteY5" fmla="*/ 63178 h 177852"/>
                  <a:gd name="connsiteX6" fmla="*/ 53996 w 101685"/>
                  <a:gd name="connsiteY6" fmla="*/ 65132 h 177852"/>
                  <a:gd name="connsiteX7" fmla="*/ 56475 w 101685"/>
                  <a:gd name="connsiteY7" fmla="*/ 45988 h 177852"/>
                  <a:gd name="connsiteX8" fmla="*/ 58778 w 101685"/>
                  <a:gd name="connsiteY8" fmla="*/ 27202 h 177852"/>
                  <a:gd name="connsiteX9" fmla="*/ 51868 w 101685"/>
                  <a:gd name="connsiteY9" fmla="*/ 19056 h 177852"/>
                  <a:gd name="connsiteX10" fmla="*/ 44947 w 101685"/>
                  <a:gd name="connsiteY10" fmla="*/ 27202 h 177852"/>
                  <a:gd name="connsiteX11" fmla="*/ 47434 w 101685"/>
                  <a:gd name="connsiteY11" fmla="*/ 47942 h 177852"/>
                  <a:gd name="connsiteX12" fmla="*/ 49738 w 101685"/>
                  <a:gd name="connsiteY12" fmla="*/ 65132 h 177852"/>
                  <a:gd name="connsiteX13" fmla="*/ 39983 w 101685"/>
                  <a:gd name="connsiteY13" fmla="*/ 63178 h 177852"/>
                  <a:gd name="connsiteX14" fmla="*/ 26684 w 101685"/>
                  <a:gd name="connsiteY14" fmla="*/ 60526 h 177852"/>
                  <a:gd name="connsiteX15" fmla="*/ 19066 w 101685"/>
                  <a:gd name="connsiteY15" fmla="*/ 67433 h 177852"/>
                  <a:gd name="connsiteX16" fmla="*/ 26684 w 101685"/>
                  <a:gd name="connsiteY16" fmla="*/ 74349 h 177852"/>
                  <a:gd name="connsiteX17" fmla="*/ 39983 w 101685"/>
                  <a:gd name="connsiteY17" fmla="*/ 71690 h 177852"/>
                  <a:gd name="connsiteX18" fmla="*/ 49738 w 101685"/>
                  <a:gd name="connsiteY18" fmla="*/ 69736 h 177852"/>
                  <a:gd name="connsiteX19" fmla="*/ 47259 w 101685"/>
                  <a:gd name="connsiteY19" fmla="*/ 83559 h 177852"/>
                  <a:gd name="connsiteX20" fmla="*/ 44947 w 101685"/>
                  <a:gd name="connsiteY20" fmla="*/ 105005 h 177852"/>
                  <a:gd name="connsiteX21" fmla="*/ 48848 w 101685"/>
                  <a:gd name="connsiteY21" fmla="*/ 179084 h 177852"/>
                  <a:gd name="connsiteX22" fmla="*/ 51868 w 101685"/>
                  <a:gd name="connsiteY22" fmla="*/ 181736 h 177852"/>
                  <a:gd name="connsiteX23" fmla="*/ 55061 w 101685"/>
                  <a:gd name="connsiteY23" fmla="*/ 178194 h 177852"/>
                  <a:gd name="connsiteX24" fmla="*/ 57182 w 101685"/>
                  <a:gd name="connsiteY24" fmla="*/ 151786 h 177852"/>
                  <a:gd name="connsiteX25" fmla="*/ 58778 w 101685"/>
                  <a:gd name="connsiteY25" fmla="*/ 105005 h 177852"/>
                  <a:gd name="connsiteX26" fmla="*/ 56300 w 101685"/>
                  <a:gd name="connsiteY26" fmla="*/ 83210 h 177852"/>
                  <a:gd name="connsiteX27" fmla="*/ 53996 w 101685"/>
                  <a:gd name="connsiteY27" fmla="*/ 69736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01685" h="177852">
                    <a:moveTo>
                      <a:pt x="53996" y="69736"/>
                    </a:moveTo>
                    <a:cubicBezTo>
                      <a:pt x="56650" y="70093"/>
                      <a:pt x="58429" y="70268"/>
                      <a:pt x="63743" y="71690"/>
                    </a:cubicBezTo>
                    <a:cubicBezTo>
                      <a:pt x="69424" y="73286"/>
                      <a:pt x="73674" y="74349"/>
                      <a:pt x="77042" y="74349"/>
                    </a:cubicBezTo>
                    <a:cubicBezTo>
                      <a:pt x="83962" y="74349"/>
                      <a:pt x="84668" y="69029"/>
                      <a:pt x="84668" y="67433"/>
                    </a:cubicBezTo>
                    <a:cubicBezTo>
                      <a:pt x="84668" y="66020"/>
                      <a:pt x="83962" y="60526"/>
                      <a:pt x="77042" y="60526"/>
                    </a:cubicBezTo>
                    <a:cubicBezTo>
                      <a:pt x="73674" y="60526"/>
                      <a:pt x="69424" y="61590"/>
                      <a:pt x="63743" y="63178"/>
                    </a:cubicBezTo>
                    <a:cubicBezTo>
                      <a:pt x="58429" y="64598"/>
                      <a:pt x="56650" y="64773"/>
                      <a:pt x="53996" y="65132"/>
                    </a:cubicBezTo>
                    <a:cubicBezTo>
                      <a:pt x="54345" y="58930"/>
                      <a:pt x="55593" y="51482"/>
                      <a:pt x="56475" y="45988"/>
                    </a:cubicBezTo>
                    <a:cubicBezTo>
                      <a:pt x="57182" y="42447"/>
                      <a:pt x="58778" y="33411"/>
                      <a:pt x="58778" y="27202"/>
                    </a:cubicBezTo>
                    <a:cubicBezTo>
                      <a:pt x="58778" y="21890"/>
                      <a:pt x="56300" y="19056"/>
                      <a:pt x="51868" y="19056"/>
                    </a:cubicBezTo>
                    <a:cubicBezTo>
                      <a:pt x="48141" y="19056"/>
                      <a:pt x="44947" y="21000"/>
                      <a:pt x="44947" y="27202"/>
                    </a:cubicBezTo>
                    <a:cubicBezTo>
                      <a:pt x="44947" y="33054"/>
                      <a:pt x="46369" y="41915"/>
                      <a:pt x="47434" y="47942"/>
                    </a:cubicBezTo>
                    <a:cubicBezTo>
                      <a:pt x="47784" y="49886"/>
                      <a:pt x="49381" y="58572"/>
                      <a:pt x="49738" y="65132"/>
                    </a:cubicBezTo>
                    <a:cubicBezTo>
                      <a:pt x="47077" y="64773"/>
                      <a:pt x="45305" y="64598"/>
                      <a:pt x="39983" y="63178"/>
                    </a:cubicBezTo>
                    <a:cubicBezTo>
                      <a:pt x="34310" y="61590"/>
                      <a:pt x="30053" y="60526"/>
                      <a:pt x="26684" y="60526"/>
                    </a:cubicBezTo>
                    <a:cubicBezTo>
                      <a:pt x="19773" y="60526"/>
                      <a:pt x="19066" y="65837"/>
                      <a:pt x="19066" y="67433"/>
                    </a:cubicBezTo>
                    <a:cubicBezTo>
                      <a:pt x="19066" y="68855"/>
                      <a:pt x="19773" y="74349"/>
                      <a:pt x="26684" y="74349"/>
                    </a:cubicBezTo>
                    <a:cubicBezTo>
                      <a:pt x="30053" y="74349"/>
                      <a:pt x="34310" y="73286"/>
                      <a:pt x="39983" y="71690"/>
                    </a:cubicBezTo>
                    <a:cubicBezTo>
                      <a:pt x="45305" y="70268"/>
                      <a:pt x="47077" y="70093"/>
                      <a:pt x="49738" y="69736"/>
                    </a:cubicBezTo>
                    <a:cubicBezTo>
                      <a:pt x="49381" y="74166"/>
                      <a:pt x="48141" y="79836"/>
                      <a:pt x="47259" y="83559"/>
                    </a:cubicBezTo>
                    <a:cubicBezTo>
                      <a:pt x="44947" y="94548"/>
                      <a:pt x="44947" y="95787"/>
                      <a:pt x="44947" y="105005"/>
                    </a:cubicBezTo>
                    <a:cubicBezTo>
                      <a:pt x="44947" y="139210"/>
                      <a:pt x="48316" y="175534"/>
                      <a:pt x="48848" y="179084"/>
                    </a:cubicBezTo>
                    <a:cubicBezTo>
                      <a:pt x="49031" y="180680"/>
                      <a:pt x="49381" y="181736"/>
                      <a:pt x="51868" y="181736"/>
                    </a:cubicBezTo>
                    <a:cubicBezTo>
                      <a:pt x="54529" y="181736"/>
                      <a:pt x="54703" y="180680"/>
                      <a:pt x="55061" y="178194"/>
                    </a:cubicBezTo>
                    <a:cubicBezTo>
                      <a:pt x="55061" y="178020"/>
                      <a:pt x="56475" y="162601"/>
                      <a:pt x="57182" y="151786"/>
                    </a:cubicBezTo>
                    <a:cubicBezTo>
                      <a:pt x="58072" y="136192"/>
                      <a:pt x="58778" y="120599"/>
                      <a:pt x="58778" y="105005"/>
                    </a:cubicBezTo>
                    <a:cubicBezTo>
                      <a:pt x="58778" y="95787"/>
                      <a:pt x="58778" y="94548"/>
                      <a:pt x="56300" y="83210"/>
                    </a:cubicBezTo>
                    <a:cubicBezTo>
                      <a:pt x="55943" y="81256"/>
                      <a:pt x="54345" y="74166"/>
                      <a:pt x="53996" y="6973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47" name="Forme libre : forme 225746">
                <a:extLst>
                  <a:ext uri="{FF2B5EF4-FFF2-40B4-BE49-F238E27FC236}">
                    <a16:creationId xmlns:a16="http://schemas.microsoft.com/office/drawing/2014/main" id="{5F7F8B7A-1DBE-4F68-9994-A2CC2B3DBAD7}"/>
                  </a:ext>
                </a:extLst>
              </p:cNvPr>
              <p:cNvSpPr/>
              <p:nvPr>
                <p:custDataLst>
                  <p:tags r:id="rId72"/>
                </p:custDataLst>
              </p:nvPr>
            </p:nvSpPr>
            <p:spPr>
              <a:xfrm>
                <a:off x="7777243" y="-12764731"/>
                <a:ext cx="50843" cy="50815"/>
              </a:xfrm>
              <a:custGeom>
                <a:avLst/>
                <a:gdLst>
                  <a:gd name="connsiteX0" fmla="*/ 39284 w 50842"/>
                  <a:gd name="connsiteY0" fmla="*/ 29337 h 50815"/>
                  <a:gd name="connsiteX1" fmla="*/ 29179 w 50842"/>
                  <a:gd name="connsiteY1" fmla="*/ 19056 h 50815"/>
                  <a:gd name="connsiteX2" fmla="*/ 19066 w 50842"/>
                  <a:gd name="connsiteY2" fmla="*/ 29162 h 50815"/>
                  <a:gd name="connsiteX3" fmla="*/ 29179 w 50842"/>
                  <a:gd name="connsiteY3" fmla="*/ 39436 h 50815"/>
                  <a:gd name="connsiteX4" fmla="*/ 39284 w 50842"/>
                  <a:gd name="connsiteY4" fmla="*/ 29337 h 50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842" h="50815">
                    <a:moveTo>
                      <a:pt x="39284" y="29337"/>
                    </a:moveTo>
                    <a:cubicBezTo>
                      <a:pt x="39284" y="23668"/>
                      <a:pt x="34851" y="19056"/>
                      <a:pt x="29179" y="19056"/>
                    </a:cubicBezTo>
                    <a:cubicBezTo>
                      <a:pt x="23149" y="19056"/>
                      <a:pt x="19066" y="24017"/>
                      <a:pt x="19066" y="29162"/>
                    </a:cubicBezTo>
                    <a:cubicBezTo>
                      <a:pt x="19066" y="34831"/>
                      <a:pt x="23499" y="39436"/>
                      <a:pt x="29179" y="39436"/>
                    </a:cubicBezTo>
                    <a:cubicBezTo>
                      <a:pt x="35200" y="39436"/>
                      <a:pt x="39284" y="34473"/>
                      <a:pt x="39284" y="293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48" name="Forme libre : forme 225747">
                <a:extLst>
                  <a:ext uri="{FF2B5EF4-FFF2-40B4-BE49-F238E27FC236}">
                    <a16:creationId xmlns:a16="http://schemas.microsoft.com/office/drawing/2014/main" id="{267D48D9-1E2E-41DC-8B33-43BD7FC3078F}"/>
                  </a:ext>
                </a:extLst>
              </p:cNvPr>
              <p:cNvSpPr/>
              <p:nvPr>
                <p:custDataLst>
                  <p:tags r:id="rId73"/>
                </p:custDataLst>
              </p:nvPr>
            </p:nvSpPr>
            <p:spPr>
              <a:xfrm>
                <a:off x="7717802" y="-12723476"/>
                <a:ext cx="127107" cy="177853"/>
              </a:xfrm>
              <a:custGeom>
                <a:avLst/>
                <a:gdLst>
                  <a:gd name="connsiteX0" fmla="*/ 122665 w 127106"/>
                  <a:gd name="connsiteY0" fmla="*/ 43692 h 177852"/>
                  <a:gd name="connsiteX1" fmla="*/ 93581 w 127106"/>
                  <a:gd name="connsiteY1" fmla="*/ 19056 h 177852"/>
                  <a:gd name="connsiteX2" fmla="*/ 46949 w 127106"/>
                  <a:gd name="connsiteY2" fmla="*/ 64606 h 177852"/>
                  <a:gd name="connsiteX3" fmla="*/ 19113 w 127106"/>
                  <a:gd name="connsiteY3" fmla="*/ 176249 h 177852"/>
                  <a:gd name="connsiteX4" fmla="*/ 21591 w 127106"/>
                  <a:gd name="connsiteY4" fmla="*/ 178377 h 177852"/>
                  <a:gd name="connsiteX5" fmla="*/ 24959 w 127106"/>
                  <a:gd name="connsiteY5" fmla="*/ 177138 h 177852"/>
                  <a:gd name="connsiteX6" fmla="*/ 36844 w 127106"/>
                  <a:gd name="connsiteY6" fmla="*/ 129817 h 177852"/>
                  <a:gd name="connsiteX7" fmla="*/ 63441 w 127106"/>
                  <a:gd name="connsiteY7" fmla="*/ 145592 h 177852"/>
                  <a:gd name="connsiteX8" fmla="*/ 116278 w 127106"/>
                  <a:gd name="connsiteY8" fmla="*/ 100582 h 177852"/>
                  <a:gd name="connsiteX9" fmla="*/ 102447 w 127106"/>
                  <a:gd name="connsiteY9" fmla="*/ 73642 h 177852"/>
                  <a:gd name="connsiteX10" fmla="*/ 122665 w 127106"/>
                  <a:gd name="connsiteY10" fmla="*/ 43692 h 177852"/>
                  <a:gd name="connsiteX11" fmla="*/ 87551 w 127106"/>
                  <a:gd name="connsiteY11" fmla="*/ 73467 h 177852"/>
                  <a:gd name="connsiteX12" fmla="*/ 78511 w 127106"/>
                  <a:gd name="connsiteY12" fmla="*/ 74706 h 177852"/>
                  <a:gd name="connsiteX13" fmla="*/ 70177 w 127106"/>
                  <a:gd name="connsiteY13" fmla="*/ 73816 h 177852"/>
                  <a:gd name="connsiteX14" fmla="*/ 78511 w 127106"/>
                  <a:gd name="connsiteY14" fmla="*/ 72578 h 177852"/>
                  <a:gd name="connsiteX15" fmla="*/ 87551 w 127106"/>
                  <a:gd name="connsiteY15" fmla="*/ 73467 h 177852"/>
                  <a:gd name="connsiteX16" fmla="*/ 110955 w 127106"/>
                  <a:gd name="connsiteY16" fmla="*/ 40501 h 177852"/>
                  <a:gd name="connsiteX17" fmla="*/ 95353 w 127106"/>
                  <a:gd name="connsiteY17" fmla="*/ 69919 h 177852"/>
                  <a:gd name="connsiteX18" fmla="*/ 78686 w 127106"/>
                  <a:gd name="connsiteY18" fmla="*/ 67616 h 177852"/>
                  <a:gd name="connsiteX19" fmla="*/ 63616 w 127106"/>
                  <a:gd name="connsiteY19" fmla="*/ 74349 h 177852"/>
                  <a:gd name="connsiteX20" fmla="*/ 78153 w 127106"/>
                  <a:gd name="connsiteY20" fmla="*/ 79493 h 177852"/>
                  <a:gd name="connsiteX21" fmla="*/ 95003 w 127106"/>
                  <a:gd name="connsiteY21" fmla="*/ 77009 h 177852"/>
                  <a:gd name="connsiteX22" fmla="*/ 103154 w 127106"/>
                  <a:gd name="connsiteY22" fmla="*/ 95795 h 177852"/>
                  <a:gd name="connsiteX23" fmla="*/ 63973 w 127106"/>
                  <a:gd name="connsiteY23" fmla="*/ 140630 h 177852"/>
                  <a:gd name="connsiteX24" fmla="*/ 40561 w 127106"/>
                  <a:gd name="connsiteY24" fmla="*/ 118304 h 177852"/>
                  <a:gd name="connsiteX25" fmla="*/ 41094 w 127106"/>
                  <a:gd name="connsiteY25" fmla="*/ 113158 h 177852"/>
                  <a:gd name="connsiteX26" fmla="*/ 52796 w 127106"/>
                  <a:gd name="connsiteY26" fmla="*/ 66020 h 177852"/>
                  <a:gd name="connsiteX27" fmla="*/ 93224 w 127106"/>
                  <a:gd name="connsiteY27" fmla="*/ 24018 h 177852"/>
                  <a:gd name="connsiteX28" fmla="*/ 110955 w 127106"/>
                  <a:gd name="connsiteY28" fmla="*/ 40501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27106" h="177852">
                    <a:moveTo>
                      <a:pt x="122665" y="43692"/>
                    </a:moveTo>
                    <a:cubicBezTo>
                      <a:pt x="122665" y="28100"/>
                      <a:pt x="109184" y="19056"/>
                      <a:pt x="93581" y="19056"/>
                    </a:cubicBezTo>
                    <a:cubicBezTo>
                      <a:pt x="69288" y="19056"/>
                      <a:pt x="51381" y="46702"/>
                      <a:pt x="46949" y="64606"/>
                    </a:cubicBezTo>
                    <a:lnTo>
                      <a:pt x="19113" y="176249"/>
                    </a:lnTo>
                    <a:cubicBezTo>
                      <a:pt x="18755" y="177487"/>
                      <a:pt x="20526" y="178377"/>
                      <a:pt x="21591" y="178377"/>
                    </a:cubicBezTo>
                    <a:cubicBezTo>
                      <a:pt x="23188" y="178377"/>
                      <a:pt x="24610" y="178202"/>
                      <a:pt x="24959" y="177138"/>
                    </a:cubicBezTo>
                    <a:lnTo>
                      <a:pt x="36844" y="129817"/>
                    </a:lnTo>
                    <a:cubicBezTo>
                      <a:pt x="40561" y="137971"/>
                      <a:pt x="49078" y="145592"/>
                      <a:pt x="63441" y="145592"/>
                    </a:cubicBezTo>
                    <a:cubicBezTo>
                      <a:pt x="88258" y="145592"/>
                      <a:pt x="116278" y="127697"/>
                      <a:pt x="116278" y="100582"/>
                    </a:cubicBezTo>
                    <a:cubicBezTo>
                      <a:pt x="116278" y="90125"/>
                      <a:pt x="111487" y="79493"/>
                      <a:pt x="102447" y="73642"/>
                    </a:cubicBezTo>
                    <a:cubicBezTo>
                      <a:pt x="111138" y="68148"/>
                      <a:pt x="122665" y="58048"/>
                      <a:pt x="122665" y="43692"/>
                    </a:cubicBezTo>
                    <a:close/>
                    <a:moveTo>
                      <a:pt x="87551" y="73467"/>
                    </a:moveTo>
                    <a:cubicBezTo>
                      <a:pt x="84890" y="73999"/>
                      <a:pt x="83651" y="74706"/>
                      <a:pt x="78511" y="74706"/>
                    </a:cubicBezTo>
                    <a:cubicBezTo>
                      <a:pt x="75675" y="74706"/>
                      <a:pt x="71417" y="74531"/>
                      <a:pt x="70177" y="73816"/>
                    </a:cubicBezTo>
                    <a:cubicBezTo>
                      <a:pt x="71949" y="72752"/>
                      <a:pt x="76915" y="72578"/>
                      <a:pt x="78511" y="72578"/>
                    </a:cubicBezTo>
                    <a:cubicBezTo>
                      <a:pt x="81172" y="72578"/>
                      <a:pt x="85073" y="72752"/>
                      <a:pt x="87551" y="73467"/>
                    </a:cubicBezTo>
                    <a:close/>
                    <a:moveTo>
                      <a:pt x="110955" y="40501"/>
                    </a:moveTo>
                    <a:cubicBezTo>
                      <a:pt x="110955" y="49894"/>
                      <a:pt x="106348" y="63717"/>
                      <a:pt x="95353" y="69919"/>
                    </a:cubicBezTo>
                    <a:cubicBezTo>
                      <a:pt x="91984" y="68855"/>
                      <a:pt x="88616" y="67616"/>
                      <a:pt x="78686" y="67616"/>
                    </a:cubicBezTo>
                    <a:cubicBezTo>
                      <a:pt x="72482" y="67616"/>
                      <a:pt x="63616" y="67973"/>
                      <a:pt x="63616" y="74349"/>
                    </a:cubicBezTo>
                    <a:cubicBezTo>
                      <a:pt x="63616" y="78780"/>
                      <a:pt x="69113" y="79493"/>
                      <a:pt x="78153" y="79493"/>
                    </a:cubicBezTo>
                    <a:cubicBezTo>
                      <a:pt x="84183" y="79493"/>
                      <a:pt x="89506" y="78605"/>
                      <a:pt x="95003" y="77009"/>
                    </a:cubicBezTo>
                    <a:cubicBezTo>
                      <a:pt x="100318" y="80732"/>
                      <a:pt x="103154" y="87997"/>
                      <a:pt x="103154" y="95795"/>
                    </a:cubicBezTo>
                    <a:cubicBezTo>
                      <a:pt x="103154" y="121488"/>
                      <a:pt x="85605" y="140630"/>
                      <a:pt x="63973" y="140630"/>
                    </a:cubicBezTo>
                    <a:cubicBezTo>
                      <a:pt x="50317" y="140630"/>
                      <a:pt x="40561" y="132301"/>
                      <a:pt x="40561" y="118304"/>
                    </a:cubicBezTo>
                    <a:cubicBezTo>
                      <a:pt x="40561" y="116525"/>
                      <a:pt x="40744" y="114754"/>
                      <a:pt x="41094" y="113158"/>
                    </a:cubicBezTo>
                    <a:lnTo>
                      <a:pt x="52796" y="66020"/>
                    </a:lnTo>
                    <a:cubicBezTo>
                      <a:pt x="57054" y="49187"/>
                      <a:pt x="72656" y="24018"/>
                      <a:pt x="93224" y="24018"/>
                    </a:cubicBezTo>
                    <a:cubicBezTo>
                      <a:pt x="103687" y="24018"/>
                      <a:pt x="110955" y="29695"/>
                      <a:pt x="110955" y="4050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49" name="Forme libre : forme 225748">
                <a:extLst>
                  <a:ext uri="{FF2B5EF4-FFF2-40B4-BE49-F238E27FC236}">
                    <a16:creationId xmlns:a16="http://schemas.microsoft.com/office/drawing/2014/main" id="{04E9026F-53D1-4322-BF57-DB6DAC927EFD}"/>
                  </a:ext>
                </a:extLst>
              </p:cNvPr>
              <p:cNvSpPr/>
              <p:nvPr>
                <p:custDataLst>
                  <p:tags r:id="rId74"/>
                </p:custDataLst>
              </p:nvPr>
            </p:nvSpPr>
            <p:spPr>
              <a:xfrm>
                <a:off x="8280945" y="-12829636"/>
                <a:ext cx="152528" cy="152445"/>
              </a:xfrm>
              <a:custGeom>
                <a:avLst/>
                <a:gdLst>
                  <a:gd name="connsiteX0" fmla="*/ 103394 w 152528"/>
                  <a:gd name="connsiteY0" fmla="*/ 35253 h 152445"/>
                  <a:gd name="connsiteX1" fmla="*/ 80093 w 152528"/>
                  <a:gd name="connsiteY1" fmla="*/ 19056 h 152445"/>
                  <a:gd name="connsiteX2" fmla="*/ 19066 w 152528"/>
                  <a:gd name="connsiteY2" fmla="*/ 93206 h 152445"/>
                  <a:gd name="connsiteX3" fmla="*/ 52750 w 152528"/>
                  <a:gd name="connsiteY3" fmla="*/ 133708 h 152445"/>
                  <a:gd name="connsiteX4" fmla="*/ 85662 w 152528"/>
                  <a:gd name="connsiteY4" fmla="*/ 114723 h 152445"/>
                  <a:gd name="connsiteX5" fmla="*/ 108708 w 152528"/>
                  <a:gd name="connsiteY5" fmla="*/ 133708 h 152445"/>
                  <a:gd name="connsiteX6" fmla="*/ 127448 w 152528"/>
                  <a:gd name="connsiteY6" fmla="*/ 119780 h 152445"/>
                  <a:gd name="connsiteX7" fmla="*/ 135043 w 152528"/>
                  <a:gd name="connsiteY7" fmla="*/ 94731 h 152445"/>
                  <a:gd name="connsiteX8" fmla="*/ 132008 w 152528"/>
                  <a:gd name="connsiteY8" fmla="*/ 92197 h 152445"/>
                  <a:gd name="connsiteX9" fmla="*/ 128457 w 152528"/>
                  <a:gd name="connsiteY9" fmla="*/ 96755 h 152445"/>
                  <a:gd name="connsiteX10" fmla="*/ 109217 w 152528"/>
                  <a:gd name="connsiteY10" fmla="*/ 128133 h 152445"/>
                  <a:gd name="connsiteX11" fmla="*/ 101622 w 152528"/>
                  <a:gd name="connsiteY11" fmla="*/ 116494 h 152445"/>
                  <a:gd name="connsiteX12" fmla="*/ 104911 w 152528"/>
                  <a:gd name="connsiteY12" fmla="*/ 97763 h 152445"/>
                  <a:gd name="connsiteX13" fmla="*/ 110480 w 152528"/>
                  <a:gd name="connsiteY13" fmla="*/ 74984 h 152445"/>
                  <a:gd name="connsiteX14" fmla="*/ 119599 w 152528"/>
                  <a:gd name="connsiteY14" fmla="*/ 39557 h 152445"/>
                  <a:gd name="connsiteX15" fmla="*/ 121371 w 152528"/>
                  <a:gd name="connsiteY15" fmla="*/ 30950 h 152445"/>
                  <a:gd name="connsiteX16" fmla="*/ 114023 w 152528"/>
                  <a:gd name="connsiteY16" fmla="*/ 24113 h 152445"/>
                  <a:gd name="connsiteX17" fmla="*/ 103394 w 152528"/>
                  <a:gd name="connsiteY17" fmla="*/ 35253 h 152445"/>
                  <a:gd name="connsiteX18" fmla="*/ 86933 w 152528"/>
                  <a:gd name="connsiteY18" fmla="*/ 100804 h 152445"/>
                  <a:gd name="connsiteX19" fmla="*/ 81865 w 152528"/>
                  <a:gd name="connsiteY19" fmla="*/ 110166 h 152445"/>
                  <a:gd name="connsiteX20" fmla="*/ 53250 w 152528"/>
                  <a:gd name="connsiteY20" fmla="*/ 128133 h 152445"/>
                  <a:gd name="connsiteX21" fmla="*/ 37044 w 152528"/>
                  <a:gd name="connsiteY21" fmla="*/ 104346 h 152445"/>
                  <a:gd name="connsiteX22" fmla="*/ 50970 w 152528"/>
                  <a:gd name="connsiteY22" fmla="*/ 48917 h 152445"/>
                  <a:gd name="connsiteX23" fmla="*/ 80348 w 152528"/>
                  <a:gd name="connsiteY23" fmla="*/ 24621 h 152445"/>
                  <a:gd name="connsiteX24" fmla="*/ 100351 w 152528"/>
                  <a:gd name="connsiteY24" fmla="*/ 46893 h 152445"/>
                  <a:gd name="connsiteX25" fmla="*/ 99596 w 152528"/>
                  <a:gd name="connsiteY25" fmla="*/ 51197 h 152445"/>
                  <a:gd name="connsiteX26" fmla="*/ 86933 w 152528"/>
                  <a:gd name="connsiteY26" fmla="*/ 100804 h 1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2528" h="152445">
                    <a:moveTo>
                      <a:pt x="103394" y="35253"/>
                    </a:moveTo>
                    <a:cubicBezTo>
                      <a:pt x="98834" y="25891"/>
                      <a:pt x="91493" y="19056"/>
                      <a:pt x="80093" y="19056"/>
                    </a:cubicBezTo>
                    <a:cubicBezTo>
                      <a:pt x="50470" y="19056"/>
                      <a:pt x="19066" y="56261"/>
                      <a:pt x="19066" y="93206"/>
                    </a:cubicBezTo>
                    <a:cubicBezTo>
                      <a:pt x="19066" y="117001"/>
                      <a:pt x="32992" y="133708"/>
                      <a:pt x="52750" y="133708"/>
                    </a:cubicBezTo>
                    <a:cubicBezTo>
                      <a:pt x="57809" y="133708"/>
                      <a:pt x="70473" y="132690"/>
                      <a:pt x="85662" y="114723"/>
                    </a:cubicBezTo>
                    <a:cubicBezTo>
                      <a:pt x="87688" y="125354"/>
                      <a:pt x="96553" y="133708"/>
                      <a:pt x="108708" y="133708"/>
                    </a:cubicBezTo>
                    <a:cubicBezTo>
                      <a:pt x="117574" y="133708"/>
                      <a:pt x="123397" y="127880"/>
                      <a:pt x="127448" y="119780"/>
                    </a:cubicBezTo>
                    <a:cubicBezTo>
                      <a:pt x="131754" y="110674"/>
                      <a:pt x="135043" y="95230"/>
                      <a:pt x="135043" y="94731"/>
                    </a:cubicBezTo>
                    <a:cubicBezTo>
                      <a:pt x="135043" y="92197"/>
                      <a:pt x="132763" y="92197"/>
                      <a:pt x="132008" y="92197"/>
                    </a:cubicBezTo>
                    <a:cubicBezTo>
                      <a:pt x="129474" y="92197"/>
                      <a:pt x="129220" y="93206"/>
                      <a:pt x="128457" y="96755"/>
                    </a:cubicBezTo>
                    <a:cubicBezTo>
                      <a:pt x="124159" y="113207"/>
                      <a:pt x="119599" y="128133"/>
                      <a:pt x="109217" y="128133"/>
                    </a:cubicBezTo>
                    <a:cubicBezTo>
                      <a:pt x="102377" y="128133"/>
                      <a:pt x="101622" y="121559"/>
                      <a:pt x="101622" y="116494"/>
                    </a:cubicBezTo>
                    <a:cubicBezTo>
                      <a:pt x="101622" y="110927"/>
                      <a:pt x="102122" y="108903"/>
                      <a:pt x="104911" y="97763"/>
                    </a:cubicBezTo>
                    <a:cubicBezTo>
                      <a:pt x="107699" y="87132"/>
                      <a:pt x="108200" y="84608"/>
                      <a:pt x="110480" y="74984"/>
                    </a:cubicBezTo>
                    <a:lnTo>
                      <a:pt x="119599" y="39557"/>
                    </a:lnTo>
                    <a:cubicBezTo>
                      <a:pt x="121371" y="32467"/>
                      <a:pt x="121371" y="31966"/>
                      <a:pt x="121371" y="30950"/>
                    </a:cubicBezTo>
                    <a:cubicBezTo>
                      <a:pt x="121371" y="26647"/>
                      <a:pt x="118329" y="24113"/>
                      <a:pt x="114023" y="24113"/>
                    </a:cubicBezTo>
                    <a:cubicBezTo>
                      <a:pt x="107945" y="24113"/>
                      <a:pt x="104149" y="29688"/>
                      <a:pt x="103394" y="35253"/>
                    </a:cubicBezTo>
                    <a:close/>
                    <a:moveTo>
                      <a:pt x="86933" y="100804"/>
                    </a:moveTo>
                    <a:cubicBezTo>
                      <a:pt x="85662" y="105361"/>
                      <a:pt x="85662" y="105862"/>
                      <a:pt x="81865" y="110166"/>
                    </a:cubicBezTo>
                    <a:cubicBezTo>
                      <a:pt x="70727" y="124084"/>
                      <a:pt x="60344" y="128133"/>
                      <a:pt x="53250" y="128133"/>
                    </a:cubicBezTo>
                    <a:cubicBezTo>
                      <a:pt x="40587" y="128133"/>
                      <a:pt x="37044" y="114215"/>
                      <a:pt x="37044" y="104346"/>
                    </a:cubicBezTo>
                    <a:cubicBezTo>
                      <a:pt x="37044" y="91690"/>
                      <a:pt x="45147" y="60557"/>
                      <a:pt x="50970" y="48917"/>
                    </a:cubicBezTo>
                    <a:cubicBezTo>
                      <a:pt x="58826" y="33991"/>
                      <a:pt x="70218" y="24621"/>
                      <a:pt x="80348" y="24621"/>
                    </a:cubicBezTo>
                    <a:cubicBezTo>
                      <a:pt x="96808" y="24621"/>
                      <a:pt x="100351" y="45377"/>
                      <a:pt x="100351" y="46893"/>
                    </a:cubicBezTo>
                    <a:cubicBezTo>
                      <a:pt x="100351" y="48410"/>
                      <a:pt x="99842" y="49934"/>
                      <a:pt x="99596" y="51197"/>
                    </a:cubicBezTo>
                    <a:lnTo>
                      <a:pt x="86933" y="10080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50" name="Forme libre : forme 225749">
                <a:extLst>
                  <a:ext uri="{FF2B5EF4-FFF2-40B4-BE49-F238E27FC236}">
                    <a16:creationId xmlns:a16="http://schemas.microsoft.com/office/drawing/2014/main" id="{8479B713-9543-468C-AC3D-247624C5B0CD}"/>
                  </a:ext>
                </a:extLst>
              </p:cNvPr>
              <p:cNvSpPr/>
              <p:nvPr>
                <p:custDataLst>
                  <p:tags r:id="rId75"/>
                </p:custDataLst>
              </p:nvPr>
            </p:nvSpPr>
            <p:spPr>
              <a:xfrm>
                <a:off x="8418368" y="-12934405"/>
                <a:ext cx="101685" cy="177853"/>
              </a:xfrm>
              <a:custGeom>
                <a:avLst/>
                <a:gdLst>
                  <a:gd name="connsiteX0" fmla="*/ 53997 w 101685"/>
                  <a:gd name="connsiteY0" fmla="*/ 69736 h 177852"/>
                  <a:gd name="connsiteX1" fmla="*/ 63744 w 101685"/>
                  <a:gd name="connsiteY1" fmla="*/ 71690 h 177852"/>
                  <a:gd name="connsiteX2" fmla="*/ 77043 w 101685"/>
                  <a:gd name="connsiteY2" fmla="*/ 74349 h 177852"/>
                  <a:gd name="connsiteX3" fmla="*/ 84669 w 101685"/>
                  <a:gd name="connsiteY3" fmla="*/ 67433 h 177852"/>
                  <a:gd name="connsiteX4" fmla="*/ 77043 w 101685"/>
                  <a:gd name="connsiteY4" fmla="*/ 60526 h 177852"/>
                  <a:gd name="connsiteX5" fmla="*/ 63744 w 101685"/>
                  <a:gd name="connsiteY5" fmla="*/ 63178 h 177852"/>
                  <a:gd name="connsiteX6" fmla="*/ 53997 w 101685"/>
                  <a:gd name="connsiteY6" fmla="*/ 65132 h 177852"/>
                  <a:gd name="connsiteX7" fmla="*/ 56476 w 101685"/>
                  <a:gd name="connsiteY7" fmla="*/ 45988 h 177852"/>
                  <a:gd name="connsiteX8" fmla="*/ 58779 w 101685"/>
                  <a:gd name="connsiteY8" fmla="*/ 27202 h 177852"/>
                  <a:gd name="connsiteX9" fmla="*/ 51868 w 101685"/>
                  <a:gd name="connsiteY9" fmla="*/ 19056 h 177852"/>
                  <a:gd name="connsiteX10" fmla="*/ 44948 w 101685"/>
                  <a:gd name="connsiteY10" fmla="*/ 27202 h 177852"/>
                  <a:gd name="connsiteX11" fmla="*/ 47435 w 101685"/>
                  <a:gd name="connsiteY11" fmla="*/ 47942 h 177852"/>
                  <a:gd name="connsiteX12" fmla="*/ 49739 w 101685"/>
                  <a:gd name="connsiteY12" fmla="*/ 65132 h 177852"/>
                  <a:gd name="connsiteX13" fmla="*/ 39983 w 101685"/>
                  <a:gd name="connsiteY13" fmla="*/ 63178 h 177852"/>
                  <a:gd name="connsiteX14" fmla="*/ 26684 w 101685"/>
                  <a:gd name="connsiteY14" fmla="*/ 60526 h 177852"/>
                  <a:gd name="connsiteX15" fmla="*/ 19066 w 101685"/>
                  <a:gd name="connsiteY15" fmla="*/ 67433 h 177852"/>
                  <a:gd name="connsiteX16" fmla="*/ 26684 w 101685"/>
                  <a:gd name="connsiteY16" fmla="*/ 74349 h 177852"/>
                  <a:gd name="connsiteX17" fmla="*/ 39983 w 101685"/>
                  <a:gd name="connsiteY17" fmla="*/ 71690 h 177852"/>
                  <a:gd name="connsiteX18" fmla="*/ 49739 w 101685"/>
                  <a:gd name="connsiteY18" fmla="*/ 69736 h 177852"/>
                  <a:gd name="connsiteX19" fmla="*/ 47260 w 101685"/>
                  <a:gd name="connsiteY19" fmla="*/ 83559 h 177852"/>
                  <a:gd name="connsiteX20" fmla="*/ 44948 w 101685"/>
                  <a:gd name="connsiteY20" fmla="*/ 105005 h 177852"/>
                  <a:gd name="connsiteX21" fmla="*/ 48849 w 101685"/>
                  <a:gd name="connsiteY21" fmla="*/ 179084 h 177852"/>
                  <a:gd name="connsiteX22" fmla="*/ 51868 w 101685"/>
                  <a:gd name="connsiteY22" fmla="*/ 181736 h 177852"/>
                  <a:gd name="connsiteX23" fmla="*/ 55061 w 101685"/>
                  <a:gd name="connsiteY23" fmla="*/ 178194 h 177852"/>
                  <a:gd name="connsiteX24" fmla="*/ 57183 w 101685"/>
                  <a:gd name="connsiteY24" fmla="*/ 151786 h 177852"/>
                  <a:gd name="connsiteX25" fmla="*/ 58779 w 101685"/>
                  <a:gd name="connsiteY25" fmla="*/ 105005 h 177852"/>
                  <a:gd name="connsiteX26" fmla="*/ 56300 w 101685"/>
                  <a:gd name="connsiteY26" fmla="*/ 83210 h 177852"/>
                  <a:gd name="connsiteX27" fmla="*/ 53997 w 101685"/>
                  <a:gd name="connsiteY27" fmla="*/ 69736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01685" h="177852">
                    <a:moveTo>
                      <a:pt x="53997" y="69736"/>
                    </a:moveTo>
                    <a:cubicBezTo>
                      <a:pt x="56650" y="70094"/>
                      <a:pt x="58430" y="70268"/>
                      <a:pt x="63744" y="71690"/>
                    </a:cubicBezTo>
                    <a:cubicBezTo>
                      <a:pt x="69425" y="73286"/>
                      <a:pt x="73674" y="74349"/>
                      <a:pt x="77043" y="74349"/>
                    </a:cubicBezTo>
                    <a:cubicBezTo>
                      <a:pt x="83962" y="74349"/>
                      <a:pt x="84669" y="69029"/>
                      <a:pt x="84669" y="67433"/>
                    </a:cubicBezTo>
                    <a:cubicBezTo>
                      <a:pt x="84669" y="66020"/>
                      <a:pt x="83962" y="60526"/>
                      <a:pt x="77043" y="60526"/>
                    </a:cubicBezTo>
                    <a:cubicBezTo>
                      <a:pt x="73674" y="60526"/>
                      <a:pt x="69425" y="61590"/>
                      <a:pt x="63744" y="63178"/>
                    </a:cubicBezTo>
                    <a:cubicBezTo>
                      <a:pt x="58430" y="64598"/>
                      <a:pt x="56650" y="64773"/>
                      <a:pt x="53997" y="65132"/>
                    </a:cubicBezTo>
                    <a:cubicBezTo>
                      <a:pt x="54346" y="58930"/>
                      <a:pt x="55594" y="51482"/>
                      <a:pt x="56476" y="45988"/>
                    </a:cubicBezTo>
                    <a:cubicBezTo>
                      <a:pt x="57183" y="42447"/>
                      <a:pt x="58779" y="33411"/>
                      <a:pt x="58779" y="27202"/>
                    </a:cubicBezTo>
                    <a:cubicBezTo>
                      <a:pt x="58779" y="21890"/>
                      <a:pt x="56300" y="19056"/>
                      <a:pt x="51868" y="19056"/>
                    </a:cubicBezTo>
                    <a:cubicBezTo>
                      <a:pt x="48142" y="19056"/>
                      <a:pt x="44948" y="21002"/>
                      <a:pt x="44948" y="27202"/>
                    </a:cubicBezTo>
                    <a:cubicBezTo>
                      <a:pt x="44948" y="33054"/>
                      <a:pt x="46370" y="41915"/>
                      <a:pt x="47435" y="47942"/>
                    </a:cubicBezTo>
                    <a:cubicBezTo>
                      <a:pt x="47784" y="49886"/>
                      <a:pt x="49381" y="58572"/>
                      <a:pt x="49739" y="65132"/>
                    </a:cubicBezTo>
                    <a:cubicBezTo>
                      <a:pt x="47078" y="64773"/>
                      <a:pt x="45306" y="64598"/>
                      <a:pt x="39983" y="63178"/>
                    </a:cubicBezTo>
                    <a:cubicBezTo>
                      <a:pt x="34311" y="61590"/>
                      <a:pt x="30053" y="60526"/>
                      <a:pt x="26684" y="60526"/>
                    </a:cubicBezTo>
                    <a:cubicBezTo>
                      <a:pt x="19774" y="60526"/>
                      <a:pt x="19066" y="65837"/>
                      <a:pt x="19066" y="67433"/>
                    </a:cubicBezTo>
                    <a:cubicBezTo>
                      <a:pt x="19066" y="68855"/>
                      <a:pt x="19774" y="74349"/>
                      <a:pt x="26684" y="74349"/>
                    </a:cubicBezTo>
                    <a:cubicBezTo>
                      <a:pt x="30053" y="74349"/>
                      <a:pt x="34311" y="73286"/>
                      <a:pt x="39983" y="71690"/>
                    </a:cubicBezTo>
                    <a:cubicBezTo>
                      <a:pt x="45306" y="70268"/>
                      <a:pt x="47078" y="70094"/>
                      <a:pt x="49739" y="69736"/>
                    </a:cubicBezTo>
                    <a:cubicBezTo>
                      <a:pt x="49381" y="74166"/>
                      <a:pt x="48142" y="79836"/>
                      <a:pt x="47260" y="83559"/>
                    </a:cubicBezTo>
                    <a:cubicBezTo>
                      <a:pt x="44948" y="94548"/>
                      <a:pt x="44948" y="95787"/>
                      <a:pt x="44948" y="105005"/>
                    </a:cubicBezTo>
                    <a:cubicBezTo>
                      <a:pt x="44948" y="139210"/>
                      <a:pt x="48317" y="175534"/>
                      <a:pt x="48849" y="179084"/>
                    </a:cubicBezTo>
                    <a:cubicBezTo>
                      <a:pt x="49032" y="180680"/>
                      <a:pt x="49381" y="181736"/>
                      <a:pt x="51868" y="181736"/>
                    </a:cubicBezTo>
                    <a:cubicBezTo>
                      <a:pt x="54529" y="181736"/>
                      <a:pt x="54704" y="180680"/>
                      <a:pt x="55061" y="178194"/>
                    </a:cubicBezTo>
                    <a:cubicBezTo>
                      <a:pt x="55061" y="178020"/>
                      <a:pt x="56476" y="162601"/>
                      <a:pt x="57183" y="151786"/>
                    </a:cubicBezTo>
                    <a:cubicBezTo>
                      <a:pt x="58072" y="136192"/>
                      <a:pt x="58779" y="120599"/>
                      <a:pt x="58779" y="105005"/>
                    </a:cubicBezTo>
                    <a:cubicBezTo>
                      <a:pt x="58779" y="95787"/>
                      <a:pt x="58779" y="94548"/>
                      <a:pt x="56300" y="83210"/>
                    </a:cubicBezTo>
                    <a:cubicBezTo>
                      <a:pt x="55944" y="81256"/>
                      <a:pt x="54346" y="74166"/>
                      <a:pt x="53997" y="6973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51" name="Forme libre : forme 225750">
                <a:extLst>
                  <a:ext uri="{FF2B5EF4-FFF2-40B4-BE49-F238E27FC236}">
                    <a16:creationId xmlns:a16="http://schemas.microsoft.com/office/drawing/2014/main" id="{3C95A403-E083-49CE-8021-8463876A9723}"/>
                  </a:ext>
                </a:extLst>
              </p:cNvPr>
              <p:cNvSpPr/>
              <p:nvPr>
                <p:custDataLst>
                  <p:tags r:id="rId76"/>
                </p:custDataLst>
              </p:nvPr>
            </p:nvSpPr>
            <p:spPr>
              <a:xfrm>
                <a:off x="8415707" y="-12733345"/>
                <a:ext cx="127107" cy="101630"/>
              </a:xfrm>
              <a:custGeom>
                <a:avLst/>
                <a:gdLst>
                  <a:gd name="connsiteX0" fmla="*/ 105062 w 127106"/>
                  <a:gd name="connsiteY0" fmla="*/ 72220 h 101630"/>
                  <a:gd name="connsiteX1" fmla="*/ 127933 w 127106"/>
                  <a:gd name="connsiteY1" fmla="*/ 29861 h 101630"/>
                  <a:gd name="connsiteX2" fmla="*/ 124922 w 127106"/>
                  <a:gd name="connsiteY2" fmla="*/ 27558 h 101630"/>
                  <a:gd name="connsiteX3" fmla="*/ 121197 w 127106"/>
                  <a:gd name="connsiteY3" fmla="*/ 31989 h 101630"/>
                  <a:gd name="connsiteX4" fmla="*/ 104704 w 127106"/>
                  <a:gd name="connsiteY4" fmla="*/ 64066 h 101630"/>
                  <a:gd name="connsiteX5" fmla="*/ 103823 w 127106"/>
                  <a:gd name="connsiteY5" fmla="*/ 47940 h 101630"/>
                  <a:gd name="connsiteX6" fmla="*/ 70131 w 127106"/>
                  <a:gd name="connsiteY6" fmla="*/ 19056 h 101630"/>
                  <a:gd name="connsiteX7" fmla="*/ 19066 w 127106"/>
                  <a:gd name="connsiteY7" fmla="*/ 68146 h 101630"/>
                  <a:gd name="connsiteX8" fmla="*/ 51510 w 127106"/>
                  <a:gd name="connsiteY8" fmla="*/ 98978 h 101630"/>
                  <a:gd name="connsiteX9" fmla="*/ 92470 w 127106"/>
                  <a:gd name="connsiteY9" fmla="*/ 83916 h 101630"/>
                  <a:gd name="connsiteX10" fmla="*/ 110917 w 127106"/>
                  <a:gd name="connsiteY10" fmla="*/ 98978 h 101630"/>
                  <a:gd name="connsiteX11" fmla="*/ 127584 w 127106"/>
                  <a:gd name="connsiteY11" fmla="*/ 86575 h 101630"/>
                  <a:gd name="connsiteX12" fmla="*/ 124564 w 127106"/>
                  <a:gd name="connsiteY12" fmla="*/ 84448 h 101630"/>
                  <a:gd name="connsiteX13" fmla="*/ 121554 w 127106"/>
                  <a:gd name="connsiteY13" fmla="*/ 86219 h 101630"/>
                  <a:gd name="connsiteX14" fmla="*/ 111449 w 127106"/>
                  <a:gd name="connsiteY14" fmla="*/ 94016 h 101630"/>
                  <a:gd name="connsiteX15" fmla="*/ 105062 w 127106"/>
                  <a:gd name="connsiteY15" fmla="*/ 72220 h 101630"/>
                  <a:gd name="connsiteX16" fmla="*/ 91231 w 127106"/>
                  <a:gd name="connsiteY16" fmla="*/ 78246 h 101630"/>
                  <a:gd name="connsiteX17" fmla="*/ 52042 w 127106"/>
                  <a:gd name="connsiteY17" fmla="*/ 94016 h 101630"/>
                  <a:gd name="connsiteX18" fmla="*/ 33779 w 127106"/>
                  <a:gd name="connsiteY18" fmla="*/ 74348 h 101630"/>
                  <a:gd name="connsiteX19" fmla="*/ 45488 w 127106"/>
                  <a:gd name="connsiteY19" fmla="*/ 37658 h 101630"/>
                  <a:gd name="connsiteX20" fmla="*/ 69956 w 127106"/>
                  <a:gd name="connsiteY20" fmla="*/ 24018 h 101630"/>
                  <a:gd name="connsiteX21" fmla="*/ 89634 w 127106"/>
                  <a:gd name="connsiteY21" fmla="*/ 48647 h 101630"/>
                  <a:gd name="connsiteX22" fmla="*/ 91231 w 127106"/>
                  <a:gd name="connsiteY22" fmla="*/ 78246 h 101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7106" h="101630">
                    <a:moveTo>
                      <a:pt x="105062" y="72220"/>
                    </a:moveTo>
                    <a:cubicBezTo>
                      <a:pt x="121371" y="55381"/>
                      <a:pt x="127933" y="31814"/>
                      <a:pt x="127933" y="29861"/>
                    </a:cubicBezTo>
                    <a:cubicBezTo>
                      <a:pt x="127933" y="27558"/>
                      <a:pt x="125804" y="27558"/>
                      <a:pt x="124922" y="27558"/>
                    </a:cubicBezTo>
                    <a:cubicBezTo>
                      <a:pt x="122436" y="27558"/>
                      <a:pt x="122436" y="28090"/>
                      <a:pt x="121197" y="31989"/>
                    </a:cubicBezTo>
                    <a:cubicBezTo>
                      <a:pt x="118003" y="43685"/>
                      <a:pt x="112156" y="54498"/>
                      <a:pt x="104704" y="64066"/>
                    </a:cubicBezTo>
                    <a:cubicBezTo>
                      <a:pt x="104529" y="61407"/>
                      <a:pt x="104172" y="49536"/>
                      <a:pt x="103823" y="47940"/>
                    </a:cubicBezTo>
                    <a:cubicBezTo>
                      <a:pt x="101161" y="30393"/>
                      <a:pt x="87863" y="19056"/>
                      <a:pt x="70131" y="19056"/>
                    </a:cubicBezTo>
                    <a:cubicBezTo>
                      <a:pt x="44066" y="19056"/>
                      <a:pt x="19066" y="43336"/>
                      <a:pt x="19066" y="68146"/>
                    </a:cubicBezTo>
                    <a:cubicBezTo>
                      <a:pt x="19066" y="84448"/>
                      <a:pt x="30943" y="98978"/>
                      <a:pt x="51510" y="98978"/>
                    </a:cubicBezTo>
                    <a:cubicBezTo>
                      <a:pt x="67827" y="98978"/>
                      <a:pt x="82540" y="91538"/>
                      <a:pt x="92470" y="83916"/>
                    </a:cubicBezTo>
                    <a:cubicBezTo>
                      <a:pt x="96553" y="96849"/>
                      <a:pt x="105594" y="98978"/>
                      <a:pt x="110917" y="98978"/>
                    </a:cubicBezTo>
                    <a:cubicBezTo>
                      <a:pt x="121197" y="98978"/>
                      <a:pt x="127584" y="90299"/>
                      <a:pt x="127584" y="86575"/>
                    </a:cubicBezTo>
                    <a:cubicBezTo>
                      <a:pt x="127584" y="84448"/>
                      <a:pt x="125454" y="84448"/>
                      <a:pt x="124564" y="84448"/>
                    </a:cubicBezTo>
                    <a:cubicBezTo>
                      <a:pt x="122261" y="84448"/>
                      <a:pt x="121903" y="85155"/>
                      <a:pt x="121554" y="86219"/>
                    </a:cubicBezTo>
                    <a:cubicBezTo>
                      <a:pt x="119067" y="92951"/>
                      <a:pt x="113570" y="94016"/>
                      <a:pt x="111449" y="94016"/>
                    </a:cubicBezTo>
                    <a:cubicBezTo>
                      <a:pt x="108962" y="94016"/>
                      <a:pt x="105951" y="94016"/>
                      <a:pt x="105062" y="72220"/>
                    </a:cubicBezTo>
                    <a:close/>
                    <a:moveTo>
                      <a:pt x="91231" y="78246"/>
                    </a:moveTo>
                    <a:cubicBezTo>
                      <a:pt x="73857" y="92419"/>
                      <a:pt x="58787" y="94016"/>
                      <a:pt x="52042" y="94016"/>
                    </a:cubicBezTo>
                    <a:cubicBezTo>
                      <a:pt x="40341" y="94016"/>
                      <a:pt x="33779" y="86219"/>
                      <a:pt x="33779" y="74348"/>
                    </a:cubicBezTo>
                    <a:cubicBezTo>
                      <a:pt x="33779" y="69204"/>
                      <a:pt x="36265" y="49894"/>
                      <a:pt x="45488" y="37658"/>
                    </a:cubicBezTo>
                    <a:cubicBezTo>
                      <a:pt x="53639" y="27027"/>
                      <a:pt x="63744" y="24018"/>
                      <a:pt x="69956" y="24018"/>
                    </a:cubicBezTo>
                    <a:cubicBezTo>
                      <a:pt x="84137" y="24018"/>
                      <a:pt x="88220" y="37658"/>
                      <a:pt x="89634" y="48647"/>
                    </a:cubicBezTo>
                    <a:cubicBezTo>
                      <a:pt x="90699" y="56269"/>
                      <a:pt x="90341" y="68853"/>
                      <a:pt x="91231" y="7824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52" name="Forme libre : forme 225751">
                <a:extLst>
                  <a:ext uri="{FF2B5EF4-FFF2-40B4-BE49-F238E27FC236}">
                    <a16:creationId xmlns:a16="http://schemas.microsoft.com/office/drawing/2014/main" id="{F8994309-A1ED-4204-BD09-A2F6741E1DB2}"/>
                  </a:ext>
                </a:extLst>
              </p:cNvPr>
              <p:cNvSpPr/>
              <p:nvPr>
                <p:custDataLst>
                  <p:tags r:id="rId77"/>
                </p:custDataLst>
              </p:nvPr>
            </p:nvSpPr>
            <p:spPr>
              <a:xfrm>
                <a:off x="8562446" y="-12896204"/>
                <a:ext cx="152528" cy="254075"/>
              </a:xfrm>
              <a:custGeom>
                <a:avLst/>
                <a:gdLst>
                  <a:gd name="connsiteX0" fmla="*/ 98580 w 152528"/>
                  <a:gd name="connsiteY0" fmla="*/ 96255 h 254075"/>
                  <a:gd name="connsiteX1" fmla="*/ 120362 w 152528"/>
                  <a:gd name="connsiteY1" fmla="*/ 96255 h 254075"/>
                  <a:gd name="connsiteX2" fmla="*/ 127957 w 152528"/>
                  <a:gd name="connsiteY2" fmla="*/ 91189 h 254075"/>
                  <a:gd name="connsiteX3" fmla="*/ 121117 w 152528"/>
                  <a:gd name="connsiteY3" fmla="*/ 88402 h 254075"/>
                  <a:gd name="connsiteX4" fmla="*/ 100105 w 152528"/>
                  <a:gd name="connsiteY4" fmla="*/ 88402 h 254075"/>
                  <a:gd name="connsiteX5" fmla="*/ 105419 w 152528"/>
                  <a:gd name="connsiteY5" fmla="*/ 59557 h 254075"/>
                  <a:gd name="connsiteX6" fmla="*/ 111497 w 152528"/>
                  <a:gd name="connsiteY6" fmla="*/ 33236 h 254075"/>
                  <a:gd name="connsiteX7" fmla="*/ 123397 w 152528"/>
                  <a:gd name="connsiteY7" fmla="*/ 24629 h 254075"/>
                  <a:gd name="connsiteX8" fmla="*/ 135806 w 152528"/>
                  <a:gd name="connsiteY8" fmla="*/ 29187 h 254075"/>
                  <a:gd name="connsiteX9" fmla="*/ 122134 w 152528"/>
                  <a:gd name="connsiteY9" fmla="*/ 42850 h 254075"/>
                  <a:gd name="connsiteX10" fmla="*/ 131500 w 152528"/>
                  <a:gd name="connsiteY10" fmla="*/ 51704 h 254075"/>
                  <a:gd name="connsiteX11" fmla="*/ 145426 w 152528"/>
                  <a:gd name="connsiteY11" fmla="*/ 36523 h 254075"/>
                  <a:gd name="connsiteX12" fmla="*/ 123397 w 152528"/>
                  <a:gd name="connsiteY12" fmla="*/ 19056 h 254075"/>
                  <a:gd name="connsiteX13" fmla="*/ 91239 w 152528"/>
                  <a:gd name="connsiteY13" fmla="*/ 48672 h 254075"/>
                  <a:gd name="connsiteX14" fmla="*/ 82882 w 152528"/>
                  <a:gd name="connsiteY14" fmla="*/ 88402 h 254075"/>
                  <a:gd name="connsiteX15" fmla="*/ 65412 w 152528"/>
                  <a:gd name="connsiteY15" fmla="*/ 88402 h 254075"/>
                  <a:gd name="connsiteX16" fmla="*/ 57810 w 152528"/>
                  <a:gd name="connsiteY16" fmla="*/ 93214 h 254075"/>
                  <a:gd name="connsiteX17" fmla="*/ 64904 w 152528"/>
                  <a:gd name="connsiteY17" fmla="*/ 96255 h 254075"/>
                  <a:gd name="connsiteX18" fmla="*/ 81619 w 152528"/>
                  <a:gd name="connsiteY18" fmla="*/ 96255 h 254075"/>
                  <a:gd name="connsiteX19" fmla="*/ 62624 w 152528"/>
                  <a:gd name="connsiteY19" fmla="*/ 196226 h 254075"/>
                  <a:gd name="connsiteX20" fmla="*/ 40595 w 152528"/>
                  <a:gd name="connsiteY20" fmla="*/ 243802 h 254075"/>
                  <a:gd name="connsiteX21" fmla="*/ 28440 w 152528"/>
                  <a:gd name="connsiteY21" fmla="*/ 239252 h 254075"/>
                  <a:gd name="connsiteX22" fmla="*/ 42366 w 152528"/>
                  <a:gd name="connsiteY22" fmla="*/ 225579 h 254075"/>
                  <a:gd name="connsiteX23" fmla="*/ 33000 w 152528"/>
                  <a:gd name="connsiteY23" fmla="*/ 216726 h 254075"/>
                  <a:gd name="connsiteX24" fmla="*/ 19066 w 152528"/>
                  <a:gd name="connsiteY24" fmla="*/ 231907 h 254075"/>
                  <a:gd name="connsiteX25" fmla="*/ 40595 w 152528"/>
                  <a:gd name="connsiteY25" fmla="*/ 249375 h 254075"/>
                  <a:gd name="connsiteX26" fmla="*/ 69210 w 152528"/>
                  <a:gd name="connsiteY26" fmla="*/ 224825 h 254075"/>
                  <a:gd name="connsiteX27" fmla="*/ 83391 w 152528"/>
                  <a:gd name="connsiteY27" fmla="*/ 176479 h 254075"/>
                  <a:gd name="connsiteX28" fmla="*/ 98580 w 152528"/>
                  <a:gd name="connsiteY28" fmla="*/ 96255 h 25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52528" h="254075">
                    <a:moveTo>
                      <a:pt x="98580" y="96255"/>
                    </a:moveTo>
                    <a:lnTo>
                      <a:pt x="120362" y="96255"/>
                    </a:lnTo>
                    <a:cubicBezTo>
                      <a:pt x="125422" y="96255"/>
                      <a:pt x="127957" y="96255"/>
                      <a:pt x="127957" y="91189"/>
                    </a:cubicBezTo>
                    <a:cubicBezTo>
                      <a:pt x="127957" y="88402"/>
                      <a:pt x="125422" y="88402"/>
                      <a:pt x="121117" y="88402"/>
                    </a:cubicBezTo>
                    <a:lnTo>
                      <a:pt x="100105" y="88402"/>
                    </a:lnTo>
                    <a:lnTo>
                      <a:pt x="105419" y="59557"/>
                    </a:lnTo>
                    <a:cubicBezTo>
                      <a:pt x="106436" y="54238"/>
                      <a:pt x="109979" y="36269"/>
                      <a:pt x="111497" y="33236"/>
                    </a:cubicBezTo>
                    <a:cubicBezTo>
                      <a:pt x="113777" y="28424"/>
                      <a:pt x="118083" y="24629"/>
                      <a:pt x="123397" y="24629"/>
                    </a:cubicBezTo>
                    <a:cubicBezTo>
                      <a:pt x="124414" y="24629"/>
                      <a:pt x="131000" y="24629"/>
                      <a:pt x="135806" y="29187"/>
                    </a:cubicBezTo>
                    <a:cubicBezTo>
                      <a:pt x="124668" y="30195"/>
                      <a:pt x="122134" y="39056"/>
                      <a:pt x="122134" y="42850"/>
                    </a:cubicBezTo>
                    <a:cubicBezTo>
                      <a:pt x="122134" y="48672"/>
                      <a:pt x="126694" y="51704"/>
                      <a:pt x="131500" y="51704"/>
                    </a:cubicBezTo>
                    <a:cubicBezTo>
                      <a:pt x="138086" y="51704"/>
                      <a:pt x="145426" y="46138"/>
                      <a:pt x="145426" y="36523"/>
                    </a:cubicBezTo>
                    <a:cubicBezTo>
                      <a:pt x="145426" y="24883"/>
                      <a:pt x="133780" y="19056"/>
                      <a:pt x="123397" y="19056"/>
                    </a:cubicBezTo>
                    <a:cubicBezTo>
                      <a:pt x="114793" y="19056"/>
                      <a:pt x="98834" y="23613"/>
                      <a:pt x="91239" y="48672"/>
                    </a:cubicBezTo>
                    <a:cubicBezTo>
                      <a:pt x="89722" y="53983"/>
                      <a:pt x="88959" y="56516"/>
                      <a:pt x="82882" y="88402"/>
                    </a:cubicBezTo>
                    <a:lnTo>
                      <a:pt x="65412" y="88402"/>
                    </a:lnTo>
                    <a:cubicBezTo>
                      <a:pt x="60598" y="88402"/>
                      <a:pt x="57810" y="88402"/>
                      <a:pt x="57810" y="93214"/>
                    </a:cubicBezTo>
                    <a:cubicBezTo>
                      <a:pt x="57810" y="96255"/>
                      <a:pt x="60090" y="96255"/>
                      <a:pt x="64904" y="96255"/>
                    </a:cubicBezTo>
                    <a:lnTo>
                      <a:pt x="81619" y="96255"/>
                    </a:lnTo>
                    <a:lnTo>
                      <a:pt x="62624" y="196226"/>
                    </a:lnTo>
                    <a:cubicBezTo>
                      <a:pt x="58065" y="220776"/>
                      <a:pt x="53758" y="243802"/>
                      <a:pt x="40595" y="243802"/>
                    </a:cubicBezTo>
                    <a:cubicBezTo>
                      <a:pt x="39578" y="243802"/>
                      <a:pt x="33247" y="243802"/>
                      <a:pt x="28440" y="239252"/>
                    </a:cubicBezTo>
                    <a:cubicBezTo>
                      <a:pt x="40086" y="238489"/>
                      <a:pt x="42366" y="229373"/>
                      <a:pt x="42366" y="225579"/>
                    </a:cubicBezTo>
                    <a:cubicBezTo>
                      <a:pt x="42366" y="219759"/>
                      <a:pt x="37806" y="216726"/>
                      <a:pt x="33000" y="216726"/>
                    </a:cubicBezTo>
                    <a:cubicBezTo>
                      <a:pt x="26414" y="216726"/>
                      <a:pt x="19066" y="222293"/>
                      <a:pt x="19066" y="231907"/>
                    </a:cubicBezTo>
                    <a:cubicBezTo>
                      <a:pt x="19066" y="243301"/>
                      <a:pt x="30212" y="249375"/>
                      <a:pt x="40595" y="249375"/>
                    </a:cubicBezTo>
                    <a:cubicBezTo>
                      <a:pt x="54521" y="249375"/>
                      <a:pt x="64650" y="234440"/>
                      <a:pt x="69210" y="224825"/>
                    </a:cubicBezTo>
                    <a:cubicBezTo>
                      <a:pt x="77313" y="208874"/>
                      <a:pt x="83136" y="178250"/>
                      <a:pt x="83391" y="176479"/>
                    </a:cubicBezTo>
                    <a:lnTo>
                      <a:pt x="98580" y="962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53" name="Forme libre : forme 225752">
                <a:extLst>
                  <a:ext uri="{FF2B5EF4-FFF2-40B4-BE49-F238E27FC236}">
                    <a16:creationId xmlns:a16="http://schemas.microsoft.com/office/drawing/2014/main" id="{C58F2E2C-C163-4876-AAFF-310EAA3255E4}"/>
                  </a:ext>
                </a:extLst>
              </p:cNvPr>
              <p:cNvSpPr/>
              <p:nvPr>
                <p:custDataLst>
                  <p:tags r:id="rId78"/>
                </p:custDataLst>
              </p:nvPr>
            </p:nvSpPr>
            <p:spPr>
              <a:xfrm>
                <a:off x="8684735" y="-12802802"/>
                <a:ext cx="101685" cy="152445"/>
              </a:xfrm>
              <a:custGeom>
                <a:avLst/>
                <a:gdLst>
                  <a:gd name="connsiteX0" fmla="*/ 54172 w 101685"/>
                  <a:gd name="connsiteY0" fmla="*/ 24375 h 152445"/>
                  <a:gd name="connsiteX1" fmla="*/ 54886 w 101685"/>
                  <a:gd name="connsiteY1" fmla="*/ 21532 h 152445"/>
                  <a:gd name="connsiteX2" fmla="*/ 52051 w 101685"/>
                  <a:gd name="connsiteY2" fmla="*/ 19056 h 152445"/>
                  <a:gd name="connsiteX3" fmla="*/ 29354 w 101685"/>
                  <a:gd name="connsiteY3" fmla="*/ 20827 h 152445"/>
                  <a:gd name="connsiteX4" fmla="*/ 25453 w 101685"/>
                  <a:gd name="connsiteY4" fmla="*/ 24899 h 152445"/>
                  <a:gd name="connsiteX5" fmla="*/ 30061 w 101685"/>
                  <a:gd name="connsiteY5" fmla="*/ 27385 h 152445"/>
                  <a:gd name="connsiteX6" fmla="*/ 38570 w 101685"/>
                  <a:gd name="connsiteY6" fmla="*/ 30044 h 152445"/>
                  <a:gd name="connsiteX7" fmla="*/ 35733 w 101685"/>
                  <a:gd name="connsiteY7" fmla="*/ 42446 h 152445"/>
                  <a:gd name="connsiteX8" fmla="*/ 31658 w 101685"/>
                  <a:gd name="connsiteY8" fmla="*/ 58755 h 152445"/>
                  <a:gd name="connsiteX9" fmla="*/ 19956 w 101685"/>
                  <a:gd name="connsiteY9" fmla="*/ 105893 h 152445"/>
                  <a:gd name="connsiteX10" fmla="*/ 19066 w 101685"/>
                  <a:gd name="connsiteY10" fmla="*/ 114573 h 152445"/>
                  <a:gd name="connsiteX11" fmla="*/ 45131 w 101685"/>
                  <a:gd name="connsiteY11" fmla="*/ 143814 h 152445"/>
                  <a:gd name="connsiteX12" fmla="*/ 90882 w 101685"/>
                  <a:gd name="connsiteY12" fmla="*/ 93484 h 152445"/>
                  <a:gd name="connsiteX13" fmla="*/ 64284 w 101685"/>
                  <a:gd name="connsiteY13" fmla="*/ 63893 h 152445"/>
                  <a:gd name="connsiteX14" fmla="*/ 41937 w 101685"/>
                  <a:gd name="connsiteY14" fmla="*/ 73634 h 152445"/>
                  <a:gd name="connsiteX15" fmla="*/ 54172 w 101685"/>
                  <a:gd name="connsiteY15" fmla="*/ 24375 h 152445"/>
                  <a:gd name="connsiteX16" fmla="*/ 45306 w 101685"/>
                  <a:gd name="connsiteY16" fmla="*/ 138851 h 152445"/>
                  <a:gd name="connsiteX17" fmla="*/ 31658 w 101685"/>
                  <a:gd name="connsiteY17" fmla="*/ 120780 h 152445"/>
                  <a:gd name="connsiteX18" fmla="*/ 38220 w 101685"/>
                  <a:gd name="connsiteY18" fmla="*/ 88173 h 152445"/>
                  <a:gd name="connsiteX19" fmla="*/ 42653 w 101685"/>
                  <a:gd name="connsiteY19" fmla="*/ 80549 h 152445"/>
                  <a:gd name="connsiteX20" fmla="*/ 63752 w 101685"/>
                  <a:gd name="connsiteY20" fmla="*/ 68855 h 152445"/>
                  <a:gd name="connsiteX21" fmla="*/ 76693 w 101685"/>
                  <a:gd name="connsiteY21" fmla="*/ 86044 h 152445"/>
                  <a:gd name="connsiteX22" fmla="*/ 67470 w 101685"/>
                  <a:gd name="connsiteY22" fmla="*/ 121663 h 152445"/>
                  <a:gd name="connsiteX23" fmla="*/ 45306 w 101685"/>
                  <a:gd name="connsiteY23" fmla="*/ 138851 h 1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1685" h="152445">
                    <a:moveTo>
                      <a:pt x="54172" y="24375"/>
                    </a:moveTo>
                    <a:cubicBezTo>
                      <a:pt x="54355" y="24018"/>
                      <a:pt x="54886" y="21715"/>
                      <a:pt x="54886" y="21532"/>
                    </a:cubicBezTo>
                    <a:cubicBezTo>
                      <a:pt x="54886" y="20651"/>
                      <a:pt x="54172" y="19056"/>
                      <a:pt x="52051" y="19056"/>
                    </a:cubicBezTo>
                    <a:cubicBezTo>
                      <a:pt x="48499" y="19056"/>
                      <a:pt x="33787" y="20468"/>
                      <a:pt x="29354" y="20827"/>
                    </a:cubicBezTo>
                    <a:cubicBezTo>
                      <a:pt x="27932" y="21000"/>
                      <a:pt x="25453" y="21183"/>
                      <a:pt x="25453" y="24899"/>
                    </a:cubicBezTo>
                    <a:cubicBezTo>
                      <a:pt x="25453" y="27385"/>
                      <a:pt x="27932" y="27385"/>
                      <a:pt x="30061" y="27385"/>
                    </a:cubicBezTo>
                    <a:cubicBezTo>
                      <a:pt x="38570" y="27385"/>
                      <a:pt x="38570" y="28624"/>
                      <a:pt x="38570" y="30044"/>
                    </a:cubicBezTo>
                    <a:cubicBezTo>
                      <a:pt x="38570" y="31283"/>
                      <a:pt x="36798" y="38373"/>
                      <a:pt x="35733" y="42446"/>
                    </a:cubicBezTo>
                    <a:lnTo>
                      <a:pt x="31658" y="58755"/>
                    </a:lnTo>
                    <a:cubicBezTo>
                      <a:pt x="30061" y="64773"/>
                      <a:pt x="20306" y="103592"/>
                      <a:pt x="19956" y="105893"/>
                    </a:cubicBezTo>
                    <a:cubicBezTo>
                      <a:pt x="19066" y="110142"/>
                      <a:pt x="19066" y="112451"/>
                      <a:pt x="19066" y="114573"/>
                    </a:cubicBezTo>
                    <a:cubicBezTo>
                      <a:pt x="19066" y="132476"/>
                      <a:pt x="30418" y="143814"/>
                      <a:pt x="45131" y="143814"/>
                    </a:cubicBezTo>
                    <a:cubicBezTo>
                      <a:pt x="67295" y="143814"/>
                      <a:pt x="90882" y="119717"/>
                      <a:pt x="90882" y="93484"/>
                    </a:cubicBezTo>
                    <a:cubicBezTo>
                      <a:pt x="90882" y="72752"/>
                      <a:pt x="76518" y="63893"/>
                      <a:pt x="64284" y="63893"/>
                    </a:cubicBezTo>
                    <a:cubicBezTo>
                      <a:pt x="55061" y="63893"/>
                      <a:pt x="47260" y="69029"/>
                      <a:pt x="41937" y="73634"/>
                    </a:cubicBezTo>
                    <a:lnTo>
                      <a:pt x="54172" y="24375"/>
                    </a:lnTo>
                    <a:close/>
                    <a:moveTo>
                      <a:pt x="45306" y="138851"/>
                    </a:moveTo>
                    <a:cubicBezTo>
                      <a:pt x="36623" y="138851"/>
                      <a:pt x="31658" y="131229"/>
                      <a:pt x="31658" y="120780"/>
                    </a:cubicBezTo>
                    <a:cubicBezTo>
                      <a:pt x="31658" y="114222"/>
                      <a:pt x="33255" y="108196"/>
                      <a:pt x="38220" y="88173"/>
                    </a:cubicBezTo>
                    <a:cubicBezTo>
                      <a:pt x="39284" y="84806"/>
                      <a:pt x="39284" y="84448"/>
                      <a:pt x="42653" y="80549"/>
                    </a:cubicBezTo>
                    <a:cubicBezTo>
                      <a:pt x="49389" y="72752"/>
                      <a:pt x="57365" y="68855"/>
                      <a:pt x="63752" y="68855"/>
                    </a:cubicBezTo>
                    <a:cubicBezTo>
                      <a:pt x="70664" y="68855"/>
                      <a:pt x="76693" y="73991"/>
                      <a:pt x="76693" y="86044"/>
                    </a:cubicBezTo>
                    <a:cubicBezTo>
                      <a:pt x="76693" y="93309"/>
                      <a:pt x="72792" y="111388"/>
                      <a:pt x="67470" y="121663"/>
                    </a:cubicBezTo>
                    <a:cubicBezTo>
                      <a:pt x="63220" y="130349"/>
                      <a:pt x="54355" y="138851"/>
                      <a:pt x="45306" y="13885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54" name="Forme libre : forme 225753">
                <a:extLst>
                  <a:ext uri="{FF2B5EF4-FFF2-40B4-BE49-F238E27FC236}">
                    <a16:creationId xmlns:a16="http://schemas.microsoft.com/office/drawing/2014/main" id="{6EB1AE87-C69A-43EB-8CA5-3FA71820CED2}"/>
                  </a:ext>
                </a:extLst>
              </p:cNvPr>
              <p:cNvSpPr/>
              <p:nvPr>
                <p:custDataLst>
                  <p:tags r:id="rId79"/>
                </p:custDataLst>
              </p:nvPr>
            </p:nvSpPr>
            <p:spPr>
              <a:xfrm>
                <a:off x="9209942" y="-12829636"/>
                <a:ext cx="152528" cy="152445"/>
              </a:xfrm>
              <a:custGeom>
                <a:avLst/>
                <a:gdLst>
                  <a:gd name="connsiteX0" fmla="*/ 103394 w 152528"/>
                  <a:gd name="connsiteY0" fmla="*/ 35253 h 152445"/>
                  <a:gd name="connsiteX1" fmla="*/ 80093 w 152528"/>
                  <a:gd name="connsiteY1" fmla="*/ 19056 h 152445"/>
                  <a:gd name="connsiteX2" fmla="*/ 19066 w 152528"/>
                  <a:gd name="connsiteY2" fmla="*/ 93206 h 152445"/>
                  <a:gd name="connsiteX3" fmla="*/ 52750 w 152528"/>
                  <a:gd name="connsiteY3" fmla="*/ 133708 h 152445"/>
                  <a:gd name="connsiteX4" fmla="*/ 85662 w 152528"/>
                  <a:gd name="connsiteY4" fmla="*/ 114723 h 152445"/>
                  <a:gd name="connsiteX5" fmla="*/ 108708 w 152528"/>
                  <a:gd name="connsiteY5" fmla="*/ 133708 h 152445"/>
                  <a:gd name="connsiteX6" fmla="*/ 127449 w 152528"/>
                  <a:gd name="connsiteY6" fmla="*/ 119780 h 152445"/>
                  <a:gd name="connsiteX7" fmla="*/ 135043 w 152528"/>
                  <a:gd name="connsiteY7" fmla="*/ 94731 h 152445"/>
                  <a:gd name="connsiteX8" fmla="*/ 132008 w 152528"/>
                  <a:gd name="connsiteY8" fmla="*/ 92197 h 152445"/>
                  <a:gd name="connsiteX9" fmla="*/ 128457 w 152528"/>
                  <a:gd name="connsiteY9" fmla="*/ 96755 h 152445"/>
                  <a:gd name="connsiteX10" fmla="*/ 109217 w 152528"/>
                  <a:gd name="connsiteY10" fmla="*/ 128134 h 152445"/>
                  <a:gd name="connsiteX11" fmla="*/ 101622 w 152528"/>
                  <a:gd name="connsiteY11" fmla="*/ 116494 h 152445"/>
                  <a:gd name="connsiteX12" fmla="*/ 104911 w 152528"/>
                  <a:gd name="connsiteY12" fmla="*/ 97763 h 152445"/>
                  <a:gd name="connsiteX13" fmla="*/ 110480 w 152528"/>
                  <a:gd name="connsiteY13" fmla="*/ 74984 h 152445"/>
                  <a:gd name="connsiteX14" fmla="*/ 119599 w 152528"/>
                  <a:gd name="connsiteY14" fmla="*/ 39557 h 152445"/>
                  <a:gd name="connsiteX15" fmla="*/ 121371 w 152528"/>
                  <a:gd name="connsiteY15" fmla="*/ 30950 h 152445"/>
                  <a:gd name="connsiteX16" fmla="*/ 114023 w 152528"/>
                  <a:gd name="connsiteY16" fmla="*/ 24113 h 152445"/>
                  <a:gd name="connsiteX17" fmla="*/ 103394 w 152528"/>
                  <a:gd name="connsiteY17" fmla="*/ 35253 h 152445"/>
                  <a:gd name="connsiteX18" fmla="*/ 86934 w 152528"/>
                  <a:gd name="connsiteY18" fmla="*/ 100804 h 152445"/>
                  <a:gd name="connsiteX19" fmla="*/ 81865 w 152528"/>
                  <a:gd name="connsiteY19" fmla="*/ 110166 h 152445"/>
                  <a:gd name="connsiteX20" fmla="*/ 53250 w 152528"/>
                  <a:gd name="connsiteY20" fmla="*/ 128134 h 152445"/>
                  <a:gd name="connsiteX21" fmla="*/ 37044 w 152528"/>
                  <a:gd name="connsiteY21" fmla="*/ 104346 h 152445"/>
                  <a:gd name="connsiteX22" fmla="*/ 50970 w 152528"/>
                  <a:gd name="connsiteY22" fmla="*/ 48917 h 152445"/>
                  <a:gd name="connsiteX23" fmla="*/ 80348 w 152528"/>
                  <a:gd name="connsiteY23" fmla="*/ 24621 h 152445"/>
                  <a:gd name="connsiteX24" fmla="*/ 100351 w 152528"/>
                  <a:gd name="connsiteY24" fmla="*/ 46893 h 152445"/>
                  <a:gd name="connsiteX25" fmla="*/ 99596 w 152528"/>
                  <a:gd name="connsiteY25" fmla="*/ 51197 h 152445"/>
                  <a:gd name="connsiteX26" fmla="*/ 86934 w 152528"/>
                  <a:gd name="connsiteY26" fmla="*/ 100804 h 1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2528" h="152445">
                    <a:moveTo>
                      <a:pt x="103394" y="35253"/>
                    </a:moveTo>
                    <a:cubicBezTo>
                      <a:pt x="98834" y="25891"/>
                      <a:pt x="91493" y="19056"/>
                      <a:pt x="80093" y="19056"/>
                    </a:cubicBezTo>
                    <a:cubicBezTo>
                      <a:pt x="50470" y="19056"/>
                      <a:pt x="19066" y="56261"/>
                      <a:pt x="19066" y="93206"/>
                    </a:cubicBezTo>
                    <a:cubicBezTo>
                      <a:pt x="19066" y="117001"/>
                      <a:pt x="32992" y="133708"/>
                      <a:pt x="52750" y="133708"/>
                    </a:cubicBezTo>
                    <a:cubicBezTo>
                      <a:pt x="57810" y="133708"/>
                      <a:pt x="70473" y="132690"/>
                      <a:pt x="85662" y="114723"/>
                    </a:cubicBezTo>
                    <a:cubicBezTo>
                      <a:pt x="87688" y="125355"/>
                      <a:pt x="96553" y="133708"/>
                      <a:pt x="108708" y="133708"/>
                    </a:cubicBezTo>
                    <a:cubicBezTo>
                      <a:pt x="117574" y="133708"/>
                      <a:pt x="123397" y="127880"/>
                      <a:pt x="127449" y="119780"/>
                    </a:cubicBezTo>
                    <a:cubicBezTo>
                      <a:pt x="131754" y="110674"/>
                      <a:pt x="135043" y="95230"/>
                      <a:pt x="135043" y="94731"/>
                    </a:cubicBezTo>
                    <a:cubicBezTo>
                      <a:pt x="135043" y="92197"/>
                      <a:pt x="132763" y="92197"/>
                      <a:pt x="132008" y="92197"/>
                    </a:cubicBezTo>
                    <a:cubicBezTo>
                      <a:pt x="129474" y="92197"/>
                      <a:pt x="129220" y="93206"/>
                      <a:pt x="128457" y="96755"/>
                    </a:cubicBezTo>
                    <a:cubicBezTo>
                      <a:pt x="124159" y="113207"/>
                      <a:pt x="119599" y="128134"/>
                      <a:pt x="109217" y="128134"/>
                    </a:cubicBezTo>
                    <a:cubicBezTo>
                      <a:pt x="102377" y="128134"/>
                      <a:pt x="101622" y="121559"/>
                      <a:pt x="101622" y="116494"/>
                    </a:cubicBezTo>
                    <a:cubicBezTo>
                      <a:pt x="101622" y="110927"/>
                      <a:pt x="102122" y="108903"/>
                      <a:pt x="104911" y="97763"/>
                    </a:cubicBezTo>
                    <a:cubicBezTo>
                      <a:pt x="107699" y="87132"/>
                      <a:pt x="108200" y="84608"/>
                      <a:pt x="110480" y="74984"/>
                    </a:cubicBezTo>
                    <a:lnTo>
                      <a:pt x="119599" y="39557"/>
                    </a:lnTo>
                    <a:cubicBezTo>
                      <a:pt x="121371" y="32467"/>
                      <a:pt x="121371" y="31966"/>
                      <a:pt x="121371" y="30950"/>
                    </a:cubicBezTo>
                    <a:cubicBezTo>
                      <a:pt x="121371" y="26647"/>
                      <a:pt x="118329" y="24113"/>
                      <a:pt x="114023" y="24113"/>
                    </a:cubicBezTo>
                    <a:cubicBezTo>
                      <a:pt x="107945" y="24113"/>
                      <a:pt x="104149" y="29688"/>
                      <a:pt x="103394" y="35253"/>
                    </a:cubicBezTo>
                    <a:close/>
                    <a:moveTo>
                      <a:pt x="86934" y="100804"/>
                    </a:moveTo>
                    <a:cubicBezTo>
                      <a:pt x="85662" y="105361"/>
                      <a:pt x="85662" y="105862"/>
                      <a:pt x="81865" y="110166"/>
                    </a:cubicBezTo>
                    <a:cubicBezTo>
                      <a:pt x="70727" y="124084"/>
                      <a:pt x="60344" y="128134"/>
                      <a:pt x="53250" y="128134"/>
                    </a:cubicBezTo>
                    <a:cubicBezTo>
                      <a:pt x="40587" y="128134"/>
                      <a:pt x="37044" y="114215"/>
                      <a:pt x="37044" y="104346"/>
                    </a:cubicBezTo>
                    <a:cubicBezTo>
                      <a:pt x="37044" y="91690"/>
                      <a:pt x="45147" y="60557"/>
                      <a:pt x="50970" y="48917"/>
                    </a:cubicBezTo>
                    <a:cubicBezTo>
                      <a:pt x="58826" y="33991"/>
                      <a:pt x="70219" y="24621"/>
                      <a:pt x="80348" y="24621"/>
                    </a:cubicBezTo>
                    <a:cubicBezTo>
                      <a:pt x="96808" y="24621"/>
                      <a:pt x="100351" y="45377"/>
                      <a:pt x="100351" y="46893"/>
                    </a:cubicBezTo>
                    <a:cubicBezTo>
                      <a:pt x="100351" y="48410"/>
                      <a:pt x="99842" y="49934"/>
                      <a:pt x="99596" y="51197"/>
                    </a:cubicBezTo>
                    <a:lnTo>
                      <a:pt x="86934" y="10080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55" name="Forme libre : forme 225754">
                <a:extLst>
                  <a:ext uri="{FF2B5EF4-FFF2-40B4-BE49-F238E27FC236}">
                    <a16:creationId xmlns:a16="http://schemas.microsoft.com/office/drawing/2014/main" id="{722D9E6C-8D09-4500-882A-3CDD061B14D6}"/>
                  </a:ext>
                </a:extLst>
              </p:cNvPr>
              <p:cNvSpPr/>
              <p:nvPr>
                <p:custDataLst>
                  <p:tags r:id="rId80"/>
                </p:custDataLst>
              </p:nvPr>
            </p:nvSpPr>
            <p:spPr>
              <a:xfrm>
                <a:off x="9347340" y="-12934405"/>
                <a:ext cx="101685" cy="177853"/>
              </a:xfrm>
              <a:custGeom>
                <a:avLst/>
                <a:gdLst>
                  <a:gd name="connsiteX0" fmla="*/ 53997 w 101685"/>
                  <a:gd name="connsiteY0" fmla="*/ 69736 h 177852"/>
                  <a:gd name="connsiteX1" fmla="*/ 63744 w 101685"/>
                  <a:gd name="connsiteY1" fmla="*/ 71690 h 177852"/>
                  <a:gd name="connsiteX2" fmla="*/ 77043 w 101685"/>
                  <a:gd name="connsiteY2" fmla="*/ 74349 h 177852"/>
                  <a:gd name="connsiteX3" fmla="*/ 84669 w 101685"/>
                  <a:gd name="connsiteY3" fmla="*/ 67433 h 177852"/>
                  <a:gd name="connsiteX4" fmla="*/ 77043 w 101685"/>
                  <a:gd name="connsiteY4" fmla="*/ 60526 h 177852"/>
                  <a:gd name="connsiteX5" fmla="*/ 63744 w 101685"/>
                  <a:gd name="connsiteY5" fmla="*/ 63178 h 177852"/>
                  <a:gd name="connsiteX6" fmla="*/ 53997 w 101685"/>
                  <a:gd name="connsiteY6" fmla="*/ 65132 h 177852"/>
                  <a:gd name="connsiteX7" fmla="*/ 56476 w 101685"/>
                  <a:gd name="connsiteY7" fmla="*/ 45988 h 177852"/>
                  <a:gd name="connsiteX8" fmla="*/ 58779 w 101685"/>
                  <a:gd name="connsiteY8" fmla="*/ 27202 h 177852"/>
                  <a:gd name="connsiteX9" fmla="*/ 51868 w 101685"/>
                  <a:gd name="connsiteY9" fmla="*/ 19056 h 177852"/>
                  <a:gd name="connsiteX10" fmla="*/ 44948 w 101685"/>
                  <a:gd name="connsiteY10" fmla="*/ 27202 h 177852"/>
                  <a:gd name="connsiteX11" fmla="*/ 47435 w 101685"/>
                  <a:gd name="connsiteY11" fmla="*/ 47942 h 177852"/>
                  <a:gd name="connsiteX12" fmla="*/ 49739 w 101685"/>
                  <a:gd name="connsiteY12" fmla="*/ 65132 h 177852"/>
                  <a:gd name="connsiteX13" fmla="*/ 39983 w 101685"/>
                  <a:gd name="connsiteY13" fmla="*/ 63178 h 177852"/>
                  <a:gd name="connsiteX14" fmla="*/ 26685 w 101685"/>
                  <a:gd name="connsiteY14" fmla="*/ 60526 h 177852"/>
                  <a:gd name="connsiteX15" fmla="*/ 19066 w 101685"/>
                  <a:gd name="connsiteY15" fmla="*/ 67433 h 177852"/>
                  <a:gd name="connsiteX16" fmla="*/ 26685 w 101685"/>
                  <a:gd name="connsiteY16" fmla="*/ 74349 h 177852"/>
                  <a:gd name="connsiteX17" fmla="*/ 39983 w 101685"/>
                  <a:gd name="connsiteY17" fmla="*/ 71690 h 177852"/>
                  <a:gd name="connsiteX18" fmla="*/ 49739 w 101685"/>
                  <a:gd name="connsiteY18" fmla="*/ 69736 h 177852"/>
                  <a:gd name="connsiteX19" fmla="*/ 47260 w 101685"/>
                  <a:gd name="connsiteY19" fmla="*/ 83559 h 177852"/>
                  <a:gd name="connsiteX20" fmla="*/ 44948 w 101685"/>
                  <a:gd name="connsiteY20" fmla="*/ 105005 h 177852"/>
                  <a:gd name="connsiteX21" fmla="*/ 48849 w 101685"/>
                  <a:gd name="connsiteY21" fmla="*/ 179084 h 177852"/>
                  <a:gd name="connsiteX22" fmla="*/ 51868 w 101685"/>
                  <a:gd name="connsiteY22" fmla="*/ 181736 h 177852"/>
                  <a:gd name="connsiteX23" fmla="*/ 55061 w 101685"/>
                  <a:gd name="connsiteY23" fmla="*/ 178194 h 177852"/>
                  <a:gd name="connsiteX24" fmla="*/ 57183 w 101685"/>
                  <a:gd name="connsiteY24" fmla="*/ 151786 h 177852"/>
                  <a:gd name="connsiteX25" fmla="*/ 58779 w 101685"/>
                  <a:gd name="connsiteY25" fmla="*/ 105005 h 177852"/>
                  <a:gd name="connsiteX26" fmla="*/ 56300 w 101685"/>
                  <a:gd name="connsiteY26" fmla="*/ 83210 h 177852"/>
                  <a:gd name="connsiteX27" fmla="*/ 53997 w 101685"/>
                  <a:gd name="connsiteY27" fmla="*/ 69736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01685" h="177852">
                    <a:moveTo>
                      <a:pt x="53997" y="69736"/>
                    </a:moveTo>
                    <a:cubicBezTo>
                      <a:pt x="56650" y="70094"/>
                      <a:pt x="58430" y="70268"/>
                      <a:pt x="63744" y="71690"/>
                    </a:cubicBezTo>
                    <a:cubicBezTo>
                      <a:pt x="69425" y="73286"/>
                      <a:pt x="73674" y="74349"/>
                      <a:pt x="77043" y="74349"/>
                    </a:cubicBezTo>
                    <a:cubicBezTo>
                      <a:pt x="83962" y="74349"/>
                      <a:pt x="84669" y="69029"/>
                      <a:pt x="84669" y="67433"/>
                    </a:cubicBezTo>
                    <a:cubicBezTo>
                      <a:pt x="84669" y="66020"/>
                      <a:pt x="83962" y="60526"/>
                      <a:pt x="77043" y="60526"/>
                    </a:cubicBezTo>
                    <a:cubicBezTo>
                      <a:pt x="73674" y="60526"/>
                      <a:pt x="69425" y="61590"/>
                      <a:pt x="63744" y="63178"/>
                    </a:cubicBezTo>
                    <a:cubicBezTo>
                      <a:pt x="58430" y="64598"/>
                      <a:pt x="56650" y="64773"/>
                      <a:pt x="53997" y="65132"/>
                    </a:cubicBezTo>
                    <a:cubicBezTo>
                      <a:pt x="54346" y="58930"/>
                      <a:pt x="55594" y="51482"/>
                      <a:pt x="56476" y="45988"/>
                    </a:cubicBezTo>
                    <a:cubicBezTo>
                      <a:pt x="57183" y="42447"/>
                      <a:pt x="58779" y="33411"/>
                      <a:pt x="58779" y="27202"/>
                    </a:cubicBezTo>
                    <a:cubicBezTo>
                      <a:pt x="58779" y="21890"/>
                      <a:pt x="56300" y="19056"/>
                      <a:pt x="51868" y="19056"/>
                    </a:cubicBezTo>
                    <a:cubicBezTo>
                      <a:pt x="48142" y="19056"/>
                      <a:pt x="44948" y="21002"/>
                      <a:pt x="44948" y="27202"/>
                    </a:cubicBezTo>
                    <a:cubicBezTo>
                      <a:pt x="44948" y="33054"/>
                      <a:pt x="46370" y="41915"/>
                      <a:pt x="47435" y="47942"/>
                    </a:cubicBezTo>
                    <a:cubicBezTo>
                      <a:pt x="47784" y="49886"/>
                      <a:pt x="49381" y="58572"/>
                      <a:pt x="49739" y="65132"/>
                    </a:cubicBezTo>
                    <a:cubicBezTo>
                      <a:pt x="47078" y="64773"/>
                      <a:pt x="45306" y="64598"/>
                      <a:pt x="39983" y="63178"/>
                    </a:cubicBezTo>
                    <a:cubicBezTo>
                      <a:pt x="34311" y="61590"/>
                      <a:pt x="30053" y="60526"/>
                      <a:pt x="26685" y="60526"/>
                    </a:cubicBezTo>
                    <a:cubicBezTo>
                      <a:pt x="19774" y="60526"/>
                      <a:pt x="19066" y="65837"/>
                      <a:pt x="19066" y="67433"/>
                    </a:cubicBezTo>
                    <a:cubicBezTo>
                      <a:pt x="19066" y="68855"/>
                      <a:pt x="19774" y="74349"/>
                      <a:pt x="26685" y="74349"/>
                    </a:cubicBezTo>
                    <a:cubicBezTo>
                      <a:pt x="30053" y="74349"/>
                      <a:pt x="34311" y="73286"/>
                      <a:pt x="39983" y="71690"/>
                    </a:cubicBezTo>
                    <a:cubicBezTo>
                      <a:pt x="45306" y="70268"/>
                      <a:pt x="47078" y="70094"/>
                      <a:pt x="49739" y="69736"/>
                    </a:cubicBezTo>
                    <a:cubicBezTo>
                      <a:pt x="49381" y="74166"/>
                      <a:pt x="48142" y="79836"/>
                      <a:pt x="47260" y="83559"/>
                    </a:cubicBezTo>
                    <a:cubicBezTo>
                      <a:pt x="44948" y="94548"/>
                      <a:pt x="44948" y="95787"/>
                      <a:pt x="44948" y="105005"/>
                    </a:cubicBezTo>
                    <a:cubicBezTo>
                      <a:pt x="44948" y="139210"/>
                      <a:pt x="48317" y="175534"/>
                      <a:pt x="48849" y="179084"/>
                    </a:cubicBezTo>
                    <a:cubicBezTo>
                      <a:pt x="49032" y="180680"/>
                      <a:pt x="49381" y="181736"/>
                      <a:pt x="51868" y="181736"/>
                    </a:cubicBezTo>
                    <a:cubicBezTo>
                      <a:pt x="54529" y="181736"/>
                      <a:pt x="54704" y="180680"/>
                      <a:pt x="55061" y="178194"/>
                    </a:cubicBezTo>
                    <a:cubicBezTo>
                      <a:pt x="55061" y="178020"/>
                      <a:pt x="56476" y="162601"/>
                      <a:pt x="57183" y="151786"/>
                    </a:cubicBezTo>
                    <a:cubicBezTo>
                      <a:pt x="58072" y="136193"/>
                      <a:pt x="58779" y="120599"/>
                      <a:pt x="58779" y="105005"/>
                    </a:cubicBezTo>
                    <a:cubicBezTo>
                      <a:pt x="58779" y="95787"/>
                      <a:pt x="58779" y="94548"/>
                      <a:pt x="56300" y="83210"/>
                    </a:cubicBezTo>
                    <a:cubicBezTo>
                      <a:pt x="55944" y="81256"/>
                      <a:pt x="54346" y="74166"/>
                      <a:pt x="53997" y="6973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56" name="Forme libre : forme 225755">
                <a:extLst>
                  <a:ext uri="{FF2B5EF4-FFF2-40B4-BE49-F238E27FC236}">
                    <a16:creationId xmlns:a16="http://schemas.microsoft.com/office/drawing/2014/main" id="{A0E2CF45-8D46-4751-BA9C-011A5A0CF26C}"/>
                  </a:ext>
                </a:extLst>
              </p:cNvPr>
              <p:cNvSpPr/>
              <p:nvPr>
                <p:custDataLst>
                  <p:tags r:id="rId81"/>
                </p:custDataLst>
              </p:nvPr>
            </p:nvSpPr>
            <p:spPr>
              <a:xfrm>
                <a:off x="9344679" y="-12733345"/>
                <a:ext cx="127107" cy="101630"/>
              </a:xfrm>
              <a:custGeom>
                <a:avLst/>
                <a:gdLst>
                  <a:gd name="connsiteX0" fmla="*/ 105062 w 127106"/>
                  <a:gd name="connsiteY0" fmla="*/ 72220 h 101630"/>
                  <a:gd name="connsiteX1" fmla="*/ 127933 w 127106"/>
                  <a:gd name="connsiteY1" fmla="*/ 29861 h 101630"/>
                  <a:gd name="connsiteX2" fmla="*/ 124922 w 127106"/>
                  <a:gd name="connsiteY2" fmla="*/ 27558 h 101630"/>
                  <a:gd name="connsiteX3" fmla="*/ 121197 w 127106"/>
                  <a:gd name="connsiteY3" fmla="*/ 31989 h 101630"/>
                  <a:gd name="connsiteX4" fmla="*/ 104704 w 127106"/>
                  <a:gd name="connsiteY4" fmla="*/ 64066 h 101630"/>
                  <a:gd name="connsiteX5" fmla="*/ 103823 w 127106"/>
                  <a:gd name="connsiteY5" fmla="*/ 47940 h 101630"/>
                  <a:gd name="connsiteX6" fmla="*/ 70131 w 127106"/>
                  <a:gd name="connsiteY6" fmla="*/ 19056 h 101630"/>
                  <a:gd name="connsiteX7" fmla="*/ 19066 w 127106"/>
                  <a:gd name="connsiteY7" fmla="*/ 68146 h 101630"/>
                  <a:gd name="connsiteX8" fmla="*/ 51510 w 127106"/>
                  <a:gd name="connsiteY8" fmla="*/ 98978 h 101630"/>
                  <a:gd name="connsiteX9" fmla="*/ 92470 w 127106"/>
                  <a:gd name="connsiteY9" fmla="*/ 83916 h 101630"/>
                  <a:gd name="connsiteX10" fmla="*/ 110917 w 127106"/>
                  <a:gd name="connsiteY10" fmla="*/ 98978 h 101630"/>
                  <a:gd name="connsiteX11" fmla="*/ 127584 w 127106"/>
                  <a:gd name="connsiteY11" fmla="*/ 86575 h 101630"/>
                  <a:gd name="connsiteX12" fmla="*/ 124564 w 127106"/>
                  <a:gd name="connsiteY12" fmla="*/ 84448 h 101630"/>
                  <a:gd name="connsiteX13" fmla="*/ 121554 w 127106"/>
                  <a:gd name="connsiteY13" fmla="*/ 86219 h 101630"/>
                  <a:gd name="connsiteX14" fmla="*/ 111449 w 127106"/>
                  <a:gd name="connsiteY14" fmla="*/ 94016 h 101630"/>
                  <a:gd name="connsiteX15" fmla="*/ 105062 w 127106"/>
                  <a:gd name="connsiteY15" fmla="*/ 72220 h 101630"/>
                  <a:gd name="connsiteX16" fmla="*/ 91231 w 127106"/>
                  <a:gd name="connsiteY16" fmla="*/ 78246 h 101630"/>
                  <a:gd name="connsiteX17" fmla="*/ 52042 w 127106"/>
                  <a:gd name="connsiteY17" fmla="*/ 94016 h 101630"/>
                  <a:gd name="connsiteX18" fmla="*/ 33779 w 127106"/>
                  <a:gd name="connsiteY18" fmla="*/ 74348 h 101630"/>
                  <a:gd name="connsiteX19" fmla="*/ 45488 w 127106"/>
                  <a:gd name="connsiteY19" fmla="*/ 37658 h 101630"/>
                  <a:gd name="connsiteX20" fmla="*/ 69956 w 127106"/>
                  <a:gd name="connsiteY20" fmla="*/ 24018 h 101630"/>
                  <a:gd name="connsiteX21" fmla="*/ 89634 w 127106"/>
                  <a:gd name="connsiteY21" fmla="*/ 48647 h 101630"/>
                  <a:gd name="connsiteX22" fmla="*/ 91231 w 127106"/>
                  <a:gd name="connsiteY22" fmla="*/ 78246 h 101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7106" h="101630">
                    <a:moveTo>
                      <a:pt x="105062" y="72220"/>
                    </a:moveTo>
                    <a:cubicBezTo>
                      <a:pt x="121371" y="55381"/>
                      <a:pt x="127933" y="31814"/>
                      <a:pt x="127933" y="29861"/>
                    </a:cubicBezTo>
                    <a:cubicBezTo>
                      <a:pt x="127933" y="27558"/>
                      <a:pt x="125804" y="27558"/>
                      <a:pt x="124922" y="27558"/>
                    </a:cubicBezTo>
                    <a:cubicBezTo>
                      <a:pt x="122436" y="27558"/>
                      <a:pt x="122436" y="28090"/>
                      <a:pt x="121197" y="31989"/>
                    </a:cubicBezTo>
                    <a:cubicBezTo>
                      <a:pt x="118003" y="43685"/>
                      <a:pt x="112156" y="54498"/>
                      <a:pt x="104704" y="64066"/>
                    </a:cubicBezTo>
                    <a:cubicBezTo>
                      <a:pt x="104529" y="61407"/>
                      <a:pt x="104172" y="49536"/>
                      <a:pt x="103823" y="47940"/>
                    </a:cubicBezTo>
                    <a:cubicBezTo>
                      <a:pt x="101161" y="30393"/>
                      <a:pt x="87863" y="19056"/>
                      <a:pt x="70131" y="19056"/>
                    </a:cubicBezTo>
                    <a:cubicBezTo>
                      <a:pt x="44066" y="19056"/>
                      <a:pt x="19066" y="43336"/>
                      <a:pt x="19066" y="68146"/>
                    </a:cubicBezTo>
                    <a:cubicBezTo>
                      <a:pt x="19066" y="84448"/>
                      <a:pt x="30943" y="98978"/>
                      <a:pt x="51510" y="98978"/>
                    </a:cubicBezTo>
                    <a:cubicBezTo>
                      <a:pt x="67827" y="98978"/>
                      <a:pt x="82540" y="91538"/>
                      <a:pt x="92470" y="83916"/>
                    </a:cubicBezTo>
                    <a:cubicBezTo>
                      <a:pt x="96553" y="96849"/>
                      <a:pt x="105594" y="98978"/>
                      <a:pt x="110917" y="98978"/>
                    </a:cubicBezTo>
                    <a:cubicBezTo>
                      <a:pt x="121197" y="98978"/>
                      <a:pt x="127584" y="90299"/>
                      <a:pt x="127584" y="86575"/>
                    </a:cubicBezTo>
                    <a:cubicBezTo>
                      <a:pt x="127584" y="84448"/>
                      <a:pt x="125454" y="84448"/>
                      <a:pt x="124564" y="84448"/>
                    </a:cubicBezTo>
                    <a:cubicBezTo>
                      <a:pt x="122261" y="84448"/>
                      <a:pt x="121903" y="85155"/>
                      <a:pt x="121554" y="86219"/>
                    </a:cubicBezTo>
                    <a:cubicBezTo>
                      <a:pt x="119067" y="92951"/>
                      <a:pt x="113570" y="94016"/>
                      <a:pt x="111449" y="94016"/>
                    </a:cubicBezTo>
                    <a:cubicBezTo>
                      <a:pt x="108962" y="94016"/>
                      <a:pt x="105951" y="94016"/>
                      <a:pt x="105062" y="72220"/>
                    </a:cubicBezTo>
                    <a:close/>
                    <a:moveTo>
                      <a:pt x="91231" y="78246"/>
                    </a:moveTo>
                    <a:cubicBezTo>
                      <a:pt x="73857" y="92419"/>
                      <a:pt x="58787" y="94016"/>
                      <a:pt x="52042" y="94016"/>
                    </a:cubicBezTo>
                    <a:cubicBezTo>
                      <a:pt x="40341" y="94016"/>
                      <a:pt x="33779" y="86219"/>
                      <a:pt x="33779" y="74348"/>
                    </a:cubicBezTo>
                    <a:cubicBezTo>
                      <a:pt x="33779" y="69204"/>
                      <a:pt x="36265" y="49894"/>
                      <a:pt x="45488" y="37658"/>
                    </a:cubicBezTo>
                    <a:cubicBezTo>
                      <a:pt x="53639" y="27027"/>
                      <a:pt x="63744" y="24018"/>
                      <a:pt x="69956" y="24018"/>
                    </a:cubicBezTo>
                    <a:cubicBezTo>
                      <a:pt x="84137" y="24018"/>
                      <a:pt x="88220" y="37658"/>
                      <a:pt x="89634" y="48647"/>
                    </a:cubicBezTo>
                    <a:cubicBezTo>
                      <a:pt x="90699" y="56269"/>
                      <a:pt x="90341" y="68853"/>
                      <a:pt x="91231" y="7824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57" name="Forme libre : forme 225756">
                <a:extLst>
                  <a:ext uri="{FF2B5EF4-FFF2-40B4-BE49-F238E27FC236}">
                    <a16:creationId xmlns:a16="http://schemas.microsoft.com/office/drawing/2014/main" id="{88E8859C-121B-438E-87B1-EB392B1D4745}"/>
                  </a:ext>
                </a:extLst>
              </p:cNvPr>
              <p:cNvSpPr/>
              <p:nvPr>
                <p:custDataLst>
                  <p:tags r:id="rId82"/>
                </p:custDataLst>
              </p:nvPr>
            </p:nvSpPr>
            <p:spPr>
              <a:xfrm>
                <a:off x="9488154" y="-12829636"/>
                <a:ext cx="152528" cy="152445"/>
              </a:xfrm>
              <a:custGeom>
                <a:avLst/>
                <a:gdLst>
                  <a:gd name="connsiteX0" fmla="*/ 103394 w 152528"/>
                  <a:gd name="connsiteY0" fmla="*/ 35253 h 152445"/>
                  <a:gd name="connsiteX1" fmla="*/ 80093 w 152528"/>
                  <a:gd name="connsiteY1" fmla="*/ 19056 h 152445"/>
                  <a:gd name="connsiteX2" fmla="*/ 19066 w 152528"/>
                  <a:gd name="connsiteY2" fmla="*/ 93206 h 152445"/>
                  <a:gd name="connsiteX3" fmla="*/ 52750 w 152528"/>
                  <a:gd name="connsiteY3" fmla="*/ 133708 h 152445"/>
                  <a:gd name="connsiteX4" fmla="*/ 85662 w 152528"/>
                  <a:gd name="connsiteY4" fmla="*/ 114723 h 152445"/>
                  <a:gd name="connsiteX5" fmla="*/ 108708 w 152528"/>
                  <a:gd name="connsiteY5" fmla="*/ 133708 h 152445"/>
                  <a:gd name="connsiteX6" fmla="*/ 127449 w 152528"/>
                  <a:gd name="connsiteY6" fmla="*/ 119780 h 152445"/>
                  <a:gd name="connsiteX7" fmla="*/ 135043 w 152528"/>
                  <a:gd name="connsiteY7" fmla="*/ 94731 h 152445"/>
                  <a:gd name="connsiteX8" fmla="*/ 132008 w 152528"/>
                  <a:gd name="connsiteY8" fmla="*/ 92197 h 152445"/>
                  <a:gd name="connsiteX9" fmla="*/ 128457 w 152528"/>
                  <a:gd name="connsiteY9" fmla="*/ 96755 h 152445"/>
                  <a:gd name="connsiteX10" fmla="*/ 109217 w 152528"/>
                  <a:gd name="connsiteY10" fmla="*/ 128134 h 152445"/>
                  <a:gd name="connsiteX11" fmla="*/ 101622 w 152528"/>
                  <a:gd name="connsiteY11" fmla="*/ 116494 h 152445"/>
                  <a:gd name="connsiteX12" fmla="*/ 104910 w 152528"/>
                  <a:gd name="connsiteY12" fmla="*/ 97764 h 152445"/>
                  <a:gd name="connsiteX13" fmla="*/ 110480 w 152528"/>
                  <a:gd name="connsiteY13" fmla="*/ 74984 h 152445"/>
                  <a:gd name="connsiteX14" fmla="*/ 119599 w 152528"/>
                  <a:gd name="connsiteY14" fmla="*/ 39557 h 152445"/>
                  <a:gd name="connsiteX15" fmla="*/ 121371 w 152528"/>
                  <a:gd name="connsiteY15" fmla="*/ 30950 h 152445"/>
                  <a:gd name="connsiteX16" fmla="*/ 114023 w 152528"/>
                  <a:gd name="connsiteY16" fmla="*/ 24113 h 152445"/>
                  <a:gd name="connsiteX17" fmla="*/ 103394 w 152528"/>
                  <a:gd name="connsiteY17" fmla="*/ 35253 h 152445"/>
                  <a:gd name="connsiteX18" fmla="*/ 86934 w 152528"/>
                  <a:gd name="connsiteY18" fmla="*/ 100804 h 152445"/>
                  <a:gd name="connsiteX19" fmla="*/ 81865 w 152528"/>
                  <a:gd name="connsiteY19" fmla="*/ 110166 h 152445"/>
                  <a:gd name="connsiteX20" fmla="*/ 53250 w 152528"/>
                  <a:gd name="connsiteY20" fmla="*/ 128134 h 152445"/>
                  <a:gd name="connsiteX21" fmla="*/ 37044 w 152528"/>
                  <a:gd name="connsiteY21" fmla="*/ 104346 h 152445"/>
                  <a:gd name="connsiteX22" fmla="*/ 50970 w 152528"/>
                  <a:gd name="connsiteY22" fmla="*/ 48917 h 152445"/>
                  <a:gd name="connsiteX23" fmla="*/ 80347 w 152528"/>
                  <a:gd name="connsiteY23" fmla="*/ 24621 h 152445"/>
                  <a:gd name="connsiteX24" fmla="*/ 100351 w 152528"/>
                  <a:gd name="connsiteY24" fmla="*/ 46893 h 152445"/>
                  <a:gd name="connsiteX25" fmla="*/ 99596 w 152528"/>
                  <a:gd name="connsiteY25" fmla="*/ 51197 h 152445"/>
                  <a:gd name="connsiteX26" fmla="*/ 86934 w 152528"/>
                  <a:gd name="connsiteY26" fmla="*/ 100804 h 1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2528" h="152445">
                    <a:moveTo>
                      <a:pt x="103394" y="35253"/>
                    </a:moveTo>
                    <a:cubicBezTo>
                      <a:pt x="98834" y="25891"/>
                      <a:pt x="91493" y="19056"/>
                      <a:pt x="80093" y="19056"/>
                    </a:cubicBezTo>
                    <a:cubicBezTo>
                      <a:pt x="50470" y="19056"/>
                      <a:pt x="19066" y="56261"/>
                      <a:pt x="19066" y="93206"/>
                    </a:cubicBezTo>
                    <a:cubicBezTo>
                      <a:pt x="19066" y="117001"/>
                      <a:pt x="32992" y="133708"/>
                      <a:pt x="52750" y="133708"/>
                    </a:cubicBezTo>
                    <a:cubicBezTo>
                      <a:pt x="57810" y="133708"/>
                      <a:pt x="70473" y="132690"/>
                      <a:pt x="85662" y="114723"/>
                    </a:cubicBezTo>
                    <a:cubicBezTo>
                      <a:pt x="87688" y="125355"/>
                      <a:pt x="96553" y="133708"/>
                      <a:pt x="108708" y="133708"/>
                    </a:cubicBezTo>
                    <a:cubicBezTo>
                      <a:pt x="117574" y="133708"/>
                      <a:pt x="123397" y="127880"/>
                      <a:pt x="127449" y="119780"/>
                    </a:cubicBezTo>
                    <a:cubicBezTo>
                      <a:pt x="131754" y="110674"/>
                      <a:pt x="135043" y="95230"/>
                      <a:pt x="135043" y="94731"/>
                    </a:cubicBezTo>
                    <a:cubicBezTo>
                      <a:pt x="135043" y="92197"/>
                      <a:pt x="132763" y="92197"/>
                      <a:pt x="132008" y="92197"/>
                    </a:cubicBezTo>
                    <a:cubicBezTo>
                      <a:pt x="129474" y="92197"/>
                      <a:pt x="129220" y="93206"/>
                      <a:pt x="128457" y="96755"/>
                    </a:cubicBezTo>
                    <a:cubicBezTo>
                      <a:pt x="124159" y="113207"/>
                      <a:pt x="119599" y="128134"/>
                      <a:pt x="109217" y="128134"/>
                    </a:cubicBezTo>
                    <a:cubicBezTo>
                      <a:pt x="102377" y="128134"/>
                      <a:pt x="101622" y="121559"/>
                      <a:pt x="101622" y="116494"/>
                    </a:cubicBezTo>
                    <a:cubicBezTo>
                      <a:pt x="101622" y="110927"/>
                      <a:pt x="102122" y="108903"/>
                      <a:pt x="104910" y="97764"/>
                    </a:cubicBezTo>
                    <a:cubicBezTo>
                      <a:pt x="107699" y="87132"/>
                      <a:pt x="108200" y="84608"/>
                      <a:pt x="110480" y="74984"/>
                    </a:cubicBezTo>
                    <a:lnTo>
                      <a:pt x="119599" y="39557"/>
                    </a:lnTo>
                    <a:cubicBezTo>
                      <a:pt x="121371" y="32467"/>
                      <a:pt x="121371" y="31966"/>
                      <a:pt x="121371" y="30950"/>
                    </a:cubicBezTo>
                    <a:cubicBezTo>
                      <a:pt x="121371" y="26647"/>
                      <a:pt x="118329" y="24113"/>
                      <a:pt x="114023" y="24113"/>
                    </a:cubicBezTo>
                    <a:cubicBezTo>
                      <a:pt x="107945" y="24113"/>
                      <a:pt x="104148" y="29688"/>
                      <a:pt x="103394" y="35253"/>
                    </a:cubicBezTo>
                    <a:close/>
                    <a:moveTo>
                      <a:pt x="86934" y="100804"/>
                    </a:moveTo>
                    <a:cubicBezTo>
                      <a:pt x="85662" y="105361"/>
                      <a:pt x="85662" y="105862"/>
                      <a:pt x="81865" y="110166"/>
                    </a:cubicBezTo>
                    <a:cubicBezTo>
                      <a:pt x="70727" y="124084"/>
                      <a:pt x="60344" y="128134"/>
                      <a:pt x="53250" y="128134"/>
                    </a:cubicBezTo>
                    <a:cubicBezTo>
                      <a:pt x="40587" y="128134"/>
                      <a:pt x="37044" y="114215"/>
                      <a:pt x="37044" y="104346"/>
                    </a:cubicBezTo>
                    <a:cubicBezTo>
                      <a:pt x="37044" y="91690"/>
                      <a:pt x="45147" y="60557"/>
                      <a:pt x="50970" y="48917"/>
                    </a:cubicBezTo>
                    <a:cubicBezTo>
                      <a:pt x="58826" y="33991"/>
                      <a:pt x="70219" y="24621"/>
                      <a:pt x="80347" y="24621"/>
                    </a:cubicBezTo>
                    <a:cubicBezTo>
                      <a:pt x="96808" y="24621"/>
                      <a:pt x="100351" y="45377"/>
                      <a:pt x="100351" y="46893"/>
                    </a:cubicBezTo>
                    <a:cubicBezTo>
                      <a:pt x="100351" y="48410"/>
                      <a:pt x="99842" y="49934"/>
                      <a:pt x="99596" y="51197"/>
                    </a:cubicBezTo>
                    <a:lnTo>
                      <a:pt x="86934" y="10080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58" name="Forme libre : forme 225757">
                <a:extLst>
                  <a:ext uri="{FF2B5EF4-FFF2-40B4-BE49-F238E27FC236}">
                    <a16:creationId xmlns:a16="http://schemas.microsoft.com/office/drawing/2014/main" id="{EE656167-15C5-4CDF-901C-5DEF4089F37B}"/>
                  </a:ext>
                </a:extLst>
              </p:cNvPr>
              <p:cNvSpPr/>
              <p:nvPr>
                <p:custDataLst>
                  <p:tags r:id="rId83"/>
                </p:custDataLst>
              </p:nvPr>
            </p:nvSpPr>
            <p:spPr>
              <a:xfrm>
                <a:off x="9620538" y="-12804756"/>
                <a:ext cx="127107" cy="177853"/>
              </a:xfrm>
              <a:custGeom>
                <a:avLst/>
                <a:gdLst>
                  <a:gd name="connsiteX0" fmla="*/ 122665 w 127106"/>
                  <a:gd name="connsiteY0" fmla="*/ 43694 h 177852"/>
                  <a:gd name="connsiteX1" fmla="*/ 93581 w 127106"/>
                  <a:gd name="connsiteY1" fmla="*/ 19056 h 177852"/>
                  <a:gd name="connsiteX2" fmla="*/ 46949 w 127106"/>
                  <a:gd name="connsiteY2" fmla="*/ 64607 h 177852"/>
                  <a:gd name="connsiteX3" fmla="*/ 19113 w 127106"/>
                  <a:gd name="connsiteY3" fmla="*/ 176249 h 177852"/>
                  <a:gd name="connsiteX4" fmla="*/ 21592 w 127106"/>
                  <a:gd name="connsiteY4" fmla="*/ 178377 h 177852"/>
                  <a:gd name="connsiteX5" fmla="*/ 24959 w 127106"/>
                  <a:gd name="connsiteY5" fmla="*/ 177139 h 177852"/>
                  <a:gd name="connsiteX6" fmla="*/ 36844 w 127106"/>
                  <a:gd name="connsiteY6" fmla="*/ 129817 h 177852"/>
                  <a:gd name="connsiteX7" fmla="*/ 63441 w 127106"/>
                  <a:gd name="connsiteY7" fmla="*/ 145594 h 177852"/>
                  <a:gd name="connsiteX8" fmla="*/ 116278 w 127106"/>
                  <a:gd name="connsiteY8" fmla="*/ 100583 h 177852"/>
                  <a:gd name="connsiteX9" fmla="*/ 102447 w 127106"/>
                  <a:gd name="connsiteY9" fmla="*/ 73642 h 177852"/>
                  <a:gd name="connsiteX10" fmla="*/ 122665 w 127106"/>
                  <a:gd name="connsiteY10" fmla="*/ 43694 h 177852"/>
                  <a:gd name="connsiteX11" fmla="*/ 87551 w 127106"/>
                  <a:gd name="connsiteY11" fmla="*/ 73468 h 177852"/>
                  <a:gd name="connsiteX12" fmla="*/ 78511 w 127106"/>
                  <a:gd name="connsiteY12" fmla="*/ 74706 h 177852"/>
                  <a:gd name="connsiteX13" fmla="*/ 70177 w 127106"/>
                  <a:gd name="connsiteY13" fmla="*/ 73817 h 177852"/>
                  <a:gd name="connsiteX14" fmla="*/ 78511 w 127106"/>
                  <a:gd name="connsiteY14" fmla="*/ 72578 h 177852"/>
                  <a:gd name="connsiteX15" fmla="*/ 87551 w 127106"/>
                  <a:gd name="connsiteY15" fmla="*/ 73468 h 177852"/>
                  <a:gd name="connsiteX16" fmla="*/ 110955 w 127106"/>
                  <a:gd name="connsiteY16" fmla="*/ 40503 h 177852"/>
                  <a:gd name="connsiteX17" fmla="*/ 95353 w 127106"/>
                  <a:gd name="connsiteY17" fmla="*/ 69919 h 177852"/>
                  <a:gd name="connsiteX18" fmla="*/ 78686 w 127106"/>
                  <a:gd name="connsiteY18" fmla="*/ 67616 h 177852"/>
                  <a:gd name="connsiteX19" fmla="*/ 63616 w 127106"/>
                  <a:gd name="connsiteY19" fmla="*/ 74349 h 177852"/>
                  <a:gd name="connsiteX20" fmla="*/ 78153 w 127106"/>
                  <a:gd name="connsiteY20" fmla="*/ 79495 h 177852"/>
                  <a:gd name="connsiteX21" fmla="*/ 95003 w 127106"/>
                  <a:gd name="connsiteY21" fmla="*/ 77009 h 177852"/>
                  <a:gd name="connsiteX22" fmla="*/ 103154 w 127106"/>
                  <a:gd name="connsiteY22" fmla="*/ 95795 h 177852"/>
                  <a:gd name="connsiteX23" fmla="*/ 63973 w 127106"/>
                  <a:gd name="connsiteY23" fmla="*/ 140632 h 177852"/>
                  <a:gd name="connsiteX24" fmla="*/ 40562 w 127106"/>
                  <a:gd name="connsiteY24" fmla="*/ 118304 h 177852"/>
                  <a:gd name="connsiteX25" fmla="*/ 41094 w 127106"/>
                  <a:gd name="connsiteY25" fmla="*/ 113160 h 177852"/>
                  <a:gd name="connsiteX26" fmla="*/ 52796 w 127106"/>
                  <a:gd name="connsiteY26" fmla="*/ 66020 h 177852"/>
                  <a:gd name="connsiteX27" fmla="*/ 93224 w 127106"/>
                  <a:gd name="connsiteY27" fmla="*/ 24018 h 177852"/>
                  <a:gd name="connsiteX28" fmla="*/ 110955 w 127106"/>
                  <a:gd name="connsiteY28" fmla="*/ 40503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27106" h="177852">
                    <a:moveTo>
                      <a:pt x="122665" y="43694"/>
                    </a:moveTo>
                    <a:cubicBezTo>
                      <a:pt x="122665" y="28100"/>
                      <a:pt x="109184" y="19056"/>
                      <a:pt x="93581" y="19056"/>
                    </a:cubicBezTo>
                    <a:cubicBezTo>
                      <a:pt x="69288" y="19056"/>
                      <a:pt x="51381" y="46702"/>
                      <a:pt x="46949" y="64607"/>
                    </a:cubicBezTo>
                    <a:lnTo>
                      <a:pt x="19113" y="176249"/>
                    </a:lnTo>
                    <a:cubicBezTo>
                      <a:pt x="18755" y="177488"/>
                      <a:pt x="20526" y="178377"/>
                      <a:pt x="21592" y="178377"/>
                    </a:cubicBezTo>
                    <a:cubicBezTo>
                      <a:pt x="23188" y="178377"/>
                      <a:pt x="24610" y="178203"/>
                      <a:pt x="24959" y="177139"/>
                    </a:cubicBezTo>
                    <a:lnTo>
                      <a:pt x="36844" y="129817"/>
                    </a:lnTo>
                    <a:cubicBezTo>
                      <a:pt x="40562" y="137972"/>
                      <a:pt x="49078" y="145594"/>
                      <a:pt x="63441" y="145594"/>
                    </a:cubicBezTo>
                    <a:cubicBezTo>
                      <a:pt x="88259" y="145594"/>
                      <a:pt x="116278" y="127697"/>
                      <a:pt x="116278" y="100583"/>
                    </a:cubicBezTo>
                    <a:cubicBezTo>
                      <a:pt x="116278" y="90127"/>
                      <a:pt x="111487" y="79495"/>
                      <a:pt x="102447" y="73642"/>
                    </a:cubicBezTo>
                    <a:cubicBezTo>
                      <a:pt x="111138" y="68148"/>
                      <a:pt x="122665" y="58049"/>
                      <a:pt x="122665" y="43694"/>
                    </a:cubicBezTo>
                    <a:close/>
                    <a:moveTo>
                      <a:pt x="87551" y="73468"/>
                    </a:moveTo>
                    <a:cubicBezTo>
                      <a:pt x="84890" y="74000"/>
                      <a:pt x="83651" y="74706"/>
                      <a:pt x="78511" y="74706"/>
                    </a:cubicBezTo>
                    <a:cubicBezTo>
                      <a:pt x="75676" y="74706"/>
                      <a:pt x="71417" y="74532"/>
                      <a:pt x="70177" y="73817"/>
                    </a:cubicBezTo>
                    <a:cubicBezTo>
                      <a:pt x="71949" y="72754"/>
                      <a:pt x="76915" y="72578"/>
                      <a:pt x="78511" y="72578"/>
                    </a:cubicBezTo>
                    <a:cubicBezTo>
                      <a:pt x="81173" y="72578"/>
                      <a:pt x="85074" y="72754"/>
                      <a:pt x="87551" y="73468"/>
                    </a:cubicBezTo>
                    <a:close/>
                    <a:moveTo>
                      <a:pt x="110955" y="40503"/>
                    </a:moveTo>
                    <a:cubicBezTo>
                      <a:pt x="110955" y="49895"/>
                      <a:pt x="106348" y="63717"/>
                      <a:pt x="95353" y="69919"/>
                    </a:cubicBezTo>
                    <a:cubicBezTo>
                      <a:pt x="91984" y="68855"/>
                      <a:pt x="88616" y="67616"/>
                      <a:pt x="78686" y="67616"/>
                    </a:cubicBezTo>
                    <a:cubicBezTo>
                      <a:pt x="72482" y="67616"/>
                      <a:pt x="63616" y="67974"/>
                      <a:pt x="63616" y="74349"/>
                    </a:cubicBezTo>
                    <a:cubicBezTo>
                      <a:pt x="63616" y="78780"/>
                      <a:pt x="69113" y="79495"/>
                      <a:pt x="78153" y="79495"/>
                    </a:cubicBezTo>
                    <a:cubicBezTo>
                      <a:pt x="84184" y="79495"/>
                      <a:pt x="89506" y="78605"/>
                      <a:pt x="95003" y="77009"/>
                    </a:cubicBezTo>
                    <a:cubicBezTo>
                      <a:pt x="100318" y="80734"/>
                      <a:pt x="103154" y="87997"/>
                      <a:pt x="103154" y="95795"/>
                    </a:cubicBezTo>
                    <a:cubicBezTo>
                      <a:pt x="103154" y="121489"/>
                      <a:pt x="85605" y="140632"/>
                      <a:pt x="63973" y="140632"/>
                    </a:cubicBezTo>
                    <a:cubicBezTo>
                      <a:pt x="50317" y="140632"/>
                      <a:pt x="40562" y="132303"/>
                      <a:pt x="40562" y="118304"/>
                    </a:cubicBezTo>
                    <a:cubicBezTo>
                      <a:pt x="40562" y="116527"/>
                      <a:pt x="40744" y="114756"/>
                      <a:pt x="41094" y="113160"/>
                    </a:cubicBezTo>
                    <a:lnTo>
                      <a:pt x="52796" y="66020"/>
                    </a:lnTo>
                    <a:cubicBezTo>
                      <a:pt x="57054" y="49188"/>
                      <a:pt x="72656" y="24018"/>
                      <a:pt x="93224" y="24018"/>
                    </a:cubicBezTo>
                    <a:cubicBezTo>
                      <a:pt x="103687" y="24018"/>
                      <a:pt x="110955" y="29695"/>
                      <a:pt x="110955" y="4050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59" name="Forme libre : forme 225758">
                <a:extLst>
                  <a:ext uri="{FF2B5EF4-FFF2-40B4-BE49-F238E27FC236}">
                    <a16:creationId xmlns:a16="http://schemas.microsoft.com/office/drawing/2014/main" id="{72E6BC73-6883-4303-9EE8-3CD0AC2FAF81}"/>
                  </a:ext>
                </a:extLst>
              </p:cNvPr>
              <p:cNvSpPr/>
              <p:nvPr>
                <p:custDataLst>
                  <p:tags r:id="rId84"/>
                </p:custDataLst>
              </p:nvPr>
            </p:nvSpPr>
            <p:spPr>
              <a:xfrm>
                <a:off x="9842511" y="-13768918"/>
                <a:ext cx="152528" cy="482743"/>
              </a:xfrm>
              <a:custGeom>
                <a:avLst/>
                <a:gdLst>
                  <a:gd name="connsiteX0" fmla="*/ 158597 w 152528"/>
                  <a:gd name="connsiteY0" fmla="*/ 464243 h 482743"/>
                  <a:gd name="connsiteX1" fmla="*/ 123142 w 152528"/>
                  <a:gd name="connsiteY1" fmla="*/ 193430 h 482743"/>
                  <a:gd name="connsiteX2" fmla="*/ 35526 w 152528"/>
                  <a:gd name="connsiteY2" fmla="*/ 25884 h 482743"/>
                  <a:gd name="connsiteX3" fmla="*/ 29703 w 152528"/>
                  <a:gd name="connsiteY3" fmla="*/ 19563 h 482743"/>
                  <a:gd name="connsiteX4" fmla="*/ 24889 w 152528"/>
                  <a:gd name="connsiteY4" fmla="*/ 19056 h 482743"/>
                  <a:gd name="connsiteX5" fmla="*/ 19066 w 152528"/>
                  <a:gd name="connsiteY5" fmla="*/ 21588 h 482743"/>
                  <a:gd name="connsiteX6" fmla="*/ 22355 w 152528"/>
                  <a:gd name="connsiteY6" fmla="*/ 27154 h 482743"/>
                  <a:gd name="connsiteX7" fmla="*/ 130483 w 152528"/>
                  <a:gd name="connsiteY7" fmla="*/ 473350 h 482743"/>
                  <a:gd name="connsiteX8" fmla="*/ 137577 w 152528"/>
                  <a:gd name="connsiteY8" fmla="*/ 476891 h 482743"/>
                  <a:gd name="connsiteX9" fmla="*/ 151503 w 152528"/>
                  <a:gd name="connsiteY9" fmla="*/ 476891 h 482743"/>
                  <a:gd name="connsiteX10" fmla="*/ 158597 w 152528"/>
                  <a:gd name="connsiteY10" fmla="*/ 474113 h 482743"/>
                  <a:gd name="connsiteX11" fmla="*/ 158597 w 152528"/>
                  <a:gd name="connsiteY11" fmla="*/ 464243 h 482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2528" h="482743">
                    <a:moveTo>
                      <a:pt x="158597" y="464243"/>
                    </a:moveTo>
                    <a:cubicBezTo>
                      <a:pt x="158597" y="309599"/>
                      <a:pt x="130991" y="218996"/>
                      <a:pt x="123142" y="193430"/>
                    </a:cubicBezTo>
                    <a:cubicBezTo>
                      <a:pt x="105920" y="137248"/>
                      <a:pt x="77813" y="78025"/>
                      <a:pt x="35526" y="25884"/>
                    </a:cubicBezTo>
                    <a:cubicBezTo>
                      <a:pt x="31729" y="21334"/>
                      <a:pt x="30712" y="20064"/>
                      <a:pt x="29703" y="19563"/>
                    </a:cubicBezTo>
                    <a:cubicBezTo>
                      <a:pt x="29195" y="19308"/>
                      <a:pt x="28940" y="19056"/>
                      <a:pt x="24889" y="19056"/>
                    </a:cubicBezTo>
                    <a:cubicBezTo>
                      <a:pt x="21092" y="19056"/>
                      <a:pt x="19066" y="19056"/>
                      <a:pt x="19066" y="21588"/>
                    </a:cubicBezTo>
                    <a:cubicBezTo>
                      <a:pt x="19066" y="22087"/>
                      <a:pt x="19066" y="22596"/>
                      <a:pt x="22355" y="27154"/>
                    </a:cubicBezTo>
                    <a:cubicBezTo>
                      <a:pt x="110480" y="150158"/>
                      <a:pt x="130236" y="302008"/>
                      <a:pt x="130483" y="473350"/>
                    </a:cubicBezTo>
                    <a:cubicBezTo>
                      <a:pt x="130483" y="476891"/>
                      <a:pt x="132008" y="476891"/>
                      <a:pt x="137577" y="476891"/>
                    </a:cubicBezTo>
                    <a:lnTo>
                      <a:pt x="151503" y="476891"/>
                    </a:lnTo>
                    <a:cubicBezTo>
                      <a:pt x="156826" y="476891"/>
                      <a:pt x="158343" y="476891"/>
                      <a:pt x="158597" y="474113"/>
                    </a:cubicBezTo>
                    <a:lnTo>
                      <a:pt x="158597" y="4642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60" name="Forme libre : forme 225759">
                <a:extLst>
                  <a:ext uri="{FF2B5EF4-FFF2-40B4-BE49-F238E27FC236}">
                    <a16:creationId xmlns:a16="http://schemas.microsoft.com/office/drawing/2014/main" id="{13016153-5F7D-4C5E-A966-74DC4CAD2F6A}"/>
                  </a:ext>
                </a:extLst>
              </p:cNvPr>
              <p:cNvSpPr/>
              <p:nvPr>
                <p:custDataLst>
                  <p:tags r:id="rId85"/>
                </p:custDataLst>
              </p:nvPr>
            </p:nvSpPr>
            <p:spPr>
              <a:xfrm>
                <a:off x="9953928" y="-13316061"/>
                <a:ext cx="50843" cy="177853"/>
              </a:xfrm>
              <a:custGeom>
                <a:avLst/>
                <a:gdLst>
                  <a:gd name="connsiteX0" fmla="*/ 47180 w 50842"/>
                  <a:gd name="connsiteY0" fmla="*/ 25891 h 177852"/>
                  <a:gd name="connsiteX1" fmla="*/ 40086 w 50842"/>
                  <a:gd name="connsiteY1" fmla="*/ 19056 h 177852"/>
                  <a:gd name="connsiteX2" fmla="*/ 26160 w 50842"/>
                  <a:gd name="connsiteY2" fmla="*/ 19056 h 177852"/>
                  <a:gd name="connsiteX3" fmla="*/ 19066 w 50842"/>
                  <a:gd name="connsiteY3" fmla="*/ 25891 h 177852"/>
                  <a:gd name="connsiteX4" fmla="*/ 19066 w 50842"/>
                  <a:gd name="connsiteY4" fmla="*/ 169142 h 177852"/>
                  <a:gd name="connsiteX5" fmla="*/ 26160 w 50842"/>
                  <a:gd name="connsiteY5" fmla="*/ 175970 h 177852"/>
                  <a:gd name="connsiteX6" fmla="*/ 40086 w 50842"/>
                  <a:gd name="connsiteY6" fmla="*/ 175970 h 177852"/>
                  <a:gd name="connsiteX7" fmla="*/ 47180 w 50842"/>
                  <a:gd name="connsiteY7" fmla="*/ 169142 h 177852"/>
                  <a:gd name="connsiteX8" fmla="*/ 47180 w 50842"/>
                  <a:gd name="connsiteY8" fmla="*/ 25891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842" h="177852">
                    <a:moveTo>
                      <a:pt x="47180" y="25891"/>
                    </a:moveTo>
                    <a:cubicBezTo>
                      <a:pt x="47180" y="19310"/>
                      <a:pt x="46926" y="19056"/>
                      <a:pt x="40086" y="19056"/>
                    </a:cubicBezTo>
                    <a:lnTo>
                      <a:pt x="26160" y="19056"/>
                    </a:lnTo>
                    <a:cubicBezTo>
                      <a:pt x="19320" y="19056"/>
                      <a:pt x="19066" y="19310"/>
                      <a:pt x="19066" y="25891"/>
                    </a:cubicBezTo>
                    <a:lnTo>
                      <a:pt x="19066" y="169142"/>
                    </a:lnTo>
                    <a:cubicBezTo>
                      <a:pt x="19066" y="175717"/>
                      <a:pt x="19320" y="175970"/>
                      <a:pt x="26160" y="175970"/>
                    </a:cubicBezTo>
                    <a:lnTo>
                      <a:pt x="40086" y="175970"/>
                    </a:lnTo>
                    <a:cubicBezTo>
                      <a:pt x="46926" y="175970"/>
                      <a:pt x="47180" y="175717"/>
                      <a:pt x="47180" y="169142"/>
                    </a:cubicBezTo>
                    <a:lnTo>
                      <a:pt x="47180" y="2589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61" name="Forme libre : forme 225760">
                <a:extLst>
                  <a:ext uri="{FF2B5EF4-FFF2-40B4-BE49-F238E27FC236}">
                    <a16:creationId xmlns:a16="http://schemas.microsoft.com/office/drawing/2014/main" id="{4B26E270-CF7E-46C3-8617-87D0733C6FA9}"/>
                  </a:ext>
                </a:extLst>
              </p:cNvPr>
              <p:cNvSpPr/>
              <p:nvPr>
                <p:custDataLst>
                  <p:tags r:id="rId86"/>
                </p:custDataLst>
              </p:nvPr>
            </p:nvSpPr>
            <p:spPr>
              <a:xfrm>
                <a:off x="9953928" y="-13164200"/>
                <a:ext cx="50843" cy="177853"/>
              </a:xfrm>
              <a:custGeom>
                <a:avLst/>
                <a:gdLst>
                  <a:gd name="connsiteX0" fmla="*/ 47180 w 50842"/>
                  <a:gd name="connsiteY0" fmla="*/ 25891 h 177852"/>
                  <a:gd name="connsiteX1" fmla="*/ 40086 w 50842"/>
                  <a:gd name="connsiteY1" fmla="*/ 19056 h 177852"/>
                  <a:gd name="connsiteX2" fmla="*/ 26160 w 50842"/>
                  <a:gd name="connsiteY2" fmla="*/ 19056 h 177852"/>
                  <a:gd name="connsiteX3" fmla="*/ 19066 w 50842"/>
                  <a:gd name="connsiteY3" fmla="*/ 25891 h 177852"/>
                  <a:gd name="connsiteX4" fmla="*/ 19066 w 50842"/>
                  <a:gd name="connsiteY4" fmla="*/ 169142 h 177852"/>
                  <a:gd name="connsiteX5" fmla="*/ 26160 w 50842"/>
                  <a:gd name="connsiteY5" fmla="*/ 175970 h 177852"/>
                  <a:gd name="connsiteX6" fmla="*/ 40086 w 50842"/>
                  <a:gd name="connsiteY6" fmla="*/ 175970 h 177852"/>
                  <a:gd name="connsiteX7" fmla="*/ 47180 w 50842"/>
                  <a:gd name="connsiteY7" fmla="*/ 169142 h 177852"/>
                  <a:gd name="connsiteX8" fmla="*/ 47180 w 50842"/>
                  <a:gd name="connsiteY8" fmla="*/ 25891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842" h="177852">
                    <a:moveTo>
                      <a:pt x="47180" y="25891"/>
                    </a:moveTo>
                    <a:cubicBezTo>
                      <a:pt x="47180" y="19310"/>
                      <a:pt x="46926" y="19056"/>
                      <a:pt x="40086" y="19056"/>
                    </a:cubicBezTo>
                    <a:lnTo>
                      <a:pt x="26160" y="19056"/>
                    </a:lnTo>
                    <a:cubicBezTo>
                      <a:pt x="19320" y="19056"/>
                      <a:pt x="19066" y="19310"/>
                      <a:pt x="19066" y="25891"/>
                    </a:cubicBezTo>
                    <a:lnTo>
                      <a:pt x="19066" y="169142"/>
                    </a:lnTo>
                    <a:cubicBezTo>
                      <a:pt x="19066" y="175717"/>
                      <a:pt x="19320" y="175970"/>
                      <a:pt x="26160" y="175970"/>
                    </a:cubicBezTo>
                    <a:lnTo>
                      <a:pt x="40086" y="175970"/>
                    </a:lnTo>
                    <a:cubicBezTo>
                      <a:pt x="46926" y="175970"/>
                      <a:pt x="47180" y="175717"/>
                      <a:pt x="47180" y="169142"/>
                    </a:cubicBezTo>
                    <a:lnTo>
                      <a:pt x="47180" y="2589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25762" name="Forme libre : forme 225761">
                <a:extLst>
                  <a:ext uri="{FF2B5EF4-FFF2-40B4-BE49-F238E27FC236}">
                    <a16:creationId xmlns:a16="http://schemas.microsoft.com/office/drawing/2014/main" id="{3FA0C133-CA2C-46FE-BB91-66B4E838AB0D}"/>
                  </a:ext>
                </a:extLst>
              </p:cNvPr>
              <p:cNvSpPr/>
              <p:nvPr>
                <p:custDataLst>
                  <p:tags r:id="rId87"/>
                </p:custDataLst>
              </p:nvPr>
            </p:nvSpPr>
            <p:spPr>
              <a:xfrm>
                <a:off x="9842511" y="-13012324"/>
                <a:ext cx="152528" cy="482743"/>
              </a:xfrm>
              <a:custGeom>
                <a:avLst/>
                <a:gdLst>
                  <a:gd name="connsiteX0" fmla="*/ 158597 w 152528"/>
                  <a:gd name="connsiteY0" fmla="*/ 21842 h 482743"/>
                  <a:gd name="connsiteX1" fmla="*/ 151503 w 152528"/>
                  <a:gd name="connsiteY1" fmla="*/ 19056 h 482743"/>
                  <a:gd name="connsiteX2" fmla="*/ 137577 w 152528"/>
                  <a:gd name="connsiteY2" fmla="*/ 19056 h 482743"/>
                  <a:gd name="connsiteX3" fmla="*/ 130483 w 152528"/>
                  <a:gd name="connsiteY3" fmla="*/ 22598 h 482743"/>
                  <a:gd name="connsiteX4" fmla="*/ 123651 w 152528"/>
                  <a:gd name="connsiteY4" fmla="*/ 171923 h 482743"/>
                  <a:gd name="connsiteX5" fmla="*/ 20837 w 152528"/>
                  <a:gd name="connsiteY5" fmla="*/ 471079 h 482743"/>
                  <a:gd name="connsiteX6" fmla="*/ 19066 w 152528"/>
                  <a:gd name="connsiteY6" fmla="*/ 474366 h 482743"/>
                  <a:gd name="connsiteX7" fmla="*/ 24889 w 152528"/>
                  <a:gd name="connsiteY7" fmla="*/ 476900 h 482743"/>
                  <a:gd name="connsiteX8" fmla="*/ 29957 w 152528"/>
                  <a:gd name="connsiteY8" fmla="*/ 476391 h 482743"/>
                  <a:gd name="connsiteX9" fmla="*/ 88705 w 152528"/>
                  <a:gd name="connsiteY9" fmla="*/ 387806 h 482743"/>
                  <a:gd name="connsiteX10" fmla="*/ 152520 w 152528"/>
                  <a:gd name="connsiteY10" fmla="*/ 152183 h 482743"/>
                  <a:gd name="connsiteX11" fmla="*/ 158597 w 152528"/>
                  <a:gd name="connsiteY11" fmla="*/ 31713 h 482743"/>
                  <a:gd name="connsiteX12" fmla="*/ 158597 w 152528"/>
                  <a:gd name="connsiteY12" fmla="*/ 21842 h 482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2528" h="482743">
                    <a:moveTo>
                      <a:pt x="158597" y="21842"/>
                    </a:moveTo>
                    <a:cubicBezTo>
                      <a:pt x="158343" y="19056"/>
                      <a:pt x="156826" y="19056"/>
                      <a:pt x="151503" y="19056"/>
                    </a:cubicBezTo>
                    <a:lnTo>
                      <a:pt x="137577" y="19056"/>
                    </a:lnTo>
                    <a:cubicBezTo>
                      <a:pt x="132008" y="19056"/>
                      <a:pt x="130483" y="19056"/>
                      <a:pt x="130483" y="22598"/>
                    </a:cubicBezTo>
                    <a:cubicBezTo>
                      <a:pt x="130483" y="48672"/>
                      <a:pt x="130236" y="108903"/>
                      <a:pt x="123651" y="171923"/>
                    </a:cubicBezTo>
                    <a:cubicBezTo>
                      <a:pt x="109971" y="302772"/>
                      <a:pt x="76296" y="393380"/>
                      <a:pt x="20837" y="471079"/>
                    </a:cubicBezTo>
                    <a:cubicBezTo>
                      <a:pt x="19066" y="473350"/>
                      <a:pt x="19066" y="473859"/>
                      <a:pt x="19066" y="474366"/>
                    </a:cubicBezTo>
                    <a:cubicBezTo>
                      <a:pt x="19066" y="476900"/>
                      <a:pt x="21092" y="476900"/>
                      <a:pt x="24889" y="476900"/>
                    </a:cubicBezTo>
                    <a:cubicBezTo>
                      <a:pt x="28940" y="476900"/>
                      <a:pt x="29449" y="476900"/>
                      <a:pt x="29957" y="476391"/>
                    </a:cubicBezTo>
                    <a:cubicBezTo>
                      <a:pt x="30966" y="475630"/>
                      <a:pt x="63124" y="438677"/>
                      <a:pt x="88705" y="387806"/>
                    </a:cubicBezTo>
                    <a:cubicBezTo>
                      <a:pt x="122134" y="320994"/>
                      <a:pt x="143146" y="244310"/>
                      <a:pt x="152520" y="152183"/>
                    </a:cubicBezTo>
                    <a:cubicBezTo>
                      <a:pt x="153274" y="144339"/>
                      <a:pt x="158597" y="91698"/>
                      <a:pt x="158597" y="31713"/>
                    </a:cubicBezTo>
                    <a:lnTo>
                      <a:pt x="158597" y="2184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cxnSp>
          <p:nvCxnSpPr>
            <p:cNvPr id="6" name="Connecteur droit 5">
              <a:extLst>
                <a:ext uri="{FF2B5EF4-FFF2-40B4-BE49-F238E27FC236}">
                  <a16:creationId xmlns:a16="http://schemas.microsoft.com/office/drawing/2014/main" id="{755618AE-9679-4A58-8794-15A8C6092802}"/>
                </a:ext>
              </a:extLst>
            </p:cNvPr>
            <p:cNvCxnSpPr/>
            <p:nvPr/>
          </p:nvCxnSpPr>
          <p:spPr bwMode="auto">
            <a:xfrm>
              <a:off x="2225298" y="2938797"/>
              <a:ext cx="0" cy="969632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" name="Connecteur droit 7">
              <a:extLst>
                <a:ext uri="{FF2B5EF4-FFF2-40B4-BE49-F238E27FC236}">
                  <a16:creationId xmlns:a16="http://schemas.microsoft.com/office/drawing/2014/main" id="{9B91CA39-DCCB-4D8F-AEB8-586C278C7EBD}"/>
                </a:ext>
              </a:extLst>
            </p:cNvPr>
            <p:cNvCxnSpPr/>
            <p:nvPr/>
          </p:nvCxnSpPr>
          <p:spPr bwMode="auto">
            <a:xfrm>
              <a:off x="3203848" y="2963976"/>
              <a:ext cx="0" cy="1017474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" name="Connecteur droit 9">
              <a:extLst>
                <a:ext uri="{FF2B5EF4-FFF2-40B4-BE49-F238E27FC236}">
                  <a16:creationId xmlns:a16="http://schemas.microsoft.com/office/drawing/2014/main" id="{8248F970-F292-42A9-8797-732BA77B2588}"/>
                </a:ext>
              </a:extLst>
            </p:cNvPr>
            <p:cNvCxnSpPr/>
            <p:nvPr/>
          </p:nvCxnSpPr>
          <p:spPr bwMode="auto">
            <a:xfrm flipV="1">
              <a:off x="1473229" y="3238274"/>
              <a:ext cx="2458097" cy="9239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" name="Connecteur droit 11">
              <a:extLst>
                <a:ext uri="{FF2B5EF4-FFF2-40B4-BE49-F238E27FC236}">
                  <a16:creationId xmlns:a16="http://schemas.microsoft.com/office/drawing/2014/main" id="{C81071D3-1537-4F42-BC56-54FC3439C698}"/>
                </a:ext>
              </a:extLst>
            </p:cNvPr>
            <p:cNvCxnSpPr/>
            <p:nvPr/>
          </p:nvCxnSpPr>
          <p:spPr bwMode="auto">
            <a:xfrm flipV="1">
              <a:off x="1481293" y="3594268"/>
              <a:ext cx="2450033" cy="32165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283" name="Text Box 54 1">
            <a:extLst>
              <a:ext uri="{FF2B5EF4-FFF2-40B4-BE49-F238E27FC236}">
                <a16:creationId xmlns:a16="http://schemas.microsoft.com/office/drawing/2014/main" id="{F1B1AA04-BC49-422C-88B5-404E25E5D1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293" y="6089745"/>
            <a:ext cx="136447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en-US" sz="1800" dirty="0" err="1">
                <a:solidFill>
                  <a:schemeClr val="accent2"/>
                </a:solidFill>
                <a:latin typeface="Arial" panose="020B0604020202020204" pitchFamily="34" charset="0"/>
              </a:rPr>
              <a:t>Projectivity</a:t>
            </a:r>
            <a:r>
              <a:rPr lang="fr-FR" altLang="en-US" sz="1800" dirty="0">
                <a:solidFill>
                  <a:schemeClr val="accent2"/>
                </a:solidFill>
                <a:latin typeface="Arial" panose="020B0604020202020204" pitchFamily="34" charset="0"/>
              </a:rPr>
              <a:t>:</a:t>
            </a:r>
          </a:p>
        </p:txBody>
      </p:sp>
      <p:grpSp>
        <p:nvGrpSpPr>
          <p:cNvPr id="284" name="Groupe 283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C = -2 - n_b + n_f + n_a = 0 &#10;\end{align*}&#10;&#10;\end{document}" title="IguanaTex Vector Display">
            <a:extLst>
              <a:ext uri="{FF2B5EF4-FFF2-40B4-BE49-F238E27FC236}">
                <a16:creationId xmlns:a16="http://schemas.microsoft.com/office/drawing/2014/main" id="{28EBFE55-3325-48B4-A399-73B62999540D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2392451" y="6161048"/>
            <a:ext cx="3062637" cy="269484"/>
            <a:chOff x="10031074" y="-13595179"/>
            <a:chExt cx="3062637" cy="269484"/>
          </a:xfrm>
        </p:grpSpPr>
        <p:sp>
          <p:nvSpPr>
            <p:cNvPr id="285" name="Forme libre : forme 284">
              <a:extLst>
                <a:ext uri="{FF2B5EF4-FFF2-40B4-BE49-F238E27FC236}">
                  <a16:creationId xmlns:a16="http://schemas.microsoft.com/office/drawing/2014/main" id="{DC8E3615-C225-421A-BE77-A831827EFD39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10031074" y="-13595179"/>
              <a:ext cx="203371" cy="203260"/>
            </a:xfrm>
            <a:custGeom>
              <a:avLst/>
              <a:gdLst>
                <a:gd name="connsiteX0" fmla="*/ 198859 w 203370"/>
                <a:gd name="connsiteY0" fmla="*/ 21588 h 203260"/>
                <a:gd name="connsiteX1" fmla="*/ 196070 w 203370"/>
                <a:gd name="connsiteY1" fmla="*/ 19056 h 203260"/>
                <a:gd name="connsiteX2" fmla="*/ 192273 w 203370"/>
                <a:gd name="connsiteY2" fmla="*/ 22097 h 203260"/>
                <a:gd name="connsiteX3" fmla="*/ 174549 w 203370"/>
                <a:gd name="connsiteY3" fmla="*/ 41580 h 203260"/>
                <a:gd name="connsiteX4" fmla="*/ 132509 w 203370"/>
                <a:gd name="connsiteY4" fmla="*/ 19056 h 203260"/>
                <a:gd name="connsiteX5" fmla="*/ 19066 w 203370"/>
                <a:gd name="connsiteY5" fmla="*/ 133708 h 203260"/>
                <a:gd name="connsiteX6" fmla="*/ 87688 w 203370"/>
                <a:gd name="connsiteY6" fmla="*/ 203054 h 203260"/>
                <a:gd name="connsiteX7" fmla="*/ 142383 w 203370"/>
                <a:gd name="connsiteY7" fmla="*/ 181291 h 203260"/>
                <a:gd name="connsiteX8" fmla="*/ 170244 w 203370"/>
                <a:gd name="connsiteY8" fmla="*/ 136747 h 203260"/>
                <a:gd name="connsiteX9" fmla="*/ 167201 w 203370"/>
                <a:gd name="connsiteY9" fmla="*/ 134215 h 203260"/>
                <a:gd name="connsiteX10" fmla="*/ 163912 w 203370"/>
                <a:gd name="connsiteY10" fmla="*/ 136747 h 203260"/>
                <a:gd name="connsiteX11" fmla="*/ 138332 w 203370"/>
                <a:gd name="connsiteY11" fmla="*/ 176733 h 203260"/>
                <a:gd name="connsiteX12" fmla="*/ 91739 w 203370"/>
                <a:gd name="connsiteY12" fmla="*/ 195209 h 203260"/>
                <a:gd name="connsiteX13" fmla="*/ 42112 w 203370"/>
                <a:gd name="connsiteY13" fmla="*/ 142569 h 203260"/>
                <a:gd name="connsiteX14" fmla="*/ 72745 w 203370"/>
                <a:gd name="connsiteY14" fmla="*/ 57531 h 203260"/>
                <a:gd name="connsiteX15" fmla="*/ 134535 w 203370"/>
                <a:gd name="connsiteY15" fmla="*/ 26907 h 203260"/>
                <a:gd name="connsiteX16" fmla="*/ 175304 w 203370"/>
                <a:gd name="connsiteY16" fmla="*/ 75754 h 203260"/>
                <a:gd name="connsiteX17" fmla="*/ 174549 w 203370"/>
                <a:gd name="connsiteY17" fmla="*/ 88657 h 203260"/>
                <a:gd name="connsiteX18" fmla="*/ 178347 w 203370"/>
                <a:gd name="connsiteY18" fmla="*/ 91189 h 203260"/>
                <a:gd name="connsiteX19" fmla="*/ 182907 w 203370"/>
                <a:gd name="connsiteY19" fmla="*/ 86132 h 203260"/>
                <a:gd name="connsiteX20" fmla="*/ 198859 w 203370"/>
                <a:gd name="connsiteY20" fmla="*/ 21588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3370" h="203260">
                  <a:moveTo>
                    <a:pt x="198859" y="21588"/>
                  </a:moveTo>
                  <a:cubicBezTo>
                    <a:pt x="198859" y="20834"/>
                    <a:pt x="198350" y="19056"/>
                    <a:pt x="196070" y="19056"/>
                  </a:cubicBezTo>
                  <a:cubicBezTo>
                    <a:pt x="195308" y="19056"/>
                    <a:pt x="195062" y="19310"/>
                    <a:pt x="192273" y="22097"/>
                  </a:cubicBezTo>
                  <a:lnTo>
                    <a:pt x="174549" y="41580"/>
                  </a:lnTo>
                  <a:cubicBezTo>
                    <a:pt x="172269" y="38040"/>
                    <a:pt x="160615" y="19056"/>
                    <a:pt x="132509" y="19056"/>
                  </a:cubicBezTo>
                  <a:cubicBezTo>
                    <a:pt x="76042" y="19056"/>
                    <a:pt x="19066" y="74991"/>
                    <a:pt x="19066" y="133708"/>
                  </a:cubicBezTo>
                  <a:cubicBezTo>
                    <a:pt x="19066" y="175471"/>
                    <a:pt x="48944" y="203054"/>
                    <a:pt x="87688" y="203054"/>
                  </a:cubicBezTo>
                  <a:cubicBezTo>
                    <a:pt x="109717" y="203054"/>
                    <a:pt x="128966" y="192931"/>
                    <a:pt x="142383" y="181291"/>
                  </a:cubicBezTo>
                  <a:cubicBezTo>
                    <a:pt x="165938" y="160536"/>
                    <a:pt x="170244" y="137502"/>
                    <a:pt x="170244" y="136747"/>
                  </a:cubicBezTo>
                  <a:cubicBezTo>
                    <a:pt x="170244" y="134215"/>
                    <a:pt x="167710" y="134215"/>
                    <a:pt x="167201" y="134215"/>
                  </a:cubicBezTo>
                  <a:cubicBezTo>
                    <a:pt x="165684" y="134215"/>
                    <a:pt x="164421" y="134723"/>
                    <a:pt x="163912" y="136747"/>
                  </a:cubicBezTo>
                  <a:cubicBezTo>
                    <a:pt x="161632" y="144084"/>
                    <a:pt x="155809" y="162052"/>
                    <a:pt x="138332" y="176733"/>
                  </a:cubicBezTo>
                  <a:cubicBezTo>
                    <a:pt x="120863" y="190905"/>
                    <a:pt x="104911" y="195209"/>
                    <a:pt x="91739" y="195209"/>
                  </a:cubicBezTo>
                  <a:cubicBezTo>
                    <a:pt x="68947" y="195209"/>
                    <a:pt x="42112" y="182052"/>
                    <a:pt x="42112" y="142569"/>
                  </a:cubicBezTo>
                  <a:cubicBezTo>
                    <a:pt x="42112" y="128140"/>
                    <a:pt x="47427" y="87140"/>
                    <a:pt x="72745" y="57531"/>
                  </a:cubicBezTo>
                  <a:cubicBezTo>
                    <a:pt x="88197" y="39557"/>
                    <a:pt x="111997" y="26907"/>
                    <a:pt x="134535" y="26907"/>
                  </a:cubicBezTo>
                  <a:cubicBezTo>
                    <a:pt x="160369" y="26907"/>
                    <a:pt x="175304" y="46392"/>
                    <a:pt x="175304" y="75754"/>
                  </a:cubicBezTo>
                  <a:cubicBezTo>
                    <a:pt x="175304" y="85878"/>
                    <a:pt x="174549" y="86132"/>
                    <a:pt x="174549" y="88657"/>
                  </a:cubicBezTo>
                  <a:cubicBezTo>
                    <a:pt x="174549" y="91189"/>
                    <a:pt x="177330" y="91189"/>
                    <a:pt x="178347" y="91189"/>
                  </a:cubicBezTo>
                  <a:cubicBezTo>
                    <a:pt x="181636" y="91189"/>
                    <a:pt x="181636" y="90680"/>
                    <a:pt x="182907" y="86132"/>
                  </a:cubicBezTo>
                  <a:lnTo>
                    <a:pt x="198859" y="2158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orme libre : forme 285">
              <a:extLst>
                <a:ext uri="{FF2B5EF4-FFF2-40B4-BE49-F238E27FC236}">
                  <a16:creationId xmlns:a16="http://schemas.microsoft.com/office/drawing/2014/main" id="{6D3E59A5-C480-4755-9944-28C34EAD2501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10302059" y="-13509627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3 h 76222"/>
                <a:gd name="connsiteX2" fmla="*/ 179110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6 w 203370"/>
                <a:gd name="connsiteY6" fmla="*/ 29179 h 76222"/>
                <a:gd name="connsiteX7" fmla="*/ 179110 w 203370"/>
                <a:gd name="connsiteY7" fmla="*/ 78279 h 76222"/>
                <a:gd name="connsiteX8" fmla="*/ 187467 w 203370"/>
                <a:gd name="connsiteY8" fmla="*/ 73213 h 76222"/>
                <a:gd name="connsiteX9" fmla="*/ 178856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10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10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7" y="29179"/>
                  </a:cubicBezTo>
                  <a:lnTo>
                    <a:pt x="178856" y="29179"/>
                  </a:lnTo>
                  <a:close/>
                  <a:moveTo>
                    <a:pt x="179110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6" y="68148"/>
                  </a:cubicBezTo>
                  <a:lnTo>
                    <a:pt x="27677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10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orme libre : forme 286">
              <a:extLst>
                <a:ext uri="{FF2B5EF4-FFF2-40B4-BE49-F238E27FC236}">
                  <a16:creationId xmlns:a16="http://schemas.microsoft.com/office/drawing/2014/main" id="{8C3A9349-1EF3-473D-931C-1FE61E42AC4B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10576229" y="-13485077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3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3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6" y="29179"/>
                    <a:pt x="173786" y="29179"/>
                    <a:pt x="173786" y="24113"/>
                  </a:cubicBezTo>
                  <a:cubicBezTo>
                    <a:pt x="173786" y="19056"/>
                    <a:pt x="169226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orme libre : forme 287">
              <a:extLst>
                <a:ext uri="{FF2B5EF4-FFF2-40B4-BE49-F238E27FC236}">
                  <a16:creationId xmlns:a16="http://schemas.microsoft.com/office/drawing/2014/main" id="{F2C8E35A-F2E1-4DC5-89BF-5F605EB3D323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10764862" y="-13585302"/>
              <a:ext cx="127107" cy="203260"/>
            </a:xfrm>
            <a:custGeom>
              <a:avLst/>
              <a:gdLst>
                <a:gd name="connsiteX0" fmla="*/ 38561 w 127106"/>
                <a:gd name="connsiteY0" fmla="*/ 168126 h 203260"/>
                <a:gd name="connsiteX1" fmla="*/ 65404 w 127106"/>
                <a:gd name="connsiteY1" fmla="*/ 142052 h 203260"/>
                <a:gd name="connsiteX2" fmla="*/ 120100 w 127106"/>
                <a:gd name="connsiteY2" fmla="*/ 68156 h 203260"/>
                <a:gd name="connsiteX3" fmla="*/ 66421 w 127106"/>
                <a:gd name="connsiteY3" fmla="*/ 19056 h 203260"/>
                <a:gd name="connsiteX4" fmla="*/ 19066 w 127106"/>
                <a:gd name="connsiteY4" fmla="*/ 64860 h 203260"/>
                <a:gd name="connsiteX5" fmla="*/ 32484 w 127106"/>
                <a:gd name="connsiteY5" fmla="*/ 79033 h 203260"/>
                <a:gd name="connsiteX6" fmla="*/ 45656 w 127106"/>
                <a:gd name="connsiteY6" fmla="*/ 65623 h 203260"/>
                <a:gd name="connsiteX7" fmla="*/ 32230 w 127106"/>
                <a:gd name="connsiteY7" fmla="*/ 52459 h 203260"/>
                <a:gd name="connsiteX8" fmla="*/ 28941 w 127106"/>
                <a:gd name="connsiteY8" fmla="*/ 52713 h 203260"/>
                <a:gd name="connsiteX9" fmla="*/ 63124 w 127106"/>
                <a:gd name="connsiteY9" fmla="*/ 26901 h 203260"/>
                <a:gd name="connsiteX10" fmla="*/ 97062 w 127106"/>
                <a:gd name="connsiteY10" fmla="*/ 68156 h 203260"/>
                <a:gd name="connsiteX11" fmla="*/ 70473 w 127106"/>
                <a:gd name="connsiteY11" fmla="*/ 124084 h 203260"/>
                <a:gd name="connsiteX12" fmla="*/ 21846 w 127106"/>
                <a:gd name="connsiteY12" fmla="*/ 178250 h 203260"/>
                <a:gd name="connsiteX13" fmla="*/ 19066 w 127106"/>
                <a:gd name="connsiteY13" fmla="*/ 187610 h 203260"/>
                <a:gd name="connsiteX14" fmla="*/ 113014 w 127106"/>
                <a:gd name="connsiteY14" fmla="*/ 187610 h 203260"/>
                <a:gd name="connsiteX15" fmla="*/ 120100 w 127106"/>
                <a:gd name="connsiteY15" fmla="*/ 143576 h 203260"/>
                <a:gd name="connsiteX16" fmla="*/ 113769 w 127106"/>
                <a:gd name="connsiteY16" fmla="*/ 143576 h 203260"/>
                <a:gd name="connsiteX17" fmla="*/ 108200 w 127106"/>
                <a:gd name="connsiteY17" fmla="*/ 166101 h 203260"/>
                <a:gd name="connsiteX18" fmla="*/ 84145 w 127106"/>
                <a:gd name="connsiteY18" fmla="*/ 168126 h 203260"/>
                <a:gd name="connsiteX19" fmla="*/ 38561 w 127106"/>
                <a:gd name="connsiteY19" fmla="*/ 16812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1" y="168126"/>
                  </a:moveTo>
                  <a:lnTo>
                    <a:pt x="65404" y="142052"/>
                  </a:lnTo>
                  <a:cubicBezTo>
                    <a:pt x="104911" y="107124"/>
                    <a:pt x="120100" y="93459"/>
                    <a:pt x="120100" y="68156"/>
                  </a:cubicBezTo>
                  <a:cubicBezTo>
                    <a:pt x="120100" y="39302"/>
                    <a:pt x="97308" y="19056"/>
                    <a:pt x="66421" y="19056"/>
                  </a:cubicBezTo>
                  <a:cubicBezTo>
                    <a:pt x="37807" y="19056"/>
                    <a:pt x="19066" y="42336"/>
                    <a:pt x="19066" y="64860"/>
                  </a:cubicBezTo>
                  <a:cubicBezTo>
                    <a:pt x="19066" y="79033"/>
                    <a:pt x="31729" y="79033"/>
                    <a:pt x="32484" y="79033"/>
                  </a:cubicBezTo>
                  <a:cubicBezTo>
                    <a:pt x="36790" y="79033"/>
                    <a:pt x="45656" y="76001"/>
                    <a:pt x="45656" y="65623"/>
                  </a:cubicBezTo>
                  <a:cubicBezTo>
                    <a:pt x="45656" y="59040"/>
                    <a:pt x="41096" y="52459"/>
                    <a:pt x="32230" y="52459"/>
                  </a:cubicBezTo>
                  <a:cubicBezTo>
                    <a:pt x="30204" y="52459"/>
                    <a:pt x="29704" y="52459"/>
                    <a:pt x="28941" y="52713"/>
                  </a:cubicBezTo>
                  <a:cubicBezTo>
                    <a:pt x="34764" y="36261"/>
                    <a:pt x="48436" y="26901"/>
                    <a:pt x="63124" y="26901"/>
                  </a:cubicBezTo>
                  <a:cubicBezTo>
                    <a:pt x="86171" y="26901"/>
                    <a:pt x="97062" y="47400"/>
                    <a:pt x="97062" y="68156"/>
                  </a:cubicBezTo>
                  <a:cubicBezTo>
                    <a:pt x="97062" y="88402"/>
                    <a:pt x="84399" y="108395"/>
                    <a:pt x="70473" y="124084"/>
                  </a:cubicBezTo>
                  <a:lnTo>
                    <a:pt x="21846" y="178250"/>
                  </a:lnTo>
                  <a:cubicBezTo>
                    <a:pt x="19066" y="181029"/>
                    <a:pt x="19066" y="181537"/>
                    <a:pt x="19066" y="187610"/>
                  </a:cubicBezTo>
                  <a:lnTo>
                    <a:pt x="113014" y="187610"/>
                  </a:lnTo>
                  <a:lnTo>
                    <a:pt x="120100" y="143576"/>
                  </a:lnTo>
                  <a:lnTo>
                    <a:pt x="113769" y="143576"/>
                  </a:lnTo>
                  <a:cubicBezTo>
                    <a:pt x="112505" y="151167"/>
                    <a:pt x="110734" y="162299"/>
                    <a:pt x="108200" y="166101"/>
                  </a:cubicBezTo>
                  <a:cubicBezTo>
                    <a:pt x="106429" y="168126"/>
                    <a:pt x="89714" y="168126"/>
                    <a:pt x="84145" y="168126"/>
                  </a:cubicBezTo>
                  <a:lnTo>
                    <a:pt x="38561" y="1681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orme libre : forme 288">
              <a:extLst>
                <a:ext uri="{FF2B5EF4-FFF2-40B4-BE49-F238E27FC236}">
                  <a16:creationId xmlns:a16="http://schemas.microsoft.com/office/drawing/2014/main" id="{2DFEE246-0969-4605-B861-FF877AACC291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10956127" y="-13485077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3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3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6" y="29179"/>
                    <a:pt x="173786" y="29179"/>
                    <a:pt x="173786" y="24113"/>
                  </a:cubicBezTo>
                  <a:cubicBezTo>
                    <a:pt x="173786" y="19056"/>
                    <a:pt x="169226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orme libre : forme 289">
              <a:extLst>
                <a:ext uri="{FF2B5EF4-FFF2-40B4-BE49-F238E27FC236}">
                  <a16:creationId xmlns:a16="http://schemas.microsoft.com/office/drawing/2014/main" id="{E832C426-F375-48F4-8D17-0F5E2EC16E89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11195719" y="-13528611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7 w 152528"/>
                <a:gd name="connsiteY2" fmla="*/ 133708 h 152445"/>
                <a:gd name="connsiteX3" fmla="*/ 48443 w 152528"/>
                <a:gd name="connsiteY3" fmla="*/ 126616 h 152445"/>
                <a:gd name="connsiteX4" fmla="*/ 53258 w 152528"/>
                <a:gd name="connsiteY4" fmla="*/ 107886 h 152445"/>
                <a:gd name="connsiteX5" fmla="*/ 58826 w 152528"/>
                <a:gd name="connsiteY5" fmla="*/ 85107 h 152445"/>
                <a:gd name="connsiteX6" fmla="*/ 63132 w 152528"/>
                <a:gd name="connsiteY6" fmla="*/ 68156 h 152445"/>
                <a:gd name="connsiteX7" fmla="*/ 66421 w 152528"/>
                <a:gd name="connsiteY7" fmla="*/ 55500 h 152445"/>
                <a:gd name="connsiteX8" fmla="*/ 107699 w 152528"/>
                <a:gd name="connsiteY8" fmla="*/ 24621 h 152445"/>
                <a:gd name="connsiteX9" fmla="*/ 121371 w 152528"/>
                <a:gd name="connsiteY9" fmla="*/ 42336 h 152445"/>
                <a:gd name="connsiteX10" fmla="*/ 104910 w 152528"/>
                <a:gd name="connsiteY10" fmla="*/ 101312 h 152445"/>
                <a:gd name="connsiteX11" fmla="*/ 102384 w 152528"/>
                <a:gd name="connsiteY11" fmla="*/ 112952 h 152445"/>
                <a:gd name="connsiteX12" fmla="*/ 123142 w 152528"/>
                <a:gd name="connsiteY12" fmla="*/ 133708 h 152445"/>
                <a:gd name="connsiteX13" fmla="*/ 156317 w 152528"/>
                <a:gd name="connsiteY13" fmla="*/ 94729 h 152445"/>
                <a:gd name="connsiteX14" fmla="*/ 153283 w 152528"/>
                <a:gd name="connsiteY14" fmla="*/ 92197 h 152445"/>
                <a:gd name="connsiteX15" fmla="*/ 149478 w 152528"/>
                <a:gd name="connsiteY15" fmla="*/ 96755 h 152445"/>
                <a:gd name="connsiteX16" fmla="*/ 123651 w 152528"/>
                <a:gd name="connsiteY16" fmla="*/ 128133 h 152445"/>
                <a:gd name="connsiteX17" fmla="*/ 117574 w 152528"/>
                <a:gd name="connsiteY17" fmla="*/ 119780 h 152445"/>
                <a:gd name="connsiteX18" fmla="*/ 122134 w 152528"/>
                <a:gd name="connsiteY18" fmla="*/ 101813 h 152445"/>
                <a:gd name="connsiteX19" fmla="*/ 137577 w 152528"/>
                <a:gd name="connsiteY19" fmla="*/ 46138 h 152445"/>
                <a:gd name="connsiteX20" fmla="*/ 108462 w 152528"/>
                <a:gd name="connsiteY20" fmla="*/ 19056 h 152445"/>
                <a:gd name="connsiteX21" fmla="*/ 68955 w 152528"/>
                <a:gd name="connsiteY21" fmla="*/ 41073 h 152445"/>
                <a:gd name="connsiteX22" fmla="*/ 45655 w 152528"/>
                <a:gd name="connsiteY22" fmla="*/ 19056 h 152445"/>
                <a:gd name="connsiteX23" fmla="*/ 26669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4 w 152528"/>
                <a:gd name="connsiteY26" fmla="*/ 54737 h 152445"/>
                <a:gd name="connsiteX27" fmla="*/ 44900 w 152528"/>
                <a:gd name="connsiteY27" fmla="*/ 24621 h 152445"/>
                <a:gd name="connsiteX28" fmla="*/ 52750 w 152528"/>
                <a:gd name="connsiteY28" fmla="*/ 36261 h 152445"/>
                <a:gd name="connsiteX29" fmla="*/ 48698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8"/>
                    <a:pt x="39077" y="133708"/>
                  </a:cubicBezTo>
                  <a:cubicBezTo>
                    <a:pt x="42112" y="133708"/>
                    <a:pt x="46672" y="131682"/>
                    <a:pt x="48443" y="126616"/>
                  </a:cubicBezTo>
                  <a:cubicBezTo>
                    <a:pt x="48698" y="126109"/>
                    <a:pt x="51733" y="114215"/>
                    <a:pt x="53258" y="107886"/>
                  </a:cubicBezTo>
                  <a:lnTo>
                    <a:pt x="58826" y="85107"/>
                  </a:lnTo>
                  <a:cubicBezTo>
                    <a:pt x="60344" y="79541"/>
                    <a:pt x="61861" y="73976"/>
                    <a:pt x="63132" y="68156"/>
                  </a:cubicBezTo>
                  <a:cubicBezTo>
                    <a:pt x="64141" y="63852"/>
                    <a:pt x="66167" y="56508"/>
                    <a:pt x="66421" y="55500"/>
                  </a:cubicBezTo>
                  <a:cubicBezTo>
                    <a:pt x="70218" y="47655"/>
                    <a:pt x="83644" y="24621"/>
                    <a:pt x="107699" y="24621"/>
                  </a:cubicBezTo>
                  <a:cubicBezTo>
                    <a:pt x="119091" y="24621"/>
                    <a:pt x="121371" y="33991"/>
                    <a:pt x="121371" y="42336"/>
                  </a:cubicBezTo>
                  <a:cubicBezTo>
                    <a:pt x="121371" y="58032"/>
                    <a:pt x="108962" y="90428"/>
                    <a:pt x="104910" y="101312"/>
                  </a:cubicBezTo>
                  <a:cubicBezTo>
                    <a:pt x="102630" y="107132"/>
                    <a:pt x="102384" y="110166"/>
                    <a:pt x="102384" y="112952"/>
                  </a:cubicBezTo>
                  <a:cubicBezTo>
                    <a:pt x="102384" y="124846"/>
                    <a:pt x="111242" y="133708"/>
                    <a:pt x="123142" y="133708"/>
                  </a:cubicBezTo>
                  <a:cubicBezTo>
                    <a:pt x="146951" y="133708"/>
                    <a:pt x="156317" y="96755"/>
                    <a:pt x="156317" y="94729"/>
                  </a:cubicBezTo>
                  <a:cubicBezTo>
                    <a:pt x="156317" y="92197"/>
                    <a:pt x="154037" y="92197"/>
                    <a:pt x="153283" y="92197"/>
                  </a:cubicBezTo>
                  <a:cubicBezTo>
                    <a:pt x="150748" y="92197"/>
                    <a:pt x="150748" y="92960"/>
                    <a:pt x="149478" y="96755"/>
                  </a:cubicBezTo>
                  <a:cubicBezTo>
                    <a:pt x="144417" y="113960"/>
                    <a:pt x="136059" y="128133"/>
                    <a:pt x="123651" y="128133"/>
                  </a:cubicBezTo>
                  <a:cubicBezTo>
                    <a:pt x="119345" y="128133"/>
                    <a:pt x="117574" y="125608"/>
                    <a:pt x="117574" y="119780"/>
                  </a:cubicBezTo>
                  <a:cubicBezTo>
                    <a:pt x="117574" y="113461"/>
                    <a:pt x="119854" y="107387"/>
                    <a:pt x="122134" y="101813"/>
                  </a:cubicBezTo>
                  <a:cubicBezTo>
                    <a:pt x="126948" y="88402"/>
                    <a:pt x="137577" y="60557"/>
                    <a:pt x="137577" y="46138"/>
                  </a:cubicBezTo>
                  <a:cubicBezTo>
                    <a:pt x="137577" y="29179"/>
                    <a:pt x="126694" y="19056"/>
                    <a:pt x="108462" y="19056"/>
                  </a:cubicBezTo>
                  <a:cubicBezTo>
                    <a:pt x="85670" y="19056"/>
                    <a:pt x="73261" y="35253"/>
                    <a:pt x="68955" y="41073"/>
                  </a:cubicBezTo>
                  <a:cubicBezTo>
                    <a:pt x="67692" y="26899"/>
                    <a:pt x="57309" y="19056"/>
                    <a:pt x="45655" y="19056"/>
                  </a:cubicBezTo>
                  <a:cubicBezTo>
                    <a:pt x="34009" y="19056"/>
                    <a:pt x="29195" y="28925"/>
                    <a:pt x="26669" y="33482"/>
                  </a:cubicBezTo>
                  <a:cubicBezTo>
                    <a:pt x="22617" y="42089"/>
                    <a:pt x="19066" y="57017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310"/>
                    <a:pt x="26414" y="54737"/>
                  </a:cubicBezTo>
                  <a:cubicBezTo>
                    <a:pt x="30720" y="36768"/>
                    <a:pt x="35781" y="24621"/>
                    <a:pt x="44900" y="24621"/>
                  </a:cubicBezTo>
                  <a:cubicBezTo>
                    <a:pt x="49961" y="24621"/>
                    <a:pt x="52750" y="27917"/>
                    <a:pt x="52750" y="36261"/>
                  </a:cubicBezTo>
                  <a:cubicBezTo>
                    <a:pt x="52750" y="41580"/>
                    <a:pt x="51987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orme libre : forme 290">
              <a:extLst>
                <a:ext uri="{FF2B5EF4-FFF2-40B4-BE49-F238E27FC236}">
                  <a16:creationId xmlns:a16="http://schemas.microsoft.com/office/drawing/2014/main" id="{07EB1D5B-B1F2-4D63-AA1D-70967DA666B3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11352100" y="-13501777"/>
              <a:ext cx="101685" cy="152445"/>
            </a:xfrm>
            <a:custGeom>
              <a:avLst/>
              <a:gdLst>
                <a:gd name="connsiteX0" fmla="*/ 54171 w 101685"/>
                <a:gd name="connsiteY0" fmla="*/ 24375 h 152445"/>
                <a:gd name="connsiteX1" fmla="*/ 54886 w 101685"/>
                <a:gd name="connsiteY1" fmla="*/ 21532 h 152445"/>
                <a:gd name="connsiteX2" fmla="*/ 52050 w 101685"/>
                <a:gd name="connsiteY2" fmla="*/ 19056 h 152445"/>
                <a:gd name="connsiteX3" fmla="*/ 29353 w 101685"/>
                <a:gd name="connsiteY3" fmla="*/ 20825 h 152445"/>
                <a:gd name="connsiteX4" fmla="*/ 25452 w 101685"/>
                <a:gd name="connsiteY4" fmla="*/ 24899 h 152445"/>
                <a:gd name="connsiteX5" fmla="*/ 30061 w 101685"/>
                <a:gd name="connsiteY5" fmla="*/ 27385 h 152445"/>
                <a:gd name="connsiteX6" fmla="*/ 38569 w 101685"/>
                <a:gd name="connsiteY6" fmla="*/ 30044 h 152445"/>
                <a:gd name="connsiteX7" fmla="*/ 35732 w 101685"/>
                <a:gd name="connsiteY7" fmla="*/ 42446 h 152445"/>
                <a:gd name="connsiteX8" fmla="*/ 31657 w 101685"/>
                <a:gd name="connsiteY8" fmla="*/ 58755 h 152445"/>
                <a:gd name="connsiteX9" fmla="*/ 19955 w 101685"/>
                <a:gd name="connsiteY9" fmla="*/ 105893 h 152445"/>
                <a:gd name="connsiteX10" fmla="*/ 19066 w 101685"/>
                <a:gd name="connsiteY10" fmla="*/ 114571 h 152445"/>
                <a:gd name="connsiteX11" fmla="*/ 45130 w 101685"/>
                <a:gd name="connsiteY11" fmla="*/ 143814 h 152445"/>
                <a:gd name="connsiteX12" fmla="*/ 90881 w 101685"/>
                <a:gd name="connsiteY12" fmla="*/ 93484 h 152445"/>
                <a:gd name="connsiteX13" fmla="*/ 64284 w 101685"/>
                <a:gd name="connsiteY13" fmla="*/ 63891 h 152445"/>
                <a:gd name="connsiteX14" fmla="*/ 41937 w 101685"/>
                <a:gd name="connsiteY14" fmla="*/ 73634 h 152445"/>
                <a:gd name="connsiteX15" fmla="*/ 54171 w 101685"/>
                <a:gd name="connsiteY15" fmla="*/ 24375 h 152445"/>
                <a:gd name="connsiteX16" fmla="*/ 45305 w 101685"/>
                <a:gd name="connsiteY16" fmla="*/ 138851 h 152445"/>
                <a:gd name="connsiteX17" fmla="*/ 31657 w 101685"/>
                <a:gd name="connsiteY17" fmla="*/ 120780 h 152445"/>
                <a:gd name="connsiteX18" fmla="*/ 38219 w 101685"/>
                <a:gd name="connsiteY18" fmla="*/ 88171 h 152445"/>
                <a:gd name="connsiteX19" fmla="*/ 42652 w 101685"/>
                <a:gd name="connsiteY19" fmla="*/ 80549 h 152445"/>
                <a:gd name="connsiteX20" fmla="*/ 63752 w 101685"/>
                <a:gd name="connsiteY20" fmla="*/ 68853 h 152445"/>
                <a:gd name="connsiteX21" fmla="*/ 76692 w 101685"/>
                <a:gd name="connsiteY21" fmla="*/ 86044 h 152445"/>
                <a:gd name="connsiteX22" fmla="*/ 67470 w 101685"/>
                <a:gd name="connsiteY22" fmla="*/ 121663 h 152445"/>
                <a:gd name="connsiteX23" fmla="*/ 45305 w 101685"/>
                <a:gd name="connsiteY23" fmla="*/ 13885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54171" y="24375"/>
                  </a:moveTo>
                  <a:cubicBezTo>
                    <a:pt x="54354" y="24018"/>
                    <a:pt x="54886" y="21715"/>
                    <a:pt x="54886" y="21532"/>
                  </a:cubicBezTo>
                  <a:cubicBezTo>
                    <a:pt x="54886" y="20651"/>
                    <a:pt x="54171" y="19056"/>
                    <a:pt x="52050" y="19056"/>
                  </a:cubicBezTo>
                  <a:cubicBezTo>
                    <a:pt x="48499" y="19056"/>
                    <a:pt x="33786" y="20468"/>
                    <a:pt x="29353" y="20825"/>
                  </a:cubicBezTo>
                  <a:cubicBezTo>
                    <a:pt x="27931" y="21000"/>
                    <a:pt x="25452" y="21183"/>
                    <a:pt x="25452" y="24899"/>
                  </a:cubicBezTo>
                  <a:cubicBezTo>
                    <a:pt x="25452" y="27385"/>
                    <a:pt x="27931" y="27385"/>
                    <a:pt x="30061" y="27385"/>
                  </a:cubicBezTo>
                  <a:cubicBezTo>
                    <a:pt x="38569" y="27385"/>
                    <a:pt x="38569" y="28622"/>
                    <a:pt x="38569" y="30044"/>
                  </a:cubicBezTo>
                  <a:cubicBezTo>
                    <a:pt x="38569" y="31283"/>
                    <a:pt x="36797" y="38373"/>
                    <a:pt x="35732" y="42446"/>
                  </a:cubicBezTo>
                  <a:lnTo>
                    <a:pt x="31657" y="58755"/>
                  </a:lnTo>
                  <a:cubicBezTo>
                    <a:pt x="30061" y="64773"/>
                    <a:pt x="20305" y="103590"/>
                    <a:pt x="19955" y="105893"/>
                  </a:cubicBezTo>
                  <a:cubicBezTo>
                    <a:pt x="19066" y="110141"/>
                    <a:pt x="19066" y="112451"/>
                    <a:pt x="19066" y="114571"/>
                  </a:cubicBezTo>
                  <a:cubicBezTo>
                    <a:pt x="19066" y="132476"/>
                    <a:pt x="30418" y="143814"/>
                    <a:pt x="45130" y="143814"/>
                  </a:cubicBezTo>
                  <a:cubicBezTo>
                    <a:pt x="67294" y="143814"/>
                    <a:pt x="90881" y="119717"/>
                    <a:pt x="90881" y="93484"/>
                  </a:cubicBezTo>
                  <a:cubicBezTo>
                    <a:pt x="90881" y="72752"/>
                    <a:pt x="76518" y="63891"/>
                    <a:pt x="64284" y="63891"/>
                  </a:cubicBezTo>
                  <a:cubicBezTo>
                    <a:pt x="55061" y="63891"/>
                    <a:pt x="47259" y="69029"/>
                    <a:pt x="41937" y="73634"/>
                  </a:cubicBezTo>
                  <a:lnTo>
                    <a:pt x="54171" y="24375"/>
                  </a:lnTo>
                  <a:close/>
                  <a:moveTo>
                    <a:pt x="45305" y="138851"/>
                  </a:moveTo>
                  <a:cubicBezTo>
                    <a:pt x="36622" y="138851"/>
                    <a:pt x="31657" y="131229"/>
                    <a:pt x="31657" y="120780"/>
                  </a:cubicBezTo>
                  <a:cubicBezTo>
                    <a:pt x="31657" y="114222"/>
                    <a:pt x="33254" y="108196"/>
                    <a:pt x="38219" y="88171"/>
                  </a:cubicBezTo>
                  <a:cubicBezTo>
                    <a:pt x="39283" y="84806"/>
                    <a:pt x="39283" y="84448"/>
                    <a:pt x="42652" y="80549"/>
                  </a:cubicBezTo>
                  <a:cubicBezTo>
                    <a:pt x="49389" y="72752"/>
                    <a:pt x="57365" y="68853"/>
                    <a:pt x="63752" y="68853"/>
                  </a:cubicBezTo>
                  <a:cubicBezTo>
                    <a:pt x="70663" y="68853"/>
                    <a:pt x="76692" y="73991"/>
                    <a:pt x="76692" y="86044"/>
                  </a:cubicBezTo>
                  <a:cubicBezTo>
                    <a:pt x="76692" y="93309"/>
                    <a:pt x="72792" y="111388"/>
                    <a:pt x="67470" y="121663"/>
                  </a:cubicBezTo>
                  <a:cubicBezTo>
                    <a:pt x="63219" y="130349"/>
                    <a:pt x="54354" y="138851"/>
                    <a:pt x="45305" y="1388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orme libre : forme 291">
              <a:extLst>
                <a:ext uri="{FF2B5EF4-FFF2-40B4-BE49-F238E27FC236}">
                  <a16:creationId xmlns:a16="http://schemas.microsoft.com/office/drawing/2014/main" id="{A4F68AA3-C057-4303-BA9D-EDDFAC1BB5B5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11512572" y="-13564302"/>
              <a:ext cx="203371" cy="203260"/>
            </a:xfrm>
            <a:custGeom>
              <a:avLst/>
              <a:gdLst>
                <a:gd name="connsiteX0" fmla="*/ 108454 w 203370"/>
                <a:gd name="connsiteY0" fmla="*/ 108404 h 203260"/>
                <a:gd name="connsiteX1" fmla="*/ 179110 w 203370"/>
                <a:gd name="connsiteY1" fmla="*/ 108404 h 203260"/>
                <a:gd name="connsiteX2" fmla="*/ 187467 w 203370"/>
                <a:gd name="connsiteY2" fmla="*/ 103338 h 203260"/>
                <a:gd name="connsiteX3" fmla="*/ 179110 w 203370"/>
                <a:gd name="connsiteY3" fmla="*/ 98281 h 203260"/>
                <a:gd name="connsiteX4" fmla="*/ 108454 w 203370"/>
                <a:gd name="connsiteY4" fmla="*/ 98281 h 203260"/>
                <a:gd name="connsiteX5" fmla="*/ 108454 w 203370"/>
                <a:gd name="connsiteY5" fmla="*/ 27410 h 203260"/>
                <a:gd name="connsiteX6" fmla="*/ 103394 w 203370"/>
                <a:gd name="connsiteY6" fmla="*/ 19056 h 203260"/>
                <a:gd name="connsiteX7" fmla="*/ 98325 w 203370"/>
                <a:gd name="connsiteY7" fmla="*/ 27410 h 203260"/>
                <a:gd name="connsiteX8" fmla="*/ 98325 w 203370"/>
                <a:gd name="connsiteY8" fmla="*/ 98281 h 203260"/>
                <a:gd name="connsiteX9" fmla="*/ 27424 w 203370"/>
                <a:gd name="connsiteY9" fmla="*/ 98281 h 203260"/>
                <a:gd name="connsiteX10" fmla="*/ 19066 w 203370"/>
                <a:gd name="connsiteY10" fmla="*/ 103338 h 203260"/>
                <a:gd name="connsiteX11" fmla="*/ 27424 w 203370"/>
                <a:gd name="connsiteY11" fmla="*/ 108404 h 203260"/>
                <a:gd name="connsiteX12" fmla="*/ 98325 w 203370"/>
                <a:gd name="connsiteY12" fmla="*/ 108404 h 203260"/>
                <a:gd name="connsiteX13" fmla="*/ 98325 w 203370"/>
                <a:gd name="connsiteY13" fmla="*/ 179267 h 203260"/>
                <a:gd name="connsiteX14" fmla="*/ 103394 w 203370"/>
                <a:gd name="connsiteY14" fmla="*/ 187619 h 203260"/>
                <a:gd name="connsiteX15" fmla="*/ 108454 w 203370"/>
                <a:gd name="connsiteY15" fmla="*/ 179267 h 203260"/>
                <a:gd name="connsiteX16" fmla="*/ 108454 w 203370"/>
                <a:gd name="connsiteY16" fmla="*/ 10840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4" y="108404"/>
                  </a:moveTo>
                  <a:lnTo>
                    <a:pt x="179110" y="108404"/>
                  </a:lnTo>
                  <a:cubicBezTo>
                    <a:pt x="182652" y="108404"/>
                    <a:pt x="187467" y="108404"/>
                    <a:pt x="187467" y="103338"/>
                  </a:cubicBezTo>
                  <a:cubicBezTo>
                    <a:pt x="187467" y="98281"/>
                    <a:pt x="182652" y="98281"/>
                    <a:pt x="179110" y="98281"/>
                  </a:cubicBezTo>
                  <a:lnTo>
                    <a:pt x="108454" y="98281"/>
                  </a:lnTo>
                  <a:lnTo>
                    <a:pt x="108454" y="27410"/>
                  </a:lnTo>
                  <a:cubicBezTo>
                    <a:pt x="108454" y="23868"/>
                    <a:pt x="108454" y="19056"/>
                    <a:pt x="103394" y="19056"/>
                  </a:cubicBezTo>
                  <a:cubicBezTo>
                    <a:pt x="98325" y="19056"/>
                    <a:pt x="98325" y="23868"/>
                    <a:pt x="98325" y="27410"/>
                  </a:cubicBezTo>
                  <a:lnTo>
                    <a:pt x="98325" y="98281"/>
                  </a:lnTo>
                  <a:lnTo>
                    <a:pt x="27424" y="98281"/>
                  </a:lnTo>
                  <a:cubicBezTo>
                    <a:pt x="23881" y="98281"/>
                    <a:pt x="19066" y="98281"/>
                    <a:pt x="19066" y="103338"/>
                  </a:cubicBezTo>
                  <a:cubicBezTo>
                    <a:pt x="19066" y="108404"/>
                    <a:pt x="23881" y="108404"/>
                    <a:pt x="27424" y="108404"/>
                  </a:cubicBezTo>
                  <a:lnTo>
                    <a:pt x="98325" y="108404"/>
                  </a:lnTo>
                  <a:lnTo>
                    <a:pt x="98325" y="179267"/>
                  </a:lnTo>
                  <a:cubicBezTo>
                    <a:pt x="98325" y="182807"/>
                    <a:pt x="98325" y="187619"/>
                    <a:pt x="103394" y="187619"/>
                  </a:cubicBezTo>
                  <a:cubicBezTo>
                    <a:pt x="108454" y="187619"/>
                    <a:pt x="108454" y="182807"/>
                    <a:pt x="108454" y="179267"/>
                  </a:cubicBezTo>
                  <a:lnTo>
                    <a:pt x="108454" y="1084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orme libre : forme 292">
              <a:extLst>
                <a:ext uri="{FF2B5EF4-FFF2-40B4-BE49-F238E27FC236}">
                  <a16:creationId xmlns:a16="http://schemas.microsoft.com/office/drawing/2014/main" id="{69ECDF1E-2D44-4F3F-908A-970C71F3EA4E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11759006" y="-13528611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7 w 152528"/>
                <a:gd name="connsiteY2" fmla="*/ 133708 h 152445"/>
                <a:gd name="connsiteX3" fmla="*/ 48443 w 152528"/>
                <a:gd name="connsiteY3" fmla="*/ 126616 h 152445"/>
                <a:gd name="connsiteX4" fmla="*/ 53258 w 152528"/>
                <a:gd name="connsiteY4" fmla="*/ 107886 h 152445"/>
                <a:gd name="connsiteX5" fmla="*/ 58826 w 152528"/>
                <a:gd name="connsiteY5" fmla="*/ 85107 h 152445"/>
                <a:gd name="connsiteX6" fmla="*/ 63132 w 152528"/>
                <a:gd name="connsiteY6" fmla="*/ 68156 h 152445"/>
                <a:gd name="connsiteX7" fmla="*/ 66421 w 152528"/>
                <a:gd name="connsiteY7" fmla="*/ 55500 h 152445"/>
                <a:gd name="connsiteX8" fmla="*/ 107699 w 152528"/>
                <a:gd name="connsiteY8" fmla="*/ 24621 h 152445"/>
                <a:gd name="connsiteX9" fmla="*/ 121370 w 152528"/>
                <a:gd name="connsiteY9" fmla="*/ 42336 h 152445"/>
                <a:gd name="connsiteX10" fmla="*/ 104910 w 152528"/>
                <a:gd name="connsiteY10" fmla="*/ 101312 h 152445"/>
                <a:gd name="connsiteX11" fmla="*/ 102384 w 152528"/>
                <a:gd name="connsiteY11" fmla="*/ 112952 h 152445"/>
                <a:gd name="connsiteX12" fmla="*/ 123142 w 152528"/>
                <a:gd name="connsiteY12" fmla="*/ 133708 h 152445"/>
                <a:gd name="connsiteX13" fmla="*/ 156317 w 152528"/>
                <a:gd name="connsiteY13" fmla="*/ 94729 h 152445"/>
                <a:gd name="connsiteX14" fmla="*/ 153283 w 152528"/>
                <a:gd name="connsiteY14" fmla="*/ 92197 h 152445"/>
                <a:gd name="connsiteX15" fmla="*/ 149477 w 152528"/>
                <a:gd name="connsiteY15" fmla="*/ 96755 h 152445"/>
                <a:gd name="connsiteX16" fmla="*/ 123651 w 152528"/>
                <a:gd name="connsiteY16" fmla="*/ 128133 h 152445"/>
                <a:gd name="connsiteX17" fmla="*/ 117574 w 152528"/>
                <a:gd name="connsiteY17" fmla="*/ 119780 h 152445"/>
                <a:gd name="connsiteX18" fmla="*/ 122133 w 152528"/>
                <a:gd name="connsiteY18" fmla="*/ 101813 h 152445"/>
                <a:gd name="connsiteX19" fmla="*/ 137577 w 152528"/>
                <a:gd name="connsiteY19" fmla="*/ 46138 h 152445"/>
                <a:gd name="connsiteX20" fmla="*/ 108461 w 152528"/>
                <a:gd name="connsiteY20" fmla="*/ 19056 h 152445"/>
                <a:gd name="connsiteX21" fmla="*/ 68955 w 152528"/>
                <a:gd name="connsiteY21" fmla="*/ 41073 h 152445"/>
                <a:gd name="connsiteX22" fmla="*/ 45655 w 152528"/>
                <a:gd name="connsiteY22" fmla="*/ 19056 h 152445"/>
                <a:gd name="connsiteX23" fmla="*/ 26668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4 w 152528"/>
                <a:gd name="connsiteY26" fmla="*/ 54737 h 152445"/>
                <a:gd name="connsiteX27" fmla="*/ 44900 w 152528"/>
                <a:gd name="connsiteY27" fmla="*/ 24621 h 152445"/>
                <a:gd name="connsiteX28" fmla="*/ 52749 w 152528"/>
                <a:gd name="connsiteY28" fmla="*/ 36261 h 152445"/>
                <a:gd name="connsiteX29" fmla="*/ 48698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8"/>
                    <a:pt x="39077" y="133708"/>
                  </a:cubicBezTo>
                  <a:cubicBezTo>
                    <a:pt x="42112" y="133708"/>
                    <a:pt x="46672" y="131682"/>
                    <a:pt x="48443" y="126616"/>
                  </a:cubicBezTo>
                  <a:cubicBezTo>
                    <a:pt x="48698" y="126109"/>
                    <a:pt x="51733" y="114215"/>
                    <a:pt x="53258" y="107886"/>
                  </a:cubicBezTo>
                  <a:lnTo>
                    <a:pt x="58826" y="85107"/>
                  </a:lnTo>
                  <a:cubicBezTo>
                    <a:pt x="60344" y="79541"/>
                    <a:pt x="61861" y="73976"/>
                    <a:pt x="63132" y="68156"/>
                  </a:cubicBezTo>
                  <a:cubicBezTo>
                    <a:pt x="64141" y="63852"/>
                    <a:pt x="66167" y="56508"/>
                    <a:pt x="66421" y="55500"/>
                  </a:cubicBezTo>
                  <a:cubicBezTo>
                    <a:pt x="70218" y="47655"/>
                    <a:pt x="83644" y="24621"/>
                    <a:pt x="107699" y="24621"/>
                  </a:cubicBezTo>
                  <a:cubicBezTo>
                    <a:pt x="119091" y="24621"/>
                    <a:pt x="121370" y="33991"/>
                    <a:pt x="121370" y="42336"/>
                  </a:cubicBezTo>
                  <a:cubicBezTo>
                    <a:pt x="121370" y="58032"/>
                    <a:pt x="108962" y="90428"/>
                    <a:pt x="104910" y="101312"/>
                  </a:cubicBezTo>
                  <a:cubicBezTo>
                    <a:pt x="102630" y="107132"/>
                    <a:pt x="102384" y="110166"/>
                    <a:pt x="102384" y="112952"/>
                  </a:cubicBezTo>
                  <a:cubicBezTo>
                    <a:pt x="102384" y="124846"/>
                    <a:pt x="111242" y="133708"/>
                    <a:pt x="123142" y="133708"/>
                  </a:cubicBezTo>
                  <a:cubicBezTo>
                    <a:pt x="146951" y="133708"/>
                    <a:pt x="156317" y="96755"/>
                    <a:pt x="156317" y="94729"/>
                  </a:cubicBezTo>
                  <a:cubicBezTo>
                    <a:pt x="156317" y="92197"/>
                    <a:pt x="154037" y="92197"/>
                    <a:pt x="153283" y="92197"/>
                  </a:cubicBezTo>
                  <a:cubicBezTo>
                    <a:pt x="150748" y="92197"/>
                    <a:pt x="150748" y="92960"/>
                    <a:pt x="149477" y="96755"/>
                  </a:cubicBezTo>
                  <a:cubicBezTo>
                    <a:pt x="144417" y="113960"/>
                    <a:pt x="136059" y="128133"/>
                    <a:pt x="123651" y="128133"/>
                  </a:cubicBezTo>
                  <a:cubicBezTo>
                    <a:pt x="119345" y="128133"/>
                    <a:pt x="117574" y="125608"/>
                    <a:pt x="117574" y="119780"/>
                  </a:cubicBezTo>
                  <a:cubicBezTo>
                    <a:pt x="117574" y="113461"/>
                    <a:pt x="119854" y="107387"/>
                    <a:pt x="122133" y="101813"/>
                  </a:cubicBezTo>
                  <a:cubicBezTo>
                    <a:pt x="126948" y="88402"/>
                    <a:pt x="137577" y="60557"/>
                    <a:pt x="137577" y="46138"/>
                  </a:cubicBezTo>
                  <a:cubicBezTo>
                    <a:pt x="137577" y="29179"/>
                    <a:pt x="126693" y="19056"/>
                    <a:pt x="108461" y="19056"/>
                  </a:cubicBezTo>
                  <a:cubicBezTo>
                    <a:pt x="85670" y="19056"/>
                    <a:pt x="73261" y="35253"/>
                    <a:pt x="68955" y="41073"/>
                  </a:cubicBezTo>
                  <a:cubicBezTo>
                    <a:pt x="67692" y="26899"/>
                    <a:pt x="57309" y="19056"/>
                    <a:pt x="45655" y="19056"/>
                  </a:cubicBezTo>
                  <a:cubicBezTo>
                    <a:pt x="34009" y="19056"/>
                    <a:pt x="29195" y="28925"/>
                    <a:pt x="26668" y="33482"/>
                  </a:cubicBezTo>
                  <a:cubicBezTo>
                    <a:pt x="22617" y="42089"/>
                    <a:pt x="19066" y="57017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310"/>
                    <a:pt x="26414" y="54737"/>
                  </a:cubicBezTo>
                  <a:cubicBezTo>
                    <a:pt x="30720" y="36768"/>
                    <a:pt x="35781" y="24621"/>
                    <a:pt x="44900" y="24621"/>
                  </a:cubicBezTo>
                  <a:cubicBezTo>
                    <a:pt x="49961" y="24621"/>
                    <a:pt x="52749" y="27917"/>
                    <a:pt x="52749" y="36261"/>
                  </a:cubicBezTo>
                  <a:cubicBezTo>
                    <a:pt x="52749" y="41580"/>
                    <a:pt x="51986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orme libre : forme 293">
              <a:extLst>
                <a:ext uri="{FF2B5EF4-FFF2-40B4-BE49-F238E27FC236}">
                  <a16:creationId xmlns:a16="http://schemas.microsoft.com/office/drawing/2014/main" id="{9E34B49D-E894-4D68-8C6C-F0352159733A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11916627" y="-13503548"/>
              <a:ext cx="127107" cy="177853"/>
            </a:xfrm>
            <a:custGeom>
              <a:avLst/>
              <a:gdLst>
                <a:gd name="connsiteX0" fmla="*/ 78290 w 127106"/>
                <a:gd name="connsiteY0" fmla="*/ 73817 h 177852"/>
                <a:gd name="connsiteX1" fmla="*/ 95671 w 127106"/>
                <a:gd name="connsiteY1" fmla="*/ 73817 h 177852"/>
                <a:gd name="connsiteX2" fmla="*/ 101519 w 127106"/>
                <a:gd name="connsiteY2" fmla="*/ 69919 h 177852"/>
                <a:gd name="connsiteX3" fmla="*/ 96021 w 127106"/>
                <a:gd name="connsiteY3" fmla="*/ 67433 h 177852"/>
                <a:gd name="connsiteX4" fmla="*/ 79529 w 127106"/>
                <a:gd name="connsiteY4" fmla="*/ 67433 h 177852"/>
                <a:gd name="connsiteX5" fmla="*/ 86448 w 127106"/>
                <a:gd name="connsiteY5" fmla="*/ 31632 h 177852"/>
                <a:gd name="connsiteX6" fmla="*/ 95489 w 127106"/>
                <a:gd name="connsiteY6" fmla="*/ 24018 h 177852"/>
                <a:gd name="connsiteX7" fmla="*/ 103822 w 127106"/>
                <a:gd name="connsiteY7" fmla="*/ 26146 h 177852"/>
                <a:gd name="connsiteX8" fmla="*/ 96021 w 127106"/>
                <a:gd name="connsiteY8" fmla="*/ 35888 h 177852"/>
                <a:gd name="connsiteX9" fmla="*/ 103115 w 127106"/>
                <a:gd name="connsiteY9" fmla="*/ 42446 h 177852"/>
                <a:gd name="connsiteX10" fmla="*/ 113220 w 127106"/>
                <a:gd name="connsiteY10" fmla="*/ 31632 h 177852"/>
                <a:gd name="connsiteX11" fmla="*/ 95489 w 127106"/>
                <a:gd name="connsiteY11" fmla="*/ 19056 h 177852"/>
                <a:gd name="connsiteX12" fmla="*/ 74214 w 127106"/>
                <a:gd name="connsiteY12" fmla="*/ 32347 h 177852"/>
                <a:gd name="connsiteX13" fmla="*/ 65523 w 127106"/>
                <a:gd name="connsiteY13" fmla="*/ 67433 h 177852"/>
                <a:gd name="connsiteX14" fmla="*/ 51518 w 127106"/>
                <a:gd name="connsiteY14" fmla="*/ 67433 h 177852"/>
                <a:gd name="connsiteX15" fmla="*/ 45663 w 127106"/>
                <a:gd name="connsiteY15" fmla="*/ 71332 h 177852"/>
                <a:gd name="connsiteX16" fmla="*/ 51160 w 127106"/>
                <a:gd name="connsiteY16" fmla="*/ 73817 h 177852"/>
                <a:gd name="connsiteX17" fmla="*/ 64284 w 127106"/>
                <a:gd name="connsiteY17" fmla="*/ 73817 h 177852"/>
                <a:gd name="connsiteX18" fmla="*/ 48681 w 127106"/>
                <a:gd name="connsiteY18" fmla="*/ 157639 h 177852"/>
                <a:gd name="connsiteX19" fmla="*/ 36265 w 127106"/>
                <a:gd name="connsiteY19" fmla="*/ 175003 h 177852"/>
                <a:gd name="connsiteX20" fmla="*/ 28464 w 127106"/>
                <a:gd name="connsiteY20" fmla="*/ 172875 h 177852"/>
                <a:gd name="connsiteX21" fmla="*/ 36265 w 127106"/>
                <a:gd name="connsiteY21" fmla="*/ 163133 h 177852"/>
                <a:gd name="connsiteX22" fmla="*/ 29179 w 127106"/>
                <a:gd name="connsiteY22" fmla="*/ 156573 h 177852"/>
                <a:gd name="connsiteX23" fmla="*/ 19066 w 127106"/>
                <a:gd name="connsiteY23" fmla="*/ 167388 h 177852"/>
                <a:gd name="connsiteX24" fmla="*/ 36265 w 127106"/>
                <a:gd name="connsiteY24" fmla="*/ 179965 h 177852"/>
                <a:gd name="connsiteX25" fmla="*/ 57547 w 127106"/>
                <a:gd name="connsiteY25" fmla="*/ 164371 h 177852"/>
                <a:gd name="connsiteX26" fmla="*/ 68359 w 127106"/>
                <a:gd name="connsiteY26" fmla="*/ 128570 h 177852"/>
                <a:gd name="connsiteX27" fmla="*/ 78290 w 127106"/>
                <a:gd name="connsiteY27" fmla="*/ 73817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7106" h="177852">
                  <a:moveTo>
                    <a:pt x="78290" y="73817"/>
                  </a:moveTo>
                  <a:lnTo>
                    <a:pt x="95671" y="73817"/>
                  </a:lnTo>
                  <a:cubicBezTo>
                    <a:pt x="99214" y="73817"/>
                    <a:pt x="101519" y="73817"/>
                    <a:pt x="101519" y="69919"/>
                  </a:cubicBezTo>
                  <a:cubicBezTo>
                    <a:pt x="101519" y="67433"/>
                    <a:pt x="99214" y="67433"/>
                    <a:pt x="96021" y="67433"/>
                  </a:cubicBezTo>
                  <a:lnTo>
                    <a:pt x="79529" y="67433"/>
                  </a:lnTo>
                  <a:cubicBezTo>
                    <a:pt x="83612" y="44924"/>
                    <a:pt x="85027" y="36778"/>
                    <a:pt x="86448" y="31632"/>
                  </a:cubicBezTo>
                  <a:cubicBezTo>
                    <a:pt x="87338" y="27734"/>
                    <a:pt x="91238" y="24018"/>
                    <a:pt x="95489" y="24018"/>
                  </a:cubicBezTo>
                  <a:cubicBezTo>
                    <a:pt x="95671" y="24018"/>
                    <a:pt x="100453" y="24018"/>
                    <a:pt x="103822" y="26146"/>
                  </a:cubicBezTo>
                  <a:cubicBezTo>
                    <a:pt x="96553" y="28449"/>
                    <a:pt x="96021" y="34824"/>
                    <a:pt x="96021" y="35888"/>
                  </a:cubicBezTo>
                  <a:cubicBezTo>
                    <a:pt x="96021" y="39786"/>
                    <a:pt x="99040" y="42446"/>
                    <a:pt x="103115" y="42446"/>
                  </a:cubicBezTo>
                  <a:cubicBezTo>
                    <a:pt x="107906" y="42446"/>
                    <a:pt x="113220" y="38373"/>
                    <a:pt x="113220" y="31632"/>
                  </a:cubicBezTo>
                  <a:cubicBezTo>
                    <a:pt x="113220" y="23486"/>
                    <a:pt x="104537" y="19056"/>
                    <a:pt x="95489" y="19056"/>
                  </a:cubicBezTo>
                  <a:cubicBezTo>
                    <a:pt x="87688" y="19056"/>
                    <a:pt x="79004" y="23486"/>
                    <a:pt x="74214" y="32347"/>
                  </a:cubicBezTo>
                  <a:cubicBezTo>
                    <a:pt x="70664" y="38905"/>
                    <a:pt x="69249" y="46878"/>
                    <a:pt x="65523" y="67433"/>
                  </a:cubicBezTo>
                  <a:lnTo>
                    <a:pt x="51518" y="67433"/>
                  </a:lnTo>
                  <a:cubicBezTo>
                    <a:pt x="47975" y="67433"/>
                    <a:pt x="45663" y="67433"/>
                    <a:pt x="45663" y="71332"/>
                  </a:cubicBezTo>
                  <a:cubicBezTo>
                    <a:pt x="45663" y="73817"/>
                    <a:pt x="47975" y="73817"/>
                    <a:pt x="51160" y="73817"/>
                  </a:cubicBezTo>
                  <a:lnTo>
                    <a:pt x="64284" y="73817"/>
                  </a:lnTo>
                  <a:cubicBezTo>
                    <a:pt x="64109" y="74881"/>
                    <a:pt x="52932" y="138678"/>
                    <a:pt x="48681" y="157639"/>
                  </a:cubicBezTo>
                  <a:cubicBezTo>
                    <a:pt x="47792" y="161536"/>
                    <a:pt x="44781" y="175003"/>
                    <a:pt x="36265" y="175003"/>
                  </a:cubicBezTo>
                  <a:cubicBezTo>
                    <a:pt x="36090" y="175003"/>
                    <a:pt x="31832" y="175003"/>
                    <a:pt x="28464" y="172875"/>
                  </a:cubicBezTo>
                  <a:cubicBezTo>
                    <a:pt x="35732" y="170572"/>
                    <a:pt x="36265" y="164197"/>
                    <a:pt x="36265" y="163133"/>
                  </a:cubicBezTo>
                  <a:cubicBezTo>
                    <a:pt x="36265" y="159234"/>
                    <a:pt x="33254" y="156573"/>
                    <a:pt x="29179" y="156573"/>
                  </a:cubicBezTo>
                  <a:cubicBezTo>
                    <a:pt x="24389" y="156573"/>
                    <a:pt x="19066" y="160647"/>
                    <a:pt x="19066" y="167388"/>
                  </a:cubicBezTo>
                  <a:cubicBezTo>
                    <a:pt x="19066" y="175359"/>
                    <a:pt x="27399" y="179965"/>
                    <a:pt x="36265" y="179965"/>
                  </a:cubicBezTo>
                  <a:cubicBezTo>
                    <a:pt x="47617" y="179965"/>
                    <a:pt x="55418" y="168269"/>
                    <a:pt x="57547" y="164371"/>
                  </a:cubicBezTo>
                  <a:cubicBezTo>
                    <a:pt x="63927" y="152501"/>
                    <a:pt x="68010" y="130697"/>
                    <a:pt x="68359" y="128570"/>
                  </a:cubicBezTo>
                  <a:lnTo>
                    <a:pt x="78290" y="7381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orme libre : forme 294">
              <a:extLst>
                <a:ext uri="{FF2B5EF4-FFF2-40B4-BE49-F238E27FC236}">
                  <a16:creationId xmlns:a16="http://schemas.microsoft.com/office/drawing/2014/main" id="{20C506DD-C3F7-4A42-A790-318065013181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12105423" y="-13564302"/>
              <a:ext cx="203371" cy="203260"/>
            </a:xfrm>
            <a:custGeom>
              <a:avLst/>
              <a:gdLst>
                <a:gd name="connsiteX0" fmla="*/ 108453 w 203370"/>
                <a:gd name="connsiteY0" fmla="*/ 108404 h 203260"/>
                <a:gd name="connsiteX1" fmla="*/ 179109 w 203370"/>
                <a:gd name="connsiteY1" fmla="*/ 108404 h 203260"/>
                <a:gd name="connsiteX2" fmla="*/ 187466 w 203370"/>
                <a:gd name="connsiteY2" fmla="*/ 103338 h 203260"/>
                <a:gd name="connsiteX3" fmla="*/ 179109 w 203370"/>
                <a:gd name="connsiteY3" fmla="*/ 98281 h 203260"/>
                <a:gd name="connsiteX4" fmla="*/ 108453 w 203370"/>
                <a:gd name="connsiteY4" fmla="*/ 98281 h 203260"/>
                <a:gd name="connsiteX5" fmla="*/ 108453 w 203370"/>
                <a:gd name="connsiteY5" fmla="*/ 27410 h 203260"/>
                <a:gd name="connsiteX6" fmla="*/ 103393 w 203370"/>
                <a:gd name="connsiteY6" fmla="*/ 19056 h 203260"/>
                <a:gd name="connsiteX7" fmla="*/ 98325 w 203370"/>
                <a:gd name="connsiteY7" fmla="*/ 27410 h 203260"/>
                <a:gd name="connsiteX8" fmla="*/ 98325 w 203370"/>
                <a:gd name="connsiteY8" fmla="*/ 98281 h 203260"/>
                <a:gd name="connsiteX9" fmla="*/ 27423 w 203370"/>
                <a:gd name="connsiteY9" fmla="*/ 98281 h 203260"/>
                <a:gd name="connsiteX10" fmla="*/ 19066 w 203370"/>
                <a:gd name="connsiteY10" fmla="*/ 103338 h 203260"/>
                <a:gd name="connsiteX11" fmla="*/ 27423 w 203370"/>
                <a:gd name="connsiteY11" fmla="*/ 108404 h 203260"/>
                <a:gd name="connsiteX12" fmla="*/ 98325 w 203370"/>
                <a:gd name="connsiteY12" fmla="*/ 108404 h 203260"/>
                <a:gd name="connsiteX13" fmla="*/ 98325 w 203370"/>
                <a:gd name="connsiteY13" fmla="*/ 179267 h 203260"/>
                <a:gd name="connsiteX14" fmla="*/ 103393 w 203370"/>
                <a:gd name="connsiteY14" fmla="*/ 187619 h 203260"/>
                <a:gd name="connsiteX15" fmla="*/ 108453 w 203370"/>
                <a:gd name="connsiteY15" fmla="*/ 179267 h 203260"/>
                <a:gd name="connsiteX16" fmla="*/ 108453 w 203370"/>
                <a:gd name="connsiteY16" fmla="*/ 10840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3" y="108404"/>
                  </a:moveTo>
                  <a:lnTo>
                    <a:pt x="179109" y="108404"/>
                  </a:lnTo>
                  <a:cubicBezTo>
                    <a:pt x="182652" y="108404"/>
                    <a:pt x="187466" y="108404"/>
                    <a:pt x="187466" y="103338"/>
                  </a:cubicBezTo>
                  <a:cubicBezTo>
                    <a:pt x="187466" y="98281"/>
                    <a:pt x="182652" y="98281"/>
                    <a:pt x="179109" y="98281"/>
                  </a:cubicBezTo>
                  <a:lnTo>
                    <a:pt x="108453" y="98281"/>
                  </a:lnTo>
                  <a:lnTo>
                    <a:pt x="108453" y="27410"/>
                  </a:lnTo>
                  <a:cubicBezTo>
                    <a:pt x="108453" y="23868"/>
                    <a:pt x="108453" y="19056"/>
                    <a:pt x="103393" y="19056"/>
                  </a:cubicBezTo>
                  <a:cubicBezTo>
                    <a:pt x="98325" y="19056"/>
                    <a:pt x="98325" y="23868"/>
                    <a:pt x="98325" y="27410"/>
                  </a:cubicBezTo>
                  <a:lnTo>
                    <a:pt x="98325" y="98281"/>
                  </a:lnTo>
                  <a:lnTo>
                    <a:pt x="27423" y="98281"/>
                  </a:lnTo>
                  <a:cubicBezTo>
                    <a:pt x="23880" y="98281"/>
                    <a:pt x="19066" y="98281"/>
                    <a:pt x="19066" y="103338"/>
                  </a:cubicBezTo>
                  <a:cubicBezTo>
                    <a:pt x="19066" y="108404"/>
                    <a:pt x="23880" y="108404"/>
                    <a:pt x="27423" y="108404"/>
                  </a:cubicBezTo>
                  <a:lnTo>
                    <a:pt x="98325" y="108404"/>
                  </a:lnTo>
                  <a:lnTo>
                    <a:pt x="98325" y="179267"/>
                  </a:lnTo>
                  <a:cubicBezTo>
                    <a:pt x="98325" y="182807"/>
                    <a:pt x="98325" y="187619"/>
                    <a:pt x="103393" y="187619"/>
                  </a:cubicBezTo>
                  <a:cubicBezTo>
                    <a:pt x="108453" y="187619"/>
                    <a:pt x="108453" y="182807"/>
                    <a:pt x="108453" y="179267"/>
                  </a:cubicBezTo>
                  <a:lnTo>
                    <a:pt x="108453" y="1084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orme libre : forme 295">
              <a:extLst>
                <a:ext uri="{FF2B5EF4-FFF2-40B4-BE49-F238E27FC236}">
                  <a16:creationId xmlns:a16="http://schemas.microsoft.com/office/drawing/2014/main" id="{F05E9CE9-8169-46DB-AF7E-4E5ADCB2B539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12351857" y="-13528611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7 w 152528"/>
                <a:gd name="connsiteY2" fmla="*/ 133708 h 152445"/>
                <a:gd name="connsiteX3" fmla="*/ 48443 w 152528"/>
                <a:gd name="connsiteY3" fmla="*/ 126616 h 152445"/>
                <a:gd name="connsiteX4" fmla="*/ 53257 w 152528"/>
                <a:gd name="connsiteY4" fmla="*/ 107886 h 152445"/>
                <a:gd name="connsiteX5" fmla="*/ 58826 w 152528"/>
                <a:gd name="connsiteY5" fmla="*/ 85107 h 152445"/>
                <a:gd name="connsiteX6" fmla="*/ 63132 w 152528"/>
                <a:gd name="connsiteY6" fmla="*/ 68156 h 152445"/>
                <a:gd name="connsiteX7" fmla="*/ 66421 w 152528"/>
                <a:gd name="connsiteY7" fmla="*/ 55500 h 152445"/>
                <a:gd name="connsiteX8" fmla="*/ 107699 w 152528"/>
                <a:gd name="connsiteY8" fmla="*/ 24621 h 152445"/>
                <a:gd name="connsiteX9" fmla="*/ 121370 w 152528"/>
                <a:gd name="connsiteY9" fmla="*/ 42336 h 152445"/>
                <a:gd name="connsiteX10" fmla="*/ 104910 w 152528"/>
                <a:gd name="connsiteY10" fmla="*/ 101312 h 152445"/>
                <a:gd name="connsiteX11" fmla="*/ 102384 w 152528"/>
                <a:gd name="connsiteY11" fmla="*/ 112952 h 152445"/>
                <a:gd name="connsiteX12" fmla="*/ 123142 w 152528"/>
                <a:gd name="connsiteY12" fmla="*/ 133708 h 152445"/>
                <a:gd name="connsiteX13" fmla="*/ 156317 w 152528"/>
                <a:gd name="connsiteY13" fmla="*/ 94729 h 152445"/>
                <a:gd name="connsiteX14" fmla="*/ 153282 w 152528"/>
                <a:gd name="connsiteY14" fmla="*/ 92197 h 152445"/>
                <a:gd name="connsiteX15" fmla="*/ 149477 w 152528"/>
                <a:gd name="connsiteY15" fmla="*/ 96755 h 152445"/>
                <a:gd name="connsiteX16" fmla="*/ 123651 w 152528"/>
                <a:gd name="connsiteY16" fmla="*/ 128133 h 152445"/>
                <a:gd name="connsiteX17" fmla="*/ 117574 w 152528"/>
                <a:gd name="connsiteY17" fmla="*/ 119780 h 152445"/>
                <a:gd name="connsiteX18" fmla="*/ 122133 w 152528"/>
                <a:gd name="connsiteY18" fmla="*/ 101813 h 152445"/>
                <a:gd name="connsiteX19" fmla="*/ 137577 w 152528"/>
                <a:gd name="connsiteY19" fmla="*/ 46138 h 152445"/>
                <a:gd name="connsiteX20" fmla="*/ 108461 w 152528"/>
                <a:gd name="connsiteY20" fmla="*/ 19056 h 152445"/>
                <a:gd name="connsiteX21" fmla="*/ 68955 w 152528"/>
                <a:gd name="connsiteY21" fmla="*/ 41073 h 152445"/>
                <a:gd name="connsiteX22" fmla="*/ 45655 w 152528"/>
                <a:gd name="connsiteY22" fmla="*/ 19056 h 152445"/>
                <a:gd name="connsiteX23" fmla="*/ 26668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4 w 152528"/>
                <a:gd name="connsiteY26" fmla="*/ 54737 h 152445"/>
                <a:gd name="connsiteX27" fmla="*/ 44900 w 152528"/>
                <a:gd name="connsiteY27" fmla="*/ 24621 h 152445"/>
                <a:gd name="connsiteX28" fmla="*/ 52749 w 152528"/>
                <a:gd name="connsiteY28" fmla="*/ 36261 h 152445"/>
                <a:gd name="connsiteX29" fmla="*/ 48698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8"/>
                    <a:pt x="39077" y="133708"/>
                  </a:cubicBezTo>
                  <a:cubicBezTo>
                    <a:pt x="42112" y="133708"/>
                    <a:pt x="46672" y="131682"/>
                    <a:pt x="48443" y="126616"/>
                  </a:cubicBezTo>
                  <a:cubicBezTo>
                    <a:pt x="48698" y="126109"/>
                    <a:pt x="51732" y="114215"/>
                    <a:pt x="53257" y="107886"/>
                  </a:cubicBezTo>
                  <a:lnTo>
                    <a:pt x="58826" y="85107"/>
                  </a:lnTo>
                  <a:cubicBezTo>
                    <a:pt x="60344" y="79541"/>
                    <a:pt x="61861" y="73976"/>
                    <a:pt x="63132" y="68156"/>
                  </a:cubicBezTo>
                  <a:cubicBezTo>
                    <a:pt x="64141" y="63852"/>
                    <a:pt x="66167" y="56508"/>
                    <a:pt x="66421" y="55500"/>
                  </a:cubicBezTo>
                  <a:cubicBezTo>
                    <a:pt x="70218" y="47655"/>
                    <a:pt x="83644" y="24621"/>
                    <a:pt x="107699" y="24621"/>
                  </a:cubicBezTo>
                  <a:cubicBezTo>
                    <a:pt x="119090" y="24621"/>
                    <a:pt x="121370" y="33991"/>
                    <a:pt x="121370" y="42336"/>
                  </a:cubicBezTo>
                  <a:cubicBezTo>
                    <a:pt x="121370" y="58032"/>
                    <a:pt x="108962" y="90428"/>
                    <a:pt x="104910" y="101312"/>
                  </a:cubicBezTo>
                  <a:cubicBezTo>
                    <a:pt x="102630" y="107132"/>
                    <a:pt x="102384" y="110166"/>
                    <a:pt x="102384" y="112952"/>
                  </a:cubicBezTo>
                  <a:cubicBezTo>
                    <a:pt x="102384" y="124846"/>
                    <a:pt x="111242" y="133708"/>
                    <a:pt x="123142" y="133708"/>
                  </a:cubicBezTo>
                  <a:cubicBezTo>
                    <a:pt x="146951" y="133708"/>
                    <a:pt x="156317" y="96755"/>
                    <a:pt x="156317" y="94729"/>
                  </a:cubicBezTo>
                  <a:cubicBezTo>
                    <a:pt x="156317" y="92197"/>
                    <a:pt x="154037" y="92197"/>
                    <a:pt x="153282" y="92197"/>
                  </a:cubicBezTo>
                  <a:cubicBezTo>
                    <a:pt x="150748" y="92197"/>
                    <a:pt x="150748" y="92960"/>
                    <a:pt x="149477" y="96755"/>
                  </a:cubicBezTo>
                  <a:cubicBezTo>
                    <a:pt x="144417" y="113960"/>
                    <a:pt x="136059" y="128133"/>
                    <a:pt x="123651" y="128133"/>
                  </a:cubicBezTo>
                  <a:cubicBezTo>
                    <a:pt x="119345" y="128133"/>
                    <a:pt x="117574" y="125608"/>
                    <a:pt x="117574" y="119780"/>
                  </a:cubicBezTo>
                  <a:cubicBezTo>
                    <a:pt x="117574" y="113461"/>
                    <a:pt x="119853" y="107387"/>
                    <a:pt x="122133" y="101813"/>
                  </a:cubicBezTo>
                  <a:cubicBezTo>
                    <a:pt x="126948" y="88402"/>
                    <a:pt x="137577" y="60557"/>
                    <a:pt x="137577" y="46138"/>
                  </a:cubicBezTo>
                  <a:cubicBezTo>
                    <a:pt x="137577" y="29179"/>
                    <a:pt x="126693" y="19056"/>
                    <a:pt x="108461" y="19056"/>
                  </a:cubicBezTo>
                  <a:cubicBezTo>
                    <a:pt x="85670" y="19056"/>
                    <a:pt x="73261" y="35253"/>
                    <a:pt x="68955" y="41073"/>
                  </a:cubicBezTo>
                  <a:cubicBezTo>
                    <a:pt x="67692" y="26899"/>
                    <a:pt x="57309" y="19056"/>
                    <a:pt x="45655" y="19056"/>
                  </a:cubicBezTo>
                  <a:cubicBezTo>
                    <a:pt x="34009" y="19056"/>
                    <a:pt x="29195" y="28925"/>
                    <a:pt x="26668" y="33482"/>
                  </a:cubicBezTo>
                  <a:cubicBezTo>
                    <a:pt x="22617" y="42089"/>
                    <a:pt x="19066" y="57017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310"/>
                    <a:pt x="26414" y="54737"/>
                  </a:cubicBezTo>
                  <a:cubicBezTo>
                    <a:pt x="30720" y="36768"/>
                    <a:pt x="35781" y="24621"/>
                    <a:pt x="44900" y="24621"/>
                  </a:cubicBezTo>
                  <a:cubicBezTo>
                    <a:pt x="49961" y="24621"/>
                    <a:pt x="52749" y="27917"/>
                    <a:pt x="52749" y="36261"/>
                  </a:cubicBezTo>
                  <a:cubicBezTo>
                    <a:pt x="52749" y="41580"/>
                    <a:pt x="51986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orme libre : forme 296">
              <a:extLst>
                <a:ext uri="{FF2B5EF4-FFF2-40B4-BE49-F238E27FC236}">
                  <a16:creationId xmlns:a16="http://schemas.microsoft.com/office/drawing/2014/main" id="{FB9657B8-E278-457F-B0C6-A776FA3D6948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12507356" y="-13456942"/>
              <a:ext cx="127107" cy="101630"/>
            </a:xfrm>
            <a:custGeom>
              <a:avLst/>
              <a:gdLst>
                <a:gd name="connsiteX0" fmla="*/ 83072 w 127106"/>
                <a:gd name="connsiteY0" fmla="*/ 29514 h 101630"/>
                <a:gd name="connsiteX1" fmla="*/ 64809 w 127106"/>
                <a:gd name="connsiteY1" fmla="*/ 19056 h 101630"/>
                <a:gd name="connsiteX2" fmla="*/ 19066 w 127106"/>
                <a:gd name="connsiteY2" fmla="*/ 69562 h 101630"/>
                <a:gd name="connsiteX3" fmla="*/ 45837 w 127106"/>
                <a:gd name="connsiteY3" fmla="*/ 98978 h 101630"/>
                <a:gd name="connsiteX4" fmla="*/ 71013 w 127106"/>
                <a:gd name="connsiteY4" fmla="*/ 86577 h 101630"/>
                <a:gd name="connsiteX5" fmla="*/ 89276 w 127106"/>
                <a:gd name="connsiteY5" fmla="*/ 98978 h 101630"/>
                <a:gd name="connsiteX6" fmla="*/ 103290 w 127106"/>
                <a:gd name="connsiteY6" fmla="*/ 89585 h 101630"/>
                <a:gd name="connsiteX7" fmla="*/ 109495 w 127106"/>
                <a:gd name="connsiteY7" fmla="*/ 71865 h 101630"/>
                <a:gd name="connsiteX8" fmla="*/ 106658 w 127106"/>
                <a:gd name="connsiteY8" fmla="*/ 69562 h 101630"/>
                <a:gd name="connsiteX9" fmla="*/ 102758 w 127106"/>
                <a:gd name="connsiteY9" fmla="*/ 75056 h 101630"/>
                <a:gd name="connsiteX10" fmla="*/ 89809 w 127106"/>
                <a:gd name="connsiteY10" fmla="*/ 94016 h 101630"/>
                <a:gd name="connsiteX11" fmla="*/ 83962 w 127106"/>
                <a:gd name="connsiteY11" fmla="*/ 85338 h 101630"/>
                <a:gd name="connsiteX12" fmla="*/ 86616 w 127106"/>
                <a:gd name="connsiteY12" fmla="*/ 71332 h 101630"/>
                <a:gd name="connsiteX13" fmla="*/ 90515 w 127106"/>
                <a:gd name="connsiteY13" fmla="*/ 55381 h 101630"/>
                <a:gd name="connsiteX14" fmla="*/ 94067 w 127106"/>
                <a:gd name="connsiteY14" fmla="*/ 41915 h 101630"/>
                <a:gd name="connsiteX15" fmla="*/ 97260 w 127106"/>
                <a:gd name="connsiteY15" fmla="*/ 28092 h 101630"/>
                <a:gd name="connsiteX16" fmla="*/ 91231 w 127106"/>
                <a:gd name="connsiteY16" fmla="*/ 22422 h 101630"/>
                <a:gd name="connsiteX17" fmla="*/ 83072 w 127106"/>
                <a:gd name="connsiteY17" fmla="*/ 29514 h 101630"/>
                <a:gd name="connsiteX18" fmla="*/ 71728 w 127106"/>
                <a:gd name="connsiteY18" fmla="*/ 75056 h 101630"/>
                <a:gd name="connsiteX19" fmla="*/ 62679 w 127106"/>
                <a:gd name="connsiteY19" fmla="*/ 86926 h 101630"/>
                <a:gd name="connsiteX20" fmla="*/ 46370 w 127106"/>
                <a:gd name="connsiteY20" fmla="*/ 94016 h 101630"/>
                <a:gd name="connsiteX21" fmla="*/ 33421 w 127106"/>
                <a:gd name="connsiteY21" fmla="*/ 76827 h 101630"/>
                <a:gd name="connsiteX22" fmla="*/ 42644 w 127106"/>
                <a:gd name="connsiteY22" fmla="*/ 40851 h 101630"/>
                <a:gd name="connsiteX23" fmla="*/ 64809 w 127106"/>
                <a:gd name="connsiteY23" fmla="*/ 24018 h 101630"/>
                <a:gd name="connsiteX24" fmla="*/ 80593 w 127106"/>
                <a:gd name="connsiteY24" fmla="*/ 39437 h 101630"/>
                <a:gd name="connsiteX25" fmla="*/ 80061 w 127106"/>
                <a:gd name="connsiteY25" fmla="*/ 41915 h 101630"/>
                <a:gd name="connsiteX26" fmla="*/ 71728 w 127106"/>
                <a:gd name="connsiteY26" fmla="*/ 7505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83072" y="29514"/>
                  </a:moveTo>
                  <a:cubicBezTo>
                    <a:pt x="79346" y="23661"/>
                    <a:pt x="73317" y="19056"/>
                    <a:pt x="64809" y="19056"/>
                  </a:cubicBezTo>
                  <a:cubicBezTo>
                    <a:pt x="42112" y="19056"/>
                    <a:pt x="19066" y="44043"/>
                    <a:pt x="19066" y="69562"/>
                  </a:cubicBezTo>
                  <a:cubicBezTo>
                    <a:pt x="19066" y="86752"/>
                    <a:pt x="30585" y="98978"/>
                    <a:pt x="45837" y="98978"/>
                  </a:cubicBezTo>
                  <a:cubicBezTo>
                    <a:pt x="55411" y="98978"/>
                    <a:pt x="63919" y="93484"/>
                    <a:pt x="71013" y="86577"/>
                  </a:cubicBezTo>
                  <a:cubicBezTo>
                    <a:pt x="74381" y="97209"/>
                    <a:pt x="84669" y="98978"/>
                    <a:pt x="89276" y="98978"/>
                  </a:cubicBezTo>
                  <a:cubicBezTo>
                    <a:pt x="95664" y="98978"/>
                    <a:pt x="100097" y="95080"/>
                    <a:pt x="103290" y="89585"/>
                  </a:cubicBezTo>
                  <a:cubicBezTo>
                    <a:pt x="107190" y="82678"/>
                    <a:pt x="109495" y="72578"/>
                    <a:pt x="109495" y="71865"/>
                  </a:cubicBezTo>
                  <a:cubicBezTo>
                    <a:pt x="109495" y="69562"/>
                    <a:pt x="107190" y="69562"/>
                    <a:pt x="106658" y="69562"/>
                  </a:cubicBezTo>
                  <a:cubicBezTo>
                    <a:pt x="104172" y="69562"/>
                    <a:pt x="103997" y="70268"/>
                    <a:pt x="102758" y="75056"/>
                  </a:cubicBezTo>
                  <a:cubicBezTo>
                    <a:pt x="100629" y="83559"/>
                    <a:pt x="97260" y="94016"/>
                    <a:pt x="89809" y="94016"/>
                  </a:cubicBezTo>
                  <a:cubicBezTo>
                    <a:pt x="85201" y="94016"/>
                    <a:pt x="83962" y="90117"/>
                    <a:pt x="83962" y="85338"/>
                  </a:cubicBezTo>
                  <a:cubicBezTo>
                    <a:pt x="83962" y="82322"/>
                    <a:pt x="85376" y="75945"/>
                    <a:pt x="86616" y="71332"/>
                  </a:cubicBezTo>
                  <a:cubicBezTo>
                    <a:pt x="87862" y="66552"/>
                    <a:pt x="89634" y="59287"/>
                    <a:pt x="90515" y="55381"/>
                  </a:cubicBezTo>
                  <a:lnTo>
                    <a:pt x="94067" y="41915"/>
                  </a:lnTo>
                  <a:cubicBezTo>
                    <a:pt x="95131" y="37310"/>
                    <a:pt x="97260" y="28980"/>
                    <a:pt x="97260" y="28092"/>
                  </a:cubicBezTo>
                  <a:cubicBezTo>
                    <a:pt x="97260" y="24193"/>
                    <a:pt x="94067" y="22422"/>
                    <a:pt x="91231" y="22422"/>
                  </a:cubicBezTo>
                  <a:cubicBezTo>
                    <a:pt x="88212" y="22422"/>
                    <a:pt x="84137" y="24550"/>
                    <a:pt x="83072" y="29514"/>
                  </a:cubicBezTo>
                  <a:close/>
                  <a:moveTo>
                    <a:pt x="71728" y="75056"/>
                  </a:moveTo>
                  <a:cubicBezTo>
                    <a:pt x="70480" y="80019"/>
                    <a:pt x="66580" y="83559"/>
                    <a:pt x="62679" y="86926"/>
                  </a:cubicBezTo>
                  <a:cubicBezTo>
                    <a:pt x="61082" y="88348"/>
                    <a:pt x="53996" y="94016"/>
                    <a:pt x="46370" y="94016"/>
                  </a:cubicBezTo>
                  <a:cubicBezTo>
                    <a:pt x="39808" y="94016"/>
                    <a:pt x="33421" y="89412"/>
                    <a:pt x="33421" y="76827"/>
                  </a:cubicBezTo>
                  <a:cubicBezTo>
                    <a:pt x="33421" y="67435"/>
                    <a:pt x="38569" y="47942"/>
                    <a:pt x="42644" y="40851"/>
                  </a:cubicBezTo>
                  <a:cubicBezTo>
                    <a:pt x="50803" y="26679"/>
                    <a:pt x="59843" y="24018"/>
                    <a:pt x="64809" y="24018"/>
                  </a:cubicBezTo>
                  <a:cubicBezTo>
                    <a:pt x="77217" y="24018"/>
                    <a:pt x="80593" y="37485"/>
                    <a:pt x="80593" y="39437"/>
                  </a:cubicBezTo>
                  <a:cubicBezTo>
                    <a:pt x="80593" y="40144"/>
                    <a:pt x="80236" y="41383"/>
                    <a:pt x="80061" y="41915"/>
                  </a:cubicBezTo>
                  <a:lnTo>
                    <a:pt x="71728" y="75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orme libre : forme 297">
              <a:extLst>
                <a:ext uri="{FF2B5EF4-FFF2-40B4-BE49-F238E27FC236}">
                  <a16:creationId xmlns:a16="http://schemas.microsoft.com/office/drawing/2014/main" id="{08BC36CB-C0EE-445B-82E5-498C9925C128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12703587" y="-13509627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6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6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7" y="29179"/>
                  </a:cubicBezTo>
                  <a:lnTo>
                    <a:pt x="178856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6" y="68148"/>
                  </a:cubicBezTo>
                  <a:lnTo>
                    <a:pt x="27677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orme libre : forme 299">
              <a:extLst>
                <a:ext uri="{FF2B5EF4-FFF2-40B4-BE49-F238E27FC236}">
                  <a16:creationId xmlns:a16="http://schemas.microsoft.com/office/drawing/2014/main" id="{2FE52B30-67D4-4FA5-9DDF-95D5FE119E6E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12966604" y="-13585302"/>
              <a:ext cx="127107" cy="203260"/>
            </a:xfrm>
            <a:custGeom>
              <a:avLst/>
              <a:gdLst>
                <a:gd name="connsiteX0" fmla="*/ 125678 w 127106"/>
                <a:gd name="connsiteY0" fmla="*/ 106625 h 203260"/>
                <a:gd name="connsiteX1" fmla="*/ 115550 w 127106"/>
                <a:gd name="connsiteY1" fmla="*/ 47400 h 203260"/>
                <a:gd name="connsiteX2" fmla="*/ 72499 w 127106"/>
                <a:gd name="connsiteY2" fmla="*/ 19056 h 203260"/>
                <a:gd name="connsiteX3" fmla="*/ 28442 w 127106"/>
                <a:gd name="connsiteY3" fmla="*/ 49171 h 203260"/>
                <a:gd name="connsiteX4" fmla="*/ 19066 w 127106"/>
                <a:gd name="connsiteY4" fmla="*/ 106625 h 203260"/>
                <a:gd name="connsiteX5" fmla="*/ 30468 w 127106"/>
                <a:gd name="connsiteY5" fmla="*/ 167618 h 203260"/>
                <a:gd name="connsiteX6" fmla="*/ 72245 w 127106"/>
                <a:gd name="connsiteY6" fmla="*/ 193177 h 203260"/>
                <a:gd name="connsiteX7" fmla="*/ 116313 w 127106"/>
                <a:gd name="connsiteY7" fmla="*/ 163823 h 203260"/>
                <a:gd name="connsiteX8" fmla="*/ 125678 w 127106"/>
                <a:gd name="connsiteY8" fmla="*/ 106625 h 203260"/>
                <a:gd name="connsiteX9" fmla="*/ 72245 w 127106"/>
                <a:gd name="connsiteY9" fmla="*/ 187610 h 203260"/>
                <a:gd name="connsiteX10" fmla="*/ 42868 w 127106"/>
                <a:gd name="connsiteY10" fmla="*/ 156987 h 203260"/>
                <a:gd name="connsiteX11" fmla="*/ 40087 w 127106"/>
                <a:gd name="connsiteY11" fmla="*/ 103584 h 203260"/>
                <a:gd name="connsiteX12" fmla="*/ 42113 w 127106"/>
                <a:gd name="connsiteY12" fmla="*/ 57017 h 203260"/>
                <a:gd name="connsiteX13" fmla="*/ 72245 w 127106"/>
                <a:gd name="connsiteY13" fmla="*/ 24621 h 203260"/>
                <a:gd name="connsiteX14" fmla="*/ 102123 w 127106"/>
                <a:gd name="connsiteY14" fmla="*/ 54230 h 203260"/>
                <a:gd name="connsiteX15" fmla="*/ 104657 w 127106"/>
                <a:gd name="connsiteY15" fmla="*/ 103584 h 203260"/>
                <a:gd name="connsiteX16" fmla="*/ 101876 w 127106"/>
                <a:gd name="connsiteY16" fmla="*/ 155978 h 203260"/>
                <a:gd name="connsiteX17" fmla="*/ 72245 w 127106"/>
                <a:gd name="connsiteY17" fmla="*/ 1876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106" h="203260">
                  <a:moveTo>
                    <a:pt x="125678" y="106625"/>
                  </a:moveTo>
                  <a:cubicBezTo>
                    <a:pt x="125678" y="86377"/>
                    <a:pt x="124415" y="66132"/>
                    <a:pt x="115550" y="47400"/>
                  </a:cubicBezTo>
                  <a:cubicBezTo>
                    <a:pt x="103903" y="23105"/>
                    <a:pt x="83138" y="19056"/>
                    <a:pt x="72499" y="19056"/>
                  </a:cubicBezTo>
                  <a:cubicBezTo>
                    <a:pt x="57303" y="19056"/>
                    <a:pt x="38816" y="25629"/>
                    <a:pt x="28442" y="49171"/>
                  </a:cubicBezTo>
                  <a:cubicBezTo>
                    <a:pt x="20338" y="66631"/>
                    <a:pt x="19066" y="86377"/>
                    <a:pt x="19066" y="106625"/>
                  </a:cubicBezTo>
                  <a:cubicBezTo>
                    <a:pt x="19066" y="125600"/>
                    <a:pt x="20083" y="148381"/>
                    <a:pt x="30468" y="167618"/>
                  </a:cubicBezTo>
                  <a:cubicBezTo>
                    <a:pt x="41351" y="188119"/>
                    <a:pt x="59837" y="193177"/>
                    <a:pt x="72245" y="193177"/>
                  </a:cubicBezTo>
                  <a:cubicBezTo>
                    <a:pt x="85917" y="193177"/>
                    <a:pt x="105166" y="187864"/>
                    <a:pt x="116313" y="163823"/>
                  </a:cubicBezTo>
                  <a:cubicBezTo>
                    <a:pt x="124415" y="146355"/>
                    <a:pt x="125678" y="126617"/>
                    <a:pt x="125678" y="106625"/>
                  </a:cubicBezTo>
                  <a:close/>
                  <a:moveTo>
                    <a:pt x="72245" y="187610"/>
                  </a:moveTo>
                  <a:cubicBezTo>
                    <a:pt x="62372" y="187610"/>
                    <a:pt x="47429" y="181283"/>
                    <a:pt x="42868" y="156987"/>
                  </a:cubicBezTo>
                  <a:cubicBezTo>
                    <a:pt x="40087" y="141798"/>
                    <a:pt x="40087" y="118518"/>
                    <a:pt x="40087" y="103584"/>
                  </a:cubicBezTo>
                  <a:cubicBezTo>
                    <a:pt x="40087" y="87387"/>
                    <a:pt x="40087" y="70680"/>
                    <a:pt x="42113" y="57017"/>
                  </a:cubicBezTo>
                  <a:cubicBezTo>
                    <a:pt x="46928" y="26901"/>
                    <a:pt x="65916" y="24621"/>
                    <a:pt x="72245" y="24621"/>
                  </a:cubicBezTo>
                  <a:cubicBezTo>
                    <a:pt x="80604" y="24621"/>
                    <a:pt x="97318" y="29179"/>
                    <a:pt x="102123" y="54230"/>
                  </a:cubicBezTo>
                  <a:cubicBezTo>
                    <a:pt x="104657" y="68402"/>
                    <a:pt x="104657" y="87641"/>
                    <a:pt x="104657" y="103584"/>
                  </a:cubicBezTo>
                  <a:cubicBezTo>
                    <a:pt x="104657" y="122567"/>
                    <a:pt x="104657" y="139774"/>
                    <a:pt x="101876" y="155978"/>
                  </a:cubicBezTo>
                  <a:cubicBezTo>
                    <a:pt x="98073" y="180021"/>
                    <a:pt x="83647" y="187610"/>
                    <a:pt x="72245" y="1876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13835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" grpId="0"/>
      <p:bldP spid="257" grpId="0"/>
      <p:bldP spid="258" grpId="0"/>
      <p:bldP spid="259" grpId="0"/>
      <p:bldP spid="260" grpId="0"/>
      <p:bldP spid="299" grpId="0"/>
      <p:bldP spid="28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e 1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lambda_{a} = f_{a}^{\dagger} f_{a} = n_{f_{a}}, \quad a = 1, \ldots, 4 &#10;\end{align*}&#10;&#10;\end{document}" title="IguanaTex Vector Display">
            <a:extLst>
              <a:ext uri="{FF2B5EF4-FFF2-40B4-BE49-F238E27FC236}">
                <a16:creationId xmlns:a16="http://schemas.microsoft.com/office/drawing/2014/main" id="{5C0155C1-6B86-4AC9-B339-16093ECFE33E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2225697" y="5364001"/>
            <a:ext cx="3108052" cy="286868"/>
            <a:chOff x="7296533" y="-12408142"/>
            <a:chExt cx="3470680" cy="320338"/>
          </a:xfrm>
        </p:grpSpPr>
        <p:sp>
          <p:nvSpPr>
            <p:cNvPr id="3" name="Forme libre : forme 2">
              <a:extLst>
                <a:ext uri="{FF2B5EF4-FFF2-40B4-BE49-F238E27FC236}">
                  <a16:creationId xmlns:a16="http://schemas.microsoft.com/office/drawing/2014/main" id="{7BA1505E-359B-43E0-B2E1-3839BF8945E7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>
              <a:off x="7296533" y="-12354501"/>
              <a:ext cx="152528" cy="203260"/>
            </a:xfrm>
            <a:custGeom>
              <a:avLst/>
              <a:gdLst>
                <a:gd name="connsiteX0" fmla="*/ 96053 w 152528"/>
                <a:gd name="connsiteY0" fmla="*/ 120797 h 203260"/>
                <a:gd name="connsiteX1" fmla="*/ 122642 w 152528"/>
                <a:gd name="connsiteY1" fmla="*/ 191913 h 203260"/>
                <a:gd name="connsiteX2" fmla="*/ 136060 w 152528"/>
                <a:gd name="connsiteY2" fmla="*/ 197488 h 203260"/>
                <a:gd name="connsiteX3" fmla="*/ 141629 w 152528"/>
                <a:gd name="connsiteY3" fmla="*/ 197488 h 203260"/>
                <a:gd name="connsiteX4" fmla="*/ 144417 w 152528"/>
                <a:gd name="connsiteY4" fmla="*/ 194955 h 203260"/>
                <a:gd name="connsiteX5" fmla="*/ 143154 w 152528"/>
                <a:gd name="connsiteY5" fmla="*/ 192676 h 203260"/>
                <a:gd name="connsiteX6" fmla="*/ 137323 w 152528"/>
                <a:gd name="connsiteY6" fmla="*/ 181036 h 203260"/>
                <a:gd name="connsiteX7" fmla="*/ 85670 w 152528"/>
                <a:gd name="connsiteY7" fmla="*/ 37023 h 203260"/>
                <a:gd name="connsiteX8" fmla="*/ 54775 w 152528"/>
                <a:gd name="connsiteY8" fmla="*/ 19056 h 203260"/>
                <a:gd name="connsiteX9" fmla="*/ 50215 w 152528"/>
                <a:gd name="connsiteY9" fmla="*/ 21842 h 203260"/>
                <a:gd name="connsiteX10" fmla="*/ 52495 w 152528"/>
                <a:gd name="connsiteY10" fmla="*/ 24375 h 203260"/>
                <a:gd name="connsiteX11" fmla="*/ 68955 w 152528"/>
                <a:gd name="connsiteY11" fmla="*/ 44621 h 203260"/>
                <a:gd name="connsiteX12" fmla="*/ 93519 w 152528"/>
                <a:gd name="connsiteY12" fmla="*/ 113461 h 203260"/>
                <a:gd name="connsiteX13" fmla="*/ 23626 w 152528"/>
                <a:gd name="connsiteY13" fmla="*/ 182807 h 203260"/>
                <a:gd name="connsiteX14" fmla="*/ 19066 w 152528"/>
                <a:gd name="connsiteY14" fmla="*/ 190651 h 203260"/>
                <a:gd name="connsiteX15" fmla="*/ 26668 w 152528"/>
                <a:gd name="connsiteY15" fmla="*/ 197988 h 203260"/>
                <a:gd name="connsiteX16" fmla="*/ 35026 w 152528"/>
                <a:gd name="connsiteY16" fmla="*/ 192676 h 203260"/>
                <a:gd name="connsiteX17" fmla="*/ 96053 w 152528"/>
                <a:gd name="connsiteY17" fmla="*/ 120797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528" h="203260">
                  <a:moveTo>
                    <a:pt x="96053" y="120797"/>
                  </a:moveTo>
                  <a:cubicBezTo>
                    <a:pt x="106436" y="147371"/>
                    <a:pt x="118590" y="186094"/>
                    <a:pt x="122642" y="191913"/>
                  </a:cubicBezTo>
                  <a:cubicBezTo>
                    <a:pt x="126693" y="197488"/>
                    <a:pt x="129220" y="197488"/>
                    <a:pt x="136060" y="197488"/>
                  </a:cubicBezTo>
                  <a:lnTo>
                    <a:pt x="141629" y="197488"/>
                  </a:lnTo>
                  <a:cubicBezTo>
                    <a:pt x="144163" y="197234"/>
                    <a:pt x="144417" y="195717"/>
                    <a:pt x="144417" y="194955"/>
                  </a:cubicBezTo>
                  <a:cubicBezTo>
                    <a:pt x="144417" y="194193"/>
                    <a:pt x="143909" y="193684"/>
                    <a:pt x="143154" y="192676"/>
                  </a:cubicBezTo>
                  <a:cubicBezTo>
                    <a:pt x="140620" y="189890"/>
                    <a:pt x="139103" y="186094"/>
                    <a:pt x="137323" y="181036"/>
                  </a:cubicBezTo>
                  <a:lnTo>
                    <a:pt x="85670" y="37023"/>
                  </a:lnTo>
                  <a:cubicBezTo>
                    <a:pt x="80347" y="22351"/>
                    <a:pt x="66676" y="19056"/>
                    <a:pt x="54775" y="19056"/>
                  </a:cubicBezTo>
                  <a:cubicBezTo>
                    <a:pt x="53512" y="19056"/>
                    <a:pt x="50215" y="19056"/>
                    <a:pt x="50215" y="21842"/>
                  </a:cubicBezTo>
                  <a:cubicBezTo>
                    <a:pt x="50215" y="23868"/>
                    <a:pt x="52241" y="24375"/>
                    <a:pt x="52495" y="24375"/>
                  </a:cubicBezTo>
                  <a:cubicBezTo>
                    <a:pt x="60852" y="25891"/>
                    <a:pt x="62624" y="27408"/>
                    <a:pt x="68955" y="44621"/>
                  </a:cubicBezTo>
                  <a:lnTo>
                    <a:pt x="93519" y="113461"/>
                  </a:lnTo>
                  <a:lnTo>
                    <a:pt x="23626" y="182807"/>
                  </a:lnTo>
                  <a:cubicBezTo>
                    <a:pt x="20591" y="185841"/>
                    <a:pt x="19066" y="187365"/>
                    <a:pt x="19066" y="190651"/>
                  </a:cubicBezTo>
                  <a:cubicBezTo>
                    <a:pt x="19066" y="194955"/>
                    <a:pt x="22617" y="197988"/>
                    <a:pt x="26668" y="197988"/>
                  </a:cubicBezTo>
                  <a:cubicBezTo>
                    <a:pt x="30720" y="197988"/>
                    <a:pt x="33000" y="195209"/>
                    <a:pt x="35026" y="192676"/>
                  </a:cubicBezTo>
                  <a:lnTo>
                    <a:pt x="96053" y="1207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" name="Forme libre : forme 3">
              <a:extLst>
                <a:ext uri="{FF2B5EF4-FFF2-40B4-BE49-F238E27FC236}">
                  <a16:creationId xmlns:a16="http://schemas.microsoft.com/office/drawing/2014/main" id="{261ED36D-D353-4DA8-8E9E-A37CFC526D42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>
              <a:off x="7441659" y="-12219051"/>
              <a:ext cx="127107" cy="101630"/>
            </a:xfrm>
            <a:custGeom>
              <a:avLst/>
              <a:gdLst>
                <a:gd name="connsiteX0" fmla="*/ 83072 w 127106"/>
                <a:gd name="connsiteY0" fmla="*/ 29514 h 101630"/>
                <a:gd name="connsiteX1" fmla="*/ 64809 w 127106"/>
                <a:gd name="connsiteY1" fmla="*/ 19056 h 101630"/>
                <a:gd name="connsiteX2" fmla="*/ 19066 w 127106"/>
                <a:gd name="connsiteY2" fmla="*/ 69562 h 101630"/>
                <a:gd name="connsiteX3" fmla="*/ 45838 w 127106"/>
                <a:gd name="connsiteY3" fmla="*/ 98978 h 101630"/>
                <a:gd name="connsiteX4" fmla="*/ 71013 w 127106"/>
                <a:gd name="connsiteY4" fmla="*/ 86577 h 101630"/>
                <a:gd name="connsiteX5" fmla="*/ 89277 w 127106"/>
                <a:gd name="connsiteY5" fmla="*/ 98978 h 101630"/>
                <a:gd name="connsiteX6" fmla="*/ 103290 w 127106"/>
                <a:gd name="connsiteY6" fmla="*/ 89585 h 101630"/>
                <a:gd name="connsiteX7" fmla="*/ 109495 w 127106"/>
                <a:gd name="connsiteY7" fmla="*/ 71865 h 101630"/>
                <a:gd name="connsiteX8" fmla="*/ 106659 w 127106"/>
                <a:gd name="connsiteY8" fmla="*/ 69562 h 101630"/>
                <a:gd name="connsiteX9" fmla="*/ 102758 w 127106"/>
                <a:gd name="connsiteY9" fmla="*/ 75056 h 101630"/>
                <a:gd name="connsiteX10" fmla="*/ 89809 w 127106"/>
                <a:gd name="connsiteY10" fmla="*/ 94016 h 101630"/>
                <a:gd name="connsiteX11" fmla="*/ 83962 w 127106"/>
                <a:gd name="connsiteY11" fmla="*/ 85338 h 101630"/>
                <a:gd name="connsiteX12" fmla="*/ 86616 w 127106"/>
                <a:gd name="connsiteY12" fmla="*/ 71332 h 101630"/>
                <a:gd name="connsiteX13" fmla="*/ 90516 w 127106"/>
                <a:gd name="connsiteY13" fmla="*/ 55381 h 101630"/>
                <a:gd name="connsiteX14" fmla="*/ 94067 w 127106"/>
                <a:gd name="connsiteY14" fmla="*/ 41915 h 101630"/>
                <a:gd name="connsiteX15" fmla="*/ 97261 w 127106"/>
                <a:gd name="connsiteY15" fmla="*/ 28092 h 101630"/>
                <a:gd name="connsiteX16" fmla="*/ 91231 w 127106"/>
                <a:gd name="connsiteY16" fmla="*/ 22422 h 101630"/>
                <a:gd name="connsiteX17" fmla="*/ 83072 w 127106"/>
                <a:gd name="connsiteY17" fmla="*/ 29514 h 101630"/>
                <a:gd name="connsiteX18" fmla="*/ 71728 w 127106"/>
                <a:gd name="connsiteY18" fmla="*/ 75056 h 101630"/>
                <a:gd name="connsiteX19" fmla="*/ 62679 w 127106"/>
                <a:gd name="connsiteY19" fmla="*/ 86926 h 101630"/>
                <a:gd name="connsiteX20" fmla="*/ 46370 w 127106"/>
                <a:gd name="connsiteY20" fmla="*/ 94016 h 101630"/>
                <a:gd name="connsiteX21" fmla="*/ 33421 w 127106"/>
                <a:gd name="connsiteY21" fmla="*/ 76827 h 101630"/>
                <a:gd name="connsiteX22" fmla="*/ 42644 w 127106"/>
                <a:gd name="connsiteY22" fmla="*/ 40851 h 101630"/>
                <a:gd name="connsiteX23" fmla="*/ 64809 w 127106"/>
                <a:gd name="connsiteY23" fmla="*/ 24018 h 101630"/>
                <a:gd name="connsiteX24" fmla="*/ 80594 w 127106"/>
                <a:gd name="connsiteY24" fmla="*/ 39437 h 101630"/>
                <a:gd name="connsiteX25" fmla="*/ 80062 w 127106"/>
                <a:gd name="connsiteY25" fmla="*/ 41915 h 101630"/>
                <a:gd name="connsiteX26" fmla="*/ 71728 w 127106"/>
                <a:gd name="connsiteY26" fmla="*/ 7505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83072" y="29514"/>
                  </a:moveTo>
                  <a:cubicBezTo>
                    <a:pt x="79347" y="23661"/>
                    <a:pt x="73317" y="19056"/>
                    <a:pt x="64809" y="19056"/>
                  </a:cubicBezTo>
                  <a:cubicBezTo>
                    <a:pt x="42112" y="19056"/>
                    <a:pt x="19066" y="44043"/>
                    <a:pt x="19066" y="69562"/>
                  </a:cubicBezTo>
                  <a:cubicBezTo>
                    <a:pt x="19066" y="86752"/>
                    <a:pt x="30585" y="98978"/>
                    <a:pt x="45838" y="98978"/>
                  </a:cubicBezTo>
                  <a:cubicBezTo>
                    <a:pt x="55411" y="98978"/>
                    <a:pt x="63919" y="93484"/>
                    <a:pt x="71013" y="86577"/>
                  </a:cubicBezTo>
                  <a:cubicBezTo>
                    <a:pt x="74381" y="97209"/>
                    <a:pt x="84669" y="98978"/>
                    <a:pt x="89277" y="98978"/>
                  </a:cubicBezTo>
                  <a:cubicBezTo>
                    <a:pt x="95664" y="98978"/>
                    <a:pt x="100097" y="95080"/>
                    <a:pt x="103290" y="89585"/>
                  </a:cubicBezTo>
                  <a:cubicBezTo>
                    <a:pt x="107191" y="82678"/>
                    <a:pt x="109495" y="72578"/>
                    <a:pt x="109495" y="71865"/>
                  </a:cubicBezTo>
                  <a:cubicBezTo>
                    <a:pt x="109495" y="69562"/>
                    <a:pt x="107191" y="69562"/>
                    <a:pt x="106659" y="69562"/>
                  </a:cubicBezTo>
                  <a:cubicBezTo>
                    <a:pt x="104172" y="69562"/>
                    <a:pt x="103997" y="70268"/>
                    <a:pt x="102758" y="75056"/>
                  </a:cubicBezTo>
                  <a:cubicBezTo>
                    <a:pt x="100629" y="83559"/>
                    <a:pt x="97261" y="94016"/>
                    <a:pt x="89809" y="94016"/>
                  </a:cubicBezTo>
                  <a:cubicBezTo>
                    <a:pt x="85201" y="94016"/>
                    <a:pt x="83962" y="90117"/>
                    <a:pt x="83962" y="85338"/>
                  </a:cubicBezTo>
                  <a:cubicBezTo>
                    <a:pt x="83962" y="82322"/>
                    <a:pt x="85376" y="75945"/>
                    <a:pt x="86616" y="71332"/>
                  </a:cubicBezTo>
                  <a:cubicBezTo>
                    <a:pt x="87863" y="66552"/>
                    <a:pt x="89634" y="59287"/>
                    <a:pt x="90516" y="55381"/>
                  </a:cubicBezTo>
                  <a:lnTo>
                    <a:pt x="94067" y="41915"/>
                  </a:lnTo>
                  <a:cubicBezTo>
                    <a:pt x="95131" y="37310"/>
                    <a:pt x="97261" y="28980"/>
                    <a:pt x="97261" y="28092"/>
                  </a:cubicBezTo>
                  <a:cubicBezTo>
                    <a:pt x="97261" y="24193"/>
                    <a:pt x="94067" y="22422"/>
                    <a:pt x="91231" y="22422"/>
                  </a:cubicBezTo>
                  <a:cubicBezTo>
                    <a:pt x="88212" y="22422"/>
                    <a:pt x="84137" y="24550"/>
                    <a:pt x="83072" y="29514"/>
                  </a:cubicBezTo>
                  <a:close/>
                  <a:moveTo>
                    <a:pt x="71728" y="75056"/>
                  </a:moveTo>
                  <a:cubicBezTo>
                    <a:pt x="70481" y="80019"/>
                    <a:pt x="66580" y="83559"/>
                    <a:pt x="62679" y="86926"/>
                  </a:cubicBezTo>
                  <a:cubicBezTo>
                    <a:pt x="61083" y="88348"/>
                    <a:pt x="53997" y="94016"/>
                    <a:pt x="46370" y="94016"/>
                  </a:cubicBezTo>
                  <a:cubicBezTo>
                    <a:pt x="39808" y="94016"/>
                    <a:pt x="33421" y="89412"/>
                    <a:pt x="33421" y="76827"/>
                  </a:cubicBezTo>
                  <a:cubicBezTo>
                    <a:pt x="33421" y="67435"/>
                    <a:pt x="38569" y="47942"/>
                    <a:pt x="42644" y="40851"/>
                  </a:cubicBezTo>
                  <a:cubicBezTo>
                    <a:pt x="50803" y="26679"/>
                    <a:pt x="59843" y="24018"/>
                    <a:pt x="64809" y="24018"/>
                  </a:cubicBezTo>
                  <a:cubicBezTo>
                    <a:pt x="77217" y="24018"/>
                    <a:pt x="80594" y="37485"/>
                    <a:pt x="80594" y="39437"/>
                  </a:cubicBezTo>
                  <a:cubicBezTo>
                    <a:pt x="80594" y="40144"/>
                    <a:pt x="80237" y="41383"/>
                    <a:pt x="80062" y="41915"/>
                  </a:cubicBezTo>
                  <a:lnTo>
                    <a:pt x="71728" y="75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C48C8A27-C570-40DF-BD31-361A627F10C4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>
            <a:xfrm>
              <a:off x="7637891" y="-12271736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3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5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3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5C005966-C9A8-4526-8341-7E2036362A2F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>
              <a:off x="7904459" y="-12357288"/>
              <a:ext cx="152528" cy="254075"/>
            </a:xfrm>
            <a:custGeom>
              <a:avLst/>
              <a:gdLst>
                <a:gd name="connsiteX0" fmla="*/ 98580 w 152528"/>
                <a:gd name="connsiteY0" fmla="*/ 96254 h 254075"/>
                <a:gd name="connsiteX1" fmla="*/ 120362 w 152528"/>
                <a:gd name="connsiteY1" fmla="*/ 96254 h 254075"/>
                <a:gd name="connsiteX2" fmla="*/ 127957 w 152528"/>
                <a:gd name="connsiteY2" fmla="*/ 91189 h 254075"/>
                <a:gd name="connsiteX3" fmla="*/ 121117 w 152528"/>
                <a:gd name="connsiteY3" fmla="*/ 88402 h 254075"/>
                <a:gd name="connsiteX4" fmla="*/ 100105 w 152528"/>
                <a:gd name="connsiteY4" fmla="*/ 88402 h 254075"/>
                <a:gd name="connsiteX5" fmla="*/ 105419 w 152528"/>
                <a:gd name="connsiteY5" fmla="*/ 59557 h 254075"/>
                <a:gd name="connsiteX6" fmla="*/ 111497 w 152528"/>
                <a:gd name="connsiteY6" fmla="*/ 33236 h 254075"/>
                <a:gd name="connsiteX7" fmla="*/ 123397 w 152528"/>
                <a:gd name="connsiteY7" fmla="*/ 24629 h 254075"/>
                <a:gd name="connsiteX8" fmla="*/ 135806 w 152528"/>
                <a:gd name="connsiteY8" fmla="*/ 29187 h 254075"/>
                <a:gd name="connsiteX9" fmla="*/ 122134 w 152528"/>
                <a:gd name="connsiteY9" fmla="*/ 42850 h 254075"/>
                <a:gd name="connsiteX10" fmla="*/ 131500 w 152528"/>
                <a:gd name="connsiteY10" fmla="*/ 51704 h 254075"/>
                <a:gd name="connsiteX11" fmla="*/ 145426 w 152528"/>
                <a:gd name="connsiteY11" fmla="*/ 36523 h 254075"/>
                <a:gd name="connsiteX12" fmla="*/ 123397 w 152528"/>
                <a:gd name="connsiteY12" fmla="*/ 19056 h 254075"/>
                <a:gd name="connsiteX13" fmla="*/ 91239 w 152528"/>
                <a:gd name="connsiteY13" fmla="*/ 48670 h 254075"/>
                <a:gd name="connsiteX14" fmla="*/ 82882 w 152528"/>
                <a:gd name="connsiteY14" fmla="*/ 88402 h 254075"/>
                <a:gd name="connsiteX15" fmla="*/ 65412 w 152528"/>
                <a:gd name="connsiteY15" fmla="*/ 88402 h 254075"/>
                <a:gd name="connsiteX16" fmla="*/ 57810 w 152528"/>
                <a:gd name="connsiteY16" fmla="*/ 93214 h 254075"/>
                <a:gd name="connsiteX17" fmla="*/ 64904 w 152528"/>
                <a:gd name="connsiteY17" fmla="*/ 96254 h 254075"/>
                <a:gd name="connsiteX18" fmla="*/ 81619 w 152528"/>
                <a:gd name="connsiteY18" fmla="*/ 96254 h 254075"/>
                <a:gd name="connsiteX19" fmla="*/ 62624 w 152528"/>
                <a:gd name="connsiteY19" fmla="*/ 196225 h 254075"/>
                <a:gd name="connsiteX20" fmla="*/ 40595 w 152528"/>
                <a:gd name="connsiteY20" fmla="*/ 243800 h 254075"/>
                <a:gd name="connsiteX21" fmla="*/ 28441 w 152528"/>
                <a:gd name="connsiteY21" fmla="*/ 239252 h 254075"/>
                <a:gd name="connsiteX22" fmla="*/ 42366 w 152528"/>
                <a:gd name="connsiteY22" fmla="*/ 225579 h 254075"/>
                <a:gd name="connsiteX23" fmla="*/ 33000 w 152528"/>
                <a:gd name="connsiteY23" fmla="*/ 216726 h 254075"/>
                <a:gd name="connsiteX24" fmla="*/ 19066 w 152528"/>
                <a:gd name="connsiteY24" fmla="*/ 231907 h 254075"/>
                <a:gd name="connsiteX25" fmla="*/ 40595 w 152528"/>
                <a:gd name="connsiteY25" fmla="*/ 249375 h 254075"/>
                <a:gd name="connsiteX26" fmla="*/ 69210 w 152528"/>
                <a:gd name="connsiteY26" fmla="*/ 224825 h 254075"/>
                <a:gd name="connsiteX27" fmla="*/ 83391 w 152528"/>
                <a:gd name="connsiteY27" fmla="*/ 176479 h 254075"/>
                <a:gd name="connsiteX28" fmla="*/ 98580 w 152528"/>
                <a:gd name="connsiteY28" fmla="*/ 96254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254075">
                  <a:moveTo>
                    <a:pt x="98580" y="96254"/>
                  </a:moveTo>
                  <a:lnTo>
                    <a:pt x="120362" y="96254"/>
                  </a:lnTo>
                  <a:cubicBezTo>
                    <a:pt x="125423" y="96254"/>
                    <a:pt x="127957" y="96254"/>
                    <a:pt x="127957" y="91189"/>
                  </a:cubicBezTo>
                  <a:cubicBezTo>
                    <a:pt x="127957" y="88402"/>
                    <a:pt x="125423" y="88402"/>
                    <a:pt x="121117" y="88402"/>
                  </a:cubicBezTo>
                  <a:lnTo>
                    <a:pt x="100105" y="88402"/>
                  </a:lnTo>
                  <a:lnTo>
                    <a:pt x="105419" y="59557"/>
                  </a:lnTo>
                  <a:cubicBezTo>
                    <a:pt x="106436" y="54236"/>
                    <a:pt x="109979" y="36269"/>
                    <a:pt x="111497" y="33236"/>
                  </a:cubicBezTo>
                  <a:cubicBezTo>
                    <a:pt x="113777" y="28424"/>
                    <a:pt x="118083" y="24629"/>
                    <a:pt x="123397" y="24629"/>
                  </a:cubicBezTo>
                  <a:cubicBezTo>
                    <a:pt x="124414" y="24629"/>
                    <a:pt x="131000" y="24629"/>
                    <a:pt x="135806" y="29187"/>
                  </a:cubicBezTo>
                  <a:cubicBezTo>
                    <a:pt x="124668" y="30195"/>
                    <a:pt x="122134" y="39056"/>
                    <a:pt x="122134" y="42850"/>
                  </a:cubicBezTo>
                  <a:cubicBezTo>
                    <a:pt x="122134" y="48670"/>
                    <a:pt x="126694" y="51704"/>
                    <a:pt x="131500" y="51704"/>
                  </a:cubicBezTo>
                  <a:cubicBezTo>
                    <a:pt x="138086" y="51704"/>
                    <a:pt x="145426" y="46138"/>
                    <a:pt x="145426" y="36523"/>
                  </a:cubicBezTo>
                  <a:cubicBezTo>
                    <a:pt x="145426" y="24883"/>
                    <a:pt x="133780" y="19056"/>
                    <a:pt x="123397" y="19056"/>
                  </a:cubicBezTo>
                  <a:cubicBezTo>
                    <a:pt x="114793" y="19056"/>
                    <a:pt x="98834" y="23613"/>
                    <a:pt x="91239" y="48670"/>
                  </a:cubicBezTo>
                  <a:cubicBezTo>
                    <a:pt x="89722" y="53983"/>
                    <a:pt x="88959" y="56516"/>
                    <a:pt x="82882" y="88402"/>
                  </a:cubicBezTo>
                  <a:lnTo>
                    <a:pt x="65412" y="88402"/>
                  </a:lnTo>
                  <a:cubicBezTo>
                    <a:pt x="60598" y="88402"/>
                    <a:pt x="57810" y="88402"/>
                    <a:pt x="57810" y="93214"/>
                  </a:cubicBezTo>
                  <a:cubicBezTo>
                    <a:pt x="57810" y="96254"/>
                    <a:pt x="60090" y="96254"/>
                    <a:pt x="64904" y="96254"/>
                  </a:cubicBezTo>
                  <a:lnTo>
                    <a:pt x="81619" y="96254"/>
                  </a:lnTo>
                  <a:lnTo>
                    <a:pt x="62624" y="196225"/>
                  </a:lnTo>
                  <a:cubicBezTo>
                    <a:pt x="58065" y="220775"/>
                    <a:pt x="53758" y="243800"/>
                    <a:pt x="40595" y="243800"/>
                  </a:cubicBezTo>
                  <a:cubicBezTo>
                    <a:pt x="39578" y="243800"/>
                    <a:pt x="33247" y="243800"/>
                    <a:pt x="28441" y="239252"/>
                  </a:cubicBezTo>
                  <a:cubicBezTo>
                    <a:pt x="40086" y="238489"/>
                    <a:pt x="42366" y="229373"/>
                    <a:pt x="42366" y="225579"/>
                  </a:cubicBezTo>
                  <a:cubicBezTo>
                    <a:pt x="42366" y="219759"/>
                    <a:pt x="37806" y="216726"/>
                    <a:pt x="33000" y="216726"/>
                  </a:cubicBezTo>
                  <a:cubicBezTo>
                    <a:pt x="26414" y="216726"/>
                    <a:pt x="19066" y="222291"/>
                    <a:pt x="19066" y="231907"/>
                  </a:cubicBezTo>
                  <a:cubicBezTo>
                    <a:pt x="19066" y="243301"/>
                    <a:pt x="30212" y="249375"/>
                    <a:pt x="40595" y="249375"/>
                  </a:cubicBezTo>
                  <a:cubicBezTo>
                    <a:pt x="54521" y="249375"/>
                    <a:pt x="64650" y="234440"/>
                    <a:pt x="69210" y="224825"/>
                  </a:cubicBezTo>
                  <a:cubicBezTo>
                    <a:pt x="77313" y="208874"/>
                    <a:pt x="83136" y="178250"/>
                    <a:pt x="83391" y="176479"/>
                  </a:cubicBezTo>
                  <a:lnTo>
                    <a:pt x="98580" y="962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1C2AF84A-ADC4-43D0-8B57-0EA97F937AAA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>
            <a:xfrm>
              <a:off x="8055954" y="-12408142"/>
              <a:ext cx="101685" cy="177853"/>
            </a:xfrm>
            <a:custGeom>
              <a:avLst/>
              <a:gdLst>
                <a:gd name="connsiteX0" fmla="*/ 53996 w 101685"/>
                <a:gd name="connsiteY0" fmla="*/ 69736 h 177852"/>
                <a:gd name="connsiteX1" fmla="*/ 63743 w 101685"/>
                <a:gd name="connsiteY1" fmla="*/ 71690 h 177852"/>
                <a:gd name="connsiteX2" fmla="*/ 77042 w 101685"/>
                <a:gd name="connsiteY2" fmla="*/ 74349 h 177852"/>
                <a:gd name="connsiteX3" fmla="*/ 84669 w 101685"/>
                <a:gd name="connsiteY3" fmla="*/ 67433 h 177852"/>
                <a:gd name="connsiteX4" fmla="*/ 77042 w 101685"/>
                <a:gd name="connsiteY4" fmla="*/ 60526 h 177852"/>
                <a:gd name="connsiteX5" fmla="*/ 63743 w 101685"/>
                <a:gd name="connsiteY5" fmla="*/ 63178 h 177852"/>
                <a:gd name="connsiteX6" fmla="*/ 53996 w 101685"/>
                <a:gd name="connsiteY6" fmla="*/ 65132 h 177852"/>
                <a:gd name="connsiteX7" fmla="*/ 56475 w 101685"/>
                <a:gd name="connsiteY7" fmla="*/ 45988 h 177852"/>
                <a:gd name="connsiteX8" fmla="*/ 58778 w 101685"/>
                <a:gd name="connsiteY8" fmla="*/ 27203 h 177852"/>
                <a:gd name="connsiteX9" fmla="*/ 51868 w 101685"/>
                <a:gd name="connsiteY9" fmla="*/ 19056 h 177852"/>
                <a:gd name="connsiteX10" fmla="*/ 44948 w 101685"/>
                <a:gd name="connsiteY10" fmla="*/ 27203 h 177852"/>
                <a:gd name="connsiteX11" fmla="*/ 47435 w 101685"/>
                <a:gd name="connsiteY11" fmla="*/ 47942 h 177852"/>
                <a:gd name="connsiteX12" fmla="*/ 49738 w 101685"/>
                <a:gd name="connsiteY12" fmla="*/ 65132 h 177852"/>
                <a:gd name="connsiteX13" fmla="*/ 39983 w 101685"/>
                <a:gd name="connsiteY13" fmla="*/ 63178 h 177852"/>
                <a:gd name="connsiteX14" fmla="*/ 26684 w 101685"/>
                <a:gd name="connsiteY14" fmla="*/ 60526 h 177852"/>
                <a:gd name="connsiteX15" fmla="*/ 19066 w 101685"/>
                <a:gd name="connsiteY15" fmla="*/ 67433 h 177852"/>
                <a:gd name="connsiteX16" fmla="*/ 26684 w 101685"/>
                <a:gd name="connsiteY16" fmla="*/ 74349 h 177852"/>
                <a:gd name="connsiteX17" fmla="*/ 39983 w 101685"/>
                <a:gd name="connsiteY17" fmla="*/ 71690 h 177852"/>
                <a:gd name="connsiteX18" fmla="*/ 49738 w 101685"/>
                <a:gd name="connsiteY18" fmla="*/ 69736 h 177852"/>
                <a:gd name="connsiteX19" fmla="*/ 47259 w 101685"/>
                <a:gd name="connsiteY19" fmla="*/ 83559 h 177852"/>
                <a:gd name="connsiteX20" fmla="*/ 44948 w 101685"/>
                <a:gd name="connsiteY20" fmla="*/ 105005 h 177852"/>
                <a:gd name="connsiteX21" fmla="*/ 48848 w 101685"/>
                <a:gd name="connsiteY21" fmla="*/ 179084 h 177852"/>
                <a:gd name="connsiteX22" fmla="*/ 51868 w 101685"/>
                <a:gd name="connsiteY22" fmla="*/ 181736 h 177852"/>
                <a:gd name="connsiteX23" fmla="*/ 55061 w 101685"/>
                <a:gd name="connsiteY23" fmla="*/ 178196 h 177852"/>
                <a:gd name="connsiteX24" fmla="*/ 57182 w 101685"/>
                <a:gd name="connsiteY24" fmla="*/ 151786 h 177852"/>
                <a:gd name="connsiteX25" fmla="*/ 58778 w 101685"/>
                <a:gd name="connsiteY25" fmla="*/ 105005 h 177852"/>
                <a:gd name="connsiteX26" fmla="*/ 56300 w 101685"/>
                <a:gd name="connsiteY26" fmla="*/ 83210 h 177852"/>
                <a:gd name="connsiteX27" fmla="*/ 53996 w 101685"/>
                <a:gd name="connsiteY27" fmla="*/ 697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85" h="177852">
                  <a:moveTo>
                    <a:pt x="53996" y="69736"/>
                  </a:moveTo>
                  <a:cubicBezTo>
                    <a:pt x="56650" y="70094"/>
                    <a:pt x="58429" y="70268"/>
                    <a:pt x="63743" y="71690"/>
                  </a:cubicBezTo>
                  <a:cubicBezTo>
                    <a:pt x="69424" y="73286"/>
                    <a:pt x="73674" y="74349"/>
                    <a:pt x="77042" y="74349"/>
                  </a:cubicBezTo>
                  <a:cubicBezTo>
                    <a:pt x="83962" y="74349"/>
                    <a:pt x="84669" y="69030"/>
                    <a:pt x="84669" y="67433"/>
                  </a:cubicBezTo>
                  <a:cubicBezTo>
                    <a:pt x="84669" y="66020"/>
                    <a:pt x="83962" y="60526"/>
                    <a:pt x="77042" y="60526"/>
                  </a:cubicBezTo>
                  <a:cubicBezTo>
                    <a:pt x="73674" y="60526"/>
                    <a:pt x="69424" y="61590"/>
                    <a:pt x="63743" y="63178"/>
                  </a:cubicBezTo>
                  <a:cubicBezTo>
                    <a:pt x="58429" y="64600"/>
                    <a:pt x="56650" y="64773"/>
                    <a:pt x="53996" y="65132"/>
                  </a:cubicBezTo>
                  <a:cubicBezTo>
                    <a:pt x="54346" y="58930"/>
                    <a:pt x="55593" y="51482"/>
                    <a:pt x="56475" y="45988"/>
                  </a:cubicBezTo>
                  <a:cubicBezTo>
                    <a:pt x="57182" y="42447"/>
                    <a:pt x="58778" y="33411"/>
                    <a:pt x="58778" y="27203"/>
                  </a:cubicBezTo>
                  <a:cubicBezTo>
                    <a:pt x="58778" y="21890"/>
                    <a:pt x="56300" y="19056"/>
                    <a:pt x="51868" y="19056"/>
                  </a:cubicBezTo>
                  <a:cubicBezTo>
                    <a:pt x="48141" y="19056"/>
                    <a:pt x="44948" y="21002"/>
                    <a:pt x="44948" y="27203"/>
                  </a:cubicBezTo>
                  <a:cubicBezTo>
                    <a:pt x="44948" y="33054"/>
                    <a:pt x="46370" y="41915"/>
                    <a:pt x="47435" y="47942"/>
                  </a:cubicBezTo>
                  <a:cubicBezTo>
                    <a:pt x="47784" y="49886"/>
                    <a:pt x="49380" y="58574"/>
                    <a:pt x="49738" y="65132"/>
                  </a:cubicBezTo>
                  <a:cubicBezTo>
                    <a:pt x="47077" y="64773"/>
                    <a:pt x="45305" y="64600"/>
                    <a:pt x="39983" y="63178"/>
                  </a:cubicBezTo>
                  <a:cubicBezTo>
                    <a:pt x="34310" y="61590"/>
                    <a:pt x="30053" y="60526"/>
                    <a:pt x="26684" y="60526"/>
                  </a:cubicBezTo>
                  <a:cubicBezTo>
                    <a:pt x="19773" y="60526"/>
                    <a:pt x="19066" y="65837"/>
                    <a:pt x="19066" y="67433"/>
                  </a:cubicBezTo>
                  <a:cubicBezTo>
                    <a:pt x="19066" y="68855"/>
                    <a:pt x="19773" y="74349"/>
                    <a:pt x="26684" y="74349"/>
                  </a:cubicBezTo>
                  <a:cubicBezTo>
                    <a:pt x="30053" y="74349"/>
                    <a:pt x="34310" y="73286"/>
                    <a:pt x="39983" y="71690"/>
                  </a:cubicBezTo>
                  <a:cubicBezTo>
                    <a:pt x="45305" y="70268"/>
                    <a:pt x="47077" y="70094"/>
                    <a:pt x="49738" y="69736"/>
                  </a:cubicBezTo>
                  <a:cubicBezTo>
                    <a:pt x="49380" y="74166"/>
                    <a:pt x="48141" y="79836"/>
                    <a:pt x="47259" y="83559"/>
                  </a:cubicBezTo>
                  <a:cubicBezTo>
                    <a:pt x="44948" y="94548"/>
                    <a:pt x="44948" y="95787"/>
                    <a:pt x="44948" y="105005"/>
                  </a:cubicBezTo>
                  <a:cubicBezTo>
                    <a:pt x="44948" y="139210"/>
                    <a:pt x="48316" y="175534"/>
                    <a:pt x="48848" y="179084"/>
                  </a:cubicBezTo>
                  <a:cubicBezTo>
                    <a:pt x="49031" y="180680"/>
                    <a:pt x="49380" y="181736"/>
                    <a:pt x="51868" y="181736"/>
                  </a:cubicBezTo>
                  <a:cubicBezTo>
                    <a:pt x="54529" y="181736"/>
                    <a:pt x="54703" y="180680"/>
                    <a:pt x="55061" y="178196"/>
                  </a:cubicBezTo>
                  <a:cubicBezTo>
                    <a:pt x="55061" y="178020"/>
                    <a:pt x="56475" y="162601"/>
                    <a:pt x="57182" y="151786"/>
                  </a:cubicBezTo>
                  <a:cubicBezTo>
                    <a:pt x="58072" y="136193"/>
                    <a:pt x="58778" y="120599"/>
                    <a:pt x="58778" y="105005"/>
                  </a:cubicBezTo>
                  <a:cubicBezTo>
                    <a:pt x="58778" y="95787"/>
                    <a:pt x="58778" y="94548"/>
                    <a:pt x="56300" y="83210"/>
                  </a:cubicBezTo>
                  <a:cubicBezTo>
                    <a:pt x="55943" y="81258"/>
                    <a:pt x="54346" y="74166"/>
                    <a:pt x="53996" y="69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BBC6B12F-4C00-4A8D-BEA7-ECD07ED03097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>
            <a:xfrm>
              <a:off x="8025867" y="-12194428"/>
              <a:ext cx="127107" cy="101630"/>
            </a:xfrm>
            <a:custGeom>
              <a:avLst/>
              <a:gdLst>
                <a:gd name="connsiteX0" fmla="*/ 83072 w 127106"/>
                <a:gd name="connsiteY0" fmla="*/ 29512 h 101630"/>
                <a:gd name="connsiteX1" fmla="*/ 64809 w 127106"/>
                <a:gd name="connsiteY1" fmla="*/ 19056 h 101630"/>
                <a:gd name="connsiteX2" fmla="*/ 19066 w 127106"/>
                <a:gd name="connsiteY2" fmla="*/ 69561 h 101630"/>
                <a:gd name="connsiteX3" fmla="*/ 45838 w 127106"/>
                <a:gd name="connsiteY3" fmla="*/ 98978 h 101630"/>
                <a:gd name="connsiteX4" fmla="*/ 71013 w 127106"/>
                <a:gd name="connsiteY4" fmla="*/ 86575 h 101630"/>
                <a:gd name="connsiteX5" fmla="*/ 89276 w 127106"/>
                <a:gd name="connsiteY5" fmla="*/ 98978 h 101630"/>
                <a:gd name="connsiteX6" fmla="*/ 103290 w 127106"/>
                <a:gd name="connsiteY6" fmla="*/ 89585 h 101630"/>
                <a:gd name="connsiteX7" fmla="*/ 109495 w 127106"/>
                <a:gd name="connsiteY7" fmla="*/ 71863 h 101630"/>
                <a:gd name="connsiteX8" fmla="*/ 106658 w 127106"/>
                <a:gd name="connsiteY8" fmla="*/ 69561 h 101630"/>
                <a:gd name="connsiteX9" fmla="*/ 102758 w 127106"/>
                <a:gd name="connsiteY9" fmla="*/ 75055 h 101630"/>
                <a:gd name="connsiteX10" fmla="*/ 89809 w 127106"/>
                <a:gd name="connsiteY10" fmla="*/ 94016 h 101630"/>
                <a:gd name="connsiteX11" fmla="*/ 83962 w 127106"/>
                <a:gd name="connsiteY11" fmla="*/ 85336 h 101630"/>
                <a:gd name="connsiteX12" fmla="*/ 86615 w 127106"/>
                <a:gd name="connsiteY12" fmla="*/ 71332 h 101630"/>
                <a:gd name="connsiteX13" fmla="*/ 90515 w 127106"/>
                <a:gd name="connsiteY13" fmla="*/ 55381 h 101630"/>
                <a:gd name="connsiteX14" fmla="*/ 94067 w 127106"/>
                <a:gd name="connsiteY14" fmla="*/ 41914 h 101630"/>
                <a:gd name="connsiteX15" fmla="*/ 97260 w 127106"/>
                <a:gd name="connsiteY15" fmla="*/ 28090 h 101630"/>
                <a:gd name="connsiteX16" fmla="*/ 91231 w 127106"/>
                <a:gd name="connsiteY16" fmla="*/ 22422 h 101630"/>
                <a:gd name="connsiteX17" fmla="*/ 83072 w 127106"/>
                <a:gd name="connsiteY17" fmla="*/ 29512 h 101630"/>
                <a:gd name="connsiteX18" fmla="*/ 71728 w 127106"/>
                <a:gd name="connsiteY18" fmla="*/ 75055 h 101630"/>
                <a:gd name="connsiteX19" fmla="*/ 62679 w 127106"/>
                <a:gd name="connsiteY19" fmla="*/ 86924 h 101630"/>
                <a:gd name="connsiteX20" fmla="*/ 46370 w 127106"/>
                <a:gd name="connsiteY20" fmla="*/ 94016 h 101630"/>
                <a:gd name="connsiteX21" fmla="*/ 33421 w 127106"/>
                <a:gd name="connsiteY21" fmla="*/ 76826 h 101630"/>
                <a:gd name="connsiteX22" fmla="*/ 42644 w 127106"/>
                <a:gd name="connsiteY22" fmla="*/ 40850 h 101630"/>
                <a:gd name="connsiteX23" fmla="*/ 64809 w 127106"/>
                <a:gd name="connsiteY23" fmla="*/ 24018 h 101630"/>
                <a:gd name="connsiteX24" fmla="*/ 80594 w 127106"/>
                <a:gd name="connsiteY24" fmla="*/ 39437 h 101630"/>
                <a:gd name="connsiteX25" fmla="*/ 80061 w 127106"/>
                <a:gd name="connsiteY25" fmla="*/ 41914 h 101630"/>
                <a:gd name="connsiteX26" fmla="*/ 71728 w 127106"/>
                <a:gd name="connsiteY26" fmla="*/ 75055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83072" y="29512"/>
                  </a:moveTo>
                  <a:cubicBezTo>
                    <a:pt x="79346" y="23660"/>
                    <a:pt x="73317" y="19056"/>
                    <a:pt x="64809" y="19056"/>
                  </a:cubicBezTo>
                  <a:cubicBezTo>
                    <a:pt x="42112" y="19056"/>
                    <a:pt x="19066" y="44041"/>
                    <a:pt x="19066" y="69561"/>
                  </a:cubicBezTo>
                  <a:cubicBezTo>
                    <a:pt x="19066" y="86751"/>
                    <a:pt x="30585" y="98978"/>
                    <a:pt x="45838" y="98978"/>
                  </a:cubicBezTo>
                  <a:cubicBezTo>
                    <a:pt x="55411" y="98978"/>
                    <a:pt x="63919" y="93484"/>
                    <a:pt x="71013" y="86575"/>
                  </a:cubicBezTo>
                  <a:cubicBezTo>
                    <a:pt x="74381" y="97207"/>
                    <a:pt x="84669" y="98978"/>
                    <a:pt x="89276" y="98978"/>
                  </a:cubicBezTo>
                  <a:cubicBezTo>
                    <a:pt x="95664" y="98978"/>
                    <a:pt x="100097" y="95080"/>
                    <a:pt x="103290" y="89585"/>
                  </a:cubicBezTo>
                  <a:cubicBezTo>
                    <a:pt x="107190" y="82677"/>
                    <a:pt x="109495" y="72578"/>
                    <a:pt x="109495" y="71863"/>
                  </a:cubicBezTo>
                  <a:cubicBezTo>
                    <a:pt x="109495" y="69561"/>
                    <a:pt x="107190" y="69561"/>
                    <a:pt x="106658" y="69561"/>
                  </a:cubicBezTo>
                  <a:cubicBezTo>
                    <a:pt x="104172" y="69561"/>
                    <a:pt x="103996" y="70268"/>
                    <a:pt x="102758" y="75055"/>
                  </a:cubicBezTo>
                  <a:cubicBezTo>
                    <a:pt x="100629" y="83559"/>
                    <a:pt x="97260" y="94016"/>
                    <a:pt x="89809" y="94016"/>
                  </a:cubicBezTo>
                  <a:cubicBezTo>
                    <a:pt x="85201" y="94016"/>
                    <a:pt x="83962" y="90117"/>
                    <a:pt x="83962" y="85336"/>
                  </a:cubicBezTo>
                  <a:cubicBezTo>
                    <a:pt x="83962" y="82320"/>
                    <a:pt x="85376" y="75945"/>
                    <a:pt x="86615" y="71332"/>
                  </a:cubicBezTo>
                  <a:cubicBezTo>
                    <a:pt x="87862" y="66552"/>
                    <a:pt x="89634" y="59287"/>
                    <a:pt x="90515" y="55381"/>
                  </a:cubicBezTo>
                  <a:lnTo>
                    <a:pt x="94067" y="41914"/>
                  </a:lnTo>
                  <a:cubicBezTo>
                    <a:pt x="95131" y="37310"/>
                    <a:pt x="97260" y="28980"/>
                    <a:pt x="97260" y="28090"/>
                  </a:cubicBezTo>
                  <a:cubicBezTo>
                    <a:pt x="97260" y="24192"/>
                    <a:pt x="94067" y="22422"/>
                    <a:pt x="91231" y="22422"/>
                  </a:cubicBezTo>
                  <a:cubicBezTo>
                    <a:pt x="88212" y="22422"/>
                    <a:pt x="84136" y="24550"/>
                    <a:pt x="83072" y="29512"/>
                  </a:cubicBezTo>
                  <a:close/>
                  <a:moveTo>
                    <a:pt x="71728" y="75055"/>
                  </a:moveTo>
                  <a:cubicBezTo>
                    <a:pt x="70480" y="80017"/>
                    <a:pt x="66580" y="83559"/>
                    <a:pt x="62679" y="86924"/>
                  </a:cubicBezTo>
                  <a:cubicBezTo>
                    <a:pt x="61082" y="88346"/>
                    <a:pt x="53996" y="94016"/>
                    <a:pt x="46370" y="94016"/>
                  </a:cubicBezTo>
                  <a:cubicBezTo>
                    <a:pt x="39808" y="94016"/>
                    <a:pt x="33421" y="89410"/>
                    <a:pt x="33421" y="76826"/>
                  </a:cubicBezTo>
                  <a:cubicBezTo>
                    <a:pt x="33421" y="67433"/>
                    <a:pt x="38569" y="47940"/>
                    <a:pt x="42644" y="40850"/>
                  </a:cubicBezTo>
                  <a:cubicBezTo>
                    <a:pt x="50802" y="26678"/>
                    <a:pt x="59843" y="24018"/>
                    <a:pt x="64809" y="24018"/>
                  </a:cubicBezTo>
                  <a:cubicBezTo>
                    <a:pt x="77217" y="24018"/>
                    <a:pt x="80594" y="37483"/>
                    <a:pt x="80594" y="39437"/>
                  </a:cubicBezTo>
                  <a:cubicBezTo>
                    <a:pt x="80594" y="40143"/>
                    <a:pt x="80236" y="41382"/>
                    <a:pt x="80061" y="41914"/>
                  </a:cubicBezTo>
                  <a:lnTo>
                    <a:pt x="71728" y="750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7A5785AE-58BF-4AFB-BC4C-5AE0FF927626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>
            <a:xfrm>
              <a:off x="8161240" y="-12357288"/>
              <a:ext cx="152528" cy="254075"/>
            </a:xfrm>
            <a:custGeom>
              <a:avLst/>
              <a:gdLst>
                <a:gd name="connsiteX0" fmla="*/ 98579 w 152528"/>
                <a:gd name="connsiteY0" fmla="*/ 96254 h 254075"/>
                <a:gd name="connsiteX1" fmla="*/ 120362 w 152528"/>
                <a:gd name="connsiteY1" fmla="*/ 96254 h 254075"/>
                <a:gd name="connsiteX2" fmla="*/ 127957 w 152528"/>
                <a:gd name="connsiteY2" fmla="*/ 91189 h 254075"/>
                <a:gd name="connsiteX3" fmla="*/ 121117 w 152528"/>
                <a:gd name="connsiteY3" fmla="*/ 88402 h 254075"/>
                <a:gd name="connsiteX4" fmla="*/ 100105 w 152528"/>
                <a:gd name="connsiteY4" fmla="*/ 88402 h 254075"/>
                <a:gd name="connsiteX5" fmla="*/ 105419 w 152528"/>
                <a:gd name="connsiteY5" fmla="*/ 59557 h 254075"/>
                <a:gd name="connsiteX6" fmla="*/ 111497 w 152528"/>
                <a:gd name="connsiteY6" fmla="*/ 33236 h 254075"/>
                <a:gd name="connsiteX7" fmla="*/ 123397 w 152528"/>
                <a:gd name="connsiteY7" fmla="*/ 24629 h 254075"/>
                <a:gd name="connsiteX8" fmla="*/ 135806 w 152528"/>
                <a:gd name="connsiteY8" fmla="*/ 29187 h 254075"/>
                <a:gd name="connsiteX9" fmla="*/ 122134 w 152528"/>
                <a:gd name="connsiteY9" fmla="*/ 42850 h 254075"/>
                <a:gd name="connsiteX10" fmla="*/ 131500 w 152528"/>
                <a:gd name="connsiteY10" fmla="*/ 51704 h 254075"/>
                <a:gd name="connsiteX11" fmla="*/ 145426 w 152528"/>
                <a:gd name="connsiteY11" fmla="*/ 36523 h 254075"/>
                <a:gd name="connsiteX12" fmla="*/ 123397 w 152528"/>
                <a:gd name="connsiteY12" fmla="*/ 19056 h 254075"/>
                <a:gd name="connsiteX13" fmla="*/ 91239 w 152528"/>
                <a:gd name="connsiteY13" fmla="*/ 48670 h 254075"/>
                <a:gd name="connsiteX14" fmla="*/ 82882 w 152528"/>
                <a:gd name="connsiteY14" fmla="*/ 88402 h 254075"/>
                <a:gd name="connsiteX15" fmla="*/ 65412 w 152528"/>
                <a:gd name="connsiteY15" fmla="*/ 88402 h 254075"/>
                <a:gd name="connsiteX16" fmla="*/ 57810 w 152528"/>
                <a:gd name="connsiteY16" fmla="*/ 93214 h 254075"/>
                <a:gd name="connsiteX17" fmla="*/ 64904 w 152528"/>
                <a:gd name="connsiteY17" fmla="*/ 96254 h 254075"/>
                <a:gd name="connsiteX18" fmla="*/ 81619 w 152528"/>
                <a:gd name="connsiteY18" fmla="*/ 96254 h 254075"/>
                <a:gd name="connsiteX19" fmla="*/ 62624 w 152528"/>
                <a:gd name="connsiteY19" fmla="*/ 196225 h 254075"/>
                <a:gd name="connsiteX20" fmla="*/ 40595 w 152528"/>
                <a:gd name="connsiteY20" fmla="*/ 243800 h 254075"/>
                <a:gd name="connsiteX21" fmla="*/ 28440 w 152528"/>
                <a:gd name="connsiteY21" fmla="*/ 239252 h 254075"/>
                <a:gd name="connsiteX22" fmla="*/ 42366 w 152528"/>
                <a:gd name="connsiteY22" fmla="*/ 225579 h 254075"/>
                <a:gd name="connsiteX23" fmla="*/ 33000 w 152528"/>
                <a:gd name="connsiteY23" fmla="*/ 216726 h 254075"/>
                <a:gd name="connsiteX24" fmla="*/ 19066 w 152528"/>
                <a:gd name="connsiteY24" fmla="*/ 231907 h 254075"/>
                <a:gd name="connsiteX25" fmla="*/ 40595 w 152528"/>
                <a:gd name="connsiteY25" fmla="*/ 249375 h 254075"/>
                <a:gd name="connsiteX26" fmla="*/ 69210 w 152528"/>
                <a:gd name="connsiteY26" fmla="*/ 224825 h 254075"/>
                <a:gd name="connsiteX27" fmla="*/ 83391 w 152528"/>
                <a:gd name="connsiteY27" fmla="*/ 176479 h 254075"/>
                <a:gd name="connsiteX28" fmla="*/ 98579 w 152528"/>
                <a:gd name="connsiteY28" fmla="*/ 96254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254075">
                  <a:moveTo>
                    <a:pt x="98579" y="96254"/>
                  </a:moveTo>
                  <a:lnTo>
                    <a:pt x="120362" y="96254"/>
                  </a:lnTo>
                  <a:cubicBezTo>
                    <a:pt x="125423" y="96254"/>
                    <a:pt x="127957" y="96254"/>
                    <a:pt x="127957" y="91189"/>
                  </a:cubicBezTo>
                  <a:cubicBezTo>
                    <a:pt x="127957" y="88402"/>
                    <a:pt x="125423" y="88402"/>
                    <a:pt x="121117" y="88402"/>
                  </a:cubicBezTo>
                  <a:lnTo>
                    <a:pt x="100105" y="88402"/>
                  </a:lnTo>
                  <a:lnTo>
                    <a:pt x="105419" y="59557"/>
                  </a:lnTo>
                  <a:cubicBezTo>
                    <a:pt x="106436" y="54236"/>
                    <a:pt x="109979" y="36269"/>
                    <a:pt x="111497" y="33236"/>
                  </a:cubicBezTo>
                  <a:cubicBezTo>
                    <a:pt x="113776" y="28424"/>
                    <a:pt x="118083" y="24629"/>
                    <a:pt x="123397" y="24629"/>
                  </a:cubicBezTo>
                  <a:cubicBezTo>
                    <a:pt x="124414" y="24629"/>
                    <a:pt x="131000" y="24629"/>
                    <a:pt x="135806" y="29187"/>
                  </a:cubicBezTo>
                  <a:cubicBezTo>
                    <a:pt x="124668" y="30195"/>
                    <a:pt x="122134" y="39056"/>
                    <a:pt x="122134" y="42850"/>
                  </a:cubicBezTo>
                  <a:cubicBezTo>
                    <a:pt x="122134" y="48670"/>
                    <a:pt x="126694" y="51704"/>
                    <a:pt x="131500" y="51704"/>
                  </a:cubicBezTo>
                  <a:cubicBezTo>
                    <a:pt x="138086" y="51704"/>
                    <a:pt x="145426" y="46138"/>
                    <a:pt x="145426" y="36523"/>
                  </a:cubicBezTo>
                  <a:cubicBezTo>
                    <a:pt x="145426" y="24883"/>
                    <a:pt x="133780" y="19056"/>
                    <a:pt x="123397" y="19056"/>
                  </a:cubicBezTo>
                  <a:cubicBezTo>
                    <a:pt x="114793" y="19056"/>
                    <a:pt x="98834" y="23613"/>
                    <a:pt x="91239" y="48670"/>
                  </a:cubicBezTo>
                  <a:cubicBezTo>
                    <a:pt x="89722" y="53983"/>
                    <a:pt x="88959" y="56516"/>
                    <a:pt x="82882" y="88402"/>
                  </a:cubicBezTo>
                  <a:lnTo>
                    <a:pt x="65412" y="88402"/>
                  </a:lnTo>
                  <a:cubicBezTo>
                    <a:pt x="60598" y="88402"/>
                    <a:pt x="57810" y="88402"/>
                    <a:pt x="57810" y="93214"/>
                  </a:cubicBezTo>
                  <a:cubicBezTo>
                    <a:pt x="57810" y="96254"/>
                    <a:pt x="60090" y="96254"/>
                    <a:pt x="64904" y="96254"/>
                  </a:cubicBezTo>
                  <a:lnTo>
                    <a:pt x="81619" y="96254"/>
                  </a:lnTo>
                  <a:lnTo>
                    <a:pt x="62624" y="196225"/>
                  </a:lnTo>
                  <a:cubicBezTo>
                    <a:pt x="58064" y="220775"/>
                    <a:pt x="53758" y="243800"/>
                    <a:pt x="40595" y="243800"/>
                  </a:cubicBezTo>
                  <a:cubicBezTo>
                    <a:pt x="39578" y="243800"/>
                    <a:pt x="33247" y="243800"/>
                    <a:pt x="28440" y="239252"/>
                  </a:cubicBezTo>
                  <a:cubicBezTo>
                    <a:pt x="40086" y="238489"/>
                    <a:pt x="42366" y="229373"/>
                    <a:pt x="42366" y="225579"/>
                  </a:cubicBezTo>
                  <a:cubicBezTo>
                    <a:pt x="42366" y="219759"/>
                    <a:pt x="37806" y="216726"/>
                    <a:pt x="33000" y="216726"/>
                  </a:cubicBezTo>
                  <a:cubicBezTo>
                    <a:pt x="26414" y="216726"/>
                    <a:pt x="19066" y="222291"/>
                    <a:pt x="19066" y="231907"/>
                  </a:cubicBezTo>
                  <a:cubicBezTo>
                    <a:pt x="19066" y="243301"/>
                    <a:pt x="30212" y="249375"/>
                    <a:pt x="40595" y="249375"/>
                  </a:cubicBezTo>
                  <a:cubicBezTo>
                    <a:pt x="54521" y="249375"/>
                    <a:pt x="64650" y="234440"/>
                    <a:pt x="69210" y="224825"/>
                  </a:cubicBezTo>
                  <a:cubicBezTo>
                    <a:pt x="77313" y="208874"/>
                    <a:pt x="83136" y="178250"/>
                    <a:pt x="83391" y="176479"/>
                  </a:cubicBezTo>
                  <a:lnTo>
                    <a:pt x="98579" y="962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8AD03566-F9A2-4A23-8831-5FA7D366DD4E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>
            <a:xfrm>
              <a:off x="8282649" y="-12219051"/>
              <a:ext cx="127107" cy="101630"/>
            </a:xfrm>
            <a:custGeom>
              <a:avLst/>
              <a:gdLst>
                <a:gd name="connsiteX0" fmla="*/ 83072 w 127106"/>
                <a:gd name="connsiteY0" fmla="*/ 29514 h 101630"/>
                <a:gd name="connsiteX1" fmla="*/ 64809 w 127106"/>
                <a:gd name="connsiteY1" fmla="*/ 19056 h 101630"/>
                <a:gd name="connsiteX2" fmla="*/ 19066 w 127106"/>
                <a:gd name="connsiteY2" fmla="*/ 69562 h 101630"/>
                <a:gd name="connsiteX3" fmla="*/ 45837 w 127106"/>
                <a:gd name="connsiteY3" fmla="*/ 98978 h 101630"/>
                <a:gd name="connsiteX4" fmla="*/ 71013 w 127106"/>
                <a:gd name="connsiteY4" fmla="*/ 86577 h 101630"/>
                <a:gd name="connsiteX5" fmla="*/ 89276 w 127106"/>
                <a:gd name="connsiteY5" fmla="*/ 98978 h 101630"/>
                <a:gd name="connsiteX6" fmla="*/ 103290 w 127106"/>
                <a:gd name="connsiteY6" fmla="*/ 89585 h 101630"/>
                <a:gd name="connsiteX7" fmla="*/ 109494 w 127106"/>
                <a:gd name="connsiteY7" fmla="*/ 71865 h 101630"/>
                <a:gd name="connsiteX8" fmla="*/ 106658 w 127106"/>
                <a:gd name="connsiteY8" fmla="*/ 69562 h 101630"/>
                <a:gd name="connsiteX9" fmla="*/ 102758 w 127106"/>
                <a:gd name="connsiteY9" fmla="*/ 75056 h 101630"/>
                <a:gd name="connsiteX10" fmla="*/ 89809 w 127106"/>
                <a:gd name="connsiteY10" fmla="*/ 94016 h 101630"/>
                <a:gd name="connsiteX11" fmla="*/ 83962 w 127106"/>
                <a:gd name="connsiteY11" fmla="*/ 85338 h 101630"/>
                <a:gd name="connsiteX12" fmla="*/ 86615 w 127106"/>
                <a:gd name="connsiteY12" fmla="*/ 71332 h 101630"/>
                <a:gd name="connsiteX13" fmla="*/ 90515 w 127106"/>
                <a:gd name="connsiteY13" fmla="*/ 55381 h 101630"/>
                <a:gd name="connsiteX14" fmla="*/ 94067 w 127106"/>
                <a:gd name="connsiteY14" fmla="*/ 41915 h 101630"/>
                <a:gd name="connsiteX15" fmla="*/ 97260 w 127106"/>
                <a:gd name="connsiteY15" fmla="*/ 28092 h 101630"/>
                <a:gd name="connsiteX16" fmla="*/ 91231 w 127106"/>
                <a:gd name="connsiteY16" fmla="*/ 22422 h 101630"/>
                <a:gd name="connsiteX17" fmla="*/ 83072 w 127106"/>
                <a:gd name="connsiteY17" fmla="*/ 29514 h 101630"/>
                <a:gd name="connsiteX18" fmla="*/ 71728 w 127106"/>
                <a:gd name="connsiteY18" fmla="*/ 75056 h 101630"/>
                <a:gd name="connsiteX19" fmla="*/ 62679 w 127106"/>
                <a:gd name="connsiteY19" fmla="*/ 86926 h 101630"/>
                <a:gd name="connsiteX20" fmla="*/ 46370 w 127106"/>
                <a:gd name="connsiteY20" fmla="*/ 94016 h 101630"/>
                <a:gd name="connsiteX21" fmla="*/ 33421 w 127106"/>
                <a:gd name="connsiteY21" fmla="*/ 76827 h 101630"/>
                <a:gd name="connsiteX22" fmla="*/ 42644 w 127106"/>
                <a:gd name="connsiteY22" fmla="*/ 40851 h 101630"/>
                <a:gd name="connsiteX23" fmla="*/ 64809 w 127106"/>
                <a:gd name="connsiteY23" fmla="*/ 24018 h 101630"/>
                <a:gd name="connsiteX24" fmla="*/ 80593 w 127106"/>
                <a:gd name="connsiteY24" fmla="*/ 39437 h 101630"/>
                <a:gd name="connsiteX25" fmla="*/ 80061 w 127106"/>
                <a:gd name="connsiteY25" fmla="*/ 41915 h 101630"/>
                <a:gd name="connsiteX26" fmla="*/ 71728 w 127106"/>
                <a:gd name="connsiteY26" fmla="*/ 7505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83072" y="29514"/>
                  </a:moveTo>
                  <a:cubicBezTo>
                    <a:pt x="79346" y="23661"/>
                    <a:pt x="73317" y="19056"/>
                    <a:pt x="64809" y="19056"/>
                  </a:cubicBezTo>
                  <a:cubicBezTo>
                    <a:pt x="42112" y="19056"/>
                    <a:pt x="19066" y="44043"/>
                    <a:pt x="19066" y="69562"/>
                  </a:cubicBezTo>
                  <a:cubicBezTo>
                    <a:pt x="19066" y="86752"/>
                    <a:pt x="30585" y="98978"/>
                    <a:pt x="45837" y="98978"/>
                  </a:cubicBezTo>
                  <a:cubicBezTo>
                    <a:pt x="55411" y="98978"/>
                    <a:pt x="63919" y="93484"/>
                    <a:pt x="71013" y="86577"/>
                  </a:cubicBezTo>
                  <a:cubicBezTo>
                    <a:pt x="74381" y="97209"/>
                    <a:pt x="84669" y="98978"/>
                    <a:pt x="89276" y="98978"/>
                  </a:cubicBezTo>
                  <a:cubicBezTo>
                    <a:pt x="95664" y="98978"/>
                    <a:pt x="100097" y="95080"/>
                    <a:pt x="103290" y="89585"/>
                  </a:cubicBezTo>
                  <a:cubicBezTo>
                    <a:pt x="107190" y="82678"/>
                    <a:pt x="109494" y="72578"/>
                    <a:pt x="109494" y="71865"/>
                  </a:cubicBezTo>
                  <a:cubicBezTo>
                    <a:pt x="109494" y="69562"/>
                    <a:pt x="107190" y="69562"/>
                    <a:pt x="106658" y="69562"/>
                  </a:cubicBezTo>
                  <a:cubicBezTo>
                    <a:pt x="104172" y="69562"/>
                    <a:pt x="103996" y="70268"/>
                    <a:pt x="102758" y="75056"/>
                  </a:cubicBezTo>
                  <a:cubicBezTo>
                    <a:pt x="100629" y="83559"/>
                    <a:pt x="97260" y="94016"/>
                    <a:pt x="89809" y="94016"/>
                  </a:cubicBezTo>
                  <a:cubicBezTo>
                    <a:pt x="85201" y="94016"/>
                    <a:pt x="83962" y="90117"/>
                    <a:pt x="83962" y="85338"/>
                  </a:cubicBezTo>
                  <a:cubicBezTo>
                    <a:pt x="83962" y="82322"/>
                    <a:pt x="85376" y="75945"/>
                    <a:pt x="86615" y="71332"/>
                  </a:cubicBezTo>
                  <a:cubicBezTo>
                    <a:pt x="87862" y="66552"/>
                    <a:pt x="89633" y="59287"/>
                    <a:pt x="90515" y="55381"/>
                  </a:cubicBezTo>
                  <a:lnTo>
                    <a:pt x="94067" y="41915"/>
                  </a:lnTo>
                  <a:cubicBezTo>
                    <a:pt x="95131" y="37310"/>
                    <a:pt x="97260" y="28980"/>
                    <a:pt x="97260" y="28092"/>
                  </a:cubicBezTo>
                  <a:cubicBezTo>
                    <a:pt x="97260" y="24193"/>
                    <a:pt x="94067" y="22422"/>
                    <a:pt x="91231" y="22422"/>
                  </a:cubicBezTo>
                  <a:cubicBezTo>
                    <a:pt x="88212" y="22422"/>
                    <a:pt x="84136" y="24550"/>
                    <a:pt x="83072" y="29514"/>
                  </a:cubicBezTo>
                  <a:close/>
                  <a:moveTo>
                    <a:pt x="71728" y="75056"/>
                  </a:moveTo>
                  <a:cubicBezTo>
                    <a:pt x="70480" y="80019"/>
                    <a:pt x="66580" y="83559"/>
                    <a:pt x="62679" y="86926"/>
                  </a:cubicBezTo>
                  <a:cubicBezTo>
                    <a:pt x="61082" y="88348"/>
                    <a:pt x="53996" y="94016"/>
                    <a:pt x="46370" y="94016"/>
                  </a:cubicBezTo>
                  <a:cubicBezTo>
                    <a:pt x="39808" y="94016"/>
                    <a:pt x="33421" y="89412"/>
                    <a:pt x="33421" y="76827"/>
                  </a:cubicBezTo>
                  <a:cubicBezTo>
                    <a:pt x="33421" y="67435"/>
                    <a:pt x="38569" y="47942"/>
                    <a:pt x="42644" y="40851"/>
                  </a:cubicBezTo>
                  <a:cubicBezTo>
                    <a:pt x="50802" y="26679"/>
                    <a:pt x="59843" y="24018"/>
                    <a:pt x="64809" y="24018"/>
                  </a:cubicBezTo>
                  <a:cubicBezTo>
                    <a:pt x="77217" y="24018"/>
                    <a:pt x="80593" y="37485"/>
                    <a:pt x="80593" y="39437"/>
                  </a:cubicBezTo>
                  <a:cubicBezTo>
                    <a:pt x="80593" y="40144"/>
                    <a:pt x="80236" y="41383"/>
                    <a:pt x="80061" y="41915"/>
                  </a:cubicBezTo>
                  <a:lnTo>
                    <a:pt x="71728" y="75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70E27595-F220-4A3C-BA39-746F9300E593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>
            <a:xfrm>
              <a:off x="8478880" y="-12271736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6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6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7" y="29179"/>
                  </a:cubicBezTo>
                  <a:lnTo>
                    <a:pt x="178856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6" y="68148"/>
                  </a:cubicBezTo>
                  <a:lnTo>
                    <a:pt x="27677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683BAEED-253D-437C-8886-9AF28E6DF1C5}"/>
                </a:ext>
              </a:extLst>
            </p:cNvPr>
            <p:cNvSpPr/>
            <p:nvPr>
              <p:custDataLst>
                <p:tags r:id="rId104"/>
              </p:custDataLst>
            </p:nvPr>
          </p:nvSpPr>
          <p:spPr>
            <a:xfrm>
              <a:off x="8739371" y="-12290720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7 w 152528"/>
                <a:gd name="connsiteY2" fmla="*/ 133708 h 152445"/>
                <a:gd name="connsiteX3" fmla="*/ 48443 w 152528"/>
                <a:gd name="connsiteY3" fmla="*/ 126616 h 152445"/>
                <a:gd name="connsiteX4" fmla="*/ 53258 w 152528"/>
                <a:gd name="connsiteY4" fmla="*/ 107886 h 152445"/>
                <a:gd name="connsiteX5" fmla="*/ 58826 w 152528"/>
                <a:gd name="connsiteY5" fmla="*/ 85107 h 152445"/>
                <a:gd name="connsiteX6" fmla="*/ 63132 w 152528"/>
                <a:gd name="connsiteY6" fmla="*/ 68156 h 152445"/>
                <a:gd name="connsiteX7" fmla="*/ 66421 w 152528"/>
                <a:gd name="connsiteY7" fmla="*/ 55500 h 152445"/>
                <a:gd name="connsiteX8" fmla="*/ 107699 w 152528"/>
                <a:gd name="connsiteY8" fmla="*/ 24621 h 152445"/>
                <a:gd name="connsiteX9" fmla="*/ 121370 w 152528"/>
                <a:gd name="connsiteY9" fmla="*/ 42336 h 152445"/>
                <a:gd name="connsiteX10" fmla="*/ 104910 w 152528"/>
                <a:gd name="connsiteY10" fmla="*/ 101312 h 152445"/>
                <a:gd name="connsiteX11" fmla="*/ 102384 w 152528"/>
                <a:gd name="connsiteY11" fmla="*/ 112952 h 152445"/>
                <a:gd name="connsiteX12" fmla="*/ 123142 w 152528"/>
                <a:gd name="connsiteY12" fmla="*/ 133708 h 152445"/>
                <a:gd name="connsiteX13" fmla="*/ 156317 w 152528"/>
                <a:gd name="connsiteY13" fmla="*/ 94729 h 152445"/>
                <a:gd name="connsiteX14" fmla="*/ 153282 w 152528"/>
                <a:gd name="connsiteY14" fmla="*/ 92197 h 152445"/>
                <a:gd name="connsiteX15" fmla="*/ 149477 w 152528"/>
                <a:gd name="connsiteY15" fmla="*/ 96755 h 152445"/>
                <a:gd name="connsiteX16" fmla="*/ 123651 w 152528"/>
                <a:gd name="connsiteY16" fmla="*/ 128133 h 152445"/>
                <a:gd name="connsiteX17" fmla="*/ 117574 w 152528"/>
                <a:gd name="connsiteY17" fmla="*/ 119780 h 152445"/>
                <a:gd name="connsiteX18" fmla="*/ 122134 w 152528"/>
                <a:gd name="connsiteY18" fmla="*/ 101813 h 152445"/>
                <a:gd name="connsiteX19" fmla="*/ 137577 w 152528"/>
                <a:gd name="connsiteY19" fmla="*/ 46138 h 152445"/>
                <a:gd name="connsiteX20" fmla="*/ 108462 w 152528"/>
                <a:gd name="connsiteY20" fmla="*/ 19056 h 152445"/>
                <a:gd name="connsiteX21" fmla="*/ 68955 w 152528"/>
                <a:gd name="connsiteY21" fmla="*/ 41073 h 152445"/>
                <a:gd name="connsiteX22" fmla="*/ 45655 w 152528"/>
                <a:gd name="connsiteY22" fmla="*/ 19056 h 152445"/>
                <a:gd name="connsiteX23" fmla="*/ 26668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4 w 152528"/>
                <a:gd name="connsiteY26" fmla="*/ 54737 h 152445"/>
                <a:gd name="connsiteX27" fmla="*/ 44900 w 152528"/>
                <a:gd name="connsiteY27" fmla="*/ 24621 h 152445"/>
                <a:gd name="connsiteX28" fmla="*/ 52749 w 152528"/>
                <a:gd name="connsiteY28" fmla="*/ 36261 h 152445"/>
                <a:gd name="connsiteX29" fmla="*/ 48698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8"/>
                    <a:pt x="39077" y="133708"/>
                  </a:cubicBezTo>
                  <a:cubicBezTo>
                    <a:pt x="42112" y="133708"/>
                    <a:pt x="46672" y="131682"/>
                    <a:pt x="48443" y="126616"/>
                  </a:cubicBezTo>
                  <a:cubicBezTo>
                    <a:pt x="48698" y="126109"/>
                    <a:pt x="51732" y="114215"/>
                    <a:pt x="53258" y="107886"/>
                  </a:cubicBezTo>
                  <a:lnTo>
                    <a:pt x="58826" y="85107"/>
                  </a:lnTo>
                  <a:cubicBezTo>
                    <a:pt x="60344" y="79541"/>
                    <a:pt x="61861" y="73976"/>
                    <a:pt x="63132" y="68156"/>
                  </a:cubicBezTo>
                  <a:cubicBezTo>
                    <a:pt x="64141" y="63852"/>
                    <a:pt x="66167" y="56508"/>
                    <a:pt x="66421" y="55500"/>
                  </a:cubicBezTo>
                  <a:cubicBezTo>
                    <a:pt x="70218" y="47655"/>
                    <a:pt x="83644" y="24621"/>
                    <a:pt x="107699" y="24621"/>
                  </a:cubicBezTo>
                  <a:cubicBezTo>
                    <a:pt x="119091" y="24621"/>
                    <a:pt x="121370" y="33991"/>
                    <a:pt x="121370" y="42336"/>
                  </a:cubicBezTo>
                  <a:cubicBezTo>
                    <a:pt x="121370" y="58032"/>
                    <a:pt x="108962" y="90428"/>
                    <a:pt x="104910" y="101312"/>
                  </a:cubicBezTo>
                  <a:cubicBezTo>
                    <a:pt x="102630" y="107132"/>
                    <a:pt x="102384" y="110166"/>
                    <a:pt x="102384" y="112952"/>
                  </a:cubicBezTo>
                  <a:cubicBezTo>
                    <a:pt x="102384" y="124846"/>
                    <a:pt x="111242" y="133708"/>
                    <a:pt x="123142" y="133708"/>
                  </a:cubicBezTo>
                  <a:cubicBezTo>
                    <a:pt x="146951" y="133708"/>
                    <a:pt x="156317" y="96755"/>
                    <a:pt x="156317" y="94729"/>
                  </a:cubicBezTo>
                  <a:cubicBezTo>
                    <a:pt x="156317" y="92197"/>
                    <a:pt x="154037" y="92197"/>
                    <a:pt x="153282" y="92197"/>
                  </a:cubicBezTo>
                  <a:cubicBezTo>
                    <a:pt x="150748" y="92197"/>
                    <a:pt x="150748" y="92960"/>
                    <a:pt x="149477" y="96755"/>
                  </a:cubicBezTo>
                  <a:cubicBezTo>
                    <a:pt x="144417" y="113960"/>
                    <a:pt x="136059" y="128133"/>
                    <a:pt x="123651" y="128133"/>
                  </a:cubicBezTo>
                  <a:cubicBezTo>
                    <a:pt x="119345" y="128133"/>
                    <a:pt x="117574" y="125608"/>
                    <a:pt x="117574" y="119780"/>
                  </a:cubicBezTo>
                  <a:cubicBezTo>
                    <a:pt x="117574" y="113461"/>
                    <a:pt x="119854" y="107387"/>
                    <a:pt x="122134" y="101813"/>
                  </a:cubicBezTo>
                  <a:cubicBezTo>
                    <a:pt x="126948" y="88402"/>
                    <a:pt x="137577" y="60557"/>
                    <a:pt x="137577" y="46138"/>
                  </a:cubicBezTo>
                  <a:cubicBezTo>
                    <a:pt x="137577" y="29179"/>
                    <a:pt x="126693" y="19056"/>
                    <a:pt x="108462" y="19056"/>
                  </a:cubicBezTo>
                  <a:cubicBezTo>
                    <a:pt x="85670" y="19056"/>
                    <a:pt x="73261" y="35253"/>
                    <a:pt x="68955" y="41073"/>
                  </a:cubicBezTo>
                  <a:cubicBezTo>
                    <a:pt x="67692" y="26899"/>
                    <a:pt x="57309" y="19056"/>
                    <a:pt x="45655" y="19056"/>
                  </a:cubicBezTo>
                  <a:cubicBezTo>
                    <a:pt x="34009" y="19056"/>
                    <a:pt x="29195" y="28925"/>
                    <a:pt x="26668" y="33482"/>
                  </a:cubicBezTo>
                  <a:cubicBezTo>
                    <a:pt x="22617" y="42089"/>
                    <a:pt x="19066" y="57017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310"/>
                    <a:pt x="26414" y="54737"/>
                  </a:cubicBezTo>
                  <a:cubicBezTo>
                    <a:pt x="30720" y="36768"/>
                    <a:pt x="35781" y="24621"/>
                    <a:pt x="44900" y="24621"/>
                  </a:cubicBezTo>
                  <a:cubicBezTo>
                    <a:pt x="49961" y="24621"/>
                    <a:pt x="52749" y="27917"/>
                    <a:pt x="52749" y="36261"/>
                  </a:cubicBezTo>
                  <a:cubicBezTo>
                    <a:pt x="52749" y="41580"/>
                    <a:pt x="51986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C5D86D54-BF09-46C2-803B-1DDEFA63E860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>
            <a:xfrm>
              <a:off x="8896991" y="-12265657"/>
              <a:ext cx="127107" cy="177853"/>
            </a:xfrm>
            <a:custGeom>
              <a:avLst/>
              <a:gdLst>
                <a:gd name="connsiteX0" fmla="*/ 78290 w 127106"/>
                <a:gd name="connsiteY0" fmla="*/ 73817 h 177852"/>
                <a:gd name="connsiteX1" fmla="*/ 95671 w 127106"/>
                <a:gd name="connsiteY1" fmla="*/ 73817 h 177852"/>
                <a:gd name="connsiteX2" fmla="*/ 101519 w 127106"/>
                <a:gd name="connsiteY2" fmla="*/ 69919 h 177852"/>
                <a:gd name="connsiteX3" fmla="*/ 96021 w 127106"/>
                <a:gd name="connsiteY3" fmla="*/ 67433 h 177852"/>
                <a:gd name="connsiteX4" fmla="*/ 79529 w 127106"/>
                <a:gd name="connsiteY4" fmla="*/ 67433 h 177852"/>
                <a:gd name="connsiteX5" fmla="*/ 86449 w 127106"/>
                <a:gd name="connsiteY5" fmla="*/ 31632 h 177852"/>
                <a:gd name="connsiteX6" fmla="*/ 95489 w 127106"/>
                <a:gd name="connsiteY6" fmla="*/ 24018 h 177852"/>
                <a:gd name="connsiteX7" fmla="*/ 103823 w 127106"/>
                <a:gd name="connsiteY7" fmla="*/ 26146 h 177852"/>
                <a:gd name="connsiteX8" fmla="*/ 96021 w 127106"/>
                <a:gd name="connsiteY8" fmla="*/ 35888 h 177852"/>
                <a:gd name="connsiteX9" fmla="*/ 103115 w 127106"/>
                <a:gd name="connsiteY9" fmla="*/ 42446 h 177852"/>
                <a:gd name="connsiteX10" fmla="*/ 113221 w 127106"/>
                <a:gd name="connsiteY10" fmla="*/ 31632 h 177852"/>
                <a:gd name="connsiteX11" fmla="*/ 95489 w 127106"/>
                <a:gd name="connsiteY11" fmla="*/ 19056 h 177852"/>
                <a:gd name="connsiteX12" fmla="*/ 74214 w 127106"/>
                <a:gd name="connsiteY12" fmla="*/ 32347 h 177852"/>
                <a:gd name="connsiteX13" fmla="*/ 65524 w 127106"/>
                <a:gd name="connsiteY13" fmla="*/ 67433 h 177852"/>
                <a:gd name="connsiteX14" fmla="*/ 51518 w 127106"/>
                <a:gd name="connsiteY14" fmla="*/ 67433 h 177852"/>
                <a:gd name="connsiteX15" fmla="*/ 45663 w 127106"/>
                <a:gd name="connsiteY15" fmla="*/ 71332 h 177852"/>
                <a:gd name="connsiteX16" fmla="*/ 51161 w 127106"/>
                <a:gd name="connsiteY16" fmla="*/ 73817 h 177852"/>
                <a:gd name="connsiteX17" fmla="*/ 64284 w 127106"/>
                <a:gd name="connsiteY17" fmla="*/ 73817 h 177852"/>
                <a:gd name="connsiteX18" fmla="*/ 48682 w 127106"/>
                <a:gd name="connsiteY18" fmla="*/ 157639 h 177852"/>
                <a:gd name="connsiteX19" fmla="*/ 36265 w 127106"/>
                <a:gd name="connsiteY19" fmla="*/ 175003 h 177852"/>
                <a:gd name="connsiteX20" fmla="*/ 28464 w 127106"/>
                <a:gd name="connsiteY20" fmla="*/ 172875 h 177852"/>
                <a:gd name="connsiteX21" fmla="*/ 36265 w 127106"/>
                <a:gd name="connsiteY21" fmla="*/ 163133 h 177852"/>
                <a:gd name="connsiteX22" fmla="*/ 29179 w 127106"/>
                <a:gd name="connsiteY22" fmla="*/ 156573 h 177852"/>
                <a:gd name="connsiteX23" fmla="*/ 19066 w 127106"/>
                <a:gd name="connsiteY23" fmla="*/ 167388 h 177852"/>
                <a:gd name="connsiteX24" fmla="*/ 36265 w 127106"/>
                <a:gd name="connsiteY24" fmla="*/ 179965 h 177852"/>
                <a:gd name="connsiteX25" fmla="*/ 57548 w 127106"/>
                <a:gd name="connsiteY25" fmla="*/ 164371 h 177852"/>
                <a:gd name="connsiteX26" fmla="*/ 68359 w 127106"/>
                <a:gd name="connsiteY26" fmla="*/ 128570 h 177852"/>
                <a:gd name="connsiteX27" fmla="*/ 78290 w 127106"/>
                <a:gd name="connsiteY27" fmla="*/ 73817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7106" h="177852">
                  <a:moveTo>
                    <a:pt x="78290" y="73817"/>
                  </a:moveTo>
                  <a:lnTo>
                    <a:pt x="95671" y="73817"/>
                  </a:lnTo>
                  <a:cubicBezTo>
                    <a:pt x="99214" y="73817"/>
                    <a:pt x="101519" y="73817"/>
                    <a:pt x="101519" y="69919"/>
                  </a:cubicBezTo>
                  <a:cubicBezTo>
                    <a:pt x="101519" y="67433"/>
                    <a:pt x="99214" y="67433"/>
                    <a:pt x="96021" y="67433"/>
                  </a:cubicBezTo>
                  <a:lnTo>
                    <a:pt x="79529" y="67433"/>
                  </a:lnTo>
                  <a:cubicBezTo>
                    <a:pt x="83612" y="44924"/>
                    <a:pt x="85027" y="36778"/>
                    <a:pt x="86449" y="31632"/>
                  </a:cubicBezTo>
                  <a:cubicBezTo>
                    <a:pt x="87338" y="27734"/>
                    <a:pt x="91238" y="24018"/>
                    <a:pt x="95489" y="24018"/>
                  </a:cubicBezTo>
                  <a:cubicBezTo>
                    <a:pt x="95671" y="24018"/>
                    <a:pt x="100454" y="24018"/>
                    <a:pt x="103823" y="26146"/>
                  </a:cubicBezTo>
                  <a:cubicBezTo>
                    <a:pt x="96553" y="28449"/>
                    <a:pt x="96021" y="34824"/>
                    <a:pt x="96021" y="35888"/>
                  </a:cubicBezTo>
                  <a:cubicBezTo>
                    <a:pt x="96021" y="39786"/>
                    <a:pt x="99040" y="42446"/>
                    <a:pt x="103115" y="42446"/>
                  </a:cubicBezTo>
                  <a:cubicBezTo>
                    <a:pt x="107906" y="42446"/>
                    <a:pt x="113221" y="38373"/>
                    <a:pt x="113221" y="31632"/>
                  </a:cubicBezTo>
                  <a:cubicBezTo>
                    <a:pt x="113221" y="23486"/>
                    <a:pt x="104537" y="19056"/>
                    <a:pt x="95489" y="19056"/>
                  </a:cubicBezTo>
                  <a:cubicBezTo>
                    <a:pt x="87688" y="19056"/>
                    <a:pt x="79005" y="23486"/>
                    <a:pt x="74214" y="32347"/>
                  </a:cubicBezTo>
                  <a:cubicBezTo>
                    <a:pt x="70664" y="38905"/>
                    <a:pt x="69249" y="46878"/>
                    <a:pt x="65524" y="67433"/>
                  </a:cubicBezTo>
                  <a:lnTo>
                    <a:pt x="51518" y="67433"/>
                  </a:lnTo>
                  <a:cubicBezTo>
                    <a:pt x="47975" y="67433"/>
                    <a:pt x="45663" y="67433"/>
                    <a:pt x="45663" y="71332"/>
                  </a:cubicBezTo>
                  <a:cubicBezTo>
                    <a:pt x="45663" y="73817"/>
                    <a:pt x="47975" y="73817"/>
                    <a:pt x="51161" y="73817"/>
                  </a:cubicBezTo>
                  <a:lnTo>
                    <a:pt x="64284" y="73817"/>
                  </a:lnTo>
                  <a:cubicBezTo>
                    <a:pt x="64110" y="74881"/>
                    <a:pt x="52932" y="138678"/>
                    <a:pt x="48682" y="157639"/>
                  </a:cubicBezTo>
                  <a:cubicBezTo>
                    <a:pt x="47792" y="161536"/>
                    <a:pt x="44781" y="175003"/>
                    <a:pt x="36265" y="175003"/>
                  </a:cubicBezTo>
                  <a:cubicBezTo>
                    <a:pt x="36090" y="175003"/>
                    <a:pt x="31832" y="175003"/>
                    <a:pt x="28464" y="172875"/>
                  </a:cubicBezTo>
                  <a:cubicBezTo>
                    <a:pt x="35732" y="170572"/>
                    <a:pt x="36265" y="164197"/>
                    <a:pt x="36265" y="163133"/>
                  </a:cubicBezTo>
                  <a:cubicBezTo>
                    <a:pt x="36265" y="159234"/>
                    <a:pt x="33255" y="156573"/>
                    <a:pt x="29179" y="156573"/>
                  </a:cubicBezTo>
                  <a:cubicBezTo>
                    <a:pt x="24389" y="156573"/>
                    <a:pt x="19066" y="160647"/>
                    <a:pt x="19066" y="167388"/>
                  </a:cubicBezTo>
                  <a:cubicBezTo>
                    <a:pt x="19066" y="175359"/>
                    <a:pt x="27400" y="179965"/>
                    <a:pt x="36265" y="179965"/>
                  </a:cubicBezTo>
                  <a:cubicBezTo>
                    <a:pt x="47617" y="179965"/>
                    <a:pt x="55418" y="168269"/>
                    <a:pt x="57548" y="164371"/>
                  </a:cubicBezTo>
                  <a:cubicBezTo>
                    <a:pt x="63927" y="152501"/>
                    <a:pt x="68010" y="130697"/>
                    <a:pt x="68359" y="128570"/>
                  </a:cubicBezTo>
                  <a:lnTo>
                    <a:pt x="78290" y="7381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BFB88D4C-D570-4CDE-94B6-C9DFD759A2A8}"/>
                </a:ext>
              </a:extLst>
            </p:cNvPr>
            <p:cNvSpPr/>
            <p:nvPr>
              <p:custDataLst>
                <p:tags r:id="rId106"/>
              </p:custDataLst>
            </p:nvPr>
          </p:nvSpPr>
          <p:spPr>
            <a:xfrm>
              <a:off x="8996110" y="-12171545"/>
              <a:ext cx="101685" cy="76223"/>
            </a:xfrm>
            <a:custGeom>
              <a:avLst/>
              <a:gdLst>
                <a:gd name="connsiteX0" fmla="*/ 78973 w 101685"/>
                <a:gd name="connsiteY0" fmla="*/ 33999 h 76222"/>
                <a:gd name="connsiteX1" fmla="*/ 80872 w 101685"/>
                <a:gd name="connsiteY1" fmla="*/ 26020 h 76222"/>
                <a:gd name="connsiteX2" fmla="*/ 76185 w 101685"/>
                <a:gd name="connsiteY2" fmla="*/ 21590 h 76222"/>
                <a:gd name="connsiteX3" fmla="*/ 69853 w 101685"/>
                <a:gd name="connsiteY3" fmla="*/ 26654 h 76222"/>
                <a:gd name="connsiteX4" fmla="*/ 54656 w 101685"/>
                <a:gd name="connsiteY4" fmla="*/ 19056 h 76222"/>
                <a:gd name="connsiteX5" fmla="*/ 19066 w 101685"/>
                <a:gd name="connsiteY5" fmla="*/ 54373 h 76222"/>
                <a:gd name="connsiteX6" fmla="*/ 41231 w 101685"/>
                <a:gd name="connsiteY6" fmla="*/ 76398 h 76222"/>
                <a:gd name="connsiteX7" fmla="*/ 61241 w 101685"/>
                <a:gd name="connsiteY7" fmla="*/ 67537 h 76222"/>
                <a:gd name="connsiteX8" fmla="*/ 76185 w 101685"/>
                <a:gd name="connsiteY8" fmla="*/ 76398 h 76222"/>
                <a:gd name="connsiteX9" fmla="*/ 87330 w 101685"/>
                <a:gd name="connsiteY9" fmla="*/ 69316 h 76222"/>
                <a:gd name="connsiteX10" fmla="*/ 92398 w 101685"/>
                <a:gd name="connsiteY10" fmla="*/ 56779 h 76222"/>
                <a:gd name="connsiteX11" fmla="*/ 89737 w 101685"/>
                <a:gd name="connsiteY11" fmla="*/ 55008 h 76222"/>
                <a:gd name="connsiteX12" fmla="*/ 86695 w 101685"/>
                <a:gd name="connsiteY12" fmla="*/ 57795 h 76222"/>
                <a:gd name="connsiteX13" fmla="*/ 76693 w 101685"/>
                <a:gd name="connsiteY13" fmla="*/ 72095 h 76222"/>
                <a:gd name="connsiteX14" fmla="*/ 71625 w 101685"/>
                <a:gd name="connsiteY14" fmla="*/ 65386 h 76222"/>
                <a:gd name="connsiteX15" fmla="*/ 73650 w 101685"/>
                <a:gd name="connsiteY15" fmla="*/ 55263 h 76222"/>
                <a:gd name="connsiteX16" fmla="*/ 78973 w 101685"/>
                <a:gd name="connsiteY16" fmla="*/ 33999 h 76222"/>
                <a:gd name="connsiteX17" fmla="*/ 62004 w 101685"/>
                <a:gd name="connsiteY17" fmla="*/ 58177 h 76222"/>
                <a:gd name="connsiteX18" fmla="*/ 59216 w 101685"/>
                <a:gd name="connsiteY18" fmla="*/ 62852 h 76222"/>
                <a:gd name="connsiteX19" fmla="*/ 41611 w 101685"/>
                <a:gd name="connsiteY19" fmla="*/ 72095 h 76222"/>
                <a:gd name="connsiteX20" fmla="*/ 30466 w 101685"/>
                <a:gd name="connsiteY20" fmla="*/ 59185 h 76222"/>
                <a:gd name="connsiteX21" fmla="*/ 37933 w 101685"/>
                <a:gd name="connsiteY21" fmla="*/ 33492 h 76222"/>
                <a:gd name="connsiteX22" fmla="*/ 54656 w 101685"/>
                <a:gd name="connsiteY22" fmla="*/ 23359 h 76222"/>
                <a:gd name="connsiteX23" fmla="*/ 67827 w 101685"/>
                <a:gd name="connsiteY23" fmla="*/ 34372 h 76222"/>
                <a:gd name="connsiteX24" fmla="*/ 62004 w 101685"/>
                <a:gd name="connsiteY24" fmla="*/ 58177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685" h="76222">
                  <a:moveTo>
                    <a:pt x="78973" y="33999"/>
                  </a:moveTo>
                  <a:cubicBezTo>
                    <a:pt x="79609" y="31339"/>
                    <a:pt x="80872" y="26654"/>
                    <a:pt x="80872" y="26020"/>
                  </a:cubicBezTo>
                  <a:cubicBezTo>
                    <a:pt x="80872" y="23868"/>
                    <a:pt x="79228" y="21590"/>
                    <a:pt x="76185" y="21590"/>
                  </a:cubicBezTo>
                  <a:cubicBezTo>
                    <a:pt x="73905" y="21590"/>
                    <a:pt x="70870" y="23106"/>
                    <a:pt x="69853" y="26654"/>
                  </a:cubicBezTo>
                  <a:cubicBezTo>
                    <a:pt x="67446" y="23359"/>
                    <a:pt x="62632" y="19056"/>
                    <a:pt x="54656" y="19056"/>
                  </a:cubicBezTo>
                  <a:cubicBezTo>
                    <a:pt x="36797" y="19056"/>
                    <a:pt x="19066" y="36398"/>
                    <a:pt x="19066" y="54373"/>
                  </a:cubicBezTo>
                  <a:cubicBezTo>
                    <a:pt x="19066" y="67283"/>
                    <a:pt x="28567" y="76398"/>
                    <a:pt x="41231" y="76398"/>
                  </a:cubicBezTo>
                  <a:cubicBezTo>
                    <a:pt x="51613" y="76398"/>
                    <a:pt x="59724" y="69061"/>
                    <a:pt x="61241" y="67537"/>
                  </a:cubicBezTo>
                  <a:cubicBezTo>
                    <a:pt x="63522" y="73746"/>
                    <a:pt x="70489" y="76398"/>
                    <a:pt x="76185" y="76398"/>
                  </a:cubicBezTo>
                  <a:cubicBezTo>
                    <a:pt x="81253" y="76398"/>
                    <a:pt x="84669" y="73492"/>
                    <a:pt x="87330" y="69316"/>
                  </a:cubicBezTo>
                  <a:cubicBezTo>
                    <a:pt x="90627" y="64376"/>
                    <a:pt x="92398" y="57668"/>
                    <a:pt x="92398" y="56779"/>
                  </a:cubicBezTo>
                  <a:cubicBezTo>
                    <a:pt x="92398" y="55008"/>
                    <a:pt x="90245" y="55008"/>
                    <a:pt x="89737" y="55008"/>
                  </a:cubicBezTo>
                  <a:cubicBezTo>
                    <a:pt x="87457" y="55008"/>
                    <a:pt x="87330" y="55770"/>
                    <a:pt x="86695" y="57795"/>
                  </a:cubicBezTo>
                  <a:cubicBezTo>
                    <a:pt x="84422" y="67165"/>
                    <a:pt x="81126" y="72095"/>
                    <a:pt x="76693" y="72095"/>
                  </a:cubicBezTo>
                  <a:cubicBezTo>
                    <a:pt x="73150" y="72095"/>
                    <a:pt x="71625" y="69316"/>
                    <a:pt x="71625" y="65386"/>
                  </a:cubicBezTo>
                  <a:cubicBezTo>
                    <a:pt x="71625" y="63488"/>
                    <a:pt x="72896" y="58676"/>
                    <a:pt x="73650" y="55263"/>
                  </a:cubicBezTo>
                  <a:lnTo>
                    <a:pt x="78973" y="33999"/>
                  </a:lnTo>
                  <a:close/>
                  <a:moveTo>
                    <a:pt x="62004" y="58177"/>
                  </a:moveTo>
                  <a:cubicBezTo>
                    <a:pt x="61496" y="60073"/>
                    <a:pt x="61496" y="60327"/>
                    <a:pt x="59216" y="62852"/>
                  </a:cubicBezTo>
                  <a:cubicBezTo>
                    <a:pt x="54529" y="68173"/>
                    <a:pt x="47943" y="72095"/>
                    <a:pt x="41611" y="72095"/>
                  </a:cubicBezTo>
                  <a:cubicBezTo>
                    <a:pt x="37179" y="72095"/>
                    <a:pt x="30466" y="69689"/>
                    <a:pt x="30466" y="59185"/>
                  </a:cubicBezTo>
                  <a:cubicBezTo>
                    <a:pt x="30466" y="53365"/>
                    <a:pt x="33501" y="40073"/>
                    <a:pt x="37933" y="33492"/>
                  </a:cubicBezTo>
                  <a:cubicBezTo>
                    <a:pt x="42874" y="26527"/>
                    <a:pt x="49333" y="23359"/>
                    <a:pt x="54656" y="23359"/>
                  </a:cubicBezTo>
                  <a:cubicBezTo>
                    <a:pt x="60352" y="23359"/>
                    <a:pt x="65802" y="26782"/>
                    <a:pt x="67827" y="34372"/>
                  </a:cubicBezTo>
                  <a:lnTo>
                    <a:pt x="62004" y="5817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1926829A-198C-4635-A58D-558B13C62BD4}"/>
                </a:ext>
              </a:extLst>
            </p:cNvPr>
            <p:cNvSpPr/>
            <p:nvPr>
              <p:custDataLst>
                <p:tags r:id="rId107"/>
              </p:custDataLst>
            </p:nvPr>
          </p:nvSpPr>
          <p:spPr>
            <a:xfrm>
              <a:off x="9127957" y="-12205685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0AD420CC-E880-4C27-A40D-61F5B8E733BC}"/>
                </a:ext>
              </a:extLst>
            </p:cNvPr>
            <p:cNvSpPr/>
            <p:nvPr>
              <p:custDataLst>
                <p:tags r:id="rId108"/>
              </p:custDataLst>
            </p:nvPr>
          </p:nvSpPr>
          <p:spPr>
            <a:xfrm>
              <a:off x="9482173" y="-12290720"/>
              <a:ext cx="152528" cy="152445"/>
            </a:xfrm>
            <a:custGeom>
              <a:avLst/>
              <a:gdLst>
                <a:gd name="connsiteX0" fmla="*/ 103394 w 152528"/>
                <a:gd name="connsiteY0" fmla="*/ 35253 h 152445"/>
                <a:gd name="connsiteX1" fmla="*/ 80093 w 152528"/>
                <a:gd name="connsiteY1" fmla="*/ 19056 h 152445"/>
                <a:gd name="connsiteX2" fmla="*/ 19066 w 152528"/>
                <a:gd name="connsiteY2" fmla="*/ 93205 h 152445"/>
                <a:gd name="connsiteX3" fmla="*/ 52750 w 152528"/>
                <a:gd name="connsiteY3" fmla="*/ 133708 h 152445"/>
                <a:gd name="connsiteX4" fmla="*/ 85662 w 152528"/>
                <a:gd name="connsiteY4" fmla="*/ 114723 h 152445"/>
                <a:gd name="connsiteX5" fmla="*/ 108709 w 152528"/>
                <a:gd name="connsiteY5" fmla="*/ 133708 h 152445"/>
                <a:gd name="connsiteX6" fmla="*/ 127447 w 152528"/>
                <a:gd name="connsiteY6" fmla="*/ 119780 h 152445"/>
                <a:gd name="connsiteX7" fmla="*/ 135043 w 152528"/>
                <a:gd name="connsiteY7" fmla="*/ 94729 h 152445"/>
                <a:gd name="connsiteX8" fmla="*/ 132008 w 152528"/>
                <a:gd name="connsiteY8" fmla="*/ 92197 h 152445"/>
                <a:gd name="connsiteX9" fmla="*/ 128457 w 152528"/>
                <a:gd name="connsiteY9" fmla="*/ 96755 h 152445"/>
                <a:gd name="connsiteX10" fmla="*/ 109218 w 152528"/>
                <a:gd name="connsiteY10" fmla="*/ 128133 h 152445"/>
                <a:gd name="connsiteX11" fmla="*/ 101622 w 152528"/>
                <a:gd name="connsiteY11" fmla="*/ 116493 h 152445"/>
                <a:gd name="connsiteX12" fmla="*/ 104911 w 152528"/>
                <a:gd name="connsiteY12" fmla="*/ 97763 h 152445"/>
                <a:gd name="connsiteX13" fmla="*/ 110479 w 152528"/>
                <a:gd name="connsiteY13" fmla="*/ 74984 h 152445"/>
                <a:gd name="connsiteX14" fmla="*/ 119600 w 152528"/>
                <a:gd name="connsiteY14" fmla="*/ 39557 h 152445"/>
                <a:gd name="connsiteX15" fmla="*/ 121372 w 152528"/>
                <a:gd name="connsiteY15" fmla="*/ 30950 h 152445"/>
                <a:gd name="connsiteX16" fmla="*/ 114022 w 152528"/>
                <a:gd name="connsiteY16" fmla="*/ 24113 h 152445"/>
                <a:gd name="connsiteX17" fmla="*/ 103394 w 152528"/>
                <a:gd name="connsiteY17" fmla="*/ 35253 h 152445"/>
                <a:gd name="connsiteX18" fmla="*/ 86934 w 152528"/>
                <a:gd name="connsiteY18" fmla="*/ 100804 h 152445"/>
                <a:gd name="connsiteX19" fmla="*/ 81865 w 152528"/>
                <a:gd name="connsiteY19" fmla="*/ 110166 h 152445"/>
                <a:gd name="connsiteX20" fmla="*/ 53250 w 152528"/>
                <a:gd name="connsiteY20" fmla="*/ 128133 h 152445"/>
                <a:gd name="connsiteX21" fmla="*/ 37044 w 152528"/>
                <a:gd name="connsiteY21" fmla="*/ 104346 h 152445"/>
                <a:gd name="connsiteX22" fmla="*/ 50970 w 152528"/>
                <a:gd name="connsiteY22" fmla="*/ 48917 h 152445"/>
                <a:gd name="connsiteX23" fmla="*/ 80347 w 152528"/>
                <a:gd name="connsiteY23" fmla="*/ 24621 h 152445"/>
                <a:gd name="connsiteX24" fmla="*/ 100351 w 152528"/>
                <a:gd name="connsiteY24" fmla="*/ 46893 h 152445"/>
                <a:gd name="connsiteX25" fmla="*/ 99596 w 152528"/>
                <a:gd name="connsiteY25" fmla="*/ 51197 h 152445"/>
                <a:gd name="connsiteX26" fmla="*/ 86934 w 152528"/>
                <a:gd name="connsiteY26" fmla="*/ 100804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2528" h="152445">
                  <a:moveTo>
                    <a:pt x="103394" y="35253"/>
                  </a:moveTo>
                  <a:cubicBezTo>
                    <a:pt x="98834" y="25891"/>
                    <a:pt x="91494" y="19056"/>
                    <a:pt x="80093" y="19056"/>
                  </a:cubicBezTo>
                  <a:cubicBezTo>
                    <a:pt x="50469" y="19056"/>
                    <a:pt x="19066" y="56261"/>
                    <a:pt x="19066" y="93205"/>
                  </a:cubicBezTo>
                  <a:cubicBezTo>
                    <a:pt x="19066" y="117001"/>
                    <a:pt x="32992" y="133708"/>
                    <a:pt x="52750" y="133708"/>
                  </a:cubicBezTo>
                  <a:cubicBezTo>
                    <a:pt x="57811" y="133708"/>
                    <a:pt x="70473" y="132690"/>
                    <a:pt x="85662" y="114723"/>
                  </a:cubicBezTo>
                  <a:cubicBezTo>
                    <a:pt x="87688" y="125354"/>
                    <a:pt x="96553" y="133708"/>
                    <a:pt x="108709" y="133708"/>
                  </a:cubicBezTo>
                  <a:cubicBezTo>
                    <a:pt x="117574" y="133708"/>
                    <a:pt x="123398" y="127880"/>
                    <a:pt x="127447" y="119780"/>
                  </a:cubicBezTo>
                  <a:cubicBezTo>
                    <a:pt x="131754" y="110673"/>
                    <a:pt x="135043" y="95230"/>
                    <a:pt x="135043" y="94729"/>
                  </a:cubicBezTo>
                  <a:cubicBezTo>
                    <a:pt x="135043" y="92197"/>
                    <a:pt x="132763" y="92197"/>
                    <a:pt x="132008" y="92197"/>
                  </a:cubicBezTo>
                  <a:cubicBezTo>
                    <a:pt x="129474" y="92197"/>
                    <a:pt x="129219" y="93205"/>
                    <a:pt x="128457" y="96755"/>
                  </a:cubicBezTo>
                  <a:cubicBezTo>
                    <a:pt x="124160" y="113207"/>
                    <a:pt x="119600" y="128133"/>
                    <a:pt x="109218" y="128133"/>
                  </a:cubicBezTo>
                  <a:cubicBezTo>
                    <a:pt x="102377" y="128133"/>
                    <a:pt x="101622" y="121559"/>
                    <a:pt x="101622" y="116493"/>
                  </a:cubicBezTo>
                  <a:cubicBezTo>
                    <a:pt x="101622" y="110927"/>
                    <a:pt x="102123" y="108903"/>
                    <a:pt x="104911" y="97763"/>
                  </a:cubicBezTo>
                  <a:cubicBezTo>
                    <a:pt x="107700" y="87132"/>
                    <a:pt x="108201" y="84608"/>
                    <a:pt x="110479" y="74984"/>
                  </a:cubicBezTo>
                  <a:lnTo>
                    <a:pt x="119600" y="39557"/>
                  </a:lnTo>
                  <a:cubicBezTo>
                    <a:pt x="121372" y="32467"/>
                    <a:pt x="121372" y="31966"/>
                    <a:pt x="121372" y="30950"/>
                  </a:cubicBezTo>
                  <a:cubicBezTo>
                    <a:pt x="121372" y="26647"/>
                    <a:pt x="118329" y="24113"/>
                    <a:pt x="114022" y="24113"/>
                  </a:cubicBezTo>
                  <a:cubicBezTo>
                    <a:pt x="107947" y="24113"/>
                    <a:pt x="104149" y="29686"/>
                    <a:pt x="103394" y="35253"/>
                  </a:cubicBezTo>
                  <a:close/>
                  <a:moveTo>
                    <a:pt x="86934" y="100804"/>
                  </a:moveTo>
                  <a:cubicBezTo>
                    <a:pt x="85662" y="105361"/>
                    <a:pt x="85662" y="105862"/>
                    <a:pt x="81865" y="110166"/>
                  </a:cubicBezTo>
                  <a:cubicBezTo>
                    <a:pt x="70727" y="124084"/>
                    <a:pt x="60345" y="128133"/>
                    <a:pt x="53250" y="128133"/>
                  </a:cubicBezTo>
                  <a:cubicBezTo>
                    <a:pt x="40587" y="128133"/>
                    <a:pt x="37044" y="114215"/>
                    <a:pt x="37044" y="104346"/>
                  </a:cubicBezTo>
                  <a:cubicBezTo>
                    <a:pt x="37044" y="91690"/>
                    <a:pt x="45146" y="60557"/>
                    <a:pt x="50970" y="48917"/>
                  </a:cubicBezTo>
                  <a:cubicBezTo>
                    <a:pt x="58828" y="33991"/>
                    <a:pt x="70219" y="24621"/>
                    <a:pt x="80347" y="24621"/>
                  </a:cubicBezTo>
                  <a:cubicBezTo>
                    <a:pt x="96807" y="24621"/>
                    <a:pt x="100351" y="45377"/>
                    <a:pt x="100351" y="46893"/>
                  </a:cubicBezTo>
                  <a:cubicBezTo>
                    <a:pt x="100351" y="48408"/>
                    <a:pt x="99842" y="49934"/>
                    <a:pt x="99596" y="51197"/>
                  </a:cubicBezTo>
                  <a:lnTo>
                    <a:pt x="86934" y="1008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61137C96-6E30-4C05-B847-A71CBA00829B}"/>
                </a:ext>
              </a:extLst>
            </p:cNvPr>
            <p:cNvSpPr/>
            <p:nvPr>
              <p:custDataLst>
                <p:tags r:id="rId109"/>
              </p:custDataLst>
            </p:nvPr>
          </p:nvSpPr>
          <p:spPr>
            <a:xfrm>
              <a:off x="9690410" y="-12271736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6 w 203370"/>
                <a:gd name="connsiteY1" fmla="*/ 24113 h 76222"/>
                <a:gd name="connsiteX2" fmla="*/ 179108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8 w 203370"/>
                <a:gd name="connsiteY7" fmla="*/ 78279 h 76222"/>
                <a:gd name="connsiteX8" fmla="*/ 187466 w 203370"/>
                <a:gd name="connsiteY8" fmla="*/ 73213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3 w 203370"/>
                <a:gd name="connsiteY12" fmla="*/ 78279 h 76222"/>
                <a:gd name="connsiteX13" fmla="*/ 179108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2" y="29179"/>
                    <a:pt x="187466" y="29179"/>
                    <a:pt x="187466" y="24113"/>
                  </a:cubicBezTo>
                  <a:cubicBezTo>
                    <a:pt x="187466" y="19056"/>
                    <a:pt x="182652" y="19056"/>
                    <a:pt x="179108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3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8" y="78279"/>
                  </a:moveTo>
                  <a:cubicBezTo>
                    <a:pt x="182652" y="78279"/>
                    <a:pt x="187466" y="78279"/>
                    <a:pt x="187466" y="73213"/>
                  </a:cubicBezTo>
                  <a:cubicBezTo>
                    <a:pt x="187466" y="68148"/>
                    <a:pt x="182652" y="68148"/>
                    <a:pt x="178855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3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8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14E04365-1AC0-4223-83ED-565B419A40AD}"/>
                </a:ext>
              </a:extLst>
            </p:cNvPr>
            <p:cNvSpPr/>
            <p:nvPr>
              <p:custDataLst>
                <p:tags r:id="rId110"/>
              </p:custDataLst>
            </p:nvPr>
          </p:nvSpPr>
          <p:spPr>
            <a:xfrm>
              <a:off x="9966089" y="-12347411"/>
              <a:ext cx="101685" cy="203260"/>
            </a:xfrm>
            <a:custGeom>
              <a:avLst/>
              <a:gdLst>
                <a:gd name="connsiteX0" fmla="*/ 70982 w 101685"/>
                <a:gd name="connsiteY0" fmla="*/ 25629 h 203260"/>
                <a:gd name="connsiteX1" fmla="*/ 65152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8 w 101685"/>
                <a:gd name="connsiteY6" fmla="*/ 179766 h 203260"/>
                <a:gd name="connsiteX7" fmla="*/ 20583 w 101685"/>
                <a:gd name="connsiteY7" fmla="*/ 179766 h 203260"/>
                <a:gd name="connsiteX8" fmla="*/ 20583 w 101685"/>
                <a:gd name="connsiteY8" fmla="*/ 187610 h 203260"/>
                <a:gd name="connsiteX9" fmla="*/ 61608 w 101685"/>
                <a:gd name="connsiteY9" fmla="*/ 186849 h 203260"/>
                <a:gd name="connsiteX10" fmla="*/ 102631 w 101685"/>
                <a:gd name="connsiteY10" fmla="*/ 187610 h 203260"/>
                <a:gd name="connsiteX11" fmla="*/ 102631 w 101685"/>
                <a:gd name="connsiteY11" fmla="*/ 179766 h 203260"/>
                <a:gd name="connsiteX12" fmla="*/ 94529 w 101685"/>
                <a:gd name="connsiteY12" fmla="*/ 179766 h 203260"/>
                <a:gd name="connsiteX13" fmla="*/ 70982 w 101685"/>
                <a:gd name="connsiteY13" fmla="*/ 167618 h 203260"/>
                <a:gd name="connsiteX14" fmla="*/ 70982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2" y="25629"/>
                  </a:moveTo>
                  <a:cubicBezTo>
                    <a:pt x="70982" y="19557"/>
                    <a:pt x="70982" y="19056"/>
                    <a:pt x="65152" y="19056"/>
                  </a:cubicBezTo>
                  <a:cubicBezTo>
                    <a:pt x="49455" y="35253"/>
                    <a:pt x="27171" y="35253"/>
                    <a:pt x="19066" y="35253"/>
                  </a:cubicBezTo>
                  <a:lnTo>
                    <a:pt x="19066" y="43097"/>
                  </a:lnTo>
                  <a:cubicBezTo>
                    <a:pt x="24127" y="43097"/>
                    <a:pt x="39070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8" y="179766"/>
                  </a:cubicBezTo>
                  <a:lnTo>
                    <a:pt x="20583" y="179766"/>
                  </a:lnTo>
                  <a:lnTo>
                    <a:pt x="20583" y="187610"/>
                  </a:lnTo>
                  <a:cubicBezTo>
                    <a:pt x="29451" y="186849"/>
                    <a:pt x="51478" y="186849"/>
                    <a:pt x="61608" y="186849"/>
                  </a:cubicBezTo>
                  <a:cubicBezTo>
                    <a:pt x="71736" y="186849"/>
                    <a:pt x="93767" y="186849"/>
                    <a:pt x="102631" y="187610"/>
                  </a:cubicBezTo>
                  <a:lnTo>
                    <a:pt x="102631" y="179766"/>
                  </a:lnTo>
                  <a:lnTo>
                    <a:pt x="94529" y="179766"/>
                  </a:lnTo>
                  <a:cubicBezTo>
                    <a:pt x="71736" y="179766"/>
                    <a:pt x="70982" y="176980"/>
                    <a:pt x="70982" y="167618"/>
                  </a:cubicBezTo>
                  <a:lnTo>
                    <a:pt x="70982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DEFD366A-D761-40DE-82E2-EE231EE278DE}"/>
                </a:ext>
              </a:extLst>
            </p:cNvPr>
            <p:cNvSpPr/>
            <p:nvPr>
              <p:custDataLst>
                <p:tags r:id="rId111"/>
              </p:custDataLst>
            </p:nvPr>
          </p:nvSpPr>
          <p:spPr>
            <a:xfrm>
              <a:off x="10091985" y="-12205685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8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E78D13F4-43F8-4440-98F9-481FE2583C6E}"/>
                </a:ext>
              </a:extLst>
            </p:cNvPr>
            <p:cNvSpPr/>
            <p:nvPr>
              <p:custDataLst>
                <p:tags r:id="rId112"/>
              </p:custDataLst>
            </p:nvPr>
          </p:nvSpPr>
          <p:spPr>
            <a:xfrm>
              <a:off x="10204585" y="-12205685"/>
              <a:ext cx="50843" cy="50815"/>
            </a:xfrm>
            <a:custGeom>
              <a:avLst/>
              <a:gdLst>
                <a:gd name="connsiteX0" fmla="*/ 45909 w 50842"/>
                <a:gd name="connsiteY0" fmla="*/ 32474 h 50815"/>
                <a:gd name="connsiteX1" fmla="*/ 32492 w 50842"/>
                <a:gd name="connsiteY1" fmla="*/ 19056 h 50815"/>
                <a:gd name="connsiteX2" fmla="*/ 19066 w 50842"/>
                <a:gd name="connsiteY2" fmla="*/ 32474 h 50815"/>
                <a:gd name="connsiteX3" fmla="*/ 32492 w 50842"/>
                <a:gd name="connsiteY3" fmla="*/ 45884 h 50815"/>
                <a:gd name="connsiteX4" fmla="*/ 45909 w 50842"/>
                <a:gd name="connsiteY4" fmla="*/ 32474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45909" y="32474"/>
                  </a:moveTo>
                  <a:cubicBezTo>
                    <a:pt x="45909" y="25130"/>
                    <a:pt x="39833" y="19056"/>
                    <a:pt x="32492" y="19056"/>
                  </a:cubicBezTo>
                  <a:cubicBezTo>
                    <a:pt x="25144" y="19056"/>
                    <a:pt x="19066" y="25130"/>
                    <a:pt x="19066" y="32474"/>
                  </a:cubicBezTo>
                  <a:cubicBezTo>
                    <a:pt x="19066" y="39811"/>
                    <a:pt x="25144" y="45884"/>
                    <a:pt x="32492" y="45884"/>
                  </a:cubicBezTo>
                  <a:cubicBezTo>
                    <a:pt x="39833" y="45884"/>
                    <a:pt x="45909" y="39811"/>
                    <a:pt x="45909" y="3247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CA8B6CA0-3E99-43BB-B842-21DBBC74D0AB}"/>
                </a:ext>
              </a:extLst>
            </p:cNvPr>
            <p:cNvSpPr/>
            <p:nvPr>
              <p:custDataLst>
                <p:tags r:id="rId113"/>
              </p:custDataLst>
            </p:nvPr>
          </p:nvSpPr>
          <p:spPr>
            <a:xfrm>
              <a:off x="10316933" y="-12205685"/>
              <a:ext cx="50843" cy="50815"/>
            </a:xfrm>
            <a:custGeom>
              <a:avLst/>
              <a:gdLst>
                <a:gd name="connsiteX0" fmla="*/ 45910 w 50842"/>
                <a:gd name="connsiteY0" fmla="*/ 32474 h 50815"/>
                <a:gd name="connsiteX1" fmla="*/ 32493 w 50842"/>
                <a:gd name="connsiteY1" fmla="*/ 19056 h 50815"/>
                <a:gd name="connsiteX2" fmla="*/ 19066 w 50842"/>
                <a:gd name="connsiteY2" fmla="*/ 32474 h 50815"/>
                <a:gd name="connsiteX3" fmla="*/ 32493 w 50842"/>
                <a:gd name="connsiteY3" fmla="*/ 45884 h 50815"/>
                <a:gd name="connsiteX4" fmla="*/ 45910 w 50842"/>
                <a:gd name="connsiteY4" fmla="*/ 32474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45910" y="32474"/>
                  </a:moveTo>
                  <a:cubicBezTo>
                    <a:pt x="45910" y="25130"/>
                    <a:pt x="39832" y="19056"/>
                    <a:pt x="32493" y="19056"/>
                  </a:cubicBezTo>
                  <a:cubicBezTo>
                    <a:pt x="25143" y="19056"/>
                    <a:pt x="19066" y="25130"/>
                    <a:pt x="19066" y="32474"/>
                  </a:cubicBezTo>
                  <a:cubicBezTo>
                    <a:pt x="19066" y="39811"/>
                    <a:pt x="25143" y="45884"/>
                    <a:pt x="32493" y="45884"/>
                  </a:cubicBezTo>
                  <a:cubicBezTo>
                    <a:pt x="39832" y="45884"/>
                    <a:pt x="45910" y="39811"/>
                    <a:pt x="45910" y="3247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72A69BF9-27C3-42EA-9FD1-D354060D6A2C}"/>
                </a:ext>
              </a:extLst>
            </p:cNvPr>
            <p:cNvSpPr/>
            <p:nvPr>
              <p:custDataLst>
                <p:tags r:id="rId114"/>
              </p:custDataLst>
            </p:nvPr>
          </p:nvSpPr>
          <p:spPr>
            <a:xfrm>
              <a:off x="10429533" y="-12205685"/>
              <a:ext cx="50843" cy="50815"/>
            </a:xfrm>
            <a:custGeom>
              <a:avLst/>
              <a:gdLst>
                <a:gd name="connsiteX0" fmla="*/ 45909 w 50842"/>
                <a:gd name="connsiteY0" fmla="*/ 32474 h 50815"/>
                <a:gd name="connsiteX1" fmla="*/ 32491 w 50842"/>
                <a:gd name="connsiteY1" fmla="*/ 19056 h 50815"/>
                <a:gd name="connsiteX2" fmla="*/ 19066 w 50842"/>
                <a:gd name="connsiteY2" fmla="*/ 32474 h 50815"/>
                <a:gd name="connsiteX3" fmla="*/ 32491 w 50842"/>
                <a:gd name="connsiteY3" fmla="*/ 45884 h 50815"/>
                <a:gd name="connsiteX4" fmla="*/ 45909 w 50842"/>
                <a:gd name="connsiteY4" fmla="*/ 32474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45909" y="32474"/>
                  </a:moveTo>
                  <a:cubicBezTo>
                    <a:pt x="45909" y="25130"/>
                    <a:pt x="39833" y="19056"/>
                    <a:pt x="32491" y="19056"/>
                  </a:cubicBezTo>
                  <a:cubicBezTo>
                    <a:pt x="25144" y="19056"/>
                    <a:pt x="19066" y="25130"/>
                    <a:pt x="19066" y="32474"/>
                  </a:cubicBezTo>
                  <a:cubicBezTo>
                    <a:pt x="19066" y="39811"/>
                    <a:pt x="25144" y="45884"/>
                    <a:pt x="32491" y="45884"/>
                  </a:cubicBezTo>
                  <a:cubicBezTo>
                    <a:pt x="39833" y="45884"/>
                    <a:pt x="45909" y="39811"/>
                    <a:pt x="45909" y="3247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A0E94C44-8DF9-4BD9-AF84-01486F12BD7D}"/>
                </a:ext>
              </a:extLst>
            </p:cNvPr>
            <p:cNvSpPr/>
            <p:nvPr>
              <p:custDataLst>
                <p:tags r:id="rId115"/>
              </p:custDataLst>
            </p:nvPr>
          </p:nvSpPr>
          <p:spPr>
            <a:xfrm>
              <a:off x="10542137" y="-12205685"/>
              <a:ext cx="50843" cy="101630"/>
            </a:xfrm>
            <a:custGeom>
              <a:avLst/>
              <a:gdLst>
                <a:gd name="connsiteX0" fmla="*/ 48697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8 w 50842"/>
                <a:gd name="connsiteY4" fmla="*/ 42598 h 101630"/>
                <a:gd name="connsiteX5" fmla="*/ 42619 w 50842"/>
                <a:gd name="connsiteY5" fmla="*/ 41835 h 101630"/>
                <a:gd name="connsiteX6" fmla="*/ 43127 w 50842"/>
                <a:gd name="connsiteY6" fmla="*/ 45631 h 101630"/>
                <a:gd name="connsiteX7" fmla="*/ 25905 w 50842"/>
                <a:gd name="connsiteY7" fmla="*/ 87894 h 101630"/>
                <a:gd name="connsiteX8" fmla="*/ 23116 w 50842"/>
                <a:gd name="connsiteY8" fmla="*/ 91944 h 101630"/>
                <a:gd name="connsiteX9" fmla="*/ 25650 w 50842"/>
                <a:gd name="connsiteY9" fmla="*/ 94731 h 101630"/>
                <a:gd name="connsiteX10" fmla="*/ 48697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7" y="45631"/>
                  </a:moveTo>
                  <a:cubicBezTo>
                    <a:pt x="48697" y="28925"/>
                    <a:pt x="42365" y="19056"/>
                    <a:pt x="32491" y="19056"/>
                  </a:cubicBezTo>
                  <a:cubicBezTo>
                    <a:pt x="24133" y="19056"/>
                    <a:pt x="19066" y="25384"/>
                    <a:pt x="19066" y="32474"/>
                  </a:cubicBezTo>
                  <a:cubicBezTo>
                    <a:pt x="19066" y="39302"/>
                    <a:pt x="24133" y="45884"/>
                    <a:pt x="32491" y="45884"/>
                  </a:cubicBezTo>
                  <a:cubicBezTo>
                    <a:pt x="35526" y="45884"/>
                    <a:pt x="38821" y="44868"/>
                    <a:pt x="41348" y="42598"/>
                  </a:cubicBezTo>
                  <a:cubicBezTo>
                    <a:pt x="42110" y="42089"/>
                    <a:pt x="42365" y="41835"/>
                    <a:pt x="42619" y="41835"/>
                  </a:cubicBezTo>
                  <a:cubicBezTo>
                    <a:pt x="42873" y="41835"/>
                    <a:pt x="43127" y="42089"/>
                    <a:pt x="43127" y="45631"/>
                  </a:cubicBezTo>
                  <a:cubicBezTo>
                    <a:pt x="43127" y="64361"/>
                    <a:pt x="34263" y="79541"/>
                    <a:pt x="25905" y="87894"/>
                  </a:cubicBezTo>
                  <a:cubicBezTo>
                    <a:pt x="23116" y="90680"/>
                    <a:pt x="23116" y="91189"/>
                    <a:pt x="23116" y="91944"/>
                  </a:cubicBezTo>
                  <a:cubicBezTo>
                    <a:pt x="23116" y="93721"/>
                    <a:pt x="24386" y="94731"/>
                    <a:pt x="25650" y="94731"/>
                  </a:cubicBezTo>
                  <a:cubicBezTo>
                    <a:pt x="28439" y="94731"/>
                    <a:pt x="48697" y="75246"/>
                    <a:pt x="48697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FDE4B105-EDCD-4D32-95E8-62F72E1F1ED9}"/>
                </a:ext>
              </a:extLst>
            </p:cNvPr>
            <p:cNvSpPr/>
            <p:nvPr>
              <p:custDataLst>
                <p:tags r:id="rId116"/>
              </p:custDataLst>
            </p:nvPr>
          </p:nvSpPr>
          <p:spPr>
            <a:xfrm>
              <a:off x="10640106" y="-12350198"/>
              <a:ext cx="127107" cy="203260"/>
            </a:xfrm>
            <a:custGeom>
              <a:avLst/>
              <a:gdLst>
                <a:gd name="connsiteX0" fmla="*/ 86425 w 127106"/>
                <a:gd name="connsiteY0" fmla="*/ 148634 h 203260"/>
                <a:gd name="connsiteX1" fmla="*/ 86425 w 127106"/>
                <a:gd name="connsiteY1" fmla="*/ 170659 h 203260"/>
                <a:gd name="connsiteX2" fmla="*/ 67176 w 127106"/>
                <a:gd name="connsiteY2" fmla="*/ 182553 h 203260"/>
                <a:gd name="connsiteX3" fmla="*/ 61861 w 127106"/>
                <a:gd name="connsiteY3" fmla="*/ 182553 h 203260"/>
                <a:gd name="connsiteX4" fmla="*/ 61861 w 127106"/>
                <a:gd name="connsiteY4" fmla="*/ 190397 h 203260"/>
                <a:gd name="connsiteX5" fmla="*/ 96045 w 127106"/>
                <a:gd name="connsiteY5" fmla="*/ 189635 h 203260"/>
                <a:gd name="connsiteX6" fmla="*/ 130484 w 127106"/>
                <a:gd name="connsiteY6" fmla="*/ 190397 h 203260"/>
                <a:gd name="connsiteX7" fmla="*/ 130484 w 127106"/>
                <a:gd name="connsiteY7" fmla="*/ 182553 h 203260"/>
                <a:gd name="connsiteX8" fmla="*/ 125169 w 127106"/>
                <a:gd name="connsiteY8" fmla="*/ 182553 h 203260"/>
                <a:gd name="connsiteX9" fmla="*/ 105920 w 127106"/>
                <a:gd name="connsiteY9" fmla="*/ 170659 h 203260"/>
                <a:gd name="connsiteX10" fmla="*/ 105920 w 127106"/>
                <a:gd name="connsiteY10" fmla="*/ 148634 h 203260"/>
                <a:gd name="connsiteX11" fmla="*/ 131246 w 127106"/>
                <a:gd name="connsiteY11" fmla="*/ 148634 h 203260"/>
                <a:gd name="connsiteX12" fmla="*/ 131246 w 127106"/>
                <a:gd name="connsiteY12" fmla="*/ 140790 h 203260"/>
                <a:gd name="connsiteX13" fmla="*/ 105920 w 127106"/>
                <a:gd name="connsiteY13" fmla="*/ 140790 h 203260"/>
                <a:gd name="connsiteX14" fmla="*/ 105920 w 127106"/>
                <a:gd name="connsiteY14" fmla="*/ 25637 h 203260"/>
                <a:gd name="connsiteX15" fmla="*/ 101868 w 127106"/>
                <a:gd name="connsiteY15" fmla="*/ 19056 h 203260"/>
                <a:gd name="connsiteX16" fmla="*/ 96800 w 127106"/>
                <a:gd name="connsiteY16" fmla="*/ 22097 h 203260"/>
                <a:gd name="connsiteX17" fmla="*/ 19066 w 127106"/>
                <a:gd name="connsiteY17" fmla="*/ 140790 h 203260"/>
                <a:gd name="connsiteX18" fmla="*/ 19066 w 127106"/>
                <a:gd name="connsiteY18" fmla="*/ 148634 h 203260"/>
                <a:gd name="connsiteX19" fmla="*/ 86425 w 127106"/>
                <a:gd name="connsiteY19" fmla="*/ 148634 h 203260"/>
                <a:gd name="connsiteX20" fmla="*/ 87942 w 127106"/>
                <a:gd name="connsiteY20" fmla="*/ 140790 h 203260"/>
                <a:gd name="connsiteX21" fmla="*/ 26153 w 127106"/>
                <a:gd name="connsiteY21" fmla="*/ 140790 h 203260"/>
                <a:gd name="connsiteX22" fmla="*/ 87942 w 127106"/>
                <a:gd name="connsiteY22" fmla="*/ 46392 h 203260"/>
                <a:gd name="connsiteX23" fmla="*/ 87942 w 127106"/>
                <a:gd name="connsiteY23" fmla="*/ 14079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03260">
                  <a:moveTo>
                    <a:pt x="86425" y="148634"/>
                  </a:moveTo>
                  <a:lnTo>
                    <a:pt x="86425" y="170659"/>
                  </a:lnTo>
                  <a:cubicBezTo>
                    <a:pt x="86425" y="179766"/>
                    <a:pt x="85917" y="182553"/>
                    <a:pt x="67176" y="182553"/>
                  </a:cubicBezTo>
                  <a:lnTo>
                    <a:pt x="61861" y="182553"/>
                  </a:lnTo>
                  <a:lnTo>
                    <a:pt x="61861" y="190397"/>
                  </a:lnTo>
                  <a:cubicBezTo>
                    <a:pt x="72237" y="189635"/>
                    <a:pt x="85408" y="189635"/>
                    <a:pt x="96045" y="189635"/>
                  </a:cubicBezTo>
                  <a:cubicBezTo>
                    <a:pt x="106682" y="189635"/>
                    <a:pt x="120100" y="189635"/>
                    <a:pt x="130484" y="190397"/>
                  </a:cubicBezTo>
                  <a:lnTo>
                    <a:pt x="130484" y="182553"/>
                  </a:lnTo>
                  <a:lnTo>
                    <a:pt x="125169" y="182553"/>
                  </a:lnTo>
                  <a:cubicBezTo>
                    <a:pt x="106429" y="182553"/>
                    <a:pt x="105920" y="179766"/>
                    <a:pt x="105920" y="170659"/>
                  </a:cubicBezTo>
                  <a:lnTo>
                    <a:pt x="105920" y="148634"/>
                  </a:lnTo>
                  <a:lnTo>
                    <a:pt x="131246" y="148634"/>
                  </a:lnTo>
                  <a:lnTo>
                    <a:pt x="131246" y="140790"/>
                  </a:lnTo>
                  <a:lnTo>
                    <a:pt x="105920" y="140790"/>
                  </a:lnTo>
                  <a:lnTo>
                    <a:pt x="105920" y="25637"/>
                  </a:lnTo>
                  <a:cubicBezTo>
                    <a:pt x="105920" y="20572"/>
                    <a:pt x="105920" y="19056"/>
                    <a:pt x="101868" y="19056"/>
                  </a:cubicBezTo>
                  <a:cubicBezTo>
                    <a:pt x="99588" y="19056"/>
                    <a:pt x="98826" y="19056"/>
                    <a:pt x="96800" y="22097"/>
                  </a:cubicBezTo>
                  <a:lnTo>
                    <a:pt x="19066" y="140790"/>
                  </a:lnTo>
                  <a:lnTo>
                    <a:pt x="19066" y="148634"/>
                  </a:lnTo>
                  <a:lnTo>
                    <a:pt x="86425" y="148634"/>
                  </a:lnTo>
                  <a:close/>
                  <a:moveTo>
                    <a:pt x="87942" y="140790"/>
                  </a:moveTo>
                  <a:lnTo>
                    <a:pt x="26153" y="140790"/>
                  </a:lnTo>
                  <a:lnTo>
                    <a:pt x="87942" y="46392"/>
                  </a:lnTo>
                  <a:lnTo>
                    <a:pt x="87942" y="14079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</p:grpSp>
      <p:grpSp>
        <p:nvGrpSpPr>
          <p:cNvPr id="25" name="Groupe 24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nu_{i} = \left\{ -b_{\dot{\alpha}} b_{\dot{\alpha}}^{\dagger}, a_{\alpha}^{\dagger} a_{\alpha} \right\}_{i} = \left\{ -L - n_{b_{\dot{\alpha}}}, n_{a_{\alpha}} \right\}_{i}, \quad i = 1, \ldots, 4 &#10;\end{align*}&#10;&#10;\end{document}" title="IguanaTex Vector Display">
            <a:extLst>
              <a:ext uri="{FF2B5EF4-FFF2-40B4-BE49-F238E27FC236}">
                <a16:creationId xmlns:a16="http://schemas.microsoft.com/office/drawing/2014/main" id="{323C2734-CA9A-4095-80E4-0F7A76A9A070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2248008" y="5958278"/>
            <a:ext cx="5835126" cy="470904"/>
            <a:chOff x="7182848" y="-15179587"/>
            <a:chExt cx="6235914" cy="503247"/>
          </a:xfrm>
        </p:grpSpPr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47F74A6A-616C-4ABA-B859-882CD6D4EB43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7182848" y="-15000346"/>
              <a:ext cx="152528" cy="127038"/>
            </a:xfrm>
            <a:custGeom>
              <a:avLst/>
              <a:gdLst>
                <a:gd name="connsiteX0" fmla="*/ 62370 w 152528"/>
                <a:gd name="connsiteY0" fmla="*/ 21835 h 127037"/>
                <a:gd name="connsiteX1" fmla="*/ 59081 w 152528"/>
                <a:gd name="connsiteY1" fmla="*/ 19056 h 127037"/>
                <a:gd name="connsiteX2" fmla="*/ 28186 w 152528"/>
                <a:gd name="connsiteY2" fmla="*/ 21588 h 127037"/>
                <a:gd name="connsiteX3" fmla="*/ 23372 w 152528"/>
                <a:gd name="connsiteY3" fmla="*/ 26647 h 127037"/>
                <a:gd name="connsiteX4" fmla="*/ 29449 w 152528"/>
                <a:gd name="connsiteY4" fmla="*/ 29686 h 127037"/>
                <a:gd name="connsiteX5" fmla="*/ 42112 w 152528"/>
                <a:gd name="connsiteY5" fmla="*/ 33991 h 127037"/>
                <a:gd name="connsiteX6" fmla="*/ 37298 w 152528"/>
                <a:gd name="connsiteY6" fmla="*/ 54483 h 127037"/>
                <a:gd name="connsiteX7" fmla="*/ 21855 w 152528"/>
                <a:gd name="connsiteY7" fmla="*/ 116493 h 127037"/>
                <a:gd name="connsiteX8" fmla="*/ 19066 w 152528"/>
                <a:gd name="connsiteY8" fmla="*/ 127880 h 127037"/>
                <a:gd name="connsiteX9" fmla="*/ 23118 w 152528"/>
                <a:gd name="connsiteY9" fmla="*/ 130919 h 127037"/>
                <a:gd name="connsiteX10" fmla="*/ 26669 w 152528"/>
                <a:gd name="connsiteY10" fmla="*/ 130919 h 127037"/>
                <a:gd name="connsiteX11" fmla="*/ 98079 w 152528"/>
                <a:gd name="connsiteY11" fmla="*/ 93714 h 127037"/>
                <a:gd name="connsiteX12" fmla="*/ 138340 w 152528"/>
                <a:gd name="connsiteY12" fmla="*/ 25891 h 127037"/>
                <a:gd name="connsiteX13" fmla="*/ 130999 w 152528"/>
                <a:gd name="connsiteY13" fmla="*/ 19056 h 127037"/>
                <a:gd name="connsiteX14" fmla="*/ 121117 w 152528"/>
                <a:gd name="connsiteY14" fmla="*/ 27408 h 127037"/>
                <a:gd name="connsiteX15" fmla="*/ 37552 w 152528"/>
                <a:gd name="connsiteY15" fmla="*/ 122567 h 127037"/>
                <a:gd name="connsiteX16" fmla="*/ 62370 w 152528"/>
                <a:gd name="connsiteY16" fmla="*/ 21835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528" h="127037">
                  <a:moveTo>
                    <a:pt x="62370" y="21835"/>
                  </a:moveTo>
                  <a:cubicBezTo>
                    <a:pt x="62370" y="21588"/>
                    <a:pt x="62370" y="19056"/>
                    <a:pt x="59081" y="19056"/>
                  </a:cubicBezTo>
                  <a:cubicBezTo>
                    <a:pt x="53258" y="19056"/>
                    <a:pt x="34772" y="21079"/>
                    <a:pt x="28186" y="21588"/>
                  </a:cubicBezTo>
                  <a:cubicBezTo>
                    <a:pt x="26160" y="21835"/>
                    <a:pt x="23372" y="22089"/>
                    <a:pt x="23372" y="26647"/>
                  </a:cubicBezTo>
                  <a:cubicBezTo>
                    <a:pt x="23372" y="29686"/>
                    <a:pt x="25652" y="29686"/>
                    <a:pt x="29449" y="29686"/>
                  </a:cubicBezTo>
                  <a:cubicBezTo>
                    <a:pt x="41604" y="29686"/>
                    <a:pt x="42112" y="31457"/>
                    <a:pt x="42112" y="33991"/>
                  </a:cubicBezTo>
                  <a:cubicBezTo>
                    <a:pt x="42112" y="35760"/>
                    <a:pt x="39078" y="47655"/>
                    <a:pt x="37298" y="54483"/>
                  </a:cubicBezTo>
                  <a:lnTo>
                    <a:pt x="21855" y="116493"/>
                  </a:lnTo>
                  <a:cubicBezTo>
                    <a:pt x="20846" y="120289"/>
                    <a:pt x="19066" y="127379"/>
                    <a:pt x="19066" y="127880"/>
                  </a:cubicBezTo>
                  <a:cubicBezTo>
                    <a:pt x="19066" y="130666"/>
                    <a:pt x="21600" y="130919"/>
                    <a:pt x="23118" y="130919"/>
                  </a:cubicBezTo>
                  <a:lnTo>
                    <a:pt x="26669" y="130919"/>
                  </a:lnTo>
                  <a:cubicBezTo>
                    <a:pt x="44392" y="127880"/>
                    <a:pt x="71990" y="118009"/>
                    <a:pt x="98079" y="93714"/>
                  </a:cubicBezTo>
                  <a:cubicBezTo>
                    <a:pt x="131500" y="62590"/>
                    <a:pt x="138340" y="28162"/>
                    <a:pt x="138340" y="25891"/>
                  </a:cubicBezTo>
                  <a:cubicBezTo>
                    <a:pt x="138340" y="21588"/>
                    <a:pt x="135297" y="19056"/>
                    <a:pt x="130999" y="19056"/>
                  </a:cubicBezTo>
                  <a:cubicBezTo>
                    <a:pt x="128974" y="19056"/>
                    <a:pt x="123143" y="20064"/>
                    <a:pt x="121117" y="27408"/>
                  </a:cubicBezTo>
                  <a:cubicBezTo>
                    <a:pt x="104911" y="84860"/>
                    <a:pt x="66421" y="113207"/>
                    <a:pt x="37552" y="122567"/>
                  </a:cubicBezTo>
                  <a:lnTo>
                    <a:pt x="62370" y="2183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CF05C3F0-CA9C-4E10-92F1-B042D7221F33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7302861" y="-14968018"/>
              <a:ext cx="76264" cy="152445"/>
            </a:xfrm>
            <a:custGeom>
              <a:avLst/>
              <a:gdLst>
                <a:gd name="connsiteX0" fmla="*/ 68185 w 76264"/>
                <a:gd name="connsiteY0" fmla="*/ 25789 h 152445"/>
                <a:gd name="connsiteX1" fmla="*/ 61091 w 76264"/>
                <a:gd name="connsiteY1" fmla="*/ 19056 h 152445"/>
                <a:gd name="connsiteX2" fmla="*/ 51160 w 76264"/>
                <a:gd name="connsiteY2" fmla="*/ 28797 h 152445"/>
                <a:gd name="connsiteX3" fmla="*/ 58255 w 76264"/>
                <a:gd name="connsiteY3" fmla="*/ 35539 h 152445"/>
                <a:gd name="connsiteX4" fmla="*/ 68185 w 76264"/>
                <a:gd name="connsiteY4" fmla="*/ 25789 h 152445"/>
                <a:gd name="connsiteX5" fmla="*/ 32007 w 76264"/>
                <a:gd name="connsiteY5" fmla="*/ 115818 h 152445"/>
                <a:gd name="connsiteX6" fmla="*/ 30418 w 76264"/>
                <a:gd name="connsiteY6" fmla="*/ 123259 h 152445"/>
                <a:gd name="connsiteX7" fmla="*/ 47260 w 76264"/>
                <a:gd name="connsiteY7" fmla="*/ 138319 h 152445"/>
                <a:gd name="connsiteX8" fmla="*/ 72792 w 76264"/>
                <a:gd name="connsiteY8" fmla="*/ 111206 h 152445"/>
                <a:gd name="connsiteX9" fmla="*/ 69956 w 76264"/>
                <a:gd name="connsiteY9" fmla="*/ 108903 h 152445"/>
                <a:gd name="connsiteX10" fmla="*/ 66588 w 76264"/>
                <a:gd name="connsiteY10" fmla="*/ 111919 h 152445"/>
                <a:gd name="connsiteX11" fmla="*/ 47792 w 76264"/>
                <a:gd name="connsiteY11" fmla="*/ 133357 h 152445"/>
                <a:gd name="connsiteX12" fmla="*/ 43359 w 76264"/>
                <a:gd name="connsiteY12" fmla="*/ 127157 h 152445"/>
                <a:gd name="connsiteX13" fmla="*/ 46195 w 76264"/>
                <a:gd name="connsiteY13" fmla="*/ 115818 h 152445"/>
                <a:gd name="connsiteX14" fmla="*/ 51868 w 76264"/>
                <a:gd name="connsiteY14" fmla="*/ 101638 h 152445"/>
                <a:gd name="connsiteX15" fmla="*/ 60558 w 76264"/>
                <a:gd name="connsiteY15" fmla="*/ 79129 h 152445"/>
                <a:gd name="connsiteX16" fmla="*/ 61623 w 76264"/>
                <a:gd name="connsiteY16" fmla="*/ 73459 h 152445"/>
                <a:gd name="connsiteX17" fmla="*/ 44773 w 76264"/>
                <a:gd name="connsiteY17" fmla="*/ 58397 h 152445"/>
                <a:gd name="connsiteX18" fmla="*/ 19066 w 76264"/>
                <a:gd name="connsiteY18" fmla="*/ 85512 h 152445"/>
                <a:gd name="connsiteX19" fmla="*/ 22077 w 76264"/>
                <a:gd name="connsiteY19" fmla="*/ 87815 h 152445"/>
                <a:gd name="connsiteX20" fmla="*/ 25270 w 76264"/>
                <a:gd name="connsiteY20" fmla="*/ 84980 h 152445"/>
                <a:gd name="connsiteX21" fmla="*/ 44241 w 76264"/>
                <a:gd name="connsiteY21" fmla="*/ 63359 h 152445"/>
                <a:gd name="connsiteX22" fmla="*/ 48674 w 76264"/>
                <a:gd name="connsiteY22" fmla="*/ 69561 h 152445"/>
                <a:gd name="connsiteX23" fmla="*/ 43184 w 76264"/>
                <a:gd name="connsiteY23" fmla="*/ 87283 h 152445"/>
                <a:gd name="connsiteX24" fmla="*/ 32007 w 76264"/>
                <a:gd name="connsiteY24" fmla="*/ 11581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6264" h="152445">
                  <a:moveTo>
                    <a:pt x="68185" y="25789"/>
                  </a:moveTo>
                  <a:cubicBezTo>
                    <a:pt x="68185" y="22954"/>
                    <a:pt x="66056" y="19056"/>
                    <a:pt x="61091" y="19056"/>
                  </a:cubicBezTo>
                  <a:cubicBezTo>
                    <a:pt x="56300" y="19056"/>
                    <a:pt x="51160" y="23660"/>
                    <a:pt x="51160" y="28797"/>
                  </a:cubicBezTo>
                  <a:cubicBezTo>
                    <a:pt x="51160" y="31815"/>
                    <a:pt x="53464" y="35539"/>
                    <a:pt x="58255" y="35539"/>
                  </a:cubicBezTo>
                  <a:cubicBezTo>
                    <a:pt x="63394" y="35539"/>
                    <a:pt x="68185" y="30576"/>
                    <a:pt x="68185" y="25789"/>
                  </a:cubicBezTo>
                  <a:close/>
                  <a:moveTo>
                    <a:pt x="32007" y="115818"/>
                  </a:moveTo>
                  <a:cubicBezTo>
                    <a:pt x="31300" y="118121"/>
                    <a:pt x="30418" y="120249"/>
                    <a:pt x="30418" y="123259"/>
                  </a:cubicBezTo>
                  <a:cubicBezTo>
                    <a:pt x="30418" y="131588"/>
                    <a:pt x="37504" y="138319"/>
                    <a:pt x="47260" y="138319"/>
                  </a:cubicBezTo>
                  <a:cubicBezTo>
                    <a:pt x="64991" y="138319"/>
                    <a:pt x="72792" y="113866"/>
                    <a:pt x="72792" y="111206"/>
                  </a:cubicBezTo>
                  <a:cubicBezTo>
                    <a:pt x="72792" y="108903"/>
                    <a:pt x="70489" y="108903"/>
                    <a:pt x="69956" y="108903"/>
                  </a:cubicBezTo>
                  <a:cubicBezTo>
                    <a:pt x="67470" y="108903"/>
                    <a:pt x="67295" y="109967"/>
                    <a:pt x="66588" y="111919"/>
                  </a:cubicBezTo>
                  <a:cubicBezTo>
                    <a:pt x="62505" y="126093"/>
                    <a:pt x="54703" y="133357"/>
                    <a:pt x="47792" y="133357"/>
                  </a:cubicBezTo>
                  <a:cubicBezTo>
                    <a:pt x="44241" y="133357"/>
                    <a:pt x="43359" y="131056"/>
                    <a:pt x="43359" y="127157"/>
                  </a:cubicBezTo>
                  <a:cubicBezTo>
                    <a:pt x="43359" y="123083"/>
                    <a:pt x="44598" y="119717"/>
                    <a:pt x="46195" y="115818"/>
                  </a:cubicBezTo>
                  <a:cubicBezTo>
                    <a:pt x="47967" y="111031"/>
                    <a:pt x="49921" y="106244"/>
                    <a:pt x="51868" y="101638"/>
                  </a:cubicBezTo>
                  <a:cubicBezTo>
                    <a:pt x="53464" y="97383"/>
                    <a:pt x="59851" y="81256"/>
                    <a:pt x="60558" y="79129"/>
                  </a:cubicBezTo>
                  <a:cubicBezTo>
                    <a:pt x="61091" y="77358"/>
                    <a:pt x="61623" y="75230"/>
                    <a:pt x="61623" y="73459"/>
                  </a:cubicBezTo>
                  <a:cubicBezTo>
                    <a:pt x="61623" y="65130"/>
                    <a:pt x="54529" y="58397"/>
                    <a:pt x="44773" y="58397"/>
                  </a:cubicBezTo>
                  <a:cubicBezTo>
                    <a:pt x="27225" y="58397"/>
                    <a:pt x="19066" y="82495"/>
                    <a:pt x="19066" y="85512"/>
                  </a:cubicBezTo>
                  <a:cubicBezTo>
                    <a:pt x="19066" y="87815"/>
                    <a:pt x="21552" y="87815"/>
                    <a:pt x="22077" y="87815"/>
                  </a:cubicBezTo>
                  <a:cubicBezTo>
                    <a:pt x="24563" y="87815"/>
                    <a:pt x="24738" y="86926"/>
                    <a:pt x="25270" y="84980"/>
                  </a:cubicBezTo>
                  <a:cubicBezTo>
                    <a:pt x="29886" y="69736"/>
                    <a:pt x="37687" y="63359"/>
                    <a:pt x="44241" y="63359"/>
                  </a:cubicBezTo>
                  <a:cubicBezTo>
                    <a:pt x="47085" y="63359"/>
                    <a:pt x="48674" y="64773"/>
                    <a:pt x="48674" y="69561"/>
                  </a:cubicBezTo>
                  <a:cubicBezTo>
                    <a:pt x="48674" y="73634"/>
                    <a:pt x="47617" y="76294"/>
                    <a:pt x="43184" y="87283"/>
                  </a:cubicBezTo>
                  <a:lnTo>
                    <a:pt x="32007" y="11581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327C4AF4-7482-428E-9C98-446827A79D80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7463373" y="-14981362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3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5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3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F1691A11-2E2B-495B-A209-C26B8589244F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7746655" y="-15179587"/>
              <a:ext cx="127107" cy="482743"/>
            </a:xfrm>
            <a:custGeom>
              <a:avLst/>
              <a:gdLst>
                <a:gd name="connsiteX0" fmla="*/ 82881 w 127106"/>
                <a:gd name="connsiteY0" fmla="*/ 316689 h 482743"/>
                <a:gd name="connsiteX1" fmla="*/ 80347 w 127106"/>
                <a:gd name="connsiteY1" fmla="*/ 289861 h 482743"/>
                <a:gd name="connsiteX2" fmla="*/ 33501 w 127106"/>
                <a:gd name="connsiteY2" fmla="*/ 246835 h 482743"/>
                <a:gd name="connsiteX3" fmla="*/ 81618 w 127106"/>
                <a:gd name="connsiteY3" fmla="*/ 199759 h 482743"/>
                <a:gd name="connsiteX4" fmla="*/ 82881 w 127106"/>
                <a:gd name="connsiteY4" fmla="*/ 190905 h 482743"/>
                <a:gd name="connsiteX5" fmla="*/ 82881 w 127106"/>
                <a:gd name="connsiteY5" fmla="*/ 77017 h 482743"/>
                <a:gd name="connsiteX6" fmla="*/ 123396 w 127106"/>
                <a:gd name="connsiteY6" fmla="*/ 29940 h 482743"/>
                <a:gd name="connsiteX7" fmla="*/ 127448 w 127106"/>
                <a:gd name="connsiteY7" fmla="*/ 24113 h 482743"/>
                <a:gd name="connsiteX8" fmla="*/ 122388 w 127106"/>
                <a:gd name="connsiteY8" fmla="*/ 19056 h 482743"/>
                <a:gd name="connsiteX9" fmla="*/ 85916 w 127106"/>
                <a:gd name="connsiteY9" fmla="*/ 36269 h 482743"/>
                <a:gd name="connsiteX10" fmla="*/ 63633 w 127106"/>
                <a:gd name="connsiteY10" fmla="*/ 74484 h 482743"/>
                <a:gd name="connsiteX11" fmla="*/ 63633 w 127106"/>
                <a:gd name="connsiteY11" fmla="*/ 135478 h 482743"/>
                <a:gd name="connsiteX12" fmla="*/ 63633 w 127106"/>
                <a:gd name="connsiteY12" fmla="*/ 174962 h 482743"/>
                <a:gd name="connsiteX13" fmla="*/ 50469 w 127106"/>
                <a:gd name="connsiteY13" fmla="*/ 221275 h 482743"/>
                <a:gd name="connsiteX14" fmla="*/ 22609 w 127106"/>
                <a:gd name="connsiteY14" fmla="*/ 241015 h 482743"/>
                <a:gd name="connsiteX15" fmla="*/ 19066 w 127106"/>
                <a:gd name="connsiteY15" fmla="*/ 246581 h 482743"/>
                <a:gd name="connsiteX16" fmla="*/ 24389 w 127106"/>
                <a:gd name="connsiteY16" fmla="*/ 253162 h 482743"/>
                <a:gd name="connsiteX17" fmla="*/ 63633 w 127106"/>
                <a:gd name="connsiteY17" fmla="*/ 303023 h 482743"/>
                <a:gd name="connsiteX18" fmla="*/ 63633 w 127106"/>
                <a:gd name="connsiteY18" fmla="*/ 408307 h 482743"/>
                <a:gd name="connsiteX19" fmla="*/ 76550 w 127106"/>
                <a:gd name="connsiteY19" fmla="*/ 448546 h 482743"/>
                <a:gd name="connsiteX20" fmla="*/ 99596 w 127106"/>
                <a:gd name="connsiteY20" fmla="*/ 465759 h 482743"/>
                <a:gd name="connsiteX21" fmla="*/ 122388 w 127106"/>
                <a:gd name="connsiteY21" fmla="*/ 474368 h 482743"/>
                <a:gd name="connsiteX22" fmla="*/ 127448 w 127106"/>
                <a:gd name="connsiteY22" fmla="*/ 469301 h 482743"/>
                <a:gd name="connsiteX23" fmla="*/ 125168 w 127106"/>
                <a:gd name="connsiteY23" fmla="*/ 464243 h 482743"/>
                <a:gd name="connsiteX24" fmla="*/ 83390 w 127106"/>
                <a:gd name="connsiteY24" fmla="*/ 422479 h 482743"/>
                <a:gd name="connsiteX25" fmla="*/ 82881 w 127106"/>
                <a:gd name="connsiteY25" fmla="*/ 405274 h 482743"/>
                <a:gd name="connsiteX26" fmla="*/ 82881 w 127106"/>
                <a:gd name="connsiteY26" fmla="*/ 316689 h 482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482743">
                  <a:moveTo>
                    <a:pt x="82881" y="316689"/>
                  </a:moveTo>
                  <a:cubicBezTo>
                    <a:pt x="82881" y="300491"/>
                    <a:pt x="82881" y="296951"/>
                    <a:pt x="80347" y="289861"/>
                  </a:cubicBezTo>
                  <a:cubicBezTo>
                    <a:pt x="72498" y="266827"/>
                    <a:pt x="50215" y="253416"/>
                    <a:pt x="33501" y="246835"/>
                  </a:cubicBezTo>
                  <a:cubicBezTo>
                    <a:pt x="62624" y="234432"/>
                    <a:pt x="77058" y="217481"/>
                    <a:pt x="81618" y="199759"/>
                  </a:cubicBezTo>
                  <a:cubicBezTo>
                    <a:pt x="82373" y="196725"/>
                    <a:pt x="82881" y="192168"/>
                    <a:pt x="82881" y="190905"/>
                  </a:cubicBezTo>
                  <a:lnTo>
                    <a:pt x="82881" y="77017"/>
                  </a:lnTo>
                  <a:cubicBezTo>
                    <a:pt x="82881" y="56007"/>
                    <a:pt x="99596" y="40064"/>
                    <a:pt x="123396" y="29940"/>
                  </a:cubicBezTo>
                  <a:cubicBezTo>
                    <a:pt x="127194" y="28163"/>
                    <a:pt x="127448" y="27917"/>
                    <a:pt x="127448" y="24113"/>
                  </a:cubicBezTo>
                  <a:cubicBezTo>
                    <a:pt x="127448" y="19310"/>
                    <a:pt x="127194" y="19056"/>
                    <a:pt x="122388" y="19056"/>
                  </a:cubicBezTo>
                  <a:cubicBezTo>
                    <a:pt x="115039" y="19056"/>
                    <a:pt x="96053" y="28416"/>
                    <a:pt x="85916" y="36269"/>
                  </a:cubicBezTo>
                  <a:cubicBezTo>
                    <a:pt x="77313" y="43097"/>
                    <a:pt x="63887" y="57269"/>
                    <a:pt x="63633" y="74484"/>
                  </a:cubicBezTo>
                  <a:cubicBezTo>
                    <a:pt x="63387" y="94731"/>
                    <a:pt x="63633" y="115230"/>
                    <a:pt x="63633" y="135478"/>
                  </a:cubicBezTo>
                  <a:lnTo>
                    <a:pt x="63633" y="174962"/>
                  </a:lnTo>
                  <a:cubicBezTo>
                    <a:pt x="63633" y="197234"/>
                    <a:pt x="63633" y="205586"/>
                    <a:pt x="50469" y="221275"/>
                  </a:cubicBezTo>
                  <a:cubicBezTo>
                    <a:pt x="47427" y="224817"/>
                    <a:pt x="40086" y="232661"/>
                    <a:pt x="22609" y="241015"/>
                  </a:cubicBezTo>
                  <a:cubicBezTo>
                    <a:pt x="19320" y="242530"/>
                    <a:pt x="19066" y="242784"/>
                    <a:pt x="19066" y="246581"/>
                  </a:cubicBezTo>
                  <a:cubicBezTo>
                    <a:pt x="19066" y="250630"/>
                    <a:pt x="19320" y="250884"/>
                    <a:pt x="24389" y="253162"/>
                  </a:cubicBezTo>
                  <a:cubicBezTo>
                    <a:pt x="51224" y="265565"/>
                    <a:pt x="63633" y="287080"/>
                    <a:pt x="63633" y="303023"/>
                  </a:cubicBezTo>
                  <a:lnTo>
                    <a:pt x="63633" y="408307"/>
                  </a:lnTo>
                  <a:cubicBezTo>
                    <a:pt x="63633" y="420201"/>
                    <a:pt x="63633" y="435390"/>
                    <a:pt x="76550" y="448546"/>
                  </a:cubicBezTo>
                  <a:cubicBezTo>
                    <a:pt x="82119" y="454120"/>
                    <a:pt x="87441" y="459432"/>
                    <a:pt x="99596" y="465759"/>
                  </a:cubicBezTo>
                  <a:cubicBezTo>
                    <a:pt x="102631" y="467530"/>
                    <a:pt x="115548" y="474368"/>
                    <a:pt x="122388" y="474368"/>
                  </a:cubicBezTo>
                  <a:cubicBezTo>
                    <a:pt x="127194" y="474368"/>
                    <a:pt x="127448" y="474113"/>
                    <a:pt x="127448" y="469301"/>
                  </a:cubicBezTo>
                  <a:cubicBezTo>
                    <a:pt x="127448" y="465759"/>
                    <a:pt x="127448" y="464996"/>
                    <a:pt x="125168" y="464243"/>
                  </a:cubicBezTo>
                  <a:cubicBezTo>
                    <a:pt x="110233" y="457916"/>
                    <a:pt x="87696" y="446023"/>
                    <a:pt x="83390" y="422479"/>
                  </a:cubicBezTo>
                  <a:cubicBezTo>
                    <a:pt x="82881" y="419701"/>
                    <a:pt x="82881" y="411095"/>
                    <a:pt x="82881" y="405274"/>
                  </a:cubicBezTo>
                  <a:lnTo>
                    <a:pt x="82881" y="31668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B9F04708-F7C0-4DDC-9D69-0CFB68B45455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7906391" y="-14956812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7 w 177949"/>
                <a:gd name="connsiteY1" fmla="*/ 24113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3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7" y="29179"/>
                    <a:pt x="173787" y="29179"/>
                    <a:pt x="173787" y="24113"/>
                  </a:cubicBezTo>
                  <a:cubicBezTo>
                    <a:pt x="173787" y="19056"/>
                    <a:pt x="169227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E40F5FBC-9F3B-4833-A147-0E960A1E31C8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8094262" y="-15064127"/>
              <a:ext cx="127107" cy="203260"/>
            </a:xfrm>
            <a:custGeom>
              <a:avLst/>
              <a:gdLst>
                <a:gd name="connsiteX0" fmla="*/ 67684 w 127106"/>
                <a:gd name="connsiteY0" fmla="*/ 21842 h 203260"/>
                <a:gd name="connsiteX1" fmla="*/ 64395 w 127106"/>
                <a:gd name="connsiteY1" fmla="*/ 19056 h 203260"/>
                <a:gd name="connsiteX2" fmla="*/ 33501 w 127106"/>
                <a:gd name="connsiteY2" fmla="*/ 21588 h 203260"/>
                <a:gd name="connsiteX3" fmla="*/ 28686 w 127106"/>
                <a:gd name="connsiteY3" fmla="*/ 26647 h 203260"/>
                <a:gd name="connsiteX4" fmla="*/ 34764 w 127106"/>
                <a:gd name="connsiteY4" fmla="*/ 29688 h 203260"/>
                <a:gd name="connsiteX5" fmla="*/ 47427 w 127106"/>
                <a:gd name="connsiteY5" fmla="*/ 33991 h 203260"/>
                <a:gd name="connsiteX6" fmla="*/ 43884 w 127106"/>
                <a:gd name="connsiteY6" fmla="*/ 49680 h 203260"/>
                <a:gd name="connsiteX7" fmla="*/ 23118 w 127106"/>
                <a:gd name="connsiteY7" fmla="*/ 132191 h 203260"/>
                <a:gd name="connsiteX8" fmla="*/ 19066 w 127106"/>
                <a:gd name="connsiteY8" fmla="*/ 157749 h 203260"/>
                <a:gd name="connsiteX9" fmla="*/ 51224 w 127106"/>
                <a:gd name="connsiteY9" fmla="*/ 197488 h 203260"/>
                <a:gd name="connsiteX10" fmla="*/ 112251 w 127106"/>
                <a:gd name="connsiteY10" fmla="*/ 123330 h 203260"/>
                <a:gd name="connsiteX11" fmla="*/ 78576 w 127106"/>
                <a:gd name="connsiteY11" fmla="*/ 82837 h 203260"/>
                <a:gd name="connsiteX12" fmla="*/ 48952 w 127106"/>
                <a:gd name="connsiteY12" fmla="*/ 98017 h 203260"/>
                <a:gd name="connsiteX13" fmla="*/ 67684 w 127106"/>
                <a:gd name="connsiteY13" fmla="*/ 21842 h 203260"/>
                <a:gd name="connsiteX14" fmla="*/ 43884 w 127106"/>
                <a:gd name="connsiteY14" fmla="*/ 117510 h 203260"/>
                <a:gd name="connsiteX15" fmla="*/ 47681 w 127106"/>
                <a:gd name="connsiteY15" fmla="*/ 108649 h 203260"/>
                <a:gd name="connsiteX16" fmla="*/ 78067 w 127106"/>
                <a:gd name="connsiteY16" fmla="*/ 88402 h 203260"/>
                <a:gd name="connsiteX17" fmla="*/ 94019 w 127106"/>
                <a:gd name="connsiteY17" fmla="*/ 112189 h 203260"/>
                <a:gd name="connsiteX18" fmla="*/ 81110 w 127106"/>
                <a:gd name="connsiteY18" fmla="*/ 165847 h 203260"/>
                <a:gd name="connsiteX19" fmla="*/ 51224 w 127106"/>
                <a:gd name="connsiteY19" fmla="*/ 191913 h 203260"/>
                <a:gd name="connsiteX20" fmla="*/ 34264 w 127106"/>
                <a:gd name="connsiteY20" fmla="*/ 166356 h 203260"/>
                <a:gd name="connsiteX21" fmla="*/ 38315 w 127106"/>
                <a:gd name="connsiteY21" fmla="*/ 140790 h 203260"/>
                <a:gd name="connsiteX22" fmla="*/ 43884 w 127106"/>
                <a:gd name="connsiteY22" fmla="*/ 1175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203260">
                  <a:moveTo>
                    <a:pt x="67684" y="21842"/>
                  </a:moveTo>
                  <a:cubicBezTo>
                    <a:pt x="67684" y="21588"/>
                    <a:pt x="67684" y="19056"/>
                    <a:pt x="64395" y="19056"/>
                  </a:cubicBezTo>
                  <a:cubicBezTo>
                    <a:pt x="58572" y="19056"/>
                    <a:pt x="40086" y="21079"/>
                    <a:pt x="33501" y="21588"/>
                  </a:cubicBezTo>
                  <a:cubicBezTo>
                    <a:pt x="31475" y="21842"/>
                    <a:pt x="28686" y="22097"/>
                    <a:pt x="28686" y="26647"/>
                  </a:cubicBezTo>
                  <a:cubicBezTo>
                    <a:pt x="28686" y="29688"/>
                    <a:pt x="30966" y="29688"/>
                    <a:pt x="34764" y="29688"/>
                  </a:cubicBezTo>
                  <a:cubicBezTo>
                    <a:pt x="46926" y="29688"/>
                    <a:pt x="47427" y="31457"/>
                    <a:pt x="47427" y="33991"/>
                  </a:cubicBezTo>
                  <a:cubicBezTo>
                    <a:pt x="47427" y="35760"/>
                    <a:pt x="45147" y="44367"/>
                    <a:pt x="43884" y="49680"/>
                  </a:cubicBezTo>
                  <a:lnTo>
                    <a:pt x="23118" y="132191"/>
                  </a:lnTo>
                  <a:cubicBezTo>
                    <a:pt x="20083" y="144839"/>
                    <a:pt x="19066" y="148888"/>
                    <a:pt x="19066" y="157749"/>
                  </a:cubicBezTo>
                  <a:cubicBezTo>
                    <a:pt x="19066" y="181790"/>
                    <a:pt x="32492" y="197488"/>
                    <a:pt x="51224" y="197488"/>
                  </a:cubicBezTo>
                  <a:cubicBezTo>
                    <a:pt x="81110" y="197488"/>
                    <a:pt x="112251" y="159774"/>
                    <a:pt x="112251" y="123330"/>
                  </a:cubicBezTo>
                  <a:cubicBezTo>
                    <a:pt x="112251" y="100297"/>
                    <a:pt x="98834" y="82837"/>
                    <a:pt x="78576" y="82837"/>
                  </a:cubicBezTo>
                  <a:cubicBezTo>
                    <a:pt x="66930" y="82837"/>
                    <a:pt x="56547" y="90173"/>
                    <a:pt x="48952" y="98017"/>
                  </a:cubicBezTo>
                  <a:lnTo>
                    <a:pt x="67684" y="21842"/>
                  </a:lnTo>
                  <a:close/>
                  <a:moveTo>
                    <a:pt x="43884" y="117510"/>
                  </a:moveTo>
                  <a:cubicBezTo>
                    <a:pt x="45401" y="111944"/>
                    <a:pt x="45401" y="111436"/>
                    <a:pt x="47681" y="108649"/>
                  </a:cubicBezTo>
                  <a:cubicBezTo>
                    <a:pt x="60090" y="92197"/>
                    <a:pt x="71482" y="88402"/>
                    <a:pt x="78067" y="88402"/>
                  </a:cubicBezTo>
                  <a:cubicBezTo>
                    <a:pt x="87187" y="88402"/>
                    <a:pt x="94019" y="95993"/>
                    <a:pt x="94019" y="112189"/>
                  </a:cubicBezTo>
                  <a:cubicBezTo>
                    <a:pt x="94019" y="127125"/>
                    <a:pt x="85670" y="156232"/>
                    <a:pt x="81110" y="165847"/>
                  </a:cubicBezTo>
                  <a:cubicBezTo>
                    <a:pt x="72753" y="182807"/>
                    <a:pt x="61107" y="191913"/>
                    <a:pt x="51224" y="191913"/>
                  </a:cubicBezTo>
                  <a:cubicBezTo>
                    <a:pt x="42620" y="191913"/>
                    <a:pt x="34264" y="185086"/>
                    <a:pt x="34264" y="166356"/>
                  </a:cubicBezTo>
                  <a:cubicBezTo>
                    <a:pt x="34264" y="161544"/>
                    <a:pt x="34264" y="156741"/>
                    <a:pt x="38315" y="140790"/>
                  </a:cubicBezTo>
                  <a:lnTo>
                    <a:pt x="43884" y="1175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DD786FF0-5CB9-4D00-B0B0-BD4DA1E2B54F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>
              <a:off x="8252108" y="-14969972"/>
              <a:ext cx="50843" cy="50815"/>
            </a:xfrm>
            <a:custGeom>
              <a:avLst/>
              <a:gdLst>
                <a:gd name="connsiteX0" fmla="*/ 39284 w 50842"/>
                <a:gd name="connsiteY0" fmla="*/ 29339 h 50815"/>
                <a:gd name="connsiteX1" fmla="*/ 29179 w 50842"/>
                <a:gd name="connsiteY1" fmla="*/ 19056 h 50815"/>
                <a:gd name="connsiteX2" fmla="*/ 19066 w 50842"/>
                <a:gd name="connsiteY2" fmla="*/ 29163 h 50815"/>
                <a:gd name="connsiteX3" fmla="*/ 29179 w 50842"/>
                <a:gd name="connsiteY3" fmla="*/ 39437 h 50815"/>
                <a:gd name="connsiteX4" fmla="*/ 39284 w 50842"/>
                <a:gd name="connsiteY4" fmla="*/ 29339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39284" y="29339"/>
                  </a:moveTo>
                  <a:cubicBezTo>
                    <a:pt x="39284" y="23669"/>
                    <a:pt x="34851" y="19056"/>
                    <a:pt x="29179" y="19056"/>
                  </a:cubicBezTo>
                  <a:cubicBezTo>
                    <a:pt x="23149" y="19056"/>
                    <a:pt x="19066" y="24018"/>
                    <a:pt x="19066" y="29163"/>
                  </a:cubicBezTo>
                  <a:cubicBezTo>
                    <a:pt x="19066" y="34833"/>
                    <a:pt x="23499" y="39437"/>
                    <a:pt x="29179" y="39437"/>
                  </a:cubicBezTo>
                  <a:cubicBezTo>
                    <a:pt x="35201" y="39437"/>
                    <a:pt x="39284" y="34475"/>
                    <a:pt x="39284" y="293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F6DA730B-E308-4A49-BB29-68DC9CCBD344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8202034" y="-14928677"/>
              <a:ext cx="127107" cy="101630"/>
            </a:xfrm>
            <a:custGeom>
              <a:avLst/>
              <a:gdLst>
                <a:gd name="connsiteX0" fmla="*/ 105062 w 127106"/>
                <a:gd name="connsiteY0" fmla="*/ 72222 h 101630"/>
                <a:gd name="connsiteX1" fmla="*/ 127933 w 127106"/>
                <a:gd name="connsiteY1" fmla="*/ 29863 h 101630"/>
                <a:gd name="connsiteX2" fmla="*/ 124922 w 127106"/>
                <a:gd name="connsiteY2" fmla="*/ 27560 h 101630"/>
                <a:gd name="connsiteX3" fmla="*/ 121196 w 127106"/>
                <a:gd name="connsiteY3" fmla="*/ 31990 h 101630"/>
                <a:gd name="connsiteX4" fmla="*/ 104704 w 127106"/>
                <a:gd name="connsiteY4" fmla="*/ 64068 h 101630"/>
                <a:gd name="connsiteX5" fmla="*/ 103822 w 127106"/>
                <a:gd name="connsiteY5" fmla="*/ 47942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0 w 127106"/>
                <a:gd name="connsiteY9" fmla="*/ 83917 h 101630"/>
                <a:gd name="connsiteX10" fmla="*/ 110916 w 127106"/>
                <a:gd name="connsiteY10" fmla="*/ 98978 h 101630"/>
                <a:gd name="connsiteX11" fmla="*/ 127583 w 127106"/>
                <a:gd name="connsiteY11" fmla="*/ 86577 h 101630"/>
                <a:gd name="connsiteX12" fmla="*/ 124564 w 127106"/>
                <a:gd name="connsiteY12" fmla="*/ 84449 h 101630"/>
                <a:gd name="connsiteX13" fmla="*/ 121554 w 127106"/>
                <a:gd name="connsiteY13" fmla="*/ 86220 h 101630"/>
                <a:gd name="connsiteX14" fmla="*/ 111449 w 127106"/>
                <a:gd name="connsiteY14" fmla="*/ 94016 h 101630"/>
                <a:gd name="connsiteX15" fmla="*/ 105062 w 127106"/>
                <a:gd name="connsiteY15" fmla="*/ 72222 h 101630"/>
                <a:gd name="connsiteX16" fmla="*/ 91231 w 127106"/>
                <a:gd name="connsiteY16" fmla="*/ 78248 h 101630"/>
                <a:gd name="connsiteX17" fmla="*/ 52042 w 127106"/>
                <a:gd name="connsiteY17" fmla="*/ 94016 h 101630"/>
                <a:gd name="connsiteX18" fmla="*/ 33779 w 127106"/>
                <a:gd name="connsiteY18" fmla="*/ 74349 h 101630"/>
                <a:gd name="connsiteX19" fmla="*/ 45488 w 127106"/>
                <a:gd name="connsiteY19" fmla="*/ 37660 h 101630"/>
                <a:gd name="connsiteX20" fmla="*/ 69956 w 127106"/>
                <a:gd name="connsiteY20" fmla="*/ 24018 h 101630"/>
                <a:gd name="connsiteX21" fmla="*/ 89634 w 127106"/>
                <a:gd name="connsiteY21" fmla="*/ 48649 h 101630"/>
                <a:gd name="connsiteX22" fmla="*/ 91231 w 127106"/>
                <a:gd name="connsiteY22" fmla="*/ 78248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2"/>
                  </a:moveTo>
                  <a:cubicBezTo>
                    <a:pt x="121371" y="55381"/>
                    <a:pt x="127933" y="31815"/>
                    <a:pt x="127933" y="29863"/>
                  </a:cubicBezTo>
                  <a:cubicBezTo>
                    <a:pt x="127933" y="27560"/>
                    <a:pt x="125804" y="27560"/>
                    <a:pt x="124922" y="27560"/>
                  </a:cubicBezTo>
                  <a:cubicBezTo>
                    <a:pt x="122436" y="27560"/>
                    <a:pt x="122436" y="28092"/>
                    <a:pt x="121196" y="31990"/>
                  </a:cubicBezTo>
                  <a:cubicBezTo>
                    <a:pt x="118003" y="43686"/>
                    <a:pt x="112156" y="54500"/>
                    <a:pt x="104704" y="64068"/>
                  </a:cubicBezTo>
                  <a:cubicBezTo>
                    <a:pt x="104529" y="61408"/>
                    <a:pt x="104172" y="49537"/>
                    <a:pt x="103822" y="47942"/>
                  </a:cubicBezTo>
                  <a:cubicBezTo>
                    <a:pt x="101161" y="30395"/>
                    <a:pt x="87863" y="19056"/>
                    <a:pt x="70131" y="19056"/>
                  </a:cubicBezTo>
                  <a:cubicBezTo>
                    <a:pt x="44066" y="19056"/>
                    <a:pt x="19066" y="43336"/>
                    <a:pt x="19066" y="68148"/>
                  </a:cubicBezTo>
                  <a:cubicBezTo>
                    <a:pt x="19066" y="84449"/>
                    <a:pt x="30942" y="98978"/>
                    <a:pt x="51510" y="98978"/>
                  </a:cubicBezTo>
                  <a:cubicBezTo>
                    <a:pt x="67827" y="98978"/>
                    <a:pt x="82540" y="91539"/>
                    <a:pt x="92470" y="83917"/>
                  </a:cubicBezTo>
                  <a:cubicBezTo>
                    <a:pt x="96553" y="96851"/>
                    <a:pt x="105594" y="98978"/>
                    <a:pt x="110916" y="98978"/>
                  </a:cubicBezTo>
                  <a:cubicBezTo>
                    <a:pt x="121196" y="98978"/>
                    <a:pt x="127583" y="90300"/>
                    <a:pt x="127583" y="86577"/>
                  </a:cubicBezTo>
                  <a:cubicBezTo>
                    <a:pt x="127583" y="84449"/>
                    <a:pt x="125454" y="84449"/>
                    <a:pt x="124564" y="84449"/>
                  </a:cubicBezTo>
                  <a:cubicBezTo>
                    <a:pt x="122261" y="84449"/>
                    <a:pt x="121903" y="85155"/>
                    <a:pt x="121554" y="86220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1" y="94016"/>
                    <a:pt x="105062" y="72222"/>
                  </a:cubicBezTo>
                  <a:close/>
                  <a:moveTo>
                    <a:pt x="91231" y="78248"/>
                  </a:moveTo>
                  <a:cubicBezTo>
                    <a:pt x="73857" y="92420"/>
                    <a:pt x="58787" y="94016"/>
                    <a:pt x="52042" y="94016"/>
                  </a:cubicBezTo>
                  <a:cubicBezTo>
                    <a:pt x="40340" y="94016"/>
                    <a:pt x="33779" y="86220"/>
                    <a:pt x="33779" y="74349"/>
                  </a:cubicBezTo>
                  <a:cubicBezTo>
                    <a:pt x="33779" y="69204"/>
                    <a:pt x="36265" y="49894"/>
                    <a:pt x="45488" y="37660"/>
                  </a:cubicBezTo>
                  <a:cubicBezTo>
                    <a:pt x="53639" y="27028"/>
                    <a:pt x="63744" y="24018"/>
                    <a:pt x="69956" y="24018"/>
                  </a:cubicBezTo>
                  <a:cubicBezTo>
                    <a:pt x="84136" y="24018"/>
                    <a:pt x="88220" y="37660"/>
                    <a:pt x="89634" y="48649"/>
                  </a:cubicBezTo>
                  <a:cubicBezTo>
                    <a:pt x="90699" y="56271"/>
                    <a:pt x="90341" y="68855"/>
                    <a:pt x="91231" y="782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1DAEBEC9-42C8-4B26-80E4-C86D3F56486B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8347280" y="-15064127"/>
              <a:ext cx="127107" cy="203260"/>
            </a:xfrm>
            <a:custGeom>
              <a:avLst/>
              <a:gdLst>
                <a:gd name="connsiteX0" fmla="*/ 67684 w 127106"/>
                <a:gd name="connsiteY0" fmla="*/ 21842 h 203260"/>
                <a:gd name="connsiteX1" fmla="*/ 64395 w 127106"/>
                <a:gd name="connsiteY1" fmla="*/ 19056 h 203260"/>
                <a:gd name="connsiteX2" fmla="*/ 33501 w 127106"/>
                <a:gd name="connsiteY2" fmla="*/ 21588 h 203260"/>
                <a:gd name="connsiteX3" fmla="*/ 28686 w 127106"/>
                <a:gd name="connsiteY3" fmla="*/ 26647 h 203260"/>
                <a:gd name="connsiteX4" fmla="*/ 34764 w 127106"/>
                <a:gd name="connsiteY4" fmla="*/ 29688 h 203260"/>
                <a:gd name="connsiteX5" fmla="*/ 47427 w 127106"/>
                <a:gd name="connsiteY5" fmla="*/ 33991 h 203260"/>
                <a:gd name="connsiteX6" fmla="*/ 43884 w 127106"/>
                <a:gd name="connsiteY6" fmla="*/ 49680 h 203260"/>
                <a:gd name="connsiteX7" fmla="*/ 23118 w 127106"/>
                <a:gd name="connsiteY7" fmla="*/ 132191 h 203260"/>
                <a:gd name="connsiteX8" fmla="*/ 19066 w 127106"/>
                <a:gd name="connsiteY8" fmla="*/ 157749 h 203260"/>
                <a:gd name="connsiteX9" fmla="*/ 51224 w 127106"/>
                <a:gd name="connsiteY9" fmla="*/ 197488 h 203260"/>
                <a:gd name="connsiteX10" fmla="*/ 112251 w 127106"/>
                <a:gd name="connsiteY10" fmla="*/ 123330 h 203260"/>
                <a:gd name="connsiteX11" fmla="*/ 78576 w 127106"/>
                <a:gd name="connsiteY11" fmla="*/ 82837 h 203260"/>
                <a:gd name="connsiteX12" fmla="*/ 48952 w 127106"/>
                <a:gd name="connsiteY12" fmla="*/ 98017 h 203260"/>
                <a:gd name="connsiteX13" fmla="*/ 67684 w 127106"/>
                <a:gd name="connsiteY13" fmla="*/ 21842 h 203260"/>
                <a:gd name="connsiteX14" fmla="*/ 43884 w 127106"/>
                <a:gd name="connsiteY14" fmla="*/ 117510 h 203260"/>
                <a:gd name="connsiteX15" fmla="*/ 47681 w 127106"/>
                <a:gd name="connsiteY15" fmla="*/ 108649 h 203260"/>
                <a:gd name="connsiteX16" fmla="*/ 78067 w 127106"/>
                <a:gd name="connsiteY16" fmla="*/ 88402 h 203260"/>
                <a:gd name="connsiteX17" fmla="*/ 94019 w 127106"/>
                <a:gd name="connsiteY17" fmla="*/ 112189 h 203260"/>
                <a:gd name="connsiteX18" fmla="*/ 81110 w 127106"/>
                <a:gd name="connsiteY18" fmla="*/ 165847 h 203260"/>
                <a:gd name="connsiteX19" fmla="*/ 51224 w 127106"/>
                <a:gd name="connsiteY19" fmla="*/ 191913 h 203260"/>
                <a:gd name="connsiteX20" fmla="*/ 34263 w 127106"/>
                <a:gd name="connsiteY20" fmla="*/ 166356 h 203260"/>
                <a:gd name="connsiteX21" fmla="*/ 38315 w 127106"/>
                <a:gd name="connsiteY21" fmla="*/ 140790 h 203260"/>
                <a:gd name="connsiteX22" fmla="*/ 43884 w 127106"/>
                <a:gd name="connsiteY22" fmla="*/ 1175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203260">
                  <a:moveTo>
                    <a:pt x="67684" y="21842"/>
                  </a:moveTo>
                  <a:cubicBezTo>
                    <a:pt x="67684" y="21588"/>
                    <a:pt x="67684" y="19056"/>
                    <a:pt x="64395" y="19056"/>
                  </a:cubicBezTo>
                  <a:cubicBezTo>
                    <a:pt x="58572" y="19056"/>
                    <a:pt x="40086" y="21079"/>
                    <a:pt x="33501" y="21588"/>
                  </a:cubicBezTo>
                  <a:cubicBezTo>
                    <a:pt x="31475" y="21842"/>
                    <a:pt x="28686" y="22097"/>
                    <a:pt x="28686" y="26647"/>
                  </a:cubicBezTo>
                  <a:cubicBezTo>
                    <a:pt x="28686" y="29688"/>
                    <a:pt x="30966" y="29688"/>
                    <a:pt x="34764" y="29688"/>
                  </a:cubicBezTo>
                  <a:cubicBezTo>
                    <a:pt x="46926" y="29688"/>
                    <a:pt x="47427" y="31457"/>
                    <a:pt x="47427" y="33991"/>
                  </a:cubicBezTo>
                  <a:cubicBezTo>
                    <a:pt x="47427" y="35760"/>
                    <a:pt x="45147" y="44367"/>
                    <a:pt x="43884" y="49680"/>
                  </a:cubicBezTo>
                  <a:lnTo>
                    <a:pt x="23118" y="132191"/>
                  </a:lnTo>
                  <a:cubicBezTo>
                    <a:pt x="20083" y="144839"/>
                    <a:pt x="19066" y="148888"/>
                    <a:pt x="19066" y="157749"/>
                  </a:cubicBezTo>
                  <a:cubicBezTo>
                    <a:pt x="19066" y="181790"/>
                    <a:pt x="32492" y="197488"/>
                    <a:pt x="51224" y="197488"/>
                  </a:cubicBezTo>
                  <a:cubicBezTo>
                    <a:pt x="81110" y="197488"/>
                    <a:pt x="112251" y="159774"/>
                    <a:pt x="112251" y="123330"/>
                  </a:cubicBezTo>
                  <a:cubicBezTo>
                    <a:pt x="112251" y="100297"/>
                    <a:pt x="98834" y="82837"/>
                    <a:pt x="78576" y="82837"/>
                  </a:cubicBezTo>
                  <a:cubicBezTo>
                    <a:pt x="66930" y="82837"/>
                    <a:pt x="56547" y="90173"/>
                    <a:pt x="48952" y="98017"/>
                  </a:cubicBezTo>
                  <a:lnTo>
                    <a:pt x="67684" y="21842"/>
                  </a:lnTo>
                  <a:close/>
                  <a:moveTo>
                    <a:pt x="43884" y="117510"/>
                  </a:moveTo>
                  <a:cubicBezTo>
                    <a:pt x="45401" y="111944"/>
                    <a:pt x="45401" y="111436"/>
                    <a:pt x="47681" y="108649"/>
                  </a:cubicBezTo>
                  <a:cubicBezTo>
                    <a:pt x="60090" y="92197"/>
                    <a:pt x="71482" y="88402"/>
                    <a:pt x="78067" y="88402"/>
                  </a:cubicBezTo>
                  <a:cubicBezTo>
                    <a:pt x="87187" y="88402"/>
                    <a:pt x="94019" y="95993"/>
                    <a:pt x="94019" y="112189"/>
                  </a:cubicBezTo>
                  <a:cubicBezTo>
                    <a:pt x="94019" y="127125"/>
                    <a:pt x="85670" y="156232"/>
                    <a:pt x="81110" y="165847"/>
                  </a:cubicBezTo>
                  <a:cubicBezTo>
                    <a:pt x="72753" y="182807"/>
                    <a:pt x="61106" y="191913"/>
                    <a:pt x="51224" y="191913"/>
                  </a:cubicBezTo>
                  <a:cubicBezTo>
                    <a:pt x="42620" y="191913"/>
                    <a:pt x="34263" y="185086"/>
                    <a:pt x="34263" y="166356"/>
                  </a:cubicBezTo>
                  <a:cubicBezTo>
                    <a:pt x="34263" y="161544"/>
                    <a:pt x="34263" y="156741"/>
                    <a:pt x="38315" y="140790"/>
                  </a:cubicBezTo>
                  <a:lnTo>
                    <a:pt x="43884" y="1175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DF779C78-F80D-4F11-BC87-E775EBF9E1D1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>
              <a:off x="8457712" y="-15134893"/>
              <a:ext cx="101685" cy="177853"/>
            </a:xfrm>
            <a:custGeom>
              <a:avLst/>
              <a:gdLst>
                <a:gd name="connsiteX0" fmla="*/ 53996 w 101685"/>
                <a:gd name="connsiteY0" fmla="*/ 69736 h 177852"/>
                <a:gd name="connsiteX1" fmla="*/ 63744 w 101685"/>
                <a:gd name="connsiteY1" fmla="*/ 71690 h 177852"/>
                <a:gd name="connsiteX2" fmla="*/ 77042 w 101685"/>
                <a:gd name="connsiteY2" fmla="*/ 74349 h 177852"/>
                <a:gd name="connsiteX3" fmla="*/ 84669 w 101685"/>
                <a:gd name="connsiteY3" fmla="*/ 67433 h 177852"/>
                <a:gd name="connsiteX4" fmla="*/ 77042 w 101685"/>
                <a:gd name="connsiteY4" fmla="*/ 60526 h 177852"/>
                <a:gd name="connsiteX5" fmla="*/ 63744 w 101685"/>
                <a:gd name="connsiteY5" fmla="*/ 63178 h 177852"/>
                <a:gd name="connsiteX6" fmla="*/ 53996 w 101685"/>
                <a:gd name="connsiteY6" fmla="*/ 65130 h 177852"/>
                <a:gd name="connsiteX7" fmla="*/ 56475 w 101685"/>
                <a:gd name="connsiteY7" fmla="*/ 45988 h 177852"/>
                <a:gd name="connsiteX8" fmla="*/ 58779 w 101685"/>
                <a:gd name="connsiteY8" fmla="*/ 27202 h 177852"/>
                <a:gd name="connsiteX9" fmla="*/ 51867 w 101685"/>
                <a:gd name="connsiteY9" fmla="*/ 19056 h 177852"/>
                <a:gd name="connsiteX10" fmla="*/ 44948 w 101685"/>
                <a:gd name="connsiteY10" fmla="*/ 27202 h 177852"/>
                <a:gd name="connsiteX11" fmla="*/ 47435 w 101685"/>
                <a:gd name="connsiteY11" fmla="*/ 47942 h 177852"/>
                <a:gd name="connsiteX12" fmla="*/ 49738 w 101685"/>
                <a:gd name="connsiteY12" fmla="*/ 65130 h 177852"/>
                <a:gd name="connsiteX13" fmla="*/ 39983 w 101685"/>
                <a:gd name="connsiteY13" fmla="*/ 63178 h 177852"/>
                <a:gd name="connsiteX14" fmla="*/ 26684 w 101685"/>
                <a:gd name="connsiteY14" fmla="*/ 60526 h 177852"/>
                <a:gd name="connsiteX15" fmla="*/ 19066 w 101685"/>
                <a:gd name="connsiteY15" fmla="*/ 67433 h 177852"/>
                <a:gd name="connsiteX16" fmla="*/ 26684 w 101685"/>
                <a:gd name="connsiteY16" fmla="*/ 74349 h 177852"/>
                <a:gd name="connsiteX17" fmla="*/ 39983 w 101685"/>
                <a:gd name="connsiteY17" fmla="*/ 71690 h 177852"/>
                <a:gd name="connsiteX18" fmla="*/ 49738 w 101685"/>
                <a:gd name="connsiteY18" fmla="*/ 69736 h 177852"/>
                <a:gd name="connsiteX19" fmla="*/ 47260 w 101685"/>
                <a:gd name="connsiteY19" fmla="*/ 83559 h 177852"/>
                <a:gd name="connsiteX20" fmla="*/ 44948 w 101685"/>
                <a:gd name="connsiteY20" fmla="*/ 105005 h 177852"/>
                <a:gd name="connsiteX21" fmla="*/ 48849 w 101685"/>
                <a:gd name="connsiteY21" fmla="*/ 179084 h 177852"/>
                <a:gd name="connsiteX22" fmla="*/ 51867 w 101685"/>
                <a:gd name="connsiteY22" fmla="*/ 181736 h 177852"/>
                <a:gd name="connsiteX23" fmla="*/ 55061 w 101685"/>
                <a:gd name="connsiteY23" fmla="*/ 178194 h 177852"/>
                <a:gd name="connsiteX24" fmla="*/ 57182 w 101685"/>
                <a:gd name="connsiteY24" fmla="*/ 151786 h 177852"/>
                <a:gd name="connsiteX25" fmla="*/ 58779 w 101685"/>
                <a:gd name="connsiteY25" fmla="*/ 105005 h 177852"/>
                <a:gd name="connsiteX26" fmla="*/ 56300 w 101685"/>
                <a:gd name="connsiteY26" fmla="*/ 83210 h 177852"/>
                <a:gd name="connsiteX27" fmla="*/ 53996 w 101685"/>
                <a:gd name="connsiteY27" fmla="*/ 697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85" h="177852">
                  <a:moveTo>
                    <a:pt x="53996" y="69736"/>
                  </a:moveTo>
                  <a:cubicBezTo>
                    <a:pt x="56650" y="70093"/>
                    <a:pt x="58429" y="70268"/>
                    <a:pt x="63744" y="71690"/>
                  </a:cubicBezTo>
                  <a:cubicBezTo>
                    <a:pt x="69424" y="73286"/>
                    <a:pt x="73674" y="74349"/>
                    <a:pt x="77042" y="74349"/>
                  </a:cubicBezTo>
                  <a:cubicBezTo>
                    <a:pt x="83962" y="74349"/>
                    <a:pt x="84669" y="69029"/>
                    <a:pt x="84669" y="67433"/>
                  </a:cubicBezTo>
                  <a:cubicBezTo>
                    <a:pt x="84669" y="66020"/>
                    <a:pt x="83962" y="60526"/>
                    <a:pt x="77042" y="60526"/>
                  </a:cubicBezTo>
                  <a:cubicBezTo>
                    <a:pt x="73674" y="60526"/>
                    <a:pt x="69424" y="61590"/>
                    <a:pt x="63744" y="63178"/>
                  </a:cubicBezTo>
                  <a:cubicBezTo>
                    <a:pt x="58429" y="64598"/>
                    <a:pt x="56650" y="64773"/>
                    <a:pt x="53996" y="65130"/>
                  </a:cubicBezTo>
                  <a:cubicBezTo>
                    <a:pt x="54346" y="58930"/>
                    <a:pt x="55593" y="51482"/>
                    <a:pt x="56475" y="45988"/>
                  </a:cubicBezTo>
                  <a:cubicBezTo>
                    <a:pt x="57182" y="42447"/>
                    <a:pt x="58779" y="33411"/>
                    <a:pt x="58779" y="27202"/>
                  </a:cubicBezTo>
                  <a:cubicBezTo>
                    <a:pt x="58779" y="21890"/>
                    <a:pt x="56300" y="19056"/>
                    <a:pt x="51867" y="19056"/>
                  </a:cubicBezTo>
                  <a:cubicBezTo>
                    <a:pt x="48141" y="19056"/>
                    <a:pt x="44948" y="21000"/>
                    <a:pt x="44948" y="27202"/>
                  </a:cubicBezTo>
                  <a:cubicBezTo>
                    <a:pt x="44948" y="33054"/>
                    <a:pt x="46370" y="41914"/>
                    <a:pt x="47435" y="47942"/>
                  </a:cubicBezTo>
                  <a:cubicBezTo>
                    <a:pt x="47784" y="49886"/>
                    <a:pt x="49381" y="58572"/>
                    <a:pt x="49738" y="65130"/>
                  </a:cubicBezTo>
                  <a:cubicBezTo>
                    <a:pt x="47077" y="64773"/>
                    <a:pt x="45305" y="64598"/>
                    <a:pt x="39983" y="63178"/>
                  </a:cubicBezTo>
                  <a:cubicBezTo>
                    <a:pt x="34311" y="61590"/>
                    <a:pt x="30052" y="60526"/>
                    <a:pt x="26684" y="60526"/>
                  </a:cubicBezTo>
                  <a:cubicBezTo>
                    <a:pt x="19773" y="60526"/>
                    <a:pt x="19066" y="65837"/>
                    <a:pt x="19066" y="67433"/>
                  </a:cubicBezTo>
                  <a:cubicBezTo>
                    <a:pt x="19066" y="68855"/>
                    <a:pt x="19773" y="74349"/>
                    <a:pt x="26684" y="74349"/>
                  </a:cubicBezTo>
                  <a:cubicBezTo>
                    <a:pt x="30052" y="74349"/>
                    <a:pt x="34311" y="73286"/>
                    <a:pt x="39983" y="71690"/>
                  </a:cubicBezTo>
                  <a:cubicBezTo>
                    <a:pt x="45305" y="70268"/>
                    <a:pt x="47077" y="70093"/>
                    <a:pt x="49738" y="69736"/>
                  </a:cubicBezTo>
                  <a:cubicBezTo>
                    <a:pt x="49381" y="74166"/>
                    <a:pt x="48141" y="79836"/>
                    <a:pt x="47260" y="83559"/>
                  </a:cubicBezTo>
                  <a:cubicBezTo>
                    <a:pt x="44948" y="94548"/>
                    <a:pt x="44948" y="95787"/>
                    <a:pt x="44948" y="105005"/>
                  </a:cubicBezTo>
                  <a:cubicBezTo>
                    <a:pt x="44948" y="139210"/>
                    <a:pt x="48316" y="175534"/>
                    <a:pt x="48849" y="179084"/>
                  </a:cubicBezTo>
                  <a:cubicBezTo>
                    <a:pt x="49031" y="180680"/>
                    <a:pt x="49381" y="181736"/>
                    <a:pt x="51867" y="181736"/>
                  </a:cubicBezTo>
                  <a:cubicBezTo>
                    <a:pt x="54529" y="181736"/>
                    <a:pt x="54703" y="180680"/>
                    <a:pt x="55061" y="178194"/>
                  </a:cubicBezTo>
                  <a:cubicBezTo>
                    <a:pt x="55061" y="178020"/>
                    <a:pt x="56475" y="162600"/>
                    <a:pt x="57182" y="151786"/>
                  </a:cubicBezTo>
                  <a:cubicBezTo>
                    <a:pt x="58072" y="136192"/>
                    <a:pt x="58779" y="120599"/>
                    <a:pt x="58779" y="105005"/>
                  </a:cubicBezTo>
                  <a:cubicBezTo>
                    <a:pt x="58779" y="95787"/>
                    <a:pt x="58779" y="94548"/>
                    <a:pt x="56300" y="83210"/>
                  </a:cubicBezTo>
                  <a:cubicBezTo>
                    <a:pt x="55942" y="81256"/>
                    <a:pt x="54346" y="74166"/>
                    <a:pt x="53996" y="69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00184E92-B093-47FE-B40B-DCEA6DD8E748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>
              <a:off x="8505127" y="-14935443"/>
              <a:ext cx="50843" cy="50815"/>
            </a:xfrm>
            <a:custGeom>
              <a:avLst/>
              <a:gdLst>
                <a:gd name="connsiteX0" fmla="*/ 39284 w 50842"/>
                <a:gd name="connsiteY0" fmla="*/ 29339 h 50815"/>
                <a:gd name="connsiteX1" fmla="*/ 29179 w 50842"/>
                <a:gd name="connsiteY1" fmla="*/ 19056 h 50815"/>
                <a:gd name="connsiteX2" fmla="*/ 19066 w 50842"/>
                <a:gd name="connsiteY2" fmla="*/ 29163 h 50815"/>
                <a:gd name="connsiteX3" fmla="*/ 29179 w 50842"/>
                <a:gd name="connsiteY3" fmla="*/ 39437 h 50815"/>
                <a:gd name="connsiteX4" fmla="*/ 39284 w 50842"/>
                <a:gd name="connsiteY4" fmla="*/ 29339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39284" y="29339"/>
                  </a:moveTo>
                  <a:cubicBezTo>
                    <a:pt x="39284" y="23669"/>
                    <a:pt x="34851" y="19056"/>
                    <a:pt x="29179" y="19056"/>
                  </a:cubicBezTo>
                  <a:cubicBezTo>
                    <a:pt x="23149" y="19056"/>
                    <a:pt x="19066" y="24018"/>
                    <a:pt x="19066" y="29163"/>
                  </a:cubicBezTo>
                  <a:cubicBezTo>
                    <a:pt x="19066" y="34833"/>
                    <a:pt x="23499" y="39437"/>
                    <a:pt x="29179" y="39437"/>
                  </a:cubicBezTo>
                  <a:cubicBezTo>
                    <a:pt x="35201" y="39437"/>
                    <a:pt x="39284" y="34475"/>
                    <a:pt x="39284" y="293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E7BDE6DF-2C7C-41E6-AAB0-F5FB7384C784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>
              <a:off x="8455050" y="-14894148"/>
              <a:ext cx="127107" cy="101630"/>
            </a:xfrm>
            <a:custGeom>
              <a:avLst/>
              <a:gdLst>
                <a:gd name="connsiteX0" fmla="*/ 105061 w 127106"/>
                <a:gd name="connsiteY0" fmla="*/ 72222 h 101630"/>
                <a:gd name="connsiteX1" fmla="*/ 127933 w 127106"/>
                <a:gd name="connsiteY1" fmla="*/ 29863 h 101630"/>
                <a:gd name="connsiteX2" fmla="*/ 124922 w 127106"/>
                <a:gd name="connsiteY2" fmla="*/ 27560 h 101630"/>
                <a:gd name="connsiteX3" fmla="*/ 121196 w 127106"/>
                <a:gd name="connsiteY3" fmla="*/ 31990 h 101630"/>
                <a:gd name="connsiteX4" fmla="*/ 104704 w 127106"/>
                <a:gd name="connsiteY4" fmla="*/ 64068 h 101630"/>
                <a:gd name="connsiteX5" fmla="*/ 103822 w 127106"/>
                <a:gd name="connsiteY5" fmla="*/ 47942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0 w 127106"/>
                <a:gd name="connsiteY9" fmla="*/ 83917 h 101630"/>
                <a:gd name="connsiteX10" fmla="*/ 110917 w 127106"/>
                <a:gd name="connsiteY10" fmla="*/ 98978 h 101630"/>
                <a:gd name="connsiteX11" fmla="*/ 127583 w 127106"/>
                <a:gd name="connsiteY11" fmla="*/ 86577 h 101630"/>
                <a:gd name="connsiteX12" fmla="*/ 124564 w 127106"/>
                <a:gd name="connsiteY12" fmla="*/ 84449 h 101630"/>
                <a:gd name="connsiteX13" fmla="*/ 121554 w 127106"/>
                <a:gd name="connsiteY13" fmla="*/ 86220 h 101630"/>
                <a:gd name="connsiteX14" fmla="*/ 111448 w 127106"/>
                <a:gd name="connsiteY14" fmla="*/ 94016 h 101630"/>
                <a:gd name="connsiteX15" fmla="*/ 105061 w 127106"/>
                <a:gd name="connsiteY15" fmla="*/ 72222 h 101630"/>
                <a:gd name="connsiteX16" fmla="*/ 91231 w 127106"/>
                <a:gd name="connsiteY16" fmla="*/ 78248 h 101630"/>
                <a:gd name="connsiteX17" fmla="*/ 52042 w 127106"/>
                <a:gd name="connsiteY17" fmla="*/ 94016 h 101630"/>
                <a:gd name="connsiteX18" fmla="*/ 33779 w 127106"/>
                <a:gd name="connsiteY18" fmla="*/ 74349 h 101630"/>
                <a:gd name="connsiteX19" fmla="*/ 45488 w 127106"/>
                <a:gd name="connsiteY19" fmla="*/ 37660 h 101630"/>
                <a:gd name="connsiteX20" fmla="*/ 69956 w 127106"/>
                <a:gd name="connsiteY20" fmla="*/ 24018 h 101630"/>
                <a:gd name="connsiteX21" fmla="*/ 89634 w 127106"/>
                <a:gd name="connsiteY21" fmla="*/ 48649 h 101630"/>
                <a:gd name="connsiteX22" fmla="*/ 91231 w 127106"/>
                <a:gd name="connsiteY22" fmla="*/ 78248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1" y="72222"/>
                  </a:moveTo>
                  <a:cubicBezTo>
                    <a:pt x="121371" y="55381"/>
                    <a:pt x="127933" y="31815"/>
                    <a:pt x="127933" y="29863"/>
                  </a:cubicBezTo>
                  <a:cubicBezTo>
                    <a:pt x="127933" y="27560"/>
                    <a:pt x="125804" y="27560"/>
                    <a:pt x="124922" y="27560"/>
                  </a:cubicBezTo>
                  <a:cubicBezTo>
                    <a:pt x="122435" y="27560"/>
                    <a:pt x="122435" y="28092"/>
                    <a:pt x="121196" y="31990"/>
                  </a:cubicBezTo>
                  <a:cubicBezTo>
                    <a:pt x="118003" y="43686"/>
                    <a:pt x="112156" y="54500"/>
                    <a:pt x="104704" y="64068"/>
                  </a:cubicBezTo>
                  <a:cubicBezTo>
                    <a:pt x="104529" y="61408"/>
                    <a:pt x="104172" y="49537"/>
                    <a:pt x="103822" y="47942"/>
                  </a:cubicBezTo>
                  <a:cubicBezTo>
                    <a:pt x="101161" y="30395"/>
                    <a:pt x="87862" y="19056"/>
                    <a:pt x="70131" y="19056"/>
                  </a:cubicBezTo>
                  <a:cubicBezTo>
                    <a:pt x="44066" y="19056"/>
                    <a:pt x="19066" y="43336"/>
                    <a:pt x="19066" y="68148"/>
                  </a:cubicBezTo>
                  <a:cubicBezTo>
                    <a:pt x="19066" y="84449"/>
                    <a:pt x="30942" y="98978"/>
                    <a:pt x="51510" y="98978"/>
                  </a:cubicBezTo>
                  <a:cubicBezTo>
                    <a:pt x="67827" y="98978"/>
                    <a:pt x="82540" y="91539"/>
                    <a:pt x="92470" y="83917"/>
                  </a:cubicBezTo>
                  <a:cubicBezTo>
                    <a:pt x="96553" y="96851"/>
                    <a:pt x="105594" y="98978"/>
                    <a:pt x="110917" y="98978"/>
                  </a:cubicBezTo>
                  <a:cubicBezTo>
                    <a:pt x="121196" y="98978"/>
                    <a:pt x="127583" y="90300"/>
                    <a:pt x="127583" y="86577"/>
                  </a:cubicBezTo>
                  <a:cubicBezTo>
                    <a:pt x="127583" y="84449"/>
                    <a:pt x="125454" y="84449"/>
                    <a:pt x="124564" y="84449"/>
                  </a:cubicBezTo>
                  <a:cubicBezTo>
                    <a:pt x="122261" y="84449"/>
                    <a:pt x="121903" y="85155"/>
                    <a:pt x="121554" y="86220"/>
                  </a:cubicBezTo>
                  <a:cubicBezTo>
                    <a:pt x="119067" y="92952"/>
                    <a:pt x="113570" y="94016"/>
                    <a:pt x="111448" y="94016"/>
                  </a:cubicBezTo>
                  <a:cubicBezTo>
                    <a:pt x="108962" y="94016"/>
                    <a:pt x="105951" y="94016"/>
                    <a:pt x="105061" y="72222"/>
                  </a:cubicBezTo>
                  <a:close/>
                  <a:moveTo>
                    <a:pt x="91231" y="78248"/>
                  </a:moveTo>
                  <a:cubicBezTo>
                    <a:pt x="73857" y="92420"/>
                    <a:pt x="58787" y="94016"/>
                    <a:pt x="52042" y="94016"/>
                  </a:cubicBezTo>
                  <a:cubicBezTo>
                    <a:pt x="40340" y="94016"/>
                    <a:pt x="33779" y="86220"/>
                    <a:pt x="33779" y="74349"/>
                  </a:cubicBezTo>
                  <a:cubicBezTo>
                    <a:pt x="33779" y="69204"/>
                    <a:pt x="36265" y="49894"/>
                    <a:pt x="45488" y="37660"/>
                  </a:cubicBezTo>
                  <a:cubicBezTo>
                    <a:pt x="53639" y="27028"/>
                    <a:pt x="63744" y="24018"/>
                    <a:pt x="69956" y="24018"/>
                  </a:cubicBezTo>
                  <a:cubicBezTo>
                    <a:pt x="84136" y="24018"/>
                    <a:pt x="88220" y="37660"/>
                    <a:pt x="89634" y="48649"/>
                  </a:cubicBezTo>
                  <a:cubicBezTo>
                    <a:pt x="90699" y="56271"/>
                    <a:pt x="90341" y="68855"/>
                    <a:pt x="91231" y="782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98495396-4EE7-476F-AB76-B21C13C9CAA1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>
              <a:off x="8610174" y="-14915311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2 w 50842"/>
                <a:gd name="connsiteY1" fmla="*/ 19056 h 101630"/>
                <a:gd name="connsiteX2" fmla="*/ 19066 w 50842"/>
                <a:gd name="connsiteY2" fmla="*/ 32474 h 101630"/>
                <a:gd name="connsiteX3" fmla="*/ 32492 w 50842"/>
                <a:gd name="connsiteY3" fmla="*/ 45885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6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2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5"/>
                    <a:pt x="32492" y="45885"/>
                  </a:cubicBezTo>
                  <a:cubicBezTo>
                    <a:pt x="35526" y="45885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6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8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167A835B-FB4A-48E8-AAFE-93334E5EEB72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>
              <a:off x="8711128" y="-15000346"/>
              <a:ext cx="152528" cy="152445"/>
            </a:xfrm>
            <a:custGeom>
              <a:avLst/>
              <a:gdLst>
                <a:gd name="connsiteX0" fmla="*/ 103393 w 152528"/>
                <a:gd name="connsiteY0" fmla="*/ 35253 h 152445"/>
                <a:gd name="connsiteX1" fmla="*/ 80093 w 152528"/>
                <a:gd name="connsiteY1" fmla="*/ 19056 h 152445"/>
                <a:gd name="connsiteX2" fmla="*/ 19066 w 152528"/>
                <a:gd name="connsiteY2" fmla="*/ 93205 h 152445"/>
                <a:gd name="connsiteX3" fmla="*/ 52749 w 152528"/>
                <a:gd name="connsiteY3" fmla="*/ 133708 h 152445"/>
                <a:gd name="connsiteX4" fmla="*/ 85662 w 152528"/>
                <a:gd name="connsiteY4" fmla="*/ 114723 h 152445"/>
                <a:gd name="connsiteX5" fmla="*/ 108708 w 152528"/>
                <a:gd name="connsiteY5" fmla="*/ 133708 h 152445"/>
                <a:gd name="connsiteX6" fmla="*/ 127448 w 152528"/>
                <a:gd name="connsiteY6" fmla="*/ 119780 h 152445"/>
                <a:gd name="connsiteX7" fmla="*/ 135043 w 152528"/>
                <a:gd name="connsiteY7" fmla="*/ 94729 h 152445"/>
                <a:gd name="connsiteX8" fmla="*/ 132008 w 152528"/>
                <a:gd name="connsiteY8" fmla="*/ 92197 h 152445"/>
                <a:gd name="connsiteX9" fmla="*/ 128457 w 152528"/>
                <a:gd name="connsiteY9" fmla="*/ 96755 h 152445"/>
                <a:gd name="connsiteX10" fmla="*/ 109216 w 152528"/>
                <a:gd name="connsiteY10" fmla="*/ 128133 h 152445"/>
                <a:gd name="connsiteX11" fmla="*/ 101622 w 152528"/>
                <a:gd name="connsiteY11" fmla="*/ 116493 h 152445"/>
                <a:gd name="connsiteX12" fmla="*/ 104910 w 152528"/>
                <a:gd name="connsiteY12" fmla="*/ 97763 h 152445"/>
                <a:gd name="connsiteX13" fmla="*/ 110479 w 152528"/>
                <a:gd name="connsiteY13" fmla="*/ 74984 h 152445"/>
                <a:gd name="connsiteX14" fmla="*/ 119599 w 152528"/>
                <a:gd name="connsiteY14" fmla="*/ 39557 h 152445"/>
                <a:gd name="connsiteX15" fmla="*/ 121371 w 152528"/>
                <a:gd name="connsiteY15" fmla="*/ 30950 h 152445"/>
                <a:gd name="connsiteX16" fmla="*/ 114023 w 152528"/>
                <a:gd name="connsiteY16" fmla="*/ 24113 h 152445"/>
                <a:gd name="connsiteX17" fmla="*/ 103393 w 152528"/>
                <a:gd name="connsiteY17" fmla="*/ 35253 h 152445"/>
                <a:gd name="connsiteX18" fmla="*/ 86933 w 152528"/>
                <a:gd name="connsiteY18" fmla="*/ 100804 h 152445"/>
                <a:gd name="connsiteX19" fmla="*/ 81865 w 152528"/>
                <a:gd name="connsiteY19" fmla="*/ 110166 h 152445"/>
                <a:gd name="connsiteX20" fmla="*/ 53250 w 152528"/>
                <a:gd name="connsiteY20" fmla="*/ 128133 h 152445"/>
                <a:gd name="connsiteX21" fmla="*/ 37044 w 152528"/>
                <a:gd name="connsiteY21" fmla="*/ 104346 h 152445"/>
                <a:gd name="connsiteX22" fmla="*/ 50970 w 152528"/>
                <a:gd name="connsiteY22" fmla="*/ 48917 h 152445"/>
                <a:gd name="connsiteX23" fmla="*/ 80347 w 152528"/>
                <a:gd name="connsiteY23" fmla="*/ 24621 h 152445"/>
                <a:gd name="connsiteX24" fmla="*/ 100351 w 152528"/>
                <a:gd name="connsiteY24" fmla="*/ 46893 h 152445"/>
                <a:gd name="connsiteX25" fmla="*/ 99596 w 152528"/>
                <a:gd name="connsiteY25" fmla="*/ 51197 h 152445"/>
                <a:gd name="connsiteX26" fmla="*/ 86933 w 152528"/>
                <a:gd name="connsiteY26" fmla="*/ 100804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2528" h="152445">
                  <a:moveTo>
                    <a:pt x="103393" y="35253"/>
                  </a:moveTo>
                  <a:cubicBezTo>
                    <a:pt x="98833" y="25891"/>
                    <a:pt x="91493" y="19056"/>
                    <a:pt x="80093" y="19056"/>
                  </a:cubicBezTo>
                  <a:cubicBezTo>
                    <a:pt x="50469" y="19056"/>
                    <a:pt x="19066" y="56261"/>
                    <a:pt x="19066" y="93205"/>
                  </a:cubicBezTo>
                  <a:cubicBezTo>
                    <a:pt x="19066" y="117001"/>
                    <a:pt x="32992" y="133708"/>
                    <a:pt x="52749" y="133708"/>
                  </a:cubicBezTo>
                  <a:cubicBezTo>
                    <a:pt x="57809" y="133708"/>
                    <a:pt x="70473" y="132690"/>
                    <a:pt x="85662" y="114723"/>
                  </a:cubicBezTo>
                  <a:cubicBezTo>
                    <a:pt x="87688" y="125354"/>
                    <a:pt x="96553" y="133708"/>
                    <a:pt x="108708" y="133708"/>
                  </a:cubicBezTo>
                  <a:cubicBezTo>
                    <a:pt x="117574" y="133708"/>
                    <a:pt x="123396" y="127880"/>
                    <a:pt x="127448" y="119780"/>
                  </a:cubicBezTo>
                  <a:cubicBezTo>
                    <a:pt x="131754" y="110674"/>
                    <a:pt x="135043" y="95230"/>
                    <a:pt x="135043" y="94729"/>
                  </a:cubicBezTo>
                  <a:cubicBezTo>
                    <a:pt x="135043" y="92197"/>
                    <a:pt x="132763" y="92197"/>
                    <a:pt x="132008" y="92197"/>
                  </a:cubicBezTo>
                  <a:cubicBezTo>
                    <a:pt x="129474" y="92197"/>
                    <a:pt x="129220" y="93205"/>
                    <a:pt x="128457" y="96755"/>
                  </a:cubicBezTo>
                  <a:cubicBezTo>
                    <a:pt x="124159" y="113207"/>
                    <a:pt x="119599" y="128133"/>
                    <a:pt x="109216" y="128133"/>
                  </a:cubicBezTo>
                  <a:cubicBezTo>
                    <a:pt x="102377" y="128133"/>
                    <a:pt x="101622" y="121559"/>
                    <a:pt x="101622" y="116493"/>
                  </a:cubicBezTo>
                  <a:cubicBezTo>
                    <a:pt x="101622" y="110927"/>
                    <a:pt x="102122" y="108903"/>
                    <a:pt x="104910" y="97763"/>
                  </a:cubicBezTo>
                  <a:cubicBezTo>
                    <a:pt x="107699" y="87132"/>
                    <a:pt x="108199" y="84608"/>
                    <a:pt x="110479" y="74984"/>
                  </a:cubicBezTo>
                  <a:lnTo>
                    <a:pt x="119599" y="39557"/>
                  </a:lnTo>
                  <a:cubicBezTo>
                    <a:pt x="121371" y="32467"/>
                    <a:pt x="121371" y="31966"/>
                    <a:pt x="121371" y="30950"/>
                  </a:cubicBezTo>
                  <a:cubicBezTo>
                    <a:pt x="121371" y="26647"/>
                    <a:pt x="118328" y="24113"/>
                    <a:pt x="114023" y="24113"/>
                  </a:cubicBezTo>
                  <a:cubicBezTo>
                    <a:pt x="107945" y="24113"/>
                    <a:pt x="104148" y="29686"/>
                    <a:pt x="103393" y="35253"/>
                  </a:cubicBezTo>
                  <a:close/>
                  <a:moveTo>
                    <a:pt x="86933" y="100804"/>
                  </a:moveTo>
                  <a:cubicBezTo>
                    <a:pt x="85662" y="105361"/>
                    <a:pt x="85662" y="105862"/>
                    <a:pt x="81865" y="110166"/>
                  </a:cubicBezTo>
                  <a:cubicBezTo>
                    <a:pt x="70727" y="124084"/>
                    <a:pt x="60344" y="128133"/>
                    <a:pt x="53250" y="128133"/>
                  </a:cubicBezTo>
                  <a:cubicBezTo>
                    <a:pt x="40587" y="128133"/>
                    <a:pt x="37044" y="114215"/>
                    <a:pt x="37044" y="104346"/>
                  </a:cubicBezTo>
                  <a:cubicBezTo>
                    <a:pt x="37044" y="91690"/>
                    <a:pt x="45147" y="60557"/>
                    <a:pt x="50970" y="48917"/>
                  </a:cubicBezTo>
                  <a:cubicBezTo>
                    <a:pt x="58826" y="33991"/>
                    <a:pt x="70219" y="24621"/>
                    <a:pt x="80347" y="24621"/>
                  </a:cubicBezTo>
                  <a:cubicBezTo>
                    <a:pt x="96808" y="24621"/>
                    <a:pt x="100351" y="45377"/>
                    <a:pt x="100351" y="46893"/>
                  </a:cubicBezTo>
                  <a:cubicBezTo>
                    <a:pt x="100351" y="48408"/>
                    <a:pt x="99842" y="49934"/>
                    <a:pt x="99596" y="51197"/>
                  </a:cubicBezTo>
                  <a:lnTo>
                    <a:pt x="86933" y="1008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D5A1C840-B385-4560-885B-C128F2256508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>
              <a:off x="8848490" y="-15117768"/>
              <a:ext cx="101685" cy="177853"/>
            </a:xfrm>
            <a:custGeom>
              <a:avLst/>
              <a:gdLst>
                <a:gd name="connsiteX0" fmla="*/ 53996 w 101685"/>
                <a:gd name="connsiteY0" fmla="*/ 69736 h 177852"/>
                <a:gd name="connsiteX1" fmla="*/ 63744 w 101685"/>
                <a:gd name="connsiteY1" fmla="*/ 71690 h 177852"/>
                <a:gd name="connsiteX2" fmla="*/ 77043 w 101685"/>
                <a:gd name="connsiteY2" fmla="*/ 74349 h 177852"/>
                <a:gd name="connsiteX3" fmla="*/ 84669 w 101685"/>
                <a:gd name="connsiteY3" fmla="*/ 67433 h 177852"/>
                <a:gd name="connsiteX4" fmla="*/ 77043 w 101685"/>
                <a:gd name="connsiteY4" fmla="*/ 60526 h 177852"/>
                <a:gd name="connsiteX5" fmla="*/ 63744 w 101685"/>
                <a:gd name="connsiteY5" fmla="*/ 63178 h 177852"/>
                <a:gd name="connsiteX6" fmla="*/ 53996 w 101685"/>
                <a:gd name="connsiteY6" fmla="*/ 65132 h 177852"/>
                <a:gd name="connsiteX7" fmla="*/ 56475 w 101685"/>
                <a:gd name="connsiteY7" fmla="*/ 45988 h 177852"/>
                <a:gd name="connsiteX8" fmla="*/ 58779 w 101685"/>
                <a:gd name="connsiteY8" fmla="*/ 27203 h 177852"/>
                <a:gd name="connsiteX9" fmla="*/ 51868 w 101685"/>
                <a:gd name="connsiteY9" fmla="*/ 19056 h 177852"/>
                <a:gd name="connsiteX10" fmla="*/ 44948 w 101685"/>
                <a:gd name="connsiteY10" fmla="*/ 27203 h 177852"/>
                <a:gd name="connsiteX11" fmla="*/ 47435 w 101685"/>
                <a:gd name="connsiteY11" fmla="*/ 47942 h 177852"/>
                <a:gd name="connsiteX12" fmla="*/ 49738 w 101685"/>
                <a:gd name="connsiteY12" fmla="*/ 65132 h 177852"/>
                <a:gd name="connsiteX13" fmla="*/ 39983 w 101685"/>
                <a:gd name="connsiteY13" fmla="*/ 63178 h 177852"/>
                <a:gd name="connsiteX14" fmla="*/ 26684 w 101685"/>
                <a:gd name="connsiteY14" fmla="*/ 60526 h 177852"/>
                <a:gd name="connsiteX15" fmla="*/ 19066 w 101685"/>
                <a:gd name="connsiteY15" fmla="*/ 67433 h 177852"/>
                <a:gd name="connsiteX16" fmla="*/ 26684 w 101685"/>
                <a:gd name="connsiteY16" fmla="*/ 74349 h 177852"/>
                <a:gd name="connsiteX17" fmla="*/ 39983 w 101685"/>
                <a:gd name="connsiteY17" fmla="*/ 71690 h 177852"/>
                <a:gd name="connsiteX18" fmla="*/ 49738 w 101685"/>
                <a:gd name="connsiteY18" fmla="*/ 69736 h 177852"/>
                <a:gd name="connsiteX19" fmla="*/ 47260 w 101685"/>
                <a:gd name="connsiteY19" fmla="*/ 83559 h 177852"/>
                <a:gd name="connsiteX20" fmla="*/ 44948 w 101685"/>
                <a:gd name="connsiteY20" fmla="*/ 105005 h 177852"/>
                <a:gd name="connsiteX21" fmla="*/ 48849 w 101685"/>
                <a:gd name="connsiteY21" fmla="*/ 179084 h 177852"/>
                <a:gd name="connsiteX22" fmla="*/ 51868 w 101685"/>
                <a:gd name="connsiteY22" fmla="*/ 181736 h 177852"/>
                <a:gd name="connsiteX23" fmla="*/ 55061 w 101685"/>
                <a:gd name="connsiteY23" fmla="*/ 178196 h 177852"/>
                <a:gd name="connsiteX24" fmla="*/ 57182 w 101685"/>
                <a:gd name="connsiteY24" fmla="*/ 151786 h 177852"/>
                <a:gd name="connsiteX25" fmla="*/ 58779 w 101685"/>
                <a:gd name="connsiteY25" fmla="*/ 105005 h 177852"/>
                <a:gd name="connsiteX26" fmla="*/ 56300 w 101685"/>
                <a:gd name="connsiteY26" fmla="*/ 83210 h 177852"/>
                <a:gd name="connsiteX27" fmla="*/ 53996 w 101685"/>
                <a:gd name="connsiteY27" fmla="*/ 697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85" h="177852">
                  <a:moveTo>
                    <a:pt x="53996" y="69736"/>
                  </a:moveTo>
                  <a:cubicBezTo>
                    <a:pt x="56650" y="70094"/>
                    <a:pt x="58429" y="70268"/>
                    <a:pt x="63744" y="71690"/>
                  </a:cubicBezTo>
                  <a:cubicBezTo>
                    <a:pt x="69424" y="73286"/>
                    <a:pt x="73674" y="74349"/>
                    <a:pt x="77043" y="74349"/>
                  </a:cubicBezTo>
                  <a:cubicBezTo>
                    <a:pt x="83962" y="74349"/>
                    <a:pt x="84669" y="69030"/>
                    <a:pt x="84669" y="67433"/>
                  </a:cubicBezTo>
                  <a:cubicBezTo>
                    <a:pt x="84669" y="66020"/>
                    <a:pt x="83962" y="60526"/>
                    <a:pt x="77043" y="60526"/>
                  </a:cubicBezTo>
                  <a:cubicBezTo>
                    <a:pt x="73674" y="60526"/>
                    <a:pt x="69424" y="61590"/>
                    <a:pt x="63744" y="63178"/>
                  </a:cubicBezTo>
                  <a:cubicBezTo>
                    <a:pt x="58429" y="64600"/>
                    <a:pt x="56650" y="64773"/>
                    <a:pt x="53996" y="65132"/>
                  </a:cubicBezTo>
                  <a:cubicBezTo>
                    <a:pt x="54346" y="58930"/>
                    <a:pt x="55593" y="51482"/>
                    <a:pt x="56475" y="45988"/>
                  </a:cubicBezTo>
                  <a:cubicBezTo>
                    <a:pt x="57182" y="42447"/>
                    <a:pt x="58779" y="33411"/>
                    <a:pt x="58779" y="27203"/>
                  </a:cubicBezTo>
                  <a:cubicBezTo>
                    <a:pt x="58779" y="21890"/>
                    <a:pt x="56300" y="19056"/>
                    <a:pt x="51868" y="19056"/>
                  </a:cubicBezTo>
                  <a:cubicBezTo>
                    <a:pt x="48142" y="19056"/>
                    <a:pt x="44948" y="21002"/>
                    <a:pt x="44948" y="27203"/>
                  </a:cubicBezTo>
                  <a:cubicBezTo>
                    <a:pt x="44948" y="33054"/>
                    <a:pt x="46370" y="41915"/>
                    <a:pt x="47435" y="47942"/>
                  </a:cubicBezTo>
                  <a:cubicBezTo>
                    <a:pt x="47784" y="49886"/>
                    <a:pt x="49381" y="58574"/>
                    <a:pt x="49738" y="65132"/>
                  </a:cubicBezTo>
                  <a:cubicBezTo>
                    <a:pt x="47077" y="64773"/>
                    <a:pt x="45306" y="64600"/>
                    <a:pt x="39983" y="63178"/>
                  </a:cubicBezTo>
                  <a:cubicBezTo>
                    <a:pt x="34311" y="61590"/>
                    <a:pt x="30053" y="60526"/>
                    <a:pt x="26684" y="60526"/>
                  </a:cubicBezTo>
                  <a:cubicBezTo>
                    <a:pt x="19773" y="60526"/>
                    <a:pt x="19066" y="65837"/>
                    <a:pt x="19066" y="67433"/>
                  </a:cubicBezTo>
                  <a:cubicBezTo>
                    <a:pt x="19066" y="68855"/>
                    <a:pt x="19773" y="74349"/>
                    <a:pt x="26684" y="74349"/>
                  </a:cubicBezTo>
                  <a:cubicBezTo>
                    <a:pt x="30053" y="74349"/>
                    <a:pt x="34311" y="73286"/>
                    <a:pt x="39983" y="71690"/>
                  </a:cubicBezTo>
                  <a:cubicBezTo>
                    <a:pt x="45306" y="70268"/>
                    <a:pt x="47077" y="70094"/>
                    <a:pt x="49738" y="69736"/>
                  </a:cubicBezTo>
                  <a:cubicBezTo>
                    <a:pt x="49381" y="74166"/>
                    <a:pt x="48142" y="79836"/>
                    <a:pt x="47260" y="83559"/>
                  </a:cubicBezTo>
                  <a:cubicBezTo>
                    <a:pt x="44948" y="94548"/>
                    <a:pt x="44948" y="95787"/>
                    <a:pt x="44948" y="105005"/>
                  </a:cubicBezTo>
                  <a:cubicBezTo>
                    <a:pt x="44948" y="139210"/>
                    <a:pt x="48316" y="175534"/>
                    <a:pt x="48849" y="179084"/>
                  </a:cubicBezTo>
                  <a:cubicBezTo>
                    <a:pt x="49031" y="180680"/>
                    <a:pt x="49381" y="181736"/>
                    <a:pt x="51868" y="181736"/>
                  </a:cubicBezTo>
                  <a:cubicBezTo>
                    <a:pt x="54529" y="181736"/>
                    <a:pt x="54703" y="180680"/>
                    <a:pt x="55061" y="178196"/>
                  </a:cubicBezTo>
                  <a:cubicBezTo>
                    <a:pt x="55061" y="178020"/>
                    <a:pt x="56475" y="162601"/>
                    <a:pt x="57182" y="151786"/>
                  </a:cubicBezTo>
                  <a:cubicBezTo>
                    <a:pt x="58072" y="136193"/>
                    <a:pt x="58779" y="120599"/>
                    <a:pt x="58779" y="105005"/>
                  </a:cubicBezTo>
                  <a:cubicBezTo>
                    <a:pt x="58779" y="95787"/>
                    <a:pt x="58779" y="94548"/>
                    <a:pt x="56300" y="83210"/>
                  </a:cubicBezTo>
                  <a:cubicBezTo>
                    <a:pt x="55943" y="81258"/>
                    <a:pt x="54346" y="74166"/>
                    <a:pt x="53996" y="69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79D92FD7-DCA8-493A-B004-1AC90E26DF04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>
              <a:off x="8845829" y="-14904054"/>
              <a:ext cx="127107" cy="101630"/>
            </a:xfrm>
            <a:custGeom>
              <a:avLst/>
              <a:gdLst>
                <a:gd name="connsiteX0" fmla="*/ 105062 w 127106"/>
                <a:gd name="connsiteY0" fmla="*/ 72220 h 101630"/>
                <a:gd name="connsiteX1" fmla="*/ 127933 w 127106"/>
                <a:gd name="connsiteY1" fmla="*/ 29861 h 101630"/>
                <a:gd name="connsiteX2" fmla="*/ 124922 w 127106"/>
                <a:gd name="connsiteY2" fmla="*/ 27558 h 101630"/>
                <a:gd name="connsiteX3" fmla="*/ 121196 w 127106"/>
                <a:gd name="connsiteY3" fmla="*/ 31989 h 101630"/>
                <a:gd name="connsiteX4" fmla="*/ 104704 w 127106"/>
                <a:gd name="connsiteY4" fmla="*/ 64066 h 101630"/>
                <a:gd name="connsiteX5" fmla="*/ 103822 w 127106"/>
                <a:gd name="connsiteY5" fmla="*/ 47940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0 w 127106"/>
                <a:gd name="connsiteY9" fmla="*/ 83916 h 101630"/>
                <a:gd name="connsiteX10" fmla="*/ 110917 w 127106"/>
                <a:gd name="connsiteY10" fmla="*/ 98978 h 101630"/>
                <a:gd name="connsiteX11" fmla="*/ 127583 w 127106"/>
                <a:gd name="connsiteY11" fmla="*/ 86575 h 101630"/>
                <a:gd name="connsiteX12" fmla="*/ 124564 w 127106"/>
                <a:gd name="connsiteY12" fmla="*/ 84448 h 101630"/>
                <a:gd name="connsiteX13" fmla="*/ 121554 w 127106"/>
                <a:gd name="connsiteY13" fmla="*/ 86219 h 101630"/>
                <a:gd name="connsiteX14" fmla="*/ 111449 w 127106"/>
                <a:gd name="connsiteY14" fmla="*/ 94016 h 101630"/>
                <a:gd name="connsiteX15" fmla="*/ 105062 w 127106"/>
                <a:gd name="connsiteY15" fmla="*/ 72220 h 101630"/>
                <a:gd name="connsiteX16" fmla="*/ 91231 w 127106"/>
                <a:gd name="connsiteY16" fmla="*/ 78246 h 101630"/>
                <a:gd name="connsiteX17" fmla="*/ 52042 w 127106"/>
                <a:gd name="connsiteY17" fmla="*/ 94016 h 101630"/>
                <a:gd name="connsiteX18" fmla="*/ 33779 w 127106"/>
                <a:gd name="connsiteY18" fmla="*/ 74348 h 101630"/>
                <a:gd name="connsiteX19" fmla="*/ 45489 w 127106"/>
                <a:gd name="connsiteY19" fmla="*/ 37658 h 101630"/>
                <a:gd name="connsiteX20" fmla="*/ 69956 w 127106"/>
                <a:gd name="connsiteY20" fmla="*/ 24018 h 101630"/>
                <a:gd name="connsiteX21" fmla="*/ 89634 w 127106"/>
                <a:gd name="connsiteY21" fmla="*/ 48647 h 101630"/>
                <a:gd name="connsiteX22" fmla="*/ 91231 w 127106"/>
                <a:gd name="connsiteY22" fmla="*/ 7824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0"/>
                  </a:moveTo>
                  <a:cubicBezTo>
                    <a:pt x="121371" y="55381"/>
                    <a:pt x="127933" y="31815"/>
                    <a:pt x="127933" y="29861"/>
                  </a:cubicBezTo>
                  <a:cubicBezTo>
                    <a:pt x="127933" y="27558"/>
                    <a:pt x="125804" y="27558"/>
                    <a:pt x="124922" y="27558"/>
                  </a:cubicBezTo>
                  <a:cubicBezTo>
                    <a:pt x="122436" y="27558"/>
                    <a:pt x="122436" y="28090"/>
                    <a:pt x="121196" y="31989"/>
                  </a:cubicBezTo>
                  <a:cubicBezTo>
                    <a:pt x="118003" y="43685"/>
                    <a:pt x="112156" y="54498"/>
                    <a:pt x="104704" y="64066"/>
                  </a:cubicBezTo>
                  <a:cubicBezTo>
                    <a:pt x="104529" y="61407"/>
                    <a:pt x="104172" y="49536"/>
                    <a:pt x="103822" y="47940"/>
                  </a:cubicBezTo>
                  <a:cubicBezTo>
                    <a:pt x="101161" y="30393"/>
                    <a:pt x="87863" y="19056"/>
                    <a:pt x="70131" y="19056"/>
                  </a:cubicBezTo>
                  <a:cubicBezTo>
                    <a:pt x="44066" y="19056"/>
                    <a:pt x="19066" y="43336"/>
                    <a:pt x="19066" y="68148"/>
                  </a:cubicBezTo>
                  <a:cubicBezTo>
                    <a:pt x="19066" y="84448"/>
                    <a:pt x="30943" y="98978"/>
                    <a:pt x="51510" y="98978"/>
                  </a:cubicBezTo>
                  <a:cubicBezTo>
                    <a:pt x="67828" y="98978"/>
                    <a:pt x="82540" y="91538"/>
                    <a:pt x="92470" y="83916"/>
                  </a:cubicBezTo>
                  <a:cubicBezTo>
                    <a:pt x="96553" y="96851"/>
                    <a:pt x="105594" y="98978"/>
                    <a:pt x="110917" y="98978"/>
                  </a:cubicBezTo>
                  <a:cubicBezTo>
                    <a:pt x="121196" y="98978"/>
                    <a:pt x="127583" y="90300"/>
                    <a:pt x="127583" y="86575"/>
                  </a:cubicBezTo>
                  <a:cubicBezTo>
                    <a:pt x="127583" y="84448"/>
                    <a:pt x="125454" y="84448"/>
                    <a:pt x="124564" y="84448"/>
                  </a:cubicBezTo>
                  <a:cubicBezTo>
                    <a:pt x="122261" y="84448"/>
                    <a:pt x="121903" y="85155"/>
                    <a:pt x="121554" y="86219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1" y="94016"/>
                    <a:pt x="105062" y="72220"/>
                  </a:cubicBezTo>
                  <a:close/>
                  <a:moveTo>
                    <a:pt x="91231" y="78246"/>
                  </a:moveTo>
                  <a:cubicBezTo>
                    <a:pt x="73857" y="92420"/>
                    <a:pt x="58787" y="94016"/>
                    <a:pt x="52042" y="94016"/>
                  </a:cubicBezTo>
                  <a:cubicBezTo>
                    <a:pt x="40341" y="94016"/>
                    <a:pt x="33779" y="86219"/>
                    <a:pt x="33779" y="74348"/>
                  </a:cubicBezTo>
                  <a:cubicBezTo>
                    <a:pt x="33779" y="69204"/>
                    <a:pt x="36265" y="49894"/>
                    <a:pt x="45489" y="37658"/>
                  </a:cubicBezTo>
                  <a:cubicBezTo>
                    <a:pt x="53639" y="27027"/>
                    <a:pt x="63744" y="24018"/>
                    <a:pt x="69956" y="24018"/>
                  </a:cubicBezTo>
                  <a:cubicBezTo>
                    <a:pt x="84137" y="24018"/>
                    <a:pt x="88220" y="37658"/>
                    <a:pt x="89634" y="48647"/>
                  </a:cubicBezTo>
                  <a:cubicBezTo>
                    <a:pt x="90699" y="56269"/>
                    <a:pt x="90341" y="68853"/>
                    <a:pt x="91231" y="7824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5B92666A-45FD-464C-BE8A-19F86D5A0A93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>
              <a:off x="8989279" y="-15000346"/>
              <a:ext cx="152528" cy="152445"/>
            </a:xfrm>
            <a:custGeom>
              <a:avLst/>
              <a:gdLst>
                <a:gd name="connsiteX0" fmla="*/ 103394 w 152528"/>
                <a:gd name="connsiteY0" fmla="*/ 35253 h 152445"/>
                <a:gd name="connsiteX1" fmla="*/ 80093 w 152528"/>
                <a:gd name="connsiteY1" fmla="*/ 19056 h 152445"/>
                <a:gd name="connsiteX2" fmla="*/ 19066 w 152528"/>
                <a:gd name="connsiteY2" fmla="*/ 93205 h 152445"/>
                <a:gd name="connsiteX3" fmla="*/ 52750 w 152528"/>
                <a:gd name="connsiteY3" fmla="*/ 133708 h 152445"/>
                <a:gd name="connsiteX4" fmla="*/ 85662 w 152528"/>
                <a:gd name="connsiteY4" fmla="*/ 114723 h 152445"/>
                <a:gd name="connsiteX5" fmla="*/ 108708 w 152528"/>
                <a:gd name="connsiteY5" fmla="*/ 133708 h 152445"/>
                <a:gd name="connsiteX6" fmla="*/ 127448 w 152528"/>
                <a:gd name="connsiteY6" fmla="*/ 119780 h 152445"/>
                <a:gd name="connsiteX7" fmla="*/ 135043 w 152528"/>
                <a:gd name="connsiteY7" fmla="*/ 94729 h 152445"/>
                <a:gd name="connsiteX8" fmla="*/ 132008 w 152528"/>
                <a:gd name="connsiteY8" fmla="*/ 92197 h 152445"/>
                <a:gd name="connsiteX9" fmla="*/ 128457 w 152528"/>
                <a:gd name="connsiteY9" fmla="*/ 96755 h 152445"/>
                <a:gd name="connsiteX10" fmla="*/ 109217 w 152528"/>
                <a:gd name="connsiteY10" fmla="*/ 128133 h 152445"/>
                <a:gd name="connsiteX11" fmla="*/ 101622 w 152528"/>
                <a:gd name="connsiteY11" fmla="*/ 116493 h 152445"/>
                <a:gd name="connsiteX12" fmla="*/ 104910 w 152528"/>
                <a:gd name="connsiteY12" fmla="*/ 97763 h 152445"/>
                <a:gd name="connsiteX13" fmla="*/ 110480 w 152528"/>
                <a:gd name="connsiteY13" fmla="*/ 74984 h 152445"/>
                <a:gd name="connsiteX14" fmla="*/ 119599 w 152528"/>
                <a:gd name="connsiteY14" fmla="*/ 39557 h 152445"/>
                <a:gd name="connsiteX15" fmla="*/ 121371 w 152528"/>
                <a:gd name="connsiteY15" fmla="*/ 30950 h 152445"/>
                <a:gd name="connsiteX16" fmla="*/ 114023 w 152528"/>
                <a:gd name="connsiteY16" fmla="*/ 24113 h 152445"/>
                <a:gd name="connsiteX17" fmla="*/ 103394 w 152528"/>
                <a:gd name="connsiteY17" fmla="*/ 35253 h 152445"/>
                <a:gd name="connsiteX18" fmla="*/ 86933 w 152528"/>
                <a:gd name="connsiteY18" fmla="*/ 100804 h 152445"/>
                <a:gd name="connsiteX19" fmla="*/ 81865 w 152528"/>
                <a:gd name="connsiteY19" fmla="*/ 110166 h 152445"/>
                <a:gd name="connsiteX20" fmla="*/ 53250 w 152528"/>
                <a:gd name="connsiteY20" fmla="*/ 128133 h 152445"/>
                <a:gd name="connsiteX21" fmla="*/ 37044 w 152528"/>
                <a:gd name="connsiteY21" fmla="*/ 104346 h 152445"/>
                <a:gd name="connsiteX22" fmla="*/ 50970 w 152528"/>
                <a:gd name="connsiteY22" fmla="*/ 48917 h 152445"/>
                <a:gd name="connsiteX23" fmla="*/ 80347 w 152528"/>
                <a:gd name="connsiteY23" fmla="*/ 24621 h 152445"/>
                <a:gd name="connsiteX24" fmla="*/ 100351 w 152528"/>
                <a:gd name="connsiteY24" fmla="*/ 46893 h 152445"/>
                <a:gd name="connsiteX25" fmla="*/ 99596 w 152528"/>
                <a:gd name="connsiteY25" fmla="*/ 51197 h 152445"/>
                <a:gd name="connsiteX26" fmla="*/ 86933 w 152528"/>
                <a:gd name="connsiteY26" fmla="*/ 100804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2528" h="152445">
                  <a:moveTo>
                    <a:pt x="103394" y="35253"/>
                  </a:moveTo>
                  <a:cubicBezTo>
                    <a:pt x="98834" y="25891"/>
                    <a:pt x="91493" y="19056"/>
                    <a:pt x="80093" y="19056"/>
                  </a:cubicBezTo>
                  <a:cubicBezTo>
                    <a:pt x="50470" y="19056"/>
                    <a:pt x="19066" y="56261"/>
                    <a:pt x="19066" y="93205"/>
                  </a:cubicBezTo>
                  <a:cubicBezTo>
                    <a:pt x="19066" y="117001"/>
                    <a:pt x="32992" y="133708"/>
                    <a:pt x="52750" y="133708"/>
                  </a:cubicBezTo>
                  <a:cubicBezTo>
                    <a:pt x="57810" y="133708"/>
                    <a:pt x="70473" y="132690"/>
                    <a:pt x="85662" y="114723"/>
                  </a:cubicBezTo>
                  <a:cubicBezTo>
                    <a:pt x="87688" y="125354"/>
                    <a:pt x="96553" y="133708"/>
                    <a:pt x="108708" y="133708"/>
                  </a:cubicBezTo>
                  <a:cubicBezTo>
                    <a:pt x="117574" y="133708"/>
                    <a:pt x="123397" y="127880"/>
                    <a:pt x="127448" y="119780"/>
                  </a:cubicBezTo>
                  <a:cubicBezTo>
                    <a:pt x="131754" y="110674"/>
                    <a:pt x="135043" y="95230"/>
                    <a:pt x="135043" y="94729"/>
                  </a:cubicBezTo>
                  <a:cubicBezTo>
                    <a:pt x="135043" y="92197"/>
                    <a:pt x="132763" y="92197"/>
                    <a:pt x="132008" y="92197"/>
                  </a:cubicBezTo>
                  <a:cubicBezTo>
                    <a:pt x="129474" y="92197"/>
                    <a:pt x="129220" y="93205"/>
                    <a:pt x="128457" y="96755"/>
                  </a:cubicBezTo>
                  <a:cubicBezTo>
                    <a:pt x="124159" y="113207"/>
                    <a:pt x="119599" y="128133"/>
                    <a:pt x="109217" y="128133"/>
                  </a:cubicBezTo>
                  <a:cubicBezTo>
                    <a:pt x="102377" y="128133"/>
                    <a:pt x="101622" y="121559"/>
                    <a:pt x="101622" y="116493"/>
                  </a:cubicBezTo>
                  <a:cubicBezTo>
                    <a:pt x="101622" y="110927"/>
                    <a:pt x="102122" y="108903"/>
                    <a:pt x="104910" y="97763"/>
                  </a:cubicBezTo>
                  <a:cubicBezTo>
                    <a:pt x="107699" y="87132"/>
                    <a:pt x="108200" y="84608"/>
                    <a:pt x="110480" y="74984"/>
                  </a:cubicBezTo>
                  <a:lnTo>
                    <a:pt x="119599" y="39557"/>
                  </a:lnTo>
                  <a:cubicBezTo>
                    <a:pt x="121371" y="32467"/>
                    <a:pt x="121371" y="31966"/>
                    <a:pt x="121371" y="30950"/>
                  </a:cubicBezTo>
                  <a:cubicBezTo>
                    <a:pt x="121371" y="26647"/>
                    <a:pt x="118329" y="24113"/>
                    <a:pt x="114023" y="24113"/>
                  </a:cubicBezTo>
                  <a:cubicBezTo>
                    <a:pt x="107945" y="24113"/>
                    <a:pt x="104148" y="29686"/>
                    <a:pt x="103394" y="35253"/>
                  </a:cubicBezTo>
                  <a:close/>
                  <a:moveTo>
                    <a:pt x="86933" y="100804"/>
                  </a:moveTo>
                  <a:cubicBezTo>
                    <a:pt x="85662" y="105361"/>
                    <a:pt x="85662" y="105862"/>
                    <a:pt x="81865" y="110166"/>
                  </a:cubicBezTo>
                  <a:cubicBezTo>
                    <a:pt x="70727" y="124084"/>
                    <a:pt x="60344" y="128133"/>
                    <a:pt x="53250" y="128133"/>
                  </a:cubicBezTo>
                  <a:cubicBezTo>
                    <a:pt x="40587" y="128133"/>
                    <a:pt x="37044" y="114215"/>
                    <a:pt x="37044" y="104346"/>
                  </a:cubicBezTo>
                  <a:cubicBezTo>
                    <a:pt x="37044" y="91690"/>
                    <a:pt x="45147" y="60557"/>
                    <a:pt x="50970" y="48917"/>
                  </a:cubicBezTo>
                  <a:cubicBezTo>
                    <a:pt x="58826" y="33991"/>
                    <a:pt x="70218" y="24621"/>
                    <a:pt x="80347" y="24621"/>
                  </a:cubicBezTo>
                  <a:cubicBezTo>
                    <a:pt x="96808" y="24621"/>
                    <a:pt x="100351" y="45377"/>
                    <a:pt x="100351" y="46893"/>
                  </a:cubicBezTo>
                  <a:cubicBezTo>
                    <a:pt x="100351" y="48408"/>
                    <a:pt x="99842" y="49934"/>
                    <a:pt x="99596" y="51197"/>
                  </a:cubicBezTo>
                  <a:lnTo>
                    <a:pt x="86933" y="1008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8548F929-0E62-43E3-ACCB-36BD795EF9AC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>
              <a:off x="9124013" y="-14928675"/>
              <a:ext cx="127107" cy="101630"/>
            </a:xfrm>
            <a:custGeom>
              <a:avLst/>
              <a:gdLst>
                <a:gd name="connsiteX0" fmla="*/ 105062 w 127106"/>
                <a:gd name="connsiteY0" fmla="*/ 72220 h 101630"/>
                <a:gd name="connsiteX1" fmla="*/ 127933 w 127106"/>
                <a:gd name="connsiteY1" fmla="*/ 29861 h 101630"/>
                <a:gd name="connsiteX2" fmla="*/ 124922 w 127106"/>
                <a:gd name="connsiteY2" fmla="*/ 27558 h 101630"/>
                <a:gd name="connsiteX3" fmla="*/ 121197 w 127106"/>
                <a:gd name="connsiteY3" fmla="*/ 31989 h 101630"/>
                <a:gd name="connsiteX4" fmla="*/ 104704 w 127106"/>
                <a:gd name="connsiteY4" fmla="*/ 64066 h 101630"/>
                <a:gd name="connsiteX5" fmla="*/ 103823 w 127106"/>
                <a:gd name="connsiteY5" fmla="*/ 47940 h 101630"/>
                <a:gd name="connsiteX6" fmla="*/ 70131 w 127106"/>
                <a:gd name="connsiteY6" fmla="*/ 19056 h 101630"/>
                <a:gd name="connsiteX7" fmla="*/ 19066 w 127106"/>
                <a:gd name="connsiteY7" fmla="*/ 68146 h 101630"/>
                <a:gd name="connsiteX8" fmla="*/ 51510 w 127106"/>
                <a:gd name="connsiteY8" fmla="*/ 98977 h 101630"/>
                <a:gd name="connsiteX9" fmla="*/ 92470 w 127106"/>
                <a:gd name="connsiteY9" fmla="*/ 83916 h 101630"/>
                <a:gd name="connsiteX10" fmla="*/ 110917 w 127106"/>
                <a:gd name="connsiteY10" fmla="*/ 98977 h 101630"/>
                <a:gd name="connsiteX11" fmla="*/ 127584 w 127106"/>
                <a:gd name="connsiteY11" fmla="*/ 86575 h 101630"/>
                <a:gd name="connsiteX12" fmla="*/ 124564 w 127106"/>
                <a:gd name="connsiteY12" fmla="*/ 84448 h 101630"/>
                <a:gd name="connsiteX13" fmla="*/ 121554 w 127106"/>
                <a:gd name="connsiteY13" fmla="*/ 86219 h 101630"/>
                <a:gd name="connsiteX14" fmla="*/ 111449 w 127106"/>
                <a:gd name="connsiteY14" fmla="*/ 94014 h 101630"/>
                <a:gd name="connsiteX15" fmla="*/ 105062 w 127106"/>
                <a:gd name="connsiteY15" fmla="*/ 72220 h 101630"/>
                <a:gd name="connsiteX16" fmla="*/ 91231 w 127106"/>
                <a:gd name="connsiteY16" fmla="*/ 78246 h 101630"/>
                <a:gd name="connsiteX17" fmla="*/ 52043 w 127106"/>
                <a:gd name="connsiteY17" fmla="*/ 94014 h 101630"/>
                <a:gd name="connsiteX18" fmla="*/ 33779 w 127106"/>
                <a:gd name="connsiteY18" fmla="*/ 74348 h 101630"/>
                <a:gd name="connsiteX19" fmla="*/ 45489 w 127106"/>
                <a:gd name="connsiteY19" fmla="*/ 37658 h 101630"/>
                <a:gd name="connsiteX20" fmla="*/ 69957 w 127106"/>
                <a:gd name="connsiteY20" fmla="*/ 24017 h 101630"/>
                <a:gd name="connsiteX21" fmla="*/ 89634 w 127106"/>
                <a:gd name="connsiteY21" fmla="*/ 48647 h 101630"/>
                <a:gd name="connsiteX22" fmla="*/ 91231 w 127106"/>
                <a:gd name="connsiteY22" fmla="*/ 7824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0"/>
                  </a:moveTo>
                  <a:cubicBezTo>
                    <a:pt x="121371" y="55379"/>
                    <a:pt x="127933" y="31814"/>
                    <a:pt x="127933" y="29861"/>
                  </a:cubicBezTo>
                  <a:cubicBezTo>
                    <a:pt x="127933" y="27558"/>
                    <a:pt x="125804" y="27558"/>
                    <a:pt x="124922" y="27558"/>
                  </a:cubicBezTo>
                  <a:cubicBezTo>
                    <a:pt x="122436" y="27558"/>
                    <a:pt x="122436" y="28090"/>
                    <a:pt x="121197" y="31989"/>
                  </a:cubicBezTo>
                  <a:cubicBezTo>
                    <a:pt x="118003" y="43685"/>
                    <a:pt x="112156" y="54498"/>
                    <a:pt x="104704" y="64066"/>
                  </a:cubicBezTo>
                  <a:cubicBezTo>
                    <a:pt x="104529" y="61407"/>
                    <a:pt x="104172" y="49536"/>
                    <a:pt x="103823" y="47940"/>
                  </a:cubicBezTo>
                  <a:cubicBezTo>
                    <a:pt x="101162" y="30393"/>
                    <a:pt x="87863" y="19056"/>
                    <a:pt x="70131" y="19056"/>
                  </a:cubicBezTo>
                  <a:cubicBezTo>
                    <a:pt x="44067" y="19056"/>
                    <a:pt x="19066" y="43334"/>
                    <a:pt x="19066" y="68146"/>
                  </a:cubicBezTo>
                  <a:cubicBezTo>
                    <a:pt x="19066" y="84448"/>
                    <a:pt x="30943" y="98977"/>
                    <a:pt x="51510" y="98977"/>
                  </a:cubicBezTo>
                  <a:cubicBezTo>
                    <a:pt x="67828" y="98977"/>
                    <a:pt x="82540" y="91538"/>
                    <a:pt x="92470" y="83916"/>
                  </a:cubicBezTo>
                  <a:cubicBezTo>
                    <a:pt x="96553" y="96849"/>
                    <a:pt x="105594" y="98977"/>
                    <a:pt x="110917" y="98977"/>
                  </a:cubicBezTo>
                  <a:cubicBezTo>
                    <a:pt x="121197" y="98977"/>
                    <a:pt x="127584" y="90299"/>
                    <a:pt x="127584" y="86575"/>
                  </a:cubicBezTo>
                  <a:cubicBezTo>
                    <a:pt x="127584" y="84448"/>
                    <a:pt x="125454" y="84448"/>
                    <a:pt x="124564" y="84448"/>
                  </a:cubicBezTo>
                  <a:cubicBezTo>
                    <a:pt x="122261" y="84448"/>
                    <a:pt x="121903" y="85153"/>
                    <a:pt x="121554" y="86219"/>
                  </a:cubicBezTo>
                  <a:cubicBezTo>
                    <a:pt x="119067" y="92951"/>
                    <a:pt x="113570" y="94014"/>
                    <a:pt x="111449" y="94014"/>
                  </a:cubicBezTo>
                  <a:cubicBezTo>
                    <a:pt x="108962" y="94014"/>
                    <a:pt x="105951" y="94014"/>
                    <a:pt x="105062" y="72220"/>
                  </a:cubicBezTo>
                  <a:close/>
                  <a:moveTo>
                    <a:pt x="91231" y="78246"/>
                  </a:moveTo>
                  <a:cubicBezTo>
                    <a:pt x="73857" y="92419"/>
                    <a:pt x="58787" y="94014"/>
                    <a:pt x="52043" y="94014"/>
                  </a:cubicBezTo>
                  <a:cubicBezTo>
                    <a:pt x="40341" y="94014"/>
                    <a:pt x="33779" y="86219"/>
                    <a:pt x="33779" y="74348"/>
                  </a:cubicBezTo>
                  <a:cubicBezTo>
                    <a:pt x="33779" y="69202"/>
                    <a:pt x="36265" y="49894"/>
                    <a:pt x="45489" y="37658"/>
                  </a:cubicBezTo>
                  <a:cubicBezTo>
                    <a:pt x="53639" y="27027"/>
                    <a:pt x="63744" y="24017"/>
                    <a:pt x="69957" y="24017"/>
                  </a:cubicBezTo>
                  <a:cubicBezTo>
                    <a:pt x="84137" y="24017"/>
                    <a:pt x="88220" y="37658"/>
                    <a:pt x="89634" y="48647"/>
                  </a:cubicBezTo>
                  <a:cubicBezTo>
                    <a:pt x="90699" y="56269"/>
                    <a:pt x="90341" y="68853"/>
                    <a:pt x="91231" y="7824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D612ED45-3C44-4B8E-8CD7-A0DF3B712D1E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>
              <a:off x="9287494" y="-15179587"/>
              <a:ext cx="127107" cy="482743"/>
            </a:xfrm>
            <a:custGeom>
              <a:avLst/>
              <a:gdLst>
                <a:gd name="connsiteX0" fmla="*/ 82882 w 127106"/>
                <a:gd name="connsiteY0" fmla="*/ 318460 h 482743"/>
                <a:gd name="connsiteX1" fmla="*/ 96053 w 127106"/>
                <a:gd name="connsiteY1" fmla="*/ 272146 h 482743"/>
                <a:gd name="connsiteX2" fmla="*/ 123906 w 127106"/>
                <a:gd name="connsiteY2" fmla="*/ 252408 h 482743"/>
                <a:gd name="connsiteX3" fmla="*/ 127448 w 127106"/>
                <a:gd name="connsiteY3" fmla="*/ 246835 h 482743"/>
                <a:gd name="connsiteX4" fmla="*/ 126940 w 127106"/>
                <a:gd name="connsiteY4" fmla="*/ 242530 h 482743"/>
                <a:gd name="connsiteX5" fmla="*/ 122134 w 127106"/>
                <a:gd name="connsiteY5" fmla="*/ 240260 h 482743"/>
                <a:gd name="connsiteX6" fmla="*/ 82882 w 127106"/>
                <a:gd name="connsiteY6" fmla="*/ 190398 h 482743"/>
                <a:gd name="connsiteX7" fmla="*/ 82882 w 127106"/>
                <a:gd name="connsiteY7" fmla="*/ 85115 h 482743"/>
                <a:gd name="connsiteX8" fmla="*/ 69965 w 127106"/>
                <a:gd name="connsiteY8" fmla="*/ 44868 h 482743"/>
                <a:gd name="connsiteX9" fmla="*/ 46926 w 127106"/>
                <a:gd name="connsiteY9" fmla="*/ 27662 h 482743"/>
                <a:gd name="connsiteX10" fmla="*/ 24389 w 127106"/>
                <a:gd name="connsiteY10" fmla="*/ 19056 h 482743"/>
                <a:gd name="connsiteX11" fmla="*/ 19066 w 127106"/>
                <a:gd name="connsiteY11" fmla="*/ 24113 h 482743"/>
                <a:gd name="connsiteX12" fmla="*/ 21346 w 127106"/>
                <a:gd name="connsiteY12" fmla="*/ 29433 h 482743"/>
                <a:gd name="connsiteX13" fmla="*/ 63132 w 127106"/>
                <a:gd name="connsiteY13" fmla="*/ 70942 h 482743"/>
                <a:gd name="connsiteX14" fmla="*/ 63633 w 127106"/>
                <a:gd name="connsiteY14" fmla="*/ 88148 h 482743"/>
                <a:gd name="connsiteX15" fmla="*/ 63633 w 127106"/>
                <a:gd name="connsiteY15" fmla="*/ 176733 h 482743"/>
                <a:gd name="connsiteX16" fmla="*/ 66167 w 127106"/>
                <a:gd name="connsiteY16" fmla="*/ 203553 h 482743"/>
                <a:gd name="connsiteX17" fmla="*/ 113014 w 127106"/>
                <a:gd name="connsiteY17" fmla="*/ 246581 h 482743"/>
                <a:gd name="connsiteX18" fmla="*/ 64904 w 127106"/>
                <a:gd name="connsiteY18" fmla="*/ 293655 h 482743"/>
                <a:gd name="connsiteX19" fmla="*/ 63633 w 127106"/>
                <a:gd name="connsiteY19" fmla="*/ 302516 h 482743"/>
                <a:gd name="connsiteX20" fmla="*/ 63633 w 127106"/>
                <a:gd name="connsiteY20" fmla="*/ 416405 h 482743"/>
                <a:gd name="connsiteX21" fmla="*/ 23118 w 127106"/>
                <a:gd name="connsiteY21" fmla="*/ 463480 h 482743"/>
                <a:gd name="connsiteX22" fmla="*/ 19066 w 127106"/>
                <a:gd name="connsiteY22" fmla="*/ 469301 h 482743"/>
                <a:gd name="connsiteX23" fmla="*/ 24389 w 127106"/>
                <a:gd name="connsiteY23" fmla="*/ 474368 h 482743"/>
                <a:gd name="connsiteX24" fmla="*/ 60598 w 127106"/>
                <a:gd name="connsiteY24" fmla="*/ 457154 h 482743"/>
                <a:gd name="connsiteX25" fmla="*/ 82882 w 127106"/>
                <a:gd name="connsiteY25" fmla="*/ 418938 h 482743"/>
                <a:gd name="connsiteX26" fmla="*/ 82882 w 127106"/>
                <a:gd name="connsiteY26" fmla="*/ 357945 h 482743"/>
                <a:gd name="connsiteX27" fmla="*/ 82882 w 127106"/>
                <a:gd name="connsiteY27" fmla="*/ 318460 h 482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7106" h="482743">
                  <a:moveTo>
                    <a:pt x="82882" y="318460"/>
                  </a:moveTo>
                  <a:cubicBezTo>
                    <a:pt x="82882" y="296189"/>
                    <a:pt x="82882" y="287835"/>
                    <a:pt x="96053" y="272146"/>
                  </a:cubicBezTo>
                  <a:cubicBezTo>
                    <a:pt x="98834" y="269105"/>
                    <a:pt x="106682" y="260506"/>
                    <a:pt x="123906" y="252408"/>
                  </a:cubicBezTo>
                  <a:cubicBezTo>
                    <a:pt x="127194" y="250884"/>
                    <a:pt x="127448" y="250630"/>
                    <a:pt x="127448" y="246835"/>
                  </a:cubicBezTo>
                  <a:cubicBezTo>
                    <a:pt x="127448" y="244056"/>
                    <a:pt x="127448" y="243547"/>
                    <a:pt x="126940" y="242530"/>
                  </a:cubicBezTo>
                  <a:cubicBezTo>
                    <a:pt x="126685" y="242285"/>
                    <a:pt x="126440" y="242285"/>
                    <a:pt x="122134" y="240260"/>
                  </a:cubicBezTo>
                  <a:cubicBezTo>
                    <a:pt x="95545" y="227858"/>
                    <a:pt x="82882" y="206594"/>
                    <a:pt x="82882" y="190398"/>
                  </a:cubicBezTo>
                  <a:lnTo>
                    <a:pt x="82882" y="85115"/>
                  </a:lnTo>
                  <a:cubicBezTo>
                    <a:pt x="82882" y="73213"/>
                    <a:pt x="82882" y="58032"/>
                    <a:pt x="69965" y="44868"/>
                  </a:cubicBezTo>
                  <a:cubicBezTo>
                    <a:pt x="64396" y="39302"/>
                    <a:pt x="59081" y="33991"/>
                    <a:pt x="46926" y="27662"/>
                  </a:cubicBezTo>
                  <a:cubicBezTo>
                    <a:pt x="44392" y="26392"/>
                    <a:pt x="30967" y="19056"/>
                    <a:pt x="24389" y="19056"/>
                  </a:cubicBezTo>
                  <a:cubicBezTo>
                    <a:pt x="19575" y="19056"/>
                    <a:pt x="19066" y="19310"/>
                    <a:pt x="19066" y="24113"/>
                  </a:cubicBezTo>
                  <a:cubicBezTo>
                    <a:pt x="19066" y="27408"/>
                    <a:pt x="19066" y="28416"/>
                    <a:pt x="21346" y="29433"/>
                  </a:cubicBezTo>
                  <a:cubicBezTo>
                    <a:pt x="31220" y="33482"/>
                    <a:pt x="58573" y="44868"/>
                    <a:pt x="63132" y="70942"/>
                  </a:cubicBezTo>
                  <a:cubicBezTo>
                    <a:pt x="63633" y="73721"/>
                    <a:pt x="63633" y="82328"/>
                    <a:pt x="63633" y="88148"/>
                  </a:cubicBezTo>
                  <a:lnTo>
                    <a:pt x="63633" y="176733"/>
                  </a:lnTo>
                  <a:cubicBezTo>
                    <a:pt x="63633" y="192931"/>
                    <a:pt x="63633" y="196471"/>
                    <a:pt x="66167" y="203553"/>
                  </a:cubicBezTo>
                  <a:cubicBezTo>
                    <a:pt x="74016" y="226587"/>
                    <a:pt x="96299" y="240005"/>
                    <a:pt x="113014" y="246581"/>
                  </a:cubicBezTo>
                  <a:cubicBezTo>
                    <a:pt x="83891" y="258982"/>
                    <a:pt x="69464" y="275941"/>
                    <a:pt x="64904" y="293655"/>
                  </a:cubicBezTo>
                  <a:cubicBezTo>
                    <a:pt x="64141" y="296698"/>
                    <a:pt x="63633" y="301252"/>
                    <a:pt x="63633" y="302516"/>
                  </a:cubicBezTo>
                  <a:lnTo>
                    <a:pt x="63633" y="416405"/>
                  </a:lnTo>
                  <a:cubicBezTo>
                    <a:pt x="63633" y="436906"/>
                    <a:pt x="47681" y="452849"/>
                    <a:pt x="23118" y="463480"/>
                  </a:cubicBezTo>
                  <a:cubicBezTo>
                    <a:pt x="19320" y="465251"/>
                    <a:pt x="19066" y="465505"/>
                    <a:pt x="19066" y="469301"/>
                  </a:cubicBezTo>
                  <a:cubicBezTo>
                    <a:pt x="19066" y="474113"/>
                    <a:pt x="19575" y="474368"/>
                    <a:pt x="24389" y="474368"/>
                  </a:cubicBezTo>
                  <a:cubicBezTo>
                    <a:pt x="31220" y="474368"/>
                    <a:pt x="49961" y="465251"/>
                    <a:pt x="60598" y="457154"/>
                  </a:cubicBezTo>
                  <a:cubicBezTo>
                    <a:pt x="69210" y="450317"/>
                    <a:pt x="82627" y="436145"/>
                    <a:pt x="82882" y="418938"/>
                  </a:cubicBezTo>
                  <a:cubicBezTo>
                    <a:pt x="83136" y="398691"/>
                    <a:pt x="82882" y="378192"/>
                    <a:pt x="82882" y="357945"/>
                  </a:cubicBezTo>
                  <a:lnTo>
                    <a:pt x="82882" y="31846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334FDFFC-1AFD-479A-BAF3-6B5196D19A7B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>
              <a:off x="9434544" y="-14828785"/>
              <a:ext cx="76264" cy="152445"/>
            </a:xfrm>
            <a:custGeom>
              <a:avLst/>
              <a:gdLst>
                <a:gd name="connsiteX0" fmla="*/ 68185 w 76264"/>
                <a:gd name="connsiteY0" fmla="*/ 25789 h 152445"/>
                <a:gd name="connsiteX1" fmla="*/ 61090 w 76264"/>
                <a:gd name="connsiteY1" fmla="*/ 19056 h 152445"/>
                <a:gd name="connsiteX2" fmla="*/ 51160 w 76264"/>
                <a:gd name="connsiteY2" fmla="*/ 28797 h 152445"/>
                <a:gd name="connsiteX3" fmla="*/ 58255 w 76264"/>
                <a:gd name="connsiteY3" fmla="*/ 35539 h 152445"/>
                <a:gd name="connsiteX4" fmla="*/ 68185 w 76264"/>
                <a:gd name="connsiteY4" fmla="*/ 25789 h 152445"/>
                <a:gd name="connsiteX5" fmla="*/ 32007 w 76264"/>
                <a:gd name="connsiteY5" fmla="*/ 115820 h 152445"/>
                <a:gd name="connsiteX6" fmla="*/ 30418 w 76264"/>
                <a:gd name="connsiteY6" fmla="*/ 123259 h 152445"/>
                <a:gd name="connsiteX7" fmla="*/ 47260 w 76264"/>
                <a:gd name="connsiteY7" fmla="*/ 138321 h 152445"/>
                <a:gd name="connsiteX8" fmla="*/ 72792 w 76264"/>
                <a:gd name="connsiteY8" fmla="*/ 111206 h 152445"/>
                <a:gd name="connsiteX9" fmla="*/ 69956 w 76264"/>
                <a:gd name="connsiteY9" fmla="*/ 108903 h 152445"/>
                <a:gd name="connsiteX10" fmla="*/ 66588 w 76264"/>
                <a:gd name="connsiteY10" fmla="*/ 111921 h 152445"/>
                <a:gd name="connsiteX11" fmla="*/ 47792 w 76264"/>
                <a:gd name="connsiteY11" fmla="*/ 133359 h 152445"/>
                <a:gd name="connsiteX12" fmla="*/ 43359 w 76264"/>
                <a:gd name="connsiteY12" fmla="*/ 127157 h 152445"/>
                <a:gd name="connsiteX13" fmla="*/ 46196 w 76264"/>
                <a:gd name="connsiteY13" fmla="*/ 115820 h 152445"/>
                <a:gd name="connsiteX14" fmla="*/ 51868 w 76264"/>
                <a:gd name="connsiteY14" fmla="*/ 101638 h 152445"/>
                <a:gd name="connsiteX15" fmla="*/ 60558 w 76264"/>
                <a:gd name="connsiteY15" fmla="*/ 79129 h 152445"/>
                <a:gd name="connsiteX16" fmla="*/ 61622 w 76264"/>
                <a:gd name="connsiteY16" fmla="*/ 73461 h 152445"/>
                <a:gd name="connsiteX17" fmla="*/ 44773 w 76264"/>
                <a:gd name="connsiteY17" fmla="*/ 58398 h 152445"/>
                <a:gd name="connsiteX18" fmla="*/ 19066 w 76264"/>
                <a:gd name="connsiteY18" fmla="*/ 85513 h 152445"/>
                <a:gd name="connsiteX19" fmla="*/ 22077 w 76264"/>
                <a:gd name="connsiteY19" fmla="*/ 87816 h 152445"/>
                <a:gd name="connsiteX20" fmla="*/ 25270 w 76264"/>
                <a:gd name="connsiteY20" fmla="*/ 84981 h 152445"/>
                <a:gd name="connsiteX21" fmla="*/ 44241 w 76264"/>
                <a:gd name="connsiteY21" fmla="*/ 63361 h 152445"/>
                <a:gd name="connsiteX22" fmla="*/ 48674 w 76264"/>
                <a:gd name="connsiteY22" fmla="*/ 69562 h 152445"/>
                <a:gd name="connsiteX23" fmla="*/ 43184 w 76264"/>
                <a:gd name="connsiteY23" fmla="*/ 87283 h 152445"/>
                <a:gd name="connsiteX24" fmla="*/ 32007 w 76264"/>
                <a:gd name="connsiteY24" fmla="*/ 11582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6264" h="152445">
                  <a:moveTo>
                    <a:pt x="68185" y="25789"/>
                  </a:moveTo>
                  <a:cubicBezTo>
                    <a:pt x="68185" y="22954"/>
                    <a:pt x="66056" y="19056"/>
                    <a:pt x="61090" y="19056"/>
                  </a:cubicBezTo>
                  <a:cubicBezTo>
                    <a:pt x="56300" y="19056"/>
                    <a:pt x="51160" y="23661"/>
                    <a:pt x="51160" y="28797"/>
                  </a:cubicBezTo>
                  <a:cubicBezTo>
                    <a:pt x="51160" y="31815"/>
                    <a:pt x="53464" y="35539"/>
                    <a:pt x="58255" y="35539"/>
                  </a:cubicBezTo>
                  <a:cubicBezTo>
                    <a:pt x="63394" y="35539"/>
                    <a:pt x="68185" y="30576"/>
                    <a:pt x="68185" y="25789"/>
                  </a:cubicBezTo>
                  <a:close/>
                  <a:moveTo>
                    <a:pt x="32007" y="115820"/>
                  </a:moveTo>
                  <a:cubicBezTo>
                    <a:pt x="31300" y="118122"/>
                    <a:pt x="30418" y="120250"/>
                    <a:pt x="30418" y="123259"/>
                  </a:cubicBezTo>
                  <a:cubicBezTo>
                    <a:pt x="30418" y="131588"/>
                    <a:pt x="37504" y="138321"/>
                    <a:pt x="47260" y="138321"/>
                  </a:cubicBezTo>
                  <a:cubicBezTo>
                    <a:pt x="64991" y="138321"/>
                    <a:pt x="72792" y="113866"/>
                    <a:pt x="72792" y="111206"/>
                  </a:cubicBezTo>
                  <a:cubicBezTo>
                    <a:pt x="72792" y="108903"/>
                    <a:pt x="70488" y="108903"/>
                    <a:pt x="69956" y="108903"/>
                  </a:cubicBezTo>
                  <a:cubicBezTo>
                    <a:pt x="67470" y="108903"/>
                    <a:pt x="67295" y="109967"/>
                    <a:pt x="66588" y="111921"/>
                  </a:cubicBezTo>
                  <a:cubicBezTo>
                    <a:pt x="62504" y="126093"/>
                    <a:pt x="54703" y="133359"/>
                    <a:pt x="47792" y="133359"/>
                  </a:cubicBezTo>
                  <a:cubicBezTo>
                    <a:pt x="44241" y="133359"/>
                    <a:pt x="43359" y="131056"/>
                    <a:pt x="43359" y="127157"/>
                  </a:cubicBezTo>
                  <a:cubicBezTo>
                    <a:pt x="43359" y="123085"/>
                    <a:pt x="44598" y="119718"/>
                    <a:pt x="46196" y="115820"/>
                  </a:cubicBezTo>
                  <a:cubicBezTo>
                    <a:pt x="47967" y="111031"/>
                    <a:pt x="49921" y="106244"/>
                    <a:pt x="51868" y="101638"/>
                  </a:cubicBezTo>
                  <a:cubicBezTo>
                    <a:pt x="53464" y="97383"/>
                    <a:pt x="59851" y="81256"/>
                    <a:pt x="60558" y="79129"/>
                  </a:cubicBezTo>
                  <a:cubicBezTo>
                    <a:pt x="61090" y="77358"/>
                    <a:pt x="61622" y="75230"/>
                    <a:pt x="61622" y="73461"/>
                  </a:cubicBezTo>
                  <a:cubicBezTo>
                    <a:pt x="61622" y="65132"/>
                    <a:pt x="54529" y="58398"/>
                    <a:pt x="44773" y="58398"/>
                  </a:cubicBezTo>
                  <a:cubicBezTo>
                    <a:pt x="27224" y="58398"/>
                    <a:pt x="19066" y="82495"/>
                    <a:pt x="19066" y="85513"/>
                  </a:cubicBezTo>
                  <a:cubicBezTo>
                    <a:pt x="19066" y="87816"/>
                    <a:pt x="21552" y="87816"/>
                    <a:pt x="22077" y="87816"/>
                  </a:cubicBezTo>
                  <a:cubicBezTo>
                    <a:pt x="24563" y="87816"/>
                    <a:pt x="24738" y="86926"/>
                    <a:pt x="25270" y="84981"/>
                  </a:cubicBezTo>
                  <a:cubicBezTo>
                    <a:pt x="29886" y="69736"/>
                    <a:pt x="37687" y="63361"/>
                    <a:pt x="44241" y="63361"/>
                  </a:cubicBezTo>
                  <a:cubicBezTo>
                    <a:pt x="47085" y="63361"/>
                    <a:pt x="48674" y="64773"/>
                    <a:pt x="48674" y="69562"/>
                  </a:cubicBezTo>
                  <a:cubicBezTo>
                    <a:pt x="48674" y="73634"/>
                    <a:pt x="47617" y="76294"/>
                    <a:pt x="43184" y="87283"/>
                  </a:cubicBezTo>
                  <a:lnTo>
                    <a:pt x="32007" y="1158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9F815926-A09E-470E-AC73-9A1983B59A0D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>
              <a:off x="9595055" y="-14981362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5" y="68148"/>
                  </a:cubicBezTo>
                  <a:lnTo>
                    <a:pt x="27677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5057FC67-316B-4BCB-82B0-0FC6ACFD1D83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>
              <a:off x="9866437" y="-15078300"/>
              <a:ext cx="305056" cy="279483"/>
            </a:xfrm>
            <a:custGeom>
              <a:avLst/>
              <a:gdLst>
                <a:gd name="connsiteX0" fmla="*/ 72498 w 305056"/>
                <a:gd name="connsiteY0" fmla="*/ 52719 h 279482"/>
                <a:gd name="connsiteX1" fmla="*/ 106682 w 305056"/>
                <a:gd name="connsiteY1" fmla="*/ 24621 h 279482"/>
                <a:gd name="connsiteX2" fmla="*/ 108962 w 305056"/>
                <a:gd name="connsiteY2" fmla="*/ 21842 h 279482"/>
                <a:gd name="connsiteX3" fmla="*/ 104148 w 305056"/>
                <a:gd name="connsiteY3" fmla="*/ 19056 h 279482"/>
                <a:gd name="connsiteX4" fmla="*/ 55529 w 305056"/>
                <a:gd name="connsiteY4" fmla="*/ 50696 h 279482"/>
                <a:gd name="connsiteX5" fmla="*/ 55529 w 305056"/>
                <a:gd name="connsiteY5" fmla="*/ 108395 h 279482"/>
                <a:gd name="connsiteX6" fmla="*/ 45400 w 305056"/>
                <a:gd name="connsiteY6" fmla="*/ 134715 h 279482"/>
                <a:gd name="connsiteX7" fmla="*/ 21346 w 305056"/>
                <a:gd name="connsiteY7" fmla="*/ 142814 h 279482"/>
                <a:gd name="connsiteX8" fmla="*/ 19066 w 305056"/>
                <a:gd name="connsiteY8" fmla="*/ 145600 h 279482"/>
                <a:gd name="connsiteX9" fmla="*/ 23117 w 305056"/>
                <a:gd name="connsiteY9" fmla="*/ 148387 h 279482"/>
                <a:gd name="connsiteX10" fmla="*/ 54774 w 305056"/>
                <a:gd name="connsiteY10" fmla="*/ 170913 h 279482"/>
                <a:gd name="connsiteX11" fmla="*/ 55529 w 305056"/>
                <a:gd name="connsiteY11" fmla="*/ 183315 h 279482"/>
                <a:gd name="connsiteX12" fmla="*/ 55529 w 305056"/>
                <a:gd name="connsiteY12" fmla="*/ 233424 h 279482"/>
                <a:gd name="connsiteX13" fmla="*/ 67684 w 305056"/>
                <a:gd name="connsiteY13" fmla="*/ 261769 h 279482"/>
                <a:gd name="connsiteX14" fmla="*/ 104148 w 305056"/>
                <a:gd name="connsiteY14" fmla="*/ 272146 h 279482"/>
                <a:gd name="connsiteX15" fmla="*/ 108962 w 305056"/>
                <a:gd name="connsiteY15" fmla="*/ 269360 h 279482"/>
                <a:gd name="connsiteX16" fmla="*/ 104910 w 305056"/>
                <a:gd name="connsiteY16" fmla="*/ 266581 h 279482"/>
                <a:gd name="connsiteX17" fmla="*/ 73261 w 305056"/>
                <a:gd name="connsiteY17" fmla="*/ 244563 h 279482"/>
                <a:gd name="connsiteX18" fmla="*/ 72498 w 305056"/>
                <a:gd name="connsiteY18" fmla="*/ 232661 h 279482"/>
                <a:gd name="connsiteX19" fmla="*/ 72498 w 305056"/>
                <a:gd name="connsiteY19" fmla="*/ 179512 h 279482"/>
                <a:gd name="connsiteX20" fmla="*/ 62369 w 305056"/>
                <a:gd name="connsiteY20" fmla="*/ 155469 h 279482"/>
                <a:gd name="connsiteX21" fmla="*/ 42620 w 305056"/>
                <a:gd name="connsiteY21" fmla="*/ 145600 h 279482"/>
                <a:gd name="connsiteX22" fmla="*/ 72498 w 305056"/>
                <a:gd name="connsiteY22" fmla="*/ 113461 h 279482"/>
                <a:gd name="connsiteX23" fmla="*/ 72498 w 305056"/>
                <a:gd name="connsiteY23" fmla="*/ 52719 h 279482"/>
                <a:gd name="connsiteX24" fmla="*/ 294340 w 305056"/>
                <a:gd name="connsiteY24" fmla="*/ 150667 h 279482"/>
                <a:gd name="connsiteX25" fmla="*/ 303205 w 305056"/>
                <a:gd name="connsiteY25" fmla="*/ 145600 h 279482"/>
                <a:gd name="connsiteX26" fmla="*/ 294340 w 305056"/>
                <a:gd name="connsiteY26" fmla="*/ 140543 h 279482"/>
                <a:gd name="connsiteX27" fmla="*/ 157342 w 305056"/>
                <a:gd name="connsiteY27" fmla="*/ 140543 h 279482"/>
                <a:gd name="connsiteX28" fmla="*/ 148484 w 305056"/>
                <a:gd name="connsiteY28" fmla="*/ 145600 h 279482"/>
                <a:gd name="connsiteX29" fmla="*/ 157342 w 305056"/>
                <a:gd name="connsiteY29" fmla="*/ 150667 h 279482"/>
                <a:gd name="connsiteX30" fmla="*/ 294340 w 305056"/>
                <a:gd name="connsiteY30" fmla="*/ 150667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05056" h="279482">
                  <a:moveTo>
                    <a:pt x="72498" y="52719"/>
                  </a:moveTo>
                  <a:cubicBezTo>
                    <a:pt x="72498" y="42596"/>
                    <a:pt x="79084" y="26392"/>
                    <a:pt x="106682" y="24621"/>
                  </a:cubicBezTo>
                  <a:cubicBezTo>
                    <a:pt x="107953" y="24367"/>
                    <a:pt x="108962" y="23359"/>
                    <a:pt x="108962" y="21842"/>
                  </a:cubicBezTo>
                  <a:cubicBezTo>
                    <a:pt x="108962" y="19056"/>
                    <a:pt x="106936" y="19056"/>
                    <a:pt x="104148" y="19056"/>
                  </a:cubicBezTo>
                  <a:cubicBezTo>
                    <a:pt x="78830" y="19056"/>
                    <a:pt x="55784" y="31966"/>
                    <a:pt x="55529" y="50696"/>
                  </a:cubicBezTo>
                  <a:lnTo>
                    <a:pt x="55529" y="108395"/>
                  </a:lnTo>
                  <a:cubicBezTo>
                    <a:pt x="55529" y="118264"/>
                    <a:pt x="55529" y="126362"/>
                    <a:pt x="45400" y="134715"/>
                  </a:cubicBezTo>
                  <a:cubicBezTo>
                    <a:pt x="36542" y="142060"/>
                    <a:pt x="26915" y="142567"/>
                    <a:pt x="21346" y="142814"/>
                  </a:cubicBezTo>
                  <a:cubicBezTo>
                    <a:pt x="20082" y="143068"/>
                    <a:pt x="19066" y="144084"/>
                    <a:pt x="19066" y="145600"/>
                  </a:cubicBezTo>
                  <a:cubicBezTo>
                    <a:pt x="19066" y="148133"/>
                    <a:pt x="20583" y="148133"/>
                    <a:pt x="23117" y="148387"/>
                  </a:cubicBezTo>
                  <a:cubicBezTo>
                    <a:pt x="39832" y="149396"/>
                    <a:pt x="51986" y="158510"/>
                    <a:pt x="54774" y="170913"/>
                  </a:cubicBezTo>
                  <a:cubicBezTo>
                    <a:pt x="55529" y="173692"/>
                    <a:pt x="55529" y="174199"/>
                    <a:pt x="55529" y="183315"/>
                  </a:cubicBezTo>
                  <a:lnTo>
                    <a:pt x="55529" y="233424"/>
                  </a:lnTo>
                  <a:cubicBezTo>
                    <a:pt x="55529" y="244054"/>
                    <a:pt x="55529" y="252154"/>
                    <a:pt x="67684" y="261769"/>
                  </a:cubicBezTo>
                  <a:cubicBezTo>
                    <a:pt x="77559" y="269360"/>
                    <a:pt x="94273" y="272146"/>
                    <a:pt x="104148" y="272146"/>
                  </a:cubicBezTo>
                  <a:cubicBezTo>
                    <a:pt x="106936" y="272146"/>
                    <a:pt x="108962" y="272146"/>
                    <a:pt x="108962" y="269360"/>
                  </a:cubicBezTo>
                  <a:cubicBezTo>
                    <a:pt x="108962" y="266835"/>
                    <a:pt x="107445" y="266835"/>
                    <a:pt x="104910" y="266581"/>
                  </a:cubicBezTo>
                  <a:cubicBezTo>
                    <a:pt x="88958" y="265563"/>
                    <a:pt x="76550" y="257465"/>
                    <a:pt x="73261" y="244563"/>
                  </a:cubicBezTo>
                  <a:cubicBezTo>
                    <a:pt x="72498" y="242283"/>
                    <a:pt x="72498" y="241776"/>
                    <a:pt x="72498" y="232661"/>
                  </a:cubicBezTo>
                  <a:lnTo>
                    <a:pt x="72498" y="179512"/>
                  </a:lnTo>
                  <a:cubicBezTo>
                    <a:pt x="72498" y="167872"/>
                    <a:pt x="70473" y="163569"/>
                    <a:pt x="62369" y="155469"/>
                  </a:cubicBezTo>
                  <a:cubicBezTo>
                    <a:pt x="57047" y="150158"/>
                    <a:pt x="49706" y="147626"/>
                    <a:pt x="42620" y="145600"/>
                  </a:cubicBezTo>
                  <a:cubicBezTo>
                    <a:pt x="63378" y="139780"/>
                    <a:pt x="72498" y="128140"/>
                    <a:pt x="72498" y="113461"/>
                  </a:cubicBezTo>
                  <a:lnTo>
                    <a:pt x="72498" y="52719"/>
                  </a:lnTo>
                  <a:close/>
                  <a:moveTo>
                    <a:pt x="294340" y="150667"/>
                  </a:moveTo>
                  <a:cubicBezTo>
                    <a:pt x="298644" y="150667"/>
                    <a:pt x="303205" y="150667"/>
                    <a:pt x="303205" y="145600"/>
                  </a:cubicBezTo>
                  <a:cubicBezTo>
                    <a:pt x="303205" y="140543"/>
                    <a:pt x="298644" y="140543"/>
                    <a:pt x="294340" y="140543"/>
                  </a:cubicBezTo>
                  <a:lnTo>
                    <a:pt x="157342" y="140543"/>
                  </a:lnTo>
                  <a:cubicBezTo>
                    <a:pt x="153036" y="140543"/>
                    <a:pt x="148484" y="140543"/>
                    <a:pt x="148484" y="145600"/>
                  </a:cubicBezTo>
                  <a:cubicBezTo>
                    <a:pt x="148484" y="150667"/>
                    <a:pt x="153036" y="150667"/>
                    <a:pt x="157342" y="150667"/>
                  </a:cubicBezTo>
                  <a:lnTo>
                    <a:pt x="294340" y="15066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8EE7B546-5CA3-4BDB-9D28-29E83B0445AC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>
              <a:off x="10181694" y="-15061341"/>
              <a:ext cx="177949" cy="203260"/>
            </a:xfrm>
            <a:custGeom>
              <a:avLst/>
              <a:gdLst>
                <a:gd name="connsiteX0" fmla="*/ 103902 w 177949"/>
                <a:gd name="connsiteY0" fmla="*/ 38794 h 203260"/>
                <a:gd name="connsiteX1" fmla="*/ 130737 w 177949"/>
                <a:gd name="connsiteY1" fmla="*/ 26901 h 203260"/>
                <a:gd name="connsiteX2" fmla="*/ 140366 w 177949"/>
                <a:gd name="connsiteY2" fmla="*/ 22089 h 203260"/>
                <a:gd name="connsiteX3" fmla="*/ 136314 w 177949"/>
                <a:gd name="connsiteY3" fmla="*/ 19056 h 203260"/>
                <a:gd name="connsiteX4" fmla="*/ 98834 w 177949"/>
                <a:gd name="connsiteY4" fmla="*/ 19809 h 203260"/>
                <a:gd name="connsiteX5" fmla="*/ 65158 w 177949"/>
                <a:gd name="connsiteY5" fmla="*/ 19056 h 203260"/>
                <a:gd name="connsiteX6" fmla="*/ 60344 w 177949"/>
                <a:gd name="connsiteY6" fmla="*/ 24113 h 203260"/>
                <a:gd name="connsiteX7" fmla="*/ 67430 w 177949"/>
                <a:gd name="connsiteY7" fmla="*/ 26901 h 203260"/>
                <a:gd name="connsiteX8" fmla="*/ 77058 w 177949"/>
                <a:gd name="connsiteY8" fmla="*/ 27408 h 203260"/>
                <a:gd name="connsiteX9" fmla="*/ 83890 w 177949"/>
                <a:gd name="connsiteY9" fmla="*/ 31457 h 203260"/>
                <a:gd name="connsiteX10" fmla="*/ 82882 w 177949"/>
                <a:gd name="connsiteY10" fmla="*/ 36261 h 203260"/>
                <a:gd name="connsiteX11" fmla="*/ 48952 w 177949"/>
                <a:gd name="connsiteY11" fmla="*/ 172175 h 203260"/>
                <a:gd name="connsiteX12" fmla="*/ 25906 w 177949"/>
                <a:gd name="connsiteY12" fmla="*/ 184070 h 203260"/>
                <a:gd name="connsiteX13" fmla="*/ 19066 w 177949"/>
                <a:gd name="connsiteY13" fmla="*/ 189127 h 203260"/>
                <a:gd name="connsiteX14" fmla="*/ 25906 w 177949"/>
                <a:gd name="connsiteY14" fmla="*/ 191913 h 203260"/>
                <a:gd name="connsiteX15" fmla="*/ 143146 w 177949"/>
                <a:gd name="connsiteY15" fmla="*/ 191913 h 203260"/>
                <a:gd name="connsiteX16" fmla="*/ 151003 w 177949"/>
                <a:gd name="connsiteY16" fmla="*/ 187610 h 203260"/>
                <a:gd name="connsiteX17" fmla="*/ 171006 w 177949"/>
                <a:gd name="connsiteY17" fmla="*/ 132945 h 203260"/>
                <a:gd name="connsiteX18" fmla="*/ 172015 w 177949"/>
                <a:gd name="connsiteY18" fmla="*/ 129404 h 203260"/>
                <a:gd name="connsiteX19" fmla="*/ 168980 w 177949"/>
                <a:gd name="connsiteY19" fmla="*/ 126617 h 203260"/>
                <a:gd name="connsiteX20" fmla="*/ 164675 w 177949"/>
                <a:gd name="connsiteY20" fmla="*/ 131929 h 203260"/>
                <a:gd name="connsiteX21" fmla="*/ 101114 w 177949"/>
                <a:gd name="connsiteY21" fmla="*/ 184070 h 203260"/>
                <a:gd name="connsiteX22" fmla="*/ 77313 w 177949"/>
                <a:gd name="connsiteY22" fmla="*/ 184070 h 203260"/>
                <a:gd name="connsiteX23" fmla="*/ 71736 w 177949"/>
                <a:gd name="connsiteY23" fmla="*/ 183815 h 203260"/>
                <a:gd name="connsiteX24" fmla="*/ 68447 w 177949"/>
                <a:gd name="connsiteY24" fmla="*/ 181283 h 203260"/>
                <a:gd name="connsiteX25" fmla="*/ 69710 w 177949"/>
                <a:gd name="connsiteY25" fmla="*/ 175463 h 203260"/>
                <a:gd name="connsiteX26" fmla="*/ 103902 w 177949"/>
                <a:gd name="connsiteY26" fmla="*/ 3879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7949" h="203260">
                  <a:moveTo>
                    <a:pt x="103902" y="38794"/>
                  </a:moveTo>
                  <a:cubicBezTo>
                    <a:pt x="106174" y="29688"/>
                    <a:pt x="106937" y="26901"/>
                    <a:pt x="130737" y="26901"/>
                  </a:cubicBezTo>
                  <a:cubicBezTo>
                    <a:pt x="138340" y="26901"/>
                    <a:pt x="140366" y="26901"/>
                    <a:pt x="140366" y="22089"/>
                  </a:cubicBezTo>
                  <a:cubicBezTo>
                    <a:pt x="140366" y="19056"/>
                    <a:pt x="137577" y="19056"/>
                    <a:pt x="136314" y="19056"/>
                  </a:cubicBezTo>
                  <a:cubicBezTo>
                    <a:pt x="127957" y="19056"/>
                    <a:pt x="107191" y="19809"/>
                    <a:pt x="98834" y="19809"/>
                  </a:cubicBezTo>
                  <a:cubicBezTo>
                    <a:pt x="91239" y="19809"/>
                    <a:pt x="72753" y="19056"/>
                    <a:pt x="65158" y="19056"/>
                  </a:cubicBezTo>
                  <a:cubicBezTo>
                    <a:pt x="63379" y="19056"/>
                    <a:pt x="60344" y="19056"/>
                    <a:pt x="60344" y="24113"/>
                  </a:cubicBezTo>
                  <a:cubicBezTo>
                    <a:pt x="60344" y="26901"/>
                    <a:pt x="62624" y="26901"/>
                    <a:pt x="67430" y="26901"/>
                  </a:cubicBezTo>
                  <a:cubicBezTo>
                    <a:pt x="67938" y="26901"/>
                    <a:pt x="72753" y="26901"/>
                    <a:pt x="77058" y="27408"/>
                  </a:cubicBezTo>
                  <a:cubicBezTo>
                    <a:pt x="81619" y="27909"/>
                    <a:pt x="83890" y="28163"/>
                    <a:pt x="83890" y="31457"/>
                  </a:cubicBezTo>
                  <a:cubicBezTo>
                    <a:pt x="83890" y="32467"/>
                    <a:pt x="83644" y="33228"/>
                    <a:pt x="82882" y="36261"/>
                  </a:cubicBezTo>
                  <a:lnTo>
                    <a:pt x="48952" y="172175"/>
                  </a:lnTo>
                  <a:cubicBezTo>
                    <a:pt x="46418" y="182044"/>
                    <a:pt x="45909" y="184070"/>
                    <a:pt x="25906" y="184070"/>
                  </a:cubicBezTo>
                  <a:cubicBezTo>
                    <a:pt x="21601" y="184070"/>
                    <a:pt x="19066" y="184070"/>
                    <a:pt x="19066" y="189127"/>
                  </a:cubicBezTo>
                  <a:cubicBezTo>
                    <a:pt x="19066" y="191913"/>
                    <a:pt x="21346" y="191913"/>
                    <a:pt x="25906" y="191913"/>
                  </a:cubicBezTo>
                  <a:lnTo>
                    <a:pt x="143146" y="191913"/>
                  </a:lnTo>
                  <a:cubicBezTo>
                    <a:pt x="149223" y="191913"/>
                    <a:pt x="149478" y="191913"/>
                    <a:pt x="151003" y="187610"/>
                  </a:cubicBezTo>
                  <a:lnTo>
                    <a:pt x="171006" y="132945"/>
                  </a:lnTo>
                  <a:cubicBezTo>
                    <a:pt x="172015" y="130158"/>
                    <a:pt x="172015" y="129658"/>
                    <a:pt x="172015" y="129404"/>
                  </a:cubicBezTo>
                  <a:cubicBezTo>
                    <a:pt x="172015" y="128387"/>
                    <a:pt x="171260" y="126617"/>
                    <a:pt x="168980" y="126617"/>
                  </a:cubicBezTo>
                  <a:cubicBezTo>
                    <a:pt x="166700" y="126617"/>
                    <a:pt x="166446" y="127880"/>
                    <a:pt x="164675" y="131929"/>
                  </a:cubicBezTo>
                  <a:cubicBezTo>
                    <a:pt x="156063" y="155216"/>
                    <a:pt x="144917" y="184070"/>
                    <a:pt x="101114" y="184070"/>
                  </a:cubicBezTo>
                  <a:lnTo>
                    <a:pt x="77313" y="184070"/>
                  </a:lnTo>
                  <a:cubicBezTo>
                    <a:pt x="73762" y="184070"/>
                    <a:pt x="73261" y="184070"/>
                    <a:pt x="71736" y="183815"/>
                  </a:cubicBezTo>
                  <a:cubicBezTo>
                    <a:pt x="69210" y="183561"/>
                    <a:pt x="68447" y="183307"/>
                    <a:pt x="68447" y="181283"/>
                  </a:cubicBezTo>
                  <a:cubicBezTo>
                    <a:pt x="68447" y="180528"/>
                    <a:pt x="68447" y="180021"/>
                    <a:pt x="69710" y="175463"/>
                  </a:cubicBezTo>
                  <a:lnTo>
                    <a:pt x="103902" y="3879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6EAE26C6-31C0-4302-85BE-0DC10C4BFD3F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>
              <a:off x="10421478" y="-14956812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3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3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6" y="29179"/>
                    <a:pt x="173786" y="29179"/>
                    <a:pt x="173786" y="24113"/>
                  </a:cubicBezTo>
                  <a:cubicBezTo>
                    <a:pt x="173786" y="19056"/>
                    <a:pt x="169226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3F22CD23-83AA-4318-AC33-A46017E6D2C0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>
              <a:off x="10661072" y="-15000346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7 w 152528"/>
                <a:gd name="connsiteY2" fmla="*/ 133708 h 152445"/>
                <a:gd name="connsiteX3" fmla="*/ 48443 w 152528"/>
                <a:gd name="connsiteY3" fmla="*/ 126616 h 152445"/>
                <a:gd name="connsiteX4" fmla="*/ 53258 w 152528"/>
                <a:gd name="connsiteY4" fmla="*/ 107886 h 152445"/>
                <a:gd name="connsiteX5" fmla="*/ 58826 w 152528"/>
                <a:gd name="connsiteY5" fmla="*/ 85107 h 152445"/>
                <a:gd name="connsiteX6" fmla="*/ 63132 w 152528"/>
                <a:gd name="connsiteY6" fmla="*/ 68156 h 152445"/>
                <a:gd name="connsiteX7" fmla="*/ 66421 w 152528"/>
                <a:gd name="connsiteY7" fmla="*/ 55500 h 152445"/>
                <a:gd name="connsiteX8" fmla="*/ 107699 w 152528"/>
                <a:gd name="connsiteY8" fmla="*/ 24621 h 152445"/>
                <a:gd name="connsiteX9" fmla="*/ 121370 w 152528"/>
                <a:gd name="connsiteY9" fmla="*/ 42336 h 152445"/>
                <a:gd name="connsiteX10" fmla="*/ 104910 w 152528"/>
                <a:gd name="connsiteY10" fmla="*/ 101312 h 152445"/>
                <a:gd name="connsiteX11" fmla="*/ 102384 w 152528"/>
                <a:gd name="connsiteY11" fmla="*/ 112952 h 152445"/>
                <a:gd name="connsiteX12" fmla="*/ 123142 w 152528"/>
                <a:gd name="connsiteY12" fmla="*/ 133708 h 152445"/>
                <a:gd name="connsiteX13" fmla="*/ 156317 w 152528"/>
                <a:gd name="connsiteY13" fmla="*/ 94729 h 152445"/>
                <a:gd name="connsiteX14" fmla="*/ 153282 w 152528"/>
                <a:gd name="connsiteY14" fmla="*/ 92197 h 152445"/>
                <a:gd name="connsiteX15" fmla="*/ 149477 w 152528"/>
                <a:gd name="connsiteY15" fmla="*/ 96755 h 152445"/>
                <a:gd name="connsiteX16" fmla="*/ 123651 w 152528"/>
                <a:gd name="connsiteY16" fmla="*/ 128133 h 152445"/>
                <a:gd name="connsiteX17" fmla="*/ 117574 w 152528"/>
                <a:gd name="connsiteY17" fmla="*/ 119780 h 152445"/>
                <a:gd name="connsiteX18" fmla="*/ 122133 w 152528"/>
                <a:gd name="connsiteY18" fmla="*/ 101813 h 152445"/>
                <a:gd name="connsiteX19" fmla="*/ 137577 w 152528"/>
                <a:gd name="connsiteY19" fmla="*/ 46138 h 152445"/>
                <a:gd name="connsiteX20" fmla="*/ 108461 w 152528"/>
                <a:gd name="connsiteY20" fmla="*/ 19056 h 152445"/>
                <a:gd name="connsiteX21" fmla="*/ 68955 w 152528"/>
                <a:gd name="connsiteY21" fmla="*/ 41073 h 152445"/>
                <a:gd name="connsiteX22" fmla="*/ 45655 w 152528"/>
                <a:gd name="connsiteY22" fmla="*/ 19056 h 152445"/>
                <a:gd name="connsiteX23" fmla="*/ 26668 w 152528"/>
                <a:gd name="connsiteY23" fmla="*/ 33482 h 152445"/>
                <a:gd name="connsiteX24" fmla="*/ 19066 w 152528"/>
                <a:gd name="connsiteY24" fmla="*/ 58032 h 152445"/>
                <a:gd name="connsiteX25" fmla="*/ 22108 w 152528"/>
                <a:gd name="connsiteY25" fmla="*/ 60557 h 152445"/>
                <a:gd name="connsiteX26" fmla="*/ 26414 w 152528"/>
                <a:gd name="connsiteY26" fmla="*/ 54737 h 152445"/>
                <a:gd name="connsiteX27" fmla="*/ 44900 w 152528"/>
                <a:gd name="connsiteY27" fmla="*/ 24621 h 152445"/>
                <a:gd name="connsiteX28" fmla="*/ 52749 w 152528"/>
                <a:gd name="connsiteY28" fmla="*/ 36261 h 152445"/>
                <a:gd name="connsiteX29" fmla="*/ 48698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8"/>
                    <a:pt x="39077" y="133708"/>
                  </a:cubicBezTo>
                  <a:cubicBezTo>
                    <a:pt x="42112" y="133708"/>
                    <a:pt x="46671" y="131682"/>
                    <a:pt x="48443" y="126616"/>
                  </a:cubicBezTo>
                  <a:cubicBezTo>
                    <a:pt x="48698" y="126109"/>
                    <a:pt x="51733" y="114215"/>
                    <a:pt x="53258" y="107886"/>
                  </a:cubicBezTo>
                  <a:lnTo>
                    <a:pt x="58826" y="85107"/>
                  </a:lnTo>
                  <a:cubicBezTo>
                    <a:pt x="60344" y="79541"/>
                    <a:pt x="61861" y="73976"/>
                    <a:pt x="63132" y="68156"/>
                  </a:cubicBezTo>
                  <a:cubicBezTo>
                    <a:pt x="64141" y="63852"/>
                    <a:pt x="66167" y="56508"/>
                    <a:pt x="66421" y="55500"/>
                  </a:cubicBezTo>
                  <a:cubicBezTo>
                    <a:pt x="70218" y="47655"/>
                    <a:pt x="83644" y="24621"/>
                    <a:pt x="107699" y="24621"/>
                  </a:cubicBezTo>
                  <a:cubicBezTo>
                    <a:pt x="119090" y="24621"/>
                    <a:pt x="121370" y="33991"/>
                    <a:pt x="121370" y="42336"/>
                  </a:cubicBezTo>
                  <a:cubicBezTo>
                    <a:pt x="121370" y="58032"/>
                    <a:pt x="108962" y="90428"/>
                    <a:pt x="104910" y="101312"/>
                  </a:cubicBezTo>
                  <a:cubicBezTo>
                    <a:pt x="102630" y="107132"/>
                    <a:pt x="102384" y="110166"/>
                    <a:pt x="102384" y="112952"/>
                  </a:cubicBezTo>
                  <a:cubicBezTo>
                    <a:pt x="102384" y="124846"/>
                    <a:pt x="111242" y="133708"/>
                    <a:pt x="123142" y="133708"/>
                  </a:cubicBezTo>
                  <a:cubicBezTo>
                    <a:pt x="146951" y="133708"/>
                    <a:pt x="156317" y="96755"/>
                    <a:pt x="156317" y="94729"/>
                  </a:cubicBezTo>
                  <a:cubicBezTo>
                    <a:pt x="156317" y="92197"/>
                    <a:pt x="154037" y="92197"/>
                    <a:pt x="153282" y="92197"/>
                  </a:cubicBezTo>
                  <a:cubicBezTo>
                    <a:pt x="150748" y="92197"/>
                    <a:pt x="150748" y="92960"/>
                    <a:pt x="149477" y="96755"/>
                  </a:cubicBezTo>
                  <a:cubicBezTo>
                    <a:pt x="144416" y="113960"/>
                    <a:pt x="136059" y="128133"/>
                    <a:pt x="123651" y="128133"/>
                  </a:cubicBezTo>
                  <a:cubicBezTo>
                    <a:pt x="119345" y="128133"/>
                    <a:pt x="117574" y="125608"/>
                    <a:pt x="117574" y="119780"/>
                  </a:cubicBezTo>
                  <a:cubicBezTo>
                    <a:pt x="117574" y="113461"/>
                    <a:pt x="119853" y="107387"/>
                    <a:pt x="122133" y="101813"/>
                  </a:cubicBezTo>
                  <a:cubicBezTo>
                    <a:pt x="126948" y="88402"/>
                    <a:pt x="137577" y="60557"/>
                    <a:pt x="137577" y="46138"/>
                  </a:cubicBezTo>
                  <a:cubicBezTo>
                    <a:pt x="137577" y="29179"/>
                    <a:pt x="126693" y="19056"/>
                    <a:pt x="108461" y="19056"/>
                  </a:cubicBezTo>
                  <a:cubicBezTo>
                    <a:pt x="85670" y="19056"/>
                    <a:pt x="73261" y="35253"/>
                    <a:pt x="68955" y="41073"/>
                  </a:cubicBezTo>
                  <a:cubicBezTo>
                    <a:pt x="67692" y="26899"/>
                    <a:pt x="57309" y="19056"/>
                    <a:pt x="45655" y="19056"/>
                  </a:cubicBezTo>
                  <a:cubicBezTo>
                    <a:pt x="34009" y="19056"/>
                    <a:pt x="29195" y="28925"/>
                    <a:pt x="26668" y="33482"/>
                  </a:cubicBezTo>
                  <a:cubicBezTo>
                    <a:pt x="22617" y="42089"/>
                    <a:pt x="19066" y="57017"/>
                    <a:pt x="19066" y="58032"/>
                  </a:cubicBezTo>
                  <a:cubicBezTo>
                    <a:pt x="19066" y="60557"/>
                    <a:pt x="21600" y="60557"/>
                    <a:pt x="22108" y="60557"/>
                  </a:cubicBezTo>
                  <a:cubicBezTo>
                    <a:pt x="24642" y="60557"/>
                    <a:pt x="24897" y="60310"/>
                    <a:pt x="26414" y="54737"/>
                  </a:cubicBezTo>
                  <a:cubicBezTo>
                    <a:pt x="30720" y="36768"/>
                    <a:pt x="35780" y="24621"/>
                    <a:pt x="44900" y="24621"/>
                  </a:cubicBezTo>
                  <a:cubicBezTo>
                    <a:pt x="49961" y="24621"/>
                    <a:pt x="52749" y="27917"/>
                    <a:pt x="52749" y="36261"/>
                  </a:cubicBezTo>
                  <a:cubicBezTo>
                    <a:pt x="52749" y="41580"/>
                    <a:pt x="51986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AD420E28-F59D-4FEF-8469-CE95B81F101C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>
              <a:off x="10817451" y="-14973512"/>
              <a:ext cx="101685" cy="152445"/>
            </a:xfrm>
            <a:custGeom>
              <a:avLst/>
              <a:gdLst>
                <a:gd name="connsiteX0" fmla="*/ 54171 w 101685"/>
                <a:gd name="connsiteY0" fmla="*/ 24375 h 152445"/>
                <a:gd name="connsiteX1" fmla="*/ 54886 w 101685"/>
                <a:gd name="connsiteY1" fmla="*/ 21532 h 152445"/>
                <a:gd name="connsiteX2" fmla="*/ 52050 w 101685"/>
                <a:gd name="connsiteY2" fmla="*/ 19056 h 152445"/>
                <a:gd name="connsiteX3" fmla="*/ 29353 w 101685"/>
                <a:gd name="connsiteY3" fmla="*/ 20825 h 152445"/>
                <a:gd name="connsiteX4" fmla="*/ 25453 w 101685"/>
                <a:gd name="connsiteY4" fmla="*/ 24899 h 152445"/>
                <a:gd name="connsiteX5" fmla="*/ 30061 w 101685"/>
                <a:gd name="connsiteY5" fmla="*/ 27385 h 152445"/>
                <a:gd name="connsiteX6" fmla="*/ 38569 w 101685"/>
                <a:gd name="connsiteY6" fmla="*/ 30044 h 152445"/>
                <a:gd name="connsiteX7" fmla="*/ 35732 w 101685"/>
                <a:gd name="connsiteY7" fmla="*/ 42446 h 152445"/>
                <a:gd name="connsiteX8" fmla="*/ 31657 w 101685"/>
                <a:gd name="connsiteY8" fmla="*/ 58755 h 152445"/>
                <a:gd name="connsiteX9" fmla="*/ 19956 w 101685"/>
                <a:gd name="connsiteY9" fmla="*/ 105893 h 152445"/>
                <a:gd name="connsiteX10" fmla="*/ 19066 w 101685"/>
                <a:gd name="connsiteY10" fmla="*/ 114571 h 152445"/>
                <a:gd name="connsiteX11" fmla="*/ 45130 w 101685"/>
                <a:gd name="connsiteY11" fmla="*/ 143814 h 152445"/>
                <a:gd name="connsiteX12" fmla="*/ 90881 w 101685"/>
                <a:gd name="connsiteY12" fmla="*/ 93484 h 152445"/>
                <a:gd name="connsiteX13" fmla="*/ 64284 w 101685"/>
                <a:gd name="connsiteY13" fmla="*/ 63891 h 152445"/>
                <a:gd name="connsiteX14" fmla="*/ 41937 w 101685"/>
                <a:gd name="connsiteY14" fmla="*/ 73634 h 152445"/>
                <a:gd name="connsiteX15" fmla="*/ 54171 w 101685"/>
                <a:gd name="connsiteY15" fmla="*/ 24375 h 152445"/>
                <a:gd name="connsiteX16" fmla="*/ 45305 w 101685"/>
                <a:gd name="connsiteY16" fmla="*/ 138851 h 152445"/>
                <a:gd name="connsiteX17" fmla="*/ 31657 w 101685"/>
                <a:gd name="connsiteY17" fmla="*/ 120780 h 152445"/>
                <a:gd name="connsiteX18" fmla="*/ 38219 w 101685"/>
                <a:gd name="connsiteY18" fmla="*/ 88171 h 152445"/>
                <a:gd name="connsiteX19" fmla="*/ 42652 w 101685"/>
                <a:gd name="connsiteY19" fmla="*/ 80549 h 152445"/>
                <a:gd name="connsiteX20" fmla="*/ 63752 w 101685"/>
                <a:gd name="connsiteY20" fmla="*/ 68853 h 152445"/>
                <a:gd name="connsiteX21" fmla="*/ 76693 w 101685"/>
                <a:gd name="connsiteY21" fmla="*/ 86044 h 152445"/>
                <a:gd name="connsiteX22" fmla="*/ 67470 w 101685"/>
                <a:gd name="connsiteY22" fmla="*/ 121663 h 152445"/>
                <a:gd name="connsiteX23" fmla="*/ 45305 w 101685"/>
                <a:gd name="connsiteY23" fmla="*/ 13885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54171" y="24375"/>
                  </a:moveTo>
                  <a:cubicBezTo>
                    <a:pt x="54354" y="24018"/>
                    <a:pt x="54886" y="21715"/>
                    <a:pt x="54886" y="21532"/>
                  </a:cubicBezTo>
                  <a:cubicBezTo>
                    <a:pt x="54886" y="20651"/>
                    <a:pt x="54171" y="19056"/>
                    <a:pt x="52050" y="19056"/>
                  </a:cubicBezTo>
                  <a:cubicBezTo>
                    <a:pt x="48499" y="19056"/>
                    <a:pt x="33786" y="20468"/>
                    <a:pt x="29353" y="20825"/>
                  </a:cubicBezTo>
                  <a:cubicBezTo>
                    <a:pt x="27932" y="21000"/>
                    <a:pt x="25453" y="21183"/>
                    <a:pt x="25453" y="24899"/>
                  </a:cubicBezTo>
                  <a:cubicBezTo>
                    <a:pt x="25453" y="27385"/>
                    <a:pt x="27932" y="27385"/>
                    <a:pt x="30061" y="27385"/>
                  </a:cubicBezTo>
                  <a:cubicBezTo>
                    <a:pt x="38569" y="27385"/>
                    <a:pt x="38569" y="28622"/>
                    <a:pt x="38569" y="30044"/>
                  </a:cubicBezTo>
                  <a:cubicBezTo>
                    <a:pt x="38569" y="31283"/>
                    <a:pt x="36797" y="38373"/>
                    <a:pt x="35732" y="42446"/>
                  </a:cubicBezTo>
                  <a:lnTo>
                    <a:pt x="31657" y="58755"/>
                  </a:lnTo>
                  <a:cubicBezTo>
                    <a:pt x="30061" y="64773"/>
                    <a:pt x="20305" y="103590"/>
                    <a:pt x="19956" y="105893"/>
                  </a:cubicBezTo>
                  <a:cubicBezTo>
                    <a:pt x="19066" y="110141"/>
                    <a:pt x="19066" y="112451"/>
                    <a:pt x="19066" y="114571"/>
                  </a:cubicBezTo>
                  <a:cubicBezTo>
                    <a:pt x="19066" y="132476"/>
                    <a:pt x="30418" y="143814"/>
                    <a:pt x="45130" y="143814"/>
                  </a:cubicBezTo>
                  <a:cubicBezTo>
                    <a:pt x="67295" y="143814"/>
                    <a:pt x="90881" y="119717"/>
                    <a:pt x="90881" y="93484"/>
                  </a:cubicBezTo>
                  <a:cubicBezTo>
                    <a:pt x="90881" y="72752"/>
                    <a:pt x="76518" y="63891"/>
                    <a:pt x="64284" y="63891"/>
                  </a:cubicBezTo>
                  <a:cubicBezTo>
                    <a:pt x="55061" y="63891"/>
                    <a:pt x="47259" y="69029"/>
                    <a:pt x="41937" y="73634"/>
                  </a:cubicBezTo>
                  <a:lnTo>
                    <a:pt x="54171" y="24375"/>
                  </a:lnTo>
                  <a:close/>
                  <a:moveTo>
                    <a:pt x="45305" y="138851"/>
                  </a:moveTo>
                  <a:cubicBezTo>
                    <a:pt x="36622" y="138851"/>
                    <a:pt x="31657" y="131229"/>
                    <a:pt x="31657" y="120780"/>
                  </a:cubicBezTo>
                  <a:cubicBezTo>
                    <a:pt x="31657" y="114222"/>
                    <a:pt x="33254" y="108196"/>
                    <a:pt x="38219" y="88171"/>
                  </a:cubicBezTo>
                  <a:cubicBezTo>
                    <a:pt x="39283" y="84806"/>
                    <a:pt x="39283" y="84448"/>
                    <a:pt x="42652" y="80549"/>
                  </a:cubicBezTo>
                  <a:cubicBezTo>
                    <a:pt x="49389" y="72752"/>
                    <a:pt x="57365" y="68853"/>
                    <a:pt x="63752" y="68853"/>
                  </a:cubicBezTo>
                  <a:cubicBezTo>
                    <a:pt x="70664" y="68853"/>
                    <a:pt x="76693" y="73991"/>
                    <a:pt x="76693" y="86044"/>
                  </a:cubicBezTo>
                  <a:cubicBezTo>
                    <a:pt x="76693" y="93309"/>
                    <a:pt x="72792" y="111388"/>
                    <a:pt x="67470" y="121663"/>
                  </a:cubicBezTo>
                  <a:cubicBezTo>
                    <a:pt x="63220" y="130349"/>
                    <a:pt x="54354" y="138851"/>
                    <a:pt x="45305" y="1388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FD843A9F-F48B-415C-8576-CD51E4313BAF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>
              <a:off x="10949266" y="-14910913"/>
              <a:ext cx="50843" cy="50815"/>
            </a:xfrm>
            <a:custGeom>
              <a:avLst/>
              <a:gdLst>
                <a:gd name="connsiteX0" fmla="*/ 34518 w 50842"/>
                <a:gd name="connsiteY0" fmla="*/ 26774 h 50815"/>
                <a:gd name="connsiteX1" fmla="*/ 26795 w 50842"/>
                <a:gd name="connsiteY1" fmla="*/ 19056 h 50815"/>
                <a:gd name="connsiteX2" fmla="*/ 19066 w 50842"/>
                <a:gd name="connsiteY2" fmla="*/ 26774 h 50815"/>
                <a:gd name="connsiteX3" fmla="*/ 26795 w 50842"/>
                <a:gd name="connsiteY3" fmla="*/ 34498 h 50815"/>
                <a:gd name="connsiteX4" fmla="*/ 34518 w 50842"/>
                <a:gd name="connsiteY4" fmla="*/ 26774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34518" y="26774"/>
                  </a:moveTo>
                  <a:cubicBezTo>
                    <a:pt x="34518" y="22470"/>
                    <a:pt x="31101" y="19056"/>
                    <a:pt x="26795" y="19056"/>
                  </a:cubicBezTo>
                  <a:cubicBezTo>
                    <a:pt x="22609" y="19056"/>
                    <a:pt x="19066" y="22470"/>
                    <a:pt x="19066" y="26774"/>
                  </a:cubicBezTo>
                  <a:cubicBezTo>
                    <a:pt x="19066" y="31077"/>
                    <a:pt x="22482" y="34498"/>
                    <a:pt x="26795" y="34498"/>
                  </a:cubicBezTo>
                  <a:cubicBezTo>
                    <a:pt x="30974" y="34498"/>
                    <a:pt x="34518" y="31077"/>
                    <a:pt x="34518" y="2677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B1ECD8E5-88AC-47D2-B143-2B7AC8DF38A9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>
              <a:off x="10908354" y="-14881171"/>
              <a:ext cx="101685" cy="76223"/>
            </a:xfrm>
            <a:custGeom>
              <a:avLst/>
              <a:gdLst>
                <a:gd name="connsiteX0" fmla="*/ 88346 w 101685"/>
                <a:gd name="connsiteY0" fmla="*/ 57159 h 76222"/>
                <a:gd name="connsiteX1" fmla="*/ 105697 w 101685"/>
                <a:gd name="connsiteY1" fmla="*/ 27036 h 76222"/>
                <a:gd name="connsiteX2" fmla="*/ 103163 w 101685"/>
                <a:gd name="connsiteY2" fmla="*/ 25257 h 76222"/>
                <a:gd name="connsiteX3" fmla="*/ 100120 w 101685"/>
                <a:gd name="connsiteY3" fmla="*/ 28298 h 76222"/>
                <a:gd name="connsiteX4" fmla="*/ 87965 w 101685"/>
                <a:gd name="connsiteY4" fmla="*/ 50705 h 76222"/>
                <a:gd name="connsiteX5" fmla="*/ 87330 w 101685"/>
                <a:gd name="connsiteY5" fmla="*/ 43868 h 76222"/>
                <a:gd name="connsiteX6" fmla="*/ 58961 w 101685"/>
                <a:gd name="connsiteY6" fmla="*/ 19056 h 76222"/>
                <a:gd name="connsiteX7" fmla="*/ 19066 w 101685"/>
                <a:gd name="connsiteY7" fmla="*/ 53365 h 76222"/>
                <a:gd name="connsiteX8" fmla="*/ 45663 w 101685"/>
                <a:gd name="connsiteY8" fmla="*/ 76398 h 76222"/>
                <a:gd name="connsiteX9" fmla="*/ 78591 w 101685"/>
                <a:gd name="connsiteY9" fmla="*/ 65386 h 76222"/>
                <a:gd name="connsiteX10" fmla="*/ 93789 w 101685"/>
                <a:gd name="connsiteY10" fmla="*/ 76398 h 76222"/>
                <a:gd name="connsiteX11" fmla="*/ 107087 w 101685"/>
                <a:gd name="connsiteY11" fmla="*/ 67410 h 76222"/>
                <a:gd name="connsiteX12" fmla="*/ 104426 w 101685"/>
                <a:gd name="connsiteY12" fmla="*/ 65639 h 76222"/>
                <a:gd name="connsiteX13" fmla="*/ 101772 w 101685"/>
                <a:gd name="connsiteY13" fmla="*/ 67283 h 76222"/>
                <a:gd name="connsiteX14" fmla="*/ 94170 w 101685"/>
                <a:gd name="connsiteY14" fmla="*/ 72095 h 76222"/>
                <a:gd name="connsiteX15" fmla="*/ 88346 w 101685"/>
                <a:gd name="connsiteY15" fmla="*/ 57159 h 76222"/>
                <a:gd name="connsiteX16" fmla="*/ 77456 w 101685"/>
                <a:gd name="connsiteY16" fmla="*/ 60701 h 76222"/>
                <a:gd name="connsiteX17" fmla="*/ 46044 w 101685"/>
                <a:gd name="connsiteY17" fmla="*/ 72095 h 76222"/>
                <a:gd name="connsiteX18" fmla="*/ 30720 w 101685"/>
                <a:gd name="connsiteY18" fmla="*/ 57286 h 76222"/>
                <a:gd name="connsiteX19" fmla="*/ 38822 w 101685"/>
                <a:gd name="connsiteY19" fmla="*/ 33237 h 76222"/>
                <a:gd name="connsiteX20" fmla="*/ 58707 w 101685"/>
                <a:gd name="connsiteY20" fmla="*/ 23359 h 76222"/>
                <a:gd name="connsiteX21" fmla="*/ 75930 w 101685"/>
                <a:gd name="connsiteY21" fmla="*/ 43742 h 76222"/>
                <a:gd name="connsiteX22" fmla="*/ 77456 w 101685"/>
                <a:gd name="connsiteY22" fmla="*/ 60701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76222">
                  <a:moveTo>
                    <a:pt x="88346" y="57159"/>
                  </a:moveTo>
                  <a:cubicBezTo>
                    <a:pt x="99619" y="47163"/>
                    <a:pt x="105697" y="29815"/>
                    <a:pt x="105697" y="27036"/>
                  </a:cubicBezTo>
                  <a:cubicBezTo>
                    <a:pt x="105697" y="25257"/>
                    <a:pt x="103925" y="25257"/>
                    <a:pt x="103163" y="25257"/>
                  </a:cubicBezTo>
                  <a:cubicBezTo>
                    <a:pt x="100882" y="25257"/>
                    <a:pt x="100755" y="25639"/>
                    <a:pt x="100120" y="28298"/>
                  </a:cubicBezTo>
                  <a:cubicBezTo>
                    <a:pt x="97212" y="38676"/>
                    <a:pt x="91254" y="46783"/>
                    <a:pt x="87965" y="50705"/>
                  </a:cubicBezTo>
                  <a:cubicBezTo>
                    <a:pt x="87584" y="47791"/>
                    <a:pt x="87584" y="47537"/>
                    <a:pt x="87330" y="43868"/>
                  </a:cubicBezTo>
                  <a:cubicBezTo>
                    <a:pt x="85685" y="25011"/>
                    <a:pt x="70615" y="19056"/>
                    <a:pt x="58961" y="19056"/>
                  </a:cubicBezTo>
                  <a:cubicBezTo>
                    <a:pt x="37933" y="19056"/>
                    <a:pt x="19066" y="36271"/>
                    <a:pt x="19066" y="53365"/>
                  </a:cubicBezTo>
                  <a:cubicBezTo>
                    <a:pt x="19066" y="66147"/>
                    <a:pt x="29321" y="76398"/>
                    <a:pt x="45663" y="76398"/>
                  </a:cubicBezTo>
                  <a:cubicBezTo>
                    <a:pt x="51867" y="76398"/>
                    <a:pt x="64403" y="75136"/>
                    <a:pt x="78591" y="65386"/>
                  </a:cubicBezTo>
                  <a:cubicBezTo>
                    <a:pt x="80744" y="70959"/>
                    <a:pt x="85685" y="76398"/>
                    <a:pt x="93789" y="76398"/>
                  </a:cubicBezTo>
                  <a:cubicBezTo>
                    <a:pt x="102273" y="76398"/>
                    <a:pt x="107087" y="70324"/>
                    <a:pt x="107087" y="67410"/>
                  </a:cubicBezTo>
                  <a:cubicBezTo>
                    <a:pt x="107087" y="65639"/>
                    <a:pt x="105443" y="65639"/>
                    <a:pt x="104426" y="65639"/>
                  </a:cubicBezTo>
                  <a:cubicBezTo>
                    <a:pt x="102909" y="65639"/>
                    <a:pt x="102400" y="65639"/>
                    <a:pt x="101772" y="67283"/>
                  </a:cubicBezTo>
                  <a:cubicBezTo>
                    <a:pt x="99993" y="71594"/>
                    <a:pt x="95306" y="72095"/>
                    <a:pt x="94170" y="72095"/>
                  </a:cubicBezTo>
                  <a:cubicBezTo>
                    <a:pt x="91508" y="72095"/>
                    <a:pt x="89228" y="69816"/>
                    <a:pt x="88346" y="57159"/>
                  </a:cubicBezTo>
                  <a:close/>
                  <a:moveTo>
                    <a:pt x="77456" y="60701"/>
                  </a:moveTo>
                  <a:cubicBezTo>
                    <a:pt x="72514" y="64249"/>
                    <a:pt x="60860" y="72095"/>
                    <a:pt x="46044" y="72095"/>
                  </a:cubicBezTo>
                  <a:cubicBezTo>
                    <a:pt x="38187" y="72095"/>
                    <a:pt x="30720" y="68173"/>
                    <a:pt x="30720" y="57286"/>
                  </a:cubicBezTo>
                  <a:cubicBezTo>
                    <a:pt x="30720" y="53110"/>
                    <a:pt x="32491" y="41335"/>
                    <a:pt x="38822" y="33237"/>
                  </a:cubicBezTo>
                  <a:cubicBezTo>
                    <a:pt x="43128" y="27917"/>
                    <a:pt x="50731" y="23359"/>
                    <a:pt x="58707" y="23359"/>
                  </a:cubicBezTo>
                  <a:cubicBezTo>
                    <a:pt x="71624" y="23359"/>
                    <a:pt x="74921" y="36271"/>
                    <a:pt x="75930" y="43742"/>
                  </a:cubicBezTo>
                  <a:cubicBezTo>
                    <a:pt x="76311" y="46402"/>
                    <a:pt x="76566" y="53110"/>
                    <a:pt x="77456" y="607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2EA4CA7B-6142-42FA-922D-C44B8DBE1125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>
              <a:off x="11057563" y="-14915311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714B2B47-3C95-4D10-A2A1-E100D68D8472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>
              <a:off x="11155730" y="-15000346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7 w 152528"/>
                <a:gd name="connsiteY2" fmla="*/ 133708 h 152445"/>
                <a:gd name="connsiteX3" fmla="*/ 48443 w 152528"/>
                <a:gd name="connsiteY3" fmla="*/ 126616 h 152445"/>
                <a:gd name="connsiteX4" fmla="*/ 53257 w 152528"/>
                <a:gd name="connsiteY4" fmla="*/ 107886 h 152445"/>
                <a:gd name="connsiteX5" fmla="*/ 58826 w 152528"/>
                <a:gd name="connsiteY5" fmla="*/ 85107 h 152445"/>
                <a:gd name="connsiteX6" fmla="*/ 63132 w 152528"/>
                <a:gd name="connsiteY6" fmla="*/ 68156 h 152445"/>
                <a:gd name="connsiteX7" fmla="*/ 66421 w 152528"/>
                <a:gd name="connsiteY7" fmla="*/ 55500 h 152445"/>
                <a:gd name="connsiteX8" fmla="*/ 107699 w 152528"/>
                <a:gd name="connsiteY8" fmla="*/ 24621 h 152445"/>
                <a:gd name="connsiteX9" fmla="*/ 121370 w 152528"/>
                <a:gd name="connsiteY9" fmla="*/ 42336 h 152445"/>
                <a:gd name="connsiteX10" fmla="*/ 104910 w 152528"/>
                <a:gd name="connsiteY10" fmla="*/ 101312 h 152445"/>
                <a:gd name="connsiteX11" fmla="*/ 102384 w 152528"/>
                <a:gd name="connsiteY11" fmla="*/ 112952 h 152445"/>
                <a:gd name="connsiteX12" fmla="*/ 123142 w 152528"/>
                <a:gd name="connsiteY12" fmla="*/ 133708 h 152445"/>
                <a:gd name="connsiteX13" fmla="*/ 156317 w 152528"/>
                <a:gd name="connsiteY13" fmla="*/ 94729 h 152445"/>
                <a:gd name="connsiteX14" fmla="*/ 153282 w 152528"/>
                <a:gd name="connsiteY14" fmla="*/ 92197 h 152445"/>
                <a:gd name="connsiteX15" fmla="*/ 149477 w 152528"/>
                <a:gd name="connsiteY15" fmla="*/ 96755 h 152445"/>
                <a:gd name="connsiteX16" fmla="*/ 123651 w 152528"/>
                <a:gd name="connsiteY16" fmla="*/ 128133 h 152445"/>
                <a:gd name="connsiteX17" fmla="*/ 117574 w 152528"/>
                <a:gd name="connsiteY17" fmla="*/ 119780 h 152445"/>
                <a:gd name="connsiteX18" fmla="*/ 122133 w 152528"/>
                <a:gd name="connsiteY18" fmla="*/ 101813 h 152445"/>
                <a:gd name="connsiteX19" fmla="*/ 137577 w 152528"/>
                <a:gd name="connsiteY19" fmla="*/ 46138 h 152445"/>
                <a:gd name="connsiteX20" fmla="*/ 108461 w 152528"/>
                <a:gd name="connsiteY20" fmla="*/ 19056 h 152445"/>
                <a:gd name="connsiteX21" fmla="*/ 68955 w 152528"/>
                <a:gd name="connsiteY21" fmla="*/ 41073 h 152445"/>
                <a:gd name="connsiteX22" fmla="*/ 45655 w 152528"/>
                <a:gd name="connsiteY22" fmla="*/ 19056 h 152445"/>
                <a:gd name="connsiteX23" fmla="*/ 26668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4 w 152528"/>
                <a:gd name="connsiteY26" fmla="*/ 54737 h 152445"/>
                <a:gd name="connsiteX27" fmla="*/ 44900 w 152528"/>
                <a:gd name="connsiteY27" fmla="*/ 24621 h 152445"/>
                <a:gd name="connsiteX28" fmla="*/ 52749 w 152528"/>
                <a:gd name="connsiteY28" fmla="*/ 36261 h 152445"/>
                <a:gd name="connsiteX29" fmla="*/ 48698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8"/>
                    <a:pt x="39077" y="133708"/>
                  </a:cubicBezTo>
                  <a:cubicBezTo>
                    <a:pt x="42112" y="133708"/>
                    <a:pt x="46672" y="131682"/>
                    <a:pt x="48443" y="126616"/>
                  </a:cubicBezTo>
                  <a:cubicBezTo>
                    <a:pt x="48698" y="126109"/>
                    <a:pt x="51732" y="114215"/>
                    <a:pt x="53257" y="107886"/>
                  </a:cubicBezTo>
                  <a:lnTo>
                    <a:pt x="58826" y="85107"/>
                  </a:lnTo>
                  <a:cubicBezTo>
                    <a:pt x="60344" y="79541"/>
                    <a:pt x="61861" y="73976"/>
                    <a:pt x="63132" y="68156"/>
                  </a:cubicBezTo>
                  <a:cubicBezTo>
                    <a:pt x="64141" y="63852"/>
                    <a:pt x="66166" y="56508"/>
                    <a:pt x="66421" y="55500"/>
                  </a:cubicBezTo>
                  <a:cubicBezTo>
                    <a:pt x="70218" y="47655"/>
                    <a:pt x="83643" y="24621"/>
                    <a:pt x="107699" y="24621"/>
                  </a:cubicBezTo>
                  <a:cubicBezTo>
                    <a:pt x="119090" y="24621"/>
                    <a:pt x="121370" y="33991"/>
                    <a:pt x="121370" y="42336"/>
                  </a:cubicBezTo>
                  <a:cubicBezTo>
                    <a:pt x="121370" y="58032"/>
                    <a:pt x="108962" y="90428"/>
                    <a:pt x="104910" y="101312"/>
                  </a:cubicBezTo>
                  <a:cubicBezTo>
                    <a:pt x="102630" y="107132"/>
                    <a:pt x="102384" y="110166"/>
                    <a:pt x="102384" y="112952"/>
                  </a:cubicBezTo>
                  <a:cubicBezTo>
                    <a:pt x="102384" y="124846"/>
                    <a:pt x="111242" y="133708"/>
                    <a:pt x="123142" y="133708"/>
                  </a:cubicBezTo>
                  <a:cubicBezTo>
                    <a:pt x="146951" y="133708"/>
                    <a:pt x="156317" y="96755"/>
                    <a:pt x="156317" y="94729"/>
                  </a:cubicBezTo>
                  <a:cubicBezTo>
                    <a:pt x="156317" y="92197"/>
                    <a:pt x="154037" y="92197"/>
                    <a:pt x="153282" y="92197"/>
                  </a:cubicBezTo>
                  <a:cubicBezTo>
                    <a:pt x="150748" y="92197"/>
                    <a:pt x="150748" y="92960"/>
                    <a:pt x="149477" y="96755"/>
                  </a:cubicBezTo>
                  <a:cubicBezTo>
                    <a:pt x="144417" y="113960"/>
                    <a:pt x="136059" y="128133"/>
                    <a:pt x="123651" y="128133"/>
                  </a:cubicBezTo>
                  <a:cubicBezTo>
                    <a:pt x="119345" y="128133"/>
                    <a:pt x="117574" y="125608"/>
                    <a:pt x="117574" y="119780"/>
                  </a:cubicBezTo>
                  <a:cubicBezTo>
                    <a:pt x="117574" y="113461"/>
                    <a:pt x="119853" y="107387"/>
                    <a:pt x="122133" y="101813"/>
                  </a:cubicBezTo>
                  <a:cubicBezTo>
                    <a:pt x="126948" y="88402"/>
                    <a:pt x="137577" y="60557"/>
                    <a:pt x="137577" y="46138"/>
                  </a:cubicBezTo>
                  <a:cubicBezTo>
                    <a:pt x="137577" y="29179"/>
                    <a:pt x="126693" y="19056"/>
                    <a:pt x="108461" y="19056"/>
                  </a:cubicBezTo>
                  <a:cubicBezTo>
                    <a:pt x="85670" y="19056"/>
                    <a:pt x="73261" y="35253"/>
                    <a:pt x="68955" y="41073"/>
                  </a:cubicBezTo>
                  <a:cubicBezTo>
                    <a:pt x="67691" y="26899"/>
                    <a:pt x="57309" y="19056"/>
                    <a:pt x="45655" y="19056"/>
                  </a:cubicBezTo>
                  <a:cubicBezTo>
                    <a:pt x="34009" y="19056"/>
                    <a:pt x="29195" y="28925"/>
                    <a:pt x="26668" y="33482"/>
                  </a:cubicBezTo>
                  <a:cubicBezTo>
                    <a:pt x="22617" y="42089"/>
                    <a:pt x="19066" y="57017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310"/>
                    <a:pt x="26414" y="54737"/>
                  </a:cubicBezTo>
                  <a:cubicBezTo>
                    <a:pt x="30720" y="36768"/>
                    <a:pt x="35780" y="24621"/>
                    <a:pt x="44900" y="24621"/>
                  </a:cubicBezTo>
                  <a:cubicBezTo>
                    <a:pt x="49961" y="24621"/>
                    <a:pt x="52749" y="27917"/>
                    <a:pt x="52749" y="36261"/>
                  </a:cubicBezTo>
                  <a:cubicBezTo>
                    <a:pt x="52749" y="41580"/>
                    <a:pt x="51986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9044E64F-B06C-4ED7-8BB0-6BCCF2A2BBC0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>
              <a:off x="11311192" y="-14928677"/>
              <a:ext cx="127107" cy="101630"/>
            </a:xfrm>
            <a:custGeom>
              <a:avLst/>
              <a:gdLst>
                <a:gd name="connsiteX0" fmla="*/ 83072 w 127106"/>
                <a:gd name="connsiteY0" fmla="*/ 29514 h 101630"/>
                <a:gd name="connsiteX1" fmla="*/ 64809 w 127106"/>
                <a:gd name="connsiteY1" fmla="*/ 19056 h 101630"/>
                <a:gd name="connsiteX2" fmla="*/ 19066 w 127106"/>
                <a:gd name="connsiteY2" fmla="*/ 69562 h 101630"/>
                <a:gd name="connsiteX3" fmla="*/ 45838 w 127106"/>
                <a:gd name="connsiteY3" fmla="*/ 98978 h 101630"/>
                <a:gd name="connsiteX4" fmla="*/ 71013 w 127106"/>
                <a:gd name="connsiteY4" fmla="*/ 86577 h 101630"/>
                <a:gd name="connsiteX5" fmla="*/ 89276 w 127106"/>
                <a:gd name="connsiteY5" fmla="*/ 98978 h 101630"/>
                <a:gd name="connsiteX6" fmla="*/ 103291 w 127106"/>
                <a:gd name="connsiteY6" fmla="*/ 89585 h 101630"/>
                <a:gd name="connsiteX7" fmla="*/ 109495 w 127106"/>
                <a:gd name="connsiteY7" fmla="*/ 71865 h 101630"/>
                <a:gd name="connsiteX8" fmla="*/ 106658 w 127106"/>
                <a:gd name="connsiteY8" fmla="*/ 69562 h 101630"/>
                <a:gd name="connsiteX9" fmla="*/ 102758 w 127106"/>
                <a:gd name="connsiteY9" fmla="*/ 75056 h 101630"/>
                <a:gd name="connsiteX10" fmla="*/ 89809 w 127106"/>
                <a:gd name="connsiteY10" fmla="*/ 94016 h 101630"/>
                <a:gd name="connsiteX11" fmla="*/ 83962 w 127106"/>
                <a:gd name="connsiteY11" fmla="*/ 85338 h 101630"/>
                <a:gd name="connsiteX12" fmla="*/ 86616 w 127106"/>
                <a:gd name="connsiteY12" fmla="*/ 71332 h 101630"/>
                <a:gd name="connsiteX13" fmla="*/ 90516 w 127106"/>
                <a:gd name="connsiteY13" fmla="*/ 55381 h 101630"/>
                <a:gd name="connsiteX14" fmla="*/ 94067 w 127106"/>
                <a:gd name="connsiteY14" fmla="*/ 41915 h 101630"/>
                <a:gd name="connsiteX15" fmla="*/ 97260 w 127106"/>
                <a:gd name="connsiteY15" fmla="*/ 28092 h 101630"/>
                <a:gd name="connsiteX16" fmla="*/ 91231 w 127106"/>
                <a:gd name="connsiteY16" fmla="*/ 22422 h 101630"/>
                <a:gd name="connsiteX17" fmla="*/ 83072 w 127106"/>
                <a:gd name="connsiteY17" fmla="*/ 29514 h 101630"/>
                <a:gd name="connsiteX18" fmla="*/ 71728 w 127106"/>
                <a:gd name="connsiteY18" fmla="*/ 75056 h 101630"/>
                <a:gd name="connsiteX19" fmla="*/ 62680 w 127106"/>
                <a:gd name="connsiteY19" fmla="*/ 86926 h 101630"/>
                <a:gd name="connsiteX20" fmla="*/ 46370 w 127106"/>
                <a:gd name="connsiteY20" fmla="*/ 94016 h 101630"/>
                <a:gd name="connsiteX21" fmla="*/ 33421 w 127106"/>
                <a:gd name="connsiteY21" fmla="*/ 76827 h 101630"/>
                <a:gd name="connsiteX22" fmla="*/ 42644 w 127106"/>
                <a:gd name="connsiteY22" fmla="*/ 40851 h 101630"/>
                <a:gd name="connsiteX23" fmla="*/ 64809 w 127106"/>
                <a:gd name="connsiteY23" fmla="*/ 24018 h 101630"/>
                <a:gd name="connsiteX24" fmla="*/ 80594 w 127106"/>
                <a:gd name="connsiteY24" fmla="*/ 39437 h 101630"/>
                <a:gd name="connsiteX25" fmla="*/ 80062 w 127106"/>
                <a:gd name="connsiteY25" fmla="*/ 41915 h 101630"/>
                <a:gd name="connsiteX26" fmla="*/ 71728 w 127106"/>
                <a:gd name="connsiteY26" fmla="*/ 7505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83072" y="29514"/>
                  </a:moveTo>
                  <a:cubicBezTo>
                    <a:pt x="79346" y="23661"/>
                    <a:pt x="73317" y="19056"/>
                    <a:pt x="64809" y="19056"/>
                  </a:cubicBezTo>
                  <a:cubicBezTo>
                    <a:pt x="42112" y="19056"/>
                    <a:pt x="19066" y="44043"/>
                    <a:pt x="19066" y="69562"/>
                  </a:cubicBezTo>
                  <a:cubicBezTo>
                    <a:pt x="19066" y="86752"/>
                    <a:pt x="30585" y="98978"/>
                    <a:pt x="45838" y="98978"/>
                  </a:cubicBezTo>
                  <a:cubicBezTo>
                    <a:pt x="55411" y="98978"/>
                    <a:pt x="63919" y="93484"/>
                    <a:pt x="71013" y="86577"/>
                  </a:cubicBezTo>
                  <a:cubicBezTo>
                    <a:pt x="74381" y="97209"/>
                    <a:pt x="84669" y="98978"/>
                    <a:pt x="89276" y="98978"/>
                  </a:cubicBezTo>
                  <a:cubicBezTo>
                    <a:pt x="95664" y="98978"/>
                    <a:pt x="100097" y="95080"/>
                    <a:pt x="103291" y="89585"/>
                  </a:cubicBezTo>
                  <a:cubicBezTo>
                    <a:pt x="107190" y="82678"/>
                    <a:pt x="109495" y="72578"/>
                    <a:pt x="109495" y="71865"/>
                  </a:cubicBezTo>
                  <a:cubicBezTo>
                    <a:pt x="109495" y="69562"/>
                    <a:pt x="107190" y="69562"/>
                    <a:pt x="106658" y="69562"/>
                  </a:cubicBezTo>
                  <a:cubicBezTo>
                    <a:pt x="104172" y="69562"/>
                    <a:pt x="103997" y="70268"/>
                    <a:pt x="102758" y="75056"/>
                  </a:cubicBezTo>
                  <a:cubicBezTo>
                    <a:pt x="100629" y="83559"/>
                    <a:pt x="97260" y="94016"/>
                    <a:pt x="89809" y="94016"/>
                  </a:cubicBezTo>
                  <a:cubicBezTo>
                    <a:pt x="85201" y="94016"/>
                    <a:pt x="83962" y="90117"/>
                    <a:pt x="83962" y="85338"/>
                  </a:cubicBezTo>
                  <a:cubicBezTo>
                    <a:pt x="83962" y="82322"/>
                    <a:pt x="85376" y="75945"/>
                    <a:pt x="86616" y="71332"/>
                  </a:cubicBezTo>
                  <a:cubicBezTo>
                    <a:pt x="87862" y="66552"/>
                    <a:pt x="89634" y="59287"/>
                    <a:pt x="90516" y="55381"/>
                  </a:cubicBezTo>
                  <a:lnTo>
                    <a:pt x="94067" y="41915"/>
                  </a:lnTo>
                  <a:cubicBezTo>
                    <a:pt x="95131" y="37310"/>
                    <a:pt x="97260" y="28980"/>
                    <a:pt x="97260" y="28092"/>
                  </a:cubicBezTo>
                  <a:cubicBezTo>
                    <a:pt x="97260" y="24193"/>
                    <a:pt x="94067" y="22422"/>
                    <a:pt x="91231" y="22422"/>
                  </a:cubicBezTo>
                  <a:cubicBezTo>
                    <a:pt x="88212" y="22422"/>
                    <a:pt x="84137" y="24550"/>
                    <a:pt x="83072" y="29514"/>
                  </a:cubicBezTo>
                  <a:close/>
                  <a:moveTo>
                    <a:pt x="71728" y="75056"/>
                  </a:moveTo>
                  <a:cubicBezTo>
                    <a:pt x="70480" y="80019"/>
                    <a:pt x="66581" y="83559"/>
                    <a:pt x="62680" y="86926"/>
                  </a:cubicBezTo>
                  <a:cubicBezTo>
                    <a:pt x="61083" y="88348"/>
                    <a:pt x="53996" y="94016"/>
                    <a:pt x="46370" y="94016"/>
                  </a:cubicBezTo>
                  <a:cubicBezTo>
                    <a:pt x="39809" y="94016"/>
                    <a:pt x="33421" y="89412"/>
                    <a:pt x="33421" y="76827"/>
                  </a:cubicBezTo>
                  <a:cubicBezTo>
                    <a:pt x="33421" y="67435"/>
                    <a:pt x="38569" y="47942"/>
                    <a:pt x="42644" y="40851"/>
                  </a:cubicBezTo>
                  <a:cubicBezTo>
                    <a:pt x="50803" y="26679"/>
                    <a:pt x="59843" y="24018"/>
                    <a:pt x="64809" y="24018"/>
                  </a:cubicBezTo>
                  <a:cubicBezTo>
                    <a:pt x="77217" y="24018"/>
                    <a:pt x="80594" y="37485"/>
                    <a:pt x="80594" y="39437"/>
                  </a:cubicBezTo>
                  <a:cubicBezTo>
                    <a:pt x="80594" y="40144"/>
                    <a:pt x="80236" y="41383"/>
                    <a:pt x="80062" y="41915"/>
                  </a:cubicBezTo>
                  <a:lnTo>
                    <a:pt x="71728" y="75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1E50D1A2-2703-444E-AACD-6CFF90A1BCC9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>
              <a:off x="11423772" y="-14881171"/>
              <a:ext cx="101685" cy="76223"/>
            </a:xfrm>
            <a:custGeom>
              <a:avLst/>
              <a:gdLst>
                <a:gd name="connsiteX0" fmla="*/ 88347 w 101685"/>
                <a:gd name="connsiteY0" fmla="*/ 57159 h 76222"/>
                <a:gd name="connsiteX1" fmla="*/ 105697 w 101685"/>
                <a:gd name="connsiteY1" fmla="*/ 27036 h 76222"/>
                <a:gd name="connsiteX2" fmla="*/ 103163 w 101685"/>
                <a:gd name="connsiteY2" fmla="*/ 25257 h 76222"/>
                <a:gd name="connsiteX3" fmla="*/ 100121 w 101685"/>
                <a:gd name="connsiteY3" fmla="*/ 28298 h 76222"/>
                <a:gd name="connsiteX4" fmla="*/ 87966 w 101685"/>
                <a:gd name="connsiteY4" fmla="*/ 50705 h 76222"/>
                <a:gd name="connsiteX5" fmla="*/ 87331 w 101685"/>
                <a:gd name="connsiteY5" fmla="*/ 43868 h 76222"/>
                <a:gd name="connsiteX6" fmla="*/ 58961 w 101685"/>
                <a:gd name="connsiteY6" fmla="*/ 19056 h 76222"/>
                <a:gd name="connsiteX7" fmla="*/ 19066 w 101685"/>
                <a:gd name="connsiteY7" fmla="*/ 53365 h 76222"/>
                <a:gd name="connsiteX8" fmla="*/ 45663 w 101685"/>
                <a:gd name="connsiteY8" fmla="*/ 76398 h 76222"/>
                <a:gd name="connsiteX9" fmla="*/ 78592 w 101685"/>
                <a:gd name="connsiteY9" fmla="*/ 65386 h 76222"/>
                <a:gd name="connsiteX10" fmla="*/ 93789 w 101685"/>
                <a:gd name="connsiteY10" fmla="*/ 76398 h 76222"/>
                <a:gd name="connsiteX11" fmla="*/ 107087 w 101685"/>
                <a:gd name="connsiteY11" fmla="*/ 67410 h 76222"/>
                <a:gd name="connsiteX12" fmla="*/ 104426 w 101685"/>
                <a:gd name="connsiteY12" fmla="*/ 65639 h 76222"/>
                <a:gd name="connsiteX13" fmla="*/ 101773 w 101685"/>
                <a:gd name="connsiteY13" fmla="*/ 67283 h 76222"/>
                <a:gd name="connsiteX14" fmla="*/ 94170 w 101685"/>
                <a:gd name="connsiteY14" fmla="*/ 72095 h 76222"/>
                <a:gd name="connsiteX15" fmla="*/ 88347 w 101685"/>
                <a:gd name="connsiteY15" fmla="*/ 57159 h 76222"/>
                <a:gd name="connsiteX16" fmla="*/ 77456 w 101685"/>
                <a:gd name="connsiteY16" fmla="*/ 60701 h 76222"/>
                <a:gd name="connsiteX17" fmla="*/ 46044 w 101685"/>
                <a:gd name="connsiteY17" fmla="*/ 72095 h 76222"/>
                <a:gd name="connsiteX18" fmla="*/ 30720 w 101685"/>
                <a:gd name="connsiteY18" fmla="*/ 57286 h 76222"/>
                <a:gd name="connsiteX19" fmla="*/ 38823 w 101685"/>
                <a:gd name="connsiteY19" fmla="*/ 33237 h 76222"/>
                <a:gd name="connsiteX20" fmla="*/ 58708 w 101685"/>
                <a:gd name="connsiteY20" fmla="*/ 23359 h 76222"/>
                <a:gd name="connsiteX21" fmla="*/ 75930 w 101685"/>
                <a:gd name="connsiteY21" fmla="*/ 43742 h 76222"/>
                <a:gd name="connsiteX22" fmla="*/ 77456 w 101685"/>
                <a:gd name="connsiteY22" fmla="*/ 60701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76222">
                  <a:moveTo>
                    <a:pt x="88347" y="57159"/>
                  </a:moveTo>
                  <a:cubicBezTo>
                    <a:pt x="99620" y="47163"/>
                    <a:pt x="105697" y="29815"/>
                    <a:pt x="105697" y="27036"/>
                  </a:cubicBezTo>
                  <a:cubicBezTo>
                    <a:pt x="105697" y="25257"/>
                    <a:pt x="103926" y="25257"/>
                    <a:pt x="103163" y="25257"/>
                  </a:cubicBezTo>
                  <a:cubicBezTo>
                    <a:pt x="100883" y="25257"/>
                    <a:pt x="100756" y="25639"/>
                    <a:pt x="100121" y="28298"/>
                  </a:cubicBezTo>
                  <a:cubicBezTo>
                    <a:pt x="97213" y="38676"/>
                    <a:pt x="91255" y="46783"/>
                    <a:pt x="87966" y="50705"/>
                  </a:cubicBezTo>
                  <a:cubicBezTo>
                    <a:pt x="87584" y="47791"/>
                    <a:pt x="87584" y="47537"/>
                    <a:pt x="87331" y="43868"/>
                  </a:cubicBezTo>
                  <a:cubicBezTo>
                    <a:pt x="85686" y="25011"/>
                    <a:pt x="70616" y="19056"/>
                    <a:pt x="58961" y="19056"/>
                  </a:cubicBezTo>
                  <a:cubicBezTo>
                    <a:pt x="37933" y="19056"/>
                    <a:pt x="19066" y="36271"/>
                    <a:pt x="19066" y="53365"/>
                  </a:cubicBezTo>
                  <a:cubicBezTo>
                    <a:pt x="19066" y="66147"/>
                    <a:pt x="29322" y="76398"/>
                    <a:pt x="45663" y="76398"/>
                  </a:cubicBezTo>
                  <a:cubicBezTo>
                    <a:pt x="51868" y="76398"/>
                    <a:pt x="64404" y="75136"/>
                    <a:pt x="78592" y="65386"/>
                  </a:cubicBezTo>
                  <a:cubicBezTo>
                    <a:pt x="80745" y="70959"/>
                    <a:pt x="85686" y="76398"/>
                    <a:pt x="93789" y="76398"/>
                  </a:cubicBezTo>
                  <a:cubicBezTo>
                    <a:pt x="102273" y="76398"/>
                    <a:pt x="107087" y="70324"/>
                    <a:pt x="107087" y="67410"/>
                  </a:cubicBezTo>
                  <a:cubicBezTo>
                    <a:pt x="107087" y="65639"/>
                    <a:pt x="105443" y="65639"/>
                    <a:pt x="104426" y="65639"/>
                  </a:cubicBezTo>
                  <a:cubicBezTo>
                    <a:pt x="102909" y="65639"/>
                    <a:pt x="102401" y="65639"/>
                    <a:pt x="101773" y="67283"/>
                  </a:cubicBezTo>
                  <a:cubicBezTo>
                    <a:pt x="99993" y="71594"/>
                    <a:pt x="95306" y="72095"/>
                    <a:pt x="94170" y="72095"/>
                  </a:cubicBezTo>
                  <a:cubicBezTo>
                    <a:pt x="91509" y="72095"/>
                    <a:pt x="89229" y="69816"/>
                    <a:pt x="88347" y="57159"/>
                  </a:cubicBezTo>
                  <a:close/>
                  <a:moveTo>
                    <a:pt x="77456" y="60701"/>
                  </a:moveTo>
                  <a:cubicBezTo>
                    <a:pt x="72515" y="64249"/>
                    <a:pt x="60861" y="72095"/>
                    <a:pt x="46044" y="72095"/>
                  </a:cubicBezTo>
                  <a:cubicBezTo>
                    <a:pt x="38188" y="72095"/>
                    <a:pt x="30720" y="68173"/>
                    <a:pt x="30720" y="57286"/>
                  </a:cubicBezTo>
                  <a:cubicBezTo>
                    <a:pt x="30720" y="53110"/>
                    <a:pt x="32492" y="41335"/>
                    <a:pt x="38823" y="33237"/>
                  </a:cubicBezTo>
                  <a:cubicBezTo>
                    <a:pt x="43129" y="27917"/>
                    <a:pt x="50732" y="23359"/>
                    <a:pt x="58708" y="23359"/>
                  </a:cubicBezTo>
                  <a:cubicBezTo>
                    <a:pt x="71625" y="23359"/>
                    <a:pt x="74922" y="36271"/>
                    <a:pt x="75930" y="43742"/>
                  </a:cubicBezTo>
                  <a:cubicBezTo>
                    <a:pt x="76312" y="46402"/>
                    <a:pt x="76566" y="53110"/>
                    <a:pt x="77456" y="607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3777AA8E-4A3B-4104-9742-5677ED0FD6EC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>
              <a:off x="11569437" y="-15078300"/>
              <a:ext cx="127107" cy="279483"/>
            </a:xfrm>
            <a:custGeom>
              <a:avLst/>
              <a:gdLst>
                <a:gd name="connsiteX0" fmla="*/ 55530 w 127106"/>
                <a:gd name="connsiteY0" fmla="*/ 238481 h 279482"/>
                <a:gd name="connsiteX1" fmla="*/ 21346 w 127106"/>
                <a:gd name="connsiteY1" fmla="*/ 266581 h 279482"/>
                <a:gd name="connsiteX2" fmla="*/ 19066 w 127106"/>
                <a:gd name="connsiteY2" fmla="*/ 269360 h 279482"/>
                <a:gd name="connsiteX3" fmla="*/ 24134 w 127106"/>
                <a:gd name="connsiteY3" fmla="*/ 272146 h 279482"/>
                <a:gd name="connsiteX4" fmla="*/ 72498 w 127106"/>
                <a:gd name="connsiteY4" fmla="*/ 240506 h 279482"/>
                <a:gd name="connsiteX5" fmla="*/ 72498 w 127106"/>
                <a:gd name="connsiteY5" fmla="*/ 182807 h 279482"/>
                <a:gd name="connsiteX6" fmla="*/ 82627 w 127106"/>
                <a:gd name="connsiteY6" fmla="*/ 156487 h 279482"/>
                <a:gd name="connsiteX7" fmla="*/ 106682 w 127106"/>
                <a:gd name="connsiteY7" fmla="*/ 148387 h 279482"/>
                <a:gd name="connsiteX8" fmla="*/ 108962 w 127106"/>
                <a:gd name="connsiteY8" fmla="*/ 145600 h 279482"/>
                <a:gd name="connsiteX9" fmla="*/ 104911 w 127106"/>
                <a:gd name="connsiteY9" fmla="*/ 142814 h 279482"/>
                <a:gd name="connsiteX10" fmla="*/ 73261 w 127106"/>
                <a:gd name="connsiteY10" fmla="*/ 120289 h 279482"/>
                <a:gd name="connsiteX11" fmla="*/ 72498 w 127106"/>
                <a:gd name="connsiteY11" fmla="*/ 107894 h 279482"/>
                <a:gd name="connsiteX12" fmla="*/ 72498 w 127106"/>
                <a:gd name="connsiteY12" fmla="*/ 57778 h 279482"/>
                <a:gd name="connsiteX13" fmla="*/ 60344 w 127106"/>
                <a:gd name="connsiteY13" fmla="*/ 29433 h 279482"/>
                <a:gd name="connsiteX14" fmla="*/ 24134 w 127106"/>
                <a:gd name="connsiteY14" fmla="*/ 19056 h 279482"/>
                <a:gd name="connsiteX15" fmla="*/ 19066 w 127106"/>
                <a:gd name="connsiteY15" fmla="*/ 21842 h 279482"/>
                <a:gd name="connsiteX16" fmla="*/ 23117 w 127106"/>
                <a:gd name="connsiteY16" fmla="*/ 24621 h 279482"/>
                <a:gd name="connsiteX17" fmla="*/ 54775 w 127106"/>
                <a:gd name="connsiteY17" fmla="*/ 46647 h 279482"/>
                <a:gd name="connsiteX18" fmla="*/ 55530 w 127106"/>
                <a:gd name="connsiteY18" fmla="*/ 58539 h 279482"/>
                <a:gd name="connsiteX19" fmla="*/ 55530 w 127106"/>
                <a:gd name="connsiteY19" fmla="*/ 111690 h 279482"/>
                <a:gd name="connsiteX20" fmla="*/ 65658 w 127106"/>
                <a:gd name="connsiteY20" fmla="*/ 135731 h 279482"/>
                <a:gd name="connsiteX21" fmla="*/ 85415 w 127106"/>
                <a:gd name="connsiteY21" fmla="*/ 145600 h 279482"/>
                <a:gd name="connsiteX22" fmla="*/ 55530 w 127106"/>
                <a:gd name="connsiteY22" fmla="*/ 177741 h 279482"/>
                <a:gd name="connsiteX23" fmla="*/ 55530 w 127106"/>
                <a:gd name="connsiteY23" fmla="*/ 238481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79482">
                  <a:moveTo>
                    <a:pt x="55530" y="238481"/>
                  </a:moveTo>
                  <a:cubicBezTo>
                    <a:pt x="55530" y="248612"/>
                    <a:pt x="48944" y="264810"/>
                    <a:pt x="21346" y="266581"/>
                  </a:cubicBezTo>
                  <a:cubicBezTo>
                    <a:pt x="20083" y="266835"/>
                    <a:pt x="19066" y="267843"/>
                    <a:pt x="19066" y="269360"/>
                  </a:cubicBezTo>
                  <a:cubicBezTo>
                    <a:pt x="19066" y="272146"/>
                    <a:pt x="21854" y="272146"/>
                    <a:pt x="24134" y="272146"/>
                  </a:cubicBezTo>
                  <a:cubicBezTo>
                    <a:pt x="48698" y="272146"/>
                    <a:pt x="72245" y="259743"/>
                    <a:pt x="72498" y="240506"/>
                  </a:cubicBezTo>
                  <a:lnTo>
                    <a:pt x="72498" y="182807"/>
                  </a:lnTo>
                  <a:cubicBezTo>
                    <a:pt x="72498" y="172937"/>
                    <a:pt x="72498" y="164839"/>
                    <a:pt x="82627" y="156487"/>
                  </a:cubicBezTo>
                  <a:cubicBezTo>
                    <a:pt x="91493" y="149142"/>
                    <a:pt x="101114" y="148641"/>
                    <a:pt x="106682" y="148387"/>
                  </a:cubicBezTo>
                  <a:cubicBezTo>
                    <a:pt x="107953" y="148133"/>
                    <a:pt x="108962" y="147117"/>
                    <a:pt x="108962" y="145600"/>
                  </a:cubicBezTo>
                  <a:cubicBezTo>
                    <a:pt x="108962" y="143068"/>
                    <a:pt x="107445" y="143068"/>
                    <a:pt x="104911" y="142814"/>
                  </a:cubicBezTo>
                  <a:cubicBezTo>
                    <a:pt x="88197" y="141806"/>
                    <a:pt x="76041" y="132690"/>
                    <a:pt x="73261" y="120289"/>
                  </a:cubicBezTo>
                  <a:cubicBezTo>
                    <a:pt x="72498" y="117510"/>
                    <a:pt x="72498" y="117001"/>
                    <a:pt x="72498" y="107894"/>
                  </a:cubicBezTo>
                  <a:lnTo>
                    <a:pt x="72498" y="57778"/>
                  </a:lnTo>
                  <a:cubicBezTo>
                    <a:pt x="72498" y="47146"/>
                    <a:pt x="72498" y="39048"/>
                    <a:pt x="60344" y="29433"/>
                  </a:cubicBezTo>
                  <a:cubicBezTo>
                    <a:pt x="50215" y="21588"/>
                    <a:pt x="32738" y="19056"/>
                    <a:pt x="24134" y="19056"/>
                  </a:cubicBezTo>
                  <a:cubicBezTo>
                    <a:pt x="21854" y="19056"/>
                    <a:pt x="19066" y="19056"/>
                    <a:pt x="19066" y="21842"/>
                  </a:cubicBezTo>
                  <a:cubicBezTo>
                    <a:pt x="19066" y="24367"/>
                    <a:pt x="20583" y="24367"/>
                    <a:pt x="23117" y="24621"/>
                  </a:cubicBezTo>
                  <a:cubicBezTo>
                    <a:pt x="39069" y="25637"/>
                    <a:pt x="51478" y="33735"/>
                    <a:pt x="54775" y="46647"/>
                  </a:cubicBezTo>
                  <a:cubicBezTo>
                    <a:pt x="55530" y="48917"/>
                    <a:pt x="55530" y="49426"/>
                    <a:pt x="55530" y="58539"/>
                  </a:cubicBezTo>
                  <a:lnTo>
                    <a:pt x="55530" y="111690"/>
                  </a:lnTo>
                  <a:cubicBezTo>
                    <a:pt x="55530" y="123330"/>
                    <a:pt x="57556" y="127633"/>
                    <a:pt x="65658" y="135731"/>
                  </a:cubicBezTo>
                  <a:cubicBezTo>
                    <a:pt x="70981" y="141043"/>
                    <a:pt x="78321" y="143576"/>
                    <a:pt x="85415" y="145600"/>
                  </a:cubicBezTo>
                  <a:cubicBezTo>
                    <a:pt x="64650" y="151420"/>
                    <a:pt x="55530" y="163060"/>
                    <a:pt x="55530" y="177741"/>
                  </a:cubicBezTo>
                  <a:lnTo>
                    <a:pt x="55530" y="2384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3C0CB34F-0A30-4B18-BD47-9E1C127213EE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>
              <a:off x="11686162" y="-14930058"/>
              <a:ext cx="76264" cy="152445"/>
            </a:xfrm>
            <a:custGeom>
              <a:avLst/>
              <a:gdLst>
                <a:gd name="connsiteX0" fmla="*/ 68185 w 76264"/>
                <a:gd name="connsiteY0" fmla="*/ 25789 h 152445"/>
                <a:gd name="connsiteX1" fmla="*/ 61091 w 76264"/>
                <a:gd name="connsiteY1" fmla="*/ 19056 h 152445"/>
                <a:gd name="connsiteX2" fmla="*/ 51161 w 76264"/>
                <a:gd name="connsiteY2" fmla="*/ 28799 h 152445"/>
                <a:gd name="connsiteX3" fmla="*/ 58255 w 76264"/>
                <a:gd name="connsiteY3" fmla="*/ 35539 h 152445"/>
                <a:gd name="connsiteX4" fmla="*/ 68185 w 76264"/>
                <a:gd name="connsiteY4" fmla="*/ 25789 h 152445"/>
                <a:gd name="connsiteX5" fmla="*/ 32007 w 76264"/>
                <a:gd name="connsiteY5" fmla="*/ 115820 h 152445"/>
                <a:gd name="connsiteX6" fmla="*/ 30418 w 76264"/>
                <a:gd name="connsiteY6" fmla="*/ 123259 h 152445"/>
                <a:gd name="connsiteX7" fmla="*/ 47260 w 76264"/>
                <a:gd name="connsiteY7" fmla="*/ 138321 h 152445"/>
                <a:gd name="connsiteX8" fmla="*/ 72792 w 76264"/>
                <a:gd name="connsiteY8" fmla="*/ 111206 h 152445"/>
                <a:gd name="connsiteX9" fmla="*/ 69956 w 76264"/>
                <a:gd name="connsiteY9" fmla="*/ 108903 h 152445"/>
                <a:gd name="connsiteX10" fmla="*/ 66588 w 76264"/>
                <a:gd name="connsiteY10" fmla="*/ 111921 h 152445"/>
                <a:gd name="connsiteX11" fmla="*/ 47792 w 76264"/>
                <a:gd name="connsiteY11" fmla="*/ 133359 h 152445"/>
                <a:gd name="connsiteX12" fmla="*/ 43359 w 76264"/>
                <a:gd name="connsiteY12" fmla="*/ 127157 h 152445"/>
                <a:gd name="connsiteX13" fmla="*/ 46195 w 76264"/>
                <a:gd name="connsiteY13" fmla="*/ 115820 h 152445"/>
                <a:gd name="connsiteX14" fmla="*/ 51868 w 76264"/>
                <a:gd name="connsiteY14" fmla="*/ 101638 h 152445"/>
                <a:gd name="connsiteX15" fmla="*/ 60558 w 76264"/>
                <a:gd name="connsiteY15" fmla="*/ 79129 h 152445"/>
                <a:gd name="connsiteX16" fmla="*/ 61623 w 76264"/>
                <a:gd name="connsiteY16" fmla="*/ 73459 h 152445"/>
                <a:gd name="connsiteX17" fmla="*/ 44774 w 76264"/>
                <a:gd name="connsiteY17" fmla="*/ 58398 h 152445"/>
                <a:gd name="connsiteX18" fmla="*/ 19066 w 76264"/>
                <a:gd name="connsiteY18" fmla="*/ 85513 h 152445"/>
                <a:gd name="connsiteX19" fmla="*/ 22077 w 76264"/>
                <a:gd name="connsiteY19" fmla="*/ 87815 h 152445"/>
                <a:gd name="connsiteX20" fmla="*/ 25270 w 76264"/>
                <a:gd name="connsiteY20" fmla="*/ 84981 h 152445"/>
                <a:gd name="connsiteX21" fmla="*/ 44241 w 76264"/>
                <a:gd name="connsiteY21" fmla="*/ 63361 h 152445"/>
                <a:gd name="connsiteX22" fmla="*/ 48674 w 76264"/>
                <a:gd name="connsiteY22" fmla="*/ 69562 h 152445"/>
                <a:gd name="connsiteX23" fmla="*/ 43185 w 76264"/>
                <a:gd name="connsiteY23" fmla="*/ 87283 h 152445"/>
                <a:gd name="connsiteX24" fmla="*/ 32007 w 76264"/>
                <a:gd name="connsiteY24" fmla="*/ 11582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6264" h="152445">
                  <a:moveTo>
                    <a:pt x="68185" y="25789"/>
                  </a:moveTo>
                  <a:cubicBezTo>
                    <a:pt x="68185" y="22954"/>
                    <a:pt x="66055" y="19056"/>
                    <a:pt x="61091" y="19056"/>
                  </a:cubicBezTo>
                  <a:cubicBezTo>
                    <a:pt x="56300" y="19056"/>
                    <a:pt x="51161" y="23661"/>
                    <a:pt x="51161" y="28799"/>
                  </a:cubicBezTo>
                  <a:cubicBezTo>
                    <a:pt x="51161" y="31815"/>
                    <a:pt x="53464" y="35539"/>
                    <a:pt x="58255" y="35539"/>
                  </a:cubicBezTo>
                  <a:cubicBezTo>
                    <a:pt x="63394" y="35539"/>
                    <a:pt x="68185" y="30576"/>
                    <a:pt x="68185" y="25789"/>
                  </a:cubicBezTo>
                  <a:close/>
                  <a:moveTo>
                    <a:pt x="32007" y="115820"/>
                  </a:moveTo>
                  <a:cubicBezTo>
                    <a:pt x="31300" y="118121"/>
                    <a:pt x="30418" y="120250"/>
                    <a:pt x="30418" y="123259"/>
                  </a:cubicBezTo>
                  <a:cubicBezTo>
                    <a:pt x="30418" y="131588"/>
                    <a:pt x="37504" y="138321"/>
                    <a:pt x="47260" y="138321"/>
                  </a:cubicBezTo>
                  <a:cubicBezTo>
                    <a:pt x="64991" y="138321"/>
                    <a:pt x="72792" y="113866"/>
                    <a:pt x="72792" y="111206"/>
                  </a:cubicBezTo>
                  <a:cubicBezTo>
                    <a:pt x="72792" y="108903"/>
                    <a:pt x="70489" y="108903"/>
                    <a:pt x="69956" y="108903"/>
                  </a:cubicBezTo>
                  <a:cubicBezTo>
                    <a:pt x="67470" y="108903"/>
                    <a:pt x="67295" y="109967"/>
                    <a:pt x="66588" y="111921"/>
                  </a:cubicBezTo>
                  <a:cubicBezTo>
                    <a:pt x="62504" y="126093"/>
                    <a:pt x="54704" y="133359"/>
                    <a:pt x="47792" y="133359"/>
                  </a:cubicBezTo>
                  <a:cubicBezTo>
                    <a:pt x="44241" y="133359"/>
                    <a:pt x="43359" y="131056"/>
                    <a:pt x="43359" y="127157"/>
                  </a:cubicBezTo>
                  <a:cubicBezTo>
                    <a:pt x="43359" y="123083"/>
                    <a:pt x="44598" y="119718"/>
                    <a:pt x="46195" y="115820"/>
                  </a:cubicBezTo>
                  <a:cubicBezTo>
                    <a:pt x="47967" y="111031"/>
                    <a:pt x="49921" y="106244"/>
                    <a:pt x="51868" y="101638"/>
                  </a:cubicBezTo>
                  <a:cubicBezTo>
                    <a:pt x="53464" y="97383"/>
                    <a:pt x="59851" y="81256"/>
                    <a:pt x="60558" y="79129"/>
                  </a:cubicBezTo>
                  <a:cubicBezTo>
                    <a:pt x="61091" y="77358"/>
                    <a:pt x="61623" y="75230"/>
                    <a:pt x="61623" y="73459"/>
                  </a:cubicBezTo>
                  <a:cubicBezTo>
                    <a:pt x="61623" y="65132"/>
                    <a:pt x="54529" y="58398"/>
                    <a:pt x="44774" y="58398"/>
                  </a:cubicBezTo>
                  <a:cubicBezTo>
                    <a:pt x="27224" y="58398"/>
                    <a:pt x="19066" y="82495"/>
                    <a:pt x="19066" y="85513"/>
                  </a:cubicBezTo>
                  <a:cubicBezTo>
                    <a:pt x="19066" y="87815"/>
                    <a:pt x="21552" y="87815"/>
                    <a:pt x="22077" y="87815"/>
                  </a:cubicBezTo>
                  <a:cubicBezTo>
                    <a:pt x="24563" y="87815"/>
                    <a:pt x="24738" y="86926"/>
                    <a:pt x="25270" y="84981"/>
                  </a:cubicBezTo>
                  <a:cubicBezTo>
                    <a:pt x="29886" y="69736"/>
                    <a:pt x="37687" y="63361"/>
                    <a:pt x="44241" y="63361"/>
                  </a:cubicBezTo>
                  <a:cubicBezTo>
                    <a:pt x="47085" y="63361"/>
                    <a:pt x="48674" y="64773"/>
                    <a:pt x="48674" y="69562"/>
                  </a:cubicBezTo>
                  <a:cubicBezTo>
                    <a:pt x="48674" y="73634"/>
                    <a:pt x="47618" y="76294"/>
                    <a:pt x="43185" y="87283"/>
                  </a:cubicBezTo>
                  <a:lnTo>
                    <a:pt x="32007" y="1158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7B7640B8-B7CD-410E-9FD9-F1BC4853E7AD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>
              <a:off x="11826127" y="-14915311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2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8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312DF254-7674-498D-A374-A1C31D47A5CC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>
              <a:off x="12177555" y="-15055775"/>
              <a:ext cx="101685" cy="203260"/>
            </a:xfrm>
            <a:custGeom>
              <a:avLst/>
              <a:gdLst>
                <a:gd name="connsiteX0" fmla="*/ 83644 w 101685"/>
                <a:gd name="connsiteY0" fmla="*/ 28171 h 203260"/>
                <a:gd name="connsiteX1" fmla="*/ 74271 w 101685"/>
                <a:gd name="connsiteY1" fmla="*/ 19056 h 203260"/>
                <a:gd name="connsiteX2" fmla="*/ 60599 w 101685"/>
                <a:gd name="connsiteY2" fmla="*/ 32467 h 203260"/>
                <a:gd name="connsiteX3" fmla="*/ 70219 w 101685"/>
                <a:gd name="connsiteY3" fmla="*/ 41582 h 203260"/>
                <a:gd name="connsiteX4" fmla="*/ 83644 w 101685"/>
                <a:gd name="connsiteY4" fmla="*/ 28171 h 203260"/>
                <a:gd name="connsiteX5" fmla="*/ 64397 w 101685"/>
                <a:gd name="connsiteY5" fmla="*/ 123330 h 203260"/>
                <a:gd name="connsiteX6" fmla="*/ 69965 w 101685"/>
                <a:gd name="connsiteY6" fmla="*/ 108649 h 203260"/>
                <a:gd name="connsiteX7" fmla="*/ 73262 w 101685"/>
                <a:gd name="connsiteY7" fmla="*/ 95238 h 203260"/>
                <a:gd name="connsiteX8" fmla="*/ 52495 w 101685"/>
                <a:gd name="connsiteY8" fmla="*/ 74484 h 203260"/>
                <a:gd name="connsiteX9" fmla="*/ 19066 w 101685"/>
                <a:gd name="connsiteY9" fmla="*/ 113461 h 203260"/>
                <a:gd name="connsiteX10" fmla="*/ 22109 w 101685"/>
                <a:gd name="connsiteY10" fmla="*/ 115985 h 203260"/>
                <a:gd name="connsiteX11" fmla="*/ 26161 w 101685"/>
                <a:gd name="connsiteY11" fmla="*/ 111436 h 203260"/>
                <a:gd name="connsiteX12" fmla="*/ 51733 w 101685"/>
                <a:gd name="connsiteY12" fmla="*/ 80050 h 203260"/>
                <a:gd name="connsiteX13" fmla="*/ 58065 w 101685"/>
                <a:gd name="connsiteY13" fmla="*/ 88148 h 203260"/>
                <a:gd name="connsiteX14" fmla="*/ 55284 w 101685"/>
                <a:gd name="connsiteY14" fmla="*/ 101312 h 203260"/>
                <a:gd name="connsiteX15" fmla="*/ 37807 w 101685"/>
                <a:gd name="connsiteY15" fmla="*/ 148134 h 203260"/>
                <a:gd name="connsiteX16" fmla="*/ 31985 w 101685"/>
                <a:gd name="connsiteY16" fmla="*/ 168381 h 203260"/>
                <a:gd name="connsiteX17" fmla="*/ 52750 w 101685"/>
                <a:gd name="connsiteY17" fmla="*/ 189136 h 203260"/>
                <a:gd name="connsiteX18" fmla="*/ 85924 w 101685"/>
                <a:gd name="connsiteY18" fmla="*/ 150158 h 203260"/>
                <a:gd name="connsiteX19" fmla="*/ 82881 w 101685"/>
                <a:gd name="connsiteY19" fmla="*/ 147626 h 203260"/>
                <a:gd name="connsiteX20" fmla="*/ 79086 w 101685"/>
                <a:gd name="connsiteY20" fmla="*/ 152183 h 203260"/>
                <a:gd name="connsiteX21" fmla="*/ 53258 w 101685"/>
                <a:gd name="connsiteY21" fmla="*/ 183561 h 203260"/>
                <a:gd name="connsiteX22" fmla="*/ 47182 w 101685"/>
                <a:gd name="connsiteY22" fmla="*/ 175209 h 203260"/>
                <a:gd name="connsiteX23" fmla="*/ 54521 w 101685"/>
                <a:gd name="connsiteY23" fmla="*/ 149905 h 203260"/>
                <a:gd name="connsiteX24" fmla="*/ 64397 w 101685"/>
                <a:gd name="connsiteY24" fmla="*/ 12333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685" h="203260">
                  <a:moveTo>
                    <a:pt x="83644" y="28171"/>
                  </a:moveTo>
                  <a:cubicBezTo>
                    <a:pt x="83644" y="23105"/>
                    <a:pt x="80095" y="19056"/>
                    <a:pt x="74271" y="19056"/>
                  </a:cubicBezTo>
                  <a:cubicBezTo>
                    <a:pt x="67438" y="19056"/>
                    <a:pt x="60599" y="25639"/>
                    <a:pt x="60599" y="32467"/>
                  </a:cubicBezTo>
                  <a:cubicBezTo>
                    <a:pt x="60599" y="37277"/>
                    <a:pt x="64143" y="41582"/>
                    <a:pt x="70219" y="41582"/>
                  </a:cubicBezTo>
                  <a:cubicBezTo>
                    <a:pt x="76043" y="41582"/>
                    <a:pt x="83644" y="35762"/>
                    <a:pt x="83644" y="28171"/>
                  </a:cubicBezTo>
                  <a:close/>
                  <a:moveTo>
                    <a:pt x="64397" y="123330"/>
                  </a:moveTo>
                  <a:cubicBezTo>
                    <a:pt x="67438" y="115985"/>
                    <a:pt x="67438" y="115486"/>
                    <a:pt x="69965" y="108649"/>
                  </a:cubicBezTo>
                  <a:cubicBezTo>
                    <a:pt x="71991" y="103592"/>
                    <a:pt x="73262" y="100042"/>
                    <a:pt x="73262" y="95238"/>
                  </a:cubicBezTo>
                  <a:cubicBezTo>
                    <a:pt x="73262" y="83845"/>
                    <a:pt x="65160" y="74484"/>
                    <a:pt x="52495" y="74484"/>
                  </a:cubicBezTo>
                  <a:cubicBezTo>
                    <a:pt x="28695" y="74484"/>
                    <a:pt x="19066" y="111181"/>
                    <a:pt x="19066" y="113461"/>
                  </a:cubicBezTo>
                  <a:cubicBezTo>
                    <a:pt x="19066" y="115985"/>
                    <a:pt x="21601" y="115985"/>
                    <a:pt x="22109" y="115985"/>
                  </a:cubicBezTo>
                  <a:cubicBezTo>
                    <a:pt x="24643" y="115985"/>
                    <a:pt x="24898" y="115486"/>
                    <a:pt x="26161" y="111436"/>
                  </a:cubicBezTo>
                  <a:cubicBezTo>
                    <a:pt x="33002" y="87641"/>
                    <a:pt x="43130" y="80050"/>
                    <a:pt x="51733" y="80050"/>
                  </a:cubicBezTo>
                  <a:cubicBezTo>
                    <a:pt x="53758" y="80050"/>
                    <a:pt x="58065" y="80050"/>
                    <a:pt x="58065" y="88148"/>
                  </a:cubicBezTo>
                  <a:cubicBezTo>
                    <a:pt x="58065" y="93469"/>
                    <a:pt x="56293" y="98780"/>
                    <a:pt x="55284" y="101312"/>
                  </a:cubicBezTo>
                  <a:cubicBezTo>
                    <a:pt x="53258" y="107887"/>
                    <a:pt x="41859" y="137248"/>
                    <a:pt x="37807" y="148134"/>
                  </a:cubicBezTo>
                  <a:cubicBezTo>
                    <a:pt x="35272" y="154716"/>
                    <a:pt x="31985" y="163062"/>
                    <a:pt x="31985" y="168381"/>
                  </a:cubicBezTo>
                  <a:cubicBezTo>
                    <a:pt x="31985" y="180275"/>
                    <a:pt x="40595" y="189136"/>
                    <a:pt x="52750" y="189136"/>
                  </a:cubicBezTo>
                  <a:cubicBezTo>
                    <a:pt x="76551" y="189136"/>
                    <a:pt x="85924" y="152438"/>
                    <a:pt x="85924" y="150158"/>
                  </a:cubicBezTo>
                  <a:cubicBezTo>
                    <a:pt x="85924" y="147626"/>
                    <a:pt x="83644" y="147626"/>
                    <a:pt x="82881" y="147626"/>
                  </a:cubicBezTo>
                  <a:cubicBezTo>
                    <a:pt x="80349" y="147626"/>
                    <a:pt x="80349" y="148388"/>
                    <a:pt x="79086" y="152183"/>
                  </a:cubicBezTo>
                  <a:cubicBezTo>
                    <a:pt x="74525" y="168126"/>
                    <a:pt x="66167" y="183561"/>
                    <a:pt x="53258" y="183561"/>
                  </a:cubicBezTo>
                  <a:cubicBezTo>
                    <a:pt x="48954" y="183561"/>
                    <a:pt x="47182" y="181036"/>
                    <a:pt x="47182" y="175209"/>
                  </a:cubicBezTo>
                  <a:cubicBezTo>
                    <a:pt x="47182" y="168889"/>
                    <a:pt x="48700" y="165340"/>
                    <a:pt x="54521" y="149905"/>
                  </a:cubicBezTo>
                  <a:lnTo>
                    <a:pt x="64397" y="1233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9258D1D4-1978-49C0-B2F4-BE05B3FC5053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>
              <a:off x="12341983" y="-14981362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3 h 76222"/>
                <a:gd name="connsiteX2" fmla="*/ 179110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8 w 203370"/>
                <a:gd name="connsiteY5" fmla="*/ 29179 h 76222"/>
                <a:gd name="connsiteX6" fmla="*/ 178856 w 203370"/>
                <a:gd name="connsiteY6" fmla="*/ 29179 h 76222"/>
                <a:gd name="connsiteX7" fmla="*/ 179110 w 203370"/>
                <a:gd name="connsiteY7" fmla="*/ 78279 h 76222"/>
                <a:gd name="connsiteX8" fmla="*/ 187467 w 203370"/>
                <a:gd name="connsiteY8" fmla="*/ 73213 h 76222"/>
                <a:gd name="connsiteX9" fmla="*/ 178856 w 203370"/>
                <a:gd name="connsiteY9" fmla="*/ 68148 h 76222"/>
                <a:gd name="connsiteX10" fmla="*/ 27678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10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10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8" y="29179"/>
                  </a:cubicBezTo>
                  <a:lnTo>
                    <a:pt x="178856" y="29179"/>
                  </a:lnTo>
                  <a:close/>
                  <a:moveTo>
                    <a:pt x="179110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6" y="68148"/>
                  </a:cubicBezTo>
                  <a:lnTo>
                    <a:pt x="27678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10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86A23DD7-4A5F-45A2-9635-B297939A8D23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>
              <a:off x="12617664" y="-15057037"/>
              <a:ext cx="101685" cy="203260"/>
            </a:xfrm>
            <a:custGeom>
              <a:avLst/>
              <a:gdLst>
                <a:gd name="connsiteX0" fmla="*/ 70982 w 101685"/>
                <a:gd name="connsiteY0" fmla="*/ 25629 h 203260"/>
                <a:gd name="connsiteX1" fmla="*/ 65150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6 w 101685"/>
                <a:gd name="connsiteY6" fmla="*/ 179766 h 203260"/>
                <a:gd name="connsiteX7" fmla="*/ 20583 w 101685"/>
                <a:gd name="connsiteY7" fmla="*/ 179766 h 203260"/>
                <a:gd name="connsiteX8" fmla="*/ 20583 w 101685"/>
                <a:gd name="connsiteY8" fmla="*/ 187610 h 203260"/>
                <a:gd name="connsiteX9" fmla="*/ 61606 w 101685"/>
                <a:gd name="connsiteY9" fmla="*/ 186849 h 203260"/>
                <a:gd name="connsiteX10" fmla="*/ 102631 w 101685"/>
                <a:gd name="connsiteY10" fmla="*/ 187610 h 203260"/>
                <a:gd name="connsiteX11" fmla="*/ 102631 w 101685"/>
                <a:gd name="connsiteY11" fmla="*/ 179766 h 203260"/>
                <a:gd name="connsiteX12" fmla="*/ 94527 w 101685"/>
                <a:gd name="connsiteY12" fmla="*/ 179766 h 203260"/>
                <a:gd name="connsiteX13" fmla="*/ 70982 w 101685"/>
                <a:gd name="connsiteY13" fmla="*/ 167618 h 203260"/>
                <a:gd name="connsiteX14" fmla="*/ 70982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2" y="25629"/>
                  </a:moveTo>
                  <a:cubicBezTo>
                    <a:pt x="70982" y="19557"/>
                    <a:pt x="70982" y="19056"/>
                    <a:pt x="65150" y="19056"/>
                  </a:cubicBezTo>
                  <a:cubicBezTo>
                    <a:pt x="49452" y="35253"/>
                    <a:pt x="27168" y="35253"/>
                    <a:pt x="19066" y="35253"/>
                  </a:cubicBezTo>
                  <a:lnTo>
                    <a:pt x="19066" y="43097"/>
                  </a:lnTo>
                  <a:cubicBezTo>
                    <a:pt x="24125" y="43097"/>
                    <a:pt x="39068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6" y="179766"/>
                  </a:cubicBezTo>
                  <a:lnTo>
                    <a:pt x="20583" y="179766"/>
                  </a:lnTo>
                  <a:lnTo>
                    <a:pt x="20583" y="187610"/>
                  </a:lnTo>
                  <a:cubicBezTo>
                    <a:pt x="29449" y="186849"/>
                    <a:pt x="51478" y="186849"/>
                    <a:pt x="61606" y="186849"/>
                  </a:cubicBezTo>
                  <a:cubicBezTo>
                    <a:pt x="71734" y="186849"/>
                    <a:pt x="93764" y="186849"/>
                    <a:pt x="102631" y="187610"/>
                  </a:cubicBezTo>
                  <a:lnTo>
                    <a:pt x="102631" y="179766"/>
                  </a:lnTo>
                  <a:lnTo>
                    <a:pt x="94527" y="179766"/>
                  </a:lnTo>
                  <a:cubicBezTo>
                    <a:pt x="71734" y="179766"/>
                    <a:pt x="70982" y="176980"/>
                    <a:pt x="70982" y="167618"/>
                  </a:cubicBezTo>
                  <a:lnTo>
                    <a:pt x="70982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ABD71162-5A6A-48AF-A644-C5344DE2BDB6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>
              <a:off x="12743532" y="-14915311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2 w 50842"/>
                <a:gd name="connsiteY1" fmla="*/ 19056 h 101630"/>
                <a:gd name="connsiteX2" fmla="*/ 19066 w 50842"/>
                <a:gd name="connsiteY2" fmla="*/ 32474 h 101630"/>
                <a:gd name="connsiteX3" fmla="*/ 32492 w 50842"/>
                <a:gd name="connsiteY3" fmla="*/ 45884 h 101630"/>
                <a:gd name="connsiteX4" fmla="*/ 41349 w 50842"/>
                <a:gd name="connsiteY4" fmla="*/ 42598 h 101630"/>
                <a:gd name="connsiteX5" fmla="*/ 42621 w 50842"/>
                <a:gd name="connsiteY5" fmla="*/ 41835 h 101630"/>
                <a:gd name="connsiteX6" fmla="*/ 43129 w 50842"/>
                <a:gd name="connsiteY6" fmla="*/ 45631 h 101630"/>
                <a:gd name="connsiteX7" fmla="*/ 25906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2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2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1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6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0CD977FC-841F-4C78-954F-18F682639D2D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>
              <a:off x="12856133" y="-14915311"/>
              <a:ext cx="50843" cy="50815"/>
            </a:xfrm>
            <a:custGeom>
              <a:avLst/>
              <a:gdLst>
                <a:gd name="connsiteX0" fmla="*/ 45909 w 50842"/>
                <a:gd name="connsiteY0" fmla="*/ 32474 h 50815"/>
                <a:gd name="connsiteX1" fmla="*/ 32491 w 50842"/>
                <a:gd name="connsiteY1" fmla="*/ 19056 h 50815"/>
                <a:gd name="connsiteX2" fmla="*/ 19066 w 50842"/>
                <a:gd name="connsiteY2" fmla="*/ 32474 h 50815"/>
                <a:gd name="connsiteX3" fmla="*/ 32491 w 50842"/>
                <a:gd name="connsiteY3" fmla="*/ 45884 h 50815"/>
                <a:gd name="connsiteX4" fmla="*/ 45909 w 50842"/>
                <a:gd name="connsiteY4" fmla="*/ 32474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45909" y="32474"/>
                  </a:moveTo>
                  <a:cubicBezTo>
                    <a:pt x="45909" y="25130"/>
                    <a:pt x="39832" y="19056"/>
                    <a:pt x="32491" y="19056"/>
                  </a:cubicBezTo>
                  <a:cubicBezTo>
                    <a:pt x="25143" y="19056"/>
                    <a:pt x="19066" y="25130"/>
                    <a:pt x="19066" y="32474"/>
                  </a:cubicBezTo>
                  <a:cubicBezTo>
                    <a:pt x="19066" y="39811"/>
                    <a:pt x="25143" y="45884"/>
                    <a:pt x="32491" y="45884"/>
                  </a:cubicBezTo>
                  <a:cubicBezTo>
                    <a:pt x="39832" y="45884"/>
                    <a:pt x="45909" y="39811"/>
                    <a:pt x="45909" y="3247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02A88B1B-39C1-4DDA-A123-5915DA2D5568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>
              <a:off x="12968481" y="-14915311"/>
              <a:ext cx="50843" cy="50815"/>
            </a:xfrm>
            <a:custGeom>
              <a:avLst/>
              <a:gdLst>
                <a:gd name="connsiteX0" fmla="*/ 45909 w 50842"/>
                <a:gd name="connsiteY0" fmla="*/ 32474 h 50815"/>
                <a:gd name="connsiteX1" fmla="*/ 32492 w 50842"/>
                <a:gd name="connsiteY1" fmla="*/ 19056 h 50815"/>
                <a:gd name="connsiteX2" fmla="*/ 19066 w 50842"/>
                <a:gd name="connsiteY2" fmla="*/ 32474 h 50815"/>
                <a:gd name="connsiteX3" fmla="*/ 32492 w 50842"/>
                <a:gd name="connsiteY3" fmla="*/ 45884 h 50815"/>
                <a:gd name="connsiteX4" fmla="*/ 45909 w 50842"/>
                <a:gd name="connsiteY4" fmla="*/ 32474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45909" y="32474"/>
                  </a:moveTo>
                  <a:cubicBezTo>
                    <a:pt x="45909" y="25130"/>
                    <a:pt x="39833" y="19056"/>
                    <a:pt x="32492" y="19056"/>
                  </a:cubicBezTo>
                  <a:cubicBezTo>
                    <a:pt x="25144" y="19056"/>
                    <a:pt x="19066" y="25130"/>
                    <a:pt x="19066" y="32474"/>
                  </a:cubicBezTo>
                  <a:cubicBezTo>
                    <a:pt x="19066" y="39811"/>
                    <a:pt x="25144" y="45884"/>
                    <a:pt x="32492" y="45884"/>
                  </a:cubicBezTo>
                  <a:cubicBezTo>
                    <a:pt x="39833" y="45884"/>
                    <a:pt x="45909" y="39811"/>
                    <a:pt x="45909" y="3247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6CFDB21F-C367-40FB-B1D6-F58D8B9DEBE1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>
              <a:off x="13081082" y="-14915311"/>
              <a:ext cx="50843" cy="50815"/>
            </a:xfrm>
            <a:custGeom>
              <a:avLst/>
              <a:gdLst>
                <a:gd name="connsiteX0" fmla="*/ 45909 w 50842"/>
                <a:gd name="connsiteY0" fmla="*/ 32474 h 50815"/>
                <a:gd name="connsiteX1" fmla="*/ 32491 w 50842"/>
                <a:gd name="connsiteY1" fmla="*/ 19056 h 50815"/>
                <a:gd name="connsiteX2" fmla="*/ 19066 w 50842"/>
                <a:gd name="connsiteY2" fmla="*/ 32474 h 50815"/>
                <a:gd name="connsiteX3" fmla="*/ 32491 w 50842"/>
                <a:gd name="connsiteY3" fmla="*/ 45884 h 50815"/>
                <a:gd name="connsiteX4" fmla="*/ 45909 w 50842"/>
                <a:gd name="connsiteY4" fmla="*/ 32474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45909" y="32474"/>
                  </a:moveTo>
                  <a:cubicBezTo>
                    <a:pt x="45909" y="25130"/>
                    <a:pt x="39830" y="19056"/>
                    <a:pt x="32491" y="19056"/>
                  </a:cubicBezTo>
                  <a:cubicBezTo>
                    <a:pt x="25142" y="19056"/>
                    <a:pt x="19066" y="25130"/>
                    <a:pt x="19066" y="32474"/>
                  </a:cubicBezTo>
                  <a:cubicBezTo>
                    <a:pt x="19066" y="39811"/>
                    <a:pt x="25142" y="45884"/>
                    <a:pt x="32491" y="45884"/>
                  </a:cubicBezTo>
                  <a:cubicBezTo>
                    <a:pt x="39830" y="45884"/>
                    <a:pt x="45909" y="39811"/>
                    <a:pt x="45909" y="3247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C077764D-DF75-4A2C-9FC6-05F716B6C57D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>
              <a:off x="13193681" y="-14915311"/>
              <a:ext cx="50843" cy="101630"/>
            </a:xfrm>
            <a:custGeom>
              <a:avLst/>
              <a:gdLst>
                <a:gd name="connsiteX0" fmla="*/ 48699 w 50842"/>
                <a:gd name="connsiteY0" fmla="*/ 45631 h 101630"/>
                <a:gd name="connsiteX1" fmla="*/ 32494 w 50842"/>
                <a:gd name="connsiteY1" fmla="*/ 19056 h 101630"/>
                <a:gd name="connsiteX2" fmla="*/ 19066 w 50842"/>
                <a:gd name="connsiteY2" fmla="*/ 32474 h 101630"/>
                <a:gd name="connsiteX3" fmla="*/ 32494 w 50842"/>
                <a:gd name="connsiteY3" fmla="*/ 45884 h 101630"/>
                <a:gd name="connsiteX4" fmla="*/ 41350 w 50842"/>
                <a:gd name="connsiteY4" fmla="*/ 42598 h 101630"/>
                <a:gd name="connsiteX5" fmla="*/ 42622 w 50842"/>
                <a:gd name="connsiteY5" fmla="*/ 41835 h 101630"/>
                <a:gd name="connsiteX6" fmla="*/ 43130 w 50842"/>
                <a:gd name="connsiteY6" fmla="*/ 45631 h 101630"/>
                <a:gd name="connsiteX7" fmla="*/ 25907 w 50842"/>
                <a:gd name="connsiteY7" fmla="*/ 87894 h 101630"/>
                <a:gd name="connsiteX8" fmla="*/ 23118 w 50842"/>
                <a:gd name="connsiteY8" fmla="*/ 91944 h 101630"/>
                <a:gd name="connsiteX9" fmla="*/ 25653 w 50842"/>
                <a:gd name="connsiteY9" fmla="*/ 94731 h 101630"/>
                <a:gd name="connsiteX10" fmla="*/ 48699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9" y="45631"/>
                  </a:moveTo>
                  <a:cubicBezTo>
                    <a:pt x="48699" y="28925"/>
                    <a:pt x="42367" y="19056"/>
                    <a:pt x="32494" y="19056"/>
                  </a:cubicBezTo>
                  <a:cubicBezTo>
                    <a:pt x="24135" y="19056"/>
                    <a:pt x="19066" y="25384"/>
                    <a:pt x="19066" y="32474"/>
                  </a:cubicBezTo>
                  <a:cubicBezTo>
                    <a:pt x="19066" y="39302"/>
                    <a:pt x="24135" y="45884"/>
                    <a:pt x="32494" y="45884"/>
                  </a:cubicBezTo>
                  <a:cubicBezTo>
                    <a:pt x="35526" y="45884"/>
                    <a:pt x="38823" y="44868"/>
                    <a:pt x="41350" y="42598"/>
                  </a:cubicBezTo>
                  <a:cubicBezTo>
                    <a:pt x="42113" y="42089"/>
                    <a:pt x="42367" y="41835"/>
                    <a:pt x="42622" y="41835"/>
                  </a:cubicBezTo>
                  <a:cubicBezTo>
                    <a:pt x="42875" y="41835"/>
                    <a:pt x="43130" y="42089"/>
                    <a:pt x="43130" y="45631"/>
                  </a:cubicBezTo>
                  <a:cubicBezTo>
                    <a:pt x="43130" y="64361"/>
                    <a:pt x="34262" y="79541"/>
                    <a:pt x="25907" y="87894"/>
                  </a:cubicBezTo>
                  <a:cubicBezTo>
                    <a:pt x="23118" y="90680"/>
                    <a:pt x="23118" y="91189"/>
                    <a:pt x="23118" y="91944"/>
                  </a:cubicBezTo>
                  <a:cubicBezTo>
                    <a:pt x="23118" y="93721"/>
                    <a:pt x="24389" y="94731"/>
                    <a:pt x="25653" y="94731"/>
                  </a:cubicBezTo>
                  <a:cubicBezTo>
                    <a:pt x="28442" y="94731"/>
                    <a:pt x="48699" y="75246"/>
                    <a:pt x="48699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C8EE86BC-C6B9-4911-8A93-9450C704F5C1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>
              <a:off x="13291655" y="-15059824"/>
              <a:ext cx="127107" cy="203260"/>
            </a:xfrm>
            <a:custGeom>
              <a:avLst/>
              <a:gdLst>
                <a:gd name="connsiteX0" fmla="*/ 86425 w 127106"/>
                <a:gd name="connsiteY0" fmla="*/ 148634 h 203260"/>
                <a:gd name="connsiteX1" fmla="*/ 86425 w 127106"/>
                <a:gd name="connsiteY1" fmla="*/ 170659 h 203260"/>
                <a:gd name="connsiteX2" fmla="*/ 67176 w 127106"/>
                <a:gd name="connsiteY2" fmla="*/ 182553 h 203260"/>
                <a:gd name="connsiteX3" fmla="*/ 61861 w 127106"/>
                <a:gd name="connsiteY3" fmla="*/ 182553 h 203260"/>
                <a:gd name="connsiteX4" fmla="*/ 61861 w 127106"/>
                <a:gd name="connsiteY4" fmla="*/ 190397 h 203260"/>
                <a:gd name="connsiteX5" fmla="*/ 96045 w 127106"/>
                <a:gd name="connsiteY5" fmla="*/ 189635 h 203260"/>
                <a:gd name="connsiteX6" fmla="*/ 130483 w 127106"/>
                <a:gd name="connsiteY6" fmla="*/ 190397 h 203260"/>
                <a:gd name="connsiteX7" fmla="*/ 130483 w 127106"/>
                <a:gd name="connsiteY7" fmla="*/ 182553 h 203260"/>
                <a:gd name="connsiteX8" fmla="*/ 125169 w 127106"/>
                <a:gd name="connsiteY8" fmla="*/ 182553 h 203260"/>
                <a:gd name="connsiteX9" fmla="*/ 105920 w 127106"/>
                <a:gd name="connsiteY9" fmla="*/ 170659 h 203260"/>
                <a:gd name="connsiteX10" fmla="*/ 105920 w 127106"/>
                <a:gd name="connsiteY10" fmla="*/ 148634 h 203260"/>
                <a:gd name="connsiteX11" fmla="*/ 131246 w 127106"/>
                <a:gd name="connsiteY11" fmla="*/ 148634 h 203260"/>
                <a:gd name="connsiteX12" fmla="*/ 131246 w 127106"/>
                <a:gd name="connsiteY12" fmla="*/ 140790 h 203260"/>
                <a:gd name="connsiteX13" fmla="*/ 105920 w 127106"/>
                <a:gd name="connsiteY13" fmla="*/ 140790 h 203260"/>
                <a:gd name="connsiteX14" fmla="*/ 105920 w 127106"/>
                <a:gd name="connsiteY14" fmla="*/ 25637 h 203260"/>
                <a:gd name="connsiteX15" fmla="*/ 101868 w 127106"/>
                <a:gd name="connsiteY15" fmla="*/ 19056 h 203260"/>
                <a:gd name="connsiteX16" fmla="*/ 96800 w 127106"/>
                <a:gd name="connsiteY16" fmla="*/ 22097 h 203260"/>
                <a:gd name="connsiteX17" fmla="*/ 19066 w 127106"/>
                <a:gd name="connsiteY17" fmla="*/ 140790 h 203260"/>
                <a:gd name="connsiteX18" fmla="*/ 19066 w 127106"/>
                <a:gd name="connsiteY18" fmla="*/ 148634 h 203260"/>
                <a:gd name="connsiteX19" fmla="*/ 86425 w 127106"/>
                <a:gd name="connsiteY19" fmla="*/ 148634 h 203260"/>
                <a:gd name="connsiteX20" fmla="*/ 87942 w 127106"/>
                <a:gd name="connsiteY20" fmla="*/ 140790 h 203260"/>
                <a:gd name="connsiteX21" fmla="*/ 26152 w 127106"/>
                <a:gd name="connsiteY21" fmla="*/ 140790 h 203260"/>
                <a:gd name="connsiteX22" fmla="*/ 87942 w 127106"/>
                <a:gd name="connsiteY22" fmla="*/ 46392 h 203260"/>
                <a:gd name="connsiteX23" fmla="*/ 87942 w 127106"/>
                <a:gd name="connsiteY23" fmla="*/ 14079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03260">
                  <a:moveTo>
                    <a:pt x="86425" y="148634"/>
                  </a:moveTo>
                  <a:lnTo>
                    <a:pt x="86425" y="170659"/>
                  </a:lnTo>
                  <a:cubicBezTo>
                    <a:pt x="86425" y="179766"/>
                    <a:pt x="85917" y="182553"/>
                    <a:pt x="67176" y="182553"/>
                  </a:cubicBezTo>
                  <a:lnTo>
                    <a:pt x="61861" y="182553"/>
                  </a:lnTo>
                  <a:lnTo>
                    <a:pt x="61861" y="190397"/>
                  </a:lnTo>
                  <a:cubicBezTo>
                    <a:pt x="72237" y="189635"/>
                    <a:pt x="85408" y="189635"/>
                    <a:pt x="96045" y="189635"/>
                  </a:cubicBezTo>
                  <a:cubicBezTo>
                    <a:pt x="106682" y="189635"/>
                    <a:pt x="120100" y="189635"/>
                    <a:pt x="130483" y="190397"/>
                  </a:cubicBezTo>
                  <a:lnTo>
                    <a:pt x="130483" y="182553"/>
                  </a:lnTo>
                  <a:lnTo>
                    <a:pt x="125169" y="182553"/>
                  </a:lnTo>
                  <a:cubicBezTo>
                    <a:pt x="106429" y="182553"/>
                    <a:pt x="105920" y="179766"/>
                    <a:pt x="105920" y="170659"/>
                  </a:cubicBezTo>
                  <a:lnTo>
                    <a:pt x="105920" y="148634"/>
                  </a:lnTo>
                  <a:lnTo>
                    <a:pt x="131246" y="148634"/>
                  </a:lnTo>
                  <a:lnTo>
                    <a:pt x="131246" y="140790"/>
                  </a:lnTo>
                  <a:lnTo>
                    <a:pt x="105920" y="140790"/>
                  </a:lnTo>
                  <a:lnTo>
                    <a:pt x="105920" y="25637"/>
                  </a:lnTo>
                  <a:cubicBezTo>
                    <a:pt x="105920" y="20572"/>
                    <a:pt x="105920" y="19056"/>
                    <a:pt x="101868" y="19056"/>
                  </a:cubicBezTo>
                  <a:cubicBezTo>
                    <a:pt x="99588" y="19056"/>
                    <a:pt x="98826" y="19056"/>
                    <a:pt x="96800" y="22097"/>
                  </a:cubicBezTo>
                  <a:lnTo>
                    <a:pt x="19066" y="140790"/>
                  </a:lnTo>
                  <a:lnTo>
                    <a:pt x="19066" y="148634"/>
                  </a:lnTo>
                  <a:lnTo>
                    <a:pt x="86425" y="148634"/>
                  </a:lnTo>
                  <a:close/>
                  <a:moveTo>
                    <a:pt x="87942" y="140790"/>
                  </a:moveTo>
                  <a:lnTo>
                    <a:pt x="26152" y="140790"/>
                  </a:lnTo>
                  <a:lnTo>
                    <a:pt x="87942" y="46392"/>
                  </a:lnTo>
                  <a:lnTo>
                    <a:pt x="87942" y="14079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</p:grpSp>
      <p:sp>
        <p:nvSpPr>
          <p:cNvPr id="70" name="Titre 1">
            <a:extLst>
              <a:ext uri="{FF2B5EF4-FFF2-40B4-BE49-F238E27FC236}">
                <a16:creationId xmlns:a16="http://schemas.microsoft.com/office/drawing/2014/main" id="{38A444CD-2E76-44FC-BA04-E533C8E579AE}"/>
              </a:ext>
            </a:extLst>
          </p:cNvPr>
          <p:cNvSpPr txBox="1">
            <a:spLocks/>
          </p:cNvSpPr>
          <p:nvPr/>
        </p:nvSpPr>
        <p:spPr>
          <a:xfrm>
            <a:off x="457200" y="34557"/>
            <a:ext cx="8229600" cy="801683"/>
          </a:xfrm>
          <a:prstGeom prst="rect">
            <a:avLst/>
          </a:prstGeom>
        </p:spPr>
        <p:txBody>
          <a:bodyPr/>
          <a:lstStyle>
            <a:lvl1pPr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ＭＳ Ｐゴシック" pitchFamily="34" charset="-128"/>
                <a:cs typeface="+mj-cs"/>
              </a:defRPr>
            </a:lvl1pPr>
            <a:lvl2pPr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ea typeface="ＭＳ Ｐゴシック" pitchFamily="34" charset="-128"/>
              </a:defRPr>
            </a:lvl2pPr>
            <a:lvl3pPr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ea typeface="ＭＳ Ｐゴシック" pitchFamily="34" charset="-128"/>
              </a:defRPr>
            </a:lvl3pPr>
            <a:lvl4pPr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ea typeface="ＭＳ Ｐゴシック" pitchFamily="34" charset="-128"/>
              </a:defRPr>
            </a:lvl4pPr>
            <a:lvl5pPr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ea typeface="ＭＳ Ｐゴシック" pitchFamily="34" charset="-128"/>
              </a:defRPr>
            </a:lvl5pPr>
            <a:lvl6pPr marL="4572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en-US" sz="3600" kern="0" dirty="0">
                <a:solidFill>
                  <a:srgbClr val="C00000"/>
                </a:solidFill>
              </a:rPr>
              <a:t>Fermionic duality and </a:t>
            </a:r>
            <a:r>
              <a:rPr lang="en-US" sz="3600" kern="0" dirty="0" err="1">
                <a:solidFill>
                  <a:srgbClr val="C00000"/>
                </a:solidFill>
              </a:rPr>
              <a:t>Dynkin</a:t>
            </a:r>
            <a:r>
              <a:rPr lang="en-US" sz="3600" kern="0" dirty="0">
                <a:solidFill>
                  <a:srgbClr val="C00000"/>
                </a:solidFill>
              </a:rPr>
              <a:t> labels</a:t>
            </a:r>
          </a:p>
        </p:txBody>
      </p:sp>
      <p:grpSp>
        <p:nvGrpSpPr>
          <p:cNvPr id="139" name="Groupe 138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left( \begin{array}{cc} E_{mm} &amp; E_{mn} \\ E_{nm} &amp; E_{nn} \end{array} \right) \leftrightarrow \left( \begin{array}{cc} E_{nn} &amp; E_{nm} \\ E_{mn} &amp; E_{mm} \end{array} \right) \quad p_{m} + p_{n} = 1 &#10;\end{align*}&#10;&#10;\end{document}" title="IguanaTex Vector Display">
            <a:extLst>
              <a:ext uri="{FF2B5EF4-FFF2-40B4-BE49-F238E27FC236}">
                <a16:creationId xmlns:a16="http://schemas.microsoft.com/office/drawing/2014/main" id="{21A2A697-693B-488D-80F6-F4EAC1F9F24E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1187624" y="1320356"/>
            <a:ext cx="4813110" cy="520004"/>
            <a:chOff x="6934460" y="-14746167"/>
            <a:chExt cx="5879256" cy="635189"/>
          </a:xfrm>
        </p:grpSpPr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D6AF748F-D90A-478E-B662-2C612D7E235E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6934460" y="-14746167"/>
              <a:ext cx="152528" cy="635189"/>
            </a:xfrm>
            <a:custGeom>
              <a:avLst/>
              <a:gdLst>
                <a:gd name="connsiteX0" fmla="*/ 143654 w 152528"/>
                <a:gd name="connsiteY0" fmla="*/ 623682 h 635188"/>
                <a:gd name="connsiteX1" fmla="*/ 142646 w 152528"/>
                <a:gd name="connsiteY1" fmla="*/ 621412 h 635188"/>
                <a:gd name="connsiteX2" fmla="*/ 99342 w 152528"/>
                <a:gd name="connsiteY2" fmla="*/ 567756 h 635188"/>
                <a:gd name="connsiteX3" fmla="*/ 40086 w 152528"/>
                <a:gd name="connsiteY3" fmla="*/ 322763 h 635188"/>
                <a:gd name="connsiteX4" fmla="*/ 90984 w 152528"/>
                <a:gd name="connsiteY4" fmla="*/ 91434 h 635188"/>
                <a:gd name="connsiteX5" fmla="*/ 142900 w 152528"/>
                <a:gd name="connsiteY5" fmla="*/ 23612 h 635188"/>
                <a:gd name="connsiteX6" fmla="*/ 143654 w 152528"/>
                <a:gd name="connsiteY6" fmla="*/ 21588 h 635188"/>
                <a:gd name="connsiteX7" fmla="*/ 138340 w 152528"/>
                <a:gd name="connsiteY7" fmla="*/ 19056 h 635188"/>
                <a:gd name="connsiteX8" fmla="*/ 130491 w 152528"/>
                <a:gd name="connsiteY8" fmla="*/ 22850 h 635188"/>
                <a:gd name="connsiteX9" fmla="*/ 19066 w 152528"/>
                <a:gd name="connsiteY9" fmla="*/ 322509 h 635188"/>
                <a:gd name="connsiteX10" fmla="*/ 106174 w 152528"/>
                <a:gd name="connsiteY10" fmla="*/ 597871 h 635188"/>
                <a:gd name="connsiteX11" fmla="*/ 131246 w 152528"/>
                <a:gd name="connsiteY11" fmla="*/ 623183 h 635188"/>
                <a:gd name="connsiteX12" fmla="*/ 138340 w 152528"/>
                <a:gd name="connsiteY12" fmla="*/ 626216 h 635188"/>
                <a:gd name="connsiteX13" fmla="*/ 143654 w 152528"/>
                <a:gd name="connsiteY13" fmla="*/ 623682 h 63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528" h="635188">
                  <a:moveTo>
                    <a:pt x="143654" y="623682"/>
                  </a:moveTo>
                  <a:cubicBezTo>
                    <a:pt x="143654" y="622674"/>
                    <a:pt x="143146" y="622165"/>
                    <a:pt x="142646" y="621412"/>
                  </a:cubicBezTo>
                  <a:cubicBezTo>
                    <a:pt x="133271" y="612044"/>
                    <a:pt x="116310" y="595091"/>
                    <a:pt x="99342" y="567756"/>
                  </a:cubicBezTo>
                  <a:cubicBezTo>
                    <a:pt x="58572" y="502458"/>
                    <a:pt x="40086" y="420201"/>
                    <a:pt x="40086" y="322763"/>
                  </a:cubicBezTo>
                  <a:cubicBezTo>
                    <a:pt x="40086" y="254679"/>
                    <a:pt x="49198" y="166855"/>
                    <a:pt x="90984" y="91434"/>
                  </a:cubicBezTo>
                  <a:cubicBezTo>
                    <a:pt x="110988" y="55498"/>
                    <a:pt x="131754" y="34745"/>
                    <a:pt x="142900" y="23612"/>
                  </a:cubicBezTo>
                  <a:cubicBezTo>
                    <a:pt x="143654" y="22850"/>
                    <a:pt x="143654" y="22342"/>
                    <a:pt x="143654" y="21588"/>
                  </a:cubicBezTo>
                  <a:cubicBezTo>
                    <a:pt x="143654" y="19056"/>
                    <a:pt x="141883" y="19056"/>
                    <a:pt x="138340" y="19056"/>
                  </a:cubicBezTo>
                  <a:cubicBezTo>
                    <a:pt x="134789" y="19056"/>
                    <a:pt x="134288" y="19056"/>
                    <a:pt x="130491" y="22850"/>
                  </a:cubicBezTo>
                  <a:cubicBezTo>
                    <a:pt x="45655" y="100042"/>
                    <a:pt x="19066" y="215955"/>
                    <a:pt x="19066" y="322509"/>
                  </a:cubicBezTo>
                  <a:cubicBezTo>
                    <a:pt x="19066" y="421972"/>
                    <a:pt x="41858" y="522194"/>
                    <a:pt x="106174" y="597871"/>
                  </a:cubicBezTo>
                  <a:cubicBezTo>
                    <a:pt x="111242" y="603690"/>
                    <a:pt x="120863" y="614069"/>
                    <a:pt x="131246" y="623183"/>
                  </a:cubicBezTo>
                  <a:cubicBezTo>
                    <a:pt x="134288" y="626216"/>
                    <a:pt x="134789" y="626216"/>
                    <a:pt x="138340" y="626216"/>
                  </a:cubicBezTo>
                  <a:cubicBezTo>
                    <a:pt x="141883" y="626216"/>
                    <a:pt x="143654" y="626216"/>
                    <a:pt x="143654" y="62368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D0B04BA7-3EAC-4018-B339-B1B1AE33CD31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7204475" y="-14705649"/>
              <a:ext cx="203371" cy="203260"/>
            </a:xfrm>
            <a:custGeom>
              <a:avLst/>
              <a:gdLst>
                <a:gd name="connsiteX0" fmla="*/ 188730 w 203370"/>
                <a:gd name="connsiteY0" fmla="*/ 132191 h 203260"/>
                <a:gd name="connsiteX1" fmla="*/ 190001 w 203370"/>
                <a:gd name="connsiteY1" fmla="*/ 128649 h 203260"/>
                <a:gd name="connsiteX2" fmla="*/ 186958 w 203370"/>
                <a:gd name="connsiteY2" fmla="*/ 125862 h 203260"/>
                <a:gd name="connsiteX3" fmla="*/ 183669 w 203370"/>
                <a:gd name="connsiteY3" fmla="*/ 128903 h 203260"/>
                <a:gd name="connsiteX4" fmla="*/ 114531 w 203370"/>
                <a:gd name="connsiteY4" fmla="*/ 183315 h 203260"/>
                <a:gd name="connsiteX5" fmla="*/ 77567 w 203370"/>
                <a:gd name="connsiteY5" fmla="*/ 183315 h 203260"/>
                <a:gd name="connsiteX6" fmla="*/ 71990 w 203370"/>
                <a:gd name="connsiteY6" fmla="*/ 183062 h 203260"/>
                <a:gd name="connsiteX7" fmla="*/ 68701 w 203370"/>
                <a:gd name="connsiteY7" fmla="*/ 180528 h 203260"/>
                <a:gd name="connsiteX8" fmla="*/ 69965 w 203370"/>
                <a:gd name="connsiteY8" fmla="*/ 174708 h 203260"/>
                <a:gd name="connsiteX9" fmla="*/ 87187 w 203370"/>
                <a:gd name="connsiteY9" fmla="*/ 105616 h 203260"/>
                <a:gd name="connsiteX10" fmla="*/ 112259 w 203370"/>
                <a:gd name="connsiteY10" fmla="*/ 105616 h 203260"/>
                <a:gd name="connsiteX11" fmla="*/ 133780 w 203370"/>
                <a:gd name="connsiteY11" fmla="*/ 117256 h 203260"/>
                <a:gd name="connsiteX12" fmla="*/ 132008 w 203370"/>
                <a:gd name="connsiteY12" fmla="*/ 129657 h 203260"/>
                <a:gd name="connsiteX13" fmla="*/ 131246 w 203370"/>
                <a:gd name="connsiteY13" fmla="*/ 132445 h 203260"/>
                <a:gd name="connsiteX14" fmla="*/ 134542 w 203370"/>
                <a:gd name="connsiteY14" fmla="*/ 135224 h 203260"/>
                <a:gd name="connsiteX15" fmla="*/ 138340 w 203370"/>
                <a:gd name="connsiteY15" fmla="*/ 130166 h 203260"/>
                <a:gd name="connsiteX16" fmla="*/ 152774 w 203370"/>
                <a:gd name="connsiteY16" fmla="*/ 70942 h 203260"/>
                <a:gd name="connsiteX17" fmla="*/ 149732 w 203370"/>
                <a:gd name="connsiteY17" fmla="*/ 68156 h 203260"/>
                <a:gd name="connsiteX18" fmla="*/ 146189 w 203370"/>
                <a:gd name="connsiteY18" fmla="*/ 72713 h 203260"/>
                <a:gd name="connsiteX19" fmla="*/ 113014 w 203370"/>
                <a:gd name="connsiteY19" fmla="*/ 97772 h 203260"/>
                <a:gd name="connsiteX20" fmla="*/ 89213 w 203370"/>
                <a:gd name="connsiteY20" fmla="*/ 97772 h 203260"/>
                <a:gd name="connsiteX21" fmla="*/ 104403 w 203370"/>
                <a:gd name="connsiteY21" fmla="*/ 36778 h 203260"/>
                <a:gd name="connsiteX22" fmla="*/ 118082 w 203370"/>
                <a:gd name="connsiteY22" fmla="*/ 26909 h 203260"/>
                <a:gd name="connsiteX23" fmla="*/ 153783 w 203370"/>
                <a:gd name="connsiteY23" fmla="*/ 26909 h 203260"/>
                <a:gd name="connsiteX24" fmla="*/ 192273 w 203370"/>
                <a:gd name="connsiteY24" fmla="*/ 54999 h 203260"/>
                <a:gd name="connsiteX25" fmla="*/ 191264 w 203370"/>
                <a:gd name="connsiteY25" fmla="*/ 68410 h 203260"/>
                <a:gd name="connsiteX26" fmla="*/ 191010 w 203370"/>
                <a:gd name="connsiteY26" fmla="*/ 72968 h 203260"/>
                <a:gd name="connsiteX27" fmla="*/ 194052 w 203370"/>
                <a:gd name="connsiteY27" fmla="*/ 75999 h 203260"/>
                <a:gd name="connsiteX28" fmla="*/ 197595 w 203370"/>
                <a:gd name="connsiteY28" fmla="*/ 69680 h 203260"/>
                <a:gd name="connsiteX29" fmla="*/ 202656 w 203370"/>
                <a:gd name="connsiteY29" fmla="*/ 25891 h 203260"/>
                <a:gd name="connsiteX30" fmla="*/ 195824 w 203370"/>
                <a:gd name="connsiteY30" fmla="*/ 19056 h 203260"/>
                <a:gd name="connsiteX31" fmla="*/ 67939 w 203370"/>
                <a:gd name="connsiteY31" fmla="*/ 19056 h 203260"/>
                <a:gd name="connsiteX32" fmla="*/ 60344 w 203370"/>
                <a:gd name="connsiteY32" fmla="*/ 24120 h 203260"/>
                <a:gd name="connsiteX33" fmla="*/ 67438 w 203370"/>
                <a:gd name="connsiteY33" fmla="*/ 26909 h 203260"/>
                <a:gd name="connsiteX34" fmla="*/ 83898 w 203370"/>
                <a:gd name="connsiteY34" fmla="*/ 31457 h 203260"/>
                <a:gd name="connsiteX35" fmla="*/ 82627 w 203370"/>
                <a:gd name="connsiteY35" fmla="*/ 37531 h 203260"/>
                <a:gd name="connsiteX36" fmla="*/ 49207 w 203370"/>
                <a:gd name="connsiteY36" fmla="*/ 171422 h 203260"/>
                <a:gd name="connsiteX37" fmla="*/ 26160 w 203370"/>
                <a:gd name="connsiteY37" fmla="*/ 183315 h 203260"/>
                <a:gd name="connsiteX38" fmla="*/ 19066 w 203370"/>
                <a:gd name="connsiteY38" fmla="*/ 188119 h 203260"/>
                <a:gd name="connsiteX39" fmla="*/ 26160 w 203370"/>
                <a:gd name="connsiteY39" fmla="*/ 191160 h 203260"/>
                <a:gd name="connsiteX40" fmla="*/ 157580 w 203370"/>
                <a:gd name="connsiteY40" fmla="*/ 191160 h 203260"/>
                <a:gd name="connsiteX41" fmla="*/ 165437 w 203370"/>
                <a:gd name="connsiteY41" fmla="*/ 186856 h 203260"/>
                <a:gd name="connsiteX42" fmla="*/ 188730 w 203370"/>
                <a:gd name="connsiteY42" fmla="*/ 13219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370" h="203260">
                  <a:moveTo>
                    <a:pt x="188730" y="132191"/>
                  </a:moveTo>
                  <a:cubicBezTo>
                    <a:pt x="189238" y="130929"/>
                    <a:pt x="190001" y="129150"/>
                    <a:pt x="190001" y="128649"/>
                  </a:cubicBezTo>
                  <a:cubicBezTo>
                    <a:pt x="190001" y="128395"/>
                    <a:pt x="190001" y="125862"/>
                    <a:pt x="186958" y="125862"/>
                  </a:cubicBezTo>
                  <a:cubicBezTo>
                    <a:pt x="184678" y="125862"/>
                    <a:pt x="184170" y="127379"/>
                    <a:pt x="183669" y="128903"/>
                  </a:cubicBezTo>
                  <a:cubicBezTo>
                    <a:pt x="167209" y="166356"/>
                    <a:pt x="157835" y="183315"/>
                    <a:pt x="114531" y="183315"/>
                  </a:cubicBezTo>
                  <a:lnTo>
                    <a:pt x="77567" y="183315"/>
                  </a:lnTo>
                  <a:cubicBezTo>
                    <a:pt x="74016" y="183315"/>
                    <a:pt x="73515" y="183315"/>
                    <a:pt x="71990" y="183062"/>
                  </a:cubicBezTo>
                  <a:cubicBezTo>
                    <a:pt x="69464" y="182807"/>
                    <a:pt x="68701" y="182553"/>
                    <a:pt x="68701" y="180528"/>
                  </a:cubicBezTo>
                  <a:cubicBezTo>
                    <a:pt x="68701" y="179774"/>
                    <a:pt x="68701" y="179266"/>
                    <a:pt x="69965" y="174708"/>
                  </a:cubicBezTo>
                  <a:lnTo>
                    <a:pt x="87187" y="105616"/>
                  </a:lnTo>
                  <a:lnTo>
                    <a:pt x="112259" y="105616"/>
                  </a:lnTo>
                  <a:cubicBezTo>
                    <a:pt x="133780" y="105616"/>
                    <a:pt x="133780" y="110927"/>
                    <a:pt x="133780" y="117256"/>
                  </a:cubicBezTo>
                  <a:cubicBezTo>
                    <a:pt x="133780" y="119027"/>
                    <a:pt x="133780" y="122068"/>
                    <a:pt x="132008" y="129657"/>
                  </a:cubicBezTo>
                  <a:cubicBezTo>
                    <a:pt x="131500" y="130929"/>
                    <a:pt x="131246" y="131682"/>
                    <a:pt x="131246" y="132445"/>
                  </a:cubicBezTo>
                  <a:cubicBezTo>
                    <a:pt x="131246" y="133708"/>
                    <a:pt x="132263" y="135224"/>
                    <a:pt x="134542" y="135224"/>
                  </a:cubicBezTo>
                  <a:cubicBezTo>
                    <a:pt x="136568" y="135224"/>
                    <a:pt x="137323" y="133960"/>
                    <a:pt x="138340" y="130166"/>
                  </a:cubicBezTo>
                  <a:lnTo>
                    <a:pt x="152774" y="70942"/>
                  </a:lnTo>
                  <a:cubicBezTo>
                    <a:pt x="152774" y="69426"/>
                    <a:pt x="151503" y="68156"/>
                    <a:pt x="149732" y="68156"/>
                  </a:cubicBezTo>
                  <a:cubicBezTo>
                    <a:pt x="147452" y="68156"/>
                    <a:pt x="146952" y="69680"/>
                    <a:pt x="146189" y="72713"/>
                  </a:cubicBezTo>
                  <a:cubicBezTo>
                    <a:pt x="140874" y="91952"/>
                    <a:pt x="136314" y="97772"/>
                    <a:pt x="113014" y="97772"/>
                  </a:cubicBezTo>
                  <a:lnTo>
                    <a:pt x="89213" y="97772"/>
                  </a:lnTo>
                  <a:lnTo>
                    <a:pt x="104403" y="36778"/>
                  </a:lnTo>
                  <a:cubicBezTo>
                    <a:pt x="106682" y="27917"/>
                    <a:pt x="106936" y="26909"/>
                    <a:pt x="118082" y="26909"/>
                  </a:cubicBezTo>
                  <a:lnTo>
                    <a:pt x="153783" y="26909"/>
                  </a:lnTo>
                  <a:cubicBezTo>
                    <a:pt x="184678" y="26909"/>
                    <a:pt x="192273" y="34244"/>
                    <a:pt x="192273" y="54999"/>
                  </a:cubicBezTo>
                  <a:cubicBezTo>
                    <a:pt x="192273" y="61073"/>
                    <a:pt x="192273" y="61580"/>
                    <a:pt x="191264" y="68410"/>
                  </a:cubicBezTo>
                  <a:cubicBezTo>
                    <a:pt x="191264" y="69927"/>
                    <a:pt x="191010" y="71705"/>
                    <a:pt x="191010" y="72968"/>
                  </a:cubicBezTo>
                  <a:cubicBezTo>
                    <a:pt x="191010" y="74230"/>
                    <a:pt x="191772" y="75999"/>
                    <a:pt x="194052" y="75999"/>
                  </a:cubicBezTo>
                  <a:cubicBezTo>
                    <a:pt x="196833" y="75999"/>
                    <a:pt x="197087" y="74484"/>
                    <a:pt x="197595" y="69680"/>
                  </a:cubicBezTo>
                  <a:lnTo>
                    <a:pt x="202656" y="25891"/>
                  </a:lnTo>
                  <a:cubicBezTo>
                    <a:pt x="203418" y="19056"/>
                    <a:pt x="202155" y="19056"/>
                    <a:pt x="195824" y="19056"/>
                  </a:cubicBezTo>
                  <a:lnTo>
                    <a:pt x="67939" y="19056"/>
                  </a:lnTo>
                  <a:cubicBezTo>
                    <a:pt x="62878" y="19056"/>
                    <a:pt x="60344" y="19056"/>
                    <a:pt x="60344" y="24120"/>
                  </a:cubicBezTo>
                  <a:cubicBezTo>
                    <a:pt x="60344" y="26909"/>
                    <a:pt x="62624" y="26909"/>
                    <a:pt x="67438" y="26909"/>
                  </a:cubicBezTo>
                  <a:cubicBezTo>
                    <a:pt x="76804" y="26909"/>
                    <a:pt x="83898" y="26909"/>
                    <a:pt x="83898" y="31457"/>
                  </a:cubicBezTo>
                  <a:cubicBezTo>
                    <a:pt x="83898" y="32474"/>
                    <a:pt x="83898" y="32981"/>
                    <a:pt x="82627" y="37531"/>
                  </a:cubicBezTo>
                  <a:lnTo>
                    <a:pt x="49207" y="171422"/>
                  </a:lnTo>
                  <a:cubicBezTo>
                    <a:pt x="46672" y="181291"/>
                    <a:pt x="46164" y="183315"/>
                    <a:pt x="26160" y="183315"/>
                  </a:cubicBezTo>
                  <a:cubicBezTo>
                    <a:pt x="21855" y="183315"/>
                    <a:pt x="19066" y="183315"/>
                    <a:pt x="19066" y="188119"/>
                  </a:cubicBezTo>
                  <a:cubicBezTo>
                    <a:pt x="19066" y="191160"/>
                    <a:pt x="21346" y="191160"/>
                    <a:pt x="26160" y="191160"/>
                  </a:cubicBezTo>
                  <a:lnTo>
                    <a:pt x="157580" y="191160"/>
                  </a:lnTo>
                  <a:cubicBezTo>
                    <a:pt x="163412" y="191160"/>
                    <a:pt x="163658" y="190905"/>
                    <a:pt x="165437" y="186856"/>
                  </a:cubicBezTo>
                  <a:lnTo>
                    <a:pt x="188730" y="1321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A40942D2-8A6D-42B7-99C3-748B04EB62EC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7390137" y="-14573714"/>
              <a:ext cx="355899" cy="101630"/>
            </a:xfrm>
            <a:custGeom>
              <a:avLst/>
              <a:gdLst>
                <a:gd name="connsiteX0" fmla="*/ 87688 w 355898"/>
                <a:gd name="connsiteY0" fmla="*/ 82852 h 101630"/>
                <a:gd name="connsiteX1" fmla="*/ 85201 w 355898"/>
                <a:gd name="connsiteY1" fmla="*/ 93309 h 101630"/>
                <a:gd name="connsiteX2" fmla="*/ 91231 w 355898"/>
                <a:gd name="connsiteY2" fmla="*/ 98978 h 101630"/>
                <a:gd name="connsiteX3" fmla="*/ 98150 w 355898"/>
                <a:gd name="connsiteY3" fmla="*/ 95080 h 101630"/>
                <a:gd name="connsiteX4" fmla="*/ 101344 w 355898"/>
                <a:gd name="connsiteY4" fmla="*/ 84091 h 101630"/>
                <a:gd name="connsiteX5" fmla="*/ 105244 w 355898"/>
                <a:gd name="connsiteY5" fmla="*/ 68148 h 101630"/>
                <a:gd name="connsiteX6" fmla="*/ 108255 w 355898"/>
                <a:gd name="connsiteY6" fmla="*/ 56269 h 101630"/>
                <a:gd name="connsiteX7" fmla="*/ 113753 w 355898"/>
                <a:gd name="connsiteY7" fmla="*/ 42804 h 101630"/>
                <a:gd name="connsiteX8" fmla="*/ 142121 w 355898"/>
                <a:gd name="connsiteY8" fmla="*/ 24018 h 101630"/>
                <a:gd name="connsiteX9" fmla="*/ 152584 w 355898"/>
                <a:gd name="connsiteY9" fmla="*/ 36419 h 101630"/>
                <a:gd name="connsiteX10" fmla="*/ 142121 w 355898"/>
                <a:gd name="connsiteY10" fmla="*/ 74166 h 101630"/>
                <a:gd name="connsiteX11" fmla="*/ 139460 w 355898"/>
                <a:gd name="connsiteY11" fmla="*/ 83742 h 101630"/>
                <a:gd name="connsiteX12" fmla="*/ 156310 w 355898"/>
                <a:gd name="connsiteY12" fmla="*/ 98978 h 101630"/>
                <a:gd name="connsiteX13" fmla="*/ 181842 w 355898"/>
                <a:gd name="connsiteY13" fmla="*/ 71863 h 101630"/>
                <a:gd name="connsiteX14" fmla="*/ 179006 w 355898"/>
                <a:gd name="connsiteY14" fmla="*/ 69561 h 101630"/>
                <a:gd name="connsiteX15" fmla="*/ 175638 w 355898"/>
                <a:gd name="connsiteY15" fmla="*/ 72578 h 101630"/>
                <a:gd name="connsiteX16" fmla="*/ 156842 w 355898"/>
                <a:gd name="connsiteY16" fmla="*/ 94016 h 101630"/>
                <a:gd name="connsiteX17" fmla="*/ 152409 w 355898"/>
                <a:gd name="connsiteY17" fmla="*/ 87815 h 101630"/>
                <a:gd name="connsiteX18" fmla="*/ 156484 w 355898"/>
                <a:gd name="connsiteY18" fmla="*/ 73459 h 101630"/>
                <a:gd name="connsiteX19" fmla="*/ 165882 w 355898"/>
                <a:gd name="connsiteY19" fmla="*/ 39254 h 101630"/>
                <a:gd name="connsiteX20" fmla="*/ 159320 w 355898"/>
                <a:gd name="connsiteY20" fmla="*/ 23843 h 101630"/>
                <a:gd name="connsiteX21" fmla="*/ 142828 w 355898"/>
                <a:gd name="connsiteY21" fmla="*/ 19056 h 101630"/>
                <a:gd name="connsiteX22" fmla="*/ 111449 w 355898"/>
                <a:gd name="connsiteY22" fmla="*/ 36951 h 101630"/>
                <a:gd name="connsiteX23" fmla="*/ 88395 w 355898"/>
                <a:gd name="connsiteY23" fmla="*/ 19056 h 101630"/>
                <a:gd name="connsiteX24" fmla="*/ 58429 w 355898"/>
                <a:gd name="connsiteY24" fmla="*/ 35182 h 101630"/>
                <a:gd name="connsiteX25" fmla="*/ 39459 w 355898"/>
                <a:gd name="connsiteY25" fmla="*/ 19056 h 101630"/>
                <a:gd name="connsiteX26" fmla="*/ 25453 w 355898"/>
                <a:gd name="connsiteY26" fmla="*/ 28624 h 101630"/>
                <a:gd name="connsiteX27" fmla="*/ 19066 w 355898"/>
                <a:gd name="connsiteY27" fmla="*/ 46171 h 101630"/>
                <a:gd name="connsiteX28" fmla="*/ 22077 w 355898"/>
                <a:gd name="connsiteY28" fmla="*/ 48473 h 101630"/>
                <a:gd name="connsiteX29" fmla="*/ 25985 w 355898"/>
                <a:gd name="connsiteY29" fmla="*/ 43153 h 101630"/>
                <a:gd name="connsiteX30" fmla="*/ 38926 w 355898"/>
                <a:gd name="connsiteY30" fmla="*/ 24018 h 101630"/>
                <a:gd name="connsiteX31" fmla="*/ 44774 w 355898"/>
                <a:gd name="connsiteY31" fmla="*/ 32704 h 101630"/>
                <a:gd name="connsiteX32" fmla="*/ 41937 w 355898"/>
                <a:gd name="connsiteY32" fmla="*/ 47410 h 101630"/>
                <a:gd name="connsiteX33" fmla="*/ 38037 w 355898"/>
                <a:gd name="connsiteY33" fmla="*/ 63361 h 101630"/>
                <a:gd name="connsiteX34" fmla="*/ 32365 w 355898"/>
                <a:gd name="connsiteY34" fmla="*/ 86044 h 101630"/>
                <a:gd name="connsiteX35" fmla="*/ 30593 w 355898"/>
                <a:gd name="connsiteY35" fmla="*/ 93309 h 101630"/>
                <a:gd name="connsiteX36" fmla="*/ 36623 w 355898"/>
                <a:gd name="connsiteY36" fmla="*/ 98978 h 101630"/>
                <a:gd name="connsiteX37" fmla="*/ 43534 w 355898"/>
                <a:gd name="connsiteY37" fmla="*/ 95080 h 101630"/>
                <a:gd name="connsiteX38" fmla="*/ 46727 w 355898"/>
                <a:gd name="connsiteY38" fmla="*/ 84091 h 101630"/>
                <a:gd name="connsiteX39" fmla="*/ 50628 w 355898"/>
                <a:gd name="connsiteY39" fmla="*/ 68148 h 101630"/>
                <a:gd name="connsiteX40" fmla="*/ 53639 w 355898"/>
                <a:gd name="connsiteY40" fmla="*/ 56269 h 101630"/>
                <a:gd name="connsiteX41" fmla="*/ 61091 w 355898"/>
                <a:gd name="connsiteY41" fmla="*/ 40318 h 101630"/>
                <a:gd name="connsiteX42" fmla="*/ 87688 w 355898"/>
                <a:gd name="connsiteY42" fmla="*/ 24018 h 101630"/>
                <a:gd name="connsiteX43" fmla="*/ 98150 w 355898"/>
                <a:gd name="connsiteY43" fmla="*/ 36419 h 101630"/>
                <a:gd name="connsiteX44" fmla="*/ 95131 w 355898"/>
                <a:gd name="connsiteY44" fmla="*/ 53078 h 101630"/>
                <a:gd name="connsiteX45" fmla="*/ 87688 w 355898"/>
                <a:gd name="connsiteY45" fmla="*/ 82852 h 101630"/>
                <a:gd name="connsiteX46" fmla="*/ 267399 w 355898"/>
                <a:gd name="connsiteY46" fmla="*/ 82852 h 101630"/>
                <a:gd name="connsiteX47" fmla="*/ 264912 w 355898"/>
                <a:gd name="connsiteY47" fmla="*/ 93309 h 101630"/>
                <a:gd name="connsiteX48" fmla="*/ 270942 w 355898"/>
                <a:gd name="connsiteY48" fmla="*/ 98978 h 101630"/>
                <a:gd name="connsiteX49" fmla="*/ 277862 w 355898"/>
                <a:gd name="connsiteY49" fmla="*/ 95080 h 101630"/>
                <a:gd name="connsiteX50" fmla="*/ 281055 w 355898"/>
                <a:gd name="connsiteY50" fmla="*/ 84091 h 101630"/>
                <a:gd name="connsiteX51" fmla="*/ 284955 w 355898"/>
                <a:gd name="connsiteY51" fmla="*/ 68148 h 101630"/>
                <a:gd name="connsiteX52" fmla="*/ 287967 w 355898"/>
                <a:gd name="connsiteY52" fmla="*/ 56269 h 101630"/>
                <a:gd name="connsiteX53" fmla="*/ 293463 w 355898"/>
                <a:gd name="connsiteY53" fmla="*/ 42804 h 101630"/>
                <a:gd name="connsiteX54" fmla="*/ 321834 w 355898"/>
                <a:gd name="connsiteY54" fmla="*/ 24018 h 101630"/>
                <a:gd name="connsiteX55" fmla="*/ 332294 w 355898"/>
                <a:gd name="connsiteY55" fmla="*/ 36419 h 101630"/>
                <a:gd name="connsiteX56" fmla="*/ 321834 w 355898"/>
                <a:gd name="connsiteY56" fmla="*/ 74166 h 101630"/>
                <a:gd name="connsiteX57" fmla="*/ 319172 w 355898"/>
                <a:gd name="connsiteY57" fmla="*/ 83742 h 101630"/>
                <a:gd name="connsiteX58" fmla="*/ 336021 w 355898"/>
                <a:gd name="connsiteY58" fmla="*/ 98978 h 101630"/>
                <a:gd name="connsiteX59" fmla="*/ 361554 w 355898"/>
                <a:gd name="connsiteY59" fmla="*/ 71863 h 101630"/>
                <a:gd name="connsiteX60" fmla="*/ 358717 w 355898"/>
                <a:gd name="connsiteY60" fmla="*/ 69561 h 101630"/>
                <a:gd name="connsiteX61" fmla="*/ 355349 w 355898"/>
                <a:gd name="connsiteY61" fmla="*/ 72578 h 101630"/>
                <a:gd name="connsiteX62" fmla="*/ 336552 w 355898"/>
                <a:gd name="connsiteY62" fmla="*/ 94016 h 101630"/>
                <a:gd name="connsiteX63" fmla="*/ 332119 w 355898"/>
                <a:gd name="connsiteY63" fmla="*/ 87815 h 101630"/>
                <a:gd name="connsiteX64" fmla="*/ 336196 w 355898"/>
                <a:gd name="connsiteY64" fmla="*/ 73459 h 101630"/>
                <a:gd name="connsiteX65" fmla="*/ 345592 w 355898"/>
                <a:gd name="connsiteY65" fmla="*/ 39254 h 101630"/>
                <a:gd name="connsiteX66" fmla="*/ 339031 w 355898"/>
                <a:gd name="connsiteY66" fmla="*/ 23843 h 101630"/>
                <a:gd name="connsiteX67" fmla="*/ 322540 w 355898"/>
                <a:gd name="connsiteY67" fmla="*/ 19056 h 101630"/>
                <a:gd name="connsiteX68" fmla="*/ 291160 w 355898"/>
                <a:gd name="connsiteY68" fmla="*/ 36951 h 101630"/>
                <a:gd name="connsiteX69" fmla="*/ 268105 w 355898"/>
                <a:gd name="connsiteY69" fmla="*/ 19056 h 101630"/>
                <a:gd name="connsiteX70" fmla="*/ 238140 w 355898"/>
                <a:gd name="connsiteY70" fmla="*/ 35182 h 101630"/>
                <a:gd name="connsiteX71" fmla="*/ 219170 w 355898"/>
                <a:gd name="connsiteY71" fmla="*/ 19056 h 101630"/>
                <a:gd name="connsiteX72" fmla="*/ 205164 w 355898"/>
                <a:gd name="connsiteY72" fmla="*/ 28624 h 101630"/>
                <a:gd name="connsiteX73" fmla="*/ 198777 w 355898"/>
                <a:gd name="connsiteY73" fmla="*/ 46171 h 101630"/>
                <a:gd name="connsiteX74" fmla="*/ 201788 w 355898"/>
                <a:gd name="connsiteY74" fmla="*/ 48473 h 101630"/>
                <a:gd name="connsiteX75" fmla="*/ 205697 w 355898"/>
                <a:gd name="connsiteY75" fmla="*/ 43153 h 101630"/>
                <a:gd name="connsiteX76" fmla="*/ 218637 w 355898"/>
                <a:gd name="connsiteY76" fmla="*/ 24018 h 101630"/>
                <a:gd name="connsiteX77" fmla="*/ 224484 w 355898"/>
                <a:gd name="connsiteY77" fmla="*/ 32704 h 101630"/>
                <a:gd name="connsiteX78" fmla="*/ 221649 w 355898"/>
                <a:gd name="connsiteY78" fmla="*/ 47410 h 101630"/>
                <a:gd name="connsiteX79" fmla="*/ 217748 w 355898"/>
                <a:gd name="connsiteY79" fmla="*/ 63361 h 101630"/>
                <a:gd name="connsiteX80" fmla="*/ 212076 w 355898"/>
                <a:gd name="connsiteY80" fmla="*/ 86044 h 101630"/>
                <a:gd name="connsiteX81" fmla="*/ 210304 w 355898"/>
                <a:gd name="connsiteY81" fmla="*/ 93309 h 101630"/>
                <a:gd name="connsiteX82" fmla="*/ 216334 w 355898"/>
                <a:gd name="connsiteY82" fmla="*/ 98978 h 101630"/>
                <a:gd name="connsiteX83" fmla="*/ 223245 w 355898"/>
                <a:gd name="connsiteY83" fmla="*/ 95080 h 101630"/>
                <a:gd name="connsiteX84" fmla="*/ 226439 w 355898"/>
                <a:gd name="connsiteY84" fmla="*/ 84091 h 101630"/>
                <a:gd name="connsiteX85" fmla="*/ 230339 w 355898"/>
                <a:gd name="connsiteY85" fmla="*/ 68148 h 101630"/>
                <a:gd name="connsiteX86" fmla="*/ 233350 w 355898"/>
                <a:gd name="connsiteY86" fmla="*/ 56269 h 101630"/>
                <a:gd name="connsiteX87" fmla="*/ 240802 w 355898"/>
                <a:gd name="connsiteY87" fmla="*/ 40318 h 101630"/>
                <a:gd name="connsiteX88" fmla="*/ 267399 w 355898"/>
                <a:gd name="connsiteY88" fmla="*/ 24018 h 101630"/>
                <a:gd name="connsiteX89" fmla="*/ 277862 w 355898"/>
                <a:gd name="connsiteY89" fmla="*/ 36419 h 101630"/>
                <a:gd name="connsiteX90" fmla="*/ 274842 w 355898"/>
                <a:gd name="connsiteY90" fmla="*/ 53078 h 101630"/>
                <a:gd name="connsiteX91" fmla="*/ 267399 w 355898"/>
                <a:gd name="connsiteY91" fmla="*/ 82852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355898" h="101630">
                  <a:moveTo>
                    <a:pt x="87688" y="82852"/>
                  </a:moveTo>
                  <a:cubicBezTo>
                    <a:pt x="86798" y="86394"/>
                    <a:pt x="85201" y="92420"/>
                    <a:pt x="85201" y="93309"/>
                  </a:cubicBezTo>
                  <a:cubicBezTo>
                    <a:pt x="85201" y="97207"/>
                    <a:pt x="88395" y="98978"/>
                    <a:pt x="91231" y="98978"/>
                  </a:cubicBezTo>
                  <a:cubicBezTo>
                    <a:pt x="94424" y="98978"/>
                    <a:pt x="97261" y="96676"/>
                    <a:pt x="98150" y="95080"/>
                  </a:cubicBezTo>
                  <a:cubicBezTo>
                    <a:pt x="99032" y="93484"/>
                    <a:pt x="100454" y="87815"/>
                    <a:pt x="101344" y="84091"/>
                  </a:cubicBezTo>
                  <a:cubicBezTo>
                    <a:pt x="102226" y="80724"/>
                    <a:pt x="104180" y="72578"/>
                    <a:pt x="105244" y="68148"/>
                  </a:cubicBezTo>
                  <a:cubicBezTo>
                    <a:pt x="106301" y="64242"/>
                    <a:pt x="107365" y="60343"/>
                    <a:pt x="108255" y="56269"/>
                  </a:cubicBezTo>
                  <a:cubicBezTo>
                    <a:pt x="110209" y="48647"/>
                    <a:pt x="110209" y="48298"/>
                    <a:pt x="113753" y="42804"/>
                  </a:cubicBezTo>
                  <a:cubicBezTo>
                    <a:pt x="119425" y="34118"/>
                    <a:pt x="128291" y="24018"/>
                    <a:pt x="142121" y="24018"/>
                  </a:cubicBezTo>
                  <a:cubicBezTo>
                    <a:pt x="152052" y="24018"/>
                    <a:pt x="152584" y="32172"/>
                    <a:pt x="152584" y="36419"/>
                  </a:cubicBezTo>
                  <a:cubicBezTo>
                    <a:pt x="152584" y="47051"/>
                    <a:pt x="144957" y="66726"/>
                    <a:pt x="142121" y="74166"/>
                  </a:cubicBezTo>
                  <a:cubicBezTo>
                    <a:pt x="140175" y="79129"/>
                    <a:pt x="139460" y="80724"/>
                    <a:pt x="139460" y="83742"/>
                  </a:cubicBezTo>
                  <a:cubicBezTo>
                    <a:pt x="139460" y="93135"/>
                    <a:pt x="147261" y="98978"/>
                    <a:pt x="156310" y="98978"/>
                  </a:cubicBezTo>
                  <a:cubicBezTo>
                    <a:pt x="174041" y="98978"/>
                    <a:pt x="181842" y="74523"/>
                    <a:pt x="181842" y="71863"/>
                  </a:cubicBezTo>
                  <a:cubicBezTo>
                    <a:pt x="181842" y="69561"/>
                    <a:pt x="179538" y="69561"/>
                    <a:pt x="179006" y="69561"/>
                  </a:cubicBezTo>
                  <a:cubicBezTo>
                    <a:pt x="176520" y="69561"/>
                    <a:pt x="176345" y="70624"/>
                    <a:pt x="175638" y="72578"/>
                  </a:cubicBezTo>
                  <a:cubicBezTo>
                    <a:pt x="171555" y="86751"/>
                    <a:pt x="163928" y="94016"/>
                    <a:pt x="156842" y="94016"/>
                  </a:cubicBezTo>
                  <a:cubicBezTo>
                    <a:pt x="153116" y="94016"/>
                    <a:pt x="152409" y="91538"/>
                    <a:pt x="152409" y="87815"/>
                  </a:cubicBezTo>
                  <a:cubicBezTo>
                    <a:pt x="152409" y="83742"/>
                    <a:pt x="153291" y="81439"/>
                    <a:pt x="156484" y="73459"/>
                  </a:cubicBezTo>
                  <a:cubicBezTo>
                    <a:pt x="158613" y="67965"/>
                    <a:pt x="165882" y="49179"/>
                    <a:pt x="165882" y="39254"/>
                  </a:cubicBezTo>
                  <a:cubicBezTo>
                    <a:pt x="165882" y="36419"/>
                    <a:pt x="165882" y="28980"/>
                    <a:pt x="159320" y="23843"/>
                  </a:cubicBezTo>
                  <a:cubicBezTo>
                    <a:pt x="156310" y="21532"/>
                    <a:pt x="151162" y="19056"/>
                    <a:pt x="142828" y="19056"/>
                  </a:cubicBezTo>
                  <a:cubicBezTo>
                    <a:pt x="126876" y="19056"/>
                    <a:pt x="117121" y="29512"/>
                    <a:pt x="111449" y="36951"/>
                  </a:cubicBezTo>
                  <a:cubicBezTo>
                    <a:pt x="110027" y="21890"/>
                    <a:pt x="97435" y="19056"/>
                    <a:pt x="88395" y="19056"/>
                  </a:cubicBezTo>
                  <a:cubicBezTo>
                    <a:pt x="73682" y="19056"/>
                    <a:pt x="63752" y="28090"/>
                    <a:pt x="58429" y="35182"/>
                  </a:cubicBezTo>
                  <a:cubicBezTo>
                    <a:pt x="57190" y="22954"/>
                    <a:pt x="46727" y="19056"/>
                    <a:pt x="39459" y="19056"/>
                  </a:cubicBezTo>
                  <a:cubicBezTo>
                    <a:pt x="31833" y="19056"/>
                    <a:pt x="27757" y="24550"/>
                    <a:pt x="25453" y="28624"/>
                  </a:cubicBezTo>
                  <a:cubicBezTo>
                    <a:pt x="21552" y="35182"/>
                    <a:pt x="19066" y="45280"/>
                    <a:pt x="19066" y="46171"/>
                  </a:cubicBezTo>
                  <a:cubicBezTo>
                    <a:pt x="19066" y="48473"/>
                    <a:pt x="21552" y="48473"/>
                    <a:pt x="22077" y="48473"/>
                  </a:cubicBezTo>
                  <a:cubicBezTo>
                    <a:pt x="24563" y="48473"/>
                    <a:pt x="24738" y="47940"/>
                    <a:pt x="25985" y="43153"/>
                  </a:cubicBezTo>
                  <a:cubicBezTo>
                    <a:pt x="28639" y="32704"/>
                    <a:pt x="32007" y="24018"/>
                    <a:pt x="38926" y="24018"/>
                  </a:cubicBezTo>
                  <a:cubicBezTo>
                    <a:pt x="43534" y="24018"/>
                    <a:pt x="44774" y="27917"/>
                    <a:pt x="44774" y="32704"/>
                  </a:cubicBezTo>
                  <a:cubicBezTo>
                    <a:pt x="44774" y="36071"/>
                    <a:pt x="43185" y="42621"/>
                    <a:pt x="41937" y="47410"/>
                  </a:cubicBezTo>
                  <a:cubicBezTo>
                    <a:pt x="40698" y="52197"/>
                    <a:pt x="38926" y="59462"/>
                    <a:pt x="38037" y="63361"/>
                  </a:cubicBezTo>
                  <a:lnTo>
                    <a:pt x="32365" y="86044"/>
                  </a:lnTo>
                  <a:cubicBezTo>
                    <a:pt x="31658" y="88346"/>
                    <a:pt x="30593" y="92777"/>
                    <a:pt x="30593" y="93309"/>
                  </a:cubicBezTo>
                  <a:cubicBezTo>
                    <a:pt x="30593" y="97207"/>
                    <a:pt x="33787" y="98978"/>
                    <a:pt x="36623" y="98978"/>
                  </a:cubicBezTo>
                  <a:cubicBezTo>
                    <a:pt x="39808" y="98978"/>
                    <a:pt x="42652" y="96676"/>
                    <a:pt x="43534" y="95080"/>
                  </a:cubicBezTo>
                  <a:cubicBezTo>
                    <a:pt x="44424" y="93484"/>
                    <a:pt x="45838" y="87815"/>
                    <a:pt x="46727" y="84091"/>
                  </a:cubicBezTo>
                  <a:cubicBezTo>
                    <a:pt x="47617" y="80724"/>
                    <a:pt x="49564" y="72578"/>
                    <a:pt x="50628" y="68148"/>
                  </a:cubicBezTo>
                  <a:cubicBezTo>
                    <a:pt x="51693" y="64242"/>
                    <a:pt x="52757" y="60343"/>
                    <a:pt x="53639" y="56269"/>
                  </a:cubicBezTo>
                  <a:cubicBezTo>
                    <a:pt x="55593" y="49005"/>
                    <a:pt x="55951" y="47583"/>
                    <a:pt x="61091" y="40318"/>
                  </a:cubicBezTo>
                  <a:cubicBezTo>
                    <a:pt x="66056" y="33228"/>
                    <a:pt x="74389" y="24018"/>
                    <a:pt x="87688" y="24018"/>
                  </a:cubicBezTo>
                  <a:cubicBezTo>
                    <a:pt x="97968" y="24018"/>
                    <a:pt x="98150" y="33054"/>
                    <a:pt x="98150" y="36419"/>
                  </a:cubicBezTo>
                  <a:cubicBezTo>
                    <a:pt x="98150" y="40850"/>
                    <a:pt x="97618" y="43153"/>
                    <a:pt x="95131" y="53078"/>
                  </a:cubicBezTo>
                  <a:lnTo>
                    <a:pt x="87688" y="82852"/>
                  </a:lnTo>
                  <a:close/>
                  <a:moveTo>
                    <a:pt x="267399" y="82852"/>
                  </a:moveTo>
                  <a:cubicBezTo>
                    <a:pt x="266509" y="86394"/>
                    <a:pt x="264912" y="92420"/>
                    <a:pt x="264912" y="93309"/>
                  </a:cubicBezTo>
                  <a:cubicBezTo>
                    <a:pt x="264912" y="97207"/>
                    <a:pt x="268105" y="98978"/>
                    <a:pt x="270942" y="98978"/>
                  </a:cubicBezTo>
                  <a:cubicBezTo>
                    <a:pt x="274135" y="98978"/>
                    <a:pt x="276972" y="96676"/>
                    <a:pt x="277862" y="95080"/>
                  </a:cubicBezTo>
                  <a:cubicBezTo>
                    <a:pt x="278744" y="93484"/>
                    <a:pt x="280165" y="87815"/>
                    <a:pt x="281055" y="84091"/>
                  </a:cubicBezTo>
                  <a:cubicBezTo>
                    <a:pt x="281937" y="80724"/>
                    <a:pt x="283892" y="72578"/>
                    <a:pt x="284955" y="68148"/>
                  </a:cubicBezTo>
                  <a:cubicBezTo>
                    <a:pt x="286012" y="64242"/>
                    <a:pt x="287077" y="60343"/>
                    <a:pt x="287967" y="56269"/>
                  </a:cubicBezTo>
                  <a:cubicBezTo>
                    <a:pt x="289920" y="48647"/>
                    <a:pt x="289920" y="48298"/>
                    <a:pt x="293463" y="42804"/>
                  </a:cubicBezTo>
                  <a:cubicBezTo>
                    <a:pt x="299134" y="34118"/>
                    <a:pt x="308001" y="24018"/>
                    <a:pt x="321834" y="24018"/>
                  </a:cubicBezTo>
                  <a:cubicBezTo>
                    <a:pt x="331763" y="24018"/>
                    <a:pt x="332294" y="32172"/>
                    <a:pt x="332294" y="36419"/>
                  </a:cubicBezTo>
                  <a:cubicBezTo>
                    <a:pt x="332294" y="47051"/>
                    <a:pt x="324668" y="66726"/>
                    <a:pt x="321834" y="74166"/>
                  </a:cubicBezTo>
                  <a:cubicBezTo>
                    <a:pt x="319886" y="79129"/>
                    <a:pt x="319172" y="80724"/>
                    <a:pt x="319172" y="83742"/>
                  </a:cubicBezTo>
                  <a:cubicBezTo>
                    <a:pt x="319172" y="93135"/>
                    <a:pt x="326971" y="98978"/>
                    <a:pt x="336021" y="98978"/>
                  </a:cubicBezTo>
                  <a:cubicBezTo>
                    <a:pt x="353753" y="98978"/>
                    <a:pt x="361554" y="74523"/>
                    <a:pt x="361554" y="71863"/>
                  </a:cubicBezTo>
                  <a:cubicBezTo>
                    <a:pt x="361554" y="69561"/>
                    <a:pt x="359248" y="69561"/>
                    <a:pt x="358717" y="69561"/>
                  </a:cubicBezTo>
                  <a:cubicBezTo>
                    <a:pt x="356231" y="69561"/>
                    <a:pt x="356056" y="70624"/>
                    <a:pt x="355349" y="72578"/>
                  </a:cubicBezTo>
                  <a:cubicBezTo>
                    <a:pt x="351266" y="86751"/>
                    <a:pt x="343640" y="94016"/>
                    <a:pt x="336552" y="94016"/>
                  </a:cubicBezTo>
                  <a:cubicBezTo>
                    <a:pt x="332828" y="94016"/>
                    <a:pt x="332119" y="91538"/>
                    <a:pt x="332119" y="87815"/>
                  </a:cubicBezTo>
                  <a:cubicBezTo>
                    <a:pt x="332119" y="83742"/>
                    <a:pt x="333001" y="81439"/>
                    <a:pt x="336196" y="73459"/>
                  </a:cubicBezTo>
                  <a:cubicBezTo>
                    <a:pt x="338324" y="67965"/>
                    <a:pt x="345592" y="49179"/>
                    <a:pt x="345592" y="39254"/>
                  </a:cubicBezTo>
                  <a:cubicBezTo>
                    <a:pt x="345592" y="36419"/>
                    <a:pt x="345592" y="28980"/>
                    <a:pt x="339031" y="23843"/>
                  </a:cubicBezTo>
                  <a:cubicBezTo>
                    <a:pt x="336021" y="21532"/>
                    <a:pt x="330873" y="19056"/>
                    <a:pt x="322540" y="19056"/>
                  </a:cubicBezTo>
                  <a:cubicBezTo>
                    <a:pt x="306588" y="19056"/>
                    <a:pt x="296832" y="29512"/>
                    <a:pt x="291160" y="36951"/>
                  </a:cubicBezTo>
                  <a:cubicBezTo>
                    <a:pt x="289739" y="21890"/>
                    <a:pt x="277145" y="19056"/>
                    <a:pt x="268105" y="19056"/>
                  </a:cubicBezTo>
                  <a:cubicBezTo>
                    <a:pt x="253393" y="19056"/>
                    <a:pt x="243463" y="28090"/>
                    <a:pt x="238140" y="35182"/>
                  </a:cubicBezTo>
                  <a:cubicBezTo>
                    <a:pt x="236901" y="22954"/>
                    <a:pt x="226439" y="19056"/>
                    <a:pt x="219170" y="19056"/>
                  </a:cubicBezTo>
                  <a:cubicBezTo>
                    <a:pt x="211543" y="19056"/>
                    <a:pt x="207468" y="24550"/>
                    <a:pt x="205164" y="28624"/>
                  </a:cubicBezTo>
                  <a:cubicBezTo>
                    <a:pt x="201264" y="35182"/>
                    <a:pt x="198777" y="45280"/>
                    <a:pt x="198777" y="46171"/>
                  </a:cubicBezTo>
                  <a:cubicBezTo>
                    <a:pt x="198777" y="48473"/>
                    <a:pt x="201264" y="48473"/>
                    <a:pt x="201788" y="48473"/>
                  </a:cubicBezTo>
                  <a:cubicBezTo>
                    <a:pt x="204275" y="48473"/>
                    <a:pt x="204449" y="47940"/>
                    <a:pt x="205697" y="43153"/>
                  </a:cubicBezTo>
                  <a:cubicBezTo>
                    <a:pt x="208350" y="32704"/>
                    <a:pt x="211718" y="24018"/>
                    <a:pt x="218637" y="24018"/>
                  </a:cubicBezTo>
                  <a:cubicBezTo>
                    <a:pt x="223245" y="24018"/>
                    <a:pt x="224484" y="27917"/>
                    <a:pt x="224484" y="32704"/>
                  </a:cubicBezTo>
                  <a:cubicBezTo>
                    <a:pt x="224484" y="36071"/>
                    <a:pt x="222896" y="42621"/>
                    <a:pt x="221649" y="47410"/>
                  </a:cubicBezTo>
                  <a:cubicBezTo>
                    <a:pt x="220409" y="52197"/>
                    <a:pt x="218637" y="59462"/>
                    <a:pt x="217748" y="63361"/>
                  </a:cubicBezTo>
                  <a:lnTo>
                    <a:pt x="212076" y="86044"/>
                  </a:lnTo>
                  <a:cubicBezTo>
                    <a:pt x="211369" y="88346"/>
                    <a:pt x="210304" y="92777"/>
                    <a:pt x="210304" y="93309"/>
                  </a:cubicBezTo>
                  <a:cubicBezTo>
                    <a:pt x="210304" y="97207"/>
                    <a:pt x="213498" y="98978"/>
                    <a:pt x="216334" y="98978"/>
                  </a:cubicBezTo>
                  <a:cubicBezTo>
                    <a:pt x="219519" y="98978"/>
                    <a:pt x="222363" y="96676"/>
                    <a:pt x="223245" y="95080"/>
                  </a:cubicBezTo>
                  <a:cubicBezTo>
                    <a:pt x="224135" y="93484"/>
                    <a:pt x="225549" y="87815"/>
                    <a:pt x="226439" y="84091"/>
                  </a:cubicBezTo>
                  <a:cubicBezTo>
                    <a:pt x="227329" y="80724"/>
                    <a:pt x="229275" y="72578"/>
                    <a:pt x="230339" y="68148"/>
                  </a:cubicBezTo>
                  <a:cubicBezTo>
                    <a:pt x="231404" y="64242"/>
                    <a:pt x="232469" y="60343"/>
                    <a:pt x="233350" y="56269"/>
                  </a:cubicBezTo>
                  <a:cubicBezTo>
                    <a:pt x="235305" y="49005"/>
                    <a:pt x="235662" y="47583"/>
                    <a:pt x="240802" y="40318"/>
                  </a:cubicBezTo>
                  <a:cubicBezTo>
                    <a:pt x="245767" y="33228"/>
                    <a:pt x="254100" y="24018"/>
                    <a:pt x="267399" y="24018"/>
                  </a:cubicBezTo>
                  <a:cubicBezTo>
                    <a:pt x="277679" y="24018"/>
                    <a:pt x="277862" y="33054"/>
                    <a:pt x="277862" y="36419"/>
                  </a:cubicBezTo>
                  <a:cubicBezTo>
                    <a:pt x="277862" y="40850"/>
                    <a:pt x="277328" y="43153"/>
                    <a:pt x="274842" y="53078"/>
                  </a:cubicBezTo>
                  <a:lnTo>
                    <a:pt x="267399" y="8285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4096B2BA-B703-40C1-8126-F390747EB88E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8016788" y="-14705649"/>
              <a:ext cx="203371" cy="203260"/>
            </a:xfrm>
            <a:custGeom>
              <a:avLst/>
              <a:gdLst>
                <a:gd name="connsiteX0" fmla="*/ 188730 w 203370"/>
                <a:gd name="connsiteY0" fmla="*/ 132191 h 203260"/>
                <a:gd name="connsiteX1" fmla="*/ 190001 w 203370"/>
                <a:gd name="connsiteY1" fmla="*/ 128649 h 203260"/>
                <a:gd name="connsiteX2" fmla="*/ 186958 w 203370"/>
                <a:gd name="connsiteY2" fmla="*/ 125862 h 203260"/>
                <a:gd name="connsiteX3" fmla="*/ 183669 w 203370"/>
                <a:gd name="connsiteY3" fmla="*/ 128903 h 203260"/>
                <a:gd name="connsiteX4" fmla="*/ 114531 w 203370"/>
                <a:gd name="connsiteY4" fmla="*/ 183315 h 203260"/>
                <a:gd name="connsiteX5" fmla="*/ 77567 w 203370"/>
                <a:gd name="connsiteY5" fmla="*/ 183315 h 203260"/>
                <a:gd name="connsiteX6" fmla="*/ 71990 w 203370"/>
                <a:gd name="connsiteY6" fmla="*/ 183062 h 203260"/>
                <a:gd name="connsiteX7" fmla="*/ 68701 w 203370"/>
                <a:gd name="connsiteY7" fmla="*/ 180528 h 203260"/>
                <a:gd name="connsiteX8" fmla="*/ 69964 w 203370"/>
                <a:gd name="connsiteY8" fmla="*/ 174708 h 203260"/>
                <a:gd name="connsiteX9" fmla="*/ 87187 w 203370"/>
                <a:gd name="connsiteY9" fmla="*/ 105616 h 203260"/>
                <a:gd name="connsiteX10" fmla="*/ 112259 w 203370"/>
                <a:gd name="connsiteY10" fmla="*/ 105616 h 203260"/>
                <a:gd name="connsiteX11" fmla="*/ 133779 w 203370"/>
                <a:gd name="connsiteY11" fmla="*/ 117256 h 203260"/>
                <a:gd name="connsiteX12" fmla="*/ 132008 w 203370"/>
                <a:gd name="connsiteY12" fmla="*/ 129657 h 203260"/>
                <a:gd name="connsiteX13" fmla="*/ 131246 w 203370"/>
                <a:gd name="connsiteY13" fmla="*/ 132445 h 203260"/>
                <a:gd name="connsiteX14" fmla="*/ 134542 w 203370"/>
                <a:gd name="connsiteY14" fmla="*/ 135224 h 203260"/>
                <a:gd name="connsiteX15" fmla="*/ 138340 w 203370"/>
                <a:gd name="connsiteY15" fmla="*/ 130166 h 203260"/>
                <a:gd name="connsiteX16" fmla="*/ 152774 w 203370"/>
                <a:gd name="connsiteY16" fmla="*/ 70942 h 203260"/>
                <a:gd name="connsiteX17" fmla="*/ 149731 w 203370"/>
                <a:gd name="connsiteY17" fmla="*/ 68156 h 203260"/>
                <a:gd name="connsiteX18" fmla="*/ 146188 w 203370"/>
                <a:gd name="connsiteY18" fmla="*/ 72713 h 203260"/>
                <a:gd name="connsiteX19" fmla="*/ 113014 w 203370"/>
                <a:gd name="connsiteY19" fmla="*/ 97772 h 203260"/>
                <a:gd name="connsiteX20" fmla="*/ 89213 w 203370"/>
                <a:gd name="connsiteY20" fmla="*/ 97772 h 203260"/>
                <a:gd name="connsiteX21" fmla="*/ 104402 w 203370"/>
                <a:gd name="connsiteY21" fmla="*/ 36778 h 203260"/>
                <a:gd name="connsiteX22" fmla="*/ 118082 w 203370"/>
                <a:gd name="connsiteY22" fmla="*/ 26909 h 203260"/>
                <a:gd name="connsiteX23" fmla="*/ 153783 w 203370"/>
                <a:gd name="connsiteY23" fmla="*/ 26909 h 203260"/>
                <a:gd name="connsiteX24" fmla="*/ 192273 w 203370"/>
                <a:gd name="connsiteY24" fmla="*/ 54999 h 203260"/>
                <a:gd name="connsiteX25" fmla="*/ 191264 w 203370"/>
                <a:gd name="connsiteY25" fmla="*/ 68410 h 203260"/>
                <a:gd name="connsiteX26" fmla="*/ 191009 w 203370"/>
                <a:gd name="connsiteY26" fmla="*/ 72968 h 203260"/>
                <a:gd name="connsiteX27" fmla="*/ 194052 w 203370"/>
                <a:gd name="connsiteY27" fmla="*/ 75999 h 203260"/>
                <a:gd name="connsiteX28" fmla="*/ 197595 w 203370"/>
                <a:gd name="connsiteY28" fmla="*/ 69680 h 203260"/>
                <a:gd name="connsiteX29" fmla="*/ 202655 w 203370"/>
                <a:gd name="connsiteY29" fmla="*/ 25891 h 203260"/>
                <a:gd name="connsiteX30" fmla="*/ 195824 w 203370"/>
                <a:gd name="connsiteY30" fmla="*/ 19056 h 203260"/>
                <a:gd name="connsiteX31" fmla="*/ 67938 w 203370"/>
                <a:gd name="connsiteY31" fmla="*/ 19056 h 203260"/>
                <a:gd name="connsiteX32" fmla="*/ 60343 w 203370"/>
                <a:gd name="connsiteY32" fmla="*/ 24120 h 203260"/>
                <a:gd name="connsiteX33" fmla="*/ 67438 w 203370"/>
                <a:gd name="connsiteY33" fmla="*/ 26909 h 203260"/>
                <a:gd name="connsiteX34" fmla="*/ 83898 w 203370"/>
                <a:gd name="connsiteY34" fmla="*/ 31457 h 203260"/>
                <a:gd name="connsiteX35" fmla="*/ 82627 w 203370"/>
                <a:gd name="connsiteY35" fmla="*/ 37531 h 203260"/>
                <a:gd name="connsiteX36" fmla="*/ 49206 w 203370"/>
                <a:gd name="connsiteY36" fmla="*/ 171422 h 203260"/>
                <a:gd name="connsiteX37" fmla="*/ 26160 w 203370"/>
                <a:gd name="connsiteY37" fmla="*/ 183315 h 203260"/>
                <a:gd name="connsiteX38" fmla="*/ 19066 w 203370"/>
                <a:gd name="connsiteY38" fmla="*/ 188119 h 203260"/>
                <a:gd name="connsiteX39" fmla="*/ 26160 w 203370"/>
                <a:gd name="connsiteY39" fmla="*/ 191160 h 203260"/>
                <a:gd name="connsiteX40" fmla="*/ 157580 w 203370"/>
                <a:gd name="connsiteY40" fmla="*/ 191160 h 203260"/>
                <a:gd name="connsiteX41" fmla="*/ 165437 w 203370"/>
                <a:gd name="connsiteY41" fmla="*/ 186856 h 203260"/>
                <a:gd name="connsiteX42" fmla="*/ 188730 w 203370"/>
                <a:gd name="connsiteY42" fmla="*/ 13219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370" h="203260">
                  <a:moveTo>
                    <a:pt x="188730" y="132191"/>
                  </a:moveTo>
                  <a:cubicBezTo>
                    <a:pt x="189238" y="130929"/>
                    <a:pt x="190001" y="129150"/>
                    <a:pt x="190001" y="128649"/>
                  </a:cubicBezTo>
                  <a:cubicBezTo>
                    <a:pt x="190001" y="128395"/>
                    <a:pt x="190001" y="125862"/>
                    <a:pt x="186958" y="125862"/>
                  </a:cubicBezTo>
                  <a:cubicBezTo>
                    <a:pt x="184678" y="125862"/>
                    <a:pt x="184169" y="127379"/>
                    <a:pt x="183669" y="128903"/>
                  </a:cubicBezTo>
                  <a:cubicBezTo>
                    <a:pt x="167208" y="166356"/>
                    <a:pt x="157835" y="183315"/>
                    <a:pt x="114531" y="183315"/>
                  </a:cubicBezTo>
                  <a:lnTo>
                    <a:pt x="77567" y="183315"/>
                  </a:lnTo>
                  <a:cubicBezTo>
                    <a:pt x="74016" y="183315"/>
                    <a:pt x="73515" y="183315"/>
                    <a:pt x="71990" y="183062"/>
                  </a:cubicBezTo>
                  <a:cubicBezTo>
                    <a:pt x="69463" y="182807"/>
                    <a:pt x="68701" y="182553"/>
                    <a:pt x="68701" y="180528"/>
                  </a:cubicBezTo>
                  <a:cubicBezTo>
                    <a:pt x="68701" y="179774"/>
                    <a:pt x="68701" y="179266"/>
                    <a:pt x="69964" y="174708"/>
                  </a:cubicBezTo>
                  <a:lnTo>
                    <a:pt x="87187" y="105616"/>
                  </a:lnTo>
                  <a:lnTo>
                    <a:pt x="112259" y="105616"/>
                  </a:lnTo>
                  <a:cubicBezTo>
                    <a:pt x="133779" y="105616"/>
                    <a:pt x="133779" y="110927"/>
                    <a:pt x="133779" y="117256"/>
                  </a:cubicBezTo>
                  <a:cubicBezTo>
                    <a:pt x="133779" y="119027"/>
                    <a:pt x="133779" y="122068"/>
                    <a:pt x="132008" y="129657"/>
                  </a:cubicBezTo>
                  <a:cubicBezTo>
                    <a:pt x="131500" y="130929"/>
                    <a:pt x="131246" y="131682"/>
                    <a:pt x="131246" y="132445"/>
                  </a:cubicBezTo>
                  <a:cubicBezTo>
                    <a:pt x="131246" y="133708"/>
                    <a:pt x="132262" y="135224"/>
                    <a:pt x="134542" y="135224"/>
                  </a:cubicBezTo>
                  <a:cubicBezTo>
                    <a:pt x="136568" y="135224"/>
                    <a:pt x="137323" y="133960"/>
                    <a:pt x="138340" y="130166"/>
                  </a:cubicBezTo>
                  <a:lnTo>
                    <a:pt x="152774" y="70942"/>
                  </a:lnTo>
                  <a:cubicBezTo>
                    <a:pt x="152774" y="69426"/>
                    <a:pt x="151503" y="68156"/>
                    <a:pt x="149731" y="68156"/>
                  </a:cubicBezTo>
                  <a:cubicBezTo>
                    <a:pt x="147452" y="68156"/>
                    <a:pt x="146951" y="69680"/>
                    <a:pt x="146188" y="72713"/>
                  </a:cubicBezTo>
                  <a:cubicBezTo>
                    <a:pt x="140874" y="91952"/>
                    <a:pt x="136314" y="97772"/>
                    <a:pt x="113014" y="97772"/>
                  </a:cubicBezTo>
                  <a:lnTo>
                    <a:pt x="89213" y="97772"/>
                  </a:lnTo>
                  <a:lnTo>
                    <a:pt x="104402" y="36778"/>
                  </a:lnTo>
                  <a:cubicBezTo>
                    <a:pt x="106682" y="27917"/>
                    <a:pt x="106936" y="26909"/>
                    <a:pt x="118082" y="26909"/>
                  </a:cubicBezTo>
                  <a:lnTo>
                    <a:pt x="153783" y="26909"/>
                  </a:lnTo>
                  <a:cubicBezTo>
                    <a:pt x="184678" y="26909"/>
                    <a:pt x="192273" y="34244"/>
                    <a:pt x="192273" y="54999"/>
                  </a:cubicBezTo>
                  <a:cubicBezTo>
                    <a:pt x="192273" y="61073"/>
                    <a:pt x="192273" y="61580"/>
                    <a:pt x="191264" y="68410"/>
                  </a:cubicBezTo>
                  <a:cubicBezTo>
                    <a:pt x="191264" y="69927"/>
                    <a:pt x="191009" y="71705"/>
                    <a:pt x="191009" y="72968"/>
                  </a:cubicBezTo>
                  <a:cubicBezTo>
                    <a:pt x="191009" y="74230"/>
                    <a:pt x="191772" y="75999"/>
                    <a:pt x="194052" y="75999"/>
                  </a:cubicBezTo>
                  <a:cubicBezTo>
                    <a:pt x="196833" y="75999"/>
                    <a:pt x="197087" y="74484"/>
                    <a:pt x="197595" y="69680"/>
                  </a:cubicBezTo>
                  <a:lnTo>
                    <a:pt x="202655" y="25891"/>
                  </a:lnTo>
                  <a:cubicBezTo>
                    <a:pt x="203418" y="19056"/>
                    <a:pt x="202155" y="19056"/>
                    <a:pt x="195824" y="19056"/>
                  </a:cubicBezTo>
                  <a:lnTo>
                    <a:pt x="67938" y="19056"/>
                  </a:lnTo>
                  <a:cubicBezTo>
                    <a:pt x="62878" y="19056"/>
                    <a:pt x="60343" y="19056"/>
                    <a:pt x="60343" y="24120"/>
                  </a:cubicBezTo>
                  <a:cubicBezTo>
                    <a:pt x="60343" y="26909"/>
                    <a:pt x="62624" y="26909"/>
                    <a:pt x="67438" y="26909"/>
                  </a:cubicBezTo>
                  <a:cubicBezTo>
                    <a:pt x="76804" y="26909"/>
                    <a:pt x="83898" y="26909"/>
                    <a:pt x="83898" y="31457"/>
                  </a:cubicBezTo>
                  <a:cubicBezTo>
                    <a:pt x="83898" y="32474"/>
                    <a:pt x="83898" y="32981"/>
                    <a:pt x="82627" y="37531"/>
                  </a:cubicBezTo>
                  <a:lnTo>
                    <a:pt x="49206" y="171422"/>
                  </a:lnTo>
                  <a:cubicBezTo>
                    <a:pt x="46672" y="181291"/>
                    <a:pt x="46163" y="183315"/>
                    <a:pt x="26160" y="183315"/>
                  </a:cubicBezTo>
                  <a:cubicBezTo>
                    <a:pt x="21854" y="183315"/>
                    <a:pt x="19066" y="183315"/>
                    <a:pt x="19066" y="188119"/>
                  </a:cubicBezTo>
                  <a:cubicBezTo>
                    <a:pt x="19066" y="191160"/>
                    <a:pt x="21346" y="191160"/>
                    <a:pt x="26160" y="191160"/>
                  </a:cubicBezTo>
                  <a:lnTo>
                    <a:pt x="157580" y="191160"/>
                  </a:lnTo>
                  <a:cubicBezTo>
                    <a:pt x="163411" y="191160"/>
                    <a:pt x="163658" y="190905"/>
                    <a:pt x="165437" y="186856"/>
                  </a:cubicBezTo>
                  <a:lnTo>
                    <a:pt x="188730" y="1321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3433A586-B9B2-4AF0-963B-86B8B05F13F2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8202475" y="-14573714"/>
              <a:ext cx="305056" cy="101630"/>
            </a:xfrm>
            <a:custGeom>
              <a:avLst/>
              <a:gdLst>
                <a:gd name="connsiteX0" fmla="*/ 87688 w 305056"/>
                <a:gd name="connsiteY0" fmla="*/ 82852 h 101630"/>
                <a:gd name="connsiteX1" fmla="*/ 85201 w 305056"/>
                <a:gd name="connsiteY1" fmla="*/ 93309 h 101630"/>
                <a:gd name="connsiteX2" fmla="*/ 91231 w 305056"/>
                <a:gd name="connsiteY2" fmla="*/ 98978 h 101630"/>
                <a:gd name="connsiteX3" fmla="*/ 98150 w 305056"/>
                <a:gd name="connsiteY3" fmla="*/ 95080 h 101630"/>
                <a:gd name="connsiteX4" fmla="*/ 101344 w 305056"/>
                <a:gd name="connsiteY4" fmla="*/ 84091 h 101630"/>
                <a:gd name="connsiteX5" fmla="*/ 105244 w 305056"/>
                <a:gd name="connsiteY5" fmla="*/ 68148 h 101630"/>
                <a:gd name="connsiteX6" fmla="*/ 108255 w 305056"/>
                <a:gd name="connsiteY6" fmla="*/ 56269 h 101630"/>
                <a:gd name="connsiteX7" fmla="*/ 113753 w 305056"/>
                <a:gd name="connsiteY7" fmla="*/ 42804 h 101630"/>
                <a:gd name="connsiteX8" fmla="*/ 142121 w 305056"/>
                <a:gd name="connsiteY8" fmla="*/ 24018 h 101630"/>
                <a:gd name="connsiteX9" fmla="*/ 152584 w 305056"/>
                <a:gd name="connsiteY9" fmla="*/ 36419 h 101630"/>
                <a:gd name="connsiteX10" fmla="*/ 142121 w 305056"/>
                <a:gd name="connsiteY10" fmla="*/ 74166 h 101630"/>
                <a:gd name="connsiteX11" fmla="*/ 139460 w 305056"/>
                <a:gd name="connsiteY11" fmla="*/ 83742 h 101630"/>
                <a:gd name="connsiteX12" fmla="*/ 156309 w 305056"/>
                <a:gd name="connsiteY12" fmla="*/ 98978 h 101630"/>
                <a:gd name="connsiteX13" fmla="*/ 181842 w 305056"/>
                <a:gd name="connsiteY13" fmla="*/ 71863 h 101630"/>
                <a:gd name="connsiteX14" fmla="*/ 179006 w 305056"/>
                <a:gd name="connsiteY14" fmla="*/ 69561 h 101630"/>
                <a:gd name="connsiteX15" fmla="*/ 175638 w 305056"/>
                <a:gd name="connsiteY15" fmla="*/ 72578 h 101630"/>
                <a:gd name="connsiteX16" fmla="*/ 156842 w 305056"/>
                <a:gd name="connsiteY16" fmla="*/ 94016 h 101630"/>
                <a:gd name="connsiteX17" fmla="*/ 152409 w 305056"/>
                <a:gd name="connsiteY17" fmla="*/ 87815 h 101630"/>
                <a:gd name="connsiteX18" fmla="*/ 156484 w 305056"/>
                <a:gd name="connsiteY18" fmla="*/ 73459 h 101630"/>
                <a:gd name="connsiteX19" fmla="*/ 165882 w 305056"/>
                <a:gd name="connsiteY19" fmla="*/ 39254 h 101630"/>
                <a:gd name="connsiteX20" fmla="*/ 159320 w 305056"/>
                <a:gd name="connsiteY20" fmla="*/ 23843 h 101630"/>
                <a:gd name="connsiteX21" fmla="*/ 142828 w 305056"/>
                <a:gd name="connsiteY21" fmla="*/ 19056 h 101630"/>
                <a:gd name="connsiteX22" fmla="*/ 111448 w 305056"/>
                <a:gd name="connsiteY22" fmla="*/ 36951 h 101630"/>
                <a:gd name="connsiteX23" fmla="*/ 88395 w 305056"/>
                <a:gd name="connsiteY23" fmla="*/ 19056 h 101630"/>
                <a:gd name="connsiteX24" fmla="*/ 58429 w 305056"/>
                <a:gd name="connsiteY24" fmla="*/ 35182 h 101630"/>
                <a:gd name="connsiteX25" fmla="*/ 39459 w 305056"/>
                <a:gd name="connsiteY25" fmla="*/ 19056 h 101630"/>
                <a:gd name="connsiteX26" fmla="*/ 25453 w 305056"/>
                <a:gd name="connsiteY26" fmla="*/ 28624 h 101630"/>
                <a:gd name="connsiteX27" fmla="*/ 19066 w 305056"/>
                <a:gd name="connsiteY27" fmla="*/ 46171 h 101630"/>
                <a:gd name="connsiteX28" fmla="*/ 22077 w 305056"/>
                <a:gd name="connsiteY28" fmla="*/ 48473 h 101630"/>
                <a:gd name="connsiteX29" fmla="*/ 25985 w 305056"/>
                <a:gd name="connsiteY29" fmla="*/ 43153 h 101630"/>
                <a:gd name="connsiteX30" fmla="*/ 38926 w 305056"/>
                <a:gd name="connsiteY30" fmla="*/ 24018 h 101630"/>
                <a:gd name="connsiteX31" fmla="*/ 44773 w 305056"/>
                <a:gd name="connsiteY31" fmla="*/ 32704 h 101630"/>
                <a:gd name="connsiteX32" fmla="*/ 41937 w 305056"/>
                <a:gd name="connsiteY32" fmla="*/ 47410 h 101630"/>
                <a:gd name="connsiteX33" fmla="*/ 38037 w 305056"/>
                <a:gd name="connsiteY33" fmla="*/ 63361 h 101630"/>
                <a:gd name="connsiteX34" fmla="*/ 32364 w 305056"/>
                <a:gd name="connsiteY34" fmla="*/ 86044 h 101630"/>
                <a:gd name="connsiteX35" fmla="*/ 30593 w 305056"/>
                <a:gd name="connsiteY35" fmla="*/ 93309 h 101630"/>
                <a:gd name="connsiteX36" fmla="*/ 36622 w 305056"/>
                <a:gd name="connsiteY36" fmla="*/ 98978 h 101630"/>
                <a:gd name="connsiteX37" fmla="*/ 43534 w 305056"/>
                <a:gd name="connsiteY37" fmla="*/ 95080 h 101630"/>
                <a:gd name="connsiteX38" fmla="*/ 46727 w 305056"/>
                <a:gd name="connsiteY38" fmla="*/ 84091 h 101630"/>
                <a:gd name="connsiteX39" fmla="*/ 50628 w 305056"/>
                <a:gd name="connsiteY39" fmla="*/ 68148 h 101630"/>
                <a:gd name="connsiteX40" fmla="*/ 53639 w 305056"/>
                <a:gd name="connsiteY40" fmla="*/ 56269 h 101630"/>
                <a:gd name="connsiteX41" fmla="*/ 61091 w 305056"/>
                <a:gd name="connsiteY41" fmla="*/ 40318 h 101630"/>
                <a:gd name="connsiteX42" fmla="*/ 87688 w 305056"/>
                <a:gd name="connsiteY42" fmla="*/ 24018 h 101630"/>
                <a:gd name="connsiteX43" fmla="*/ 98150 w 305056"/>
                <a:gd name="connsiteY43" fmla="*/ 36419 h 101630"/>
                <a:gd name="connsiteX44" fmla="*/ 95131 w 305056"/>
                <a:gd name="connsiteY44" fmla="*/ 53078 h 101630"/>
                <a:gd name="connsiteX45" fmla="*/ 87688 w 305056"/>
                <a:gd name="connsiteY45" fmla="*/ 82852 h 101630"/>
                <a:gd name="connsiteX46" fmla="*/ 212076 w 305056"/>
                <a:gd name="connsiteY46" fmla="*/ 86044 h 101630"/>
                <a:gd name="connsiteX47" fmla="*/ 210304 w 305056"/>
                <a:gd name="connsiteY47" fmla="*/ 93309 h 101630"/>
                <a:gd name="connsiteX48" fmla="*/ 216334 w 305056"/>
                <a:gd name="connsiteY48" fmla="*/ 98978 h 101630"/>
                <a:gd name="connsiteX49" fmla="*/ 223245 w 305056"/>
                <a:gd name="connsiteY49" fmla="*/ 95080 h 101630"/>
                <a:gd name="connsiteX50" fmla="*/ 226438 w 305056"/>
                <a:gd name="connsiteY50" fmla="*/ 84091 h 101630"/>
                <a:gd name="connsiteX51" fmla="*/ 230339 w 305056"/>
                <a:gd name="connsiteY51" fmla="*/ 68148 h 101630"/>
                <a:gd name="connsiteX52" fmla="*/ 233350 w 305056"/>
                <a:gd name="connsiteY52" fmla="*/ 56269 h 101630"/>
                <a:gd name="connsiteX53" fmla="*/ 240801 w 305056"/>
                <a:gd name="connsiteY53" fmla="*/ 40318 h 101630"/>
                <a:gd name="connsiteX54" fmla="*/ 267399 w 305056"/>
                <a:gd name="connsiteY54" fmla="*/ 24018 h 101630"/>
                <a:gd name="connsiteX55" fmla="*/ 277860 w 305056"/>
                <a:gd name="connsiteY55" fmla="*/ 36419 h 101630"/>
                <a:gd name="connsiteX56" fmla="*/ 267399 w 305056"/>
                <a:gd name="connsiteY56" fmla="*/ 74166 h 101630"/>
                <a:gd name="connsiteX57" fmla="*/ 264737 w 305056"/>
                <a:gd name="connsiteY57" fmla="*/ 83742 h 101630"/>
                <a:gd name="connsiteX58" fmla="*/ 281579 w 305056"/>
                <a:gd name="connsiteY58" fmla="*/ 98978 h 101630"/>
                <a:gd name="connsiteX59" fmla="*/ 307120 w 305056"/>
                <a:gd name="connsiteY59" fmla="*/ 71863 h 101630"/>
                <a:gd name="connsiteX60" fmla="*/ 304276 w 305056"/>
                <a:gd name="connsiteY60" fmla="*/ 69561 h 101630"/>
                <a:gd name="connsiteX61" fmla="*/ 300907 w 305056"/>
                <a:gd name="connsiteY61" fmla="*/ 72578 h 101630"/>
                <a:gd name="connsiteX62" fmla="*/ 282111 w 305056"/>
                <a:gd name="connsiteY62" fmla="*/ 94016 h 101630"/>
                <a:gd name="connsiteX63" fmla="*/ 277677 w 305056"/>
                <a:gd name="connsiteY63" fmla="*/ 87815 h 101630"/>
                <a:gd name="connsiteX64" fmla="*/ 281762 w 305056"/>
                <a:gd name="connsiteY64" fmla="*/ 73459 h 101630"/>
                <a:gd name="connsiteX65" fmla="*/ 291161 w 305056"/>
                <a:gd name="connsiteY65" fmla="*/ 39254 h 101630"/>
                <a:gd name="connsiteX66" fmla="*/ 268106 w 305056"/>
                <a:gd name="connsiteY66" fmla="*/ 19056 h 101630"/>
                <a:gd name="connsiteX67" fmla="*/ 238140 w 305056"/>
                <a:gd name="connsiteY67" fmla="*/ 35182 h 101630"/>
                <a:gd name="connsiteX68" fmla="*/ 219169 w 305056"/>
                <a:gd name="connsiteY68" fmla="*/ 19056 h 101630"/>
                <a:gd name="connsiteX69" fmla="*/ 205164 w 305056"/>
                <a:gd name="connsiteY69" fmla="*/ 28624 h 101630"/>
                <a:gd name="connsiteX70" fmla="*/ 198777 w 305056"/>
                <a:gd name="connsiteY70" fmla="*/ 46171 h 101630"/>
                <a:gd name="connsiteX71" fmla="*/ 201788 w 305056"/>
                <a:gd name="connsiteY71" fmla="*/ 48473 h 101630"/>
                <a:gd name="connsiteX72" fmla="*/ 205696 w 305056"/>
                <a:gd name="connsiteY72" fmla="*/ 43153 h 101630"/>
                <a:gd name="connsiteX73" fmla="*/ 218637 w 305056"/>
                <a:gd name="connsiteY73" fmla="*/ 24018 h 101630"/>
                <a:gd name="connsiteX74" fmla="*/ 224484 w 305056"/>
                <a:gd name="connsiteY74" fmla="*/ 32704 h 101630"/>
                <a:gd name="connsiteX75" fmla="*/ 221648 w 305056"/>
                <a:gd name="connsiteY75" fmla="*/ 47410 h 101630"/>
                <a:gd name="connsiteX76" fmla="*/ 217748 w 305056"/>
                <a:gd name="connsiteY76" fmla="*/ 63361 h 101630"/>
                <a:gd name="connsiteX77" fmla="*/ 212076 w 305056"/>
                <a:gd name="connsiteY77" fmla="*/ 86044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05056" h="101630">
                  <a:moveTo>
                    <a:pt x="87688" y="82852"/>
                  </a:moveTo>
                  <a:cubicBezTo>
                    <a:pt x="86798" y="86394"/>
                    <a:pt x="85201" y="92420"/>
                    <a:pt x="85201" y="93309"/>
                  </a:cubicBezTo>
                  <a:cubicBezTo>
                    <a:pt x="85201" y="97207"/>
                    <a:pt x="88395" y="98978"/>
                    <a:pt x="91231" y="98978"/>
                  </a:cubicBezTo>
                  <a:cubicBezTo>
                    <a:pt x="94424" y="98978"/>
                    <a:pt x="97261" y="96676"/>
                    <a:pt x="98150" y="95080"/>
                  </a:cubicBezTo>
                  <a:cubicBezTo>
                    <a:pt x="99032" y="93484"/>
                    <a:pt x="100454" y="87815"/>
                    <a:pt x="101344" y="84091"/>
                  </a:cubicBezTo>
                  <a:cubicBezTo>
                    <a:pt x="102225" y="80724"/>
                    <a:pt x="104180" y="72578"/>
                    <a:pt x="105244" y="68148"/>
                  </a:cubicBezTo>
                  <a:cubicBezTo>
                    <a:pt x="106301" y="64242"/>
                    <a:pt x="107365" y="60343"/>
                    <a:pt x="108255" y="56269"/>
                  </a:cubicBezTo>
                  <a:cubicBezTo>
                    <a:pt x="110209" y="48647"/>
                    <a:pt x="110209" y="48298"/>
                    <a:pt x="113753" y="42804"/>
                  </a:cubicBezTo>
                  <a:cubicBezTo>
                    <a:pt x="119424" y="34118"/>
                    <a:pt x="128290" y="24018"/>
                    <a:pt x="142121" y="24018"/>
                  </a:cubicBezTo>
                  <a:cubicBezTo>
                    <a:pt x="152051" y="24018"/>
                    <a:pt x="152584" y="32172"/>
                    <a:pt x="152584" y="36419"/>
                  </a:cubicBezTo>
                  <a:cubicBezTo>
                    <a:pt x="152584" y="47051"/>
                    <a:pt x="144957" y="66726"/>
                    <a:pt x="142121" y="74166"/>
                  </a:cubicBezTo>
                  <a:cubicBezTo>
                    <a:pt x="140175" y="79129"/>
                    <a:pt x="139460" y="80724"/>
                    <a:pt x="139460" y="83742"/>
                  </a:cubicBezTo>
                  <a:cubicBezTo>
                    <a:pt x="139460" y="93135"/>
                    <a:pt x="147261" y="98978"/>
                    <a:pt x="156309" y="98978"/>
                  </a:cubicBezTo>
                  <a:cubicBezTo>
                    <a:pt x="174041" y="98978"/>
                    <a:pt x="181842" y="74523"/>
                    <a:pt x="181842" y="71863"/>
                  </a:cubicBezTo>
                  <a:cubicBezTo>
                    <a:pt x="181842" y="69561"/>
                    <a:pt x="179538" y="69561"/>
                    <a:pt x="179006" y="69561"/>
                  </a:cubicBezTo>
                  <a:cubicBezTo>
                    <a:pt x="176519" y="69561"/>
                    <a:pt x="176344" y="70624"/>
                    <a:pt x="175638" y="72578"/>
                  </a:cubicBezTo>
                  <a:cubicBezTo>
                    <a:pt x="171554" y="86751"/>
                    <a:pt x="163928" y="94016"/>
                    <a:pt x="156842" y="94016"/>
                  </a:cubicBezTo>
                  <a:cubicBezTo>
                    <a:pt x="153116" y="94016"/>
                    <a:pt x="152409" y="91538"/>
                    <a:pt x="152409" y="87815"/>
                  </a:cubicBezTo>
                  <a:cubicBezTo>
                    <a:pt x="152409" y="83742"/>
                    <a:pt x="153291" y="81439"/>
                    <a:pt x="156484" y="73459"/>
                  </a:cubicBezTo>
                  <a:cubicBezTo>
                    <a:pt x="158613" y="67965"/>
                    <a:pt x="165882" y="49179"/>
                    <a:pt x="165882" y="39254"/>
                  </a:cubicBezTo>
                  <a:cubicBezTo>
                    <a:pt x="165882" y="36419"/>
                    <a:pt x="165882" y="28980"/>
                    <a:pt x="159320" y="23843"/>
                  </a:cubicBezTo>
                  <a:cubicBezTo>
                    <a:pt x="156309" y="21532"/>
                    <a:pt x="151162" y="19056"/>
                    <a:pt x="142828" y="19056"/>
                  </a:cubicBezTo>
                  <a:cubicBezTo>
                    <a:pt x="126876" y="19056"/>
                    <a:pt x="117121" y="29512"/>
                    <a:pt x="111448" y="36951"/>
                  </a:cubicBezTo>
                  <a:cubicBezTo>
                    <a:pt x="110026" y="21890"/>
                    <a:pt x="97435" y="19056"/>
                    <a:pt x="88395" y="19056"/>
                  </a:cubicBezTo>
                  <a:cubicBezTo>
                    <a:pt x="73682" y="19056"/>
                    <a:pt x="63752" y="28090"/>
                    <a:pt x="58429" y="35182"/>
                  </a:cubicBezTo>
                  <a:cubicBezTo>
                    <a:pt x="57190" y="22954"/>
                    <a:pt x="46727" y="19056"/>
                    <a:pt x="39459" y="19056"/>
                  </a:cubicBezTo>
                  <a:cubicBezTo>
                    <a:pt x="31832" y="19056"/>
                    <a:pt x="27757" y="24550"/>
                    <a:pt x="25453" y="28624"/>
                  </a:cubicBezTo>
                  <a:cubicBezTo>
                    <a:pt x="21552" y="35182"/>
                    <a:pt x="19066" y="45280"/>
                    <a:pt x="19066" y="46171"/>
                  </a:cubicBezTo>
                  <a:cubicBezTo>
                    <a:pt x="19066" y="48473"/>
                    <a:pt x="21552" y="48473"/>
                    <a:pt x="22077" y="48473"/>
                  </a:cubicBezTo>
                  <a:cubicBezTo>
                    <a:pt x="24563" y="48473"/>
                    <a:pt x="24738" y="47940"/>
                    <a:pt x="25985" y="43153"/>
                  </a:cubicBezTo>
                  <a:cubicBezTo>
                    <a:pt x="28639" y="32704"/>
                    <a:pt x="32007" y="24018"/>
                    <a:pt x="38926" y="24018"/>
                  </a:cubicBezTo>
                  <a:cubicBezTo>
                    <a:pt x="43534" y="24018"/>
                    <a:pt x="44773" y="27917"/>
                    <a:pt x="44773" y="32704"/>
                  </a:cubicBezTo>
                  <a:cubicBezTo>
                    <a:pt x="44773" y="36071"/>
                    <a:pt x="43184" y="42621"/>
                    <a:pt x="41937" y="47410"/>
                  </a:cubicBezTo>
                  <a:cubicBezTo>
                    <a:pt x="40698" y="52197"/>
                    <a:pt x="38926" y="59462"/>
                    <a:pt x="38037" y="63361"/>
                  </a:cubicBezTo>
                  <a:lnTo>
                    <a:pt x="32364" y="86044"/>
                  </a:lnTo>
                  <a:cubicBezTo>
                    <a:pt x="31657" y="88346"/>
                    <a:pt x="30593" y="92777"/>
                    <a:pt x="30593" y="93309"/>
                  </a:cubicBezTo>
                  <a:cubicBezTo>
                    <a:pt x="30593" y="97207"/>
                    <a:pt x="33786" y="98978"/>
                    <a:pt x="36622" y="98978"/>
                  </a:cubicBezTo>
                  <a:cubicBezTo>
                    <a:pt x="39808" y="98978"/>
                    <a:pt x="42652" y="96676"/>
                    <a:pt x="43534" y="95080"/>
                  </a:cubicBezTo>
                  <a:cubicBezTo>
                    <a:pt x="44424" y="93484"/>
                    <a:pt x="45838" y="87815"/>
                    <a:pt x="46727" y="84091"/>
                  </a:cubicBezTo>
                  <a:cubicBezTo>
                    <a:pt x="47617" y="80724"/>
                    <a:pt x="49564" y="72578"/>
                    <a:pt x="50628" y="68148"/>
                  </a:cubicBezTo>
                  <a:cubicBezTo>
                    <a:pt x="51693" y="64242"/>
                    <a:pt x="52757" y="60343"/>
                    <a:pt x="53639" y="56269"/>
                  </a:cubicBezTo>
                  <a:cubicBezTo>
                    <a:pt x="55593" y="49005"/>
                    <a:pt x="55951" y="47583"/>
                    <a:pt x="61091" y="40318"/>
                  </a:cubicBezTo>
                  <a:cubicBezTo>
                    <a:pt x="66056" y="33228"/>
                    <a:pt x="74389" y="24018"/>
                    <a:pt x="87688" y="24018"/>
                  </a:cubicBezTo>
                  <a:cubicBezTo>
                    <a:pt x="97967" y="24018"/>
                    <a:pt x="98150" y="33054"/>
                    <a:pt x="98150" y="36419"/>
                  </a:cubicBezTo>
                  <a:cubicBezTo>
                    <a:pt x="98150" y="40850"/>
                    <a:pt x="97618" y="43153"/>
                    <a:pt x="95131" y="53078"/>
                  </a:cubicBezTo>
                  <a:lnTo>
                    <a:pt x="87688" y="82852"/>
                  </a:lnTo>
                  <a:close/>
                  <a:moveTo>
                    <a:pt x="212076" y="86044"/>
                  </a:moveTo>
                  <a:cubicBezTo>
                    <a:pt x="211368" y="88346"/>
                    <a:pt x="210304" y="92777"/>
                    <a:pt x="210304" y="93309"/>
                  </a:cubicBezTo>
                  <a:cubicBezTo>
                    <a:pt x="210304" y="97207"/>
                    <a:pt x="213498" y="98978"/>
                    <a:pt x="216334" y="98978"/>
                  </a:cubicBezTo>
                  <a:cubicBezTo>
                    <a:pt x="219519" y="98978"/>
                    <a:pt x="222363" y="96676"/>
                    <a:pt x="223245" y="95080"/>
                  </a:cubicBezTo>
                  <a:cubicBezTo>
                    <a:pt x="224135" y="93484"/>
                    <a:pt x="225549" y="87815"/>
                    <a:pt x="226438" y="84091"/>
                  </a:cubicBezTo>
                  <a:cubicBezTo>
                    <a:pt x="227328" y="80724"/>
                    <a:pt x="229275" y="72578"/>
                    <a:pt x="230339" y="68148"/>
                  </a:cubicBezTo>
                  <a:cubicBezTo>
                    <a:pt x="231403" y="64242"/>
                    <a:pt x="232468" y="60343"/>
                    <a:pt x="233350" y="56269"/>
                  </a:cubicBezTo>
                  <a:cubicBezTo>
                    <a:pt x="235304" y="49005"/>
                    <a:pt x="235662" y="47583"/>
                    <a:pt x="240801" y="40318"/>
                  </a:cubicBezTo>
                  <a:cubicBezTo>
                    <a:pt x="245767" y="33228"/>
                    <a:pt x="254100" y="24018"/>
                    <a:pt x="267399" y="24018"/>
                  </a:cubicBezTo>
                  <a:cubicBezTo>
                    <a:pt x="277677" y="24018"/>
                    <a:pt x="277860" y="33054"/>
                    <a:pt x="277860" y="36419"/>
                  </a:cubicBezTo>
                  <a:cubicBezTo>
                    <a:pt x="277860" y="47051"/>
                    <a:pt x="270234" y="66726"/>
                    <a:pt x="267399" y="74166"/>
                  </a:cubicBezTo>
                  <a:cubicBezTo>
                    <a:pt x="265445" y="79129"/>
                    <a:pt x="264737" y="80724"/>
                    <a:pt x="264737" y="83742"/>
                  </a:cubicBezTo>
                  <a:cubicBezTo>
                    <a:pt x="264737" y="93135"/>
                    <a:pt x="272540" y="98978"/>
                    <a:pt x="281579" y="98978"/>
                  </a:cubicBezTo>
                  <a:cubicBezTo>
                    <a:pt x="299311" y="98978"/>
                    <a:pt x="307120" y="74523"/>
                    <a:pt x="307120" y="71863"/>
                  </a:cubicBezTo>
                  <a:cubicBezTo>
                    <a:pt x="307120" y="69561"/>
                    <a:pt x="304807" y="69561"/>
                    <a:pt x="304276" y="69561"/>
                  </a:cubicBezTo>
                  <a:cubicBezTo>
                    <a:pt x="301797" y="69561"/>
                    <a:pt x="301622" y="70624"/>
                    <a:pt x="300907" y="72578"/>
                  </a:cubicBezTo>
                  <a:cubicBezTo>
                    <a:pt x="296832" y="86751"/>
                    <a:pt x="289206" y="94016"/>
                    <a:pt x="282111" y="94016"/>
                  </a:cubicBezTo>
                  <a:cubicBezTo>
                    <a:pt x="278394" y="94016"/>
                    <a:pt x="277677" y="91538"/>
                    <a:pt x="277677" y="87815"/>
                  </a:cubicBezTo>
                  <a:cubicBezTo>
                    <a:pt x="277677" y="83742"/>
                    <a:pt x="278567" y="81439"/>
                    <a:pt x="281762" y="73459"/>
                  </a:cubicBezTo>
                  <a:cubicBezTo>
                    <a:pt x="283890" y="67965"/>
                    <a:pt x="291161" y="49179"/>
                    <a:pt x="291161" y="39254"/>
                  </a:cubicBezTo>
                  <a:cubicBezTo>
                    <a:pt x="291161" y="22064"/>
                    <a:pt x="277504" y="19056"/>
                    <a:pt x="268106" y="19056"/>
                  </a:cubicBezTo>
                  <a:cubicBezTo>
                    <a:pt x="253393" y="19056"/>
                    <a:pt x="243463" y="28090"/>
                    <a:pt x="238140" y="35182"/>
                  </a:cubicBezTo>
                  <a:cubicBezTo>
                    <a:pt x="236901" y="22954"/>
                    <a:pt x="226438" y="19056"/>
                    <a:pt x="219169" y="19056"/>
                  </a:cubicBezTo>
                  <a:cubicBezTo>
                    <a:pt x="211543" y="19056"/>
                    <a:pt x="207468" y="24550"/>
                    <a:pt x="205164" y="28624"/>
                  </a:cubicBezTo>
                  <a:cubicBezTo>
                    <a:pt x="201263" y="35182"/>
                    <a:pt x="198777" y="45280"/>
                    <a:pt x="198777" y="46171"/>
                  </a:cubicBezTo>
                  <a:cubicBezTo>
                    <a:pt x="198777" y="48473"/>
                    <a:pt x="201263" y="48473"/>
                    <a:pt x="201788" y="48473"/>
                  </a:cubicBezTo>
                  <a:cubicBezTo>
                    <a:pt x="204275" y="48473"/>
                    <a:pt x="204449" y="47940"/>
                    <a:pt x="205696" y="43153"/>
                  </a:cubicBezTo>
                  <a:cubicBezTo>
                    <a:pt x="208350" y="32704"/>
                    <a:pt x="211718" y="24018"/>
                    <a:pt x="218637" y="24018"/>
                  </a:cubicBezTo>
                  <a:cubicBezTo>
                    <a:pt x="223245" y="24018"/>
                    <a:pt x="224484" y="27917"/>
                    <a:pt x="224484" y="32704"/>
                  </a:cubicBezTo>
                  <a:cubicBezTo>
                    <a:pt x="224484" y="36071"/>
                    <a:pt x="222896" y="42621"/>
                    <a:pt x="221648" y="47410"/>
                  </a:cubicBezTo>
                  <a:cubicBezTo>
                    <a:pt x="220409" y="52197"/>
                    <a:pt x="218637" y="59462"/>
                    <a:pt x="217748" y="63361"/>
                  </a:cubicBezTo>
                  <a:lnTo>
                    <a:pt x="212076" y="860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67514E1C-423D-4FD1-85E2-EC87A63D91D7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7231728" y="-14401879"/>
              <a:ext cx="203371" cy="203260"/>
            </a:xfrm>
            <a:custGeom>
              <a:avLst/>
              <a:gdLst>
                <a:gd name="connsiteX0" fmla="*/ 188730 w 203370"/>
                <a:gd name="connsiteY0" fmla="*/ 132191 h 203260"/>
                <a:gd name="connsiteX1" fmla="*/ 190001 w 203370"/>
                <a:gd name="connsiteY1" fmla="*/ 128649 h 203260"/>
                <a:gd name="connsiteX2" fmla="*/ 186958 w 203370"/>
                <a:gd name="connsiteY2" fmla="*/ 125862 h 203260"/>
                <a:gd name="connsiteX3" fmla="*/ 183669 w 203370"/>
                <a:gd name="connsiteY3" fmla="*/ 128903 h 203260"/>
                <a:gd name="connsiteX4" fmla="*/ 114531 w 203370"/>
                <a:gd name="connsiteY4" fmla="*/ 183316 h 203260"/>
                <a:gd name="connsiteX5" fmla="*/ 77567 w 203370"/>
                <a:gd name="connsiteY5" fmla="*/ 183316 h 203260"/>
                <a:gd name="connsiteX6" fmla="*/ 71990 w 203370"/>
                <a:gd name="connsiteY6" fmla="*/ 183062 h 203260"/>
                <a:gd name="connsiteX7" fmla="*/ 68701 w 203370"/>
                <a:gd name="connsiteY7" fmla="*/ 180528 h 203260"/>
                <a:gd name="connsiteX8" fmla="*/ 69964 w 203370"/>
                <a:gd name="connsiteY8" fmla="*/ 174708 h 203260"/>
                <a:gd name="connsiteX9" fmla="*/ 87187 w 203370"/>
                <a:gd name="connsiteY9" fmla="*/ 105616 h 203260"/>
                <a:gd name="connsiteX10" fmla="*/ 112259 w 203370"/>
                <a:gd name="connsiteY10" fmla="*/ 105616 h 203260"/>
                <a:gd name="connsiteX11" fmla="*/ 133780 w 203370"/>
                <a:gd name="connsiteY11" fmla="*/ 117256 h 203260"/>
                <a:gd name="connsiteX12" fmla="*/ 132008 w 203370"/>
                <a:gd name="connsiteY12" fmla="*/ 129658 h 203260"/>
                <a:gd name="connsiteX13" fmla="*/ 131246 w 203370"/>
                <a:gd name="connsiteY13" fmla="*/ 132445 h 203260"/>
                <a:gd name="connsiteX14" fmla="*/ 134542 w 203370"/>
                <a:gd name="connsiteY14" fmla="*/ 135224 h 203260"/>
                <a:gd name="connsiteX15" fmla="*/ 138340 w 203370"/>
                <a:gd name="connsiteY15" fmla="*/ 130166 h 203260"/>
                <a:gd name="connsiteX16" fmla="*/ 152774 w 203370"/>
                <a:gd name="connsiteY16" fmla="*/ 70942 h 203260"/>
                <a:gd name="connsiteX17" fmla="*/ 149732 w 203370"/>
                <a:gd name="connsiteY17" fmla="*/ 68156 h 203260"/>
                <a:gd name="connsiteX18" fmla="*/ 146189 w 203370"/>
                <a:gd name="connsiteY18" fmla="*/ 72713 h 203260"/>
                <a:gd name="connsiteX19" fmla="*/ 113014 w 203370"/>
                <a:gd name="connsiteY19" fmla="*/ 97772 h 203260"/>
                <a:gd name="connsiteX20" fmla="*/ 89213 w 203370"/>
                <a:gd name="connsiteY20" fmla="*/ 97772 h 203260"/>
                <a:gd name="connsiteX21" fmla="*/ 104402 w 203370"/>
                <a:gd name="connsiteY21" fmla="*/ 36778 h 203260"/>
                <a:gd name="connsiteX22" fmla="*/ 118082 w 203370"/>
                <a:gd name="connsiteY22" fmla="*/ 26909 h 203260"/>
                <a:gd name="connsiteX23" fmla="*/ 153783 w 203370"/>
                <a:gd name="connsiteY23" fmla="*/ 26909 h 203260"/>
                <a:gd name="connsiteX24" fmla="*/ 192273 w 203370"/>
                <a:gd name="connsiteY24" fmla="*/ 54999 h 203260"/>
                <a:gd name="connsiteX25" fmla="*/ 191264 w 203370"/>
                <a:gd name="connsiteY25" fmla="*/ 68410 h 203260"/>
                <a:gd name="connsiteX26" fmla="*/ 191010 w 203370"/>
                <a:gd name="connsiteY26" fmla="*/ 72968 h 203260"/>
                <a:gd name="connsiteX27" fmla="*/ 194052 w 203370"/>
                <a:gd name="connsiteY27" fmla="*/ 76001 h 203260"/>
                <a:gd name="connsiteX28" fmla="*/ 197595 w 203370"/>
                <a:gd name="connsiteY28" fmla="*/ 69680 h 203260"/>
                <a:gd name="connsiteX29" fmla="*/ 202656 w 203370"/>
                <a:gd name="connsiteY29" fmla="*/ 25891 h 203260"/>
                <a:gd name="connsiteX30" fmla="*/ 195824 w 203370"/>
                <a:gd name="connsiteY30" fmla="*/ 19056 h 203260"/>
                <a:gd name="connsiteX31" fmla="*/ 67939 w 203370"/>
                <a:gd name="connsiteY31" fmla="*/ 19056 h 203260"/>
                <a:gd name="connsiteX32" fmla="*/ 60344 w 203370"/>
                <a:gd name="connsiteY32" fmla="*/ 24122 h 203260"/>
                <a:gd name="connsiteX33" fmla="*/ 67438 w 203370"/>
                <a:gd name="connsiteY33" fmla="*/ 26909 h 203260"/>
                <a:gd name="connsiteX34" fmla="*/ 83898 w 203370"/>
                <a:gd name="connsiteY34" fmla="*/ 31457 h 203260"/>
                <a:gd name="connsiteX35" fmla="*/ 82627 w 203370"/>
                <a:gd name="connsiteY35" fmla="*/ 37531 h 203260"/>
                <a:gd name="connsiteX36" fmla="*/ 49206 w 203370"/>
                <a:gd name="connsiteY36" fmla="*/ 171422 h 203260"/>
                <a:gd name="connsiteX37" fmla="*/ 26160 w 203370"/>
                <a:gd name="connsiteY37" fmla="*/ 183316 h 203260"/>
                <a:gd name="connsiteX38" fmla="*/ 19066 w 203370"/>
                <a:gd name="connsiteY38" fmla="*/ 188119 h 203260"/>
                <a:gd name="connsiteX39" fmla="*/ 26160 w 203370"/>
                <a:gd name="connsiteY39" fmla="*/ 191160 h 203260"/>
                <a:gd name="connsiteX40" fmla="*/ 157580 w 203370"/>
                <a:gd name="connsiteY40" fmla="*/ 191160 h 203260"/>
                <a:gd name="connsiteX41" fmla="*/ 165437 w 203370"/>
                <a:gd name="connsiteY41" fmla="*/ 186856 h 203260"/>
                <a:gd name="connsiteX42" fmla="*/ 188730 w 203370"/>
                <a:gd name="connsiteY42" fmla="*/ 13219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370" h="203260">
                  <a:moveTo>
                    <a:pt x="188730" y="132191"/>
                  </a:moveTo>
                  <a:cubicBezTo>
                    <a:pt x="189238" y="130929"/>
                    <a:pt x="190001" y="129150"/>
                    <a:pt x="190001" y="128649"/>
                  </a:cubicBezTo>
                  <a:cubicBezTo>
                    <a:pt x="190001" y="128395"/>
                    <a:pt x="190001" y="125862"/>
                    <a:pt x="186958" y="125862"/>
                  </a:cubicBezTo>
                  <a:cubicBezTo>
                    <a:pt x="184678" y="125862"/>
                    <a:pt x="184169" y="127379"/>
                    <a:pt x="183669" y="128903"/>
                  </a:cubicBezTo>
                  <a:cubicBezTo>
                    <a:pt x="167209" y="166356"/>
                    <a:pt x="157835" y="183316"/>
                    <a:pt x="114531" y="183316"/>
                  </a:cubicBezTo>
                  <a:lnTo>
                    <a:pt x="77567" y="183316"/>
                  </a:lnTo>
                  <a:cubicBezTo>
                    <a:pt x="74016" y="183316"/>
                    <a:pt x="73515" y="183316"/>
                    <a:pt x="71990" y="183062"/>
                  </a:cubicBezTo>
                  <a:cubicBezTo>
                    <a:pt x="69464" y="182807"/>
                    <a:pt x="68701" y="182553"/>
                    <a:pt x="68701" y="180528"/>
                  </a:cubicBezTo>
                  <a:cubicBezTo>
                    <a:pt x="68701" y="179774"/>
                    <a:pt x="68701" y="179266"/>
                    <a:pt x="69964" y="174708"/>
                  </a:cubicBezTo>
                  <a:lnTo>
                    <a:pt x="87187" y="105616"/>
                  </a:lnTo>
                  <a:lnTo>
                    <a:pt x="112259" y="105616"/>
                  </a:lnTo>
                  <a:cubicBezTo>
                    <a:pt x="133780" y="105616"/>
                    <a:pt x="133780" y="110927"/>
                    <a:pt x="133780" y="117256"/>
                  </a:cubicBezTo>
                  <a:cubicBezTo>
                    <a:pt x="133780" y="119027"/>
                    <a:pt x="133780" y="122068"/>
                    <a:pt x="132008" y="129658"/>
                  </a:cubicBezTo>
                  <a:cubicBezTo>
                    <a:pt x="131500" y="130929"/>
                    <a:pt x="131246" y="131682"/>
                    <a:pt x="131246" y="132445"/>
                  </a:cubicBezTo>
                  <a:cubicBezTo>
                    <a:pt x="131246" y="133708"/>
                    <a:pt x="132262" y="135224"/>
                    <a:pt x="134542" y="135224"/>
                  </a:cubicBezTo>
                  <a:cubicBezTo>
                    <a:pt x="136568" y="135224"/>
                    <a:pt x="137323" y="133962"/>
                    <a:pt x="138340" y="130166"/>
                  </a:cubicBezTo>
                  <a:lnTo>
                    <a:pt x="152774" y="70942"/>
                  </a:lnTo>
                  <a:cubicBezTo>
                    <a:pt x="152774" y="69426"/>
                    <a:pt x="151503" y="68156"/>
                    <a:pt x="149732" y="68156"/>
                  </a:cubicBezTo>
                  <a:cubicBezTo>
                    <a:pt x="147452" y="68156"/>
                    <a:pt x="146951" y="69680"/>
                    <a:pt x="146189" y="72713"/>
                  </a:cubicBezTo>
                  <a:cubicBezTo>
                    <a:pt x="140874" y="91952"/>
                    <a:pt x="136314" y="97772"/>
                    <a:pt x="113014" y="97772"/>
                  </a:cubicBezTo>
                  <a:lnTo>
                    <a:pt x="89213" y="97772"/>
                  </a:lnTo>
                  <a:lnTo>
                    <a:pt x="104402" y="36778"/>
                  </a:lnTo>
                  <a:cubicBezTo>
                    <a:pt x="106682" y="27917"/>
                    <a:pt x="106936" y="26909"/>
                    <a:pt x="118082" y="26909"/>
                  </a:cubicBezTo>
                  <a:lnTo>
                    <a:pt x="153783" y="26909"/>
                  </a:lnTo>
                  <a:cubicBezTo>
                    <a:pt x="184678" y="26909"/>
                    <a:pt x="192273" y="34245"/>
                    <a:pt x="192273" y="54999"/>
                  </a:cubicBezTo>
                  <a:cubicBezTo>
                    <a:pt x="192273" y="61073"/>
                    <a:pt x="192273" y="61582"/>
                    <a:pt x="191264" y="68410"/>
                  </a:cubicBezTo>
                  <a:cubicBezTo>
                    <a:pt x="191264" y="69927"/>
                    <a:pt x="191010" y="71705"/>
                    <a:pt x="191010" y="72968"/>
                  </a:cubicBezTo>
                  <a:cubicBezTo>
                    <a:pt x="191010" y="74230"/>
                    <a:pt x="191772" y="76001"/>
                    <a:pt x="194052" y="76001"/>
                  </a:cubicBezTo>
                  <a:cubicBezTo>
                    <a:pt x="196833" y="76001"/>
                    <a:pt x="197087" y="74484"/>
                    <a:pt x="197595" y="69680"/>
                  </a:cubicBezTo>
                  <a:lnTo>
                    <a:pt x="202656" y="25891"/>
                  </a:lnTo>
                  <a:cubicBezTo>
                    <a:pt x="203418" y="19056"/>
                    <a:pt x="202155" y="19056"/>
                    <a:pt x="195824" y="19056"/>
                  </a:cubicBezTo>
                  <a:lnTo>
                    <a:pt x="67939" y="19056"/>
                  </a:lnTo>
                  <a:cubicBezTo>
                    <a:pt x="62878" y="19056"/>
                    <a:pt x="60344" y="19056"/>
                    <a:pt x="60344" y="24122"/>
                  </a:cubicBezTo>
                  <a:cubicBezTo>
                    <a:pt x="60344" y="26909"/>
                    <a:pt x="62624" y="26909"/>
                    <a:pt x="67438" y="26909"/>
                  </a:cubicBezTo>
                  <a:cubicBezTo>
                    <a:pt x="76804" y="26909"/>
                    <a:pt x="83898" y="26909"/>
                    <a:pt x="83898" y="31457"/>
                  </a:cubicBezTo>
                  <a:cubicBezTo>
                    <a:pt x="83898" y="32474"/>
                    <a:pt x="83898" y="32981"/>
                    <a:pt x="82627" y="37531"/>
                  </a:cubicBezTo>
                  <a:lnTo>
                    <a:pt x="49206" y="171422"/>
                  </a:lnTo>
                  <a:cubicBezTo>
                    <a:pt x="46672" y="181291"/>
                    <a:pt x="46163" y="183316"/>
                    <a:pt x="26160" y="183316"/>
                  </a:cubicBezTo>
                  <a:cubicBezTo>
                    <a:pt x="21854" y="183316"/>
                    <a:pt x="19066" y="183316"/>
                    <a:pt x="19066" y="188119"/>
                  </a:cubicBezTo>
                  <a:cubicBezTo>
                    <a:pt x="19066" y="191160"/>
                    <a:pt x="21346" y="191160"/>
                    <a:pt x="26160" y="191160"/>
                  </a:cubicBezTo>
                  <a:lnTo>
                    <a:pt x="157580" y="191160"/>
                  </a:lnTo>
                  <a:cubicBezTo>
                    <a:pt x="163411" y="191160"/>
                    <a:pt x="163658" y="190905"/>
                    <a:pt x="165437" y="186856"/>
                  </a:cubicBezTo>
                  <a:lnTo>
                    <a:pt x="188730" y="1321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A23D142F-3EF7-4A36-AADD-36D1E51B5529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7417413" y="-14269967"/>
              <a:ext cx="305056" cy="101630"/>
            </a:xfrm>
            <a:custGeom>
              <a:avLst/>
              <a:gdLst>
                <a:gd name="connsiteX0" fmla="*/ 32364 w 305056"/>
                <a:gd name="connsiteY0" fmla="*/ 86045 h 101630"/>
                <a:gd name="connsiteX1" fmla="*/ 30593 w 305056"/>
                <a:gd name="connsiteY1" fmla="*/ 93310 h 101630"/>
                <a:gd name="connsiteX2" fmla="*/ 36623 w 305056"/>
                <a:gd name="connsiteY2" fmla="*/ 98978 h 101630"/>
                <a:gd name="connsiteX3" fmla="*/ 43534 w 305056"/>
                <a:gd name="connsiteY3" fmla="*/ 95080 h 101630"/>
                <a:gd name="connsiteX4" fmla="*/ 46727 w 305056"/>
                <a:gd name="connsiteY4" fmla="*/ 84091 h 101630"/>
                <a:gd name="connsiteX5" fmla="*/ 50628 w 305056"/>
                <a:gd name="connsiteY5" fmla="*/ 68148 h 101630"/>
                <a:gd name="connsiteX6" fmla="*/ 53639 w 305056"/>
                <a:gd name="connsiteY6" fmla="*/ 56271 h 101630"/>
                <a:gd name="connsiteX7" fmla="*/ 61091 w 305056"/>
                <a:gd name="connsiteY7" fmla="*/ 40320 h 101630"/>
                <a:gd name="connsiteX8" fmla="*/ 87688 w 305056"/>
                <a:gd name="connsiteY8" fmla="*/ 24018 h 101630"/>
                <a:gd name="connsiteX9" fmla="*/ 98150 w 305056"/>
                <a:gd name="connsiteY9" fmla="*/ 36421 h 101630"/>
                <a:gd name="connsiteX10" fmla="*/ 87688 w 305056"/>
                <a:gd name="connsiteY10" fmla="*/ 74166 h 101630"/>
                <a:gd name="connsiteX11" fmla="*/ 85026 w 305056"/>
                <a:gd name="connsiteY11" fmla="*/ 83742 h 101630"/>
                <a:gd name="connsiteX12" fmla="*/ 101868 w 305056"/>
                <a:gd name="connsiteY12" fmla="*/ 98978 h 101630"/>
                <a:gd name="connsiteX13" fmla="*/ 127409 w 305056"/>
                <a:gd name="connsiteY13" fmla="*/ 71863 h 101630"/>
                <a:gd name="connsiteX14" fmla="*/ 124564 w 305056"/>
                <a:gd name="connsiteY14" fmla="*/ 69562 h 101630"/>
                <a:gd name="connsiteX15" fmla="*/ 121196 w 305056"/>
                <a:gd name="connsiteY15" fmla="*/ 72578 h 101630"/>
                <a:gd name="connsiteX16" fmla="*/ 102400 w 305056"/>
                <a:gd name="connsiteY16" fmla="*/ 94016 h 101630"/>
                <a:gd name="connsiteX17" fmla="*/ 97967 w 305056"/>
                <a:gd name="connsiteY17" fmla="*/ 87816 h 101630"/>
                <a:gd name="connsiteX18" fmla="*/ 102051 w 305056"/>
                <a:gd name="connsiteY18" fmla="*/ 73461 h 101630"/>
                <a:gd name="connsiteX19" fmla="*/ 111449 w 305056"/>
                <a:gd name="connsiteY19" fmla="*/ 39256 h 101630"/>
                <a:gd name="connsiteX20" fmla="*/ 88395 w 305056"/>
                <a:gd name="connsiteY20" fmla="*/ 19056 h 101630"/>
                <a:gd name="connsiteX21" fmla="*/ 58429 w 305056"/>
                <a:gd name="connsiteY21" fmla="*/ 35182 h 101630"/>
                <a:gd name="connsiteX22" fmla="*/ 39459 w 305056"/>
                <a:gd name="connsiteY22" fmla="*/ 19056 h 101630"/>
                <a:gd name="connsiteX23" fmla="*/ 25453 w 305056"/>
                <a:gd name="connsiteY23" fmla="*/ 28624 h 101630"/>
                <a:gd name="connsiteX24" fmla="*/ 19066 w 305056"/>
                <a:gd name="connsiteY24" fmla="*/ 46171 h 101630"/>
                <a:gd name="connsiteX25" fmla="*/ 22077 w 305056"/>
                <a:gd name="connsiteY25" fmla="*/ 48473 h 101630"/>
                <a:gd name="connsiteX26" fmla="*/ 25985 w 305056"/>
                <a:gd name="connsiteY26" fmla="*/ 43154 h 101630"/>
                <a:gd name="connsiteX27" fmla="*/ 38926 w 305056"/>
                <a:gd name="connsiteY27" fmla="*/ 24018 h 101630"/>
                <a:gd name="connsiteX28" fmla="*/ 44773 w 305056"/>
                <a:gd name="connsiteY28" fmla="*/ 32705 h 101630"/>
                <a:gd name="connsiteX29" fmla="*/ 41937 w 305056"/>
                <a:gd name="connsiteY29" fmla="*/ 47410 h 101630"/>
                <a:gd name="connsiteX30" fmla="*/ 38037 w 305056"/>
                <a:gd name="connsiteY30" fmla="*/ 63361 h 101630"/>
                <a:gd name="connsiteX31" fmla="*/ 32364 w 305056"/>
                <a:gd name="connsiteY31" fmla="*/ 86045 h 101630"/>
                <a:gd name="connsiteX32" fmla="*/ 212884 w 305056"/>
                <a:gd name="connsiteY32" fmla="*/ 82854 h 101630"/>
                <a:gd name="connsiteX33" fmla="*/ 210397 w 305056"/>
                <a:gd name="connsiteY33" fmla="*/ 93310 h 101630"/>
                <a:gd name="connsiteX34" fmla="*/ 216427 w 305056"/>
                <a:gd name="connsiteY34" fmla="*/ 98978 h 101630"/>
                <a:gd name="connsiteX35" fmla="*/ 223346 w 305056"/>
                <a:gd name="connsiteY35" fmla="*/ 95080 h 101630"/>
                <a:gd name="connsiteX36" fmla="*/ 226540 w 305056"/>
                <a:gd name="connsiteY36" fmla="*/ 84091 h 101630"/>
                <a:gd name="connsiteX37" fmla="*/ 230441 w 305056"/>
                <a:gd name="connsiteY37" fmla="*/ 68148 h 101630"/>
                <a:gd name="connsiteX38" fmla="*/ 233451 w 305056"/>
                <a:gd name="connsiteY38" fmla="*/ 56271 h 101630"/>
                <a:gd name="connsiteX39" fmla="*/ 238948 w 305056"/>
                <a:gd name="connsiteY39" fmla="*/ 42804 h 101630"/>
                <a:gd name="connsiteX40" fmla="*/ 267319 w 305056"/>
                <a:gd name="connsiteY40" fmla="*/ 24018 h 101630"/>
                <a:gd name="connsiteX41" fmla="*/ 277779 w 305056"/>
                <a:gd name="connsiteY41" fmla="*/ 36421 h 101630"/>
                <a:gd name="connsiteX42" fmla="*/ 267319 w 305056"/>
                <a:gd name="connsiteY42" fmla="*/ 74166 h 101630"/>
                <a:gd name="connsiteX43" fmla="*/ 264656 w 305056"/>
                <a:gd name="connsiteY43" fmla="*/ 83742 h 101630"/>
                <a:gd name="connsiteX44" fmla="*/ 281506 w 305056"/>
                <a:gd name="connsiteY44" fmla="*/ 98978 h 101630"/>
                <a:gd name="connsiteX45" fmla="*/ 307039 w 305056"/>
                <a:gd name="connsiteY45" fmla="*/ 71863 h 101630"/>
                <a:gd name="connsiteX46" fmla="*/ 304202 w 305056"/>
                <a:gd name="connsiteY46" fmla="*/ 69562 h 101630"/>
                <a:gd name="connsiteX47" fmla="*/ 300834 w 305056"/>
                <a:gd name="connsiteY47" fmla="*/ 72578 h 101630"/>
                <a:gd name="connsiteX48" fmla="*/ 282037 w 305056"/>
                <a:gd name="connsiteY48" fmla="*/ 94016 h 101630"/>
                <a:gd name="connsiteX49" fmla="*/ 277604 w 305056"/>
                <a:gd name="connsiteY49" fmla="*/ 87816 h 101630"/>
                <a:gd name="connsiteX50" fmla="*/ 281682 w 305056"/>
                <a:gd name="connsiteY50" fmla="*/ 73461 h 101630"/>
                <a:gd name="connsiteX51" fmla="*/ 291077 w 305056"/>
                <a:gd name="connsiteY51" fmla="*/ 39256 h 101630"/>
                <a:gd name="connsiteX52" fmla="*/ 284516 w 305056"/>
                <a:gd name="connsiteY52" fmla="*/ 23844 h 101630"/>
                <a:gd name="connsiteX53" fmla="*/ 268025 w 305056"/>
                <a:gd name="connsiteY53" fmla="*/ 19056 h 101630"/>
                <a:gd name="connsiteX54" fmla="*/ 236645 w 305056"/>
                <a:gd name="connsiteY54" fmla="*/ 36953 h 101630"/>
                <a:gd name="connsiteX55" fmla="*/ 213591 w 305056"/>
                <a:gd name="connsiteY55" fmla="*/ 19056 h 101630"/>
                <a:gd name="connsiteX56" fmla="*/ 183626 w 305056"/>
                <a:gd name="connsiteY56" fmla="*/ 35182 h 101630"/>
                <a:gd name="connsiteX57" fmla="*/ 164655 w 305056"/>
                <a:gd name="connsiteY57" fmla="*/ 19056 h 101630"/>
                <a:gd name="connsiteX58" fmla="*/ 150649 w 305056"/>
                <a:gd name="connsiteY58" fmla="*/ 28624 h 101630"/>
                <a:gd name="connsiteX59" fmla="*/ 144262 w 305056"/>
                <a:gd name="connsiteY59" fmla="*/ 46171 h 101630"/>
                <a:gd name="connsiteX60" fmla="*/ 147273 w 305056"/>
                <a:gd name="connsiteY60" fmla="*/ 48473 h 101630"/>
                <a:gd name="connsiteX61" fmla="*/ 151181 w 305056"/>
                <a:gd name="connsiteY61" fmla="*/ 43154 h 101630"/>
                <a:gd name="connsiteX62" fmla="*/ 164123 w 305056"/>
                <a:gd name="connsiteY62" fmla="*/ 24018 h 101630"/>
                <a:gd name="connsiteX63" fmla="*/ 169970 w 305056"/>
                <a:gd name="connsiteY63" fmla="*/ 32705 h 101630"/>
                <a:gd name="connsiteX64" fmla="*/ 167133 w 305056"/>
                <a:gd name="connsiteY64" fmla="*/ 47410 h 101630"/>
                <a:gd name="connsiteX65" fmla="*/ 163233 w 305056"/>
                <a:gd name="connsiteY65" fmla="*/ 63361 h 101630"/>
                <a:gd name="connsiteX66" fmla="*/ 157561 w 305056"/>
                <a:gd name="connsiteY66" fmla="*/ 86045 h 101630"/>
                <a:gd name="connsiteX67" fmla="*/ 155789 w 305056"/>
                <a:gd name="connsiteY67" fmla="*/ 93310 h 101630"/>
                <a:gd name="connsiteX68" fmla="*/ 161819 w 305056"/>
                <a:gd name="connsiteY68" fmla="*/ 98978 h 101630"/>
                <a:gd name="connsiteX69" fmla="*/ 168730 w 305056"/>
                <a:gd name="connsiteY69" fmla="*/ 95080 h 101630"/>
                <a:gd name="connsiteX70" fmla="*/ 171924 w 305056"/>
                <a:gd name="connsiteY70" fmla="*/ 84091 h 101630"/>
                <a:gd name="connsiteX71" fmla="*/ 175824 w 305056"/>
                <a:gd name="connsiteY71" fmla="*/ 68148 h 101630"/>
                <a:gd name="connsiteX72" fmla="*/ 178835 w 305056"/>
                <a:gd name="connsiteY72" fmla="*/ 56271 h 101630"/>
                <a:gd name="connsiteX73" fmla="*/ 186287 w 305056"/>
                <a:gd name="connsiteY73" fmla="*/ 40320 h 101630"/>
                <a:gd name="connsiteX74" fmla="*/ 212884 w 305056"/>
                <a:gd name="connsiteY74" fmla="*/ 24018 h 101630"/>
                <a:gd name="connsiteX75" fmla="*/ 223346 w 305056"/>
                <a:gd name="connsiteY75" fmla="*/ 36421 h 101630"/>
                <a:gd name="connsiteX76" fmla="*/ 220327 w 305056"/>
                <a:gd name="connsiteY76" fmla="*/ 53078 h 101630"/>
                <a:gd name="connsiteX77" fmla="*/ 212884 w 305056"/>
                <a:gd name="connsiteY77" fmla="*/ 82854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05056" h="101630">
                  <a:moveTo>
                    <a:pt x="32364" y="86045"/>
                  </a:moveTo>
                  <a:cubicBezTo>
                    <a:pt x="31658" y="88348"/>
                    <a:pt x="30593" y="92778"/>
                    <a:pt x="30593" y="93310"/>
                  </a:cubicBezTo>
                  <a:cubicBezTo>
                    <a:pt x="30593" y="97207"/>
                    <a:pt x="33786" y="98978"/>
                    <a:pt x="36623" y="98978"/>
                  </a:cubicBezTo>
                  <a:cubicBezTo>
                    <a:pt x="39808" y="98978"/>
                    <a:pt x="42652" y="96676"/>
                    <a:pt x="43534" y="95080"/>
                  </a:cubicBezTo>
                  <a:cubicBezTo>
                    <a:pt x="44424" y="93484"/>
                    <a:pt x="45838" y="87816"/>
                    <a:pt x="46727" y="84091"/>
                  </a:cubicBezTo>
                  <a:cubicBezTo>
                    <a:pt x="47617" y="80724"/>
                    <a:pt x="49564" y="72578"/>
                    <a:pt x="50628" y="68148"/>
                  </a:cubicBezTo>
                  <a:cubicBezTo>
                    <a:pt x="51693" y="64242"/>
                    <a:pt x="52757" y="60343"/>
                    <a:pt x="53639" y="56271"/>
                  </a:cubicBezTo>
                  <a:cubicBezTo>
                    <a:pt x="55593" y="49005"/>
                    <a:pt x="55951" y="47583"/>
                    <a:pt x="61091" y="40320"/>
                  </a:cubicBezTo>
                  <a:cubicBezTo>
                    <a:pt x="66056" y="33228"/>
                    <a:pt x="74389" y="24018"/>
                    <a:pt x="87688" y="24018"/>
                  </a:cubicBezTo>
                  <a:cubicBezTo>
                    <a:pt x="97967" y="24018"/>
                    <a:pt x="98150" y="33054"/>
                    <a:pt x="98150" y="36421"/>
                  </a:cubicBezTo>
                  <a:cubicBezTo>
                    <a:pt x="98150" y="47051"/>
                    <a:pt x="90524" y="66727"/>
                    <a:pt x="87688" y="74166"/>
                  </a:cubicBezTo>
                  <a:cubicBezTo>
                    <a:pt x="85733" y="79129"/>
                    <a:pt x="85026" y="80724"/>
                    <a:pt x="85026" y="83742"/>
                  </a:cubicBezTo>
                  <a:cubicBezTo>
                    <a:pt x="85026" y="93135"/>
                    <a:pt x="92828" y="98978"/>
                    <a:pt x="101868" y="98978"/>
                  </a:cubicBezTo>
                  <a:cubicBezTo>
                    <a:pt x="119599" y="98978"/>
                    <a:pt x="127409" y="74525"/>
                    <a:pt x="127409" y="71863"/>
                  </a:cubicBezTo>
                  <a:cubicBezTo>
                    <a:pt x="127409" y="69562"/>
                    <a:pt x="125097" y="69562"/>
                    <a:pt x="124564" y="69562"/>
                  </a:cubicBezTo>
                  <a:cubicBezTo>
                    <a:pt x="122086" y="69562"/>
                    <a:pt x="121911" y="70626"/>
                    <a:pt x="121196" y="72578"/>
                  </a:cubicBezTo>
                  <a:cubicBezTo>
                    <a:pt x="117121" y="86751"/>
                    <a:pt x="109495" y="94016"/>
                    <a:pt x="102400" y="94016"/>
                  </a:cubicBezTo>
                  <a:cubicBezTo>
                    <a:pt x="98683" y="94016"/>
                    <a:pt x="97967" y="91539"/>
                    <a:pt x="97967" y="87816"/>
                  </a:cubicBezTo>
                  <a:cubicBezTo>
                    <a:pt x="97967" y="83742"/>
                    <a:pt x="98857" y="81439"/>
                    <a:pt x="102051" y="73461"/>
                  </a:cubicBezTo>
                  <a:cubicBezTo>
                    <a:pt x="104180" y="67966"/>
                    <a:pt x="111449" y="49181"/>
                    <a:pt x="111449" y="39256"/>
                  </a:cubicBezTo>
                  <a:cubicBezTo>
                    <a:pt x="111449" y="22066"/>
                    <a:pt x="97793" y="19056"/>
                    <a:pt x="88395" y="19056"/>
                  </a:cubicBezTo>
                  <a:cubicBezTo>
                    <a:pt x="73682" y="19056"/>
                    <a:pt x="63752" y="28092"/>
                    <a:pt x="58429" y="35182"/>
                  </a:cubicBezTo>
                  <a:cubicBezTo>
                    <a:pt x="57190" y="22954"/>
                    <a:pt x="46727" y="19056"/>
                    <a:pt x="39459" y="19056"/>
                  </a:cubicBezTo>
                  <a:cubicBezTo>
                    <a:pt x="31832" y="19056"/>
                    <a:pt x="27757" y="24550"/>
                    <a:pt x="25453" y="28624"/>
                  </a:cubicBezTo>
                  <a:cubicBezTo>
                    <a:pt x="21552" y="35182"/>
                    <a:pt x="19066" y="45282"/>
                    <a:pt x="19066" y="46171"/>
                  </a:cubicBezTo>
                  <a:cubicBezTo>
                    <a:pt x="19066" y="48473"/>
                    <a:pt x="21552" y="48473"/>
                    <a:pt x="22077" y="48473"/>
                  </a:cubicBezTo>
                  <a:cubicBezTo>
                    <a:pt x="24563" y="48473"/>
                    <a:pt x="24738" y="47942"/>
                    <a:pt x="25985" y="43154"/>
                  </a:cubicBezTo>
                  <a:cubicBezTo>
                    <a:pt x="28639" y="32705"/>
                    <a:pt x="32007" y="24018"/>
                    <a:pt x="38926" y="24018"/>
                  </a:cubicBezTo>
                  <a:cubicBezTo>
                    <a:pt x="43534" y="24018"/>
                    <a:pt x="44773" y="27917"/>
                    <a:pt x="44773" y="32705"/>
                  </a:cubicBezTo>
                  <a:cubicBezTo>
                    <a:pt x="44773" y="36072"/>
                    <a:pt x="43184" y="42621"/>
                    <a:pt x="41937" y="47410"/>
                  </a:cubicBezTo>
                  <a:cubicBezTo>
                    <a:pt x="40698" y="52197"/>
                    <a:pt x="38926" y="59462"/>
                    <a:pt x="38037" y="63361"/>
                  </a:cubicBezTo>
                  <a:lnTo>
                    <a:pt x="32364" y="86045"/>
                  </a:lnTo>
                  <a:close/>
                  <a:moveTo>
                    <a:pt x="212884" y="82854"/>
                  </a:moveTo>
                  <a:cubicBezTo>
                    <a:pt x="211994" y="86394"/>
                    <a:pt x="210397" y="92420"/>
                    <a:pt x="210397" y="93310"/>
                  </a:cubicBezTo>
                  <a:cubicBezTo>
                    <a:pt x="210397" y="97207"/>
                    <a:pt x="213591" y="98978"/>
                    <a:pt x="216427" y="98978"/>
                  </a:cubicBezTo>
                  <a:cubicBezTo>
                    <a:pt x="219621" y="98978"/>
                    <a:pt x="222457" y="96676"/>
                    <a:pt x="223346" y="95080"/>
                  </a:cubicBezTo>
                  <a:cubicBezTo>
                    <a:pt x="224228" y="93484"/>
                    <a:pt x="225650" y="87816"/>
                    <a:pt x="226540" y="84091"/>
                  </a:cubicBezTo>
                  <a:cubicBezTo>
                    <a:pt x="227422" y="80724"/>
                    <a:pt x="229376" y="72578"/>
                    <a:pt x="230441" y="68148"/>
                  </a:cubicBezTo>
                  <a:cubicBezTo>
                    <a:pt x="231497" y="64242"/>
                    <a:pt x="232561" y="60343"/>
                    <a:pt x="233451" y="56271"/>
                  </a:cubicBezTo>
                  <a:cubicBezTo>
                    <a:pt x="235405" y="48649"/>
                    <a:pt x="235405" y="48298"/>
                    <a:pt x="238948" y="42804"/>
                  </a:cubicBezTo>
                  <a:cubicBezTo>
                    <a:pt x="244621" y="34118"/>
                    <a:pt x="253487" y="24018"/>
                    <a:pt x="267319" y="24018"/>
                  </a:cubicBezTo>
                  <a:cubicBezTo>
                    <a:pt x="277248" y="24018"/>
                    <a:pt x="277779" y="32173"/>
                    <a:pt x="277779" y="36421"/>
                  </a:cubicBezTo>
                  <a:cubicBezTo>
                    <a:pt x="277779" y="47051"/>
                    <a:pt x="270153" y="66727"/>
                    <a:pt x="267319" y="74166"/>
                  </a:cubicBezTo>
                  <a:cubicBezTo>
                    <a:pt x="265371" y="79129"/>
                    <a:pt x="264656" y="80724"/>
                    <a:pt x="264656" y="83742"/>
                  </a:cubicBezTo>
                  <a:cubicBezTo>
                    <a:pt x="264656" y="93135"/>
                    <a:pt x="272456" y="98978"/>
                    <a:pt x="281506" y="98978"/>
                  </a:cubicBezTo>
                  <a:cubicBezTo>
                    <a:pt x="299238" y="98978"/>
                    <a:pt x="307039" y="74525"/>
                    <a:pt x="307039" y="71863"/>
                  </a:cubicBezTo>
                  <a:cubicBezTo>
                    <a:pt x="307039" y="69562"/>
                    <a:pt x="304734" y="69562"/>
                    <a:pt x="304202" y="69562"/>
                  </a:cubicBezTo>
                  <a:cubicBezTo>
                    <a:pt x="301716" y="69562"/>
                    <a:pt x="301541" y="70626"/>
                    <a:pt x="300834" y="72578"/>
                  </a:cubicBezTo>
                  <a:cubicBezTo>
                    <a:pt x="296751" y="86751"/>
                    <a:pt x="289125" y="94016"/>
                    <a:pt x="282037" y="94016"/>
                  </a:cubicBezTo>
                  <a:cubicBezTo>
                    <a:pt x="278313" y="94016"/>
                    <a:pt x="277604" y="91539"/>
                    <a:pt x="277604" y="87816"/>
                  </a:cubicBezTo>
                  <a:cubicBezTo>
                    <a:pt x="277604" y="83742"/>
                    <a:pt x="278486" y="81439"/>
                    <a:pt x="281682" y="73461"/>
                  </a:cubicBezTo>
                  <a:cubicBezTo>
                    <a:pt x="283809" y="67966"/>
                    <a:pt x="291077" y="49181"/>
                    <a:pt x="291077" y="39256"/>
                  </a:cubicBezTo>
                  <a:cubicBezTo>
                    <a:pt x="291077" y="36421"/>
                    <a:pt x="291077" y="28980"/>
                    <a:pt x="284516" y="23844"/>
                  </a:cubicBezTo>
                  <a:cubicBezTo>
                    <a:pt x="281506" y="21534"/>
                    <a:pt x="276358" y="19056"/>
                    <a:pt x="268025" y="19056"/>
                  </a:cubicBezTo>
                  <a:cubicBezTo>
                    <a:pt x="252072" y="19056"/>
                    <a:pt x="242317" y="29512"/>
                    <a:pt x="236645" y="36953"/>
                  </a:cubicBezTo>
                  <a:cubicBezTo>
                    <a:pt x="235223" y="21890"/>
                    <a:pt x="222631" y="19056"/>
                    <a:pt x="213591" y="19056"/>
                  </a:cubicBezTo>
                  <a:cubicBezTo>
                    <a:pt x="198878" y="19056"/>
                    <a:pt x="188948" y="28092"/>
                    <a:pt x="183626" y="35182"/>
                  </a:cubicBezTo>
                  <a:cubicBezTo>
                    <a:pt x="182386" y="22954"/>
                    <a:pt x="171924" y="19056"/>
                    <a:pt x="164655" y="19056"/>
                  </a:cubicBezTo>
                  <a:cubicBezTo>
                    <a:pt x="157028" y="19056"/>
                    <a:pt x="152953" y="24550"/>
                    <a:pt x="150649" y="28624"/>
                  </a:cubicBezTo>
                  <a:cubicBezTo>
                    <a:pt x="146749" y="35182"/>
                    <a:pt x="144262" y="45282"/>
                    <a:pt x="144262" y="46171"/>
                  </a:cubicBezTo>
                  <a:cubicBezTo>
                    <a:pt x="144262" y="48473"/>
                    <a:pt x="146749" y="48473"/>
                    <a:pt x="147273" y="48473"/>
                  </a:cubicBezTo>
                  <a:cubicBezTo>
                    <a:pt x="149760" y="48473"/>
                    <a:pt x="149934" y="47942"/>
                    <a:pt x="151181" y="43154"/>
                  </a:cubicBezTo>
                  <a:cubicBezTo>
                    <a:pt x="153835" y="32705"/>
                    <a:pt x="157203" y="24018"/>
                    <a:pt x="164123" y="24018"/>
                  </a:cubicBezTo>
                  <a:cubicBezTo>
                    <a:pt x="168730" y="24018"/>
                    <a:pt x="169970" y="27917"/>
                    <a:pt x="169970" y="32705"/>
                  </a:cubicBezTo>
                  <a:cubicBezTo>
                    <a:pt x="169970" y="36072"/>
                    <a:pt x="168381" y="42621"/>
                    <a:pt x="167133" y="47410"/>
                  </a:cubicBezTo>
                  <a:cubicBezTo>
                    <a:pt x="165894" y="52197"/>
                    <a:pt x="164123" y="59462"/>
                    <a:pt x="163233" y="63361"/>
                  </a:cubicBezTo>
                  <a:lnTo>
                    <a:pt x="157561" y="86045"/>
                  </a:lnTo>
                  <a:cubicBezTo>
                    <a:pt x="156854" y="88348"/>
                    <a:pt x="155789" y="92778"/>
                    <a:pt x="155789" y="93310"/>
                  </a:cubicBezTo>
                  <a:cubicBezTo>
                    <a:pt x="155789" y="97207"/>
                    <a:pt x="158983" y="98978"/>
                    <a:pt x="161819" y="98978"/>
                  </a:cubicBezTo>
                  <a:cubicBezTo>
                    <a:pt x="165004" y="98978"/>
                    <a:pt x="167849" y="96676"/>
                    <a:pt x="168730" y="95080"/>
                  </a:cubicBezTo>
                  <a:cubicBezTo>
                    <a:pt x="169620" y="93484"/>
                    <a:pt x="171034" y="87816"/>
                    <a:pt x="171924" y="84091"/>
                  </a:cubicBezTo>
                  <a:cubicBezTo>
                    <a:pt x="172813" y="80724"/>
                    <a:pt x="174760" y="72578"/>
                    <a:pt x="175824" y="68148"/>
                  </a:cubicBezTo>
                  <a:cubicBezTo>
                    <a:pt x="176889" y="64242"/>
                    <a:pt x="177953" y="60343"/>
                    <a:pt x="178835" y="56271"/>
                  </a:cubicBezTo>
                  <a:cubicBezTo>
                    <a:pt x="180789" y="49005"/>
                    <a:pt x="181147" y="47583"/>
                    <a:pt x="186287" y="40320"/>
                  </a:cubicBezTo>
                  <a:cubicBezTo>
                    <a:pt x="191252" y="33228"/>
                    <a:pt x="199585" y="24018"/>
                    <a:pt x="212884" y="24018"/>
                  </a:cubicBezTo>
                  <a:cubicBezTo>
                    <a:pt x="223164" y="24018"/>
                    <a:pt x="223346" y="33054"/>
                    <a:pt x="223346" y="36421"/>
                  </a:cubicBezTo>
                  <a:cubicBezTo>
                    <a:pt x="223346" y="40851"/>
                    <a:pt x="222814" y="43154"/>
                    <a:pt x="220327" y="53078"/>
                  </a:cubicBezTo>
                  <a:lnTo>
                    <a:pt x="212884" y="828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B8082FB5-2551-48AD-9232-7676FD6DD23E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8044066" y="-14401879"/>
              <a:ext cx="203371" cy="203260"/>
            </a:xfrm>
            <a:custGeom>
              <a:avLst/>
              <a:gdLst>
                <a:gd name="connsiteX0" fmla="*/ 188730 w 203370"/>
                <a:gd name="connsiteY0" fmla="*/ 132191 h 203260"/>
                <a:gd name="connsiteX1" fmla="*/ 190001 w 203370"/>
                <a:gd name="connsiteY1" fmla="*/ 128649 h 203260"/>
                <a:gd name="connsiteX2" fmla="*/ 186958 w 203370"/>
                <a:gd name="connsiteY2" fmla="*/ 125862 h 203260"/>
                <a:gd name="connsiteX3" fmla="*/ 183669 w 203370"/>
                <a:gd name="connsiteY3" fmla="*/ 128903 h 203260"/>
                <a:gd name="connsiteX4" fmla="*/ 114531 w 203370"/>
                <a:gd name="connsiteY4" fmla="*/ 183316 h 203260"/>
                <a:gd name="connsiteX5" fmla="*/ 77567 w 203370"/>
                <a:gd name="connsiteY5" fmla="*/ 183316 h 203260"/>
                <a:gd name="connsiteX6" fmla="*/ 71990 w 203370"/>
                <a:gd name="connsiteY6" fmla="*/ 183062 h 203260"/>
                <a:gd name="connsiteX7" fmla="*/ 68701 w 203370"/>
                <a:gd name="connsiteY7" fmla="*/ 180528 h 203260"/>
                <a:gd name="connsiteX8" fmla="*/ 69965 w 203370"/>
                <a:gd name="connsiteY8" fmla="*/ 174708 h 203260"/>
                <a:gd name="connsiteX9" fmla="*/ 87187 w 203370"/>
                <a:gd name="connsiteY9" fmla="*/ 105616 h 203260"/>
                <a:gd name="connsiteX10" fmla="*/ 112259 w 203370"/>
                <a:gd name="connsiteY10" fmla="*/ 105616 h 203260"/>
                <a:gd name="connsiteX11" fmla="*/ 133780 w 203370"/>
                <a:gd name="connsiteY11" fmla="*/ 117256 h 203260"/>
                <a:gd name="connsiteX12" fmla="*/ 132008 w 203370"/>
                <a:gd name="connsiteY12" fmla="*/ 129658 h 203260"/>
                <a:gd name="connsiteX13" fmla="*/ 131246 w 203370"/>
                <a:gd name="connsiteY13" fmla="*/ 132445 h 203260"/>
                <a:gd name="connsiteX14" fmla="*/ 134543 w 203370"/>
                <a:gd name="connsiteY14" fmla="*/ 135224 h 203260"/>
                <a:gd name="connsiteX15" fmla="*/ 138340 w 203370"/>
                <a:gd name="connsiteY15" fmla="*/ 130166 h 203260"/>
                <a:gd name="connsiteX16" fmla="*/ 152774 w 203370"/>
                <a:gd name="connsiteY16" fmla="*/ 70942 h 203260"/>
                <a:gd name="connsiteX17" fmla="*/ 149732 w 203370"/>
                <a:gd name="connsiteY17" fmla="*/ 68156 h 203260"/>
                <a:gd name="connsiteX18" fmla="*/ 146189 w 203370"/>
                <a:gd name="connsiteY18" fmla="*/ 72713 h 203260"/>
                <a:gd name="connsiteX19" fmla="*/ 113014 w 203370"/>
                <a:gd name="connsiteY19" fmla="*/ 97772 h 203260"/>
                <a:gd name="connsiteX20" fmla="*/ 89213 w 203370"/>
                <a:gd name="connsiteY20" fmla="*/ 97772 h 203260"/>
                <a:gd name="connsiteX21" fmla="*/ 104402 w 203370"/>
                <a:gd name="connsiteY21" fmla="*/ 36778 h 203260"/>
                <a:gd name="connsiteX22" fmla="*/ 118082 w 203370"/>
                <a:gd name="connsiteY22" fmla="*/ 26909 h 203260"/>
                <a:gd name="connsiteX23" fmla="*/ 153783 w 203370"/>
                <a:gd name="connsiteY23" fmla="*/ 26909 h 203260"/>
                <a:gd name="connsiteX24" fmla="*/ 192273 w 203370"/>
                <a:gd name="connsiteY24" fmla="*/ 54999 h 203260"/>
                <a:gd name="connsiteX25" fmla="*/ 191264 w 203370"/>
                <a:gd name="connsiteY25" fmla="*/ 68410 h 203260"/>
                <a:gd name="connsiteX26" fmla="*/ 191010 w 203370"/>
                <a:gd name="connsiteY26" fmla="*/ 72968 h 203260"/>
                <a:gd name="connsiteX27" fmla="*/ 194052 w 203370"/>
                <a:gd name="connsiteY27" fmla="*/ 76001 h 203260"/>
                <a:gd name="connsiteX28" fmla="*/ 197595 w 203370"/>
                <a:gd name="connsiteY28" fmla="*/ 69680 h 203260"/>
                <a:gd name="connsiteX29" fmla="*/ 202656 w 203370"/>
                <a:gd name="connsiteY29" fmla="*/ 25891 h 203260"/>
                <a:gd name="connsiteX30" fmla="*/ 195824 w 203370"/>
                <a:gd name="connsiteY30" fmla="*/ 19056 h 203260"/>
                <a:gd name="connsiteX31" fmla="*/ 67939 w 203370"/>
                <a:gd name="connsiteY31" fmla="*/ 19056 h 203260"/>
                <a:gd name="connsiteX32" fmla="*/ 60344 w 203370"/>
                <a:gd name="connsiteY32" fmla="*/ 24122 h 203260"/>
                <a:gd name="connsiteX33" fmla="*/ 67438 w 203370"/>
                <a:gd name="connsiteY33" fmla="*/ 26909 h 203260"/>
                <a:gd name="connsiteX34" fmla="*/ 83898 w 203370"/>
                <a:gd name="connsiteY34" fmla="*/ 31457 h 203260"/>
                <a:gd name="connsiteX35" fmla="*/ 82628 w 203370"/>
                <a:gd name="connsiteY35" fmla="*/ 37531 h 203260"/>
                <a:gd name="connsiteX36" fmla="*/ 49206 w 203370"/>
                <a:gd name="connsiteY36" fmla="*/ 171422 h 203260"/>
                <a:gd name="connsiteX37" fmla="*/ 26160 w 203370"/>
                <a:gd name="connsiteY37" fmla="*/ 183316 h 203260"/>
                <a:gd name="connsiteX38" fmla="*/ 19066 w 203370"/>
                <a:gd name="connsiteY38" fmla="*/ 188119 h 203260"/>
                <a:gd name="connsiteX39" fmla="*/ 26160 w 203370"/>
                <a:gd name="connsiteY39" fmla="*/ 191160 h 203260"/>
                <a:gd name="connsiteX40" fmla="*/ 157581 w 203370"/>
                <a:gd name="connsiteY40" fmla="*/ 191160 h 203260"/>
                <a:gd name="connsiteX41" fmla="*/ 165437 w 203370"/>
                <a:gd name="connsiteY41" fmla="*/ 186856 h 203260"/>
                <a:gd name="connsiteX42" fmla="*/ 188730 w 203370"/>
                <a:gd name="connsiteY42" fmla="*/ 13219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370" h="203260">
                  <a:moveTo>
                    <a:pt x="188730" y="132191"/>
                  </a:moveTo>
                  <a:cubicBezTo>
                    <a:pt x="189238" y="130929"/>
                    <a:pt x="190001" y="129150"/>
                    <a:pt x="190001" y="128649"/>
                  </a:cubicBezTo>
                  <a:cubicBezTo>
                    <a:pt x="190001" y="128395"/>
                    <a:pt x="190001" y="125862"/>
                    <a:pt x="186958" y="125862"/>
                  </a:cubicBezTo>
                  <a:cubicBezTo>
                    <a:pt x="184678" y="125862"/>
                    <a:pt x="184170" y="127379"/>
                    <a:pt x="183669" y="128903"/>
                  </a:cubicBezTo>
                  <a:cubicBezTo>
                    <a:pt x="167209" y="166356"/>
                    <a:pt x="157835" y="183316"/>
                    <a:pt x="114531" y="183316"/>
                  </a:cubicBezTo>
                  <a:lnTo>
                    <a:pt x="77567" y="183316"/>
                  </a:lnTo>
                  <a:cubicBezTo>
                    <a:pt x="74016" y="183316"/>
                    <a:pt x="73515" y="183316"/>
                    <a:pt x="71990" y="183062"/>
                  </a:cubicBezTo>
                  <a:cubicBezTo>
                    <a:pt x="69464" y="182807"/>
                    <a:pt x="68701" y="182553"/>
                    <a:pt x="68701" y="180528"/>
                  </a:cubicBezTo>
                  <a:cubicBezTo>
                    <a:pt x="68701" y="179774"/>
                    <a:pt x="68701" y="179266"/>
                    <a:pt x="69965" y="174708"/>
                  </a:cubicBezTo>
                  <a:lnTo>
                    <a:pt x="87187" y="105616"/>
                  </a:lnTo>
                  <a:lnTo>
                    <a:pt x="112259" y="105616"/>
                  </a:lnTo>
                  <a:cubicBezTo>
                    <a:pt x="133780" y="105616"/>
                    <a:pt x="133780" y="110927"/>
                    <a:pt x="133780" y="117256"/>
                  </a:cubicBezTo>
                  <a:cubicBezTo>
                    <a:pt x="133780" y="119027"/>
                    <a:pt x="133780" y="122068"/>
                    <a:pt x="132008" y="129658"/>
                  </a:cubicBezTo>
                  <a:cubicBezTo>
                    <a:pt x="131500" y="130929"/>
                    <a:pt x="131246" y="131682"/>
                    <a:pt x="131246" y="132445"/>
                  </a:cubicBezTo>
                  <a:cubicBezTo>
                    <a:pt x="131246" y="133708"/>
                    <a:pt x="132263" y="135224"/>
                    <a:pt x="134543" y="135224"/>
                  </a:cubicBezTo>
                  <a:cubicBezTo>
                    <a:pt x="136568" y="135224"/>
                    <a:pt x="137323" y="133962"/>
                    <a:pt x="138340" y="130166"/>
                  </a:cubicBezTo>
                  <a:lnTo>
                    <a:pt x="152774" y="70942"/>
                  </a:lnTo>
                  <a:cubicBezTo>
                    <a:pt x="152774" y="69426"/>
                    <a:pt x="151504" y="68156"/>
                    <a:pt x="149732" y="68156"/>
                  </a:cubicBezTo>
                  <a:cubicBezTo>
                    <a:pt x="147452" y="68156"/>
                    <a:pt x="146951" y="69680"/>
                    <a:pt x="146189" y="72713"/>
                  </a:cubicBezTo>
                  <a:cubicBezTo>
                    <a:pt x="140874" y="91952"/>
                    <a:pt x="136314" y="97772"/>
                    <a:pt x="113014" y="97772"/>
                  </a:cubicBezTo>
                  <a:lnTo>
                    <a:pt x="89213" y="97772"/>
                  </a:lnTo>
                  <a:lnTo>
                    <a:pt x="104402" y="36778"/>
                  </a:lnTo>
                  <a:cubicBezTo>
                    <a:pt x="106682" y="27917"/>
                    <a:pt x="106936" y="26909"/>
                    <a:pt x="118082" y="26909"/>
                  </a:cubicBezTo>
                  <a:lnTo>
                    <a:pt x="153783" y="26909"/>
                  </a:lnTo>
                  <a:cubicBezTo>
                    <a:pt x="184678" y="26909"/>
                    <a:pt x="192273" y="34245"/>
                    <a:pt x="192273" y="54999"/>
                  </a:cubicBezTo>
                  <a:cubicBezTo>
                    <a:pt x="192273" y="61073"/>
                    <a:pt x="192273" y="61582"/>
                    <a:pt x="191264" y="68410"/>
                  </a:cubicBezTo>
                  <a:cubicBezTo>
                    <a:pt x="191264" y="69927"/>
                    <a:pt x="191010" y="71705"/>
                    <a:pt x="191010" y="72968"/>
                  </a:cubicBezTo>
                  <a:cubicBezTo>
                    <a:pt x="191010" y="74230"/>
                    <a:pt x="191772" y="76001"/>
                    <a:pt x="194052" y="76001"/>
                  </a:cubicBezTo>
                  <a:cubicBezTo>
                    <a:pt x="196833" y="76001"/>
                    <a:pt x="197087" y="74484"/>
                    <a:pt x="197595" y="69680"/>
                  </a:cubicBezTo>
                  <a:lnTo>
                    <a:pt x="202656" y="25891"/>
                  </a:lnTo>
                  <a:cubicBezTo>
                    <a:pt x="203418" y="19056"/>
                    <a:pt x="202155" y="19056"/>
                    <a:pt x="195824" y="19056"/>
                  </a:cubicBezTo>
                  <a:lnTo>
                    <a:pt x="67939" y="19056"/>
                  </a:lnTo>
                  <a:cubicBezTo>
                    <a:pt x="62878" y="19056"/>
                    <a:pt x="60344" y="19056"/>
                    <a:pt x="60344" y="24122"/>
                  </a:cubicBezTo>
                  <a:cubicBezTo>
                    <a:pt x="60344" y="26909"/>
                    <a:pt x="62624" y="26909"/>
                    <a:pt x="67438" y="26909"/>
                  </a:cubicBezTo>
                  <a:cubicBezTo>
                    <a:pt x="76804" y="26909"/>
                    <a:pt x="83898" y="26909"/>
                    <a:pt x="83898" y="31457"/>
                  </a:cubicBezTo>
                  <a:cubicBezTo>
                    <a:pt x="83898" y="32474"/>
                    <a:pt x="83898" y="32981"/>
                    <a:pt x="82628" y="37531"/>
                  </a:cubicBezTo>
                  <a:lnTo>
                    <a:pt x="49206" y="171422"/>
                  </a:lnTo>
                  <a:cubicBezTo>
                    <a:pt x="46672" y="181291"/>
                    <a:pt x="46164" y="183316"/>
                    <a:pt x="26160" y="183316"/>
                  </a:cubicBezTo>
                  <a:cubicBezTo>
                    <a:pt x="21855" y="183316"/>
                    <a:pt x="19066" y="183316"/>
                    <a:pt x="19066" y="188119"/>
                  </a:cubicBezTo>
                  <a:cubicBezTo>
                    <a:pt x="19066" y="191160"/>
                    <a:pt x="21346" y="191160"/>
                    <a:pt x="26160" y="191160"/>
                  </a:cubicBezTo>
                  <a:lnTo>
                    <a:pt x="157581" y="191160"/>
                  </a:lnTo>
                  <a:cubicBezTo>
                    <a:pt x="163412" y="191160"/>
                    <a:pt x="163658" y="190905"/>
                    <a:pt x="165437" y="186856"/>
                  </a:cubicBezTo>
                  <a:lnTo>
                    <a:pt x="188730" y="1321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3019E3DA-63E4-4447-AF05-8C11248CDD93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8229728" y="-14269967"/>
              <a:ext cx="254213" cy="101630"/>
            </a:xfrm>
            <a:custGeom>
              <a:avLst/>
              <a:gdLst>
                <a:gd name="connsiteX0" fmla="*/ 32365 w 254213"/>
                <a:gd name="connsiteY0" fmla="*/ 86045 h 101630"/>
                <a:gd name="connsiteX1" fmla="*/ 30593 w 254213"/>
                <a:gd name="connsiteY1" fmla="*/ 93310 h 101630"/>
                <a:gd name="connsiteX2" fmla="*/ 36623 w 254213"/>
                <a:gd name="connsiteY2" fmla="*/ 98978 h 101630"/>
                <a:gd name="connsiteX3" fmla="*/ 43534 w 254213"/>
                <a:gd name="connsiteY3" fmla="*/ 95080 h 101630"/>
                <a:gd name="connsiteX4" fmla="*/ 46728 w 254213"/>
                <a:gd name="connsiteY4" fmla="*/ 84091 h 101630"/>
                <a:gd name="connsiteX5" fmla="*/ 50628 w 254213"/>
                <a:gd name="connsiteY5" fmla="*/ 68148 h 101630"/>
                <a:gd name="connsiteX6" fmla="*/ 53639 w 254213"/>
                <a:gd name="connsiteY6" fmla="*/ 56271 h 101630"/>
                <a:gd name="connsiteX7" fmla="*/ 61091 w 254213"/>
                <a:gd name="connsiteY7" fmla="*/ 40320 h 101630"/>
                <a:gd name="connsiteX8" fmla="*/ 87688 w 254213"/>
                <a:gd name="connsiteY8" fmla="*/ 24018 h 101630"/>
                <a:gd name="connsiteX9" fmla="*/ 98150 w 254213"/>
                <a:gd name="connsiteY9" fmla="*/ 36421 h 101630"/>
                <a:gd name="connsiteX10" fmla="*/ 87688 w 254213"/>
                <a:gd name="connsiteY10" fmla="*/ 74166 h 101630"/>
                <a:gd name="connsiteX11" fmla="*/ 85027 w 254213"/>
                <a:gd name="connsiteY11" fmla="*/ 83742 h 101630"/>
                <a:gd name="connsiteX12" fmla="*/ 101868 w 254213"/>
                <a:gd name="connsiteY12" fmla="*/ 98978 h 101630"/>
                <a:gd name="connsiteX13" fmla="*/ 127409 w 254213"/>
                <a:gd name="connsiteY13" fmla="*/ 71863 h 101630"/>
                <a:gd name="connsiteX14" fmla="*/ 124564 w 254213"/>
                <a:gd name="connsiteY14" fmla="*/ 69562 h 101630"/>
                <a:gd name="connsiteX15" fmla="*/ 121196 w 254213"/>
                <a:gd name="connsiteY15" fmla="*/ 72578 h 101630"/>
                <a:gd name="connsiteX16" fmla="*/ 102400 w 254213"/>
                <a:gd name="connsiteY16" fmla="*/ 94016 h 101630"/>
                <a:gd name="connsiteX17" fmla="*/ 97967 w 254213"/>
                <a:gd name="connsiteY17" fmla="*/ 87816 h 101630"/>
                <a:gd name="connsiteX18" fmla="*/ 102051 w 254213"/>
                <a:gd name="connsiteY18" fmla="*/ 73461 h 101630"/>
                <a:gd name="connsiteX19" fmla="*/ 111449 w 254213"/>
                <a:gd name="connsiteY19" fmla="*/ 39256 h 101630"/>
                <a:gd name="connsiteX20" fmla="*/ 88395 w 254213"/>
                <a:gd name="connsiteY20" fmla="*/ 19056 h 101630"/>
                <a:gd name="connsiteX21" fmla="*/ 58429 w 254213"/>
                <a:gd name="connsiteY21" fmla="*/ 35182 h 101630"/>
                <a:gd name="connsiteX22" fmla="*/ 39459 w 254213"/>
                <a:gd name="connsiteY22" fmla="*/ 19056 h 101630"/>
                <a:gd name="connsiteX23" fmla="*/ 25453 w 254213"/>
                <a:gd name="connsiteY23" fmla="*/ 28624 h 101630"/>
                <a:gd name="connsiteX24" fmla="*/ 19066 w 254213"/>
                <a:gd name="connsiteY24" fmla="*/ 46171 h 101630"/>
                <a:gd name="connsiteX25" fmla="*/ 22077 w 254213"/>
                <a:gd name="connsiteY25" fmla="*/ 48473 h 101630"/>
                <a:gd name="connsiteX26" fmla="*/ 25985 w 254213"/>
                <a:gd name="connsiteY26" fmla="*/ 43154 h 101630"/>
                <a:gd name="connsiteX27" fmla="*/ 38926 w 254213"/>
                <a:gd name="connsiteY27" fmla="*/ 24018 h 101630"/>
                <a:gd name="connsiteX28" fmla="*/ 44773 w 254213"/>
                <a:gd name="connsiteY28" fmla="*/ 32705 h 101630"/>
                <a:gd name="connsiteX29" fmla="*/ 41937 w 254213"/>
                <a:gd name="connsiteY29" fmla="*/ 47410 h 101630"/>
                <a:gd name="connsiteX30" fmla="*/ 38037 w 254213"/>
                <a:gd name="connsiteY30" fmla="*/ 63361 h 101630"/>
                <a:gd name="connsiteX31" fmla="*/ 32365 w 254213"/>
                <a:gd name="connsiteY31" fmla="*/ 86045 h 101630"/>
                <a:gd name="connsiteX32" fmla="*/ 157561 w 254213"/>
                <a:gd name="connsiteY32" fmla="*/ 86045 h 101630"/>
                <a:gd name="connsiteX33" fmla="*/ 155789 w 254213"/>
                <a:gd name="connsiteY33" fmla="*/ 93310 h 101630"/>
                <a:gd name="connsiteX34" fmla="*/ 161819 w 254213"/>
                <a:gd name="connsiteY34" fmla="*/ 98978 h 101630"/>
                <a:gd name="connsiteX35" fmla="*/ 168730 w 254213"/>
                <a:gd name="connsiteY35" fmla="*/ 95080 h 101630"/>
                <a:gd name="connsiteX36" fmla="*/ 171924 w 254213"/>
                <a:gd name="connsiteY36" fmla="*/ 84091 h 101630"/>
                <a:gd name="connsiteX37" fmla="*/ 175825 w 254213"/>
                <a:gd name="connsiteY37" fmla="*/ 68148 h 101630"/>
                <a:gd name="connsiteX38" fmla="*/ 178835 w 254213"/>
                <a:gd name="connsiteY38" fmla="*/ 56271 h 101630"/>
                <a:gd name="connsiteX39" fmla="*/ 186287 w 254213"/>
                <a:gd name="connsiteY39" fmla="*/ 40320 h 101630"/>
                <a:gd name="connsiteX40" fmla="*/ 212884 w 254213"/>
                <a:gd name="connsiteY40" fmla="*/ 24018 h 101630"/>
                <a:gd name="connsiteX41" fmla="*/ 223346 w 254213"/>
                <a:gd name="connsiteY41" fmla="*/ 36421 h 101630"/>
                <a:gd name="connsiteX42" fmla="*/ 212884 w 254213"/>
                <a:gd name="connsiteY42" fmla="*/ 74166 h 101630"/>
                <a:gd name="connsiteX43" fmla="*/ 210223 w 254213"/>
                <a:gd name="connsiteY43" fmla="*/ 83742 h 101630"/>
                <a:gd name="connsiteX44" fmla="*/ 227064 w 254213"/>
                <a:gd name="connsiteY44" fmla="*/ 98978 h 101630"/>
                <a:gd name="connsiteX45" fmla="*/ 252605 w 254213"/>
                <a:gd name="connsiteY45" fmla="*/ 71863 h 101630"/>
                <a:gd name="connsiteX46" fmla="*/ 249761 w 254213"/>
                <a:gd name="connsiteY46" fmla="*/ 69562 h 101630"/>
                <a:gd name="connsiteX47" fmla="*/ 246393 w 254213"/>
                <a:gd name="connsiteY47" fmla="*/ 72578 h 101630"/>
                <a:gd name="connsiteX48" fmla="*/ 227597 w 254213"/>
                <a:gd name="connsiteY48" fmla="*/ 94016 h 101630"/>
                <a:gd name="connsiteX49" fmla="*/ 223164 w 254213"/>
                <a:gd name="connsiteY49" fmla="*/ 87816 h 101630"/>
                <a:gd name="connsiteX50" fmla="*/ 227247 w 254213"/>
                <a:gd name="connsiteY50" fmla="*/ 73461 h 101630"/>
                <a:gd name="connsiteX51" fmla="*/ 236645 w 254213"/>
                <a:gd name="connsiteY51" fmla="*/ 39256 h 101630"/>
                <a:gd name="connsiteX52" fmla="*/ 213591 w 254213"/>
                <a:gd name="connsiteY52" fmla="*/ 19056 h 101630"/>
                <a:gd name="connsiteX53" fmla="*/ 183626 w 254213"/>
                <a:gd name="connsiteY53" fmla="*/ 35182 h 101630"/>
                <a:gd name="connsiteX54" fmla="*/ 164655 w 254213"/>
                <a:gd name="connsiteY54" fmla="*/ 19056 h 101630"/>
                <a:gd name="connsiteX55" fmla="*/ 150649 w 254213"/>
                <a:gd name="connsiteY55" fmla="*/ 28624 h 101630"/>
                <a:gd name="connsiteX56" fmla="*/ 144262 w 254213"/>
                <a:gd name="connsiteY56" fmla="*/ 46171 h 101630"/>
                <a:gd name="connsiteX57" fmla="*/ 147273 w 254213"/>
                <a:gd name="connsiteY57" fmla="*/ 48473 h 101630"/>
                <a:gd name="connsiteX58" fmla="*/ 151181 w 254213"/>
                <a:gd name="connsiteY58" fmla="*/ 43154 h 101630"/>
                <a:gd name="connsiteX59" fmla="*/ 164123 w 254213"/>
                <a:gd name="connsiteY59" fmla="*/ 24018 h 101630"/>
                <a:gd name="connsiteX60" fmla="*/ 169970 w 254213"/>
                <a:gd name="connsiteY60" fmla="*/ 32705 h 101630"/>
                <a:gd name="connsiteX61" fmla="*/ 167133 w 254213"/>
                <a:gd name="connsiteY61" fmla="*/ 47410 h 101630"/>
                <a:gd name="connsiteX62" fmla="*/ 163233 w 254213"/>
                <a:gd name="connsiteY62" fmla="*/ 63361 h 101630"/>
                <a:gd name="connsiteX63" fmla="*/ 157561 w 254213"/>
                <a:gd name="connsiteY63" fmla="*/ 86045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4213" h="101630">
                  <a:moveTo>
                    <a:pt x="32365" y="86045"/>
                  </a:moveTo>
                  <a:cubicBezTo>
                    <a:pt x="31658" y="88348"/>
                    <a:pt x="30593" y="92778"/>
                    <a:pt x="30593" y="93310"/>
                  </a:cubicBezTo>
                  <a:cubicBezTo>
                    <a:pt x="30593" y="97207"/>
                    <a:pt x="33787" y="98978"/>
                    <a:pt x="36623" y="98978"/>
                  </a:cubicBezTo>
                  <a:cubicBezTo>
                    <a:pt x="39808" y="98978"/>
                    <a:pt x="42653" y="96676"/>
                    <a:pt x="43534" y="95080"/>
                  </a:cubicBezTo>
                  <a:cubicBezTo>
                    <a:pt x="44424" y="93484"/>
                    <a:pt x="45838" y="87816"/>
                    <a:pt x="46728" y="84091"/>
                  </a:cubicBezTo>
                  <a:cubicBezTo>
                    <a:pt x="47617" y="80724"/>
                    <a:pt x="49564" y="72578"/>
                    <a:pt x="50628" y="68148"/>
                  </a:cubicBezTo>
                  <a:cubicBezTo>
                    <a:pt x="51693" y="64242"/>
                    <a:pt x="52757" y="60343"/>
                    <a:pt x="53639" y="56271"/>
                  </a:cubicBezTo>
                  <a:cubicBezTo>
                    <a:pt x="55593" y="49005"/>
                    <a:pt x="55951" y="47583"/>
                    <a:pt x="61091" y="40320"/>
                  </a:cubicBezTo>
                  <a:cubicBezTo>
                    <a:pt x="66056" y="33228"/>
                    <a:pt x="74389" y="24018"/>
                    <a:pt x="87688" y="24018"/>
                  </a:cubicBezTo>
                  <a:cubicBezTo>
                    <a:pt x="97967" y="24018"/>
                    <a:pt x="98150" y="33054"/>
                    <a:pt x="98150" y="36421"/>
                  </a:cubicBezTo>
                  <a:cubicBezTo>
                    <a:pt x="98150" y="47051"/>
                    <a:pt x="90524" y="66727"/>
                    <a:pt x="87688" y="74166"/>
                  </a:cubicBezTo>
                  <a:cubicBezTo>
                    <a:pt x="85733" y="79129"/>
                    <a:pt x="85027" y="80724"/>
                    <a:pt x="85027" y="83742"/>
                  </a:cubicBezTo>
                  <a:cubicBezTo>
                    <a:pt x="85027" y="93135"/>
                    <a:pt x="92828" y="98978"/>
                    <a:pt x="101868" y="98978"/>
                  </a:cubicBezTo>
                  <a:cubicBezTo>
                    <a:pt x="119599" y="98978"/>
                    <a:pt x="127409" y="74525"/>
                    <a:pt x="127409" y="71863"/>
                  </a:cubicBezTo>
                  <a:cubicBezTo>
                    <a:pt x="127409" y="69562"/>
                    <a:pt x="125097" y="69562"/>
                    <a:pt x="124564" y="69562"/>
                  </a:cubicBezTo>
                  <a:cubicBezTo>
                    <a:pt x="122086" y="69562"/>
                    <a:pt x="121911" y="70626"/>
                    <a:pt x="121196" y="72578"/>
                  </a:cubicBezTo>
                  <a:cubicBezTo>
                    <a:pt x="117121" y="86751"/>
                    <a:pt x="109495" y="94016"/>
                    <a:pt x="102400" y="94016"/>
                  </a:cubicBezTo>
                  <a:cubicBezTo>
                    <a:pt x="98683" y="94016"/>
                    <a:pt x="97967" y="91539"/>
                    <a:pt x="97967" y="87816"/>
                  </a:cubicBezTo>
                  <a:cubicBezTo>
                    <a:pt x="97967" y="83742"/>
                    <a:pt x="98857" y="81439"/>
                    <a:pt x="102051" y="73461"/>
                  </a:cubicBezTo>
                  <a:cubicBezTo>
                    <a:pt x="104180" y="67966"/>
                    <a:pt x="111449" y="49181"/>
                    <a:pt x="111449" y="39256"/>
                  </a:cubicBezTo>
                  <a:cubicBezTo>
                    <a:pt x="111449" y="22066"/>
                    <a:pt x="97793" y="19056"/>
                    <a:pt x="88395" y="19056"/>
                  </a:cubicBezTo>
                  <a:cubicBezTo>
                    <a:pt x="73682" y="19056"/>
                    <a:pt x="63752" y="28092"/>
                    <a:pt x="58429" y="35182"/>
                  </a:cubicBezTo>
                  <a:cubicBezTo>
                    <a:pt x="57190" y="22954"/>
                    <a:pt x="46728" y="19056"/>
                    <a:pt x="39459" y="19056"/>
                  </a:cubicBezTo>
                  <a:cubicBezTo>
                    <a:pt x="31833" y="19056"/>
                    <a:pt x="27757" y="24550"/>
                    <a:pt x="25453" y="28624"/>
                  </a:cubicBezTo>
                  <a:cubicBezTo>
                    <a:pt x="21552" y="35182"/>
                    <a:pt x="19066" y="45282"/>
                    <a:pt x="19066" y="46171"/>
                  </a:cubicBezTo>
                  <a:cubicBezTo>
                    <a:pt x="19066" y="48473"/>
                    <a:pt x="21552" y="48473"/>
                    <a:pt x="22077" y="48473"/>
                  </a:cubicBezTo>
                  <a:cubicBezTo>
                    <a:pt x="24563" y="48473"/>
                    <a:pt x="24738" y="47942"/>
                    <a:pt x="25985" y="43154"/>
                  </a:cubicBezTo>
                  <a:cubicBezTo>
                    <a:pt x="28639" y="32705"/>
                    <a:pt x="32007" y="24018"/>
                    <a:pt x="38926" y="24018"/>
                  </a:cubicBezTo>
                  <a:cubicBezTo>
                    <a:pt x="43534" y="24018"/>
                    <a:pt x="44773" y="27917"/>
                    <a:pt x="44773" y="32705"/>
                  </a:cubicBezTo>
                  <a:cubicBezTo>
                    <a:pt x="44773" y="36072"/>
                    <a:pt x="43184" y="42621"/>
                    <a:pt x="41937" y="47410"/>
                  </a:cubicBezTo>
                  <a:cubicBezTo>
                    <a:pt x="40698" y="52197"/>
                    <a:pt x="38926" y="59462"/>
                    <a:pt x="38037" y="63361"/>
                  </a:cubicBezTo>
                  <a:lnTo>
                    <a:pt x="32365" y="86045"/>
                  </a:lnTo>
                  <a:close/>
                  <a:moveTo>
                    <a:pt x="157561" y="86045"/>
                  </a:moveTo>
                  <a:cubicBezTo>
                    <a:pt x="156854" y="88348"/>
                    <a:pt x="155789" y="92778"/>
                    <a:pt x="155789" y="93310"/>
                  </a:cubicBezTo>
                  <a:cubicBezTo>
                    <a:pt x="155789" y="97207"/>
                    <a:pt x="158983" y="98978"/>
                    <a:pt x="161819" y="98978"/>
                  </a:cubicBezTo>
                  <a:cubicBezTo>
                    <a:pt x="165004" y="98978"/>
                    <a:pt x="167849" y="96676"/>
                    <a:pt x="168730" y="95080"/>
                  </a:cubicBezTo>
                  <a:cubicBezTo>
                    <a:pt x="169620" y="93484"/>
                    <a:pt x="171034" y="87816"/>
                    <a:pt x="171924" y="84091"/>
                  </a:cubicBezTo>
                  <a:cubicBezTo>
                    <a:pt x="172814" y="80724"/>
                    <a:pt x="174760" y="72578"/>
                    <a:pt x="175825" y="68148"/>
                  </a:cubicBezTo>
                  <a:cubicBezTo>
                    <a:pt x="176889" y="64242"/>
                    <a:pt x="177953" y="60343"/>
                    <a:pt x="178835" y="56271"/>
                  </a:cubicBezTo>
                  <a:cubicBezTo>
                    <a:pt x="180790" y="49005"/>
                    <a:pt x="181147" y="47583"/>
                    <a:pt x="186287" y="40320"/>
                  </a:cubicBezTo>
                  <a:cubicBezTo>
                    <a:pt x="191252" y="33228"/>
                    <a:pt x="199586" y="24018"/>
                    <a:pt x="212884" y="24018"/>
                  </a:cubicBezTo>
                  <a:cubicBezTo>
                    <a:pt x="223164" y="24018"/>
                    <a:pt x="223346" y="33054"/>
                    <a:pt x="223346" y="36421"/>
                  </a:cubicBezTo>
                  <a:cubicBezTo>
                    <a:pt x="223346" y="47051"/>
                    <a:pt x="215720" y="66727"/>
                    <a:pt x="212884" y="74166"/>
                  </a:cubicBezTo>
                  <a:cubicBezTo>
                    <a:pt x="210930" y="79129"/>
                    <a:pt x="210223" y="80724"/>
                    <a:pt x="210223" y="83742"/>
                  </a:cubicBezTo>
                  <a:cubicBezTo>
                    <a:pt x="210223" y="93135"/>
                    <a:pt x="218024" y="98978"/>
                    <a:pt x="227064" y="98978"/>
                  </a:cubicBezTo>
                  <a:cubicBezTo>
                    <a:pt x="244796" y="98978"/>
                    <a:pt x="252605" y="74525"/>
                    <a:pt x="252605" y="71863"/>
                  </a:cubicBezTo>
                  <a:cubicBezTo>
                    <a:pt x="252605" y="69562"/>
                    <a:pt x="250293" y="69562"/>
                    <a:pt x="249761" y="69562"/>
                  </a:cubicBezTo>
                  <a:cubicBezTo>
                    <a:pt x="247282" y="69562"/>
                    <a:pt x="247108" y="70626"/>
                    <a:pt x="246393" y="72578"/>
                  </a:cubicBezTo>
                  <a:cubicBezTo>
                    <a:pt x="242317" y="86751"/>
                    <a:pt x="234690" y="94016"/>
                    <a:pt x="227597" y="94016"/>
                  </a:cubicBezTo>
                  <a:cubicBezTo>
                    <a:pt x="223879" y="94016"/>
                    <a:pt x="223164" y="91539"/>
                    <a:pt x="223164" y="87816"/>
                  </a:cubicBezTo>
                  <a:cubicBezTo>
                    <a:pt x="223164" y="83742"/>
                    <a:pt x="224054" y="81439"/>
                    <a:pt x="227247" y="73461"/>
                  </a:cubicBezTo>
                  <a:cubicBezTo>
                    <a:pt x="229376" y="67966"/>
                    <a:pt x="236645" y="49181"/>
                    <a:pt x="236645" y="39256"/>
                  </a:cubicBezTo>
                  <a:cubicBezTo>
                    <a:pt x="236645" y="22066"/>
                    <a:pt x="222989" y="19056"/>
                    <a:pt x="213591" y="19056"/>
                  </a:cubicBezTo>
                  <a:cubicBezTo>
                    <a:pt x="198878" y="19056"/>
                    <a:pt x="188948" y="28092"/>
                    <a:pt x="183626" y="35182"/>
                  </a:cubicBezTo>
                  <a:cubicBezTo>
                    <a:pt x="182386" y="22954"/>
                    <a:pt x="171924" y="19056"/>
                    <a:pt x="164655" y="19056"/>
                  </a:cubicBezTo>
                  <a:cubicBezTo>
                    <a:pt x="157028" y="19056"/>
                    <a:pt x="152953" y="24550"/>
                    <a:pt x="150649" y="28624"/>
                  </a:cubicBezTo>
                  <a:cubicBezTo>
                    <a:pt x="146749" y="35182"/>
                    <a:pt x="144262" y="45282"/>
                    <a:pt x="144262" y="46171"/>
                  </a:cubicBezTo>
                  <a:cubicBezTo>
                    <a:pt x="144262" y="48473"/>
                    <a:pt x="146749" y="48473"/>
                    <a:pt x="147273" y="48473"/>
                  </a:cubicBezTo>
                  <a:cubicBezTo>
                    <a:pt x="149760" y="48473"/>
                    <a:pt x="149934" y="47942"/>
                    <a:pt x="151181" y="43154"/>
                  </a:cubicBezTo>
                  <a:cubicBezTo>
                    <a:pt x="153835" y="32705"/>
                    <a:pt x="157203" y="24018"/>
                    <a:pt x="164123" y="24018"/>
                  </a:cubicBezTo>
                  <a:cubicBezTo>
                    <a:pt x="168730" y="24018"/>
                    <a:pt x="169970" y="27917"/>
                    <a:pt x="169970" y="32705"/>
                  </a:cubicBezTo>
                  <a:cubicBezTo>
                    <a:pt x="169970" y="36072"/>
                    <a:pt x="168381" y="42621"/>
                    <a:pt x="167133" y="47410"/>
                  </a:cubicBezTo>
                  <a:cubicBezTo>
                    <a:pt x="165894" y="52197"/>
                    <a:pt x="164123" y="59462"/>
                    <a:pt x="163233" y="63361"/>
                  </a:cubicBezTo>
                  <a:lnTo>
                    <a:pt x="157561" y="8604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08A70F33-E525-4657-BB0C-4AAF67E54E6B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8647222" y="-14746167"/>
              <a:ext cx="152528" cy="635189"/>
            </a:xfrm>
            <a:custGeom>
              <a:avLst/>
              <a:gdLst>
                <a:gd name="connsiteX0" fmla="*/ 143654 w 152528"/>
                <a:gd name="connsiteY0" fmla="*/ 322763 h 635188"/>
                <a:gd name="connsiteX1" fmla="*/ 56539 w 152528"/>
                <a:gd name="connsiteY1" fmla="*/ 47400 h 635188"/>
                <a:gd name="connsiteX2" fmla="*/ 31475 w 152528"/>
                <a:gd name="connsiteY2" fmla="*/ 22087 h 635188"/>
                <a:gd name="connsiteX3" fmla="*/ 24380 w 152528"/>
                <a:gd name="connsiteY3" fmla="*/ 19056 h 635188"/>
                <a:gd name="connsiteX4" fmla="*/ 19066 w 152528"/>
                <a:gd name="connsiteY4" fmla="*/ 21588 h 635188"/>
                <a:gd name="connsiteX5" fmla="*/ 20583 w 152528"/>
                <a:gd name="connsiteY5" fmla="*/ 24113 h 635188"/>
                <a:gd name="connsiteX6" fmla="*/ 63378 w 152528"/>
                <a:gd name="connsiteY6" fmla="*/ 77516 h 635188"/>
                <a:gd name="connsiteX7" fmla="*/ 122633 w 152528"/>
                <a:gd name="connsiteY7" fmla="*/ 322509 h 635188"/>
                <a:gd name="connsiteX8" fmla="*/ 71736 w 152528"/>
                <a:gd name="connsiteY8" fmla="*/ 553838 h 635188"/>
                <a:gd name="connsiteX9" fmla="*/ 20075 w 152528"/>
                <a:gd name="connsiteY9" fmla="*/ 621412 h 635188"/>
                <a:gd name="connsiteX10" fmla="*/ 19066 w 152528"/>
                <a:gd name="connsiteY10" fmla="*/ 623682 h 635188"/>
                <a:gd name="connsiteX11" fmla="*/ 24380 w 152528"/>
                <a:gd name="connsiteY11" fmla="*/ 626216 h 635188"/>
                <a:gd name="connsiteX12" fmla="*/ 32229 w 152528"/>
                <a:gd name="connsiteY12" fmla="*/ 622420 h 635188"/>
                <a:gd name="connsiteX13" fmla="*/ 143654 w 152528"/>
                <a:gd name="connsiteY13" fmla="*/ 322763 h 63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528" h="635188">
                  <a:moveTo>
                    <a:pt x="143654" y="322763"/>
                  </a:moveTo>
                  <a:cubicBezTo>
                    <a:pt x="143654" y="223299"/>
                    <a:pt x="120862" y="123076"/>
                    <a:pt x="56539" y="47400"/>
                  </a:cubicBezTo>
                  <a:cubicBezTo>
                    <a:pt x="51478" y="41580"/>
                    <a:pt x="41850" y="31203"/>
                    <a:pt x="31475" y="22087"/>
                  </a:cubicBezTo>
                  <a:cubicBezTo>
                    <a:pt x="28432" y="19056"/>
                    <a:pt x="27923" y="19056"/>
                    <a:pt x="24380" y="19056"/>
                  </a:cubicBezTo>
                  <a:cubicBezTo>
                    <a:pt x="21345" y="19056"/>
                    <a:pt x="19066" y="19056"/>
                    <a:pt x="19066" y="21588"/>
                  </a:cubicBezTo>
                  <a:cubicBezTo>
                    <a:pt x="19066" y="22596"/>
                    <a:pt x="20075" y="23612"/>
                    <a:pt x="20583" y="24113"/>
                  </a:cubicBezTo>
                  <a:cubicBezTo>
                    <a:pt x="29449" y="33228"/>
                    <a:pt x="46410" y="50187"/>
                    <a:pt x="63378" y="77516"/>
                  </a:cubicBezTo>
                  <a:cubicBezTo>
                    <a:pt x="104148" y="142814"/>
                    <a:pt x="122633" y="225070"/>
                    <a:pt x="122633" y="322509"/>
                  </a:cubicBezTo>
                  <a:cubicBezTo>
                    <a:pt x="122633" y="390594"/>
                    <a:pt x="113514" y="478415"/>
                    <a:pt x="71736" y="553838"/>
                  </a:cubicBezTo>
                  <a:cubicBezTo>
                    <a:pt x="51733" y="589772"/>
                    <a:pt x="30712" y="610781"/>
                    <a:pt x="20075" y="621412"/>
                  </a:cubicBezTo>
                  <a:cubicBezTo>
                    <a:pt x="19566" y="622165"/>
                    <a:pt x="19066" y="622928"/>
                    <a:pt x="19066" y="623682"/>
                  </a:cubicBezTo>
                  <a:cubicBezTo>
                    <a:pt x="19066" y="626216"/>
                    <a:pt x="21345" y="626216"/>
                    <a:pt x="24380" y="626216"/>
                  </a:cubicBezTo>
                  <a:cubicBezTo>
                    <a:pt x="27923" y="626216"/>
                    <a:pt x="28432" y="626216"/>
                    <a:pt x="32229" y="622420"/>
                  </a:cubicBezTo>
                  <a:cubicBezTo>
                    <a:pt x="117065" y="545229"/>
                    <a:pt x="143654" y="429315"/>
                    <a:pt x="143654" y="32276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4637F6C1-2BE6-4B28-9632-953ABB97B0A8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8909316" y="-14508451"/>
              <a:ext cx="254213" cy="152445"/>
            </a:xfrm>
            <a:custGeom>
              <a:avLst/>
              <a:gdLst>
                <a:gd name="connsiteX0" fmla="*/ 46672 w 254213"/>
                <a:gd name="connsiteY0" fmla="*/ 80058 h 152445"/>
                <a:gd name="connsiteX1" fmla="*/ 69456 w 254213"/>
                <a:gd name="connsiteY1" fmla="*/ 55754 h 152445"/>
                <a:gd name="connsiteX2" fmla="*/ 82882 w 254213"/>
                <a:gd name="connsiteY2" fmla="*/ 22097 h 152445"/>
                <a:gd name="connsiteX3" fmla="*/ 77813 w 254213"/>
                <a:gd name="connsiteY3" fmla="*/ 19056 h 152445"/>
                <a:gd name="connsiteX4" fmla="*/ 72244 w 254213"/>
                <a:gd name="connsiteY4" fmla="*/ 24122 h 152445"/>
                <a:gd name="connsiteX5" fmla="*/ 22863 w 254213"/>
                <a:gd name="connsiteY5" fmla="*/ 81829 h 152445"/>
                <a:gd name="connsiteX6" fmla="*/ 19066 w 254213"/>
                <a:gd name="connsiteY6" fmla="*/ 85116 h 152445"/>
                <a:gd name="connsiteX7" fmla="*/ 22863 w 254213"/>
                <a:gd name="connsiteY7" fmla="*/ 88402 h 152445"/>
                <a:gd name="connsiteX8" fmla="*/ 72498 w 254213"/>
                <a:gd name="connsiteY8" fmla="*/ 147373 h 152445"/>
                <a:gd name="connsiteX9" fmla="*/ 77813 w 254213"/>
                <a:gd name="connsiteY9" fmla="*/ 151175 h 152445"/>
                <a:gd name="connsiteX10" fmla="*/ 82882 w 254213"/>
                <a:gd name="connsiteY10" fmla="*/ 148134 h 152445"/>
                <a:gd name="connsiteX11" fmla="*/ 69964 w 254213"/>
                <a:gd name="connsiteY11" fmla="*/ 114731 h 152445"/>
                <a:gd name="connsiteX12" fmla="*/ 46672 w 254213"/>
                <a:gd name="connsiteY12" fmla="*/ 90181 h 152445"/>
                <a:gd name="connsiteX13" fmla="*/ 216081 w 254213"/>
                <a:gd name="connsiteY13" fmla="*/ 90181 h 152445"/>
                <a:gd name="connsiteX14" fmla="*/ 193289 w 254213"/>
                <a:gd name="connsiteY14" fmla="*/ 114477 h 152445"/>
                <a:gd name="connsiteX15" fmla="*/ 179864 w 254213"/>
                <a:gd name="connsiteY15" fmla="*/ 148134 h 152445"/>
                <a:gd name="connsiteX16" fmla="*/ 184932 w 254213"/>
                <a:gd name="connsiteY16" fmla="*/ 151175 h 152445"/>
                <a:gd name="connsiteX17" fmla="*/ 190501 w 254213"/>
                <a:gd name="connsiteY17" fmla="*/ 146109 h 152445"/>
                <a:gd name="connsiteX18" fmla="*/ 239881 w 254213"/>
                <a:gd name="connsiteY18" fmla="*/ 88402 h 152445"/>
                <a:gd name="connsiteX19" fmla="*/ 243679 w 254213"/>
                <a:gd name="connsiteY19" fmla="*/ 85116 h 152445"/>
                <a:gd name="connsiteX20" fmla="*/ 241653 w 254213"/>
                <a:gd name="connsiteY20" fmla="*/ 82329 h 152445"/>
                <a:gd name="connsiteX21" fmla="*/ 190247 w 254213"/>
                <a:gd name="connsiteY21" fmla="*/ 22860 h 152445"/>
                <a:gd name="connsiteX22" fmla="*/ 184932 w 254213"/>
                <a:gd name="connsiteY22" fmla="*/ 19056 h 152445"/>
                <a:gd name="connsiteX23" fmla="*/ 179864 w 254213"/>
                <a:gd name="connsiteY23" fmla="*/ 22097 h 152445"/>
                <a:gd name="connsiteX24" fmla="*/ 192781 w 254213"/>
                <a:gd name="connsiteY24" fmla="*/ 55508 h 152445"/>
                <a:gd name="connsiteX25" fmla="*/ 216081 w 254213"/>
                <a:gd name="connsiteY25" fmla="*/ 80058 h 152445"/>
                <a:gd name="connsiteX26" fmla="*/ 46672 w 254213"/>
                <a:gd name="connsiteY26" fmla="*/ 8005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4213" h="152445">
                  <a:moveTo>
                    <a:pt x="46672" y="80058"/>
                  </a:moveTo>
                  <a:cubicBezTo>
                    <a:pt x="60598" y="69426"/>
                    <a:pt x="67430" y="59050"/>
                    <a:pt x="69456" y="55754"/>
                  </a:cubicBezTo>
                  <a:cubicBezTo>
                    <a:pt x="80855" y="38294"/>
                    <a:pt x="82882" y="22351"/>
                    <a:pt x="82882" y="22097"/>
                  </a:cubicBezTo>
                  <a:cubicBezTo>
                    <a:pt x="82882" y="19056"/>
                    <a:pt x="79839" y="19056"/>
                    <a:pt x="77813" y="19056"/>
                  </a:cubicBezTo>
                  <a:cubicBezTo>
                    <a:pt x="73507" y="19056"/>
                    <a:pt x="73253" y="19564"/>
                    <a:pt x="72244" y="24122"/>
                  </a:cubicBezTo>
                  <a:cubicBezTo>
                    <a:pt x="66421" y="48926"/>
                    <a:pt x="51478" y="69927"/>
                    <a:pt x="22863" y="81829"/>
                  </a:cubicBezTo>
                  <a:cubicBezTo>
                    <a:pt x="20082" y="82837"/>
                    <a:pt x="19066" y="83345"/>
                    <a:pt x="19066" y="85116"/>
                  </a:cubicBezTo>
                  <a:cubicBezTo>
                    <a:pt x="19066" y="86886"/>
                    <a:pt x="20329" y="87394"/>
                    <a:pt x="22863" y="88402"/>
                  </a:cubicBezTo>
                  <a:cubicBezTo>
                    <a:pt x="49198" y="99289"/>
                    <a:pt x="66167" y="119027"/>
                    <a:pt x="72498" y="147373"/>
                  </a:cubicBezTo>
                  <a:cubicBezTo>
                    <a:pt x="73253" y="150414"/>
                    <a:pt x="73507" y="151175"/>
                    <a:pt x="77813" y="151175"/>
                  </a:cubicBezTo>
                  <a:cubicBezTo>
                    <a:pt x="79839" y="151175"/>
                    <a:pt x="82882" y="151175"/>
                    <a:pt x="82882" y="148134"/>
                  </a:cubicBezTo>
                  <a:cubicBezTo>
                    <a:pt x="82882" y="147626"/>
                    <a:pt x="80602" y="131682"/>
                    <a:pt x="69964" y="114731"/>
                  </a:cubicBezTo>
                  <a:cubicBezTo>
                    <a:pt x="64903" y="107132"/>
                    <a:pt x="57555" y="98281"/>
                    <a:pt x="46672" y="90181"/>
                  </a:cubicBezTo>
                  <a:lnTo>
                    <a:pt x="216081" y="90181"/>
                  </a:lnTo>
                  <a:cubicBezTo>
                    <a:pt x="202147" y="100805"/>
                    <a:pt x="195315" y="111183"/>
                    <a:pt x="193289" y="114477"/>
                  </a:cubicBezTo>
                  <a:cubicBezTo>
                    <a:pt x="181889" y="131937"/>
                    <a:pt x="179864" y="147880"/>
                    <a:pt x="179864" y="148134"/>
                  </a:cubicBezTo>
                  <a:cubicBezTo>
                    <a:pt x="179864" y="151175"/>
                    <a:pt x="182906" y="151175"/>
                    <a:pt x="184932" y="151175"/>
                  </a:cubicBezTo>
                  <a:cubicBezTo>
                    <a:pt x="189238" y="151175"/>
                    <a:pt x="189492" y="150667"/>
                    <a:pt x="190501" y="146109"/>
                  </a:cubicBezTo>
                  <a:cubicBezTo>
                    <a:pt x="196324" y="121306"/>
                    <a:pt x="211267" y="100050"/>
                    <a:pt x="239881" y="88402"/>
                  </a:cubicBezTo>
                  <a:cubicBezTo>
                    <a:pt x="242916" y="87394"/>
                    <a:pt x="243679" y="86886"/>
                    <a:pt x="243679" y="85116"/>
                  </a:cubicBezTo>
                  <a:cubicBezTo>
                    <a:pt x="243679" y="83345"/>
                    <a:pt x="242161" y="82582"/>
                    <a:pt x="241653" y="82329"/>
                  </a:cubicBezTo>
                  <a:cubicBezTo>
                    <a:pt x="230507" y="78025"/>
                    <a:pt x="199867" y="65377"/>
                    <a:pt x="190247" y="22860"/>
                  </a:cubicBezTo>
                  <a:cubicBezTo>
                    <a:pt x="189492" y="19819"/>
                    <a:pt x="189238" y="19056"/>
                    <a:pt x="184932" y="19056"/>
                  </a:cubicBezTo>
                  <a:cubicBezTo>
                    <a:pt x="182906" y="19056"/>
                    <a:pt x="179864" y="19056"/>
                    <a:pt x="179864" y="22097"/>
                  </a:cubicBezTo>
                  <a:cubicBezTo>
                    <a:pt x="179864" y="22605"/>
                    <a:pt x="182143" y="38549"/>
                    <a:pt x="192781" y="55508"/>
                  </a:cubicBezTo>
                  <a:cubicBezTo>
                    <a:pt x="197841" y="63099"/>
                    <a:pt x="205190" y="71952"/>
                    <a:pt x="216081" y="80058"/>
                  </a:cubicBezTo>
                  <a:lnTo>
                    <a:pt x="46672" y="8005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B1A7F6B4-89D7-418F-B1F7-B3008E2FC7C1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9271419" y="-14746167"/>
              <a:ext cx="152528" cy="635189"/>
            </a:xfrm>
            <a:custGeom>
              <a:avLst/>
              <a:gdLst>
                <a:gd name="connsiteX0" fmla="*/ 143654 w 152528"/>
                <a:gd name="connsiteY0" fmla="*/ 623682 h 635188"/>
                <a:gd name="connsiteX1" fmla="*/ 142646 w 152528"/>
                <a:gd name="connsiteY1" fmla="*/ 621412 h 635188"/>
                <a:gd name="connsiteX2" fmla="*/ 99342 w 152528"/>
                <a:gd name="connsiteY2" fmla="*/ 567756 h 635188"/>
                <a:gd name="connsiteX3" fmla="*/ 40086 w 152528"/>
                <a:gd name="connsiteY3" fmla="*/ 322763 h 635188"/>
                <a:gd name="connsiteX4" fmla="*/ 90985 w 152528"/>
                <a:gd name="connsiteY4" fmla="*/ 91434 h 635188"/>
                <a:gd name="connsiteX5" fmla="*/ 142900 w 152528"/>
                <a:gd name="connsiteY5" fmla="*/ 23612 h 635188"/>
                <a:gd name="connsiteX6" fmla="*/ 143654 w 152528"/>
                <a:gd name="connsiteY6" fmla="*/ 21588 h 635188"/>
                <a:gd name="connsiteX7" fmla="*/ 138340 w 152528"/>
                <a:gd name="connsiteY7" fmla="*/ 19056 h 635188"/>
                <a:gd name="connsiteX8" fmla="*/ 130492 w 152528"/>
                <a:gd name="connsiteY8" fmla="*/ 22850 h 635188"/>
                <a:gd name="connsiteX9" fmla="*/ 19066 w 152528"/>
                <a:gd name="connsiteY9" fmla="*/ 322509 h 635188"/>
                <a:gd name="connsiteX10" fmla="*/ 106174 w 152528"/>
                <a:gd name="connsiteY10" fmla="*/ 597871 h 635188"/>
                <a:gd name="connsiteX11" fmla="*/ 131246 w 152528"/>
                <a:gd name="connsiteY11" fmla="*/ 623183 h 635188"/>
                <a:gd name="connsiteX12" fmla="*/ 138340 w 152528"/>
                <a:gd name="connsiteY12" fmla="*/ 626216 h 635188"/>
                <a:gd name="connsiteX13" fmla="*/ 143654 w 152528"/>
                <a:gd name="connsiteY13" fmla="*/ 623682 h 63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528" h="635188">
                  <a:moveTo>
                    <a:pt x="143654" y="623682"/>
                  </a:moveTo>
                  <a:cubicBezTo>
                    <a:pt x="143654" y="622674"/>
                    <a:pt x="143146" y="622165"/>
                    <a:pt x="142646" y="621412"/>
                  </a:cubicBezTo>
                  <a:cubicBezTo>
                    <a:pt x="133271" y="612044"/>
                    <a:pt x="116311" y="595091"/>
                    <a:pt x="99342" y="567756"/>
                  </a:cubicBezTo>
                  <a:cubicBezTo>
                    <a:pt x="58573" y="502458"/>
                    <a:pt x="40086" y="420201"/>
                    <a:pt x="40086" y="322763"/>
                  </a:cubicBezTo>
                  <a:cubicBezTo>
                    <a:pt x="40086" y="254679"/>
                    <a:pt x="49199" y="166855"/>
                    <a:pt x="90985" y="91434"/>
                  </a:cubicBezTo>
                  <a:cubicBezTo>
                    <a:pt x="110988" y="55498"/>
                    <a:pt x="131755" y="34745"/>
                    <a:pt x="142900" y="23612"/>
                  </a:cubicBezTo>
                  <a:cubicBezTo>
                    <a:pt x="143654" y="22850"/>
                    <a:pt x="143654" y="22342"/>
                    <a:pt x="143654" y="21588"/>
                  </a:cubicBezTo>
                  <a:cubicBezTo>
                    <a:pt x="143654" y="19056"/>
                    <a:pt x="141883" y="19056"/>
                    <a:pt x="138340" y="19056"/>
                  </a:cubicBezTo>
                  <a:cubicBezTo>
                    <a:pt x="134789" y="19056"/>
                    <a:pt x="134288" y="19056"/>
                    <a:pt x="130492" y="22850"/>
                  </a:cubicBezTo>
                  <a:cubicBezTo>
                    <a:pt x="45655" y="100042"/>
                    <a:pt x="19066" y="215955"/>
                    <a:pt x="19066" y="322509"/>
                  </a:cubicBezTo>
                  <a:cubicBezTo>
                    <a:pt x="19066" y="421972"/>
                    <a:pt x="41858" y="522194"/>
                    <a:pt x="106174" y="597871"/>
                  </a:cubicBezTo>
                  <a:cubicBezTo>
                    <a:pt x="111242" y="603690"/>
                    <a:pt x="120863" y="614069"/>
                    <a:pt x="131246" y="623183"/>
                  </a:cubicBezTo>
                  <a:cubicBezTo>
                    <a:pt x="134288" y="626216"/>
                    <a:pt x="134789" y="626216"/>
                    <a:pt x="138340" y="626216"/>
                  </a:cubicBezTo>
                  <a:cubicBezTo>
                    <a:pt x="141883" y="626216"/>
                    <a:pt x="143654" y="626216"/>
                    <a:pt x="143654" y="62368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3439A766-BE64-44EB-80E2-7FAB742E0A81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9568685" y="-14705649"/>
              <a:ext cx="203371" cy="203260"/>
            </a:xfrm>
            <a:custGeom>
              <a:avLst/>
              <a:gdLst>
                <a:gd name="connsiteX0" fmla="*/ 188729 w 203370"/>
                <a:gd name="connsiteY0" fmla="*/ 132191 h 203260"/>
                <a:gd name="connsiteX1" fmla="*/ 190001 w 203370"/>
                <a:gd name="connsiteY1" fmla="*/ 128649 h 203260"/>
                <a:gd name="connsiteX2" fmla="*/ 186958 w 203370"/>
                <a:gd name="connsiteY2" fmla="*/ 125862 h 203260"/>
                <a:gd name="connsiteX3" fmla="*/ 183669 w 203370"/>
                <a:gd name="connsiteY3" fmla="*/ 128903 h 203260"/>
                <a:gd name="connsiteX4" fmla="*/ 114531 w 203370"/>
                <a:gd name="connsiteY4" fmla="*/ 183315 h 203260"/>
                <a:gd name="connsiteX5" fmla="*/ 77567 w 203370"/>
                <a:gd name="connsiteY5" fmla="*/ 183315 h 203260"/>
                <a:gd name="connsiteX6" fmla="*/ 71990 w 203370"/>
                <a:gd name="connsiteY6" fmla="*/ 183062 h 203260"/>
                <a:gd name="connsiteX7" fmla="*/ 68701 w 203370"/>
                <a:gd name="connsiteY7" fmla="*/ 180528 h 203260"/>
                <a:gd name="connsiteX8" fmla="*/ 69964 w 203370"/>
                <a:gd name="connsiteY8" fmla="*/ 174708 h 203260"/>
                <a:gd name="connsiteX9" fmla="*/ 87187 w 203370"/>
                <a:gd name="connsiteY9" fmla="*/ 105616 h 203260"/>
                <a:gd name="connsiteX10" fmla="*/ 112259 w 203370"/>
                <a:gd name="connsiteY10" fmla="*/ 105616 h 203260"/>
                <a:gd name="connsiteX11" fmla="*/ 133779 w 203370"/>
                <a:gd name="connsiteY11" fmla="*/ 117256 h 203260"/>
                <a:gd name="connsiteX12" fmla="*/ 132008 w 203370"/>
                <a:gd name="connsiteY12" fmla="*/ 129657 h 203260"/>
                <a:gd name="connsiteX13" fmla="*/ 131246 w 203370"/>
                <a:gd name="connsiteY13" fmla="*/ 132445 h 203260"/>
                <a:gd name="connsiteX14" fmla="*/ 134542 w 203370"/>
                <a:gd name="connsiteY14" fmla="*/ 135224 h 203260"/>
                <a:gd name="connsiteX15" fmla="*/ 138340 w 203370"/>
                <a:gd name="connsiteY15" fmla="*/ 130166 h 203260"/>
                <a:gd name="connsiteX16" fmla="*/ 152774 w 203370"/>
                <a:gd name="connsiteY16" fmla="*/ 70942 h 203260"/>
                <a:gd name="connsiteX17" fmla="*/ 149731 w 203370"/>
                <a:gd name="connsiteY17" fmla="*/ 68156 h 203260"/>
                <a:gd name="connsiteX18" fmla="*/ 146188 w 203370"/>
                <a:gd name="connsiteY18" fmla="*/ 72713 h 203260"/>
                <a:gd name="connsiteX19" fmla="*/ 113014 w 203370"/>
                <a:gd name="connsiteY19" fmla="*/ 97772 h 203260"/>
                <a:gd name="connsiteX20" fmla="*/ 89213 w 203370"/>
                <a:gd name="connsiteY20" fmla="*/ 97772 h 203260"/>
                <a:gd name="connsiteX21" fmla="*/ 104402 w 203370"/>
                <a:gd name="connsiteY21" fmla="*/ 36778 h 203260"/>
                <a:gd name="connsiteX22" fmla="*/ 118082 w 203370"/>
                <a:gd name="connsiteY22" fmla="*/ 26909 h 203260"/>
                <a:gd name="connsiteX23" fmla="*/ 153783 w 203370"/>
                <a:gd name="connsiteY23" fmla="*/ 26909 h 203260"/>
                <a:gd name="connsiteX24" fmla="*/ 192273 w 203370"/>
                <a:gd name="connsiteY24" fmla="*/ 54999 h 203260"/>
                <a:gd name="connsiteX25" fmla="*/ 191264 w 203370"/>
                <a:gd name="connsiteY25" fmla="*/ 68410 h 203260"/>
                <a:gd name="connsiteX26" fmla="*/ 191009 w 203370"/>
                <a:gd name="connsiteY26" fmla="*/ 72968 h 203260"/>
                <a:gd name="connsiteX27" fmla="*/ 194052 w 203370"/>
                <a:gd name="connsiteY27" fmla="*/ 75999 h 203260"/>
                <a:gd name="connsiteX28" fmla="*/ 197595 w 203370"/>
                <a:gd name="connsiteY28" fmla="*/ 69680 h 203260"/>
                <a:gd name="connsiteX29" fmla="*/ 202655 w 203370"/>
                <a:gd name="connsiteY29" fmla="*/ 25891 h 203260"/>
                <a:gd name="connsiteX30" fmla="*/ 195824 w 203370"/>
                <a:gd name="connsiteY30" fmla="*/ 19056 h 203260"/>
                <a:gd name="connsiteX31" fmla="*/ 67938 w 203370"/>
                <a:gd name="connsiteY31" fmla="*/ 19056 h 203260"/>
                <a:gd name="connsiteX32" fmla="*/ 60344 w 203370"/>
                <a:gd name="connsiteY32" fmla="*/ 24120 h 203260"/>
                <a:gd name="connsiteX33" fmla="*/ 67438 w 203370"/>
                <a:gd name="connsiteY33" fmla="*/ 26909 h 203260"/>
                <a:gd name="connsiteX34" fmla="*/ 83898 w 203370"/>
                <a:gd name="connsiteY34" fmla="*/ 31457 h 203260"/>
                <a:gd name="connsiteX35" fmla="*/ 82627 w 203370"/>
                <a:gd name="connsiteY35" fmla="*/ 37531 h 203260"/>
                <a:gd name="connsiteX36" fmla="*/ 49206 w 203370"/>
                <a:gd name="connsiteY36" fmla="*/ 171422 h 203260"/>
                <a:gd name="connsiteX37" fmla="*/ 26160 w 203370"/>
                <a:gd name="connsiteY37" fmla="*/ 183315 h 203260"/>
                <a:gd name="connsiteX38" fmla="*/ 19066 w 203370"/>
                <a:gd name="connsiteY38" fmla="*/ 188119 h 203260"/>
                <a:gd name="connsiteX39" fmla="*/ 26160 w 203370"/>
                <a:gd name="connsiteY39" fmla="*/ 191160 h 203260"/>
                <a:gd name="connsiteX40" fmla="*/ 157580 w 203370"/>
                <a:gd name="connsiteY40" fmla="*/ 191160 h 203260"/>
                <a:gd name="connsiteX41" fmla="*/ 165437 w 203370"/>
                <a:gd name="connsiteY41" fmla="*/ 186856 h 203260"/>
                <a:gd name="connsiteX42" fmla="*/ 188729 w 203370"/>
                <a:gd name="connsiteY42" fmla="*/ 13219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370" h="203260">
                  <a:moveTo>
                    <a:pt x="188729" y="132191"/>
                  </a:moveTo>
                  <a:cubicBezTo>
                    <a:pt x="189238" y="130929"/>
                    <a:pt x="190001" y="129150"/>
                    <a:pt x="190001" y="128649"/>
                  </a:cubicBezTo>
                  <a:cubicBezTo>
                    <a:pt x="190001" y="128395"/>
                    <a:pt x="190001" y="125862"/>
                    <a:pt x="186958" y="125862"/>
                  </a:cubicBezTo>
                  <a:cubicBezTo>
                    <a:pt x="184678" y="125862"/>
                    <a:pt x="184170" y="127379"/>
                    <a:pt x="183669" y="128903"/>
                  </a:cubicBezTo>
                  <a:cubicBezTo>
                    <a:pt x="167208" y="166356"/>
                    <a:pt x="157835" y="183315"/>
                    <a:pt x="114531" y="183315"/>
                  </a:cubicBezTo>
                  <a:lnTo>
                    <a:pt x="77567" y="183315"/>
                  </a:lnTo>
                  <a:cubicBezTo>
                    <a:pt x="74016" y="183315"/>
                    <a:pt x="73515" y="183315"/>
                    <a:pt x="71990" y="183062"/>
                  </a:cubicBezTo>
                  <a:cubicBezTo>
                    <a:pt x="69463" y="182807"/>
                    <a:pt x="68701" y="182553"/>
                    <a:pt x="68701" y="180528"/>
                  </a:cubicBezTo>
                  <a:cubicBezTo>
                    <a:pt x="68701" y="179774"/>
                    <a:pt x="68701" y="179266"/>
                    <a:pt x="69964" y="174708"/>
                  </a:cubicBezTo>
                  <a:lnTo>
                    <a:pt x="87187" y="105616"/>
                  </a:lnTo>
                  <a:lnTo>
                    <a:pt x="112259" y="105616"/>
                  </a:lnTo>
                  <a:cubicBezTo>
                    <a:pt x="133779" y="105616"/>
                    <a:pt x="133779" y="110927"/>
                    <a:pt x="133779" y="117256"/>
                  </a:cubicBezTo>
                  <a:cubicBezTo>
                    <a:pt x="133779" y="119027"/>
                    <a:pt x="133779" y="122068"/>
                    <a:pt x="132008" y="129657"/>
                  </a:cubicBezTo>
                  <a:cubicBezTo>
                    <a:pt x="131499" y="130929"/>
                    <a:pt x="131246" y="131682"/>
                    <a:pt x="131246" y="132445"/>
                  </a:cubicBezTo>
                  <a:cubicBezTo>
                    <a:pt x="131246" y="133708"/>
                    <a:pt x="132262" y="135224"/>
                    <a:pt x="134542" y="135224"/>
                  </a:cubicBezTo>
                  <a:cubicBezTo>
                    <a:pt x="136568" y="135224"/>
                    <a:pt x="137323" y="133960"/>
                    <a:pt x="138340" y="130166"/>
                  </a:cubicBezTo>
                  <a:lnTo>
                    <a:pt x="152774" y="70942"/>
                  </a:lnTo>
                  <a:cubicBezTo>
                    <a:pt x="152774" y="69426"/>
                    <a:pt x="151503" y="68156"/>
                    <a:pt x="149731" y="68156"/>
                  </a:cubicBezTo>
                  <a:cubicBezTo>
                    <a:pt x="147451" y="68156"/>
                    <a:pt x="146951" y="69680"/>
                    <a:pt x="146188" y="72713"/>
                  </a:cubicBezTo>
                  <a:cubicBezTo>
                    <a:pt x="140874" y="91952"/>
                    <a:pt x="136314" y="97772"/>
                    <a:pt x="113014" y="97772"/>
                  </a:cubicBezTo>
                  <a:lnTo>
                    <a:pt x="89213" y="97772"/>
                  </a:lnTo>
                  <a:lnTo>
                    <a:pt x="104402" y="36778"/>
                  </a:lnTo>
                  <a:cubicBezTo>
                    <a:pt x="106682" y="27917"/>
                    <a:pt x="106936" y="26909"/>
                    <a:pt x="118082" y="26909"/>
                  </a:cubicBezTo>
                  <a:lnTo>
                    <a:pt x="153783" y="26909"/>
                  </a:lnTo>
                  <a:cubicBezTo>
                    <a:pt x="184678" y="26909"/>
                    <a:pt x="192273" y="34244"/>
                    <a:pt x="192273" y="54999"/>
                  </a:cubicBezTo>
                  <a:cubicBezTo>
                    <a:pt x="192273" y="61073"/>
                    <a:pt x="192273" y="61580"/>
                    <a:pt x="191264" y="68410"/>
                  </a:cubicBezTo>
                  <a:cubicBezTo>
                    <a:pt x="191264" y="69927"/>
                    <a:pt x="191009" y="71705"/>
                    <a:pt x="191009" y="72968"/>
                  </a:cubicBezTo>
                  <a:cubicBezTo>
                    <a:pt x="191009" y="74230"/>
                    <a:pt x="191772" y="75999"/>
                    <a:pt x="194052" y="75999"/>
                  </a:cubicBezTo>
                  <a:cubicBezTo>
                    <a:pt x="196832" y="75999"/>
                    <a:pt x="197087" y="74484"/>
                    <a:pt x="197595" y="69680"/>
                  </a:cubicBezTo>
                  <a:lnTo>
                    <a:pt x="202655" y="25891"/>
                  </a:lnTo>
                  <a:cubicBezTo>
                    <a:pt x="203418" y="19056"/>
                    <a:pt x="202155" y="19056"/>
                    <a:pt x="195824" y="19056"/>
                  </a:cubicBezTo>
                  <a:lnTo>
                    <a:pt x="67938" y="19056"/>
                  </a:lnTo>
                  <a:cubicBezTo>
                    <a:pt x="62878" y="19056"/>
                    <a:pt x="60344" y="19056"/>
                    <a:pt x="60344" y="24120"/>
                  </a:cubicBezTo>
                  <a:cubicBezTo>
                    <a:pt x="60344" y="26909"/>
                    <a:pt x="62624" y="26909"/>
                    <a:pt x="67438" y="26909"/>
                  </a:cubicBezTo>
                  <a:cubicBezTo>
                    <a:pt x="76804" y="26909"/>
                    <a:pt x="83898" y="26909"/>
                    <a:pt x="83898" y="31457"/>
                  </a:cubicBezTo>
                  <a:cubicBezTo>
                    <a:pt x="83898" y="32474"/>
                    <a:pt x="83898" y="32981"/>
                    <a:pt x="82627" y="37531"/>
                  </a:cubicBezTo>
                  <a:lnTo>
                    <a:pt x="49206" y="171422"/>
                  </a:lnTo>
                  <a:cubicBezTo>
                    <a:pt x="46672" y="181291"/>
                    <a:pt x="46163" y="183315"/>
                    <a:pt x="26160" y="183315"/>
                  </a:cubicBezTo>
                  <a:cubicBezTo>
                    <a:pt x="21854" y="183315"/>
                    <a:pt x="19066" y="183315"/>
                    <a:pt x="19066" y="188119"/>
                  </a:cubicBezTo>
                  <a:cubicBezTo>
                    <a:pt x="19066" y="191160"/>
                    <a:pt x="21346" y="191160"/>
                    <a:pt x="26160" y="191160"/>
                  </a:cubicBezTo>
                  <a:lnTo>
                    <a:pt x="157580" y="191160"/>
                  </a:lnTo>
                  <a:cubicBezTo>
                    <a:pt x="163412" y="191160"/>
                    <a:pt x="163658" y="190905"/>
                    <a:pt x="165437" y="186856"/>
                  </a:cubicBezTo>
                  <a:lnTo>
                    <a:pt x="188729" y="1321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46AAEE5E-2E3A-4C5D-BC94-D742F57503C1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9754347" y="-14573714"/>
              <a:ext cx="254213" cy="101630"/>
            </a:xfrm>
            <a:custGeom>
              <a:avLst/>
              <a:gdLst>
                <a:gd name="connsiteX0" fmla="*/ 32364 w 254213"/>
                <a:gd name="connsiteY0" fmla="*/ 86044 h 101630"/>
                <a:gd name="connsiteX1" fmla="*/ 30593 w 254213"/>
                <a:gd name="connsiteY1" fmla="*/ 93309 h 101630"/>
                <a:gd name="connsiteX2" fmla="*/ 36622 w 254213"/>
                <a:gd name="connsiteY2" fmla="*/ 98978 h 101630"/>
                <a:gd name="connsiteX3" fmla="*/ 43534 w 254213"/>
                <a:gd name="connsiteY3" fmla="*/ 95080 h 101630"/>
                <a:gd name="connsiteX4" fmla="*/ 46727 w 254213"/>
                <a:gd name="connsiteY4" fmla="*/ 84091 h 101630"/>
                <a:gd name="connsiteX5" fmla="*/ 50628 w 254213"/>
                <a:gd name="connsiteY5" fmla="*/ 68148 h 101630"/>
                <a:gd name="connsiteX6" fmla="*/ 53639 w 254213"/>
                <a:gd name="connsiteY6" fmla="*/ 56269 h 101630"/>
                <a:gd name="connsiteX7" fmla="*/ 61090 w 254213"/>
                <a:gd name="connsiteY7" fmla="*/ 40318 h 101630"/>
                <a:gd name="connsiteX8" fmla="*/ 87688 w 254213"/>
                <a:gd name="connsiteY8" fmla="*/ 24018 h 101630"/>
                <a:gd name="connsiteX9" fmla="*/ 98150 w 254213"/>
                <a:gd name="connsiteY9" fmla="*/ 36419 h 101630"/>
                <a:gd name="connsiteX10" fmla="*/ 87688 w 254213"/>
                <a:gd name="connsiteY10" fmla="*/ 74166 h 101630"/>
                <a:gd name="connsiteX11" fmla="*/ 85026 w 254213"/>
                <a:gd name="connsiteY11" fmla="*/ 83742 h 101630"/>
                <a:gd name="connsiteX12" fmla="*/ 101868 w 254213"/>
                <a:gd name="connsiteY12" fmla="*/ 98978 h 101630"/>
                <a:gd name="connsiteX13" fmla="*/ 127409 w 254213"/>
                <a:gd name="connsiteY13" fmla="*/ 71863 h 101630"/>
                <a:gd name="connsiteX14" fmla="*/ 124564 w 254213"/>
                <a:gd name="connsiteY14" fmla="*/ 69561 h 101630"/>
                <a:gd name="connsiteX15" fmla="*/ 121196 w 254213"/>
                <a:gd name="connsiteY15" fmla="*/ 72578 h 101630"/>
                <a:gd name="connsiteX16" fmla="*/ 102400 w 254213"/>
                <a:gd name="connsiteY16" fmla="*/ 94016 h 101630"/>
                <a:gd name="connsiteX17" fmla="*/ 97968 w 254213"/>
                <a:gd name="connsiteY17" fmla="*/ 87815 h 101630"/>
                <a:gd name="connsiteX18" fmla="*/ 102051 w 254213"/>
                <a:gd name="connsiteY18" fmla="*/ 73459 h 101630"/>
                <a:gd name="connsiteX19" fmla="*/ 111449 w 254213"/>
                <a:gd name="connsiteY19" fmla="*/ 39254 h 101630"/>
                <a:gd name="connsiteX20" fmla="*/ 88394 w 254213"/>
                <a:gd name="connsiteY20" fmla="*/ 19056 h 101630"/>
                <a:gd name="connsiteX21" fmla="*/ 58429 w 254213"/>
                <a:gd name="connsiteY21" fmla="*/ 35182 h 101630"/>
                <a:gd name="connsiteX22" fmla="*/ 39459 w 254213"/>
                <a:gd name="connsiteY22" fmla="*/ 19056 h 101630"/>
                <a:gd name="connsiteX23" fmla="*/ 25453 w 254213"/>
                <a:gd name="connsiteY23" fmla="*/ 28624 h 101630"/>
                <a:gd name="connsiteX24" fmla="*/ 19066 w 254213"/>
                <a:gd name="connsiteY24" fmla="*/ 46171 h 101630"/>
                <a:gd name="connsiteX25" fmla="*/ 22077 w 254213"/>
                <a:gd name="connsiteY25" fmla="*/ 48473 h 101630"/>
                <a:gd name="connsiteX26" fmla="*/ 25985 w 254213"/>
                <a:gd name="connsiteY26" fmla="*/ 43153 h 101630"/>
                <a:gd name="connsiteX27" fmla="*/ 38926 w 254213"/>
                <a:gd name="connsiteY27" fmla="*/ 24018 h 101630"/>
                <a:gd name="connsiteX28" fmla="*/ 44773 w 254213"/>
                <a:gd name="connsiteY28" fmla="*/ 32704 h 101630"/>
                <a:gd name="connsiteX29" fmla="*/ 41937 w 254213"/>
                <a:gd name="connsiteY29" fmla="*/ 47410 h 101630"/>
                <a:gd name="connsiteX30" fmla="*/ 38037 w 254213"/>
                <a:gd name="connsiteY30" fmla="*/ 63361 h 101630"/>
                <a:gd name="connsiteX31" fmla="*/ 32364 w 254213"/>
                <a:gd name="connsiteY31" fmla="*/ 86044 h 101630"/>
                <a:gd name="connsiteX32" fmla="*/ 157561 w 254213"/>
                <a:gd name="connsiteY32" fmla="*/ 86044 h 101630"/>
                <a:gd name="connsiteX33" fmla="*/ 155789 w 254213"/>
                <a:gd name="connsiteY33" fmla="*/ 93309 h 101630"/>
                <a:gd name="connsiteX34" fmla="*/ 161818 w 254213"/>
                <a:gd name="connsiteY34" fmla="*/ 98978 h 101630"/>
                <a:gd name="connsiteX35" fmla="*/ 168730 w 254213"/>
                <a:gd name="connsiteY35" fmla="*/ 95080 h 101630"/>
                <a:gd name="connsiteX36" fmla="*/ 171924 w 254213"/>
                <a:gd name="connsiteY36" fmla="*/ 84091 h 101630"/>
                <a:gd name="connsiteX37" fmla="*/ 175824 w 254213"/>
                <a:gd name="connsiteY37" fmla="*/ 68148 h 101630"/>
                <a:gd name="connsiteX38" fmla="*/ 178835 w 254213"/>
                <a:gd name="connsiteY38" fmla="*/ 56269 h 101630"/>
                <a:gd name="connsiteX39" fmla="*/ 186287 w 254213"/>
                <a:gd name="connsiteY39" fmla="*/ 40318 h 101630"/>
                <a:gd name="connsiteX40" fmla="*/ 212884 w 254213"/>
                <a:gd name="connsiteY40" fmla="*/ 24018 h 101630"/>
                <a:gd name="connsiteX41" fmla="*/ 223346 w 254213"/>
                <a:gd name="connsiteY41" fmla="*/ 36419 h 101630"/>
                <a:gd name="connsiteX42" fmla="*/ 212884 w 254213"/>
                <a:gd name="connsiteY42" fmla="*/ 74166 h 101630"/>
                <a:gd name="connsiteX43" fmla="*/ 210223 w 254213"/>
                <a:gd name="connsiteY43" fmla="*/ 83742 h 101630"/>
                <a:gd name="connsiteX44" fmla="*/ 227064 w 254213"/>
                <a:gd name="connsiteY44" fmla="*/ 98978 h 101630"/>
                <a:gd name="connsiteX45" fmla="*/ 252604 w 254213"/>
                <a:gd name="connsiteY45" fmla="*/ 71863 h 101630"/>
                <a:gd name="connsiteX46" fmla="*/ 249760 w 254213"/>
                <a:gd name="connsiteY46" fmla="*/ 69561 h 101630"/>
                <a:gd name="connsiteX47" fmla="*/ 246392 w 254213"/>
                <a:gd name="connsiteY47" fmla="*/ 72578 h 101630"/>
                <a:gd name="connsiteX48" fmla="*/ 227596 w 254213"/>
                <a:gd name="connsiteY48" fmla="*/ 94016 h 101630"/>
                <a:gd name="connsiteX49" fmla="*/ 223164 w 254213"/>
                <a:gd name="connsiteY49" fmla="*/ 87815 h 101630"/>
                <a:gd name="connsiteX50" fmla="*/ 227247 w 254213"/>
                <a:gd name="connsiteY50" fmla="*/ 73459 h 101630"/>
                <a:gd name="connsiteX51" fmla="*/ 236645 w 254213"/>
                <a:gd name="connsiteY51" fmla="*/ 39254 h 101630"/>
                <a:gd name="connsiteX52" fmla="*/ 213591 w 254213"/>
                <a:gd name="connsiteY52" fmla="*/ 19056 h 101630"/>
                <a:gd name="connsiteX53" fmla="*/ 183625 w 254213"/>
                <a:gd name="connsiteY53" fmla="*/ 35182 h 101630"/>
                <a:gd name="connsiteX54" fmla="*/ 164655 w 254213"/>
                <a:gd name="connsiteY54" fmla="*/ 19056 h 101630"/>
                <a:gd name="connsiteX55" fmla="*/ 150649 w 254213"/>
                <a:gd name="connsiteY55" fmla="*/ 28624 h 101630"/>
                <a:gd name="connsiteX56" fmla="*/ 144262 w 254213"/>
                <a:gd name="connsiteY56" fmla="*/ 46171 h 101630"/>
                <a:gd name="connsiteX57" fmla="*/ 147273 w 254213"/>
                <a:gd name="connsiteY57" fmla="*/ 48473 h 101630"/>
                <a:gd name="connsiteX58" fmla="*/ 151181 w 254213"/>
                <a:gd name="connsiteY58" fmla="*/ 43153 h 101630"/>
                <a:gd name="connsiteX59" fmla="*/ 164122 w 254213"/>
                <a:gd name="connsiteY59" fmla="*/ 24018 h 101630"/>
                <a:gd name="connsiteX60" fmla="*/ 169970 w 254213"/>
                <a:gd name="connsiteY60" fmla="*/ 32704 h 101630"/>
                <a:gd name="connsiteX61" fmla="*/ 167133 w 254213"/>
                <a:gd name="connsiteY61" fmla="*/ 47410 h 101630"/>
                <a:gd name="connsiteX62" fmla="*/ 163233 w 254213"/>
                <a:gd name="connsiteY62" fmla="*/ 63361 h 101630"/>
                <a:gd name="connsiteX63" fmla="*/ 157561 w 254213"/>
                <a:gd name="connsiteY63" fmla="*/ 86044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4213" h="101630">
                  <a:moveTo>
                    <a:pt x="32364" y="86044"/>
                  </a:moveTo>
                  <a:cubicBezTo>
                    <a:pt x="31657" y="88346"/>
                    <a:pt x="30593" y="92777"/>
                    <a:pt x="30593" y="93309"/>
                  </a:cubicBezTo>
                  <a:cubicBezTo>
                    <a:pt x="30593" y="97207"/>
                    <a:pt x="33786" y="98978"/>
                    <a:pt x="36622" y="98978"/>
                  </a:cubicBezTo>
                  <a:cubicBezTo>
                    <a:pt x="39808" y="98978"/>
                    <a:pt x="42652" y="96676"/>
                    <a:pt x="43534" y="95080"/>
                  </a:cubicBezTo>
                  <a:cubicBezTo>
                    <a:pt x="44424" y="93484"/>
                    <a:pt x="45837" y="87815"/>
                    <a:pt x="46727" y="84091"/>
                  </a:cubicBezTo>
                  <a:cubicBezTo>
                    <a:pt x="47617" y="80724"/>
                    <a:pt x="49563" y="72578"/>
                    <a:pt x="50628" y="68148"/>
                  </a:cubicBezTo>
                  <a:cubicBezTo>
                    <a:pt x="51692" y="64242"/>
                    <a:pt x="52757" y="60343"/>
                    <a:pt x="53639" y="56269"/>
                  </a:cubicBezTo>
                  <a:cubicBezTo>
                    <a:pt x="55593" y="49005"/>
                    <a:pt x="55951" y="47583"/>
                    <a:pt x="61090" y="40318"/>
                  </a:cubicBezTo>
                  <a:cubicBezTo>
                    <a:pt x="66055" y="33228"/>
                    <a:pt x="74389" y="24018"/>
                    <a:pt x="87688" y="24018"/>
                  </a:cubicBezTo>
                  <a:cubicBezTo>
                    <a:pt x="97968" y="24018"/>
                    <a:pt x="98150" y="33054"/>
                    <a:pt x="98150" y="36419"/>
                  </a:cubicBezTo>
                  <a:cubicBezTo>
                    <a:pt x="98150" y="47051"/>
                    <a:pt x="90523" y="66726"/>
                    <a:pt x="87688" y="74166"/>
                  </a:cubicBezTo>
                  <a:cubicBezTo>
                    <a:pt x="85733" y="79129"/>
                    <a:pt x="85026" y="80724"/>
                    <a:pt x="85026" y="83742"/>
                  </a:cubicBezTo>
                  <a:cubicBezTo>
                    <a:pt x="85026" y="93135"/>
                    <a:pt x="92827" y="98978"/>
                    <a:pt x="101868" y="98978"/>
                  </a:cubicBezTo>
                  <a:cubicBezTo>
                    <a:pt x="119599" y="98978"/>
                    <a:pt x="127409" y="74523"/>
                    <a:pt x="127409" y="71863"/>
                  </a:cubicBezTo>
                  <a:cubicBezTo>
                    <a:pt x="127409" y="69561"/>
                    <a:pt x="125097" y="69561"/>
                    <a:pt x="124564" y="69561"/>
                  </a:cubicBezTo>
                  <a:cubicBezTo>
                    <a:pt x="122086" y="69561"/>
                    <a:pt x="121911" y="70624"/>
                    <a:pt x="121196" y="72578"/>
                  </a:cubicBezTo>
                  <a:cubicBezTo>
                    <a:pt x="117121" y="86751"/>
                    <a:pt x="109495" y="94016"/>
                    <a:pt x="102400" y="94016"/>
                  </a:cubicBezTo>
                  <a:cubicBezTo>
                    <a:pt x="98682" y="94016"/>
                    <a:pt x="97968" y="91538"/>
                    <a:pt x="97968" y="87815"/>
                  </a:cubicBezTo>
                  <a:cubicBezTo>
                    <a:pt x="97968" y="83742"/>
                    <a:pt x="98857" y="81439"/>
                    <a:pt x="102051" y="73459"/>
                  </a:cubicBezTo>
                  <a:cubicBezTo>
                    <a:pt x="104180" y="67965"/>
                    <a:pt x="111449" y="49179"/>
                    <a:pt x="111449" y="39254"/>
                  </a:cubicBezTo>
                  <a:cubicBezTo>
                    <a:pt x="111449" y="22064"/>
                    <a:pt x="97792" y="19056"/>
                    <a:pt x="88394" y="19056"/>
                  </a:cubicBezTo>
                  <a:cubicBezTo>
                    <a:pt x="73682" y="19056"/>
                    <a:pt x="63752" y="28090"/>
                    <a:pt x="58429" y="35182"/>
                  </a:cubicBezTo>
                  <a:cubicBezTo>
                    <a:pt x="57189" y="22954"/>
                    <a:pt x="46727" y="19056"/>
                    <a:pt x="39459" y="19056"/>
                  </a:cubicBezTo>
                  <a:cubicBezTo>
                    <a:pt x="31832" y="19056"/>
                    <a:pt x="27756" y="24550"/>
                    <a:pt x="25453" y="28624"/>
                  </a:cubicBezTo>
                  <a:cubicBezTo>
                    <a:pt x="21552" y="35182"/>
                    <a:pt x="19066" y="45280"/>
                    <a:pt x="19066" y="46171"/>
                  </a:cubicBezTo>
                  <a:cubicBezTo>
                    <a:pt x="19066" y="48473"/>
                    <a:pt x="21552" y="48473"/>
                    <a:pt x="22077" y="48473"/>
                  </a:cubicBezTo>
                  <a:cubicBezTo>
                    <a:pt x="24563" y="48473"/>
                    <a:pt x="24738" y="47940"/>
                    <a:pt x="25985" y="43153"/>
                  </a:cubicBezTo>
                  <a:cubicBezTo>
                    <a:pt x="28639" y="32704"/>
                    <a:pt x="32007" y="24018"/>
                    <a:pt x="38926" y="24018"/>
                  </a:cubicBezTo>
                  <a:cubicBezTo>
                    <a:pt x="43534" y="24018"/>
                    <a:pt x="44773" y="27917"/>
                    <a:pt x="44773" y="32704"/>
                  </a:cubicBezTo>
                  <a:cubicBezTo>
                    <a:pt x="44773" y="36071"/>
                    <a:pt x="43184" y="42621"/>
                    <a:pt x="41937" y="47410"/>
                  </a:cubicBezTo>
                  <a:cubicBezTo>
                    <a:pt x="40698" y="52197"/>
                    <a:pt x="38926" y="59462"/>
                    <a:pt x="38037" y="63361"/>
                  </a:cubicBezTo>
                  <a:lnTo>
                    <a:pt x="32364" y="86044"/>
                  </a:lnTo>
                  <a:close/>
                  <a:moveTo>
                    <a:pt x="157561" y="86044"/>
                  </a:moveTo>
                  <a:cubicBezTo>
                    <a:pt x="156853" y="88346"/>
                    <a:pt x="155789" y="92777"/>
                    <a:pt x="155789" y="93309"/>
                  </a:cubicBezTo>
                  <a:cubicBezTo>
                    <a:pt x="155789" y="97207"/>
                    <a:pt x="158983" y="98978"/>
                    <a:pt x="161818" y="98978"/>
                  </a:cubicBezTo>
                  <a:cubicBezTo>
                    <a:pt x="165004" y="98978"/>
                    <a:pt x="167848" y="96676"/>
                    <a:pt x="168730" y="95080"/>
                  </a:cubicBezTo>
                  <a:cubicBezTo>
                    <a:pt x="169620" y="93484"/>
                    <a:pt x="171034" y="87815"/>
                    <a:pt x="171924" y="84091"/>
                  </a:cubicBezTo>
                  <a:cubicBezTo>
                    <a:pt x="172813" y="80724"/>
                    <a:pt x="174759" y="72578"/>
                    <a:pt x="175824" y="68148"/>
                  </a:cubicBezTo>
                  <a:cubicBezTo>
                    <a:pt x="176889" y="64242"/>
                    <a:pt x="177953" y="60343"/>
                    <a:pt x="178835" y="56269"/>
                  </a:cubicBezTo>
                  <a:cubicBezTo>
                    <a:pt x="180790" y="49005"/>
                    <a:pt x="181146" y="47583"/>
                    <a:pt x="186287" y="40318"/>
                  </a:cubicBezTo>
                  <a:cubicBezTo>
                    <a:pt x="191252" y="33228"/>
                    <a:pt x="199585" y="24018"/>
                    <a:pt x="212884" y="24018"/>
                  </a:cubicBezTo>
                  <a:cubicBezTo>
                    <a:pt x="223164" y="24018"/>
                    <a:pt x="223346" y="33054"/>
                    <a:pt x="223346" y="36419"/>
                  </a:cubicBezTo>
                  <a:cubicBezTo>
                    <a:pt x="223346" y="47051"/>
                    <a:pt x="215720" y="66726"/>
                    <a:pt x="212884" y="74166"/>
                  </a:cubicBezTo>
                  <a:cubicBezTo>
                    <a:pt x="210929" y="79129"/>
                    <a:pt x="210223" y="80724"/>
                    <a:pt x="210223" y="83742"/>
                  </a:cubicBezTo>
                  <a:cubicBezTo>
                    <a:pt x="210223" y="93135"/>
                    <a:pt x="218023" y="98978"/>
                    <a:pt x="227064" y="98978"/>
                  </a:cubicBezTo>
                  <a:cubicBezTo>
                    <a:pt x="244795" y="98978"/>
                    <a:pt x="252604" y="74523"/>
                    <a:pt x="252604" y="71863"/>
                  </a:cubicBezTo>
                  <a:cubicBezTo>
                    <a:pt x="252604" y="69561"/>
                    <a:pt x="250293" y="69561"/>
                    <a:pt x="249760" y="69561"/>
                  </a:cubicBezTo>
                  <a:cubicBezTo>
                    <a:pt x="247282" y="69561"/>
                    <a:pt x="247107" y="70624"/>
                    <a:pt x="246392" y="72578"/>
                  </a:cubicBezTo>
                  <a:cubicBezTo>
                    <a:pt x="242317" y="86751"/>
                    <a:pt x="234690" y="94016"/>
                    <a:pt x="227596" y="94016"/>
                  </a:cubicBezTo>
                  <a:cubicBezTo>
                    <a:pt x="223878" y="94016"/>
                    <a:pt x="223164" y="91538"/>
                    <a:pt x="223164" y="87815"/>
                  </a:cubicBezTo>
                  <a:cubicBezTo>
                    <a:pt x="223164" y="83742"/>
                    <a:pt x="224054" y="81439"/>
                    <a:pt x="227247" y="73459"/>
                  </a:cubicBezTo>
                  <a:cubicBezTo>
                    <a:pt x="229376" y="67965"/>
                    <a:pt x="236645" y="49179"/>
                    <a:pt x="236645" y="39254"/>
                  </a:cubicBezTo>
                  <a:cubicBezTo>
                    <a:pt x="236645" y="22064"/>
                    <a:pt x="222988" y="19056"/>
                    <a:pt x="213591" y="19056"/>
                  </a:cubicBezTo>
                  <a:cubicBezTo>
                    <a:pt x="198878" y="19056"/>
                    <a:pt x="188948" y="28090"/>
                    <a:pt x="183625" y="35182"/>
                  </a:cubicBezTo>
                  <a:cubicBezTo>
                    <a:pt x="182386" y="22954"/>
                    <a:pt x="171924" y="19056"/>
                    <a:pt x="164655" y="19056"/>
                  </a:cubicBezTo>
                  <a:cubicBezTo>
                    <a:pt x="157028" y="19056"/>
                    <a:pt x="152952" y="24550"/>
                    <a:pt x="150649" y="28624"/>
                  </a:cubicBezTo>
                  <a:cubicBezTo>
                    <a:pt x="146748" y="35182"/>
                    <a:pt x="144262" y="45280"/>
                    <a:pt x="144262" y="46171"/>
                  </a:cubicBezTo>
                  <a:cubicBezTo>
                    <a:pt x="144262" y="48473"/>
                    <a:pt x="146748" y="48473"/>
                    <a:pt x="147273" y="48473"/>
                  </a:cubicBezTo>
                  <a:cubicBezTo>
                    <a:pt x="149759" y="48473"/>
                    <a:pt x="149934" y="47940"/>
                    <a:pt x="151181" y="43153"/>
                  </a:cubicBezTo>
                  <a:cubicBezTo>
                    <a:pt x="153835" y="32704"/>
                    <a:pt x="157203" y="24018"/>
                    <a:pt x="164122" y="24018"/>
                  </a:cubicBezTo>
                  <a:cubicBezTo>
                    <a:pt x="168730" y="24018"/>
                    <a:pt x="169970" y="27917"/>
                    <a:pt x="169970" y="32704"/>
                  </a:cubicBezTo>
                  <a:cubicBezTo>
                    <a:pt x="169970" y="36071"/>
                    <a:pt x="168381" y="42621"/>
                    <a:pt x="167133" y="47410"/>
                  </a:cubicBezTo>
                  <a:cubicBezTo>
                    <a:pt x="165894" y="52197"/>
                    <a:pt x="164122" y="59462"/>
                    <a:pt x="163233" y="63361"/>
                  </a:cubicBezTo>
                  <a:lnTo>
                    <a:pt x="157561" y="860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B2913DA0-5741-40E1-A12E-5DF5BBA1F3EB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10326496" y="-14705649"/>
              <a:ext cx="203371" cy="203260"/>
            </a:xfrm>
            <a:custGeom>
              <a:avLst/>
              <a:gdLst>
                <a:gd name="connsiteX0" fmla="*/ 188730 w 203370"/>
                <a:gd name="connsiteY0" fmla="*/ 132191 h 203260"/>
                <a:gd name="connsiteX1" fmla="*/ 190001 w 203370"/>
                <a:gd name="connsiteY1" fmla="*/ 128649 h 203260"/>
                <a:gd name="connsiteX2" fmla="*/ 186959 w 203370"/>
                <a:gd name="connsiteY2" fmla="*/ 125862 h 203260"/>
                <a:gd name="connsiteX3" fmla="*/ 183669 w 203370"/>
                <a:gd name="connsiteY3" fmla="*/ 128903 h 203260"/>
                <a:gd name="connsiteX4" fmla="*/ 114531 w 203370"/>
                <a:gd name="connsiteY4" fmla="*/ 183315 h 203260"/>
                <a:gd name="connsiteX5" fmla="*/ 77567 w 203370"/>
                <a:gd name="connsiteY5" fmla="*/ 183315 h 203260"/>
                <a:gd name="connsiteX6" fmla="*/ 71990 w 203370"/>
                <a:gd name="connsiteY6" fmla="*/ 183062 h 203260"/>
                <a:gd name="connsiteX7" fmla="*/ 68702 w 203370"/>
                <a:gd name="connsiteY7" fmla="*/ 180528 h 203260"/>
                <a:gd name="connsiteX8" fmla="*/ 69965 w 203370"/>
                <a:gd name="connsiteY8" fmla="*/ 174708 h 203260"/>
                <a:gd name="connsiteX9" fmla="*/ 87187 w 203370"/>
                <a:gd name="connsiteY9" fmla="*/ 105616 h 203260"/>
                <a:gd name="connsiteX10" fmla="*/ 112260 w 203370"/>
                <a:gd name="connsiteY10" fmla="*/ 105616 h 203260"/>
                <a:gd name="connsiteX11" fmla="*/ 133780 w 203370"/>
                <a:gd name="connsiteY11" fmla="*/ 117256 h 203260"/>
                <a:gd name="connsiteX12" fmla="*/ 132008 w 203370"/>
                <a:gd name="connsiteY12" fmla="*/ 129657 h 203260"/>
                <a:gd name="connsiteX13" fmla="*/ 131246 w 203370"/>
                <a:gd name="connsiteY13" fmla="*/ 132445 h 203260"/>
                <a:gd name="connsiteX14" fmla="*/ 134543 w 203370"/>
                <a:gd name="connsiteY14" fmla="*/ 135224 h 203260"/>
                <a:gd name="connsiteX15" fmla="*/ 138340 w 203370"/>
                <a:gd name="connsiteY15" fmla="*/ 130166 h 203260"/>
                <a:gd name="connsiteX16" fmla="*/ 152775 w 203370"/>
                <a:gd name="connsiteY16" fmla="*/ 70942 h 203260"/>
                <a:gd name="connsiteX17" fmla="*/ 149732 w 203370"/>
                <a:gd name="connsiteY17" fmla="*/ 68156 h 203260"/>
                <a:gd name="connsiteX18" fmla="*/ 146189 w 203370"/>
                <a:gd name="connsiteY18" fmla="*/ 72713 h 203260"/>
                <a:gd name="connsiteX19" fmla="*/ 113014 w 203370"/>
                <a:gd name="connsiteY19" fmla="*/ 97772 h 203260"/>
                <a:gd name="connsiteX20" fmla="*/ 89214 w 203370"/>
                <a:gd name="connsiteY20" fmla="*/ 97772 h 203260"/>
                <a:gd name="connsiteX21" fmla="*/ 104403 w 203370"/>
                <a:gd name="connsiteY21" fmla="*/ 36778 h 203260"/>
                <a:gd name="connsiteX22" fmla="*/ 118083 w 203370"/>
                <a:gd name="connsiteY22" fmla="*/ 26909 h 203260"/>
                <a:gd name="connsiteX23" fmla="*/ 153784 w 203370"/>
                <a:gd name="connsiteY23" fmla="*/ 26909 h 203260"/>
                <a:gd name="connsiteX24" fmla="*/ 192273 w 203370"/>
                <a:gd name="connsiteY24" fmla="*/ 54999 h 203260"/>
                <a:gd name="connsiteX25" fmla="*/ 191264 w 203370"/>
                <a:gd name="connsiteY25" fmla="*/ 68410 h 203260"/>
                <a:gd name="connsiteX26" fmla="*/ 191010 w 203370"/>
                <a:gd name="connsiteY26" fmla="*/ 72968 h 203260"/>
                <a:gd name="connsiteX27" fmla="*/ 194053 w 203370"/>
                <a:gd name="connsiteY27" fmla="*/ 75999 h 203260"/>
                <a:gd name="connsiteX28" fmla="*/ 197596 w 203370"/>
                <a:gd name="connsiteY28" fmla="*/ 69680 h 203260"/>
                <a:gd name="connsiteX29" fmla="*/ 202656 w 203370"/>
                <a:gd name="connsiteY29" fmla="*/ 25891 h 203260"/>
                <a:gd name="connsiteX30" fmla="*/ 195825 w 203370"/>
                <a:gd name="connsiteY30" fmla="*/ 19056 h 203260"/>
                <a:gd name="connsiteX31" fmla="*/ 67939 w 203370"/>
                <a:gd name="connsiteY31" fmla="*/ 19056 h 203260"/>
                <a:gd name="connsiteX32" fmla="*/ 60344 w 203370"/>
                <a:gd name="connsiteY32" fmla="*/ 24120 h 203260"/>
                <a:gd name="connsiteX33" fmla="*/ 67439 w 203370"/>
                <a:gd name="connsiteY33" fmla="*/ 26909 h 203260"/>
                <a:gd name="connsiteX34" fmla="*/ 83899 w 203370"/>
                <a:gd name="connsiteY34" fmla="*/ 31457 h 203260"/>
                <a:gd name="connsiteX35" fmla="*/ 82628 w 203370"/>
                <a:gd name="connsiteY35" fmla="*/ 37531 h 203260"/>
                <a:gd name="connsiteX36" fmla="*/ 49207 w 203370"/>
                <a:gd name="connsiteY36" fmla="*/ 171422 h 203260"/>
                <a:gd name="connsiteX37" fmla="*/ 26161 w 203370"/>
                <a:gd name="connsiteY37" fmla="*/ 183315 h 203260"/>
                <a:gd name="connsiteX38" fmla="*/ 19066 w 203370"/>
                <a:gd name="connsiteY38" fmla="*/ 188119 h 203260"/>
                <a:gd name="connsiteX39" fmla="*/ 26161 w 203370"/>
                <a:gd name="connsiteY39" fmla="*/ 191160 h 203260"/>
                <a:gd name="connsiteX40" fmla="*/ 157581 w 203370"/>
                <a:gd name="connsiteY40" fmla="*/ 191160 h 203260"/>
                <a:gd name="connsiteX41" fmla="*/ 165437 w 203370"/>
                <a:gd name="connsiteY41" fmla="*/ 186856 h 203260"/>
                <a:gd name="connsiteX42" fmla="*/ 188730 w 203370"/>
                <a:gd name="connsiteY42" fmla="*/ 13219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370" h="203260">
                  <a:moveTo>
                    <a:pt x="188730" y="132191"/>
                  </a:moveTo>
                  <a:cubicBezTo>
                    <a:pt x="189238" y="130929"/>
                    <a:pt x="190001" y="129150"/>
                    <a:pt x="190001" y="128649"/>
                  </a:cubicBezTo>
                  <a:cubicBezTo>
                    <a:pt x="190001" y="128395"/>
                    <a:pt x="190001" y="125862"/>
                    <a:pt x="186959" y="125862"/>
                  </a:cubicBezTo>
                  <a:cubicBezTo>
                    <a:pt x="184679" y="125862"/>
                    <a:pt x="184170" y="127379"/>
                    <a:pt x="183669" y="128903"/>
                  </a:cubicBezTo>
                  <a:cubicBezTo>
                    <a:pt x="167209" y="166356"/>
                    <a:pt x="157835" y="183315"/>
                    <a:pt x="114531" y="183315"/>
                  </a:cubicBezTo>
                  <a:lnTo>
                    <a:pt x="77567" y="183315"/>
                  </a:lnTo>
                  <a:cubicBezTo>
                    <a:pt x="74016" y="183315"/>
                    <a:pt x="73516" y="183315"/>
                    <a:pt x="71990" y="183062"/>
                  </a:cubicBezTo>
                  <a:cubicBezTo>
                    <a:pt x="69464" y="182807"/>
                    <a:pt x="68702" y="182553"/>
                    <a:pt x="68702" y="180528"/>
                  </a:cubicBezTo>
                  <a:cubicBezTo>
                    <a:pt x="68702" y="179774"/>
                    <a:pt x="68702" y="179266"/>
                    <a:pt x="69965" y="174708"/>
                  </a:cubicBezTo>
                  <a:lnTo>
                    <a:pt x="87187" y="105616"/>
                  </a:lnTo>
                  <a:lnTo>
                    <a:pt x="112260" y="105616"/>
                  </a:lnTo>
                  <a:cubicBezTo>
                    <a:pt x="133780" y="105616"/>
                    <a:pt x="133780" y="110927"/>
                    <a:pt x="133780" y="117256"/>
                  </a:cubicBezTo>
                  <a:cubicBezTo>
                    <a:pt x="133780" y="119027"/>
                    <a:pt x="133780" y="122068"/>
                    <a:pt x="132008" y="129657"/>
                  </a:cubicBezTo>
                  <a:cubicBezTo>
                    <a:pt x="131500" y="130929"/>
                    <a:pt x="131246" y="131682"/>
                    <a:pt x="131246" y="132445"/>
                  </a:cubicBezTo>
                  <a:cubicBezTo>
                    <a:pt x="131246" y="133708"/>
                    <a:pt x="132263" y="135224"/>
                    <a:pt x="134543" y="135224"/>
                  </a:cubicBezTo>
                  <a:cubicBezTo>
                    <a:pt x="136568" y="135224"/>
                    <a:pt x="137323" y="133960"/>
                    <a:pt x="138340" y="130166"/>
                  </a:cubicBezTo>
                  <a:lnTo>
                    <a:pt x="152775" y="70942"/>
                  </a:lnTo>
                  <a:cubicBezTo>
                    <a:pt x="152775" y="69426"/>
                    <a:pt x="151504" y="68156"/>
                    <a:pt x="149732" y="68156"/>
                  </a:cubicBezTo>
                  <a:cubicBezTo>
                    <a:pt x="147452" y="68156"/>
                    <a:pt x="146952" y="69680"/>
                    <a:pt x="146189" y="72713"/>
                  </a:cubicBezTo>
                  <a:cubicBezTo>
                    <a:pt x="140874" y="91952"/>
                    <a:pt x="136315" y="97772"/>
                    <a:pt x="113014" y="97772"/>
                  </a:cubicBezTo>
                  <a:lnTo>
                    <a:pt x="89214" y="97772"/>
                  </a:lnTo>
                  <a:lnTo>
                    <a:pt x="104403" y="36778"/>
                  </a:lnTo>
                  <a:cubicBezTo>
                    <a:pt x="106682" y="27917"/>
                    <a:pt x="106937" y="26909"/>
                    <a:pt x="118083" y="26909"/>
                  </a:cubicBezTo>
                  <a:lnTo>
                    <a:pt x="153784" y="26909"/>
                  </a:lnTo>
                  <a:cubicBezTo>
                    <a:pt x="184679" y="26909"/>
                    <a:pt x="192273" y="34244"/>
                    <a:pt x="192273" y="54999"/>
                  </a:cubicBezTo>
                  <a:cubicBezTo>
                    <a:pt x="192273" y="61073"/>
                    <a:pt x="192273" y="61580"/>
                    <a:pt x="191264" y="68410"/>
                  </a:cubicBezTo>
                  <a:cubicBezTo>
                    <a:pt x="191264" y="69927"/>
                    <a:pt x="191010" y="71705"/>
                    <a:pt x="191010" y="72968"/>
                  </a:cubicBezTo>
                  <a:cubicBezTo>
                    <a:pt x="191010" y="74230"/>
                    <a:pt x="191773" y="75999"/>
                    <a:pt x="194053" y="75999"/>
                  </a:cubicBezTo>
                  <a:cubicBezTo>
                    <a:pt x="196833" y="75999"/>
                    <a:pt x="197087" y="74484"/>
                    <a:pt x="197596" y="69680"/>
                  </a:cubicBezTo>
                  <a:lnTo>
                    <a:pt x="202656" y="25891"/>
                  </a:lnTo>
                  <a:cubicBezTo>
                    <a:pt x="203419" y="19056"/>
                    <a:pt x="202156" y="19056"/>
                    <a:pt x="195825" y="19056"/>
                  </a:cubicBezTo>
                  <a:lnTo>
                    <a:pt x="67939" y="19056"/>
                  </a:lnTo>
                  <a:cubicBezTo>
                    <a:pt x="62878" y="19056"/>
                    <a:pt x="60344" y="19056"/>
                    <a:pt x="60344" y="24120"/>
                  </a:cubicBezTo>
                  <a:cubicBezTo>
                    <a:pt x="60344" y="26909"/>
                    <a:pt x="62624" y="26909"/>
                    <a:pt x="67439" y="26909"/>
                  </a:cubicBezTo>
                  <a:cubicBezTo>
                    <a:pt x="76805" y="26909"/>
                    <a:pt x="83899" y="26909"/>
                    <a:pt x="83899" y="31457"/>
                  </a:cubicBezTo>
                  <a:cubicBezTo>
                    <a:pt x="83899" y="32474"/>
                    <a:pt x="83899" y="32981"/>
                    <a:pt x="82628" y="37531"/>
                  </a:cubicBezTo>
                  <a:lnTo>
                    <a:pt x="49207" y="171422"/>
                  </a:lnTo>
                  <a:cubicBezTo>
                    <a:pt x="46672" y="181291"/>
                    <a:pt x="46164" y="183315"/>
                    <a:pt x="26161" y="183315"/>
                  </a:cubicBezTo>
                  <a:cubicBezTo>
                    <a:pt x="21855" y="183315"/>
                    <a:pt x="19066" y="183315"/>
                    <a:pt x="19066" y="188119"/>
                  </a:cubicBezTo>
                  <a:cubicBezTo>
                    <a:pt x="19066" y="191160"/>
                    <a:pt x="21346" y="191160"/>
                    <a:pt x="26161" y="191160"/>
                  </a:cubicBezTo>
                  <a:lnTo>
                    <a:pt x="157581" y="191160"/>
                  </a:lnTo>
                  <a:cubicBezTo>
                    <a:pt x="163412" y="191160"/>
                    <a:pt x="163658" y="190905"/>
                    <a:pt x="165437" y="186856"/>
                  </a:cubicBezTo>
                  <a:lnTo>
                    <a:pt x="188730" y="1321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7DAFA138-EB44-477E-BF0E-AAE3E0238C6F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10512157" y="-14573714"/>
              <a:ext cx="305056" cy="101630"/>
            </a:xfrm>
            <a:custGeom>
              <a:avLst/>
              <a:gdLst>
                <a:gd name="connsiteX0" fmla="*/ 32365 w 305056"/>
                <a:gd name="connsiteY0" fmla="*/ 86044 h 101630"/>
                <a:gd name="connsiteX1" fmla="*/ 30593 w 305056"/>
                <a:gd name="connsiteY1" fmla="*/ 93309 h 101630"/>
                <a:gd name="connsiteX2" fmla="*/ 36622 w 305056"/>
                <a:gd name="connsiteY2" fmla="*/ 98978 h 101630"/>
                <a:gd name="connsiteX3" fmla="*/ 43534 w 305056"/>
                <a:gd name="connsiteY3" fmla="*/ 95080 h 101630"/>
                <a:gd name="connsiteX4" fmla="*/ 46727 w 305056"/>
                <a:gd name="connsiteY4" fmla="*/ 84091 h 101630"/>
                <a:gd name="connsiteX5" fmla="*/ 50628 w 305056"/>
                <a:gd name="connsiteY5" fmla="*/ 68148 h 101630"/>
                <a:gd name="connsiteX6" fmla="*/ 53639 w 305056"/>
                <a:gd name="connsiteY6" fmla="*/ 56269 h 101630"/>
                <a:gd name="connsiteX7" fmla="*/ 61090 w 305056"/>
                <a:gd name="connsiteY7" fmla="*/ 40318 h 101630"/>
                <a:gd name="connsiteX8" fmla="*/ 87688 w 305056"/>
                <a:gd name="connsiteY8" fmla="*/ 24018 h 101630"/>
                <a:gd name="connsiteX9" fmla="*/ 98150 w 305056"/>
                <a:gd name="connsiteY9" fmla="*/ 36419 h 101630"/>
                <a:gd name="connsiteX10" fmla="*/ 87688 w 305056"/>
                <a:gd name="connsiteY10" fmla="*/ 74166 h 101630"/>
                <a:gd name="connsiteX11" fmla="*/ 85027 w 305056"/>
                <a:gd name="connsiteY11" fmla="*/ 83742 h 101630"/>
                <a:gd name="connsiteX12" fmla="*/ 101868 w 305056"/>
                <a:gd name="connsiteY12" fmla="*/ 98978 h 101630"/>
                <a:gd name="connsiteX13" fmla="*/ 127409 w 305056"/>
                <a:gd name="connsiteY13" fmla="*/ 71863 h 101630"/>
                <a:gd name="connsiteX14" fmla="*/ 124564 w 305056"/>
                <a:gd name="connsiteY14" fmla="*/ 69561 h 101630"/>
                <a:gd name="connsiteX15" fmla="*/ 121196 w 305056"/>
                <a:gd name="connsiteY15" fmla="*/ 72578 h 101630"/>
                <a:gd name="connsiteX16" fmla="*/ 102400 w 305056"/>
                <a:gd name="connsiteY16" fmla="*/ 94016 h 101630"/>
                <a:gd name="connsiteX17" fmla="*/ 97968 w 305056"/>
                <a:gd name="connsiteY17" fmla="*/ 87815 h 101630"/>
                <a:gd name="connsiteX18" fmla="*/ 102051 w 305056"/>
                <a:gd name="connsiteY18" fmla="*/ 73459 h 101630"/>
                <a:gd name="connsiteX19" fmla="*/ 111449 w 305056"/>
                <a:gd name="connsiteY19" fmla="*/ 39254 h 101630"/>
                <a:gd name="connsiteX20" fmla="*/ 88394 w 305056"/>
                <a:gd name="connsiteY20" fmla="*/ 19056 h 101630"/>
                <a:gd name="connsiteX21" fmla="*/ 58429 w 305056"/>
                <a:gd name="connsiteY21" fmla="*/ 35182 h 101630"/>
                <a:gd name="connsiteX22" fmla="*/ 39459 w 305056"/>
                <a:gd name="connsiteY22" fmla="*/ 19056 h 101630"/>
                <a:gd name="connsiteX23" fmla="*/ 25453 w 305056"/>
                <a:gd name="connsiteY23" fmla="*/ 28624 h 101630"/>
                <a:gd name="connsiteX24" fmla="*/ 19066 w 305056"/>
                <a:gd name="connsiteY24" fmla="*/ 46171 h 101630"/>
                <a:gd name="connsiteX25" fmla="*/ 22077 w 305056"/>
                <a:gd name="connsiteY25" fmla="*/ 48473 h 101630"/>
                <a:gd name="connsiteX26" fmla="*/ 25985 w 305056"/>
                <a:gd name="connsiteY26" fmla="*/ 43153 h 101630"/>
                <a:gd name="connsiteX27" fmla="*/ 38926 w 305056"/>
                <a:gd name="connsiteY27" fmla="*/ 24018 h 101630"/>
                <a:gd name="connsiteX28" fmla="*/ 44774 w 305056"/>
                <a:gd name="connsiteY28" fmla="*/ 32704 h 101630"/>
                <a:gd name="connsiteX29" fmla="*/ 41937 w 305056"/>
                <a:gd name="connsiteY29" fmla="*/ 47410 h 101630"/>
                <a:gd name="connsiteX30" fmla="*/ 38037 w 305056"/>
                <a:gd name="connsiteY30" fmla="*/ 63361 h 101630"/>
                <a:gd name="connsiteX31" fmla="*/ 32365 w 305056"/>
                <a:gd name="connsiteY31" fmla="*/ 86044 h 101630"/>
                <a:gd name="connsiteX32" fmla="*/ 212884 w 305056"/>
                <a:gd name="connsiteY32" fmla="*/ 82852 h 101630"/>
                <a:gd name="connsiteX33" fmla="*/ 210397 w 305056"/>
                <a:gd name="connsiteY33" fmla="*/ 93309 h 101630"/>
                <a:gd name="connsiteX34" fmla="*/ 216427 w 305056"/>
                <a:gd name="connsiteY34" fmla="*/ 98978 h 101630"/>
                <a:gd name="connsiteX35" fmla="*/ 223346 w 305056"/>
                <a:gd name="connsiteY35" fmla="*/ 95080 h 101630"/>
                <a:gd name="connsiteX36" fmla="*/ 226540 w 305056"/>
                <a:gd name="connsiteY36" fmla="*/ 84091 h 101630"/>
                <a:gd name="connsiteX37" fmla="*/ 230441 w 305056"/>
                <a:gd name="connsiteY37" fmla="*/ 68148 h 101630"/>
                <a:gd name="connsiteX38" fmla="*/ 233452 w 305056"/>
                <a:gd name="connsiteY38" fmla="*/ 56269 h 101630"/>
                <a:gd name="connsiteX39" fmla="*/ 238949 w 305056"/>
                <a:gd name="connsiteY39" fmla="*/ 42804 h 101630"/>
                <a:gd name="connsiteX40" fmla="*/ 267318 w 305056"/>
                <a:gd name="connsiteY40" fmla="*/ 24018 h 101630"/>
                <a:gd name="connsiteX41" fmla="*/ 277779 w 305056"/>
                <a:gd name="connsiteY41" fmla="*/ 36419 h 101630"/>
                <a:gd name="connsiteX42" fmla="*/ 267318 w 305056"/>
                <a:gd name="connsiteY42" fmla="*/ 74166 h 101630"/>
                <a:gd name="connsiteX43" fmla="*/ 264656 w 305056"/>
                <a:gd name="connsiteY43" fmla="*/ 83742 h 101630"/>
                <a:gd name="connsiteX44" fmla="*/ 281506 w 305056"/>
                <a:gd name="connsiteY44" fmla="*/ 98978 h 101630"/>
                <a:gd name="connsiteX45" fmla="*/ 307039 w 305056"/>
                <a:gd name="connsiteY45" fmla="*/ 71863 h 101630"/>
                <a:gd name="connsiteX46" fmla="*/ 304202 w 305056"/>
                <a:gd name="connsiteY46" fmla="*/ 69561 h 101630"/>
                <a:gd name="connsiteX47" fmla="*/ 300833 w 305056"/>
                <a:gd name="connsiteY47" fmla="*/ 72578 h 101630"/>
                <a:gd name="connsiteX48" fmla="*/ 282037 w 305056"/>
                <a:gd name="connsiteY48" fmla="*/ 94016 h 101630"/>
                <a:gd name="connsiteX49" fmla="*/ 277604 w 305056"/>
                <a:gd name="connsiteY49" fmla="*/ 87815 h 101630"/>
                <a:gd name="connsiteX50" fmla="*/ 281681 w 305056"/>
                <a:gd name="connsiteY50" fmla="*/ 73459 h 101630"/>
                <a:gd name="connsiteX51" fmla="*/ 291077 w 305056"/>
                <a:gd name="connsiteY51" fmla="*/ 39254 h 101630"/>
                <a:gd name="connsiteX52" fmla="*/ 284516 w 305056"/>
                <a:gd name="connsiteY52" fmla="*/ 23843 h 101630"/>
                <a:gd name="connsiteX53" fmla="*/ 268025 w 305056"/>
                <a:gd name="connsiteY53" fmla="*/ 19056 h 101630"/>
                <a:gd name="connsiteX54" fmla="*/ 236645 w 305056"/>
                <a:gd name="connsiteY54" fmla="*/ 36951 h 101630"/>
                <a:gd name="connsiteX55" fmla="*/ 213591 w 305056"/>
                <a:gd name="connsiteY55" fmla="*/ 19056 h 101630"/>
                <a:gd name="connsiteX56" fmla="*/ 183625 w 305056"/>
                <a:gd name="connsiteY56" fmla="*/ 35182 h 101630"/>
                <a:gd name="connsiteX57" fmla="*/ 164655 w 305056"/>
                <a:gd name="connsiteY57" fmla="*/ 19056 h 101630"/>
                <a:gd name="connsiteX58" fmla="*/ 150649 w 305056"/>
                <a:gd name="connsiteY58" fmla="*/ 28624 h 101630"/>
                <a:gd name="connsiteX59" fmla="*/ 144262 w 305056"/>
                <a:gd name="connsiteY59" fmla="*/ 46171 h 101630"/>
                <a:gd name="connsiteX60" fmla="*/ 147273 w 305056"/>
                <a:gd name="connsiteY60" fmla="*/ 48473 h 101630"/>
                <a:gd name="connsiteX61" fmla="*/ 151181 w 305056"/>
                <a:gd name="connsiteY61" fmla="*/ 43153 h 101630"/>
                <a:gd name="connsiteX62" fmla="*/ 164122 w 305056"/>
                <a:gd name="connsiteY62" fmla="*/ 24018 h 101630"/>
                <a:gd name="connsiteX63" fmla="*/ 169970 w 305056"/>
                <a:gd name="connsiteY63" fmla="*/ 32704 h 101630"/>
                <a:gd name="connsiteX64" fmla="*/ 167133 w 305056"/>
                <a:gd name="connsiteY64" fmla="*/ 47410 h 101630"/>
                <a:gd name="connsiteX65" fmla="*/ 163233 w 305056"/>
                <a:gd name="connsiteY65" fmla="*/ 63361 h 101630"/>
                <a:gd name="connsiteX66" fmla="*/ 157561 w 305056"/>
                <a:gd name="connsiteY66" fmla="*/ 86044 h 101630"/>
                <a:gd name="connsiteX67" fmla="*/ 155789 w 305056"/>
                <a:gd name="connsiteY67" fmla="*/ 93309 h 101630"/>
                <a:gd name="connsiteX68" fmla="*/ 161819 w 305056"/>
                <a:gd name="connsiteY68" fmla="*/ 98978 h 101630"/>
                <a:gd name="connsiteX69" fmla="*/ 168730 w 305056"/>
                <a:gd name="connsiteY69" fmla="*/ 95080 h 101630"/>
                <a:gd name="connsiteX70" fmla="*/ 171924 w 305056"/>
                <a:gd name="connsiteY70" fmla="*/ 84091 h 101630"/>
                <a:gd name="connsiteX71" fmla="*/ 175825 w 305056"/>
                <a:gd name="connsiteY71" fmla="*/ 68148 h 101630"/>
                <a:gd name="connsiteX72" fmla="*/ 178835 w 305056"/>
                <a:gd name="connsiteY72" fmla="*/ 56269 h 101630"/>
                <a:gd name="connsiteX73" fmla="*/ 186287 w 305056"/>
                <a:gd name="connsiteY73" fmla="*/ 40318 h 101630"/>
                <a:gd name="connsiteX74" fmla="*/ 212884 w 305056"/>
                <a:gd name="connsiteY74" fmla="*/ 24018 h 101630"/>
                <a:gd name="connsiteX75" fmla="*/ 223346 w 305056"/>
                <a:gd name="connsiteY75" fmla="*/ 36419 h 101630"/>
                <a:gd name="connsiteX76" fmla="*/ 220327 w 305056"/>
                <a:gd name="connsiteY76" fmla="*/ 53078 h 101630"/>
                <a:gd name="connsiteX77" fmla="*/ 212884 w 305056"/>
                <a:gd name="connsiteY77" fmla="*/ 82852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05056" h="101630">
                  <a:moveTo>
                    <a:pt x="32365" y="86044"/>
                  </a:moveTo>
                  <a:cubicBezTo>
                    <a:pt x="31657" y="88346"/>
                    <a:pt x="30593" y="92777"/>
                    <a:pt x="30593" y="93309"/>
                  </a:cubicBezTo>
                  <a:cubicBezTo>
                    <a:pt x="30593" y="97207"/>
                    <a:pt x="33787" y="98978"/>
                    <a:pt x="36622" y="98978"/>
                  </a:cubicBezTo>
                  <a:cubicBezTo>
                    <a:pt x="39809" y="98978"/>
                    <a:pt x="42652" y="96676"/>
                    <a:pt x="43534" y="95080"/>
                  </a:cubicBezTo>
                  <a:cubicBezTo>
                    <a:pt x="44424" y="93484"/>
                    <a:pt x="45838" y="87815"/>
                    <a:pt x="46727" y="84091"/>
                  </a:cubicBezTo>
                  <a:cubicBezTo>
                    <a:pt x="47617" y="80724"/>
                    <a:pt x="49563" y="72578"/>
                    <a:pt x="50628" y="68148"/>
                  </a:cubicBezTo>
                  <a:cubicBezTo>
                    <a:pt x="51693" y="64242"/>
                    <a:pt x="52757" y="60343"/>
                    <a:pt x="53639" y="56269"/>
                  </a:cubicBezTo>
                  <a:cubicBezTo>
                    <a:pt x="55593" y="49005"/>
                    <a:pt x="55951" y="47583"/>
                    <a:pt x="61090" y="40318"/>
                  </a:cubicBezTo>
                  <a:cubicBezTo>
                    <a:pt x="66056" y="33228"/>
                    <a:pt x="74389" y="24018"/>
                    <a:pt x="87688" y="24018"/>
                  </a:cubicBezTo>
                  <a:cubicBezTo>
                    <a:pt x="97968" y="24018"/>
                    <a:pt x="98150" y="33054"/>
                    <a:pt x="98150" y="36419"/>
                  </a:cubicBezTo>
                  <a:cubicBezTo>
                    <a:pt x="98150" y="47051"/>
                    <a:pt x="90524" y="66726"/>
                    <a:pt x="87688" y="74166"/>
                  </a:cubicBezTo>
                  <a:cubicBezTo>
                    <a:pt x="85733" y="79129"/>
                    <a:pt x="85027" y="80724"/>
                    <a:pt x="85027" y="83742"/>
                  </a:cubicBezTo>
                  <a:cubicBezTo>
                    <a:pt x="85027" y="93135"/>
                    <a:pt x="92827" y="98978"/>
                    <a:pt x="101868" y="98978"/>
                  </a:cubicBezTo>
                  <a:cubicBezTo>
                    <a:pt x="119599" y="98978"/>
                    <a:pt x="127409" y="74523"/>
                    <a:pt x="127409" y="71863"/>
                  </a:cubicBezTo>
                  <a:cubicBezTo>
                    <a:pt x="127409" y="69561"/>
                    <a:pt x="125097" y="69561"/>
                    <a:pt x="124564" y="69561"/>
                  </a:cubicBezTo>
                  <a:cubicBezTo>
                    <a:pt x="122086" y="69561"/>
                    <a:pt x="121911" y="70624"/>
                    <a:pt x="121196" y="72578"/>
                  </a:cubicBezTo>
                  <a:cubicBezTo>
                    <a:pt x="117121" y="86751"/>
                    <a:pt x="109495" y="94016"/>
                    <a:pt x="102400" y="94016"/>
                  </a:cubicBezTo>
                  <a:cubicBezTo>
                    <a:pt x="98682" y="94016"/>
                    <a:pt x="97968" y="91538"/>
                    <a:pt x="97968" y="87815"/>
                  </a:cubicBezTo>
                  <a:cubicBezTo>
                    <a:pt x="97968" y="83742"/>
                    <a:pt x="98857" y="81439"/>
                    <a:pt x="102051" y="73459"/>
                  </a:cubicBezTo>
                  <a:cubicBezTo>
                    <a:pt x="104180" y="67965"/>
                    <a:pt x="111449" y="49179"/>
                    <a:pt x="111449" y="39254"/>
                  </a:cubicBezTo>
                  <a:cubicBezTo>
                    <a:pt x="111449" y="22064"/>
                    <a:pt x="97792" y="19056"/>
                    <a:pt x="88394" y="19056"/>
                  </a:cubicBezTo>
                  <a:cubicBezTo>
                    <a:pt x="73682" y="19056"/>
                    <a:pt x="63752" y="28090"/>
                    <a:pt x="58429" y="35182"/>
                  </a:cubicBezTo>
                  <a:cubicBezTo>
                    <a:pt x="57190" y="22954"/>
                    <a:pt x="46727" y="19056"/>
                    <a:pt x="39459" y="19056"/>
                  </a:cubicBezTo>
                  <a:cubicBezTo>
                    <a:pt x="31833" y="19056"/>
                    <a:pt x="27756" y="24550"/>
                    <a:pt x="25453" y="28624"/>
                  </a:cubicBezTo>
                  <a:cubicBezTo>
                    <a:pt x="21552" y="35182"/>
                    <a:pt x="19066" y="45280"/>
                    <a:pt x="19066" y="46171"/>
                  </a:cubicBezTo>
                  <a:cubicBezTo>
                    <a:pt x="19066" y="48473"/>
                    <a:pt x="21552" y="48473"/>
                    <a:pt x="22077" y="48473"/>
                  </a:cubicBezTo>
                  <a:cubicBezTo>
                    <a:pt x="24563" y="48473"/>
                    <a:pt x="24738" y="47940"/>
                    <a:pt x="25985" y="43153"/>
                  </a:cubicBezTo>
                  <a:cubicBezTo>
                    <a:pt x="28639" y="32704"/>
                    <a:pt x="32007" y="24018"/>
                    <a:pt x="38926" y="24018"/>
                  </a:cubicBezTo>
                  <a:cubicBezTo>
                    <a:pt x="43534" y="24018"/>
                    <a:pt x="44774" y="27917"/>
                    <a:pt x="44774" y="32704"/>
                  </a:cubicBezTo>
                  <a:cubicBezTo>
                    <a:pt x="44774" y="36071"/>
                    <a:pt x="43185" y="42621"/>
                    <a:pt x="41937" y="47410"/>
                  </a:cubicBezTo>
                  <a:cubicBezTo>
                    <a:pt x="40698" y="52197"/>
                    <a:pt x="38926" y="59462"/>
                    <a:pt x="38037" y="63361"/>
                  </a:cubicBezTo>
                  <a:lnTo>
                    <a:pt x="32365" y="86044"/>
                  </a:lnTo>
                  <a:close/>
                  <a:moveTo>
                    <a:pt x="212884" y="82852"/>
                  </a:moveTo>
                  <a:cubicBezTo>
                    <a:pt x="211994" y="86394"/>
                    <a:pt x="210397" y="92420"/>
                    <a:pt x="210397" y="93309"/>
                  </a:cubicBezTo>
                  <a:cubicBezTo>
                    <a:pt x="210397" y="97207"/>
                    <a:pt x="213591" y="98978"/>
                    <a:pt x="216427" y="98978"/>
                  </a:cubicBezTo>
                  <a:cubicBezTo>
                    <a:pt x="219621" y="98978"/>
                    <a:pt x="222456" y="96676"/>
                    <a:pt x="223346" y="95080"/>
                  </a:cubicBezTo>
                  <a:cubicBezTo>
                    <a:pt x="224228" y="93484"/>
                    <a:pt x="225650" y="87815"/>
                    <a:pt x="226540" y="84091"/>
                  </a:cubicBezTo>
                  <a:cubicBezTo>
                    <a:pt x="227421" y="80724"/>
                    <a:pt x="229376" y="72578"/>
                    <a:pt x="230441" y="68148"/>
                  </a:cubicBezTo>
                  <a:cubicBezTo>
                    <a:pt x="231497" y="64242"/>
                    <a:pt x="232562" y="60343"/>
                    <a:pt x="233452" y="56269"/>
                  </a:cubicBezTo>
                  <a:cubicBezTo>
                    <a:pt x="235406" y="48647"/>
                    <a:pt x="235406" y="48298"/>
                    <a:pt x="238949" y="42804"/>
                  </a:cubicBezTo>
                  <a:cubicBezTo>
                    <a:pt x="244621" y="34118"/>
                    <a:pt x="253487" y="24018"/>
                    <a:pt x="267318" y="24018"/>
                  </a:cubicBezTo>
                  <a:cubicBezTo>
                    <a:pt x="277248" y="24018"/>
                    <a:pt x="277779" y="32172"/>
                    <a:pt x="277779" y="36419"/>
                  </a:cubicBezTo>
                  <a:cubicBezTo>
                    <a:pt x="277779" y="47051"/>
                    <a:pt x="270153" y="66726"/>
                    <a:pt x="267318" y="74166"/>
                  </a:cubicBezTo>
                  <a:cubicBezTo>
                    <a:pt x="265371" y="79129"/>
                    <a:pt x="264656" y="80724"/>
                    <a:pt x="264656" y="83742"/>
                  </a:cubicBezTo>
                  <a:cubicBezTo>
                    <a:pt x="264656" y="93135"/>
                    <a:pt x="272456" y="98978"/>
                    <a:pt x="281506" y="98978"/>
                  </a:cubicBezTo>
                  <a:cubicBezTo>
                    <a:pt x="299238" y="98978"/>
                    <a:pt x="307039" y="74523"/>
                    <a:pt x="307039" y="71863"/>
                  </a:cubicBezTo>
                  <a:cubicBezTo>
                    <a:pt x="307039" y="69561"/>
                    <a:pt x="304733" y="69561"/>
                    <a:pt x="304202" y="69561"/>
                  </a:cubicBezTo>
                  <a:cubicBezTo>
                    <a:pt x="301716" y="69561"/>
                    <a:pt x="301540" y="70624"/>
                    <a:pt x="300833" y="72578"/>
                  </a:cubicBezTo>
                  <a:cubicBezTo>
                    <a:pt x="296751" y="86751"/>
                    <a:pt x="289125" y="94016"/>
                    <a:pt x="282037" y="94016"/>
                  </a:cubicBezTo>
                  <a:cubicBezTo>
                    <a:pt x="278313" y="94016"/>
                    <a:pt x="277604" y="91538"/>
                    <a:pt x="277604" y="87815"/>
                  </a:cubicBezTo>
                  <a:cubicBezTo>
                    <a:pt x="277604" y="83742"/>
                    <a:pt x="278486" y="81439"/>
                    <a:pt x="281681" y="73459"/>
                  </a:cubicBezTo>
                  <a:cubicBezTo>
                    <a:pt x="283809" y="67965"/>
                    <a:pt x="291077" y="49179"/>
                    <a:pt x="291077" y="39254"/>
                  </a:cubicBezTo>
                  <a:cubicBezTo>
                    <a:pt x="291077" y="36419"/>
                    <a:pt x="291077" y="28980"/>
                    <a:pt x="284516" y="23843"/>
                  </a:cubicBezTo>
                  <a:cubicBezTo>
                    <a:pt x="281506" y="21532"/>
                    <a:pt x="276358" y="19056"/>
                    <a:pt x="268025" y="19056"/>
                  </a:cubicBezTo>
                  <a:cubicBezTo>
                    <a:pt x="252072" y="19056"/>
                    <a:pt x="242317" y="29512"/>
                    <a:pt x="236645" y="36951"/>
                  </a:cubicBezTo>
                  <a:cubicBezTo>
                    <a:pt x="235223" y="21890"/>
                    <a:pt x="222631" y="19056"/>
                    <a:pt x="213591" y="19056"/>
                  </a:cubicBezTo>
                  <a:cubicBezTo>
                    <a:pt x="198878" y="19056"/>
                    <a:pt x="188948" y="28090"/>
                    <a:pt x="183625" y="35182"/>
                  </a:cubicBezTo>
                  <a:cubicBezTo>
                    <a:pt x="182386" y="22954"/>
                    <a:pt x="171924" y="19056"/>
                    <a:pt x="164655" y="19056"/>
                  </a:cubicBezTo>
                  <a:cubicBezTo>
                    <a:pt x="157028" y="19056"/>
                    <a:pt x="152953" y="24550"/>
                    <a:pt x="150649" y="28624"/>
                  </a:cubicBezTo>
                  <a:cubicBezTo>
                    <a:pt x="146748" y="35182"/>
                    <a:pt x="144262" y="45280"/>
                    <a:pt x="144262" y="46171"/>
                  </a:cubicBezTo>
                  <a:cubicBezTo>
                    <a:pt x="144262" y="48473"/>
                    <a:pt x="146748" y="48473"/>
                    <a:pt x="147273" y="48473"/>
                  </a:cubicBezTo>
                  <a:cubicBezTo>
                    <a:pt x="149759" y="48473"/>
                    <a:pt x="149935" y="47940"/>
                    <a:pt x="151181" y="43153"/>
                  </a:cubicBezTo>
                  <a:cubicBezTo>
                    <a:pt x="153835" y="32704"/>
                    <a:pt x="157203" y="24018"/>
                    <a:pt x="164122" y="24018"/>
                  </a:cubicBezTo>
                  <a:cubicBezTo>
                    <a:pt x="168730" y="24018"/>
                    <a:pt x="169970" y="27917"/>
                    <a:pt x="169970" y="32704"/>
                  </a:cubicBezTo>
                  <a:cubicBezTo>
                    <a:pt x="169970" y="36071"/>
                    <a:pt x="168381" y="42621"/>
                    <a:pt x="167133" y="47410"/>
                  </a:cubicBezTo>
                  <a:cubicBezTo>
                    <a:pt x="165894" y="52197"/>
                    <a:pt x="164122" y="59462"/>
                    <a:pt x="163233" y="63361"/>
                  </a:cubicBezTo>
                  <a:lnTo>
                    <a:pt x="157561" y="86044"/>
                  </a:lnTo>
                  <a:cubicBezTo>
                    <a:pt x="156853" y="88346"/>
                    <a:pt x="155789" y="92777"/>
                    <a:pt x="155789" y="93309"/>
                  </a:cubicBezTo>
                  <a:cubicBezTo>
                    <a:pt x="155789" y="97207"/>
                    <a:pt x="158983" y="98978"/>
                    <a:pt x="161819" y="98978"/>
                  </a:cubicBezTo>
                  <a:cubicBezTo>
                    <a:pt x="165004" y="98978"/>
                    <a:pt x="167849" y="96676"/>
                    <a:pt x="168730" y="95080"/>
                  </a:cubicBezTo>
                  <a:cubicBezTo>
                    <a:pt x="169620" y="93484"/>
                    <a:pt x="171034" y="87815"/>
                    <a:pt x="171924" y="84091"/>
                  </a:cubicBezTo>
                  <a:cubicBezTo>
                    <a:pt x="172814" y="80724"/>
                    <a:pt x="174760" y="72578"/>
                    <a:pt x="175825" y="68148"/>
                  </a:cubicBezTo>
                  <a:cubicBezTo>
                    <a:pt x="176889" y="64242"/>
                    <a:pt x="177953" y="60343"/>
                    <a:pt x="178835" y="56269"/>
                  </a:cubicBezTo>
                  <a:cubicBezTo>
                    <a:pt x="180790" y="49005"/>
                    <a:pt x="181146" y="47583"/>
                    <a:pt x="186287" y="40318"/>
                  </a:cubicBezTo>
                  <a:cubicBezTo>
                    <a:pt x="191252" y="33228"/>
                    <a:pt x="199585" y="24018"/>
                    <a:pt x="212884" y="24018"/>
                  </a:cubicBezTo>
                  <a:cubicBezTo>
                    <a:pt x="223164" y="24018"/>
                    <a:pt x="223346" y="33054"/>
                    <a:pt x="223346" y="36419"/>
                  </a:cubicBezTo>
                  <a:cubicBezTo>
                    <a:pt x="223346" y="40850"/>
                    <a:pt x="222814" y="43153"/>
                    <a:pt x="220327" y="53078"/>
                  </a:cubicBezTo>
                  <a:lnTo>
                    <a:pt x="212884" y="8285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A23F8CC8-CB05-4342-A93F-A507197A9D62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9541434" y="-14401879"/>
              <a:ext cx="203371" cy="203260"/>
            </a:xfrm>
            <a:custGeom>
              <a:avLst/>
              <a:gdLst>
                <a:gd name="connsiteX0" fmla="*/ 188729 w 203370"/>
                <a:gd name="connsiteY0" fmla="*/ 132191 h 203260"/>
                <a:gd name="connsiteX1" fmla="*/ 190001 w 203370"/>
                <a:gd name="connsiteY1" fmla="*/ 128649 h 203260"/>
                <a:gd name="connsiteX2" fmla="*/ 186958 w 203370"/>
                <a:gd name="connsiteY2" fmla="*/ 125862 h 203260"/>
                <a:gd name="connsiteX3" fmla="*/ 183669 w 203370"/>
                <a:gd name="connsiteY3" fmla="*/ 128903 h 203260"/>
                <a:gd name="connsiteX4" fmla="*/ 114531 w 203370"/>
                <a:gd name="connsiteY4" fmla="*/ 183316 h 203260"/>
                <a:gd name="connsiteX5" fmla="*/ 77567 w 203370"/>
                <a:gd name="connsiteY5" fmla="*/ 183316 h 203260"/>
                <a:gd name="connsiteX6" fmla="*/ 71989 w 203370"/>
                <a:gd name="connsiteY6" fmla="*/ 183062 h 203260"/>
                <a:gd name="connsiteX7" fmla="*/ 68701 w 203370"/>
                <a:gd name="connsiteY7" fmla="*/ 180528 h 203260"/>
                <a:gd name="connsiteX8" fmla="*/ 69964 w 203370"/>
                <a:gd name="connsiteY8" fmla="*/ 174708 h 203260"/>
                <a:gd name="connsiteX9" fmla="*/ 87186 w 203370"/>
                <a:gd name="connsiteY9" fmla="*/ 105616 h 203260"/>
                <a:gd name="connsiteX10" fmla="*/ 112259 w 203370"/>
                <a:gd name="connsiteY10" fmla="*/ 105616 h 203260"/>
                <a:gd name="connsiteX11" fmla="*/ 133779 w 203370"/>
                <a:gd name="connsiteY11" fmla="*/ 117256 h 203260"/>
                <a:gd name="connsiteX12" fmla="*/ 132008 w 203370"/>
                <a:gd name="connsiteY12" fmla="*/ 129658 h 203260"/>
                <a:gd name="connsiteX13" fmla="*/ 131246 w 203370"/>
                <a:gd name="connsiteY13" fmla="*/ 132445 h 203260"/>
                <a:gd name="connsiteX14" fmla="*/ 134542 w 203370"/>
                <a:gd name="connsiteY14" fmla="*/ 135224 h 203260"/>
                <a:gd name="connsiteX15" fmla="*/ 138340 w 203370"/>
                <a:gd name="connsiteY15" fmla="*/ 130166 h 203260"/>
                <a:gd name="connsiteX16" fmla="*/ 152774 w 203370"/>
                <a:gd name="connsiteY16" fmla="*/ 70942 h 203260"/>
                <a:gd name="connsiteX17" fmla="*/ 149731 w 203370"/>
                <a:gd name="connsiteY17" fmla="*/ 68156 h 203260"/>
                <a:gd name="connsiteX18" fmla="*/ 146188 w 203370"/>
                <a:gd name="connsiteY18" fmla="*/ 72713 h 203260"/>
                <a:gd name="connsiteX19" fmla="*/ 113014 w 203370"/>
                <a:gd name="connsiteY19" fmla="*/ 97772 h 203260"/>
                <a:gd name="connsiteX20" fmla="*/ 89213 w 203370"/>
                <a:gd name="connsiteY20" fmla="*/ 97772 h 203260"/>
                <a:gd name="connsiteX21" fmla="*/ 104402 w 203370"/>
                <a:gd name="connsiteY21" fmla="*/ 36778 h 203260"/>
                <a:gd name="connsiteX22" fmla="*/ 118082 w 203370"/>
                <a:gd name="connsiteY22" fmla="*/ 26909 h 203260"/>
                <a:gd name="connsiteX23" fmla="*/ 153783 w 203370"/>
                <a:gd name="connsiteY23" fmla="*/ 26909 h 203260"/>
                <a:gd name="connsiteX24" fmla="*/ 192272 w 203370"/>
                <a:gd name="connsiteY24" fmla="*/ 54999 h 203260"/>
                <a:gd name="connsiteX25" fmla="*/ 191264 w 203370"/>
                <a:gd name="connsiteY25" fmla="*/ 68410 h 203260"/>
                <a:gd name="connsiteX26" fmla="*/ 191009 w 203370"/>
                <a:gd name="connsiteY26" fmla="*/ 72968 h 203260"/>
                <a:gd name="connsiteX27" fmla="*/ 194052 w 203370"/>
                <a:gd name="connsiteY27" fmla="*/ 76001 h 203260"/>
                <a:gd name="connsiteX28" fmla="*/ 197595 w 203370"/>
                <a:gd name="connsiteY28" fmla="*/ 69680 h 203260"/>
                <a:gd name="connsiteX29" fmla="*/ 202655 w 203370"/>
                <a:gd name="connsiteY29" fmla="*/ 25891 h 203260"/>
                <a:gd name="connsiteX30" fmla="*/ 195824 w 203370"/>
                <a:gd name="connsiteY30" fmla="*/ 19056 h 203260"/>
                <a:gd name="connsiteX31" fmla="*/ 67938 w 203370"/>
                <a:gd name="connsiteY31" fmla="*/ 19056 h 203260"/>
                <a:gd name="connsiteX32" fmla="*/ 60344 w 203370"/>
                <a:gd name="connsiteY32" fmla="*/ 24122 h 203260"/>
                <a:gd name="connsiteX33" fmla="*/ 67438 w 203370"/>
                <a:gd name="connsiteY33" fmla="*/ 26909 h 203260"/>
                <a:gd name="connsiteX34" fmla="*/ 83898 w 203370"/>
                <a:gd name="connsiteY34" fmla="*/ 31457 h 203260"/>
                <a:gd name="connsiteX35" fmla="*/ 82627 w 203370"/>
                <a:gd name="connsiteY35" fmla="*/ 37531 h 203260"/>
                <a:gd name="connsiteX36" fmla="*/ 49206 w 203370"/>
                <a:gd name="connsiteY36" fmla="*/ 171422 h 203260"/>
                <a:gd name="connsiteX37" fmla="*/ 26160 w 203370"/>
                <a:gd name="connsiteY37" fmla="*/ 183316 h 203260"/>
                <a:gd name="connsiteX38" fmla="*/ 19066 w 203370"/>
                <a:gd name="connsiteY38" fmla="*/ 188119 h 203260"/>
                <a:gd name="connsiteX39" fmla="*/ 26160 w 203370"/>
                <a:gd name="connsiteY39" fmla="*/ 191160 h 203260"/>
                <a:gd name="connsiteX40" fmla="*/ 157580 w 203370"/>
                <a:gd name="connsiteY40" fmla="*/ 191160 h 203260"/>
                <a:gd name="connsiteX41" fmla="*/ 165437 w 203370"/>
                <a:gd name="connsiteY41" fmla="*/ 186856 h 203260"/>
                <a:gd name="connsiteX42" fmla="*/ 188729 w 203370"/>
                <a:gd name="connsiteY42" fmla="*/ 13219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370" h="203260">
                  <a:moveTo>
                    <a:pt x="188729" y="132191"/>
                  </a:moveTo>
                  <a:cubicBezTo>
                    <a:pt x="189238" y="130929"/>
                    <a:pt x="190001" y="129150"/>
                    <a:pt x="190001" y="128649"/>
                  </a:cubicBezTo>
                  <a:cubicBezTo>
                    <a:pt x="190001" y="128395"/>
                    <a:pt x="190001" y="125862"/>
                    <a:pt x="186958" y="125862"/>
                  </a:cubicBezTo>
                  <a:cubicBezTo>
                    <a:pt x="184678" y="125862"/>
                    <a:pt x="184169" y="127379"/>
                    <a:pt x="183669" y="128903"/>
                  </a:cubicBezTo>
                  <a:cubicBezTo>
                    <a:pt x="167208" y="166356"/>
                    <a:pt x="157835" y="183316"/>
                    <a:pt x="114531" y="183316"/>
                  </a:cubicBezTo>
                  <a:lnTo>
                    <a:pt x="77567" y="183316"/>
                  </a:lnTo>
                  <a:cubicBezTo>
                    <a:pt x="74016" y="183316"/>
                    <a:pt x="73515" y="183316"/>
                    <a:pt x="71989" y="183062"/>
                  </a:cubicBezTo>
                  <a:cubicBezTo>
                    <a:pt x="69463" y="182807"/>
                    <a:pt x="68701" y="182553"/>
                    <a:pt x="68701" y="180528"/>
                  </a:cubicBezTo>
                  <a:cubicBezTo>
                    <a:pt x="68701" y="179774"/>
                    <a:pt x="68701" y="179266"/>
                    <a:pt x="69964" y="174708"/>
                  </a:cubicBezTo>
                  <a:lnTo>
                    <a:pt x="87186" y="105616"/>
                  </a:lnTo>
                  <a:lnTo>
                    <a:pt x="112259" y="105616"/>
                  </a:lnTo>
                  <a:cubicBezTo>
                    <a:pt x="133779" y="105616"/>
                    <a:pt x="133779" y="110927"/>
                    <a:pt x="133779" y="117256"/>
                  </a:cubicBezTo>
                  <a:cubicBezTo>
                    <a:pt x="133779" y="119027"/>
                    <a:pt x="133779" y="122068"/>
                    <a:pt x="132008" y="129658"/>
                  </a:cubicBezTo>
                  <a:cubicBezTo>
                    <a:pt x="131499" y="130929"/>
                    <a:pt x="131246" y="131682"/>
                    <a:pt x="131246" y="132445"/>
                  </a:cubicBezTo>
                  <a:cubicBezTo>
                    <a:pt x="131246" y="133708"/>
                    <a:pt x="132262" y="135224"/>
                    <a:pt x="134542" y="135224"/>
                  </a:cubicBezTo>
                  <a:cubicBezTo>
                    <a:pt x="136568" y="135224"/>
                    <a:pt x="137322" y="133962"/>
                    <a:pt x="138340" y="130166"/>
                  </a:cubicBezTo>
                  <a:lnTo>
                    <a:pt x="152774" y="70942"/>
                  </a:lnTo>
                  <a:cubicBezTo>
                    <a:pt x="152774" y="69426"/>
                    <a:pt x="151503" y="68156"/>
                    <a:pt x="149731" y="68156"/>
                  </a:cubicBezTo>
                  <a:cubicBezTo>
                    <a:pt x="147451" y="68156"/>
                    <a:pt x="146951" y="69680"/>
                    <a:pt x="146188" y="72713"/>
                  </a:cubicBezTo>
                  <a:cubicBezTo>
                    <a:pt x="140874" y="91952"/>
                    <a:pt x="136314" y="97772"/>
                    <a:pt x="113014" y="97772"/>
                  </a:cubicBezTo>
                  <a:lnTo>
                    <a:pt x="89213" y="97772"/>
                  </a:lnTo>
                  <a:lnTo>
                    <a:pt x="104402" y="36778"/>
                  </a:lnTo>
                  <a:cubicBezTo>
                    <a:pt x="106682" y="27917"/>
                    <a:pt x="106936" y="26909"/>
                    <a:pt x="118082" y="26909"/>
                  </a:cubicBezTo>
                  <a:lnTo>
                    <a:pt x="153783" y="26909"/>
                  </a:lnTo>
                  <a:cubicBezTo>
                    <a:pt x="184678" y="26909"/>
                    <a:pt x="192272" y="34245"/>
                    <a:pt x="192272" y="54999"/>
                  </a:cubicBezTo>
                  <a:cubicBezTo>
                    <a:pt x="192272" y="61073"/>
                    <a:pt x="192272" y="61582"/>
                    <a:pt x="191264" y="68410"/>
                  </a:cubicBezTo>
                  <a:cubicBezTo>
                    <a:pt x="191264" y="69927"/>
                    <a:pt x="191009" y="71705"/>
                    <a:pt x="191009" y="72968"/>
                  </a:cubicBezTo>
                  <a:cubicBezTo>
                    <a:pt x="191009" y="74230"/>
                    <a:pt x="191772" y="76001"/>
                    <a:pt x="194052" y="76001"/>
                  </a:cubicBezTo>
                  <a:cubicBezTo>
                    <a:pt x="196832" y="76001"/>
                    <a:pt x="197087" y="74484"/>
                    <a:pt x="197595" y="69680"/>
                  </a:cubicBezTo>
                  <a:lnTo>
                    <a:pt x="202655" y="25891"/>
                  </a:lnTo>
                  <a:cubicBezTo>
                    <a:pt x="203418" y="19056"/>
                    <a:pt x="202155" y="19056"/>
                    <a:pt x="195824" y="19056"/>
                  </a:cubicBezTo>
                  <a:lnTo>
                    <a:pt x="67938" y="19056"/>
                  </a:lnTo>
                  <a:cubicBezTo>
                    <a:pt x="62878" y="19056"/>
                    <a:pt x="60344" y="19056"/>
                    <a:pt x="60344" y="24122"/>
                  </a:cubicBezTo>
                  <a:cubicBezTo>
                    <a:pt x="60344" y="26909"/>
                    <a:pt x="62623" y="26909"/>
                    <a:pt x="67438" y="26909"/>
                  </a:cubicBezTo>
                  <a:cubicBezTo>
                    <a:pt x="76804" y="26909"/>
                    <a:pt x="83898" y="26909"/>
                    <a:pt x="83898" y="31457"/>
                  </a:cubicBezTo>
                  <a:cubicBezTo>
                    <a:pt x="83898" y="32474"/>
                    <a:pt x="83898" y="32981"/>
                    <a:pt x="82627" y="37531"/>
                  </a:cubicBezTo>
                  <a:lnTo>
                    <a:pt x="49206" y="171422"/>
                  </a:lnTo>
                  <a:cubicBezTo>
                    <a:pt x="46671" y="181291"/>
                    <a:pt x="46163" y="183316"/>
                    <a:pt x="26160" y="183316"/>
                  </a:cubicBezTo>
                  <a:cubicBezTo>
                    <a:pt x="21854" y="183316"/>
                    <a:pt x="19066" y="183316"/>
                    <a:pt x="19066" y="188119"/>
                  </a:cubicBezTo>
                  <a:cubicBezTo>
                    <a:pt x="19066" y="191160"/>
                    <a:pt x="21345" y="191160"/>
                    <a:pt x="26160" y="191160"/>
                  </a:cubicBezTo>
                  <a:lnTo>
                    <a:pt x="157580" y="191160"/>
                  </a:lnTo>
                  <a:cubicBezTo>
                    <a:pt x="163411" y="191160"/>
                    <a:pt x="163658" y="190905"/>
                    <a:pt x="165437" y="186856"/>
                  </a:cubicBezTo>
                  <a:lnTo>
                    <a:pt x="188729" y="1321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F7A4D7C2-6853-4C44-97FF-EE5CD4E8DAAB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9727097" y="-14269967"/>
              <a:ext cx="305056" cy="101630"/>
            </a:xfrm>
            <a:custGeom>
              <a:avLst/>
              <a:gdLst>
                <a:gd name="connsiteX0" fmla="*/ 87687 w 305056"/>
                <a:gd name="connsiteY0" fmla="*/ 82854 h 101630"/>
                <a:gd name="connsiteX1" fmla="*/ 85200 w 305056"/>
                <a:gd name="connsiteY1" fmla="*/ 93310 h 101630"/>
                <a:gd name="connsiteX2" fmla="*/ 91231 w 305056"/>
                <a:gd name="connsiteY2" fmla="*/ 98978 h 101630"/>
                <a:gd name="connsiteX3" fmla="*/ 98150 w 305056"/>
                <a:gd name="connsiteY3" fmla="*/ 95080 h 101630"/>
                <a:gd name="connsiteX4" fmla="*/ 101343 w 305056"/>
                <a:gd name="connsiteY4" fmla="*/ 84091 h 101630"/>
                <a:gd name="connsiteX5" fmla="*/ 105244 w 305056"/>
                <a:gd name="connsiteY5" fmla="*/ 68148 h 101630"/>
                <a:gd name="connsiteX6" fmla="*/ 108255 w 305056"/>
                <a:gd name="connsiteY6" fmla="*/ 56271 h 101630"/>
                <a:gd name="connsiteX7" fmla="*/ 113752 w 305056"/>
                <a:gd name="connsiteY7" fmla="*/ 42804 h 101630"/>
                <a:gd name="connsiteX8" fmla="*/ 142121 w 305056"/>
                <a:gd name="connsiteY8" fmla="*/ 24018 h 101630"/>
                <a:gd name="connsiteX9" fmla="*/ 152583 w 305056"/>
                <a:gd name="connsiteY9" fmla="*/ 36421 h 101630"/>
                <a:gd name="connsiteX10" fmla="*/ 142121 w 305056"/>
                <a:gd name="connsiteY10" fmla="*/ 74166 h 101630"/>
                <a:gd name="connsiteX11" fmla="*/ 139460 w 305056"/>
                <a:gd name="connsiteY11" fmla="*/ 83742 h 101630"/>
                <a:gd name="connsiteX12" fmla="*/ 156309 w 305056"/>
                <a:gd name="connsiteY12" fmla="*/ 98978 h 101630"/>
                <a:gd name="connsiteX13" fmla="*/ 181842 w 305056"/>
                <a:gd name="connsiteY13" fmla="*/ 71863 h 101630"/>
                <a:gd name="connsiteX14" fmla="*/ 179005 w 305056"/>
                <a:gd name="connsiteY14" fmla="*/ 69562 h 101630"/>
                <a:gd name="connsiteX15" fmla="*/ 175638 w 305056"/>
                <a:gd name="connsiteY15" fmla="*/ 72578 h 101630"/>
                <a:gd name="connsiteX16" fmla="*/ 156842 w 305056"/>
                <a:gd name="connsiteY16" fmla="*/ 94016 h 101630"/>
                <a:gd name="connsiteX17" fmla="*/ 152409 w 305056"/>
                <a:gd name="connsiteY17" fmla="*/ 87816 h 101630"/>
                <a:gd name="connsiteX18" fmla="*/ 156484 w 305056"/>
                <a:gd name="connsiteY18" fmla="*/ 73461 h 101630"/>
                <a:gd name="connsiteX19" fmla="*/ 165882 w 305056"/>
                <a:gd name="connsiteY19" fmla="*/ 39256 h 101630"/>
                <a:gd name="connsiteX20" fmla="*/ 159320 w 305056"/>
                <a:gd name="connsiteY20" fmla="*/ 23844 h 101630"/>
                <a:gd name="connsiteX21" fmla="*/ 142828 w 305056"/>
                <a:gd name="connsiteY21" fmla="*/ 19056 h 101630"/>
                <a:gd name="connsiteX22" fmla="*/ 111448 w 305056"/>
                <a:gd name="connsiteY22" fmla="*/ 36953 h 101630"/>
                <a:gd name="connsiteX23" fmla="*/ 88394 w 305056"/>
                <a:gd name="connsiteY23" fmla="*/ 19056 h 101630"/>
                <a:gd name="connsiteX24" fmla="*/ 58429 w 305056"/>
                <a:gd name="connsiteY24" fmla="*/ 35182 h 101630"/>
                <a:gd name="connsiteX25" fmla="*/ 39459 w 305056"/>
                <a:gd name="connsiteY25" fmla="*/ 19056 h 101630"/>
                <a:gd name="connsiteX26" fmla="*/ 25452 w 305056"/>
                <a:gd name="connsiteY26" fmla="*/ 28624 h 101630"/>
                <a:gd name="connsiteX27" fmla="*/ 19066 w 305056"/>
                <a:gd name="connsiteY27" fmla="*/ 46171 h 101630"/>
                <a:gd name="connsiteX28" fmla="*/ 22076 w 305056"/>
                <a:gd name="connsiteY28" fmla="*/ 48473 h 101630"/>
                <a:gd name="connsiteX29" fmla="*/ 25985 w 305056"/>
                <a:gd name="connsiteY29" fmla="*/ 43154 h 101630"/>
                <a:gd name="connsiteX30" fmla="*/ 38926 w 305056"/>
                <a:gd name="connsiteY30" fmla="*/ 24018 h 101630"/>
                <a:gd name="connsiteX31" fmla="*/ 44773 w 305056"/>
                <a:gd name="connsiteY31" fmla="*/ 32705 h 101630"/>
                <a:gd name="connsiteX32" fmla="*/ 41937 w 305056"/>
                <a:gd name="connsiteY32" fmla="*/ 47410 h 101630"/>
                <a:gd name="connsiteX33" fmla="*/ 38037 w 305056"/>
                <a:gd name="connsiteY33" fmla="*/ 63361 h 101630"/>
                <a:gd name="connsiteX34" fmla="*/ 32364 w 305056"/>
                <a:gd name="connsiteY34" fmla="*/ 86045 h 101630"/>
                <a:gd name="connsiteX35" fmla="*/ 30593 w 305056"/>
                <a:gd name="connsiteY35" fmla="*/ 93310 h 101630"/>
                <a:gd name="connsiteX36" fmla="*/ 36622 w 305056"/>
                <a:gd name="connsiteY36" fmla="*/ 98978 h 101630"/>
                <a:gd name="connsiteX37" fmla="*/ 43534 w 305056"/>
                <a:gd name="connsiteY37" fmla="*/ 95080 h 101630"/>
                <a:gd name="connsiteX38" fmla="*/ 46727 w 305056"/>
                <a:gd name="connsiteY38" fmla="*/ 84091 h 101630"/>
                <a:gd name="connsiteX39" fmla="*/ 50628 w 305056"/>
                <a:gd name="connsiteY39" fmla="*/ 68148 h 101630"/>
                <a:gd name="connsiteX40" fmla="*/ 53639 w 305056"/>
                <a:gd name="connsiteY40" fmla="*/ 56271 h 101630"/>
                <a:gd name="connsiteX41" fmla="*/ 61090 w 305056"/>
                <a:gd name="connsiteY41" fmla="*/ 40320 h 101630"/>
                <a:gd name="connsiteX42" fmla="*/ 87687 w 305056"/>
                <a:gd name="connsiteY42" fmla="*/ 24018 h 101630"/>
                <a:gd name="connsiteX43" fmla="*/ 98150 w 305056"/>
                <a:gd name="connsiteY43" fmla="*/ 36421 h 101630"/>
                <a:gd name="connsiteX44" fmla="*/ 95131 w 305056"/>
                <a:gd name="connsiteY44" fmla="*/ 53078 h 101630"/>
                <a:gd name="connsiteX45" fmla="*/ 87687 w 305056"/>
                <a:gd name="connsiteY45" fmla="*/ 82854 h 101630"/>
                <a:gd name="connsiteX46" fmla="*/ 212075 w 305056"/>
                <a:gd name="connsiteY46" fmla="*/ 86045 h 101630"/>
                <a:gd name="connsiteX47" fmla="*/ 210303 w 305056"/>
                <a:gd name="connsiteY47" fmla="*/ 93310 h 101630"/>
                <a:gd name="connsiteX48" fmla="*/ 216334 w 305056"/>
                <a:gd name="connsiteY48" fmla="*/ 98978 h 101630"/>
                <a:gd name="connsiteX49" fmla="*/ 223245 w 305056"/>
                <a:gd name="connsiteY49" fmla="*/ 95080 h 101630"/>
                <a:gd name="connsiteX50" fmla="*/ 226438 w 305056"/>
                <a:gd name="connsiteY50" fmla="*/ 84091 h 101630"/>
                <a:gd name="connsiteX51" fmla="*/ 230339 w 305056"/>
                <a:gd name="connsiteY51" fmla="*/ 68148 h 101630"/>
                <a:gd name="connsiteX52" fmla="*/ 233350 w 305056"/>
                <a:gd name="connsiteY52" fmla="*/ 56271 h 101630"/>
                <a:gd name="connsiteX53" fmla="*/ 240801 w 305056"/>
                <a:gd name="connsiteY53" fmla="*/ 40320 h 101630"/>
                <a:gd name="connsiteX54" fmla="*/ 267398 w 305056"/>
                <a:gd name="connsiteY54" fmla="*/ 24018 h 101630"/>
                <a:gd name="connsiteX55" fmla="*/ 277861 w 305056"/>
                <a:gd name="connsiteY55" fmla="*/ 36421 h 101630"/>
                <a:gd name="connsiteX56" fmla="*/ 267398 w 305056"/>
                <a:gd name="connsiteY56" fmla="*/ 74166 h 101630"/>
                <a:gd name="connsiteX57" fmla="*/ 264737 w 305056"/>
                <a:gd name="connsiteY57" fmla="*/ 83742 h 101630"/>
                <a:gd name="connsiteX58" fmla="*/ 281578 w 305056"/>
                <a:gd name="connsiteY58" fmla="*/ 98978 h 101630"/>
                <a:gd name="connsiteX59" fmla="*/ 307119 w 305056"/>
                <a:gd name="connsiteY59" fmla="*/ 71863 h 101630"/>
                <a:gd name="connsiteX60" fmla="*/ 304274 w 305056"/>
                <a:gd name="connsiteY60" fmla="*/ 69562 h 101630"/>
                <a:gd name="connsiteX61" fmla="*/ 300906 w 305056"/>
                <a:gd name="connsiteY61" fmla="*/ 72578 h 101630"/>
                <a:gd name="connsiteX62" fmla="*/ 282112 w 305056"/>
                <a:gd name="connsiteY62" fmla="*/ 94016 h 101630"/>
                <a:gd name="connsiteX63" fmla="*/ 277678 w 305056"/>
                <a:gd name="connsiteY63" fmla="*/ 87816 h 101630"/>
                <a:gd name="connsiteX64" fmla="*/ 281761 w 305056"/>
                <a:gd name="connsiteY64" fmla="*/ 73461 h 101630"/>
                <a:gd name="connsiteX65" fmla="*/ 291159 w 305056"/>
                <a:gd name="connsiteY65" fmla="*/ 39256 h 101630"/>
                <a:gd name="connsiteX66" fmla="*/ 268105 w 305056"/>
                <a:gd name="connsiteY66" fmla="*/ 19056 h 101630"/>
                <a:gd name="connsiteX67" fmla="*/ 238140 w 305056"/>
                <a:gd name="connsiteY67" fmla="*/ 35182 h 101630"/>
                <a:gd name="connsiteX68" fmla="*/ 219169 w 305056"/>
                <a:gd name="connsiteY68" fmla="*/ 19056 h 101630"/>
                <a:gd name="connsiteX69" fmla="*/ 205164 w 305056"/>
                <a:gd name="connsiteY69" fmla="*/ 28624 h 101630"/>
                <a:gd name="connsiteX70" fmla="*/ 198776 w 305056"/>
                <a:gd name="connsiteY70" fmla="*/ 46171 h 101630"/>
                <a:gd name="connsiteX71" fmla="*/ 201787 w 305056"/>
                <a:gd name="connsiteY71" fmla="*/ 48473 h 101630"/>
                <a:gd name="connsiteX72" fmla="*/ 205696 w 305056"/>
                <a:gd name="connsiteY72" fmla="*/ 43154 h 101630"/>
                <a:gd name="connsiteX73" fmla="*/ 218637 w 305056"/>
                <a:gd name="connsiteY73" fmla="*/ 24018 h 101630"/>
                <a:gd name="connsiteX74" fmla="*/ 224484 w 305056"/>
                <a:gd name="connsiteY74" fmla="*/ 32705 h 101630"/>
                <a:gd name="connsiteX75" fmla="*/ 221648 w 305056"/>
                <a:gd name="connsiteY75" fmla="*/ 47410 h 101630"/>
                <a:gd name="connsiteX76" fmla="*/ 217747 w 305056"/>
                <a:gd name="connsiteY76" fmla="*/ 63361 h 101630"/>
                <a:gd name="connsiteX77" fmla="*/ 212075 w 305056"/>
                <a:gd name="connsiteY77" fmla="*/ 86045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05056" h="101630">
                  <a:moveTo>
                    <a:pt x="87687" y="82854"/>
                  </a:moveTo>
                  <a:cubicBezTo>
                    <a:pt x="86798" y="86394"/>
                    <a:pt x="85200" y="92420"/>
                    <a:pt x="85200" y="93310"/>
                  </a:cubicBezTo>
                  <a:cubicBezTo>
                    <a:pt x="85200" y="97207"/>
                    <a:pt x="88394" y="98978"/>
                    <a:pt x="91231" y="98978"/>
                  </a:cubicBezTo>
                  <a:cubicBezTo>
                    <a:pt x="94424" y="98978"/>
                    <a:pt x="97260" y="96676"/>
                    <a:pt x="98150" y="95080"/>
                  </a:cubicBezTo>
                  <a:cubicBezTo>
                    <a:pt x="99031" y="93484"/>
                    <a:pt x="100453" y="87816"/>
                    <a:pt x="101343" y="84091"/>
                  </a:cubicBezTo>
                  <a:cubicBezTo>
                    <a:pt x="102225" y="80724"/>
                    <a:pt x="104180" y="72578"/>
                    <a:pt x="105244" y="68148"/>
                  </a:cubicBezTo>
                  <a:cubicBezTo>
                    <a:pt x="106301" y="64242"/>
                    <a:pt x="107365" y="60343"/>
                    <a:pt x="108255" y="56271"/>
                  </a:cubicBezTo>
                  <a:cubicBezTo>
                    <a:pt x="110209" y="48649"/>
                    <a:pt x="110209" y="48298"/>
                    <a:pt x="113752" y="42804"/>
                  </a:cubicBezTo>
                  <a:cubicBezTo>
                    <a:pt x="119424" y="34118"/>
                    <a:pt x="128290" y="24018"/>
                    <a:pt x="142121" y="24018"/>
                  </a:cubicBezTo>
                  <a:cubicBezTo>
                    <a:pt x="152051" y="24018"/>
                    <a:pt x="152583" y="32173"/>
                    <a:pt x="152583" y="36421"/>
                  </a:cubicBezTo>
                  <a:cubicBezTo>
                    <a:pt x="152583" y="47051"/>
                    <a:pt x="144957" y="66727"/>
                    <a:pt x="142121" y="74166"/>
                  </a:cubicBezTo>
                  <a:cubicBezTo>
                    <a:pt x="140174" y="79129"/>
                    <a:pt x="139460" y="80724"/>
                    <a:pt x="139460" y="83742"/>
                  </a:cubicBezTo>
                  <a:cubicBezTo>
                    <a:pt x="139460" y="93135"/>
                    <a:pt x="147260" y="98978"/>
                    <a:pt x="156309" y="98978"/>
                  </a:cubicBezTo>
                  <a:cubicBezTo>
                    <a:pt x="174040" y="98978"/>
                    <a:pt x="181842" y="74525"/>
                    <a:pt x="181842" y="71863"/>
                  </a:cubicBezTo>
                  <a:cubicBezTo>
                    <a:pt x="181842" y="69562"/>
                    <a:pt x="179538" y="69562"/>
                    <a:pt x="179005" y="69562"/>
                  </a:cubicBezTo>
                  <a:cubicBezTo>
                    <a:pt x="176519" y="69562"/>
                    <a:pt x="176344" y="70626"/>
                    <a:pt x="175638" y="72578"/>
                  </a:cubicBezTo>
                  <a:cubicBezTo>
                    <a:pt x="171554" y="86751"/>
                    <a:pt x="163928" y="94016"/>
                    <a:pt x="156842" y="94016"/>
                  </a:cubicBezTo>
                  <a:cubicBezTo>
                    <a:pt x="153115" y="94016"/>
                    <a:pt x="152409" y="91539"/>
                    <a:pt x="152409" y="87816"/>
                  </a:cubicBezTo>
                  <a:cubicBezTo>
                    <a:pt x="152409" y="83742"/>
                    <a:pt x="153291" y="81439"/>
                    <a:pt x="156484" y="73461"/>
                  </a:cubicBezTo>
                  <a:cubicBezTo>
                    <a:pt x="158613" y="67966"/>
                    <a:pt x="165882" y="49181"/>
                    <a:pt x="165882" y="39256"/>
                  </a:cubicBezTo>
                  <a:cubicBezTo>
                    <a:pt x="165882" y="36421"/>
                    <a:pt x="165882" y="28980"/>
                    <a:pt x="159320" y="23844"/>
                  </a:cubicBezTo>
                  <a:cubicBezTo>
                    <a:pt x="156309" y="21534"/>
                    <a:pt x="151161" y="19056"/>
                    <a:pt x="142828" y="19056"/>
                  </a:cubicBezTo>
                  <a:cubicBezTo>
                    <a:pt x="126876" y="19056"/>
                    <a:pt x="117121" y="29512"/>
                    <a:pt x="111448" y="36953"/>
                  </a:cubicBezTo>
                  <a:cubicBezTo>
                    <a:pt x="110026" y="21890"/>
                    <a:pt x="97435" y="19056"/>
                    <a:pt x="88394" y="19056"/>
                  </a:cubicBezTo>
                  <a:cubicBezTo>
                    <a:pt x="73682" y="19056"/>
                    <a:pt x="63751" y="28092"/>
                    <a:pt x="58429" y="35182"/>
                  </a:cubicBezTo>
                  <a:cubicBezTo>
                    <a:pt x="57189" y="22954"/>
                    <a:pt x="46727" y="19056"/>
                    <a:pt x="39459" y="19056"/>
                  </a:cubicBezTo>
                  <a:cubicBezTo>
                    <a:pt x="31832" y="19056"/>
                    <a:pt x="27756" y="24550"/>
                    <a:pt x="25452" y="28624"/>
                  </a:cubicBezTo>
                  <a:cubicBezTo>
                    <a:pt x="21552" y="35182"/>
                    <a:pt x="19066" y="45282"/>
                    <a:pt x="19066" y="46171"/>
                  </a:cubicBezTo>
                  <a:cubicBezTo>
                    <a:pt x="19066" y="48473"/>
                    <a:pt x="21552" y="48473"/>
                    <a:pt x="22076" y="48473"/>
                  </a:cubicBezTo>
                  <a:cubicBezTo>
                    <a:pt x="24563" y="48473"/>
                    <a:pt x="24738" y="47942"/>
                    <a:pt x="25985" y="43154"/>
                  </a:cubicBezTo>
                  <a:cubicBezTo>
                    <a:pt x="28639" y="32705"/>
                    <a:pt x="32006" y="24018"/>
                    <a:pt x="38926" y="24018"/>
                  </a:cubicBezTo>
                  <a:cubicBezTo>
                    <a:pt x="43534" y="24018"/>
                    <a:pt x="44773" y="27917"/>
                    <a:pt x="44773" y="32705"/>
                  </a:cubicBezTo>
                  <a:cubicBezTo>
                    <a:pt x="44773" y="36072"/>
                    <a:pt x="43184" y="42621"/>
                    <a:pt x="41937" y="47410"/>
                  </a:cubicBezTo>
                  <a:cubicBezTo>
                    <a:pt x="40698" y="52197"/>
                    <a:pt x="38926" y="59462"/>
                    <a:pt x="38037" y="63361"/>
                  </a:cubicBezTo>
                  <a:lnTo>
                    <a:pt x="32364" y="86045"/>
                  </a:lnTo>
                  <a:cubicBezTo>
                    <a:pt x="31657" y="88348"/>
                    <a:pt x="30593" y="92778"/>
                    <a:pt x="30593" y="93310"/>
                  </a:cubicBezTo>
                  <a:cubicBezTo>
                    <a:pt x="30593" y="97207"/>
                    <a:pt x="33786" y="98978"/>
                    <a:pt x="36622" y="98978"/>
                  </a:cubicBezTo>
                  <a:cubicBezTo>
                    <a:pt x="39808" y="98978"/>
                    <a:pt x="42652" y="96676"/>
                    <a:pt x="43534" y="95080"/>
                  </a:cubicBezTo>
                  <a:cubicBezTo>
                    <a:pt x="44424" y="93484"/>
                    <a:pt x="45837" y="87816"/>
                    <a:pt x="46727" y="84091"/>
                  </a:cubicBezTo>
                  <a:cubicBezTo>
                    <a:pt x="47617" y="80724"/>
                    <a:pt x="49563" y="72578"/>
                    <a:pt x="50628" y="68148"/>
                  </a:cubicBezTo>
                  <a:cubicBezTo>
                    <a:pt x="51692" y="64242"/>
                    <a:pt x="52757" y="60343"/>
                    <a:pt x="53639" y="56271"/>
                  </a:cubicBezTo>
                  <a:cubicBezTo>
                    <a:pt x="55593" y="49005"/>
                    <a:pt x="55951" y="47583"/>
                    <a:pt x="61090" y="40320"/>
                  </a:cubicBezTo>
                  <a:cubicBezTo>
                    <a:pt x="66055" y="33228"/>
                    <a:pt x="74389" y="24018"/>
                    <a:pt x="87687" y="24018"/>
                  </a:cubicBezTo>
                  <a:cubicBezTo>
                    <a:pt x="97967" y="24018"/>
                    <a:pt x="98150" y="33054"/>
                    <a:pt x="98150" y="36421"/>
                  </a:cubicBezTo>
                  <a:cubicBezTo>
                    <a:pt x="98150" y="40851"/>
                    <a:pt x="97618" y="43154"/>
                    <a:pt x="95131" y="53078"/>
                  </a:cubicBezTo>
                  <a:lnTo>
                    <a:pt x="87687" y="82854"/>
                  </a:lnTo>
                  <a:close/>
                  <a:moveTo>
                    <a:pt x="212075" y="86045"/>
                  </a:moveTo>
                  <a:cubicBezTo>
                    <a:pt x="211368" y="88348"/>
                    <a:pt x="210303" y="92778"/>
                    <a:pt x="210303" y="93310"/>
                  </a:cubicBezTo>
                  <a:cubicBezTo>
                    <a:pt x="210303" y="97207"/>
                    <a:pt x="213497" y="98978"/>
                    <a:pt x="216334" y="98978"/>
                  </a:cubicBezTo>
                  <a:cubicBezTo>
                    <a:pt x="219519" y="98978"/>
                    <a:pt x="222363" y="96676"/>
                    <a:pt x="223245" y="95080"/>
                  </a:cubicBezTo>
                  <a:cubicBezTo>
                    <a:pt x="224134" y="93484"/>
                    <a:pt x="225548" y="87816"/>
                    <a:pt x="226438" y="84091"/>
                  </a:cubicBezTo>
                  <a:cubicBezTo>
                    <a:pt x="227328" y="80724"/>
                    <a:pt x="229274" y="72578"/>
                    <a:pt x="230339" y="68148"/>
                  </a:cubicBezTo>
                  <a:cubicBezTo>
                    <a:pt x="231403" y="64242"/>
                    <a:pt x="232468" y="60343"/>
                    <a:pt x="233350" y="56271"/>
                  </a:cubicBezTo>
                  <a:cubicBezTo>
                    <a:pt x="235304" y="49005"/>
                    <a:pt x="235661" y="47583"/>
                    <a:pt x="240801" y="40320"/>
                  </a:cubicBezTo>
                  <a:cubicBezTo>
                    <a:pt x="245767" y="33228"/>
                    <a:pt x="254100" y="24018"/>
                    <a:pt x="267398" y="24018"/>
                  </a:cubicBezTo>
                  <a:cubicBezTo>
                    <a:pt x="277678" y="24018"/>
                    <a:pt x="277861" y="33054"/>
                    <a:pt x="277861" y="36421"/>
                  </a:cubicBezTo>
                  <a:cubicBezTo>
                    <a:pt x="277861" y="47051"/>
                    <a:pt x="270235" y="66727"/>
                    <a:pt x="267398" y="74166"/>
                  </a:cubicBezTo>
                  <a:cubicBezTo>
                    <a:pt x="265443" y="79129"/>
                    <a:pt x="264737" y="80724"/>
                    <a:pt x="264737" y="83742"/>
                  </a:cubicBezTo>
                  <a:cubicBezTo>
                    <a:pt x="264737" y="93135"/>
                    <a:pt x="272538" y="98978"/>
                    <a:pt x="281578" y="98978"/>
                  </a:cubicBezTo>
                  <a:cubicBezTo>
                    <a:pt x="299309" y="98978"/>
                    <a:pt x="307119" y="74525"/>
                    <a:pt x="307119" y="71863"/>
                  </a:cubicBezTo>
                  <a:cubicBezTo>
                    <a:pt x="307119" y="69562"/>
                    <a:pt x="304808" y="69562"/>
                    <a:pt x="304274" y="69562"/>
                  </a:cubicBezTo>
                  <a:cubicBezTo>
                    <a:pt x="301795" y="69562"/>
                    <a:pt x="301622" y="70626"/>
                    <a:pt x="300906" y="72578"/>
                  </a:cubicBezTo>
                  <a:cubicBezTo>
                    <a:pt x="296830" y="86751"/>
                    <a:pt x="289204" y="94016"/>
                    <a:pt x="282112" y="94016"/>
                  </a:cubicBezTo>
                  <a:cubicBezTo>
                    <a:pt x="278393" y="94016"/>
                    <a:pt x="277678" y="91539"/>
                    <a:pt x="277678" y="87816"/>
                  </a:cubicBezTo>
                  <a:cubicBezTo>
                    <a:pt x="277678" y="83742"/>
                    <a:pt x="278568" y="81439"/>
                    <a:pt x="281761" y="73461"/>
                  </a:cubicBezTo>
                  <a:cubicBezTo>
                    <a:pt x="283892" y="67966"/>
                    <a:pt x="291159" y="49181"/>
                    <a:pt x="291159" y="39256"/>
                  </a:cubicBezTo>
                  <a:cubicBezTo>
                    <a:pt x="291159" y="22066"/>
                    <a:pt x="277503" y="19056"/>
                    <a:pt x="268105" y="19056"/>
                  </a:cubicBezTo>
                  <a:cubicBezTo>
                    <a:pt x="253393" y="19056"/>
                    <a:pt x="243462" y="28092"/>
                    <a:pt x="238140" y="35182"/>
                  </a:cubicBezTo>
                  <a:cubicBezTo>
                    <a:pt x="236901" y="22954"/>
                    <a:pt x="226438" y="19056"/>
                    <a:pt x="219169" y="19056"/>
                  </a:cubicBezTo>
                  <a:cubicBezTo>
                    <a:pt x="211543" y="19056"/>
                    <a:pt x="207468" y="24550"/>
                    <a:pt x="205164" y="28624"/>
                  </a:cubicBezTo>
                  <a:cubicBezTo>
                    <a:pt x="201263" y="35182"/>
                    <a:pt x="198776" y="45282"/>
                    <a:pt x="198776" y="46171"/>
                  </a:cubicBezTo>
                  <a:cubicBezTo>
                    <a:pt x="198776" y="48473"/>
                    <a:pt x="201263" y="48473"/>
                    <a:pt x="201787" y="48473"/>
                  </a:cubicBezTo>
                  <a:cubicBezTo>
                    <a:pt x="204274" y="48473"/>
                    <a:pt x="204449" y="47942"/>
                    <a:pt x="205696" y="43154"/>
                  </a:cubicBezTo>
                  <a:cubicBezTo>
                    <a:pt x="208349" y="32705"/>
                    <a:pt x="211718" y="24018"/>
                    <a:pt x="218637" y="24018"/>
                  </a:cubicBezTo>
                  <a:cubicBezTo>
                    <a:pt x="223245" y="24018"/>
                    <a:pt x="224484" y="27917"/>
                    <a:pt x="224484" y="32705"/>
                  </a:cubicBezTo>
                  <a:cubicBezTo>
                    <a:pt x="224484" y="36072"/>
                    <a:pt x="222895" y="42621"/>
                    <a:pt x="221648" y="47410"/>
                  </a:cubicBezTo>
                  <a:cubicBezTo>
                    <a:pt x="220409" y="52197"/>
                    <a:pt x="218637" y="59462"/>
                    <a:pt x="217747" y="63361"/>
                  </a:cubicBezTo>
                  <a:lnTo>
                    <a:pt x="212075" y="8604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20271F9E-EF76-47D2-8EEB-4EA95799C8C2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10299219" y="-14401879"/>
              <a:ext cx="203371" cy="203260"/>
            </a:xfrm>
            <a:custGeom>
              <a:avLst/>
              <a:gdLst>
                <a:gd name="connsiteX0" fmla="*/ 188729 w 203370"/>
                <a:gd name="connsiteY0" fmla="*/ 132191 h 203260"/>
                <a:gd name="connsiteX1" fmla="*/ 190001 w 203370"/>
                <a:gd name="connsiteY1" fmla="*/ 128649 h 203260"/>
                <a:gd name="connsiteX2" fmla="*/ 186958 w 203370"/>
                <a:gd name="connsiteY2" fmla="*/ 125862 h 203260"/>
                <a:gd name="connsiteX3" fmla="*/ 183669 w 203370"/>
                <a:gd name="connsiteY3" fmla="*/ 128903 h 203260"/>
                <a:gd name="connsiteX4" fmla="*/ 114531 w 203370"/>
                <a:gd name="connsiteY4" fmla="*/ 183316 h 203260"/>
                <a:gd name="connsiteX5" fmla="*/ 77567 w 203370"/>
                <a:gd name="connsiteY5" fmla="*/ 183316 h 203260"/>
                <a:gd name="connsiteX6" fmla="*/ 71989 w 203370"/>
                <a:gd name="connsiteY6" fmla="*/ 183062 h 203260"/>
                <a:gd name="connsiteX7" fmla="*/ 68701 w 203370"/>
                <a:gd name="connsiteY7" fmla="*/ 180528 h 203260"/>
                <a:gd name="connsiteX8" fmla="*/ 69964 w 203370"/>
                <a:gd name="connsiteY8" fmla="*/ 174708 h 203260"/>
                <a:gd name="connsiteX9" fmla="*/ 87187 w 203370"/>
                <a:gd name="connsiteY9" fmla="*/ 105616 h 203260"/>
                <a:gd name="connsiteX10" fmla="*/ 112259 w 203370"/>
                <a:gd name="connsiteY10" fmla="*/ 105616 h 203260"/>
                <a:gd name="connsiteX11" fmla="*/ 133779 w 203370"/>
                <a:gd name="connsiteY11" fmla="*/ 117256 h 203260"/>
                <a:gd name="connsiteX12" fmla="*/ 132008 w 203370"/>
                <a:gd name="connsiteY12" fmla="*/ 129658 h 203260"/>
                <a:gd name="connsiteX13" fmla="*/ 131246 w 203370"/>
                <a:gd name="connsiteY13" fmla="*/ 132445 h 203260"/>
                <a:gd name="connsiteX14" fmla="*/ 134542 w 203370"/>
                <a:gd name="connsiteY14" fmla="*/ 135224 h 203260"/>
                <a:gd name="connsiteX15" fmla="*/ 138340 w 203370"/>
                <a:gd name="connsiteY15" fmla="*/ 130166 h 203260"/>
                <a:gd name="connsiteX16" fmla="*/ 152774 w 203370"/>
                <a:gd name="connsiteY16" fmla="*/ 70942 h 203260"/>
                <a:gd name="connsiteX17" fmla="*/ 149731 w 203370"/>
                <a:gd name="connsiteY17" fmla="*/ 68156 h 203260"/>
                <a:gd name="connsiteX18" fmla="*/ 146188 w 203370"/>
                <a:gd name="connsiteY18" fmla="*/ 72713 h 203260"/>
                <a:gd name="connsiteX19" fmla="*/ 113014 w 203370"/>
                <a:gd name="connsiteY19" fmla="*/ 97772 h 203260"/>
                <a:gd name="connsiteX20" fmla="*/ 89213 w 203370"/>
                <a:gd name="connsiteY20" fmla="*/ 97772 h 203260"/>
                <a:gd name="connsiteX21" fmla="*/ 104402 w 203370"/>
                <a:gd name="connsiteY21" fmla="*/ 36778 h 203260"/>
                <a:gd name="connsiteX22" fmla="*/ 118082 w 203370"/>
                <a:gd name="connsiteY22" fmla="*/ 26909 h 203260"/>
                <a:gd name="connsiteX23" fmla="*/ 153783 w 203370"/>
                <a:gd name="connsiteY23" fmla="*/ 26909 h 203260"/>
                <a:gd name="connsiteX24" fmla="*/ 192272 w 203370"/>
                <a:gd name="connsiteY24" fmla="*/ 54999 h 203260"/>
                <a:gd name="connsiteX25" fmla="*/ 191264 w 203370"/>
                <a:gd name="connsiteY25" fmla="*/ 68410 h 203260"/>
                <a:gd name="connsiteX26" fmla="*/ 191009 w 203370"/>
                <a:gd name="connsiteY26" fmla="*/ 72968 h 203260"/>
                <a:gd name="connsiteX27" fmla="*/ 194052 w 203370"/>
                <a:gd name="connsiteY27" fmla="*/ 76001 h 203260"/>
                <a:gd name="connsiteX28" fmla="*/ 197595 w 203370"/>
                <a:gd name="connsiteY28" fmla="*/ 69680 h 203260"/>
                <a:gd name="connsiteX29" fmla="*/ 202655 w 203370"/>
                <a:gd name="connsiteY29" fmla="*/ 25891 h 203260"/>
                <a:gd name="connsiteX30" fmla="*/ 195824 w 203370"/>
                <a:gd name="connsiteY30" fmla="*/ 19056 h 203260"/>
                <a:gd name="connsiteX31" fmla="*/ 67938 w 203370"/>
                <a:gd name="connsiteY31" fmla="*/ 19056 h 203260"/>
                <a:gd name="connsiteX32" fmla="*/ 60344 w 203370"/>
                <a:gd name="connsiteY32" fmla="*/ 24122 h 203260"/>
                <a:gd name="connsiteX33" fmla="*/ 67438 w 203370"/>
                <a:gd name="connsiteY33" fmla="*/ 26909 h 203260"/>
                <a:gd name="connsiteX34" fmla="*/ 83898 w 203370"/>
                <a:gd name="connsiteY34" fmla="*/ 31457 h 203260"/>
                <a:gd name="connsiteX35" fmla="*/ 82627 w 203370"/>
                <a:gd name="connsiteY35" fmla="*/ 37531 h 203260"/>
                <a:gd name="connsiteX36" fmla="*/ 49206 w 203370"/>
                <a:gd name="connsiteY36" fmla="*/ 171422 h 203260"/>
                <a:gd name="connsiteX37" fmla="*/ 26160 w 203370"/>
                <a:gd name="connsiteY37" fmla="*/ 183316 h 203260"/>
                <a:gd name="connsiteX38" fmla="*/ 19066 w 203370"/>
                <a:gd name="connsiteY38" fmla="*/ 188119 h 203260"/>
                <a:gd name="connsiteX39" fmla="*/ 26160 w 203370"/>
                <a:gd name="connsiteY39" fmla="*/ 191160 h 203260"/>
                <a:gd name="connsiteX40" fmla="*/ 157580 w 203370"/>
                <a:gd name="connsiteY40" fmla="*/ 191160 h 203260"/>
                <a:gd name="connsiteX41" fmla="*/ 165437 w 203370"/>
                <a:gd name="connsiteY41" fmla="*/ 186856 h 203260"/>
                <a:gd name="connsiteX42" fmla="*/ 188729 w 203370"/>
                <a:gd name="connsiteY42" fmla="*/ 13219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370" h="203260">
                  <a:moveTo>
                    <a:pt x="188729" y="132191"/>
                  </a:moveTo>
                  <a:cubicBezTo>
                    <a:pt x="189238" y="130929"/>
                    <a:pt x="190001" y="129150"/>
                    <a:pt x="190001" y="128649"/>
                  </a:cubicBezTo>
                  <a:cubicBezTo>
                    <a:pt x="190001" y="128395"/>
                    <a:pt x="190001" y="125862"/>
                    <a:pt x="186958" y="125862"/>
                  </a:cubicBezTo>
                  <a:cubicBezTo>
                    <a:pt x="184678" y="125862"/>
                    <a:pt x="184170" y="127379"/>
                    <a:pt x="183669" y="128903"/>
                  </a:cubicBezTo>
                  <a:cubicBezTo>
                    <a:pt x="167208" y="166356"/>
                    <a:pt x="157835" y="183316"/>
                    <a:pt x="114531" y="183316"/>
                  </a:cubicBezTo>
                  <a:lnTo>
                    <a:pt x="77567" y="183316"/>
                  </a:lnTo>
                  <a:cubicBezTo>
                    <a:pt x="74016" y="183316"/>
                    <a:pt x="73515" y="183316"/>
                    <a:pt x="71989" y="183062"/>
                  </a:cubicBezTo>
                  <a:cubicBezTo>
                    <a:pt x="69463" y="182807"/>
                    <a:pt x="68701" y="182553"/>
                    <a:pt x="68701" y="180528"/>
                  </a:cubicBezTo>
                  <a:cubicBezTo>
                    <a:pt x="68701" y="179774"/>
                    <a:pt x="68701" y="179266"/>
                    <a:pt x="69964" y="174708"/>
                  </a:cubicBezTo>
                  <a:lnTo>
                    <a:pt x="87187" y="105616"/>
                  </a:lnTo>
                  <a:lnTo>
                    <a:pt x="112259" y="105616"/>
                  </a:lnTo>
                  <a:cubicBezTo>
                    <a:pt x="133779" y="105616"/>
                    <a:pt x="133779" y="110927"/>
                    <a:pt x="133779" y="117256"/>
                  </a:cubicBezTo>
                  <a:cubicBezTo>
                    <a:pt x="133779" y="119027"/>
                    <a:pt x="133779" y="122068"/>
                    <a:pt x="132008" y="129658"/>
                  </a:cubicBezTo>
                  <a:cubicBezTo>
                    <a:pt x="131499" y="130929"/>
                    <a:pt x="131246" y="131682"/>
                    <a:pt x="131246" y="132445"/>
                  </a:cubicBezTo>
                  <a:cubicBezTo>
                    <a:pt x="131246" y="133708"/>
                    <a:pt x="132262" y="135224"/>
                    <a:pt x="134542" y="135224"/>
                  </a:cubicBezTo>
                  <a:cubicBezTo>
                    <a:pt x="136568" y="135224"/>
                    <a:pt x="137322" y="133962"/>
                    <a:pt x="138340" y="130166"/>
                  </a:cubicBezTo>
                  <a:lnTo>
                    <a:pt x="152774" y="70942"/>
                  </a:lnTo>
                  <a:cubicBezTo>
                    <a:pt x="152774" y="69426"/>
                    <a:pt x="151503" y="68156"/>
                    <a:pt x="149731" y="68156"/>
                  </a:cubicBezTo>
                  <a:cubicBezTo>
                    <a:pt x="147451" y="68156"/>
                    <a:pt x="146951" y="69680"/>
                    <a:pt x="146188" y="72713"/>
                  </a:cubicBezTo>
                  <a:cubicBezTo>
                    <a:pt x="140874" y="91952"/>
                    <a:pt x="136314" y="97772"/>
                    <a:pt x="113014" y="97772"/>
                  </a:cubicBezTo>
                  <a:lnTo>
                    <a:pt x="89213" y="97772"/>
                  </a:lnTo>
                  <a:lnTo>
                    <a:pt x="104402" y="36778"/>
                  </a:lnTo>
                  <a:cubicBezTo>
                    <a:pt x="106682" y="27917"/>
                    <a:pt x="106936" y="26909"/>
                    <a:pt x="118082" y="26909"/>
                  </a:cubicBezTo>
                  <a:lnTo>
                    <a:pt x="153783" y="26909"/>
                  </a:lnTo>
                  <a:cubicBezTo>
                    <a:pt x="184678" y="26909"/>
                    <a:pt x="192272" y="34245"/>
                    <a:pt x="192272" y="54999"/>
                  </a:cubicBezTo>
                  <a:cubicBezTo>
                    <a:pt x="192272" y="61073"/>
                    <a:pt x="192272" y="61582"/>
                    <a:pt x="191264" y="68410"/>
                  </a:cubicBezTo>
                  <a:cubicBezTo>
                    <a:pt x="191264" y="69927"/>
                    <a:pt x="191009" y="71705"/>
                    <a:pt x="191009" y="72968"/>
                  </a:cubicBezTo>
                  <a:cubicBezTo>
                    <a:pt x="191009" y="74230"/>
                    <a:pt x="191772" y="76001"/>
                    <a:pt x="194052" y="76001"/>
                  </a:cubicBezTo>
                  <a:cubicBezTo>
                    <a:pt x="196832" y="76001"/>
                    <a:pt x="197087" y="74484"/>
                    <a:pt x="197595" y="69680"/>
                  </a:cubicBezTo>
                  <a:lnTo>
                    <a:pt x="202655" y="25891"/>
                  </a:lnTo>
                  <a:cubicBezTo>
                    <a:pt x="203418" y="19056"/>
                    <a:pt x="202155" y="19056"/>
                    <a:pt x="195824" y="19056"/>
                  </a:cubicBezTo>
                  <a:lnTo>
                    <a:pt x="67938" y="19056"/>
                  </a:lnTo>
                  <a:cubicBezTo>
                    <a:pt x="62878" y="19056"/>
                    <a:pt x="60344" y="19056"/>
                    <a:pt x="60344" y="24122"/>
                  </a:cubicBezTo>
                  <a:cubicBezTo>
                    <a:pt x="60344" y="26909"/>
                    <a:pt x="62624" y="26909"/>
                    <a:pt x="67438" y="26909"/>
                  </a:cubicBezTo>
                  <a:cubicBezTo>
                    <a:pt x="76804" y="26909"/>
                    <a:pt x="83898" y="26909"/>
                    <a:pt x="83898" y="31457"/>
                  </a:cubicBezTo>
                  <a:cubicBezTo>
                    <a:pt x="83898" y="32474"/>
                    <a:pt x="83898" y="32981"/>
                    <a:pt x="82627" y="37531"/>
                  </a:cubicBezTo>
                  <a:lnTo>
                    <a:pt x="49206" y="171422"/>
                  </a:lnTo>
                  <a:cubicBezTo>
                    <a:pt x="46672" y="181291"/>
                    <a:pt x="46163" y="183316"/>
                    <a:pt x="26160" y="183316"/>
                  </a:cubicBezTo>
                  <a:cubicBezTo>
                    <a:pt x="21854" y="183316"/>
                    <a:pt x="19066" y="183316"/>
                    <a:pt x="19066" y="188119"/>
                  </a:cubicBezTo>
                  <a:cubicBezTo>
                    <a:pt x="19066" y="191160"/>
                    <a:pt x="21345" y="191160"/>
                    <a:pt x="26160" y="191160"/>
                  </a:cubicBezTo>
                  <a:lnTo>
                    <a:pt x="157580" y="191160"/>
                  </a:lnTo>
                  <a:cubicBezTo>
                    <a:pt x="163411" y="191160"/>
                    <a:pt x="163658" y="190905"/>
                    <a:pt x="165437" y="186856"/>
                  </a:cubicBezTo>
                  <a:lnTo>
                    <a:pt x="188729" y="1321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22D7908E-4E07-4DE7-91A3-53AED0340DDF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10484906" y="-14269967"/>
              <a:ext cx="355899" cy="101630"/>
            </a:xfrm>
            <a:custGeom>
              <a:avLst/>
              <a:gdLst>
                <a:gd name="connsiteX0" fmla="*/ 87688 w 355898"/>
                <a:gd name="connsiteY0" fmla="*/ 82854 h 101630"/>
                <a:gd name="connsiteX1" fmla="*/ 85201 w 355898"/>
                <a:gd name="connsiteY1" fmla="*/ 93310 h 101630"/>
                <a:gd name="connsiteX2" fmla="*/ 91231 w 355898"/>
                <a:gd name="connsiteY2" fmla="*/ 98978 h 101630"/>
                <a:gd name="connsiteX3" fmla="*/ 98150 w 355898"/>
                <a:gd name="connsiteY3" fmla="*/ 95080 h 101630"/>
                <a:gd name="connsiteX4" fmla="*/ 101343 w 355898"/>
                <a:gd name="connsiteY4" fmla="*/ 84091 h 101630"/>
                <a:gd name="connsiteX5" fmla="*/ 105244 w 355898"/>
                <a:gd name="connsiteY5" fmla="*/ 68148 h 101630"/>
                <a:gd name="connsiteX6" fmla="*/ 108255 w 355898"/>
                <a:gd name="connsiteY6" fmla="*/ 56271 h 101630"/>
                <a:gd name="connsiteX7" fmla="*/ 113752 w 355898"/>
                <a:gd name="connsiteY7" fmla="*/ 42804 h 101630"/>
                <a:gd name="connsiteX8" fmla="*/ 142121 w 355898"/>
                <a:gd name="connsiteY8" fmla="*/ 24018 h 101630"/>
                <a:gd name="connsiteX9" fmla="*/ 152583 w 355898"/>
                <a:gd name="connsiteY9" fmla="*/ 36421 h 101630"/>
                <a:gd name="connsiteX10" fmla="*/ 142121 w 355898"/>
                <a:gd name="connsiteY10" fmla="*/ 74166 h 101630"/>
                <a:gd name="connsiteX11" fmla="*/ 139460 w 355898"/>
                <a:gd name="connsiteY11" fmla="*/ 83742 h 101630"/>
                <a:gd name="connsiteX12" fmla="*/ 156309 w 355898"/>
                <a:gd name="connsiteY12" fmla="*/ 98978 h 101630"/>
                <a:gd name="connsiteX13" fmla="*/ 181842 w 355898"/>
                <a:gd name="connsiteY13" fmla="*/ 71863 h 101630"/>
                <a:gd name="connsiteX14" fmla="*/ 179005 w 355898"/>
                <a:gd name="connsiteY14" fmla="*/ 69562 h 101630"/>
                <a:gd name="connsiteX15" fmla="*/ 175638 w 355898"/>
                <a:gd name="connsiteY15" fmla="*/ 72578 h 101630"/>
                <a:gd name="connsiteX16" fmla="*/ 156842 w 355898"/>
                <a:gd name="connsiteY16" fmla="*/ 94016 h 101630"/>
                <a:gd name="connsiteX17" fmla="*/ 152409 w 355898"/>
                <a:gd name="connsiteY17" fmla="*/ 87816 h 101630"/>
                <a:gd name="connsiteX18" fmla="*/ 156484 w 355898"/>
                <a:gd name="connsiteY18" fmla="*/ 73461 h 101630"/>
                <a:gd name="connsiteX19" fmla="*/ 165882 w 355898"/>
                <a:gd name="connsiteY19" fmla="*/ 39256 h 101630"/>
                <a:gd name="connsiteX20" fmla="*/ 159320 w 355898"/>
                <a:gd name="connsiteY20" fmla="*/ 23844 h 101630"/>
                <a:gd name="connsiteX21" fmla="*/ 142828 w 355898"/>
                <a:gd name="connsiteY21" fmla="*/ 19056 h 101630"/>
                <a:gd name="connsiteX22" fmla="*/ 111448 w 355898"/>
                <a:gd name="connsiteY22" fmla="*/ 36953 h 101630"/>
                <a:gd name="connsiteX23" fmla="*/ 88394 w 355898"/>
                <a:gd name="connsiteY23" fmla="*/ 19056 h 101630"/>
                <a:gd name="connsiteX24" fmla="*/ 58429 w 355898"/>
                <a:gd name="connsiteY24" fmla="*/ 35182 h 101630"/>
                <a:gd name="connsiteX25" fmla="*/ 39459 w 355898"/>
                <a:gd name="connsiteY25" fmla="*/ 19056 h 101630"/>
                <a:gd name="connsiteX26" fmla="*/ 25453 w 355898"/>
                <a:gd name="connsiteY26" fmla="*/ 28624 h 101630"/>
                <a:gd name="connsiteX27" fmla="*/ 19066 w 355898"/>
                <a:gd name="connsiteY27" fmla="*/ 46171 h 101630"/>
                <a:gd name="connsiteX28" fmla="*/ 22077 w 355898"/>
                <a:gd name="connsiteY28" fmla="*/ 48473 h 101630"/>
                <a:gd name="connsiteX29" fmla="*/ 25985 w 355898"/>
                <a:gd name="connsiteY29" fmla="*/ 43154 h 101630"/>
                <a:gd name="connsiteX30" fmla="*/ 38926 w 355898"/>
                <a:gd name="connsiteY30" fmla="*/ 24018 h 101630"/>
                <a:gd name="connsiteX31" fmla="*/ 44773 w 355898"/>
                <a:gd name="connsiteY31" fmla="*/ 32705 h 101630"/>
                <a:gd name="connsiteX32" fmla="*/ 41937 w 355898"/>
                <a:gd name="connsiteY32" fmla="*/ 47410 h 101630"/>
                <a:gd name="connsiteX33" fmla="*/ 38037 w 355898"/>
                <a:gd name="connsiteY33" fmla="*/ 63361 h 101630"/>
                <a:gd name="connsiteX34" fmla="*/ 32364 w 355898"/>
                <a:gd name="connsiteY34" fmla="*/ 86045 h 101630"/>
                <a:gd name="connsiteX35" fmla="*/ 30593 w 355898"/>
                <a:gd name="connsiteY35" fmla="*/ 93310 h 101630"/>
                <a:gd name="connsiteX36" fmla="*/ 36622 w 355898"/>
                <a:gd name="connsiteY36" fmla="*/ 98978 h 101630"/>
                <a:gd name="connsiteX37" fmla="*/ 43534 w 355898"/>
                <a:gd name="connsiteY37" fmla="*/ 95080 h 101630"/>
                <a:gd name="connsiteX38" fmla="*/ 46727 w 355898"/>
                <a:gd name="connsiteY38" fmla="*/ 84091 h 101630"/>
                <a:gd name="connsiteX39" fmla="*/ 50628 w 355898"/>
                <a:gd name="connsiteY39" fmla="*/ 68148 h 101630"/>
                <a:gd name="connsiteX40" fmla="*/ 53639 w 355898"/>
                <a:gd name="connsiteY40" fmla="*/ 56271 h 101630"/>
                <a:gd name="connsiteX41" fmla="*/ 61090 w 355898"/>
                <a:gd name="connsiteY41" fmla="*/ 40320 h 101630"/>
                <a:gd name="connsiteX42" fmla="*/ 87688 w 355898"/>
                <a:gd name="connsiteY42" fmla="*/ 24018 h 101630"/>
                <a:gd name="connsiteX43" fmla="*/ 98150 w 355898"/>
                <a:gd name="connsiteY43" fmla="*/ 36421 h 101630"/>
                <a:gd name="connsiteX44" fmla="*/ 95131 w 355898"/>
                <a:gd name="connsiteY44" fmla="*/ 53078 h 101630"/>
                <a:gd name="connsiteX45" fmla="*/ 87688 w 355898"/>
                <a:gd name="connsiteY45" fmla="*/ 82854 h 101630"/>
                <a:gd name="connsiteX46" fmla="*/ 267399 w 355898"/>
                <a:gd name="connsiteY46" fmla="*/ 82854 h 101630"/>
                <a:gd name="connsiteX47" fmla="*/ 264912 w 355898"/>
                <a:gd name="connsiteY47" fmla="*/ 93310 h 101630"/>
                <a:gd name="connsiteX48" fmla="*/ 270943 w 355898"/>
                <a:gd name="connsiteY48" fmla="*/ 98978 h 101630"/>
                <a:gd name="connsiteX49" fmla="*/ 277862 w 355898"/>
                <a:gd name="connsiteY49" fmla="*/ 95080 h 101630"/>
                <a:gd name="connsiteX50" fmla="*/ 281055 w 355898"/>
                <a:gd name="connsiteY50" fmla="*/ 84091 h 101630"/>
                <a:gd name="connsiteX51" fmla="*/ 284954 w 355898"/>
                <a:gd name="connsiteY51" fmla="*/ 68148 h 101630"/>
                <a:gd name="connsiteX52" fmla="*/ 287967 w 355898"/>
                <a:gd name="connsiteY52" fmla="*/ 56271 h 101630"/>
                <a:gd name="connsiteX53" fmla="*/ 293463 w 355898"/>
                <a:gd name="connsiteY53" fmla="*/ 42804 h 101630"/>
                <a:gd name="connsiteX54" fmla="*/ 321831 w 355898"/>
                <a:gd name="connsiteY54" fmla="*/ 24018 h 101630"/>
                <a:gd name="connsiteX55" fmla="*/ 332294 w 355898"/>
                <a:gd name="connsiteY55" fmla="*/ 36421 h 101630"/>
                <a:gd name="connsiteX56" fmla="*/ 321831 w 355898"/>
                <a:gd name="connsiteY56" fmla="*/ 74166 h 101630"/>
                <a:gd name="connsiteX57" fmla="*/ 319172 w 355898"/>
                <a:gd name="connsiteY57" fmla="*/ 83742 h 101630"/>
                <a:gd name="connsiteX58" fmla="*/ 336021 w 355898"/>
                <a:gd name="connsiteY58" fmla="*/ 98978 h 101630"/>
                <a:gd name="connsiteX59" fmla="*/ 361552 w 355898"/>
                <a:gd name="connsiteY59" fmla="*/ 71863 h 101630"/>
                <a:gd name="connsiteX60" fmla="*/ 358717 w 355898"/>
                <a:gd name="connsiteY60" fmla="*/ 69562 h 101630"/>
                <a:gd name="connsiteX61" fmla="*/ 355349 w 355898"/>
                <a:gd name="connsiteY61" fmla="*/ 72578 h 101630"/>
                <a:gd name="connsiteX62" fmla="*/ 336553 w 355898"/>
                <a:gd name="connsiteY62" fmla="*/ 94016 h 101630"/>
                <a:gd name="connsiteX63" fmla="*/ 332119 w 355898"/>
                <a:gd name="connsiteY63" fmla="*/ 87816 h 101630"/>
                <a:gd name="connsiteX64" fmla="*/ 336194 w 355898"/>
                <a:gd name="connsiteY64" fmla="*/ 73461 h 101630"/>
                <a:gd name="connsiteX65" fmla="*/ 345592 w 355898"/>
                <a:gd name="connsiteY65" fmla="*/ 39256 h 101630"/>
                <a:gd name="connsiteX66" fmla="*/ 339031 w 355898"/>
                <a:gd name="connsiteY66" fmla="*/ 23844 h 101630"/>
                <a:gd name="connsiteX67" fmla="*/ 322540 w 355898"/>
                <a:gd name="connsiteY67" fmla="*/ 19056 h 101630"/>
                <a:gd name="connsiteX68" fmla="*/ 291160 w 355898"/>
                <a:gd name="connsiteY68" fmla="*/ 36953 h 101630"/>
                <a:gd name="connsiteX69" fmla="*/ 268106 w 355898"/>
                <a:gd name="connsiteY69" fmla="*/ 19056 h 101630"/>
                <a:gd name="connsiteX70" fmla="*/ 238140 w 355898"/>
                <a:gd name="connsiteY70" fmla="*/ 35182 h 101630"/>
                <a:gd name="connsiteX71" fmla="*/ 219170 w 355898"/>
                <a:gd name="connsiteY71" fmla="*/ 19056 h 101630"/>
                <a:gd name="connsiteX72" fmla="*/ 205164 w 355898"/>
                <a:gd name="connsiteY72" fmla="*/ 28624 h 101630"/>
                <a:gd name="connsiteX73" fmla="*/ 198776 w 355898"/>
                <a:gd name="connsiteY73" fmla="*/ 46171 h 101630"/>
                <a:gd name="connsiteX74" fmla="*/ 201787 w 355898"/>
                <a:gd name="connsiteY74" fmla="*/ 48473 h 101630"/>
                <a:gd name="connsiteX75" fmla="*/ 205697 w 355898"/>
                <a:gd name="connsiteY75" fmla="*/ 43154 h 101630"/>
                <a:gd name="connsiteX76" fmla="*/ 218637 w 355898"/>
                <a:gd name="connsiteY76" fmla="*/ 24018 h 101630"/>
                <a:gd name="connsiteX77" fmla="*/ 224484 w 355898"/>
                <a:gd name="connsiteY77" fmla="*/ 32705 h 101630"/>
                <a:gd name="connsiteX78" fmla="*/ 221648 w 355898"/>
                <a:gd name="connsiteY78" fmla="*/ 47410 h 101630"/>
                <a:gd name="connsiteX79" fmla="*/ 217748 w 355898"/>
                <a:gd name="connsiteY79" fmla="*/ 63361 h 101630"/>
                <a:gd name="connsiteX80" fmla="*/ 212075 w 355898"/>
                <a:gd name="connsiteY80" fmla="*/ 86045 h 101630"/>
                <a:gd name="connsiteX81" fmla="*/ 210304 w 355898"/>
                <a:gd name="connsiteY81" fmla="*/ 93310 h 101630"/>
                <a:gd name="connsiteX82" fmla="*/ 216334 w 355898"/>
                <a:gd name="connsiteY82" fmla="*/ 98978 h 101630"/>
                <a:gd name="connsiteX83" fmla="*/ 223245 w 355898"/>
                <a:gd name="connsiteY83" fmla="*/ 95080 h 101630"/>
                <a:gd name="connsiteX84" fmla="*/ 226438 w 355898"/>
                <a:gd name="connsiteY84" fmla="*/ 84091 h 101630"/>
                <a:gd name="connsiteX85" fmla="*/ 230339 w 355898"/>
                <a:gd name="connsiteY85" fmla="*/ 68148 h 101630"/>
                <a:gd name="connsiteX86" fmla="*/ 233350 w 355898"/>
                <a:gd name="connsiteY86" fmla="*/ 56271 h 101630"/>
                <a:gd name="connsiteX87" fmla="*/ 240801 w 355898"/>
                <a:gd name="connsiteY87" fmla="*/ 40320 h 101630"/>
                <a:gd name="connsiteX88" fmla="*/ 267399 w 355898"/>
                <a:gd name="connsiteY88" fmla="*/ 24018 h 101630"/>
                <a:gd name="connsiteX89" fmla="*/ 277862 w 355898"/>
                <a:gd name="connsiteY89" fmla="*/ 36421 h 101630"/>
                <a:gd name="connsiteX90" fmla="*/ 274842 w 355898"/>
                <a:gd name="connsiteY90" fmla="*/ 53078 h 101630"/>
                <a:gd name="connsiteX91" fmla="*/ 267399 w 355898"/>
                <a:gd name="connsiteY91" fmla="*/ 82854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355898" h="101630">
                  <a:moveTo>
                    <a:pt x="87688" y="82854"/>
                  </a:moveTo>
                  <a:cubicBezTo>
                    <a:pt x="86798" y="86394"/>
                    <a:pt x="85201" y="92420"/>
                    <a:pt x="85201" y="93310"/>
                  </a:cubicBezTo>
                  <a:cubicBezTo>
                    <a:pt x="85201" y="97207"/>
                    <a:pt x="88394" y="98978"/>
                    <a:pt x="91231" y="98978"/>
                  </a:cubicBezTo>
                  <a:cubicBezTo>
                    <a:pt x="94424" y="98978"/>
                    <a:pt x="97260" y="96676"/>
                    <a:pt x="98150" y="95080"/>
                  </a:cubicBezTo>
                  <a:cubicBezTo>
                    <a:pt x="99032" y="93484"/>
                    <a:pt x="100453" y="87816"/>
                    <a:pt x="101343" y="84091"/>
                  </a:cubicBezTo>
                  <a:cubicBezTo>
                    <a:pt x="102225" y="80724"/>
                    <a:pt x="104180" y="72578"/>
                    <a:pt x="105244" y="68148"/>
                  </a:cubicBezTo>
                  <a:cubicBezTo>
                    <a:pt x="106301" y="64242"/>
                    <a:pt x="107365" y="60343"/>
                    <a:pt x="108255" y="56271"/>
                  </a:cubicBezTo>
                  <a:cubicBezTo>
                    <a:pt x="110209" y="48649"/>
                    <a:pt x="110209" y="48298"/>
                    <a:pt x="113752" y="42804"/>
                  </a:cubicBezTo>
                  <a:cubicBezTo>
                    <a:pt x="119424" y="34118"/>
                    <a:pt x="128290" y="24018"/>
                    <a:pt x="142121" y="24018"/>
                  </a:cubicBezTo>
                  <a:cubicBezTo>
                    <a:pt x="152051" y="24018"/>
                    <a:pt x="152583" y="32173"/>
                    <a:pt x="152583" y="36421"/>
                  </a:cubicBezTo>
                  <a:cubicBezTo>
                    <a:pt x="152583" y="47051"/>
                    <a:pt x="144957" y="66727"/>
                    <a:pt x="142121" y="74166"/>
                  </a:cubicBezTo>
                  <a:cubicBezTo>
                    <a:pt x="140174" y="79129"/>
                    <a:pt x="139460" y="80724"/>
                    <a:pt x="139460" y="83742"/>
                  </a:cubicBezTo>
                  <a:cubicBezTo>
                    <a:pt x="139460" y="93135"/>
                    <a:pt x="147260" y="98978"/>
                    <a:pt x="156309" y="98978"/>
                  </a:cubicBezTo>
                  <a:cubicBezTo>
                    <a:pt x="174041" y="98978"/>
                    <a:pt x="181842" y="74525"/>
                    <a:pt x="181842" y="71863"/>
                  </a:cubicBezTo>
                  <a:cubicBezTo>
                    <a:pt x="181842" y="69562"/>
                    <a:pt x="179538" y="69562"/>
                    <a:pt x="179005" y="69562"/>
                  </a:cubicBezTo>
                  <a:cubicBezTo>
                    <a:pt x="176519" y="69562"/>
                    <a:pt x="176344" y="70626"/>
                    <a:pt x="175638" y="72578"/>
                  </a:cubicBezTo>
                  <a:cubicBezTo>
                    <a:pt x="171555" y="86751"/>
                    <a:pt x="163928" y="94016"/>
                    <a:pt x="156842" y="94016"/>
                  </a:cubicBezTo>
                  <a:cubicBezTo>
                    <a:pt x="153116" y="94016"/>
                    <a:pt x="152409" y="91539"/>
                    <a:pt x="152409" y="87816"/>
                  </a:cubicBezTo>
                  <a:cubicBezTo>
                    <a:pt x="152409" y="83742"/>
                    <a:pt x="153291" y="81439"/>
                    <a:pt x="156484" y="73461"/>
                  </a:cubicBezTo>
                  <a:cubicBezTo>
                    <a:pt x="158613" y="67966"/>
                    <a:pt x="165882" y="49181"/>
                    <a:pt x="165882" y="39256"/>
                  </a:cubicBezTo>
                  <a:cubicBezTo>
                    <a:pt x="165882" y="36421"/>
                    <a:pt x="165882" y="28980"/>
                    <a:pt x="159320" y="23844"/>
                  </a:cubicBezTo>
                  <a:cubicBezTo>
                    <a:pt x="156309" y="21534"/>
                    <a:pt x="151161" y="19056"/>
                    <a:pt x="142828" y="19056"/>
                  </a:cubicBezTo>
                  <a:cubicBezTo>
                    <a:pt x="126876" y="19056"/>
                    <a:pt x="117121" y="29512"/>
                    <a:pt x="111448" y="36953"/>
                  </a:cubicBezTo>
                  <a:cubicBezTo>
                    <a:pt x="110027" y="21890"/>
                    <a:pt x="97435" y="19056"/>
                    <a:pt x="88394" y="19056"/>
                  </a:cubicBezTo>
                  <a:cubicBezTo>
                    <a:pt x="73682" y="19056"/>
                    <a:pt x="63752" y="28092"/>
                    <a:pt x="58429" y="35182"/>
                  </a:cubicBezTo>
                  <a:cubicBezTo>
                    <a:pt x="57189" y="22954"/>
                    <a:pt x="46727" y="19056"/>
                    <a:pt x="39459" y="19056"/>
                  </a:cubicBezTo>
                  <a:cubicBezTo>
                    <a:pt x="31832" y="19056"/>
                    <a:pt x="27756" y="24550"/>
                    <a:pt x="25453" y="28624"/>
                  </a:cubicBezTo>
                  <a:cubicBezTo>
                    <a:pt x="21552" y="35182"/>
                    <a:pt x="19066" y="45282"/>
                    <a:pt x="19066" y="46171"/>
                  </a:cubicBezTo>
                  <a:cubicBezTo>
                    <a:pt x="19066" y="48473"/>
                    <a:pt x="21552" y="48473"/>
                    <a:pt x="22077" y="48473"/>
                  </a:cubicBezTo>
                  <a:cubicBezTo>
                    <a:pt x="24563" y="48473"/>
                    <a:pt x="24738" y="47942"/>
                    <a:pt x="25985" y="43154"/>
                  </a:cubicBezTo>
                  <a:cubicBezTo>
                    <a:pt x="28639" y="32705"/>
                    <a:pt x="32007" y="24018"/>
                    <a:pt x="38926" y="24018"/>
                  </a:cubicBezTo>
                  <a:cubicBezTo>
                    <a:pt x="43534" y="24018"/>
                    <a:pt x="44773" y="27917"/>
                    <a:pt x="44773" y="32705"/>
                  </a:cubicBezTo>
                  <a:cubicBezTo>
                    <a:pt x="44773" y="36072"/>
                    <a:pt x="43184" y="42621"/>
                    <a:pt x="41937" y="47410"/>
                  </a:cubicBezTo>
                  <a:cubicBezTo>
                    <a:pt x="40698" y="52197"/>
                    <a:pt x="38926" y="59462"/>
                    <a:pt x="38037" y="63361"/>
                  </a:cubicBezTo>
                  <a:lnTo>
                    <a:pt x="32364" y="86045"/>
                  </a:lnTo>
                  <a:cubicBezTo>
                    <a:pt x="31657" y="88348"/>
                    <a:pt x="30593" y="92778"/>
                    <a:pt x="30593" y="93310"/>
                  </a:cubicBezTo>
                  <a:cubicBezTo>
                    <a:pt x="30593" y="97207"/>
                    <a:pt x="33786" y="98978"/>
                    <a:pt x="36622" y="98978"/>
                  </a:cubicBezTo>
                  <a:cubicBezTo>
                    <a:pt x="39808" y="98978"/>
                    <a:pt x="42652" y="96676"/>
                    <a:pt x="43534" y="95080"/>
                  </a:cubicBezTo>
                  <a:cubicBezTo>
                    <a:pt x="44424" y="93484"/>
                    <a:pt x="45838" y="87816"/>
                    <a:pt x="46727" y="84091"/>
                  </a:cubicBezTo>
                  <a:cubicBezTo>
                    <a:pt x="47617" y="80724"/>
                    <a:pt x="49563" y="72578"/>
                    <a:pt x="50628" y="68148"/>
                  </a:cubicBezTo>
                  <a:cubicBezTo>
                    <a:pt x="51692" y="64242"/>
                    <a:pt x="52757" y="60343"/>
                    <a:pt x="53639" y="56271"/>
                  </a:cubicBezTo>
                  <a:cubicBezTo>
                    <a:pt x="55593" y="49005"/>
                    <a:pt x="55951" y="47583"/>
                    <a:pt x="61090" y="40320"/>
                  </a:cubicBezTo>
                  <a:cubicBezTo>
                    <a:pt x="66055" y="33228"/>
                    <a:pt x="74389" y="24018"/>
                    <a:pt x="87688" y="24018"/>
                  </a:cubicBezTo>
                  <a:cubicBezTo>
                    <a:pt x="97967" y="24018"/>
                    <a:pt x="98150" y="33054"/>
                    <a:pt x="98150" y="36421"/>
                  </a:cubicBezTo>
                  <a:cubicBezTo>
                    <a:pt x="98150" y="40851"/>
                    <a:pt x="97618" y="43154"/>
                    <a:pt x="95131" y="53078"/>
                  </a:cubicBezTo>
                  <a:lnTo>
                    <a:pt x="87688" y="82854"/>
                  </a:lnTo>
                  <a:close/>
                  <a:moveTo>
                    <a:pt x="267399" y="82854"/>
                  </a:moveTo>
                  <a:cubicBezTo>
                    <a:pt x="266509" y="86394"/>
                    <a:pt x="264912" y="92420"/>
                    <a:pt x="264912" y="93310"/>
                  </a:cubicBezTo>
                  <a:cubicBezTo>
                    <a:pt x="264912" y="97207"/>
                    <a:pt x="268106" y="98978"/>
                    <a:pt x="270943" y="98978"/>
                  </a:cubicBezTo>
                  <a:cubicBezTo>
                    <a:pt x="274135" y="98978"/>
                    <a:pt x="276972" y="96676"/>
                    <a:pt x="277862" y="95080"/>
                  </a:cubicBezTo>
                  <a:cubicBezTo>
                    <a:pt x="278742" y="93484"/>
                    <a:pt x="280165" y="87816"/>
                    <a:pt x="281055" y="84091"/>
                  </a:cubicBezTo>
                  <a:cubicBezTo>
                    <a:pt x="281937" y="80724"/>
                    <a:pt x="283889" y="72578"/>
                    <a:pt x="284954" y="68148"/>
                  </a:cubicBezTo>
                  <a:cubicBezTo>
                    <a:pt x="286012" y="64242"/>
                    <a:pt x="287077" y="60343"/>
                    <a:pt x="287967" y="56271"/>
                  </a:cubicBezTo>
                  <a:cubicBezTo>
                    <a:pt x="289920" y="48649"/>
                    <a:pt x="289920" y="48298"/>
                    <a:pt x="293463" y="42804"/>
                  </a:cubicBezTo>
                  <a:cubicBezTo>
                    <a:pt x="299134" y="34118"/>
                    <a:pt x="308002" y="24018"/>
                    <a:pt x="321831" y="24018"/>
                  </a:cubicBezTo>
                  <a:cubicBezTo>
                    <a:pt x="331763" y="24018"/>
                    <a:pt x="332294" y="32173"/>
                    <a:pt x="332294" y="36421"/>
                  </a:cubicBezTo>
                  <a:cubicBezTo>
                    <a:pt x="332294" y="47051"/>
                    <a:pt x="324668" y="66727"/>
                    <a:pt x="321831" y="74166"/>
                  </a:cubicBezTo>
                  <a:cubicBezTo>
                    <a:pt x="319886" y="79129"/>
                    <a:pt x="319172" y="80724"/>
                    <a:pt x="319172" y="83742"/>
                  </a:cubicBezTo>
                  <a:cubicBezTo>
                    <a:pt x="319172" y="93135"/>
                    <a:pt x="326971" y="98978"/>
                    <a:pt x="336021" y="98978"/>
                  </a:cubicBezTo>
                  <a:cubicBezTo>
                    <a:pt x="353752" y="98978"/>
                    <a:pt x="361552" y="74525"/>
                    <a:pt x="361552" y="71863"/>
                  </a:cubicBezTo>
                  <a:cubicBezTo>
                    <a:pt x="361552" y="69562"/>
                    <a:pt x="359249" y="69562"/>
                    <a:pt x="358717" y="69562"/>
                  </a:cubicBezTo>
                  <a:cubicBezTo>
                    <a:pt x="356231" y="69562"/>
                    <a:pt x="356056" y="70626"/>
                    <a:pt x="355349" y="72578"/>
                  </a:cubicBezTo>
                  <a:cubicBezTo>
                    <a:pt x="351267" y="86751"/>
                    <a:pt x="343640" y="94016"/>
                    <a:pt x="336553" y="94016"/>
                  </a:cubicBezTo>
                  <a:cubicBezTo>
                    <a:pt x="332826" y="94016"/>
                    <a:pt x="332119" y="91539"/>
                    <a:pt x="332119" y="87816"/>
                  </a:cubicBezTo>
                  <a:cubicBezTo>
                    <a:pt x="332119" y="83742"/>
                    <a:pt x="333001" y="81439"/>
                    <a:pt x="336194" y="73461"/>
                  </a:cubicBezTo>
                  <a:cubicBezTo>
                    <a:pt x="338324" y="67966"/>
                    <a:pt x="345592" y="49181"/>
                    <a:pt x="345592" y="39256"/>
                  </a:cubicBezTo>
                  <a:cubicBezTo>
                    <a:pt x="345592" y="36421"/>
                    <a:pt x="345592" y="28980"/>
                    <a:pt x="339031" y="23844"/>
                  </a:cubicBezTo>
                  <a:cubicBezTo>
                    <a:pt x="336021" y="21534"/>
                    <a:pt x="330873" y="19056"/>
                    <a:pt x="322540" y="19056"/>
                  </a:cubicBezTo>
                  <a:cubicBezTo>
                    <a:pt x="306588" y="19056"/>
                    <a:pt x="296832" y="29512"/>
                    <a:pt x="291160" y="36953"/>
                  </a:cubicBezTo>
                  <a:cubicBezTo>
                    <a:pt x="289736" y="21890"/>
                    <a:pt x="277145" y="19056"/>
                    <a:pt x="268106" y="19056"/>
                  </a:cubicBezTo>
                  <a:cubicBezTo>
                    <a:pt x="253393" y="19056"/>
                    <a:pt x="243462" y="28092"/>
                    <a:pt x="238140" y="35182"/>
                  </a:cubicBezTo>
                  <a:cubicBezTo>
                    <a:pt x="236901" y="22954"/>
                    <a:pt x="226438" y="19056"/>
                    <a:pt x="219170" y="19056"/>
                  </a:cubicBezTo>
                  <a:cubicBezTo>
                    <a:pt x="211543" y="19056"/>
                    <a:pt x="207468" y="24550"/>
                    <a:pt x="205164" y="28624"/>
                  </a:cubicBezTo>
                  <a:cubicBezTo>
                    <a:pt x="201263" y="35182"/>
                    <a:pt x="198776" y="45282"/>
                    <a:pt x="198776" y="46171"/>
                  </a:cubicBezTo>
                  <a:cubicBezTo>
                    <a:pt x="198776" y="48473"/>
                    <a:pt x="201263" y="48473"/>
                    <a:pt x="201787" y="48473"/>
                  </a:cubicBezTo>
                  <a:cubicBezTo>
                    <a:pt x="204275" y="48473"/>
                    <a:pt x="204449" y="47942"/>
                    <a:pt x="205697" y="43154"/>
                  </a:cubicBezTo>
                  <a:cubicBezTo>
                    <a:pt x="208350" y="32705"/>
                    <a:pt x="211718" y="24018"/>
                    <a:pt x="218637" y="24018"/>
                  </a:cubicBezTo>
                  <a:cubicBezTo>
                    <a:pt x="223245" y="24018"/>
                    <a:pt x="224484" y="27917"/>
                    <a:pt x="224484" y="32705"/>
                  </a:cubicBezTo>
                  <a:cubicBezTo>
                    <a:pt x="224484" y="36072"/>
                    <a:pt x="222895" y="42621"/>
                    <a:pt x="221648" y="47410"/>
                  </a:cubicBezTo>
                  <a:cubicBezTo>
                    <a:pt x="220409" y="52197"/>
                    <a:pt x="218637" y="59462"/>
                    <a:pt x="217748" y="63361"/>
                  </a:cubicBezTo>
                  <a:lnTo>
                    <a:pt x="212075" y="86045"/>
                  </a:lnTo>
                  <a:cubicBezTo>
                    <a:pt x="211368" y="88348"/>
                    <a:pt x="210304" y="92778"/>
                    <a:pt x="210304" y="93310"/>
                  </a:cubicBezTo>
                  <a:cubicBezTo>
                    <a:pt x="210304" y="97207"/>
                    <a:pt x="213497" y="98978"/>
                    <a:pt x="216334" y="98978"/>
                  </a:cubicBezTo>
                  <a:cubicBezTo>
                    <a:pt x="219519" y="98978"/>
                    <a:pt x="222363" y="96676"/>
                    <a:pt x="223245" y="95080"/>
                  </a:cubicBezTo>
                  <a:cubicBezTo>
                    <a:pt x="224135" y="93484"/>
                    <a:pt x="225548" y="87816"/>
                    <a:pt x="226438" y="84091"/>
                  </a:cubicBezTo>
                  <a:cubicBezTo>
                    <a:pt x="227328" y="80724"/>
                    <a:pt x="229275" y="72578"/>
                    <a:pt x="230339" y="68148"/>
                  </a:cubicBezTo>
                  <a:cubicBezTo>
                    <a:pt x="231403" y="64242"/>
                    <a:pt x="232468" y="60343"/>
                    <a:pt x="233350" y="56271"/>
                  </a:cubicBezTo>
                  <a:cubicBezTo>
                    <a:pt x="235304" y="49005"/>
                    <a:pt x="235662" y="47583"/>
                    <a:pt x="240801" y="40320"/>
                  </a:cubicBezTo>
                  <a:cubicBezTo>
                    <a:pt x="245767" y="33228"/>
                    <a:pt x="254100" y="24018"/>
                    <a:pt x="267399" y="24018"/>
                  </a:cubicBezTo>
                  <a:cubicBezTo>
                    <a:pt x="277679" y="24018"/>
                    <a:pt x="277862" y="33054"/>
                    <a:pt x="277862" y="36421"/>
                  </a:cubicBezTo>
                  <a:cubicBezTo>
                    <a:pt x="277862" y="40851"/>
                    <a:pt x="277328" y="43154"/>
                    <a:pt x="274842" y="53078"/>
                  </a:cubicBezTo>
                  <a:lnTo>
                    <a:pt x="267399" y="828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A252911C-41F8-44D4-A5A4-6791DBBBE3B1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10984154" y="-14746167"/>
              <a:ext cx="152528" cy="635189"/>
            </a:xfrm>
            <a:custGeom>
              <a:avLst/>
              <a:gdLst>
                <a:gd name="connsiteX0" fmla="*/ 143654 w 152528"/>
                <a:gd name="connsiteY0" fmla="*/ 322763 h 635188"/>
                <a:gd name="connsiteX1" fmla="*/ 56539 w 152528"/>
                <a:gd name="connsiteY1" fmla="*/ 47400 h 635188"/>
                <a:gd name="connsiteX2" fmla="*/ 31475 w 152528"/>
                <a:gd name="connsiteY2" fmla="*/ 22087 h 635188"/>
                <a:gd name="connsiteX3" fmla="*/ 24380 w 152528"/>
                <a:gd name="connsiteY3" fmla="*/ 19056 h 635188"/>
                <a:gd name="connsiteX4" fmla="*/ 19066 w 152528"/>
                <a:gd name="connsiteY4" fmla="*/ 21588 h 635188"/>
                <a:gd name="connsiteX5" fmla="*/ 20583 w 152528"/>
                <a:gd name="connsiteY5" fmla="*/ 24113 h 635188"/>
                <a:gd name="connsiteX6" fmla="*/ 63379 w 152528"/>
                <a:gd name="connsiteY6" fmla="*/ 77516 h 635188"/>
                <a:gd name="connsiteX7" fmla="*/ 122634 w 152528"/>
                <a:gd name="connsiteY7" fmla="*/ 322509 h 635188"/>
                <a:gd name="connsiteX8" fmla="*/ 71736 w 152528"/>
                <a:gd name="connsiteY8" fmla="*/ 553838 h 635188"/>
                <a:gd name="connsiteX9" fmla="*/ 20075 w 152528"/>
                <a:gd name="connsiteY9" fmla="*/ 621412 h 635188"/>
                <a:gd name="connsiteX10" fmla="*/ 19066 w 152528"/>
                <a:gd name="connsiteY10" fmla="*/ 623682 h 635188"/>
                <a:gd name="connsiteX11" fmla="*/ 24380 w 152528"/>
                <a:gd name="connsiteY11" fmla="*/ 626216 h 635188"/>
                <a:gd name="connsiteX12" fmla="*/ 32230 w 152528"/>
                <a:gd name="connsiteY12" fmla="*/ 622420 h 635188"/>
                <a:gd name="connsiteX13" fmla="*/ 143654 w 152528"/>
                <a:gd name="connsiteY13" fmla="*/ 322763 h 63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528" h="635188">
                  <a:moveTo>
                    <a:pt x="143654" y="322763"/>
                  </a:moveTo>
                  <a:cubicBezTo>
                    <a:pt x="143654" y="223299"/>
                    <a:pt x="120862" y="123076"/>
                    <a:pt x="56539" y="47400"/>
                  </a:cubicBezTo>
                  <a:cubicBezTo>
                    <a:pt x="51478" y="41580"/>
                    <a:pt x="41850" y="31203"/>
                    <a:pt x="31475" y="22087"/>
                  </a:cubicBezTo>
                  <a:cubicBezTo>
                    <a:pt x="28432" y="19056"/>
                    <a:pt x="27923" y="19056"/>
                    <a:pt x="24380" y="19056"/>
                  </a:cubicBezTo>
                  <a:cubicBezTo>
                    <a:pt x="21346" y="19056"/>
                    <a:pt x="19066" y="19056"/>
                    <a:pt x="19066" y="21588"/>
                  </a:cubicBezTo>
                  <a:cubicBezTo>
                    <a:pt x="19066" y="22596"/>
                    <a:pt x="20075" y="23612"/>
                    <a:pt x="20583" y="24113"/>
                  </a:cubicBezTo>
                  <a:cubicBezTo>
                    <a:pt x="29449" y="33228"/>
                    <a:pt x="46410" y="50187"/>
                    <a:pt x="63379" y="77516"/>
                  </a:cubicBezTo>
                  <a:cubicBezTo>
                    <a:pt x="104148" y="142814"/>
                    <a:pt x="122634" y="225070"/>
                    <a:pt x="122634" y="322509"/>
                  </a:cubicBezTo>
                  <a:cubicBezTo>
                    <a:pt x="122634" y="390594"/>
                    <a:pt x="113514" y="478415"/>
                    <a:pt x="71736" y="553838"/>
                  </a:cubicBezTo>
                  <a:cubicBezTo>
                    <a:pt x="51733" y="589772"/>
                    <a:pt x="30712" y="610781"/>
                    <a:pt x="20075" y="621412"/>
                  </a:cubicBezTo>
                  <a:cubicBezTo>
                    <a:pt x="19566" y="622165"/>
                    <a:pt x="19066" y="622928"/>
                    <a:pt x="19066" y="623682"/>
                  </a:cubicBezTo>
                  <a:cubicBezTo>
                    <a:pt x="19066" y="626216"/>
                    <a:pt x="21346" y="626216"/>
                    <a:pt x="24380" y="626216"/>
                  </a:cubicBezTo>
                  <a:cubicBezTo>
                    <a:pt x="27923" y="626216"/>
                    <a:pt x="28432" y="626216"/>
                    <a:pt x="32230" y="622420"/>
                  </a:cubicBezTo>
                  <a:cubicBezTo>
                    <a:pt x="117065" y="545229"/>
                    <a:pt x="143654" y="429315"/>
                    <a:pt x="143654" y="32276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88FFC933-7BB9-4EDC-9A93-395C1158AF81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11449097" y="-14490983"/>
              <a:ext cx="152528" cy="177853"/>
            </a:xfrm>
            <a:custGeom>
              <a:avLst/>
              <a:gdLst>
                <a:gd name="connsiteX0" fmla="*/ 38561 w 152528"/>
                <a:gd name="connsiteY0" fmla="*/ 161799 h 177852"/>
                <a:gd name="connsiteX1" fmla="*/ 24889 w 152528"/>
                <a:gd name="connsiteY1" fmla="*/ 172177 h 177852"/>
                <a:gd name="connsiteX2" fmla="*/ 19066 w 152528"/>
                <a:gd name="connsiteY2" fmla="*/ 176980 h 177852"/>
                <a:gd name="connsiteX3" fmla="*/ 22355 w 152528"/>
                <a:gd name="connsiteY3" fmla="*/ 180021 h 177852"/>
                <a:gd name="connsiteX4" fmla="*/ 43629 w 152528"/>
                <a:gd name="connsiteY4" fmla="*/ 179259 h 177852"/>
                <a:gd name="connsiteX5" fmla="*/ 68702 w 152528"/>
                <a:gd name="connsiteY5" fmla="*/ 180021 h 177852"/>
                <a:gd name="connsiteX6" fmla="*/ 73253 w 152528"/>
                <a:gd name="connsiteY6" fmla="*/ 174954 h 177852"/>
                <a:gd name="connsiteX7" fmla="*/ 67176 w 152528"/>
                <a:gd name="connsiteY7" fmla="*/ 172177 h 177852"/>
                <a:gd name="connsiteX8" fmla="*/ 54521 w 152528"/>
                <a:gd name="connsiteY8" fmla="*/ 168126 h 177852"/>
                <a:gd name="connsiteX9" fmla="*/ 66930 w 152528"/>
                <a:gd name="connsiteY9" fmla="*/ 117510 h 177852"/>
                <a:gd name="connsiteX10" fmla="*/ 90222 w 152528"/>
                <a:gd name="connsiteY10" fmla="*/ 133708 h 177852"/>
                <a:gd name="connsiteX11" fmla="*/ 151250 w 152528"/>
                <a:gd name="connsiteY11" fmla="*/ 59549 h 177852"/>
                <a:gd name="connsiteX12" fmla="*/ 117574 w 152528"/>
                <a:gd name="connsiteY12" fmla="*/ 19056 h 177852"/>
                <a:gd name="connsiteX13" fmla="*/ 84399 w 152528"/>
                <a:gd name="connsiteY13" fmla="*/ 38040 h 177852"/>
                <a:gd name="connsiteX14" fmla="*/ 61607 w 152528"/>
                <a:gd name="connsiteY14" fmla="*/ 19056 h 177852"/>
                <a:gd name="connsiteX15" fmla="*/ 42867 w 152528"/>
                <a:gd name="connsiteY15" fmla="*/ 33482 h 177852"/>
                <a:gd name="connsiteX16" fmla="*/ 35018 w 152528"/>
                <a:gd name="connsiteY16" fmla="*/ 58032 h 177852"/>
                <a:gd name="connsiteX17" fmla="*/ 38061 w 152528"/>
                <a:gd name="connsiteY17" fmla="*/ 60557 h 177852"/>
                <a:gd name="connsiteX18" fmla="*/ 42366 w 152528"/>
                <a:gd name="connsiteY18" fmla="*/ 54738 h 177852"/>
                <a:gd name="connsiteX19" fmla="*/ 60844 w 152528"/>
                <a:gd name="connsiteY19" fmla="*/ 24621 h 177852"/>
                <a:gd name="connsiteX20" fmla="*/ 68702 w 152528"/>
                <a:gd name="connsiteY20" fmla="*/ 36261 h 177852"/>
                <a:gd name="connsiteX21" fmla="*/ 66930 w 152528"/>
                <a:gd name="connsiteY21" fmla="*/ 49171 h 177852"/>
                <a:gd name="connsiteX22" fmla="*/ 38561 w 152528"/>
                <a:gd name="connsiteY22" fmla="*/ 161799 h 177852"/>
                <a:gd name="connsiteX23" fmla="*/ 83136 w 152528"/>
                <a:gd name="connsiteY23" fmla="*/ 51958 h 177852"/>
                <a:gd name="connsiteX24" fmla="*/ 96300 w 152528"/>
                <a:gd name="connsiteY24" fmla="*/ 34238 h 177852"/>
                <a:gd name="connsiteX25" fmla="*/ 116811 w 152528"/>
                <a:gd name="connsiteY25" fmla="*/ 24621 h 177852"/>
                <a:gd name="connsiteX26" fmla="*/ 133018 w 152528"/>
                <a:gd name="connsiteY26" fmla="*/ 48410 h 177852"/>
                <a:gd name="connsiteX27" fmla="*/ 120100 w 152528"/>
                <a:gd name="connsiteY27" fmla="*/ 102067 h 177852"/>
                <a:gd name="connsiteX28" fmla="*/ 89968 w 152528"/>
                <a:gd name="connsiteY28" fmla="*/ 128134 h 177852"/>
                <a:gd name="connsiteX29" fmla="*/ 69965 w 152528"/>
                <a:gd name="connsiteY29" fmla="*/ 105608 h 177852"/>
                <a:gd name="connsiteX30" fmla="*/ 70727 w 152528"/>
                <a:gd name="connsiteY30" fmla="*/ 101559 h 177852"/>
                <a:gd name="connsiteX31" fmla="*/ 83136 w 152528"/>
                <a:gd name="connsiteY31" fmla="*/ 51958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2528" h="177852">
                  <a:moveTo>
                    <a:pt x="38561" y="161799"/>
                  </a:moveTo>
                  <a:cubicBezTo>
                    <a:pt x="36535" y="170406"/>
                    <a:pt x="36035" y="172177"/>
                    <a:pt x="24889" y="172177"/>
                  </a:cubicBezTo>
                  <a:cubicBezTo>
                    <a:pt x="21854" y="172177"/>
                    <a:pt x="19066" y="172177"/>
                    <a:pt x="19066" y="176980"/>
                  </a:cubicBezTo>
                  <a:cubicBezTo>
                    <a:pt x="19066" y="179005"/>
                    <a:pt x="20329" y="180021"/>
                    <a:pt x="22355" y="180021"/>
                  </a:cubicBezTo>
                  <a:cubicBezTo>
                    <a:pt x="29195" y="180021"/>
                    <a:pt x="36535" y="179259"/>
                    <a:pt x="43629" y="179259"/>
                  </a:cubicBezTo>
                  <a:cubicBezTo>
                    <a:pt x="51987" y="179259"/>
                    <a:pt x="60598" y="180021"/>
                    <a:pt x="68702" y="180021"/>
                  </a:cubicBezTo>
                  <a:cubicBezTo>
                    <a:pt x="69965" y="180021"/>
                    <a:pt x="73253" y="180021"/>
                    <a:pt x="73253" y="174954"/>
                  </a:cubicBezTo>
                  <a:cubicBezTo>
                    <a:pt x="73253" y="172177"/>
                    <a:pt x="70727" y="172177"/>
                    <a:pt x="67176" y="172177"/>
                  </a:cubicBezTo>
                  <a:cubicBezTo>
                    <a:pt x="54521" y="172177"/>
                    <a:pt x="54521" y="170406"/>
                    <a:pt x="54521" y="168126"/>
                  </a:cubicBezTo>
                  <a:cubicBezTo>
                    <a:pt x="54521" y="165085"/>
                    <a:pt x="65151" y="123831"/>
                    <a:pt x="66930" y="117510"/>
                  </a:cubicBezTo>
                  <a:cubicBezTo>
                    <a:pt x="70219" y="124846"/>
                    <a:pt x="77305" y="133708"/>
                    <a:pt x="90222" y="133708"/>
                  </a:cubicBezTo>
                  <a:cubicBezTo>
                    <a:pt x="119599" y="133708"/>
                    <a:pt x="151250" y="96756"/>
                    <a:pt x="151250" y="59549"/>
                  </a:cubicBezTo>
                  <a:cubicBezTo>
                    <a:pt x="151250" y="35762"/>
                    <a:pt x="136815" y="19056"/>
                    <a:pt x="117574" y="19056"/>
                  </a:cubicBezTo>
                  <a:cubicBezTo>
                    <a:pt x="104911" y="19056"/>
                    <a:pt x="92756" y="28163"/>
                    <a:pt x="84399" y="38040"/>
                  </a:cubicBezTo>
                  <a:cubicBezTo>
                    <a:pt x="81865" y="24369"/>
                    <a:pt x="70982" y="19056"/>
                    <a:pt x="61607" y="19056"/>
                  </a:cubicBezTo>
                  <a:cubicBezTo>
                    <a:pt x="49961" y="19056"/>
                    <a:pt x="45147" y="28925"/>
                    <a:pt x="42867" y="33482"/>
                  </a:cubicBezTo>
                  <a:cubicBezTo>
                    <a:pt x="38315" y="42089"/>
                    <a:pt x="35018" y="57271"/>
                    <a:pt x="35018" y="58032"/>
                  </a:cubicBezTo>
                  <a:cubicBezTo>
                    <a:pt x="35018" y="60557"/>
                    <a:pt x="37552" y="60557"/>
                    <a:pt x="38061" y="60557"/>
                  </a:cubicBezTo>
                  <a:cubicBezTo>
                    <a:pt x="40587" y="60557"/>
                    <a:pt x="40841" y="60312"/>
                    <a:pt x="42366" y="54738"/>
                  </a:cubicBezTo>
                  <a:cubicBezTo>
                    <a:pt x="46664" y="36770"/>
                    <a:pt x="51733" y="24621"/>
                    <a:pt x="60844" y="24621"/>
                  </a:cubicBezTo>
                  <a:cubicBezTo>
                    <a:pt x="65151" y="24621"/>
                    <a:pt x="68702" y="26647"/>
                    <a:pt x="68702" y="36261"/>
                  </a:cubicBezTo>
                  <a:cubicBezTo>
                    <a:pt x="68702" y="42089"/>
                    <a:pt x="67939" y="44868"/>
                    <a:pt x="66930" y="49171"/>
                  </a:cubicBezTo>
                  <a:lnTo>
                    <a:pt x="38561" y="161799"/>
                  </a:lnTo>
                  <a:close/>
                  <a:moveTo>
                    <a:pt x="83136" y="51958"/>
                  </a:moveTo>
                  <a:cubicBezTo>
                    <a:pt x="84907" y="45122"/>
                    <a:pt x="91740" y="38040"/>
                    <a:pt x="96300" y="34238"/>
                  </a:cubicBezTo>
                  <a:cubicBezTo>
                    <a:pt x="105165" y="26392"/>
                    <a:pt x="112505" y="24621"/>
                    <a:pt x="116811" y="24621"/>
                  </a:cubicBezTo>
                  <a:cubicBezTo>
                    <a:pt x="126940" y="24621"/>
                    <a:pt x="133018" y="33482"/>
                    <a:pt x="133018" y="48410"/>
                  </a:cubicBezTo>
                  <a:cubicBezTo>
                    <a:pt x="133018" y="63345"/>
                    <a:pt x="124660" y="92451"/>
                    <a:pt x="120100" y="102067"/>
                  </a:cubicBezTo>
                  <a:cubicBezTo>
                    <a:pt x="111497" y="119782"/>
                    <a:pt x="99342" y="128134"/>
                    <a:pt x="89968" y="128134"/>
                  </a:cubicBezTo>
                  <a:cubicBezTo>
                    <a:pt x="73253" y="128134"/>
                    <a:pt x="69965" y="107132"/>
                    <a:pt x="69965" y="105608"/>
                  </a:cubicBezTo>
                  <a:cubicBezTo>
                    <a:pt x="69965" y="105109"/>
                    <a:pt x="69965" y="104600"/>
                    <a:pt x="70727" y="101559"/>
                  </a:cubicBezTo>
                  <a:lnTo>
                    <a:pt x="83136" y="5195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BBC50CB0-0AA5-4421-ADF8-C6B0E9DC5757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11592946" y="-14419312"/>
              <a:ext cx="177949" cy="101630"/>
            </a:xfrm>
            <a:custGeom>
              <a:avLst/>
              <a:gdLst>
                <a:gd name="connsiteX0" fmla="*/ 87688 w 177949"/>
                <a:gd name="connsiteY0" fmla="*/ 82852 h 101630"/>
                <a:gd name="connsiteX1" fmla="*/ 85201 w 177949"/>
                <a:gd name="connsiteY1" fmla="*/ 93309 h 101630"/>
                <a:gd name="connsiteX2" fmla="*/ 91231 w 177949"/>
                <a:gd name="connsiteY2" fmla="*/ 98978 h 101630"/>
                <a:gd name="connsiteX3" fmla="*/ 98150 w 177949"/>
                <a:gd name="connsiteY3" fmla="*/ 95080 h 101630"/>
                <a:gd name="connsiteX4" fmla="*/ 101343 w 177949"/>
                <a:gd name="connsiteY4" fmla="*/ 84091 h 101630"/>
                <a:gd name="connsiteX5" fmla="*/ 105244 w 177949"/>
                <a:gd name="connsiteY5" fmla="*/ 68148 h 101630"/>
                <a:gd name="connsiteX6" fmla="*/ 108255 w 177949"/>
                <a:gd name="connsiteY6" fmla="*/ 56269 h 101630"/>
                <a:gd name="connsiteX7" fmla="*/ 113752 w 177949"/>
                <a:gd name="connsiteY7" fmla="*/ 42804 h 101630"/>
                <a:gd name="connsiteX8" fmla="*/ 142122 w 177949"/>
                <a:gd name="connsiteY8" fmla="*/ 24018 h 101630"/>
                <a:gd name="connsiteX9" fmla="*/ 152584 w 177949"/>
                <a:gd name="connsiteY9" fmla="*/ 36419 h 101630"/>
                <a:gd name="connsiteX10" fmla="*/ 142122 w 177949"/>
                <a:gd name="connsiteY10" fmla="*/ 74166 h 101630"/>
                <a:gd name="connsiteX11" fmla="*/ 139460 w 177949"/>
                <a:gd name="connsiteY11" fmla="*/ 83742 h 101630"/>
                <a:gd name="connsiteX12" fmla="*/ 156309 w 177949"/>
                <a:gd name="connsiteY12" fmla="*/ 98978 h 101630"/>
                <a:gd name="connsiteX13" fmla="*/ 181842 w 177949"/>
                <a:gd name="connsiteY13" fmla="*/ 71863 h 101630"/>
                <a:gd name="connsiteX14" fmla="*/ 179006 w 177949"/>
                <a:gd name="connsiteY14" fmla="*/ 69561 h 101630"/>
                <a:gd name="connsiteX15" fmla="*/ 175638 w 177949"/>
                <a:gd name="connsiteY15" fmla="*/ 72578 h 101630"/>
                <a:gd name="connsiteX16" fmla="*/ 156842 w 177949"/>
                <a:gd name="connsiteY16" fmla="*/ 94016 h 101630"/>
                <a:gd name="connsiteX17" fmla="*/ 152409 w 177949"/>
                <a:gd name="connsiteY17" fmla="*/ 87815 h 101630"/>
                <a:gd name="connsiteX18" fmla="*/ 156484 w 177949"/>
                <a:gd name="connsiteY18" fmla="*/ 73459 h 101630"/>
                <a:gd name="connsiteX19" fmla="*/ 165882 w 177949"/>
                <a:gd name="connsiteY19" fmla="*/ 39254 h 101630"/>
                <a:gd name="connsiteX20" fmla="*/ 159320 w 177949"/>
                <a:gd name="connsiteY20" fmla="*/ 23843 h 101630"/>
                <a:gd name="connsiteX21" fmla="*/ 142828 w 177949"/>
                <a:gd name="connsiteY21" fmla="*/ 19056 h 101630"/>
                <a:gd name="connsiteX22" fmla="*/ 111449 w 177949"/>
                <a:gd name="connsiteY22" fmla="*/ 36951 h 101630"/>
                <a:gd name="connsiteX23" fmla="*/ 88394 w 177949"/>
                <a:gd name="connsiteY23" fmla="*/ 19056 h 101630"/>
                <a:gd name="connsiteX24" fmla="*/ 58429 w 177949"/>
                <a:gd name="connsiteY24" fmla="*/ 35182 h 101630"/>
                <a:gd name="connsiteX25" fmla="*/ 39459 w 177949"/>
                <a:gd name="connsiteY25" fmla="*/ 19056 h 101630"/>
                <a:gd name="connsiteX26" fmla="*/ 25453 w 177949"/>
                <a:gd name="connsiteY26" fmla="*/ 28622 h 101630"/>
                <a:gd name="connsiteX27" fmla="*/ 19066 w 177949"/>
                <a:gd name="connsiteY27" fmla="*/ 46171 h 101630"/>
                <a:gd name="connsiteX28" fmla="*/ 22077 w 177949"/>
                <a:gd name="connsiteY28" fmla="*/ 48472 h 101630"/>
                <a:gd name="connsiteX29" fmla="*/ 25985 w 177949"/>
                <a:gd name="connsiteY29" fmla="*/ 43153 h 101630"/>
                <a:gd name="connsiteX30" fmla="*/ 38926 w 177949"/>
                <a:gd name="connsiteY30" fmla="*/ 24018 h 101630"/>
                <a:gd name="connsiteX31" fmla="*/ 44773 w 177949"/>
                <a:gd name="connsiteY31" fmla="*/ 32704 h 101630"/>
                <a:gd name="connsiteX32" fmla="*/ 41937 w 177949"/>
                <a:gd name="connsiteY32" fmla="*/ 47408 h 101630"/>
                <a:gd name="connsiteX33" fmla="*/ 38037 w 177949"/>
                <a:gd name="connsiteY33" fmla="*/ 63359 h 101630"/>
                <a:gd name="connsiteX34" fmla="*/ 32365 w 177949"/>
                <a:gd name="connsiteY34" fmla="*/ 86044 h 101630"/>
                <a:gd name="connsiteX35" fmla="*/ 30593 w 177949"/>
                <a:gd name="connsiteY35" fmla="*/ 93309 h 101630"/>
                <a:gd name="connsiteX36" fmla="*/ 36622 w 177949"/>
                <a:gd name="connsiteY36" fmla="*/ 98978 h 101630"/>
                <a:gd name="connsiteX37" fmla="*/ 43534 w 177949"/>
                <a:gd name="connsiteY37" fmla="*/ 95080 h 101630"/>
                <a:gd name="connsiteX38" fmla="*/ 46728 w 177949"/>
                <a:gd name="connsiteY38" fmla="*/ 84091 h 101630"/>
                <a:gd name="connsiteX39" fmla="*/ 50628 w 177949"/>
                <a:gd name="connsiteY39" fmla="*/ 68148 h 101630"/>
                <a:gd name="connsiteX40" fmla="*/ 53639 w 177949"/>
                <a:gd name="connsiteY40" fmla="*/ 56269 h 101630"/>
                <a:gd name="connsiteX41" fmla="*/ 61091 w 177949"/>
                <a:gd name="connsiteY41" fmla="*/ 40318 h 101630"/>
                <a:gd name="connsiteX42" fmla="*/ 87688 w 177949"/>
                <a:gd name="connsiteY42" fmla="*/ 24018 h 101630"/>
                <a:gd name="connsiteX43" fmla="*/ 98150 w 177949"/>
                <a:gd name="connsiteY43" fmla="*/ 36419 h 101630"/>
                <a:gd name="connsiteX44" fmla="*/ 95131 w 177949"/>
                <a:gd name="connsiteY44" fmla="*/ 53078 h 101630"/>
                <a:gd name="connsiteX45" fmla="*/ 87688 w 177949"/>
                <a:gd name="connsiteY45" fmla="*/ 82852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7949" h="101630">
                  <a:moveTo>
                    <a:pt x="87688" y="82852"/>
                  </a:moveTo>
                  <a:cubicBezTo>
                    <a:pt x="86798" y="86394"/>
                    <a:pt x="85201" y="92420"/>
                    <a:pt x="85201" y="93309"/>
                  </a:cubicBezTo>
                  <a:cubicBezTo>
                    <a:pt x="85201" y="97207"/>
                    <a:pt x="88394" y="98978"/>
                    <a:pt x="91231" y="98978"/>
                  </a:cubicBezTo>
                  <a:cubicBezTo>
                    <a:pt x="94425" y="98978"/>
                    <a:pt x="97260" y="96676"/>
                    <a:pt x="98150" y="95080"/>
                  </a:cubicBezTo>
                  <a:cubicBezTo>
                    <a:pt x="99032" y="93484"/>
                    <a:pt x="100454" y="87815"/>
                    <a:pt x="101343" y="84091"/>
                  </a:cubicBezTo>
                  <a:cubicBezTo>
                    <a:pt x="102225" y="80724"/>
                    <a:pt x="104180" y="72578"/>
                    <a:pt x="105244" y="68148"/>
                  </a:cubicBezTo>
                  <a:cubicBezTo>
                    <a:pt x="106301" y="64242"/>
                    <a:pt x="107365" y="60343"/>
                    <a:pt x="108255" y="56269"/>
                  </a:cubicBezTo>
                  <a:cubicBezTo>
                    <a:pt x="110209" y="48647"/>
                    <a:pt x="110209" y="48298"/>
                    <a:pt x="113752" y="42804"/>
                  </a:cubicBezTo>
                  <a:cubicBezTo>
                    <a:pt x="119425" y="34117"/>
                    <a:pt x="128290" y="24018"/>
                    <a:pt x="142122" y="24018"/>
                  </a:cubicBezTo>
                  <a:cubicBezTo>
                    <a:pt x="152051" y="24018"/>
                    <a:pt x="152584" y="32172"/>
                    <a:pt x="152584" y="36419"/>
                  </a:cubicBezTo>
                  <a:cubicBezTo>
                    <a:pt x="152584" y="47051"/>
                    <a:pt x="144957" y="66726"/>
                    <a:pt x="142122" y="74166"/>
                  </a:cubicBezTo>
                  <a:cubicBezTo>
                    <a:pt x="140175" y="79129"/>
                    <a:pt x="139460" y="80724"/>
                    <a:pt x="139460" y="83742"/>
                  </a:cubicBezTo>
                  <a:cubicBezTo>
                    <a:pt x="139460" y="93134"/>
                    <a:pt x="147261" y="98978"/>
                    <a:pt x="156309" y="98978"/>
                  </a:cubicBezTo>
                  <a:cubicBezTo>
                    <a:pt x="174041" y="98978"/>
                    <a:pt x="181842" y="74523"/>
                    <a:pt x="181842" y="71863"/>
                  </a:cubicBezTo>
                  <a:cubicBezTo>
                    <a:pt x="181842" y="69561"/>
                    <a:pt x="179538" y="69561"/>
                    <a:pt x="179006" y="69561"/>
                  </a:cubicBezTo>
                  <a:cubicBezTo>
                    <a:pt x="176520" y="69561"/>
                    <a:pt x="176344" y="70624"/>
                    <a:pt x="175638" y="72578"/>
                  </a:cubicBezTo>
                  <a:cubicBezTo>
                    <a:pt x="171555" y="86751"/>
                    <a:pt x="163928" y="94016"/>
                    <a:pt x="156842" y="94016"/>
                  </a:cubicBezTo>
                  <a:cubicBezTo>
                    <a:pt x="153116" y="94016"/>
                    <a:pt x="152409" y="91538"/>
                    <a:pt x="152409" y="87815"/>
                  </a:cubicBezTo>
                  <a:cubicBezTo>
                    <a:pt x="152409" y="83742"/>
                    <a:pt x="153291" y="81439"/>
                    <a:pt x="156484" y="73459"/>
                  </a:cubicBezTo>
                  <a:cubicBezTo>
                    <a:pt x="158613" y="67965"/>
                    <a:pt x="165882" y="49179"/>
                    <a:pt x="165882" y="39254"/>
                  </a:cubicBezTo>
                  <a:cubicBezTo>
                    <a:pt x="165882" y="36419"/>
                    <a:pt x="165882" y="28980"/>
                    <a:pt x="159320" y="23843"/>
                  </a:cubicBezTo>
                  <a:cubicBezTo>
                    <a:pt x="156309" y="21532"/>
                    <a:pt x="151162" y="19056"/>
                    <a:pt x="142828" y="19056"/>
                  </a:cubicBezTo>
                  <a:cubicBezTo>
                    <a:pt x="126876" y="19056"/>
                    <a:pt x="117121" y="29512"/>
                    <a:pt x="111449" y="36951"/>
                  </a:cubicBezTo>
                  <a:cubicBezTo>
                    <a:pt x="110027" y="21890"/>
                    <a:pt x="97435" y="19056"/>
                    <a:pt x="88394" y="19056"/>
                  </a:cubicBezTo>
                  <a:cubicBezTo>
                    <a:pt x="73682" y="19056"/>
                    <a:pt x="63752" y="28090"/>
                    <a:pt x="58429" y="35182"/>
                  </a:cubicBezTo>
                  <a:cubicBezTo>
                    <a:pt x="57190" y="22954"/>
                    <a:pt x="46728" y="19056"/>
                    <a:pt x="39459" y="19056"/>
                  </a:cubicBezTo>
                  <a:cubicBezTo>
                    <a:pt x="31832" y="19056"/>
                    <a:pt x="27756" y="24550"/>
                    <a:pt x="25453" y="28622"/>
                  </a:cubicBezTo>
                  <a:cubicBezTo>
                    <a:pt x="21552" y="35182"/>
                    <a:pt x="19066" y="45280"/>
                    <a:pt x="19066" y="46171"/>
                  </a:cubicBezTo>
                  <a:cubicBezTo>
                    <a:pt x="19066" y="48472"/>
                    <a:pt x="21552" y="48472"/>
                    <a:pt x="22077" y="48472"/>
                  </a:cubicBezTo>
                  <a:cubicBezTo>
                    <a:pt x="24563" y="48472"/>
                    <a:pt x="24738" y="47940"/>
                    <a:pt x="25985" y="43153"/>
                  </a:cubicBezTo>
                  <a:cubicBezTo>
                    <a:pt x="28639" y="32704"/>
                    <a:pt x="32007" y="24018"/>
                    <a:pt x="38926" y="24018"/>
                  </a:cubicBezTo>
                  <a:cubicBezTo>
                    <a:pt x="43534" y="24018"/>
                    <a:pt x="44773" y="27917"/>
                    <a:pt x="44773" y="32704"/>
                  </a:cubicBezTo>
                  <a:cubicBezTo>
                    <a:pt x="44773" y="36071"/>
                    <a:pt x="43184" y="42621"/>
                    <a:pt x="41937" y="47408"/>
                  </a:cubicBezTo>
                  <a:cubicBezTo>
                    <a:pt x="40698" y="52197"/>
                    <a:pt x="38926" y="59461"/>
                    <a:pt x="38037" y="63359"/>
                  </a:cubicBezTo>
                  <a:lnTo>
                    <a:pt x="32365" y="86044"/>
                  </a:lnTo>
                  <a:cubicBezTo>
                    <a:pt x="31657" y="88346"/>
                    <a:pt x="30593" y="92777"/>
                    <a:pt x="30593" y="93309"/>
                  </a:cubicBezTo>
                  <a:cubicBezTo>
                    <a:pt x="30593" y="97207"/>
                    <a:pt x="33787" y="98978"/>
                    <a:pt x="36622" y="98978"/>
                  </a:cubicBezTo>
                  <a:cubicBezTo>
                    <a:pt x="39809" y="98978"/>
                    <a:pt x="42652" y="96676"/>
                    <a:pt x="43534" y="95080"/>
                  </a:cubicBezTo>
                  <a:cubicBezTo>
                    <a:pt x="44424" y="93484"/>
                    <a:pt x="45838" y="87815"/>
                    <a:pt x="46728" y="84091"/>
                  </a:cubicBezTo>
                  <a:cubicBezTo>
                    <a:pt x="47618" y="80724"/>
                    <a:pt x="49563" y="72578"/>
                    <a:pt x="50628" y="68148"/>
                  </a:cubicBezTo>
                  <a:cubicBezTo>
                    <a:pt x="51693" y="64242"/>
                    <a:pt x="52757" y="60343"/>
                    <a:pt x="53639" y="56269"/>
                  </a:cubicBezTo>
                  <a:cubicBezTo>
                    <a:pt x="55593" y="49004"/>
                    <a:pt x="55951" y="47583"/>
                    <a:pt x="61091" y="40318"/>
                  </a:cubicBezTo>
                  <a:cubicBezTo>
                    <a:pt x="66055" y="33228"/>
                    <a:pt x="74389" y="24018"/>
                    <a:pt x="87688" y="24018"/>
                  </a:cubicBezTo>
                  <a:cubicBezTo>
                    <a:pt x="97967" y="24018"/>
                    <a:pt x="98150" y="33053"/>
                    <a:pt x="98150" y="36419"/>
                  </a:cubicBezTo>
                  <a:cubicBezTo>
                    <a:pt x="98150" y="40850"/>
                    <a:pt x="97618" y="43153"/>
                    <a:pt x="95131" y="53078"/>
                  </a:cubicBezTo>
                  <a:lnTo>
                    <a:pt x="87688" y="8285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0EB14DFA-6C51-4EF7-B24D-F6132BF301A7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11847464" y="-14526672"/>
              <a:ext cx="203371" cy="203260"/>
            </a:xfrm>
            <a:custGeom>
              <a:avLst/>
              <a:gdLst>
                <a:gd name="connsiteX0" fmla="*/ 108453 w 203370"/>
                <a:gd name="connsiteY0" fmla="*/ 108402 h 203260"/>
                <a:gd name="connsiteX1" fmla="*/ 179109 w 203370"/>
                <a:gd name="connsiteY1" fmla="*/ 108402 h 203260"/>
                <a:gd name="connsiteX2" fmla="*/ 187466 w 203370"/>
                <a:gd name="connsiteY2" fmla="*/ 103338 h 203260"/>
                <a:gd name="connsiteX3" fmla="*/ 179109 w 203370"/>
                <a:gd name="connsiteY3" fmla="*/ 98279 h 203260"/>
                <a:gd name="connsiteX4" fmla="*/ 108453 w 203370"/>
                <a:gd name="connsiteY4" fmla="*/ 98279 h 203260"/>
                <a:gd name="connsiteX5" fmla="*/ 108453 w 203370"/>
                <a:gd name="connsiteY5" fmla="*/ 27408 h 203260"/>
                <a:gd name="connsiteX6" fmla="*/ 103393 w 203370"/>
                <a:gd name="connsiteY6" fmla="*/ 19056 h 203260"/>
                <a:gd name="connsiteX7" fmla="*/ 98325 w 203370"/>
                <a:gd name="connsiteY7" fmla="*/ 27408 h 203260"/>
                <a:gd name="connsiteX8" fmla="*/ 98325 w 203370"/>
                <a:gd name="connsiteY8" fmla="*/ 98279 h 203260"/>
                <a:gd name="connsiteX9" fmla="*/ 27423 w 203370"/>
                <a:gd name="connsiteY9" fmla="*/ 98279 h 203260"/>
                <a:gd name="connsiteX10" fmla="*/ 19066 w 203370"/>
                <a:gd name="connsiteY10" fmla="*/ 103338 h 203260"/>
                <a:gd name="connsiteX11" fmla="*/ 27423 w 203370"/>
                <a:gd name="connsiteY11" fmla="*/ 108402 h 203260"/>
                <a:gd name="connsiteX12" fmla="*/ 98325 w 203370"/>
                <a:gd name="connsiteY12" fmla="*/ 108402 h 203260"/>
                <a:gd name="connsiteX13" fmla="*/ 98325 w 203370"/>
                <a:gd name="connsiteY13" fmla="*/ 179266 h 203260"/>
                <a:gd name="connsiteX14" fmla="*/ 103393 w 203370"/>
                <a:gd name="connsiteY14" fmla="*/ 187618 h 203260"/>
                <a:gd name="connsiteX15" fmla="*/ 108453 w 203370"/>
                <a:gd name="connsiteY15" fmla="*/ 179266 h 203260"/>
                <a:gd name="connsiteX16" fmla="*/ 108453 w 203370"/>
                <a:gd name="connsiteY16" fmla="*/ 10840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3" y="108402"/>
                  </a:moveTo>
                  <a:lnTo>
                    <a:pt x="179109" y="108402"/>
                  </a:lnTo>
                  <a:cubicBezTo>
                    <a:pt x="182652" y="108402"/>
                    <a:pt x="187466" y="108402"/>
                    <a:pt x="187466" y="103338"/>
                  </a:cubicBezTo>
                  <a:cubicBezTo>
                    <a:pt x="187466" y="98279"/>
                    <a:pt x="182652" y="98279"/>
                    <a:pt x="179109" y="98279"/>
                  </a:cubicBezTo>
                  <a:lnTo>
                    <a:pt x="108453" y="98279"/>
                  </a:lnTo>
                  <a:lnTo>
                    <a:pt x="108453" y="27408"/>
                  </a:lnTo>
                  <a:cubicBezTo>
                    <a:pt x="108453" y="23868"/>
                    <a:pt x="108453" y="19056"/>
                    <a:pt x="103393" y="19056"/>
                  </a:cubicBezTo>
                  <a:cubicBezTo>
                    <a:pt x="98325" y="19056"/>
                    <a:pt x="98325" y="23868"/>
                    <a:pt x="98325" y="27408"/>
                  </a:cubicBezTo>
                  <a:lnTo>
                    <a:pt x="98325" y="98279"/>
                  </a:lnTo>
                  <a:lnTo>
                    <a:pt x="27423" y="98279"/>
                  </a:lnTo>
                  <a:cubicBezTo>
                    <a:pt x="23880" y="98279"/>
                    <a:pt x="19066" y="98279"/>
                    <a:pt x="19066" y="103338"/>
                  </a:cubicBezTo>
                  <a:cubicBezTo>
                    <a:pt x="19066" y="108402"/>
                    <a:pt x="23880" y="108402"/>
                    <a:pt x="27423" y="108402"/>
                  </a:cubicBezTo>
                  <a:lnTo>
                    <a:pt x="98325" y="108402"/>
                  </a:lnTo>
                  <a:lnTo>
                    <a:pt x="98325" y="179266"/>
                  </a:lnTo>
                  <a:cubicBezTo>
                    <a:pt x="98325" y="182807"/>
                    <a:pt x="98325" y="187618"/>
                    <a:pt x="103393" y="187618"/>
                  </a:cubicBezTo>
                  <a:cubicBezTo>
                    <a:pt x="108453" y="187618"/>
                    <a:pt x="108453" y="182807"/>
                    <a:pt x="108453" y="179266"/>
                  </a:cubicBezTo>
                  <a:lnTo>
                    <a:pt x="108453" y="10840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3ABFAC13-6F87-4FE1-9699-529A478B1BAE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12078454" y="-14490983"/>
              <a:ext cx="152528" cy="177853"/>
            </a:xfrm>
            <a:custGeom>
              <a:avLst/>
              <a:gdLst>
                <a:gd name="connsiteX0" fmla="*/ 38561 w 152528"/>
                <a:gd name="connsiteY0" fmla="*/ 161799 h 177852"/>
                <a:gd name="connsiteX1" fmla="*/ 24889 w 152528"/>
                <a:gd name="connsiteY1" fmla="*/ 172177 h 177852"/>
                <a:gd name="connsiteX2" fmla="*/ 19066 w 152528"/>
                <a:gd name="connsiteY2" fmla="*/ 176980 h 177852"/>
                <a:gd name="connsiteX3" fmla="*/ 22355 w 152528"/>
                <a:gd name="connsiteY3" fmla="*/ 180021 h 177852"/>
                <a:gd name="connsiteX4" fmla="*/ 43629 w 152528"/>
                <a:gd name="connsiteY4" fmla="*/ 179259 h 177852"/>
                <a:gd name="connsiteX5" fmla="*/ 68702 w 152528"/>
                <a:gd name="connsiteY5" fmla="*/ 180021 h 177852"/>
                <a:gd name="connsiteX6" fmla="*/ 73253 w 152528"/>
                <a:gd name="connsiteY6" fmla="*/ 174954 h 177852"/>
                <a:gd name="connsiteX7" fmla="*/ 67176 w 152528"/>
                <a:gd name="connsiteY7" fmla="*/ 172177 h 177852"/>
                <a:gd name="connsiteX8" fmla="*/ 54521 w 152528"/>
                <a:gd name="connsiteY8" fmla="*/ 168126 h 177852"/>
                <a:gd name="connsiteX9" fmla="*/ 66930 w 152528"/>
                <a:gd name="connsiteY9" fmla="*/ 117510 h 177852"/>
                <a:gd name="connsiteX10" fmla="*/ 90222 w 152528"/>
                <a:gd name="connsiteY10" fmla="*/ 133708 h 177852"/>
                <a:gd name="connsiteX11" fmla="*/ 151250 w 152528"/>
                <a:gd name="connsiteY11" fmla="*/ 59549 h 177852"/>
                <a:gd name="connsiteX12" fmla="*/ 117574 w 152528"/>
                <a:gd name="connsiteY12" fmla="*/ 19056 h 177852"/>
                <a:gd name="connsiteX13" fmla="*/ 84399 w 152528"/>
                <a:gd name="connsiteY13" fmla="*/ 38040 h 177852"/>
                <a:gd name="connsiteX14" fmla="*/ 61607 w 152528"/>
                <a:gd name="connsiteY14" fmla="*/ 19056 h 177852"/>
                <a:gd name="connsiteX15" fmla="*/ 42867 w 152528"/>
                <a:gd name="connsiteY15" fmla="*/ 33482 h 177852"/>
                <a:gd name="connsiteX16" fmla="*/ 35018 w 152528"/>
                <a:gd name="connsiteY16" fmla="*/ 58032 h 177852"/>
                <a:gd name="connsiteX17" fmla="*/ 38061 w 152528"/>
                <a:gd name="connsiteY17" fmla="*/ 60557 h 177852"/>
                <a:gd name="connsiteX18" fmla="*/ 42366 w 152528"/>
                <a:gd name="connsiteY18" fmla="*/ 54738 h 177852"/>
                <a:gd name="connsiteX19" fmla="*/ 60844 w 152528"/>
                <a:gd name="connsiteY19" fmla="*/ 24621 h 177852"/>
                <a:gd name="connsiteX20" fmla="*/ 68702 w 152528"/>
                <a:gd name="connsiteY20" fmla="*/ 36261 h 177852"/>
                <a:gd name="connsiteX21" fmla="*/ 66930 w 152528"/>
                <a:gd name="connsiteY21" fmla="*/ 49171 h 177852"/>
                <a:gd name="connsiteX22" fmla="*/ 38561 w 152528"/>
                <a:gd name="connsiteY22" fmla="*/ 161799 h 177852"/>
                <a:gd name="connsiteX23" fmla="*/ 83136 w 152528"/>
                <a:gd name="connsiteY23" fmla="*/ 51958 h 177852"/>
                <a:gd name="connsiteX24" fmla="*/ 96299 w 152528"/>
                <a:gd name="connsiteY24" fmla="*/ 34238 h 177852"/>
                <a:gd name="connsiteX25" fmla="*/ 116811 w 152528"/>
                <a:gd name="connsiteY25" fmla="*/ 24621 h 177852"/>
                <a:gd name="connsiteX26" fmla="*/ 133018 w 152528"/>
                <a:gd name="connsiteY26" fmla="*/ 48410 h 177852"/>
                <a:gd name="connsiteX27" fmla="*/ 120100 w 152528"/>
                <a:gd name="connsiteY27" fmla="*/ 102067 h 177852"/>
                <a:gd name="connsiteX28" fmla="*/ 89968 w 152528"/>
                <a:gd name="connsiteY28" fmla="*/ 128134 h 177852"/>
                <a:gd name="connsiteX29" fmla="*/ 69965 w 152528"/>
                <a:gd name="connsiteY29" fmla="*/ 105608 h 177852"/>
                <a:gd name="connsiteX30" fmla="*/ 70727 w 152528"/>
                <a:gd name="connsiteY30" fmla="*/ 101559 h 177852"/>
                <a:gd name="connsiteX31" fmla="*/ 83136 w 152528"/>
                <a:gd name="connsiteY31" fmla="*/ 51958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2528" h="177852">
                  <a:moveTo>
                    <a:pt x="38561" y="161799"/>
                  </a:moveTo>
                  <a:cubicBezTo>
                    <a:pt x="36535" y="170406"/>
                    <a:pt x="36035" y="172177"/>
                    <a:pt x="24889" y="172177"/>
                  </a:cubicBezTo>
                  <a:cubicBezTo>
                    <a:pt x="21854" y="172177"/>
                    <a:pt x="19066" y="172177"/>
                    <a:pt x="19066" y="176980"/>
                  </a:cubicBezTo>
                  <a:cubicBezTo>
                    <a:pt x="19066" y="179005"/>
                    <a:pt x="20329" y="180021"/>
                    <a:pt x="22355" y="180021"/>
                  </a:cubicBezTo>
                  <a:cubicBezTo>
                    <a:pt x="29195" y="180021"/>
                    <a:pt x="36535" y="179259"/>
                    <a:pt x="43629" y="179259"/>
                  </a:cubicBezTo>
                  <a:cubicBezTo>
                    <a:pt x="51987" y="179259"/>
                    <a:pt x="60598" y="180021"/>
                    <a:pt x="68702" y="180021"/>
                  </a:cubicBezTo>
                  <a:cubicBezTo>
                    <a:pt x="69965" y="180021"/>
                    <a:pt x="73253" y="180021"/>
                    <a:pt x="73253" y="174954"/>
                  </a:cubicBezTo>
                  <a:cubicBezTo>
                    <a:pt x="73253" y="172177"/>
                    <a:pt x="70727" y="172177"/>
                    <a:pt x="67176" y="172177"/>
                  </a:cubicBezTo>
                  <a:cubicBezTo>
                    <a:pt x="54521" y="172177"/>
                    <a:pt x="54521" y="170406"/>
                    <a:pt x="54521" y="168126"/>
                  </a:cubicBezTo>
                  <a:cubicBezTo>
                    <a:pt x="54521" y="165085"/>
                    <a:pt x="65150" y="123831"/>
                    <a:pt x="66930" y="117510"/>
                  </a:cubicBezTo>
                  <a:cubicBezTo>
                    <a:pt x="70219" y="124846"/>
                    <a:pt x="77305" y="133708"/>
                    <a:pt x="90222" y="133708"/>
                  </a:cubicBezTo>
                  <a:cubicBezTo>
                    <a:pt x="119599" y="133708"/>
                    <a:pt x="151250" y="96756"/>
                    <a:pt x="151250" y="59549"/>
                  </a:cubicBezTo>
                  <a:cubicBezTo>
                    <a:pt x="151250" y="35762"/>
                    <a:pt x="136814" y="19056"/>
                    <a:pt x="117574" y="19056"/>
                  </a:cubicBezTo>
                  <a:cubicBezTo>
                    <a:pt x="104910" y="19056"/>
                    <a:pt x="92756" y="28163"/>
                    <a:pt x="84399" y="38040"/>
                  </a:cubicBezTo>
                  <a:cubicBezTo>
                    <a:pt x="81865" y="24369"/>
                    <a:pt x="70982" y="19056"/>
                    <a:pt x="61607" y="19056"/>
                  </a:cubicBezTo>
                  <a:cubicBezTo>
                    <a:pt x="49961" y="19056"/>
                    <a:pt x="45147" y="28925"/>
                    <a:pt x="42867" y="33482"/>
                  </a:cubicBezTo>
                  <a:cubicBezTo>
                    <a:pt x="38315" y="42089"/>
                    <a:pt x="35018" y="57271"/>
                    <a:pt x="35018" y="58032"/>
                  </a:cubicBezTo>
                  <a:cubicBezTo>
                    <a:pt x="35018" y="60557"/>
                    <a:pt x="37552" y="60557"/>
                    <a:pt x="38061" y="60557"/>
                  </a:cubicBezTo>
                  <a:cubicBezTo>
                    <a:pt x="40587" y="60557"/>
                    <a:pt x="40841" y="60312"/>
                    <a:pt x="42366" y="54738"/>
                  </a:cubicBezTo>
                  <a:cubicBezTo>
                    <a:pt x="46664" y="36770"/>
                    <a:pt x="51733" y="24621"/>
                    <a:pt x="60844" y="24621"/>
                  </a:cubicBezTo>
                  <a:cubicBezTo>
                    <a:pt x="65150" y="24621"/>
                    <a:pt x="68702" y="26647"/>
                    <a:pt x="68702" y="36261"/>
                  </a:cubicBezTo>
                  <a:cubicBezTo>
                    <a:pt x="68702" y="42089"/>
                    <a:pt x="67939" y="44868"/>
                    <a:pt x="66930" y="49171"/>
                  </a:cubicBezTo>
                  <a:lnTo>
                    <a:pt x="38561" y="161799"/>
                  </a:lnTo>
                  <a:close/>
                  <a:moveTo>
                    <a:pt x="83136" y="51958"/>
                  </a:moveTo>
                  <a:cubicBezTo>
                    <a:pt x="84907" y="45122"/>
                    <a:pt x="91740" y="38040"/>
                    <a:pt x="96299" y="34238"/>
                  </a:cubicBezTo>
                  <a:cubicBezTo>
                    <a:pt x="105165" y="26392"/>
                    <a:pt x="112505" y="24621"/>
                    <a:pt x="116811" y="24621"/>
                  </a:cubicBezTo>
                  <a:cubicBezTo>
                    <a:pt x="126940" y="24621"/>
                    <a:pt x="133018" y="33482"/>
                    <a:pt x="133018" y="48410"/>
                  </a:cubicBezTo>
                  <a:cubicBezTo>
                    <a:pt x="133018" y="63345"/>
                    <a:pt x="124660" y="92451"/>
                    <a:pt x="120100" y="102067"/>
                  </a:cubicBezTo>
                  <a:cubicBezTo>
                    <a:pt x="111497" y="119782"/>
                    <a:pt x="99342" y="128134"/>
                    <a:pt x="89968" y="128134"/>
                  </a:cubicBezTo>
                  <a:cubicBezTo>
                    <a:pt x="73253" y="128134"/>
                    <a:pt x="69965" y="107132"/>
                    <a:pt x="69965" y="105608"/>
                  </a:cubicBezTo>
                  <a:cubicBezTo>
                    <a:pt x="69965" y="105109"/>
                    <a:pt x="69965" y="104600"/>
                    <a:pt x="70727" y="101559"/>
                  </a:cubicBezTo>
                  <a:lnTo>
                    <a:pt x="83136" y="5195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D12D5BFC-17CA-4A89-93F5-40255F67EC01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12222302" y="-14419312"/>
              <a:ext cx="127107" cy="101630"/>
            </a:xfrm>
            <a:custGeom>
              <a:avLst/>
              <a:gdLst>
                <a:gd name="connsiteX0" fmla="*/ 32364 w 127106"/>
                <a:gd name="connsiteY0" fmla="*/ 86044 h 101630"/>
                <a:gd name="connsiteX1" fmla="*/ 30593 w 127106"/>
                <a:gd name="connsiteY1" fmla="*/ 93309 h 101630"/>
                <a:gd name="connsiteX2" fmla="*/ 36622 w 127106"/>
                <a:gd name="connsiteY2" fmla="*/ 98978 h 101630"/>
                <a:gd name="connsiteX3" fmla="*/ 43534 w 127106"/>
                <a:gd name="connsiteY3" fmla="*/ 95080 h 101630"/>
                <a:gd name="connsiteX4" fmla="*/ 46727 w 127106"/>
                <a:gd name="connsiteY4" fmla="*/ 84091 h 101630"/>
                <a:gd name="connsiteX5" fmla="*/ 50628 w 127106"/>
                <a:gd name="connsiteY5" fmla="*/ 68148 h 101630"/>
                <a:gd name="connsiteX6" fmla="*/ 53639 w 127106"/>
                <a:gd name="connsiteY6" fmla="*/ 56269 h 101630"/>
                <a:gd name="connsiteX7" fmla="*/ 61090 w 127106"/>
                <a:gd name="connsiteY7" fmla="*/ 40318 h 101630"/>
                <a:gd name="connsiteX8" fmla="*/ 87688 w 127106"/>
                <a:gd name="connsiteY8" fmla="*/ 24018 h 101630"/>
                <a:gd name="connsiteX9" fmla="*/ 98150 w 127106"/>
                <a:gd name="connsiteY9" fmla="*/ 36419 h 101630"/>
                <a:gd name="connsiteX10" fmla="*/ 87688 w 127106"/>
                <a:gd name="connsiteY10" fmla="*/ 74166 h 101630"/>
                <a:gd name="connsiteX11" fmla="*/ 85026 w 127106"/>
                <a:gd name="connsiteY11" fmla="*/ 83742 h 101630"/>
                <a:gd name="connsiteX12" fmla="*/ 101868 w 127106"/>
                <a:gd name="connsiteY12" fmla="*/ 98978 h 101630"/>
                <a:gd name="connsiteX13" fmla="*/ 127409 w 127106"/>
                <a:gd name="connsiteY13" fmla="*/ 71863 h 101630"/>
                <a:gd name="connsiteX14" fmla="*/ 124564 w 127106"/>
                <a:gd name="connsiteY14" fmla="*/ 69561 h 101630"/>
                <a:gd name="connsiteX15" fmla="*/ 121196 w 127106"/>
                <a:gd name="connsiteY15" fmla="*/ 72578 h 101630"/>
                <a:gd name="connsiteX16" fmla="*/ 102400 w 127106"/>
                <a:gd name="connsiteY16" fmla="*/ 94016 h 101630"/>
                <a:gd name="connsiteX17" fmla="*/ 97967 w 127106"/>
                <a:gd name="connsiteY17" fmla="*/ 87815 h 101630"/>
                <a:gd name="connsiteX18" fmla="*/ 102051 w 127106"/>
                <a:gd name="connsiteY18" fmla="*/ 73459 h 101630"/>
                <a:gd name="connsiteX19" fmla="*/ 111449 w 127106"/>
                <a:gd name="connsiteY19" fmla="*/ 39254 h 101630"/>
                <a:gd name="connsiteX20" fmla="*/ 88394 w 127106"/>
                <a:gd name="connsiteY20" fmla="*/ 19056 h 101630"/>
                <a:gd name="connsiteX21" fmla="*/ 58429 w 127106"/>
                <a:gd name="connsiteY21" fmla="*/ 35182 h 101630"/>
                <a:gd name="connsiteX22" fmla="*/ 39459 w 127106"/>
                <a:gd name="connsiteY22" fmla="*/ 19056 h 101630"/>
                <a:gd name="connsiteX23" fmla="*/ 25453 w 127106"/>
                <a:gd name="connsiteY23" fmla="*/ 28622 h 101630"/>
                <a:gd name="connsiteX24" fmla="*/ 19066 w 127106"/>
                <a:gd name="connsiteY24" fmla="*/ 46171 h 101630"/>
                <a:gd name="connsiteX25" fmla="*/ 22077 w 127106"/>
                <a:gd name="connsiteY25" fmla="*/ 48472 h 101630"/>
                <a:gd name="connsiteX26" fmla="*/ 25985 w 127106"/>
                <a:gd name="connsiteY26" fmla="*/ 43153 h 101630"/>
                <a:gd name="connsiteX27" fmla="*/ 38926 w 127106"/>
                <a:gd name="connsiteY27" fmla="*/ 24018 h 101630"/>
                <a:gd name="connsiteX28" fmla="*/ 44773 w 127106"/>
                <a:gd name="connsiteY28" fmla="*/ 32704 h 101630"/>
                <a:gd name="connsiteX29" fmla="*/ 41937 w 127106"/>
                <a:gd name="connsiteY29" fmla="*/ 47408 h 101630"/>
                <a:gd name="connsiteX30" fmla="*/ 38037 w 127106"/>
                <a:gd name="connsiteY30" fmla="*/ 63359 h 101630"/>
                <a:gd name="connsiteX31" fmla="*/ 32364 w 127106"/>
                <a:gd name="connsiteY31" fmla="*/ 86044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7106" h="101630">
                  <a:moveTo>
                    <a:pt x="32364" y="86044"/>
                  </a:moveTo>
                  <a:cubicBezTo>
                    <a:pt x="31657" y="88346"/>
                    <a:pt x="30593" y="92777"/>
                    <a:pt x="30593" y="93309"/>
                  </a:cubicBezTo>
                  <a:cubicBezTo>
                    <a:pt x="30593" y="97207"/>
                    <a:pt x="33786" y="98978"/>
                    <a:pt x="36622" y="98978"/>
                  </a:cubicBezTo>
                  <a:cubicBezTo>
                    <a:pt x="39808" y="98978"/>
                    <a:pt x="42652" y="96676"/>
                    <a:pt x="43534" y="95080"/>
                  </a:cubicBezTo>
                  <a:cubicBezTo>
                    <a:pt x="44424" y="93484"/>
                    <a:pt x="45837" y="87815"/>
                    <a:pt x="46727" y="84091"/>
                  </a:cubicBezTo>
                  <a:cubicBezTo>
                    <a:pt x="47617" y="80724"/>
                    <a:pt x="49563" y="72578"/>
                    <a:pt x="50628" y="68148"/>
                  </a:cubicBezTo>
                  <a:cubicBezTo>
                    <a:pt x="51692" y="64242"/>
                    <a:pt x="52757" y="60343"/>
                    <a:pt x="53639" y="56269"/>
                  </a:cubicBezTo>
                  <a:cubicBezTo>
                    <a:pt x="55593" y="49004"/>
                    <a:pt x="55951" y="47583"/>
                    <a:pt x="61090" y="40318"/>
                  </a:cubicBezTo>
                  <a:cubicBezTo>
                    <a:pt x="66055" y="33228"/>
                    <a:pt x="74389" y="24018"/>
                    <a:pt x="87688" y="24018"/>
                  </a:cubicBezTo>
                  <a:cubicBezTo>
                    <a:pt x="97967" y="24018"/>
                    <a:pt x="98150" y="33053"/>
                    <a:pt x="98150" y="36419"/>
                  </a:cubicBezTo>
                  <a:cubicBezTo>
                    <a:pt x="98150" y="47051"/>
                    <a:pt x="90523" y="66726"/>
                    <a:pt x="87688" y="74166"/>
                  </a:cubicBezTo>
                  <a:cubicBezTo>
                    <a:pt x="85733" y="79129"/>
                    <a:pt x="85026" y="80724"/>
                    <a:pt x="85026" y="83742"/>
                  </a:cubicBezTo>
                  <a:cubicBezTo>
                    <a:pt x="85026" y="93134"/>
                    <a:pt x="92827" y="98978"/>
                    <a:pt x="101868" y="98978"/>
                  </a:cubicBezTo>
                  <a:cubicBezTo>
                    <a:pt x="119599" y="98978"/>
                    <a:pt x="127409" y="74523"/>
                    <a:pt x="127409" y="71863"/>
                  </a:cubicBezTo>
                  <a:cubicBezTo>
                    <a:pt x="127409" y="69561"/>
                    <a:pt x="125097" y="69561"/>
                    <a:pt x="124564" y="69561"/>
                  </a:cubicBezTo>
                  <a:cubicBezTo>
                    <a:pt x="122086" y="69561"/>
                    <a:pt x="121911" y="70624"/>
                    <a:pt x="121196" y="72578"/>
                  </a:cubicBezTo>
                  <a:cubicBezTo>
                    <a:pt x="117121" y="86751"/>
                    <a:pt x="109494" y="94016"/>
                    <a:pt x="102400" y="94016"/>
                  </a:cubicBezTo>
                  <a:cubicBezTo>
                    <a:pt x="98682" y="94016"/>
                    <a:pt x="97967" y="91538"/>
                    <a:pt x="97967" y="87815"/>
                  </a:cubicBezTo>
                  <a:cubicBezTo>
                    <a:pt x="97967" y="83742"/>
                    <a:pt x="98857" y="81439"/>
                    <a:pt x="102051" y="73459"/>
                  </a:cubicBezTo>
                  <a:cubicBezTo>
                    <a:pt x="104180" y="67965"/>
                    <a:pt x="111449" y="49179"/>
                    <a:pt x="111449" y="39254"/>
                  </a:cubicBezTo>
                  <a:cubicBezTo>
                    <a:pt x="111449" y="22064"/>
                    <a:pt x="97792" y="19056"/>
                    <a:pt x="88394" y="19056"/>
                  </a:cubicBezTo>
                  <a:cubicBezTo>
                    <a:pt x="73682" y="19056"/>
                    <a:pt x="63752" y="28090"/>
                    <a:pt x="58429" y="35182"/>
                  </a:cubicBezTo>
                  <a:cubicBezTo>
                    <a:pt x="57189" y="22954"/>
                    <a:pt x="46727" y="19056"/>
                    <a:pt x="39459" y="19056"/>
                  </a:cubicBezTo>
                  <a:cubicBezTo>
                    <a:pt x="31832" y="19056"/>
                    <a:pt x="27756" y="24550"/>
                    <a:pt x="25453" y="28622"/>
                  </a:cubicBezTo>
                  <a:cubicBezTo>
                    <a:pt x="21552" y="35182"/>
                    <a:pt x="19066" y="45280"/>
                    <a:pt x="19066" y="46171"/>
                  </a:cubicBezTo>
                  <a:cubicBezTo>
                    <a:pt x="19066" y="48472"/>
                    <a:pt x="21552" y="48472"/>
                    <a:pt x="22077" y="48472"/>
                  </a:cubicBezTo>
                  <a:cubicBezTo>
                    <a:pt x="24563" y="48472"/>
                    <a:pt x="24738" y="47940"/>
                    <a:pt x="25985" y="43153"/>
                  </a:cubicBezTo>
                  <a:cubicBezTo>
                    <a:pt x="28639" y="32704"/>
                    <a:pt x="32007" y="24018"/>
                    <a:pt x="38926" y="24018"/>
                  </a:cubicBezTo>
                  <a:cubicBezTo>
                    <a:pt x="43534" y="24018"/>
                    <a:pt x="44773" y="27917"/>
                    <a:pt x="44773" y="32704"/>
                  </a:cubicBezTo>
                  <a:cubicBezTo>
                    <a:pt x="44773" y="36071"/>
                    <a:pt x="43184" y="42621"/>
                    <a:pt x="41937" y="47408"/>
                  </a:cubicBezTo>
                  <a:cubicBezTo>
                    <a:pt x="40698" y="52197"/>
                    <a:pt x="38926" y="59461"/>
                    <a:pt x="38037" y="63359"/>
                  </a:cubicBezTo>
                  <a:lnTo>
                    <a:pt x="32364" y="860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8822B4F4-0A5E-4C23-99D9-2ACBE4FC44FA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12436350" y="-14471999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4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4 h 76222"/>
                <a:gd name="connsiteX5" fmla="*/ 27677 w 203370"/>
                <a:gd name="connsiteY5" fmla="*/ 29179 h 76222"/>
                <a:gd name="connsiteX6" fmla="*/ 178856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4 h 76222"/>
                <a:gd name="connsiteX9" fmla="*/ 178856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4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2" y="29179"/>
                    <a:pt x="187467" y="29179"/>
                    <a:pt x="187467" y="24114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4"/>
                  </a:cubicBezTo>
                  <a:cubicBezTo>
                    <a:pt x="19066" y="29179"/>
                    <a:pt x="23881" y="29179"/>
                    <a:pt x="27677" y="29179"/>
                  </a:cubicBezTo>
                  <a:lnTo>
                    <a:pt x="178856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4"/>
                  </a:cubicBezTo>
                  <a:cubicBezTo>
                    <a:pt x="187467" y="68148"/>
                    <a:pt x="182652" y="68148"/>
                    <a:pt x="178856" y="68148"/>
                  </a:cubicBezTo>
                  <a:lnTo>
                    <a:pt x="27677" y="68148"/>
                  </a:lnTo>
                  <a:cubicBezTo>
                    <a:pt x="23881" y="68148"/>
                    <a:pt x="19066" y="68148"/>
                    <a:pt x="19066" y="73214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64A6E686-4557-48D6-B309-A7D51A238250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12712031" y="-14547674"/>
              <a:ext cx="101685" cy="203260"/>
            </a:xfrm>
            <a:custGeom>
              <a:avLst/>
              <a:gdLst>
                <a:gd name="connsiteX0" fmla="*/ 70982 w 101685"/>
                <a:gd name="connsiteY0" fmla="*/ 25631 h 203260"/>
                <a:gd name="connsiteX1" fmla="*/ 65150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9 h 203260"/>
                <a:gd name="connsiteX4" fmla="*/ 52241 w 101685"/>
                <a:gd name="connsiteY4" fmla="*/ 36516 h 203260"/>
                <a:gd name="connsiteX5" fmla="*/ 52241 w 101685"/>
                <a:gd name="connsiteY5" fmla="*/ 167619 h 203260"/>
                <a:gd name="connsiteX6" fmla="*/ 28686 w 101685"/>
                <a:gd name="connsiteY6" fmla="*/ 179766 h 203260"/>
                <a:gd name="connsiteX7" fmla="*/ 20584 w 101685"/>
                <a:gd name="connsiteY7" fmla="*/ 179766 h 203260"/>
                <a:gd name="connsiteX8" fmla="*/ 20584 w 101685"/>
                <a:gd name="connsiteY8" fmla="*/ 187612 h 203260"/>
                <a:gd name="connsiteX9" fmla="*/ 61606 w 101685"/>
                <a:gd name="connsiteY9" fmla="*/ 186849 h 203260"/>
                <a:gd name="connsiteX10" fmla="*/ 102631 w 101685"/>
                <a:gd name="connsiteY10" fmla="*/ 187612 h 203260"/>
                <a:gd name="connsiteX11" fmla="*/ 102631 w 101685"/>
                <a:gd name="connsiteY11" fmla="*/ 179766 h 203260"/>
                <a:gd name="connsiteX12" fmla="*/ 94527 w 101685"/>
                <a:gd name="connsiteY12" fmla="*/ 179766 h 203260"/>
                <a:gd name="connsiteX13" fmla="*/ 70982 w 101685"/>
                <a:gd name="connsiteY13" fmla="*/ 167619 h 203260"/>
                <a:gd name="connsiteX14" fmla="*/ 70982 w 101685"/>
                <a:gd name="connsiteY14" fmla="*/ 2563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2" y="25631"/>
                  </a:moveTo>
                  <a:cubicBezTo>
                    <a:pt x="70982" y="19557"/>
                    <a:pt x="70982" y="19056"/>
                    <a:pt x="65150" y="19056"/>
                  </a:cubicBezTo>
                  <a:cubicBezTo>
                    <a:pt x="49452" y="35253"/>
                    <a:pt x="27168" y="35253"/>
                    <a:pt x="19066" y="35253"/>
                  </a:cubicBezTo>
                  <a:lnTo>
                    <a:pt x="19066" y="43099"/>
                  </a:lnTo>
                  <a:cubicBezTo>
                    <a:pt x="24127" y="43099"/>
                    <a:pt x="39070" y="43099"/>
                    <a:pt x="52241" y="36516"/>
                  </a:cubicBezTo>
                  <a:lnTo>
                    <a:pt x="52241" y="167619"/>
                  </a:lnTo>
                  <a:cubicBezTo>
                    <a:pt x="52241" y="176725"/>
                    <a:pt x="51478" y="179766"/>
                    <a:pt x="28686" y="179766"/>
                  </a:cubicBezTo>
                  <a:lnTo>
                    <a:pt x="20584" y="179766"/>
                  </a:lnTo>
                  <a:lnTo>
                    <a:pt x="20584" y="187612"/>
                  </a:lnTo>
                  <a:cubicBezTo>
                    <a:pt x="29449" y="186849"/>
                    <a:pt x="51478" y="186849"/>
                    <a:pt x="61606" y="186849"/>
                  </a:cubicBezTo>
                  <a:cubicBezTo>
                    <a:pt x="71736" y="186849"/>
                    <a:pt x="93764" y="186849"/>
                    <a:pt x="102631" y="187612"/>
                  </a:cubicBezTo>
                  <a:lnTo>
                    <a:pt x="102631" y="179766"/>
                  </a:lnTo>
                  <a:lnTo>
                    <a:pt x="94527" y="179766"/>
                  </a:lnTo>
                  <a:cubicBezTo>
                    <a:pt x="71736" y="179766"/>
                    <a:pt x="70982" y="176980"/>
                    <a:pt x="70982" y="167619"/>
                  </a:cubicBezTo>
                  <a:lnTo>
                    <a:pt x="70982" y="2563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</p:grpSp>
      <p:pic>
        <p:nvPicPr>
          <p:cNvPr id="140" name="Image 139">
            <a:extLst>
              <a:ext uri="{FF2B5EF4-FFF2-40B4-BE49-F238E27FC236}">
                <a16:creationId xmlns:a16="http://schemas.microsoft.com/office/drawing/2014/main" id="{61627AC0-84DD-4086-81C9-A01C2753F158}"/>
              </a:ext>
            </a:extLst>
          </p:cNvPr>
          <p:cNvPicPr>
            <a:picLocks noChangeAspect="1"/>
          </p:cNvPicPr>
          <p:nvPr/>
        </p:nvPicPr>
        <p:blipFill>
          <a:blip r:embed="rId118"/>
          <a:stretch>
            <a:fillRect/>
          </a:stretch>
        </p:blipFill>
        <p:spPr>
          <a:xfrm>
            <a:off x="4706139" y="3081945"/>
            <a:ext cx="4404446" cy="991408"/>
          </a:xfrm>
          <a:prstGeom prst="rect">
            <a:avLst/>
          </a:prstGeom>
        </p:spPr>
      </p:pic>
      <p:sp>
        <p:nvSpPr>
          <p:cNvPr id="141" name="Text Box 54 1 1">
            <a:extLst>
              <a:ext uri="{FF2B5EF4-FFF2-40B4-BE49-F238E27FC236}">
                <a16:creationId xmlns:a16="http://schemas.microsoft.com/office/drawing/2014/main" id="{3958E7AF-DE60-449C-9F24-B295432205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0965" y="5296199"/>
            <a:ext cx="65274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su(4)</a:t>
            </a:r>
          </a:p>
        </p:txBody>
      </p:sp>
      <p:sp>
        <p:nvSpPr>
          <p:cNvPr id="142" name="Text Box 54 1 2">
            <a:extLst>
              <a:ext uri="{FF2B5EF4-FFF2-40B4-BE49-F238E27FC236}">
                <a16:creationId xmlns:a16="http://schemas.microsoft.com/office/drawing/2014/main" id="{DA208B13-315D-46BF-9948-A3CE6458E7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885" y="5984403"/>
            <a:ext cx="82426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su(2,2)</a:t>
            </a:r>
          </a:p>
        </p:txBody>
      </p:sp>
      <p:sp>
        <p:nvSpPr>
          <p:cNvPr id="144" name="Text Box 54 1 3">
            <a:extLst>
              <a:ext uri="{FF2B5EF4-FFF2-40B4-BE49-F238E27FC236}">
                <a16:creationId xmlns:a16="http://schemas.microsoft.com/office/drawing/2014/main" id="{65048C6A-907B-472D-AA4B-B4B85FE55E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63" y="840820"/>
            <a:ext cx="580224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Various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gradings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: 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Duality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interchanges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odd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generators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:</a:t>
            </a:r>
          </a:p>
        </p:txBody>
      </p:sp>
      <p:pic>
        <p:nvPicPr>
          <p:cNvPr id="72" name="Image 71">
            <a:extLst>
              <a:ext uri="{FF2B5EF4-FFF2-40B4-BE49-F238E27FC236}">
                <a16:creationId xmlns:a16="http://schemas.microsoft.com/office/drawing/2014/main" id="{3B79F664-AB4B-4BF5-9206-AF09BE548F99}"/>
              </a:ext>
            </a:extLst>
          </p:cNvPr>
          <p:cNvPicPr>
            <a:picLocks noChangeAspect="1"/>
          </p:cNvPicPr>
          <p:nvPr/>
        </p:nvPicPr>
        <p:blipFill>
          <a:blip r:embed="rId119"/>
          <a:stretch>
            <a:fillRect/>
          </a:stretch>
        </p:blipFill>
        <p:spPr>
          <a:xfrm>
            <a:off x="5559750" y="1777973"/>
            <a:ext cx="2980674" cy="1159966"/>
          </a:xfrm>
          <a:prstGeom prst="rect">
            <a:avLst/>
          </a:prstGeom>
        </p:spPr>
      </p:pic>
      <p:grpSp>
        <p:nvGrpSpPr>
          <p:cNvPr id="201" name="Groupe 200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E_{mn}= -b_{\alpha} f_{a}\,\,\to\,\, E_{nm}= b_{\alpha}^\dagger f_{a}^\dagger&#10;\end{align*}&#10;&#10;&#10;\end{document}" title="IguanaTex Vector Display">
            <a:extLst>
              <a:ext uri="{FF2B5EF4-FFF2-40B4-BE49-F238E27FC236}">
                <a16:creationId xmlns:a16="http://schemas.microsoft.com/office/drawing/2014/main" id="{54767A48-69A4-404C-A763-ACE61EA181EE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1575167" y="2242715"/>
            <a:ext cx="2990130" cy="273014"/>
            <a:chOff x="7430161" y="-13454051"/>
            <a:chExt cx="3453739" cy="315344"/>
          </a:xfrm>
        </p:grpSpPr>
        <p:sp>
          <p:nvSpPr>
            <p:cNvPr id="183" name="Forme libre : forme 182">
              <a:extLst>
                <a:ext uri="{FF2B5EF4-FFF2-40B4-BE49-F238E27FC236}">
                  <a16:creationId xmlns:a16="http://schemas.microsoft.com/office/drawing/2014/main" id="{495536F1-EE7B-48EC-8B83-32CCCE053FF4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>
              <a:off x="7430161" y="-13396870"/>
              <a:ext cx="203371" cy="203260"/>
            </a:xfrm>
            <a:custGeom>
              <a:avLst/>
              <a:gdLst>
                <a:gd name="connsiteX0" fmla="*/ 188730 w 203370"/>
                <a:gd name="connsiteY0" fmla="*/ 132191 h 203260"/>
                <a:gd name="connsiteX1" fmla="*/ 190001 w 203370"/>
                <a:gd name="connsiteY1" fmla="*/ 128650 h 203260"/>
                <a:gd name="connsiteX2" fmla="*/ 186958 w 203370"/>
                <a:gd name="connsiteY2" fmla="*/ 125864 h 203260"/>
                <a:gd name="connsiteX3" fmla="*/ 183669 w 203370"/>
                <a:gd name="connsiteY3" fmla="*/ 128905 h 203260"/>
                <a:gd name="connsiteX4" fmla="*/ 114531 w 203370"/>
                <a:gd name="connsiteY4" fmla="*/ 183316 h 203260"/>
                <a:gd name="connsiteX5" fmla="*/ 77567 w 203370"/>
                <a:gd name="connsiteY5" fmla="*/ 183316 h 203260"/>
                <a:gd name="connsiteX6" fmla="*/ 71990 w 203370"/>
                <a:gd name="connsiteY6" fmla="*/ 183062 h 203260"/>
                <a:gd name="connsiteX7" fmla="*/ 68701 w 203370"/>
                <a:gd name="connsiteY7" fmla="*/ 180529 h 203260"/>
                <a:gd name="connsiteX8" fmla="*/ 69964 w 203370"/>
                <a:gd name="connsiteY8" fmla="*/ 174709 h 203260"/>
                <a:gd name="connsiteX9" fmla="*/ 87187 w 203370"/>
                <a:gd name="connsiteY9" fmla="*/ 105617 h 203260"/>
                <a:gd name="connsiteX10" fmla="*/ 112259 w 203370"/>
                <a:gd name="connsiteY10" fmla="*/ 105617 h 203260"/>
                <a:gd name="connsiteX11" fmla="*/ 133780 w 203370"/>
                <a:gd name="connsiteY11" fmla="*/ 117257 h 203260"/>
                <a:gd name="connsiteX12" fmla="*/ 132008 w 203370"/>
                <a:gd name="connsiteY12" fmla="*/ 129658 h 203260"/>
                <a:gd name="connsiteX13" fmla="*/ 131246 w 203370"/>
                <a:gd name="connsiteY13" fmla="*/ 132445 h 203260"/>
                <a:gd name="connsiteX14" fmla="*/ 134542 w 203370"/>
                <a:gd name="connsiteY14" fmla="*/ 135224 h 203260"/>
                <a:gd name="connsiteX15" fmla="*/ 138340 w 203370"/>
                <a:gd name="connsiteY15" fmla="*/ 130167 h 203260"/>
                <a:gd name="connsiteX16" fmla="*/ 152774 w 203370"/>
                <a:gd name="connsiteY16" fmla="*/ 70944 h 203260"/>
                <a:gd name="connsiteX17" fmla="*/ 149732 w 203370"/>
                <a:gd name="connsiteY17" fmla="*/ 68156 h 203260"/>
                <a:gd name="connsiteX18" fmla="*/ 146189 w 203370"/>
                <a:gd name="connsiteY18" fmla="*/ 72713 h 203260"/>
                <a:gd name="connsiteX19" fmla="*/ 113014 w 203370"/>
                <a:gd name="connsiteY19" fmla="*/ 97772 h 203260"/>
                <a:gd name="connsiteX20" fmla="*/ 89213 w 203370"/>
                <a:gd name="connsiteY20" fmla="*/ 97772 h 203260"/>
                <a:gd name="connsiteX21" fmla="*/ 104402 w 203370"/>
                <a:gd name="connsiteY21" fmla="*/ 36778 h 203260"/>
                <a:gd name="connsiteX22" fmla="*/ 118082 w 203370"/>
                <a:gd name="connsiteY22" fmla="*/ 26909 h 203260"/>
                <a:gd name="connsiteX23" fmla="*/ 153783 w 203370"/>
                <a:gd name="connsiteY23" fmla="*/ 26909 h 203260"/>
                <a:gd name="connsiteX24" fmla="*/ 192273 w 203370"/>
                <a:gd name="connsiteY24" fmla="*/ 55001 h 203260"/>
                <a:gd name="connsiteX25" fmla="*/ 191264 w 203370"/>
                <a:gd name="connsiteY25" fmla="*/ 68410 h 203260"/>
                <a:gd name="connsiteX26" fmla="*/ 191010 w 203370"/>
                <a:gd name="connsiteY26" fmla="*/ 72968 h 203260"/>
                <a:gd name="connsiteX27" fmla="*/ 194052 w 203370"/>
                <a:gd name="connsiteY27" fmla="*/ 76001 h 203260"/>
                <a:gd name="connsiteX28" fmla="*/ 197595 w 203370"/>
                <a:gd name="connsiteY28" fmla="*/ 69681 h 203260"/>
                <a:gd name="connsiteX29" fmla="*/ 202656 w 203370"/>
                <a:gd name="connsiteY29" fmla="*/ 25893 h 203260"/>
                <a:gd name="connsiteX30" fmla="*/ 195824 w 203370"/>
                <a:gd name="connsiteY30" fmla="*/ 19056 h 203260"/>
                <a:gd name="connsiteX31" fmla="*/ 67939 w 203370"/>
                <a:gd name="connsiteY31" fmla="*/ 19056 h 203260"/>
                <a:gd name="connsiteX32" fmla="*/ 60344 w 203370"/>
                <a:gd name="connsiteY32" fmla="*/ 24122 h 203260"/>
                <a:gd name="connsiteX33" fmla="*/ 67438 w 203370"/>
                <a:gd name="connsiteY33" fmla="*/ 26909 h 203260"/>
                <a:gd name="connsiteX34" fmla="*/ 83898 w 203370"/>
                <a:gd name="connsiteY34" fmla="*/ 31459 h 203260"/>
                <a:gd name="connsiteX35" fmla="*/ 82627 w 203370"/>
                <a:gd name="connsiteY35" fmla="*/ 37533 h 203260"/>
                <a:gd name="connsiteX36" fmla="*/ 49206 w 203370"/>
                <a:gd name="connsiteY36" fmla="*/ 171422 h 203260"/>
                <a:gd name="connsiteX37" fmla="*/ 26160 w 203370"/>
                <a:gd name="connsiteY37" fmla="*/ 183316 h 203260"/>
                <a:gd name="connsiteX38" fmla="*/ 19066 w 203370"/>
                <a:gd name="connsiteY38" fmla="*/ 188120 h 203260"/>
                <a:gd name="connsiteX39" fmla="*/ 26160 w 203370"/>
                <a:gd name="connsiteY39" fmla="*/ 191160 h 203260"/>
                <a:gd name="connsiteX40" fmla="*/ 157581 w 203370"/>
                <a:gd name="connsiteY40" fmla="*/ 191160 h 203260"/>
                <a:gd name="connsiteX41" fmla="*/ 165437 w 203370"/>
                <a:gd name="connsiteY41" fmla="*/ 186856 h 203260"/>
                <a:gd name="connsiteX42" fmla="*/ 188730 w 203370"/>
                <a:gd name="connsiteY42" fmla="*/ 13219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370" h="203260">
                  <a:moveTo>
                    <a:pt x="188730" y="132191"/>
                  </a:moveTo>
                  <a:cubicBezTo>
                    <a:pt x="189238" y="130928"/>
                    <a:pt x="190001" y="129150"/>
                    <a:pt x="190001" y="128650"/>
                  </a:cubicBezTo>
                  <a:cubicBezTo>
                    <a:pt x="190001" y="128396"/>
                    <a:pt x="190001" y="125864"/>
                    <a:pt x="186958" y="125864"/>
                  </a:cubicBezTo>
                  <a:cubicBezTo>
                    <a:pt x="184678" y="125864"/>
                    <a:pt x="184170" y="127380"/>
                    <a:pt x="183669" y="128905"/>
                  </a:cubicBezTo>
                  <a:cubicBezTo>
                    <a:pt x="167209" y="166357"/>
                    <a:pt x="157835" y="183316"/>
                    <a:pt x="114531" y="183316"/>
                  </a:cubicBezTo>
                  <a:lnTo>
                    <a:pt x="77567" y="183316"/>
                  </a:lnTo>
                  <a:cubicBezTo>
                    <a:pt x="74016" y="183316"/>
                    <a:pt x="73515" y="183316"/>
                    <a:pt x="71990" y="183062"/>
                  </a:cubicBezTo>
                  <a:cubicBezTo>
                    <a:pt x="69464" y="182807"/>
                    <a:pt x="68701" y="182553"/>
                    <a:pt x="68701" y="180529"/>
                  </a:cubicBezTo>
                  <a:cubicBezTo>
                    <a:pt x="68701" y="179774"/>
                    <a:pt x="68701" y="179267"/>
                    <a:pt x="69964" y="174709"/>
                  </a:cubicBezTo>
                  <a:lnTo>
                    <a:pt x="87187" y="105617"/>
                  </a:lnTo>
                  <a:lnTo>
                    <a:pt x="112259" y="105617"/>
                  </a:lnTo>
                  <a:cubicBezTo>
                    <a:pt x="133780" y="105617"/>
                    <a:pt x="133780" y="110928"/>
                    <a:pt x="133780" y="117257"/>
                  </a:cubicBezTo>
                  <a:cubicBezTo>
                    <a:pt x="133780" y="119026"/>
                    <a:pt x="133780" y="122067"/>
                    <a:pt x="132008" y="129658"/>
                  </a:cubicBezTo>
                  <a:cubicBezTo>
                    <a:pt x="131500" y="130928"/>
                    <a:pt x="131246" y="131684"/>
                    <a:pt x="131246" y="132445"/>
                  </a:cubicBezTo>
                  <a:cubicBezTo>
                    <a:pt x="131246" y="133707"/>
                    <a:pt x="132262" y="135224"/>
                    <a:pt x="134542" y="135224"/>
                  </a:cubicBezTo>
                  <a:cubicBezTo>
                    <a:pt x="136568" y="135224"/>
                    <a:pt x="137323" y="133962"/>
                    <a:pt x="138340" y="130167"/>
                  </a:cubicBezTo>
                  <a:lnTo>
                    <a:pt x="152774" y="70944"/>
                  </a:lnTo>
                  <a:cubicBezTo>
                    <a:pt x="152774" y="69427"/>
                    <a:pt x="151503" y="68156"/>
                    <a:pt x="149732" y="68156"/>
                  </a:cubicBezTo>
                  <a:cubicBezTo>
                    <a:pt x="147452" y="68156"/>
                    <a:pt x="146951" y="69681"/>
                    <a:pt x="146189" y="72713"/>
                  </a:cubicBezTo>
                  <a:cubicBezTo>
                    <a:pt x="140874" y="91952"/>
                    <a:pt x="136314" y="97772"/>
                    <a:pt x="113014" y="97772"/>
                  </a:cubicBezTo>
                  <a:lnTo>
                    <a:pt x="89213" y="97772"/>
                  </a:lnTo>
                  <a:lnTo>
                    <a:pt x="104402" y="36778"/>
                  </a:lnTo>
                  <a:cubicBezTo>
                    <a:pt x="106682" y="27917"/>
                    <a:pt x="106936" y="26909"/>
                    <a:pt x="118082" y="26909"/>
                  </a:cubicBezTo>
                  <a:lnTo>
                    <a:pt x="153783" y="26909"/>
                  </a:lnTo>
                  <a:cubicBezTo>
                    <a:pt x="184678" y="26909"/>
                    <a:pt x="192273" y="34245"/>
                    <a:pt x="192273" y="55001"/>
                  </a:cubicBezTo>
                  <a:cubicBezTo>
                    <a:pt x="192273" y="61073"/>
                    <a:pt x="192273" y="61582"/>
                    <a:pt x="191264" y="68410"/>
                  </a:cubicBezTo>
                  <a:cubicBezTo>
                    <a:pt x="191264" y="69927"/>
                    <a:pt x="191010" y="71705"/>
                    <a:pt x="191010" y="72968"/>
                  </a:cubicBezTo>
                  <a:cubicBezTo>
                    <a:pt x="191010" y="74230"/>
                    <a:pt x="191772" y="76001"/>
                    <a:pt x="194052" y="76001"/>
                  </a:cubicBezTo>
                  <a:cubicBezTo>
                    <a:pt x="196833" y="76001"/>
                    <a:pt x="197087" y="74484"/>
                    <a:pt x="197595" y="69681"/>
                  </a:cubicBezTo>
                  <a:lnTo>
                    <a:pt x="202656" y="25893"/>
                  </a:lnTo>
                  <a:cubicBezTo>
                    <a:pt x="203419" y="19056"/>
                    <a:pt x="202156" y="19056"/>
                    <a:pt x="195824" y="19056"/>
                  </a:cubicBezTo>
                  <a:lnTo>
                    <a:pt x="67939" y="19056"/>
                  </a:lnTo>
                  <a:cubicBezTo>
                    <a:pt x="62878" y="19056"/>
                    <a:pt x="60344" y="19056"/>
                    <a:pt x="60344" y="24122"/>
                  </a:cubicBezTo>
                  <a:cubicBezTo>
                    <a:pt x="60344" y="26909"/>
                    <a:pt x="62624" y="26909"/>
                    <a:pt x="67438" y="26909"/>
                  </a:cubicBezTo>
                  <a:cubicBezTo>
                    <a:pt x="76804" y="26909"/>
                    <a:pt x="83898" y="26909"/>
                    <a:pt x="83898" y="31459"/>
                  </a:cubicBezTo>
                  <a:cubicBezTo>
                    <a:pt x="83898" y="32474"/>
                    <a:pt x="83898" y="32983"/>
                    <a:pt x="82627" y="37533"/>
                  </a:cubicBezTo>
                  <a:lnTo>
                    <a:pt x="49206" y="171422"/>
                  </a:lnTo>
                  <a:cubicBezTo>
                    <a:pt x="46672" y="181291"/>
                    <a:pt x="46163" y="183316"/>
                    <a:pt x="26160" y="183316"/>
                  </a:cubicBezTo>
                  <a:cubicBezTo>
                    <a:pt x="21854" y="183316"/>
                    <a:pt x="19066" y="183316"/>
                    <a:pt x="19066" y="188120"/>
                  </a:cubicBezTo>
                  <a:cubicBezTo>
                    <a:pt x="19066" y="191160"/>
                    <a:pt x="21346" y="191160"/>
                    <a:pt x="26160" y="191160"/>
                  </a:cubicBezTo>
                  <a:lnTo>
                    <a:pt x="157581" y="191160"/>
                  </a:lnTo>
                  <a:cubicBezTo>
                    <a:pt x="163412" y="191160"/>
                    <a:pt x="163658" y="190907"/>
                    <a:pt x="165437" y="186856"/>
                  </a:cubicBezTo>
                  <a:lnTo>
                    <a:pt x="188730" y="1321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84" name="Forme libre : forme 183">
              <a:extLst>
                <a:ext uri="{FF2B5EF4-FFF2-40B4-BE49-F238E27FC236}">
                  <a16:creationId xmlns:a16="http://schemas.microsoft.com/office/drawing/2014/main" id="{874194A8-D343-4543-BC8D-F92F20859D6A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7615822" y="-13264960"/>
              <a:ext cx="305056" cy="101630"/>
            </a:xfrm>
            <a:custGeom>
              <a:avLst/>
              <a:gdLst>
                <a:gd name="connsiteX0" fmla="*/ 87688 w 305056"/>
                <a:gd name="connsiteY0" fmla="*/ 82854 h 101630"/>
                <a:gd name="connsiteX1" fmla="*/ 85201 w 305056"/>
                <a:gd name="connsiteY1" fmla="*/ 93310 h 101630"/>
                <a:gd name="connsiteX2" fmla="*/ 91231 w 305056"/>
                <a:gd name="connsiteY2" fmla="*/ 98978 h 101630"/>
                <a:gd name="connsiteX3" fmla="*/ 98150 w 305056"/>
                <a:gd name="connsiteY3" fmla="*/ 95080 h 101630"/>
                <a:gd name="connsiteX4" fmla="*/ 101344 w 305056"/>
                <a:gd name="connsiteY4" fmla="*/ 84091 h 101630"/>
                <a:gd name="connsiteX5" fmla="*/ 105244 w 305056"/>
                <a:gd name="connsiteY5" fmla="*/ 68148 h 101630"/>
                <a:gd name="connsiteX6" fmla="*/ 108255 w 305056"/>
                <a:gd name="connsiteY6" fmla="*/ 56271 h 101630"/>
                <a:gd name="connsiteX7" fmla="*/ 113753 w 305056"/>
                <a:gd name="connsiteY7" fmla="*/ 42804 h 101630"/>
                <a:gd name="connsiteX8" fmla="*/ 142121 w 305056"/>
                <a:gd name="connsiteY8" fmla="*/ 24018 h 101630"/>
                <a:gd name="connsiteX9" fmla="*/ 152584 w 305056"/>
                <a:gd name="connsiteY9" fmla="*/ 36421 h 101630"/>
                <a:gd name="connsiteX10" fmla="*/ 142121 w 305056"/>
                <a:gd name="connsiteY10" fmla="*/ 74166 h 101630"/>
                <a:gd name="connsiteX11" fmla="*/ 139460 w 305056"/>
                <a:gd name="connsiteY11" fmla="*/ 83742 h 101630"/>
                <a:gd name="connsiteX12" fmla="*/ 156309 w 305056"/>
                <a:gd name="connsiteY12" fmla="*/ 98978 h 101630"/>
                <a:gd name="connsiteX13" fmla="*/ 181842 w 305056"/>
                <a:gd name="connsiteY13" fmla="*/ 71865 h 101630"/>
                <a:gd name="connsiteX14" fmla="*/ 179006 w 305056"/>
                <a:gd name="connsiteY14" fmla="*/ 69562 h 101630"/>
                <a:gd name="connsiteX15" fmla="*/ 175638 w 305056"/>
                <a:gd name="connsiteY15" fmla="*/ 72578 h 101630"/>
                <a:gd name="connsiteX16" fmla="*/ 156842 w 305056"/>
                <a:gd name="connsiteY16" fmla="*/ 94016 h 101630"/>
                <a:gd name="connsiteX17" fmla="*/ 152409 w 305056"/>
                <a:gd name="connsiteY17" fmla="*/ 87816 h 101630"/>
                <a:gd name="connsiteX18" fmla="*/ 156484 w 305056"/>
                <a:gd name="connsiteY18" fmla="*/ 73461 h 101630"/>
                <a:gd name="connsiteX19" fmla="*/ 165882 w 305056"/>
                <a:gd name="connsiteY19" fmla="*/ 39256 h 101630"/>
                <a:gd name="connsiteX20" fmla="*/ 159320 w 305056"/>
                <a:gd name="connsiteY20" fmla="*/ 23844 h 101630"/>
                <a:gd name="connsiteX21" fmla="*/ 142828 w 305056"/>
                <a:gd name="connsiteY21" fmla="*/ 19056 h 101630"/>
                <a:gd name="connsiteX22" fmla="*/ 111449 w 305056"/>
                <a:gd name="connsiteY22" fmla="*/ 36953 h 101630"/>
                <a:gd name="connsiteX23" fmla="*/ 88395 w 305056"/>
                <a:gd name="connsiteY23" fmla="*/ 19056 h 101630"/>
                <a:gd name="connsiteX24" fmla="*/ 58429 w 305056"/>
                <a:gd name="connsiteY24" fmla="*/ 35182 h 101630"/>
                <a:gd name="connsiteX25" fmla="*/ 39459 w 305056"/>
                <a:gd name="connsiteY25" fmla="*/ 19056 h 101630"/>
                <a:gd name="connsiteX26" fmla="*/ 25453 w 305056"/>
                <a:gd name="connsiteY26" fmla="*/ 28624 h 101630"/>
                <a:gd name="connsiteX27" fmla="*/ 19066 w 305056"/>
                <a:gd name="connsiteY27" fmla="*/ 46171 h 101630"/>
                <a:gd name="connsiteX28" fmla="*/ 22077 w 305056"/>
                <a:gd name="connsiteY28" fmla="*/ 48473 h 101630"/>
                <a:gd name="connsiteX29" fmla="*/ 25985 w 305056"/>
                <a:gd name="connsiteY29" fmla="*/ 43154 h 101630"/>
                <a:gd name="connsiteX30" fmla="*/ 38926 w 305056"/>
                <a:gd name="connsiteY30" fmla="*/ 24018 h 101630"/>
                <a:gd name="connsiteX31" fmla="*/ 44773 w 305056"/>
                <a:gd name="connsiteY31" fmla="*/ 32705 h 101630"/>
                <a:gd name="connsiteX32" fmla="*/ 41937 w 305056"/>
                <a:gd name="connsiteY32" fmla="*/ 47410 h 101630"/>
                <a:gd name="connsiteX33" fmla="*/ 38037 w 305056"/>
                <a:gd name="connsiteY33" fmla="*/ 63361 h 101630"/>
                <a:gd name="connsiteX34" fmla="*/ 32364 w 305056"/>
                <a:gd name="connsiteY34" fmla="*/ 86045 h 101630"/>
                <a:gd name="connsiteX35" fmla="*/ 30593 w 305056"/>
                <a:gd name="connsiteY35" fmla="*/ 93310 h 101630"/>
                <a:gd name="connsiteX36" fmla="*/ 36622 w 305056"/>
                <a:gd name="connsiteY36" fmla="*/ 98978 h 101630"/>
                <a:gd name="connsiteX37" fmla="*/ 43534 w 305056"/>
                <a:gd name="connsiteY37" fmla="*/ 95080 h 101630"/>
                <a:gd name="connsiteX38" fmla="*/ 46727 w 305056"/>
                <a:gd name="connsiteY38" fmla="*/ 84091 h 101630"/>
                <a:gd name="connsiteX39" fmla="*/ 50628 w 305056"/>
                <a:gd name="connsiteY39" fmla="*/ 68148 h 101630"/>
                <a:gd name="connsiteX40" fmla="*/ 53639 w 305056"/>
                <a:gd name="connsiteY40" fmla="*/ 56271 h 101630"/>
                <a:gd name="connsiteX41" fmla="*/ 61091 w 305056"/>
                <a:gd name="connsiteY41" fmla="*/ 40320 h 101630"/>
                <a:gd name="connsiteX42" fmla="*/ 87688 w 305056"/>
                <a:gd name="connsiteY42" fmla="*/ 24018 h 101630"/>
                <a:gd name="connsiteX43" fmla="*/ 98150 w 305056"/>
                <a:gd name="connsiteY43" fmla="*/ 36421 h 101630"/>
                <a:gd name="connsiteX44" fmla="*/ 95131 w 305056"/>
                <a:gd name="connsiteY44" fmla="*/ 53079 h 101630"/>
                <a:gd name="connsiteX45" fmla="*/ 87688 w 305056"/>
                <a:gd name="connsiteY45" fmla="*/ 82854 h 101630"/>
                <a:gd name="connsiteX46" fmla="*/ 212076 w 305056"/>
                <a:gd name="connsiteY46" fmla="*/ 86045 h 101630"/>
                <a:gd name="connsiteX47" fmla="*/ 210304 w 305056"/>
                <a:gd name="connsiteY47" fmla="*/ 93310 h 101630"/>
                <a:gd name="connsiteX48" fmla="*/ 216334 w 305056"/>
                <a:gd name="connsiteY48" fmla="*/ 98978 h 101630"/>
                <a:gd name="connsiteX49" fmla="*/ 223245 w 305056"/>
                <a:gd name="connsiteY49" fmla="*/ 95080 h 101630"/>
                <a:gd name="connsiteX50" fmla="*/ 226439 w 305056"/>
                <a:gd name="connsiteY50" fmla="*/ 84091 h 101630"/>
                <a:gd name="connsiteX51" fmla="*/ 230339 w 305056"/>
                <a:gd name="connsiteY51" fmla="*/ 68148 h 101630"/>
                <a:gd name="connsiteX52" fmla="*/ 233350 w 305056"/>
                <a:gd name="connsiteY52" fmla="*/ 56271 h 101630"/>
                <a:gd name="connsiteX53" fmla="*/ 240802 w 305056"/>
                <a:gd name="connsiteY53" fmla="*/ 40320 h 101630"/>
                <a:gd name="connsiteX54" fmla="*/ 267400 w 305056"/>
                <a:gd name="connsiteY54" fmla="*/ 24018 h 101630"/>
                <a:gd name="connsiteX55" fmla="*/ 277861 w 305056"/>
                <a:gd name="connsiteY55" fmla="*/ 36421 h 101630"/>
                <a:gd name="connsiteX56" fmla="*/ 267400 w 305056"/>
                <a:gd name="connsiteY56" fmla="*/ 74166 h 101630"/>
                <a:gd name="connsiteX57" fmla="*/ 264738 w 305056"/>
                <a:gd name="connsiteY57" fmla="*/ 83742 h 101630"/>
                <a:gd name="connsiteX58" fmla="*/ 281580 w 305056"/>
                <a:gd name="connsiteY58" fmla="*/ 98978 h 101630"/>
                <a:gd name="connsiteX59" fmla="*/ 307121 w 305056"/>
                <a:gd name="connsiteY59" fmla="*/ 71865 h 101630"/>
                <a:gd name="connsiteX60" fmla="*/ 304276 w 305056"/>
                <a:gd name="connsiteY60" fmla="*/ 69562 h 101630"/>
                <a:gd name="connsiteX61" fmla="*/ 300908 w 305056"/>
                <a:gd name="connsiteY61" fmla="*/ 72578 h 101630"/>
                <a:gd name="connsiteX62" fmla="*/ 282111 w 305056"/>
                <a:gd name="connsiteY62" fmla="*/ 94016 h 101630"/>
                <a:gd name="connsiteX63" fmla="*/ 277678 w 305056"/>
                <a:gd name="connsiteY63" fmla="*/ 87816 h 101630"/>
                <a:gd name="connsiteX64" fmla="*/ 281763 w 305056"/>
                <a:gd name="connsiteY64" fmla="*/ 73461 h 101630"/>
                <a:gd name="connsiteX65" fmla="*/ 291159 w 305056"/>
                <a:gd name="connsiteY65" fmla="*/ 39256 h 101630"/>
                <a:gd name="connsiteX66" fmla="*/ 268107 w 305056"/>
                <a:gd name="connsiteY66" fmla="*/ 19056 h 101630"/>
                <a:gd name="connsiteX67" fmla="*/ 238140 w 305056"/>
                <a:gd name="connsiteY67" fmla="*/ 35182 h 101630"/>
                <a:gd name="connsiteX68" fmla="*/ 219170 w 305056"/>
                <a:gd name="connsiteY68" fmla="*/ 19056 h 101630"/>
                <a:gd name="connsiteX69" fmla="*/ 205164 w 305056"/>
                <a:gd name="connsiteY69" fmla="*/ 28624 h 101630"/>
                <a:gd name="connsiteX70" fmla="*/ 198777 w 305056"/>
                <a:gd name="connsiteY70" fmla="*/ 46171 h 101630"/>
                <a:gd name="connsiteX71" fmla="*/ 201788 w 305056"/>
                <a:gd name="connsiteY71" fmla="*/ 48473 h 101630"/>
                <a:gd name="connsiteX72" fmla="*/ 205696 w 305056"/>
                <a:gd name="connsiteY72" fmla="*/ 43154 h 101630"/>
                <a:gd name="connsiteX73" fmla="*/ 218638 w 305056"/>
                <a:gd name="connsiteY73" fmla="*/ 24018 h 101630"/>
                <a:gd name="connsiteX74" fmla="*/ 224484 w 305056"/>
                <a:gd name="connsiteY74" fmla="*/ 32705 h 101630"/>
                <a:gd name="connsiteX75" fmla="*/ 221648 w 305056"/>
                <a:gd name="connsiteY75" fmla="*/ 47410 h 101630"/>
                <a:gd name="connsiteX76" fmla="*/ 217748 w 305056"/>
                <a:gd name="connsiteY76" fmla="*/ 63361 h 101630"/>
                <a:gd name="connsiteX77" fmla="*/ 212076 w 305056"/>
                <a:gd name="connsiteY77" fmla="*/ 86045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05056" h="101630">
                  <a:moveTo>
                    <a:pt x="87688" y="82854"/>
                  </a:moveTo>
                  <a:cubicBezTo>
                    <a:pt x="86798" y="86394"/>
                    <a:pt x="85201" y="92420"/>
                    <a:pt x="85201" y="93310"/>
                  </a:cubicBezTo>
                  <a:cubicBezTo>
                    <a:pt x="85201" y="97209"/>
                    <a:pt x="88395" y="98978"/>
                    <a:pt x="91231" y="98978"/>
                  </a:cubicBezTo>
                  <a:cubicBezTo>
                    <a:pt x="94424" y="98978"/>
                    <a:pt x="97261" y="96677"/>
                    <a:pt x="98150" y="95080"/>
                  </a:cubicBezTo>
                  <a:cubicBezTo>
                    <a:pt x="99032" y="93484"/>
                    <a:pt x="100454" y="87816"/>
                    <a:pt x="101344" y="84091"/>
                  </a:cubicBezTo>
                  <a:cubicBezTo>
                    <a:pt x="102226" y="80724"/>
                    <a:pt x="104180" y="72578"/>
                    <a:pt x="105244" y="68148"/>
                  </a:cubicBezTo>
                  <a:cubicBezTo>
                    <a:pt x="106301" y="64241"/>
                    <a:pt x="107365" y="60343"/>
                    <a:pt x="108255" y="56271"/>
                  </a:cubicBezTo>
                  <a:cubicBezTo>
                    <a:pt x="110210" y="48649"/>
                    <a:pt x="110210" y="48298"/>
                    <a:pt x="113753" y="42804"/>
                  </a:cubicBezTo>
                  <a:cubicBezTo>
                    <a:pt x="119425" y="34118"/>
                    <a:pt x="128290" y="24018"/>
                    <a:pt x="142121" y="24018"/>
                  </a:cubicBezTo>
                  <a:cubicBezTo>
                    <a:pt x="152051" y="24018"/>
                    <a:pt x="152584" y="32173"/>
                    <a:pt x="152584" y="36421"/>
                  </a:cubicBezTo>
                  <a:cubicBezTo>
                    <a:pt x="152584" y="47053"/>
                    <a:pt x="144958" y="66727"/>
                    <a:pt x="142121" y="74166"/>
                  </a:cubicBezTo>
                  <a:cubicBezTo>
                    <a:pt x="140175" y="79129"/>
                    <a:pt x="139460" y="80724"/>
                    <a:pt x="139460" y="83742"/>
                  </a:cubicBezTo>
                  <a:cubicBezTo>
                    <a:pt x="139460" y="93135"/>
                    <a:pt x="147261" y="98978"/>
                    <a:pt x="156309" y="98978"/>
                  </a:cubicBezTo>
                  <a:cubicBezTo>
                    <a:pt x="174041" y="98978"/>
                    <a:pt x="181842" y="74524"/>
                    <a:pt x="181842" y="71865"/>
                  </a:cubicBezTo>
                  <a:cubicBezTo>
                    <a:pt x="181842" y="69562"/>
                    <a:pt x="179538" y="69562"/>
                    <a:pt x="179006" y="69562"/>
                  </a:cubicBezTo>
                  <a:cubicBezTo>
                    <a:pt x="176520" y="69562"/>
                    <a:pt x="176345" y="70626"/>
                    <a:pt x="175638" y="72578"/>
                  </a:cubicBezTo>
                  <a:cubicBezTo>
                    <a:pt x="171555" y="86752"/>
                    <a:pt x="163928" y="94016"/>
                    <a:pt x="156842" y="94016"/>
                  </a:cubicBezTo>
                  <a:cubicBezTo>
                    <a:pt x="153116" y="94016"/>
                    <a:pt x="152409" y="91539"/>
                    <a:pt x="152409" y="87816"/>
                  </a:cubicBezTo>
                  <a:cubicBezTo>
                    <a:pt x="152409" y="83742"/>
                    <a:pt x="153291" y="81439"/>
                    <a:pt x="156484" y="73461"/>
                  </a:cubicBezTo>
                  <a:cubicBezTo>
                    <a:pt x="158613" y="67966"/>
                    <a:pt x="165882" y="49181"/>
                    <a:pt x="165882" y="39256"/>
                  </a:cubicBezTo>
                  <a:cubicBezTo>
                    <a:pt x="165882" y="36421"/>
                    <a:pt x="165882" y="28980"/>
                    <a:pt x="159320" y="23844"/>
                  </a:cubicBezTo>
                  <a:cubicBezTo>
                    <a:pt x="156309" y="21534"/>
                    <a:pt x="151162" y="19056"/>
                    <a:pt x="142828" y="19056"/>
                  </a:cubicBezTo>
                  <a:cubicBezTo>
                    <a:pt x="126876" y="19056"/>
                    <a:pt x="117121" y="29514"/>
                    <a:pt x="111449" y="36953"/>
                  </a:cubicBezTo>
                  <a:cubicBezTo>
                    <a:pt x="110027" y="21890"/>
                    <a:pt x="97435" y="19056"/>
                    <a:pt x="88395" y="19056"/>
                  </a:cubicBezTo>
                  <a:cubicBezTo>
                    <a:pt x="73682" y="19056"/>
                    <a:pt x="63752" y="28092"/>
                    <a:pt x="58429" y="35182"/>
                  </a:cubicBezTo>
                  <a:cubicBezTo>
                    <a:pt x="57190" y="22954"/>
                    <a:pt x="46727" y="19056"/>
                    <a:pt x="39459" y="19056"/>
                  </a:cubicBezTo>
                  <a:cubicBezTo>
                    <a:pt x="31832" y="19056"/>
                    <a:pt x="27757" y="24550"/>
                    <a:pt x="25453" y="28624"/>
                  </a:cubicBezTo>
                  <a:cubicBezTo>
                    <a:pt x="21552" y="35182"/>
                    <a:pt x="19066" y="45282"/>
                    <a:pt x="19066" y="46171"/>
                  </a:cubicBezTo>
                  <a:cubicBezTo>
                    <a:pt x="19066" y="48473"/>
                    <a:pt x="21552" y="48473"/>
                    <a:pt x="22077" y="48473"/>
                  </a:cubicBezTo>
                  <a:cubicBezTo>
                    <a:pt x="24563" y="48473"/>
                    <a:pt x="24738" y="47941"/>
                    <a:pt x="25985" y="43154"/>
                  </a:cubicBezTo>
                  <a:cubicBezTo>
                    <a:pt x="28639" y="32705"/>
                    <a:pt x="32007" y="24018"/>
                    <a:pt x="38926" y="24018"/>
                  </a:cubicBezTo>
                  <a:cubicBezTo>
                    <a:pt x="43534" y="24018"/>
                    <a:pt x="44773" y="27917"/>
                    <a:pt x="44773" y="32705"/>
                  </a:cubicBezTo>
                  <a:cubicBezTo>
                    <a:pt x="44773" y="36072"/>
                    <a:pt x="43184" y="42622"/>
                    <a:pt x="41937" y="47410"/>
                  </a:cubicBezTo>
                  <a:cubicBezTo>
                    <a:pt x="40698" y="52197"/>
                    <a:pt x="38926" y="59462"/>
                    <a:pt x="38037" y="63361"/>
                  </a:cubicBezTo>
                  <a:lnTo>
                    <a:pt x="32364" y="86045"/>
                  </a:lnTo>
                  <a:cubicBezTo>
                    <a:pt x="31658" y="88348"/>
                    <a:pt x="30593" y="92778"/>
                    <a:pt x="30593" y="93310"/>
                  </a:cubicBezTo>
                  <a:cubicBezTo>
                    <a:pt x="30593" y="97209"/>
                    <a:pt x="33786" y="98978"/>
                    <a:pt x="36622" y="98978"/>
                  </a:cubicBezTo>
                  <a:cubicBezTo>
                    <a:pt x="39808" y="98978"/>
                    <a:pt x="42652" y="96677"/>
                    <a:pt x="43534" y="95080"/>
                  </a:cubicBezTo>
                  <a:cubicBezTo>
                    <a:pt x="44424" y="93484"/>
                    <a:pt x="45838" y="87816"/>
                    <a:pt x="46727" y="84091"/>
                  </a:cubicBezTo>
                  <a:cubicBezTo>
                    <a:pt x="47617" y="80724"/>
                    <a:pt x="49564" y="72578"/>
                    <a:pt x="50628" y="68148"/>
                  </a:cubicBezTo>
                  <a:cubicBezTo>
                    <a:pt x="51693" y="64241"/>
                    <a:pt x="52757" y="60343"/>
                    <a:pt x="53639" y="56271"/>
                  </a:cubicBezTo>
                  <a:cubicBezTo>
                    <a:pt x="55593" y="49005"/>
                    <a:pt x="55951" y="47585"/>
                    <a:pt x="61091" y="40320"/>
                  </a:cubicBezTo>
                  <a:cubicBezTo>
                    <a:pt x="66056" y="33230"/>
                    <a:pt x="74389" y="24018"/>
                    <a:pt x="87688" y="24018"/>
                  </a:cubicBezTo>
                  <a:cubicBezTo>
                    <a:pt x="97967" y="24018"/>
                    <a:pt x="98150" y="33054"/>
                    <a:pt x="98150" y="36421"/>
                  </a:cubicBezTo>
                  <a:cubicBezTo>
                    <a:pt x="98150" y="40851"/>
                    <a:pt x="97618" y="43154"/>
                    <a:pt x="95131" y="53079"/>
                  </a:cubicBezTo>
                  <a:lnTo>
                    <a:pt x="87688" y="82854"/>
                  </a:lnTo>
                  <a:close/>
                  <a:moveTo>
                    <a:pt x="212076" y="86045"/>
                  </a:moveTo>
                  <a:cubicBezTo>
                    <a:pt x="211369" y="88348"/>
                    <a:pt x="210304" y="92778"/>
                    <a:pt x="210304" y="93310"/>
                  </a:cubicBezTo>
                  <a:cubicBezTo>
                    <a:pt x="210304" y="97209"/>
                    <a:pt x="213498" y="98978"/>
                    <a:pt x="216334" y="98978"/>
                  </a:cubicBezTo>
                  <a:cubicBezTo>
                    <a:pt x="219519" y="98978"/>
                    <a:pt x="222364" y="96677"/>
                    <a:pt x="223245" y="95080"/>
                  </a:cubicBezTo>
                  <a:cubicBezTo>
                    <a:pt x="224135" y="93484"/>
                    <a:pt x="225549" y="87816"/>
                    <a:pt x="226439" y="84091"/>
                  </a:cubicBezTo>
                  <a:cubicBezTo>
                    <a:pt x="227328" y="80724"/>
                    <a:pt x="229275" y="72578"/>
                    <a:pt x="230339" y="68148"/>
                  </a:cubicBezTo>
                  <a:cubicBezTo>
                    <a:pt x="231404" y="64241"/>
                    <a:pt x="232468" y="60343"/>
                    <a:pt x="233350" y="56271"/>
                  </a:cubicBezTo>
                  <a:cubicBezTo>
                    <a:pt x="235304" y="49005"/>
                    <a:pt x="235662" y="47585"/>
                    <a:pt x="240802" y="40320"/>
                  </a:cubicBezTo>
                  <a:cubicBezTo>
                    <a:pt x="245767" y="33230"/>
                    <a:pt x="254100" y="24018"/>
                    <a:pt x="267400" y="24018"/>
                  </a:cubicBezTo>
                  <a:cubicBezTo>
                    <a:pt x="277678" y="24018"/>
                    <a:pt x="277861" y="33054"/>
                    <a:pt x="277861" y="36421"/>
                  </a:cubicBezTo>
                  <a:cubicBezTo>
                    <a:pt x="277861" y="47053"/>
                    <a:pt x="270234" y="66727"/>
                    <a:pt x="267400" y="74166"/>
                  </a:cubicBezTo>
                  <a:cubicBezTo>
                    <a:pt x="265445" y="79129"/>
                    <a:pt x="264738" y="80724"/>
                    <a:pt x="264738" y="83742"/>
                  </a:cubicBezTo>
                  <a:cubicBezTo>
                    <a:pt x="264738" y="93135"/>
                    <a:pt x="272538" y="98978"/>
                    <a:pt x="281580" y="98978"/>
                  </a:cubicBezTo>
                  <a:cubicBezTo>
                    <a:pt x="299312" y="98978"/>
                    <a:pt x="307121" y="74524"/>
                    <a:pt x="307121" y="71865"/>
                  </a:cubicBezTo>
                  <a:cubicBezTo>
                    <a:pt x="307121" y="69562"/>
                    <a:pt x="304807" y="69562"/>
                    <a:pt x="304276" y="69562"/>
                  </a:cubicBezTo>
                  <a:cubicBezTo>
                    <a:pt x="301797" y="69562"/>
                    <a:pt x="301622" y="70626"/>
                    <a:pt x="300908" y="72578"/>
                  </a:cubicBezTo>
                  <a:cubicBezTo>
                    <a:pt x="296833" y="86752"/>
                    <a:pt x="289206" y="94016"/>
                    <a:pt x="282111" y="94016"/>
                  </a:cubicBezTo>
                  <a:cubicBezTo>
                    <a:pt x="278394" y="94016"/>
                    <a:pt x="277678" y="91539"/>
                    <a:pt x="277678" y="87816"/>
                  </a:cubicBezTo>
                  <a:cubicBezTo>
                    <a:pt x="277678" y="83742"/>
                    <a:pt x="278567" y="81439"/>
                    <a:pt x="281763" y="73461"/>
                  </a:cubicBezTo>
                  <a:cubicBezTo>
                    <a:pt x="283891" y="67966"/>
                    <a:pt x="291159" y="49181"/>
                    <a:pt x="291159" y="39256"/>
                  </a:cubicBezTo>
                  <a:cubicBezTo>
                    <a:pt x="291159" y="22066"/>
                    <a:pt x="277505" y="19056"/>
                    <a:pt x="268107" y="19056"/>
                  </a:cubicBezTo>
                  <a:cubicBezTo>
                    <a:pt x="253393" y="19056"/>
                    <a:pt x="243463" y="28092"/>
                    <a:pt x="238140" y="35182"/>
                  </a:cubicBezTo>
                  <a:cubicBezTo>
                    <a:pt x="236901" y="22954"/>
                    <a:pt x="226439" y="19056"/>
                    <a:pt x="219170" y="19056"/>
                  </a:cubicBezTo>
                  <a:cubicBezTo>
                    <a:pt x="211543" y="19056"/>
                    <a:pt x="207468" y="24550"/>
                    <a:pt x="205164" y="28624"/>
                  </a:cubicBezTo>
                  <a:cubicBezTo>
                    <a:pt x="201264" y="35182"/>
                    <a:pt x="198777" y="45282"/>
                    <a:pt x="198777" y="46171"/>
                  </a:cubicBezTo>
                  <a:cubicBezTo>
                    <a:pt x="198777" y="48473"/>
                    <a:pt x="201264" y="48473"/>
                    <a:pt x="201788" y="48473"/>
                  </a:cubicBezTo>
                  <a:cubicBezTo>
                    <a:pt x="204275" y="48473"/>
                    <a:pt x="204449" y="47941"/>
                    <a:pt x="205696" y="43154"/>
                  </a:cubicBezTo>
                  <a:cubicBezTo>
                    <a:pt x="208350" y="32705"/>
                    <a:pt x="211718" y="24018"/>
                    <a:pt x="218638" y="24018"/>
                  </a:cubicBezTo>
                  <a:cubicBezTo>
                    <a:pt x="223245" y="24018"/>
                    <a:pt x="224484" y="27917"/>
                    <a:pt x="224484" y="32705"/>
                  </a:cubicBezTo>
                  <a:cubicBezTo>
                    <a:pt x="224484" y="36072"/>
                    <a:pt x="222895" y="42622"/>
                    <a:pt x="221648" y="47410"/>
                  </a:cubicBezTo>
                  <a:cubicBezTo>
                    <a:pt x="220409" y="52197"/>
                    <a:pt x="218638" y="59462"/>
                    <a:pt x="217748" y="63361"/>
                  </a:cubicBezTo>
                  <a:lnTo>
                    <a:pt x="212076" y="8604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4B253C54-A4C4-4282-9AED-6544652DBE04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8009599" y="-13317645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6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6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7" y="29179"/>
                  </a:cubicBezTo>
                  <a:lnTo>
                    <a:pt x="178856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6" y="68148"/>
                  </a:cubicBezTo>
                  <a:lnTo>
                    <a:pt x="27677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86" name="Forme libre : forme 185">
              <a:extLst>
                <a:ext uri="{FF2B5EF4-FFF2-40B4-BE49-F238E27FC236}">
                  <a16:creationId xmlns:a16="http://schemas.microsoft.com/office/drawing/2014/main" id="{76DCC6EB-2A1D-4566-852E-13078D1345D9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8283770" y="-13293096"/>
              <a:ext cx="177950" cy="25408"/>
            </a:xfrm>
            <a:custGeom>
              <a:avLst/>
              <a:gdLst>
                <a:gd name="connsiteX0" fmla="*/ 164922 w 177949"/>
                <a:gd name="connsiteY0" fmla="*/ 29179 h 25407"/>
                <a:gd name="connsiteX1" fmla="*/ 173787 w 177949"/>
                <a:gd name="connsiteY1" fmla="*/ 24113 h 25407"/>
                <a:gd name="connsiteX2" fmla="*/ 164922 w 177949"/>
                <a:gd name="connsiteY2" fmla="*/ 19056 h 25407"/>
                <a:gd name="connsiteX3" fmla="*/ 27923 w 177949"/>
                <a:gd name="connsiteY3" fmla="*/ 19056 h 25407"/>
                <a:gd name="connsiteX4" fmla="*/ 19066 w 177949"/>
                <a:gd name="connsiteY4" fmla="*/ 24113 h 25407"/>
                <a:gd name="connsiteX5" fmla="*/ 27923 w 177949"/>
                <a:gd name="connsiteY5" fmla="*/ 29179 h 25407"/>
                <a:gd name="connsiteX6" fmla="*/ 164922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2" y="29179"/>
                  </a:moveTo>
                  <a:cubicBezTo>
                    <a:pt x="169226" y="29179"/>
                    <a:pt x="173787" y="29179"/>
                    <a:pt x="173787" y="24113"/>
                  </a:cubicBezTo>
                  <a:cubicBezTo>
                    <a:pt x="173787" y="19056"/>
                    <a:pt x="169226" y="19056"/>
                    <a:pt x="164922" y="19056"/>
                  </a:cubicBezTo>
                  <a:lnTo>
                    <a:pt x="27923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3" y="29179"/>
                  </a:cubicBezTo>
                  <a:lnTo>
                    <a:pt x="164922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87" name="Forme libre : forme 186">
              <a:extLst>
                <a:ext uri="{FF2B5EF4-FFF2-40B4-BE49-F238E27FC236}">
                  <a16:creationId xmlns:a16="http://schemas.microsoft.com/office/drawing/2014/main" id="{ECE17AAC-DA5A-4B56-B58D-6940D61FD8AF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8471641" y="-13400411"/>
              <a:ext cx="127107" cy="203260"/>
            </a:xfrm>
            <a:custGeom>
              <a:avLst/>
              <a:gdLst>
                <a:gd name="connsiteX0" fmla="*/ 67685 w 127106"/>
                <a:gd name="connsiteY0" fmla="*/ 21842 h 203260"/>
                <a:gd name="connsiteX1" fmla="*/ 64396 w 127106"/>
                <a:gd name="connsiteY1" fmla="*/ 19056 h 203260"/>
                <a:gd name="connsiteX2" fmla="*/ 33501 w 127106"/>
                <a:gd name="connsiteY2" fmla="*/ 21588 h 203260"/>
                <a:gd name="connsiteX3" fmla="*/ 28687 w 127106"/>
                <a:gd name="connsiteY3" fmla="*/ 26647 h 203260"/>
                <a:gd name="connsiteX4" fmla="*/ 34764 w 127106"/>
                <a:gd name="connsiteY4" fmla="*/ 29688 h 203260"/>
                <a:gd name="connsiteX5" fmla="*/ 47427 w 127106"/>
                <a:gd name="connsiteY5" fmla="*/ 33991 h 203260"/>
                <a:gd name="connsiteX6" fmla="*/ 43884 w 127106"/>
                <a:gd name="connsiteY6" fmla="*/ 49680 h 203260"/>
                <a:gd name="connsiteX7" fmla="*/ 23118 w 127106"/>
                <a:gd name="connsiteY7" fmla="*/ 132191 h 203260"/>
                <a:gd name="connsiteX8" fmla="*/ 19066 w 127106"/>
                <a:gd name="connsiteY8" fmla="*/ 157749 h 203260"/>
                <a:gd name="connsiteX9" fmla="*/ 51224 w 127106"/>
                <a:gd name="connsiteY9" fmla="*/ 197488 h 203260"/>
                <a:gd name="connsiteX10" fmla="*/ 112252 w 127106"/>
                <a:gd name="connsiteY10" fmla="*/ 123330 h 203260"/>
                <a:gd name="connsiteX11" fmla="*/ 78576 w 127106"/>
                <a:gd name="connsiteY11" fmla="*/ 82837 h 203260"/>
                <a:gd name="connsiteX12" fmla="*/ 48952 w 127106"/>
                <a:gd name="connsiteY12" fmla="*/ 98017 h 203260"/>
                <a:gd name="connsiteX13" fmla="*/ 67685 w 127106"/>
                <a:gd name="connsiteY13" fmla="*/ 21842 h 203260"/>
                <a:gd name="connsiteX14" fmla="*/ 43884 w 127106"/>
                <a:gd name="connsiteY14" fmla="*/ 117510 h 203260"/>
                <a:gd name="connsiteX15" fmla="*/ 47681 w 127106"/>
                <a:gd name="connsiteY15" fmla="*/ 108649 h 203260"/>
                <a:gd name="connsiteX16" fmla="*/ 78068 w 127106"/>
                <a:gd name="connsiteY16" fmla="*/ 88402 h 203260"/>
                <a:gd name="connsiteX17" fmla="*/ 94020 w 127106"/>
                <a:gd name="connsiteY17" fmla="*/ 112189 h 203260"/>
                <a:gd name="connsiteX18" fmla="*/ 81110 w 127106"/>
                <a:gd name="connsiteY18" fmla="*/ 165847 h 203260"/>
                <a:gd name="connsiteX19" fmla="*/ 51224 w 127106"/>
                <a:gd name="connsiteY19" fmla="*/ 191913 h 203260"/>
                <a:gd name="connsiteX20" fmla="*/ 34264 w 127106"/>
                <a:gd name="connsiteY20" fmla="*/ 166355 h 203260"/>
                <a:gd name="connsiteX21" fmla="*/ 38315 w 127106"/>
                <a:gd name="connsiteY21" fmla="*/ 140790 h 203260"/>
                <a:gd name="connsiteX22" fmla="*/ 43884 w 127106"/>
                <a:gd name="connsiteY22" fmla="*/ 1175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203260">
                  <a:moveTo>
                    <a:pt x="67685" y="21842"/>
                  </a:moveTo>
                  <a:cubicBezTo>
                    <a:pt x="67685" y="21588"/>
                    <a:pt x="67685" y="19056"/>
                    <a:pt x="64396" y="19056"/>
                  </a:cubicBezTo>
                  <a:cubicBezTo>
                    <a:pt x="58573" y="19056"/>
                    <a:pt x="40086" y="21079"/>
                    <a:pt x="33501" y="21588"/>
                  </a:cubicBezTo>
                  <a:cubicBezTo>
                    <a:pt x="31475" y="21842"/>
                    <a:pt x="28687" y="22097"/>
                    <a:pt x="28687" y="26647"/>
                  </a:cubicBezTo>
                  <a:cubicBezTo>
                    <a:pt x="28687" y="29688"/>
                    <a:pt x="30967" y="29688"/>
                    <a:pt x="34764" y="29688"/>
                  </a:cubicBezTo>
                  <a:cubicBezTo>
                    <a:pt x="46926" y="29688"/>
                    <a:pt x="47427" y="31457"/>
                    <a:pt x="47427" y="33991"/>
                  </a:cubicBezTo>
                  <a:cubicBezTo>
                    <a:pt x="47427" y="35760"/>
                    <a:pt x="45147" y="44367"/>
                    <a:pt x="43884" y="49680"/>
                  </a:cubicBezTo>
                  <a:lnTo>
                    <a:pt x="23118" y="132191"/>
                  </a:lnTo>
                  <a:cubicBezTo>
                    <a:pt x="20083" y="144839"/>
                    <a:pt x="19066" y="148888"/>
                    <a:pt x="19066" y="157749"/>
                  </a:cubicBezTo>
                  <a:cubicBezTo>
                    <a:pt x="19066" y="181790"/>
                    <a:pt x="32492" y="197488"/>
                    <a:pt x="51224" y="197488"/>
                  </a:cubicBezTo>
                  <a:cubicBezTo>
                    <a:pt x="81110" y="197488"/>
                    <a:pt x="112252" y="159774"/>
                    <a:pt x="112252" y="123330"/>
                  </a:cubicBezTo>
                  <a:cubicBezTo>
                    <a:pt x="112252" y="100296"/>
                    <a:pt x="98834" y="82837"/>
                    <a:pt x="78576" y="82837"/>
                  </a:cubicBezTo>
                  <a:cubicBezTo>
                    <a:pt x="66930" y="82837"/>
                    <a:pt x="56547" y="90173"/>
                    <a:pt x="48952" y="98017"/>
                  </a:cubicBezTo>
                  <a:lnTo>
                    <a:pt x="67685" y="21842"/>
                  </a:lnTo>
                  <a:close/>
                  <a:moveTo>
                    <a:pt x="43884" y="117510"/>
                  </a:moveTo>
                  <a:cubicBezTo>
                    <a:pt x="45401" y="111944"/>
                    <a:pt x="45401" y="111435"/>
                    <a:pt x="47681" y="108649"/>
                  </a:cubicBezTo>
                  <a:cubicBezTo>
                    <a:pt x="60090" y="92197"/>
                    <a:pt x="71482" y="88402"/>
                    <a:pt x="78068" y="88402"/>
                  </a:cubicBezTo>
                  <a:cubicBezTo>
                    <a:pt x="87188" y="88402"/>
                    <a:pt x="94020" y="95993"/>
                    <a:pt x="94020" y="112189"/>
                  </a:cubicBezTo>
                  <a:cubicBezTo>
                    <a:pt x="94020" y="127124"/>
                    <a:pt x="85671" y="156232"/>
                    <a:pt x="81110" y="165847"/>
                  </a:cubicBezTo>
                  <a:cubicBezTo>
                    <a:pt x="72753" y="182807"/>
                    <a:pt x="61107" y="191913"/>
                    <a:pt x="51224" y="191913"/>
                  </a:cubicBezTo>
                  <a:cubicBezTo>
                    <a:pt x="42621" y="191913"/>
                    <a:pt x="34264" y="185085"/>
                    <a:pt x="34264" y="166355"/>
                  </a:cubicBezTo>
                  <a:cubicBezTo>
                    <a:pt x="34264" y="161543"/>
                    <a:pt x="34264" y="156741"/>
                    <a:pt x="38315" y="140790"/>
                  </a:cubicBezTo>
                  <a:lnTo>
                    <a:pt x="43884" y="1175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88" name="Forme libre : forme 187">
              <a:extLst>
                <a:ext uri="{FF2B5EF4-FFF2-40B4-BE49-F238E27FC236}">
                  <a16:creationId xmlns:a16="http://schemas.microsoft.com/office/drawing/2014/main" id="{31B1EB5C-11E2-433C-B5D0-942C5E40BFE7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8579411" y="-13264960"/>
              <a:ext cx="127107" cy="101630"/>
            </a:xfrm>
            <a:custGeom>
              <a:avLst/>
              <a:gdLst>
                <a:gd name="connsiteX0" fmla="*/ 105062 w 127106"/>
                <a:gd name="connsiteY0" fmla="*/ 72222 h 101630"/>
                <a:gd name="connsiteX1" fmla="*/ 127933 w 127106"/>
                <a:gd name="connsiteY1" fmla="*/ 29863 h 101630"/>
                <a:gd name="connsiteX2" fmla="*/ 124922 w 127106"/>
                <a:gd name="connsiteY2" fmla="*/ 27560 h 101630"/>
                <a:gd name="connsiteX3" fmla="*/ 121197 w 127106"/>
                <a:gd name="connsiteY3" fmla="*/ 31990 h 101630"/>
                <a:gd name="connsiteX4" fmla="*/ 104704 w 127106"/>
                <a:gd name="connsiteY4" fmla="*/ 64068 h 101630"/>
                <a:gd name="connsiteX5" fmla="*/ 103823 w 127106"/>
                <a:gd name="connsiteY5" fmla="*/ 47941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1 w 127106"/>
                <a:gd name="connsiteY9" fmla="*/ 83917 h 101630"/>
                <a:gd name="connsiteX10" fmla="*/ 110917 w 127106"/>
                <a:gd name="connsiteY10" fmla="*/ 98978 h 101630"/>
                <a:gd name="connsiteX11" fmla="*/ 127584 w 127106"/>
                <a:gd name="connsiteY11" fmla="*/ 86577 h 101630"/>
                <a:gd name="connsiteX12" fmla="*/ 124565 w 127106"/>
                <a:gd name="connsiteY12" fmla="*/ 84449 h 101630"/>
                <a:gd name="connsiteX13" fmla="*/ 121554 w 127106"/>
                <a:gd name="connsiteY13" fmla="*/ 86220 h 101630"/>
                <a:gd name="connsiteX14" fmla="*/ 111449 w 127106"/>
                <a:gd name="connsiteY14" fmla="*/ 94016 h 101630"/>
                <a:gd name="connsiteX15" fmla="*/ 105062 w 127106"/>
                <a:gd name="connsiteY15" fmla="*/ 72222 h 101630"/>
                <a:gd name="connsiteX16" fmla="*/ 91231 w 127106"/>
                <a:gd name="connsiteY16" fmla="*/ 78248 h 101630"/>
                <a:gd name="connsiteX17" fmla="*/ 52042 w 127106"/>
                <a:gd name="connsiteY17" fmla="*/ 94016 h 101630"/>
                <a:gd name="connsiteX18" fmla="*/ 33779 w 127106"/>
                <a:gd name="connsiteY18" fmla="*/ 74349 h 101630"/>
                <a:gd name="connsiteX19" fmla="*/ 45489 w 127106"/>
                <a:gd name="connsiteY19" fmla="*/ 37660 h 101630"/>
                <a:gd name="connsiteX20" fmla="*/ 69957 w 127106"/>
                <a:gd name="connsiteY20" fmla="*/ 24018 h 101630"/>
                <a:gd name="connsiteX21" fmla="*/ 89634 w 127106"/>
                <a:gd name="connsiteY21" fmla="*/ 48649 h 101630"/>
                <a:gd name="connsiteX22" fmla="*/ 91231 w 127106"/>
                <a:gd name="connsiteY22" fmla="*/ 78248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2"/>
                  </a:moveTo>
                  <a:cubicBezTo>
                    <a:pt x="121371" y="55380"/>
                    <a:pt x="127933" y="31815"/>
                    <a:pt x="127933" y="29863"/>
                  </a:cubicBezTo>
                  <a:cubicBezTo>
                    <a:pt x="127933" y="27560"/>
                    <a:pt x="125804" y="27560"/>
                    <a:pt x="124922" y="27560"/>
                  </a:cubicBezTo>
                  <a:cubicBezTo>
                    <a:pt x="122436" y="27560"/>
                    <a:pt x="122436" y="28092"/>
                    <a:pt x="121197" y="31990"/>
                  </a:cubicBezTo>
                  <a:cubicBezTo>
                    <a:pt x="118003" y="43686"/>
                    <a:pt x="112156" y="54500"/>
                    <a:pt x="104704" y="64068"/>
                  </a:cubicBezTo>
                  <a:cubicBezTo>
                    <a:pt x="104530" y="61408"/>
                    <a:pt x="104172" y="49537"/>
                    <a:pt x="103823" y="47941"/>
                  </a:cubicBezTo>
                  <a:cubicBezTo>
                    <a:pt x="101161" y="30395"/>
                    <a:pt x="87863" y="19056"/>
                    <a:pt x="70131" y="19056"/>
                  </a:cubicBezTo>
                  <a:cubicBezTo>
                    <a:pt x="44067" y="19056"/>
                    <a:pt x="19066" y="43336"/>
                    <a:pt x="19066" y="68148"/>
                  </a:cubicBezTo>
                  <a:cubicBezTo>
                    <a:pt x="19066" y="84449"/>
                    <a:pt x="30943" y="98978"/>
                    <a:pt x="51510" y="98978"/>
                  </a:cubicBezTo>
                  <a:cubicBezTo>
                    <a:pt x="67827" y="98978"/>
                    <a:pt x="82540" y="91539"/>
                    <a:pt x="92471" y="83917"/>
                  </a:cubicBezTo>
                  <a:cubicBezTo>
                    <a:pt x="96554" y="96851"/>
                    <a:pt x="105594" y="98978"/>
                    <a:pt x="110917" y="98978"/>
                  </a:cubicBezTo>
                  <a:cubicBezTo>
                    <a:pt x="121197" y="98978"/>
                    <a:pt x="127584" y="90300"/>
                    <a:pt x="127584" y="86577"/>
                  </a:cubicBezTo>
                  <a:cubicBezTo>
                    <a:pt x="127584" y="84449"/>
                    <a:pt x="125454" y="84449"/>
                    <a:pt x="124565" y="84449"/>
                  </a:cubicBezTo>
                  <a:cubicBezTo>
                    <a:pt x="122261" y="84449"/>
                    <a:pt x="121904" y="85155"/>
                    <a:pt x="121554" y="86220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2" y="94016"/>
                    <a:pt x="105062" y="72222"/>
                  </a:cubicBezTo>
                  <a:close/>
                  <a:moveTo>
                    <a:pt x="91231" y="78248"/>
                  </a:moveTo>
                  <a:cubicBezTo>
                    <a:pt x="73857" y="92420"/>
                    <a:pt x="58787" y="94016"/>
                    <a:pt x="52042" y="94016"/>
                  </a:cubicBezTo>
                  <a:cubicBezTo>
                    <a:pt x="40341" y="94016"/>
                    <a:pt x="33779" y="86220"/>
                    <a:pt x="33779" y="74349"/>
                  </a:cubicBezTo>
                  <a:cubicBezTo>
                    <a:pt x="33779" y="69204"/>
                    <a:pt x="36265" y="49894"/>
                    <a:pt x="45489" y="37660"/>
                  </a:cubicBezTo>
                  <a:cubicBezTo>
                    <a:pt x="53639" y="27028"/>
                    <a:pt x="63744" y="24018"/>
                    <a:pt x="69957" y="24018"/>
                  </a:cubicBezTo>
                  <a:cubicBezTo>
                    <a:pt x="84137" y="24018"/>
                    <a:pt x="88220" y="37660"/>
                    <a:pt x="89634" y="48649"/>
                  </a:cubicBezTo>
                  <a:cubicBezTo>
                    <a:pt x="90699" y="56271"/>
                    <a:pt x="90341" y="68855"/>
                    <a:pt x="91231" y="782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89" name="Forme libre : forme 188">
              <a:extLst>
                <a:ext uri="{FF2B5EF4-FFF2-40B4-BE49-F238E27FC236}">
                  <a16:creationId xmlns:a16="http://schemas.microsoft.com/office/drawing/2014/main" id="{6EF635D3-CF5D-4A24-8C20-C26CE0C6719E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8726177" y="-13403197"/>
              <a:ext cx="152528" cy="254075"/>
            </a:xfrm>
            <a:custGeom>
              <a:avLst/>
              <a:gdLst>
                <a:gd name="connsiteX0" fmla="*/ 98579 w 152528"/>
                <a:gd name="connsiteY0" fmla="*/ 96254 h 254075"/>
                <a:gd name="connsiteX1" fmla="*/ 120363 w 152528"/>
                <a:gd name="connsiteY1" fmla="*/ 96254 h 254075"/>
                <a:gd name="connsiteX2" fmla="*/ 127957 w 152528"/>
                <a:gd name="connsiteY2" fmla="*/ 91189 h 254075"/>
                <a:gd name="connsiteX3" fmla="*/ 121117 w 152528"/>
                <a:gd name="connsiteY3" fmla="*/ 88402 h 254075"/>
                <a:gd name="connsiteX4" fmla="*/ 100104 w 152528"/>
                <a:gd name="connsiteY4" fmla="*/ 88402 h 254075"/>
                <a:gd name="connsiteX5" fmla="*/ 105419 w 152528"/>
                <a:gd name="connsiteY5" fmla="*/ 59557 h 254075"/>
                <a:gd name="connsiteX6" fmla="*/ 111496 w 152528"/>
                <a:gd name="connsiteY6" fmla="*/ 33236 h 254075"/>
                <a:gd name="connsiteX7" fmla="*/ 123397 w 152528"/>
                <a:gd name="connsiteY7" fmla="*/ 24629 h 254075"/>
                <a:gd name="connsiteX8" fmla="*/ 135806 w 152528"/>
                <a:gd name="connsiteY8" fmla="*/ 29187 h 254075"/>
                <a:gd name="connsiteX9" fmla="*/ 122134 w 152528"/>
                <a:gd name="connsiteY9" fmla="*/ 42850 h 254075"/>
                <a:gd name="connsiteX10" fmla="*/ 131500 w 152528"/>
                <a:gd name="connsiteY10" fmla="*/ 51704 h 254075"/>
                <a:gd name="connsiteX11" fmla="*/ 145427 w 152528"/>
                <a:gd name="connsiteY11" fmla="*/ 36523 h 254075"/>
                <a:gd name="connsiteX12" fmla="*/ 123397 w 152528"/>
                <a:gd name="connsiteY12" fmla="*/ 19056 h 254075"/>
                <a:gd name="connsiteX13" fmla="*/ 91239 w 152528"/>
                <a:gd name="connsiteY13" fmla="*/ 48670 h 254075"/>
                <a:gd name="connsiteX14" fmla="*/ 82882 w 152528"/>
                <a:gd name="connsiteY14" fmla="*/ 88402 h 254075"/>
                <a:gd name="connsiteX15" fmla="*/ 65412 w 152528"/>
                <a:gd name="connsiteY15" fmla="*/ 88402 h 254075"/>
                <a:gd name="connsiteX16" fmla="*/ 57810 w 152528"/>
                <a:gd name="connsiteY16" fmla="*/ 93214 h 254075"/>
                <a:gd name="connsiteX17" fmla="*/ 64904 w 152528"/>
                <a:gd name="connsiteY17" fmla="*/ 96254 h 254075"/>
                <a:gd name="connsiteX18" fmla="*/ 81619 w 152528"/>
                <a:gd name="connsiteY18" fmla="*/ 96254 h 254075"/>
                <a:gd name="connsiteX19" fmla="*/ 62624 w 152528"/>
                <a:gd name="connsiteY19" fmla="*/ 196224 h 254075"/>
                <a:gd name="connsiteX20" fmla="*/ 40595 w 152528"/>
                <a:gd name="connsiteY20" fmla="*/ 243800 h 254075"/>
                <a:gd name="connsiteX21" fmla="*/ 28440 w 152528"/>
                <a:gd name="connsiteY21" fmla="*/ 239252 h 254075"/>
                <a:gd name="connsiteX22" fmla="*/ 42366 w 152528"/>
                <a:gd name="connsiteY22" fmla="*/ 225579 h 254075"/>
                <a:gd name="connsiteX23" fmla="*/ 33000 w 152528"/>
                <a:gd name="connsiteY23" fmla="*/ 216725 h 254075"/>
                <a:gd name="connsiteX24" fmla="*/ 19066 w 152528"/>
                <a:gd name="connsiteY24" fmla="*/ 231907 h 254075"/>
                <a:gd name="connsiteX25" fmla="*/ 40595 w 152528"/>
                <a:gd name="connsiteY25" fmla="*/ 249375 h 254075"/>
                <a:gd name="connsiteX26" fmla="*/ 69210 w 152528"/>
                <a:gd name="connsiteY26" fmla="*/ 224825 h 254075"/>
                <a:gd name="connsiteX27" fmla="*/ 83390 w 152528"/>
                <a:gd name="connsiteY27" fmla="*/ 176479 h 254075"/>
                <a:gd name="connsiteX28" fmla="*/ 98579 w 152528"/>
                <a:gd name="connsiteY28" fmla="*/ 96254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254075">
                  <a:moveTo>
                    <a:pt x="98579" y="96254"/>
                  </a:moveTo>
                  <a:lnTo>
                    <a:pt x="120363" y="96254"/>
                  </a:lnTo>
                  <a:cubicBezTo>
                    <a:pt x="125423" y="96254"/>
                    <a:pt x="127957" y="96254"/>
                    <a:pt x="127957" y="91189"/>
                  </a:cubicBezTo>
                  <a:cubicBezTo>
                    <a:pt x="127957" y="88402"/>
                    <a:pt x="125423" y="88402"/>
                    <a:pt x="121117" y="88402"/>
                  </a:cubicBezTo>
                  <a:lnTo>
                    <a:pt x="100104" y="88402"/>
                  </a:lnTo>
                  <a:lnTo>
                    <a:pt x="105419" y="59557"/>
                  </a:lnTo>
                  <a:cubicBezTo>
                    <a:pt x="106436" y="54236"/>
                    <a:pt x="109980" y="36269"/>
                    <a:pt x="111496" y="33236"/>
                  </a:cubicBezTo>
                  <a:cubicBezTo>
                    <a:pt x="113776" y="28424"/>
                    <a:pt x="118083" y="24629"/>
                    <a:pt x="123397" y="24629"/>
                  </a:cubicBezTo>
                  <a:cubicBezTo>
                    <a:pt x="124414" y="24629"/>
                    <a:pt x="131000" y="24629"/>
                    <a:pt x="135806" y="29187"/>
                  </a:cubicBezTo>
                  <a:cubicBezTo>
                    <a:pt x="124668" y="30195"/>
                    <a:pt x="122134" y="39056"/>
                    <a:pt x="122134" y="42850"/>
                  </a:cubicBezTo>
                  <a:cubicBezTo>
                    <a:pt x="122134" y="48670"/>
                    <a:pt x="126694" y="51704"/>
                    <a:pt x="131500" y="51704"/>
                  </a:cubicBezTo>
                  <a:cubicBezTo>
                    <a:pt x="138086" y="51704"/>
                    <a:pt x="145427" y="46138"/>
                    <a:pt x="145427" y="36523"/>
                  </a:cubicBezTo>
                  <a:cubicBezTo>
                    <a:pt x="145427" y="24883"/>
                    <a:pt x="133780" y="19056"/>
                    <a:pt x="123397" y="19056"/>
                  </a:cubicBezTo>
                  <a:cubicBezTo>
                    <a:pt x="114793" y="19056"/>
                    <a:pt x="98834" y="23613"/>
                    <a:pt x="91239" y="48670"/>
                  </a:cubicBezTo>
                  <a:cubicBezTo>
                    <a:pt x="89722" y="53983"/>
                    <a:pt x="88959" y="56516"/>
                    <a:pt x="82882" y="88402"/>
                  </a:cubicBezTo>
                  <a:lnTo>
                    <a:pt x="65412" y="88402"/>
                  </a:lnTo>
                  <a:cubicBezTo>
                    <a:pt x="60598" y="88402"/>
                    <a:pt x="57810" y="88402"/>
                    <a:pt x="57810" y="93214"/>
                  </a:cubicBezTo>
                  <a:cubicBezTo>
                    <a:pt x="57810" y="96254"/>
                    <a:pt x="60090" y="96254"/>
                    <a:pt x="64904" y="96254"/>
                  </a:cubicBezTo>
                  <a:lnTo>
                    <a:pt x="81619" y="96254"/>
                  </a:lnTo>
                  <a:lnTo>
                    <a:pt x="62624" y="196224"/>
                  </a:lnTo>
                  <a:cubicBezTo>
                    <a:pt x="58064" y="220774"/>
                    <a:pt x="53758" y="243800"/>
                    <a:pt x="40595" y="243800"/>
                  </a:cubicBezTo>
                  <a:cubicBezTo>
                    <a:pt x="39578" y="243800"/>
                    <a:pt x="33247" y="243800"/>
                    <a:pt x="28440" y="239252"/>
                  </a:cubicBezTo>
                  <a:cubicBezTo>
                    <a:pt x="40086" y="238489"/>
                    <a:pt x="42366" y="229373"/>
                    <a:pt x="42366" y="225579"/>
                  </a:cubicBezTo>
                  <a:cubicBezTo>
                    <a:pt x="42366" y="219759"/>
                    <a:pt x="37807" y="216725"/>
                    <a:pt x="33000" y="216725"/>
                  </a:cubicBezTo>
                  <a:cubicBezTo>
                    <a:pt x="26414" y="216725"/>
                    <a:pt x="19066" y="222291"/>
                    <a:pt x="19066" y="231907"/>
                  </a:cubicBezTo>
                  <a:cubicBezTo>
                    <a:pt x="19066" y="243301"/>
                    <a:pt x="30212" y="249375"/>
                    <a:pt x="40595" y="249375"/>
                  </a:cubicBezTo>
                  <a:cubicBezTo>
                    <a:pt x="54522" y="249375"/>
                    <a:pt x="64650" y="234440"/>
                    <a:pt x="69210" y="224825"/>
                  </a:cubicBezTo>
                  <a:cubicBezTo>
                    <a:pt x="77313" y="208874"/>
                    <a:pt x="83136" y="178250"/>
                    <a:pt x="83390" y="176479"/>
                  </a:cubicBezTo>
                  <a:lnTo>
                    <a:pt x="98579" y="962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90" name="Forme libre : forme 189">
              <a:extLst>
                <a:ext uri="{FF2B5EF4-FFF2-40B4-BE49-F238E27FC236}">
                  <a16:creationId xmlns:a16="http://schemas.microsoft.com/office/drawing/2014/main" id="{ADC66043-21C8-4598-AA7F-050F35118254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8847558" y="-13264960"/>
              <a:ext cx="127107" cy="101630"/>
            </a:xfrm>
            <a:custGeom>
              <a:avLst/>
              <a:gdLst>
                <a:gd name="connsiteX0" fmla="*/ 83072 w 127106"/>
                <a:gd name="connsiteY0" fmla="*/ 29514 h 101630"/>
                <a:gd name="connsiteX1" fmla="*/ 64809 w 127106"/>
                <a:gd name="connsiteY1" fmla="*/ 19056 h 101630"/>
                <a:gd name="connsiteX2" fmla="*/ 19066 w 127106"/>
                <a:gd name="connsiteY2" fmla="*/ 69562 h 101630"/>
                <a:gd name="connsiteX3" fmla="*/ 45838 w 127106"/>
                <a:gd name="connsiteY3" fmla="*/ 98978 h 101630"/>
                <a:gd name="connsiteX4" fmla="*/ 71013 w 127106"/>
                <a:gd name="connsiteY4" fmla="*/ 86577 h 101630"/>
                <a:gd name="connsiteX5" fmla="*/ 89277 w 127106"/>
                <a:gd name="connsiteY5" fmla="*/ 98978 h 101630"/>
                <a:gd name="connsiteX6" fmla="*/ 103290 w 127106"/>
                <a:gd name="connsiteY6" fmla="*/ 89585 h 101630"/>
                <a:gd name="connsiteX7" fmla="*/ 109495 w 127106"/>
                <a:gd name="connsiteY7" fmla="*/ 71865 h 101630"/>
                <a:gd name="connsiteX8" fmla="*/ 106658 w 127106"/>
                <a:gd name="connsiteY8" fmla="*/ 69562 h 101630"/>
                <a:gd name="connsiteX9" fmla="*/ 102758 w 127106"/>
                <a:gd name="connsiteY9" fmla="*/ 75056 h 101630"/>
                <a:gd name="connsiteX10" fmla="*/ 89809 w 127106"/>
                <a:gd name="connsiteY10" fmla="*/ 94016 h 101630"/>
                <a:gd name="connsiteX11" fmla="*/ 83962 w 127106"/>
                <a:gd name="connsiteY11" fmla="*/ 85338 h 101630"/>
                <a:gd name="connsiteX12" fmla="*/ 86616 w 127106"/>
                <a:gd name="connsiteY12" fmla="*/ 71331 h 101630"/>
                <a:gd name="connsiteX13" fmla="*/ 90515 w 127106"/>
                <a:gd name="connsiteY13" fmla="*/ 55380 h 101630"/>
                <a:gd name="connsiteX14" fmla="*/ 94067 w 127106"/>
                <a:gd name="connsiteY14" fmla="*/ 41915 h 101630"/>
                <a:gd name="connsiteX15" fmla="*/ 97260 w 127106"/>
                <a:gd name="connsiteY15" fmla="*/ 28092 h 101630"/>
                <a:gd name="connsiteX16" fmla="*/ 91231 w 127106"/>
                <a:gd name="connsiteY16" fmla="*/ 22422 h 101630"/>
                <a:gd name="connsiteX17" fmla="*/ 83072 w 127106"/>
                <a:gd name="connsiteY17" fmla="*/ 29514 h 101630"/>
                <a:gd name="connsiteX18" fmla="*/ 71728 w 127106"/>
                <a:gd name="connsiteY18" fmla="*/ 75056 h 101630"/>
                <a:gd name="connsiteX19" fmla="*/ 62679 w 127106"/>
                <a:gd name="connsiteY19" fmla="*/ 86926 h 101630"/>
                <a:gd name="connsiteX20" fmla="*/ 46370 w 127106"/>
                <a:gd name="connsiteY20" fmla="*/ 94016 h 101630"/>
                <a:gd name="connsiteX21" fmla="*/ 33421 w 127106"/>
                <a:gd name="connsiteY21" fmla="*/ 76827 h 101630"/>
                <a:gd name="connsiteX22" fmla="*/ 42644 w 127106"/>
                <a:gd name="connsiteY22" fmla="*/ 40851 h 101630"/>
                <a:gd name="connsiteX23" fmla="*/ 64809 w 127106"/>
                <a:gd name="connsiteY23" fmla="*/ 24018 h 101630"/>
                <a:gd name="connsiteX24" fmla="*/ 80594 w 127106"/>
                <a:gd name="connsiteY24" fmla="*/ 39437 h 101630"/>
                <a:gd name="connsiteX25" fmla="*/ 80062 w 127106"/>
                <a:gd name="connsiteY25" fmla="*/ 41915 h 101630"/>
                <a:gd name="connsiteX26" fmla="*/ 71728 w 127106"/>
                <a:gd name="connsiteY26" fmla="*/ 7505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83072" y="29514"/>
                  </a:moveTo>
                  <a:cubicBezTo>
                    <a:pt x="79346" y="23661"/>
                    <a:pt x="73317" y="19056"/>
                    <a:pt x="64809" y="19056"/>
                  </a:cubicBezTo>
                  <a:cubicBezTo>
                    <a:pt x="42112" y="19056"/>
                    <a:pt x="19066" y="44043"/>
                    <a:pt x="19066" y="69562"/>
                  </a:cubicBezTo>
                  <a:cubicBezTo>
                    <a:pt x="19066" y="86752"/>
                    <a:pt x="30585" y="98978"/>
                    <a:pt x="45838" y="98978"/>
                  </a:cubicBezTo>
                  <a:cubicBezTo>
                    <a:pt x="55411" y="98978"/>
                    <a:pt x="63919" y="93484"/>
                    <a:pt x="71013" y="86577"/>
                  </a:cubicBezTo>
                  <a:cubicBezTo>
                    <a:pt x="74381" y="97209"/>
                    <a:pt x="84669" y="98978"/>
                    <a:pt x="89277" y="98978"/>
                  </a:cubicBezTo>
                  <a:cubicBezTo>
                    <a:pt x="95664" y="98978"/>
                    <a:pt x="100097" y="95080"/>
                    <a:pt x="103290" y="89585"/>
                  </a:cubicBezTo>
                  <a:cubicBezTo>
                    <a:pt x="107191" y="82678"/>
                    <a:pt x="109495" y="72578"/>
                    <a:pt x="109495" y="71865"/>
                  </a:cubicBezTo>
                  <a:cubicBezTo>
                    <a:pt x="109495" y="69562"/>
                    <a:pt x="107191" y="69562"/>
                    <a:pt x="106658" y="69562"/>
                  </a:cubicBezTo>
                  <a:cubicBezTo>
                    <a:pt x="104172" y="69562"/>
                    <a:pt x="103997" y="70268"/>
                    <a:pt x="102758" y="75056"/>
                  </a:cubicBezTo>
                  <a:cubicBezTo>
                    <a:pt x="100629" y="83559"/>
                    <a:pt x="97260" y="94016"/>
                    <a:pt x="89809" y="94016"/>
                  </a:cubicBezTo>
                  <a:cubicBezTo>
                    <a:pt x="85201" y="94016"/>
                    <a:pt x="83962" y="90117"/>
                    <a:pt x="83962" y="85338"/>
                  </a:cubicBezTo>
                  <a:cubicBezTo>
                    <a:pt x="83962" y="82322"/>
                    <a:pt x="85376" y="75945"/>
                    <a:pt x="86616" y="71331"/>
                  </a:cubicBezTo>
                  <a:cubicBezTo>
                    <a:pt x="87862" y="66552"/>
                    <a:pt x="89634" y="59287"/>
                    <a:pt x="90515" y="55380"/>
                  </a:cubicBezTo>
                  <a:lnTo>
                    <a:pt x="94067" y="41915"/>
                  </a:lnTo>
                  <a:cubicBezTo>
                    <a:pt x="95131" y="37310"/>
                    <a:pt x="97260" y="28980"/>
                    <a:pt x="97260" y="28092"/>
                  </a:cubicBezTo>
                  <a:cubicBezTo>
                    <a:pt x="97260" y="24193"/>
                    <a:pt x="94067" y="22422"/>
                    <a:pt x="91231" y="22422"/>
                  </a:cubicBezTo>
                  <a:cubicBezTo>
                    <a:pt x="88212" y="22422"/>
                    <a:pt x="84137" y="24550"/>
                    <a:pt x="83072" y="29514"/>
                  </a:cubicBezTo>
                  <a:close/>
                  <a:moveTo>
                    <a:pt x="71728" y="75056"/>
                  </a:moveTo>
                  <a:cubicBezTo>
                    <a:pt x="70481" y="80019"/>
                    <a:pt x="66580" y="83559"/>
                    <a:pt x="62679" y="86926"/>
                  </a:cubicBezTo>
                  <a:cubicBezTo>
                    <a:pt x="61082" y="88348"/>
                    <a:pt x="53996" y="94016"/>
                    <a:pt x="46370" y="94016"/>
                  </a:cubicBezTo>
                  <a:cubicBezTo>
                    <a:pt x="39809" y="94016"/>
                    <a:pt x="33421" y="89412"/>
                    <a:pt x="33421" y="76827"/>
                  </a:cubicBezTo>
                  <a:cubicBezTo>
                    <a:pt x="33421" y="67434"/>
                    <a:pt x="38569" y="47941"/>
                    <a:pt x="42644" y="40851"/>
                  </a:cubicBezTo>
                  <a:cubicBezTo>
                    <a:pt x="50803" y="26679"/>
                    <a:pt x="59844" y="24018"/>
                    <a:pt x="64809" y="24018"/>
                  </a:cubicBezTo>
                  <a:cubicBezTo>
                    <a:pt x="77218" y="24018"/>
                    <a:pt x="80594" y="37485"/>
                    <a:pt x="80594" y="39437"/>
                  </a:cubicBezTo>
                  <a:cubicBezTo>
                    <a:pt x="80594" y="40144"/>
                    <a:pt x="80236" y="41383"/>
                    <a:pt x="80062" y="41915"/>
                  </a:cubicBezTo>
                  <a:lnTo>
                    <a:pt x="71728" y="75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91" name="Forme libre : forme 190">
              <a:extLst>
                <a:ext uri="{FF2B5EF4-FFF2-40B4-BE49-F238E27FC236}">
                  <a16:creationId xmlns:a16="http://schemas.microsoft.com/office/drawing/2014/main" id="{97DF64D6-4FE9-43A9-919D-88E0004EAF89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9127962" y="-13354097"/>
              <a:ext cx="254214" cy="152445"/>
            </a:xfrm>
            <a:custGeom>
              <a:avLst/>
              <a:gdLst>
                <a:gd name="connsiteX0" fmla="*/ 216335 w 254213"/>
                <a:gd name="connsiteY0" fmla="*/ 90181 h 152445"/>
                <a:gd name="connsiteX1" fmla="*/ 193544 w 254213"/>
                <a:gd name="connsiteY1" fmla="*/ 114477 h 152445"/>
                <a:gd name="connsiteX2" fmla="*/ 180118 w 254213"/>
                <a:gd name="connsiteY2" fmla="*/ 148134 h 152445"/>
                <a:gd name="connsiteX3" fmla="*/ 185186 w 254213"/>
                <a:gd name="connsiteY3" fmla="*/ 151175 h 152445"/>
                <a:gd name="connsiteX4" fmla="*/ 190755 w 254213"/>
                <a:gd name="connsiteY4" fmla="*/ 146109 h 152445"/>
                <a:gd name="connsiteX5" fmla="*/ 240136 w 254213"/>
                <a:gd name="connsiteY5" fmla="*/ 88402 h 152445"/>
                <a:gd name="connsiteX6" fmla="*/ 243934 w 254213"/>
                <a:gd name="connsiteY6" fmla="*/ 85115 h 152445"/>
                <a:gd name="connsiteX7" fmla="*/ 241908 w 254213"/>
                <a:gd name="connsiteY7" fmla="*/ 82328 h 152445"/>
                <a:gd name="connsiteX8" fmla="*/ 190501 w 254213"/>
                <a:gd name="connsiteY8" fmla="*/ 22858 h 152445"/>
                <a:gd name="connsiteX9" fmla="*/ 185186 w 254213"/>
                <a:gd name="connsiteY9" fmla="*/ 19056 h 152445"/>
                <a:gd name="connsiteX10" fmla="*/ 180118 w 254213"/>
                <a:gd name="connsiteY10" fmla="*/ 22097 h 152445"/>
                <a:gd name="connsiteX11" fmla="*/ 193035 w 254213"/>
                <a:gd name="connsiteY11" fmla="*/ 55508 h 152445"/>
                <a:gd name="connsiteX12" fmla="*/ 216335 w 254213"/>
                <a:gd name="connsiteY12" fmla="*/ 80058 h 152445"/>
                <a:gd name="connsiteX13" fmla="*/ 28186 w 254213"/>
                <a:gd name="connsiteY13" fmla="*/ 80058 h 152445"/>
                <a:gd name="connsiteX14" fmla="*/ 19066 w 254213"/>
                <a:gd name="connsiteY14" fmla="*/ 85115 h 152445"/>
                <a:gd name="connsiteX15" fmla="*/ 28186 w 254213"/>
                <a:gd name="connsiteY15" fmla="*/ 90181 h 152445"/>
                <a:gd name="connsiteX16" fmla="*/ 216335 w 254213"/>
                <a:gd name="connsiteY16" fmla="*/ 9018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213" h="152445">
                  <a:moveTo>
                    <a:pt x="216335" y="90181"/>
                  </a:moveTo>
                  <a:cubicBezTo>
                    <a:pt x="202401" y="100804"/>
                    <a:pt x="195569" y="111181"/>
                    <a:pt x="193544" y="114477"/>
                  </a:cubicBezTo>
                  <a:cubicBezTo>
                    <a:pt x="182143" y="131936"/>
                    <a:pt x="180118" y="147880"/>
                    <a:pt x="180118" y="148134"/>
                  </a:cubicBezTo>
                  <a:cubicBezTo>
                    <a:pt x="180118" y="151175"/>
                    <a:pt x="183161" y="151175"/>
                    <a:pt x="185186" y="151175"/>
                  </a:cubicBezTo>
                  <a:cubicBezTo>
                    <a:pt x="189492" y="151175"/>
                    <a:pt x="189746" y="150666"/>
                    <a:pt x="190755" y="146109"/>
                  </a:cubicBezTo>
                  <a:cubicBezTo>
                    <a:pt x="196578" y="121304"/>
                    <a:pt x="211521" y="100050"/>
                    <a:pt x="240136" y="88402"/>
                  </a:cubicBezTo>
                  <a:cubicBezTo>
                    <a:pt x="243171" y="87394"/>
                    <a:pt x="243934" y="86886"/>
                    <a:pt x="243934" y="85115"/>
                  </a:cubicBezTo>
                  <a:cubicBezTo>
                    <a:pt x="243934" y="83344"/>
                    <a:pt x="242416" y="82582"/>
                    <a:pt x="241908" y="82328"/>
                  </a:cubicBezTo>
                  <a:cubicBezTo>
                    <a:pt x="230762" y="78025"/>
                    <a:pt x="200121" y="65377"/>
                    <a:pt x="190501" y="22858"/>
                  </a:cubicBezTo>
                  <a:cubicBezTo>
                    <a:pt x="189746" y="19817"/>
                    <a:pt x="189492" y="19056"/>
                    <a:pt x="185186" y="19056"/>
                  </a:cubicBezTo>
                  <a:cubicBezTo>
                    <a:pt x="183161" y="19056"/>
                    <a:pt x="180118" y="19056"/>
                    <a:pt x="180118" y="22097"/>
                  </a:cubicBezTo>
                  <a:cubicBezTo>
                    <a:pt x="180118" y="22604"/>
                    <a:pt x="182398" y="38547"/>
                    <a:pt x="193035" y="55508"/>
                  </a:cubicBezTo>
                  <a:cubicBezTo>
                    <a:pt x="198095" y="63097"/>
                    <a:pt x="205444" y="71950"/>
                    <a:pt x="216335" y="80058"/>
                  </a:cubicBezTo>
                  <a:lnTo>
                    <a:pt x="28186" y="80058"/>
                  </a:lnTo>
                  <a:cubicBezTo>
                    <a:pt x="23625" y="80058"/>
                    <a:pt x="19066" y="80058"/>
                    <a:pt x="19066" y="85115"/>
                  </a:cubicBezTo>
                  <a:cubicBezTo>
                    <a:pt x="19066" y="90181"/>
                    <a:pt x="23625" y="90181"/>
                    <a:pt x="28186" y="90181"/>
                  </a:cubicBezTo>
                  <a:lnTo>
                    <a:pt x="216335" y="901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C40BAE41-6BC6-4C07-A6AC-7A7B4A6E2CAD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9531694" y="-13396870"/>
              <a:ext cx="203371" cy="203260"/>
            </a:xfrm>
            <a:custGeom>
              <a:avLst/>
              <a:gdLst>
                <a:gd name="connsiteX0" fmla="*/ 188730 w 203370"/>
                <a:gd name="connsiteY0" fmla="*/ 132191 h 203260"/>
                <a:gd name="connsiteX1" fmla="*/ 190001 w 203370"/>
                <a:gd name="connsiteY1" fmla="*/ 128650 h 203260"/>
                <a:gd name="connsiteX2" fmla="*/ 186959 w 203370"/>
                <a:gd name="connsiteY2" fmla="*/ 125864 h 203260"/>
                <a:gd name="connsiteX3" fmla="*/ 183669 w 203370"/>
                <a:gd name="connsiteY3" fmla="*/ 128905 h 203260"/>
                <a:gd name="connsiteX4" fmla="*/ 114531 w 203370"/>
                <a:gd name="connsiteY4" fmla="*/ 183316 h 203260"/>
                <a:gd name="connsiteX5" fmla="*/ 77567 w 203370"/>
                <a:gd name="connsiteY5" fmla="*/ 183316 h 203260"/>
                <a:gd name="connsiteX6" fmla="*/ 71991 w 203370"/>
                <a:gd name="connsiteY6" fmla="*/ 183062 h 203260"/>
                <a:gd name="connsiteX7" fmla="*/ 68702 w 203370"/>
                <a:gd name="connsiteY7" fmla="*/ 180529 h 203260"/>
                <a:gd name="connsiteX8" fmla="*/ 69965 w 203370"/>
                <a:gd name="connsiteY8" fmla="*/ 174709 h 203260"/>
                <a:gd name="connsiteX9" fmla="*/ 87188 w 203370"/>
                <a:gd name="connsiteY9" fmla="*/ 105617 h 203260"/>
                <a:gd name="connsiteX10" fmla="*/ 112260 w 203370"/>
                <a:gd name="connsiteY10" fmla="*/ 105617 h 203260"/>
                <a:gd name="connsiteX11" fmla="*/ 133780 w 203370"/>
                <a:gd name="connsiteY11" fmla="*/ 117257 h 203260"/>
                <a:gd name="connsiteX12" fmla="*/ 132008 w 203370"/>
                <a:gd name="connsiteY12" fmla="*/ 129658 h 203260"/>
                <a:gd name="connsiteX13" fmla="*/ 131246 w 203370"/>
                <a:gd name="connsiteY13" fmla="*/ 132445 h 203260"/>
                <a:gd name="connsiteX14" fmla="*/ 134543 w 203370"/>
                <a:gd name="connsiteY14" fmla="*/ 135224 h 203260"/>
                <a:gd name="connsiteX15" fmla="*/ 138340 w 203370"/>
                <a:gd name="connsiteY15" fmla="*/ 130167 h 203260"/>
                <a:gd name="connsiteX16" fmla="*/ 152775 w 203370"/>
                <a:gd name="connsiteY16" fmla="*/ 70944 h 203260"/>
                <a:gd name="connsiteX17" fmla="*/ 149732 w 203370"/>
                <a:gd name="connsiteY17" fmla="*/ 68156 h 203260"/>
                <a:gd name="connsiteX18" fmla="*/ 146189 w 203370"/>
                <a:gd name="connsiteY18" fmla="*/ 72713 h 203260"/>
                <a:gd name="connsiteX19" fmla="*/ 113014 w 203370"/>
                <a:gd name="connsiteY19" fmla="*/ 97772 h 203260"/>
                <a:gd name="connsiteX20" fmla="*/ 89214 w 203370"/>
                <a:gd name="connsiteY20" fmla="*/ 97772 h 203260"/>
                <a:gd name="connsiteX21" fmla="*/ 104403 w 203370"/>
                <a:gd name="connsiteY21" fmla="*/ 36778 h 203260"/>
                <a:gd name="connsiteX22" fmla="*/ 118083 w 203370"/>
                <a:gd name="connsiteY22" fmla="*/ 26909 h 203260"/>
                <a:gd name="connsiteX23" fmla="*/ 153784 w 203370"/>
                <a:gd name="connsiteY23" fmla="*/ 26909 h 203260"/>
                <a:gd name="connsiteX24" fmla="*/ 192273 w 203370"/>
                <a:gd name="connsiteY24" fmla="*/ 55001 h 203260"/>
                <a:gd name="connsiteX25" fmla="*/ 191265 w 203370"/>
                <a:gd name="connsiteY25" fmla="*/ 68410 h 203260"/>
                <a:gd name="connsiteX26" fmla="*/ 191010 w 203370"/>
                <a:gd name="connsiteY26" fmla="*/ 72968 h 203260"/>
                <a:gd name="connsiteX27" fmla="*/ 194053 w 203370"/>
                <a:gd name="connsiteY27" fmla="*/ 76001 h 203260"/>
                <a:gd name="connsiteX28" fmla="*/ 197596 w 203370"/>
                <a:gd name="connsiteY28" fmla="*/ 69681 h 203260"/>
                <a:gd name="connsiteX29" fmla="*/ 202656 w 203370"/>
                <a:gd name="connsiteY29" fmla="*/ 25893 h 203260"/>
                <a:gd name="connsiteX30" fmla="*/ 195825 w 203370"/>
                <a:gd name="connsiteY30" fmla="*/ 19056 h 203260"/>
                <a:gd name="connsiteX31" fmla="*/ 67939 w 203370"/>
                <a:gd name="connsiteY31" fmla="*/ 19056 h 203260"/>
                <a:gd name="connsiteX32" fmla="*/ 60345 w 203370"/>
                <a:gd name="connsiteY32" fmla="*/ 24122 h 203260"/>
                <a:gd name="connsiteX33" fmla="*/ 67439 w 203370"/>
                <a:gd name="connsiteY33" fmla="*/ 26909 h 203260"/>
                <a:gd name="connsiteX34" fmla="*/ 83899 w 203370"/>
                <a:gd name="connsiteY34" fmla="*/ 31459 h 203260"/>
                <a:gd name="connsiteX35" fmla="*/ 82628 w 203370"/>
                <a:gd name="connsiteY35" fmla="*/ 37533 h 203260"/>
                <a:gd name="connsiteX36" fmla="*/ 49207 w 203370"/>
                <a:gd name="connsiteY36" fmla="*/ 171422 h 203260"/>
                <a:gd name="connsiteX37" fmla="*/ 26161 w 203370"/>
                <a:gd name="connsiteY37" fmla="*/ 183316 h 203260"/>
                <a:gd name="connsiteX38" fmla="*/ 19066 w 203370"/>
                <a:gd name="connsiteY38" fmla="*/ 188120 h 203260"/>
                <a:gd name="connsiteX39" fmla="*/ 26161 w 203370"/>
                <a:gd name="connsiteY39" fmla="*/ 191160 h 203260"/>
                <a:gd name="connsiteX40" fmla="*/ 157581 w 203370"/>
                <a:gd name="connsiteY40" fmla="*/ 191160 h 203260"/>
                <a:gd name="connsiteX41" fmla="*/ 165437 w 203370"/>
                <a:gd name="connsiteY41" fmla="*/ 186856 h 203260"/>
                <a:gd name="connsiteX42" fmla="*/ 188730 w 203370"/>
                <a:gd name="connsiteY42" fmla="*/ 13219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370" h="203260">
                  <a:moveTo>
                    <a:pt x="188730" y="132191"/>
                  </a:moveTo>
                  <a:cubicBezTo>
                    <a:pt x="189238" y="130928"/>
                    <a:pt x="190001" y="129150"/>
                    <a:pt x="190001" y="128650"/>
                  </a:cubicBezTo>
                  <a:cubicBezTo>
                    <a:pt x="190001" y="128396"/>
                    <a:pt x="190001" y="125864"/>
                    <a:pt x="186959" y="125864"/>
                  </a:cubicBezTo>
                  <a:cubicBezTo>
                    <a:pt x="184679" y="125864"/>
                    <a:pt x="184170" y="127380"/>
                    <a:pt x="183669" y="128905"/>
                  </a:cubicBezTo>
                  <a:cubicBezTo>
                    <a:pt x="167209" y="166357"/>
                    <a:pt x="157835" y="183316"/>
                    <a:pt x="114531" y="183316"/>
                  </a:cubicBezTo>
                  <a:lnTo>
                    <a:pt x="77567" y="183316"/>
                  </a:lnTo>
                  <a:cubicBezTo>
                    <a:pt x="74016" y="183316"/>
                    <a:pt x="73516" y="183316"/>
                    <a:pt x="71991" y="183062"/>
                  </a:cubicBezTo>
                  <a:cubicBezTo>
                    <a:pt x="69464" y="182807"/>
                    <a:pt x="68702" y="182553"/>
                    <a:pt x="68702" y="180529"/>
                  </a:cubicBezTo>
                  <a:cubicBezTo>
                    <a:pt x="68702" y="179774"/>
                    <a:pt x="68702" y="179267"/>
                    <a:pt x="69965" y="174709"/>
                  </a:cubicBezTo>
                  <a:lnTo>
                    <a:pt x="87188" y="105617"/>
                  </a:lnTo>
                  <a:lnTo>
                    <a:pt x="112260" y="105617"/>
                  </a:lnTo>
                  <a:cubicBezTo>
                    <a:pt x="133780" y="105617"/>
                    <a:pt x="133780" y="110928"/>
                    <a:pt x="133780" y="117257"/>
                  </a:cubicBezTo>
                  <a:cubicBezTo>
                    <a:pt x="133780" y="119026"/>
                    <a:pt x="133780" y="122067"/>
                    <a:pt x="132008" y="129658"/>
                  </a:cubicBezTo>
                  <a:cubicBezTo>
                    <a:pt x="131500" y="130928"/>
                    <a:pt x="131246" y="131684"/>
                    <a:pt x="131246" y="132445"/>
                  </a:cubicBezTo>
                  <a:cubicBezTo>
                    <a:pt x="131246" y="133707"/>
                    <a:pt x="132263" y="135224"/>
                    <a:pt x="134543" y="135224"/>
                  </a:cubicBezTo>
                  <a:cubicBezTo>
                    <a:pt x="136568" y="135224"/>
                    <a:pt x="137323" y="133962"/>
                    <a:pt x="138340" y="130167"/>
                  </a:cubicBezTo>
                  <a:lnTo>
                    <a:pt x="152775" y="70944"/>
                  </a:lnTo>
                  <a:cubicBezTo>
                    <a:pt x="152775" y="69427"/>
                    <a:pt x="151504" y="68156"/>
                    <a:pt x="149732" y="68156"/>
                  </a:cubicBezTo>
                  <a:cubicBezTo>
                    <a:pt x="147452" y="68156"/>
                    <a:pt x="146952" y="69681"/>
                    <a:pt x="146189" y="72713"/>
                  </a:cubicBezTo>
                  <a:cubicBezTo>
                    <a:pt x="140874" y="91952"/>
                    <a:pt x="136315" y="97772"/>
                    <a:pt x="113014" y="97772"/>
                  </a:cubicBezTo>
                  <a:lnTo>
                    <a:pt x="89214" y="97772"/>
                  </a:lnTo>
                  <a:lnTo>
                    <a:pt x="104403" y="36778"/>
                  </a:lnTo>
                  <a:cubicBezTo>
                    <a:pt x="106682" y="27917"/>
                    <a:pt x="106937" y="26909"/>
                    <a:pt x="118083" y="26909"/>
                  </a:cubicBezTo>
                  <a:lnTo>
                    <a:pt x="153784" y="26909"/>
                  </a:lnTo>
                  <a:cubicBezTo>
                    <a:pt x="184679" y="26909"/>
                    <a:pt x="192273" y="34245"/>
                    <a:pt x="192273" y="55001"/>
                  </a:cubicBezTo>
                  <a:cubicBezTo>
                    <a:pt x="192273" y="61073"/>
                    <a:pt x="192273" y="61582"/>
                    <a:pt x="191265" y="68410"/>
                  </a:cubicBezTo>
                  <a:cubicBezTo>
                    <a:pt x="191265" y="69927"/>
                    <a:pt x="191010" y="71705"/>
                    <a:pt x="191010" y="72968"/>
                  </a:cubicBezTo>
                  <a:cubicBezTo>
                    <a:pt x="191010" y="74230"/>
                    <a:pt x="191773" y="76001"/>
                    <a:pt x="194053" y="76001"/>
                  </a:cubicBezTo>
                  <a:cubicBezTo>
                    <a:pt x="196833" y="76001"/>
                    <a:pt x="197088" y="74484"/>
                    <a:pt x="197596" y="69681"/>
                  </a:cubicBezTo>
                  <a:lnTo>
                    <a:pt x="202656" y="25893"/>
                  </a:lnTo>
                  <a:cubicBezTo>
                    <a:pt x="203419" y="19056"/>
                    <a:pt x="202156" y="19056"/>
                    <a:pt x="195825" y="19056"/>
                  </a:cubicBezTo>
                  <a:lnTo>
                    <a:pt x="67939" y="19056"/>
                  </a:lnTo>
                  <a:cubicBezTo>
                    <a:pt x="62878" y="19056"/>
                    <a:pt x="60345" y="19056"/>
                    <a:pt x="60345" y="24122"/>
                  </a:cubicBezTo>
                  <a:cubicBezTo>
                    <a:pt x="60345" y="26909"/>
                    <a:pt x="62624" y="26909"/>
                    <a:pt x="67439" y="26909"/>
                  </a:cubicBezTo>
                  <a:cubicBezTo>
                    <a:pt x="76805" y="26909"/>
                    <a:pt x="83899" y="26909"/>
                    <a:pt x="83899" y="31459"/>
                  </a:cubicBezTo>
                  <a:cubicBezTo>
                    <a:pt x="83899" y="32474"/>
                    <a:pt x="83899" y="32983"/>
                    <a:pt x="82628" y="37533"/>
                  </a:cubicBezTo>
                  <a:lnTo>
                    <a:pt x="49207" y="171422"/>
                  </a:lnTo>
                  <a:cubicBezTo>
                    <a:pt x="46673" y="181291"/>
                    <a:pt x="46164" y="183316"/>
                    <a:pt x="26161" y="183316"/>
                  </a:cubicBezTo>
                  <a:cubicBezTo>
                    <a:pt x="21855" y="183316"/>
                    <a:pt x="19066" y="183316"/>
                    <a:pt x="19066" y="188120"/>
                  </a:cubicBezTo>
                  <a:cubicBezTo>
                    <a:pt x="19066" y="191160"/>
                    <a:pt x="21346" y="191160"/>
                    <a:pt x="26161" y="191160"/>
                  </a:cubicBezTo>
                  <a:lnTo>
                    <a:pt x="157581" y="191160"/>
                  </a:lnTo>
                  <a:cubicBezTo>
                    <a:pt x="163412" y="191160"/>
                    <a:pt x="163659" y="190907"/>
                    <a:pt x="165437" y="186856"/>
                  </a:cubicBezTo>
                  <a:lnTo>
                    <a:pt x="188730" y="1321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C19B8F50-E0B2-471F-9FA9-ABBBF1FE8F4B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9717355" y="-13264960"/>
              <a:ext cx="305056" cy="101630"/>
            </a:xfrm>
            <a:custGeom>
              <a:avLst/>
              <a:gdLst>
                <a:gd name="connsiteX0" fmla="*/ 32365 w 305056"/>
                <a:gd name="connsiteY0" fmla="*/ 86045 h 101630"/>
                <a:gd name="connsiteX1" fmla="*/ 30593 w 305056"/>
                <a:gd name="connsiteY1" fmla="*/ 93310 h 101630"/>
                <a:gd name="connsiteX2" fmla="*/ 36622 w 305056"/>
                <a:gd name="connsiteY2" fmla="*/ 98978 h 101630"/>
                <a:gd name="connsiteX3" fmla="*/ 43534 w 305056"/>
                <a:gd name="connsiteY3" fmla="*/ 95080 h 101630"/>
                <a:gd name="connsiteX4" fmla="*/ 46727 w 305056"/>
                <a:gd name="connsiteY4" fmla="*/ 84091 h 101630"/>
                <a:gd name="connsiteX5" fmla="*/ 50628 w 305056"/>
                <a:gd name="connsiteY5" fmla="*/ 68148 h 101630"/>
                <a:gd name="connsiteX6" fmla="*/ 53639 w 305056"/>
                <a:gd name="connsiteY6" fmla="*/ 56271 h 101630"/>
                <a:gd name="connsiteX7" fmla="*/ 61090 w 305056"/>
                <a:gd name="connsiteY7" fmla="*/ 40320 h 101630"/>
                <a:gd name="connsiteX8" fmla="*/ 87688 w 305056"/>
                <a:gd name="connsiteY8" fmla="*/ 24018 h 101630"/>
                <a:gd name="connsiteX9" fmla="*/ 98150 w 305056"/>
                <a:gd name="connsiteY9" fmla="*/ 36421 h 101630"/>
                <a:gd name="connsiteX10" fmla="*/ 87688 w 305056"/>
                <a:gd name="connsiteY10" fmla="*/ 74166 h 101630"/>
                <a:gd name="connsiteX11" fmla="*/ 85026 w 305056"/>
                <a:gd name="connsiteY11" fmla="*/ 83742 h 101630"/>
                <a:gd name="connsiteX12" fmla="*/ 101869 w 305056"/>
                <a:gd name="connsiteY12" fmla="*/ 98978 h 101630"/>
                <a:gd name="connsiteX13" fmla="*/ 127409 w 305056"/>
                <a:gd name="connsiteY13" fmla="*/ 71865 h 101630"/>
                <a:gd name="connsiteX14" fmla="*/ 124565 w 305056"/>
                <a:gd name="connsiteY14" fmla="*/ 69562 h 101630"/>
                <a:gd name="connsiteX15" fmla="*/ 121196 w 305056"/>
                <a:gd name="connsiteY15" fmla="*/ 72578 h 101630"/>
                <a:gd name="connsiteX16" fmla="*/ 102400 w 305056"/>
                <a:gd name="connsiteY16" fmla="*/ 94016 h 101630"/>
                <a:gd name="connsiteX17" fmla="*/ 97968 w 305056"/>
                <a:gd name="connsiteY17" fmla="*/ 87816 h 101630"/>
                <a:gd name="connsiteX18" fmla="*/ 102051 w 305056"/>
                <a:gd name="connsiteY18" fmla="*/ 73461 h 101630"/>
                <a:gd name="connsiteX19" fmla="*/ 111449 w 305056"/>
                <a:gd name="connsiteY19" fmla="*/ 39256 h 101630"/>
                <a:gd name="connsiteX20" fmla="*/ 88395 w 305056"/>
                <a:gd name="connsiteY20" fmla="*/ 19056 h 101630"/>
                <a:gd name="connsiteX21" fmla="*/ 58429 w 305056"/>
                <a:gd name="connsiteY21" fmla="*/ 35182 h 101630"/>
                <a:gd name="connsiteX22" fmla="*/ 39459 w 305056"/>
                <a:gd name="connsiteY22" fmla="*/ 19056 h 101630"/>
                <a:gd name="connsiteX23" fmla="*/ 25453 w 305056"/>
                <a:gd name="connsiteY23" fmla="*/ 28624 h 101630"/>
                <a:gd name="connsiteX24" fmla="*/ 19066 w 305056"/>
                <a:gd name="connsiteY24" fmla="*/ 46171 h 101630"/>
                <a:gd name="connsiteX25" fmla="*/ 22077 w 305056"/>
                <a:gd name="connsiteY25" fmla="*/ 48473 h 101630"/>
                <a:gd name="connsiteX26" fmla="*/ 25985 w 305056"/>
                <a:gd name="connsiteY26" fmla="*/ 43154 h 101630"/>
                <a:gd name="connsiteX27" fmla="*/ 38926 w 305056"/>
                <a:gd name="connsiteY27" fmla="*/ 24018 h 101630"/>
                <a:gd name="connsiteX28" fmla="*/ 44774 w 305056"/>
                <a:gd name="connsiteY28" fmla="*/ 32705 h 101630"/>
                <a:gd name="connsiteX29" fmla="*/ 41937 w 305056"/>
                <a:gd name="connsiteY29" fmla="*/ 47410 h 101630"/>
                <a:gd name="connsiteX30" fmla="*/ 38037 w 305056"/>
                <a:gd name="connsiteY30" fmla="*/ 63361 h 101630"/>
                <a:gd name="connsiteX31" fmla="*/ 32365 w 305056"/>
                <a:gd name="connsiteY31" fmla="*/ 86045 h 101630"/>
                <a:gd name="connsiteX32" fmla="*/ 212884 w 305056"/>
                <a:gd name="connsiteY32" fmla="*/ 82854 h 101630"/>
                <a:gd name="connsiteX33" fmla="*/ 210397 w 305056"/>
                <a:gd name="connsiteY33" fmla="*/ 93310 h 101630"/>
                <a:gd name="connsiteX34" fmla="*/ 216427 w 305056"/>
                <a:gd name="connsiteY34" fmla="*/ 98978 h 101630"/>
                <a:gd name="connsiteX35" fmla="*/ 223346 w 305056"/>
                <a:gd name="connsiteY35" fmla="*/ 95080 h 101630"/>
                <a:gd name="connsiteX36" fmla="*/ 226540 w 305056"/>
                <a:gd name="connsiteY36" fmla="*/ 84091 h 101630"/>
                <a:gd name="connsiteX37" fmla="*/ 230441 w 305056"/>
                <a:gd name="connsiteY37" fmla="*/ 68148 h 101630"/>
                <a:gd name="connsiteX38" fmla="*/ 233452 w 305056"/>
                <a:gd name="connsiteY38" fmla="*/ 56271 h 101630"/>
                <a:gd name="connsiteX39" fmla="*/ 238949 w 305056"/>
                <a:gd name="connsiteY39" fmla="*/ 42804 h 101630"/>
                <a:gd name="connsiteX40" fmla="*/ 267318 w 305056"/>
                <a:gd name="connsiteY40" fmla="*/ 24018 h 101630"/>
                <a:gd name="connsiteX41" fmla="*/ 277779 w 305056"/>
                <a:gd name="connsiteY41" fmla="*/ 36421 h 101630"/>
                <a:gd name="connsiteX42" fmla="*/ 267318 w 305056"/>
                <a:gd name="connsiteY42" fmla="*/ 74166 h 101630"/>
                <a:gd name="connsiteX43" fmla="*/ 264656 w 305056"/>
                <a:gd name="connsiteY43" fmla="*/ 83742 h 101630"/>
                <a:gd name="connsiteX44" fmla="*/ 281506 w 305056"/>
                <a:gd name="connsiteY44" fmla="*/ 98978 h 101630"/>
                <a:gd name="connsiteX45" fmla="*/ 307039 w 305056"/>
                <a:gd name="connsiteY45" fmla="*/ 71865 h 101630"/>
                <a:gd name="connsiteX46" fmla="*/ 304202 w 305056"/>
                <a:gd name="connsiteY46" fmla="*/ 69562 h 101630"/>
                <a:gd name="connsiteX47" fmla="*/ 300834 w 305056"/>
                <a:gd name="connsiteY47" fmla="*/ 72578 h 101630"/>
                <a:gd name="connsiteX48" fmla="*/ 282038 w 305056"/>
                <a:gd name="connsiteY48" fmla="*/ 94016 h 101630"/>
                <a:gd name="connsiteX49" fmla="*/ 277604 w 305056"/>
                <a:gd name="connsiteY49" fmla="*/ 87816 h 101630"/>
                <a:gd name="connsiteX50" fmla="*/ 281682 w 305056"/>
                <a:gd name="connsiteY50" fmla="*/ 73461 h 101630"/>
                <a:gd name="connsiteX51" fmla="*/ 291077 w 305056"/>
                <a:gd name="connsiteY51" fmla="*/ 39256 h 101630"/>
                <a:gd name="connsiteX52" fmla="*/ 284516 w 305056"/>
                <a:gd name="connsiteY52" fmla="*/ 23844 h 101630"/>
                <a:gd name="connsiteX53" fmla="*/ 268025 w 305056"/>
                <a:gd name="connsiteY53" fmla="*/ 19056 h 101630"/>
                <a:gd name="connsiteX54" fmla="*/ 236645 w 305056"/>
                <a:gd name="connsiteY54" fmla="*/ 36953 h 101630"/>
                <a:gd name="connsiteX55" fmla="*/ 213591 w 305056"/>
                <a:gd name="connsiteY55" fmla="*/ 19056 h 101630"/>
                <a:gd name="connsiteX56" fmla="*/ 183625 w 305056"/>
                <a:gd name="connsiteY56" fmla="*/ 35182 h 101630"/>
                <a:gd name="connsiteX57" fmla="*/ 164655 w 305056"/>
                <a:gd name="connsiteY57" fmla="*/ 19056 h 101630"/>
                <a:gd name="connsiteX58" fmla="*/ 150649 w 305056"/>
                <a:gd name="connsiteY58" fmla="*/ 28624 h 101630"/>
                <a:gd name="connsiteX59" fmla="*/ 144262 w 305056"/>
                <a:gd name="connsiteY59" fmla="*/ 46171 h 101630"/>
                <a:gd name="connsiteX60" fmla="*/ 147273 w 305056"/>
                <a:gd name="connsiteY60" fmla="*/ 48473 h 101630"/>
                <a:gd name="connsiteX61" fmla="*/ 151181 w 305056"/>
                <a:gd name="connsiteY61" fmla="*/ 43154 h 101630"/>
                <a:gd name="connsiteX62" fmla="*/ 164122 w 305056"/>
                <a:gd name="connsiteY62" fmla="*/ 24018 h 101630"/>
                <a:gd name="connsiteX63" fmla="*/ 169970 w 305056"/>
                <a:gd name="connsiteY63" fmla="*/ 32705 h 101630"/>
                <a:gd name="connsiteX64" fmla="*/ 167133 w 305056"/>
                <a:gd name="connsiteY64" fmla="*/ 47410 h 101630"/>
                <a:gd name="connsiteX65" fmla="*/ 163233 w 305056"/>
                <a:gd name="connsiteY65" fmla="*/ 63361 h 101630"/>
                <a:gd name="connsiteX66" fmla="*/ 157561 w 305056"/>
                <a:gd name="connsiteY66" fmla="*/ 86045 h 101630"/>
                <a:gd name="connsiteX67" fmla="*/ 155789 w 305056"/>
                <a:gd name="connsiteY67" fmla="*/ 93310 h 101630"/>
                <a:gd name="connsiteX68" fmla="*/ 161819 w 305056"/>
                <a:gd name="connsiteY68" fmla="*/ 98978 h 101630"/>
                <a:gd name="connsiteX69" fmla="*/ 168730 w 305056"/>
                <a:gd name="connsiteY69" fmla="*/ 95080 h 101630"/>
                <a:gd name="connsiteX70" fmla="*/ 171924 w 305056"/>
                <a:gd name="connsiteY70" fmla="*/ 84091 h 101630"/>
                <a:gd name="connsiteX71" fmla="*/ 175825 w 305056"/>
                <a:gd name="connsiteY71" fmla="*/ 68148 h 101630"/>
                <a:gd name="connsiteX72" fmla="*/ 178835 w 305056"/>
                <a:gd name="connsiteY72" fmla="*/ 56271 h 101630"/>
                <a:gd name="connsiteX73" fmla="*/ 186287 w 305056"/>
                <a:gd name="connsiteY73" fmla="*/ 40320 h 101630"/>
                <a:gd name="connsiteX74" fmla="*/ 212884 w 305056"/>
                <a:gd name="connsiteY74" fmla="*/ 24018 h 101630"/>
                <a:gd name="connsiteX75" fmla="*/ 223346 w 305056"/>
                <a:gd name="connsiteY75" fmla="*/ 36421 h 101630"/>
                <a:gd name="connsiteX76" fmla="*/ 220328 w 305056"/>
                <a:gd name="connsiteY76" fmla="*/ 53079 h 101630"/>
                <a:gd name="connsiteX77" fmla="*/ 212884 w 305056"/>
                <a:gd name="connsiteY77" fmla="*/ 82854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05056" h="101630">
                  <a:moveTo>
                    <a:pt x="32365" y="86045"/>
                  </a:moveTo>
                  <a:cubicBezTo>
                    <a:pt x="31657" y="88348"/>
                    <a:pt x="30593" y="92778"/>
                    <a:pt x="30593" y="93310"/>
                  </a:cubicBezTo>
                  <a:cubicBezTo>
                    <a:pt x="30593" y="97209"/>
                    <a:pt x="33787" y="98978"/>
                    <a:pt x="36622" y="98978"/>
                  </a:cubicBezTo>
                  <a:cubicBezTo>
                    <a:pt x="39808" y="98978"/>
                    <a:pt x="42652" y="96677"/>
                    <a:pt x="43534" y="95080"/>
                  </a:cubicBezTo>
                  <a:cubicBezTo>
                    <a:pt x="44424" y="93484"/>
                    <a:pt x="45838" y="87816"/>
                    <a:pt x="46727" y="84091"/>
                  </a:cubicBezTo>
                  <a:cubicBezTo>
                    <a:pt x="47617" y="80724"/>
                    <a:pt x="49563" y="72578"/>
                    <a:pt x="50628" y="68148"/>
                  </a:cubicBezTo>
                  <a:cubicBezTo>
                    <a:pt x="51693" y="64241"/>
                    <a:pt x="52757" y="60343"/>
                    <a:pt x="53639" y="56271"/>
                  </a:cubicBezTo>
                  <a:cubicBezTo>
                    <a:pt x="55593" y="49005"/>
                    <a:pt x="55951" y="47585"/>
                    <a:pt x="61090" y="40320"/>
                  </a:cubicBezTo>
                  <a:cubicBezTo>
                    <a:pt x="66055" y="33230"/>
                    <a:pt x="74389" y="24018"/>
                    <a:pt x="87688" y="24018"/>
                  </a:cubicBezTo>
                  <a:cubicBezTo>
                    <a:pt x="97968" y="24018"/>
                    <a:pt x="98150" y="33054"/>
                    <a:pt x="98150" y="36421"/>
                  </a:cubicBezTo>
                  <a:cubicBezTo>
                    <a:pt x="98150" y="47053"/>
                    <a:pt x="90524" y="66727"/>
                    <a:pt x="87688" y="74166"/>
                  </a:cubicBezTo>
                  <a:cubicBezTo>
                    <a:pt x="85733" y="79129"/>
                    <a:pt x="85026" y="80724"/>
                    <a:pt x="85026" y="83742"/>
                  </a:cubicBezTo>
                  <a:cubicBezTo>
                    <a:pt x="85026" y="93135"/>
                    <a:pt x="92827" y="98978"/>
                    <a:pt x="101869" y="98978"/>
                  </a:cubicBezTo>
                  <a:cubicBezTo>
                    <a:pt x="119599" y="98978"/>
                    <a:pt x="127409" y="74524"/>
                    <a:pt x="127409" y="71865"/>
                  </a:cubicBezTo>
                  <a:cubicBezTo>
                    <a:pt x="127409" y="69562"/>
                    <a:pt x="125097" y="69562"/>
                    <a:pt x="124565" y="69562"/>
                  </a:cubicBezTo>
                  <a:cubicBezTo>
                    <a:pt x="122086" y="69562"/>
                    <a:pt x="121911" y="70626"/>
                    <a:pt x="121196" y="72578"/>
                  </a:cubicBezTo>
                  <a:cubicBezTo>
                    <a:pt x="117121" y="86752"/>
                    <a:pt x="109495" y="94016"/>
                    <a:pt x="102400" y="94016"/>
                  </a:cubicBezTo>
                  <a:cubicBezTo>
                    <a:pt x="98682" y="94016"/>
                    <a:pt x="97968" y="91539"/>
                    <a:pt x="97968" y="87816"/>
                  </a:cubicBezTo>
                  <a:cubicBezTo>
                    <a:pt x="97968" y="83742"/>
                    <a:pt x="98858" y="81439"/>
                    <a:pt x="102051" y="73461"/>
                  </a:cubicBezTo>
                  <a:cubicBezTo>
                    <a:pt x="104180" y="67966"/>
                    <a:pt x="111449" y="49181"/>
                    <a:pt x="111449" y="39256"/>
                  </a:cubicBezTo>
                  <a:cubicBezTo>
                    <a:pt x="111449" y="22066"/>
                    <a:pt x="97792" y="19056"/>
                    <a:pt x="88395" y="19056"/>
                  </a:cubicBezTo>
                  <a:cubicBezTo>
                    <a:pt x="73682" y="19056"/>
                    <a:pt x="63752" y="28092"/>
                    <a:pt x="58429" y="35182"/>
                  </a:cubicBezTo>
                  <a:cubicBezTo>
                    <a:pt x="57190" y="22954"/>
                    <a:pt x="46727" y="19056"/>
                    <a:pt x="39459" y="19056"/>
                  </a:cubicBezTo>
                  <a:cubicBezTo>
                    <a:pt x="31833" y="19056"/>
                    <a:pt x="27757" y="24550"/>
                    <a:pt x="25453" y="28624"/>
                  </a:cubicBezTo>
                  <a:cubicBezTo>
                    <a:pt x="21552" y="35182"/>
                    <a:pt x="19066" y="45282"/>
                    <a:pt x="19066" y="46171"/>
                  </a:cubicBezTo>
                  <a:cubicBezTo>
                    <a:pt x="19066" y="48473"/>
                    <a:pt x="21552" y="48473"/>
                    <a:pt x="22077" y="48473"/>
                  </a:cubicBezTo>
                  <a:cubicBezTo>
                    <a:pt x="24563" y="48473"/>
                    <a:pt x="24738" y="47941"/>
                    <a:pt x="25985" y="43154"/>
                  </a:cubicBezTo>
                  <a:cubicBezTo>
                    <a:pt x="28639" y="32705"/>
                    <a:pt x="32007" y="24018"/>
                    <a:pt x="38926" y="24018"/>
                  </a:cubicBezTo>
                  <a:cubicBezTo>
                    <a:pt x="43534" y="24018"/>
                    <a:pt x="44774" y="27917"/>
                    <a:pt x="44774" y="32705"/>
                  </a:cubicBezTo>
                  <a:cubicBezTo>
                    <a:pt x="44774" y="36072"/>
                    <a:pt x="43185" y="42622"/>
                    <a:pt x="41937" y="47410"/>
                  </a:cubicBezTo>
                  <a:cubicBezTo>
                    <a:pt x="40698" y="52197"/>
                    <a:pt x="38926" y="59462"/>
                    <a:pt x="38037" y="63361"/>
                  </a:cubicBezTo>
                  <a:lnTo>
                    <a:pt x="32365" y="86045"/>
                  </a:lnTo>
                  <a:close/>
                  <a:moveTo>
                    <a:pt x="212884" y="82854"/>
                  </a:moveTo>
                  <a:cubicBezTo>
                    <a:pt x="211995" y="86394"/>
                    <a:pt x="210397" y="92420"/>
                    <a:pt x="210397" y="93310"/>
                  </a:cubicBezTo>
                  <a:cubicBezTo>
                    <a:pt x="210397" y="97209"/>
                    <a:pt x="213591" y="98978"/>
                    <a:pt x="216427" y="98978"/>
                  </a:cubicBezTo>
                  <a:cubicBezTo>
                    <a:pt x="219621" y="98978"/>
                    <a:pt x="222457" y="96677"/>
                    <a:pt x="223346" y="95080"/>
                  </a:cubicBezTo>
                  <a:cubicBezTo>
                    <a:pt x="224228" y="93484"/>
                    <a:pt x="225650" y="87816"/>
                    <a:pt x="226540" y="84091"/>
                  </a:cubicBezTo>
                  <a:cubicBezTo>
                    <a:pt x="227421" y="80724"/>
                    <a:pt x="229376" y="72578"/>
                    <a:pt x="230441" y="68148"/>
                  </a:cubicBezTo>
                  <a:cubicBezTo>
                    <a:pt x="231497" y="64241"/>
                    <a:pt x="232562" y="60343"/>
                    <a:pt x="233452" y="56271"/>
                  </a:cubicBezTo>
                  <a:cubicBezTo>
                    <a:pt x="235406" y="48649"/>
                    <a:pt x="235406" y="48298"/>
                    <a:pt x="238949" y="42804"/>
                  </a:cubicBezTo>
                  <a:cubicBezTo>
                    <a:pt x="244621" y="34118"/>
                    <a:pt x="253487" y="24018"/>
                    <a:pt x="267318" y="24018"/>
                  </a:cubicBezTo>
                  <a:cubicBezTo>
                    <a:pt x="277248" y="24018"/>
                    <a:pt x="277779" y="32173"/>
                    <a:pt x="277779" y="36421"/>
                  </a:cubicBezTo>
                  <a:cubicBezTo>
                    <a:pt x="277779" y="47053"/>
                    <a:pt x="270153" y="66727"/>
                    <a:pt x="267318" y="74166"/>
                  </a:cubicBezTo>
                  <a:cubicBezTo>
                    <a:pt x="265371" y="79129"/>
                    <a:pt x="264656" y="80724"/>
                    <a:pt x="264656" y="83742"/>
                  </a:cubicBezTo>
                  <a:cubicBezTo>
                    <a:pt x="264656" y="93135"/>
                    <a:pt x="272457" y="98978"/>
                    <a:pt x="281506" y="98978"/>
                  </a:cubicBezTo>
                  <a:cubicBezTo>
                    <a:pt x="299238" y="98978"/>
                    <a:pt x="307039" y="74524"/>
                    <a:pt x="307039" y="71865"/>
                  </a:cubicBezTo>
                  <a:cubicBezTo>
                    <a:pt x="307039" y="69562"/>
                    <a:pt x="304734" y="69562"/>
                    <a:pt x="304202" y="69562"/>
                  </a:cubicBezTo>
                  <a:cubicBezTo>
                    <a:pt x="301717" y="69562"/>
                    <a:pt x="301540" y="70626"/>
                    <a:pt x="300834" y="72578"/>
                  </a:cubicBezTo>
                  <a:cubicBezTo>
                    <a:pt x="296751" y="86752"/>
                    <a:pt x="289125" y="94016"/>
                    <a:pt x="282038" y="94016"/>
                  </a:cubicBezTo>
                  <a:cubicBezTo>
                    <a:pt x="278313" y="94016"/>
                    <a:pt x="277604" y="91539"/>
                    <a:pt x="277604" y="87816"/>
                  </a:cubicBezTo>
                  <a:cubicBezTo>
                    <a:pt x="277604" y="83742"/>
                    <a:pt x="278486" y="81439"/>
                    <a:pt x="281682" y="73461"/>
                  </a:cubicBezTo>
                  <a:cubicBezTo>
                    <a:pt x="283810" y="67966"/>
                    <a:pt x="291077" y="49181"/>
                    <a:pt x="291077" y="39256"/>
                  </a:cubicBezTo>
                  <a:cubicBezTo>
                    <a:pt x="291077" y="36421"/>
                    <a:pt x="291077" y="28980"/>
                    <a:pt x="284516" y="23844"/>
                  </a:cubicBezTo>
                  <a:cubicBezTo>
                    <a:pt x="281506" y="21534"/>
                    <a:pt x="276359" y="19056"/>
                    <a:pt x="268025" y="19056"/>
                  </a:cubicBezTo>
                  <a:cubicBezTo>
                    <a:pt x="252072" y="19056"/>
                    <a:pt x="242318" y="29514"/>
                    <a:pt x="236645" y="36953"/>
                  </a:cubicBezTo>
                  <a:cubicBezTo>
                    <a:pt x="235223" y="21890"/>
                    <a:pt x="222632" y="19056"/>
                    <a:pt x="213591" y="19056"/>
                  </a:cubicBezTo>
                  <a:cubicBezTo>
                    <a:pt x="198878" y="19056"/>
                    <a:pt x="188948" y="28092"/>
                    <a:pt x="183625" y="35182"/>
                  </a:cubicBezTo>
                  <a:cubicBezTo>
                    <a:pt x="182386" y="22954"/>
                    <a:pt x="171924" y="19056"/>
                    <a:pt x="164655" y="19056"/>
                  </a:cubicBezTo>
                  <a:cubicBezTo>
                    <a:pt x="157029" y="19056"/>
                    <a:pt x="152953" y="24550"/>
                    <a:pt x="150649" y="28624"/>
                  </a:cubicBezTo>
                  <a:cubicBezTo>
                    <a:pt x="146748" y="35182"/>
                    <a:pt x="144262" y="45282"/>
                    <a:pt x="144262" y="46171"/>
                  </a:cubicBezTo>
                  <a:cubicBezTo>
                    <a:pt x="144262" y="48473"/>
                    <a:pt x="146748" y="48473"/>
                    <a:pt x="147273" y="48473"/>
                  </a:cubicBezTo>
                  <a:cubicBezTo>
                    <a:pt x="149759" y="48473"/>
                    <a:pt x="149935" y="47941"/>
                    <a:pt x="151181" y="43154"/>
                  </a:cubicBezTo>
                  <a:cubicBezTo>
                    <a:pt x="153835" y="32705"/>
                    <a:pt x="157203" y="24018"/>
                    <a:pt x="164122" y="24018"/>
                  </a:cubicBezTo>
                  <a:cubicBezTo>
                    <a:pt x="168730" y="24018"/>
                    <a:pt x="169970" y="27917"/>
                    <a:pt x="169970" y="32705"/>
                  </a:cubicBezTo>
                  <a:cubicBezTo>
                    <a:pt x="169970" y="36072"/>
                    <a:pt x="168381" y="42622"/>
                    <a:pt x="167133" y="47410"/>
                  </a:cubicBezTo>
                  <a:cubicBezTo>
                    <a:pt x="165894" y="52197"/>
                    <a:pt x="164122" y="59462"/>
                    <a:pt x="163233" y="63361"/>
                  </a:cubicBezTo>
                  <a:lnTo>
                    <a:pt x="157561" y="86045"/>
                  </a:lnTo>
                  <a:cubicBezTo>
                    <a:pt x="156853" y="88348"/>
                    <a:pt x="155789" y="92778"/>
                    <a:pt x="155789" y="93310"/>
                  </a:cubicBezTo>
                  <a:cubicBezTo>
                    <a:pt x="155789" y="97209"/>
                    <a:pt x="158983" y="98978"/>
                    <a:pt x="161819" y="98978"/>
                  </a:cubicBezTo>
                  <a:cubicBezTo>
                    <a:pt x="165005" y="98978"/>
                    <a:pt x="167849" y="96677"/>
                    <a:pt x="168730" y="95080"/>
                  </a:cubicBezTo>
                  <a:cubicBezTo>
                    <a:pt x="169620" y="93484"/>
                    <a:pt x="171034" y="87816"/>
                    <a:pt x="171924" y="84091"/>
                  </a:cubicBezTo>
                  <a:cubicBezTo>
                    <a:pt x="172814" y="80724"/>
                    <a:pt x="174760" y="72578"/>
                    <a:pt x="175825" y="68148"/>
                  </a:cubicBezTo>
                  <a:cubicBezTo>
                    <a:pt x="176889" y="64241"/>
                    <a:pt x="177953" y="60343"/>
                    <a:pt x="178835" y="56271"/>
                  </a:cubicBezTo>
                  <a:cubicBezTo>
                    <a:pt x="180790" y="49005"/>
                    <a:pt x="181147" y="47585"/>
                    <a:pt x="186287" y="40320"/>
                  </a:cubicBezTo>
                  <a:cubicBezTo>
                    <a:pt x="191252" y="33230"/>
                    <a:pt x="199585" y="24018"/>
                    <a:pt x="212884" y="24018"/>
                  </a:cubicBezTo>
                  <a:cubicBezTo>
                    <a:pt x="223164" y="24018"/>
                    <a:pt x="223346" y="33054"/>
                    <a:pt x="223346" y="36421"/>
                  </a:cubicBezTo>
                  <a:cubicBezTo>
                    <a:pt x="223346" y="40851"/>
                    <a:pt x="222814" y="43154"/>
                    <a:pt x="220328" y="53079"/>
                  </a:cubicBezTo>
                  <a:lnTo>
                    <a:pt x="212884" y="828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94" name="Forme libre : forme 193">
              <a:extLst>
                <a:ext uri="{FF2B5EF4-FFF2-40B4-BE49-F238E27FC236}">
                  <a16:creationId xmlns:a16="http://schemas.microsoft.com/office/drawing/2014/main" id="{2E5CC716-B111-4F37-9FCC-7B24D66EE2B9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10111132" y="-13317645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8 w 203370"/>
                <a:gd name="connsiteY5" fmla="*/ 29179 h 76222"/>
                <a:gd name="connsiteX6" fmla="*/ 178856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6 w 203370"/>
                <a:gd name="connsiteY9" fmla="*/ 68148 h 76222"/>
                <a:gd name="connsiteX10" fmla="*/ 27678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8" y="29179"/>
                  </a:cubicBezTo>
                  <a:lnTo>
                    <a:pt x="178856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6" y="68148"/>
                  </a:cubicBezTo>
                  <a:lnTo>
                    <a:pt x="27678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95" name="Forme libre : forme 194">
              <a:extLst>
                <a:ext uri="{FF2B5EF4-FFF2-40B4-BE49-F238E27FC236}">
                  <a16:creationId xmlns:a16="http://schemas.microsoft.com/office/drawing/2014/main" id="{1BD7CB22-2462-4F31-8BA2-D4C39058C249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10376184" y="-13400411"/>
              <a:ext cx="127107" cy="203260"/>
            </a:xfrm>
            <a:custGeom>
              <a:avLst/>
              <a:gdLst>
                <a:gd name="connsiteX0" fmla="*/ 67684 w 127106"/>
                <a:gd name="connsiteY0" fmla="*/ 21842 h 203260"/>
                <a:gd name="connsiteX1" fmla="*/ 64395 w 127106"/>
                <a:gd name="connsiteY1" fmla="*/ 19056 h 203260"/>
                <a:gd name="connsiteX2" fmla="*/ 33501 w 127106"/>
                <a:gd name="connsiteY2" fmla="*/ 21588 h 203260"/>
                <a:gd name="connsiteX3" fmla="*/ 28686 w 127106"/>
                <a:gd name="connsiteY3" fmla="*/ 26647 h 203260"/>
                <a:gd name="connsiteX4" fmla="*/ 34764 w 127106"/>
                <a:gd name="connsiteY4" fmla="*/ 29688 h 203260"/>
                <a:gd name="connsiteX5" fmla="*/ 47426 w 127106"/>
                <a:gd name="connsiteY5" fmla="*/ 33991 h 203260"/>
                <a:gd name="connsiteX6" fmla="*/ 43883 w 127106"/>
                <a:gd name="connsiteY6" fmla="*/ 49680 h 203260"/>
                <a:gd name="connsiteX7" fmla="*/ 23117 w 127106"/>
                <a:gd name="connsiteY7" fmla="*/ 132191 h 203260"/>
                <a:gd name="connsiteX8" fmla="*/ 19066 w 127106"/>
                <a:gd name="connsiteY8" fmla="*/ 157749 h 203260"/>
                <a:gd name="connsiteX9" fmla="*/ 51224 w 127106"/>
                <a:gd name="connsiteY9" fmla="*/ 197488 h 203260"/>
                <a:gd name="connsiteX10" fmla="*/ 112251 w 127106"/>
                <a:gd name="connsiteY10" fmla="*/ 123330 h 203260"/>
                <a:gd name="connsiteX11" fmla="*/ 78575 w 127106"/>
                <a:gd name="connsiteY11" fmla="*/ 82837 h 203260"/>
                <a:gd name="connsiteX12" fmla="*/ 48951 w 127106"/>
                <a:gd name="connsiteY12" fmla="*/ 98017 h 203260"/>
                <a:gd name="connsiteX13" fmla="*/ 67684 w 127106"/>
                <a:gd name="connsiteY13" fmla="*/ 21842 h 203260"/>
                <a:gd name="connsiteX14" fmla="*/ 43883 w 127106"/>
                <a:gd name="connsiteY14" fmla="*/ 117510 h 203260"/>
                <a:gd name="connsiteX15" fmla="*/ 47681 w 127106"/>
                <a:gd name="connsiteY15" fmla="*/ 108649 h 203260"/>
                <a:gd name="connsiteX16" fmla="*/ 78067 w 127106"/>
                <a:gd name="connsiteY16" fmla="*/ 88402 h 203260"/>
                <a:gd name="connsiteX17" fmla="*/ 94019 w 127106"/>
                <a:gd name="connsiteY17" fmla="*/ 112189 h 203260"/>
                <a:gd name="connsiteX18" fmla="*/ 81110 w 127106"/>
                <a:gd name="connsiteY18" fmla="*/ 165847 h 203260"/>
                <a:gd name="connsiteX19" fmla="*/ 51224 w 127106"/>
                <a:gd name="connsiteY19" fmla="*/ 191913 h 203260"/>
                <a:gd name="connsiteX20" fmla="*/ 34263 w 127106"/>
                <a:gd name="connsiteY20" fmla="*/ 166355 h 203260"/>
                <a:gd name="connsiteX21" fmla="*/ 38314 w 127106"/>
                <a:gd name="connsiteY21" fmla="*/ 140790 h 203260"/>
                <a:gd name="connsiteX22" fmla="*/ 43883 w 127106"/>
                <a:gd name="connsiteY22" fmla="*/ 1175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203260">
                  <a:moveTo>
                    <a:pt x="67684" y="21842"/>
                  </a:moveTo>
                  <a:cubicBezTo>
                    <a:pt x="67684" y="21588"/>
                    <a:pt x="67684" y="19056"/>
                    <a:pt x="64395" y="19056"/>
                  </a:cubicBezTo>
                  <a:cubicBezTo>
                    <a:pt x="58572" y="19056"/>
                    <a:pt x="40086" y="21079"/>
                    <a:pt x="33501" y="21588"/>
                  </a:cubicBezTo>
                  <a:cubicBezTo>
                    <a:pt x="31474" y="21842"/>
                    <a:pt x="28686" y="22097"/>
                    <a:pt x="28686" y="26647"/>
                  </a:cubicBezTo>
                  <a:cubicBezTo>
                    <a:pt x="28686" y="29688"/>
                    <a:pt x="30966" y="29688"/>
                    <a:pt x="34764" y="29688"/>
                  </a:cubicBezTo>
                  <a:cubicBezTo>
                    <a:pt x="46926" y="29688"/>
                    <a:pt x="47426" y="31457"/>
                    <a:pt x="47426" y="33991"/>
                  </a:cubicBezTo>
                  <a:cubicBezTo>
                    <a:pt x="47426" y="35760"/>
                    <a:pt x="45146" y="44367"/>
                    <a:pt x="43883" y="49680"/>
                  </a:cubicBezTo>
                  <a:lnTo>
                    <a:pt x="23117" y="132191"/>
                  </a:lnTo>
                  <a:cubicBezTo>
                    <a:pt x="20082" y="144839"/>
                    <a:pt x="19066" y="148888"/>
                    <a:pt x="19066" y="157749"/>
                  </a:cubicBezTo>
                  <a:cubicBezTo>
                    <a:pt x="19066" y="181790"/>
                    <a:pt x="32491" y="197488"/>
                    <a:pt x="51224" y="197488"/>
                  </a:cubicBezTo>
                  <a:cubicBezTo>
                    <a:pt x="81110" y="197488"/>
                    <a:pt x="112251" y="159774"/>
                    <a:pt x="112251" y="123330"/>
                  </a:cubicBezTo>
                  <a:cubicBezTo>
                    <a:pt x="112251" y="100296"/>
                    <a:pt x="98833" y="82837"/>
                    <a:pt x="78575" y="82837"/>
                  </a:cubicBezTo>
                  <a:cubicBezTo>
                    <a:pt x="66930" y="82837"/>
                    <a:pt x="56546" y="90173"/>
                    <a:pt x="48951" y="98017"/>
                  </a:cubicBezTo>
                  <a:lnTo>
                    <a:pt x="67684" y="21842"/>
                  </a:lnTo>
                  <a:close/>
                  <a:moveTo>
                    <a:pt x="43883" y="117510"/>
                  </a:moveTo>
                  <a:cubicBezTo>
                    <a:pt x="45400" y="111944"/>
                    <a:pt x="45400" y="111435"/>
                    <a:pt x="47681" y="108649"/>
                  </a:cubicBezTo>
                  <a:cubicBezTo>
                    <a:pt x="60089" y="92197"/>
                    <a:pt x="71481" y="88402"/>
                    <a:pt x="78067" y="88402"/>
                  </a:cubicBezTo>
                  <a:cubicBezTo>
                    <a:pt x="87187" y="88402"/>
                    <a:pt x="94019" y="95993"/>
                    <a:pt x="94019" y="112189"/>
                  </a:cubicBezTo>
                  <a:cubicBezTo>
                    <a:pt x="94019" y="127124"/>
                    <a:pt x="85670" y="156232"/>
                    <a:pt x="81110" y="165847"/>
                  </a:cubicBezTo>
                  <a:cubicBezTo>
                    <a:pt x="72752" y="182807"/>
                    <a:pt x="61107" y="191913"/>
                    <a:pt x="51224" y="191913"/>
                  </a:cubicBezTo>
                  <a:cubicBezTo>
                    <a:pt x="42620" y="191913"/>
                    <a:pt x="34263" y="185085"/>
                    <a:pt x="34263" y="166355"/>
                  </a:cubicBezTo>
                  <a:cubicBezTo>
                    <a:pt x="34263" y="161543"/>
                    <a:pt x="34263" y="156741"/>
                    <a:pt x="38314" y="140790"/>
                  </a:cubicBezTo>
                  <a:lnTo>
                    <a:pt x="43883" y="1175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96" name="Forme libre : forme 195">
              <a:extLst>
                <a:ext uri="{FF2B5EF4-FFF2-40B4-BE49-F238E27FC236}">
                  <a16:creationId xmlns:a16="http://schemas.microsoft.com/office/drawing/2014/main" id="{1D5EDE30-602C-4783-B575-22AC5A8540B8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10486641" y="-13454051"/>
              <a:ext cx="101685" cy="177853"/>
            </a:xfrm>
            <a:custGeom>
              <a:avLst/>
              <a:gdLst>
                <a:gd name="connsiteX0" fmla="*/ 53997 w 101685"/>
                <a:gd name="connsiteY0" fmla="*/ 69736 h 177852"/>
                <a:gd name="connsiteX1" fmla="*/ 63744 w 101685"/>
                <a:gd name="connsiteY1" fmla="*/ 71690 h 177852"/>
                <a:gd name="connsiteX2" fmla="*/ 77043 w 101685"/>
                <a:gd name="connsiteY2" fmla="*/ 74349 h 177852"/>
                <a:gd name="connsiteX3" fmla="*/ 84669 w 101685"/>
                <a:gd name="connsiteY3" fmla="*/ 67433 h 177852"/>
                <a:gd name="connsiteX4" fmla="*/ 77043 w 101685"/>
                <a:gd name="connsiteY4" fmla="*/ 60526 h 177852"/>
                <a:gd name="connsiteX5" fmla="*/ 63744 w 101685"/>
                <a:gd name="connsiteY5" fmla="*/ 63178 h 177852"/>
                <a:gd name="connsiteX6" fmla="*/ 53997 w 101685"/>
                <a:gd name="connsiteY6" fmla="*/ 65132 h 177852"/>
                <a:gd name="connsiteX7" fmla="*/ 56476 w 101685"/>
                <a:gd name="connsiteY7" fmla="*/ 45988 h 177852"/>
                <a:gd name="connsiteX8" fmla="*/ 58779 w 101685"/>
                <a:gd name="connsiteY8" fmla="*/ 27203 h 177852"/>
                <a:gd name="connsiteX9" fmla="*/ 51868 w 101685"/>
                <a:gd name="connsiteY9" fmla="*/ 19056 h 177852"/>
                <a:gd name="connsiteX10" fmla="*/ 44948 w 101685"/>
                <a:gd name="connsiteY10" fmla="*/ 27203 h 177852"/>
                <a:gd name="connsiteX11" fmla="*/ 47435 w 101685"/>
                <a:gd name="connsiteY11" fmla="*/ 47941 h 177852"/>
                <a:gd name="connsiteX12" fmla="*/ 49739 w 101685"/>
                <a:gd name="connsiteY12" fmla="*/ 65132 h 177852"/>
                <a:gd name="connsiteX13" fmla="*/ 39983 w 101685"/>
                <a:gd name="connsiteY13" fmla="*/ 63178 h 177852"/>
                <a:gd name="connsiteX14" fmla="*/ 26685 w 101685"/>
                <a:gd name="connsiteY14" fmla="*/ 60526 h 177852"/>
                <a:gd name="connsiteX15" fmla="*/ 19066 w 101685"/>
                <a:gd name="connsiteY15" fmla="*/ 67433 h 177852"/>
                <a:gd name="connsiteX16" fmla="*/ 26685 w 101685"/>
                <a:gd name="connsiteY16" fmla="*/ 74349 h 177852"/>
                <a:gd name="connsiteX17" fmla="*/ 39983 w 101685"/>
                <a:gd name="connsiteY17" fmla="*/ 71690 h 177852"/>
                <a:gd name="connsiteX18" fmla="*/ 49739 w 101685"/>
                <a:gd name="connsiteY18" fmla="*/ 69736 h 177852"/>
                <a:gd name="connsiteX19" fmla="*/ 47260 w 101685"/>
                <a:gd name="connsiteY19" fmla="*/ 83559 h 177852"/>
                <a:gd name="connsiteX20" fmla="*/ 44948 w 101685"/>
                <a:gd name="connsiteY20" fmla="*/ 105005 h 177852"/>
                <a:gd name="connsiteX21" fmla="*/ 48849 w 101685"/>
                <a:gd name="connsiteY21" fmla="*/ 179084 h 177852"/>
                <a:gd name="connsiteX22" fmla="*/ 51868 w 101685"/>
                <a:gd name="connsiteY22" fmla="*/ 181736 h 177852"/>
                <a:gd name="connsiteX23" fmla="*/ 55062 w 101685"/>
                <a:gd name="connsiteY23" fmla="*/ 178195 h 177852"/>
                <a:gd name="connsiteX24" fmla="*/ 57183 w 101685"/>
                <a:gd name="connsiteY24" fmla="*/ 151786 h 177852"/>
                <a:gd name="connsiteX25" fmla="*/ 58779 w 101685"/>
                <a:gd name="connsiteY25" fmla="*/ 105005 h 177852"/>
                <a:gd name="connsiteX26" fmla="*/ 56300 w 101685"/>
                <a:gd name="connsiteY26" fmla="*/ 83210 h 177852"/>
                <a:gd name="connsiteX27" fmla="*/ 53997 w 101685"/>
                <a:gd name="connsiteY27" fmla="*/ 697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85" h="177852">
                  <a:moveTo>
                    <a:pt x="53997" y="69736"/>
                  </a:moveTo>
                  <a:cubicBezTo>
                    <a:pt x="56650" y="70094"/>
                    <a:pt x="58429" y="70268"/>
                    <a:pt x="63744" y="71690"/>
                  </a:cubicBezTo>
                  <a:cubicBezTo>
                    <a:pt x="69425" y="73285"/>
                    <a:pt x="73674" y="74349"/>
                    <a:pt x="77043" y="74349"/>
                  </a:cubicBezTo>
                  <a:cubicBezTo>
                    <a:pt x="83962" y="74349"/>
                    <a:pt x="84669" y="69030"/>
                    <a:pt x="84669" y="67433"/>
                  </a:cubicBezTo>
                  <a:cubicBezTo>
                    <a:pt x="84669" y="66020"/>
                    <a:pt x="83962" y="60526"/>
                    <a:pt x="77043" y="60526"/>
                  </a:cubicBezTo>
                  <a:cubicBezTo>
                    <a:pt x="73674" y="60526"/>
                    <a:pt x="69425" y="61590"/>
                    <a:pt x="63744" y="63178"/>
                  </a:cubicBezTo>
                  <a:cubicBezTo>
                    <a:pt x="58429" y="64600"/>
                    <a:pt x="56650" y="64773"/>
                    <a:pt x="53997" y="65132"/>
                  </a:cubicBezTo>
                  <a:cubicBezTo>
                    <a:pt x="54346" y="58930"/>
                    <a:pt x="55594" y="51482"/>
                    <a:pt x="56476" y="45988"/>
                  </a:cubicBezTo>
                  <a:cubicBezTo>
                    <a:pt x="57183" y="42447"/>
                    <a:pt x="58779" y="33411"/>
                    <a:pt x="58779" y="27203"/>
                  </a:cubicBezTo>
                  <a:cubicBezTo>
                    <a:pt x="58779" y="21890"/>
                    <a:pt x="56300" y="19056"/>
                    <a:pt x="51868" y="19056"/>
                  </a:cubicBezTo>
                  <a:cubicBezTo>
                    <a:pt x="48142" y="19056"/>
                    <a:pt x="44948" y="21002"/>
                    <a:pt x="44948" y="27203"/>
                  </a:cubicBezTo>
                  <a:cubicBezTo>
                    <a:pt x="44948" y="33054"/>
                    <a:pt x="46370" y="41915"/>
                    <a:pt x="47435" y="47941"/>
                  </a:cubicBezTo>
                  <a:cubicBezTo>
                    <a:pt x="47785" y="49886"/>
                    <a:pt x="49381" y="58573"/>
                    <a:pt x="49739" y="65132"/>
                  </a:cubicBezTo>
                  <a:cubicBezTo>
                    <a:pt x="47078" y="64773"/>
                    <a:pt x="45306" y="64600"/>
                    <a:pt x="39983" y="63178"/>
                  </a:cubicBezTo>
                  <a:cubicBezTo>
                    <a:pt x="34311" y="61590"/>
                    <a:pt x="30053" y="60526"/>
                    <a:pt x="26685" y="60526"/>
                  </a:cubicBezTo>
                  <a:cubicBezTo>
                    <a:pt x="19774" y="60526"/>
                    <a:pt x="19066" y="65837"/>
                    <a:pt x="19066" y="67433"/>
                  </a:cubicBezTo>
                  <a:cubicBezTo>
                    <a:pt x="19066" y="68855"/>
                    <a:pt x="19774" y="74349"/>
                    <a:pt x="26685" y="74349"/>
                  </a:cubicBezTo>
                  <a:cubicBezTo>
                    <a:pt x="30053" y="74349"/>
                    <a:pt x="34311" y="73285"/>
                    <a:pt x="39983" y="71690"/>
                  </a:cubicBezTo>
                  <a:cubicBezTo>
                    <a:pt x="45306" y="70268"/>
                    <a:pt x="47078" y="70094"/>
                    <a:pt x="49739" y="69736"/>
                  </a:cubicBezTo>
                  <a:cubicBezTo>
                    <a:pt x="49381" y="74166"/>
                    <a:pt x="48142" y="79836"/>
                    <a:pt x="47260" y="83559"/>
                  </a:cubicBezTo>
                  <a:cubicBezTo>
                    <a:pt x="44948" y="94548"/>
                    <a:pt x="44948" y="95787"/>
                    <a:pt x="44948" y="105005"/>
                  </a:cubicBezTo>
                  <a:cubicBezTo>
                    <a:pt x="44948" y="139209"/>
                    <a:pt x="48317" y="175534"/>
                    <a:pt x="48849" y="179084"/>
                  </a:cubicBezTo>
                  <a:cubicBezTo>
                    <a:pt x="49032" y="180680"/>
                    <a:pt x="49381" y="181736"/>
                    <a:pt x="51868" y="181736"/>
                  </a:cubicBezTo>
                  <a:cubicBezTo>
                    <a:pt x="54529" y="181736"/>
                    <a:pt x="54704" y="180680"/>
                    <a:pt x="55062" y="178195"/>
                  </a:cubicBezTo>
                  <a:cubicBezTo>
                    <a:pt x="55062" y="178020"/>
                    <a:pt x="56476" y="162601"/>
                    <a:pt x="57183" y="151786"/>
                  </a:cubicBezTo>
                  <a:cubicBezTo>
                    <a:pt x="58072" y="136193"/>
                    <a:pt x="58779" y="120599"/>
                    <a:pt x="58779" y="105005"/>
                  </a:cubicBezTo>
                  <a:cubicBezTo>
                    <a:pt x="58779" y="95787"/>
                    <a:pt x="58779" y="94548"/>
                    <a:pt x="56300" y="83210"/>
                  </a:cubicBezTo>
                  <a:cubicBezTo>
                    <a:pt x="55943" y="81258"/>
                    <a:pt x="54346" y="74166"/>
                    <a:pt x="53997" y="69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97" name="Forme libre : forme 196">
              <a:extLst>
                <a:ext uri="{FF2B5EF4-FFF2-40B4-BE49-F238E27FC236}">
                  <a16:creationId xmlns:a16="http://schemas.microsoft.com/office/drawing/2014/main" id="{B80232EE-57C8-4CC4-9537-970915949B51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10483980" y="-13240337"/>
              <a:ext cx="127107" cy="101630"/>
            </a:xfrm>
            <a:custGeom>
              <a:avLst/>
              <a:gdLst>
                <a:gd name="connsiteX0" fmla="*/ 105062 w 127106"/>
                <a:gd name="connsiteY0" fmla="*/ 72220 h 101630"/>
                <a:gd name="connsiteX1" fmla="*/ 127933 w 127106"/>
                <a:gd name="connsiteY1" fmla="*/ 29861 h 101630"/>
                <a:gd name="connsiteX2" fmla="*/ 124922 w 127106"/>
                <a:gd name="connsiteY2" fmla="*/ 27558 h 101630"/>
                <a:gd name="connsiteX3" fmla="*/ 121196 w 127106"/>
                <a:gd name="connsiteY3" fmla="*/ 31989 h 101630"/>
                <a:gd name="connsiteX4" fmla="*/ 104704 w 127106"/>
                <a:gd name="connsiteY4" fmla="*/ 64066 h 101630"/>
                <a:gd name="connsiteX5" fmla="*/ 103823 w 127106"/>
                <a:gd name="connsiteY5" fmla="*/ 47940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1 w 127106"/>
                <a:gd name="connsiteY9" fmla="*/ 83916 h 101630"/>
                <a:gd name="connsiteX10" fmla="*/ 110917 w 127106"/>
                <a:gd name="connsiteY10" fmla="*/ 98978 h 101630"/>
                <a:gd name="connsiteX11" fmla="*/ 127583 w 127106"/>
                <a:gd name="connsiteY11" fmla="*/ 86575 h 101630"/>
                <a:gd name="connsiteX12" fmla="*/ 124565 w 127106"/>
                <a:gd name="connsiteY12" fmla="*/ 84448 h 101630"/>
                <a:gd name="connsiteX13" fmla="*/ 121554 w 127106"/>
                <a:gd name="connsiteY13" fmla="*/ 86219 h 101630"/>
                <a:gd name="connsiteX14" fmla="*/ 111449 w 127106"/>
                <a:gd name="connsiteY14" fmla="*/ 94016 h 101630"/>
                <a:gd name="connsiteX15" fmla="*/ 105062 w 127106"/>
                <a:gd name="connsiteY15" fmla="*/ 72220 h 101630"/>
                <a:gd name="connsiteX16" fmla="*/ 91231 w 127106"/>
                <a:gd name="connsiteY16" fmla="*/ 78246 h 101630"/>
                <a:gd name="connsiteX17" fmla="*/ 52042 w 127106"/>
                <a:gd name="connsiteY17" fmla="*/ 94016 h 101630"/>
                <a:gd name="connsiteX18" fmla="*/ 33779 w 127106"/>
                <a:gd name="connsiteY18" fmla="*/ 74348 h 101630"/>
                <a:gd name="connsiteX19" fmla="*/ 45488 w 127106"/>
                <a:gd name="connsiteY19" fmla="*/ 37658 h 101630"/>
                <a:gd name="connsiteX20" fmla="*/ 69956 w 127106"/>
                <a:gd name="connsiteY20" fmla="*/ 24018 h 101630"/>
                <a:gd name="connsiteX21" fmla="*/ 89634 w 127106"/>
                <a:gd name="connsiteY21" fmla="*/ 48647 h 101630"/>
                <a:gd name="connsiteX22" fmla="*/ 91231 w 127106"/>
                <a:gd name="connsiteY22" fmla="*/ 7824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0"/>
                  </a:moveTo>
                  <a:cubicBezTo>
                    <a:pt x="121371" y="55380"/>
                    <a:pt x="127933" y="31815"/>
                    <a:pt x="127933" y="29861"/>
                  </a:cubicBezTo>
                  <a:cubicBezTo>
                    <a:pt x="127933" y="27558"/>
                    <a:pt x="125804" y="27558"/>
                    <a:pt x="124922" y="27558"/>
                  </a:cubicBezTo>
                  <a:cubicBezTo>
                    <a:pt x="122436" y="27558"/>
                    <a:pt x="122436" y="28090"/>
                    <a:pt x="121196" y="31989"/>
                  </a:cubicBezTo>
                  <a:cubicBezTo>
                    <a:pt x="118003" y="43685"/>
                    <a:pt x="112156" y="54498"/>
                    <a:pt x="104704" y="64066"/>
                  </a:cubicBezTo>
                  <a:cubicBezTo>
                    <a:pt x="104530" y="61407"/>
                    <a:pt x="104172" y="49536"/>
                    <a:pt x="103823" y="47940"/>
                  </a:cubicBezTo>
                  <a:cubicBezTo>
                    <a:pt x="101161" y="30393"/>
                    <a:pt x="87862" y="19056"/>
                    <a:pt x="70131" y="19056"/>
                  </a:cubicBezTo>
                  <a:cubicBezTo>
                    <a:pt x="44066" y="19056"/>
                    <a:pt x="19066" y="43336"/>
                    <a:pt x="19066" y="68148"/>
                  </a:cubicBezTo>
                  <a:cubicBezTo>
                    <a:pt x="19066" y="84448"/>
                    <a:pt x="30943" y="98978"/>
                    <a:pt x="51510" y="98978"/>
                  </a:cubicBezTo>
                  <a:cubicBezTo>
                    <a:pt x="67827" y="98978"/>
                    <a:pt x="82540" y="91538"/>
                    <a:pt x="92471" y="83916"/>
                  </a:cubicBezTo>
                  <a:cubicBezTo>
                    <a:pt x="96554" y="96849"/>
                    <a:pt x="105594" y="98978"/>
                    <a:pt x="110917" y="98978"/>
                  </a:cubicBezTo>
                  <a:cubicBezTo>
                    <a:pt x="121196" y="98978"/>
                    <a:pt x="127583" y="90299"/>
                    <a:pt x="127583" y="86575"/>
                  </a:cubicBezTo>
                  <a:cubicBezTo>
                    <a:pt x="127583" y="84448"/>
                    <a:pt x="125454" y="84448"/>
                    <a:pt x="124565" y="84448"/>
                  </a:cubicBezTo>
                  <a:cubicBezTo>
                    <a:pt x="122260" y="84448"/>
                    <a:pt x="121904" y="85155"/>
                    <a:pt x="121554" y="86219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2" y="94016"/>
                    <a:pt x="105062" y="72220"/>
                  </a:cubicBezTo>
                  <a:close/>
                  <a:moveTo>
                    <a:pt x="91231" y="78246"/>
                  </a:moveTo>
                  <a:cubicBezTo>
                    <a:pt x="73857" y="92420"/>
                    <a:pt x="58787" y="94016"/>
                    <a:pt x="52042" y="94016"/>
                  </a:cubicBezTo>
                  <a:cubicBezTo>
                    <a:pt x="40341" y="94016"/>
                    <a:pt x="33779" y="86219"/>
                    <a:pt x="33779" y="74348"/>
                  </a:cubicBezTo>
                  <a:cubicBezTo>
                    <a:pt x="33779" y="69204"/>
                    <a:pt x="36265" y="49894"/>
                    <a:pt x="45488" y="37658"/>
                  </a:cubicBezTo>
                  <a:cubicBezTo>
                    <a:pt x="53639" y="27027"/>
                    <a:pt x="63744" y="24018"/>
                    <a:pt x="69956" y="24018"/>
                  </a:cubicBezTo>
                  <a:cubicBezTo>
                    <a:pt x="84137" y="24018"/>
                    <a:pt x="88220" y="37658"/>
                    <a:pt x="89634" y="48647"/>
                  </a:cubicBezTo>
                  <a:cubicBezTo>
                    <a:pt x="90699" y="56269"/>
                    <a:pt x="90341" y="68853"/>
                    <a:pt x="91231" y="7824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98" name="Forme libre : forme 197">
              <a:extLst>
                <a:ext uri="{FF2B5EF4-FFF2-40B4-BE49-F238E27FC236}">
                  <a16:creationId xmlns:a16="http://schemas.microsoft.com/office/drawing/2014/main" id="{74E526A2-4C29-4A67-AD22-2C2F204935E5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10630719" y="-13403197"/>
              <a:ext cx="152528" cy="254075"/>
            </a:xfrm>
            <a:custGeom>
              <a:avLst/>
              <a:gdLst>
                <a:gd name="connsiteX0" fmla="*/ 98580 w 152528"/>
                <a:gd name="connsiteY0" fmla="*/ 96254 h 254075"/>
                <a:gd name="connsiteX1" fmla="*/ 120362 w 152528"/>
                <a:gd name="connsiteY1" fmla="*/ 96254 h 254075"/>
                <a:gd name="connsiteX2" fmla="*/ 127957 w 152528"/>
                <a:gd name="connsiteY2" fmla="*/ 91189 h 254075"/>
                <a:gd name="connsiteX3" fmla="*/ 121117 w 152528"/>
                <a:gd name="connsiteY3" fmla="*/ 88402 h 254075"/>
                <a:gd name="connsiteX4" fmla="*/ 100105 w 152528"/>
                <a:gd name="connsiteY4" fmla="*/ 88402 h 254075"/>
                <a:gd name="connsiteX5" fmla="*/ 105419 w 152528"/>
                <a:gd name="connsiteY5" fmla="*/ 59557 h 254075"/>
                <a:gd name="connsiteX6" fmla="*/ 111497 w 152528"/>
                <a:gd name="connsiteY6" fmla="*/ 33236 h 254075"/>
                <a:gd name="connsiteX7" fmla="*/ 123397 w 152528"/>
                <a:gd name="connsiteY7" fmla="*/ 24629 h 254075"/>
                <a:gd name="connsiteX8" fmla="*/ 135806 w 152528"/>
                <a:gd name="connsiteY8" fmla="*/ 29187 h 254075"/>
                <a:gd name="connsiteX9" fmla="*/ 122134 w 152528"/>
                <a:gd name="connsiteY9" fmla="*/ 42850 h 254075"/>
                <a:gd name="connsiteX10" fmla="*/ 131500 w 152528"/>
                <a:gd name="connsiteY10" fmla="*/ 51704 h 254075"/>
                <a:gd name="connsiteX11" fmla="*/ 145427 w 152528"/>
                <a:gd name="connsiteY11" fmla="*/ 36523 h 254075"/>
                <a:gd name="connsiteX12" fmla="*/ 123397 w 152528"/>
                <a:gd name="connsiteY12" fmla="*/ 19056 h 254075"/>
                <a:gd name="connsiteX13" fmla="*/ 91239 w 152528"/>
                <a:gd name="connsiteY13" fmla="*/ 48670 h 254075"/>
                <a:gd name="connsiteX14" fmla="*/ 82882 w 152528"/>
                <a:gd name="connsiteY14" fmla="*/ 88402 h 254075"/>
                <a:gd name="connsiteX15" fmla="*/ 65412 w 152528"/>
                <a:gd name="connsiteY15" fmla="*/ 88402 h 254075"/>
                <a:gd name="connsiteX16" fmla="*/ 57810 w 152528"/>
                <a:gd name="connsiteY16" fmla="*/ 93214 h 254075"/>
                <a:gd name="connsiteX17" fmla="*/ 64904 w 152528"/>
                <a:gd name="connsiteY17" fmla="*/ 96254 h 254075"/>
                <a:gd name="connsiteX18" fmla="*/ 81619 w 152528"/>
                <a:gd name="connsiteY18" fmla="*/ 96254 h 254075"/>
                <a:gd name="connsiteX19" fmla="*/ 62624 w 152528"/>
                <a:gd name="connsiteY19" fmla="*/ 196224 h 254075"/>
                <a:gd name="connsiteX20" fmla="*/ 40595 w 152528"/>
                <a:gd name="connsiteY20" fmla="*/ 243800 h 254075"/>
                <a:gd name="connsiteX21" fmla="*/ 28441 w 152528"/>
                <a:gd name="connsiteY21" fmla="*/ 239252 h 254075"/>
                <a:gd name="connsiteX22" fmla="*/ 42366 w 152528"/>
                <a:gd name="connsiteY22" fmla="*/ 225579 h 254075"/>
                <a:gd name="connsiteX23" fmla="*/ 33000 w 152528"/>
                <a:gd name="connsiteY23" fmla="*/ 216725 h 254075"/>
                <a:gd name="connsiteX24" fmla="*/ 19066 w 152528"/>
                <a:gd name="connsiteY24" fmla="*/ 231907 h 254075"/>
                <a:gd name="connsiteX25" fmla="*/ 40595 w 152528"/>
                <a:gd name="connsiteY25" fmla="*/ 249375 h 254075"/>
                <a:gd name="connsiteX26" fmla="*/ 69210 w 152528"/>
                <a:gd name="connsiteY26" fmla="*/ 224825 h 254075"/>
                <a:gd name="connsiteX27" fmla="*/ 83391 w 152528"/>
                <a:gd name="connsiteY27" fmla="*/ 176479 h 254075"/>
                <a:gd name="connsiteX28" fmla="*/ 98580 w 152528"/>
                <a:gd name="connsiteY28" fmla="*/ 96254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254075">
                  <a:moveTo>
                    <a:pt x="98580" y="96254"/>
                  </a:moveTo>
                  <a:lnTo>
                    <a:pt x="120362" y="96254"/>
                  </a:lnTo>
                  <a:cubicBezTo>
                    <a:pt x="125423" y="96254"/>
                    <a:pt x="127957" y="96254"/>
                    <a:pt x="127957" y="91189"/>
                  </a:cubicBezTo>
                  <a:cubicBezTo>
                    <a:pt x="127957" y="88402"/>
                    <a:pt x="125423" y="88402"/>
                    <a:pt x="121117" y="88402"/>
                  </a:cubicBezTo>
                  <a:lnTo>
                    <a:pt x="100105" y="88402"/>
                  </a:lnTo>
                  <a:lnTo>
                    <a:pt x="105419" y="59557"/>
                  </a:lnTo>
                  <a:cubicBezTo>
                    <a:pt x="106436" y="54236"/>
                    <a:pt x="109980" y="36269"/>
                    <a:pt x="111497" y="33236"/>
                  </a:cubicBezTo>
                  <a:cubicBezTo>
                    <a:pt x="113777" y="28424"/>
                    <a:pt x="118083" y="24629"/>
                    <a:pt x="123397" y="24629"/>
                  </a:cubicBezTo>
                  <a:cubicBezTo>
                    <a:pt x="124414" y="24629"/>
                    <a:pt x="131000" y="24629"/>
                    <a:pt x="135806" y="29187"/>
                  </a:cubicBezTo>
                  <a:cubicBezTo>
                    <a:pt x="124668" y="30195"/>
                    <a:pt x="122134" y="39056"/>
                    <a:pt x="122134" y="42850"/>
                  </a:cubicBezTo>
                  <a:cubicBezTo>
                    <a:pt x="122134" y="48670"/>
                    <a:pt x="126694" y="51704"/>
                    <a:pt x="131500" y="51704"/>
                  </a:cubicBezTo>
                  <a:cubicBezTo>
                    <a:pt x="138086" y="51704"/>
                    <a:pt x="145427" y="46138"/>
                    <a:pt x="145427" y="36523"/>
                  </a:cubicBezTo>
                  <a:cubicBezTo>
                    <a:pt x="145427" y="24883"/>
                    <a:pt x="133780" y="19056"/>
                    <a:pt x="123397" y="19056"/>
                  </a:cubicBezTo>
                  <a:cubicBezTo>
                    <a:pt x="114793" y="19056"/>
                    <a:pt x="98834" y="23613"/>
                    <a:pt x="91239" y="48670"/>
                  </a:cubicBezTo>
                  <a:cubicBezTo>
                    <a:pt x="89722" y="53983"/>
                    <a:pt x="88959" y="56516"/>
                    <a:pt x="82882" y="88402"/>
                  </a:cubicBezTo>
                  <a:lnTo>
                    <a:pt x="65412" y="88402"/>
                  </a:lnTo>
                  <a:cubicBezTo>
                    <a:pt x="60598" y="88402"/>
                    <a:pt x="57810" y="88402"/>
                    <a:pt x="57810" y="93214"/>
                  </a:cubicBezTo>
                  <a:cubicBezTo>
                    <a:pt x="57810" y="96254"/>
                    <a:pt x="60090" y="96254"/>
                    <a:pt x="64904" y="96254"/>
                  </a:cubicBezTo>
                  <a:lnTo>
                    <a:pt x="81619" y="96254"/>
                  </a:lnTo>
                  <a:lnTo>
                    <a:pt x="62624" y="196224"/>
                  </a:lnTo>
                  <a:cubicBezTo>
                    <a:pt x="58065" y="220774"/>
                    <a:pt x="53758" y="243800"/>
                    <a:pt x="40595" y="243800"/>
                  </a:cubicBezTo>
                  <a:cubicBezTo>
                    <a:pt x="39578" y="243800"/>
                    <a:pt x="33247" y="243800"/>
                    <a:pt x="28441" y="239252"/>
                  </a:cubicBezTo>
                  <a:cubicBezTo>
                    <a:pt x="40086" y="238489"/>
                    <a:pt x="42366" y="229373"/>
                    <a:pt x="42366" y="225579"/>
                  </a:cubicBezTo>
                  <a:cubicBezTo>
                    <a:pt x="42366" y="219759"/>
                    <a:pt x="37806" y="216725"/>
                    <a:pt x="33000" y="216725"/>
                  </a:cubicBezTo>
                  <a:cubicBezTo>
                    <a:pt x="26414" y="216725"/>
                    <a:pt x="19066" y="222291"/>
                    <a:pt x="19066" y="231907"/>
                  </a:cubicBezTo>
                  <a:cubicBezTo>
                    <a:pt x="19066" y="243301"/>
                    <a:pt x="30212" y="249375"/>
                    <a:pt x="40595" y="249375"/>
                  </a:cubicBezTo>
                  <a:cubicBezTo>
                    <a:pt x="54521" y="249375"/>
                    <a:pt x="64650" y="234440"/>
                    <a:pt x="69210" y="224825"/>
                  </a:cubicBezTo>
                  <a:cubicBezTo>
                    <a:pt x="77313" y="208874"/>
                    <a:pt x="83136" y="178250"/>
                    <a:pt x="83391" y="176479"/>
                  </a:cubicBezTo>
                  <a:lnTo>
                    <a:pt x="98580" y="962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99" name="Forme libre : forme 198">
              <a:extLst>
                <a:ext uri="{FF2B5EF4-FFF2-40B4-BE49-F238E27FC236}">
                  <a16:creationId xmlns:a16="http://schemas.microsoft.com/office/drawing/2014/main" id="{5E0FE275-789F-428D-9DE4-68FADB02056C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10782215" y="-13454051"/>
              <a:ext cx="101685" cy="177853"/>
            </a:xfrm>
            <a:custGeom>
              <a:avLst/>
              <a:gdLst>
                <a:gd name="connsiteX0" fmla="*/ 53996 w 101685"/>
                <a:gd name="connsiteY0" fmla="*/ 69736 h 177852"/>
                <a:gd name="connsiteX1" fmla="*/ 63744 w 101685"/>
                <a:gd name="connsiteY1" fmla="*/ 71690 h 177852"/>
                <a:gd name="connsiteX2" fmla="*/ 77042 w 101685"/>
                <a:gd name="connsiteY2" fmla="*/ 74349 h 177852"/>
                <a:gd name="connsiteX3" fmla="*/ 84669 w 101685"/>
                <a:gd name="connsiteY3" fmla="*/ 67433 h 177852"/>
                <a:gd name="connsiteX4" fmla="*/ 77042 w 101685"/>
                <a:gd name="connsiteY4" fmla="*/ 60526 h 177852"/>
                <a:gd name="connsiteX5" fmla="*/ 63744 w 101685"/>
                <a:gd name="connsiteY5" fmla="*/ 63178 h 177852"/>
                <a:gd name="connsiteX6" fmla="*/ 53996 w 101685"/>
                <a:gd name="connsiteY6" fmla="*/ 65132 h 177852"/>
                <a:gd name="connsiteX7" fmla="*/ 56475 w 101685"/>
                <a:gd name="connsiteY7" fmla="*/ 45988 h 177852"/>
                <a:gd name="connsiteX8" fmla="*/ 58778 w 101685"/>
                <a:gd name="connsiteY8" fmla="*/ 27203 h 177852"/>
                <a:gd name="connsiteX9" fmla="*/ 51868 w 101685"/>
                <a:gd name="connsiteY9" fmla="*/ 19056 h 177852"/>
                <a:gd name="connsiteX10" fmla="*/ 44948 w 101685"/>
                <a:gd name="connsiteY10" fmla="*/ 27203 h 177852"/>
                <a:gd name="connsiteX11" fmla="*/ 47435 w 101685"/>
                <a:gd name="connsiteY11" fmla="*/ 47941 h 177852"/>
                <a:gd name="connsiteX12" fmla="*/ 49738 w 101685"/>
                <a:gd name="connsiteY12" fmla="*/ 65132 h 177852"/>
                <a:gd name="connsiteX13" fmla="*/ 39983 w 101685"/>
                <a:gd name="connsiteY13" fmla="*/ 63178 h 177852"/>
                <a:gd name="connsiteX14" fmla="*/ 26684 w 101685"/>
                <a:gd name="connsiteY14" fmla="*/ 60526 h 177852"/>
                <a:gd name="connsiteX15" fmla="*/ 19066 w 101685"/>
                <a:gd name="connsiteY15" fmla="*/ 67433 h 177852"/>
                <a:gd name="connsiteX16" fmla="*/ 26684 w 101685"/>
                <a:gd name="connsiteY16" fmla="*/ 74349 h 177852"/>
                <a:gd name="connsiteX17" fmla="*/ 39983 w 101685"/>
                <a:gd name="connsiteY17" fmla="*/ 71690 h 177852"/>
                <a:gd name="connsiteX18" fmla="*/ 49738 w 101685"/>
                <a:gd name="connsiteY18" fmla="*/ 69736 h 177852"/>
                <a:gd name="connsiteX19" fmla="*/ 47259 w 101685"/>
                <a:gd name="connsiteY19" fmla="*/ 83559 h 177852"/>
                <a:gd name="connsiteX20" fmla="*/ 44948 w 101685"/>
                <a:gd name="connsiteY20" fmla="*/ 105005 h 177852"/>
                <a:gd name="connsiteX21" fmla="*/ 48848 w 101685"/>
                <a:gd name="connsiteY21" fmla="*/ 179084 h 177852"/>
                <a:gd name="connsiteX22" fmla="*/ 51868 w 101685"/>
                <a:gd name="connsiteY22" fmla="*/ 181736 h 177852"/>
                <a:gd name="connsiteX23" fmla="*/ 55061 w 101685"/>
                <a:gd name="connsiteY23" fmla="*/ 178195 h 177852"/>
                <a:gd name="connsiteX24" fmla="*/ 57182 w 101685"/>
                <a:gd name="connsiteY24" fmla="*/ 151786 h 177852"/>
                <a:gd name="connsiteX25" fmla="*/ 58778 w 101685"/>
                <a:gd name="connsiteY25" fmla="*/ 105005 h 177852"/>
                <a:gd name="connsiteX26" fmla="*/ 56300 w 101685"/>
                <a:gd name="connsiteY26" fmla="*/ 83210 h 177852"/>
                <a:gd name="connsiteX27" fmla="*/ 53996 w 101685"/>
                <a:gd name="connsiteY27" fmla="*/ 697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85" h="177852">
                  <a:moveTo>
                    <a:pt x="53996" y="69736"/>
                  </a:moveTo>
                  <a:cubicBezTo>
                    <a:pt x="56650" y="70094"/>
                    <a:pt x="58429" y="70268"/>
                    <a:pt x="63744" y="71690"/>
                  </a:cubicBezTo>
                  <a:cubicBezTo>
                    <a:pt x="69424" y="73285"/>
                    <a:pt x="73674" y="74349"/>
                    <a:pt x="77042" y="74349"/>
                  </a:cubicBezTo>
                  <a:cubicBezTo>
                    <a:pt x="83962" y="74349"/>
                    <a:pt x="84669" y="69030"/>
                    <a:pt x="84669" y="67433"/>
                  </a:cubicBezTo>
                  <a:cubicBezTo>
                    <a:pt x="84669" y="66020"/>
                    <a:pt x="83962" y="60526"/>
                    <a:pt x="77042" y="60526"/>
                  </a:cubicBezTo>
                  <a:cubicBezTo>
                    <a:pt x="73674" y="60526"/>
                    <a:pt x="69424" y="61590"/>
                    <a:pt x="63744" y="63178"/>
                  </a:cubicBezTo>
                  <a:cubicBezTo>
                    <a:pt x="58429" y="64600"/>
                    <a:pt x="56650" y="64773"/>
                    <a:pt x="53996" y="65132"/>
                  </a:cubicBezTo>
                  <a:cubicBezTo>
                    <a:pt x="54346" y="58930"/>
                    <a:pt x="55593" y="51482"/>
                    <a:pt x="56475" y="45988"/>
                  </a:cubicBezTo>
                  <a:cubicBezTo>
                    <a:pt x="57182" y="42447"/>
                    <a:pt x="58778" y="33411"/>
                    <a:pt x="58778" y="27203"/>
                  </a:cubicBezTo>
                  <a:cubicBezTo>
                    <a:pt x="58778" y="21890"/>
                    <a:pt x="56300" y="19056"/>
                    <a:pt x="51868" y="19056"/>
                  </a:cubicBezTo>
                  <a:cubicBezTo>
                    <a:pt x="48141" y="19056"/>
                    <a:pt x="44948" y="21002"/>
                    <a:pt x="44948" y="27203"/>
                  </a:cubicBezTo>
                  <a:cubicBezTo>
                    <a:pt x="44948" y="33054"/>
                    <a:pt x="46370" y="41915"/>
                    <a:pt x="47435" y="47941"/>
                  </a:cubicBezTo>
                  <a:cubicBezTo>
                    <a:pt x="47784" y="49886"/>
                    <a:pt x="49381" y="58573"/>
                    <a:pt x="49738" y="65132"/>
                  </a:cubicBezTo>
                  <a:cubicBezTo>
                    <a:pt x="47077" y="64773"/>
                    <a:pt x="45305" y="64600"/>
                    <a:pt x="39983" y="63178"/>
                  </a:cubicBezTo>
                  <a:cubicBezTo>
                    <a:pt x="34310" y="61590"/>
                    <a:pt x="30053" y="60526"/>
                    <a:pt x="26684" y="60526"/>
                  </a:cubicBezTo>
                  <a:cubicBezTo>
                    <a:pt x="19773" y="60526"/>
                    <a:pt x="19066" y="65837"/>
                    <a:pt x="19066" y="67433"/>
                  </a:cubicBezTo>
                  <a:cubicBezTo>
                    <a:pt x="19066" y="68855"/>
                    <a:pt x="19773" y="74349"/>
                    <a:pt x="26684" y="74349"/>
                  </a:cubicBezTo>
                  <a:cubicBezTo>
                    <a:pt x="30053" y="74349"/>
                    <a:pt x="34310" y="73285"/>
                    <a:pt x="39983" y="71690"/>
                  </a:cubicBezTo>
                  <a:cubicBezTo>
                    <a:pt x="45305" y="70268"/>
                    <a:pt x="47077" y="70094"/>
                    <a:pt x="49738" y="69736"/>
                  </a:cubicBezTo>
                  <a:cubicBezTo>
                    <a:pt x="49381" y="74166"/>
                    <a:pt x="48141" y="79836"/>
                    <a:pt x="47259" y="83559"/>
                  </a:cubicBezTo>
                  <a:cubicBezTo>
                    <a:pt x="44948" y="94548"/>
                    <a:pt x="44948" y="95787"/>
                    <a:pt x="44948" y="105005"/>
                  </a:cubicBezTo>
                  <a:cubicBezTo>
                    <a:pt x="44948" y="139209"/>
                    <a:pt x="48316" y="175534"/>
                    <a:pt x="48848" y="179084"/>
                  </a:cubicBezTo>
                  <a:cubicBezTo>
                    <a:pt x="49031" y="180680"/>
                    <a:pt x="49381" y="181736"/>
                    <a:pt x="51868" y="181736"/>
                  </a:cubicBezTo>
                  <a:cubicBezTo>
                    <a:pt x="54529" y="181736"/>
                    <a:pt x="54703" y="180680"/>
                    <a:pt x="55061" y="178195"/>
                  </a:cubicBezTo>
                  <a:cubicBezTo>
                    <a:pt x="55061" y="178020"/>
                    <a:pt x="56475" y="162601"/>
                    <a:pt x="57182" y="151786"/>
                  </a:cubicBezTo>
                  <a:cubicBezTo>
                    <a:pt x="58072" y="136193"/>
                    <a:pt x="58778" y="120599"/>
                    <a:pt x="58778" y="105005"/>
                  </a:cubicBezTo>
                  <a:cubicBezTo>
                    <a:pt x="58778" y="95787"/>
                    <a:pt x="58778" y="94548"/>
                    <a:pt x="56300" y="83210"/>
                  </a:cubicBezTo>
                  <a:cubicBezTo>
                    <a:pt x="55943" y="81258"/>
                    <a:pt x="54346" y="74166"/>
                    <a:pt x="53996" y="69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00" name="Forme libre : forme 199">
              <a:extLst>
                <a:ext uri="{FF2B5EF4-FFF2-40B4-BE49-F238E27FC236}">
                  <a16:creationId xmlns:a16="http://schemas.microsoft.com/office/drawing/2014/main" id="{0BE9DBF3-7390-4838-AFA9-4DE97A2EBD51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10752128" y="-13240337"/>
              <a:ext cx="127107" cy="101630"/>
            </a:xfrm>
            <a:custGeom>
              <a:avLst/>
              <a:gdLst>
                <a:gd name="connsiteX0" fmla="*/ 83072 w 127106"/>
                <a:gd name="connsiteY0" fmla="*/ 29512 h 101630"/>
                <a:gd name="connsiteX1" fmla="*/ 64809 w 127106"/>
                <a:gd name="connsiteY1" fmla="*/ 19056 h 101630"/>
                <a:gd name="connsiteX2" fmla="*/ 19066 w 127106"/>
                <a:gd name="connsiteY2" fmla="*/ 69561 h 101630"/>
                <a:gd name="connsiteX3" fmla="*/ 45837 w 127106"/>
                <a:gd name="connsiteY3" fmla="*/ 98978 h 101630"/>
                <a:gd name="connsiteX4" fmla="*/ 71013 w 127106"/>
                <a:gd name="connsiteY4" fmla="*/ 86575 h 101630"/>
                <a:gd name="connsiteX5" fmla="*/ 89277 w 127106"/>
                <a:gd name="connsiteY5" fmla="*/ 98978 h 101630"/>
                <a:gd name="connsiteX6" fmla="*/ 103290 w 127106"/>
                <a:gd name="connsiteY6" fmla="*/ 89585 h 101630"/>
                <a:gd name="connsiteX7" fmla="*/ 109495 w 127106"/>
                <a:gd name="connsiteY7" fmla="*/ 71863 h 101630"/>
                <a:gd name="connsiteX8" fmla="*/ 106658 w 127106"/>
                <a:gd name="connsiteY8" fmla="*/ 69561 h 101630"/>
                <a:gd name="connsiteX9" fmla="*/ 102758 w 127106"/>
                <a:gd name="connsiteY9" fmla="*/ 75055 h 101630"/>
                <a:gd name="connsiteX10" fmla="*/ 89809 w 127106"/>
                <a:gd name="connsiteY10" fmla="*/ 94016 h 101630"/>
                <a:gd name="connsiteX11" fmla="*/ 83962 w 127106"/>
                <a:gd name="connsiteY11" fmla="*/ 85336 h 101630"/>
                <a:gd name="connsiteX12" fmla="*/ 86615 w 127106"/>
                <a:gd name="connsiteY12" fmla="*/ 71331 h 101630"/>
                <a:gd name="connsiteX13" fmla="*/ 90515 w 127106"/>
                <a:gd name="connsiteY13" fmla="*/ 55380 h 101630"/>
                <a:gd name="connsiteX14" fmla="*/ 94067 w 127106"/>
                <a:gd name="connsiteY14" fmla="*/ 41914 h 101630"/>
                <a:gd name="connsiteX15" fmla="*/ 97260 w 127106"/>
                <a:gd name="connsiteY15" fmla="*/ 28090 h 101630"/>
                <a:gd name="connsiteX16" fmla="*/ 91231 w 127106"/>
                <a:gd name="connsiteY16" fmla="*/ 22422 h 101630"/>
                <a:gd name="connsiteX17" fmla="*/ 83072 w 127106"/>
                <a:gd name="connsiteY17" fmla="*/ 29512 h 101630"/>
                <a:gd name="connsiteX18" fmla="*/ 71728 w 127106"/>
                <a:gd name="connsiteY18" fmla="*/ 75055 h 101630"/>
                <a:gd name="connsiteX19" fmla="*/ 62679 w 127106"/>
                <a:gd name="connsiteY19" fmla="*/ 86924 h 101630"/>
                <a:gd name="connsiteX20" fmla="*/ 46370 w 127106"/>
                <a:gd name="connsiteY20" fmla="*/ 94016 h 101630"/>
                <a:gd name="connsiteX21" fmla="*/ 33421 w 127106"/>
                <a:gd name="connsiteY21" fmla="*/ 76826 h 101630"/>
                <a:gd name="connsiteX22" fmla="*/ 42644 w 127106"/>
                <a:gd name="connsiteY22" fmla="*/ 40850 h 101630"/>
                <a:gd name="connsiteX23" fmla="*/ 64809 w 127106"/>
                <a:gd name="connsiteY23" fmla="*/ 24018 h 101630"/>
                <a:gd name="connsiteX24" fmla="*/ 80594 w 127106"/>
                <a:gd name="connsiteY24" fmla="*/ 39437 h 101630"/>
                <a:gd name="connsiteX25" fmla="*/ 80061 w 127106"/>
                <a:gd name="connsiteY25" fmla="*/ 41914 h 101630"/>
                <a:gd name="connsiteX26" fmla="*/ 71728 w 127106"/>
                <a:gd name="connsiteY26" fmla="*/ 75055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83072" y="29512"/>
                  </a:moveTo>
                  <a:cubicBezTo>
                    <a:pt x="79346" y="23660"/>
                    <a:pt x="73317" y="19056"/>
                    <a:pt x="64809" y="19056"/>
                  </a:cubicBezTo>
                  <a:cubicBezTo>
                    <a:pt x="42112" y="19056"/>
                    <a:pt x="19066" y="44041"/>
                    <a:pt x="19066" y="69561"/>
                  </a:cubicBezTo>
                  <a:cubicBezTo>
                    <a:pt x="19066" y="86751"/>
                    <a:pt x="30585" y="98978"/>
                    <a:pt x="45837" y="98978"/>
                  </a:cubicBezTo>
                  <a:cubicBezTo>
                    <a:pt x="55411" y="98978"/>
                    <a:pt x="63919" y="93484"/>
                    <a:pt x="71013" y="86575"/>
                  </a:cubicBezTo>
                  <a:cubicBezTo>
                    <a:pt x="74381" y="97207"/>
                    <a:pt x="84669" y="98978"/>
                    <a:pt x="89277" y="98978"/>
                  </a:cubicBezTo>
                  <a:cubicBezTo>
                    <a:pt x="95664" y="98978"/>
                    <a:pt x="100097" y="95080"/>
                    <a:pt x="103290" y="89585"/>
                  </a:cubicBezTo>
                  <a:cubicBezTo>
                    <a:pt x="107191" y="82677"/>
                    <a:pt x="109495" y="72578"/>
                    <a:pt x="109495" y="71863"/>
                  </a:cubicBezTo>
                  <a:cubicBezTo>
                    <a:pt x="109495" y="69561"/>
                    <a:pt x="107191" y="69561"/>
                    <a:pt x="106658" y="69561"/>
                  </a:cubicBezTo>
                  <a:cubicBezTo>
                    <a:pt x="104172" y="69561"/>
                    <a:pt x="103997" y="70268"/>
                    <a:pt x="102758" y="75055"/>
                  </a:cubicBezTo>
                  <a:cubicBezTo>
                    <a:pt x="100629" y="83559"/>
                    <a:pt x="97260" y="94016"/>
                    <a:pt x="89809" y="94016"/>
                  </a:cubicBezTo>
                  <a:cubicBezTo>
                    <a:pt x="85201" y="94016"/>
                    <a:pt x="83962" y="90117"/>
                    <a:pt x="83962" y="85336"/>
                  </a:cubicBezTo>
                  <a:cubicBezTo>
                    <a:pt x="83962" y="82320"/>
                    <a:pt x="85376" y="75945"/>
                    <a:pt x="86615" y="71331"/>
                  </a:cubicBezTo>
                  <a:cubicBezTo>
                    <a:pt x="87862" y="66552"/>
                    <a:pt x="89634" y="59287"/>
                    <a:pt x="90515" y="55380"/>
                  </a:cubicBezTo>
                  <a:lnTo>
                    <a:pt x="94067" y="41914"/>
                  </a:lnTo>
                  <a:cubicBezTo>
                    <a:pt x="95131" y="37310"/>
                    <a:pt x="97260" y="28980"/>
                    <a:pt x="97260" y="28090"/>
                  </a:cubicBezTo>
                  <a:cubicBezTo>
                    <a:pt x="97260" y="24192"/>
                    <a:pt x="94067" y="22422"/>
                    <a:pt x="91231" y="22422"/>
                  </a:cubicBezTo>
                  <a:cubicBezTo>
                    <a:pt x="88212" y="22422"/>
                    <a:pt x="84136" y="24550"/>
                    <a:pt x="83072" y="29512"/>
                  </a:cubicBezTo>
                  <a:close/>
                  <a:moveTo>
                    <a:pt x="71728" y="75055"/>
                  </a:moveTo>
                  <a:cubicBezTo>
                    <a:pt x="70481" y="80017"/>
                    <a:pt x="66580" y="83559"/>
                    <a:pt x="62679" y="86924"/>
                  </a:cubicBezTo>
                  <a:cubicBezTo>
                    <a:pt x="61082" y="88346"/>
                    <a:pt x="53996" y="94016"/>
                    <a:pt x="46370" y="94016"/>
                  </a:cubicBezTo>
                  <a:cubicBezTo>
                    <a:pt x="39808" y="94016"/>
                    <a:pt x="33421" y="89410"/>
                    <a:pt x="33421" y="76826"/>
                  </a:cubicBezTo>
                  <a:cubicBezTo>
                    <a:pt x="33421" y="67433"/>
                    <a:pt x="38569" y="47940"/>
                    <a:pt x="42644" y="40850"/>
                  </a:cubicBezTo>
                  <a:cubicBezTo>
                    <a:pt x="50802" y="26678"/>
                    <a:pt x="59844" y="24018"/>
                    <a:pt x="64809" y="24018"/>
                  </a:cubicBezTo>
                  <a:cubicBezTo>
                    <a:pt x="77218" y="24018"/>
                    <a:pt x="80594" y="37483"/>
                    <a:pt x="80594" y="39437"/>
                  </a:cubicBezTo>
                  <a:cubicBezTo>
                    <a:pt x="80594" y="40143"/>
                    <a:pt x="80236" y="41382"/>
                    <a:pt x="80061" y="41914"/>
                  </a:cubicBezTo>
                  <a:lnTo>
                    <a:pt x="71728" y="750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</p:grpSp>
      <p:sp>
        <p:nvSpPr>
          <p:cNvPr id="147" name="Text Box 54 1 5">
            <a:extLst>
              <a:ext uri="{FF2B5EF4-FFF2-40B4-BE49-F238E27FC236}">
                <a16:creationId xmlns:a16="http://schemas.microsoft.com/office/drawing/2014/main" id="{0BD6C913-5E53-428D-AD5C-D70455C49A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912" y="2211051"/>
            <a:ext cx="52770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e.g.</a:t>
            </a:r>
          </a:p>
        </p:txBody>
      </p:sp>
      <p:pic>
        <p:nvPicPr>
          <p:cNvPr id="143" name="Image 142">
            <a:extLst>
              <a:ext uri="{FF2B5EF4-FFF2-40B4-BE49-F238E27FC236}">
                <a16:creationId xmlns:a16="http://schemas.microsoft.com/office/drawing/2014/main" id="{B32C5D56-410D-492A-863A-618CACE9D01C}"/>
              </a:ext>
            </a:extLst>
          </p:cNvPr>
          <p:cNvPicPr>
            <a:picLocks noChangeAspect="1"/>
          </p:cNvPicPr>
          <p:nvPr/>
        </p:nvPicPr>
        <p:blipFill>
          <a:blip r:embed="rId120"/>
          <a:stretch>
            <a:fillRect/>
          </a:stretch>
        </p:blipFill>
        <p:spPr>
          <a:xfrm>
            <a:off x="59315" y="2714380"/>
            <a:ext cx="2130714" cy="1394204"/>
          </a:xfrm>
          <a:prstGeom prst="rect">
            <a:avLst/>
          </a:prstGeom>
        </p:spPr>
      </p:pic>
      <p:grpSp>
        <p:nvGrpSpPr>
          <p:cNvPr id="146" name="Groupe 145">
            <a:extLst>
              <a:ext uri="{FF2B5EF4-FFF2-40B4-BE49-F238E27FC236}">
                <a16:creationId xmlns:a16="http://schemas.microsoft.com/office/drawing/2014/main" id="{E150AC4E-6698-428B-8F7E-0B13670604DA}"/>
              </a:ext>
            </a:extLst>
          </p:cNvPr>
          <p:cNvGrpSpPr/>
          <p:nvPr/>
        </p:nvGrpSpPr>
        <p:grpSpPr>
          <a:xfrm>
            <a:off x="2066914" y="2742946"/>
            <a:ext cx="2631813" cy="1406134"/>
            <a:chOff x="6364852" y="3452562"/>
            <a:chExt cx="2631813" cy="1406134"/>
          </a:xfrm>
        </p:grpSpPr>
        <p:grpSp>
          <p:nvGrpSpPr>
            <p:cNvPr id="148" name="Groupe 147">
              <a:extLst>
                <a:ext uri="{FF2B5EF4-FFF2-40B4-BE49-F238E27FC236}">
                  <a16:creationId xmlns:a16="http://schemas.microsoft.com/office/drawing/2014/main" id="{4A4AD557-C12E-4A72-B0B0-A5FF1A1F6C24}"/>
                </a:ext>
              </a:extLst>
            </p:cNvPr>
            <p:cNvGrpSpPr/>
            <p:nvPr/>
          </p:nvGrpSpPr>
          <p:grpSpPr>
            <a:xfrm>
              <a:off x="6847719" y="3452562"/>
              <a:ext cx="2148946" cy="1406134"/>
              <a:chOff x="6847719" y="3452562"/>
              <a:chExt cx="2148946" cy="1406134"/>
            </a:xfrm>
          </p:grpSpPr>
          <p:pic>
            <p:nvPicPr>
              <p:cNvPr id="150" name="Image 149">
                <a:extLst>
                  <a:ext uri="{FF2B5EF4-FFF2-40B4-BE49-F238E27FC236}">
                    <a16:creationId xmlns:a16="http://schemas.microsoft.com/office/drawing/2014/main" id="{5E60DC33-E43D-4DE7-B5EA-1FE26A35E27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847719" y="3452562"/>
                <a:ext cx="2148946" cy="1406134"/>
              </a:xfrm>
              <a:prstGeom prst="rect">
                <a:avLst/>
              </a:prstGeom>
            </p:spPr>
          </p:pic>
          <p:pic>
            <p:nvPicPr>
              <p:cNvPr id="151" name="Image 150">
                <a:extLst>
                  <a:ext uri="{FF2B5EF4-FFF2-40B4-BE49-F238E27FC236}">
                    <a16:creationId xmlns:a16="http://schemas.microsoft.com/office/drawing/2014/main" id="{0D95F231-EA4B-4BD7-B750-816976AB979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519896" y="4495368"/>
                <a:ext cx="548686" cy="337654"/>
              </a:xfrm>
              <a:prstGeom prst="rect">
                <a:avLst/>
              </a:prstGeom>
            </p:spPr>
          </p:pic>
          <p:pic>
            <p:nvPicPr>
              <p:cNvPr id="152" name="Image 151">
                <a:extLst>
                  <a:ext uri="{FF2B5EF4-FFF2-40B4-BE49-F238E27FC236}">
                    <a16:creationId xmlns:a16="http://schemas.microsoft.com/office/drawing/2014/main" id="{A392B852-45BE-4EF2-964D-26CD7295777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7387736" y="4461631"/>
                <a:ext cx="298672" cy="298672"/>
              </a:xfrm>
              <a:prstGeom prst="rect">
                <a:avLst/>
              </a:prstGeom>
            </p:spPr>
          </p:pic>
          <p:pic>
            <p:nvPicPr>
              <p:cNvPr id="153" name="Image 152">
                <a:extLst>
                  <a:ext uri="{FF2B5EF4-FFF2-40B4-BE49-F238E27FC236}">
                    <a16:creationId xmlns:a16="http://schemas.microsoft.com/office/drawing/2014/main" id="{E27FBECA-20E2-4650-BC78-64FC3E827D4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3"/>
              <a:stretch>
                <a:fillRect/>
              </a:stretch>
            </p:blipFill>
            <p:spPr>
              <a:xfrm rot="5400000" flipH="1">
                <a:off x="7619685" y="4395702"/>
                <a:ext cx="194204" cy="186734"/>
              </a:xfrm>
              <a:prstGeom prst="rect">
                <a:avLst/>
              </a:prstGeom>
            </p:spPr>
          </p:pic>
          <p:pic>
            <p:nvPicPr>
              <p:cNvPr id="154" name="Image 153">
                <a:extLst>
                  <a:ext uri="{FF2B5EF4-FFF2-40B4-BE49-F238E27FC236}">
                    <a16:creationId xmlns:a16="http://schemas.microsoft.com/office/drawing/2014/main" id="{8E306828-ED40-441F-8F1E-579E5D695CC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3"/>
              <a:stretch>
                <a:fillRect/>
              </a:stretch>
            </p:blipFill>
            <p:spPr>
              <a:xfrm rot="5400000" flipH="1">
                <a:off x="7343513" y="4668227"/>
                <a:ext cx="194204" cy="186734"/>
              </a:xfrm>
              <a:prstGeom prst="rect">
                <a:avLst/>
              </a:prstGeom>
            </p:spPr>
          </p:pic>
        </p:grpSp>
        <p:sp>
          <p:nvSpPr>
            <p:cNvPr id="149" name="Flèche : droite 148">
              <a:extLst>
                <a:ext uri="{FF2B5EF4-FFF2-40B4-BE49-F238E27FC236}">
                  <a16:creationId xmlns:a16="http://schemas.microsoft.com/office/drawing/2014/main" id="{6B0BDD1F-A7AE-413B-B4C4-611B4733C99C}"/>
                </a:ext>
              </a:extLst>
            </p:cNvPr>
            <p:cNvSpPr/>
            <p:nvPr/>
          </p:nvSpPr>
          <p:spPr>
            <a:xfrm>
              <a:off x="6364852" y="4046551"/>
              <a:ext cx="507230" cy="121874"/>
            </a:xfrm>
            <a:prstGeom prst="rightArrow">
              <a:avLst>
                <a:gd name="adj1" fmla="val 50000"/>
                <a:gd name="adj2" fmla="val 88150"/>
              </a:avLst>
            </a:prstGeom>
            <a:solidFill>
              <a:schemeClr val="accent2"/>
            </a:solidFill>
            <a:ln w="9525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fr-FR" sz="2400" b="0" i="0" u="none" strike="noStrike" cap="none" normalizeH="0" baseline="0">
                <a:ln>
                  <a:noFill/>
                </a:ln>
                <a:solidFill>
                  <a:schemeClr val="accent2"/>
                </a:solidFill>
                <a:effectLst/>
                <a:latin typeface="Arial" charset="0"/>
              </a:endParaRPr>
            </a:p>
          </p:txBody>
        </p:sp>
      </p:grpSp>
      <p:sp>
        <p:nvSpPr>
          <p:cNvPr id="155" name="Text Box 54 1 3">
            <a:extLst>
              <a:ext uri="{FF2B5EF4-FFF2-40B4-BE49-F238E27FC236}">
                <a16:creationId xmlns:a16="http://schemas.microsoft.com/office/drawing/2014/main" id="{3D324510-3A1C-4028-B54D-CFF5947A83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205" y="4836913"/>
            <a:ext cx="184432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Dynkin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labels:</a:t>
            </a:r>
          </a:p>
        </p:txBody>
      </p:sp>
    </p:spTree>
    <p:extLst>
      <p:ext uri="{BB962C8B-B14F-4D97-AF65-F5344CB8AC3E}">
        <p14:creationId xmlns:p14="http://schemas.microsoft.com/office/powerpoint/2010/main" val="197764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" grpId="0"/>
      <p:bldP spid="142" grpId="0"/>
      <p:bldP spid="144" grpId="0"/>
      <p:bldP spid="147" grpId="0"/>
      <p:bldP spid="15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C1C616D-1B75-4499-AD0E-D2AF061454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44624"/>
            <a:ext cx="8229600" cy="1143000"/>
          </a:xfrm>
        </p:spPr>
        <p:txBody>
          <a:bodyPr/>
          <a:lstStyle/>
          <a:p>
            <a:r>
              <a:rPr lang="en-US" sz="3600" dirty="0">
                <a:solidFill>
                  <a:srgbClr val="C00000"/>
                </a:solidFill>
              </a:rPr>
              <a:t>Fields and operators from oscillators</a:t>
            </a:r>
          </a:p>
        </p:txBody>
      </p:sp>
      <p:pic>
        <p:nvPicPr>
          <p:cNvPr id="4" name="Image 3">
            <a:extLst>
              <a:ext uri="{FF2B5EF4-FFF2-40B4-BE49-F238E27FC236}">
                <a16:creationId xmlns:a16="http://schemas.microsoft.com/office/drawing/2014/main" id="{34DA096A-9F7E-4972-8AE9-12DB38094A1D}"/>
              </a:ext>
            </a:extLst>
          </p:cNvPr>
          <p:cNvPicPr>
            <a:picLocks noChangeAspect="1"/>
          </p:cNvPicPr>
          <p:nvPr/>
        </p:nvPicPr>
        <p:blipFill>
          <a:blip r:embed="rId140"/>
          <a:stretch>
            <a:fillRect/>
          </a:stretch>
        </p:blipFill>
        <p:spPr>
          <a:xfrm>
            <a:off x="1056174" y="3696349"/>
            <a:ext cx="6407696" cy="2300992"/>
          </a:xfrm>
          <a:prstGeom prst="rect">
            <a:avLst/>
          </a:prstGeom>
        </p:spPr>
      </p:pic>
      <p:grpSp>
        <p:nvGrpSpPr>
          <p:cNvPr id="5" name="Groupe 4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E_{mn} | \text{HWS} \rangle = 0 \quad \text{for} \; m &lt; n &#10;\end{align*}&#10;&#10;\end{document}" title="IguanaTex Vector Display">
            <a:extLst>
              <a:ext uri="{FF2B5EF4-FFF2-40B4-BE49-F238E27FC236}">
                <a16:creationId xmlns:a16="http://schemas.microsoft.com/office/drawing/2014/main" id="{07920155-D80B-42ED-8192-6CDA690E7003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5420661" y="1534182"/>
            <a:ext cx="3065780" cy="279483"/>
            <a:chOff x="8766156" y="-15078300"/>
            <a:chExt cx="3065780" cy="279483"/>
          </a:xfrm>
        </p:grpSpPr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5B090B1A-BA1E-42A1-9B8A-22B02373DBD0}"/>
                </a:ext>
              </a:extLst>
            </p:cNvPr>
            <p:cNvSpPr/>
            <p:nvPr>
              <p:custDataLst>
                <p:tags r:id="rId128"/>
              </p:custDataLst>
            </p:nvPr>
          </p:nvSpPr>
          <p:spPr>
            <a:xfrm>
              <a:off x="8766156" y="-15060587"/>
              <a:ext cx="203371" cy="203260"/>
            </a:xfrm>
            <a:custGeom>
              <a:avLst/>
              <a:gdLst>
                <a:gd name="connsiteX0" fmla="*/ 188730 w 203370"/>
                <a:gd name="connsiteY0" fmla="*/ 132191 h 203260"/>
                <a:gd name="connsiteX1" fmla="*/ 190001 w 203370"/>
                <a:gd name="connsiteY1" fmla="*/ 128650 h 203260"/>
                <a:gd name="connsiteX2" fmla="*/ 186958 w 203370"/>
                <a:gd name="connsiteY2" fmla="*/ 125864 h 203260"/>
                <a:gd name="connsiteX3" fmla="*/ 183669 w 203370"/>
                <a:gd name="connsiteY3" fmla="*/ 128905 h 203260"/>
                <a:gd name="connsiteX4" fmla="*/ 114531 w 203370"/>
                <a:gd name="connsiteY4" fmla="*/ 183316 h 203260"/>
                <a:gd name="connsiteX5" fmla="*/ 77567 w 203370"/>
                <a:gd name="connsiteY5" fmla="*/ 183316 h 203260"/>
                <a:gd name="connsiteX6" fmla="*/ 71990 w 203370"/>
                <a:gd name="connsiteY6" fmla="*/ 183062 h 203260"/>
                <a:gd name="connsiteX7" fmla="*/ 68701 w 203370"/>
                <a:gd name="connsiteY7" fmla="*/ 180529 h 203260"/>
                <a:gd name="connsiteX8" fmla="*/ 69964 w 203370"/>
                <a:gd name="connsiteY8" fmla="*/ 174709 h 203260"/>
                <a:gd name="connsiteX9" fmla="*/ 87187 w 203370"/>
                <a:gd name="connsiteY9" fmla="*/ 105617 h 203260"/>
                <a:gd name="connsiteX10" fmla="*/ 112259 w 203370"/>
                <a:gd name="connsiteY10" fmla="*/ 105617 h 203260"/>
                <a:gd name="connsiteX11" fmla="*/ 133780 w 203370"/>
                <a:gd name="connsiteY11" fmla="*/ 117257 h 203260"/>
                <a:gd name="connsiteX12" fmla="*/ 132008 w 203370"/>
                <a:gd name="connsiteY12" fmla="*/ 129658 h 203260"/>
                <a:gd name="connsiteX13" fmla="*/ 131245 w 203370"/>
                <a:gd name="connsiteY13" fmla="*/ 132445 h 203260"/>
                <a:gd name="connsiteX14" fmla="*/ 134542 w 203370"/>
                <a:gd name="connsiteY14" fmla="*/ 135224 h 203260"/>
                <a:gd name="connsiteX15" fmla="*/ 138340 w 203370"/>
                <a:gd name="connsiteY15" fmla="*/ 130167 h 203260"/>
                <a:gd name="connsiteX16" fmla="*/ 152774 w 203370"/>
                <a:gd name="connsiteY16" fmla="*/ 70944 h 203260"/>
                <a:gd name="connsiteX17" fmla="*/ 149732 w 203370"/>
                <a:gd name="connsiteY17" fmla="*/ 68156 h 203260"/>
                <a:gd name="connsiteX18" fmla="*/ 146188 w 203370"/>
                <a:gd name="connsiteY18" fmla="*/ 72713 h 203260"/>
                <a:gd name="connsiteX19" fmla="*/ 113014 w 203370"/>
                <a:gd name="connsiteY19" fmla="*/ 97772 h 203260"/>
                <a:gd name="connsiteX20" fmla="*/ 89213 w 203370"/>
                <a:gd name="connsiteY20" fmla="*/ 97772 h 203260"/>
                <a:gd name="connsiteX21" fmla="*/ 104402 w 203370"/>
                <a:gd name="connsiteY21" fmla="*/ 36778 h 203260"/>
                <a:gd name="connsiteX22" fmla="*/ 118082 w 203370"/>
                <a:gd name="connsiteY22" fmla="*/ 26909 h 203260"/>
                <a:gd name="connsiteX23" fmla="*/ 153783 w 203370"/>
                <a:gd name="connsiteY23" fmla="*/ 26909 h 203260"/>
                <a:gd name="connsiteX24" fmla="*/ 192273 w 203370"/>
                <a:gd name="connsiteY24" fmla="*/ 55001 h 203260"/>
                <a:gd name="connsiteX25" fmla="*/ 191264 w 203370"/>
                <a:gd name="connsiteY25" fmla="*/ 68410 h 203260"/>
                <a:gd name="connsiteX26" fmla="*/ 191010 w 203370"/>
                <a:gd name="connsiteY26" fmla="*/ 72968 h 203260"/>
                <a:gd name="connsiteX27" fmla="*/ 194052 w 203370"/>
                <a:gd name="connsiteY27" fmla="*/ 76001 h 203260"/>
                <a:gd name="connsiteX28" fmla="*/ 197595 w 203370"/>
                <a:gd name="connsiteY28" fmla="*/ 69682 h 203260"/>
                <a:gd name="connsiteX29" fmla="*/ 202655 w 203370"/>
                <a:gd name="connsiteY29" fmla="*/ 25893 h 203260"/>
                <a:gd name="connsiteX30" fmla="*/ 195823 w 203370"/>
                <a:gd name="connsiteY30" fmla="*/ 19056 h 203260"/>
                <a:gd name="connsiteX31" fmla="*/ 67939 w 203370"/>
                <a:gd name="connsiteY31" fmla="*/ 19056 h 203260"/>
                <a:gd name="connsiteX32" fmla="*/ 60344 w 203370"/>
                <a:gd name="connsiteY32" fmla="*/ 24122 h 203260"/>
                <a:gd name="connsiteX33" fmla="*/ 67438 w 203370"/>
                <a:gd name="connsiteY33" fmla="*/ 26909 h 203260"/>
                <a:gd name="connsiteX34" fmla="*/ 83898 w 203370"/>
                <a:gd name="connsiteY34" fmla="*/ 31459 h 203260"/>
                <a:gd name="connsiteX35" fmla="*/ 82627 w 203370"/>
                <a:gd name="connsiteY35" fmla="*/ 37533 h 203260"/>
                <a:gd name="connsiteX36" fmla="*/ 49206 w 203370"/>
                <a:gd name="connsiteY36" fmla="*/ 171422 h 203260"/>
                <a:gd name="connsiteX37" fmla="*/ 26160 w 203370"/>
                <a:gd name="connsiteY37" fmla="*/ 183316 h 203260"/>
                <a:gd name="connsiteX38" fmla="*/ 19066 w 203370"/>
                <a:gd name="connsiteY38" fmla="*/ 188120 h 203260"/>
                <a:gd name="connsiteX39" fmla="*/ 26160 w 203370"/>
                <a:gd name="connsiteY39" fmla="*/ 191160 h 203260"/>
                <a:gd name="connsiteX40" fmla="*/ 157580 w 203370"/>
                <a:gd name="connsiteY40" fmla="*/ 191160 h 203260"/>
                <a:gd name="connsiteX41" fmla="*/ 165437 w 203370"/>
                <a:gd name="connsiteY41" fmla="*/ 186856 h 203260"/>
                <a:gd name="connsiteX42" fmla="*/ 188730 w 203370"/>
                <a:gd name="connsiteY42" fmla="*/ 13219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370" h="203260">
                  <a:moveTo>
                    <a:pt x="188730" y="132191"/>
                  </a:moveTo>
                  <a:cubicBezTo>
                    <a:pt x="189238" y="130929"/>
                    <a:pt x="190001" y="129150"/>
                    <a:pt x="190001" y="128650"/>
                  </a:cubicBezTo>
                  <a:cubicBezTo>
                    <a:pt x="190001" y="128396"/>
                    <a:pt x="190001" y="125864"/>
                    <a:pt x="186958" y="125864"/>
                  </a:cubicBezTo>
                  <a:cubicBezTo>
                    <a:pt x="184678" y="125864"/>
                    <a:pt x="184170" y="127380"/>
                    <a:pt x="183669" y="128905"/>
                  </a:cubicBezTo>
                  <a:cubicBezTo>
                    <a:pt x="167209" y="166357"/>
                    <a:pt x="157835" y="183316"/>
                    <a:pt x="114531" y="183316"/>
                  </a:cubicBezTo>
                  <a:lnTo>
                    <a:pt x="77567" y="183316"/>
                  </a:lnTo>
                  <a:cubicBezTo>
                    <a:pt x="74016" y="183316"/>
                    <a:pt x="73515" y="183316"/>
                    <a:pt x="71990" y="183062"/>
                  </a:cubicBezTo>
                  <a:cubicBezTo>
                    <a:pt x="69464" y="182807"/>
                    <a:pt x="68701" y="182553"/>
                    <a:pt x="68701" y="180529"/>
                  </a:cubicBezTo>
                  <a:cubicBezTo>
                    <a:pt x="68701" y="179774"/>
                    <a:pt x="68701" y="179267"/>
                    <a:pt x="69964" y="174709"/>
                  </a:cubicBezTo>
                  <a:lnTo>
                    <a:pt x="87187" y="105617"/>
                  </a:lnTo>
                  <a:lnTo>
                    <a:pt x="112259" y="105617"/>
                  </a:lnTo>
                  <a:cubicBezTo>
                    <a:pt x="133780" y="105617"/>
                    <a:pt x="133780" y="110928"/>
                    <a:pt x="133780" y="117257"/>
                  </a:cubicBezTo>
                  <a:cubicBezTo>
                    <a:pt x="133780" y="119027"/>
                    <a:pt x="133780" y="122068"/>
                    <a:pt x="132008" y="129658"/>
                  </a:cubicBezTo>
                  <a:cubicBezTo>
                    <a:pt x="131500" y="130929"/>
                    <a:pt x="131245" y="131684"/>
                    <a:pt x="131245" y="132445"/>
                  </a:cubicBezTo>
                  <a:cubicBezTo>
                    <a:pt x="131245" y="133708"/>
                    <a:pt x="132262" y="135224"/>
                    <a:pt x="134542" y="135224"/>
                  </a:cubicBezTo>
                  <a:cubicBezTo>
                    <a:pt x="136568" y="135224"/>
                    <a:pt x="137323" y="133962"/>
                    <a:pt x="138340" y="130167"/>
                  </a:cubicBezTo>
                  <a:lnTo>
                    <a:pt x="152774" y="70944"/>
                  </a:lnTo>
                  <a:cubicBezTo>
                    <a:pt x="152774" y="69427"/>
                    <a:pt x="151503" y="68156"/>
                    <a:pt x="149732" y="68156"/>
                  </a:cubicBezTo>
                  <a:cubicBezTo>
                    <a:pt x="147452" y="68156"/>
                    <a:pt x="146951" y="69682"/>
                    <a:pt x="146188" y="72713"/>
                  </a:cubicBezTo>
                  <a:cubicBezTo>
                    <a:pt x="140874" y="91952"/>
                    <a:pt x="136314" y="97772"/>
                    <a:pt x="113014" y="97772"/>
                  </a:cubicBezTo>
                  <a:lnTo>
                    <a:pt x="89213" y="97772"/>
                  </a:lnTo>
                  <a:lnTo>
                    <a:pt x="104402" y="36778"/>
                  </a:lnTo>
                  <a:cubicBezTo>
                    <a:pt x="106682" y="27917"/>
                    <a:pt x="106936" y="26909"/>
                    <a:pt x="118082" y="26909"/>
                  </a:cubicBezTo>
                  <a:lnTo>
                    <a:pt x="153783" y="26909"/>
                  </a:lnTo>
                  <a:cubicBezTo>
                    <a:pt x="184678" y="26909"/>
                    <a:pt x="192273" y="34245"/>
                    <a:pt x="192273" y="55001"/>
                  </a:cubicBezTo>
                  <a:cubicBezTo>
                    <a:pt x="192273" y="61073"/>
                    <a:pt x="192273" y="61582"/>
                    <a:pt x="191264" y="68410"/>
                  </a:cubicBezTo>
                  <a:cubicBezTo>
                    <a:pt x="191264" y="69927"/>
                    <a:pt x="191010" y="71705"/>
                    <a:pt x="191010" y="72968"/>
                  </a:cubicBezTo>
                  <a:cubicBezTo>
                    <a:pt x="191010" y="74230"/>
                    <a:pt x="191772" y="76001"/>
                    <a:pt x="194052" y="76001"/>
                  </a:cubicBezTo>
                  <a:cubicBezTo>
                    <a:pt x="196832" y="76001"/>
                    <a:pt x="197087" y="74484"/>
                    <a:pt x="197595" y="69682"/>
                  </a:cubicBezTo>
                  <a:lnTo>
                    <a:pt x="202655" y="25893"/>
                  </a:lnTo>
                  <a:cubicBezTo>
                    <a:pt x="203418" y="19056"/>
                    <a:pt x="202155" y="19056"/>
                    <a:pt x="195823" y="19056"/>
                  </a:cubicBezTo>
                  <a:lnTo>
                    <a:pt x="67939" y="19056"/>
                  </a:lnTo>
                  <a:cubicBezTo>
                    <a:pt x="62878" y="19056"/>
                    <a:pt x="60344" y="19056"/>
                    <a:pt x="60344" y="24122"/>
                  </a:cubicBezTo>
                  <a:cubicBezTo>
                    <a:pt x="60344" y="26909"/>
                    <a:pt x="62624" y="26909"/>
                    <a:pt x="67438" y="26909"/>
                  </a:cubicBezTo>
                  <a:cubicBezTo>
                    <a:pt x="76804" y="26909"/>
                    <a:pt x="83898" y="26909"/>
                    <a:pt x="83898" y="31459"/>
                  </a:cubicBezTo>
                  <a:cubicBezTo>
                    <a:pt x="83898" y="32474"/>
                    <a:pt x="83898" y="32983"/>
                    <a:pt x="82627" y="37533"/>
                  </a:cubicBezTo>
                  <a:lnTo>
                    <a:pt x="49206" y="171422"/>
                  </a:lnTo>
                  <a:cubicBezTo>
                    <a:pt x="46672" y="181291"/>
                    <a:pt x="46163" y="183316"/>
                    <a:pt x="26160" y="183316"/>
                  </a:cubicBezTo>
                  <a:cubicBezTo>
                    <a:pt x="21854" y="183316"/>
                    <a:pt x="19066" y="183316"/>
                    <a:pt x="19066" y="188120"/>
                  </a:cubicBezTo>
                  <a:cubicBezTo>
                    <a:pt x="19066" y="191160"/>
                    <a:pt x="21346" y="191160"/>
                    <a:pt x="26160" y="191160"/>
                  </a:cubicBezTo>
                  <a:lnTo>
                    <a:pt x="157580" y="191160"/>
                  </a:lnTo>
                  <a:cubicBezTo>
                    <a:pt x="163411" y="191160"/>
                    <a:pt x="163658" y="190907"/>
                    <a:pt x="165437" y="186856"/>
                  </a:cubicBezTo>
                  <a:lnTo>
                    <a:pt x="188730" y="1321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D59358A2-ADD9-48A1-87B6-18FD6E21E064}"/>
                </a:ext>
              </a:extLst>
            </p:cNvPr>
            <p:cNvSpPr/>
            <p:nvPr>
              <p:custDataLst>
                <p:tags r:id="rId129"/>
              </p:custDataLst>
            </p:nvPr>
          </p:nvSpPr>
          <p:spPr>
            <a:xfrm>
              <a:off x="8951818" y="-14928677"/>
              <a:ext cx="305056" cy="101630"/>
            </a:xfrm>
            <a:custGeom>
              <a:avLst/>
              <a:gdLst>
                <a:gd name="connsiteX0" fmla="*/ 87688 w 305056"/>
                <a:gd name="connsiteY0" fmla="*/ 82854 h 101630"/>
                <a:gd name="connsiteX1" fmla="*/ 85202 w 305056"/>
                <a:gd name="connsiteY1" fmla="*/ 93310 h 101630"/>
                <a:gd name="connsiteX2" fmla="*/ 91231 w 305056"/>
                <a:gd name="connsiteY2" fmla="*/ 98978 h 101630"/>
                <a:gd name="connsiteX3" fmla="*/ 98150 w 305056"/>
                <a:gd name="connsiteY3" fmla="*/ 95080 h 101630"/>
                <a:gd name="connsiteX4" fmla="*/ 101344 w 305056"/>
                <a:gd name="connsiteY4" fmla="*/ 84091 h 101630"/>
                <a:gd name="connsiteX5" fmla="*/ 105244 w 305056"/>
                <a:gd name="connsiteY5" fmla="*/ 68148 h 101630"/>
                <a:gd name="connsiteX6" fmla="*/ 108255 w 305056"/>
                <a:gd name="connsiteY6" fmla="*/ 56271 h 101630"/>
                <a:gd name="connsiteX7" fmla="*/ 113753 w 305056"/>
                <a:gd name="connsiteY7" fmla="*/ 42804 h 101630"/>
                <a:gd name="connsiteX8" fmla="*/ 142121 w 305056"/>
                <a:gd name="connsiteY8" fmla="*/ 24018 h 101630"/>
                <a:gd name="connsiteX9" fmla="*/ 152584 w 305056"/>
                <a:gd name="connsiteY9" fmla="*/ 36421 h 101630"/>
                <a:gd name="connsiteX10" fmla="*/ 142121 w 305056"/>
                <a:gd name="connsiteY10" fmla="*/ 74166 h 101630"/>
                <a:gd name="connsiteX11" fmla="*/ 139460 w 305056"/>
                <a:gd name="connsiteY11" fmla="*/ 83742 h 101630"/>
                <a:gd name="connsiteX12" fmla="*/ 156310 w 305056"/>
                <a:gd name="connsiteY12" fmla="*/ 98978 h 101630"/>
                <a:gd name="connsiteX13" fmla="*/ 181842 w 305056"/>
                <a:gd name="connsiteY13" fmla="*/ 71865 h 101630"/>
                <a:gd name="connsiteX14" fmla="*/ 179006 w 305056"/>
                <a:gd name="connsiteY14" fmla="*/ 69562 h 101630"/>
                <a:gd name="connsiteX15" fmla="*/ 175638 w 305056"/>
                <a:gd name="connsiteY15" fmla="*/ 72578 h 101630"/>
                <a:gd name="connsiteX16" fmla="*/ 156842 w 305056"/>
                <a:gd name="connsiteY16" fmla="*/ 94016 h 101630"/>
                <a:gd name="connsiteX17" fmla="*/ 152409 w 305056"/>
                <a:gd name="connsiteY17" fmla="*/ 87816 h 101630"/>
                <a:gd name="connsiteX18" fmla="*/ 156484 w 305056"/>
                <a:gd name="connsiteY18" fmla="*/ 73461 h 101630"/>
                <a:gd name="connsiteX19" fmla="*/ 165882 w 305056"/>
                <a:gd name="connsiteY19" fmla="*/ 39256 h 101630"/>
                <a:gd name="connsiteX20" fmla="*/ 159321 w 305056"/>
                <a:gd name="connsiteY20" fmla="*/ 23844 h 101630"/>
                <a:gd name="connsiteX21" fmla="*/ 142829 w 305056"/>
                <a:gd name="connsiteY21" fmla="*/ 19056 h 101630"/>
                <a:gd name="connsiteX22" fmla="*/ 111449 w 305056"/>
                <a:gd name="connsiteY22" fmla="*/ 36953 h 101630"/>
                <a:gd name="connsiteX23" fmla="*/ 88395 w 305056"/>
                <a:gd name="connsiteY23" fmla="*/ 19056 h 101630"/>
                <a:gd name="connsiteX24" fmla="*/ 58430 w 305056"/>
                <a:gd name="connsiteY24" fmla="*/ 35182 h 101630"/>
                <a:gd name="connsiteX25" fmla="*/ 39459 w 305056"/>
                <a:gd name="connsiteY25" fmla="*/ 19056 h 101630"/>
                <a:gd name="connsiteX26" fmla="*/ 25453 w 305056"/>
                <a:gd name="connsiteY26" fmla="*/ 28624 h 101630"/>
                <a:gd name="connsiteX27" fmla="*/ 19066 w 305056"/>
                <a:gd name="connsiteY27" fmla="*/ 46171 h 101630"/>
                <a:gd name="connsiteX28" fmla="*/ 22077 w 305056"/>
                <a:gd name="connsiteY28" fmla="*/ 48473 h 101630"/>
                <a:gd name="connsiteX29" fmla="*/ 25986 w 305056"/>
                <a:gd name="connsiteY29" fmla="*/ 43154 h 101630"/>
                <a:gd name="connsiteX30" fmla="*/ 38926 w 305056"/>
                <a:gd name="connsiteY30" fmla="*/ 24018 h 101630"/>
                <a:gd name="connsiteX31" fmla="*/ 44773 w 305056"/>
                <a:gd name="connsiteY31" fmla="*/ 32705 h 101630"/>
                <a:gd name="connsiteX32" fmla="*/ 41937 w 305056"/>
                <a:gd name="connsiteY32" fmla="*/ 47410 h 101630"/>
                <a:gd name="connsiteX33" fmla="*/ 38037 w 305056"/>
                <a:gd name="connsiteY33" fmla="*/ 63361 h 101630"/>
                <a:gd name="connsiteX34" fmla="*/ 32365 w 305056"/>
                <a:gd name="connsiteY34" fmla="*/ 86045 h 101630"/>
                <a:gd name="connsiteX35" fmla="*/ 30593 w 305056"/>
                <a:gd name="connsiteY35" fmla="*/ 93310 h 101630"/>
                <a:gd name="connsiteX36" fmla="*/ 36623 w 305056"/>
                <a:gd name="connsiteY36" fmla="*/ 98978 h 101630"/>
                <a:gd name="connsiteX37" fmla="*/ 43534 w 305056"/>
                <a:gd name="connsiteY37" fmla="*/ 95080 h 101630"/>
                <a:gd name="connsiteX38" fmla="*/ 46728 w 305056"/>
                <a:gd name="connsiteY38" fmla="*/ 84091 h 101630"/>
                <a:gd name="connsiteX39" fmla="*/ 50629 w 305056"/>
                <a:gd name="connsiteY39" fmla="*/ 68148 h 101630"/>
                <a:gd name="connsiteX40" fmla="*/ 53639 w 305056"/>
                <a:gd name="connsiteY40" fmla="*/ 56271 h 101630"/>
                <a:gd name="connsiteX41" fmla="*/ 61091 w 305056"/>
                <a:gd name="connsiteY41" fmla="*/ 40320 h 101630"/>
                <a:gd name="connsiteX42" fmla="*/ 87688 w 305056"/>
                <a:gd name="connsiteY42" fmla="*/ 24018 h 101630"/>
                <a:gd name="connsiteX43" fmla="*/ 98150 w 305056"/>
                <a:gd name="connsiteY43" fmla="*/ 36421 h 101630"/>
                <a:gd name="connsiteX44" fmla="*/ 95131 w 305056"/>
                <a:gd name="connsiteY44" fmla="*/ 53079 h 101630"/>
                <a:gd name="connsiteX45" fmla="*/ 87688 w 305056"/>
                <a:gd name="connsiteY45" fmla="*/ 82854 h 101630"/>
                <a:gd name="connsiteX46" fmla="*/ 212076 w 305056"/>
                <a:gd name="connsiteY46" fmla="*/ 86045 h 101630"/>
                <a:gd name="connsiteX47" fmla="*/ 210304 w 305056"/>
                <a:gd name="connsiteY47" fmla="*/ 93310 h 101630"/>
                <a:gd name="connsiteX48" fmla="*/ 216334 w 305056"/>
                <a:gd name="connsiteY48" fmla="*/ 98978 h 101630"/>
                <a:gd name="connsiteX49" fmla="*/ 223246 w 305056"/>
                <a:gd name="connsiteY49" fmla="*/ 95080 h 101630"/>
                <a:gd name="connsiteX50" fmla="*/ 226439 w 305056"/>
                <a:gd name="connsiteY50" fmla="*/ 84091 h 101630"/>
                <a:gd name="connsiteX51" fmla="*/ 230339 w 305056"/>
                <a:gd name="connsiteY51" fmla="*/ 68148 h 101630"/>
                <a:gd name="connsiteX52" fmla="*/ 233350 w 305056"/>
                <a:gd name="connsiteY52" fmla="*/ 56271 h 101630"/>
                <a:gd name="connsiteX53" fmla="*/ 240802 w 305056"/>
                <a:gd name="connsiteY53" fmla="*/ 40320 h 101630"/>
                <a:gd name="connsiteX54" fmla="*/ 267399 w 305056"/>
                <a:gd name="connsiteY54" fmla="*/ 24018 h 101630"/>
                <a:gd name="connsiteX55" fmla="*/ 277862 w 305056"/>
                <a:gd name="connsiteY55" fmla="*/ 36421 h 101630"/>
                <a:gd name="connsiteX56" fmla="*/ 267399 w 305056"/>
                <a:gd name="connsiteY56" fmla="*/ 74166 h 101630"/>
                <a:gd name="connsiteX57" fmla="*/ 264738 w 305056"/>
                <a:gd name="connsiteY57" fmla="*/ 83742 h 101630"/>
                <a:gd name="connsiteX58" fmla="*/ 281579 w 305056"/>
                <a:gd name="connsiteY58" fmla="*/ 98978 h 101630"/>
                <a:gd name="connsiteX59" fmla="*/ 307120 w 305056"/>
                <a:gd name="connsiteY59" fmla="*/ 71865 h 101630"/>
                <a:gd name="connsiteX60" fmla="*/ 304275 w 305056"/>
                <a:gd name="connsiteY60" fmla="*/ 69562 h 101630"/>
                <a:gd name="connsiteX61" fmla="*/ 300907 w 305056"/>
                <a:gd name="connsiteY61" fmla="*/ 72578 h 101630"/>
                <a:gd name="connsiteX62" fmla="*/ 282111 w 305056"/>
                <a:gd name="connsiteY62" fmla="*/ 94016 h 101630"/>
                <a:gd name="connsiteX63" fmla="*/ 277679 w 305056"/>
                <a:gd name="connsiteY63" fmla="*/ 87816 h 101630"/>
                <a:gd name="connsiteX64" fmla="*/ 281762 w 305056"/>
                <a:gd name="connsiteY64" fmla="*/ 73461 h 101630"/>
                <a:gd name="connsiteX65" fmla="*/ 291160 w 305056"/>
                <a:gd name="connsiteY65" fmla="*/ 39256 h 101630"/>
                <a:gd name="connsiteX66" fmla="*/ 268106 w 305056"/>
                <a:gd name="connsiteY66" fmla="*/ 19056 h 101630"/>
                <a:gd name="connsiteX67" fmla="*/ 238141 w 305056"/>
                <a:gd name="connsiteY67" fmla="*/ 35182 h 101630"/>
                <a:gd name="connsiteX68" fmla="*/ 219170 w 305056"/>
                <a:gd name="connsiteY68" fmla="*/ 19056 h 101630"/>
                <a:gd name="connsiteX69" fmla="*/ 205164 w 305056"/>
                <a:gd name="connsiteY69" fmla="*/ 28624 h 101630"/>
                <a:gd name="connsiteX70" fmla="*/ 198777 w 305056"/>
                <a:gd name="connsiteY70" fmla="*/ 46171 h 101630"/>
                <a:gd name="connsiteX71" fmla="*/ 201788 w 305056"/>
                <a:gd name="connsiteY71" fmla="*/ 48473 h 101630"/>
                <a:gd name="connsiteX72" fmla="*/ 205697 w 305056"/>
                <a:gd name="connsiteY72" fmla="*/ 43154 h 101630"/>
                <a:gd name="connsiteX73" fmla="*/ 218637 w 305056"/>
                <a:gd name="connsiteY73" fmla="*/ 24018 h 101630"/>
                <a:gd name="connsiteX74" fmla="*/ 224484 w 305056"/>
                <a:gd name="connsiteY74" fmla="*/ 32705 h 101630"/>
                <a:gd name="connsiteX75" fmla="*/ 221648 w 305056"/>
                <a:gd name="connsiteY75" fmla="*/ 47410 h 101630"/>
                <a:gd name="connsiteX76" fmla="*/ 217748 w 305056"/>
                <a:gd name="connsiteY76" fmla="*/ 63361 h 101630"/>
                <a:gd name="connsiteX77" fmla="*/ 212076 w 305056"/>
                <a:gd name="connsiteY77" fmla="*/ 86045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05056" h="101630">
                  <a:moveTo>
                    <a:pt x="87688" y="82854"/>
                  </a:moveTo>
                  <a:cubicBezTo>
                    <a:pt x="86798" y="86394"/>
                    <a:pt x="85202" y="92420"/>
                    <a:pt x="85202" y="93310"/>
                  </a:cubicBezTo>
                  <a:cubicBezTo>
                    <a:pt x="85202" y="97209"/>
                    <a:pt x="88395" y="98978"/>
                    <a:pt x="91231" y="98978"/>
                  </a:cubicBezTo>
                  <a:cubicBezTo>
                    <a:pt x="94425" y="98978"/>
                    <a:pt x="97261" y="96677"/>
                    <a:pt x="98150" y="95080"/>
                  </a:cubicBezTo>
                  <a:cubicBezTo>
                    <a:pt x="99033" y="93484"/>
                    <a:pt x="100455" y="87816"/>
                    <a:pt x="101344" y="84091"/>
                  </a:cubicBezTo>
                  <a:cubicBezTo>
                    <a:pt x="102226" y="80724"/>
                    <a:pt x="104180" y="72578"/>
                    <a:pt x="105244" y="68148"/>
                  </a:cubicBezTo>
                  <a:cubicBezTo>
                    <a:pt x="106301" y="64242"/>
                    <a:pt x="107365" y="60343"/>
                    <a:pt x="108255" y="56271"/>
                  </a:cubicBezTo>
                  <a:cubicBezTo>
                    <a:pt x="110209" y="48649"/>
                    <a:pt x="110209" y="48298"/>
                    <a:pt x="113753" y="42804"/>
                  </a:cubicBezTo>
                  <a:cubicBezTo>
                    <a:pt x="119425" y="34118"/>
                    <a:pt x="128291" y="24018"/>
                    <a:pt x="142121" y="24018"/>
                  </a:cubicBezTo>
                  <a:cubicBezTo>
                    <a:pt x="152051" y="24018"/>
                    <a:pt x="152584" y="32173"/>
                    <a:pt x="152584" y="36421"/>
                  </a:cubicBezTo>
                  <a:cubicBezTo>
                    <a:pt x="152584" y="47053"/>
                    <a:pt x="144957" y="66727"/>
                    <a:pt x="142121" y="74166"/>
                  </a:cubicBezTo>
                  <a:cubicBezTo>
                    <a:pt x="140175" y="79129"/>
                    <a:pt x="139460" y="80724"/>
                    <a:pt x="139460" y="83742"/>
                  </a:cubicBezTo>
                  <a:cubicBezTo>
                    <a:pt x="139460" y="93135"/>
                    <a:pt x="147262" y="98978"/>
                    <a:pt x="156310" y="98978"/>
                  </a:cubicBezTo>
                  <a:cubicBezTo>
                    <a:pt x="174041" y="98978"/>
                    <a:pt x="181842" y="74525"/>
                    <a:pt x="181842" y="71865"/>
                  </a:cubicBezTo>
                  <a:cubicBezTo>
                    <a:pt x="181842" y="69562"/>
                    <a:pt x="179539" y="69562"/>
                    <a:pt x="179006" y="69562"/>
                  </a:cubicBezTo>
                  <a:cubicBezTo>
                    <a:pt x="176519" y="69562"/>
                    <a:pt x="176345" y="70626"/>
                    <a:pt x="175638" y="72578"/>
                  </a:cubicBezTo>
                  <a:cubicBezTo>
                    <a:pt x="171554" y="86752"/>
                    <a:pt x="163928" y="94016"/>
                    <a:pt x="156842" y="94016"/>
                  </a:cubicBezTo>
                  <a:cubicBezTo>
                    <a:pt x="153117" y="94016"/>
                    <a:pt x="152409" y="91539"/>
                    <a:pt x="152409" y="87816"/>
                  </a:cubicBezTo>
                  <a:cubicBezTo>
                    <a:pt x="152409" y="83742"/>
                    <a:pt x="153291" y="81439"/>
                    <a:pt x="156484" y="73461"/>
                  </a:cubicBezTo>
                  <a:cubicBezTo>
                    <a:pt x="158614" y="67966"/>
                    <a:pt x="165882" y="49181"/>
                    <a:pt x="165882" y="39256"/>
                  </a:cubicBezTo>
                  <a:cubicBezTo>
                    <a:pt x="165882" y="36421"/>
                    <a:pt x="165882" y="28980"/>
                    <a:pt x="159321" y="23844"/>
                  </a:cubicBezTo>
                  <a:cubicBezTo>
                    <a:pt x="156310" y="21534"/>
                    <a:pt x="151162" y="19056"/>
                    <a:pt x="142829" y="19056"/>
                  </a:cubicBezTo>
                  <a:cubicBezTo>
                    <a:pt x="126877" y="19056"/>
                    <a:pt x="117121" y="29514"/>
                    <a:pt x="111449" y="36953"/>
                  </a:cubicBezTo>
                  <a:cubicBezTo>
                    <a:pt x="110027" y="21890"/>
                    <a:pt x="97435" y="19056"/>
                    <a:pt x="88395" y="19056"/>
                  </a:cubicBezTo>
                  <a:cubicBezTo>
                    <a:pt x="73682" y="19056"/>
                    <a:pt x="63752" y="28092"/>
                    <a:pt x="58430" y="35182"/>
                  </a:cubicBezTo>
                  <a:cubicBezTo>
                    <a:pt x="57190" y="22954"/>
                    <a:pt x="46728" y="19056"/>
                    <a:pt x="39459" y="19056"/>
                  </a:cubicBezTo>
                  <a:cubicBezTo>
                    <a:pt x="31833" y="19056"/>
                    <a:pt x="27757" y="24550"/>
                    <a:pt x="25453" y="28624"/>
                  </a:cubicBezTo>
                  <a:cubicBezTo>
                    <a:pt x="21553" y="35182"/>
                    <a:pt x="19066" y="45282"/>
                    <a:pt x="19066" y="46171"/>
                  </a:cubicBezTo>
                  <a:cubicBezTo>
                    <a:pt x="19066" y="48473"/>
                    <a:pt x="21553" y="48473"/>
                    <a:pt x="22077" y="48473"/>
                  </a:cubicBezTo>
                  <a:cubicBezTo>
                    <a:pt x="24564" y="48473"/>
                    <a:pt x="24738" y="47942"/>
                    <a:pt x="25986" y="43154"/>
                  </a:cubicBezTo>
                  <a:cubicBezTo>
                    <a:pt x="28639" y="32705"/>
                    <a:pt x="32007" y="24018"/>
                    <a:pt x="38926" y="24018"/>
                  </a:cubicBezTo>
                  <a:cubicBezTo>
                    <a:pt x="43534" y="24018"/>
                    <a:pt x="44773" y="27917"/>
                    <a:pt x="44773" y="32705"/>
                  </a:cubicBezTo>
                  <a:cubicBezTo>
                    <a:pt x="44773" y="36072"/>
                    <a:pt x="43184" y="42622"/>
                    <a:pt x="41937" y="47410"/>
                  </a:cubicBezTo>
                  <a:cubicBezTo>
                    <a:pt x="40698" y="52197"/>
                    <a:pt x="38926" y="59462"/>
                    <a:pt x="38037" y="63361"/>
                  </a:cubicBezTo>
                  <a:lnTo>
                    <a:pt x="32365" y="86045"/>
                  </a:lnTo>
                  <a:cubicBezTo>
                    <a:pt x="31658" y="88348"/>
                    <a:pt x="30593" y="92778"/>
                    <a:pt x="30593" y="93310"/>
                  </a:cubicBezTo>
                  <a:cubicBezTo>
                    <a:pt x="30593" y="97209"/>
                    <a:pt x="33787" y="98978"/>
                    <a:pt x="36623" y="98978"/>
                  </a:cubicBezTo>
                  <a:cubicBezTo>
                    <a:pt x="39809" y="98978"/>
                    <a:pt x="42653" y="96677"/>
                    <a:pt x="43534" y="95080"/>
                  </a:cubicBezTo>
                  <a:cubicBezTo>
                    <a:pt x="44424" y="93484"/>
                    <a:pt x="45838" y="87816"/>
                    <a:pt x="46728" y="84091"/>
                  </a:cubicBezTo>
                  <a:cubicBezTo>
                    <a:pt x="47618" y="80724"/>
                    <a:pt x="49564" y="72578"/>
                    <a:pt x="50629" y="68148"/>
                  </a:cubicBezTo>
                  <a:cubicBezTo>
                    <a:pt x="51693" y="64242"/>
                    <a:pt x="52757" y="60343"/>
                    <a:pt x="53639" y="56271"/>
                  </a:cubicBezTo>
                  <a:cubicBezTo>
                    <a:pt x="55594" y="49005"/>
                    <a:pt x="55951" y="47585"/>
                    <a:pt x="61091" y="40320"/>
                  </a:cubicBezTo>
                  <a:cubicBezTo>
                    <a:pt x="66056" y="33230"/>
                    <a:pt x="74389" y="24018"/>
                    <a:pt x="87688" y="24018"/>
                  </a:cubicBezTo>
                  <a:cubicBezTo>
                    <a:pt x="97967" y="24018"/>
                    <a:pt x="98150" y="33054"/>
                    <a:pt x="98150" y="36421"/>
                  </a:cubicBezTo>
                  <a:cubicBezTo>
                    <a:pt x="98150" y="40851"/>
                    <a:pt x="97618" y="43154"/>
                    <a:pt x="95131" y="53079"/>
                  </a:cubicBezTo>
                  <a:lnTo>
                    <a:pt x="87688" y="82854"/>
                  </a:lnTo>
                  <a:close/>
                  <a:moveTo>
                    <a:pt x="212076" y="86045"/>
                  </a:moveTo>
                  <a:cubicBezTo>
                    <a:pt x="211369" y="88348"/>
                    <a:pt x="210304" y="92778"/>
                    <a:pt x="210304" y="93310"/>
                  </a:cubicBezTo>
                  <a:cubicBezTo>
                    <a:pt x="210304" y="97209"/>
                    <a:pt x="213498" y="98978"/>
                    <a:pt x="216334" y="98978"/>
                  </a:cubicBezTo>
                  <a:cubicBezTo>
                    <a:pt x="219519" y="98978"/>
                    <a:pt x="222363" y="96677"/>
                    <a:pt x="223246" y="95080"/>
                  </a:cubicBezTo>
                  <a:cubicBezTo>
                    <a:pt x="224135" y="93484"/>
                    <a:pt x="225549" y="87816"/>
                    <a:pt x="226439" y="84091"/>
                  </a:cubicBezTo>
                  <a:cubicBezTo>
                    <a:pt x="227329" y="80724"/>
                    <a:pt x="229275" y="72578"/>
                    <a:pt x="230339" y="68148"/>
                  </a:cubicBezTo>
                  <a:cubicBezTo>
                    <a:pt x="231404" y="64242"/>
                    <a:pt x="232468" y="60343"/>
                    <a:pt x="233350" y="56271"/>
                  </a:cubicBezTo>
                  <a:cubicBezTo>
                    <a:pt x="235305" y="49005"/>
                    <a:pt x="235662" y="47585"/>
                    <a:pt x="240802" y="40320"/>
                  </a:cubicBezTo>
                  <a:cubicBezTo>
                    <a:pt x="245767" y="33230"/>
                    <a:pt x="254101" y="24018"/>
                    <a:pt x="267399" y="24018"/>
                  </a:cubicBezTo>
                  <a:cubicBezTo>
                    <a:pt x="277679" y="24018"/>
                    <a:pt x="277862" y="33054"/>
                    <a:pt x="277862" y="36421"/>
                  </a:cubicBezTo>
                  <a:cubicBezTo>
                    <a:pt x="277862" y="47053"/>
                    <a:pt x="270236" y="66727"/>
                    <a:pt x="267399" y="74166"/>
                  </a:cubicBezTo>
                  <a:cubicBezTo>
                    <a:pt x="265444" y="79129"/>
                    <a:pt x="264738" y="80724"/>
                    <a:pt x="264738" y="83742"/>
                  </a:cubicBezTo>
                  <a:cubicBezTo>
                    <a:pt x="264738" y="93135"/>
                    <a:pt x="272539" y="98978"/>
                    <a:pt x="281579" y="98978"/>
                  </a:cubicBezTo>
                  <a:cubicBezTo>
                    <a:pt x="299310" y="98978"/>
                    <a:pt x="307120" y="74525"/>
                    <a:pt x="307120" y="71865"/>
                  </a:cubicBezTo>
                  <a:cubicBezTo>
                    <a:pt x="307120" y="69562"/>
                    <a:pt x="304809" y="69562"/>
                    <a:pt x="304275" y="69562"/>
                  </a:cubicBezTo>
                  <a:cubicBezTo>
                    <a:pt x="301797" y="69562"/>
                    <a:pt x="301621" y="70626"/>
                    <a:pt x="300907" y="72578"/>
                  </a:cubicBezTo>
                  <a:cubicBezTo>
                    <a:pt x="296832" y="86752"/>
                    <a:pt x="289205" y="94016"/>
                    <a:pt x="282111" y="94016"/>
                  </a:cubicBezTo>
                  <a:cubicBezTo>
                    <a:pt x="278394" y="94016"/>
                    <a:pt x="277679" y="91539"/>
                    <a:pt x="277679" y="87816"/>
                  </a:cubicBezTo>
                  <a:cubicBezTo>
                    <a:pt x="277679" y="83742"/>
                    <a:pt x="278569" y="81439"/>
                    <a:pt x="281762" y="73461"/>
                  </a:cubicBezTo>
                  <a:cubicBezTo>
                    <a:pt x="283890" y="67966"/>
                    <a:pt x="291160" y="49181"/>
                    <a:pt x="291160" y="39256"/>
                  </a:cubicBezTo>
                  <a:cubicBezTo>
                    <a:pt x="291160" y="22066"/>
                    <a:pt x="277504" y="19056"/>
                    <a:pt x="268106" y="19056"/>
                  </a:cubicBezTo>
                  <a:cubicBezTo>
                    <a:pt x="253394" y="19056"/>
                    <a:pt x="243463" y="28092"/>
                    <a:pt x="238141" y="35182"/>
                  </a:cubicBezTo>
                  <a:cubicBezTo>
                    <a:pt x="236901" y="22954"/>
                    <a:pt x="226439" y="19056"/>
                    <a:pt x="219170" y="19056"/>
                  </a:cubicBezTo>
                  <a:cubicBezTo>
                    <a:pt x="211543" y="19056"/>
                    <a:pt x="207468" y="24550"/>
                    <a:pt x="205164" y="28624"/>
                  </a:cubicBezTo>
                  <a:cubicBezTo>
                    <a:pt x="201263" y="35182"/>
                    <a:pt x="198777" y="45282"/>
                    <a:pt x="198777" y="46171"/>
                  </a:cubicBezTo>
                  <a:cubicBezTo>
                    <a:pt x="198777" y="48473"/>
                    <a:pt x="201263" y="48473"/>
                    <a:pt x="201788" y="48473"/>
                  </a:cubicBezTo>
                  <a:cubicBezTo>
                    <a:pt x="204275" y="48473"/>
                    <a:pt x="204450" y="47942"/>
                    <a:pt x="205697" y="43154"/>
                  </a:cubicBezTo>
                  <a:cubicBezTo>
                    <a:pt x="208350" y="32705"/>
                    <a:pt x="211718" y="24018"/>
                    <a:pt x="218637" y="24018"/>
                  </a:cubicBezTo>
                  <a:cubicBezTo>
                    <a:pt x="223246" y="24018"/>
                    <a:pt x="224484" y="27917"/>
                    <a:pt x="224484" y="32705"/>
                  </a:cubicBezTo>
                  <a:cubicBezTo>
                    <a:pt x="224484" y="36072"/>
                    <a:pt x="222896" y="42622"/>
                    <a:pt x="221648" y="47410"/>
                  </a:cubicBezTo>
                  <a:cubicBezTo>
                    <a:pt x="220409" y="52197"/>
                    <a:pt x="218637" y="59462"/>
                    <a:pt x="217748" y="63361"/>
                  </a:cubicBezTo>
                  <a:lnTo>
                    <a:pt x="212076" y="8604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4174305F-C339-4AF7-AE7D-AB9AB305A3CF}"/>
                </a:ext>
              </a:extLst>
            </p:cNvPr>
            <p:cNvSpPr/>
            <p:nvPr>
              <p:custDataLst>
                <p:tags r:id="rId130"/>
              </p:custDataLst>
            </p:nvPr>
          </p:nvSpPr>
          <p:spPr>
            <a:xfrm>
              <a:off x="9291205" y="-15078300"/>
              <a:ext cx="25421" cy="279483"/>
            </a:xfrm>
            <a:custGeom>
              <a:avLst/>
              <a:gdLst>
                <a:gd name="connsiteX0" fmla="*/ 29195 w 25421"/>
                <a:gd name="connsiteY0" fmla="*/ 28169 h 279482"/>
                <a:gd name="connsiteX1" fmla="*/ 24134 w 25421"/>
                <a:gd name="connsiteY1" fmla="*/ 19056 h 279482"/>
                <a:gd name="connsiteX2" fmla="*/ 19066 w 25421"/>
                <a:gd name="connsiteY2" fmla="*/ 28169 h 279482"/>
                <a:gd name="connsiteX3" fmla="*/ 19066 w 25421"/>
                <a:gd name="connsiteY3" fmla="*/ 263031 h 279482"/>
                <a:gd name="connsiteX4" fmla="*/ 24134 w 25421"/>
                <a:gd name="connsiteY4" fmla="*/ 272146 h 279482"/>
                <a:gd name="connsiteX5" fmla="*/ 29195 w 25421"/>
                <a:gd name="connsiteY5" fmla="*/ 263031 h 279482"/>
                <a:gd name="connsiteX6" fmla="*/ 29195 w 25421"/>
                <a:gd name="connsiteY6" fmla="*/ 28169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21" h="279482">
                  <a:moveTo>
                    <a:pt x="29195" y="28169"/>
                  </a:moveTo>
                  <a:cubicBezTo>
                    <a:pt x="29195" y="23613"/>
                    <a:pt x="29195" y="19056"/>
                    <a:pt x="24134" y="19056"/>
                  </a:cubicBezTo>
                  <a:cubicBezTo>
                    <a:pt x="19066" y="19056"/>
                    <a:pt x="19066" y="23613"/>
                    <a:pt x="19066" y="28169"/>
                  </a:cubicBezTo>
                  <a:lnTo>
                    <a:pt x="19066" y="263031"/>
                  </a:lnTo>
                  <a:cubicBezTo>
                    <a:pt x="19066" y="267589"/>
                    <a:pt x="19066" y="272146"/>
                    <a:pt x="24134" y="272146"/>
                  </a:cubicBezTo>
                  <a:cubicBezTo>
                    <a:pt x="29195" y="272146"/>
                    <a:pt x="29195" y="267589"/>
                    <a:pt x="29195" y="263031"/>
                  </a:cubicBezTo>
                  <a:lnTo>
                    <a:pt x="29195" y="2816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0DC5A3B5-AEAB-4131-B746-225ADBFF7FCF}"/>
                </a:ext>
              </a:extLst>
            </p:cNvPr>
            <p:cNvSpPr/>
            <p:nvPr>
              <p:custDataLst>
                <p:tags r:id="rId131"/>
              </p:custDataLst>
            </p:nvPr>
          </p:nvSpPr>
          <p:spPr>
            <a:xfrm>
              <a:off x="9339771" y="-15066914"/>
              <a:ext cx="584691" cy="203260"/>
            </a:xfrm>
            <a:custGeom>
              <a:avLst/>
              <a:gdLst>
                <a:gd name="connsiteX0" fmla="*/ 165938 w 584690"/>
                <a:gd name="connsiteY0" fmla="*/ 44367 h 203260"/>
                <a:gd name="connsiteX1" fmla="*/ 185941 w 584690"/>
                <a:gd name="connsiteY1" fmla="*/ 32474 h 203260"/>
                <a:gd name="connsiteX2" fmla="*/ 192019 w 584690"/>
                <a:gd name="connsiteY2" fmla="*/ 32474 h 203260"/>
                <a:gd name="connsiteX3" fmla="*/ 192019 w 584690"/>
                <a:gd name="connsiteY3" fmla="*/ 24629 h 203260"/>
                <a:gd name="connsiteX4" fmla="*/ 154792 w 584690"/>
                <a:gd name="connsiteY4" fmla="*/ 25383 h 203260"/>
                <a:gd name="connsiteX5" fmla="*/ 117319 w 584690"/>
                <a:gd name="connsiteY5" fmla="*/ 24629 h 203260"/>
                <a:gd name="connsiteX6" fmla="*/ 117319 w 584690"/>
                <a:gd name="connsiteY6" fmla="*/ 32474 h 203260"/>
                <a:gd name="connsiteX7" fmla="*/ 123397 w 584690"/>
                <a:gd name="connsiteY7" fmla="*/ 32474 h 203260"/>
                <a:gd name="connsiteX8" fmla="*/ 143400 w 584690"/>
                <a:gd name="connsiteY8" fmla="*/ 44367 h 203260"/>
                <a:gd name="connsiteX9" fmla="*/ 143400 w 584690"/>
                <a:gd name="connsiteY9" fmla="*/ 103590 h 203260"/>
                <a:gd name="connsiteX10" fmla="*/ 67684 w 584690"/>
                <a:gd name="connsiteY10" fmla="*/ 103590 h 203260"/>
                <a:gd name="connsiteX11" fmla="*/ 67684 w 584690"/>
                <a:gd name="connsiteY11" fmla="*/ 44367 h 203260"/>
                <a:gd name="connsiteX12" fmla="*/ 87688 w 584690"/>
                <a:gd name="connsiteY12" fmla="*/ 32474 h 203260"/>
                <a:gd name="connsiteX13" fmla="*/ 93764 w 584690"/>
                <a:gd name="connsiteY13" fmla="*/ 32474 h 203260"/>
                <a:gd name="connsiteX14" fmla="*/ 93764 w 584690"/>
                <a:gd name="connsiteY14" fmla="*/ 24629 h 203260"/>
                <a:gd name="connsiteX15" fmla="*/ 56546 w 584690"/>
                <a:gd name="connsiteY15" fmla="*/ 25383 h 203260"/>
                <a:gd name="connsiteX16" fmla="*/ 19066 w 584690"/>
                <a:gd name="connsiteY16" fmla="*/ 24629 h 203260"/>
                <a:gd name="connsiteX17" fmla="*/ 19066 w 584690"/>
                <a:gd name="connsiteY17" fmla="*/ 32474 h 203260"/>
                <a:gd name="connsiteX18" fmla="*/ 25143 w 584690"/>
                <a:gd name="connsiteY18" fmla="*/ 32474 h 203260"/>
                <a:gd name="connsiteX19" fmla="*/ 45146 w 584690"/>
                <a:gd name="connsiteY19" fmla="*/ 44367 h 203260"/>
                <a:gd name="connsiteX20" fmla="*/ 45146 w 584690"/>
                <a:gd name="connsiteY20" fmla="*/ 177749 h 203260"/>
                <a:gd name="connsiteX21" fmla="*/ 25143 w 584690"/>
                <a:gd name="connsiteY21" fmla="*/ 189643 h 203260"/>
                <a:gd name="connsiteX22" fmla="*/ 19066 w 584690"/>
                <a:gd name="connsiteY22" fmla="*/ 189643 h 203260"/>
                <a:gd name="connsiteX23" fmla="*/ 19066 w 584690"/>
                <a:gd name="connsiteY23" fmla="*/ 197487 h 203260"/>
                <a:gd name="connsiteX24" fmla="*/ 56292 w 584690"/>
                <a:gd name="connsiteY24" fmla="*/ 196725 h 203260"/>
                <a:gd name="connsiteX25" fmla="*/ 93764 w 584690"/>
                <a:gd name="connsiteY25" fmla="*/ 197487 h 203260"/>
                <a:gd name="connsiteX26" fmla="*/ 93764 w 584690"/>
                <a:gd name="connsiteY26" fmla="*/ 189643 h 203260"/>
                <a:gd name="connsiteX27" fmla="*/ 87688 w 584690"/>
                <a:gd name="connsiteY27" fmla="*/ 189643 h 203260"/>
                <a:gd name="connsiteX28" fmla="*/ 67684 w 584690"/>
                <a:gd name="connsiteY28" fmla="*/ 177749 h 203260"/>
                <a:gd name="connsiteX29" fmla="*/ 67684 w 584690"/>
                <a:gd name="connsiteY29" fmla="*/ 111436 h 203260"/>
                <a:gd name="connsiteX30" fmla="*/ 143400 w 584690"/>
                <a:gd name="connsiteY30" fmla="*/ 111436 h 203260"/>
                <a:gd name="connsiteX31" fmla="*/ 143400 w 584690"/>
                <a:gd name="connsiteY31" fmla="*/ 177749 h 203260"/>
                <a:gd name="connsiteX32" fmla="*/ 123397 w 584690"/>
                <a:gd name="connsiteY32" fmla="*/ 189643 h 203260"/>
                <a:gd name="connsiteX33" fmla="*/ 117319 w 584690"/>
                <a:gd name="connsiteY33" fmla="*/ 189643 h 203260"/>
                <a:gd name="connsiteX34" fmla="*/ 117319 w 584690"/>
                <a:gd name="connsiteY34" fmla="*/ 197487 h 203260"/>
                <a:gd name="connsiteX35" fmla="*/ 154546 w 584690"/>
                <a:gd name="connsiteY35" fmla="*/ 196725 h 203260"/>
                <a:gd name="connsiteX36" fmla="*/ 192019 w 584690"/>
                <a:gd name="connsiteY36" fmla="*/ 197487 h 203260"/>
                <a:gd name="connsiteX37" fmla="*/ 192019 w 584690"/>
                <a:gd name="connsiteY37" fmla="*/ 189643 h 203260"/>
                <a:gd name="connsiteX38" fmla="*/ 185941 w 584690"/>
                <a:gd name="connsiteY38" fmla="*/ 189643 h 203260"/>
                <a:gd name="connsiteX39" fmla="*/ 165938 w 584690"/>
                <a:gd name="connsiteY39" fmla="*/ 177749 h 203260"/>
                <a:gd name="connsiteX40" fmla="*/ 165938 w 584690"/>
                <a:gd name="connsiteY40" fmla="*/ 44367 h 203260"/>
                <a:gd name="connsiteX41" fmla="*/ 430835 w 584690"/>
                <a:gd name="connsiteY41" fmla="*/ 49433 h 203260"/>
                <a:gd name="connsiteX42" fmla="*/ 456162 w 584690"/>
                <a:gd name="connsiteY42" fmla="*/ 32474 h 203260"/>
                <a:gd name="connsiteX43" fmla="*/ 456162 w 584690"/>
                <a:gd name="connsiteY43" fmla="*/ 24629 h 203260"/>
                <a:gd name="connsiteX44" fmla="*/ 433116 w 584690"/>
                <a:gd name="connsiteY44" fmla="*/ 25383 h 203260"/>
                <a:gd name="connsiteX45" fmla="*/ 402984 w 584690"/>
                <a:gd name="connsiteY45" fmla="*/ 24629 h 203260"/>
                <a:gd name="connsiteX46" fmla="*/ 402984 w 584690"/>
                <a:gd name="connsiteY46" fmla="*/ 32474 h 203260"/>
                <a:gd name="connsiteX47" fmla="*/ 425014 w 584690"/>
                <a:gd name="connsiteY47" fmla="*/ 45884 h 203260"/>
                <a:gd name="connsiteX48" fmla="*/ 423750 w 584690"/>
                <a:gd name="connsiteY48" fmla="*/ 50950 h 203260"/>
                <a:gd name="connsiteX49" fmla="*/ 385761 w 584690"/>
                <a:gd name="connsiteY49" fmla="*/ 167880 h 203260"/>
                <a:gd name="connsiteX50" fmla="*/ 345246 w 584690"/>
                <a:gd name="connsiteY50" fmla="*/ 43860 h 203260"/>
                <a:gd name="connsiteX51" fmla="*/ 344492 w 584690"/>
                <a:gd name="connsiteY51" fmla="*/ 40064 h 203260"/>
                <a:gd name="connsiteX52" fmla="*/ 365757 w 584690"/>
                <a:gd name="connsiteY52" fmla="*/ 32474 h 203260"/>
                <a:gd name="connsiteX53" fmla="*/ 365757 w 584690"/>
                <a:gd name="connsiteY53" fmla="*/ 24629 h 203260"/>
                <a:gd name="connsiteX54" fmla="*/ 329803 w 584690"/>
                <a:gd name="connsiteY54" fmla="*/ 25383 h 203260"/>
                <a:gd name="connsiteX55" fmla="*/ 298906 w 584690"/>
                <a:gd name="connsiteY55" fmla="*/ 24629 h 203260"/>
                <a:gd name="connsiteX56" fmla="*/ 298906 w 584690"/>
                <a:gd name="connsiteY56" fmla="*/ 32474 h 203260"/>
                <a:gd name="connsiteX57" fmla="*/ 321699 w 584690"/>
                <a:gd name="connsiteY57" fmla="*/ 41580 h 203260"/>
                <a:gd name="connsiteX58" fmla="*/ 327269 w 584690"/>
                <a:gd name="connsiteY58" fmla="*/ 59302 h 203260"/>
                <a:gd name="connsiteX59" fmla="*/ 292068 w 584690"/>
                <a:gd name="connsiteY59" fmla="*/ 167880 h 203260"/>
                <a:gd name="connsiteX60" fmla="*/ 251298 w 584690"/>
                <a:gd name="connsiteY60" fmla="*/ 43359 h 203260"/>
                <a:gd name="connsiteX61" fmla="*/ 250789 w 584690"/>
                <a:gd name="connsiteY61" fmla="*/ 40064 h 203260"/>
                <a:gd name="connsiteX62" fmla="*/ 272064 w 584690"/>
                <a:gd name="connsiteY62" fmla="*/ 32474 h 203260"/>
                <a:gd name="connsiteX63" fmla="*/ 272064 w 584690"/>
                <a:gd name="connsiteY63" fmla="*/ 24629 h 203260"/>
                <a:gd name="connsiteX64" fmla="*/ 236109 w 584690"/>
                <a:gd name="connsiteY64" fmla="*/ 25383 h 203260"/>
                <a:gd name="connsiteX65" fmla="*/ 205213 w 584690"/>
                <a:gd name="connsiteY65" fmla="*/ 24629 h 203260"/>
                <a:gd name="connsiteX66" fmla="*/ 205213 w 584690"/>
                <a:gd name="connsiteY66" fmla="*/ 32474 h 203260"/>
                <a:gd name="connsiteX67" fmla="*/ 228251 w 584690"/>
                <a:gd name="connsiteY67" fmla="*/ 43105 h 203260"/>
                <a:gd name="connsiteX68" fmla="*/ 278905 w 584690"/>
                <a:gd name="connsiteY68" fmla="*/ 198250 h 203260"/>
                <a:gd name="connsiteX69" fmla="*/ 283709 w 584690"/>
                <a:gd name="connsiteY69" fmla="*/ 203054 h 203260"/>
                <a:gd name="connsiteX70" fmla="*/ 288778 w 584690"/>
                <a:gd name="connsiteY70" fmla="*/ 197996 h 203260"/>
                <a:gd name="connsiteX71" fmla="*/ 330556 w 584690"/>
                <a:gd name="connsiteY71" fmla="*/ 69426 h 203260"/>
                <a:gd name="connsiteX72" fmla="*/ 372597 w 584690"/>
                <a:gd name="connsiteY72" fmla="*/ 198250 h 203260"/>
                <a:gd name="connsiteX73" fmla="*/ 377405 w 584690"/>
                <a:gd name="connsiteY73" fmla="*/ 203054 h 203260"/>
                <a:gd name="connsiteX74" fmla="*/ 382471 w 584690"/>
                <a:gd name="connsiteY74" fmla="*/ 197996 h 203260"/>
                <a:gd name="connsiteX75" fmla="*/ 430835 w 584690"/>
                <a:gd name="connsiteY75" fmla="*/ 49433 h 203260"/>
                <a:gd name="connsiteX76" fmla="*/ 549334 w 584690"/>
                <a:gd name="connsiteY76" fmla="*/ 99287 h 203260"/>
                <a:gd name="connsiteX77" fmla="*/ 516922 w 584690"/>
                <a:gd name="connsiteY77" fmla="*/ 91443 h 203260"/>
                <a:gd name="connsiteX78" fmla="*/ 491343 w 584690"/>
                <a:gd name="connsiteY78" fmla="*/ 59302 h 203260"/>
                <a:gd name="connsiteX79" fmla="*/ 524772 w 584690"/>
                <a:gd name="connsiteY79" fmla="*/ 26146 h 203260"/>
                <a:gd name="connsiteX80" fmla="*/ 574153 w 584690"/>
                <a:gd name="connsiteY80" fmla="*/ 79040 h 203260"/>
                <a:gd name="connsiteX81" fmla="*/ 577188 w 584690"/>
                <a:gd name="connsiteY81" fmla="*/ 82081 h 203260"/>
                <a:gd name="connsiteX82" fmla="*/ 580475 w 584690"/>
                <a:gd name="connsiteY82" fmla="*/ 76009 h 203260"/>
                <a:gd name="connsiteX83" fmla="*/ 580475 w 584690"/>
                <a:gd name="connsiteY83" fmla="*/ 25138 h 203260"/>
                <a:gd name="connsiteX84" fmla="*/ 577697 w 584690"/>
                <a:gd name="connsiteY84" fmla="*/ 19056 h 203260"/>
                <a:gd name="connsiteX85" fmla="*/ 573899 w 584690"/>
                <a:gd name="connsiteY85" fmla="*/ 22349 h 203260"/>
                <a:gd name="connsiteX86" fmla="*/ 565032 w 584690"/>
                <a:gd name="connsiteY86" fmla="*/ 36778 h 203260"/>
                <a:gd name="connsiteX87" fmla="*/ 524518 w 584690"/>
                <a:gd name="connsiteY87" fmla="*/ 19056 h 203260"/>
                <a:gd name="connsiteX88" fmla="*/ 475137 w 584690"/>
                <a:gd name="connsiteY88" fmla="*/ 68156 h 203260"/>
                <a:gd name="connsiteX89" fmla="*/ 508312 w 584690"/>
                <a:gd name="connsiteY89" fmla="*/ 114477 h 203260"/>
                <a:gd name="connsiteX90" fmla="*/ 541733 w 584690"/>
                <a:gd name="connsiteY90" fmla="*/ 122829 h 203260"/>
                <a:gd name="connsiteX91" fmla="*/ 563260 w 584690"/>
                <a:gd name="connsiteY91" fmla="*/ 135731 h 203260"/>
                <a:gd name="connsiteX92" fmla="*/ 571110 w 584690"/>
                <a:gd name="connsiteY92" fmla="*/ 159019 h 203260"/>
                <a:gd name="connsiteX93" fmla="*/ 537180 w 584690"/>
                <a:gd name="connsiteY93" fmla="*/ 195209 h 203260"/>
                <a:gd name="connsiteX94" fmla="*/ 497165 w 584690"/>
                <a:gd name="connsiteY94" fmla="*/ 181545 h 203260"/>
                <a:gd name="connsiteX95" fmla="*/ 481467 w 584690"/>
                <a:gd name="connsiteY95" fmla="*/ 142569 h 203260"/>
                <a:gd name="connsiteX96" fmla="*/ 478427 w 584690"/>
                <a:gd name="connsiteY96" fmla="*/ 140035 h 203260"/>
                <a:gd name="connsiteX97" fmla="*/ 475137 w 584690"/>
                <a:gd name="connsiteY97" fmla="*/ 146363 h 203260"/>
                <a:gd name="connsiteX98" fmla="*/ 475137 w 584690"/>
                <a:gd name="connsiteY98" fmla="*/ 196980 h 203260"/>
                <a:gd name="connsiteX99" fmla="*/ 477926 w 584690"/>
                <a:gd name="connsiteY99" fmla="*/ 203054 h 203260"/>
                <a:gd name="connsiteX100" fmla="*/ 481721 w 584690"/>
                <a:gd name="connsiteY100" fmla="*/ 199766 h 203260"/>
                <a:gd name="connsiteX101" fmla="*/ 490835 w 584690"/>
                <a:gd name="connsiteY101" fmla="*/ 185340 h 203260"/>
                <a:gd name="connsiteX102" fmla="*/ 537435 w 584690"/>
                <a:gd name="connsiteY102" fmla="*/ 203054 h 203260"/>
                <a:gd name="connsiteX103" fmla="*/ 587316 w 584690"/>
                <a:gd name="connsiteY103" fmla="*/ 150412 h 203260"/>
                <a:gd name="connsiteX104" fmla="*/ 549334 w 584690"/>
                <a:gd name="connsiteY104" fmla="*/ 99287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84690" h="203260">
                  <a:moveTo>
                    <a:pt x="165938" y="44367"/>
                  </a:moveTo>
                  <a:cubicBezTo>
                    <a:pt x="165938" y="35261"/>
                    <a:pt x="166446" y="32474"/>
                    <a:pt x="185941" y="32474"/>
                  </a:cubicBezTo>
                  <a:lnTo>
                    <a:pt x="192019" y="32474"/>
                  </a:lnTo>
                  <a:lnTo>
                    <a:pt x="192019" y="24629"/>
                  </a:lnTo>
                  <a:cubicBezTo>
                    <a:pt x="183153" y="25383"/>
                    <a:pt x="164420" y="25383"/>
                    <a:pt x="154792" y="25383"/>
                  </a:cubicBezTo>
                  <a:cubicBezTo>
                    <a:pt x="145171" y="25383"/>
                    <a:pt x="126177" y="25383"/>
                    <a:pt x="117319" y="24629"/>
                  </a:cubicBezTo>
                  <a:lnTo>
                    <a:pt x="117319" y="32474"/>
                  </a:lnTo>
                  <a:lnTo>
                    <a:pt x="123397" y="32474"/>
                  </a:lnTo>
                  <a:cubicBezTo>
                    <a:pt x="142891" y="32474"/>
                    <a:pt x="143400" y="35261"/>
                    <a:pt x="143400" y="44367"/>
                  </a:cubicBezTo>
                  <a:lnTo>
                    <a:pt x="143400" y="103590"/>
                  </a:lnTo>
                  <a:lnTo>
                    <a:pt x="67684" y="103590"/>
                  </a:lnTo>
                  <a:lnTo>
                    <a:pt x="67684" y="44367"/>
                  </a:lnTo>
                  <a:cubicBezTo>
                    <a:pt x="67684" y="35261"/>
                    <a:pt x="68193" y="32474"/>
                    <a:pt x="87688" y="32474"/>
                  </a:cubicBezTo>
                  <a:lnTo>
                    <a:pt x="93764" y="32474"/>
                  </a:lnTo>
                  <a:lnTo>
                    <a:pt x="93764" y="24629"/>
                  </a:lnTo>
                  <a:cubicBezTo>
                    <a:pt x="84907" y="25383"/>
                    <a:pt x="66167" y="25383"/>
                    <a:pt x="56546" y="25383"/>
                  </a:cubicBezTo>
                  <a:cubicBezTo>
                    <a:pt x="46918" y="25383"/>
                    <a:pt x="27932" y="25383"/>
                    <a:pt x="19066" y="24629"/>
                  </a:cubicBezTo>
                  <a:lnTo>
                    <a:pt x="19066" y="32474"/>
                  </a:lnTo>
                  <a:lnTo>
                    <a:pt x="25143" y="32474"/>
                  </a:lnTo>
                  <a:cubicBezTo>
                    <a:pt x="44638" y="32474"/>
                    <a:pt x="45146" y="35261"/>
                    <a:pt x="45146" y="44367"/>
                  </a:cubicBezTo>
                  <a:lnTo>
                    <a:pt x="45146" y="177749"/>
                  </a:lnTo>
                  <a:cubicBezTo>
                    <a:pt x="45146" y="186856"/>
                    <a:pt x="44638" y="189643"/>
                    <a:pt x="25143" y="189643"/>
                  </a:cubicBezTo>
                  <a:lnTo>
                    <a:pt x="19066" y="189643"/>
                  </a:lnTo>
                  <a:lnTo>
                    <a:pt x="19066" y="197487"/>
                  </a:lnTo>
                  <a:cubicBezTo>
                    <a:pt x="27932" y="196725"/>
                    <a:pt x="46663" y="196725"/>
                    <a:pt x="56292" y="196725"/>
                  </a:cubicBezTo>
                  <a:cubicBezTo>
                    <a:pt x="65913" y="196725"/>
                    <a:pt x="84907" y="196725"/>
                    <a:pt x="93764" y="197487"/>
                  </a:cubicBezTo>
                  <a:lnTo>
                    <a:pt x="93764" y="189643"/>
                  </a:lnTo>
                  <a:lnTo>
                    <a:pt x="87688" y="189643"/>
                  </a:lnTo>
                  <a:cubicBezTo>
                    <a:pt x="68193" y="189643"/>
                    <a:pt x="67684" y="186856"/>
                    <a:pt x="67684" y="177749"/>
                  </a:cubicBezTo>
                  <a:lnTo>
                    <a:pt x="67684" y="111436"/>
                  </a:lnTo>
                  <a:lnTo>
                    <a:pt x="143400" y="111436"/>
                  </a:lnTo>
                  <a:lnTo>
                    <a:pt x="143400" y="177749"/>
                  </a:lnTo>
                  <a:cubicBezTo>
                    <a:pt x="143400" y="186856"/>
                    <a:pt x="142891" y="189643"/>
                    <a:pt x="123397" y="189643"/>
                  </a:cubicBezTo>
                  <a:lnTo>
                    <a:pt x="117319" y="189643"/>
                  </a:lnTo>
                  <a:lnTo>
                    <a:pt x="117319" y="197487"/>
                  </a:lnTo>
                  <a:cubicBezTo>
                    <a:pt x="126177" y="196725"/>
                    <a:pt x="144917" y="196725"/>
                    <a:pt x="154546" y="196725"/>
                  </a:cubicBezTo>
                  <a:cubicBezTo>
                    <a:pt x="164166" y="196725"/>
                    <a:pt x="183153" y="196725"/>
                    <a:pt x="192019" y="197487"/>
                  </a:cubicBezTo>
                  <a:lnTo>
                    <a:pt x="192019" y="189643"/>
                  </a:lnTo>
                  <a:lnTo>
                    <a:pt x="185941" y="189643"/>
                  </a:lnTo>
                  <a:cubicBezTo>
                    <a:pt x="166446" y="189643"/>
                    <a:pt x="165938" y="186856"/>
                    <a:pt x="165938" y="177749"/>
                  </a:cubicBezTo>
                  <a:lnTo>
                    <a:pt x="165938" y="44367"/>
                  </a:lnTo>
                  <a:close/>
                  <a:moveTo>
                    <a:pt x="430835" y="49433"/>
                  </a:moveTo>
                  <a:cubicBezTo>
                    <a:pt x="435396" y="35007"/>
                    <a:pt x="446286" y="32474"/>
                    <a:pt x="456162" y="32474"/>
                  </a:cubicBezTo>
                  <a:lnTo>
                    <a:pt x="456162" y="24629"/>
                  </a:lnTo>
                  <a:cubicBezTo>
                    <a:pt x="448566" y="25138"/>
                    <a:pt x="440711" y="25383"/>
                    <a:pt x="433116" y="25383"/>
                  </a:cubicBezTo>
                  <a:cubicBezTo>
                    <a:pt x="425777" y="25383"/>
                    <a:pt x="409570" y="24883"/>
                    <a:pt x="402984" y="24629"/>
                  </a:cubicBezTo>
                  <a:lnTo>
                    <a:pt x="402984" y="32474"/>
                  </a:lnTo>
                  <a:cubicBezTo>
                    <a:pt x="419953" y="32727"/>
                    <a:pt x="425014" y="41081"/>
                    <a:pt x="425014" y="45884"/>
                  </a:cubicBezTo>
                  <a:cubicBezTo>
                    <a:pt x="425014" y="47408"/>
                    <a:pt x="424251" y="49433"/>
                    <a:pt x="423750" y="50950"/>
                  </a:cubicBezTo>
                  <a:lnTo>
                    <a:pt x="385761" y="167880"/>
                  </a:lnTo>
                  <a:lnTo>
                    <a:pt x="345246" y="43860"/>
                  </a:lnTo>
                  <a:cubicBezTo>
                    <a:pt x="344993" y="42850"/>
                    <a:pt x="344492" y="41334"/>
                    <a:pt x="344492" y="40064"/>
                  </a:cubicBezTo>
                  <a:cubicBezTo>
                    <a:pt x="344492" y="32474"/>
                    <a:pt x="359173" y="32474"/>
                    <a:pt x="365757" y="32474"/>
                  </a:cubicBezTo>
                  <a:lnTo>
                    <a:pt x="365757" y="24629"/>
                  </a:lnTo>
                  <a:cubicBezTo>
                    <a:pt x="356645" y="25383"/>
                    <a:pt x="339422" y="25383"/>
                    <a:pt x="329803" y="25383"/>
                  </a:cubicBezTo>
                  <a:cubicBezTo>
                    <a:pt x="320173" y="25383"/>
                    <a:pt x="309290" y="24883"/>
                    <a:pt x="298906" y="24629"/>
                  </a:cubicBezTo>
                  <a:lnTo>
                    <a:pt x="298906" y="32474"/>
                  </a:lnTo>
                  <a:cubicBezTo>
                    <a:pt x="313342" y="32474"/>
                    <a:pt x="318656" y="32474"/>
                    <a:pt x="321699" y="41580"/>
                  </a:cubicBezTo>
                  <a:lnTo>
                    <a:pt x="327269" y="59302"/>
                  </a:lnTo>
                  <a:lnTo>
                    <a:pt x="292068" y="167880"/>
                  </a:lnTo>
                  <a:lnTo>
                    <a:pt x="251298" y="43359"/>
                  </a:lnTo>
                  <a:cubicBezTo>
                    <a:pt x="251044" y="42598"/>
                    <a:pt x="250789" y="40827"/>
                    <a:pt x="250789" y="40064"/>
                  </a:cubicBezTo>
                  <a:cubicBezTo>
                    <a:pt x="250789" y="32474"/>
                    <a:pt x="265477" y="32474"/>
                    <a:pt x="272064" y="32474"/>
                  </a:cubicBezTo>
                  <a:lnTo>
                    <a:pt x="272064" y="24629"/>
                  </a:lnTo>
                  <a:cubicBezTo>
                    <a:pt x="262944" y="25383"/>
                    <a:pt x="245729" y="25383"/>
                    <a:pt x="236109" y="25383"/>
                  </a:cubicBezTo>
                  <a:cubicBezTo>
                    <a:pt x="226480" y="25383"/>
                    <a:pt x="215597" y="24883"/>
                    <a:pt x="205213" y="24629"/>
                  </a:cubicBezTo>
                  <a:lnTo>
                    <a:pt x="205213" y="32474"/>
                  </a:lnTo>
                  <a:cubicBezTo>
                    <a:pt x="224200" y="32474"/>
                    <a:pt x="225217" y="33737"/>
                    <a:pt x="228251" y="43105"/>
                  </a:cubicBezTo>
                  <a:lnTo>
                    <a:pt x="278905" y="198250"/>
                  </a:lnTo>
                  <a:cubicBezTo>
                    <a:pt x="279660" y="200528"/>
                    <a:pt x="280422" y="203054"/>
                    <a:pt x="283709" y="203054"/>
                  </a:cubicBezTo>
                  <a:cubicBezTo>
                    <a:pt x="287261" y="203054"/>
                    <a:pt x="287761" y="201283"/>
                    <a:pt x="288778" y="197996"/>
                  </a:cubicBezTo>
                  <a:lnTo>
                    <a:pt x="330556" y="69426"/>
                  </a:lnTo>
                  <a:lnTo>
                    <a:pt x="372597" y="198250"/>
                  </a:lnTo>
                  <a:cubicBezTo>
                    <a:pt x="373353" y="200528"/>
                    <a:pt x="374115" y="203054"/>
                    <a:pt x="377405" y="203054"/>
                  </a:cubicBezTo>
                  <a:cubicBezTo>
                    <a:pt x="380953" y="203054"/>
                    <a:pt x="381454" y="201283"/>
                    <a:pt x="382471" y="197996"/>
                  </a:cubicBezTo>
                  <a:lnTo>
                    <a:pt x="430835" y="49433"/>
                  </a:lnTo>
                  <a:close/>
                  <a:moveTo>
                    <a:pt x="549334" y="99287"/>
                  </a:moveTo>
                  <a:lnTo>
                    <a:pt x="516922" y="91443"/>
                  </a:lnTo>
                  <a:cubicBezTo>
                    <a:pt x="501217" y="87647"/>
                    <a:pt x="491343" y="73983"/>
                    <a:pt x="491343" y="59302"/>
                  </a:cubicBezTo>
                  <a:cubicBezTo>
                    <a:pt x="491343" y="41580"/>
                    <a:pt x="505015" y="26146"/>
                    <a:pt x="524772" y="26146"/>
                  </a:cubicBezTo>
                  <a:cubicBezTo>
                    <a:pt x="567058" y="26146"/>
                    <a:pt x="572628" y="67655"/>
                    <a:pt x="574153" y="79040"/>
                  </a:cubicBezTo>
                  <a:cubicBezTo>
                    <a:pt x="574400" y="80557"/>
                    <a:pt x="574400" y="82081"/>
                    <a:pt x="577188" y="82081"/>
                  </a:cubicBezTo>
                  <a:cubicBezTo>
                    <a:pt x="580475" y="82081"/>
                    <a:pt x="580475" y="80811"/>
                    <a:pt x="580475" y="76009"/>
                  </a:cubicBezTo>
                  <a:lnTo>
                    <a:pt x="580475" y="25138"/>
                  </a:lnTo>
                  <a:cubicBezTo>
                    <a:pt x="580475" y="20834"/>
                    <a:pt x="580475" y="19056"/>
                    <a:pt x="577697" y="19056"/>
                  </a:cubicBezTo>
                  <a:cubicBezTo>
                    <a:pt x="575925" y="19056"/>
                    <a:pt x="575671" y="19310"/>
                    <a:pt x="573899" y="22349"/>
                  </a:cubicBezTo>
                  <a:lnTo>
                    <a:pt x="565032" y="36778"/>
                  </a:lnTo>
                  <a:cubicBezTo>
                    <a:pt x="557439" y="29433"/>
                    <a:pt x="547054" y="19056"/>
                    <a:pt x="524518" y="19056"/>
                  </a:cubicBezTo>
                  <a:cubicBezTo>
                    <a:pt x="496412" y="19056"/>
                    <a:pt x="475137" y="41334"/>
                    <a:pt x="475137" y="68156"/>
                  </a:cubicBezTo>
                  <a:cubicBezTo>
                    <a:pt x="475137" y="89164"/>
                    <a:pt x="488554" y="107641"/>
                    <a:pt x="508312" y="114477"/>
                  </a:cubicBezTo>
                  <a:cubicBezTo>
                    <a:pt x="511093" y="115485"/>
                    <a:pt x="524010" y="118526"/>
                    <a:pt x="541733" y="122829"/>
                  </a:cubicBezTo>
                  <a:cubicBezTo>
                    <a:pt x="548571" y="124600"/>
                    <a:pt x="556167" y="126371"/>
                    <a:pt x="563260" y="135731"/>
                  </a:cubicBezTo>
                  <a:cubicBezTo>
                    <a:pt x="568575" y="142314"/>
                    <a:pt x="571110" y="150667"/>
                    <a:pt x="571110" y="159019"/>
                  </a:cubicBezTo>
                  <a:cubicBezTo>
                    <a:pt x="571110" y="176987"/>
                    <a:pt x="558448" y="195209"/>
                    <a:pt x="537180" y="195209"/>
                  </a:cubicBezTo>
                  <a:cubicBezTo>
                    <a:pt x="529831" y="195209"/>
                    <a:pt x="510592" y="193947"/>
                    <a:pt x="497165" y="181545"/>
                  </a:cubicBezTo>
                  <a:cubicBezTo>
                    <a:pt x="482476" y="167880"/>
                    <a:pt x="481721" y="151675"/>
                    <a:pt x="481467" y="142569"/>
                  </a:cubicBezTo>
                  <a:cubicBezTo>
                    <a:pt x="481213" y="140035"/>
                    <a:pt x="479189" y="140035"/>
                    <a:pt x="478427" y="140035"/>
                  </a:cubicBezTo>
                  <a:cubicBezTo>
                    <a:pt x="475137" y="140035"/>
                    <a:pt x="475137" y="141806"/>
                    <a:pt x="475137" y="146363"/>
                  </a:cubicBezTo>
                  <a:lnTo>
                    <a:pt x="475137" y="196980"/>
                  </a:lnTo>
                  <a:cubicBezTo>
                    <a:pt x="475137" y="201283"/>
                    <a:pt x="475137" y="203054"/>
                    <a:pt x="477926" y="203054"/>
                  </a:cubicBezTo>
                  <a:cubicBezTo>
                    <a:pt x="479698" y="203054"/>
                    <a:pt x="479952" y="202553"/>
                    <a:pt x="481721" y="199766"/>
                  </a:cubicBezTo>
                  <a:cubicBezTo>
                    <a:pt x="481721" y="199512"/>
                    <a:pt x="482476" y="198751"/>
                    <a:pt x="490835" y="185340"/>
                  </a:cubicBezTo>
                  <a:cubicBezTo>
                    <a:pt x="498690" y="193947"/>
                    <a:pt x="514896" y="203054"/>
                    <a:pt x="537435" y="203054"/>
                  </a:cubicBezTo>
                  <a:cubicBezTo>
                    <a:pt x="567058" y="203054"/>
                    <a:pt x="587316" y="178250"/>
                    <a:pt x="587316" y="150412"/>
                  </a:cubicBezTo>
                  <a:cubicBezTo>
                    <a:pt x="587316" y="125101"/>
                    <a:pt x="570602" y="104353"/>
                    <a:pt x="549334" y="9928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DBEF7E2D-11F5-47B2-B491-6958F35C0D43}"/>
                </a:ext>
              </a:extLst>
            </p:cNvPr>
            <p:cNvSpPr/>
            <p:nvPr>
              <p:custDataLst>
                <p:tags r:id="rId132"/>
              </p:custDataLst>
            </p:nvPr>
          </p:nvSpPr>
          <p:spPr>
            <a:xfrm>
              <a:off x="9936311" y="-15078300"/>
              <a:ext cx="76264" cy="279483"/>
            </a:xfrm>
            <a:custGeom>
              <a:avLst/>
              <a:gdLst>
                <a:gd name="connsiteX0" fmla="*/ 74269 w 76264"/>
                <a:gd name="connsiteY0" fmla="*/ 149904 h 279482"/>
                <a:gd name="connsiteX1" fmla="*/ 75541 w 76264"/>
                <a:gd name="connsiteY1" fmla="*/ 145600 h 279482"/>
                <a:gd name="connsiteX2" fmla="*/ 74269 w 76264"/>
                <a:gd name="connsiteY2" fmla="*/ 141297 h 279482"/>
                <a:gd name="connsiteX3" fmla="*/ 29957 w 76264"/>
                <a:gd name="connsiteY3" fmla="*/ 24876 h 279482"/>
                <a:gd name="connsiteX4" fmla="*/ 24134 w 76264"/>
                <a:gd name="connsiteY4" fmla="*/ 19056 h 279482"/>
                <a:gd name="connsiteX5" fmla="*/ 19066 w 76264"/>
                <a:gd name="connsiteY5" fmla="*/ 24120 h 279482"/>
                <a:gd name="connsiteX6" fmla="*/ 20337 w 76264"/>
                <a:gd name="connsiteY6" fmla="*/ 28169 h 279482"/>
                <a:gd name="connsiteX7" fmla="*/ 65158 w 76264"/>
                <a:gd name="connsiteY7" fmla="*/ 145600 h 279482"/>
                <a:gd name="connsiteX8" fmla="*/ 20337 w 76264"/>
                <a:gd name="connsiteY8" fmla="*/ 262530 h 279482"/>
                <a:gd name="connsiteX9" fmla="*/ 19066 w 76264"/>
                <a:gd name="connsiteY9" fmla="*/ 267080 h 279482"/>
                <a:gd name="connsiteX10" fmla="*/ 24134 w 76264"/>
                <a:gd name="connsiteY10" fmla="*/ 272146 h 279482"/>
                <a:gd name="connsiteX11" fmla="*/ 29449 w 76264"/>
                <a:gd name="connsiteY11" fmla="*/ 267080 h 279482"/>
                <a:gd name="connsiteX12" fmla="*/ 74269 w 76264"/>
                <a:gd name="connsiteY12" fmla="*/ 149904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64" h="279482">
                  <a:moveTo>
                    <a:pt x="74269" y="149904"/>
                  </a:moveTo>
                  <a:cubicBezTo>
                    <a:pt x="75541" y="146863"/>
                    <a:pt x="75541" y="146363"/>
                    <a:pt x="75541" y="145600"/>
                  </a:cubicBezTo>
                  <a:cubicBezTo>
                    <a:pt x="75541" y="144839"/>
                    <a:pt x="75541" y="144338"/>
                    <a:pt x="74269" y="141297"/>
                  </a:cubicBezTo>
                  <a:lnTo>
                    <a:pt x="29957" y="24876"/>
                  </a:lnTo>
                  <a:cubicBezTo>
                    <a:pt x="28440" y="20572"/>
                    <a:pt x="26915" y="19056"/>
                    <a:pt x="24134" y="19056"/>
                  </a:cubicBezTo>
                  <a:cubicBezTo>
                    <a:pt x="21345" y="19056"/>
                    <a:pt x="19066" y="21334"/>
                    <a:pt x="19066" y="24120"/>
                  </a:cubicBezTo>
                  <a:cubicBezTo>
                    <a:pt x="19066" y="24876"/>
                    <a:pt x="19066" y="25383"/>
                    <a:pt x="20337" y="28169"/>
                  </a:cubicBezTo>
                  <a:lnTo>
                    <a:pt x="65158" y="145600"/>
                  </a:lnTo>
                  <a:lnTo>
                    <a:pt x="20337" y="262530"/>
                  </a:lnTo>
                  <a:cubicBezTo>
                    <a:pt x="19066" y="265309"/>
                    <a:pt x="19066" y="265818"/>
                    <a:pt x="19066" y="267080"/>
                  </a:cubicBezTo>
                  <a:cubicBezTo>
                    <a:pt x="19066" y="269867"/>
                    <a:pt x="21345" y="272146"/>
                    <a:pt x="24134" y="272146"/>
                  </a:cubicBezTo>
                  <a:cubicBezTo>
                    <a:pt x="27423" y="272146"/>
                    <a:pt x="28440" y="269612"/>
                    <a:pt x="29449" y="267080"/>
                  </a:cubicBezTo>
                  <a:lnTo>
                    <a:pt x="74269" y="1499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522DBC45-39AE-48B6-AC63-14472D8AB642}"/>
                </a:ext>
              </a:extLst>
            </p:cNvPr>
            <p:cNvSpPr/>
            <p:nvPr>
              <p:custDataLst>
                <p:tags r:id="rId133"/>
              </p:custDataLst>
            </p:nvPr>
          </p:nvSpPr>
          <p:spPr>
            <a:xfrm>
              <a:off x="10105388" y="-14981362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6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6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7" y="29179"/>
                  </a:cubicBezTo>
                  <a:lnTo>
                    <a:pt x="178856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6" y="68148"/>
                  </a:cubicBezTo>
                  <a:lnTo>
                    <a:pt x="27677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46732E45-E1D4-4577-910D-2C6289A3DBF6}"/>
                </a:ext>
              </a:extLst>
            </p:cNvPr>
            <p:cNvSpPr/>
            <p:nvPr>
              <p:custDataLst>
                <p:tags r:id="rId134"/>
              </p:custDataLst>
            </p:nvPr>
          </p:nvSpPr>
          <p:spPr>
            <a:xfrm>
              <a:off x="10368406" y="-15057037"/>
              <a:ext cx="127107" cy="203260"/>
            </a:xfrm>
            <a:custGeom>
              <a:avLst/>
              <a:gdLst>
                <a:gd name="connsiteX0" fmla="*/ 125675 w 127106"/>
                <a:gd name="connsiteY0" fmla="*/ 106625 h 203260"/>
                <a:gd name="connsiteX1" fmla="*/ 115547 w 127106"/>
                <a:gd name="connsiteY1" fmla="*/ 47400 h 203260"/>
                <a:gd name="connsiteX2" fmla="*/ 72497 w 127106"/>
                <a:gd name="connsiteY2" fmla="*/ 19056 h 203260"/>
                <a:gd name="connsiteX3" fmla="*/ 28439 w 127106"/>
                <a:gd name="connsiteY3" fmla="*/ 49171 h 203260"/>
                <a:gd name="connsiteX4" fmla="*/ 19066 w 127106"/>
                <a:gd name="connsiteY4" fmla="*/ 106625 h 203260"/>
                <a:gd name="connsiteX5" fmla="*/ 30465 w 127106"/>
                <a:gd name="connsiteY5" fmla="*/ 167618 h 203260"/>
                <a:gd name="connsiteX6" fmla="*/ 72242 w 127106"/>
                <a:gd name="connsiteY6" fmla="*/ 193177 h 203260"/>
                <a:gd name="connsiteX7" fmla="*/ 116311 w 127106"/>
                <a:gd name="connsiteY7" fmla="*/ 163823 h 203260"/>
                <a:gd name="connsiteX8" fmla="*/ 125675 w 127106"/>
                <a:gd name="connsiteY8" fmla="*/ 106625 h 203260"/>
                <a:gd name="connsiteX9" fmla="*/ 72242 w 127106"/>
                <a:gd name="connsiteY9" fmla="*/ 187610 h 203260"/>
                <a:gd name="connsiteX10" fmla="*/ 42865 w 127106"/>
                <a:gd name="connsiteY10" fmla="*/ 156987 h 203260"/>
                <a:gd name="connsiteX11" fmla="*/ 40085 w 127106"/>
                <a:gd name="connsiteY11" fmla="*/ 103584 h 203260"/>
                <a:gd name="connsiteX12" fmla="*/ 42110 w 127106"/>
                <a:gd name="connsiteY12" fmla="*/ 57017 h 203260"/>
                <a:gd name="connsiteX13" fmla="*/ 72242 w 127106"/>
                <a:gd name="connsiteY13" fmla="*/ 24621 h 203260"/>
                <a:gd name="connsiteX14" fmla="*/ 102120 w 127106"/>
                <a:gd name="connsiteY14" fmla="*/ 54230 h 203260"/>
                <a:gd name="connsiteX15" fmla="*/ 104654 w 127106"/>
                <a:gd name="connsiteY15" fmla="*/ 103584 h 203260"/>
                <a:gd name="connsiteX16" fmla="*/ 101876 w 127106"/>
                <a:gd name="connsiteY16" fmla="*/ 155978 h 203260"/>
                <a:gd name="connsiteX17" fmla="*/ 72242 w 127106"/>
                <a:gd name="connsiteY17" fmla="*/ 1876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106" h="203260">
                  <a:moveTo>
                    <a:pt x="125675" y="106625"/>
                  </a:moveTo>
                  <a:cubicBezTo>
                    <a:pt x="125675" y="86377"/>
                    <a:pt x="124412" y="66132"/>
                    <a:pt x="115547" y="47400"/>
                  </a:cubicBezTo>
                  <a:cubicBezTo>
                    <a:pt x="103900" y="23105"/>
                    <a:pt x="83135" y="19056"/>
                    <a:pt x="72497" y="19056"/>
                  </a:cubicBezTo>
                  <a:cubicBezTo>
                    <a:pt x="57300" y="19056"/>
                    <a:pt x="38813" y="25629"/>
                    <a:pt x="28439" y="49171"/>
                  </a:cubicBezTo>
                  <a:cubicBezTo>
                    <a:pt x="20337" y="66631"/>
                    <a:pt x="19066" y="86377"/>
                    <a:pt x="19066" y="106625"/>
                  </a:cubicBezTo>
                  <a:cubicBezTo>
                    <a:pt x="19066" y="125600"/>
                    <a:pt x="20083" y="148381"/>
                    <a:pt x="30465" y="167618"/>
                  </a:cubicBezTo>
                  <a:cubicBezTo>
                    <a:pt x="41348" y="188119"/>
                    <a:pt x="59834" y="193177"/>
                    <a:pt x="72242" y="193177"/>
                  </a:cubicBezTo>
                  <a:cubicBezTo>
                    <a:pt x="85914" y="193177"/>
                    <a:pt x="105163" y="187864"/>
                    <a:pt x="116311" y="163823"/>
                  </a:cubicBezTo>
                  <a:cubicBezTo>
                    <a:pt x="124412" y="146355"/>
                    <a:pt x="125675" y="126617"/>
                    <a:pt x="125675" y="106625"/>
                  </a:cubicBezTo>
                  <a:close/>
                  <a:moveTo>
                    <a:pt x="72242" y="187610"/>
                  </a:moveTo>
                  <a:cubicBezTo>
                    <a:pt x="62369" y="187610"/>
                    <a:pt x="47426" y="181283"/>
                    <a:pt x="42865" y="156987"/>
                  </a:cubicBezTo>
                  <a:cubicBezTo>
                    <a:pt x="40085" y="141798"/>
                    <a:pt x="40085" y="118518"/>
                    <a:pt x="40085" y="103584"/>
                  </a:cubicBezTo>
                  <a:cubicBezTo>
                    <a:pt x="40085" y="87387"/>
                    <a:pt x="40085" y="70680"/>
                    <a:pt x="42110" y="57017"/>
                  </a:cubicBezTo>
                  <a:cubicBezTo>
                    <a:pt x="46926" y="26901"/>
                    <a:pt x="65913" y="24621"/>
                    <a:pt x="72242" y="24621"/>
                  </a:cubicBezTo>
                  <a:cubicBezTo>
                    <a:pt x="80601" y="24621"/>
                    <a:pt x="97315" y="29179"/>
                    <a:pt x="102120" y="54230"/>
                  </a:cubicBezTo>
                  <a:cubicBezTo>
                    <a:pt x="104654" y="68402"/>
                    <a:pt x="104654" y="87641"/>
                    <a:pt x="104654" y="103584"/>
                  </a:cubicBezTo>
                  <a:cubicBezTo>
                    <a:pt x="104654" y="122567"/>
                    <a:pt x="104654" y="139774"/>
                    <a:pt x="101876" y="155978"/>
                  </a:cubicBezTo>
                  <a:cubicBezTo>
                    <a:pt x="98070" y="180021"/>
                    <a:pt x="83644" y="187610"/>
                    <a:pt x="72242" y="1876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443859B5-05A4-4882-B1A9-26DB2EF5654F}"/>
                </a:ext>
              </a:extLst>
            </p:cNvPr>
            <p:cNvSpPr/>
            <p:nvPr>
              <p:custDataLst>
                <p:tags r:id="rId135"/>
              </p:custDataLst>
            </p:nvPr>
          </p:nvSpPr>
          <p:spPr>
            <a:xfrm>
              <a:off x="10746760" y="-15066914"/>
              <a:ext cx="305056" cy="203260"/>
            </a:xfrm>
            <a:custGeom>
              <a:avLst/>
              <a:gdLst>
                <a:gd name="connsiteX0" fmla="*/ 55022 w 305056"/>
                <a:gd name="connsiteY0" fmla="*/ 88402 h 203260"/>
                <a:gd name="connsiteX1" fmla="*/ 55022 w 305056"/>
                <a:gd name="connsiteY1" fmla="*/ 59048 h 203260"/>
                <a:gd name="connsiteX2" fmla="*/ 78323 w 305056"/>
                <a:gd name="connsiteY2" fmla="*/ 24629 h 203260"/>
                <a:gd name="connsiteX3" fmla="*/ 86679 w 305056"/>
                <a:gd name="connsiteY3" fmla="*/ 26400 h 203260"/>
                <a:gd name="connsiteX4" fmla="*/ 79076 w 305056"/>
                <a:gd name="connsiteY4" fmla="*/ 37030 h 203260"/>
                <a:gd name="connsiteX5" fmla="*/ 89969 w 305056"/>
                <a:gd name="connsiteY5" fmla="*/ 47909 h 203260"/>
                <a:gd name="connsiteX6" fmla="*/ 101114 w 305056"/>
                <a:gd name="connsiteY6" fmla="*/ 36778 h 203260"/>
                <a:gd name="connsiteX7" fmla="*/ 78323 w 305056"/>
                <a:gd name="connsiteY7" fmla="*/ 19056 h 203260"/>
                <a:gd name="connsiteX8" fmla="*/ 39070 w 305056"/>
                <a:gd name="connsiteY8" fmla="*/ 59302 h 203260"/>
                <a:gd name="connsiteX9" fmla="*/ 39070 w 305056"/>
                <a:gd name="connsiteY9" fmla="*/ 88402 h 203260"/>
                <a:gd name="connsiteX10" fmla="*/ 19066 w 305056"/>
                <a:gd name="connsiteY10" fmla="*/ 88402 h 203260"/>
                <a:gd name="connsiteX11" fmla="*/ 19066 w 305056"/>
                <a:gd name="connsiteY11" fmla="*/ 96254 h 203260"/>
                <a:gd name="connsiteX12" fmla="*/ 39070 w 305056"/>
                <a:gd name="connsiteY12" fmla="*/ 96254 h 203260"/>
                <a:gd name="connsiteX13" fmla="*/ 39070 w 305056"/>
                <a:gd name="connsiteY13" fmla="*/ 178250 h 203260"/>
                <a:gd name="connsiteX14" fmla="*/ 19320 w 305056"/>
                <a:gd name="connsiteY14" fmla="*/ 189643 h 203260"/>
                <a:gd name="connsiteX15" fmla="*/ 19320 w 305056"/>
                <a:gd name="connsiteY15" fmla="*/ 197487 h 203260"/>
                <a:gd name="connsiteX16" fmla="*/ 48189 w 305056"/>
                <a:gd name="connsiteY16" fmla="*/ 196725 h 203260"/>
                <a:gd name="connsiteX17" fmla="*/ 80347 w 305056"/>
                <a:gd name="connsiteY17" fmla="*/ 197487 h 203260"/>
                <a:gd name="connsiteX18" fmla="*/ 80347 w 305056"/>
                <a:gd name="connsiteY18" fmla="*/ 189643 h 203260"/>
                <a:gd name="connsiteX19" fmla="*/ 75026 w 305056"/>
                <a:gd name="connsiteY19" fmla="*/ 189643 h 203260"/>
                <a:gd name="connsiteX20" fmla="*/ 55785 w 305056"/>
                <a:gd name="connsiteY20" fmla="*/ 177749 h 203260"/>
                <a:gd name="connsiteX21" fmla="*/ 55785 w 305056"/>
                <a:gd name="connsiteY21" fmla="*/ 96254 h 203260"/>
                <a:gd name="connsiteX22" fmla="*/ 84653 w 305056"/>
                <a:gd name="connsiteY22" fmla="*/ 96254 h 203260"/>
                <a:gd name="connsiteX23" fmla="*/ 84653 w 305056"/>
                <a:gd name="connsiteY23" fmla="*/ 88402 h 203260"/>
                <a:gd name="connsiteX24" fmla="*/ 55022 w 305056"/>
                <a:gd name="connsiteY24" fmla="*/ 88402 h 203260"/>
                <a:gd name="connsiteX25" fmla="*/ 207380 w 305056"/>
                <a:gd name="connsiteY25" fmla="*/ 143330 h 203260"/>
                <a:gd name="connsiteX26" fmla="*/ 151412 w 305056"/>
                <a:gd name="connsiteY26" fmla="*/ 84107 h 203260"/>
                <a:gd name="connsiteX27" fmla="*/ 95200 w 305056"/>
                <a:gd name="connsiteY27" fmla="*/ 143330 h 203260"/>
                <a:gd name="connsiteX28" fmla="*/ 151158 w 305056"/>
                <a:gd name="connsiteY28" fmla="*/ 200275 h 203260"/>
                <a:gd name="connsiteX29" fmla="*/ 207380 w 305056"/>
                <a:gd name="connsiteY29" fmla="*/ 143330 h 203260"/>
                <a:gd name="connsiteX30" fmla="*/ 151412 w 305056"/>
                <a:gd name="connsiteY30" fmla="*/ 193947 h 203260"/>
                <a:gd name="connsiteX31" fmla="*/ 122543 w 305056"/>
                <a:gd name="connsiteY31" fmla="*/ 176987 h 203260"/>
                <a:gd name="connsiteX32" fmla="*/ 116211 w 305056"/>
                <a:gd name="connsiteY32" fmla="*/ 141305 h 203260"/>
                <a:gd name="connsiteX33" fmla="*/ 122290 w 305056"/>
                <a:gd name="connsiteY33" fmla="*/ 106631 h 203260"/>
                <a:gd name="connsiteX34" fmla="*/ 151158 w 305056"/>
                <a:gd name="connsiteY34" fmla="*/ 89672 h 203260"/>
                <a:gd name="connsiteX35" fmla="*/ 179773 w 305056"/>
                <a:gd name="connsiteY35" fmla="*/ 106124 h 203260"/>
                <a:gd name="connsiteX36" fmla="*/ 186359 w 305056"/>
                <a:gd name="connsiteY36" fmla="*/ 141305 h 203260"/>
                <a:gd name="connsiteX37" fmla="*/ 180789 w 305056"/>
                <a:gd name="connsiteY37" fmla="*/ 175217 h 203260"/>
                <a:gd name="connsiteX38" fmla="*/ 151412 w 305056"/>
                <a:gd name="connsiteY38" fmla="*/ 193947 h 203260"/>
                <a:gd name="connsiteX39" fmla="*/ 257023 w 305056"/>
                <a:gd name="connsiteY39" fmla="*/ 113461 h 203260"/>
                <a:gd name="connsiteX40" fmla="*/ 257023 w 305056"/>
                <a:gd name="connsiteY40" fmla="*/ 85623 h 203260"/>
                <a:gd name="connsiteX41" fmla="*/ 221829 w 305056"/>
                <a:gd name="connsiteY41" fmla="*/ 88402 h 203260"/>
                <a:gd name="connsiteX42" fmla="*/ 221829 w 305056"/>
                <a:gd name="connsiteY42" fmla="*/ 96254 h 203260"/>
                <a:gd name="connsiteX43" fmla="*/ 241579 w 305056"/>
                <a:gd name="connsiteY43" fmla="*/ 110428 h 203260"/>
                <a:gd name="connsiteX44" fmla="*/ 241579 w 305056"/>
                <a:gd name="connsiteY44" fmla="*/ 178250 h 203260"/>
                <a:gd name="connsiteX45" fmla="*/ 221829 w 305056"/>
                <a:gd name="connsiteY45" fmla="*/ 189643 h 203260"/>
                <a:gd name="connsiteX46" fmla="*/ 221829 w 305056"/>
                <a:gd name="connsiteY46" fmla="*/ 197487 h 203260"/>
                <a:gd name="connsiteX47" fmla="*/ 250690 w 305056"/>
                <a:gd name="connsiteY47" fmla="*/ 196725 h 203260"/>
                <a:gd name="connsiteX48" fmla="*/ 282856 w 305056"/>
                <a:gd name="connsiteY48" fmla="*/ 197487 h 203260"/>
                <a:gd name="connsiteX49" fmla="*/ 282856 w 305056"/>
                <a:gd name="connsiteY49" fmla="*/ 189643 h 203260"/>
                <a:gd name="connsiteX50" fmla="*/ 277535 w 305056"/>
                <a:gd name="connsiteY50" fmla="*/ 189643 h 203260"/>
                <a:gd name="connsiteX51" fmla="*/ 258293 w 305056"/>
                <a:gd name="connsiteY51" fmla="*/ 177749 h 203260"/>
                <a:gd name="connsiteX52" fmla="*/ 258293 w 305056"/>
                <a:gd name="connsiteY52" fmla="*/ 138772 h 203260"/>
                <a:gd name="connsiteX53" fmla="*/ 288172 w 305056"/>
                <a:gd name="connsiteY53" fmla="*/ 91189 h 203260"/>
                <a:gd name="connsiteX54" fmla="*/ 290960 w 305056"/>
                <a:gd name="connsiteY54" fmla="*/ 91443 h 203260"/>
                <a:gd name="connsiteX55" fmla="*/ 285136 w 305056"/>
                <a:gd name="connsiteY55" fmla="*/ 101312 h 203260"/>
                <a:gd name="connsiteX56" fmla="*/ 296021 w 305056"/>
                <a:gd name="connsiteY56" fmla="*/ 112197 h 203260"/>
                <a:gd name="connsiteX57" fmla="*/ 306912 w 305056"/>
                <a:gd name="connsiteY57" fmla="*/ 101058 h 203260"/>
                <a:gd name="connsiteX58" fmla="*/ 288172 w 305056"/>
                <a:gd name="connsiteY58" fmla="*/ 85623 h 203260"/>
                <a:gd name="connsiteX59" fmla="*/ 257023 w 305056"/>
                <a:gd name="connsiteY59" fmla="*/ 11346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05056" h="203260">
                  <a:moveTo>
                    <a:pt x="55022" y="88402"/>
                  </a:moveTo>
                  <a:lnTo>
                    <a:pt x="55022" y="59048"/>
                  </a:lnTo>
                  <a:cubicBezTo>
                    <a:pt x="55022" y="36778"/>
                    <a:pt x="67176" y="24629"/>
                    <a:pt x="78323" y="24629"/>
                  </a:cubicBezTo>
                  <a:cubicBezTo>
                    <a:pt x="79076" y="24629"/>
                    <a:pt x="82882" y="24629"/>
                    <a:pt x="86679" y="26400"/>
                  </a:cubicBezTo>
                  <a:cubicBezTo>
                    <a:pt x="83636" y="27408"/>
                    <a:pt x="79076" y="30703"/>
                    <a:pt x="79076" y="37030"/>
                  </a:cubicBezTo>
                  <a:cubicBezTo>
                    <a:pt x="79076" y="42850"/>
                    <a:pt x="83135" y="47909"/>
                    <a:pt x="89969" y="47909"/>
                  </a:cubicBezTo>
                  <a:cubicBezTo>
                    <a:pt x="97315" y="47909"/>
                    <a:pt x="101114" y="42850"/>
                    <a:pt x="101114" y="36778"/>
                  </a:cubicBezTo>
                  <a:cubicBezTo>
                    <a:pt x="101114" y="27408"/>
                    <a:pt x="91740" y="19056"/>
                    <a:pt x="78323" y="19056"/>
                  </a:cubicBezTo>
                  <a:cubicBezTo>
                    <a:pt x="60599" y="19056"/>
                    <a:pt x="39070" y="32474"/>
                    <a:pt x="39070" y="59302"/>
                  </a:cubicBezTo>
                  <a:lnTo>
                    <a:pt x="39070" y="88402"/>
                  </a:lnTo>
                  <a:lnTo>
                    <a:pt x="19066" y="88402"/>
                  </a:lnTo>
                  <a:lnTo>
                    <a:pt x="19066" y="96254"/>
                  </a:lnTo>
                  <a:lnTo>
                    <a:pt x="39070" y="96254"/>
                  </a:lnTo>
                  <a:lnTo>
                    <a:pt x="39070" y="178250"/>
                  </a:lnTo>
                  <a:cubicBezTo>
                    <a:pt x="39070" y="189643"/>
                    <a:pt x="36282" y="189643"/>
                    <a:pt x="19320" y="189643"/>
                  </a:cubicBezTo>
                  <a:lnTo>
                    <a:pt x="19320" y="197487"/>
                  </a:lnTo>
                  <a:cubicBezTo>
                    <a:pt x="29196" y="197234"/>
                    <a:pt x="41096" y="196725"/>
                    <a:pt x="48189" y="196725"/>
                  </a:cubicBezTo>
                  <a:cubicBezTo>
                    <a:pt x="58319" y="196725"/>
                    <a:pt x="70219" y="196725"/>
                    <a:pt x="80347" y="197487"/>
                  </a:cubicBezTo>
                  <a:lnTo>
                    <a:pt x="80347" y="189643"/>
                  </a:lnTo>
                  <a:lnTo>
                    <a:pt x="75026" y="189643"/>
                  </a:lnTo>
                  <a:cubicBezTo>
                    <a:pt x="56293" y="189643"/>
                    <a:pt x="55785" y="186856"/>
                    <a:pt x="55785" y="177749"/>
                  </a:cubicBezTo>
                  <a:lnTo>
                    <a:pt x="55785" y="96254"/>
                  </a:lnTo>
                  <a:lnTo>
                    <a:pt x="84653" y="96254"/>
                  </a:lnTo>
                  <a:lnTo>
                    <a:pt x="84653" y="88402"/>
                  </a:lnTo>
                  <a:lnTo>
                    <a:pt x="55022" y="88402"/>
                  </a:lnTo>
                  <a:close/>
                  <a:moveTo>
                    <a:pt x="207380" y="143330"/>
                  </a:moveTo>
                  <a:cubicBezTo>
                    <a:pt x="207380" y="110927"/>
                    <a:pt x="182053" y="84107"/>
                    <a:pt x="151412" y="84107"/>
                  </a:cubicBezTo>
                  <a:cubicBezTo>
                    <a:pt x="119755" y="84107"/>
                    <a:pt x="95200" y="111690"/>
                    <a:pt x="95200" y="143330"/>
                  </a:cubicBezTo>
                  <a:cubicBezTo>
                    <a:pt x="95200" y="175978"/>
                    <a:pt x="121534" y="200275"/>
                    <a:pt x="151158" y="200275"/>
                  </a:cubicBezTo>
                  <a:cubicBezTo>
                    <a:pt x="181798" y="200275"/>
                    <a:pt x="207380" y="175471"/>
                    <a:pt x="207380" y="143330"/>
                  </a:cubicBezTo>
                  <a:close/>
                  <a:moveTo>
                    <a:pt x="151412" y="193947"/>
                  </a:moveTo>
                  <a:cubicBezTo>
                    <a:pt x="140522" y="193947"/>
                    <a:pt x="129384" y="188627"/>
                    <a:pt x="122543" y="176987"/>
                  </a:cubicBezTo>
                  <a:cubicBezTo>
                    <a:pt x="116211" y="165855"/>
                    <a:pt x="116211" y="150412"/>
                    <a:pt x="116211" y="141305"/>
                  </a:cubicBezTo>
                  <a:cubicBezTo>
                    <a:pt x="116211" y="131428"/>
                    <a:pt x="116211" y="117764"/>
                    <a:pt x="122290" y="106631"/>
                  </a:cubicBezTo>
                  <a:cubicBezTo>
                    <a:pt x="129130" y="94984"/>
                    <a:pt x="141030" y="89672"/>
                    <a:pt x="151158" y="89672"/>
                  </a:cubicBezTo>
                  <a:cubicBezTo>
                    <a:pt x="162305" y="89672"/>
                    <a:pt x="173188" y="95238"/>
                    <a:pt x="179773" y="106124"/>
                  </a:cubicBezTo>
                  <a:cubicBezTo>
                    <a:pt x="186359" y="117001"/>
                    <a:pt x="186359" y="131682"/>
                    <a:pt x="186359" y="141305"/>
                  </a:cubicBezTo>
                  <a:cubicBezTo>
                    <a:pt x="186359" y="150412"/>
                    <a:pt x="186359" y="164077"/>
                    <a:pt x="180789" y="175217"/>
                  </a:cubicBezTo>
                  <a:cubicBezTo>
                    <a:pt x="175214" y="186602"/>
                    <a:pt x="164074" y="193947"/>
                    <a:pt x="151412" y="193947"/>
                  </a:cubicBezTo>
                  <a:close/>
                  <a:moveTo>
                    <a:pt x="257023" y="113461"/>
                  </a:moveTo>
                  <a:lnTo>
                    <a:pt x="257023" y="85623"/>
                  </a:lnTo>
                  <a:lnTo>
                    <a:pt x="221829" y="88402"/>
                  </a:lnTo>
                  <a:lnTo>
                    <a:pt x="221829" y="96254"/>
                  </a:lnTo>
                  <a:cubicBezTo>
                    <a:pt x="239553" y="96254"/>
                    <a:pt x="241579" y="98025"/>
                    <a:pt x="241579" y="110428"/>
                  </a:cubicBezTo>
                  <a:lnTo>
                    <a:pt x="241579" y="178250"/>
                  </a:lnTo>
                  <a:cubicBezTo>
                    <a:pt x="241579" y="189643"/>
                    <a:pt x="238791" y="189643"/>
                    <a:pt x="221829" y="189643"/>
                  </a:cubicBezTo>
                  <a:lnTo>
                    <a:pt x="221829" y="197487"/>
                  </a:lnTo>
                  <a:cubicBezTo>
                    <a:pt x="231705" y="197234"/>
                    <a:pt x="243605" y="196725"/>
                    <a:pt x="250690" y="196725"/>
                  </a:cubicBezTo>
                  <a:cubicBezTo>
                    <a:pt x="260820" y="196725"/>
                    <a:pt x="272728" y="196725"/>
                    <a:pt x="282856" y="197487"/>
                  </a:cubicBezTo>
                  <a:lnTo>
                    <a:pt x="282856" y="189643"/>
                  </a:lnTo>
                  <a:lnTo>
                    <a:pt x="277535" y="189643"/>
                  </a:lnTo>
                  <a:cubicBezTo>
                    <a:pt x="258795" y="189643"/>
                    <a:pt x="258293" y="186856"/>
                    <a:pt x="258293" y="177749"/>
                  </a:cubicBezTo>
                  <a:lnTo>
                    <a:pt x="258293" y="138772"/>
                  </a:lnTo>
                  <a:cubicBezTo>
                    <a:pt x="258293" y="113714"/>
                    <a:pt x="268923" y="91189"/>
                    <a:pt x="288172" y="91189"/>
                  </a:cubicBezTo>
                  <a:cubicBezTo>
                    <a:pt x="289943" y="91189"/>
                    <a:pt x="290452" y="91189"/>
                    <a:pt x="290960" y="91443"/>
                  </a:cubicBezTo>
                  <a:cubicBezTo>
                    <a:pt x="290197" y="91698"/>
                    <a:pt x="285136" y="94729"/>
                    <a:pt x="285136" y="101312"/>
                  </a:cubicBezTo>
                  <a:cubicBezTo>
                    <a:pt x="285136" y="108402"/>
                    <a:pt x="290452" y="112197"/>
                    <a:pt x="296021" y="112197"/>
                  </a:cubicBezTo>
                  <a:cubicBezTo>
                    <a:pt x="300580" y="112197"/>
                    <a:pt x="306912" y="109158"/>
                    <a:pt x="306912" y="101058"/>
                  </a:cubicBezTo>
                  <a:cubicBezTo>
                    <a:pt x="306912" y="92960"/>
                    <a:pt x="299062" y="85623"/>
                    <a:pt x="288172" y="85623"/>
                  </a:cubicBezTo>
                  <a:cubicBezTo>
                    <a:pt x="269685" y="85623"/>
                    <a:pt x="260574" y="102582"/>
                    <a:pt x="257023" y="11346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0B1C2FB9-10D0-4FAB-B537-978374EF172D}"/>
                </a:ext>
              </a:extLst>
            </p:cNvPr>
            <p:cNvSpPr/>
            <p:nvPr>
              <p:custDataLst>
                <p:tags r:id="rId136"/>
              </p:custDataLst>
            </p:nvPr>
          </p:nvSpPr>
          <p:spPr>
            <a:xfrm>
              <a:off x="11119341" y="-15000346"/>
              <a:ext cx="228792" cy="152445"/>
            </a:xfrm>
            <a:custGeom>
              <a:avLst/>
              <a:gdLst>
                <a:gd name="connsiteX0" fmla="*/ 34009 w 228792"/>
                <a:gd name="connsiteY0" fmla="*/ 115985 h 152445"/>
                <a:gd name="connsiteX1" fmla="*/ 31729 w 228792"/>
                <a:gd name="connsiteY1" fmla="*/ 126870 h 152445"/>
                <a:gd name="connsiteX2" fmla="*/ 39077 w 228792"/>
                <a:gd name="connsiteY2" fmla="*/ 133708 h 152445"/>
                <a:gd name="connsiteX3" fmla="*/ 48443 w 228792"/>
                <a:gd name="connsiteY3" fmla="*/ 126616 h 152445"/>
                <a:gd name="connsiteX4" fmla="*/ 53258 w 228792"/>
                <a:gd name="connsiteY4" fmla="*/ 107886 h 152445"/>
                <a:gd name="connsiteX5" fmla="*/ 58826 w 228792"/>
                <a:gd name="connsiteY5" fmla="*/ 85107 h 152445"/>
                <a:gd name="connsiteX6" fmla="*/ 63132 w 228792"/>
                <a:gd name="connsiteY6" fmla="*/ 68156 h 152445"/>
                <a:gd name="connsiteX7" fmla="*/ 66421 w 228792"/>
                <a:gd name="connsiteY7" fmla="*/ 55500 h 152445"/>
                <a:gd name="connsiteX8" fmla="*/ 107699 w 228792"/>
                <a:gd name="connsiteY8" fmla="*/ 24621 h 152445"/>
                <a:gd name="connsiteX9" fmla="*/ 121371 w 228792"/>
                <a:gd name="connsiteY9" fmla="*/ 42336 h 152445"/>
                <a:gd name="connsiteX10" fmla="*/ 117574 w 228792"/>
                <a:gd name="connsiteY10" fmla="*/ 63344 h 152445"/>
                <a:gd name="connsiteX11" fmla="*/ 110488 w 228792"/>
                <a:gd name="connsiteY11" fmla="*/ 92706 h 152445"/>
                <a:gd name="connsiteX12" fmla="*/ 105419 w 228792"/>
                <a:gd name="connsiteY12" fmla="*/ 111936 h 152445"/>
                <a:gd name="connsiteX13" fmla="*/ 102131 w 228792"/>
                <a:gd name="connsiteY13" fmla="*/ 126870 h 152445"/>
                <a:gd name="connsiteX14" fmla="*/ 109471 w 228792"/>
                <a:gd name="connsiteY14" fmla="*/ 133708 h 152445"/>
                <a:gd name="connsiteX15" fmla="*/ 120870 w 228792"/>
                <a:gd name="connsiteY15" fmla="*/ 119281 h 152445"/>
                <a:gd name="connsiteX16" fmla="*/ 136059 w 228792"/>
                <a:gd name="connsiteY16" fmla="*/ 58287 h 152445"/>
                <a:gd name="connsiteX17" fmla="*/ 177846 w 228792"/>
                <a:gd name="connsiteY17" fmla="*/ 24621 h 152445"/>
                <a:gd name="connsiteX18" fmla="*/ 191518 w 228792"/>
                <a:gd name="connsiteY18" fmla="*/ 42336 h 152445"/>
                <a:gd name="connsiteX19" fmla="*/ 175821 w 228792"/>
                <a:gd name="connsiteY19" fmla="*/ 99034 h 152445"/>
                <a:gd name="connsiteX20" fmla="*/ 172523 w 228792"/>
                <a:gd name="connsiteY20" fmla="*/ 112952 h 152445"/>
                <a:gd name="connsiteX21" fmla="*/ 193289 w 228792"/>
                <a:gd name="connsiteY21" fmla="*/ 133708 h 152445"/>
                <a:gd name="connsiteX22" fmla="*/ 226465 w 228792"/>
                <a:gd name="connsiteY22" fmla="*/ 94729 h 152445"/>
                <a:gd name="connsiteX23" fmla="*/ 223422 w 228792"/>
                <a:gd name="connsiteY23" fmla="*/ 92197 h 152445"/>
                <a:gd name="connsiteX24" fmla="*/ 219625 w 228792"/>
                <a:gd name="connsiteY24" fmla="*/ 96755 h 152445"/>
                <a:gd name="connsiteX25" fmla="*/ 193798 w 228792"/>
                <a:gd name="connsiteY25" fmla="*/ 128133 h 152445"/>
                <a:gd name="connsiteX26" fmla="*/ 187721 w 228792"/>
                <a:gd name="connsiteY26" fmla="*/ 119780 h 152445"/>
                <a:gd name="connsiteX27" fmla="*/ 192281 w 228792"/>
                <a:gd name="connsiteY27" fmla="*/ 101813 h 152445"/>
                <a:gd name="connsiteX28" fmla="*/ 207725 w 228792"/>
                <a:gd name="connsiteY28" fmla="*/ 46138 h 152445"/>
                <a:gd name="connsiteX29" fmla="*/ 178601 w 228792"/>
                <a:gd name="connsiteY29" fmla="*/ 19056 h 152445"/>
                <a:gd name="connsiteX30" fmla="*/ 137323 w 228792"/>
                <a:gd name="connsiteY30" fmla="*/ 43606 h 152445"/>
                <a:gd name="connsiteX31" fmla="*/ 129220 w 228792"/>
                <a:gd name="connsiteY31" fmla="*/ 25637 h 152445"/>
                <a:gd name="connsiteX32" fmla="*/ 108462 w 228792"/>
                <a:gd name="connsiteY32" fmla="*/ 19056 h 152445"/>
                <a:gd name="connsiteX33" fmla="*/ 68955 w 228792"/>
                <a:gd name="connsiteY33" fmla="*/ 41073 h 152445"/>
                <a:gd name="connsiteX34" fmla="*/ 45655 w 228792"/>
                <a:gd name="connsiteY34" fmla="*/ 19056 h 152445"/>
                <a:gd name="connsiteX35" fmla="*/ 26923 w 228792"/>
                <a:gd name="connsiteY35" fmla="*/ 33482 h 152445"/>
                <a:gd name="connsiteX36" fmla="*/ 19066 w 228792"/>
                <a:gd name="connsiteY36" fmla="*/ 58032 h 152445"/>
                <a:gd name="connsiteX37" fmla="*/ 22109 w 228792"/>
                <a:gd name="connsiteY37" fmla="*/ 60557 h 152445"/>
                <a:gd name="connsiteX38" fmla="*/ 26414 w 228792"/>
                <a:gd name="connsiteY38" fmla="*/ 54737 h 152445"/>
                <a:gd name="connsiteX39" fmla="*/ 44901 w 228792"/>
                <a:gd name="connsiteY39" fmla="*/ 24621 h 152445"/>
                <a:gd name="connsiteX40" fmla="*/ 52750 w 228792"/>
                <a:gd name="connsiteY40" fmla="*/ 36261 h 152445"/>
                <a:gd name="connsiteX41" fmla="*/ 48698 w 228792"/>
                <a:gd name="connsiteY41" fmla="*/ 57524 h 152445"/>
                <a:gd name="connsiteX42" fmla="*/ 34009 w 228792"/>
                <a:gd name="connsiteY42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8792" h="152445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8"/>
                    <a:pt x="39077" y="133708"/>
                  </a:cubicBezTo>
                  <a:cubicBezTo>
                    <a:pt x="42112" y="133708"/>
                    <a:pt x="46672" y="131682"/>
                    <a:pt x="48443" y="126616"/>
                  </a:cubicBezTo>
                  <a:cubicBezTo>
                    <a:pt x="48698" y="126109"/>
                    <a:pt x="51733" y="114215"/>
                    <a:pt x="53258" y="107886"/>
                  </a:cubicBezTo>
                  <a:lnTo>
                    <a:pt x="58826" y="85107"/>
                  </a:lnTo>
                  <a:cubicBezTo>
                    <a:pt x="60344" y="79541"/>
                    <a:pt x="61861" y="73976"/>
                    <a:pt x="63132" y="68156"/>
                  </a:cubicBezTo>
                  <a:cubicBezTo>
                    <a:pt x="64141" y="63852"/>
                    <a:pt x="66167" y="56508"/>
                    <a:pt x="66421" y="55500"/>
                  </a:cubicBezTo>
                  <a:cubicBezTo>
                    <a:pt x="70218" y="47655"/>
                    <a:pt x="83644" y="24621"/>
                    <a:pt x="107699" y="24621"/>
                  </a:cubicBezTo>
                  <a:cubicBezTo>
                    <a:pt x="119091" y="24621"/>
                    <a:pt x="121371" y="33991"/>
                    <a:pt x="121371" y="42336"/>
                  </a:cubicBezTo>
                  <a:cubicBezTo>
                    <a:pt x="121371" y="48663"/>
                    <a:pt x="119599" y="55753"/>
                    <a:pt x="117574" y="63344"/>
                  </a:cubicBezTo>
                  <a:lnTo>
                    <a:pt x="110488" y="92706"/>
                  </a:lnTo>
                  <a:lnTo>
                    <a:pt x="105419" y="111936"/>
                  </a:lnTo>
                  <a:cubicBezTo>
                    <a:pt x="104410" y="117001"/>
                    <a:pt x="102131" y="125608"/>
                    <a:pt x="102131" y="126870"/>
                  </a:cubicBezTo>
                  <a:cubicBezTo>
                    <a:pt x="102131" y="131428"/>
                    <a:pt x="105673" y="133708"/>
                    <a:pt x="109471" y="133708"/>
                  </a:cubicBezTo>
                  <a:cubicBezTo>
                    <a:pt x="117319" y="133708"/>
                    <a:pt x="118844" y="127379"/>
                    <a:pt x="120870" y="119281"/>
                  </a:cubicBezTo>
                  <a:cubicBezTo>
                    <a:pt x="124414" y="105107"/>
                    <a:pt x="133780" y="68156"/>
                    <a:pt x="136059" y="58287"/>
                  </a:cubicBezTo>
                  <a:cubicBezTo>
                    <a:pt x="136822" y="54991"/>
                    <a:pt x="150240" y="24621"/>
                    <a:pt x="177846" y="24621"/>
                  </a:cubicBezTo>
                  <a:cubicBezTo>
                    <a:pt x="188730" y="24621"/>
                    <a:pt x="191518" y="33228"/>
                    <a:pt x="191518" y="42336"/>
                  </a:cubicBezTo>
                  <a:cubicBezTo>
                    <a:pt x="191518" y="56762"/>
                    <a:pt x="180881" y="85616"/>
                    <a:pt x="175821" y="99034"/>
                  </a:cubicBezTo>
                  <a:cubicBezTo>
                    <a:pt x="173541" y="105107"/>
                    <a:pt x="172523" y="107886"/>
                    <a:pt x="172523" y="112952"/>
                  </a:cubicBezTo>
                  <a:cubicBezTo>
                    <a:pt x="172523" y="124846"/>
                    <a:pt x="181389" y="133708"/>
                    <a:pt x="193289" y="133708"/>
                  </a:cubicBezTo>
                  <a:cubicBezTo>
                    <a:pt x="217090" y="133708"/>
                    <a:pt x="226465" y="96755"/>
                    <a:pt x="226465" y="94729"/>
                  </a:cubicBezTo>
                  <a:cubicBezTo>
                    <a:pt x="226465" y="92197"/>
                    <a:pt x="224185" y="92197"/>
                    <a:pt x="223422" y="92197"/>
                  </a:cubicBezTo>
                  <a:cubicBezTo>
                    <a:pt x="220888" y="92197"/>
                    <a:pt x="220888" y="92960"/>
                    <a:pt x="219625" y="96755"/>
                  </a:cubicBezTo>
                  <a:cubicBezTo>
                    <a:pt x="215827" y="110166"/>
                    <a:pt x="207725" y="128133"/>
                    <a:pt x="193798" y="128133"/>
                  </a:cubicBezTo>
                  <a:cubicBezTo>
                    <a:pt x="189493" y="128133"/>
                    <a:pt x="187721" y="125608"/>
                    <a:pt x="187721" y="119780"/>
                  </a:cubicBezTo>
                  <a:cubicBezTo>
                    <a:pt x="187721" y="113461"/>
                    <a:pt x="190001" y="107387"/>
                    <a:pt x="192281" y="101813"/>
                  </a:cubicBezTo>
                  <a:cubicBezTo>
                    <a:pt x="197087" y="88657"/>
                    <a:pt x="207725" y="60557"/>
                    <a:pt x="207725" y="46138"/>
                  </a:cubicBezTo>
                  <a:cubicBezTo>
                    <a:pt x="207725" y="29686"/>
                    <a:pt x="197596" y="19056"/>
                    <a:pt x="178601" y="19056"/>
                  </a:cubicBezTo>
                  <a:cubicBezTo>
                    <a:pt x="159614" y="19056"/>
                    <a:pt x="146697" y="30187"/>
                    <a:pt x="137323" y="43606"/>
                  </a:cubicBezTo>
                  <a:cubicBezTo>
                    <a:pt x="137077" y="40310"/>
                    <a:pt x="136314" y="31711"/>
                    <a:pt x="129220" y="25637"/>
                  </a:cubicBezTo>
                  <a:cubicBezTo>
                    <a:pt x="122896" y="20318"/>
                    <a:pt x="114786" y="19056"/>
                    <a:pt x="108462" y="19056"/>
                  </a:cubicBezTo>
                  <a:cubicBezTo>
                    <a:pt x="85670" y="19056"/>
                    <a:pt x="73261" y="35253"/>
                    <a:pt x="68955" y="41073"/>
                  </a:cubicBezTo>
                  <a:cubicBezTo>
                    <a:pt x="67692" y="26647"/>
                    <a:pt x="57055" y="19056"/>
                    <a:pt x="45655" y="19056"/>
                  </a:cubicBezTo>
                  <a:cubicBezTo>
                    <a:pt x="34009" y="19056"/>
                    <a:pt x="29195" y="28925"/>
                    <a:pt x="26923" y="33482"/>
                  </a:cubicBezTo>
                  <a:cubicBezTo>
                    <a:pt x="22363" y="42336"/>
                    <a:pt x="19066" y="57269"/>
                    <a:pt x="19066" y="58032"/>
                  </a:cubicBezTo>
                  <a:cubicBezTo>
                    <a:pt x="19066" y="60557"/>
                    <a:pt x="21601" y="60557"/>
                    <a:pt x="22109" y="60557"/>
                  </a:cubicBezTo>
                  <a:cubicBezTo>
                    <a:pt x="24642" y="60557"/>
                    <a:pt x="24897" y="60310"/>
                    <a:pt x="26414" y="54737"/>
                  </a:cubicBezTo>
                  <a:cubicBezTo>
                    <a:pt x="30720" y="36768"/>
                    <a:pt x="35781" y="24621"/>
                    <a:pt x="44901" y="24621"/>
                  </a:cubicBezTo>
                  <a:cubicBezTo>
                    <a:pt x="48952" y="24621"/>
                    <a:pt x="52750" y="26647"/>
                    <a:pt x="52750" y="36261"/>
                  </a:cubicBezTo>
                  <a:cubicBezTo>
                    <a:pt x="52750" y="41580"/>
                    <a:pt x="51987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9299850A-D057-48AA-9C14-9BF748D77EBA}"/>
                </a:ext>
              </a:extLst>
            </p:cNvPr>
            <p:cNvSpPr/>
            <p:nvPr>
              <p:custDataLst>
                <p:tags r:id="rId137"/>
              </p:custDataLst>
            </p:nvPr>
          </p:nvSpPr>
          <p:spPr>
            <a:xfrm>
              <a:off x="11425764" y="-15025151"/>
              <a:ext cx="177949" cy="177853"/>
            </a:xfrm>
            <a:custGeom>
              <a:avLst/>
              <a:gdLst>
                <a:gd name="connsiteX0" fmla="*/ 168973 w 177949"/>
                <a:gd name="connsiteY0" fmla="*/ 29688 h 177852"/>
                <a:gd name="connsiteX1" fmla="*/ 173788 w 177949"/>
                <a:gd name="connsiteY1" fmla="*/ 24120 h 177852"/>
                <a:gd name="connsiteX2" fmla="*/ 168719 w 177949"/>
                <a:gd name="connsiteY2" fmla="*/ 19056 h 177852"/>
                <a:gd name="connsiteX3" fmla="*/ 164169 w 177949"/>
                <a:gd name="connsiteY3" fmla="*/ 20827 h 177852"/>
                <a:gd name="connsiteX4" fmla="*/ 23874 w 177949"/>
                <a:gd name="connsiteY4" fmla="*/ 86886 h 177852"/>
                <a:gd name="connsiteX5" fmla="*/ 19066 w 177949"/>
                <a:gd name="connsiteY5" fmla="*/ 92451 h 177852"/>
                <a:gd name="connsiteX6" fmla="*/ 23874 w 177949"/>
                <a:gd name="connsiteY6" fmla="*/ 98017 h 177852"/>
                <a:gd name="connsiteX7" fmla="*/ 164169 w 177949"/>
                <a:gd name="connsiteY7" fmla="*/ 164077 h 177852"/>
                <a:gd name="connsiteX8" fmla="*/ 168719 w 177949"/>
                <a:gd name="connsiteY8" fmla="*/ 165847 h 177852"/>
                <a:gd name="connsiteX9" fmla="*/ 173788 w 177949"/>
                <a:gd name="connsiteY9" fmla="*/ 160790 h 177852"/>
                <a:gd name="connsiteX10" fmla="*/ 168973 w 177949"/>
                <a:gd name="connsiteY10" fmla="*/ 155216 h 177852"/>
                <a:gd name="connsiteX11" fmla="*/ 36027 w 177949"/>
                <a:gd name="connsiteY11" fmla="*/ 92451 h 177852"/>
                <a:gd name="connsiteX12" fmla="*/ 168973 w 177949"/>
                <a:gd name="connsiteY12" fmla="*/ 29688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949" h="177852">
                  <a:moveTo>
                    <a:pt x="168973" y="29688"/>
                  </a:moveTo>
                  <a:cubicBezTo>
                    <a:pt x="172016" y="28171"/>
                    <a:pt x="173788" y="26901"/>
                    <a:pt x="173788" y="24120"/>
                  </a:cubicBezTo>
                  <a:cubicBezTo>
                    <a:pt x="173788" y="21334"/>
                    <a:pt x="171508" y="19056"/>
                    <a:pt x="168719" y="19056"/>
                  </a:cubicBezTo>
                  <a:cubicBezTo>
                    <a:pt x="167964" y="19056"/>
                    <a:pt x="167456" y="19056"/>
                    <a:pt x="164169" y="20827"/>
                  </a:cubicBezTo>
                  <a:lnTo>
                    <a:pt x="23874" y="86886"/>
                  </a:lnTo>
                  <a:cubicBezTo>
                    <a:pt x="21092" y="88148"/>
                    <a:pt x="19066" y="89418"/>
                    <a:pt x="19066" y="92451"/>
                  </a:cubicBezTo>
                  <a:cubicBezTo>
                    <a:pt x="19066" y="95492"/>
                    <a:pt x="21092" y="96755"/>
                    <a:pt x="23874" y="98017"/>
                  </a:cubicBezTo>
                  <a:lnTo>
                    <a:pt x="164169" y="164077"/>
                  </a:lnTo>
                  <a:cubicBezTo>
                    <a:pt x="167456" y="165847"/>
                    <a:pt x="167964" y="165847"/>
                    <a:pt x="168719" y="165847"/>
                  </a:cubicBezTo>
                  <a:cubicBezTo>
                    <a:pt x="171508" y="165847"/>
                    <a:pt x="173788" y="163569"/>
                    <a:pt x="173788" y="160790"/>
                  </a:cubicBezTo>
                  <a:cubicBezTo>
                    <a:pt x="173788" y="158003"/>
                    <a:pt x="172016" y="156741"/>
                    <a:pt x="168973" y="155216"/>
                  </a:cubicBezTo>
                  <a:lnTo>
                    <a:pt x="36027" y="92451"/>
                  </a:lnTo>
                  <a:lnTo>
                    <a:pt x="168973" y="2968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017332FA-1AF2-4AD2-841D-F4AF17202C98}"/>
                </a:ext>
              </a:extLst>
            </p:cNvPr>
            <p:cNvSpPr/>
            <p:nvPr>
              <p:custDataLst>
                <p:tags r:id="rId138"/>
              </p:custDataLst>
            </p:nvPr>
          </p:nvSpPr>
          <p:spPr>
            <a:xfrm>
              <a:off x="11679408" y="-15000346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8 w 152528"/>
                <a:gd name="connsiteY2" fmla="*/ 133708 h 152445"/>
                <a:gd name="connsiteX3" fmla="*/ 48443 w 152528"/>
                <a:gd name="connsiteY3" fmla="*/ 126616 h 152445"/>
                <a:gd name="connsiteX4" fmla="*/ 53258 w 152528"/>
                <a:gd name="connsiteY4" fmla="*/ 107886 h 152445"/>
                <a:gd name="connsiteX5" fmla="*/ 58828 w 152528"/>
                <a:gd name="connsiteY5" fmla="*/ 85107 h 152445"/>
                <a:gd name="connsiteX6" fmla="*/ 63134 w 152528"/>
                <a:gd name="connsiteY6" fmla="*/ 68156 h 152445"/>
                <a:gd name="connsiteX7" fmla="*/ 66421 w 152528"/>
                <a:gd name="connsiteY7" fmla="*/ 55500 h 152445"/>
                <a:gd name="connsiteX8" fmla="*/ 107700 w 152528"/>
                <a:gd name="connsiteY8" fmla="*/ 24621 h 152445"/>
                <a:gd name="connsiteX9" fmla="*/ 121372 w 152528"/>
                <a:gd name="connsiteY9" fmla="*/ 42336 h 152445"/>
                <a:gd name="connsiteX10" fmla="*/ 104912 w 152528"/>
                <a:gd name="connsiteY10" fmla="*/ 101312 h 152445"/>
                <a:gd name="connsiteX11" fmla="*/ 102384 w 152528"/>
                <a:gd name="connsiteY11" fmla="*/ 112952 h 152445"/>
                <a:gd name="connsiteX12" fmla="*/ 123144 w 152528"/>
                <a:gd name="connsiteY12" fmla="*/ 133708 h 152445"/>
                <a:gd name="connsiteX13" fmla="*/ 156319 w 152528"/>
                <a:gd name="connsiteY13" fmla="*/ 94729 h 152445"/>
                <a:gd name="connsiteX14" fmla="*/ 153284 w 152528"/>
                <a:gd name="connsiteY14" fmla="*/ 92197 h 152445"/>
                <a:gd name="connsiteX15" fmla="*/ 149478 w 152528"/>
                <a:gd name="connsiteY15" fmla="*/ 96755 h 152445"/>
                <a:gd name="connsiteX16" fmla="*/ 123652 w 152528"/>
                <a:gd name="connsiteY16" fmla="*/ 128133 h 152445"/>
                <a:gd name="connsiteX17" fmla="*/ 117574 w 152528"/>
                <a:gd name="connsiteY17" fmla="*/ 119780 h 152445"/>
                <a:gd name="connsiteX18" fmla="*/ 122135 w 152528"/>
                <a:gd name="connsiteY18" fmla="*/ 101813 h 152445"/>
                <a:gd name="connsiteX19" fmla="*/ 137578 w 152528"/>
                <a:gd name="connsiteY19" fmla="*/ 46138 h 152445"/>
                <a:gd name="connsiteX20" fmla="*/ 108463 w 152528"/>
                <a:gd name="connsiteY20" fmla="*/ 19056 h 152445"/>
                <a:gd name="connsiteX21" fmla="*/ 68956 w 152528"/>
                <a:gd name="connsiteY21" fmla="*/ 41073 h 152445"/>
                <a:gd name="connsiteX22" fmla="*/ 45657 w 152528"/>
                <a:gd name="connsiteY22" fmla="*/ 19056 h 152445"/>
                <a:gd name="connsiteX23" fmla="*/ 26670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6 w 152528"/>
                <a:gd name="connsiteY26" fmla="*/ 54737 h 152445"/>
                <a:gd name="connsiteX27" fmla="*/ 44902 w 152528"/>
                <a:gd name="connsiteY27" fmla="*/ 24621 h 152445"/>
                <a:gd name="connsiteX28" fmla="*/ 52750 w 152528"/>
                <a:gd name="connsiteY28" fmla="*/ 36261 h 152445"/>
                <a:gd name="connsiteX29" fmla="*/ 48698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8"/>
                    <a:pt x="39078" y="133708"/>
                  </a:cubicBezTo>
                  <a:cubicBezTo>
                    <a:pt x="42113" y="133708"/>
                    <a:pt x="46674" y="131682"/>
                    <a:pt x="48443" y="126616"/>
                  </a:cubicBezTo>
                  <a:cubicBezTo>
                    <a:pt x="48698" y="126109"/>
                    <a:pt x="51733" y="114215"/>
                    <a:pt x="53258" y="107886"/>
                  </a:cubicBezTo>
                  <a:lnTo>
                    <a:pt x="58828" y="85107"/>
                  </a:lnTo>
                  <a:cubicBezTo>
                    <a:pt x="60345" y="79541"/>
                    <a:pt x="61863" y="73976"/>
                    <a:pt x="63134" y="68156"/>
                  </a:cubicBezTo>
                  <a:cubicBezTo>
                    <a:pt x="64141" y="63852"/>
                    <a:pt x="66167" y="56508"/>
                    <a:pt x="66421" y="55500"/>
                  </a:cubicBezTo>
                  <a:cubicBezTo>
                    <a:pt x="70219" y="47655"/>
                    <a:pt x="83644" y="24621"/>
                    <a:pt x="107700" y="24621"/>
                  </a:cubicBezTo>
                  <a:cubicBezTo>
                    <a:pt x="119092" y="24621"/>
                    <a:pt x="121372" y="33991"/>
                    <a:pt x="121372" y="42336"/>
                  </a:cubicBezTo>
                  <a:cubicBezTo>
                    <a:pt x="121372" y="58032"/>
                    <a:pt x="108964" y="90428"/>
                    <a:pt x="104912" y="101312"/>
                  </a:cubicBezTo>
                  <a:cubicBezTo>
                    <a:pt x="102631" y="107132"/>
                    <a:pt x="102384" y="110166"/>
                    <a:pt x="102384" y="112952"/>
                  </a:cubicBezTo>
                  <a:cubicBezTo>
                    <a:pt x="102384" y="124846"/>
                    <a:pt x="111244" y="133708"/>
                    <a:pt x="123144" y="133708"/>
                  </a:cubicBezTo>
                  <a:cubicBezTo>
                    <a:pt x="146951" y="133708"/>
                    <a:pt x="156319" y="96755"/>
                    <a:pt x="156319" y="94729"/>
                  </a:cubicBezTo>
                  <a:cubicBezTo>
                    <a:pt x="156319" y="92197"/>
                    <a:pt x="154039" y="92197"/>
                    <a:pt x="153284" y="92197"/>
                  </a:cubicBezTo>
                  <a:cubicBezTo>
                    <a:pt x="150749" y="92197"/>
                    <a:pt x="150749" y="92960"/>
                    <a:pt x="149478" y="96755"/>
                  </a:cubicBezTo>
                  <a:cubicBezTo>
                    <a:pt x="144419" y="113960"/>
                    <a:pt x="136060" y="128133"/>
                    <a:pt x="123652" y="128133"/>
                  </a:cubicBezTo>
                  <a:cubicBezTo>
                    <a:pt x="119346" y="128133"/>
                    <a:pt x="117574" y="125608"/>
                    <a:pt x="117574" y="119780"/>
                  </a:cubicBezTo>
                  <a:cubicBezTo>
                    <a:pt x="117574" y="113461"/>
                    <a:pt x="119855" y="107387"/>
                    <a:pt x="122135" y="101813"/>
                  </a:cubicBezTo>
                  <a:cubicBezTo>
                    <a:pt x="126949" y="88402"/>
                    <a:pt x="137578" y="60557"/>
                    <a:pt x="137578" y="46138"/>
                  </a:cubicBezTo>
                  <a:cubicBezTo>
                    <a:pt x="137578" y="29179"/>
                    <a:pt x="126695" y="19056"/>
                    <a:pt x="108463" y="19056"/>
                  </a:cubicBezTo>
                  <a:cubicBezTo>
                    <a:pt x="85670" y="19056"/>
                    <a:pt x="73262" y="35253"/>
                    <a:pt x="68956" y="41073"/>
                  </a:cubicBezTo>
                  <a:cubicBezTo>
                    <a:pt x="67692" y="26899"/>
                    <a:pt x="57311" y="19056"/>
                    <a:pt x="45657" y="19056"/>
                  </a:cubicBezTo>
                  <a:cubicBezTo>
                    <a:pt x="34009" y="19056"/>
                    <a:pt x="29196" y="28925"/>
                    <a:pt x="26670" y="33482"/>
                  </a:cubicBezTo>
                  <a:cubicBezTo>
                    <a:pt x="22618" y="42089"/>
                    <a:pt x="19066" y="57017"/>
                    <a:pt x="19066" y="58032"/>
                  </a:cubicBezTo>
                  <a:cubicBezTo>
                    <a:pt x="19066" y="60557"/>
                    <a:pt x="21601" y="60557"/>
                    <a:pt x="22109" y="60557"/>
                  </a:cubicBezTo>
                  <a:cubicBezTo>
                    <a:pt x="24644" y="60557"/>
                    <a:pt x="24898" y="60310"/>
                    <a:pt x="26416" y="54737"/>
                  </a:cubicBezTo>
                  <a:cubicBezTo>
                    <a:pt x="30722" y="36768"/>
                    <a:pt x="35781" y="24621"/>
                    <a:pt x="44902" y="24621"/>
                  </a:cubicBezTo>
                  <a:cubicBezTo>
                    <a:pt x="49961" y="24621"/>
                    <a:pt x="52750" y="27917"/>
                    <a:pt x="52750" y="36261"/>
                  </a:cubicBezTo>
                  <a:cubicBezTo>
                    <a:pt x="52750" y="41580"/>
                    <a:pt x="51987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</p:grpSp>
      <p:grpSp>
        <p:nvGrpSpPr>
          <p:cNvPr id="63" name="Groupe 62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a_{\alpha} | 0 \rangle = b_{\dot{\alpha}} | 0 \rangle = f_{a} | 0 \rangle = 0&#10;\end{align*}&#10;&#10;\end{document}" title="IguanaTex Vector Display">
            <a:extLst>
              <a:ext uri="{FF2B5EF4-FFF2-40B4-BE49-F238E27FC236}">
                <a16:creationId xmlns:a16="http://schemas.microsoft.com/office/drawing/2014/main" id="{B7763F83-2480-4BA7-8514-0ABA7256AD7B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929923" y="1515372"/>
            <a:ext cx="2804042" cy="279483"/>
            <a:chOff x="11253281" y="-16222368"/>
            <a:chExt cx="2804042" cy="279483"/>
          </a:xfrm>
        </p:grpSpPr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0E37F62D-8E89-4E72-99CB-FFE74FF610FE}"/>
                </a:ext>
              </a:extLst>
            </p:cNvPr>
            <p:cNvSpPr/>
            <p:nvPr>
              <p:custDataLst>
                <p:tags r:id="rId108"/>
              </p:custDataLst>
            </p:nvPr>
          </p:nvSpPr>
          <p:spPr>
            <a:xfrm>
              <a:off x="11253281" y="-16144414"/>
              <a:ext cx="152528" cy="152445"/>
            </a:xfrm>
            <a:custGeom>
              <a:avLst/>
              <a:gdLst>
                <a:gd name="connsiteX0" fmla="*/ 103394 w 152528"/>
                <a:gd name="connsiteY0" fmla="*/ 35253 h 152445"/>
                <a:gd name="connsiteX1" fmla="*/ 80093 w 152528"/>
                <a:gd name="connsiteY1" fmla="*/ 19056 h 152445"/>
                <a:gd name="connsiteX2" fmla="*/ 19066 w 152528"/>
                <a:gd name="connsiteY2" fmla="*/ 93205 h 152445"/>
                <a:gd name="connsiteX3" fmla="*/ 52749 w 152528"/>
                <a:gd name="connsiteY3" fmla="*/ 133707 h 152445"/>
                <a:gd name="connsiteX4" fmla="*/ 85662 w 152528"/>
                <a:gd name="connsiteY4" fmla="*/ 114723 h 152445"/>
                <a:gd name="connsiteX5" fmla="*/ 108708 w 152528"/>
                <a:gd name="connsiteY5" fmla="*/ 133707 h 152445"/>
                <a:gd name="connsiteX6" fmla="*/ 127448 w 152528"/>
                <a:gd name="connsiteY6" fmla="*/ 119780 h 152445"/>
                <a:gd name="connsiteX7" fmla="*/ 135043 w 152528"/>
                <a:gd name="connsiteY7" fmla="*/ 94729 h 152445"/>
                <a:gd name="connsiteX8" fmla="*/ 132008 w 152528"/>
                <a:gd name="connsiteY8" fmla="*/ 92197 h 152445"/>
                <a:gd name="connsiteX9" fmla="*/ 128457 w 152528"/>
                <a:gd name="connsiteY9" fmla="*/ 96755 h 152445"/>
                <a:gd name="connsiteX10" fmla="*/ 109216 w 152528"/>
                <a:gd name="connsiteY10" fmla="*/ 128133 h 152445"/>
                <a:gd name="connsiteX11" fmla="*/ 101622 w 152528"/>
                <a:gd name="connsiteY11" fmla="*/ 116493 h 152445"/>
                <a:gd name="connsiteX12" fmla="*/ 104911 w 152528"/>
                <a:gd name="connsiteY12" fmla="*/ 97763 h 152445"/>
                <a:gd name="connsiteX13" fmla="*/ 110480 w 152528"/>
                <a:gd name="connsiteY13" fmla="*/ 74984 h 152445"/>
                <a:gd name="connsiteX14" fmla="*/ 119600 w 152528"/>
                <a:gd name="connsiteY14" fmla="*/ 39557 h 152445"/>
                <a:gd name="connsiteX15" fmla="*/ 121371 w 152528"/>
                <a:gd name="connsiteY15" fmla="*/ 30950 h 152445"/>
                <a:gd name="connsiteX16" fmla="*/ 114022 w 152528"/>
                <a:gd name="connsiteY16" fmla="*/ 24113 h 152445"/>
                <a:gd name="connsiteX17" fmla="*/ 103394 w 152528"/>
                <a:gd name="connsiteY17" fmla="*/ 35253 h 152445"/>
                <a:gd name="connsiteX18" fmla="*/ 86933 w 152528"/>
                <a:gd name="connsiteY18" fmla="*/ 100804 h 152445"/>
                <a:gd name="connsiteX19" fmla="*/ 81865 w 152528"/>
                <a:gd name="connsiteY19" fmla="*/ 110165 h 152445"/>
                <a:gd name="connsiteX20" fmla="*/ 53250 w 152528"/>
                <a:gd name="connsiteY20" fmla="*/ 128133 h 152445"/>
                <a:gd name="connsiteX21" fmla="*/ 37044 w 152528"/>
                <a:gd name="connsiteY21" fmla="*/ 104346 h 152445"/>
                <a:gd name="connsiteX22" fmla="*/ 50970 w 152528"/>
                <a:gd name="connsiteY22" fmla="*/ 48917 h 152445"/>
                <a:gd name="connsiteX23" fmla="*/ 80347 w 152528"/>
                <a:gd name="connsiteY23" fmla="*/ 24621 h 152445"/>
                <a:gd name="connsiteX24" fmla="*/ 100351 w 152528"/>
                <a:gd name="connsiteY24" fmla="*/ 46893 h 152445"/>
                <a:gd name="connsiteX25" fmla="*/ 99596 w 152528"/>
                <a:gd name="connsiteY25" fmla="*/ 51197 h 152445"/>
                <a:gd name="connsiteX26" fmla="*/ 86933 w 152528"/>
                <a:gd name="connsiteY26" fmla="*/ 100804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2528" h="152445">
                  <a:moveTo>
                    <a:pt x="103394" y="35253"/>
                  </a:moveTo>
                  <a:cubicBezTo>
                    <a:pt x="98834" y="25891"/>
                    <a:pt x="91493" y="19056"/>
                    <a:pt x="80093" y="19056"/>
                  </a:cubicBezTo>
                  <a:cubicBezTo>
                    <a:pt x="50469" y="19056"/>
                    <a:pt x="19066" y="56261"/>
                    <a:pt x="19066" y="93205"/>
                  </a:cubicBezTo>
                  <a:cubicBezTo>
                    <a:pt x="19066" y="117001"/>
                    <a:pt x="32992" y="133707"/>
                    <a:pt x="52749" y="133707"/>
                  </a:cubicBezTo>
                  <a:cubicBezTo>
                    <a:pt x="57810" y="133707"/>
                    <a:pt x="70473" y="132690"/>
                    <a:pt x="85662" y="114723"/>
                  </a:cubicBezTo>
                  <a:cubicBezTo>
                    <a:pt x="87688" y="125354"/>
                    <a:pt x="96553" y="133707"/>
                    <a:pt x="108708" y="133707"/>
                  </a:cubicBezTo>
                  <a:cubicBezTo>
                    <a:pt x="117574" y="133707"/>
                    <a:pt x="123397" y="127880"/>
                    <a:pt x="127448" y="119780"/>
                  </a:cubicBezTo>
                  <a:cubicBezTo>
                    <a:pt x="131754" y="110673"/>
                    <a:pt x="135043" y="95230"/>
                    <a:pt x="135043" y="94729"/>
                  </a:cubicBezTo>
                  <a:cubicBezTo>
                    <a:pt x="135043" y="92197"/>
                    <a:pt x="132763" y="92197"/>
                    <a:pt x="132008" y="92197"/>
                  </a:cubicBezTo>
                  <a:cubicBezTo>
                    <a:pt x="129474" y="92197"/>
                    <a:pt x="129220" y="93205"/>
                    <a:pt x="128457" y="96755"/>
                  </a:cubicBezTo>
                  <a:cubicBezTo>
                    <a:pt x="124159" y="113207"/>
                    <a:pt x="119600" y="128133"/>
                    <a:pt x="109216" y="128133"/>
                  </a:cubicBezTo>
                  <a:cubicBezTo>
                    <a:pt x="102377" y="128133"/>
                    <a:pt x="101622" y="121559"/>
                    <a:pt x="101622" y="116493"/>
                  </a:cubicBezTo>
                  <a:cubicBezTo>
                    <a:pt x="101622" y="110927"/>
                    <a:pt x="102123" y="108903"/>
                    <a:pt x="104911" y="97763"/>
                  </a:cubicBezTo>
                  <a:cubicBezTo>
                    <a:pt x="107699" y="87132"/>
                    <a:pt x="108200" y="84608"/>
                    <a:pt x="110480" y="74984"/>
                  </a:cubicBezTo>
                  <a:lnTo>
                    <a:pt x="119600" y="39557"/>
                  </a:lnTo>
                  <a:cubicBezTo>
                    <a:pt x="121371" y="32467"/>
                    <a:pt x="121371" y="31966"/>
                    <a:pt x="121371" y="30950"/>
                  </a:cubicBezTo>
                  <a:cubicBezTo>
                    <a:pt x="121371" y="26647"/>
                    <a:pt x="118329" y="24113"/>
                    <a:pt x="114022" y="24113"/>
                  </a:cubicBezTo>
                  <a:cubicBezTo>
                    <a:pt x="107945" y="24113"/>
                    <a:pt x="104148" y="29686"/>
                    <a:pt x="103394" y="35253"/>
                  </a:cubicBezTo>
                  <a:close/>
                  <a:moveTo>
                    <a:pt x="86933" y="100804"/>
                  </a:moveTo>
                  <a:cubicBezTo>
                    <a:pt x="85662" y="105361"/>
                    <a:pt x="85662" y="105862"/>
                    <a:pt x="81865" y="110165"/>
                  </a:cubicBezTo>
                  <a:cubicBezTo>
                    <a:pt x="70727" y="124083"/>
                    <a:pt x="60344" y="128133"/>
                    <a:pt x="53250" y="128133"/>
                  </a:cubicBezTo>
                  <a:cubicBezTo>
                    <a:pt x="40587" y="128133"/>
                    <a:pt x="37044" y="114215"/>
                    <a:pt x="37044" y="104346"/>
                  </a:cubicBezTo>
                  <a:cubicBezTo>
                    <a:pt x="37044" y="91690"/>
                    <a:pt x="45147" y="60557"/>
                    <a:pt x="50970" y="48917"/>
                  </a:cubicBezTo>
                  <a:cubicBezTo>
                    <a:pt x="58826" y="33991"/>
                    <a:pt x="70219" y="24621"/>
                    <a:pt x="80347" y="24621"/>
                  </a:cubicBezTo>
                  <a:cubicBezTo>
                    <a:pt x="96808" y="24621"/>
                    <a:pt x="100351" y="45377"/>
                    <a:pt x="100351" y="46893"/>
                  </a:cubicBezTo>
                  <a:cubicBezTo>
                    <a:pt x="100351" y="48408"/>
                    <a:pt x="99842" y="49934"/>
                    <a:pt x="99596" y="51197"/>
                  </a:cubicBezTo>
                  <a:lnTo>
                    <a:pt x="86933" y="1008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776AA1A0-C27E-40FF-BB16-261A8FBAA19C}"/>
                </a:ext>
              </a:extLst>
            </p:cNvPr>
            <p:cNvSpPr/>
            <p:nvPr>
              <p:custDataLst>
                <p:tags r:id="rId109"/>
              </p:custDataLst>
            </p:nvPr>
          </p:nvSpPr>
          <p:spPr>
            <a:xfrm>
              <a:off x="11388015" y="-16072745"/>
              <a:ext cx="127107" cy="101630"/>
            </a:xfrm>
            <a:custGeom>
              <a:avLst/>
              <a:gdLst>
                <a:gd name="connsiteX0" fmla="*/ 105062 w 127106"/>
                <a:gd name="connsiteY0" fmla="*/ 72222 h 101630"/>
                <a:gd name="connsiteX1" fmla="*/ 127933 w 127106"/>
                <a:gd name="connsiteY1" fmla="*/ 29863 h 101630"/>
                <a:gd name="connsiteX2" fmla="*/ 124922 w 127106"/>
                <a:gd name="connsiteY2" fmla="*/ 27560 h 101630"/>
                <a:gd name="connsiteX3" fmla="*/ 121197 w 127106"/>
                <a:gd name="connsiteY3" fmla="*/ 31990 h 101630"/>
                <a:gd name="connsiteX4" fmla="*/ 104704 w 127106"/>
                <a:gd name="connsiteY4" fmla="*/ 64068 h 101630"/>
                <a:gd name="connsiteX5" fmla="*/ 103823 w 127106"/>
                <a:gd name="connsiteY5" fmla="*/ 47942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0 w 127106"/>
                <a:gd name="connsiteY9" fmla="*/ 83917 h 101630"/>
                <a:gd name="connsiteX10" fmla="*/ 110917 w 127106"/>
                <a:gd name="connsiteY10" fmla="*/ 98978 h 101630"/>
                <a:gd name="connsiteX11" fmla="*/ 127584 w 127106"/>
                <a:gd name="connsiteY11" fmla="*/ 86577 h 101630"/>
                <a:gd name="connsiteX12" fmla="*/ 124564 w 127106"/>
                <a:gd name="connsiteY12" fmla="*/ 84449 h 101630"/>
                <a:gd name="connsiteX13" fmla="*/ 121554 w 127106"/>
                <a:gd name="connsiteY13" fmla="*/ 86220 h 101630"/>
                <a:gd name="connsiteX14" fmla="*/ 111449 w 127106"/>
                <a:gd name="connsiteY14" fmla="*/ 94016 h 101630"/>
                <a:gd name="connsiteX15" fmla="*/ 105062 w 127106"/>
                <a:gd name="connsiteY15" fmla="*/ 72222 h 101630"/>
                <a:gd name="connsiteX16" fmla="*/ 91231 w 127106"/>
                <a:gd name="connsiteY16" fmla="*/ 78248 h 101630"/>
                <a:gd name="connsiteX17" fmla="*/ 52042 w 127106"/>
                <a:gd name="connsiteY17" fmla="*/ 94016 h 101630"/>
                <a:gd name="connsiteX18" fmla="*/ 33779 w 127106"/>
                <a:gd name="connsiteY18" fmla="*/ 74349 h 101630"/>
                <a:gd name="connsiteX19" fmla="*/ 45489 w 127106"/>
                <a:gd name="connsiteY19" fmla="*/ 37660 h 101630"/>
                <a:gd name="connsiteX20" fmla="*/ 69957 w 127106"/>
                <a:gd name="connsiteY20" fmla="*/ 24018 h 101630"/>
                <a:gd name="connsiteX21" fmla="*/ 89634 w 127106"/>
                <a:gd name="connsiteY21" fmla="*/ 48649 h 101630"/>
                <a:gd name="connsiteX22" fmla="*/ 91231 w 127106"/>
                <a:gd name="connsiteY22" fmla="*/ 78248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2"/>
                  </a:moveTo>
                  <a:cubicBezTo>
                    <a:pt x="121371" y="55380"/>
                    <a:pt x="127933" y="31815"/>
                    <a:pt x="127933" y="29863"/>
                  </a:cubicBezTo>
                  <a:cubicBezTo>
                    <a:pt x="127933" y="27560"/>
                    <a:pt x="125804" y="27560"/>
                    <a:pt x="124922" y="27560"/>
                  </a:cubicBezTo>
                  <a:cubicBezTo>
                    <a:pt x="122436" y="27560"/>
                    <a:pt x="122436" y="28092"/>
                    <a:pt x="121197" y="31990"/>
                  </a:cubicBezTo>
                  <a:cubicBezTo>
                    <a:pt x="118003" y="43686"/>
                    <a:pt x="112156" y="54500"/>
                    <a:pt x="104704" y="64068"/>
                  </a:cubicBezTo>
                  <a:cubicBezTo>
                    <a:pt x="104529" y="61408"/>
                    <a:pt x="104172" y="49537"/>
                    <a:pt x="103823" y="47942"/>
                  </a:cubicBezTo>
                  <a:cubicBezTo>
                    <a:pt x="101161" y="30395"/>
                    <a:pt x="87863" y="19056"/>
                    <a:pt x="70131" y="19056"/>
                  </a:cubicBezTo>
                  <a:cubicBezTo>
                    <a:pt x="44066" y="19056"/>
                    <a:pt x="19066" y="43336"/>
                    <a:pt x="19066" y="68148"/>
                  </a:cubicBezTo>
                  <a:cubicBezTo>
                    <a:pt x="19066" y="84449"/>
                    <a:pt x="30943" y="98978"/>
                    <a:pt x="51510" y="98978"/>
                  </a:cubicBezTo>
                  <a:cubicBezTo>
                    <a:pt x="67827" y="98978"/>
                    <a:pt x="82540" y="91539"/>
                    <a:pt x="92470" y="83917"/>
                  </a:cubicBezTo>
                  <a:cubicBezTo>
                    <a:pt x="96553" y="96851"/>
                    <a:pt x="105594" y="98978"/>
                    <a:pt x="110917" y="98978"/>
                  </a:cubicBezTo>
                  <a:cubicBezTo>
                    <a:pt x="121197" y="98978"/>
                    <a:pt x="127584" y="90300"/>
                    <a:pt x="127584" y="86577"/>
                  </a:cubicBezTo>
                  <a:cubicBezTo>
                    <a:pt x="127584" y="84449"/>
                    <a:pt x="125454" y="84449"/>
                    <a:pt x="124564" y="84449"/>
                  </a:cubicBezTo>
                  <a:cubicBezTo>
                    <a:pt x="122261" y="84449"/>
                    <a:pt x="121903" y="85155"/>
                    <a:pt x="121554" y="86220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1" y="94016"/>
                    <a:pt x="105062" y="72222"/>
                  </a:cubicBezTo>
                  <a:close/>
                  <a:moveTo>
                    <a:pt x="91231" y="78248"/>
                  </a:moveTo>
                  <a:cubicBezTo>
                    <a:pt x="73857" y="92420"/>
                    <a:pt x="58787" y="94016"/>
                    <a:pt x="52042" y="94016"/>
                  </a:cubicBezTo>
                  <a:cubicBezTo>
                    <a:pt x="40341" y="94016"/>
                    <a:pt x="33779" y="86220"/>
                    <a:pt x="33779" y="74349"/>
                  </a:cubicBezTo>
                  <a:cubicBezTo>
                    <a:pt x="33779" y="69204"/>
                    <a:pt x="36265" y="49894"/>
                    <a:pt x="45489" y="37660"/>
                  </a:cubicBezTo>
                  <a:cubicBezTo>
                    <a:pt x="53639" y="27028"/>
                    <a:pt x="63744" y="24018"/>
                    <a:pt x="69957" y="24018"/>
                  </a:cubicBezTo>
                  <a:cubicBezTo>
                    <a:pt x="84137" y="24018"/>
                    <a:pt x="88221" y="37660"/>
                    <a:pt x="89634" y="48649"/>
                  </a:cubicBezTo>
                  <a:cubicBezTo>
                    <a:pt x="90699" y="56271"/>
                    <a:pt x="90341" y="68855"/>
                    <a:pt x="91231" y="782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3AD7406E-18FD-4F15-BDD9-B0CA97FE42A7}"/>
                </a:ext>
              </a:extLst>
            </p:cNvPr>
            <p:cNvSpPr/>
            <p:nvPr>
              <p:custDataLst>
                <p:tags r:id="rId110"/>
              </p:custDataLst>
            </p:nvPr>
          </p:nvSpPr>
          <p:spPr>
            <a:xfrm>
              <a:off x="11551471" y="-16222368"/>
              <a:ext cx="25421" cy="279483"/>
            </a:xfrm>
            <a:custGeom>
              <a:avLst/>
              <a:gdLst>
                <a:gd name="connsiteX0" fmla="*/ 29195 w 25421"/>
                <a:gd name="connsiteY0" fmla="*/ 28169 h 279482"/>
                <a:gd name="connsiteX1" fmla="*/ 24134 w 25421"/>
                <a:gd name="connsiteY1" fmla="*/ 19056 h 279482"/>
                <a:gd name="connsiteX2" fmla="*/ 19066 w 25421"/>
                <a:gd name="connsiteY2" fmla="*/ 28169 h 279482"/>
                <a:gd name="connsiteX3" fmla="*/ 19066 w 25421"/>
                <a:gd name="connsiteY3" fmla="*/ 263031 h 279482"/>
                <a:gd name="connsiteX4" fmla="*/ 24134 w 25421"/>
                <a:gd name="connsiteY4" fmla="*/ 272146 h 279482"/>
                <a:gd name="connsiteX5" fmla="*/ 29195 w 25421"/>
                <a:gd name="connsiteY5" fmla="*/ 263031 h 279482"/>
                <a:gd name="connsiteX6" fmla="*/ 29195 w 25421"/>
                <a:gd name="connsiteY6" fmla="*/ 28169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21" h="279482">
                  <a:moveTo>
                    <a:pt x="29195" y="28169"/>
                  </a:moveTo>
                  <a:cubicBezTo>
                    <a:pt x="29195" y="23613"/>
                    <a:pt x="29195" y="19056"/>
                    <a:pt x="24134" y="19056"/>
                  </a:cubicBezTo>
                  <a:cubicBezTo>
                    <a:pt x="19066" y="19056"/>
                    <a:pt x="19066" y="23613"/>
                    <a:pt x="19066" y="28169"/>
                  </a:cubicBezTo>
                  <a:lnTo>
                    <a:pt x="19066" y="263031"/>
                  </a:lnTo>
                  <a:cubicBezTo>
                    <a:pt x="19066" y="267589"/>
                    <a:pt x="19066" y="272146"/>
                    <a:pt x="24134" y="272146"/>
                  </a:cubicBezTo>
                  <a:cubicBezTo>
                    <a:pt x="29195" y="272146"/>
                    <a:pt x="29195" y="267589"/>
                    <a:pt x="29195" y="263031"/>
                  </a:cubicBezTo>
                  <a:lnTo>
                    <a:pt x="29195" y="2816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6BD4CE77-C744-4E90-B660-D200D0BF0369}"/>
                </a:ext>
              </a:extLst>
            </p:cNvPr>
            <p:cNvSpPr/>
            <p:nvPr>
              <p:custDataLst>
                <p:tags r:id="rId111"/>
              </p:custDataLst>
            </p:nvPr>
          </p:nvSpPr>
          <p:spPr>
            <a:xfrm>
              <a:off x="11601578" y="-16201105"/>
              <a:ext cx="127107" cy="203260"/>
            </a:xfrm>
            <a:custGeom>
              <a:avLst/>
              <a:gdLst>
                <a:gd name="connsiteX0" fmla="*/ 125677 w 127106"/>
                <a:gd name="connsiteY0" fmla="*/ 106625 h 203260"/>
                <a:gd name="connsiteX1" fmla="*/ 115548 w 127106"/>
                <a:gd name="connsiteY1" fmla="*/ 47400 h 203260"/>
                <a:gd name="connsiteX2" fmla="*/ 72499 w 127106"/>
                <a:gd name="connsiteY2" fmla="*/ 19056 h 203260"/>
                <a:gd name="connsiteX3" fmla="*/ 28441 w 127106"/>
                <a:gd name="connsiteY3" fmla="*/ 49171 h 203260"/>
                <a:gd name="connsiteX4" fmla="*/ 19066 w 127106"/>
                <a:gd name="connsiteY4" fmla="*/ 106625 h 203260"/>
                <a:gd name="connsiteX5" fmla="*/ 30466 w 127106"/>
                <a:gd name="connsiteY5" fmla="*/ 167618 h 203260"/>
                <a:gd name="connsiteX6" fmla="*/ 72245 w 127106"/>
                <a:gd name="connsiteY6" fmla="*/ 193177 h 203260"/>
                <a:gd name="connsiteX7" fmla="*/ 116311 w 127106"/>
                <a:gd name="connsiteY7" fmla="*/ 163823 h 203260"/>
                <a:gd name="connsiteX8" fmla="*/ 125677 w 127106"/>
                <a:gd name="connsiteY8" fmla="*/ 106625 h 203260"/>
                <a:gd name="connsiteX9" fmla="*/ 72245 w 127106"/>
                <a:gd name="connsiteY9" fmla="*/ 187610 h 203260"/>
                <a:gd name="connsiteX10" fmla="*/ 42867 w 127106"/>
                <a:gd name="connsiteY10" fmla="*/ 156987 h 203260"/>
                <a:gd name="connsiteX11" fmla="*/ 40086 w 127106"/>
                <a:gd name="connsiteY11" fmla="*/ 103584 h 203260"/>
                <a:gd name="connsiteX12" fmla="*/ 42113 w 127106"/>
                <a:gd name="connsiteY12" fmla="*/ 57017 h 203260"/>
                <a:gd name="connsiteX13" fmla="*/ 72245 w 127106"/>
                <a:gd name="connsiteY13" fmla="*/ 24621 h 203260"/>
                <a:gd name="connsiteX14" fmla="*/ 102122 w 127106"/>
                <a:gd name="connsiteY14" fmla="*/ 54230 h 203260"/>
                <a:gd name="connsiteX15" fmla="*/ 104657 w 127106"/>
                <a:gd name="connsiteY15" fmla="*/ 103584 h 203260"/>
                <a:gd name="connsiteX16" fmla="*/ 101876 w 127106"/>
                <a:gd name="connsiteY16" fmla="*/ 155978 h 203260"/>
                <a:gd name="connsiteX17" fmla="*/ 72245 w 127106"/>
                <a:gd name="connsiteY17" fmla="*/ 1876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106" h="203260">
                  <a:moveTo>
                    <a:pt x="125677" y="106625"/>
                  </a:moveTo>
                  <a:cubicBezTo>
                    <a:pt x="125677" y="86377"/>
                    <a:pt x="124414" y="66132"/>
                    <a:pt x="115548" y="47400"/>
                  </a:cubicBezTo>
                  <a:cubicBezTo>
                    <a:pt x="103902" y="23105"/>
                    <a:pt x="83136" y="19056"/>
                    <a:pt x="72499" y="19056"/>
                  </a:cubicBezTo>
                  <a:cubicBezTo>
                    <a:pt x="57301" y="19056"/>
                    <a:pt x="38815" y="25629"/>
                    <a:pt x="28441" y="49171"/>
                  </a:cubicBezTo>
                  <a:cubicBezTo>
                    <a:pt x="20338" y="66631"/>
                    <a:pt x="19066" y="86377"/>
                    <a:pt x="19066" y="106625"/>
                  </a:cubicBezTo>
                  <a:cubicBezTo>
                    <a:pt x="19066" y="125600"/>
                    <a:pt x="20083" y="148381"/>
                    <a:pt x="30466" y="167618"/>
                  </a:cubicBezTo>
                  <a:cubicBezTo>
                    <a:pt x="41350" y="188119"/>
                    <a:pt x="59836" y="193177"/>
                    <a:pt x="72245" y="193177"/>
                  </a:cubicBezTo>
                  <a:cubicBezTo>
                    <a:pt x="85916" y="193177"/>
                    <a:pt x="105165" y="187864"/>
                    <a:pt x="116311" y="163823"/>
                  </a:cubicBezTo>
                  <a:cubicBezTo>
                    <a:pt x="124414" y="146355"/>
                    <a:pt x="125677" y="126617"/>
                    <a:pt x="125677" y="106625"/>
                  </a:cubicBezTo>
                  <a:close/>
                  <a:moveTo>
                    <a:pt x="72245" y="187610"/>
                  </a:moveTo>
                  <a:cubicBezTo>
                    <a:pt x="62369" y="187610"/>
                    <a:pt x="47427" y="181283"/>
                    <a:pt x="42867" y="156987"/>
                  </a:cubicBezTo>
                  <a:cubicBezTo>
                    <a:pt x="40086" y="141798"/>
                    <a:pt x="40086" y="118518"/>
                    <a:pt x="40086" y="103584"/>
                  </a:cubicBezTo>
                  <a:cubicBezTo>
                    <a:pt x="40086" y="87386"/>
                    <a:pt x="40086" y="70680"/>
                    <a:pt x="42113" y="57017"/>
                  </a:cubicBezTo>
                  <a:cubicBezTo>
                    <a:pt x="46926" y="26901"/>
                    <a:pt x="65913" y="24621"/>
                    <a:pt x="72245" y="24621"/>
                  </a:cubicBezTo>
                  <a:cubicBezTo>
                    <a:pt x="80602" y="24621"/>
                    <a:pt x="97316" y="29179"/>
                    <a:pt x="102122" y="54230"/>
                  </a:cubicBezTo>
                  <a:cubicBezTo>
                    <a:pt x="104657" y="68402"/>
                    <a:pt x="104657" y="87641"/>
                    <a:pt x="104657" y="103584"/>
                  </a:cubicBezTo>
                  <a:cubicBezTo>
                    <a:pt x="104657" y="122567"/>
                    <a:pt x="104657" y="139774"/>
                    <a:pt x="101876" y="155978"/>
                  </a:cubicBezTo>
                  <a:cubicBezTo>
                    <a:pt x="98071" y="180021"/>
                    <a:pt x="83644" y="187610"/>
                    <a:pt x="72245" y="1876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1F428907-5B26-40DE-887B-21E05BAD4EF7}"/>
                </a:ext>
              </a:extLst>
            </p:cNvPr>
            <p:cNvSpPr/>
            <p:nvPr>
              <p:custDataLst>
                <p:tags r:id="rId112"/>
              </p:custDataLst>
            </p:nvPr>
          </p:nvSpPr>
          <p:spPr>
            <a:xfrm>
              <a:off x="11732254" y="-16222368"/>
              <a:ext cx="76264" cy="279483"/>
            </a:xfrm>
            <a:custGeom>
              <a:avLst/>
              <a:gdLst>
                <a:gd name="connsiteX0" fmla="*/ 74269 w 76264"/>
                <a:gd name="connsiteY0" fmla="*/ 149904 h 279482"/>
                <a:gd name="connsiteX1" fmla="*/ 75541 w 76264"/>
                <a:gd name="connsiteY1" fmla="*/ 145600 h 279482"/>
                <a:gd name="connsiteX2" fmla="*/ 74269 w 76264"/>
                <a:gd name="connsiteY2" fmla="*/ 141297 h 279482"/>
                <a:gd name="connsiteX3" fmla="*/ 29957 w 76264"/>
                <a:gd name="connsiteY3" fmla="*/ 24876 h 279482"/>
                <a:gd name="connsiteX4" fmla="*/ 24134 w 76264"/>
                <a:gd name="connsiteY4" fmla="*/ 19056 h 279482"/>
                <a:gd name="connsiteX5" fmla="*/ 19066 w 76264"/>
                <a:gd name="connsiteY5" fmla="*/ 24120 h 279482"/>
                <a:gd name="connsiteX6" fmla="*/ 20337 w 76264"/>
                <a:gd name="connsiteY6" fmla="*/ 28169 h 279482"/>
                <a:gd name="connsiteX7" fmla="*/ 65158 w 76264"/>
                <a:gd name="connsiteY7" fmla="*/ 145600 h 279482"/>
                <a:gd name="connsiteX8" fmla="*/ 20337 w 76264"/>
                <a:gd name="connsiteY8" fmla="*/ 262530 h 279482"/>
                <a:gd name="connsiteX9" fmla="*/ 19066 w 76264"/>
                <a:gd name="connsiteY9" fmla="*/ 267080 h 279482"/>
                <a:gd name="connsiteX10" fmla="*/ 24134 w 76264"/>
                <a:gd name="connsiteY10" fmla="*/ 272146 h 279482"/>
                <a:gd name="connsiteX11" fmla="*/ 29449 w 76264"/>
                <a:gd name="connsiteY11" fmla="*/ 267080 h 279482"/>
                <a:gd name="connsiteX12" fmla="*/ 74269 w 76264"/>
                <a:gd name="connsiteY12" fmla="*/ 149904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64" h="279482">
                  <a:moveTo>
                    <a:pt x="74269" y="149904"/>
                  </a:moveTo>
                  <a:cubicBezTo>
                    <a:pt x="75541" y="146863"/>
                    <a:pt x="75541" y="146363"/>
                    <a:pt x="75541" y="145600"/>
                  </a:cubicBezTo>
                  <a:cubicBezTo>
                    <a:pt x="75541" y="144839"/>
                    <a:pt x="75541" y="144338"/>
                    <a:pt x="74269" y="141297"/>
                  </a:cubicBezTo>
                  <a:lnTo>
                    <a:pt x="29957" y="24876"/>
                  </a:lnTo>
                  <a:cubicBezTo>
                    <a:pt x="28440" y="20572"/>
                    <a:pt x="26915" y="19056"/>
                    <a:pt x="24134" y="19056"/>
                  </a:cubicBezTo>
                  <a:cubicBezTo>
                    <a:pt x="21346" y="19056"/>
                    <a:pt x="19066" y="21334"/>
                    <a:pt x="19066" y="24120"/>
                  </a:cubicBezTo>
                  <a:cubicBezTo>
                    <a:pt x="19066" y="24876"/>
                    <a:pt x="19066" y="25383"/>
                    <a:pt x="20337" y="28169"/>
                  </a:cubicBezTo>
                  <a:lnTo>
                    <a:pt x="65158" y="145600"/>
                  </a:lnTo>
                  <a:lnTo>
                    <a:pt x="20337" y="262530"/>
                  </a:lnTo>
                  <a:cubicBezTo>
                    <a:pt x="19066" y="265309"/>
                    <a:pt x="19066" y="265818"/>
                    <a:pt x="19066" y="267080"/>
                  </a:cubicBezTo>
                  <a:cubicBezTo>
                    <a:pt x="19066" y="269867"/>
                    <a:pt x="21346" y="272146"/>
                    <a:pt x="24134" y="272146"/>
                  </a:cubicBezTo>
                  <a:cubicBezTo>
                    <a:pt x="27423" y="272146"/>
                    <a:pt x="28440" y="269612"/>
                    <a:pt x="29449" y="267080"/>
                  </a:cubicBezTo>
                  <a:lnTo>
                    <a:pt x="74269" y="1499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BA76B7E4-77FB-4DE6-AE73-B832A5A50BBD}"/>
                </a:ext>
              </a:extLst>
            </p:cNvPr>
            <p:cNvSpPr/>
            <p:nvPr>
              <p:custDataLst>
                <p:tags r:id="rId113"/>
              </p:custDataLst>
            </p:nvPr>
          </p:nvSpPr>
          <p:spPr>
            <a:xfrm>
              <a:off x="11901358" y="-16125430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6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6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7" y="29179"/>
                  </a:cubicBezTo>
                  <a:lnTo>
                    <a:pt x="178856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6" y="68148"/>
                  </a:cubicBezTo>
                  <a:lnTo>
                    <a:pt x="27677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40DDFBE2-D071-47D9-8E85-EBF125DF262E}"/>
                </a:ext>
              </a:extLst>
            </p:cNvPr>
            <p:cNvSpPr/>
            <p:nvPr>
              <p:custDataLst>
                <p:tags r:id="rId114"/>
              </p:custDataLst>
            </p:nvPr>
          </p:nvSpPr>
          <p:spPr>
            <a:xfrm>
              <a:off x="12166408" y="-16208195"/>
              <a:ext cx="127107" cy="203260"/>
            </a:xfrm>
            <a:custGeom>
              <a:avLst/>
              <a:gdLst>
                <a:gd name="connsiteX0" fmla="*/ 67684 w 127106"/>
                <a:gd name="connsiteY0" fmla="*/ 21842 h 203260"/>
                <a:gd name="connsiteX1" fmla="*/ 64396 w 127106"/>
                <a:gd name="connsiteY1" fmla="*/ 19056 h 203260"/>
                <a:gd name="connsiteX2" fmla="*/ 33500 w 127106"/>
                <a:gd name="connsiteY2" fmla="*/ 21588 h 203260"/>
                <a:gd name="connsiteX3" fmla="*/ 28687 w 127106"/>
                <a:gd name="connsiteY3" fmla="*/ 26647 h 203260"/>
                <a:gd name="connsiteX4" fmla="*/ 34764 w 127106"/>
                <a:gd name="connsiteY4" fmla="*/ 29688 h 203260"/>
                <a:gd name="connsiteX5" fmla="*/ 47427 w 127106"/>
                <a:gd name="connsiteY5" fmla="*/ 33991 h 203260"/>
                <a:gd name="connsiteX6" fmla="*/ 43884 w 127106"/>
                <a:gd name="connsiteY6" fmla="*/ 49680 h 203260"/>
                <a:gd name="connsiteX7" fmla="*/ 23118 w 127106"/>
                <a:gd name="connsiteY7" fmla="*/ 132191 h 203260"/>
                <a:gd name="connsiteX8" fmla="*/ 19066 w 127106"/>
                <a:gd name="connsiteY8" fmla="*/ 157749 h 203260"/>
                <a:gd name="connsiteX9" fmla="*/ 51224 w 127106"/>
                <a:gd name="connsiteY9" fmla="*/ 197488 h 203260"/>
                <a:gd name="connsiteX10" fmla="*/ 112252 w 127106"/>
                <a:gd name="connsiteY10" fmla="*/ 123330 h 203260"/>
                <a:gd name="connsiteX11" fmla="*/ 78576 w 127106"/>
                <a:gd name="connsiteY11" fmla="*/ 82837 h 203260"/>
                <a:gd name="connsiteX12" fmla="*/ 48952 w 127106"/>
                <a:gd name="connsiteY12" fmla="*/ 98017 h 203260"/>
                <a:gd name="connsiteX13" fmla="*/ 67684 w 127106"/>
                <a:gd name="connsiteY13" fmla="*/ 21842 h 203260"/>
                <a:gd name="connsiteX14" fmla="*/ 43884 w 127106"/>
                <a:gd name="connsiteY14" fmla="*/ 117510 h 203260"/>
                <a:gd name="connsiteX15" fmla="*/ 47681 w 127106"/>
                <a:gd name="connsiteY15" fmla="*/ 108649 h 203260"/>
                <a:gd name="connsiteX16" fmla="*/ 78068 w 127106"/>
                <a:gd name="connsiteY16" fmla="*/ 88402 h 203260"/>
                <a:gd name="connsiteX17" fmla="*/ 94020 w 127106"/>
                <a:gd name="connsiteY17" fmla="*/ 112189 h 203260"/>
                <a:gd name="connsiteX18" fmla="*/ 81110 w 127106"/>
                <a:gd name="connsiteY18" fmla="*/ 165847 h 203260"/>
                <a:gd name="connsiteX19" fmla="*/ 51224 w 127106"/>
                <a:gd name="connsiteY19" fmla="*/ 191913 h 203260"/>
                <a:gd name="connsiteX20" fmla="*/ 34264 w 127106"/>
                <a:gd name="connsiteY20" fmla="*/ 166355 h 203260"/>
                <a:gd name="connsiteX21" fmla="*/ 38315 w 127106"/>
                <a:gd name="connsiteY21" fmla="*/ 140790 h 203260"/>
                <a:gd name="connsiteX22" fmla="*/ 43884 w 127106"/>
                <a:gd name="connsiteY22" fmla="*/ 1175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203260">
                  <a:moveTo>
                    <a:pt x="67684" y="21842"/>
                  </a:moveTo>
                  <a:cubicBezTo>
                    <a:pt x="67684" y="21588"/>
                    <a:pt x="67684" y="19056"/>
                    <a:pt x="64396" y="19056"/>
                  </a:cubicBezTo>
                  <a:cubicBezTo>
                    <a:pt x="58573" y="19056"/>
                    <a:pt x="40086" y="21079"/>
                    <a:pt x="33500" y="21588"/>
                  </a:cubicBezTo>
                  <a:cubicBezTo>
                    <a:pt x="31475" y="21842"/>
                    <a:pt x="28687" y="22097"/>
                    <a:pt x="28687" y="26647"/>
                  </a:cubicBezTo>
                  <a:cubicBezTo>
                    <a:pt x="28687" y="29688"/>
                    <a:pt x="30967" y="29688"/>
                    <a:pt x="34764" y="29688"/>
                  </a:cubicBezTo>
                  <a:cubicBezTo>
                    <a:pt x="46926" y="29688"/>
                    <a:pt x="47427" y="31457"/>
                    <a:pt x="47427" y="33991"/>
                  </a:cubicBezTo>
                  <a:cubicBezTo>
                    <a:pt x="47427" y="35760"/>
                    <a:pt x="45147" y="44367"/>
                    <a:pt x="43884" y="49680"/>
                  </a:cubicBezTo>
                  <a:lnTo>
                    <a:pt x="23118" y="132191"/>
                  </a:lnTo>
                  <a:cubicBezTo>
                    <a:pt x="20083" y="144839"/>
                    <a:pt x="19066" y="148888"/>
                    <a:pt x="19066" y="157749"/>
                  </a:cubicBezTo>
                  <a:cubicBezTo>
                    <a:pt x="19066" y="181790"/>
                    <a:pt x="32492" y="197488"/>
                    <a:pt x="51224" y="197488"/>
                  </a:cubicBezTo>
                  <a:cubicBezTo>
                    <a:pt x="81110" y="197488"/>
                    <a:pt x="112252" y="159774"/>
                    <a:pt x="112252" y="123330"/>
                  </a:cubicBezTo>
                  <a:cubicBezTo>
                    <a:pt x="112252" y="100296"/>
                    <a:pt x="98834" y="82837"/>
                    <a:pt x="78576" y="82837"/>
                  </a:cubicBezTo>
                  <a:cubicBezTo>
                    <a:pt x="66930" y="82837"/>
                    <a:pt x="56547" y="90173"/>
                    <a:pt x="48952" y="98017"/>
                  </a:cubicBezTo>
                  <a:lnTo>
                    <a:pt x="67684" y="21842"/>
                  </a:lnTo>
                  <a:close/>
                  <a:moveTo>
                    <a:pt x="43884" y="117510"/>
                  </a:moveTo>
                  <a:cubicBezTo>
                    <a:pt x="45401" y="111944"/>
                    <a:pt x="45401" y="111436"/>
                    <a:pt x="47681" y="108649"/>
                  </a:cubicBezTo>
                  <a:cubicBezTo>
                    <a:pt x="60090" y="92197"/>
                    <a:pt x="71482" y="88402"/>
                    <a:pt x="78068" y="88402"/>
                  </a:cubicBezTo>
                  <a:cubicBezTo>
                    <a:pt x="87188" y="88402"/>
                    <a:pt x="94020" y="95993"/>
                    <a:pt x="94020" y="112189"/>
                  </a:cubicBezTo>
                  <a:cubicBezTo>
                    <a:pt x="94020" y="127125"/>
                    <a:pt x="85671" y="156232"/>
                    <a:pt x="81110" y="165847"/>
                  </a:cubicBezTo>
                  <a:cubicBezTo>
                    <a:pt x="72753" y="182807"/>
                    <a:pt x="61107" y="191913"/>
                    <a:pt x="51224" y="191913"/>
                  </a:cubicBezTo>
                  <a:cubicBezTo>
                    <a:pt x="42621" y="191913"/>
                    <a:pt x="34264" y="185085"/>
                    <a:pt x="34264" y="166355"/>
                  </a:cubicBezTo>
                  <a:cubicBezTo>
                    <a:pt x="34264" y="161543"/>
                    <a:pt x="34264" y="156741"/>
                    <a:pt x="38315" y="140790"/>
                  </a:cubicBezTo>
                  <a:lnTo>
                    <a:pt x="43884" y="1175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959B24FA-4FE1-42FF-A716-F3A51C8BEAF2}"/>
                </a:ext>
              </a:extLst>
            </p:cNvPr>
            <p:cNvSpPr/>
            <p:nvPr>
              <p:custDataLst>
                <p:tags r:id="rId115"/>
              </p:custDataLst>
            </p:nvPr>
          </p:nvSpPr>
          <p:spPr>
            <a:xfrm>
              <a:off x="12324253" y="-16114040"/>
              <a:ext cx="50843" cy="50815"/>
            </a:xfrm>
            <a:custGeom>
              <a:avLst/>
              <a:gdLst>
                <a:gd name="connsiteX0" fmla="*/ 39284 w 50842"/>
                <a:gd name="connsiteY0" fmla="*/ 29339 h 50815"/>
                <a:gd name="connsiteX1" fmla="*/ 29179 w 50842"/>
                <a:gd name="connsiteY1" fmla="*/ 19056 h 50815"/>
                <a:gd name="connsiteX2" fmla="*/ 19066 w 50842"/>
                <a:gd name="connsiteY2" fmla="*/ 29163 h 50815"/>
                <a:gd name="connsiteX3" fmla="*/ 29179 w 50842"/>
                <a:gd name="connsiteY3" fmla="*/ 39437 h 50815"/>
                <a:gd name="connsiteX4" fmla="*/ 39284 w 50842"/>
                <a:gd name="connsiteY4" fmla="*/ 29339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39284" y="29339"/>
                  </a:moveTo>
                  <a:cubicBezTo>
                    <a:pt x="39284" y="23669"/>
                    <a:pt x="34851" y="19056"/>
                    <a:pt x="29179" y="19056"/>
                  </a:cubicBezTo>
                  <a:cubicBezTo>
                    <a:pt x="23150" y="19056"/>
                    <a:pt x="19066" y="24018"/>
                    <a:pt x="19066" y="29163"/>
                  </a:cubicBezTo>
                  <a:cubicBezTo>
                    <a:pt x="19066" y="34833"/>
                    <a:pt x="23499" y="39437"/>
                    <a:pt x="29179" y="39437"/>
                  </a:cubicBezTo>
                  <a:cubicBezTo>
                    <a:pt x="35201" y="39437"/>
                    <a:pt x="39284" y="34475"/>
                    <a:pt x="39284" y="293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6EE05380-EEEB-40E9-B6BB-3E831BF6A93B}"/>
                </a:ext>
              </a:extLst>
            </p:cNvPr>
            <p:cNvSpPr/>
            <p:nvPr>
              <p:custDataLst>
                <p:tags r:id="rId116"/>
              </p:custDataLst>
            </p:nvPr>
          </p:nvSpPr>
          <p:spPr>
            <a:xfrm>
              <a:off x="12274178" y="-16072745"/>
              <a:ext cx="127107" cy="101630"/>
            </a:xfrm>
            <a:custGeom>
              <a:avLst/>
              <a:gdLst>
                <a:gd name="connsiteX0" fmla="*/ 105062 w 127106"/>
                <a:gd name="connsiteY0" fmla="*/ 72222 h 101630"/>
                <a:gd name="connsiteX1" fmla="*/ 127933 w 127106"/>
                <a:gd name="connsiteY1" fmla="*/ 29863 h 101630"/>
                <a:gd name="connsiteX2" fmla="*/ 124922 w 127106"/>
                <a:gd name="connsiteY2" fmla="*/ 27560 h 101630"/>
                <a:gd name="connsiteX3" fmla="*/ 121197 w 127106"/>
                <a:gd name="connsiteY3" fmla="*/ 31990 h 101630"/>
                <a:gd name="connsiteX4" fmla="*/ 104704 w 127106"/>
                <a:gd name="connsiteY4" fmla="*/ 64068 h 101630"/>
                <a:gd name="connsiteX5" fmla="*/ 103823 w 127106"/>
                <a:gd name="connsiteY5" fmla="*/ 47942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0 w 127106"/>
                <a:gd name="connsiteY9" fmla="*/ 83917 h 101630"/>
                <a:gd name="connsiteX10" fmla="*/ 110917 w 127106"/>
                <a:gd name="connsiteY10" fmla="*/ 98978 h 101630"/>
                <a:gd name="connsiteX11" fmla="*/ 127584 w 127106"/>
                <a:gd name="connsiteY11" fmla="*/ 86577 h 101630"/>
                <a:gd name="connsiteX12" fmla="*/ 124564 w 127106"/>
                <a:gd name="connsiteY12" fmla="*/ 84449 h 101630"/>
                <a:gd name="connsiteX13" fmla="*/ 121554 w 127106"/>
                <a:gd name="connsiteY13" fmla="*/ 86220 h 101630"/>
                <a:gd name="connsiteX14" fmla="*/ 111449 w 127106"/>
                <a:gd name="connsiteY14" fmla="*/ 94016 h 101630"/>
                <a:gd name="connsiteX15" fmla="*/ 105062 w 127106"/>
                <a:gd name="connsiteY15" fmla="*/ 72222 h 101630"/>
                <a:gd name="connsiteX16" fmla="*/ 91231 w 127106"/>
                <a:gd name="connsiteY16" fmla="*/ 78248 h 101630"/>
                <a:gd name="connsiteX17" fmla="*/ 52042 w 127106"/>
                <a:gd name="connsiteY17" fmla="*/ 94016 h 101630"/>
                <a:gd name="connsiteX18" fmla="*/ 33779 w 127106"/>
                <a:gd name="connsiteY18" fmla="*/ 74349 h 101630"/>
                <a:gd name="connsiteX19" fmla="*/ 45489 w 127106"/>
                <a:gd name="connsiteY19" fmla="*/ 37660 h 101630"/>
                <a:gd name="connsiteX20" fmla="*/ 69957 w 127106"/>
                <a:gd name="connsiteY20" fmla="*/ 24018 h 101630"/>
                <a:gd name="connsiteX21" fmla="*/ 89634 w 127106"/>
                <a:gd name="connsiteY21" fmla="*/ 48649 h 101630"/>
                <a:gd name="connsiteX22" fmla="*/ 91231 w 127106"/>
                <a:gd name="connsiteY22" fmla="*/ 78248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2"/>
                  </a:moveTo>
                  <a:cubicBezTo>
                    <a:pt x="121371" y="55380"/>
                    <a:pt x="127933" y="31815"/>
                    <a:pt x="127933" y="29863"/>
                  </a:cubicBezTo>
                  <a:cubicBezTo>
                    <a:pt x="127933" y="27560"/>
                    <a:pt x="125804" y="27560"/>
                    <a:pt x="124922" y="27560"/>
                  </a:cubicBezTo>
                  <a:cubicBezTo>
                    <a:pt x="122436" y="27560"/>
                    <a:pt x="122436" y="28092"/>
                    <a:pt x="121197" y="31990"/>
                  </a:cubicBezTo>
                  <a:cubicBezTo>
                    <a:pt x="118003" y="43686"/>
                    <a:pt x="112156" y="54500"/>
                    <a:pt x="104704" y="64068"/>
                  </a:cubicBezTo>
                  <a:cubicBezTo>
                    <a:pt x="104529" y="61408"/>
                    <a:pt x="104172" y="49537"/>
                    <a:pt x="103823" y="47942"/>
                  </a:cubicBezTo>
                  <a:cubicBezTo>
                    <a:pt x="101161" y="30395"/>
                    <a:pt x="87863" y="19056"/>
                    <a:pt x="70131" y="19056"/>
                  </a:cubicBezTo>
                  <a:cubicBezTo>
                    <a:pt x="44067" y="19056"/>
                    <a:pt x="19066" y="43336"/>
                    <a:pt x="19066" y="68148"/>
                  </a:cubicBezTo>
                  <a:cubicBezTo>
                    <a:pt x="19066" y="84449"/>
                    <a:pt x="30943" y="98978"/>
                    <a:pt x="51510" y="98978"/>
                  </a:cubicBezTo>
                  <a:cubicBezTo>
                    <a:pt x="67827" y="98978"/>
                    <a:pt x="82540" y="91539"/>
                    <a:pt x="92470" y="83917"/>
                  </a:cubicBezTo>
                  <a:cubicBezTo>
                    <a:pt x="96553" y="96851"/>
                    <a:pt x="105594" y="98978"/>
                    <a:pt x="110917" y="98978"/>
                  </a:cubicBezTo>
                  <a:cubicBezTo>
                    <a:pt x="121197" y="98978"/>
                    <a:pt x="127584" y="90300"/>
                    <a:pt x="127584" y="86577"/>
                  </a:cubicBezTo>
                  <a:cubicBezTo>
                    <a:pt x="127584" y="84449"/>
                    <a:pt x="125454" y="84449"/>
                    <a:pt x="124564" y="84449"/>
                  </a:cubicBezTo>
                  <a:cubicBezTo>
                    <a:pt x="122261" y="84449"/>
                    <a:pt x="121903" y="85155"/>
                    <a:pt x="121554" y="86220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1" y="94016"/>
                    <a:pt x="105062" y="72222"/>
                  </a:cubicBezTo>
                  <a:close/>
                  <a:moveTo>
                    <a:pt x="91231" y="78248"/>
                  </a:moveTo>
                  <a:cubicBezTo>
                    <a:pt x="73857" y="92420"/>
                    <a:pt x="58787" y="94016"/>
                    <a:pt x="52042" y="94016"/>
                  </a:cubicBezTo>
                  <a:cubicBezTo>
                    <a:pt x="40341" y="94016"/>
                    <a:pt x="33779" y="86220"/>
                    <a:pt x="33779" y="74349"/>
                  </a:cubicBezTo>
                  <a:cubicBezTo>
                    <a:pt x="33779" y="69204"/>
                    <a:pt x="36265" y="49894"/>
                    <a:pt x="45489" y="37660"/>
                  </a:cubicBezTo>
                  <a:cubicBezTo>
                    <a:pt x="53639" y="27028"/>
                    <a:pt x="63744" y="24018"/>
                    <a:pt x="69957" y="24018"/>
                  </a:cubicBezTo>
                  <a:cubicBezTo>
                    <a:pt x="84137" y="24018"/>
                    <a:pt x="88220" y="37660"/>
                    <a:pt x="89634" y="48649"/>
                  </a:cubicBezTo>
                  <a:cubicBezTo>
                    <a:pt x="90699" y="56271"/>
                    <a:pt x="90341" y="68855"/>
                    <a:pt x="91231" y="782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298314C2-8756-49FF-9E86-7E41858899E5}"/>
                </a:ext>
              </a:extLst>
            </p:cNvPr>
            <p:cNvSpPr/>
            <p:nvPr>
              <p:custDataLst>
                <p:tags r:id="rId117"/>
              </p:custDataLst>
            </p:nvPr>
          </p:nvSpPr>
          <p:spPr>
            <a:xfrm>
              <a:off x="12437659" y="-16222368"/>
              <a:ext cx="25421" cy="279483"/>
            </a:xfrm>
            <a:custGeom>
              <a:avLst/>
              <a:gdLst>
                <a:gd name="connsiteX0" fmla="*/ 29195 w 25421"/>
                <a:gd name="connsiteY0" fmla="*/ 28169 h 279482"/>
                <a:gd name="connsiteX1" fmla="*/ 24134 w 25421"/>
                <a:gd name="connsiteY1" fmla="*/ 19056 h 279482"/>
                <a:gd name="connsiteX2" fmla="*/ 19066 w 25421"/>
                <a:gd name="connsiteY2" fmla="*/ 28169 h 279482"/>
                <a:gd name="connsiteX3" fmla="*/ 19066 w 25421"/>
                <a:gd name="connsiteY3" fmla="*/ 263031 h 279482"/>
                <a:gd name="connsiteX4" fmla="*/ 24134 w 25421"/>
                <a:gd name="connsiteY4" fmla="*/ 272146 h 279482"/>
                <a:gd name="connsiteX5" fmla="*/ 29195 w 25421"/>
                <a:gd name="connsiteY5" fmla="*/ 263031 h 279482"/>
                <a:gd name="connsiteX6" fmla="*/ 29195 w 25421"/>
                <a:gd name="connsiteY6" fmla="*/ 28169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21" h="279482">
                  <a:moveTo>
                    <a:pt x="29195" y="28169"/>
                  </a:moveTo>
                  <a:cubicBezTo>
                    <a:pt x="29195" y="23613"/>
                    <a:pt x="29195" y="19056"/>
                    <a:pt x="24134" y="19056"/>
                  </a:cubicBezTo>
                  <a:cubicBezTo>
                    <a:pt x="19066" y="19056"/>
                    <a:pt x="19066" y="23613"/>
                    <a:pt x="19066" y="28169"/>
                  </a:cubicBezTo>
                  <a:lnTo>
                    <a:pt x="19066" y="263031"/>
                  </a:lnTo>
                  <a:cubicBezTo>
                    <a:pt x="19066" y="267589"/>
                    <a:pt x="19066" y="272146"/>
                    <a:pt x="24134" y="272146"/>
                  </a:cubicBezTo>
                  <a:cubicBezTo>
                    <a:pt x="29195" y="272146"/>
                    <a:pt x="29195" y="267589"/>
                    <a:pt x="29195" y="263031"/>
                  </a:cubicBezTo>
                  <a:lnTo>
                    <a:pt x="29195" y="2816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34D0FDC1-EAD5-4455-A3A7-6EF1A460589A}"/>
                </a:ext>
              </a:extLst>
            </p:cNvPr>
            <p:cNvSpPr/>
            <p:nvPr>
              <p:custDataLst>
                <p:tags r:id="rId118"/>
              </p:custDataLst>
            </p:nvPr>
          </p:nvSpPr>
          <p:spPr>
            <a:xfrm>
              <a:off x="12487741" y="-16201105"/>
              <a:ext cx="127107" cy="203260"/>
            </a:xfrm>
            <a:custGeom>
              <a:avLst/>
              <a:gdLst>
                <a:gd name="connsiteX0" fmla="*/ 125677 w 127106"/>
                <a:gd name="connsiteY0" fmla="*/ 106625 h 203260"/>
                <a:gd name="connsiteX1" fmla="*/ 115548 w 127106"/>
                <a:gd name="connsiteY1" fmla="*/ 47400 h 203260"/>
                <a:gd name="connsiteX2" fmla="*/ 72499 w 127106"/>
                <a:gd name="connsiteY2" fmla="*/ 19056 h 203260"/>
                <a:gd name="connsiteX3" fmla="*/ 28441 w 127106"/>
                <a:gd name="connsiteY3" fmla="*/ 49171 h 203260"/>
                <a:gd name="connsiteX4" fmla="*/ 19066 w 127106"/>
                <a:gd name="connsiteY4" fmla="*/ 106625 h 203260"/>
                <a:gd name="connsiteX5" fmla="*/ 30466 w 127106"/>
                <a:gd name="connsiteY5" fmla="*/ 167618 h 203260"/>
                <a:gd name="connsiteX6" fmla="*/ 72245 w 127106"/>
                <a:gd name="connsiteY6" fmla="*/ 193177 h 203260"/>
                <a:gd name="connsiteX7" fmla="*/ 116311 w 127106"/>
                <a:gd name="connsiteY7" fmla="*/ 163823 h 203260"/>
                <a:gd name="connsiteX8" fmla="*/ 125677 w 127106"/>
                <a:gd name="connsiteY8" fmla="*/ 106625 h 203260"/>
                <a:gd name="connsiteX9" fmla="*/ 72245 w 127106"/>
                <a:gd name="connsiteY9" fmla="*/ 187610 h 203260"/>
                <a:gd name="connsiteX10" fmla="*/ 42867 w 127106"/>
                <a:gd name="connsiteY10" fmla="*/ 156987 h 203260"/>
                <a:gd name="connsiteX11" fmla="*/ 40086 w 127106"/>
                <a:gd name="connsiteY11" fmla="*/ 103584 h 203260"/>
                <a:gd name="connsiteX12" fmla="*/ 42113 w 127106"/>
                <a:gd name="connsiteY12" fmla="*/ 57017 h 203260"/>
                <a:gd name="connsiteX13" fmla="*/ 72245 w 127106"/>
                <a:gd name="connsiteY13" fmla="*/ 24621 h 203260"/>
                <a:gd name="connsiteX14" fmla="*/ 102122 w 127106"/>
                <a:gd name="connsiteY14" fmla="*/ 54230 h 203260"/>
                <a:gd name="connsiteX15" fmla="*/ 104657 w 127106"/>
                <a:gd name="connsiteY15" fmla="*/ 103584 h 203260"/>
                <a:gd name="connsiteX16" fmla="*/ 101876 w 127106"/>
                <a:gd name="connsiteY16" fmla="*/ 155978 h 203260"/>
                <a:gd name="connsiteX17" fmla="*/ 72245 w 127106"/>
                <a:gd name="connsiteY17" fmla="*/ 1876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106" h="203260">
                  <a:moveTo>
                    <a:pt x="125677" y="106625"/>
                  </a:moveTo>
                  <a:cubicBezTo>
                    <a:pt x="125677" y="86377"/>
                    <a:pt x="124414" y="66132"/>
                    <a:pt x="115548" y="47400"/>
                  </a:cubicBezTo>
                  <a:cubicBezTo>
                    <a:pt x="103902" y="23105"/>
                    <a:pt x="83136" y="19056"/>
                    <a:pt x="72499" y="19056"/>
                  </a:cubicBezTo>
                  <a:cubicBezTo>
                    <a:pt x="57302" y="19056"/>
                    <a:pt x="38815" y="25629"/>
                    <a:pt x="28441" y="49171"/>
                  </a:cubicBezTo>
                  <a:cubicBezTo>
                    <a:pt x="20338" y="66631"/>
                    <a:pt x="19066" y="86377"/>
                    <a:pt x="19066" y="106625"/>
                  </a:cubicBezTo>
                  <a:cubicBezTo>
                    <a:pt x="19066" y="125600"/>
                    <a:pt x="20083" y="148381"/>
                    <a:pt x="30466" y="167618"/>
                  </a:cubicBezTo>
                  <a:cubicBezTo>
                    <a:pt x="41350" y="188119"/>
                    <a:pt x="59836" y="193177"/>
                    <a:pt x="72245" y="193177"/>
                  </a:cubicBezTo>
                  <a:cubicBezTo>
                    <a:pt x="85916" y="193177"/>
                    <a:pt x="105165" y="187864"/>
                    <a:pt x="116311" y="163823"/>
                  </a:cubicBezTo>
                  <a:cubicBezTo>
                    <a:pt x="124414" y="146355"/>
                    <a:pt x="125677" y="126617"/>
                    <a:pt x="125677" y="106625"/>
                  </a:cubicBezTo>
                  <a:close/>
                  <a:moveTo>
                    <a:pt x="72245" y="187610"/>
                  </a:moveTo>
                  <a:cubicBezTo>
                    <a:pt x="62369" y="187610"/>
                    <a:pt x="47427" y="181283"/>
                    <a:pt x="42867" y="156987"/>
                  </a:cubicBezTo>
                  <a:cubicBezTo>
                    <a:pt x="40086" y="141798"/>
                    <a:pt x="40086" y="118518"/>
                    <a:pt x="40086" y="103584"/>
                  </a:cubicBezTo>
                  <a:cubicBezTo>
                    <a:pt x="40086" y="87386"/>
                    <a:pt x="40086" y="70680"/>
                    <a:pt x="42113" y="57017"/>
                  </a:cubicBezTo>
                  <a:cubicBezTo>
                    <a:pt x="46926" y="26901"/>
                    <a:pt x="65913" y="24621"/>
                    <a:pt x="72245" y="24621"/>
                  </a:cubicBezTo>
                  <a:cubicBezTo>
                    <a:pt x="80602" y="24621"/>
                    <a:pt x="97316" y="29179"/>
                    <a:pt x="102122" y="54230"/>
                  </a:cubicBezTo>
                  <a:cubicBezTo>
                    <a:pt x="104657" y="68402"/>
                    <a:pt x="104657" y="87641"/>
                    <a:pt x="104657" y="103584"/>
                  </a:cubicBezTo>
                  <a:cubicBezTo>
                    <a:pt x="104657" y="122567"/>
                    <a:pt x="104657" y="139774"/>
                    <a:pt x="101876" y="155978"/>
                  </a:cubicBezTo>
                  <a:cubicBezTo>
                    <a:pt x="98071" y="180021"/>
                    <a:pt x="83644" y="187610"/>
                    <a:pt x="72245" y="1876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0227367E-6EF7-49F5-B8CA-8BD5F36B08B7}"/>
                </a:ext>
              </a:extLst>
            </p:cNvPr>
            <p:cNvSpPr/>
            <p:nvPr>
              <p:custDataLst>
                <p:tags r:id="rId119"/>
              </p:custDataLst>
            </p:nvPr>
          </p:nvSpPr>
          <p:spPr>
            <a:xfrm>
              <a:off x="12618441" y="-16222368"/>
              <a:ext cx="76264" cy="279483"/>
            </a:xfrm>
            <a:custGeom>
              <a:avLst/>
              <a:gdLst>
                <a:gd name="connsiteX0" fmla="*/ 74270 w 76264"/>
                <a:gd name="connsiteY0" fmla="*/ 149904 h 279482"/>
                <a:gd name="connsiteX1" fmla="*/ 75541 w 76264"/>
                <a:gd name="connsiteY1" fmla="*/ 145600 h 279482"/>
                <a:gd name="connsiteX2" fmla="*/ 74270 w 76264"/>
                <a:gd name="connsiteY2" fmla="*/ 141297 h 279482"/>
                <a:gd name="connsiteX3" fmla="*/ 29957 w 76264"/>
                <a:gd name="connsiteY3" fmla="*/ 24876 h 279482"/>
                <a:gd name="connsiteX4" fmla="*/ 24134 w 76264"/>
                <a:gd name="connsiteY4" fmla="*/ 19056 h 279482"/>
                <a:gd name="connsiteX5" fmla="*/ 19066 w 76264"/>
                <a:gd name="connsiteY5" fmla="*/ 24120 h 279482"/>
                <a:gd name="connsiteX6" fmla="*/ 20337 w 76264"/>
                <a:gd name="connsiteY6" fmla="*/ 28169 h 279482"/>
                <a:gd name="connsiteX7" fmla="*/ 65158 w 76264"/>
                <a:gd name="connsiteY7" fmla="*/ 145600 h 279482"/>
                <a:gd name="connsiteX8" fmla="*/ 20337 w 76264"/>
                <a:gd name="connsiteY8" fmla="*/ 262530 h 279482"/>
                <a:gd name="connsiteX9" fmla="*/ 19066 w 76264"/>
                <a:gd name="connsiteY9" fmla="*/ 267080 h 279482"/>
                <a:gd name="connsiteX10" fmla="*/ 24134 w 76264"/>
                <a:gd name="connsiteY10" fmla="*/ 272146 h 279482"/>
                <a:gd name="connsiteX11" fmla="*/ 29449 w 76264"/>
                <a:gd name="connsiteY11" fmla="*/ 267080 h 279482"/>
                <a:gd name="connsiteX12" fmla="*/ 74270 w 76264"/>
                <a:gd name="connsiteY12" fmla="*/ 149904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64" h="279482">
                  <a:moveTo>
                    <a:pt x="74270" y="149904"/>
                  </a:moveTo>
                  <a:cubicBezTo>
                    <a:pt x="75541" y="146863"/>
                    <a:pt x="75541" y="146363"/>
                    <a:pt x="75541" y="145600"/>
                  </a:cubicBezTo>
                  <a:cubicBezTo>
                    <a:pt x="75541" y="144839"/>
                    <a:pt x="75541" y="144338"/>
                    <a:pt x="74270" y="141297"/>
                  </a:cubicBezTo>
                  <a:lnTo>
                    <a:pt x="29957" y="24876"/>
                  </a:lnTo>
                  <a:cubicBezTo>
                    <a:pt x="28440" y="20572"/>
                    <a:pt x="26915" y="19056"/>
                    <a:pt x="24134" y="19056"/>
                  </a:cubicBezTo>
                  <a:cubicBezTo>
                    <a:pt x="21346" y="19056"/>
                    <a:pt x="19066" y="21334"/>
                    <a:pt x="19066" y="24120"/>
                  </a:cubicBezTo>
                  <a:cubicBezTo>
                    <a:pt x="19066" y="24876"/>
                    <a:pt x="19066" y="25383"/>
                    <a:pt x="20337" y="28169"/>
                  </a:cubicBezTo>
                  <a:lnTo>
                    <a:pt x="65158" y="145600"/>
                  </a:lnTo>
                  <a:lnTo>
                    <a:pt x="20337" y="262530"/>
                  </a:lnTo>
                  <a:cubicBezTo>
                    <a:pt x="19066" y="265309"/>
                    <a:pt x="19066" y="265818"/>
                    <a:pt x="19066" y="267080"/>
                  </a:cubicBezTo>
                  <a:cubicBezTo>
                    <a:pt x="19066" y="269867"/>
                    <a:pt x="21346" y="272146"/>
                    <a:pt x="24134" y="272146"/>
                  </a:cubicBezTo>
                  <a:cubicBezTo>
                    <a:pt x="27423" y="272146"/>
                    <a:pt x="28440" y="269612"/>
                    <a:pt x="29449" y="267080"/>
                  </a:cubicBezTo>
                  <a:lnTo>
                    <a:pt x="74270" y="1499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8497960F-08E9-46DF-AA12-423AA7F71643}"/>
                </a:ext>
              </a:extLst>
            </p:cNvPr>
            <p:cNvSpPr/>
            <p:nvPr>
              <p:custDataLst>
                <p:tags r:id="rId120"/>
              </p:custDataLst>
            </p:nvPr>
          </p:nvSpPr>
          <p:spPr>
            <a:xfrm>
              <a:off x="12787520" y="-16125430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6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6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7" y="29179"/>
                  </a:cubicBezTo>
                  <a:lnTo>
                    <a:pt x="178856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6" y="68148"/>
                  </a:cubicBezTo>
                  <a:lnTo>
                    <a:pt x="27677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783B8DD5-C282-40A6-A4A9-916E03CFD97A}"/>
                </a:ext>
              </a:extLst>
            </p:cNvPr>
            <p:cNvSpPr/>
            <p:nvPr>
              <p:custDataLst>
                <p:tags r:id="rId121"/>
              </p:custDataLst>
            </p:nvPr>
          </p:nvSpPr>
          <p:spPr>
            <a:xfrm>
              <a:off x="13054088" y="-16210982"/>
              <a:ext cx="152528" cy="254075"/>
            </a:xfrm>
            <a:custGeom>
              <a:avLst/>
              <a:gdLst>
                <a:gd name="connsiteX0" fmla="*/ 98580 w 152528"/>
                <a:gd name="connsiteY0" fmla="*/ 96254 h 254075"/>
                <a:gd name="connsiteX1" fmla="*/ 120362 w 152528"/>
                <a:gd name="connsiteY1" fmla="*/ 96254 h 254075"/>
                <a:gd name="connsiteX2" fmla="*/ 127957 w 152528"/>
                <a:gd name="connsiteY2" fmla="*/ 91189 h 254075"/>
                <a:gd name="connsiteX3" fmla="*/ 121117 w 152528"/>
                <a:gd name="connsiteY3" fmla="*/ 88402 h 254075"/>
                <a:gd name="connsiteX4" fmla="*/ 100105 w 152528"/>
                <a:gd name="connsiteY4" fmla="*/ 88402 h 254075"/>
                <a:gd name="connsiteX5" fmla="*/ 105419 w 152528"/>
                <a:gd name="connsiteY5" fmla="*/ 59557 h 254075"/>
                <a:gd name="connsiteX6" fmla="*/ 111497 w 152528"/>
                <a:gd name="connsiteY6" fmla="*/ 33236 h 254075"/>
                <a:gd name="connsiteX7" fmla="*/ 123397 w 152528"/>
                <a:gd name="connsiteY7" fmla="*/ 24629 h 254075"/>
                <a:gd name="connsiteX8" fmla="*/ 135806 w 152528"/>
                <a:gd name="connsiteY8" fmla="*/ 29187 h 254075"/>
                <a:gd name="connsiteX9" fmla="*/ 122134 w 152528"/>
                <a:gd name="connsiteY9" fmla="*/ 42850 h 254075"/>
                <a:gd name="connsiteX10" fmla="*/ 131500 w 152528"/>
                <a:gd name="connsiteY10" fmla="*/ 51704 h 254075"/>
                <a:gd name="connsiteX11" fmla="*/ 145426 w 152528"/>
                <a:gd name="connsiteY11" fmla="*/ 36523 h 254075"/>
                <a:gd name="connsiteX12" fmla="*/ 123397 w 152528"/>
                <a:gd name="connsiteY12" fmla="*/ 19056 h 254075"/>
                <a:gd name="connsiteX13" fmla="*/ 91239 w 152528"/>
                <a:gd name="connsiteY13" fmla="*/ 48670 h 254075"/>
                <a:gd name="connsiteX14" fmla="*/ 82882 w 152528"/>
                <a:gd name="connsiteY14" fmla="*/ 88402 h 254075"/>
                <a:gd name="connsiteX15" fmla="*/ 65412 w 152528"/>
                <a:gd name="connsiteY15" fmla="*/ 88402 h 254075"/>
                <a:gd name="connsiteX16" fmla="*/ 57810 w 152528"/>
                <a:gd name="connsiteY16" fmla="*/ 93214 h 254075"/>
                <a:gd name="connsiteX17" fmla="*/ 64904 w 152528"/>
                <a:gd name="connsiteY17" fmla="*/ 96254 h 254075"/>
                <a:gd name="connsiteX18" fmla="*/ 81619 w 152528"/>
                <a:gd name="connsiteY18" fmla="*/ 96254 h 254075"/>
                <a:gd name="connsiteX19" fmla="*/ 62624 w 152528"/>
                <a:gd name="connsiteY19" fmla="*/ 196225 h 254075"/>
                <a:gd name="connsiteX20" fmla="*/ 40595 w 152528"/>
                <a:gd name="connsiteY20" fmla="*/ 243800 h 254075"/>
                <a:gd name="connsiteX21" fmla="*/ 28440 w 152528"/>
                <a:gd name="connsiteY21" fmla="*/ 239252 h 254075"/>
                <a:gd name="connsiteX22" fmla="*/ 42366 w 152528"/>
                <a:gd name="connsiteY22" fmla="*/ 225579 h 254075"/>
                <a:gd name="connsiteX23" fmla="*/ 33000 w 152528"/>
                <a:gd name="connsiteY23" fmla="*/ 216725 h 254075"/>
                <a:gd name="connsiteX24" fmla="*/ 19066 w 152528"/>
                <a:gd name="connsiteY24" fmla="*/ 231907 h 254075"/>
                <a:gd name="connsiteX25" fmla="*/ 40595 w 152528"/>
                <a:gd name="connsiteY25" fmla="*/ 249375 h 254075"/>
                <a:gd name="connsiteX26" fmla="*/ 69210 w 152528"/>
                <a:gd name="connsiteY26" fmla="*/ 224825 h 254075"/>
                <a:gd name="connsiteX27" fmla="*/ 83390 w 152528"/>
                <a:gd name="connsiteY27" fmla="*/ 176479 h 254075"/>
                <a:gd name="connsiteX28" fmla="*/ 98580 w 152528"/>
                <a:gd name="connsiteY28" fmla="*/ 96254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254075">
                  <a:moveTo>
                    <a:pt x="98580" y="96254"/>
                  </a:moveTo>
                  <a:lnTo>
                    <a:pt x="120362" y="96254"/>
                  </a:lnTo>
                  <a:cubicBezTo>
                    <a:pt x="125422" y="96254"/>
                    <a:pt x="127957" y="96254"/>
                    <a:pt x="127957" y="91189"/>
                  </a:cubicBezTo>
                  <a:cubicBezTo>
                    <a:pt x="127957" y="88402"/>
                    <a:pt x="125422" y="88402"/>
                    <a:pt x="121117" y="88402"/>
                  </a:cubicBezTo>
                  <a:lnTo>
                    <a:pt x="100105" y="88402"/>
                  </a:lnTo>
                  <a:lnTo>
                    <a:pt x="105419" y="59557"/>
                  </a:lnTo>
                  <a:cubicBezTo>
                    <a:pt x="106436" y="54236"/>
                    <a:pt x="109979" y="36269"/>
                    <a:pt x="111497" y="33236"/>
                  </a:cubicBezTo>
                  <a:cubicBezTo>
                    <a:pt x="113777" y="28424"/>
                    <a:pt x="118082" y="24629"/>
                    <a:pt x="123397" y="24629"/>
                  </a:cubicBezTo>
                  <a:cubicBezTo>
                    <a:pt x="124414" y="24629"/>
                    <a:pt x="131000" y="24629"/>
                    <a:pt x="135806" y="29187"/>
                  </a:cubicBezTo>
                  <a:cubicBezTo>
                    <a:pt x="124668" y="30195"/>
                    <a:pt x="122134" y="39056"/>
                    <a:pt x="122134" y="42850"/>
                  </a:cubicBezTo>
                  <a:cubicBezTo>
                    <a:pt x="122134" y="48670"/>
                    <a:pt x="126694" y="51704"/>
                    <a:pt x="131500" y="51704"/>
                  </a:cubicBezTo>
                  <a:cubicBezTo>
                    <a:pt x="138086" y="51704"/>
                    <a:pt x="145426" y="46138"/>
                    <a:pt x="145426" y="36523"/>
                  </a:cubicBezTo>
                  <a:cubicBezTo>
                    <a:pt x="145426" y="24883"/>
                    <a:pt x="133780" y="19056"/>
                    <a:pt x="123397" y="19056"/>
                  </a:cubicBezTo>
                  <a:cubicBezTo>
                    <a:pt x="114793" y="19056"/>
                    <a:pt x="98834" y="23613"/>
                    <a:pt x="91239" y="48670"/>
                  </a:cubicBezTo>
                  <a:cubicBezTo>
                    <a:pt x="89722" y="53983"/>
                    <a:pt x="88959" y="56516"/>
                    <a:pt x="82882" y="88402"/>
                  </a:cubicBezTo>
                  <a:lnTo>
                    <a:pt x="65412" y="88402"/>
                  </a:lnTo>
                  <a:cubicBezTo>
                    <a:pt x="60598" y="88402"/>
                    <a:pt x="57810" y="88402"/>
                    <a:pt x="57810" y="93214"/>
                  </a:cubicBezTo>
                  <a:cubicBezTo>
                    <a:pt x="57810" y="96254"/>
                    <a:pt x="60089" y="96254"/>
                    <a:pt x="64904" y="96254"/>
                  </a:cubicBezTo>
                  <a:lnTo>
                    <a:pt x="81619" y="96254"/>
                  </a:lnTo>
                  <a:lnTo>
                    <a:pt x="62624" y="196225"/>
                  </a:lnTo>
                  <a:cubicBezTo>
                    <a:pt x="58065" y="220774"/>
                    <a:pt x="53758" y="243800"/>
                    <a:pt x="40595" y="243800"/>
                  </a:cubicBezTo>
                  <a:cubicBezTo>
                    <a:pt x="39578" y="243800"/>
                    <a:pt x="33247" y="243800"/>
                    <a:pt x="28440" y="239252"/>
                  </a:cubicBezTo>
                  <a:cubicBezTo>
                    <a:pt x="40086" y="238489"/>
                    <a:pt x="42366" y="229373"/>
                    <a:pt x="42366" y="225579"/>
                  </a:cubicBezTo>
                  <a:cubicBezTo>
                    <a:pt x="42366" y="219759"/>
                    <a:pt x="37806" y="216725"/>
                    <a:pt x="33000" y="216725"/>
                  </a:cubicBezTo>
                  <a:cubicBezTo>
                    <a:pt x="26414" y="216725"/>
                    <a:pt x="19066" y="222291"/>
                    <a:pt x="19066" y="231907"/>
                  </a:cubicBezTo>
                  <a:cubicBezTo>
                    <a:pt x="19066" y="243301"/>
                    <a:pt x="30212" y="249375"/>
                    <a:pt x="40595" y="249375"/>
                  </a:cubicBezTo>
                  <a:cubicBezTo>
                    <a:pt x="54521" y="249375"/>
                    <a:pt x="64650" y="234440"/>
                    <a:pt x="69210" y="224825"/>
                  </a:cubicBezTo>
                  <a:cubicBezTo>
                    <a:pt x="77313" y="208874"/>
                    <a:pt x="83136" y="178250"/>
                    <a:pt x="83390" y="176479"/>
                  </a:cubicBezTo>
                  <a:lnTo>
                    <a:pt x="98580" y="962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4F6214C5-F64A-4543-B6FC-156826E7B15F}"/>
                </a:ext>
              </a:extLst>
            </p:cNvPr>
            <p:cNvSpPr/>
            <p:nvPr>
              <p:custDataLst>
                <p:tags r:id="rId122"/>
              </p:custDataLst>
            </p:nvPr>
          </p:nvSpPr>
          <p:spPr>
            <a:xfrm>
              <a:off x="13175494" y="-16072745"/>
              <a:ext cx="127107" cy="101630"/>
            </a:xfrm>
            <a:custGeom>
              <a:avLst/>
              <a:gdLst>
                <a:gd name="connsiteX0" fmla="*/ 83072 w 127106"/>
                <a:gd name="connsiteY0" fmla="*/ 29514 h 101630"/>
                <a:gd name="connsiteX1" fmla="*/ 64809 w 127106"/>
                <a:gd name="connsiteY1" fmla="*/ 19056 h 101630"/>
                <a:gd name="connsiteX2" fmla="*/ 19066 w 127106"/>
                <a:gd name="connsiteY2" fmla="*/ 69562 h 101630"/>
                <a:gd name="connsiteX3" fmla="*/ 45838 w 127106"/>
                <a:gd name="connsiteY3" fmla="*/ 98978 h 101630"/>
                <a:gd name="connsiteX4" fmla="*/ 71013 w 127106"/>
                <a:gd name="connsiteY4" fmla="*/ 86577 h 101630"/>
                <a:gd name="connsiteX5" fmla="*/ 89276 w 127106"/>
                <a:gd name="connsiteY5" fmla="*/ 98978 h 101630"/>
                <a:gd name="connsiteX6" fmla="*/ 103290 w 127106"/>
                <a:gd name="connsiteY6" fmla="*/ 89585 h 101630"/>
                <a:gd name="connsiteX7" fmla="*/ 109495 w 127106"/>
                <a:gd name="connsiteY7" fmla="*/ 71865 h 101630"/>
                <a:gd name="connsiteX8" fmla="*/ 106658 w 127106"/>
                <a:gd name="connsiteY8" fmla="*/ 69562 h 101630"/>
                <a:gd name="connsiteX9" fmla="*/ 102758 w 127106"/>
                <a:gd name="connsiteY9" fmla="*/ 75056 h 101630"/>
                <a:gd name="connsiteX10" fmla="*/ 89809 w 127106"/>
                <a:gd name="connsiteY10" fmla="*/ 94016 h 101630"/>
                <a:gd name="connsiteX11" fmla="*/ 83962 w 127106"/>
                <a:gd name="connsiteY11" fmla="*/ 85338 h 101630"/>
                <a:gd name="connsiteX12" fmla="*/ 86615 w 127106"/>
                <a:gd name="connsiteY12" fmla="*/ 71332 h 101630"/>
                <a:gd name="connsiteX13" fmla="*/ 90516 w 127106"/>
                <a:gd name="connsiteY13" fmla="*/ 55380 h 101630"/>
                <a:gd name="connsiteX14" fmla="*/ 94067 w 127106"/>
                <a:gd name="connsiteY14" fmla="*/ 41915 h 101630"/>
                <a:gd name="connsiteX15" fmla="*/ 97260 w 127106"/>
                <a:gd name="connsiteY15" fmla="*/ 28092 h 101630"/>
                <a:gd name="connsiteX16" fmla="*/ 91231 w 127106"/>
                <a:gd name="connsiteY16" fmla="*/ 22422 h 101630"/>
                <a:gd name="connsiteX17" fmla="*/ 83072 w 127106"/>
                <a:gd name="connsiteY17" fmla="*/ 29514 h 101630"/>
                <a:gd name="connsiteX18" fmla="*/ 71728 w 127106"/>
                <a:gd name="connsiteY18" fmla="*/ 75056 h 101630"/>
                <a:gd name="connsiteX19" fmla="*/ 62680 w 127106"/>
                <a:gd name="connsiteY19" fmla="*/ 86926 h 101630"/>
                <a:gd name="connsiteX20" fmla="*/ 46370 w 127106"/>
                <a:gd name="connsiteY20" fmla="*/ 94016 h 101630"/>
                <a:gd name="connsiteX21" fmla="*/ 33421 w 127106"/>
                <a:gd name="connsiteY21" fmla="*/ 76827 h 101630"/>
                <a:gd name="connsiteX22" fmla="*/ 42645 w 127106"/>
                <a:gd name="connsiteY22" fmla="*/ 40851 h 101630"/>
                <a:gd name="connsiteX23" fmla="*/ 64809 w 127106"/>
                <a:gd name="connsiteY23" fmla="*/ 24018 h 101630"/>
                <a:gd name="connsiteX24" fmla="*/ 80594 w 127106"/>
                <a:gd name="connsiteY24" fmla="*/ 39437 h 101630"/>
                <a:gd name="connsiteX25" fmla="*/ 80062 w 127106"/>
                <a:gd name="connsiteY25" fmla="*/ 41915 h 101630"/>
                <a:gd name="connsiteX26" fmla="*/ 71728 w 127106"/>
                <a:gd name="connsiteY26" fmla="*/ 7505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83072" y="29514"/>
                  </a:moveTo>
                  <a:cubicBezTo>
                    <a:pt x="79346" y="23661"/>
                    <a:pt x="73317" y="19056"/>
                    <a:pt x="64809" y="19056"/>
                  </a:cubicBezTo>
                  <a:cubicBezTo>
                    <a:pt x="42112" y="19056"/>
                    <a:pt x="19066" y="44043"/>
                    <a:pt x="19066" y="69562"/>
                  </a:cubicBezTo>
                  <a:cubicBezTo>
                    <a:pt x="19066" y="86752"/>
                    <a:pt x="30585" y="98978"/>
                    <a:pt x="45838" y="98978"/>
                  </a:cubicBezTo>
                  <a:cubicBezTo>
                    <a:pt x="55411" y="98978"/>
                    <a:pt x="63919" y="93484"/>
                    <a:pt x="71013" y="86577"/>
                  </a:cubicBezTo>
                  <a:cubicBezTo>
                    <a:pt x="74381" y="97209"/>
                    <a:pt x="84669" y="98978"/>
                    <a:pt x="89276" y="98978"/>
                  </a:cubicBezTo>
                  <a:cubicBezTo>
                    <a:pt x="95664" y="98978"/>
                    <a:pt x="100097" y="95080"/>
                    <a:pt x="103290" y="89585"/>
                  </a:cubicBezTo>
                  <a:cubicBezTo>
                    <a:pt x="107190" y="82678"/>
                    <a:pt x="109495" y="72578"/>
                    <a:pt x="109495" y="71865"/>
                  </a:cubicBezTo>
                  <a:cubicBezTo>
                    <a:pt x="109495" y="69562"/>
                    <a:pt x="107190" y="69562"/>
                    <a:pt x="106658" y="69562"/>
                  </a:cubicBezTo>
                  <a:cubicBezTo>
                    <a:pt x="104172" y="69562"/>
                    <a:pt x="103997" y="70268"/>
                    <a:pt x="102758" y="75056"/>
                  </a:cubicBezTo>
                  <a:cubicBezTo>
                    <a:pt x="100629" y="83559"/>
                    <a:pt x="97260" y="94016"/>
                    <a:pt x="89809" y="94016"/>
                  </a:cubicBezTo>
                  <a:cubicBezTo>
                    <a:pt x="85201" y="94016"/>
                    <a:pt x="83962" y="90117"/>
                    <a:pt x="83962" y="85338"/>
                  </a:cubicBezTo>
                  <a:cubicBezTo>
                    <a:pt x="83962" y="82322"/>
                    <a:pt x="85376" y="75945"/>
                    <a:pt x="86615" y="71332"/>
                  </a:cubicBezTo>
                  <a:cubicBezTo>
                    <a:pt x="87863" y="66552"/>
                    <a:pt x="89634" y="59287"/>
                    <a:pt x="90516" y="55380"/>
                  </a:cubicBezTo>
                  <a:lnTo>
                    <a:pt x="94067" y="41915"/>
                  </a:lnTo>
                  <a:cubicBezTo>
                    <a:pt x="95131" y="37310"/>
                    <a:pt x="97260" y="28980"/>
                    <a:pt x="97260" y="28092"/>
                  </a:cubicBezTo>
                  <a:cubicBezTo>
                    <a:pt x="97260" y="24193"/>
                    <a:pt x="94067" y="22422"/>
                    <a:pt x="91231" y="22422"/>
                  </a:cubicBezTo>
                  <a:cubicBezTo>
                    <a:pt x="88212" y="22422"/>
                    <a:pt x="84137" y="24550"/>
                    <a:pt x="83072" y="29514"/>
                  </a:cubicBezTo>
                  <a:close/>
                  <a:moveTo>
                    <a:pt x="71728" y="75056"/>
                  </a:moveTo>
                  <a:cubicBezTo>
                    <a:pt x="70480" y="80019"/>
                    <a:pt x="66581" y="83559"/>
                    <a:pt x="62680" y="86926"/>
                  </a:cubicBezTo>
                  <a:cubicBezTo>
                    <a:pt x="61082" y="88348"/>
                    <a:pt x="53996" y="94016"/>
                    <a:pt x="46370" y="94016"/>
                  </a:cubicBezTo>
                  <a:cubicBezTo>
                    <a:pt x="39809" y="94016"/>
                    <a:pt x="33421" y="89412"/>
                    <a:pt x="33421" y="76827"/>
                  </a:cubicBezTo>
                  <a:cubicBezTo>
                    <a:pt x="33421" y="67434"/>
                    <a:pt x="38569" y="47942"/>
                    <a:pt x="42645" y="40851"/>
                  </a:cubicBezTo>
                  <a:cubicBezTo>
                    <a:pt x="50803" y="26679"/>
                    <a:pt x="59843" y="24018"/>
                    <a:pt x="64809" y="24018"/>
                  </a:cubicBezTo>
                  <a:cubicBezTo>
                    <a:pt x="77217" y="24018"/>
                    <a:pt x="80594" y="37485"/>
                    <a:pt x="80594" y="39437"/>
                  </a:cubicBezTo>
                  <a:cubicBezTo>
                    <a:pt x="80594" y="40144"/>
                    <a:pt x="80236" y="41383"/>
                    <a:pt x="80062" y="41915"/>
                  </a:cubicBezTo>
                  <a:lnTo>
                    <a:pt x="71728" y="75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67512403-037A-42C6-9B09-4E7BE324733F}"/>
                </a:ext>
              </a:extLst>
            </p:cNvPr>
            <p:cNvSpPr/>
            <p:nvPr>
              <p:custDataLst>
                <p:tags r:id="rId123"/>
              </p:custDataLst>
            </p:nvPr>
          </p:nvSpPr>
          <p:spPr>
            <a:xfrm>
              <a:off x="13317312" y="-16222368"/>
              <a:ext cx="25421" cy="279483"/>
            </a:xfrm>
            <a:custGeom>
              <a:avLst/>
              <a:gdLst>
                <a:gd name="connsiteX0" fmla="*/ 29195 w 25421"/>
                <a:gd name="connsiteY0" fmla="*/ 28169 h 279482"/>
                <a:gd name="connsiteX1" fmla="*/ 24134 w 25421"/>
                <a:gd name="connsiteY1" fmla="*/ 19056 h 279482"/>
                <a:gd name="connsiteX2" fmla="*/ 19066 w 25421"/>
                <a:gd name="connsiteY2" fmla="*/ 28169 h 279482"/>
                <a:gd name="connsiteX3" fmla="*/ 19066 w 25421"/>
                <a:gd name="connsiteY3" fmla="*/ 263031 h 279482"/>
                <a:gd name="connsiteX4" fmla="*/ 24134 w 25421"/>
                <a:gd name="connsiteY4" fmla="*/ 272146 h 279482"/>
                <a:gd name="connsiteX5" fmla="*/ 29195 w 25421"/>
                <a:gd name="connsiteY5" fmla="*/ 263031 h 279482"/>
                <a:gd name="connsiteX6" fmla="*/ 29195 w 25421"/>
                <a:gd name="connsiteY6" fmla="*/ 28169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21" h="279482">
                  <a:moveTo>
                    <a:pt x="29195" y="28169"/>
                  </a:moveTo>
                  <a:cubicBezTo>
                    <a:pt x="29195" y="23613"/>
                    <a:pt x="29195" y="19056"/>
                    <a:pt x="24134" y="19056"/>
                  </a:cubicBezTo>
                  <a:cubicBezTo>
                    <a:pt x="19066" y="19056"/>
                    <a:pt x="19066" y="23613"/>
                    <a:pt x="19066" y="28169"/>
                  </a:cubicBezTo>
                  <a:lnTo>
                    <a:pt x="19066" y="263031"/>
                  </a:lnTo>
                  <a:cubicBezTo>
                    <a:pt x="19066" y="267589"/>
                    <a:pt x="19066" y="272146"/>
                    <a:pt x="24134" y="272146"/>
                  </a:cubicBezTo>
                  <a:cubicBezTo>
                    <a:pt x="29195" y="272146"/>
                    <a:pt x="29195" y="267589"/>
                    <a:pt x="29195" y="263031"/>
                  </a:cubicBezTo>
                  <a:lnTo>
                    <a:pt x="29195" y="2816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60227B4B-9933-43B7-9976-DFBF859203D9}"/>
                </a:ext>
              </a:extLst>
            </p:cNvPr>
            <p:cNvSpPr/>
            <p:nvPr>
              <p:custDataLst>
                <p:tags r:id="rId124"/>
              </p:custDataLst>
            </p:nvPr>
          </p:nvSpPr>
          <p:spPr>
            <a:xfrm>
              <a:off x="13367422" y="-16201105"/>
              <a:ext cx="127107" cy="203260"/>
            </a:xfrm>
            <a:custGeom>
              <a:avLst/>
              <a:gdLst>
                <a:gd name="connsiteX0" fmla="*/ 125677 w 127106"/>
                <a:gd name="connsiteY0" fmla="*/ 106625 h 203260"/>
                <a:gd name="connsiteX1" fmla="*/ 115548 w 127106"/>
                <a:gd name="connsiteY1" fmla="*/ 47400 h 203260"/>
                <a:gd name="connsiteX2" fmla="*/ 72498 w 127106"/>
                <a:gd name="connsiteY2" fmla="*/ 19056 h 203260"/>
                <a:gd name="connsiteX3" fmla="*/ 28440 w 127106"/>
                <a:gd name="connsiteY3" fmla="*/ 49171 h 203260"/>
                <a:gd name="connsiteX4" fmla="*/ 19066 w 127106"/>
                <a:gd name="connsiteY4" fmla="*/ 106625 h 203260"/>
                <a:gd name="connsiteX5" fmla="*/ 30466 w 127106"/>
                <a:gd name="connsiteY5" fmla="*/ 167618 h 203260"/>
                <a:gd name="connsiteX6" fmla="*/ 72245 w 127106"/>
                <a:gd name="connsiteY6" fmla="*/ 193177 h 203260"/>
                <a:gd name="connsiteX7" fmla="*/ 116311 w 127106"/>
                <a:gd name="connsiteY7" fmla="*/ 163823 h 203260"/>
                <a:gd name="connsiteX8" fmla="*/ 125677 w 127106"/>
                <a:gd name="connsiteY8" fmla="*/ 106625 h 203260"/>
                <a:gd name="connsiteX9" fmla="*/ 72245 w 127106"/>
                <a:gd name="connsiteY9" fmla="*/ 187610 h 203260"/>
                <a:gd name="connsiteX10" fmla="*/ 42867 w 127106"/>
                <a:gd name="connsiteY10" fmla="*/ 156987 h 203260"/>
                <a:gd name="connsiteX11" fmla="*/ 40086 w 127106"/>
                <a:gd name="connsiteY11" fmla="*/ 103584 h 203260"/>
                <a:gd name="connsiteX12" fmla="*/ 42113 w 127106"/>
                <a:gd name="connsiteY12" fmla="*/ 57017 h 203260"/>
                <a:gd name="connsiteX13" fmla="*/ 72245 w 127106"/>
                <a:gd name="connsiteY13" fmla="*/ 24621 h 203260"/>
                <a:gd name="connsiteX14" fmla="*/ 102122 w 127106"/>
                <a:gd name="connsiteY14" fmla="*/ 54230 h 203260"/>
                <a:gd name="connsiteX15" fmla="*/ 104657 w 127106"/>
                <a:gd name="connsiteY15" fmla="*/ 103584 h 203260"/>
                <a:gd name="connsiteX16" fmla="*/ 101876 w 127106"/>
                <a:gd name="connsiteY16" fmla="*/ 155978 h 203260"/>
                <a:gd name="connsiteX17" fmla="*/ 72245 w 127106"/>
                <a:gd name="connsiteY17" fmla="*/ 1876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106" h="203260">
                  <a:moveTo>
                    <a:pt x="125677" y="106625"/>
                  </a:moveTo>
                  <a:cubicBezTo>
                    <a:pt x="125677" y="86377"/>
                    <a:pt x="124414" y="66132"/>
                    <a:pt x="115548" y="47400"/>
                  </a:cubicBezTo>
                  <a:cubicBezTo>
                    <a:pt x="103902" y="23105"/>
                    <a:pt x="83136" y="19056"/>
                    <a:pt x="72498" y="19056"/>
                  </a:cubicBezTo>
                  <a:cubicBezTo>
                    <a:pt x="57301" y="19056"/>
                    <a:pt x="38815" y="25629"/>
                    <a:pt x="28440" y="49171"/>
                  </a:cubicBezTo>
                  <a:cubicBezTo>
                    <a:pt x="20338" y="66631"/>
                    <a:pt x="19066" y="86377"/>
                    <a:pt x="19066" y="106625"/>
                  </a:cubicBezTo>
                  <a:cubicBezTo>
                    <a:pt x="19066" y="125600"/>
                    <a:pt x="20083" y="148381"/>
                    <a:pt x="30466" y="167618"/>
                  </a:cubicBezTo>
                  <a:cubicBezTo>
                    <a:pt x="41349" y="188119"/>
                    <a:pt x="59836" y="193177"/>
                    <a:pt x="72245" y="193177"/>
                  </a:cubicBezTo>
                  <a:cubicBezTo>
                    <a:pt x="85916" y="193177"/>
                    <a:pt x="105165" y="187864"/>
                    <a:pt x="116311" y="163823"/>
                  </a:cubicBezTo>
                  <a:cubicBezTo>
                    <a:pt x="124414" y="146355"/>
                    <a:pt x="125677" y="126617"/>
                    <a:pt x="125677" y="106625"/>
                  </a:cubicBezTo>
                  <a:close/>
                  <a:moveTo>
                    <a:pt x="72245" y="187610"/>
                  </a:moveTo>
                  <a:cubicBezTo>
                    <a:pt x="62369" y="187610"/>
                    <a:pt x="47427" y="181283"/>
                    <a:pt x="42867" y="156987"/>
                  </a:cubicBezTo>
                  <a:cubicBezTo>
                    <a:pt x="40086" y="141798"/>
                    <a:pt x="40086" y="118518"/>
                    <a:pt x="40086" y="103584"/>
                  </a:cubicBezTo>
                  <a:cubicBezTo>
                    <a:pt x="40086" y="87386"/>
                    <a:pt x="40086" y="70680"/>
                    <a:pt x="42113" y="57017"/>
                  </a:cubicBezTo>
                  <a:cubicBezTo>
                    <a:pt x="46926" y="26901"/>
                    <a:pt x="65913" y="24621"/>
                    <a:pt x="72245" y="24621"/>
                  </a:cubicBezTo>
                  <a:cubicBezTo>
                    <a:pt x="80602" y="24621"/>
                    <a:pt x="97316" y="29179"/>
                    <a:pt x="102122" y="54230"/>
                  </a:cubicBezTo>
                  <a:cubicBezTo>
                    <a:pt x="104657" y="68402"/>
                    <a:pt x="104657" y="87641"/>
                    <a:pt x="104657" y="103584"/>
                  </a:cubicBezTo>
                  <a:cubicBezTo>
                    <a:pt x="104657" y="122567"/>
                    <a:pt x="104657" y="139774"/>
                    <a:pt x="101876" y="155978"/>
                  </a:cubicBezTo>
                  <a:cubicBezTo>
                    <a:pt x="98071" y="180021"/>
                    <a:pt x="83644" y="187610"/>
                    <a:pt x="72245" y="1876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7FB30519-17BF-4B09-A1A3-1E9184BCA66C}"/>
                </a:ext>
              </a:extLst>
            </p:cNvPr>
            <p:cNvSpPr/>
            <p:nvPr>
              <p:custDataLst>
                <p:tags r:id="rId125"/>
              </p:custDataLst>
            </p:nvPr>
          </p:nvSpPr>
          <p:spPr>
            <a:xfrm>
              <a:off x="13498097" y="-16222368"/>
              <a:ext cx="76264" cy="279483"/>
            </a:xfrm>
            <a:custGeom>
              <a:avLst/>
              <a:gdLst>
                <a:gd name="connsiteX0" fmla="*/ 74269 w 76264"/>
                <a:gd name="connsiteY0" fmla="*/ 149904 h 279482"/>
                <a:gd name="connsiteX1" fmla="*/ 75541 w 76264"/>
                <a:gd name="connsiteY1" fmla="*/ 145600 h 279482"/>
                <a:gd name="connsiteX2" fmla="*/ 74269 w 76264"/>
                <a:gd name="connsiteY2" fmla="*/ 141297 h 279482"/>
                <a:gd name="connsiteX3" fmla="*/ 29957 w 76264"/>
                <a:gd name="connsiteY3" fmla="*/ 24876 h 279482"/>
                <a:gd name="connsiteX4" fmla="*/ 24134 w 76264"/>
                <a:gd name="connsiteY4" fmla="*/ 19056 h 279482"/>
                <a:gd name="connsiteX5" fmla="*/ 19066 w 76264"/>
                <a:gd name="connsiteY5" fmla="*/ 24120 h 279482"/>
                <a:gd name="connsiteX6" fmla="*/ 20337 w 76264"/>
                <a:gd name="connsiteY6" fmla="*/ 28169 h 279482"/>
                <a:gd name="connsiteX7" fmla="*/ 65158 w 76264"/>
                <a:gd name="connsiteY7" fmla="*/ 145600 h 279482"/>
                <a:gd name="connsiteX8" fmla="*/ 20337 w 76264"/>
                <a:gd name="connsiteY8" fmla="*/ 262530 h 279482"/>
                <a:gd name="connsiteX9" fmla="*/ 19066 w 76264"/>
                <a:gd name="connsiteY9" fmla="*/ 267080 h 279482"/>
                <a:gd name="connsiteX10" fmla="*/ 24134 w 76264"/>
                <a:gd name="connsiteY10" fmla="*/ 272146 h 279482"/>
                <a:gd name="connsiteX11" fmla="*/ 29449 w 76264"/>
                <a:gd name="connsiteY11" fmla="*/ 267080 h 279482"/>
                <a:gd name="connsiteX12" fmla="*/ 74269 w 76264"/>
                <a:gd name="connsiteY12" fmla="*/ 149904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64" h="279482">
                  <a:moveTo>
                    <a:pt x="74269" y="149904"/>
                  </a:moveTo>
                  <a:cubicBezTo>
                    <a:pt x="75541" y="146863"/>
                    <a:pt x="75541" y="146363"/>
                    <a:pt x="75541" y="145600"/>
                  </a:cubicBezTo>
                  <a:cubicBezTo>
                    <a:pt x="75541" y="144839"/>
                    <a:pt x="75541" y="144338"/>
                    <a:pt x="74269" y="141297"/>
                  </a:cubicBezTo>
                  <a:lnTo>
                    <a:pt x="29957" y="24876"/>
                  </a:lnTo>
                  <a:cubicBezTo>
                    <a:pt x="28440" y="20572"/>
                    <a:pt x="26915" y="19056"/>
                    <a:pt x="24134" y="19056"/>
                  </a:cubicBezTo>
                  <a:cubicBezTo>
                    <a:pt x="21346" y="19056"/>
                    <a:pt x="19066" y="21334"/>
                    <a:pt x="19066" y="24120"/>
                  </a:cubicBezTo>
                  <a:cubicBezTo>
                    <a:pt x="19066" y="24876"/>
                    <a:pt x="19066" y="25383"/>
                    <a:pt x="20337" y="28169"/>
                  </a:cubicBezTo>
                  <a:lnTo>
                    <a:pt x="65158" y="145600"/>
                  </a:lnTo>
                  <a:lnTo>
                    <a:pt x="20337" y="262530"/>
                  </a:lnTo>
                  <a:cubicBezTo>
                    <a:pt x="19066" y="265309"/>
                    <a:pt x="19066" y="265818"/>
                    <a:pt x="19066" y="267080"/>
                  </a:cubicBezTo>
                  <a:cubicBezTo>
                    <a:pt x="19066" y="269867"/>
                    <a:pt x="21346" y="272146"/>
                    <a:pt x="24134" y="272146"/>
                  </a:cubicBezTo>
                  <a:cubicBezTo>
                    <a:pt x="27423" y="272146"/>
                    <a:pt x="28440" y="269612"/>
                    <a:pt x="29449" y="267080"/>
                  </a:cubicBezTo>
                  <a:lnTo>
                    <a:pt x="74269" y="1499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C652A481-E28F-4D19-B4F7-F7AEBBD33968}"/>
                </a:ext>
              </a:extLst>
            </p:cNvPr>
            <p:cNvSpPr/>
            <p:nvPr>
              <p:custDataLst>
                <p:tags r:id="rId126"/>
              </p:custDataLst>
            </p:nvPr>
          </p:nvSpPr>
          <p:spPr>
            <a:xfrm>
              <a:off x="13667199" y="-16125430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3 h 76222"/>
                <a:gd name="connsiteX2" fmla="*/ 179110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8 w 203370"/>
                <a:gd name="connsiteY5" fmla="*/ 29179 h 76222"/>
                <a:gd name="connsiteX6" fmla="*/ 178856 w 203370"/>
                <a:gd name="connsiteY6" fmla="*/ 29179 h 76222"/>
                <a:gd name="connsiteX7" fmla="*/ 179110 w 203370"/>
                <a:gd name="connsiteY7" fmla="*/ 78279 h 76222"/>
                <a:gd name="connsiteX8" fmla="*/ 187467 w 203370"/>
                <a:gd name="connsiteY8" fmla="*/ 73213 h 76222"/>
                <a:gd name="connsiteX9" fmla="*/ 178856 w 203370"/>
                <a:gd name="connsiteY9" fmla="*/ 68148 h 76222"/>
                <a:gd name="connsiteX10" fmla="*/ 27678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10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3" y="29179"/>
                    <a:pt x="187467" y="29179"/>
                    <a:pt x="187467" y="24113"/>
                  </a:cubicBezTo>
                  <a:cubicBezTo>
                    <a:pt x="187467" y="19056"/>
                    <a:pt x="182653" y="19056"/>
                    <a:pt x="179110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8" y="29179"/>
                  </a:cubicBezTo>
                  <a:lnTo>
                    <a:pt x="178856" y="29179"/>
                  </a:lnTo>
                  <a:close/>
                  <a:moveTo>
                    <a:pt x="179110" y="78279"/>
                  </a:moveTo>
                  <a:cubicBezTo>
                    <a:pt x="182653" y="78279"/>
                    <a:pt x="187467" y="78279"/>
                    <a:pt x="187467" y="73213"/>
                  </a:cubicBezTo>
                  <a:cubicBezTo>
                    <a:pt x="187467" y="68148"/>
                    <a:pt x="182653" y="68148"/>
                    <a:pt x="178856" y="68148"/>
                  </a:cubicBezTo>
                  <a:lnTo>
                    <a:pt x="27678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10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C9D3EFBA-2CE7-4BBC-B81E-438910B4D814}"/>
                </a:ext>
              </a:extLst>
            </p:cNvPr>
            <p:cNvSpPr/>
            <p:nvPr>
              <p:custDataLst>
                <p:tags r:id="rId127"/>
              </p:custDataLst>
            </p:nvPr>
          </p:nvSpPr>
          <p:spPr>
            <a:xfrm>
              <a:off x="13930216" y="-16201105"/>
              <a:ext cx="127107" cy="203260"/>
            </a:xfrm>
            <a:custGeom>
              <a:avLst/>
              <a:gdLst>
                <a:gd name="connsiteX0" fmla="*/ 125678 w 127106"/>
                <a:gd name="connsiteY0" fmla="*/ 106625 h 203260"/>
                <a:gd name="connsiteX1" fmla="*/ 115547 w 127106"/>
                <a:gd name="connsiteY1" fmla="*/ 47400 h 203260"/>
                <a:gd name="connsiteX2" fmla="*/ 72499 w 127106"/>
                <a:gd name="connsiteY2" fmla="*/ 19056 h 203260"/>
                <a:gd name="connsiteX3" fmla="*/ 28442 w 127106"/>
                <a:gd name="connsiteY3" fmla="*/ 49171 h 203260"/>
                <a:gd name="connsiteX4" fmla="*/ 19066 w 127106"/>
                <a:gd name="connsiteY4" fmla="*/ 106625 h 203260"/>
                <a:gd name="connsiteX5" fmla="*/ 30467 w 127106"/>
                <a:gd name="connsiteY5" fmla="*/ 167618 h 203260"/>
                <a:gd name="connsiteX6" fmla="*/ 72245 w 127106"/>
                <a:gd name="connsiteY6" fmla="*/ 193177 h 203260"/>
                <a:gd name="connsiteX7" fmla="*/ 116310 w 127106"/>
                <a:gd name="connsiteY7" fmla="*/ 163823 h 203260"/>
                <a:gd name="connsiteX8" fmla="*/ 125678 w 127106"/>
                <a:gd name="connsiteY8" fmla="*/ 106625 h 203260"/>
                <a:gd name="connsiteX9" fmla="*/ 72245 w 127106"/>
                <a:gd name="connsiteY9" fmla="*/ 187610 h 203260"/>
                <a:gd name="connsiteX10" fmla="*/ 42868 w 127106"/>
                <a:gd name="connsiteY10" fmla="*/ 156987 h 203260"/>
                <a:gd name="connsiteX11" fmla="*/ 40087 w 127106"/>
                <a:gd name="connsiteY11" fmla="*/ 103584 h 203260"/>
                <a:gd name="connsiteX12" fmla="*/ 42113 w 127106"/>
                <a:gd name="connsiteY12" fmla="*/ 57017 h 203260"/>
                <a:gd name="connsiteX13" fmla="*/ 72245 w 127106"/>
                <a:gd name="connsiteY13" fmla="*/ 24621 h 203260"/>
                <a:gd name="connsiteX14" fmla="*/ 102123 w 127106"/>
                <a:gd name="connsiteY14" fmla="*/ 54230 h 203260"/>
                <a:gd name="connsiteX15" fmla="*/ 104657 w 127106"/>
                <a:gd name="connsiteY15" fmla="*/ 103584 h 203260"/>
                <a:gd name="connsiteX16" fmla="*/ 101876 w 127106"/>
                <a:gd name="connsiteY16" fmla="*/ 155978 h 203260"/>
                <a:gd name="connsiteX17" fmla="*/ 72245 w 127106"/>
                <a:gd name="connsiteY17" fmla="*/ 1876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106" h="203260">
                  <a:moveTo>
                    <a:pt x="125678" y="106625"/>
                  </a:moveTo>
                  <a:cubicBezTo>
                    <a:pt x="125678" y="86377"/>
                    <a:pt x="124415" y="66132"/>
                    <a:pt x="115547" y="47400"/>
                  </a:cubicBezTo>
                  <a:cubicBezTo>
                    <a:pt x="103902" y="23105"/>
                    <a:pt x="83135" y="19056"/>
                    <a:pt x="72499" y="19056"/>
                  </a:cubicBezTo>
                  <a:cubicBezTo>
                    <a:pt x="57302" y="19056"/>
                    <a:pt x="38815" y="25629"/>
                    <a:pt x="28442" y="49171"/>
                  </a:cubicBezTo>
                  <a:cubicBezTo>
                    <a:pt x="20337" y="66631"/>
                    <a:pt x="19066" y="86377"/>
                    <a:pt x="19066" y="106625"/>
                  </a:cubicBezTo>
                  <a:cubicBezTo>
                    <a:pt x="19066" y="125600"/>
                    <a:pt x="20083" y="148381"/>
                    <a:pt x="30467" y="167618"/>
                  </a:cubicBezTo>
                  <a:cubicBezTo>
                    <a:pt x="41350" y="188119"/>
                    <a:pt x="59836" y="193177"/>
                    <a:pt x="72245" y="193177"/>
                  </a:cubicBezTo>
                  <a:cubicBezTo>
                    <a:pt x="85916" y="193177"/>
                    <a:pt x="105166" y="187864"/>
                    <a:pt x="116310" y="163823"/>
                  </a:cubicBezTo>
                  <a:cubicBezTo>
                    <a:pt x="124415" y="146355"/>
                    <a:pt x="125678" y="126617"/>
                    <a:pt x="125678" y="106625"/>
                  </a:cubicBezTo>
                  <a:close/>
                  <a:moveTo>
                    <a:pt x="72245" y="187610"/>
                  </a:moveTo>
                  <a:cubicBezTo>
                    <a:pt x="62371" y="187610"/>
                    <a:pt x="47428" y="181283"/>
                    <a:pt x="42868" y="156987"/>
                  </a:cubicBezTo>
                  <a:cubicBezTo>
                    <a:pt x="40087" y="141798"/>
                    <a:pt x="40087" y="118518"/>
                    <a:pt x="40087" y="103584"/>
                  </a:cubicBezTo>
                  <a:cubicBezTo>
                    <a:pt x="40087" y="87386"/>
                    <a:pt x="40087" y="70680"/>
                    <a:pt x="42113" y="57017"/>
                  </a:cubicBezTo>
                  <a:cubicBezTo>
                    <a:pt x="46928" y="26901"/>
                    <a:pt x="65913" y="24621"/>
                    <a:pt x="72245" y="24621"/>
                  </a:cubicBezTo>
                  <a:cubicBezTo>
                    <a:pt x="80603" y="24621"/>
                    <a:pt x="97318" y="29179"/>
                    <a:pt x="102123" y="54230"/>
                  </a:cubicBezTo>
                  <a:cubicBezTo>
                    <a:pt x="104657" y="68402"/>
                    <a:pt x="104657" y="87641"/>
                    <a:pt x="104657" y="103584"/>
                  </a:cubicBezTo>
                  <a:cubicBezTo>
                    <a:pt x="104657" y="122567"/>
                    <a:pt x="104657" y="139774"/>
                    <a:pt x="101876" y="155978"/>
                  </a:cubicBezTo>
                  <a:cubicBezTo>
                    <a:pt x="98070" y="180021"/>
                    <a:pt x="83644" y="187610"/>
                    <a:pt x="72245" y="1876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</p:grpSp>
      <p:grpSp>
        <p:nvGrpSpPr>
          <p:cNvPr id="134" name="Groupe 133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ext{Tr} \left[ \mathcal{Z} \mathcal{D}_{12} \Psi_{11} \mathcal{F}_{12} \right] = f_{1}^{\dagger} f_{2}^{\dagger} | 0 \rangle \otimes (a_{1}^{\dagger})^2 b_{2}^{\dagger} f_{1}^{\dagger} | 0 \rangle \otimes a_{1}^{\dagger} a_{2}^{\dagger} | 0 \rangle&#10;\end{align*}&#10;&#10;\end{document}" title="IguanaTex Vector Display">
            <a:extLst>
              <a:ext uri="{FF2B5EF4-FFF2-40B4-BE49-F238E27FC236}">
                <a16:creationId xmlns:a16="http://schemas.microsoft.com/office/drawing/2014/main" id="{BE1EAECA-487D-4A2C-9877-7C4A395470C6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3212871" y="6234875"/>
            <a:ext cx="5737166" cy="348670"/>
            <a:chOff x="7422138" y="-15134893"/>
            <a:chExt cx="5737166" cy="348670"/>
          </a:xfrm>
        </p:grpSpPr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7EA1A0EA-CBBD-48AB-8CD1-F26F6248F2BF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>
              <a:off x="7422138" y="-15059824"/>
              <a:ext cx="177949" cy="203260"/>
            </a:xfrm>
            <a:custGeom>
              <a:avLst/>
              <a:gdLst>
                <a:gd name="connsiteX0" fmla="*/ 178593 w 177949"/>
                <a:gd name="connsiteY0" fmla="*/ 19056 h 203260"/>
                <a:gd name="connsiteX1" fmla="*/ 23872 w 177949"/>
                <a:gd name="connsiteY1" fmla="*/ 19056 h 203260"/>
                <a:gd name="connsiteX2" fmla="*/ 19066 w 177949"/>
                <a:gd name="connsiteY2" fmla="*/ 76001 h 203260"/>
                <a:gd name="connsiteX3" fmla="*/ 25390 w 177949"/>
                <a:gd name="connsiteY3" fmla="*/ 76001 h 203260"/>
                <a:gd name="connsiteX4" fmla="*/ 70973 w 177949"/>
                <a:gd name="connsiteY4" fmla="*/ 26899 h 203260"/>
                <a:gd name="connsiteX5" fmla="*/ 84645 w 177949"/>
                <a:gd name="connsiteY5" fmla="*/ 27408 h 203260"/>
                <a:gd name="connsiteX6" fmla="*/ 89968 w 177949"/>
                <a:gd name="connsiteY6" fmla="*/ 37024 h 203260"/>
                <a:gd name="connsiteX7" fmla="*/ 89968 w 177949"/>
                <a:gd name="connsiteY7" fmla="*/ 170405 h 203260"/>
                <a:gd name="connsiteX8" fmla="*/ 63378 w 177949"/>
                <a:gd name="connsiteY8" fmla="*/ 182553 h 203260"/>
                <a:gd name="connsiteX9" fmla="*/ 53250 w 177949"/>
                <a:gd name="connsiteY9" fmla="*/ 182553 h 203260"/>
                <a:gd name="connsiteX10" fmla="*/ 53250 w 177949"/>
                <a:gd name="connsiteY10" fmla="*/ 190397 h 203260"/>
                <a:gd name="connsiteX11" fmla="*/ 101105 w 177949"/>
                <a:gd name="connsiteY11" fmla="*/ 189635 h 203260"/>
                <a:gd name="connsiteX12" fmla="*/ 149223 w 177949"/>
                <a:gd name="connsiteY12" fmla="*/ 190397 h 203260"/>
                <a:gd name="connsiteX13" fmla="*/ 149223 w 177949"/>
                <a:gd name="connsiteY13" fmla="*/ 182553 h 203260"/>
                <a:gd name="connsiteX14" fmla="*/ 139094 w 177949"/>
                <a:gd name="connsiteY14" fmla="*/ 182553 h 203260"/>
                <a:gd name="connsiteX15" fmla="*/ 112505 w 177949"/>
                <a:gd name="connsiteY15" fmla="*/ 170405 h 203260"/>
                <a:gd name="connsiteX16" fmla="*/ 112505 w 177949"/>
                <a:gd name="connsiteY16" fmla="*/ 37024 h 203260"/>
                <a:gd name="connsiteX17" fmla="*/ 117065 w 177949"/>
                <a:gd name="connsiteY17" fmla="*/ 27408 h 203260"/>
                <a:gd name="connsiteX18" fmla="*/ 131492 w 177949"/>
                <a:gd name="connsiteY18" fmla="*/ 26899 h 203260"/>
                <a:gd name="connsiteX19" fmla="*/ 177075 w 177949"/>
                <a:gd name="connsiteY19" fmla="*/ 76001 h 203260"/>
                <a:gd name="connsiteX20" fmla="*/ 183407 w 177949"/>
                <a:gd name="connsiteY20" fmla="*/ 76001 h 203260"/>
                <a:gd name="connsiteX21" fmla="*/ 178593 w 177949"/>
                <a:gd name="connsiteY21" fmla="*/ 1905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49" h="203260">
                  <a:moveTo>
                    <a:pt x="178593" y="19056"/>
                  </a:moveTo>
                  <a:lnTo>
                    <a:pt x="23872" y="19056"/>
                  </a:lnTo>
                  <a:lnTo>
                    <a:pt x="19066" y="76001"/>
                  </a:lnTo>
                  <a:lnTo>
                    <a:pt x="25390" y="76001"/>
                  </a:lnTo>
                  <a:cubicBezTo>
                    <a:pt x="28940" y="35253"/>
                    <a:pt x="32738" y="26899"/>
                    <a:pt x="70973" y="26899"/>
                  </a:cubicBezTo>
                  <a:cubicBezTo>
                    <a:pt x="75533" y="26899"/>
                    <a:pt x="82119" y="26899"/>
                    <a:pt x="84645" y="27408"/>
                  </a:cubicBezTo>
                  <a:cubicBezTo>
                    <a:pt x="89968" y="28416"/>
                    <a:pt x="89968" y="31203"/>
                    <a:pt x="89968" y="37024"/>
                  </a:cubicBezTo>
                  <a:lnTo>
                    <a:pt x="89968" y="170405"/>
                  </a:lnTo>
                  <a:cubicBezTo>
                    <a:pt x="89968" y="179011"/>
                    <a:pt x="89968" y="182553"/>
                    <a:pt x="63378" y="182553"/>
                  </a:cubicBezTo>
                  <a:lnTo>
                    <a:pt x="53250" y="182553"/>
                  </a:lnTo>
                  <a:lnTo>
                    <a:pt x="53250" y="190397"/>
                  </a:lnTo>
                  <a:cubicBezTo>
                    <a:pt x="63632" y="189635"/>
                    <a:pt x="89459" y="189635"/>
                    <a:pt x="101105" y="189635"/>
                  </a:cubicBezTo>
                  <a:cubicBezTo>
                    <a:pt x="112760" y="189635"/>
                    <a:pt x="138840" y="189635"/>
                    <a:pt x="149223" y="190397"/>
                  </a:cubicBezTo>
                  <a:lnTo>
                    <a:pt x="149223" y="182553"/>
                  </a:lnTo>
                  <a:lnTo>
                    <a:pt x="139094" y="182553"/>
                  </a:lnTo>
                  <a:cubicBezTo>
                    <a:pt x="112505" y="182553"/>
                    <a:pt x="112505" y="179011"/>
                    <a:pt x="112505" y="170405"/>
                  </a:cubicBezTo>
                  <a:lnTo>
                    <a:pt x="112505" y="37024"/>
                  </a:lnTo>
                  <a:cubicBezTo>
                    <a:pt x="112505" y="31966"/>
                    <a:pt x="112505" y="28416"/>
                    <a:pt x="117065" y="27408"/>
                  </a:cubicBezTo>
                  <a:cubicBezTo>
                    <a:pt x="119846" y="26899"/>
                    <a:pt x="126686" y="26899"/>
                    <a:pt x="131492" y="26899"/>
                  </a:cubicBezTo>
                  <a:cubicBezTo>
                    <a:pt x="169735" y="26899"/>
                    <a:pt x="173532" y="35253"/>
                    <a:pt x="177075" y="76001"/>
                  </a:cubicBezTo>
                  <a:lnTo>
                    <a:pt x="183407" y="76001"/>
                  </a:lnTo>
                  <a:lnTo>
                    <a:pt x="178593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BFA7EC5E-2F22-4038-A52B-7002AF8DA7AB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>
              <a:off x="7581905" y="-15000346"/>
              <a:ext cx="101685" cy="127038"/>
            </a:xfrm>
            <a:custGeom>
              <a:avLst/>
              <a:gdLst>
                <a:gd name="connsiteX0" fmla="*/ 54259 w 101685"/>
                <a:gd name="connsiteY0" fmla="*/ 46893 h 127037"/>
                <a:gd name="connsiteX1" fmla="*/ 54259 w 101685"/>
                <a:gd name="connsiteY1" fmla="*/ 19056 h 127037"/>
                <a:gd name="connsiteX2" fmla="*/ 19066 w 101685"/>
                <a:gd name="connsiteY2" fmla="*/ 21835 h 127037"/>
                <a:gd name="connsiteX3" fmla="*/ 19066 w 101685"/>
                <a:gd name="connsiteY3" fmla="*/ 29686 h 127037"/>
                <a:gd name="connsiteX4" fmla="*/ 38815 w 101685"/>
                <a:gd name="connsiteY4" fmla="*/ 43860 h 127037"/>
                <a:gd name="connsiteX5" fmla="*/ 38815 w 101685"/>
                <a:gd name="connsiteY5" fmla="*/ 111682 h 127037"/>
                <a:gd name="connsiteX6" fmla="*/ 19066 w 101685"/>
                <a:gd name="connsiteY6" fmla="*/ 123076 h 127037"/>
                <a:gd name="connsiteX7" fmla="*/ 19066 w 101685"/>
                <a:gd name="connsiteY7" fmla="*/ 130919 h 127037"/>
                <a:gd name="connsiteX8" fmla="*/ 47927 w 101685"/>
                <a:gd name="connsiteY8" fmla="*/ 130158 h 127037"/>
                <a:gd name="connsiteX9" fmla="*/ 80093 w 101685"/>
                <a:gd name="connsiteY9" fmla="*/ 130919 h 127037"/>
                <a:gd name="connsiteX10" fmla="*/ 80093 w 101685"/>
                <a:gd name="connsiteY10" fmla="*/ 123076 h 127037"/>
                <a:gd name="connsiteX11" fmla="*/ 74771 w 101685"/>
                <a:gd name="connsiteY11" fmla="*/ 123076 h 127037"/>
                <a:gd name="connsiteX12" fmla="*/ 55530 w 101685"/>
                <a:gd name="connsiteY12" fmla="*/ 111181 h 127037"/>
                <a:gd name="connsiteX13" fmla="*/ 55530 w 101685"/>
                <a:gd name="connsiteY13" fmla="*/ 72205 h 127037"/>
                <a:gd name="connsiteX14" fmla="*/ 85408 w 101685"/>
                <a:gd name="connsiteY14" fmla="*/ 24621 h 127037"/>
                <a:gd name="connsiteX15" fmla="*/ 88196 w 101685"/>
                <a:gd name="connsiteY15" fmla="*/ 24876 h 127037"/>
                <a:gd name="connsiteX16" fmla="*/ 82373 w 101685"/>
                <a:gd name="connsiteY16" fmla="*/ 34745 h 127037"/>
                <a:gd name="connsiteX17" fmla="*/ 93257 w 101685"/>
                <a:gd name="connsiteY17" fmla="*/ 45629 h 127037"/>
                <a:gd name="connsiteX18" fmla="*/ 104148 w 101685"/>
                <a:gd name="connsiteY18" fmla="*/ 34490 h 127037"/>
                <a:gd name="connsiteX19" fmla="*/ 85408 w 101685"/>
                <a:gd name="connsiteY19" fmla="*/ 19056 h 127037"/>
                <a:gd name="connsiteX20" fmla="*/ 54259 w 101685"/>
                <a:gd name="connsiteY20" fmla="*/ 46893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1685" h="127037">
                  <a:moveTo>
                    <a:pt x="54259" y="46893"/>
                  </a:moveTo>
                  <a:lnTo>
                    <a:pt x="54259" y="19056"/>
                  </a:lnTo>
                  <a:lnTo>
                    <a:pt x="19066" y="21835"/>
                  </a:lnTo>
                  <a:lnTo>
                    <a:pt x="19066" y="29686"/>
                  </a:lnTo>
                  <a:cubicBezTo>
                    <a:pt x="36790" y="29686"/>
                    <a:pt x="38815" y="31457"/>
                    <a:pt x="38815" y="43860"/>
                  </a:cubicBezTo>
                  <a:lnTo>
                    <a:pt x="38815" y="111682"/>
                  </a:lnTo>
                  <a:cubicBezTo>
                    <a:pt x="38815" y="123076"/>
                    <a:pt x="36027" y="123076"/>
                    <a:pt x="19066" y="123076"/>
                  </a:cubicBezTo>
                  <a:lnTo>
                    <a:pt x="19066" y="130919"/>
                  </a:lnTo>
                  <a:cubicBezTo>
                    <a:pt x="28941" y="130666"/>
                    <a:pt x="40841" y="130158"/>
                    <a:pt x="47927" y="130158"/>
                  </a:cubicBezTo>
                  <a:cubicBezTo>
                    <a:pt x="58056" y="130158"/>
                    <a:pt x="69964" y="130158"/>
                    <a:pt x="80093" y="130919"/>
                  </a:cubicBezTo>
                  <a:lnTo>
                    <a:pt x="80093" y="123076"/>
                  </a:lnTo>
                  <a:lnTo>
                    <a:pt x="74771" y="123076"/>
                  </a:lnTo>
                  <a:cubicBezTo>
                    <a:pt x="56030" y="123076"/>
                    <a:pt x="55530" y="120289"/>
                    <a:pt x="55530" y="111181"/>
                  </a:cubicBezTo>
                  <a:lnTo>
                    <a:pt x="55530" y="72205"/>
                  </a:lnTo>
                  <a:cubicBezTo>
                    <a:pt x="55530" y="47146"/>
                    <a:pt x="66159" y="24621"/>
                    <a:pt x="85408" y="24621"/>
                  </a:cubicBezTo>
                  <a:cubicBezTo>
                    <a:pt x="87180" y="24621"/>
                    <a:pt x="87688" y="24621"/>
                    <a:pt x="88196" y="24876"/>
                  </a:cubicBezTo>
                  <a:cubicBezTo>
                    <a:pt x="87434" y="25130"/>
                    <a:pt x="82373" y="28162"/>
                    <a:pt x="82373" y="34745"/>
                  </a:cubicBezTo>
                  <a:cubicBezTo>
                    <a:pt x="82373" y="41835"/>
                    <a:pt x="87688" y="45629"/>
                    <a:pt x="93257" y="45629"/>
                  </a:cubicBezTo>
                  <a:cubicBezTo>
                    <a:pt x="97817" y="45629"/>
                    <a:pt x="104148" y="42590"/>
                    <a:pt x="104148" y="34490"/>
                  </a:cubicBezTo>
                  <a:cubicBezTo>
                    <a:pt x="104148" y="26392"/>
                    <a:pt x="96299" y="19056"/>
                    <a:pt x="85408" y="19056"/>
                  </a:cubicBezTo>
                  <a:cubicBezTo>
                    <a:pt x="66921" y="19056"/>
                    <a:pt x="57810" y="36015"/>
                    <a:pt x="54259" y="4689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55FB56B1-22FD-4136-A3A7-BF9625510EFE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>
              <a:off x="7745935" y="-15078300"/>
              <a:ext cx="50843" cy="279483"/>
            </a:xfrm>
            <a:custGeom>
              <a:avLst/>
              <a:gdLst>
                <a:gd name="connsiteX0" fmla="*/ 53759 w 50842"/>
                <a:gd name="connsiteY0" fmla="*/ 272146 h 279482"/>
                <a:gd name="connsiteX1" fmla="*/ 53759 w 50842"/>
                <a:gd name="connsiteY1" fmla="*/ 262023 h 279482"/>
                <a:gd name="connsiteX2" fmla="*/ 29194 w 50842"/>
                <a:gd name="connsiteY2" fmla="*/ 262023 h 279482"/>
                <a:gd name="connsiteX3" fmla="*/ 29194 w 50842"/>
                <a:gd name="connsiteY3" fmla="*/ 29179 h 279482"/>
                <a:gd name="connsiteX4" fmla="*/ 53759 w 50842"/>
                <a:gd name="connsiteY4" fmla="*/ 29179 h 279482"/>
                <a:gd name="connsiteX5" fmla="*/ 53759 w 50842"/>
                <a:gd name="connsiteY5" fmla="*/ 19056 h 279482"/>
                <a:gd name="connsiteX6" fmla="*/ 19066 w 50842"/>
                <a:gd name="connsiteY6" fmla="*/ 19056 h 279482"/>
                <a:gd name="connsiteX7" fmla="*/ 19066 w 50842"/>
                <a:gd name="connsiteY7" fmla="*/ 272146 h 279482"/>
                <a:gd name="connsiteX8" fmla="*/ 53759 w 50842"/>
                <a:gd name="connsiteY8" fmla="*/ 272146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279482">
                  <a:moveTo>
                    <a:pt x="53759" y="272146"/>
                  </a:moveTo>
                  <a:lnTo>
                    <a:pt x="53759" y="262023"/>
                  </a:lnTo>
                  <a:lnTo>
                    <a:pt x="29194" y="262023"/>
                  </a:lnTo>
                  <a:lnTo>
                    <a:pt x="29194" y="29179"/>
                  </a:lnTo>
                  <a:lnTo>
                    <a:pt x="53759" y="29179"/>
                  </a:lnTo>
                  <a:lnTo>
                    <a:pt x="53759" y="19056"/>
                  </a:lnTo>
                  <a:lnTo>
                    <a:pt x="19066" y="19056"/>
                  </a:lnTo>
                  <a:lnTo>
                    <a:pt x="19066" y="272146"/>
                  </a:lnTo>
                  <a:lnTo>
                    <a:pt x="53759" y="27214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C44A745C-5E1E-49C3-BF53-C0E7EF04B953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>
              <a:off x="7795924" y="-15061341"/>
              <a:ext cx="203371" cy="203260"/>
            </a:xfrm>
            <a:custGeom>
              <a:avLst/>
              <a:gdLst>
                <a:gd name="connsiteX0" fmla="*/ 128211 w 203370"/>
                <a:gd name="connsiteY0" fmla="*/ 103083 h 203260"/>
                <a:gd name="connsiteX1" fmla="*/ 144671 w 203370"/>
                <a:gd name="connsiteY1" fmla="*/ 105608 h 203260"/>
                <a:gd name="connsiteX2" fmla="*/ 145426 w 203370"/>
                <a:gd name="connsiteY2" fmla="*/ 107379 h 203260"/>
                <a:gd name="connsiteX3" fmla="*/ 148723 w 203370"/>
                <a:gd name="connsiteY3" fmla="*/ 109911 h 203260"/>
                <a:gd name="connsiteX4" fmla="*/ 160623 w 203370"/>
                <a:gd name="connsiteY4" fmla="*/ 100297 h 203260"/>
                <a:gd name="connsiteX5" fmla="*/ 144163 w 203370"/>
                <a:gd name="connsiteY5" fmla="*/ 92451 h 203260"/>
                <a:gd name="connsiteX6" fmla="*/ 140111 w 203370"/>
                <a:gd name="connsiteY6" fmla="*/ 91944 h 203260"/>
                <a:gd name="connsiteX7" fmla="*/ 146189 w 203370"/>
                <a:gd name="connsiteY7" fmla="*/ 85361 h 203260"/>
                <a:gd name="connsiteX8" fmla="*/ 203927 w 203370"/>
                <a:gd name="connsiteY8" fmla="*/ 20827 h 203260"/>
                <a:gd name="connsiteX9" fmla="*/ 201901 w 203370"/>
                <a:gd name="connsiteY9" fmla="*/ 19056 h 203260"/>
                <a:gd name="connsiteX10" fmla="*/ 186204 w 203370"/>
                <a:gd name="connsiteY10" fmla="*/ 26138 h 203260"/>
                <a:gd name="connsiteX11" fmla="*/ 160623 w 203370"/>
                <a:gd name="connsiteY11" fmla="*/ 23359 h 203260"/>
                <a:gd name="connsiteX12" fmla="*/ 127703 w 203370"/>
                <a:gd name="connsiteY12" fmla="*/ 19056 h 203260"/>
                <a:gd name="connsiteX13" fmla="*/ 82882 w 203370"/>
                <a:gd name="connsiteY13" fmla="*/ 32974 h 203260"/>
                <a:gd name="connsiteX14" fmla="*/ 58064 w 203370"/>
                <a:gd name="connsiteY14" fmla="*/ 62336 h 203260"/>
                <a:gd name="connsiteX15" fmla="*/ 60344 w 203370"/>
                <a:gd name="connsiteY15" fmla="*/ 64361 h 203260"/>
                <a:gd name="connsiteX16" fmla="*/ 82628 w 203370"/>
                <a:gd name="connsiteY16" fmla="*/ 50179 h 203260"/>
                <a:gd name="connsiteX17" fmla="*/ 106436 w 203370"/>
                <a:gd name="connsiteY17" fmla="*/ 34745 h 203260"/>
                <a:gd name="connsiteX18" fmla="*/ 130999 w 203370"/>
                <a:gd name="connsiteY18" fmla="*/ 37531 h 203260"/>
                <a:gd name="connsiteX19" fmla="*/ 163158 w 203370"/>
                <a:gd name="connsiteY19" fmla="*/ 41835 h 203260"/>
                <a:gd name="connsiteX20" fmla="*/ 172015 w 203370"/>
                <a:gd name="connsiteY20" fmla="*/ 41073 h 203260"/>
                <a:gd name="connsiteX21" fmla="*/ 124922 w 203370"/>
                <a:gd name="connsiteY21" fmla="*/ 92197 h 203260"/>
                <a:gd name="connsiteX22" fmla="*/ 99596 w 203370"/>
                <a:gd name="connsiteY22" fmla="*/ 92197 h 203260"/>
                <a:gd name="connsiteX23" fmla="*/ 83899 w 203370"/>
                <a:gd name="connsiteY23" fmla="*/ 100804 h 203260"/>
                <a:gd name="connsiteX24" fmla="*/ 90476 w 203370"/>
                <a:gd name="connsiteY24" fmla="*/ 103083 h 203260"/>
                <a:gd name="connsiteX25" fmla="*/ 113522 w 203370"/>
                <a:gd name="connsiteY25" fmla="*/ 103083 h 203260"/>
                <a:gd name="connsiteX26" fmla="*/ 66930 w 203370"/>
                <a:gd name="connsiteY26" fmla="*/ 146610 h 203260"/>
                <a:gd name="connsiteX27" fmla="*/ 27169 w 203370"/>
                <a:gd name="connsiteY27" fmla="*/ 181283 h 203260"/>
                <a:gd name="connsiteX28" fmla="*/ 19066 w 203370"/>
                <a:gd name="connsiteY28" fmla="*/ 190144 h 203260"/>
                <a:gd name="connsiteX29" fmla="*/ 21092 w 203370"/>
                <a:gd name="connsiteY29" fmla="*/ 191913 h 203260"/>
                <a:gd name="connsiteX30" fmla="*/ 33000 w 203370"/>
                <a:gd name="connsiteY30" fmla="*/ 187357 h 203260"/>
                <a:gd name="connsiteX31" fmla="*/ 45909 w 203370"/>
                <a:gd name="connsiteY31" fmla="*/ 184823 h 203260"/>
                <a:gd name="connsiteX32" fmla="*/ 85416 w 203370"/>
                <a:gd name="connsiteY32" fmla="*/ 188119 h 203260"/>
                <a:gd name="connsiteX33" fmla="*/ 126948 w 203370"/>
                <a:gd name="connsiteY33" fmla="*/ 191913 h 203260"/>
                <a:gd name="connsiteX34" fmla="*/ 168472 w 203370"/>
                <a:gd name="connsiteY34" fmla="*/ 174201 h 203260"/>
                <a:gd name="connsiteX35" fmla="*/ 188475 w 203370"/>
                <a:gd name="connsiteY35" fmla="*/ 141044 h 203260"/>
                <a:gd name="connsiteX36" fmla="*/ 186204 w 203370"/>
                <a:gd name="connsiteY36" fmla="*/ 139273 h 203260"/>
                <a:gd name="connsiteX37" fmla="*/ 163912 w 203370"/>
                <a:gd name="connsiteY37" fmla="*/ 153954 h 203260"/>
                <a:gd name="connsiteX38" fmla="*/ 152012 w 203370"/>
                <a:gd name="connsiteY38" fmla="*/ 176225 h 203260"/>
                <a:gd name="connsiteX39" fmla="*/ 112259 w 203370"/>
                <a:gd name="connsiteY39" fmla="*/ 173183 h 203260"/>
                <a:gd name="connsiteX40" fmla="*/ 67184 w 203370"/>
                <a:gd name="connsiteY40" fmla="*/ 169134 h 203260"/>
                <a:gd name="connsiteX41" fmla="*/ 54775 w 203370"/>
                <a:gd name="connsiteY41" fmla="*/ 170152 h 203260"/>
                <a:gd name="connsiteX42" fmla="*/ 128211 w 203370"/>
                <a:gd name="connsiteY42" fmla="*/ 103083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370" h="203260">
                  <a:moveTo>
                    <a:pt x="128211" y="103083"/>
                  </a:moveTo>
                  <a:cubicBezTo>
                    <a:pt x="138340" y="103330"/>
                    <a:pt x="143154" y="104346"/>
                    <a:pt x="144671" y="105608"/>
                  </a:cubicBezTo>
                  <a:cubicBezTo>
                    <a:pt x="144926" y="105862"/>
                    <a:pt x="145180" y="106878"/>
                    <a:pt x="145426" y="107379"/>
                  </a:cubicBezTo>
                  <a:cubicBezTo>
                    <a:pt x="145426" y="109911"/>
                    <a:pt x="147452" y="109911"/>
                    <a:pt x="148723" y="109911"/>
                  </a:cubicBezTo>
                  <a:cubicBezTo>
                    <a:pt x="152774" y="109911"/>
                    <a:pt x="160623" y="105608"/>
                    <a:pt x="160623" y="100297"/>
                  </a:cubicBezTo>
                  <a:cubicBezTo>
                    <a:pt x="160623" y="93968"/>
                    <a:pt x="149986" y="92706"/>
                    <a:pt x="144163" y="92451"/>
                  </a:cubicBezTo>
                  <a:cubicBezTo>
                    <a:pt x="143654" y="92451"/>
                    <a:pt x="140111" y="92197"/>
                    <a:pt x="140111" y="91944"/>
                  </a:cubicBezTo>
                  <a:cubicBezTo>
                    <a:pt x="140111" y="91436"/>
                    <a:pt x="144163" y="87641"/>
                    <a:pt x="146189" y="85361"/>
                  </a:cubicBezTo>
                  <a:cubicBezTo>
                    <a:pt x="170244" y="61320"/>
                    <a:pt x="203927" y="23359"/>
                    <a:pt x="203927" y="20827"/>
                  </a:cubicBezTo>
                  <a:cubicBezTo>
                    <a:pt x="203927" y="20064"/>
                    <a:pt x="203673" y="19056"/>
                    <a:pt x="201901" y="19056"/>
                  </a:cubicBezTo>
                  <a:cubicBezTo>
                    <a:pt x="200129" y="19056"/>
                    <a:pt x="193544" y="20572"/>
                    <a:pt x="186204" y="26138"/>
                  </a:cubicBezTo>
                  <a:cubicBezTo>
                    <a:pt x="181644" y="26138"/>
                    <a:pt x="175312" y="26138"/>
                    <a:pt x="160623" y="23359"/>
                  </a:cubicBezTo>
                  <a:cubicBezTo>
                    <a:pt x="146697" y="20827"/>
                    <a:pt x="137577" y="19056"/>
                    <a:pt x="127703" y="19056"/>
                  </a:cubicBezTo>
                  <a:cubicBezTo>
                    <a:pt x="111497" y="19056"/>
                    <a:pt x="96307" y="24876"/>
                    <a:pt x="82882" y="32974"/>
                  </a:cubicBezTo>
                  <a:cubicBezTo>
                    <a:pt x="60090" y="47400"/>
                    <a:pt x="58064" y="62081"/>
                    <a:pt x="58064" y="62336"/>
                  </a:cubicBezTo>
                  <a:cubicBezTo>
                    <a:pt x="58064" y="63091"/>
                    <a:pt x="58318" y="64361"/>
                    <a:pt x="60344" y="64361"/>
                  </a:cubicBezTo>
                  <a:cubicBezTo>
                    <a:pt x="65158" y="64361"/>
                    <a:pt x="80347" y="57017"/>
                    <a:pt x="82628" y="50179"/>
                  </a:cubicBezTo>
                  <a:cubicBezTo>
                    <a:pt x="85924" y="40310"/>
                    <a:pt x="89213" y="34745"/>
                    <a:pt x="106436" y="34745"/>
                  </a:cubicBezTo>
                  <a:cubicBezTo>
                    <a:pt x="108708" y="34745"/>
                    <a:pt x="115802" y="34745"/>
                    <a:pt x="130999" y="37531"/>
                  </a:cubicBezTo>
                  <a:cubicBezTo>
                    <a:pt x="143654" y="39811"/>
                    <a:pt x="154037" y="41835"/>
                    <a:pt x="163158" y="41835"/>
                  </a:cubicBezTo>
                  <a:cubicBezTo>
                    <a:pt x="166192" y="41835"/>
                    <a:pt x="169235" y="41835"/>
                    <a:pt x="172015" y="41073"/>
                  </a:cubicBezTo>
                  <a:cubicBezTo>
                    <a:pt x="158598" y="56762"/>
                    <a:pt x="146951" y="69672"/>
                    <a:pt x="124922" y="92197"/>
                  </a:cubicBezTo>
                  <a:lnTo>
                    <a:pt x="99596" y="92197"/>
                  </a:lnTo>
                  <a:cubicBezTo>
                    <a:pt x="86178" y="92197"/>
                    <a:pt x="83899" y="99788"/>
                    <a:pt x="83899" y="100804"/>
                  </a:cubicBezTo>
                  <a:cubicBezTo>
                    <a:pt x="83899" y="103083"/>
                    <a:pt x="86178" y="103083"/>
                    <a:pt x="90476" y="103083"/>
                  </a:cubicBezTo>
                  <a:lnTo>
                    <a:pt x="113522" y="103083"/>
                  </a:lnTo>
                  <a:cubicBezTo>
                    <a:pt x="111751" y="105109"/>
                    <a:pt x="99851" y="117001"/>
                    <a:pt x="66930" y="146610"/>
                  </a:cubicBezTo>
                  <a:cubicBezTo>
                    <a:pt x="66421" y="147117"/>
                    <a:pt x="48189" y="163569"/>
                    <a:pt x="27169" y="181283"/>
                  </a:cubicBezTo>
                  <a:cubicBezTo>
                    <a:pt x="23880" y="184070"/>
                    <a:pt x="19066" y="188373"/>
                    <a:pt x="19066" y="190144"/>
                  </a:cubicBezTo>
                  <a:cubicBezTo>
                    <a:pt x="19066" y="190898"/>
                    <a:pt x="19320" y="191913"/>
                    <a:pt x="21092" y="191913"/>
                  </a:cubicBezTo>
                  <a:cubicBezTo>
                    <a:pt x="24389" y="191913"/>
                    <a:pt x="29703" y="189381"/>
                    <a:pt x="33000" y="187357"/>
                  </a:cubicBezTo>
                  <a:cubicBezTo>
                    <a:pt x="37552" y="184823"/>
                    <a:pt x="41858" y="184823"/>
                    <a:pt x="45909" y="184823"/>
                  </a:cubicBezTo>
                  <a:cubicBezTo>
                    <a:pt x="57309" y="184823"/>
                    <a:pt x="73770" y="186849"/>
                    <a:pt x="85416" y="188119"/>
                  </a:cubicBezTo>
                  <a:cubicBezTo>
                    <a:pt x="97571" y="189890"/>
                    <a:pt x="114539" y="191913"/>
                    <a:pt x="126948" y="191913"/>
                  </a:cubicBezTo>
                  <a:cubicBezTo>
                    <a:pt x="145426" y="191913"/>
                    <a:pt x="160369" y="181537"/>
                    <a:pt x="168472" y="174201"/>
                  </a:cubicBezTo>
                  <a:cubicBezTo>
                    <a:pt x="183923" y="160528"/>
                    <a:pt x="188475" y="142561"/>
                    <a:pt x="188475" y="141044"/>
                  </a:cubicBezTo>
                  <a:cubicBezTo>
                    <a:pt x="188475" y="139527"/>
                    <a:pt x="187467" y="139273"/>
                    <a:pt x="186204" y="139273"/>
                  </a:cubicBezTo>
                  <a:cubicBezTo>
                    <a:pt x="181389" y="139273"/>
                    <a:pt x="166192" y="146610"/>
                    <a:pt x="163912" y="153954"/>
                  </a:cubicBezTo>
                  <a:cubicBezTo>
                    <a:pt x="162395" y="158757"/>
                    <a:pt x="159861" y="167364"/>
                    <a:pt x="152012" y="176225"/>
                  </a:cubicBezTo>
                  <a:cubicBezTo>
                    <a:pt x="144417" y="176225"/>
                    <a:pt x="135551" y="176225"/>
                    <a:pt x="112259" y="173183"/>
                  </a:cubicBezTo>
                  <a:cubicBezTo>
                    <a:pt x="99596" y="171667"/>
                    <a:pt x="80602" y="169134"/>
                    <a:pt x="67184" y="169134"/>
                  </a:cubicBezTo>
                  <a:cubicBezTo>
                    <a:pt x="65667" y="169134"/>
                    <a:pt x="59589" y="169134"/>
                    <a:pt x="54775" y="170152"/>
                  </a:cubicBezTo>
                  <a:lnTo>
                    <a:pt x="128211" y="10308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6869F628-FAC1-4F11-9223-EE3AEEFDBF55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>
              <a:off x="7995645" y="-15061341"/>
              <a:ext cx="203371" cy="203260"/>
            </a:xfrm>
            <a:custGeom>
              <a:avLst/>
              <a:gdLst>
                <a:gd name="connsiteX0" fmla="*/ 65411 w 203370"/>
                <a:gd name="connsiteY0" fmla="*/ 191913 h 203260"/>
                <a:gd name="connsiteX1" fmla="*/ 207725 w 203370"/>
                <a:gd name="connsiteY1" fmla="*/ 77770 h 203260"/>
                <a:gd name="connsiteX2" fmla="*/ 184678 w 203370"/>
                <a:gd name="connsiteY2" fmla="*/ 33228 h 203260"/>
                <a:gd name="connsiteX3" fmla="*/ 115547 w 203370"/>
                <a:gd name="connsiteY3" fmla="*/ 19056 h 203260"/>
                <a:gd name="connsiteX4" fmla="*/ 57563 w 203370"/>
                <a:gd name="connsiteY4" fmla="*/ 28163 h 203260"/>
                <a:gd name="connsiteX5" fmla="*/ 19066 w 203370"/>
                <a:gd name="connsiteY5" fmla="*/ 66130 h 203260"/>
                <a:gd name="connsiteX6" fmla="*/ 21600 w 203370"/>
                <a:gd name="connsiteY6" fmla="*/ 68156 h 203260"/>
                <a:gd name="connsiteX7" fmla="*/ 33501 w 203370"/>
                <a:gd name="connsiteY7" fmla="*/ 63344 h 203260"/>
                <a:gd name="connsiteX8" fmla="*/ 41103 w 203370"/>
                <a:gd name="connsiteY8" fmla="*/ 53475 h 203260"/>
                <a:gd name="connsiteX9" fmla="*/ 83643 w 203370"/>
                <a:gd name="connsiteY9" fmla="*/ 32974 h 203260"/>
                <a:gd name="connsiteX10" fmla="*/ 48952 w 203370"/>
                <a:gd name="connsiteY10" fmla="*/ 178504 h 203260"/>
                <a:gd name="connsiteX11" fmla="*/ 33501 w 203370"/>
                <a:gd name="connsiteY11" fmla="*/ 190144 h 203260"/>
                <a:gd name="connsiteX12" fmla="*/ 39324 w 203370"/>
                <a:gd name="connsiteY12" fmla="*/ 191913 h 203260"/>
                <a:gd name="connsiteX13" fmla="*/ 65411 w 203370"/>
                <a:gd name="connsiteY13" fmla="*/ 191913 h 203260"/>
                <a:gd name="connsiteX14" fmla="*/ 66674 w 203370"/>
                <a:gd name="connsiteY14" fmla="*/ 177995 h 203260"/>
                <a:gd name="connsiteX15" fmla="*/ 104410 w 203370"/>
                <a:gd name="connsiteY15" fmla="*/ 32974 h 203260"/>
                <a:gd name="connsiteX16" fmla="*/ 186195 w 203370"/>
                <a:gd name="connsiteY16" fmla="*/ 88657 h 203260"/>
                <a:gd name="connsiteX17" fmla="*/ 80346 w 203370"/>
                <a:gd name="connsiteY17" fmla="*/ 177995 h 203260"/>
                <a:gd name="connsiteX18" fmla="*/ 66674 w 203370"/>
                <a:gd name="connsiteY18" fmla="*/ 177995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3370" h="203260">
                  <a:moveTo>
                    <a:pt x="65411" y="191913"/>
                  </a:moveTo>
                  <a:cubicBezTo>
                    <a:pt x="124414" y="191913"/>
                    <a:pt x="207725" y="146864"/>
                    <a:pt x="207725" y="77770"/>
                  </a:cubicBezTo>
                  <a:cubicBezTo>
                    <a:pt x="207725" y="55246"/>
                    <a:pt x="197086" y="41073"/>
                    <a:pt x="184678" y="33228"/>
                  </a:cubicBezTo>
                  <a:cubicBezTo>
                    <a:pt x="162902" y="19056"/>
                    <a:pt x="139603" y="19056"/>
                    <a:pt x="115547" y="19056"/>
                  </a:cubicBezTo>
                  <a:cubicBezTo>
                    <a:pt x="93774" y="19056"/>
                    <a:pt x="78831" y="19056"/>
                    <a:pt x="57563" y="28163"/>
                  </a:cubicBezTo>
                  <a:cubicBezTo>
                    <a:pt x="23880" y="43097"/>
                    <a:pt x="19066" y="64107"/>
                    <a:pt x="19066" y="66130"/>
                  </a:cubicBezTo>
                  <a:cubicBezTo>
                    <a:pt x="19066" y="67647"/>
                    <a:pt x="20083" y="68156"/>
                    <a:pt x="21600" y="68156"/>
                  </a:cubicBezTo>
                  <a:cubicBezTo>
                    <a:pt x="25651" y="68156"/>
                    <a:pt x="31475" y="64606"/>
                    <a:pt x="33501" y="63344"/>
                  </a:cubicBezTo>
                  <a:cubicBezTo>
                    <a:pt x="38823" y="59803"/>
                    <a:pt x="39578" y="58287"/>
                    <a:pt x="41103" y="53475"/>
                  </a:cubicBezTo>
                  <a:cubicBezTo>
                    <a:pt x="44646" y="43351"/>
                    <a:pt x="51732" y="34490"/>
                    <a:pt x="83643" y="32974"/>
                  </a:cubicBezTo>
                  <a:cubicBezTo>
                    <a:pt x="79594" y="85870"/>
                    <a:pt x="66674" y="134207"/>
                    <a:pt x="48952" y="178504"/>
                  </a:cubicBezTo>
                  <a:cubicBezTo>
                    <a:pt x="39578" y="181790"/>
                    <a:pt x="33501" y="187610"/>
                    <a:pt x="33501" y="190144"/>
                  </a:cubicBezTo>
                  <a:cubicBezTo>
                    <a:pt x="33501" y="191661"/>
                    <a:pt x="33755" y="191913"/>
                    <a:pt x="39324" y="191913"/>
                  </a:cubicBezTo>
                  <a:lnTo>
                    <a:pt x="65411" y="191913"/>
                  </a:lnTo>
                  <a:close/>
                  <a:moveTo>
                    <a:pt x="66674" y="177995"/>
                  </a:moveTo>
                  <a:cubicBezTo>
                    <a:pt x="95545" y="107379"/>
                    <a:pt x="100858" y="63344"/>
                    <a:pt x="104410" y="32974"/>
                  </a:cubicBezTo>
                  <a:cubicBezTo>
                    <a:pt x="121371" y="32974"/>
                    <a:pt x="186195" y="32974"/>
                    <a:pt x="186195" y="88657"/>
                  </a:cubicBezTo>
                  <a:cubicBezTo>
                    <a:pt x="186195" y="138256"/>
                    <a:pt x="141629" y="177995"/>
                    <a:pt x="80346" y="177995"/>
                  </a:cubicBezTo>
                  <a:lnTo>
                    <a:pt x="66674" y="17799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E932D0D7-CD80-4364-8699-247913F77B80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>
              <a:off x="8204926" y="-14968193"/>
              <a:ext cx="203371" cy="152445"/>
            </a:xfrm>
            <a:custGeom>
              <a:avLst/>
              <a:gdLst>
                <a:gd name="connsiteX0" fmla="*/ 59136 w 203370"/>
                <a:gd name="connsiteY0" fmla="*/ 24010 h 152445"/>
                <a:gd name="connsiteX1" fmla="*/ 53822 w 203370"/>
                <a:gd name="connsiteY1" fmla="*/ 19056 h 152445"/>
                <a:gd name="connsiteX2" fmla="*/ 19066 w 203370"/>
                <a:gd name="connsiteY2" fmla="*/ 30395 h 152445"/>
                <a:gd name="connsiteX3" fmla="*/ 19066 w 203370"/>
                <a:gd name="connsiteY3" fmla="*/ 36778 h 152445"/>
                <a:gd name="connsiteX4" fmla="*/ 44773 w 203370"/>
                <a:gd name="connsiteY4" fmla="*/ 31815 h 152445"/>
                <a:gd name="connsiteX5" fmla="*/ 44773 w 203370"/>
                <a:gd name="connsiteY5" fmla="*/ 122195 h 152445"/>
                <a:gd name="connsiteX6" fmla="*/ 27042 w 203370"/>
                <a:gd name="connsiteY6" fmla="*/ 130341 h 152445"/>
                <a:gd name="connsiteX7" fmla="*/ 20305 w 203370"/>
                <a:gd name="connsiteY7" fmla="*/ 130341 h 152445"/>
                <a:gd name="connsiteX8" fmla="*/ 20305 w 203370"/>
                <a:gd name="connsiteY8" fmla="*/ 136725 h 152445"/>
                <a:gd name="connsiteX9" fmla="*/ 51868 w 203370"/>
                <a:gd name="connsiteY9" fmla="*/ 136018 h 152445"/>
                <a:gd name="connsiteX10" fmla="*/ 83604 w 203370"/>
                <a:gd name="connsiteY10" fmla="*/ 136725 h 152445"/>
                <a:gd name="connsiteX11" fmla="*/ 83604 w 203370"/>
                <a:gd name="connsiteY11" fmla="*/ 130341 h 152445"/>
                <a:gd name="connsiteX12" fmla="*/ 76868 w 203370"/>
                <a:gd name="connsiteY12" fmla="*/ 130341 h 152445"/>
                <a:gd name="connsiteX13" fmla="*/ 59136 w 203370"/>
                <a:gd name="connsiteY13" fmla="*/ 122195 h 152445"/>
                <a:gd name="connsiteX14" fmla="*/ 59136 w 203370"/>
                <a:gd name="connsiteY14" fmla="*/ 24010 h 152445"/>
                <a:gd name="connsiteX15" fmla="*/ 190247 w 203370"/>
                <a:gd name="connsiteY15" fmla="*/ 104473 h 152445"/>
                <a:gd name="connsiteX16" fmla="*/ 184217 w 203370"/>
                <a:gd name="connsiteY16" fmla="*/ 104473 h 152445"/>
                <a:gd name="connsiteX17" fmla="*/ 179601 w 203370"/>
                <a:gd name="connsiteY17" fmla="*/ 120599 h 152445"/>
                <a:gd name="connsiteX18" fmla="*/ 162053 w 203370"/>
                <a:gd name="connsiteY18" fmla="*/ 121663 h 152445"/>
                <a:gd name="connsiteX19" fmla="*/ 129426 w 203370"/>
                <a:gd name="connsiteY19" fmla="*/ 121663 h 152445"/>
                <a:gd name="connsiteX20" fmla="*/ 164889 w 203370"/>
                <a:gd name="connsiteY20" fmla="*/ 91888 h 152445"/>
                <a:gd name="connsiteX21" fmla="*/ 190247 w 203370"/>
                <a:gd name="connsiteY21" fmla="*/ 53610 h 152445"/>
                <a:gd name="connsiteX22" fmla="*/ 148755 w 203370"/>
                <a:gd name="connsiteY22" fmla="*/ 19056 h 152445"/>
                <a:gd name="connsiteX23" fmla="*/ 111870 w 203370"/>
                <a:gd name="connsiteY23" fmla="*/ 50776 h 152445"/>
                <a:gd name="connsiteX24" fmla="*/ 121268 w 203370"/>
                <a:gd name="connsiteY24" fmla="*/ 60701 h 152445"/>
                <a:gd name="connsiteX25" fmla="*/ 130665 w 203370"/>
                <a:gd name="connsiteY25" fmla="*/ 51308 h 152445"/>
                <a:gd name="connsiteX26" fmla="*/ 120203 w 203370"/>
                <a:gd name="connsiteY26" fmla="*/ 41915 h 152445"/>
                <a:gd name="connsiteX27" fmla="*/ 146093 w 203370"/>
                <a:gd name="connsiteY27" fmla="*/ 25432 h 152445"/>
                <a:gd name="connsiteX28" fmla="*/ 173048 w 203370"/>
                <a:gd name="connsiteY28" fmla="*/ 53610 h 152445"/>
                <a:gd name="connsiteX29" fmla="*/ 156373 w 203370"/>
                <a:gd name="connsiteY29" fmla="*/ 87633 h 152445"/>
                <a:gd name="connsiteX30" fmla="*/ 113641 w 203370"/>
                <a:gd name="connsiteY30" fmla="*/ 129817 h 152445"/>
                <a:gd name="connsiteX31" fmla="*/ 111870 w 203370"/>
                <a:gd name="connsiteY31" fmla="*/ 136725 h 152445"/>
                <a:gd name="connsiteX32" fmla="*/ 184924 w 203370"/>
                <a:gd name="connsiteY32" fmla="*/ 136725 h 152445"/>
                <a:gd name="connsiteX33" fmla="*/ 190247 w 203370"/>
                <a:gd name="connsiteY33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3370" h="152445">
                  <a:moveTo>
                    <a:pt x="59136" y="24010"/>
                  </a:moveTo>
                  <a:cubicBezTo>
                    <a:pt x="59136" y="19231"/>
                    <a:pt x="58786" y="19056"/>
                    <a:pt x="53822" y="19056"/>
                  </a:cubicBezTo>
                  <a:cubicBezTo>
                    <a:pt x="42470" y="30220"/>
                    <a:pt x="26335" y="30395"/>
                    <a:pt x="19066" y="30395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3" y="31815"/>
                  </a:cubicBezTo>
                  <a:lnTo>
                    <a:pt x="44773" y="122195"/>
                  </a:lnTo>
                  <a:cubicBezTo>
                    <a:pt x="44773" y="128038"/>
                    <a:pt x="44773" y="130341"/>
                    <a:pt x="27042" y="130341"/>
                  </a:cubicBezTo>
                  <a:lnTo>
                    <a:pt x="20305" y="130341"/>
                  </a:lnTo>
                  <a:lnTo>
                    <a:pt x="20305" y="136725"/>
                  </a:lnTo>
                  <a:cubicBezTo>
                    <a:pt x="23499" y="136550"/>
                    <a:pt x="45305" y="136018"/>
                    <a:pt x="51868" y="136018"/>
                  </a:cubicBezTo>
                  <a:cubicBezTo>
                    <a:pt x="57365" y="136018"/>
                    <a:pt x="79704" y="136550"/>
                    <a:pt x="83604" y="136725"/>
                  </a:cubicBezTo>
                  <a:lnTo>
                    <a:pt x="83604" y="130341"/>
                  </a:lnTo>
                  <a:lnTo>
                    <a:pt x="76868" y="130341"/>
                  </a:lnTo>
                  <a:cubicBezTo>
                    <a:pt x="59136" y="130341"/>
                    <a:pt x="59136" y="128038"/>
                    <a:pt x="59136" y="122195"/>
                  </a:cubicBezTo>
                  <a:lnTo>
                    <a:pt x="59136" y="24010"/>
                  </a:lnTo>
                  <a:close/>
                  <a:moveTo>
                    <a:pt x="190247" y="104473"/>
                  </a:moveTo>
                  <a:lnTo>
                    <a:pt x="184217" y="104473"/>
                  </a:lnTo>
                  <a:cubicBezTo>
                    <a:pt x="183685" y="108371"/>
                    <a:pt x="181913" y="118828"/>
                    <a:pt x="179601" y="120599"/>
                  </a:cubicBezTo>
                  <a:cubicBezTo>
                    <a:pt x="178188" y="121663"/>
                    <a:pt x="164532" y="121663"/>
                    <a:pt x="162053" y="121663"/>
                  </a:cubicBezTo>
                  <a:lnTo>
                    <a:pt x="129426" y="121663"/>
                  </a:lnTo>
                  <a:cubicBezTo>
                    <a:pt x="148039" y="105180"/>
                    <a:pt x="154252" y="100217"/>
                    <a:pt x="164889" y="91888"/>
                  </a:cubicBezTo>
                  <a:cubicBezTo>
                    <a:pt x="178013" y="81432"/>
                    <a:pt x="190247" y="70443"/>
                    <a:pt x="190247" y="53610"/>
                  </a:cubicBezTo>
                  <a:cubicBezTo>
                    <a:pt x="190247" y="32164"/>
                    <a:pt x="171451" y="19056"/>
                    <a:pt x="148755" y="19056"/>
                  </a:cubicBezTo>
                  <a:cubicBezTo>
                    <a:pt x="126765" y="19056"/>
                    <a:pt x="111870" y="34467"/>
                    <a:pt x="111870" y="50776"/>
                  </a:cubicBezTo>
                  <a:cubicBezTo>
                    <a:pt x="111870" y="59811"/>
                    <a:pt x="119496" y="60701"/>
                    <a:pt x="121268" y="60701"/>
                  </a:cubicBezTo>
                  <a:cubicBezTo>
                    <a:pt x="125526" y="60701"/>
                    <a:pt x="130665" y="57683"/>
                    <a:pt x="130665" y="51308"/>
                  </a:cubicBezTo>
                  <a:cubicBezTo>
                    <a:pt x="130665" y="48115"/>
                    <a:pt x="129426" y="41915"/>
                    <a:pt x="120203" y="41915"/>
                  </a:cubicBezTo>
                  <a:cubicBezTo>
                    <a:pt x="125701" y="29331"/>
                    <a:pt x="137760" y="25432"/>
                    <a:pt x="146093" y="25432"/>
                  </a:cubicBezTo>
                  <a:cubicBezTo>
                    <a:pt x="163824" y="25432"/>
                    <a:pt x="173048" y="39254"/>
                    <a:pt x="173048" y="53610"/>
                  </a:cubicBezTo>
                  <a:cubicBezTo>
                    <a:pt x="173048" y="69030"/>
                    <a:pt x="162053" y="81256"/>
                    <a:pt x="156373" y="87633"/>
                  </a:cubicBezTo>
                  <a:lnTo>
                    <a:pt x="113641" y="129817"/>
                  </a:lnTo>
                  <a:cubicBezTo>
                    <a:pt x="111870" y="131405"/>
                    <a:pt x="111870" y="131763"/>
                    <a:pt x="111870" y="136725"/>
                  </a:cubicBezTo>
                  <a:lnTo>
                    <a:pt x="184924" y="136725"/>
                  </a:lnTo>
                  <a:lnTo>
                    <a:pt x="190247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E129F21B-1D15-4189-ADA4-F91E7B63F1BB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>
              <a:off x="8414615" y="-15061341"/>
              <a:ext cx="203371" cy="203260"/>
            </a:xfrm>
            <a:custGeom>
              <a:avLst/>
              <a:gdLst>
                <a:gd name="connsiteX0" fmla="*/ 112760 w 203370"/>
                <a:gd name="connsiteY0" fmla="*/ 39048 h 203260"/>
                <a:gd name="connsiteX1" fmla="*/ 136815 w 203370"/>
                <a:gd name="connsiteY1" fmla="*/ 26901 h 203260"/>
                <a:gd name="connsiteX2" fmla="*/ 145172 w 203370"/>
                <a:gd name="connsiteY2" fmla="*/ 26901 h 203260"/>
                <a:gd name="connsiteX3" fmla="*/ 145172 w 203370"/>
                <a:gd name="connsiteY3" fmla="*/ 19056 h 203260"/>
                <a:gd name="connsiteX4" fmla="*/ 102377 w 203370"/>
                <a:gd name="connsiteY4" fmla="*/ 19809 h 203260"/>
                <a:gd name="connsiteX5" fmla="*/ 59327 w 203370"/>
                <a:gd name="connsiteY5" fmla="*/ 19056 h 203260"/>
                <a:gd name="connsiteX6" fmla="*/ 59327 w 203370"/>
                <a:gd name="connsiteY6" fmla="*/ 26901 h 203260"/>
                <a:gd name="connsiteX7" fmla="*/ 67684 w 203370"/>
                <a:gd name="connsiteY7" fmla="*/ 26901 h 203260"/>
                <a:gd name="connsiteX8" fmla="*/ 91739 w 203370"/>
                <a:gd name="connsiteY8" fmla="*/ 39048 h 203260"/>
                <a:gd name="connsiteX9" fmla="*/ 91739 w 203370"/>
                <a:gd name="connsiteY9" fmla="*/ 151422 h 203260"/>
                <a:gd name="connsiteX10" fmla="*/ 57301 w 203370"/>
                <a:gd name="connsiteY10" fmla="*/ 87132 h 203260"/>
                <a:gd name="connsiteX11" fmla="*/ 34764 w 203370"/>
                <a:gd name="connsiteY11" fmla="*/ 51704 h 203260"/>
                <a:gd name="connsiteX12" fmla="*/ 25397 w 203370"/>
                <a:gd name="connsiteY12" fmla="*/ 51704 h 203260"/>
                <a:gd name="connsiteX13" fmla="*/ 19066 w 203370"/>
                <a:gd name="connsiteY13" fmla="*/ 54483 h 203260"/>
                <a:gd name="connsiteX14" fmla="*/ 21346 w 203370"/>
                <a:gd name="connsiteY14" fmla="*/ 57269 h 203260"/>
                <a:gd name="connsiteX15" fmla="*/ 36281 w 203370"/>
                <a:gd name="connsiteY15" fmla="*/ 91690 h 203260"/>
                <a:gd name="connsiteX16" fmla="*/ 49198 w 203370"/>
                <a:gd name="connsiteY16" fmla="*/ 134461 h 203260"/>
                <a:gd name="connsiteX17" fmla="*/ 91739 w 203370"/>
                <a:gd name="connsiteY17" fmla="*/ 157749 h 203260"/>
                <a:gd name="connsiteX18" fmla="*/ 91739 w 203370"/>
                <a:gd name="connsiteY18" fmla="*/ 171921 h 203260"/>
                <a:gd name="connsiteX19" fmla="*/ 67684 w 203370"/>
                <a:gd name="connsiteY19" fmla="*/ 184070 h 203260"/>
                <a:gd name="connsiteX20" fmla="*/ 59327 w 203370"/>
                <a:gd name="connsiteY20" fmla="*/ 184070 h 203260"/>
                <a:gd name="connsiteX21" fmla="*/ 59327 w 203370"/>
                <a:gd name="connsiteY21" fmla="*/ 191913 h 203260"/>
                <a:gd name="connsiteX22" fmla="*/ 102122 w 203370"/>
                <a:gd name="connsiteY22" fmla="*/ 191152 h 203260"/>
                <a:gd name="connsiteX23" fmla="*/ 145172 w 203370"/>
                <a:gd name="connsiteY23" fmla="*/ 191913 h 203260"/>
                <a:gd name="connsiteX24" fmla="*/ 145172 w 203370"/>
                <a:gd name="connsiteY24" fmla="*/ 184070 h 203260"/>
                <a:gd name="connsiteX25" fmla="*/ 136815 w 203370"/>
                <a:gd name="connsiteY25" fmla="*/ 184070 h 203260"/>
                <a:gd name="connsiteX26" fmla="*/ 112760 w 203370"/>
                <a:gd name="connsiteY26" fmla="*/ 171921 h 203260"/>
                <a:gd name="connsiteX27" fmla="*/ 112760 w 203370"/>
                <a:gd name="connsiteY27" fmla="*/ 157749 h 203260"/>
                <a:gd name="connsiteX28" fmla="*/ 156317 w 203370"/>
                <a:gd name="connsiteY28" fmla="*/ 134715 h 203260"/>
                <a:gd name="connsiteX29" fmla="*/ 169735 w 203370"/>
                <a:gd name="connsiteY29" fmla="*/ 85616 h 203260"/>
                <a:gd name="connsiteX30" fmla="*/ 183661 w 203370"/>
                <a:gd name="connsiteY30" fmla="*/ 57269 h 203260"/>
                <a:gd name="connsiteX31" fmla="*/ 186958 w 203370"/>
                <a:gd name="connsiteY31" fmla="*/ 54483 h 203260"/>
                <a:gd name="connsiteX32" fmla="*/ 180881 w 203370"/>
                <a:gd name="connsiteY32" fmla="*/ 51704 h 203260"/>
                <a:gd name="connsiteX33" fmla="*/ 171252 w 203370"/>
                <a:gd name="connsiteY33" fmla="*/ 51704 h 203260"/>
                <a:gd name="connsiteX34" fmla="*/ 148715 w 203370"/>
                <a:gd name="connsiteY34" fmla="*/ 90173 h 203260"/>
                <a:gd name="connsiteX35" fmla="*/ 112760 w 203370"/>
                <a:gd name="connsiteY35" fmla="*/ 151422 h 203260"/>
                <a:gd name="connsiteX36" fmla="*/ 112760 w 203370"/>
                <a:gd name="connsiteY36" fmla="*/ 39048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3370" h="203260">
                  <a:moveTo>
                    <a:pt x="112760" y="39048"/>
                  </a:moveTo>
                  <a:cubicBezTo>
                    <a:pt x="112760" y="30441"/>
                    <a:pt x="112760" y="26901"/>
                    <a:pt x="136815" y="26901"/>
                  </a:cubicBezTo>
                  <a:lnTo>
                    <a:pt x="145172" y="26901"/>
                  </a:lnTo>
                  <a:lnTo>
                    <a:pt x="145172" y="19056"/>
                  </a:lnTo>
                  <a:cubicBezTo>
                    <a:pt x="136060" y="19809"/>
                    <a:pt x="112760" y="19809"/>
                    <a:pt x="102377" y="19809"/>
                  </a:cubicBezTo>
                  <a:cubicBezTo>
                    <a:pt x="91993" y="19809"/>
                    <a:pt x="68447" y="19809"/>
                    <a:pt x="59327" y="19056"/>
                  </a:cubicBezTo>
                  <a:lnTo>
                    <a:pt x="59327" y="26901"/>
                  </a:lnTo>
                  <a:lnTo>
                    <a:pt x="67684" y="26901"/>
                  </a:lnTo>
                  <a:cubicBezTo>
                    <a:pt x="91739" y="26901"/>
                    <a:pt x="91739" y="30187"/>
                    <a:pt x="91739" y="39048"/>
                  </a:cubicBezTo>
                  <a:lnTo>
                    <a:pt x="91739" y="151422"/>
                  </a:lnTo>
                  <a:cubicBezTo>
                    <a:pt x="58572" y="142561"/>
                    <a:pt x="57301" y="103584"/>
                    <a:pt x="57301" y="87132"/>
                  </a:cubicBezTo>
                  <a:cubicBezTo>
                    <a:pt x="57047" y="56508"/>
                    <a:pt x="45909" y="51704"/>
                    <a:pt x="34764" y="51704"/>
                  </a:cubicBezTo>
                  <a:lnTo>
                    <a:pt x="25397" y="51704"/>
                  </a:lnTo>
                  <a:cubicBezTo>
                    <a:pt x="21600" y="51704"/>
                    <a:pt x="19066" y="51704"/>
                    <a:pt x="19066" y="54483"/>
                  </a:cubicBezTo>
                  <a:cubicBezTo>
                    <a:pt x="19066" y="55754"/>
                    <a:pt x="19829" y="57017"/>
                    <a:pt x="21346" y="57269"/>
                  </a:cubicBezTo>
                  <a:cubicBezTo>
                    <a:pt x="29703" y="58287"/>
                    <a:pt x="36035" y="61827"/>
                    <a:pt x="36281" y="91690"/>
                  </a:cubicBezTo>
                  <a:cubicBezTo>
                    <a:pt x="36281" y="97510"/>
                    <a:pt x="37044" y="117502"/>
                    <a:pt x="49198" y="134461"/>
                  </a:cubicBezTo>
                  <a:cubicBezTo>
                    <a:pt x="59073" y="148126"/>
                    <a:pt x="74524" y="155471"/>
                    <a:pt x="91739" y="157749"/>
                  </a:cubicBezTo>
                  <a:lnTo>
                    <a:pt x="91739" y="171921"/>
                  </a:lnTo>
                  <a:cubicBezTo>
                    <a:pt x="91739" y="180528"/>
                    <a:pt x="91739" y="184070"/>
                    <a:pt x="67684" y="184070"/>
                  </a:cubicBezTo>
                  <a:lnTo>
                    <a:pt x="59327" y="184070"/>
                  </a:lnTo>
                  <a:lnTo>
                    <a:pt x="59327" y="191913"/>
                  </a:lnTo>
                  <a:cubicBezTo>
                    <a:pt x="68447" y="191152"/>
                    <a:pt x="91739" y="191152"/>
                    <a:pt x="102122" y="191152"/>
                  </a:cubicBezTo>
                  <a:cubicBezTo>
                    <a:pt x="112505" y="191152"/>
                    <a:pt x="136060" y="191152"/>
                    <a:pt x="145172" y="191913"/>
                  </a:cubicBezTo>
                  <a:lnTo>
                    <a:pt x="145172" y="184070"/>
                  </a:lnTo>
                  <a:lnTo>
                    <a:pt x="136815" y="184070"/>
                  </a:lnTo>
                  <a:cubicBezTo>
                    <a:pt x="112760" y="184070"/>
                    <a:pt x="112760" y="180774"/>
                    <a:pt x="112760" y="171921"/>
                  </a:cubicBezTo>
                  <a:lnTo>
                    <a:pt x="112760" y="157749"/>
                  </a:lnTo>
                  <a:cubicBezTo>
                    <a:pt x="130991" y="155471"/>
                    <a:pt x="146443" y="147880"/>
                    <a:pt x="156317" y="134715"/>
                  </a:cubicBezTo>
                  <a:cubicBezTo>
                    <a:pt x="169481" y="116747"/>
                    <a:pt x="169735" y="96755"/>
                    <a:pt x="169735" y="85616"/>
                  </a:cubicBezTo>
                  <a:cubicBezTo>
                    <a:pt x="169735" y="81567"/>
                    <a:pt x="169989" y="59040"/>
                    <a:pt x="183661" y="57269"/>
                  </a:cubicBezTo>
                  <a:cubicBezTo>
                    <a:pt x="185186" y="57017"/>
                    <a:pt x="186958" y="56762"/>
                    <a:pt x="186958" y="54483"/>
                  </a:cubicBezTo>
                  <a:cubicBezTo>
                    <a:pt x="186958" y="51704"/>
                    <a:pt x="184932" y="51704"/>
                    <a:pt x="180881" y="51704"/>
                  </a:cubicBezTo>
                  <a:lnTo>
                    <a:pt x="171252" y="51704"/>
                  </a:lnTo>
                  <a:cubicBezTo>
                    <a:pt x="161378" y="51704"/>
                    <a:pt x="148969" y="53475"/>
                    <a:pt x="148715" y="90173"/>
                  </a:cubicBezTo>
                  <a:cubicBezTo>
                    <a:pt x="148468" y="118011"/>
                    <a:pt x="140111" y="144839"/>
                    <a:pt x="112760" y="151422"/>
                  </a:cubicBezTo>
                  <a:lnTo>
                    <a:pt x="112760" y="390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C54B3223-288F-4B7F-82BC-BB618CB7C351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>
              <a:off x="8616497" y="-14968193"/>
              <a:ext cx="203371" cy="152445"/>
            </a:xfrm>
            <a:custGeom>
              <a:avLst/>
              <a:gdLst>
                <a:gd name="connsiteX0" fmla="*/ 59136 w 203370"/>
                <a:gd name="connsiteY0" fmla="*/ 24010 h 152445"/>
                <a:gd name="connsiteX1" fmla="*/ 53822 w 203370"/>
                <a:gd name="connsiteY1" fmla="*/ 19056 h 152445"/>
                <a:gd name="connsiteX2" fmla="*/ 19066 w 203370"/>
                <a:gd name="connsiteY2" fmla="*/ 30395 h 152445"/>
                <a:gd name="connsiteX3" fmla="*/ 19066 w 203370"/>
                <a:gd name="connsiteY3" fmla="*/ 36778 h 152445"/>
                <a:gd name="connsiteX4" fmla="*/ 44773 w 203370"/>
                <a:gd name="connsiteY4" fmla="*/ 31815 h 152445"/>
                <a:gd name="connsiteX5" fmla="*/ 44773 w 203370"/>
                <a:gd name="connsiteY5" fmla="*/ 122195 h 152445"/>
                <a:gd name="connsiteX6" fmla="*/ 27042 w 203370"/>
                <a:gd name="connsiteY6" fmla="*/ 130341 h 152445"/>
                <a:gd name="connsiteX7" fmla="*/ 20305 w 203370"/>
                <a:gd name="connsiteY7" fmla="*/ 130341 h 152445"/>
                <a:gd name="connsiteX8" fmla="*/ 20305 w 203370"/>
                <a:gd name="connsiteY8" fmla="*/ 136725 h 152445"/>
                <a:gd name="connsiteX9" fmla="*/ 51868 w 203370"/>
                <a:gd name="connsiteY9" fmla="*/ 136018 h 152445"/>
                <a:gd name="connsiteX10" fmla="*/ 83604 w 203370"/>
                <a:gd name="connsiteY10" fmla="*/ 136725 h 152445"/>
                <a:gd name="connsiteX11" fmla="*/ 83604 w 203370"/>
                <a:gd name="connsiteY11" fmla="*/ 130341 h 152445"/>
                <a:gd name="connsiteX12" fmla="*/ 76868 w 203370"/>
                <a:gd name="connsiteY12" fmla="*/ 130341 h 152445"/>
                <a:gd name="connsiteX13" fmla="*/ 59136 w 203370"/>
                <a:gd name="connsiteY13" fmla="*/ 122195 h 152445"/>
                <a:gd name="connsiteX14" fmla="*/ 59136 w 203370"/>
                <a:gd name="connsiteY14" fmla="*/ 24010 h 152445"/>
                <a:gd name="connsiteX15" fmla="*/ 160099 w 203370"/>
                <a:gd name="connsiteY15" fmla="*/ 24010 h 152445"/>
                <a:gd name="connsiteX16" fmla="*/ 154784 w 203370"/>
                <a:gd name="connsiteY16" fmla="*/ 19056 h 152445"/>
                <a:gd name="connsiteX17" fmla="*/ 120029 w 203370"/>
                <a:gd name="connsiteY17" fmla="*/ 30395 h 152445"/>
                <a:gd name="connsiteX18" fmla="*/ 120029 w 203370"/>
                <a:gd name="connsiteY18" fmla="*/ 36778 h 152445"/>
                <a:gd name="connsiteX19" fmla="*/ 145736 w 203370"/>
                <a:gd name="connsiteY19" fmla="*/ 31815 h 152445"/>
                <a:gd name="connsiteX20" fmla="*/ 145736 w 203370"/>
                <a:gd name="connsiteY20" fmla="*/ 122195 h 152445"/>
                <a:gd name="connsiteX21" fmla="*/ 128005 w 203370"/>
                <a:gd name="connsiteY21" fmla="*/ 130341 h 152445"/>
                <a:gd name="connsiteX22" fmla="*/ 121268 w 203370"/>
                <a:gd name="connsiteY22" fmla="*/ 130341 h 152445"/>
                <a:gd name="connsiteX23" fmla="*/ 121268 w 203370"/>
                <a:gd name="connsiteY23" fmla="*/ 136725 h 152445"/>
                <a:gd name="connsiteX24" fmla="*/ 152830 w 203370"/>
                <a:gd name="connsiteY24" fmla="*/ 136018 h 152445"/>
                <a:gd name="connsiteX25" fmla="*/ 184567 w 203370"/>
                <a:gd name="connsiteY25" fmla="*/ 136725 h 152445"/>
                <a:gd name="connsiteX26" fmla="*/ 184567 w 203370"/>
                <a:gd name="connsiteY26" fmla="*/ 130341 h 152445"/>
                <a:gd name="connsiteX27" fmla="*/ 177830 w 203370"/>
                <a:gd name="connsiteY27" fmla="*/ 130341 h 152445"/>
                <a:gd name="connsiteX28" fmla="*/ 160099 w 203370"/>
                <a:gd name="connsiteY28" fmla="*/ 122195 h 152445"/>
                <a:gd name="connsiteX29" fmla="*/ 160099 w 203370"/>
                <a:gd name="connsiteY29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3370" h="152445">
                  <a:moveTo>
                    <a:pt x="59136" y="24010"/>
                  </a:moveTo>
                  <a:cubicBezTo>
                    <a:pt x="59136" y="19231"/>
                    <a:pt x="58787" y="19056"/>
                    <a:pt x="53822" y="19056"/>
                  </a:cubicBezTo>
                  <a:cubicBezTo>
                    <a:pt x="42470" y="30220"/>
                    <a:pt x="26335" y="30395"/>
                    <a:pt x="19066" y="30395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3" y="31815"/>
                  </a:cubicBezTo>
                  <a:lnTo>
                    <a:pt x="44773" y="122195"/>
                  </a:lnTo>
                  <a:cubicBezTo>
                    <a:pt x="44773" y="128038"/>
                    <a:pt x="44773" y="130341"/>
                    <a:pt x="27042" y="130341"/>
                  </a:cubicBezTo>
                  <a:lnTo>
                    <a:pt x="20305" y="130341"/>
                  </a:lnTo>
                  <a:lnTo>
                    <a:pt x="20305" y="136725"/>
                  </a:lnTo>
                  <a:cubicBezTo>
                    <a:pt x="23499" y="136550"/>
                    <a:pt x="45306" y="136018"/>
                    <a:pt x="51868" y="136018"/>
                  </a:cubicBezTo>
                  <a:cubicBezTo>
                    <a:pt x="57365" y="136018"/>
                    <a:pt x="79704" y="136550"/>
                    <a:pt x="83604" y="136725"/>
                  </a:cubicBezTo>
                  <a:lnTo>
                    <a:pt x="83604" y="130341"/>
                  </a:lnTo>
                  <a:lnTo>
                    <a:pt x="76868" y="130341"/>
                  </a:lnTo>
                  <a:cubicBezTo>
                    <a:pt x="59136" y="130341"/>
                    <a:pt x="59136" y="128038"/>
                    <a:pt x="59136" y="122195"/>
                  </a:cubicBezTo>
                  <a:lnTo>
                    <a:pt x="59136" y="24010"/>
                  </a:lnTo>
                  <a:close/>
                  <a:moveTo>
                    <a:pt x="160099" y="24010"/>
                  </a:moveTo>
                  <a:cubicBezTo>
                    <a:pt x="160099" y="19231"/>
                    <a:pt x="159750" y="19056"/>
                    <a:pt x="154784" y="19056"/>
                  </a:cubicBezTo>
                  <a:cubicBezTo>
                    <a:pt x="143432" y="30220"/>
                    <a:pt x="127297" y="30395"/>
                    <a:pt x="120029" y="30395"/>
                  </a:cubicBezTo>
                  <a:lnTo>
                    <a:pt x="120029" y="36778"/>
                  </a:lnTo>
                  <a:cubicBezTo>
                    <a:pt x="124287" y="36778"/>
                    <a:pt x="135988" y="36778"/>
                    <a:pt x="145736" y="31815"/>
                  </a:cubicBezTo>
                  <a:lnTo>
                    <a:pt x="145736" y="122195"/>
                  </a:lnTo>
                  <a:cubicBezTo>
                    <a:pt x="145736" y="128038"/>
                    <a:pt x="145736" y="130341"/>
                    <a:pt x="128005" y="130341"/>
                  </a:cubicBezTo>
                  <a:lnTo>
                    <a:pt x="121268" y="130341"/>
                  </a:lnTo>
                  <a:lnTo>
                    <a:pt x="121268" y="136725"/>
                  </a:lnTo>
                  <a:cubicBezTo>
                    <a:pt x="124461" y="136550"/>
                    <a:pt x="146268" y="136018"/>
                    <a:pt x="152830" y="136018"/>
                  </a:cubicBezTo>
                  <a:cubicBezTo>
                    <a:pt x="158328" y="136018"/>
                    <a:pt x="180666" y="136550"/>
                    <a:pt x="184567" y="136725"/>
                  </a:cubicBezTo>
                  <a:lnTo>
                    <a:pt x="184567" y="130341"/>
                  </a:lnTo>
                  <a:lnTo>
                    <a:pt x="177830" y="130341"/>
                  </a:lnTo>
                  <a:cubicBezTo>
                    <a:pt x="160099" y="130341"/>
                    <a:pt x="160099" y="128038"/>
                    <a:pt x="160099" y="122195"/>
                  </a:cubicBezTo>
                  <a:lnTo>
                    <a:pt x="160099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2AA7F99C-E747-444B-806C-9E7A225CEB96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>
              <a:off x="8816031" y="-15061691"/>
              <a:ext cx="228792" cy="203260"/>
            </a:xfrm>
            <a:custGeom>
              <a:avLst/>
              <a:gdLst>
                <a:gd name="connsiteX0" fmla="*/ 224939 w 228792"/>
                <a:gd name="connsiteY0" fmla="*/ 29021 h 203260"/>
                <a:gd name="connsiteX1" fmla="*/ 197587 w 228792"/>
                <a:gd name="connsiteY1" fmla="*/ 19152 h 203260"/>
                <a:gd name="connsiteX2" fmla="*/ 102122 w 228792"/>
                <a:gd name="connsiteY2" fmla="*/ 19152 h 203260"/>
                <a:gd name="connsiteX3" fmla="*/ 62870 w 228792"/>
                <a:gd name="connsiteY3" fmla="*/ 40162 h 203260"/>
                <a:gd name="connsiteX4" fmla="*/ 65404 w 228792"/>
                <a:gd name="connsiteY4" fmla="*/ 41931 h 203260"/>
                <a:gd name="connsiteX5" fmla="*/ 82119 w 228792"/>
                <a:gd name="connsiteY5" fmla="*/ 33579 h 203260"/>
                <a:gd name="connsiteX6" fmla="*/ 105419 w 228792"/>
                <a:gd name="connsiteY6" fmla="*/ 33070 h 203260"/>
                <a:gd name="connsiteX7" fmla="*/ 121117 w 228792"/>
                <a:gd name="connsiteY7" fmla="*/ 33070 h 203260"/>
                <a:gd name="connsiteX8" fmla="*/ 120100 w 228792"/>
                <a:gd name="connsiteY8" fmla="*/ 37882 h 203260"/>
                <a:gd name="connsiteX9" fmla="*/ 84145 w 228792"/>
                <a:gd name="connsiteY9" fmla="*/ 148231 h 203260"/>
                <a:gd name="connsiteX10" fmla="*/ 65404 w 228792"/>
                <a:gd name="connsiteY10" fmla="*/ 186191 h 203260"/>
                <a:gd name="connsiteX11" fmla="*/ 41350 w 228792"/>
                <a:gd name="connsiteY11" fmla="*/ 170248 h 203260"/>
                <a:gd name="connsiteX12" fmla="*/ 38815 w 228792"/>
                <a:gd name="connsiteY12" fmla="*/ 167714 h 203260"/>
                <a:gd name="connsiteX13" fmla="*/ 19066 w 228792"/>
                <a:gd name="connsiteY13" fmla="*/ 180117 h 203260"/>
                <a:gd name="connsiteX14" fmla="*/ 19575 w 228792"/>
                <a:gd name="connsiteY14" fmla="*/ 181634 h 203260"/>
                <a:gd name="connsiteX15" fmla="*/ 47935 w 228792"/>
                <a:gd name="connsiteY15" fmla="*/ 200364 h 203260"/>
                <a:gd name="connsiteX16" fmla="*/ 83891 w 228792"/>
                <a:gd name="connsiteY16" fmla="*/ 181634 h 203260"/>
                <a:gd name="connsiteX17" fmla="*/ 115548 w 228792"/>
                <a:gd name="connsiteY17" fmla="*/ 115328 h 203260"/>
                <a:gd name="connsiteX18" fmla="*/ 164421 w 228792"/>
                <a:gd name="connsiteY18" fmla="*/ 115328 h 203260"/>
                <a:gd name="connsiteX19" fmla="*/ 163912 w 228792"/>
                <a:gd name="connsiteY19" fmla="*/ 116082 h 203260"/>
                <a:gd name="connsiteX20" fmla="*/ 166446 w 228792"/>
                <a:gd name="connsiteY20" fmla="*/ 117853 h 203260"/>
                <a:gd name="connsiteX21" fmla="*/ 186450 w 228792"/>
                <a:gd name="connsiteY21" fmla="*/ 102925 h 203260"/>
                <a:gd name="connsiteX22" fmla="*/ 181636 w 228792"/>
                <a:gd name="connsiteY22" fmla="*/ 101409 h 203260"/>
                <a:gd name="connsiteX23" fmla="*/ 120863 w 228792"/>
                <a:gd name="connsiteY23" fmla="*/ 101409 h 203260"/>
                <a:gd name="connsiteX24" fmla="*/ 140612 w 228792"/>
                <a:gd name="connsiteY24" fmla="*/ 33070 h 203260"/>
                <a:gd name="connsiteX25" fmla="*/ 174041 w 228792"/>
                <a:gd name="connsiteY25" fmla="*/ 33070 h 203260"/>
                <a:gd name="connsiteX26" fmla="*/ 202656 w 228792"/>
                <a:gd name="connsiteY26" fmla="*/ 37375 h 203260"/>
                <a:gd name="connsiteX27" fmla="*/ 203164 w 228792"/>
                <a:gd name="connsiteY27" fmla="*/ 42686 h 203260"/>
                <a:gd name="connsiteX28" fmla="*/ 205190 w 228792"/>
                <a:gd name="connsiteY28" fmla="*/ 43448 h 203260"/>
                <a:gd name="connsiteX29" fmla="*/ 224939 w 228792"/>
                <a:gd name="connsiteY29" fmla="*/ 2902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8792" h="203260">
                  <a:moveTo>
                    <a:pt x="224939" y="29021"/>
                  </a:moveTo>
                  <a:cubicBezTo>
                    <a:pt x="224939" y="17381"/>
                    <a:pt x="205444" y="19152"/>
                    <a:pt x="197587" y="19152"/>
                  </a:cubicBezTo>
                  <a:lnTo>
                    <a:pt x="102122" y="19152"/>
                  </a:lnTo>
                  <a:cubicBezTo>
                    <a:pt x="89460" y="19152"/>
                    <a:pt x="66921" y="26489"/>
                    <a:pt x="62870" y="40162"/>
                  </a:cubicBezTo>
                  <a:cubicBezTo>
                    <a:pt x="63379" y="41678"/>
                    <a:pt x="63887" y="41931"/>
                    <a:pt x="65404" y="41931"/>
                  </a:cubicBezTo>
                  <a:cubicBezTo>
                    <a:pt x="70973" y="41931"/>
                    <a:pt x="78576" y="37375"/>
                    <a:pt x="82119" y="33579"/>
                  </a:cubicBezTo>
                  <a:cubicBezTo>
                    <a:pt x="89968" y="33579"/>
                    <a:pt x="97562" y="33070"/>
                    <a:pt x="105419" y="33070"/>
                  </a:cubicBezTo>
                  <a:lnTo>
                    <a:pt x="121117" y="33070"/>
                  </a:lnTo>
                  <a:cubicBezTo>
                    <a:pt x="121117" y="33070"/>
                    <a:pt x="120100" y="37628"/>
                    <a:pt x="120100" y="37882"/>
                  </a:cubicBezTo>
                  <a:cubicBezTo>
                    <a:pt x="110225" y="84195"/>
                    <a:pt x="95290" y="123426"/>
                    <a:pt x="84145" y="148231"/>
                  </a:cubicBezTo>
                  <a:cubicBezTo>
                    <a:pt x="82628" y="151518"/>
                    <a:pt x="68947" y="183150"/>
                    <a:pt x="65404" y="186191"/>
                  </a:cubicBezTo>
                  <a:cubicBezTo>
                    <a:pt x="54267" y="186191"/>
                    <a:pt x="45909" y="180117"/>
                    <a:pt x="41350" y="170248"/>
                  </a:cubicBezTo>
                  <a:cubicBezTo>
                    <a:pt x="40587" y="168732"/>
                    <a:pt x="40587" y="167714"/>
                    <a:pt x="38815" y="167714"/>
                  </a:cubicBezTo>
                  <a:cubicBezTo>
                    <a:pt x="32992" y="167714"/>
                    <a:pt x="19066" y="175814"/>
                    <a:pt x="19066" y="180117"/>
                  </a:cubicBezTo>
                  <a:cubicBezTo>
                    <a:pt x="19066" y="180626"/>
                    <a:pt x="19320" y="181125"/>
                    <a:pt x="19575" y="181634"/>
                  </a:cubicBezTo>
                  <a:cubicBezTo>
                    <a:pt x="24127" y="193528"/>
                    <a:pt x="35527" y="200364"/>
                    <a:pt x="47935" y="200364"/>
                  </a:cubicBezTo>
                  <a:cubicBezTo>
                    <a:pt x="60844" y="200364"/>
                    <a:pt x="75787" y="191002"/>
                    <a:pt x="83891" y="181634"/>
                  </a:cubicBezTo>
                  <a:cubicBezTo>
                    <a:pt x="92248" y="172018"/>
                    <a:pt x="108962" y="130509"/>
                    <a:pt x="115548" y="115328"/>
                  </a:cubicBezTo>
                  <a:lnTo>
                    <a:pt x="164421" y="115328"/>
                  </a:lnTo>
                  <a:cubicBezTo>
                    <a:pt x="164167" y="115581"/>
                    <a:pt x="163912" y="115828"/>
                    <a:pt x="163912" y="116082"/>
                  </a:cubicBezTo>
                  <a:cubicBezTo>
                    <a:pt x="163912" y="117098"/>
                    <a:pt x="165429" y="117853"/>
                    <a:pt x="166446" y="117853"/>
                  </a:cubicBezTo>
                  <a:cubicBezTo>
                    <a:pt x="172015" y="117853"/>
                    <a:pt x="186450" y="110771"/>
                    <a:pt x="186450" y="102925"/>
                  </a:cubicBezTo>
                  <a:cubicBezTo>
                    <a:pt x="186450" y="101154"/>
                    <a:pt x="184678" y="101409"/>
                    <a:pt x="181636" y="101409"/>
                  </a:cubicBezTo>
                  <a:lnTo>
                    <a:pt x="120863" y="101409"/>
                  </a:lnTo>
                  <a:cubicBezTo>
                    <a:pt x="127448" y="78630"/>
                    <a:pt x="136060" y="56359"/>
                    <a:pt x="140612" y="33070"/>
                  </a:cubicBezTo>
                  <a:lnTo>
                    <a:pt x="174041" y="33070"/>
                  </a:lnTo>
                  <a:cubicBezTo>
                    <a:pt x="180373" y="33070"/>
                    <a:pt x="198096" y="31808"/>
                    <a:pt x="202656" y="37375"/>
                  </a:cubicBezTo>
                  <a:cubicBezTo>
                    <a:pt x="203164" y="38892"/>
                    <a:pt x="202402" y="41424"/>
                    <a:pt x="203164" y="42686"/>
                  </a:cubicBezTo>
                  <a:cubicBezTo>
                    <a:pt x="203665" y="43193"/>
                    <a:pt x="204427" y="43448"/>
                    <a:pt x="205190" y="43448"/>
                  </a:cubicBezTo>
                  <a:cubicBezTo>
                    <a:pt x="211267" y="43448"/>
                    <a:pt x="224939" y="35858"/>
                    <a:pt x="224939" y="2902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D98C70EA-C573-43A8-984B-50CACF0C1280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>
              <a:off x="9013095" y="-14968193"/>
              <a:ext cx="203371" cy="152445"/>
            </a:xfrm>
            <a:custGeom>
              <a:avLst/>
              <a:gdLst>
                <a:gd name="connsiteX0" fmla="*/ 59136 w 203370"/>
                <a:gd name="connsiteY0" fmla="*/ 24010 h 152445"/>
                <a:gd name="connsiteX1" fmla="*/ 53822 w 203370"/>
                <a:gd name="connsiteY1" fmla="*/ 19056 h 152445"/>
                <a:gd name="connsiteX2" fmla="*/ 19066 w 203370"/>
                <a:gd name="connsiteY2" fmla="*/ 30395 h 152445"/>
                <a:gd name="connsiteX3" fmla="*/ 19066 w 203370"/>
                <a:gd name="connsiteY3" fmla="*/ 36778 h 152445"/>
                <a:gd name="connsiteX4" fmla="*/ 44774 w 203370"/>
                <a:gd name="connsiteY4" fmla="*/ 31815 h 152445"/>
                <a:gd name="connsiteX5" fmla="*/ 44774 w 203370"/>
                <a:gd name="connsiteY5" fmla="*/ 122195 h 152445"/>
                <a:gd name="connsiteX6" fmla="*/ 27042 w 203370"/>
                <a:gd name="connsiteY6" fmla="*/ 130341 h 152445"/>
                <a:gd name="connsiteX7" fmla="*/ 20305 w 203370"/>
                <a:gd name="connsiteY7" fmla="*/ 130341 h 152445"/>
                <a:gd name="connsiteX8" fmla="*/ 20305 w 203370"/>
                <a:gd name="connsiteY8" fmla="*/ 136725 h 152445"/>
                <a:gd name="connsiteX9" fmla="*/ 51868 w 203370"/>
                <a:gd name="connsiteY9" fmla="*/ 136018 h 152445"/>
                <a:gd name="connsiteX10" fmla="*/ 83605 w 203370"/>
                <a:gd name="connsiteY10" fmla="*/ 136725 h 152445"/>
                <a:gd name="connsiteX11" fmla="*/ 83605 w 203370"/>
                <a:gd name="connsiteY11" fmla="*/ 130341 h 152445"/>
                <a:gd name="connsiteX12" fmla="*/ 76868 w 203370"/>
                <a:gd name="connsiteY12" fmla="*/ 130341 h 152445"/>
                <a:gd name="connsiteX13" fmla="*/ 59136 w 203370"/>
                <a:gd name="connsiteY13" fmla="*/ 122195 h 152445"/>
                <a:gd name="connsiteX14" fmla="*/ 59136 w 203370"/>
                <a:gd name="connsiteY14" fmla="*/ 24010 h 152445"/>
                <a:gd name="connsiteX15" fmla="*/ 190247 w 203370"/>
                <a:gd name="connsiteY15" fmla="*/ 104473 h 152445"/>
                <a:gd name="connsiteX16" fmla="*/ 184217 w 203370"/>
                <a:gd name="connsiteY16" fmla="*/ 104473 h 152445"/>
                <a:gd name="connsiteX17" fmla="*/ 179602 w 203370"/>
                <a:gd name="connsiteY17" fmla="*/ 120599 h 152445"/>
                <a:gd name="connsiteX18" fmla="*/ 162053 w 203370"/>
                <a:gd name="connsiteY18" fmla="*/ 121663 h 152445"/>
                <a:gd name="connsiteX19" fmla="*/ 129426 w 203370"/>
                <a:gd name="connsiteY19" fmla="*/ 121663 h 152445"/>
                <a:gd name="connsiteX20" fmla="*/ 164889 w 203370"/>
                <a:gd name="connsiteY20" fmla="*/ 91888 h 152445"/>
                <a:gd name="connsiteX21" fmla="*/ 190247 w 203370"/>
                <a:gd name="connsiteY21" fmla="*/ 53610 h 152445"/>
                <a:gd name="connsiteX22" fmla="*/ 148755 w 203370"/>
                <a:gd name="connsiteY22" fmla="*/ 19056 h 152445"/>
                <a:gd name="connsiteX23" fmla="*/ 111870 w 203370"/>
                <a:gd name="connsiteY23" fmla="*/ 50776 h 152445"/>
                <a:gd name="connsiteX24" fmla="*/ 121268 w 203370"/>
                <a:gd name="connsiteY24" fmla="*/ 60701 h 152445"/>
                <a:gd name="connsiteX25" fmla="*/ 130665 w 203370"/>
                <a:gd name="connsiteY25" fmla="*/ 51308 h 152445"/>
                <a:gd name="connsiteX26" fmla="*/ 120203 w 203370"/>
                <a:gd name="connsiteY26" fmla="*/ 41915 h 152445"/>
                <a:gd name="connsiteX27" fmla="*/ 146094 w 203370"/>
                <a:gd name="connsiteY27" fmla="*/ 25432 h 152445"/>
                <a:gd name="connsiteX28" fmla="*/ 173048 w 203370"/>
                <a:gd name="connsiteY28" fmla="*/ 53610 h 152445"/>
                <a:gd name="connsiteX29" fmla="*/ 156373 w 203370"/>
                <a:gd name="connsiteY29" fmla="*/ 87633 h 152445"/>
                <a:gd name="connsiteX30" fmla="*/ 113641 w 203370"/>
                <a:gd name="connsiteY30" fmla="*/ 129817 h 152445"/>
                <a:gd name="connsiteX31" fmla="*/ 111870 w 203370"/>
                <a:gd name="connsiteY31" fmla="*/ 136725 h 152445"/>
                <a:gd name="connsiteX32" fmla="*/ 184925 w 203370"/>
                <a:gd name="connsiteY32" fmla="*/ 136725 h 152445"/>
                <a:gd name="connsiteX33" fmla="*/ 190247 w 203370"/>
                <a:gd name="connsiteY33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3370" h="152445">
                  <a:moveTo>
                    <a:pt x="59136" y="24010"/>
                  </a:moveTo>
                  <a:cubicBezTo>
                    <a:pt x="59136" y="19231"/>
                    <a:pt x="58787" y="19056"/>
                    <a:pt x="53822" y="19056"/>
                  </a:cubicBezTo>
                  <a:cubicBezTo>
                    <a:pt x="42470" y="30220"/>
                    <a:pt x="26335" y="30395"/>
                    <a:pt x="19066" y="30395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4" y="31815"/>
                  </a:cubicBezTo>
                  <a:lnTo>
                    <a:pt x="44774" y="122195"/>
                  </a:lnTo>
                  <a:cubicBezTo>
                    <a:pt x="44774" y="128038"/>
                    <a:pt x="44774" y="130341"/>
                    <a:pt x="27042" y="130341"/>
                  </a:cubicBezTo>
                  <a:lnTo>
                    <a:pt x="20305" y="130341"/>
                  </a:lnTo>
                  <a:lnTo>
                    <a:pt x="20305" y="136725"/>
                  </a:lnTo>
                  <a:cubicBezTo>
                    <a:pt x="23499" y="136550"/>
                    <a:pt x="45306" y="136018"/>
                    <a:pt x="51868" y="136018"/>
                  </a:cubicBezTo>
                  <a:cubicBezTo>
                    <a:pt x="57365" y="136018"/>
                    <a:pt x="79704" y="136550"/>
                    <a:pt x="83605" y="136725"/>
                  </a:cubicBezTo>
                  <a:lnTo>
                    <a:pt x="83605" y="130341"/>
                  </a:lnTo>
                  <a:lnTo>
                    <a:pt x="76868" y="130341"/>
                  </a:lnTo>
                  <a:cubicBezTo>
                    <a:pt x="59136" y="130341"/>
                    <a:pt x="59136" y="128038"/>
                    <a:pt x="59136" y="122195"/>
                  </a:cubicBezTo>
                  <a:lnTo>
                    <a:pt x="59136" y="24010"/>
                  </a:lnTo>
                  <a:close/>
                  <a:moveTo>
                    <a:pt x="190247" y="104473"/>
                  </a:moveTo>
                  <a:lnTo>
                    <a:pt x="184217" y="104473"/>
                  </a:lnTo>
                  <a:cubicBezTo>
                    <a:pt x="183685" y="108371"/>
                    <a:pt x="181914" y="118828"/>
                    <a:pt x="179602" y="120599"/>
                  </a:cubicBezTo>
                  <a:cubicBezTo>
                    <a:pt x="178188" y="121663"/>
                    <a:pt x="164532" y="121663"/>
                    <a:pt x="162053" y="121663"/>
                  </a:cubicBezTo>
                  <a:lnTo>
                    <a:pt x="129426" y="121663"/>
                  </a:lnTo>
                  <a:cubicBezTo>
                    <a:pt x="148039" y="105180"/>
                    <a:pt x="154252" y="100217"/>
                    <a:pt x="164889" y="91888"/>
                  </a:cubicBezTo>
                  <a:cubicBezTo>
                    <a:pt x="178013" y="81432"/>
                    <a:pt x="190247" y="70443"/>
                    <a:pt x="190247" y="53610"/>
                  </a:cubicBezTo>
                  <a:cubicBezTo>
                    <a:pt x="190247" y="32164"/>
                    <a:pt x="171451" y="19056"/>
                    <a:pt x="148755" y="19056"/>
                  </a:cubicBezTo>
                  <a:cubicBezTo>
                    <a:pt x="126765" y="19056"/>
                    <a:pt x="111870" y="34467"/>
                    <a:pt x="111870" y="50776"/>
                  </a:cubicBezTo>
                  <a:cubicBezTo>
                    <a:pt x="111870" y="59811"/>
                    <a:pt x="119496" y="60701"/>
                    <a:pt x="121268" y="60701"/>
                  </a:cubicBezTo>
                  <a:cubicBezTo>
                    <a:pt x="125526" y="60701"/>
                    <a:pt x="130665" y="57683"/>
                    <a:pt x="130665" y="51308"/>
                  </a:cubicBezTo>
                  <a:cubicBezTo>
                    <a:pt x="130665" y="48115"/>
                    <a:pt x="129426" y="41915"/>
                    <a:pt x="120203" y="41915"/>
                  </a:cubicBezTo>
                  <a:cubicBezTo>
                    <a:pt x="125700" y="29331"/>
                    <a:pt x="137760" y="25432"/>
                    <a:pt x="146094" y="25432"/>
                  </a:cubicBezTo>
                  <a:cubicBezTo>
                    <a:pt x="163824" y="25432"/>
                    <a:pt x="173048" y="39254"/>
                    <a:pt x="173048" y="53610"/>
                  </a:cubicBezTo>
                  <a:cubicBezTo>
                    <a:pt x="173048" y="69030"/>
                    <a:pt x="162053" y="81256"/>
                    <a:pt x="156373" y="87633"/>
                  </a:cubicBezTo>
                  <a:lnTo>
                    <a:pt x="113641" y="129817"/>
                  </a:lnTo>
                  <a:cubicBezTo>
                    <a:pt x="111870" y="131405"/>
                    <a:pt x="111870" y="131763"/>
                    <a:pt x="111870" y="136725"/>
                  </a:cubicBezTo>
                  <a:lnTo>
                    <a:pt x="184925" y="136725"/>
                  </a:lnTo>
                  <a:lnTo>
                    <a:pt x="190247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8A0CDF3C-7374-4AEB-A6B1-2330F1D02A21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>
              <a:off x="9213893" y="-15078300"/>
              <a:ext cx="50843" cy="279483"/>
            </a:xfrm>
            <a:custGeom>
              <a:avLst/>
              <a:gdLst>
                <a:gd name="connsiteX0" fmla="*/ 53758 w 50842"/>
                <a:gd name="connsiteY0" fmla="*/ 19056 h 279482"/>
                <a:gd name="connsiteX1" fmla="*/ 19066 w 50842"/>
                <a:gd name="connsiteY1" fmla="*/ 19056 h 279482"/>
                <a:gd name="connsiteX2" fmla="*/ 19066 w 50842"/>
                <a:gd name="connsiteY2" fmla="*/ 29179 h 279482"/>
                <a:gd name="connsiteX3" fmla="*/ 43629 w 50842"/>
                <a:gd name="connsiteY3" fmla="*/ 29179 h 279482"/>
                <a:gd name="connsiteX4" fmla="*/ 43629 w 50842"/>
                <a:gd name="connsiteY4" fmla="*/ 262023 h 279482"/>
                <a:gd name="connsiteX5" fmla="*/ 19066 w 50842"/>
                <a:gd name="connsiteY5" fmla="*/ 262023 h 279482"/>
                <a:gd name="connsiteX6" fmla="*/ 19066 w 50842"/>
                <a:gd name="connsiteY6" fmla="*/ 272146 h 279482"/>
                <a:gd name="connsiteX7" fmla="*/ 53758 w 50842"/>
                <a:gd name="connsiteY7" fmla="*/ 272146 h 279482"/>
                <a:gd name="connsiteX8" fmla="*/ 53758 w 50842"/>
                <a:gd name="connsiteY8" fmla="*/ 19056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279482">
                  <a:moveTo>
                    <a:pt x="53758" y="19056"/>
                  </a:moveTo>
                  <a:lnTo>
                    <a:pt x="19066" y="19056"/>
                  </a:lnTo>
                  <a:lnTo>
                    <a:pt x="19066" y="29179"/>
                  </a:lnTo>
                  <a:lnTo>
                    <a:pt x="43629" y="29179"/>
                  </a:lnTo>
                  <a:lnTo>
                    <a:pt x="43629" y="262023"/>
                  </a:lnTo>
                  <a:lnTo>
                    <a:pt x="19066" y="262023"/>
                  </a:lnTo>
                  <a:lnTo>
                    <a:pt x="19066" y="272146"/>
                  </a:lnTo>
                  <a:lnTo>
                    <a:pt x="53758" y="272146"/>
                  </a:lnTo>
                  <a:lnTo>
                    <a:pt x="53758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8ECB7300-2941-47C6-AD88-8A309B2998AF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>
              <a:off x="9363218" y="-14981362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5 w 203370"/>
                <a:gd name="connsiteY1" fmla="*/ 24113 h 76222"/>
                <a:gd name="connsiteX2" fmla="*/ 179110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6 w 203370"/>
                <a:gd name="connsiteY6" fmla="*/ 29179 h 76222"/>
                <a:gd name="connsiteX7" fmla="*/ 179110 w 203370"/>
                <a:gd name="connsiteY7" fmla="*/ 78279 h 76222"/>
                <a:gd name="connsiteX8" fmla="*/ 187465 w 203370"/>
                <a:gd name="connsiteY8" fmla="*/ 73213 h 76222"/>
                <a:gd name="connsiteX9" fmla="*/ 178856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3 w 203370"/>
                <a:gd name="connsiteY12" fmla="*/ 78279 h 76222"/>
                <a:gd name="connsiteX13" fmla="*/ 179110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3" y="29179"/>
                    <a:pt x="187465" y="29179"/>
                    <a:pt x="187465" y="24113"/>
                  </a:cubicBezTo>
                  <a:cubicBezTo>
                    <a:pt x="187465" y="19056"/>
                    <a:pt x="182653" y="19056"/>
                    <a:pt x="179110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3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6" y="29179"/>
                  </a:lnTo>
                  <a:close/>
                  <a:moveTo>
                    <a:pt x="179110" y="78279"/>
                  </a:moveTo>
                  <a:cubicBezTo>
                    <a:pt x="182653" y="78279"/>
                    <a:pt x="187465" y="78279"/>
                    <a:pt x="187465" y="73213"/>
                  </a:cubicBezTo>
                  <a:cubicBezTo>
                    <a:pt x="187465" y="68148"/>
                    <a:pt x="182653" y="68148"/>
                    <a:pt x="178856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3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10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5E4E4BE8-2EF4-420D-9C09-0F7DFBC47B9D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>
              <a:off x="9629779" y="-15066914"/>
              <a:ext cx="152528" cy="254075"/>
            </a:xfrm>
            <a:custGeom>
              <a:avLst/>
              <a:gdLst>
                <a:gd name="connsiteX0" fmla="*/ 98579 w 152528"/>
                <a:gd name="connsiteY0" fmla="*/ 96254 h 254075"/>
                <a:gd name="connsiteX1" fmla="*/ 120363 w 152528"/>
                <a:gd name="connsiteY1" fmla="*/ 96254 h 254075"/>
                <a:gd name="connsiteX2" fmla="*/ 127957 w 152528"/>
                <a:gd name="connsiteY2" fmla="*/ 91189 h 254075"/>
                <a:gd name="connsiteX3" fmla="*/ 121117 w 152528"/>
                <a:gd name="connsiteY3" fmla="*/ 88402 h 254075"/>
                <a:gd name="connsiteX4" fmla="*/ 100105 w 152528"/>
                <a:gd name="connsiteY4" fmla="*/ 88402 h 254075"/>
                <a:gd name="connsiteX5" fmla="*/ 105419 w 152528"/>
                <a:gd name="connsiteY5" fmla="*/ 59557 h 254075"/>
                <a:gd name="connsiteX6" fmla="*/ 111497 w 152528"/>
                <a:gd name="connsiteY6" fmla="*/ 33236 h 254075"/>
                <a:gd name="connsiteX7" fmla="*/ 123397 w 152528"/>
                <a:gd name="connsiteY7" fmla="*/ 24629 h 254075"/>
                <a:gd name="connsiteX8" fmla="*/ 135806 w 152528"/>
                <a:gd name="connsiteY8" fmla="*/ 29187 h 254075"/>
                <a:gd name="connsiteX9" fmla="*/ 122134 w 152528"/>
                <a:gd name="connsiteY9" fmla="*/ 42850 h 254075"/>
                <a:gd name="connsiteX10" fmla="*/ 131500 w 152528"/>
                <a:gd name="connsiteY10" fmla="*/ 51704 h 254075"/>
                <a:gd name="connsiteX11" fmla="*/ 145426 w 152528"/>
                <a:gd name="connsiteY11" fmla="*/ 36523 h 254075"/>
                <a:gd name="connsiteX12" fmla="*/ 123397 w 152528"/>
                <a:gd name="connsiteY12" fmla="*/ 19056 h 254075"/>
                <a:gd name="connsiteX13" fmla="*/ 91239 w 152528"/>
                <a:gd name="connsiteY13" fmla="*/ 48670 h 254075"/>
                <a:gd name="connsiteX14" fmla="*/ 82882 w 152528"/>
                <a:gd name="connsiteY14" fmla="*/ 88402 h 254075"/>
                <a:gd name="connsiteX15" fmla="*/ 65412 w 152528"/>
                <a:gd name="connsiteY15" fmla="*/ 88402 h 254075"/>
                <a:gd name="connsiteX16" fmla="*/ 57810 w 152528"/>
                <a:gd name="connsiteY16" fmla="*/ 93214 h 254075"/>
                <a:gd name="connsiteX17" fmla="*/ 64904 w 152528"/>
                <a:gd name="connsiteY17" fmla="*/ 96254 h 254075"/>
                <a:gd name="connsiteX18" fmla="*/ 81619 w 152528"/>
                <a:gd name="connsiteY18" fmla="*/ 96254 h 254075"/>
                <a:gd name="connsiteX19" fmla="*/ 62624 w 152528"/>
                <a:gd name="connsiteY19" fmla="*/ 196225 h 254075"/>
                <a:gd name="connsiteX20" fmla="*/ 40595 w 152528"/>
                <a:gd name="connsiteY20" fmla="*/ 243800 h 254075"/>
                <a:gd name="connsiteX21" fmla="*/ 28441 w 152528"/>
                <a:gd name="connsiteY21" fmla="*/ 239252 h 254075"/>
                <a:gd name="connsiteX22" fmla="*/ 42366 w 152528"/>
                <a:gd name="connsiteY22" fmla="*/ 225579 h 254075"/>
                <a:gd name="connsiteX23" fmla="*/ 33000 w 152528"/>
                <a:gd name="connsiteY23" fmla="*/ 216726 h 254075"/>
                <a:gd name="connsiteX24" fmla="*/ 19066 w 152528"/>
                <a:gd name="connsiteY24" fmla="*/ 231907 h 254075"/>
                <a:gd name="connsiteX25" fmla="*/ 40595 w 152528"/>
                <a:gd name="connsiteY25" fmla="*/ 249375 h 254075"/>
                <a:gd name="connsiteX26" fmla="*/ 69210 w 152528"/>
                <a:gd name="connsiteY26" fmla="*/ 224825 h 254075"/>
                <a:gd name="connsiteX27" fmla="*/ 83391 w 152528"/>
                <a:gd name="connsiteY27" fmla="*/ 176479 h 254075"/>
                <a:gd name="connsiteX28" fmla="*/ 98579 w 152528"/>
                <a:gd name="connsiteY28" fmla="*/ 96254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254075">
                  <a:moveTo>
                    <a:pt x="98579" y="96254"/>
                  </a:moveTo>
                  <a:lnTo>
                    <a:pt x="120363" y="96254"/>
                  </a:lnTo>
                  <a:cubicBezTo>
                    <a:pt x="125423" y="96254"/>
                    <a:pt x="127957" y="96254"/>
                    <a:pt x="127957" y="91189"/>
                  </a:cubicBezTo>
                  <a:cubicBezTo>
                    <a:pt x="127957" y="88402"/>
                    <a:pt x="125423" y="88402"/>
                    <a:pt x="121117" y="88402"/>
                  </a:cubicBezTo>
                  <a:lnTo>
                    <a:pt x="100105" y="88402"/>
                  </a:lnTo>
                  <a:lnTo>
                    <a:pt x="105419" y="59557"/>
                  </a:lnTo>
                  <a:cubicBezTo>
                    <a:pt x="106436" y="54236"/>
                    <a:pt x="109979" y="36269"/>
                    <a:pt x="111497" y="33236"/>
                  </a:cubicBezTo>
                  <a:cubicBezTo>
                    <a:pt x="113777" y="28424"/>
                    <a:pt x="118083" y="24629"/>
                    <a:pt x="123397" y="24629"/>
                  </a:cubicBezTo>
                  <a:cubicBezTo>
                    <a:pt x="124414" y="24629"/>
                    <a:pt x="131000" y="24629"/>
                    <a:pt x="135806" y="29187"/>
                  </a:cubicBezTo>
                  <a:cubicBezTo>
                    <a:pt x="124668" y="30195"/>
                    <a:pt x="122134" y="39056"/>
                    <a:pt x="122134" y="42850"/>
                  </a:cubicBezTo>
                  <a:cubicBezTo>
                    <a:pt x="122134" y="48670"/>
                    <a:pt x="126694" y="51704"/>
                    <a:pt x="131500" y="51704"/>
                  </a:cubicBezTo>
                  <a:cubicBezTo>
                    <a:pt x="138086" y="51704"/>
                    <a:pt x="145426" y="46138"/>
                    <a:pt x="145426" y="36523"/>
                  </a:cubicBezTo>
                  <a:cubicBezTo>
                    <a:pt x="145426" y="24883"/>
                    <a:pt x="133780" y="19056"/>
                    <a:pt x="123397" y="19056"/>
                  </a:cubicBezTo>
                  <a:cubicBezTo>
                    <a:pt x="114793" y="19056"/>
                    <a:pt x="98834" y="23613"/>
                    <a:pt x="91239" y="48670"/>
                  </a:cubicBezTo>
                  <a:cubicBezTo>
                    <a:pt x="89722" y="53983"/>
                    <a:pt x="88959" y="56516"/>
                    <a:pt x="82882" y="88402"/>
                  </a:cubicBezTo>
                  <a:lnTo>
                    <a:pt x="65412" y="88402"/>
                  </a:lnTo>
                  <a:cubicBezTo>
                    <a:pt x="60598" y="88402"/>
                    <a:pt x="57810" y="88402"/>
                    <a:pt x="57810" y="93214"/>
                  </a:cubicBezTo>
                  <a:cubicBezTo>
                    <a:pt x="57810" y="96254"/>
                    <a:pt x="60090" y="96254"/>
                    <a:pt x="64904" y="96254"/>
                  </a:cubicBezTo>
                  <a:lnTo>
                    <a:pt x="81619" y="96254"/>
                  </a:lnTo>
                  <a:lnTo>
                    <a:pt x="62624" y="196225"/>
                  </a:lnTo>
                  <a:cubicBezTo>
                    <a:pt x="58064" y="220775"/>
                    <a:pt x="53759" y="243800"/>
                    <a:pt x="40595" y="243800"/>
                  </a:cubicBezTo>
                  <a:cubicBezTo>
                    <a:pt x="39578" y="243800"/>
                    <a:pt x="33247" y="243800"/>
                    <a:pt x="28441" y="239252"/>
                  </a:cubicBezTo>
                  <a:cubicBezTo>
                    <a:pt x="40086" y="238489"/>
                    <a:pt x="42366" y="229373"/>
                    <a:pt x="42366" y="225579"/>
                  </a:cubicBezTo>
                  <a:cubicBezTo>
                    <a:pt x="42366" y="219759"/>
                    <a:pt x="37807" y="216726"/>
                    <a:pt x="33000" y="216726"/>
                  </a:cubicBezTo>
                  <a:cubicBezTo>
                    <a:pt x="26414" y="216726"/>
                    <a:pt x="19066" y="222291"/>
                    <a:pt x="19066" y="231907"/>
                  </a:cubicBezTo>
                  <a:cubicBezTo>
                    <a:pt x="19066" y="243301"/>
                    <a:pt x="30212" y="249375"/>
                    <a:pt x="40595" y="249375"/>
                  </a:cubicBezTo>
                  <a:cubicBezTo>
                    <a:pt x="54522" y="249375"/>
                    <a:pt x="64650" y="234440"/>
                    <a:pt x="69210" y="224825"/>
                  </a:cubicBezTo>
                  <a:cubicBezTo>
                    <a:pt x="77313" y="208874"/>
                    <a:pt x="83136" y="178250"/>
                    <a:pt x="83391" y="176479"/>
                  </a:cubicBezTo>
                  <a:lnTo>
                    <a:pt x="98579" y="962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3015F41A-5A0B-466D-ACA6-7E4D60678DF1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>
              <a:off x="9781275" y="-15134893"/>
              <a:ext cx="101685" cy="177853"/>
            </a:xfrm>
            <a:custGeom>
              <a:avLst/>
              <a:gdLst>
                <a:gd name="connsiteX0" fmla="*/ 53996 w 101685"/>
                <a:gd name="connsiteY0" fmla="*/ 69736 h 177852"/>
                <a:gd name="connsiteX1" fmla="*/ 63743 w 101685"/>
                <a:gd name="connsiteY1" fmla="*/ 71690 h 177852"/>
                <a:gd name="connsiteX2" fmla="*/ 77042 w 101685"/>
                <a:gd name="connsiteY2" fmla="*/ 74349 h 177852"/>
                <a:gd name="connsiteX3" fmla="*/ 84668 w 101685"/>
                <a:gd name="connsiteY3" fmla="*/ 67433 h 177852"/>
                <a:gd name="connsiteX4" fmla="*/ 77042 w 101685"/>
                <a:gd name="connsiteY4" fmla="*/ 60526 h 177852"/>
                <a:gd name="connsiteX5" fmla="*/ 63743 w 101685"/>
                <a:gd name="connsiteY5" fmla="*/ 63178 h 177852"/>
                <a:gd name="connsiteX6" fmla="*/ 53996 w 101685"/>
                <a:gd name="connsiteY6" fmla="*/ 65130 h 177852"/>
                <a:gd name="connsiteX7" fmla="*/ 56475 w 101685"/>
                <a:gd name="connsiteY7" fmla="*/ 45988 h 177852"/>
                <a:gd name="connsiteX8" fmla="*/ 58779 w 101685"/>
                <a:gd name="connsiteY8" fmla="*/ 27202 h 177852"/>
                <a:gd name="connsiteX9" fmla="*/ 51868 w 101685"/>
                <a:gd name="connsiteY9" fmla="*/ 19056 h 177852"/>
                <a:gd name="connsiteX10" fmla="*/ 44947 w 101685"/>
                <a:gd name="connsiteY10" fmla="*/ 27202 h 177852"/>
                <a:gd name="connsiteX11" fmla="*/ 47435 w 101685"/>
                <a:gd name="connsiteY11" fmla="*/ 47942 h 177852"/>
                <a:gd name="connsiteX12" fmla="*/ 49738 w 101685"/>
                <a:gd name="connsiteY12" fmla="*/ 65130 h 177852"/>
                <a:gd name="connsiteX13" fmla="*/ 39983 w 101685"/>
                <a:gd name="connsiteY13" fmla="*/ 63178 h 177852"/>
                <a:gd name="connsiteX14" fmla="*/ 26684 w 101685"/>
                <a:gd name="connsiteY14" fmla="*/ 60526 h 177852"/>
                <a:gd name="connsiteX15" fmla="*/ 19066 w 101685"/>
                <a:gd name="connsiteY15" fmla="*/ 67433 h 177852"/>
                <a:gd name="connsiteX16" fmla="*/ 26684 w 101685"/>
                <a:gd name="connsiteY16" fmla="*/ 74349 h 177852"/>
                <a:gd name="connsiteX17" fmla="*/ 39983 w 101685"/>
                <a:gd name="connsiteY17" fmla="*/ 71690 h 177852"/>
                <a:gd name="connsiteX18" fmla="*/ 49738 w 101685"/>
                <a:gd name="connsiteY18" fmla="*/ 69736 h 177852"/>
                <a:gd name="connsiteX19" fmla="*/ 47259 w 101685"/>
                <a:gd name="connsiteY19" fmla="*/ 83559 h 177852"/>
                <a:gd name="connsiteX20" fmla="*/ 44947 w 101685"/>
                <a:gd name="connsiteY20" fmla="*/ 105005 h 177852"/>
                <a:gd name="connsiteX21" fmla="*/ 48848 w 101685"/>
                <a:gd name="connsiteY21" fmla="*/ 179084 h 177852"/>
                <a:gd name="connsiteX22" fmla="*/ 51868 w 101685"/>
                <a:gd name="connsiteY22" fmla="*/ 181736 h 177852"/>
                <a:gd name="connsiteX23" fmla="*/ 55061 w 101685"/>
                <a:gd name="connsiteY23" fmla="*/ 178194 h 177852"/>
                <a:gd name="connsiteX24" fmla="*/ 57182 w 101685"/>
                <a:gd name="connsiteY24" fmla="*/ 151786 h 177852"/>
                <a:gd name="connsiteX25" fmla="*/ 58779 w 101685"/>
                <a:gd name="connsiteY25" fmla="*/ 105005 h 177852"/>
                <a:gd name="connsiteX26" fmla="*/ 56300 w 101685"/>
                <a:gd name="connsiteY26" fmla="*/ 83210 h 177852"/>
                <a:gd name="connsiteX27" fmla="*/ 53996 w 101685"/>
                <a:gd name="connsiteY27" fmla="*/ 697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85" h="177852">
                  <a:moveTo>
                    <a:pt x="53996" y="69736"/>
                  </a:moveTo>
                  <a:cubicBezTo>
                    <a:pt x="56650" y="70093"/>
                    <a:pt x="58429" y="70268"/>
                    <a:pt x="63743" y="71690"/>
                  </a:cubicBezTo>
                  <a:cubicBezTo>
                    <a:pt x="69424" y="73286"/>
                    <a:pt x="73674" y="74349"/>
                    <a:pt x="77042" y="74349"/>
                  </a:cubicBezTo>
                  <a:cubicBezTo>
                    <a:pt x="83962" y="74349"/>
                    <a:pt x="84668" y="69029"/>
                    <a:pt x="84668" y="67433"/>
                  </a:cubicBezTo>
                  <a:cubicBezTo>
                    <a:pt x="84668" y="66020"/>
                    <a:pt x="83962" y="60526"/>
                    <a:pt x="77042" y="60526"/>
                  </a:cubicBezTo>
                  <a:cubicBezTo>
                    <a:pt x="73674" y="60526"/>
                    <a:pt x="69424" y="61590"/>
                    <a:pt x="63743" y="63178"/>
                  </a:cubicBezTo>
                  <a:cubicBezTo>
                    <a:pt x="58429" y="64598"/>
                    <a:pt x="56650" y="64773"/>
                    <a:pt x="53996" y="65130"/>
                  </a:cubicBezTo>
                  <a:cubicBezTo>
                    <a:pt x="54345" y="58930"/>
                    <a:pt x="55593" y="51482"/>
                    <a:pt x="56475" y="45988"/>
                  </a:cubicBezTo>
                  <a:cubicBezTo>
                    <a:pt x="57182" y="42447"/>
                    <a:pt x="58779" y="33411"/>
                    <a:pt x="58779" y="27202"/>
                  </a:cubicBezTo>
                  <a:cubicBezTo>
                    <a:pt x="58779" y="21890"/>
                    <a:pt x="56300" y="19056"/>
                    <a:pt x="51868" y="19056"/>
                  </a:cubicBezTo>
                  <a:cubicBezTo>
                    <a:pt x="48141" y="19056"/>
                    <a:pt x="44947" y="21000"/>
                    <a:pt x="44947" y="27202"/>
                  </a:cubicBezTo>
                  <a:cubicBezTo>
                    <a:pt x="44947" y="33054"/>
                    <a:pt x="46369" y="41914"/>
                    <a:pt x="47435" y="47942"/>
                  </a:cubicBezTo>
                  <a:cubicBezTo>
                    <a:pt x="47784" y="49886"/>
                    <a:pt x="49381" y="58572"/>
                    <a:pt x="49738" y="65130"/>
                  </a:cubicBezTo>
                  <a:cubicBezTo>
                    <a:pt x="47077" y="64773"/>
                    <a:pt x="45306" y="64598"/>
                    <a:pt x="39983" y="63178"/>
                  </a:cubicBezTo>
                  <a:cubicBezTo>
                    <a:pt x="34310" y="61590"/>
                    <a:pt x="30053" y="60526"/>
                    <a:pt x="26684" y="60526"/>
                  </a:cubicBezTo>
                  <a:cubicBezTo>
                    <a:pt x="19773" y="60526"/>
                    <a:pt x="19066" y="65837"/>
                    <a:pt x="19066" y="67433"/>
                  </a:cubicBezTo>
                  <a:cubicBezTo>
                    <a:pt x="19066" y="68855"/>
                    <a:pt x="19773" y="74349"/>
                    <a:pt x="26684" y="74349"/>
                  </a:cubicBezTo>
                  <a:cubicBezTo>
                    <a:pt x="30053" y="74349"/>
                    <a:pt x="34310" y="73286"/>
                    <a:pt x="39983" y="71690"/>
                  </a:cubicBezTo>
                  <a:cubicBezTo>
                    <a:pt x="45306" y="70268"/>
                    <a:pt x="47077" y="70093"/>
                    <a:pt x="49738" y="69736"/>
                  </a:cubicBezTo>
                  <a:cubicBezTo>
                    <a:pt x="49381" y="74166"/>
                    <a:pt x="48141" y="79836"/>
                    <a:pt x="47259" y="83559"/>
                  </a:cubicBezTo>
                  <a:cubicBezTo>
                    <a:pt x="44947" y="94548"/>
                    <a:pt x="44947" y="95787"/>
                    <a:pt x="44947" y="105005"/>
                  </a:cubicBezTo>
                  <a:cubicBezTo>
                    <a:pt x="44947" y="139210"/>
                    <a:pt x="48316" y="175534"/>
                    <a:pt x="48848" y="179084"/>
                  </a:cubicBezTo>
                  <a:cubicBezTo>
                    <a:pt x="49031" y="180680"/>
                    <a:pt x="49381" y="181736"/>
                    <a:pt x="51868" y="181736"/>
                  </a:cubicBezTo>
                  <a:cubicBezTo>
                    <a:pt x="54529" y="181736"/>
                    <a:pt x="54703" y="180680"/>
                    <a:pt x="55061" y="178194"/>
                  </a:cubicBezTo>
                  <a:cubicBezTo>
                    <a:pt x="55061" y="178020"/>
                    <a:pt x="56475" y="162600"/>
                    <a:pt x="57182" y="151786"/>
                  </a:cubicBezTo>
                  <a:cubicBezTo>
                    <a:pt x="58072" y="136192"/>
                    <a:pt x="58779" y="120599"/>
                    <a:pt x="58779" y="105005"/>
                  </a:cubicBezTo>
                  <a:cubicBezTo>
                    <a:pt x="58779" y="95787"/>
                    <a:pt x="58779" y="94548"/>
                    <a:pt x="56300" y="83210"/>
                  </a:cubicBezTo>
                  <a:cubicBezTo>
                    <a:pt x="55943" y="81256"/>
                    <a:pt x="54345" y="74166"/>
                    <a:pt x="53996" y="69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EC180CAE-EAA5-4383-BB21-A0EEC191ABDD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>
              <a:off x="9759696" y="-14938668"/>
              <a:ext cx="101685" cy="152445"/>
            </a:xfrm>
            <a:custGeom>
              <a:avLst/>
              <a:gdLst>
                <a:gd name="connsiteX0" fmla="*/ 59136 w 101685"/>
                <a:gd name="connsiteY0" fmla="*/ 24010 h 152445"/>
                <a:gd name="connsiteX1" fmla="*/ 53822 w 101685"/>
                <a:gd name="connsiteY1" fmla="*/ 19056 h 152445"/>
                <a:gd name="connsiteX2" fmla="*/ 19066 w 101685"/>
                <a:gd name="connsiteY2" fmla="*/ 30393 h 152445"/>
                <a:gd name="connsiteX3" fmla="*/ 19066 w 101685"/>
                <a:gd name="connsiteY3" fmla="*/ 36778 h 152445"/>
                <a:gd name="connsiteX4" fmla="*/ 44774 w 101685"/>
                <a:gd name="connsiteY4" fmla="*/ 31815 h 152445"/>
                <a:gd name="connsiteX5" fmla="*/ 44774 w 101685"/>
                <a:gd name="connsiteY5" fmla="*/ 122195 h 152445"/>
                <a:gd name="connsiteX6" fmla="*/ 27042 w 101685"/>
                <a:gd name="connsiteY6" fmla="*/ 130341 h 152445"/>
                <a:gd name="connsiteX7" fmla="*/ 20305 w 101685"/>
                <a:gd name="connsiteY7" fmla="*/ 130341 h 152445"/>
                <a:gd name="connsiteX8" fmla="*/ 20305 w 101685"/>
                <a:gd name="connsiteY8" fmla="*/ 136724 h 152445"/>
                <a:gd name="connsiteX9" fmla="*/ 51868 w 101685"/>
                <a:gd name="connsiteY9" fmla="*/ 136018 h 152445"/>
                <a:gd name="connsiteX10" fmla="*/ 83605 w 101685"/>
                <a:gd name="connsiteY10" fmla="*/ 136724 h 152445"/>
                <a:gd name="connsiteX11" fmla="*/ 83605 w 101685"/>
                <a:gd name="connsiteY11" fmla="*/ 130341 h 152445"/>
                <a:gd name="connsiteX12" fmla="*/ 76868 w 101685"/>
                <a:gd name="connsiteY12" fmla="*/ 130341 h 152445"/>
                <a:gd name="connsiteX13" fmla="*/ 59136 w 101685"/>
                <a:gd name="connsiteY13" fmla="*/ 122195 h 152445"/>
                <a:gd name="connsiteX14" fmla="*/ 59136 w 101685"/>
                <a:gd name="connsiteY14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6" y="24010"/>
                  </a:moveTo>
                  <a:cubicBezTo>
                    <a:pt x="59136" y="19231"/>
                    <a:pt x="58787" y="19056"/>
                    <a:pt x="53822" y="19056"/>
                  </a:cubicBezTo>
                  <a:cubicBezTo>
                    <a:pt x="42470" y="30220"/>
                    <a:pt x="26334" y="30393"/>
                    <a:pt x="19066" y="30393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4" y="31815"/>
                  </a:cubicBezTo>
                  <a:lnTo>
                    <a:pt x="44774" y="122195"/>
                  </a:lnTo>
                  <a:cubicBezTo>
                    <a:pt x="44774" y="128038"/>
                    <a:pt x="44774" y="130341"/>
                    <a:pt x="27042" y="130341"/>
                  </a:cubicBezTo>
                  <a:lnTo>
                    <a:pt x="20305" y="130341"/>
                  </a:lnTo>
                  <a:lnTo>
                    <a:pt x="20305" y="136724"/>
                  </a:lnTo>
                  <a:cubicBezTo>
                    <a:pt x="23499" y="136550"/>
                    <a:pt x="45305" y="136018"/>
                    <a:pt x="51868" y="136018"/>
                  </a:cubicBezTo>
                  <a:cubicBezTo>
                    <a:pt x="57365" y="136018"/>
                    <a:pt x="79704" y="136550"/>
                    <a:pt x="83605" y="136724"/>
                  </a:cubicBezTo>
                  <a:lnTo>
                    <a:pt x="83605" y="130341"/>
                  </a:lnTo>
                  <a:lnTo>
                    <a:pt x="76868" y="130341"/>
                  </a:lnTo>
                  <a:cubicBezTo>
                    <a:pt x="59136" y="130341"/>
                    <a:pt x="59136" y="128038"/>
                    <a:pt x="59136" y="122195"/>
                  </a:cubicBezTo>
                  <a:lnTo>
                    <a:pt x="59136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BCBBB5C7-9ACB-482A-97B9-F333C27DD838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>
              <a:off x="9886561" y="-15066914"/>
              <a:ext cx="152528" cy="254075"/>
            </a:xfrm>
            <a:custGeom>
              <a:avLst/>
              <a:gdLst>
                <a:gd name="connsiteX0" fmla="*/ 98579 w 152528"/>
                <a:gd name="connsiteY0" fmla="*/ 96254 h 254075"/>
                <a:gd name="connsiteX1" fmla="*/ 120363 w 152528"/>
                <a:gd name="connsiteY1" fmla="*/ 96254 h 254075"/>
                <a:gd name="connsiteX2" fmla="*/ 127957 w 152528"/>
                <a:gd name="connsiteY2" fmla="*/ 91189 h 254075"/>
                <a:gd name="connsiteX3" fmla="*/ 121117 w 152528"/>
                <a:gd name="connsiteY3" fmla="*/ 88402 h 254075"/>
                <a:gd name="connsiteX4" fmla="*/ 100104 w 152528"/>
                <a:gd name="connsiteY4" fmla="*/ 88402 h 254075"/>
                <a:gd name="connsiteX5" fmla="*/ 105419 w 152528"/>
                <a:gd name="connsiteY5" fmla="*/ 59557 h 254075"/>
                <a:gd name="connsiteX6" fmla="*/ 111497 w 152528"/>
                <a:gd name="connsiteY6" fmla="*/ 33236 h 254075"/>
                <a:gd name="connsiteX7" fmla="*/ 123397 w 152528"/>
                <a:gd name="connsiteY7" fmla="*/ 24629 h 254075"/>
                <a:gd name="connsiteX8" fmla="*/ 135806 w 152528"/>
                <a:gd name="connsiteY8" fmla="*/ 29187 h 254075"/>
                <a:gd name="connsiteX9" fmla="*/ 122134 w 152528"/>
                <a:gd name="connsiteY9" fmla="*/ 42850 h 254075"/>
                <a:gd name="connsiteX10" fmla="*/ 131500 w 152528"/>
                <a:gd name="connsiteY10" fmla="*/ 51704 h 254075"/>
                <a:gd name="connsiteX11" fmla="*/ 145426 w 152528"/>
                <a:gd name="connsiteY11" fmla="*/ 36523 h 254075"/>
                <a:gd name="connsiteX12" fmla="*/ 123397 w 152528"/>
                <a:gd name="connsiteY12" fmla="*/ 19056 h 254075"/>
                <a:gd name="connsiteX13" fmla="*/ 91239 w 152528"/>
                <a:gd name="connsiteY13" fmla="*/ 48670 h 254075"/>
                <a:gd name="connsiteX14" fmla="*/ 82882 w 152528"/>
                <a:gd name="connsiteY14" fmla="*/ 88402 h 254075"/>
                <a:gd name="connsiteX15" fmla="*/ 65412 w 152528"/>
                <a:gd name="connsiteY15" fmla="*/ 88402 h 254075"/>
                <a:gd name="connsiteX16" fmla="*/ 57810 w 152528"/>
                <a:gd name="connsiteY16" fmla="*/ 93214 h 254075"/>
                <a:gd name="connsiteX17" fmla="*/ 64904 w 152528"/>
                <a:gd name="connsiteY17" fmla="*/ 96254 h 254075"/>
                <a:gd name="connsiteX18" fmla="*/ 81619 w 152528"/>
                <a:gd name="connsiteY18" fmla="*/ 96254 h 254075"/>
                <a:gd name="connsiteX19" fmla="*/ 62624 w 152528"/>
                <a:gd name="connsiteY19" fmla="*/ 196225 h 254075"/>
                <a:gd name="connsiteX20" fmla="*/ 40595 w 152528"/>
                <a:gd name="connsiteY20" fmla="*/ 243800 h 254075"/>
                <a:gd name="connsiteX21" fmla="*/ 28440 w 152528"/>
                <a:gd name="connsiteY21" fmla="*/ 239252 h 254075"/>
                <a:gd name="connsiteX22" fmla="*/ 42366 w 152528"/>
                <a:gd name="connsiteY22" fmla="*/ 225579 h 254075"/>
                <a:gd name="connsiteX23" fmla="*/ 33000 w 152528"/>
                <a:gd name="connsiteY23" fmla="*/ 216726 h 254075"/>
                <a:gd name="connsiteX24" fmla="*/ 19066 w 152528"/>
                <a:gd name="connsiteY24" fmla="*/ 231907 h 254075"/>
                <a:gd name="connsiteX25" fmla="*/ 40595 w 152528"/>
                <a:gd name="connsiteY25" fmla="*/ 249375 h 254075"/>
                <a:gd name="connsiteX26" fmla="*/ 69210 w 152528"/>
                <a:gd name="connsiteY26" fmla="*/ 224825 h 254075"/>
                <a:gd name="connsiteX27" fmla="*/ 83390 w 152528"/>
                <a:gd name="connsiteY27" fmla="*/ 176479 h 254075"/>
                <a:gd name="connsiteX28" fmla="*/ 98579 w 152528"/>
                <a:gd name="connsiteY28" fmla="*/ 96254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254075">
                  <a:moveTo>
                    <a:pt x="98579" y="96254"/>
                  </a:moveTo>
                  <a:lnTo>
                    <a:pt x="120363" y="96254"/>
                  </a:lnTo>
                  <a:cubicBezTo>
                    <a:pt x="125422" y="96254"/>
                    <a:pt x="127957" y="96254"/>
                    <a:pt x="127957" y="91189"/>
                  </a:cubicBezTo>
                  <a:cubicBezTo>
                    <a:pt x="127957" y="88402"/>
                    <a:pt x="125422" y="88402"/>
                    <a:pt x="121117" y="88402"/>
                  </a:cubicBezTo>
                  <a:lnTo>
                    <a:pt x="100104" y="88402"/>
                  </a:lnTo>
                  <a:lnTo>
                    <a:pt x="105419" y="59557"/>
                  </a:lnTo>
                  <a:cubicBezTo>
                    <a:pt x="106436" y="54238"/>
                    <a:pt x="109979" y="36269"/>
                    <a:pt x="111497" y="33236"/>
                  </a:cubicBezTo>
                  <a:cubicBezTo>
                    <a:pt x="113776" y="28424"/>
                    <a:pt x="118083" y="24629"/>
                    <a:pt x="123397" y="24629"/>
                  </a:cubicBezTo>
                  <a:cubicBezTo>
                    <a:pt x="124414" y="24629"/>
                    <a:pt x="131000" y="24629"/>
                    <a:pt x="135806" y="29187"/>
                  </a:cubicBezTo>
                  <a:cubicBezTo>
                    <a:pt x="124668" y="30195"/>
                    <a:pt x="122134" y="39056"/>
                    <a:pt x="122134" y="42850"/>
                  </a:cubicBezTo>
                  <a:cubicBezTo>
                    <a:pt x="122134" y="48670"/>
                    <a:pt x="126694" y="51704"/>
                    <a:pt x="131500" y="51704"/>
                  </a:cubicBezTo>
                  <a:cubicBezTo>
                    <a:pt x="138086" y="51704"/>
                    <a:pt x="145426" y="46138"/>
                    <a:pt x="145426" y="36523"/>
                  </a:cubicBezTo>
                  <a:cubicBezTo>
                    <a:pt x="145426" y="24883"/>
                    <a:pt x="133780" y="19056"/>
                    <a:pt x="123397" y="19056"/>
                  </a:cubicBezTo>
                  <a:cubicBezTo>
                    <a:pt x="114793" y="19056"/>
                    <a:pt x="98834" y="23613"/>
                    <a:pt x="91239" y="48670"/>
                  </a:cubicBezTo>
                  <a:cubicBezTo>
                    <a:pt x="89722" y="53983"/>
                    <a:pt x="88959" y="56516"/>
                    <a:pt x="82882" y="88402"/>
                  </a:cubicBezTo>
                  <a:lnTo>
                    <a:pt x="65412" y="88402"/>
                  </a:lnTo>
                  <a:cubicBezTo>
                    <a:pt x="60598" y="88402"/>
                    <a:pt x="57810" y="88402"/>
                    <a:pt x="57810" y="93214"/>
                  </a:cubicBezTo>
                  <a:cubicBezTo>
                    <a:pt x="57810" y="96254"/>
                    <a:pt x="60090" y="96254"/>
                    <a:pt x="64904" y="96254"/>
                  </a:cubicBezTo>
                  <a:lnTo>
                    <a:pt x="81619" y="96254"/>
                  </a:lnTo>
                  <a:lnTo>
                    <a:pt x="62624" y="196225"/>
                  </a:lnTo>
                  <a:cubicBezTo>
                    <a:pt x="58064" y="220775"/>
                    <a:pt x="53758" y="243800"/>
                    <a:pt x="40595" y="243800"/>
                  </a:cubicBezTo>
                  <a:cubicBezTo>
                    <a:pt x="39578" y="243800"/>
                    <a:pt x="33247" y="243800"/>
                    <a:pt x="28440" y="239252"/>
                  </a:cubicBezTo>
                  <a:cubicBezTo>
                    <a:pt x="40086" y="238489"/>
                    <a:pt x="42366" y="229373"/>
                    <a:pt x="42366" y="225579"/>
                  </a:cubicBezTo>
                  <a:cubicBezTo>
                    <a:pt x="42366" y="219759"/>
                    <a:pt x="37807" y="216726"/>
                    <a:pt x="33000" y="216726"/>
                  </a:cubicBezTo>
                  <a:cubicBezTo>
                    <a:pt x="26414" y="216726"/>
                    <a:pt x="19066" y="222291"/>
                    <a:pt x="19066" y="231907"/>
                  </a:cubicBezTo>
                  <a:cubicBezTo>
                    <a:pt x="19066" y="243301"/>
                    <a:pt x="30212" y="249375"/>
                    <a:pt x="40595" y="249375"/>
                  </a:cubicBezTo>
                  <a:cubicBezTo>
                    <a:pt x="54521" y="249375"/>
                    <a:pt x="64650" y="234440"/>
                    <a:pt x="69210" y="224825"/>
                  </a:cubicBezTo>
                  <a:cubicBezTo>
                    <a:pt x="77313" y="208874"/>
                    <a:pt x="83136" y="178250"/>
                    <a:pt x="83390" y="176479"/>
                  </a:cubicBezTo>
                  <a:lnTo>
                    <a:pt x="98579" y="962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2A34FE48-B685-484F-AFA4-C9729EB90A46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>
              <a:off x="10038056" y="-15134893"/>
              <a:ext cx="101685" cy="177853"/>
            </a:xfrm>
            <a:custGeom>
              <a:avLst/>
              <a:gdLst>
                <a:gd name="connsiteX0" fmla="*/ 53996 w 101685"/>
                <a:gd name="connsiteY0" fmla="*/ 69736 h 177852"/>
                <a:gd name="connsiteX1" fmla="*/ 63743 w 101685"/>
                <a:gd name="connsiteY1" fmla="*/ 71690 h 177852"/>
                <a:gd name="connsiteX2" fmla="*/ 77042 w 101685"/>
                <a:gd name="connsiteY2" fmla="*/ 74349 h 177852"/>
                <a:gd name="connsiteX3" fmla="*/ 84668 w 101685"/>
                <a:gd name="connsiteY3" fmla="*/ 67433 h 177852"/>
                <a:gd name="connsiteX4" fmla="*/ 77042 w 101685"/>
                <a:gd name="connsiteY4" fmla="*/ 60526 h 177852"/>
                <a:gd name="connsiteX5" fmla="*/ 63743 w 101685"/>
                <a:gd name="connsiteY5" fmla="*/ 63178 h 177852"/>
                <a:gd name="connsiteX6" fmla="*/ 53996 w 101685"/>
                <a:gd name="connsiteY6" fmla="*/ 65130 h 177852"/>
                <a:gd name="connsiteX7" fmla="*/ 56475 w 101685"/>
                <a:gd name="connsiteY7" fmla="*/ 45988 h 177852"/>
                <a:gd name="connsiteX8" fmla="*/ 58778 w 101685"/>
                <a:gd name="connsiteY8" fmla="*/ 27202 h 177852"/>
                <a:gd name="connsiteX9" fmla="*/ 51867 w 101685"/>
                <a:gd name="connsiteY9" fmla="*/ 19056 h 177852"/>
                <a:gd name="connsiteX10" fmla="*/ 44947 w 101685"/>
                <a:gd name="connsiteY10" fmla="*/ 27202 h 177852"/>
                <a:gd name="connsiteX11" fmla="*/ 47435 w 101685"/>
                <a:gd name="connsiteY11" fmla="*/ 47942 h 177852"/>
                <a:gd name="connsiteX12" fmla="*/ 49738 w 101685"/>
                <a:gd name="connsiteY12" fmla="*/ 65130 h 177852"/>
                <a:gd name="connsiteX13" fmla="*/ 39982 w 101685"/>
                <a:gd name="connsiteY13" fmla="*/ 63178 h 177852"/>
                <a:gd name="connsiteX14" fmla="*/ 26684 w 101685"/>
                <a:gd name="connsiteY14" fmla="*/ 60526 h 177852"/>
                <a:gd name="connsiteX15" fmla="*/ 19066 w 101685"/>
                <a:gd name="connsiteY15" fmla="*/ 67433 h 177852"/>
                <a:gd name="connsiteX16" fmla="*/ 26684 w 101685"/>
                <a:gd name="connsiteY16" fmla="*/ 74349 h 177852"/>
                <a:gd name="connsiteX17" fmla="*/ 39982 w 101685"/>
                <a:gd name="connsiteY17" fmla="*/ 71690 h 177852"/>
                <a:gd name="connsiteX18" fmla="*/ 49738 w 101685"/>
                <a:gd name="connsiteY18" fmla="*/ 69736 h 177852"/>
                <a:gd name="connsiteX19" fmla="*/ 47259 w 101685"/>
                <a:gd name="connsiteY19" fmla="*/ 83559 h 177852"/>
                <a:gd name="connsiteX20" fmla="*/ 44947 w 101685"/>
                <a:gd name="connsiteY20" fmla="*/ 105005 h 177852"/>
                <a:gd name="connsiteX21" fmla="*/ 48848 w 101685"/>
                <a:gd name="connsiteY21" fmla="*/ 179084 h 177852"/>
                <a:gd name="connsiteX22" fmla="*/ 51867 w 101685"/>
                <a:gd name="connsiteY22" fmla="*/ 181736 h 177852"/>
                <a:gd name="connsiteX23" fmla="*/ 55061 w 101685"/>
                <a:gd name="connsiteY23" fmla="*/ 178194 h 177852"/>
                <a:gd name="connsiteX24" fmla="*/ 57182 w 101685"/>
                <a:gd name="connsiteY24" fmla="*/ 151786 h 177852"/>
                <a:gd name="connsiteX25" fmla="*/ 58778 w 101685"/>
                <a:gd name="connsiteY25" fmla="*/ 105005 h 177852"/>
                <a:gd name="connsiteX26" fmla="*/ 56300 w 101685"/>
                <a:gd name="connsiteY26" fmla="*/ 83210 h 177852"/>
                <a:gd name="connsiteX27" fmla="*/ 53996 w 101685"/>
                <a:gd name="connsiteY27" fmla="*/ 697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85" h="177852">
                  <a:moveTo>
                    <a:pt x="53996" y="69736"/>
                  </a:moveTo>
                  <a:cubicBezTo>
                    <a:pt x="56650" y="70093"/>
                    <a:pt x="58429" y="70268"/>
                    <a:pt x="63743" y="71690"/>
                  </a:cubicBezTo>
                  <a:cubicBezTo>
                    <a:pt x="69424" y="73286"/>
                    <a:pt x="73674" y="74349"/>
                    <a:pt x="77042" y="74349"/>
                  </a:cubicBezTo>
                  <a:cubicBezTo>
                    <a:pt x="83962" y="74349"/>
                    <a:pt x="84668" y="69029"/>
                    <a:pt x="84668" y="67433"/>
                  </a:cubicBezTo>
                  <a:cubicBezTo>
                    <a:pt x="84668" y="66020"/>
                    <a:pt x="83962" y="60526"/>
                    <a:pt x="77042" y="60526"/>
                  </a:cubicBezTo>
                  <a:cubicBezTo>
                    <a:pt x="73674" y="60526"/>
                    <a:pt x="69424" y="61590"/>
                    <a:pt x="63743" y="63178"/>
                  </a:cubicBezTo>
                  <a:cubicBezTo>
                    <a:pt x="58429" y="64598"/>
                    <a:pt x="56650" y="64773"/>
                    <a:pt x="53996" y="65130"/>
                  </a:cubicBezTo>
                  <a:cubicBezTo>
                    <a:pt x="54345" y="58930"/>
                    <a:pt x="55593" y="51482"/>
                    <a:pt x="56475" y="45988"/>
                  </a:cubicBezTo>
                  <a:cubicBezTo>
                    <a:pt x="57182" y="42447"/>
                    <a:pt x="58778" y="33411"/>
                    <a:pt x="58778" y="27202"/>
                  </a:cubicBezTo>
                  <a:cubicBezTo>
                    <a:pt x="58778" y="21890"/>
                    <a:pt x="56300" y="19056"/>
                    <a:pt x="51867" y="19056"/>
                  </a:cubicBezTo>
                  <a:cubicBezTo>
                    <a:pt x="48141" y="19056"/>
                    <a:pt x="44947" y="21000"/>
                    <a:pt x="44947" y="27202"/>
                  </a:cubicBezTo>
                  <a:cubicBezTo>
                    <a:pt x="44947" y="33054"/>
                    <a:pt x="46369" y="41914"/>
                    <a:pt x="47435" y="47942"/>
                  </a:cubicBezTo>
                  <a:cubicBezTo>
                    <a:pt x="47784" y="49886"/>
                    <a:pt x="49380" y="58572"/>
                    <a:pt x="49738" y="65130"/>
                  </a:cubicBezTo>
                  <a:cubicBezTo>
                    <a:pt x="47077" y="64773"/>
                    <a:pt x="45305" y="64598"/>
                    <a:pt x="39982" y="63178"/>
                  </a:cubicBezTo>
                  <a:cubicBezTo>
                    <a:pt x="34310" y="61590"/>
                    <a:pt x="30052" y="60526"/>
                    <a:pt x="26684" y="60526"/>
                  </a:cubicBezTo>
                  <a:cubicBezTo>
                    <a:pt x="19773" y="60526"/>
                    <a:pt x="19066" y="65837"/>
                    <a:pt x="19066" y="67433"/>
                  </a:cubicBezTo>
                  <a:cubicBezTo>
                    <a:pt x="19066" y="68855"/>
                    <a:pt x="19773" y="74349"/>
                    <a:pt x="26684" y="74349"/>
                  </a:cubicBezTo>
                  <a:cubicBezTo>
                    <a:pt x="30052" y="74349"/>
                    <a:pt x="34310" y="73286"/>
                    <a:pt x="39982" y="71690"/>
                  </a:cubicBezTo>
                  <a:cubicBezTo>
                    <a:pt x="45305" y="70268"/>
                    <a:pt x="47077" y="70093"/>
                    <a:pt x="49738" y="69736"/>
                  </a:cubicBezTo>
                  <a:cubicBezTo>
                    <a:pt x="49380" y="74166"/>
                    <a:pt x="48141" y="79836"/>
                    <a:pt x="47259" y="83559"/>
                  </a:cubicBezTo>
                  <a:cubicBezTo>
                    <a:pt x="44947" y="94548"/>
                    <a:pt x="44947" y="95787"/>
                    <a:pt x="44947" y="105005"/>
                  </a:cubicBezTo>
                  <a:cubicBezTo>
                    <a:pt x="44947" y="139210"/>
                    <a:pt x="48316" y="175534"/>
                    <a:pt x="48848" y="179084"/>
                  </a:cubicBezTo>
                  <a:cubicBezTo>
                    <a:pt x="49031" y="180680"/>
                    <a:pt x="49380" y="181736"/>
                    <a:pt x="51867" y="181736"/>
                  </a:cubicBezTo>
                  <a:cubicBezTo>
                    <a:pt x="54529" y="181736"/>
                    <a:pt x="54703" y="180680"/>
                    <a:pt x="55061" y="178194"/>
                  </a:cubicBezTo>
                  <a:cubicBezTo>
                    <a:pt x="55061" y="178020"/>
                    <a:pt x="56475" y="162600"/>
                    <a:pt x="57182" y="151786"/>
                  </a:cubicBezTo>
                  <a:cubicBezTo>
                    <a:pt x="58072" y="136192"/>
                    <a:pt x="58778" y="120599"/>
                    <a:pt x="58778" y="105005"/>
                  </a:cubicBezTo>
                  <a:cubicBezTo>
                    <a:pt x="58778" y="95787"/>
                    <a:pt x="58778" y="94548"/>
                    <a:pt x="56300" y="83210"/>
                  </a:cubicBezTo>
                  <a:cubicBezTo>
                    <a:pt x="55943" y="81256"/>
                    <a:pt x="54345" y="74166"/>
                    <a:pt x="53996" y="69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265C6FED-431C-4A42-85C6-D47F3AED70C1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>
              <a:off x="10008318" y="-14938668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4 w 101685"/>
                <a:gd name="connsiteY1" fmla="*/ 104473 h 152445"/>
                <a:gd name="connsiteX2" fmla="*/ 86798 w 101685"/>
                <a:gd name="connsiteY2" fmla="*/ 120599 h 152445"/>
                <a:gd name="connsiteX3" fmla="*/ 69249 w 101685"/>
                <a:gd name="connsiteY3" fmla="*/ 121663 h 152445"/>
                <a:gd name="connsiteX4" fmla="*/ 36622 w 101685"/>
                <a:gd name="connsiteY4" fmla="*/ 121663 h 152445"/>
                <a:gd name="connsiteX5" fmla="*/ 72086 w 101685"/>
                <a:gd name="connsiteY5" fmla="*/ 91888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5 h 152445"/>
                <a:gd name="connsiteX9" fmla="*/ 28464 w 101685"/>
                <a:gd name="connsiteY9" fmla="*/ 60701 h 152445"/>
                <a:gd name="connsiteX10" fmla="*/ 37862 w 101685"/>
                <a:gd name="connsiteY10" fmla="*/ 51308 h 152445"/>
                <a:gd name="connsiteX11" fmla="*/ 27400 w 101685"/>
                <a:gd name="connsiteY11" fmla="*/ 41915 h 152445"/>
                <a:gd name="connsiteX12" fmla="*/ 53290 w 101685"/>
                <a:gd name="connsiteY12" fmla="*/ 25431 h 152445"/>
                <a:gd name="connsiteX13" fmla="*/ 80244 w 101685"/>
                <a:gd name="connsiteY13" fmla="*/ 53610 h 152445"/>
                <a:gd name="connsiteX14" fmla="*/ 63570 w 101685"/>
                <a:gd name="connsiteY14" fmla="*/ 87633 h 152445"/>
                <a:gd name="connsiteX15" fmla="*/ 20838 w 101685"/>
                <a:gd name="connsiteY15" fmla="*/ 129817 h 152445"/>
                <a:gd name="connsiteX16" fmla="*/ 19066 w 101685"/>
                <a:gd name="connsiteY16" fmla="*/ 136725 h 152445"/>
                <a:gd name="connsiteX17" fmla="*/ 92121 w 101685"/>
                <a:gd name="connsiteY17" fmla="*/ 136725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4" y="104473"/>
                  </a:lnTo>
                  <a:cubicBezTo>
                    <a:pt x="90882" y="108371"/>
                    <a:pt x="89110" y="118828"/>
                    <a:pt x="86798" y="120599"/>
                  </a:cubicBezTo>
                  <a:cubicBezTo>
                    <a:pt x="85384" y="121663"/>
                    <a:pt x="71728" y="121663"/>
                    <a:pt x="69249" y="121663"/>
                  </a:cubicBezTo>
                  <a:lnTo>
                    <a:pt x="36622" y="121663"/>
                  </a:lnTo>
                  <a:cubicBezTo>
                    <a:pt x="55236" y="105180"/>
                    <a:pt x="61449" y="100217"/>
                    <a:pt x="72086" y="91888"/>
                  </a:cubicBezTo>
                  <a:cubicBezTo>
                    <a:pt x="85209" y="81432"/>
                    <a:pt x="97443" y="70443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5"/>
                  </a:cubicBezTo>
                  <a:cubicBezTo>
                    <a:pt x="19066" y="59811"/>
                    <a:pt x="26693" y="60701"/>
                    <a:pt x="28464" y="60701"/>
                  </a:cubicBezTo>
                  <a:cubicBezTo>
                    <a:pt x="32722" y="60701"/>
                    <a:pt x="37862" y="57683"/>
                    <a:pt x="37862" y="51308"/>
                  </a:cubicBezTo>
                  <a:cubicBezTo>
                    <a:pt x="37862" y="48115"/>
                    <a:pt x="36622" y="41915"/>
                    <a:pt x="27400" y="41915"/>
                  </a:cubicBezTo>
                  <a:cubicBezTo>
                    <a:pt x="32897" y="29329"/>
                    <a:pt x="44956" y="25431"/>
                    <a:pt x="53290" y="25431"/>
                  </a:cubicBezTo>
                  <a:cubicBezTo>
                    <a:pt x="71021" y="25431"/>
                    <a:pt x="80244" y="39254"/>
                    <a:pt x="80244" y="53610"/>
                  </a:cubicBezTo>
                  <a:cubicBezTo>
                    <a:pt x="80244" y="69029"/>
                    <a:pt x="69249" y="81256"/>
                    <a:pt x="63570" y="87633"/>
                  </a:cubicBezTo>
                  <a:lnTo>
                    <a:pt x="20838" y="129817"/>
                  </a:lnTo>
                  <a:cubicBezTo>
                    <a:pt x="19066" y="131405"/>
                    <a:pt x="19066" y="131763"/>
                    <a:pt x="19066" y="136725"/>
                  </a:cubicBezTo>
                  <a:lnTo>
                    <a:pt x="92121" y="136725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356FAF9E-AE27-4B86-B821-1E779AD743E1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>
              <a:off x="10160057" y="-15078300"/>
              <a:ext cx="25421" cy="279483"/>
            </a:xfrm>
            <a:custGeom>
              <a:avLst/>
              <a:gdLst>
                <a:gd name="connsiteX0" fmla="*/ 29195 w 25421"/>
                <a:gd name="connsiteY0" fmla="*/ 28169 h 279482"/>
                <a:gd name="connsiteX1" fmla="*/ 24134 w 25421"/>
                <a:gd name="connsiteY1" fmla="*/ 19056 h 279482"/>
                <a:gd name="connsiteX2" fmla="*/ 19066 w 25421"/>
                <a:gd name="connsiteY2" fmla="*/ 28169 h 279482"/>
                <a:gd name="connsiteX3" fmla="*/ 19066 w 25421"/>
                <a:gd name="connsiteY3" fmla="*/ 263031 h 279482"/>
                <a:gd name="connsiteX4" fmla="*/ 24134 w 25421"/>
                <a:gd name="connsiteY4" fmla="*/ 272146 h 279482"/>
                <a:gd name="connsiteX5" fmla="*/ 29195 w 25421"/>
                <a:gd name="connsiteY5" fmla="*/ 263031 h 279482"/>
                <a:gd name="connsiteX6" fmla="*/ 29195 w 25421"/>
                <a:gd name="connsiteY6" fmla="*/ 28169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21" h="279482">
                  <a:moveTo>
                    <a:pt x="29195" y="28169"/>
                  </a:moveTo>
                  <a:cubicBezTo>
                    <a:pt x="29195" y="23613"/>
                    <a:pt x="29195" y="19056"/>
                    <a:pt x="24134" y="19056"/>
                  </a:cubicBezTo>
                  <a:cubicBezTo>
                    <a:pt x="19066" y="19056"/>
                    <a:pt x="19066" y="23613"/>
                    <a:pt x="19066" y="28169"/>
                  </a:cubicBezTo>
                  <a:lnTo>
                    <a:pt x="19066" y="263031"/>
                  </a:lnTo>
                  <a:cubicBezTo>
                    <a:pt x="19066" y="267589"/>
                    <a:pt x="19066" y="272146"/>
                    <a:pt x="24134" y="272146"/>
                  </a:cubicBezTo>
                  <a:cubicBezTo>
                    <a:pt x="29195" y="272146"/>
                    <a:pt x="29195" y="267589"/>
                    <a:pt x="29195" y="263031"/>
                  </a:cubicBezTo>
                  <a:lnTo>
                    <a:pt x="29195" y="2816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E07C6716-31BE-4986-9947-DCC46EC6C543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>
              <a:off x="10210164" y="-15057037"/>
              <a:ext cx="127107" cy="203260"/>
            </a:xfrm>
            <a:custGeom>
              <a:avLst/>
              <a:gdLst>
                <a:gd name="connsiteX0" fmla="*/ 125677 w 127106"/>
                <a:gd name="connsiteY0" fmla="*/ 106625 h 203260"/>
                <a:gd name="connsiteX1" fmla="*/ 115548 w 127106"/>
                <a:gd name="connsiteY1" fmla="*/ 47400 h 203260"/>
                <a:gd name="connsiteX2" fmla="*/ 72499 w 127106"/>
                <a:gd name="connsiteY2" fmla="*/ 19056 h 203260"/>
                <a:gd name="connsiteX3" fmla="*/ 28441 w 127106"/>
                <a:gd name="connsiteY3" fmla="*/ 49171 h 203260"/>
                <a:gd name="connsiteX4" fmla="*/ 19066 w 127106"/>
                <a:gd name="connsiteY4" fmla="*/ 106625 h 203260"/>
                <a:gd name="connsiteX5" fmla="*/ 30466 w 127106"/>
                <a:gd name="connsiteY5" fmla="*/ 167618 h 203260"/>
                <a:gd name="connsiteX6" fmla="*/ 72245 w 127106"/>
                <a:gd name="connsiteY6" fmla="*/ 193177 h 203260"/>
                <a:gd name="connsiteX7" fmla="*/ 116311 w 127106"/>
                <a:gd name="connsiteY7" fmla="*/ 163823 h 203260"/>
                <a:gd name="connsiteX8" fmla="*/ 125677 w 127106"/>
                <a:gd name="connsiteY8" fmla="*/ 106625 h 203260"/>
                <a:gd name="connsiteX9" fmla="*/ 72245 w 127106"/>
                <a:gd name="connsiteY9" fmla="*/ 187612 h 203260"/>
                <a:gd name="connsiteX10" fmla="*/ 42867 w 127106"/>
                <a:gd name="connsiteY10" fmla="*/ 156987 h 203260"/>
                <a:gd name="connsiteX11" fmla="*/ 40086 w 127106"/>
                <a:gd name="connsiteY11" fmla="*/ 103584 h 203260"/>
                <a:gd name="connsiteX12" fmla="*/ 42113 w 127106"/>
                <a:gd name="connsiteY12" fmla="*/ 57017 h 203260"/>
                <a:gd name="connsiteX13" fmla="*/ 72245 w 127106"/>
                <a:gd name="connsiteY13" fmla="*/ 24621 h 203260"/>
                <a:gd name="connsiteX14" fmla="*/ 102123 w 127106"/>
                <a:gd name="connsiteY14" fmla="*/ 54230 h 203260"/>
                <a:gd name="connsiteX15" fmla="*/ 104657 w 127106"/>
                <a:gd name="connsiteY15" fmla="*/ 103584 h 203260"/>
                <a:gd name="connsiteX16" fmla="*/ 101876 w 127106"/>
                <a:gd name="connsiteY16" fmla="*/ 155978 h 203260"/>
                <a:gd name="connsiteX17" fmla="*/ 72245 w 127106"/>
                <a:gd name="connsiteY17" fmla="*/ 18761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106" h="203260">
                  <a:moveTo>
                    <a:pt x="125677" y="106625"/>
                  </a:moveTo>
                  <a:cubicBezTo>
                    <a:pt x="125677" y="86379"/>
                    <a:pt x="124414" y="66132"/>
                    <a:pt x="115548" y="47400"/>
                  </a:cubicBezTo>
                  <a:cubicBezTo>
                    <a:pt x="103903" y="23105"/>
                    <a:pt x="83136" y="19056"/>
                    <a:pt x="72499" y="19056"/>
                  </a:cubicBezTo>
                  <a:cubicBezTo>
                    <a:pt x="57302" y="19056"/>
                    <a:pt x="38815" y="25629"/>
                    <a:pt x="28441" y="49171"/>
                  </a:cubicBezTo>
                  <a:cubicBezTo>
                    <a:pt x="20338" y="66631"/>
                    <a:pt x="19066" y="86379"/>
                    <a:pt x="19066" y="106625"/>
                  </a:cubicBezTo>
                  <a:cubicBezTo>
                    <a:pt x="19066" y="125600"/>
                    <a:pt x="20083" y="148381"/>
                    <a:pt x="30466" y="167618"/>
                  </a:cubicBezTo>
                  <a:cubicBezTo>
                    <a:pt x="41350" y="188119"/>
                    <a:pt x="59836" y="193177"/>
                    <a:pt x="72245" y="193177"/>
                  </a:cubicBezTo>
                  <a:cubicBezTo>
                    <a:pt x="85917" y="193177"/>
                    <a:pt x="105165" y="187864"/>
                    <a:pt x="116311" y="163823"/>
                  </a:cubicBezTo>
                  <a:cubicBezTo>
                    <a:pt x="124414" y="146355"/>
                    <a:pt x="125677" y="126617"/>
                    <a:pt x="125677" y="106625"/>
                  </a:cubicBezTo>
                  <a:close/>
                  <a:moveTo>
                    <a:pt x="72245" y="187612"/>
                  </a:moveTo>
                  <a:cubicBezTo>
                    <a:pt x="62370" y="187612"/>
                    <a:pt x="47427" y="181283"/>
                    <a:pt x="42867" y="156987"/>
                  </a:cubicBezTo>
                  <a:cubicBezTo>
                    <a:pt x="40086" y="141798"/>
                    <a:pt x="40086" y="118518"/>
                    <a:pt x="40086" y="103584"/>
                  </a:cubicBezTo>
                  <a:cubicBezTo>
                    <a:pt x="40086" y="87387"/>
                    <a:pt x="40086" y="70680"/>
                    <a:pt x="42113" y="57017"/>
                  </a:cubicBezTo>
                  <a:cubicBezTo>
                    <a:pt x="46926" y="26901"/>
                    <a:pt x="65913" y="24621"/>
                    <a:pt x="72245" y="24621"/>
                  </a:cubicBezTo>
                  <a:cubicBezTo>
                    <a:pt x="80602" y="24621"/>
                    <a:pt x="97316" y="29179"/>
                    <a:pt x="102123" y="54230"/>
                  </a:cubicBezTo>
                  <a:cubicBezTo>
                    <a:pt x="104657" y="68402"/>
                    <a:pt x="104657" y="87641"/>
                    <a:pt x="104657" y="103584"/>
                  </a:cubicBezTo>
                  <a:cubicBezTo>
                    <a:pt x="104657" y="122567"/>
                    <a:pt x="104657" y="139774"/>
                    <a:pt x="101876" y="155978"/>
                  </a:cubicBezTo>
                  <a:cubicBezTo>
                    <a:pt x="98071" y="180021"/>
                    <a:pt x="83644" y="187612"/>
                    <a:pt x="72245" y="1876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3A34E38A-4CBE-4B9A-8873-C79504B51505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>
              <a:off x="10340839" y="-15078300"/>
              <a:ext cx="76264" cy="279483"/>
            </a:xfrm>
            <a:custGeom>
              <a:avLst/>
              <a:gdLst>
                <a:gd name="connsiteX0" fmla="*/ 74270 w 76264"/>
                <a:gd name="connsiteY0" fmla="*/ 149904 h 279482"/>
                <a:gd name="connsiteX1" fmla="*/ 75541 w 76264"/>
                <a:gd name="connsiteY1" fmla="*/ 145600 h 279482"/>
                <a:gd name="connsiteX2" fmla="*/ 74270 w 76264"/>
                <a:gd name="connsiteY2" fmla="*/ 141297 h 279482"/>
                <a:gd name="connsiteX3" fmla="*/ 29957 w 76264"/>
                <a:gd name="connsiteY3" fmla="*/ 24876 h 279482"/>
                <a:gd name="connsiteX4" fmla="*/ 24134 w 76264"/>
                <a:gd name="connsiteY4" fmla="*/ 19056 h 279482"/>
                <a:gd name="connsiteX5" fmla="*/ 19066 w 76264"/>
                <a:gd name="connsiteY5" fmla="*/ 24120 h 279482"/>
                <a:gd name="connsiteX6" fmla="*/ 20337 w 76264"/>
                <a:gd name="connsiteY6" fmla="*/ 28169 h 279482"/>
                <a:gd name="connsiteX7" fmla="*/ 65158 w 76264"/>
                <a:gd name="connsiteY7" fmla="*/ 145600 h 279482"/>
                <a:gd name="connsiteX8" fmla="*/ 20337 w 76264"/>
                <a:gd name="connsiteY8" fmla="*/ 262532 h 279482"/>
                <a:gd name="connsiteX9" fmla="*/ 19066 w 76264"/>
                <a:gd name="connsiteY9" fmla="*/ 267080 h 279482"/>
                <a:gd name="connsiteX10" fmla="*/ 24134 w 76264"/>
                <a:gd name="connsiteY10" fmla="*/ 272146 h 279482"/>
                <a:gd name="connsiteX11" fmla="*/ 29449 w 76264"/>
                <a:gd name="connsiteY11" fmla="*/ 267080 h 279482"/>
                <a:gd name="connsiteX12" fmla="*/ 74270 w 76264"/>
                <a:gd name="connsiteY12" fmla="*/ 149904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64" h="279482">
                  <a:moveTo>
                    <a:pt x="74270" y="149904"/>
                  </a:moveTo>
                  <a:cubicBezTo>
                    <a:pt x="75541" y="146863"/>
                    <a:pt x="75541" y="146363"/>
                    <a:pt x="75541" y="145600"/>
                  </a:cubicBezTo>
                  <a:cubicBezTo>
                    <a:pt x="75541" y="144839"/>
                    <a:pt x="75541" y="144338"/>
                    <a:pt x="74270" y="141297"/>
                  </a:cubicBezTo>
                  <a:lnTo>
                    <a:pt x="29957" y="24876"/>
                  </a:lnTo>
                  <a:cubicBezTo>
                    <a:pt x="28440" y="20572"/>
                    <a:pt x="26915" y="19056"/>
                    <a:pt x="24134" y="19056"/>
                  </a:cubicBezTo>
                  <a:cubicBezTo>
                    <a:pt x="21346" y="19056"/>
                    <a:pt x="19066" y="21334"/>
                    <a:pt x="19066" y="24120"/>
                  </a:cubicBezTo>
                  <a:cubicBezTo>
                    <a:pt x="19066" y="24876"/>
                    <a:pt x="19066" y="25383"/>
                    <a:pt x="20337" y="28169"/>
                  </a:cubicBezTo>
                  <a:lnTo>
                    <a:pt x="65158" y="145600"/>
                  </a:lnTo>
                  <a:lnTo>
                    <a:pt x="20337" y="262532"/>
                  </a:lnTo>
                  <a:cubicBezTo>
                    <a:pt x="19066" y="265309"/>
                    <a:pt x="19066" y="265818"/>
                    <a:pt x="19066" y="267080"/>
                  </a:cubicBezTo>
                  <a:cubicBezTo>
                    <a:pt x="19066" y="269867"/>
                    <a:pt x="21346" y="272146"/>
                    <a:pt x="24134" y="272146"/>
                  </a:cubicBezTo>
                  <a:cubicBezTo>
                    <a:pt x="27423" y="272146"/>
                    <a:pt x="28440" y="269614"/>
                    <a:pt x="29449" y="267080"/>
                  </a:cubicBezTo>
                  <a:lnTo>
                    <a:pt x="74270" y="1499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82C8F4D2-B5F4-4FC3-8A89-A6ED74AE9AB0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>
              <a:off x="10495473" y="-15036037"/>
              <a:ext cx="203371" cy="203260"/>
            </a:xfrm>
            <a:custGeom>
              <a:avLst/>
              <a:gdLst>
                <a:gd name="connsiteX0" fmla="*/ 187968 w 203370"/>
                <a:gd name="connsiteY0" fmla="*/ 103338 h 203260"/>
                <a:gd name="connsiteX1" fmla="*/ 103647 w 203370"/>
                <a:gd name="connsiteY1" fmla="*/ 19056 h 203260"/>
                <a:gd name="connsiteX2" fmla="*/ 19066 w 203370"/>
                <a:gd name="connsiteY2" fmla="*/ 103338 h 203260"/>
                <a:gd name="connsiteX3" fmla="*/ 103393 w 203370"/>
                <a:gd name="connsiteY3" fmla="*/ 187619 h 203260"/>
                <a:gd name="connsiteX4" fmla="*/ 187968 w 203370"/>
                <a:gd name="connsiteY4" fmla="*/ 103338 h 203260"/>
                <a:gd name="connsiteX5" fmla="*/ 53249 w 203370"/>
                <a:gd name="connsiteY5" fmla="*/ 48926 h 203260"/>
                <a:gd name="connsiteX6" fmla="*/ 50978 w 203370"/>
                <a:gd name="connsiteY6" fmla="*/ 46140 h 203260"/>
                <a:gd name="connsiteX7" fmla="*/ 103393 w 203370"/>
                <a:gd name="connsiteY7" fmla="*/ 25384 h 203260"/>
                <a:gd name="connsiteX8" fmla="*/ 156318 w 203370"/>
                <a:gd name="connsiteY8" fmla="*/ 46140 h 203260"/>
                <a:gd name="connsiteX9" fmla="*/ 103647 w 203370"/>
                <a:gd name="connsiteY9" fmla="*/ 99034 h 203260"/>
                <a:gd name="connsiteX10" fmla="*/ 53249 w 203370"/>
                <a:gd name="connsiteY10" fmla="*/ 48926 h 203260"/>
                <a:gd name="connsiteX11" fmla="*/ 45909 w 203370"/>
                <a:gd name="connsiteY11" fmla="*/ 156234 h 203260"/>
                <a:gd name="connsiteX12" fmla="*/ 25397 w 203370"/>
                <a:gd name="connsiteY12" fmla="*/ 103338 h 203260"/>
                <a:gd name="connsiteX13" fmla="*/ 45909 w 203370"/>
                <a:gd name="connsiteY13" fmla="*/ 50443 h 203260"/>
                <a:gd name="connsiteX14" fmla="*/ 98833 w 203370"/>
                <a:gd name="connsiteY14" fmla="*/ 103338 h 203260"/>
                <a:gd name="connsiteX15" fmla="*/ 45909 w 203370"/>
                <a:gd name="connsiteY15" fmla="*/ 156234 h 203260"/>
                <a:gd name="connsiteX16" fmla="*/ 160876 w 203370"/>
                <a:gd name="connsiteY16" fmla="*/ 50443 h 203260"/>
                <a:gd name="connsiteX17" fmla="*/ 181643 w 203370"/>
                <a:gd name="connsiteY17" fmla="*/ 103338 h 203260"/>
                <a:gd name="connsiteX18" fmla="*/ 161130 w 203370"/>
                <a:gd name="connsiteY18" fmla="*/ 156234 h 203260"/>
                <a:gd name="connsiteX19" fmla="*/ 108198 w 203370"/>
                <a:gd name="connsiteY19" fmla="*/ 103338 h 203260"/>
                <a:gd name="connsiteX20" fmla="*/ 160876 w 203370"/>
                <a:gd name="connsiteY20" fmla="*/ 50443 h 203260"/>
                <a:gd name="connsiteX21" fmla="*/ 153783 w 203370"/>
                <a:gd name="connsiteY21" fmla="*/ 157750 h 203260"/>
                <a:gd name="connsiteX22" fmla="*/ 156064 w 203370"/>
                <a:gd name="connsiteY22" fmla="*/ 160537 h 203260"/>
                <a:gd name="connsiteX23" fmla="*/ 103647 w 203370"/>
                <a:gd name="connsiteY23" fmla="*/ 181291 h 203260"/>
                <a:gd name="connsiteX24" fmla="*/ 50723 w 203370"/>
                <a:gd name="connsiteY24" fmla="*/ 160537 h 203260"/>
                <a:gd name="connsiteX25" fmla="*/ 103393 w 203370"/>
                <a:gd name="connsiteY25" fmla="*/ 107641 h 203260"/>
                <a:gd name="connsiteX26" fmla="*/ 153783 w 203370"/>
                <a:gd name="connsiteY26" fmla="*/ 15775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3370" h="203260">
                  <a:moveTo>
                    <a:pt x="187968" y="103338"/>
                  </a:moveTo>
                  <a:cubicBezTo>
                    <a:pt x="187968" y="56772"/>
                    <a:pt x="149986" y="19056"/>
                    <a:pt x="103647" y="19056"/>
                  </a:cubicBezTo>
                  <a:cubicBezTo>
                    <a:pt x="56546" y="19056"/>
                    <a:pt x="19066" y="57279"/>
                    <a:pt x="19066" y="103338"/>
                  </a:cubicBezTo>
                  <a:cubicBezTo>
                    <a:pt x="19066" y="149905"/>
                    <a:pt x="57055" y="187619"/>
                    <a:pt x="103393" y="187619"/>
                  </a:cubicBezTo>
                  <a:cubicBezTo>
                    <a:pt x="150494" y="187619"/>
                    <a:pt x="187968" y="149396"/>
                    <a:pt x="187968" y="103338"/>
                  </a:cubicBezTo>
                  <a:close/>
                  <a:moveTo>
                    <a:pt x="53249" y="48926"/>
                  </a:moveTo>
                  <a:cubicBezTo>
                    <a:pt x="52749" y="48418"/>
                    <a:pt x="50978" y="46647"/>
                    <a:pt x="50978" y="46140"/>
                  </a:cubicBezTo>
                  <a:cubicBezTo>
                    <a:pt x="50978" y="45132"/>
                    <a:pt x="71481" y="25384"/>
                    <a:pt x="103393" y="25384"/>
                  </a:cubicBezTo>
                  <a:cubicBezTo>
                    <a:pt x="112258" y="25384"/>
                    <a:pt x="135551" y="26654"/>
                    <a:pt x="156318" y="46140"/>
                  </a:cubicBezTo>
                  <a:lnTo>
                    <a:pt x="103647" y="99034"/>
                  </a:lnTo>
                  <a:lnTo>
                    <a:pt x="53249" y="48926"/>
                  </a:lnTo>
                  <a:close/>
                  <a:moveTo>
                    <a:pt x="45909" y="156234"/>
                  </a:moveTo>
                  <a:cubicBezTo>
                    <a:pt x="30466" y="139028"/>
                    <a:pt x="25397" y="119535"/>
                    <a:pt x="25397" y="103338"/>
                  </a:cubicBezTo>
                  <a:cubicBezTo>
                    <a:pt x="25397" y="83854"/>
                    <a:pt x="32738" y="65378"/>
                    <a:pt x="45909" y="50443"/>
                  </a:cubicBezTo>
                  <a:lnTo>
                    <a:pt x="98833" y="103338"/>
                  </a:lnTo>
                  <a:lnTo>
                    <a:pt x="45909" y="156234"/>
                  </a:lnTo>
                  <a:close/>
                  <a:moveTo>
                    <a:pt x="160876" y="50443"/>
                  </a:moveTo>
                  <a:cubicBezTo>
                    <a:pt x="173032" y="63353"/>
                    <a:pt x="181643" y="82584"/>
                    <a:pt x="181643" y="103338"/>
                  </a:cubicBezTo>
                  <a:cubicBezTo>
                    <a:pt x="181643" y="122823"/>
                    <a:pt x="174294" y="141298"/>
                    <a:pt x="161130" y="156234"/>
                  </a:cubicBezTo>
                  <a:lnTo>
                    <a:pt x="108198" y="103338"/>
                  </a:lnTo>
                  <a:lnTo>
                    <a:pt x="160876" y="50443"/>
                  </a:lnTo>
                  <a:close/>
                  <a:moveTo>
                    <a:pt x="153783" y="157750"/>
                  </a:moveTo>
                  <a:cubicBezTo>
                    <a:pt x="154292" y="158257"/>
                    <a:pt x="156064" y="160028"/>
                    <a:pt x="156064" y="160537"/>
                  </a:cubicBezTo>
                  <a:cubicBezTo>
                    <a:pt x="156064" y="161545"/>
                    <a:pt x="135551" y="181291"/>
                    <a:pt x="103647" y="181291"/>
                  </a:cubicBezTo>
                  <a:cubicBezTo>
                    <a:pt x="94782" y="181291"/>
                    <a:pt x="71481" y="180021"/>
                    <a:pt x="50723" y="160537"/>
                  </a:cubicBezTo>
                  <a:lnTo>
                    <a:pt x="103393" y="107641"/>
                  </a:lnTo>
                  <a:lnTo>
                    <a:pt x="153783" y="1577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2C4A7C7F-D328-4E9B-A716-F2C549DA2F0D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>
              <a:off x="10760023" y="-15078300"/>
              <a:ext cx="76264" cy="279483"/>
            </a:xfrm>
            <a:custGeom>
              <a:avLst/>
              <a:gdLst>
                <a:gd name="connsiteX0" fmla="*/ 77813 w 76264"/>
                <a:gd name="connsiteY0" fmla="*/ 269614 h 279482"/>
                <a:gd name="connsiteX1" fmla="*/ 73507 w 76264"/>
                <a:gd name="connsiteY1" fmla="*/ 264047 h 279482"/>
                <a:gd name="connsiteX2" fmla="*/ 33754 w 76264"/>
                <a:gd name="connsiteY2" fmla="*/ 145600 h 279482"/>
                <a:gd name="connsiteX3" fmla="*/ 74524 w 76264"/>
                <a:gd name="connsiteY3" fmla="*/ 25891 h 279482"/>
                <a:gd name="connsiteX4" fmla="*/ 77813 w 76264"/>
                <a:gd name="connsiteY4" fmla="*/ 21588 h 279482"/>
                <a:gd name="connsiteX5" fmla="*/ 75279 w 76264"/>
                <a:gd name="connsiteY5" fmla="*/ 19056 h 279482"/>
                <a:gd name="connsiteX6" fmla="*/ 35018 w 76264"/>
                <a:gd name="connsiteY6" fmla="*/ 68410 h 279482"/>
                <a:gd name="connsiteX7" fmla="*/ 19066 w 76264"/>
                <a:gd name="connsiteY7" fmla="*/ 145600 h 279482"/>
                <a:gd name="connsiteX8" fmla="*/ 35781 w 76264"/>
                <a:gd name="connsiteY8" fmla="*/ 224563 h 279482"/>
                <a:gd name="connsiteX9" fmla="*/ 75279 w 76264"/>
                <a:gd name="connsiteY9" fmla="*/ 272146 h 279482"/>
                <a:gd name="connsiteX10" fmla="*/ 77813 w 76264"/>
                <a:gd name="connsiteY10" fmla="*/ 269614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269614"/>
                  </a:moveTo>
                  <a:cubicBezTo>
                    <a:pt x="77813" y="268859"/>
                    <a:pt x="77813" y="268350"/>
                    <a:pt x="73507" y="264047"/>
                  </a:cubicBezTo>
                  <a:cubicBezTo>
                    <a:pt x="41857" y="232160"/>
                    <a:pt x="33754" y="184323"/>
                    <a:pt x="33754" y="145600"/>
                  </a:cubicBezTo>
                  <a:cubicBezTo>
                    <a:pt x="33754" y="101567"/>
                    <a:pt x="43375" y="57524"/>
                    <a:pt x="74524" y="25891"/>
                  </a:cubicBezTo>
                  <a:cubicBezTo>
                    <a:pt x="77813" y="22850"/>
                    <a:pt x="77813" y="22342"/>
                    <a:pt x="77813" y="21588"/>
                  </a:cubicBezTo>
                  <a:cubicBezTo>
                    <a:pt x="77813" y="19817"/>
                    <a:pt x="76796" y="19056"/>
                    <a:pt x="75279" y="19056"/>
                  </a:cubicBezTo>
                  <a:cubicBezTo>
                    <a:pt x="72744" y="19056"/>
                    <a:pt x="49961" y="36269"/>
                    <a:pt x="35018" y="68410"/>
                  </a:cubicBezTo>
                  <a:cubicBezTo>
                    <a:pt x="22100" y="96246"/>
                    <a:pt x="19066" y="124338"/>
                    <a:pt x="19066" y="145600"/>
                  </a:cubicBezTo>
                  <a:cubicBezTo>
                    <a:pt x="19066" y="165340"/>
                    <a:pt x="21846" y="195962"/>
                    <a:pt x="35781" y="224563"/>
                  </a:cubicBezTo>
                  <a:cubicBezTo>
                    <a:pt x="50970" y="255694"/>
                    <a:pt x="72744" y="272146"/>
                    <a:pt x="75279" y="272146"/>
                  </a:cubicBezTo>
                  <a:cubicBezTo>
                    <a:pt x="76796" y="272146"/>
                    <a:pt x="77813" y="271383"/>
                    <a:pt x="77813" y="26961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43C498C5-4BDD-4C71-A33C-1127B4B90EAA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>
              <a:off x="10843562" y="-15000346"/>
              <a:ext cx="152528" cy="152445"/>
            </a:xfrm>
            <a:custGeom>
              <a:avLst/>
              <a:gdLst>
                <a:gd name="connsiteX0" fmla="*/ 103394 w 152528"/>
                <a:gd name="connsiteY0" fmla="*/ 35253 h 152445"/>
                <a:gd name="connsiteX1" fmla="*/ 80093 w 152528"/>
                <a:gd name="connsiteY1" fmla="*/ 19056 h 152445"/>
                <a:gd name="connsiteX2" fmla="*/ 19066 w 152528"/>
                <a:gd name="connsiteY2" fmla="*/ 93206 h 152445"/>
                <a:gd name="connsiteX3" fmla="*/ 52750 w 152528"/>
                <a:gd name="connsiteY3" fmla="*/ 133708 h 152445"/>
                <a:gd name="connsiteX4" fmla="*/ 85662 w 152528"/>
                <a:gd name="connsiteY4" fmla="*/ 114723 h 152445"/>
                <a:gd name="connsiteX5" fmla="*/ 108708 w 152528"/>
                <a:gd name="connsiteY5" fmla="*/ 133708 h 152445"/>
                <a:gd name="connsiteX6" fmla="*/ 127448 w 152528"/>
                <a:gd name="connsiteY6" fmla="*/ 119780 h 152445"/>
                <a:gd name="connsiteX7" fmla="*/ 135043 w 152528"/>
                <a:gd name="connsiteY7" fmla="*/ 94731 h 152445"/>
                <a:gd name="connsiteX8" fmla="*/ 132008 w 152528"/>
                <a:gd name="connsiteY8" fmla="*/ 92197 h 152445"/>
                <a:gd name="connsiteX9" fmla="*/ 128457 w 152528"/>
                <a:gd name="connsiteY9" fmla="*/ 96755 h 152445"/>
                <a:gd name="connsiteX10" fmla="*/ 109216 w 152528"/>
                <a:gd name="connsiteY10" fmla="*/ 128133 h 152445"/>
                <a:gd name="connsiteX11" fmla="*/ 101622 w 152528"/>
                <a:gd name="connsiteY11" fmla="*/ 116493 h 152445"/>
                <a:gd name="connsiteX12" fmla="*/ 104911 w 152528"/>
                <a:gd name="connsiteY12" fmla="*/ 97763 h 152445"/>
                <a:gd name="connsiteX13" fmla="*/ 110480 w 152528"/>
                <a:gd name="connsiteY13" fmla="*/ 74984 h 152445"/>
                <a:gd name="connsiteX14" fmla="*/ 119599 w 152528"/>
                <a:gd name="connsiteY14" fmla="*/ 39557 h 152445"/>
                <a:gd name="connsiteX15" fmla="*/ 121371 w 152528"/>
                <a:gd name="connsiteY15" fmla="*/ 30950 h 152445"/>
                <a:gd name="connsiteX16" fmla="*/ 114023 w 152528"/>
                <a:gd name="connsiteY16" fmla="*/ 24113 h 152445"/>
                <a:gd name="connsiteX17" fmla="*/ 103394 w 152528"/>
                <a:gd name="connsiteY17" fmla="*/ 35253 h 152445"/>
                <a:gd name="connsiteX18" fmla="*/ 86933 w 152528"/>
                <a:gd name="connsiteY18" fmla="*/ 100804 h 152445"/>
                <a:gd name="connsiteX19" fmla="*/ 81865 w 152528"/>
                <a:gd name="connsiteY19" fmla="*/ 110166 h 152445"/>
                <a:gd name="connsiteX20" fmla="*/ 53250 w 152528"/>
                <a:gd name="connsiteY20" fmla="*/ 128133 h 152445"/>
                <a:gd name="connsiteX21" fmla="*/ 37044 w 152528"/>
                <a:gd name="connsiteY21" fmla="*/ 104346 h 152445"/>
                <a:gd name="connsiteX22" fmla="*/ 50970 w 152528"/>
                <a:gd name="connsiteY22" fmla="*/ 48917 h 152445"/>
                <a:gd name="connsiteX23" fmla="*/ 80348 w 152528"/>
                <a:gd name="connsiteY23" fmla="*/ 24621 h 152445"/>
                <a:gd name="connsiteX24" fmla="*/ 100351 w 152528"/>
                <a:gd name="connsiteY24" fmla="*/ 46893 h 152445"/>
                <a:gd name="connsiteX25" fmla="*/ 99596 w 152528"/>
                <a:gd name="connsiteY25" fmla="*/ 51197 h 152445"/>
                <a:gd name="connsiteX26" fmla="*/ 86933 w 152528"/>
                <a:gd name="connsiteY26" fmla="*/ 100804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2528" h="152445">
                  <a:moveTo>
                    <a:pt x="103394" y="35253"/>
                  </a:moveTo>
                  <a:cubicBezTo>
                    <a:pt x="98834" y="25891"/>
                    <a:pt x="91493" y="19056"/>
                    <a:pt x="80093" y="19056"/>
                  </a:cubicBezTo>
                  <a:cubicBezTo>
                    <a:pt x="50470" y="19056"/>
                    <a:pt x="19066" y="56261"/>
                    <a:pt x="19066" y="93206"/>
                  </a:cubicBezTo>
                  <a:cubicBezTo>
                    <a:pt x="19066" y="117001"/>
                    <a:pt x="32992" y="133708"/>
                    <a:pt x="52750" y="133708"/>
                  </a:cubicBezTo>
                  <a:cubicBezTo>
                    <a:pt x="57810" y="133708"/>
                    <a:pt x="70473" y="132690"/>
                    <a:pt x="85662" y="114723"/>
                  </a:cubicBezTo>
                  <a:cubicBezTo>
                    <a:pt x="87688" y="125354"/>
                    <a:pt x="96553" y="133708"/>
                    <a:pt x="108708" y="133708"/>
                  </a:cubicBezTo>
                  <a:cubicBezTo>
                    <a:pt x="117574" y="133708"/>
                    <a:pt x="123397" y="127880"/>
                    <a:pt x="127448" y="119780"/>
                  </a:cubicBezTo>
                  <a:cubicBezTo>
                    <a:pt x="131755" y="110674"/>
                    <a:pt x="135043" y="95230"/>
                    <a:pt x="135043" y="94731"/>
                  </a:cubicBezTo>
                  <a:cubicBezTo>
                    <a:pt x="135043" y="92197"/>
                    <a:pt x="132763" y="92197"/>
                    <a:pt x="132008" y="92197"/>
                  </a:cubicBezTo>
                  <a:cubicBezTo>
                    <a:pt x="129474" y="92197"/>
                    <a:pt x="129220" y="93206"/>
                    <a:pt x="128457" y="96755"/>
                  </a:cubicBezTo>
                  <a:cubicBezTo>
                    <a:pt x="124159" y="113207"/>
                    <a:pt x="119599" y="128133"/>
                    <a:pt x="109216" y="128133"/>
                  </a:cubicBezTo>
                  <a:cubicBezTo>
                    <a:pt x="102377" y="128133"/>
                    <a:pt x="101622" y="121559"/>
                    <a:pt x="101622" y="116493"/>
                  </a:cubicBezTo>
                  <a:cubicBezTo>
                    <a:pt x="101622" y="110927"/>
                    <a:pt x="102122" y="108903"/>
                    <a:pt x="104911" y="97763"/>
                  </a:cubicBezTo>
                  <a:cubicBezTo>
                    <a:pt x="107699" y="87132"/>
                    <a:pt x="108200" y="84608"/>
                    <a:pt x="110480" y="74984"/>
                  </a:cubicBezTo>
                  <a:lnTo>
                    <a:pt x="119599" y="39557"/>
                  </a:lnTo>
                  <a:cubicBezTo>
                    <a:pt x="121371" y="32467"/>
                    <a:pt x="121371" y="31966"/>
                    <a:pt x="121371" y="30950"/>
                  </a:cubicBezTo>
                  <a:cubicBezTo>
                    <a:pt x="121371" y="26647"/>
                    <a:pt x="118329" y="24113"/>
                    <a:pt x="114023" y="24113"/>
                  </a:cubicBezTo>
                  <a:cubicBezTo>
                    <a:pt x="107945" y="24113"/>
                    <a:pt x="104149" y="29688"/>
                    <a:pt x="103394" y="35253"/>
                  </a:cubicBezTo>
                  <a:close/>
                  <a:moveTo>
                    <a:pt x="86933" y="100804"/>
                  </a:moveTo>
                  <a:cubicBezTo>
                    <a:pt x="85662" y="105361"/>
                    <a:pt x="85662" y="105862"/>
                    <a:pt x="81865" y="110166"/>
                  </a:cubicBezTo>
                  <a:cubicBezTo>
                    <a:pt x="70727" y="124084"/>
                    <a:pt x="60344" y="128133"/>
                    <a:pt x="53250" y="128133"/>
                  </a:cubicBezTo>
                  <a:cubicBezTo>
                    <a:pt x="40587" y="128133"/>
                    <a:pt x="37044" y="114215"/>
                    <a:pt x="37044" y="104346"/>
                  </a:cubicBezTo>
                  <a:cubicBezTo>
                    <a:pt x="37044" y="91690"/>
                    <a:pt x="45147" y="60557"/>
                    <a:pt x="50970" y="48917"/>
                  </a:cubicBezTo>
                  <a:cubicBezTo>
                    <a:pt x="58826" y="33991"/>
                    <a:pt x="70218" y="24621"/>
                    <a:pt x="80348" y="24621"/>
                  </a:cubicBezTo>
                  <a:cubicBezTo>
                    <a:pt x="96808" y="24621"/>
                    <a:pt x="100351" y="45377"/>
                    <a:pt x="100351" y="46893"/>
                  </a:cubicBezTo>
                  <a:cubicBezTo>
                    <a:pt x="100351" y="48408"/>
                    <a:pt x="99842" y="49934"/>
                    <a:pt x="99596" y="51197"/>
                  </a:cubicBezTo>
                  <a:lnTo>
                    <a:pt x="86933" y="1008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E57BDCB8-72D5-4E34-BC9F-8556A0D02AD0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>
              <a:off x="10980959" y="-15134893"/>
              <a:ext cx="101685" cy="177853"/>
            </a:xfrm>
            <a:custGeom>
              <a:avLst/>
              <a:gdLst>
                <a:gd name="connsiteX0" fmla="*/ 53996 w 101685"/>
                <a:gd name="connsiteY0" fmla="*/ 69736 h 177852"/>
                <a:gd name="connsiteX1" fmla="*/ 63744 w 101685"/>
                <a:gd name="connsiteY1" fmla="*/ 71690 h 177852"/>
                <a:gd name="connsiteX2" fmla="*/ 77042 w 101685"/>
                <a:gd name="connsiteY2" fmla="*/ 74349 h 177852"/>
                <a:gd name="connsiteX3" fmla="*/ 84669 w 101685"/>
                <a:gd name="connsiteY3" fmla="*/ 67433 h 177852"/>
                <a:gd name="connsiteX4" fmla="*/ 77042 w 101685"/>
                <a:gd name="connsiteY4" fmla="*/ 60526 h 177852"/>
                <a:gd name="connsiteX5" fmla="*/ 63744 w 101685"/>
                <a:gd name="connsiteY5" fmla="*/ 63178 h 177852"/>
                <a:gd name="connsiteX6" fmla="*/ 53996 w 101685"/>
                <a:gd name="connsiteY6" fmla="*/ 65130 h 177852"/>
                <a:gd name="connsiteX7" fmla="*/ 56475 w 101685"/>
                <a:gd name="connsiteY7" fmla="*/ 45988 h 177852"/>
                <a:gd name="connsiteX8" fmla="*/ 58778 w 101685"/>
                <a:gd name="connsiteY8" fmla="*/ 27202 h 177852"/>
                <a:gd name="connsiteX9" fmla="*/ 51868 w 101685"/>
                <a:gd name="connsiteY9" fmla="*/ 19056 h 177852"/>
                <a:gd name="connsiteX10" fmla="*/ 44948 w 101685"/>
                <a:gd name="connsiteY10" fmla="*/ 27202 h 177852"/>
                <a:gd name="connsiteX11" fmla="*/ 47435 w 101685"/>
                <a:gd name="connsiteY11" fmla="*/ 47942 h 177852"/>
                <a:gd name="connsiteX12" fmla="*/ 49738 w 101685"/>
                <a:gd name="connsiteY12" fmla="*/ 65130 h 177852"/>
                <a:gd name="connsiteX13" fmla="*/ 39983 w 101685"/>
                <a:gd name="connsiteY13" fmla="*/ 63178 h 177852"/>
                <a:gd name="connsiteX14" fmla="*/ 26684 w 101685"/>
                <a:gd name="connsiteY14" fmla="*/ 60526 h 177852"/>
                <a:gd name="connsiteX15" fmla="*/ 19066 w 101685"/>
                <a:gd name="connsiteY15" fmla="*/ 67433 h 177852"/>
                <a:gd name="connsiteX16" fmla="*/ 26684 w 101685"/>
                <a:gd name="connsiteY16" fmla="*/ 74349 h 177852"/>
                <a:gd name="connsiteX17" fmla="*/ 39983 w 101685"/>
                <a:gd name="connsiteY17" fmla="*/ 71690 h 177852"/>
                <a:gd name="connsiteX18" fmla="*/ 49738 w 101685"/>
                <a:gd name="connsiteY18" fmla="*/ 69736 h 177852"/>
                <a:gd name="connsiteX19" fmla="*/ 47260 w 101685"/>
                <a:gd name="connsiteY19" fmla="*/ 83559 h 177852"/>
                <a:gd name="connsiteX20" fmla="*/ 44948 w 101685"/>
                <a:gd name="connsiteY20" fmla="*/ 105005 h 177852"/>
                <a:gd name="connsiteX21" fmla="*/ 48849 w 101685"/>
                <a:gd name="connsiteY21" fmla="*/ 179084 h 177852"/>
                <a:gd name="connsiteX22" fmla="*/ 51868 w 101685"/>
                <a:gd name="connsiteY22" fmla="*/ 181736 h 177852"/>
                <a:gd name="connsiteX23" fmla="*/ 55061 w 101685"/>
                <a:gd name="connsiteY23" fmla="*/ 178194 h 177852"/>
                <a:gd name="connsiteX24" fmla="*/ 57182 w 101685"/>
                <a:gd name="connsiteY24" fmla="*/ 151786 h 177852"/>
                <a:gd name="connsiteX25" fmla="*/ 58778 w 101685"/>
                <a:gd name="connsiteY25" fmla="*/ 105005 h 177852"/>
                <a:gd name="connsiteX26" fmla="*/ 56300 w 101685"/>
                <a:gd name="connsiteY26" fmla="*/ 83210 h 177852"/>
                <a:gd name="connsiteX27" fmla="*/ 53996 w 101685"/>
                <a:gd name="connsiteY27" fmla="*/ 697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85" h="177852">
                  <a:moveTo>
                    <a:pt x="53996" y="69736"/>
                  </a:moveTo>
                  <a:cubicBezTo>
                    <a:pt x="56650" y="70093"/>
                    <a:pt x="58429" y="70268"/>
                    <a:pt x="63744" y="71690"/>
                  </a:cubicBezTo>
                  <a:cubicBezTo>
                    <a:pt x="69424" y="73286"/>
                    <a:pt x="73674" y="74349"/>
                    <a:pt x="77042" y="74349"/>
                  </a:cubicBezTo>
                  <a:cubicBezTo>
                    <a:pt x="83962" y="74349"/>
                    <a:pt x="84669" y="69029"/>
                    <a:pt x="84669" y="67433"/>
                  </a:cubicBezTo>
                  <a:cubicBezTo>
                    <a:pt x="84669" y="66020"/>
                    <a:pt x="83962" y="60526"/>
                    <a:pt x="77042" y="60526"/>
                  </a:cubicBezTo>
                  <a:cubicBezTo>
                    <a:pt x="73674" y="60526"/>
                    <a:pt x="69424" y="61590"/>
                    <a:pt x="63744" y="63178"/>
                  </a:cubicBezTo>
                  <a:cubicBezTo>
                    <a:pt x="58429" y="64598"/>
                    <a:pt x="56650" y="64773"/>
                    <a:pt x="53996" y="65130"/>
                  </a:cubicBezTo>
                  <a:cubicBezTo>
                    <a:pt x="54346" y="58930"/>
                    <a:pt x="55593" y="51482"/>
                    <a:pt x="56475" y="45988"/>
                  </a:cubicBezTo>
                  <a:cubicBezTo>
                    <a:pt x="57182" y="42447"/>
                    <a:pt x="58778" y="33411"/>
                    <a:pt x="58778" y="27202"/>
                  </a:cubicBezTo>
                  <a:cubicBezTo>
                    <a:pt x="58778" y="21890"/>
                    <a:pt x="56300" y="19056"/>
                    <a:pt x="51868" y="19056"/>
                  </a:cubicBezTo>
                  <a:cubicBezTo>
                    <a:pt x="48141" y="19056"/>
                    <a:pt x="44948" y="21000"/>
                    <a:pt x="44948" y="27202"/>
                  </a:cubicBezTo>
                  <a:cubicBezTo>
                    <a:pt x="44948" y="33054"/>
                    <a:pt x="46370" y="41915"/>
                    <a:pt x="47435" y="47942"/>
                  </a:cubicBezTo>
                  <a:cubicBezTo>
                    <a:pt x="47784" y="49886"/>
                    <a:pt x="49381" y="58572"/>
                    <a:pt x="49738" y="65130"/>
                  </a:cubicBezTo>
                  <a:cubicBezTo>
                    <a:pt x="47077" y="64773"/>
                    <a:pt x="45305" y="64598"/>
                    <a:pt x="39983" y="63178"/>
                  </a:cubicBezTo>
                  <a:cubicBezTo>
                    <a:pt x="34310" y="61590"/>
                    <a:pt x="30053" y="60526"/>
                    <a:pt x="26684" y="60526"/>
                  </a:cubicBezTo>
                  <a:cubicBezTo>
                    <a:pt x="19773" y="60526"/>
                    <a:pt x="19066" y="65837"/>
                    <a:pt x="19066" y="67433"/>
                  </a:cubicBezTo>
                  <a:cubicBezTo>
                    <a:pt x="19066" y="68855"/>
                    <a:pt x="19773" y="74349"/>
                    <a:pt x="26684" y="74349"/>
                  </a:cubicBezTo>
                  <a:cubicBezTo>
                    <a:pt x="30053" y="74349"/>
                    <a:pt x="34310" y="73286"/>
                    <a:pt x="39983" y="71690"/>
                  </a:cubicBezTo>
                  <a:cubicBezTo>
                    <a:pt x="45305" y="70268"/>
                    <a:pt x="47077" y="70093"/>
                    <a:pt x="49738" y="69736"/>
                  </a:cubicBezTo>
                  <a:cubicBezTo>
                    <a:pt x="49381" y="74166"/>
                    <a:pt x="48141" y="79836"/>
                    <a:pt x="47260" y="83559"/>
                  </a:cubicBezTo>
                  <a:cubicBezTo>
                    <a:pt x="44948" y="94548"/>
                    <a:pt x="44948" y="95787"/>
                    <a:pt x="44948" y="105005"/>
                  </a:cubicBezTo>
                  <a:cubicBezTo>
                    <a:pt x="44948" y="139210"/>
                    <a:pt x="48316" y="175534"/>
                    <a:pt x="48849" y="179084"/>
                  </a:cubicBezTo>
                  <a:cubicBezTo>
                    <a:pt x="49031" y="180680"/>
                    <a:pt x="49381" y="181736"/>
                    <a:pt x="51868" y="181736"/>
                  </a:cubicBezTo>
                  <a:cubicBezTo>
                    <a:pt x="54529" y="181736"/>
                    <a:pt x="54703" y="180680"/>
                    <a:pt x="55061" y="178194"/>
                  </a:cubicBezTo>
                  <a:cubicBezTo>
                    <a:pt x="55061" y="178020"/>
                    <a:pt x="56475" y="162601"/>
                    <a:pt x="57182" y="151786"/>
                  </a:cubicBezTo>
                  <a:cubicBezTo>
                    <a:pt x="58072" y="136192"/>
                    <a:pt x="58778" y="120599"/>
                    <a:pt x="58778" y="105005"/>
                  </a:cubicBezTo>
                  <a:cubicBezTo>
                    <a:pt x="58778" y="95787"/>
                    <a:pt x="58778" y="94548"/>
                    <a:pt x="56300" y="83210"/>
                  </a:cubicBezTo>
                  <a:cubicBezTo>
                    <a:pt x="55943" y="81256"/>
                    <a:pt x="54346" y="74166"/>
                    <a:pt x="53996" y="69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84691B1E-DEDF-4539-9A5B-C7C58D1A5F64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>
              <a:off x="10986630" y="-14938668"/>
              <a:ext cx="101685" cy="152445"/>
            </a:xfrm>
            <a:custGeom>
              <a:avLst/>
              <a:gdLst>
                <a:gd name="connsiteX0" fmla="*/ 59137 w 101685"/>
                <a:gd name="connsiteY0" fmla="*/ 24010 h 152445"/>
                <a:gd name="connsiteX1" fmla="*/ 53822 w 101685"/>
                <a:gd name="connsiteY1" fmla="*/ 19056 h 152445"/>
                <a:gd name="connsiteX2" fmla="*/ 19066 w 101685"/>
                <a:gd name="connsiteY2" fmla="*/ 30395 h 152445"/>
                <a:gd name="connsiteX3" fmla="*/ 19066 w 101685"/>
                <a:gd name="connsiteY3" fmla="*/ 36778 h 152445"/>
                <a:gd name="connsiteX4" fmla="*/ 44774 w 101685"/>
                <a:gd name="connsiteY4" fmla="*/ 31815 h 152445"/>
                <a:gd name="connsiteX5" fmla="*/ 44774 w 101685"/>
                <a:gd name="connsiteY5" fmla="*/ 122195 h 152445"/>
                <a:gd name="connsiteX6" fmla="*/ 27042 w 101685"/>
                <a:gd name="connsiteY6" fmla="*/ 130341 h 152445"/>
                <a:gd name="connsiteX7" fmla="*/ 20305 w 101685"/>
                <a:gd name="connsiteY7" fmla="*/ 130341 h 152445"/>
                <a:gd name="connsiteX8" fmla="*/ 20305 w 101685"/>
                <a:gd name="connsiteY8" fmla="*/ 136725 h 152445"/>
                <a:gd name="connsiteX9" fmla="*/ 51868 w 101685"/>
                <a:gd name="connsiteY9" fmla="*/ 136018 h 152445"/>
                <a:gd name="connsiteX10" fmla="*/ 83605 w 101685"/>
                <a:gd name="connsiteY10" fmla="*/ 136725 h 152445"/>
                <a:gd name="connsiteX11" fmla="*/ 83605 w 101685"/>
                <a:gd name="connsiteY11" fmla="*/ 130341 h 152445"/>
                <a:gd name="connsiteX12" fmla="*/ 76868 w 101685"/>
                <a:gd name="connsiteY12" fmla="*/ 130341 h 152445"/>
                <a:gd name="connsiteX13" fmla="*/ 59137 w 101685"/>
                <a:gd name="connsiteY13" fmla="*/ 122195 h 152445"/>
                <a:gd name="connsiteX14" fmla="*/ 59137 w 101685"/>
                <a:gd name="connsiteY14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7" y="24010"/>
                  </a:moveTo>
                  <a:cubicBezTo>
                    <a:pt x="59137" y="19231"/>
                    <a:pt x="58787" y="19056"/>
                    <a:pt x="53822" y="19056"/>
                  </a:cubicBezTo>
                  <a:cubicBezTo>
                    <a:pt x="42470" y="30220"/>
                    <a:pt x="26335" y="30395"/>
                    <a:pt x="19066" y="30395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4" y="31815"/>
                  </a:cubicBezTo>
                  <a:lnTo>
                    <a:pt x="44774" y="122195"/>
                  </a:lnTo>
                  <a:cubicBezTo>
                    <a:pt x="44774" y="128038"/>
                    <a:pt x="44774" y="130341"/>
                    <a:pt x="27042" y="130341"/>
                  </a:cubicBezTo>
                  <a:lnTo>
                    <a:pt x="20305" y="130341"/>
                  </a:lnTo>
                  <a:lnTo>
                    <a:pt x="20305" y="136725"/>
                  </a:lnTo>
                  <a:cubicBezTo>
                    <a:pt x="23499" y="136550"/>
                    <a:pt x="45306" y="136018"/>
                    <a:pt x="51868" y="136018"/>
                  </a:cubicBezTo>
                  <a:cubicBezTo>
                    <a:pt x="57365" y="136018"/>
                    <a:pt x="79704" y="136550"/>
                    <a:pt x="83605" y="136725"/>
                  </a:cubicBezTo>
                  <a:lnTo>
                    <a:pt x="83605" y="130341"/>
                  </a:lnTo>
                  <a:lnTo>
                    <a:pt x="76868" y="130341"/>
                  </a:lnTo>
                  <a:cubicBezTo>
                    <a:pt x="59137" y="130341"/>
                    <a:pt x="59137" y="128038"/>
                    <a:pt x="59137" y="122195"/>
                  </a:cubicBezTo>
                  <a:lnTo>
                    <a:pt x="59137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C9290C57-1F30-4C6C-B10A-FB2DDC5099FD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>
              <a:off x="11095372" y="-15078300"/>
              <a:ext cx="76264" cy="279483"/>
            </a:xfrm>
            <a:custGeom>
              <a:avLst/>
              <a:gdLst>
                <a:gd name="connsiteX0" fmla="*/ 77813 w 76264"/>
                <a:gd name="connsiteY0" fmla="*/ 145600 h 279482"/>
                <a:gd name="connsiteX1" fmla="*/ 61099 w 76264"/>
                <a:gd name="connsiteY1" fmla="*/ 66639 h 279482"/>
                <a:gd name="connsiteX2" fmla="*/ 21600 w 76264"/>
                <a:gd name="connsiteY2" fmla="*/ 19056 h 279482"/>
                <a:gd name="connsiteX3" fmla="*/ 19066 w 76264"/>
                <a:gd name="connsiteY3" fmla="*/ 21588 h 279482"/>
                <a:gd name="connsiteX4" fmla="*/ 23880 w 76264"/>
                <a:gd name="connsiteY4" fmla="*/ 27408 h 279482"/>
                <a:gd name="connsiteX5" fmla="*/ 63124 w 76264"/>
                <a:gd name="connsiteY5" fmla="*/ 145600 h 279482"/>
                <a:gd name="connsiteX6" fmla="*/ 22355 w 76264"/>
                <a:gd name="connsiteY6" fmla="*/ 265309 h 279482"/>
                <a:gd name="connsiteX7" fmla="*/ 19066 w 76264"/>
                <a:gd name="connsiteY7" fmla="*/ 269614 h 279482"/>
                <a:gd name="connsiteX8" fmla="*/ 21600 w 76264"/>
                <a:gd name="connsiteY8" fmla="*/ 272146 h 279482"/>
                <a:gd name="connsiteX9" fmla="*/ 61861 w 76264"/>
                <a:gd name="connsiteY9" fmla="*/ 222792 h 279482"/>
                <a:gd name="connsiteX10" fmla="*/ 77813 w 76264"/>
                <a:gd name="connsiteY10" fmla="*/ 1456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145600"/>
                  </a:moveTo>
                  <a:cubicBezTo>
                    <a:pt x="77813" y="125862"/>
                    <a:pt x="75033" y="95238"/>
                    <a:pt x="61099" y="66639"/>
                  </a:cubicBezTo>
                  <a:cubicBezTo>
                    <a:pt x="45909" y="35506"/>
                    <a:pt x="24127" y="19056"/>
                    <a:pt x="21600" y="19056"/>
                  </a:cubicBezTo>
                  <a:cubicBezTo>
                    <a:pt x="20075" y="19056"/>
                    <a:pt x="19066" y="20071"/>
                    <a:pt x="19066" y="21588"/>
                  </a:cubicBezTo>
                  <a:cubicBezTo>
                    <a:pt x="19066" y="22342"/>
                    <a:pt x="19066" y="22850"/>
                    <a:pt x="23880" y="27408"/>
                  </a:cubicBezTo>
                  <a:cubicBezTo>
                    <a:pt x="48690" y="52467"/>
                    <a:pt x="63124" y="92706"/>
                    <a:pt x="63124" y="145600"/>
                  </a:cubicBezTo>
                  <a:cubicBezTo>
                    <a:pt x="63124" y="188880"/>
                    <a:pt x="53758" y="233424"/>
                    <a:pt x="22355" y="265309"/>
                  </a:cubicBezTo>
                  <a:cubicBezTo>
                    <a:pt x="19066" y="268350"/>
                    <a:pt x="19066" y="268859"/>
                    <a:pt x="19066" y="269614"/>
                  </a:cubicBezTo>
                  <a:cubicBezTo>
                    <a:pt x="19066" y="271129"/>
                    <a:pt x="20075" y="272146"/>
                    <a:pt x="21600" y="272146"/>
                  </a:cubicBezTo>
                  <a:cubicBezTo>
                    <a:pt x="24127" y="272146"/>
                    <a:pt x="46918" y="254933"/>
                    <a:pt x="61861" y="222792"/>
                  </a:cubicBezTo>
                  <a:cubicBezTo>
                    <a:pt x="74778" y="194955"/>
                    <a:pt x="77813" y="166864"/>
                    <a:pt x="77813" y="145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5CFB0D6F-0980-477D-BBDA-2EDC13661B7B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>
              <a:off x="11190588" y="-15110676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3 w 101685"/>
                <a:gd name="connsiteY1" fmla="*/ 104473 h 152445"/>
                <a:gd name="connsiteX2" fmla="*/ 86798 w 101685"/>
                <a:gd name="connsiteY2" fmla="*/ 120597 h 152445"/>
                <a:gd name="connsiteX3" fmla="*/ 69249 w 101685"/>
                <a:gd name="connsiteY3" fmla="*/ 121661 h 152445"/>
                <a:gd name="connsiteX4" fmla="*/ 36622 w 101685"/>
                <a:gd name="connsiteY4" fmla="*/ 121661 h 152445"/>
                <a:gd name="connsiteX5" fmla="*/ 72085 w 101685"/>
                <a:gd name="connsiteY5" fmla="*/ 91887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5 h 152445"/>
                <a:gd name="connsiteX9" fmla="*/ 28464 w 101685"/>
                <a:gd name="connsiteY9" fmla="*/ 60700 h 152445"/>
                <a:gd name="connsiteX10" fmla="*/ 37861 w 101685"/>
                <a:gd name="connsiteY10" fmla="*/ 51307 h 152445"/>
                <a:gd name="connsiteX11" fmla="*/ 27399 w 101685"/>
                <a:gd name="connsiteY11" fmla="*/ 41914 h 152445"/>
                <a:gd name="connsiteX12" fmla="*/ 53290 w 101685"/>
                <a:gd name="connsiteY12" fmla="*/ 25431 h 152445"/>
                <a:gd name="connsiteX13" fmla="*/ 80244 w 101685"/>
                <a:gd name="connsiteY13" fmla="*/ 53610 h 152445"/>
                <a:gd name="connsiteX14" fmla="*/ 63569 w 101685"/>
                <a:gd name="connsiteY14" fmla="*/ 87632 h 152445"/>
                <a:gd name="connsiteX15" fmla="*/ 20837 w 101685"/>
                <a:gd name="connsiteY15" fmla="*/ 129817 h 152445"/>
                <a:gd name="connsiteX16" fmla="*/ 19066 w 101685"/>
                <a:gd name="connsiteY16" fmla="*/ 136724 h 152445"/>
                <a:gd name="connsiteX17" fmla="*/ 92121 w 101685"/>
                <a:gd name="connsiteY17" fmla="*/ 136724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3" y="104473"/>
                  </a:lnTo>
                  <a:cubicBezTo>
                    <a:pt x="90881" y="108371"/>
                    <a:pt x="89110" y="118828"/>
                    <a:pt x="86798" y="120597"/>
                  </a:cubicBezTo>
                  <a:cubicBezTo>
                    <a:pt x="85384" y="121661"/>
                    <a:pt x="71728" y="121661"/>
                    <a:pt x="69249" y="121661"/>
                  </a:cubicBezTo>
                  <a:lnTo>
                    <a:pt x="36622" y="121661"/>
                  </a:lnTo>
                  <a:cubicBezTo>
                    <a:pt x="55235" y="105178"/>
                    <a:pt x="61448" y="100216"/>
                    <a:pt x="72085" y="91887"/>
                  </a:cubicBezTo>
                  <a:cubicBezTo>
                    <a:pt x="85209" y="81430"/>
                    <a:pt x="97443" y="70441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5"/>
                  </a:cubicBezTo>
                  <a:cubicBezTo>
                    <a:pt x="19066" y="59811"/>
                    <a:pt x="26692" y="60700"/>
                    <a:pt x="28464" y="60700"/>
                  </a:cubicBezTo>
                  <a:cubicBezTo>
                    <a:pt x="32722" y="60700"/>
                    <a:pt x="37861" y="57682"/>
                    <a:pt x="37861" y="51307"/>
                  </a:cubicBezTo>
                  <a:cubicBezTo>
                    <a:pt x="37861" y="48115"/>
                    <a:pt x="36622" y="41914"/>
                    <a:pt x="27399" y="41914"/>
                  </a:cubicBezTo>
                  <a:cubicBezTo>
                    <a:pt x="32896" y="29329"/>
                    <a:pt x="44956" y="25431"/>
                    <a:pt x="53290" y="25431"/>
                  </a:cubicBezTo>
                  <a:cubicBezTo>
                    <a:pt x="71020" y="25431"/>
                    <a:pt x="80244" y="39254"/>
                    <a:pt x="80244" y="53610"/>
                  </a:cubicBezTo>
                  <a:cubicBezTo>
                    <a:pt x="80244" y="69029"/>
                    <a:pt x="69249" y="81256"/>
                    <a:pt x="63569" y="87632"/>
                  </a:cubicBezTo>
                  <a:lnTo>
                    <a:pt x="20837" y="129817"/>
                  </a:lnTo>
                  <a:cubicBezTo>
                    <a:pt x="19066" y="131405"/>
                    <a:pt x="19066" y="131761"/>
                    <a:pt x="19066" y="136724"/>
                  </a:cubicBezTo>
                  <a:lnTo>
                    <a:pt x="92121" y="136724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BF5F90BA-05B8-4B04-B926-D3F566FC2DDC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>
              <a:off x="11304926" y="-15064127"/>
              <a:ext cx="127107" cy="203260"/>
            </a:xfrm>
            <a:custGeom>
              <a:avLst/>
              <a:gdLst>
                <a:gd name="connsiteX0" fmla="*/ 67684 w 127106"/>
                <a:gd name="connsiteY0" fmla="*/ 21842 h 203260"/>
                <a:gd name="connsiteX1" fmla="*/ 64395 w 127106"/>
                <a:gd name="connsiteY1" fmla="*/ 19056 h 203260"/>
                <a:gd name="connsiteX2" fmla="*/ 33501 w 127106"/>
                <a:gd name="connsiteY2" fmla="*/ 21588 h 203260"/>
                <a:gd name="connsiteX3" fmla="*/ 28686 w 127106"/>
                <a:gd name="connsiteY3" fmla="*/ 26647 h 203260"/>
                <a:gd name="connsiteX4" fmla="*/ 34764 w 127106"/>
                <a:gd name="connsiteY4" fmla="*/ 29688 h 203260"/>
                <a:gd name="connsiteX5" fmla="*/ 47427 w 127106"/>
                <a:gd name="connsiteY5" fmla="*/ 33991 h 203260"/>
                <a:gd name="connsiteX6" fmla="*/ 43883 w 127106"/>
                <a:gd name="connsiteY6" fmla="*/ 49680 h 203260"/>
                <a:gd name="connsiteX7" fmla="*/ 23117 w 127106"/>
                <a:gd name="connsiteY7" fmla="*/ 132191 h 203260"/>
                <a:gd name="connsiteX8" fmla="*/ 19066 w 127106"/>
                <a:gd name="connsiteY8" fmla="*/ 157749 h 203260"/>
                <a:gd name="connsiteX9" fmla="*/ 51224 w 127106"/>
                <a:gd name="connsiteY9" fmla="*/ 197488 h 203260"/>
                <a:gd name="connsiteX10" fmla="*/ 112251 w 127106"/>
                <a:gd name="connsiteY10" fmla="*/ 123330 h 203260"/>
                <a:gd name="connsiteX11" fmla="*/ 78576 w 127106"/>
                <a:gd name="connsiteY11" fmla="*/ 82837 h 203260"/>
                <a:gd name="connsiteX12" fmla="*/ 48952 w 127106"/>
                <a:gd name="connsiteY12" fmla="*/ 98017 h 203260"/>
                <a:gd name="connsiteX13" fmla="*/ 67684 w 127106"/>
                <a:gd name="connsiteY13" fmla="*/ 21842 h 203260"/>
                <a:gd name="connsiteX14" fmla="*/ 43883 w 127106"/>
                <a:gd name="connsiteY14" fmla="*/ 117510 h 203260"/>
                <a:gd name="connsiteX15" fmla="*/ 47681 w 127106"/>
                <a:gd name="connsiteY15" fmla="*/ 108649 h 203260"/>
                <a:gd name="connsiteX16" fmla="*/ 78067 w 127106"/>
                <a:gd name="connsiteY16" fmla="*/ 88402 h 203260"/>
                <a:gd name="connsiteX17" fmla="*/ 94019 w 127106"/>
                <a:gd name="connsiteY17" fmla="*/ 112189 h 203260"/>
                <a:gd name="connsiteX18" fmla="*/ 81110 w 127106"/>
                <a:gd name="connsiteY18" fmla="*/ 165848 h 203260"/>
                <a:gd name="connsiteX19" fmla="*/ 51224 w 127106"/>
                <a:gd name="connsiteY19" fmla="*/ 191913 h 203260"/>
                <a:gd name="connsiteX20" fmla="*/ 34263 w 127106"/>
                <a:gd name="connsiteY20" fmla="*/ 166356 h 203260"/>
                <a:gd name="connsiteX21" fmla="*/ 38314 w 127106"/>
                <a:gd name="connsiteY21" fmla="*/ 140790 h 203260"/>
                <a:gd name="connsiteX22" fmla="*/ 43883 w 127106"/>
                <a:gd name="connsiteY22" fmla="*/ 1175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203260">
                  <a:moveTo>
                    <a:pt x="67684" y="21842"/>
                  </a:moveTo>
                  <a:cubicBezTo>
                    <a:pt x="67684" y="21588"/>
                    <a:pt x="67684" y="19056"/>
                    <a:pt x="64395" y="19056"/>
                  </a:cubicBezTo>
                  <a:cubicBezTo>
                    <a:pt x="58572" y="19056"/>
                    <a:pt x="40086" y="21079"/>
                    <a:pt x="33501" y="21588"/>
                  </a:cubicBezTo>
                  <a:cubicBezTo>
                    <a:pt x="31475" y="21842"/>
                    <a:pt x="28686" y="22097"/>
                    <a:pt x="28686" y="26647"/>
                  </a:cubicBezTo>
                  <a:cubicBezTo>
                    <a:pt x="28686" y="29688"/>
                    <a:pt x="30966" y="29688"/>
                    <a:pt x="34764" y="29688"/>
                  </a:cubicBezTo>
                  <a:cubicBezTo>
                    <a:pt x="46926" y="29688"/>
                    <a:pt x="47427" y="31457"/>
                    <a:pt x="47427" y="33991"/>
                  </a:cubicBezTo>
                  <a:cubicBezTo>
                    <a:pt x="47427" y="35760"/>
                    <a:pt x="45147" y="44369"/>
                    <a:pt x="43883" y="49680"/>
                  </a:cubicBezTo>
                  <a:lnTo>
                    <a:pt x="23117" y="132191"/>
                  </a:lnTo>
                  <a:cubicBezTo>
                    <a:pt x="20082" y="144839"/>
                    <a:pt x="19066" y="148888"/>
                    <a:pt x="19066" y="157749"/>
                  </a:cubicBezTo>
                  <a:cubicBezTo>
                    <a:pt x="19066" y="181790"/>
                    <a:pt x="32491" y="197488"/>
                    <a:pt x="51224" y="197488"/>
                  </a:cubicBezTo>
                  <a:cubicBezTo>
                    <a:pt x="81110" y="197488"/>
                    <a:pt x="112251" y="159774"/>
                    <a:pt x="112251" y="123330"/>
                  </a:cubicBezTo>
                  <a:cubicBezTo>
                    <a:pt x="112251" y="100297"/>
                    <a:pt x="98834" y="82837"/>
                    <a:pt x="78576" y="82837"/>
                  </a:cubicBezTo>
                  <a:cubicBezTo>
                    <a:pt x="66930" y="82837"/>
                    <a:pt x="56546" y="90173"/>
                    <a:pt x="48952" y="98017"/>
                  </a:cubicBezTo>
                  <a:lnTo>
                    <a:pt x="67684" y="21842"/>
                  </a:lnTo>
                  <a:close/>
                  <a:moveTo>
                    <a:pt x="43883" y="117510"/>
                  </a:moveTo>
                  <a:cubicBezTo>
                    <a:pt x="45400" y="111944"/>
                    <a:pt x="45400" y="111436"/>
                    <a:pt x="47681" y="108649"/>
                  </a:cubicBezTo>
                  <a:cubicBezTo>
                    <a:pt x="60089" y="92197"/>
                    <a:pt x="71481" y="88402"/>
                    <a:pt x="78067" y="88402"/>
                  </a:cubicBezTo>
                  <a:cubicBezTo>
                    <a:pt x="87187" y="88402"/>
                    <a:pt x="94019" y="95993"/>
                    <a:pt x="94019" y="112189"/>
                  </a:cubicBezTo>
                  <a:cubicBezTo>
                    <a:pt x="94019" y="127125"/>
                    <a:pt x="85670" y="156232"/>
                    <a:pt x="81110" y="165848"/>
                  </a:cubicBezTo>
                  <a:cubicBezTo>
                    <a:pt x="72753" y="182807"/>
                    <a:pt x="61106" y="191913"/>
                    <a:pt x="51224" y="191913"/>
                  </a:cubicBezTo>
                  <a:cubicBezTo>
                    <a:pt x="42620" y="191913"/>
                    <a:pt x="34263" y="185086"/>
                    <a:pt x="34263" y="166356"/>
                  </a:cubicBezTo>
                  <a:cubicBezTo>
                    <a:pt x="34263" y="161544"/>
                    <a:pt x="34263" y="156741"/>
                    <a:pt x="38314" y="140790"/>
                  </a:cubicBezTo>
                  <a:lnTo>
                    <a:pt x="43883" y="1175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51D5B232-731D-401F-B776-4238FFC05AE2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>
              <a:off x="11415384" y="-15134893"/>
              <a:ext cx="101685" cy="177853"/>
            </a:xfrm>
            <a:custGeom>
              <a:avLst/>
              <a:gdLst>
                <a:gd name="connsiteX0" fmla="*/ 53996 w 101685"/>
                <a:gd name="connsiteY0" fmla="*/ 69736 h 177852"/>
                <a:gd name="connsiteX1" fmla="*/ 63743 w 101685"/>
                <a:gd name="connsiteY1" fmla="*/ 71690 h 177852"/>
                <a:gd name="connsiteX2" fmla="*/ 77042 w 101685"/>
                <a:gd name="connsiteY2" fmla="*/ 74349 h 177852"/>
                <a:gd name="connsiteX3" fmla="*/ 84669 w 101685"/>
                <a:gd name="connsiteY3" fmla="*/ 67433 h 177852"/>
                <a:gd name="connsiteX4" fmla="*/ 77042 w 101685"/>
                <a:gd name="connsiteY4" fmla="*/ 60526 h 177852"/>
                <a:gd name="connsiteX5" fmla="*/ 63743 w 101685"/>
                <a:gd name="connsiteY5" fmla="*/ 63178 h 177852"/>
                <a:gd name="connsiteX6" fmla="*/ 53996 w 101685"/>
                <a:gd name="connsiteY6" fmla="*/ 65130 h 177852"/>
                <a:gd name="connsiteX7" fmla="*/ 56475 w 101685"/>
                <a:gd name="connsiteY7" fmla="*/ 45988 h 177852"/>
                <a:gd name="connsiteX8" fmla="*/ 58778 w 101685"/>
                <a:gd name="connsiteY8" fmla="*/ 27202 h 177852"/>
                <a:gd name="connsiteX9" fmla="*/ 51868 w 101685"/>
                <a:gd name="connsiteY9" fmla="*/ 19056 h 177852"/>
                <a:gd name="connsiteX10" fmla="*/ 44948 w 101685"/>
                <a:gd name="connsiteY10" fmla="*/ 27202 h 177852"/>
                <a:gd name="connsiteX11" fmla="*/ 47435 w 101685"/>
                <a:gd name="connsiteY11" fmla="*/ 47942 h 177852"/>
                <a:gd name="connsiteX12" fmla="*/ 49738 w 101685"/>
                <a:gd name="connsiteY12" fmla="*/ 65130 h 177852"/>
                <a:gd name="connsiteX13" fmla="*/ 39983 w 101685"/>
                <a:gd name="connsiteY13" fmla="*/ 63178 h 177852"/>
                <a:gd name="connsiteX14" fmla="*/ 26684 w 101685"/>
                <a:gd name="connsiteY14" fmla="*/ 60526 h 177852"/>
                <a:gd name="connsiteX15" fmla="*/ 19066 w 101685"/>
                <a:gd name="connsiteY15" fmla="*/ 67433 h 177852"/>
                <a:gd name="connsiteX16" fmla="*/ 26684 w 101685"/>
                <a:gd name="connsiteY16" fmla="*/ 74349 h 177852"/>
                <a:gd name="connsiteX17" fmla="*/ 39983 w 101685"/>
                <a:gd name="connsiteY17" fmla="*/ 71690 h 177852"/>
                <a:gd name="connsiteX18" fmla="*/ 49738 w 101685"/>
                <a:gd name="connsiteY18" fmla="*/ 69736 h 177852"/>
                <a:gd name="connsiteX19" fmla="*/ 47260 w 101685"/>
                <a:gd name="connsiteY19" fmla="*/ 83559 h 177852"/>
                <a:gd name="connsiteX20" fmla="*/ 44948 w 101685"/>
                <a:gd name="connsiteY20" fmla="*/ 105005 h 177852"/>
                <a:gd name="connsiteX21" fmla="*/ 48849 w 101685"/>
                <a:gd name="connsiteY21" fmla="*/ 179084 h 177852"/>
                <a:gd name="connsiteX22" fmla="*/ 51868 w 101685"/>
                <a:gd name="connsiteY22" fmla="*/ 181736 h 177852"/>
                <a:gd name="connsiteX23" fmla="*/ 55061 w 101685"/>
                <a:gd name="connsiteY23" fmla="*/ 178194 h 177852"/>
                <a:gd name="connsiteX24" fmla="*/ 57182 w 101685"/>
                <a:gd name="connsiteY24" fmla="*/ 151786 h 177852"/>
                <a:gd name="connsiteX25" fmla="*/ 58778 w 101685"/>
                <a:gd name="connsiteY25" fmla="*/ 105005 h 177852"/>
                <a:gd name="connsiteX26" fmla="*/ 56300 w 101685"/>
                <a:gd name="connsiteY26" fmla="*/ 83210 h 177852"/>
                <a:gd name="connsiteX27" fmla="*/ 53996 w 101685"/>
                <a:gd name="connsiteY27" fmla="*/ 697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85" h="177852">
                  <a:moveTo>
                    <a:pt x="53996" y="69736"/>
                  </a:moveTo>
                  <a:cubicBezTo>
                    <a:pt x="56650" y="70093"/>
                    <a:pt x="58429" y="70268"/>
                    <a:pt x="63743" y="71690"/>
                  </a:cubicBezTo>
                  <a:cubicBezTo>
                    <a:pt x="69424" y="73286"/>
                    <a:pt x="73674" y="74349"/>
                    <a:pt x="77042" y="74349"/>
                  </a:cubicBezTo>
                  <a:cubicBezTo>
                    <a:pt x="83962" y="74349"/>
                    <a:pt x="84669" y="69029"/>
                    <a:pt x="84669" y="67433"/>
                  </a:cubicBezTo>
                  <a:cubicBezTo>
                    <a:pt x="84669" y="66020"/>
                    <a:pt x="83962" y="60526"/>
                    <a:pt x="77042" y="60526"/>
                  </a:cubicBezTo>
                  <a:cubicBezTo>
                    <a:pt x="73674" y="60526"/>
                    <a:pt x="69424" y="61590"/>
                    <a:pt x="63743" y="63178"/>
                  </a:cubicBezTo>
                  <a:cubicBezTo>
                    <a:pt x="58429" y="64598"/>
                    <a:pt x="56650" y="64773"/>
                    <a:pt x="53996" y="65130"/>
                  </a:cubicBezTo>
                  <a:cubicBezTo>
                    <a:pt x="54346" y="58930"/>
                    <a:pt x="55593" y="51482"/>
                    <a:pt x="56475" y="45988"/>
                  </a:cubicBezTo>
                  <a:cubicBezTo>
                    <a:pt x="57182" y="42447"/>
                    <a:pt x="58778" y="33411"/>
                    <a:pt x="58778" y="27202"/>
                  </a:cubicBezTo>
                  <a:cubicBezTo>
                    <a:pt x="58778" y="21890"/>
                    <a:pt x="56300" y="19056"/>
                    <a:pt x="51868" y="19056"/>
                  </a:cubicBezTo>
                  <a:cubicBezTo>
                    <a:pt x="48141" y="19056"/>
                    <a:pt x="44948" y="21000"/>
                    <a:pt x="44948" y="27202"/>
                  </a:cubicBezTo>
                  <a:cubicBezTo>
                    <a:pt x="44948" y="33054"/>
                    <a:pt x="46370" y="41915"/>
                    <a:pt x="47435" y="47942"/>
                  </a:cubicBezTo>
                  <a:cubicBezTo>
                    <a:pt x="47784" y="49886"/>
                    <a:pt x="49380" y="58572"/>
                    <a:pt x="49738" y="65130"/>
                  </a:cubicBezTo>
                  <a:cubicBezTo>
                    <a:pt x="47077" y="64773"/>
                    <a:pt x="45305" y="64598"/>
                    <a:pt x="39983" y="63178"/>
                  </a:cubicBezTo>
                  <a:cubicBezTo>
                    <a:pt x="34310" y="61590"/>
                    <a:pt x="30053" y="60526"/>
                    <a:pt x="26684" y="60526"/>
                  </a:cubicBezTo>
                  <a:cubicBezTo>
                    <a:pt x="19773" y="60526"/>
                    <a:pt x="19066" y="65837"/>
                    <a:pt x="19066" y="67433"/>
                  </a:cubicBezTo>
                  <a:cubicBezTo>
                    <a:pt x="19066" y="68855"/>
                    <a:pt x="19773" y="74349"/>
                    <a:pt x="26684" y="74349"/>
                  </a:cubicBezTo>
                  <a:cubicBezTo>
                    <a:pt x="30053" y="74349"/>
                    <a:pt x="34310" y="73286"/>
                    <a:pt x="39983" y="71690"/>
                  </a:cubicBezTo>
                  <a:cubicBezTo>
                    <a:pt x="45305" y="70268"/>
                    <a:pt x="47077" y="70093"/>
                    <a:pt x="49738" y="69736"/>
                  </a:cubicBezTo>
                  <a:cubicBezTo>
                    <a:pt x="49380" y="74166"/>
                    <a:pt x="48141" y="79836"/>
                    <a:pt x="47260" y="83559"/>
                  </a:cubicBezTo>
                  <a:cubicBezTo>
                    <a:pt x="44948" y="94548"/>
                    <a:pt x="44948" y="95787"/>
                    <a:pt x="44948" y="105005"/>
                  </a:cubicBezTo>
                  <a:cubicBezTo>
                    <a:pt x="44948" y="139210"/>
                    <a:pt x="48316" y="175534"/>
                    <a:pt x="48849" y="179084"/>
                  </a:cubicBezTo>
                  <a:cubicBezTo>
                    <a:pt x="49031" y="180680"/>
                    <a:pt x="49380" y="181736"/>
                    <a:pt x="51868" y="181736"/>
                  </a:cubicBezTo>
                  <a:cubicBezTo>
                    <a:pt x="54529" y="181736"/>
                    <a:pt x="54703" y="180680"/>
                    <a:pt x="55061" y="178194"/>
                  </a:cubicBezTo>
                  <a:cubicBezTo>
                    <a:pt x="55061" y="178020"/>
                    <a:pt x="56475" y="162601"/>
                    <a:pt x="57182" y="151786"/>
                  </a:cubicBezTo>
                  <a:cubicBezTo>
                    <a:pt x="58072" y="136192"/>
                    <a:pt x="58778" y="120599"/>
                    <a:pt x="58778" y="105005"/>
                  </a:cubicBezTo>
                  <a:cubicBezTo>
                    <a:pt x="58778" y="95787"/>
                    <a:pt x="58778" y="94548"/>
                    <a:pt x="56300" y="83210"/>
                  </a:cubicBezTo>
                  <a:cubicBezTo>
                    <a:pt x="55943" y="81256"/>
                    <a:pt x="54346" y="74166"/>
                    <a:pt x="53996" y="69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08A40EF5-7487-40D8-83FC-5FC394E70E47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>
              <a:off x="11412898" y="-14938668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3 w 101685"/>
                <a:gd name="connsiteY1" fmla="*/ 104473 h 152445"/>
                <a:gd name="connsiteX2" fmla="*/ 86798 w 101685"/>
                <a:gd name="connsiteY2" fmla="*/ 120599 h 152445"/>
                <a:gd name="connsiteX3" fmla="*/ 69248 w 101685"/>
                <a:gd name="connsiteY3" fmla="*/ 121663 h 152445"/>
                <a:gd name="connsiteX4" fmla="*/ 36622 w 101685"/>
                <a:gd name="connsiteY4" fmla="*/ 121663 h 152445"/>
                <a:gd name="connsiteX5" fmla="*/ 72085 w 101685"/>
                <a:gd name="connsiteY5" fmla="*/ 91888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6 h 152445"/>
                <a:gd name="connsiteX9" fmla="*/ 28463 w 101685"/>
                <a:gd name="connsiteY9" fmla="*/ 60701 h 152445"/>
                <a:gd name="connsiteX10" fmla="*/ 37861 w 101685"/>
                <a:gd name="connsiteY10" fmla="*/ 51308 h 152445"/>
                <a:gd name="connsiteX11" fmla="*/ 27399 w 101685"/>
                <a:gd name="connsiteY11" fmla="*/ 41915 h 152445"/>
                <a:gd name="connsiteX12" fmla="*/ 53289 w 101685"/>
                <a:gd name="connsiteY12" fmla="*/ 25432 h 152445"/>
                <a:gd name="connsiteX13" fmla="*/ 80244 w 101685"/>
                <a:gd name="connsiteY13" fmla="*/ 53610 h 152445"/>
                <a:gd name="connsiteX14" fmla="*/ 63569 w 101685"/>
                <a:gd name="connsiteY14" fmla="*/ 87633 h 152445"/>
                <a:gd name="connsiteX15" fmla="*/ 20837 w 101685"/>
                <a:gd name="connsiteY15" fmla="*/ 129817 h 152445"/>
                <a:gd name="connsiteX16" fmla="*/ 19066 w 101685"/>
                <a:gd name="connsiteY16" fmla="*/ 136725 h 152445"/>
                <a:gd name="connsiteX17" fmla="*/ 92121 w 101685"/>
                <a:gd name="connsiteY17" fmla="*/ 136725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3" y="104473"/>
                  </a:lnTo>
                  <a:cubicBezTo>
                    <a:pt x="90881" y="108371"/>
                    <a:pt x="89109" y="118828"/>
                    <a:pt x="86798" y="120599"/>
                  </a:cubicBezTo>
                  <a:cubicBezTo>
                    <a:pt x="85384" y="121663"/>
                    <a:pt x="71727" y="121663"/>
                    <a:pt x="69248" y="121663"/>
                  </a:cubicBezTo>
                  <a:lnTo>
                    <a:pt x="36622" y="121663"/>
                  </a:lnTo>
                  <a:cubicBezTo>
                    <a:pt x="55235" y="105180"/>
                    <a:pt x="61448" y="100217"/>
                    <a:pt x="72085" y="91888"/>
                  </a:cubicBezTo>
                  <a:cubicBezTo>
                    <a:pt x="85209" y="81432"/>
                    <a:pt x="97443" y="70443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6"/>
                  </a:cubicBezTo>
                  <a:cubicBezTo>
                    <a:pt x="19066" y="59811"/>
                    <a:pt x="26692" y="60701"/>
                    <a:pt x="28463" y="60701"/>
                  </a:cubicBezTo>
                  <a:cubicBezTo>
                    <a:pt x="32722" y="60701"/>
                    <a:pt x="37861" y="57683"/>
                    <a:pt x="37861" y="51308"/>
                  </a:cubicBezTo>
                  <a:cubicBezTo>
                    <a:pt x="37861" y="48115"/>
                    <a:pt x="36622" y="41915"/>
                    <a:pt x="27399" y="41915"/>
                  </a:cubicBezTo>
                  <a:cubicBezTo>
                    <a:pt x="32896" y="29329"/>
                    <a:pt x="44956" y="25432"/>
                    <a:pt x="53289" y="25432"/>
                  </a:cubicBezTo>
                  <a:cubicBezTo>
                    <a:pt x="71020" y="25432"/>
                    <a:pt x="80244" y="39254"/>
                    <a:pt x="80244" y="53610"/>
                  </a:cubicBezTo>
                  <a:cubicBezTo>
                    <a:pt x="80244" y="69029"/>
                    <a:pt x="69248" y="81256"/>
                    <a:pt x="63569" y="87633"/>
                  </a:cubicBezTo>
                  <a:lnTo>
                    <a:pt x="20837" y="129817"/>
                  </a:lnTo>
                  <a:cubicBezTo>
                    <a:pt x="19066" y="131405"/>
                    <a:pt x="19066" y="131763"/>
                    <a:pt x="19066" y="136725"/>
                  </a:cubicBezTo>
                  <a:lnTo>
                    <a:pt x="92121" y="136725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5B122CA3-C8AD-4239-B511-E87C281AA2C9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>
              <a:off x="11528753" y="-15066914"/>
              <a:ext cx="152528" cy="254075"/>
            </a:xfrm>
            <a:custGeom>
              <a:avLst/>
              <a:gdLst>
                <a:gd name="connsiteX0" fmla="*/ 98580 w 152528"/>
                <a:gd name="connsiteY0" fmla="*/ 96255 h 254075"/>
                <a:gd name="connsiteX1" fmla="*/ 120363 w 152528"/>
                <a:gd name="connsiteY1" fmla="*/ 96255 h 254075"/>
                <a:gd name="connsiteX2" fmla="*/ 127957 w 152528"/>
                <a:gd name="connsiteY2" fmla="*/ 91189 h 254075"/>
                <a:gd name="connsiteX3" fmla="*/ 121118 w 152528"/>
                <a:gd name="connsiteY3" fmla="*/ 88402 h 254075"/>
                <a:gd name="connsiteX4" fmla="*/ 100105 w 152528"/>
                <a:gd name="connsiteY4" fmla="*/ 88402 h 254075"/>
                <a:gd name="connsiteX5" fmla="*/ 105419 w 152528"/>
                <a:gd name="connsiteY5" fmla="*/ 59557 h 254075"/>
                <a:gd name="connsiteX6" fmla="*/ 111497 w 152528"/>
                <a:gd name="connsiteY6" fmla="*/ 33236 h 254075"/>
                <a:gd name="connsiteX7" fmla="*/ 123398 w 152528"/>
                <a:gd name="connsiteY7" fmla="*/ 24629 h 254075"/>
                <a:gd name="connsiteX8" fmla="*/ 135806 w 152528"/>
                <a:gd name="connsiteY8" fmla="*/ 29187 h 254075"/>
                <a:gd name="connsiteX9" fmla="*/ 122134 w 152528"/>
                <a:gd name="connsiteY9" fmla="*/ 42850 h 254075"/>
                <a:gd name="connsiteX10" fmla="*/ 131500 w 152528"/>
                <a:gd name="connsiteY10" fmla="*/ 51704 h 254075"/>
                <a:gd name="connsiteX11" fmla="*/ 145426 w 152528"/>
                <a:gd name="connsiteY11" fmla="*/ 36523 h 254075"/>
                <a:gd name="connsiteX12" fmla="*/ 123398 w 152528"/>
                <a:gd name="connsiteY12" fmla="*/ 19056 h 254075"/>
                <a:gd name="connsiteX13" fmla="*/ 91239 w 152528"/>
                <a:gd name="connsiteY13" fmla="*/ 48670 h 254075"/>
                <a:gd name="connsiteX14" fmla="*/ 82882 w 152528"/>
                <a:gd name="connsiteY14" fmla="*/ 88402 h 254075"/>
                <a:gd name="connsiteX15" fmla="*/ 65413 w 152528"/>
                <a:gd name="connsiteY15" fmla="*/ 88402 h 254075"/>
                <a:gd name="connsiteX16" fmla="*/ 57810 w 152528"/>
                <a:gd name="connsiteY16" fmla="*/ 93214 h 254075"/>
                <a:gd name="connsiteX17" fmla="*/ 64904 w 152528"/>
                <a:gd name="connsiteY17" fmla="*/ 96255 h 254075"/>
                <a:gd name="connsiteX18" fmla="*/ 81619 w 152528"/>
                <a:gd name="connsiteY18" fmla="*/ 96255 h 254075"/>
                <a:gd name="connsiteX19" fmla="*/ 62624 w 152528"/>
                <a:gd name="connsiteY19" fmla="*/ 196225 h 254075"/>
                <a:gd name="connsiteX20" fmla="*/ 40595 w 152528"/>
                <a:gd name="connsiteY20" fmla="*/ 243802 h 254075"/>
                <a:gd name="connsiteX21" fmla="*/ 28441 w 152528"/>
                <a:gd name="connsiteY21" fmla="*/ 239252 h 254075"/>
                <a:gd name="connsiteX22" fmla="*/ 42367 w 152528"/>
                <a:gd name="connsiteY22" fmla="*/ 225579 h 254075"/>
                <a:gd name="connsiteX23" fmla="*/ 33000 w 152528"/>
                <a:gd name="connsiteY23" fmla="*/ 216726 h 254075"/>
                <a:gd name="connsiteX24" fmla="*/ 19066 w 152528"/>
                <a:gd name="connsiteY24" fmla="*/ 231907 h 254075"/>
                <a:gd name="connsiteX25" fmla="*/ 40595 w 152528"/>
                <a:gd name="connsiteY25" fmla="*/ 249375 h 254075"/>
                <a:gd name="connsiteX26" fmla="*/ 69210 w 152528"/>
                <a:gd name="connsiteY26" fmla="*/ 224825 h 254075"/>
                <a:gd name="connsiteX27" fmla="*/ 83391 w 152528"/>
                <a:gd name="connsiteY27" fmla="*/ 176479 h 254075"/>
                <a:gd name="connsiteX28" fmla="*/ 98580 w 152528"/>
                <a:gd name="connsiteY28" fmla="*/ 96255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254075">
                  <a:moveTo>
                    <a:pt x="98580" y="96255"/>
                  </a:moveTo>
                  <a:lnTo>
                    <a:pt x="120363" y="96255"/>
                  </a:lnTo>
                  <a:cubicBezTo>
                    <a:pt x="125422" y="96255"/>
                    <a:pt x="127957" y="96255"/>
                    <a:pt x="127957" y="91189"/>
                  </a:cubicBezTo>
                  <a:cubicBezTo>
                    <a:pt x="127957" y="88402"/>
                    <a:pt x="125422" y="88402"/>
                    <a:pt x="121118" y="88402"/>
                  </a:cubicBezTo>
                  <a:lnTo>
                    <a:pt x="100105" y="88402"/>
                  </a:lnTo>
                  <a:lnTo>
                    <a:pt x="105419" y="59557"/>
                  </a:lnTo>
                  <a:cubicBezTo>
                    <a:pt x="106436" y="54238"/>
                    <a:pt x="109979" y="36269"/>
                    <a:pt x="111497" y="33236"/>
                  </a:cubicBezTo>
                  <a:cubicBezTo>
                    <a:pt x="113777" y="28424"/>
                    <a:pt x="118083" y="24629"/>
                    <a:pt x="123398" y="24629"/>
                  </a:cubicBezTo>
                  <a:cubicBezTo>
                    <a:pt x="124414" y="24629"/>
                    <a:pt x="131000" y="24629"/>
                    <a:pt x="135806" y="29187"/>
                  </a:cubicBezTo>
                  <a:cubicBezTo>
                    <a:pt x="124668" y="30195"/>
                    <a:pt x="122134" y="39056"/>
                    <a:pt x="122134" y="42850"/>
                  </a:cubicBezTo>
                  <a:cubicBezTo>
                    <a:pt x="122134" y="48670"/>
                    <a:pt x="126694" y="51704"/>
                    <a:pt x="131500" y="51704"/>
                  </a:cubicBezTo>
                  <a:cubicBezTo>
                    <a:pt x="138086" y="51704"/>
                    <a:pt x="145426" y="46138"/>
                    <a:pt x="145426" y="36523"/>
                  </a:cubicBezTo>
                  <a:cubicBezTo>
                    <a:pt x="145426" y="24883"/>
                    <a:pt x="133780" y="19056"/>
                    <a:pt x="123398" y="19056"/>
                  </a:cubicBezTo>
                  <a:cubicBezTo>
                    <a:pt x="114793" y="19056"/>
                    <a:pt x="98834" y="23613"/>
                    <a:pt x="91239" y="48670"/>
                  </a:cubicBezTo>
                  <a:cubicBezTo>
                    <a:pt x="89722" y="53983"/>
                    <a:pt x="88959" y="56516"/>
                    <a:pt x="82882" y="88402"/>
                  </a:cubicBezTo>
                  <a:lnTo>
                    <a:pt x="65413" y="88402"/>
                  </a:lnTo>
                  <a:cubicBezTo>
                    <a:pt x="60598" y="88402"/>
                    <a:pt x="57810" y="88402"/>
                    <a:pt x="57810" y="93214"/>
                  </a:cubicBezTo>
                  <a:cubicBezTo>
                    <a:pt x="57810" y="96255"/>
                    <a:pt x="60090" y="96255"/>
                    <a:pt x="64904" y="96255"/>
                  </a:cubicBezTo>
                  <a:lnTo>
                    <a:pt x="81619" y="96255"/>
                  </a:lnTo>
                  <a:lnTo>
                    <a:pt x="62624" y="196225"/>
                  </a:lnTo>
                  <a:cubicBezTo>
                    <a:pt x="58065" y="220776"/>
                    <a:pt x="53758" y="243802"/>
                    <a:pt x="40595" y="243802"/>
                  </a:cubicBezTo>
                  <a:cubicBezTo>
                    <a:pt x="39578" y="243802"/>
                    <a:pt x="33247" y="243802"/>
                    <a:pt x="28441" y="239252"/>
                  </a:cubicBezTo>
                  <a:cubicBezTo>
                    <a:pt x="40087" y="238489"/>
                    <a:pt x="42367" y="229373"/>
                    <a:pt x="42367" y="225579"/>
                  </a:cubicBezTo>
                  <a:cubicBezTo>
                    <a:pt x="42367" y="219759"/>
                    <a:pt x="37807" y="216726"/>
                    <a:pt x="33000" y="216726"/>
                  </a:cubicBezTo>
                  <a:cubicBezTo>
                    <a:pt x="26414" y="216726"/>
                    <a:pt x="19066" y="222291"/>
                    <a:pt x="19066" y="231907"/>
                  </a:cubicBezTo>
                  <a:cubicBezTo>
                    <a:pt x="19066" y="243301"/>
                    <a:pt x="30212" y="249375"/>
                    <a:pt x="40595" y="249375"/>
                  </a:cubicBezTo>
                  <a:cubicBezTo>
                    <a:pt x="54522" y="249375"/>
                    <a:pt x="64650" y="234440"/>
                    <a:pt x="69210" y="224825"/>
                  </a:cubicBezTo>
                  <a:cubicBezTo>
                    <a:pt x="77313" y="208874"/>
                    <a:pt x="83136" y="178250"/>
                    <a:pt x="83391" y="176479"/>
                  </a:cubicBezTo>
                  <a:lnTo>
                    <a:pt x="98580" y="962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3BCF621E-7227-437A-AAF8-BE7C7141395E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>
              <a:off x="11680249" y="-15134893"/>
              <a:ext cx="101685" cy="177853"/>
            </a:xfrm>
            <a:custGeom>
              <a:avLst/>
              <a:gdLst>
                <a:gd name="connsiteX0" fmla="*/ 53996 w 101685"/>
                <a:gd name="connsiteY0" fmla="*/ 69736 h 177852"/>
                <a:gd name="connsiteX1" fmla="*/ 63743 w 101685"/>
                <a:gd name="connsiteY1" fmla="*/ 71690 h 177852"/>
                <a:gd name="connsiteX2" fmla="*/ 77042 w 101685"/>
                <a:gd name="connsiteY2" fmla="*/ 74349 h 177852"/>
                <a:gd name="connsiteX3" fmla="*/ 84669 w 101685"/>
                <a:gd name="connsiteY3" fmla="*/ 67433 h 177852"/>
                <a:gd name="connsiteX4" fmla="*/ 77042 w 101685"/>
                <a:gd name="connsiteY4" fmla="*/ 60526 h 177852"/>
                <a:gd name="connsiteX5" fmla="*/ 63743 w 101685"/>
                <a:gd name="connsiteY5" fmla="*/ 63178 h 177852"/>
                <a:gd name="connsiteX6" fmla="*/ 53996 w 101685"/>
                <a:gd name="connsiteY6" fmla="*/ 65130 h 177852"/>
                <a:gd name="connsiteX7" fmla="*/ 56475 w 101685"/>
                <a:gd name="connsiteY7" fmla="*/ 45988 h 177852"/>
                <a:gd name="connsiteX8" fmla="*/ 58778 w 101685"/>
                <a:gd name="connsiteY8" fmla="*/ 27202 h 177852"/>
                <a:gd name="connsiteX9" fmla="*/ 51868 w 101685"/>
                <a:gd name="connsiteY9" fmla="*/ 19056 h 177852"/>
                <a:gd name="connsiteX10" fmla="*/ 44948 w 101685"/>
                <a:gd name="connsiteY10" fmla="*/ 27202 h 177852"/>
                <a:gd name="connsiteX11" fmla="*/ 47435 w 101685"/>
                <a:gd name="connsiteY11" fmla="*/ 47942 h 177852"/>
                <a:gd name="connsiteX12" fmla="*/ 49738 w 101685"/>
                <a:gd name="connsiteY12" fmla="*/ 65130 h 177852"/>
                <a:gd name="connsiteX13" fmla="*/ 39982 w 101685"/>
                <a:gd name="connsiteY13" fmla="*/ 63178 h 177852"/>
                <a:gd name="connsiteX14" fmla="*/ 26684 w 101685"/>
                <a:gd name="connsiteY14" fmla="*/ 60526 h 177852"/>
                <a:gd name="connsiteX15" fmla="*/ 19066 w 101685"/>
                <a:gd name="connsiteY15" fmla="*/ 67433 h 177852"/>
                <a:gd name="connsiteX16" fmla="*/ 26684 w 101685"/>
                <a:gd name="connsiteY16" fmla="*/ 74349 h 177852"/>
                <a:gd name="connsiteX17" fmla="*/ 39982 w 101685"/>
                <a:gd name="connsiteY17" fmla="*/ 71690 h 177852"/>
                <a:gd name="connsiteX18" fmla="*/ 49738 w 101685"/>
                <a:gd name="connsiteY18" fmla="*/ 69736 h 177852"/>
                <a:gd name="connsiteX19" fmla="*/ 47259 w 101685"/>
                <a:gd name="connsiteY19" fmla="*/ 83559 h 177852"/>
                <a:gd name="connsiteX20" fmla="*/ 44948 w 101685"/>
                <a:gd name="connsiteY20" fmla="*/ 105005 h 177852"/>
                <a:gd name="connsiteX21" fmla="*/ 48848 w 101685"/>
                <a:gd name="connsiteY21" fmla="*/ 179084 h 177852"/>
                <a:gd name="connsiteX22" fmla="*/ 51868 w 101685"/>
                <a:gd name="connsiteY22" fmla="*/ 181736 h 177852"/>
                <a:gd name="connsiteX23" fmla="*/ 55061 w 101685"/>
                <a:gd name="connsiteY23" fmla="*/ 178194 h 177852"/>
                <a:gd name="connsiteX24" fmla="*/ 57182 w 101685"/>
                <a:gd name="connsiteY24" fmla="*/ 151786 h 177852"/>
                <a:gd name="connsiteX25" fmla="*/ 58778 w 101685"/>
                <a:gd name="connsiteY25" fmla="*/ 105005 h 177852"/>
                <a:gd name="connsiteX26" fmla="*/ 56300 w 101685"/>
                <a:gd name="connsiteY26" fmla="*/ 83210 h 177852"/>
                <a:gd name="connsiteX27" fmla="*/ 53996 w 101685"/>
                <a:gd name="connsiteY27" fmla="*/ 697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85" h="177852">
                  <a:moveTo>
                    <a:pt x="53996" y="69736"/>
                  </a:moveTo>
                  <a:cubicBezTo>
                    <a:pt x="56650" y="70093"/>
                    <a:pt x="58429" y="70268"/>
                    <a:pt x="63743" y="71690"/>
                  </a:cubicBezTo>
                  <a:cubicBezTo>
                    <a:pt x="69424" y="73286"/>
                    <a:pt x="73674" y="74349"/>
                    <a:pt x="77042" y="74349"/>
                  </a:cubicBezTo>
                  <a:cubicBezTo>
                    <a:pt x="83962" y="74349"/>
                    <a:pt x="84669" y="69029"/>
                    <a:pt x="84669" y="67433"/>
                  </a:cubicBezTo>
                  <a:cubicBezTo>
                    <a:pt x="84669" y="66020"/>
                    <a:pt x="83962" y="60526"/>
                    <a:pt x="77042" y="60526"/>
                  </a:cubicBezTo>
                  <a:cubicBezTo>
                    <a:pt x="73674" y="60526"/>
                    <a:pt x="69424" y="61590"/>
                    <a:pt x="63743" y="63178"/>
                  </a:cubicBezTo>
                  <a:cubicBezTo>
                    <a:pt x="58429" y="64598"/>
                    <a:pt x="56650" y="64773"/>
                    <a:pt x="53996" y="65130"/>
                  </a:cubicBezTo>
                  <a:cubicBezTo>
                    <a:pt x="54345" y="58930"/>
                    <a:pt x="55593" y="51482"/>
                    <a:pt x="56475" y="45988"/>
                  </a:cubicBezTo>
                  <a:cubicBezTo>
                    <a:pt x="57182" y="42447"/>
                    <a:pt x="58778" y="33411"/>
                    <a:pt x="58778" y="27202"/>
                  </a:cubicBezTo>
                  <a:cubicBezTo>
                    <a:pt x="58778" y="21890"/>
                    <a:pt x="56300" y="19056"/>
                    <a:pt x="51868" y="19056"/>
                  </a:cubicBezTo>
                  <a:cubicBezTo>
                    <a:pt x="48141" y="19056"/>
                    <a:pt x="44948" y="21000"/>
                    <a:pt x="44948" y="27202"/>
                  </a:cubicBezTo>
                  <a:cubicBezTo>
                    <a:pt x="44948" y="33054"/>
                    <a:pt x="46370" y="41915"/>
                    <a:pt x="47435" y="47942"/>
                  </a:cubicBezTo>
                  <a:cubicBezTo>
                    <a:pt x="47784" y="49886"/>
                    <a:pt x="49380" y="58572"/>
                    <a:pt x="49738" y="65130"/>
                  </a:cubicBezTo>
                  <a:cubicBezTo>
                    <a:pt x="47077" y="64773"/>
                    <a:pt x="45305" y="64598"/>
                    <a:pt x="39982" y="63178"/>
                  </a:cubicBezTo>
                  <a:cubicBezTo>
                    <a:pt x="34310" y="61590"/>
                    <a:pt x="30053" y="60526"/>
                    <a:pt x="26684" y="60526"/>
                  </a:cubicBezTo>
                  <a:cubicBezTo>
                    <a:pt x="19773" y="60526"/>
                    <a:pt x="19066" y="65837"/>
                    <a:pt x="19066" y="67433"/>
                  </a:cubicBezTo>
                  <a:cubicBezTo>
                    <a:pt x="19066" y="68855"/>
                    <a:pt x="19773" y="74349"/>
                    <a:pt x="26684" y="74349"/>
                  </a:cubicBezTo>
                  <a:cubicBezTo>
                    <a:pt x="30053" y="74349"/>
                    <a:pt x="34310" y="73286"/>
                    <a:pt x="39982" y="71690"/>
                  </a:cubicBezTo>
                  <a:cubicBezTo>
                    <a:pt x="45305" y="70268"/>
                    <a:pt x="47077" y="70093"/>
                    <a:pt x="49738" y="69736"/>
                  </a:cubicBezTo>
                  <a:cubicBezTo>
                    <a:pt x="49380" y="74166"/>
                    <a:pt x="48141" y="79836"/>
                    <a:pt x="47259" y="83559"/>
                  </a:cubicBezTo>
                  <a:cubicBezTo>
                    <a:pt x="44948" y="94548"/>
                    <a:pt x="44948" y="95787"/>
                    <a:pt x="44948" y="105005"/>
                  </a:cubicBezTo>
                  <a:cubicBezTo>
                    <a:pt x="44948" y="139210"/>
                    <a:pt x="48316" y="175534"/>
                    <a:pt x="48848" y="179084"/>
                  </a:cubicBezTo>
                  <a:cubicBezTo>
                    <a:pt x="49031" y="180680"/>
                    <a:pt x="49380" y="181736"/>
                    <a:pt x="51868" y="181736"/>
                  </a:cubicBezTo>
                  <a:cubicBezTo>
                    <a:pt x="54529" y="181736"/>
                    <a:pt x="54703" y="180680"/>
                    <a:pt x="55061" y="178194"/>
                  </a:cubicBezTo>
                  <a:cubicBezTo>
                    <a:pt x="55061" y="178020"/>
                    <a:pt x="56475" y="162601"/>
                    <a:pt x="57182" y="151786"/>
                  </a:cubicBezTo>
                  <a:cubicBezTo>
                    <a:pt x="58072" y="136192"/>
                    <a:pt x="58778" y="120599"/>
                    <a:pt x="58778" y="105005"/>
                  </a:cubicBezTo>
                  <a:cubicBezTo>
                    <a:pt x="58778" y="95787"/>
                    <a:pt x="58778" y="94548"/>
                    <a:pt x="56300" y="83210"/>
                  </a:cubicBezTo>
                  <a:cubicBezTo>
                    <a:pt x="55943" y="81256"/>
                    <a:pt x="54345" y="74166"/>
                    <a:pt x="53996" y="69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C177ECDB-736B-4830-BAA1-88A7A718C967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>
              <a:off x="11658670" y="-14938668"/>
              <a:ext cx="101685" cy="152445"/>
            </a:xfrm>
            <a:custGeom>
              <a:avLst/>
              <a:gdLst>
                <a:gd name="connsiteX0" fmla="*/ 59136 w 101685"/>
                <a:gd name="connsiteY0" fmla="*/ 24010 h 152445"/>
                <a:gd name="connsiteX1" fmla="*/ 53822 w 101685"/>
                <a:gd name="connsiteY1" fmla="*/ 19056 h 152445"/>
                <a:gd name="connsiteX2" fmla="*/ 19066 w 101685"/>
                <a:gd name="connsiteY2" fmla="*/ 30395 h 152445"/>
                <a:gd name="connsiteX3" fmla="*/ 19066 w 101685"/>
                <a:gd name="connsiteY3" fmla="*/ 36778 h 152445"/>
                <a:gd name="connsiteX4" fmla="*/ 44773 w 101685"/>
                <a:gd name="connsiteY4" fmla="*/ 31815 h 152445"/>
                <a:gd name="connsiteX5" fmla="*/ 44773 w 101685"/>
                <a:gd name="connsiteY5" fmla="*/ 122195 h 152445"/>
                <a:gd name="connsiteX6" fmla="*/ 27042 w 101685"/>
                <a:gd name="connsiteY6" fmla="*/ 130341 h 152445"/>
                <a:gd name="connsiteX7" fmla="*/ 20305 w 101685"/>
                <a:gd name="connsiteY7" fmla="*/ 130341 h 152445"/>
                <a:gd name="connsiteX8" fmla="*/ 20305 w 101685"/>
                <a:gd name="connsiteY8" fmla="*/ 136725 h 152445"/>
                <a:gd name="connsiteX9" fmla="*/ 51868 w 101685"/>
                <a:gd name="connsiteY9" fmla="*/ 136018 h 152445"/>
                <a:gd name="connsiteX10" fmla="*/ 83605 w 101685"/>
                <a:gd name="connsiteY10" fmla="*/ 136725 h 152445"/>
                <a:gd name="connsiteX11" fmla="*/ 83605 w 101685"/>
                <a:gd name="connsiteY11" fmla="*/ 130341 h 152445"/>
                <a:gd name="connsiteX12" fmla="*/ 76868 w 101685"/>
                <a:gd name="connsiteY12" fmla="*/ 130341 h 152445"/>
                <a:gd name="connsiteX13" fmla="*/ 59136 w 101685"/>
                <a:gd name="connsiteY13" fmla="*/ 122195 h 152445"/>
                <a:gd name="connsiteX14" fmla="*/ 59136 w 101685"/>
                <a:gd name="connsiteY14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6" y="24010"/>
                  </a:moveTo>
                  <a:cubicBezTo>
                    <a:pt x="59136" y="19231"/>
                    <a:pt x="58787" y="19056"/>
                    <a:pt x="53822" y="19056"/>
                  </a:cubicBezTo>
                  <a:cubicBezTo>
                    <a:pt x="42470" y="30220"/>
                    <a:pt x="26335" y="30395"/>
                    <a:pt x="19066" y="30395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3" y="31815"/>
                  </a:cubicBezTo>
                  <a:lnTo>
                    <a:pt x="44773" y="122195"/>
                  </a:lnTo>
                  <a:cubicBezTo>
                    <a:pt x="44773" y="128038"/>
                    <a:pt x="44773" y="130341"/>
                    <a:pt x="27042" y="130341"/>
                  </a:cubicBezTo>
                  <a:lnTo>
                    <a:pt x="20305" y="130341"/>
                  </a:lnTo>
                  <a:lnTo>
                    <a:pt x="20305" y="136725"/>
                  </a:lnTo>
                  <a:cubicBezTo>
                    <a:pt x="23499" y="136550"/>
                    <a:pt x="45306" y="136018"/>
                    <a:pt x="51868" y="136018"/>
                  </a:cubicBezTo>
                  <a:cubicBezTo>
                    <a:pt x="57365" y="136018"/>
                    <a:pt x="79704" y="136550"/>
                    <a:pt x="83605" y="136725"/>
                  </a:cubicBezTo>
                  <a:lnTo>
                    <a:pt x="83605" y="130341"/>
                  </a:lnTo>
                  <a:lnTo>
                    <a:pt x="76868" y="130341"/>
                  </a:lnTo>
                  <a:cubicBezTo>
                    <a:pt x="59136" y="130341"/>
                    <a:pt x="59136" y="128038"/>
                    <a:pt x="59136" y="122195"/>
                  </a:cubicBezTo>
                  <a:lnTo>
                    <a:pt x="59136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79766879-F007-4A7C-A33A-CF91A9CC02BC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>
              <a:off x="11802249" y="-15078300"/>
              <a:ext cx="25421" cy="279483"/>
            </a:xfrm>
            <a:custGeom>
              <a:avLst/>
              <a:gdLst>
                <a:gd name="connsiteX0" fmla="*/ 29195 w 25421"/>
                <a:gd name="connsiteY0" fmla="*/ 28171 h 279482"/>
                <a:gd name="connsiteX1" fmla="*/ 24134 w 25421"/>
                <a:gd name="connsiteY1" fmla="*/ 19056 h 279482"/>
                <a:gd name="connsiteX2" fmla="*/ 19066 w 25421"/>
                <a:gd name="connsiteY2" fmla="*/ 28171 h 279482"/>
                <a:gd name="connsiteX3" fmla="*/ 19066 w 25421"/>
                <a:gd name="connsiteY3" fmla="*/ 263031 h 279482"/>
                <a:gd name="connsiteX4" fmla="*/ 24134 w 25421"/>
                <a:gd name="connsiteY4" fmla="*/ 272146 h 279482"/>
                <a:gd name="connsiteX5" fmla="*/ 29195 w 25421"/>
                <a:gd name="connsiteY5" fmla="*/ 263031 h 279482"/>
                <a:gd name="connsiteX6" fmla="*/ 29195 w 25421"/>
                <a:gd name="connsiteY6" fmla="*/ 28171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21" h="279482">
                  <a:moveTo>
                    <a:pt x="29195" y="28171"/>
                  </a:moveTo>
                  <a:cubicBezTo>
                    <a:pt x="29195" y="23613"/>
                    <a:pt x="29195" y="19056"/>
                    <a:pt x="24134" y="19056"/>
                  </a:cubicBezTo>
                  <a:cubicBezTo>
                    <a:pt x="19066" y="19056"/>
                    <a:pt x="19066" y="23613"/>
                    <a:pt x="19066" y="28171"/>
                  </a:cubicBezTo>
                  <a:lnTo>
                    <a:pt x="19066" y="263031"/>
                  </a:lnTo>
                  <a:cubicBezTo>
                    <a:pt x="19066" y="267589"/>
                    <a:pt x="19066" y="272146"/>
                    <a:pt x="24134" y="272146"/>
                  </a:cubicBezTo>
                  <a:cubicBezTo>
                    <a:pt x="29195" y="272146"/>
                    <a:pt x="29195" y="267589"/>
                    <a:pt x="29195" y="263031"/>
                  </a:cubicBezTo>
                  <a:lnTo>
                    <a:pt x="29195" y="2817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34424EEE-E9F9-47B6-B513-6E9B0727EFFC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>
              <a:off x="11852359" y="-15057037"/>
              <a:ext cx="127107" cy="203260"/>
            </a:xfrm>
            <a:custGeom>
              <a:avLst/>
              <a:gdLst>
                <a:gd name="connsiteX0" fmla="*/ 125677 w 127106"/>
                <a:gd name="connsiteY0" fmla="*/ 106625 h 203260"/>
                <a:gd name="connsiteX1" fmla="*/ 115548 w 127106"/>
                <a:gd name="connsiteY1" fmla="*/ 47402 h 203260"/>
                <a:gd name="connsiteX2" fmla="*/ 72498 w 127106"/>
                <a:gd name="connsiteY2" fmla="*/ 19056 h 203260"/>
                <a:gd name="connsiteX3" fmla="*/ 28440 w 127106"/>
                <a:gd name="connsiteY3" fmla="*/ 49171 h 203260"/>
                <a:gd name="connsiteX4" fmla="*/ 19066 w 127106"/>
                <a:gd name="connsiteY4" fmla="*/ 106625 h 203260"/>
                <a:gd name="connsiteX5" fmla="*/ 30466 w 127106"/>
                <a:gd name="connsiteY5" fmla="*/ 167618 h 203260"/>
                <a:gd name="connsiteX6" fmla="*/ 72245 w 127106"/>
                <a:gd name="connsiteY6" fmla="*/ 193177 h 203260"/>
                <a:gd name="connsiteX7" fmla="*/ 116311 w 127106"/>
                <a:gd name="connsiteY7" fmla="*/ 163823 h 203260"/>
                <a:gd name="connsiteX8" fmla="*/ 125677 w 127106"/>
                <a:gd name="connsiteY8" fmla="*/ 106625 h 203260"/>
                <a:gd name="connsiteX9" fmla="*/ 72245 w 127106"/>
                <a:gd name="connsiteY9" fmla="*/ 187612 h 203260"/>
                <a:gd name="connsiteX10" fmla="*/ 42867 w 127106"/>
                <a:gd name="connsiteY10" fmla="*/ 156987 h 203260"/>
                <a:gd name="connsiteX11" fmla="*/ 40086 w 127106"/>
                <a:gd name="connsiteY11" fmla="*/ 103584 h 203260"/>
                <a:gd name="connsiteX12" fmla="*/ 42112 w 127106"/>
                <a:gd name="connsiteY12" fmla="*/ 57017 h 203260"/>
                <a:gd name="connsiteX13" fmla="*/ 72245 w 127106"/>
                <a:gd name="connsiteY13" fmla="*/ 24621 h 203260"/>
                <a:gd name="connsiteX14" fmla="*/ 102122 w 127106"/>
                <a:gd name="connsiteY14" fmla="*/ 54230 h 203260"/>
                <a:gd name="connsiteX15" fmla="*/ 104657 w 127106"/>
                <a:gd name="connsiteY15" fmla="*/ 103584 h 203260"/>
                <a:gd name="connsiteX16" fmla="*/ 101876 w 127106"/>
                <a:gd name="connsiteY16" fmla="*/ 155978 h 203260"/>
                <a:gd name="connsiteX17" fmla="*/ 72245 w 127106"/>
                <a:gd name="connsiteY17" fmla="*/ 18761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106" h="203260">
                  <a:moveTo>
                    <a:pt x="125677" y="106625"/>
                  </a:moveTo>
                  <a:cubicBezTo>
                    <a:pt x="125677" y="86379"/>
                    <a:pt x="124414" y="66132"/>
                    <a:pt x="115548" y="47402"/>
                  </a:cubicBezTo>
                  <a:cubicBezTo>
                    <a:pt x="103902" y="23105"/>
                    <a:pt x="83136" y="19056"/>
                    <a:pt x="72498" y="19056"/>
                  </a:cubicBezTo>
                  <a:cubicBezTo>
                    <a:pt x="57301" y="19056"/>
                    <a:pt x="38815" y="25629"/>
                    <a:pt x="28440" y="49171"/>
                  </a:cubicBezTo>
                  <a:cubicBezTo>
                    <a:pt x="20338" y="66631"/>
                    <a:pt x="19066" y="86379"/>
                    <a:pt x="19066" y="106625"/>
                  </a:cubicBezTo>
                  <a:cubicBezTo>
                    <a:pt x="19066" y="125600"/>
                    <a:pt x="20083" y="148381"/>
                    <a:pt x="30466" y="167618"/>
                  </a:cubicBezTo>
                  <a:cubicBezTo>
                    <a:pt x="41349" y="188119"/>
                    <a:pt x="59836" y="193177"/>
                    <a:pt x="72245" y="193177"/>
                  </a:cubicBezTo>
                  <a:cubicBezTo>
                    <a:pt x="85917" y="193177"/>
                    <a:pt x="105165" y="187864"/>
                    <a:pt x="116311" y="163823"/>
                  </a:cubicBezTo>
                  <a:cubicBezTo>
                    <a:pt x="124414" y="146355"/>
                    <a:pt x="125677" y="126617"/>
                    <a:pt x="125677" y="106625"/>
                  </a:cubicBezTo>
                  <a:close/>
                  <a:moveTo>
                    <a:pt x="72245" y="187612"/>
                  </a:moveTo>
                  <a:cubicBezTo>
                    <a:pt x="62369" y="187612"/>
                    <a:pt x="47427" y="181283"/>
                    <a:pt x="42867" y="156987"/>
                  </a:cubicBezTo>
                  <a:cubicBezTo>
                    <a:pt x="40086" y="141798"/>
                    <a:pt x="40086" y="118518"/>
                    <a:pt x="40086" y="103584"/>
                  </a:cubicBezTo>
                  <a:cubicBezTo>
                    <a:pt x="40086" y="87387"/>
                    <a:pt x="40086" y="70680"/>
                    <a:pt x="42112" y="57017"/>
                  </a:cubicBezTo>
                  <a:cubicBezTo>
                    <a:pt x="46926" y="26901"/>
                    <a:pt x="65913" y="24621"/>
                    <a:pt x="72245" y="24621"/>
                  </a:cubicBezTo>
                  <a:cubicBezTo>
                    <a:pt x="80602" y="24621"/>
                    <a:pt x="97316" y="29179"/>
                    <a:pt x="102122" y="54230"/>
                  </a:cubicBezTo>
                  <a:cubicBezTo>
                    <a:pt x="104657" y="68402"/>
                    <a:pt x="104657" y="87641"/>
                    <a:pt x="104657" y="103584"/>
                  </a:cubicBezTo>
                  <a:cubicBezTo>
                    <a:pt x="104657" y="122567"/>
                    <a:pt x="104657" y="139774"/>
                    <a:pt x="101876" y="155978"/>
                  </a:cubicBezTo>
                  <a:cubicBezTo>
                    <a:pt x="98071" y="180021"/>
                    <a:pt x="83644" y="187612"/>
                    <a:pt x="72245" y="1876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8A998307-11AC-4226-93BE-4F3620E3C54B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>
            <a:xfrm>
              <a:off x="11983034" y="-15078300"/>
              <a:ext cx="76264" cy="279483"/>
            </a:xfrm>
            <a:custGeom>
              <a:avLst/>
              <a:gdLst>
                <a:gd name="connsiteX0" fmla="*/ 74269 w 76264"/>
                <a:gd name="connsiteY0" fmla="*/ 149904 h 279482"/>
                <a:gd name="connsiteX1" fmla="*/ 75541 w 76264"/>
                <a:gd name="connsiteY1" fmla="*/ 145600 h 279482"/>
                <a:gd name="connsiteX2" fmla="*/ 74269 w 76264"/>
                <a:gd name="connsiteY2" fmla="*/ 141297 h 279482"/>
                <a:gd name="connsiteX3" fmla="*/ 29957 w 76264"/>
                <a:gd name="connsiteY3" fmla="*/ 24876 h 279482"/>
                <a:gd name="connsiteX4" fmla="*/ 24134 w 76264"/>
                <a:gd name="connsiteY4" fmla="*/ 19056 h 279482"/>
                <a:gd name="connsiteX5" fmla="*/ 19066 w 76264"/>
                <a:gd name="connsiteY5" fmla="*/ 24120 h 279482"/>
                <a:gd name="connsiteX6" fmla="*/ 20337 w 76264"/>
                <a:gd name="connsiteY6" fmla="*/ 28171 h 279482"/>
                <a:gd name="connsiteX7" fmla="*/ 65158 w 76264"/>
                <a:gd name="connsiteY7" fmla="*/ 145600 h 279482"/>
                <a:gd name="connsiteX8" fmla="*/ 20337 w 76264"/>
                <a:gd name="connsiteY8" fmla="*/ 262532 h 279482"/>
                <a:gd name="connsiteX9" fmla="*/ 19066 w 76264"/>
                <a:gd name="connsiteY9" fmla="*/ 267080 h 279482"/>
                <a:gd name="connsiteX10" fmla="*/ 24134 w 76264"/>
                <a:gd name="connsiteY10" fmla="*/ 272146 h 279482"/>
                <a:gd name="connsiteX11" fmla="*/ 29449 w 76264"/>
                <a:gd name="connsiteY11" fmla="*/ 267080 h 279482"/>
                <a:gd name="connsiteX12" fmla="*/ 74269 w 76264"/>
                <a:gd name="connsiteY12" fmla="*/ 149904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64" h="279482">
                  <a:moveTo>
                    <a:pt x="74269" y="149904"/>
                  </a:moveTo>
                  <a:cubicBezTo>
                    <a:pt x="75541" y="146863"/>
                    <a:pt x="75541" y="146363"/>
                    <a:pt x="75541" y="145600"/>
                  </a:cubicBezTo>
                  <a:cubicBezTo>
                    <a:pt x="75541" y="144839"/>
                    <a:pt x="75541" y="144338"/>
                    <a:pt x="74269" y="141297"/>
                  </a:cubicBezTo>
                  <a:lnTo>
                    <a:pt x="29957" y="24876"/>
                  </a:lnTo>
                  <a:cubicBezTo>
                    <a:pt x="28440" y="20572"/>
                    <a:pt x="26915" y="19056"/>
                    <a:pt x="24134" y="19056"/>
                  </a:cubicBezTo>
                  <a:cubicBezTo>
                    <a:pt x="21346" y="19056"/>
                    <a:pt x="19066" y="21334"/>
                    <a:pt x="19066" y="24120"/>
                  </a:cubicBezTo>
                  <a:cubicBezTo>
                    <a:pt x="19066" y="24876"/>
                    <a:pt x="19066" y="25383"/>
                    <a:pt x="20337" y="28171"/>
                  </a:cubicBezTo>
                  <a:lnTo>
                    <a:pt x="65158" y="145600"/>
                  </a:lnTo>
                  <a:lnTo>
                    <a:pt x="20337" y="262532"/>
                  </a:lnTo>
                  <a:cubicBezTo>
                    <a:pt x="19066" y="265309"/>
                    <a:pt x="19066" y="265818"/>
                    <a:pt x="19066" y="267080"/>
                  </a:cubicBezTo>
                  <a:cubicBezTo>
                    <a:pt x="19066" y="269867"/>
                    <a:pt x="21346" y="272146"/>
                    <a:pt x="24134" y="272146"/>
                  </a:cubicBezTo>
                  <a:cubicBezTo>
                    <a:pt x="27423" y="272146"/>
                    <a:pt x="28440" y="269614"/>
                    <a:pt x="29449" y="267080"/>
                  </a:cubicBezTo>
                  <a:lnTo>
                    <a:pt x="74269" y="1499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0B0855B8-70B9-472B-BD7A-D8F4B4FC5443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>
              <a:off x="12137665" y="-15036037"/>
              <a:ext cx="203371" cy="203260"/>
            </a:xfrm>
            <a:custGeom>
              <a:avLst/>
              <a:gdLst>
                <a:gd name="connsiteX0" fmla="*/ 187966 w 203370"/>
                <a:gd name="connsiteY0" fmla="*/ 103338 h 203260"/>
                <a:gd name="connsiteX1" fmla="*/ 103647 w 203370"/>
                <a:gd name="connsiteY1" fmla="*/ 19056 h 203260"/>
                <a:gd name="connsiteX2" fmla="*/ 19066 w 203370"/>
                <a:gd name="connsiteY2" fmla="*/ 103338 h 203260"/>
                <a:gd name="connsiteX3" fmla="*/ 103393 w 203370"/>
                <a:gd name="connsiteY3" fmla="*/ 187619 h 203260"/>
                <a:gd name="connsiteX4" fmla="*/ 187966 w 203370"/>
                <a:gd name="connsiteY4" fmla="*/ 103338 h 203260"/>
                <a:gd name="connsiteX5" fmla="*/ 53250 w 203370"/>
                <a:gd name="connsiteY5" fmla="*/ 48926 h 203260"/>
                <a:gd name="connsiteX6" fmla="*/ 50978 w 203370"/>
                <a:gd name="connsiteY6" fmla="*/ 46140 h 203260"/>
                <a:gd name="connsiteX7" fmla="*/ 103393 w 203370"/>
                <a:gd name="connsiteY7" fmla="*/ 25384 h 203260"/>
                <a:gd name="connsiteX8" fmla="*/ 156316 w 203370"/>
                <a:gd name="connsiteY8" fmla="*/ 46140 h 203260"/>
                <a:gd name="connsiteX9" fmla="*/ 103647 w 203370"/>
                <a:gd name="connsiteY9" fmla="*/ 99034 h 203260"/>
                <a:gd name="connsiteX10" fmla="*/ 53250 w 203370"/>
                <a:gd name="connsiteY10" fmla="*/ 48926 h 203260"/>
                <a:gd name="connsiteX11" fmla="*/ 45909 w 203370"/>
                <a:gd name="connsiteY11" fmla="*/ 156234 h 203260"/>
                <a:gd name="connsiteX12" fmla="*/ 25397 w 203370"/>
                <a:gd name="connsiteY12" fmla="*/ 103338 h 203260"/>
                <a:gd name="connsiteX13" fmla="*/ 45909 w 203370"/>
                <a:gd name="connsiteY13" fmla="*/ 50443 h 203260"/>
                <a:gd name="connsiteX14" fmla="*/ 98833 w 203370"/>
                <a:gd name="connsiteY14" fmla="*/ 103338 h 203260"/>
                <a:gd name="connsiteX15" fmla="*/ 45909 w 203370"/>
                <a:gd name="connsiteY15" fmla="*/ 156234 h 203260"/>
                <a:gd name="connsiteX16" fmla="*/ 160877 w 203370"/>
                <a:gd name="connsiteY16" fmla="*/ 50443 h 203260"/>
                <a:gd name="connsiteX17" fmla="*/ 181644 w 203370"/>
                <a:gd name="connsiteY17" fmla="*/ 103338 h 203260"/>
                <a:gd name="connsiteX18" fmla="*/ 161131 w 203370"/>
                <a:gd name="connsiteY18" fmla="*/ 156234 h 203260"/>
                <a:gd name="connsiteX19" fmla="*/ 108199 w 203370"/>
                <a:gd name="connsiteY19" fmla="*/ 103338 h 203260"/>
                <a:gd name="connsiteX20" fmla="*/ 160877 w 203370"/>
                <a:gd name="connsiteY20" fmla="*/ 50443 h 203260"/>
                <a:gd name="connsiteX21" fmla="*/ 153782 w 203370"/>
                <a:gd name="connsiteY21" fmla="*/ 157750 h 203260"/>
                <a:gd name="connsiteX22" fmla="*/ 156062 w 203370"/>
                <a:gd name="connsiteY22" fmla="*/ 160537 h 203260"/>
                <a:gd name="connsiteX23" fmla="*/ 103647 w 203370"/>
                <a:gd name="connsiteY23" fmla="*/ 181291 h 203260"/>
                <a:gd name="connsiteX24" fmla="*/ 50723 w 203370"/>
                <a:gd name="connsiteY24" fmla="*/ 160537 h 203260"/>
                <a:gd name="connsiteX25" fmla="*/ 103393 w 203370"/>
                <a:gd name="connsiteY25" fmla="*/ 107641 h 203260"/>
                <a:gd name="connsiteX26" fmla="*/ 153782 w 203370"/>
                <a:gd name="connsiteY26" fmla="*/ 15775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3370" h="203260">
                  <a:moveTo>
                    <a:pt x="187966" y="103338"/>
                  </a:moveTo>
                  <a:cubicBezTo>
                    <a:pt x="187966" y="56772"/>
                    <a:pt x="149987" y="19056"/>
                    <a:pt x="103647" y="19056"/>
                  </a:cubicBezTo>
                  <a:cubicBezTo>
                    <a:pt x="56546" y="19056"/>
                    <a:pt x="19066" y="57279"/>
                    <a:pt x="19066" y="103338"/>
                  </a:cubicBezTo>
                  <a:cubicBezTo>
                    <a:pt x="19066" y="149905"/>
                    <a:pt x="57055" y="187619"/>
                    <a:pt x="103393" y="187619"/>
                  </a:cubicBezTo>
                  <a:cubicBezTo>
                    <a:pt x="150495" y="187619"/>
                    <a:pt x="187966" y="149396"/>
                    <a:pt x="187966" y="103338"/>
                  </a:cubicBezTo>
                  <a:close/>
                  <a:moveTo>
                    <a:pt x="53250" y="48926"/>
                  </a:moveTo>
                  <a:cubicBezTo>
                    <a:pt x="52749" y="48418"/>
                    <a:pt x="50978" y="46647"/>
                    <a:pt x="50978" y="46140"/>
                  </a:cubicBezTo>
                  <a:cubicBezTo>
                    <a:pt x="50978" y="45132"/>
                    <a:pt x="71481" y="25384"/>
                    <a:pt x="103393" y="25384"/>
                  </a:cubicBezTo>
                  <a:cubicBezTo>
                    <a:pt x="112259" y="25384"/>
                    <a:pt x="135552" y="26654"/>
                    <a:pt x="156316" y="46140"/>
                  </a:cubicBezTo>
                  <a:lnTo>
                    <a:pt x="103647" y="99034"/>
                  </a:lnTo>
                  <a:lnTo>
                    <a:pt x="53250" y="48926"/>
                  </a:lnTo>
                  <a:close/>
                  <a:moveTo>
                    <a:pt x="45909" y="156234"/>
                  </a:moveTo>
                  <a:cubicBezTo>
                    <a:pt x="30466" y="139028"/>
                    <a:pt x="25397" y="119535"/>
                    <a:pt x="25397" y="103338"/>
                  </a:cubicBezTo>
                  <a:cubicBezTo>
                    <a:pt x="25397" y="83854"/>
                    <a:pt x="32738" y="65378"/>
                    <a:pt x="45909" y="50443"/>
                  </a:cubicBezTo>
                  <a:lnTo>
                    <a:pt x="98833" y="103338"/>
                  </a:lnTo>
                  <a:lnTo>
                    <a:pt x="45909" y="156234"/>
                  </a:lnTo>
                  <a:close/>
                  <a:moveTo>
                    <a:pt x="160877" y="50443"/>
                  </a:moveTo>
                  <a:cubicBezTo>
                    <a:pt x="173031" y="63353"/>
                    <a:pt x="181644" y="82584"/>
                    <a:pt x="181644" y="103338"/>
                  </a:cubicBezTo>
                  <a:cubicBezTo>
                    <a:pt x="181644" y="122823"/>
                    <a:pt x="174295" y="141298"/>
                    <a:pt x="161131" y="156234"/>
                  </a:cubicBezTo>
                  <a:lnTo>
                    <a:pt x="108199" y="103338"/>
                  </a:lnTo>
                  <a:lnTo>
                    <a:pt x="160877" y="50443"/>
                  </a:lnTo>
                  <a:close/>
                  <a:moveTo>
                    <a:pt x="153782" y="157750"/>
                  </a:moveTo>
                  <a:cubicBezTo>
                    <a:pt x="154291" y="158257"/>
                    <a:pt x="156062" y="160028"/>
                    <a:pt x="156062" y="160537"/>
                  </a:cubicBezTo>
                  <a:cubicBezTo>
                    <a:pt x="156062" y="161545"/>
                    <a:pt x="135552" y="181291"/>
                    <a:pt x="103647" y="181291"/>
                  </a:cubicBezTo>
                  <a:cubicBezTo>
                    <a:pt x="94782" y="181291"/>
                    <a:pt x="71481" y="180021"/>
                    <a:pt x="50723" y="160537"/>
                  </a:cubicBezTo>
                  <a:lnTo>
                    <a:pt x="103393" y="107641"/>
                  </a:lnTo>
                  <a:lnTo>
                    <a:pt x="153782" y="1577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472931DF-C181-46E4-BD2B-B7632D9BFE97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>
            <a:xfrm>
              <a:off x="12387274" y="-15000346"/>
              <a:ext cx="152528" cy="152445"/>
            </a:xfrm>
            <a:custGeom>
              <a:avLst/>
              <a:gdLst>
                <a:gd name="connsiteX0" fmla="*/ 103393 w 152528"/>
                <a:gd name="connsiteY0" fmla="*/ 35253 h 152445"/>
                <a:gd name="connsiteX1" fmla="*/ 80093 w 152528"/>
                <a:gd name="connsiteY1" fmla="*/ 19056 h 152445"/>
                <a:gd name="connsiteX2" fmla="*/ 19066 w 152528"/>
                <a:gd name="connsiteY2" fmla="*/ 93206 h 152445"/>
                <a:gd name="connsiteX3" fmla="*/ 52750 w 152528"/>
                <a:gd name="connsiteY3" fmla="*/ 133708 h 152445"/>
                <a:gd name="connsiteX4" fmla="*/ 85662 w 152528"/>
                <a:gd name="connsiteY4" fmla="*/ 114723 h 152445"/>
                <a:gd name="connsiteX5" fmla="*/ 108708 w 152528"/>
                <a:gd name="connsiteY5" fmla="*/ 133708 h 152445"/>
                <a:gd name="connsiteX6" fmla="*/ 127448 w 152528"/>
                <a:gd name="connsiteY6" fmla="*/ 119780 h 152445"/>
                <a:gd name="connsiteX7" fmla="*/ 135043 w 152528"/>
                <a:gd name="connsiteY7" fmla="*/ 94731 h 152445"/>
                <a:gd name="connsiteX8" fmla="*/ 132008 w 152528"/>
                <a:gd name="connsiteY8" fmla="*/ 92197 h 152445"/>
                <a:gd name="connsiteX9" fmla="*/ 128457 w 152528"/>
                <a:gd name="connsiteY9" fmla="*/ 96755 h 152445"/>
                <a:gd name="connsiteX10" fmla="*/ 109217 w 152528"/>
                <a:gd name="connsiteY10" fmla="*/ 128133 h 152445"/>
                <a:gd name="connsiteX11" fmla="*/ 101622 w 152528"/>
                <a:gd name="connsiteY11" fmla="*/ 116494 h 152445"/>
                <a:gd name="connsiteX12" fmla="*/ 104910 w 152528"/>
                <a:gd name="connsiteY12" fmla="*/ 97763 h 152445"/>
                <a:gd name="connsiteX13" fmla="*/ 110480 w 152528"/>
                <a:gd name="connsiteY13" fmla="*/ 74984 h 152445"/>
                <a:gd name="connsiteX14" fmla="*/ 119599 w 152528"/>
                <a:gd name="connsiteY14" fmla="*/ 39557 h 152445"/>
                <a:gd name="connsiteX15" fmla="*/ 121371 w 152528"/>
                <a:gd name="connsiteY15" fmla="*/ 30950 h 152445"/>
                <a:gd name="connsiteX16" fmla="*/ 114023 w 152528"/>
                <a:gd name="connsiteY16" fmla="*/ 24113 h 152445"/>
                <a:gd name="connsiteX17" fmla="*/ 103393 w 152528"/>
                <a:gd name="connsiteY17" fmla="*/ 35253 h 152445"/>
                <a:gd name="connsiteX18" fmla="*/ 86933 w 152528"/>
                <a:gd name="connsiteY18" fmla="*/ 100804 h 152445"/>
                <a:gd name="connsiteX19" fmla="*/ 81865 w 152528"/>
                <a:gd name="connsiteY19" fmla="*/ 110166 h 152445"/>
                <a:gd name="connsiteX20" fmla="*/ 53250 w 152528"/>
                <a:gd name="connsiteY20" fmla="*/ 128133 h 152445"/>
                <a:gd name="connsiteX21" fmla="*/ 37044 w 152528"/>
                <a:gd name="connsiteY21" fmla="*/ 104346 h 152445"/>
                <a:gd name="connsiteX22" fmla="*/ 50970 w 152528"/>
                <a:gd name="connsiteY22" fmla="*/ 48917 h 152445"/>
                <a:gd name="connsiteX23" fmla="*/ 80347 w 152528"/>
                <a:gd name="connsiteY23" fmla="*/ 24621 h 152445"/>
                <a:gd name="connsiteX24" fmla="*/ 100351 w 152528"/>
                <a:gd name="connsiteY24" fmla="*/ 46893 h 152445"/>
                <a:gd name="connsiteX25" fmla="*/ 99596 w 152528"/>
                <a:gd name="connsiteY25" fmla="*/ 51197 h 152445"/>
                <a:gd name="connsiteX26" fmla="*/ 86933 w 152528"/>
                <a:gd name="connsiteY26" fmla="*/ 100804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2528" h="152445">
                  <a:moveTo>
                    <a:pt x="103393" y="35253"/>
                  </a:moveTo>
                  <a:cubicBezTo>
                    <a:pt x="98834" y="25891"/>
                    <a:pt x="91493" y="19056"/>
                    <a:pt x="80093" y="19056"/>
                  </a:cubicBezTo>
                  <a:cubicBezTo>
                    <a:pt x="50470" y="19056"/>
                    <a:pt x="19066" y="56261"/>
                    <a:pt x="19066" y="93206"/>
                  </a:cubicBezTo>
                  <a:cubicBezTo>
                    <a:pt x="19066" y="117001"/>
                    <a:pt x="32992" y="133708"/>
                    <a:pt x="52750" y="133708"/>
                  </a:cubicBezTo>
                  <a:cubicBezTo>
                    <a:pt x="57809" y="133708"/>
                    <a:pt x="70473" y="132690"/>
                    <a:pt x="85662" y="114723"/>
                  </a:cubicBezTo>
                  <a:cubicBezTo>
                    <a:pt x="87688" y="125354"/>
                    <a:pt x="96553" y="133708"/>
                    <a:pt x="108708" y="133708"/>
                  </a:cubicBezTo>
                  <a:cubicBezTo>
                    <a:pt x="117574" y="133708"/>
                    <a:pt x="123397" y="127880"/>
                    <a:pt x="127448" y="119780"/>
                  </a:cubicBezTo>
                  <a:cubicBezTo>
                    <a:pt x="131754" y="110674"/>
                    <a:pt x="135043" y="95230"/>
                    <a:pt x="135043" y="94731"/>
                  </a:cubicBezTo>
                  <a:cubicBezTo>
                    <a:pt x="135043" y="92197"/>
                    <a:pt x="132763" y="92197"/>
                    <a:pt x="132008" y="92197"/>
                  </a:cubicBezTo>
                  <a:cubicBezTo>
                    <a:pt x="129474" y="92197"/>
                    <a:pt x="129220" y="93206"/>
                    <a:pt x="128457" y="96755"/>
                  </a:cubicBezTo>
                  <a:cubicBezTo>
                    <a:pt x="124159" y="113207"/>
                    <a:pt x="119599" y="128133"/>
                    <a:pt x="109217" y="128133"/>
                  </a:cubicBezTo>
                  <a:cubicBezTo>
                    <a:pt x="102377" y="128133"/>
                    <a:pt x="101622" y="121559"/>
                    <a:pt x="101622" y="116494"/>
                  </a:cubicBezTo>
                  <a:cubicBezTo>
                    <a:pt x="101622" y="110927"/>
                    <a:pt x="102122" y="108903"/>
                    <a:pt x="104910" y="97763"/>
                  </a:cubicBezTo>
                  <a:cubicBezTo>
                    <a:pt x="107699" y="87132"/>
                    <a:pt x="108200" y="84608"/>
                    <a:pt x="110480" y="74984"/>
                  </a:cubicBezTo>
                  <a:lnTo>
                    <a:pt x="119599" y="39557"/>
                  </a:lnTo>
                  <a:cubicBezTo>
                    <a:pt x="121371" y="32467"/>
                    <a:pt x="121371" y="31966"/>
                    <a:pt x="121371" y="30950"/>
                  </a:cubicBezTo>
                  <a:cubicBezTo>
                    <a:pt x="121371" y="26647"/>
                    <a:pt x="118329" y="24113"/>
                    <a:pt x="114023" y="24113"/>
                  </a:cubicBezTo>
                  <a:cubicBezTo>
                    <a:pt x="107945" y="24113"/>
                    <a:pt x="104148" y="29688"/>
                    <a:pt x="103393" y="35253"/>
                  </a:cubicBezTo>
                  <a:close/>
                  <a:moveTo>
                    <a:pt x="86933" y="100804"/>
                  </a:moveTo>
                  <a:cubicBezTo>
                    <a:pt x="85662" y="105361"/>
                    <a:pt x="85662" y="105862"/>
                    <a:pt x="81865" y="110166"/>
                  </a:cubicBezTo>
                  <a:cubicBezTo>
                    <a:pt x="70727" y="124084"/>
                    <a:pt x="60344" y="128133"/>
                    <a:pt x="53250" y="128133"/>
                  </a:cubicBezTo>
                  <a:cubicBezTo>
                    <a:pt x="40587" y="128133"/>
                    <a:pt x="37044" y="114215"/>
                    <a:pt x="37044" y="104346"/>
                  </a:cubicBezTo>
                  <a:cubicBezTo>
                    <a:pt x="37044" y="91690"/>
                    <a:pt x="45147" y="60557"/>
                    <a:pt x="50970" y="48917"/>
                  </a:cubicBezTo>
                  <a:cubicBezTo>
                    <a:pt x="58826" y="33991"/>
                    <a:pt x="70218" y="24621"/>
                    <a:pt x="80347" y="24621"/>
                  </a:cubicBezTo>
                  <a:cubicBezTo>
                    <a:pt x="96808" y="24621"/>
                    <a:pt x="100351" y="45377"/>
                    <a:pt x="100351" y="46893"/>
                  </a:cubicBezTo>
                  <a:cubicBezTo>
                    <a:pt x="100351" y="48408"/>
                    <a:pt x="99842" y="49934"/>
                    <a:pt x="99596" y="51197"/>
                  </a:cubicBezTo>
                  <a:lnTo>
                    <a:pt x="86933" y="1008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5138E2AC-529D-4460-A4F7-7AF17956347F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>
            <a:xfrm>
              <a:off x="12524671" y="-15134893"/>
              <a:ext cx="101685" cy="177853"/>
            </a:xfrm>
            <a:custGeom>
              <a:avLst/>
              <a:gdLst>
                <a:gd name="connsiteX0" fmla="*/ 53996 w 101685"/>
                <a:gd name="connsiteY0" fmla="*/ 69736 h 177852"/>
                <a:gd name="connsiteX1" fmla="*/ 63743 w 101685"/>
                <a:gd name="connsiteY1" fmla="*/ 71690 h 177852"/>
                <a:gd name="connsiteX2" fmla="*/ 77042 w 101685"/>
                <a:gd name="connsiteY2" fmla="*/ 74349 h 177852"/>
                <a:gd name="connsiteX3" fmla="*/ 84668 w 101685"/>
                <a:gd name="connsiteY3" fmla="*/ 67433 h 177852"/>
                <a:gd name="connsiteX4" fmla="*/ 77042 w 101685"/>
                <a:gd name="connsiteY4" fmla="*/ 60526 h 177852"/>
                <a:gd name="connsiteX5" fmla="*/ 63743 w 101685"/>
                <a:gd name="connsiteY5" fmla="*/ 63178 h 177852"/>
                <a:gd name="connsiteX6" fmla="*/ 53996 w 101685"/>
                <a:gd name="connsiteY6" fmla="*/ 65130 h 177852"/>
                <a:gd name="connsiteX7" fmla="*/ 56475 w 101685"/>
                <a:gd name="connsiteY7" fmla="*/ 45988 h 177852"/>
                <a:gd name="connsiteX8" fmla="*/ 58778 w 101685"/>
                <a:gd name="connsiteY8" fmla="*/ 27202 h 177852"/>
                <a:gd name="connsiteX9" fmla="*/ 51867 w 101685"/>
                <a:gd name="connsiteY9" fmla="*/ 19056 h 177852"/>
                <a:gd name="connsiteX10" fmla="*/ 44947 w 101685"/>
                <a:gd name="connsiteY10" fmla="*/ 27202 h 177852"/>
                <a:gd name="connsiteX11" fmla="*/ 47435 w 101685"/>
                <a:gd name="connsiteY11" fmla="*/ 47942 h 177852"/>
                <a:gd name="connsiteX12" fmla="*/ 49738 w 101685"/>
                <a:gd name="connsiteY12" fmla="*/ 65130 h 177852"/>
                <a:gd name="connsiteX13" fmla="*/ 39982 w 101685"/>
                <a:gd name="connsiteY13" fmla="*/ 63178 h 177852"/>
                <a:gd name="connsiteX14" fmla="*/ 26684 w 101685"/>
                <a:gd name="connsiteY14" fmla="*/ 60526 h 177852"/>
                <a:gd name="connsiteX15" fmla="*/ 19066 w 101685"/>
                <a:gd name="connsiteY15" fmla="*/ 67433 h 177852"/>
                <a:gd name="connsiteX16" fmla="*/ 26684 w 101685"/>
                <a:gd name="connsiteY16" fmla="*/ 74349 h 177852"/>
                <a:gd name="connsiteX17" fmla="*/ 39982 w 101685"/>
                <a:gd name="connsiteY17" fmla="*/ 71690 h 177852"/>
                <a:gd name="connsiteX18" fmla="*/ 49738 w 101685"/>
                <a:gd name="connsiteY18" fmla="*/ 69736 h 177852"/>
                <a:gd name="connsiteX19" fmla="*/ 47259 w 101685"/>
                <a:gd name="connsiteY19" fmla="*/ 83559 h 177852"/>
                <a:gd name="connsiteX20" fmla="*/ 44947 w 101685"/>
                <a:gd name="connsiteY20" fmla="*/ 105005 h 177852"/>
                <a:gd name="connsiteX21" fmla="*/ 48848 w 101685"/>
                <a:gd name="connsiteY21" fmla="*/ 179084 h 177852"/>
                <a:gd name="connsiteX22" fmla="*/ 51867 w 101685"/>
                <a:gd name="connsiteY22" fmla="*/ 181736 h 177852"/>
                <a:gd name="connsiteX23" fmla="*/ 55061 w 101685"/>
                <a:gd name="connsiteY23" fmla="*/ 178194 h 177852"/>
                <a:gd name="connsiteX24" fmla="*/ 57182 w 101685"/>
                <a:gd name="connsiteY24" fmla="*/ 151786 h 177852"/>
                <a:gd name="connsiteX25" fmla="*/ 58778 w 101685"/>
                <a:gd name="connsiteY25" fmla="*/ 105005 h 177852"/>
                <a:gd name="connsiteX26" fmla="*/ 56300 w 101685"/>
                <a:gd name="connsiteY26" fmla="*/ 83210 h 177852"/>
                <a:gd name="connsiteX27" fmla="*/ 53996 w 101685"/>
                <a:gd name="connsiteY27" fmla="*/ 697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85" h="177852">
                  <a:moveTo>
                    <a:pt x="53996" y="69736"/>
                  </a:moveTo>
                  <a:cubicBezTo>
                    <a:pt x="56650" y="70093"/>
                    <a:pt x="58429" y="70268"/>
                    <a:pt x="63743" y="71690"/>
                  </a:cubicBezTo>
                  <a:cubicBezTo>
                    <a:pt x="69424" y="73286"/>
                    <a:pt x="73674" y="74349"/>
                    <a:pt x="77042" y="74349"/>
                  </a:cubicBezTo>
                  <a:cubicBezTo>
                    <a:pt x="83962" y="74349"/>
                    <a:pt x="84668" y="69029"/>
                    <a:pt x="84668" y="67433"/>
                  </a:cubicBezTo>
                  <a:cubicBezTo>
                    <a:pt x="84668" y="66020"/>
                    <a:pt x="83962" y="60526"/>
                    <a:pt x="77042" y="60526"/>
                  </a:cubicBezTo>
                  <a:cubicBezTo>
                    <a:pt x="73674" y="60526"/>
                    <a:pt x="69424" y="61590"/>
                    <a:pt x="63743" y="63178"/>
                  </a:cubicBezTo>
                  <a:cubicBezTo>
                    <a:pt x="58429" y="64598"/>
                    <a:pt x="56650" y="64773"/>
                    <a:pt x="53996" y="65130"/>
                  </a:cubicBezTo>
                  <a:cubicBezTo>
                    <a:pt x="54345" y="58930"/>
                    <a:pt x="55593" y="51482"/>
                    <a:pt x="56475" y="45988"/>
                  </a:cubicBezTo>
                  <a:cubicBezTo>
                    <a:pt x="57182" y="42447"/>
                    <a:pt x="58778" y="33411"/>
                    <a:pt x="58778" y="27202"/>
                  </a:cubicBezTo>
                  <a:cubicBezTo>
                    <a:pt x="58778" y="21890"/>
                    <a:pt x="56300" y="19056"/>
                    <a:pt x="51867" y="19056"/>
                  </a:cubicBezTo>
                  <a:cubicBezTo>
                    <a:pt x="48141" y="19056"/>
                    <a:pt x="44947" y="21000"/>
                    <a:pt x="44947" y="27202"/>
                  </a:cubicBezTo>
                  <a:cubicBezTo>
                    <a:pt x="44947" y="33054"/>
                    <a:pt x="46369" y="41915"/>
                    <a:pt x="47435" y="47942"/>
                  </a:cubicBezTo>
                  <a:cubicBezTo>
                    <a:pt x="47784" y="49886"/>
                    <a:pt x="49380" y="58572"/>
                    <a:pt x="49738" y="65130"/>
                  </a:cubicBezTo>
                  <a:cubicBezTo>
                    <a:pt x="47077" y="64773"/>
                    <a:pt x="45305" y="64598"/>
                    <a:pt x="39982" y="63178"/>
                  </a:cubicBezTo>
                  <a:cubicBezTo>
                    <a:pt x="34310" y="61590"/>
                    <a:pt x="30052" y="60526"/>
                    <a:pt x="26684" y="60526"/>
                  </a:cubicBezTo>
                  <a:cubicBezTo>
                    <a:pt x="19773" y="60526"/>
                    <a:pt x="19066" y="65837"/>
                    <a:pt x="19066" y="67433"/>
                  </a:cubicBezTo>
                  <a:cubicBezTo>
                    <a:pt x="19066" y="68855"/>
                    <a:pt x="19773" y="74349"/>
                    <a:pt x="26684" y="74349"/>
                  </a:cubicBezTo>
                  <a:cubicBezTo>
                    <a:pt x="30052" y="74349"/>
                    <a:pt x="34310" y="73286"/>
                    <a:pt x="39982" y="71690"/>
                  </a:cubicBezTo>
                  <a:cubicBezTo>
                    <a:pt x="45305" y="70268"/>
                    <a:pt x="47077" y="70093"/>
                    <a:pt x="49738" y="69736"/>
                  </a:cubicBezTo>
                  <a:cubicBezTo>
                    <a:pt x="49380" y="74166"/>
                    <a:pt x="48141" y="79836"/>
                    <a:pt x="47259" y="83559"/>
                  </a:cubicBezTo>
                  <a:cubicBezTo>
                    <a:pt x="44947" y="94548"/>
                    <a:pt x="44947" y="95787"/>
                    <a:pt x="44947" y="105005"/>
                  </a:cubicBezTo>
                  <a:cubicBezTo>
                    <a:pt x="44947" y="139210"/>
                    <a:pt x="48316" y="175534"/>
                    <a:pt x="48848" y="179084"/>
                  </a:cubicBezTo>
                  <a:cubicBezTo>
                    <a:pt x="49031" y="180680"/>
                    <a:pt x="49380" y="181736"/>
                    <a:pt x="51867" y="181736"/>
                  </a:cubicBezTo>
                  <a:cubicBezTo>
                    <a:pt x="54529" y="181736"/>
                    <a:pt x="54703" y="180680"/>
                    <a:pt x="55061" y="178194"/>
                  </a:cubicBezTo>
                  <a:cubicBezTo>
                    <a:pt x="55061" y="178020"/>
                    <a:pt x="56475" y="162601"/>
                    <a:pt x="57182" y="151786"/>
                  </a:cubicBezTo>
                  <a:cubicBezTo>
                    <a:pt x="58072" y="136192"/>
                    <a:pt x="58778" y="120599"/>
                    <a:pt x="58778" y="105005"/>
                  </a:cubicBezTo>
                  <a:cubicBezTo>
                    <a:pt x="58778" y="95787"/>
                    <a:pt x="58778" y="94548"/>
                    <a:pt x="56300" y="83210"/>
                  </a:cubicBezTo>
                  <a:cubicBezTo>
                    <a:pt x="55943" y="81256"/>
                    <a:pt x="54345" y="74166"/>
                    <a:pt x="53996" y="69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581A603F-9F95-4E88-BF3E-7003970D6264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>
            <a:xfrm>
              <a:off x="12530342" y="-14938668"/>
              <a:ext cx="101685" cy="152445"/>
            </a:xfrm>
            <a:custGeom>
              <a:avLst/>
              <a:gdLst>
                <a:gd name="connsiteX0" fmla="*/ 59136 w 101685"/>
                <a:gd name="connsiteY0" fmla="*/ 24010 h 152445"/>
                <a:gd name="connsiteX1" fmla="*/ 53822 w 101685"/>
                <a:gd name="connsiteY1" fmla="*/ 19056 h 152445"/>
                <a:gd name="connsiteX2" fmla="*/ 19066 w 101685"/>
                <a:gd name="connsiteY2" fmla="*/ 30395 h 152445"/>
                <a:gd name="connsiteX3" fmla="*/ 19066 w 101685"/>
                <a:gd name="connsiteY3" fmla="*/ 36778 h 152445"/>
                <a:gd name="connsiteX4" fmla="*/ 44773 w 101685"/>
                <a:gd name="connsiteY4" fmla="*/ 31815 h 152445"/>
                <a:gd name="connsiteX5" fmla="*/ 44773 w 101685"/>
                <a:gd name="connsiteY5" fmla="*/ 122195 h 152445"/>
                <a:gd name="connsiteX6" fmla="*/ 27042 w 101685"/>
                <a:gd name="connsiteY6" fmla="*/ 130341 h 152445"/>
                <a:gd name="connsiteX7" fmla="*/ 20305 w 101685"/>
                <a:gd name="connsiteY7" fmla="*/ 130341 h 152445"/>
                <a:gd name="connsiteX8" fmla="*/ 20305 w 101685"/>
                <a:gd name="connsiteY8" fmla="*/ 136725 h 152445"/>
                <a:gd name="connsiteX9" fmla="*/ 51868 w 101685"/>
                <a:gd name="connsiteY9" fmla="*/ 136018 h 152445"/>
                <a:gd name="connsiteX10" fmla="*/ 83605 w 101685"/>
                <a:gd name="connsiteY10" fmla="*/ 136725 h 152445"/>
                <a:gd name="connsiteX11" fmla="*/ 83605 w 101685"/>
                <a:gd name="connsiteY11" fmla="*/ 130341 h 152445"/>
                <a:gd name="connsiteX12" fmla="*/ 76868 w 101685"/>
                <a:gd name="connsiteY12" fmla="*/ 130341 h 152445"/>
                <a:gd name="connsiteX13" fmla="*/ 59136 w 101685"/>
                <a:gd name="connsiteY13" fmla="*/ 122195 h 152445"/>
                <a:gd name="connsiteX14" fmla="*/ 59136 w 101685"/>
                <a:gd name="connsiteY14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6" y="24010"/>
                  </a:moveTo>
                  <a:cubicBezTo>
                    <a:pt x="59136" y="19231"/>
                    <a:pt x="58787" y="19056"/>
                    <a:pt x="53822" y="19056"/>
                  </a:cubicBezTo>
                  <a:cubicBezTo>
                    <a:pt x="42470" y="30220"/>
                    <a:pt x="26334" y="30395"/>
                    <a:pt x="19066" y="30395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3" y="31815"/>
                  </a:cubicBezTo>
                  <a:lnTo>
                    <a:pt x="44773" y="122195"/>
                  </a:lnTo>
                  <a:cubicBezTo>
                    <a:pt x="44773" y="128038"/>
                    <a:pt x="44773" y="130341"/>
                    <a:pt x="27042" y="130341"/>
                  </a:cubicBezTo>
                  <a:lnTo>
                    <a:pt x="20305" y="130341"/>
                  </a:lnTo>
                  <a:lnTo>
                    <a:pt x="20305" y="136725"/>
                  </a:lnTo>
                  <a:cubicBezTo>
                    <a:pt x="23499" y="136550"/>
                    <a:pt x="45306" y="136018"/>
                    <a:pt x="51868" y="136018"/>
                  </a:cubicBezTo>
                  <a:cubicBezTo>
                    <a:pt x="57365" y="136018"/>
                    <a:pt x="79704" y="136550"/>
                    <a:pt x="83605" y="136725"/>
                  </a:cubicBezTo>
                  <a:lnTo>
                    <a:pt x="83605" y="130341"/>
                  </a:lnTo>
                  <a:lnTo>
                    <a:pt x="76868" y="130341"/>
                  </a:lnTo>
                  <a:cubicBezTo>
                    <a:pt x="59136" y="130341"/>
                    <a:pt x="59136" y="128038"/>
                    <a:pt x="59136" y="122195"/>
                  </a:cubicBezTo>
                  <a:lnTo>
                    <a:pt x="59136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2E71808E-6E7C-4B2C-9569-F2C8AF068969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>
            <a:xfrm>
              <a:off x="12634776" y="-15000346"/>
              <a:ext cx="152528" cy="152445"/>
            </a:xfrm>
            <a:custGeom>
              <a:avLst/>
              <a:gdLst>
                <a:gd name="connsiteX0" fmla="*/ 103394 w 152528"/>
                <a:gd name="connsiteY0" fmla="*/ 35253 h 152445"/>
                <a:gd name="connsiteX1" fmla="*/ 80093 w 152528"/>
                <a:gd name="connsiteY1" fmla="*/ 19056 h 152445"/>
                <a:gd name="connsiteX2" fmla="*/ 19066 w 152528"/>
                <a:gd name="connsiteY2" fmla="*/ 93206 h 152445"/>
                <a:gd name="connsiteX3" fmla="*/ 52750 w 152528"/>
                <a:gd name="connsiteY3" fmla="*/ 133708 h 152445"/>
                <a:gd name="connsiteX4" fmla="*/ 85662 w 152528"/>
                <a:gd name="connsiteY4" fmla="*/ 114723 h 152445"/>
                <a:gd name="connsiteX5" fmla="*/ 108708 w 152528"/>
                <a:gd name="connsiteY5" fmla="*/ 133708 h 152445"/>
                <a:gd name="connsiteX6" fmla="*/ 127448 w 152528"/>
                <a:gd name="connsiteY6" fmla="*/ 119780 h 152445"/>
                <a:gd name="connsiteX7" fmla="*/ 135043 w 152528"/>
                <a:gd name="connsiteY7" fmla="*/ 94731 h 152445"/>
                <a:gd name="connsiteX8" fmla="*/ 132008 w 152528"/>
                <a:gd name="connsiteY8" fmla="*/ 92197 h 152445"/>
                <a:gd name="connsiteX9" fmla="*/ 128457 w 152528"/>
                <a:gd name="connsiteY9" fmla="*/ 96755 h 152445"/>
                <a:gd name="connsiteX10" fmla="*/ 109217 w 152528"/>
                <a:gd name="connsiteY10" fmla="*/ 128133 h 152445"/>
                <a:gd name="connsiteX11" fmla="*/ 101622 w 152528"/>
                <a:gd name="connsiteY11" fmla="*/ 116494 h 152445"/>
                <a:gd name="connsiteX12" fmla="*/ 104911 w 152528"/>
                <a:gd name="connsiteY12" fmla="*/ 97764 h 152445"/>
                <a:gd name="connsiteX13" fmla="*/ 110480 w 152528"/>
                <a:gd name="connsiteY13" fmla="*/ 74984 h 152445"/>
                <a:gd name="connsiteX14" fmla="*/ 119599 w 152528"/>
                <a:gd name="connsiteY14" fmla="*/ 39557 h 152445"/>
                <a:gd name="connsiteX15" fmla="*/ 121371 w 152528"/>
                <a:gd name="connsiteY15" fmla="*/ 30950 h 152445"/>
                <a:gd name="connsiteX16" fmla="*/ 114023 w 152528"/>
                <a:gd name="connsiteY16" fmla="*/ 24113 h 152445"/>
                <a:gd name="connsiteX17" fmla="*/ 103394 w 152528"/>
                <a:gd name="connsiteY17" fmla="*/ 35253 h 152445"/>
                <a:gd name="connsiteX18" fmla="*/ 86933 w 152528"/>
                <a:gd name="connsiteY18" fmla="*/ 100804 h 152445"/>
                <a:gd name="connsiteX19" fmla="*/ 81865 w 152528"/>
                <a:gd name="connsiteY19" fmla="*/ 110166 h 152445"/>
                <a:gd name="connsiteX20" fmla="*/ 53250 w 152528"/>
                <a:gd name="connsiteY20" fmla="*/ 128133 h 152445"/>
                <a:gd name="connsiteX21" fmla="*/ 37044 w 152528"/>
                <a:gd name="connsiteY21" fmla="*/ 104346 h 152445"/>
                <a:gd name="connsiteX22" fmla="*/ 50970 w 152528"/>
                <a:gd name="connsiteY22" fmla="*/ 48917 h 152445"/>
                <a:gd name="connsiteX23" fmla="*/ 80348 w 152528"/>
                <a:gd name="connsiteY23" fmla="*/ 24621 h 152445"/>
                <a:gd name="connsiteX24" fmla="*/ 100351 w 152528"/>
                <a:gd name="connsiteY24" fmla="*/ 46893 h 152445"/>
                <a:gd name="connsiteX25" fmla="*/ 99596 w 152528"/>
                <a:gd name="connsiteY25" fmla="*/ 51197 h 152445"/>
                <a:gd name="connsiteX26" fmla="*/ 86933 w 152528"/>
                <a:gd name="connsiteY26" fmla="*/ 100804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2528" h="152445">
                  <a:moveTo>
                    <a:pt x="103394" y="35253"/>
                  </a:moveTo>
                  <a:cubicBezTo>
                    <a:pt x="98834" y="25891"/>
                    <a:pt x="91493" y="19056"/>
                    <a:pt x="80093" y="19056"/>
                  </a:cubicBezTo>
                  <a:cubicBezTo>
                    <a:pt x="50470" y="19056"/>
                    <a:pt x="19066" y="56261"/>
                    <a:pt x="19066" y="93206"/>
                  </a:cubicBezTo>
                  <a:cubicBezTo>
                    <a:pt x="19066" y="117001"/>
                    <a:pt x="32992" y="133708"/>
                    <a:pt x="52750" y="133708"/>
                  </a:cubicBezTo>
                  <a:cubicBezTo>
                    <a:pt x="57810" y="133708"/>
                    <a:pt x="70473" y="132690"/>
                    <a:pt x="85662" y="114723"/>
                  </a:cubicBezTo>
                  <a:cubicBezTo>
                    <a:pt x="87688" y="125354"/>
                    <a:pt x="96553" y="133708"/>
                    <a:pt x="108708" y="133708"/>
                  </a:cubicBezTo>
                  <a:cubicBezTo>
                    <a:pt x="117574" y="133708"/>
                    <a:pt x="123397" y="127880"/>
                    <a:pt x="127448" y="119780"/>
                  </a:cubicBezTo>
                  <a:cubicBezTo>
                    <a:pt x="131755" y="110674"/>
                    <a:pt x="135043" y="95230"/>
                    <a:pt x="135043" y="94731"/>
                  </a:cubicBezTo>
                  <a:cubicBezTo>
                    <a:pt x="135043" y="92197"/>
                    <a:pt x="132763" y="92197"/>
                    <a:pt x="132008" y="92197"/>
                  </a:cubicBezTo>
                  <a:cubicBezTo>
                    <a:pt x="129474" y="92197"/>
                    <a:pt x="129220" y="93206"/>
                    <a:pt x="128457" y="96755"/>
                  </a:cubicBezTo>
                  <a:cubicBezTo>
                    <a:pt x="124159" y="113207"/>
                    <a:pt x="119599" y="128133"/>
                    <a:pt x="109217" y="128133"/>
                  </a:cubicBezTo>
                  <a:cubicBezTo>
                    <a:pt x="102377" y="128133"/>
                    <a:pt x="101622" y="121559"/>
                    <a:pt x="101622" y="116494"/>
                  </a:cubicBezTo>
                  <a:cubicBezTo>
                    <a:pt x="101622" y="110927"/>
                    <a:pt x="102122" y="108903"/>
                    <a:pt x="104911" y="97764"/>
                  </a:cubicBezTo>
                  <a:cubicBezTo>
                    <a:pt x="107699" y="87132"/>
                    <a:pt x="108200" y="84608"/>
                    <a:pt x="110480" y="74984"/>
                  </a:cubicBezTo>
                  <a:lnTo>
                    <a:pt x="119599" y="39557"/>
                  </a:lnTo>
                  <a:cubicBezTo>
                    <a:pt x="121371" y="32467"/>
                    <a:pt x="121371" y="31966"/>
                    <a:pt x="121371" y="30950"/>
                  </a:cubicBezTo>
                  <a:cubicBezTo>
                    <a:pt x="121371" y="26647"/>
                    <a:pt x="118329" y="24113"/>
                    <a:pt x="114023" y="24113"/>
                  </a:cubicBezTo>
                  <a:cubicBezTo>
                    <a:pt x="107945" y="24113"/>
                    <a:pt x="104149" y="29688"/>
                    <a:pt x="103394" y="35253"/>
                  </a:cubicBezTo>
                  <a:close/>
                  <a:moveTo>
                    <a:pt x="86933" y="100804"/>
                  </a:moveTo>
                  <a:cubicBezTo>
                    <a:pt x="85662" y="105361"/>
                    <a:pt x="85662" y="105862"/>
                    <a:pt x="81865" y="110166"/>
                  </a:cubicBezTo>
                  <a:cubicBezTo>
                    <a:pt x="70727" y="124084"/>
                    <a:pt x="60344" y="128133"/>
                    <a:pt x="53250" y="128133"/>
                  </a:cubicBezTo>
                  <a:cubicBezTo>
                    <a:pt x="40587" y="128133"/>
                    <a:pt x="37044" y="114215"/>
                    <a:pt x="37044" y="104346"/>
                  </a:cubicBezTo>
                  <a:cubicBezTo>
                    <a:pt x="37044" y="91690"/>
                    <a:pt x="45147" y="60557"/>
                    <a:pt x="50970" y="48917"/>
                  </a:cubicBezTo>
                  <a:cubicBezTo>
                    <a:pt x="58826" y="33991"/>
                    <a:pt x="70218" y="24621"/>
                    <a:pt x="80348" y="24621"/>
                  </a:cubicBezTo>
                  <a:cubicBezTo>
                    <a:pt x="96808" y="24621"/>
                    <a:pt x="100351" y="45377"/>
                    <a:pt x="100351" y="46893"/>
                  </a:cubicBezTo>
                  <a:cubicBezTo>
                    <a:pt x="100351" y="48410"/>
                    <a:pt x="99842" y="49934"/>
                    <a:pt x="99596" y="51197"/>
                  </a:cubicBezTo>
                  <a:lnTo>
                    <a:pt x="86933" y="1008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0775A4D3-D261-4A96-9C43-8AF9DC9F0B39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>
            <a:xfrm>
              <a:off x="12772172" y="-15134893"/>
              <a:ext cx="101685" cy="177853"/>
            </a:xfrm>
            <a:custGeom>
              <a:avLst/>
              <a:gdLst>
                <a:gd name="connsiteX0" fmla="*/ 53996 w 101685"/>
                <a:gd name="connsiteY0" fmla="*/ 69736 h 177852"/>
                <a:gd name="connsiteX1" fmla="*/ 63744 w 101685"/>
                <a:gd name="connsiteY1" fmla="*/ 71690 h 177852"/>
                <a:gd name="connsiteX2" fmla="*/ 77042 w 101685"/>
                <a:gd name="connsiteY2" fmla="*/ 74349 h 177852"/>
                <a:gd name="connsiteX3" fmla="*/ 84669 w 101685"/>
                <a:gd name="connsiteY3" fmla="*/ 67433 h 177852"/>
                <a:gd name="connsiteX4" fmla="*/ 77042 w 101685"/>
                <a:gd name="connsiteY4" fmla="*/ 60526 h 177852"/>
                <a:gd name="connsiteX5" fmla="*/ 63744 w 101685"/>
                <a:gd name="connsiteY5" fmla="*/ 63178 h 177852"/>
                <a:gd name="connsiteX6" fmla="*/ 53996 w 101685"/>
                <a:gd name="connsiteY6" fmla="*/ 65130 h 177852"/>
                <a:gd name="connsiteX7" fmla="*/ 56475 w 101685"/>
                <a:gd name="connsiteY7" fmla="*/ 45988 h 177852"/>
                <a:gd name="connsiteX8" fmla="*/ 58778 w 101685"/>
                <a:gd name="connsiteY8" fmla="*/ 27202 h 177852"/>
                <a:gd name="connsiteX9" fmla="*/ 51868 w 101685"/>
                <a:gd name="connsiteY9" fmla="*/ 19056 h 177852"/>
                <a:gd name="connsiteX10" fmla="*/ 44948 w 101685"/>
                <a:gd name="connsiteY10" fmla="*/ 27202 h 177852"/>
                <a:gd name="connsiteX11" fmla="*/ 47435 w 101685"/>
                <a:gd name="connsiteY11" fmla="*/ 47942 h 177852"/>
                <a:gd name="connsiteX12" fmla="*/ 49738 w 101685"/>
                <a:gd name="connsiteY12" fmla="*/ 65130 h 177852"/>
                <a:gd name="connsiteX13" fmla="*/ 39983 w 101685"/>
                <a:gd name="connsiteY13" fmla="*/ 63178 h 177852"/>
                <a:gd name="connsiteX14" fmla="*/ 26684 w 101685"/>
                <a:gd name="connsiteY14" fmla="*/ 60526 h 177852"/>
                <a:gd name="connsiteX15" fmla="*/ 19066 w 101685"/>
                <a:gd name="connsiteY15" fmla="*/ 67433 h 177852"/>
                <a:gd name="connsiteX16" fmla="*/ 26684 w 101685"/>
                <a:gd name="connsiteY16" fmla="*/ 74349 h 177852"/>
                <a:gd name="connsiteX17" fmla="*/ 39983 w 101685"/>
                <a:gd name="connsiteY17" fmla="*/ 71690 h 177852"/>
                <a:gd name="connsiteX18" fmla="*/ 49738 w 101685"/>
                <a:gd name="connsiteY18" fmla="*/ 69736 h 177852"/>
                <a:gd name="connsiteX19" fmla="*/ 47260 w 101685"/>
                <a:gd name="connsiteY19" fmla="*/ 83559 h 177852"/>
                <a:gd name="connsiteX20" fmla="*/ 44948 w 101685"/>
                <a:gd name="connsiteY20" fmla="*/ 105005 h 177852"/>
                <a:gd name="connsiteX21" fmla="*/ 48849 w 101685"/>
                <a:gd name="connsiteY21" fmla="*/ 179084 h 177852"/>
                <a:gd name="connsiteX22" fmla="*/ 51868 w 101685"/>
                <a:gd name="connsiteY22" fmla="*/ 181736 h 177852"/>
                <a:gd name="connsiteX23" fmla="*/ 55061 w 101685"/>
                <a:gd name="connsiteY23" fmla="*/ 178194 h 177852"/>
                <a:gd name="connsiteX24" fmla="*/ 57182 w 101685"/>
                <a:gd name="connsiteY24" fmla="*/ 151786 h 177852"/>
                <a:gd name="connsiteX25" fmla="*/ 58778 w 101685"/>
                <a:gd name="connsiteY25" fmla="*/ 105005 h 177852"/>
                <a:gd name="connsiteX26" fmla="*/ 56300 w 101685"/>
                <a:gd name="connsiteY26" fmla="*/ 83210 h 177852"/>
                <a:gd name="connsiteX27" fmla="*/ 53996 w 101685"/>
                <a:gd name="connsiteY27" fmla="*/ 697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85" h="177852">
                  <a:moveTo>
                    <a:pt x="53996" y="69736"/>
                  </a:moveTo>
                  <a:cubicBezTo>
                    <a:pt x="56650" y="70093"/>
                    <a:pt x="58429" y="70268"/>
                    <a:pt x="63744" y="71690"/>
                  </a:cubicBezTo>
                  <a:cubicBezTo>
                    <a:pt x="69424" y="73286"/>
                    <a:pt x="73674" y="74349"/>
                    <a:pt x="77042" y="74349"/>
                  </a:cubicBezTo>
                  <a:cubicBezTo>
                    <a:pt x="83962" y="74349"/>
                    <a:pt x="84669" y="69029"/>
                    <a:pt x="84669" y="67433"/>
                  </a:cubicBezTo>
                  <a:cubicBezTo>
                    <a:pt x="84669" y="66020"/>
                    <a:pt x="83962" y="60526"/>
                    <a:pt x="77042" y="60526"/>
                  </a:cubicBezTo>
                  <a:cubicBezTo>
                    <a:pt x="73674" y="60526"/>
                    <a:pt x="69424" y="61590"/>
                    <a:pt x="63744" y="63178"/>
                  </a:cubicBezTo>
                  <a:cubicBezTo>
                    <a:pt x="58429" y="64598"/>
                    <a:pt x="56650" y="64773"/>
                    <a:pt x="53996" y="65130"/>
                  </a:cubicBezTo>
                  <a:cubicBezTo>
                    <a:pt x="54346" y="58930"/>
                    <a:pt x="55593" y="51482"/>
                    <a:pt x="56475" y="45988"/>
                  </a:cubicBezTo>
                  <a:cubicBezTo>
                    <a:pt x="57182" y="42447"/>
                    <a:pt x="58778" y="33411"/>
                    <a:pt x="58778" y="27202"/>
                  </a:cubicBezTo>
                  <a:cubicBezTo>
                    <a:pt x="58778" y="21890"/>
                    <a:pt x="56300" y="19056"/>
                    <a:pt x="51868" y="19056"/>
                  </a:cubicBezTo>
                  <a:cubicBezTo>
                    <a:pt x="48141" y="19056"/>
                    <a:pt x="44948" y="21002"/>
                    <a:pt x="44948" y="27202"/>
                  </a:cubicBezTo>
                  <a:cubicBezTo>
                    <a:pt x="44948" y="33054"/>
                    <a:pt x="46370" y="41915"/>
                    <a:pt x="47435" y="47942"/>
                  </a:cubicBezTo>
                  <a:cubicBezTo>
                    <a:pt x="47784" y="49886"/>
                    <a:pt x="49381" y="58572"/>
                    <a:pt x="49738" y="65130"/>
                  </a:cubicBezTo>
                  <a:cubicBezTo>
                    <a:pt x="47077" y="64773"/>
                    <a:pt x="45305" y="64598"/>
                    <a:pt x="39983" y="63178"/>
                  </a:cubicBezTo>
                  <a:cubicBezTo>
                    <a:pt x="34310" y="61590"/>
                    <a:pt x="30053" y="60526"/>
                    <a:pt x="26684" y="60526"/>
                  </a:cubicBezTo>
                  <a:cubicBezTo>
                    <a:pt x="19773" y="60526"/>
                    <a:pt x="19066" y="65837"/>
                    <a:pt x="19066" y="67433"/>
                  </a:cubicBezTo>
                  <a:cubicBezTo>
                    <a:pt x="19066" y="68855"/>
                    <a:pt x="19773" y="74349"/>
                    <a:pt x="26684" y="74349"/>
                  </a:cubicBezTo>
                  <a:cubicBezTo>
                    <a:pt x="30053" y="74349"/>
                    <a:pt x="34310" y="73286"/>
                    <a:pt x="39983" y="71690"/>
                  </a:cubicBezTo>
                  <a:cubicBezTo>
                    <a:pt x="45305" y="70268"/>
                    <a:pt x="47077" y="70093"/>
                    <a:pt x="49738" y="69736"/>
                  </a:cubicBezTo>
                  <a:cubicBezTo>
                    <a:pt x="49381" y="74166"/>
                    <a:pt x="48141" y="79836"/>
                    <a:pt x="47260" y="83559"/>
                  </a:cubicBezTo>
                  <a:cubicBezTo>
                    <a:pt x="44948" y="94548"/>
                    <a:pt x="44948" y="95787"/>
                    <a:pt x="44948" y="105005"/>
                  </a:cubicBezTo>
                  <a:cubicBezTo>
                    <a:pt x="44948" y="139210"/>
                    <a:pt x="48316" y="175534"/>
                    <a:pt x="48849" y="179084"/>
                  </a:cubicBezTo>
                  <a:cubicBezTo>
                    <a:pt x="49031" y="180680"/>
                    <a:pt x="49381" y="181736"/>
                    <a:pt x="51868" y="181736"/>
                  </a:cubicBezTo>
                  <a:cubicBezTo>
                    <a:pt x="54529" y="181736"/>
                    <a:pt x="54703" y="180680"/>
                    <a:pt x="55061" y="178194"/>
                  </a:cubicBezTo>
                  <a:cubicBezTo>
                    <a:pt x="55061" y="178020"/>
                    <a:pt x="56475" y="162601"/>
                    <a:pt x="57182" y="151786"/>
                  </a:cubicBezTo>
                  <a:cubicBezTo>
                    <a:pt x="58072" y="136192"/>
                    <a:pt x="58778" y="120599"/>
                    <a:pt x="58778" y="105005"/>
                  </a:cubicBezTo>
                  <a:cubicBezTo>
                    <a:pt x="58778" y="95787"/>
                    <a:pt x="58778" y="94548"/>
                    <a:pt x="56300" y="83210"/>
                  </a:cubicBezTo>
                  <a:cubicBezTo>
                    <a:pt x="55943" y="81256"/>
                    <a:pt x="54346" y="74166"/>
                    <a:pt x="53996" y="69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9EC143E1-48A0-41D2-8991-D6BE966D9866}"/>
                </a:ext>
              </a:extLst>
            </p:cNvPr>
            <p:cNvSpPr/>
            <p:nvPr>
              <p:custDataLst>
                <p:tags r:id="rId104"/>
              </p:custDataLst>
            </p:nvPr>
          </p:nvSpPr>
          <p:spPr>
            <a:xfrm>
              <a:off x="12769685" y="-14938668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3 w 101685"/>
                <a:gd name="connsiteY1" fmla="*/ 104473 h 152445"/>
                <a:gd name="connsiteX2" fmla="*/ 86798 w 101685"/>
                <a:gd name="connsiteY2" fmla="*/ 120599 h 152445"/>
                <a:gd name="connsiteX3" fmla="*/ 69249 w 101685"/>
                <a:gd name="connsiteY3" fmla="*/ 121663 h 152445"/>
                <a:gd name="connsiteX4" fmla="*/ 36622 w 101685"/>
                <a:gd name="connsiteY4" fmla="*/ 121663 h 152445"/>
                <a:gd name="connsiteX5" fmla="*/ 72085 w 101685"/>
                <a:gd name="connsiteY5" fmla="*/ 91888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6 h 152445"/>
                <a:gd name="connsiteX9" fmla="*/ 28464 w 101685"/>
                <a:gd name="connsiteY9" fmla="*/ 60701 h 152445"/>
                <a:gd name="connsiteX10" fmla="*/ 37862 w 101685"/>
                <a:gd name="connsiteY10" fmla="*/ 51308 h 152445"/>
                <a:gd name="connsiteX11" fmla="*/ 27399 w 101685"/>
                <a:gd name="connsiteY11" fmla="*/ 41915 h 152445"/>
                <a:gd name="connsiteX12" fmla="*/ 53289 w 101685"/>
                <a:gd name="connsiteY12" fmla="*/ 25432 h 152445"/>
                <a:gd name="connsiteX13" fmla="*/ 80244 w 101685"/>
                <a:gd name="connsiteY13" fmla="*/ 53610 h 152445"/>
                <a:gd name="connsiteX14" fmla="*/ 63569 w 101685"/>
                <a:gd name="connsiteY14" fmla="*/ 87633 h 152445"/>
                <a:gd name="connsiteX15" fmla="*/ 20837 w 101685"/>
                <a:gd name="connsiteY15" fmla="*/ 129817 h 152445"/>
                <a:gd name="connsiteX16" fmla="*/ 19066 w 101685"/>
                <a:gd name="connsiteY16" fmla="*/ 136725 h 152445"/>
                <a:gd name="connsiteX17" fmla="*/ 92121 w 101685"/>
                <a:gd name="connsiteY17" fmla="*/ 136725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3" y="104473"/>
                  </a:lnTo>
                  <a:cubicBezTo>
                    <a:pt x="90881" y="108371"/>
                    <a:pt x="89110" y="118828"/>
                    <a:pt x="86798" y="120599"/>
                  </a:cubicBezTo>
                  <a:cubicBezTo>
                    <a:pt x="85384" y="121663"/>
                    <a:pt x="71728" y="121663"/>
                    <a:pt x="69249" y="121663"/>
                  </a:cubicBezTo>
                  <a:lnTo>
                    <a:pt x="36622" y="121663"/>
                  </a:lnTo>
                  <a:cubicBezTo>
                    <a:pt x="55235" y="105180"/>
                    <a:pt x="61448" y="100217"/>
                    <a:pt x="72085" y="91888"/>
                  </a:cubicBezTo>
                  <a:cubicBezTo>
                    <a:pt x="85209" y="81432"/>
                    <a:pt x="97443" y="70443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6"/>
                  </a:cubicBezTo>
                  <a:cubicBezTo>
                    <a:pt x="19066" y="59811"/>
                    <a:pt x="26692" y="60701"/>
                    <a:pt x="28464" y="60701"/>
                  </a:cubicBezTo>
                  <a:cubicBezTo>
                    <a:pt x="32722" y="60701"/>
                    <a:pt x="37862" y="57683"/>
                    <a:pt x="37862" y="51308"/>
                  </a:cubicBezTo>
                  <a:cubicBezTo>
                    <a:pt x="37862" y="48115"/>
                    <a:pt x="36622" y="41915"/>
                    <a:pt x="27399" y="41915"/>
                  </a:cubicBezTo>
                  <a:cubicBezTo>
                    <a:pt x="32896" y="29331"/>
                    <a:pt x="44956" y="25432"/>
                    <a:pt x="53289" y="25432"/>
                  </a:cubicBezTo>
                  <a:cubicBezTo>
                    <a:pt x="71020" y="25432"/>
                    <a:pt x="80244" y="39254"/>
                    <a:pt x="80244" y="53610"/>
                  </a:cubicBezTo>
                  <a:cubicBezTo>
                    <a:pt x="80244" y="69030"/>
                    <a:pt x="69249" y="81256"/>
                    <a:pt x="63569" y="87633"/>
                  </a:cubicBezTo>
                  <a:lnTo>
                    <a:pt x="20837" y="129817"/>
                  </a:lnTo>
                  <a:cubicBezTo>
                    <a:pt x="19066" y="131405"/>
                    <a:pt x="19066" y="131763"/>
                    <a:pt x="19066" y="136725"/>
                  </a:cubicBezTo>
                  <a:lnTo>
                    <a:pt x="92121" y="136725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B9A351E7-897D-49A4-8A9B-4E18E44318AE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>
            <a:xfrm>
              <a:off x="12902256" y="-15078300"/>
              <a:ext cx="25421" cy="279483"/>
            </a:xfrm>
            <a:custGeom>
              <a:avLst/>
              <a:gdLst>
                <a:gd name="connsiteX0" fmla="*/ 29194 w 25421"/>
                <a:gd name="connsiteY0" fmla="*/ 28171 h 279482"/>
                <a:gd name="connsiteX1" fmla="*/ 24134 w 25421"/>
                <a:gd name="connsiteY1" fmla="*/ 19056 h 279482"/>
                <a:gd name="connsiteX2" fmla="*/ 19066 w 25421"/>
                <a:gd name="connsiteY2" fmla="*/ 28171 h 279482"/>
                <a:gd name="connsiteX3" fmla="*/ 19066 w 25421"/>
                <a:gd name="connsiteY3" fmla="*/ 263031 h 279482"/>
                <a:gd name="connsiteX4" fmla="*/ 24134 w 25421"/>
                <a:gd name="connsiteY4" fmla="*/ 272146 h 279482"/>
                <a:gd name="connsiteX5" fmla="*/ 29194 w 25421"/>
                <a:gd name="connsiteY5" fmla="*/ 263031 h 279482"/>
                <a:gd name="connsiteX6" fmla="*/ 29194 w 25421"/>
                <a:gd name="connsiteY6" fmla="*/ 28171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21" h="279482">
                  <a:moveTo>
                    <a:pt x="29194" y="28171"/>
                  </a:moveTo>
                  <a:cubicBezTo>
                    <a:pt x="29194" y="23613"/>
                    <a:pt x="29194" y="19056"/>
                    <a:pt x="24134" y="19056"/>
                  </a:cubicBezTo>
                  <a:cubicBezTo>
                    <a:pt x="19066" y="19056"/>
                    <a:pt x="19066" y="23613"/>
                    <a:pt x="19066" y="28171"/>
                  </a:cubicBezTo>
                  <a:lnTo>
                    <a:pt x="19066" y="263031"/>
                  </a:lnTo>
                  <a:cubicBezTo>
                    <a:pt x="19066" y="267589"/>
                    <a:pt x="19066" y="272146"/>
                    <a:pt x="24134" y="272146"/>
                  </a:cubicBezTo>
                  <a:cubicBezTo>
                    <a:pt x="29194" y="272146"/>
                    <a:pt x="29194" y="267589"/>
                    <a:pt x="29194" y="263031"/>
                  </a:cubicBezTo>
                  <a:lnTo>
                    <a:pt x="29194" y="2817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7036D80C-061A-4E95-9D69-3BB3261832DA}"/>
                </a:ext>
              </a:extLst>
            </p:cNvPr>
            <p:cNvSpPr/>
            <p:nvPr>
              <p:custDataLst>
                <p:tags r:id="rId106"/>
              </p:custDataLst>
            </p:nvPr>
          </p:nvSpPr>
          <p:spPr>
            <a:xfrm>
              <a:off x="12952340" y="-15057037"/>
              <a:ext cx="127107" cy="203260"/>
            </a:xfrm>
            <a:custGeom>
              <a:avLst/>
              <a:gdLst>
                <a:gd name="connsiteX0" fmla="*/ 125677 w 127106"/>
                <a:gd name="connsiteY0" fmla="*/ 106625 h 203260"/>
                <a:gd name="connsiteX1" fmla="*/ 115548 w 127106"/>
                <a:gd name="connsiteY1" fmla="*/ 47402 h 203260"/>
                <a:gd name="connsiteX2" fmla="*/ 72499 w 127106"/>
                <a:gd name="connsiteY2" fmla="*/ 19056 h 203260"/>
                <a:gd name="connsiteX3" fmla="*/ 28440 w 127106"/>
                <a:gd name="connsiteY3" fmla="*/ 49171 h 203260"/>
                <a:gd name="connsiteX4" fmla="*/ 19066 w 127106"/>
                <a:gd name="connsiteY4" fmla="*/ 106625 h 203260"/>
                <a:gd name="connsiteX5" fmla="*/ 30466 w 127106"/>
                <a:gd name="connsiteY5" fmla="*/ 167618 h 203260"/>
                <a:gd name="connsiteX6" fmla="*/ 72245 w 127106"/>
                <a:gd name="connsiteY6" fmla="*/ 193177 h 203260"/>
                <a:gd name="connsiteX7" fmla="*/ 116311 w 127106"/>
                <a:gd name="connsiteY7" fmla="*/ 163823 h 203260"/>
                <a:gd name="connsiteX8" fmla="*/ 125677 w 127106"/>
                <a:gd name="connsiteY8" fmla="*/ 106625 h 203260"/>
                <a:gd name="connsiteX9" fmla="*/ 72245 w 127106"/>
                <a:gd name="connsiteY9" fmla="*/ 187612 h 203260"/>
                <a:gd name="connsiteX10" fmla="*/ 42867 w 127106"/>
                <a:gd name="connsiteY10" fmla="*/ 156987 h 203260"/>
                <a:gd name="connsiteX11" fmla="*/ 40086 w 127106"/>
                <a:gd name="connsiteY11" fmla="*/ 103584 h 203260"/>
                <a:gd name="connsiteX12" fmla="*/ 42112 w 127106"/>
                <a:gd name="connsiteY12" fmla="*/ 57017 h 203260"/>
                <a:gd name="connsiteX13" fmla="*/ 72245 w 127106"/>
                <a:gd name="connsiteY13" fmla="*/ 24621 h 203260"/>
                <a:gd name="connsiteX14" fmla="*/ 102122 w 127106"/>
                <a:gd name="connsiteY14" fmla="*/ 54230 h 203260"/>
                <a:gd name="connsiteX15" fmla="*/ 104657 w 127106"/>
                <a:gd name="connsiteY15" fmla="*/ 103584 h 203260"/>
                <a:gd name="connsiteX16" fmla="*/ 101876 w 127106"/>
                <a:gd name="connsiteY16" fmla="*/ 155979 h 203260"/>
                <a:gd name="connsiteX17" fmla="*/ 72245 w 127106"/>
                <a:gd name="connsiteY17" fmla="*/ 18761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106" h="203260">
                  <a:moveTo>
                    <a:pt x="125677" y="106625"/>
                  </a:moveTo>
                  <a:cubicBezTo>
                    <a:pt x="125677" y="86379"/>
                    <a:pt x="124414" y="66132"/>
                    <a:pt x="115548" y="47402"/>
                  </a:cubicBezTo>
                  <a:cubicBezTo>
                    <a:pt x="103902" y="23105"/>
                    <a:pt x="83136" y="19056"/>
                    <a:pt x="72499" y="19056"/>
                  </a:cubicBezTo>
                  <a:cubicBezTo>
                    <a:pt x="57301" y="19056"/>
                    <a:pt x="38815" y="25629"/>
                    <a:pt x="28440" y="49171"/>
                  </a:cubicBezTo>
                  <a:cubicBezTo>
                    <a:pt x="20338" y="66631"/>
                    <a:pt x="19066" y="86379"/>
                    <a:pt x="19066" y="106625"/>
                  </a:cubicBezTo>
                  <a:cubicBezTo>
                    <a:pt x="19066" y="125600"/>
                    <a:pt x="20083" y="148381"/>
                    <a:pt x="30466" y="167618"/>
                  </a:cubicBezTo>
                  <a:cubicBezTo>
                    <a:pt x="41349" y="188119"/>
                    <a:pt x="59836" y="193177"/>
                    <a:pt x="72245" y="193177"/>
                  </a:cubicBezTo>
                  <a:cubicBezTo>
                    <a:pt x="85917" y="193177"/>
                    <a:pt x="105165" y="187864"/>
                    <a:pt x="116311" y="163823"/>
                  </a:cubicBezTo>
                  <a:cubicBezTo>
                    <a:pt x="124414" y="146355"/>
                    <a:pt x="125677" y="126617"/>
                    <a:pt x="125677" y="106625"/>
                  </a:cubicBezTo>
                  <a:close/>
                  <a:moveTo>
                    <a:pt x="72245" y="187612"/>
                  </a:moveTo>
                  <a:cubicBezTo>
                    <a:pt x="62370" y="187612"/>
                    <a:pt x="47427" y="181283"/>
                    <a:pt x="42867" y="156987"/>
                  </a:cubicBezTo>
                  <a:cubicBezTo>
                    <a:pt x="40086" y="141798"/>
                    <a:pt x="40086" y="118518"/>
                    <a:pt x="40086" y="103584"/>
                  </a:cubicBezTo>
                  <a:cubicBezTo>
                    <a:pt x="40086" y="87387"/>
                    <a:pt x="40086" y="70680"/>
                    <a:pt x="42112" y="57017"/>
                  </a:cubicBezTo>
                  <a:cubicBezTo>
                    <a:pt x="46926" y="26901"/>
                    <a:pt x="65913" y="24621"/>
                    <a:pt x="72245" y="24621"/>
                  </a:cubicBezTo>
                  <a:cubicBezTo>
                    <a:pt x="80602" y="24621"/>
                    <a:pt x="97316" y="29179"/>
                    <a:pt x="102122" y="54230"/>
                  </a:cubicBezTo>
                  <a:cubicBezTo>
                    <a:pt x="104657" y="68402"/>
                    <a:pt x="104657" y="87641"/>
                    <a:pt x="104657" y="103584"/>
                  </a:cubicBezTo>
                  <a:cubicBezTo>
                    <a:pt x="104657" y="122568"/>
                    <a:pt x="104657" y="139774"/>
                    <a:pt x="101876" y="155979"/>
                  </a:cubicBezTo>
                  <a:cubicBezTo>
                    <a:pt x="98071" y="180021"/>
                    <a:pt x="83644" y="187612"/>
                    <a:pt x="72245" y="1876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A7169968-A845-4C2B-BF8B-45C0C6BC1529}"/>
                </a:ext>
              </a:extLst>
            </p:cNvPr>
            <p:cNvSpPr/>
            <p:nvPr>
              <p:custDataLst>
                <p:tags r:id="rId107"/>
              </p:custDataLst>
            </p:nvPr>
          </p:nvSpPr>
          <p:spPr>
            <a:xfrm>
              <a:off x="13083040" y="-15078300"/>
              <a:ext cx="76264" cy="279483"/>
            </a:xfrm>
            <a:custGeom>
              <a:avLst/>
              <a:gdLst>
                <a:gd name="connsiteX0" fmla="*/ 74270 w 76264"/>
                <a:gd name="connsiteY0" fmla="*/ 149904 h 279482"/>
                <a:gd name="connsiteX1" fmla="*/ 75541 w 76264"/>
                <a:gd name="connsiteY1" fmla="*/ 145600 h 279482"/>
                <a:gd name="connsiteX2" fmla="*/ 74270 w 76264"/>
                <a:gd name="connsiteY2" fmla="*/ 141297 h 279482"/>
                <a:gd name="connsiteX3" fmla="*/ 29957 w 76264"/>
                <a:gd name="connsiteY3" fmla="*/ 24876 h 279482"/>
                <a:gd name="connsiteX4" fmla="*/ 24134 w 76264"/>
                <a:gd name="connsiteY4" fmla="*/ 19056 h 279482"/>
                <a:gd name="connsiteX5" fmla="*/ 19066 w 76264"/>
                <a:gd name="connsiteY5" fmla="*/ 24120 h 279482"/>
                <a:gd name="connsiteX6" fmla="*/ 20337 w 76264"/>
                <a:gd name="connsiteY6" fmla="*/ 28171 h 279482"/>
                <a:gd name="connsiteX7" fmla="*/ 65158 w 76264"/>
                <a:gd name="connsiteY7" fmla="*/ 145600 h 279482"/>
                <a:gd name="connsiteX8" fmla="*/ 20337 w 76264"/>
                <a:gd name="connsiteY8" fmla="*/ 262532 h 279482"/>
                <a:gd name="connsiteX9" fmla="*/ 19066 w 76264"/>
                <a:gd name="connsiteY9" fmla="*/ 267080 h 279482"/>
                <a:gd name="connsiteX10" fmla="*/ 24134 w 76264"/>
                <a:gd name="connsiteY10" fmla="*/ 272146 h 279482"/>
                <a:gd name="connsiteX11" fmla="*/ 29449 w 76264"/>
                <a:gd name="connsiteY11" fmla="*/ 267080 h 279482"/>
                <a:gd name="connsiteX12" fmla="*/ 74270 w 76264"/>
                <a:gd name="connsiteY12" fmla="*/ 149904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64" h="279482">
                  <a:moveTo>
                    <a:pt x="74270" y="149904"/>
                  </a:moveTo>
                  <a:cubicBezTo>
                    <a:pt x="75541" y="146863"/>
                    <a:pt x="75541" y="146363"/>
                    <a:pt x="75541" y="145600"/>
                  </a:cubicBezTo>
                  <a:cubicBezTo>
                    <a:pt x="75541" y="144839"/>
                    <a:pt x="75541" y="144338"/>
                    <a:pt x="74270" y="141297"/>
                  </a:cubicBezTo>
                  <a:lnTo>
                    <a:pt x="29957" y="24876"/>
                  </a:lnTo>
                  <a:cubicBezTo>
                    <a:pt x="28440" y="20572"/>
                    <a:pt x="26915" y="19056"/>
                    <a:pt x="24134" y="19056"/>
                  </a:cubicBezTo>
                  <a:cubicBezTo>
                    <a:pt x="21346" y="19056"/>
                    <a:pt x="19066" y="21334"/>
                    <a:pt x="19066" y="24120"/>
                  </a:cubicBezTo>
                  <a:cubicBezTo>
                    <a:pt x="19066" y="24876"/>
                    <a:pt x="19066" y="25383"/>
                    <a:pt x="20337" y="28171"/>
                  </a:cubicBezTo>
                  <a:lnTo>
                    <a:pt x="65158" y="145600"/>
                  </a:lnTo>
                  <a:lnTo>
                    <a:pt x="20337" y="262532"/>
                  </a:lnTo>
                  <a:cubicBezTo>
                    <a:pt x="19066" y="265311"/>
                    <a:pt x="19066" y="265818"/>
                    <a:pt x="19066" y="267080"/>
                  </a:cubicBezTo>
                  <a:cubicBezTo>
                    <a:pt x="19066" y="269867"/>
                    <a:pt x="21346" y="272146"/>
                    <a:pt x="24134" y="272146"/>
                  </a:cubicBezTo>
                  <a:cubicBezTo>
                    <a:pt x="27423" y="272146"/>
                    <a:pt x="28440" y="269614"/>
                    <a:pt x="29449" y="267080"/>
                  </a:cubicBezTo>
                  <a:lnTo>
                    <a:pt x="74270" y="1499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</p:grpSp>
      <p:grpSp>
        <p:nvGrpSpPr>
          <p:cNvPr id="160" name="Groupe 159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2L=n_{a} - n_{b} + n_{f} ,\qquad \Delta_{0} = \frac{n_{f}}{2} + n_{a}&#10;\end{align*}&#10;&#10;\end{document}" title="IguanaTex Vector Display">
            <a:extLst>
              <a:ext uri="{FF2B5EF4-FFF2-40B4-BE49-F238E27FC236}">
                <a16:creationId xmlns:a16="http://schemas.microsoft.com/office/drawing/2014/main" id="{8EF1A613-2A42-4893-BBF6-504D1CF0318D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2912408" y="3081564"/>
            <a:ext cx="4279720" cy="491452"/>
            <a:chOff x="8164477" y="-15171593"/>
            <a:chExt cx="4279720" cy="491452"/>
          </a:xfrm>
        </p:grpSpPr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23A90172-F6FE-40E0-BF29-ECB1FF65F09D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8164477" y="-15057037"/>
              <a:ext cx="127107" cy="203260"/>
            </a:xfrm>
            <a:custGeom>
              <a:avLst/>
              <a:gdLst>
                <a:gd name="connsiteX0" fmla="*/ 38561 w 127106"/>
                <a:gd name="connsiteY0" fmla="*/ 168126 h 203260"/>
                <a:gd name="connsiteX1" fmla="*/ 65404 w 127106"/>
                <a:gd name="connsiteY1" fmla="*/ 142052 h 203260"/>
                <a:gd name="connsiteX2" fmla="*/ 120100 w 127106"/>
                <a:gd name="connsiteY2" fmla="*/ 68156 h 203260"/>
                <a:gd name="connsiteX3" fmla="*/ 66421 w 127106"/>
                <a:gd name="connsiteY3" fmla="*/ 19056 h 203260"/>
                <a:gd name="connsiteX4" fmla="*/ 19066 w 127106"/>
                <a:gd name="connsiteY4" fmla="*/ 64860 h 203260"/>
                <a:gd name="connsiteX5" fmla="*/ 32484 w 127106"/>
                <a:gd name="connsiteY5" fmla="*/ 79033 h 203260"/>
                <a:gd name="connsiteX6" fmla="*/ 45655 w 127106"/>
                <a:gd name="connsiteY6" fmla="*/ 65623 h 203260"/>
                <a:gd name="connsiteX7" fmla="*/ 32229 w 127106"/>
                <a:gd name="connsiteY7" fmla="*/ 52459 h 203260"/>
                <a:gd name="connsiteX8" fmla="*/ 28940 w 127106"/>
                <a:gd name="connsiteY8" fmla="*/ 52713 h 203260"/>
                <a:gd name="connsiteX9" fmla="*/ 63124 w 127106"/>
                <a:gd name="connsiteY9" fmla="*/ 26901 h 203260"/>
                <a:gd name="connsiteX10" fmla="*/ 97062 w 127106"/>
                <a:gd name="connsiteY10" fmla="*/ 68156 h 203260"/>
                <a:gd name="connsiteX11" fmla="*/ 70473 w 127106"/>
                <a:gd name="connsiteY11" fmla="*/ 124084 h 203260"/>
                <a:gd name="connsiteX12" fmla="*/ 21846 w 127106"/>
                <a:gd name="connsiteY12" fmla="*/ 178250 h 203260"/>
                <a:gd name="connsiteX13" fmla="*/ 19066 w 127106"/>
                <a:gd name="connsiteY13" fmla="*/ 187610 h 203260"/>
                <a:gd name="connsiteX14" fmla="*/ 113014 w 127106"/>
                <a:gd name="connsiteY14" fmla="*/ 187610 h 203260"/>
                <a:gd name="connsiteX15" fmla="*/ 120100 w 127106"/>
                <a:gd name="connsiteY15" fmla="*/ 143576 h 203260"/>
                <a:gd name="connsiteX16" fmla="*/ 113768 w 127106"/>
                <a:gd name="connsiteY16" fmla="*/ 143576 h 203260"/>
                <a:gd name="connsiteX17" fmla="*/ 108199 w 127106"/>
                <a:gd name="connsiteY17" fmla="*/ 166101 h 203260"/>
                <a:gd name="connsiteX18" fmla="*/ 84145 w 127106"/>
                <a:gd name="connsiteY18" fmla="*/ 168126 h 203260"/>
                <a:gd name="connsiteX19" fmla="*/ 38561 w 127106"/>
                <a:gd name="connsiteY19" fmla="*/ 16812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1" y="168126"/>
                  </a:moveTo>
                  <a:lnTo>
                    <a:pt x="65404" y="142052"/>
                  </a:lnTo>
                  <a:cubicBezTo>
                    <a:pt x="104911" y="107124"/>
                    <a:pt x="120100" y="93459"/>
                    <a:pt x="120100" y="68156"/>
                  </a:cubicBezTo>
                  <a:cubicBezTo>
                    <a:pt x="120100" y="39302"/>
                    <a:pt x="97308" y="19056"/>
                    <a:pt x="66421" y="19056"/>
                  </a:cubicBezTo>
                  <a:cubicBezTo>
                    <a:pt x="37806" y="19056"/>
                    <a:pt x="19066" y="42336"/>
                    <a:pt x="19066" y="64860"/>
                  </a:cubicBezTo>
                  <a:cubicBezTo>
                    <a:pt x="19066" y="79033"/>
                    <a:pt x="31729" y="79033"/>
                    <a:pt x="32484" y="79033"/>
                  </a:cubicBezTo>
                  <a:cubicBezTo>
                    <a:pt x="36790" y="79033"/>
                    <a:pt x="45655" y="76001"/>
                    <a:pt x="45655" y="65623"/>
                  </a:cubicBezTo>
                  <a:cubicBezTo>
                    <a:pt x="45655" y="59040"/>
                    <a:pt x="41095" y="52459"/>
                    <a:pt x="32229" y="52459"/>
                  </a:cubicBezTo>
                  <a:cubicBezTo>
                    <a:pt x="30204" y="52459"/>
                    <a:pt x="29703" y="52459"/>
                    <a:pt x="28940" y="52713"/>
                  </a:cubicBezTo>
                  <a:cubicBezTo>
                    <a:pt x="34764" y="36261"/>
                    <a:pt x="48436" y="26901"/>
                    <a:pt x="63124" y="26901"/>
                  </a:cubicBezTo>
                  <a:cubicBezTo>
                    <a:pt x="86170" y="26901"/>
                    <a:pt x="97062" y="47400"/>
                    <a:pt x="97062" y="68156"/>
                  </a:cubicBezTo>
                  <a:cubicBezTo>
                    <a:pt x="97062" y="88402"/>
                    <a:pt x="84399" y="108395"/>
                    <a:pt x="70473" y="124084"/>
                  </a:cubicBezTo>
                  <a:lnTo>
                    <a:pt x="21846" y="178250"/>
                  </a:lnTo>
                  <a:cubicBezTo>
                    <a:pt x="19066" y="181029"/>
                    <a:pt x="19066" y="181537"/>
                    <a:pt x="19066" y="187610"/>
                  </a:cubicBezTo>
                  <a:lnTo>
                    <a:pt x="113014" y="187610"/>
                  </a:lnTo>
                  <a:lnTo>
                    <a:pt x="120100" y="143576"/>
                  </a:lnTo>
                  <a:lnTo>
                    <a:pt x="113768" y="143576"/>
                  </a:lnTo>
                  <a:cubicBezTo>
                    <a:pt x="112505" y="151167"/>
                    <a:pt x="110734" y="162299"/>
                    <a:pt x="108199" y="166101"/>
                  </a:cubicBezTo>
                  <a:cubicBezTo>
                    <a:pt x="106428" y="168126"/>
                    <a:pt x="89714" y="168126"/>
                    <a:pt x="84145" y="168126"/>
                  </a:cubicBezTo>
                  <a:lnTo>
                    <a:pt x="38561" y="1681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7EF20645-EBC1-497D-9434-299F69636682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8288337" y="-15061341"/>
              <a:ext cx="177949" cy="203260"/>
            </a:xfrm>
            <a:custGeom>
              <a:avLst/>
              <a:gdLst>
                <a:gd name="connsiteX0" fmla="*/ 103901 w 177949"/>
                <a:gd name="connsiteY0" fmla="*/ 38794 h 203260"/>
                <a:gd name="connsiteX1" fmla="*/ 130737 w 177949"/>
                <a:gd name="connsiteY1" fmla="*/ 26901 h 203260"/>
                <a:gd name="connsiteX2" fmla="*/ 140366 w 177949"/>
                <a:gd name="connsiteY2" fmla="*/ 22089 h 203260"/>
                <a:gd name="connsiteX3" fmla="*/ 136314 w 177949"/>
                <a:gd name="connsiteY3" fmla="*/ 19056 h 203260"/>
                <a:gd name="connsiteX4" fmla="*/ 98833 w 177949"/>
                <a:gd name="connsiteY4" fmla="*/ 19809 h 203260"/>
                <a:gd name="connsiteX5" fmla="*/ 65158 w 177949"/>
                <a:gd name="connsiteY5" fmla="*/ 19056 h 203260"/>
                <a:gd name="connsiteX6" fmla="*/ 60344 w 177949"/>
                <a:gd name="connsiteY6" fmla="*/ 24113 h 203260"/>
                <a:gd name="connsiteX7" fmla="*/ 67430 w 177949"/>
                <a:gd name="connsiteY7" fmla="*/ 26901 h 203260"/>
                <a:gd name="connsiteX8" fmla="*/ 77058 w 177949"/>
                <a:gd name="connsiteY8" fmla="*/ 27408 h 203260"/>
                <a:gd name="connsiteX9" fmla="*/ 83891 w 177949"/>
                <a:gd name="connsiteY9" fmla="*/ 31457 h 203260"/>
                <a:gd name="connsiteX10" fmla="*/ 82882 w 177949"/>
                <a:gd name="connsiteY10" fmla="*/ 36261 h 203260"/>
                <a:gd name="connsiteX11" fmla="*/ 48952 w 177949"/>
                <a:gd name="connsiteY11" fmla="*/ 172175 h 203260"/>
                <a:gd name="connsiteX12" fmla="*/ 25906 w 177949"/>
                <a:gd name="connsiteY12" fmla="*/ 184070 h 203260"/>
                <a:gd name="connsiteX13" fmla="*/ 19066 w 177949"/>
                <a:gd name="connsiteY13" fmla="*/ 189127 h 203260"/>
                <a:gd name="connsiteX14" fmla="*/ 25906 w 177949"/>
                <a:gd name="connsiteY14" fmla="*/ 191913 h 203260"/>
                <a:gd name="connsiteX15" fmla="*/ 143146 w 177949"/>
                <a:gd name="connsiteY15" fmla="*/ 191913 h 203260"/>
                <a:gd name="connsiteX16" fmla="*/ 151002 w 177949"/>
                <a:gd name="connsiteY16" fmla="*/ 187610 h 203260"/>
                <a:gd name="connsiteX17" fmla="*/ 171006 w 177949"/>
                <a:gd name="connsiteY17" fmla="*/ 132945 h 203260"/>
                <a:gd name="connsiteX18" fmla="*/ 172015 w 177949"/>
                <a:gd name="connsiteY18" fmla="*/ 129404 h 203260"/>
                <a:gd name="connsiteX19" fmla="*/ 168980 w 177949"/>
                <a:gd name="connsiteY19" fmla="*/ 126617 h 203260"/>
                <a:gd name="connsiteX20" fmla="*/ 164675 w 177949"/>
                <a:gd name="connsiteY20" fmla="*/ 131929 h 203260"/>
                <a:gd name="connsiteX21" fmla="*/ 101113 w 177949"/>
                <a:gd name="connsiteY21" fmla="*/ 184070 h 203260"/>
                <a:gd name="connsiteX22" fmla="*/ 77313 w 177949"/>
                <a:gd name="connsiteY22" fmla="*/ 184070 h 203260"/>
                <a:gd name="connsiteX23" fmla="*/ 71736 w 177949"/>
                <a:gd name="connsiteY23" fmla="*/ 183815 h 203260"/>
                <a:gd name="connsiteX24" fmla="*/ 68447 w 177949"/>
                <a:gd name="connsiteY24" fmla="*/ 181283 h 203260"/>
                <a:gd name="connsiteX25" fmla="*/ 69710 w 177949"/>
                <a:gd name="connsiteY25" fmla="*/ 175463 h 203260"/>
                <a:gd name="connsiteX26" fmla="*/ 103901 w 177949"/>
                <a:gd name="connsiteY26" fmla="*/ 3879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7949" h="203260">
                  <a:moveTo>
                    <a:pt x="103901" y="38794"/>
                  </a:moveTo>
                  <a:cubicBezTo>
                    <a:pt x="106174" y="29688"/>
                    <a:pt x="106936" y="26901"/>
                    <a:pt x="130737" y="26901"/>
                  </a:cubicBezTo>
                  <a:cubicBezTo>
                    <a:pt x="138340" y="26901"/>
                    <a:pt x="140366" y="26901"/>
                    <a:pt x="140366" y="22089"/>
                  </a:cubicBezTo>
                  <a:cubicBezTo>
                    <a:pt x="140366" y="19056"/>
                    <a:pt x="137577" y="19056"/>
                    <a:pt x="136314" y="19056"/>
                  </a:cubicBezTo>
                  <a:cubicBezTo>
                    <a:pt x="127957" y="19056"/>
                    <a:pt x="107190" y="19809"/>
                    <a:pt x="98833" y="19809"/>
                  </a:cubicBezTo>
                  <a:cubicBezTo>
                    <a:pt x="91239" y="19809"/>
                    <a:pt x="72752" y="19056"/>
                    <a:pt x="65158" y="19056"/>
                  </a:cubicBezTo>
                  <a:cubicBezTo>
                    <a:pt x="63378" y="19056"/>
                    <a:pt x="60344" y="19056"/>
                    <a:pt x="60344" y="24113"/>
                  </a:cubicBezTo>
                  <a:cubicBezTo>
                    <a:pt x="60344" y="26901"/>
                    <a:pt x="62624" y="26901"/>
                    <a:pt x="67430" y="26901"/>
                  </a:cubicBezTo>
                  <a:cubicBezTo>
                    <a:pt x="67939" y="26901"/>
                    <a:pt x="72752" y="26901"/>
                    <a:pt x="77058" y="27408"/>
                  </a:cubicBezTo>
                  <a:cubicBezTo>
                    <a:pt x="81618" y="27909"/>
                    <a:pt x="83891" y="28163"/>
                    <a:pt x="83891" y="31457"/>
                  </a:cubicBezTo>
                  <a:cubicBezTo>
                    <a:pt x="83891" y="32467"/>
                    <a:pt x="83644" y="33228"/>
                    <a:pt x="82882" y="36261"/>
                  </a:cubicBezTo>
                  <a:lnTo>
                    <a:pt x="48952" y="172175"/>
                  </a:lnTo>
                  <a:cubicBezTo>
                    <a:pt x="46418" y="182044"/>
                    <a:pt x="45909" y="184070"/>
                    <a:pt x="25906" y="184070"/>
                  </a:cubicBezTo>
                  <a:cubicBezTo>
                    <a:pt x="21600" y="184070"/>
                    <a:pt x="19066" y="184070"/>
                    <a:pt x="19066" y="189127"/>
                  </a:cubicBezTo>
                  <a:cubicBezTo>
                    <a:pt x="19066" y="191913"/>
                    <a:pt x="21346" y="191913"/>
                    <a:pt x="25906" y="191913"/>
                  </a:cubicBezTo>
                  <a:lnTo>
                    <a:pt x="143146" y="191913"/>
                  </a:lnTo>
                  <a:cubicBezTo>
                    <a:pt x="149223" y="191913"/>
                    <a:pt x="149478" y="191913"/>
                    <a:pt x="151002" y="187610"/>
                  </a:cubicBezTo>
                  <a:lnTo>
                    <a:pt x="171006" y="132945"/>
                  </a:lnTo>
                  <a:cubicBezTo>
                    <a:pt x="172015" y="130158"/>
                    <a:pt x="172015" y="129658"/>
                    <a:pt x="172015" y="129404"/>
                  </a:cubicBezTo>
                  <a:cubicBezTo>
                    <a:pt x="172015" y="128387"/>
                    <a:pt x="171260" y="126617"/>
                    <a:pt x="168980" y="126617"/>
                  </a:cubicBezTo>
                  <a:cubicBezTo>
                    <a:pt x="166700" y="126617"/>
                    <a:pt x="166446" y="127880"/>
                    <a:pt x="164675" y="131929"/>
                  </a:cubicBezTo>
                  <a:cubicBezTo>
                    <a:pt x="156063" y="155216"/>
                    <a:pt x="144917" y="184070"/>
                    <a:pt x="101113" y="184070"/>
                  </a:cubicBezTo>
                  <a:lnTo>
                    <a:pt x="77313" y="184070"/>
                  </a:lnTo>
                  <a:cubicBezTo>
                    <a:pt x="73762" y="184070"/>
                    <a:pt x="73261" y="184070"/>
                    <a:pt x="71736" y="183815"/>
                  </a:cubicBezTo>
                  <a:cubicBezTo>
                    <a:pt x="69210" y="183561"/>
                    <a:pt x="68447" y="183307"/>
                    <a:pt x="68447" y="181283"/>
                  </a:cubicBezTo>
                  <a:cubicBezTo>
                    <a:pt x="68447" y="180528"/>
                    <a:pt x="68447" y="180021"/>
                    <a:pt x="69710" y="175463"/>
                  </a:cubicBezTo>
                  <a:lnTo>
                    <a:pt x="103901" y="3879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40" name="Forme libre : forme 139">
              <a:extLst>
                <a:ext uri="{FF2B5EF4-FFF2-40B4-BE49-F238E27FC236}">
                  <a16:creationId xmlns:a16="http://schemas.microsoft.com/office/drawing/2014/main" id="{C6812B37-4C81-4FE9-9AAA-0CBDA98109B9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8535340" y="-14981362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3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5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3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A79248CC-41DB-4CB2-BC57-E33880F74C9C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8795831" y="-15000346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7 w 152528"/>
                <a:gd name="connsiteY2" fmla="*/ 133708 h 152445"/>
                <a:gd name="connsiteX3" fmla="*/ 48443 w 152528"/>
                <a:gd name="connsiteY3" fmla="*/ 126616 h 152445"/>
                <a:gd name="connsiteX4" fmla="*/ 53258 w 152528"/>
                <a:gd name="connsiteY4" fmla="*/ 107886 h 152445"/>
                <a:gd name="connsiteX5" fmla="*/ 58826 w 152528"/>
                <a:gd name="connsiteY5" fmla="*/ 85107 h 152445"/>
                <a:gd name="connsiteX6" fmla="*/ 63132 w 152528"/>
                <a:gd name="connsiteY6" fmla="*/ 68156 h 152445"/>
                <a:gd name="connsiteX7" fmla="*/ 66421 w 152528"/>
                <a:gd name="connsiteY7" fmla="*/ 55500 h 152445"/>
                <a:gd name="connsiteX8" fmla="*/ 107699 w 152528"/>
                <a:gd name="connsiteY8" fmla="*/ 24621 h 152445"/>
                <a:gd name="connsiteX9" fmla="*/ 121371 w 152528"/>
                <a:gd name="connsiteY9" fmla="*/ 42336 h 152445"/>
                <a:gd name="connsiteX10" fmla="*/ 104910 w 152528"/>
                <a:gd name="connsiteY10" fmla="*/ 101312 h 152445"/>
                <a:gd name="connsiteX11" fmla="*/ 102384 w 152528"/>
                <a:gd name="connsiteY11" fmla="*/ 112952 h 152445"/>
                <a:gd name="connsiteX12" fmla="*/ 123142 w 152528"/>
                <a:gd name="connsiteY12" fmla="*/ 133708 h 152445"/>
                <a:gd name="connsiteX13" fmla="*/ 156317 w 152528"/>
                <a:gd name="connsiteY13" fmla="*/ 94729 h 152445"/>
                <a:gd name="connsiteX14" fmla="*/ 153283 w 152528"/>
                <a:gd name="connsiteY14" fmla="*/ 92197 h 152445"/>
                <a:gd name="connsiteX15" fmla="*/ 149477 w 152528"/>
                <a:gd name="connsiteY15" fmla="*/ 96755 h 152445"/>
                <a:gd name="connsiteX16" fmla="*/ 123651 w 152528"/>
                <a:gd name="connsiteY16" fmla="*/ 128133 h 152445"/>
                <a:gd name="connsiteX17" fmla="*/ 117574 w 152528"/>
                <a:gd name="connsiteY17" fmla="*/ 119780 h 152445"/>
                <a:gd name="connsiteX18" fmla="*/ 122133 w 152528"/>
                <a:gd name="connsiteY18" fmla="*/ 101813 h 152445"/>
                <a:gd name="connsiteX19" fmla="*/ 137577 w 152528"/>
                <a:gd name="connsiteY19" fmla="*/ 46138 h 152445"/>
                <a:gd name="connsiteX20" fmla="*/ 108462 w 152528"/>
                <a:gd name="connsiteY20" fmla="*/ 19056 h 152445"/>
                <a:gd name="connsiteX21" fmla="*/ 68955 w 152528"/>
                <a:gd name="connsiteY21" fmla="*/ 41073 h 152445"/>
                <a:gd name="connsiteX22" fmla="*/ 45655 w 152528"/>
                <a:gd name="connsiteY22" fmla="*/ 19056 h 152445"/>
                <a:gd name="connsiteX23" fmla="*/ 26668 w 152528"/>
                <a:gd name="connsiteY23" fmla="*/ 33482 h 152445"/>
                <a:gd name="connsiteX24" fmla="*/ 19066 w 152528"/>
                <a:gd name="connsiteY24" fmla="*/ 58032 h 152445"/>
                <a:gd name="connsiteX25" fmla="*/ 22108 w 152528"/>
                <a:gd name="connsiteY25" fmla="*/ 60557 h 152445"/>
                <a:gd name="connsiteX26" fmla="*/ 26414 w 152528"/>
                <a:gd name="connsiteY26" fmla="*/ 54737 h 152445"/>
                <a:gd name="connsiteX27" fmla="*/ 44900 w 152528"/>
                <a:gd name="connsiteY27" fmla="*/ 24621 h 152445"/>
                <a:gd name="connsiteX28" fmla="*/ 52749 w 152528"/>
                <a:gd name="connsiteY28" fmla="*/ 36261 h 152445"/>
                <a:gd name="connsiteX29" fmla="*/ 48698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8"/>
                    <a:pt x="39077" y="133708"/>
                  </a:cubicBezTo>
                  <a:cubicBezTo>
                    <a:pt x="42112" y="133708"/>
                    <a:pt x="46672" y="131682"/>
                    <a:pt x="48443" y="126616"/>
                  </a:cubicBezTo>
                  <a:cubicBezTo>
                    <a:pt x="48698" y="126109"/>
                    <a:pt x="51732" y="114215"/>
                    <a:pt x="53258" y="107886"/>
                  </a:cubicBezTo>
                  <a:lnTo>
                    <a:pt x="58826" y="85107"/>
                  </a:lnTo>
                  <a:cubicBezTo>
                    <a:pt x="60344" y="79541"/>
                    <a:pt x="61861" y="73976"/>
                    <a:pt x="63132" y="68156"/>
                  </a:cubicBezTo>
                  <a:cubicBezTo>
                    <a:pt x="64141" y="63852"/>
                    <a:pt x="66167" y="56508"/>
                    <a:pt x="66421" y="55500"/>
                  </a:cubicBezTo>
                  <a:cubicBezTo>
                    <a:pt x="70219" y="47655"/>
                    <a:pt x="83644" y="24621"/>
                    <a:pt x="107699" y="24621"/>
                  </a:cubicBezTo>
                  <a:cubicBezTo>
                    <a:pt x="119091" y="24621"/>
                    <a:pt x="121371" y="33991"/>
                    <a:pt x="121371" y="42336"/>
                  </a:cubicBezTo>
                  <a:cubicBezTo>
                    <a:pt x="121371" y="58032"/>
                    <a:pt x="108962" y="90428"/>
                    <a:pt x="104910" y="101312"/>
                  </a:cubicBezTo>
                  <a:cubicBezTo>
                    <a:pt x="102631" y="107132"/>
                    <a:pt x="102384" y="110166"/>
                    <a:pt x="102384" y="112952"/>
                  </a:cubicBezTo>
                  <a:cubicBezTo>
                    <a:pt x="102384" y="124846"/>
                    <a:pt x="111242" y="133708"/>
                    <a:pt x="123142" y="133708"/>
                  </a:cubicBezTo>
                  <a:cubicBezTo>
                    <a:pt x="146951" y="133708"/>
                    <a:pt x="156317" y="96755"/>
                    <a:pt x="156317" y="94729"/>
                  </a:cubicBezTo>
                  <a:cubicBezTo>
                    <a:pt x="156317" y="92197"/>
                    <a:pt x="154037" y="92197"/>
                    <a:pt x="153283" y="92197"/>
                  </a:cubicBezTo>
                  <a:cubicBezTo>
                    <a:pt x="150748" y="92197"/>
                    <a:pt x="150748" y="92960"/>
                    <a:pt x="149477" y="96755"/>
                  </a:cubicBezTo>
                  <a:cubicBezTo>
                    <a:pt x="144417" y="113960"/>
                    <a:pt x="136059" y="128133"/>
                    <a:pt x="123651" y="128133"/>
                  </a:cubicBezTo>
                  <a:cubicBezTo>
                    <a:pt x="119345" y="128133"/>
                    <a:pt x="117574" y="125608"/>
                    <a:pt x="117574" y="119780"/>
                  </a:cubicBezTo>
                  <a:cubicBezTo>
                    <a:pt x="117574" y="113461"/>
                    <a:pt x="119854" y="107387"/>
                    <a:pt x="122133" y="101813"/>
                  </a:cubicBezTo>
                  <a:cubicBezTo>
                    <a:pt x="126948" y="88402"/>
                    <a:pt x="137577" y="60557"/>
                    <a:pt x="137577" y="46138"/>
                  </a:cubicBezTo>
                  <a:cubicBezTo>
                    <a:pt x="137577" y="29179"/>
                    <a:pt x="126694" y="19056"/>
                    <a:pt x="108462" y="19056"/>
                  </a:cubicBezTo>
                  <a:cubicBezTo>
                    <a:pt x="85670" y="19056"/>
                    <a:pt x="73261" y="35253"/>
                    <a:pt x="68955" y="41073"/>
                  </a:cubicBezTo>
                  <a:cubicBezTo>
                    <a:pt x="67692" y="26899"/>
                    <a:pt x="57309" y="19056"/>
                    <a:pt x="45655" y="19056"/>
                  </a:cubicBezTo>
                  <a:cubicBezTo>
                    <a:pt x="34009" y="19056"/>
                    <a:pt x="29195" y="28925"/>
                    <a:pt x="26668" y="33482"/>
                  </a:cubicBezTo>
                  <a:cubicBezTo>
                    <a:pt x="22617" y="42089"/>
                    <a:pt x="19066" y="57017"/>
                    <a:pt x="19066" y="58032"/>
                  </a:cubicBezTo>
                  <a:cubicBezTo>
                    <a:pt x="19066" y="60557"/>
                    <a:pt x="21600" y="60557"/>
                    <a:pt x="22108" y="60557"/>
                  </a:cubicBezTo>
                  <a:cubicBezTo>
                    <a:pt x="24643" y="60557"/>
                    <a:pt x="24897" y="60310"/>
                    <a:pt x="26414" y="54737"/>
                  </a:cubicBezTo>
                  <a:cubicBezTo>
                    <a:pt x="30720" y="36768"/>
                    <a:pt x="35781" y="24621"/>
                    <a:pt x="44900" y="24621"/>
                  </a:cubicBezTo>
                  <a:cubicBezTo>
                    <a:pt x="49961" y="24621"/>
                    <a:pt x="52749" y="27917"/>
                    <a:pt x="52749" y="36261"/>
                  </a:cubicBezTo>
                  <a:cubicBezTo>
                    <a:pt x="52749" y="41580"/>
                    <a:pt x="51987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42" name="Forme libre : forme 141">
              <a:extLst>
                <a:ext uri="{FF2B5EF4-FFF2-40B4-BE49-F238E27FC236}">
                  <a16:creationId xmlns:a16="http://schemas.microsoft.com/office/drawing/2014/main" id="{FFF54E03-342D-4D38-A59B-37E40221060F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8951330" y="-14928677"/>
              <a:ext cx="127107" cy="101630"/>
            </a:xfrm>
            <a:custGeom>
              <a:avLst/>
              <a:gdLst>
                <a:gd name="connsiteX0" fmla="*/ 83072 w 127106"/>
                <a:gd name="connsiteY0" fmla="*/ 29514 h 101630"/>
                <a:gd name="connsiteX1" fmla="*/ 64809 w 127106"/>
                <a:gd name="connsiteY1" fmla="*/ 19056 h 101630"/>
                <a:gd name="connsiteX2" fmla="*/ 19066 w 127106"/>
                <a:gd name="connsiteY2" fmla="*/ 69562 h 101630"/>
                <a:gd name="connsiteX3" fmla="*/ 45838 w 127106"/>
                <a:gd name="connsiteY3" fmla="*/ 98978 h 101630"/>
                <a:gd name="connsiteX4" fmla="*/ 71013 w 127106"/>
                <a:gd name="connsiteY4" fmla="*/ 86577 h 101630"/>
                <a:gd name="connsiteX5" fmla="*/ 89276 w 127106"/>
                <a:gd name="connsiteY5" fmla="*/ 98978 h 101630"/>
                <a:gd name="connsiteX6" fmla="*/ 103290 w 127106"/>
                <a:gd name="connsiteY6" fmla="*/ 89585 h 101630"/>
                <a:gd name="connsiteX7" fmla="*/ 109495 w 127106"/>
                <a:gd name="connsiteY7" fmla="*/ 71865 h 101630"/>
                <a:gd name="connsiteX8" fmla="*/ 106658 w 127106"/>
                <a:gd name="connsiteY8" fmla="*/ 69562 h 101630"/>
                <a:gd name="connsiteX9" fmla="*/ 102758 w 127106"/>
                <a:gd name="connsiteY9" fmla="*/ 75056 h 101630"/>
                <a:gd name="connsiteX10" fmla="*/ 89809 w 127106"/>
                <a:gd name="connsiteY10" fmla="*/ 94016 h 101630"/>
                <a:gd name="connsiteX11" fmla="*/ 83962 w 127106"/>
                <a:gd name="connsiteY11" fmla="*/ 85338 h 101630"/>
                <a:gd name="connsiteX12" fmla="*/ 86615 w 127106"/>
                <a:gd name="connsiteY12" fmla="*/ 71332 h 101630"/>
                <a:gd name="connsiteX13" fmla="*/ 90516 w 127106"/>
                <a:gd name="connsiteY13" fmla="*/ 55381 h 101630"/>
                <a:gd name="connsiteX14" fmla="*/ 94067 w 127106"/>
                <a:gd name="connsiteY14" fmla="*/ 41915 h 101630"/>
                <a:gd name="connsiteX15" fmla="*/ 97260 w 127106"/>
                <a:gd name="connsiteY15" fmla="*/ 28092 h 101630"/>
                <a:gd name="connsiteX16" fmla="*/ 91231 w 127106"/>
                <a:gd name="connsiteY16" fmla="*/ 22422 h 101630"/>
                <a:gd name="connsiteX17" fmla="*/ 83072 w 127106"/>
                <a:gd name="connsiteY17" fmla="*/ 29514 h 101630"/>
                <a:gd name="connsiteX18" fmla="*/ 71728 w 127106"/>
                <a:gd name="connsiteY18" fmla="*/ 75056 h 101630"/>
                <a:gd name="connsiteX19" fmla="*/ 62679 w 127106"/>
                <a:gd name="connsiteY19" fmla="*/ 86926 h 101630"/>
                <a:gd name="connsiteX20" fmla="*/ 46370 w 127106"/>
                <a:gd name="connsiteY20" fmla="*/ 94016 h 101630"/>
                <a:gd name="connsiteX21" fmla="*/ 33421 w 127106"/>
                <a:gd name="connsiteY21" fmla="*/ 76827 h 101630"/>
                <a:gd name="connsiteX22" fmla="*/ 42644 w 127106"/>
                <a:gd name="connsiteY22" fmla="*/ 40851 h 101630"/>
                <a:gd name="connsiteX23" fmla="*/ 64809 w 127106"/>
                <a:gd name="connsiteY23" fmla="*/ 24018 h 101630"/>
                <a:gd name="connsiteX24" fmla="*/ 80593 w 127106"/>
                <a:gd name="connsiteY24" fmla="*/ 39437 h 101630"/>
                <a:gd name="connsiteX25" fmla="*/ 80061 w 127106"/>
                <a:gd name="connsiteY25" fmla="*/ 41915 h 101630"/>
                <a:gd name="connsiteX26" fmla="*/ 71728 w 127106"/>
                <a:gd name="connsiteY26" fmla="*/ 7505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83072" y="29514"/>
                  </a:moveTo>
                  <a:cubicBezTo>
                    <a:pt x="79346" y="23661"/>
                    <a:pt x="73316" y="19056"/>
                    <a:pt x="64809" y="19056"/>
                  </a:cubicBezTo>
                  <a:cubicBezTo>
                    <a:pt x="42112" y="19056"/>
                    <a:pt x="19066" y="44043"/>
                    <a:pt x="19066" y="69562"/>
                  </a:cubicBezTo>
                  <a:cubicBezTo>
                    <a:pt x="19066" y="86752"/>
                    <a:pt x="30585" y="98978"/>
                    <a:pt x="45838" y="98978"/>
                  </a:cubicBezTo>
                  <a:cubicBezTo>
                    <a:pt x="55411" y="98978"/>
                    <a:pt x="63919" y="93484"/>
                    <a:pt x="71013" y="86577"/>
                  </a:cubicBezTo>
                  <a:cubicBezTo>
                    <a:pt x="74381" y="97209"/>
                    <a:pt x="84669" y="98978"/>
                    <a:pt x="89276" y="98978"/>
                  </a:cubicBezTo>
                  <a:cubicBezTo>
                    <a:pt x="95664" y="98978"/>
                    <a:pt x="100097" y="95080"/>
                    <a:pt x="103290" y="89585"/>
                  </a:cubicBezTo>
                  <a:cubicBezTo>
                    <a:pt x="107190" y="82678"/>
                    <a:pt x="109495" y="72578"/>
                    <a:pt x="109495" y="71865"/>
                  </a:cubicBezTo>
                  <a:cubicBezTo>
                    <a:pt x="109495" y="69562"/>
                    <a:pt x="107190" y="69562"/>
                    <a:pt x="106658" y="69562"/>
                  </a:cubicBezTo>
                  <a:cubicBezTo>
                    <a:pt x="104172" y="69562"/>
                    <a:pt x="103997" y="70268"/>
                    <a:pt x="102758" y="75056"/>
                  </a:cubicBezTo>
                  <a:cubicBezTo>
                    <a:pt x="100629" y="83559"/>
                    <a:pt x="97260" y="94016"/>
                    <a:pt x="89809" y="94016"/>
                  </a:cubicBezTo>
                  <a:cubicBezTo>
                    <a:pt x="85201" y="94016"/>
                    <a:pt x="83962" y="90117"/>
                    <a:pt x="83962" y="85338"/>
                  </a:cubicBezTo>
                  <a:cubicBezTo>
                    <a:pt x="83962" y="82322"/>
                    <a:pt x="85376" y="75945"/>
                    <a:pt x="86615" y="71332"/>
                  </a:cubicBezTo>
                  <a:cubicBezTo>
                    <a:pt x="87862" y="66552"/>
                    <a:pt x="89634" y="59287"/>
                    <a:pt x="90516" y="55381"/>
                  </a:cubicBezTo>
                  <a:lnTo>
                    <a:pt x="94067" y="41915"/>
                  </a:lnTo>
                  <a:cubicBezTo>
                    <a:pt x="95131" y="37310"/>
                    <a:pt x="97260" y="28980"/>
                    <a:pt x="97260" y="28092"/>
                  </a:cubicBezTo>
                  <a:cubicBezTo>
                    <a:pt x="97260" y="24193"/>
                    <a:pt x="94067" y="22422"/>
                    <a:pt x="91231" y="22422"/>
                  </a:cubicBezTo>
                  <a:cubicBezTo>
                    <a:pt x="88212" y="22422"/>
                    <a:pt x="84136" y="24550"/>
                    <a:pt x="83072" y="29514"/>
                  </a:cubicBezTo>
                  <a:close/>
                  <a:moveTo>
                    <a:pt x="71728" y="75056"/>
                  </a:moveTo>
                  <a:cubicBezTo>
                    <a:pt x="70480" y="80019"/>
                    <a:pt x="66580" y="83559"/>
                    <a:pt x="62679" y="86926"/>
                  </a:cubicBezTo>
                  <a:cubicBezTo>
                    <a:pt x="61082" y="88348"/>
                    <a:pt x="53996" y="94016"/>
                    <a:pt x="46370" y="94016"/>
                  </a:cubicBezTo>
                  <a:cubicBezTo>
                    <a:pt x="39808" y="94016"/>
                    <a:pt x="33421" y="89412"/>
                    <a:pt x="33421" y="76827"/>
                  </a:cubicBezTo>
                  <a:cubicBezTo>
                    <a:pt x="33421" y="67435"/>
                    <a:pt x="38569" y="47942"/>
                    <a:pt x="42644" y="40851"/>
                  </a:cubicBezTo>
                  <a:cubicBezTo>
                    <a:pt x="50803" y="26679"/>
                    <a:pt x="59843" y="24018"/>
                    <a:pt x="64809" y="24018"/>
                  </a:cubicBezTo>
                  <a:cubicBezTo>
                    <a:pt x="77217" y="24018"/>
                    <a:pt x="80593" y="37485"/>
                    <a:pt x="80593" y="39437"/>
                  </a:cubicBezTo>
                  <a:cubicBezTo>
                    <a:pt x="80593" y="40144"/>
                    <a:pt x="80236" y="41383"/>
                    <a:pt x="80061" y="41915"/>
                  </a:cubicBezTo>
                  <a:lnTo>
                    <a:pt x="71728" y="75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43" name="Forme libre : forme 142">
              <a:extLst>
                <a:ext uri="{FF2B5EF4-FFF2-40B4-BE49-F238E27FC236}">
                  <a16:creationId xmlns:a16="http://schemas.microsoft.com/office/drawing/2014/main" id="{B996C724-D1A9-4E17-939B-F49B2E028C87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9140318" y="-14956812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7 w 177949"/>
                <a:gd name="connsiteY1" fmla="*/ 24113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3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7" y="29179"/>
                    <a:pt x="173787" y="29179"/>
                    <a:pt x="173787" y="24113"/>
                  </a:cubicBezTo>
                  <a:cubicBezTo>
                    <a:pt x="173787" y="19056"/>
                    <a:pt x="169227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7F0972B5-C5E3-4D5A-9B95-807398CE3073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9379912" y="-15000346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7 w 152528"/>
                <a:gd name="connsiteY2" fmla="*/ 133708 h 152445"/>
                <a:gd name="connsiteX3" fmla="*/ 48443 w 152528"/>
                <a:gd name="connsiteY3" fmla="*/ 126616 h 152445"/>
                <a:gd name="connsiteX4" fmla="*/ 53258 w 152528"/>
                <a:gd name="connsiteY4" fmla="*/ 107886 h 152445"/>
                <a:gd name="connsiteX5" fmla="*/ 58826 w 152528"/>
                <a:gd name="connsiteY5" fmla="*/ 85107 h 152445"/>
                <a:gd name="connsiteX6" fmla="*/ 63132 w 152528"/>
                <a:gd name="connsiteY6" fmla="*/ 68156 h 152445"/>
                <a:gd name="connsiteX7" fmla="*/ 66421 w 152528"/>
                <a:gd name="connsiteY7" fmla="*/ 55500 h 152445"/>
                <a:gd name="connsiteX8" fmla="*/ 107699 w 152528"/>
                <a:gd name="connsiteY8" fmla="*/ 24621 h 152445"/>
                <a:gd name="connsiteX9" fmla="*/ 121370 w 152528"/>
                <a:gd name="connsiteY9" fmla="*/ 42336 h 152445"/>
                <a:gd name="connsiteX10" fmla="*/ 104910 w 152528"/>
                <a:gd name="connsiteY10" fmla="*/ 101312 h 152445"/>
                <a:gd name="connsiteX11" fmla="*/ 102384 w 152528"/>
                <a:gd name="connsiteY11" fmla="*/ 112952 h 152445"/>
                <a:gd name="connsiteX12" fmla="*/ 123142 w 152528"/>
                <a:gd name="connsiteY12" fmla="*/ 133708 h 152445"/>
                <a:gd name="connsiteX13" fmla="*/ 156317 w 152528"/>
                <a:gd name="connsiteY13" fmla="*/ 94729 h 152445"/>
                <a:gd name="connsiteX14" fmla="*/ 153283 w 152528"/>
                <a:gd name="connsiteY14" fmla="*/ 92197 h 152445"/>
                <a:gd name="connsiteX15" fmla="*/ 149478 w 152528"/>
                <a:gd name="connsiteY15" fmla="*/ 96755 h 152445"/>
                <a:gd name="connsiteX16" fmla="*/ 123651 w 152528"/>
                <a:gd name="connsiteY16" fmla="*/ 128133 h 152445"/>
                <a:gd name="connsiteX17" fmla="*/ 117574 w 152528"/>
                <a:gd name="connsiteY17" fmla="*/ 119780 h 152445"/>
                <a:gd name="connsiteX18" fmla="*/ 122133 w 152528"/>
                <a:gd name="connsiteY18" fmla="*/ 101813 h 152445"/>
                <a:gd name="connsiteX19" fmla="*/ 137577 w 152528"/>
                <a:gd name="connsiteY19" fmla="*/ 46138 h 152445"/>
                <a:gd name="connsiteX20" fmla="*/ 108461 w 152528"/>
                <a:gd name="connsiteY20" fmla="*/ 19056 h 152445"/>
                <a:gd name="connsiteX21" fmla="*/ 68955 w 152528"/>
                <a:gd name="connsiteY21" fmla="*/ 41073 h 152445"/>
                <a:gd name="connsiteX22" fmla="*/ 45655 w 152528"/>
                <a:gd name="connsiteY22" fmla="*/ 19056 h 152445"/>
                <a:gd name="connsiteX23" fmla="*/ 26668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4 w 152528"/>
                <a:gd name="connsiteY26" fmla="*/ 54737 h 152445"/>
                <a:gd name="connsiteX27" fmla="*/ 44900 w 152528"/>
                <a:gd name="connsiteY27" fmla="*/ 24621 h 152445"/>
                <a:gd name="connsiteX28" fmla="*/ 52749 w 152528"/>
                <a:gd name="connsiteY28" fmla="*/ 36261 h 152445"/>
                <a:gd name="connsiteX29" fmla="*/ 48698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8"/>
                    <a:pt x="39077" y="133708"/>
                  </a:cubicBezTo>
                  <a:cubicBezTo>
                    <a:pt x="42112" y="133708"/>
                    <a:pt x="46672" y="131682"/>
                    <a:pt x="48443" y="126616"/>
                  </a:cubicBezTo>
                  <a:cubicBezTo>
                    <a:pt x="48698" y="126109"/>
                    <a:pt x="51733" y="114215"/>
                    <a:pt x="53258" y="107886"/>
                  </a:cubicBezTo>
                  <a:lnTo>
                    <a:pt x="58826" y="85107"/>
                  </a:lnTo>
                  <a:cubicBezTo>
                    <a:pt x="60344" y="79541"/>
                    <a:pt x="61861" y="73976"/>
                    <a:pt x="63132" y="68156"/>
                  </a:cubicBezTo>
                  <a:cubicBezTo>
                    <a:pt x="64141" y="63852"/>
                    <a:pt x="66167" y="56508"/>
                    <a:pt x="66421" y="55500"/>
                  </a:cubicBezTo>
                  <a:cubicBezTo>
                    <a:pt x="70218" y="47655"/>
                    <a:pt x="83644" y="24621"/>
                    <a:pt x="107699" y="24621"/>
                  </a:cubicBezTo>
                  <a:cubicBezTo>
                    <a:pt x="119091" y="24621"/>
                    <a:pt x="121370" y="33991"/>
                    <a:pt x="121370" y="42336"/>
                  </a:cubicBezTo>
                  <a:cubicBezTo>
                    <a:pt x="121370" y="58032"/>
                    <a:pt x="108962" y="90428"/>
                    <a:pt x="104910" y="101312"/>
                  </a:cubicBezTo>
                  <a:cubicBezTo>
                    <a:pt x="102630" y="107132"/>
                    <a:pt x="102384" y="110166"/>
                    <a:pt x="102384" y="112952"/>
                  </a:cubicBezTo>
                  <a:cubicBezTo>
                    <a:pt x="102384" y="124846"/>
                    <a:pt x="111242" y="133708"/>
                    <a:pt x="123142" y="133708"/>
                  </a:cubicBezTo>
                  <a:cubicBezTo>
                    <a:pt x="146951" y="133708"/>
                    <a:pt x="156317" y="96755"/>
                    <a:pt x="156317" y="94729"/>
                  </a:cubicBezTo>
                  <a:cubicBezTo>
                    <a:pt x="156317" y="92197"/>
                    <a:pt x="154037" y="92197"/>
                    <a:pt x="153283" y="92197"/>
                  </a:cubicBezTo>
                  <a:cubicBezTo>
                    <a:pt x="150748" y="92197"/>
                    <a:pt x="150748" y="92960"/>
                    <a:pt x="149478" y="96755"/>
                  </a:cubicBezTo>
                  <a:cubicBezTo>
                    <a:pt x="144417" y="113960"/>
                    <a:pt x="136059" y="128133"/>
                    <a:pt x="123651" y="128133"/>
                  </a:cubicBezTo>
                  <a:cubicBezTo>
                    <a:pt x="119345" y="128133"/>
                    <a:pt x="117574" y="125608"/>
                    <a:pt x="117574" y="119780"/>
                  </a:cubicBezTo>
                  <a:cubicBezTo>
                    <a:pt x="117574" y="113461"/>
                    <a:pt x="119854" y="107387"/>
                    <a:pt x="122133" y="101813"/>
                  </a:cubicBezTo>
                  <a:cubicBezTo>
                    <a:pt x="126948" y="88402"/>
                    <a:pt x="137577" y="60557"/>
                    <a:pt x="137577" y="46138"/>
                  </a:cubicBezTo>
                  <a:cubicBezTo>
                    <a:pt x="137577" y="29179"/>
                    <a:pt x="126693" y="19056"/>
                    <a:pt x="108461" y="19056"/>
                  </a:cubicBezTo>
                  <a:cubicBezTo>
                    <a:pt x="85670" y="19056"/>
                    <a:pt x="73261" y="35253"/>
                    <a:pt x="68955" y="41073"/>
                  </a:cubicBezTo>
                  <a:cubicBezTo>
                    <a:pt x="67692" y="26899"/>
                    <a:pt x="57309" y="19056"/>
                    <a:pt x="45655" y="19056"/>
                  </a:cubicBezTo>
                  <a:cubicBezTo>
                    <a:pt x="34009" y="19056"/>
                    <a:pt x="29195" y="28925"/>
                    <a:pt x="26668" y="33482"/>
                  </a:cubicBezTo>
                  <a:cubicBezTo>
                    <a:pt x="22617" y="42089"/>
                    <a:pt x="19066" y="57017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310"/>
                    <a:pt x="26414" y="54737"/>
                  </a:cubicBezTo>
                  <a:cubicBezTo>
                    <a:pt x="30720" y="36768"/>
                    <a:pt x="35781" y="24621"/>
                    <a:pt x="44900" y="24621"/>
                  </a:cubicBezTo>
                  <a:cubicBezTo>
                    <a:pt x="49961" y="24621"/>
                    <a:pt x="52749" y="27917"/>
                    <a:pt x="52749" y="36261"/>
                  </a:cubicBezTo>
                  <a:cubicBezTo>
                    <a:pt x="52749" y="41580"/>
                    <a:pt x="51986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657AD4D0-3E6C-49E2-8785-6C7BE26C6F8C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9536293" y="-14973512"/>
              <a:ext cx="101685" cy="152445"/>
            </a:xfrm>
            <a:custGeom>
              <a:avLst/>
              <a:gdLst>
                <a:gd name="connsiteX0" fmla="*/ 54172 w 101685"/>
                <a:gd name="connsiteY0" fmla="*/ 24375 h 152445"/>
                <a:gd name="connsiteX1" fmla="*/ 54886 w 101685"/>
                <a:gd name="connsiteY1" fmla="*/ 21532 h 152445"/>
                <a:gd name="connsiteX2" fmla="*/ 52051 w 101685"/>
                <a:gd name="connsiteY2" fmla="*/ 19056 h 152445"/>
                <a:gd name="connsiteX3" fmla="*/ 29354 w 101685"/>
                <a:gd name="connsiteY3" fmla="*/ 20825 h 152445"/>
                <a:gd name="connsiteX4" fmla="*/ 25453 w 101685"/>
                <a:gd name="connsiteY4" fmla="*/ 24899 h 152445"/>
                <a:gd name="connsiteX5" fmla="*/ 30061 w 101685"/>
                <a:gd name="connsiteY5" fmla="*/ 27385 h 152445"/>
                <a:gd name="connsiteX6" fmla="*/ 38570 w 101685"/>
                <a:gd name="connsiteY6" fmla="*/ 30044 h 152445"/>
                <a:gd name="connsiteX7" fmla="*/ 35733 w 101685"/>
                <a:gd name="connsiteY7" fmla="*/ 42446 h 152445"/>
                <a:gd name="connsiteX8" fmla="*/ 31658 w 101685"/>
                <a:gd name="connsiteY8" fmla="*/ 58755 h 152445"/>
                <a:gd name="connsiteX9" fmla="*/ 19956 w 101685"/>
                <a:gd name="connsiteY9" fmla="*/ 105893 h 152445"/>
                <a:gd name="connsiteX10" fmla="*/ 19066 w 101685"/>
                <a:gd name="connsiteY10" fmla="*/ 114571 h 152445"/>
                <a:gd name="connsiteX11" fmla="*/ 45131 w 101685"/>
                <a:gd name="connsiteY11" fmla="*/ 143814 h 152445"/>
                <a:gd name="connsiteX12" fmla="*/ 90882 w 101685"/>
                <a:gd name="connsiteY12" fmla="*/ 93484 h 152445"/>
                <a:gd name="connsiteX13" fmla="*/ 64284 w 101685"/>
                <a:gd name="connsiteY13" fmla="*/ 63891 h 152445"/>
                <a:gd name="connsiteX14" fmla="*/ 41937 w 101685"/>
                <a:gd name="connsiteY14" fmla="*/ 73634 h 152445"/>
                <a:gd name="connsiteX15" fmla="*/ 54172 w 101685"/>
                <a:gd name="connsiteY15" fmla="*/ 24375 h 152445"/>
                <a:gd name="connsiteX16" fmla="*/ 45306 w 101685"/>
                <a:gd name="connsiteY16" fmla="*/ 138851 h 152445"/>
                <a:gd name="connsiteX17" fmla="*/ 31658 w 101685"/>
                <a:gd name="connsiteY17" fmla="*/ 120780 h 152445"/>
                <a:gd name="connsiteX18" fmla="*/ 38220 w 101685"/>
                <a:gd name="connsiteY18" fmla="*/ 88171 h 152445"/>
                <a:gd name="connsiteX19" fmla="*/ 42653 w 101685"/>
                <a:gd name="connsiteY19" fmla="*/ 80549 h 152445"/>
                <a:gd name="connsiteX20" fmla="*/ 63752 w 101685"/>
                <a:gd name="connsiteY20" fmla="*/ 68853 h 152445"/>
                <a:gd name="connsiteX21" fmla="*/ 76694 w 101685"/>
                <a:gd name="connsiteY21" fmla="*/ 86044 h 152445"/>
                <a:gd name="connsiteX22" fmla="*/ 67470 w 101685"/>
                <a:gd name="connsiteY22" fmla="*/ 121663 h 152445"/>
                <a:gd name="connsiteX23" fmla="*/ 45306 w 101685"/>
                <a:gd name="connsiteY23" fmla="*/ 13885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54172" y="24375"/>
                  </a:moveTo>
                  <a:cubicBezTo>
                    <a:pt x="54355" y="24018"/>
                    <a:pt x="54886" y="21715"/>
                    <a:pt x="54886" y="21532"/>
                  </a:cubicBezTo>
                  <a:cubicBezTo>
                    <a:pt x="54886" y="20651"/>
                    <a:pt x="54172" y="19056"/>
                    <a:pt x="52051" y="19056"/>
                  </a:cubicBezTo>
                  <a:cubicBezTo>
                    <a:pt x="48500" y="19056"/>
                    <a:pt x="33787" y="20468"/>
                    <a:pt x="29354" y="20825"/>
                  </a:cubicBezTo>
                  <a:cubicBezTo>
                    <a:pt x="27932" y="21000"/>
                    <a:pt x="25453" y="21183"/>
                    <a:pt x="25453" y="24899"/>
                  </a:cubicBezTo>
                  <a:cubicBezTo>
                    <a:pt x="25453" y="27385"/>
                    <a:pt x="27932" y="27385"/>
                    <a:pt x="30061" y="27385"/>
                  </a:cubicBezTo>
                  <a:cubicBezTo>
                    <a:pt x="38570" y="27385"/>
                    <a:pt x="38570" y="28622"/>
                    <a:pt x="38570" y="30044"/>
                  </a:cubicBezTo>
                  <a:cubicBezTo>
                    <a:pt x="38570" y="31283"/>
                    <a:pt x="36798" y="38373"/>
                    <a:pt x="35733" y="42446"/>
                  </a:cubicBezTo>
                  <a:lnTo>
                    <a:pt x="31658" y="58755"/>
                  </a:lnTo>
                  <a:cubicBezTo>
                    <a:pt x="30061" y="64773"/>
                    <a:pt x="20306" y="103590"/>
                    <a:pt x="19956" y="105893"/>
                  </a:cubicBezTo>
                  <a:cubicBezTo>
                    <a:pt x="19066" y="110141"/>
                    <a:pt x="19066" y="112451"/>
                    <a:pt x="19066" y="114571"/>
                  </a:cubicBezTo>
                  <a:cubicBezTo>
                    <a:pt x="19066" y="132476"/>
                    <a:pt x="30418" y="143814"/>
                    <a:pt x="45131" y="143814"/>
                  </a:cubicBezTo>
                  <a:cubicBezTo>
                    <a:pt x="67296" y="143814"/>
                    <a:pt x="90882" y="119717"/>
                    <a:pt x="90882" y="93484"/>
                  </a:cubicBezTo>
                  <a:cubicBezTo>
                    <a:pt x="90882" y="72752"/>
                    <a:pt x="76518" y="63891"/>
                    <a:pt x="64284" y="63891"/>
                  </a:cubicBezTo>
                  <a:cubicBezTo>
                    <a:pt x="55061" y="63891"/>
                    <a:pt x="47260" y="69029"/>
                    <a:pt x="41937" y="73634"/>
                  </a:cubicBezTo>
                  <a:lnTo>
                    <a:pt x="54172" y="24375"/>
                  </a:lnTo>
                  <a:close/>
                  <a:moveTo>
                    <a:pt x="45306" y="138851"/>
                  </a:moveTo>
                  <a:cubicBezTo>
                    <a:pt x="36623" y="138851"/>
                    <a:pt x="31658" y="131229"/>
                    <a:pt x="31658" y="120780"/>
                  </a:cubicBezTo>
                  <a:cubicBezTo>
                    <a:pt x="31658" y="114222"/>
                    <a:pt x="33255" y="108196"/>
                    <a:pt x="38220" y="88171"/>
                  </a:cubicBezTo>
                  <a:cubicBezTo>
                    <a:pt x="39284" y="84806"/>
                    <a:pt x="39284" y="84448"/>
                    <a:pt x="42653" y="80549"/>
                  </a:cubicBezTo>
                  <a:cubicBezTo>
                    <a:pt x="49389" y="72752"/>
                    <a:pt x="57365" y="68853"/>
                    <a:pt x="63752" y="68853"/>
                  </a:cubicBezTo>
                  <a:cubicBezTo>
                    <a:pt x="70664" y="68853"/>
                    <a:pt x="76694" y="73991"/>
                    <a:pt x="76694" y="86044"/>
                  </a:cubicBezTo>
                  <a:cubicBezTo>
                    <a:pt x="76694" y="93309"/>
                    <a:pt x="72793" y="111388"/>
                    <a:pt x="67470" y="121663"/>
                  </a:cubicBezTo>
                  <a:cubicBezTo>
                    <a:pt x="63220" y="130349"/>
                    <a:pt x="54355" y="138851"/>
                    <a:pt x="45306" y="1388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5728F559-34D4-447B-8935-B08CF728C39D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9696790" y="-15036037"/>
              <a:ext cx="203371" cy="203260"/>
            </a:xfrm>
            <a:custGeom>
              <a:avLst/>
              <a:gdLst>
                <a:gd name="connsiteX0" fmla="*/ 108454 w 203370"/>
                <a:gd name="connsiteY0" fmla="*/ 108404 h 203260"/>
                <a:gd name="connsiteX1" fmla="*/ 179109 w 203370"/>
                <a:gd name="connsiteY1" fmla="*/ 108404 h 203260"/>
                <a:gd name="connsiteX2" fmla="*/ 187467 w 203370"/>
                <a:gd name="connsiteY2" fmla="*/ 103338 h 203260"/>
                <a:gd name="connsiteX3" fmla="*/ 179109 w 203370"/>
                <a:gd name="connsiteY3" fmla="*/ 98281 h 203260"/>
                <a:gd name="connsiteX4" fmla="*/ 108454 w 203370"/>
                <a:gd name="connsiteY4" fmla="*/ 98281 h 203260"/>
                <a:gd name="connsiteX5" fmla="*/ 108454 w 203370"/>
                <a:gd name="connsiteY5" fmla="*/ 27410 h 203260"/>
                <a:gd name="connsiteX6" fmla="*/ 103394 w 203370"/>
                <a:gd name="connsiteY6" fmla="*/ 19056 h 203260"/>
                <a:gd name="connsiteX7" fmla="*/ 98325 w 203370"/>
                <a:gd name="connsiteY7" fmla="*/ 27410 h 203260"/>
                <a:gd name="connsiteX8" fmla="*/ 98325 w 203370"/>
                <a:gd name="connsiteY8" fmla="*/ 98281 h 203260"/>
                <a:gd name="connsiteX9" fmla="*/ 27424 w 203370"/>
                <a:gd name="connsiteY9" fmla="*/ 98281 h 203260"/>
                <a:gd name="connsiteX10" fmla="*/ 19066 w 203370"/>
                <a:gd name="connsiteY10" fmla="*/ 103338 h 203260"/>
                <a:gd name="connsiteX11" fmla="*/ 27424 w 203370"/>
                <a:gd name="connsiteY11" fmla="*/ 108404 h 203260"/>
                <a:gd name="connsiteX12" fmla="*/ 98325 w 203370"/>
                <a:gd name="connsiteY12" fmla="*/ 108404 h 203260"/>
                <a:gd name="connsiteX13" fmla="*/ 98325 w 203370"/>
                <a:gd name="connsiteY13" fmla="*/ 179267 h 203260"/>
                <a:gd name="connsiteX14" fmla="*/ 103394 w 203370"/>
                <a:gd name="connsiteY14" fmla="*/ 187619 h 203260"/>
                <a:gd name="connsiteX15" fmla="*/ 108454 w 203370"/>
                <a:gd name="connsiteY15" fmla="*/ 179267 h 203260"/>
                <a:gd name="connsiteX16" fmla="*/ 108454 w 203370"/>
                <a:gd name="connsiteY16" fmla="*/ 10840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4" y="108404"/>
                  </a:moveTo>
                  <a:lnTo>
                    <a:pt x="179109" y="108404"/>
                  </a:lnTo>
                  <a:cubicBezTo>
                    <a:pt x="182653" y="108404"/>
                    <a:pt x="187467" y="108404"/>
                    <a:pt x="187467" y="103338"/>
                  </a:cubicBezTo>
                  <a:cubicBezTo>
                    <a:pt x="187467" y="98281"/>
                    <a:pt x="182653" y="98281"/>
                    <a:pt x="179109" y="98281"/>
                  </a:cubicBezTo>
                  <a:lnTo>
                    <a:pt x="108454" y="98281"/>
                  </a:lnTo>
                  <a:lnTo>
                    <a:pt x="108454" y="27410"/>
                  </a:lnTo>
                  <a:cubicBezTo>
                    <a:pt x="108454" y="23868"/>
                    <a:pt x="108454" y="19056"/>
                    <a:pt x="103394" y="19056"/>
                  </a:cubicBezTo>
                  <a:cubicBezTo>
                    <a:pt x="98325" y="19056"/>
                    <a:pt x="98325" y="23868"/>
                    <a:pt x="98325" y="27410"/>
                  </a:cubicBezTo>
                  <a:lnTo>
                    <a:pt x="98325" y="98281"/>
                  </a:lnTo>
                  <a:lnTo>
                    <a:pt x="27424" y="98281"/>
                  </a:lnTo>
                  <a:cubicBezTo>
                    <a:pt x="23881" y="98281"/>
                    <a:pt x="19066" y="98281"/>
                    <a:pt x="19066" y="103338"/>
                  </a:cubicBezTo>
                  <a:cubicBezTo>
                    <a:pt x="19066" y="108404"/>
                    <a:pt x="23881" y="108404"/>
                    <a:pt x="27424" y="108404"/>
                  </a:cubicBezTo>
                  <a:lnTo>
                    <a:pt x="98325" y="108404"/>
                  </a:lnTo>
                  <a:lnTo>
                    <a:pt x="98325" y="179267"/>
                  </a:lnTo>
                  <a:cubicBezTo>
                    <a:pt x="98325" y="182807"/>
                    <a:pt x="98325" y="187619"/>
                    <a:pt x="103394" y="187619"/>
                  </a:cubicBezTo>
                  <a:cubicBezTo>
                    <a:pt x="108454" y="187619"/>
                    <a:pt x="108454" y="182807"/>
                    <a:pt x="108454" y="179267"/>
                  </a:cubicBezTo>
                  <a:lnTo>
                    <a:pt x="108454" y="1084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47" name="Forme libre : forme 146">
              <a:extLst>
                <a:ext uri="{FF2B5EF4-FFF2-40B4-BE49-F238E27FC236}">
                  <a16:creationId xmlns:a16="http://schemas.microsoft.com/office/drawing/2014/main" id="{101D4574-DD2B-4D85-A4E0-D9C4273BCE8C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9943197" y="-15000346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7 w 152528"/>
                <a:gd name="connsiteY2" fmla="*/ 133708 h 152445"/>
                <a:gd name="connsiteX3" fmla="*/ 48443 w 152528"/>
                <a:gd name="connsiteY3" fmla="*/ 126616 h 152445"/>
                <a:gd name="connsiteX4" fmla="*/ 53258 w 152528"/>
                <a:gd name="connsiteY4" fmla="*/ 107886 h 152445"/>
                <a:gd name="connsiteX5" fmla="*/ 58826 w 152528"/>
                <a:gd name="connsiteY5" fmla="*/ 85107 h 152445"/>
                <a:gd name="connsiteX6" fmla="*/ 63132 w 152528"/>
                <a:gd name="connsiteY6" fmla="*/ 68156 h 152445"/>
                <a:gd name="connsiteX7" fmla="*/ 66421 w 152528"/>
                <a:gd name="connsiteY7" fmla="*/ 55500 h 152445"/>
                <a:gd name="connsiteX8" fmla="*/ 107699 w 152528"/>
                <a:gd name="connsiteY8" fmla="*/ 24621 h 152445"/>
                <a:gd name="connsiteX9" fmla="*/ 121371 w 152528"/>
                <a:gd name="connsiteY9" fmla="*/ 42336 h 152445"/>
                <a:gd name="connsiteX10" fmla="*/ 104910 w 152528"/>
                <a:gd name="connsiteY10" fmla="*/ 101312 h 152445"/>
                <a:gd name="connsiteX11" fmla="*/ 102384 w 152528"/>
                <a:gd name="connsiteY11" fmla="*/ 112952 h 152445"/>
                <a:gd name="connsiteX12" fmla="*/ 123142 w 152528"/>
                <a:gd name="connsiteY12" fmla="*/ 133708 h 152445"/>
                <a:gd name="connsiteX13" fmla="*/ 156318 w 152528"/>
                <a:gd name="connsiteY13" fmla="*/ 94729 h 152445"/>
                <a:gd name="connsiteX14" fmla="*/ 153283 w 152528"/>
                <a:gd name="connsiteY14" fmla="*/ 92197 h 152445"/>
                <a:gd name="connsiteX15" fmla="*/ 149478 w 152528"/>
                <a:gd name="connsiteY15" fmla="*/ 96755 h 152445"/>
                <a:gd name="connsiteX16" fmla="*/ 123651 w 152528"/>
                <a:gd name="connsiteY16" fmla="*/ 128133 h 152445"/>
                <a:gd name="connsiteX17" fmla="*/ 117574 w 152528"/>
                <a:gd name="connsiteY17" fmla="*/ 119780 h 152445"/>
                <a:gd name="connsiteX18" fmla="*/ 122134 w 152528"/>
                <a:gd name="connsiteY18" fmla="*/ 101813 h 152445"/>
                <a:gd name="connsiteX19" fmla="*/ 137577 w 152528"/>
                <a:gd name="connsiteY19" fmla="*/ 46138 h 152445"/>
                <a:gd name="connsiteX20" fmla="*/ 108462 w 152528"/>
                <a:gd name="connsiteY20" fmla="*/ 19056 h 152445"/>
                <a:gd name="connsiteX21" fmla="*/ 68955 w 152528"/>
                <a:gd name="connsiteY21" fmla="*/ 41073 h 152445"/>
                <a:gd name="connsiteX22" fmla="*/ 45655 w 152528"/>
                <a:gd name="connsiteY22" fmla="*/ 19056 h 152445"/>
                <a:gd name="connsiteX23" fmla="*/ 26669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4 w 152528"/>
                <a:gd name="connsiteY26" fmla="*/ 54737 h 152445"/>
                <a:gd name="connsiteX27" fmla="*/ 44900 w 152528"/>
                <a:gd name="connsiteY27" fmla="*/ 24621 h 152445"/>
                <a:gd name="connsiteX28" fmla="*/ 52749 w 152528"/>
                <a:gd name="connsiteY28" fmla="*/ 36261 h 152445"/>
                <a:gd name="connsiteX29" fmla="*/ 48698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8"/>
                    <a:pt x="39077" y="133708"/>
                  </a:cubicBezTo>
                  <a:cubicBezTo>
                    <a:pt x="42112" y="133708"/>
                    <a:pt x="46672" y="131682"/>
                    <a:pt x="48443" y="126616"/>
                  </a:cubicBezTo>
                  <a:cubicBezTo>
                    <a:pt x="48698" y="126109"/>
                    <a:pt x="51733" y="114215"/>
                    <a:pt x="53258" y="107886"/>
                  </a:cubicBezTo>
                  <a:lnTo>
                    <a:pt x="58826" y="85107"/>
                  </a:lnTo>
                  <a:cubicBezTo>
                    <a:pt x="60344" y="79541"/>
                    <a:pt x="61861" y="73976"/>
                    <a:pt x="63132" y="68156"/>
                  </a:cubicBezTo>
                  <a:cubicBezTo>
                    <a:pt x="64141" y="63852"/>
                    <a:pt x="66167" y="56508"/>
                    <a:pt x="66421" y="55500"/>
                  </a:cubicBezTo>
                  <a:cubicBezTo>
                    <a:pt x="70218" y="47655"/>
                    <a:pt x="83644" y="24621"/>
                    <a:pt x="107699" y="24621"/>
                  </a:cubicBezTo>
                  <a:cubicBezTo>
                    <a:pt x="119091" y="24621"/>
                    <a:pt x="121371" y="33991"/>
                    <a:pt x="121371" y="42336"/>
                  </a:cubicBezTo>
                  <a:cubicBezTo>
                    <a:pt x="121371" y="58032"/>
                    <a:pt x="108962" y="90428"/>
                    <a:pt x="104910" y="101312"/>
                  </a:cubicBezTo>
                  <a:cubicBezTo>
                    <a:pt x="102630" y="107132"/>
                    <a:pt x="102384" y="110166"/>
                    <a:pt x="102384" y="112952"/>
                  </a:cubicBezTo>
                  <a:cubicBezTo>
                    <a:pt x="102384" y="124846"/>
                    <a:pt x="111242" y="133708"/>
                    <a:pt x="123142" y="133708"/>
                  </a:cubicBezTo>
                  <a:cubicBezTo>
                    <a:pt x="146951" y="133708"/>
                    <a:pt x="156318" y="96755"/>
                    <a:pt x="156318" y="94729"/>
                  </a:cubicBezTo>
                  <a:cubicBezTo>
                    <a:pt x="156318" y="92197"/>
                    <a:pt x="154038" y="92197"/>
                    <a:pt x="153283" y="92197"/>
                  </a:cubicBezTo>
                  <a:cubicBezTo>
                    <a:pt x="150748" y="92197"/>
                    <a:pt x="150748" y="92960"/>
                    <a:pt x="149478" y="96755"/>
                  </a:cubicBezTo>
                  <a:cubicBezTo>
                    <a:pt x="144417" y="113960"/>
                    <a:pt x="136059" y="128133"/>
                    <a:pt x="123651" y="128133"/>
                  </a:cubicBezTo>
                  <a:cubicBezTo>
                    <a:pt x="119345" y="128133"/>
                    <a:pt x="117574" y="125608"/>
                    <a:pt x="117574" y="119780"/>
                  </a:cubicBezTo>
                  <a:cubicBezTo>
                    <a:pt x="117574" y="113461"/>
                    <a:pt x="119854" y="107387"/>
                    <a:pt x="122134" y="101813"/>
                  </a:cubicBezTo>
                  <a:cubicBezTo>
                    <a:pt x="126948" y="88402"/>
                    <a:pt x="137577" y="60557"/>
                    <a:pt x="137577" y="46138"/>
                  </a:cubicBezTo>
                  <a:cubicBezTo>
                    <a:pt x="137577" y="29179"/>
                    <a:pt x="126693" y="19056"/>
                    <a:pt x="108462" y="19056"/>
                  </a:cubicBezTo>
                  <a:cubicBezTo>
                    <a:pt x="85670" y="19056"/>
                    <a:pt x="73261" y="35253"/>
                    <a:pt x="68955" y="41073"/>
                  </a:cubicBezTo>
                  <a:cubicBezTo>
                    <a:pt x="67692" y="26899"/>
                    <a:pt x="57309" y="19056"/>
                    <a:pt x="45655" y="19056"/>
                  </a:cubicBezTo>
                  <a:cubicBezTo>
                    <a:pt x="34009" y="19056"/>
                    <a:pt x="29195" y="28925"/>
                    <a:pt x="26669" y="33482"/>
                  </a:cubicBezTo>
                  <a:cubicBezTo>
                    <a:pt x="22617" y="42089"/>
                    <a:pt x="19066" y="57017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310"/>
                    <a:pt x="26414" y="54737"/>
                  </a:cubicBezTo>
                  <a:cubicBezTo>
                    <a:pt x="30720" y="36768"/>
                    <a:pt x="35781" y="24621"/>
                    <a:pt x="44900" y="24621"/>
                  </a:cubicBezTo>
                  <a:cubicBezTo>
                    <a:pt x="49961" y="24621"/>
                    <a:pt x="52749" y="27917"/>
                    <a:pt x="52749" y="36261"/>
                  </a:cubicBezTo>
                  <a:cubicBezTo>
                    <a:pt x="52749" y="41580"/>
                    <a:pt x="51986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48" name="Forme libre : forme 147">
              <a:extLst>
                <a:ext uri="{FF2B5EF4-FFF2-40B4-BE49-F238E27FC236}">
                  <a16:creationId xmlns:a16="http://schemas.microsoft.com/office/drawing/2014/main" id="{11A469AC-8623-49D4-B241-266C817EC80E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10100817" y="-14975283"/>
              <a:ext cx="127107" cy="177853"/>
            </a:xfrm>
            <a:custGeom>
              <a:avLst/>
              <a:gdLst>
                <a:gd name="connsiteX0" fmla="*/ 78290 w 127106"/>
                <a:gd name="connsiteY0" fmla="*/ 73817 h 177852"/>
                <a:gd name="connsiteX1" fmla="*/ 95671 w 127106"/>
                <a:gd name="connsiteY1" fmla="*/ 73817 h 177852"/>
                <a:gd name="connsiteX2" fmla="*/ 101519 w 127106"/>
                <a:gd name="connsiteY2" fmla="*/ 69919 h 177852"/>
                <a:gd name="connsiteX3" fmla="*/ 96021 w 127106"/>
                <a:gd name="connsiteY3" fmla="*/ 67433 h 177852"/>
                <a:gd name="connsiteX4" fmla="*/ 79529 w 127106"/>
                <a:gd name="connsiteY4" fmla="*/ 67433 h 177852"/>
                <a:gd name="connsiteX5" fmla="*/ 86449 w 127106"/>
                <a:gd name="connsiteY5" fmla="*/ 31632 h 177852"/>
                <a:gd name="connsiteX6" fmla="*/ 95489 w 127106"/>
                <a:gd name="connsiteY6" fmla="*/ 24018 h 177852"/>
                <a:gd name="connsiteX7" fmla="*/ 103823 w 127106"/>
                <a:gd name="connsiteY7" fmla="*/ 26146 h 177852"/>
                <a:gd name="connsiteX8" fmla="*/ 96021 w 127106"/>
                <a:gd name="connsiteY8" fmla="*/ 35888 h 177852"/>
                <a:gd name="connsiteX9" fmla="*/ 103115 w 127106"/>
                <a:gd name="connsiteY9" fmla="*/ 42446 h 177852"/>
                <a:gd name="connsiteX10" fmla="*/ 113220 w 127106"/>
                <a:gd name="connsiteY10" fmla="*/ 31632 h 177852"/>
                <a:gd name="connsiteX11" fmla="*/ 95489 w 127106"/>
                <a:gd name="connsiteY11" fmla="*/ 19056 h 177852"/>
                <a:gd name="connsiteX12" fmla="*/ 74214 w 127106"/>
                <a:gd name="connsiteY12" fmla="*/ 32347 h 177852"/>
                <a:gd name="connsiteX13" fmla="*/ 65523 w 127106"/>
                <a:gd name="connsiteY13" fmla="*/ 67433 h 177852"/>
                <a:gd name="connsiteX14" fmla="*/ 51518 w 127106"/>
                <a:gd name="connsiteY14" fmla="*/ 67433 h 177852"/>
                <a:gd name="connsiteX15" fmla="*/ 45663 w 127106"/>
                <a:gd name="connsiteY15" fmla="*/ 71332 h 177852"/>
                <a:gd name="connsiteX16" fmla="*/ 51160 w 127106"/>
                <a:gd name="connsiteY16" fmla="*/ 73817 h 177852"/>
                <a:gd name="connsiteX17" fmla="*/ 64284 w 127106"/>
                <a:gd name="connsiteY17" fmla="*/ 73817 h 177852"/>
                <a:gd name="connsiteX18" fmla="*/ 48682 w 127106"/>
                <a:gd name="connsiteY18" fmla="*/ 157639 h 177852"/>
                <a:gd name="connsiteX19" fmla="*/ 36265 w 127106"/>
                <a:gd name="connsiteY19" fmla="*/ 175003 h 177852"/>
                <a:gd name="connsiteX20" fmla="*/ 28464 w 127106"/>
                <a:gd name="connsiteY20" fmla="*/ 172875 h 177852"/>
                <a:gd name="connsiteX21" fmla="*/ 36265 w 127106"/>
                <a:gd name="connsiteY21" fmla="*/ 163133 h 177852"/>
                <a:gd name="connsiteX22" fmla="*/ 29179 w 127106"/>
                <a:gd name="connsiteY22" fmla="*/ 156573 h 177852"/>
                <a:gd name="connsiteX23" fmla="*/ 19066 w 127106"/>
                <a:gd name="connsiteY23" fmla="*/ 167388 h 177852"/>
                <a:gd name="connsiteX24" fmla="*/ 36265 w 127106"/>
                <a:gd name="connsiteY24" fmla="*/ 179965 h 177852"/>
                <a:gd name="connsiteX25" fmla="*/ 57547 w 127106"/>
                <a:gd name="connsiteY25" fmla="*/ 164371 h 177852"/>
                <a:gd name="connsiteX26" fmla="*/ 68359 w 127106"/>
                <a:gd name="connsiteY26" fmla="*/ 128570 h 177852"/>
                <a:gd name="connsiteX27" fmla="*/ 78290 w 127106"/>
                <a:gd name="connsiteY27" fmla="*/ 73817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7106" h="177852">
                  <a:moveTo>
                    <a:pt x="78290" y="73817"/>
                  </a:moveTo>
                  <a:lnTo>
                    <a:pt x="95671" y="73817"/>
                  </a:lnTo>
                  <a:cubicBezTo>
                    <a:pt x="99214" y="73817"/>
                    <a:pt x="101519" y="73817"/>
                    <a:pt x="101519" y="69919"/>
                  </a:cubicBezTo>
                  <a:cubicBezTo>
                    <a:pt x="101519" y="67433"/>
                    <a:pt x="99214" y="67433"/>
                    <a:pt x="96021" y="67433"/>
                  </a:cubicBezTo>
                  <a:lnTo>
                    <a:pt x="79529" y="67433"/>
                  </a:lnTo>
                  <a:cubicBezTo>
                    <a:pt x="83612" y="44924"/>
                    <a:pt x="85027" y="36778"/>
                    <a:pt x="86449" y="31632"/>
                  </a:cubicBezTo>
                  <a:cubicBezTo>
                    <a:pt x="87339" y="27734"/>
                    <a:pt x="91239" y="24018"/>
                    <a:pt x="95489" y="24018"/>
                  </a:cubicBezTo>
                  <a:cubicBezTo>
                    <a:pt x="95671" y="24018"/>
                    <a:pt x="100454" y="24018"/>
                    <a:pt x="103823" y="26146"/>
                  </a:cubicBezTo>
                  <a:cubicBezTo>
                    <a:pt x="96553" y="28449"/>
                    <a:pt x="96021" y="34824"/>
                    <a:pt x="96021" y="35888"/>
                  </a:cubicBezTo>
                  <a:cubicBezTo>
                    <a:pt x="96021" y="39786"/>
                    <a:pt x="99040" y="42446"/>
                    <a:pt x="103115" y="42446"/>
                  </a:cubicBezTo>
                  <a:cubicBezTo>
                    <a:pt x="107906" y="42446"/>
                    <a:pt x="113220" y="38373"/>
                    <a:pt x="113220" y="31632"/>
                  </a:cubicBezTo>
                  <a:cubicBezTo>
                    <a:pt x="113220" y="23486"/>
                    <a:pt x="104537" y="19056"/>
                    <a:pt x="95489" y="19056"/>
                  </a:cubicBezTo>
                  <a:cubicBezTo>
                    <a:pt x="87688" y="19056"/>
                    <a:pt x="79005" y="23486"/>
                    <a:pt x="74214" y="32347"/>
                  </a:cubicBezTo>
                  <a:cubicBezTo>
                    <a:pt x="70664" y="38905"/>
                    <a:pt x="69249" y="46878"/>
                    <a:pt x="65523" y="67433"/>
                  </a:cubicBezTo>
                  <a:lnTo>
                    <a:pt x="51518" y="67433"/>
                  </a:lnTo>
                  <a:cubicBezTo>
                    <a:pt x="47975" y="67433"/>
                    <a:pt x="45663" y="67433"/>
                    <a:pt x="45663" y="71332"/>
                  </a:cubicBezTo>
                  <a:cubicBezTo>
                    <a:pt x="45663" y="73817"/>
                    <a:pt x="47975" y="73817"/>
                    <a:pt x="51160" y="73817"/>
                  </a:cubicBezTo>
                  <a:lnTo>
                    <a:pt x="64284" y="73817"/>
                  </a:lnTo>
                  <a:cubicBezTo>
                    <a:pt x="64110" y="74881"/>
                    <a:pt x="52932" y="138678"/>
                    <a:pt x="48682" y="157639"/>
                  </a:cubicBezTo>
                  <a:cubicBezTo>
                    <a:pt x="47792" y="161536"/>
                    <a:pt x="44781" y="175003"/>
                    <a:pt x="36265" y="175003"/>
                  </a:cubicBezTo>
                  <a:cubicBezTo>
                    <a:pt x="36090" y="175003"/>
                    <a:pt x="31833" y="175003"/>
                    <a:pt x="28464" y="172875"/>
                  </a:cubicBezTo>
                  <a:cubicBezTo>
                    <a:pt x="35733" y="170572"/>
                    <a:pt x="36265" y="164197"/>
                    <a:pt x="36265" y="163133"/>
                  </a:cubicBezTo>
                  <a:cubicBezTo>
                    <a:pt x="36265" y="159234"/>
                    <a:pt x="33255" y="156573"/>
                    <a:pt x="29179" y="156573"/>
                  </a:cubicBezTo>
                  <a:cubicBezTo>
                    <a:pt x="24389" y="156573"/>
                    <a:pt x="19066" y="160647"/>
                    <a:pt x="19066" y="167388"/>
                  </a:cubicBezTo>
                  <a:cubicBezTo>
                    <a:pt x="19066" y="175359"/>
                    <a:pt x="27400" y="179965"/>
                    <a:pt x="36265" y="179965"/>
                  </a:cubicBezTo>
                  <a:cubicBezTo>
                    <a:pt x="47618" y="179965"/>
                    <a:pt x="55418" y="168269"/>
                    <a:pt x="57547" y="164371"/>
                  </a:cubicBezTo>
                  <a:cubicBezTo>
                    <a:pt x="63927" y="152501"/>
                    <a:pt x="68010" y="130697"/>
                    <a:pt x="68359" y="128570"/>
                  </a:cubicBezTo>
                  <a:lnTo>
                    <a:pt x="78290" y="7381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49" name="Forme libre : forme 148">
              <a:extLst>
                <a:ext uri="{FF2B5EF4-FFF2-40B4-BE49-F238E27FC236}">
                  <a16:creationId xmlns:a16="http://schemas.microsoft.com/office/drawing/2014/main" id="{E98912D4-B42A-4521-88FC-9CE1589AB2A8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10240952" y="-14915311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2 w 50842"/>
                <a:gd name="connsiteY1" fmla="*/ 19056 h 101630"/>
                <a:gd name="connsiteX2" fmla="*/ 19066 w 50842"/>
                <a:gd name="connsiteY2" fmla="*/ 32474 h 101630"/>
                <a:gd name="connsiteX3" fmla="*/ 32492 w 50842"/>
                <a:gd name="connsiteY3" fmla="*/ 45884 h 101630"/>
                <a:gd name="connsiteX4" fmla="*/ 41349 w 50842"/>
                <a:gd name="connsiteY4" fmla="*/ 42598 h 101630"/>
                <a:gd name="connsiteX5" fmla="*/ 42621 w 50842"/>
                <a:gd name="connsiteY5" fmla="*/ 41835 h 101630"/>
                <a:gd name="connsiteX6" fmla="*/ 43129 w 50842"/>
                <a:gd name="connsiteY6" fmla="*/ 45631 h 101630"/>
                <a:gd name="connsiteX7" fmla="*/ 25906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2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2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1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6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50" name="Forme libre : forme 149">
              <a:extLst>
                <a:ext uri="{FF2B5EF4-FFF2-40B4-BE49-F238E27FC236}">
                  <a16:creationId xmlns:a16="http://schemas.microsoft.com/office/drawing/2014/main" id="{04072C1A-D18E-4DB0-91EB-FE612E8F6DEC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10850164" y="-15069693"/>
              <a:ext cx="203371" cy="203260"/>
            </a:xfrm>
            <a:custGeom>
              <a:avLst/>
              <a:gdLst>
                <a:gd name="connsiteX0" fmla="*/ 119091 w 203370"/>
                <a:gd name="connsiteY0" fmla="*/ 23613 h 203260"/>
                <a:gd name="connsiteX1" fmla="*/ 112505 w 203370"/>
                <a:gd name="connsiteY1" fmla="*/ 19056 h 203260"/>
                <a:gd name="connsiteX2" fmla="*/ 105927 w 203370"/>
                <a:gd name="connsiteY2" fmla="*/ 23613 h 203260"/>
                <a:gd name="connsiteX3" fmla="*/ 20338 w 203370"/>
                <a:gd name="connsiteY3" fmla="*/ 195201 h 203260"/>
                <a:gd name="connsiteX4" fmla="*/ 19066 w 203370"/>
                <a:gd name="connsiteY4" fmla="*/ 198242 h 203260"/>
                <a:gd name="connsiteX5" fmla="*/ 24635 w 203370"/>
                <a:gd name="connsiteY5" fmla="*/ 200266 h 203260"/>
                <a:gd name="connsiteX6" fmla="*/ 200376 w 203370"/>
                <a:gd name="connsiteY6" fmla="*/ 200266 h 203260"/>
                <a:gd name="connsiteX7" fmla="*/ 205953 w 203370"/>
                <a:gd name="connsiteY7" fmla="*/ 198242 h 203260"/>
                <a:gd name="connsiteX8" fmla="*/ 204682 w 203370"/>
                <a:gd name="connsiteY8" fmla="*/ 195201 h 203260"/>
                <a:gd name="connsiteX9" fmla="*/ 119091 w 203370"/>
                <a:gd name="connsiteY9" fmla="*/ 23613 h 203260"/>
                <a:gd name="connsiteX10" fmla="*/ 104402 w 203370"/>
                <a:gd name="connsiteY10" fmla="*/ 44359 h 203260"/>
                <a:gd name="connsiteX11" fmla="*/ 172523 w 203370"/>
                <a:gd name="connsiteY11" fmla="*/ 181029 h 203260"/>
                <a:gd name="connsiteX12" fmla="*/ 36035 w 203370"/>
                <a:gd name="connsiteY12" fmla="*/ 181029 h 203260"/>
                <a:gd name="connsiteX13" fmla="*/ 104402 w 203370"/>
                <a:gd name="connsiteY13" fmla="*/ 4435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203260">
                  <a:moveTo>
                    <a:pt x="119091" y="23613"/>
                  </a:moveTo>
                  <a:cubicBezTo>
                    <a:pt x="117320" y="20318"/>
                    <a:pt x="116811" y="19056"/>
                    <a:pt x="112505" y="19056"/>
                  </a:cubicBezTo>
                  <a:cubicBezTo>
                    <a:pt x="108200" y="19056"/>
                    <a:pt x="107699" y="20318"/>
                    <a:pt x="105927" y="23613"/>
                  </a:cubicBezTo>
                  <a:lnTo>
                    <a:pt x="20338" y="195201"/>
                  </a:lnTo>
                  <a:cubicBezTo>
                    <a:pt x="19066" y="197479"/>
                    <a:pt x="19066" y="197988"/>
                    <a:pt x="19066" y="198242"/>
                  </a:cubicBezTo>
                  <a:cubicBezTo>
                    <a:pt x="19066" y="200266"/>
                    <a:pt x="20583" y="200266"/>
                    <a:pt x="24635" y="200266"/>
                  </a:cubicBezTo>
                  <a:lnTo>
                    <a:pt x="200376" y="200266"/>
                  </a:lnTo>
                  <a:cubicBezTo>
                    <a:pt x="204427" y="200266"/>
                    <a:pt x="205953" y="200266"/>
                    <a:pt x="205953" y="198242"/>
                  </a:cubicBezTo>
                  <a:cubicBezTo>
                    <a:pt x="205953" y="197988"/>
                    <a:pt x="205953" y="197479"/>
                    <a:pt x="204682" y="195201"/>
                  </a:cubicBezTo>
                  <a:lnTo>
                    <a:pt x="119091" y="23613"/>
                  </a:lnTo>
                  <a:close/>
                  <a:moveTo>
                    <a:pt x="104402" y="44359"/>
                  </a:moveTo>
                  <a:lnTo>
                    <a:pt x="172523" y="181029"/>
                  </a:lnTo>
                  <a:lnTo>
                    <a:pt x="36035" y="181029"/>
                  </a:lnTo>
                  <a:lnTo>
                    <a:pt x="104402" y="4435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51" name="Forme libre : forme 150">
              <a:extLst>
                <a:ext uri="{FF2B5EF4-FFF2-40B4-BE49-F238E27FC236}">
                  <a16:creationId xmlns:a16="http://schemas.microsoft.com/office/drawing/2014/main" id="{90745A58-533D-4FD8-A3B2-6A363A70AA44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11058535" y="-14968193"/>
              <a:ext cx="101685" cy="152445"/>
            </a:xfrm>
            <a:custGeom>
              <a:avLst/>
              <a:gdLst>
                <a:gd name="connsiteX0" fmla="*/ 101335 w 101685"/>
                <a:gd name="connsiteY0" fmla="*/ 80193 h 152445"/>
                <a:gd name="connsiteX1" fmla="*/ 90873 w 101685"/>
                <a:gd name="connsiteY1" fmla="*/ 34292 h 152445"/>
                <a:gd name="connsiteX2" fmla="*/ 60201 w 101685"/>
                <a:gd name="connsiteY2" fmla="*/ 19056 h 152445"/>
                <a:gd name="connsiteX3" fmla="*/ 19066 w 101685"/>
                <a:gd name="connsiteY3" fmla="*/ 80193 h 152445"/>
                <a:gd name="connsiteX4" fmla="*/ 60201 w 101685"/>
                <a:gd name="connsiteY4" fmla="*/ 140266 h 152445"/>
                <a:gd name="connsiteX5" fmla="*/ 101335 w 101685"/>
                <a:gd name="connsiteY5" fmla="*/ 80193 h 152445"/>
                <a:gd name="connsiteX6" fmla="*/ 60201 w 101685"/>
                <a:gd name="connsiteY6" fmla="*/ 135303 h 152445"/>
                <a:gd name="connsiteX7" fmla="*/ 37679 w 101685"/>
                <a:gd name="connsiteY7" fmla="*/ 115993 h 152445"/>
                <a:gd name="connsiteX8" fmla="*/ 35200 w 101685"/>
                <a:gd name="connsiteY8" fmla="*/ 77890 h 152445"/>
                <a:gd name="connsiteX9" fmla="*/ 37862 w 101685"/>
                <a:gd name="connsiteY9" fmla="*/ 41732 h 152445"/>
                <a:gd name="connsiteX10" fmla="*/ 60201 w 101685"/>
                <a:gd name="connsiteY10" fmla="*/ 24010 h 152445"/>
                <a:gd name="connsiteX11" fmla="*/ 82190 w 101685"/>
                <a:gd name="connsiteY11" fmla="*/ 40144 h 152445"/>
                <a:gd name="connsiteX12" fmla="*/ 85201 w 101685"/>
                <a:gd name="connsiteY12" fmla="*/ 77890 h 152445"/>
                <a:gd name="connsiteX13" fmla="*/ 82897 w 101685"/>
                <a:gd name="connsiteY13" fmla="*/ 115278 h 152445"/>
                <a:gd name="connsiteX14" fmla="*/ 60201 w 101685"/>
                <a:gd name="connsiteY14" fmla="*/ 13530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101335" y="80193"/>
                  </a:moveTo>
                  <a:cubicBezTo>
                    <a:pt x="101335" y="60701"/>
                    <a:pt x="99032" y="46695"/>
                    <a:pt x="90873" y="34292"/>
                  </a:cubicBezTo>
                  <a:cubicBezTo>
                    <a:pt x="85376" y="26138"/>
                    <a:pt x="74381" y="19056"/>
                    <a:pt x="60201" y="19056"/>
                  </a:cubicBezTo>
                  <a:cubicBezTo>
                    <a:pt x="19066" y="19056"/>
                    <a:pt x="19066" y="67433"/>
                    <a:pt x="19066" y="80193"/>
                  </a:cubicBezTo>
                  <a:cubicBezTo>
                    <a:pt x="19066" y="92952"/>
                    <a:pt x="19066" y="140266"/>
                    <a:pt x="60201" y="140266"/>
                  </a:cubicBezTo>
                  <a:cubicBezTo>
                    <a:pt x="101335" y="140266"/>
                    <a:pt x="101335" y="92952"/>
                    <a:pt x="101335" y="80193"/>
                  </a:cubicBezTo>
                  <a:close/>
                  <a:moveTo>
                    <a:pt x="60201" y="135303"/>
                  </a:moveTo>
                  <a:cubicBezTo>
                    <a:pt x="52042" y="135303"/>
                    <a:pt x="41230" y="130524"/>
                    <a:pt x="37679" y="115993"/>
                  </a:cubicBezTo>
                  <a:cubicBezTo>
                    <a:pt x="35200" y="105537"/>
                    <a:pt x="35200" y="90998"/>
                    <a:pt x="35200" y="77890"/>
                  </a:cubicBezTo>
                  <a:cubicBezTo>
                    <a:pt x="35200" y="64949"/>
                    <a:pt x="35200" y="51482"/>
                    <a:pt x="37862" y="41732"/>
                  </a:cubicBezTo>
                  <a:cubicBezTo>
                    <a:pt x="41580" y="27734"/>
                    <a:pt x="52932" y="24010"/>
                    <a:pt x="60201" y="24010"/>
                  </a:cubicBezTo>
                  <a:cubicBezTo>
                    <a:pt x="69774" y="24010"/>
                    <a:pt x="78996" y="29861"/>
                    <a:pt x="82190" y="40144"/>
                  </a:cubicBezTo>
                  <a:cubicBezTo>
                    <a:pt x="85026" y="49711"/>
                    <a:pt x="85201" y="62471"/>
                    <a:pt x="85201" y="77890"/>
                  </a:cubicBezTo>
                  <a:cubicBezTo>
                    <a:pt x="85201" y="90998"/>
                    <a:pt x="85201" y="104116"/>
                    <a:pt x="82897" y="115278"/>
                  </a:cubicBezTo>
                  <a:cubicBezTo>
                    <a:pt x="79346" y="131405"/>
                    <a:pt x="67295" y="135303"/>
                    <a:pt x="60201" y="13530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52" name="Forme libre : forme 151">
              <a:extLst>
                <a:ext uri="{FF2B5EF4-FFF2-40B4-BE49-F238E27FC236}">
                  <a16:creationId xmlns:a16="http://schemas.microsoft.com/office/drawing/2014/main" id="{812F1A05-A5BF-4740-9F7B-107FECDAE0E9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11247467" y="-14981362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6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6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7" y="29179"/>
                  </a:cubicBezTo>
                  <a:lnTo>
                    <a:pt x="178856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6" y="68148"/>
                  </a:cubicBezTo>
                  <a:lnTo>
                    <a:pt x="27677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53" name="Forme libre : forme 152">
              <a:extLst>
                <a:ext uri="{FF2B5EF4-FFF2-40B4-BE49-F238E27FC236}">
                  <a16:creationId xmlns:a16="http://schemas.microsoft.com/office/drawing/2014/main" id="{4DE181B3-76DE-4BCA-9FF1-F6D20C655FD7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11538337" y="-15171593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2 h 152445"/>
                <a:gd name="connsiteX2" fmla="*/ 39077 w 152528"/>
                <a:gd name="connsiteY2" fmla="*/ 133708 h 152445"/>
                <a:gd name="connsiteX3" fmla="*/ 48443 w 152528"/>
                <a:gd name="connsiteY3" fmla="*/ 126617 h 152445"/>
                <a:gd name="connsiteX4" fmla="*/ 53258 w 152528"/>
                <a:gd name="connsiteY4" fmla="*/ 107887 h 152445"/>
                <a:gd name="connsiteX5" fmla="*/ 58826 w 152528"/>
                <a:gd name="connsiteY5" fmla="*/ 85108 h 152445"/>
                <a:gd name="connsiteX6" fmla="*/ 63132 w 152528"/>
                <a:gd name="connsiteY6" fmla="*/ 68156 h 152445"/>
                <a:gd name="connsiteX7" fmla="*/ 66421 w 152528"/>
                <a:gd name="connsiteY7" fmla="*/ 55500 h 152445"/>
                <a:gd name="connsiteX8" fmla="*/ 107699 w 152528"/>
                <a:gd name="connsiteY8" fmla="*/ 24621 h 152445"/>
                <a:gd name="connsiteX9" fmla="*/ 121370 w 152528"/>
                <a:gd name="connsiteY9" fmla="*/ 42336 h 152445"/>
                <a:gd name="connsiteX10" fmla="*/ 104910 w 152528"/>
                <a:gd name="connsiteY10" fmla="*/ 101312 h 152445"/>
                <a:gd name="connsiteX11" fmla="*/ 102384 w 152528"/>
                <a:gd name="connsiteY11" fmla="*/ 112952 h 152445"/>
                <a:gd name="connsiteX12" fmla="*/ 123142 w 152528"/>
                <a:gd name="connsiteY12" fmla="*/ 133708 h 152445"/>
                <a:gd name="connsiteX13" fmla="*/ 156317 w 152528"/>
                <a:gd name="connsiteY13" fmla="*/ 94731 h 152445"/>
                <a:gd name="connsiteX14" fmla="*/ 153282 w 152528"/>
                <a:gd name="connsiteY14" fmla="*/ 92198 h 152445"/>
                <a:gd name="connsiteX15" fmla="*/ 149477 w 152528"/>
                <a:gd name="connsiteY15" fmla="*/ 96756 h 152445"/>
                <a:gd name="connsiteX16" fmla="*/ 123651 w 152528"/>
                <a:gd name="connsiteY16" fmla="*/ 128134 h 152445"/>
                <a:gd name="connsiteX17" fmla="*/ 117574 w 152528"/>
                <a:gd name="connsiteY17" fmla="*/ 119782 h 152445"/>
                <a:gd name="connsiteX18" fmla="*/ 122133 w 152528"/>
                <a:gd name="connsiteY18" fmla="*/ 101813 h 152445"/>
                <a:gd name="connsiteX19" fmla="*/ 137577 w 152528"/>
                <a:gd name="connsiteY19" fmla="*/ 46140 h 152445"/>
                <a:gd name="connsiteX20" fmla="*/ 108462 w 152528"/>
                <a:gd name="connsiteY20" fmla="*/ 19056 h 152445"/>
                <a:gd name="connsiteX21" fmla="*/ 68955 w 152528"/>
                <a:gd name="connsiteY21" fmla="*/ 41073 h 152445"/>
                <a:gd name="connsiteX22" fmla="*/ 45655 w 152528"/>
                <a:gd name="connsiteY22" fmla="*/ 19056 h 152445"/>
                <a:gd name="connsiteX23" fmla="*/ 26668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4 w 152528"/>
                <a:gd name="connsiteY26" fmla="*/ 54738 h 152445"/>
                <a:gd name="connsiteX27" fmla="*/ 44900 w 152528"/>
                <a:gd name="connsiteY27" fmla="*/ 24621 h 152445"/>
                <a:gd name="connsiteX28" fmla="*/ 52749 w 152528"/>
                <a:gd name="connsiteY28" fmla="*/ 36261 h 152445"/>
                <a:gd name="connsiteX29" fmla="*/ 48698 w 152528"/>
                <a:gd name="connsiteY29" fmla="*/ 57525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2"/>
                    <a:pt x="31729" y="125609"/>
                    <a:pt x="31729" y="126872"/>
                  </a:cubicBezTo>
                  <a:cubicBezTo>
                    <a:pt x="31729" y="131429"/>
                    <a:pt x="35272" y="133708"/>
                    <a:pt x="39077" y="133708"/>
                  </a:cubicBezTo>
                  <a:cubicBezTo>
                    <a:pt x="42112" y="133708"/>
                    <a:pt x="46672" y="131682"/>
                    <a:pt x="48443" y="126617"/>
                  </a:cubicBezTo>
                  <a:cubicBezTo>
                    <a:pt x="48698" y="126109"/>
                    <a:pt x="51732" y="114215"/>
                    <a:pt x="53258" y="107887"/>
                  </a:cubicBezTo>
                  <a:lnTo>
                    <a:pt x="58826" y="85108"/>
                  </a:lnTo>
                  <a:cubicBezTo>
                    <a:pt x="60344" y="79541"/>
                    <a:pt x="61861" y="73976"/>
                    <a:pt x="63132" y="68156"/>
                  </a:cubicBezTo>
                  <a:cubicBezTo>
                    <a:pt x="64141" y="63852"/>
                    <a:pt x="66167" y="56508"/>
                    <a:pt x="66421" y="55500"/>
                  </a:cubicBezTo>
                  <a:cubicBezTo>
                    <a:pt x="70218" y="47656"/>
                    <a:pt x="83644" y="24621"/>
                    <a:pt x="107699" y="24621"/>
                  </a:cubicBezTo>
                  <a:cubicBezTo>
                    <a:pt x="119090" y="24621"/>
                    <a:pt x="121370" y="33991"/>
                    <a:pt x="121370" y="42336"/>
                  </a:cubicBezTo>
                  <a:cubicBezTo>
                    <a:pt x="121370" y="58032"/>
                    <a:pt x="108962" y="90428"/>
                    <a:pt x="104910" y="101312"/>
                  </a:cubicBezTo>
                  <a:cubicBezTo>
                    <a:pt x="102630" y="107132"/>
                    <a:pt x="102384" y="110166"/>
                    <a:pt x="102384" y="112952"/>
                  </a:cubicBezTo>
                  <a:cubicBezTo>
                    <a:pt x="102384" y="124846"/>
                    <a:pt x="111242" y="133708"/>
                    <a:pt x="123142" y="133708"/>
                  </a:cubicBezTo>
                  <a:cubicBezTo>
                    <a:pt x="146951" y="133708"/>
                    <a:pt x="156317" y="96756"/>
                    <a:pt x="156317" y="94731"/>
                  </a:cubicBezTo>
                  <a:cubicBezTo>
                    <a:pt x="156317" y="92198"/>
                    <a:pt x="154037" y="92198"/>
                    <a:pt x="153282" y="92198"/>
                  </a:cubicBezTo>
                  <a:cubicBezTo>
                    <a:pt x="150748" y="92198"/>
                    <a:pt x="150748" y="92960"/>
                    <a:pt x="149477" y="96756"/>
                  </a:cubicBezTo>
                  <a:cubicBezTo>
                    <a:pt x="144417" y="113962"/>
                    <a:pt x="136059" y="128134"/>
                    <a:pt x="123651" y="128134"/>
                  </a:cubicBezTo>
                  <a:cubicBezTo>
                    <a:pt x="119345" y="128134"/>
                    <a:pt x="117574" y="125609"/>
                    <a:pt x="117574" y="119782"/>
                  </a:cubicBezTo>
                  <a:cubicBezTo>
                    <a:pt x="117574" y="113461"/>
                    <a:pt x="119854" y="107387"/>
                    <a:pt x="122133" y="101813"/>
                  </a:cubicBezTo>
                  <a:cubicBezTo>
                    <a:pt x="126948" y="88402"/>
                    <a:pt x="137577" y="60557"/>
                    <a:pt x="137577" y="46140"/>
                  </a:cubicBezTo>
                  <a:cubicBezTo>
                    <a:pt x="137577" y="29179"/>
                    <a:pt x="126693" y="19056"/>
                    <a:pt x="108462" y="19056"/>
                  </a:cubicBezTo>
                  <a:cubicBezTo>
                    <a:pt x="85670" y="19056"/>
                    <a:pt x="73261" y="35253"/>
                    <a:pt x="68955" y="41073"/>
                  </a:cubicBezTo>
                  <a:cubicBezTo>
                    <a:pt x="67692" y="26901"/>
                    <a:pt x="57309" y="19056"/>
                    <a:pt x="45655" y="19056"/>
                  </a:cubicBezTo>
                  <a:cubicBezTo>
                    <a:pt x="34009" y="19056"/>
                    <a:pt x="29195" y="28925"/>
                    <a:pt x="26668" y="33482"/>
                  </a:cubicBezTo>
                  <a:cubicBezTo>
                    <a:pt x="22617" y="42089"/>
                    <a:pt x="19066" y="57017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312"/>
                    <a:pt x="26414" y="54738"/>
                  </a:cubicBezTo>
                  <a:cubicBezTo>
                    <a:pt x="30720" y="36770"/>
                    <a:pt x="35781" y="24621"/>
                    <a:pt x="44900" y="24621"/>
                  </a:cubicBezTo>
                  <a:cubicBezTo>
                    <a:pt x="49961" y="24621"/>
                    <a:pt x="52749" y="27917"/>
                    <a:pt x="52749" y="36261"/>
                  </a:cubicBezTo>
                  <a:cubicBezTo>
                    <a:pt x="52749" y="41582"/>
                    <a:pt x="51986" y="44361"/>
                    <a:pt x="48698" y="57525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54" name="Forme libre : forme 153">
              <a:extLst>
                <a:ext uri="{FF2B5EF4-FFF2-40B4-BE49-F238E27FC236}">
                  <a16:creationId xmlns:a16="http://schemas.microsoft.com/office/drawing/2014/main" id="{F930ED63-DB89-4703-B36E-2503039FFAC9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11695957" y="-15146530"/>
              <a:ext cx="127107" cy="177853"/>
            </a:xfrm>
            <a:custGeom>
              <a:avLst/>
              <a:gdLst>
                <a:gd name="connsiteX0" fmla="*/ 78290 w 127106"/>
                <a:gd name="connsiteY0" fmla="*/ 73817 h 177852"/>
                <a:gd name="connsiteX1" fmla="*/ 95671 w 127106"/>
                <a:gd name="connsiteY1" fmla="*/ 73817 h 177852"/>
                <a:gd name="connsiteX2" fmla="*/ 101519 w 127106"/>
                <a:gd name="connsiteY2" fmla="*/ 69919 h 177852"/>
                <a:gd name="connsiteX3" fmla="*/ 96021 w 127106"/>
                <a:gd name="connsiteY3" fmla="*/ 67435 h 177852"/>
                <a:gd name="connsiteX4" fmla="*/ 79529 w 127106"/>
                <a:gd name="connsiteY4" fmla="*/ 67435 h 177852"/>
                <a:gd name="connsiteX5" fmla="*/ 86448 w 127106"/>
                <a:gd name="connsiteY5" fmla="*/ 31632 h 177852"/>
                <a:gd name="connsiteX6" fmla="*/ 95488 w 127106"/>
                <a:gd name="connsiteY6" fmla="*/ 24018 h 177852"/>
                <a:gd name="connsiteX7" fmla="*/ 103822 w 127106"/>
                <a:gd name="connsiteY7" fmla="*/ 26147 h 177852"/>
                <a:gd name="connsiteX8" fmla="*/ 96021 w 127106"/>
                <a:gd name="connsiteY8" fmla="*/ 35889 h 177852"/>
                <a:gd name="connsiteX9" fmla="*/ 103115 w 127106"/>
                <a:gd name="connsiteY9" fmla="*/ 42447 h 177852"/>
                <a:gd name="connsiteX10" fmla="*/ 113220 w 127106"/>
                <a:gd name="connsiteY10" fmla="*/ 31632 h 177852"/>
                <a:gd name="connsiteX11" fmla="*/ 95488 w 127106"/>
                <a:gd name="connsiteY11" fmla="*/ 19056 h 177852"/>
                <a:gd name="connsiteX12" fmla="*/ 74214 w 127106"/>
                <a:gd name="connsiteY12" fmla="*/ 32347 h 177852"/>
                <a:gd name="connsiteX13" fmla="*/ 65523 w 127106"/>
                <a:gd name="connsiteY13" fmla="*/ 67435 h 177852"/>
                <a:gd name="connsiteX14" fmla="*/ 51518 w 127106"/>
                <a:gd name="connsiteY14" fmla="*/ 67435 h 177852"/>
                <a:gd name="connsiteX15" fmla="*/ 45663 w 127106"/>
                <a:gd name="connsiteY15" fmla="*/ 71332 h 177852"/>
                <a:gd name="connsiteX16" fmla="*/ 51160 w 127106"/>
                <a:gd name="connsiteY16" fmla="*/ 73817 h 177852"/>
                <a:gd name="connsiteX17" fmla="*/ 64284 w 127106"/>
                <a:gd name="connsiteY17" fmla="*/ 73817 h 177852"/>
                <a:gd name="connsiteX18" fmla="*/ 48681 w 127106"/>
                <a:gd name="connsiteY18" fmla="*/ 157639 h 177852"/>
                <a:gd name="connsiteX19" fmla="*/ 36265 w 127106"/>
                <a:gd name="connsiteY19" fmla="*/ 175003 h 177852"/>
                <a:gd name="connsiteX20" fmla="*/ 28464 w 127106"/>
                <a:gd name="connsiteY20" fmla="*/ 172875 h 177852"/>
                <a:gd name="connsiteX21" fmla="*/ 36265 w 127106"/>
                <a:gd name="connsiteY21" fmla="*/ 163133 h 177852"/>
                <a:gd name="connsiteX22" fmla="*/ 29179 w 127106"/>
                <a:gd name="connsiteY22" fmla="*/ 156575 h 177852"/>
                <a:gd name="connsiteX23" fmla="*/ 19066 w 127106"/>
                <a:gd name="connsiteY23" fmla="*/ 167388 h 177852"/>
                <a:gd name="connsiteX24" fmla="*/ 36265 w 127106"/>
                <a:gd name="connsiteY24" fmla="*/ 179965 h 177852"/>
                <a:gd name="connsiteX25" fmla="*/ 57547 w 127106"/>
                <a:gd name="connsiteY25" fmla="*/ 164372 h 177852"/>
                <a:gd name="connsiteX26" fmla="*/ 68359 w 127106"/>
                <a:gd name="connsiteY26" fmla="*/ 128571 h 177852"/>
                <a:gd name="connsiteX27" fmla="*/ 78290 w 127106"/>
                <a:gd name="connsiteY27" fmla="*/ 73817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7106" h="177852">
                  <a:moveTo>
                    <a:pt x="78290" y="73817"/>
                  </a:moveTo>
                  <a:lnTo>
                    <a:pt x="95671" y="73817"/>
                  </a:lnTo>
                  <a:cubicBezTo>
                    <a:pt x="99214" y="73817"/>
                    <a:pt x="101519" y="73817"/>
                    <a:pt x="101519" y="69919"/>
                  </a:cubicBezTo>
                  <a:cubicBezTo>
                    <a:pt x="101519" y="67435"/>
                    <a:pt x="99214" y="67435"/>
                    <a:pt x="96021" y="67435"/>
                  </a:cubicBezTo>
                  <a:lnTo>
                    <a:pt x="79529" y="67435"/>
                  </a:lnTo>
                  <a:cubicBezTo>
                    <a:pt x="83612" y="44924"/>
                    <a:pt x="85026" y="36778"/>
                    <a:pt x="86448" y="31632"/>
                  </a:cubicBezTo>
                  <a:cubicBezTo>
                    <a:pt x="87338" y="27735"/>
                    <a:pt x="91238" y="24018"/>
                    <a:pt x="95488" y="24018"/>
                  </a:cubicBezTo>
                  <a:cubicBezTo>
                    <a:pt x="95671" y="24018"/>
                    <a:pt x="100454" y="24018"/>
                    <a:pt x="103822" y="26147"/>
                  </a:cubicBezTo>
                  <a:cubicBezTo>
                    <a:pt x="96553" y="28449"/>
                    <a:pt x="96021" y="34825"/>
                    <a:pt x="96021" y="35889"/>
                  </a:cubicBezTo>
                  <a:cubicBezTo>
                    <a:pt x="96021" y="39788"/>
                    <a:pt x="99040" y="42447"/>
                    <a:pt x="103115" y="42447"/>
                  </a:cubicBezTo>
                  <a:cubicBezTo>
                    <a:pt x="107906" y="42447"/>
                    <a:pt x="113220" y="38373"/>
                    <a:pt x="113220" y="31632"/>
                  </a:cubicBezTo>
                  <a:cubicBezTo>
                    <a:pt x="113220" y="23486"/>
                    <a:pt x="104537" y="19056"/>
                    <a:pt x="95488" y="19056"/>
                  </a:cubicBezTo>
                  <a:cubicBezTo>
                    <a:pt x="87688" y="19056"/>
                    <a:pt x="79005" y="23486"/>
                    <a:pt x="74214" y="32347"/>
                  </a:cubicBezTo>
                  <a:cubicBezTo>
                    <a:pt x="70664" y="38905"/>
                    <a:pt x="69249" y="46878"/>
                    <a:pt x="65523" y="67435"/>
                  </a:cubicBezTo>
                  <a:lnTo>
                    <a:pt x="51518" y="67435"/>
                  </a:lnTo>
                  <a:cubicBezTo>
                    <a:pt x="47975" y="67435"/>
                    <a:pt x="45663" y="67435"/>
                    <a:pt x="45663" y="71332"/>
                  </a:cubicBezTo>
                  <a:cubicBezTo>
                    <a:pt x="45663" y="73817"/>
                    <a:pt x="47975" y="73817"/>
                    <a:pt x="51160" y="73817"/>
                  </a:cubicBezTo>
                  <a:lnTo>
                    <a:pt x="64284" y="73817"/>
                  </a:lnTo>
                  <a:cubicBezTo>
                    <a:pt x="64110" y="74881"/>
                    <a:pt x="52932" y="138678"/>
                    <a:pt x="48681" y="157639"/>
                  </a:cubicBezTo>
                  <a:cubicBezTo>
                    <a:pt x="47791" y="161537"/>
                    <a:pt x="44781" y="175003"/>
                    <a:pt x="36265" y="175003"/>
                  </a:cubicBezTo>
                  <a:cubicBezTo>
                    <a:pt x="36090" y="175003"/>
                    <a:pt x="31832" y="175003"/>
                    <a:pt x="28464" y="172875"/>
                  </a:cubicBezTo>
                  <a:cubicBezTo>
                    <a:pt x="35732" y="170572"/>
                    <a:pt x="36265" y="164197"/>
                    <a:pt x="36265" y="163133"/>
                  </a:cubicBezTo>
                  <a:cubicBezTo>
                    <a:pt x="36265" y="159234"/>
                    <a:pt x="33254" y="156575"/>
                    <a:pt x="29179" y="156575"/>
                  </a:cubicBezTo>
                  <a:cubicBezTo>
                    <a:pt x="24389" y="156575"/>
                    <a:pt x="19066" y="160647"/>
                    <a:pt x="19066" y="167388"/>
                  </a:cubicBezTo>
                  <a:cubicBezTo>
                    <a:pt x="19066" y="175361"/>
                    <a:pt x="27400" y="179965"/>
                    <a:pt x="36265" y="179965"/>
                  </a:cubicBezTo>
                  <a:cubicBezTo>
                    <a:pt x="47617" y="179965"/>
                    <a:pt x="55418" y="168271"/>
                    <a:pt x="57547" y="164372"/>
                  </a:cubicBezTo>
                  <a:cubicBezTo>
                    <a:pt x="63927" y="152501"/>
                    <a:pt x="68010" y="130699"/>
                    <a:pt x="68359" y="128571"/>
                  </a:cubicBezTo>
                  <a:lnTo>
                    <a:pt x="78290" y="7381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55" name="Forme libre : forme 154">
              <a:extLst>
                <a:ext uri="{FF2B5EF4-FFF2-40B4-BE49-F238E27FC236}">
                  <a16:creationId xmlns:a16="http://schemas.microsoft.com/office/drawing/2014/main" id="{2A01E728-5885-4E9D-A33B-DDC99376EBE5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11542491" y="-14940332"/>
              <a:ext cx="279635" cy="25408"/>
            </a:xfrm>
            <a:custGeom>
              <a:avLst/>
              <a:gdLst>
                <a:gd name="connsiteX0" fmla="*/ 7588 w 279634"/>
                <a:gd name="connsiteY0" fmla="*/ 7584 h 0"/>
                <a:gd name="connsiteX1" fmla="*/ 290896 w 279634"/>
                <a:gd name="connsiteY1" fmla="*/ 7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634">
                  <a:moveTo>
                    <a:pt x="7588" y="7584"/>
                  </a:moveTo>
                  <a:lnTo>
                    <a:pt x="290896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56" name="Forme libre : forme 155">
              <a:extLst>
                <a:ext uri="{FF2B5EF4-FFF2-40B4-BE49-F238E27FC236}">
                  <a16:creationId xmlns:a16="http://schemas.microsoft.com/office/drawing/2014/main" id="{12BE0942-01C9-48C1-819D-93E01B305B93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>
              <a:off x="11622007" y="-14883401"/>
              <a:ext cx="127107" cy="203260"/>
            </a:xfrm>
            <a:custGeom>
              <a:avLst/>
              <a:gdLst>
                <a:gd name="connsiteX0" fmla="*/ 38561 w 127106"/>
                <a:gd name="connsiteY0" fmla="*/ 168126 h 203260"/>
                <a:gd name="connsiteX1" fmla="*/ 65404 w 127106"/>
                <a:gd name="connsiteY1" fmla="*/ 142052 h 203260"/>
                <a:gd name="connsiteX2" fmla="*/ 120100 w 127106"/>
                <a:gd name="connsiteY2" fmla="*/ 68156 h 203260"/>
                <a:gd name="connsiteX3" fmla="*/ 66421 w 127106"/>
                <a:gd name="connsiteY3" fmla="*/ 19056 h 203260"/>
                <a:gd name="connsiteX4" fmla="*/ 19066 w 127106"/>
                <a:gd name="connsiteY4" fmla="*/ 64860 h 203260"/>
                <a:gd name="connsiteX5" fmla="*/ 32484 w 127106"/>
                <a:gd name="connsiteY5" fmla="*/ 79033 h 203260"/>
                <a:gd name="connsiteX6" fmla="*/ 45656 w 127106"/>
                <a:gd name="connsiteY6" fmla="*/ 65623 h 203260"/>
                <a:gd name="connsiteX7" fmla="*/ 32230 w 127106"/>
                <a:gd name="connsiteY7" fmla="*/ 52459 h 203260"/>
                <a:gd name="connsiteX8" fmla="*/ 28941 w 127106"/>
                <a:gd name="connsiteY8" fmla="*/ 52713 h 203260"/>
                <a:gd name="connsiteX9" fmla="*/ 63124 w 127106"/>
                <a:gd name="connsiteY9" fmla="*/ 26901 h 203260"/>
                <a:gd name="connsiteX10" fmla="*/ 97062 w 127106"/>
                <a:gd name="connsiteY10" fmla="*/ 68156 h 203260"/>
                <a:gd name="connsiteX11" fmla="*/ 70473 w 127106"/>
                <a:gd name="connsiteY11" fmla="*/ 124084 h 203260"/>
                <a:gd name="connsiteX12" fmla="*/ 21846 w 127106"/>
                <a:gd name="connsiteY12" fmla="*/ 178250 h 203260"/>
                <a:gd name="connsiteX13" fmla="*/ 19066 w 127106"/>
                <a:gd name="connsiteY13" fmla="*/ 187610 h 203260"/>
                <a:gd name="connsiteX14" fmla="*/ 113014 w 127106"/>
                <a:gd name="connsiteY14" fmla="*/ 187610 h 203260"/>
                <a:gd name="connsiteX15" fmla="*/ 120100 w 127106"/>
                <a:gd name="connsiteY15" fmla="*/ 143576 h 203260"/>
                <a:gd name="connsiteX16" fmla="*/ 113768 w 127106"/>
                <a:gd name="connsiteY16" fmla="*/ 143576 h 203260"/>
                <a:gd name="connsiteX17" fmla="*/ 108200 w 127106"/>
                <a:gd name="connsiteY17" fmla="*/ 166101 h 203260"/>
                <a:gd name="connsiteX18" fmla="*/ 84145 w 127106"/>
                <a:gd name="connsiteY18" fmla="*/ 168126 h 203260"/>
                <a:gd name="connsiteX19" fmla="*/ 38561 w 127106"/>
                <a:gd name="connsiteY19" fmla="*/ 16812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1" y="168126"/>
                  </a:moveTo>
                  <a:lnTo>
                    <a:pt x="65404" y="142052"/>
                  </a:lnTo>
                  <a:cubicBezTo>
                    <a:pt x="104911" y="107124"/>
                    <a:pt x="120100" y="93459"/>
                    <a:pt x="120100" y="68156"/>
                  </a:cubicBezTo>
                  <a:cubicBezTo>
                    <a:pt x="120100" y="39302"/>
                    <a:pt x="97308" y="19056"/>
                    <a:pt x="66421" y="19056"/>
                  </a:cubicBezTo>
                  <a:cubicBezTo>
                    <a:pt x="37807" y="19056"/>
                    <a:pt x="19066" y="42336"/>
                    <a:pt x="19066" y="64860"/>
                  </a:cubicBezTo>
                  <a:cubicBezTo>
                    <a:pt x="19066" y="79033"/>
                    <a:pt x="31729" y="79033"/>
                    <a:pt x="32484" y="79033"/>
                  </a:cubicBezTo>
                  <a:cubicBezTo>
                    <a:pt x="36790" y="79033"/>
                    <a:pt x="45656" y="76001"/>
                    <a:pt x="45656" y="65623"/>
                  </a:cubicBezTo>
                  <a:cubicBezTo>
                    <a:pt x="45656" y="59040"/>
                    <a:pt x="41096" y="52459"/>
                    <a:pt x="32230" y="52459"/>
                  </a:cubicBezTo>
                  <a:cubicBezTo>
                    <a:pt x="30204" y="52459"/>
                    <a:pt x="29704" y="52459"/>
                    <a:pt x="28941" y="52713"/>
                  </a:cubicBezTo>
                  <a:cubicBezTo>
                    <a:pt x="34764" y="36261"/>
                    <a:pt x="48436" y="26901"/>
                    <a:pt x="63124" y="26901"/>
                  </a:cubicBezTo>
                  <a:cubicBezTo>
                    <a:pt x="86171" y="26901"/>
                    <a:pt x="97062" y="47400"/>
                    <a:pt x="97062" y="68156"/>
                  </a:cubicBezTo>
                  <a:cubicBezTo>
                    <a:pt x="97062" y="88402"/>
                    <a:pt x="84399" y="108395"/>
                    <a:pt x="70473" y="124084"/>
                  </a:cubicBezTo>
                  <a:lnTo>
                    <a:pt x="21846" y="178250"/>
                  </a:lnTo>
                  <a:cubicBezTo>
                    <a:pt x="19066" y="181029"/>
                    <a:pt x="19066" y="181537"/>
                    <a:pt x="19066" y="187610"/>
                  </a:cubicBezTo>
                  <a:lnTo>
                    <a:pt x="113014" y="187610"/>
                  </a:lnTo>
                  <a:lnTo>
                    <a:pt x="120100" y="143576"/>
                  </a:lnTo>
                  <a:lnTo>
                    <a:pt x="113768" y="143576"/>
                  </a:lnTo>
                  <a:cubicBezTo>
                    <a:pt x="112505" y="151167"/>
                    <a:pt x="110734" y="162299"/>
                    <a:pt x="108200" y="166101"/>
                  </a:cubicBezTo>
                  <a:cubicBezTo>
                    <a:pt x="106429" y="168126"/>
                    <a:pt x="89714" y="168126"/>
                    <a:pt x="84145" y="168126"/>
                  </a:cubicBezTo>
                  <a:lnTo>
                    <a:pt x="38561" y="1681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57" name="Forme libre : forme 156">
              <a:extLst>
                <a:ext uri="{FF2B5EF4-FFF2-40B4-BE49-F238E27FC236}">
                  <a16:creationId xmlns:a16="http://schemas.microsoft.com/office/drawing/2014/main" id="{8841454B-8D8C-451F-A4BB-7977E2FB0AB1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11915159" y="-15036037"/>
              <a:ext cx="203371" cy="203260"/>
            </a:xfrm>
            <a:custGeom>
              <a:avLst/>
              <a:gdLst>
                <a:gd name="connsiteX0" fmla="*/ 108454 w 203370"/>
                <a:gd name="connsiteY0" fmla="*/ 108404 h 203260"/>
                <a:gd name="connsiteX1" fmla="*/ 179109 w 203370"/>
                <a:gd name="connsiteY1" fmla="*/ 108404 h 203260"/>
                <a:gd name="connsiteX2" fmla="*/ 187467 w 203370"/>
                <a:gd name="connsiteY2" fmla="*/ 103338 h 203260"/>
                <a:gd name="connsiteX3" fmla="*/ 179109 w 203370"/>
                <a:gd name="connsiteY3" fmla="*/ 98281 h 203260"/>
                <a:gd name="connsiteX4" fmla="*/ 108454 w 203370"/>
                <a:gd name="connsiteY4" fmla="*/ 98281 h 203260"/>
                <a:gd name="connsiteX5" fmla="*/ 108454 w 203370"/>
                <a:gd name="connsiteY5" fmla="*/ 27410 h 203260"/>
                <a:gd name="connsiteX6" fmla="*/ 103394 w 203370"/>
                <a:gd name="connsiteY6" fmla="*/ 19056 h 203260"/>
                <a:gd name="connsiteX7" fmla="*/ 98325 w 203370"/>
                <a:gd name="connsiteY7" fmla="*/ 27410 h 203260"/>
                <a:gd name="connsiteX8" fmla="*/ 98325 w 203370"/>
                <a:gd name="connsiteY8" fmla="*/ 98281 h 203260"/>
                <a:gd name="connsiteX9" fmla="*/ 27424 w 203370"/>
                <a:gd name="connsiteY9" fmla="*/ 98281 h 203260"/>
                <a:gd name="connsiteX10" fmla="*/ 19066 w 203370"/>
                <a:gd name="connsiteY10" fmla="*/ 103338 h 203260"/>
                <a:gd name="connsiteX11" fmla="*/ 27424 w 203370"/>
                <a:gd name="connsiteY11" fmla="*/ 108404 h 203260"/>
                <a:gd name="connsiteX12" fmla="*/ 98325 w 203370"/>
                <a:gd name="connsiteY12" fmla="*/ 108404 h 203260"/>
                <a:gd name="connsiteX13" fmla="*/ 98325 w 203370"/>
                <a:gd name="connsiteY13" fmla="*/ 179267 h 203260"/>
                <a:gd name="connsiteX14" fmla="*/ 103394 w 203370"/>
                <a:gd name="connsiteY14" fmla="*/ 187619 h 203260"/>
                <a:gd name="connsiteX15" fmla="*/ 108454 w 203370"/>
                <a:gd name="connsiteY15" fmla="*/ 179267 h 203260"/>
                <a:gd name="connsiteX16" fmla="*/ 108454 w 203370"/>
                <a:gd name="connsiteY16" fmla="*/ 10840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4" y="108404"/>
                  </a:moveTo>
                  <a:lnTo>
                    <a:pt x="179109" y="108404"/>
                  </a:lnTo>
                  <a:cubicBezTo>
                    <a:pt x="182652" y="108404"/>
                    <a:pt x="187467" y="108404"/>
                    <a:pt x="187467" y="103338"/>
                  </a:cubicBezTo>
                  <a:cubicBezTo>
                    <a:pt x="187467" y="98281"/>
                    <a:pt x="182652" y="98281"/>
                    <a:pt x="179109" y="98281"/>
                  </a:cubicBezTo>
                  <a:lnTo>
                    <a:pt x="108454" y="98281"/>
                  </a:lnTo>
                  <a:lnTo>
                    <a:pt x="108454" y="27410"/>
                  </a:lnTo>
                  <a:cubicBezTo>
                    <a:pt x="108454" y="23868"/>
                    <a:pt x="108454" y="19056"/>
                    <a:pt x="103394" y="19056"/>
                  </a:cubicBezTo>
                  <a:cubicBezTo>
                    <a:pt x="98325" y="19056"/>
                    <a:pt x="98325" y="23868"/>
                    <a:pt x="98325" y="27410"/>
                  </a:cubicBezTo>
                  <a:lnTo>
                    <a:pt x="98325" y="98281"/>
                  </a:lnTo>
                  <a:lnTo>
                    <a:pt x="27424" y="98281"/>
                  </a:lnTo>
                  <a:cubicBezTo>
                    <a:pt x="23881" y="98281"/>
                    <a:pt x="19066" y="98281"/>
                    <a:pt x="19066" y="103338"/>
                  </a:cubicBezTo>
                  <a:cubicBezTo>
                    <a:pt x="19066" y="108404"/>
                    <a:pt x="23881" y="108404"/>
                    <a:pt x="27424" y="108404"/>
                  </a:cubicBezTo>
                  <a:lnTo>
                    <a:pt x="98325" y="108404"/>
                  </a:lnTo>
                  <a:lnTo>
                    <a:pt x="98325" y="179267"/>
                  </a:lnTo>
                  <a:cubicBezTo>
                    <a:pt x="98325" y="182807"/>
                    <a:pt x="98325" y="187619"/>
                    <a:pt x="103394" y="187619"/>
                  </a:cubicBezTo>
                  <a:cubicBezTo>
                    <a:pt x="108454" y="187619"/>
                    <a:pt x="108454" y="182807"/>
                    <a:pt x="108454" y="179267"/>
                  </a:cubicBezTo>
                  <a:lnTo>
                    <a:pt x="108454" y="1084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58" name="Forme libre : forme 157">
              <a:extLst>
                <a:ext uri="{FF2B5EF4-FFF2-40B4-BE49-F238E27FC236}">
                  <a16:creationId xmlns:a16="http://schemas.microsoft.com/office/drawing/2014/main" id="{4475E2EA-9AFF-4F62-81F1-BB0A1B3810EF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12161591" y="-15000346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7 w 152528"/>
                <a:gd name="connsiteY2" fmla="*/ 133708 h 152445"/>
                <a:gd name="connsiteX3" fmla="*/ 48443 w 152528"/>
                <a:gd name="connsiteY3" fmla="*/ 126616 h 152445"/>
                <a:gd name="connsiteX4" fmla="*/ 53258 w 152528"/>
                <a:gd name="connsiteY4" fmla="*/ 107886 h 152445"/>
                <a:gd name="connsiteX5" fmla="*/ 58826 w 152528"/>
                <a:gd name="connsiteY5" fmla="*/ 85107 h 152445"/>
                <a:gd name="connsiteX6" fmla="*/ 63132 w 152528"/>
                <a:gd name="connsiteY6" fmla="*/ 68156 h 152445"/>
                <a:gd name="connsiteX7" fmla="*/ 66421 w 152528"/>
                <a:gd name="connsiteY7" fmla="*/ 55500 h 152445"/>
                <a:gd name="connsiteX8" fmla="*/ 107699 w 152528"/>
                <a:gd name="connsiteY8" fmla="*/ 24621 h 152445"/>
                <a:gd name="connsiteX9" fmla="*/ 121371 w 152528"/>
                <a:gd name="connsiteY9" fmla="*/ 42336 h 152445"/>
                <a:gd name="connsiteX10" fmla="*/ 104910 w 152528"/>
                <a:gd name="connsiteY10" fmla="*/ 101312 h 152445"/>
                <a:gd name="connsiteX11" fmla="*/ 102384 w 152528"/>
                <a:gd name="connsiteY11" fmla="*/ 112952 h 152445"/>
                <a:gd name="connsiteX12" fmla="*/ 123142 w 152528"/>
                <a:gd name="connsiteY12" fmla="*/ 133708 h 152445"/>
                <a:gd name="connsiteX13" fmla="*/ 156317 w 152528"/>
                <a:gd name="connsiteY13" fmla="*/ 94729 h 152445"/>
                <a:gd name="connsiteX14" fmla="*/ 153283 w 152528"/>
                <a:gd name="connsiteY14" fmla="*/ 92197 h 152445"/>
                <a:gd name="connsiteX15" fmla="*/ 149478 w 152528"/>
                <a:gd name="connsiteY15" fmla="*/ 96755 h 152445"/>
                <a:gd name="connsiteX16" fmla="*/ 123651 w 152528"/>
                <a:gd name="connsiteY16" fmla="*/ 128133 h 152445"/>
                <a:gd name="connsiteX17" fmla="*/ 117574 w 152528"/>
                <a:gd name="connsiteY17" fmla="*/ 119780 h 152445"/>
                <a:gd name="connsiteX18" fmla="*/ 122134 w 152528"/>
                <a:gd name="connsiteY18" fmla="*/ 101813 h 152445"/>
                <a:gd name="connsiteX19" fmla="*/ 137577 w 152528"/>
                <a:gd name="connsiteY19" fmla="*/ 46138 h 152445"/>
                <a:gd name="connsiteX20" fmla="*/ 108462 w 152528"/>
                <a:gd name="connsiteY20" fmla="*/ 19056 h 152445"/>
                <a:gd name="connsiteX21" fmla="*/ 68955 w 152528"/>
                <a:gd name="connsiteY21" fmla="*/ 41073 h 152445"/>
                <a:gd name="connsiteX22" fmla="*/ 45655 w 152528"/>
                <a:gd name="connsiteY22" fmla="*/ 19056 h 152445"/>
                <a:gd name="connsiteX23" fmla="*/ 26669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4 w 152528"/>
                <a:gd name="connsiteY26" fmla="*/ 54737 h 152445"/>
                <a:gd name="connsiteX27" fmla="*/ 44900 w 152528"/>
                <a:gd name="connsiteY27" fmla="*/ 24621 h 152445"/>
                <a:gd name="connsiteX28" fmla="*/ 52750 w 152528"/>
                <a:gd name="connsiteY28" fmla="*/ 36261 h 152445"/>
                <a:gd name="connsiteX29" fmla="*/ 48698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8"/>
                    <a:pt x="39077" y="133708"/>
                  </a:cubicBezTo>
                  <a:cubicBezTo>
                    <a:pt x="42112" y="133708"/>
                    <a:pt x="46672" y="131682"/>
                    <a:pt x="48443" y="126616"/>
                  </a:cubicBezTo>
                  <a:cubicBezTo>
                    <a:pt x="48698" y="126109"/>
                    <a:pt x="51733" y="114215"/>
                    <a:pt x="53258" y="107886"/>
                  </a:cubicBezTo>
                  <a:lnTo>
                    <a:pt x="58826" y="85107"/>
                  </a:lnTo>
                  <a:cubicBezTo>
                    <a:pt x="60344" y="79541"/>
                    <a:pt x="61861" y="73976"/>
                    <a:pt x="63132" y="68156"/>
                  </a:cubicBezTo>
                  <a:cubicBezTo>
                    <a:pt x="64141" y="63852"/>
                    <a:pt x="66167" y="56508"/>
                    <a:pt x="66421" y="55500"/>
                  </a:cubicBezTo>
                  <a:cubicBezTo>
                    <a:pt x="70218" y="47655"/>
                    <a:pt x="83644" y="24621"/>
                    <a:pt x="107699" y="24621"/>
                  </a:cubicBezTo>
                  <a:cubicBezTo>
                    <a:pt x="119091" y="24621"/>
                    <a:pt x="121371" y="33991"/>
                    <a:pt x="121371" y="42336"/>
                  </a:cubicBezTo>
                  <a:cubicBezTo>
                    <a:pt x="121371" y="58032"/>
                    <a:pt x="108962" y="90428"/>
                    <a:pt x="104910" y="101312"/>
                  </a:cubicBezTo>
                  <a:cubicBezTo>
                    <a:pt x="102630" y="107132"/>
                    <a:pt x="102384" y="110166"/>
                    <a:pt x="102384" y="112952"/>
                  </a:cubicBezTo>
                  <a:cubicBezTo>
                    <a:pt x="102384" y="124846"/>
                    <a:pt x="111242" y="133708"/>
                    <a:pt x="123142" y="133708"/>
                  </a:cubicBezTo>
                  <a:cubicBezTo>
                    <a:pt x="146951" y="133708"/>
                    <a:pt x="156317" y="96755"/>
                    <a:pt x="156317" y="94729"/>
                  </a:cubicBezTo>
                  <a:cubicBezTo>
                    <a:pt x="156317" y="92197"/>
                    <a:pt x="154037" y="92197"/>
                    <a:pt x="153283" y="92197"/>
                  </a:cubicBezTo>
                  <a:cubicBezTo>
                    <a:pt x="150748" y="92197"/>
                    <a:pt x="150748" y="92960"/>
                    <a:pt x="149478" y="96755"/>
                  </a:cubicBezTo>
                  <a:cubicBezTo>
                    <a:pt x="144417" y="113960"/>
                    <a:pt x="136059" y="128133"/>
                    <a:pt x="123651" y="128133"/>
                  </a:cubicBezTo>
                  <a:cubicBezTo>
                    <a:pt x="119345" y="128133"/>
                    <a:pt x="117574" y="125608"/>
                    <a:pt x="117574" y="119780"/>
                  </a:cubicBezTo>
                  <a:cubicBezTo>
                    <a:pt x="117574" y="113461"/>
                    <a:pt x="119854" y="107387"/>
                    <a:pt x="122134" y="101813"/>
                  </a:cubicBezTo>
                  <a:cubicBezTo>
                    <a:pt x="126948" y="88402"/>
                    <a:pt x="137577" y="60557"/>
                    <a:pt x="137577" y="46138"/>
                  </a:cubicBezTo>
                  <a:cubicBezTo>
                    <a:pt x="137577" y="29179"/>
                    <a:pt x="126693" y="19056"/>
                    <a:pt x="108462" y="19056"/>
                  </a:cubicBezTo>
                  <a:cubicBezTo>
                    <a:pt x="85670" y="19056"/>
                    <a:pt x="73261" y="35253"/>
                    <a:pt x="68955" y="41073"/>
                  </a:cubicBezTo>
                  <a:cubicBezTo>
                    <a:pt x="67692" y="26899"/>
                    <a:pt x="57309" y="19056"/>
                    <a:pt x="45655" y="19056"/>
                  </a:cubicBezTo>
                  <a:cubicBezTo>
                    <a:pt x="34009" y="19056"/>
                    <a:pt x="29195" y="28925"/>
                    <a:pt x="26669" y="33482"/>
                  </a:cubicBezTo>
                  <a:cubicBezTo>
                    <a:pt x="22617" y="42089"/>
                    <a:pt x="19066" y="57017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310"/>
                    <a:pt x="26414" y="54737"/>
                  </a:cubicBezTo>
                  <a:cubicBezTo>
                    <a:pt x="30720" y="36768"/>
                    <a:pt x="35781" y="24621"/>
                    <a:pt x="44900" y="24621"/>
                  </a:cubicBezTo>
                  <a:cubicBezTo>
                    <a:pt x="49961" y="24621"/>
                    <a:pt x="52750" y="27917"/>
                    <a:pt x="52750" y="36261"/>
                  </a:cubicBezTo>
                  <a:cubicBezTo>
                    <a:pt x="52750" y="41580"/>
                    <a:pt x="51987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59" name="Forme libre : forme 158">
              <a:extLst>
                <a:ext uri="{FF2B5EF4-FFF2-40B4-BE49-F238E27FC236}">
                  <a16:creationId xmlns:a16="http://schemas.microsoft.com/office/drawing/2014/main" id="{0ECEAA3F-759D-49CF-AF03-0BA3EA571065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>
              <a:off x="12317090" y="-14928677"/>
              <a:ext cx="127107" cy="101630"/>
            </a:xfrm>
            <a:custGeom>
              <a:avLst/>
              <a:gdLst>
                <a:gd name="connsiteX0" fmla="*/ 83072 w 127106"/>
                <a:gd name="connsiteY0" fmla="*/ 29514 h 101630"/>
                <a:gd name="connsiteX1" fmla="*/ 64809 w 127106"/>
                <a:gd name="connsiteY1" fmla="*/ 19056 h 101630"/>
                <a:gd name="connsiteX2" fmla="*/ 19066 w 127106"/>
                <a:gd name="connsiteY2" fmla="*/ 69562 h 101630"/>
                <a:gd name="connsiteX3" fmla="*/ 45838 w 127106"/>
                <a:gd name="connsiteY3" fmla="*/ 98978 h 101630"/>
                <a:gd name="connsiteX4" fmla="*/ 71013 w 127106"/>
                <a:gd name="connsiteY4" fmla="*/ 86577 h 101630"/>
                <a:gd name="connsiteX5" fmla="*/ 89276 w 127106"/>
                <a:gd name="connsiteY5" fmla="*/ 98978 h 101630"/>
                <a:gd name="connsiteX6" fmla="*/ 103291 w 127106"/>
                <a:gd name="connsiteY6" fmla="*/ 89585 h 101630"/>
                <a:gd name="connsiteX7" fmla="*/ 109495 w 127106"/>
                <a:gd name="connsiteY7" fmla="*/ 71865 h 101630"/>
                <a:gd name="connsiteX8" fmla="*/ 106658 w 127106"/>
                <a:gd name="connsiteY8" fmla="*/ 69562 h 101630"/>
                <a:gd name="connsiteX9" fmla="*/ 102758 w 127106"/>
                <a:gd name="connsiteY9" fmla="*/ 75056 h 101630"/>
                <a:gd name="connsiteX10" fmla="*/ 89809 w 127106"/>
                <a:gd name="connsiteY10" fmla="*/ 94016 h 101630"/>
                <a:gd name="connsiteX11" fmla="*/ 83962 w 127106"/>
                <a:gd name="connsiteY11" fmla="*/ 85338 h 101630"/>
                <a:gd name="connsiteX12" fmla="*/ 86616 w 127106"/>
                <a:gd name="connsiteY12" fmla="*/ 71332 h 101630"/>
                <a:gd name="connsiteX13" fmla="*/ 90516 w 127106"/>
                <a:gd name="connsiteY13" fmla="*/ 55381 h 101630"/>
                <a:gd name="connsiteX14" fmla="*/ 94067 w 127106"/>
                <a:gd name="connsiteY14" fmla="*/ 41915 h 101630"/>
                <a:gd name="connsiteX15" fmla="*/ 97260 w 127106"/>
                <a:gd name="connsiteY15" fmla="*/ 28092 h 101630"/>
                <a:gd name="connsiteX16" fmla="*/ 91231 w 127106"/>
                <a:gd name="connsiteY16" fmla="*/ 22422 h 101630"/>
                <a:gd name="connsiteX17" fmla="*/ 83072 w 127106"/>
                <a:gd name="connsiteY17" fmla="*/ 29514 h 101630"/>
                <a:gd name="connsiteX18" fmla="*/ 71728 w 127106"/>
                <a:gd name="connsiteY18" fmla="*/ 75056 h 101630"/>
                <a:gd name="connsiteX19" fmla="*/ 62680 w 127106"/>
                <a:gd name="connsiteY19" fmla="*/ 86926 h 101630"/>
                <a:gd name="connsiteX20" fmla="*/ 46370 w 127106"/>
                <a:gd name="connsiteY20" fmla="*/ 94016 h 101630"/>
                <a:gd name="connsiteX21" fmla="*/ 33421 w 127106"/>
                <a:gd name="connsiteY21" fmla="*/ 76827 h 101630"/>
                <a:gd name="connsiteX22" fmla="*/ 42644 w 127106"/>
                <a:gd name="connsiteY22" fmla="*/ 40851 h 101630"/>
                <a:gd name="connsiteX23" fmla="*/ 64809 w 127106"/>
                <a:gd name="connsiteY23" fmla="*/ 24018 h 101630"/>
                <a:gd name="connsiteX24" fmla="*/ 80594 w 127106"/>
                <a:gd name="connsiteY24" fmla="*/ 39437 h 101630"/>
                <a:gd name="connsiteX25" fmla="*/ 80062 w 127106"/>
                <a:gd name="connsiteY25" fmla="*/ 41915 h 101630"/>
                <a:gd name="connsiteX26" fmla="*/ 71728 w 127106"/>
                <a:gd name="connsiteY26" fmla="*/ 7505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83072" y="29514"/>
                  </a:moveTo>
                  <a:cubicBezTo>
                    <a:pt x="79346" y="23661"/>
                    <a:pt x="73317" y="19056"/>
                    <a:pt x="64809" y="19056"/>
                  </a:cubicBezTo>
                  <a:cubicBezTo>
                    <a:pt x="42112" y="19056"/>
                    <a:pt x="19066" y="44043"/>
                    <a:pt x="19066" y="69562"/>
                  </a:cubicBezTo>
                  <a:cubicBezTo>
                    <a:pt x="19066" y="86752"/>
                    <a:pt x="30585" y="98978"/>
                    <a:pt x="45838" y="98978"/>
                  </a:cubicBezTo>
                  <a:cubicBezTo>
                    <a:pt x="55411" y="98978"/>
                    <a:pt x="63919" y="93484"/>
                    <a:pt x="71013" y="86577"/>
                  </a:cubicBezTo>
                  <a:cubicBezTo>
                    <a:pt x="74381" y="97209"/>
                    <a:pt x="84669" y="98978"/>
                    <a:pt x="89276" y="98978"/>
                  </a:cubicBezTo>
                  <a:cubicBezTo>
                    <a:pt x="95664" y="98978"/>
                    <a:pt x="100097" y="95080"/>
                    <a:pt x="103291" y="89585"/>
                  </a:cubicBezTo>
                  <a:cubicBezTo>
                    <a:pt x="107190" y="82678"/>
                    <a:pt x="109495" y="72578"/>
                    <a:pt x="109495" y="71865"/>
                  </a:cubicBezTo>
                  <a:cubicBezTo>
                    <a:pt x="109495" y="69562"/>
                    <a:pt x="107190" y="69562"/>
                    <a:pt x="106658" y="69562"/>
                  </a:cubicBezTo>
                  <a:cubicBezTo>
                    <a:pt x="104172" y="69562"/>
                    <a:pt x="103997" y="70268"/>
                    <a:pt x="102758" y="75056"/>
                  </a:cubicBezTo>
                  <a:cubicBezTo>
                    <a:pt x="100629" y="83559"/>
                    <a:pt x="97260" y="94016"/>
                    <a:pt x="89809" y="94016"/>
                  </a:cubicBezTo>
                  <a:cubicBezTo>
                    <a:pt x="85201" y="94016"/>
                    <a:pt x="83962" y="90117"/>
                    <a:pt x="83962" y="85338"/>
                  </a:cubicBezTo>
                  <a:cubicBezTo>
                    <a:pt x="83962" y="82322"/>
                    <a:pt x="85376" y="75945"/>
                    <a:pt x="86616" y="71332"/>
                  </a:cubicBezTo>
                  <a:cubicBezTo>
                    <a:pt x="87862" y="66552"/>
                    <a:pt x="89634" y="59287"/>
                    <a:pt x="90516" y="55381"/>
                  </a:cubicBezTo>
                  <a:lnTo>
                    <a:pt x="94067" y="41915"/>
                  </a:lnTo>
                  <a:cubicBezTo>
                    <a:pt x="95131" y="37310"/>
                    <a:pt x="97260" y="28980"/>
                    <a:pt x="97260" y="28092"/>
                  </a:cubicBezTo>
                  <a:cubicBezTo>
                    <a:pt x="97260" y="24193"/>
                    <a:pt x="94067" y="22422"/>
                    <a:pt x="91231" y="22422"/>
                  </a:cubicBezTo>
                  <a:cubicBezTo>
                    <a:pt x="88212" y="22422"/>
                    <a:pt x="84137" y="24550"/>
                    <a:pt x="83072" y="29514"/>
                  </a:cubicBezTo>
                  <a:close/>
                  <a:moveTo>
                    <a:pt x="71728" y="75056"/>
                  </a:moveTo>
                  <a:cubicBezTo>
                    <a:pt x="70480" y="80019"/>
                    <a:pt x="66580" y="83559"/>
                    <a:pt x="62680" y="86926"/>
                  </a:cubicBezTo>
                  <a:cubicBezTo>
                    <a:pt x="61082" y="88348"/>
                    <a:pt x="53996" y="94016"/>
                    <a:pt x="46370" y="94016"/>
                  </a:cubicBezTo>
                  <a:cubicBezTo>
                    <a:pt x="39809" y="94016"/>
                    <a:pt x="33421" y="89412"/>
                    <a:pt x="33421" y="76827"/>
                  </a:cubicBezTo>
                  <a:cubicBezTo>
                    <a:pt x="33421" y="67435"/>
                    <a:pt x="38569" y="47942"/>
                    <a:pt x="42644" y="40851"/>
                  </a:cubicBezTo>
                  <a:cubicBezTo>
                    <a:pt x="50803" y="26679"/>
                    <a:pt x="59843" y="24018"/>
                    <a:pt x="64809" y="24018"/>
                  </a:cubicBezTo>
                  <a:cubicBezTo>
                    <a:pt x="77217" y="24018"/>
                    <a:pt x="80594" y="37485"/>
                    <a:pt x="80594" y="39437"/>
                  </a:cubicBezTo>
                  <a:cubicBezTo>
                    <a:pt x="80594" y="40144"/>
                    <a:pt x="80236" y="41383"/>
                    <a:pt x="80062" y="41915"/>
                  </a:cubicBezTo>
                  <a:lnTo>
                    <a:pt x="71728" y="75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</p:grpSp>
      <p:grpSp>
        <p:nvGrpSpPr>
          <p:cNvPr id="135" name="Groupe 134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left[ n_{b_{1}}, n_{b_{2}} \mid n_{f_{1}}, n_{f_{2}}, n_{f_{3}}, n_{f_{4}} \mid n_{a_{1}}, n_{a_{2}} \right]&#10;\end{align*}&#10;&#10;\end{document}" title="IguanaTex Vector Display">
            <a:extLst>
              <a:ext uri="{FF2B5EF4-FFF2-40B4-BE49-F238E27FC236}">
                <a16:creationId xmlns:a16="http://schemas.microsoft.com/office/drawing/2014/main" id="{7E349165-CE00-4861-A3CB-8B59DA18A5A4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2233219" y="2389001"/>
            <a:ext cx="3982857" cy="280870"/>
            <a:chOff x="8306840" y="-15078300"/>
            <a:chExt cx="3982857" cy="280870"/>
          </a:xfrm>
        </p:grpSpPr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BBC19A5C-0D2B-4D07-87CC-C92AED83FBE2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8306840" y="-15078300"/>
              <a:ext cx="50843" cy="279483"/>
            </a:xfrm>
            <a:custGeom>
              <a:avLst/>
              <a:gdLst>
                <a:gd name="connsiteX0" fmla="*/ 53759 w 50842"/>
                <a:gd name="connsiteY0" fmla="*/ 272146 h 279482"/>
                <a:gd name="connsiteX1" fmla="*/ 53759 w 50842"/>
                <a:gd name="connsiteY1" fmla="*/ 262023 h 279482"/>
                <a:gd name="connsiteX2" fmla="*/ 29195 w 50842"/>
                <a:gd name="connsiteY2" fmla="*/ 262023 h 279482"/>
                <a:gd name="connsiteX3" fmla="*/ 29195 w 50842"/>
                <a:gd name="connsiteY3" fmla="*/ 29179 h 279482"/>
                <a:gd name="connsiteX4" fmla="*/ 53759 w 50842"/>
                <a:gd name="connsiteY4" fmla="*/ 29179 h 279482"/>
                <a:gd name="connsiteX5" fmla="*/ 53759 w 50842"/>
                <a:gd name="connsiteY5" fmla="*/ 19056 h 279482"/>
                <a:gd name="connsiteX6" fmla="*/ 19066 w 50842"/>
                <a:gd name="connsiteY6" fmla="*/ 19056 h 279482"/>
                <a:gd name="connsiteX7" fmla="*/ 19066 w 50842"/>
                <a:gd name="connsiteY7" fmla="*/ 272146 h 279482"/>
                <a:gd name="connsiteX8" fmla="*/ 53759 w 50842"/>
                <a:gd name="connsiteY8" fmla="*/ 272146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279482">
                  <a:moveTo>
                    <a:pt x="53759" y="272146"/>
                  </a:moveTo>
                  <a:lnTo>
                    <a:pt x="53759" y="262023"/>
                  </a:lnTo>
                  <a:lnTo>
                    <a:pt x="29195" y="262023"/>
                  </a:lnTo>
                  <a:lnTo>
                    <a:pt x="29195" y="29179"/>
                  </a:lnTo>
                  <a:lnTo>
                    <a:pt x="53759" y="29179"/>
                  </a:lnTo>
                  <a:lnTo>
                    <a:pt x="53759" y="19056"/>
                  </a:lnTo>
                  <a:lnTo>
                    <a:pt x="19066" y="19056"/>
                  </a:lnTo>
                  <a:lnTo>
                    <a:pt x="19066" y="272146"/>
                  </a:lnTo>
                  <a:lnTo>
                    <a:pt x="53759" y="27214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507016CD-AE15-4E40-BB15-524D86CFB869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8354668" y="-15000346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7 w 152528"/>
                <a:gd name="connsiteY2" fmla="*/ 133708 h 152445"/>
                <a:gd name="connsiteX3" fmla="*/ 48444 w 152528"/>
                <a:gd name="connsiteY3" fmla="*/ 126616 h 152445"/>
                <a:gd name="connsiteX4" fmla="*/ 53258 w 152528"/>
                <a:gd name="connsiteY4" fmla="*/ 107886 h 152445"/>
                <a:gd name="connsiteX5" fmla="*/ 58826 w 152528"/>
                <a:gd name="connsiteY5" fmla="*/ 85107 h 152445"/>
                <a:gd name="connsiteX6" fmla="*/ 63132 w 152528"/>
                <a:gd name="connsiteY6" fmla="*/ 68156 h 152445"/>
                <a:gd name="connsiteX7" fmla="*/ 66421 w 152528"/>
                <a:gd name="connsiteY7" fmla="*/ 55500 h 152445"/>
                <a:gd name="connsiteX8" fmla="*/ 107699 w 152528"/>
                <a:gd name="connsiteY8" fmla="*/ 24621 h 152445"/>
                <a:gd name="connsiteX9" fmla="*/ 121371 w 152528"/>
                <a:gd name="connsiteY9" fmla="*/ 42336 h 152445"/>
                <a:gd name="connsiteX10" fmla="*/ 104911 w 152528"/>
                <a:gd name="connsiteY10" fmla="*/ 101312 h 152445"/>
                <a:gd name="connsiteX11" fmla="*/ 102384 w 152528"/>
                <a:gd name="connsiteY11" fmla="*/ 112952 h 152445"/>
                <a:gd name="connsiteX12" fmla="*/ 123142 w 152528"/>
                <a:gd name="connsiteY12" fmla="*/ 133708 h 152445"/>
                <a:gd name="connsiteX13" fmla="*/ 156317 w 152528"/>
                <a:gd name="connsiteY13" fmla="*/ 94729 h 152445"/>
                <a:gd name="connsiteX14" fmla="*/ 153283 w 152528"/>
                <a:gd name="connsiteY14" fmla="*/ 92197 h 152445"/>
                <a:gd name="connsiteX15" fmla="*/ 149478 w 152528"/>
                <a:gd name="connsiteY15" fmla="*/ 96755 h 152445"/>
                <a:gd name="connsiteX16" fmla="*/ 123651 w 152528"/>
                <a:gd name="connsiteY16" fmla="*/ 128133 h 152445"/>
                <a:gd name="connsiteX17" fmla="*/ 117574 w 152528"/>
                <a:gd name="connsiteY17" fmla="*/ 119780 h 152445"/>
                <a:gd name="connsiteX18" fmla="*/ 122133 w 152528"/>
                <a:gd name="connsiteY18" fmla="*/ 101813 h 152445"/>
                <a:gd name="connsiteX19" fmla="*/ 137577 w 152528"/>
                <a:gd name="connsiteY19" fmla="*/ 46138 h 152445"/>
                <a:gd name="connsiteX20" fmla="*/ 108462 w 152528"/>
                <a:gd name="connsiteY20" fmla="*/ 19056 h 152445"/>
                <a:gd name="connsiteX21" fmla="*/ 68955 w 152528"/>
                <a:gd name="connsiteY21" fmla="*/ 41073 h 152445"/>
                <a:gd name="connsiteX22" fmla="*/ 45655 w 152528"/>
                <a:gd name="connsiteY22" fmla="*/ 19056 h 152445"/>
                <a:gd name="connsiteX23" fmla="*/ 26668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4 w 152528"/>
                <a:gd name="connsiteY26" fmla="*/ 54737 h 152445"/>
                <a:gd name="connsiteX27" fmla="*/ 44900 w 152528"/>
                <a:gd name="connsiteY27" fmla="*/ 24621 h 152445"/>
                <a:gd name="connsiteX28" fmla="*/ 52749 w 152528"/>
                <a:gd name="connsiteY28" fmla="*/ 36261 h 152445"/>
                <a:gd name="connsiteX29" fmla="*/ 48698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8"/>
                    <a:pt x="39077" y="133708"/>
                  </a:cubicBezTo>
                  <a:cubicBezTo>
                    <a:pt x="42112" y="133708"/>
                    <a:pt x="46672" y="131682"/>
                    <a:pt x="48444" y="126616"/>
                  </a:cubicBezTo>
                  <a:cubicBezTo>
                    <a:pt x="48698" y="126109"/>
                    <a:pt x="51733" y="114215"/>
                    <a:pt x="53258" y="107886"/>
                  </a:cubicBezTo>
                  <a:lnTo>
                    <a:pt x="58826" y="85107"/>
                  </a:lnTo>
                  <a:cubicBezTo>
                    <a:pt x="60344" y="79541"/>
                    <a:pt x="61861" y="73976"/>
                    <a:pt x="63132" y="68156"/>
                  </a:cubicBezTo>
                  <a:cubicBezTo>
                    <a:pt x="64141" y="63852"/>
                    <a:pt x="66167" y="56508"/>
                    <a:pt x="66421" y="55500"/>
                  </a:cubicBezTo>
                  <a:cubicBezTo>
                    <a:pt x="70219" y="47655"/>
                    <a:pt x="83644" y="24621"/>
                    <a:pt x="107699" y="24621"/>
                  </a:cubicBezTo>
                  <a:cubicBezTo>
                    <a:pt x="119091" y="24621"/>
                    <a:pt x="121371" y="33991"/>
                    <a:pt x="121371" y="42336"/>
                  </a:cubicBezTo>
                  <a:cubicBezTo>
                    <a:pt x="121371" y="58032"/>
                    <a:pt x="108962" y="90428"/>
                    <a:pt x="104911" y="101312"/>
                  </a:cubicBezTo>
                  <a:cubicBezTo>
                    <a:pt x="102631" y="107132"/>
                    <a:pt x="102384" y="110166"/>
                    <a:pt x="102384" y="112952"/>
                  </a:cubicBezTo>
                  <a:cubicBezTo>
                    <a:pt x="102384" y="124846"/>
                    <a:pt x="111242" y="133708"/>
                    <a:pt x="123142" y="133708"/>
                  </a:cubicBezTo>
                  <a:cubicBezTo>
                    <a:pt x="146951" y="133708"/>
                    <a:pt x="156317" y="96755"/>
                    <a:pt x="156317" y="94729"/>
                  </a:cubicBezTo>
                  <a:cubicBezTo>
                    <a:pt x="156317" y="92197"/>
                    <a:pt x="154037" y="92197"/>
                    <a:pt x="153283" y="92197"/>
                  </a:cubicBezTo>
                  <a:cubicBezTo>
                    <a:pt x="150748" y="92197"/>
                    <a:pt x="150748" y="92960"/>
                    <a:pt x="149478" y="96755"/>
                  </a:cubicBezTo>
                  <a:cubicBezTo>
                    <a:pt x="144417" y="113960"/>
                    <a:pt x="136060" y="128133"/>
                    <a:pt x="123651" y="128133"/>
                  </a:cubicBezTo>
                  <a:cubicBezTo>
                    <a:pt x="119345" y="128133"/>
                    <a:pt x="117574" y="125608"/>
                    <a:pt x="117574" y="119780"/>
                  </a:cubicBezTo>
                  <a:cubicBezTo>
                    <a:pt x="117574" y="113461"/>
                    <a:pt x="119854" y="107387"/>
                    <a:pt x="122133" y="101813"/>
                  </a:cubicBezTo>
                  <a:cubicBezTo>
                    <a:pt x="126948" y="88402"/>
                    <a:pt x="137577" y="60557"/>
                    <a:pt x="137577" y="46138"/>
                  </a:cubicBezTo>
                  <a:cubicBezTo>
                    <a:pt x="137577" y="29179"/>
                    <a:pt x="126694" y="19056"/>
                    <a:pt x="108462" y="19056"/>
                  </a:cubicBezTo>
                  <a:cubicBezTo>
                    <a:pt x="85670" y="19056"/>
                    <a:pt x="73261" y="35253"/>
                    <a:pt x="68955" y="41073"/>
                  </a:cubicBezTo>
                  <a:cubicBezTo>
                    <a:pt x="67692" y="26899"/>
                    <a:pt x="57309" y="19056"/>
                    <a:pt x="45655" y="19056"/>
                  </a:cubicBezTo>
                  <a:cubicBezTo>
                    <a:pt x="34009" y="19056"/>
                    <a:pt x="29195" y="28925"/>
                    <a:pt x="26668" y="33482"/>
                  </a:cubicBezTo>
                  <a:cubicBezTo>
                    <a:pt x="22617" y="42089"/>
                    <a:pt x="19066" y="57017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3" y="60557"/>
                    <a:pt x="24897" y="60310"/>
                    <a:pt x="26414" y="54737"/>
                  </a:cubicBezTo>
                  <a:cubicBezTo>
                    <a:pt x="30720" y="36768"/>
                    <a:pt x="35781" y="24621"/>
                    <a:pt x="44900" y="24621"/>
                  </a:cubicBezTo>
                  <a:cubicBezTo>
                    <a:pt x="49961" y="24621"/>
                    <a:pt x="52749" y="27917"/>
                    <a:pt x="52749" y="36261"/>
                  </a:cubicBezTo>
                  <a:cubicBezTo>
                    <a:pt x="52749" y="41580"/>
                    <a:pt x="51987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61" name="Forme libre : forme 160">
              <a:extLst>
                <a:ext uri="{FF2B5EF4-FFF2-40B4-BE49-F238E27FC236}">
                  <a16:creationId xmlns:a16="http://schemas.microsoft.com/office/drawing/2014/main" id="{C109FD63-DB75-430C-883E-7B84A2230613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8511024" y="-14973512"/>
              <a:ext cx="101685" cy="152445"/>
            </a:xfrm>
            <a:custGeom>
              <a:avLst/>
              <a:gdLst>
                <a:gd name="connsiteX0" fmla="*/ 54171 w 101685"/>
                <a:gd name="connsiteY0" fmla="*/ 24375 h 152445"/>
                <a:gd name="connsiteX1" fmla="*/ 54886 w 101685"/>
                <a:gd name="connsiteY1" fmla="*/ 21532 h 152445"/>
                <a:gd name="connsiteX2" fmla="*/ 52050 w 101685"/>
                <a:gd name="connsiteY2" fmla="*/ 19056 h 152445"/>
                <a:gd name="connsiteX3" fmla="*/ 29354 w 101685"/>
                <a:gd name="connsiteY3" fmla="*/ 20825 h 152445"/>
                <a:gd name="connsiteX4" fmla="*/ 25453 w 101685"/>
                <a:gd name="connsiteY4" fmla="*/ 24899 h 152445"/>
                <a:gd name="connsiteX5" fmla="*/ 30061 w 101685"/>
                <a:gd name="connsiteY5" fmla="*/ 27385 h 152445"/>
                <a:gd name="connsiteX6" fmla="*/ 38569 w 101685"/>
                <a:gd name="connsiteY6" fmla="*/ 30044 h 152445"/>
                <a:gd name="connsiteX7" fmla="*/ 35733 w 101685"/>
                <a:gd name="connsiteY7" fmla="*/ 42446 h 152445"/>
                <a:gd name="connsiteX8" fmla="*/ 31658 w 101685"/>
                <a:gd name="connsiteY8" fmla="*/ 58755 h 152445"/>
                <a:gd name="connsiteX9" fmla="*/ 19956 w 101685"/>
                <a:gd name="connsiteY9" fmla="*/ 105893 h 152445"/>
                <a:gd name="connsiteX10" fmla="*/ 19066 w 101685"/>
                <a:gd name="connsiteY10" fmla="*/ 114571 h 152445"/>
                <a:gd name="connsiteX11" fmla="*/ 45131 w 101685"/>
                <a:gd name="connsiteY11" fmla="*/ 143814 h 152445"/>
                <a:gd name="connsiteX12" fmla="*/ 90881 w 101685"/>
                <a:gd name="connsiteY12" fmla="*/ 93484 h 152445"/>
                <a:gd name="connsiteX13" fmla="*/ 64284 w 101685"/>
                <a:gd name="connsiteY13" fmla="*/ 63891 h 152445"/>
                <a:gd name="connsiteX14" fmla="*/ 41937 w 101685"/>
                <a:gd name="connsiteY14" fmla="*/ 73634 h 152445"/>
                <a:gd name="connsiteX15" fmla="*/ 54171 w 101685"/>
                <a:gd name="connsiteY15" fmla="*/ 24375 h 152445"/>
                <a:gd name="connsiteX16" fmla="*/ 45306 w 101685"/>
                <a:gd name="connsiteY16" fmla="*/ 138851 h 152445"/>
                <a:gd name="connsiteX17" fmla="*/ 31658 w 101685"/>
                <a:gd name="connsiteY17" fmla="*/ 120780 h 152445"/>
                <a:gd name="connsiteX18" fmla="*/ 38220 w 101685"/>
                <a:gd name="connsiteY18" fmla="*/ 88171 h 152445"/>
                <a:gd name="connsiteX19" fmla="*/ 42652 w 101685"/>
                <a:gd name="connsiteY19" fmla="*/ 80549 h 152445"/>
                <a:gd name="connsiteX20" fmla="*/ 63752 w 101685"/>
                <a:gd name="connsiteY20" fmla="*/ 68853 h 152445"/>
                <a:gd name="connsiteX21" fmla="*/ 76693 w 101685"/>
                <a:gd name="connsiteY21" fmla="*/ 86044 h 152445"/>
                <a:gd name="connsiteX22" fmla="*/ 67470 w 101685"/>
                <a:gd name="connsiteY22" fmla="*/ 121663 h 152445"/>
                <a:gd name="connsiteX23" fmla="*/ 45306 w 101685"/>
                <a:gd name="connsiteY23" fmla="*/ 13885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54171" y="24375"/>
                  </a:moveTo>
                  <a:cubicBezTo>
                    <a:pt x="54354" y="24018"/>
                    <a:pt x="54886" y="21715"/>
                    <a:pt x="54886" y="21532"/>
                  </a:cubicBezTo>
                  <a:cubicBezTo>
                    <a:pt x="54886" y="20651"/>
                    <a:pt x="54171" y="19056"/>
                    <a:pt x="52050" y="19056"/>
                  </a:cubicBezTo>
                  <a:cubicBezTo>
                    <a:pt x="48499" y="19056"/>
                    <a:pt x="33786" y="20468"/>
                    <a:pt x="29354" y="20825"/>
                  </a:cubicBezTo>
                  <a:cubicBezTo>
                    <a:pt x="27932" y="21000"/>
                    <a:pt x="25453" y="21183"/>
                    <a:pt x="25453" y="24899"/>
                  </a:cubicBezTo>
                  <a:cubicBezTo>
                    <a:pt x="25453" y="27385"/>
                    <a:pt x="27932" y="27385"/>
                    <a:pt x="30061" y="27385"/>
                  </a:cubicBezTo>
                  <a:cubicBezTo>
                    <a:pt x="38569" y="27385"/>
                    <a:pt x="38569" y="28622"/>
                    <a:pt x="38569" y="30044"/>
                  </a:cubicBezTo>
                  <a:cubicBezTo>
                    <a:pt x="38569" y="31283"/>
                    <a:pt x="36797" y="38373"/>
                    <a:pt x="35733" y="42446"/>
                  </a:cubicBezTo>
                  <a:lnTo>
                    <a:pt x="31658" y="58755"/>
                  </a:lnTo>
                  <a:cubicBezTo>
                    <a:pt x="30061" y="64773"/>
                    <a:pt x="20305" y="103590"/>
                    <a:pt x="19956" y="105893"/>
                  </a:cubicBezTo>
                  <a:cubicBezTo>
                    <a:pt x="19066" y="110141"/>
                    <a:pt x="19066" y="112451"/>
                    <a:pt x="19066" y="114571"/>
                  </a:cubicBezTo>
                  <a:cubicBezTo>
                    <a:pt x="19066" y="132476"/>
                    <a:pt x="30418" y="143814"/>
                    <a:pt x="45131" y="143814"/>
                  </a:cubicBezTo>
                  <a:cubicBezTo>
                    <a:pt x="67295" y="143814"/>
                    <a:pt x="90881" y="119717"/>
                    <a:pt x="90881" y="93484"/>
                  </a:cubicBezTo>
                  <a:cubicBezTo>
                    <a:pt x="90881" y="72752"/>
                    <a:pt x="76518" y="63891"/>
                    <a:pt x="64284" y="63891"/>
                  </a:cubicBezTo>
                  <a:cubicBezTo>
                    <a:pt x="55061" y="63891"/>
                    <a:pt x="47260" y="69029"/>
                    <a:pt x="41937" y="73634"/>
                  </a:cubicBezTo>
                  <a:lnTo>
                    <a:pt x="54171" y="24375"/>
                  </a:lnTo>
                  <a:close/>
                  <a:moveTo>
                    <a:pt x="45306" y="138851"/>
                  </a:moveTo>
                  <a:cubicBezTo>
                    <a:pt x="36623" y="138851"/>
                    <a:pt x="31658" y="131229"/>
                    <a:pt x="31658" y="120780"/>
                  </a:cubicBezTo>
                  <a:cubicBezTo>
                    <a:pt x="31658" y="114222"/>
                    <a:pt x="33254" y="108196"/>
                    <a:pt x="38220" y="88171"/>
                  </a:cubicBezTo>
                  <a:cubicBezTo>
                    <a:pt x="39284" y="84806"/>
                    <a:pt x="39284" y="84448"/>
                    <a:pt x="42652" y="80549"/>
                  </a:cubicBezTo>
                  <a:cubicBezTo>
                    <a:pt x="49389" y="72752"/>
                    <a:pt x="57365" y="68853"/>
                    <a:pt x="63752" y="68853"/>
                  </a:cubicBezTo>
                  <a:cubicBezTo>
                    <a:pt x="70664" y="68853"/>
                    <a:pt x="76693" y="73991"/>
                    <a:pt x="76693" y="86044"/>
                  </a:cubicBezTo>
                  <a:cubicBezTo>
                    <a:pt x="76693" y="93309"/>
                    <a:pt x="72792" y="111388"/>
                    <a:pt x="67470" y="121663"/>
                  </a:cubicBezTo>
                  <a:cubicBezTo>
                    <a:pt x="63220" y="130349"/>
                    <a:pt x="54354" y="138851"/>
                    <a:pt x="45306" y="1388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99D547FC-67E9-48CE-AFFC-ECD7A7B9AC8F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8606511" y="-14909523"/>
              <a:ext cx="76264" cy="101630"/>
            </a:xfrm>
            <a:custGeom>
              <a:avLst/>
              <a:gdLst>
                <a:gd name="connsiteX0" fmla="*/ 51359 w 76264"/>
                <a:gd name="connsiteY0" fmla="*/ 22850 h 101630"/>
                <a:gd name="connsiteX1" fmla="*/ 46799 w 76264"/>
                <a:gd name="connsiteY1" fmla="*/ 19056 h 101630"/>
                <a:gd name="connsiteX2" fmla="*/ 21219 w 76264"/>
                <a:gd name="connsiteY2" fmla="*/ 27154 h 101630"/>
                <a:gd name="connsiteX3" fmla="*/ 19066 w 76264"/>
                <a:gd name="connsiteY3" fmla="*/ 27154 h 101630"/>
                <a:gd name="connsiteX4" fmla="*/ 19066 w 76264"/>
                <a:gd name="connsiteY4" fmla="*/ 32727 h 101630"/>
                <a:gd name="connsiteX5" fmla="*/ 21219 w 76264"/>
                <a:gd name="connsiteY5" fmla="*/ 32727 h 101630"/>
                <a:gd name="connsiteX6" fmla="*/ 39713 w 76264"/>
                <a:gd name="connsiteY6" fmla="*/ 29179 h 101630"/>
                <a:gd name="connsiteX7" fmla="*/ 39713 w 76264"/>
                <a:gd name="connsiteY7" fmla="*/ 92476 h 101630"/>
                <a:gd name="connsiteX8" fmla="*/ 26288 w 76264"/>
                <a:gd name="connsiteY8" fmla="*/ 97795 h 101630"/>
                <a:gd name="connsiteX9" fmla="*/ 19948 w 76264"/>
                <a:gd name="connsiteY9" fmla="*/ 97795 h 101630"/>
                <a:gd name="connsiteX10" fmla="*/ 19948 w 76264"/>
                <a:gd name="connsiteY10" fmla="*/ 103361 h 101630"/>
                <a:gd name="connsiteX11" fmla="*/ 45536 w 76264"/>
                <a:gd name="connsiteY11" fmla="*/ 102852 h 101630"/>
                <a:gd name="connsiteX12" fmla="*/ 71117 w 76264"/>
                <a:gd name="connsiteY12" fmla="*/ 103361 h 101630"/>
                <a:gd name="connsiteX13" fmla="*/ 71117 w 76264"/>
                <a:gd name="connsiteY13" fmla="*/ 97795 h 101630"/>
                <a:gd name="connsiteX14" fmla="*/ 64785 w 76264"/>
                <a:gd name="connsiteY14" fmla="*/ 97795 h 101630"/>
                <a:gd name="connsiteX15" fmla="*/ 51359 w 76264"/>
                <a:gd name="connsiteY15" fmla="*/ 92476 h 101630"/>
                <a:gd name="connsiteX16" fmla="*/ 51359 w 76264"/>
                <a:gd name="connsiteY16" fmla="*/ 22850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64" h="101630">
                  <a:moveTo>
                    <a:pt x="51359" y="22850"/>
                  </a:moveTo>
                  <a:cubicBezTo>
                    <a:pt x="51359" y="19056"/>
                    <a:pt x="50978" y="19056"/>
                    <a:pt x="46799" y="19056"/>
                  </a:cubicBezTo>
                  <a:cubicBezTo>
                    <a:pt x="37807" y="27154"/>
                    <a:pt x="23753" y="27154"/>
                    <a:pt x="21219" y="27154"/>
                  </a:cubicBezTo>
                  <a:lnTo>
                    <a:pt x="19066" y="27154"/>
                  </a:lnTo>
                  <a:lnTo>
                    <a:pt x="19066" y="32727"/>
                  </a:lnTo>
                  <a:lnTo>
                    <a:pt x="21219" y="32727"/>
                  </a:lnTo>
                  <a:cubicBezTo>
                    <a:pt x="24135" y="32727"/>
                    <a:pt x="32365" y="32347"/>
                    <a:pt x="39713" y="29179"/>
                  </a:cubicBezTo>
                  <a:lnTo>
                    <a:pt x="39713" y="92476"/>
                  </a:lnTo>
                  <a:cubicBezTo>
                    <a:pt x="39713" y="96398"/>
                    <a:pt x="39713" y="97795"/>
                    <a:pt x="26288" y="97795"/>
                  </a:cubicBezTo>
                  <a:lnTo>
                    <a:pt x="19948" y="97795"/>
                  </a:lnTo>
                  <a:lnTo>
                    <a:pt x="19948" y="103361"/>
                  </a:lnTo>
                  <a:cubicBezTo>
                    <a:pt x="26915" y="102852"/>
                    <a:pt x="38188" y="102852"/>
                    <a:pt x="45536" y="102852"/>
                  </a:cubicBezTo>
                  <a:cubicBezTo>
                    <a:pt x="52885" y="102852"/>
                    <a:pt x="64149" y="102852"/>
                    <a:pt x="71117" y="103361"/>
                  </a:cubicBezTo>
                  <a:lnTo>
                    <a:pt x="71117" y="97795"/>
                  </a:lnTo>
                  <a:lnTo>
                    <a:pt x="64785" y="97795"/>
                  </a:lnTo>
                  <a:cubicBezTo>
                    <a:pt x="51359" y="97795"/>
                    <a:pt x="51359" y="96398"/>
                    <a:pt x="51359" y="92476"/>
                  </a:cubicBezTo>
                  <a:lnTo>
                    <a:pt x="51359" y="228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63" name="Forme libre : forme 162">
              <a:extLst>
                <a:ext uri="{FF2B5EF4-FFF2-40B4-BE49-F238E27FC236}">
                  <a16:creationId xmlns:a16="http://schemas.microsoft.com/office/drawing/2014/main" id="{03D8C014-AD4F-44B0-BE0B-1E1F0CAB1E9B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8721672" y="-14915311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2 w 50842"/>
                <a:gd name="connsiteY1" fmla="*/ 19056 h 101630"/>
                <a:gd name="connsiteX2" fmla="*/ 19066 w 50842"/>
                <a:gd name="connsiteY2" fmla="*/ 32474 h 101630"/>
                <a:gd name="connsiteX3" fmla="*/ 32492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6 w 50842"/>
                <a:gd name="connsiteY7" fmla="*/ 87894 h 101630"/>
                <a:gd name="connsiteX8" fmla="*/ 23118 w 50842"/>
                <a:gd name="connsiteY8" fmla="*/ 91944 h 101630"/>
                <a:gd name="connsiteX9" fmla="*/ 25651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2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2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6" y="87894"/>
                  </a:cubicBezTo>
                  <a:cubicBezTo>
                    <a:pt x="23118" y="90680"/>
                    <a:pt x="23118" y="91189"/>
                    <a:pt x="23118" y="91944"/>
                  </a:cubicBezTo>
                  <a:cubicBezTo>
                    <a:pt x="23118" y="93721"/>
                    <a:pt x="24388" y="94731"/>
                    <a:pt x="25651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8AD08583-7CD1-4407-8A88-59166C3968E4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8819838" y="-15000346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7 w 152528"/>
                <a:gd name="connsiteY2" fmla="*/ 133708 h 152445"/>
                <a:gd name="connsiteX3" fmla="*/ 48444 w 152528"/>
                <a:gd name="connsiteY3" fmla="*/ 126616 h 152445"/>
                <a:gd name="connsiteX4" fmla="*/ 53258 w 152528"/>
                <a:gd name="connsiteY4" fmla="*/ 107886 h 152445"/>
                <a:gd name="connsiteX5" fmla="*/ 58826 w 152528"/>
                <a:gd name="connsiteY5" fmla="*/ 85107 h 152445"/>
                <a:gd name="connsiteX6" fmla="*/ 63132 w 152528"/>
                <a:gd name="connsiteY6" fmla="*/ 68156 h 152445"/>
                <a:gd name="connsiteX7" fmla="*/ 66421 w 152528"/>
                <a:gd name="connsiteY7" fmla="*/ 55500 h 152445"/>
                <a:gd name="connsiteX8" fmla="*/ 107699 w 152528"/>
                <a:gd name="connsiteY8" fmla="*/ 24621 h 152445"/>
                <a:gd name="connsiteX9" fmla="*/ 121371 w 152528"/>
                <a:gd name="connsiteY9" fmla="*/ 42336 h 152445"/>
                <a:gd name="connsiteX10" fmla="*/ 104911 w 152528"/>
                <a:gd name="connsiteY10" fmla="*/ 101312 h 152445"/>
                <a:gd name="connsiteX11" fmla="*/ 102384 w 152528"/>
                <a:gd name="connsiteY11" fmla="*/ 112952 h 152445"/>
                <a:gd name="connsiteX12" fmla="*/ 123143 w 152528"/>
                <a:gd name="connsiteY12" fmla="*/ 133708 h 152445"/>
                <a:gd name="connsiteX13" fmla="*/ 156317 w 152528"/>
                <a:gd name="connsiteY13" fmla="*/ 94729 h 152445"/>
                <a:gd name="connsiteX14" fmla="*/ 153283 w 152528"/>
                <a:gd name="connsiteY14" fmla="*/ 92197 h 152445"/>
                <a:gd name="connsiteX15" fmla="*/ 149477 w 152528"/>
                <a:gd name="connsiteY15" fmla="*/ 96755 h 152445"/>
                <a:gd name="connsiteX16" fmla="*/ 123651 w 152528"/>
                <a:gd name="connsiteY16" fmla="*/ 128133 h 152445"/>
                <a:gd name="connsiteX17" fmla="*/ 117574 w 152528"/>
                <a:gd name="connsiteY17" fmla="*/ 119780 h 152445"/>
                <a:gd name="connsiteX18" fmla="*/ 122133 w 152528"/>
                <a:gd name="connsiteY18" fmla="*/ 101813 h 152445"/>
                <a:gd name="connsiteX19" fmla="*/ 137577 w 152528"/>
                <a:gd name="connsiteY19" fmla="*/ 46138 h 152445"/>
                <a:gd name="connsiteX20" fmla="*/ 108462 w 152528"/>
                <a:gd name="connsiteY20" fmla="*/ 19056 h 152445"/>
                <a:gd name="connsiteX21" fmla="*/ 68955 w 152528"/>
                <a:gd name="connsiteY21" fmla="*/ 41073 h 152445"/>
                <a:gd name="connsiteX22" fmla="*/ 45655 w 152528"/>
                <a:gd name="connsiteY22" fmla="*/ 19056 h 152445"/>
                <a:gd name="connsiteX23" fmla="*/ 26668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4 w 152528"/>
                <a:gd name="connsiteY26" fmla="*/ 54737 h 152445"/>
                <a:gd name="connsiteX27" fmla="*/ 44900 w 152528"/>
                <a:gd name="connsiteY27" fmla="*/ 24621 h 152445"/>
                <a:gd name="connsiteX28" fmla="*/ 52749 w 152528"/>
                <a:gd name="connsiteY28" fmla="*/ 36261 h 152445"/>
                <a:gd name="connsiteX29" fmla="*/ 48698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8"/>
                    <a:pt x="39077" y="133708"/>
                  </a:cubicBezTo>
                  <a:cubicBezTo>
                    <a:pt x="42112" y="133708"/>
                    <a:pt x="46672" y="131682"/>
                    <a:pt x="48444" y="126616"/>
                  </a:cubicBezTo>
                  <a:cubicBezTo>
                    <a:pt x="48698" y="126109"/>
                    <a:pt x="51732" y="114215"/>
                    <a:pt x="53258" y="107886"/>
                  </a:cubicBezTo>
                  <a:lnTo>
                    <a:pt x="58826" y="85107"/>
                  </a:lnTo>
                  <a:cubicBezTo>
                    <a:pt x="60344" y="79541"/>
                    <a:pt x="61861" y="73976"/>
                    <a:pt x="63132" y="68156"/>
                  </a:cubicBezTo>
                  <a:cubicBezTo>
                    <a:pt x="64141" y="63852"/>
                    <a:pt x="66167" y="56508"/>
                    <a:pt x="66421" y="55500"/>
                  </a:cubicBezTo>
                  <a:cubicBezTo>
                    <a:pt x="70218" y="47655"/>
                    <a:pt x="83644" y="24621"/>
                    <a:pt x="107699" y="24621"/>
                  </a:cubicBezTo>
                  <a:cubicBezTo>
                    <a:pt x="119091" y="24621"/>
                    <a:pt x="121371" y="33991"/>
                    <a:pt x="121371" y="42336"/>
                  </a:cubicBezTo>
                  <a:cubicBezTo>
                    <a:pt x="121371" y="58032"/>
                    <a:pt x="108962" y="90428"/>
                    <a:pt x="104911" y="101312"/>
                  </a:cubicBezTo>
                  <a:cubicBezTo>
                    <a:pt x="102631" y="107132"/>
                    <a:pt x="102384" y="110166"/>
                    <a:pt x="102384" y="112952"/>
                  </a:cubicBezTo>
                  <a:cubicBezTo>
                    <a:pt x="102384" y="124846"/>
                    <a:pt x="111242" y="133708"/>
                    <a:pt x="123143" y="133708"/>
                  </a:cubicBezTo>
                  <a:cubicBezTo>
                    <a:pt x="146951" y="133708"/>
                    <a:pt x="156317" y="96755"/>
                    <a:pt x="156317" y="94729"/>
                  </a:cubicBezTo>
                  <a:cubicBezTo>
                    <a:pt x="156317" y="92197"/>
                    <a:pt x="154037" y="92197"/>
                    <a:pt x="153283" y="92197"/>
                  </a:cubicBezTo>
                  <a:cubicBezTo>
                    <a:pt x="150749" y="92197"/>
                    <a:pt x="150749" y="92960"/>
                    <a:pt x="149477" y="96755"/>
                  </a:cubicBezTo>
                  <a:cubicBezTo>
                    <a:pt x="144417" y="113960"/>
                    <a:pt x="136060" y="128133"/>
                    <a:pt x="123651" y="128133"/>
                  </a:cubicBezTo>
                  <a:cubicBezTo>
                    <a:pt x="119345" y="128133"/>
                    <a:pt x="117574" y="125608"/>
                    <a:pt x="117574" y="119780"/>
                  </a:cubicBezTo>
                  <a:cubicBezTo>
                    <a:pt x="117574" y="113461"/>
                    <a:pt x="119854" y="107387"/>
                    <a:pt x="122133" y="101813"/>
                  </a:cubicBezTo>
                  <a:cubicBezTo>
                    <a:pt x="126948" y="88402"/>
                    <a:pt x="137577" y="60557"/>
                    <a:pt x="137577" y="46138"/>
                  </a:cubicBezTo>
                  <a:cubicBezTo>
                    <a:pt x="137577" y="29179"/>
                    <a:pt x="126694" y="19056"/>
                    <a:pt x="108462" y="19056"/>
                  </a:cubicBezTo>
                  <a:cubicBezTo>
                    <a:pt x="85670" y="19056"/>
                    <a:pt x="73261" y="35253"/>
                    <a:pt x="68955" y="41073"/>
                  </a:cubicBezTo>
                  <a:cubicBezTo>
                    <a:pt x="67692" y="26899"/>
                    <a:pt x="57309" y="19056"/>
                    <a:pt x="45655" y="19056"/>
                  </a:cubicBezTo>
                  <a:cubicBezTo>
                    <a:pt x="34009" y="19056"/>
                    <a:pt x="29195" y="28925"/>
                    <a:pt x="26668" y="33482"/>
                  </a:cubicBezTo>
                  <a:cubicBezTo>
                    <a:pt x="22617" y="42089"/>
                    <a:pt x="19066" y="57017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3" y="60557"/>
                    <a:pt x="24897" y="60310"/>
                    <a:pt x="26414" y="54737"/>
                  </a:cubicBezTo>
                  <a:cubicBezTo>
                    <a:pt x="30720" y="36768"/>
                    <a:pt x="35781" y="24621"/>
                    <a:pt x="44900" y="24621"/>
                  </a:cubicBezTo>
                  <a:cubicBezTo>
                    <a:pt x="49961" y="24621"/>
                    <a:pt x="52749" y="27917"/>
                    <a:pt x="52749" y="36261"/>
                  </a:cubicBezTo>
                  <a:cubicBezTo>
                    <a:pt x="52749" y="41580"/>
                    <a:pt x="51987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897CB965-3CC6-4855-94D3-3B908F0A9683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8976183" y="-14973512"/>
              <a:ext cx="101685" cy="152445"/>
            </a:xfrm>
            <a:custGeom>
              <a:avLst/>
              <a:gdLst>
                <a:gd name="connsiteX0" fmla="*/ 54171 w 101685"/>
                <a:gd name="connsiteY0" fmla="*/ 24375 h 152445"/>
                <a:gd name="connsiteX1" fmla="*/ 54887 w 101685"/>
                <a:gd name="connsiteY1" fmla="*/ 21532 h 152445"/>
                <a:gd name="connsiteX2" fmla="*/ 52050 w 101685"/>
                <a:gd name="connsiteY2" fmla="*/ 19056 h 152445"/>
                <a:gd name="connsiteX3" fmla="*/ 29354 w 101685"/>
                <a:gd name="connsiteY3" fmla="*/ 20825 h 152445"/>
                <a:gd name="connsiteX4" fmla="*/ 25453 w 101685"/>
                <a:gd name="connsiteY4" fmla="*/ 24899 h 152445"/>
                <a:gd name="connsiteX5" fmla="*/ 30061 w 101685"/>
                <a:gd name="connsiteY5" fmla="*/ 27385 h 152445"/>
                <a:gd name="connsiteX6" fmla="*/ 38569 w 101685"/>
                <a:gd name="connsiteY6" fmla="*/ 30044 h 152445"/>
                <a:gd name="connsiteX7" fmla="*/ 35733 w 101685"/>
                <a:gd name="connsiteY7" fmla="*/ 42446 h 152445"/>
                <a:gd name="connsiteX8" fmla="*/ 31658 w 101685"/>
                <a:gd name="connsiteY8" fmla="*/ 58755 h 152445"/>
                <a:gd name="connsiteX9" fmla="*/ 19956 w 101685"/>
                <a:gd name="connsiteY9" fmla="*/ 105893 h 152445"/>
                <a:gd name="connsiteX10" fmla="*/ 19066 w 101685"/>
                <a:gd name="connsiteY10" fmla="*/ 114571 h 152445"/>
                <a:gd name="connsiteX11" fmla="*/ 45131 w 101685"/>
                <a:gd name="connsiteY11" fmla="*/ 143814 h 152445"/>
                <a:gd name="connsiteX12" fmla="*/ 90881 w 101685"/>
                <a:gd name="connsiteY12" fmla="*/ 93484 h 152445"/>
                <a:gd name="connsiteX13" fmla="*/ 64285 w 101685"/>
                <a:gd name="connsiteY13" fmla="*/ 63891 h 152445"/>
                <a:gd name="connsiteX14" fmla="*/ 41937 w 101685"/>
                <a:gd name="connsiteY14" fmla="*/ 73634 h 152445"/>
                <a:gd name="connsiteX15" fmla="*/ 54171 w 101685"/>
                <a:gd name="connsiteY15" fmla="*/ 24375 h 152445"/>
                <a:gd name="connsiteX16" fmla="*/ 45305 w 101685"/>
                <a:gd name="connsiteY16" fmla="*/ 138851 h 152445"/>
                <a:gd name="connsiteX17" fmla="*/ 31658 w 101685"/>
                <a:gd name="connsiteY17" fmla="*/ 120780 h 152445"/>
                <a:gd name="connsiteX18" fmla="*/ 38219 w 101685"/>
                <a:gd name="connsiteY18" fmla="*/ 88171 h 152445"/>
                <a:gd name="connsiteX19" fmla="*/ 42652 w 101685"/>
                <a:gd name="connsiteY19" fmla="*/ 80549 h 152445"/>
                <a:gd name="connsiteX20" fmla="*/ 63752 w 101685"/>
                <a:gd name="connsiteY20" fmla="*/ 68853 h 152445"/>
                <a:gd name="connsiteX21" fmla="*/ 76693 w 101685"/>
                <a:gd name="connsiteY21" fmla="*/ 86044 h 152445"/>
                <a:gd name="connsiteX22" fmla="*/ 67470 w 101685"/>
                <a:gd name="connsiteY22" fmla="*/ 121663 h 152445"/>
                <a:gd name="connsiteX23" fmla="*/ 45305 w 101685"/>
                <a:gd name="connsiteY23" fmla="*/ 13885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54171" y="24375"/>
                  </a:moveTo>
                  <a:cubicBezTo>
                    <a:pt x="54354" y="24018"/>
                    <a:pt x="54887" y="21715"/>
                    <a:pt x="54887" y="21532"/>
                  </a:cubicBezTo>
                  <a:cubicBezTo>
                    <a:pt x="54887" y="20651"/>
                    <a:pt x="54171" y="19056"/>
                    <a:pt x="52050" y="19056"/>
                  </a:cubicBezTo>
                  <a:cubicBezTo>
                    <a:pt x="48499" y="19056"/>
                    <a:pt x="33787" y="20468"/>
                    <a:pt x="29354" y="20825"/>
                  </a:cubicBezTo>
                  <a:cubicBezTo>
                    <a:pt x="27932" y="21000"/>
                    <a:pt x="25453" y="21183"/>
                    <a:pt x="25453" y="24899"/>
                  </a:cubicBezTo>
                  <a:cubicBezTo>
                    <a:pt x="25453" y="27385"/>
                    <a:pt x="27932" y="27385"/>
                    <a:pt x="30061" y="27385"/>
                  </a:cubicBezTo>
                  <a:cubicBezTo>
                    <a:pt x="38569" y="27385"/>
                    <a:pt x="38569" y="28622"/>
                    <a:pt x="38569" y="30044"/>
                  </a:cubicBezTo>
                  <a:cubicBezTo>
                    <a:pt x="38569" y="31283"/>
                    <a:pt x="36798" y="38373"/>
                    <a:pt x="35733" y="42446"/>
                  </a:cubicBezTo>
                  <a:lnTo>
                    <a:pt x="31658" y="58755"/>
                  </a:lnTo>
                  <a:cubicBezTo>
                    <a:pt x="30061" y="64773"/>
                    <a:pt x="20305" y="103590"/>
                    <a:pt x="19956" y="105893"/>
                  </a:cubicBezTo>
                  <a:cubicBezTo>
                    <a:pt x="19066" y="110141"/>
                    <a:pt x="19066" y="112451"/>
                    <a:pt x="19066" y="114571"/>
                  </a:cubicBezTo>
                  <a:cubicBezTo>
                    <a:pt x="19066" y="132476"/>
                    <a:pt x="30418" y="143814"/>
                    <a:pt x="45131" y="143814"/>
                  </a:cubicBezTo>
                  <a:cubicBezTo>
                    <a:pt x="67295" y="143814"/>
                    <a:pt x="90881" y="119717"/>
                    <a:pt x="90881" y="93484"/>
                  </a:cubicBezTo>
                  <a:cubicBezTo>
                    <a:pt x="90881" y="72752"/>
                    <a:pt x="76518" y="63891"/>
                    <a:pt x="64285" y="63891"/>
                  </a:cubicBezTo>
                  <a:cubicBezTo>
                    <a:pt x="55061" y="63891"/>
                    <a:pt x="47260" y="69029"/>
                    <a:pt x="41937" y="73634"/>
                  </a:cubicBezTo>
                  <a:lnTo>
                    <a:pt x="54171" y="24375"/>
                  </a:lnTo>
                  <a:close/>
                  <a:moveTo>
                    <a:pt x="45305" y="138851"/>
                  </a:moveTo>
                  <a:cubicBezTo>
                    <a:pt x="36623" y="138851"/>
                    <a:pt x="31658" y="131229"/>
                    <a:pt x="31658" y="120780"/>
                  </a:cubicBezTo>
                  <a:cubicBezTo>
                    <a:pt x="31658" y="114222"/>
                    <a:pt x="33254" y="108196"/>
                    <a:pt x="38219" y="88171"/>
                  </a:cubicBezTo>
                  <a:cubicBezTo>
                    <a:pt x="39284" y="84806"/>
                    <a:pt x="39284" y="84448"/>
                    <a:pt x="42652" y="80549"/>
                  </a:cubicBezTo>
                  <a:cubicBezTo>
                    <a:pt x="49389" y="72752"/>
                    <a:pt x="57365" y="68853"/>
                    <a:pt x="63752" y="68853"/>
                  </a:cubicBezTo>
                  <a:cubicBezTo>
                    <a:pt x="70664" y="68853"/>
                    <a:pt x="76693" y="73991"/>
                    <a:pt x="76693" y="86044"/>
                  </a:cubicBezTo>
                  <a:cubicBezTo>
                    <a:pt x="76693" y="93309"/>
                    <a:pt x="72793" y="111388"/>
                    <a:pt x="67470" y="121663"/>
                  </a:cubicBezTo>
                  <a:cubicBezTo>
                    <a:pt x="63220" y="130349"/>
                    <a:pt x="54354" y="138851"/>
                    <a:pt x="45305" y="1388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BD63F947-2517-4FD3-BE51-8B523878EDBF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9065085" y="-14909523"/>
              <a:ext cx="76264" cy="101630"/>
            </a:xfrm>
            <a:custGeom>
              <a:avLst/>
              <a:gdLst>
                <a:gd name="connsiteX0" fmla="*/ 82135 w 76264"/>
                <a:gd name="connsiteY0" fmla="*/ 78930 h 101630"/>
                <a:gd name="connsiteX1" fmla="*/ 76820 w 76264"/>
                <a:gd name="connsiteY1" fmla="*/ 78930 h 101630"/>
                <a:gd name="connsiteX2" fmla="*/ 73142 w 76264"/>
                <a:gd name="connsiteY2" fmla="*/ 90451 h 101630"/>
                <a:gd name="connsiteX3" fmla="*/ 59598 w 76264"/>
                <a:gd name="connsiteY3" fmla="*/ 91204 h 101630"/>
                <a:gd name="connsiteX4" fmla="*/ 34772 w 76264"/>
                <a:gd name="connsiteY4" fmla="*/ 91204 h 101630"/>
                <a:gd name="connsiteX5" fmla="*/ 60098 w 76264"/>
                <a:gd name="connsiteY5" fmla="*/ 72856 h 101630"/>
                <a:gd name="connsiteX6" fmla="*/ 82135 w 76264"/>
                <a:gd name="connsiteY6" fmla="*/ 44249 h 101630"/>
                <a:gd name="connsiteX7" fmla="*/ 48698 w 76264"/>
                <a:gd name="connsiteY7" fmla="*/ 19056 h 101630"/>
                <a:gd name="connsiteX8" fmla="*/ 19066 w 76264"/>
                <a:gd name="connsiteY8" fmla="*/ 41335 h 101630"/>
                <a:gd name="connsiteX9" fmla="*/ 26407 w 76264"/>
                <a:gd name="connsiteY9" fmla="*/ 49060 h 101630"/>
                <a:gd name="connsiteX10" fmla="*/ 33882 w 76264"/>
                <a:gd name="connsiteY10" fmla="*/ 41588 h 101630"/>
                <a:gd name="connsiteX11" fmla="*/ 26661 w 76264"/>
                <a:gd name="connsiteY11" fmla="*/ 34118 h 101630"/>
                <a:gd name="connsiteX12" fmla="*/ 46044 w 76264"/>
                <a:gd name="connsiteY12" fmla="*/ 24629 h 101630"/>
                <a:gd name="connsiteX13" fmla="*/ 68582 w 76264"/>
                <a:gd name="connsiteY13" fmla="*/ 44376 h 101630"/>
                <a:gd name="connsiteX14" fmla="*/ 51487 w 76264"/>
                <a:gd name="connsiteY14" fmla="*/ 71332 h 101630"/>
                <a:gd name="connsiteX15" fmla="*/ 20583 w 76264"/>
                <a:gd name="connsiteY15" fmla="*/ 97541 h 101630"/>
                <a:gd name="connsiteX16" fmla="*/ 19066 w 76264"/>
                <a:gd name="connsiteY16" fmla="*/ 99566 h 101630"/>
                <a:gd name="connsiteX17" fmla="*/ 19066 w 76264"/>
                <a:gd name="connsiteY17" fmla="*/ 103361 h 101630"/>
                <a:gd name="connsiteX18" fmla="*/ 77956 w 76264"/>
                <a:gd name="connsiteY18" fmla="*/ 103361 h 101630"/>
                <a:gd name="connsiteX19" fmla="*/ 82135 w 76264"/>
                <a:gd name="connsiteY19" fmla="*/ 78930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264" h="101630">
                  <a:moveTo>
                    <a:pt x="82135" y="78930"/>
                  </a:moveTo>
                  <a:lnTo>
                    <a:pt x="76820" y="78930"/>
                  </a:lnTo>
                  <a:cubicBezTo>
                    <a:pt x="76439" y="81335"/>
                    <a:pt x="75168" y="89181"/>
                    <a:pt x="73142" y="90451"/>
                  </a:cubicBezTo>
                  <a:cubicBezTo>
                    <a:pt x="72134" y="91204"/>
                    <a:pt x="61496" y="91204"/>
                    <a:pt x="59598" y="91204"/>
                  </a:cubicBezTo>
                  <a:lnTo>
                    <a:pt x="34772" y="91204"/>
                  </a:lnTo>
                  <a:cubicBezTo>
                    <a:pt x="43129" y="85005"/>
                    <a:pt x="52503" y="77913"/>
                    <a:pt x="60098" y="72856"/>
                  </a:cubicBezTo>
                  <a:cubicBezTo>
                    <a:pt x="71498" y="65003"/>
                    <a:pt x="82135" y="57668"/>
                    <a:pt x="82135" y="44249"/>
                  </a:cubicBezTo>
                  <a:cubicBezTo>
                    <a:pt x="82135" y="28044"/>
                    <a:pt x="66811" y="19056"/>
                    <a:pt x="48698" y="19056"/>
                  </a:cubicBezTo>
                  <a:cubicBezTo>
                    <a:pt x="31602" y="19056"/>
                    <a:pt x="19066" y="28932"/>
                    <a:pt x="19066" y="41335"/>
                  </a:cubicBezTo>
                  <a:cubicBezTo>
                    <a:pt x="19066" y="47917"/>
                    <a:pt x="24635" y="49060"/>
                    <a:pt x="26407" y="49060"/>
                  </a:cubicBezTo>
                  <a:cubicBezTo>
                    <a:pt x="29831" y="49060"/>
                    <a:pt x="33882" y="46782"/>
                    <a:pt x="33882" y="41588"/>
                  </a:cubicBezTo>
                  <a:cubicBezTo>
                    <a:pt x="33882" y="37032"/>
                    <a:pt x="30594" y="34498"/>
                    <a:pt x="26661" y="34118"/>
                  </a:cubicBezTo>
                  <a:cubicBezTo>
                    <a:pt x="30212" y="28425"/>
                    <a:pt x="37552" y="24629"/>
                    <a:pt x="46044" y="24629"/>
                  </a:cubicBezTo>
                  <a:cubicBezTo>
                    <a:pt x="58327" y="24629"/>
                    <a:pt x="68582" y="31966"/>
                    <a:pt x="68582" y="44376"/>
                  </a:cubicBezTo>
                  <a:cubicBezTo>
                    <a:pt x="68582" y="55007"/>
                    <a:pt x="61241" y="63106"/>
                    <a:pt x="51487" y="71332"/>
                  </a:cubicBezTo>
                  <a:lnTo>
                    <a:pt x="20583" y="97541"/>
                  </a:lnTo>
                  <a:cubicBezTo>
                    <a:pt x="19320" y="98676"/>
                    <a:pt x="19193" y="98676"/>
                    <a:pt x="19066" y="99566"/>
                  </a:cubicBezTo>
                  <a:lnTo>
                    <a:pt x="19066" y="103361"/>
                  </a:lnTo>
                  <a:lnTo>
                    <a:pt x="77956" y="103361"/>
                  </a:lnTo>
                  <a:lnTo>
                    <a:pt x="82135" y="789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67" name="Forme libre : forme 166">
              <a:extLst>
                <a:ext uri="{FF2B5EF4-FFF2-40B4-BE49-F238E27FC236}">
                  <a16:creationId xmlns:a16="http://schemas.microsoft.com/office/drawing/2014/main" id="{357183D1-8347-4DD1-9FEE-55DF974B9187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9265531" y="-15078300"/>
              <a:ext cx="25421" cy="279483"/>
            </a:xfrm>
            <a:custGeom>
              <a:avLst/>
              <a:gdLst>
                <a:gd name="connsiteX0" fmla="*/ 29195 w 25421"/>
                <a:gd name="connsiteY0" fmla="*/ 28169 h 279482"/>
                <a:gd name="connsiteX1" fmla="*/ 24134 w 25421"/>
                <a:gd name="connsiteY1" fmla="*/ 19056 h 279482"/>
                <a:gd name="connsiteX2" fmla="*/ 19066 w 25421"/>
                <a:gd name="connsiteY2" fmla="*/ 28169 h 279482"/>
                <a:gd name="connsiteX3" fmla="*/ 19066 w 25421"/>
                <a:gd name="connsiteY3" fmla="*/ 263031 h 279482"/>
                <a:gd name="connsiteX4" fmla="*/ 24134 w 25421"/>
                <a:gd name="connsiteY4" fmla="*/ 272146 h 279482"/>
                <a:gd name="connsiteX5" fmla="*/ 29195 w 25421"/>
                <a:gd name="connsiteY5" fmla="*/ 263031 h 279482"/>
                <a:gd name="connsiteX6" fmla="*/ 29195 w 25421"/>
                <a:gd name="connsiteY6" fmla="*/ 28169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21" h="279482">
                  <a:moveTo>
                    <a:pt x="29195" y="28169"/>
                  </a:moveTo>
                  <a:cubicBezTo>
                    <a:pt x="29195" y="23613"/>
                    <a:pt x="29195" y="19056"/>
                    <a:pt x="24134" y="19056"/>
                  </a:cubicBezTo>
                  <a:cubicBezTo>
                    <a:pt x="19066" y="19056"/>
                    <a:pt x="19066" y="23613"/>
                    <a:pt x="19066" y="28169"/>
                  </a:cubicBezTo>
                  <a:lnTo>
                    <a:pt x="19066" y="263031"/>
                  </a:lnTo>
                  <a:cubicBezTo>
                    <a:pt x="19066" y="267589"/>
                    <a:pt x="19066" y="272146"/>
                    <a:pt x="24134" y="272146"/>
                  </a:cubicBezTo>
                  <a:cubicBezTo>
                    <a:pt x="29195" y="272146"/>
                    <a:pt x="29195" y="267589"/>
                    <a:pt x="29195" y="263031"/>
                  </a:cubicBezTo>
                  <a:lnTo>
                    <a:pt x="29195" y="2816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E467F2B2-C07E-42C2-9005-02C4477AC705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9383444" y="-15000346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8 w 152528"/>
                <a:gd name="connsiteY2" fmla="*/ 133708 h 152445"/>
                <a:gd name="connsiteX3" fmla="*/ 48444 w 152528"/>
                <a:gd name="connsiteY3" fmla="*/ 126616 h 152445"/>
                <a:gd name="connsiteX4" fmla="*/ 53258 w 152528"/>
                <a:gd name="connsiteY4" fmla="*/ 107886 h 152445"/>
                <a:gd name="connsiteX5" fmla="*/ 58826 w 152528"/>
                <a:gd name="connsiteY5" fmla="*/ 85107 h 152445"/>
                <a:gd name="connsiteX6" fmla="*/ 63132 w 152528"/>
                <a:gd name="connsiteY6" fmla="*/ 68156 h 152445"/>
                <a:gd name="connsiteX7" fmla="*/ 66421 w 152528"/>
                <a:gd name="connsiteY7" fmla="*/ 55500 h 152445"/>
                <a:gd name="connsiteX8" fmla="*/ 107699 w 152528"/>
                <a:gd name="connsiteY8" fmla="*/ 24621 h 152445"/>
                <a:gd name="connsiteX9" fmla="*/ 121371 w 152528"/>
                <a:gd name="connsiteY9" fmla="*/ 42336 h 152445"/>
                <a:gd name="connsiteX10" fmla="*/ 104910 w 152528"/>
                <a:gd name="connsiteY10" fmla="*/ 101312 h 152445"/>
                <a:gd name="connsiteX11" fmla="*/ 102384 w 152528"/>
                <a:gd name="connsiteY11" fmla="*/ 112952 h 152445"/>
                <a:gd name="connsiteX12" fmla="*/ 123142 w 152528"/>
                <a:gd name="connsiteY12" fmla="*/ 133708 h 152445"/>
                <a:gd name="connsiteX13" fmla="*/ 156318 w 152528"/>
                <a:gd name="connsiteY13" fmla="*/ 94729 h 152445"/>
                <a:gd name="connsiteX14" fmla="*/ 153283 w 152528"/>
                <a:gd name="connsiteY14" fmla="*/ 92197 h 152445"/>
                <a:gd name="connsiteX15" fmla="*/ 149478 w 152528"/>
                <a:gd name="connsiteY15" fmla="*/ 96755 h 152445"/>
                <a:gd name="connsiteX16" fmla="*/ 123651 w 152528"/>
                <a:gd name="connsiteY16" fmla="*/ 128133 h 152445"/>
                <a:gd name="connsiteX17" fmla="*/ 117574 w 152528"/>
                <a:gd name="connsiteY17" fmla="*/ 119780 h 152445"/>
                <a:gd name="connsiteX18" fmla="*/ 122134 w 152528"/>
                <a:gd name="connsiteY18" fmla="*/ 101813 h 152445"/>
                <a:gd name="connsiteX19" fmla="*/ 137577 w 152528"/>
                <a:gd name="connsiteY19" fmla="*/ 46138 h 152445"/>
                <a:gd name="connsiteX20" fmla="*/ 108462 w 152528"/>
                <a:gd name="connsiteY20" fmla="*/ 19056 h 152445"/>
                <a:gd name="connsiteX21" fmla="*/ 68955 w 152528"/>
                <a:gd name="connsiteY21" fmla="*/ 41073 h 152445"/>
                <a:gd name="connsiteX22" fmla="*/ 45655 w 152528"/>
                <a:gd name="connsiteY22" fmla="*/ 19056 h 152445"/>
                <a:gd name="connsiteX23" fmla="*/ 26669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4 w 152528"/>
                <a:gd name="connsiteY26" fmla="*/ 54737 h 152445"/>
                <a:gd name="connsiteX27" fmla="*/ 44900 w 152528"/>
                <a:gd name="connsiteY27" fmla="*/ 24621 h 152445"/>
                <a:gd name="connsiteX28" fmla="*/ 52749 w 152528"/>
                <a:gd name="connsiteY28" fmla="*/ 36261 h 152445"/>
                <a:gd name="connsiteX29" fmla="*/ 48698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8"/>
                    <a:pt x="39078" y="133708"/>
                  </a:cubicBezTo>
                  <a:cubicBezTo>
                    <a:pt x="42112" y="133708"/>
                    <a:pt x="46672" y="131682"/>
                    <a:pt x="48444" y="126616"/>
                  </a:cubicBezTo>
                  <a:cubicBezTo>
                    <a:pt x="48698" y="126109"/>
                    <a:pt x="51733" y="114215"/>
                    <a:pt x="53258" y="107886"/>
                  </a:cubicBezTo>
                  <a:lnTo>
                    <a:pt x="58826" y="85107"/>
                  </a:lnTo>
                  <a:cubicBezTo>
                    <a:pt x="60344" y="79541"/>
                    <a:pt x="61861" y="73976"/>
                    <a:pt x="63132" y="68156"/>
                  </a:cubicBezTo>
                  <a:cubicBezTo>
                    <a:pt x="64141" y="63852"/>
                    <a:pt x="66167" y="56508"/>
                    <a:pt x="66421" y="55500"/>
                  </a:cubicBezTo>
                  <a:cubicBezTo>
                    <a:pt x="70218" y="47655"/>
                    <a:pt x="83644" y="24621"/>
                    <a:pt x="107699" y="24621"/>
                  </a:cubicBezTo>
                  <a:cubicBezTo>
                    <a:pt x="119091" y="24621"/>
                    <a:pt x="121371" y="33991"/>
                    <a:pt x="121371" y="42336"/>
                  </a:cubicBezTo>
                  <a:cubicBezTo>
                    <a:pt x="121371" y="58032"/>
                    <a:pt x="108962" y="90428"/>
                    <a:pt x="104910" y="101312"/>
                  </a:cubicBezTo>
                  <a:cubicBezTo>
                    <a:pt x="102631" y="107132"/>
                    <a:pt x="102384" y="110166"/>
                    <a:pt x="102384" y="112952"/>
                  </a:cubicBezTo>
                  <a:cubicBezTo>
                    <a:pt x="102384" y="124846"/>
                    <a:pt x="111242" y="133708"/>
                    <a:pt x="123142" y="133708"/>
                  </a:cubicBezTo>
                  <a:cubicBezTo>
                    <a:pt x="146952" y="133708"/>
                    <a:pt x="156318" y="96755"/>
                    <a:pt x="156318" y="94729"/>
                  </a:cubicBezTo>
                  <a:cubicBezTo>
                    <a:pt x="156318" y="92197"/>
                    <a:pt x="154038" y="92197"/>
                    <a:pt x="153283" y="92197"/>
                  </a:cubicBezTo>
                  <a:cubicBezTo>
                    <a:pt x="150748" y="92197"/>
                    <a:pt x="150748" y="92960"/>
                    <a:pt x="149478" y="96755"/>
                  </a:cubicBezTo>
                  <a:cubicBezTo>
                    <a:pt x="144417" y="113960"/>
                    <a:pt x="136059" y="128133"/>
                    <a:pt x="123651" y="128133"/>
                  </a:cubicBezTo>
                  <a:cubicBezTo>
                    <a:pt x="119345" y="128133"/>
                    <a:pt x="117574" y="125608"/>
                    <a:pt x="117574" y="119780"/>
                  </a:cubicBezTo>
                  <a:cubicBezTo>
                    <a:pt x="117574" y="113461"/>
                    <a:pt x="119854" y="107387"/>
                    <a:pt x="122134" y="101813"/>
                  </a:cubicBezTo>
                  <a:cubicBezTo>
                    <a:pt x="126948" y="88402"/>
                    <a:pt x="137577" y="60557"/>
                    <a:pt x="137577" y="46138"/>
                  </a:cubicBezTo>
                  <a:cubicBezTo>
                    <a:pt x="137577" y="29179"/>
                    <a:pt x="126693" y="19056"/>
                    <a:pt x="108462" y="19056"/>
                  </a:cubicBezTo>
                  <a:cubicBezTo>
                    <a:pt x="85670" y="19056"/>
                    <a:pt x="73261" y="35253"/>
                    <a:pt x="68955" y="41073"/>
                  </a:cubicBezTo>
                  <a:cubicBezTo>
                    <a:pt x="67692" y="26899"/>
                    <a:pt x="57309" y="19056"/>
                    <a:pt x="45655" y="19056"/>
                  </a:cubicBezTo>
                  <a:cubicBezTo>
                    <a:pt x="34009" y="19056"/>
                    <a:pt x="29195" y="28925"/>
                    <a:pt x="26669" y="33482"/>
                  </a:cubicBezTo>
                  <a:cubicBezTo>
                    <a:pt x="22617" y="42089"/>
                    <a:pt x="19066" y="57017"/>
                    <a:pt x="19066" y="58032"/>
                  </a:cubicBezTo>
                  <a:cubicBezTo>
                    <a:pt x="19066" y="60557"/>
                    <a:pt x="21601" y="60557"/>
                    <a:pt x="22109" y="60557"/>
                  </a:cubicBezTo>
                  <a:cubicBezTo>
                    <a:pt x="24642" y="60557"/>
                    <a:pt x="24897" y="60310"/>
                    <a:pt x="26414" y="54737"/>
                  </a:cubicBezTo>
                  <a:cubicBezTo>
                    <a:pt x="30720" y="36768"/>
                    <a:pt x="35781" y="24621"/>
                    <a:pt x="44900" y="24621"/>
                  </a:cubicBezTo>
                  <a:cubicBezTo>
                    <a:pt x="49961" y="24621"/>
                    <a:pt x="52749" y="27917"/>
                    <a:pt x="52749" y="36261"/>
                  </a:cubicBezTo>
                  <a:cubicBezTo>
                    <a:pt x="52749" y="41580"/>
                    <a:pt x="51986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4958AACD-2A8E-43E1-B625-12798B1696E0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9541065" y="-14975283"/>
              <a:ext cx="127107" cy="177853"/>
            </a:xfrm>
            <a:custGeom>
              <a:avLst/>
              <a:gdLst>
                <a:gd name="connsiteX0" fmla="*/ 78290 w 127106"/>
                <a:gd name="connsiteY0" fmla="*/ 73817 h 177852"/>
                <a:gd name="connsiteX1" fmla="*/ 95671 w 127106"/>
                <a:gd name="connsiteY1" fmla="*/ 73817 h 177852"/>
                <a:gd name="connsiteX2" fmla="*/ 101519 w 127106"/>
                <a:gd name="connsiteY2" fmla="*/ 69919 h 177852"/>
                <a:gd name="connsiteX3" fmla="*/ 96021 w 127106"/>
                <a:gd name="connsiteY3" fmla="*/ 67433 h 177852"/>
                <a:gd name="connsiteX4" fmla="*/ 79529 w 127106"/>
                <a:gd name="connsiteY4" fmla="*/ 67433 h 177852"/>
                <a:gd name="connsiteX5" fmla="*/ 86449 w 127106"/>
                <a:gd name="connsiteY5" fmla="*/ 31632 h 177852"/>
                <a:gd name="connsiteX6" fmla="*/ 95489 w 127106"/>
                <a:gd name="connsiteY6" fmla="*/ 24018 h 177852"/>
                <a:gd name="connsiteX7" fmla="*/ 103823 w 127106"/>
                <a:gd name="connsiteY7" fmla="*/ 26146 h 177852"/>
                <a:gd name="connsiteX8" fmla="*/ 96021 w 127106"/>
                <a:gd name="connsiteY8" fmla="*/ 35888 h 177852"/>
                <a:gd name="connsiteX9" fmla="*/ 103115 w 127106"/>
                <a:gd name="connsiteY9" fmla="*/ 42446 h 177852"/>
                <a:gd name="connsiteX10" fmla="*/ 113220 w 127106"/>
                <a:gd name="connsiteY10" fmla="*/ 31632 h 177852"/>
                <a:gd name="connsiteX11" fmla="*/ 95489 w 127106"/>
                <a:gd name="connsiteY11" fmla="*/ 19056 h 177852"/>
                <a:gd name="connsiteX12" fmla="*/ 74214 w 127106"/>
                <a:gd name="connsiteY12" fmla="*/ 32347 h 177852"/>
                <a:gd name="connsiteX13" fmla="*/ 65523 w 127106"/>
                <a:gd name="connsiteY13" fmla="*/ 67433 h 177852"/>
                <a:gd name="connsiteX14" fmla="*/ 51518 w 127106"/>
                <a:gd name="connsiteY14" fmla="*/ 67433 h 177852"/>
                <a:gd name="connsiteX15" fmla="*/ 45663 w 127106"/>
                <a:gd name="connsiteY15" fmla="*/ 71332 h 177852"/>
                <a:gd name="connsiteX16" fmla="*/ 51161 w 127106"/>
                <a:gd name="connsiteY16" fmla="*/ 73817 h 177852"/>
                <a:gd name="connsiteX17" fmla="*/ 64284 w 127106"/>
                <a:gd name="connsiteY17" fmla="*/ 73817 h 177852"/>
                <a:gd name="connsiteX18" fmla="*/ 48682 w 127106"/>
                <a:gd name="connsiteY18" fmla="*/ 157639 h 177852"/>
                <a:gd name="connsiteX19" fmla="*/ 36265 w 127106"/>
                <a:gd name="connsiteY19" fmla="*/ 175003 h 177852"/>
                <a:gd name="connsiteX20" fmla="*/ 28464 w 127106"/>
                <a:gd name="connsiteY20" fmla="*/ 172875 h 177852"/>
                <a:gd name="connsiteX21" fmla="*/ 36265 w 127106"/>
                <a:gd name="connsiteY21" fmla="*/ 163133 h 177852"/>
                <a:gd name="connsiteX22" fmla="*/ 29179 w 127106"/>
                <a:gd name="connsiteY22" fmla="*/ 156573 h 177852"/>
                <a:gd name="connsiteX23" fmla="*/ 19066 w 127106"/>
                <a:gd name="connsiteY23" fmla="*/ 167388 h 177852"/>
                <a:gd name="connsiteX24" fmla="*/ 36265 w 127106"/>
                <a:gd name="connsiteY24" fmla="*/ 179965 h 177852"/>
                <a:gd name="connsiteX25" fmla="*/ 57548 w 127106"/>
                <a:gd name="connsiteY25" fmla="*/ 164371 h 177852"/>
                <a:gd name="connsiteX26" fmla="*/ 68359 w 127106"/>
                <a:gd name="connsiteY26" fmla="*/ 128570 h 177852"/>
                <a:gd name="connsiteX27" fmla="*/ 78290 w 127106"/>
                <a:gd name="connsiteY27" fmla="*/ 73817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7106" h="177852">
                  <a:moveTo>
                    <a:pt x="78290" y="73817"/>
                  </a:moveTo>
                  <a:lnTo>
                    <a:pt x="95671" y="73817"/>
                  </a:lnTo>
                  <a:cubicBezTo>
                    <a:pt x="99215" y="73817"/>
                    <a:pt x="101519" y="73817"/>
                    <a:pt x="101519" y="69919"/>
                  </a:cubicBezTo>
                  <a:cubicBezTo>
                    <a:pt x="101519" y="67433"/>
                    <a:pt x="99215" y="67433"/>
                    <a:pt x="96021" y="67433"/>
                  </a:cubicBezTo>
                  <a:lnTo>
                    <a:pt x="79529" y="67433"/>
                  </a:lnTo>
                  <a:cubicBezTo>
                    <a:pt x="83612" y="44924"/>
                    <a:pt x="85027" y="36778"/>
                    <a:pt x="86449" y="31632"/>
                  </a:cubicBezTo>
                  <a:cubicBezTo>
                    <a:pt x="87339" y="27734"/>
                    <a:pt x="91239" y="24018"/>
                    <a:pt x="95489" y="24018"/>
                  </a:cubicBezTo>
                  <a:cubicBezTo>
                    <a:pt x="95671" y="24018"/>
                    <a:pt x="100454" y="24018"/>
                    <a:pt x="103823" y="26146"/>
                  </a:cubicBezTo>
                  <a:cubicBezTo>
                    <a:pt x="96553" y="28449"/>
                    <a:pt x="96021" y="34824"/>
                    <a:pt x="96021" y="35888"/>
                  </a:cubicBezTo>
                  <a:cubicBezTo>
                    <a:pt x="96021" y="39786"/>
                    <a:pt x="99040" y="42446"/>
                    <a:pt x="103115" y="42446"/>
                  </a:cubicBezTo>
                  <a:cubicBezTo>
                    <a:pt x="107906" y="42446"/>
                    <a:pt x="113220" y="38373"/>
                    <a:pt x="113220" y="31632"/>
                  </a:cubicBezTo>
                  <a:cubicBezTo>
                    <a:pt x="113220" y="23486"/>
                    <a:pt x="104537" y="19056"/>
                    <a:pt x="95489" y="19056"/>
                  </a:cubicBezTo>
                  <a:cubicBezTo>
                    <a:pt x="87688" y="19056"/>
                    <a:pt x="79005" y="23486"/>
                    <a:pt x="74214" y="32347"/>
                  </a:cubicBezTo>
                  <a:cubicBezTo>
                    <a:pt x="70664" y="38905"/>
                    <a:pt x="69249" y="46878"/>
                    <a:pt x="65523" y="67433"/>
                  </a:cubicBezTo>
                  <a:lnTo>
                    <a:pt x="51518" y="67433"/>
                  </a:lnTo>
                  <a:cubicBezTo>
                    <a:pt x="47975" y="67433"/>
                    <a:pt x="45663" y="67433"/>
                    <a:pt x="45663" y="71332"/>
                  </a:cubicBezTo>
                  <a:cubicBezTo>
                    <a:pt x="45663" y="73817"/>
                    <a:pt x="47975" y="73817"/>
                    <a:pt x="51161" y="73817"/>
                  </a:cubicBezTo>
                  <a:lnTo>
                    <a:pt x="64284" y="73817"/>
                  </a:lnTo>
                  <a:cubicBezTo>
                    <a:pt x="64110" y="74881"/>
                    <a:pt x="52932" y="138678"/>
                    <a:pt x="48682" y="157639"/>
                  </a:cubicBezTo>
                  <a:cubicBezTo>
                    <a:pt x="47792" y="161536"/>
                    <a:pt x="44781" y="175003"/>
                    <a:pt x="36265" y="175003"/>
                  </a:cubicBezTo>
                  <a:cubicBezTo>
                    <a:pt x="36090" y="175003"/>
                    <a:pt x="31833" y="175003"/>
                    <a:pt x="28464" y="172875"/>
                  </a:cubicBezTo>
                  <a:cubicBezTo>
                    <a:pt x="35733" y="170572"/>
                    <a:pt x="36265" y="164197"/>
                    <a:pt x="36265" y="163133"/>
                  </a:cubicBezTo>
                  <a:cubicBezTo>
                    <a:pt x="36265" y="159234"/>
                    <a:pt x="33255" y="156573"/>
                    <a:pt x="29179" y="156573"/>
                  </a:cubicBezTo>
                  <a:cubicBezTo>
                    <a:pt x="24389" y="156573"/>
                    <a:pt x="19066" y="160647"/>
                    <a:pt x="19066" y="167388"/>
                  </a:cubicBezTo>
                  <a:cubicBezTo>
                    <a:pt x="19066" y="175359"/>
                    <a:pt x="27400" y="179965"/>
                    <a:pt x="36265" y="179965"/>
                  </a:cubicBezTo>
                  <a:cubicBezTo>
                    <a:pt x="47618" y="179965"/>
                    <a:pt x="55418" y="168269"/>
                    <a:pt x="57548" y="164371"/>
                  </a:cubicBezTo>
                  <a:cubicBezTo>
                    <a:pt x="63927" y="152501"/>
                    <a:pt x="68010" y="130697"/>
                    <a:pt x="68359" y="128570"/>
                  </a:cubicBezTo>
                  <a:lnTo>
                    <a:pt x="78290" y="7381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1C2A4AC9-16B9-43AC-A0C0-ED0313024578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9644999" y="-14909523"/>
              <a:ext cx="76264" cy="101630"/>
            </a:xfrm>
            <a:custGeom>
              <a:avLst/>
              <a:gdLst>
                <a:gd name="connsiteX0" fmla="*/ 51359 w 76264"/>
                <a:gd name="connsiteY0" fmla="*/ 22850 h 101630"/>
                <a:gd name="connsiteX1" fmla="*/ 46799 w 76264"/>
                <a:gd name="connsiteY1" fmla="*/ 19056 h 101630"/>
                <a:gd name="connsiteX2" fmla="*/ 21219 w 76264"/>
                <a:gd name="connsiteY2" fmla="*/ 27154 h 101630"/>
                <a:gd name="connsiteX3" fmla="*/ 19066 w 76264"/>
                <a:gd name="connsiteY3" fmla="*/ 27154 h 101630"/>
                <a:gd name="connsiteX4" fmla="*/ 19066 w 76264"/>
                <a:gd name="connsiteY4" fmla="*/ 32727 h 101630"/>
                <a:gd name="connsiteX5" fmla="*/ 21219 w 76264"/>
                <a:gd name="connsiteY5" fmla="*/ 32727 h 101630"/>
                <a:gd name="connsiteX6" fmla="*/ 39713 w 76264"/>
                <a:gd name="connsiteY6" fmla="*/ 29179 h 101630"/>
                <a:gd name="connsiteX7" fmla="*/ 39713 w 76264"/>
                <a:gd name="connsiteY7" fmla="*/ 92476 h 101630"/>
                <a:gd name="connsiteX8" fmla="*/ 26287 w 76264"/>
                <a:gd name="connsiteY8" fmla="*/ 97795 h 101630"/>
                <a:gd name="connsiteX9" fmla="*/ 19948 w 76264"/>
                <a:gd name="connsiteY9" fmla="*/ 97795 h 101630"/>
                <a:gd name="connsiteX10" fmla="*/ 19948 w 76264"/>
                <a:gd name="connsiteY10" fmla="*/ 103361 h 101630"/>
                <a:gd name="connsiteX11" fmla="*/ 45536 w 76264"/>
                <a:gd name="connsiteY11" fmla="*/ 102852 h 101630"/>
                <a:gd name="connsiteX12" fmla="*/ 71117 w 76264"/>
                <a:gd name="connsiteY12" fmla="*/ 103361 h 101630"/>
                <a:gd name="connsiteX13" fmla="*/ 71117 w 76264"/>
                <a:gd name="connsiteY13" fmla="*/ 97795 h 101630"/>
                <a:gd name="connsiteX14" fmla="*/ 64785 w 76264"/>
                <a:gd name="connsiteY14" fmla="*/ 97795 h 101630"/>
                <a:gd name="connsiteX15" fmla="*/ 51359 w 76264"/>
                <a:gd name="connsiteY15" fmla="*/ 92476 h 101630"/>
                <a:gd name="connsiteX16" fmla="*/ 51359 w 76264"/>
                <a:gd name="connsiteY16" fmla="*/ 22850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64" h="101630">
                  <a:moveTo>
                    <a:pt x="51359" y="22850"/>
                  </a:moveTo>
                  <a:cubicBezTo>
                    <a:pt x="51359" y="19056"/>
                    <a:pt x="50978" y="19056"/>
                    <a:pt x="46799" y="19056"/>
                  </a:cubicBezTo>
                  <a:cubicBezTo>
                    <a:pt x="37806" y="27154"/>
                    <a:pt x="23753" y="27154"/>
                    <a:pt x="21219" y="27154"/>
                  </a:cubicBezTo>
                  <a:lnTo>
                    <a:pt x="19066" y="27154"/>
                  </a:lnTo>
                  <a:lnTo>
                    <a:pt x="19066" y="32727"/>
                  </a:lnTo>
                  <a:lnTo>
                    <a:pt x="21219" y="32727"/>
                  </a:lnTo>
                  <a:cubicBezTo>
                    <a:pt x="24134" y="32727"/>
                    <a:pt x="32365" y="32347"/>
                    <a:pt x="39713" y="29179"/>
                  </a:cubicBezTo>
                  <a:lnTo>
                    <a:pt x="39713" y="92476"/>
                  </a:lnTo>
                  <a:cubicBezTo>
                    <a:pt x="39713" y="96398"/>
                    <a:pt x="39713" y="97795"/>
                    <a:pt x="26287" y="97795"/>
                  </a:cubicBezTo>
                  <a:lnTo>
                    <a:pt x="19948" y="97795"/>
                  </a:lnTo>
                  <a:lnTo>
                    <a:pt x="19948" y="103361"/>
                  </a:lnTo>
                  <a:cubicBezTo>
                    <a:pt x="26915" y="102852"/>
                    <a:pt x="38188" y="102852"/>
                    <a:pt x="45536" y="102852"/>
                  </a:cubicBezTo>
                  <a:cubicBezTo>
                    <a:pt x="52885" y="102852"/>
                    <a:pt x="64149" y="102852"/>
                    <a:pt x="71117" y="103361"/>
                  </a:cubicBezTo>
                  <a:lnTo>
                    <a:pt x="71117" y="97795"/>
                  </a:lnTo>
                  <a:lnTo>
                    <a:pt x="64785" y="97795"/>
                  </a:lnTo>
                  <a:cubicBezTo>
                    <a:pt x="51359" y="97795"/>
                    <a:pt x="51359" y="96398"/>
                    <a:pt x="51359" y="92476"/>
                  </a:cubicBezTo>
                  <a:lnTo>
                    <a:pt x="51359" y="228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7F6FAE2D-E320-4FD2-A370-BFD5FD924F8C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9760160" y="-14915311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72" name="Forme libre : forme 171">
              <a:extLst>
                <a:ext uri="{FF2B5EF4-FFF2-40B4-BE49-F238E27FC236}">
                  <a16:creationId xmlns:a16="http://schemas.microsoft.com/office/drawing/2014/main" id="{538062B5-71F2-494F-9BD4-83F4829B42DF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9858326" y="-15000346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7 w 152528"/>
                <a:gd name="connsiteY2" fmla="*/ 133708 h 152445"/>
                <a:gd name="connsiteX3" fmla="*/ 48443 w 152528"/>
                <a:gd name="connsiteY3" fmla="*/ 126616 h 152445"/>
                <a:gd name="connsiteX4" fmla="*/ 53257 w 152528"/>
                <a:gd name="connsiteY4" fmla="*/ 107886 h 152445"/>
                <a:gd name="connsiteX5" fmla="*/ 58826 w 152528"/>
                <a:gd name="connsiteY5" fmla="*/ 85107 h 152445"/>
                <a:gd name="connsiteX6" fmla="*/ 63132 w 152528"/>
                <a:gd name="connsiteY6" fmla="*/ 68156 h 152445"/>
                <a:gd name="connsiteX7" fmla="*/ 66421 w 152528"/>
                <a:gd name="connsiteY7" fmla="*/ 55500 h 152445"/>
                <a:gd name="connsiteX8" fmla="*/ 107699 w 152528"/>
                <a:gd name="connsiteY8" fmla="*/ 24621 h 152445"/>
                <a:gd name="connsiteX9" fmla="*/ 121370 w 152528"/>
                <a:gd name="connsiteY9" fmla="*/ 42336 h 152445"/>
                <a:gd name="connsiteX10" fmla="*/ 104910 w 152528"/>
                <a:gd name="connsiteY10" fmla="*/ 101312 h 152445"/>
                <a:gd name="connsiteX11" fmla="*/ 102384 w 152528"/>
                <a:gd name="connsiteY11" fmla="*/ 112952 h 152445"/>
                <a:gd name="connsiteX12" fmla="*/ 123142 w 152528"/>
                <a:gd name="connsiteY12" fmla="*/ 133708 h 152445"/>
                <a:gd name="connsiteX13" fmla="*/ 156317 w 152528"/>
                <a:gd name="connsiteY13" fmla="*/ 94729 h 152445"/>
                <a:gd name="connsiteX14" fmla="*/ 153282 w 152528"/>
                <a:gd name="connsiteY14" fmla="*/ 92197 h 152445"/>
                <a:gd name="connsiteX15" fmla="*/ 149477 w 152528"/>
                <a:gd name="connsiteY15" fmla="*/ 96755 h 152445"/>
                <a:gd name="connsiteX16" fmla="*/ 123651 w 152528"/>
                <a:gd name="connsiteY16" fmla="*/ 128133 h 152445"/>
                <a:gd name="connsiteX17" fmla="*/ 117574 w 152528"/>
                <a:gd name="connsiteY17" fmla="*/ 119780 h 152445"/>
                <a:gd name="connsiteX18" fmla="*/ 122133 w 152528"/>
                <a:gd name="connsiteY18" fmla="*/ 101813 h 152445"/>
                <a:gd name="connsiteX19" fmla="*/ 137577 w 152528"/>
                <a:gd name="connsiteY19" fmla="*/ 46138 h 152445"/>
                <a:gd name="connsiteX20" fmla="*/ 108461 w 152528"/>
                <a:gd name="connsiteY20" fmla="*/ 19056 h 152445"/>
                <a:gd name="connsiteX21" fmla="*/ 68955 w 152528"/>
                <a:gd name="connsiteY21" fmla="*/ 41073 h 152445"/>
                <a:gd name="connsiteX22" fmla="*/ 45655 w 152528"/>
                <a:gd name="connsiteY22" fmla="*/ 19056 h 152445"/>
                <a:gd name="connsiteX23" fmla="*/ 26668 w 152528"/>
                <a:gd name="connsiteY23" fmla="*/ 33482 h 152445"/>
                <a:gd name="connsiteX24" fmla="*/ 19066 w 152528"/>
                <a:gd name="connsiteY24" fmla="*/ 58032 h 152445"/>
                <a:gd name="connsiteX25" fmla="*/ 22108 w 152528"/>
                <a:gd name="connsiteY25" fmla="*/ 60557 h 152445"/>
                <a:gd name="connsiteX26" fmla="*/ 26414 w 152528"/>
                <a:gd name="connsiteY26" fmla="*/ 54737 h 152445"/>
                <a:gd name="connsiteX27" fmla="*/ 44900 w 152528"/>
                <a:gd name="connsiteY27" fmla="*/ 24621 h 152445"/>
                <a:gd name="connsiteX28" fmla="*/ 52749 w 152528"/>
                <a:gd name="connsiteY28" fmla="*/ 36261 h 152445"/>
                <a:gd name="connsiteX29" fmla="*/ 48698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8"/>
                    <a:pt x="39077" y="133708"/>
                  </a:cubicBezTo>
                  <a:cubicBezTo>
                    <a:pt x="42112" y="133708"/>
                    <a:pt x="46671" y="131682"/>
                    <a:pt x="48443" y="126616"/>
                  </a:cubicBezTo>
                  <a:cubicBezTo>
                    <a:pt x="48698" y="126109"/>
                    <a:pt x="51732" y="114215"/>
                    <a:pt x="53257" y="107886"/>
                  </a:cubicBezTo>
                  <a:lnTo>
                    <a:pt x="58826" y="85107"/>
                  </a:lnTo>
                  <a:cubicBezTo>
                    <a:pt x="60344" y="79541"/>
                    <a:pt x="61861" y="73976"/>
                    <a:pt x="63132" y="68156"/>
                  </a:cubicBezTo>
                  <a:cubicBezTo>
                    <a:pt x="64141" y="63852"/>
                    <a:pt x="66166" y="56508"/>
                    <a:pt x="66421" y="55500"/>
                  </a:cubicBezTo>
                  <a:cubicBezTo>
                    <a:pt x="70218" y="47655"/>
                    <a:pt x="83643" y="24621"/>
                    <a:pt x="107699" y="24621"/>
                  </a:cubicBezTo>
                  <a:cubicBezTo>
                    <a:pt x="119090" y="24621"/>
                    <a:pt x="121370" y="33991"/>
                    <a:pt x="121370" y="42336"/>
                  </a:cubicBezTo>
                  <a:cubicBezTo>
                    <a:pt x="121370" y="58032"/>
                    <a:pt x="108962" y="90428"/>
                    <a:pt x="104910" y="101312"/>
                  </a:cubicBezTo>
                  <a:cubicBezTo>
                    <a:pt x="102630" y="107132"/>
                    <a:pt x="102384" y="110166"/>
                    <a:pt x="102384" y="112952"/>
                  </a:cubicBezTo>
                  <a:cubicBezTo>
                    <a:pt x="102384" y="124846"/>
                    <a:pt x="111242" y="133708"/>
                    <a:pt x="123142" y="133708"/>
                  </a:cubicBezTo>
                  <a:cubicBezTo>
                    <a:pt x="146951" y="133708"/>
                    <a:pt x="156317" y="96755"/>
                    <a:pt x="156317" y="94729"/>
                  </a:cubicBezTo>
                  <a:cubicBezTo>
                    <a:pt x="156317" y="92197"/>
                    <a:pt x="154036" y="92197"/>
                    <a:pt x="153282" y="92197"/>
                  </a:cubicBezTo>
                  <a:cubicBezTo>
                    <a:pt x="150748" y="92197"/>
                    <a:pt x="150748" y="92960"/>
                    <a:pt x="149477" y="96755"/>
                  </a:cubicBezTo>
                  <a:cubicBezTo>
                    <a:pt x="144416" y="113960"/>
                    <a:pt x="136059" y="128133"/>
                    <a:pt x="123651" y="128133"/>
                  </a:cubicBezTo>
                  <a:cubicBezTo>
                    <a:pt x="119345" y="128133"/>
                    <a:pt x="117574" y="125608"/>
                    <a:pt x="117574" y="119780"/>
                  </a:cubicBezTo>
                  <a:cubicBezTo>
                    <a:pt x="117574" y="113461"/>
                    <a:pt x="119853" y="107387"/>
                    <a:pt x="122133" y="101813"/>
                  </a:cubicBezTo>
                  <a:cubicBezTo>
                    <a:pt x="126948" y="88402"/>
                    <a:pt x="137577" y="60557"/>
                    <a:pt x="137577" y="46138"/>
                  </a:cubicBezTo>
                  <a:cubicBezTo>
                    <a:pt x="137577" y="29179"/>
                    <a:pt x="126693" y="19056"/>
                    <a:pt x="108461" y="19056"/>
                  </a:cubicBezTo>
                  <a:cubicBezTo>
                    <a:pt x="85670" y="19056"/>
                    <a:pt x="73261" y="35253"/>
                    <a:pt x="68955" y="41073"/>
                  </a:cubicBezTo>
                  <a:cubicBezTo>
                    <a:pt x="67691" y="26899"/>
                    <a:pt x="57309" y="19056"/>
                    <a:pt x="45655" y="19056"/>
                  </a:cubicBezTo>
                  <a:cubicBezTo>
                    <a:pt x="34009" y="19056"/>
                    <a:pt x="29194" y="28925"/>
                    <a:pt x="26668" y="33482"/>
                  </a:cubicBezTo>
                  <a:cubicBezTo>
                    <a:pt x="22617" y="42089"/>
                    <a:pt x="19066" y="57017"/>
                    <a:pt x="19066" y="58032"/>
                  </a:cubicBezTo>
                  <a:cubicBezTo>
                    <a:pt x="19066" y="60557"/>
                    <a:pt x="21600" y="60557"/>
                    <a:pt x="22108" y="60557"/>
                  </a:cubicBezTo>
                  <a:cubicBezTo>
                    <a:pt x="24642" y="60557"/>
                    <a:pt x="24897" y="60310"/>
                    <a:pt x="26414" y="54737"/>
                  </a:cubicBezTo>
                  <a:cubicBezTo>
                    <a:pt x="30719" y="36768"/>
                    <a:pt x="35780" y="24621"/>
                    <a:pt x="44900" y="24621"/>
                  </a:cubicBezTo>
                  <a:cubicBezTo>
                    <a:pt x="49961" y="24621"/>
                    <a:pt x="52749" y="27917"/>
                    <a:pt x="52749" y="36261"/>
                  </a:cubicBezTo>
                  <a:cubicBezTo>
                    <a:pt x="52749" y="41580"/>
                    <a:pt x="51986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73" name="Forme libre : forme 172">
              <a:extLst>
                <a:ext uri="{FF2B5EF4-FFF2-40B4-BE49-F238E27FC236}">
                  <a16:creationId xmlns:a16="http://schemas.microsoft.com/office/drawing/2014/main" id="{6201E2D6-9FFD-4ECB-A6B4-EF446CDA6788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10015910" y="-14975283"/>
              <a:ext cx="127107" cy="177853"/>
            </a:xfrm>
            <a:custGeom>
              <a:avLst/>
              <a:gdLst>
                <a:gd name="connsiteX0" fmla="*/ 78290 w 127106"/>
                <a:gd name="connsiteY0" fmla="*/ 73817 h 177852"/>
                <a:gd name="connsiteX1" fmla="*/ 95671 w 127106"/>
                <a:gd name="connsiteY1" fmla="*/ 73817 h 177852"/>
                <a:gd name="connsiteX2" fmla="*/ 101519 w 127106"/>
                <a:gd name="connsiteY2" fmla="*/ 69919 h 177852"/>
                <a:gd name="connsiteX3" fmla="*/ 96021 w 127106"/>
                <a:gd name="connsiteY3" fmla="*/ 67433 h 177852"/>
                <a:gd name="connsiteX4" fmla="*/ 79529 w 127106"/>
                <a:gd name="connsiteY4" fmla="*/ 67433 h 177852"/>
                <a:gd name="connsiteX5" fmla="*/ 86449 w 127106"/>
                <a:gd name="connsiteY5" fmla="*/ 31632 h 177852"/>
                <a:gd name="connsiteX6" fmla="*/ 95489 w 127106"/>
                <a:gd name="connsiteY6" fmla="*/ 24018 h 177852"/>
                <a:gd name="connsiteX7" fmla="*/ 103823 w 127106"/>
                <a:gd name="connsiteY7" fmla="*/ 26146 h 177852"/>
                <a:gd name="connsiteX8" fmla="*/ 96021 w 127106"/>
                <a:gd name="connsiteY8" fmla="*/ 35888 h 177852"/>
                <a:gd name="connsiteX9" fmla="*/ 103115 w 127106"/>
                <a:gd name="connsiteY9" fmla="*/ 42446 h 177852"/>
                <a:gd name="connsiteX10" fmla="*/ 113221 w 127106"/>
                <a:gd name="connsiteY10" fmla="*/ 31632 h 177852"/>
                <a:gd name="connsiteX11" fmla="*/ 95489 w 127106"/>
                <a:gd name="connsiteY11" fmla="*/ 19056 h 177852"/>
                <a:gd name="connsiteX12" fmla="*/ 74214 w 127106"/>
                <a:gd name="connsiteY12" fmla="*/ 32347 h 177852"/>
                <a:gd name="connsiteX13" fmla="*/ 65524 w 127106"/>
                <a:gd name="connsiteY13" fmla="*/ 67433 h 177852"/>
                <a:gd name="connsiteX14" fmla="*/ 51518 w 127106"/>
                <a:gd name="connsiteY14" fmla="*/ 67433 h 177852"/>
                <a:gd name="connsiteX15" fmla="*/ 45663 w 127106"/>
                <a:gd name="connsiteY15" fmla="*/ 71332 h 177852"/>
                <a:gd name="connsiteX16" fmla="*/ 51161 w 127106"/>
                <a:gd name="connsiteY16" fmla="*/ 73817 h 177852"/>
                <a:gd name="connsiteX17" fmla="*/ 64284 w 127106"/>
                <a:gd name="connsiteY17" fmla="*/ 73817 h 177852"/>
                <a:gd name="connsiteX18" fmla="*/ 48682 w 127106"/>
                <a:gd name="connsiteY18" fmla="*/ 157639 h 177852"/>
                <a:gd name="connsiteX19" fmla="*/ 36265 w 127106"/>
                <a:gd name="connsiteY19" fmla="*/ 175003 h 177852"/>
                <a:gd name="connsiteX20" fmla="*/ 28464 w 127106"/>
                <a:gd name="connsiteY20" fmla="*/ 172875 h 177852"/>
                <a:gd name="connsiteX21" fmla="*/ 36265 w 127106"/>
                <a:gd name="connsiteY21" fmla="*/ 163133 h 177852"/>
                <a:gd name="connsiteX22" fmla="*/ 29179 w 127106"/>
                <a:gd name="connsiteY22" fmla="*/ 156573 h 177852"/>
                <a:gd name="connsiteX23" fmla="*/ 19066 w 127106"/>
                <a:gd name="connsiteY23" fmla="*/ 167388 h 177852"/>
                <a:gd name="connsiteX24" fmla="*/ 36265 w 127106"/>
                <a:gd name="connsiteY24" fmla="*/ 179965 h 177852"/>
                <a:gd name="connsiteX25" fmla="*/ 57548 w 127106"/>
                <a:gd name="connsiteY25" fmla="*/ 164371 h 177852"/>
                <a:gd name="connsiteX26" fmla="*/ 68359 w 127106"/>
                <a:gd name="connsiteY26" fmla="*/ 128570 h 177852"/>
                <a:gd name="connsiteX27" fmla="*/ 78290 w 127106"/>
                <a:gd name="connsiteY27" fmla="*/ 73817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7106" h="177852">
                  <a:moveTo>
                    <a:pt x="78290" y="73817"/>
                  </a:moveTo>
                  <a:lnTo>
                    <a:pt x="95671" y="73817"/>
                  </a:lnTo>
                  <a:cubicBezTo>
                    <a:pt x="99214" y="73817"/>
                    <a:pt x="101519" y="73817"/>
                    <a:pt x="101519" y="69919"/>
                  </a:cubicBezTo>
                  <a:cubicBezTo>
                    <a:pt x="101519" y="67433"/>
                    <a:pt x="99214" y="67433"/>
                    <a:pt x="96021" y="67433"/>
                  </a:cubicBezTo>
                  <a:lnTo>
                    <a:pt x="79529" y="67433"/>
                  </a:lnTo>
                  <a:cubicBezTo>
                    <a:pt x="83612" y="44924"/>
                    <a:pt x="85027" y="36778"/>
                    <a:pt x="86449" y="31632"/>
                  </a:cubicBezTo>
                  <a:cubicBezTo>
                    <a:pt x="87338" y="27734"/>
                    <a:pt x="91238" y="24018"/>
                    <a:pt x="95489" y="24018"/>
                  </a:cubicBezTo>
                  <a:cubicBezTo>
                    <a:pt x="95671" y="24018"/>
                    <a:pt x="100454" y="24018"/>
                    <a:pt x="103823" y="26146"/>
                  </a:cubicBezTo>
                  <a:cubicBezTo>
                    <a:pt x="96553" y="28449"/>
                    <a:pt x="96021" y="34824"/>
                    <a:pt x="96021" y="35888"/>
                  </a:cubicBezTo>
                  <a:cubicBezTo>
                    <a:pt x="96021" y="39786"/>
                    <a:pt x="99040" y="42446"/>
                    <a:pt x="103115" y="42446"/>
                  </a:cubicBezTo>
                  <a:cubicBezTo>
                    <a:pt x="107906" y="42446"/>
                    <a:pt x="113221" y="38373"/>
                    <a:pt x="113221" y="31632"/>
                  </a:cubicBezTo>
                  <a:cubicBezTo>
                    <a:pt x="113221" y="23486"/>
                    <a:pt x="104537" y="19056"/>
                    <a:pt x="95489" y="19056"/>
                  </a:cubicBezTo>
                  <a:cubicBezTo>
                    <a:pt x="87688" y="19056"/>
                    <a:pt x="79005" y="23486"/>
                    <a:pt x="74214" y="32347"/>
                  </a:cubicBezTo>
                  <a:cubicBezTo>
                    <a:pt x="70664" y="38905"/>
                    <a:pt x="69249" y="46878"/>
                    <a:pt x="65524" y="67433"/>
                  </a:cubicBezTo>
                  <a:lnTo>
                    <a:pt x="51518" y="67433"/>
                  </a:lnTo>
                  <a:cubicBezTo>
                    <a:pt x="47975" y="67433"/>
                    <a:pt x="45663" y="67433"/>
                    <a:pt x="45663" y="71332"/>
                  </a:cubicBezTo>
                  <a:cubicBezTo>
                    <a:pt x="45663" y="73817"/>
                    <a:pt x="47975" y="73817"/>
                    <a:pt x="51161" y="73817"/>
                  </a:cubicBezTo>
                  <a:lnTo>
                    <a:pt x="64284" y="73817"/>
                  </a:lnTo>
                  <a:cubicBezTo>
                    <a:pt x="64110" y="74881"/>
                    <a:pt x="52932" y="138678"/>
                    <a:pt x="48682" y="157639"/>
                  </a:cubicBezTo>
                  <a:cubicBezTo>
                    <a:pt x="47792" y="161536"/>
                    <a:pt x="44781" y="175003"/>
                    <a:pt x="36265" y="175003"/>
                  </a:cubicBezTo>
                  <a:cubicBezTo>
                    <a:pt x="36090" y="175003"/>
                    <a:pt x="31833" y="175003"/>
                    <a:pt x="28464" y="172875"/>
                  </a:cubicBezTo>
                  <a:cubicBezTo>
                    <a:pt x="35732" y="170572"/>
                    <a:pt x="36265" y="164197"/>
                    <a:pt x="36265" y="163133"/>
                  </a:cubicBezTo>
                  <a:cubicBezTo>
                    <a:pt x="36265" y="159234"/>
                    <a:pt x="33255" y="156573"/>
                    <a:pt x="29179" y="156573"/>
                  </a:cubicBezTo>
                  <a:cubicBezTo>
                    <a:pt x="24389" y="156573"/>
                    <a:pt x="19066" y="160647"/>
                    <a:pt x="19066" y="167388"/>
                  </a:cubicBezTo>
                  <a:cubicBezTo>
                    <a:pt x="19066" y="175359"/>
                    <a:pt x="27400" y="179965"/>
                    <a:pt x="36265" y="179965"/>
                  </a:cubicBezTo>
                  <a:cubicBezTo>
                    <a:pt x="47617" y="179965"/>
                    <a:pt x="55418" y="168269"/>
                    <a:pt x="57548" y="164371"/>
                  </a:cubicBezTo>
                  <a:cubicBezTo>
                    <a:pt x="63927" y="152501"/>
                    <a:pt x="68010" y="130697"/>
                    <a:pt x="68359" y="128570"/>
                  </a:cubicBezTo>
                  <a:lnTo>
                    <a:pt x="78290" y="7381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D6A2D619-ABD4-45EE-862B-8DBF8FAAD974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10113259" y="-14909523"/>
              <a:ext cx="76264" cy="101630"/>
            </a:xfrm>
            <a:custGeom>
              <a:avLst/>
              <a:gdLst>
                <a:gd name="connsiteX0" fmla="*/ 82135 w 76264"/>
                <a:gd name="connsiteY0" fmla="*/ 78930 h 101630"/>
                <a:gd name="connsiteX1" fmla="*/ 76820 w 76264"/>
                <a:gd name="connsiteY1" fmla="*/ 78930 h 101630"/>
                <a:gd name="connsiteX2" fmla="*/ 73142 w 76264"/>
                <a:gd name="connsiteY2" fmla="*/ 90451 h 101630"/>
                <a:gd name="connsiteX3" fmla="*/ 59598 w 76264"/>
                <a:gd name="connsiteY3" fmla="*/ 91204 h 101630"/>
                <a:gd name="connsiteX4" fmla="*/ 34772 w 76264"/>
                <a:gd name="connsiteY4" fmla="*/ 91204 h 101630"/>
                <a:gd name="connsiteX5" fmla="*/ 60098 w 76264"/>
                <a:gd name="connsiteY5" fmla="*/ 72856 h 101630"/>
                <a:gd name="connsiteX6" fmla="*/ 82135 w 76264"/>
                <a:gd name="connsiteY6" fmla="*/ 44249 h 101630"/>
                <a:gd name="connsiteX7" fmla="*/ 48698 w 76264"/>
                <a:gd name="connsiteY7" fmla="*/ 19056 h 101630"/>
                <a:gd name="connsiteX8" fmla="*/ 19066 w 76264"/>
                <a:gd name="connsiteY8" fmla="*/ 41335 h 101630"/>
                <a:gd name="connsiteX9" fmla="*/ 26407 w 76264"/>
                <a:gd name="connsiteY9" fmla="*/ 49060 h 101630"/>
                <a:gd name="connsiteX10" fmla="*/ 33882 w 76264"/>
                <a:gd name="connsiteY10" fmla="*/ 41588 h 101630"/>
                <a:gd name="connsiteX11" fmla="*/ 26661 w 76264"/>
                <a:gd name="connsiteY11" fmla="*/ 34118 h 101630"/>
                <a:gd name="connsiteX12" fmla="*/ 46044 w 76264"/>
                <a:gd name="connsiteY12" fmla="*/ 24629 h 101630"/>
                <a:gd name="connsiteX13" fmla="*/ 68582 w 76264"/>
                <a:gd name="connsiteY13" fmla="*/ 44376 h 101630"/>
                <a:gd name="connsiteX14" fmla="*/ 51487 w 76264"/>
                <a:gd name="connsiteY14" fmla="*/ 71332 h 101630"/>
                <a:gd name="connsiteX15" fmla="*/ 20583 w 76264"/>
                <a:gd name="connsiteY15" fmla="*/ 97541 h 101630"/>
                <a:gd name="connsiteX16" fmla="*/ 19066 w 76264"/>
                <a:gd name="connsiteY16" fmla="*/ 99566 h 101630"/>
                <a:gd name="connsiteX17" fmla="*/ 19066 w 76264"/>
                <a:gd name="connsiteY17" fmla="*/ 103361 h 101630"/>
                <a:gd name="connsiteX18" fmla="*/ 77956 w 76264"/>
                <a:gd name="connsiteY18" fmla="*/ 103361 h 101630"/>
                <a:gd name="connsiteX19" fmla="*/ 82135 w 76264"/>
                <a:gd name="connsiteY19" fmla="*/ 78930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264" h="101630">
                  <a:moveTo>
                    <a:pt x="82135" y="78930"/>
                  </a:moveTo>
                  <a:lnTo>
                    <a:pt x="76820" y="78930"/>
                  </a:lnTo>
                  <a:cubicBezTo>
                    <a:pt x="76439" y="81335"/>
                    <a:pt x="75168" y="89181"/>
                    <a:pt x="73142" y="90451"/>
                  </a:cubicBezTo>
                  <a:cubicBezTo>
                    <a:pt x="72133" y="91204"/>
                    <a:pt x="61496" y="91204"/>
                    <a:pt x="59598" y="91204"/>
                  </a:cubicBezTo>
                  <a:lnTo>
                    <a:pt x="34772" y="91204"/>
                  </a:lnTo>
                  <a:cubicBezTo>
                    <a:pt x="43129" y="85005"/>
                    <a:pt x="52503" y="77913"/>
                    <a:pt x="60098" y="72856"/>
                  </a:cubicBezTo>
                  <a:cubicBezTo>
                    <a:pt x="71498" y="65003"/>
                    <a:pt x="82135" y="57668"/>
                    <a:pt x="82135" y="44249"/>
                  </a:cubicBezTo>
                  <a:cubicBezTo>
                    <a:pt x="82135" y="28044"/>
                    <a:pt x="66810" y="19056"/>
                    <a:pt x="48698" y="19056"/>
                  </a:cubicBezTo>
                  <a:cubicBezTo>
                    <a:pt x="31602" y="19056"/>
                    <a:pt x="19066" y="28932"/>
                    <a:pt x="19066" y="41335"/>
                  </a:cubicBezTo>
                  <a:cubicBezTo>
                    <a:pt x="19066" y="47917"/>
                    <a:pt x="24635" y="49060"/>
                    <a:pt x="26407" y="49060"/>
                  </a:cubicBezTo>
                  <a:cubicBezTo>
                    <a:pt x="29830" y="49060"/>
                    <a:pt x="33882" y="46782"/>
                    <a:pt x="33882" y="41588"/>
                  </a:cubicBezTo>
                  <a:cubicBezTo>
                    <a:pt x="33882" y="37032"/>
                    <a:pt x="30593" y="34498"/>
                    <a:pt x="26661" y="34118"/>
                  </a:cubicBezTo>
                  <a:cubicBezTo>
                    <a:pt x="30212" y="28425"/>
                    <a:pt x="37552" y="24629"/>
                    <a:pt x="46044" y="24629"/>
                  </a:cubicBezTo>
                  <a:cubicBezTo>
                    <a:pt x="58326" y="24629"/>
                    <a:pt x="68582" y="31966"/>
                    <a:pt x="68582" y="44376"/>
                  </a:cubicBezTo>
                  <a:cubicBezTo>
                    <a:pt x="68582" y="55007"/>
                    <a:pt x="61241" y="63106"/>
                    <a:pt x="51487" y="71332"/>
                  </a:cubicBezTo>
                  <a:lnTo>
                    <a:pt x="20583" y="97541"/>
                  </a:lnTo>
                  <a:cubicBezTo>
                    <a:pt x="19320" y="98676"/>
                    <a:pt x="19193" y="98676"/>
                    <a:pt x="19066" y="99566"/>
                  </a:cubicBezTo>
                  <a:lnTo>
                    <a:pt x="19066" y="103361"/>
                  </a:lnTo>
                  <a:lnTo>
                    <a:pt x="77956" y="103361"/>
                  </a:lnTo>
                  <a:lnTo>
                    <a:pt x="82135" y="789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0EC4A695-8425-44EB-AEE9-5A0213944954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10235006" y="-14915311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2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8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76" name="Forme libre : forme 175">
              <a:extLst>
                <a:ext uri="{FF2B5EF4-FFF2-40B4-BE49-F238E27FC236}">
                  <a16:creationId xmlns:a16="http://schemas.microsoft.com/office/drawing/2014/main" id="{AA4B59F2-5DCA-46DF-9FC4-B60AD6D6268C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10333171" y="-15000346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8 w 152528"/>
                <a:gd name="connsiteY2" fmla="*/ 133708 h 152445"/>
                <a:gd name="connsiteX3" fmla="*/ 48444 w 152528"/>
                <a:gd name="connsiteY3" fmla="*/ 126616 h 152445"/>
                <a:gd name="connsiteX4" fmla="*/ 53258 w 152528"/>
                <a:gd name="connsiteY4" fmla="*/ 107886 h 152445"/>
                <a:gd name="connsiteX5" fmla="*/ 58826 w 152528"/>
                <a:gd name="connsiteY5" fmla="*/ 85107 h 152445"/>
                <a:gd name="connsiteX6" fmla="*/ 63133 w 152528"/>
                <a:gd name="connsiteY6" fmla="*/ 68156 h 152445"/>
                <a:gd name="connsiteX7" fmla="*/ 66421 w 152528"/>
                <a:gd name="connsiteY7" fmla="*/ 55500 h 152445"/>
                <a:gd name="connsiteX8" fmla="*/ 107699 w 152528"/>
                <a:gd name="connsiteY8" fmla="*/ 24621 h 152445"/>
                <a:gd name="connsiteX9" fmla="*/ 121371 w 152528"/>
                <a:gd name="connsiteY9" fmla="*/ 42336 h 152445"/>
                <a:gd name="connsiteX10" fmla="*/ 104911 w 152528"/>
                <a:gd name="connsiteY10" fmla="*/ 101312 h 152445"/>
                <a:gd name="connsiteX11" fmla="*/ 102384 w 152528"/>
                <a:gd name="connsiteY11" fmla="*/ 112952 h 152445"/>
                <a:gd name="connsiteX12" fmla="*/ 123142 w 152528"/>
                <a:gd name="connsiteY12" fmla="*/ 133708 h 152445"/>
                <a:gd name="connsiteX13" fmla="*/ 156317 w 152528"/>
                <a:gd name="connsiteY13" fmla="*/ 94729 h 152445"/>
                <a:gd name="connsiteX14" fmla="*/ 153283 w 152528"/>
                <a:gd name="connsiteY14" fmla="*/ 92197 h 152445"/>
                <a:gd name="connsiteX15" fmla="*/ 149478 w 152528"/>
                <a:gd name="connsiteY15" fmla="*/ 96755 h 152445"/>
                <a:gd name="connsiteX16" fmla="*/ 123651 w 152528"/>
                <a:gd name="connsiteY16" fmla="*/ 128133 h 152445"/>
                <a:gd name="connsiteX17" fmla="*/ 117574 w 152528"/>
                <a:gd name="connsiteY17" fmla="*/ 119780 h 152445"/>
                <a:gd name="connsiteX18" fmla="*/ 122134 w 152528"/>
                <a:gd name="connsiteY18" fmla="*/ 101813 h 152445"/>
                <a:gd name="connsiteX19" fmla="*/ 137577 w 152528"/>
                <a:gd name="connsiteY19" fmla="*/ 46138 h 152445"/>
                <a:gd name="connsiteX20" fmla="*/ 108462 w 152528"/>
                <a:gd name="connsiteY20" fmla="*/ 19056 h 152445"/>
                <a:gd name="connsiteX21" fmla="*/ 68956 w 152528"/>
                <a:gd name="connsiteY21" fmla="*/ 41073 h 152445"/>
                <a:gd name="connsiteX22" fmla="*/ 45656 w 152528"/>
                <a:gd name="connsiteY22" fmla="*/ 19056 h 152445"/>
                <a:gd name="connsiteX23" fmla="*/ 26669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4 w 152528"/>
                <a:gd name="connsiteY26" fmla="*/ 54737 h 152445"/>
                <a:gd name="connsiteX27" fmla="*/ 44901 w 152528"/>
                <a:gd name="connsiteY27" fmla="*/ 24621 h 152445"/>
                <a:gd name="connsiteX28" fmla="*/ 52750 w 152528"/>
                <a:gd name="connsiteY28" fmla="*/ 36261 h 152445"/>
                <a:gd name="connsiteX29" fmla="*/ 48698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7" y="119780"/>
                    <a:pt x="31729" y="125608"/>
                    <a:pt x="31729" y="126870"/>
                  </a:cubicBezTo>
                  <a:cubicBezTo>
                    <a:pt x="31729" y="131428"/>
                    <a:pt x="35272" y="133708"/>
                    <a:pt x="39078" y="133708"/>
                  </a:cubicBezTo>
                  <a:cubicBezTo>
                    <a:pt x="42112" y="133708"/>
                    <a:pt x="46672" y="131682"/>
                    <a:pt x="48444" y="126616"/>
                  </a:cubicBezTo>
                  <a:cubicBezTo>
                    <a:pt x="48698" y="126109"/>
                    <a:pt x="51733" y="114215"/>
                    <a:pt x="53258" y="107886"/>
                  </a:cubicBezTo>
                  <a:lnTo>
                    <a:pt x="58826" y="85107"/>
                  </a:lnTo>
                  <a:cubicBezTo>
                    <a:pt x="60344" y="79541"/>
                    <a:pt x="61861" y="73976"/>
                    <a:pt x="63133" y="68156"/>
                  </a:cubicBezTo>
                  <a:cubicBezTo>
                    <a:pt x="64141" y="63852"/>
                    <a:pt x="66167" y="56508"/>
                    <a:pt x="66421" y="55500"/>
                  </a:cubicBezTo>
                  <a:cubicBezTo>
                    <a:pt x="70219" y="47655"/>
                    <a:pt x="83644" y="24621"/>
                    <a:pt x="107699" y="24621"/>
                  </a:cubicBezTo>
                  <a:cubicBezTo>
                    <a:pt x="119091" y="24621"/>
                    <a:pt x="121371" y="33991"/>
                    <a:pt x="121371" y="42336"/>
                  </a:cubicBezTo>
                  <a:cubicBezTo>
                    <a:pt x="121371" y="58032"/>
                    <a:pt x="108962" y="90428"/>
                    <a:pt x="104911" y="101312"/>
                  </a:cubicBezTo>
                  <a:cubicBezTo>
                    <a:pt x="102631" y="107132"/>
                    <a:pt x="102384" y="110166"/>
                    <a:pt x="102384" y="112952"/>
                  </a:cubicBezTo>
                  <a:cubicBezTo>
                    <a:pt x="102384" y="124846"/>
                    <a:pt x="111242" y="133708"/>
                    <a:pt x="123142" y="133708"/>
                  </a:cubicBezTo>
                  <a:cubicBezTo>
                    <a:pt x="146952" y="133708"/>
                    <a:pt x="156317" y="96755"/>
                    <a:pt x="156317" y="94729"/>
                  </a:cubicBezTo>
                  <a:cubicBezTo>
                    <a:pt x="156317" y="92197"/>
                    <a:pt x="154037" y="92197"/>
                    <a:pt x="153283" y="92197"/>
                  </a:cubicBezTo>
                  <a:cubicBezTo>
                    <a:pt x="150749" y="92197"/>
                    <a:pt x="150749" y="92960"/>
                    <a:pt x="149478" y="96755"/>
                  </a:cubicBezTo>
                  <a:cubicBezTo>
                    <a:pt x="144417" y="113960"/>
                    <a:pt x="136060" y="128133"/>
                    <a:pt x="123651" y="128133"/>
                  </a:cubicBezTo>
                  <a:cubicBezTo>
                    <a:pt x="119346" y="128133"/>
                    <a:pt x="117574" y="125608"/>
                    <a:pt x="117574" y="119780"/>
                  </a:cubicBezTo>
                  <a:cubicBezTo>
                    <a:pt x="117574" y="113461"/>
                    <a:pt x="119854" y="107387"/>
                    <a:pt x="122134" y="101813"/>
                  </a:cubicBezTo>
                  <a:cubicBezTo>
                    <a:pt x="126948" y="88402"/>
                    <a:pt x="137577" y="60557"/>
                    <a:pt x="137577" y="46138"/>
                  </a:cubicBezTo>
                  <a:cubicBezTo>
                    <a:pt x="137577" y="29179"/>
                    <a:pt x="126694" y="19056"/>
                    <a:pt x="108462" y="19056"/>
                  </a:cubicBezTo>
                  <a:cubicBezTo>
                    <a:pt x="85670" y="19056"/>
                    <a:pt x="73261" y="35253"/>
                    <a:pt x="68956" y="41073"/>
                  </a:cubicBezTo>
                  <a:cubicBezTo>
                    <a:pt x="67692" y="26899"/>
                    <a:pt x="57310" y="19056"/>
                    <a:pt x="45656" y="19056"/>
                  </a:cubicBezTo>
                  <a:cubicBezTo>
                    <a:pt x="34009" y="19056"/>
                    <a:pt x="29195" y="28925"/>
                    <a:pt x="26669" y="33482"/>
                  </a:cubicBezTo>
                  <a:cubicBezTo>
                    <a:pt x="22618" y="42089"/>
                    <a:pt x="19066" y="57017"/>
                    <a:pt x="19066" y="58032"/>
                  </a:cubicBezTo>
                  <a:cubicBezTo>
                    <a:pt x="19066" y="60557"/>
                    <a:pt x="21601" y="60557"/>
                    <a:pt x="22109" y="60557"/>
                  </a:cubicBezTo>
                  <a:cubicBezTo>
                    <a:pt x="24643" y="60557"/>
                    <a:pt x="24897" y="60310"/>
                    <a:pt x="26414" y="54737"/>
                  </a:cubicBezTo>
                  <a:cubicBezTo>
                    <a:pt x="30720" y="36768"/>
                    <a:pt x="35781" y="24621"/>
                    <a:pt x="44901" y="24621"/>
                  </a:cubicBezTo>
                  <a:cubicBezTo>
                    <a:pt x="49961" y="24621"/>
                    <a:pt x="52750" y="27917"/>
                    <a:pt x="52750" y="36261"/>
                  </a:cubicBezTo>
                  <a:cubicBezTo>
                    <a:pt x="52750" y="41580"/>
                    <a:pt x="51987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77" name="Forme libre : forme 176">
              <a:extLst>
                <a:ext uri="{FF2B5EF4-FFF2-40B4-BE49-F238E27FC236}">
                  <a16:creationId xmlns:a16="http://schemas.microsoft.com/office/drawing/2014/main" id="{70D5FF4B-0F2B-4FE5-9308-0C3F35061E78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10490756" y="-14975283"/>
              <a:ext cx="127107" cy="177853"/>
            </a:xfrm>
            <a:custGeom>
              <a:avLst/>
              <a:gdLst>
                <a:gd name="connsiteX0" fmla="*/ 78290 w 127106"/>
                <a:gd name="connsiteY0" fmla="*/ 73817 h 177852"/>
                <a:gd name="connsiteX1" fmla="*/ 95671 w 127106"/>
                <a:gd name="connsiteY1" fmla="*/ 73817 h 177852"/>
                <a:gd name="connsiteX2" fmla="*/ 101519 w 127106"/>
                <a:gd name="connsiteY2" fmla="*/ 69919 h 177852"/>
                <a:gd name="connsiteX3" fmla="*/ 96021 w 127106"/>
                <a:gd name="connsiteY3" fmla="*/ 67433 h 177852"/>
                <a:gd name="connsiteX4" fmla="*/ 79529 w 127106"/>
                <a:gd name="connsiteY4" fmla="*/ 67433 h 177852"/>
                <a:gd name="connsiteX5" fmla="*/ 86449 w 127106"/>
                <a:gd name="connsiteY5" fmla="*/ 31632 h 177852"/>
                <a:gd name="connsiteX6" fmla="*/ 95489 w 127106"/>
                <a:gd name="connsiteY6" fmla="*/ 24018 h 177852"/>
                <a:gd name="connsiteX7" fmla="*/ 103823 w 127106"/>
                <a:gd name="connsiteY7" fmla="*/ 26146 h 177852"/>
                <a:gd name="connsiteX8" fmla="*/ 96021 w 127106"/>
                <a:gd name="connsiteY8" fmla="*/ 35888 h 177852"/>
                <a:gd name="connsiteX9" fmla="*/ 103115 w 127106"/>
                <a:gd name="connsiteY9" fmla="*/ 42446 h 177852"/>
                <a:gd name="connsiteX10" fmla="*/ 113220 w 127106"/>
                <a:gd name="connsiteY10" fmla="*/ 31632 h 177852"/>
                <a:gd name="connsiteX11" fmla="*/ 95489 w 127106"/>
                <a:gd name="connsiteY11" fmla="*/ 19056 h 177852"/>
                <a:gd name="connsiteX12" fmla="*/ 74214 w 127106"/>
                <a:gd name="connsiteY12" fmla="*/ 32347 h 177852"/>
                <a:gd name="connsiteX13" fmla="*/ 65523 w 127106"/>
                <a:gd name="connsiteY13" fmla="*/ 67433 h 177852"/>
                <a:gd name="connsiteX14" fmla="*/ 51518 w 127106"/>
                <a:gd name="connsiteY14" fmla="*/ 67433 h 177852"/>
                <a:gd name="connsiteX15" fmla="*/ 45663 w 127106"/>
                <a:gd name="connsiteY15" fmla="*/ 71332 h 177852"/>
                <a:gd name="connsiteX16" fmla="*/ 51160 w 127106"/>
                <a:gd name="connsiteY16" fmla="*/ 73817 h 177852"/>
                <a:gd name="connsiteX17" fmla="*/ 64284 w 127106"/>
                <a:gd name="connsiteY17" fmla="*/ 73817 h 177852"/>
                <a:gd name="connsiteX18" fmla="*/ 48682 w 127106"/>
                <a:gd name="connsiteY18" fmla="*/ 157639 h 177852"/>
                <a:gd name="connsiteX19" fmla="*/ 36265 w 127106"/>
                <a:gd name="connsiteY19" fmla="*/ 175003 h 177852"/>
                <a:gd name="connsiteX20" fmla="*/ 28464 w 127106"/>
                <a:gd name="connsiteY20" fmla="*/ 172875 h 177852"/>
                <a:gd name="connsiteX21" fmla="*/ 36265 w 127106"/>
                <a:gd name="connsiteY21" fmla="*/ 163133 h 177852"/>
                <a:gd name="connsiteX22" fmla="*/ 29179 w 127106"/>
                <a:gd name="connsiteY22" fmla="*/ 156573 h 177852"/>
                <a:gd name="connsiteX23" fmla="*/ 19066 w 127106"/>
                <a:gd name="connsiteY23" fmla="*/ 167388 h 177852"/>
                <a:gd name="connsiteX24" fmla="*/ 36265 w 127106"/>
                <a:gd name="connsiteY24" fmla="*/ 179965 h 177852"/>
                <a:gd name="connsiteX25" fmla="*/ 57547 w 127106"/>
                <a:gd name="connsiteY25" fmla="*/ 164371 h 177852"/>
                <a:gd name="connsiteX26" fmla="*/ 68359 w 127106"/>
                <a:gd name="connsiteY26" fmla="*/ 128570 h 177852"/>
                <a:gd name="connsiteX27" fmla="*/ 78290 w 127106"/>
                <a:gd name="connsiteY27" fmla="*/ 73817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7106" h="177852">
                  <a:moveTo>
                    <a:pt x="78290" y="73817"/>
                  </a:moveTo>
                  <a:lnTo>
                    <a:pt x="95671" y="73817"/>
                  </a:lnTo>
                  <a:cubicBezTo>
                    <a:pt x="99214" y="73817"/>
                    <a:pt x="101519" y="73817"/>
                    <a:pt x="101519" y="69919"/>
                  </a:cubicBezTo>
                  <a:cubicBezTo>
                    <a:pt x="101519" y="67433"/>
                    <a:pt x="99214" y="67433"/>
                    <a:pt x="96021" y="67433"/>
                  </a:cubicBezTo>
                  <a:lnTo>
                    <a:pt x="79529" y="67433"/>
                  </a:lnTo>
                  <a:cubicBezTo>
                    <a:pt x="83612" y="44924"/>
                    <a:pt x="85027" y="36778"/>
                    <a:pt x="86449" y="31632"/>
                  </a:cubicBezTo>
                  <a:cubicBezTo>
                    <a:pt x="87339" y="27734"/>
                    <a:pt x="91238" y="24018"/>
                    <a:pt x="95489" y="24018"/>
                  </a:cubicBezTo>
                  <a:cubicBezTo>
                    <a:pt x="95671" y="24018"/>
                    <a:pt x="100454" y="24018"/>
                    <a:pt x="103823" y="26146"/>
                  </a:cubicBezTo>
                  <a:cubicBezTo>
                    <a:pt x="96553" y="28449"/>
                    <a:pt x="96021" y="34824"/>
                    <a:pt x="96021" y="35888"/>
                  </a:cubicBezTo>
                  <a:cubicBezTo>
                    <a:pt x="96021" y="39786"/>
                    <a:pt x="99040" y="42446"/>
                    <a:pt x="103115" y="42446"/>
                  </a:cubicBezTo>
                  <a:cubicBezTo>
                    <a:pt x="107906" y="42446"/>
                    <a:pt x="113220" y="38373"/>
                    <a:pt x="113220" y="31632"/>
                  </a:cubicBezTo>
                  <a:cubicBezTo>
                    <a:pt x="113220" y="23486"/>
                    <a:pt x="104537" y="19056"/>
                    <a:pt x="95489" y="19056"/>
                  </a:cubicBezTo>
                  <a:cubicBezTo>
                    <a:pt x="87688" y="19056"/>
                    <a:pt x="79005" y="23486"/>
                    <a:pt x="74214" y="32347"/>
                  </a:cubicBezTo>
                  <a:cubicBezTo>
                    <a:pt x="70664" y="38905"/>
                    <a:pt x="69249" y="46878"/>
                    <a:pt x="65523" y="67433"/>
                  </a:cubicBezTo>
                  <a:lnTo>
                    <a:pt x="51518" y="67433"/>
                  </a:lnTo>
                  <a:cubicBezTo>
                    <a:pt x="47975" y="67433"/>
                    <a:pt x="45663" y="67433"/>
                    <a:pt x="45663" y="71332"/>
                  </a:cubicBezTo>
                  <a:cubicBezTo>
                    <a:pt x="45663" y="73817"/>
                    <a:pt x="47975" y="73817"/>
                    <a:pt x="51160" y="73817"/>
                  </a:cubicBezTo>
                  <a:lnTo>
                    <a:pt x="64284" y="73817"/>
                  </a:lnTo>
                  <a:cubicBezTo>
                    <a:pt x="64110" y="74881"/>
                    <a:pt x="52932" y="138678"/>
                    <a:pt x="48682" y="157639"/>
                  </a:cubicBezTo>
                  <a:cubicBezTo>
                    <a:pt x="47792" y="161536"/>
                    <a:pt x="44781" y="175003"/>
                    <a:pt x="36265" y="175003"/>
                  </a:cubicBezTo>
                  <a:cubicBezTo>
                    <a:pt x="36090" y="175003"/>
                    <a:pt x="31833" y="175003"/>
                    <a:pt x="28464" y="172875"/>
                  </a:cubicBezTo>
                  <a:cubicBezTo>
                    <a:pt x="35733" y="170572"/>
                    <a:pt x="36265" y="164197"/>
                    <a:pt x="36265" y="163133"/>
                  </a:cubicBezTo>
                  <a:cubicBezTo>
                    <a:pt x="36265" y="159234"/>
                    <a:pt x="33255" y="156573"/>
                    <a:pt x="29179" y="156573"/>
                  </a:cubicBezTo>
                  <a:cubicBezTo>
                    <a:pt x="24389" y="156573"/>
                    <a:pt x="19066" y="160647"/>
                    <a:pt x="19066" y="167388"/>
                  </a:cubicBezTo>
                  <a:cubicBezTo>
                    <a:pt x="19066" y="175359"/>
                    <a:pt x="27400" y="179965"/>
                    <a:pt x="36265" y="179965"/>
                  </a:cubicBezTo>
                  <a:cubicBezTo>
                    <a:pt x="47618" y="179965"/>
                    <a:pt x="55418" y="168269"/>
                    <a:pt x="57547" y="164371"/>
                  </a:cubicBezTo>
                  <a:cubicBezTo>
                    <a:pt x="63927" y="152501"/>
                    <a:pt x="68010" y="130697"/>
                    <a:pt x="68359" y="128570"/>
                  </a:cubicBezTo>
                  <a:lnTo>
                    <a:pt x="78290" y="7381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EB38AC8E-8F40-4479-AEB5-8B0675E63543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10586707" y="-14909523"/>
              <a:ext cx="101685" cy="101630"/>
            </a:xfrm>
            <a:custGeom>
              <a:avLst/>
              <a:gdLst>
                <a:gd name="connsiteX0" fmla="*/ 50732 w 101685"/>
                <a:gd name="connsiteY0" fmla="*/ 61463 h 101630"/>
                <a:gd name="connsiteX1" fmla="*/ 70107 w 101685"/>
                <a:gd name="connsiteY1" fmla="*/ 81208 h 101630"/>
                <a:gd name="connsiteX2" fmla="*/ 50858 w 101685"/>
                <a:gd name="connsiteY2" fmla="*/ 100956 h 101630"/>
                <a:gd name="connsiteX3" fmla="*/ 27932 w 101685"/>
                <a:gd name="connsiteY3" fmla="*/ 94373 h 101630"/>
                <a:gd name="connsiteX4" fmla="*/ 34644 w 101685"/>
                <a:gd name="connsiteY4" fmla="*/ 86656 h 101630"/>
                <a:gd name="connsiteX5" fmla="*/ 26923 w 101685"/>
                <a:gd name="connsiteY5" fmla="*/ 78930 h 101630"/>
                <a:gd name="connsiteX6" fmla="*/ 19066 w 101685"/>
                <a:gd name="connsiteY6" fmla="*/ 86901 h 101630"/>
                <a:gd name="connsiteX7" fmla="*/ 51240 w 101685"/>
                <a:gd name="connsiteY7" fmla="*/ 106148 h 101630"/>
                <a:gd name="connsiteX8" fmla="*/ 84931 w 101685"/>
                <a:gd name="connsiteY8" fmla="*/ 81335 h 101630"/>
                <a:gd name="connsiteX9" fmla="*/ 61241 w 101685"/>
                <a:gd name="connsiteY9" fmla="*/ 58803 h 101630"/>
                <a:gd name="connsiteX10" fmla="*/ 80498 w 101685"/>
                <a:gd name="connsiteY10" fmla="*/ 37159 h 101630"/>
                <a:gd name="connsiteX11" fmla="*/ 51621 w 101685"/>
                <a:gd name="connsiteY11" fmla="*/ 19056 h 101630"/>
                <a:gd name="connsiteX12" fmla="*/ 23499 w 101685"/>
                <a:gd name="connsiteY12" fmla="*/ 37032 h 101630"/>
                <a:gd name="connsiteX13" fmla="*/ 30720 w 101685"/>
                <a:gd name="connsiteY13" fmla="*/ 44502 h 101630"/>
                <a:gd name="connsiteX14" fmla="*/ 37941 w 101685"/>
                <a:gd name="connsiteY14" fmla="*/ 37285 h 101630"/>
                <a:gd name="connsiteX15" fmla="*/ 31864 w 101685"/>
                <a:gd name="connsiteY15" fmla="*/ 30068 h 101630"/>
                <a:gd name="connsiteX16" fmla="*/ 51240 w 101685"/>
                <a:gd name="connsiteY16" fmla="*/ 23868 h 101630"/>
                <a:gd name="connsiteX17" fmla="*/ 67072 w 101685"/>
                <a:gd name="connsiteY17" fmla="*/ 37159 h 101630"/>
                <a:gd name="connsiteX18" fmla="*/ 48960 w 101685"/>
                <a:gd name="connsiteY18" fmla="*/ 56778 h 101630"/>
                <a:gd name="connsiteX19" fmla="*/ 41611 w 101685"/>
                <a:gd name="connsiteY19" fmla="*/ 57159 h 101630"/>
                <a:gd name="connsiteX20" fmla="*/ 38831 w 101685"/>
                <a:gd name="connsiteY20" fmla="*/ 59310 h 101630"/>
                <a:gd name="connsiteX21" fmla="*/ 42374 w 101685"/>
                <a:gd name="connsiteY21" fmla="*/ 61463 h 101630"/>
                <a:gd name="connsiteX22" fmla="*/ 50732 w 101685"/>
                <a:gd name="connsiteY22" fmla="*/ 61463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101630">
                  <a:moveTo>
                    <a:pt x="50732" y="61463"/>
                  </a:moveTo>
                  <a:cubicBezTo>
                    <a:pt x="62385" y="61463"/>
                    <a:pt x="70107" y="68680"/>
                    <a:pt x="70107" y="81208"/>
                  </a:cubicBezTo>
                  <a:cubicBezTo>
                    <a:pt x="70107" y="94118"/>
                    <a:pt x="62131" y="100956"/>
                    <a:pt x="50858" y="100956"/>
                  </a:cubicBezTo>
                  <a:cubicBezTo>
                    <a:pt x="49468" y="100956"/>
                    <a:pt x="34398" y="100956"/>
                    <a:pt x="27932" y="94373"/>
                  </a:cubicBezTo>
                  <a:cubicBezTo>
                    <a:pt x="33127" y="93611"/>
                    <a:pt x="34644" y="89688"/>
                    <a:pt x="34644" y="86656"/>
                  </a:cubicBezTo>
                  <a:cubicBezTo>
                    <a:pt x="34644" y="81971"/>
                    <a:pt x="31101" y="78930"/>
                    <a:pt x="26923" y="78930"/>
                  </a:cubicBezTo>
                  <a:cubicBezTo>
                    <a:pt x="22871" y="78930"/>
                    <a:pt x="19066" y="81590"/>
                    <a:pt x="19066" y="86901"/>
                  </a:cubicBezTo>
                  <a:cubicBezTo>
                    <a:pt x="19066" y="100065"/>
                    <a:pt x="34016" y="106148"/>
                    <a:pt x="51240" y="106148"/>
                  </a:cubicBezTo>
                  <a:cubicBezTo>
                    <a:pt x="72013" y="106148"/>
                    <a:pt x="84931" y="93611"/>
                    <a:pt x="84931" y="81335"/>
                  </a:cubicBezTo>
                  <a:cubicBezTo>
                    <a:pt x="84931" y="70958"/>
                    <a:pt x="75684" y="62097"/>
                    <a:pt x="61241" y="58803"/>
                  </a:cubicBezTo>
                  <a:cubicBezTo>
                    <a:pt x="76446" y="53864"/>
                    <a:pt x="80498" y="44249"/>
                    <a:pt x="80498" y="37159"/>
                  </a:cubicBezTo>
                  <a:cubicBezTo>
                    <a:pt x="80498" y="26782"/>
                    <a:pt x="67581" y="19056"/>
                    <a:pt x="51621" y="19056"/>
                  </a:cubicBezTo>
                  <a:cubicBezTo>
                    <a:pt x="36043" y="19056"/>
                    <a:pt x="23499" y="25637"/>
                    <a:pt x="23499" y="37032"/>
                  </a:cubicBezTo>
                  <a:cubicBezTo>
                    <a:pt x="23499" y="42978"/>
                    <a:pt x="28313" y="44502"/>
                    <a:pt x="30720" y="44502"/>
                  </a:cubicBezTo>
                  <a:cubicBezTo>
                    <a:pt x="34398" y="44502"/>
                    <a:pt x="37941" y="41842"/>
                    <a:pt x="37941" y="37285"/>
                  </a:cubicBezTo>
                  <a:cubicBezTo>
                    <a:pt x="37941" y="34371"/>
                    <a:pt x="36424" y="30831"/>
                    <a:pt x="31864" y="30068"/>
                  </a:cubicBezTo>
                  <a:cubicBezTo>
                    <a:pt x="37306" y="24248"/>
                    <a:pt x="48578" y="23868"/>
                    <a:pt x="51240" y="23868"/>
                  </a:cubicBezTo>
                  <a:cubicBezTo>
                    <a:pt x="60487" y="23868"/>
                    <a:pt x="67072" y="28551"/>
                    <a:pt x="67072" y="37159"/>
                  </a:cubicBezTo>
                  <a:cubicBezTo>
                    <a:pt x="67072" y="44502"/>
                    <a:pt x="62259" y="56016"/>
                    <a:pt x="48960" y="56778"/>
                  </a:cubicBezTo>
                  <a:cubicBezTo>
                    <a:pt x="45417" y="56905"/>
                    <a:pt x="44908" y="57032"/>
                    <a:pt x="41611" y="57159"/>
                  </a:cubicBezTo>
                  <a:cubicBezTo>
                    <a:pt x="40221" y="57286"/>
                    <a:pt x="38831" y="57414"/>
                    <a:pt x="38831" y="59310"/>
                  </a:cubicBezTo>
                  <a:cubicBezTo>
                    <a:pt x="38831" y="61463"/>
                    <a:pt x="40094" y="61463"/>
                    <a:pt x="42374" y="61463"/>
                  </a:cubicBezTo>
                  <a:lnTo>
                    <a:pt x="50732" y="6146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79" name="Forme libre : forme 178">
              <a:extLst>
                <a:ext uri="{FF2B5EF4-FFF2-40B4-BE49-F238E27FC236}">
                  <a16:creationId xmlns:a16="http://schemas.microsoft.com/office/drawing/2014/main" id="{0402C91E-A199-4D51-84FF-C60AC0485C30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10709849" y="-14915311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2 w 50842"/>
                <a:gd name="connsiteY1" fmla="*/ 19056 h 101630"/>
                <a:gd name="connsiteX2" fmla="*/ 19066 w 50842"/>
                <a:gd name="connsiteY2" fmla="*/ 32474 h 101630"/>
                <a:gd name="connsiteX3" fmla="*/ 32492 w 50842"/>
                <a:gd name="connsiteY3" fmla="*/ 45884 h 101630"/>
                <a:gd name="connsiteX4" fmla="*/ 41349 w 50842"/>
                <a:gd name="connsiteY4" fmla="*/ 42598 h 101630"/>
                <a:gd name="connsiteX5" fmla="*/ 42621 w 50842"/>
                <a:gd name="connsiteY5" fmla="*/ 41835 h 101630"/>
                <a:gd name="connsiteX6" fmla="*/ 43129 w 50842"/>
                <a:gd name="connsiteY6" fmla="*/ 45631 h 101630"/>
                <a:gd name="connsiteX7" fmla="*/ 25906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2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2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1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6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80" name="Forme libre : forme 179">
              <a:extLst>
                <a:ext uri="{FF2B5EF4-FFF2-40B4-BE49-F238E27FC236}">
                  <a16:creationId xmlns:a16="http://schemas.microsoft.com/office/drawing/2014/main" id="{3EDE2D34-5A1E-419A-B0DA-625DE667F51C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10808015" y="-15000346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7 w 152528"/>
                <a:gd name="connsiteY2" fmla="*/ 133708 h 152445"/>
                <a:gd name="connsiteX3" fmla="*/ 48443 w 152528"/>
                <a:gd name="connsiteY3" fmla="*/ 126616 h 152445"/>
                <a:gd name="connsiteX4" fmla="*/ 53258 w 152528"/>
                <a:gd name="connsiteY4" fmla="*/ 107886 h 152445"/>
                <a:gd name="connsiteX5" fmla="*/ 58826 w 152528"/>
                <a:gd name="connsiteY5" fmla="*/ 85107 h 152445"/>
                <a:gd name="connsiteX6" fmla="*/ 63132 w 152528"/>
                <a:gd name="connsiteY6" fmla="*/ 68156 h 152445"/>
                <a:gd name="connsiteX7" fmla="*/ 66421 w 152528"/>
                <a:gd name="connsiteY7" fmla="*/ 55500 h 152445"/>
                <a:gd name="connsiteX8" fmla="*/ 107699 w 152528"/>
                <a:gd name="connsiteY8" fmla="*/ 24621 h 152445"/>
                <a:gd name="connsiteX9" fmla="*/ 121370 w 152528"/>
                <a:gd name="connsiteY9" fmla="*/ 42336 h 152445"/>
                <a:gd name="connsiteX10" fmla="*/ 104910 w 152528"/>
                <a:gd name="connsiteY10" fmla="*/ 101312 h 152445"/>
                <a:gd name="connsiteX11" fmla="*/ 102384 w 152528"/>
                <a:gd name="connsiteY11" fmla="*/ 112952 h 152445"/>
                <a:gd name="connsiteX12" fmla="*/ 123142 w 152528"/>
                <a:gd name="connsiteY12" fmla="*/ 133708 h 152445"/>
                <a:gd name="connsiteX13" fmla="*/ 156319 w 152528"/>
                <a:gd name="connsiteY13" fmla="*/ 94729 h 152445"/>
                <a:gd name="connsiteX14" fmla="*/ 153282 w 152528"/>
                <a:gd name="connsiteY14" fmla="*/ 92197 h 152445"/>
                <a:gd name="connsiteX15" fmla="*/ 149478 w 152528"/>
                <a:gd name="connsiteY15" fmla="*/ 96755 h 152445"/>
                <a:gd name="connsiteX16" fmla="*/ 123651 w 152528"/>
                <a:gd name="connsiteY16" fmla="*/ 128133 h 152445"/>
                <a:gd name="connsiteX17" fmla="*/ 117574 w 152528"/>
                <a:gd name="connsiteY17" fmla="*/ 119780 h 152445"/>
                <a:gd name="connsiteX18" fmla="*/ 122133 w 152528"/>
                <a:gd name="connsiteY18" fmla="*/ 101813 h 152445"/>
                <a:gd name="connsiteX19" fmla="*/ 137577 w 152528"/>
                <a:gd name="connsiteY19" fmla="*/ 46138 h 152445"/>
                <a:gd name="connsiteX20" fmla="*/ 108461 w 152528"/>
                <a:gd name="connsiteY20" fmla="*/ 19056 h 152445"/>
                <a:gd name="connsiteX21" fmla="*/ 68955 w 152528"/>
                <a:gd name="connsiteY21" fmla="*/ 41073 h 152445"/>
                <a:gd name="connsiteX22" fmla="*/ 45655 w 152528"/>
                <a:gd name="connsiteY22" fmla="*/ 19056 h 152445"/>
                <a:gd name="connsiteX23" fmla="*/ 26668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4 w 152528"/>
                <a:gd name="connsiteY26" fmla="*/ 54737 h 152445"/>
                <a:gd name="connsiteX27" fmla="*/ 44900 w 152528"/>
                <a:gd name="connsiteY27" fmla="*/ 24621 h 152445"/>
                <a:gd name="connsiteX28" fmla="*/ 52749 w 152528"/>
                <a:gd name="connsiteY28" fmla="*/ 36261 h 152445"/>
                <a:gd name="connsiteX29" fmla="*/ 48698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8"/>
                    <a:pt x="39077" y="133708"/>
                  </a:cubicBezTo>
                  <a:cubicBezTo>
                    <a:pt x="42112" y="133708"/>
                    <a:pt x="46672" y="131682"/>
                    <a:pt x="48443" y="126616"/>
                  </a:cubicBezTo>
                  <a:cubicBezTo>
                    <a:pt x="48698" y="126109"/>
                    <a:pt x="51733" y="114215"/>
                    <a:pt x="53258" y="107886"/>
                  </a:cubicBezTo>
                  <a:lnTo>
                    <a:pt x="58826" y="85107"/>
                  </a:lnTo>
                  <a:cubicBezTo>
                    <a:pt x="60344" y="79541"/>
                    <a:pt x="61861" y="73976"/>
                    <a:pt x="63132" y="68156"/>
                  </a:cubicBezTo>
                  <a:cubicBezTo>
                    <a:pt x="64141" y="63852"/>
                    <a:pt x="66167" y="56508"/>
                    <a:pt x="66421" y="55500"/>
                  </a:cubicBezTo>
                  <a:cubicBezTo>
                    <a:pt x="70218" y="47655"/>
                    <a:pt x="83644" y="24621"/>
                    <a:pt x="107699" y="24621"/>
                  </a:cubicBezTo>
                  <a:cubicBezTo>
                    <a:pt x="119090" y="24621"/>
                    <a:pt x="121370" y="33991"/>
                    <a:pt x="121370" y="42336"/>
                  </a:cubicBezTo>
                  <a:cubicBezTo>
                    <a:pt x="121370" y="58032"/>
                    <a:pt x="108962" y="90428"/>
                    <a:pt x="104910" y="101312"/>
                  </a:cubicBezTo>
                  <a:cubicBezTo>
                    <a:pt x="102630" y="107132"/>
                    <a:pt x="102384" y="110166"/>
                    <a:pt x="102384" y="112952"/>
                  </a:cubicBezTo>
                  <a:cubicBezTo>
                    <a:pt x="102384" y="124846"/>
                    <a:pt x="111242" y="133708"/>
                    <a:pt x="123142" y="133708"/>
                  </a:cubicBezTo>
                  <a:cubicBezTo>
                    <a:pt x="146951" y="133708"/>
                    <a:pt x="156319" y="96755"/>
                    <a:pt x="156319" y="94729"/>
                  </a:cubicBezTo>
                  <a:cubicBezTo>
                    <a:pt x="156319" y="92197"/>
                    <a:pt x="154038" y="92197"/>
                    <a:pt x="153282" y="92197"/>
                  </a:cubicBezTo>
                  <a:cubicBezTo>
                    <a:pt x="150748" y="92197"/>
                    <a:pt x="150748" y="92960"/>
                    <a:pt x="149478" y="96755"/>
                  </a:cubicBezTo>
                  <a:cubicBezTo>
                    <a:pt x="144417" y="113960"/>
                    <a:pt x="136059" y="128133"/>
                    <a:pt x="123651" y="128133"/>
                  </a:cubicBezTo>
                  <a:cubicBezTo>
                    <a:pt x="119345" y="128133"/>
                    <a:pt x="117574" y="125608"/>
                    <a:pt x="117574" y="119780"/>
                  </a:cubicBezTo>
                  <a:cubicBezTo>
                    <a:pt x="117574" y="113461"/>
                    <a:pt x="119853" y="107387"/>
                    <a:pt x="122133" y="101813"/>
                  </a:cubicBezTo>
                  <a:cubicBezTo>
                    <a:pt x="126948" y="88402"/>
                    <a:pt x="137577" y="60557"/>
                    <a:pt x="137577" y="46138"/>
                  </a:cubicBezTo>
                  <a:cubicBezTo>
                    <a:pt x="137577" y="29179"/>
                    <a:pt x="126693" y="19056"/>
                    <a:pt x="108461" y="19056"/>
                  </a:cubicBezTo>
                  <a:cubicBezTo>
                    <a:pt x="85670" y="19056"/>
                    <a:pt x="73261" y="35253"/>
                    <a:pt x="68955" y="41073"/>
                  </a:cubicBezTo>
                  <a:cubicBezTo>
                    <a:pt x="67692" y="26899"/>
                    <a:pt x="57309" y="19056"/>
                    <a:pt x="45655" y="19056"/>
                  </a:cubicBezTo>
                  <a:cubicBezTo>
                    <a:pt x="34009" y="19056"/>
                    <a:pt x="29195" y="28925"/>
                    <a:pt x="26668" y="33482"/>
                  </a:cubicBezTo>
                  <a:cubicBezTo>
                    <a:pt x="22617" y="42089"/>
                    <a:pt x="19066" y="57017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310"/>
                    <a:pt x="26414" y="54737"/>
                  </a:cubicBezTo>
                  <a:cubicBezTo>
                    <a:pt x="30720" y="36768"/>
                    <a:pt x="35781" y="24621"/>
                    <a:pt x="44900" y="24621"/>
                  </a:cubicBezTo>
                  <a:cubicBezTo>
                    <a:pt x="49961" y="24621"/>
                    <a:pt x="52749" y="27917"/>
                    <a:pt x="52749" y="36261"/>
                  </a:cubicBezTo>
                  <a:cubicBezTo>
                    <a:pt x="52749" y="41580"/>
                    <a:pt x="51986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81" name="Forme libre : forme 180">
              <a:extLst>
                <a:ext uri="{FF2B5EF4-FFF2-40B4-BE49-F238E27FC236}">
                  <a16:creationId xmlns:a16="http://schemas.microsoft.com/office/drawing/2014/main" id="{EBE98D3F-AEB3-4C13-959F-036C0082F0F8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10965602" y="-14975283"/>
              <a:ext cx="127107" cy="177853"/>
            </a:xfrm>
            <a:custGeom>
              <a:avLst/>
              <a:gdLst>
                <a:gd name="connsiteX0" fmla="*/ 78290 w 127106"/>
                <a:gd name="connsiteY0" fmla="*/ 73817 h 177852"/>
                <a:gd name="connsiteX1" fmla="*/ 95671 w 127106"/>
                <a:gd name="connsiteY1" fmla="*/ 73817 h 177852"/>
                <a:gd name="connsiteX2" fmla="*/ 101519 w 127106"/>
                <a:gd name="connsiteY2" fmla="*/ 69919 h 177852"/>
                <a:gd name="connsiteX3" fmla="*/ 96021 w 127106"/>
                <a:gd name="connsiteY3" fmla="*/ 67433 h 177852"/>
                <a:gd name="connsiteX4" fmla="*/ 79529 w 127106"/>
                <a:gd name="connsiteY4" fmla="*/ 67433 h 177852"/>
                <a:gd name="connsiteX5" fmla="*/ 86449 w 127106"/>
                <a:gd name="connsiteY5" fmla="*/ 31632 h 177852"/>
                <a:gd name="connsiteX6" fmla="*/ 95489 w 127106"/>
                <a:gd name="connsiteY6" fmla="*/ 24018 h 177852"/>
                <a:gd name="connsiteX7" fmla="*/ 103822 w 127106"/>
                <a:gd name="connsiteY7" fmla="*/ 26146 h 177852"/>
                <a:gd name="connsiteX8" fmla="*/ 96021 w 127106"/>
                <a:gd name="connsiteY8" fmla="*/ 35888 h 177852"/>
                <a:gd name="connsiteX9" fmla="*/ 103115 w 127106"/>
                <a:gd name="connsiteY9" fmla="*/ 42446 h 177852"/>
                <a:gd name="connsiteX10" fmla="*/ 113220 w 127106"/>
                <a:gd name="connsiteY10" fmla="*/ 31632 h 177852"/>
                <a:gd name="connsiteX11" fmla="*/ 95489 w 127106"/>
                <a:gd name="connsiteY11" fmla="*/ 19056 h 177852"/>
                <a:gd name="connsiteX12" fmla="*/ 74214 w 127106"/>
                <a:gd name="connsiteY12" fmla="*/ 32347 h 177852"/>
                <a:gd name="connsiteX13" fmla="*/ 65524 w 127106"/>
                <a:gd name="connsiteY13" fmla="*/ 67433 h 177852"/>
                <a:gd name="connsiteX14" fmla="*/ 51518 w 127106"/>
                <a:gd name="connsiteY14" fmla="*/ 67433 h 177852"/>
                <a:gd name="connsiteX15" fmla="*/ 45663 w 127106"/>
                <a:gd name="connsiteY15" fmla="*/ 71332 h 177852"/>
                <a:gd name="connsiteX16" fmla="*/ 51161 w 127106"/>
                <a:gd name="connsiteY16" fmla="*/ 73817 h 177852"/>
                <a:gd name="connsiteX17" fmla="*/ 64284 w 127106"/>
                <a:gd name="connsiteY17" fmla="*/ 73817 h 177852"/>
                <a:gd name="connsiteX18" fmla="*/ 48682 w 127106"/>
                <a:gd name="connsiteY18" fmla="*/ 157639 h 177852"/>
                <a:gd name="connsiteX19" fmla="*/ 36265 w 127106"/>
                <a:gd name="connsiteY19" fmla="*/ 175003 h 177852"/>
                <a:gd name="connsiteX20" fmla="*/ 28464 w 127106"/>
                <a:gd name="connsiteY20" fmla="*/ 172875 h 177852"/>
                <a:gd name="connsiteX21" fmla="*/ 36265 w 127106"/>
                <a:gd name="connsiteY21" fmla="*/ 163133 h 177852"/>
                <a:gd name="connsiteX22" fmla="*/ 29179 w 127106"/>
                <a:gd name="connsiteY22" fmla="*/ 156573 h 177852"/>
                <a:gd name="connsiteX23" fmla="*/ 19066 w 127106"/>
                <a:gd name="connsiteY23" fmla="*/ 167388 h 177852"/>
                <a:gd name="connsiteX24" fmla="*/ 36265 w 127106"/>
                <a:gd name="connsiteY24" fmla="*/ 179965 h 177852"/>
                <a:gd name="connsiteX25" fmla="*/ 57548 w 127106"/>
                <a:gd name="connsiteY25" fmla="*/ 164371 h 177852"/>
                <a:gd name="connsiteX26" fmla="*/ 68359 w 127106"/>
                <a:gd name="connsiteY26" fmla="*/ 128570 h 177852"/>
                <a:gd name="connsiteX27" fmla="*/ 78290 w 127106"/>
                <a:gd name="connsiteY27" fmla="*/ 73817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7106" h="177852">
                  <a:moveTo>
                    <a:pt x="78290" y="73817"/>
                  </a:moveTo>
                  <a:lnTo>
                    <a:pt x="95671" y="73817"/>
                  </a:lnTo>
                  <a:cubicBezTo>
                    <a:pt x="99214" y="73817"/>
                    <a:pt x="101519" y="73817"/>
                    <a:pt x="101519" y="69919"/>
                  </a:cubicBezTo>
                  <a:cubicBezTo>
                    <a:pt x="101519" y="67433"/>
                    <a:pt x="99214" y="67433"/>
                    <a:pt x="96021" y="67433"/>
                  </a:cubicBezTo>
                  <a:lnTo>
                    <a:pt x="79529" y="67433"/>
                  </a:lnTo>
                  <a:cubicBezTo>
                    <a:pt x="83612" y="44924"/>
                    <a:pt x="85026" y="36778"/>
                    <a:pt x="86449" y="31632"/>
                  </a:cubicBezTo>
                  <a:cubicBezTo>
                    <a:pt x="87338" y="27734"/>
                    <a:pt x="91238" y="24018"/>
                    <a:pt x="95489" y="24018"/>
                  </a:cubicBezTo>
                  <a:cubicBezTo>
                    <a:pt x="95671" y="24018"/>
                    <a:pt x="100454" y="24018"/>
                    <a:pt x="103822" y="26146"/>
                  </a:cubicBezTo>
                  <a:cubicBezTo>
                    <a:pt x="96553" y="28449"/>
                    <a:pt x="96021" y="34824"/>
                    <a:pt x="96021" y="35888"/>
                  </a:cubicBezTo>
                  <a:cubicBezTo>
                    <a:pt x="96021" y="39786"/>
                    <a:pt x="99040" y="42446"/>
                    <a:pt x="103115" y="42446"/>
                  </a:cubicBezTo>
                  <a:cubicBezTo>
                    <a:pt x="107906" y="42446"/>
                    <a:pt x="113220" y="38373"/>
                    <a:pt x="113220" y="31632"/>
                  </a:cubicBezTo>
                  <a:cubicBezTo>
                    <a:pt x="113220" y="23486"/>
                    <a:pt x="104537" y="19056"/>
                    <a:pt x="95489" y="19056"/>
                  </a:cubicBezTo>
                  <a:cubicBezTo>
                    <a:pt x="87688" y="19056"/>
                    <a:pt x="79005" y="23486"/>
                    <a:pt x="74214" y="32347"/>
                  </a:cubicBezTo>
                  <a:cubicBezTo>
                    <a:pt x="70664" y="38905"/>
                    <a:pt x="69249" y="46878"/>
                    <a:pt x="65524" y="67433"/>
                  </a:cubicBezTo>
                  <a:lnTo>
                    <a:pt x="51518" y="67433"/>
                  </a:lnTo>
                  <a:cubicBezTo>
                    <a:pt x="47975" y="67433"/>
                    <a:pt x="45663" y="67433"/>
                    <a:pt x="45663" y="71332"/>
                  </a:cubicBezTo>
                  <a:cubicBezTo>
                    <a:pt x="45663" y="73817"/>
                    <a:pt x="47975" y="73817"/>
                    <a:pt x="51161" y="73817"/>
                  </a:cubicBezTo>
                  <a:lnTo>
                    <a:pt x="64284" y="73817"/>
                  </a:lnTo>
                  <a:cubicBezTo>
                    <a:pt x="64110" y="74881"/>
                    <a:pt x="52932" y="138678"/>
                    <a:pt x="48682" y="157639"/>
                  </a:cubicBezTo>
                  <a:cubicBezTo>
                    <a:pt x="47792" y="161536"/>
                    <a:pt x="44781" y="175003"/>
                    <a:pt x="36265" y="175003"/>
                  </a:cubicBezTo>
                  <a:cubicBezTo>
                    <a:pt x="36090" y="175003"/>
                    <a:pt x="31832" y="175003"/>
                    <a:pt x="28464" y="172875"/>
                  </a:cubicBezTo>
                  <a:cubicBezTo>
                    <a:pt x="35732" y="170572"/>
                    <a:pt x="36265" y="164197"/>
                    <a:pt x="36265" y="163133"/>
                  </a:cubicBezTo>
                  <a:cubicBezTo>
                    <a:pt x="36265" y="159234"/>
                    <a:pt x="33254" y="156573"/>
                    <a:pt x="29179" y="156573"/>
                  </a:cubicBezTo>
                  <a:cubicBezTo>
                    <a:pt x="24389" y="156573"/>
                    <a:pt x="19066" y="160647"/>
                    <a:pt x="19066" y="167388"/>
                  </a:cubicBezTo>
                  <a:cubicBezTo>
                    <a:pt x="19066" y="175359"/>
                    <a:pt x="27400" y="179965"/>
                    <a:pt x="36265" y="179965"/>
                  </a:cubicBezTo>
                  <a:cubicBezTo>
                    <a:pt x="47617" y="179965"/>
                    <a:pt x="55418" y="168269"/>
                    <a:pt x="57548" y="164371"/>
                  </a:cubicBezTo>
                  <a:cubicBezTo>
                    <a:pt x="63927" y="152501"/>
                    <a:pt x="68010" y="130697"/>
                    <a:pt x="68359" y="128570"/>
                  </a:cubicBezTo>
                  <a:lnTo>
                    <a:pt x="78290" y="7381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82" name="Forme libre : forme 181">
              <a:extLst>
                <a:ext uri="{FF2B5EF4-FFF2-40B4-BE49-F238E27FC236}">
                  <a16:creationId xmlns:a16="http://schemas.microsoft.com/office/drawing/2014/main" id="{7276F6E0-42ED-46A9-983F-B097A1BC1695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11059397" y="-14910913"/>
              <a:ext cx="101685" cy="101630"/>
            </a:xfrm>
            <a:custGeom>
              <a:avLst/>
              <a:gdLst>
                <a:gd name="connsiteX0" fmla="*/ 89237 w 101685"/>
                <a:gd name="connsiteY0" fmla="*/ 84114 h 101630"/>
                <a:gd name="connsiteX1" fmla="*/ 89237 w 101685"/>
                <a:gd name="connsiteY1" fmla="*/ 78549 h 101630"/>
                <a:gd name="connsiteX2" fmla="*/ 73404 w 101685"/>
                <a:gd name="connsiteY2" fmla="*/ 78549 h 101630"/>
                <a:gd name="connsiteX3" fmla="*/ 73404 w 101685"/>
                <a:gd name="connsiteY3" fmla="*/ 22850 h 101630"/>
                <a:gd name="connsiteX4" fmla="*/ 69980 w 101685"/>
                <a:gd name="connsiteY4" fmla="*/ 19056 h 101630"/>
                <a:gd name="connsiteX5" fmla="*/ 65929 w 101685"/>
                <a:gd name="connsiteY5" fmla="*/ 20954 h 101630"/>
                <a:gd name="connsiteX6" fmla="*/ 19066 w 101685"/>
                <a:gd name="connsiteY6" fmla="*/ 78549 h 101630"/>
                <a:gd name="connsiteX7" fmla="*/ 19066 w 101685"/>
                <a:gd name="connsiteY7" fmla="*/ 84114 h 101630"/>
                <a:gd name="connsiteX8" fmla="*/ 61241 w 101685"/>
                <a:gd name="connsiteY8" fmla="*/ 84114 h 101630"/>
                <a:gd name="connsiteX9" fmla="*/ 61241 w 101685"/>
                <a:gd name="connsiteY9" fmla="*/ 93991 h 101630"/>
                <a:gd name="connsiteX10" fmla="*/ 50224 w 101685"/>
                <a:gd name="connsiteY10" fmla="*/ 99185 h 101630"/>
                <a:gd name="connsiteX11" fmla="*/ 45790 w 101685"/>
                <a:gd name="connsiteY11" fmla="*/ 99185 h 101630"/>
                <a:gd name="connsiteX12" fmla="*/ 45790 w 101685"/>
                <a:gd name="connsiteY12" fmla="*/ 104750 h 101630"/>
                <a:gd name="connsiteX13" fmla="*/ 67327 w 101685"/>
                <a:gd name="connsiteY13" fmla="*/ 104242 h 101630"/>
                <a:gd name="connsiteX14" fmla="*/ 88855 w 101685"/>
                <a:gd name="connsiteY14" fmla="*/ 104750 h 101630"/>
                <a:gd name="connsiteX15" fmla="*/ 88855 w 101685"/>
                <a:gd name="connsiteY15" fmla="*/ 99185 h 101630"/>
                <a:gd name="connsiteX16" fmla="*/ 84423 w 101685"/>
                <a:gd name="connsiteY16" fmla="*/ 99185 h 101630"/>
                <a:gd name="connsiteX17" fmla="*/ 73404 w 101685"/>
                <a:gd name="connsiteY17" fmla="*/ 93991 h 101630"/>
                <a:gd name="connsiteX18" fmla="*/ 73404 w 101685"/>
                <a:gd name="connsiteY18" fmla="*/ 84114 h 101630"/>
                <a:gd name="connsiteX19" fmla="*/ 89237 w 101685"/>
                <a:gd name="connsiteY19" fmla="*/ 84114 h 101630"/>
                <a:gd name="connsiteX20" fmla="*/ 62259 w 101685"/>
                <a:gd name="connsiteY20" fmla="*/ 32729 h 101630"/>
                <a:gd name="connsiteX21" fmla="*/ 62259 w 101685"/>
                <a:gd name="connsiteY21" fmla="*/ 78549 h 101630"/>
                <a:gd name="connsiteX22" fmla="*/ 25024 w 101685"/>
                <a:gd name="connsiteY22" fmla="*/ 78549 h 101630"/>
                <a:gd name="connsiteX23" fmla="*/ 62259 w 101685"/>
                <a:gd name="connsiteY23" fmla="*/ 32729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01630">
                  <a:moveTo>
                    <a:pt x="89237" y="84114"/>
                  </a:moveTo>
                  <a:lnTo>
                    <a:pt x="89237" y="78549"/>
                  </a:lnTo>
                  <a:lnTo>
                    <a:pt x="73404" y="78549"/>
                  </a:lnTo>
                  <a:lnTo>
                    <a:pt x="73404" y="22850"/>
                  </a:lnTo>
                  <a:cubicBezTo>
                    <a:pt x="73404" y="19809"/>
                    <a:pt x="73277" y="19056"/>
                    <a:pt x="69980" y="19056"/>
                  </a:cubicBezTo>
                  <a:cubicBezTo>
                    <a:pt x="67454" y="19056"/>
                    <a:pt x="67327" y="19183"/>
                    <a:pt x="65929" y="20954"/>
                  </a:cubicBezTo>
                  <a:lnTo>
                    <a:pt x="19066" y="78549"/>
                  </a:lnTo>
                  <a:lnTo>
                    <a:pt x="19066" y="84114"/>
                  </a:lnTo>
                  <a:lnTo>
                    <a:pt x="61241" y="84114"/>
                  </a:lnTo>
                  <a:lnTo>
                    <a:pt x="61241" y="93991"/>
                  </a:lnTo>
                  <a:cubicBezTo>
                    <a:pt x="61241" y="97915"/>
                    <a:pt x="61241" y="99185"/>
                    <a:pt x="50224" y="99185"/>
                  </a:cubicBezTo>
                  <a:lnTo>
                    <a:pt x="45790" y="99185"/>
                  </a:lnTo>
                  <a:lnTo>
                    <a:pt x="45790" y="104750"/>
                  </a:lnTo>
                  <a:cubicBezTo>
                    <a:pt x="51749" y="104496"/>
                    <a:pt x="59978" y="104242"/>
                    <a:pt x="67327" y="104242"/>
                  </a:cubicBezTo>
                  <a:cubicBezTo>
                    <a:pt x="74667" y="104242"/>
                    <a:pt x="82778" y="104496"/>
                    <a:pt x="88855" y="104750"/>
                  </a:cubicBezTo>
                  <a:lnTo>
                    <a:pt x="88855" y="99185"/>
                  </a:lnTo>
                  <a:lnTo>
                    <a:pt x="84423" y="99185"/>
                  </a:lnTo>
                  <a:cubicBezTo>
                    <a:pt x="73404" y="99185"/>
                    <a:pt x="73404" y="97915"/>
                    <a:pt x="73404" y="93991"/>
                  </a:cubicBezTo>
                  <a:lnTo>
                    <a:pt x="73404" y="84114"/>
                  </a:lnTo>
                  <a:lnTo>
                    <a:pt x="89237" y="84114"/>
                  </a:lnTo>
                  <a:close/>
                  <a:moveTo>
                    <a:pt x="62259" y="32729"/>
                  </a:moveTo>
                  <a:lnTo>
                    <a:pt x="62259" y="78549"/>
                  </a:lnTo>
                  <a:lnTo>
                    <a:pt x="25024" y="78549"/>
                  </a:lnTo>
                  <a:lnTo>
                    <a:pt x="62259" y="327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83" name="Forme libre : forme 182">
              <a:extLst>
                <a:ext uri="{FF2B5EF4-FFF2-40B4-BE49-F238E27FC236}">
                  <a16:creationId xmlns:a16="http://schemas.microsoft.com/office/drawing/2014/main" id="{CB28BB68-4191-4177-9671-11CBF88F2044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11263394" y="-15078300"/>
              <a:ext cx="25421" cy="279483"/>
            </a:xfrm>
            <a:custGeom>
              <a:avLst/>
              <a:gdLst>
                <a:gd name="connsiteX0" fmla="*/ 29195 w 25421"/>
                <a:gd name="connsiteY0" fmla="*/ 28169 h 279482"/>
                <a:gd name="connsiteX1" fmla="*/ 24134 w 25421"/>
                <a:gd name="connsiteY1" fmla="*/ 19056 h 279482"/>
                <a:gd name="connsiteX2" fmla="*/ 19066 w 25421"/>
                <a:gd name="connsiteY2" fmla="*/ 28169 h 279482"/>
                <a:gd name="connsiteX3" fmla="*/ 19066 w 25421"/>
                <a:gd name="connsiteY3" fmla="*/ 263031 h 279482"/>
                <a:gd name="connsiteX4" fmla="*/ 24134 w 25421"/>
                <a:gd name="connsiteY4" fmla="*/ 272146 h 279482"/>
                <a:gd name="connsiteX5" fmla="*/ 29195 w 25421"/>
                <a:gd name="connsiteY5" fmla="*/ 263031 h 279482"/>
                <a:gd name="connsiteX6" fmla="*/ 29195 w 25421"/>
                <a:gd name="connsiteY6" fmla="*/ 28169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21" h="279482">
                  <a:moveTo>
                    <a:pt x="29195" y="28169"/>
                  </a:moveTo>
                  <a:cubicBezTo>
                    <a:pt x="29195" y="23613"/>
                    <a:pt x="29195" y="19056"/>
                    <a:pt x="24134" y="19056"/>
                  </a:cubicBezTo>
                  <a:cubicBezTo>
                    <a:pt x="19066" y="19056"/>
                    <a:pt x="19066" y="23613"/>
                    <a:pt x="19066" y="28169"/>
                  </a:cubicBezTo>
                  <a:lnTo>
                    <a:pt x="19066" y="263031"/>
                  </a:lnTo>
                  <a:cubicBezTo>
                    <a:pt x="19066" y="267589"/>
                    <a:pt x="19066" y="272146"/>
                    <a:pt x="24134" y="272146"/>
                  </a:cubicBezTo>
                  <a:cubicBezTo>
                    <a:pt x="29195" y="272146"/>
                    <a:pt x="29195" y="267589"/>
                    <a:pt x="29195" y="263031"/>
                  </a:cubicBezTo>
                  <a:lnTo>
                    <a:pt x="29195" y="2816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84" name="Forme libre : forme 183">
              <a:extLst>
                <a:ext uri="{FF2B5EF4-FFF2-40B4-BE49-F238E27FC236}">
                  <a16:creationId xmlns:a16="http://schemas.microsoft.com/office/drawing/2014/main" id="{89E62AFD-B46E-4003-BFB4-E06AA91F383F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11381310" y="-15000346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7 w 152528"/>
                <a:gd name="connsiteY2" fmla="*/ 133708 h 152445"/>
                <a:gd name="connsiteX3" fmla="*/ 48443 w 152528"/>
                <a:gd name="connsiteY3" fmla="*/ 126616 h 152445"/>
                <a:gd name="connsiteX4" fmla="*/ 53258 w 152528"/>
                <a:gd name="connsiteY4" fmla="*/ 107886 h 152445"/>
                <a:gd name="connsiteX5" fmla="*/ 58826 w 152528"/>
                <a:gd name="connsiteY5" fmla="*/ 85107 h 152445"/>
                <a:gd name="connsiteX6" fmla="*/ 63132 w 152528"/>
                <a:gd name="connsiteY6" fmla="*/ 68156 h 152445"/>
                <a:gd name="connsiteX7" fmla="*/ 66421 w 152528"/>
                <a:gd name="connsiteY7" fmla="*/ 55500 h 152445"/>
                <a:gd name="connsiteX8" fmla="*/ 107699 w 152528"/>
                <a:gd name="connsiteY8" fmla="*/ 24621 h 152445"/>
                <a:gd name="connsiteX9" fmla="*/ 121370 w 152528"/>
                <a:gd name="connsiteY9" fmla="*/ 42336 h 152445"/>
                <a:gd name="connsiteX10" fmla="*/ 104910 w 152528"/>
                <a:gd name="connsiteY10" fmla="*/ 101312 h 152445"/>
                <a:gd name="connsiteX11" fmla="*/ 102384 w 152528"/>
                <a:gd name="connsiteY11" fmla="*/ 112952 h 152445"/>
                <a:gd name="connsiteX12" fmla="*/ 123142 w 152528"/>
                <a:gd name="connsiteY12" fmla="*/ 133708 h 152445"/>
                <a:gd name="connsiteX13" fmla="*/ 156317 w 152528"/>
                <a:gd name="connsiteY13" fmla="*/ 94729 h 152445"/>
                <a:gd name="connsiteX14" fmla="*/ 153282 w 152528"/>
                <a:gd name="connsiteY14" fmla="*/ 92197 h 152445"/>
                <a:gd name="connsiteX15" fmla="*/ 149477 w 152528"/>
                <a:gd name="connsiteY15" fmla="*/ 96755 h 152445"/>
                <a:gd name="connsiteX16" fmla="*/ 123651 w 152528"/>
                <a:gd name="connsiteY16" fmla="*/ 128133 h 152445"/>
                <a:gd name="connsiteX17" fmla="*/ 117574 w 152528"/>
                <a:gd name="connsiteY17" fmla="*/ 119780 h 152445"/>
                <a:gd name="connsiteX18" fmla="*/ 122133 w 152528"/>
                <a:gd name="connsiteY18" fmla="*/ 101813 h 152445"/>
                <a:gd name="connsiteX19" fmla="*/ 137577 w 152528"/>
                <a:gd name="connsiteY19" fmla="*/ 46138 h 152445"/>
                <a:gd name="connsiteX20" fmla="*/ 108461 w 152528"/>
                <a:gd name="connsiteY20" fmla="*/ 19056 h 152445"/>
                <a:gd name="connsiteX21" fmla="*/ 68955 w 152528"/>
                <a:gd name="connsiteY21" fmla="*/ 41073 h 152445"/>
                <a:gd name="connsiteX22" fmla="*/ 45655 w 152528"/>
                <a:gd name="connsiteY22" fmla="*/ 19056 h 152445"/>
                <a:gd name="connsiteX23" fmla="*/ 26668 w 152528"/>
                <a:gd name="connsiteY23" fmla="*/ 33482 h 152445"/>
                <a:gd name="connsiteX24" fmla="*/ 19066 w 152528"/>
                <a:gd name="connsiteY24" fmla="*/ 58032 h 152445"/>
                <a:gd name="connsiteX25" fmla="*/ 22108 w 152528"/>
                <a:gd name="connsiteY25" fmla="*/ 60557 h 152445"/>
                <a:gd name="connsiteX26" fmla="*/ 26414 w 152528"/>
                <a:gd name="connsiteY26" fmla="*/ 54737 h 152445"/>
                <a:gd name="connsiteX27" fmla="*/ 44900 w 152528"/>
                <a:gd name="connsiteY27" fmla="*/ 24621 h 152445"/>
                <a:gd name="connsiteX28" fmla="*/ 52749 w 152528"/>
                <a:gd name="connsiteY28" fmla="*/ 36261 h 152445"/>
                <a:gd name="connsiteX29" fmla="*/ 48698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8"/>
                    <a:pt x="39077" y="133708"/>
                  </a:cubicBezTo>
                  <a:cubicBezTo>
                    <a:pt x="42112" y="133708"/>
                    <a:pt x="46672" y="131682"/>
                    <a:pt x="48443" y="126616"/>
                  </a:cubicBezTo>
                  <a:cubicBezTo>
                    <a:pt x="48698" y="126109"/>
                    <a:pt x="51732" y="114215"/>
                    <a:pt x="53258" y="107886"/>
                  </a:cubicBezTo>
                  <a:lnTo>
                    <a:pt x="58826" y="85107"/>
                  </a:lnTo>
                  <a:cubicBezTo>
                    <a:pt x="60344" y="79541"/>
                    <a:pt x="61861" y="73976"/>
                    <a:pt x="63132" y="68156"/>
                  </a:cubicBezTo>
                  <a:cubicBezTo>
                    <a:pt x="64141" y="63852"/>
                    <a:pt x="66166" y="56508"/>
                    <a:pt x="66421" y="55500"/>
                  </a:cubicBezTo>
                  <a:cubicBezTo>
                    <a:pt x="70218" y="47655"/>
                    <a:pt x="83643" y="24621"/>
                    <a:pt x="107699" y="24621"/>
                  </a:cubicBezTo>
                  <a:cubicBezTo>
                    <a:pt x="119091" y="24621"/>
                    <a:pt x="121370" y="33991"/>
                    <a:pt x="121370" y="42336"/>
                  </a:cubicBezTo>
                  <a:cubicBezTo>
                    <a:pt x="121370" y="58032"/>
                    <a:pt x="108962" y="90428"/>
                    <a:pt x="104910" y="101312"/>
                  </a:cubicBezTo>
                  <a:cubicBezTo>
                    <a:pt x="102630" y="107132"/>
                    <a:pt x="102384" y="110166"/>
                    <a:pt x="102384" y="112952"/>
                  </a:cubicBezTo>
                  <a:cubicBezTo>
                    <a:pt x="102384" y="124846"/>
                    <a:pt x="111242" y="133708"/>
                    <a:pt x="123142" y="133708"/>
                  </a:cubicBezTo>
                  <a:cubicBezTo>
                    <a:pt x="146951" y="133708"/>
                    <a:pt x="156317" y="96755"/>
                    <a:pt x="156317" y="94729"/>
                  </a:cubicBezTo>
                  <a:cubicBezTo>
                    <a:pt x="156317" y="92197"/>
                    <a:pt x="154037" y="92197"/>
                    <a:pt x="153282" y="92197"/>
                  </a:cubicBezTo>
                  <a:cubicBezTo>
                    <a:pt x="150748" y="92197"/>
                    <a:pt x="150748" y="92960"/>
                    <a:pt x="149477" y="96755"/>
                  </a:cubicBezTo>
                  <a:cubicBezTo>
                    <a:pt x="144417" y="113960"/>
                    <a:pt x="136059" y="128133"/>
                    <a:pt x="123651" y="128133"/>
                  </a:cubicBezTo>
                  <a:cubicBezTo>
                    <a:pt x="119345" y="128133"/>
                    <a:pt x="117574" y="125608"/>
                    <a:pt x="117574" y="119780"/>
                  </a:cubicBezTo>
                  <a:cubicBezTo>
                    <a:pt x="117574" y="113461"/>
                    <a:pt x="119854" y="107387"/>
                    <a:pt x="122133" y="101813"/>
                  </a:cubicBezTo>
                  <a:cubicBezTo>
                    <a:pt x="126948" y="88402"/>
                    <a:pt x="137577" y="60557"/>
                    <a:pt x="137577" y="46138"/>
                  </a:cubicBezTo>
                  <a:cubicBezTo>
                    <a:pt x="137577" y="29179"/>
                    <a:pt x="126693" y="19056"/>
                    <a:pt x="108461" y="19056"/>
                  </a:cubicBezTo>
                  <a:cubicBezTo>
                    <a:pt x="85670" y="19056"/>
                    <a:pt x="73261" y="35253"/>
                    <a:pt x="68955" y="41073"/>
                  </a:cubicBezTo>
                  <a:cubicBezTo>
                    <a:pt x="67692" y="26899"/>
                    <a:pt x="57309" y="19056"/>
                    <a:pt x="45655" y="19056"/>
                  </a:cubicBezTo>
                  <a:cubicBezTo>
                    <a:pt x="34009" y="19056"/>
                    <a:pt x="29195" y="28925"/>
                    <a:pt x="26668" y="33482"/>
                  </a:cubicBezTo>
                  <a:cubicBezTo>
                    <a:pt x="22617" y="42089"/>
                    <a:pt x="19066" y="57017"/>
                    <a:pt x="19066" y="58032"/>
                  </a:cubicBezTo>
                  <a:cubicBezTo>
                    <a:pt x="19066" y="60557"/>
                    <a:pt x="21600" y="60557"/>
                    <a:pt x="22108" y="60557"/>
                  </a:cubicBezTo>
                  <a:cubicBezTo>
                    <a:pt x="24642" y="60557"/>
                    <a:pt x="24897" y="60310"/>
                    <a:pt x="26414" y="54737"/>
                  </a:cubicBezTo>
                  <a:cubicBezTo>
                    <a:pt x="30720" y="36768"/>
                    <a:pt x="35781" y="24621"/>
                    <a:pt x="44900" y="24621"/>
                  </a:cubicBezTo>
                  <a:cubicBezTo>
                    <a:pt x="49961" y="24621"/>
                    <a:pt x="52749" y="27917"/>
                    <a:pt x="52749" y="36261"/>
                  </a:cubicBezTo>
                  <a:cubicBezTo>
                    <a:pt x="52749" y="41580"/>
                    <a:pt x="51986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55B9A614-F28F-4579-9FD9-E21C2FB3DCB1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11536807" y="-14928677"/>
              <a:ext cx="127107" cy="101630"/>
            </a:xfrm>
            <a:custGeom>
              <a:avLst/>
              <a:gdLst>
                <a:gd name="connsiteX0" fmla="*/ 83072 w 127106"/>
                <a:gd name="connsiteY0" fmla="*/ 29514 h 101630"/>
                <a:gd name="connsiteX1" fmla="*/ 64809 w 127106"/>
                <a:gd name="connsiteY1" fmla="*/ 19056 h 101630"/>
                <a:gd name="connsiteX2" fmla="*/ 19066 w 127106"/>
                <a:gd name="connsiteY2" fmla="*/ 69562 h 101630"/>
                <a:gd name="connsiteX3" fmla="*/ 45838 w 127106"/>
                <a:gd name="connsiteY3" fmla="*/ 98978 h 101630"/>
                <a:gd name="connsiteX4" fmla="*/ 71013 w 127106"/>
                <a:gd name="connsiteY4" fmla="*/ 86577 h 101630"/>
                <a:gd name="connsiteX5" fmla="*/ 89276 w 127106"/>
                <a:gd name="connsiteY5" fmla="*/ 98978 h 101630"/>
                <a:gd name="connsiteX6" fmla="*/ 103291 w 127106"/>
                <a:gd name="connsiteY6" fmla="*/ 89585 h 101630"/>
                <a:gd name="connsiteX7" fmla="*/ 109495 w 127106"/>
                <a:gd name="connsiteY7" fmla="*/ 71865 h 101630"/>
                <a:gd name="connsiteX8" fmla="*/ 106658 w 127106"/>
                <a:gd name="connsiteY8" fmla="*/ 69562 h 101630"/>
                <a:gd name="connsiteX9" fmla="*/ 102758 w 127106"/>
                <a:gd name="connsiteY9" fmla="*/ 75056 h 101630"/>
                <a:gd name="connsiteX10" fmla="*/ 89809 w 127106"/>
                <a:gd name="connsiteY10" fmla="*/ 94016 h 101630"/>
                <a:gd name="connsiteX11" fmla="*/ 83962 w 127106"/>
                <a:gd name="connsiteY11" fmla="*/ 85338 h 101630"/>
                <a:gd name="connsiteX12" fmla="*/ 86616 w 127106"/>
                <a:gd name="connsiteY12" fmla="*/ 71332 h 101630"/>
                <a:gd name="connsiteX13" fmla="*/ 90516 w 127106"/>
                <a:gd name="connsiteY13" fmla="*/ 55381 h 101630"/>
                <a:gd name="connsiteX14" fmla="*/ 94067 w 127106"/>
                <a:gd name="connsiteY14" fmla="*/ 41915 h 101630"/>
                <a:gd name="connsiteX15" fmla="*/ 97260 w 127106"/>
                <a:gd name="connsiteY15" fmla="*/ 28092 h 101630"/>
                <a:gd name="connsiteX16" fmla="*/ 91231 w 127106"/>
                <a:gd name="connsiteY16" fmla="*/ 22422 h 101630"/>
                <a:gd name="connsiteX17" fmla="*/ 83072 w 127106"/>
                <a:gd name="connsiteY17" fmla="*/ 29514 h 101630"/>
                <a:gd name="connsiteX18" fmla="*/ 71728 w 127106"/>
                <a:gd name="connsiteY18" fmla="*/ 75056 h 101630"/>
                <a:gd name="connsiteX19" fmla="*/ 62680 w 127106"/>
                <a:gd name="connsiteY19" fmla="*/ 86926 h 101630"/>
                <a:gd name="connsiteX20" fmla="*/ 46370 w 127106"/>
                <a:gd name="connsiteY20" fmla="*/ 94016 h 101630"/>
                <a:gd name="connsiteX21" fmla="*/ 33421 w 127106"/>
                <a:gd name="connsiteY21" fmla="*/ 76827 h 101630"/>
                <a:gd name="connsiteX22" fmla="*/ 42644 w 127106"/>
                <a:gd name="connsiteY22" fmla="*/ 40851 h 101630"/>
                <a:gd name="connsiteX23" fmla="*/ 64809 w 127106"/>
                <a:gd name="connsiteY23" fmla="*/ 24018 h 101630"/>
                <a:gd name="connsiteX24" fmla="*/ 80594 w 127106"/>
                <a:gd name="connsiteY24" fmla="*/ 39437 h 101630"/>
                <a:gd name="connsiteX25" fmla="*/ 80062 w 127106"/>
                <a:gd name="connsiteY25" fmla="*/ 41915 h 101630"/>
                <a:gd name="connsiteX26" fmla="*/ 71728 w 127106"/>
                <a:gd name="connsiteY26" fmla="*/ 7505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83072" y="29514"/>
                  </a:moveTo>
                  <a:cubicBezTo>
                    <a:pt x="79346" y="23661"/>
                    <a:pt x="73317" y="19056"/>
                    <a:pt x="64809" y="19056"/>
                  </a:cubicBezTo>
                  <a:cubicBezTo>
                    <a:pt x="42112" y="19056"/>
                    <a:pt x="19066" y="44043"/>
                    <a:pt x="19066" y="69562"/>
                  </a:cubicBezTo>
                  <a:cubicBezTo>
                    <a:pt x="19066" y="86752"/>
                    <a:pt x="30585" y="98978"/>
                    <a:pt x="45838" y="98978"/>
                  </a:cubicBezTo>
                  <a:cubicBezTo>
                    <a:pt x="55411" y="98978"/>
                    <a:pt x="63919" y="93484"/>
                    <a:pt x="71013" y="86577"/>
                  </a:cubicBezTo>
                  <a:cubicBezTo>
                    <a:pt x="74381" y="97209"/>
                    <a:pt x="84669" y="98978"/>
                    <a:pt x="89276" y="98978"/>
                  </a:cubicBezTo>
                  <a:cubicBezTo>
                    <a:pt x="95664" y="98978"/>
                    <a:pt x="100097" y="95080"/>
                    <a:pt x="103291" y="89585"/>
                  </a:cubicBezTo>
                  <a:cubicBezTo>
                    <a:pt x="107190" y="82678"/>
                    <a:pt x="109495" y="72578"/>
                    <a:pt x="109495" y="71865"/>
                  </a:cubicBezTo>
                  <a:cubicBezTo>
                    <a:pt x="109495" y="69562"/>
                    <a:pt x="107190" y="69562"/>
                    <a:pt x="106658" y="69562"/>
                  </a:cubicBezTo>
                  <a:cubicBezTo>
                    <a:pt x="104172" y="69562"/>
                    <a:pt x="103997" y="70268"/>
                    <a:pt x="102758" y="75056"/>
                  </a:cubicBezTo>
                  <a:cubicBezTo>
                    <a:pt x="100629" y="83559"/>
                    <a:pt x="97260" y="94016"/>
                    <a:pt x="89809" y="94016"/>
                  </a:cubicBezTo>
                  <a:cubicBezTo>
                    <a:pt x="85201" y="94016"/>
                    <a:pt x="83962" y="90117"/>
                    <a:pt x="83962" y="85338"/>
                  </a:cubicBezTo>
                  <a:cubicBezTo>
                    <a:pt x="83962" y="82322"/>
                    <a:pt x="85376" y="75945"/>
                    <a:pt x="86616" y="71332"/>
                  </a:cubicBezTo>
                  <a:cubicBezTo>
                    <a:pt x="87862" y="66552"/>
                    <a:pt x="89634" y="59287"/>
                    <a:pt x="90516" y="55381"/>
                  </a:cubicBezTo>
                  <a:lnTo>
                    <a:pt x="94067" y="41915"/>
                  </a:lnTo>
                  <a:cubicBezTo>
                    <a:pt x="95131" y="37310"/>
                    <a:pt x="97260" y="28980"/>
                    <a:pt x="97260" y="28092"/>
                  </a:cubicBezTo>
                  <a:cubicBezTo>
                    <a:pt x="97260" y="24193"/>
                    <a:pt x="94067" y="22422"/>
                    <a:pt x="91231" y="22422"/>
                  </a:cubicBezTo>
                  <a:cubicBezTo>
                    <a:pt x="88212" y="22422"/>
                    <a:pt x="84137" y="24550"/>
                    <a:pt x="83072" y="29514"/>
                  </a:cubicBezTo>
                  <a:close/>
                  <a:moveTo>
                    <a:pt x="71728" y="75056"/>
                  </a:moveTo>
                  <a:cubicBezTo>
                    <a:pt x="70480" y="80019"/>
                    <a:pt x="66581" y="83559"/>
                    <a:pt x="62680" y="86926"/>
                  </a:cubicBezTo>
                  <a:cubicBezTo>
                    <a:pt x="61083" y="88348"/>
                    <a:pt x="53996" y="94016"/>
                    <a:pt x="46370" y="94016"/>
                  </a:cubicBezTo>
                  <a:cubicBezTo>
                    <a:pt x="39809" y="94016"/>
                    <a:pt x="33421" y="89412"/>
                    <a:pt x="33421" y="76827"/>
                  </a:cubicBezTo>
                  <a:cubicBezTo>
                    <a:pt x="33421" y="67435"/>
                    <a:pt x="38569" y="47942"/>
                    <a:pt x="42644" y="40851"/>
                  </a:cubicBezTo>
                  <a:cubicBezTo>
                    <a:pt x="50803" y="26679"/>
                    <a:pt x="59843" y="24018"/>
                    <a:pt x="64809" y="24018"/>
                  </a:cubicBezTo>
                  <a:cubicBezTo>
                    <a:pt x="77217" y="24018"/>
                    <a:pt x="80594" y="37485"/>
                    <a:pt x="80594" y="39437"/>
                  </a:cubicBezTo>
                  <a:cubicBezTo>
                    <a:pt x="80594" y="40144"/>
                    <a:pt x="80236" y="41383"/>
                    <a:pt x="80062" y="41915"/>
                  </a:cubicBezTo>
                  <a:lnTo>
                    <a:pt x="71728" y="75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86" name="Forme libre : forme 185">
              <a:extLst>
                <a:ext uri="{FF2B5EF4-FFF2-40B4-BE49-F238E27FC236}">
                  <a16:creationId xmlns:a16="http://schemas.microsoft.com/office/drawing/2014/main" id="{21BC2EDA-4D31-47DC-A075-6097410040A0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11653947" y="-14909523"/>
              <a:ext cx="76264" cy="101630"/>
            </a:xfrm>
            <a:custGeom>
              <a:avLst/>
              <a:gdLst>
                <a:gd name="connsiteX0" fmla="*/ 51359 w 76264"/>
                <a:gd name="connsiteY0" fmla="*/ 22850 h 101630"/>
                <a:gd name="connsiteX1" fmla="*/ 46799 w 76264"/>
                <a:gd name="connsiteY1" fmla="*/ 19056 h 101630"/>
                <a:gd name="connsiteX2" fmla="*/ 21219 w 76264"/>
                <a:gd name="connsiteY2" fmla="*/ 27154 h 101630"/>
                <a:gd name="connsiteX3" fmla="*/ 19066 w 76264"/>
                <a:gd name="connsiteY3" fmla="*/ 27154 h 101630"/>
                <a:gd name="connsiteX4" fmla="*/ 19066 w 76264"/>
                <a:gd name="connsiteY4" fmla="*/ 32727 h 101630"/>
                <a:gd name="connsiteX5" fmla="*/ 21219 w 76264"/>
                <a:gd name="connsiteY5" fmla="*/ 32727 h 101630"/>
                <a:gd name="connsiteX6" fmla="*/ 39713 w 76264"/>
                <a:gd name="connsiteY6" fmla="*/ 29179 h 101630"/>
                <a:gd name="connsiteX7" fmla="*/ 39713 w 76264"/>
                <a:gd name="connsiteY7" fmla="*/ 92476 h 101630"/>
                <a:gd name="connsiteX8" fmla="*/ 26287 w 76264"/>
                <a:gd name="connsiteY8" fmla="*/ 97795 h 101630"/>
                <a:gd name="connsiteX9" fmla="*/ 19948 w 76264"/>
                <a:gd name="connsiteY9" fmla="*/ 97795 h 101630"/>
                <a:gd name="connsiteX10" fmla="*/ 19948 w 76264"/>
                <a:gd name="connsiteY10" fmla="*/ 103361 h 101630"/>
                <a:gd name="connsiteX11" fmla="*/ 45536 w 76264"/>
                <a:gd name="connsiteY11" fmla="*/ 102852 h 101630"/>
                <a:gd name="connsiteX12" fmla="*/ 71116 w 76264"/>
                <a:gd name="connsiteY12" fmla="*/ 103361 h 101630"/>
                <a:gd name="connsiteX13" fmla="*/ 71116 w 76264"/>
                <a:gd name="connsiteY13" fmla="*/ 97795 h 101630"/>
                <a:gd name="connsiteX14" fmla="*/ 64785 w 76264"/>
                <a:gd name="connsiteY14" fmla="*/ 97795 h 101630"/>
                <a:gd name="connsiteX15" fmla="*/ 51359 w 76264"/>
                <a:gd name="connsiteY15" fmla="*/ 92476 h 101630"/>
                <a:gd name="connsiteX16" fmla="*/ 51359 w 76264"/>
                <a:gd name="connsiteY16" fmla="*/ 22850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64" h="101630">
                  <a:moveTo>
                    <a:pt x="51359" y="22850"/>
                  </a:moveTo>
                  <a:cubicBezTo>
                    <a:pt x="51359" y="19056"/>
                    <a:pt x="50978" y="19056"/>
                    <a:pt x="46799" y="19056"/>
                  </a:cubicBezTo>
                  <a:cubicBezTo>
                    <a:pt x="37806" y="27154"/>
                    <a:pt x="23753" y="27154"/>
                    <a:pt x="21219" y="27154"/>
                  </a:cubicBezTo>
                  <a:lnTo>
                    <a:pt x="19066" y="27154"/>
                  </a:lnTo>
                  <a:lnTo>
                    <a:pt x="19066" y="32727"/>
                  </a:lnTo>
                  <a:lnTo>
                    <a:pt x="21219" y="32727"/>
                  </a:lnTo>
                  <a:cubicBezTo>
                    <a:pt x="24134" y="32727"/>
                    <a:pt x="32365" y="32347"/>
                    <a:pt x="39713" y="29179"/>
                  </a:cubicBezTo>
                  <a:lnTo>
                    <a:pt x="39713" y="92476"/>
                  </a:lnTo>
                  <a:cubicBezTo>
                    <a:pt x="39713" y="96398"/>
                    <a:pt x="39713" y="97795"/>
                    <a:pt x="26287" y="97795"/>
                  </a:cubicBezTo>
                  <a:lnTo>
                    <a:pt x="19948" y="97795"/>
                  </a:lnTo>
                  <a:lnTo>
                    <a:pt x="19948" y="103361"/>
                  </a:lnTo>
                  <a:cubicBezTo>
                    <a:pt x="26915" y="102852"/>
                    <a:pt x="38188" y="102852"/>
                    <a:pt x="45536" y="102852"/>
                  </a:cubicBezTo>
                  <a:cubicBezTo>
                    <a:pt x="52885" y="102852"/>
                    <a:pt x="64149" y="102852"/>
                    <a:pt x="71116" y="103361"/>
                  </a:cubicBezTo>
                  <a:lnTo>
                    <a:pt x="71116" y="97795"/>
                  </a:lnTo>
                  <a:lnTo>
                    <a:pt x="64785" y="97795"/>
                  </a:lnTo>
                  <a:cubicBezTo>
                    <a:pt x="51359" y="97795"/>
                    <a:pt x="51359" y="96398"/>
                    <a:pt x="51359" y="92476"/>
                  </a:cubicBezTo>
                  <a:lnTo>
                    <a:pt x="51359" y="228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87" name="Forme libre : forme 186">
              <a:extLst>
                <a:ext uri="{FF2B5EF4-FFF2-40B4-BE49-F238E27FC236}">
                  <a16:creationId xmlns:a16="http://schemas.microsoft.com/office/drawing/2014/main" id="{1944B0A8-E1B3-4950-94D8-E59BAFC2244F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11769133" y="-14915311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88" name="Forme libre : forme 187">
              <a:extLst>
                <a:ext uri="{FF2B5EF4-FFF2-40B4-BE49-F238E27FC236}">
                  <a16:creationId xmlns:a16="http://schemas.microsoft.com/office/drawing/2014/main" id="{D78FC40A-12D2-4F08-ADBC-F5F3858CD346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11867298" y="-15000346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8 w 152528"/>
                <a:gd name="connsiteY2" fmla="*/ 133708 h 152445"/>
                <a:gd name="connsiteX3" fmla="*/ 48444 w 152528"/>
                <a:gd name="connsiteY3" fmla="*/ 126616 h 152445"/>
                <a:gd name="connsiteX4" fmla="*/ 53258 w 152528"/>
                <a:gd name="connsiteY4" fmla="*/ 107886 h 152445"/>
                <a:gd name="connsiteX5" fmla="*/ 58827 w 152528"/>
                <a:gd name="connsiteY5" fmla="*/ 85107 h 152445"/>
                <a:gd name="connsiteX6" fmla="*/ 63133 w 152528"/>
                <a:gd name="connsiteY6" fmla="*/ 68156 h 152445"/>
                <a:gd name="connsiteX7" fmla="*/ 66421 w 152528"/>
                <a:gd name="connsiteY7" fmla="*/ 55500 h 152445"/>
                <a:gd name="connsiteX8" fmla="*/ 107699 w 152528"/>
                <a:gd name="connsiteY8" fmla="*/ 24621 h 152445"/>
                <a:gd name="connsiteX9" fmla="*/ 121371 w 152528"/>
                <a:gd name="connsiteY9" fmla="*/ 42336 h 152445"/>
                <a:gd name="connsiteX10" fmla="*/ 104911 w 152528"/>
                <a:gd name="connsiteY10" fmla="*/ 101312 h 152445"/>
                <a:gd name="connsiteX11" fmla="*/ 102384 w 152528"/>
                <a:gd name="connsiteY11" fmla="*/ 112952 h 152445"/>
                <a:gd name="connsiteX12" fmla="*/ 123143 w 152528"/>
                <a:gd name="connsiteY12" fmla="*/ 133708 h 152445"/>
                <a:gd name="connsiteX13" fmla="*/ 156317 w 152528"/>
                <a:gd name="connsiteY13" fmla="*/ 94729 h 152445"/>
                <a:gd name="connsiteX14" fmla="*/ 153283 w 152528"/>
                <a:gd name="connsiteY14" fmla="*/ 92197 h 152445"/>
                <a:gd name="connsiteX15" fmla="*/ 149478 w 152528"/>
                <a:gd name="connsiteY15" fmla="*/ 96755 h 152445"/>
                <a:gd name="connsiteX16" fmla="*/ 123651 w 152528"/>
                <a:gd name="connsiteY16" fmla="*/ 128133 h 152445"/>
                <a:gd name="connsiteX17" fmla="*/ 117574 w 152528"/>
                <a:gd name="connsiteY17" fmla="*/ 119780 h 152445"/>
                <a:gd name="connsiteX18" fmla="*/ 122134 w 152528"/>
                <a:gd name="connsiteY18" fmla="*/ 101813 h 152445"/>
                <a:gd name="connsiteX19" fmla="*/ 137578 w 152528"/>
                <a:gd name="connsiteY19" fmla="*/ 46138 h 152445"/>
                <a:gd name="connsiteX20" fmla="*/ 108462 w 152528"/>
                <a:gd name="connsiteY20" fmla="*/ 19056 h 152445"/>
                <a:gd name="connsiteX21" fmla="*/ 68955 w 152528"/>
                <a:gd name="connsiteY21" fmla="*/ 41073 h 152445"/>
                <a:gd name="connsiteX22" fmla="*/ 45656 w 152528"/>
                <a:gd name="connsiteY22" fmla="*/ 19056 h 152445"/>
                <a:gd name="connsiteX23" fmla="*/ 26669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5 w 152528"/>
                <a:gd name="connsiteY26" fmla="*/ 54737 h 152445"/>
                <a:gd name="connsiteX27" fmla="*/ 44901 w 152528"/>
                <a:gd name="connsiteY27" fmla="*/ 24621 h 152445"/>
                <a:gd name="connsiteX28" fmla="*/ 52750 w 152528"/>
                <a:gd name="connsiteY28" fmla="*/ 36261 h 152445"/>
                <a:gd name="connsiteX29" fmla="*/ 48698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7" y="119780"/>
                    <a:pt x="31729" y="125608"/>
                    <a:pt x="31729" y="126870"/>
                  </a:cubicBezTo>
                  <a:cubicBezTo>
                    <a:pt x="31729" y="131428"/>
                    <a:pt x="35272" y="133708"/>
                    <a:pt x="39078" y="133708"/>
                  </a:cubicBezTo>
                  <a:cubicBezTo>
                    <a:pt x="42113" y="133708"/>
                    <a:pt x="46672" y="131682"/>
                    <a:pt x="48444" y="126616"/>
                  </a:cubicBezTo>
                  <a:cubicBezTo>
                    <a:pt x="48698" y="126109"/>
                    <a:pt x="51733" y="114215"/>
                    <a:pt x="53258" y="107886"/>
                  </a:cubicBezTo>
                  <a:lnTo>
                    <a:pt x="58827" y="85107"/>
                  </a:lnTo>
                  <a:cubicBezTo>
                    <a:pt x="60344" y="79541"/>
                    <a:pt x="61861" y="73976"/>
                    <a:pt x="63133" y="68156"/>
                  </a:cubicBezTo>
                  <a:cubicBezTo>
                    <a:pt x="64141" y="63852"/>
                    <a:pt x="66167" y="56508"/>
                    <a:pt x="66421" y="55500"/>
                  </a:cubicBezTo>
                  <a:cubicBezTo>
                    <a:pt x="70219" y="47655"/>
                    <a:pt x="83644" y="24621"/>
                    <a:pt x="107699" y="24621"/>
                  </a:cubicBezTo>
                  <a:cubicBezTo>
                    <a:pt x="119091" y="24621"/>
                    <a:pt x="121371" y="33991"/>
                    <a:pt x="121371" y="42336"/>
                  </a:cubicBezTo>
                  <a:cubicBezTo>
                    <a:pt x="121371" y="58032"/>
                    <a:pt x="108962" y="90428"/>
                    <a:pt x="104911" y="101312"/>
                  </a:cubicBezTo>
                  <a:cubicBezTo>
                    <a:pt x="102631" y="107132"/>
                    <a:pt x="102384" y="110166"/>
                    <a:pt x="102384" y="112952"/>
                  </a:cubicBezTo>
                  <a:cubicBezTo>
                    <a:pt x="102384" y="124846"/>
                    <a:pt x="111242" y="133708"/>
                    <a:pt x="123143" y="133708"/>
                  </a:cubicBezTo>
                  <a:cubicBezTo>
                    <a:pt x="146952" y="133708"/>
                    <a:pt x="156317" y="96755"/>
                    <a:pt x="156317" y="94729"/>
                  </a:cubicBezTo>
                  <a:cubicBezTo>
                    <a:pt x="156317" y="92197"/>
                    <a:pt x="154037" y="92197"/>
                    <a:pt x="153283" y="92197"/>
                  </a:cubicBezTo>
                  <a:cubicBezTo>
                    <a:pt x="150748" y="92197"/>
                    <a:pt x="150748" y="92960"/>
                    <a:pt x="149478" y="96755"/>
                  </a:cubicBezTo>
                  <a:cubicBezTo>
                    <a:pt x="144417" y="113960"/>
                    <a:pt x="136060" y="128133"/>
                    <a:pt x="123651" y="128133"/>
                  </a:cubicBezTo>
                  <a:cubicBezTo>
                    <a:pt x="119346" y="128133"/>
                    <a:pt x="117574" y="125608"/>
                    <a:pt x="117574" y="119780"/>
                  </a:cubicBezTo>
                  <a:cubicBezTo>
                    <a:pt x="117574" y="113461"/>
                    <a:pt x="119854" y="107387"/>
                    <a:pt x="122134" y="101813"/>
                  </a:cubicBezTo>
                  <a:cubicBezTo>
                    <a:pt x="126948" y="88402"/>
                    <a:pt x="137578" y="60557"/>
                    <a:pt x="137578" y="46138"/>
                  </a:cubicBezTo>
                  <a:cubicBezTo>
                    <a:pt x="137578" y="29179"/>
                    <a:pt x="126694" y="19056"/>
                    <a:pt x="108462" y="19056"/>
                  </a:cubicBezTo>
                  <a:cubicBezTo>
                    <a:pt x="85670" y="19056"/>
                    <a:pt x="73262" y="35253"/>
                    <a:pt x="68955" y="41073"/>
                  </a:cubicBezTo>
                  <a:cubicBezTo>
                    <a:pt x="67693" y="26899"/>
                    <a:pt x="57310" y="19056"/>
                    <a:pt x="45656" y="19056"/>
                  </a:cubicBezTo>
                  <a:cubicBezTo>
                    <a:pt x="34009" y="19056"/>
                    <a:pt x="29195" y="28925"/>
                    <a:pt x="26669" y="33482"/>
                  </a:cubicBezTo>
                  <a:cubicBezTo>
                    <a:pt x="22618" y="42089"/>
                    <a:pt x="19066" y="57017"/>
                    <a:pt x="19066" y="58032"/>
                  </a:cubicBezTo>
                  <a:cubicBezTo>
                    <a:pt x="19066" y="60557"/>
                    <a:pt x="21601" y="60557"/>
                    <a:pt x="22109" y="60557"/>
                  </a:cubicBezTo>
                  <a:cubicBezTo>
                    <a:pt x="24643" y="60557"/>
                    <a:pt x="24898" y="60310"/>
                    <a:pt x="26415" y="54737"/>
                  </a:cubicBezTo>
                  <a:cubicBezTo>
                    <a:pt x="30720" y="36768"/>
                    <a:pt x="35781" y="24621"/>
                    <a:pt x="44901" y="24621"/>
                  </a:cubicBezTo>
                  <a:cubicBezTo>
                    <a:pt x="49961" y="24621"/>
                    <a:pt x="52750" y="27917"/>
                    <a:pt x="52750" y="36261"/>
                  </a:cubicBezTo>
                  <a:cubicBezTo>
                    <a:pt x="52750" y="41580"/>
                    <a:pt x="51987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89" name="Forme libre : forme 188">
              <a:extLst>
                <a:ext uri="{FF2B5EF4-FFF2-40B4-BE49-F238E27FC236}">
                  <a16:creationId xmlns:a16="http://schemas.microsoft.com/office/drawing/2014/main" id="{F805E24C-47CF-4158-AFEA-C3A30A0EBAFB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12022737" y="-14928677"/>
              <a:ext cx="127107" cy="101630"/>
            </a:xfrm>
            <a:custGeom>
              <a:avLst/>
              <a:gdLst>
                <a:gd name="connsiteX0" fmla="*/ 83072 w 127106"/>
                <a:gd name="connsiteY0" fmla="*/ 29514 h 101630"/>
                <a:gd name="connsiteX1" fmla="*/ 64809 w 127106"/>
                <a:gd name="connsiteY1" fmla="*/ 19056 h 101630"/>
                <a:gd name="connsiteX2" fmla="*/ 19066 w 127106"/>
                <a:gd name="connsiteY2" fmla="*/ 69562 h 101630"/>
                <a:gd name="connsiteX3" fmla="*/ 45838 w 127106"/>
                <a:gd name="connsiteY3" fmla="*/ 98978 h 101630"/>
                <a:gd name="connsiteX4" fmla="*/ 71013 w 127106"/>
                <a:gd name="connsiteY4" fmla="*/ 86577 h 101630"/>
                <a:gd name="connsiteX5" fmla="*/ 89276 w 127106"/>
                <a:gd name="connsiteY5" fmla="*/ 98978 h 101630"/>
                <a:gd name="connsiteX6" fmla="*/ 103290 w 127106"/>
                <a:gd name="connsiteY6" fmla="*/ 89585 h 101630"/>
                <a:gd name="connsiteX7" fmla="*/ 109495 w 127106"/>
                <a:gd name="connsiteY7" fmla="*/ 71865 h 101630"/>
                <a:gd name="connsiteX8" fmla="*/ 106658 w 127106"/>
                <a:gd name="connsiteY8" fmla="*/ 69562 h 101630"/>
                <a:gd name="connsiteX9" fmla="*/ 102758 w 127106"/>
                <a:gd name="connsiteY9" fmla="*/ 75056 h 101630"/>
                <a:gd name="connsiteX10" fmla="*/ 89809 w 127106"/>
                <a:gd name="connsiteY10" fmla="*/ 94016 h 101630"/>
                <a:gd name="connsiteX11" fmla="*/ 83962 w 127106"/>
                <a:gd name="connsiteY11" fmla="*/ 85338 h 101630"/>
                <a:gd name="connsiteX12" fmla="*/ 86616 w 127106"/>
                <a:gd name="connsiteY12" fmla="*/ 71332 h 101630"/>
                <a:gd name="connsiteX13" fmla="*/ 90515 w 127106"/>
                <a:gd name="connsiteY13" fmla="*/ 55381 h 101630"/>
                <a:gd name="connsiteX14" fmla="*/ 94067 w 127106"/>
                <a:gd name="connsiteY14" fmla="*/ 41915 h 101630"/>
                <a:gd name="connsiteX15" fmla="*/ 97260 w 127106"/>
                <a:gd name="connsiteY15" fmla="*/ 28092 h 101630"/>
                <a:gd name="connsiteX16" fmla="*/ 91231 w 127106"/>
                <a:gd name="connsiteY16" fmla="*/ 22422 h 101630"/>
                <a:gd name="connsiteX17" fmla="*/ 83072 w 127106"/>
                <a:gd name="connsiteY17" fmla="*/ 29514 h 101630"/>
                <a:gd name="connsiteX18" fmla="*/ 71728 w 127106"/>
                <a:gd name="connsiteY18" fmla="*/ 75056 h 101630"/>
                <a:gd name="connsiteX19" fmla="*/ 62679 w 127106"/>
                <a:gd name="connsiteY19" fmla="*/ 86926 h 101630"/>
                <a:gd name="connsiteX20" fmla="*/ 46370 w 127106"/>
                <a:gd name="connsiteY20" fmla="*/ 94016 h 101630"/>
                <a:gd name="connsiteX21" fmla="*/ 33421 w 127106"/>
                <a:gd name="connsiteY21" fmla="*/ 76827 h 101630"/>
                <a:gd name="connsiteX22" fmla="*/ 42644 w 127106"/>
                <a:gd name="connsiteY22" fmla="*/ 40851 h 101630"/>
                <a:gd name="connsiteX23" fmla="*/ 64809 w 127106"/>
                <a:gd name="connsiteY23" fmla="*/ 24018 h 101630"/>
                <a:gd name="connsiteX24" fmla="*/ 80594 w 127106"/>
                <a:gd name="connsiteY24" fmla="*/ 39437 h 101630"/>
                <a:gd name="connsiteX25" fmla="*/ 80061 w 127106"/>
                <a:gd name="connsiteY25" fmla="*/ 41915 h 101630"/>
                <a:gd name="connsiteX26" fmla="*/ 71728 w 127106"/>
                <a:gd name="connsiteY26" fmla="*/ 7505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83072" y="29514"/>
                  </a:moveTo>
                  <a:cubicBezTo>
                    <a:pt x="79346" y="23661"/>
                    <a:pt x="73317" y="19056"/>
                    <a:pt x="64809" y="19056"/>
                  </a:cubicBezTo>
                  <a:cubicBezTo>
                    <a:pt x="42112" y="19056"/>
                    <a:pt x="19066" y="44043"/>
                    <a:pt x="19066" y="69562"/>
                  </a:cubicBezTo>
                  <a:cubicBezTo>
                    <a:pt x="19066" y="86752"/>
                    <a:pt x="30585" y="98978"/>
                    <a:pt x="45838" y="98978"/>
                  </a:cubicBezTo>
                  <a:cubicBezTo>
                    <a:pt x="55411" y="98978"/>
                    <a:pt x="63919" y="93484"/>
                    <a:pt x="71013" y="86577"/>
                  </a:cubicBezTo>
                  <a:cubicBezTo>
                    <a:pt x="74381" y="97209"/>
                    <a:pt x="84669" y="98978"/>
                    <a:pt x="89276" y="98978"/>
                  </a:cubicBezTo>
                  <a:cubicBezTo>
                    <a:pt x="95664" y="98978"/>
                    <a:pt x="100097" y="95080"/>
                    <a:pt x="103290" y="89585"/>
                  </a:cubicBezTo>
                  <a:cubicBezTo>
                    <a:pt x="107190" y="82678"/>
                    <a:pt x="109495" y="72578"/>
                    <a:pt x="109495" y="71865"/>
                  </a:cubicBezTo>
                  <a:cubicBezTo>
                    <a:pt x="109495" y="69562"/>
                    <a:pt x="107190" y="69562"/>
                    <a:pt x="106658" y="69562"/>
                  </a:cubicBezTo>
                  <a:cubicBezTo>
                    <a:pt x="104172" y="69562"/>
                    <a:pt x="103997" y="70268"/>
                    <a:pt x="102758" y="75056"/>
                  </a:cubicBezTo>
                  <a:cubicBezTo>
                    <a:pt x="100629" y="83559"/>
                    <a:pt x="97260" y="94016"/>
                    <a:pt x="89809" y="94016"/>
                  </a:cubicBezTo>
                  <a:cubicBezTo>
                    <a:pt x="85201" y="94016"/>
                    <a:pt x="83962" y="90117"/>
                    <a:pt x="83962" y="85338"/>
                  </a:cubicBezTo>
                  <a:cubicBezTo>
                    <a:pt x="83962" y="82322"/>
                    <a:pt x="85376" y="75945"/>
                    <a:pt x="86616" y="71332"/>
                  </a:cubicBezTo>
                  <a:cubicBezTo>
                    <a:pt x="87862" y="66552"/>
                    <a:pt x="89634" y="59287"/>
                    <a:pt x="90515" y="55381"/>
                  </a:cubicBezTo>
                  <a:lnTo>
                    <a:pt x="94067" y="41915"/>
                  </a:lnTo>
                  <a:cubicBezTo>
                    <a:pt x="95131" y="37310"/>
                    <a:pt x="97260" y="28980"/>
                    <a:pt x="97260" y="28092"/>
                  </a:cubicBezTo>
                  <a:cubicBezTo>
                    <a:pt x="97260" y="24193"/>
                    <a:pt x="94067" y="22422"/>
                    <a:pt x="91231" y="22422"/>
                  </a:cubicBezTo>
                  <a:cubicBezTo>
                    <a:pt x="88212" y="22422"/>
                    <a:pt x="84137" y="24550"/>
                    <a:pt x="83072" y="29514"/>
                  </a:cubicBezTo>
                  <a:close/>
                  <a:moveTo>
                    <a:pt x="71728" y="75056"/>
                  </a:moveTo>
                  <a:cubicBezTo>
                    <a:pt x="70480" y="80019"/>
                    <a:pt x="66580" y="83559"/>
                    <a:pt x="62679" y="86926"/>
                  </a:cubicBezTo>
                  <a:cubicBezTo>
                    <a:pt x="61082" y="88348"/>
                    <a:pt x="53996" y="94016"/>
                    <a:pt x="46370" y="94016"/>
                  </a:cubicBezTo>
                  <a:cubicBezTo>
                    <a:pt x="39809" y="94016"/>
                    <a:pt x="33421" y="89412"/>
                    <a:pt x="33421" y="76827"/>
                  </a:cubicBezTo>
                  <a:cubicBezTo>
                    <a:pt x="33421" y="67435"/>
                    <a:pt x="38569" y="47942"/>
                    <a:pt x="42644" y="40851"/>
                  </a:cubicBezTo>
                  <a:cubicBezTo>
                    <a:pt x="50803" y="26679"/>
                    <a:pt x="59843" y="24018"/>
                    <a:pt x="64809" y="24018"/>
                  </a:cubicBezTo>
                  <a:cubicBezTo>
                    <a:pt x="77217" y="24018"/>
                    <a:pt x="80594" y="37485"/>
                    <a:pt x="80594" y="39437"/>
                  </a:cubicBezTo>
                  <a:cubicBezTo>
                    <a:pt x="80594" y="40144"/>
                    <a:pt x="80236" y="41383"/>
                    <a:pt x="80061" y="41915"/>
                  </a:cubicBezTo>
                  <a:lnTo>
                    <a:pt x="71728" y="75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90" name="Forme libre : forme 189">
              <a:extLst>
                <a:ext uri="{FF2B5EF4-FFF2-40B4-BE49-F238E27FC236}">
                  <a16:creationId xmlns:a16="http://schemas.microsoft.com/office/drawing/2014/main" id="{D6389B56-32BE-47A2-BD63-9F90CD237706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12133314" y="-14909523"/>
              <a:ext cx="76264" cy="101630"/>
            </a:xfrm>
            <a:custGeom>
              <a:avLst/>
              <a:gdLst>
                <a:gd name="connsiteX0" fmla="*/ 82135 w 76264"/>
                <a:gd name="connsiteY0" fmla="*/ 78930 h 101630"/>
                <a:gd name="connsiteX1" fmla="*/ 76820 w 76264"/>
                <a:gd name="connsiteY1" fmla="*/ 78930 h 101630"/>
                <a:gd name="connsiteX2" fmla="*/ 73142 w 76264"/>
                <a:gd name="connsiteY2" fmla="*/ 90451 h 101630"/>
                <a:gd name="connsiteX3" fmla="*/ 59598 w 76264"/>
                <a:gd name="connsiteY3" fmla="*/ 91204 h 101630"/>
                <a:gd name="connsiteX4" fmla="*/ 34772 w 76264"/>
                <a:gd name="connsiteY4" fmla="*/ 91204 h 101630"/>
                <a:gd name="connsiteX5" fmla="*/ 60098 w 76264"/>
                <a:gd name="connsiteY5" fmla="*/ 72856 h 101630"/>
                <a:gd name="connsiteX6" fmla="*/ 82135 w 76264"/>
                <a:gd name="connsiteY6" fmla="*/ 44249 h 101630"/>
                <a:gd name="connsiteX7" fmla="*/ 48698 w 76264"/>
                <a:gd name="connsiteY7" fmla="*/ 19056 h 101630"/>
                <a:gd name="connsiteX8" fmla="*/ 19066 w 76264"/>
                <a:gd name="connsiteY8" fmla="*/ 41335 h 101630"/>
                <a:gd name="connsiteX9" fmla="*/ 26407 w 76264"/>
                <a:gd name="connsiteY9" fmla="*/ 49060 h 101630"/>
                <a:gd name="connsiteX10" fmla="*/ 33882 w 76264"/>
                <a:gd name="connsiteY10" fmla="*/ 41588 h 101630"/>
                <a:gd name="connsiteX11" fmla="*/ 26661 w 76264"/>
                <a:gd name="connsiteY11" fmla="*/ 34118 h 101630"/>
                <a:gd name="connsiteX12" fmla="*/ 46044 w 76264"/>
                <a:gd name="connsiteY12" fmla="*/ 24629 h 101630"/>
                <a:gd name="connsiteX13" fmla="*/ 68582 w 76264"/>
                <a:gd name="connsiteY13" fmla="*/ 44376 h 101630"/>
                <a:gd name="connsiteX14" fmla="*/ 51487 w 76264"/>
                <a:gd name="connsiteY14" fmla="*/ 71332 h 101630"/>
                <a:gd name="connsiteX15" fmla="*/ 20583 w 76264"/>
                <a:gd name="connsiteY15" fmla="*/ 97541 h 101630"/>
                <a:gd name="connsiteX16" fmla="*/ 19066 w 76264"/>
                <a:gd name="connsiteY16" fmla="*/ 99566 h 101630"/>
                <a:gd name="connsiteX17" fmla="*/ 19066 w 76264"/>
                <a:gd name="connsiteY17" fmla="*/ 103361 h 101630"/>
                <a:gd name="connsiteX18" fmla="*/ 77956 w 76264"/>
                <a:gd name="connsiteY18" fmla="*/ 103361 h 101630"/>
                <a:gd name="connsiteX19" fmla="*/ 82135 w 76264"/>
                <a:gd name="connsiteY19" fmla="*/ 78930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264" h="101630">
                  <a:moveTo>
                    <a:pt x="82135" y="78930"/>
                  </a:moveTo>
                  <a:lnTo>
                    <a:pt x="76820" y="78930"/>
                  </a:lnTo>
                  <a:cubicBezTo>
                    <a:pt x="76439" y="81335"/>
                    <a:pt x="75168" y="89181"/>
                    <a:pt x="73142" y="90451"/>
                  </a:cubicBezTo>
                  <a:cubicBezTo>
                    <a:pt x="72134" y="91204"/>
                    <a:pt x="61496" y="91204"/>
                    <a:pt x="59598" y="91204"/>
                  </a:cubicBezTo>
                  <a:lnTo>
                    <a:pt x="34772" y="91204"/>
                  </a:lnTo>
                  <a:cubicBezTo>
                    <a:pt x="43129" y="85005"/>
                    <a:pt x="52504" y="77913"/>
                    <a:pt x="60098" y="72856"/>
                  </a:cubicBezTo>
                  <a:cubicBezTo>
                    <a:pt x="71498" y="65003"/>
                    <a:pt x="82135" y="57668"/>
                    <a:pt x="82135" y="44249"/>
                  </a:cubicBezTo>
                  <a:cubicBezTo>
                    <a:pt x="82135" y="28044"/>
                    <a:pt x="66811" y="19056"/>
                    <a:pt x="48698" y="19056"/>
                  </a:cubicBezTo>
                  <a:cubicBezTo>
                    <a:pt x="31602" y="19056"/>
                    <a:pt x="19066" y="28932"/>
                    <a:pt x="19066" y="41335"/>
                  </a:cubicBezTo>
                  <a:cubicBezTo>
                    <a:pt x="19066" y="47917"/>
                    <a:pt x="24635" y="49060"/>
                    <a:pt x="26407" y="49060"/>
                  </a:cubicBezTo>
                  <a:cubicBezTo>
                    <a:pt x="29831" y="49060"/>
                    <a:pt x="33882" y="46782"/>
                    <a:pt x="33882" y="41588"/>
                  </a:cubicBezTo>
                  <a:cubicBezTo>
                    <a:pt x="33882" y="37032"/>
                    <a:pt x="30594" y="34498"/>
                    <a:pt x="26661" y="34118"/>
                  </a:cubicBezTo>
                  <a:cubicBezTo>
                    <a:pt x="30212" y="28425"/>
                    <a:pt x="37552" y="24629"/>
                    <a:pt x="46044" y="24629"/>
                  </a:cubicBezTo>
                  <a:cubicBezTo>
                    <a:pt x="58326" y="24629"/>
                    <a:pt x="68582" y="31966"/>
                    <a:pt x="68582" y="44376"/>
                  </a:cubicBezTo>
                  <a:cubicBezTo>
                    <a:pt x="68582" y="55007"/>
                    <a:pt x="61242" y="63106"/>
                    <a:pt x="51487" y="71332"/>
                  </a:cubicBezTo>
                  <a:lnTo>
                    <a:pt x="20583" y="97541"/>
                  </a:lnTo>
                  <a:cubicBezTo>
                    <a:pt x="19320" y="98676"/>
                    <a:pt x="19193" y="98676"/>
                    <a:pt x="19066" y="99566"/>
                  </a:cubicBezTo>
                  <a:lnTo>
                    <a:pt x="19066" y="103361"/>
                  </a:lnTo>
                  <a:lnTo>
                    <a:pt x="77956" y="103361"/>
                  </a:lnTo>
                  <a:lnTo>
                    <a:pt x="82135" y="789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91" name="Forme libre : forme 190">
              <a:extLst>
                <a:ext uri="{FF2B5EF4-FFF2-40B4-BE49-F238E27FC236}">
                  <a16:creationId xmlns:a16="http://schemas.microsoft.com/office/drawing/2014/main" id="{B2ACC4FB-4A1E-4606-B31A-CB402CD85ABF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12238854" y="-15078300"/>
              <a:ext cx="50843" cy="279483"/>
            </a:xfrm>
            <a:custGeom>
              <a:avLst/>
              <a:gdLst>
                <a:gd name="connsiteX0" fmla="*/ 53758 w 50842"/>
                <a:gd name="connsiteY0" fmla="*/ 19056 h 279482"/>
                <a:gd name="connsiteX1" fmla="*/ 19066 w 50842"/>
                <a:gd name="connsiteY1" fmla="*/ 19056 h 279482"/>
                <a:gd name="connsiteX2" fmla="*/ 19066 w 50842"/>
                <a:gd name="connsiteY2" fmla="*/ 29179 h 279482"/>
                <a:gd name="connsiteX3" fmla="*/ 43629 w 50842"/>
                <a:gd name="connsiteY3" fmla="*/ 29179 h 279482"/>
                <a:gd name="connsiteX4" fmla="*/ 43629 w 50842"/>
                <a:gd name="connsiteY4" fmla="*/ 262023 h 279482"/>
                <a:gd name="connsiteX5" fmla="*/ 19066 w 50842"/>
                <a:gd name="connsiteY5" fmla="*/ 262023 h 279482"/>
                <a:gd name="connsiteX6" fmla="*/ 19066 w 50842"/>
                <a:gd name="connsiteY6" fmla="*/ 272146 h 279482"/>
                <a:gd name="connsiteX7" fmla="*/ 53758 w 50842"/>
                <a:gd name="connsiteY7" fmla="*/ 272146 h 279482"/>
                <a:gd name="connsiteX8" fmla="*/ 53758 w 50842"/>
                <a:gd name="connsiteY8" fmla="*/ 19056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279482">
                  <a:moveTo>
                    <a:pt x="53758" y="19056"/>
                  </a:moveTo>
                  <a:lnTo>
                    <a:pt x="19066" y="19056"/>
                  </a:lnTo>
                  <a:lnTo>
                    <a:pt x="19066" y="29179"/>
                  </a:lnTo>
                  <a:lnTo>
                    <a:pt x="43629" y="29179"/>
                  </a:lnTo>
                  <a:lnTo>
                    <a:pt x="43629" y="262023"/>
                  </a:lnTo>
                  <a:lnTo>
                    <a:pt x="19066" y="262023"/>
                  </a:lnTo>
                  <a:lnTo>
                    <a:pt x="19066" y="272146"/>
                  </a:lnTo>
                  <a:lnTo>
                    <a:pt x="53758" y="272146"/>
                  </a:lnTo>
                  <a:lnTo>
                    <a:pt x="53758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</p:grpSp>
      <p:sp>
        <p:nvSpPr>
          <p:cNvPr id="192" name="Text Box 54 1">
            <a:extLst>
              <a:ext uri="{FF2B5EF4-FFF2-40B4-BE49-F238E27FC236}">
                <a16:creationId xmlns:a16="http://schemas.microsoft.com/office/drawing/2014/main" id="{DD3CC624-158E-4A7A-A35E-0F3345EF9D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0083" y="1976943"/>
            <a:ext cx="348204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Operator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fixed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by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oscillator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numbers</a:t>
            </a:r>
            <a:endParaRPr lang="fr-FR" altLang="en-US" sz="1600" dirty="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sp>
        <p:nvSpPr>
          <p:cNvPr id="193" name="Text Box 54 1">
            <a:extLst>
              <a:ext uri="{FF2B5EF4-FFF2-40B4-BE49-F238E27FC236}">
                <a16:creationId xmlns:a16="http://schemas.microsoft.com/office/drawing/2014/main" id="{AD9DE0D2-4B01-41A8-9DFD-0E6CD0573E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0736" y="2689586"/>
            <a:ext cx="599875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Length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and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bare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dimension of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operator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(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conserved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only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for g=0)</a:t>
            </a:r>
          </a:p>
        </p:txBody>
      </p:sp>
      <p:sp>
        <p:nvSpPr>
          <p:cNvPr id="194" name="Text Box 54 1">
            <a:extLst>
              <a:ext uri="{FF2B5EF4-FFF2-40B4-BE49-F238E27FC236}">
                <a16:creationId xmlns:a16="http://schemas.microsoft.com/office/drawing/2014/main" id="{2C7716CD-6968-4522-B0DB-BC0A212B22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104" y="1024106"/>
            <a:ext cx="203132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Hignest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weight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state</a:t>
            </a:r>
          </a:p>
        </p:txBody>
      </p:sp>
      <p:sp>
        <p:nvSpPr>
          <p:cNvPr id="195" name="Text Box 54 1">
            <a:extLst>
              <a:ext uri="{FF2B5EF4-FFF2-40B4-BE49-F238E27FC236}">
                <a16:creationId xmlns:a16="http://schemas.microsoft.com/office/drawing/2014/main" id="{3FB7056D-3AF5-4B7E-8412-04D0321E5B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448" y="997996"/>
            <a:ext cx="13933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Bare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vacuum</a:t>
            </a:r>
          </a:p>
        </p:txBody>
      </p:sp>
      <p:sp>
        <p:nvSpPr>
          <p:cNvPr id="196" name="Text Box 54 1">
            <a:extLst>
              <a:ext uri="{FF2B5EF4-FFF2-40B4-BE49-F238E27FC236}">
                <a16:creationId xmlns:a16="http://schemas.microsoft.com/office/drawing/2014/main" id="{A28C3A1C-9420-4B7F-8E6E-D99086BF02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193" y="6188351"/>
            <a:ext cx="203292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Example of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operator</a:t>
            </a:r>
            <a:endParaRPr lang="fr-FR" altLang="en-US" sz="1600" dirty="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75769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  <p:bldP spid="193" grpId="0"/>
      <p:bldP spid="194" grpId="0"/>
      <p:bldP spid="195" grpId="0"/>
      <p:bldP spid="19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95536" y="-2558"/>
            <a:ext cx="8229600" cy="821629"/>
          </a:xfrm>
        </p:spPr>
        <p:txBody>
          <a:bodyPr/>
          <a:lstStyle/>
          <a:p>
            <a:r>
              <a:rPr lang="en-US" sz="3600" dirty="0">
                <a:solidFill>
                  <a:srgbClr val="C00000"/>
                </a:solidFill>
              </a:rPr>
              <a:t>Super-</a:t>
            </a:r>
            <a:r>
              <a:rPr lang="en-US" sz="3600" dirty="0" err="1">
                <a:solidFill>
                  <a:srgbClr val="C00000"/>
                </a:solidFill>
              </a:rPr>
              <a:t>Multiplets</a:t>
            </a:r>
            <a:endParaRPr lang="fr-FR" sz="3600" dirty="0">
              <a:solidFill>
                <a:srgbClr val="C00000"/>
              </a:solidFill>
            </a:endParaRPr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7002848A-1568-441B-A2F1-146323C8CAA3}"/>
              </a:ext>
            </a:extLst>
          </p:cNvPr>
          <p:cNvPicPr>
            <a:picLocks noChangeAspect="1"/>
          </p:cNvPicPr>
          <p:nvPr/>
        </p:nvPicPr>
        <p:blipFill>
          <a:blip r:embed="rId128"/>
          <a:stretch>
            <a:fillRect/>
          </a:stretch>
        </p:blipFill>
        <p:spPr>
          <a:xfrm>
            <a:off x="1935857" y="2854827"/>
            <a:ext cx="5676888" cy="1196710"/>
          </a:xfrm>
          <a:prstGeom prst="rect">
            <a:avLst/>
          </a:prstGeom>
        </p:spPr>
      </p:pic>
      <p:sp>
        <p:nvSpPr>
          <p:cNvPr id="4" name="Text Box 54 1 1">
            <a:extLst>
              <a:ext uri="{FF2B5EF4-FFF2-40B4-BE49-F238E27FC236}">
                <a16:creationId xmlns:a16="http://schemas.microsoft.com/office/drawing/2014/main" id="{8111E6EA-16D0-4CD3-8D00-18C5C578B0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869" y="944770"/>
            <a:ext cx="668881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/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Superconformal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multiplet – a set of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operators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(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irreps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)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related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by </a:t>
            </a:r>
          </a:p>
          <a:p>
            <a:pPr algn="l" eaLnBrk="1" hangingPunct="1"/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global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psu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(2,2|4)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symmetry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, all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having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the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same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anomalous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dimension.</a:t>
            </a:r>
          </a:p>
          <a:p>
            <a:pPr algn="l" eaLnBrk="1" hangingPunct="1"/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Contains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a few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conformal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primaries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: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operators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annihilated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by </a:t>
            </a:r>
          </a:p>
        </p:txBody>
      </p:sp>
      <p:grpSp>
        <p:nvGrpSpPr>
          <p:cNvPr id="18" name="Groupe 17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K_{\alpha,\dot{\alpha}}\sim a_\alpha\, a_{\dot\alpha}&#10;\end{align*}&#10;&#10;\end{document}" title="IguanaTex Vector Display">
            <a:extLst>
              <a:ext uri="{FF2B5EF4-FFF2-40B4-BE49-F238E27FC236}">
                <a16:creationId xmlns:a16="http://schemas.microsoft.com/office/drawing/2014/main" id="{A9C35AA7-8170-4F5D-99A1-CC3847441FDE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3446327" y="1893294"/>
            <a:ext cx="1471693" cy="259702"/>
            <a:chOff x="9556150" y="-15061341"/>
            <a:chExt cx="1471693" cy="259702"/>
          </a:xfrm>
        </p:grpSpPr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5DEC38DC-CEC9-4F23-8AB3-09E5DE2389E3}"/>
                </a:ext>
              </a:extLst>
            </p:cNvPr>
            <p:cNvSpPr/>
            <p:nvPr>
              <p:custDataLst>
                <p:tags r:id="rId117"/>
              </p:custDataLst>
            </p:nvPr>
          </p:nvSpPr>
          <p:spPr>
            <a:xfrm>
              <a:off x="9556150" y="-15061341"/>
              <a:ext cx="228792" cy="203260"/>
            </a:xfrm>
            <a:custGeom>
              <a:avLst/>
              <a:gdLst>
                <a:gd name="connsiteX0" fmla="*/ 138340 w 228792"/>
                <a:gd name="connsiteY0" fmla="*/ 89665 h 203260"/>
                <a:gd name="connsiteX1" fmla="*/ 137070 w 228792"/>
                <a:gd name="connsiteY1" fmla="*/ 86124 h 203260"/>
                <a:gd name="connsiteX2" fmla="*/ 144418 w 228792"/>
                <a:gd name="connsiteY2" fmla="*/ 80304 h 203260"/>
                <a:gd name="connsiteX3" fmla="*/ 188730 w 228792"/>
                <a:gd name="connsiteY3" fmla="*/ 46130 h 203260"/>
                <a:gd name="connsiteX4" fmla="*/ 230008 w 228792"/>
                <a:gd name="connsiteY4" fmla="*/ 26901 h 203260"/>
                <a:gd name="connsiteX5" fmla="*/ 234568 w 228792"/>
                <a:gd name="connsiteY5" fmla="*/ 21835 h 203260"/>
                <a:gd name="connsiteX6" fmla="*/ 231780 w 228792"/>
                <a:gd name="connsiteY6" fmla="*/ 19056 h 203260"/>
                <a:gd name="connsiteX7" fmla="*/ 213802 w 228792"/>
                <a:gd name="connsiteY7" fmla="*/ 19809 h 203260"/>
                <a:gd name="connsiteX8" fmla="*/ 185696 w 228792"/>
                <a:gd name="connsiteY8" fmla="*/ 19056 h 203260"/>
                <a:gd name="connsiteX9" fmla="*/ 180881 w 228792"/>
                <a:gd name="connsiteY9" fmla="*/ 24113 h 203260"/>
                <a:gd name="connsiteX10" fmla="*/ 183916 w 228792"/>
                <a:gd name="connsiteY10" fmla="*/ 26901 h 203260"/>
                <a:gd name="connsiteX11" fmla="*/ 191773 w 228792"/>
                <a:gd name="connsiteY11" fmla="*/ 32212 h 203260"/>
                <a:gd name="connsiteX12" fmla="*/ 182653 w 228792"/>
                <a:gd name="connsiteY12" fmla="*/ 43860 h 203260"/>
                <a:gd name="connsiteX13" fmla="*/ 83899 w 228792"/>
                <a:gd name="connsiteY13" fmla="*/ 119780 h 203260"/>
                <a:gd name="connsiteX14" fmla="*/ 104156 w 228792"/>
                <a:gd name="connsiteY14" fmla="*/ 38541 h 203260"/>
                <a:gd name="connsiteX15" fmla="*/ 125423 w 228792"/>
                <a:gd name="connsiteY15" fmla="*/ 26901 h 203260"/>
                <a:gd name="connsiteX16" fmla="*/ 134035 w 228792"/>
                <a:gd name="connsiteY16" fmla="*/ 21835 h 203260"/>
                <a:gd name="connsiteX17" fmla="*/ 130492 w 228792"/>
                <a:gd name="connsiteY17" fmla="*/ 19056 h 203260"/>
                <a:gd name="connsiteX18" fmla="*/ 98079 w 228792"/>
                <a:gd name="connsiteY18" fmla="*/ 19809 h 203260"/>
                <a:gd name="connsiteX19" fmla="*/ 65413 w 228792"/>
                <a:gd name="connsiteY19" fmla="*/ 19056 h 203260"/>
                <a:gd name="connsiteX20" fmla="*/ 60345 w 228792"/>
                <a:gd name="connsiteY20" fmla="*/ 23860 h 203260"/>
                <a:gd name="connsiteX21" fmla="*/ 67684 w 228792"/>
                <a:gd name="connsiteY21" fmla="*/ 26901 h 203260"/>
                <a:gd name="connsiteX22" fmla="*/ 78576 w 228792"/>
                <a:gd name="connsiteY22" fmla="*/ 27408 h 203260"/>
                <a:gd name="connsiteX23" fmla="*/ 84145 w 228792"/>
                <a:gd name="connsiteY23" fmla="*/ 31457 h 203260"/>
                <a:gd name="connsiteX24" fmla="*/ 83136 w 228792"/>
                <a:gd name="connsiteY24" fmla="*/ 36261 h 203260"/>
                <a:gd name="connsiteX25" fmla="*/ 49207 w 228792"/>
                <a:gd name="connsiteY25" fmla="*/ 172175 h 203260"/>
                <a:gd name="connsiteX26" fmla="*/ 26161 w 228792"/>
                <a:gd name="connsiteY26" fmla="*/ 184070 h 203260"/>
                <a:gd name="connsiteX27" fmla="*/ 19066 w 228792"/>
                <a:gd name="connsiteY27" fmla="*/ 188874 h 203260"/>
                <a:gd name="connsiteX28" fmla="*/ 22864 w 228792"/>
                <a:gd name="connsiteY28" fmla="*/ 191913 h 203260"/>
                <a:gd name="connsiteX29" fmla="*/ 55030 w 228792"/>
                <a:gd name="connsiteY29" fmla="*/ 191152 h 203260"/>
                <a:gd name="connsiteX30" fmla="*/ 71236 w 228792"/>
                <a:gd name="connsiteY30" fmla="*/ 191406 h 203260"/>
                <a:gd name="connsiteX31" fmla="*/ 87696 w 228792"/>
                <a:gd name="connsiteY31" fmla="*/ 191913 h 203260"/>
                <a:gd name="connsiteX32" fmla="*/ 92757 w 228792"/>
                <a:gd name="connsiteY32" fmla="*/ 186849 h 203260"/>
                <a:gd name="connsiteX33" fmla="*/ 85671 w 228792"/>
                <a:gd name="connsiteY33" fmla="*/ 184070 h 203260"/>
                <a:gd name="connsiteX34" fmla="*/ 69210 w 228792"/>
                <a:gd name="connsiteY34" fmla="*/ 179512 h 203260"/>
                <a:gd name="connsiteX35" fmla="*/ 71490 w 228792"/>
                <a:gd name="connsiteY35" fmla="*/ 168381 h 203260"/>
                <a:gd name="connsiteX36" fmla="*/ 81619 w 228792"/>
                <a:gd name="connsiteY36" fmla="*/ 128641 h 203260"/>
                <a:gd name="connsiteX37" fmla="*/ 119346 w 228792"/>
                <a:gd name="connsiteY37" fmla="*/ 99279 h 203260"/>
                <a:gd name="connsiteX38" fmla="*/ 148723 w 228792"/>
                <a:gd name="connsiteY38" fmla="*/ 167364 h 203260"/>
                <a:gd name="connsiteX39" fmla="*/ 151758 w 228792"/>
                <a:gd name="connsiteY39" fmla="*/ 176225 h 203260"/>
                <a:gd name="connsiteX40" fmla="*/ 138595 w 228792"/>
                <a:gd name="connsiteY40" fmla="*/ 184070 h 203260"/>
                <a:gd name="connsiteX41" fmla="*/ 133018 w 228792"/>
                <a:gd name="connsiteY41" fmla="*/ 189127 h 203260"/>
                <a:gd name="connsiteX42" fmla="*/ 136568 w 228792"/>
                <a:gd name="connsiteY42" fmla="*/ 191913 h 203260"/>
                <a:gd name="connsiteX43" fmla="*/ 167464 w 228792"/>
                <a:gd name="connsiteY43" fmla="*/ 191152 h 203260"/>
                <a:gd name="connsiteX44" fmla="*/ 192273 w 228792"/>
                <a:gd name="connsiteY44" fmla="*/ 191913 h 203260"/>
                <a:gd name="connsiteX45" fmla="*/ 196833 w 228792"/>
                <a:gd name="connsiteY45" fmla="*/ 186849 h 203260"/>
                <a:gd name="connsiteX46" fmla="*/ 191773 w 228792"/>
                <a:gd name="connsiteY46" fmla="*/ 184070 h 203260"/>
                <a:gd name="connsiteX47" fmla="*/ 174295 w 228792"/>
                <a:gd name="connsiteY47" fmla="*/ 172676 h 203260"/>
                <a:gd name="connsiteX48" fmla="*/ 138340 w 228792"/>
                <a:gd name="connsiteY48" fmla="*/ 89665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8792" h="203260">
                  <a:moveTo>
                    <a:pt x="138340" y="89665"/>
                  </a:moveTo>
                  <a:cubicBezTo>
                    <a:pt x="138086" y="88911"/>
                    <a:pt x="137070" y="86886"/>
                    <a:pt x="137070" y="86124"/>
                  </a:cubicBezTo>
                  <a:cubicBezTo>
                    <a:pt x="137070" y="85870"/>
                    <a:pt x="141629" y="82328"/>
                    <a:pt x="144418" y="80304"/>
                  </a:cubicBezTo>
                  <a:lnTo>
                    <a:pt x="188730" y="46130"/>
                  </a:lnTo>
                  <a:cubicBezTo>
                    <a:pt x="212531" y="28670"/>
                    <a:pt x="222413" y="27662"/>
                    <a:pt x="230008" y="26901"/>
                  </a:cubicBezTo>
                  <a:cubicBezTo>
                    <a:pt x="232033" y="26647"/>
                    <a:pt x="234568" y="26392"/>
                    <a:pt x="234568" y="21835"/>
                  </a:cubicBezTo>
                  <a:cubicBezTo>
                    <a:pt x="234568" y="20827"/>
                    <a:pt x="233805" y="19056"/>
                    <a:pt x="231780" y="19056"/>
                  </a:cubicBezTo>
                  <a:cubicBezTo>
                    <a:pt x="226211" y="19056"/>
                    <a:pt x="219879" y="19809"/>
                    <a:pt x="213802" y="19809"/>
                  </a:cubicBezTo>
                  <a:cubicBezTo>
                    <a:pt x="204682" y="19809"/>
                    <a:pt x="194808" y="19056"/>
                    <a:pt x="185696" y="19056"/>
                  </a:cubicBezTo>
                  <a:cubicBezTo>
                    <a:pt x="183916" y="19056"/>
                    <a:pt x="180881" y="19056"/>
                    <a:pt x="180881" y="24113"/>
                  </a:cubicBezTo>
                  <a:cubicBezTo>
                    <a:pt x="180881" y="25884"/>
                    <a:pt x="182144" y="26647"/>
                    <a:pt x="183916" y="26901"/>
                  </a:cubicBezTo>
                  <a:cubicBezTo>
                    <a:pt x="189493" y="27408"/>
                    <a:pt x="191773" y="28670"/>
                    <a:pt x="191773" y="32212"/>
                  </a:cubicBezTo>
                  <a:cubicBezTo>
                    <a:pt x="191773" y="36770"/>
                    <a:pt x="184170" y="42590"/>
                    <a:pt x="182653" y="43860"/>
                  </a:cubicBezTo>
                  <a:lnTo>
                    <a:pt x="83899" y="119780"/>
                  </a:lnTo>
                  <a:lnTo>
                    <a:pt x="104156" y="38541"/>
                  </a:lnTo>
                  <a:cubicBezTo>
                    <a:pt x="106429" y="29433"/>
                    <a:pt x="106937" y="26901"/>
                    <a:pt x="125423" y="26901"/>
                  </a:cubicBezTo>
                  <a:cubicBezTo>
                    <a:pt x="131755" y="26901"/>
                    <a:pt x="134035" y="26901"/>
                    <a:pt x="134035" y="21835"/>
                  </a:cubicBezTo>
                  <a:cubicBezTo>
                    <a:pt x="134035" y="19564"/>
                    <a:pt x="132008" y="19056"/>
                    <a:pt x="130492" y="19056"/>
                  </a:cubicBezTo>
                  <a:cubicBezTo>
                    <a:pt x="123397" y="19056"/>
                    <a:pt x="105166" y="19809"/>
                    <a:pt x="98079" y="19809"/>
                  </a:cubicBezTo>
                  <a:cubicBezTo>
                    <a:pt x="90730" y="19809"/>
                    <a:pt x="72754" y="19056"/>
                    <a:pt x="65413" y="19056"/>
                  </a:cubicBezTo>
                  <a:cubicBezTo>
                    <a:pt x="63633" y="19056"/>
                    <a:pt x="60345" y="19056"/>
                    <a:pt x="60345" y="23860"/>
                  </a:cubicBezTo>
                  <a:cubicBezTo>
                    <a:pt x="60345" y="26901"/>
                    <a:pt x="62624" y="26901"/>
                    <a:pt x="67684" y="26901"/>
                  </a:cubicBezTo>
                  <a:cubicBezTo>
                    <a:pt x="70982" y="26901"/>
                    <a:pt x="75542" y="27154"/>
                    <a:pt x="78576" y="27408"/>
                  </a:cubicBezTo>
                  <a:cubicBezTo>
                    <a:pt x="82628" y="27909"/>
                    <a:pt x="84145" y="28670"/>
                    <a:pt x="84145" y="31457"/>
                  </a:cubicBezTo>
                  <a:cubicBezTo>
                    <a:pt x="84145" y="32467"/>
                    <a:pt x="83899" y="33228"/>
                    <a:pt x="83136" y="36261"/>
                  </a:cubicBezTo>
                  <a:lnTo>
                    <a:pt x="49207" y="172175"/>
                  </a:lnTo>
                  <a:cubicBezTo>
                    <a:pt x="46673" y="182044"/>
                    <a:pt x="46164" y="184070"/>
                    <a:pt x="26161" y="184070"/>
                  </a:cubicBezTo>
                  <a:cubicBezTo>
                    <a:pt x="21855" y="184070"/>
                    <a:pt x="19066" y="184070"/>
                    <a:pt x="19066" y="188874"/>
                  </a:cubicBezTo>
                  <a:cubicBezTo>
                    <a:pt x="19066" y="191913"/>
                    <a:pt x="22109" y="191913"/>
                    <a:pt x="22864" y="191913"/>
                  </a:cubicBezTo>
                  <a:cubicBezTo>
                    <a:pt x="29958" y="191913"/>
                    <a:pt x="47936" y="191152"/>
                    <a:pt x="55030" y="191152"/>
                  </a:cubicBezTo>
                  <a:cubicBezTo>
                    <a:pt x="60345" y="191152"/>
                    <a:pt x="65913" y="191406"/>
                    <a:pt x="71236" y="191406"/>
                  </a:cubicBezTo>
                  <a:cubicBezTo>
                    <a:pt x="76805" y="191406"/>
                    <a:pt x="82373" y="191913"/>
                    <a:pt x="87696" y="191913"/>
                  </a:cubicBezTo>
                  <a:cubicBezTo>
                    <a:pt x="89468" y="191913"/>
                    <a:pt x="92757" y="191913"/>
                    <a:pt x="92757" y="186849"/>
                  </a:cubicBezTo>
                  <a:cubicBezTo>
                    <a:pt x="92757" y="184070"/>
                    <a:pt x="90477" y="184070"/>
                    <a:pt x="85671" y="184070"/>
                  </a:cubicBezTo>
                  <a:cubicBezTo>
                    <a:pt x="76296" y="184070"/>
                    <a:pt x="69210" y="184070"/>
                    <a:pt x="69210" y="179512"/>
                  </a:cubicBezTo>
                  <a:cubicBezTo>
                    <a:pt x="69210" y="177741"/>
                    <a:pt x="70727" y="172175"/>
                    <a:pt x="71490" y="168381"/>
                  </a:cubicBezTo>
                  <a:cubicBezTo>
                    <a:pt x="75033" y="155216"/>
                    <a:pt x="78322" y="141806"/>
                    <a:pt x="81619" y="128641"/>
                  </a:cubicBezTo>
                  <a:lnTo>
                    <a:pt x="119346" y="99279"/>
                  </a:lnTo>
                  <a:lnTo>
                    <a:pt x="148723" y="167364"/>
                  </a:lnTo>
                  <a:cubicBezTo>
                    <a:pt x="151758" y="174201"/>
                    <a:pt x="151758" y="174700"/>
                    <a:pt x="151758" y="176225"/>
                  </a:cubicBezTo>
                  <a:cubicBezTo>
                    <a:pt x="151758" y="183815"/>
                    <a:pt x="140874" y="184070"/>
                    <a:pt x="138595" y="184070"/>
                  </a:cubicBezTo>
                  <a:cubicBezTo>
                    <a:pt x="135806" y="184070"/>
                    <a:pt x="133018" y="184070"/>
                    <a:pt x="133018" y="189127"/>
                  </a:cubicBezTo>
                  <a:cubicBezTo>
                    <a:pt x="133018" y="191913"/>
                    <a:pt x="136060" y="191913"/>
                    <a:pt x="136568" y="191913"/>
                  </a:cubicBezTo>
                  <a:cubicBezTo>
                    <a:pt x="146697" y="191913"/>
                    <a:pt x="157335" y="191152"/>
                    <a:pt x="167464" y="191152"/>
                  </a:cubicBezTo>
                  <a:cubicBezTo>
                    <a:pt x="173032" y="191152"/>
                    <a:pt x="186704" y="191913"/>
                    <a:pt x="192273" y="191913"/>
                  </a:cubicBezTo>
                  <a:cubicBezTo>
                    <a:pt x="193545" y="191913"/>
                    <a:pt x="196833" y="191913"/>
                    <a:pt x="196833" y="186849"/>
                  </a:cubicBezTo>
                  <a:cubicBezTo>
                    <a:pt x="196833" y="184070"/>
                    <a:pt x="194053" y="184070"/>
                    <a:pt x="191773" y="184070"/>
                  </a:cubicBezTo>
                  <a:cubicBezTo>
                    <a:pt x="181389" y="183815"/>
                    <a:pt x="178093" y="181537"/>
                    <a:pt x="174295" y="172676"/>
                  </a:cubicBezTo>
                  <a:lnTo>
                    <a:pt x="138340" y="8966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B1B71774-48CF-48CF-86DB-90B5FA2EDE90}"/>
                </a:ext>
              </a:extLst>
            </p:cNvPr>
            <p:cNvSpPr/>
            <p:nvPr>
              <p:custDataLst>
                <p:tags r:id="rId118"/>
              </p:custDataLst>
            </p:nvPr>
          </p:nvSpPr>
          <p:spPr>
            <a:xfrm>
              <a:off x="9772639" y="-14928677"/>
              <a:ext cx="177949" cy="127038"/>
            </a:xfrm>
            <a:custGeom>
              <a:avLst/>
              <a:gdLst>
                <a:gd name="connsiteX0" fmla="*/ 105062 w 177949"/>
                <a:gd name="connsiteY0" fmla="*/ 72222 h 127037"/>
                <a:gd name="connsiteX1" fmla="*/ 127933 w 177949"/>
                <a:gd name="connsiteY1" fmla="*/ 29863 h 127037"/>
                <a:gd name="connsiteX2" fmla="*/ 124922 w 177949"/>
                <a:gd name="connsiteY2" fmla="*/ 27560 h 127037"/>
                <a:gd name="connsiteX3" fmla="*/ 121197 w 177949"/>
                <a:gd name="connsiteY3" fmla="*/ 31990 h 127037"/>
                <a:gd name="connsiteX4" fmla="*/ 104704 w 177949"/>
                <a:gd name="connsiteY4" fmla="*/ 64068 h 127037"/>
                <a:gd name="connsiteX5" fmla="*/ 103823 w 177949"/>
                <a:gd name="connsiteY5" fmla="*/ 47942 h 127037"/>
                <a:gd name="connsiteX6" fmla="*/ 70131 w 177949"/>
                <a:gd name="connsiteY6" fmla="*/ 19056 h 127037"/>
                <a:gd name="connsiteX7" fmla="*/ 19066 w 177949"/>
                <a:gd name="connsiteY7" fmla="*/ 68148 h 127037"/>
                <a:gd name="connsiteX8" fmla="*/ 51510 w 177949"/>
                <a:gd name="connsiteY8" fmla="*/ 98978 h 127037"/>
                <a:gd name="connsiteX9" fmla="*/ 92470 w 177949"/>
                <a:gd name="connsiteY9" fmla="*/ 83917 h 127037"/>
                <a:gd name="connsiteX10" fmla="*/ 110917 w 177949"/>
                <a:gd name="connsiteY10" fmla="*/ 98978 h 127037"/>
                <a:gd name="connsiteX11" fmla="*/ 127583 w 177949"/>
                <a:gd name="connsiteY11" fmla="*/ 86577 h 127037"/>
                <a:gd name="connsiteX12" fmla="*/ 124564 w 177949"/>
                <a:gd name="connsiteY12" fmla="*/ 84449 h 127037"/>
                <a:gd name="connsiteX13" fmla="*/ 121554 w 177949"/>
                <a:gd name="connsiteY13" fmla="*/ 86220 h 127037"/>
                <a:gd name="connsiteX14" fmla="*/ 111449 w 177949"/>
                <a:gd name="connsiteY14" fmla="*/ 94016 h 127037"/>
                <a:gd name="connsiteX15" fmla="*/ 105062 w 177949"/>
                <a:gd name="connsiteY15" fmla="*/ 72222 h 127037"/>
                <a:gd name="connsiteX16" fmla="*/ 91231 w 177949"/>
                <a:gd name="connsiteY16" fmla="*/ 78248 h 127037"/>
                <a:gd name="connsiteX17" fmla="*/ 52042 w 177949"/>
                <a:gd name="connsiteY17" fmla="*/ 94016 h 127037"/>
                <a:gd name="connsiteX18" fmla="*/ 33779 w 177949"/>
                <a:gd name="connsiteY18" fmla="*/ 74349 h 127037"/>
                <a:gd name="connsiteX19" fmla="*/ 45488 w 177949"/>
                <a:gd name="connsiteY19" fmla="*/ 37660 h 127037"/>
                <a:gd name="connsiteX20" fmla="*/ 69957 w 177949"/>
                <a:gd name="connsiteY20" fmla="*/ 24018 h 127037"/>
                <a:gd name="connsiteX21" fmla="*/ 89634 w 177949"/>
                <a:gd name="connsiteY21" fmla="*/ 48649 h 127037"/>
                <a:gd name="connsiteX22" fmla="*/ 91231 w 177949"/>
                <a:gd name="connsiteY22" fmla="*/ 78248 h 127037"/>
                <a:gd name="connsiteX23" fmla="*/ 177155 w 177949"/>
                <a:gd name="connsiteY23" fmla="*/ 94374 h 127037"/>
                <a:gd name="connsiteX24" fmla="*/ 163324 w 177949"/>
                <a:gd name="connsiteY24" fmla="*/ 126800 h 127037"/>
                <a:gd name="connsiteX25" fmla="*/ 162077 w 177949"/>
                <a:gd name="connsiteY25" fmla="*/ 128928 h 127037"/>
                <a:gd name="connsiteX26" fmla="*/ 164564 w 177949"/>
                <a:gd name="connsiteY26" fmla="*/ 131414 h 127037"/>
                <a:gd name="connsiteX27" fmla="*/ 182112 w 177949"/>
                <a:gd name="connsiteY27" fmla="*/ 96145 h 127037"/>
                <a:gd name="connsiteX28" fmla="*/ 169703 w 177949"/>
                <a:gd name="connsiteY28" fmla="*/ 76827 h 127037"/>
                <a:gd name="connsiteX29" fmla="*/ 159599 w 177949"/>
                <a:gd name="connsiteY29" fmla="*/ 86926 h 127037"/>
                <a:gd name="connsiteX30" fmla="*/ 169878 w 177949"/>
                <a:gd name="connsiteY30" fmla="*/ 97209 h 127037"/>
                <a:gd name="connsiteX31" fmla="*/ 177155 w 177949"/>
                <a:gd name="connsiteY31" fmla="*/ 94374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7949" h="127037">
                  <a:moveTo>
                    <a:pt x="105062" y="72222"/>
                  </a:moveTo>
                  <a:cubicBezTo>
                    <a:pt x="121371" y="55381"/>
                    <a:pt x="127933" y="31815"/>
                    <a:pt x="127933" y="29863"/>
                  </a:cubicBezTo>
                  <a:cubicBezTo>
                    <a:pt x="127933" y="27560"/>
                    <a:pt x="125804" y="27560"/>
                    <a:pt x="124922" y="27560"/>
                  </a:cubicBezTo>
                  <a:cubicBezTo>
                    <a:pt x="122436" y="27560"/>
                    <a:pt x="122436" y="28092"/>
                    <a:pt x="121197" y="31990"/>
                  </a:cubicBezTo>
                  <a:cubicBezTo>
                    <a:pt x="118003" y="43686"/>
                    <a:pt x="112156" y="54500"/>
                    <a:pt x="104704" y="64068"/>
                  </a:cubicBezTo>
                  <a:cubicBezTo>
                    <a:pt x="104529" y="61408"/>
                    <a:pt x="104172" y="49537"/>
                    <a:pt x="103823" y="47942"/>
                  </a:cubicBezTo>
                  <a:cubicBezTo>
                    <a:pt x="101161" y="30395"/>
                    <a:pt x="87862" y="19056"/>
                    <a:pt x="70131" y="19056"/>
                  </a:cubicBezTo>
                  <a:cubicBezTo>
                    <a:pt x="44066" y="19056"/>
                    <a:pt x="19066" y="43336"/>
                    <a:pt x="19066" y="68148"/>
                  </a:cubicBezTo>
                  <a:cubicBezTo>
                    <a:pt x="19066" y="84449"/>
                    <a:pt x="30943" y="98978"/>
                    <a:pt x="51510" y="98978"/>
                  </a:cubicBezTo>
                  <a:cubicBezTo>
                    <a:pt x="67827" y="98978"/>
                    <a:pt x="82540" y="91539"/>
                    <a:pt x="92470" y="83917"/>
                  </a:cubicBezTo>
                  <a:cubicBezTo>
                    <a:pt x="96553" y="96851"/>
                    <a:pt x="105594" y="98978"/>
                    <a:pt x="110917" y="98978"/>
                  </a:cubicBezTo>
                  <a:cubicBezTo>
                    <a:pt x="121197" y="98978"/>
                    <a:pt x="127583" y="90300"/>
                    <a:pt x="127583" y="86577"/>
                  </a:cubicBezTo>
                  <a:cubicBezTo>
                    <a:pt x="127583" y="84449"/>
                    <a:pt x="125454" y="84449"/>
                    <a:pt x="124564" y="84449"/>
                  </a:cubicBezTo>
                  <a:cubicBezTo>
                    <a:pt x="122261" y="84449"/>
                    <a:pt x="121903" y="85155"/>
                    <a:pt x="121554" y="86220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1" y="94016"/>
                    <a:pt x="105062" y="72222"/>
                  </a:cubicBezTo>
                  <a:close/>
                  <a:moveTo>
                    <a:pt x="91231" y="78248"/>
                  </a:moveTo>
                  <a:cubicBezTo>
                    <a:pt x="73858" y="92420"/>
                    <a:pt x="58787" y="94016"/>
                    <a:pt x="52042" y="94016"/>
                  </a:cubicBezTo>
                  <a:cubicBezTo>
                    <a:pt x="40341" y="94016"/>
                    <a:pt x="33779" y="86220"/>
                    <a:pt x="33779" y="74349"/>
                  </a:cubicBezTo>
                  <a:cubicBezTo>
                    <a:pt x="33779" y="69204"/>
                    <a:pt x="36265" y="49894"/>
                    <a:pt x="45488" y="37660"/>
                  </a:cubicBezTo>
                  <a:cubicBezTo>
                    <a:pt x="53639" y="27028"/>
                    <a:pt x="63744" y="24018"/>
                    <a:pt x="69957" y="24018"/>
                  </a:cubicBezTo>
                  <a:cubicBezTo>
                    <a:pt x="84137" y="24018"/>
                    <a:pt x="88220" y="37660"/>
                    <a:pt x="89634" y="48649"/>
                  </a:cubicBezTo>
                  <a:cubicBezTo>
                    <a:pt x="90699" y="56271"/>
                    <a:pt x="90341" y="68855"/>
                    <a:pt x="91231" y="78248"/>
                  </a:cubicBezTo>
                  <a:close/>
                  <a:moveTo>
                    <a:pt x="177155" y="94374"/>
                  </a:moveTo>
                  <a:cubicBezTo>
                    <a:pt x="177155" y="104116"/>
                    <a:pt x="175375" y="115461"/>
                    <a:pt x="163324" y="126800"/>
                  </a:cubicBezTo>
                  <a:cubicBezTo>
                    <a:pt x="162610" y="127515"/>
                    <a:pt x="162077" y="128047"/>
                    <a:pt x="162077" y="128928"/>
                  </a:cubicBezTo>
                  <a:cubicBezTo>
                    <a:pt x="162077" y="130175"/>
                    <a:pt x="163499" y="131414"/>
                    <a:pt x="164564" y="131414"/>
                  </a:cubicBezTo>
                  <a:cubicBezTo>
                    <a:pt x="167042" y="131414"/>
                    <a:pt x="182112" y="117232"/>
                    <a:pt x="182112" y="96145"/>
                  </a:cubicBezTo>
                  <a:cubicBezTo>
                    <a:pt x="182112" y="85155"/>
                    <a:pt x="177862" y="76827"/>
                    <a:pt x="169703" y="76827"/>
                  </a:cubicBezTo>
                  <a:cubicBezTo>
                    <a:pt x="163856" y="76827"/>
                    <a:pt x="159599" y="81439"/>
                    <a:pt x="159599" y="86926"/>
                  </a:cubicBezTo>
                  <a:cubicBezTo>
                    <a:pt x="159599" y="92603"/>
                    <a:pt x="163674" y="97209"/>
                    <a:pt x="169878" y="97209"/>
                  </a:cubicBezTo>
                  <a:cubicBezTo>
                    <a:pt x="174136" y="97209"/>
                    <a:pt x="176972" y="94374"/>
                    <a:pt x="177155" y="9437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16180ED9-95D4-4595-A721-D318D55D3E76}"/>
                </a:ext>
              </a:extLst>
            </p:cNvPr>
            <p:cNvSpPr/>
            <p:nvPr>
              <p:custDataLst>
                <p:tags r:id="rId119"/>
              </p:custDataLst>
            </p:nvPr>
          </p:nvSpPr>
          <p:spPr>
            <a:xfrm>
              <a:off x="10014494" y="-14969972"/>
              <a:ext cx="50843" cy="50815"/>
            </a:xfrm>
            <a:custGeom>
              <a:avLst/>
              <a:gdLst>
                <a:gd name="connsiteX0" fmla="*/ 39284 w 50842"/>
                <a:gd name="connsiteY0" fmla="*/ 29339 h 50815"/>
                <a:gd name="connsiteX1" fmla="*/ 29179 w 50842"/>
                <a:gd name="connsiteY1" fmla="*/ 19056 h 50815"/>
                <a:gd name="connsiteX2" fmla="*/ 19066 w 50842"/>
                <a:gd name="connsiteY2" fmla="*/ 29163 h 50815"/>
                <a:gd name="connsiteX3" fmla="*/ 29179 w 50842"/>
                <a:gd name="connsiteY3" fmla="*/ 39437 h 50815"/>
                <a:gd name="connsiteX4" fmla="*/ 39284 w 50842"/>
                <a:gd name="connsiteY4" fmla="*/ 29339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39284" y="29339"/>
                  </a:moveTo>
                  <a:cubicBezTo>
                    <a:pt x="39284" y="23669"/>
                    <a:pt x="34851" y="19056"/>
                    <a:pt x="29179" y="19056"/>
                  </a:cubicBezTo>
                  <a:cubicBezTo>
                    <a:pt x="23149" y="19056"/>
                    <a:pt x="19066" y="24018"/>
                    <a:pt x="19066" y="29163"/>
                  </a:cubicBezTo>
                  <a:cubicBezTo>
                    <a:pt x="19066" y="34833"/>
                    <a:pt x="23499" y="39437"/>
                    <a:pt x="29179" y="39437"/>
                  </a:cubicBezTo>
                  <a:cubicBezTo>
                    <a:pt x="35200" y="39437"/>
                    <a:pt x="39284" y="34475"/>
                    <a:pt x="39284" y="293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58EE5C3E-23C4-43BB-A5F7-F9590AC57835}"/>
                </a:ext>
              </a:extLst>
            </p:cNvPr>
            <p:cNvSpPr/>
            <p:nvPr>
              <p:custDataLst>
                <p:tags r:id="rId120"/>
              </p:custDataLst>
            </p:nvPr>
          </p:nvSpPr>
          <p:spPr>
            <a:xfrm>
              <a:off x="9964442" y="-14928677"/>
              <a:ext cx="127107" cy="101630"/>
            </a:xfrm>
            <a:custGeom>
              <a:avLst/>
              <a:gdLst>
                <a:gd name="connsiteX0" fmla="*/ 105062 w 127106"/>
                <a:gd name="connsiteY0" fmla="*/ 72222 h 101630"/>
                <a:gd name="connsiteX1" fmla="*/ 127933 w 127106"/>
                <a:gd name="connsiteY1" fmla="*/ 29863 h 101630"/>
                <a:gd name="connsiteX2" fmla="*/ 124922 w 127106"/>
                <a:gd name="connsiteY2" fmla="*/ 27560 h 101630"/>
                <a:gd name="connsiteX3" fmla="*/ 121197 w 127106"/>
                <a:gd name="connsiteY3" fmla="*/ 31990 h 101630"/>
                <a:gd name="connsiteX4" fmla="*/ 104705 w 127106"/>
                <a:gd name="connsiteY4" fmla="*/ 64068 h 101630"/>
                <a:gd name="connsiteX5" fmla="*/ 103823 w 127106"/>
                <a:gd name="connsiteY5" fmla="*/ 47942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0 w 127106"/>
                <a:gd name="connsiteY9" fmla="*/ 83917 h 101630"/>
                <a:gd name="connsiteX10" fmla="*/ 110917 w 127106"/>
                <a:gd name="connsiteY10" fmla="*/ 98978 h 101630"/>
                <a:gd name="connsiteX11" fmla="*/ 127584 w 127106"/>
                <a:gd name="connsiteY11" fmla="*/ 86577 h 101630"/>
                <a:gd name="connsiteX12" fmla="*/ 124565 w 127106"/>
                <a:gd name="connsiteY12" fmla="*/ 84449 h 101630"/>
                <a:gd name="connsiteX13" fmla="*/ 121554 w 127106"/>
                <a:gd name="connsiteY13" fmla="*/ 86220 h 101630"/>
                <a:gd name="connsiteX14" fmla="*/ 111449 w 127106"/>
                <a:gd name="connsiteY14" fmla="*/ 94016 h 101630"/>
                <a:gd name="connsiteX15" fmla="*/ 105062 w 127106"/>
                <a:gd name="connsiteY15" fmla="*/ 72222 h 101630"/>
                <a:gd name="connsiteX16" fmla="*/ 91231 w 127106"/>
                <a:gd name="connsiteY16" fmla="*/ 78248 h 101630"/>
                <a:gd name="connsiteX17" fmla="*/ 52043 w 127106"/>
                <a:gd name="connsiteY17" fmla="*/ 94016 h 101630"/>
                <a:gd name="connsiteX18" fmla="*/ 33779 w 127106"/>
                <a:gd name="connsiteY18" fmla="*/ 74349 h 101630"/>
                <a:gd name="connsiteX19" fmla="*/ 45489 w 127106"/>
                <a:gd name="connsiteY19" fmla="*/ 37660 h 101630"/>
                <a:gd name="connsiteX20" fmla="*/ 69957 w 127106"/>
                <a:gd name="connsiteY20" fmla="*/ 24018 h 101630"/>
                <a:gd name="connsiteX21" fmla="*/ 89634 w 127106"/>
                <a:gd name="connsiteY21" fmla="*/ 48649 h 101630"/>
                <a:gd name="connsiteX22" fmla="*/ 91231 w 127106"/>
                <a:gd name="connsiteY22" fmla="*/ 78248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2"/>
                  </a:moveTo>
                  <a:cubicBezTo>
                    <a:pt x="121371" y="55381"/>
                    <a:pt x="127933" y="31815"/>
                    <a:pt x="127933" y="29863"/>
                  </a:cubicBezTo>
                  <a:cubicBezTo>
                    <a:pt x="127933" y="27560"/>
                    <a:pt x="125804" y="27560"/>
                    <a:pt x="124922" y="27560"/>
                  </a:cubicBezTo>
                  <a:cubicBezTo>
                    <a:pt x="122436" y="27560"/>
                    <a:pt x="122436" y="28092"/>
                    <a:pt x="121197" y="31990"/>
                  </a:cubicBezTo>
                  <a:cubicBezTo>
                    <a:pt x="118003" y="43686"/>
                    <a:pt x="112156" y="54500"/>
                    <a:pt x="104705" y="64068"/>
                  </a:cubicBezTo>
                  <a:cubicBezTo>
                    <a:pt x="104529" y="61408"/>
                    <a:pt x="104172" y="49537"/>
                    <a:pt x="103823" y="47942"/>
                  </a:cubicBezTo>
                  <a:cubicBezTo>
                    <a:pt x="101162" y="30395"/>
                    <a:pt x="87863" y="19056"/>
                    <a:pt x="70131" y="19056"/>
                  </a:cubicBezTo>
                  <a:cubicBezTo>
                    <a:pt x="44067" y="19056"/>
                    <a:pt x="19066" y="43336"/>
                    <a:pt x="19066" y="68148"/>
                  </a:cubicBezTo>
                  <a:cubicBezTo>
                    <a:pt x="19066" y="84449"/>
                    <a:pt x="30943" y="98978"/>
                    <a:pt x="51510" y="98978"/>
                  </a:cubicBezTo>
                  <a:cubicBezTo>
                    <a:pt x="67828" y="98978"/>
                    <a:pt x="82540" y="91539"/>
                    <a:pt x="92470" y="83917"/>
                  </a:cubicBezTo>
                  <a:cubicBezTo>
                    <a:pt x="96553" y="96851"/>
                    <a:pt x="105594" y="98978"/>
                    <a:pt x="110917" y="98978"/>
                  </a:cubicBezTo>
                  <a:cubicBezTo>
                    <a:pt x="121197" y="98978"/>
                    <a:pt x="127584" y="90300"/>
                    <a:pt x="127584" y="86577"/>
                  </a:cubicBezTo>
                  <a:cubicBezTo>
                    <a:pt x="127584" y="84449"/>
                    <a:pt x="125454" y="84449"/>
                    <a:pt x="124565" y="84449"/>
                  </a:cubicBezTo>
                  <a:cubicBezTo>
                    <a:pt x="122261" y="84449"/>
                    <a:pt x="121903" y="85155"/>
                    <a:pt x="121554" y="86220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1" y="94016"/>
                    <a:pt x="105062" y="72222"/>
                  </a:cubicBezTo>
                  <a:close/>
                  <a:moveTo>
                    <a:pt x="91231" y="78248"/>
                  </a:moveTo>
                  <a:cubicBezTo>
                    <a:pt x="73858" y="92420"/>
                    <a:pt x="58787" y="94016"/>
                    <a:pt x="52043" y="94016"/>
                  </a:cubicBezTo>
                  <a:cubicBezTo>
                    <a:pt x="40341" y="94016"/>
                    <a:pt x="33779" y="86220"/>
                    <a:pt x="33779" y="74349"/>
                  </a:cubicBezTo>
                  <a:cubicBezTo>
                    <a:pt x="33779" y="69204"/>
                    <a:pt x="36265" y="49894"/>
                    <a:pt x="45489" y="37660"/>
                  </a:cubicBezTo>
                  <a:cubicBezTo>
                    <a:pt x="53639" y="27028"/>
                    <a:pt x="63744" y="24018"/>
                    <a:pt x="69957" y="24018"/>
                  </a:cubicBezTo>
                  <a:cubicBezTo>
                    <a:pt x="84137" y="24018"/>
                    <a:pt x="88220" y="37660"/>
                    <a:pt x="89634" y="48649"/>
                  </a:cubicBezTo>
                  <a:cubicBezTo>
                    <a:pt x="90699" y="56271"/>
                    <a:pt x="90342" y="68855"/>
                    <a:pt x="91231" y="782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E25D0BEF-62F8-47D7-973B-8D8FA1F2A93D}"/>
                </a:ext>
              </a:extLst>
            </p:cNvPr>
            <p:cNvSpPr/>
            <p:nvPr>
              <p:custDataLst>
                <p:tags r:id="rId121"/>
              </p:custDataLst>
            </p:nvPr>
          </p:nvSpPr>
          <p:spPr>
            <a:xfrm>
              <a:off x="10182057" y="-14981362"/>
              <a:ext cx="203371" cy="76223"/>
            </a:xfrm>
            <a:custGeom>
              <a:avLst/>
              <a:gdLst>
                <a:gd name="connsiteX0" fmla="*/ 187967 w 203370"/>
                <a:gd name="connsiteY0" fmla="*/ 27400 h 76222"/>
                <a:gd name="connsiteX1" fmla="*/ 184424 w 203370"/>
                <a:gd name="connsiteY1" fmla="*/ 19301 h 76222"/>
                <a:gd name="connsiteX2" fmla="*/ 180880 w 203370"/>
                <a:gd name="connsiteY2" fmla="*/ 25884 h 76222"/>
                <a:gd name="connsiteX3" fmla="*/ 145426 w 203370"/>
                <a:gd name="connsiteY3" fmla="*/ 64099 h 76222"/>
                <a:gd name="connsiteX4" fmla="*/ 104910 w 203370"/>
                <a:gd name="connsiteY4" fmla="*/ 42336 h 76222"/>
                <a:gd name="connsiteX5" fmla="*/ 61607 w 203370"/>
                <a:gd name="connsiteY5" fmla="*/ 19056 h 76222"/>
                <a:gd name="connsiteX6" fmla="*/ 19066 w 203370"/>
                <a:gd name="connsiteY6" fmla="*/ 69927 h 76222"/>
                <a:gd name="connsiteX7" fmla="*/ 22609 w 203370"/>
                <a:gd name="connsiteY7" fmla="*/ 78025 h 76222"/>
                <a:gd name="connsiteX8" fmla="*/ 26160 w 203370"/>
                <a:gd name="connsiteY8" fmla="*/ 72197 h 76222"/>
                <a:gd name="connsiteX9" fmla="*/ 61607 w 203370"/>
                <a:gd name="connsiteY9" fmla="*/ 33228 h 76222"/>
                <a:gd name="connsiteX10" fmla="*/ 102122 w 203370"/>
                <a:gd name="connsiteY10" fmla="*/ 54991 h 76222"/>
                <a:gd name="connsiteX11" fmla="*/ 145426 w 203370"/>
                <a:gd name="connsiteY11" fmla="*/ 78279 h 76222"/>
                <a:gd name="connsiteX12" fmla="*/ 187967 w 203370"/>
                <a:gd name="connsiteY12" fmla="*/ 27400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370" h="76222">
                  <a:moveTo>
                    <a:pt x="187967" y="27400"/>
                  </a:moveTo>
                  <a:cubicBezTo>
                    <a:pt x="187967" y="21835"/>
                    <a:pt x="186450" y="19301"/>
                    <a:pt x="184424" y="19301"/>
                  </a:cubicBezTo>
                  <a:cubicBezTo>
                    <a:pt x="183160" y="19301"/>
                    <a:pt x="181135" y="21079"/>
                    <a:pt x="180880" y="25884"/>
                  </a:cubicBezTo>
                  <a:cubicBezTo>
                    <a:pt x="179864" y="50179"/>
                    <a:pt x="163157" y="64099"/>
                    <a:pt x="145426" y="64099"/>
                  </a:cubicBezTo>
                  <a:cubicBezTo>
                    <a:pt x="129474" y="64099"/>
                    <a:pt x="117319" y="53220"/>
                    <a:pt x="104910" y="42336"/>
                  </a:cubicBezTo>
                  <a:cubicBezTo>
                    <a:pt x="91993" y="30696"/>
                    <a:pt x="78830" y="19056"/>
                    <a:pt x="61607" y="19056"/>
                  </a:cubicBezTo>
                  <a:cubicBezTo>
                    <a:pt x="34009" y="19056"/>
                    <a:pt x="19066" y="46892"/>
                    <a:pt x="19066" y="69927"/>
                  </a:cubicBezTo>
                  <a:cubicBezTo>
                    <a:pt x="19066" y="78025"/>
                    <a:pt x="22362" y="78025"/>
                    <a:pt x="22609" y="78025"/>
                  </a:cubicBezTo>
                  <a:cubicBezTo>
                    <a:pt x="25397" y="78025"/>
                    <a:pt x="26160" y="72958"/>
                    <a:pt x="26160" y="72197"/>
                  </a:cubicBezTo>
                  <a:cubicBezTo>
                    <a:pt x="27169" y="44359"/>
                    <a:pt x="46164" y="33228"/>
                    <a:pt x="61607" y="33228"/>
                  </a:cubicBezTo>
                  <a:cubicBezTo>
                    <a:pt x="77567" y="33228"/>
                    <a:pt x="89722" y="44105"/>
                    <a:pt x="102122" y="54991"/>
                  </a:cubicBezTo>
                  <a:cubicBezTo>
                    <a:pt x="115039" y="66631"/>
                    <a:pt x="128211" y="78279"/>
                    <a:pt x="145426" y="78279"/>
                  </a:cubicBezTo>
                  <a:cubicBezTo>
                    <a:pt x="173032" y="78279"/>
                    <a:pt x="187967" y="50434"/>
                    <a:pt x="187967" y="274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D3D2AD8E-75D2-44E2-9EA5-5CE76B2442E0}"/>
                </a:ext>
              </a:extLst>
            </p:cNvPr>
            <p:cNvSpPr/>
            <p:nvPr>
              <p:custDataLst>
                <p:tags r:id="rId122"/>
              </p:custDataLst>
            </p:nvPr>
          </p:nvSpPr>
          <p:spPr>
            <a:xfrm>
              <a:off x="10445593" y="-15000346"/>
              <a:ext cx="152528" cy="152445"/>
            </a:xfrm>
            <a:custGeom>
              <a:avLst/>
              <a:gdLst>
                <a:gd name="connsiteX0" fmla="*/ 103393 w 152528"/>
                <a:gd name="connsiteY0" fmla="*/ 35253 h 152445"/>
                <a:gd name="connsiteX1" fmla="*/ 80093 w 152528"/>
                <a:gd name="connsiteY1" fmla="*/ 19056 h 152445"/>
                <a:gd name="connsiteX2" fmla="*/ 19066 w 152528"/>
                <a:gd name="connsiteY2" fmla="*/ 93205 h 152445"/>
                <a:gd name="connsiteX3" fmla="*/ 52750 w 152528"/>
                <a:gd name="connsiteY3" fmla="*/ 133708 h 152445"/>
                <a:gd name="connsiteX4" fmla="*/ 85662 w 152528"/>
                <a:gd name="connsiteY4" fmla="*/ 114723 h 152445"/>
                <a:gd name="connsiteX5" fmla="*/ 108708 w 152528"/>
                <a:gd name="connsiteY5" fmla="*/ 133708 h 152445"/>
                <a:gd name="connsiteX6" fmla="*/ 127448 w 152528"/>
                <a:gd name="connsiteY6" fmla="*/ 119780 h 152445"/>
                <a:gd name="connsiteX7" fmla="*/ 135042 w 152528"/>
                <a:gd name="connsiteY7" fmla="*/ 94729 h 152445"/>
                <a:gd name="connsiteX8" fmla="*/ 132008 w 152528"/>
                <a:gd name="connsiteY8" fmla="*/ 92197 h 152445"/>
                <a:gd name="connsiteX9" fmla="*/ 128457 w 152528"/>
                <a:gd name="connsiteY9" fmla="*/ 96755 h 152445"/>
                <a:gd name="connsiteX10" fmla="*/ 109216 w 152528"/>
                <a:gd name="connsiteY10" fmla="*/ 128133 h 152445"/>
                <a:gd name="connsiteX11" fmla="*/ 101622 w 152528"/>
                <a:gd name="connsiteY11" fmla="*/ 116493 h 152445"/>
                <a:gd name="connsiteX12" fmla="*/ 104910 w 152528"/>
                <a:gd name="connsiteY12" fmla="*/ 97763 h 152445"/>
                <a:gd name="connsiteX13" fmla="*/ 110479 w 152528"/>
                <a:gd name="connsiteY13" fmla="*/ 74984 h 152445"/>
                <a:gd name="connsiteX14" fmla="*/ 119599 w 152528"/>
                <a:gd name="connsiteY14" fmla="*/ 39557 h 152445"/>
                <a:gd name="connsiteX15" fmla="*/ 121370 w 152528"/>
                <a:gd name="connsiteY15" fmla="*/ 30950 h 152445"/>
                <a:gd name="connsiteX16" fmla="*/ 114023 w 152528"/>
                <a:gd name="connsiteY16" fmla="*/ 24113 h 152445"/>
                <a:gd name="connsiteX17" fmla="*/ 103393 w 152528"/>
                <a:gd name="connsiteY17" fmla="*/ 35253 h 152445"/>
                <a:gd name="connsiteX18" fmla="*/ 86933 w 152528"/>
                <a:gd name="connsiteY18" fmla="*/ 100804 h 152445"/>
                <a:gd name="connsiteX19" fmla="*/ 81865 w 152528"/>
                <a:gd name="connsiteY19" fmla="*/ 110166 h 152445"/>
                <a:gd name="connsiteX20" fmla="*/ 53249 w 152528"/>
                <a:gd name="connsiteY20" fmla="*/ 128133 h 152445"/>
                <a:gd name="connsiteX21" fmla="*/ 37044 w 152528"/>
                <a:gd name="connsiteY21" fmla="*/ 104346 h 152445"/>
                <a:gd name="connsiteX22" fmla="*/ 50970 w 152528"/>
                <a:gd name="connsiteY22" fmla="*/ 48917 h 152445"/>
                <a:gd name="connsiteX23" fmla="*/ 80347 w 152528"/>
                <a:gd name="connsiteY23" fmla="*/ 24621 h 152445"/>
                <a:gd name="connsiteX24" fmla="*/ 100351 w 152528"/>
                <a:gd name="connsiteY24" fmla="*/ 46893 h 152445"/>
                <a:gd name="connsiteX25" fmla="*/ 99596 w 152528"/>
                <a:gd name="connsiteY25" fmla="*/ 51197 h 152445"/>
                <a:gd name="connsiteX26" fmla="*/ 86933 w 152528"/>
                <a:gd name="connsiteY26" fmla="*/ 100804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2528" h="152445">
                  <a:moveTo>
                    <a:pt x="103393" y="35253"/>
                  </a:moveTo>
                  <a:cubicBezTo>
                    <a:pt x="98834" y="25891"/>
                    <a:pt x="91493" y="19056"/>
                    <a:pt x="80093" y="19056"/>
                  </a:cubicBezTo>
                  <a:cubicBezTo>
                    <a:pt x="50470" y="19056"/>
                    <a:pt x="19066" y="56261"/>
                    <a:pt x="19066" y="93205"/>
                  </a:cubicBezTo>
                  <a:cubicBezTo>
                    <a:pt x="19066" y="117001"/>
                    <a:pt x="32992" y="133708"/>
                    <a:pt x="52750" y="133708"/>
                  </a:cubicBezTo>
                  <a:cubicBezTo>
                    <a:pt x="57809" y="133708"/>
                    <a:pt x="70473" y="132690"/>
                    <a:pt x="85662" y="114723"/>
                  </a:cubicBezTo>
                  <a:cubicBezTo>
                    <a:pt x="87688" y="125354"/>
                    <a:pt x="96553" y="133708"/>
                    <a:pt x="108708" y="133708"/>
                  </a:cubicBezTo>
                  <a:cubicBezTo>
                    <a:pt x="117574" y="133708"/>
                    <a:pt x="123397" y="127880"/>
                    <a:pt x="127448" y="119780"/>
                  </a:cubicBezTo>
                  <a:cubicBezTo>
                    <a:pt x="131754" y="110673"/>
                    <a:pt x="135042" y="95230"/>
                    <a:pt x="135042" y="94729"/>
                  </a:cubicBezTo>
                  <a:cubicBezTo>
                    <a:pt x="135042" y="92197"/>
                    <a:pt x="132763" y="92197"/>
                    <a:pt x="132008" y="92197"/>
                  </a:cubicBezTo>
                  <a:cubicBezTo>
                    <a:pt x="129474" y="92197"/>
                    <a:pt x="129220" y="93205"/>
                    <a:pt x="128457" y="96755"/>
                  </a:cubicBezTo>
                  <a:cubicBezTo>
                    <a:pt x="124159" y="113207"/>
                    <a:pt x="119599" y="128133"/>
                    <a:pt x="109216" y="128133"/>
                  </a:cubicBezTo>
                  <a:cubicBezTo>
                    <a:pt x="102377" y="128133"/>
                    <a:pt x="101622" y="121559"/>
                    <a:pt x="101622" y="116493"/>
                  </a:cubicBezTo>
                  <a:cubicBezTo>
                    <a:pt x="101622" y="110927"/>
                    <a:pt x="102122" y="108903"/>
                    <a:pt x="104910" y="97763"/>
                  </a:cubicBezTo>
                  <a:cubicBezTo>
                    <a:pt x="107699" y="87132"/>
                    <a:pt x="108200" y="84608"/>
                    <a:pt x="110479" y="74984"/>
                  </a:cubicBezTo>
                  <a:lnTo>
                    <a:pt x="119599" y="39557"/>
                  </a:lnTo>
                  <a:cubicBezTo>
                    <a:pt x="121370" y="32467"/>
                    <a:pt x="121370" y="31966"/>
                    <a:pt x="121370" y="30950"/>
                  </a:cubicBezTo>
                  <a:cubicBezTo>
                    <a:pt x="121370" y="26647"/>
                    <a:pt x="118328" y="24113"/>
                    <a:pt x="114023" y="24113"/>
                  </a:cubicBezTo>
                  <a:cubicBezTo>
                    <a:pt x="107945" y="24113"/>
                    <a:pt x="104148" y="29686"/>
                    <a:pt x="103393" y="35253"/>
                  </a:cubicBezTo>
                  <a:close/>
                  <a:moveTo>
                    <a:pt x="86933" y="100804"/>
                  </a:moveTo>
                  <a:cubicBezTo>
                    <a:pt x="85662" y="105361"/>
                    <a:pt x="85662" y="105862"/>
                    <a:pt x="81865" y="110166"/>
                  </a:cubicBezTo>
                  <a:cubicBezTo>
                    <a:pt x="70726" y="124084"/>
                    <a:pt x="60344" y="128133"/>
                    <a:pt x="53249" y="128133"/>
                  </a:cubicBezTo>
                  <a:cubicBezTo>
                    <a:pt x="40587" y="128133"/>
                    <a:pt x="37044" y="114215"/>
                    <a:pt x="37044" y="104346"/>
                  </a:cubicBezTo>
                  <a:cubicBezTo>
                    <a:pt x="37044" y="91690"/>
                    <a:pt x="45147" y="60557"/>
                    <a:pt x="50970" y="48917"/>
                  </a:cubicBezTo>
                  <a:cubicBezTo>
                    <a:pt x="58826" y="33991"/>
                    <a:pt x="70218" y="24621"/>
                    <a:pt x="80347" y="24621"/>
                  </a:cubicBezTo>
                  <a:cubicBezTo>
                    <a:pt x="96807" y="24621"/>
                    <a:pt x="100351" y="45377"/>
                    <a:pt x="100351" y="46893"/>
                  </a:cubicBezTo>
                  <a:cubicBezTo>
                    <a:pt x="100351" y="48408"/>
                    <a:pt x="99842" y="49934"/>
                    <a:pt x="99596" y="51197"/>
                  </a:cubicBezTo>
                  <a:lnTo>
                    <a:pt x="86933" y="1008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CCAD999A-ED65-4A4E-AC45-F0EF493C6461}"/>
                </a:ext>
              </a:extLst>
            </p:cNvPr>
            <p:cNvSpPr/>
            <p:nvPr>
              <p:custDataLst>
                <p:tags r:id="rId123"/>
              </p:custDataLst>
            </p:nvPr>
          </p:nvSpPr>
          <p:spPr>
            <a:xfrm>
              <a:off x="10580327" y="-14928677"/>
              <a:ext cx="127107" cy="101630"/>
            </a:xfrm>
            <a:custGeom>
              <a:avLst/>
              <a:gdLst>
                <a:gd name="connsiteX0" fmla="*/ 105062 w 127106"/>
                <a:gd name="connsiteY0" fmla="*/ 72222 h 101630"/>
                <a:gd name="connsiteX1" fmla="*/ 127933 w 127106"/>
                <a:gd name="connsiteY1" fmla="*/ 29863 h 101630"/>
                <a:gd name="connsiteX2" fmla="*/ 124922 w 127106"/>
                <a:gd name="connsiteY2" fmla="*/ 27560 h 101630"/>
                <a:gd name="connsiteX3" fmla="*/ 121196 w 127106"/>
                <a:gd name="connsiteY3" fmla="*/ 31990 h 101630"/>
                <a:gd name="connsiteX4" fmla="*/ 104704 w 127106"/>
                <a:gd name="connsiteY4" fmla="*/ 64068 h 101630"/>
                <a:gd name="connsiteX5" fmla="*/ 103822 w 127106"/>
                <a:gd name="connsiteY5" fmla="*/ 47942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0 w 127106"/>
                <a:gd name="connsiteY9" fmla="*/ 83917 h 101630"/>
                <a:gd name="connsiteX10" fmla="*/ 110917 w 127106"/>
                <a:gd name="connsiteY10" fmla="*/ 98978 h 101630"/>
                <a:gd name="connsiteX11" fmla="*/ 127583 w 127106"/>
                <a:gd name="connsiteY11" fmla="*/ 86577 h 101630"/>
                <a:gd name="connsiteX12" fmla="*/ 124564 w 127106"/>
                <a:gd name="connsiteY12" fmla="*/ 84449 h 101630"/>
                <a:gd name="connsiteX13" fmla="*/ 121554 w 127106"/>
                <a:gd name="connsiteY13" fmla="*/ 86220 h 101630"/>
                <a:gd name="connsiteX14" fmla="*/ 111449 w 127106"/>
                <a:gd name="connsiteY14" fmla="*/ 94016 h 101630"/>
                <a:gd name="connsiteX15" fmla="*/ 105062 w 127106"/>
                <a:gd name="connsiteY15" fmla="*/ 72222 h 101630"/>
                <a:gd name="connsiteX16" fmla="*/ 91231 w 127106"/>
                <a:gd name="connsiteY16" fmla="*/ 78248 h 101630"/>
                <a:gd name="connsiteX17" fmla="*/ 52042 w 127106"/>
                <a:gd name="connsiteY17" fmla="*/ 94016 h 101630"/>
                <a:gd name="connsiteX18" fmla="*/ 33778 w 127106"/>
                <a:gd name="connsiteY18" fmla="*/ 74349 h 101630"/>
                <a:gd name="connsiteX19" fmla="*/ 45488 w 127106"/>
                <a:gd name="connsiteY19" fmla="*/ 37660 h 101630"/>
                <a:gd name="connsiteX20" fmla="*/ 69957 w 127106"/>
                <a:gd name="connsiteY20" fmla="*/ 24018 h 101630"/>
                <a:gd name="connsiteX21" fmla="*/ 89634 w 127106"/>
                <a:gd name="connsiteY21" fmla="*/ 48649 h 101630"/>
                <a:gd name="connsiteX22" fmla="*/ 91231 w 127106"/>
                <a:gd name="connsiteY22" fmla="*/ 78248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2"/>
                  </a:moveTo>
                  <a:cubicBezTo>
                    <a:pt x="121371" y="55381"/>
                    <a:pt x="127933" y="31815"/>
                    <a:pt x="127933" y="29863"/>
                  </a:cubicBezTo>
                  <a:cubicBezTo>
                    <a:pt x="127933" y="27560"/>
                    <a:pt x="125804" y="27560"/>
                    <a:pt x="124922" y="27560"/>
                  </a:cubicBezTo>
                  <a:cubicBezTo>
                    <a:pt x="122436" y="27560"/>
                    <a:pt x="122436" y="28092"/>
                    <a:pt x="121196" y="31990"/>
                  </a:cubicBezTo>
                  <a:cubicBezTo>
                    <a:pt x="118003" y="43686"/>
                    <a:pt x="112156" y="54500"/>
                    <a:pt x="104704" y="64068"/>
                  </a:cubicBezTo>
                  <a:cubicBezTo>
                    <a:pt x="104529" y="61408"/>
                    <a:pt x="104172" y="49537"/>
                    <a:pt x="103822" y="47942"/>
                  </a:cubicBezTo>
                  <a:cubicBezTo>
                    <a:pt x="101161" y="30395"/>
                    <a:pt x="87862" y="19056"/>
                    <a:pt x="70131" y="19056"/>
                  </a:cubicBezTo>
                  <a:cubicBezTo>
                    <a:pt x="44066" y="19056"/>
                    <a:pt x="19066" y="43336"/>
                    <a:pt x="19066" y="68148"/>
                  </a:cubicBezTo>
                  <a:cubicBezTo>
                    <a:pt x="19066" y="84449"/>
                    <a:pt x="30943" y="98978"/>
                    <a:pt x="51510" y="98978"/>
                  </a:cubicBezTo>
                  <a:cubicBezTo>
                    <a:pt x="67827" y="98978"/>
                    <a:pt x="82540" y="91539"/>
                    <a:pt x="92470" y="83917"/>
                  </a:cubicBezTo>
                  <a:cubicBezTo>
                    <a:pt x="96553" y="96851"/>
                    <a:pt x="105594" y="98978"/>
                    <a:pt x="110917" y="98978"/>
                  </a:cubicBezTo>
                  <a:cubicBezTo>
                    <a:pt x="121196" y="98978"/>
                    <a:pt x="127583" y="90300"/>
                    <a:pt x="127583" y="86577"/>
                  </a:cubicBezTo>
                  <a:cubicBezTo>
                    <a:pt x="127583" y="84449"/>
                    <a:pt x="125454" y="84449"/>
                    <a:pt x="124564" y="84449"/>
                  </a:cubicBezTo>
                  <a:cubicBezTo>
                    <a:pt x="122261" y="84449"/>
                    <a:pt x="121903" y="85155"/>
                    <a:pt x="121554" y="86220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1" y="94016"/>
                    <a:pt x="105062" y="72222"/>
                  </a:cubicBezTo>
                  <a:close/>
                  <a:moveTo>
                    <a:pt x="91231" y="78248"/>
                  </a:moveTo>
                  <a:cubicBezTo>
                    <a:pt x="73857" y="92420"/>
                    <a:pt x="58787" y="94016"/>
                    <a:pt x="52042" y="94016"/>
                  </a:cubicBezTo>
                  <a:cubicBezTo>
                    <a:pt x="40341" y="94016"/>
                    <a:pt x="33778" y="86220"/>
                    <a:pt x="33778" y="74349"/>
                  </a:cubicBezTo>
                  <a:cubicBezTo>
                    <a:pt x="33778" y="69204"/>
                    <a:pt x="36265" y="49894"/>
                    <a:pt x="45488" y="37660"/>
                  </a:cubicBezTo>
                  <a:cubicBezTo>
                    <a:pt x="53639" y="27028"/>
                    <a:pt x="63744" y="24018"/>
                    <a:pt x="69957" y="24018"/>
                  </a:cubicBezTo>
                  <a:cubicBezTo>
                    <a:pt x="84137" y="24018"/>
                    <a:pt x="88220" y="37660"/>
                    <a:pt x="89634" y="48649"/>
                  </a:cubicBezTo>
                  <a:cubicBezTo>
                    <a:pt x="90699" y="56271"/>
                    <a:pt x="90341" y="68855"/>
                    <a:pt x="91231" y="782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3D1862D0-6907-4427-ACB4-BF0EF023546E}"/>
                </a:ext>
              </a:extLst>
            </p:cNvPr>
            <p:cNvSpPr/>
            <p:nvPr>
              <p:custDataLst>
                <p:tags r:id="rId124"/>
              </p:custDataLst>
            </p:nvPr>
          </p:nvSpPr>
          <p:spPr>
            <a:xfrm>
              <a:off x="10766002" y="-15000346"/>
              <a:ext cx="152528" cy="152445"/>
            </a:xfrm>
            <a:custGeom>
              <a:avLst/>
              <a:gdLst>
                <a:gd name="connsiteX0" fmla="*/ 103393 w 152528"/>
                <a:gd name="connsiteY0" fmla="*/ 35253 h 152445"/>
                <a:gd name="connsiteX1" fmla="*/ 80093 w 152528"/>
                <a:gd name="connsiteY1" fmla="*/ 19056 h 152445"/>
                <a:gd name="connsiteX2" fmla="*/ 19066 w 152528"/>
                <a:gd name="connsiteY2" fmla="*/ 93205 h 152445"/>
                <a:gd name="connsiteX3" fmla="*/ 52750 w 152528"/>
                <a:gd name="connsiteY3" fmla="*/ 133708 h 152445"/>
                <a:gd name="connsiteX4" fmla="*/ 85662 w 152528"/>
                <a:gd name="connsiteY4" fmla="*/ 114723 h 152445"/>
                <a:gd name="connsiteX5" fmla="*/ 108708 w 152528"/>
                <a:gd name="connsiteY5" fmla="*/ 133708 h 152445"/>
                <a:gd name="connsiteX6" fmla="*/ 127448 w 152528"/>
                <a:gd name="connsiteY6" fmla="*/ 119780 h 152445"/>
                <a:gd name="connsiteX7" fmla="*/ 135043 w 152528"/>
                <a:gd name="connsiteY7" fmla="*/ 94729 h 152445"/>
                <a:gd name="connsiteX8" fmla="*/ 132008 w 152528"/>
                <a:gd name="connsiteY8" fmla="*/ 92197 h 152445"/>
                <a:gd name="connsiteX9" fmla="*/ 128457 w 152528"/>
                <a:gd name="connsiteY9" fmla="*/ 96755 h 152445"/>
                <a:gd name="connsiteX10" fmla="*/ 109217 w 152528"/>
                <a:gd name="connsiteY10" fmla="*/ 128133 h 152445"/>
                <a:gd name="connsiteX11" fmla="*/ 101622 w 152528"/>
                <a:gd name="connsiteY11" fmla="*/ 116493 h 152445"/>
                <a:gd name="connsiteX12" fmla="*/ 104910 w 152528"/>
                <a:gd name="connsiteY12" fmla="*/ 97763 h 152445"/>
                <a:gd name="connsiteX13" fmla="*/ 110480 w 152528"/>
                <a:gd name="connsiteY13" fmla="*/ 74984 h 152445"/>
                <a:gd name="connsiteX14" fmla="*/ 119599 w 152528"/>
                <a:gd name="connsiteY14" fmla="*/ 39557 h 152445"/>
                <a:gd name="connsiteX15" fmla="*/ 121371 w 152528"/>
                <a:gd name="connsiteY15" fmla="*/ 30950 h 152445"/>
                <a:gd name="connsiteX16" fmla="*/ 114023 w 152528"/>
                <a:gd name="connsiteY16" fmla="*/ 24113 h 152445"/>
                <a:gd name="connsiteX17" fmla="*/ 103393 w 152528"/>
                <a:gd name="connsiteY17" fmla="*/ 35253 h 152445"/>
                <a:gd name="connsiteX18" fmla="*/ 86933 w 152528"/>
                <a:gd name="connsiteY18" fmla="*/ 100804 h 152445"/>
                <a:gd name="connsiteX19" fmla="*/ 81865 w 152528"/>
                <a:gd name="connsiteY19" fmla="*/ 110166 h 152445"/>
                <a:gd name="connsiteX20" fmla="*/ 53250 w 152528"/>
                <a:gd name="connsiteY20" fmla="*/ 128133 h 152445"/>
                <a:gd name="connsiteX21" fmla="*/ 37044 w 152528"/>
                <a:gd name="connsiteY21" fmla="*/ 104346 h 152445"/>
                <a:gd name="connsiteX22" fmla="*/ 50970 w 152528"/>
                <a:gd name="connsiteY22" fmla="*/ 48917 h 152445"/>
                <a:gd name="connsiteX23" fmla="*/ 80347 w 152528"/>
                <a:gd name="connsiteY23" fmla="*/ 24621 h 152445"/>
                <a:gd name="connsiteX24" fmla="*/ 100351 w 152528"/>
                <a:gd name="connsiteY24" fmla="*/ 46893 h 152445"/>
                <a:gd name="connsiteX25" fmla="*/ 99596 w 152528"/>
                <a:gd name="connsiteY25" fmla="*/ 51197 h 152445"/>
                <a:gd name="connsiteX26" fmla="*/ 86933 w 152528"/>
                <a:gd name="connsiteY26" fmla="*/ 100804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2528" h="152445">
                  <a:moveTo>
                    <a:pt x="103393" y="35253"/>
                  </a:moveTo>
                  <a:cubicBezTo>
                    <a:pt x="98834" y="25891"/>
                    <a:pt x="91493" y="19056"/>
                    <a:pt x="80093" y="19056"/>
                  </a:cubicBezTo>
                  <a:cubicBezTo>
                    <a:pt x="50470" y="19056"/>
                    <a:pt x="19066" y="56261"/>
                    <a:pt x="19066" y="93205"/>
                  </a:cubicBezTo>
                  <a:cubicBezTo>
                    <a:pt x="19066" y="117001"/>
                    <a:pt x="32992" y="133708"/>
                    <a:pt x="52750" y="133708"/>
                  </a:cubicBezTo>
                  <a:cubicBezTo>
                    <a:pt x="57810" y="133708"/>
                    <a:pt x="70473" y="132690"/>
                    <a:pt x="85662" y="114723"/>
                  </a:cubicBezTo>
                  <a:cubicBezTo>
                    <a:pt x="87688" y="125354"/>
                    <a:pt x="96553" y="133708"/>
                    <a:pt x="108708" y="133708"/>
                  </a:cubicBezTo>
                  <a:cubicBezTo>
                    <a:pt x="117574" y="133708"/>
                    <a:pt x="123397" y="127880"/>
                    <a:pt x="127448" y="119780"/>
                  </a:cubicBezTo>
                  <a:cubicBezTo>
                    <a:pt x="131754" y="110673"/>
                    <a:pt x="135043" y="95230"/>
                    <a:pt x="135043" y="94729"/>
                  </a:cubicBezTo>
                  <a:cubicBezTo>
                    <a:pt x="135043" y="92197"/>
                    <a:pt x="132763" y="92197"/>
                    <a:pt x="132008" y="92197"/>
                  </a:cubicBezTo>
                  <a:cubicBezTo>
                    <a:pt x="129474" y="92197"/>
                    <a:pt x="129220" y="93205"/>
                    <a:pt x="128457" y="96755"/>
                  </a:cubicBezTo>
                  <a:cubicBezTo>
                    <a:pt x="124159" y="113207"/>
                    <a:pt x="119599" y="128133"/>
                    <a:pt x="109217" y="128133"/>
                  </a:cubicBezTo>
                  <a:cubicBezTo>
                    <a:pt x="102377" y="128133"/>
                    <a:pt x="101622" y="121559"/>
                    <a:pt x="101622" y="116493"/>
                  </a:cubicBezTo>
                  <a:cubicBezTo>
                    <a:pt x="101622" y="110927"/>
                    <a:pt x="102122" y="108903"/>
                    <a:pt x="104910" y="97763"/>
                  </a:cubicBezTo>
                  <a:cubicBezTo>
                    <a:pt x="107699" y="87132"/>
                    <a:pt x="108200" y="84608"/>
                    <a:pt x="110480" y="74984"/>
                  </a:cubicBezTo>
                  <a:lnTo>
                    <a:pt x="119599" y="39557"/>
                  </a:lnTo>
                  <a:cubicBezTo>
                    <a:pt x="121371" y="32467"/>
                    <a:pt x="121371" y="31966"/>
                    <a:pt x="121371" y="30950"/>
                  </a:cubicBezTo>
                  <a:cubicBezTo>
                    <a:pt x="121371" y="26647"/>
                    <a:pt x="118329" y="24113"/>
                    <a:pt x="114023" y="24113"/>
                  </a:cubicBezTo>
                  <a:cubicBezTo>
                    <a:pt x="107945" y="24113"/>
                    <a:pt x="104148" y="29686"/>
                    <a:pt x="103393" y="35253"/>
                  </a:cubicBezTo>
                  <a:close/>
                  <a:moveTo>
                    <a:pt x="86933" y="100804"/>
                  </a:moveTo>
                  <a:cubicBezTo>
                    <a:pt x="85662" y="105361"/>
                    <a:pt x="85662" y="105862"/>
                    <a:pt x="81865" y="110166"/>
                  </a:cubicBezTo>
                  <a:cubicBezTo>
                    <a:pt x="70727" y="124084"/>
                    <a:pt x="60344" y="128133"/>
                    <a:pt x="53250" y="128133"/>
                  </a:cubicBezTo>
                  <a:cubicBezTo>
                    <a:pt x="40587" y="128133"/>
                    <a:pt x="37044" y="114215"/>
                    <a:pt x="37044" y="104346"/>
                  </a:cubicBezTo>
                  <a:cubicBezTo>
                    <a:pt x="37044" y="91690"/>
                    <a:pt x="45147" y="60557"/>
                    <a:pt x="50970" y="48917"/>
                  </a:cubicBezTo>
                  <a:cubicBezTo>
                    <a:pt x="58826" y="33991"/>
                    <a:pt x="70218" y="24621"/>
                    <a:pt x="80347" y="24621"/>
                  </a:cubicBezTo>
                  <a:cubicBezTo>
                    <a:pt x="96808" y="24621"/>
                    <a:pt x="100351" y="45377"/>
                    <a:pt x="100351" y="46893"/>
                  </a:cubicBezTo>
                  <a:cubicBezTo>
                    <a:pt x="100351" y="48408"/>
                    <a:pt x="99842" y="49934"/>
                    <a:pt x="99596" y="51197"/>
                  </a:cubicBezTo>
                  <a:lnTo>
                    <a:pt x="86933" y="1008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0DA24E74-0604-4821-8BE8-0596D7A95DB5}"/>
                </a:ext>
              </a:extLst>
            </p:cNvPr>
            <p:cNvSpPr/>
            <p:nvPr>
              <p:custDataLst>
                <p:tags r:id="rId125"/>
              </p:custDataLst>
            </p:nvPr>
          </p:nvSpPr>
          <p:spPr>
            <a:xfrm>
              <a:off x="10950813" y="-14969972"/>
              <a:ext cx="50843" cy="50815"/>
            </a:xfrm>
            <a:custGeom>
              <a:avLst/>
              <a:gdLst>
                <a:gd name="connsiteX0" fmla="*/ 39284 w 50842"/>
                <a:gd name="connsiteY0" fmla="*/ 29339 h 50815"/>
                <a:gd name="connsiteX1" fmla="*/ 29179 w 50842"/>
                <a:gd name="connsiteY1" fmla="*/ 19056 h 50815"/>
                <a:gd name="connsiteX2" fmla="*/ 19066 w 50842"/>
                <a:gd name="connsiteY2" fmla="*/ 29163 h 50815"/>
                <a:gd name="connsiteX3" fmla="*/ 29179 w 50842"/>
                <a:gd name="connsiteY3" fmla="*/ 39437 h 50815"/>
                <a:gd name="connsiteX4" fmla="*/ 39284 w 50842"/>
                <a:gd name="connsiteY4" fmla="*/ 29339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39284" y="29339"/>
                  </a:moveTo>
                  <a:cubicBezTo>
                    <a:pt x="39284" y="23669"/>
                    <a:pt x="34851" y="19056"/>
                    <a:pt x="29179" y="19056"/>
                  </a:cubicBezTo>
                  <a:cubicBezTo>
                    <a:pt x="23149" y="19056"/>
                    <a:pt x="19066" y="24018"/>
                    <a:pt x="19066" y="29163"/>
                  </a:cubicBezTo>
                  <a:cubicBezTo>
                    <a:pt x="19066" y="34833"/>
                    <a:pt x="23499" y="39437"/>
                    <a:pt x="29179" y="39437"/>
                  </a:cubicBezTo>
                  <a:cubicBezTo>
                    <a:pt x="35200" y="39437"/>
                    <a:pt x="39284" y="34475"/>
                    <a:pt x="39284" y="293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F03F2EC0-E91D-48A4-B2A0-361D3B7EC704}"/>
                </a:ext>
              </a:extLst>
            </p:cNvPr>
            <p:cNvSpPr/>
            <p:nvPr>
              <p:custDataLst>
                <p:tags r:id="rId126"/>
              </p:custDataLst>
            </p:nvPr>
          </p:nvSpPr>
          <p:spPr>
            <a:xfrm>
              <a:off x="10900736" y="-14928677"/>
              <a:ext cx="127107" cy="101630"/>
            </a:xfrm>
            <a:custGeom>
              <a:avLst/>
              <a:gdLst>
                <a:gd name="connsiteX0" fmla="*/ 105062 w 127106"/>
                <a:gd name="connsiteY0" fmla="*/ 72222 h 101630"/>
                <a:gd name="connsiteX1" fmla="*/ 127933 w 127106"/>
                <a:gd name="connsiteY1" fmla="*/ 29863 h 101630"/>
                <a:gd name="connsiteX2" fmla="*/ 124922 w 127106"/>
                <a:gd name="connsiteY2" fmla="*/ 27560 h 101630"/>
                <a:gd name="connsiteX3" fmla="*/ 121197 w 127106"/>
                <a:gd name="connsiteY3" fmla="*/ 31990 h 101630"/>
                <a:gd name="connsiteX4" fmla="*/ 104704 w 127106"/>
                <a:gd name="connsiteY4" fmla="*/ 64068 h 101630"/>
                <a:gd name="connsiteX5" fmla="*/ 103823 w 127106"/>
                <a:gd name="connsiteY5" fmla="*/ 47942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0 w 127106"/>
                <a:gd name="connsiteY9" fmla="*/ 83917 h 101630"/>
                <a:gd name="connsiteX10" fmla="*/ 110917 w 127106"/>
                <a:gd name="connsiteY10" fmla="*/ 98978 h 101630"/>
                <a:gd name="connsiteX11" fmla="*/ 127584 w 127106"/>
                <a:gd name="connsiteY11" fmla="*/ 86577 h 101630"/>
                <a:gd name="connsiteX12" fmla="*/ 124564 w 127106"/>
                <a:gd name="connsiteY12" fmla="*/ 84449 h 101630"/>
                <a:gd name="connsiteX13" fmla="*/ 121554 w 127106"/>
                <a:gd name="connsiteY13" fmla="*/ 86220 h 101630"/>
                <a:gd name="connsiteX14" fmla="*/ 111449 w 127106"/>
                <a:gd name="connsiteY14" fmla="*/ 94016 h 101630"/>
                <a:gd name="connsiteX15" fmla="*/ 105062 w 127106"/>
                <a:gd name="connsiteY15" fmla="*/ 72222 h 101630"/>
                <a:gd name="connsiteX16" fmla="*/ 91231 w 127106"/>
                <a:gd name="connsiteY16" fmla="*/ 78248 h 101630"/>
                <a:gd name="connsiteX17" fmla="*/ 52042 w 127106"/>
                <a:gd name="connsiteY17" fmla="*/ 94016 h 101630"/>
                <a:gd name="connsiteX18" fmla="*/ 33779 w 127106"/>
                <a:gd name="connsiteY18" fmla="*/ 74349 h 101630"/>
                <a:gd name="connsiteX19" fmla="*/ 45489 w 127106"/>
                <a:gd name="connsiteY19" fmla="*/ 37660 h 101630"/>
                <a:gd name="connsiteX20" fmla="*/ 69957 w 127106"/>
                <a:gd name="connsiteY20" fmla="*/ 24018 h 101630"/>
                <a:gd name="connsiteX21" fmla="*/ 89634 w 127106"/>
                <a:gd name="connsiteY21" fmla="*/ 48649 h 101630"/>
                <a:gd name="connsiteX22" fmla="*/ 91231 w 127106"/>
                <a:gd name="connsiteY22" fmla="*/ 78248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2"/>
                  </a:moveTo>
                  <a:cubicBezTo>
                    <a:pt x="121371" y="55381"/>
                    <a:pt x="127933" y="31815"/>
                    <a:pt x="127933" y="29863"/>
                  </a:cubicBezTo>
                  <a:cubicBezTo>
                    <a:pt x="127933" y="27560"/>
                    <a:pt x="125804" y="27560"/>
                    <a:pt x="124922" y="27560"/>
                  </a:cubicBezTo>
                  <a:cubicBezTo>
                    <a:pt x="122436" y="27560"/>
                    <a:pt x="122436" y="28092"/>
                    <a:pt x="121197" y="31990"/>
                  </a:cubicBezTo>
                  <a:cubicBezTo>
                    <a:pt x="118003" y="43686"/>
                    <a:pt x="112156" y="54500"/>
                    <a:pt x="104704" y="64068"/>
                  </a:cubicBezTo>
                  <a:cubicBezTo>
                    <a:pt x="104529" y="61408"/>
                    <a:pt x="104172" y="49537"/>
                    <a:pt x="103823" y="47942"/>
                  </a:cubicBezTo>
                  <a:cubicBezTo>
                    <a:pt x="101162" y="30395"/>
                    <a:pt x="87863" y="19056"/>
                    <a:pt x="70131" y="19056"/>
                  </a:cubicBezTo>
                  <a:cubicBezTo>
                    <a:pt x="44067" y="19056"/>
                    <a:pt x="19066" y="43336"/>
                    <a:pt x="19066" y="68148"/>
                  </a:cubicBezTo>
                  <a:cubicBezTo>
                    <a:pt x="19066" y="84449"/>
                    <a:pt x="30943" y="98978"/>
                    <a:pt x="51510" y="98978"/>
                  </a:cubicBezTo>
                  <a:cubicBezTo>
                    <a:pt x="67827" y="98978"/>
                    <a:pt x="82540" y="91539"/>
                    <a:pt x="92470" y="83917"/>
                  </a:cubicBezTo>
                  <a:cubicBezTo>
                    <a:pt x="96553" y="96851"/>
                    <a:pt x="105594" y="98978"/>
                    <a:pt x="110917" y="98978"/>
                  </a:cubicBezTo>
                  <a:cubicBezTo>
                    <a:pt x="121197" y="98978"/>
                    <a:pt x="127584" y="90300"/>
                    <a:pt x="127584" y="86577"/>
                  </a:cubicBezTo>
                  <a:cubicBezTo>
                    <a:pt x="127584" y="84449"/>
                    <a:pt x="125454" y="84449"/>
                    <a:pt x="124564" y="84449"/>
                  </a:cubicBezTo>
                  <a:cubicBezTo>
                    <a:pt x="122261" y="84449"/>
                    <a:pt x="121903" y="85155"/>
                    <a:pt x="121554" y="86220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1" y="94016"/>
                    <a:pt x="105062" y="72222"/>
                  </a:cubicBezTo>
                  <a:close/>
                  <a:moveTo>
                    <a:pt x="91231" y="78248"/>
                  </a:moveTo>
                  <a:cubicBezTo>
                    <a:pt x="73857" y="92420"/>
                    <a:pt x="58787" y="94016"/>
                    <a:pt x="52042" y="94016"/>
                  </a:cubicBezTo>
                  <a:cubicBezTo>
                    <a:pt x="40341" y="94016"/>
                    <a:pt x="33779" y="86220"/>
                    <a:pt x="33779" y="74349"/>
                  </a:cubicBezTo>
                  <a:cubicBezTo>
                    <a:pt x="33779" y="69204"/>
                    <a:pt x="36265" y="49894"/>
                    <a:pt x="45489" y="37660"/>
                  </a:cubicBezTo>
                  <a:cubicBezTo>
                    <a:pt x="53639" y="27028"/>
                    <a:pt x="63744" y="24018"/>
                    <a:pt x="69957" y="24018"/>
                  </a:cubicBezTo>
                  <a:cubicBezTo>
                    <a:pt x="84137" y="24018"/>
                    <a:pt x="88220" y="37660"/>
                    <a:pt x="89634" y="48649"/>
                  </a:cubicBezTo>
                  <a:cubicBezTo>
                    <a:pt x="90699" y="56271"/>
                    <a:pt x="90341" y="68855"/>
                    <a:pt x="91231" y="782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</p:grpSp>
      <p:sp>
        <p:nvSpPr>
          <p:cNvPr id="19" name="Text Box 54 1 2 1">
            <a:extLst>
              <a:ext uri="{FF2B5EF4-FFF2-40B4-BE49-F238E27FC236}">
                <a16:creationId xmlns:a16="http://schemas.microsoft.com/office/drawing/2014/main" id="{71E39C6D-0154-4C87-A197-B57D301737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1358" y="2833106"/>
            <a:ext cx="108395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Examples</a:t>
            </a:r>
            <a:endParaRPr lang="fr-FR" altLang="en-US" sz="1600" dirty="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sp>
        <p:nvSpPr>
          <p:cNvPr id="20" name="Text Box 54 1 3">
            <a:extLst>
              <a:ext uri="{FF2B5EF4-FFF2-40B4-BE49-F238E27FC236}">
                <a16:creationId xmlns:a16="http://schemas.microsoft.com/office/drawing/2014/main" id="{B5AA9A90-47BC-4F8B-A414-367BB70F1B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9968" y="2140316"/>
            <a:ext cx="86643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/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One of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them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is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the HWS.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Which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one –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depends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on the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grading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. 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Standart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choice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is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the chiral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primary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having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the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lowest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bare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(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classical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) dimension </a:t>
            </a:r>
          </a:p>
        </p:txBody>
      </p:sp>
      <p:sp>
        <p:nvSpPr>
          <p:cNvPr id="80" name="Text Box 54 1 2 2">
            <a:extLst>
              <a:ext uri="{FF2B5EF4-FFF2-40B4-BE49-F238E27FC236}">
                <a16:creationId xmlns:a16="http://schemas.microsoft.com/office/drawing/2014/main" id="{72E2642F-51CF-418A-9AA6-466402C6DD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418" y="4207168"/>
            <a:ext cx="330891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1/2BPS multiplet (beauty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grading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):</a:t>
            </a:r>
          </a:p>
        </p:txBody>
      </p:sp>
      <p:sp>
        <p:nvSpPr>
          <p:cNvPr id="81" name="Text Box 54 1 2 3 1">
            <a:extLst>
              <a:ext uri="{FF2B5EF4-FFF2-40B4-BE49-F238E27FC236}">
                <a16:creationId xmlns:a16="http://schemas.microsoft.com/office/drawing/2014/main" id="{685C10D2-77E8-464A-A990-8ECE7D7449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204" y="6314649"/>
            <a:ext cx="712188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Conserves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half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of the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susy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.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Conformal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dimension at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any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coupling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   </a:t>
            </a:r>
            <a:r>
              <a:rPr lang="el-G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Δ</a:t>
            </a:r>
            <a:r>
              <a:rPr lang="en-US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=L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       </a:t>
            </a:r>
          </a:p>
        </p:txBody>
      </p:sp>
      <p:grpSp>
        <p:nvGrpSpPr>
          <p:cNvPr id="224" name="Groupe 223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 | \text{HWS} \rangle_{\rm BPS} = \Tr Z^L \,,\quad  n=[0,0|L,L,0,0|0,0]&#10;\end{align*}&#10;&#10;\end{document}" title="IguanaTex Vector Display">
            <a:extLst>
              <a:ext uri="{FF2B5EF4-FFF2-40B4-BE49-F238E27FC236}">
                <a16:creationId xmlns:a16="http://schemas.microsoft.com/office/drawing/2014/main" id="{4B247D22-BAB8-4447-A2E8-39A4482F267A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4113820" y="4202287"/>
            <a:ext cx="4910491" cy="315234"/>
            <a:chOff x="9285805" y="-12814456"/>
            <a:chExt cx="4910491" cy="315234"/>
          </a:xfrm>
        </p:grpSpPr>
        <p:sp>
          <p:nvSpPr>
            <p:cNvPr id="199" name="Forme libre : forme 198">
              <a:extLst>
                <a:ext uri="{FF2B5EF4-FFF2-40B4-BE49-F238E27FC236}">
                  <a16:creationId xmlns:a16="http://schemas.microsoft.com/office/drawing/2014/main" id="{D534DC7F-4DC6-4A21-9149-2468C9933D8F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>
              <a:off x="9285805" y="-12778705"/>
              <a:ext cx="25421" cy="279483"/>
            </a:xfrm>
            <a:custGeom>
              <a:avLst/>
              <a:gdLst>
                <a:gd name="connsiteX0" fmla="*/ 29195 w 25421"/>
                <a:gd name="connsiteY0" fmla="*/ 28169 h 279482"/>
                <a:gd name="connsiteX1" fmla="*/ 24135 w 25421"/>
                <a:gd name="connsiteY1" fmla="*/ 19056 h 279482"/>
                <a:gd name="connsiteX2" fmla="*/ 19066 w 25421"/>
                <a:gd name="connsiteY2" fmla="*/ 28169 h 279482"/>
                <a:gd name="connsiteX3" fmla="*/ 19066 w 25421"/>
                <a:gd name="connsiteY3" fmla="*/ 263031 h 279482"/>
                <a:gd name="connsiteX4" fmla="*/ 24135 w 25421"/>
                <a:gd name="connsiteY4" fmla="*/ 272146 h 279482"/>
                <a:gd name="connsiteX5" fmla="*/ 29195 w 25421"/>
                <a:gd name="connsiteY5" fmla="*/ 263031 h 279482"/>
                <a:gd name="connsiteX6" fmla="*/ 29195 w 25421"/>
                <a:gd name="connsiteY6" fmla="*/ 28169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21" h="279482">
                  <a:moveTo>
                    <a:pt x="29195" y="28169"/>
                  </a:moveTo>
                  <a:cubicBezTo>
                    <a:pt x="29195" y="23613"/>
                    <a:pt x="29195" y="19056"/>
                    <a:pt x="24135" y="19056"/>
                  </a:cubicBezTo>
                  <a:cubicBezTo>
                    <a:pt x="19066" y="19056"/>
                    <a:pt x="19066" y="23613"/>
                    <a:pt x="19066" y="28169"/>
                  </a:cubicBezTo>
                  <a:lnTo>
                    <a:pt x="19066" y="263031"/>
                  </a:lnTo>
                  <a:cubicBezTo>
                    <a:pt x="19066" y="267589"/>
                    <a:pt x="19066" y="272146"/>
                    <a:pt x="24135" y="272146"/>
                  </a:cubicBezTo>
                  <a:cubicBezTo>
                    <a:pt x="29195" y="272146"/>
                    <a:pt x="29195" y="267589"/>
                    <a:pt x="29195" y="263031"/>
                  </a:cubicBezTo>
                  <a:lnTo>
                    <a:pt x="29195" y="2816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00" name="Forme libre : forme 199">
              <a:extLst>
                <a:ext uri="{FF2B5EF4-FFF2-40B4-BE49-F238E27FC236}">
                  <a16:creationId xmlns:a16="http://schemas.microsoft.com/office/drawing/2014/main" id="{37BAE16E-1458-441A-85F8-FEFFDF204E68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>
              <a:off x="9334371" y="-12767319"/>
              <a:ext cx="584691" cy="203260"/>
            </a:xfrm>
            <a:custGeom>
              <a:avLst/>
              <a:gdLst>
                <a:gd name="connsiteX0" fmla="*/ 165938 w 584690"/>
                <a:gd name="connsiteY0" fmla="*/ 44367 h 203260"/>
                <a:gd name="connsiteX1" fmla="*/ 185941 w 584690"/>
                <a:gd name="connsiteY1" fmla="*/ 32474 h 203260"/>
                <a:gd name="connsiteX2" fmla="*/ 192018 w 584690"/>
                <a:gd name="connsiteY2" fmla="*/ 32474 h 203260"/>
                <a:gd name="connsiteX3" fmla="*/ 192018 w 584690"/>
                <a:gd name="connsiteY3" fmla="*/ 24629 h 203260"/>
                <a:gd name="connsiteX4" fmla="*/ 154792 w 584690"/>
                <a:gd name="connsiteY4" fmla="*/ 25383 h 203260"/>
                <a:gd name="connsiteX5" fmla="*/ 117320 w 584690"/>
                <a:gd name="connsiteY5" fmla="*/ 24629 h 203260"/>
                <a:gd name="connsiteX6" fmla="*/ 117320 w 584690"/>
                <a:gd name="connsiteY6" fmla="*/ 32474 h 203260"/>
                <a:gd name="connsiteX7" fmla="*/ 123397 w 584690"/>
                <a:gd name="connsiteY7" fmla="*/ 32474 h 203260"/>
                <a:gd name="connsiteX8" fmla="*/ 143400 w 584690"/>
                <a:gd name="connsiteY8" fmla="*/ 44367 h 203260"/>
                <a:gd name="connsiteX9" fmla="*/ 143400 w 584690"/>
                <a:gd name="connsiteY9" fmla="*/ 103590 h 203260"/>
                <a:gd name="connsiteX10" fmla="*/ 67684 w 584690"/>
                <a:gd name="connsiteY10" fmla="*/ 103590 h 203260"/>
                <a:gd name="connsiteX11" fmla="*/ 67684 w 584690"/>
                <a:gd name="connsiteY11" fmla="*/ 44367 h 203260"/>
                <a:gd name="connsiteX12" fmla="*/ 87688 w 584690"/>
                <a:gd name="connsiteY12" fmla="*/ 32474 h 203260"/>
                <a:gd name="connsiteX13" fmla="*/ 93765 w 584690"/>
                <a:gd name="connsiteY13" fmla="*/ 32474 h 203260"/>
                <a:gd name="connsiteX14" fmla="*/ 93765 w 584690"/>
                <a:gd name="connsiteY14" fmla="*/ 24629 h 203260"/>
                <a:gd name="connsiteX15" fmla="*/ 56547 w 584690"/>
                <a:gd name="connsiteY15" fmla="*/ 25383 h 203260"/>
                <a:gd name="connsiteX16" fmla="*/ 19066 w 584690"/>
                <a:gd name="connsiteY16" fmla="*/ 24629 h 203260"/>
                <a:gd name="connsiteX17" fmla="*/ 19066 w 584690"/>
                <a:gd name="connsiteY17" fmla="*/ 32474 h 203260"/>
                <a:gd name="connsiteX18" fmla="*/ 25143 w 584690"/>
                <a:gd name="connsiteY18" fmla="*/ 32474 h 203260"/>
                <a:gd name="connsiteX19" fmla="*/ 45147 w 584690"/>
                <a:gd name="connsiteY19" fmla="*/ 44367 h 203260"/>
                <a:gd name="connsiteX20" fmla="*/ 45147 w 584690"/>
                <a:gd name="connsiteY20" fmla="*/ 177749 h 203260"/>
                <a:gd name="connsiteX21" fmla="*/ 25143 w 584690"/>
                <a:gd name="connsiteY21" fmla="*/ 189643 h 203260"/>
                <a:gd name="connsiteX22" fmla="*/ 19066 w 584690"/>
                <a:gd name="connsiteY22" fmla="*/ 189643 h 203260"/>
                <a:gd name="connsiteX23" fmla="*/ 19066 w 584690"/>
                <a:gd name="connsiteY23" fmla="*/ 197487 h 203260"/>
                <a:gd name="connsiteX24" fmla="*/ 56293 w 584690"/>
                <a:gd name="connsiteY24" fmla="*/ 196725 h 203260"/>
                <a:gd name="connsiteX25" fmla="*/ 93765 w 584690"/>
                <a:gd name="connsiteY25" fmla="*/ 197487 h 203260"/>
                <a:gd name="connsiteX26" fmla="*/ 93765 w 584690"/>
                <a:gd name="connsiteY26" fmla="*/ 189643 h 203260"/>
                <a:gd name="connsiteX27" fmla="*/ 87688 w 584690"/>
                <a:gd name="connsiteY27" fmla="*/ 189643 h 203260"/>
                <a:gd name="connsiteX28" fmla="*/ 67684 w 584690"/>
                <a:gd name="connsiteY28" fmla="*/ 177749 h 203260"/>
                <a:gd name="connsiteX29" fmla="*/ 67684 w 584690"/>
                <a:gd name="connsiteY29" fmla="*/ 111436 h 203260"/>
                <a:gd name="connsiteX30" fmla="*/ 143400 w 584690"/>
                <a:gd name="connsiteY30" fmla="*/ 111436 h 203260"/>
                <a:gd name="connsiteX31" fmla="*/ 143400 w 584690"/>
                <a:gd name="connsiteY31" fmla="*/ 177749 h 203260"/>
                <a:gd name="connsiteX32" fmla="*/ 123397 w 584690"/>
                <a:gd name="connsiteY32" fmla="*/ 189643 h 203260"/>
                <a:gd name="connsiteX33" fmla="*/ 117320 w 584690"/>
                <a:gd name="connsiteY33" fmla="*/ 189643 h 203260"/>
                <a:gd name="connsiteX34" fmla="*/ 117320 w 584690"/>
                <a:gd name="connsiteY34" fmla="*/ 197487 h 203260"/>
                <a:gd name="connsiteX35" fmla="*/ 154546 w 584690"/>
                <a:gd name="connsiteY35" fmla="*/ 196725 h 203260"/>
                <a:gd name="connsiteX36" fmla="*/ 192018 w 584690"/>
                <a:gd name="connsiteY36" fmla="*/ 197487 h 203260"/>
                <a:gd name="connsiteX37" fmla="*/ 192018 w 584690"/>
                <a:gd name="connsiteY37" fmla="*/ 189643 h 203260"/>
                <a:gd name="connsiteX38" fmla="*/ 185941 w 584690"/>
                <a:gd name="connsiteY38" fmla="*/ 189643 h 203260"/>
                <a:gd name="connsiteX39" fmla="*/ 165938 w 584690"/>
                <a:gd name="connsiteY39" fmla="*/ 177749 h 203260"/>
                <a:gd name="connsiteX40" fmla="*/ 165938 w 584690"/>
                <a:gd name="connsiteY40" fmla="*/ 44367 h 203260"/>
                <a:gd name="connsiteX41" fmla="*/ 430835 w 584690"/>
                <a:gd name="connsiteY41" fmla="*/ 49433 h 203260"/>
                <a:gd name="connsiteX42" fmla="*/ 456162 w 584690"/>
                <a:gd name="connsiteY42" fmla="*/ 32474 h 203260"/>
                <a:gd name="connsiteX43" fmla="*/ 456162 w 584690"/>
                <a:gd name="connsiteY43" fmla="*/ 24629 h 203260"/>
                <a:gd name="connsiteX44" fmla="*/ 433115 w 584690"/>
                <a:gd name="connsiteY44" fmla="*/ 25383 h 203260"/>
                <a:gd name="connsiteX45" fmla="*/ 402983 w 584690"/>
                <a:gd name="connsiteY45" fmla="*/ 24629 h 203260"/>
                <a:gd name="connsiteX46" fmla="*/ 402983 w 584690"/>
                <a:gd name="connsiteY46" fmla="*/ 32474 h 203260"/>
                <a:gd name="connsiteX47" fmla="*/ 425013 w 584690"/>
                <a:gd name="connsiteY47" fmla="*/ 45884 h 203260"/>
                <a:gd name="connsiteX48" fmla="*/ 423750 w 584690"/>
                <a:gd name="connsiteY48" fmla="*/ 50950 h 203260"/>
                <a:gd name="connsiteX49" fmla="*/ 385760 w 584690"/>
                <a:gd name="connsiteY49" fmla="*/ 167880 h 203260"/>
                <a:gd name="connsiteX50" fmla="*/ 345246 w 584690"/>
                <a:gd name="connsiteY50" fmla="*/ 43860 h 203260"/>
                <a:gd name="connsiteX51" fmla="*/ 344491 w 584690"/>
                <a:gd name="connsiteY51" fmla="*/ 40064 h 203260"/>
                <a:gd name="connsiteX52" fmla="*/ 365756 w 584690"/>
                <a:gd name="connsiteY52" fmla="*/ 32474 h 203260"/>
                <a:gd name="connsiteX53" fmla="*/ 365756 w 584690"/>
                <a:gd name="connsiteY53" fmla="*/ 24629 h 203260"/>
                <a:gd name="connsiteX54" fmla="*/ 329803 w 584690"/>
                <a:gd name="connsiteY54" fmla="*/ 25383 h 203260"/>
                <a:gd name="connsiteX55" fmla="*/ 298908 w 584690"/>
                <a:gd name="connsiteY55" fmla="*/ 24629 h 203260"/>
                <a:gd name="connsiteX56" fmla="*/ 298908 w 584690"/>
                <a:gd name="connsiteY56" fmla="*/ 32474 h 203260"/>
                <a:gd name="connsiteX57" fmla="*/ 321699 w 584690"/>
                <a:gd name="connsiteY57" fmla="*/ 41580 h 203260"/>
                <a:gd name="connsiteX58" fmla="*/ 327268 w 584690"/>
                <a:gd name="connsiteY58" fmla="*/ 59302 h 203260"/>
                <a:gd name="connsiteX59" fmla="*/ 292068 w 584690"/>
                <a:gd name="connsiteY59" fmla="*/ 167880 h 203260"/>
                <a:gd name="connsiteX60" fmla="*/ 251298 w 584690"/>
                <a:gd name="connsiteY60" fmla="*/ 43359 h 203260"/>
                <a:gd name="connsiteX61" fmla="*/ 250790 w 584690"/>
                <a:gd name="connsiteY61" fmla="*/ 40064 h 203260"/>
                <a:gd name="connsiteX62" fmla="*/ 272063 w 584690"/>
                <a:gd name="connsiteY62" fmla="*/ 32474 h 203260"/>
                <a:gd name="connsiteX63" fmla="*/ 272063 w 584690"/>
                <a:gd name="connsiteY63" fmla="*/ 24629 h 203260"/>
                <a:gd name="connsiteX64" fmla="*/ 236109 w 584690"/>
                <a:gd name="connsiteY64" fmla="*/ 25383 h 203260"/>
                <a:gd name="connsiteX65" fmla="*/ 205214 w 584690"/>
                <a:gd name="connsiteY65" fmla="*/ 24629 h 203260"/>
                <a:gd name="connsiteX66" fmla="*/ 205214 w 584690"/>
                <a:gd name="connsiteY66" fmla="*/ 32474 h 203260"/>
                <a:gd name="connsiteX67" fmla="*/ 228252 w 584690"/>
                <a:gd name="connsiteY67" fmla="*/ 43105 h 203260"/>
                <a:gd name="connsiteX68" fmla="*/ 278904 w 584690"/>
                <a:gd name="connsiteY68" fmla="*/ 198250 h 203260"/>
                <a:gd name="connsiteX69" fmla="*/ 283709 w 584690"/>
                <a:gd name="connsiteY69" fmla="*/ 203054 h 203260"/>
                <a:gd name="connsiteX70" fmla="*/ 288778 w 584690"/>
                <a:gd name="connsiteY70" fmla="*/ 197995 h 203260"/>
                <a:gd name="connsiteX71" fmla="*/ 330558 w 584690"/>
                <a:gd name="connsiteY71" fmla="*/ 69426 h 203260"/>
                <a:gd name="connsiteX72" fmla="*/ 372597 w 584690"/>
                <a:gd name="connsiteY72" fmla="*/ 198250 h 203260"/>
                <a:gd name="connsiteX73" fmla="*/ 377404 w 584690"/>
                <a:gd name="connsiteY73" fmla="*/ 203054 h 203260"/>
                <a:gd name="connsiteX74" fmla="*/ 382471 w 584690"/>
                <a:gd name="connsiteY74" fmla="*/ 197995 h 203260"/>
                <a:gd name="connsiteX75" fmla="*/ 430835 w 584690"/>
                <a:gd name="connsiteY75" fmla="*/ 49433 h 203260"/>
                <a:gd name="connsiteX76" fmla="*/ 549337 w 584690"/>
                <a:gd name="connsiteY76" fmla="*/ 99287 h 203260"/>
                <a:gd name="connsiteX77" fmla="*/ 516925 w 584690"/>
                <a:gd name="connsiteY77" fmla="*/ 91443 h 203260"/>
                <a:gd name="connsiteX78" fmla="*/ 491343 w 584690"/>
                <a:gd name="connsiteY78" fmla="*/ 59302 h 203260"/>
                <a:gd name="connsiteX79" fmla="*/ 524772 w 584690"/>
                <a:gd name="connsiteY79" fmla="*/ 26146 h 203260"/>
                <a:gd name="connsiteX80" fmla="*/ 574153 w 584690"/>
                <a:gd name="connsiteY80" fmla="*/ 79040 h 203260"/>
                <a:gd name="connsiteX81" fmla="*/ 577188 w 584690"/>
                <a:gd name="connsiteY81" fmla="*/ 82081 h 203260"/>
                <a:gd name="connsiteX82" fmla="*/ 580478 w 584690"/>
                <a:gd name="connsiteY82" fmla="*/ 76009 h 203260"/>
                <a:gd name="connsiteX83" fmla="*/ 580478 w 584690"/>
                <a:gd name="connsiteY83" fmla="*/ 25138 h 203260"/>
                <a:gd name="connsiteX84" fmla="*/ 577697 w 584690"/>
                <a:gd name="connsiteY84" fmla="*/ 19056 h 203260"/>
                <a:gd name="connsiteX85" fmla="*/ 573899 w 584690"/>
                <a:gd name="connsiteY85" fmla="*/ 22349 h 203260"/>
                <a:gd name="connsiteX86" fmla="*/ 565034 w 584690"/>
                <a:gd name="connsiteY86" fmla="*/ 36778 h 203260"/>
                <a:gd name="connsiteX87" fmla="*/ 524518 w 584690"/>
                <a:gd name="connsiteY87" fmla="*/ 19056 h 203260"/>
                <a:gd name="connsiteX88" fmla="*/ 475137 w 584690"/>
                <a:gd name="connsiteY88" fmla="*/ 68156 h 203260"/>
                <a:gd name="connsiteX89" fmla="*/ 508312 w 584690"/>
                <a:gd name="connsiteY89" fmla="*/ 114477 h 203260"/>
                <a:gd name="connsiteX90" fmla="*/ 541733 w 584690"/>
                <a:gd name="connsiteY90" fmla="*/ 122829 h 203260"/>
                <a:gd name="connsiteX91" fmla="*/ 563263 w 584690"/>
                <a:gd name="connsiteY91" fmla="*/ 135731 h 203260"/>
                <a:gd name="connsiteX92" fmla="*/ 571110 w 584690"/>
                <a:gd name="connsiteY92" fmla="*/ 159019 h 203260"/>
                <a:gd name="connsiteX93" fmla="*/ 537180 w 584690"/>
                <a:gd name="connsiteY93" fmla="*/ 195209 h 203260"/>
                <a:gd name="connsiteX94" fmla="*/ 497167 w 584690"/>
                <a:gd name="connsiteY94" fmla="*/ 181545 h 203260"/>
                <a:gd name="connsiteX95" fmla="*/ 481469 w 584690"/>
                <a:gd name="connsiteY95" fmla="*/ 142568 h 203260"/>
                <a:gd name="connsiteX96" fmla="*/ 478426 w 584690"/>
                <a:gd name="connsiteY96" fmla="*/ 140035 h 203260"/>
                <a:gd name="connsiteX97" fmla="*/ 475137 w 584690"/>
                <a:gd name="connsiteY97" fmla="*/ 146363 h 203260"/>
                <a:gd name="connsiteX98" fmla="*/ 475137 w 584690"/>
                <a:gd name="connsiteY98" fmla="*/ 196980 h 203260"/>
                <a:gd name="connsiteX99" fmla="*/ 477926 w 584690"/>
                <a:gd name="connsiteY99" fmla="*/ 203054 h 203260"/>
                <a:gd name="connsiteX100" fmla="*/ 481723 w 584690"/>
                <a:gd name="connsiteY100" fmla="*/ 199766 h 203260"/>
                <a:gd name="connsiteX101" fmla="*/ 490834 w 584690"/>
                <a:gd name="connsiteY101" fmla="*/ 185340 h 203260"/>
                <a:gd name="connsiteX102" fmla="*/ 537434 w 584690"/>
                <a:gd name="connsiteY102" fmla="*/ 203054 h 203260"/>
                <a:gd name="connsiteX103" fmla="*/ 587316 w 584690"/>
                <a:gd name="connsiteY103" fmla="*/ 150412 h 203260"/>
                <a:gd name="connsiteX104" fmla="*/ 549337 w 584690"/>
                <a:gd name="connsiteY104" fmla="*/ 99287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84690" h="203260">
                  <a:moveTo>
                    <a:pt x="165938" y="44367"/>
                  </a:moveTo>
                  <a:cubicBezTo>
                    <a:pt x="165938" y="35261"/>
                    <a:pt x="166446" y="32474"/>
                    <a:pt x="185941" y="32474"/>
                  </a:cubicBezTo>
                  <a:lnTo>
                    <a:pt x="192018" y="32474"/>
                  </a:lnTo>
                  <a:lnTo>
                    <a:pt x="192018" y="24629"/>
                  </a:lnTo>
                  <a:cubicBezTo>
                    <a:pt x="183153" y="25383"/>
                    <a:pt x="164421" y="25383"/>
                    <a:pt x="154792" y="25383"/>
                  </a:cubicBezTo>
                  <a:cubicBezTo>
                    <a:pt x="145172" y="25383"/>
                    <a:pt x="126177" y="25383"/>
                    <a:pt x="117320" y="24629"/>
                  </a:cubicBezTo>
                  <a:lnTo>
                    <a:pt x="117320" y="32474"/>
                  </a:lnTo>
                  <a:lnTo>
                    <a:pt x="123397" y="32474"/>
                  </a:lnTo>
                  <a:cubicBezTo>
                    <a:pt x="142892" y="32474"/>
                    <a:pt x="143400" y="35261"/>
                    <a:pt x="143400" y="44367"/>
                  </a:cubicBezTo>
                  <a:lnTo>
                    <a:pt x="143400" y="103590"/>
                  </a:lnTo>
                  <a:lnTo>
                    <a:pt x="67684" y="103590"/>
                  </a:lnTo>
                  <a:lnTo>
                    <a:pt x="67684" y="44367"/>
                  </a:lnTo>
                  <a:cubicBezTo>
                    <a:pt x="67684" y="35261"/>
                    <a:pt x="68193" y="32474"/>
                    <a:pt x="87688" y="32474"/>
                  </a:cubicBezTo>
                  <a:lnTo>
                    <a:pt x="93765" y="32474"/>
                  </a:lnTo>
                  <a:lnTo>
                    <a:pt x="93765" y="24629"/>
                  </a:lnTo>
                  <a:cubicBezTo>
                    <a:pt x="84907" y="25383"/>
                    <a:pt x="66167" y="25383"/>
                    <a:pt x="56547" y="25383"/>
                  </a:cubicBezTo>
                  <a:cubicBezTo>
                    <a:pt x="46918" y="25383"/>
                    <a:pt x="27932" y="25383"/>
                    <a:pt x="19066" y="24629"/>
                  </a:cubicBezTo>
                  <a:lnTo>
                    <a:pt x="19066" y="32474"/>
                  </a:lnTo>
                  <a:lnTo>
                    <a:pt x="25143" y="32474"/>
                  </a:lnTo>
                  <a:cubicBezTo>
                    <a:pt x="44638" y="32474"/>
                    <a:pt x="45147" y="35261"/>
                    <a:pt x="45147" y="44367"/>
                  </a:cubicBezTo>
                  <a:lnTo>
                    <a:pt x="45147" y="177749"/>
                  </a:lnTo>
                  <a:cubicBezTo>
                    <a:pt x="45147" y="186856"/>
                    <a:pt x="44638" y="189643"/>
                    <a:pt x="25143" y="189643"/>
                  </a:cubicBezTo>
                  <a:lnTo>
                    <a:pt x="19066" y="189643"/>
                  </a:lnTo>
                  <a:lnTo>
                    <a:pt x="19066" y="197487"/>
                  </a:lnTo>
                  <a:cubicBezTo>
                    <a:pt x="27932" y="196725"/>
                    <a:pt x="46664" y="196725"/>
                    <a:pt x="56293" y="196725"/>
                  </a:cubicBezTo>
                  <a:cubicBezTo>
                    <a:pt x="65913" y="196725"/>
                    <a:pt x="84907" y="196725"/>
                    <a:pt x="93765" y="197487"/>
                  </a:cubicBezTo>
                  <a:lnTo>
                    <a:pt x="93765" y="189643"/>
                  </a:lnTo>
                  <a:lnTo>
                    <a:pt x="87688" y="189643"/>
                  </a:lnTo>
                  <a:cubicBezTo>
                    <a:pt x="68193" y="189643"/>
                    <a:pt x="67684" y="186856"/>
                    <a:pt x="67684" y="177749"/>
                  </a:cubicBezTo>
                  <a:lnTo>
                    <a:pt x="67684" y="111436"/>
                  </a:lnTo>
                  <a:lnTo>
                    <a:pt x="143400" y="111436"/>
                  </a:lnTo>
                  <a:lnTo>
                    <a:pt x="143400" y="177749"/>
                  </a:lnTo>
                  <a:cubicBezTo>
                    <a:pt x="143400" y="186856"/>
                    <a:pt x="142892" y="189643"/>
                    <a:pt x="123397" y="189643"/>
                  </a:cubicBezTo>
                  <a:lnTo>
                    <a:pt x="117320" y="189643"/>
                  </a:lnTo>
                  <a:lnTo>
                    <a:pt x="117320" y="197487"/>
                  </a:lnTo>
                  <a:cubicBezTo>
                    <a:pt x="126177" y="196725"/>
                    <a:pt x="144917" y="196725"/>
                    <a:pt x="154546" y="196725"/>
                  </a:cubicBezTo>
                  <a:cubicBezTo>
                    <a:pt x="164167" y="196725"/>
                    <a:pt x="183153" y="196725"/>
                    <a:pt x="192018" y="197487"/>
                  </a:cubicBezTo>
                  <a:lnTo>
                    <a:pt x="192018" y="189643"/>
                  </a:lnTo>
                  <a:lnTo>
                    <a:pt x="185941" y="189643"/>
                  </a:lnTo>
                  <a:cubicBezTo>
                    <a:pt x="166446" y="189643"/>
                    <a:pt x="165938" y="186856"/>
                    <a:pt x="165938" y="177749"/>
                  </a:cubicBezTo>
                  <a:lnTo>
                    <a:pt x="165938" y="44367"/>
                  </a:lnTo>
                  <a:close/>
                  <a:moveTo>
                    <a:pt x="430835" y="49433"/>
                  </a:moveTo>
                  <a:cubicBezTo>
                    <a:pt x="435396" y="35007"/>
                    <a:pt x="446289" y="32474"/>
                    <a:pt x="456162" y="32474"/>
                  </a:cubicBezTo>
                  <a:lnTo>
                    <a:pt x="456162" y="24629"/>
                  </a:lnTo>
                  <a:cubicBezTo>
                    <a:pt x="448566" y="25138"/>
                    <a:pt x="440711" y="25383"/>
                    <a:pt x="433115" y="25383"/>
                  </a:cubicBezTo>
                  <a:cubicBezTo>
                    <a:pt x="425776" y="25383"/>
                    <a:pt x="409570" y="24883"/>
                    <a:pt x="402983" y="24629"/>
                  </a:cubicBezTo>
                  <a:lnTo>
                    <a:pt x="402983" y="32474"/>
                  </a:lnTo>
                  <a:cubicBezTo>
                    <a:pt x="419952" y="32727"/>
                    <a:pt x="425013" y="41081"/>
                    <a:pt x="425013" y="45884"/>
                  </a:cubicBezTo>
                  <a:cubicBezTo>
                    <a:pt x="425013" y="47408"/>
                    <a:pt x="424251" y="49433"/>
                    <a:pt x="423750" y="50950"/>
                  </a:cubicBezTo>
                  <a:lnTo>
                    <a:pt x="385760" y="167880"/>
                  </a:lnTo>
                  <a:lnTo>
                    <a:pt x="345246" y="43860"/>
                  </a:lnTo>
                  <a:cubicBezTo>
                    <a:pt x="344992" y="42850"/>
                    <a:pt x="344491" y="41334"/>
                    <a:pt x="344491" y="40064"/>
                  </a:cubicBezTo>
                  <a:cubicBezTo>
                    <a:pt x="344491" y="32474"/>
                    <a:pt x="359172" y="32474"/>
                    <a:pt x="365756" y="32474"/>
                  </a:cubicBezTo>
                  <a:lnTo>
                    <a:pt x="365756" y="24629"/>
                  </a:lnTo>
                  <a:cubicBezTo>
                    <a:pt x="356645" y="25383"/>
                    <a:pt x="339422" y="25383"/>
                    <a:pt x="329803" y="25383"/>
                  </a:cubicBezTo>
                  <a:cubicBezTo>
                    <a:pt x="320173" y="25383"/>
                    <a:pt x="309290" y="24883"/>
                    <a:pt x="298908" y="24629"/>
                  </a:cubicBezTo>
                  <a:lnTo>
                    <a:pt x="298908" y="32474"/>
                  </a:lnTo>
                  <a:cubicBezTo>
                    <a:pt x="313343" y="32474"/>
                    <a:pt x="318656" y="32474"/>
                    <a:pt x="321699" y="41580"/>
                  </a:cubicBezTo>
                  <a:lnTo>
                    <a:pt x="327268" y="59302"/>
                  </a:lnTo>
                  <a:lnTo>
                    <a:pt x="292068" y="167880"/>
                  </a:lnTo>
                  <a:lnTo>
                    <a:pt x="251298" y="43359"/>
                  </a:lnTo>
                  <a:cubicBezTo>
                    <a:pt x="251044" y="42598"/>
                    <a:pt x="250790" y="40827"/>
                    <a:pt x="250790" y="40064"/>
                  </a:cubicBezTo>
                  <a:cubicBezTo>
                    <a:pt x="250790" y="32474"/>
                    <a:pt x="265480" y="32474"/>
                    <a:pt x="272063" y="32474"/>
                  </a:cubicBezTo>
                  <a:lnTo>
                    <a:pt x="272063" y="24629"/>
                  </a:lnTo>
                  <a:cubicBezTo>
                    <a:pt x="262944" y="25383"/>
                    <a:pt x="245729" y="25383"/>
                    <a:pt x="236109" y="25383"/>
                  </a:cubicBezTo>
                  <a:cubicBezTo>
                    <a:pt x="226481" y="25383"/>
                    <a:pt x="215597" y="24883"/>
                    <a:pt x="205214" y="24629"/>
                  </a:cubicBezTo>
                  <a:lnTo>
                    <a:pt x="205214" y="32474"/>
                  </a:lnTo>
                  <a:cubicBezTo>
                    <a:pt x="224201" y="32474"/>
                    <a:pt x="225217" y="33737"/>
                    <a:pt x="228252" y="43105"/>
                  </a:cubicBezTo>
                  <a:lnTo>
                    <a:pt x="278904" y="198250"/>
                  </a:lnTo>
                  <a:cubicBezTo>
                    <a:pt x="279660" y="200528"/>
                    <a:pt x="280422" y="203054"/>
                    <a:pt x="283709" y="203054"/>
                  </a:cubicBezTo>
                  <a:cubicBezTo>
                    <a:pt x="287260" y="203054"/>
                    <a:pt x="287761" y="201283"/>
                    <a:pt x="288778" y="197995"/>
                  </a:cubicBezTo>
                  <a:lnTo>
                    <a:pt x="330558" y="69426"/>
                  </a:lnTo>
                  <a:lnTo>
                    <a:pt x="372597" y="198250"/>
                  </a:lnTo>
                  <a:cubicBezTo>
                    <a:pt x="373352" y="200528"/>
                    <a:pt x="374115" y="203054"/>
                    <a:pt x="377404" y="203054"/>
                  </a:cubicBezTo>
                  <a:cubicBezTo>
                    <a:pt x="380956" y="203054"/>
                    <a:pt x="381454" y="201283"/>
                    <a:pt x="382471" y="197995"/>
                  </a:cubicBezTo>
                  <a:lnTo>
                    <a:pt x="430835" y="49433"/>
                  </a:lnTo>
                  <a:close/>
                  <a:moveTo>
                    <a:pt x="549337" y="99287"/>
                  </a:moveTo>
                  <a:lnTo>
                    <a:pt x="516925" y="91443"/>
                  </a:lnTo>
                  <a:cubicBezTo>
                    <a:pt x="501217" y="87647"/>
                    <a:pt x="491343" y="73983"/>
                    <a:pt x="491343" y="59302"/>
                  </a:cubicBezTo>
                  <a:cubicBezTo>
                    <a:pt x="491343" y="41580"/>
                    <a:pt x="505014" y="26146"/>
                    <a:pt x="524772" y="26146"/>
                  </a:cubicBezTo>
                  <a:cubicBezTo>
                    <a:pt x="567058" y="26146"/>
                    <a:pt x="572628" y="67655"/>
                    <a:pt x="574153" y="79040"/>
                  </a:cubicBezTo>
                  <a:cubicBezTo>
                    <a:pt x="574399" y="80557"/>
                    <a:pt x="574399" y="82081"/>
                    <a:pt x="577188" y="82081"/>
                  </a:cubicBezTo>
                  <a:cubicBezTo>
                    <a:pt x="580478" y="82081"/>
                    <a:pt x="580478" y="80811"/>
                    <a:pt x="580478" y="76009"/>
                  </a:cubicBezTo>
                  <a:lnTo>
                    <a:pt x="580478" y="25138"/>
                  </a:lnTo>
                  <a:cubicBezTo>
                    <a:pt x="580478" y="20834"/>
                    <a:pt x="580478" y="19056"/>
                    <a:pt x="577697" y="19056"/>
                  </a:cubicBezTo>
                  <a:cubicBezTo>
                    <a:pt x="575925" y="19056"/>
                    <a:pt x="575671" y="19310"/>
                    <a:pt x="573899" y="22349"/>
                  </a:cubicBezTo>
                  <a:lnTo>
                    <a:pt x="565034" y="36778"/>
                  </a:lnTo>
                  <a:cubicBezTo>
                    <a:pt x="557438" y="29433"/>
                    <a:pt x="547056" y="19056"/>
                    <a:pt x="524518" y="19056"/>
                  </a:cubicBezTo>
                  <a:cubicBezTo>
                    <a:pt x="496412" y="19056"/>
                    <a:pt x="475137" y="41334"/>
                    <a:pt x="475137" y="68156"/>
                  </a:cubicBezTo>
                  <a:cubicBezTo>
                    <a:pt x="475137" y="89164"/>
                    <a:pt x="488554" y="107641"/>
                    <a:pt x="508312" y="114477"/>
                  </a:cubicBezTo>
                  <a:cubicBezTo>
                    <a:pt x="511093" y="115485"/>
                    <a:pt x="524009" y="118526"/>
                    <a:pt x="541733" y="122829"/>
                  </a:cubicBezTo>
                  <a:cubicBezTo>
                    <a:pt x="548574" y="124600"/>
                    <a:pt x="556167" y="126371"/>
                    <a:pt x="563263" y="135731"/>
                  </a:cubicBezTo>
                  <a:cubicBezTo>
                    <a:pt x="568576" y="142314"/>
                    <a:pt x="571110" y="150667"/>
                    <a:pt x="571110" y="159019"/>
                  </a:cubicBezTo>
                  <a:cubicBezTo>
                    <a:pt x="571110" y="176987"/>
                    <a:pt x="558448" y="195209"/>
                    <a:pt x="537180" y="195209"/>
                  </a:cubicBezTo>
                  <a:cubicBezTo>
                    <a:pt x="529833" y="195209"/>
                    <a:pt x="510592" y="193946"/>
                    <a:pt x="497167" y="181545"/>
                  </a:cubicBezTo>
                  <a:cubicBezTo>
                    <a:pt x="482478" y="167880"/>
                    <a:pt x="481723" y="151674"/>
                    <a:pt x="481469" y="142568"/>
                  </a:cubicBezTo>
                  <a:cubicBezTo>
                    <a:pt x="481215" y="140035"/>
                    <a:pt x="479189" y="140035"/>
                    <a:pt x="478426" y="140035"/>
                  </a:cubicBezTo>
                  <a:cubicBezTo>
                    <a:pt x="475137" y="140035"/>
                    <a:pt x="475137" y="141806"/>
                    <a:pt x="475137" y="146363"/>
                  </a:cubicBezTo>
                  <a:lnTo>
                    <a:pt x="475137" y="196980"/>
                  </a:lnTo>
                  <a:cubicBezTo>
                    <a:pt x="475137" y="201283"/>
                    <a:pt x="475137" y="203054"/>
                    <a:pt x="477926" y="203054"/>
                  </a:cubicBezTo>
                  <a:cubicBezTo>
                    <a:pt x="479697" y="203054"/>
                    <a:pt x="479952" y="202553"/>
                    <a:pt x="481723" y="199766"/>
                  </a:cubicBezTo>
                  <a:cubicBezTo>
                    <a:pt x="481723" y="199512"/>
                    <a:pt x="482478" y="198751"/>
                    <a:pt x="490834" y="185340"/>
                  </a:cubicBezTo>
                  <a:cubicBezTo>
                    <a:pt x="498692" y="193946"/>
                    <a:pt x="514898" y="203054"/>
                    <a:pt x="537434" y="203054"/>
                  </a:cubicBezTo>
                  <a:cubicBezTo>
                    <a:pt x="567058" y="203054"/>
                    <a:pt x="587316" y="178250"/>
                    <a:pt x="587316" y="150412"/>
                  </a:cubicBezTo>
                  <a:cubicBezTo>
                    <a:pt x="587316" y="125101"/>
                    <a:pt x="570602" y="104353"/>
                    <a:pt x="549337" y="9928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0F31A6A6-B40F-4322-BEF3-9D119FFA3A91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>
              <a:off x="9930909" y="-12778705"/>
              <a:ext cx="76264" cy="279483"/>
            </a:xfrm>
            <a:custGeom>
              <a:avLst/>
              <a:gdLst>
                <a:gd name="connsiteX0" fmla="*/ 74270 w 76264"/>
                <a:gd name="connsiteY0" fmla="*/ 149904 h 279482"/>
                <a:gd name="connsiteX1" fmla="*/ 75541 w 76264"/>
                <a:gd name="connsiteY1" fmla="*/ 145600 h 279482"/>
                <a:gd name="connsiteX2" fmla="*/ 74270 w 76264"/>
                <a:gd name="connsiteY2" fmla="*/ 141297 h 279482"/>
                <a:gd name="connsiteX3" fmla="*/ 29957 w 76264"/>
                <a:gd name="connsiteY3" fmla="*/ 24876 h 279482"/>
                <a:gd name="connsiteX4" fmla="*/ 24134 w 76264"/>
                <a:gd name="connsiteY4" fmla="*/ 19056 h 279482"/>
                <a:gd name="connsiteX5" fmla="*/ 19066 w 76264"/>
                <a:gd name="connsiteY5" fmla="*/ 24120 h 279482"/>
                <a:gd name="connsiteX6" fmla="*/ 20337 w 76264"/>
                <a:gd name="connsiteY6" fmla="*/ 28169 h 279482"/>
                <a:gd name="connsiteX7" fmla="*/ 65158 w 76264"/>
                <a:gd name="connsiteY7" fmla="*/ 145600 h 279482"/>
                <a:gd name="connsiteX8" fmla="*/ 20337 w 76264"/>
                <a:gd name="connsiteY8" fmla="*/ 262530 h 279482"/>
                <a:gd name="connsiteX9" fmla="*/ 19066 w 76264"/>
                <a:gd name="connsiteY9" fmla="*/ 267080 h 279482"/>
                <a:gd name="connsiteX10" fmla="*/ 24134 w 76264"/>
                <a:gd name="connsiteY10" fmla="*/ 272146 h 279482"/>
                <a:gd name="connsiteX11" fmla="*/ 29449 w 76264"/>
                <a:gd name="connsiteY11" fmla="*/ 267080 h 279482"/>
                <a:gd name="connsiteX12" fmla="*/ 74270 w 76264"/>
                <a:gd name="connsiteY12" fmla="*/ 149904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64" h="279482">
                  <a:moveTo>
                    <a:pt x="74270" y="149904"/>
                  </a:moveTo>
                  <a:cubicBezTo>
                    <a:pt x="75541" y="146863"/>
                    <a:pt x="75541" y="146363"/>
                    <a:pt x="75541" y="145600"/>
                  </a:cubicBezTo>
                  <a:cubicBezTo>
                    <a:pt x="75541" y="144839"/>
                    <a:pt x="75541" y="144338"/>
                    <a:pt x="74270" y="141297"/>
                  </a:cubicBezTo>
                  <a:lnTo>
                    <a:pt x="29957" y="24876"/>
                  </a:lnTo>
                  <a:cubicBezTo>
                    <a:pt x="28440" y="20572"/>
                    <a:pt x="26915" y="19056"/>
                    <a:pt x="24134" y="19056"/>
                  </a:cubicBezTo>
                  <a:cubicBezTo>
                    <a:pt x="21346" y="19056"/>
                    <a:pt x="19066" y="21334"/>
                    <a:pt x="19066" y="24120"/>
                  </a:cubicBezTo>
                  <a:cubicBezTo>
                    <a:pt x="19066" y="24876"/>
                    <a:pt x="19066" y="25383"/>
                    <a:pt x="20337" y="28169"/>
                  </a:cubicBezTo>
                  <a:lnTo>
                    <a:pt x="65158" y="145600"/>
                  </a:lnTo>
                  <a:lnTo>
                    <a:pt x="20337" y="262530"/>
                  </a:lnTo>
                  <a:cubicBezTo>
                    <a:pt x="19066" y="265309"/>
                    <a:pt x="19066" y="265818"/>
                    <a:pt x="19066" y="267080"/>
                  </a:cubicBezTo>
                  <a:cubicBezTo>
                    <a:pt x="19066" y="269867"/>
                    <a:pt x="21346" y="272146"/>
                    <a:pt x="24134" y="272146"/>
                  </a:cubicBezTo>
                  <a:cubicBezTo>
                    <a:pt x="27423" y="272146"/>
                    <a:pt x="28440" y="269612"/>
                    <a:pt x="29449" y="267080"/>
                  </a:cubicBezTo>
                  <a:lnTo>
                    <a:pt x="74270" y="1499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9A5D5A42-A024-4519-9832-D0875A9130BB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>
              <a:off x="10026103" y="-12675513"/>
              <a:ext cx="381320" cy="152445"/>
            </a:xfrm>
            <a:custGeom>
              <a:avLst/>
              <a:gdLst>
                <a:gd name="connsiteX0" fmla="*/ 19066 w 381320"/>
                <a:gd name="connsiteY0" fmla="*/ 22596 h 152445"/>
                <a:gd name="connsiteX1" fmla="*/ 19066 w 381320"/>
                <a:gd name="connsiteY1" fmla="*/ 28980 h 152445"/>
                <a:gd name="connsiteX2" fmla="*/ 23324 w 381320"/>
                <a:gd name="connsiteY2" fmla="*/ 28980 h 152445"/>
                <a:gd name="connsiteX3" fmla="*/ 37329 w 381320"/>
                <a:gd name="connsiteY3" fmla="*/ 36951 h 152445"/>
                <a:gd name="connsiteX4" fmla="*/ 37329 w 381320"/>
                <a:gd name="connsiteY4" fmla="*/ 129285 h 152445"/>
                <a:gd name="connsiteX5" fmla="*/ 23324 w 381320"/>
                <a:gd name="connsiteY5" fmla="*/ 137256 h 152445"/>
                <a:gd name="connsiteX6" fmla="*/ 19066 w 381320"/>
                <a:gd name="connsiteY6" fmla="*/ 137256 h 152445"/>
                <a:gd name="connsiteX7" fmla="*/ 19066 w 381320"/>
                <a:gd name="connsiteY7" fmla="*/ 143640 h 152445"/>
                <a:gd name="connsiteX8" fmla="*/ 94249 w 381320"/>
                <a:gd name="connsiteY8" fmla="*/ 143640 h 152445"/>
                <a:gd name="connsiteX9" fmla="*/ 137514 w 381320"/>
                <a:gd name="connsiteY9" fmla="*/ 111204 h 152445"/>
                <a:gd name="connsiteX10" fmla="*/ 100279 w 381320"/>
                <a:gd name="connsiteY10" fmla="*/ 80374 h 152445"/>
                <a:gd name="connsiteX11" fmla="*/ 132191 w 381320"/>
                <a:gd name="connsiteY11" fmla="*/ 52729 h 152445"/>
                <a:gd name="connsiteX12" fmla="*/ 88927 w 381320"/>
                <a:gd name="connsiteY12" fmla="*/ 22596 h 152445"/>
                <a:gd name="connsiteX13" fmla="*/ 19066 w 381320"/>
                <a:gd name="connsiteY13" fmla="*/ 22596 h 152445"/>
                <a:gd name="connsiteX14" fmla="*/ 52932 w 381320"/>
                <a:gd name="connsiteY14" fmla="*/ 78246 h 152445"/>
                <a:gd name="connsiteX15" fmla="*/ 52932 w 381320"/>
                <a:gd name="connsiteY15" fmla="*/ 35888 h 152445"/>
                <a:gd name="connsiteX16" fmla="*/ 61448 w 381320"/>
                <a:gd name="connsiteY16" fmla="*/ 28980 h 152445"/>
                <a:gd name="connsiteX17" fmla="*/ 87688 w 381320"/>
                <a:gd name="connsiteY17" fmla="*/ 28980 h 152445"/>
                <a:gd name="connsiteX18" fmla="*/ 114460 w 381320"/>
                <a:gd name="connsiteY18" fmla="*/ 52729 h 152445"/>
                <a:gd name="connsiteX19" fmla="*/ 82190 w 381320"/>
                <a:gd name="connsiteY19" fmla="*/ 78246 h 152445"/>
                <a:gd name="connsiteX20" fmla="*/ 52932 w 381320"/>
                <a:gd name="connsiteY20" fmla="*/ 78246 h 152445"/>
                <a:gd name="connsiteX21" fmla="*/ 61448 w 381320"/>
                <a:gd name="connsiteY21" fmla="*/ 137256 h 152445"/>
                <a:gd name="connsiteX22" fmla="*/ 52932 w 381320"/>
                <a:gd name="connsiteY22" fmla="*/ 130349 h 152445"/>
                <a:gd name="connsiteX23" fmla="*/ 52932 w 381320"/>
                <a:gd name="connsiteY23" fmla="*/ 83209 h 152445"/>
                <a:gd name="connsiteX24" fmla="*/ 90699 w 381320"/>
                <a:gd name="connsiteY24" fmla="*/ 83209 h 152445"/>
                <a:gd name="connsiteX25" fmla="*/ 119250 w 381320"/>
                <a:gd name="connsiteY25" fmla="*/ 110856 h 152445"/>
                <a:gd name="connsiteX26" fmla="*/ 88045 w 381320"/>
                <a:gd name="connsiteY26" fmla="*/ 137256 h 152445"/>
                <a:gd name="connsiteX27" fmla="*/ 61448 w 381320"/>
                <a:gd name="connsiteY27" fmla="*/ 137256 h 152445"/>
                <a:gd name="connsiteX28" fmla="*/ 195399 w 381320"/>
                <a:gd name="connsiteY28" fmla="*/ 88703 h 152445"/>
                <a:gd name="connsiteX29" fmla="*/ 227668 w 381320"/>
                <a:gd name="connsiteY29" fmla="*/ 88703 h 152445"/>
                <a:gd name="connsiteX30" fmla="*/ 273594 w 381320"/>
                <a:gd name="connsiteY30" fmla="*/ 55920 h 152445"/>
                <a:gd name="connsiteX31" fmla="*/ 227668 w 381320"/>
                <a:gd name="connsiteY31" fmla="*/ 22596 h 152445"/>
                <a:gd name="connsiteX32" fmla="*/ 160293 w 381320"/>
                <a:gd name="connsiteY32" fmla="*/ 22596 h 152445"/>
                <a:gd name="connsiteX33" fmla="*/ 160293 w 381320"/>
                <a:gd name="connsiteY33" fmla="*/ 28980 h 152445"/>
                <a:gd name="connsiteX34" fmla="*/ 164544 w 381320"/>
                <a:gd name="connsiteY34" fmla="*/ 28980 h 152445"/>
                <a:gd name="connsiteX35" fmla="*/ 178557 w 381320"/>
                <a:gd name="connsiteY35" fmla="*/ 36951 h 152445"/>
                <a:gd name="connsiteX36" fmla="*/ 178557 w 381320"/>
                <a:gd name="connsiteY36" fmla="*/ 129285 h 152445"/>
                <a:gd name="connsiteX37" fmla="*/ 164544 w 381320"/>
                <a:gd name="connsiteY37" fmla="*/ 137256 h 152445"/>
                <a:gd name="connsiteX38" fmla="*/ 160293 w 381320"/>
                <a:gd name="connsiteY38" fmla="*/ 137256 h 152445"/>
                <a:gd name="connsiteX39" fmla="*/ 160293 w 381320"/>
                <a:gd name="connsiteY39" fmla="*/ 143640 h 152445"/>
                <a:gd name="connsiteX40" fmla="*/ 186890 w 381320"/>
                <a:gd name="connsiteY40" fmla="*/ 142933 h 152445"/>
                <a:gd name="connsiteX41" fmla="*/ 213662 w 381320"/>
                <a:gd name="connsiteY41" fmla="*/ 143640 h 152445"/>
                <a:gd name="connsiteX42" fmla="*/ 213662 w 381320"/>
                <a:gd name="connsiteY42" fmla="*/ 137256 h 152445"/>
                <a:gd name="connsiteX43" fmla="*/ 209404 w 381320"/>
                <a:gd name="connsiteY43" fmla="*/ 137256 h 152445"/>
                <a:gd name="connsiteX44" fmla="*/ 195399 w 381320"/>
                <a:gd name="connsiteY44" fmla="*/ 129285 h 152445"/>
                <a:gd name="connsiteX45" fmla="*/ 195399 w 381320"/>
                <a:gd name="connsiteY45" fmla="*/ 88703 h 152445"/>
                <a:gd name="connsiteX46" fmla="*/ 223235 w 381320"/>
                <a:gd name="connsiteY46" fmla="*/ 28980 h 152445"/>
                <a:gd name="connsiteX47" fmla="*/ 254623 w 381320"/>
                <a:gd name="connsiteY47" fmla="*/ 55920 h 152445"/>
                <a:gd name="connsiteX48" fmla="*/ 223235 w 381320"/>
                <a:gd name="connsiteY48" fmla="*/ 83035 h 152445"/>
                <a:gd name="connsiteX49" fmla="*/ 194692 w 381320"/>
                <a:gd name="connsiteY49" fmla="*/ 83035 h 152445"/>
                <a:gd name="connsiteX50" fmla="*/ 194692 w 381320"/>
                <a:gd name="connsiteY50" fmla="*/ 35888 h 152445"/>
                <a:gd name="connsiteX51" fmla="*/ 203200 w 381320"/>
                <a:gd name="connsiteY51" fmla="*/ 28980 h 152445"/>
                <a:gd name="connsiteX52" fmla="*/ 223235 w 381320"/>
                <a:gd name="connsiteY52" fmla="*/ 28980 h 152445"/>
                <a:gd name="connsiteX53" fmla="*/ 330294 w 381320"/>
                <a:gd name="connsiteY53" fmla="*/ 69744 h 152445"/>
                <a:gd name="connsiteX54" fmla="*/ 309901 w 381320"/>
                <a:gd name="connsiteY54" fmla="*/ 47591 h 152445"/>
                <a:gd name="connsiteX55" fmla="*/ 336858 w 381320"/>
                <a:gd name="connsiteY55" fmla="*/ 24724 h 152445"/>
                <a:gd name="connsiteX56" fmla="*/ 373909 w 381320"/>
                <a:gd name="connsiteY56" fmla="*/ 59287 h 152445"/>
                <a:gd name="connsiteX57" fmla="*/ 377102 w 381320"/>
                <a:gd name="connsiteY57" fmla="*/ 62827 h 152445"/>
                <a:gd name="connsiteX58" fmla="*/ 380120 w 381320"/>
                <a:gd name="connsiteY58" fmla="*/ 58223 h 152445"/>
                <a:gd name="connsiteX59" fmla="*/ 380120 w 381320"/>
                <a:gd name="connsiteY59" fmla="*/ 23660 h 152445"/>
                <a:gd name="connsiteX60" fmla="*/ 377634 w 381320"/>
                <a:gd name="connsiteY60" fmla="*/ 19056 h 152445"/>
                <a:gd name="connsiteX61" fmla="*/ 374623 w 381320"/>
                <a:gd name="connsiteY61" fmla="*/ 21540 h 152445"/>
                <a:gd name="connsiteX62" fmla="*/ 368235 w 381320"/>
                <a:gd name="connsiteY62" fmla="*/ 31457 h 152445"/>
                <a:gd name="connsiteX63" fmla="*/ 336858 w 381320"/>
                <a:gd name="connsiteY63" fmla="*/ 19056 h 152445"/>
                <a:gd name="connsiteX64" fmla="*/ 298550 w 381320"/>
                <a:gd name="connsiteY64" fmla="*/ 52902 h 152445"/>
                <a:gd name="connsiteX65" fmla="*/ 309370 w 381320"/>
                <a:gd name="connsiteY65" fmla="*/ 76475 h 152445"/>
                <a:gd name="connsiteX66" fmla="*/ 341464 w 381320"/>
                <a:gd name="connsiteY66" fmla="*/ 88878 h 152445"/>
                <a:gd name="connsiteX67" fmla="*/ 366291 w 381320"/>
                <a:gd name="connsiteY67" fmla="*/ 98096 h 152445"/>
                <a:gd name="connsiteX68" fmla="*/ 374090 w 381320"/>
                <a:gd name="connsiteY68" fmla="*/ 115818 h 152445"/>
                <a:gd name="connsiteX69" fmla="*/ 346780 w 381320"/>
                <a:gd name="connsiteY69" fmla="*/ 140805 h 152445"/>
                <a:gd name="connsiteX70" fmla="*/ 304580 w 381320"/>
                <a:gd name="connsiteY70" fmla="*/ 107306 h 152445"/>
                <a:gd name="connsiteX71" fmla="*/ 301568 w 381320"/>
                <a:gd name="connsiteY71" fmla="*/ 103407 h 152445"/>
                <a:gd name="connsiteX72" fmla="*/ 298550 w 381320"/>
                <a:gd name="connsiteY72" fmla="*/ 108196 h 152445"/>
                <a:gd name="connsiteX73" fmla="*/ 298550 w 381320"/>
                <a:gd name="connsiteY73" fmla="*/ 142576 h 152445"/>
                <a:gd name="connsiteX74" fmla="*/ 301036 w 381320"/>
                <a:gd name="connsiteY74" fmla="*/ 147180 h 152445"/>
                <a:gd name="connsiteX75" fmla="*/ 303873 w 381320"/>
                <a:gd name="connsiteY75" fmla="*/ 145061 h 152445"/>
                <a:gd name="connsiteX76" fmla="*/ 310435 w 381320"/>
                <a:gd name="connsiteY76" fmla="*/ 134953 h 152445"/>
                <a:gd name="connsiteX77" fmla="*/ 346780 w 381320"/>
                <a:gd name="connsiteY77" fmla="*/ 147180 h 152445"/>
                <a:gd name="connsiteX78" fmla="*/ 385435 w 381320"/>
                <a:gd name="connsiteY78" fmla="*/ 110856 h 152445"/>
                <a:gd name="connsiteX79" fmla="*/ 356534 w 381320"/>
                <a:gd name="connsiteY79" fmla="*/ 75762 h 152445"/>
                <a:gd name="connsiteX80" fmla="*/ 330294 w 381320"/>
                <a:gd name="connsiteY80" fmla="*/ 69744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81320" h="152445">
                  <a:moveTo>
                    <a:pt x="19066" y="22596"/>
                  </a:moveTo>
                  <a:lnTo>
                    <a:pt x="19066" y="28980"/>
                  </a:lnTo>
                  <a:lnTo>
                    <a:pt x="23324" y="28980"/>
                  </a:lnTo>
                  <a:cubicBezTo>
                    <a:pt x="36980" y="28980"/>
                    <a:pt x="37329" y="30750"/>
                    <a:pt x="37329" y="36951"/>
                  </a:cubicBezTo>
                  <a:lnTo>
                    <a:pt x="37329" y="129285"/>
                  </a:lnTo>
                  <a:cubicBezTo>
                    <a:pt x="37329" y="135311"/>
                    <a:pt x="36980" y="137256"/>
                    <a:pt x="23324" y="137256"/>
                  </a:cubicBezTo>
                  <a:lnTo>
                    <a:pt x="19066" y="137256"/>
                  </a:lnTo>
                  <a:lnTo>
                    <a:pt x="19066" y="143640"/>
                  </a:lnTo>
                  <a:lnTo>
                    <a:pt x="94249" y="143640"/>
                  </a:lnTo>
                  <a:cubicBezTo>
                    <a:pt x="119250" y="143640"/>
                    <a:pt x="137514" y="128046"/>
                    <a:pt x="137514" y="111204"/>
                  </a:cubicBezTo>
                  <a:cubicBezTo>
                    <a:pt x="137514" y="95795"/>
                    <a:pt x="121911" y="82677"/>
                    <a:pt x="100279" y="80374"/>
                  </a:cubicBezTo>
                  <a:cubicBezTo>
                    <a:pt x="117653" y="77183"/>
                    <a:pt x="132191" y="66369"/>
                    <a:pt x="132191" y="52729"/>
                  </a:cubicBezTo>
                  <a:cubicBezTo>
                    <a:pt x="132191" y="36776"/>
                    <a:pt x="113578" y="22596"/>
                    <a:pt x="88927" y="22596"/>
                  </a:cubicBezTo>
                  <a:lnTo>
                    <a:pt x="19066" y="22596"/>
                  </a:lnTo>
                  <a:close/>
                  <a:moveTo>
                    <a:pt x="52932" y="78246"/>
                  </a:moveTo>
                  <a:lnTo>
                    <a:pt x="52932" y="35888"/>
                  </a:lnTo>
                  <a:cubicBezTo>
                    <a:pt x="52932" y="30401"/>
                    <a:pt x="53115" y="28980"/>
                    <a:pt x="61448" y="28980"/>
                  </a:cubicBezTo>
                  <a:lnTo>
                    <a:pt x="87688" y="28980"/>
                  </a:lnTo>
                  <a:cubicBezTo>
                    <a:pt x="105244" y="28980"/>
                    <a:pt x="114460" y="41565"/>
                    <a:pt x="114460" y="52729"/>
                  </a:cubicBezTo>
                  <a:cubicBezTo>
                    <a:pt x="114460" y="65313"/>
                    <a:pt x="102583" y="78246"/>
                    <a:pt x="82190" y="78246"/>
                  </a:cubicBezTo>
                  <a:lnTo>
                    <a:pt x="52932" y="78246"/>
                  </a:lnTo>
                  <a:close/>
                  <a:moveTo>
                    <a:pt x="61448" y="137256"/>
                  </a:moveTo>
                  <a:cubicBezTo>
                    <a:pt x="53115" y="137256"/>
                    <a:pt x="52932" y="135843"/>
                    <a:pt x="52932" y="130349"/>
                  </a:cubicBezTo>
                  <a:lnTo>
                    <a:pt x="52932" y="83209"/>
                  </a:lnTo>
                  <a:lnTo>
                    <a:pt x="90699" y="83209"/>
                  </a:lnTo>
                  <a:cubicBezTo>
                    <a:pt x="109495" y="83209"/>
                    <a:pt x="119250" y="98446"/>
                    <a:pt x="119250" y="110856"/>
                  </a:cubicBezTo>
                  <a:cubicBezTo>
                    <a:pt x="119250" y="123964"/>
                    <a:pt x="107548" y="137256"/>
                    <a:pt x="88045" y="137256"/>
                  </a:cubicBezTo>
                  <a:lnTo>
                    <a:pt x="61448" y="137256"/>
                  </a:lnTo>
                  <a:close/>
                  <a:moveTo>
                    <a:pt x="195399" y="88703"/>
                  </a:moveTo>
                  <a:lnTo>
                    <a:pt x="227668" y="88703"/>
                  </a:lnTo>
                  <a:cubicBezTo>
                    <a:pt x="253383" y="88703"/>
                    <a:pt x="273594" y="73816"/>
                    <a:pt x="273594" y="55920"/>
                  </a:cubicBezTo>
                  <a:cubicBezTo>
                    <a:pt x="273594" y="38373"/>
                    <a:pt x="253733" y="22596"/>
                    <a:pt x="227668" y="22596"/>
                  </a:cubicBezTo>
                  <a:lnTo>
                    <a:pt x="160293" y="22596"/>
                  </a:lnTo>
                  <a:lnTo>
                    <a:pt x="160293" y="28980"/>
                  </a:lnTo>
                  <a:lnTo>
                    <a:pt x="164544" y="28980"/>
                  </a:lnTo>
                  <a:cubicBezTo>
                    <a:pt x="178200" y="28980"/>
                    <a:pt x="178557" y="30750"/>
                    <a:pt x="178557" y="36951"/>
                  </a:cubicBezTo>
                  <a:lnTo>
                    <a:pt x="178557" y="129285"/>
                  </a:lnTo>
                  <a:cubicBezTo>
                    <a:pt x="178557" y="135311"/>
                    <a:pt x="178200" y="137256"/>
                    <a:pt x="164544" y="137256"/>
                  </a:cubicBezTo>
                  <a:lnTo>
                    <a:pt x="160293" y="137256"/>
                  </a:lnTo>
                  <a:lnTo>
                    <a:pt x="160293" y="143640"/>
                  </a:lnTo>
                  <a:cubicBezTo>
                    <a:pt x="169159" y="143282"/>
                    <a:pt x="180503" y="142933"/>
                    <a:pt x="186890" y="142933"/>
                  </a:cubicBezTo>
                  <a:cubicBezTo>
                    <a:pt x="193444" y="142933"/>
                    <a:pt x="204797" y="143282"/>
                    <a:pt x="213662" y="143640"/>
                  </a:cubicBezTo>
                  <a:lnTo>
                    <a:pt x="213662" y="137256"/>
                  </a:lnTo>
                  <a:lnTo>
                    <a:pt x="209404" y="137256"/>
                  </a:lnTo>
                  <a:cubicBezTo>
                    <a:pt x="195756" y="137256"/>
                    <a:pt x="195399" y="135485"/>
                    <a:pt x="195399" y="129285"/>
                  </a:cubicBezTo>
                  <a:lnTo>
                    <a:pt x="195399" y="88703"/>
                  </a:lnTo>
                  <a:close/>
                  <a:moveTo>
                    <a:pt x="223235" y="28980"/>
                  </a:moveTo>
                  <a:cubicBezTo>
                    <a:pt x="252851" y="28980"/>
                    <a:pt x="254623" y="45637"/>
                    <a:pt x="254623" y="55920"/>
                  </a:cubicBezTo>
                  <a:cubicBezTo>
                    <a:pt x="254623" y="63717"/>
                    <a:pt x="254623" y="83035"/>
                    <a:pt x="223235" y="83035"/>
                  </a:cubicBezTo>
                  <a:lnTo>
                    <a:pt x="194692" y="83035"/>
                  </a:lnTo>
                  <a:lnTo>
                    <a:pt x="194692" y="35888"/>
                  </a:lnTo>
                  <a:cubicBezTo>
                    <a:pt x="194692" y="30401"/>
                    <a:pt x="194866" y="28980"/>
                    <a:pt x="203200" y="28980"/>
                  </a:cubicBezTo>
                  <a:lnTo>
                    <a:pt x="223235" y="28980"/>
                  </a:lnTo>
                  <a:close/>
                  <a:moveTo>
                    <a:pt x="330294" y="69744"/>
                  </a:moveTo>
                  <a:cubicBezTo>
                    <a:pt x="314693" y="66194"/>
                    <a:pt x="309901" y="55030"/>
                    <a:pt x="309901" y="47591"/>
                  </a:cubicBezTo>
                  <a:cubicBezTo>
                    <a:pt x="309901" y="35888"/>
                    <a:pt x="320715" y="24724"/>
                    <a:pt x="336858" y="24724"/>
                  </a:cubicBezTo>
                  <a:cubicBezTo>
                    <a:pt x="360792" y="24724"/>
                    <a:pt x="371072" y="40675"/>
                    <a:pt x="373909" y="59287"/>
                  </a:cubicBezTo>
                  <a:cubicBezTo>
                    <a:pt x="374265" y="61939"/>
                    <a:pt x="374440" y="62827"/>
                    <a:pt x="377102" y="62827"/>
                  </a:cubicBezTo>
                  <a:cubicBezTo>
                    <a:pt x="380120" y="62827"/>
                    <a:pt x="380120" y="61590"/>
                    <a:pt x="380120" y="58223"/>
                  </a:cubicBezTo>
                  <a:lnTo>
                    <a:pt x="380120" y="23660"/>
                  </a:lnTo>
                  <a:cubicBezTo>
                    <a:pt x="380120" y="20651"/>
                    <a:pt x="380120" y="19056"/>
                    <a:pt x="377634" y="19056"/>
                  </a:cubicBezTo>
                  <a:cubicBezTo>
                    <a:pt x="376220" y="19056"/>
                    <a:pt x="375862" y="19588"/>
                    <a:pt x="374623" y="21540"/>
                  </a:cubicBezTo>
                  <a:lnTo>
                    <a:pt x="368235" y="31457"/>
                  </a:lnTo>
                  <a:cubicBezTo>
                    <a:pt x="356534" y="19588"/>
                    <a:pt x="341815" y="19056"/>
                    <a:pt x="336858" y="19056"/>
                  </a:cubicBezTo>
                  <a:cubicBezTo>
                    <a:pt x="314510" y="19056"/>
                    <a:pt x="298550" y="35007"/>
                    <a:pt x="298550" y="52902"/>
                  </a:cubicBezTo>
                  <a:cubicBezTo>
                    <a:pt x="298550" y="62827"/>
                    <a:pt x="302984" y="70449"/>
                    <a:pt x="309370" y="76475"/>
                  </a:cubicBezTo>
                  <a:cubicBezTo>
                    <a:pt x="316465" y="83384"/>
                    <a:pt x="322311" y="84623"/>
                    <a:pt x="341464" y="88878"/>
                  </a:cubicBezTo>
                  <a:cubicBezTo>
                    <a:pt x="357599" y="92428"/>
                    <a:pt x="361142" y="93134"/>
                    <a:pt x="366291" y="98096"/>
                  </a:cubicBezTo>
                  <a:cubicBezTo>
                    <a:pt x="370365" y="102170"/>
                    <a:pt x="374090" y="107839"/>
                    <a:pt x="374090" y="115818"/>
                  </a:cubicBezTo>
                  <a:cubicBezTo>
                    <a:pt x="374090" y="128221"/>
                    <a:pt x="363804" y="140805"/>
                    <a:pt x="346780" y="140805"/>
                  </a:cubicBezTo>
                  <a:cubicBezTo>
                    <a:pt x="329579" y="140805"/>
                    <a:pt x="305826" y="134072"/>
                    <a:pt x="304580" y="107306"/>
                  </a:cubicBezTo>
                  <a:cubicBezTo>
                    <a:pt x="304405" y="104473"/>
                    <a:pt x="304405" y="103407"/>
                    <a:pt x="301568" y="103407"/>
                  </a:cubicBezTo>
                  <a:cubicBezTo>
                    <a:pt x="298550" y="103407"/>
                    <a:pt x="298550" y="104654"/>
                    <a:pt x="298550" y="108196"/>
                  </a:cubicBezTo>
                  <a:lnTo>
                    <a:pt x="298550" y="142576"/>
                  </a:lnTo>
                  <a:cubicBezTo>
                    <a:pt x="298550" y="145592"/>
                    <a:pt x="298550" y="147180"/>
                    <a:pt x="301036" y="147180"/>
                  </a:cubicBezTo>
                  <a:cubicBezTo>
                    <a:pt x="302450" y="147180"/>
                    <a:pt x="302808" y="146649"/>
                    <a:pt x="303873" y="145061"/>
                  </a:cubicBezTo>
                  <a:cubicBezTo>
                    <a:pt x="305470" y="142933"/>
                    <a:pt x="309011" y="137256"/>
                    <a:pt x="310435" y="134953"/>
                  </a:cubicBezTo>
                  <a:cubicBezTo>
                    <a:pt x="321605" y="144704"/>
                    <a:pt x="335259" y="147180"/>
                    <a:pt x="346780" y="147180"/>
                  </a:cubicBezTo>
                  <a:cubicBezTo>
                    <a:pt x="370190" y="147180"/>
                    <a:pt x="385435" y="129641"/>
                    <a:pt x="385435" y="110856"/>
                  </a:cubicBezTo>
                  <a:cubicBezTo>
                    <a:pt x="385435" y="94905"/>
                    <a:pt x="374265" y="79842"/>
                    <a:pt x="356534" y="75762"/>
                  </a:cubicBezTo>
                  <a:lnTo>
                    <a:pt x="330294" y="697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03" name="Forme libre : forme 202">
              <a:extLst>
                <a:ext uri="{FF2B5EF4-FFF2-40B4-BE49-F238E27FC236}">
                  <a16:creationId xmlns:a16="http://schemas.microsoft.com/office/drawing/2014/main" id="{E6AFA4DA-C747-4A38-994F-1FE79D65FB04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>
              <a:off x="10502229" y="-12681767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6 w 203370"/>
                <a:gd name="connsiteY1" fmla="*/ 24113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6 w 203370"/>
                <a:gd name="connsiteY8" fmla="*/ 73213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1" y="29179"/>
                    <a:pt x="187466" y="29179"/>
                    <a:pt x="187466" y="24113"/>
                  </a:cubicBezTo>
                  <a:cubicBezTo>
                    <a:pt x="187466" y="19056"/>
                    <a:pt x="182651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3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1" y="78279"/>
                    <a:pt x="187466" y="78279"/>
                    <a:pt x="187466" y="73213"/>
                  </a:cubicBezTo>
                  <a:cubicBezTo>
                    <a:pt x="187466" y="68148"/>
                    <a:pt x="182651" y="68148"/>
                    <a:pt x="178855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3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2BE3196C-F349-4162-8441-BF5A5755FB4F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>
            <a:xfrm>
              <a:off x="10764490" y="-12760229"/>
              <a:ext cx="177949" cy="203260"/>
            </a:xfrm>
            <a:custGeom>
              <a:avLst/>
              <a:gdLst>
                <a:gd name="connsiteX0" fmla="*/ 178593 w 177949"/>
                <a:gd name="connsiteY0" fmla="*/ 19056 h 203260"/>
                <a:gd name="connsiteX1" fmla="*/ 23873 w 177949"/>
                <a:gd name="connsiteY1" fmla="*/ 19056 h 203260"/>
                <a:gd name="connsiteX2" fmla="*/ 19066 w 177949"/>
                <a:gd name="connsiteY2" fmla="*/ 76001 h 203260"/>
                <a:gd name="connsiteX3" fmla="*/ 25391 w 177949"/>
                <a:gd name="connsiteY3" fmla="*/ 76001 h 203260"/>
                <a:gd name="connsiteX4" fmla="*/ 70974 w 177949"/>
                <a:gd name="connsiteY4" fmla="*/ 26899 h 203260"/>
                <a:gd name="connsiteX5" fmla="*/ 84646 w 177949"/>
                <a:gd name="connsiteY5" fmla="*/ 27408 h 203260"/>
                <a:gd name="connsiteX6" fmla="*/ 89968 w 177949"/>
                <a:gd name="connsiteY6" fmla="*/ 37024 h 203260"/>
                <a:gd name="connsiteX7" fmla="*/ 89968 w 177949"/>
                <a:gd name="connsiteY7" fmla="*/ 170404 h 203260"/>
                <a:gd name="connsiteX8" fmla="*/ 63380 w 177949"/>
                <a:gd name="connsiteY8" fmla="*/ 182553 h 203260"/>
                <a:gd name="connsiteX9" fmla="*/ 53250 w 177949"/>
                <a:gd name="connsiteY9" fmla="*/ 182553 h 203260"/>
                <a:gd name="connsiteX10" fmla="*/ 53250 w 177949"/>
                <a:gd name="connsiteY10" fmla="*/ 190397 h 203260"/>
                <a:gd name="connsiteX11" fmla="*/ 101106 w 177949"/>
                <a:gd name="connsiteY11" fmla="*/ 189635 h 203260"/>
                <a:gd name="connsiteX12" fmla="*/ 149223 w 177949"/>
                <a:gd name="connsiteY12" fmla="*/ 190397 h 203260"/>
                <a:gd name="connsiteX13" fmla="*/ 149223 w 177949"/>
                <a:gd name="connsiteY13" fmla="*/ 182553 h 203260"/>
                <a:gd name="connsiteX14" fmla="*/ 139095 w 177949"/>
                <a:gd name="connsiteY14" fmla="*/ 182553 h 203260"/>
                <a:gd name="connsiteX15" fmla="*/ 112507 w 177949"/>
                <a:gd name="connsiteY15" fmla="*/ 170404 h 203260"/>
                <a:gd name="connsiteX16" fmla="*/ 112507 w 177949"/>
                <a:gd name="connsiteY16" fmla="*/ 37024 h 203260"/>
                <a:gd name="connsiteX17" fmla="*/ 117066 w 177949"/>
                <a:gd name="connsiteY17" fmla="*/ 27408 h 203260"/>
                <a:gd name="connsiteX18" fmla="*/ 131492 w 177949"/>
                <a:gd name="connsiteY18" fmla="*/ 26899 h 203260"/>
                <a:gd name="connsiteX19" fmla="*/ 177077 w 177949"/>
                <a:gd name="connsiteY19" fmla="*/ 76001 h 203260"/>
                <a:gd name="connsiteX20" fmla="*/ 183407 w 177949"/>
                <a:gd name="connsiteY20" fmla="*/ 76001 h 203260"/>
                <a:gd name="connsiteX21" fmla="*/ 178593 w 177949"/>
                <a:gd name="connsiteY21" fmla="*/ 1905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49" h="203260">
                  <a:moveTo>
                    <a:pt x="178593" y="19056"/>
                  </a:moveTo>
                  <a:lnTo>
                    <a:pt x="23873" y="19056"/>
                  </a:lnTo>
                  <a:lnTo>
                    <a:pt x="19066" y="76001"/>
                  </a:lnTo>
                  <a:lnTo>
                    <a:pt x="25391" y="76001"/>
                  </a:lnTo>
                  <a:cubicBezTo>
                    <a:pt x="28942" y="35253"/>
                    <a:pt x="32738" y="26899"/>
                    <a:pt x="70974" y="26899"/>
                  </a:cubicBezTo>
                  <a:cubicBezTo>
                    <a:pt x="75535" y="26899"/>
                    <a:pt x="82119" y="26899"/>
                    <a:pt x="84646" y="27408"/>
                  </a:cubicBezTo>
                  <a:cubicBezTo>
                    <a:pt x="89968" y="28416"/>
                    <a:pt x="89968" y="31203"/>
                    <a:pt x="89968" y="37024"/>
                  </a:cubicBezTo>
                  <a:lnTo>
                    <a:pt x="89968" y="170404"/>
                  </a:lnTo>
                  <a:cubicBezTo>
                    <a:pt x="89968" y="179011"/>
                    <a:pt x="89968" y="182553"/>
                    <a:pt x="63380" y="182553"/>
                  </a:cubicBezTo>
                  <a:lnTo>
                    <a:pt x="53250" y="182553"/>
                  </a:lnTo>
                  <a:lnTo>
                    <a:pt x="53250" y="190397"/>
                  </a:lnTo>
                  <a:cubicBezTo>
                    <a:pt x="63635" y="189635"/>
                    <a:pt x="89460" y="189635"/>
                    <a:pt x="101106" y="189635"/>
                  </a:cubicBezTo>
                  <a:cubicBezTo>
                    <a:pt x="112761" y="189635"/>
                    <a:pt x="138841" y="189635"/>
                    <a:pt x="149223" y="190397"/>
                  </a:cubicBezTo>
                  <a:lnTo>
                    <a:pt x="149223" y="182553"/>
                  </a:lnTo>
                  <a:lnTo>
                    <a:pt x="139095" y="182553"/>
                  </a:lnTo>
                  <a:cubicBezTo>
                    <a:pt x="112507" y="182553"/>
                    <a:pt x="112507" y="179011"/>
                    <a:pt x="112507" y="170404"/>
                  </a:cubicBezTo>
                  <a:lnTo>
                    <a:pt x="112507" y="37024"/>
                  </a:lnTo>
                  <a:cubicBezTo>
                    <a:pt x="112507" y="31966"/>
                    <a:pt x="112507" y="28416"/>
                    <a:pt x="117066" y="27408"/>
                  </a:cubicBezTo>
                  <a:cubicBezTo>
                    <a:pt x="119846" y="26899"/>
                    <a:pt x="126687" y="26899"/>
                    <a:pt x="131492" y="26899"/>
                  </a:cubicBezTo>
                  <a:cubicBezTo>
                    <a:pt x="169736" y="26899"/>
                    <a:pt x="173534" y="35253"/>
                    <a:pt x="177077" y="76001"/>
                  </a:cubicBezTo>
                  <a:lnTo>
                    <a:pt x="183407" y="76001"/>
                  </a:lnTo>
                  <a:lnTo>
                    <a:pt x="178593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0946EAFC-D4AE-4B00-B6DD-926BC3FB5BA8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>
              <a:off x="10924007" y="-12700751"/>
              <a:ext cx="101685" cy="127038"/>
            </a:xfrm>
            <a:custGeom>
              <a:avLst/>
              <a:gdLst>
                <a:gd name="connsiteX0" fmla="*/ 54259 w 101685"/>
                <a:gd name="connsiteY0" fmla="*/ 46893 h 127037"/>
                <a:gd name="connsiteX1" fmla="*/ 54259 w 101685"/>
                <a:gd name="connsiteY1" fmla="*/ 19056 h 127037"/>
                <a:gd name="connsiteX2" fmla="*/ 19066 w 101685"/>
                <a:gd name="connsiteY2" fmla="*/ 21835 h 127037"/>
                <a:gd name="connsiteX3" fmla="*/ 19066 w 101685"/>
                <a:gd name="connsiteY3" fmla="*/ 29686 h 127037"/>
                <a:gd name="connsiteX4" fmla="*/ 38815 w 101685"/>
                <a:gd name="connsiteY4" fmla="*/ 43860 h 127037"/>
                <a:gd name="connsiteX5" fmla="*/ 38815 w 101685"/>
                <a:gd name="connsiteY5" fmla="*/ 111682 h 127037"/>
                <a:gd name="connsiteX6" fmla="*/ 19066 w 101685"/>
                <a:gd name="connsiteY6" fmla="*/ 123076 h 127037"/>
                <a:gd name="connsiteX7" fmla="*/ 19066 w 101685"/>
                <a:gd name="connsiteY7" fmla="*/ 130919 h 127037"/>
                <a:gd name="connsiteX8" fmla="*/ 47926 w 101685"/>
                <a:gd name="connsiteY8" fmla="*/ 130158 h 127037"/>
                <a:gd name="connsiteX9" fmla="*/ 80093 w 101685"/>
                <a:gd name="connsiteY9" fmla="*/ 130919 h 127037"/>
                <a:gd name="connsiteX10" fmla="*/ 80093 w 101685"/>
                <a:gd name="connsiteY10" fmla="*/ 123076 h 127037"/>
                <a:gd name="connsiteX11" fmla="*/ 74769 w 101685"/>
                <a:gd name="connsiteY11" fmla="*/ 123076 h 127037"/>
                <a:gd name="connsiteX12" fmla="*/ 55530 w 101685"/>
                <a:gd name="connsiteY12" fmla="*/ 111181 h 127037"/>
                <a:gd name="connsiteX13" fmla="*/ 55530 w 101685"/>
                <a:gd name="connsiteY13" fmla="*/ 72205 h 127037"/>
                <a:gd name="connsiteX14" fmla="*/ 85408 w 101685"/>
                <a:gd name="connsiteY14" fmla="*/ 24621 h 127037"/>
                <a:gd name="connsiteX15" fmla="*/ 88197 w 101685"/>
                <a:gd name="connsiteY15" fmla="*/ 24876 h 127037"/>
                <a:gd name="connsiteX16" fmla="*/ 82373 w 101685"/>
                <a:gd name="connsiteY16" fmla="*/ 34745 h 127037"/>
                <a:gd name="connsiteX17" fmla="*/ 93256 w 101685"/>
                <a:gd name="connsiteY17" fmla="*/ 45629 h 127037"/>
                <a:gd name="connsiteX18" fmla="*/ 104149 w 101685"/>
                <a:gd name="connsiteY18" fmla="*/ 34490 h 127037"/>
                <a:gd name="connsiteX19" fmla="*/ 85408 w 101685"/>
                <a:gd name="connsiteY19" fmla="*/ 19056 h 127037"/>
                <a:gd name="connsiteX20" fmla="*/ 54259 w 101685"/>
                <a:gd name="connsiteY20" fmla="*/ 46893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1685" h="127037">
                  <a:moveTo>
                    <a:pt x="54259" y="46893"/>
                  </a:moveTo>
                  <a:lnTo>
                    <a:pt x="54259" y="19056"/>
                  </a:lnTo>
                  <a:lnTo>
                    <a:pt x="19066" y="21835"/>
                  </a:lnTo>
                  <a:lnTo>
                    <a:pt x="19066" y="29686"/>
                  </a:lnTo>
                  <a:cubicBezTo>
                    <a:pt x="36790" y="29686"/>
                    <a:pt x="38815" y="31457"/>
                    <a:pt x="38815" y="43860"/>
                  </a:cubicBezTo>
                  <a:lnTo>
                    <a:pt x="38815" y="111682"/>
                  </a:lnTo>
                  <a:cubicBezTo>
                    <a:pt x="38815" y="123076"/>
                    <a:pt x="36027" y="123076"/>
                    <a:pt x="19066" y="123076"/>
                  </a:cubicBezTo>
                  <a:lnTo>
                    <a:pt x="19066" y="130919"/>
                  </a:lnTo>
                  <a:cubicBezTo>
                    <a:pt x="28940" y="130666"/>
                    <a:pt x="40840" y="130158"/>
                    <a:pt x="47926" y="130158"/>
                  </a:cubicBezTo>
                  <a:cubicBezTo>
                    <a:pt x="58054" y="130158"/>
                    <a:pt x="69965" y="130158"/>
                    <a:pt x="80093" y="130919"/>
                  </a:cubicBezTo>
                  <a:lnTo>
                    <a:pt x="80093" y="123076"/>
                  </a:lnTo>
                  <a:lnTo>
                    <a:pt x="74769" y="123076"/>
                  </a:lnTo>
                  <a:cubicBezTo>
                    <a:pt x="56029" y="123076"/>
                    <a:pt x="55530" y="120289"/>
                    <a:pt x="55530" y="111181"/>
                  </a:cubicBezTo>
                  <a:lnTo>
                    <a:pt x="55530" y="72205"/>
                  </a:lnTo>
                  <a:cubicBezTo>
                    <a:pt x="55530" y="47146"/>
                    <a:pt x="66159" y="24621"/>
                    <a:pt x="85408" y="24621"/>
                  </a:cubicBezTo>
                  <a:cubicBezTo>
                    <a:pt x="87180" y="24621"/>
                    <a:pt x="87688" y="24621"/>
                    <a:pt x="88197" y="24876"/>
                  </a:cubicBezTo>
                  <a:cubicBezTo>
                    <a:pt x="87434" y="25130"/>
                    <a:pt x="82373" y="28162"/>
                    <a:pt x="82373" y="34745"/>
                  </a:cubicBezTo>
                  <a:cubicBezTo>
                    <a:pt x="82373" y="41835"/>
                    <a:pt x="87688" y="45629"/>
                    <a:pt x="93256" y="45629"/>
                  </a:cubicBezTo>
                  <a:cubicBezTo>
                    <a:pt x="97816" y="45629"/>
                    <a:pt x="104149" y="42590"/>
                    <a:pt x="104149" y="34490"/>
                  </a:cubicBezTo>
                  <a:cubicBezTo>
                    <a:pt x="104149" y="26392"/>
                    <a:pt x="96298" y="19056"/>
                    <a:pt x="85408" y="19056"/>
                  </a:cubicBezTo>
                  <a:cubicBezTo>
                    <a:pt x="66922" y="19056"/>
                    <a:pt x="57808" y="36015"/>
                    <a:pt x="54259" y="4689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6BAF45F4-95AE-496F-948C-39C7BDE01169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>
            <a:xfrm>
              <a:off x="11031070" y="-12761745"/>
              <a:ext cx="203371" cy="203260"/>
            </a:xfrm>
            <a:custGeom>
              <a:avLst/>
              <a:gdLst>
                <a:gd name="connsiteX0" fmla="*/ 186703 w 203370"/>
                <a:gd name="connsiteY0" fmla="*/ 25130 h 203260"/>
                <a:gd name="connsiteX1" fmla="*/ 187458 w 203370"/>
                <a:gd name="connsiteY1" fmla="*/ 21334 h 203260"/>
                <a:gd name="connsiteX2" fmla="*/ 181127 w 203370"/>
                <a:gd name="connsiteY2" fmla="*/ 19056 h 203260"/>
                <a:gd name="connsiteX3" fmla="*/ 74269 w 203370"/>
                <a:gd name="connsiteY3" fmla="*/ 19056 h 203260"/>
                <a:gd name="connsiteX4" fmla="*/ 66421 w 203370"/>
                <a:gd name="connsiteY4" fmla="*/ 24113 h 203260"/>
                <a:gd name="connsiteX5" fmla="*/ 52487 w 203370"/>
                <a:gd name="connsiteY5" fmla="*/ 69672 h 203260"/>
                <a:gd name="connsiteX6" fmla="*/ 51733 w 203370"/>
                <a:gd name="connsiteY6" fmla="*/ 73213 h 203260"/>
                <a:gd name="connsiteX7" fmla="*/ 54767 w 203370"/>
                <a:gd name="connsiteY7" fmla="*/ 76001 h 203260"/>
                <a:gd name="connsiteX8" fmla="*/ 58064 w 203370"/>
                <a:gd name="connsiteY8" fmla="*/ 73467 h 203260"/>
                <a:gd name="connsiteX9" fmla="*/ 120354 w 203370"/>
                <a:gd name="connsiteY9" fmla="*/ 26901 h 203260"/>
                <a:gd name="connsiteX10" fmla="*/ 161632 w 203370"/>
                <a:gd name="connsiteY10" fmla="*/ 26901 h 203260"/>
                <a:gd name="connsiteX11" fmla="*/ 20075 w 203370"/>
                <a:gd name="connsiteY11" fmla="*/ 185078 h 203260"/>
                <a:gd name="connsiteX12" fmla="*/ 19066 w 203370"/>
                <a:gd name="connsiteY12" fmla="*/ 189635 h 203260"/>
                <a:gd name="connsiteX13" fmla="*/ 25397 w 203370"/>
                <a:gd name="connsiteY13" fmla="*/ 191913 h 203260"/>
                <a:gd name="connsiteX14" fmla="*/ 135551 w 203370"/>
                <a:gd name="connsiteY14" fmla="*/ 191913 h 203260"/>
                <a:gd name="connsiteX15" fmla="*/ 143400 w 203370"/>
                <a:gd name="connsiteY15" fmla="*/ 186849 h 203260"/>
                <a:gd name="connsiteX16" fmla="*/ 161378 w 203370"/>
                <a:gd name="connsiteY16" fmla="*/ 130921 h 203260"/>
                <a:gd name="connsiteX17" fmla="*/ 162395 w 203370"/>
                <a:gd name="connsiteY17" fmla="*/ 127125 h 203260"/>
                <a:gd name="connsiteX18" fmla="*/ 159097 w 203370"/>
                <a:gd name="connsiteY18" fmla="*/ 124338 h 203260"/>
                <a:gd name="connsiteX19" fmla="*/ 154792 w 203370"/>
                <a:gd name="connsiteY19" fmla="*/ 130666 h 203260"/>
                <a:gd name="connsiteX20" fmla="*/ 88450 w 203370"/>
                <a:gd name="connsiteY20" fmla="*/ 183307 h 203260"/>
                <a:gd name="connsiteX21" fmla="*/ 45147 w 203370"/>
                <a:gd name="connsiteY21" fmla="*/ 183307 h 203260"/>
                <a:gd name="connsiteX22" fmla="*/ 186703 w 203370"/>
                <a:gd name="connsiteY22" fmla="*/ 2513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3370" h="203260">
                  <a:moveTo>
                    <a:pt x="186703" y="25130"/>
                  </a:moveTo>
                  <a:cubicBezTo>
                    <a:pt x="186958" y="24113"/>
                    <a:pt x="187458" y="22850"/>
                    <a:pt x="187458" y="21334"/>
                  </a:cubicBezTo>
                  <a:cubicBezTo>
                    <a:pt x="187458" y="19056"/>
                    <a:pt x="186195" y="19056"/>
                    <a:pt x="181127" y="19056"/>
                  </a:cubicBezTo>
                  <a:lnTo>
                    <a:pt x="74269" y="19056"/>
                  </a:lnTo>
                  <a:cubicBezTo>
                    <a:pt x="68193" y="19056"/>
                    <a:pt x="67938" y="19310"/>
                    <a:pt x="66421" y="24113"/>
                  </a:cubicBezTo>
                  <a:lnTo>
                    <a:pt x="52487" y="69672"/>
                  </a:lnTo>
                  <a:cubicBezTo>
                    <a:pt x="51986" y="70935"/>
                    <a:pt x="51733" y="72706"/>
                    <a:pt x="51733" y="73213"/>
                  </a:cubicBezTo>
                  <a:cubicBezTo>
                    <a:pt x="51733" y="73467"/>
                    <a:pt x="51733" y="76001"/>
                    <a:pt x="54767" y="76001"/>
                  </a:cubicBezTo>
                  <a:cubicBezTo>
                    <a:pt x="57047" y="76001"/>
                    <a:pt x="57555" y="74230"/>
                    <a:pt x="58064" y="73467"/>
                  </a:cubicBezTo>
                  <a:cubicBezTo>
                    <a:pt x="67684" y="43606"/>
                    <a:pt x="80855" y="26901"/>
                    <a:pt x="120354" y="26901"/>
                  </a:cubicBezTo>
                  <a:lnTo>
                    <a:pt x="161632" y="26901"/>
                  </a:lnTo>
                  <a:lnTo>
                    <a:pt x="20075" y="185078"/>
                  </a:lnTo>
                  <a:cubicBezTo>
                    <a:pt x="20075" y="185332"/>
                    <a:pt x="19066" y="188874"/>
                    <a:pt x="19066" y="189635"/>
                  </a:cubicBezTo>
                  <a:cubicBezTo>
                    <a:pt x="19066" y="191913"/>
                    <a:pt x="20837" y="191913"/>
                    <a:pt x="25397" y="191913"/>
                  </a:cubicBezTo>
                  <a:lnTo>
                    <a:pt x="135551" y="191913"/>
                  </a:lnTo>
                  <a:cubicBezTo>
                    <a:pt x="141628" y="191913"/>
                    <a:pt x="141883" y="191661"/>
                    <a:pt x="143400" y="186849"/>
                  </a:cubicBezTo>
                  <a:lnTo>
                    <a:pt x="161378" y="130921"/>
                  </a:lnTo>
                  <a:cubicBezTo>
                    <a:pt x="161632" y="129903"/>
                    <a:pt x="162395" y="128134"/>
                    <a:pt x="162395" y="127125"/>
                  </a:cubicBezTo>
                  <a:cubicBezTo>
                    <a:pt x="162395" y="125854"/>
                    <a:pt x="161378" y="124338"/>
                    <a:pt x="159097" y="124338"/>
                  </a:cubicBezTo>
                  <a:cubicBezTo>
                    <a:pt x="156817" y="124338"/>
                    <a:pt x="156564" y="125355"/>
                    <a:pt x="154792" y="130666"/>
                  </a:cubicBezTo>
                  <a:cubicBezTo>
                    <a:pt x="143654" y="165085"/>
                    <a:pt x="131499" y="183307"/>
                    <a:pt x="88450" y="183307"/>
                  </a:cubicBezTo>
                  <a:lnTo>
                    <a:pt x="45147" y="183307"/>
                  </a:lnTo>
                  <a:lnTo>
                    <a:pt x="186703" y="251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07" name="Forme libre : forme 206">
              <a:extLst>
                <a:ext uri="{FF2B5EF4-FFF2-40B4-BE49-F238E27FC236}">
                  <a16:creationId xmlns:a16="http://schemas.microsoft.com/office/drawing/2014/main" id="{DCBF0A19-8779-4AC4-97AF-8BCB1B5E994B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>
            <a:xfrm>
              <a:off x="11219630" y="-12814456"/>
              <a:ext cx="152528" cy="152445"/>
            </a:xfrm>
            <a:custGeom>
              <a:avLst/>
              <a:gdLst>
                <a:gd name="connsiteX0" fmla="*/ 79886 w 152528"/>
                <a:gd name="connsiteY0" fmla="*/ 33592 h 152445"/>
                <a:gd name="connsiteX1" fmla="*/ 98325 w 152528"/>
                <a:gd name="connsiteY1" fmla="*/ 25439 h 152445"/>
                <a:gd name="connsiteX2" fmla="*/ 105594 w 152528"/>
                <a:gd name="connsiteY2" fmla="*/ 21540 h 152445"/>
                <a:gd name="connsiteX3" fmla="*/ 102583 w 152528"/>
                <a:gd name="connsiteY3" fmla="*/ 19056 h 152445"/>
                <a:gd name="connsiteX4" fmla="*/ 89459 w 152528"/>
                <a:gd name="connsiteY4" fmla="*/ 19588 h 152445"/>
                <a:gd name="connsiteX5" fmla="*/ 75279 w 152528"/>
                <a:gd name="connsiteY5" fmla="*/ 19769 h 152445"/>
                <a:gd name="connsiteX6" fmla="*/ 63037 w 152528"/>
                <a:gd name="connsiteY6" fmla="*/ 19588 h 152445"/>
                <a:gd name="connsiteX7" fmla="*/ 51518 w 152528"/>
                <a:gd name="connsiteY7" fmla="*/ 19056 h 152445"/>
                <a:gd name="connsiteX8" fmla="*/ 47792 w 152528"/>
                <a:gd name="connsiteY8" fmla="*/ 22954 h 152445"/>
                <a:gd name="connsiteX9" fmla="*/ 53464 w 152528"/>
                <a:gd name="connsiteY9" fmla="*/ 25439 h 152445"/>
                <a:gd name="connsiteX10" fmla="*/ 60200 w 152528"/>
                <a:gd name="connsiteY10" fmla="*/ 25795 h 152445"/>
                <a:gd name="connsiteX11" fmla="*/ 64284 w 152528"/>
                <a:gd name="connsiteY11" fmla="*/ 28273 h 152445"/>
                <a:gd name="connsiteX12" fmla="*/ 63569 w 152528"/>
                <a:gd name="connsiteY12" fmla="*/ 32172 h 152445"/>
                <a:gd name="connsiteX13" fmla="*/ 39991 w 152528"/>
                <a:gd name="connsiteY13" fmla="*/ 126275 h 152445"/>
                <a:gd name="connsiteX14" fmla="*/ 24389 w 152528"/>
                <a:gd name="connsiteY14" fmla="*/ 133714 h 152445"/>
                <a:gd name="connsiteX15" fmla="*/ 19066 w 152528"/>
                <a:gd name="connsiteY15" fmla="*/ 137439 h 152445"/>
                <a:gd name="connsiteX16" fmla="*/ 24389 w 152528"/>
                <a:gd name="connsiteY16" fmla="*/ 140098 h 152445"/>
                <a:gd name="connsiteX17" fmla="*/ 113578 w 152528"/>
                <a:gd name="connsiteY17" fmla="*/ 140098 h 152445"/>
                <a:gd name="connsiteX18" fmla="*/ 119607 w 152528"/>
                <a:gd name="connsiteY18" fmla="*/ 136556 h 152445"/>
                <a:gd name="connsiteX19" fmla="*/ 134677 w 152528"/>
                <a:gd name="connsiteY19" fmla="*/ 95968 h 152445"/>
                <a:gd name="connsiteX20" fmla="*/ 131658 w 152528"/>
                <a:gd name="connsiteY20" fmla="*/ 93492 h 152445"/>
                <a:gd name="connsiteX21" fmla="*/ 128115 w 152528"/>
                <a:gd name="connsiteY21" fmla="*/ 97215 h 152445"/>
                <a:gd name="connsiteX22" fmla="*/ 81126 w 152528"/>
                <a:gd name="connsiteY22" fmla="*/ 133714 h 152445"/>
                <a:gd name="connsiteX23" fmla="*/ 61090 w 152528"/>
                <a:gd name="connsiteY23" fmla="*/ 133714 h 152445"/>
                <a:gd name="connsiteX24" fmla="*/ 55418 w 152528"/>
                <a:gd name="connsiteY24" fmla="*/ 131944 h 152445"/>
                <a:gd name="connsiteX25" fmla="*/ 56125 w 152528"/>
                <a:gd name="connsiteY25" fmla="*/ 128229 h 152445"/>
                <a:gd name="connsiteX26" fmla="*/ 79886 w 152528"/>
                <a:gd name="connsiteY26" fmla="*/ 33592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2528" h="152445">
                  <a:moveTo>
                    <a:pt x="79886" y="33592"/>
                  </a:moveTo>
                  <a:cubicBezTo>
                    <a:pt x="81483" y="27210"/>
                    <a:pt x="82015" y="25439"/>
                    <a:pt x="98325" y="25439"/>
                  </a:cubicBezTo>
                  <a:cubicBezTo>
                    <a:pt x="103822" y="25439"/>
                    <a:pt x="105594" y="25439"/>
                    <a:pt x="105594" y="21540"/>
                  </a:cubicBezTo>
                  <a:cubicBezTo>
                    <a:pt x="105594" y="21366"/>
                    <a:pt x="105419" y="19056"/>
                    <a:pt x="102583" y="19056"/>
                  </a:cubicBezTo>
                  <a:cubicBezTo>
                    <a:pt x="98500" y="19056"/>
                    <a:pt x="93717" y="19412"/>
                    <a:pt x="89459" y="19588"/>
                  </a:cubicBezTo>
                  <a:cubicBezTo>
                    <a:pt x="85027" y="19769"/>
                    <a:pt x="79712" y="19769"/>
                    <a:pt x="75279" y="19769"/>
                  </a:cubicBezTo>
                  <a:cubicBezTo>
                    <a:pt x="71553" y="19769"/>
                    <a:pt x="66763" y="19588"/>
                    <a:pt x="63037" y="19588"/>
                  </a:cubicBezTo>
                  <a:cubicBezTo>
                    <a:pt x="59319" y="19588"/>
                    <a:pt x="55061" y="19056"/>
                    <a:pt x="51518" y="19056"/>
                  </a:cubicBezTo>
                  <a:cubicBezTo>
                    <a:pt x="50453" y="19056"/>
                    <a:pt x="47792" y="19056"/>
                    <a:pt x="47792" y="22954"/>
                  </a:cubicBezTo>
                  <a:cubicBezTo>
                    <a:pt x="47792" y="25439"/>
                    <a:pt x="49921" y="25439"/>
                    <a:pt x="53464" y="25439"/>
                  </a:cubicBezTo>
                  <a:cubicBezTo>
                    <a:pt x="53639" y="25439"/>
                    <a:pt x="57015" y="25439"/>
                    <a:pt x="60200" y="25795"/>
                  </a:cubicBezTo>
                  <a:cubicBezTo>
                    <a:pt x="63927" y="26146"/>
                    <a:pt x="64284" y="26502"/>
                    <a:pt x="64284" y="28273"/>
                  </a:cubicBezTo>
                  <a:cubicBezTo>
                    <a:pt x="64284" y="28630"/>
                    <a:pt x="64284" y="29512"/>
                    <a:pt x="63569" y="32172"/>
                  </a:cubicBezTo>
                  <a:lnTo>
                    <a:pt x="39991" y="126275"/>
                  </a:lnTo>
                  <a:cubicBezTo>
                    <a:pt x="38394" y="132301"/>
                    <a:pt x="38037" y="133714"/>
                    <a:pt x="24389" y="133714"/>
                  </a:cubicBezTo>
                  <a:cubicBezTo>
                    <a:pt x="21369" y="133714"/>
                    <a:pt x="19066" y="133714"/>
                    <a:pt x="19066" y="137439"/>
                  </a:cubicBezTo>
                  <a:cubicBezTo>
                    <a:pt x="19066" y="140098"/>
                    <a:pt x="21195" y="140098"/>
                    <a:pt x="24389" y="140098"/>
                  </a:cubicBezTo>
                  <a:lnTo>
                    <a:pt x="113578" y="140098"/>
                  </a:lnTo>
                  <a:cubicBezTo>
                    <a:pt x="118010" y="140098"/>
                    <a:pt x="118185" y="139923"/>
                    <a:pt x="119607" y="136556"/>
                  </a:cubicBezTo>
                  <a:cubicBezTo>
                    <a:pt x="121379" y="131769"/>
                    <a:pt x="134677" y="97390"/>
                    <a:pt x="134677" y="95968"/>
                  </a:cubicBezTo>
                  <a:cubicBezTo>
                    <a:pt x="134677" y="95436"/>
                    <a:pt x="134320" y="93492"/>
                    <a:pt x="131658" y="93492"/>
                  </a:cubicBezTo>
                  <a:cubicBezTo>
                    <a:pt x="129530" y="93492"/>
                    <a:pt x="129180" y="94373"/>
                    <a:pt x="128115" y="97215"/>
                  </a:cubicBezTo>
                  <a:cubicBezTo>
                    <a:pt x="121379" y="114047"/>
                    <a:pt x="113578" y="133714"/>
                    <a:pt x="81126" y="133714"/>
                  </a:cubicBezTo>
                  <a:lnTo>
                    <a:pt x="61090" y="133714"/>
                  </a:lnTo>
                  <a:cubicBezTo>
                    <a:pt x="55593" y="133714"/>
                    <a:pt x="55418" y="133540"/>
                    <a:pt x="55418" y="131944"/>
                  </a:cubicBezTo>
                  <a:cubicBezTo>
                    <a:pt x="55418" y="131769"/>
                    <a:pt x="55418" y="130880"/>
                    <a:pt x="56125" y="128229"/>
                  </a:cubicBezTo>
                  <a:lnTo>
                    <a:pt x="79886" y="3359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08" name="Forme libre : forme 207">
              <a:extLst>
                <a:ext uri="{FF2B5EF4-FFF2-40B4-BE49-F238E27FC236}">
                  <a16:creationId xmlns:a16="http://schemas.microsoft.com/office/drawing/2014/main" id="{104DBCC7-C826-44C0-A3BA-C145731F330A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>
            <a:xfrm>
              <a:off x="11422984" y="-12615716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2 w 50842"/>
                <a:gd name="connsiteY1" fmla="*/ 19056 h 101630"/>
                <a:gd name="connsiteX2" fmla="*/ 19066 w 50842"/>
                <a:gd name="connsiteY2" fmla="*/ 32474 h 101630"/>
                <a:gd name="connsiteX3" fmla="*/ 32492 w 50842"/>
                <a:gd name="connsiteY3" fmla="*/ 45884 h 101630"/>
                <a:gd name="connsiteX4" fmla="*/ 41349 w 50842"/>
                <a:gd name="connsiteY4" fmla="*/ 42598 h 101630"/>
                <a:gd name="connsiteX5" fmla="*/ 42621 w 50842"/>
                <a:gd name="connsiteY5" fmla="*/ 41835 h 101630"/>
                <a:gd name="connsiteX6" fmla="*/ 43129 w 50842"/>
                <a:gd name="connsiteY6" fmla="*/ 45631 h 101630"/>
                <a:gd name="connsiteX7" fmla="*/ 25906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2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2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1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6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09" name="Forme libre : forme 208">
              <a:extLst>
                <a:ext uri="{FF2B5EF4-FFF2-40B4-BE49-F238E27FC236}">
                  <a16:creationId xmlns:a16="http://schemas.microsoft.com/office/drawing/2014/main" id="{FF934A8C-3425-4E75-81A9-9076ACD522EC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>
            <a:xfrm>
              <a:off x="11774411" y="-12700751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8 w 152528"/>
                <a:gd name="connsiteY2" fmla="*/ 133707 h 152445"/>
                <a:gd name="connsiteX3" fmla="*/ 48443 w 152528"/>
                <a:gd name="connsiteY3" fmla="*/ 126616 h 152445"/>
                <a:gd name="connsiteX4" fmla="*/ 53258 w 152528"/>
                <a:gd name="connsiteY4" fmla="*/ 107886 h 152445"/>
                <a:gd name="connsiteX5" fmla="*/ 58828 w 152528"/>
                <a:gd name="connsiteY5" fmla="*/ 85107 h 152445"/>
                <a:gd name="connsiteX6" fmla="*/ 63131 w 152528"/>
                <a:gd name="connsiteY6" fmla="*/ 68156 h 152445"/>
                <a:gd name="connsiteX7" fmla="*/ 66421 w 152528"/>
                <a:gd name="connsiteY7" fmla="*/ 55500 h 152445"/>
                <a:gd name="connsiteX8" fmla="*/ 107700 w 152528"/>
                <a:gd name="connsiteY8" fmla="*/ 24621 h 152445"/>
                <a:gd name="connsiteX9" fmla="*/ 121372 w 152528"/>
                <a:gd name="connsiteY9" fmla="*/ 42336 h 152445"/>
                <a:gd name="connsiteX10" fmla="*/ 104911 w 152528"/>
                <a:gd name="connsiteY10" fmla="*/ 101312 h 152445"/>
                <a:gd name="connsiteX11" fmla="*/ 102384 w 152528"/>
                <a:gd name="connsiteY11" fmla="*/ 112952 h 152445"/>
                <a:gd name="connsiteX12" fmla="*/ 123144 w 152528"/>
                <a:gd name="connsiteY12" fmla="*/ 133707 h 152445"/>
                <a:gd name="connsiteX13" fmla="*/ 156319 w 152528"/>
                <a:gd name="connsiteY13" fmla="*/ 94729 h 152445"/>
                <a:gd name="connsiteX14" fmla="*/ 153283 w 152528"/>
                <a:gd name="connsiteY14" fmla="*/ 92197 h 152445"/>
                <a:gd name="connsiteX15" fmla="*/ 149478 w 152528"/>
                <a:gd name="connsiteY15" fmla="*/ 96755 h 152445"/>
                <a:gd name="connsiteX16" fmla="*/ 123652 w 152528"/>
                <a:gd name="connsiteY16" fmla="*/ 128133 h 152445"/>
                <a:gd name="connsiteX17" fmla="*/ 117574 w 152528"/>
                <a:gd name="connsiteY17" fmla="*/ 119780 h 152445"/>
                <a:gd name="connsiteX18" fmla="*/ 122135 w 152528"/>
                <a:gd name="connsiteY18" fmla="*/ 101813 h 152445"/>
                <a:gd name="connsiteX19" fmla="*/ 137578 w 152528"/>
                <a:gd name="connsiteY19" fmla="*/ 46138 h 152445"/>
                <a:gd name="connsiteX20" fmla="*/ 108463 w 152528"/>
                <a:gd name="connsiteY20" fmla="*/ 19056 h 152445"/>
                <a:gd name="connsiteX21" fmla="*/ 68955 w 152528"/>
                <a:gd name="connsiteY21" fmla="*/ 41073 h 152445"/>
                <a:gd name="connsiteX22" fmla="*/ 45654 w 152528"/>
                <a:gd name="connsiteY22" fmla="*/ 19056 h 152445"/>
                <a:gd name="connsiteX23" fmla="*/ 26670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5 w 152528"/>
                <a:gd name="connsiteY26" fmla="*/ 54737 h 152445"/>
                <a:gd name="connsiteX27" fmla="*/ 44902 w 152528"/>
                <a:gd name="connsiteY27" fmla="*/ 24621 h 152445"/>
                <a:gd name="connsiteX28" fmla="*/ 52750 w 152528"/>
                <a:gd name="connsiteY28" fmla="*/ 36261 h 152445"/>
                <a:gd name="connsiteX29" fmla="*/ 48698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7"/>
                    <a:pt x="39078" y="133707"/>
                  </a:cubicBezTo>
                  <a:cubicBezTo>
                    <a:pt x="42113" y="133707"/>
                    <a:pt x="46671" y="131682"/>
                    <a:pt x="48443" y="126616"/>
                  </a:cubicBezTo>
                  <a:cubicBezTo>
                    <a:pt x="48698" y="126109"/>
                    <a:pt x="51733" y="114215"/>
                    <a:pt x="53258" y="107886"/>
                  </a:cubicBezTo>
                  <a:lnTo>
                    <a:pt x="58828" y="85107"/>
                  </a:lnTo>
                  <a:cubicBezTo>
                    <a:pt x="60345" y="79541"/>
                    <a:pt x="61861" y="73976"/>
                    <a:pt x="63131" y="68156"/>
                  </a:cubicBezTo>
                  <a:cubicBezTo>
                    <a:pt x="64141" y="63852"/>
                    <a:pt x="66167" y="56508"/>
                    <a:pt x="66421" y="55500"/>
                  </a:cubicBezTo>
                  <a:cubicBezTo>
                    <a:pt x="70219" y="47655"/>
                    <a:pt x="83644" y="24621"/>
                    <a:pt x="107700" y="24621"/>
                  </a:cubicBezTo>
                  <a:cubicBezTo>
                    <a:pt x="119091" y="24621"/>
                    <a:pt x="121372" y="33991"/>
                    <a:pt x="121372" y="42336"/>
                  </a:cubicBezTo>
                  <a:cubicBezTo>
                    <a:pt x="121372" y="58032"/>
                    <a:pt x="108964" y="90428"/>
                    <a:pt x="104911" y="101312"/>
                  </a:cubicBezTo>
                  <a:cubicBezTo>
                    <a:pt x="102631" y="107132"/>
                    <a:pt x="102384" y="110165"/>
                    <a:pt x="102384" y="112952"/>
                  </a:cubicBezTo>
                  <a:cubicBezTo>
                    <a:pt x="102384" y="124846"/>
                    <a:pt x="111242" y="133707"/>
                    <a:pt x="123144" y="133707"/>
                  </a:cubicBezTo>
                  <a:cubicBezTo>
                    <a:pt x="146951" y="133707"/>
                    <a:pt x="156319" y="96755"/>
                    <a:pt x="156319" y="94729"/>
                  </a:cubicBezTo>
                  <a:cubicBezTo>
                    <a:pt x="156319" y="92197"/>
                    <a:pt x="154039" y="92197"/>
                    <a:pt x="153283" y="92197"/>
                  </a:cubicBezTo>
                  <a:cubicBezTo>
                    <a:pt x="150748" y="92197"/>
                    <a:pt x="150748" y="92960"/>
                    <a:pt x="149478" y="96755"/>
                  </a:cubicBezTo>
                  <a:cubicBezTo>
                    <a:pt x="144416" y="113960"/>
                    <a:pt x="136060" y="128133"/>
                    <a:pt x="123652" y="128133"/>
                  </a:cubicBezTo>
                  <a:cubicBezTo>
                    <a:pt x="119346" y="128133"/>
                    <a:pt x="117574" y="125608"/>
                    <a:pt x="117574" y="119780"/>
                  </a:cubicBezTo>
                  <a:cubicBezTo>
                    <a:pt x="117574" y="113461"/>
                    <a:pt x="119854" y="107387"/>
                    <a:pt x="122135" y="101813"/>
                  </a:cubicBezTo>
                  <a:cubicBezTo>
                    <a:pt x="126949" y="88402"/>
                    <a:pt x="137578" y="60557"/>
                    <a:pt x="137578" y="46138"/>
                  </a:cubicBezTo>
                  <a:cubicBezTo>
                    <a:pt x="137578" y="29179"/>
                    <a:pt x="126695" y="19056"/>
                    <a:pt x="108463" y="19056"/>
                  </a:cubicBezTo>
                  <a:cubicBezTo>
                    <a:pt x="85670" y="19056"/>
                    <a:pt x="73262" y="35253"/>
                    <a:pt x="68955" y="41073"/>
                  </a:cubicBezTo>
                  <a:cubicBezTo>
                    <a:pt x="67692" y="26899"/>
                    <a:pt x="57310" y="19056"/>
                    <a:pt x="45654" y="19056"/>
                  </a:cubicBezTo>
                  <a:cubicBezTo>
                    <a:pt x="34009" y="19056"/>
                    <a:pt x="29194" y="28925"/>
                    <a:pt x="26670" y="33482"/>
                  </a:cubicBezTo>
                  <a:cubicBezTo>
                    <a:pt x="22618" y="42089"/>
                    <a:pt x="19066" y="57017"/>
                    <a:pt x="19066" y="58032"/>
                  </a:cubicBezTo>
                  <a:cubicBezTo>
                    <a:pt x="19066" y="60557"/>
                    <a:pt x="21601" y="60557"/>
                    <a:pt x="22109" y="60557"/>
                  </a:cubicBezTo>
                  <a:cubicBezTo>
                    <a:pt x="24644" y="60557"/>
                    <a:pt x="24898" y="60310"/>
                    <a:pt x="26415" y="54737"/>
                  </a:cubicBezTo>
                  <a:cubicBezTo>
                    <a:pt x="30719" y="36768"/>
                    <a:pt x="35781" y="24621"/>
                    <a:pt x="44902" y="24621"/>
                  </a:cubicBezTo>
                  <a:cubicBezTo>
                    <a:pt x="49961" y="24621"/>
                    <a:pt x="52750" y="27917"/>
                    <a:pt x="52750" y="36261"/>
                  </a:cubicBezTo>
                  <a:cubicBezTo>
                    <a:pt x="52750" y="41580"/>
                    <a:pt x="51987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10" name="Forme libre : forme 209">
              <a:extLst>
                <a:ext uri="{FF2B5EF4-FFF2-40B4-BE49-F238E27FC236}">
                  <a16:creationId xmlns:a16="http://schemas.microsoft.com/office/drawing/2014/main" id="{BCCBF66A-AD6C-413F-93D8-7C9E30C649E2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>
            <a:xfrm>
              <a:off x="12003588" y="-12681767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6 w 203370"/>
                <a:gd name="connsiteY1" fmla="*/ 24113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6 w 203370"/>
                <a:gd name="connsiteY8" fmla="*/ 73213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2" y="29179"/>
                    <a:pt x="187466" y="29179"/>
                    <a:pt x="187466" y="24113"/>
                  </a:cubicBezTo>
                  <a:cubicBezTo>
                    <a:pt x="187466" y="19056"/>
                    <a:pt x="182652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3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6" y="78279"/>
                    <a:pt x="187466" y="73213"/>
                  </a:cubicBezTo>
                  <a:cubicBezTo>
                    <a:pt x="187466" y="68148"/>
                    <a:pt x="182652" y="68148"/>
                    <a:pt x="178855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3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19B2792A-C6FE-41D4-8797-BDE8D8BC98A8}"/>
                </a:ext>
              </a:extLst>
            </p:cNvPr>
            <p:cNvSpPr/>
            <p:nvPr>
              <p:custDataLst>
                <p:tags r:id="rId104"/>
              </p:custDataLst>
            </p:nvPr>
          </p:nvSpPr>
          <p:spPr>
            <a:xfrm>
              <a:off x="12286609" y="-12778705"/>
              <a:ext cx="177949" cy="279483"/>
            </a:xfrm>
            <a:custGeom>
              <a:avLst/>
              <a:gdLst>
                <a:gd name="connsiteX0" fmla="*/ 53758 w 177949"/>
                <a:gd name="connsiteY0" fmla="*/ 272146 h 279482"/>
                <a:gd name="connsiteX1" fmla="*/ 53758 w 177949"/>
                <a:gd name="connsiteY1" fmla="*/ 262023 h 279482"/>
                <a:gd name="connsiteX2" fmla="*/ 29193 w 177949"/>
                <a:gd name="connsiteY2" fmla="*/ 262023 h 279482"/>
                <a:gd name="connsiteX3" fmla="*/ 29193 w 177949"/>
                <a:gd name="connsiteY3" fmla="*/ 29179 h 279482"/>
                <a:gd name="connsiteX4" fmla="*/ 53758 w 177949"/>
                <a:gd name="connsiteY4" fmla="*/ 29179 h 279482"/>
                <a:gd name="connsiteX5" fmla="*/ 53758 w 177949"/>
                <a:gd name="connsiteY5" fmla="*/ 19056 h 279482"/>
                <a:gd name="connsiteX6" fmla="*/ 19066 w 177949"/>
                <a:gd name="connsiteY6" fmla="*/ 19056 h 279482"/>
                <a:gd name="connsiteX7" fmla="*/ 19066 w 177949"/>
                <a:gd name="connsiteY7" fmla="*/ 272146 h 279482"/>
                <a:gd name="connsiteX8" fmla="*/ 53758 w 177949"/>
                <a:gd name="connsiteY8" fmla="*/ 272146 h 279482"/>
                <a:gd name="connsiteX9" fmla="*/ 176027 w 177949"/>
                <a:gd name="connsiteY9" fmla="*/ 127887 h 279482"/>
                <a:gd name="connsiteX10" fmla="*/ 165900 w 177949"/>
                <a:gd name="connsiteY10" fmla="*/ 68663 h 279482"/>
                <a:gd name="connsiteX11" fmla="*/ 122851 w 177949"/>
                <a:gd name="connsiteY11" fmla="*/ 40318 h 279482"/>
                <a:gd name="connsiteX12" fmla="*/ 78791 w 177949"/>
                <a:gd name="connsiteY12" fmla="*/ 70434 h 279482"/>
                <a:gd name="connsiteX13" fmla="*/ 69418 w 177949"/>
                <a:gd name="connsiteY13" fmla="*/ 127887 h 279482"/>
                <a:gd name="connsiteX14" fmla="*/ 80816 w 177949"/>
                <a:gd name="connsiteY14" fmla="*/ 188880 h 279482"/>
                <a:gd name="connsiteX15" fmla="*/ 122597 w 177949"/>
                <a:gd name="connsiteY15" fmla="*/ 214440 h 279482"/>
                <a:gd name="connsiteX16" fmla="*/ 166662 w 177949"/>
                <a:gd name="connsiteY16" fmla="*/ 185085 h 279482"/>
                <a:gd name="connsiteX17" fmla="*/ 176027 w 177949"/>
                <a:gd name="connsiteY17" fmla="*/ 127887 h 279482"/>
                <a:gd name="connsiteX18" fmla="*/ 122597 w 177949"/>
                <a:gd name="connsiteY18" fmla="*/ 208872 h 279482"/>
                <a:gd name="connsiteX19" fmla="*/ 93218 w 177949"/>
                <a:gd name="connsiteY19" fmla="*/ 178250 h 279482"/>
                <a:gd name="connsiteX20" fmla="*/ 90439 w 177949"/>
                <a:gd name="connsiteY20" fmla="*/ 124846 h 279482"/>
                <a:gd name="connsiteX21" fmla="*/ 92465 w 177949"/>
                <a:gd name="connsiteY21" fmla="*/ 78279 h 279482"/>
                <a:gd name="connsiteX22" fmla="*/ 122597 w 177949"/>
                <a:gd name="connsiteY22" fmla="*/ 45884 h 279482"/>
                <a:gd name="connsiteX23" fmla="*/ 152475 w 177949"/>
                <a:gd name="connsiteY23" fmla="*/ 75492 h 279482"/>
                <a:gd name="connsiteX24" fmla="*/ 155009 w 177949"/>
                <a:gd name="connsiteY24" fmla="*/ 124846 h 279482"/>
                <a:gd name="connsiteX25" fmla="*/ 152228 w 177949"/>
                <a:gd name="connsiteY25" fmla="*/ 177240 h 279482"/>
                <a:gd name="connsiteX26" fmla="*/ 122597 w 177949"/>
                <a:gd name="connsiteY26" fmla="*/ 20887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7949" h="279482">
                  <a:moveTo>
                    <a:pt x="53758" y="272146"/>
                  </a:moveTo>
                  <a:lnTo>
                    <a:pt x="53758" y="262023"/>
                  </a:lnTo>
                  <a:lnTo>
                    <a:pt x="29193" y="262023"/>
                  </a:lnTo>
                  <a:lnTo>
                    <a:pt x="29193" y="29179"/>
                  </a:lnTo>
                  <a:lnTo>
                    <a:pt x="53758" y="29179"/>
                  </a:lnTo>
                  <a:lnTo>
                    <a:pt x="53758" y="19056"/>
                  </a:lnTo>
                  <a:lnTo>
                    <a:pt x="19066" y="19056"/>
                  </a:lnTo>
                  <a:lnTo>
                    <a:pt x="19066" y="272146"/>
                  </a:lnTo>
                  <a:lnTo>
                    <a:pt x="53758" y="272146"/>
                  </a:lnTo>
                  <a:close/>
                  <a:moveTo>
                    <a:pt x="176027" y="127887"/>
                  </a:moveTo>
                  <a:cubicBezTo>
                    <a:pt x="176027" y="107639"/>
                    <a:pt x="174766" y="87394"/>
                    <a:pt x="165900" y="68663"/>
                  </a:cubicBezTo>
                  <a:cubicBezTo>
                    <a:pt x="154254" y="44367"/>
                    <a:pt x="133487" y="40318"/>
                    <a:pt x="122851" y="40318"/>
                  </a:cubicBezTo>
                  <a:cubicBezTo>
                    <a:pt x="107654" y="40318"/>
                    <a:pt x="89168" y="46892"/>
                    <a:pt x="78791" y="70434"/>
                  </a:cubicBezTo>
                  <a:cubicBezTo>
                    <a:pt x="70689" y="87894"/>
                    <a:pt x="69418" y="107639"/>
                    <a:pt x="69418" y="127887"/>
                  </a:cubicBezTo>
                  <a:cubicBezTo>
                    <a:pt x="69418" y="146863"/>
                    <a:pt x="70435" y="169643"/>
                    <a:pt x="80816" y="188880"/>
                  </a:cubicBezTo>
                  <a:cubicBezTo>
                    <a:pt x="91702" y="209381"/>
                    <a:pt x="110186" y="214440"/>
                    <a:pt x="122597" y="214440"/>
                  </a:cubicBezTo>
                  <a:cubicBezTo>
                    <a:pt x="136268" y="214440"/>
                    <a:pt x="155517" y="209127"/>
                    <a:pt x="166662" y="185085"/>
                  </a:cubicBezTo>
                  <a:cubicBezTo>
                    <a:pt x="174766" y="167618"/>
                    <a:pt x="176027" y="147880"/>
                    <a:pt x="176027" y="127887"/>
                  </a:cubicBezTo>
                  <a:close/>
                  <a:moveTo>
                    <a:pt x="122597" y="208872"/>
                  </a:moveTo>
                  <a:cubicBezTo>
                    <a:pt x="112720" y="208872"/>
                    <a:pt x="97778" y="202545"/>
                    <a:pt x="93218" y="178250"/>
                  </a:cubicBezTo>
                  <a:cubicBezTo>
                    <a:pt x="90439" y="163060"/>
                    <a:pt x="90439" y="139780"/>
                    <a:pt x="90439" y="124846"/>
                  </a:cubicBezTo>
                  <a:cubicBezTo>
                    <a:pt x="90439" y="108649"/>
                    <a:pt x="90439" y="91943"/>
                    <a:pt x="92465" y="78279"/>
                  </a:cubicBezTo>
                  <a:cubicBezTo>
                    <a:pt x="97277" y="48163"/>
                    <a:pt x="116264" y="45884"/>
                    <a:pt x="122597" y="45884"/>
                  </a:cubicBezTo>
                  <a:cubicBezTo>
                    <a:pt x="130952" y="45884"/>
                    <a:pt x="147667" y="50441"/>
                    <a:pt x="152475" y="75492"/>
                  </a:cubicBezTo>
                  <a:cubicBezTo>
                    <a:pt x="155009" y="89665"/>
                    <a:pt x="155009" y="108903"/>
                    <a:pt x="155009" y="124846"/>
                  </a:cubicBezTo>
                  <a:cubicBezTo>
                    <a:pt x="155009" y="143829"/>
                    <a:pt x="155009" y="161036"/>
                    <a:pt x="152228" y="177240"/>
                  </a:cubicBezTo>
                  <a:cubicBezTo>
                    <a:pt x="148423" y="201283"/>
                    <a:pt x="133996" y="208872"/>
                    <a:pt x="122597" y="2088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9DE030B2-7735-4115-91E8-6411B218E405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>
            <a:xfrm>
              <a:off x="12475478" y="-12615716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8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13" name="Forme libre : forme 212">
              <a:extLst>
                <a:ext uri="{FF2B5EF4-FFF2-40B4-BE49-F238E27FC236}">
                  <a16:creationId xmlns:a16="http://schemas.microsoft.com/office/drawing/2014/main" id="{05C7AC16-AA3B-4898-A0FF-C756C289AC4F}"/>
                </a:ext>
              </a:extLst>
            </p:cNvPr>
            <p:cNvSpPr/>
            <p:nvPr>
              <p:custDataLst>
                <p:tags r:id="rId106"/>
              </p:custDataLst>
            </p:nvPr>
          </p:nvSpPr>
          <p:spPr>
            <a:xfrm>
              <a:off x="12576143" y="-12757442"/>
              <a:ext cx="127107" cy="203260"/>
            </a:xfrm>
            <a:custGeom>
              <a:avLst/>
              <a:gdLst>
                <a:gd name="connsiteX0" fmla="*/ 125676 w 127106"/>
                <a:gd name="connsiteY0" fmla="*/ 106625 h 203260"/>
                <a:gd name="connsiteX1" fmla="*/ 115547 w 127106"/>
                <a:gd name="connsiteY1" fmla="*/ 47400 h 203260"/>
                <a:gd name="connsiteX2" fmla="*/ 72498 w 127106"/>
                <a:gd name="connsiteY2" fmla="*/ 19056 h 203260"/>
                <a:gd name="connsiteX3" fmla="*/ 28440 w 127106"/>
                <a:gd name="connsiteY3" fmla="*/ 49171 h 203260"/>
                <a:gd name="connsiteX4" fmla="*/ 19066 w 127106"/>
                <a:gd name="connsiteY4" fmla="*/ 106625 h 203260"/>
                <a:gd name="connsiteX5" fmla="*/ 30466 w 127106"/>
                <a:gd name="connsiteY5" fmla="*/ 167618 h 203260"/>
                <a:gd name="connsiteX6" fmla="*/ 72244 w 127106"/>
                <a:gd name="connsiteY6" fmla="*/ 193177 h 203260"/>
                <a:gd name="connsiteX7" fmla="*/ 116310 w 127106"/>
                <a:gd name="connsiteY7" fmla="*/ 163823 h 203260"/>
                <a:gd name="connsiteX8" fmla="*/ 125676 w 127106"/>
                <a:gd name="connsiteY8" fmla="*/ 106625 h 203260"/>
                <a:gd name="connsiteX9" fmla="*/ 72244 w 127106"/>
                <a:gd name="connsiteY9" fmla="*/ 187610 h 203260"/>
                <a:gd name="connsiteX10" fmla="*/ 42867 w 127106"/>
                <a:gd name="connsiteY10" fmla="*/ 156987 h 203260"/>
                <a:gd name="connsiteX11" fmla="*/ 40085 w 127106"/>
                <a:gd name="connsiteY11" fmla="*/ 103584 h 203260"/>
                <a:gd name="connsiteX12" fmla="*/ 42112 w 127106"/>
                <a:gd name="connsiteY12" fmla="*/ 57017 h 203260"/>
                <a:gd name="connsiteX13" fmla="*/ 72244 w 127106"/>
                <a:gd name="connsiteY13" fmla="*/ 24621 h 203260"/>
                <a:gd name="connsiteX14" fmla="*/ 102122 w 127106"/>
                <a:gd name="connsiteY14" fmla="*/ 54230 h 203260"/>
                <a:gd name="connsiteX15" fmla="*/ 104656 w 127106"/>
                <a:gd name="connsiteY15" fmla="*/ 103584 h 203260"/>
                <a:gd name="connsiteX16" fmla="*/ 101875 w 127106"/>
                <a:gd name="connsiteY16" fmla="*/ 155978 h 203260"/>
                <a:gd name="connsiteX17" fmla="*/ 72244 w 127106"/>
                <a:gd name="connsiteY17" fmla="*/ 1876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106" h="203260">
                  <a:moveTo>
                    <a:pt x="125676" y="106625"/>
                  </a:moveTo>
                  <a:cubicBezTo>
                    <a:pt x="125676" y="86377"/>
                    <a:pt x="124413" y="66132"/>
                    <a:pt x="115547" y="47400"/>
                  </a:cubicBezTo>
                  <a:cubicBezTo>
                    <a:pt x="103902" y="23105"/>
                    <a:pt x="83135" y="19056"/>
                    <a:pt x="72498" y="19056"/>
                  </a:cubicBezTo>
                  <a:cubicBezTo>
                    <a:pt x="57301" y="19056"/>
                    <a:pt x="38815" y="25629"/>
                    <a:pt x="28440" y="49171"/>
                  </a:cubicBezTo>
                  <a:cubicBezTo>
                    <a:pt x="20337" y="66631"/>
                    <a:pt x="19066" y="86377"/>
                    <a:pt x="19066" y="106625"/>
                  </a:cubicBezTo>
                  <a:cubicBezTo>
                    <a:pt x="19066" y="125600"/>
                    <a:pt x="20082" y="148381"/>
                    <a:pt x="30466" y="167618"/>
                  </a:cubicBezTo>
                  <a:cubicBezTo>
                    <a:pt x="41349" y="188119"/>
                    <a:pt x="59835" y="193177"/>
                    <a:pt x="72244" y="193177"/>
                  </a:cubicBezTo>
                  <a:cubicBezTo>
                    <a:pt x="85916" y="193177"/>
                    <a:pt x="105165" y="187864"/>
                    <a:pt x="116310" y="163823"/>
                  </a:cubicBezTo>
                  <a:cubicBezTo>
                    <a:pt x="124413" y="146355"/>
                    <a:pt x="125676" y="126617"/>
                    <a:pt x="125676" y="106625"/>
                  </a:cubicBezTo>
                  <a:close/>
                  <a:moveTo>
                    <a:pt x="72244" y="187610"/>
                  </a:moveTo>
                  <a:cubicBezTo>
                    <a:pt x="62369" y="187610"/>
                    <a:pt x="47426" y="181283"/>
                    <a:pt x="42867" y="156987"/>
                  </a:cubicBezTo>
                  <a:cubicBezTo>
                    <a:pt x="40085" y="141798"/>
                    <a:pt x="40085" y="118518"/>
                    <a:pt x="40085" y="103584"/>
                  </a:cubicBezTo>
                  <a:cubicBezTo>
                    <a:pt x="40085" y="87386"/>
                    <a:pt x="40085" y="70680"/>
                    <a:pt x="42112" y="57017"/>
                  </a:cubicBezTo>
                  <a:cubicBezTo>
                    <a:pt x="46926" y="26901"/>
                    <a:pt x="65913" y="24621"/>
                    <a:pt x="72244" y="24621"/>
                  </a:cubicBezTo>
                  <a:cubicBezTo>
                    <a:pt x="80601" y="24621"/>
                    <a:pt x="97315" y="29179"/>
                    <a:pt x="102122" y="54230"/>
                  </a:cubicBezTo>
                  <a:cubicBezTo>
                    <a:pt x="104656" y="68402"/>
                    <a:pt x="104656" y="87641"/>
                    <a:pt x="104656" y="103584"/>
                  </a:cubicBezTo>
                  <a:cubicBezTo>
                    <a:pt x="104656" y="122567"/>
                    <a:pt x="104656" y="139774"/>
                    <a:pt x="101875" y="155978"/>
                  </a:cubicBezTo>
                  <a:cubicBezTo>
                    <a:pt x="98070" y="180021"/>
                    <a:pt x="83643" y="187610"/>
                    <a:pt x="72244" y="1876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14" name="Forme libre : forme 213">
              <a:extLst>
                <a:ext uri="{FF2B5EF4-FFF2-40B4-BE49-F238E27FC236}">
                  <a16:creationId xmlns:a16="http://schemas.microsoft.com/office/drawing/2014/main" id="{465114AC-9C3D-4A75-B363-7652B04310F6}"/>
                </a:ext>
              </a:extLst>
            </p:cNvPr>
            <p:cNvSpPr/>
            <p:nvPr>
              <p:custDataLst>
                <p:tags r:id="rId107"/>
              </p:custDataLst>
            </p:nvPr>
          </p:nvSpPr>
          <p:spPr>
            <a:xfrm>
              <a:off x="12723050" y="-12778705"/>
              <a:ext cx="25421" cy="279483"/>
            </a:xfrm>
            <a:custGeom>
              <a:avLst/>
              <a:gdLst>
                <a:gd name="connsiteX0" fmla="*/ 29195 w 25421"/>
                <a:gd name="connsiteY0" fmla="*/ 28169 h 279482"/>
                <a:gd name="connsiteX1" fmla="*/ 24134 w 25421"/>
                <a:gd name="connsiteY1" fmla="*/ 19056 h 279482"/>
                <a:gd name="connsiteX2" fmla="*/ 19066 w 25421"/>
                <a:gd name="connsiteY2" fmla="*/ 28169 h 279482"/>
                <a:gd name="connsiteX3" fmla="*/ 19066 w 25421"/>
                <a:gd name="connsiteY3" fmla="*/ 263031 h 279482"/>
                <a:gd name="connsiteX4" fmla="*/ 24134 w 25421"/>
                <a:gd name="connsiteY4" fmla="*/ 272146 h 279482"/>
                <a:gd name="connsiteX5" fmla="*/ 29195 w 25421"/>
                <a:gd name="connsiteY5" fmla="*/ 263031 h 279482"/>
                <a:gd name="connsiteX6" fmla="*/ 29195 w 25421"/>
                <a:gd name="connsiteY6" fmla="*/ 28169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21" h="279482">
                  <a:moveTo>
                    <a:pt x="29195" y="28169"/>
                  </a:moveTo>
                  <a:cubicBezTo>
                    <a:pt x="29195" y="23613"/>
                    <a:pt x="29195" y="19056"/>
                    <a:pt x="24134" y="19056"/>
                  </a:cubicBezTo>
                  <a:cubicBezTo>
                    <a:pt x="19066" y="19056"/>
                    <a:pt x="19066" y="23613"/>
                    <a:pt x="19066" y="28169"/>
                  </a:cubicBezTo>
                  <a:lnTo>
                    <a:pt x="19066" y="263031"/>
                  </a:lnTo>
                  <a:cubicBezTo>
                    <a:pt x="19066" y="267589"/>
                    <a:pt x="19066" y="272146"/>
                    <a:pt x="24134" y="272146"/>
                  </a:cubicBezTo>
                  <a:cubicBezTo>
                    <a:pt x="29195" y="272146"/>
                    <a:pt x="29195" y="267589"/>
                    <a:pt x="29195" y="263031"/>
                  </a:cubicBezTo>
                  <a:lnTo>
                    <a:pt x="29195" y="2816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15" name="Forme libre : forme 214">
              <a:extLst>
                <a:ext uri="{FF2B5EF4-FFF2-40B4-BE49-F238E27FC236}">
                  <a16:creationId xmlns:a16="http://schemas.microsoft.com/office/drawing/2014/main" id="{00EF3DCC-DB68-4D38-94FF-BDFE5AE92BAB}"/>
                </a:ext>
              </a:extLst>
            </p:cNvPr>
            <p:cNvSpPr/>
            <p:nvPr>
              <p:custDataLst>
                <p:tags r:id="rId108"/>
              </p:custDataLst>
            </p:nvPr>
          </p:nvSpPr>
          <p:spPr>
            <a:xfrm>
              <a:off x="12773132" y="-12761745"/>
              <a:ext cx="228792" cy="254075"/>
            </a:xfrm>
            <a:custGeom>
              <a:avLst/>
              <a:gdLst>
                <a:gd name="connsiteX0" fmla="*/ 103902 w 228792"/>
                <a:gd name="connsiteY0" fmla="*/ 38794 h 254075"/>
                <a:gd name="connsiteX1" fmla="*/ 130737 w 228792"/>
                <a:gd name="connsiteY1" fmla="*/ 26901 h 254075"/>
                <a:gd name="connsiteX2" fmla="*/ 140366 w 228792"/>
                <a:gd name="connsiteY2" fmla="*/ 22089 h 254075"/>
                <a:gd name="connsiteX3" fmla="*/ 136315 w 228792"/>
                <a:gd name="connsiteY3" fmla="*/ 19056 h 254075"/>
                <a:gd name="connsiteX4" fmla="*/ 98834 w 228792"/>
                <a:gd name="connsiteY4" fmla="*/ 19809 h 254075"/>
                <a:gd name="connsiteX5" fmla="*/ 65158 w 228792"/>
                <a:gd name="connsiteY5" fmla="*/ 19056 h 254075"/>
                <a:gd name="connsiteX6" fmla="*/ 60344 w 228792"/>
                <a:gd name="connsiteY6" fmla="*/ 24113 h 254075"/>
                <a:gd name="connsiteX7" fmla="*/ 67431 w 228792"/>
                <a:gd name="connsiteY7" fmla="*/ 26901 h 254075"/>
                <a:gd name="connsiteX8" fmla="*/ 77058 w 228792"/>
                <a:gd name="connsiteY8" fmla="*/ 27408 h 254075"/>
                <a:gd name="connsiteX9" fmla="*/ 83891 w 228792"/>
                <a:gd name="connsiteY9" fmla="*/ 31457 h 254075"/>
                <a:gd name="connsiteX10" fmla="*/ 82882 w 228792"/>
                <a:gd name="connsiteY10" fmla="*/ 36261 h 254075"/>
                <a:gd name="connsiteX11" fmla="*/ 48952 w 228792"/>
                <a:gd name="connsiteY11" fmla="*/ 172175 h 254075"/>
                <a:gd name="connsiteX12" fmla="*/ 25906 w 228792"/>
                <a:gd name="connsiteY12" fmla="*/ 184070 h 254075"/>
                <a:gd name="connsiteX13" fmla="*/ 19066 w 228792"/>
                <a:gd name="connsiteY13" fmla="*/ 189127 h 254075"/>
                <a:gd name="connsiteX14" fmla="*/ 25906 w 228792"/>
                <a:gd name="connsiteY14" fmla="*/ 191913 h 254075"/>
                <a:gd name="connsiteX15" fmla="*/ 143146 w 228792"/>
                <a:gd name="connsiteY15" fmla="*/ 191913 h 254075"/>
                <a:gd name="connsiteX16" fmla="*/ 151003 w 228792"/>
                <a:gd name="connsiteY16" fmla="*/ 187610 h 254075"/>
                <a:gd name="connsiteX17" fmla="*/ 171007 w 228792"/>
                <a:gd name="connsiteY17" fmla="*/ 132945 h 254075"/>
                <a:gd name="connsiteX18" fmla="*/ 172015 w 228792"/>
                <a:gd name="connsiteY18" fmla="*/ 129404 h 254075"/>
                <a:gd name="connsiteX19" fmla="*/ 168981 w 228792"/>
                <a:gd name="connsiteY19" fmla="*/ 126617 h 254075"/>
                <a:gd name="connsiteX20" fmla="*/ 164675 w 228792"/>
                <a:gd name="connsiteY20" fmla="*/ 131929 h 254075"/>
                <a:gd name="connsiteX21" fmla="*/ 101114 w 228792"/>
                <a:gd name="connsiteY21" fmla="*/ 184070 h 254075"/>
                <a:gd name="connsiteX22" fmla="*/ 77313 w 228792"/>
                <a:gd name="connsiteY22" fmla="*/ 184070 h 254075"/>
                <a:gd name="connsiteX23" fmla="*/ 71736 w 228792"/>
                <a:gd name="connsiteY23" fmla="*/ 183815 h 254075"/>
                <a:gd name="connsiteX24" fmla="*/ 68447 w 228792"/>
                <a:gd name="connsiteY24" fmla="*/ 181283 h 254075"/>
                <a:gd name="connsiteX25" fmla="*/ 69711 w 228792"/>
                <a:gd name="connsiteY25" fmla="*/ 175463 h 254075"/>
                <a:gd name="connsiteX26" fmla="*/ 103902 w 228792"/>
                <a:gd name="connsiteY26" fmla="*/ 38794 h 254075"/>
                <a:gd name="connsiteX27" fmla="*/ 232967 w 228792"/>
                <a:gd name="connsiteY27" fmla="*/ 191661 h 254075"/>
                <a:gd name="connsiteX28" fmla="*/ 216761 w 228792"/>
                <a:gd name="connsiteY28" fmla="*/ 165085 h 254075"/>
                <a:gd name="connsiteX29" fmla="*/ 203335 w 228792"/>
                <a:gd name="connsiteY29" fmla="*/ 178504 h 254075"/>
                <a:gd name="connsiteX30" fmla="*/ 216761 w 228792"/>
                <a:gd name="connsiteY30" fmla="*/ 191913 h 254075"/>
                <a:gd name="connsiteX31" fmla="*/ 225619 w 228792"/>
                <a:gd name="connsiteY31" fmla="*/ 188627 h 254075"/>
                <a:gd name="connsiteX32" fmla="*/ 226890 w 228792"/>
                <a:gd name="connsiteY32" fmla="*/ 187864 h 254075"/>
                <a:gd name="connsiteX33" fmla="*/ 227398 w 228792"/>
                <a:gd name="connsiteY33" fmla="*/ 191661 h 254075"/>
                <a:gd name="connsiteX34" fmla="*/ 210175 w 228792"/>
                <a:gd name="connsiteY34" fmla="*/ 233923 h 254075"/>
                <a:gd name="connsiteX35" fmla="*/ 207387 w 228792"/>
                <a:gd name="connsiteY35" fmla="*/ 237974 h 254075"/>
                <a:gd name="connsiteX36" fmla="*/ 209921 w 228792"/>
                <a:gd name="connsiteY36" fmla="*/ 240761 h 254075"/>
                <a:gd name="connsiteX37" fmla="*/ 232967 w 228792"/>
                <a:gd name="connsiteY37" fmla="*/ 191661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28792" h="254075">
                  <a:moveTo>
                    <a:pt x="103902" y="38794"/>
                  </a:moveTo>
                  <a:cubicBezTo>
                    <a:pt x="106174" y="29688"/>
                    <a:pt x="106937" y="26901"/>
                    <a:pt x="130737" y="26901"/>
                  </a:cubicBezTo>
                  <a:cubicBezTo>
                    <a:pt x="138340" y="26901"/>
                    <a:pt x="140366" y="26901"/>
                    <a:pt x="140366" y="22089"/>
                  </a:cubicBezTo>
                  <a:cubicBezTo>
                    <a:pt x="140366" y="19056"/>
                    <a:pt x="137578" y="19056"/>
                    <a:pt x="136315" y="19056"/>
                  </a:cubicBezTo>
                  <a:cubicBezTo>
                    <a:pt x="127957" y="19056"/>
                    <a:pt x="107191" y="19809"/>
                    <a:pt x="98834" y="19809"/>
                  </a:cubicBezTo>
                  <a:cubicBezTo>
                    <a:pt x="91239" y="19809"/>
                    <a:pt x="72753" y="19056"/>
                    <a:pt x="65158" y="19056"/>
                  </a:cubicBezTo>
                  <a:cubicBezTo>
                    <a:pt x="63379" y="19056"/>
                    <a:pt x="60344" y="19056"/>
                    <a:pt x="60344" y="24113"/>
                  </a:cubicBezTo>
                  <a:cubicBezTo>
                    <a:pt x="60344" y="26901"/>
                    <a:pt x="62624" y="26901"/>
                    <a:pt x="67431" y="26901"/>
                  </a:cubicBezTo>
                  <a:cubicBezTo>
                    <a:pt x="67939" y="26901"/>
                    <a:pt x="72753" y="26901"/>
                    <a:pt x="77058" y="27408"/>
                  </a:cubicBezTo>
                  <a:cubicBezTo>
                    <a:pt x="81619" y="27909"/>
                    <a:pt x="83891" y="28163"/>
                    <a:pt x="83891" y="31457"/>
                  </a:cubicBezTo>
                  <a:cubicBezTo>
                    <a:pt x="83891" y="32467"/>
                    <a:pt x="83644" y="33228"/>
                    <a:pt x="82882" y="36261"/>
                  </a:cubicBezTo>
                  <a:lnTo>
                    <a:pt x="48952" y="172175"/>
                  </a:lnTo>
                  <a:cubicBezTo>
                    <a:pt x="46418" y="182044"/>
                    <a:pt x="45909" y="184070"/>
                    <a:pt x="25906" y="184070"/>
                  </a:cubicBezTo>
                  <a:cubicBezTo>
                    <a:pt x="21601" y="184070"/>
                    <a:pt x="19066" y="184070"/>
                    <a:pt x="19066" y="189127"/>
                  </a:cubicBezTo>
                  <a:cubicBezTo>
                    <a:pt x="19066" y="191913"/>
                    <a:pt x="21346" y="191913"/>
                    <a:pt x="25906" y="191913"/>
                  </a:cubicBezTo>
                  <a:lnTo>
                    <a:pt x="143146" y="191913"/>
                  </a:lnTo>
                  <a:cubicBezTo>
                    <a:pt x="149224" y="191913"/>
                    <a:pt x="149478" y="191913"/>
                    <a:pt x="151003" y="187610"/>
                  </a:cubicBezTo>
                  <a:lnTo>
                    <a:pt x="171007" y="132945"/>
                  </a:lnTo>
                  <a:cubicBezTo>
                    <a:pt x="172015" y="130158"/>
                    <a:pt x="172015" y="129658"/>
                    <a:pt x="172015" y="129404"/>
                  </a:cubicBezTo>
                  <a:cubicBezTo>
                    <a:pt x="172015" y="128387"/>
                    <a:pt x="171260" y="126617"/>
                    <a:pt x="168981" y="126617"/>
                  </a:cubicBezTo>
                  <a:cubicBezTo>
                    <a:pt x="166701" y="126617"/>
                    <a:pt x="166447" y="127880"/>
                    <a:pt x="164675" y="131929"/>
                  </a:cubicBezTo>
                  <a:cubicBezTo>
                    <a:pt x="156063" y="155216"/>
                    <a:pt x="144917" y="184070"/>
                    <a:pt x="101114" y="184070"/>
                  </a:cubicBezTo>
                  <a:lnTo>
                    <a:pt x="77313" y="184070"/>
                  </a:lnTo>
                  <a:cubicBezTo>
                    <a:pt x="73762" y="184070"/>
                    <a:pt x="73262" y="184070"/>
                    <a:pt x="71736" y="183815"/>
                  </a:cubicBezTo>
                  <a:cubicBezTo>
                    <a:pt x="69210" y="183561"/>
                    <a:pt x="68447" y="183307"/>
                    <a:pt x="68447" y="181283"/>
                  </a:cubicBezTo>
                  <a:cubicBezTo>
                    <a:pt x="68447" y="180528"/>
                    <a:pt x="68447" y="180021"/>
                    <a:pt x="69711" y="175463"/>
                  </a:cubicBezTo>
                  <a:lnTo>
                    <a:pt x="103902" y="38794"/>
                  </a:lnTo>
                  <a:close/>
                  <a:moveTo>
                    <a:pt x="232967" y="191661"/>
                  </a:moveTo>
                  <a:cubicBezTo>
                    <a:pt x="232967" y="174954"/>
                    <a:pt x="226635" y="165085"/>
                    <a:pt x="216761" y="165085"/>
                  </a:cubicBezTo>
                  <a:cubicBezTo>
                    <a:pt x="208404" y="165085"/>
                    <a:pt x="203335" y="171414"/>
                    <a:pt x="203335" y="178504"/>
                  </a:cubicBezTo>
                  <a:cubicBezTo>
                    <a:pt x="203335" y="185332"/>
                    <a:pt x="208404" y="191913"/>
                    <a:pt x="216761" y="191913"/>
                  </a:cubicBezTo>
                  <a:cubicBezTo>
                    <a:pt x="219796" y="191913"/>
                    <a:pt x="223092" y="190898"/>
                    <a:pt x="225619" y="188627"/>
                  </a:cubicBezTo>
                  <a:cubicBezTo>
                    <a:pt x="226382" y="188119"/>
                    <a:pt x="226635" y="187864"/>
                    <a:pt x="226890" y="187864"/>
                  </a:cubicBezTo>
                  <a:cubicBezTo>
                    <a:pt x="227144" y="187864"/>
                    <a:pt x="227398" y="188119"/>
                    <a:pt x="227398" y="191661"/>
                  </a:cubicBezTo>
                  <a:cubicBezTo>
                    <a:pt x="227398" y="210391"/>
                    <a:pt x="218533" y="225571"/>
                    <a:pt x="210175" y="233923"/>
                  </a:cubicBezTo>
                  <a:cubicBezTo>
                    <a:pt x="207387" y="236710"/>
                    <a:pt x="207387" y="237219"/>
                    <a:pt x="207387" y="237974"/>
                  </a:cubicBezTo>
                  <a:cubicBezTo>
                    <a:pt x="207387" y="239751"/>
                    <a:pt x="208658" y="240761"/>
                    <a:pt x="209921" y="240761"/>
                  </a:cubicBezTo>
                  <a:cubicBezTo>
                    <a:pt x="212709" y="240761"/>
                    <a:pt x="232967" y="221275"/>
                    <a:pt x="232967" y="19166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16" name="Forme libre : forme 215">
              <a:extLst>
                <a:ext uri="{FF2B5EF4-FFF2-40B4-BE49-F238E27FC236}">
                  <a16:creationId xmlns:a16="http://schemas.microsoft.com/office/drawing/2014/main" id="{B1FE5DD9-99D5-417C-A1F7-7AAB20DA22DC}"/>
                </a:ext>
              </a:extLst>
            </p:cNvPr>
            <p:cNvSpPr/>
            <p:nvPr>
              <p:custDataLst>
                <p:tags r:id="rId109"/>
              </p:custDataLst>
            </p:nvPr>
          </p:nvSpPr>
          <p:spPr>
            <a:xfrm>
              <a:off x="13058022" y="-12761745"/>
              <a:ext cx="228792" cy="254075"/>
            </a:xfrm>
            <a:custGeom>
              <a:avLst/>
              <a:gdLst>
                <a:gd name="connsiteX0" fmla="*/ 103902 w 228792"/>
                <a:gd name="connsiteY0" fmla="*/ 38794 h 254075"/>
                <a:gd name="connsiteX1" fmla="*/ 130739 w 228792"/>
                <a:gd name="connsiteY1" fmla="*/ 26901 h 254075"/>
                <a:gd name="connsiteX2" fmla="*/ 140367 w 228792"/>
                <a:gd name="connsiteY2" fmla="*/ 22089 h 254075"/>
                <a:gd name="connsiteX3" fmla="*/ 136315 w 228792"/>
                <a:gd name="connsiteY3" fmla="*/ 19056 h 254075"/>
                <a:gd name="connsiteX4" fmla="*/ 98836 w 228792"/>
                <a:gd name="connsiteY4" fmla="*/ 19809 h 254075"/>
                <a:gd name="connsiteX5" fmla="*/ 65160 w 228792"/>
                <a:gd name="connsiteY5" fmla="*/ 19056 h 254075"/>
                <a:gd name="connsiteX6" fmla="*/ 60345 w 228792"/>
                <a:gd name="connsiteY6" fmla="*/ 24113 h 254075"/>
                <a:gd name="connsiteX7" fmla="*/ 67430 w 228792"/>
                <a:gd name="connsiteY7" fmla="*/ 26901 h 254075"/>
                <a:gd name="connsiteX8" fmla="*/ 77060 w 228792"/>
                <a:gd name="connsiteY8" fmla="*/ 27408 h 254075"/>
                <a:gd name="connsiteX9" fmla="*/ 83890 w 228792"/>
                <a:gd name="connsiteY9" fmla="*/ 31457 h 254075"/>
                <a:gd name="connsiteX10" fmla="*/ 82884 w 228792"/>
                <a:gd name="connsiteY10" fmla="*/ 36261 h 254075"/>
                <a:gd name="connsiteX11" fmla="*/ 48954 w 228792"/>
                <a:gd name="connsiteY11" fmla="*/ 172175 h 254075"/>
                <a:gd name="connsiteX12" fmla="*/ 25907 w 228792"/>
                <a:gd name="connsiteY12" fmla="*/ 184070 h 254075"/>
                <a:gd name="connsiteX13" fmla="*/ 19066 w 228792"/>
                <a:gd name="connsiteY13" fmla="*/ 189127 h 254075"/>
                <a:gd name="connsiteX14" fmla="*/ 25907 w 228792"/>
                <a:gd name="connsiteY14" fmla="*/ 191913 h 254075"/>
                <a:gd name="connsiteX15" fmla="*/ 143148 w 228792"/>
                <a:gd name="connsiteY15" fmla="*/ 191913 h 254075"/>
                <a:gd name="connsiteX16" fmla="*/ 151003 w 228792"/>
                <a:gd name="connsiteY16" fmla="*/ 187610 h 254075"/>
                <a:gd name="connsiteX17" fmla="*/ 171007 w 228792"/>
                <a:gd name="connsiteY17" fmla="*/ 132945 h 254075"/>
                <a:gd name="connsiteX18" fmla="*/ 172016 w 228792"/>
                <a:gd name="connsiteY18" fmla="*/ 129404 h 254075"/>
                <a:gd name="connsiteX19" fmla="*/ 168980 w 228792"/>
                <a:gd name="connsiteY19" fmla="*/ 126617 h 254075"/>
                <a:gd name="connsiteX20" fmla="*/ 164677 w 228792"/>
                <a:gd name="connsiteY20" fmla="*/ 131929 h 254075"/>
                <a:gd name="connsiteX21" fmla="*/ 101114 w 228792"/>
                <a:gd name="connsiteY21" fmla="*/ 184070 h 254075"/>
                <a:gd name="connsiteX22" fmla="*/ 77314 w 228792"/>
                <a:gd name="connsiteY22" fmla="*/ 184070 h 254075"/>
                <a:gd name="connsiteX23" fmla="*/ 71736 w 228792"/>
                <a:gd name="connsiteY23" fmla="*/ 183815 h 254075"/>
                <a:gd name="connsiteX24" fmla="*/ 68447 w 228792"/>
                <a:gd name="connsiteY24" fmla="*/ 181283 h 254075"/>
                <a:gd name="connsiteX25" fmla="*/ 69710 w 228792"/>
                <a:gd name="connsiteY25" fmla="*/ 175463 h 254075"/>
                <a:gd name="connsiteX26" fmla="*/ 103902 w 228792"/>
                <a:gd name="connsiteY26" fmla="*/ 38794 h 254075"/>
                <a:gd name="connsiteX27" fmla="*/ 232969 w 228792"/>
                <a:gd name="connsiteY27" fmla="*/ 191661 h 254075"/>
                <a:gd name="connsiteX28" fmla="*/ 216763 w 228792"/>
                <a:gd name="connsiteY28" fmla="*/ 165085 h 254075"/>
                <a:gd name="connsiteX29" fmla="*/ 203335 w 228792"/>
                <a:gd name="connsiteY29" fmla="*/ 178504 h 254075"/>
                <a:gd name="connsiteX30" fmla="*/ 216763 w 228792"/>
                <a:gd name="connsiteY30" fmla="*/ 191913 h 254075"/>
                <a:gd name="connsiteX31" fmla="*/ 225619 w 228792"/>
                <a:gd name="connsiteY31" fmla="*/ 188627 h 254075"/>
                <a:gd name="connsiteX32" fmla="*/ 226891 w 228792"/>
                <a:gd name="connsiteY32" fmla="*/ 187864 h 254075"/>
                <a:gd name="connsiteX33" fmla="*/ 227399 w 228792"/>
                <a:gd name="connsiteY33" fmla="*/ 191661 h 254075"/>
                <a:gd name="connsiteX34" fmla="*/ 210176 w 228792"/>
                <a:gd name="connsiteY34" fmla="*/ 233923 h 254075"/>
                <a:gd name="connsiteX35" fmla="*/ 207387 w 228792"/>
                <a:gd name="connsiteY35" fmla="*/ 237974 h 254075"/>
                <a:gd name="connsiteX36" fmla="*/ 209922 w 228792"/>
                <a:gd name="connsiteY36" fmla="*/ 240761 h 254075"/>
                <a:gd name="connsiteX37" fmla="*/ 232969 w 228792"/>
                <a:gd name="connsiteY37" fmla="*/ 191661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28792" h="254075">
                  <a:moveTo>
                    <a:pt x="103902" y="38794"/>
                  </a:moveTo>
                  <a:cubicBezTo>
                    <a:pt x="106175" y="29688"/>
                    <a:pt x="106938" y="26901"/>
                    <a:pt x="130739" y="26901"/>
                  </a:cubicBezTo>
                  <a:cubicBezTo>
                    <a:pt x="138340" y="26901"/>
                    <a:pt x="140367" y="26901"/>
                    <a:pt x="140367" y="22089"/>
                  </a:cubicBezTo>
                  <a:cubicBezTo>
                    <a:pt x="140367" y="19056"/>
                    <a:pt x="137578" y="19056"/>
                    <a:pt x="136315" y="19056"/>
                  </a:cubicBezTo>
                  <a:cubicBezTo>
                    <a:pt x="127959" y="19056"/>
                    <a:pt x="107191" y="19809"/>
                    <a:pt x="98836" y="19809"/>
                  </a:cubicBezTo>
                  <a:cubicBezTo>
                    <a:pt x="91240" y="19809"/>
                    <a:pt x="72754" y="19056"/>
                    <a:pt x="65160" y="19056"/>
                  </a:cubicBezTo>
                  <a:cubicBezTo>
                    <a:pt x="63380" y="19056"/>
                    <a:pt x="60345" y="19056"/>
                    <a:pt x="60345" y="24113"/>
                  </a:cubicBezTo>
                  <a:cubicBezTo>
                    <a:pt x="60345" y="26901"/>
                    <a:pt x="62625" y="26901"/>
                    <a:pt x="67430" y="26901"/>
                  </a:cubicBezTo>
                  <a:cubicBezTo>
                    <a:pt x="67938" y="26901"/>
                    <a:pt x="72754" y="26901"/>
                    <a:pt x="77060" y="27408"/>
                  </a:cubicBezTo>
                  <a:cubicBezTo>
                    <a:pt x="81620" y="27909"/>
                    <a:pt x="83890" y="28163"/>
                    <a:pt x="83890" y="31457"/>
                  </a:cubicBezTo>
                  <a:cubicBezTo>
                    <a:pt x="83890" y="32467"/>
                    <a:pt x="83647" y="33228"/>
                    <a:pt x="82884" y="36261"/>
                  </a:cubicBezTo>
                  <a:lnTo>
                    <a:pt x="48954" y="172175"/>
                  </a:lnTo>
                  <a:cubicBezTo>
                    <a:pt x="46419" y="182044"/>
                    <a:pt x="45911" y="184070"/>
                    <a:pt x="25907" y="184070"/>
                  </a:cubicBezTo>
                  <a:cubicBezTo>
                    <a:pt x="21601" y="184070"/>
                    <a:pt x="19066" y="184070"/>
                    <a:pt x="19066" y="189127"/>
                  </a:cubicBezTo>
                  <a:cubicBezTo>
                    <a:pt x="19066" y="191913"/>
                    <a:pt x="21346" y="191913"/>
                    <a:pt x="25907" y="191913"/>
                  </a:cubicBezTo>
                  <a:lnTo>
                    <a:pt x="143148" y="191913"/>
                  </a:lnTo>
                  <a:cubicBezTo>
                    <a:pt x="149223" y="191913"/>
                    <a:pt x="149478" y="191913"/>
                    <a:pt x="151003" y="187610"/>
                  </a:cubicBezTo>
                  <a:lnTo>
                    <a:pt x="171007" y="132945"/>
                  </a:lnTo>
                  <a:cubicBezTo>
                    <a:pt x="172016" y="130158"/>
                    <a:pt x="172016" y="129658"/>
                    <a:pt x="172016" y="129404"/>
                  </a:cubicBezTo>
                  <a:cubicBezTo>
                    <a:pt x="172016" y="128387"/>
                    <a:pt x="171261" y="126617"/>
                    <a:pt x="168980" y="126617"/>
                  </a:cubicBezTo>
                  <a:cubicBezTo>
                    <a:pt x="166700" y="126617"/>
                    <a:pt x="166446" y="127880"/>
                    <a:pt x="164677" y="131929"/>
                  </a:cubicBezTo>
                  <a:cubicBezTo>
                    <a:pt x="156064" y="155216"/>
                    <a:pt x="144919" y="184070"/>
                    <a:pt x="101114" y="184070"/>
                  </a:cubicBezTo>
                  <a:lnTo>
                    <a:pt x="77314" y="184070"/>
                  </a:lnTo>
                  <a:cubicBezTo>
                    <a:pt x="73763" y="184070"/>
                    <a:pt x="73262" y="184070"/>
                    <a:pt x="71736" y="183815"/>
                  </a:cubicBezTo>
                  <a:cubicBezTo>
                    <a:pt x="69210" y="183561"/>
                    <a:pt x="68447" y="183307"/>
                    <a:pt x="68447" y="181283"/>
                  </a:cubicBezTo>
                  <a:cubicBezTo>
                    <a:pt x="68447" y="180528"/>
                    <a:pt x="68447" y="180021"/>
                    <a:pt x="69710" y="175463"/>
                  </a:cubicBezTo>
                  <a:lnTo>
                    <a:pt x="103902" y="38794"/>
                  </a:lnTo>
                  <a:close/>
                  <a:moveTo>
                    <a:pt x="232969" y="191661"/>
                  </a:moveTo>
                  <a:cubicBezTo>
                    <a:pt x="232969" y="174954"/>
                    <a:pt x="226636" y="165085"/>
                    <a:pt x="216763" y="165085"/>
                  </a:cubicBezTo>
                  <a:cubicBezTo>
                    <a:pt x="208404" y="165085"/>
                    <a:pt x="203335" y="171414"/>
                    <a:pt x="203335" y="178504"/>
                  </a:cubicBezTo>
                  <a:cubicBezTo>
                    <a:pt x="203335" y="185332"/>
                    <a:pt x="208404" y="191913"/>
                    <a:pt x="216763" y="191913"/>
                  </a:cubicBezTo>
                  <a:cubicBezTo>
                    <a:pt x="219795" y="191913"/>
                    <a:pt x="223092" y="190898"/>
                    <a:pt x="225619" y="188627"/>
                  </a:cubicBezTo>
                  <a:cubicBezTo>
                    <a:pt x="226382" y="188119"/>
                    <a:pt x="226636" y="187864"/>
                    <a:pt x="226891" y="187864"/>
                  </a:cubicBezTo>
                  <a:cubicBezTo>
                    <a:pt x="227145" y="187864"/>
                    <a:pt x="227399" y="188119"/>
                    <a:pt x="227399" y="191661"/>
                  </a:cubicBezTo>
                  <a:cubicBezTo>
                    <a:pt x="227399" y="210391"/>
                    <a:pt x="218532" y="225571"/>
                    <a:pt x="210176" y="233923"/>
                  </a:cubicBezTo>
                  <a:cubicBezTo>
                    <a:pt x="207387" y="236710"/>
                    <a:pt x="207387" y="237219"/>
                    <a:pt x="207387" y="237974"/>
                  </a:cubicBezTo>
                  <a:cubicBezTo>
                    <a:pt x="207387" y="239751"/>
                    <a:pt x="208659" y="240761"/>
                    <a:pt x="209922" y="240761"/>
                  </a:cubicBezTo>
                  <a:cubicBezTo>
                    <a:pt x="212711" y="240761"/>
                    <a:pt x="232969" y="221275"/>
                    <a:pt x="232969" y="19166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17" name="Forme libre : forme 216">
              <a:extLst>
                <a:ext uri="{FF2B5EF4-FFF2-40B4-BE49-F238E27FC236}">
                  <a16:creationId xmlns:a16="http://schemas.microsoft.com/office/drawing/2014/main" id="{63053820-F459-4251-B449-A0866DC6C123}"/>
                </a:ext>
              </a:extLst>
            </p:cNvPr>
            <p:cNvSpPr/>
            <p:nvPr>
              <p:custDataLst>
                <p:tags r:id="rId110"/>
              </p:custDataLst>
            </p:nvPr>
          </p:nvSpPr>
          <p:spPr>
            <a:xfrm>
              <a:off x="13342978" y="-12757442"/>
              <a:ext cx="127107" cy="203260"/>
            </a:xfrm>
            <a:custGeom>
              <a:avLst/>
              <a:gdLst>
                <a:gd name="connsiteX0" fmla="*/ 125677 w 127106"/>
                <a:gd name="connsiteY0" fmla="*/ 106625 h 203260"/>
                <a:gd name="connsiteX1" fmla="*/ 115548 w 127106"/>
                <a:gd name="connsiteY1" fmla="*/ 47400 h 203260"/>
                <a:gd name="connsiteX2" fmla="*/ 72498 w 127106"/>
                <a:gd name="connsiteY2" fmla="*/ 19056 h 203260"/>
                <a:gd name="connsiteX3" fmla="*/ 28440 w 127106"/>
                <a:gd name="connsiteY3" fmla="*/ 49171 h 203260"/>
                <a:gd name="connsiteX4" fmla="*/ 19066 w 127106"/>
                <a:gd name="connsiteY4" fmla="*/ 106625 h 203260"/>
                <a:gd name="connsiteX5" fmla="*/ 30466 w 127106"/>
                <a:gd name="connsiteY5" fmla="*/ 167618 h 203260"/>
                <a:gd name="connsiteX6" fmla="*/ 72245 w 127106"/>
                <a:gd name="connsiteY6" fmla="*/ 193177 h 203260"/>
                <a:gd name="connsiteX7" fmla="*/ 116311 w 127106"/>
                <a:gd name="connsiteY7" fmla="*/ 163823 h 203260"/>
                <a:gd name="connsiteX8" fmla="*/ 125677 w 127106"/>
                <a:gd name="connsiteY8" fmla="*/ 106625 h 203260"/>
                <a:gd name="connsiteX9" fmla="*/ 72245 w 127106"/>
                <a:gd name="connsiteY9" fmla="*/ 187610 h 203260"/>
                <a:gd name="connsiteX10" fmla="*/ 42867 w 127106"/>
                <a:gd name="connsiteY10" fmla="*/ 156987 h 203260"/>
                <a:gd name="connsiteX11" fmla="*/ 40086 w 127106"/>
                <a:gd name="connsiteY11" fmla="*/ 103584 h 203260"/>
                <a:gd name="connsiteX12" fmla="*/ 42112 w 127106"/>
                <a:gd name="connsiteY12" fmla="*/ 57017 h 203260"/>
                <a:gd name="connsiteX13" fmla="*/ 72245 w 127106"/>
                <a:gd name="connsiteY13" fmla="*/ 24621 h 203260"/>
                <a:gd name="connsiteX14" fmla="*/ 102123 w 127106"/>
                <a:gd name="connsiteY14" fmla="*/ 54230 h 203260"/>
                <a:gd name="connsiteX15" fmla="*/ 104657 w 127106"/>
                <a:gd name="connsiteY15" fmla="*/ 103584 h 203260"/>
                <a:gd name="connsiteX16" fmla="*/ 101876 w 127106"/>
                <a:gd name="connsiteY16" fmla="*/ 155978 h 203260"/>
                <a:gd name="connsiteX17" fmla="*/ 72245 w 127106"/>
                <a:gd name="connsiteY17" fmla="*/ 1876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106" h="203260">
                  <a:moveTo>
                    <a:pt x="125677" y="106625"/>
                  </a:moveTo>
                  <a:cubicBezTo>
                    <a:pt x="125677" y="86377"/>
                    <a:pt x="124414" y="66132"/>
                    <a:pt x="115548" y="47400"/>
                  </a:cubicBezTo>
                  <a:cubicBezTo>
                    <a:pt x="103902" y="23105"/>
                    <a:pt x="83136" y="19056"/>
                    <a:pt x="72498" y="19056"/>
                  </a:cubicBezTo>
                  <a:cubicBezTo>
                    <a:pt x="57301" y="19056"/>
                    <a:pt x="38815" y="25629"/>
                    <a:pt x="28440" y="49171"/>
                  </a:cubicBezTo>
                  <a:cubicBezTo>
                    <a:pt x="20338" y="66631"/>
                    <a:pt x="19066" y="86377"/>
                    <a:pt x="19066" y="106625"/>
                  </a:cubicBezTo>
                  <a:cubicBezTo>
                    <a:pt x="19066" y="125600"/>
                    <a:pt x="20083" y="148381"/>
                    <a:pt x="30466" y="167618"/>
                  </a:cubicBezTo>
                  <a:cubicBezTo>
                    <a:pt x="41349" y="188119"/>
                    <a:pt x="59836" y="193177"/>
                    <a:pt x="72245" y="193177"/>
                  </a:cubicBezTo>
                  <a:cubicBezTo>
                    <a:pt x="85916" y="193177"/>
                    <a:pt x="105165" y="187864"/>
                    <a:pt x="116311" y="163823"/>
                  </a:cubicBezTo>
                  <a:cubicBezTo>
                    <a:pt x="124414" y="146355"/>
                    <a:pt x="125677" y="126617"/>
                    <a:pt x="125677" y="106625"/>
                  </a:cubicBezTo>
                  <a:close/>
                  <a:moveTo>
                    <a:pt x="72245" y="187610"/>
                  </a:moveTo>
                  <a:cubicBezTo>
                    <a:pt x="62370" y="187610"/>
                    <a:pt x="47427" y="181283"/>
                    <a:pt x="42867" y="156987"/>
                  </a:cubicBezTo>
                  <a:cubicBezTo>
                    <a:pt x="40086" y="141798"/>
                    <a:pt x="40086" y="118518"/>
                    <a:pt x="40086" y="103584"/>
                  </a:cubicBezTo>
                  <a:cubicBezTo>
                    <a:pt x="40086" y="87386"/>
                    <a:pt x="40086" y="70680"/>
                    <a:pt x="42112" y="57017"/>
                  </a:cubicBezTo>
                  <a:cubicBezTo>
                    <a:pt x="46926" y="26901"/>
                    <a:pt x="65913" y="24621"/>
                    <a:pt x="72245" y="24621"/>
                  </a:cubicBezTo>
                  <a:cubicBezTo>
                    <a:pt x="80602" y="24621"/>
                    <a:pt x="97316" y="29179"/>
                    <a:pt x="102123" y="54230"/>
                  </a:cubicBezTo>
                  <a:cubicBezTo>
                    <a:pt x="104657" y="68402"/>
                    <a:pt x="104657" y="87641"/>
                    <a:pt x="104657" y="103584"/>
                  </a:cubicBezTo>
                  <a:cubicBezTo>
                    <a:pt x="104657" y="122567"/>
                    <a:pt x="104657" y="139774"/>
                    <a:pt x="101876" y="155978"/>
                  </a:cubicBezTo>
                  <a:cubicBezTo>
                    <a:pt x="98071" y="180021"/>
                    <a:pt x="83644" y="187610"/>
                    <a:pt x="72245" y="1876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18" name="Forme libre : forme 217">
              <a:extLst>
                <a:ext uri="{FF2B5EF4-FFF2-40B4-BE49-F238E27FC236}">
                  <a16:creationId xmlns:a16="http://schemas.microsoft.com/office/drawing/2014/main" id="{AEF57E1C-ADDB-46E0-99A6-4A3AC31D7EFF}"/>
                </a:ext>
              </a:extLst>
            </p:cNvPr>
            <p:cNvSpPr/>
            <p:nvPr>
              <p:custDataLst>
                <p:tags r:id="rId111"/>
              </p:custDataLst>
            </p:nvPr>
          </p:nvSpPr>
          <p:spPr>
            <a:xfrm>
              <a:off x="13481502" y="-12615716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1 w 50842"/>
                <a:gd name="connsiteY5" fmla="*/ 41835 h 101630"/>
                <a:gd name="connsiteX6" fmla="*/ 43129 w 50842"/>
                <a:gd name="connsiteY6" fmla="*/ 45631 h 101630"/>
                <a:gd name="connsiteX7" fmla="*/ 25906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1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6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19" name="Forme libre : forme 218">
              <a:extLst>
                <a:ext uri="{FF2B5EF4-FFF2-40B4-BE49-F238E27FC236}">
                  <a16:creationId xmlns:a16="http://schemas.microsoft.com/office/drawing/2014/main" id="{64C55BE6-8AE3-4C88-9AEC-EA51D81EB465}"/>
                </a:ext>
              </a:extLst>
            </p:cNvPr>
            <p:cNvSpPr/>
            <p:nvPr>
              <p:custDataLst>
                <p:tags r:id="rId112"/>
              </p:custDataLst>
            </p:nvPr>
          </p:nvSpPr>
          <p:spPr>
            <a:xfrm>
              <a:off x="13582167" y="-12757442"/>
              <a:ext cx="127107" cy="203260"/>
            </a:xfrm>
            <a:custGeom>
              <a:avLst/>
              <a:gdLst>
                <a:gd name="connsiteX0" fmla="*/ 125676 w 127106"/>
                <a:gd name="connsiteY0" fmla="*/ 106625 h 203260"/>
                <a:gd name="connsiteX1" fmla="*/ 115547 w 127106"/>
                <a:gd name="connsiteY1" fmla="*/ 47400 h 203260"/>
                <a:gd name="connsiteX2" fmla="*/ 72498 w 127106"/>
                <a:gd name="connsiteY2" fmla="*/ 19056 h 203260"/>
                <a:gd name="connsiteX3" fmla="*/ 28440 w 127106"/>
                <a:gd name="connsiteY3" fmla="*/ 49171 h 203260"/>
                <a:gd name="connsiteX4" fmla="*/ 19066 w 127106"/>
                <a:gd name="connsiteY4" fmla="*/ 106625 h 203260"/>
                <a:gd name="connsiteX5" fmla="*/ 30466 w 127106"/>
                <a:gd name="connsiteY5" fmla="*/ 167618 h 203260"/>
                <a:gd name="connsiteX6" fmla="*/ 72244 w 127106"/>
                <a:gd name="connsiteY6" fmla="*/ 193177 h 203260"/>
                <a:gd name="connsiteX7" fmla="*/ 116310 w 127106"/>
                <a:gd name="connsiteY7" fmla="*/ 163823 h 203260"/>
                <a:gd name="connsiteX8" fmla="*/ 125676 w 127106"/>
                <a:gd name="connsiteY8" fmla="*/ 106625 h 203260"/>
                <a:gd name="connsiteX9" fmla="*/ 72244 w 127106"/>
                <a:gd name="connsiteY9" fmla="*/ 187610 h 203260"/>
                <a:gd name="connsiteX10" fmla="*/ 42866 w 127106"/>
                <a:gd name="connsiteY10" fmla="*/ 156987 h 203260"/>
                <a:gd name="connsiteX11" fmla="*/ 40086 w 127106"/>
                <a:gd name="connsiteY11" fmla="*/ 103584 h 203260"/>
                <a:gd name="connsiteX12" fmla="*/ 42112 w 127106"/>
                <a:gd name="connsiteY12" fmla="*/ 57017 h 203260"/>
                <a:gd name="connsiteX13" fmla="*/ 72244 w 127106"/>
                <a:gd name="connsiteY13" fmla="*/ 24621 h 203260"/>
                <a:gd name="connsiteX14" fmla="*/ 102122 w 127106"/>
                <a:gd name="connsiteY14" fmla="*/ 54230 h 203260"/>
                <a:gd name="connsiteX15" fmla="*/ 104656 w 127106"/>
                <a:gd name="connsiteY15" fmla="*/ 103584 h 203260"/>
                <a:gd name="connsiteX16" fmla="*/ 101875 w 127106"/>
                <a:gd name="connsiteY16" fmla="*/ 155978 h 203260"/>
                <a:gd name="connsiteX17" fmla="*/ 72244 w 127106"/>
                <a:gd name="connsiteY17" fmla="*/ 1876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106" h="203260">
                  <a:moveTo>
                    <a:pt x="125676" y="106625"/>
                  </a:moveTo>
                  <a:cubicBezTo>
                    <a:pt x="125676" y="86377"/>
                    <a:pt x="124413" y="66132"/>
                    <a:pt x="115547" y="47400"/>
                  </a:cubicBezTo>
                  <a:cubicBezTo>
                    <a:pt x="103901" y="23105"/>
                    <a:pt x="83135" y="19056"/>
                    <a:pt x="72498" y="19056"/>
                  </a:cubicBezTo>
                  <a:cubicBezTo>
                    <a:pt x="57301" y="19056"/>
                    <a:pt x="38815" y="25629"/>
                    <a:pt x="28440" y="49171"/>
                  </a:cubicBezTo>
                  <a:cubicBezTo>
                    <a:pt x="20337" y="66631"/>
                    <a:pt x="19066" y="86377"/>
                    <a:pt x="19066" y="106625"/>
                  </a:cubicBezTo>
                  <a:cubicBezTo>
                    <a:pt x="19066" y="125600"/>
                    <a:pt x="20082" y="148381"/>
                    <a:pt x="30466" y="167618"/>
                  </a:cubicBezTo>
                  <a:cubicBezTo>
                    <a:pt x="41349" y="188119"/>
                    <a:pt x="59835" y="193177"/>
                    <a:pt x="72244" y="193177"/>
                  </a:cubicBezTo>
                  <a:cubicBezTo>
                    <a:pt x="85916" y="193177"/>
                    <a:pt x="105165" y="187864"/>
                    <a:pt x="116310" y="163823"/>
                  </a:cubicBezTo>
                  <a:cubicBezTo>
                    <a:pt x="124413" y="146355"/>
                    <a:pt x="125676" y="126617"/>
                    <a:pt x="125676" y="106625"/>
                  </a:cubicBezTo>
                  <a:close/>
                  <a:moveTo>
                    <a:pt x="72244" y="187610"/>
                  </a:moveTo>
                  <a:cubicBezTo>
                    <a:pt x="62369" y="187610"/>
                    <a:pt x="47426" y="181283"/>
                    <a:pt x="42866" y="156987"/>
                  </a:cubicBezTo>
                  <a:cubicBezTo>
                    <a:pt x="40086" y="141798"/>
                    <a:pt x="40086" y="118518"/>
                    <a:pt x="40086" y="103584"/>
                  </a:cubicBezTo>
                  <a:cubicBezTo>
                    <a:pt x="40086" y="87386"/>
                    <a:pt x="40086" y="70680"/>
                    <a:pt x="42112" y="57017"/>
                  </a:cubicBezTo>
                  <a:cubicBezTo>
                    <a:pt x="46926" y="26901"/>
                    <a:pt x="65913" y="24621"/>
                    <a:pt x="72244" y="24621"/>
                  </a:cubicBezTo>
                  <a:cubicBezTo>
                    <a:pt x="80602" y="24621"/>
                    <a:pt x="97316" y="29179"/>
                    <a:pt x="102122" y="54230"/>
                  </a:cubicBezTo>
                  <a:cubicBezTo>
                    <a:pt x="104656" y="68402"/>
                    <a:pt x="104656" y="87641"/>
                    <a:pt x="104656" y="103584"/>
                  </a:cubicBezTo>
                  <a:cubicBezTo>
                    <a:pt x="104656" y="122567"/>
                    <a:pt x="104656" y="139774"/>
                    <a:pt x="101875" y="155978"/>
                  </a:cubicBezTo>
                  <a:cubicBezTo>
                    <a:pt x="98070" y="180021"/>
                    <a:pt x="83644" y="187610"/>
                    <a:pt x="72244" y="1876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20" name="Forme libre : forme 219">
              <a:extLst>
                <a:ext uri="{FF2B5EF4-FFF2-40B4-BE49-F238E27FC236}">
                  <a16:creationId xmlns:a16="http://schemas.microsoft.com/office/drawing/2014/main" id="{E321C341-B054-4751-9ABD-9A027EEDCB26}"/>
                </a:ext>
              </a:extLst>
            </p:cNvPr>
            <p:cNvSpPr/>
            <p:nvPr>
              <p:custDataLst>
                <p:tags r:id="rId113"/>
              </p:custDataLst>
            </p:nvPr>
          </p:nvSpPr>
          <p:spPr>
            <a:xfrm>
              <a:off x="13729049" y="-12778705"/>
              <a:ext cx="25421" cy="279483"/>
            </a:xfrm>
            <a:custGeom>
              <a:avLst/>
              <a:gdLst>
                <a:gd name="connsiteX0" fmla="*/ 29195 w 25421"/>
                <a:gd name="connsiteY0" fmla="*/ 28169 h 279482"/>
                <a:gd name="connsiteX1" fmla="*/ 24134 w 25421"/>
                <a:gd name="connsiteY1" fmla="*/ 19056 h 279482"/>
                <a:gd name="connsiteX2" fmla="*/ 19066 w 25421"/>
                <a:gd name="connsiteY2" fmla="*/ 28169 h 279482"/>
                <a:gd name="connsiteX3" fmla="*/ 19066 w 25421"/>
                <a:gd name="connsiteY3" fmla="*/ 263031 h 279482"/>
                <a:gd name="connsiteX4" fmla="*/ 24134 w 25421"/>
                <a:gd name="connsiteY4" fmla="*/ 272146 h 279482"/>
                <a:gd name="connsiteX5" fmla="*/ 29195 w 25421"/>
                <a:gd name="connsiteY5" fmla="*/ 263031 h 279482"/>
                <a:gd name="connsiteX6" fmla="*/ 29195 w 25421"/>
                <a:gd name="connsiteY6" fmla="*/ 28169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21" h="279482">
                  <a:moveTo>
                    <a:pt x="29195" y="28169"/>
                  </a:moveTo>
                  <a:cubicBezTo>
                    <a:pt x="29195" y="23613"/>
                    <a:pt x="29195" y="19056"/>
                    <a:pt x="24134" y="19056"/>
                  </a:cubicBezTo>
                  <a:cubicBezTo>
                    <a:pt x="19066" y="19056"/>
                    <a:pt x="19066" y="23613"/>
                    <a:pt x="19066" y="28169"/>
                  </a:cubicBezTo>
                  <a:lnTo>
                    <a:pt x="19066" y="263031"/>
                  </a:lnTo>
                  <a:cubicBezTo>
                    <a:pt x="19066" y="267589"/>
                    <a:pt x="19066" y="272146"/>
                    <a:pt x="24134" y="272146"/>
                  </a:cubicBezTo>
                  <a:cubicBezTo>
                    <a:pt x="29195" y="272146"/>
                    <a:pt x="29195" y="267589"/>
                    <a:pt x="29195" y="263031"/>
                  </a:cubicBezTo>
                  <a:lnTo>
                    <a:pt x="29195" y="2816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21" name="Forme libre : forme 220">
              <a:extLst>
                <a:ext uri="{FF2B5EF4-FFF2-40B4-BE49-F238E27FC236}">
                  <a16:creationId xmlns:a16="http://schemas.microsoft.com/office/drawing/2014/main" id="{A740C897-C740-44C9-BFFD-36ADEDD84D36}"/>
                </a:ext>
              </a:extLst>
            </p:cNvPr>
            <p:cNvSpPr/>
            <p:nvPr>
              <p:custDataLst>
                <p:tags r:id="rId114"/>
              </p:custDataLst>
            </p:nvPr>
          </p:nvSpPr>
          <p:spPr>
            <a:xfrm>
              <a:off x="13779157" y="-12757442"/>
              <a:ext cx="127107" cy="203260"/>
            </a:xfrm>
            <a:custGeom>
              <a:avLst/>
              <a:gdLst>
                <a:gd name="connsiteX0" fmla="*/ 125677 w 127106"/>
                <a:gd name="connsiteY0" fmla="*/ 106625 h 203260"/>
                <a:gd name="connsiteX1" fmla="*/ 115548 w 127106"/>
                <a:gd name="connsiteY1" fmla="*/ 47400 h 203260"/>
                <a:gd name="connsiteX2" fmla="*/ 72499 w 127106"/>
                <a:gd name="connsiteY2" fmla="*/ 19056 h 203260"/>
                <a:gd name="connsiteX3" fmla="*/ 28441 w 127106"/>
                <a:gd name="connsiteY3" fmla="*/ 49171 h 203260"/>
                <a:gd name="connsiteX4" fmla="*/ 19066 w 127106"/>
                <a:gd name="connsiteY4" fmla="*/ 106625 h 203260"/>
                <a:gd name="connsiteX5" fmla="*/ 30466 w 127106"/>
                <a:gd name="connsiteY5" fmla="*/ 167618 h 203260"/>
                <a:gd name="connsiteX6" fmla="*/ 72245 w 127106"/>
                <a:gd name="connsiteY6" fmla="*/ 193177 h 203260"/>
                <a:gd name="connsiteX7" fmla="*/ 116311 w 127106"/>
                <a:gd name="connsiteY7" fmla="*/ 163823 h 203260"/>
                <a:gd name="connsiteX8" fmla="*/ 125677 w 127106"/>
                <a:gd name="connsiteY8" fmla="*/ 106625 h 203260"/>
                <a:gd name="connsiteX9" fmla="*/ 72245 w 127106"/>
                <a:gd name="connsiteY9" fmla="*/ 187610 h 203260"/>
                <a:gd name="connsiteX10" fmla="*/ 42867 w 127106"/>
                <a:gd name="connsiteY10" fmla="*/ 156987 h 203260"/>
                <a:gd name="connsiteX11" fmla="*/ 40086 w 127106"/>
                <a:gd name="connsiteY11" fmla="*/ 103584 h 203260"/>
                <a:gd name="connsiteX12" fmla="*/ 42113 w 127106"/>
                <a:gd name="connsiteY12" fmla="*/ 57017 h 203260"/>
                <a:gd name="connsiteX13" fmla="*/ 72245 w 127106"/>
                <a:gd name="connsiteY13" fmla="*/ 24621 h 203260"/>
                <a:gd name="connsiteX14" fmla="*/ 102123 w 127106"/>
                <a:gd name="connsiteY14" fmla="*/ 54230 h 203260"/>
                <a:gd name="connsiteX15" fmla="*/ 104657 w 127106"/>
                <a:gd name="connsiteY15" fmla="*/ 103584 h 203260"/>
                <a:gd name="connsiteX16" fmla="*/ 101876 w 127106"/>
                <a:gd name="connsiteY16" fmla="*/ 155978 h 203260"/>
                <a:gd name="connsiteX17" fmla="*/ 72245 w 127106"/>
                <a:gd name="connsiteY17" fmla="*/ 1876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106" h="203260">
                  <a:moveTo>
                    <a:pt x="125677" y="106625"/>
                  </a:moveTo>
                  <a:cubicBezTo>
                    <a:pt x="125677" y="86377"/>
                    <a:pt x="124414" y="66132"/>
                    <a:pt x="115548" y="47400"/>
                  </a:cubicBezTo>
                  <a:cubicBezTo>
                    <a:pt x="103902" y="23105"/>
                    <a:pt x="83136" y="19056"/>
                    <a:pt x="72499" y="19056"/>
                  </a:cubicBezTo>
                  <a:cubicBezTo>
                    <a:pt x="57302" y="19056"/>
                    <a:pt x="38815" y="25629"/>
                    <a:pt x="28441" y="49171"/>
                  </a:cubicBezTo>
                  <a:cubicBezTo>
                    <a:pt x="20338" y="66631"/>
                    <a:pt x="19066" y="86377"/>
                    <a:pt x="19066" y="106625"/>
                  </a:cubicBezTo>
                  <a:cubicBezTo>
                    <a:pt x="19066" y="125600"/>
                    <a:pt x="20083" y="148381"/>
                    <a:pt x="30466" y="167618"/>
                  </a:cubicBezTo>
                  <a:cubicBezTo>
                    <a:pt x="41350" y="188119"/>
                    <a:pt x="59836" y="193177"/>
                    <a:pt x="72245" y="193177"/>
                  </a:cubicBezTo>
                  <a:cubicBezTo>
                    <a:pt x="85916" y="193177"/>
                    <a:pt x="105166" y="187864"/>
                    <a:pt x="116311" y="163823"/>
                  </a:cubicBezTo>
                  <a:cubicBezTo>
                    <a:pt x="124414" y="146355"/>
                    <a:pt x="125677" y="126617"/>
                    <a:pt x="125677" y="106625"/>
                  </a:cubicBezTo>
                  <a:close/>
                  <a:moveTo>
                    <a:pt x="72245" y="187610"/>
                  </a:moveTo>
                  <a:cubicBezTo>
                    <a:pt x="62370" y="187610"/>
                    <a:pt x="47427" y="181283"/>
                    <a:pt x="42867" y="156987"/>
                  </a:cubicBezTo>
                  <a:cubicBezTo>
                    <a:pt x="40086" y="141798"/>
                    <a:pt x="40086" y="118518"/>
                    <a:pt x="40086" y="103584"/>
                  </a:cubicBezTo>
                  <a:cubicBezTo>
                    <a:pt x="40086" y="87386"/>
                    <a:pt x="40086" y="70680"/>
                    <a:pt x="42113" y="57017"/>
                  </a:cubicBezTo>
                  <a:cubicBezTo>
                    <a:pt x="46926" y="26901"/>
                    <a:pt x="65913" y="24621"/>
                    <a:pt x="72245" y="24621"/>
                  </a:cubicBezTo>
                  <a:cubicBezTo>
                    <a:pt x="80602" y="24621"/>
                    <a:pt x="97316" y="29179"/>
                    <a:pt x="102123" y="54230"/>
                  </a:cubicBezTo>
                  <a:cubicBezTo>
                    <a:pt x="104657" y="68402"/>
                    <a:pt x="104657" y="87641"/>
                    <a:pt x="104657" y="103584"/>
                  </a:cubicBezTo>
                  <a:cubicBezTo>
                    <a:pt x="104657" y="122567"/>
                    <a:pt x="104657" y="139774"/>
                    <a:pt x="101876" y="155978"/>
                  </a:cubicBezTo>
                  <a:cubicBezTo>
                    <a:pt x="98071" y="180021"/>
                    <a:pt x="83644" y="187610"/>
                    <a:pt x="72245" y="1876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22" name="Forme libre : forme 221">
              <a:extLst>
                <a:ext uri="{FF2B5EF4-FFF2-40B4-BE49-F238E27FC236}">
                  <a16:creationId xmlns:a16="http://schemas.microsoft.com/office/drawing/2014/main" id="{B6E01DB5-47DE-4262-A31B-F0BE391EEB1E}"/>
                </a:ext>
              </a:extLst>
            </p:cNvPr>
            <p:cNvSpPr/>
            <p:nvPr>
              <p:custDataLst>
                <p:tags r:id="rId115"/>
              </p:custDataLst>
            </p:nvPr>
          </p:nvSpPr>
          <p:spPr>
            <a:xfrm>
              <a:off x="13917681" y="-12615716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1 w 50842"/>
                <a:gd name="connsiteY5" fmla="*/ 41835 h 101630"/>
                <a:gd name="connsiteX6" fmla="*/ 43129 w 50842"/>
                <a:gd name="connsiteY6" fmla="*/ 45631 h 101630"/>
                <a:gd name="connsiteX7" fmla="*/ 25906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1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6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23" name="Forme libre : forme 222">
              <a:extLst>
                <a:ext uri="{FF2B5EF4-FFF2-40B4-BE49-F238E27FC236}">
                  <a16:creationId xmlns:a16="http://schemas.microsoft.com/office/drawing/2014/main" id="{590C8BCC-7F12-4077-943D-20C8D4CAACF8}"/>
                </a:ext>
              </a:extLst>
            </p:cNvPr>
            <p:cNvSpPr/>
            <p:nvPr>
              <p:custDataLst>
                <p:tags r:id="rId116"/>
              </p:custDataLst>
            </p:nvPr>
          </p:nvSpPr>
          <p:spPr>
            <a:xfrm>
              <a:off x="14018347" y="-12778705"/>
              <a:ext cx="177949" cy="279483"/>
            </a:xfrm>
            <a:custGeom>
              <a:avLst/>
              <a:gdLst>
                <a:gd name="connsiteX0" fmla="*/ 125677 w 177949"/>
                <a:gd name="connsiteY0" fmla="*/ 127887 h 279482"/>
                <a:gd name="connsiteX1" fmla="*/ 115548 w 177949"/>
                <a:gd name="connsiteY1" fmla="*/ 68663 h 279482"/>
                <a:gd name="connsiteX2" fmla="*/ 72498 w 177949"/>
                <a:gd name="connsiteY2" fmla="*/ 40318 h 279482"/>
                <a:gd name="connsiteX3" fmla="*/ 28441 w 177949"/>
                <a:gd name="connsiteY3" fmla="*/ 70434 h 279482"/>
                <a:gd name="connsiteX4" fmla="*/ 19066 w 177949"/>
                <a:gd name="connsiteY4" fmla="*/ 127887 h 279482"/>
                <a:gd name="connsiteX5" fmla="*/ 30466 w 177949"/>
                <a:gd name="connsiteY5" fmla="*/ 188880 h 279482"/>
                <a:gd name="connsiteX6" fmla="*/ 72245 w 177949"/>
                <a:gd name="connsiteY6" fmla="*/ 214440 h 279482"/>
                <a:gd name="connsiteX7" fmla="*/ 116311 w 177949"/>
                <a:gd name="connsiteY7" fmla="*/ 185085 h 279482"/>
                <a:gd name="connsiteX8" fmla="*/ 125677 w 177949"/>
                <a:gd name="connsiteY8" fmla="*/ 127887 h 279482"/>
                <a:gd name="connsiteX9" fmla="*/ 72245 w 177949"/>
                <a:gd name="connsiteY9" fmla="*/ 208872 h 279482"/>
                <a:gd name="connsiteX10" fmla="*/ 42867 w 177949"/>
                <a:gd name="connsiteY10" fmla="*/ 178250 h 279482"/>
                <a:gd name="connsiteX11" fmla="*/ 40086 w 177949"/>
                <a:gd name="connsiteY11" fmla="*/ 124846 h 279482"/>
                <a:gd name="connsiteX12" fmla="*/ 42113 w 177949"/>
                <a:gd name="connsiteY12" fmla="*/ 78279 h 279482"/>
                <a:gd name="connsiteX13" fmla="*/ 72245 w 177949"/>
                <a:gd name="connsiteY13" fmla="*/ 45884 h 279482"/>
                <a:gd name="connsiteX14" fmla="*/ 102123 w 177949"/>
                <a:gd name="connsiteY14" fmla="*/ 75492 h 279482"/>
                <a:gd name="connsiteX15" fmla="*/ 104657 w 177949"/>
                <a:gd name="connsiteY15" fmla="*/ 124846 h 279482"/>
                <a:gd name="connsiteX16" fmla="*/ 101876 w 177949"/>
                <a:gd name="connsiteY16" fmla="*/ 177240 h 279482"/>
                <a:gd name="connsiteX17" fmla="*/ 72245 w 177949"/>
                <a:gd name="connsiteY17" fmla="*/ 208872 h 279482"/>
                <a:gd name="connsiteX18" fmla="*/ 176083 w 177949"/>
                <a:gd name="connsiteY18" fmla="*/ 19056 h 279482"/>
                <a:gd name="connsiteX19" fmla="*/ 141391 w 177949"/>
                <a:gd name="connsiteY19" fmla="*/ 19056 h 279482"/>
                <a:gd name="connsiteX20" fmla="*/ 141391 w 177949"/>
                <a:gd name="connsiteY20" fmla="*/ 29179 h 279482"/>
                <a:gd name="connsiteX21" fmla="*/ 165954 w 177949"/>
                <a:gd name="connsiteY21" fmla="*/ 29179 h 279482"/>
                <a:gd name="connsiteX22" fmla="*/ 165954 w 177949"/>
                <a:gd name="connsiteY22" fmla="*/ 262023 h 279482"/>
                <a:gd name="connsiteX23" fmla="*/ 141391 w 177949"/>
                <a:gd name="connsiteY23" fmla="*/ 262023 h 279482"/>
                <a:gd name="connsiteX24" fmla="*/ 141391 w 177949"/>
                <a:gd name="connsiteY24" fmla="*/ 272146 h 279482"/>
                <a:gd name="connsiteX25" fmla="*/ 176083 w 177949"/>
                <a:gd name="connsiteY25" fmla="*/ 272146 h 279482"/>
                <a:gd name="connsiteX26" fmla="*/ 176083 w 177949"/>
                <a:gd name="connsiteY26" fmla="*/ 19056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7949" h="279482">
                  <a:moveTo>
                    <a:pt x="125677" y="127887"/>
                  </a:moveTo>
                  <a:cubicBezTo>
                    <a:pt x="125677" y="107639"/>
                    <a:pt x="124414" y="87394"/>
                    <a:pt x="115548" y="68663"/>
                  </a:cubicBezTo>
                  <a:cubicBezTo>
                    <a:pt x="103902" y="44367"/>
                    <a:pt x="83136" y="40318"/>
                    <a:pt x="72498" y="40318"/>
                  </a:cubicBezTo>
                  <a:cubicBezTo>
                    <a:pt x="57301" y="40318"/>
                    <a:pt x="38815" y="46892"/>
                    <a:pt x="28441" y="70434"/>
                  </a:cubicBezTo>
                  <a:cubicBezTo>
                    <a:pt x="20338" y="87894"/>
                    <a:pt x="19066" y="107639"/>
                    <a:pt x="19066" y="127887"/>
                  </a:cubicBezTo>
                  <a:cubicBezTo>
                    <a:pt x="19066" y="146863"/>
                    <a:pt x="20083" y="169643"/>
                    <a:pt x="30466" y="188880"/>
                  </a:cubicBezTo>
                  <a:cubicBezTo>
                    <a:pt x="41349" y="209381"/>
                    <a:pt x="59836" y="214440"/>
                    <a:pt x="72245" y="214440"/>
                  </a:cubicBezTo>
                  <a:cubicBezTo>
                    <a:pt x="85916" y="214440"/>
                    <a:pt x="105165" y="209127"/>
                    <a:pt x="116311" y="185085"/>
                  </a:cubicBezTo>
                  <a:cubicBezTo>
                    <a:pt x="124414" y="167618"/>
                    <a:pt x="125677" y="147880"/>
                    <a:pt x="125677" y="127887"/>
                  </a:cubicBezTo>
                  <a:close/>
                  <a:moveTo>
                    <a:pt x="72245" y="208872"/>
                  </a:moveTo>
                  <a:cubicBezTo>
                    <a:pt x="62370" y="208872"/>
                    <a:pt x="47427" y="202545"/>
                    <a:pt x="42867" y="178250"/>
                  </a:cubicBezTo>
                  <a:cubicBezTo>
                    <a:pt x="40086" y="163060"/>
                    <a:pt x="40086" y="139780"/>
                    <a:pt x="40086" y="124846"/>
                  </a:cubicBezTo>
                  <a:cubicBezTo>
                    <a:pt x="40086" y="108649"/>
                    <a:pt x="40086" y="91943"/>
                    <a:pt x="42113" y="78279"/>
                  </a:cubicBezTo>
                  <a:cubicBezTo>
                    <a:pt x="46926" y="48163"/>
                    <a:pt x="65913" y="45884"/>
                    <a:pt x="72245" y="45884"/>
                  </a:cubicBezTo>
                  <a:cubicBezTo>
                    <a:pt x="80602" y="45884"/>
                    <a:pt x="97316" y="50441"/>
                    <a:pt x="102123" y="75492"/>
                  </a:cubicBezTo>
                  <a:cubicBezTo>
                    <a:pt x="104657" y="89665"/>
                    <a:pt x="104657" y="108903"/>
                    <a:pt x="104657" y="124846"/>
                  </a:cubicBezTo>
                  <a:cubicBezTo>
                    <a:pt x="104657" y="143829"/>
                    <a:pt x="104657" y="161036"/>
                    <a:pt x="101876" y="177240"/>
                  </a:cubicBezTo>
                  <a:cubicBezTo>
                    <a:pt x="98071" y="201283"/>
                    <a:pt x="83644" y="208872"/>
                    <a:pt x="72245" y="208872"/>
                  </a:cubicBezTo>
                  <a:close/>
                  <a:moveTo>
                    <a:pt x="176083" y="19056"/>
                  </a:moveTo>
                  <a:lnTo>
                    <a:pt x="141391" y="19056"/>
                  </a:lnTo>
                  <a:lnTo>
                    <a:pt x="141391" y="29179"/>
                  </a:lnTo>
                  <a:lnTo>
                    <a:pt x="165954" y="29179"/>
                  </a:lnTo>
                  <a:lnTo>
                    <a:pt x="165954" y="262023"/>
                  </a:lnTo>
                  <a:lnTo>
                    <a:pt x="141391" y="262023"/>
                  </a:lnTo>
                  <a:lnTo>
                    <a:pt x="141391" y="272146"/>
                  </a:lnTo>
                  <a:lnTo>
                    <a:pt x="176083" y="272146"/>
                  </a:lnTo>
                  <a:lnTo>
                    <a:pt x="176083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</p:grpSp>
      <p:sp>
        <p:nvSpPr>
          <p:cNvPr id="251" name="Text Box 54 1 2 3 2">
            <a:extLst>
              <a:ext uri="{FF2B5EF4-FFF2-40B4-BE49-F238E27FC236}">
                <a16:creationId xmlns:a16="http://schemas.microsoft.com/office/drawing/2014/main" id="{6303B9AE-B6C7-4AF5-9006-9B8921DEC5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869" y="4616242"/>
            <a:ext cx="261481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/>
            <a:r>
              <a:rPr lang="en-US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More general expression:  </a:t>
            </a:r>
            <a:endParaRPr lang="fr-FR" altLang="en-US" sz="1600" dirty="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grpSp>
        <p:nvGrpSpPr>
          <p:cNvPr id="303" name="Groupe 302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 | \text{HWS} \rangle_{\rm 1/2BPS} = \Tr (n_m\Phi^m)^L\,,\quad n_mn^m=0 &#10;\end{align*}&#10;&#10;\end{document}" title="IguanaTex Vector Display">
            <a:extLst>
              <a:ext uri="{FF2B5EF4-FFF2-40B4-BE49-F238E27FC236}">
                <a16:creationId xmlns:a16="http://schemas.microsoft.com/office/drawing/2014/main" id="{463CA900-CDAB-4E32-878A-47797FEC6471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3546585" y="4702734"/>
            <a:ext cx="4676023" cy="341625"/>
            <a:chOff x="9061963" y="-12414317"/>
            <a:chExt cx="4676023" cy="341625"/>
          </a:xfrm>
        </p:grpSpPr>
        <p:sp>
          <p:nvSpPr>
            <p:cNvPr id="281" name="Forme libre : forme 280">
              <a:extLst>
                <a:ext uri="{FF2B5EF4-FFF2-40B4-BE49-F238E27FC236}">
                  <a16:creationId xmlns:a16="http://schemas.microsoft.com/office/drawing/2014/main" id="{0C7FB1C5-350F-4F11-A215-9DFE51F324D0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>
              <a:off x="9061963" y="-12378566"/>
              <a:ext cx="25421" cy="279483"/>
            </a:xfrm>
            <a:custGeom>
              <a:avLst/>
              <a:gdLst>
                <a:gd name="connsiteX0" fmla="*/ 29195 w 25421"/>
                <a:gd name="connsiteY0" fmla="*/ 28169 h 279482"/>
                <a:gd name="connsiteX1" fmla="*/ 24135 w 25421"/>
                <a:gd name="connsiteY1" fmla="*/ 19056 h 279482"/>
                <a:gd name="connsiteX2" fmla="*/ 19066 w 25421"/>
                <a:gd name="connsiteY2" fmla="*/ 28169 h 279482"/>
                <a:gd name="connsiteX3" fmla="*/ 19066 w 25421"/>
                <a:gd name="connsiteY3" fmla="*/ 263031 h 279482"/>
                <a:gd name="connsiteX4" fmla="*/ 24135 w 25421"/>
                <a:gd name="connsiteY4" fmla="*/ 272146 h 279482"/>
                <a:gd name="connsiteX5" fmla="*/ 29195 w 25421"/>
                <a:gd name="connsiteY5" fmla="*/ 263031 h 279482"/>
                <a:gd name="connsiteX6" fmla="*/ 29195 w 25421"/>
                <a:gd name="connsiteY6" fmla="*/ 28169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21" h="279482">
                  <a:moveTo>
                    <a:pt x="29195" y="28169"/>
                  </a:moveTo>
                  <a:cubicBezTo>
                    <a:pt x="29195" y="23613"/>
                    <a:pt x="29195" y="19056"/>
                    <a:pt x="24135" y="19056"/>
                  </a:cubicBezTo>
                  <a:cubicBezTo>
                    <a:pt x="19066" y="19056"/>
                    <a:pt x="19066" y="23613"/>
                    <a:pt x="19066" y="28169"/>
                  </a:cubicBezTo>
                  <a:lnTo>
                    <a:pt x="19066" y="263031"/>
                  </a:lnTo>
                  <a:cubicBezTo>
                    <a:pt x="19066" y="267589"/>
                    <a:pt x="19066" y="272146"/>
                    <a:pt x="24135" y="272146"/>
                  </a:cubicBezTo>
                  <a:cubicBezTo>
                    <a:pt x="29195" y="272146"/>
                    <a:pt x="29195" y="267589"/>
                    <a:pt x="29195" y="263031"/>
                  </a:cubicBezTo>
                  <a:lnTo>
                    <a:pt x="29195" y="2816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2" name="Forme libre : forme 281">
              <a:extLst>
                <a:ext uri="{FF2B5EF4-FFF2-40B4-BE49-F238E27FC236}">
                  <a16:creationId xmlns:a16="http://schemas.microsoft.com/office/drawing/2014/main" id="{B3D1C5C3-E79A-4A95-B895-ECA6FD870D94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>
              <a:off x="9110529" y="-12367180"/>
              <a:ext cx="584691" cy="203260"/>
            </a:xfrm>
            <a:custGeom>
              <a:avLst/>
              <a:gdLst>
                <a:gd name="connsiteX0" fmla="*/ 165938 w 584691"/>
                <a:gd name="connsiteY0" fmla="*/ 44367 h 203260"/>
                <a:gd name="connsiteX1" fmla="*/ 185941 w 584691"/>
                <a:gd name="connsiteY1" fmla="*/ 32474 h 203260"/>
                <a:gd name="connsiteX2" fmla="*/ 192019 w 584691"/>
                <a:gd name="connsiteY2" fmla="*/ 32474 h 203260"/>
                <a:gd name="connsiteX3" fmla="*/ 192019 w 584691"/>
                <a:gd name="connsiteY3" fmla="*/ 24629 h 203260"/>
                <a:gd name="connsiteX4" fmla="*/ 154792 w 584691"/>
                <a:gd name="connsiteY4" fmla="*/ 25383 h 203260"/>
                <a:gd name="connsiteX5" fmla="*/ 117319 w 584691"/>
                <a:gd name="connsiteY5" fmla="*/ 24629 h 203260"/>
                <a:gd name="connsiteX6" fmla="*/ 117319 w 584691"/>
                <a:gd name="connsiteY6" fmla="*/ 32474 h 203260"/>
                <a:gd name="connsiteX7" fmla="*/ 123397 w 584691"/>
                <a:gd name="connsiteY7" fmla="*/ 32474 h 203260"/>
                <a:gd name="connsiteX8" fmla="*/ 143400 w 584691"/>
                <a:gd name="connsiteY8" fmla="*/ 44367 h 203260"/>
                <a:gd name="connsiteX9" fmla="*/ 143400 w 584691"/>
                <a:gd name="connsiteY9" fmla="*/ 103590 h 203260"/>
                <a:gd name="connsiteX10" fmla="*/ 67684 w 584691"/>
                <a:gd name="connsiteY10" fmla="*/ 103590 h 203260"/>
                <a:gd name="connsiteX11" fmla="*/ 67684 w 584691"/>
                <a:gd name="connsiteY11" fmla="*/ 44367 h 203260"/>
                <a:gd name="connsiteX12" fmla="*/ 87688 w 584691"/>
                <a:gd name="connsiteY12" fmla="*/ 32474 h 203260"/>
                <a:gd name="connsiteX13" fmla="*/ 93765 w 584691"/>
                <a:gd name="connsiteY13" fmla="*/ 32474 h 203260"/>
                <a:gd name="connsiteX14" fmla="*/ 93765 w 584691"/>
                <a:gd name="connsiteY14" fmla="*/ 24629 h 203260"/>
                <a:gd name="connsiteX15" fmla="*/ 56547 w 584691"/>
                <a:gd name="connsiteY15" fmla="*/ 25383 h 203260"/>
                <a:gd name="connsiteX16" fmla="*/ 19066 w 584691"/>
                <a:gd name="connsiteY16" fmla="*/ 24629 h 203260"/>
                <a:gd name="connsiteX17" fmla="*/ 19066 w 584691"/>
                <a:gd name="connsiteY17" fmla="*/ 32474 h 203260"/>
                <a:gd name="connsiteX18" fmla="*/ 25143 w 584691"/>
                <a:gd name="connsiteY18" fmla="*/ 32474 h 203260"/>
                <a:gd name="connsiteX19" fmla="*/ 45147 w 584691"/>
                <a:gd name="connsiteY19" fmla="*/ 44367 h 203260"/>
                <a:gd name="connsiteX20" fmla="*/ 45147 w 584691"/>
                <a:gd name="connsiteY20" fmla="*/ 177749 h 203260"/>
                <a:gd name="connsiteX21" fmla="*/ 25143 w 584691"/>
                <a:gd name="connsiteY21" fmla="*/ 189643 h 203260"/>
                <a:gd name="connsiteX22" fmla="*/ 19066 w 584691"/>
                <a:gd name="connsiteY22" fmla="*/ 189643 h 203260"/>
                <a:gd name="connsiteX23" fmla="*/ 19066 w 584691"/>
                <a:gd name="connsiteY23" fmla="*/ 197487 h 203260"/>
                <a:gd name="connsiteX24" fmla="*/ 56292 w 584691"/>
                <a:gd name="connsiteY24" fmla="*/ 196725 h 203260"/>
                <a:gd name="connsiteX25" fmla="*/ 93765 w 584691"/>
                <a:gd name="connsiteY25" fmla="*/ 197487 h 203260"/>
                <a:gd name="connsiteX26" fmla="*/ 93765 w 584691"/>
                <a:gd name="connsiteY26" fmla="*/ 189643 h 203260"/>
                <a:gd name="connsiteX27" fmla="*/ 87688 w 584691"/>
                <a:gd name="connsiteY27" fmla="*/ 189643 h 203260"/>
                <a:gd name="connsiteX28" fmla="*/ 67684 w 584691"/>
                <a:gd name="connsiteY28" fmla="*/ 177749 h 203260"/>
                <a:gd name="connsiteX29" fmla="*/ 67684 w 584691"/>
                <a:gd name="connsiteY29" fmla="*/ 111436 h 203260"/>
                <a:gd name="connsiteX30" fmla="*/ 143400 w 584691"/>
                <a:gd name="connsiteY30" fmla="*/ 111436 h 203260"/>
                <a:gd name="connsiteX31" fmla="*/ 143400 w 584691"/>
                <a:gd name="connsiteY31" fmla="*/ 177749 h 203260"/>
                <a:gd name="connsiteX32" fmla="*/ 123397 w 584691"/>
                <a:gd name="connsiteY32" fmla="*/ 189643 h 203260"/>
                <a:gd name="connsiteX33" fmla="*/ 117319 w 584691"/>
                <a:gd name="connsiteY33" fmla="*/ 189643 h 203260"/>
                <a:gd name="connsiteX34" fmla="*/ 117319 w 584691"/>
                <a:gd name="connsiteY34" fmla="*/ 197487 h 203260"/>
                <a:gd name="connsiteX35" fmla="*/ 154546 w 584691"/>
                <a:gd name="connsiteY35" fmla="*/ 196725 h 203260"/>
                <a:gd name="connsiteX36" fmla="*/ 192019 w 584691"/>
                <a:gd name="connsiteY36" fmla="*/ 197487 h 203260"/>
                <a:gd name="connsiteX37" fmla="*/ 192019 w 584691"/>
                <a:gd name="connsiteY37" fmla="*/ 189643 h 203260"/>
                <a:gd name="connsiteX38" fmla="*/ 185941 w 584691"/>
                <a:gd name="connsiteY38" fmla="*/ 189643 h 203260"/>
                <a:gd name="connsiteX39" fmla="*/ 165938 w 584691"/>
                <a:gd name="connsiteY39" fmla="*/ 177749 h 203260"/>
                <a:gd name="connsiteX40" fmla="*/ 165938 w 584691"/>
                <a:gd name="connsiteY40" fmla="*/ 44367 h 203260"/>
                <a:gd name="connsiteX41" fmla="*/ 430837 w 584691"/>
                <a:gd name="connsiteY41" fmla="*/ 49433 h 203260"/>
                <a:gd name="connsiteX42" fmla="*/ 456162 w 584691"/>
                <a:gd name="connsiteY42" fmla="*/ 32474 h 203260"/>
                <a:gd name="connsiteX43" fmla="*/ 456162 w 584691"/>
                <a:gd name="connsiteY43" fmla="*/ 24629 h 203260"/>
                <a:gd name="connsiteX44" fmla="*/ 433117 w 584691"/>
                <a:gd name="connsiteY44" fmla="*/ 25383 h 203260"/>
                <a:gd name="connsiteX45" fmla="*/ 402983 w 584691"/>
                <a:gd name="connsiteY45" fmla="*/ 24629 h 203260"/>
                <a:gd name="connsiteX46" fmla="*/ 402983 w 584691"/>
                <a:gd name="connsiteY46" fmla="*/ 32474 h 203260"/>
                <a:gd name="connsiteX47" fmla="*/ 425013 w 584691"/>
                <a:gd name="connsiteY47" fmla="*/ 45884 h 203260"/>
                <a:gd name="connsiteX48" fmla="*/ 423749 w 584691"/>
                <a:gd name="connsiteY48" fmla="*/ 50950 h 203260"/>
                <a:gd name="connsiteX49" fmla="*/ 385760 w 584691"/>
                <a:gd name="connsiteY49" fmla="*/ 167880 h 203260"/>
                <a:gd name="connsiteX50" fmla="*/ 345246 w 584691"/>
                <a:gd name="connsiteY50" fmla="*/ 43860 h 203260"/>
                <a:gd name="connsiteX51" fmla="*/ 344491 w 584691"/>
                <a:gd name="connsiteY51" fmla="*/ 40064 h 203260"/>
                <a:gd name="connsiteX52" fmla="*/ 365759 w 584691"/>
                <a:gd name="connsiteY52" fmla="*/ 32474 h 203260"/>
                <a:gd name="connsiteX53" fmla="*/ 365759 w 584691"/>
                <a:gd name="connsiteY53" fmla="*/ 24629 h 203260"/>
                <a:gd name="connsiteX54" fmla="*/ 329803 w 584691"/>
                <a:gd name="connsiteY54" fmla="*/ 25383 h 203260"/>
                <a:gd name="connsiteX55" fmla="*/ 298908 w 584691"/>
                <a:gd name="connsiteY55" fmla="*/ 24629 h 203260"/>
                <a:gd name="connsiteX56" fmla="*/ 298908 w 584691"/>
                <a:gd name="connsiteY56" fmla="*/ 32474 h 203260"/>
                <a:gd name="connsiteX57" fmla="*/ 321698 w 584691"/>
                <a:gd name="connsiteY57" fmla="*/ 41580 h 203260"/>
                <a:gd name="connsiteX58" fmla="*/ 327268 w 584691"/>
                <a:gd name="connsiteY58" fmla="*/ 59302 h 203260"/>
                <a:gd name="connsiteX59" fmla="*/ 292067 w 584691"/>
                <a:gd name="connsiteY59" fmla="*/ 167880 h 203260"/>
                <a:gd name="connsiteX60" fmla="*/ 251298 w 584691"/>
                <a:gd name="connsiteY60" fmla="*/ 43359 h 203260"/>
                <a:gd name="connsiteX61" fmla="*/ 250790 w 584691"/>
                <a:gd name="connsiteY61" fmla="*/ 40064 h 203260"/>
                <a:gd name="connsiteX62" fmla="*/ 272063 w 584691"/>
                <a:gd name="connsiteY62" fmla="*/ 32474 h 203260"/>
                <a:gd name="connsiteX63" fmla="*/ 272063 w 584691"/>
                <a:gd name="connsiteY63" fmla="*/ 24629 h 203260"/>
                <a:gd name="connsiteX64" fmla="*/ 236109 w 584691"/>
                <a:gd name="connsiteY64" fmla="*/ 25383 h 203260"/>
                <a:gd name="connsiteX65" fmla="*/ 205214 w 584691"/>
                <a:gd name="connsiteY65" fmla="*/ 24629 h 203260"/>
                <a:gd name="connsiteX66" fmla="*/ 205214 w 584691"/>
                <a:gd name="connsiteY66" fmla="*/ 32474 h 203260"/>
                <a:gd name="connsiteX67" fmla="*/ 228252 w 584691"/>
                <a:gd name="connsiteY67" fmla="*/ 43105 h 203260"/>
                <a:gd name="connsiteX68" fmla="*/ 278904 w 584691"/>
                <a:gd name="connsiteY68" fmla="*/ 198250 h 203260"/>
                <a:gd name="connsiteX69" fmla="*/ 283711 w 584691"/>
                <a:gd name="connsiteY69" fmla="*/ 203054 h 203260"/>
                <a:gd name="connsiteX70" fmla="*/ 288778 w 584691"/>
                <a:gd name="connsiteY70" fmla="*/ 197995 h 203260"/>
                <a:gd name="connsiteX71" fmla="*/ 330557 w 584691"/>
                <a:gd name="connsiteY71" fmla="*/ 69426 h 203260"/>
                <a:gd name="connsiteX72" fmla="*/ 372597 w 584691"/>
                <a:gd name="connsiteY72" fmla="*/ 198250 h 203260"/>
                <a:gd name="connsiteX73" fmla="*/ 377404 w 584691"/>
                <a:gd name="connsiteY73" fmla="*/ 203054 h 203260"/>
                <a:gd name="connsiteX74" fmla="*/ 382473 w 584691"/>
                <a:gd name="connsiteY74" fmla="*/ 197995 h 203260"/>
                <a:gd name="connsiteX75" fmla="*/ 430837 w 584691"/>
                <a:gd name="connsiteY75" fmla="*/ 49433 h 203260"/>
                <a:gd name="connsiteX76" fmla="*/ 549336 w 584691"/>
                <a:gd name="connsiteY76" fmla="*/ 99287 h 203260"/>
                <a:gd name="connsiteX77" fmla="*/ 516924 w 584691"/>
                <a:gd name="connsiteY77" fmla="*/ 91443 h 203260"/>
                <a:gd name="connsiteX78" fmla="*/ 491342 w 584691"/>
                <a:gd name="connsiteY78" fmla="*/ 59302 h 203260"/>
                <a:gd name="connsiteX79" fmla="*/ 524772 w 584691"/>
                <a:gd name="connsiteY79" fmla="*/ 26146 h 203260"/>
                <a:gd name="connsiteX80" fmla="*/ 574153 w 584691"/>
                <a:gd name="connsiteY80" fmla="*/ 79040 h 203260"/>
                <a:gd name="connsiteX81" fmla="*/ 577188 w 584691"/>
                <a:gd name="connsiteY81" fmla="*/ 82081 h 203260"/>
                <a:gd name="connsiteX82" fmla="*/ 580477 w 584691"/>
                <a:gd name="connsiteY82" fmla="*/ 76009 h 203260"/>
                <a:gd name="connsiteX83" fmla="*/ 580477 w 584691"/>
                <a:gd name="connsiteY83" fmla="*/ 25138 h 203260"/>
                <a:gd name="connsiteX84" fmla="*/ 577696 w 584691"/>
                <a:gd name="connsiteY84" fmla="*/ 19056 h 203260"/>
                <a:gd name="connsiteX85" fmla="*/ 573898 w 584691"/>
                <a:gd name="connsiteY85" fmla="*/ 22349 h 203260"/>
                <a:gd name="connsiteX86" fmla="*/ 565034 w 584691"/>
                <a:gd name="connsiteY86" fmla="*/ 36778 h 203260"/>
                <a:gd name="connsiteX87" fmla="*/ 524517 w 584691"/>
                <a:gd name="connsiteY87" fmla="*/ 19056 h 203260"/>
                <a:gd name="connsiteX88" fmla="*/ 475136 w 584691"/>
                <a:gd name="connsiteY88" fmla="*/ 68156 h 203260"/>
                <a:gd name="connsiteX89" fmla="*/ 508311 w 584691"/>
                <a:gd name="connsiteY89" fmla="*/ 114477 h 203260"/>
                <a:gd name="connsiteX90" fmla="*/ 541733 w 584691"/>
                <a:gd name="connsiteY90" fmla="*/ 122829 h 203260"/>
                <a:gd name="connsiteX91" fmla="*/ 563262 w 584691"/>
                <a:gd name="connsiteY91" fmla="*/ 135731 h 203260"/>
                <a:gd name="connsiteX92" fmla="*/ 571110 w 584691"/>
                <a:gd name="connsiteY92" fmla="*/ 159019 h 203260"/>
                <a:gd name="connsiteX93" fmla="*/ 537180 w 584691"/>
                <a:gd name="connsiteY93" fmla="*/ 195209 h 203260"/>
                <a:gd name="connsiteX94" fmla="*/ 497166 w 584691"/>
                <a:gd name="connsiteY94" fmla="*/ 181545 h 203260"/>
                <a:gd name="connsiteX95" fmla="*/ 481469 w 584691"/>
                <a:gd name="connsiteY95" fmla="*/ 142568 h 203260"/>
                <a:gd name="connsiteX96" fmla="*/ 478426 w 584691"/>
                <a:gd name="connsiteY96" fmla="*/ 140035 h 203260"/>
                <a:gd name="connsiteX97" fmla="*/ 475136 w 584691"/>
                <a:gd name="connsiteY97" fmla="*/ 146363 h 203260"/>
                <a:gd name="connsiteX98" fmla="*/ 475136 w 584691"/>
                <a:gd name="connsiteY98" fmla="*/ 196980 h 203260"/>
                <a:gd name="connsiteX99" fmla="*/ 477925 w 584691"/>
                <a:gd name="connsiteY99" fmla="*/ 203054 h 203260"/>
                <a:gd name="connsiteX100" fmla="*/ 481723 w 584691"/>
                <a:gd name="connsiteY100" fmla="*/ 199766 h 203260"/>
                <a:gd name="connsiteX101" fmla="*/ 490834 w 584691"/>
                <a:gd name="connsiteY101" fmla="*/ 185340 h 203260"/>
                <a:gd name="connsiteX102" fmla="*/ 537434 w 584691"/>
                <a:gd name="connsiteY102" fmla="*/ 203054 h 203260"/>
                <a:gd name="connsiteX103" fmla="*/ 587316 w 584691"/>
                <a:gd name="connsiteY103" fmla="*/ 150412 h 203260"/>
                <a:gd name="connsiteX104" fmla="*/ 549336 w 584691"/>
                <a:gd name="connsiteY104" fmla="*/ 99287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84691" h="203260">
                  <a:moveTo>
                    <a:pt x="165938" y="44367"/>
                  </a:moveTo>
                  <a:cubicBezTo>
                    <a:pt x="165938" y="35261"/>
                    <a:pt x="166446" y="32474"/>
                    <a:pt x="185941" y="32474"/>
                  </a:cubicBezTo>
                  <a:lnTo>
                    <a:pt x="192019" y="32474"/>
                  </a:lnTo>
                  <a:lnTo>
                    <a:pt x="192019" y="24629"/>
                  </a:lnTo>
                  <a:cubicBezTo>
                    <a:pt x="183153" y="25383"/>
                    <a:pt x="164421" y="25383"/>
                    <a:pt x="154792" y="25383"/>
                  </a:cubicBezTo>
                  <a:cubicBezTo>
                    <a:pt x="145172" y="25383"/>
                    <a:pt x="126177" y="25383"/>
                    <a:pt x="117319" y="24629"/>
                  </a:cubicBezTo>
                  <a:lnTo>
                    <a:pt x="117319" y="32474"/>
                  </a:lnTo>
                  <a:lnTo>
                    <a:pt x="123397" y="32474"/>
                  </a:lnTo>
                  <a:cubicBezTo>
                    <a:pt x="142892" y="32474"/>
                    <a:pt x="143400" y="35261"/>
                    <a:pt x="143400" y="44367"/>
                  </a:cubicBezTo>
                  <a:lnTo>
                    <a:pt x="143400" y="103590"/>
                  </a:lnTo>
                  <a:lnTo>
                    <a:pt x="67684" y="103590"/>
                  </a:lnTo>
                  <a:lnTo>
                    <a:pt x="67684" y="44367"/>
                  </a:lnTo>
                  <a:cubicBezTo>
                    <a:pt x="67684" y="35261"/>
                    <a:pt x="68193" y="32474"/>
                    <a:pt x="87688" y="32474"/>
                  </a:cubicBezTo>
                  <a:lnTo>
                    <a:pt x="93765" y="32474"/>
                  </a:lnTo>
                  <a:lnTo>
                    <a:pt x="93765" y="24629"/>
                  </a:lnTo>
                  <a:cubicBezTo>
                    <a:pt x="84907" y="25383"/>
                    <a:pt x="66167" y="25383"/>
                    <a:pt x="56547" y="25383"/>
                  </a:cubicBezTo>
                  <a:cubicBezTo>
                    <a:pt x="46918" y="25383"/>
                    <a:pt x="27932" y="25383"/>
                    <a:pt x="19066" y="24629"/>
                  </a:cubicBezTo>
                  <a:lnTo>
                    <a:pt x="19066" y="32474"/>
                  </a:lnTo>
                  <a:lnTo>
                    <a:pt x="25143" y="32474"/>
                  </a:lnTo>
                  <a:cubicBezTo>
                    <a:pt x="44638" y="32474"/>
                    <a:pt x="45147" y="35261"/>
                    <a:pt x="45147" y="44367"/>
                  </a:cubicBezTo>
                  <a:lnTo>
                    <a:pt x="45147" y="177749"/>
                  </a:lnTo>
                  <a:cubicBezTo>
                    <a:pt x="45147" y="186856"/>
                    <a:pt x="44638" y="189643"/>
                    <a:pt x="25143" y="189643"/>
                  </a:cubicBezTo>
                  <a:lnTo>
                    <a:pt x="19066" y="189643"/>
                  </a:lnTo>
                  <a:lnTo>
                    <a:pt x="19066" y="197487"/>
                  </a:lnTo>
                  <a:cubicBezTo>
                    <a:pt x="27932" y="196725"/>
                    <a:pt x="46664" y="196725"/>
                    <a:pt x="56292" y="196725"/>
                  </a:cubicBezTo>
                  <a:cubicBezTo>
                    <a:pt x="65913" y="196725"/>
                    <a:pt x="84907" y="196725"/>
                    <a:pt x="93765" y="197487"/>
                  </a:cubicBezTo>
                  <a:lnTo>
                    <a:pt x="93765" y="189643"/>
                  </a:lnTo>
                  <a:lnTo>
                    <a:pt x="87688" y="189643"/>
                  </a:lnTo>
                  <a:cubicBezTo>
                    <a:pt x="68193" y="189643"/>
                    <a:pt x="67684" y="186856"/>
                    <a:pt x="67684" y="177749"/>
                  </a:cubicBezTo>
                  <a:lnTo>
                    <a:pt x="67684" y="111436"/>
                  </a:lnTo>
                  <a:lnTo>
                    <a:pt x="143400" y="111436"/>
                  </a:lnTo>
                  <a:lnTo>
                    <a:pt x="143400" y="177749"/>
                  </a:lnTo>
                  <a:cubicBezTo>
                    <a:pt x="143400" y="186856"/>
                    <a:pt x="142892" y="189643"/>
                    <a:pt x="123397" y="189643"/>
                  </a:cubicBezTo>
                  <a:lnTo>
                    <a:pt x="117319" y="189643"/>
                  </a:lnTo>
                  <a:lnTo>
                    <a:pt x="117319" y="197487"/>
                  </a:lnTo>
                  <a:cubicBezTo>
                    <a:pt x="126177" y="196725"/>
                    <a:pt x="144918" y="196725"/>
                    <a:pt x="154546" y="196725"/>
                  </a:cubicBezTo>
                  <a:cubicBezTo>
                    <a:pt x="164166" y="196725"/>
                    <a:pt x="183153" y="196725"/>
                    <a:pt x="192019" y="197487"/>
                  </a:cubicBezTo>
                  <a:lnTo>
                    <a:pt x="192019" y="189643"/>
                  </a:lnTo>
                  <a:lnTo>
                    <a:pt x="185941" y="189643"/>
                  </a:lnTo>
                  <a:cubicBezTo>
                    <a:pt x="166446" y="189643"/>
                    <a:pt x="165938" y="186856"/>
                    <a:pt x="165938" y="177749"/>
                  </a:cubicBezTo>
                  <a:lnTo>
                    <a:pt x="165938" y="44367"/>
                  </a:lnTo>
                  <a:close/>
                  <a:moveTo>
                    <a:pt x="430837" y="49433"/>
                  </a:moveTo>
                  <a:cubicBezTo>
                    <a:pt x="435395" y="35007"/>
                    <a:pt x="446288" y="32474"/>
                    <a:pt x="456162" y="32474"/>
                  </a:cubicBezTo>
                  <a:lnTo>
                    <a:pt x="456162" y="24629"/>
                  </a:lnTo>
                  <a:cubicBezTo>
                    <a:pt x="448568" y="25138"/>
                    <a:pt x="440711" y="25383"/>
                    <a:pt x="433117" y="25383"/>
                  </a:cubicBezTo>
                  <a:cubicBezTo>
                    <a:pt x="425776" y="25383"/>
                    <a:pt x="409569" y="24883"/>
                    <a:pt x="402983" y="24629"/>
                  </a:cubicBezTo>
                  <a:lnTo>
                    <a:pt x="402983" y="32474"/>
                  </a:lnTo>
                  <a:cubicBezTo>
                    <a:pt x="419951" y="32727"/>
                    <a:pt x="425013" y="41081"/>
                    <a:pt x="425013" y="45884"/>
                  </a:cubicBezTo>
                  <a:cubicBezTo>
                    <a:pt x="425013" y="47408"/>
                    <a:pt x="424250" y="49433"/>
                    <a:pt x="423749" y="50950"/>
                  </a:cubicBezTo>
                  <a:lnTo>
                    <a:pt x="385760" y="167880"/>
                  </a:lnTo>
                  <a:lnTo>
                    <a:pt x="345246" y="43860"/>
                  </a:lnTo>
                  <a:cubicBezTo>
                    <a:pt x="344992" y="42850"/>
                    <a:pt x="344491" y="41334"/>
                    <a:pt x="344491" y="40064"/>
                  </a:cubicBezTo>
                  <a:cubicBezTo>
                    <a:pt x="344491" y="32474"/>
                    <a:pt x="359172" y="32474"/>
                    <a:pt x="365759" y="32474"/>
                  </a:cubicBezTo>
                  <a:lnTo>
                    <a:pt x="365759" y="24629"/>
                  </a:lnTo>
                  <a:cubicBezTo>
                    <a:pt x="356645" y="25383"/>
                    <a:pt x="339422" y="25383"/>
                    <a:pt x="329803" y="25383"/>
                  </a:cubicBezTo>
                  <a:cubicBezTo>
                    <a:pt x="320173" y="25383"/>
                    <a:pt x="309290" y="24883"/>
                    <a:pt x="298908" y="24629"/>
                  </a:cubicBezTo>
                  <a:lnTo>
                    <a:pt x="298908" y="32474"/>
                  </a:lnTo>
                  <a:cubicBezTo>
                    <a:pt x="313342" y="32474"/>
                    <a:pt x="318658" y="32474"/>
                    <a:pt x="321698" y="41580"/>
                  </a:cubicBezTo>
                  <a:lnTo>
                    <a:pt x="327268" y="59302"/>
                  </a:lnTo>
                  <a:lnTo>
                    <a:pt x="292067" y="167880"/>
                  </a:lnTo>
                  <a:lnTo>
                    <a:pt x="251298" y="43359"/>
                  </a:lnTo>
                  <a:cubicBezTo>
                    <a:pt x="251044" y="42598"/>
                    <a:pt x="250790" y="40827"/>
                    <a:pt x="250790" y="40064"/>
                  </a:cubicBezTo>
                  <a:cubicBezTo>
                    <a:pt x="250790" y="32474"/>
                    <a:pt x="265479" y="32474"/>
                    <a:pt x="272063" y="32474"/>
                  </a:cubicBezTo>
                  <a:lnTo>
                    <a:pt x="272063" y="24629"/>
                  </a:lnTo>
                  <a:cubicBezTo>
                    <a:pt x="262944" y="25383"/>
                    <a:pt x="245729" y="25383"/>
                    <a:pt x="236109" y="25383"/>
                  </a:cubicBezTo>
                  <a:cubicBezTo>
                    <a:pt x="226480" y="25383"/>
                    <a:pt x="215597" y="24883"/>
                    <a:pt x="205214" y="24629"/>
                  </a:cubicBezTo>
                  <a:lnTo>
                    <a:pt x="205214" y="32474"/>
                  </a:lnTo>
                  <a:cubicBezTo>
                    <a:pt x="224200" y="32474"/>
                    <a:pt x="225217" y="33737"/>
                    <a:pt x="228252" y="43105"/>
                  </a:cubicBezTo>
                  <a:lnTo>
                    <a:pt x="278904" y="198250"/>
                  </a:lnTo>
                  <a:cubicBezTo>
                    <a:pt x="279659" y="200528"/>
                    <a:pt x="280422" y="203054"/>
                    <a:pt x="283711" y="203054"/>
                  </a:cubicBezTo>
                  <a:cubicBezTo>
                    <a:pt x="287262" y="203054"/>
                    <a:pt x="287761" y="201283"/>
                    <a:pt x="288778" y="197995"/>
                  </a:cubicBezTo>
                  <a:lnTo>
                    <a:pt x="330557" y="69426"/>
                  </a:lnTo>
                  <a:lnTo>
                    <a:pt x="372597" y="198250"/>
                  </a:lnTo>
                  <a:cubicBezTo>
                    <a:pt x="373352" y="200528"/>
                    <a:pt x="374114" y="203054"/>
                    <a:pt x="377404" y="203054"/>
                  </a:cubicBezTo>
                  <a:cubicBezTo>
                    <a:pt x="380955" y="203054"/>
                    <a:pt x="381456" y="201283"/>
                    <a:pt x="382473" y="197995"/>
                  </a:cubicBezTo>
                  <a:lnTo>
                    <a:pt x="430837" y="49433"/>
                  </a:lnTo>
                  <a:close/>
                  <a:moveTo>
                    <a:pt x="549336" y="99287"/>
                  </a:moveTo>
                  <a:lnTo>
                    <a:pt x="516924" y="91443"/>
                  </a:lnTo>
                  <a:cubicBezTo>
                    <a:pt x="501219" y="87647"/>
                    <a:pt x="491342" y="73983"/>
                    <a:pt x="491342" y="59302"/>
                  </a:cubicBezTo>
                  <a:cubicBezTo>
                    <a:pt x="491342" y="41580"/>
                    <a:pt x="505014" y="26146"/>
                    <a:pt x="524772" y="26146"/>
                  </a:cubicBezTo>
                  <a:cubicBezTo>
                    <a:pt x="567060" y="26146"/>
                    <a:pt x="572627" y="67655"/>
                    <a:pt x="574153" y="79040"/>
                  </a:cubicBezTo>
                  <a:cubicBezTo>
                    <a:pt x="574399" y="80557"/>
                    <a:pt x="574399" y="82081"/>
                    <a:pt x="577188" y="82081"/>
                  </a:cubicBezTo>
                  <a:cubicBezTo>
                    <a:pt x="580477" y="82081"/>
                    <a:pt x="580477" y="80811"/>
                    <a:pt x="580477" y="76009"/>
                  </a:cubicBezTo>
                  <a:lnTo>
                    <a:pt x="580477" y="25138"/>
                  </a:lnTo>
                  <a:cubicBezTo>
                    <a:pt x="580477" y="20834"/>
                    <a:pt x="580477" y="19056"/>
                    <a:pt x="577696" y="19056"/>
                  </a:cubicBezTo>
                  <a:cubicBezTo>
                    <a:pt x="575924" y="19056"/>
                    <a:pt x="575670" y="19310"/>
                    <a:pt x="573898" y="22349"/>
                  </a:cubicBezTo>
                  <a:lnTo>
                    <a:pt x="565034" y="36778"/>
                  </a:lnTo>
                  <a:cubicBezTo>
                    <a:pt x="557438" y="29433"/>
                    <a:pt x="547056" y="19056"/>
                    <a:pt x="524517" y="19056"/>
                  </a:cubicBezTo>
                  <a:cubicBezTo>
                    <a:pt x="496411" y="19056"/>
                    <a:pt x="475136" y="41334"/>
                    <a:pt x="475136" y="68156"/>
                  </a:cubicBezTo>
                  <a:cubicBezTo>
                    <a:pt x="475136" y="89164"/>
                    <a:pt x="488554" y="107641"/>
                    <a:pt x="508311" y="114477"/>
                  </a:cubicBezTo>
                  <a:cubicBezTo>
                    <a:pt x="511092" y="115485"/>
                    <a:pt x="524009" y="118526"/>
                    <a:pt x="541733" y="122829"/>
                  </a:cubicBezTo>
                  <a:cubicBezTo>
                    <a:pt x="548573" y="124600"/>
                    <a:pt x="556167" y="126371"/>
                    <a:pt x="563262" y="135731"/>
                  </a:cubicBezTo>
                  <a:cubicBezTo>
                    <a:pt x="568575" y="142314"/>
                    <a:pt x="571110" y="150667"/>
                    <a:pt x="571110" y="159019"/>
                  </a:cubicBezTo>
                  <a:cubicBezTo>
                    <a:pt x="571110" y="176987"/>
                    <a:pt x="558447" y="195209"/>
                    <a:pt x="537180" y="195209"/>
                  </a:cubicBezTo>
                  <a:cubicBezTo>
                    <a:pt x="529833" y="195209"/>
                    <a:pt x="510591" y="193946"/>
                    <a:pt x="497166" y="181545"/>
                  </a:cubicBezTo>
                  <a:cubicBezTo>
                    <a:pt x="482478" y="167880"/>
                    <a:pt x="481723" y="151674"/>
                    <a:pt x="481469" y="142568"/>
                  </a:cubicBezTo>
                  <a:cubicBezTo>
                    <a:pt x="481215" y="140035"/>
                    <a:pt x="479188" y="140035"/>
                    <a:pt x="478426" y="140035"/>
                  </a:cubicBezTo>
                  <a:cubicBezTo>
                    <a:pt x="475136" y="140035"/>
                    <a:pt x="475136" y="141806"/>
                    <a:pt x="475136" y="146363"/>
                  </a:cubicBezTo>
                  <a:lnTo>
                    <a:pt x="475136" y="196980"/>
                  </a:lnTo>
                  <a:cubicBezTo>
                    <a:pt x="475136" y="201283"/>
                    <a:pt x="475136" y="203054"/>
                    <a:pt x="477925" y="203054"/>
                  </a:cubicBezTo>
                  <a:cubicBezTo>
                    <a:pt x="479697" y="203054"/>
                    <a:pt x="479951" y="202553"/>
                    <a:pt x="481723" y="199766"/>
                  </a:cubicBezTo>
                  <a:cubicBezTo>
                    <a:pt x="481723" y="199512"/>
                    <a:pt x="482478" y="198751"/>
                    <a:pt x="490834" y="185340"/>
                  </a:cubicBezTo>
                  <a:cubicBezTo>
                    <a:pt x="498692" y="193946"/>
                    <a:pt x="514898" y="203054"/>
                    <a:pt x="537434" y="203054"/>
                  </a:cubicBezTo>
                  <a:cubicBezTo>
                    <a:pt x="567060" y="203054"/>
                    <a:pt x="587316" y="178250"/>
                    <a:pt x="587316" y="150412"/>
                  </a:cubicBezTo>
                  <a:cubicBezTo>
                    <a:pt x="587316" y="125101"/>
                    <a:pt x="570601" y="104353"/>
                    <a:pt x="549336" y="9928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3" name="Forme libre : forme 282">
              <a:extLst>
                <a:ext uri="{FF2B5EF4-FFF2-40B4-BE49-F238E27FC236}">
                  <a16:creationId xmlns:a16="http://schemas.microsoft.com/office/drawing/2014/main" id="{00E3C852-4CAA-4267-8362-BFEACF7EF138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>
              <a:off x="9707067" y="-12378566"/>
              <a:ext cx="76264" cy="279483"/>
            </a:xfrm>
            <a:custGeom>
              <a:avLst/>
              <a:gdLst>
                <a:gd name="connsiteX0" fmla="*/ 74270 w 76264"/>
                <a:gd name="connsiteY0" fmla="*/ 149904 h 279482"/>
                <a:gd name="connsiteX1" fmla="*/ 75541 w 76264"/>
                <a:gd name="connsiteY1" fmla="*/ 145600 h 279482"/>
                <a:gd name="connsiteX2" fmla="*/ 74270 w 76264"/>
                <a:gd name="connsiteY2" fmla="*/ 141297 h 279482"/>
                <a:gd name="connsiteX3" fmla="*/ 29957 w 76264"/>
                <a:gd name="connsiteY3" fmla="*/ 24876 h 279482"/>
                <a:gd name="connsiteX4" fmla="*/ 24134 w 76264"/>
                <a:gd name="connsiteY4" fmla="*/ 19056 h 279482"/>
                <a:gd name="connsiteX5" fmla="*/ 19066 w 76264"/>
                <a:gd name="connsiteY5" fmla="*/ 24120 h 279482"/>
                <a:gd name="connsiteX6" fmla="*/ 20337 w 76264"/>
                <a:gd name="connsiteY6" fmla="*/ 28169 h 279482"/>
                <a:gd name="connsiteX7" fmla="*/ 65158 w 76264"/>
                <a:gd name="connsiteY7" fmla="*/ 145600 h 279482"/>
                <a:gd name="connsiteX8" fmla="*/ 20337 w 76264"/>
                <a:gd name="connsiteY8" fmla="*/ 262530 h 279482"/>
                <a:gd name="connsiteX9" fmla="*/ 19066 w 76264"/>
                <a:gd name="connsiteY9" fmla="*/ 267080 h 279482"/>
                <a:gd name="connsiteX10" fmla="*/ 24134 w 76264"/>
                <a:gd name="connsiteY10" fmla="*/ 272146 h 279482"/>
                <a:gd name="connsiteX11" fmla="*/ 29449 w 76264"/>
                <a:gd name="connsiteY11" fmla="*/ 267080 h 279482"/>
                <a:gd name="connsiteX12" fmla="*/ 74270 w 76264"/>
                <a:gd name="connsiteY12" fmla="*/ 149904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64" h="279482">
                  <a:moveTo>
                    <a:pt x="74270" y="149904"/>
                  </a:moveTo>
                  <a:cubicBezTo>
                    <a:pt x="75541" y="146863"/>
                    <a:pt x="75541" y="146363"/>
                    <a:pt x="75541" y="145600"/>
                  </a:cubicBezTo>
                  <a:cubicBezTo>
                    <a:pt x="75541" y="144839"/>
                    <a:pt x="75541" y="144338"/>
                    <a:pt x="74270" y="141297"/>
                  </a:cubicBezTo>
                  <a:lnTo>
                    <a:pt x="29957" y="24876"/>
                  </a:lnTo>
                  <a:cubicBezTo>
                    <a:pt x="28440" y="20572"/>
                    <a:pt x="26915" y="19056"/>
                    <a:pt x="24134" y="19056"/>
                  </a:cubicBezTo>
                  <a:cubicBezTo>
                    <a:pt x="21346" y="19056"/>
                    <a:pt x="19066" y="21334"/>
                    <a:pt x="19066" y="24120"/>
                  </a:cubicBezTo>
                  <a:cubicBezTo>
                    <a:pt x="19066" y="24876"/>
                    <a:pt x="19066" y="25383"/>
                    <a:pt x="20337" y="28169"/>
                  </a:cubicBezTo>
                  <a:lnTo>
                    <a:pt x="65158" y="145600"/>
                  </a:lnTo>
                  <a:lnTo>
                    <a:pt x="20337" y="262530"/>
                  </a:lnTo>
                  <a:cubicBezTo>
                    <a:pt x="19066" y="265309"/>
                    <a:pt x="19066" y="265818"/>
                    <a:pt x="19066" y="267080"/>
                  </a:cubicBezTo>
                  <a:cubicBezTo>
                    <a:pt x="19066" y="269867"/>
                    <a:pt x="21346" y="272146"/>
                    <a:pt x="24134" y="272146"/>
                  </a:cubicBezTo>
                  <a:cubicBezTo>
                    <a:pt x="27423" y="272146"/>
                    <a:pt x="28440" y="269612"/>
                    <a:pt x="29449" y="267080"/>
                  </a:cubicBezTo>
                  <a:lnTo>
                    <a:pt x="74270" y="1499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4" name="Forme libre : forme 283">
              <a:extLst>
                <a:ext uri="{FF2B5EF4-FFF2-40B4-BE49-F238E27FC236}">
                  <a16:creationId xmlns:a16="http://schemas.microsoft.com/office/drawing/2014/main" id="{E7B28CF1-93F8-4DEB-BBEA-B09C85301582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>
              <a:off x="9810952" y="-12260708"/>
              <a:ext cx="101685" cy="152445"/>
            </a:xfrm>
            <a:custGeom>
              <a:avLst/>
              <a:gdLst>
                <a:gd name="connsiteX0" fmla="*/ 59136 w 101685"/>
                <a:gd name="connsiteY0" fmla="*/ 24010 h 152445"/>
                <a:gd name="connsiteX1" fmla="*/ 53822 w 101685"/>
                <a:gd name="connsiteY1" fmla="*/ 19056 h 152445"/>
                <a:gd name="connsiteX2" fmla="*/ 19066 w 101685"/>
                <a:gd name="connsiteY2" fmla="*/ 30395 h 152445"/>
                <a:gd name="connsiteX3" fmla="*/ 19066 w 101685"/>
                <a:gd name="connsiteY3" fmla="*/ 36778 h 152445"/>
                <a:gd name="connsiteX4" fmla="*/ 44773 w 101685"/>
                <a:gd name="connsiteY4" fmla="*/ 31815 h 152445"/>
                <a:gd name="connsiteX5" fmla="*/ 44773 w 101685"/>
                <a:gd name="connsiteY5" fmla="*/ 122195 h 152445"/>
                <a:gd name="connsiteX6" fmla="*/ 27042 w 101685"/>
                <a:gd name="connsiteY6" fmla="*/ 130341 h 152445"/>
                <a:gd name="connsiteX7" fmla="*/ 20305 w 101685"/>
                <a:gd name="connsiteY7" fmla="*/ 130341 h 152445"/>
                <a:gd name="connsiteX8" fmla="*/ 20305 w 101685"/>
                <a:gd name="connsiteY8" fmla="*/ 136725 h 152445"/>
                <a:gd name="connsiteX9" fmla="*/ 51868 w 101685"/>
                <a:gd name="connsiteY9" fmla="*/ 136018 h 152445"/>
                <a:gd name="connsiteX10" fmla="*/ 83604 w 101685"/>
                <a:gd name="connsiteY10" fmla="*/ 136725 h 152445"/>
                <a:gd name="connsiteX11" fmla="*/ 83604 w 101685"/>
                <a:gd name="connsiteY11" fmla="*/ 130341 h 152445"/>
                <a:gd name="connsiteX12" fmla="*/ 76868 w 101685"/>
                <a:gd name="connsiteY12" fmla="*/ 130341 h 152445"/>
                <a:gd name="connsiteX13" fmla="*/ 59136 w 101685"/>
                <a:gd name="connsiteY13" fmla="*/ 122195 h 152445"/>
                <a:gd name="connsiteX14" fmla="*/ 59136 w 101685"/>
                <a:gd name="connsiteY14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6" y="24010"/>
                  </a:moveTo>
                  <a:cubicBezTo>
                    <a:pt x="59136" y="19231"/>
                    <a:pt x="58787" y="19056"/>
                    <a:pt x="53822" y="19056"/>
                  </a:cubicBezTo>
                  <a:cubicBezTo>
                    <a:pt x="42470" y="30220"/>
                    <a:pt x="26335" y="30395"/>
                    <a:pt x="19066" y="30395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3" y="31815"/>
                  </a:cubicBezTo>
                  <a:lnTo>
                    <a:pt x="44773" y="122195"/>
                  </a:lnTo>
                  <a:cubicBezTo>
                    <a:pt x="44773" y="128039"/>
                    <a:pt x="44773" y="130341"/>
                    <a:pt x="27042" y="130341"/>
                  </a:cubicBezTo>
                  <a:lnTo>
                    <a:pt x="20305" y="130341"/>
                  </a:lnTo>
                  <a:lnTo>
                    <a:pt x="20305" y="136725"/>
                  </a:lnTo>
                  <a:cubicBezTo>
                    <a:pt x="23499" y="136550"/>
                    <a:pt x="45305" y="136018"/>
                    <a:pt x="51868" y="136018"/>
                  </a:cubicBezTo>
                  <a:cubicBezTo>
                    <a:pt x="57365" y="136018"/>
                    <a:pt x="79704" y="136550"/>
                    <a:pt x="83604" y="136725"/>
                  </a:cubicBezTo>
                  <a:lnTo>
                    <a:pt x="83604" y="130341"/>
                  </a:lnTo>
                  <a:lnTo>
                    <a:pt x="76868" y="130341"/>
                  </a:lnTo>
                  <a:cubicBezTo>
                    <a:pt x="59136" y="130341"/>
                    <a:pt x="59136" y="128039"/>
                    <a:pt x="59136" y="122195"/>
                  </a:cubicBezTo>
                  <a:lnTo>
                    <a:pt x="59136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5" name="Forme libre : forme 284">
              <a:extLst>
                <a:ext uri="{FF2B5EF4-FFF2-40B4-BE49-F238E27FC236}">
                  <a16:creationId xmlns:a16="http://schemas.microsoft.com/office/drawing/2014/main" id="{652AB16D-5EAE-424B-9001-433A6218D5B7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>
              <a:off x="9906227" y="-12275952"/>
              <a:ext cx="101685" cy="203260"/>
            </a:xfrm>
            <a:custGeom>
              <a:avLst/>
              <a:gdLst>
                <a:gd name="connsiteX0" fmla="*/ 94242 w 101685"/>
                <a:gd name="connsiteY0" fmla="*/ 26853 h 203260"/>
                <a:gd name="connsiteX1" fmla="*/ 95306 w 101685"/>
                <a:gd name="connsiteY1" fmla="*/ 23486 h 203260"/>
                <a:gd name="connsiteX2" fmla="*/ 91056 w 101685"/>
                <a:gd name="connsiteY2" fmla="*/ 19056 h 203260"/>
                <a:gd name="connsiteX3" fmla="*/ 86266 w 101685"/>
                <a:gd name="connsiteY3" fmla="*/ 23486 h 203260"/>
                <a:gd name="connsiteX4" fmla="*/ 20130 w 101685"/>
                <a:gd name="connsiteY4" fmla="*/ 188477 h 203260"/>
                <a:gd name="connsiteX5" fmla="*/ 19066 w 101685"/>
                <a:gd name="connsiteY5" fmla="*/ 191844 h 203260"/>
                <a:gd name="connsiteX6" fmla="*/ 23316 w 101685"/>
                <a:gd name="connsiteY6" fmla="*/ 196273 h 203260"/>
                <a:gd name="connsiteX7" fmla="*/ 28106 w 101685"/>
                <a:gd name="connsiteY7" fmla="*/ 191844 h 203260"/>
                <a:gd name="connsiteX8" fmla="*/ 94242 w 101685"/>
                <a:gd name="connsiteY8" fmla="*/ 26853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685" h="203260">
                  <a:moveTo>
                    <a:pt x="94242" y="26853"/>
                  </a:moveTo>
                  <a:cubicBezTo>
                    <a:pt x="95306" y="24550"/>
                    <a:pt x="95306" y="24193"/>
                    <a:pt x="95306" y="23486"/>
                  </a:cubicBezTo>
                  <a:cubicBezTo>
                    <a:pt x="95306" y="20651"/>
                    <a:pt x="93002" y="19056"/>
                    <a:pt x="91056" y="19056"/>
                  </a:cubicBezTo>
                  <a:cubicBezTo>
                    <a:pt x="88037" y="19056"/>
                    <a:pt x="87155" y="21183"/>
                    <a:pt x="86266" y="23486"/>
                  </a:cubicBezTo>
                  <a:lnTo>
                    <a:pt x="20130" y="188477"/>
                  </a:lnTo>
                  <a:cubicBezTo>
                    <a:pt x="19066" y="190778"/>
                    <a:pt x="19066" y="191137"/>
                    <a:pt x="19066" y="191844"/>
                  </a:cubicBezTo>
                  <a:cubicBezTo>
                    <a:pt x="19066" y="194677"/>
                    <a:pt x="21370" y="196273"/>
                    <a:pt x="23316" y="196273"/>
                  </a:cubicBezTo>
                  <a:cubicBezTo>
                    <a:pt x="26335" y="196273"/>
                    <a:pt x="27217" y="194145"/>
                    <a:pt x="28106" y="191844"/>
                  </a:cubicBezTo>
                  <a:lnTo>
                    <a:pt x="94242" y="2685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6" name="Forme libre : forme 285">
              <a:extLst>
                <a:ext uri="{FF2B5EF4-FFF2-40B4-BE49-F238E27FC236}">
                  <a16:creationId xmlns:a16="http://schemas.microsoft.com/office/drawing/2014/main" id="{A1EE061E-33E7-4F1B-8ABC-93D6CD85A9D5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>
              <a:off x="10007510" y="-12267623"/>
              <a:ext cx="483006" cy="152445"/>
            </a:xfrm>
            <a:custGeom>
              <a:avLst/>
              <a:gdLst>
                <a:gd name="connsiteX0" fmla="*/ 97443 w 483005"/>
                <a:gd name="connsiteY0" fmla="*/ 111387 h 152445"/>
                <a:gd name="connsiteX1" fmla="*/ 91414 w 483005"/>
                <a:gd name="connsiteY1" fmla="*/ 111387 h 152445"/>
                <a:gd name="connsiteX2" fmla="*/ 86798 w 483005"/>
                <a:gd name="connsiteY2" fmla="*/ 127514 h 152445"/>
                <a:gd name="connsiteX3" fmla="*/ 69249 w 483005"/>
                <a:gd name="connsiteY3" fmla="*/ 128578 h 152445"/>
                <a:gd name="connsiteX4" fmla="*/ 36623 w 483005"/>
                <a:gd name="connsiteY4" fmla="*/ 128578 h 152445"/>
                <a:gd name="connsiteX5" fmla="*/ 72086 w 483005"/>
                <a:gd name="connsiteY5" fmla="*/ 98803 h 152445"/>
                <a:gd name="connsiteX6" fmla="*/ 97443 w 483005"/>
                <a:gd name="connsiteY6" fmla="*/ 60526 h 152445"/>
                <a:gd name="connsiteX7" fmla="*/ 55951 w 483005"/>
                <a:gd name="connsiteY7" fmla="*/ 25970 h 152445"/>
                <a:gd name="connsiteX8" fmla="*/ 19066 w 483005"/>
                <a:gd name="connsiteY8" fmla="*/ 57691 h 152445"/>
                <a:gd name="connsiteX9" fmla="*/ 28464 w 483005"/>
                <a:gd name="connsiteY9" fmla="*/ 67616 h 152445"/>
                <a:gd name="connsiteX10" fmla="*/ 37862 w 483005"/>
                <a:gd name="connsiteY10" fmla="*/ 58223 h 152445"/>
                <a:gd name="connsiteX11" fmla="*/ 27400 w 483005"/>
                <a:gd name="connsiteY11" fmla="*/ 48830 h 152445"/>
                <a:gd name="connsiteX12" fmla="*/ 53290 w 483005"/>
                <a:gd name="connsiteY12" fmla="*/ 32347 h 152445"/>
                <a:gd name="connsiteX13" fmla="*/ 80244 w 483005"/>
                <a:gd name="connsiteY13" fmla="*/ 60526 h 152445"/>
                <a:gd name="connsiteX14" fmla="*/ 63569 w 483005"/>
                <a:gd name="connsiteY14" fmla="*/ 94548 h 152445"/>
                <a:gd name="connsiteX15" fmla="*/ 20838 w 483005"/>
                <a:gd name="connsiteY15" fmla="*/ 136731 h 152445"/>
                <a:gd name="connsiteX16" fmla="*/ 19066 w 483005"/>
                <a:gd name="connsiteY16" fmla="*/ 143640 h 152445"/>
                <a:gd name="connsiteX17" fmla="*/ 92121 w 483005"/>
                <a:gd name="connsiteY17" fmla="*/ 143640 h 152445"/>
                <a:gd name="connsiteX18" fmla="*/ 97443 w 483005"/>
                <a:gd name="connsiteY18" fmla="*/ 111387 h 152445"/>
                <a:gd name="connsiteX19" fmla="*/ 119496 w 483005"/>
                <a:gd name="connsiteY19" fmla="*/ 22596 h 152445"/>
                <a:gd name="connsiteX20" fmla="*/ 119496 w 483005"/>
                <a:gd name="connsiteY20" fmla="*/ 28980 h 152445"/>
                <a:gd name="connsiteX21" fmla="*/ 123755 w 483005"/>
                <a:gd name="connsiteY21" fmla="*/ 28980 h 152445"/>
                <a:gd name="connsiteX22" fmla="*/ 137760 w 483005"/>
                <a:gd name="connsiteY22" fmla="*/ 36951 h 152445"/>
                <a:gd name="connsiteX23" fmla="*/ 137760 w 483005"/>
                <a:gd name="connsiteY23" fmla="*/ 129285 h 152445"/>
                <a:gd name="connsiteX24" fmla="*/ 123755 w 483005"/>
                <a:gd name="connsiteY24" fmla="*/ 137256 h 152445"/>
                <a:gd name="connsiteX25" fmla="*/ 119496 w 483005"/>
                <a:gd name="connsiteY25" fmla="*/ 137256 h 152445"/>
                <a:gd name="connsiteX26" fmla="*/ 119496 w 483005"/>
                <a:gd name="connsiteY26" fmla="*/ 143640 h 152445"/>
                <a:gd name="connsiteX27" fmla="*/ 194680 w 483005"/>
                <a:gd name="connsiteY27" fmla="*/ 143640 h 152445"/>
                <a:gd name="connsiteX28" fmla="*/ 237944 w 483005"/>
                <a:gd name="connsiteY28" fmla="*/ 111206 h 152445"/>
                <a:gd name="connsiteX29" fmla="*/ 200709 w 483005"/>
                <a:gd name="connsiteY29" fmla="*/ 80376 h 152445"/>
                <a:gd name="connsiteX30" fmla="*/ 232621 w 483005"/>
                <a:gd name="connsiteY30" fmla="*/ 52729 h 152445"/>
                <a:gd name="connsiteX31" fmla="*/ 189357 w 483005"/>
                <a:gd name="connsiteY31" fmla="*/ 22596 h 152445"/>
                <a:gd name="connsiteX32" fmla="*/ 119496 w 483005"/>
                <a:gd name="connsiteY32" fmla="*/ 22596 h 152445"/>
                <a:gd name="connsiteX33" fmla="*/ 153362 w 483005"/>
                <a:gd name="connsiteY33" fmla="*/ 78246 h 152445"/>
                <a:gd name="connsiteX34" fmla="*/ 153362 w 483005"/>
                <a:gd name="connsiteY34" fmla="*/ 35888 h 152445"/>
                <a:gd name="connsiteX35" fmla="*/ 161878 w 483005"/>
                <a:gd name="connsiteY35" fmla="*/ 28980 h 152445"/>
                <a:gd name="connsiteX36" fmla="*/ 188118 w 483005"/>
                <a:gd name="connsiteY36" fmla="*/ 28980 h 152445"/>
                <a:gd name="connsiteX37" fmla="*/ 214890 w 483005"/>
                <a:gd name="connsiteY37" fmla="*/ 52729 h 152445"/>
                <a:gd name="connsiteX38" fmla="*/ 182621 w 483005"/>
                <a:gd name="connsiteY38" fmla="*/ 78246 h 152445"/>
                <a:gd name="connsiteX39" fmla="*/ 153362 w 483005"/>
                <a:gd name="connsiteY39" fmla="*/ 78246 h 152445"/>
                <a:gd name="connsiteX40" fmla="*/ 161878 w 483005"/>
                <a:gd name="connsiteY40" fmla="*/ 137256 h 152445"/>
                <a:gd name="connsiteX41" fmla="*/ 153362 w 483005"/>
                <a:gd name="connsiteY41" fmla="*/ 130349 h 152445"/>
                <a:gd name="connsiteX42" fmla="*/ 153362 w 483005"/>
                <a:gd name="connsiteY42" fmla="*/ 83210 h 152445"/>
                <a:gd name="connsiteX43" fmla="*/ 191129 w 483005"/>
                <a:gd name="connsiteY43" fmla="*/ 83210 h 152445"/>
                <a:gd name="connsiteX44" fmla="*/ 219680 w 483005"/>
                <a:gd name="connsiteY44" fmla="*/ 110856 h 152445"/>
                <a:gd name="connsiteX45" fmla="*/ 188476 w 483005"/>
                <a:gd name="connsiteY45" fmla="*/ 137256 h 152445"/>
                <a:gd name="connsiteX46" fmla="*/ 161878 w 483005"/>
                <a:gd name="connsiteY46" fmla="*/ 137256 h 152445"/>
                <a:gd name="connsiteX47" fmla="*/ 295830 w 483005"/>
                <a:gd name="connsiteY47" fmla="*/ 88705 h 152445"/>
                <a:gd name="connsiteX48" fmla="*/ 328097 w 483005"/>
                <a:gd name="connsiteY48" fmla="*/ 88705 h 152445"/>
                <a:gd name="connsiteX49" fmla="*/ 374023 w 483005"/>
                <a:gd name="connsiteY49" fmla="*/ 55920 h 152445"/>
                <a:gd name="connsiteX50" fmla="*/ 328097 w 483005"/>
                <a:gd name="connsiteY50" fmla="*/ 22596 h 152445"/>
                <a:gd name="connsiteX51" fmla="*/ 260724 w 483005"/>
                <a:gd name="connsiteY51" fmla="*/ 22596 h 152445"/>
                <a:gd name="connsiteX52" fmla="*/ 260724 w 483005"/>
                <a:gd name="connsiteY52" fmla="*/ 28980 h 152445"/>
                <a:gd name="connsiteX53" fmla="*/ 264973 w 483005"/>
                <a:gd name="connsiteY53" fmla="*/ 28980 h 152445"/>
                <a:gd name="connsiteX54" fmla="*/ 278988 w 483005"/>
                <a:gd name="connsiteY54" fmla="*/ 36951 h 152445"/>
                <a:gd name="connsiteX55" fmla="*/ 278988 w 483005"/>
                <a:gd name="connsiteY55" fmla="*/ 129285 h 152445"/>
                <a:gd name="connsiteX56" fmla="*/ 264973 w 483005"/>
                <a:gd name="connsiteY56" fmla="*/ 137256 h 152445"/>
                <a:gd name="connsiteX57" fmla="*/ 260724 w 483005"/>
                <a:gd name="connsiteY57" fmla="*/ 137256 h 152445"/>
                <a:gd name="connsiteX58" fmla="*/ 260724 w 483005"/>
                <a:gd name="connsiteY58" fmla="*/ 143640 h 152445"/>
                <a:gd name="connsiteX59" fmla="*/ 287321 w 483005"/>
                <a:gd name="connsiteY59" fmla="*/ 142933 h 152445"/>
                <a:gd name="connsiteX60" fmla="*/ 314092 w 483005"/>
                <a:gd name="connsiteY60" fmla="*/ 143640 h 152445"/>
                <a:gd name="connsiteX61" fmla="*/ 314092 w 483005"/>
                <a:gd name="connsiteY61" fmla="*/ 137256 h 152445"/>
                <a:gd name="connsiteX62" fmla="*/ 309835 w 483005"/>
                <a:gd name="connsiteY62" fmla="*/ 137256 h 152445"/>
                <a:gd name="connsiteX63" fmla="*/ 295830 w 483005"/>
                <a:gd name="connsiteY63" fmla="*/ 129285 h 152445"/>
                <a:gd name="connsiteX64" fmla="*/ 295830 w 483005"/>
                <a:gd name="connsiteY64" fmla="*/ 88705 h 152445"/>
                <a:gd name="connsiteX65" fmla="*/ 323666 w 483005"/>
                <a:gd name="connsiteY65" fmla="*/ 28980 h 152445"/>
                <a:gd name="connsiteX66" fmla="*/ 355054 w 483005"/>
                <a:gd name="connsiteY66" fmla="*/ 55920 h 152445"/>
                <a:gd name="connsiteX67" fmla="*/ 323666 w 483005"/>
                <a:gd name="connsiteY67" fmla="*/ 83035 h 152445"/>
                <a:gd name="connsiteX68" fmla="*/ 295123 w 483005"/>
                <a:gd name="connsiteY68" fmla="*/ 83035 h 152445"/>
                <a:gd name="connsiteX69" fmla="*/ 295123 w 483005"/>
                <a:gd name="connsiteY69" fmla="*/ 35888 h 152445"/>
                <a:gd name="connsiteX70" fmla="*/ 303629 w 483005"/>
                <a:gd name="connsiteY70" fmla="*/ 28980 h 152445"/>
                <a:gd name="connsiteX71" fmla="*/ 323666 w 483005"/>
                <a:gd name="connsiteY71" fmla="*/ 28980 h 152445"/>
                <a:gd name="connsiteX72" fmla="*/ 430726 w 483005"/>
                <a:gd name="connsiteY72" fmla="*/ 69744 h 152445"/>
                <a:gd name="connsiteX73" fmla="*/ 410333 w 483005"/>
                <a:gd name="connsiteY73" fmla="*/ 47591 h 152445"/>
                <a:gd name="connsiteX74" fmla="*/ 437287 w 483005"/>
                <a:gd name="connsiteY74" fmla="*/ 24725 h 152445"/>
                <a:gd name="connsiteX75" fmla="*/ 474339 w 483005"/>
                <a:gd name="connsiteY75" fmla="*/ 59287 h 152445"/>
                <a:gd name="connsiteX76" fmla="*/ 477531 w 483005"/>
                <a:gd name="connsiteY76" fmla="*/ 62829 h 152445"/>
                <a:gd name="connsiteX77" fmla="*/ 480551 w 483005"/>
                <a:gd name="connsiteY77" fmla="*/ 58223 h 152445"/>
                <a:gd name="connsiteX78" fmla="*/ 480551 w 483005"/>
                <a:gd name="connsiteY78" fmla="*/ 23661 h 152445"/>
                <a:gd name="connsiteX79" fmla="*/ 478066 w 483005"/>
                <a:gd name="connsiteY79" fmla="*/ 19056 h 152445"/>
                <a:gd name="connsiteX80" fmla="*/ 475053 w 483005"/>
                <a:gd name="connsiteY80" fmla="*/ 21542 h 152445"/>
                <a:gd name="connsiteX81" fmla="*/ 468667 w 483005"/>
                <a:gd name="connsiteY81" fmla="*/ 31457 h 152445"/>
                <a:gd name="connsiteX82" fmla="*/ 437287 w 483005"/>
                <a:gd name="connsiteY82" fmla="*/ 19056 h 152445"/>
                <a:gd name="connsiteX83" fmla="*/ 398979 w 483005"/>
                <a:gd name="connsiteY83" fmla="*/ 52902 h 152445"/>
                <a:gd name="connsiteX84" fmla="*/ 409802 w 483005"/>
                <a:gd name="connsiteY84" fmla="*/ 76477 h 152445"/>
                <a:gd name="connsiteX85" fmla="*/ 441896 w 483005"/>
                <a:gd name="connsiteY85" fmla="*/ 88878 h 152445"/>
                <a:gd name="connsiteX86" fmla="*/ 466720 w 483005"/>
                <a:gd name="connsiteY86" fmla="*/ 98096 h 152445"/>
                <a:gd name="connsiteX87" fmla="*/ 474522 w 483005"/>
                <a:gd name="connsiteY87" fmla="*/ 115818 h 152445"/>
                <a:gd name="connsiteX88" fmla="*/ 447209 w 483005"/>
                <a:gd name="connsiteY88" fmla="*/ 140805 h 152445"/>
                <a:gd name="connsiteX89" fmla="*/ 405010 w 483005"/>
                <a:gd name="connsiteY89" fmla="*/ 107307 h 152445"/>
                <a:gd name="connsiteX90" fmla="*/ 402000 w 483005"/>
                <a:gd name="connsiteY90" fmla="*/ 103409 h 152445"/>
                <a:gd name="connsiteX91" fmla="*/ 398979 w 483005"/>
                <a:gd name="connsiteY91" fmla="*/ 108196 h 152445"/>
                <a:gd name="connsiteX92" fmla="*/ 398979 w 483005"/>
                <a:gd name="connsiteY92" fmla="*/ 142576 h 152445"/>
                <a:gd name="connsiteX93" fmla="*/ 401466 w 483005"/>
                <a:gd name="connsiteY93" fmla="*/ 147180 h 152445"/>
                <a:gd name="connsiteX94" fmla="*/ 404303 w 483005"/>
                <a:gd name="connsiteY94" fmla="*/ 145061 h 152445"/>
                <a:gd name="connsiteX95" fmla="*/ 410864 w 483005"/>
                <a:gd name="connsiteY95" fmla="*/ 134954 h 152445"/>
                <a:gd name="connsiteX96" fmla="*/ 447209 w 483005"/>
                <a:gd name="connsiteY96" fmla="*/ 147180 h 152445"/>
                <a:gd name="connsiteX97" fmla="*/ 485865 w 483005"/>
                <a:gd name="connsiteY97" fmla="*/ 110856 h 152445"/>
                <a:gd name="connsiteX98" fmla="*/ 456966 w 483005"/>
                <a:gd name="connsiteY98" fmla="*/ 75762 h 152445"/>
                <a:gd name="connsiteX99" fmla="*/ 430726 w 483005"/>
                <a:gd name="connsiteY99" fmla="*/ 69744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83005" h="152445">
                  <a:moveTo>
                    <a:pt x="97443" y="111387"/>
                  </a:moveTo>
                  <a:lnTo>
                    <a:pt x="91414" y="111387"/>
                  </a:lnTo>
                  <a:cubicBezTo>
                    <a:pt x="90882" y="115286"/>
                    <a:pt x="89110" y="125743"/>
                    <a:pt x="86798" y="127514"/>
                  </a:cubicBezTo>
                  <a:cubicBezTo>
                    <a:pt x="85384" y="128578"/>
                    <a:pt x="71728" y="128578"/>
                    <a:pt x="69249" y="128578"/>
                  </a:cubicBezTo>
                  <a:lnTo>
                    <a:pt x="36623" y="128578"/>
                  </a:lnTo>
                  <a:cubicBezTo>
                    <a:pt x="55236" y="112095"/>
                    <a:pt x="61448" y="107132"/>
                    <a:pt x="72086" y="98803"/>
                  </a:cubicBezTo>
                  <a:cubicBezTo>
                    <a:pt x="85209" y="88346"/>
                    <a:pt x="97443" y="77358"/>
                    <a:pt x="97443" y="60526"/>
                  </a:cubicBezTo>
                  <a:cubicBezTo>
                    <a:pt x="97443" y="39081"/>
                    <a:pt x="78647" y="25970"/>
                    <a:pt x="55951" y="25970"/>
                  </a:cubicBezTo>
                  <a:cubicBezTo>
                    <a:pt x="33962" y="25970"/>
                    <a:pt x="19066" y="41382"/>
                    <a:pt x="19066" y="57691"/>
                  </a:cubicBezTo>
                  <a:cubicBezTo>
                    <a:pt x="19066" y="66727"/>
                    <a:pt x="26692" y="67616"/>
                    <a:pt x="28464" y="67616"/>
                  </a:cubicBezTo>
                  <a:cubicBezTo>
                    <a:pt x="32722" y="67616"/>
                    <a:pt x="37862" y="64598"/>
                    <a:pt x="37862" y="58223"/>
                  </a:cubicBezTo>
                  <a:cubicBezTo>
                    <a:pt x="37862" y="55032"/>
                    <a:pt x="36623" y="48830"/>
                    <a:pt x="27400" y="48830"/>
                  </a:cubicBezTo>
                  <a:cubicBezTo>
                    <a:pt x="32897" y="36246"/>
                    <a:pt x="44956" y="32347"/>
                    <a:pt x="53290" y="32347"/>
                  </a:cubicBezTo>
                  <a:cubicBezTo>
                    <a:pt x="71021" y="32347"/>
                    <a:pt x="80244" y="46171"/>
                    <a:pt x="80244" y="60526"/>
                  </a:cubicBezTo>
                  <a:cubicBezTo>
                    <a:pt x="80244" y="75945"/>
                    <a:pt x="69249" y="88173"/>
                    <a:pt x="63569" y="94548"/>
                  </a:cubicBezTo>
                  <a:lnTo>
                    <a:pt x="20838" y="136731"/>
                  </a:lnTo>
                  <a:cubicBezTo>
                    <a:pt x="19066" y="138319"/>
                    <a:pt x="19066" y="138678"/>
                    <a:pt x="19066" y="143640"/>
                  </a:cubicBezTo>
                  <a:lnTo>
                    <a:pt x="92121" y="143640"/>
                  </a:lnTo>
                  <a:lnTo>
                    <a:pt x="97443" y="111387"/>
                  </a:lnTo>
                  <a:close/>
                  <a:moveTo>
                    <a:pt x="119496" y="22596"/>
                  </a:moveTo>
                  <a:lnTo>
                    <a:pt x="119496" y="28980"/>
                  </a:lnTo>
                  <a:lnTo>
                    <a:pt x="123755" y="28980"/>
                  </a:lnTo>
                  <a:cubicBezTo>
                    <a:pt x="137411" y="28980"/>
                    <a:pt x="137760" y="30751"/>
                    <a:pt x="137760" y="36951"/>
                  </a:cubicBezTo>
                  <a:lnTo>
                    <a:pt x="137760" y="129285"/>
                  </a:lnTo>
                  <a:cubicBezTo>
                    <a:pt x="137760" y="135311"/>
                    <a:pt x="137411" y="137256"/>
                    <a:pt x="123755" y="137256"/>
                  </a:cubicBezTo>
                  <a:lnTo>
                    <a:pt x="119496" y="137256"/>
                  </a:lnTo>
                  <a:lnTo>
                    <a:pt x="119496" y="143640"/>
                  </a:lnTo>
                  <a:lnTo>
                    <a:pt x="194680" y="143640"/>
                  </a:lnTo>
                  <a:cubicBezTo>
                    <a:pt x="219680" y="143640"/>
                    <a:pt x="237944" y="128046"/>
                    <a:pt x="237944" y="111206"/>
                  </a:cubicBezTo>
                  <a:cubicBezTo>
                    <a:pt x="237944" y="95795"/>
                    <a:pt x="222342" y="82678"/>
                    <a:pt x="200709" y="80376"/>
                  </a:cubicBezTo>
                  <a:cubicBezTo>
                    <a:pt x="218083" y="77184"/>
                    <a:pt x="232621" y="66369"/>
                    <a:pt x="232621" y="52729"/>
                  </a:cubicBezTo>
                  <a:cubicBezTo>
                    <a:pt x="232621" y="36778"/>
                    <a:pt x="214008" y="22596"/>
                    <a:pt x="189357" y="22596"/>
                  </a:cubicBezTo>
                  <a:lnTo>
                    <a:pt x="119496" y="22596"/>
                  </a:lnTo>
                  <a:close/>
                  <a:moveTo>
                    <a:pt x="153362" y="78246"/>
                  </a:moveTo>
                  <a:lnTo>
                    <a:pt x="153362" y="35888"/>
                  </a:lnTo>
                  <a:cubicBezTo>
                    <a:pt x="153362" y="30401"/>
                    <a:pt x="153545" y="28980"/>
                    <a:pt x="161878" y="28980"/>
                  </a:cubicBezTo>
                  <a:lnTo>
                    <a:pt x="188118" y="28980"/>
                  </a:lnTo>
                  <a:cubicBezTo>
                    <a:pt x="205675" y="28980"/>
                    <a:pt x="214890" y="41565"/>
                    <a:pt x="214890" y="52729"/>
                  </a:cubicBezTo>
                  <a:cubicBezTo>
                    <a:pt x="214890" y="65313"/>
                    <a:pt x="203014" y="78246"/>
                    <a:pt x="182621" y="78246"/>
                  </a:cubicBezTo>
                  <a:lnTo>
                    <a:pt x="153362" y="78246"/>
                  </a:lnTo>
                  <a:close/>
                  <a:moveTo>
                    <a:pt x="161878" y="137256"/>
                  </a:moveTo>
                  <a:cubicBezTo>
                    <a:pt x="153545" y="137256"/>
                    <a:pt x="153362" y="135843"/>
                    <a:pt x="153362" y="130349"/>
                  </a:cubicBezTo>
                  <a:lnTo>
                    <a:pt x="153362" y="83210"/>
                  </a:lnTo>
                  <a:lnTo>
                    <a:pt x="191129" y="83210"/>
                  </a:lnTo>
                  <a:cubicBezTo>
                    <a:pt x="209925" y="83210"/>
                    <a:pt x="219680" y="98446"/>
                    <a:pt x="219680" y="110856"/>
                  </a:cubicBezTo>
                  <a:cubicBezTo>
                    <a:pt x="219680" y="123966"/>
                    <a:pt x="207979" y="137256"/>
                    <a:pt x="188476" y="137256"/>
                  </a:cubicBezTo>
                  <a:lnTo>
                    <a:pt x="161878" y="137256"/>
                  </a:lnTo>
                  <a:close/>
                  <a:moveTo>
                    <a:pt x="295830" y="88705"/>
                  </a:moveTo>
                  <a:lnTo>
                    <a:pt x="328097" y="88705"/>
                  </a:lnTo>
                  <a:cubicBezTo>
                    <a:pt x="353813" y="88705"/>
                    <a:pt x="374023" y="73817"/>
                    <a:pt x="374023" y="55920"/>
                  </a:cubicBezTo>
                  <a:cubicBezTo>
                    <a:pt x="374023" y="38373"/>
                    <a:pt x="354165" y="22596"/>
                    <a:pt x="328097" y="22596"/>
                  </a:cubicBezTo>
                  <a:lnTo>
                    <a:pt x="260724" y="22596"/>
                  </a:lnTo>
                  <a:lnTo>
                    <a:pt x="260724" y="28980"/>
                  </a:lnTo>
                  <a:lnTo>
                    <a:pt x="264973" y="28980"/>
                  </a:lnTo>
                  <a:cubicBezTo>
                    <a:pt x="278630" y="28980"/>
                    <a:pt x="278988" y="30751"/>
                    <a:pt x="278988" y="36951"/>
                  </a:cubicBezTo>
                  <a:lnTo>
                    <a:pt x="278988" y="129285"/>
                  </a:lnTo>
                  <a:cubicBezTo>
                    <a:pt x="278988" y="135311"/>
                    <a:pt x="278630" y="137256"/>
                    <a:pt x="264973" y="137256"/>
                  </a:cubicBezTo>
                  <a:lnTo>
                    <a:pt x="260724" y="137256"/>
                  </a:lnTo>
                  <a:lnTo>
                    <a:pt x="260724" y="143640"/>
                  </a:lnTo>
                  <a:cubicBezTo>
                    <a:pt x="269590" y="143282"/>
                    <a:pt x="280933" y="142933"/>
                    <a:pt x="287321" y="142933"/>
                  </a:cubicBezTo>
                  <a:cubicBezTo>
                    <a:pt x="293875" y="142933"/>
                    <a:pt x="305228" y="143282"/>
                    <a:pt x="314092" y="143640"/>
                  </a:cubicBezTo>
                  <a:lnTo>
                    <a:pt x="314092" y="137256"/>
                  </a:lnTo>
                  <a:lnTo>
                    <a:pt x="309835" y="137256"/>
                  </a:lnTo>
                  <a:cubicBezTo>
                    <a:pt x="296186" y="137256"/>
                    <a:pt x="295830" y="135486"/>
                    <a:pt x="295830" y="129285"/>
                  </a:cubicBezTo>
                  <a:lnTo>
                    <a:pt x="295830" y="88705"/>
                  </a:lnTo>
                  <a:close/>
                  <a:moveTo>
                    <a:pt x="323666" y="28980"/>
                  </a:moveTo>
                  <a:cubicBezTo>
                    <a:pt x="353283" y="28980"/>
                    <a:pt x="355054" y="45639"/>
                    <a:pt x="355054" y="55920"/>
                  </a:cubicBezTo>
                  <a:cubicBezTo>
                    <a:pt x="355054" y="63717"/>
                    <a:pt x="355054" y="83035"/>
                    <a:pt x="323666" y="83035"/>
                  </a:cubicBezTo>
                  <a:lnTo>
                    <a:pt x="295123" y="83035"/>
                  </a:lnTo>
                  <a:lnTo>
                    <a:pt x="295123" y="35888"/>
                  </a:lnTo>
                  <a:cubicBezTo>
                    <a:pt x="295123" y="30401"/>
                    <a:pt x="295296" y="28980"/>
                    <a:pt x="303629" y="28980"/>
                  </a:cubicBezTo>
                  <a:lnTo>
                    <a:pt x="323666" y="28980"/>
                  </a:lnTo>
                  <a:close/>
                  <a:moveTo>
                    <a:pt x="430726" y="69744"/>
                  </a:moveTo>
                  <a:cubicBezTo>
                    <a:pt x="415122" y="66194"/>
                    <a:pt x="410333" y="55032"/>
                    <a:pt x="410333" y="47591"/>
                  </a:cubicBezTo>
                  <a:cubicBezTo>
                    <a:pt x="410333" y="35888"/>
                    <a:pt x="421145" y="24725"/>
                    <a:pt x="437287" y="24725"/>
                  </a:cubicBezTo>
                  <a:cubicBezTo>
                    <a:pt x="461224" y="24725"/>
                    <a:pt x="471502" y="40676"/>
                    <a:pt x="474339" y="59287"/>
                  </a:cubicBezTo>
                  <a:cubicBezTo>
                    <a:pt x="474697" y="61939"/>
                    <a:pt x="474870" y="62829"/>
                    <a:pt x="477531" y="62829"/>
                  </a:cubicBezTo>
                  <a:cubicBezTo>
                    <a:pt x="480551" y="62829"/>
                    <a:pt x="480551" y="61590"/>
                    <a:pt x="480551" y="58223"/>
                  </a:cubicBezTo>
                  <a:lnTo>
                    <a:pt x="480551" y="23661"/>
                  </a:lnTo>
                  <a:cubicBezTo>
                    <a:pt x="480551" y="20651"/>
                    <a:pt x="480551" y="19056"/>
                    <a:pt x="478066" y="19056"/>
                  </a:cubicBezTo>
                  <a:cubicBezTo>
                    <a:pt x="476649" y="19056"/>
                    <a:pt x="476294" y="19588"/>
                    <a:pt x="475053" y="21542"/>
                  </a:cubicBezTo>
                  <a:lnTo>
                    <a:pt x="468667" y="31457"/>
                  </a:lnTo>
                  <a:cubicBezTo>
                    <a:pt x="456966" y="19588"/>
                    <a:pt x="442244" y="19056"/>
                    <a:pt x="437287" y="19056"/>
                  </a:cubicBezTo>
                  <a:cubicBezTo>
                    <a:pt x="414939" y="19056"/>
                    <a:pt x="398979" y="35007"/>
                    <a:pt x="398979" y="52902"/>
                  </a:cubicBezTo>
                  <a:cubicBezTo>
                    <a:pt x="398979" y="62829"/>
                    <a:pt x="403413" y="70451"/>
                    <a:pt x="409802" y="76477"/>
                  </a:cubicBezTo>
                  <a:cubicBezTo>
                    <a:pt x="416894" y="83384"/>
                    <a:pt x="422741" y="84623"/>
                    <a:pt x="441896" y="88878"/>
                  </a:cubicBezTo>
                  <a:cubicBezTo>
                    <a:pt x="458028" y="92428"/>
                    <a:pt x="461572" y="93135"/>
                    <a:pt x="466720" y="98096"/>
                  </a:cubicBezTo>
                  <a:cubicBezTo>
                    <a:pt x="470795" y="102170"/>
                    <a:pt x="474522" y="107839"/>
                    <a:pt x="474522" y="115818"/>
                  </a:cubicBezTo>
                  <a:cubicBezTo>
                    <a:pt x="474522" y="128221"/>
                    <a:pt x="464234" y="140805"/>
                    <a:pt x="447209" y="140805"/>
                  </a:cubicBezTo>
                  <a:cubicBezTo>
                    <a:pt x="430011" y="140805"/>
                    <a:pt x="406258" y="134072"/>
                    <a:pt x="405010" y="107307"/>
                  </a:cubicBezTo>
                  <a:cubicBezTo>
                    <a:pt x="404834" y="104473"/>
                    <a:pt x="404834" y="103409"/>
                    <a:pt x="402000" y="103409"/>
                  </a:cubicBezTo>
                  <a:cubicBezTo>
                    <a:pt x="398979" y="103409"/>
                    <a:pt x="398979" y="104656"/>
                    <a:pt x="398979" y="108196"/>
                  </a:cubicBezTo>
                  <a:lnTo>
                    <a:pt x="398979" y="142576"/>
                  </a:lnTo>
                  <a:cubicBezTo>
                    <a:pt x="398979" y="145592"/>
                    <a:pt x="398979" y="147180"/>
                    <a:pt x="401466" y="147180"/>
                  </a:cubicBezTo>
                  <a:cubicBezTo>
                    <a:pt x="402882" y="147180"/>
                    <a:pt x="403238" y="146649"/>
                    <a:pt x="404303" y="145061"/>
                  </a:cubicBezTo>
                  <a:cubicBezTo>
                    <a:pt x="405899" y="142933"/>
                    <a:pt x="409443" y="137256"/>
                    <a:pt x="410864" y="134954"/>
                  </a:cubicBezTo>
                  <a:cubicBezTo>
                    <a:pt x="422034" y="144704"/>
                    <a:pt x="435691" y="147180"/>
                    <a:pt x="447209" y="147180"/>
                  </a:cubicBezTo>
                  <a:cubicBezTo>
                    <a:pt x="470622" y="147180"/>
                    <a:pt x="485865" y="129641"/>
                    <a:pt x="485865" y="110856"/>
                  </a:cubicBezTo>
                  <a:cubicBezTo>
                    <a:pt x="485865" y="94905"/>
                    <a:pt x="474697" y="79844"/>
                    <a:pt x="456966" y="75762"/>
                  </a:cubicBezTo>
                  <a:lnTo>
                    <a:pt x="430726" y="697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" name="Forme libre : forme 286">
              <a:extLst>
                <a:ext uri="{FF2B5EF4-FFF2-40B4-BE49-F238E27FC236}">
                  <a16:creationId xmlns:a16="http://schemas.microsoft.com/office/drawing/2014/main" id="{B08F7E10-98E0-4A1C-AE0D-25715E06DF32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>
              <a:off x="10584053" y="-12281628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8 w 203370"/>
                <a:gd name="connsiteY5" fmla="*/ 29179 h 76222"/>
                <a:gd name="connsiteX6" fmla="*/ 178856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6 w 203370"/>
                <a:gd name="connsiteY9" fmla="*/ 68148 h 76222"/>
                <a:gd name="connsiteX10" fmla="*/ 27678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3" y="29179"/>
                    <a:pt x="187467" y="29179"/>
                    <a:pt x="187467" y="24113"/>
                  </a:cubicBezTo>
                  <a:cubicBezTo>
                    <a:pt x="187467" y="19056"/>
                    <a:pt x="182653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8" y="29179"/>
                  </a:cubicBezTo>
                  <a:lnTo>
                    <a:pt x="178856" y="29179"/>
                  </a:lnTo>
                  <a:close/>
                  <a:moveTo>
                    <a:pt x="179109" y="78279"/>
                  </a:moveTo>
                  <a:cubicBezTo>
                    <a:pt x="182653" y="78279"/>
                    <a:pt x="187467" y="78279"/>
                    <a:pt x="187467" y="73213"/>
                  </a:cubicBezTo>
                  <a:cubicBezTo>
                    <a:pt x="187467" y="68148"/>
                    <a:pt x="182653" y="68148"/>
                    <a:pt x="178856" y="68148"/>
                  </a:cubicBezTo>
                  <a:lnTo>
                    <a:pt x="27678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8" name="Forme libre : forme 287">
              <a:extLst>
                <a:ext uri="{FF2B5EF4-FFF2-40B4-BE49-F238E27FC236}">
                  <a16:creationId xmlns:a16="http://schemas.microsoft.com/office/drawing/2014/main" id="{308E3341-2682-4788-BE9B-A8C6CF5E8987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>
              <a:off x="10846315" y="-12360090"/>
              <a:ext cx="177949" cy="203260"/>
            </a:xfrm>
            <a:custGeom>
              <a:avLst/>
              <a:gdLst>
                <a:gd name="connsiteX0" fmla="*/ 178595 w 177949"/>
                <a:gd name="connsiteY0" fmla="*/ 19056 h 203260"/>
                <a:gd name="connsiteX1" fmla="*/ 23873 w 177949"/>
                <a:gd name="connsiteY1" fmla="*/ 19056 h 203260"/>
                <a:gd name="connsiteX2" fmla="*/ 19066 w 177949"/>
                <a:gd name="connsiteY2" fmla="*/ 76001 h 203260"/>
                <a:gd name="connsiteX3" fmla="*/ 25390 w 177949"/>
                <a:gd name="connsiteY3" fmla="*/ 76001 h 203260"/>
                <a:gd name="connsiteX4" fmla="*/ 70974 w 177949"/>
                <a:gd name="connsiteY4" fmla="*/ 26899 h 203260"/>
                <a:gd name="connsiteX5" fmla="*/ 84645 w 177949"/>
                <a:gd name="connsiteY5" fmla="*/ 27408 h 203260"/>
                <a:gd name="connsiteX6" fmla="*/ 89969 w 177949"/>
                <a:gd name="connsiteY6" fmla="*/ 37024 h 203260"/>
                <a:gd name="connsiteX7" fmla="*/ 89969 w 177949"/>
                <a:gd name="connsiteY7" fmla="*/ 170404 h 203260"/>
                <a:gd name="connsiteX8" fmla="*/ 63380 w 177949"/>
                <a:gd name="connsiteY8" fmla="*/ 182553 h 203260"/>
                <a:gd name="connsiteX9" fmla="*/ 53250 w 177949"/>
                <a:gd name="connsiteY9" fmla="*/ 182553 h 203260"/>
                <a:gd name="connsiteX10" fmla="*/ 53250 w 177949"/>
                <a:gd name="connsiteY10" fmla="*/ 190397 h 203260"/>
                <a:gd name="connsiteX11" fmla="*/ 101106 w 177949"/>
                <a:gd name="connsiteY11" fmla="*/ 189635 h 203260"/>
                <a:gd name="connsiteX12" fmla="*/ 149223 w 177949"/>
                <a:gd name="connsiteY12" fmla="*/ 190397 h 203260"/>
                <a:gd name="connsiteX13" fmla="*/ 149223 w 177949"/>
                <a:gd name="connsiteY13" fmla="*/ 182553 h 203260"/>
                <a:gd name="connsiteX14" fmla="*/ 139095 w 177949"/>
                <a:gd name="connsiteY14" fmla="*/ 182553 h 203260"/>
                <a:gd name="connsiteX15" fmla="*/ 112507 w 177949"/>
                <a:gd name="connsiteY15" fmla="*/ 170404 h 203260"/>
                <a:gd name="connsiteX16" fmla="*/ 112507 w 177949"/>
                <a:gd name="connsiteY16" fmla="*/ 37024 h 203260"/>
                <a:gd name="connsiteX17" fmla="*/ 117065 w 177949"/>
                <a:gd name="connsiteY17" fmla="*/ 27408 h 203260"/>
                <a:gd name="connsiteX18" fmla="*/ 131492 w 177949"/>
                <a:gd name="connsiteY18" fmla="*/ 26899 h 203260"/>
                <a:gd name="connsiteX19" fmla="*/ 177077 w 177949"/>
                <a:gd name="connsiteY19" fmla="*/ 76001 h 203260"/>
                <a:gd name="connsiteX20" fmla="*/ 183407 w 177949"/>
                <a:gd name="connsiteY20" fmla="*/ 76001 h 203260"/>
                <a:gd name="connsiteX21" fmla="*/ 178595 w 177949"/>
                <a:gd name="connsiteY21" fmla="*/ 1905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49" h="203260">
                  <a:moveTo>
                    <a:pt x="178595" y="19056"/>
                  </a:moveTo>
                  <a:lnTo>
                    <a:pt x="23873" y="19056"/>
                  </a:lnTo>
                  <a:lnTo>
                    <a:pt x="19066" y="76001"/>
                  </a:lnTo>
                  <a:lnTo>
                    <a:pt x="25390" y="76001"/>
                  </a:lnTo>
                  <a:cubicBezTo>
                    <a:pt x="28942" y="35253"/>
                    <a:pt x="32740" y="26899"/>
                    <a:pt x="70974" y="26899"/>
                  </a:cubicBezTo>
                  <a:cubicBezTo>
                    <a:pt x="75534" y="26899"/>
                    <a:pt x="82121" y="26899"/>
                    <a:pt x="84645" y="27408"/>
                  </a:cubicBezTo>
                  <a:cubicBezTo>
                    <a:pt x="89969" y="28416"/>
                    <a:pt x="89969" y="31203"/>
                    <a:pt x="89969" y="37024"/>
                  </a:cubicBezTo>
                  <a:lnTo>
                    <a:pt x="89969" y="170404"/>
                  </a:lnTo>
                  <a:cubicBezTo>
                    <a:pt x="89969" y="179011"/>
                    <a:pt x="89969" y="182553"/>
                    <a:pt x="63380" y="182553"/>
                  </a:cubicBezTo>
                  <a:lnTo>
                    <a:pt x="53250" y="182553"/>
                  </a:lnTo>
                  <a:lnTo>
                    <a:pt x="53250" y="190397"/>
                  </a:lnTo>
                  <a:cubicBezTo>
                    <a:pt x="63634" y="189635"/>
                    <a:pt x="89460" y="189635"/>
                    <a:pt x="101106" y="189635"/>
                  </a:cubicBezTo>
                  <a:cubicBezTo>
                    <a:pt x="112761" y="189635"/>
                    <a:pt x="138841" y="189635"/>
                    <a:pt x="149223" y="190397"/>
                  </a:cubicBezTo>
                  <a:lnTo>
                    <a:pt x="149223" y="182553"/>
                  </a:lnTo>
                  <a:lnTo>
                    <a:pt x="139095" y="182553"/>
                  </a:lnTo>
                  <a:cubicBezTo>
                    <a:pt x="112507" y="182553"/>
                    <a:pt x="112507" y="179011"/>
                    <a:pt x="112507" y="170404"/>
                  </a:cubicBezTo>
                  <a:lnTo>
                    <a:pt x="112507" y="37024"/>
                  </a:lnTo>
                  <a:cubicBezTo>
                    <a:pt x="112507" y="31966"/>
                    <a:pt x="112507" y="28416"/>
                    <a:pt x="117065" y="27408"/>
                  </a:cubicBezTo>
                  <a:cubicBezTo>
                    <a:pt x="119846" y="26899"/>
                    <a:pt x="126687" y="26899"/>
                    <a:pt x="131492" y="26899"/>
                  </a:cubicBezTo>
                  <a:cubicBezTo>
                    <a:pt x="169735" y="26899"/>
                    <a:pt x="173534" y="35253"/>
                    <a:pt x="177077" y="76001"/>
                  </a:cubicBezTo>
                  <a:lnTo>
                    <a:pt x="183407" y="76001"/>
                  </a:lnTo>
                  <a:lnTo>
                    <a:pt x="178595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9" name="Forme libre : forme 288">
              <a:extLst>
                <a:ext uri="{FF2B5EF4-FFF2-40B4-BE49-F238E27FC236}">
                  <a16:creationId xmlns:a16="http://schemas.microsoft.com/office/drawing/2014/main" id="{A7A003D6-105B-4B62-8D84-0D6EE8DCB81B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>
              <a:off x="11005831" y="-12378566"/>
              <a:ext cx="203371" cy="279483"/>
            </a:xfrm>
            <a:custGeom>
              <a:avLst/>
              <a:gdLst>
                <a:gd name="connsiteX0" fmla="*/ 54259 w 203370"/>
                <a:gd name="connsiteY0" fmla="*/ 124846 h 279482"/>
                <a:gd name="connsiteX1" fmla="*/ 54259 w 203370"/>
                <a:gd name="connsiteY1" fmla="*/ 97009 h 279482"/>
                <a:gd name="connsiteX2" fmla="*/ 19066 w 203370"/>
                <a:gd name="connsiteY2" fmla="*/ 99788 h 279482"/>
                <a:gd name="connsiteX3" fmla="*/ 19066 w 203370"/>
                <a:gd name="connsiteY3" fmla="*/ 107639 h 279482"/>
                <a:gd name="connsiteX4" fmla="*/ 38816 w 203370"/>
                <a:gd name="connsiteY4" fmla="*/ 121813 h 279482"/>
                <a:gd name="connsiteX5" fmla="*/ 38816 w 203370"/>
                <a:gd name="connsiteY5" fmla="*/ 189635 h 279482"/>
                <a:gd name="connsiteX6" fmla="*/ 19066 w 203370"/>
                <a:gd name="connsiteY6" fmla="*/ 201029 h 279482"/>
                <a:gd name="connsiteX7" fmla="*/ 19066 w 203370"/>
                <a:gd name="connsiteY7" fmla="*/ 208872 h 279482"/>
                <a:gd name="connsiteX8" fmla="*/ 47926 w 203370"/>
                <a:gd name="connsiteY8" fmla="*/ 208111 h 279482"/>
                <a:gd name="connsiteX9" fmla="*/ 80092 w 203370"/>
                <a:gd name="connsiteY9" fmla="*/ 208872 h 279482"/>
                <a:gd name="connsiteX10" fmla="*/ 80092 w 203370"/>
                <a:gd name="connsiteY10" fmla="*/ 201029 h 279482"/>
                <a:gd name="connsiteX11" fmla="*/ 74769 w 203370"/>
                <a:gd name="connsiteY11" fmla="*/ 201029 h 279482"/>
                <a:gd name="connsiteX12" fmla="*/ 55530 w 203370"/>
                <a:gd name="connsiteY12" fmla="*/ 189134 h 279482"/>
                <a:gd name="connsiteX13" fmla="*/ 55530 w 203370"/>
                <a:gd name="connsiteY13" fmla="*/ 150158 h 279482"/>
                <a:gd name="connsiteX14" fmla="*/ 85408 w 203370"/>
                <a:gd name="connsiteY14" fmla="*/ 102575 h 279482"/>
                <a:gd name="connsiteX15" fmla="*/ 88197 w 203370"/>
                <a:gd name="connsiteY15" fmla="*/ 102829 h 279482"/>
                <a:gd name="connsiteX16" fmla="*/ 82373 w 203370"/>
                <a:gd name="connsiteY16" fmla="*/ 112698 h 279482"/>
                <a:gd name="connsiteX17" fmla="*/ 93256 w 203370"/>
                <a:gd name="connsiteY17" fmla="*/ 123583 h 279482"/>
                <a:gd name="connsiteX18" fmla="*/ 104149 w 203370"/>
                <a:gd name="connsiteY18" fmla="*/ 112444 h 279482"/>
                <a:gd name="connsiteX19" fmla="*/ 85408 w 203370"/>
                <a:gd name="connsiteY19" fmla="*/ 97009 h 279482"/>
                <a:gd name="connsiteX20" fmla="*/ 54259 w 203370"/>
                <a:gd name="connsiteY20" fmla="*/ 124846 h 279482"/>
                <a:gd name="connsiteX21" fmla="*/ 194994 w 203370"/>
                <a:gd name="connsiteY21" fmla="*/ 269612 h 279482"/>
                <a:gd name="connsiteX22" fmla="*/ 190688 w 203370"/>
                <a:gd name="connsiteY22" fmla="*/ 264047 h 279482"/>
                <a:gd name="connsiteX23" fmla="*/ 150934 w 203370"/>
                <a:gd name="connsiteY23" fmla="*/ 145600 h 279482"/>
                <a:gd name="connsiteX24" fmla="*/ 191704 w 203370"/>
                <a:gd name="connsiteY24" fmla="*/ 25891 h 279482"/>
                <a:gd name="connsiteX25" fmla="*/ 194994 w 203370"/>
                <a:gd name="connsiteY25" fmla="*/ 21588 h 279482"/>
                <a:gd name="connsiteX26" fmla="*/ 192460 w 203370"/>
                <a:gd name="connsiteY26" fmla="*/ 19056 h 279482"/>
                <a:gd name="connsiteX27" fmla="*/ 152198 w 203370"/>
                <a:gd name="connsiteY27" fmla="*/ 68410 h 279482"/>
                <a:gd name="connsiteX28" fmla="*/ 136246 w 203370"/>
                <a:gd name="connsiteY28" fmla="*/ 145600 h 279482"/>
                <a:gd name="connsiteX29" fmla="*/ 152960 w 203370"/>
                <a:gd name="connsiteY29" fmla="*/ 224563 h 279482"/>
                <a:gd name="connsiteX30" fmla="*/ 192460 w 203370"/>
                <a:gd name="connsiteY30" fmla="*/ 272146 h 279482"/>
                <a:gd name="connsiteX31" fmla="*/ 194994 w 203370"/>
                <a:gd name="connsiteY31" fmla="*/ 26961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3370" h="279482">
                  <a:moveTo>
                    <a:pt x="54259" y="124846"/>
                  </a:moveTo>
                  <a:lnTo>
                    <a:pt x="54259" y="97009"/>
                  </a:lnTo>
                  <a:lnTo>
                    <a:pt x="19066" y="99788"/>
                  </a:lnTo>
                  <a:lnTo>
                    <a:pt x="19066" y="107639"/>
                  </a:lnTo>
                  <a:cubicBezTo>
                    <a:pt x="36789" y="107639"/>
                    <a:pt x="38816" y="109410"/>
                    <a:pt x="38816" y="121813"/>
                  </a:cubicBezTo>
                  <a:lnTo>
                    <a:pt x="38816" y="189635"/>
                  </a:lnTo>
                  <a:cubicBezTo>
                    <a:pt x="38816" y="201029"/>
                    <a:pt x="36027" y="201029"/>
                    <a:pt x="19066" y="201029"/>
                  </a:cubicBezTo>
                  <a:lnTo>
                    <a:pt x="19066" y="208872"/>
                  </a:lnTo>
                  <a:cubicBezTo>
                    <a:pt x="28940" y="208620"/>
                    <a:pt x="40842" y="208111"/>
                    <a:pt x="47926" y="208111"/>
                  </a:cubicBezTo>
                  <a:cubicBezTo>
                    <a:pt x="58055" y="208111"/>
                    <a:pt x="69965" y="208111"/>
                    <a:pt x="80092" y="208872"/>
                  </a:cubicBezTo>
                  <a:lnTo>
                    <a:pt x="80092" y="201029"/>
                  </a:lnTo>
                  <a:lnTo>
                    <a:pt x="74769" y="201029"/>
                  </a:lnTo>
                  <a:cubicBezTo>
                    <a:pt x="56030" y="201029"/>
                    <a:pt x="55530" y="198242"/>
                    <a:pt x="55530" y="189134"/>
                  </a:cubicBezTo>
                  <a:lnTo>
                    <a:pt x="55530" y="150158"/>
                  </a:lnTo>
                  <a:cubicBezTo>
                    <a:pt x="55530" y="125099"/>
                    <a:pt x="66159" y="102575"/>
                    <a:pt x="85408" y="102575"/>
                  </a:cubicBezTo>
                  <a:cubicBezTo>
                    <a:pt x="87180" y="102575"/>
                    <a:pt x="87688" y="102575"/>
                    <a:pt x="88197" y="102829"/>
                  </a:cubicBezTo>
                  <a:cubicBezTo>
                    <a:pt x="87434" y="103083"/>
                    <a:pt x="82373" y="106115"/>
                    <a:pt x="82373" y="112698"/>
                  </a:cubicBezTo>
                  <a:cubicBezTo>
                    <a:pt x="82373" y="119788"/>
                    <a:pt x="87688" y="123583"/>
                    <a:pt x="93256" y="123583"/>
                  </a:cubicBezTo>
                  <a:cubicBezTo>
                    <a:pt x="97816" y="123583"/>
                    <a:pt x="104149" y="120543"/>
                    <a:pt x="104149" y="112444"/>
                  </a:cubicBezTo>
                  <a:cubicBezTo>
                    <a:pt x="104149" y="104346"/>
                    <a:pt x="96298" y="97009"/>
                    <a:pt x="85408" y="97009"/>
                  </a:cubicBezTo>
                  <a:cubicBezTo>
                    <a:pt x="66921" y="97009"/>
                    <a:pt x="57810" y="113968"/>
                    <a:pt x="54259" y="124846"/>
                  </a:cubicBezTo>
                  <a:close/>
                  <a:moveTo>
                    <a:pt x="194994" y="269612"/>
                  </a:moveTo>
                  <a:cubicBezTo>
                    <a:pt x="194994" y="268859"/>
                    <a:pt x="194994" y="268350"/>
                    <a:pt x="190688" y="264047"/>
                  </a:cubicBezTo>
                  <a:cubicBezTo>
                    <a:pt x="159038" y="232160"/>
                    <a:pt x="150934" y="184322"/>
                    <a:pt x="150934" y="145600"/>
                  </a:cubicBezTo>
                  <a:cubicBezTo>
                    <a:pt x="150934" y="101567"/>
                    <a:pt x="160556" y="57524"/>
                    <a:pt x="191704" y="25891"/>
                  </a:cubicBezTo>
                  <a:cubicBezTo>
                    <a:pt x="194994" y="22850"/>
                    <a:pt x="194994" y="22342"/>
                    <a:pt x="194994" y="21588"/>
                  </a:cubicBezTo>
                  <a:cubicBezTo>
                    <a:pt x="194994" y="19817"/>
                    <a:pt x="193977" y="19056"/>
                    <a:pt x="192460" y="19056"/>
                  </a:cubicBezTo>
                  <a:cubicBezTo>
                    <a:pt x="189925" y="19056"/>
                    <a:pt x="167140" y="36269"/>
                    <a:pt x="152198" y="68410"/>
                  </a:cubicBezTo>
                  <a:cubicBezTo>
                    <a:pt x="139281" y="96246"/>
                    <a:pt x="136246" y="124338"/>
                    <a:pt x="136246" y="145600"/>
                  </a:cubicBezTo>
                  <a:cubicBezTo>
                    <a:pt x="136246" y="165340"/>
                    <a:pt x="139026" y="195962"/>
                    <a:pt x="152960" y="224563"/>
                  </a:cubicBezTo>
                  <a:cubicBezTo>
                    <a:pt x="168149" y="255694"/>
                    <a:pt x="189925" y="272146"/>
                    <a:pt x="192460" y="272146"/>
                  </a:cubicBezTo>
                  <a:cubicBezTo>
                    <a:pt x="193977" y="272146"/>
                    <a:pt x="194994" y="271383"/>
                    <a:pt x="194994" y="2696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90" name="Forme libre : forme 289">
              <a:extLst>
                <a:ext uri="{FF2B5EF4-FFF2-40B4-BE49-F238E27FC236}">
                  <a16:creationId xmlns:a16="http://schemas.microsoft.com/office/drawing/2014/main" id="{4110E98C-DBF7-428B-AE1D-263BF8E68185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>
              <a:off x="11204054" y="-12300612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7 w 152528"/>
                <a:gd name="connsiteY2" fmla="*/ 133707 h 152445"/>
                <a:gd name="connsiteX3" fmla="*/ 48443 w 152528"/>
                <a:gd name="connsiteY3" fmla="*/ 126616 h 152445"/>
                <a:gd name="connsiteX4" fmla="*/ 53258 w 152528"/>
                <a:gd name="connsiteY4" fmla="*/ 107886 h 152445"/>
                <a:gd name="connsiteX5" fmla="*/ 58826 w 152528"/>
                <a:gd name="connsiteY5" fmla="*/ 85107 h 152445"/>
                <a:gd name="connsiteX6" fmla="*/ 63132 w 152528"/>
                <a:gd name="connsiteY6" fmla="*/ 68156 h 152445"/>
                <a:gd name="connsiteX7" fmla="*/ 66421 w 152528"/>
                <a:gd name="connsiteY7" fmla="*/ 55500 h 152445"/>
                <a:gd name="connsiteX8" fmla="*/ 107699 w 152528"/>
                <a:gd name="connsiteY8" fmla="*/ 24621 h 152445"/>
                <a:gd name="connsiteX9" fmla="*/ 121370 w 152528"/>
                <a:gd name="connsiteY9" fmla="*/ 42336 h 152445"/>
                <a:gd name="connsiteX10" fmla="*/ 104910 w 152528"/>
                <a:gd name="connsiteY10" fmla="*/ 101312 h 152445"/>
                <a:gd name="connsiteX11" fmla="*/ 102384 w 152528"/>
                <a:gd name="connsiteY11" fmla="*/ 112952 h 152445"/>
                <a:gd name="connsiteX12" fmla="*/ 123142 w 152528"/>
                <a:gd name="connsiteY12" fmla="*/ 133707 h 152445"/>
                <a:gd name="connsiteX13" fmla="*/ 156317 w 152528"/>
                <a:gd name="connsiteY13" fmla="*/ 94729 h 152445"/>
                <a:gd name="connsiteX14" fmla="*/ 153282 w 152528"/>
                <a:gd name="connsiteY14" fmla="*/ 92197 h 152445"/>
                <a:gd name="connsiteX15" fmla="*/ 149478 w 152528"/>
                <a:gd name="connsiteY15" fmla="*/ 96755 h 152445"/>
                <a:gd name="connsiteX16" fmla="*/ 123651 w 152528"/>
                <a:gd name="connsiteY16" fmla="*/ 128133 h 152445"/>
                <a:gd name="connsiteX17" fmla="*/ 117574 w 152528"/>
                <a:gd name="connsiteY17" fmla="*/ 119780 h 152445"/>
                <a:gd name="connsiteX18" fmla="*/ 122133 w 152528"/>
                <a:gd name="connsiteY18" fmla="*/ 101813 h 152445"/>
                <a:gd name="connsiteX19" fmla="*/ 137577 w 152528"/>
                <a:gd name="connsiteY19" fmla="*/ 46138 h 152445"/>
                <a:gd name="connsiteX20" fmla="*/ 108461 w 152528"/>
                <a:gd name="connsiteY20" fmla="*/ 19056 h 152445"/>
                <a:gd name="connsiteX21" fmla="*/ 68955 w 152528"/>
                <a:gd name="connsiteY21" fmla="*/ 41073 h 152445"/>
                <a:gd name="connsiteX22" fmla="*/ 45655 w 152528"/>
                <a:gd name="connsiteY22" fmla="*/ 19056 h 152445"/>
                <a:gd name="connsiteX23" fmla="*/ 26668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4 w 152528"/>
                <a:gd name="connsiteY26" fmla="*/ 54737 h 152445"/>
                <a:gd name="connsiteX27" fmla="*/ 44900 w 152528"/>
                <a:gd name="connsiteY27" fmla="*/ 24621 h 152445"/>
                <a:gd name="connsiteX28" fmla="*/ 52749 w 152528"/>
                <a:gd name="connsiteY28" fmla="*/ 36261 h 152445"/>
                <a:gd name="connsiteX29" fmla="*/ 48698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7"/>
                    <a:pt x="39077" y="133707"/>
                  </a:cubicBezTo>
                  <a:cubicBezTo>
                    <a:pt x="42112" y="133707"/>
                    <a:pt x="46671" y="131682"/>
                    <a:pt x="48443" y="126616"/>
                  </a:cubicBezTo>
                  <a:cubicBezTo>
                    <a:pt x="48698" y="126109"/>
                    <a:pt x="51733" y="114215"/>
                    <a:pt x="53258" y="107886"/>
                  </a:cubicBezTo>
                  <a:lnTo>
                    <a:pt x="58826" y="85107"/>
                  </a:lnTo>
                  <a:cubicBezTo>
                    <a:pt x="60344" y="79541"/>
                    <a:pt x="61861" y="73976"/>
                    <a:pt x="63132" y="68156"/>
                  </a:cubicBezTo>
                  <a:cubicBezTo>
                    <a:pt x="64141" y="63852"/>
                    <a:pt x="66167" y="56508"/>
                    <a:pt x="66421" y="55500"/>
                  </a:cubicBezTo>
                  <a:cubicBezTo>
                    <a:pt x="70218" y="47655"/>
                    <a:pt x="83644" y="24621"/>
                    <a:pt x="107699" y="24621"/>
                  </a:cubicBezTo>
                  <a:cubicBezTo>
                    <a:pt x="119090" y="24621"/>
                    <a:pt x="121370" y="33991"/>
                    <a:pt x="121370" y="42336"/>
                  </a:cubicBezTo>
                  <a:cubicBezTo>
                    <a:pt x="121370" y="58032"/>
                    <a:pt x="108962" y="90428"/>
                    <a:pt x="104910" y="101312"/>
                  </a:cubicBezTo>
                  <a:cubicBezTo>
                    <a:pt x="102630" y="107132"/>
                    <a:pt x="102384" y="110165"/>
                    <a:pt x="102384" y="112952"/>
                  </a:cubicBezTo>
                  <a:cubicBezTo>
                    <a:pt x="102384" y="124846"/>
                    <a:pt x="111242" y="133707"/>
                    <a:pt x="123142" y="133707"/>
                  </a:cubicBezTo>
                  <a:cubicBezTo>
                    <a:pt x="146951" y="133707"/>
                    <a:pt x="156317" y="96755"/>
                    <a:pt x="156317" y="94729"/>
                  </a:cubicBezTo>
                  <a:cubicBezTo>
                    <a:pt x="156317" y="92197"/>
                    <a:pt x="154037" y="92197"/>
                    <a:pt x="153282" y="92197"/>
                  </a:cubicBezTo>
                  <a:cubicBezTo>
                    <a:pt x="150748" y="92197"/>
                    <a:pt x="150748" y="92960"/>
                    <a:pt x="149478" y="96755"/>
                  </a:cubicBezTo>
                  <a:cubicBezTo>
                    <a:pt x="144416" y="113960"/>
                    <a:pt x="136059" y="128133"/>
                    <a:pt x="123651" y="128133"/>
                  </a:cubicBezTo>
                  <a:cubicBezTo>
                    <a:pt x="119345" y="128133"/>
                    <a:pt x="117574" y="125608"/>
                    <a:pt x="117574" y="119780"/>
                  </a:cubicBezTo>
                  <a:cubicBezTo>
                    <a:pt x="117574" y="113461"/>
                    <a:pt x="119853" y="107387"/>
                    <a:pt x="122133" y="101813"/>
                  </a:cubicBezTo>
                  <a:cubicBezTo>
                    <a:pt x="126948" y="88402"/>
                    <a:pt x="137577" y="60557"/>
                    <a:pt x="137577" y="46138"/>
                  </a:cubicBezTo>
                  <a:cubicBezTo>
                    <a:pt x="137577" y="29179"/>
                    <a:pt x="126693" y="19056"/>
                    <a:pt x="108461" y="19056"/>
                  </a:cubicBezTo>
                  <a:cubicBezTo>
                    <a:pt x="85670" y="19056"/>
                    <a:pt x="73261" y="35253"/>
                    <a:pt x="68955" y="41073"/>
                  </a:cubicBezTo>
                  <a:cubicBezTo>
                    <a:pt x="67692" y="26899"/>
                    <a:pt x="57309" y="19056"/>
                    <a:pt x="45655" y="19056"/>
                  </a:cubicBezTo>
                  <a:cubicBezTo>
                    <a:pt x="34009" y="19056"/>
                    <a:pt x="29195" y="28925"/>
                    <a:pt x="26668" y="33482"/>
                  </a:cubicBezTo>
                  <a:cubicBezTo>
                    <a:pt x="22617" y="42089"/>
                    <a:pt x="19066" y="57017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310"/>
                    <a:pt x="26414" y="54737"/>
                  </a:cubicBezTo>
                  <a:cubicBezTo>
                    <a:pt x="30720" y="36768"/>
                    <a:pt x="35781" y="24621"/>
                    <a:pt x="44900" y="24621"/>
                  </a:cubicBezTo>
                  <a:cubicBezTo>
                    <a:pt x="49961" y="24621"/>
                    <a:pt x="52749" y="27917"/>
                    <a:pt x="52749" y="36261"/>
                  </a:cubicBezTo>
                  <a:cubicBezTo>
                    <a:pt x="52749" y="41580"/>
                    <a:pt x="51986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91" name="Forme libre : forme 290">
              <a:extLst>
                <a:ext uri="{FF2B5EF4-FFF2-40B4-BE49-F238E27FC236}">
                  <a16:creationId xmlns:a16="http://schemas.microsoft.com/office/drawing/2014/main" id="{BAC668FA-4181-4916-AC06-E6C0D42E0520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>
              <a:off x="11357065" y="-12228943"/>
              <a:ext cx="177949" cy="101630"/>
            </a:xfrm>
            <a:custGeom>
              <a:avLst/>
              <a:gdLst>
                <a:gd name="connsiteX0" fmla="*/ 87688 w 177949"/>
                <a:gd name="connsiteY0" fmla="*/ 82854 h 101630"/>
                <a:gd name="connsiteX1" fmla="*/ 85201 w 177949"/>
                <a:gd name="connsiteY1" fmla="*/ 93310 h 101630"/>
                <a:gd name="connsiteX2" fmla="*/ 91231 w 177949"/>
                <a:gd name="connsiteY2" fmla="*/ 98978 h 101630"/>
                <a:gd name="connsiteX3" fmla="*/ 98150 w 177949"/>
                <a:gd name="connsiteY3" fmla="*/ 95080 h 101630"/>
                <a:gd name="connsiteX4" fmla="*/ 101344 w 177949"/>
                <a:gd name="connsiteY4" fmla="*/ 84091 h 101630"/>
                <a:gd name="connsiteX5" fmla="*/ 105244 w 177949"/>
                <a:gd name="connsiteY5" fmla="*/ 68148 h 101630"/>
                <a:gd name="connsiteX6" fmla="*/ 108256 w 177949"/>
                <a:gd name="connsiteY6" fmla="*/ 56271 h 101630"/>
                <a:gd name="connsiteX7" fmla="*/ 113753 w 177949"/>
                <a:gd name="connsiteY7" fmla="*/ 42804 h 101630"/>
                <a:gd name="connsiteX8" fmla="*/ 142121 w 177949"/>
                <a:gd name="connsiteY8" fmla="*/ 24018 h 101630"/>
                <a:gd name="connsiteX9" fmla="*/ 152584 w 177949"/>
                <a:gd name="connsiteY9" fmla="*/ 36421 h 101630"/>
                <a:gd name="connsiteX10" fmla="*/ 142121 w 177949"/>
                <a:gd name="connsiteY10" fmla="*/ 74166 h 101630"/>
                <a:gd name="connsiteX11" fmla="*/ 139460 w 177949"/>
                <a:gd name="connsiteY11" fmla="*/ 83742 h 101630"/>
                <a:gd name="connsiteX12" fmla="*/ 156309 w 177949"/>
                <a:gd name="connsiteY12" fmla="*/ 98978 h 101630"/>
                <a:gd name="connsiteX13" fmla="*/ 181842 w 177949"/>
                <a:gd name="connsiteY13" fmla="*/ 71865 h 101630"/>
                <a:gd name="connsiteX14" fmla="*/ 179006 w 177949"/>
                <a:gd name="connsiteY14" fmla="*/ 69562 h 101630"/>
                <a:gd name="connsiteX15" fmla="*/ 175638 w 177949"/>
                <a:gd name="connsiteY15" fmla="*/ 72578 h 101630"/>
                <a:gd name="connsiteX16" fmla="*/ 156842 w 177949"/>
                <a:gd name="connsiteY16" fmla="*/ 94016 h 101630"/>
                <a:gd name="connsiteX17" fmla="*/ 152409 w 177949"/>
                <a:gd name="connsiteY17" fmla="*/ 87816 h 101630"/>
                <a:gd name="connsiteX18" fmla="*/ 156484 w 177949"/>
                <a:gd name="connsiteY18" fmla="*/ 73461 h 101630"/>
                <a:gd name="connsiteX19" fmla="*/ 165882 w 177949"/>
                <a:gd name="connsiteY19" fmla="*/ 39256 h 101630"/>
                <a:gd name="connsiteX20" fmla="*/ 159320 w 177949"/>
                <a:gd name="connsiteY20" fmla="*/ 23844 h 101630"/>
                <a:gd name="connsiteX21" fmla="*/ 142828 w 177949"/>
                <a:gd name="connsiteY21" fmla="*/ 19056 h 101630"/>
                <a:gd name="connsiteX22" fmla="*/ 111449 w 177949"/>
                <a:gd name="connsiteY22" fmla="*/ 36953 h 101630"/>
                <a:gd name="connsiteX23" fmla="*/ 88395 w 177949"/>
                <a:gd name="connsiteY23" fmla="*/ 19056 h 101630"/>
                <a:gd name="connsiteX24" fmla="*/ 58429 w 177949"/>
                <a:gd name="connsiteY24" fmla="*/ 35182 h 101630"/>
                <a:gd name="connsiteX25" fmla="*/ 39459 w 177949"/>
                <a:gd name="connsiteY25" fmla="*/ 19056 h 101630"/>
                <a:gd name="connsiteX26" fmla="*/ 25453 w 177949"/>
                <a:gd name="connsiteY26" fmla="*/ 28624 h 101630"/>
                <a:gd name="connsiteX27" fmla="*/ 19066 w 177949"/>
                <a:gd name="connsiteY27" fmla="*/ 46171 h 101630"/>
                <a:gd name="connsiteX28" fmla="*/ 22077 w 177949"/>
                <a:gd name="connsiteY28" fmla="*/ 48473 h 101630"/>
                <a:gd name="connsiteX29" fmla="*/ 25985 w 177949"/>
                <a:gd name="connsiteY29" fmla="*/ 43154 h 101630"/>
                <a:gd name="connsiteX30" fmla="*/ 38926 w 177949"/>
                <a:gd name="connsiteY30" fmla="*/ 24018 h 101630"/>
                <a:gd name="connsiteX31" fmla="*/ 44774 w 177949"/>
                <a:gd name="connsiteY31" fmla="*/ 32705 h 101630"/>
                <a:gd name="connsiteX32" fmla="*/ 41937 w 177949"/>
                <a:gd name="connsiteY32" fmla="*/ 47410 h 101630"/>
                <a:gd name="connsiteX33" fmla="*/ 38037 w 177949"/>
                <a:gd name="connsiteY33" fmla="*/ 63361 h 101630"/>
                <a:gd name="connsiteX34" fmla="*/ 32365 w 177949"/>
                <a:gd name="connsiteY34" fmla="*/ 86045 h 101630"/>
                <a:gd name="connsiteX35" fmla="*/ 30593 w 177949"/>
                <a:gd name="connsiteY35" fmla="*/ 93310 h 101630"/>
                <a:gd name="connsiteX36" fmla="*/ 36622 w 177949"/>
                <a:gd name="connsiteY36" fmla="*/ 98978 h 101630"/>
                <a:gd name="connsiteX37" fmla="*/ 43534 w 177949"/>
                <a:gd name="connsiteY37" fmla="*/ 95080 h 101630"/>
                <a:gd name="connsiteX38" fmla="*/ 46727 w 177949"/>
                <a:gd name="connsiteY38" fmla="*/ 84091 h 101630"/>
                <a:gd name="connsiteX39" fmla="*/ 50628 w 177949"/>
                <a:gd name="connsiteY39" fmla="*/ 68148 h 101630"/>
                <a:gd name="connsiteX40" fmla="*/ 53639 w 177949"/>
                <a:gd name="connsiteY40" fmla="*/ 56271 h 101630"/>
                <a:gd name="connsiteX41" fmla="*/ 61090 w 177949"/>
                <a:gd name="connsiteY41" fmla="*/ 40320 h 101630"/>
                <a:gd name="connsiteX42" fmla="*/ 87688 w 177949"/>
                <a:gd name="connsiteY42" fmla="*/ 24018 h 101630"/>
                <a:gd name="connsiteX43" fmla="*/ 98150 w 177949"/>
                <a:gd name="connsiteY43" fmla="*/ 36421 h 101630"/>
                <a:gd name="connsiteX44" fmla="*/ 95131 w 177949"/>
                <a:gd name="connsiteY44" fmla="*/ 53079 h 101630"/>
                <a:gd name="connsiteX45" fmla="*/ 87688 w 177949"/>
                <a:gd name="connsiteY45" fmla="*/ 82854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7949" h="101630">
                  <a:moveTo>
                    <a:pt x="87688" y="82854"/>
                  </a:moveTo>
                  <a:cubicBezTo>
                    <a:pt x="86798" y="86394"/>
                    <a:pt x="85201" y="92420"/>
                    <a:pt x="85201" y="93310"/>
                  </a:cubicBezTo>
                  <a:cubicBezTo>
                    <a:pt x="85201" y="97209"/>
                    <a:pt x="88395" y="98978"/>
                    <a:pt x="91231" y="98978"/>
                  </a:cubicBezTo>
                  <a:cubicBezTo>
                    <a:pt x="94424" y="98978"/>
                    <a:pt x="97260" y="96677"/>
                    <a:pt x="98150" y="95080"/>
                  </a:cubicBezTo>
                  <a:cubicBezTo>
                    <a:pt x="99032" y="93484"/>
                    <a:pt x="100454" y="87816"/>
                    <a:pt x="101344" y="84091"/>
                  </a:cubicBezTo>
                  <a:cubicBezTo>
                    <a:pt x="102225" y="80724"/>
                    <a:pt x="104180" y="72578"/>
                    <a:pt x="105244" y="68148"/>
                  </a:cubicBezTo>
                  <a:cubicBezTo>
                    <a:pt x="106301" y="64241"/>
                    <a:pt x="107366" y="60343"/>
                    <a:pt x="108256" y="56271"/>
                  </a:cubicBezTo>
                  <a:cubicBezTo>
                    <a:pt x="110209" y="48649"/>
                    <a:pt x="110209" y="48298"/>
                    <a:pt x="113753" y="42804"/>
                  </a:cubicBezTo>
                  <a:cubicBezTo>
                    <a:pt x="119425" y="34118"/>
                    <a:pt x="128291" y="24018"/>
                    <a:pt x="142121" y="24018"/>
                  </a:cubicBezTo>
                  <a:cubicBezTo>
                    <a:pt x="152052" y="24018"/>
                    <a:pt x="152584" y="32173"/>
                    <a:pt x="152584" y="36421"/>
                  </a:cubicBezTo>
                  <a:cubicBezTo>
                    <a:pt x="152584" y="47053"/>
                    <a:pt x="144957" y="66727"/>
                    <a:pt x="142121" y="74166"/>
                  </a:cubicBezTo>
                  <a:cubicBezTo>
                    <a:pt x="140175" y="79129"/>
                    <a:pt x="139460" y="80724"/>
                    <a:pt x="139460" y="83742"/>
                  </a:cubicBezTo>
                  <a:cubicBezTo>
                    <a:pt x="139460" y="93135"/>
                    <a:pt x="147261" y="98978"/>
                    <a:pt x="156309" y="98978"/>
                  </a:cubicBezTo>
                  <a:cubicBezTo>
                    <a:pt x="174041" y="98978"/>
                    <a:pt x="181842" y="74525"/>
                    <a:pt x="181842" y="71865"/>
                  </a:cubicBezTo>
                  <a:cubicBezTo>
                    <a:pt x="181842" y="69562"/>
                    <a:pt x="179538" y="69562"/>
                    <a:pt x="179006" y="69562"/>
                  </a:cubicBezTo>
                  <a:cubicBezTo>
                    <a:pt x="176520" y="69562"/>
                    <a:pt x="176344" y="70626"/>
                    <a:pt x="175638" y="72578"/>
                  </a:cubicBezTo>
                  <a:cubicBezTo>
                    <a:pt x="171555" y="86752"/>
                    <a:pt x="163928" y="94016"/>
                    <a:pt x="156842" y="94016"/>
                  </a:cubicBezTo>
                  <a:cubicBezTo>
                    <a:pt x="153116" y="94016"/>
                    <a:pt x="152409" y="91539"/>
                    <a:pt x="152409" y="87816"/>
                  </a:cubicBezTo>
                  <a:cubicBezTo>
                    <a:pt x="152409" y="83742"/>
                    <a:pt x="153291" y="81439"/>
                    <a:pt x="156484" y="73461"/>
                  </a:cubicBezTo>
                  <a:cubicBezTo>
                    <a:pt x="158613" y="67966"/>
                    <a:pt x="165882" y="49181"/>
                    <a:pt x="165882" y="39256"/>
                  </a:cubicBezTo>
                  <a:cubicBezTo>
                    <a:pt x="165882" y="36421"/>
                    <a:pt x="165882" y="28980"/>
                    <a:pt x="159320" y="23844"/>
                  </a:cubicBezTo>
                  <a:cubicBezTo>
                    <a:pt x="156309" y="21534"/>
                    <a:pt x="151162" y="19056"/>
                    <a:pt x="142828" y="19056"/>
                  </a:cubicBezTo>
                  <a:cubicBezTo>
                    <a:pt x="126876" y="19056"/>
                    <a:pt x="117121" y="29514"/>
                    <a:pt x="111449" y="36953"/>
                  </a:cubicBezTo>
                  <a:cubicBezTo>
                    <a:pt x="110027" y="21890"/>
                    <a:pt x="97435" y="19056"/>
                    <a:pt x="88395" y="19056"/>
                  </a:cubicBezTo>
                  <a:cubicBezTo>
                    <a:pt x="73682" y="19056"/>
                    <a:pt x="63752" y="28092"/>
                    <a:pt x="58429" y="35182"/>
                  </a:cubicBezTo>
                  <a:cubicBezTo>
                    <a:pt x="57190" y="22954"/>
                    <a:pt x="46727" y="19056"/>
                    <a:pt x="39459" y="19056"/>
                  </a:cubicBezTo>
                  <a:cubicBezTo>
                    <a:pt x="31833" y="19056"/>
                    <a:pt x="27757" y="24550"/>
                    <a:pt x="25453" y="28624"/>
                  </a:cubicBezTo>
                  <a:cubicBezTo>
                    <a:pt x="21552" y="35182"/>
                    <a:pt x="19066" y="45282"/>
                    <a:pt x="19066" y="46171"/>
                  </a:cubicBezTo>
                  <a:cubicBezTo>
                    <a:pt x="19066" y="48473"/>
                    <a:pt x="21552" y="48473"/>
                    <a:pt x="22077" y="48473"/>
                  </a:cubicBezTo>
                  <a:cubicBezTo>
                    <a:pt x="24563" y="48473"/>
                    <a:pt x="24738" y="47942"/>
                    <a:pt x="25985" y="43154"/>
                  </a:cubicBezTo>
                  <a:cubicBezTo>
                    <a:pt x="28639" y="32705"/>
                    <a:pt x="32007" y="24018"/>
                    <a:pt x="38926" y="24018"/>
                  </a:cubicBezTo>
                  <a:cubicBezTo>
                    <a:pt x="43534" y="24018"/>
                    <a:pt x="44774" y="27917"/>
                    <a:pt x="44774" y="32705"/>
                  </a:cubicBezTo>
                  <a:cubicBezTo>
                    <a:pt x="44774" y="36072"/>
                    <a:pt x="43185" y="42622"/>
                    <a:pt x="41937" y="47410"/>
                  </a:cubicBezTo>
                  <a:cubicBezTo>
                    <a:pt x="40698" y="52197"/>
                    <a:pt x="38926" y="59462"/>
                    <a:pt x="38037" y="63361"/>
                  </a:cubicBezTo>
                  <a:lnTo>
                    <a:pt x="32365" y="86045"/>
                  </a:lnTo>
                  <a:cubicBezTo>
                    <a:pt x="31657" y="88348"/>
                    <a:pt x="30593" y="92778"/>
                    <a:pt x="30593" y="93310"/>
                  </a:cubicBezTo>
                  <a:cubicBezTo>
                    <a:pt x="30593" y="97209"/>
                    <a:pt x="33787" y="98978"/>
                    <a:pt x="36622" y="98978"/>
                  </a:cubicBezTo>
                  <a:cubicBezTo>
                    <a:pt x="39809" y="98978"/>
                    <a:pt x="42652" y="96677"/>
                    <a:pt x="43534" y="95080"/>
                  </a:cubicBezTo>
                  <a:cubicBezTo>
                    <a:pt x="44424" y="93484"/>
                    <a:pt x="45838" y="87816"/>
                    <a:pt x="46727" y="84091"/>
                  </a:cubicBezTo>
                  <a:cubicBezTo>
                    <a:pt x="47617" y="80724"/>
                    <a:pt x="49563" y="72578"/>
                    <a:pt x="50628" y="68148"/>
                  </a:cubicBezTo>
                  <a:cubicBezTo>
                    <a:pt x="51693" y="64241"/>
                    <a:pt x="52757" y="60343"/>
                    <a:pt x="53639" y="56271"/>
                  </a:cubicBezTo>
                  <a:cubicBezTo>
                    <a:pt x="55593" y="49005"/>
                    <a:pt x="55951" y="47585"/>
                    <a:pt x="61090" y="40320"/>
                  </a:cubicBezTo>
                  <a:cubicBezTo>
                    <a:pt x="66056" y="33230"/>
                    <a:pt x="74389" y="24018"/>
                    <a:pt x="87688" y="24018"/>
                  </a:cubicBezTo>
                  <a:cubicBezTo>
                    <a:pt x="97968" y="24018"/>
                    <a:pt x="98150" y="33054"/>
                    <a:pt x="98150" y="36421"/>
                  </a:cubicBezTo>
                  <a:cubicBezTo>
                    <a:pt x="98150" y="40851"/>
                    <a:pt x="97618" y="43154"/>
                    <a:pt x="95131" y="53079"/>
                  </a:cubicBezTo>
                  <a:lnTo>
                    <a:pt x="87688" y="828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92" name="Forme libre : forme 291">
              <a:extLst>
                <a:ext uri="{FF2B5EF4-FFF2-40B4-BE49-F238E27FC236}">
                  <a16:creationId xmlns:a16="http://schemas.microsoft.com/office/drawing/2014/main" id="{1B5194DE-8AA4-43F0-902D-BC10FFCCE52F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>
              <a:off x="11555301" y="-12361606"/>
              <a:ext cx="177949" cy="203260"/>
            </a:xfrm>
            <a:custGeom>
              <a:avLst/>
              <a:gdLst>
                <a:gd name="connsiteX0" fmla="*/ 105920 w 177949"/>
                <a:gd name="connsiteY0" fmla="*/ 157749 h 203260"/>
                <a:gd name="connsiteX1" fmla="*/ 173278 w 177949"/>
                <a:gd name="connsiteY1" fmla="*/ 105608 h 203260"/>
                <a:gd name="connsiteX2" fmla="*/ 105920 w 177949"/>
                <a:gd name="connsiteY2" fmla="*/ 53220 h 203260"/>
                <a:gd name="connsiteX3" fmla="*/ 105920 w 177949"/>
                <a:gd name="connsiteY3" fmla="*/ 39048 h 203260"/>
                <a:gd name="connsiteX4" fmla="*/ 129983 w 177949"/>
                <a:gd name="connsiteY4" fmla="*/ 26901 h 203260"/>
                <a:gd name="connsiteX5" fmla="*/ 138340 w 177949"/>
                <a:gd name="connsiteY5" fmla="*/ 26901 h 203260"/>
                <a:gd name="connsiteX6" fmla="*/ 138340 w 177949"/>
                <a:gd name="connsiteY6" fmla="*/ 19056 h 203260"/>
                <a:gd name="connsiteX7" fmla="*/ 95545 w 177949"/>
                <a:gd name="connsiteY7" fmla="*/ 19809 h 203260"/>
                <a:gd name="connsiteX8" fmla="*/ 52495 w 177949"/>
                <a:gd name="connsiteY8" fmla="*/ 19056 h 203260"/>
                <a:gd name="connsiteX9" fmla="*/ 52495 w 177949"/>
                <a:gd name="connsiteY9" fmla="*/ 26901 h 203260"/>
                <a:gd name="connsiteX10" fmla="*/ 60853 w 177949"/>
                <a:gd name="connsiteY10" fmla="*/ 26901 h 203260"/>
                <a:gd name="connsiteX11" fmla="*/ 84908 w 177949"/>
                <a:gd name="connsiteY11" fmla="*/ 39048 h 203260"/>
                <a:gd name="connsiteX12" fmla="*/ 84908 w 177949"/>
                <a:gd name="connsiteY12" fmla="*/ 53220 h 203260"/>
                <a:gd name="connsiteX13" fmla="*/ 19066 w 177949"/>
                <a:gd name="connsiteY13" fmla="*/ 105354 h 203260"/>
                <a:gd name="connsiteX14" fmla="*/ 84908 w 177949"/>
                <a:gd name="connsiteY14" fmla="*/ 157749 h 203260"/>
                <a:gd name="connsiteX15" fmla="*/ 84908 w 177949"/>
                <a:gd name="connsiteY15" fmla="*/ 171921 h 203260"/>
                <a:gd name="connsiteX16" fmla="*/ 60853 w 177949"/>
                <a:gd name="connsiteY16" fmla="*/ 184070 h 203260"/>
                <a:gd name="connsiteX17" fmla="*/ 52495 w 177949"/>
                <a:gd name="connsiteY17" fmla="*/ 184070 h 203260"/>
                <a:gd name="connsiteX18" fmla="*/ 52495 w 177949"/>
                <a:gd name="connsiteY18" fmla="*/ 191913 h 203260"/>
                <a:gd name="connsiteX19" fmla="*/ 95290 w 177949"/>
                <a:gd name="connsiteY19" fmla="*/ 191152 h 203260"/>
                <a:gd name="connsiteX20" fmla="*/ 138340 w 177949"/>
                <a:gd name="connsiteY20" fmla="*/ 191913 h 203260"/>
                <a:gd name="connsiteX21" fmla="*/ 138340 w 177949"/>
                <a:gd name="connsiteY21" fmla="*/ 184070 h 203260"/>
                <a:gd name="connsiteX22" fmla="*/ 129983 w 177949"/>
                <a:gd name="connsiteY22" fmla="*/ 184070 h 203260"/>
                <a:gd name="connsiteX23" fmla="*/ 105920 w 177949"/>
                <a:gd name="connsiteY23" fmla="*/ 171921 h 203260"/>
                <a:gd name="connsiteX24" fmla="*/ 105920 w 177949"/>
                <a:gd name="connsiteY24" fmla="*/ 157749 h 203260"/>
                <a:gd name="connsiteX25" fmla="*/ 84908 w 177949"/>
                <a:gd name="connsiteY25" fmla="*/ 151929 h 203260"/>
                <a:gd name="connsiteX26" fmla="*/ 44393 w 177949"/>
                <a:gd name="connsiteY26" fmla="*/ 105608 h 203260"/>
                <a:gd name="connsiteX27" fmla="*/ 84908 w 177949"/>
                <a:gd name="connsiteY27" fmla="*/ 59040 h 203260"/>
                <a:gd name="connsiteX28" fmla="*/ 84908 w 177949"/>
                <a:gd name="connsiteY28" fmla="*/ 151929 h 203260"/>
                <a:gd name="connsiteX29" fmla="*/ 105920 w 177949"/>
                <a:gd name="connsiteY29" fmla="*/ 58786 h 203260"/>
                <a:gd name="connsiteX30" fmla="*/ 147960 w 177949"/>
                <a:gd name="connsiteY30" fmla="*/ 105354 h 203260"/>
                <a:gd name="connsiteX31" fmla="*/ 105920 w 177949"/>
                <a:gd name="connsiteY31" fmla="*/ 152175 h 203260"/>
                <a:gd name="connsiteX32" fmla="*/ 105920 w 177949"/>
                <a:gd name="connsiteY32" fmla="*/ 5878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03260">
                  <a:moveTo>
                    <a:pt x="105920" y="157749"/>
                  </a:moveTo>
                  <a:cubicBezTo>
                    <a:pt x="145172" y="154708"/>
                    <a:pt x="173278" y="131174"/>
                    <a:pt x="173278" y="105608"/>
                  </a:cubicBezTo>
                  <a:cubicBezTo>
                    <a:pt x="173278" y="79287"/>
                    <a:pt x="144417" y="56261"/>
                    <a:pt x="105920" y="53220"/>
                  </a:cubicBezTo>
                  <a:lnTo>
                    <a:pt x="105920" y="39048"/>
                  </a:lnTo>
                  <a:cubicBezTo>
                    <a:pt x="105920" y="30441"/>
                    <a:pt x="105920" y="26901"/>
                    <a:pt x="129983" y="26901"/>
                  </a:cubicBezTo>
                  <a:lnTo>
                    <a:pt x="138340" y="26901"/>
                  </a:lnTo>
                  <a:lnTo>
                    <a:pt x="138340" y="19056"/>
                  </a:lnTo>
                  <a:cubicBezTo>
                    <a:pt x="129220" y="19809"/>
                    <a:pt x="105920" y="19809"/>
                    <a:pt x="95545" y="19809"/>
                  </a:cubicBezTo>
                  <a:cubicBezTo>
                    <a:pt x="85162" y="19809"/>
                    <a:pt x="61607" y="19809"/>
                    <a:pt x="52495" y="19056"/>
                  </a:cubicBezTo>
                  <a:lnTo>
                    <a:pt x="52495" y="26901"/>
                  </a:lnTo>
                  <a:lnTo>
                    <a:pt x="60853" y="26901"/>
                  </a:lnTo>
                  <a:cubicBezTo>
                    <a:pt x="84908" y="26901"/>
                    <a:pt x="84908" y="30187"/>
                    <a:pt x="84908" y="39048"/>
                  </a:cubicBezTo>
                  <a:lnTo>
                    <a:pt x="84908" y="53220"/>
                  </a:lnTo>
                  <a:cubicBezTo>
                    <a:pt x="46164" y="57017"/>
                    <a:pt x="19066" y="80304"/>
                    <a:pt x="19066" y="105354"/>
                  </a:cubicBezTo>
                  <a:cubicBezTo>
                    <a:pt x="19066" y="131428"/>
                    <a:pt x="47172" y="153954"/>
                    <a:pt x="84908" y="157749"/>
                  </a:cubicBezTo>
                  <a:lnTo>
                    <a:pt x="84908" y="171921"/>
                  </a:lnTo>
                  <a:cubicBezTo>
                    <a:pt x="84908" y="180528"/>
                    <a:pt x="84908" y="184070"/>
                    <a:pt x="60853" y="184070"/>
                  </a:cubicBezTo>
                  <a:lnTo>
                    <a:pt x="52495" y="184070"/>
                  </a:lnTo>
                  <a:lnTo>
                    <a:pt x="52495" y="191913"/>
                  </a:lnTo>
                  <a:cubicBezTo>
                    <a:pt x="61607" y="191152"/>
                    <a:pt x="84908" y="191152"/>
                    <a:pt x="95290" y="191152"/>
                  </a:cubicBezTo>
                  <a:cubicBezTo>
                    <a:pt x="105674" y="191152"/>
                    <a:pt x="129220" y="191152"/>
                    <a:pt x="138340" y="191913"/>
                  </a:cubicBezTo>
                  <a:lnTo>
                    <a:pt x="138340" y="184070"/>
                  </a:lnTo>
                  <a:lnTo>
                    <a:pt x="129983" y="184070"/>
                  </a:lnTo>
                  <a:cubicBezTo>
                    <a:pt x="105920" y="184070"/>
                    <a:pt x="105920" y="180774"/>
                    <a:pt x="105920" y="171921"/>
                  </a:cubicBezTo>
                  <a:lnTo>
                    <a:pt x="105920" y="157749"/>
                  </a:lnTo>
                  <a:close/>
                  <a:moveTo>
                    <a:pt x="84908" y="151929"/>
                  </a:moveTo>
                  <a:cubicBezTo>
                    <a:pt x="48944" y="147117"/>
                    <a:pt x="44393" y="121305"/>
                    <a:pt x="44393" y="105608"/>
                  </a:cubicBezTo>
                  <a:cubicBezTo>
                    <a:pt x="44393" y="92451"/>
                    <a:pt x="46919" y="64107"/>
                    <a:pt x="84908" y="59040"/>
                  </a:cubicBezTo>
                  <a:lnTo>
                    <a:pt x="84908" y="151929"/>
                  </a:lnTo>
                  <a:close/>
                  <a:moveTo>
                    <a:pt x="105920" y="58786"/>
                  </a:moveTo>
                  <a:cubicBezTo>
                    <a:pt x="140866" y="62837"/>
                    <a:pt x="147960" y="86124"/>
                    <a:pt x="147960" y="105354"/>
                  </a:cubicBezTo>
                  <a:cubicBezTo>
                    <a:pt x="147960" y="120543"/>
                    <a:pt x="144163" y="147625"/>
                    <a:pt x="105920" y="152175"/>
                  </a:cubicBezTo>
                  <a:lnTo>
                    <a:pt x="105920" y="587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93" name="Forme libre : forme 292">
              <a:extLst>
                <a:ext uri="{FF2B5EF4-FFF2-40B4-BE49-F238E27FC236}">
                  <a16:creationId xmlns:a16="http://schemas.microsoft.com/office/drawing/2014/main" id="{C50E64D2-E7B3-4368-838F-78F5A4B1744F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>
              <a:off x="11732362" y="-12371426"/>
              <a:ext cx="177949" cy="101630"/>
            </a:xfrm>
            <a:custGeom>
              <a:avLst/>
              <a:gdLst>
                <a:gd name="connsiteX0" fmla="*/ 87688 w 177949"/>
                <a:gd name="connsiteY0" fmla="*/ 82852 h 101630"/>
                <a:gd name="connsiteX1" fmla="*/ 85201 w 177949"/>
                <a:gd name="connsiteY1" fmla="*/ 93309 h 101630"/>
                <a:gd name="connsiteX2" fmla="*/ 91231 w 177949"/>
                <a:gd name="connsiteY2" fmla="*/ 98978 h 101630"/>
                <a:gd name="connsiteX3" fmla="*/ 98150 w 177949"/>
                <a:gd name="connsiteY3" fmla="*/ 95080 h 101630"/>
                <a:gd name="connsiteX4" fmla="*/ 101343 w 177949"/>
                <a:gd name="connsiteY4" fmla="*/ 84091 h 101630"/>
                <a:gd name="connsiteX5" fmla="*/ 105244 w 177949"/>
                <a:gd name="connsiteY5" fmla="*/ 68148 h 101630"/>
                <a:gd name="connsiteX6" fmla="*/ 108255 w 177949"/>
                <a:gd name="connsiteY6" fmla="*/ 56269 h 101630"/>
                <a:gd name="connsiteX7" fmla="*/ 113752 w 177949"/>
                <a:gd name="connsiteY7" fmla="*/ 42804 h 101630"/>
                <a:gd name="connsiteX8" fmla="*/ 142121 w 177949"/>
                <a:gd name="connsiteY8" fmla="*/ 24018 h 101630"/>
                <a:gd name="connsiteX9" fmla="*/ 152583 w 177949"/>
                <a:gd name="connsiteY9" fmla="*/ 36419 h 101630"/>
                <a:gd name="connsiteX10" fmla="*/ 142121 w 177949"/>
                <a:gd name="connsiteY10" fmla="*/ 74166 h 101630"/>
                <a:gd name="connsiteX11" fmla="*/ 139460 w 177949"/>
                <a:gd name="connsiteY11" fmla="*/ 83741 h 101630"/>
                <a:gd name="connsiteX12" fmla="*/ 156309 w 177949"/>
                <a:gd name="connsiteY12" fmla="*/ 98978 h 101630"/>
                <a:gd name="connsiteX13" fmla="*/ 181842 w 177949"/>
                <a:gd name="connsiteY13" fmla="*/ 71863 h 101630"/>
                <a:gd name="connsiteX14" fmla="*/ 179005 w 177949"/>
                <a:gd name="connsiteY14" fmla="*/ 69561 h 101630"/>
                <a:gd name="connsiteX15" fmla="*/ 175638 w 177949"/>
                <a:gd name="connsiteY15" fmla="*/ 72578 h 101630"/>
                <a:gd name="connsiteX16" fmla="*/ 156842 w 177949"/>
                <a:gd name="connsiteY16" fmla="*/ 94016 h 101630"/>
                <a:gd name="connsiteX17" fmla="*/ 152409 w 177949"/>
                <a:gd name="connsiteY17" fmla="*/ 87814 h 101630"/>
                <a:gd name="connsiteX18" fmla="*/ 156484 w 177949"/>
                <a:gd name="connsiteY18" fmla="*/ 73459 h 101630"/>
                <a:gd name="connsiteX19" fmla="*/ 165882 w 177949"/>
                <a:gd name="connsiteY19" fmla="*/ 39254 h 101630"/>
                <a:gd name="connsiteX20" fmla="*/ 159320 w 177949"/>
                <a:gd name="connsiteY20" fmla="*/ 23843 h 101630"/>
                <a:gd name="connsiteX21" fmla="*/ 142828 w 177949"/>
                <a:gd name="connsiteY21" fmla="*/ 19056 h 101630"/>
                <a:gd name="connsiteX22" fmla="*/ 111448 w 177949"/>
                <a:gd name="connsiteY22" fmla="*/ 36951 h 101630"/>
                <a:gd name="connsiteX23" fmla="*/ 88394 w 177949"/>
                <a:gd name="connsiteY23" fmla="*/ 19056 h 101630"/>
                <a:gd name="connsiteX24" fmla="*/ 58429 w 177949"/>
                <a:gd name="connsiteY24" fmla="*/ 35180 h 101630"/>
                <a:gd name="connsiteX25" fmla="*/ 39459 w 177949"/>
                <a:gd name="connsiteY25" fmla="*/ 19056 h 101630"/>
                <a:gd name="connsiteX26" fmla="*/ 25453 w 177949"/>
                <a:gd name="connsiteY26" fmla="*/ 28622 h 101630"/>
                <a:gd name="connsiteX27" fmla="*/ 19066 w 177949"/>
                <a:gd name="connsiteY27" fmla="*/ 46171 h 101630"/>
                <a:gd name="connsiteX28" fmla="*/ 22077 w 177949"/>
                <a:gd name="connsiteY28" fmla="*/ 48472 h 101630"/>
                <a:gd name="connsiteX29" fmla="*/ 25985 w 177949"/>
                <a:gd name="connsiteY29" fmla="*/ 43153 h 101630"/>
                <a:gd name="connsiteX30" fmla="*/ 38926 w 177949"/>
                <a:gd name="connsiteY30" fmla="*/ 24018 h 101630"/>
                <a:gd name="connsiteX31" fmla="*/ 44773 w 177949"/>
                <a:gd name="connsiteY31" fmla="*/ 32704 h 101630"/>
                <a:gd name="connsiteX32" fmla="*/ 41937 w 177949"/>
                <a:gd name="connsiteY32" fmla="*/ 47408 h 101630"/>
                <a:gd name="connsiteX33" fmla="*/ 38037 w 177949"/>
                <a:gd name="connsiteY33" fmla="*/ 63359 h 101630"/>
                <a:gd name="connsiteX34" fmla="*/ 32364 w 177949"/>
                <a:gd name="connsiteY34" fmla="*/ 86044 h 101630"/>
                <a:gd name="connsiteX35" fmla="*/ 30593 w 177949"/>
                <a:gd name="connsiteY35" fmla="*/ 93309 h 101630"/>
                <a:gd name="connsiteX36" fmla="*/ 36622 w 177949"/>
                <a:gd name="connsiteY36" fmla="*/ 98978 h 101630"/>
                <a:gd name="connsiteX37" fmla="*/ 43534 w 177949"/>
                <a:gd name="connsiteY37" fmla="*/ 95080 h 101630"/>
                <a:gd name="connsiteX38" fmla="*/ 46727 w 177949"/>
                <a:gd name="connsiteY38" fmla="*/ 84091 h 101630"/>
                <a:gd name="connsiteX39" fmla="*/ 50628 w 177949"/>
                <a:gd name="connsiteY39" fmla="*/ 68148 h 101630"/>
                <a:gd name="connsiteX40" fmla="*/ 53639 w 177949"/>
                <a:gd name="connsiteY40" fmla="*/ 56269 h 101630"/>
                <a:gd name="connsiteX41" fmla="*/ 61090 w 177949"/>
                <a:gd name="connsiteY41" fmla="*/ 40318 h 101630"/>
                <a:gd name="connsiteX42" fmla="*/ 87688 w 177949"/>
                <a:gd name="connsiteY42" fmla="*/ 24018 h 101630"/>
                <a:gd name="connsiteX43" fmla="*/ 98150 w 177949"/>
                <a:gd name="connsiteY43" fmla="*/ 36419 h 101630"/>
                <a:gd name="connsiteX44" fmla="*/ 95131 w 177949"/>
                <a:gd name="connsiteY44" fmla="*/ 53078 h 101630"/>
                <a:gd name="connsiteX45" fmla="*/ 87688 w 177949"/>
                <a:gd name="connsiteY45" fmla="*/ 82852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7949" h="101630">
                  <a:moveTo>
                    <a:pt x="87688" y="82852"/>
                  </a:moveTo>
                  <a:cubicBezTo>
                    <a:pt x="86798" y="86394"/>
                    <a:pt x="85201" y="92420"/>
                    <a:pt x="85201" y="93309"/>
                  </a:cubicBezTo>
                  <a:cubicBezTo>
                    <a:pt x="85201" y="97207"/>
                    <a:pt x="88394" y="98978"/>
                    <a:pt x="91231" y="98978"/>
                  </a:cubicBezTo>
                  <a:cubicBezTo>
                    <a:pt x="94424" y="98978"/>
                    <a:pt x="97260" y="96675"/>
                    <a:pt x="98150" y="95080"/>
                  </a:cubicBezTo>
                  <a:cubicBezTo>
                    <a:pt x="99032" y="93484"/>
                    <a:pt x="100453" y="87814"/>
                    <a:pt x="101343" y="84091"/>
                  </a:cubicBezTo>
                  <a:cubicBezTo>
                    <a:pt x="102225" y="80724"/>
                    <a:pt x="104180" y="72578"/>
                    <a:pt x="105244" y="68148"/>
                  </a:cubicBezTo>
                  <a:cubicBezTo>
                    <a:pt x="106301" y="64241"/>
                    <a:pt x="107365" y="60343"/>
                    <a:pt x="108255" y="56269"/>
                  </a:cubicBezTo>
                  <a:cubicBezTo>
                    <a:pt x="110209" y="48647"/>
                    <a:pt x="110209" y="48298"/>
                    <a:pt x="113752" y="42804"/>
                  </a:cubicBezTo>
                  <a:cubicBezTo>
                    <a:pt x="119424" y="34117"/>
                    <a:pt x="128290" y="24018"/>
                    <a:pt x="142121" y="24018"/>
                  </a:cubicBezTo>
                  <a:cubicBezTo>
                    <a:pt x="152051" y="24018"/>
                    <a:pt x="152583" y="32172"/>
                    <a:pt x="152583" y="36419"/>
                  </a:cubicBezTo>
                  <a:cubicBezTo>
                    <a:pt x="152583" y="47051"/>
                    <a:pt x="144957" y="66726"/>
                    <a:pt x="142121" y="74166"/>
                  </a:cubicBezTo>
                  <a:cubicBezTo>
                    <a:pt x="140174" y="79129"/>
                    <a:pt x="139460" y="80724"/>
                    <a:pt x="139460" y="83741"/>
                  </a:cubicBezTo>
                  <a:cubicBezTo>
                    <a:pt x="139460" y="93134"/>
                    <a:pt x="147260" y="98978"/>
                    <a:pt x="156309" y="98978"/>
                  </a:cubicBezTo>
                  <a:cubicBezTo>
                    <a:pt x="174041" y="98978"/>
                    <a:pt x="181842" y="74523"/>
                    <a:pt x="181842" y="71863"/>
                  </a:cubicBezTo>
                  <a:cubicBezTo>
                    <a:pt x="181842" y="69561"/>
                    <a:pt x="179538" y="69561"/>
                    <a:pt x="179005" y="69561"/>
                  </a:cubicBezTo>
                  <a:cubicBezTo>
                    <a:pt x="176519" y="69561"/>
                    <a:pt x="176344" y="70624"/>
                    <a:pt x="175638" y="72578"/>
                  </a:cubicBezTo>
                  <a:cubicBezTo>
                    <a:pt x="171554" y="86751"/>
                    <a:pt x="163928" y="94016"/>
                    <a:pt x="156842" y="94016"/>
                  </a:cubicBezTo>
                  <a:cubicBezTo>
                    <a:pt x="153116" y="94016"/>
                    <a:pt x="152409" y="91538"/>
                    <a:pt x="152409" y="87814"/>
                  </a:cubicBezTo>
                  <a:cubicBezTo>
                    <a:pt x="152409" y="83741"/>
                    <a:pt x="153291" y="81439"/>
                    <a:pt x="156484" y="73459"/>
                  </a:cubicBezTo>
                  <a:cubicBezTo>
                    <a:pt x="158613" y="67965"/>
                    <a:pt x="165882" y="49179"/>
                    <a:pt x="165882" y="39254"/>
                  </a:cubicBezTo>
                  <a:cubicBezTo>
                    <a:pt x="165882" y="36419"/>
                    <a:pt x="165882" y="28980"/>
                    <a:pt x="159320" y="23843"/>
                  </a:cubicBezTo>
                  <a:cubicBezTo>
                    <a:pt x="156309" y="21532"/>
                    <a:pt x="151161" y="19056"/>
                    <a:pt x="142828" y="19056"/>
                  </a:cubicBezTo>
                  <a:cubicBezTo>
                    <a:pt x="126876" y="19056"/>
                    <a:pt x="117121" y="29512"/>
                    <a:pt x="111448" y="36951"/>
                  </a:cubicBezTo>
                  <a:cubicBezTo>
                    <a:pt x="110027" y="21890"/>
                    <a:pt x="97435" y="19056"/>
                    <a:pt x="88394" y="19056"/>
                  </a:cubicBezTo>
                  <a:cubicBezTo>
                    <a:pt x="73682" y="19056"/>
                    <a:pt x="63752" y="28090"/>
                    <a:pt x="58429" y="35180"/>
                  </a:cubicBezTo>
                  <a:cubicBezTo>
                    <a:pt x="57190" y="22954"/>
                    <a:pt x="46727" y="19056"/>
                    <a:pt x="39459" y="19056"/>
                  </a:cubicBezTo>
                  <a:cubicBezTo>
                    <a:pt x="31832" y="19056"/>
                    <a:pt x="27757" y="24550"/>
                    <a:pt x="25453" y="28622"/>
                  </a:cubicBezTo>
                  <a:cubicBezTo>
                    <a:pt x="21552" y="35180"/>
                    <a:pt x="19066" y="45280"/>
                    <a:pt x="19066" y="46171"/>
                  </a:cubicBezTo>
                  <a:cubicBezTo>
                    <a:pt x="19066" y="48472"/>
                    <a:pt x="21552" y="48472"/>
                    <a:pt x="22077" y="48472"/>
                  </a:cubicBezTo>
                  <a:cubicBezTo>
                    <a:pt x="24563" y="48472"/>
                    <a:pt x="24738" y="47940"/>
                    <a:pt x="25985" y="43153"/>
                  </a:cubicBezTo>
                  <a:cubicBezTo>
                    <a:pt x="28639" y="32704"/>
                    <a:pt x="32007" y="24018"/>
                    <a:pt x="38926" y="24018"/>
                  </a:cubicBezTo>
                  <a:cubicBezTo>
                    <a:pt x="43534" y="24018"/>
                    <a:pt x="44773" y="27917"/>
                    <a:pt x="44773" y="32704"/>
                  </a:cubicBezTo>
                  <a:cubicBezTo>
                    <a:pt x="44773" y="36071"/>
                    <a:pt x="43184" y="42621"/>
                    <a:pt x="41937" y="47408"/>
                  </a:cubicBezTo>
                  <a:cubicBezTo>
                    <a:pt x="40698" y="52197"/>
                    <a:pt x="38926" y="59462"/>
                    <a:pt x="38037" y="63359"/>
                  </a:cubicBezTo>
                  <a:lnTo>
                    <a:pt x="32364" y="86044"/>
                  </a:lnTo>
                  <a:cubicBezTo>
                    <a:pt x="31657" y="88346"/>
                    <a:pt x="30593" y="92777"/>
                    <a:pt x="30593" y="93309"/>
                  </a:cubicBezTo>
                  <a:cubicBezTo>
                    <a:pt x="30593" y="97207"/>
                    <a:pt x="33786" y="98978"/>
                    <a:pt x="36622" y="98978"/>
                  </a:cubicBezTo>
                  <a:cubicBezTo>
                    <a:pt x="39808" y="98978"/>
                    <a:pt x="42652" y="96675"/>
                    <a:pt x="43534" y="95080"/>
                  </a:cubicBezTo>
                  <a:cubicBezTo>
                    <a:pt x="44424" y="93484"/>
                    <a:pt x="45838" y="87814"/>
                    <a:pt x="46727" y="84091"/>
                  </a:cubicBezTo>
                  <a:cubicBezTo>
                    <a:pt x="47617" y="80724"/>
                    <a:pt x="49563" y="72578"/>
                    <a:pt x="50628" y="68148"/>
                  </a:cubicBezTo>
                  <a:cubicBezTo>
                    <a:pt x="51692" y="64241"/>
                    <a:pt x="52757" y="60343"/>
                    <a:pt x="53639" y="56269"/>
                  </a:cubicBezTo>
                  <a:cubicBezTo>
                    <a:pt x="55593" y="49005"/>
                    <a:pt x="55951" y="47583"/>
                    <a:pt x="61090" y="40318"/>
                  </a:cubicBezTo>
                  <a:cubicBezTo>
                    <a:pt x="66055" y="33228"/>
                    <a:pt x="74389" y="24018"/>
                    <a:pt x="87688" y="24018"/>
                  </a:cubicBezTo>
                  <a:cubicBezTo>
                    <a:pt x="97967" y="24018"/>
                    <a:pt x="98150" y="33053"/>
                    <a:pt x="98150" y="36419"/>
                  </a:cubicBezTo>
                  <a:cubicBezTo>
                    <a:pt x="98150" y="40850"/>
                    <a:pt x="97618" y="43153"/>
                    <a:pt x="95131" y="53078"/>
                  </a:cubicBezTo>
                  <a:lnTo>
                    <a:pt x="87688" y="8285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94" name="Forme libre : forme 293">
              <a:extLst>
                <a:ext uri="{FF2B5EF4-FFF2-40B4-BE49-F238E27FC236}">
                  <a16:creationId xmlns:a16="http://schemas.microsoft.com/office/drawing/2014/main" id="{BF97AA94-BB00-4A2E-9B3D-A49F2C4700B0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>
              <a:off x="11930850" y="-12378566"/>
              <a:ext cx="76264" cy="279483"/>
            </a:xfrm>
            <a:custGeom>
              <a:avLst/>
              <a:gdLst>
                <a:gd name="connsiteX0" fmla="*/ 77813 w 76264"/>
                <a:gd name="connsiteY0" fmla="*/ 145600 h 279482"/>
                <a:gd name="connsiteX1" fmla="*/ 61099 w 76264"/>
                <a:gd name="connsiteY1" fmla="*/ 66639 h 279482"/>
                <a:gd name="connsiteX2" fmla="*/ 21601 w 76264"/>
                <a:gd name="connsiteY2" fmla="*/ 19056 h 279482"/>
                <a:gd name="connsiteX3" fmla="*/ 19066 w 76264"/>
                <a:gd name="connsiteY3" fmla="*/ 21588 h 279482"/>
                <a:gd name="connsiteX4" fmla="*/ 23881 w 76264"/>
                <a:gd name="connsiteY4" fmla="*/ 27408 h 279482"/>
                <a:gd name="connsiteX5" fmla="*/ 63124 w 76264"/>
                <a:gd name="connsiteY5" fmla="*/ 145600 h 279482"/>
                <a:gd name="connsiteX6" fmla="*/ 22355 w 76264"/>
                <a:gd name="connsiteY6" fmla="*/ 265309 h 279482"/>
                <a:gd name="connsiteX7" fmla="*/ 19066 w 76264"/>
                <a:gd name="connsiteY7" fmla="*/ 269612 h 279482"/>
                <a:gd name="connsiteX8" fmla="*/ 21601 w 76264"/>
                <a:gd name="connsiteY8" fmla="*/ 272146 h 279482"/>
                <a:gd name="connsiteX9" fmla="*/ 61861 w 76264"/>
                <a:gd name="connsiteY9" fmla="*/ 222792 h 279482"/>
                <a:gd name="connsiteX10" fmla="*/ 77813 w 76264"/>
                <a:gd name="connsiteY10" fmla="*/ 1456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145600"/>
                  </a:moveTo>
                  <a:cubicBezTo>
                    <a:pt x="77813" y="125862"/>
                    <a:pt x="75033" y="95238"/>
                    <a:pt x="61099" y="66639"/>
                  </a:cubicBezTo>
                  <a:cubicBezTo>
                    <a:pt x="45909" y="35506"/>
                    <a:pt x="24127" y="19056"/>
                    <a:pt x="21601" y="19056"/>
                  </a:cubicBezTo>
                  <a:cubicBezTo>
                    <a:pt x="20075" y="19056"/>
                    <a:pt x="19066" y="20071"/>
                    <a:pt x="19066" y="21588"/>
                  </a:cubicBezTo>
                  <a:cubicBezTo>
                    <a:pt x="19066" y="22342"/>
                    <a:pt x="19066" y="22850"/>
                    <a:pt x="23881" y="27408"/>
                  </a:cubicBezTo>
                  <a:cubicBezTo>
                    <a:pt x="48690" y="52467"/>
                    <a:pt x="63124" y="92706"/>
                    <a:pt x="63124" y="145600"/>
                  </a:cubicBezTo>
                  <a:cubicBezTo>
                    <a:pt x="63124" y="188880"/>
                    <a:pt x="53758" y="233424"/>
                    <a:pt x="22355" y="265309"/>
                  </a:cubicBezTo>
                  <a:cubicBezTo>
                    <a:pt x="19066" y="268350"/>
                    <a:pt x="19066" y="268859"/>
                    <a:pt x="19066" y="269612"/>
                  </a:cubicBezTo>
                  <a:cubicBezTo>
                    <a:pt x="19066" y="271129"/>
                    <a:pt x="20075" y="272146"/>
                    <a:pt x="21601" y="272146"/>
                  </a:cubicBezTo>
                  <a:cubicBezTo>
                    <a:pt x="24127" y="272146"/>
                    <a:pt x="46919" y="254933"/>
                    <a:pt x="61861" y="222792"/>
                  </a:cubicBezTo>
                  <a:cubicBezTo>
                    <a:pt x="74778" y="194954"/>
                    <a:pt x="77813" y="166864"/>
                    <a:pt x="77813" y="145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95" name="Forme libre : forme 294">
              <a:extLst>
                <a:ext uri="{FF2B5EF4-FFF2-40B4-BE49-F238E27FC236}">
                  <a16:creationId xmlns:a16="http://schemas.microsoft.com/office/drawing/2014/main" id="{B5B25877-BAA8-44E1-8AEC-FFA52355D535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>
              <a:off x="12027133" y="-12414317"/>
              <a:ext cx="152528" cy="152445"/>
            </a:xfrm>
            <a:custGeom>
              <a:avLst/>
              <a:gdLst>
                <a:gd name="connsiteX0" fmla="*/ 79886 w 152528"/>
                <a:gd name="connsiteY0" fmla="*/ 33592 h 152445"/>
                <a:gd name="connsiteX1" fmla="*/ 98325 w 152528"/>
                <a:gd name="connsiteY1" fmla="*/ 25439 h 152445"/>
                <a:gd name="connsiteX2" fmla="*/ 105594 w 152528"/>
                <a:gd name="connsiteY2" fmla="*/ 21540 h 152445"/>
                <a:gd name="connsiteX3" fmla="*/ 102583 w 152528"/>
                <a:gd name="connsiteY3" fmla="*/ 19056 h 152445"/>
                <a:gd name="connsiteX4" fmla="*/ 89459 w 152528"/>
                <a:gd name="connsiteY4" fmla="*/ 19588 h 152445"/>
                <a:gd name="connsiteX5" fmla="*/ 75279 w 152528"/>
                <a:gd name="connsiteY5" fmla="*/ 19769 h 152445"/>
                <a:gd name="connsiteX6" fmla="*/ 63037 w 152528"/>
                <a:gd name="connsiteY6" fmla="*/ 19588 h 152445"/>
                <a:gd name="connsiteX7" fmla="*/ 51518 w 152528"/>
                <a:gd name="connsiteY7" fmla="*/ 19056 h 152445"/>
                <a:gd name="connsiteX8" fmla="*/ 47791 w 152528"/>
                <a:gd name="connsiteY8" fmla="*/ 22954 h 152445"/>
                <a:gd name="connsiteX9" fmla="*/ 53464 w 152528"/>
                <a:gd name="connsiteY9" fmla="*/ 25439 h 152445"/>
                <a:gd name="connsiteX10" fmla="*/ 60200 w 152528"/>
                <a:gd name="connsiteY10" fmla="*/ 25795 h 152445"/>
                <a:gd name="connsiteX11" fmla="*/ 64284 w 152528"/>
                <a:gd name="connsiteY11" fmla="*/ 28273 h 152445"/>
                <a:gd name="connsiteX12" fmla="*/ 63569 w 152528"/>
                <a:gd name="connsiteY12" fmla="*/ 32172 h 152445"/>
                <a:gd name="connsiteX13" fmla="*/ 39991 w 152528"/>
                <a:gd name="connsiteY13" fmla="*/ 126275 h 152445"/>
                <a:gd name="connsiteX14" fmla="*/ 24388 w 152528"/>
                <a:gd name="connsiteY14" fmla="*/ 133714 h 152445"/>
                <a:gd name="connsiteX15" fmla="*/ 19066 w 152528"/>
                <a:gd name="connsiteY15" fmla="*/ 137439 h 152445"/>
                <a:gd name="connsiteX16" fmla="*/ 24388 w 152528"/>
                <a:gd name="connsiteY16" fmla="*/ 140098 h 152445"/>
                <a:gd name="connsiteX17" fmla="*/ 113578 w 152528"/>
                <a:gd name="connsiteY17" fmla="*/ 140098 h 152445"/>
                <a:gd name="connsiteX18" fmla="*/ 119607 w 152528"/>
                <a:gd name="connsiteY18" fmla="*/ 136556 h 152445"/>
                <a:gd name="connsiteX19" fmla="*/ 134677 w 152528"/>
                <a:gd name="connsiteY19" fmla="*/ 95968 h 152445"/>
                <a:gd name="connsiteX20" fmla="*/ 131658 w 152528"/>
                <a:gd name="connsiteY20" fmla="*/ 93492 h 152445"/>
                <a:gd name="connsiteX21" fmla="*/ 128115 w 152528"/>
                <a:gd name="connsiteY21" fmla="*/ 97215 h 152445"/>
                <a:gd name="connsiteX22" fmla="*/ 81126 w 152528"/>
                <a:gd name="connsiteY22" fmla="*/ 133714 h 152445"/>
                <a:gd name="connsiteX23" fmla="*/ 61090 w 152528"/>
                <a:gd name="connsiteY23" fmla="*/ 133714 h 152445"/>
                <a:gd name="connsiteX24" fmla="*/ 55418 w 152528"/>
                <a:gd name="connsiteY24" fmla="*/ 131944 h 152445"/>
                <a:gd name="connsiteX25" fmla="*/ 56125 w 152528"/>
                <a:gd name="connsiteY25" fmla="*/ 128229 h 152445"/>
                <a:gd name="connsiteX26" fmla="*/ 79886 w 152528"/>
                <a:gd name="connsiteY26" fmla="*/ 33592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2528" h="152445">
                  <a:moveTo>
                    <a:pt x="79886" y="33592"/>
                  </a:moveTo>
                  <a:cubicBezTo>
                    <a:pt x="81483" y="27210"/>
                    <a:pt x="82015" y="25439"/>
                    <a:pt x="98325" y="25439"/>
                  </a:cubicBezTo>
                  <a:cubicBezTo>
                    <a:pt x="103822" y="25439"/>
                    <a:pt x="105594" y="25439"/>
                    <a:pt x="105594" y="21540"/>
                  </a:cubicBezTo>
                  <a:cubicBezTo>
                    <a:pt x="105594" y="21366"/>
                    <a:pt x="105419" y="19056"/>
                    <a:pt x="102583" y="19056"/>
                  </a:cubicBezTo>
                  <a:cubicBezTo>
                    <a:pt x="98499" y="19056"/>
                    <a:pt x="93717" y="19412"/>
                    <a:pt x="89459" y="19588"/>
                  </a:cubicBezTo>
                  <a:cubicBezTo>
                    <a:pt x="85026" y="19769"/>
                    <a:pt x="79712" y="19769"/>
                    <a:pt x="75279" y="19769"/>
                  </a:cubicBezTo>
                  <a:cubicBezTo>
                    <a:pt x="71553" y="19769"/>
                    <a:pt x="66763" y="19588"/>
                    <a:pt x="63037" y="19588"/>
                  </a:cubicBezTo>
                  <a:cubicBezTo>
                    <a:pt x="59319" y="19588"/>
                    <a:pt x="55061" y="19056"/>
                    <a:pt x="51518" y="19056"/>
                  </a:cubicBezTo>
                  <a:cubicBezTo>
                    <a:pt x="50453" y="19056"/>
                    <a:pt x="47791" y="19056"/>
                    <a:pt x="47791" y="22954"/>
                  </a:cubicBezTo>
                  <a:cubicBezTo>
                    <a:pt x="47791" y="25439"/>
                    <a:pt x="49921" y="25439"/>
                    <a:pt x="53464" y="25439"/>
                  </a:cubicBezTo>
                  <a:cubicBezTo>
                    <a:pt x="53639" y="25439"/>
                    <a:pt x="57015" y="25439"/>
                    <a:pt x="60200" y="25795"/>
                  </a:cubicBezTo>
                  <a:cubicBezTo>
                    <a:pt x="63927" y="26146"/>
                    <a:pt x="64284" y="26502"/>
                    <a:pt x="64284" y="28273"/>
                  </a:cubicBezTo>
                  <a:cubicBezTo>
                    <a:pt x="64284" y="28630"/>
                    <a:pt x="64284" y="29512"/>
                    <a:pt x="63569" y="32172"/>
                  </a:cubicBezTo>
                  <a:lnTo>
                    <a:pt x="39991" y="126275"/>
                  </a:lnTo>
                  <a:cubicBezTo>
                    <a:pt x="38393" y="132301"/>
                    <a:pt x="38037" y="133714"/>
                    <a:pt x="24388" y="133714"/>
                  </a:cubicBezTo>
                  <a:cubicBezTo>
                    <a:pt x="21369" y="133714"/>
                    <a:pt x="19066" y="133714"/>
                    <a:pt x="19066" y="137439"/>
                  </a:cubicBezTo>
                  <a:cubicBezTo>
                    <a:pt x="19066" y="140098"/>
                    <a:pt x="21195" y="140098"/>
                    <a:pt x="24388" y="140098"/>
                  </a:cubicBezTo>
                  <a:lnTo>
                    <a:pt x="113578" y="140098"/>
                  </a:lnTo>
                  <a:cubicBezTo>
                    <a:pt x="118011" y="140098"/>
                    <a:pt x="118185" y="139923"/>
                    <a:pt x="119607" y="136556"/>
                  </a:cubicBezTo>
                  <a:cubicBezTo>
                    <a:pt x="121379" y="131769"/>
                    <a:pt x="134677" y="97390"/>
                    <a:pt x="134677" y="95968"/>
                  </a:cubicBezTo>
                  <a:cubicBezTo>
                    <a:pt x="134677" y="95436"/>
                    <a:pt x="134320" y="93492"/>
                    <a:pt x="131658" y="93492"/>
                  </a:cubicBezTo>
                  <a:cubicBezTo>
                    <a:pt x="129530" y="93492"/>
                    <a:pt x="129180" y="94373"/>
                    <a:pt x="128115" y="97215"/>
                  </a:cubicBezTo>
                  <a:cubicBezTo>
                    <a:pt x="121379" y="114047"/>
                    <a:pt x="113578" y="133714"/>
                    <a:pt x="81126" y="133714"/>
                  </a:cubicBezTo>
                  <a:lnTo>
                    <a:pt x="61090" y="133714"/>
                  </a:lnTo>
                  <a:cubicBezTo>
                    <a:pt x="55593" y="133714"/>
                    <a:pt x="55418" y="133540"/>
                    <a:pt x="55418" y="131944"/>
                  </a:cubicBezTo>
                  <a:cubicBezTo>
                    <a:pt x="55418" y="131769"/>
                    <a:pt x="55418" y="130880"/>
                    <a:pt x="56125" y="128229"/>
                  </a:cubicBezTo>
                  <a:lnTo>
                    <a:pt x="79886" y="3359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96" name="Forme libre : forme 295">
              <a:extLst>
                <a:ext uri="{FF2B5EF4-FFF2-40B4-BE49-F238E27FC236}">
                  <a16:creationId xmlns:a16="http://schemas.microsoft.com/office/drawing/2014/main" id="{4193638D-C81B-4EB9-AE34-907C2C64D8C8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>
              <a:off x="12230487" y="-12215577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97" name="Forme libre : forme 296">
              <a:extLst>
                <a:ext uri="{FF2B5EF4-FFF2-40B4-BE49-F238E27FC236}">
                  <a16:creationId xmlns:a16="http://schemas.microsoft.com/office/drawing/2014/main" id="{588645C5-201C-4461-B240-0B065901CA56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>
              <a:off x="12581914" y="-12300612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31 w 152528"/>
                <a:gd name="connsiteY1" fmla="*/ 126870 h 152445"/>
                <a:gd name="connsiteX2" fmla="*/ 39078 w 152528"/>
                <a:gd name="connsiteY2" fmla="*/ 133707 h 152445"/>
                <a:gd name="connsiteX3" fmla="*/ 48445 w 152528"/>
                <a:gd name="connsiteY3" fmla="*/ 126616 h 152445"/>
                <a:gd name="connsiteX4" fmla="*/ 53258 w 152528"/>
                <a:gd name="connsiteY4" fmla="*/ 107886 h 152445"/>
                <a:gd name="connsiteX5" fmla="*/ 58828 w 152528"/>
                <a:gd name="connsiteY5" fmla="*/ 85107 h 152445"/>
                <a:gd name="connsiteX6" fmla="*/ 63134 w 152528"/>
                <a:gd name="connsiteY6" fmla="*/ 68156 h 152445"/>
                <a:gd name="connsiteX7" fmla="*/ 66421 w 152528"/>
                <a:gd name="connsiteY7" fmla="*/ 55500 h 152445"/>
                <a:gd name="connsiteX8" fmla="*/ 107700 w 152528"/>
                <a:gd name="connsiteY8" fmla="*/ 24621 h 152445"/>
                <a:gd name="connsiteX9" fmla="*/ 121372 w 152528"/>
                <a:gd name="connsiteY9" fmla="*/ 42336 h 152445"/>
                <a:gd name="connsiteX10" fmla="*/ 104911 w 152528"/>
                <a:gd name="connsiteY10" fmla="*/ 101312 h 152445"/>
                <a:gd name="connsiteX11" fmla="*/ 102384 w 152528"/>
                <a:gd name="connsiteY11" fmla="*/ 112952 h 152445"/>
                <a:gd name="connsiteX12" fmla="*/ 123144 w 152528"/>
                <a:gd name="connsiteY12" fmla="*/ 133707 h 152445"/>
                <a:gd name="connsiteX13" fmla="*/ 156319 w 152528"/>
                <a:gd name="connsiteY13" fmla="*/ 94729 h 152445"/>
                <a:gd name="connsiteX14" fmla="*/ 153283 w 152528"/>
                <a:gd name="connsiteY14" fmla="*/ 92197 h 152445"/>
                <a:gd name="connsiteX15" fmla="*/ 149478 w 152528"/>
                <a:gd name="connsiteY15" fmla="*/ 96755 h 152445"/>
                <a:gd name="connsiteX16" fmla="*/ 123652 w 152528"/>
                <a:gd name="connsiteY16" fmla="*/ 128133 h 152445"/>
                <a:gd name="connsiteX17" fmla="*/ 117574 w 152528"/>
                <a:gd name="connsiteY17" fmla="*/ 119780 h 152445"/>
                <a:gd name="connsiteX18" fmla="*/ 122135 w 152528"/>
                <a:gd name="connsiteY18" fmla="*/ 101813 h 152445"/>
                <a:gd name="connsiteX19" fmla="*/ 137578 w 152528"/>
                <a:gd name="connsiteY19" fmla="*/ 46138 h 152445"/>
                <a:gd name="connsiteX20" fmla="*/ 108463 w 152528"/>
                <a:gd name="connsiteY20" fmla="*/ 19056 h 152445"/>
                <a:gd name="connsiteX21" fmla="*/ 68955 w 152528"/>
                <a:gd name="connsiteY21" fmla="*/ 41073 h 152445"/>
                <a:gd name="connsiteX22" fmla="*/ 45656 w 152528"/>
                <a:gd name="connsiteY22" fmla="*/ 19056 h 152445"/>
                <a:gd name="connsiteX23" fmla="*/ 26670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5 w 152528"/>
                <a:gd name="connsiteY26" fmla="*/ 54737 h 152445"/>
                <a:gd name="connsiteX27" fmla="*/ 44902 w 152528"/>
                <a:gd name="connsiteY27" fmla="*/ 24621 h 152445"/>
                <a:gd name="connsiteX28" fmla="*/ 52750 w 152528"/>
                <a:gd name="connsiteY28" fmla="*/ 36261 h 152445"/>
                <a:gd name="connsiteX29" fmla="*/ 48700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31" y="125608"/>
                    <a:pt x="31731" y="126870"/>
                  </a:cubicBezTo>
                  <a:cubicBezTo>
                    <a:pt x="31731" y="131428"/>
                    <a:pt x="35272" y="133707"/>
                    <a:pt x="39078" y="133707"/>
                  </a:cubicBezTo>
                  <a:cubicBezTo>
                    <a:pt x="42113" y="133707"/>
                    <a:pt x="46674" y="131682"/>
                    <a:pt x="48445" y="126616"/>
                  </a:cubicBezTo>
                  <a:cubicBezTo>
                    <a:pt x="48700" y="126109"/>
                    <a:pt x="51733" y="114215"/>
                    <a:pt x="53258" y="107886"/>
                  </a:cubicBezTo>
                  <a:lnTo>
                    <a:pt x="58828" y="85107"/>
                  </a:lnTo>
                  <a:cubicBezTo>
                    <a:pt x="60345" y="79541"/>
                    <a:pt x="61863" y="73976"/>
                    <a:pt x="63134" y="68156"/>
                  </a:cubicBezTo>
                  <a:cubicBezTo>
                    <a:pt x="64143" y="63852"/>
                    <a:pt x="66167" y="56508"/>
                    <a:pt x="66421" y="55500"/>
                  </a:cubicBezTo>
                  <a:cubicBezTo>
                    <a:pt x="70219" y="47655"/>
                    <a:pt x="83644" y="24621"/>
                    <a:pt x="107700" y="24621"/>
                  </a:cubicBezTo>
                  <a:cubicBezTo>
                    <a:pt x="119091" y="24621"/>
                    <a:pt x="121372" y="33991"/>
                    <a:pt x="121372" y="42336"/>
                  </a:cubicBezTo>
                  <a:cubicBezTo>
                    <a:pt x="121372" y="58032"/>
                    <a:pt x="108964" y="90428"/>
                    <a:pt x="104911" y="101312"/>
                  </a:cubicBezTo>
                  <a:cubicBezTo>
                    <a:pt x="102631" y="107132"/>
                    <a:pt x="102384" y="110165"/>
                    <a:pt x="102384" y="112952"/>
                  </a:cubicBezTo>
                  <a:cubicBezTo>
                    <a:pt x="102384" y="124846"/>
                    <a:pt x="111244" y="133707"/>
                    <a:pt x="123144" y="133707"/>
                  </a:cubicBezTo>
                  <a:cubicBezTo>
                    <a:pt x="146953" y="133707"/>
                    <a:pt x="156319" y="96755"/>
                    <a:pt x="156319" y="94729"/>
                  </a:cubicBezTo>
                  <a:cubicBezTo>
                    <a:pt x="156319" y="92197"/>
                    <a:pt x="154039" y="92197"/>
                    <a:pt x="153283" y="92197"/>
                  </a:cubicBezTo>
                  <a:cubicBezTo>
                    <a:pt x="150748" y="92197"/>
                    <a:pt x="150748" y="92960"/>
                    <a:pt x="149478" y="96755"/>
                  </a:cubicBezTo>
                  <a:cubicBezTo>
                    <a:pt x="144419" y="113960"/>
                    <a:pt x="136060" y="128133"/>
                    <a:pt x="123652" y="128133"/>
                  </a:cubicBezTo>
                  <a:cubicBezTo>
                    <a:pt x="119346" y="128133"/>
                    <a:pt x="117574" y="125608"/>
                    <a:pt x="117574" y="119780"/>
                  </a:cubicBezTo>
                  <a:cubicBezTo>
                    <a:pt x="117574" y="113461"/>
                    <a:pt x="119854" y="107387"/>
                    <a:pt x="122135" y="101813"/>
                  </a:cubicBezTo>
                  <a:cubicBezTo>
                    <a:pt x="126949" y="88402"/>
                    <a:pt x="137578" y="60557"/>
                    <a:pt x="137578" y="46138"/>
                  </a:cubicBezTo>
                  <a:cubicBezTo>
                    <a:pt x="137578" y="29179"/>
                    <a:pt x="126695" y="19056"/>
                    <a:pt x="108463" y="19056"/>
                  </a:cubicBezTo>
                  <a:cubicBezTo>
                    <a:pt x="85670" y="19056"/>
                    <a:pt x="73262" y="35253"/>
                    <a:pt x="68955" y="41073"/>
                  </a:cubicBezTo>
                  <a:cubicBezTo>
                    <a:pt x="67692" y="26899"/>
                    <a:pt x="57310" y="19056"/>
                    <a:pt x="45656" y="19056"/>
                  </a:cubicBezTo>
                  <a:cubicBezTo>
                    <a:pt x="34009" y="19056"/>
                    <a:pt x="29196" y="28925"/>
                    <a:pt x="26670" y="33482"/>
                  </a:cubicBezTo>
                  <a:cubicBezTo>
                    <a:pt x="22618" y="42089"/>
                    <a:pt x="19066" y="57017"/>
                    <a:pt x="19066" y="58032"/>
                  </a:cubicBezTo>
                  <a:cubicBezTo>
                    <a:pt x="19066" y="60557"/>
                    <a:pt x="21601" y="60557"/>
                    <a:pt x="22109" y="60557"/>
                  </a:cubicBezTo>
                  <a:cubicBezTo>
                    <a:pt x="24643" y="60557"/>
                    <a:pt x="24898" y="60310"/>
                    <a:pt x="26415" y="54737"/>
                  </a:cubicBezTo>
                  <a:cubicBezTo>
                    <a:pt x="30722" y="36768"/>
                    <a:pt x="35781" y="24621"/>
                    <a:pt x="44902" y="24621"/>
                  </a:cubicBezTo>
                  <a:cubicBezTo>
                    <a:pt x="49961" y="24621"/>
                    <a:pt x="52750" y="27917"/>
                    <a:pt x="52750" y="36261"/>
                  </a:cubicBezTo>
                  <a:cubicBezTo>
                    <a:pt x="52750" y="41580"/>
                    <a:pt x="51987" y="44359"/>
                    <a:pt x="48700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98" name="Forme libre : forme 297">
              <a:extLst>
                <a:ext uri="{FF2B5EF4-FFF2-40B4-BE49-F238E27FC236}">
                  <a16:creationId xmlns:a16="http://schemas.microsoft.com/office/drawing/2014/main" id="{26DC21EF-F6C2-4994-A5BF-CB17C7B6791A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>
              <a:off x="12734904" y="-12228943"/>
              <a:ext cx="177949" cy="101630"/>
            </a:xfrm>
            <a:custGeom>
              <a:avLst/>
              <a:gdLst>
                <a:gd name="connsiteX0" fmla="*/ 87688 w 177949"/>
                <a:gd name="connsiteY0" fmla="*/ 82854 h 101630"/>
                <a:gd name="connsiteX1" fmla="*/ 85200 w 177949"/>
                <a:gd name="connsiteY1" fmla="*/ 93310 h 101630"/>
                <a:gd name="connsiteX2" fmla="*/ 91231 w 177949"/>
                <a:gd name="connsiteY2" fmla="*/ 98978 h 101630"/>
                <a:gd name="connsiteX3" fmla="*/ 98150 w 177949"/>
                <a:gd name="connsiteY3" fmla="*/ 95080 h 101630"/>
                <a:gd name="connsiteX4" fmla="*/ 101343 w 177949"/>
                <a:gd name="connsiteY4" fmla="*/ 84091 h 101630"/>
                <a:gd name="connsiteX5" fmla="*/ 105244 w 177949"/>
                <a:gd name="connsiteY5" fmla="*/ 68148 h 101630"/>
                <a:gd name="connsiteX6" fmla="*/ 108255 w 177949"/>
                <a:gd name="connsiteY6" fmla="*/ 56271 h 101630"/>
                <a:gd name="connsiteX7" fmla="*/ 113752 w 177949"/>
                <a:gd name="connsiteY7" fmla="*/ 42804 h 101630"/>
                <a:gd name="connsiteX8" fmla="*/ 142121 w 177949"/>
                <a:gd name="connsiteY8" fmla="*/ 24018 h 101630"/>
                <a:gd name="connsiteX9" fmla="*/ 152583 w 177949"/>
                <a:gd name="connsiteY9" fmla="*/ 36421 h 101630"/>
                <a:gd name="connsiteX10" fmla="*/ 142121 w 177949"/>
                <a:gd name="connsiteY10" fmla="*/ 74166 h 101630"/>
                <a:gd name="connsiteX11" fmla="*/ 139460 w 177949"/>
                <a:gd name="connsiteY11" fmla="*/ 83742 h 101630"/>
                <a:gd name="connsiteX12" fmla="*/ 156309 w 177949"/>
                <a:gd name="connsiteY12" fmla="*/ 98978 h 101630"/>
                <a:gd name="connsiteX13" fmla="*/ 181842 w 177949"/>
                <a:gd name="connsiteY13" fmla="*/ 71865 h 101630"/>
                <a:gd name="connsiteX14" fmla="*/ 179005 w 177949"/>
                <a:gd name="connsiteY14" fmla="*/ 69562 h 101630"/>
                <a:gd name="connsiteX15" fmla="*/ 175638 w 177949"/>
                <a:gd name="connsiteY15" fmla="*/ 72578 h 101630"/>
                <a:gd name="connsiteX16" fmla="*/ 156842 w 177949"/>
                <a:gd name="connsiteY16" fmla="*/ 94016 h 101630"/>
                <a:gd name="connsiteX17" fmla="*/ 152409 w 177949"/>
                <a:gd name="connsiteY17" fmla="*/ 87816 h 101630"/>
                <a:gd name="connsiteX18" fmla="*/ 156484 w 177949"/>
                <a:gd name="connsiteY18" fmla="*/ 73461 h 101630"/>
                <a:gd name="connsiteX19" fmla="*/ 165882 w 177949"/>
                <a:gd name="connsiteY19" fmla="*/ 39256 h 101630"/>
                <a:gd name="connsiteX20" fmla="*/ 159320 w 177949"/>
                <a:gd name="connsiteY20" fmla="*/ 23844 h 101630"/>
                <a:gd name="connsiteX21" fmla="*/ 142828 w 177949"/>
                <a:gd name="connsiteY21" fmla="*/ 19056 h 101630"/>
                <a:gd name="connsiteX22" fmla="*/ 111449 w 177949"/>
                <a:gd name="connsiteY22" fmla="*/ 36953 h 101630"/>
                <a:gd name="connsiteX23" fmla="*/ 88394 w 177949"/>
                <a:gd name="connsiteY23" fmla="*/ 19056 h 101630"/>
                <a:gd name="connsiteX24" fmla="*/ 58429 w 177949"/>
                <a:gd name="connsiteY24" fmla="*/ 35182 h 101630"/>
                <a:gd name="connsiteX25" fmla="*/ 39459 w 177949"/>
                <a:gd name="connsiteY25" fmla="*/ 19056 h 101630"/>
                <a:gd name="connsiteX26" fmla="*/ 25453 w 177949"/>
                <a:gd name="connsiteY26" fmla="*/ 28624 h 101630"/>
                <a:gd name="connsiteX27" fmla="*/ 19066 w 177949"/>
                <a:gd name="connsiteY27" fmla="*/ 46171 h 101630"/>
                <a:gd name="connsiteX28" fmla="*/ 22077 w 177949"/>
                <a:gd name="connsiteY28" fmla="*/ 48473 h 101630"/>
                <a:gd name="connsiteX29" fmla="*/ 25985 w 177949"/>
                <a:gd name="connsiteY29" fmla="*/ 43154 h 101630"/>
                <a:gd name="connsiteX30" fmla="*/ 38926 w 177949"/>
                <a:gd name="connsiteY30" fmla="*/ 24018 h 101630"/>
                <a:gd name="connsiteX31" fmla="*/ 44773 w 177949"/>
                <a:gd name="connsiteY31" fmla="*/ 32705 h 101630"/>
                <a:gd name="connsiteX32" fmla="*/ 41937 w 177949"/>
                <a:gd name="connsiteY32" fmla="*/ 47410 h 101630"/>
                <a:gd name="connsiteX33" fmla="*/ 38037 w 177949"/>
                <a:gd name="connsiteY33" fmla="*/ 63361 h 101630"/>
                <a:gd name="connsiteX34" fmla="*/ 32364 w 177949"/>
                <a:gd name="connsiteY34" fmla="*/ 86045 h 101630"/>
                <a:gd name="connsiteX35" fmla="*/ 30593 w 177949"/>
                <a:gd name="connsiteY35" fmla="*/ 93310 h 101630"/>
                <a:gd name="connsiteX36" fmla="*/ 36622 w 177949"/>
                <a:gd name="connsiteY36" fmla="*/ 98978 h 101630"/>
                <a:gd name="connsiteX37" fmla="*/ 43534 w 177949"/>
                <a:gd name="connsiteY37" fmla="*/ 95080 h 101630"/>
                <a:gd name="connsiteX38" fmla="*/ 46727 w 177949"/>
                <a:gd name="connsiteY38" fmla="*/ 84091 h 101630"/>
                <a:gd name="connsiteX39" fmla="*/ 50628 w 177949"/>
                <a:gd name="connsiteY39" fmla="*/ 68148 h 101630"/>
                <a:gd name="connsiteX40" fmla="*/ 53639 w 177949"/>
                <a:gd name="connsiteY40" fmla="*/ 56271 h 101630"/>
                <a:gd name="connsiteX41" fmla="*/ 61090 w 177949"/>
                <a:gd name="connsiteY41" fmla="*/ 40320 h 101630"/>
                <a:gd name="connsiteX42" fmla="*/ 87688 w 177949"/>
                <a:gd name="connsiteY42" fmla="*/ 24018 h 101630"/>
                <a:gd name="connsiteX43" fmla="*/ 98150 w 177949"/>
                <a:gd name="connsiteY43" fmla="*/ 36421 h 101630"/>
                <a:gd name="connsiteX44" fmla="*/ 95131 w 177949"/>
                <a:gd name="connsiteY44" fmla="*/ 53079 h 101630"/>
                <a:gd name="connsiteX45" fmla="*/ 87688 w 177949"/>
                <a:gd name="connsiteY45" fmla="*/ 82854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7949" h="101630">
                  <a:moveTo>
                    <a:pt x="87688" y="82854"/>
                  </a:moveTo>
                  <a:cubicBezTo>
                    <a:pt x="86798" y="86394"/>
                    <a:pt x="85200" y="92420"/>
                    <a:pt x="85200" y="93310"/>
                  </a:cubicBezTo>
                  <a:cubicBezTo>
                    <a:pt x="85200" y="97209"/>
                    <a:pt x="88394" y="98978"/>
                    <a:pt x="91231" y="98978"/>
                  </a:cubicBezTo>
                  <a:cubicBezTo>
                    <a:pt x="94424" y="98978"/>
                    <a:pt x="97260" y="96677"/>
                    <a:pt x="98150" y="95080"/>
                  </a:cubicBezTo>
                  <a:cubicBezTo>
                    <a:pt x="99032" y="93484"/>
                    <a:pt x="100453" y="87816"/>
                    <a:pt x="101343" y="84091"/>
                  </a:cubicBezTo>
                  <a:cubicBezTo>
                    <a:pt x="102225" y="80724"/>
                    <a:pt x="104180" y="72578"/>
                    <a:pt x="105244" y="68148"/>
                  </a:cubicBezTo>
                  <a:cubicBezTo>
                    <a:pt x="106301" y="64241"/>
                    <a:pt x="107365" y="60343"/>
                    <a:pt x="108255" y="56271"/>
                  </a:cubicBezTo>
                  <a:cubicBezTo>
                    <a:pt x="110209" y="48649"/>
                    <a:pt x="110209" y="48298"/>
                    <a:pt x="113752" y="42804"/>
                  </a:cubicBezTo>
                  <a:cubicBezTo>
                    <a:pt x="119424" y="34118"/>
                    <a:pt x="128290" y="24018"/>
                    <a:pt x="142121" y="24018"/>
                  </a:cubicBezTo>
                  <a:cubicBezTo>
                    <a:pt x="152051" y="24018"/>
                    <a:pt x="152583" y="32173"/>
                    <a:pt x="152583" y="36421"/>
                  </a:cubicBezTo>
                  <a:cubicBezTo>
                    <a:pt x="152583" y="47053"/>
                    <a:pt x="144957" y="66727"/>
                    <a:pt x="142121" y="74166"/>
                  </a:cubicBezTo>
                  <a:cubicBezTo>
                    <a:pt x="140175" y="79129"/>
                    <a:pt x="139460" y="80724"/>
                    <a:pt x="139460" y="83742"/>
                  </a:cubicBezTo>
                  <a:cubicBezTo>
                    <a:pt x="139460" y="93135"/>
                    <a:pt x="147261" y="98978"/>
                    <a:pt x="156309" y="98978"/>
                  </a:cubicBezTo>
                  <a:cubicBezTo>
                    <a:pt x="174040" y="98978"/>
                    <a:pt x="181842" y="74525"/>
                    <a:pt x="181842" y="71865"/>
                  </a:cubicBezTo>
                  <a:cubicBezTo>
                    <a:pt x="181842" y="69562"/>
                    <a:pt x="179538" y="69562"/>
                    <a:pt x="179005" y="69562"/>
                  </a:cubicBezTo>
                  <a:cubicBezTo>
                    <a:pt x="176519" y="69562"/>
                    <a:pt x="176344" y="70626"/>
                    <a:pt x="175638" y="72578"/>
                  </a:cubicBezTo>
                  <a:cubicBezTo>
                    <a:pt x="171554" y="86752"/>
                    <a:pt x="163928" y="94016"/>
                    <a:pt x="156842" y="94016"/>
                  </a:cubicBezTo>
                  <a:cubicBezTo>
                    <a:pt x="153115" y="94016"/>
                    <a:pt x="152409" y="91539"/>
                    <a:pt x="152409" y="87816"/>
                  </a:cubicBezTo>
                  <a:cubicBezTo>
                    <a:pt x="152409" y="83742"/>
                    <a:pt x="153291" y="81439"/>
                    <a:pt x="156484" y="73461"/>
                  </a:cubicBezTo>
                  <a:cubicBezTo>
                    <a:pt x="158613" y="67966"/>
                    <a:pt x="165882" y="49181"/>
                    <a:pt x="165882" y="39256"/>
                  </a:cubicBezTo>
                  <a:cubicBezTo>
                    <a:pt x="165882" y="36421"/>
                    <a:pt x="165882" y="28980"/>
                    <a:pt x="159320" y="23844"/>
                  </a:cubicBezTo>
                  <a:cubicBezTo>
                    <a:pt x="156309" y="21534"/>
                    <a:pt x="151161" y="19056"/>
                    <a:pt x="142828" y="19056"/>
                  </a:cubicBezTo>
                  <a:cubicBezTo>
                    <a:pt x="126876" y="19056"/>
                    <a:pt x="117121" y="29514"/>
                    <a:pt x="111449" y="36953"/>
                  </a:cubicBezTo>
                  <a:cubicBezTo>
                    <a:pt x="110027" y="21890"/>
                    <a:pt x="97435" y="19056"/>
                    <a:pt x="88394" y="19056"/>
                  </a:cubicBezTo>
                  <a:cubicBezTo>
                    <a:pt x="73682" y="19056"/>
                    <a:pt x="63751" y="28092"/>
                    <a:pt x="58429" y="35182"/>
                  </a:cubicBezTo>
                  <a:cubicBezTo>
                    <a:pt x="57190" y="22954"/>
                    <a:pt x="46727" y="19056"/>
                    <a:pt x="39459" y="19056"/>
                  </a:cubicBezTo>
                  <a:cubicBezTo>
                    <a:pt x="31832" y="19056"/>
                    <a:pt x="27757" y="24550"/>
                    <a:pt x="25453" y="28624"/>
                  </a:cubicBezTo>
                  <a:cubicBezTo>
                    <a:pt x="21552" y="35182"/>
                    <a:pt x="19066" y="45282"/>
                    <a:pt x="19066" y="46171"/>
                  </a:cubicBezTo>
                  <a:cubicBezTo>
                    <a:pt x="19066" y="48473"/>
                    <a:pt x="21552" y="48473"/>
                    <a:pt x="22077" y="48473"/>
                  </a:cubicBezTo>
                  <a:cubicBezTo>
                    <a:pt x="24563" y="48473"/>
                    <a:pt x="24738" y="47942"/>
                    <a:pt x="25985" y="43154"/>
                  </a:cubicBezTo>
                  <a:cubicBezTo>
                    <a:pt x="28639" y="32705"/>
                    <a:pt x="32007" y="24018"/>
                    <a:pt x="38926" y="24018"/>
                  </a:cubicBezTo>
                  <a:cubicBezTo>
                    <a:pt x="43534" y="24018"/>
                    <a:pt x="44773" y="27917"/>
                    <a:pt x="44773" y="32705"/>
                  </a:cubicBezTo>
                  <a:cubicBezTo>
                    <a:pt x="44773" y="36072"/>
                    <a:pt x="43184" y="42622"/>
                    <a:pt x="41937" y="47410"/>
                  </a:cubicBezTo>
                  <a:cubicBezTo>
                    <a:pt x="40698" y="52197"/>
                    <a:pt x="38926" y="59462"/>
                    <a:pt x="38037" y="63361"/>
                  </a:cubicBezTo>
                  <a:lnTo>
                    <a:pt x="32364" y="86045"/>
                  </a:lnTo>
                  <a:cubicBezTo>
                    <a:pt x="31657" y="88348"/>
                    <a:pt x="30593" y="92778"/>
                    <a:pt x="30593" y="93310"/>
                  </a:cubicBezTo>
                  <a:cubicBezTo>
                    <a:pt x="30593" y="97209"/>
                    <a:pt x="33786" y="98978"/>
                    <a:pt x="36622" y="98978"/>
                  </a:cubicBezTo>
                  <a:cubicBezTo>
                    <a:pt x="39808" y="98978"/>
                    <a:pt x="42652" y="96677"/>
                    <a:pt x="43534" y="95080"/>
                  </a:cubicBezTo>
                  <a:cubicBezTo>
                    <a:pt x="44424" y="93484"/>
                    <a:pt x="45837" y="87816"/>
                    <a:pt x="46727" y="84091"/>
                  </a:cubicBezTo>
                  <a:cubicBezTo>
                    <a:pt x="47617" y="80724"/>
                    <a:pt x="49563" y="72578"/>
                    <a:pt x="50628" y="68148"/>
                  </a:cubicBezTo>
                  <a:cubicBezTo>
                    <a:pt x="51692" y="64241"/>
                    <a:pt x="52757" y="60343"/>
                    <a:pt x="53639" y="56271"/>
                  </a:cubicBezTo>
                  <a:cubicBezTo>
                    <a:pt x="55593" y="49005"/>
                    <a:pt x="55951" y="47585"/>
                    <a:pt x="61090" y="40320"/>
                  </a:cubicBezTo>
                  <a:cubicBezTo>
                    <a:pt x="66055" y="33230"/>
                    <a:pt x="74389" y="24018"/>
                    <a:pt x="87688" y="24018"/>
                  </a:cubicBezTo>
                  <a:cubicBezTo>
                    <a:pt x="97967" y="24018"/>
                    <a:pt x="98150" y="33054"/>
                    <a:pt x="98150" y="36421"/>
                  </a:cubicBezTo>
                  <a:cubicBezTo>
                    <a:pt x="98150" y="40851"/>
                    <a:pt x="97618" y="43154"/>
                    <a:pt x="95131" y="53079"/>
                  </a:cubicBezTo>
                  <a:lnTo>
                    <a:pt x="87688" y="828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99" name="Forme libre : forme 298">
              <a:extLst>
                <a:ext uri="{FF2B5EF4-FFF2-40B4-BE49-F238E27FC236}">
                  <a16:creationId xmlns:a16="http://schemas.microsoft.com/office/drawing/2014/main" id="{E96AB86F-034B-4248-BC7B-14ABBE3DCEDD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>
              <a:off x="12926273" y="-12300612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7 w 152528"/>
                <a:gd name="connsiteY2" fmla="*/ 133707 h 152445"/>
                <a:gd name="connsiteX3" fmla="*/ 48443 w 152528"/>
                <a:gd name="connsiteY3" fmla="*/ 126616 h 152445"/>
                <a:gd name="connsiteX4" fmla="*/ 53258 w 152528"/>
                <a:gd name="connsiteY4" fmla="*/ 107886 h 152445"/>
                <a:gd name="connsiteX5" fmla="*/ 58826 w 152528"/>
                <a:gd name="connsiteY5" fmla="*/ 85107 h 152445"/>
                <a:gd name="connsiteX6" fmla="*/ 63132 w 152528"/>
                <a:gd name="connsiteY6" fmla="*/ 68156 h 152445"/>
                <a:gd name="connsiteX7" fmla="*/ 66421 w 152528"/>
                <a:gd name="connsiteY7" fmla="*/ 55500 h 152445"/>
                <a:gd name="connsiteX8" fmla="*/ 107699 w 152528"/>
                <a:gd name="connsiteY8" fmla="*/ 24621 h 152445"/>
                <a:gd name="connsiteX9" fmla="*/ 121370 w 152528"/>
                <a:gd name="connsiteY9" fmla="*/ 42336 h 152445"/>
                <a:gd name="connsiteX10" fmla="*/ 104910 w 152528"/>
                <a:gd name="connsiteY10" fmla="*/ 101312 h 152445"/>
                <a:gd name="connsiteX11" fmla="*/ 102384 w 152528"/>
                <a:gd name="connsiteY11" fmla="*/ 112952 h 152445"/>
                <a:gd name="connsiteX12" fmla="*/ 123142 w 152528"/>
                <a:gd name="connsiteY12" fmla="*/ 133707 h 152445"/>
                <a:gd name="connsiteX13" fmla="*/ 156317 w 152528"/>
                <a:gd name="connsiteY13" fmla="*/ 94729 h 152445"/>
                <a:gd name="connsiteX14" fmla="*/ 153283 w 152528"/>
                <a:gd name="connsiteY14" fmla="*/ 92197 h 152445"/>
                <a:gd name="connsiteX15" fmla="*/ 149478 w 152528"/>
                <a:gd name="connsiteY15" fmla="*/ 96755 h 152445"/>
                <a:gd name="connsiteX16" fmla="*/ 123651 w 152528"/>
                <a:gd name="connsiteY16" fmla="*/ 128133 h 152445"/>
                <a:gd name="connsiteX17" fmla="*/ 117574 w 152528"/>
                <a:gd name="connsiteY17" fmla="*/ 119780 h 152445"/>
                <a:gd name="connsiteX18" fmla="*/ 122133 w 152528"/>
                <a:gd name="connsiteY18" fmla="*/ 101813 h 152445"/>
                <a:gd name="connsiteX19" fmla="*/ 137577 w 152528"/>
                <a:gd name="connsiteY19" fmla="*/ 46138 h 152445"/>
                <a:gd name="connsiteX20" fmla="*/ 108461 w 152528"/>
                <a:gd name="connsiteY20" fmla="*/ 19056 h 152445"/>
                <a:gd name="connsiteX21" fmla="*/ 68955 w 152528"/>
                <a:gd name="connsiteY21" fmla="*/ 41073 h 152445"/>
                <a:gd name="connsiteX22" fmla="*/ 45655 w 152528"/>
                <a:gd name="connsiteY22" fmla="*/ 19056 h 152445"/>
                <a:gd name="connsiteX23" fmla="*/ 26668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4 w 152528"/>
                <a:gd name="connsiteY26" fmla="*/ 54737 h 152445"/>
                <a:gd name="connsiteX27" fmla="*/ 44900 w 152528"/>
                <a:gd name="connsiteY27" fmla="*/ 24621 h 152445"/>
                <a:gd name="connsiteX28" fmla="*/ 52749 w 152528"/>
                <a:gd name="connsiteY28" fmla="*/ 36261 h 152445"/>
                <a:gd name="connsiteX29" fmla="*/ 48698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7"/>
                    <a:pt x="39077" y="133707"/>
                  </a:cubicBezTo>
                  <a:cubicBezTo>
                    <a:pt x="42112" y="133707"/>
                    <a:pt x="46672" y="131682"/>
                    <a:pt x="48443" y="126616"/>
                  </a:cubicBezTo>
                  <a:cubicBezTo>
                    <a:pt x="48698" y="126109"/>
                    <a:pt x="51733" y="114215"/>
                    <a:pt x="53258" y="107886"/>
                  </a:cubicBezTo>
                  <a:lnTo>
                    <a:pt x="58826" y="85107"/>
                  </a:lnTo>
                  <a:cubicBezTo>
                    <a:pt x="60344" y="79541"/>
                    <a:pt x="61861" y="73976"/>
                    <a:pt x="63132" y="68156"/>
                  </a:cubicBezTo>
                  <a:cubicBezTo>
                    <a:pt x="64141" y="63852"/>
                    <a:pt x="66167" y="56508"/>
                    <a:pt x="66421" y="55500"/>
                  </a:cubicBezTo>
                  <a:cubicBezTo>
                    <a:pt x="70218" y="47655"/>
                    <a:pt x="83644" y="24621"/>
                    <a:pt x="107699" y="24621"/>
                  </a:cubicBezTo>
                  <a:cubicBezTo>
                    <a:pt x="119091" y="24621"/>
                    <a:pt x="121370" y="33991"/>
                    <a:pt x="121370" y="42336"/>
                  </a:cubicBezTo>
                  <a:cubicBezTo>
                    <a:pt x="121370" y="58032"/>
                    <a:pt x="108962" y="90428"/>
                    <a:pt x="104910" y="101312"/>
                  </a:cubicBezTo>
                  <a:cubicBezTo>
                    <a:pt x="102630" y="107132"/>
                    <a:pt x="102384" y="110165"/>
                    <a:pt x="102384" y="112952"/>
                  </a:cubicBezTo>
                  <a:cubicBezTo>
                    <a:pt x="102384" y="124846"/>
                    <a:pt x="111242" y="133707"/>
                    <a:pt x="123142" y="133707"/>
                  </a:cubicBezTo>
                  <a:cubicBezTo>
                    <a:pt x="146951" y="133707"/>
                    <a:pt x="156317" y="96755"/>
                    <a:pt x="156317" y="94729"/>
                  </a:cubicBezTo>
                  <a:cubicBezTo>
                    <a:pt x="156317" y="92197"/>
                    <a:pt x="154037" y="92197"/>
                    <a:pt x="153283" y="92197"/>
                  </a:cubicBezTo>
                  <a:cubicBezTo>
                    <a:pt x="150748" y="92197"/>
                    <a:pt x="150748" y="92960"/>
                    <a:pt x="149478" y="96755"/>
                  </a:cubicBezTo>
                  <a:cubicBezTo>
                    <a:pt x="144417" y="113960"/>
                    <a:pt x="136059" y="128133"/>
                    <a:pt x="123651" y="128133"/>
                  </a:cubicBezTo>
                  <a:cubicBezTo>
                    <a:pt x="119345" y="128133"/>
                    <a:pt x="117574" y="125608"/>
                    <a:pt x="117574" y="119780"/>
                  </a:cubicBezTo>
                  <a:cubicBezTo>
                    <a:pt x="117574" y="113461"/>
                    <a:pt x="119854" y="107387"/>
                    <a:pt x="122133" y="101813"/>
                  </a:cubicBezTo>
                  <a:cubicBezTo>
                    <a:pt x="126948" y="88402"/>
                    <a:pt x="137577" y="60557"/>
                    <a:pt x="137577" y="46138"/>
                  </a:cubicBezTo>
                  <a:cubicBezTo>
                    <a:pt x="137577" y="29179"/>
                    <a:pt x="126693" y="19056"/>
                    <a:pt x="108461" y="19056"/>
                  </a:cubicBezTo>
                  <a:cubicBezTo>
                    <a:pt x="85670" y="19056"/>
                    <a:pt x="73261" y="35253"/>
                    <a:pt x="68955" y="41073"/>
                  </a:cubicBezTo>
                  <a:cubicBezTo>
                    <a:pt x="67692" y="26899"/>
                    <a:pt x="57309" y="19056"/>
                    <a:pt x="45655" y="19056"/>
                  </a:cubicBezTo>
                  <a:cubicBezTo>
                    <a:pt x="34009" y="19056"/>
                    <a:pt x="29195" y="28925"/>
                    <a:pt x="26668" y="33482"/>
                  </a:cubicBezTo>
                  <a:cubicBezTo>
                    <a:pt x="22617" y="42089"/>
                    <a:pt x="19066" y="57017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310"/>
                    <a:pt x="26414" y="54737"/>
                  </a:cubicBezTo>
                  <a:cubicBezTo>
                    <a:pt x="30720" y="36768"/>
                    <a:pt x="35781" y="24621"/>
                    <a:pt x="44900" y="24621"/>
                  </a:cubicBezTo>
                  <a:cubicBezTo>
                    <a:pt x="49961" y="24621"/>
                    <a:pt x="52749" y="27917"/>
                    <a:pt x="52749" y="36261"/>
                  </a:cubicBezTo>
                  <a:cubicBezTo>
                    <a:pt x="52749" y="41580"/>
                    <a:pt x="51986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300" name="Forme libre : forme 299">
              <a:extLst>
                <a:ext uri="{FF2B5EF4-FFF2-40B4-BE49-F238E27FC236}">
                  <a16:creationId xmlns:a16="http://schemas.microsoft.com/office/drawing/2014/main" id="{60F22C73-A89D-4DCC-A4C0-967A49245AD9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>
              <a:off x="13079286" y="-12371426"/>
              <a:ext cx="177949" cy="101630"/>
            </a:xfrm>
            <a:custGeom>
              <a:avLst/>
              <a:gdLst>
                <a:gd name="connsiteX0" fmla="*/ 87688 w 177949"/>
                <a:gd name="connsiteY0" fmla="*/ 82852 h 101630"/>
                <a:gd name="connsiteX1" fmla="*/ 85201 w 177949"/>
                <a:gd name="connsiteY1" fmla="*/ 93309 h 101630"/>
                <a:gd name="connsiteX2" fmla="*/ 91231 w 177949"/>
                <a:gd name="connsiteY2" fmla="*/ 98978 h 101630"/>
                <a:gd name="connsiteX3" fmla="*/ 98150 w 177949"/>
                <a:gd name="connsiteY3" fmla="*/ 95080 h 101630"/>
                <a:gd name="connsiteX4" fmla="*/ 101343 w 177949"/>
                <a:gd name="connsiteY4" fmla="*/ 84091 h 101630"/>
                <a:gd name="connsiteX5" fmla="*/ 105244 w 177949"/>
                <a:gd name="connsiteY5" fmla="*/ 68148 h 101630"/>
                <a:gd name="connsiteX6" fmla="*/ 108255 w 177949"/>
                <a:gd name="connsiteY6" fmla="*/ 56269 h 101630"/>
                <a:gd name="connsiteX7" fmla="*/ 113752 w 177949"/>
                <a:gd name="connsiteY7" fmla="*/ 42804 h 101630"/>
                <a:gd name="connsiteX8" fmla="*/ 142121 w 177949"/>
                <a:gd name="connsiteY8" fmla="*/ 24018 h 101630"/>
                <a:gd name="connsiteX9" fmla="*/ 152583 w 177949"/>
                <a:gd name="connsiteY9" fmla="*/ 36419 h 101630"/>
                <a:gd name="connsiteX10" fmla="*/ 142121 w 177949"/>
                <a:gd name="connsiteY10" fmla="*/ 74166 h 101630"/>
                <a:gd name="connsiteX11" fmla="*/ 139460 w 177949"/>
                <a:gd name="connsiteY11" fmla="*/ 83741 h 101630"/>
                <a:gd name="connsiteX12" fmla="*/ 156309 w 177949"/>
                <a:gd name="connsiteY12" fmla="*/ 98978 h 101630"/>
                <a:gd name="connsiteX13" fmla="*/ 181842 w 177949"/>
                <a:gd name="connsiteY13" fmla="*/ 71863 h 101630"/>
                <a:gd name="connsiteX14" fmla="*/ 179005 w 177949"/>
                <a:gd name="connsiteY14" fmla="*/ 69561 h 101630"/>
                <a:gd name="connsiteX15" fmla="*/ 175638 w 177949"/>
                <a:gd name="connsiteY15" fmla="*/ 72578 h 101630"/>
                <a:gd name="connsiteX16" fmla="*/ 156842 w 177949"/>
                <a:gd name="connsiteY16" fmla="*/ 94016 h 101630"/>
                <a:gd name="connsiteX17" fmla="*/ 152409 w 177949"/>
                <a:gd name="connsiteY17" fmla="*/ 87814 h 101630"/>
                <a:gd name="connsiteX18" fmla="*/ 156484 w 177949"/>
                <a:gd name="connsiteY18" fmla="*/ 73459 h 101630"/>
                <a:gd name="connsiteX19" fmla="*/ 165882 w 177949"/>
                <a:gd name="connsiteY19" fmla="*/ 39254 h 101630"/>
                <a:gd name="connsiteX20" fmla="*/ 159320 w 177949"/>
                <a:gd name="connsiteY20" fmla="*/ 23843 h 101630"/>
                <a:gd name="connsiteX21" fmla="*/ 142828 w 177949"/>
                <a:gd name="connsiteY21" fmla="*/ 19056 h 101630"/>
                <a:gd name="connsiteX22" fmla="*/ 111449 w 177949"/>
                <a:gd name="connsiteY22" fmla="*/ 36951 h 101630"/>
                <a:gd name="connsiteX23" fmla="*/ 88394 w 177949"/>
                <a:gd name="connsiteY23" fmla="*/ 19056 h 101630"/>
                <a:gd name="connsiteX24" fmla="*/ 58429 w 177949"/>
                <a:gd name="connsiteY24" fmla="*/ 35180 h 101630"/>
                <a:gd name="connsiteX25" fmla="*/ 39459 w 177949"/>
                <a:gd name="connsiteY25" fmla="*/ 19056 h 101630"/>
                <a:gd name="connsiteX26" fmla="*/ 25453 w 177949"/>
                <a:gd name="connsiteY26" fmla="*/ 28622 h 101630"/>
                <a:gd name="connsiteX27" fmla="*/ 19066 w 177949"/>
                <a:gd name="connsiteY27" fmla="*/ 46171 h 101630"/>
                <a:gd name="connsiteX28" fmla="*/ 22077 w 177949"/>
                <a:gd name="connsiteY28" fmla="*/ 48472 h 101630"/>
                <a:gd name="connsiteX29" fmla="*/ 25985 w 177949"/>
                <a:gd name="connsiteY29" fmla="*/ 43153 h 101630"/>
                <a:gd name="connsiteX30" fmla="*/ 38926 w 177949"/>
                <a:gd name="connsiteY30" fmla="*/ 24018 h 101630"/>
                <a:gd name="connsiteX31" fmla="*/ 44773 w 177949"/>
                <a:gd name="connsiteY31" fmla="*/ 32704 h 101630"/>
                <a:gd name="connsiteX32" fmla="*/ 41937 w 177949"/>
                <a:gd name="connsiteY32" fmla="*/ 47408 h 101630"/>
                <a:gd name="connsiteX33" fmla="*/ 38037 w 177949"/>
                <a:gd name="connsiteY33" fmla="*/ 63359 h 101630"/>
                <a:gd name="connsiteX34" fmla="*/ 32364 w 177949"/>
                <a:gd name="connsiteY34" fmla="*/ 86044 h 101630"/>
                <a:gd name="connsiteX35" fmla="*/ 30593 w 177949"/>
                <a:gd name="connsiteY35" fmla="*/ 93309 h 101630"/>
                <a:gd name="connsiteX36" fmla="*/ 36622 w 177949"/>
                <a:gd name="connsiteY36" fmla="*/ 98978 h 101630"/>
                <a:gd name="connsiteX37" fmla="*/ 43534 w 177949"/>
                <a:gd name="connsiteY37" fmla="*/ 95080 h 101630"/>
                <a:gd name="connsiteX38" fmla="*/ 46727 w 177949"/>
                <a:gd name="connsiteY38" fmla="*/ 84091 h 101630"/>
                <a:gd name="connsiteX39" fmla="*/ 50628 w 177949"/>
                <a:gd name="connsiteY39" fmla="*/ 68148 h 101630"/>
                <a:gd name="connsiteX40" fmla="*/ 53639 w 177949"/>
                <a:gd name="connsiteY40" fmla="*/ 56269 h 101630"/>
                <a:gd name="connsiteX41" fmla="*/ 61090 w 177949"/>
                <a:gd name="connsiteY41" fmla="*/ 40318 h 101630"/>
                <a:gd name="connsiteX42" fmla="*/ 87688 w 177949"/>
                <a:gd name="connsiteY42" fmla="*/ 24018 h 101630"/>
                <a:gd name="connsiteX43" fmla="*/ 98150 w 177949"/>
                <a:gd name="connsiteY43" fmla="*/ 36419 h 101630"/>
                <a:gd name="connsiteX44" fmla="*/ 95131 w 177949"/>
                <a:gd name="connsiteY44" fmla="*/ 53078 h 101630"/>
                <a:gd name="connsiteX45" fmla="*/ 87688 w 177949"/>
                <a:gd name="connsiteY45" fmla="*/ 82852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7949" h="101630">
                  <a:moveTo>
                    <a:pt x="87688" y="82852"/>
                  </a:moveTo>
                  <a:cubicBezTo>
                    <a:pt x="86798" y="86394"/>
                    <a:pt x="85201" y="92420"/>
                    <a:pt x="85201" y="93309"/>
                  </a:cubicBezTo>
                  <a:cubicBezTo>
                    <a:pt x="85201" y="97207"/>
                    <a:pt x="88394" y="98978"/>
                    <a:pt x="91231" y="98978"/>
                  </a:cubicBezTo>
                  <a:cubicBezTo>
                    <a:pt x="94424" y="98978"/>
                    <a:pt x="97260" y="96675"/>
                    <a:pt x="98150" y="95080"/>
                  </a:cubicBezTo>
                  <a:cubicBezTo>
                    <a:pt x="99031" y="93484"/>
                    <a:pt x="100453" y="87814"/>
                    <a:pt x="101343" y="84091"/>
                  </a:cubicBezTo>
                  <a:cubicBezTo>
                    <a:pt x="102225" y="80724"/>
                    <a:pt x="104180" y="72578"/>
                    <a:pt x="105244" y="68148"/>
                  </a:cubicBezTo>
                  <a:cubicBezTo>
                    <a:pt x="106301" y="64241"/>
                    <a:pt x="107365" y="60343"/>
                    <a:pt x="108255" y="56269"/>
                  </a:cubicBezTo>
                  <a:cubicBezTo>
                    <a:pt x="110209" y="48647"/>
                    <a:pt x="110209" y="48298"/>
                    <a:pt x="113752" y="42804"/>
                  </a:cubicBezTo>
                  <a:cubicBezTo>
                    <a:pt x="119424" y="34117"/>
                    <a:pt x="128290" y="24018"/>
                    <a:pt x="142121" y="24018"/>
                  </a:cubicBezTo>
                  <a:cubicBezTo>
                    <a:pt x="152051" y="24018"/>
                    <a:pt x="152583" y="32172"/>
                    <a:pt x="152583" y="36419"/>
                  </a:cubicBezTo>
                  <a:cubicBezTo>
                    <a:pt x="152583" y="47051"/>
                    <a:pt x="144957" y="66726"/>
                    <a:pt x="142121" y="74166"/>
                  </a:cubicBezTo>
                  <a:cubicBezTo>
                    <a:pt x="140174" y="79129"/>
                    <a:pt x="139460" y="80724"/>
                    <a:pt x="139460" y="83741"/>
                  </a:cubicBezTo>
                  <a:cubicBezTo>
                    <a:pt x="139460" y="93134"/>
                    <a:pt x="147260" y="98978"/>
                    <a:pt x="156309" y="98978"/>
                  </a:cubicBezTo>
                  <a:cubicBezTo>
                    <a:pt x="174041" y="98978"/>
                    <a:pt x="181842" y="74523"/>
                    <a:pt x="181842" y="71863"/>
                  </a:cubicBezTo>
                  <a:cubicBezTo>
                    <a:pt x="181842" y="69561"/>
                    <a:pt x="179538" y="69561"/>
                    <a:pt x="179005" y="69561"/>
                  </a:cubicBezTo>
                  <a:cubicBezTo>
                    <a:pt x="176519" y="69561"/>
                    <a:pt x="176344" y="70624"/>
                    <a:pt x="175638" y="72578"/>
                  </a:cubicBezTo>
                  <a:cubicBezTo>
                    <a:pt x="171555" y="86751"/>
                    <a:pt x="163928" y="94016"/>
                    <a:pt x="156842" y="94016"/>
                  </a:cubicBezTo>
                  <a:cubicBezTo>
                    <a:pt x="153116" y="94016"/>
                    <a:pt x="152409" y="91538"/>
                    <a:pt x="152409" y="87814"/>
                  </a:cubicBezTo>
                  <a:cubicBezTo>
                    <a:pt x="152409" y="83741"/>
                    <a:pt x="153291" y="81439"/>
                    <a:pt x="156484" y="73459"/>
                  </a:cubicBezTo>
                  <a:cubicBezTo>
                    <a:pt x="158613" y="67965"/>
                    <a:pt x="165882" y="49179"/>
                    <a:pt x="165882" y="39254"/>
                  </a:cubicBezTo>
                  <a:cubicBezTo>
                    <a:pt x="165882" y="36419"/>
                    <a:pt x="165882" y="28980"/>
                    <a:pt x="159320" y="23843"/>
                  </a:cubicBezTo>
                  <a:cubicBezTo>
                    <a:pt x="156309" y="21532"/>
                    <a:pt x="151161" y="19056"/>
                    <a:pt x="142828" y="19056"/>
                  </a:cubicBezTo>
                  <a:cubicBezTo>
                    <a:pt x="126876" y="19056"/>
                    <a:pt x="117121" y="29512"/>
                    <a:pt x="111449" y="36951"/>
                  </a:cubicBezTo>
                  <a:cubicBezTo>
                    <a:pt x="110026" y="21890"/>
                    <a:pt x="97435" y="19056"/>
                    <a:pt x="88394" y="19056"/>
                  </a:cubicBezTo>
                  <a:cubicBezTo>
                    <a:pt x="73682" y="19056"/>
                    <a:pt x="63752" y="28090"/>
                    <a:pt x="58429" y="35180"/>
                  </a:cubicBezTo>
                  <a:cubicBezTo>
                    <a:pt x="57190" y="22954"/>
                    <a:pt x="46727" y="19056"/>
                    <a:pt x="39459" y="19056"/>
                  </a:cubicBezTo>
                  <a:cubicBezTo>
                    <a:pt x="31832" y="19056"/>
                    <a:pt x="27757" y="24550"/>
                    <a:pt x="25453" y="28622"/>
                  </a:cubicBezTo>
                  <a:cubicBezTo>
                    <a:pt x="21552" y="35180"/>
                    <a:pt x="19066" y="45280"/>
                    <a:pt x="19066" y="46171"/>
                  </a:cubicBezTo>
                  <a:cubicBezTo>
                    <a:pt x="19066" y="48472"/>
                    <a:pt x="21552" y="48472"/>
                    <a:pt x="22077" y="48472"/>
                  </a:cubicBezTo>
                  <a:cubicBezTo>
                    <a:pt x="24563" y="48472"/>
                    <a:pt x="24738" y="47940"/>
                    <a:pt x="25985" y="43153"/>
                  </a:cubicBezTo>
                  <a:cubicBezTo>
                    <a:pt x="28639" y="32704"/>
                    <a:pt x="32007" y="24018"/>
                    <a:pt x="38926" y="24018"/>
                  </a:cubicBezTo>
                  <a:cubicBezTo>
                    <a:pt x="43534" y="24018"/>
                    <a:pt x="44773" y="27917"/>
                    <a:pt x="44773" y="32704"/>
                  </a:cubicBezTo>
                  <a:cubicBezTo>
                    <a:pt x="44773" y="36071"/>
                    <a:pt x="43184" y="42621"/>
                    <a:pt x="41937" y="47408"/>
                  </a:cubicBezTo>
                  <a:cubicBezTo>
                    <a:pt x="40698" y="52197"/>
                    <a:pt x="38926" y="59462"/>
                    <a:pt x="38037" y="63359"/>
                  </a:cubicBezTo>
                  <a:lnTo>
                    <a:pt x="32364" y="86044"/>
                  </a:lnTo>
                  <a:cubicBezTo>
                    <a:pt x="31657" y="88346"/>
                    <a:pt x="30593" y="92777"/>
                    <a:pt x="30593" y="93309"/>
                  </a:cubicBezTo>
                  <a:cubicBezTo>
                    <a:pt x="30593" y="97207"/>
                    <a:pt x="33786" y="98978"/>
                    <a:pt x="36622" y="98978"/>
                  </a:cubicBezTo>
                  <a:cubicBezTo>
                    <a:pt x="39808" y="98978"/>
                    <a:pt x="42652" y="96675"/>
                    <a:pt x="43534" y="95080"/>
                  </a:cubicBezTo>
                  <a:cubicBezTo>
                    <a:pt x="44424" y="93484"/>
                    <a:pt x="45837" y="87814"/>
                    <a:pt x="46727" y="84091"/>
                  </a:cubicBezTo>
                  <a:cubicBezTo>
                    <a:pt x="47617" y="80724"/>
                    <a:pt x="49563" y="72578"/>
                    <a:pt x="50628" y="68148"/>
                  </a:cubicBezTo>
                  <a:cubicBezTo>
                    <a:pt x="51692" y="64241"/>
                    <a:pt x="52757" y="60343"/>
                    <a:pt x="53639" y="56269"/>
                  </a:cubicBezTo>
                  <a:cubicBezTo>
                    <a:pt x="55593" y="49005"/>
                    <a:pt x="55951" y="47583"/>
                    <a:pt x="61090" y="40318"/>
                  </a:cubicBezTo>
                  <a:cubicBezTo>
                    <a:pt x="66055" y="33228"/>
                    <a:pt x="74389" y="24018"/>
                    <a:pt x="87688" y="24018"/>
                  </a:cubicBezTo>
                  <a:cubicBezTo>
                    <a:pt x="97967" y="24018"/>
                    <a:pt x="98150" y="33053"/>
                    <a:pt x="98150" y="36419"/>
                  </a:cubicBezTo>
                  <a:cubicBezTo>
                    <a:pt x="98150" y="40850"/>
                    <a:pt x="97618" y="43153"/>
                    <a:pt x="95131" y="53078"/>
                  </a:cubicBezTo>
                  <a:lnTo>
                    <a:pt x="87688" y="8285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301" name="Forme libre : forme 300">
              <a:extLst>
                <a:ext uri="{FF2B5EF4-FFF2-40B4-BE49-F238E27FC236}">
                  <a16:creationId xmlns:a16="http://schemas.microsoft.com/office/drawing/2014/main" id="{5557E677-4E9C-4556-8615-6E2533C674D2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>
              <a:off x="13347862" y="-12281628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6 w 203370"/>
                <a:gd name="connsiteY1" fmla="*/ 24113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6 w 203370"/>
                <a:gd name="connsiteY8" fmla="*/ 73213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2" y="29179"/>
                    <a:pt x="187466" y="29179"/>
                    <a:pt x="187466" y="24113"/>
                  </a:cubicBezTo>
                  <a:cubicBezTo>
                    <a:pt x="187466" y="19056"/>
                    <a:pt x="182652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3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6" y="78279"/>
                    <a:pt x="187466" y="73213"/>
                  </a:cubicBezTo>
                  <a:cubicBezTo>
                    <a:pt x="187466" y="68148"/>
                    <a:pt x="182652" y="68148"/>
                    <a:pt x="178855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3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302" name="Forme libre : forme 301">
              <a:extLst>
                <a:ext uri="{FF2B5EF4-FFF2-40B4-BE49-F238E27FC236}">
                  <a16:creationId xmlns:a16="http://schemas.microsoft.com/office/drawing/2014/main" id="{FD78E094-CA65-4039-8007-C7AA5D05A044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>
              <a:off x="13610879" y="-12357303"/>
              <a:ext cx="127107" cy="203260"/>
            </a:xfrm>
            <a:custGeom>
              <a:avLst/>
              <a:gdLst>
                <a:gd name="connsiteX0" fmla="*/ 125678 w 127106"/>
                <a:gd name="connsiteY0" fmla="*/ 106625 h 203260"/>
                <a:gd name="connsiteX1" fmla="*/ 115547 w 127106"/>
                <a:gd name="connsiteY1" fmla="*/ 47400 h 203260"/>
                <a:gd name="connsiteX2" fmla="*/ 72499 w 127106"/>
                <a:gd name="connsiteY2" fmla="*/ 19056 h 203260"/>
                <a:gd name="connsiteX3" fmla="*/ 28442 w 127106"/>
                <a:gd name="connsiteY3" fmla="*/ 49171 h 203260"/>
                <a:gd name="connsiteX4" fmla="*/ 19066 w 127106"/>
                <a:gd name="connsiteY4" fmla="*/ 106625 h 203260"/>
                <a:gd name="connsiteX5" fmla="*/ 30465 w 127106"/>
                <a:gd name="connsiteY5" fmla="*/ 167618 h 203260"/>
                <a:gd name="connsiteX6" fmla="*/ 72245 w 127106"/>
                <a:gd name="connsiteY6" fmla="*/ 193177 h 203260"/>
                <a:gd name="connsiteX7" fmla="*/ 116310 w 127106"/>
                <a:gd name="connsiteY7" fmla="*/ 163823 h 203260"/>
                <a:gd name="connsiteX8" fmla="*/ 125678 w 127106"/>
                <a:gd name="connsiteY8" fmla="*/ 106625 h 203260"/>
                <a:gd name="connsiteX9" fmla="*/ 72245 w 127106"/>
                <a:gd name="connsiteY9" fmla="*/ 187610 h 203260"/>
                <a:gd name="connsiteX10" fmla="*/ 42867 w 127106"/>
                <a:gd name="connsiteY10" fmla="*/ 156987 h 203260"/>
                <a:gd name="connsiteX11" fmla="*/ 40087 w 127106"/>
                <a:gd name="connsiteY11" fmla="*/ 103584 h 203260"/>
                <a:gd name="connsiteX12" fmla="*/ 42113 w 127106"/>
                <a:gd name="connsiteY12" fmla="*/ 57017 h 203260"/>
                <a:gd name="connsiteX13" fmla="*/ 72245 w 127106"/>
                <a:gd name="connsiteY13" fmla="*/ 24621 h 203260"/>
                <a:gd name="connsiteX14" fmla="*/ 102122 w 127106"/>
                <a:gd name="connsiteY14" fmla="*/ 54230 h 203260"/>
                <a:gd name="connsiteX15" fmla="*/ 104657 w 127106"/>
                <a:gd name="connsiteY15" fmla="*/ 103584 h 203260"/>
                <a:gd name="connsiteX16" fmla="*/ 101876 w 127106"/>
                <a:gd name="connsiteY16" fmla="*/ 155978 h 203260"/>
                <a:gd name="connsiteX17" fmla="*/ 72245 w 127106"/>
                <a:gd name="connsiteY17" fmla="*/ 1876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106" h="203260">
                  <a:moveTo>
                    <a:pt x="125678" y="106625"/>
                  </a:moveTo>
                  <a:cubicBezTo>
                    <a:pt x="125678" y="86377"/>
                    <a:pt x="124415" y="66132"/>
                    <a:pt x="115547" y="47400"/>
                  </a:cubicBezTo>
                  <a:cubicBezTo>
                    <a:pt x="103902" y="23105"/>
                    <a:pt x="83135" y="19056"/>
                    <a:pt x="72499" y="19056"/>
                  </a:cubicBezTo>
                  <a:cubicBezTo>
                    <a:pt x="57302" y="19056"/>
                    <a:pt x="38816" y="25629"/>
                    <a:pt x="28442" y="49171"/>
                  </a:cubicBezTo>
                  <a:cubicBezTo>
                    <a:pt x="20337" y="66631"/>
                    <a:pt x="19066" y="86377"/>
                    <a:pt x="19066" y="106625"/>
                  </a:cubicBezTo>
                  <a:cubicBezTo>
                    <a:pt x="19066" y="125600"/>
                    <a:pt x="20083" y="148381"/>
                    <a:pt x="30465" y="167618"/>
                  </a:cubicBezTo>
                  <a:cubicBezTo>
                    <a:pt x="41350" y="188119"/>
                    <a:pt x="59837" y="193177"/>
                    <a:pt x="72245" y="193177"/>
                  </a:cubicBezTo>
                  <a:cubicBezTo>
                    <a:pt x="85917" y="193177"/>
                    <a:pt x="105166" y="187864"/>
                    <a:pt x="116310" y="163823"/>
                  </a:cubicBezTo>
                  <a:cubicBezTo>
                    <a:pt x="124415" y="146355"/>
                    <a:pt x="125678" y="126617"/>
                    <a:pt x="125678" y="106625"/>
                  </a:cubicBezTo>
                  <a:close/>
                  <a:moveTo>
                    <a:pt x="72245" y="187610"/>
                  </a:moveTo>
                  <a:cubicBezTo>
                    <a:pt x="62369" y="187610"/>
                    <a:pt x="47426" y="181283"/>
                    <a:pt x="42867" y="156987"/>
                  </a:cubicBezTo>
                  <a:cubicBezTo>
                    <a:pt x="40087" y="141798"/>
                    <a:pt x="40087" y="118518"/>
                    <a:pt x="40087" y="103584"/>
                  </a:cubicBezTo>
                  <a:cubicBezTo>
                    <a:pt x="40087" y="87386"/>
                    <a:pt x="40087" y="70680"/>
                    <a:pt x="42113" y="57017"/>
                  </a:cubicBezTo>
                  <a:cubicBezTo>
                    <a:pt x="46925" y="26901"/>
                    <a:pt x="65913" y="24621"/>
                    <a:pt x="72245" y="24621"/>
                  </a:cubicBezTo>
                  <a:cubicBezTo>
                    <a:pt x="80601" y="24621"/>
                    <a:pt x="97315" y="29179"/>
                    <a:pt x="102122" y="54230"/>
                  </a:cubicBezTo>
                  <a:cubicBezTo>
                    <a:pt x="104657" y="68402"/>
                    <a:pt x="104657" y="87641"/>
                    <a:pt x="104657" y="103584"/>
                  </a:cubicBezTo>
                  <a:cubicBezTo>
                    <a:pt x="104657" y="122567"/>
                    <a:pt x="104657" y="139774"/>
                    <a:pt x="101876" y="155978"/>
                  </a:cubicBezTo>
                  <a:cubicBezTo>
                    <a:pt x="98070" y="180021"/>
                    <a:pt x="83643" y="187610"/>
                    <a:pt x="72245" y="1876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</p:grpSp>
      <p:sp>
        <p:nvSpPr>
          <p:cNvPr id="333" name="Text Box 3">
            <a:extLst>
              <a:ext uri="{FF2B5EF4-FFF2-40B4-BE49-F238E27FC236}">
                <a16:creationId xmlns:a16="http://schemas.microsoft.com/office/drawing/2014/main" id="{EE1AAABA-B404-4E99-904E-927948E905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51164" y="5139737"/>
            <a:ext cx="238155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GB" altLang="en-US" sz="1200" dirty="0" err="1">
                <a:solidFill>
                  <a:schemeClr val="accent2"/>
                </a:solidFill>
                <a:latin typeface="Arial" panose="020B0604020202020204" pitchFamily="34" charset="0"/>
              </a:rPr>
              <a:t>psu</a:t>
            </a:r>
            <a:r>
              <a:rPr lang="en-GB" altLang="en-US" sz="1200" dirty="0">
                <a:solidFill>
                  <a:schemeClr val="accent2"/>
                </a:solidFill>
                <a:latin typeface="Arial" panose="020B0604020202020204" pitchFamily="34" charset="0"/>
              </a:rPr>
              <a:t>(2,2|4) </a:t>
            </a:r>
            <a:r>
              <a:rPr lang="en-GB" altLang="en-US" sz="1200" dirty="0" err="1">
                <a:solidFill>
                  <a:schemeClr val="accent2"/>
                </a:solidFill>
                <a:latin typeface="Arial" panose="020B0604020202020204" pitchFamily="34" charset="0"/>
              </a:rPr>
              <a:t>Cartan</a:t>
            </a:r>
            <a:r>
              <a:rPr lang="en-GB" altLang="en-US" sz="1200" dirty="0">
                <a:solidFill>
                  <a:schemeClr val="accent2"/>
                </a:solidFill>
                <a:latin typeface="Arial" panose="020B0604020202020204" pitchFamily="34" charset="0"/>
              </a:rPr>
              <a:t> charges:</a:t>
            </a:r>
          </a:p>
        </p:txBody>
      </p:sp>
      <p:grpSp>
        <p:nvGrpSpPr>
          <p:cNvPr id="609" name="Groupe 608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 (\Delta,S_1,S_2|J_1,J_2,J_3)&#10;\end{align*}&#10;&#10;\end{document}" title="IguanaTex Vector Display">
            <a:extLst>
              <a:ext uri="{FF2B5EF4-FFF2-40B4-BE49-F238E27FC236}">
                <a16:creationId xmlns:a16="http://schemas.microsoft.com/office/drawing/2014/main" id="{54BE0524-A547-40F8-AA2B-9C9E60AB8081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4906547" y="5199841"/>
            <a:ext cx="1602270" cy="203942"/>
            <a:chOff x="5778663" y="-7135051"/>
            <a:chExt cx="1602270" cy="203942"/>
          </a:xfrm>
        </p:grpSpPr>
        <p:sp>
          <p:nvSpPr>
            <p:cNvPr id="592" name="Forme libre : forme 591">
              <a:extLst>
                <a:ext uri="{FF2B5EF4-FFF2-40B4-BE49-F238E27FC236}">
                  <a16:creationId xmlns:a16="http://schemas.microsoft.com/office/drawing/2014/main" id="{0EA08CB4-ED08-4877-B9D3-213B555DCB39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5778663" y="-7135051"/>
              <a:ext cx="222603" cy="203942"/>
            </a:xfrm>
            <a:custGeom>
              <a:avLst/>
              <a:gdLst>
                <a:gd name="connsiteX0" fmla="*/ 56781 w 222603"/>
                <a:gd name="connsiteY0" fmla="*/ 196740 h 203942"/>
                <a:gd name="connsiteX1" fmla="*/ 53639 w 222603"/>
                <a:gd name="connsiteY1" fmla="*/ 192678 h 203942"/>
                <a:gd name="connsiteX2" fmla="*/ 24631 w 222603"/>
                <a:gd name="connsiteY2" fmla="*/ 106246 h 203942"/>
                <a:gd name="connsiteX3" fmla="*/ 54381 w 222603"/>
                <a:gd name="connsiteY3" fmla="*/ 18893 h 203942"/>
                <a:gd name="connsiteX4" fmla="*/ 56781 w 222603"/>
                <a:gd name="connsiteY4" fmla="*/ 15753 h 203942"/>
                <a:gd name="connsiteX5" fmla="*/ 54932 w 222603"/>
                <a:gd name="connsiteY5" fmla="*/ 13905 h 203942"/>
                <a:gd name="connsiteX6" fmla="*/ 25552 w 222603"/>
                <a:gd name="connsiteY6" fmla="*/ 49920 h 203942"/>
                <a:gd name="connsiteX7" fmla="*/ 13913 w 222603"/>
                <a:gd name="connsiteY7" fmla="*/ 106246 h 203942"/>
                <a:gd name="connsiteX8" fmla="*/ 26109 w 222603"/>
                <a:gd name="connsiteY8" fmla="*/ 163866 h 203942"/>
                <a:gd name="connsiteX9" fmla="*/ 54932 w 222603"/>
                <a:gd name="connsiteY9" fmla="*/ 198589 h 203942"/>
                <a:gd name="connsiteX10" fmla="*/ 56781 w 222603"/>
                <a:gd name="connsiteY10" fmla="*/ 196740 h 203942"/>
                <a:gd name="connsiteX11" fmla="*/ 149163 w 222603"/>
                <a:gd name="connsiteY11" fmla="*/ 23511 h 203942"/>
                <a:gd name="connsiteX12" fmla="*/ 144357 w 222603"/>
                <a:gd name="connsiteY12" fmla="*/ 20186 h 203942"/>
                <a:gd name="connsiteX13" fmla="*/ 139557 w 222603"/>
                <a:gd name="connsiteY13" fmla="*/ 23511 h 203942"/>
                <a:gd name="connsiteX14" fmla="*/ 77101 w 222603"/>
                <a:gd name="connsiteY14" fmla="*/ 148721 h 203942"/>
                <a:gd name="connsiteX15" fmla="*/ 76173 w 222603"/>
                <a:gd name="connsiteY15" fmla="*/ 150940 h 203942"/>
                <a:gd name="connsiteX16" fmla="*/ 80237 w 222603"/>
                <a:gd name="connsiteY16" fmla="*/ 152417 h 203942"/>
                <a:gd name="connsiteX17" fmla="*/ 208476 w 222603"/>
                <a:gd name="connsiteY17" fmla="*/ 152417 h 203942"/>
                <a:gd name="connsiteX18" fmla="*/ 212546 w 222603"/>
                <a:gd name="connsiteY18" fmla="*/ 150940 h 203942"/>
                <a:gd name="connsiteX19" fmla="*/ 211619 w 222603"/>
                <a:gd name="connsiteY19" fmla="*/ 148721 h 203942"/>
                <a:gd name="connsiteX20" fmla="*/ 149163 w 222603"/>
                <a:gd name="connsiteY20" fmla="*/ 23511 h 203942"/>
                <a:gd name="connsiteX21" fmla="*/ 138444 w 222603"/>
                <a:gd name="connsiteY21" fmla="*/ 38650 h 203942"/>
                <a:gd name="connsiteX22" fmla="*/ 188153 w 222603"/>
                <a:gd name="connsiteY22" fmla="*/ 138379 h 203942"/>
                <a:gd name="connsiteX23" fmla="*/ 88555 w 222603"/>
                <a:gd name="connsiteY23" fmla="*/ 138379 h 203942"/>
                <a:gd name="connsiteX24" fmla="*/ 138444 w 222603"/>
                <a:gd name="connsiteY24" fmla="*/ 38650 h 20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2603" h="203942">
                  <a:moveTo>
                    <a:pt x="56781" y="196740"/>
                  </a:moveTo>
                  <a:cubicBezTo>
                    <a:pt x="56781" y="196190"/>
                    <a:pt x="56781" y="195818"/>
                    <a:pt x="53639" y="192678"/>
                  </a:cubicBezTo>
                  <a:cubicBezTo>
                    <a:pt x="30544" y="169410"/>
                    <a:pt x="24631" y="134502"/>
                    <a:pt x="24631" y="106246"/>
                  </a:cubicBezTo>
                  <a:cubicBezTo>
                    <a:pt x="24631" y="74114"/>
                    <a:pt x="31651" y="41976"/>
                    <a:pt x="54381" y="18893"/>
                  </a:cubicBezTo>
                  <a:cubicBezTo>
                    <a:pt x="56781" y="16674"/>
                    <a:pt x="56781" y="16303"/>
                    <a:pt x="56781" y="15753"/>
                  </a:cubicBezTo>
                  <a:cubicBezTo>
                    <a:pt x="56781" y="14461"/>
                    <a:pt x="56039" y="13905"/>
                    <a:pt x="54932" y="13905"/>
                  </a:cubicBezTo>
                  <a:cubicBezTo>
                    <a:pt x="53082" y="13905"/>
                    <a:pt x="36457" y="26466"/>
                    <a:pt x="25552" y="49920"/>
                  </a:cubicBezTo>
                  <a:cubicBezTo>
                    <a:pt x="16127" y="70232"/>
                    <a:pt x="13913" y="90731"/>
                    <a:pt x="13913" y="106246"/>
                  </a:cubicBezTo>
                  <a:cubicBezTo>
                    <a:pt x="13913" y="120650"/>
                    <a:pt x="15942" y="142996"/>
                    <a:pt x="26109" y="163866"/>
                  </a:cubicBezTo>
                  <a:cubicBezTo>
                    <a:pt x="37193" y="186583"/>
                    <a:pt x="53082" y="198589"/>
                    <a:pt x="54932" y="198589"/>
                  </a:cubicBezTo>
                  <a:cubicBezTo>
                    <a:pt x="56039" y="198589"/>
                    <a:pt x="56781" y="198032"/>
                    <a:pt x="56781" y="196740"/>
                  </a:cubicBezTo>
                  <a:close/>
                  <a:moveTo>
                    <a:pt x="149163" y="23511"/>
                  </a:moveTo>
                  <a:cubicBezTo>
                    <a:pt x="147870" y="21107"/>
                    <a:pt x="147499" y="20186"/>
                    <a:pt x="144357" y="20186"/>
                  </a:cubicBezTo>
                  <a:cubicBezTo>
                    <a:pt x="141215" y="20186"/>
                    <a:pt x="140850" y="21107"/>
                    <a:pt x="139557" y="23511"/>
                  </a:cubicBezTo>
                  <a:lnTo>
                    <a:pt x="77101" y="148721"/>
                  </a:lnTo>
                  <a:cubicBezTo>
                    <a:pt x="76173" y="150383"/>
                    <a:pt x="76173" y="150755"/>
                    <a:pt x="76173" y="150940"/>
                  </a:cubicBezTo>
                  <a:cubicBezTo>
                    <a:pt x="76173" y="152417"/>
                    <a:pt x="77281" y="152417"/>
                    <a:pt x="80237" y="152417"/>
                  </a:cubicBezTo>
                  <a:lnTo>
                    <a:pt x="208476" y="152417"/>
                  </a:lnTo>
                  <a:cubicBezTo>
                    <a:pt x="211433" y="152417"/>
                    <a:pt x="212546" y="152417"/>
                    <a:pt x="212546" y="150940"/>
                  </a:cubicBezTo>
                  <a:cubicBezTo>
                    <a:pt x="212546" y="150755"/>
                    <a:pt x="212546" y="150383"/>
                    <a:pt x="211619" y="148721"/>
                  </a:cubicBezTo>
                  <a:lnTo>
                    <a:pt x="149163" y="23511"/>
                  </a:lnTo>
                  <a:close/>
                  <a:moveTo>
                    <a:pt x="138444" y="38650"/>
                  </a:moveTo>
                  <a:lnTo>
                    <a:pt x="188153" y="138379"/>
                  </a:lnTo>
                  <a:lnTo>
                    <a:pt x="88555" y="138379"/>
                  </a:lnTo>
                  <a:lnTo>
                    <a:pt x="138444" y="386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93" name="Forme libre : forme 592">
              <a:extLst>
                <a:ext uri="{FF2B5EF4-FFF2-40B4-BE49-F238E27FC236}">
                  <a16:creationId xmlns:a16="http://schemas.microsoft.com/office/drawing/2014/main" id="{B3A7D029-2894-4184-8DB1-A4A2AA158CCE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6002145" y="-7016116"/>
              <a:ext cx="37101" cy="74161"/>
            </a:xfrm>
            <a:custGeom>
              <a:avLst/>
              <a:gdLst>
                <a:gd name="connsiteX0" fmla="*/ 35535 w 37100"/>
                <a:gd name="connsiteY0" fmla="*/ 33297 h 74160"/>
                <a:gd name="connsiteX1" fmla="*/ 23709 w 37100"/>
                <a:gd name="connsiteY1" fmla="*/ 13905 h 74160"/>
                <a:gd name="connsiteX2" fmla="*/ 13913 w 37100"/>
                <a:gd name="connsiteY2" fmla="*/ 23697 h 74160"/>
                <a:gd name="connsiteX3" fmla="*/ 23709 w 37100"/>
                <a:gd name="connsiteY3" fmla="*/ 33482 h 74160"/>
                <a:gd name="connsiteX4" fmla="*/ 30173 w 37100"/>
                <a:gd name="connsiteY4" fmla="*/ 31084 h 74160"/>
                <a:gd name="connsiteX5" fmla="*/ 31100 w 37100"/>
                <a:gd name="connsiteY5" fmla="*/ 30527 h 74160"/>
                <a:gd name="connsiteX6" fmla="*/ 31472 w 37100"/>
                <a:gd name="connsiteY6" fmla="*/ 33297 h 74160"/>
                <a:gd name="connsiteX7" fmla="*/ 18904 w 37100"/>
                <a:gd name="connsiteY7" fmla="*/ 64137 h 74160"/>
                <a:gd name="connsiteX8" fmla="*/ 16869 w 37100"/>
                <a:gd name="connsiteY8" fmla="*/ 67093 h 74160"/>
                <a:gd name="connsiteX9" fmla="*/ 18718 w 37100"/>
                <a:gd name="connsiteY9" fmla="*/ 69126 h 74160"/>
                <a:gd name="connsiteX10" fmla="*/ 35535 w 37100"/>
                <a:gd name="connsiteY10" fmla="*/ 33297 h 7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100" h="74160">
                  <a:moveTo>
                    <a:pt x="35535" y="33297"/>
                  </a:moveTo>
                  <a:cubicBezTo>
                    <a:pt x="35535" y="21107"/>
                    <a:pt x="30915" y="13905"/>
                    <a:pt x="23709" y="13905"/>
                  </a:cubicBezTo>
                  <a:cubicBezTo>
                    <a:pt x="17611" y="13905"/>
                    <a:pt x="13913" y="18523"/>
                    <a:pt x="13913" y="23697"/>
                  </a:cubicBezTo>
                  <a:cubicBezTo>
                    <a:pt x="13913" y="28679"/>
                    <a:pt x="17611" y="33482"/>
                    <a:pt x="23709" y="33482"/>
                  </a:cubicBezTo>
                  <a:cubicBezTo>
                    <a:pt x="25924" y="33482"/>
                    <a:pt x="28329" y="32741"/>
                    <a:pt x="30173" y="31084"/>
                  </a:cubicBezTo>
                  <a:cubicBezTo>
                    <a:pt x="30730" y="30713"/>
                    <a:pt x="30915" y="30527"/>
                    <a:pt x="31100" y="30527"/>
                  </a:cubicBezTo>
                  <a:cubicBezTo>
                    <a:pt x="31286" y="30527"/>
                    <a:pt x="31472" y="30713"/>
                    <a:pt x="31472" y="33297"/>
                  </a:cubicBezTo>
                  <a:cubicBezTo>
                    <a:pt x="31472" y="46965"/>
                    <a:pt x="25002" y="58042"/>
                    <a:pt x="18904" y="64137"/>
                  </a:cubicBezTo>
                  <a:cubicBezTo>
                    <a:pt x="16869" y="66171"/>
                    <a:pt x="16869" y="66542"/>
                    <a:pt x="16869" y="67093"/>
                  </a:cubicBezTo>
                  <a:cubicBezTo>
                    <a:pt x="16869" y="68390"/>
                    <a:pt x="17796" y="69126"/>
                    <a:pt x="18718" y="69126"/>
                  </a:cubicBezTo>
                  <a:cubicBezTo>
                    <a:pt x="20753" y="69126"/>
                    <a:pt x="35535" y="54908"/>
                    <a:pt x="35535" y="3329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94" name="Forme libre : forme 593">
              <a:extLst>
                <a:ext uri="{FF2B5EF4-FFF2-40B4-BE49-F238E27FC236}">
                  <a16:creationId xmlns:a16="http://schemas.microsoft.com/office/drawing/2014/main" id="{C18BC0BA-37D5-4B4B-BDA2-669459A7AB7D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6078032" y="-7126743"/>
              <a:ext cx="129852" cy="148322"/>
            </a:xfrm>
            <a:custGeom>
              <a:avLst/>
              <a:gdLst>
                <a:gd name="connsiteX0" fmla="*/ 123487 w 129851"/>
                <a:gd name="connsiteY0" fmla="*/ 15753 h 148321"/>
                <a:gd name="connsiteX1" fmla="*/ 121452 w 129851"/>
                <a:gd name="connsiteY1" fmla="*/ 13905 h 148321"/>
                <a:gd name="connsiteX2" fmla="*/ 118132 w 129851"/>
                <a:gd name="connsiteY2" fmla="*/ 16680 h 148321"/>
                <a:gd name="connsiteX3" fmla="*/ 109261 w 129851"/>
                <a:gd name="connsiteY3" fmla="*/ 27207 h 148321"/>
                <a:gd name="connsiteX4" fmla="*/ 82833 w 129851"/>
                <a:gd name="connsiteY4" fmla="*/ 13905 h 148321"/>
                <a:gd name="connsiteX5" fmla="*/ 37193 w 129851"/>
                <a:gd name="connsiteY5" fmla="*/ 57491 h 148321"/>
                <a:gd name="connsiteX6" fmla="*/ 56410 w 129851"/>
                <a:gd name="connsiteY6" fmla="*/ 83721 h 148321"/>
                <a:gd name="connsiteX7" fmla="*/ 76184 w 129851"/>
                <a:gd name="connsiteY7" fmla="*/ 88889 h 148321"/>
                <a:gd name="connsiteX8" fmla="*/ 93180 w 129851"/>
                <a:gd name="connsiteY8" fmla="*/ 108465 h 148321"/>
                <a:gd name="connsiteX9" fmla="*/ 59923 w 129851"/>
                <a:gd name="connsiteY9" fmla="*/ 142446 h 148321"/>
                <a:gd name="connsiteX10" fmla="*/ 27582 w 129851"/>
                <a:gd name="connsiteY10" fmla="*/ 115482 h 148321"/>
                <a:gd name="connsiteX11" fmla="*/ 28695 w 129851"/>
                <a:gd name="connsiteY11" fmla="*/ 105511 h 148321"/>
                <a:gd name="connsiteX12" fmla="*/ 29061 w 129851"/>
                <a:gd name="connsiteY12" fmla="*/ 104218 h 148321"/>
                <a:gd name="connsiteX13" fmla="*/ 26846 w 129851"/>
                <a:gd name="connsiteY13" fmla="*/ 102185 h 148321"/>
                <a:gd name="connsiteX14" fmla="*/ 24997 w 129851"/>
                <a:gd name="connsiteY14" fmla="*/ 102927 h 148321"/>
                <a:gd name="connsiteX15" fmla="*/ 13913 w 129851"/>
                <a:gd name="connsiteY15" fmla="*/ 146328 h 148321"/>
                <a:gd name="connsiteX16" fmla="*/ 15942 w 129851"/>
                <a:gd name="connsiteY16" fmla="*/ 148171 h 148321"/>
                <a:gd name="connsiteX17" fmla="*/ 19269 w 129851"/>
                <a:gd name="connsiteY17" fmla="*/ 145401 h 148321"/>
                <a:gd name="connsiteX18" fmla="*/ 28324 w 129851"/>
                <a:gd name="connsiteY18" fmla="*/ 134874 h 148321"/>
                <a:gd name="connsiteX19" fmla="*/ 59552 w 129851"/>
                <a:gd name="connsiteY19" fmla="*/ 148171 h 148321"/>
                <a:gd name="connsiteX20" fmla="*/ 106485 w 129851"/>
                <a:gd name="connsiteY20" fmla="*/ 100708 h 148321"/>
                <a:gd name="connsiteX21" fmla="*/ 97430 w 129851"/>
                <a:gd name="connsiteY21" fmla="*/ 79103 h 148321"/>
                <a:gd name="connsiteX22" fmla="*/ 73964 w 129851"/>
                <a:gd name="connsiteY22" fmla="*/ 69868 h 148321"/>
                <a:gd name="connsiteX23" fmla="*/ 61587 w 129851"/>
                <a:gd name="connsiteY23" fmla="*/ 66542 h 148321"/>
                <a:gd name="connsiteX24" fmla="*/ 50312 w 129851"/>
                <a:gd name="connsiteY24" fmla="*/ 49734 h 148321"/>
                <a:gd name="connsiteX25" fmla="*/ 82647 w 129851"/>
                <a:gd name="connsiteY25" fmla="*/ 19079 h 148321"/>
                <a:gd name="connsiteX26" fmla="*/ 109261 w 129851"/>
                <a:gd name="connsiteY26" fmla="*/ 47706 h 148321"/>
                <a:gd name="connsiteX27" fmla="*/ 108519 w 129851"/>
                <a:gd name="connsiteY27" fmla="*/ 58048 h 148321"/>
                <a:gd name="connsiteX28" fmla="*/ 110739 w 129851"/>
                <a:gd name="connsiteY28" fmla="*/ 59896 h 148321"/>
                <a:gd name="connsiteX29" fmla="*/ 113511 w 129851"/>
                <a:gd name="connsiteY29" fmla="*/ 56200 h 148321"/>
                <a:gd name="connsiteX30" fmla="*/ 123487 w 129851"/>
                <a:gd name="connsiteY30" fmla="*/ 15753 h 14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9851" h="148321">
                  <a:moveTo>
                    <a:pt x="123487" y="15753"/>
                  </a:moveTo>
                  <a:cubicBezTo>
                    <a:pt x="123487" y="15203"/>
                    <a:pt x="123116" y="13905"/>
                    <a:pt x="121452" y="13905"/>
                  </a:cubicBezTo>
                  <a:cubicBezTo>
                    <a:pt x="120530" y="13905"/>
                    <a:pt x="120345" y="14091"/>
                    <a:pt x="118132" y="16680"/>
                  </a:cubicBezTo>
                  <a:lnTo>
                    <a:pt x="109261" y="27207"/>
                  </a:lnTo>
                  <a:cubicBezTo>
                    <a:pt x="104456" y="18522"/>
                    <a:pt x="94844" y="13905"/>
                    <a:pt x="82833" y="13905"/>
                  </a:cubicBezTo>
                  <a:cubicBezTo>
                    <a:pt x="59367" y="13905"/>
                    <a:pt x="37193" y="35145"/>
                    <a:pt x="37193" y="57491"/>
                  </a:cubicBezTo>
                  <a:cubicBezTo>
                    <a:pt x="37193" y="72451"/>
                    <a:pt x="46985" y="80945"/>
                    <a:pt x="56410" y="83721"/>
                  </a:cubicBezTo>
                  <a:lnTo>
                    <a:pt x="76184" y="88889"/>
                  </a:lnTo>
                  <a:cubicBezTo>
                    <a:pt x="83019" y="90551"/>
                    <a:pt x="93180" y="93321"/>
                    <a:pt x="93180" y="108465"/>
                  </a:cubicBezTo>
                  <a:cubicBezTo>
                    <a:pt x="93180" y="125089"/>
                    <a:pt x="78027" y="142446"/>
                    <a:pt x="59923" y="142446"/>
                  </a:cubicBezTo>
                  <a:cubicBezTo>
                    <a:pt x="48098" y="142446"/>
                    <a:pt x="27582" y="138385"/>
                    <a:pt x="27582" y="115482"/>
                  </a:cubicBezTo>
                  <a:cubicBezTo>
                    <a:pt x="27582" y="111050"/>
                    <a:pt x="28510" y="106617"/>
                    <a:pt x="28695" y="105511"/>
                  </a:cubicBezTo>
                  <a:cubicBezTo>
                    <a:pt x="28875" y="104770"/>
                    <a:pt x="29061" y="104590"/>
                    <a:pt x="29061" y="104218"/>
                  </a:cubicBezTo>
                  <a:cubicBezTo>
                    <a:pt x="29061" y="102371"/>
                    <a:pt x="27768" y="102185"/>
                    <a:pt x="26846" y="102185"/>
                  </a:cubicBezTo>
                  <a:cubicBezTo>
                    <a:pt x="25918" y="102185"/>
                    <a:pt x="25553" y="102371"/>
                    <a:pt x="24997" y="102927"/>
                  </a:cubicBezTo>
                  <a:cubicBezTo>
                    <a:pt x="24261" y="103663"/>
                    <a:pt x="13913" y="145772"/>
                    <a:pt x="13913" y="146328"/>
                  </a:cubicBezTo>
                  <a:cubicBezTo>
                    <a:pt x="13913" y="147434"/>
                    <a:pt x="14835" y="148171"/>
                    <a:pt x="15942" y="148171"/>
                  </a:cubicBezTo>
                  <a:cubicBezTo>
                    <a:pt x="16869" y="148171"/>
                    <a:pt x="17049" y="147986"/>
                    <a:pt x="19269" y="145401"/>
                  </a:cubicBezTo>
                  <a:lnTo>
                    <a:pt x="28324" y="134874"/>
                  </a:lnTo>
                  <a:cubicBezTo>
                    <a:pt x="36272" y="145587"/>
                    <a:pt x="48834" y="148171"/>
                    <a:pt x="59552" y="148171"/>
                  </a:cubicBezTo>
                  <a:cubicBezTo>
                    <a:pt x="84683" y="148171"/>
                    <a:pt x="106485" y="123611"/>
                    <a:pt x="106485" y="100708"/>
                  </a:cubicBezTo>
                  <a:cubicBezTo>
                    <a:pt x="106485" y="87968"/>
                    <a:pt x="100206" y="81687"/>
                    <a:pt x="97430" y="79103"/>
                  </a:cubicBezTo>
                  <a:cubicBezTo>
                    <a:pt x="93180" y="74856"/>
                    <a:pt x="90410" y="74114"/>
                    <a:pt x="73964" y="69868"/>
                  </a:cubicBezTo>
                  <a:cubicBezTo>
                    <a:pt x="69900" y="68761"/>
                    <a:pt x="63245" y="66913"/>
                    <a:pt x="61587" y="66542"/>
                  </a:cubicBezTo>
                  <a:cubicBezTo>
                    <a:pt x="56596" y="64878"/>
                    <a:pt x="50312" y="59526"/>
                    <a:pt x="50312" y="49734"/>
                  </a:cubicBezTo>
                  <a:cubicBezTo>
                    <a:pt x="50312" y="34774"/>
                    <a:pt x="65095" y="19079"/>
                    <a:pt x="82647" y="19079"/>
                  </a:cubicBezTo>
                  <a:cubicBezTo>
                    <a:pt x="97986" y="19079"/>
                    <a:pt x="109261" y="27022"/>
                    <a:pt x="109261" y="47706"/>
                  </a:cubicBezTo>
                  <a:cubicBezTo>
                    <a:pt x="109261" y="53615"/>
                    <a:pt x="108519" y="56941"/>
                    <a:pt x="108519" y="58048"/>
                  </a:cubicBezTo>
                  <a:cubicBezTo>
                    <a:pt x="108519" y="58233"/>
                    <a:pt x="108519" y="59896"/>
                    <a:pt x="110739" y="59896"/>
                  </a:cubicBezTo>
                  <a:cubicBezTo>
                    <a:pt x="112583" y="59896"/>
                    <a:pt x="112768" y="59340"/>
                    <a:pt x="113511" y="56200"/>
                  </a:cubicBezTo>
                  <a:lnTo>
                    <a:pt x="123487" y="1575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95" name="Forme libre : forme 594">
              <a:extLst>
                <a:ext uri="{FF2B5EF4-FFF2-40B4-BE49-F238E27FC236}">
                  <a16:creationId xmlns:a16="http://schemas.microsoft.com/office/drawing/2014/main" id="{28361A42-B33B-4438-8273-1F5BFC9BFC26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6195805" y="-7054705"/>
              <a:ext cx="74201" cy="111241"/>
            </a:xfrm>
            <a:custGeom>
              <a:avLst/>
              <a:gdLst>
                <a:gd name="connsiteX0" fmla="*/ 43152 w 74201"/>
                <a:gd name="connsiteY0" fmla="*/ 17521 h 111241"/>
                <a:gd name="connsiteX1" fmla="*/ 39274 w 74201"/>
                <a:gd name="connsiteY1" fmla="*/ 13905 h 111241"/>
                <a:gd name="connsiteX2" fmla="*/ 13913 w 74201"/>
                <a:gd name="connsiteY2" fmla="*/ 22179 h 111241"/>
                <a:gd name="connsiteX3" fmla="*/ 13913 w 74201"/>
                <a:gd name="connsiteY3" fmla="*/ 26837 h 111241"/>
                <a:gd name="connsiteX4" fmla="*/ 32671 w 74201"/>
                <a:gd name="connsiteY4" fmla="*/ 23216 h 111241"/>
                <a:gd name="connsiteX5" fmla="*/ 32671 w 74201"/>
                <a:gd name="connsiteY5" fmla="*/ 89167 h 111241"/>
                <a:gd name="connsiteX6" fmla="*/ 19733 w 74201"/>
                <a:gd name="connsiteY6" fmla="*/ 95111 h 111241"/>
                <a:gd name="connsiteX7" fmla="*/ 14817 w 74201"/>
                <a:gd name="connsiteY7" fmla="*/ 95111 h 111241"/>
                <a:gd name="connsiteX8" fmla="*/ 14817 w 74201"/>
                <a:gd name="connsiteY8" fmla="*/ 99770 h 111241"/>
                <a:gd name="connsiteX9" fmla="*/ 37848 w 74201"/>
                <a:gd name="connsiteY9" fmla="*/ 99254 h 111241"/>
                <a:gd name="connsiteX10" fmla="*/ 61007 w 74201"/>
                <a:gd name="connsiteY10" fmla="*/ 99770 h 111241"/>
                <a:gd name="connsiteX11" fmla="*/ 61007 w 74201"/>
                <a:gd name="connsiteY11" fmla="*/ 95111 h 111241"/>
                <a:gd name="connsiteX12" fmla="*/ 56091 w 74201"/>
                <a:gd name="connsiteY12" fmla="*/ 95111 h 111241"/>
                <a:gd name="connsiteX13" fmla="*/ 43152 w 74201"/>
                <a:gd name="connsiteY13" fmla="*/ 89167 h 111241"/>
                <a:gd name="connsiteX14" fmla="*/ 43152 w 74201"/>
                <a:gd name="connsiteY14" fmla="*/ 17521 h 11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201" h="111241">
                  <a:moveTo>
                    <a:pt x="43152" y="17521"/>
                  </a:moveTo>
                  <a:cubicBezTo>
                    <a:pt x="43152" y="14033"/>
                    <a:pt x="42897" y="13905"/>
                    <a:pt x="39274" y="13905"/>
                  </a:cubicBezTo>
                  <a:cubicBezTo>
                    <a:pt x="30991" y="22052"/>
                    <a:pt x="19217" y="22179"/>
                    <a:pt x="13913" y="22179"/>
                  </a:cubicBezTo>
                  <a:lnTo>
                    <a:pt x="13913" y="26837"/>
                  </a:lnTo>
                  <a:cubicBezTo>
                    <a:pt x="17019" y="26837"/>
                    <a:pt x="25559" y="26837"/>
                    <a:pt x="32671" y="23216"/>
                  </a:cubicBezTo>
                  <a:lnTo>
                    <a:pt x="32671" y="89167"/>
                  </a:lnTo>
                  <a:cubicBezTo>
                    <a:pt x="32671" y="93431"/>
                    <a:pt x="32671" y="95111"/>
                    <a:pt x="19733" y="95111"/>
                  </a:cubicBezTo>
                  <a:lnTo>
                    <a:pt x="14817" y="95111"/>
                  </a:lnTo>
                  <a:lnTo>
                    <a:pt x="14817" y="99770"/>
                  </a:lnTo>
                  <a:cubicBezTo>
                    <a:pt x="17147" y="99642"/>
                    <a:pt x="33060" y="99254"/>
                    <a:pt x="37848" y="99254"/>
                  </a:cubicBezTo>
                  <a:cubicBezTo>
                    <a:pt x="41860" y="99254"/>
                    <a:pt x="58161" y="99642"/>
                    <a:pt x="61007" y="99770"/>
                  </a:cubicBezTo>
                  <a:lnTo>
                    <a:pt x="61007" y="95111"/>
                  </a:lnTo>
                  <a:lnTo>
                    <a:pt x="56091" y="95111"/>
                  </a:lnTo>
                  <a:cubicBezTo>
                    <a:pt x="43152" y="95111"/>
                    <a:pt x="43152" y="93431"/>
                    <a:pt x="43152" y="89167"/>
                  </a:cubicBezTo>
                  <a:lnTo>
                    <a:pt x="43152" y="1752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96" name="Forme libre : forme 595">
              <a:extLst>
                <a:ext uri="{FF2B5EF4-FFF2-40B4-BE49-F238E27FC236}">
                  <a16:creationId xmlns:a16="http://schemas.microsoft.com/office/drawing/2014/main" id="{079060F9-037C-408C-BD4C-452430C3B969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>
              <a:off x="6280509" y="-7016116"/>
              <a:ext cx="37101" cy="74161"/>
            </a:xfrm>
            <a:custGeom>
              <a:avLst/>
              <a:gdLst>
                <a:gd name="connsiteX0" fmla="*/ 35535 w 37100"/>
                <a:gd name="connsiteY0" fmla="*/ 33297 h 74160"/>
                <a:gd name="connsiteX1" fmla="*/ 23709 w 37100"/>
                <a:gd name="connsiteY1" fmla="*/ 13905 h 74160"/>
                <a:gd name="connsiteX2" fmla="*/ 13913 w 37100"/>
                <a:gd name="connsiteY2" fmla="*/ 23697 h 74160"/>
                <a:gd name="connsiteX3" fmla="*/ 23709 w 37100"/>
                <a:gd name="connsiteY3" fmla="*/ 33482 h 74160"/>
                <a:gd name="connsiteX4" fmla="*/ 30173 w 37100"/>
                <a:gd name="connsiteY4" fmla="*/ 31084 h 74160"/>
                <a:gd name="connsiteX5" fmla="*/ 31101 w 37100"/>
                <a:gd name="connsiteY5" fmla="*/ 30527 h 74160"/>
                <a:gd name="connsiteX6" fmla="*/ 31472 w 37100"/>
                <a:gd name="connsiteY6" fmla="*/ 33297 h 74160"/>
                <a:gd name="connsiteX7" fmla="*/ 18904 w 37100"/>
                <a:gd name="connsiteY7" fmla="*/ 64137 h 74160"/>
                <a:gd name="connsiteX8" fmla="*/ 16869 w 37100"/>
                <a:gd name="connsiteY8" fmla="*/ 67093 h 74160"/>
                <a:gd name="connsiteX9" fmla="*/ 18718 w 37100"/>
                <a:gd name="connsiteY9" fmla="*/ 69126 h 74160"/>
                <a:gd name="connsiteX10" fmla="*/ 35535 w 37100"/>
                <a:gd name="connsiteY10" fmla="*/ 33297 h 7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100" h="74160">
                  <a:moveTo>
                    <a:pt x="35535" y="33297"/>
                  </a:moveTo>
                  <a:cubicBezTo>
                    <a:pt x="35535" y="21107"/>
                    <a:pt x="30915" y="13905"/>
                    <a:pt x="23709" y="13905"/>
                  </a:cubicBezTo>
                  <a:cubicBezTo>
                    <a:pt x="17611" y="13905"/>
                    <a:pt x="13913" y="18523"/>
                    <a:pt x="13913" y="23697"/>
                  </a:cubicBezTo>
                  <a:cubicBezTo>
                    <a:pt x="13913" y="28679"/>
                    <a:pt x="17611" y="33482"/>
                    <a:pt x="23709" y="33482"/>
                  </a:cubicBezTo>
                  <a:cubicBezTo>
                    <a:pt x="25924" y="33482"/>
                    <a:pt x="28330" y="32741"/>
                    <a:pt x="30173" y="31084"/>
                  </a:cubicBezTo>
                  <a:cubicBezTo>
                    <a:pt x="30730" y="30713"/>
                    <a:pt x="30915" y="30527"/>
                    <a:pt x="31101" y="30527"/>
                  </a:cubicBezTo>
                  <a:cubicBezTo>
                    <a:pt x="31286" y="30527"/>
                    <a:pt x="31472" y="30713"/>
                    <a:pt x="31472" y="33297"/>
                  </a:cubicBezTo>
                  <a:cubicBezTo>
                    <a:pt x="31472" y="46965"/>
                    <a:pt x="25002" y="58042"/>
                    <a:pt x="18904" y="64137"/>
                  </a:cubicBezTo>
                  <a:cubicBezTo>
                    <a:pt x="16869" y="66171"/>
                    <a:pt x="16869" y="66542"/>
                    <a:pt x="16869" y="67093"/>
                  </a:cubicBezTo>
                  <a:cubicBezTo>
                    <a:pt x="16869" y="68390"/>
                    <a:pt x="17797" y="69126"/>
                    <a:pt x="18718" y="69126"/>
                  </a:cubicBezTo>
                  <a:cubicBezTo>
                    <a:pt x="20753" y="69126"/>
                    <a:pt x="35535" y="54908"/>
                    <a:pt x="35535" y="3329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97" name="Forme libre : forme 596">
              <a:extLst>
                <a:ext uri="{FF2B5EF4-FFF2-40B4-BE49-F238E27FC236}">
                  <a16:creationId xmlns:a16="http://schemas.microsoft.com/office/drawing/2014/main" id="{50B0AEAE-8226-4AFB-8917-7E65A233AB66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6356397" y="-7126743"/>
              <a:ext cx="129852" cy="148322"/>
            </a:xfrm>
            <a:custGeom>
              <a:avLst/>
              <a:gdLst>
                <a:gd name="connsiteX0" fmla="*/ 123487 w 129851"/>
                <a:gd name="connsiteY0" fmla="*/ 15753 h 148321"/>
                <a:gd name="connsiteX1" fmla="*/ 121452 w 129851"/>
                <a:gd name="connsiteY1" fmla="*/ 13905 h 148321"/>
                <a:gd name="connsiteX2" fmla="*/ 118130 w 129851"/>
                <a:gd name="connsiteY2" fmla="*/ 16680 h 148321"/>
                <a:gd name="connsiteX3" fmla="*/ 109261 w 129851"/>
                <a:gd name="connsiteY3" fmla="*/ 27207 h 148321"/>
                <a:gd name="connsiteX4" fmla="*/ 82832 w 129851"/>
                <a:gd name="connsiteY4" fmla="*/ 13905 h 148321"/>
                <a:gd name="connsiteX5" fmla="*/ 37193 w 129851"/>
                <a:gd name="connsiteY5" fmla="*/ 57491 h 148321"/>
                <a:gd name="connsiteX6" fmla="*/ 56410 w 129851"/>
                <a:gd name="connsiteY6" fmla="*/ 83721 h 148321"/>
                <a:gd name="connsiteX7" fmla="*/ 76184 w 129851"/>
                <a:gd name="connsiteY7" fmla="*/ 88889 h 148321"/>
                <a:gd name="connsiteX8" fmla="*/ 93180 w 129851"/>
                <a:gd name="connsiteY8" fmla="*/ 108465 h 148321"/>
                <a:gd name="connsiteX9" fmla="*/ 59923 w 129851"/>
                <a:gd name="connsiteY9" fmla="*/ 142446 h 148321"/>
                <a:gd name="connsiteX10" fmla="*/ 27582 w 129851"/>
                <a:gd name="connsiteY10" fmla="*/ 115482 h 148321"/>
                <a:gd name="connsiteX11" fmla="*/ 28695 w 129851"/>
                <a:gd name="connsiteY11" fmla="*/ 105511 h 148321"/>
                <a:gd name="connsiteX12" fmla="*/ 29060 w 129851"/>
                <a:gd name="connsiteY12" fmla="*/ 104218 h 148321"/>
                <a:gd name="connsiteX13" fmla="*/ 26845 w 129851"/>
                <a:gd name="connsiteY13" fmla="*/ 102185 h 148321"/>
                <a:gd name="connsiteX14" fmla="*/ 24996 w 129851"/>
                <a:gd name="connsiteY14" fmla="*/ 102927 h 148321"/>
                <a:gd name="connsiteX15" fmla="*/ 13913 w 129851"/>
                <a:gd name="connsiteY15" fmla="*/ 146328 h 148321"/>
                <a:gd name="connsiteX16" fmla="*/ 15942 w 129851"/>
                <a:gd name="connsiteY16" fmla="*/ 148171 h 148321"/>
                <a:gd name="connsiteX17" fmla="*/ 19269 w 129851"/>
                <a:gd name="connsiteY17" fmla="*/ 145401 h 148321"/>
                <a:gd name="connsiteX18" fmla="*/ 28324 w 129851"/>
                <a:gd name="connsiteY18" fmla="*/ 134874 h 148321"/>
                <a:gd name="connsiteX19" fmla="*/ 59552 w 129851"/>
                <a:gd name="connsiteY19" fmla="*/ 148171 h 148321"/>
                <a:gd name="connsiteX20" fmla="*/ 106484 w 129851"/>
                <a:gd name="connsiteY20" fmla="*/ 100708 h 148321"/>
                <a:gd name="connsiteX21" fmla="*/ 97429 w 129851"/>
                <a:gd name="connsiteY21" fmla="*/ 79103 h 148321"/>
                <a:gd name="connsiteX22" fmla="*/ 73963 w 129851"/>
                <a:gd name="connsiteY22" fmla="*/ 69868 h 148321"/>
                <a:gd name="connsiteX23" fmla="*/ 61586 w 129851"/>
                <a:gd name="connsiteY23" fmla="*/ 66542 h 148321"/>
                <a:gd name="connsiteX24" fmla="*/ 50312 w 129851"/>
                <a:gd name="connsiteY24" fmla="*/ 49734 h 148321"/>
                <a:gd name="connsiteX25" fmla="*/ 82647 w 129851"/>
                <a:gd name="connsiteY25" fmla="*/ 19079 h 148321"/>
                <a:gd name="connsiteX26" fmla="*/ 109261 w 129851"/>
                <a:gd name="connsiteY26" fmla="*/ 47706 h 148321"/>
                <a:gd name="connsiteX27" fmla="*/ 108519 w 129851"/>
                <a:gd name="connsiteY27" fmla="*/ 58048 h 148321"/>
                <a:gd name="connsiteX28" fmla="*/ 110739 w 129851"/>
                <a:gd name="connsiteY28" fmla="*/ 59896 h 148321"/>
                <a:gd name="connsiteX29" fmla="*/ 113511 w 129851"/>
                <a:gd name="connsiteY29" fmla="*/ 56200 h 148321"/>
                <a:gd name="connsiteX30" fmla="*/ 123487 w 129851"/>
                <a:gd name="connsiteY30" fmla="*/ 15753 h 14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9851" h="148321">
                  <a:moveTo>
                    <a:pt x="123487" y="15753"/>
                  </a:moveTo>
                  <a:cubicBezTo>
                    <a:pt x="123487" y="15203"/>
                    <a:pt x="123116" y="13905"/>
                    <a:pt x="121452" y="13905"/>
                  </a:cubicBezTo>
                  <a:cubicBezTo>
                    <a:pt x="120530" y="13905"/>
                    <a:pt x="120345" y="14091"/>
                    <a:pt x="118130" y="16680"/>
                  </a:cubicBezTo>
                  <a:lnTo>
                    <a:pt x="109261" y="27207"/>
                  </a:lnTo>
                  <a:cubicBezTo>
                    <a:pt x="104455" y="18522"/>
                    <a:pt x="94844" y="13905"/>
                    <a:pt x="82832" y="13905"/>
                  </a:cubicBezTo>
                  <a:cubicBezTo>
                    <a:pt x="59367" y="13905"/>
                    <a:pt x="37193" y="35145"/>
                    <a:pt x="37193" y="57491"/>
                  </a:cubicBezTo>
                  <a:cubicBezTo>
                    <a:pt x="37193" y="72451"/>
                    <a:pt x="46984" y="80945"/>
                    <a:pt x="56410" y="83721"/>
                  </a:cubicBezTo>
                  <a:lnTo>
                    <a:pt x="76184" y="88889"/>
                  </a:lnTo>
                  <a:cubicBezTo>
                    <a:pt x="83018" y="90551"/>
                    <a:pt x="93180" y="93321"/>
                    <a:pt x="93180" y="108465"/>
                  </a:cubicBezTo>
                  <a:cubicBezTo>
                    <a:pt x="93180" y="125089"/>
                    <a:pt x="78027" y="142446"/>
                    <a:pt x="59923" y="142446"/>
                  </a:cubicBezTo>
                  <a:cubicBezTo>
                    <a:pt x="48097" y="142446"/>
                    <a:pt x="27582" y="138385"/>
                    <a:pt x="27582" y="115482"/>
                  </a:cubicBezTo>
                  <a:cubicBezTo>
                    <a:pt x="27582" y="111050"/>
                    <a:pt x="28509" y="106617"/>
                    <a:pt x="28695" y="105511"/>
                  </a:cubicBezTo>
                  <a:cubicBezTo>
                    <a:pt x="28874" y="104770"/>
                    <a:pt x="29060" y="104590"/>
                    <a:pt x="29060" y="104218"/>
                  </a:cubicBezTo>
                  <a:cubicBezTo>
                    <a:pt x="29060" y="102371"/>
                    <a:pt x="27767" y="102185"/>
                    <a:pt x="26845" y="102185"/>
                  </a:cubicBezTo>
                  <a:cubicBezTo>
                    <a:pt x="25918" y="102185"/>
                    <a:pt x="25553" y="102371"/>
                    <a:pt x="24996" y="102927"/>
                  </a:cubicBezTo>
                  <a:cubicBezTo>
                    <a:pt x="24260" y="103663"/>
                    <a:pt x="13913" y="145772"/>
                    <a:pt x="13913" y="146328"/>
                  </a:cubicBezTo>
                  <a:cubicBezTo>
                    <a:pt x="13913" y="147434"/>
                    <a:pt x="14834" y="148171"/>
                    <a:pt x="15942" y="148171"/>
                  </a:cubicBezTo>
                  <a:cubicBezTo>
                    <a:pt x="16869" y="148171"/>
                    <a:pt x="17049" y="147986"/>
                    <a:pt x="19269" y="145401"/>
                  </a:cubicBezTo>
                  <a:lnTo>
                    <a:pt x="28324" y="134874"/>
                  </a:lnTo>
                  <a:cubicBezTo>
                    <a:pt x="36272" y="145587"/>
                    <a:pt x="48833" y="148171"/>
                    <a:pt x="59552" y="148171"/>
                  </a:cubicBezTo>
                  <a:cubicBezTo>
                    <a:pt x="84682" y="148171"/>
                    <a:pt x="106484" y="123611"/>
                    <a:pt x="106484" y="100708"/>
                  </a:cubicBezTo>
                  <a:cubicBezTo>
                    <a:pt x="106484" y="87968"/>
                    <a:pt x="100206" y="81687"/>
                    <a:pt x="97429" y="79103"/>
                  </a:cubicBezTo>
                  <a:cubicBezTo>
                    <a:pt x="93180" y="74856"/>
                    <a:pt x="90409" y="74114"/>
                    <a:pt x="73963" y="69868"/>
                  </a:cubicBezTo>
                  <a:cubicBezTo>
                    <a:pt x="69900" y="68761"/>
                    <a:pt x="63245" y="66913"/>
                    <a:pt x="61586" y="66542"/>
                  </a:cubicBezTo>
                  <a:cubicBezTo>
                    <a:pt x="56596" y="64878"/>
                    <a:pt x="50312" y="59526"/>
                    <a:pt x="50312" y="49734"/>
                  </a:cubicBezTo>
                  <a:cubicBezTo>
                    <a:pt x="50312" y="34774"/>
                    <a:pt x="65094" y="19079"/>
                    <a:pt x="82647" y="19079"/>
                  </a:cubicBezTo>
                  <a:cubicBezTo>
                    <a:pt x="97986" y="19079"/>
                    <a:pt x="109261" y="27022"/>
                    <a:pt x="109261" y="47706"/>
                  </a:cubicBezTo>
                  <a:cubicBezTo>
                    <a:pt x="109261" y="53615"/>
                    <a:pt x="108519" y="56941"/>
                    <a:pt x="108519" y="58048"/>
                  </a:cubicBezTo>
                  <a:cubicBezTo>
                    <a:pt x="108519" y="58233"/>
                    <a:pt x="108519" y="59896"/>
                    <a:pt x="110739" y="59896"/>
                  </a:cubicBezTo>
                  <a:cubicBezTo>
                    <a:pt x="112583" y="59896"/>
                    <a:pt x="112769" y="59340"/>
                    <a:pt x="113511" y="56200"/>
                  </a:cubicBezTo>
                  <a:lnTo>
                    <a:pt x="123487" y="1575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98" name="Forme libre : forme 597">
              <a:extLst>
                <a:ext uri="{FF2B5EF4-FFF2-40B4-BE49-F238E27FC236}">
                  <a16:creationId xmlns:a16="http://schemas.microsoft.com/office/drawing/2014/main" id="{F4374D68-1A68-4E1C-9C4C-79F7DD8A4174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6468235" y="-7054705"/>
              <a:ext cx="74201" cy="111241"/>
            </a:xfrm>
            <a:custGeom>
              <a:avLst/>
              <a:gdLst>
                <a:gd name="connsiteX0" fmla="*/ 71106 w 74201"/>
                <a:gd name="connsiteY0" fmla="*/ 76235 h 111241"/>
                <a:gd name="connsiteX1" fmla="*/ 66706 w 74201"/>
                <a:gd name="connsiteY1" fmla="*/ 76235 h 111241"/>
                <a:gd name="connsiteX2" fmla="*/ 63337 w 74201"/>
                <a:gd name="connsiteY2" fmla="*/ 88003 h 111241"/>
                <a:gd name="connsiteX3" fmla="*/ 50532 w 74201"/>
                <a:gd name="connsiteY3" fmla="*/ 88779 h 111241"/>
                <a:gd name="connsiteX4" fmla="*/ 26724 w 74201"/>
                <a:gd name="connsiteY4" fmla="*/ 88779 h 111241"/>
                <a:gd name="connsiteX5" fmla="*/ 52602 w 74201"/>
                <a:gd name="connsiteY5" fmla="*/ 67052 h 111241"/>
                <a:gd name="connsiteX6" fmla="*/ 71106 w 74201"/>
                <a:gd name="connsiteY6" fmla="*/ 39120 h 111241"/>
                <a:gd name="connsiteX7" fmla="*/ 40828 w 74201"/>
                <a:gd name="connsiteY7" fmla="*/ 13905 h 111241"/>
                <a:gd name="connsiteX8" fmla="*/ 13913 w 74201"/>
                <a:gd name="connsiteY8" fmla="*/ 37052 h 111241"/>
                <a:gd name="connsiteX9" fmla="*/ 20771 w 74201"/>
                <a:gd name="connsiteY9" fmla="*/ 44294 h 111241"/>
                <a:gd name="connsiteX10" fmla="*/ 27628 w 74201"/>
                <a:gd name="connsiteY10" fmla="*/ 37440 h 111241"/>
                <a:gd name="connsiteX11" fmla="*/ 19994 w 74201"/>
                <a:gd name="connsiteY11" fmla="*/ 30586 h 111241"/>
                <a:gd name="connsiteX12" fmla="*/ 38886 w 74201"/>
                <a:gd name="connsiteY12" fmla="*/ 18558 h 111241"/>
                <a:gd name="connsiteX13" fmla="*/ 58555 w 74201"/>
                <a:gd name="connsiteY13" fmla="*/ 39120 h 111241"/>
                <a:gd name="connsiteX14" fmla="*/ 46388 w 74201"/>
                <a:gd name="connsiteY14" fmla="*/ 63947 h 111241"/>
                <a:gd name="connsiteX15" fmla="*/ 15206 w 74201"/>
                <a:gd name="connsiteY15" fmla="*/ 94729 h 111241"/>
                <a:gd name="connsiteX16" fmla="*/ 13913 w 74201"/>
                <a:gd name="connsiteY16" fmla="*/ 99770 h 111241"/>
                <a:gd name="connsiteX17" fmla="*/ 67221 w 74201"/>
                <a:gd name="connsiteY17" fmla="*/ 99770 h 111241"/>
                <a:gd name="connsiteX18" fmla="*/ 71106 w 74201"/>
                <a:gd name="connsiteY18" fmla="*/ 76235 h 11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4201" h="111241">
                  <a:moveTo>
                    <a:pt x="71106" y="76235"/>
                  </a:moveTo>
                  <a:lnTo>
                    <a:pt x="66706" y="76235"/>
                  </a:lnTo>
                  <a:cubicBezTo>
                    <a:pt x="66317" y="79080"/>
                    <a:pt x="65024" y="86710"/>
                    <a:pt x="63337" y="88003"/>
                  </a:cubicBezTo>
                  <a:cubicBezTo>
                    <a:pt x="62306" y="88779"/>
                    <a:pt x="52341" y="88779"/>
                    <a:pt x="50532" y="88779"/>
                  </a:cubicBezTo>
                  <a:lnTo>
                    <a:pt x="26724" y="88779"/>
                  </a:lnTo>
                  <a:cubicBezTo>
                    <a:pt x="40306" y="76751"/>
                    <a:pt x="44840" y="73130"/>
                    <a:pt x="52602" y="67052"/>
                  </a:cubicBezTo>
                  <a:cubicBezTo>
                    <a:pt x="62178" y="59422"/>
                    <a:pt x="71106" y="51403"/>
                    <a:pt x="71106" y="39120"/>
                  </a:cubicBezTo>
                  <a:cubicBezTo>
                    <a:pt x="71106" y="23471"/>
                    <a:pt x="57390" y="13905"/>
                    <a:pt x="40828" y="13905"/>
                  </a:cubicBezTo>
                  <a:cubicBezTo>
                    <a:pt x="24782" y="13905"/>
                    <a:pt x="13913" y="25151"/>
                    <a:pt x="13913" y="37052"/>
                  </a:cubicBezTo>
                  <a:cubicBezTo>
                    <a:pt x="13913" y="43645"/>
                    <a:pt x="19478" y="44294"/>
                    <a:pt x="20771" y="44294"/>
                  </a:cubicBezTo>
                  <a:cubicBezTo>
                    <a:pt x="23878" y="44294"/>
                    <a:pt x="27628" y="42092"/>
                    <a:pt x="27628" y="37440"/>
                  </a:cubicBezTo>
                  <a:cubicBezTo>
                    <a:pt x="27628" y="35110"/>
                    <a:pt x="26724" y="30586"/>
                    <a:pt x="19994" y="30586"/>
                  </a:cubicBezTo>
                  <a:cubicBezTo>
                    <a:pt x="24005" y="21403"/>
                    <a:pt x="32805" y="18558"/>
                    <a:pt x="38886" y="18558"/>
                  </a:cubicBezTo>
                  <a:cubicBezTo>
                    <a:pt x="51825" y="18558"/>
                    <a:pt x="58555" y="28644"/>
                    <a:pt x="58555" y="39120"/>
                  </a:cubicBezTo>
                  <a:cubicBezTo>
                    <a:pt x="58555" y="50372"/>
                    <a:pt x="50532" y="59294"/>
                    <a:pt x="46388" y="63947"/>
                  </a:cubicBezTo>
                  <a:lnTo>
                    <a:pt x="15206" y="94729"/>
                  </a:lnTo>
                  <a:cubicBezTo>
                    <a:pt x="13913" y="95888"/>
                    <a:pt x="13913" y="96149"/>
                    <a:pt x="13913" y="99770"/>
                  </a:cubicBezTo>
                  <a:lnTo>
                    <a:pt x="67221" y="99770"/>
                  </a:lnTo>
                  <a:lnTo>
                    <a:pt x="71106" y="7623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99" name="Forme libre : forme 598">
              <a:extLst>
                <a:ext uri="{FF2B5EF4-FFF2-40B4-BE49-F238E27FC236}">
                  <a16:creationId xmlns:a16="http://schemas.microsoft.com/office/drawing/2014/main" id="{72AA81F1-E834-478C-AB27-9B15B7BBA570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>
              <a:off x="6564973" y="-7135051"/>
              <a:ext cx="18550" cy="203942"/>
            </a:xfrm>
            <a:custGeom>
              <a:avLst/>
              <a:gdLst>
                <a:gd name="connsiteX0" fmla="*/ 21304 w 18550"/>
                <a:gd name="connsiteY0" fmla="*/ 20556 h 203942"/>
                <a:gd name="connsiteX1" fmla="*/ 17611 w 18550"/>
                <a:gd name="connsiteY1" fmla="*/ 13905 h 203942"/>
                <a:gd name="connsiteX2" fmla="*/ 13913 w 18550"/>
                <a:gd name="connsiteY2" fmla="*/ 20556 h 203942"/>
                <a:gd name="connsiteX3" fmla="*/ 13913 w 18550"/>
                <a:gd name="connsiteY3" fmla="*/ 191937 h 203942"/>
                <a:gd name="connsiteX4" fmla="*/ 17611 w 18550"/>
                <a:gd name="connsiteY4" fmla="*/ 198589 h 203942"/>
                <a:gd name="connsiteX5" fmla="*/ 21304 w 18550"/>
                <a:gd name="connsiteY5" fmla="*/ 191937 h 203942"/>
                <a:gd name="connsiteX6" fmla="*/ 21304 w 18550"/>
                <a:gd name="connsiteY6" fmla="*/ 20556 h 20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550" h="203942">
                  <a:moveTo>
                    <a:pt x="21304" y="20556"/>
                  </a:moveTo>
                  <a:cubicBezTo>
                    <a:pt x="21304" y="17231"/>
                    <a:pt x="21304" y="13905"/>
                    <a:pt x="17611" y="13905"/>
                  </a:cubicBezTo>
                  <a:cubicBezTo>
                    <a:pt x="13913" y="13905"/>
                    <a:pt x="13913" y="17231"/>
                    <a:pt x="13913" y="20556"/>
                  </a:cubicBezTo>
                  <a:lnTo>
                    <a:pt x="13913" y="191937"/>
                  </a:lnTo>
                  <a:cubicBezTo>
                    <a:pt x="13913" y="195263"/>
                    <a:pt x="13913" y="198589"/>
                    <a:pt x="17611" y="198589"/>
                  </a:cubicBezTo>
                  <a:cubicBezTo>
                    <a:pt x="21304" y="198589"/>
                    <a:pt x="21304" y="195263"/>
                    <a:pt x="21304" y="191937"/>
                  </a:cubicBezTo>
                  <a:lnTo>
                    <a:pt x="21304" y="205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00" name="Forme libre : forme 599">
              <a:extLst>
                <a:ext uri="{FF2B5EF4-FFF2-40B4-BE49-F238E27FC236}">
                  <a16:creationId xmlns:a16="http://schemas.microsoft.com/office/drawing/2014/main" id="{2E7420AD-85F7-4B4F-B945-A8DA742E12C5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>
              <a:off x="6607432" y="-7122676"/>
              <a:ext cx="129852" cy="148322"/>
            </a:xfrm>
            <a:custGeom>
              <a:avLst/>
              <a:gdLst>
                <a:gd name="connsiteX0" fmla="*/ 100763 w 129851"/>
                <a:gd name="connsiteY0" fmla="*/ 27387 h 148321"/>
                <a:gd name="connsiteX1" fmla="*/ 112774 w 129851"/>
                <a:gd name="connsiteY1" fmla="*/ 19630 h 148321"/>
                <a:gd name="connsiteX2" fmla="*/ 117759 w 129851"/>
                <a:gd name="connsiteY2" fmla="*/ 16119 h 148321"/>
                <a:gd name="connsiteX3" fmla="*/ 115174 w 129851"/>
                <a:gd name="connsiteY3" fmla="*/ 13905 h 148321"/>
                <a:gd name="connsiteX4" fmla="*/ 94664 w 129851"/>
                <a:gd name="connsiteY4" fmla="*/ 14455 h 148321"/>
                <a:gd name="connsiteX5" fmla="*/ 67500 w 129851"/>
                <a:gd name="connsiteY5" fmla="*/ 13905 h 148321"/>
                <a:gd name="connsiteX6" fmla="*/ 63622 w 129851"/>
                <a:gd name="connsiteY6" fmla="*/ 17595 h 148321"/>
                <a:gd name="connsiteX7" fmla="*/ 69905 w 129851"/>
                <a:gd name="connsiteY7" fmla="*/ 19630 h 148321"/>
                <a:gd name="connsiteX8" fmla="*/ 80618 w 129851"/>
                <a:gd name="connsiteY8" fmla="*/ 20000 h 148321"/>
                <a:gd name="connsiteX9" fmla="*/ 86351 w 129851"/>
                <a:gd name="connsiteY9" fmla="*/ 23691 h 148321"/>
                <a:gd name="connsiteX10" fmla="*/ 85609 w 129851"/>
                <a:gd name="connsiteY10" fmla="*/ 27573 h 148321"/>
                <a:gd name="connsiteX11" fmla="*/ 64358 w 129851"/>
                <a:gd name="connsiteY11" fmla="*/ 112342 h 148321"/>
                <a:gd name="connsiteX12" fmla="*/ 37750 w 129851"/>
                <a:gd name="connsiteY12" fmla="*/ 140042 h 148321"/>
                <a:gd name="connsiteX13" fmla="*/ 20197 w 129851"/>
                <a:gd name="connsiteY13" fmla="*/ 128593 h 148321"/>
                <a:gd name="connsiteX14" fmla="*/ 22411 w 129851"/>
                <a:gd name="connsiteY14" fmla="*/ 128779 h 148321"/>
                <a:gd name="connsiteX15" fmla="*/ 34422 w 129851"/>
                <a:gd name="connsiteY15" fmla="*/ 116959 h 148321"/>
                <a:gd name="connsiteX16" fmla="*/ 26295 w 129851"/>
                <a:gd name="connsiteY16" fmla="*/ 109202 h 148321"/>
                <a:gd name="connsiteX17" fmla="*/ 13913 w 129851"/>
                <a:gd name="connsiteY17" fmla="*/ 123976 h 148321"/>
                <a:gd name="connsiteX18" fmla="*/ 38306 w 129851"/>
                <a:gd name="connsiteY18" fmla="*/ 144104 h 148321"/>
                <a:gd name="connsiteX19" fmla="*/ 79140 w 129851"/>
                <a:gd name="connsiteY19" fmla="*/ 113633 h 148321"/>
                <a:gd name="connsiteX20" fmla="*/ 100763 w 129851"/>
                <a:gd name="connsiteY20" fmla="*/ 27387 h 14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9851" h="148321">
                  <a:moveTo>
                    <a:pt x="100763" y="27387"/>
                  </a:moveTo>
                  <a:cubicBezTo>
                    <a:pt x="102241" y="21292"/>
                    <a:pt x="102612" y="19630"/>
                    <a:pt x="112774" y="19630"/>
                  </a:cubicBezTo>
                  <a:cubicBezTo>
                    <a:pt x="115730" y="19630"/>
                    <a:pt x="117759" y="19630"/>
                    <a:pt x="117759" y="16119"/>
                  </a:cubicBezTo>
                  <a:cubicBezTo>
                    <a:pt x="117759" y="14455"/>
                    <a:pt x="116652" y="13905"/>
                    <a:pt x="115174" y="13905"/>
                  </a:cubicBezTo>
                  <a:cubicBezTo>
                    <a:pt x="110554" y="13905"/>
                    <a:pt x="99285" y="14455"/>
                    <a:pt x="94664" y="14455"/>
                  </a:cubicBezTo>
                  <a:cubicBezTo>
                    <a:pt x="88566" y="14455"/>
                    <a:pt x="73598" y="13905"/>
                    <a:pt x="67500" y="13905"/>
                  </a:cubicBezTo>
                  <a:cubicBezTo>
                    <a:pt x="65836" y="13905"/>
                    <a:pt x="63622" y="13905"/>
                    <a:pt x="63622" y="17595"/>
                  </a:cubicBezTo>
                  <a:cubicBezTo>
                    <a:pt x="63622" y="19630"/>
                    <a:pt x="65100" y="19630"/>
                    <a:pt x="69905" y="19630"/>
                  </a:cubicBezTo>
                  <a:cubicBezTo>
                    <a:pt x="74155" y="19630"/>
                    <a:pt x="75998" y="19630"/>
                    <a:pt x="80618" y="20000"/>
                  </a:cubicBezTo>
                  <a:cubicBezTo>
                    <a:pt x="85053" y="20551"/>
                    <a:pt x="86351" y="21107"/>
                    <a:pt x="86351" y="23691"/>
                  </a:cubicBezTo>
                  <a:cubicBezTo>
                    <a:pt x="86351" y="24798"/>
                    <a:pt x="85981" y="26095"/>
                    <a:pt x="85609" y="27573"/>
                  </a:cubicBezTo>
                  <a:lnTo>
                    <a:pt x="64358" y="112342"/>
                  </a:lnTo>
                  <a:cubicBezTo>
                    <a:pt x="59923" y="130257"/>
                    <a:pt x="47361" y="140042"/>
                    <a:pt x="37750" y="140042"/>
                  </a:cubicBezTo>
                  <a:cubicBezTo>
                    <a:pt x="32944" y="140042"/>
                    <a:pt x="23153" y="138194"/>
                    <a:pt x="20197" y="128593"/>
                  </a:cubicBezTo>
                  <a:cubicBezTo>
                    <a:pt x="20753" y="128779"/>
                    <a:pt x="22046" y="128779"/>
                    <a:pt x="22411" y="128779"/>
                  </a:cubicBezTo>
                  <a:cubicBezTo>
                    <a:pt x="29622" y="128779"/>
                    <a:pt x="34422" y="122498"/>
                    <a:pt x="34422" y="116959"/>
                  </a:cubicBezTo>
                  <a:cubicBezTo>
                    <a:pt x="34422" y="111044"/>
                    <a:pt x="29437" y="109202"/>
                    <a:pt x="26295" y="109202"/>
                  </a:cubicBezTo>
                  <a:cubicBezTo>
                    <a:pt x="22968" y="109202"/>
                    <a:pt x="13913" y="111415"/>
                    <a:pt x="13913" y="123976"/>
                  </a:cubicBezTo>
                  <a:cubicBezTo>
                    <a:pt x="13913" y="135425"/>
                    <a:pt x="23710" y="144104"/>
                    <a:pt x="38306" y="144104"/>
                  </a:cubicBezTo>
                  <a:cubicBezTo>
                    <a:pt x="55303" y="144104"/>
                    <a:pt x="74520" y="131913"/>
                    <a:pt x="79140" y="113633"/>
                  </a:cubicBezTo>
                  <a:lnTo>
                    <a:pt x="100763" y="2738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01" name="Forme libre : forme 600">
              <a:extLst>
                <a:ext uri="{FF2B5EF4-FFF2-40B4-BE49-F238E27FC236}">
                  <a16:creationId xmlns:a16="http://schemas.microsoft.com/office/drawing/2014/main" id="{27C3B546-8F0C-4661-A901-2DBEFEBBECFE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>
              <a:off x="6710907" y="-7054705"/>
              <a:ext cx="74201" cy="111241"/>
            </a:xfrm>
            <a:custGeom>
              <a:avLst/>
              <a:gdLst>
                <a:gd name="connsiteX0" fmla="*/ 43153 w 74201"/>
                <a:gd name="connsiteY0" fmla="*/ 17521 h 111241"/>
                <a:gd name="connsiteX1" fmla="*/ 39274 w 74201"/>
                <a:gd name="connsiteY1" fmla="*/ 13905 h 111241"/>
                <a:gd name="connsiteX2" fmla="*/ 13913 w 74201"/>
                <a:gd name="connsiteY2" fmla="*/ 22179 h 111241"/>
                <a:gd name="connsiteX3" fmla="*/ 13913 w 74201"/>
                <a:gd name="connsiteY3" fmla="*/ 26837 h 111241"/>
                <a:gd name="connsiteX4" fmla="*/ 32672 w 74201"/>
                <a:gd name="connsiteY4" fmla="*/ 23216 h 111241"/>
                <a:gd name="connsiteX5" fmla="*/ 32672 w 74201"/>
                <a:gd name="connsiteY5" fmla="*/ 89167 h 111241"/>
                <a:gd name="connsiteX6" fmla="*/ 19733 w 74201"/>
                <a:gd name="connsiteY6" fmla="*/ 95111 h 111241"/>
                <a:gd name="connsiteX7" fmla="*/ 14817 w 74201"/>
                <a:gd name="connsiteY7" fmla="*/ 95111 h 111241"/>
                <a:gd name="connsiteX8" fmla="*/ 14817 w 74201"/>
                <a:gd name="connsiteY8" fmla="*/ 99770 h 111241"/>
                <a:gd name="connsiteX9" fmla="*/ 37848 w 74201"/>
                <a:gd name="connsiteY9" fmla="*/ 99254 h 111241"/>
                <a:gd name="connsiteX10" fmla="*/ 61007 w 74201"/>
                <a:gd name="connsiteY10" fmla="*/ 99770 h 111241"/>
                <a:gd name="connsiteX11" fmla="*/ 61007 w 74201"/>
                <a:gd name="connsiteY11" fmla="*/ 95111 h 111241"/>
                <a:gd name="connsiteX12" fmla="*/ 56091 w 74201"/>
                <a:gd name="connsiteY12" fmla="*/ 95111 h 111241"/>
                <a:gd name="connsiteX13" fmla="*/ 43153 w 74201"/>
                <a:gd name="connsiteY13" fmla="*/ 89167 h 111241"/>
                <a:gd name="connsiteX14" fmla="*/ 43153 w 74201"/>
                <a:gd name="connsiteY14" fmla="*/ 17521 h 11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201" h="111241">
                  <a:moveTo>
                    <a:pt x="43153" y="17521"/>
                  </a:moveTo>
                  <a:cubicBezTo>
                    <a:pt x="43153" y="14033"/>
                    <a:pt x="42897" y="13905"/>
                    <a:pt x="39274" y="13905"/>
                  </a:cubicBezTo>
                  <a:cubicBezTo>
                    <a:pt x="30991" y="22052"/>
                    <a:pt x="19217" y="22179"/>
                    <a:pt x="13913" y="22179"/>
                  </a:cubicBezTo>
                  <a:lnTo>
                    <a:pt x="13913" y="26837"/>
                  </a:lnTo>
                  <a:cubicBezTo>
                    <a:pt x="17020" y="26837"/>
                    <a:pt x="25559" y="26837"/>
                    <a:pt x="32672" y="23216"/>
                  </a:cubicBezTo>
                  <a:lnTo>
                    <a:pt x="32672" y="89167"/>
                  </a:lnTo>
                  <a:cubicBezTo>
                    <a:pt x="32672" y="93431"/>
                    <a:pt x="32672" y="95111"/>
                    <a:pt x="19733" y="95111"/>
                  </a:cubicBezTo>
                  <a:lnTo>
                    <a:pt x="14817" y="95111"/>
                  </a:lnTo>
                  <a:lnTo>
                    <a:pt x="14817" y="99770"/>
                  </a:lnTo>
                  <a:cubicBezTo>
                    <a:pt x="17147" y="99642"/>
                    <a:pt x="33060" y="99254"/>
                    <a:pt x="37848" y="99254"/>
                  </a:cubicBezTo>
                  <a:cubicBezTo>
                    <a:pt x="41860" y="99254"/>
                    <a:pt x="58161" y="99642"/>
                    <a:pt x="61007" y="99770"/>
                  </a:cubicBezTo>
                  <a:lnTo>
                    <a:pt x="61007" y="95111"/>
                  </a:lnTo>
                  <a:lnTo>
                    <a:pt x="56091" y="95111"/>
                  </a:lnTo>
                  <a:cubicBezTo>
                    <a:pt x="43153" y="95111"/>
                    <a:pt x="43153" y="93431"/>
                    <a:pt x="43153" y="89167"/>
                  </a:cubicBezTo>
                  <a:lnTo>
                    <a:pt x="43153" y="1752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02" name="Forme libre : forme 601">
              <a:extLst>
                <a:ext uri="{FF2B5EF4-FFF2-40B4-BE49-F238E27FC236}">
                  <a16:creationId xmlns:a16="http://schemas.microsoft.com/office/drawing/2014/main" id="{B96140AB-7094-4322-8E09-91541942A8AB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>
              <a:off x="6795594" y="-7016116"/>
              <a:ext cx="37101" cy="74161"/>
            </a:xfrm>
            <a:custGeom>
              <a:avLst/>
              <a:gdLst>
                <a:gd name="connsiteX0" fmla="*/ 35535 w 37100"/>
                <a:gd name="connsiteY0" fmla="*/ 33297 h 74160"/>
                <a:gd name="connsiteX1" fmla="*/ 23710 w 37100"/>
                <a:gd name="connsiteY1" fmla="*/ 13905 h 74160"/>
                <a:gd name="connsiteX2" fmla="*/ 13913 w 37100"/>
                <a:gd name="connsiteY2" fmla="*/ 23697 h 74160"/>
                <a:gd name="connsiteX3" fmla="*/ 23710 w 37100"/>
                <a:gd name="connsiteY3" fmla="*/ 33482 h 74160"/>
                <a:gd name="connsiteX4" fmla="*/ 30173 w 37100"/>
                <a:gd name="connsiteY4" fmla="*/ 31084 h 74160"/>
                <a:gd name="connsiteX5" fmla="*/ 31101 w 37100"/>
                <a:gd name="connsiteY5" fmla="*/ 30527 h 74160"/>
                <a:gd name="connsiteX6" fmla="*/ 31472 w 37100"/>
                <a:gd name="connsiteY6" fmla="*/ 33297 h 74160"/>
                <a:gd name="connsiteX7" fmla="*/ 18904 w 37100"/>
                <a:gd name="connsiteY7" fmla="*/ 64137 h 74160"/>
                <a:gd name="connsiteX8" fmla="*/ 16869 w 37100"/>
                <a:gd name="connsiteY8" fmla="*/ 67093 h 74160"/>
                <a:gd name="connsiteX9" fmla="*/ 18718 w 37100"/>
                <a:gd name="connsiteY9" fmla="*/ 69126 h 74160"/>
                <a:gd name="connsiteX10" fmla="*/ 35535 w 37100"/>
                <a:gd name="connsiteY10" fmla="*/ 33297 h 7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100" h="74160">
                  <a:moveTo>
                    <a:pt x="35535" y="33297"/>
                  </a:moveTo>
                  <a:cubicBezTo>
                    <a:pt x="35535" y="21107"/>
                    <a:pt x="30915" y="13905"/>
                    <a:pt x="23710" y="13905"/>
                  </a:cubicBezTo>
                  <a:cubicBezTo>
                    <a:pt x="17611" y="13905"/>
                    <a:pt x="13913" y="18523"/>
                    <a:pt x="13913" y="23697"/>
                  </a:cubicBezTo>
                  <a:cubicBezTo>
                    <a:pt x="13913" y="28679"/>
                    <a:pt x="17611" y="33482"/>
                    <a:pt x="23710" y="33482"/>
                  </a:cubicBezTo>
                  <a:cubicBezTo>
                    <a:pt x="25924" y="33482"/>
                    <a:pt x="28330" y="32741"/>
                    <a:pt x="30173" y="31084"/>
                  </a:cubicBezTo>
                  <a:cubicBezTo>
                    <a:pt x="30730" y="30713"/>
                    <a:pt x="30915" y="30527"/>
                    <a:pt x="31101" y="30527"/>
                  </a:cubicBezTo>
                  <a:cubicBezTo>
                    <a:pt x="31286" y="30527"/>
                    <a:pt x="31472" y="30713"/>
                    <a:pt x="31472" y="33297"/>
                  </a:cubicBezTo>
                  <a:cubicBezTo>
                    <a:pt x="31472" y="46965"/>
                    <a:pt x="25002" y="58042"/>
                    <a:pt x="18904" y="64137"/>
                  </a:cubicBezTo>
                  <a:cubicBezTo>
                    <a:pt x="16869" y="66171"/>
                    <a:pt x="16869" y="66542"/>
                    <a:pt x="16869" y="67093"/>
                  </a:cubicBezTo>
                  <a:cubicBezTo>
                    <a:pt x="16869" y="68390"/>
                    <a:pt x="17797" y="69126"/>
                    <a:pt x="18718" y="69126"/>
                  </a:cubicBezTo>
                  <a:cubicBezTo>
                    <a:pt x="20753" y="69126"/>
                    <a:pt x="35535" y="54908"/>
                    <a:pt x="35535" y="3329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03" name="Forme libre : forme 602">
              <a:extLst>
                <a:ext uri="{FF2B5EF4-FFF2-40B4-BE49-F238E27FC236}">
                  <a16:creationId xmlns:a16="http://schemas.microsoft.com/office/drawing/2014/main" id="{D670208C-EC30-4F7E-AFD9-9895FC7174D8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>
              <a:off x="6874989" y="-7122676"/>
              <a:ext cx="129852" cy="148322"/>
            </a:xfrm>
            <a:custGeom>
              <a:avLst/>
              <a:gdLst>
                <a:gd name="connsiteX0" fmla="*/ 100763 w 129851"/>
                <a:gd name="connsiteY0" fmla="*/ 27387 h 148321"/>
                <a:gd name="connsiteX1" fmla="*/ 112774 w 129851"/>
                <a:gd name="connsiteY1" fmla="*/ 19630 h 148321"/>
                <a:gd name="connsiteX2" fmla="*/ 117760 w 129851"/>
                <a:gd name="connsiteY2" fmla="*/ 16119 h 148321"/>
                <a:gd name="connsiteX3" fmla="*/ 115174 w 129851"/>
                <a:gd name="connsiteY3" fmla="*/ 13905 h 148321"/>
                <a:gd name="connsiteX4" fmla="*/ 94664 w 129851"/>
                <a:gd name="connsiteY4" fmla="*/ 14455 h 148321"/>
                <a:gd name="connsiteX5" fmla="*/ 67500 w 129851"/>
                <a:gd name="connsiteY5" fmla="*/ 13905 h 148321"/>
                <a:gd name="connsiteX6" fmla="*/ 63622 w 129851"/>
                <a:gd name="connsiteY6" fmla="*/ 17595 h 148321"/>
                <a:gd name="connsiteX7" fmla="*/ 69905 w 129851"/>
                <a:gd name="connsiteY7" fmla="*/ 19630 h 148321"/>
                <a:gd name="connsiteX8" fmla="*/ 80618 w 129851"/>
                <a:gd name="connsiteY8" fmla="*/ 20000 h 148321"/>
                <a:gd name="connsiteX9" fmla="*/ 86351 w 129851"/>
                <a:gd name="connsiteY9" fmla="*/ 23691 h 148321"/>
                <a:gd name="connsiteX10" fmla="*/ 85609 w 129851"/>
                <a:gd name="connsiteY10" fmla="*/ 27573 h 148321"/>
                <a:gd name="connsiteX11" fmla="*/ 64358 w 129851"/>
                <a:gd name="connsiteY11" fmla="*/ 112342 h 148321"/>
                <a:gd name="connsiteX12" fmla="*/ 37750 w 129851"/>
                <a:gd name="connsiteY12" fmla="*/ 140042 h 148321"/>
                <a:gd name="connsiteX13" fmla="*/ 20197 w 129851"/>
                <a:gd name="connsiteY13" fmla="*/ 128593 h 148321"/>
                <a:gd name="connsiteX14" fmla="*/ 22411 w 129851"/>
                <a:gd name="connsiteY14" fmla="*/ 128779 h 148321"/>
                <a:gd name="connsiteX15" fmla="*/ 34422 w 129851"/>
                <a:gd name="connsiteY15" fmla="*/ 116959 h 148321"/>
                <a:gd name="connsiteX16" fmla="*/ 26295 w 129851"/>
                <a:gd name="connsiteY16" fmla="*/ 109202 h 148321"/>
                <a:gd name="connsiteX17" fmla="*/ 13913 w 129851"/>
                <a:gd name="connsiteY17" fmla="*/ 123976 h 148321"/>
                <a:gd name="connsiteX18" fmla="*/ 38306 w 129851"/>
                <a:gd name="connsiteY18" fmla="*/ 144104 h 148321"/>
                <a:gd name="connsiteX19" fmla="*/ 79140 w 129851"/>
                <a:gd name="connsiteY19" fmla="*/ 113633 h 148321"/>
                <a:gd name="connsiteX20" fmla="*/ 100763 w 129851"/>
                <a:gd name="connsiteY20" fmla="*/ 27387 h 14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9851" h="148321">
                  <a:moveTo>
                    <a:pt x="100763" y="27387"/>
                  </a:moveTo>
                  <a:cubicBezTo>
                    <a:pt x="102241" y="21292"/>
                    <a:pt x="102612" y="19630"/>
                    <a:pt x="112774" y="19630"/>
                  </a:cubicBezTo>
                  <a:cubicBezTo>
                    <a:pt x="115731" y="19630"/>
                    <a:pt x="117760" y="19630"/>
                    <a:pt x="117760" y="16119"/>
                  </a:cubicBezTo>
                  <a:cubicBezTo>
                    <a:pt x="117760" y="14455"/>
                    <a:pt x="116653" y="13905"/>
                    <a:pt x="115174" y="13905"/>
                  </a:cubicBezTo>
                  <a:cubicBezTo>
                    <a:pt x="110554" y="13905"/>
                    <a:pt x="99285" y="14455"/>
                    <a:pt x="94664" y="14455"/>
                  </a:cubicBezTo>
                  <a:cubicBezTo>
                    <a:pt x="88566" y="14455"/>
                    <a:pt x="73598" y="13905"/>
                    <a:pt x="67500" y="13905"/>
                  </a:cubicBezTo>
                  <a:cubicBezTo>
                    <a:pt x="65836" y="13905"/>
                    <a:pt x="63622" y="13905"/>
                    <a:pt x="63622" y="17595"/>
                  </a:cubicBezTo>
                  <a:cubicBezTo>
                    <a:pt x="63622" y="19630"/>
                    <a:pt x="65100" y="19630"/>
                    <a:pt x="69905" y="19630"/>
                  </a:cubicBezTo>
                  <a:cubicBezTo>
                    <a:pt x="74155" y="19630"/>
                    <a:pt x="75998" y="19630"/>
                    <a:pt x="80618" y="20000"/>
                  </a:cubicBezTo>
                  <a:cubicBezTo>
                    <a:pt x="85053" y="20551"/>
                    <a:pt x="86351" y="21107"/>
                    <a:pt x="86351" y="23691"/>
                  </a:cubicBezTo>
                  <a:cubicBezTo>
                    <a:pt x="86351" y="24798"/>
                    <a:pt x="85981" y="26095"/>
                    <a:pt x="85609" y="27573"/>
                  </a:cubicBezTo>
                  <a:lnTo>
                    <a:pt x="64358" y="112342"/>
                  </a:lnTo>
                  <a:cubicBezTo>
                    <a:pt x="59923" y="130257"/>
                    <a:pt x="47361" y="140042"/>
                    <a:pt x="37750" y="140042"/>
                  </a:cubicBezTo>
                  <a:cubicBezTo>
                    <a:pt x="32944" y="140042"/>
                    <a:pt x="23153" y="138194"/>
                    <a:pt x="20197" y="128593"/>
                  </a:cubicBezTo>
                  <a:cubicBezTo>
                    <a:pt x="20753" y="128779"/>
                    <a:pt x="22046" y="128779"/>
                    <a:pt x="22411" y="128779"/>
                  </a:cubicBezTo>
                  <a:cubicBezTo>
                    <a:pt x="29622" y="128779"/>
                    <a:pt x="34422" y="122498"/>
                    <a:pt x="34422" y="116959"/>
                  </a:cubicBezTo>
                  <a:cubicBezTo>
                    <a:pt x="34422" y="111044"/>
                    <a:pt x="29437" y="109202"/>
                    <a:pt x="26295" y="109202"/>
                  </a:cubicBezTo>
                  <a:cubicBezTo>
                    <a:pt x="22968" y="109202"/>
                    <a:pt x="13913" y="111415"/>
                    <a:pt x="13913" y="123976"/>
                  </a:cubicBezTo>
                  <a:cubicBezTo>
                    <a:pt x="13913" y="135425"/>
                    <a:pt x="23710" y="144104"/>
                    <a:pt x="38306" y="144104"/>
                  </a:cubicBezTo>
                  <a:cubicBezTo>
                    <a:pt x="55303" y="144104"/>
                    <a:pt x="74520" y="131913"/>
                    <a:pt x="79140" y="113633"/>
                  </a:cubicBezTo>
                  <a:lnTo>
                    <a:pt x="100763" y="2738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04" name="Forme libre : forme 603">
              <a:extLst>
                <a:ext uri="{FF2B5EF4-FFF2-40B4-BE49-F238E27FC236}">
                  <a16:creationId xmlns:a16="http://schemas.microsoft.com/office/drawing/2014/main" id="{CD850D0B-90BD-4596-A062-080699709B98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>
              <a:off x="6972467" y="-7054705"/>
              <a:ext cx="74201" cy="111241"/>
            </a:xfrm>
            <a:custGeom>
              <a:avLst/>
              <a:gdLst>
                <a:gd name="connsiteX0" fmla="*/ 71105 w 74201"/>
                <a:gd name="connsiteY0" fmla="*/ 76235 h 111241"/>
                <a:gd name="connsiteX1" fmla="*/ 66705 w 74201"/>
                <a:gd name="connsiteY1" fmla="*/ 76235 h 111241"/>
                <a:gd name="connsiteX2" fmla="*/ 63337 w 74201"/>
                <a:gd name="connsiteY2" fmla="*/ 88003 h 111241"/>
                <a:gd name="connsiteX3" fmla="*/ 50532 w 74201"/>
                <a:gd name="connsiteY3" fmla="*/ 88779 h 111241"/>
                <a:gd name="connsiteX4" fmla="*/ 26724 w 74201"/>
                <a:gd name="connsiteY4" fmla="*/ 88779 h 111241"/>
                <a:gd name="connsiteX5" fmla="*/ 52601 w 74201"/>
                <a:gd name="connsiteY5" fmla="*/ 67052 h 111241"/>
                <a:gd name="connsiteX6" fmla="*/ 71105 w 74201"/>
                <a:gd name="connsiteY6" fmla="*/ 39120 h 111241"/>
                <a:gd name="connsiteX7" fmla="*/ 40828 w 74201"/>
                <a:gd name="connsiteY7" fmla="*/ 13905 h 111241"/>
                <a:gd name="connsiteX8" fmla="*/ 13913 w 74201"/>
                <a:gd name="connsiteY8" fmla="*/ 37052 h 111241"/>
                <a:gd name="connsiteX9" fmla="*/ 20770 w 74201"/>
                <a:gd name="connsiteY9" fmla="*/ 44294 h 111241"/>
                <a:gd name="connsiteX10" fmla="*/ 27628 w 74201"/>
                <a:gd name="connsiteY10" fmla="*/ 37440 h 111241"/>
                <a:gd name="connsiteX11" fmla="*/ 19993 w 74201"/>
                <a:gd name="connsiteY11" fmla="*/ 30586 h 111241"/>
                <a:gd name="connsiteX12" fmla="*/ 38885 w 74201"/>
                <a:gd name="connsiteY12" fmla="*/ 18558 h 111241"/>
                <a:gd name="connsiteX13" fmla="*/ 58555 w 74201"/>
                <a:gd name="connsiteY13" fmla="*/ 39120 h 111241"/>
                <a:gd name="connsiteX14" fmla="*/ 46387 w 74201"/>
                <a:gd name="connsiteY14" fmla="*/ 63947 h 111241"/>
                <a:gd name="connsiteX15" fmla="*/ 15205 w 74201"/>
                <a:gd name="connsiteY15" fmla="*/ 94729 h 111241"/>
                <a:gd name="connsiteX16" fmla="*/ 13913 w 74201"/>
                <a:gd name="connsiteY16" fmla="*/ 99770 h 111241"/>
                <a:gd name="connsiteX17" fmla="*/ 67221 w 74201"/>
                <a:gd name="connsiteY17" fmla="*/ 99770 h 111241"/>
                <a:gd name="connsiteX18" fmla="*/ 71105 w 74201"/>
                <a:gd name="connsiteY18" fmla="*/ 76235 h 11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4201" h="111241">
                  <a:moveTo>
                    <a:pt x="71105" y="76235"/>
                  </a:moveTo>
                  <a:lnTo>
                    <a:pt x="66705" y="76235"/>
                  </a:lnTo>
                  <a:cubicBezTo>
                    <a:pt x="66317" y="79080"/>
                    <a:pt x="65024" y="86710"/>
                    <a:pt x="63337" y="88003"/>
                  </a:cubicBezTo>
                  <a:cubicBezTo>
                    <a:pt x="62305" y="88779"/>
                    <a:pt x="52341" y="88779"/>
                    <a:pt x="50532" y="88779"/>
                  </a:cubicBezTo>
                  <a:lnTo>
                    <a:pt x="26724" y="88779"/>
                  </a:lnTo>
                  <a:cubicBezTo>
                    <a:pt x="40306" y="76751"/>
                    <a:pt x="44839" y="73130"/>
                    <a:pt x="52601" y="67052"/>
                  </a:cubicBezTo>
                  <a:cubicBezTo>
                    <a:pt x="62178" y="59422"/>
                    <a:pt x="71105" y="51403"/>
                    <a:pt x="71105" y="39120"/>
                  </a:cubicBezTo>
                  <a:cubicBezTo>
                    <a:pt x="71105" y="23471"/>
                    <a:pt x="57389" y="13905"/>
                    <a:pt x="40828" y="13905"/>
                  </a:cubicBezTo>
                  <a:cubicBezTo>
                    <a:pt x="24781" y="13905"/>
                    <a:pt x="13913" y="25151"/>
                    <a:pt x="13913" y="37052"/>
                  </a:cubicBezTo>
                  <a:cubicBezTo>
                    <a:pt x="13913" y="43645"/>
                    <a:pt x="19478" y="44294"/>
                    <a:pt x="20770" y="44294"/>
                  </a:cubicBezTo>
                  <a:cubicBezTo>
                    <a:pt x="23877" y="44294"/>
                    <a:pt x="27628" y="42092"/>
                    <a:pt x="27628" y="37440"/>
                  </a:cubicBezTo>
                  <a:cubicBezTo>
                    <a:pt x="27628" y="35110"/>
                    <a:pt x="26724" y="30586"/>
                    <a:pt x="19993" y="30586"/>
                  </a:cubicBezTo>
                  <a:cubicBezTo>
                    <a:pt x="24005" y="21403"/>
                    <a:pt x="32805" y="18558"/>
                    <a:pt x="38885" y="18558"/>
                  </a:cubicBezTo>
                  <a:cubicBezTo>
                    <a:pt x="51824" y="18558"/>
                    <a:pt x="58555" y="28644"/>
                    <a:pt x="58555" y="39120"/>
                  </a:cubicBezTo>
                  <a:cubicBezTo>
                    <a:pt x="58555" y="50372"/>
                    <a:pt x="50532" y="59294"/>
                    <a:pt x="46387" y="63947"/>
                  </a:cubicBezTo>
                  <a:lnTo>
                    <a:pt x="15205" y="94729"/>
                  </a:lnTo>
                  <a:cubicBezTo>
                    <a:pt x="13913" y="95888"/>
                    <a:pt x="13913" y="96149"/>
                    <a:pt x="13913" y="99770"/>
                  </a:cubicBezTo>
                  <a:lnTo>
                    <a:pt x="67221" y="99770"/>
                  </a:lnTo>
                  <a:lnTo>
                    <a:pt x="71105" y="7623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05" name="Forme libre : forme 604">
              <a:extLst>
                <a:ext uri="{FF2B5EF4-FFF2-40B4-BE49-F238E27FC236}">
                  <a16:creationId xmlns:a16="http://schemas.microsoft.com/office/drawing/2014/main" id="{5C180027-A674-4D28-BADB-A20F151FAB19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>
              <a:off x="7063125" y="-7016116"/>
              <a:ext cx="37101" cy="74161"/>
            </a:xfrm>
            <a:custGeom>
              <a:avLst/>
              <a:gdLst>
                <a:gd name="connsiteX0" fmla="*/ 35535 w 37100"/>
                <a:gd name="connsiteY0" fmla="*/ 33297 h 74160"/>
                <a:gd name="connsiteX1" fmla="*/ 23710 w 37100"/>
                <a:gd name="connsiteY1" fmla="*/ 13905 h 74160"/>
                <a:gd name="connsiteX2" fmla="*/ 13913 w 37100"/>
                <a:gd name="connsiteY2" fmla="*/ 23697 h 74160"/>
                <a:gd name="connsiteX3" fmla="*/ 23710 w 37100"/>
                <a:gd name="connsiteY3" fmla="*/ 33482 h 74160"/>
                <a:gd name="connsiteX4" fmla="*/ 30173 w 37100"/>
                <a:gd name="connsiteY4" fmla="*/ 31084 h 74160"/>
                <a:gd name="connsiteX5" fmla="*/ 31101 w 37100"/>
                <a:gd name="connsiteY5" fmla="*/ 30527 h 74160"/>
                <a:gd name="connsiteX6" fmla="*/ 31472 w 37100"/>
                <a:gd name="connsiteY6" fmla="*/ 33297 h 74160"/>
                <a:gd name="connsiteX7" fmla="*/ 18904 w 37100"/>
                <a:gd name="connsiteY7" fmla="*/ 64137 h 74160"/>
                <a:gd name="connsiteX8" fmla="*/ 16869 w 37100"/>
                <a:gd name="connsiteY8" fmla="*/ 67093 h 74160"/>
                <a:gd name="connsiteX9" fmla="*/ 18718 w 37100"/>
                <a:gd name="connsiteY9" fmla="*/ 69126 h 74160"/>
                <a:gd name="connsiteX10" fmla="*/ 35535 w 37100"/>
                <a:gd name="connsiteY10" fmla="*/ 33297 h 7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100" h="74160">
                  <a:moveTo>
                    <a:pt x="35535" y="33297"/>
                  </a:moveTo>
                  <a:cubicBezTo>
                    <a:pt x="35535" y="21107"/>
                    <a:pt x="30915" y="13905"/>
                    <a:pt x="23710" y="13905"/>
                  </a:cubicBezTo>
                  <a:cubicBezTo>
                    <a:pt x="17611" y="13905"/>
                    <a:pt x="13913" y="18523"/>
                    <a:pt x="13913" y="23697"/>
                  </a:cubicBezTo>
                  <a:cubicBezTo>
                    <a:pt x="13913" y="28679"/>
                    <a:pt x="17611" y="33482"/>
                    <a:pt x="23710" y="33482"/>
                  </a:cubicBezTo>
                  <a:cubicBezTo>
                    <a:pt x="25924" y="33482"/>
                    <a:pt x="28330" y="32741"/>
                    <a:pt x="30173" y="31084"/>
                  </a:cubicBezTo>
                  <a:cubicBezTo>
                    <a:pt x="30730" y="30713"/>
                    <a:pt x="30915" y="30527"/>
                    <a:pt x="31101" y="30527"/>
                  </a:cubicBezTo>
                  <a:cubicBezTo>
                    <a:pt x="31286" y="30527"/>
                    <a:pt x="31472" y="30713"/>
                    <a:pt x="31472" y="33297"/>
                  </a:cubicBezTo>
                  <a:cubicBezTo>
                    <a:pt x="31472" y="46965"/>
                    <a:pt x="25002" y="58042"/>
                    <a:pt x="18904" y="64137"/>
                  </a:cubicBezTo>
                  <a:cubicBezTo>
                    <a:pt x="16869" y="66171"/>
                    <a:pt x="16869" y="66542"/>
                    <a:pt x="16869" y="67093"/>
                  </a:cubicBezTo>
                  <a:cubicBezTo>
                    <a:pt x="16869" y="68390"/>
                    <a:pt x="17797" y="69126"/>
                    <a:pt x="18718" y="69126"/>
                  </a:cubicBezTo>
                  <a:cubicBezTo>
                    <a:pt x="20753" y="69126"/>
                    <a:pt x="35535" y="54908"/>
                    <a:pt x="35535" y="3329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06" name="Forme libre : forme 605">
              <a:extLst>
                <a:ext uri="{FF2B5EF4-FFF2-40B4-BE49-F238E27FC236}">
                  <a16:creationId xmlns:a16="http://schemas.microsoft.com/office/drawing/2014/main" id="{E691713D-6B39-435A-BDB3-45AF15B869FA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>
              <a:off x="7142522" y="-7122676"/>
              <a:ext cx="129852" cy="148322"/>
            </a:xfrm>
            <a:custGeom>
              <a:avLst/>
              <a:gdLst>
                <a:gd name="connsiteX0" fmla="*/ 100762 w 129851"/>
                <a:gd name="connsiteY0" fmla="*/ 27387 h 148321"/>
                <a:gd name="connsiteX1" fmla="*/ 112774 w 129851"/>
                <a:gd name="connsiteY1" fmla="*/ 19630 h 148321"/>
                <a:gd name="connsiteX2" fmla="*/ 117759 w 129851"/>
                <a:gd name="connsiteY2" fmla="*/ 16119 h 148321"/>
                <a:gd name="connsiteX3" fmla="*/ 115174 w 129851"/>
                <a:gd name="connsiteY3" fmla="*/ 13905 h 148321"/>
                <a:gd name="connsiteX4" fmla="*/ 94664 w 129851"/>
                <a:gd name="connsiteY4" fmla="*/ 14455 h 148321"/>
                <a:gd name="connsiteX5" fmla="*/ 67499 w 129851"/>
                <a:gd name="connsiteY5" fmla="*/ 13905 h 148321"/>
                <a:gd name="connsiteX6" fmla="*/ 63622 w 129851"/>
                <a:gd name="connsiteY6" fmla="*/ 17595 h 148321"/>
                <a:gd name="connsiteX7" fmla="*/ 69905 w 129851"/>
                <a:gd name="connsiteY7" fmla="*/ 19630 h 148321"/>
                <a:gd name="connsiteX8" fmla="*/ 80618 w 129851"/>
                <a:gd name="connsiteY8" fmla="*/ 20000 h 148321"/>
                <a:gd name="connsiteX9" fmla="*/ 86351 w 129851"/>
                <a:gd name="connsiteY9" fmla="*/ 23691 h 148321"/>
                <a:gd name="connsiteX10" fmla="*/ 85609 w 129851"/>
                <a:gd name="connsiteY10" fmla="*/ 27573 h 148321"/>
                <a:gd name="connsiteX11" fmla="*/ 64358 w 129851"/>
                <a:gd name="connsiteY11" fmla="*/ 112342 h 148321"/>
                <a:gd name="connsiteX12" fmla="*/ 37749 w 129851"/>
                <a:gd name="connsiteY12" fmla="*/ 140042 h 148321"/>
                <a:gd name="connsiteX13" fmla="*/ 20197 w 129851"/>
                <a:gd name="connsiteY13" fmla="*/ 128593 h 148321"/>
                <a:gd name="connsiteX14" fmla="*/ 22411 w 129851"/>
                <a:gd name="connsiteY14" fmla="*/ 128779 h 148321"/>
                <a:gd name="connsiteX15" fmla="*/ 34422 w 129851"/>
                <a:gd name="connsiteY15" fmla="*/ 116959 h 148321"/>
                <a:gd name="connsiteX16" fmla="*/ 26295 w 129851"/>
                <a:gd name="connsiteY16" fmla="*/ 109202 h 148321"/>
                <a:gd name="connsiteX17" fmla="*/ 13913 w 129851"/>
                <a:gd name="connsiteY17" fmla="*/ 123976 h 148321"/>
                <a:gd name="connsiteX18" fmla="*/ 38306 w 129851"/>
                <a:gd name="connsiteY18" fmla="*/ 144104 h 148321"/>
                <a:gd name="connsiteX19" fmla="*/ 79140 w 129851"/>
                <a:gd name="connsiteY19" fmla="*/ 113633 h 148321"/>
                <a:gd name="connsiteX20" fmla="*/ 100762 w 129851"/>
                <a:gd name="connsiteY20" fmla="*/ 27387 h 14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9851" h="148321">
                  <a:moveTo>
                    <a:pt x="100762" y="27387"/>
                  </a:moveTo>
                  <a:cubicBezTo>
                    <a:pt x="102241" y="21292"/>
                    <a:pt x="102612" y="19630"/>
                    <a:pt x="112774" y="19630"/>
                  </a:cubicBezTo>
                  <a:cubicBezTo>
                    <a:pt x="115731" y="19630"/>
                    <a:pt x="117759" y="19630"/>
                    <a:pt x="117759" y="16119"/>
                  </a:cubicBezTo>
                  <a:cubicBezTo>
                    <a:pt x="117759" y="14455"/>
                    <a:pt x="116651" y="13905"/>
                    <a:pt x="115174" y="13905"/>
                  </a:cubicBezTo>
                  <a:cubicBezTo>
                    <a:pt x="110554" y="13905"/>
                    <a:pt x="99284" y="14455"/>
                    <a:pt x="94664" y="14455"/>
                  </a:cubicBezTo>
                  <a:cubicBezTo>
                    <a:pt x="88565" y="14455"/>
                    <a:pt x="73598" y="13905"/>
                    <a:pt x="67499" y="13905"/>
                  </a:cubicBezTo>
                  <a:cubicBezTo>
                    <a:pt x="65836" y="13905"/>
                    <a:pt x="63622" y="13905"/>
                    <a:pt x="63622" y="17595"/>
                  </a:cubicBezTo>
                  <a:cubicBezTo>
                    <a:pt x="63622" y="19630"/>
                    <a:pt x="65100" y="19630"/>
                    <a:pt x="69905" y="19630"/>
                  </a:cubicBezTo>
                  <a:cubicBezTo>
                    <a:pt x="74155" y="19630"/>
                    <a:pt x="75998" y="19630"/>
                    <a:pt x="80618" y="20000"/>
                  </a:cubicBezTo>
                  <a:cubicBezTo>
                    <a:pt x="85053" y="20551"/>
                    <a:pt x="86351" y="21107"/>
                    <a:pt x="86351" y="23691"/>
                  </a:cubicBezTo>
                  <a:cubicBezTo>
                    <a:pt x="86351" y="24798"/>
                    <a:pt x="85980" y="26095"/>
                    <a:pt x="85609" y="27573"/>
                  </a:cubicBezTo>
                  <a:lnTo>
                    <a:pt x="64358" y="112342"/>
                  </a:lnTo>
                  <a:cubicBezTo>
                    <a:pt x="59923" y="130257"/>
                    <a:pt x="47361" y="140042"/>
                    <a:pt x="37749" y="140042"/>
                  </a:cubicBezTo>
                  <a:cubicBezTo>
                    <a:pt x="32944" y="140042"/>
                    <a:pt x="23153" y="138194"/>
                    <a:pt x="20197" y="128593"/>
                  </a:cubicBezTo>
                  <a:cubicBezTo>
                    <a:pt x="20753" y="128779"/>
                    <a:pt x="22045" y="128779"/>
                    <a:pt x="22411" y="128779"/>
                  </a:cubicBezTo>
                  <a:cubicBezTo>
                    <a:pt x="29622" y="128779"/>
                    <a:pt x="34422" y="122498"/>
                    <a:pt x="34422" y="116959"/>
                  </a:cubicBezTo>
                  <a:cubicBezTo>
                    <a:pt x="34422" y="111044"/>
                    <a:pt x="29437" y="109202"/>
                    <a:pt x="26295" y="109202"/>
                  </a:cubicBezTo>
                  <a:cubicBezTo>
                    <a:pt x="22968" y="109202"/>
                    <a:pt x="13913" y="111415"/>
                    <a:pt x="13913" y="123976"/>
                  </a:cubicBezTo>
                  <a:cubicBezTo>
                    <a:pt x="13913" y="135425"/>
                    <a:pt x="23709" y="144104"/>
                    <a:pt x="38306" y="144104"/>
                  </a:cubicBezTo>
                  <a:cubicBezTo>
                    <a:pt x="55303" y="144104"/>
                    <a:pt x="74520" y="131913"/>
                    <a:pt x="79140" y="113633"/>
                  </a:cubicBezTo>
                  <a:lnTo>
                    <a:pt x="100762" y="2738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07" name="Forme libre : forme 606">
              <a:extLst>
                <a:ext uri="{FF2B5EF4-FFF2-40B4-BE49-F238E27FC236}">
                  <a16:creationId xmlns:a16="http://schemas.microsoft.com/office/drawing/2014/main" id="{7A88242A-C82F-4F2C-B1EA-4D195862CCB6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>
              <a:off x="7238834" y="-7054705"/>
              <a:ext cx="74201" cy="111241"/>
            </a:xfrm>
            <a:custGeom>
              <a:avLst/>
              <a:gdLst>
                <a:gd name="connsiteX0" fmla="*/ 42248 w 74201"/>
                <a:gd name="connsiteY0" fmla="*/ 56577 h 111241"/>
                <a:gd name="connsiteX1" fmla="*/ 59587 w 74201"/>
                <a:gd name="connsiteY1" fmla="*/ 77399 h 111241"/>
                <a:gd name="connsiteX2" fmla="*/ 42770 w 74201"/>
                <a:gd name="connsiteY2" fmla="*/ 98216 h 111241"/>
                <a:gd name="connsiteX3" fmla="*/ 20771 w 74201"/>
                <a:gd name="connsiteY3" fmla="*/ 89167 h 111241"/>
                <a:gd name="connsiteX4" fmla="*/ 28278 w 74201"/>
                <a:gd name="connsiteY4" fmla="*/ 81925 h 111241"/>
                <a:gd name="connsiteX5" fmla="*/ 21159 w 74201"/>
                <a:gd name="connsiteY5" fmla="*/ 74810 h 111241"/>
                <a:gd name="connsiteX6" fmla="*/ 13913 w 74201"/>
                <a:gd name="connsiteY6" fmla="*/ 82313 h 111241"/>
                <a:gd name="connsiteX7" fmla="*/ 43025 w 74201"/>
                <a:gd name="connsiteY7" fmla="*/ 102354 h 111241"/>
                <a:gd name="connsiteX8" fmla="*/ 73431 w 74201"/>
                <a:gd name="connsiteY8" fmla="*/ 77399 h 111241"/>
                <a:gd name="connsiteX9" fmla="*/ 50921 w 74201"/>
                <a:gd name="connsiteY9" fmla="*/ 54248 h 111241"/>
                <a:gd name="connsiteX10" fmla="*/ 69425 w 74201"/>
                <a:gd name="connsiteY10" fmla="*/ 31751 h 111241"/>
                <a:gd name="connsiteX11" fmla="*/ 43286 w 74201"/>
                <a:gd name="connsiteY11" fmla="*/ 13905 h 111241"/>
                <a:gd name="connsiteX12" fmla="*/ 17924 w 74201"/>
                <a:gd name="connsiteY12" fmla="*/ 31229 h 111241"/>
                <a:gd name="connsiteX13" fmla="*/ 24655 w 74201"/>
                <a:gd name="connsiteY13" fmla="*/ 38083 h 111241"/>
                <a:gd name="connsiteX14" fmla="*/ 31251 w 74201"/>
                <a:gd name="connsiteY14" fmla="*/ 31489 h 111241"/>
                <a:gd name="connsiteX15" fmla="*/ 24655 w 74201"/>
                <a:gd name="connsiteY15" fmla="*/ 24763 h 111241"/>
                <a:gd name="connsiteX16" fmla="*/ 42897 w 74201"/>
                <a:gd name="connsiteY16" fmla="*/ 17654 h 111241"/>
                <a:gd name="connsiteX17" fmla="*/ 56874 w 74201"/>
                <a:gd name="connsiteY17" fmla="*/ 31751 h 111241"/>
                <a:gd name="connsiteX18" fmla="*/ 51697 w 74201"/>
                <a:gd name="connsiteY18" fmla="*/ 47138 h 111241"/>
                <a:gd name="connsiteX19" fmla="*/ 37333 w 74201"/>
                <a:gd name="connsiteY19" fmla="*/ 52701 h 111241"/>
                <a:gd name="connsiteX20" fmla="*/ 33193 w 74201"/>
                <a:gd name="connsiteY20" fmla="*/ 53084 h 111241"/>
                <a:gd name="connsiteX21" fmla="*/ 31901 w 74201"/>
                <a:gd name="connsiteY21" fmla="*/ 54769 h 111241"/>
                <a:gd name="connsiteX22" fmla="*/ 35263 w 74201"/>
                <a:gd name="connsiteY22" fmla="*/ 56577 h 111241"/>
                <a:gd name="connsiteX23" fmla="*/ 42248 w 74201"/>
                <a:gd name="connsiteY23" fmla="*/ 56577 h 11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4201" h="111241">
                  <a:moveTo>
                    <a:pt x="42248" y="56577"/>
                  </a:moveTo>
                  <a:cubicBezTo>
                    <a:pt x="52341" y="56577"/>
                    <a:pt x="59587" y="63559"/>
                    <a:pt x="59587" y="77399"/>
                  </a:cubicBezTo>
                  <a:cubicBezTo>
                    <a:pt x="59587" y="93431"/>
                    <a:pt x="50272" y="98216"/>
                    <a:pt x="42770" y="98216"/>
                  </a:cubicBezTo>
                  <a:cubicBezTo>
                    <a:pt x="37594" y="98216"/>
                    <a:pt x="26208" y="96797"/>
                    <a:pt x="20771" y="89167"/>
                  </a:cubicBezTo>
                  <a:cubicBezTo>
                    <a:pt x="26852" y="88907"/>
                    <a:pt x="28278" y="84642"/>
                    <a:pt x="28278" y="81925"/>
                  </a:cubicBezTo>
                  <a:cubicBezTo>
                    <a:pt x="28278" y="77788"/>
                    <a:pt x="25170" y="74810"/>
                    <a:pt x="21159" y="74810"/>
                  </a:cubicBezTo>
                  <a:cubicBezTo>
                    <a:pt x="17536" y="74810"/>
                    <a:pt x="13913" y="77011"/>
                    <a:pt x="13913" y="82313"/>
                  </a:cubicBezTo>
                  <a:cubicBezTo>
                    <a:pt x="13913" y="94469"/>
                    <a:pt x="27373" y="102354"/>
                    <a:pt x="43025" y="102354"/>
                  </a:cubicBezTo>
                  <a:cubicBezTo>
                    <a:pt x="61013" y="102354"/>
                    <a:pt x="73431" y="90331"/>
                    <a:pt x="73431" y="77399"/>
                  </a:cubicBezTo>
                  <a:cubicBezTo>
                    <a:pt x="73431" y="67312"/>
                    <a:pt x="65152" y="57225"/>
                    <a:pt x="50921" y="54248"/>
                  </a:cubicBezTo>
                  <a:cubicBezTo>
                    <a:pt x="64503" y="49335"/>
                    <a:pt x="69425" y="39636"/>
                    <a:pt x="69425" y="31751"/>
                  </a:cubicBezTo>
                  <a:cubicBezTo>
                    <a:pt x="69425" y="21530"/>
                    <a:pt x="57645" y="13905"/>
                    <a:pt x="43286" y="13905"/>
                  </a:cubicBezTo>
                  <a:cubicBezTo>
                    <a:pt x="28921" y="13905"/>
                    <a:pt x="17924" y="20887"/>
                    <a:pt x="17924" y="31229"/>
                  </a:cubicBezTo>
                  <a:cubicBezTo>
                    <a:pt x="17924" y="35626"/>
                    <a:pt x="20771" y="38083"/>
                    <a:pt x="24655" y="38083"/>
                  </a:cubicBezTo>
                  <a:cubicBezTo>
                    <a:pt x="28666" y="38083"/>
                    <a:pt x="31251" y="35110"/>
                    <a:pt x="31251" y="31489"/>
                  </a:cubicBezTo>
                  <a:cubicBezTo>
                    <a:pt x="31251" y="27741"/>
                    <a:pt x="28666" y="25023"/>
                    <a:pt x="24655" y="24763"/>
                  </a:cubicBezTo>
                  <a:cubicBezTo>
                    <a:pt x="29182" y="19073"/>
                    <a:pt x="38109" y="17654"/>
                    <a:pt x="42897" y="17654"/>
                  </a:cubicBezTo>
                  <a:cubicBezTo>
                    <a:pt x="48718" y="17654"/>
                    <a:pt x="56874" y="20499"/>
                    <a:pt x="56874" y="31751"/>
                  </a:cubicBezTo>
                  <a:cubicBezTo>
                    <a:pt x="56874" y="37179"/>
                    <a:pt x="55060" y="43129"/>
                    <a:pt x="51697" y="47138"/>
                  </a:cubicBezTo>
                  <a:cubicBezTo>
                    <a:pt x="47425" y="52052"/>
                    <a:pt x="43802" y="52313"/>
                    <a:pt x="37333" y="52701"/>
                  </a:cubicBezTo>
                  <a:cubicBezTo>
                    <a:pt x="34098" y="52956"/>
                    <a:pt x="33843" y="52956"/>
                    <a:pt x="33193" y="53084"/>
                  </a:cubicBezTo>
                  <a:cubicBezTo>
                    <a:pt x="32933" y="53084"/>
                    <a:pt x="31901" y="53344"/>
                    <a:pt x="31901" y="54769"/>
                  </a:cubicBezTo>
                  <a:cubicBezTo>
                    <a:pt x="31901" y="56577"/>
                    <a:pt x="33066" y="56577"/>
                    <a:pt x="35263" y="56577"/>
                  </a:cubicBezTo>
                  <a:lnTo>
                    <a:pt x="42248" y="5657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08" name="Forme libre : forme 607">
              <a:extLst>
                <a:ext uri="{FF2B5EF4-FFF2-40B4-BE49-F238E27FC236}">
                  <a16:creationId xmlns:a16="http://schemas.microsoft.com/office/drawing/2014/main" id="{A76531D6-4DA9-4B1D-9830-A5315AB7685E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>
              <a:off x="7325282" y="-7135051"/>
              <a:ext cx="55651" cy="203942"/>
            </a:xfrm>
            <a:custGeom>
              <a:avLst/>
              <a:gdLst>
                <a:gd name="connsiteX0" fmla="*/ 56781 w 55650"/>
                <a:gd name="connsiteY0" fmla="*/ 106246 h 203942"/>
                <a:gd name="connsiteX1" fmla="*/ 44584 w 55650"/>
                <a:gd name="connsiteY1" fmla="*/ 48627 h 203942"/>
                <a:gd name="connsiteX2" fmla="*/ 15762 w 55650"/>
                <a:gd name="connsiteY2" fmla="*/ 13905 h 203942"/>
                <a:gd name="connsiteX3" fmla="*/ 13913 w 55650"/>
                <a:gd name="connsiteY3" fmla="*/ 15753 h 203942"/>
                <a:gd name="connsiteX4" fmla="*/ 17426 w 55650"/>
                <a:gd name="connsiteY4" fmla="*/ 20000 h 203942"/>
                <a:gd name="connsiteX5" fmla="*/ 46063 w 55650"/>
                <a:gd name="connsiteY5" fmla="*/ 106246 h 203942"/>
                <a:gd name="connsiteX6" fmla="*/ 16313 w 55650"/>
                <a:gd name="connsiteY6" fmla="*/ 193599 h 203942"/>
                <a:gd name="connsiteX7" fmla="*/ 13913 w 55650"/>
                <a:gd name="connsiteY7" fmla="*/ 196740 h 203942"/>
                <a:gd name="connsiteX8" fmla="*/ 15762 w 55650"/>
                <a:gd name="connsiteY8" fmla="*/ 198589 h 203942"/>
                <a:gd name="connsiteX9" fmla="*/ 45141 w 55650"/>
                <a:gd name="connsiteY9" fmla="*/ 162574 h 203942"/>
                <a:gd name="connsiteX10" fmla="*/ 56781 w 55650"/>
                <a:gd name="connsiteY10" fmla="*/ 106246 h 20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650" h="203942">
                  <a:moveTo>
                    <a:pt x="56781" y="106246"/>
                  </a:moveTo>
                  <a:cubicBezTo>
                    <a:pt x="56781" y="91843"/>
                    <a:pt x="54752" y="69496"/>
                    <a:pt x="44584" y="48627"/>
                  </a:cubicBezTo>
                  <a:cubicBezTo>
                    <a:pt x="33501" y="25909"/>
                    <a:pt x="17605" y="13905"/>
                    <a:pt x="15762" y="13905"/>
                  </a:cubicBezTo>
                  <a:cubicBezTo>
                    <a:pt x="14649" y="13905"/>
                    <a:pt x="13913" y="14646"/>
                    <a:pt x="13913" y="15753"/>
                  </a:cubicBezTo>
                  <a:cubicBezTo>
                    <a:pt x="13913" y="16303"/>
                    <a:pt x="13913" y="16674"/>
                    <a:pt x="17426" y="20000"/>
                  </a:cubicBezTo>
                  <a:cubicBezTo>
                    <a:pt x="35530" y="38286"/>
                    <a:pt x="46063" y="67648"/>
                    <a:pt x="46063" y="106246"/>
                  </a:cubicBezTo>
                  <a:cubicBezTo>
                    <a:pt x="46063" y="137828"/>
                    <a:pt x="39228" y="170332"/>
                    <a:pt x="16313" y="193599"/>
                  </a:cubicBezTo>
                  <a:cubicBezTo>
                    <a:pt x="13913" y="195818"/>
                    <a:pt x="13913" y="196190"/>
                    <a:pt x="13913" y="196740"/>
                  </a:cubicBezTo>
                  <a:cubicBezTo>
                    <a:pt x="13913" y="197846"/>
                    <a:pt x="14649" y="198589"/>
                    <a:pt x="15762" y="198589"/>
                  </a:cubicBezTo>
                  <a:cubicBezTo>
                    <a:pt x="17605" y="198589"/>
                    <a:pt x="34237" y="186028"/>
                    <a:pt x="45141" y="162574"/>
                  </a:cubicBezTo>
                  <a:cubicBezTo>
                    <a:pt x="54567" y="142261"/>
                    <a:pt x="56781" y="121763"/>
                    <a:pt x="56781" y="10624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</p:grpSp>
      <p:grpSp>
        <p:nvGrpSpPr>
          <p:cNvPr id="708" name="Groupe 707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&amp;\Tr Z^L \,,\quad  (L,0,0|L,0,0)\\&#10;&amp;\Tr X^L \,,\quad  (L,0,0|0,L,0) \\&#10;&amp;\Tr Y^L \,,\quad  (L,0,0|0,0,L)&#10;\end{align*}&#10;&#10;\end{document}" title="IguanaTex Vector Display">
            <a:extLst>
              <a:ext uri="{FF2B5EF4-FFF2-40B4-BE49-F238E27FC236}">
                <a16:creationId xmlns:a16="http://schemas.microsoft.com/office/drawing/2014/main" id="{10B72BEF-22E9-4C3E-A0D3-7F006DF70460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4368499" y="5460149"/>
            <a:ext cx="1895904" cy="840021"/>
            <a:chOff x="9311871" y="-7420788"/>
            <a:chExt cx="1895904" cy="840021"/>
          </a:xfrm>
        </p:grpSpPr>
        <p:sp>
          <p:nvSpPr>
            <p:cNvPr id="661" name="Forme libre : forme 660">
              <a:extLst>
                <a:ext uri="{FF2B5EF4-FFF2-40B4-BE49-F238E27FC236}">
                  <a16:creationId xmlns:a16="http://schemas.microsoft.com/office/drawing/2014/main" id="{ADCB8658-45A9-42BA-B1F9-2489F16E1052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9311871" y="-7381218"/>
              <a:ext cx="129852" cy="148322"/>
            </a:xfrm>
            <a:custGeom>
              <a:avLst/>
              <a:gdLst>
                <a:gd name="connsiteX0" fmla="*/ 130321 w 129851"/>
                <a:gd name="connsiteY0" fmla="*/ 13905 h 148321"/>
                <a:gd name="connsiteX1" fmla="*/ 17420 w 129851"/>
                <a:gd name="connsiteY1" fmla="*/ 13905 h 148321"/>
                <a:gd name="connsiteX2" fmla="*/ 13913 w 129851"/>
                <a:gd name="connsiteY2" fmla="*/ 55459 h 148321"/>
                <a:gd name="connsiteX3" fmla="*/ 18527 w 129851"/>
                <a:gd name="connsiteY3" fmla="*/ 55459 h 148321"/>
                <a:gd name="connsiteX4" fmla="*/ 51790 w 129851"/>
                <a:gd name="connsiteY4" fmla="*/ 19629 h 148321"/>
                <a:gd name="connsiteX5" fmla="*/ 61767 w 129851"/>
                <a:gd name="connsiteY5" fmla="*/ 20000 h 148321"/>
                <a:gd name="connsiteX6" fmla="*/ 65650 w 129851"/>
                <a:gd name="connsiteY6" fmla="*/ 27017 h 148321"/>
                <a:gd name="connsiteX7" fmla="*/ 65650 w 129851"/>
                <a:gd name="connsiteY7" fmla="*/ 124346 h 148321"/>
                <a:gd name="connsiteX8" fmla="*/ 46248 w 129851"/>
                <a:gd name="connsiteY8" fmla="*/ 133211 h 148321"/>
                <a:gd name="connsiteX9" fmla="*/ 38857 w 129851"/>
                <a:gd name="connsiteY9" fmla="*/ 133211 h 148321"/>
                <a:gd name="connsiteX10" fmla="*/ 38857 w 129851"/>
                <a:gd name="connsiteY10" fmla="*/ 138935 h 148321"/>
                <a:gd name="connsiteX11" fmla="*/ 73778 w 129851"/>
                <a:gd name="connsiteY11" fmla="*/ 138379 h 148321"/>
                <a:gd name="connsiteX12" fmla="*/ 108890 w 129851"/>
                <a:gd name="connsiteY12" fmla="*/ 138935 h 148321"/>
                <a:gd name="connsiteX13" fmla="*/ 108890 w 129851"/>
                <a:gd name="connsiteY13" fmla="*/ 133211 h 148321"/>
                <a:gd name="connsiteX14" fmla="*/ 101499 w 129851"/>
                <a:gd name="connsiteY14" fmla="*/ 133211 h 148321"/>
                <a:gd name="connsiteX15" fmla="*/ 82096 w 129851"/>
                <a:gd name="connsiteY15" fmla="*/ 124346 h 148321"/>
                <a:gd name="connsiteX16" fmla="*/ 82096 w 129851"/>
                <a:gd name="connsiteY16" fmla="*/ 27017 h 148321"/>
                <a:gd name="connsiteX17" fmla="*/ 85424 w 129851"/>
                <a:gd name="connsiteY17" fmla="*/ 20000 h 148321"/>
                <a:gd name="connsiteX18" fmla="*/ 95951 w 129851"/>
                <a:gd name="connsiteY18" fmla="*/ 19629 h 148321"/>
                <a:gd name="connsiteX19" fmla="*/ 129214 w 129851"/>
                <a:gd name="connsiteY19" fmla="*/ 55459 h 148321"/>
                <a:gd name="connsiteX20" fmla="*/ 133835 w 129851"/>
                <a:gd name="connsiteY20" fmla="*/ 55459 h 148321"/>
                <a:gd name="connsiteX21" fmla="*/ 130321 w 129851"/>
                <a:gd name="connsiteY21" fmla="*/ 13905 h 14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9851" h="148321">
                  <a:moveTo>
                    <a:pt x="130321" y="13905"/>
                  </a:moveTo>
                  <a:lnTo>
                    <a:pt x="17420" y="13905"/>
                  </a:lnTo>
                  <a:lnTo>
                    <a:pt x="13913" y="55459"/>
                  </a:lnTo>
                  <a:lnTo>
                    <a:pt x="18527" y="55459"/>
                  </a:lnTo>
                  <a:cubicBezTo>
                    <a:pt x="21118" y="25725"/>
                    <a:pt x="23889" y="19629"/>
                    <a:pt x="51790" y="19629"/>
                  </a:cubicBezTo>
                  <a:cubicBezTo>
                    <a:pt x="55117" y="19629"/>
                    <a:pt x="59923" y="19629"/>
                    <a:pt x="61767" y="20000"/>
                  </a:cubicBezTo>
                  <a:cubicBezTo>
                    <a:pt x="65650" y="20736"/>
                    <a:pt x="65650" y="22769"/>
                    <a:pt x="65650" y="27017"/>
                  </a:cubicBezTo>
                  <a:lnTo>
                    <a:pt x="65650" y="124346"/>
                  </a:lnTo>
                  <a:cubicBezTo>
                    <a:pt x="65650" y="130627"/>
                    <a:pt x="65650" y="133211"/>
                    <a:pt x="46248" y="133211"/>
                  </a:cubicBezTo>
                  <a:lnTo>
                    <a:pt x="38857" y="133211"/>
                  </a:lnTo>
                  <a:lnTo>
                    <a:pt x="38857" y="138935"/>
                  </a:lnTo>
                  <a:cubicBezTo>
                    <a:pt x="46434" y="138379"/>
                    <a:pt x="65279" y="138379"/>
                    <a:pt x="73778" y="138379"/>
                  </a:cubicBezTo>
                  <a:cubicBezTo>
                    <a:pt x="82282" y="138379"/>
                    <a:pt x="101313" y="138379"/>
                    <a:pt x="108890" y="138935"/>
                  </a:cubicBezTo>
                  <a:lnTo>
                    <a:pt x="108890" y="133211"/>
                  </a:lnTo>
                  <a:lnTo>
                    <a:pt x="101499" y="133211"/>
                  </a:lnTo>
                  <a:cubicBezTo>
                    <a:pt x="82096" y="133211"/>
                    <a:pt x="82096" y="130627"/>
                    <a:pt x="82096" y="124346"/>
                  </a:cubicBezTo>
                  <a:lnTo>
                    <a:pt x="82096" y="27017"/>
                  </a:lnTo>
                  <a:cubicBezTo>
                    <a:pt x="82096" y="23326"/>
                    <a:pt x="82096" y="20736"/>
                    <a:pt x="85424" y="20000"/>
                  </a:cubicBezTo>
                  <a:cubicBezTo>
                    <a:pt x="87453" y="19629"/>
                    <a:pt x="92444" y="19629"/>
                    <a:pt x="95951" y="19629"/>
                  </a:cubicBezTo>
                  <a:cubicBezTo>
                    <a:pt x="123858" y="19629"/>
                    <a:pt x="126629" y="25725"/>
                    <a:pt x="129214" y="55459"/>
                  </a:cubicBezTo>
                  <a:lnTo>
                    <a:pt x="133835" y="55459"/>
                  </a:lnTo>
                  <a:lnTo>
                    <a:pt x="130321" y="139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62" name="Forme libre : forme 661">
              <a:extLst>
                <a:ext uri="{FF2B5EF4-FFF2-40B4-BE49-F238E27FC236}">
                  <a16:creationId xmlns:a16="http://schemas.microsoft.com/office/drawing/2014/main" id="{316A9376-2B80-4C79-A364-9CFCA54B36E0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9428456" y="-7337816"/>
              <a:ext cx="74201" cy="92701"/>
            </a:xfrm>
            <a:custGeom>
              <a:avLst/>
              <a:gdLst>
                <a:gd name="connsiteX0" fmla="*/ 39594 w 74201"/>
                <a:gd name="connsiteY0" fmla="*/ 34219 h 92701"/>
                <a:gd name="connsiteX1" fmla="*/ 39594 w 74201"/>
                <a:gd name="connsiteY1" fmla="*/ 13905 h 92701"/>
                <a:gd name="connsiteX2" fmla="*/ 13913 w 74201"/>
                <a:gd name="connsiteY2" fmla="*/ 15933 h 92701"/>
                <a:gd name="connsiteX3" fmla="*/ 13913 w 74201"/>
                <a:gd name="connsiteY3" fmla="*/ 21662 h 92701"/>
                <a:gd name="connsiteX4" fmla="*/ 28324 w 74201"/>
                <a:gd name="connsiteY4" fmla="*/ 32005 h 92701"/>
                <a:gd name="connsiteX5" fmla="*/ 28324 w 74201"/>
                <a:gd name="connsiteY5" fmla="*/ 81496 h 92701"/>
                <a:gd name="connsiteX6" fmla="*/ 13913 w 74201"/>
                <a:gd name="connsiteY6" fmla="*/ 89810 h 92701"/>
                <a:gd name="connsiteX7" fmla="*/ 13913 w 74201"/>
                <a:gd name="connsiteY7" fmla="*/ 95533 h 92701"/>
                <a:gd name="connsiteX8" fmla="*/ 34973 w 74201"/>
                <a:gd name="connsiteY8" fmla="*/ 94978 h 92701"/>
                <a:gd name="connsiteX9" fmla="*/ 58445 w 74201"/>
                <a:gd name="connsiteY9" fmla="*/ 95533 h 92701"/>
                <a:gd name="connsiteX10" fmla="*/ 58445 w 74201"/>
                <a:gd name="connsiteY10" fmla="*/ 89810 h 92701"/>
                <a:gd name="connsiteX11" fmla="*/ 54561 w 74201"/>
                <a:gd name="connsiteY11" fmla="*/ 89810 h 92701"/>
                <a:gd name="connsiteX12" fmla="*/ 40521 w 74201"/>
                <a:gd name="connsiteY12" fmla="*/ 81130 h 92701"/>
                <a:gd name="connsiteX13" fmla="*/ 40521 w 74201"/>
                <a:gd name="connsiteY13" fmla="*/ 52689 h 92701"/>
                <a:gd name="connsiteX14" fmla="*/ 62323 w 74201"/>
                <a:gd name="connsiteY14" fmla="*/ 17966 h 92701"/>
                <a:gd name="connsiteX15" fmla="*/ 64358 w 74201"/>
                <a:gd name="connsiteY15" fmla="*/ 18152 h 92701"/>
                <a:gd name="connsiteX16" fmla="*/ 60109 w 74201"/>
                <a:gd name="connsiteY16" fmla="*/ 25354 h 92701"/>
                <a:gd name="connsiteX17" fmla="*/ 68051 w 74201"/>
                <a:gd name="connsiteY17" fmla="*/ 33296 h 92701"/>
                <a:gd name="connsiteX18" fmla="*/ 75998 w 74201"/>
                <a:gd name="connsiteY18" fmla="*/ 25168 h 92701"/>
                <a:gd name="connsiteX19" fmla="*/ 62323 w 74201"/>
                <a:gd name="connsiteY19" fmla="*/ 13905 h 92701"/>
                <a:gd name="connsiteX20" fmla="*/ 39594 w 74201"/>
                <a:gd name="connsiteY20" fmla="*/ 34219 h 92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4201" h="92701">
                  <a:moveTo>
                    <a:pt x="39594" y="34219"/>
                  </a:moveTo>
                  <a:lnTo>
                    <a:pt x="39594" y="13905"/>
                  </a:lnTo>
                  <a:lnTo>
                    <a:pt x="13913" y="15933"/>
                  </a:lnTo>
                  <a:lnTo>
                    <a:pt x="13913" y="21662"/>
                  </a:lnTo>
                  <a:cubicBezTo>
                    <a:pt x="26846" y="21662"/>
                    <a:pt x="28324" y="22955"/>
                    <a:pt x="28324" y="32005"/>
                  </a:cubicBezTo>
                  <a:lnTo>
                    <a:pt x="28324" y="81496"/>
                  </a:lnTo>
                  <a:cubicBezTo>
                    <a:pt x="28324" y="89810"/>
                    <a:pt x="26290" y="89810"/>
                    <a:pt x="13913" y="89810"/>
                  </a:cubicBezTo>
                  <a:lnTo>
                    <a:pt x="13913" y="95533"/>
                  </a:lnTo>
                  <a:cubicBezTo>
                    <a:pt x="21119" y="95349"/>
                    <a:pt x="29802" y="94978"/>
                    <a:pt x="34973" y="94978"/>
                  </a:cubicBezTo>
                  <a:cubicBezTo>
                    <a:pt x="42364" y="94978"/>
                    <a:pt x="51054" y="94978"/>
                    <a:pt x="58445" y="95533"/>
                  </a:cubicBezTo>
                  <a:lnTo>
                    <a:pt x="58445" y="89810"/>
                  </a:lnTo>
                  <a:lnTo>
                    <a:pt x="54561" y="89810"/>
                  </a:lnTo>
                  <a:cubicBezTo>
                    <a:pt x="40886" y="89810"/>
                    <a:pt x="40521" y="87776"/>
                    <a:pt x="40521" y="81130"/>
                  </a:cubicBezTo>
                  <a:lnTo>
                    <a:pt x="40521" y="52689"/>
                  </a:lnTo>
                  <a:cubicBezTo>
                    <a:pt x="40521" y="34403"/>
                    <a:pt x="48277" y="17966"/>
                    <a:pt x="62323" y="17966"/>
                  </a:cubicBezTo>
                  <a:cubicBezTo>
                    <a:pt x="63616" y="17966"/>
                    <a:pt x="63987" y="17966"/>
                    <a:pt x="64358" y="18152"/>
                  </a:cubicBezTo>
                  <a:cubicBezTo>
                    <a:pt x="63802" y="18338"/>
                    <a:pt x="60109" y="20550"/>
                    <a:pt x="60109" y="25354"/>
                  </a:cubicBezTo>
                  <a:cubicBezTo>
                    <a:pt x="60109" y="30527"/>
                    <a:pt x="63987" y="33296"/>
                    <a:pt x="68051" y="33296"/>
                  </a:cubicBezTo>
                  <a:cubicBezTo>
                    <a:pt x="71378" y="33296"/>
                    <a:pt x="75998" y="31078"/>
                    <a:pt x="75998" y="25168"/>
                  </a:cubicBezTo>
                  <a:cubicBezTo>
                    <a:pt x="75998" y="19259"/>
                    <a:pt x="70271" y="13905"/>
                    <a:pt x="62323" y="13905"/>
                  </a:cubicBezTo>
                  <a:cubicBezTo>
                    <a:pt x="48834" y="13905"/>
                    <a:pt x="42185" y="26280"/>
                    <a:pt x="39594" y="3421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63" name="Forme libre : forme 662">
              <a:extLst>
                <a:ext uri="{FF2B5EF4-FFF2-40B4-BE49-F238E27FC236}">
                  <a16:creationId xmlns:a16="http://schemas.microsoft.com/office/drawing/2014/main" id="{6404B525-0523-4CAA-BECC-2F6C51F092D1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9506389" y="-7382325"/>
              <a:ext cx="148402" cy="148322"/>
            </a:xfrm>
            <a:custGeom>
              <a:avLst/>
              <a:gdLst>
                <a:gd name="connsiteX0" fmla="*/ 136240 w 148402"/>
                <a:gd name="connsiteY0" fmla="*/ 18338 h 148321"/>
                <a:gd name="connsiteX1" fmla="*/ 136791 w 148402"/>
                <a:gd name="connsiteY1" fmla="*/ 15567 h 148321"/>
                <a:gd name="connsiteX2" fmla="*/ 132171 w 148402"/>
                <a:gd name="connsiteY2" fmla="*/ 13905 h 148321"/>
                <a:gd name="connsiteX3" fmla="*/ 54195 w 148402"/>
                <a:gd name="connsiteY3" fmla="*/ 13905 h 148321"/>
                <a:gd name="connsiteX4" fmla="*/ 48468 w 148402"/>
                <a:gd name="connsiteY4" fmla="*/ 17595 h 148321"/>
                <a:gd name="connsiteX5" fmla="*/ 38301 w 148402"/>
                <a:gd name="connsiteY5" fmla="*/ 50841 h 148321"/>
                <a:gd name="connsiteX6" fmla="*/ 37750 w 148402"/>
                <a:gd name="connsiteY6" fmla="*/ 53424 h 148321"/>
                <a:gd name="connsiteX7" fmla="*/ 39964 w 148402"/>
                <a:gd name="connsiteY7" fmla="*/ 55459 h 148321"/>
                <a:gd name="connsiteX8" fmla="*/ 42370 w 148402"/>
                <a:gd name="connsiteY8" fmla="*/ 53610 h 148321"/>
                <a:gd name="connsiteX9" fmla="*/ 87824 w 148402"/>
                <a:gd name="connsiteY9" fmla="*/ 19630 h 148321"/>
                <a:gd name="connsiteX10" fmla="*/ 117945 w 148402"/>
                <a:gd name="connsiteY10" fmla="*/ 19630 h 148321"/>
                <a:gd name="connsiteX11" fmla="*/ 14649 w 148402"/>
                <a:gd name="connsiteY11" fmla="*/ 135054 h 148321"/>
                <a:gd name="connsiteX12" fmla="*/ 13913 w 148402"/>
                <a:gd name="connsiteY12" fmla="*/ 138379 h 148321"/>
                <a:gd name="connsiteX13" fmla="*/ 18533 w 148402"/>
                <a:gd name="connsiteY13" fmla="*/ 140042 h 148321"/>
                <a:gd name="connsiteX14" fmla="*/ 98913 w 148402"/>
                <a:gd name="connsiteY14" fmla="*/ 140042 h 148321"/>
                <a:gd name="connsiteX15" fmla="*/ 104641 w 148402"/>
                <a:gd name="connsiteY15" fmla="*/ 136346 h 148321"/>
                <a:gd name="connsiteX16" fmla="*/ 117759 w 148402"/>
                <a:gd name="connsiteY16" fmla="*/ 95535 h 148321"/>
                <a:gd name="connsiteX17" fmla="*/ 118501 w 148402"/>
                <a:gd name="connsiteY17" fmla="*/ 92764 h 148321"/>
                <a:gd name="connsiteX18" fmla="*/ 116095 w 148402"/>
                <a:gd name="connsiteY18" fmla="*/ 90731 h 148321"/>
                <a:gd name="connsiteX19" fmla="*/ 112953 w 148402"/>
                <a:gd name="connsiteY19" fmla="*/ 95349 h 148321"/>
                <a:gd name="connsiteX20" fmla="*/ 64543 w 148402"/>
                <a:gd name="connsiteY20" fmla="*/ 133761 h 148321"/>
                <a:gd name="connsiteX21" fmla="*/ 32944 w 148402"/>
                <a:gd name="connsiteY21" fmla="*/ 133761 h 148321"/>
                <a:gd name="connsiteX22" fmla="*/ 136240 w 148402"/>
                <a:gd name="connsiteY22" fmla="*/ 18338 h 14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8402" h="148321">
                  <a:moveTo>
                    <a:pt x="136240" y="18338"/>
                  </a:moveTo>
                  <a:cubicBezTo>
                    <a:pt x="136425" y="17595"/>
                    <a:pt x="136791" y="16674"/>
                    <a:pt x="136791" y="15567"/>
                  </a:cubicBezTo>
                  <a:cubicBezTo>
                    <a:pt x="136791" y="13905"/>
                    <a:pt x="135869" y="13905"/>
                    <a:pt x="132171" y="13905"/>
                  </a:cubicBezTo>
                  <a:lnTo>
                    <a:pt x="54195" y="13905"/>
                  </a:lnTo>
                  <a:cubicBezTo>
                    <a:pt x="49761" y="13905"/>
                    <a:pt x="49575" y="14091"/>
                    <a:pt x="48468" y="17595"/>
                  </a:cubicBezTo>
                  <a:lnTo>
                    <a:pt x="38301" y="50841"/>
                  </a:lnTo>
                  <a:cubicBezTo>
                    <a:pt x="37935" y="51762"/>
                    <a:pt x="37750" y="53054"/>
                    <a:pt x="37750" y="53424"/>
                  </a:cubicBezTo>
                  <a:cubicBezTo>
                    <a:pt x="37750" y="53610"/>
                    <a:pt x="37750" y="55459"/>
                    <a:pt x="39964" y="55459"/>
                  </a:cubicBezTo>
                  <a:cubicBezTo>
                    <a:pt x="41628" y="55459"/>
                    <a:pt x="41999" y="54166"/>
                    <a:pt x="42370" y="53610"/>
                  </a:cubicBezTo>
                  <a:cubicBezTo>
                    <a:pt x="49390" y="31820"/>
                    <a:pt x="59002" y="19630"/>
                    <a:pt x="87824" y="19630"/>
                  </a:cubicBezTo>
                  <a:lnTo>
                    <a:pt x="117945" y="19630"/>
                  </a:lnTo>
                  <a:lnTo>
                    <a:pt x="14649" y="135054"/>
                  </a:lnTo>
                  <a:cubicBezTo>
                    <a:pt x="14649" y="135239"/>
                    <a:pt x="13913" y="137824"/>
                    <a:pt x="13913" y="138379"/>
                  </a:cubicBezTo>
                  <a:cubicBezTo>
                    <a:pt x="13913" y="140042"/>
                    <a:pt x="15205" y="140042"/>
                    <a:pt x="18533" y="140042"/>
                  </a:cubicBezTo>
                  <a:lnTo>
                    <a:pt x="98913" y="140042"/>
                  </a:lnTo>
                  <a:cubicBezTo>
                    <a:pt x="103348" y="140042"/>
                    <a:pt x="103533" y="139857"/>
                    <a:pt x="104641" y="136346"/>
                  </a:cubicBezTo>
                  <a:lnTo>
                    <a:pt x="117759" y="95535"/>
                  </a:lnTo>
                  <a:cubicBezTo>
                    <a:pt x="117945" y="94792"/>
                    <a:pt x="118501" y="93501"/>
                    <a:pt x="118501" y="92764"/>
                  </a:cubicBezTo>
                  <a:cubicBezTo>
                    <a:pt x="118501" y="91838"/>
                    <a:pt x="117759" y="90731"/>
                    <a:pt x="116095" y="90731"/>
                  </a:cubicBezTo>
                  <a:cubicBezTo>
                    <a:pt x="114432" y="90731"/>
                    <a:pt x="114246" y="91473"/>
                    <a:pt x="112953" y="95349"/>
                  </a:cubicBezTo>
                  <a:cubicBezTo>
                    <a:pt x="104826" y="120465"/>
                    <a:pt x="95957" y="133761"/>
                    <a:pt x="64543" y="133761"/>
                  </a:cubicBezTo>
                  <a:lnTo>
                    <a:pt x="32944" y="133761"/>
                  </a:lnTo>
                  <a:lnTo>
                    <a:pt x="136240" y="1833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64" name="Forme libre : forme 663">
              <a:extLst>
                <a:ext uri="{FF2B5EF4-FFF2-40B4-BE49-F238E27FC236}">
                  <a16:creationId xmlns:a16="http://schemas.microsoft.com/office/drawing/2014/main" id="{462DF18F-313B-4C2D-9C95-36BB840B2907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9643967" y="-7420788"/>
              <a:ext cx="111302" cy="111241"/>
            </a:xfrm>
            <a:custGeom>
              <a:avLst/>
              <a:gdLst>
                <a:gd name="connsiteX0" fmla="*/ 58295 w 111301"/>
                <a:gd name="connsiteY0" fmla="*/ 24513 h 111241"/>
                <a:gd name="connsiteX1" fmla="*/ 71749 w 111301"/>
                <a:gd name="connsiteY1" fmla="*/ 18563 h 111241"/>
                <a:gd name="connsiteX2" fmla="*/ 77053 w 111301"/>
                <a:gd name="connsiteY2" fmla="*/ 15718 h 111241"/>
                <a:gd name="connsiteX3" fmla="*/ 74856 w 111301"/>
                <a:gd name="connsiteY3" fmla="*/ 13905 h 111241"/>
                <a:gd name="connsiteX4" fmla="*/ 65280 w 111301"/>
                <a:gd name="connsiteY4" fmla="*/ 14293 h 111241"/>
                <a:gd name="connsiteX5" fmla="*/ 54932 w 111301"/>
                <a:gd name="connsiteY5" fmla="*/ 14426 h 111241"/>
                <a:gd name="connsiteX6" fmla="*/ 45999 w 111301"/>
                <a:gd name="connsiteY6" fmla="*/ 14293 h 111241"/>
                <a:gd name="connsiteX7" fmla="*/ 37594 w 111301"/>
                <a:gd name="connsiteY7" fmla="*/ 13905 h 111241"/>
                <a:gd name="connsiteX8" fmla="*/ 34875 w 111301"/>
                <a:gd name="connsiteY8" fmla="*/ 16750 h 111241"/>
                <a:gd name="connsiteX9" fmla="*/ 39014 w 111301"/>
                <a:gd name="connsiteY9" fmla="*/ 18563 h 111241"/>
                <a:gd name="connsiteX10" fmla="*/ 43929 w 111301"/>
                <a:gd name="connsiteY10" fmla="*/ 18823 h 111241"/>
                <a:gd name="connsiteX11" fmla="*/ 46909 w 111301"/>
                <a:gd name="connsiteY11" fmla="*/ 20631 h 111241"/>
                <a:gd name="connsiteX12" fmla="*/ 46388 w 111301"/>
                <a:gd name="connsiteY12" fmla="*/ 23476 h 111241"/>
                <a:gd name="connsiteX13" fmla="*/ 29182 w 111301"/>
                <a:gd name="connsiteY13" fmla="*/ 92144 h 111241"/>
                <a:gd name="connsiteX14" fmla="*/ 17797 w 111301"/>
                <a:gd name="connsiteY14" fmla="*/ 97573 h 111241"/>
                <a:gd name="connsiteX15" fmla="*/ 13913 w 111301"/>
                <a:gd name="connsiteY15" fmla="*/ 100291 h 111241"/>
                <a:gd name="connsiteX16" fmla="*/ 17797 w 111301"/>
                <a:gd name="connsiteY16" fmla="*/ 102231 h 111241"/>
                <a:gd name="connsiteX17" fmla="*/ 82879 w 111301"/>
                <a:gd name="connsiteY17" fmla="*/ 102231 h 111241"/>
                <a:gd name="connsiteX18" fmla="*/ 87279 w 111301"/>
                <a:gd name="connsiteY18" fmla="*/ 99647 h 111241"/>
                <a:gd name="connsiteX19" fmla="*/ 98276 w 111301"/>
                <a:gd name="connsiteY19" fmla="*/ 70029 h 111241"/>
                <a:gd name="connsiteX20" fmla="*/ 96073 w 111301"/>
                <a:gd name="connsiteY20" fmla="*/ 68222 h 111241"/>
                <a:gd name="connsiteX21" fmla="*/ 93488 w 111301"/>
                <a:gd name="connsiteY21" fmla="*/ 70939 h 111241"/>
                <a:gd name="connsiteX22" fmla="*/ 59199 w 111301"/>
                <a:gd name="connsiteY22" fmla="*/ 97573 h 111241"/>
                <a:gd name="connsiteX23" fmla="*/ 44579 w 111301"/>
                <a:gd name="connsiteY23" fmla="*/ 97573 h 111241"/>
                <a:gd name="connsiteX24" fmla="*/ 40440 w 111301"/>
                <a:gd name="connsiteY24" fmla="*/ 96281 h 111241"/>
                <a:gd name="connsiteX25" fmla="*/ 40956 w 111301"/>
                <a:gd name="connsiteY25" fmla="*/ 93570 h 111241"/>
                <a:gd name="connsiteX26" fmla="*/ 58295 w 111301"/>
                <a:gd name="connsiteY26" fmla="*/ 24513 h 11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1301" h="111241">
                  <a:moveTo>
                    <a:pt x="58295" y="24513"/>
                  </a:moveTo>
                  <a:cubicBezTo>
                    <a:pt x="59460" y="19855"/>
                    <a:pt x="59848" y="18563"/>
                    <a:pt x="71749" y="18563"/>
                  </a:cubicBezTo>
                  <a:cubicBezTo>
                    <a:pt x="75761" y="18563"/>
                    <a:pt x="77053" y="18563"/>
                    <a:pt x="77053" y="15718"/>
                  </a:cubicBezTo>
                  <a:cubicBezTo>
                    <a:pt x="77053" y="15591"/>
                    <a:pt x="76926" y="13905"/>
                    <a:pt x="74856" y="13905"/>
                  </a:cubicBezTo>
                  <a:cubicBezTo>
                    <a:pt x="71877" y="13905"/>
                    <a:pt x="68387" y="14165"/>
                    <a:pt x="65280" y="14293"/>
                  </a:cubicBezTo>
                  <a:cubicBezTo>
                    <a:pt x="62045" y="14426"/>
                    <a:pt x="58167" y="14426"/>
                    <a:pt x="54932" y="14426"/>
                  </a:cubicBezTo>
                  <a:cubicBezTo>
                    <a:pt x="52213" y="14426"/>
                    <a:pt x="48718" y="14293"/>
                    <a:pt x="45999" y="14293"/>
                  </a:cubicBezTo>
                  <a:cubicBezTo>
                    <a:pt x="43286" y="14293"/>
                    <a:pt x="40179" y="13905"/>
                    <a:pt x="37594" y="13905"/>
                  </a:cubicBezTo>
                  <a:cubicBezTo>
                    <a:pt x="36817" y="13905"/>
                    <a:pt x="34875" y="13905"/>
                    <a:pt x="34875" y="16750"/>
                  </a:cubicBezTo>
                  <a:cubicBezTo>
                    <a:pt x="34875" y="18563"/>
                    <a:pt x="36428" y="18563"/>
                    <a:pt x="39014" y="18563"/>
                  </a:cubicBezTo>
                  <a:cubicBezTo>
                    <a:pt x="39141" y="18563"/>
                    <a:pt x="41605" y="18563"/>
                    <a:pt x="43929" y="18823"/>
                  </a:cubicBezTo>
                  <a:cubicBezTo>
                    <a:pt x="46649" y="19079"/>
                    <a:pt x="46909" y="19339"/>
                    <a:pt x="46909" y="20631"/>
                  </a:cubicBezTo>
                  <a:cubicBezTo>
                    <a:pt x="46909" y="20892"/>
                    <a:pt x="46909" y="21536"/>
                    <a:pt x="46388" y="23476"/>
                  </a:cubicBezTo>
                  <a:lnTo>
                    <a:pt x="29182" y="92144"/>
                  </a:lnTo>
                  <a:cubicBezTo>
                    <a:pt x="28017" y="96542"/>
                    <a:pt x="27756" y="97573"/>
                    <a:pt x="17797" y="97573"/>
                  </a:cubicBezTo>
                  <a:cubicBezTo>
                    <a:pt x="15594" y="97573"/>
                    <a:pt x="13913" y="97573"/>
                    <a:pt x="13913" y="100291"/>
                  </a:cubicBezTo>
                  <a:cubicBezTo>
                    <a:pt x="13913" y="102231"/>
                    <a:pt x="15467" y="102231"/>
                    <a:pt x="17797" y="102231"/>
                  </a:cubicBezTo>
                  <a:lnTo>
                    <a:pt x="82879" y="102231"/>
                  </a:lnTo>
                  <a:cubicBezTo>
                    <a:pt x="86114" y="102231"/>
                    <a:pt x="86242" y="102104"/>
                    <a:pt x="87279" y="99647"/>
                  </a:cubicBezTo>
                  <a:cubicBezTo>
                    <a:pt x="88572" y="96154"/>
                    <a:pt x="98276" y="71067"/>
                    <a:pt x="98276" y="70029"/>
                  </a:cubicBezTo>
                  <a:cubicBezTo>
                    <a:pt x="98276" y="69641"/>
                    <a:pt x="98015" y="68222"/>
                    <a:pt x="96073" y="68222"/>
                  </a:cubicBezTo>
                  <a:cubicBezTo>
                    <a:pt x="94519" y="68222"/>
                    <a:pt x="94264" y="68865"/>
                    <a:pt x="93488" y="70939"/>
                  </a:cubicBezTo>
                  <a:cubicBezTo>
                    <a:pt x="88572" y="83222"/>
                    <a:pt x="82879" y="97573"/>
                    <a:pt x="59199" y="97573"/>
                  </a:cubicBezTo>
                  <a:lnTo>
                    <a:pt x="44579" y="97573"/>
                  </a:lnTo>
                  <a:cubicBezTo>
                    <a:pt x="40567" y="97573"/>
                    <a:pt x="40440" y="97446"/>
                    <a:pt x="40440" y="96281"/>
                  </a:cubicBezTo>
                  <a:cubicBezTo>
                    <a:pt x="40440" y="96154"/>
                    <a:pt x="40440" y="95505"/>
                    <a:pt x="40956" y="93570"/>
                  </a:cubicBezTo>
                  <a:lnTo>
                    <a:pt x="58295" y="245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65" name="Forme libre : forme 664">
              <a:extLst>
                <a:ext uri="{FF2B5EF4-FFF2-40B4-BE49-F238E27FC236}">
                  <a16:creationId xmlns:a16="http://schemas.microsoft.com/office/drawing/2014/main" id="{B2B9F261-2438-453E-B25A-5067314D4732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9792355" y="-7275765"/>
              <a:ext cx="37101" cy="74161"/>
            </a:xfrm>
            <a:custGeom>
              <a:avLst/>
              <a:gdLst>
                <a:gd name="connsiteX0" fmla="*/ 35535 w 37100"/>
                <a:gd name="connsiteY0" fmla="*/ 33297 h 74160"/>
                <a:gd name="connsiteX1" fmla="*/ 23710 w 37100"/>
                <a:gd name="connsiteY1" fmla="*/ 13905 h 74160"/>
                <a:gd name="connsiteX2" fmla="*/ 13913 w 37100"/>
                <a:gd name="connsiteY2" fmla="*/ 23697 h 74160"/>
                <a:gd name="connsiteX3" fmla="*/ 23710 w 37100"/>
                <a:gd name="connsiteY3" fmla="*/ 33482 h 74160"/>
                <a:gd name="connsiteX4" fmla="*/ 30173 w 37100"/>
                <a:gd name="connsiteY4" fmla="*/ 31084 h 74160"/>
                <a:gd name="connsiteX5" fmla="*/ 31101 w 37100"/>
                <a:gd name="connsiteY5" fmla="*/ 30527 h 74160"/>
                <a:gd name="connsiteX6" fmla="*/ 31472 w 37100"/>
                <a:gd name="connsiteY6" fmla="*/ 33297 h 74160"/>
                <a:gd name="connsiteX7" fmla="*/ 18904 w 37100"/>
                <a:gd name="connsiteY7" fmla="*/ 64137 h 74160"/>
                <a:gd name="connsiteX8" fmla="*/ 16869 w 37100"/>
                <a:gd name="connsiteY8" fmla="*/ 67093 h 74160"/>
                <a:gd name="connsiteX9" fmla="*/ 18718 w 37100"/>
                <a:gd name="connsiteY9" fmla="*/ 69126 h 74160"/>
                <a:gd name="connsiteX10" fmla="*/ 35535 w 37100"/>
                <a:gd name="connsiteY10" fmla="*/ 33297 h 7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100" h="74160">
                  <a:moveTo>
                    <a:pt x="35535" y="33297"/>
                  </a:moveTo>
                  <a:cubicBezTo>
                    <a:pt x="35535" y="21107"/>
                    <a:pt x="30915" y="13905"/>
                    <a:pt x="23710" y="13905"/>
                  </a:cubicBezTo>
                  <a:cubicBezTo>
                    <a:pt x="17611" y="13905"/>
                    <a:pt x="13913" y="18523"/>
                    <a:pt x="13913" y="23697"/>
                  </a:cubicBezTo>
                  <a:cubicBezTo>
                    <a:pt x="13913" y="28679"/>
                    <a:pt x="17611" y="33482"/>
                    <a:pt x="23710" y="33482"/>
                  </a:cubicBezTo>
                  <a:cubicBezTo>
                    <a:pt x="25924" y="33482"/>
                    <a:pt x="28330" y="32741"/>
                    <a:pt x="30173" y="31084"/>
                  </a:cubicBezTo>
                  <a:cubicBezTo>
                    <a:pt x="30730" y="30713"/>
                    <a:pt x="30915" y="30527"/>
                    <a:pt x="31101" y="30527"/>
                  </a:cubicBezTo>
                  <a:cubicBezTo>
                    <a:pt x="31286" y="30527"/>
                    <a:pt x="31472" y="30713"/>
                    <a:pt x="31472" y="33297"/>
                  </a:cubicBezTo>
                  <a:cubicBezTo>
                    <a:pt x="31472" y="46965"/>
                    <a:pt x="25002" y="58042"/>
                    <a:pt x="18904" y="64137"/>
                  </a:cubicBezTo>
                  <a:cubicBezTo>
                    <a:pt x="16869" y="66171"/>
                    <a:pt x="16869" y="66542"/>
                    <a:pt x="16869" y="67093"/>
                  </a:cubicBezTo>
                  <a:cubicBezTo>
                    <a:pt x="16869" y="68390"/>
                    <a:pt x="17797" y="69126"/>
                    <a:pt x="18718" y="69126"/>
                  </a:cubicBezTo>
                  <a:cubicBezTo>
                    <a:pt x="20753" y="69126"/>
                    <a:pt x="35535" y="54908"/>
                    <a:pt x="35535" y="3329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66" name="Forme libre : forme 665">
              <a:extLst>
                <a:ext uri="{FF2B5EF4-FFF2-40B4-BE49-F238E27FC236}">
                  <a16:creationId xmlns:a16="http://schemas.microsoft.com/office/drawing/2014/main" id="{6C2B0F01-0585-4F62-A98B-946E674683AD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10061718" y="-7394700"/>
              <a:ext cx="55651" cy="203942"/>
            </a:xfrm>
            <a:custGeom>
              <a:avLst/>
              <a:gdLst>
                <a:gd name="connsiteX0" fmla="*/ 56781 w 55650"/>
                <a:gd name="connsiteY0" fmla="*/ 196740 h 203942"/>
                <a:gd name="connsiteX1" fmla="*/ 53639 w 55650"/>
                <a:gd name="connsiteY1" fmla="*/ 192678 h 203942"/>
                <a:gd name="connsiteX2" fmla="*/ 24631 w 55650"/>
                <a:gd name="connsiteY2" fmla="*/ 106246 h 203942"/>
                <a:gd name="connsiteX3" fmla="*/ 54381 w 55650"/>
                <a:gd name="connsiteY3" fmla="*/ 18893 h 203942"/>
                <a:gd name="connsiteX4" fmla="*/ 56781 w 55650"/>
                <a:gd name="connsiteY4" fmla="*/ 15753 h 203942"/>
                <a:gd name="connsiteX5" fmla="*/ 54932 w 55650"/>
                <a:gd name="connsiteY5" fmla="*/ 13905 h 203942"/>
                <a:gd name="connsiteX6" fmla="*/ 25553 w 55650"/>
                <a:gd name="connsiteY6" fmla="*/ 49920 h 203942"/>
                <a:gd name="connsiteX7" fmla="*/ 13913 w 55650"/>
                <a:gd name="connsiteY7" fmla="*/ 106246 h 203942"/>
                <a:gd name="connsiteX8" fmla="*/ 26110 w 55650"/>
                <a:gd name="connsiteY8" fmla="*/ 163866 h 203942"/>
                <a:gd name="connsiteX9" fmla="*/ 54932 w 55650"/>
                <a:gd name="connsiteY9" fmla="*/ 198589 h 203942"/>
                <a:gd name="connsiteX10" fmla="*/ 56781 w 55650"/>
                <a:gd name="connsiteY10" fmla="*/ 196740 h 20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650" h="203942">
                  <a:moveTo>
                    <a:pt x="56781" y="196740"/>
                  </a:moveTo>
                  <a:cubicBezTo>
                    <a:pt x="56781" y="196190"/>
                    <a:pt x="56781" y="195818"/>
                    <a:pt x="53639" y="192678"/>
                  </a:cubicBezTo>
                  <a:cubicBezTo>
                    <a:pt x="30544" y="169410"/>
                    <a:pt x="24631" y="134502"/>
                    <a:pt x="24631" y="106246"/>
                  </a:cubicBezTo>
                  <a:cubicBezTo>
                    <a:pt x="24631" y="74114"/>
                    <a:pt x="31651" y="41976"/>
                    <a:pt x="54381" y="18893"/>
                  </a:cubicBezTo>
                  <a:cubicBezTo>
                    <a:pt x="56781" y="16674"/>
                    <a:pt x="56781" y="16303"/>
                    <a:pt x="56781" y="15753"/>
                  </a:cubicBezTo>
                  <a:cubicBezTo>
                    <a:pt x="56781" y="14461"/>
                    <a:pt x="56039" y="13905"/>
                    <a:pt x="54932" y="13905"/>
                  </a:cubicBezTo>
                  <a:cubicBezTo>
                    <a:pt x="53082" y="13905"/>
                    <a:pt x="36457" y="26466"/>
                    <a:pt x="25553" y="49920"/>
                  </a:cubicBezTo>
                  <a:cubicBezTo>
                    <a:pt x="16127" y="70232"/>
                    <a:pt x="13913" y="90731"/>
                    <a:pt x="13913" y="106246"/>
                  </a:cubicBezTo>
                  <a:cubicBezTo>
                    <a:pt x="13913" y="120650"/>
                    <a:pt x="15942" y="142996"/>
                    <a:pt x="26110" y="163866"/>
                  </a:cubicBezTo>
                  <a:cubicBezTo>
                    <a:pt x="37193" y="186583"/>
                    <a:pt x="53082" y="198589"/>
                    <a:pt x="54932" y="198589"/>
                  </a:cubicBezTo>
                  <a:cubicBezTo>
                    <a:pt x="56039" y="198589"/>
                    <a:pt x="56781" y="198032"/>
                    <a:pt x="56781" y="19674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67" name="Forme libre : forme 666">
              <a:extLst>
                <a:ext uri="{FF2B5EF4-FFF2-40B4-BE49-F238E27FC236}">
                  <a16:creationId xmlns:a16="http://schemas.microsoft.com/office/drawing/2014/main" id="{01307387-3264-4FBE-800E-CAEA2BA612F6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10122492" y="-7382325"/>
              <a:ext cx="166952" cy="185402"/>
            </a:xfrm>
            <a:custGeom>
              <a:avLst/>
              <a:gdLst>
                <a:gd name="connsiteX0" fmla="*/ 75818 w 166952"/>
                <a:gd name="connsiteY0" fmla="*/ 28308 h 185402"/>
                <a:gd name="connsiteX1" fmla="*/ 95401 w 166952"/>
                <a:gd name="connsiteY1" fmla="*/ 19630 h 185402"/>
                <a:gd name="connsiteX2" fmla="*/ 102427 w 166952"/>
                <a:gd name="connsiteY2" fmla="*/ 16119 h 185402"/>
                <a:gd name="connsiteX3" fmla="*/ 99470 w 166952"/>
                <a:gd name="connsiteY3" fmla="*/ 13905 h 185402"/>
                <a:gd name="connsiteX4" fmla="*/ 72120 w 166952"/>
                <a:gd name="connsiteY4" fmla="*/ 14455 h 185402"/>
                <a:gd name="connsiteX5" fmla="*/ 47547 w 166952"/>
                <a:gd name="connsiteY5" fmla="*/ 13905 h 185402"/>
                <a:gd name="connsiteX6" fmla="*/ 44034 w 166952"/>
                <a:gd name="connsiteY6" fmla="*/ 17595 h 185402"/>
                <a:gd name="connsiteX7" fmla="*/ 49204 w 166952"/>
                <a:gd name="connsiteY7" fmla="*/ 19630 h 185402"/>
                <a:gd name="connsiteX8" fmla="*/ 56230 w 166952"/>
                <a:gd name="connsiteY8" fmla="*/ 20000 h 185402"/>
                <a:gd name="connsiteX9" fmla="*/ 61216 w 166952"/>
                <a:gd name="connsiteY9" fmla="*/ 22955 h 185402"/>
                <a:gd name="connsiteX10" fmla="*/ 60480 w 166952"/>
                <a:gd name="connsiteY10" fmla="*/ 26460 h 185402"/>
                <a:gd name="connsiteX11" fmla="*/ 35721 w 166952"/>
                <a:gd name="connsiteY11" fmla="*/ 125639 h 185402"/>
                <a:gd name="connsiteX12" fmla="*/ 18904 w 166952"/>
                <a:gd name="connsiteY12" fmla="*/ 134318 h 185402"/>
                <a:gd name="connsiteX13" fmla="*/ 13913 w 166952"/>
                <a:gd name="connsiteY13" fmla="*/ 138008 h 185402"/>
                <a:gd name="connsiteX14" fmla="*/ 18904 w 166952"/>
                <a:gd name="connsiteY14" fmla="*/ 140042 h 185402"/>
                <a:gd name="connsiteX15" fmla="*/ 104456 w 166952"/>
                <a:gd name="connsiteY15" fmla="*/ 140042 h 185402"/>
                <a:gd name="connsiteX16" fmla="*/ 110189 w 166952"/>
                <a:gd name="connsiteY16" fmla="*/ 136901 h 185402"/>
                <a:gd name="connsiteX17" fmla="*/ 124786 w 166952"/>
                <a:gd name="connsiteY17" fmla="*/ 97011 h 185402"/>
                <a:gd name="connsiteX18" fmla="*/ 125522 w 166952"/>
                <a:gd name="connsiteY18" fmla="*/ 94428 h 185402"/>
                <a:gd name="connsiteX19" fmla="*/ 123307 w 166952"/>
                <a:gd name="connsiteY19" fmla="*/ 92394 h 185402"/>
                <a:gd name="connsiteX20" fmla="*/ 120165 w 166952"/>
                <a:gd name="connsiteY20" fmla="*/ 96270 h 185402"/>
                <a:gd name="connsiteX21" fmla="*/ 73784 w 166952"/>
                <a:gd name="connsiteY21" fmla="*/ 134318 h 185402"/>
                <a:gd name="connsiteX22" fmla="*/ 56416 w 166952"/>
                <a:gd name="connsiteY22" fmla="*/ 134318 h 185402"/>
                <a:gd name="connsiteX23" fmla="*/ 52347 w 166952"/>
                <a:gd name="connsiteY23" fmla="*/ 134132 h 185402"/>
                <a:gd name="connsiteX24" fmla="*/ 49947 w 166952"/>
                <a:gd name="connsiteY24" fmla="*/ 132285 h 185402"/>
                <a:gd name="connsiteX25" fmla="*/ 50868 w 166952"/>
                <a:gd name="connsiteY25" fmla="*/ 128038 h 185402"/>
                <a:gd name="connsiteX26" fmla="*/ 75818 w 166952"/>
                <a:gd name="connsiteY26" fmla="*/ 28308 h 185402"/>
                <a:gd name="connsiteX27" fmla="*/ 169999 w 166952"/>
                <a:gd name="connsiteY27" fmla="*/ 139857 h 185402"/>
                <a:gd name="connsiteX28" fmla="*/ 158173 w 166952"/>
                <a:gd name="connsiteY28" fmla="*/ 120465 h 185402"/>
                <a:gd name="connsiteX29" fmla="*/ 148376 w 166952"/>
                <a:gd name="connsiteY29" fmla="*/ 130257 h 185402"/>
                <a:gd name="connsiteX30" fmla="*/ 158173 w 166952"/>
                <a:gd name="connsiteY30" fmla="*/ 140042 h 185402"/>
                <a:gd name="connsiteX31" fmla="*/ 164636 w 166952"/>
                <a:gd name="connsiteY31" fmla="*/ 137644 h 185402"/>
                <a:gd name="connsiteX32" fmla="*/ 165564 w 166952"/>
                <a:gd name="connsiteY32" fmla="*/ 137087 h 185402"/>
                <a:gd name="connsiteX33" fmla="*/ 165935 w 166952"/>
                <a:gd name="connsiteY33" fmla="*/ 139857 h 185402"/>
                <a:gd name="connsiteX34" fmla="*/ 153367 w 166952"/>
                <a:gd name="connsiteY34" fmla="*/ 170697 h 185402"/>
                <a:gd name="connsiteX35" fmla="*/ 151333 w 166952"/>
                <a:gd name="connsiteY35" fmla="*/ 173653 h 185402"/>
                <a:gd name="connsiteX36" fmla="*/ 153182 w 166952"/>
                <a:gd name="connsiteY36" fmla="*/ 175686 h 185402"/>
                <a:gd name="connsiteX37" fmla="*/ 169999 w 166952"/>
                <a:gd name="connsiteY37" fmla="*/ 139857 h 185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6952" h="185402">
                  <a:moveTo>
                    <a:pt x="75818" y="28308"/>
                  </a:moveTo>
                  <a:cubicBezTo>
                    <a:pt x="77477" y="21663"/>
                    <a:pt x="78033" y="19630"/>
                    <a:pt x="95401" y="19630"/>
                  </a:cubicBezTo>
                  <a:cubicBezTo>
                    <a:pt x="100949" y="19630"/>
                    <a:pt x="102427" y="19630"/>
                    <a:pt x="102427" y="16119"/>
                  </a:cubicBezTo>
                  <a:cubicBezTo>
                    <a:pt x="102427" y="13905"/>
                    <a:pt x="100392" y="13905"/>
                    <a:pt x="99470" y="13905"/>
                  </a:cubicBezTo>
                  <a:cubicBezTo>
                    <a:pt x="93372" y="13905"/>
                    <a:pt x="78219" y="14455"/>
                    <a:pt x="72120" y="14455"/>
                  </a:cubicBezTo>
                  <a:cubicBezTo>
                    <a:pt x="66578" y="14455"/>
                    <a:pt x="53089" y="13905"/>
                    <a:pt x="47547" y="13905"/>
                  </a:cubicBezTo>
                  <a:cubicBezTo>
                    <a:pt x="46248" y="13905"/>
                    <a:pt x="44034" y="13905"/>
                    <a:pt x="44034" y="17595"/>
                  </a:cubicBezTo>
                  <a:cubicBezTo>
                    <a:pt x="44034" y="19630"/>
                    <a:pt x="45697" y="19630"/>
                    <a:pt x="49204" y="19630"/>
                  </a:cubicBezTo>
                  <a:cubicBezTo>
                    <a:pt x="49576" y="19630"/>
                    <a:pt x="53089" y="19630"/>
                    <a:pt x="56230" y="20000"/>
                  </a:cubicBezTo>
                  <a:cubicBezTo>
                    <a:pt x="59558" y="20365"/>
                    <a:pt x="61216" y="20551"/>
                    <a:pt x="61216" y="22955"/>
                  </a:cubicBezTo>
                  <a:cubicBezTo>
                    <a:pt x="61216" y="23691"/>
                    <a:pt x="61036" y="24247"/>
                    <a:pt x="60480" y="26460"/>
                  </a:cubicBezTo>
                  <a:lnTo>
                    <a:pt x="35721" y="125639"/>
                  </a:lnTo>
                  <a:cubicBezTo>
                    <a:pt x="33872" y="132840"/>
                    <a:pt x="33501" y="134318"/>
                    <a:pt x="18904" y="134318"/>
                  </a:cubicBezTo>
                  <a:cubicBezTo>
                    <a:pt x="15762" y="134318"/>
                    <a:pt x="13913" y="134318"/>
                    <a:pt x="13913" y="138008"/>
                  </a:cubicBezTo>
                  <a:cubicBezTo>
                    <a:pt x="13913" y="140042"/>
                    <a:pt x="15576" y="140042"/>
                    <a:pt x="18904" y="140042"/>
                  </a:cubicBezTo>
                  <a:lnTo>
                    <a:pt x="104456" y="140042"/>
                  </a:lnTo>
                  <a:cubicBezTo>
                    <a:pt x="108890" y="140042"/>
                    <a:pt x="109076" y="140042"/>
                    <a:pt x="110189" y="136901"/>
                  </a:cubicBezTo>
                  <a:lnTo>
                    <a:pt x="124786" y="97011"/>
                  </a:lnTo>
                  <a:cubicBezTo>
                    <a:pt x="125522" y="94978"/>
                    <a:pt x="125522" y="94613"/>
                    <a:pt x="125522" y="94428"/>
                  </a:cubicBezTo>
                  <a:cubicBezTo>
                    <a:pt x="125522" y="93686"/>
                    <a:pt x="124971" y="92394"/>
                    <a:pt x="123307" y="92394"/>
                  </a:cubicBezTo>
                  <a:cubicBezTo>
                    <a:pt x="121643" y="92394"/>
                    <a:pt x="121458" y="93315"/>
                    <a:pt x="120165" y="96270"/>
                  </a:cubicBezTo>
                  <a:cubicBezTo>
                    <a:pt x="113881" y="113263"/>
                    <a:pt x="105748" y="134318"/>
                    <a:pt x="73784" y="134318"/>
                  </a:cubicBezTo>
                  <a:lnTo>
                    <a:pt x="56416" y="134318"/>
                  </a:lnTo>
                  <a:cubicBezTo>
                    <a:pt x="53825" y="134318"/>
                    <a:pt x="53460" y="134318"/>
                    <a:pt x="52347" y="134132"/>
                  </a:cubicBezTo>
                  <a:cubicBezTo>
                    <a:pt x="50503" y="133947"/>
                    <a:pt x="49947" y="133761"/>
                    <a:pt x="49947" y="132285"/>
                  </a:cubicBezTo>
                  <a:cubicBezTo>
                    <a:pt x="49947" y="131733"/>
                    <a:pt x="49947" y="131363"/>
                    <a:pt x="50868" y="128038"/>
                  </a:cubicBezTo>
                  <a:lnTo>
                    <a:pt x="75818" y="28308"/>
                  </a:lnTo>
                  <a:close/>
                  <a:moveTo>
                    <a:pt x="169999" y="139857"/>
                  </a:moveTo>
                  <a:cubicBezTo>
                    <a:pt x="169999" y="127666"/>
                    <a:pt x="165379" y="120465"/>
                    <a:pt x="158173" y="120465"/>
                  </a:cubicBezTo>
                  <a:cubicBezTo>
                    <a:pt x="152074" y="120465"/>
                    <a:pt x="148376" y="125083"/>
                    <a:pt x="148376" y="130257"/>
                  </a:cubicBezTo>
                  <a:cubicBezTo>
                    <a:pt x="148376" y="135239"/>
                    <a:pt x="152074" y="140042"/>
                    <a:pt x="158173" y="140042"/>
                  </a:cubicBezTo>
                  <a:cubicBezTo>
                    <a:pt x="160388" y="140042"/>
                    <a:pt x="162793" y="139300"/>
                    <a:pt x="164636" y="137644"/>
                  </a:cubicBezTo>
                  <a:cubicBezTo>
                    <a:pt x="165193" y="137273"/>
                    <a:pt x="165379" y="137087"/>
                    <a:pt x="165564" y="137087"/>
                  </a:cubicBezTo>
                  <a:cubicBezTo>
                    <a:pt x="165750" y="137087"/>
                    <a:pt x="165935" y="137273"/>
                    <a:pt x="165935" y="139857"/>
                  </a:cubicBezTo>
                  <a:cubicBezTo>
                    <a:pt x="165935" y="153525"/>
                    <a:pt x="159466" y="164602"/>
                    <a:pt x="153367" y="170697"/>
                  </a:cubicBezTo>
                  <a:cubicBezTo>
                    <a:pt x="151333" y="172730"/>
                    <a:pt x="151333" y="173101"/>
                    <a:pt x="151333" y="173653"/>
                  </a:cubicBezTo>
                  <a:cubicBezTo>
                    <a:pt x="151333" y="174949"/>
                    <a:pt x="152260" y="175686"/>
                    <a:pt x="153182" y="175686"/>
                  </a:cubicBezTo>
                  <a:cubicBezTo>
                    <a:pt x="155217" y="175686"/>
                    <a:pt x="169999" y="161467"/>
                    <a:pt x="169999" y="13985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68" name="Forme libre : forme 667">
              <a:extLst>
                <a:ext uri="{FF2B5EF4-FFF2-40B4-BE49-F238E27FC236}">
                  <a16:creationId xmlns:a16="http://schemas.microsoft.com/office/drawing/2014/main" id="{9E720356-F014-4C32-81D5-3598E6934FB9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10330403" y="-7379184"/>
              <a:ext cx="92751" cy="148322"/>
            </a:xfrm>
            <a:custGeom>
              <a:avLst/>
              <a:gdLst>
                <a:gd name="connsiteX0" fmla="*/ 91707 w 92751"/>
                <a:gd name="connsiteY0" fmla="*/ 77806 h 148321"/>
                <a:gd name="connsiteX1" fmla="*/ 84316 w 92751"/>
                <a:gd name="connsiteY1" fmla="*/ 34589 h 148321"/>
                <a:gd name="connsiteX2" fmla="*/ 52903 w 92751"/>
                <a:gd name="connsiteY2" fmla="*/ 13905 h 148321"/>
                <a:gd name="connsiteX3" fmla="*/ 20753 w 92751"/>
                <a:gd name="connsiteY3" fmla="*/ 35881 h 148321"/>
                <a:gd name="connsiteX4" fmla="*/ 13913 w 92751"/>
                <a:gd name="connsiteY4" fmla="*/ 77806 h 148321"/>
                <a:gd name="connsiteX5" fmla="*/ 22231 w 92751"/>
                <a:gd name="connsiteY5" fmla="*/ 122313 h 148321"/>
                <a:gd name="connsiteX6" fmla="*/ 52717 w 92751"/>
                <a:gd name="connsiteY6" fmla="*/ 140964 h 148321"/>
                <a:gd name="connsiteX7" fmla="*/ 84873 w 92751"/>
                <a:gd name="connsiteY7" fmla="*/ 119544 h 148321"/>
                <a:gd name="connsiteX8" fmla="*/ 91707 w 92751"/>
                <a:gd name="connsiteY8" fmla="*/ 77806 h 148321"/>
                <a:gd name="connsiteX9" fmla="*/ 52717 w 92751"/>
                <a:gd name="connsiteY9" fmla="*/ 136901 h 148321"/>
                <a:gd name="connsiteX10" fmla="*/ 31280 w 92751"/>
                <a:gd name="connsiteY10" fmla="*/ 114556 h 148321"/>
                <a:gd name="connsiteX11" fmla="*/ 29251 w 92751"/>
                <a:gd name="connsiteY11" fmla="*/ 75587 h 148321"/>
                <a:gd name="connsiteX12" fmla="*/ 30730 w 92751"/>
                <a:gd name="connsiteY12" fmla="*/ 41606 h 148321"/>
                <a:gd name="connsiteX13" fmla="*/ 52717 w 92751"/>
                <a:gd name="connsiteY13" fmla="*/ 17966 h 148321"/>
                <a:gd name="connsiteX14" fmla="*/ 74520 w 92751"/>
                <a:gd name="connsiteY14" fmla="*/ 39572 h 148321"/>
                <a:gd name="connsiteX15" fmla="*/ 76369 w 92751"/>
                <a:gd name="connsiteY15" fmla="*/ 75587 h 148321"/>
                <a:gd name="connsiteX16" fmla="*/ 74340 w 92751"/>
                <a:gd name="connsiteY16" fmla="*/ 113819 h 148321"/>
                <a:gd name="connsiteX17" fmla="*/ 52717 w 92751"/>
                <a:gd name="connsiteY17" fmla="*/ 136901 h 14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2751" h="148321">
                  <a:moveTo>
                    <a:pt x="91707" y="77806"/>
                  </a:moveTo>
                  <a:cubicBezTo>
                    <a:pt x="91707" y="63030"/>
                    <a:pt x="90786" y="48257"/>
                    <a:pt x="84316" y="34589"/>
                  </a:cubicBezTo>
                  <a:cubicBezTo>
                    <a:pt x="75818" y="16860"/>
                    <a:pt x="60665" y="13905"/>
                    <a:pt x="52903" y="13905"/>
                  </a:cubicBezTo>
                  <a:cubicBezTo>
                    <a:pt x="41813" y="13905"/>
                    <a:pt x="28324" y="18702"/>
                    <a:pt x="20753" y="35881"/>
                  </a:cubicBezTo>
                  <a:cubicBezTo>
                    <a:pt x="14840" y="48622"/>
                    <a:pt x="13913" y="63030"/>
                    <a:pt x="13913" y="77806"/>
                  </a:cubicBezTo>
                  <a:cubicBezTo>
                    <a:pt x="13913" y="91652"/>
                    <a:pt x="14654" y="108275"/>
                    <a:pt x="22231" y="122313"/>
                  </a:cubicBezTo>
                  <a:cubicBezTo>
                    <a:pt x="30173" y="137273"/>
                    <a:pt x="43662" y="140964"/>
                    <a:pt x="52717" y="140964"/>
                  </a:cubicBezTo>
                  <a:cubicBezTo>
                    <a:pt x="62694" y="140964"/>
                    <a:pt x="76740" y="137087"/>
                    <a:pt x="84873" y="119544"/>
                  </a:cubicBezTo>
                  <a:cubicBezTo>
                    <a:pt x="90786" y="106797"/>
                    <a:pt x="91707" y="92394"/>
                    <a:pt x="91707" y="77806"/>
                  </a:cubicBezTo>
                  <a:close/>
                  <a:moveTo>
                    <a:pt x="52717" y="136901"/>
                  </a:moveTo>
                  <a:cubicBezTo>
                    <a:pt x="45512" y="136901"/>
                    <a:pt x="34607" y="132285"/>
                    <a:pt x="31280" y="114556"/>
                  </a:cubicBezTo>
                  <a:cubicBezTo>
                    <a:pt x="29251" y="103472"/>
                    <a:pt x="29251" y="86484"/>
                    <a:pt x="29251" y="75587"/>
                  </a:cubicBezTo>
                  <a:cubicBezTo>
                    <a:pt x="29251" y="63767"/>
                    <a:pt x="29251" y="51576"/>
                    <a:pt x="30730" y="41606"/>
                  </a:cubicBezTo>
                  <a:cubicBezTo>
                    <a:pt x="34242" y="19630"/>
                    <a:pt x="48097" y="17966"/>
                    <a:pt x="52717" y="17966"/>
                  </a:cubicBezTo>
                  <a:cubicBezTo>
                    <a:pt x="58816" y="17966"/>
                    <a:pt x="71013" y="21292"/>
                    <a:pt x="74520" y="39572"/>
                  </a:cubicBezTo>
                  <a:cubicBezTo>
                    <a:pt x="76369" y="49914"/>
                    <a:pt x="76369" y="63953"/>
                    <a:pt x="76369" y="75587"/>
                  </a:cubicBezTo>
                  <a:cubicBezTo>
                    <a:pt x="76369" y="89439"/>
                    <a:pt x="76369" y="101995"/>
                    <a:pt x="74340" y="113819"/>
                  </a:cubicBezTo>
                  <a:cubicBezTo>
                    <a:pt x="71563" y="131363"/>
                    <a:pt x="61036" y="136901"/>
                    <a:pt x="52717" y="1369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69" name="Forme libre : forme 668">
              <a:extLst>
                <a:ext uri="{FF2B5EF4-FFF2-40B4-BE49-F238E27FC236}">
                  <a16:creationId xmlns:a16="http://schemas.microsoft.com/office/drawing/2014/main" id="{7AD761DA-F301-4150-BEFD-43C96B18C821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10431505" y="-7275765"/>
              <a:ext cx="37101" cy="74161"/>
            </a:xfrm>
            <a:custGeom>
              <a:avLst/>
              <a:gdLst>
                <a:gd name="connsiteX0" fmla="*/ 35535 w 37100"/>
                <a:gd name="connsiteY0" fmla="*/ 33297 h 74160"/>
                <a:gd name="connsiteX1" fmla="*/ 23709 w 37100"/>
                <a:gd name="connsiteY1" fmla="*/ 13905 h 74160"/>
                <a:gd name="connsiteX2" fmla="*/ 13913 w 37100"/>
                <a:gd name="connsiteY2" fmla="*/ 23697 h 74160"/>
                <a:gd name="connsiteX3" fmla="*/ 23709 w 37100"/>
                <a:gd name="connsiteY3" fmla="*/ 33482 h 74160"/>
                <a:gd name="connsiteX4" fmla="*/ 30173 w 37100"/>
                <a:gd name="connsiteY4" fmla="*/ 31084 h 74160"/>
                <a:gd name="connsiteX5" fmla="*/ 31100 w 37100"/>
                <a:gd name="connsiteY5" fmla="*/ 30527 h 74160"/>
                <a:gd name="connsiteX6" fmla="*/ 31472 w 37100"/>
                <a:gd name="connsiteY6" fmla="*/ 33297 h 74160"/>
                <a:gd name="connsiteX7" fmla="*/ 18904 w 37100"/>
                <a:gd name="connsiteY7" fmla="*/ 64137 h 74160"/>
                <a:gd name="connsiteX8" fmla="*/ 16869 w 37100"/>
                <a:gd name="connsiteY8" fmla="*/ 67093 h 74160"/>
                <a:gd name="connsiteX9" fmla="*/ 18718 w 37100"/>
                <a:gd name="connsiteY9" fmla="*/ 69126 h 74160"/>
                <a:gd name="connsiteX10" fmla="*/ 35535 w 37100"/>
                <a:gd name="connsiteY10" fmla="*/ 33297 h 7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100" h="74160">
                  <a:moveTo>
                    <a:pt x="35535" y="33297"/>
                  </a:moveTo>
                  <a:cubicBezTo>
                    <a:pt x="35535" y="21107"/>
                    <a:pt x="30915" y="13905"/>
                    <a:pt x="23709" y="13905"/>
                  </a:cubicBezTo>
                  <a:cubicBezTo>
                    <a:pt x="17611" y="13905"/>
                    <a:pt x="13913" y="18523"/>
                    <a:pt x="13913" y="23697"/>
                  </a:cubicBezTo>
                  <a:cubicBezTo>
                    <a:pt x="13913" y="28679"/>
                    <a:pt x="17611" y="33482"/>
                    <a:pt x="23709" y="33482"/>
                  </a:cubicBezTo>
                  <a:cubicBezTo>
                    <a:pt x="25924" y="33482"/>
                    <a:pt x="28330" y="32741"/>
                    <a:pt x="30173" y="31084"/>
                  </a:cubicBezTo>
                  <a:cubicBezTo>
                    <a:pt x="30730" y="30713"/>
                    <a:pt x="30915" y="30527"/>
                    <a:pt x="31100" y="30527"/>
                  </a:cubicBezTo>
                  <a:cubicBezTo>
                    <a:pt x="31286" y="30527"/>
                    <a:pt x="31472" y="30713"/>
                    <a:pt x="31472" y="33297"/>
                  </a:cubicBezTo>
                  <a:cubicBezTo>
                    <a:pt x="31472" y="46965"/>
                    <a:pt x="25002" y="58042"/>
                    <a:pt x="18904" y="64137"/>
                  </a:cubicBezTo>
                  <a:cubicBezTo>
                    <a:pt x="16869" y="66171"/>
                    <a:pt x="16869" y="66542"/>
                    <a:pt x="16869" y="67093"/>
                  </a:cubicBezTo>
                  <a:cubicBezTo>
                    <a:pt x="16869" y="68390"/>
                    <a:pt x="17796" y="69126"/>
                    <a:pt x="18718" y="69126"/>
                  </a:cubicBezTo>
                  <a:cubicBezTo>
                    <a:pt x="20753" y="69126"/>
                    <a:pt x="35535" y="54908"/>
                    <a:pt x="35535" y="3329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70" name="Forme libre : forme 669">
              <a:extLst>
                <a:ext uri="{FF2B5EF4-FFF2-40B4-BE49-F238E27FC236}">
                  <a16:creationId xmlns:a16="http://schemas.microsoft.com/office/drawing/2014/main" id="{293938F8-92FA-4FD6-8356-E06B965E6DF9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10504943" y="-7379184"/>
              <a:ext cx="92751" cy="148322"/>
            </a:xfrm>
            <a:custGeom>
              <a:avLst/>
              <a:gdLst>
                <a:gd name="connsiteX0" fmla="*/ 91708 w 92751"/>
                <a:gd name="connsiteY0" fmla="*/ 77806 h 148321"/>
                <a:gd name="connsiteX1" fmla="*/ 84317 w 92751"/>
                <a:gd name="connsiteY1" fmla="*/ 34589 h 148321"/>
                <a:gd name="connsiteX2" fmla="*/ 52903 w 92751"/>
                <a:gd name="connsiteY2" fmla="*/ 13905 h 148321"/>
                <a:gd name="connsiteX3" fmla="*/ 20754 w 92751"/>
                <a:gd name="connsiteY3" fmla="*/ 35881 h 148321"/>
                <a:gd name="connsiteX4" fmla="*/ 13913 w 92751"/>
                <a:gd name="connsiteY4" fmla="*/ 77806 h 148321"/>
                <a:gd name="connsiteX5" fmla="*/ 22232 w 92751"/>
                <a:gd name="connsiteY5" fmla="*/ 122313 h 148321"/>
                <a:gd name="connsiteX6" fmla="*/ 52718 w 92751"/>
                <a:gd name="connsiteY6" fmla="*/ 140964 h 148321"/>
                <a:gd name="connsiteX7" fmla="*/ 84873 w 92751"/>
                <a:gd name="connsiteY7" fmla="*/ 119544 h 148321"/>
                <a:gd name="connsiteX8" fmla="*/ 91708 w 92751"/>
                <a:gd name="connsiteY8" fmla="*/ 77806 h 148321"/>
                <a:gd name="connsiteX9" fmla="*/ 52718 w 92751"/>
                <a:gd name="connsiteY9" fmla="*/ 136901 h 148321"/>
                <a:gd name="connsiteX10" fmla="*/ 31280 w 92751"/>
                <a:gd name="connsiteY10" fmla="*/ 114556 h 148321"/>
                <a:gd name="connsiteX11" fmla="*/ 29251 w 92751"/>
                <a:gd name="connsiteY11" fmla="*/ 75587 h 148321"/>
                <a:gd name="connsiteX12" fmla="*/ 30730 w 92751"/>
                <a:gd name="connsiteY12" fmla="*/ 41606 h 148321"/>
                <a:gd name="connsiteX13" fmla="*/ 52718 w 92751"/>
                <a:gd name="connsiteY13" fmla="*/ 17966 h 148321"/>
                <a:gd name="connsiteX14" fmla="*/ 74520 w 92751"/>
                <a:gd name="connsiteY14" fmla="*/ 39572 h 148321"/>
                <a:gd name="connsiteX15" fmla="*/ 76369 w 92751"/>
                <a:gd name="connsiteY15" fmla="*/ 75587 h 148321"/>
                <a:gd name="connsiteX16" fmla="*/ 74340 w 92751"/>
                <a:gd name="connsiteY16" fmla="*/ 113819 h 148321"/>
                <a:gd name="connsiteX17" fmla="*/ 52718 w 92751"/>
                <a:gd name="connsiteY17" fmla="*/ 136901 h 14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2751" h="148321">
                  <a:moveTo>
                    <a:pt x="91708" y="77806"/>
                  </a:moveTo>
                  <a:cubicBezTo>
                    <a:pt x="91708" y="63030"/>
                    <a:pt x="90786" y="48257"/>
                    <a:pt x="84317" y="34589"/>
                  </a:cubicBezTo>
                  <a:cubicBezTo>
                    <a:pt x="75818" y="16860"/>
                    <a:pt x="60665" y="13905"/>
                    <a:pt x="52903" y="13905"/>
                  </a:cubicBezTo>
                  <a:cubicBezTo>
                    <a:pt x="41813" y="13905"/>
                    <a:pt x="28324" y="18702"/>
                    <a:pt x="20754" y="35881"/>
                  </a:cubicBezTo>
                  <a:cubicBezTo>
                    <a:pt x="14841" y="48622"/>
                    <a:pt x="13913" y="63030"/>
                    <a:pt x="13913" y="77806"/>
                  </a:cubicBezTo>
                  <a:cubicBezTo>
                    <a:pt x="13913" y="91652"/>
                    <a:pt x="14655" y="108275"/>
                    <a:pt x="22232" y="122313"/>
                  </a:cubicBezTo>
                  <a:cubicBezTo>
                    <a:pt x="30174" y="137273"/>
                    <a:pt x="43663" y="140964"/>
                    <a:pt x="52718" y="140964"/>
                  </a:cubicBezTo>
                  <a:cubicBezTo>
                    <a:pt x="62694" y="140964"/>
                    <a:pt x="76740" y="137087"/>
                    <a:pt x="84873" y="119544"/>
                  </a:cubicBezTo>
                  <a:cubicBezTo>
                    <a:pt x="90786" y="106797"/>
                    <a:pt x="91708" y="92394"/>
                    <a:pt x="91708" y="77806"/>
                  </a:cubicBezTo>
                  <a:close/>
                  <a:moveTo>
                    <a:pt x="52718" y="136901"/>
                  </a:moveTo>
                  <a:cubicBezTo>
                    <a:pt x="45512" y="136901"/>
                    <a:pt x="34608" y="132285"/>
                    <a:pt x="31280" y="114556"/>
                  </a:cubicBezTo>
                  <a:cubicBezTo>
                    <a:pt x="29251" y="103472"/>
                    <a:pt x="29251" y="86484"/>
                    <a:pt x="29251" y="75587"/>
                  </a:cubicBezTo>
                  <a:cubicBezTo>
                    <a:pt x="29251" y="63767"/>
                    <a:pt x="29251" y="51576"/>
                    <a:pt x="30730" y="41606"/>
                  </a:cubicBezTo>
                  <a:cubicBezTo>
                    <a:pt x="34243" y="19630"/>
                    <a:pt x="48098" y="17966"/>
                    <a:pt x="52718" y="17966"/>
                  </a:cubicBezTo>
                  <a:cubicBezTo>
                    <a:pt x="58816" y="17966"/>
                    <a:pt x="71013" y="21292"/>
                    <a:pt x="74520" y="39572"/>
                  </a:cubicBezTo>
                  <a:cubicBezTo>
                    <a:pt x="76369" y="49914"/>
                    <a:pt x="76369" y="63953"/>
                    <a:pt x="76369" y="75587"/>
                  </a:cubicBezTo>
                  <a:cubicBezTo>
                    <a:pt x="76369" y="89439"/>
                    <a:pt x="76369" y="101995"/>
                    <a:pt x="74340" y="113819"/>
                  </a:cubicBezTo>
                  <a:cubicBezTo>
                    <a:pt x="71564" y="131363"/>
                    <a:pt x="61036" y="136901"/>
                    <a:pt x="52718" y="1369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71" name="Forme libre : forme 670">
              <a:extLst>
                <a:ext uri="{FF2B5EF4-FFF2-40B4-BE49-F238E27FC236}">
                  <a16:creationId xmlns:a16="http://schemas.microsoft.com/office/drawing/2014/main" id="{356CF942-FB25-4C20-8740-DD6E047EE7EA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10612143" y="-7394700"/>
              <a:ext cx="18550" cy="203942"/>
            </a:xfrm>
            <a:custGeom>
              <a:avLst/>
              <a:gdLst>
                <a:gd name="connsiteX0" fmla="*/ 21304 w 18550"/>
                <a:gd name="connsiteY0" fmla="*/ 20556 h 203942"/>
                <a:gd name="connsiteX1" fmla="*/ 17611 w 18550"/>
                <a:gd name="connsiteY1" fmla="*/ 13905 h 203942"/>
                <a:gd name="connsiteX2" fmla="*/ 13913 w 18550"/>
                <a:gd name="connsiteY2" fmla="*/ 20556 h 203942"/>
                <a:gd name="connsiteX3" fmla="*/ 13913 w 18550"/>
                <a:gd name="connsiteY3" fmla="*/ 191937 h 203942"/>
                <a:gd name="connsiteX4" fmla="*/ 17611 w 18550"/>
                <a:gd name="connsiteY4" fmla="*/ 198589 h 203942"/>
                <a:gd name="connsiteX5" fmla="*/ 21304 w 18550"/>
                <a:gd name="connsiteY5" fmla="*/ 191937 h 203942"/>
                <a:gd name="connsiteX6" fmla="*/ 21304 w 18550"/>
                <a:gd name="connsiteY6" fmla="*/ 20556 h 20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550" h="203942">
                  <a:moveTo>
                    <a:pt x="21304" y="20556"/>
                  </a:moveTo>
                  <a:cubicBezTo>
                    <a:pt x="21304" y="17231"/>
                    <a:pt x="21304" y="13905"/>
                    <a:pt x="17611" y="13905"/>
                  </a:cubicBezTo>
                  <a:cubicBezTo>
                    <a:pt x="13913" y="13905"/>
                    <a:pt x="13913" y="17231"/>
                    <a:pt x="13913" y="20556"/>
                  </a:cubicBezTo>
                  <a:lnTo>
                    <a:pt x="13913" y="191937"/>
                  </a:lnTo>
                  <a:cubicBezTo>
                    <a:pt x="13913" y="195263"/>
                    <a:pt x="13913" y="198589"/>
                    <a:pt x="17611" y="198589"/>
                  </a:cubicBezTo>
                  <a:cubicBezTo>
                    <a:pt x="21304" y="198589"/>
                    <a:pt x="21304" y="195263"/>
                    <a:pt x="21304" y="191937"/>
                  </a:cubicBezTo>
                  <a:lnTo>
                    <a:pt x="21304" y="205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72" name="Forme libre : forme 671">
              <a:extLst>
                <a:ext uri="{FF2B5EF4-FFF2-40B4-BE49-F238E27FC236}">
                  <a16:creationId xmlns:a16="http://schemas.microsoft.com/office/drawing/2014/main" id="{F450D457-C84F-427D-BF73-BB0550B3915C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10648689" y="-7382325"/>
              <a:ext cx="166952" cy="185402"/>
            </a:xfrm>
            <a:custGeom>
              <a:avLst/>
              <a:gdLst>
                <a:gd name="connsiteX0" fmla="*/ 75818 w 166952"/>
                <a:gd name="connsiteY0" fmla="*/ 28308 h 185402"/>
                <a:gd name="connsiteX1" fmla="*/ 95401 w 166952"/>
                <a:gd name="connsiteY1" fmla="*/ 19630 h 185402"/>
                <a:gd name="connsiteX2" fmla="*/ 102427 w 166952"/>
                <a:gd name="connsiteY2" fmla="*/ 16119 h 185402"/>
                <a:gd name="connsiteX3" fmla="*/ 99470 w 166952"/>
                <a:gd name="connsiteY3" fmla="*/ 13905 h 185402"/>
                <a:gd name="connsiteX4" fmla="*/ 72120 w 166952"/>
                <a:gd name="connsiteY4" fmla="*/ 14455 h 185402"/>
                <a:gd name="connsiteX5" fmla="*/ 47547 w 166952"/>
                <a:gd name="connsiteY5" fmla="*/ 13905 h 185402"/>
                <a:gd name="connsiteX6" fmla="*/ 44034 w 166952"/>
                <a:gd name="connsiteY6" fmla="*/ 17595 h 185402"/>
                <a:gd name="connsiteX7" fmla="*/ 49204 w 166952"/>
                <a:gd name="connsiteY7" fmla="*/ 19630 h 185402"/>
                <a:gd name="connsiteX8" fmla="*/ 56230 w 166952"/>
                <a:gd name="connsiteY8" fmla="*/ 20000 h 185402"/>
                <a:gd name="connsiteX9" fmla="*/ 61216 w 166952"/>
                <a:gd name="connsiteY9" fmla="*/ 22955 h 185402"/>
                <a:gd name="connsiteX10" fmla="*/ 60480 w 166952"/>
                <a:gd name="connsiteY10" fmla="*/ 26460 h 185402"/>
                <a:gd name="connsiteX11" fmla="*/ 35721 w 166952"/>
                <a:gd name="connsiteY11" fmla="*/ 125639 h 185402"/>
                <a:gd name="connsiteX12" fmla="*/ 18904 w 166952"/>
                <a:gd name="connsiteY12" fmla="*/ 134318 h 185402"/>
                <a:gd name="connsiteX13" fmla="*/ 13913 w 166952"/>
                <a:gd name="connsiteY13" fmla="*/ 138008 h 185402"/>
                <a:gd name="connsiteX14" fmla="*/ 18904 w 166952"/>
                <a:gd name="connsiteY14" fmla="*/ 140042 h 185402"/>
                <a:gd name="connsiteX15" fmla="*/ 104456 w 166952"/>
                <a:gd name="connsiteY15" fmla="*/ 140042 h 185402"/>
                <a:gd name="connsiteX16" fmla="*/ 110189 w 166952"/>
                <a:gd name="connsiteY16" fmla="*/ 136901 h 185402"/>
                <a:gd name="connsiteX17" fmla="*/ 124785 w 166952"/>
                <a:gd name="connsiteY17" fmla="*/ 97011 h 185402"/>
                <a:gd name="connsiteX18" fmla="*/ 125522 w 166952"/>
                <a:gd name="connsiteY18" fmla="*/ 94428 h 185402"/>
                <a:gd name="connsiteX19" fmla="*/ 123307 w 166952"/>
                <a:gd name="connsiteY19" fmla="*/ 92394 h 185402"/>
                <a:gd name="connsiteX20" fmla="*/ 120165 w 166952"/>
                <a:gd name="connsiteY20" fmla="*/ 96270 h 185402"/>
                <a:gd name="connsiteX21" fmla="*/ 73784 w 166952"/>
                <a:gd name="connsiteY21" fmla="*/ 134318 h 185402"/>
                <a:gd name="connsiteX22" fmla="*/ 56416 w 166952"/>
                <a:gd name="connsiteY22" fmla="*/ 134318 h 185402"/>
                <a:gd name="connsiteX23" fmla="*/ 52346 w 166952"/>
                <a:gd name="connsiteY23" fmla="*/ 134132 h 185402"/>
                <a:gd name="connsiteX24" fmla="*/ 49947 w 166952"/>
                <a:gd name="connsiteY24" fmla="*/ 132285 h 185402"/>
                <a:gd name="connsiteX25" fmla="*/ 50868 w 166952"/>
                <a:gd name="connsiteY25" fmla="*/ 128038 h 185402"/>
                <a:gd name="connsiteX26" fmla="*/ 75818 w 166952"/>
                <a:gd name="connsiteY26" fmla="*/ 28308 h 185402"/>
                <a:gd name="connsiteX27" fmla="*/ 169999 w 166952"/>
                <a:gd name="connsiteY27" fmla="*/ 139857 h 185402"/>
                <a:gd name="connsiteX28" fmla="*/ 158173 w 166952"/>
                <a:gd name="connsiteY28" fmla="*/ 120465 h 185402"/>
                <a:gd name="connsiteX29" fmla="*/ 148376 w 166952"/>
                <a:gd name="connsiteY29" fmla="*/ 130257 h 185402"/>
                <a:gd name="connsiteX30" fmla="*/ 158173 w 166952"/>
                <a:gd name="connsiteY30" fmla="*/ 140042 h 185402"/>
                <a:gd name="connsiteX31" fmla="*/ 164637 w 166952"/>
                <a:gd name="connsiteY31" fmla="*/ 137644 h 185402"/>
                <a:gd name="connsiteX32" fmla="*/ 165564 w 166952"/>
                <a:gd name="connsiteY32" fmla="*/ 137087 h 185402"/>
                <a:gd name="connsiteX33" fmla="*/ 165935 w 166952"/>
                <a:gd name="connsiteY33" fmla="*/ 139857 h 185402"/>
                <a:gd name="connsiteX34" fmla="*/ 153367 w 166952"/>
                <a:gd name="connsiteY34" fmla="*/ 170697 h 185402"/>
                <a:gd name="connsiteX35" fmla="*/ 151333 w 166952"/>
                <a:gd name="connsiteY35" fmla="*/ 173653 h 185402"/>
                <a:gd name="connsiteX36" fmla="*/ 153182 w 166952"/>
                <a:gd name="connsiteY36" fmla="*/ 175686 h 185402"/>
                <a:gd name="connsiteX37" fmla="*/ 169999 w 166952"/>
                <a:gd name="connsiteY37" fmla="*/ 139857 h 185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6952" h="185402">
                  <a:moveTo>
                    <a:pt x="75818" y="28308"/>
                  </a:moveTo>
                  <a:cubicBezTo>
                    <a:pt x="77477" y="21663"/>
                    <a:pt x="78033" y="19630"/>
                    <a:pt x="95401" y="19630"/>
                  </a:cubicBezTo>
                  <a:cubicBezTo>
                    <a:pt x="100949" y="19630"/>
                    <a:pt x="102427" y="19630"/>
                    <a:pt x="102427" y="16119"/>
                  </a:cubicBezTo>
                  <a:cubicBezTo>
                    <a:pt x="102427" y="13905"/>
                    <a:pt x="100391" y="13905"/>
                    <a:pt x="99470" y="13905"/>
                  </a:cubicBezTo>
                  <a:cubicBezTo>
                    <a:pt x="93372" y="13905"/>
                    <a:pt x="78219" y="14455"/>
                    <a:pt x="72120" y="14455"/>
                  </a:cubicBezTo>
                  <a:cubicBezTo>
                    <a:pt x="66578" y="14455"/>
                    <a:pt x="53089" y="13905"/>
                    <a:pt x="47547" y="13905"/>
                  </a:cubicBezTo>
                  <a:cubicBezTo>
                    <a:pt x="46248" y="13905"/>
                    <a:pt x="44034" y="13905"/>
                    <a:pt x="44034" y="17595"/>
                  </a:cubicBezTo>
                  <a:cubicBezTo>
                    <a:pt x="44034" y="19630"/>
                    <a:pt x="45697" y="19630"/>
                    <a:pt x="49204" y="19630"/>
                  </a:cubicBezTo>
                  <a:cubicBezTo>
                    <a:pt x="49576" y="19630"/>
                    <a:pt x="53089" y="19630"/>
                    <a:pt x="56230" y="20000"/>
                  </a:cubicBezTo>
                  <a:cubicBezTo>
                    <a:pt x="59558" y="20365"/>
                    <a:pt x="61216" y="20551"/>
                    <a:pt x="61216" y="22955"/>
                  </a:cubicBezTo>
                  <a:cubicBezTo>
                    <a:pt x="61216" y="23691"/>
                    <a:pt x="61036" y="24247"/>
                    <a:pt x="60480" y="26460"/>
                  </a:cubicBezTo>
                  <a:lnTo>
                    <a:pt x="35721" y="125639"/>
                  </a:lnTo>
                  <a:cubicBezTo>
                    <a:pt x="33872" y="132840"/>
                    <a:pt x="33501" y="134318"/>
                    <a:pt x="18904" y="134318"/>
                  </a:cubicBezTo>
                  <a:cubicBezTo>
                    <a:pt x="15762" y="134318"/>
                    <a:pt x="13913" y="134318"/>
                    <a:pt x="13913" y="138008"/>
                  </a:cubicBezTo>
                  <a:cubicBezTo>
                    <a:pt x="13913" y="140042"/>
                    <a:pt x="15576" y="140042"/>
                    <a:pt x="18904" y="140042"/>
                  </a:cubicBezTo>
                  <a:lnTo>
                    <a:pt x="104456" y="140042"/>
                  </a:lnTo>
                  <a:cubicBezTo>
                    <a:pt x="108890" y="140042"/>
                    <a:pt x="109076" y="140042"/>
                    <a:pt x="110189" y="136901"/>
                  </a:cubicBezTo>
                  <a:lnTo>
                    <a:pt x="124785" y="97011"/>
                  </a:lnTo>
                  <a:cubicBezTo>
                    <a:pt x="125522" y="94978"/>
                    <a:pt x="125522" y="94613"/>
                    <a:pt x="125522" y="94428"/>
                  </a:cubicBezTo>
                  <a:cubicBezTo>
                    <a:pt x="125522" y="93686"/>
                    <a:pt x="124971" y="92394"/>
                    <a:pt x="123307" y="92394"/>
                  </a:cubicBezTo>
                  <a:cubicBezTo>
                    <a:pt x="121643" y="92394"/>
                    <a:pt x="121458" y="93315"/>
                    <a:pt x="120165" y="96270"/>
                  </a:cubicBezTo>
                  <a:cubicBezTo>
                    <a:pt x="113881" y="113263"/>
                    <a:pt x="105748" y="134318"/>
                    <a:pt x="73784" y="134318"/>
                  </a:cubicBezTo>
                  <a:lnTo>
                    <a:pt x="56416" y="134318"/>
                  </a:lnTo>
                  <a:cubicBezTo>
                    <a:pt x="53825" y="134318"/>
                    <a:pt x="53459" y="134318"/>
                    <a:pt x="52346" y="134132"/>
                  </a:cubicBezTo>
                  <a:cubicBezTo>
                    <a:pt x="50503" y="133947"/>
                    <a:pt x="49947" y="133761"/>
                    <a:pt x="49947" y="132285"/>
                  </a:cubicBezTo>
                  <a:cubicBezTo>
                    <a:pt x="49947" y="131733"/>
                    <a:pt x="49947" y="131363"/>
                    <a:pt x="50868" y="128038"/>
                  </a:cubicBezTo>
                  <a:lnTo>
                    <a:pt x="75818" y="28308"/>
                  </a:lnTo>
                  <a:close/>
                  <a:moveTo>
                    <a:pt x="169999" y="139857"/>
                  </a:moveTo>
                  <a:cubicBezTo>
                    <a:pt x="169999" y="127666"/>
                    <a:pt x="165379" y="120465"/>
                    <a:pt x="158173" y="120465"/>
                  </a:cubicBezTo>
                  <a:cubicBezTo>
                    <a:pt x="152074" y="120465"/>
                    <a:pt x="148376" y="125083"/>
                    <a:pt x="148376" y="130257"/>
                  </a:cubicBezTo>
                  <a:cubicBezTo>
                    <a:pt x="148376" y="135239"/>
                    <a:pt x="152074" y="140042"/>
                    <a:pt x="158173" y="140042"/>
                  </a:cubicBezTo>
                  <a:cubicBezTo>
                    <a:pt x="160387" y="140042"/>
                    <a:pt x="162793" y="139300"/>
                    <a:pt x="164637" y="137644"/>
                  </a:cubicBezTo>
                  <a:cubicBezTo>
                    <a:pt x="165193" y="137273"/>
                    <a:pt x="165379" y="137087"/>
                    <a:pt x="165564" y="137087"/>
                  </a:cubicBezTo>
                  <a:cubicBezTo>
                    <a:pt x="165749" y="137087"/>
                    <a:pt x="165935" y="137273"/>
                    <a:pt x="165935" y="139857"/>
                  </a:cubicBezTo>
                  <a:cubicBezTo>
                    <a:pt x="165935" y="153525"/>
                    <a:pt x="159466" y="164602"/>
                    <a:pt x="153367" y="170697"/>
                  </a:cubicBezTo>
                  <a:cubicBezTo>
                    <a:pt x="151333" y="172730"/>
                    <a:pt x="151333" y="173101"/>
                    <a:pt x="151333" y="173653"/>
                  </a:cubicBezTo>
                  <a:cubicBezTo>
                    <a:pt x="151333" y="174949"/>
                    <a:pt x="152260" y="175686"/>
                    <a:pt x="153182" y="175686"/>
                  </a:cubicBezTo>
                  <a:cubicBezTo>
                    <a:pt x="155216" y="175686"/>
                    <a:pt x="169999" y="161467"/>
                    <a:pt x="169999" y="13985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73" name="Forme libre : forme 672">
              <a:extLst>
                <a:ext uri="{FF2B5EF4-FFF2-40B4-BE49-F238E27FC236}">
                  <a16:creationId xmlns:a16="http://schemas.microsoft.com/office/drawing/2014/main" id="{02747114-8B7F-43C5-8431-26867FDED5C1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10856600" y="-7379184"/>
              <a:ext cx="92751" cy="148322"/>
            </a:xfrm>
            <a:custGeom>
              <a:avLst/>
              <a:gdLst>
                <a:gd name="connsiteX0" fmla="*/ 91708 w 92751"/>
                <a:gd name="connsiteY0" fmla="*/ 77806 h 148321"/>
                <a:gd name="connsiteX1" fmla="*/ 84317 w 92751"/>
                <a:gd name="connsiteY1" fmla="*/ 34589 h 148321"/>
                <a:gd name="connsiteX2" fmla="*/ 52903 w 92751"/>
                <a:gd name="connsiteY2" fmla="*/ 13905 h 148321"/>
                <a:gd name="connsiteX3" fmla="*/ 20754 w 92751"/>
                <a:gd name="connsiteY3" fmla="*/ 35881 h 148321"/>
                <a:gd name="connsiteX4" fmla="*/ 13913 w 92751"/>
                <a:gd name="connsiteY4" fmla="*/ 77806 h 148321"/>
                <a:gd name="connsiteX5" fmla="*/ 22232 w 92751"/>
                <a:gd name="connsiteY5" fmla="*/ 122313 h 148321"/>
                <a:gd name="connsiteX6" fmla="*/ 52718 w 92751"/>
                <a:gd name="connsiteY6" fmla="*/ 140964 h 148321"/>
                <a:gd name="connsiteX7" fmla="*/ 84873 w 92751"/>
                <a:gd name="connsiteY7" fmla="*/ 119544 h 148321"/>
                <a:gd name="connsiteX8" fmla="*/ 91708 w 92751"/>
                <a:gd name="connsiteY8" fmla="*/ 77806 h 148321"/>
                <a:gd name="connsiteX9" fmla="*/ 52718 w 92751"/>
                <a:gd name="connsiteY9" fmla="*/ 136901 h 148321"/>
                <a:gd name="connsiteX10" fmla="*/ 31280 w 92751"/>
                <a:gd name="connsiteY10" fmla="*/ 114556 h 148321"/>
                <a:gd name="connsiteX11" fmla="*/ 29251 w 92751"/>
                <a:gd name="connsiteY11" fmla="*/ 75587 h 148321"/>
                <a:gd name="connsiteX12" fmla="*/ 30730 w 92751"/>
                <a:gd name="connsiteY12" fmla="*/ 41606 h 148321"/>
                <a:gd name="connsiteX13" fmla="*/ 52718 w 92751"/>
                <a:gd name="connsiteY13" fmla="*/ 17966 h 148321"/>
                <a:gd name="connsiteX14" fmla="*/ 74520 w 92751"/>
                <a:gd name="connsiteY14" fmla="*/ 39572 h 148321"/>
                <a:gd name="connsiteX15" fmla="*/ 76369 w 92751"/>
                <a:gd name="connsiteY15" fmla="*/ 75587 h 148321"/>
                <a:gd name="connsiteX16" fmla="*/ 74340 w 92751"/>
                <a:gd name="connsiteY16" fmla="*/ 113819 h 148321"/>
                <a:gd name="connsiteX17" fmla="*/ 52718 w 92751"/>
                <a:gd name="connsiteY17" fmla="*/ 136901 h 14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2751" h="148321">
                  <a:moveTo>
                    <a:pt x="91708" y="77806"/>
                  </a:moveTo>
                  <a:cubicBezTo>
                    <a:pt x="91708" y="63030"/>
                    <a:pt x="90786" y="48257"/>
                    <a:pt x="84317" y="34589"/>
                  </a:cubicBezTo>
                  <a:cubicBezTo>
                    <a:pt x="75818" y="16860"/>
                    <a:pt x="60665" y="13905"/>
                    <a:pt x="52903" y="13905"/>
                  </a:cubicBezTo>
                  <a:cubicBezTo>
                    <a:pt x="41813" y="13905"/>
                    <a:pt x="28324" y="18702"/>
                    <a:pt x="20754" y="35881"/>
                  </a:cubicBezTo>
                  <a:cubicBezTo>
                    <a:pt x="14841" y="48622"/>
                    <a:pt x="13913" y="63030"/>
                    <a:pt x="13913" y="77806"/>
                  </a:cubicBezTo>
                  <a:cubicBezTo>
                    <a:pt x="13913" y="91652"/>
                    <a:pt x="14655" y="108275"/>
                    <a:pt x="22232" y="122313"/>
                  </a:cubicBezTo>
                  <a:cubicBezTo>
                    <a:pt x="30174" y="137273"/>
                    <a:pt x="43663" y="140964"/>
                    <a:pt x="52718" y="140964"/>
                  </a:cubicBezTo>
                  <a:cubicBezTo>
                    <a:pt x="62694" y="140964"/>
                    <a:pt x="76740" y="137087"/>
                    <a:pt x="84873" y="119544"/>
                  </a:cubicBezTo>
                  <a:cubicBezTo>
                    <a:pt x="90786" y="106797"/>
                    <a:pt x="91708" y="92394"/>
                    <a:pt x="91708" y="77806"/>
                  </a:cubicBezTo>
                  <a:close/>
                  <a:moveTo>
                    <a:pt x="52718" y="136901"/>
                  </a:moveTo>
                  <a:cubicBezTo>
                    <a:pt x="45512" y="136901"/>
                    <a:pt x="34608" y="132285"/>
                    <a:pt x="31280" y="114556"/>
                  </a:cubicBezTo>
                  <a:cubicBezTo>
                    <a:pt x="29251" y="103472"/>
                    <a:pt x="29251" y="86484"/>
                    <a:pt x="29251" y="75587"/>
                  </a:cubicBezTo>
                  <a:cubicBezTo>
                    <a:pt x="29251" y="63767"/>
                    <a:pt x="29251" y="51576"/>
                    <a:pt x="30730" y="41606"/>
                  </a:cubicBezTo>
                  <a:cubicBezTo>
                    <a:pt x="34243" y="19630"/>
                    <a:pt x="48098" y="17966"/>
                    <a:pt x="52718" y="17966"/>
                  </a:cubicBezTo>
                  <a:cubicBezTo>
                    <a:pt x="58816" y="17966"/>
                    <a:pt x="71013" y="21292"/>
                    <a:pt x="74520" y="39572"/>
                  </a:cubicBezTo>
                  <a:cubicBezTo>
                    <a:pt x="76369" y="49914"/>
                    <a:pt x="76369" y="63953"/>
                    <a:pt x="76369" y="75587"/>
                  </a:cubicBezTo>
                  <a:cubicBezTo>
                    <a:pt x="76369" y="89439"/>
                    <a:pt x="76369" y="101995"/>
                    <a:pt x="74340" y="113819"/>
                  </a:cubicBezTo>
                  <a:cubicBezTo>
                    <a:pt x="71564" y="131363"/>
                    <a:pt x="61036" y="136901"/>
                    <a:pt x="52718" y="1369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74" name="Forme libre : forme 673">
              <a:extLst>
                <a:ext uri="{FF2B5EF4-FFF2-40B4-BE49-F238E27FC236}">
                  <a16:creationId xmlns:a16="http://schemas.microsoft.com/office/drawing/2014/main" id="{341AFC66-D023-48C6-AEB0-15D9248AE620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10957683" y="-7275765"/>
              <a:ext cx="37101" cy="74161"/>
            </a:xfrm>
            <a:custGeom>
              <a:avLst/>
              <a:gdLst>
                <a:gd name="connsiteX0" fmla="*/ 35535 w 37100"/>
                <a:gd name="connsiteY0" fmla="*/ 33297 h 74160"/>
                <a:gd name="connsiteX1" fmla="*/ 23710 w 37100"/>
                <a:gd name="connsiteY1" fmla="*/ 13905 h 74160"/>
                <a:gd name="connsiteX2" fmla="*/ 13913 w 37100"/>
                <a:gd name="connsiteY2" fmla="*/ 23697 h 74160"/>
                <a:gd name="connsiteX3" fmla="*/ 23710 w 37100"/>
                <a:gd name="connsiteY3" fmla="*/ 33482 h 74160"/>
                <a:gd name="connsiteX4" fmla="*/ 30173 w 37100"/>
                <a:gd name="connsiteY4" fmla="*/ 31084 h 74160"/>
                <a:gd name="connsiteX5" fmla="*/ 31101 w 37100"/>
                <a:gd name="connsiteY5" fmla="*/ 30527 h 74160"/>
                <a:gd name="connsiteX6" fmla="*/ 31472 w 37100"/>
                <a:gd name="connsiteY6" fmla="*/ 33297 h 74160"/>
                <a:gd name="connsiteX7" fmla="*/ 18904 w 37100"/>
                <a:gd name="connsiteY7" fmla="*/ 64137 h 74160"/>
                <a:gd name="connsiteX8" fmla="*/ 16869 w 37100"/>
                <a:gd name="connsiteY8" fmla="*/ 67093 h 74160"/>
                <a:gd name="connsiteX9" fmla="*/ 18718 w 37100"/>
                <a:gd name="connsiteY9" fmla="*/ 69126 h 74160"/>
                <a:gd name="connsiteX10" fmla="*/ 35535 w 37100"/>
                <a:gd name="connsiteY10" fmla="*/ 33297 h 7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100" h="74160">
                  <a:moveTo>
                    <a:pt x="35535" y="33297"/>
                  </a:moveTo>
                  <a:cubicBezTo>
                    <a:pt x="35535" y="21107"/>
                    <a:pt x="30915" y="13905"/>
                    <a:pt x="23710" y="13905"/>
                  </a:cubicBezTo>
                  <a:cubicBezTo>
                    <a:pt x="17611" y="13905"/>
                    <a:pt x="13913" y="18523"/>
                    <a:pt x="13913" y="23697"/>
                  </a:cubicBezTo>
                  <a:cubicBezTo>
                    <a:pt x="13913" y="28679"/>
                    <a:pt x="17611" y="33482"/>
                    <a:pt x="23710" y="33482"/>
                  </a:cubicBezTo>
                  <a:cubicBezTo>
                    <a:pt x="25924" y="33482"/>
                    <a:pt x="28330" y="32741"/>
                    <a:pt x="30173" y="31084"/>
                  </a:cubicBezTo>
                  <a:cubicBezTo>
                    <a:pt x="30730" y="30713"/>
                    <a:pt x="30915" y="30527"/>
                    <a:pt x="31101" y="30527"/>
                  </a:cubicBezTo>
                  <a:cubicBezTo>
                    <a:pt x="31286" y="30527"/>
                    <a:pt x="31472" y="30713"/>
                    <a:pt x="31472" y="33297"/>
                  </a:cubicBezTo>
                  <a:cubicBezTo>
                    <a:pt x="31472" y="46965"/>
                    <a:pt x="25002" y="58042"/>
                    <a:pt x="18904" y="64137"/>
                  </a:cubicBezTo>
                  <a:cubicBezTo>
                    <a:pt x="16869" y="66171"/>
                    <a:pt x="16869" y="66542"/>
                    <a:pt x="16869" y="67093"/>
                  </a:cubicBezTo>
                  <a:cubicBezTo>
                    <a:pt x="16869" y="68390"/>
                    <a:pt x="17797" y="69126"/>
                    <a:pt x="18718" y="69126"/>
                  </a:cubicBezTo>
                  <a:cubicBezTo>
                    <a:pt x="20753" y="69126"/>
                    <a:pt x="35535" y="54908"/>
                    <a:pt x="35535" y="3329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75" name="Forme libre : forme 674">
              <a:extLst>
                <a:ext uri="{FF2B5EF4-FFF2-40B4-BE49-F238E27FC236}">
                  <a16:creationId xmlns:a16="http://schemas.microsoft.com/office/drawing/2014/main" id="{4553ACC1-5246-4B17-BD8F-6A9C0D2809BF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11031140" y="-7394700"/>
              <a:ext cx="148402" cy="203942"/>
            </a:xfrm>
            <a:custGeom>
              <a:avLst/>
              <a:gdLst>
                <a:gd name="connsiteX0" fmla="*/ 91708 w 148402"/>
                <a:gd name="connsiteY0" fmla="*/ 93321 h 203942"/>
                <a:gd name="connsiteX1" fmla="*/ 84317 w 148402"/>
                <a:gd name="connsiteY1" fmla="*/ 50104 h 203942"/>
                <a:gd name="connsiteX2" fmla="*/ 52903 w 148402"/>
                <a:gd name="connsiteY2" fmla="*/ 29421 h 203942"/>
                <a:gd name="connsiteX3" fmla="*/ 20753 w 148402"/>
                <a:gd name="connsiteY3" fmla="*/ 51396 h 203942"/>
                <a:gd name="connsiteX4" fmla="*/ 13913 w 148402"/>
                <a:gd name="connsiteY4" fmla="*/ 93321 h 203942"/>
                <a:gd name="connsiteX5" fmla="*/ 22232 w 148402"/>
                <a:gd name="connsiteY5" fmla="*/ 137828 h 203942"/>
                <a:gd name="connsiteX6" fmla="*/ 52718 w 148402"/>
                <a:gd name="connsiteY6" fmla="*/ 156479 h 203942"/>
                <a:gd name="connsiteX7" fmla="*/ 84873 w 148402"/>
                <a:gd name="connsiteY7" fmla="*/ 135059 h 203942"/>
                <a:gd name="connsiteX8" fmla="*/ 91708 w 148402"/>
                <a:gd name="connsiteY8" fmla="*/ 93321 h 203942"/>
                <a:gd name="connsiteX9" fmla="*/ 52718 w 148402"/>
                <a:gd name="connsiteY9" fmla="*/ 152417 h 203942"/>
                <a:gd name="connsiteX10" fmla="*/ 31280 w 148402"/>
                <a:gd name="connsiteY10" fmla="*/ 130071 h 203942"/>
                <a:gd name="connsiteX11" fmla="*/ 29251 w 148402"/>
                <a:gd name="connsiteY11" fmla="*/ 91102 h 203942"/>
                <a:gd name="connsiteX12" fmla="*/ 30730 w 148402"/>
                <a:gd name="connsiteY12" fmla="*/ 57121 h 203942"/>
                <a:gd name="connsiteX13" fmla="*/ 52718 w 148402"/>
                <a:gd name="connsiteY13" fmla="*/ 33482 h 203942"/>
                <a:gd name="connsiteX14" fmla="*/ 74520 w 148402"/>
                <a:gd name="connsiteY14" fmla="*/ 55088 h 203942"/>
                <a:gd name="connsiteX15" fmla="*/ 76369 w 148402"/>
                <a:gd name="connsiteY15" fmla="*/ 91102 h 203942"/>
                <a:gd name="connsiteX16" fmla="*/ 74340 w 148402"/>
                <a:gd name="connsiteY16" fmla="*/ 129334 h 203942"/>
                <a:gd name="connsiteX17" fmla="*/ 52718 w 148402"/>
                <a:gd name="connsiteY17" fmla="*/ 152417 h 203942"/>
                <a:gd name="connsiteX18" fmla="*/ 152512 w 148402"/>
                <a:gd name="connsiteY18" fmla="*/ 106246 h 203942"/>
                <a:gd name="connsiteX19" fmla="*/ 140315 w 148402"/>
                <a:gd name="connsiteY19" fmla="*/ 48627 h 203942"/>
                <a:gd name="connsiteX20" fmla="*/ 111493 w 148402"/>
                <a:gd name="connsiteY20" fmla="*/ 13905 h 203942"/>
                <a:gd name="connsiteX21" fmla="*/ 109644 w 148402"/>
                <a:gd name="connsiteY21" fmla="*/ 15753 h 203942"/>
                <a:gd name="connsiteX22" fmla="*/ 113157 w 148402"/>
                <a:gd name="connsiteY22" fmla="*/ 20000 h 203942"/>
                <a:gd name="connsiteX23" fmla="*/ 141794 w 148402"/>
                <a:gd name="connsiteY23" fmla="*/ 106246 h 203942"/>
                <a:gd name="connsiteX24" fmla="*/ 112044 w 148402"/>
                <a:gd name="connsiteY24" fmla="*/ 193599 h 203942"/>
                <a:gd name="connsiteX25" fmla="*/ 109644 w 148402"/>
                <a:gd name="connsiteY25" fmla="*/ 196740 h 203942"/>
                <a:gd name="connsiteX26" fmla="*/ 111493 w 148402"/>
                <a:gd name="connsiteY26" fmla="*/ 198589 h 203942"/>
                <a:gd name="connsiteX27" fmla="*/ 140872 w 148402"/>
                <a:gd name="connsiteY27" fmla="*/ 162574 h 203942"/>
                <a:gd name="connsiteX28" fmla="*/ 152512 w 148402"/>
                <a:gd name="connsiteY28" fmla="*/ 106246 h 20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8402" h="203942">
                  <a:moveTo>
                    <a:pt x="91708" y="93321"/>
                  </a:moveTo>
                  <a:cubicBezTo>
                    <a:pt x="91708" y="78546"/>
                    <a:pt x="90786" y="63773"/>
                    <a:pt x="84317" y="50104"/>
                  </a:cubicBezTo>
                  <a:cubicBezTo>
                    <a:pt x="75818" y="32375"/>
                    <a:pt x="60665" y="29421"/>
                    <a:pt x="52903" y="29421"/>
                  </a:cubicBezTo>
                  <a:cubicBezTo>
                    <a:pt x="41813" y="29421"/>
                    <a:pt x="28324" y="34217"/>
                    <a:pt x="20753" y="51396"/>
                  </a:cubicBezTo>
                  <a:cubicBezTo>
                    <a:pt x="14841" y="64137"/>
                    <a:pt x="13913" y="78546"/>
                    <a:pt x="13913" y="93321"/>
                  </a:cubicBezTo>
                  <a:cubicBezTo>
                    <a:pt x="13913" y="107167"/>
                    <a:pt x="14655" y="123791"/>
                    <a:pt x="22232" y="137828"/>
                  </a:cubicBezTo>
                  <a:cubicBezTo>
                    <a:pt x="30173" y="152788"/>
                    <a:pt x="43663" y="156479"/>
                    <a:pt x="52718" y="156479"/>
                  </a:cubicBezTo>
                  <a:cubicBezTo>
                    <a:pt x="62694" y="156479"/>
                    <a:pt x="76740" y="152602"/>
                    <a:pt x="84873" y="135059"/>
                  </a:cubicBezTo>
                  <a:cubicBezTo>
                    <a:pt x="90786" y="122313"/>
                    <a:pt x="91708" y="107910"/>
                    <a:pt x="91708" y="93321"/>
                  </a:cubicBezTo>
                  <a:close/>
                  <a:moveTo>
                    <a:pt x="52718" y="152417"/>
                  </a:moveTo>
                  <a:cubicBezTo>
                    <a:pt x="45512" y="152417"/>
                    <a:pt x="34608" y="147800"/>
                    <a:pt x="31280" y="130071"/>
                  </a:cubicBezTo>
                  <a:cubicBezTo>
                    <a:pt x="29251" y="118987"/>
                    <a:pt x="29251" y="101999"/>
                    <a:pt x="29251" y="91102"/>
                  </a:cubicBezTo>
                  <a:cubicBezTo>
                    <a:pt x="29251" y="79282"/>
                    <a:pt x="29251" y="67092"/>
                    <a:pt x="30730" y="57121"/>
                  </a:cubicBezTo>
                  <a:cubicBezTo>
                    <a:pt x="34243" y="35145"/>
                    <a:pt x="48097" y="33482"/>
                    <a:pt x="52718" y="33482"/>
                  </a:cubicBezTo>
                  <a:cubicBezTo>
                    <a:pt x="58816" y="33482"/>
                    <a:pt x="71013" y="36808"/>
                    <a:pt x="74520" y="55088"/>
                  </a:cubicBezTo>
                  <a:cubicBezTo>
                    <a:pt x="76369" y="65429"/>
                    <a:pt x="76369" y="79468"/>
                    <a:pt x="76369" y="91102"/>
                  </a:cubicBezTo>
                  <a:cubicBezTo>
                    <a:pt x="76369" y="104954"/>
                    <a:pt x="76369" y="117510"/>
                    <a:pt x="74340" y="129334"/>
                  </a:cubicBezTo>
                  <a:cubicBezTo>
                    <a:pt x="71564" y="146879"/>
                    <a:pt x="61036" y="152417"/>
                    <a:pt x="52718" y="152417"/>
                  </a:cubicBezTo>
                  <a:close/>
                  <a:moveTo>
                    <a:pt x="152512" y="106246"/>
                  </a:moveTo>
                  <a:cubicBezTo>
                    <a:pt x="152512" y="91843"/>
                    <a:pt x="150483" y="69496"/>
                    <a:pt x="140315" y="48627"/>
                  </a:cubicBezTo>
                  <a:cubicBezTo>
                    <a:pt x="129231" y="25909"/>
                    <a:pt x="113336" y="13905"/>
                    <a:pt x="111493" y="13905"/>
                  </a:cubicBezTo>
                  <a:cubicBezTo>
                    <a:pt x="110380" y="13905"/>
                    <a:pt x="109644" y="14646"/>
                    <a:pt x="109644" y="15753"/>
                  </a:cubicBezTo>
                  <a:cubicBezTo>
                    <a:pt x="109644" y="16303"/>
                    <a:pt x="109644" y="16674"/>
                    <a:pt x="113157" y="20000"/>
                  </a:cubicBezTo>
                  <a:cubicBezTo>
                    <a:pt x="131261" y="38286"/>
                    <a:pt x="141794" y="67648"/>
                    <a:pt x="141794" y="106246"/>
                  </a:cubicBezTo>
                  <a:cubicBezTo>
                    <a:pt x="141794" y="137828"/>
                    <a:pt x="134959" y="170332"/>
                    <a:pt x="112044" y="193599"/>
                  </a:cubicBezTo>
                  <a:cubicBezTo>
                    <a:pt x="109644" y="195818"/>
                    <a:pt x="109644" y="196190"/>
                    <a:pt x="109644" y="196740"/>
                  </a:cubicBezTo>
                  <a:cubicBezTo>
                    <a:pt x="109644" y="197846"/>
                    <a:pt x="110380" y="198589"/>
                    <a:pt x="111493" y="198589"/>
                  </a:cubicBezTo>
                  <a:cubicBezTo>
                    <a:pt x="113336" y="198589"/>
                    <a:pt x="129968" y="186028"/>
                    <a:pt x="140872" y="162574"/>
                  </a:cubicBezTo>
                  <a:cubicBezTo>
                    <a:pt x="150298" y="142261"/>
                    <a:pt x="152512" y="121763"/>
                    <a:pt x="152512" y="10624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76" name="Forme libre : forme 675">
              <a:extLst>
                <a:ext uri="{FF2B5EF4-FFF2-40B4-BE49-F238E27FC236}">
                  <a16:creationId xmlns:a16="http://schemas.microsoft.com/office/drawing/2014/main" id="{57C08A46-8545-4EC2-8710-9A2F3BB056F1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9311871" y="-7076232"/>
              <a:ext cx="129852" cy="148322"/>
            </a:xfrm>
            <a:custGeom>
              <a:avLst/>
              <a:gdLst>
                <a:gd name="connsiteX0" fmla="*/ 130321 w 129851"/>
                <a:gd name="connsiteY0" fmla="*/ 13905 h 148321"/>
                <a:gd name="connsiteX1" fmla="*/ 17420 w 129851"/>
                <a:gd name="connsiteY1" fmla="*/ 13905 h 148321"/>
                <a:gd name="connsiteX2" fmla="*/ 13913 w 129851"/>
                <a:gd name="connsiteY2" fmla="*/ 55459 h 148321"/>
                <a:gd name="connsiteX3" fmla="*/ 18527 w 129851"/>
                <a:gd name="connsiteY3" fmla="*/ 55459 h 148321"/>
                <a:gd name="connsiteX4" fmla="*/ 51790 w 129851"/>
                <a:gd name="connsiteY4" fmla="*/ 19630 h 148321"/>
                <a:gd name="connsiteX5" fmla="*/ 61767 w 129851"/>
                <a:gd name="connsiteY5" fmla="*/ 20001 h 148321"/>
                <a:gd name="connsiteX6" fmla="*/ 65650 w 129851"/>
                <a:gd name="connsiteY6" fmla="*/ 27017 h 148321"/>
                <a:gd name="connsiteX7" fmla="*/ 65650 w 129851"/>
                <a:gd name="connsiteY7" fmla="*/ 124347 h 148321"/>
                <a:gd name="connsiteX8" fmla="*/ 46248 w 129851"/>
                <a:gd name="connsiteY8" fmla="*/ 133211 h 148321"/>
                <a:gd name="connsiteX9" fmla="*/ 38857 w 129851"/>
                <a:gd name="connsiteY9" fmla="*/ 133211 h 148321"/>
                <a:gd name="connsiteX10" fmla="*/ 38857 w 129851"/>
                <a:gd name="connsiteY10" fmla="*/ 138936 h 148321"/>
                <a:gd name="connsiteX11" fmla="*/ 73778 w 129851"/>
                <a:gd name="connsiteY11" fmla="*/ 138380 h 148321"/>
                <a:gd name="connsiteX12" fmla="*/ 108890 w 129851"/>
                <a:gd name="connsiteY12" fmla="*/ 138936 h 148321"/>
                <a:gd name="connsiteX13" fmla="*/ 108890 w 129851"/>
                <a:gd name="connsiteY13" fmla="*/ 133211 h 148321"/>
                <a:gd name="connsiteX14" fmla="*/ 101499 w 129851"/>
                <a:gd name="connsiteY14" fmla="*/ 133211 h 148321"/>
                <a:gd name="connsiteX15" fmla="*/ 82096 w 129851"/>
                <a:gd name="connsiteY15" fmla="*/ 124347 h 148321"/>
                <a:gd name="connsiteX16" fmla="*/ 82096 w 129851"/>
                <a:gd name="connsiteY16" fmla="*/ 27017 h 148321"/>
                <a:gd name="connsiteX17" fmla="*/ 85424 w 129851"/>
                <a:gd name="connsiteY17" fmla="*/ 20001 h 148321"/>
                <a:gd name="connsiteX18" fmla="*/ 95951 w 129851"/>
                <a:gd name="connsiteY18" fmla="*/ 19630 h 148321"/>
                <a:gd name="connsiteX19" fmla="*/ 129214 w 129851"/>
                <a:gd name="connsiteY19" fmla="*/ 55459 h 148321"/>
                <a:gd name="connsiteX20" fmla="*/ 133835 w 129851"/>
                <a:gd name="connsiteY20" fmla="*/ 55459 h 148321"/>
                <a:gd name="connsiteX21" fmla="*/ 130321 w 129851"/>
                <a:gd name="connsiteY21" fmla="*/ 13905 h 14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9851" h="148321">
                  <a:moveTo>
                    <a:pt x="130321" y="13905"/>
                  </a:moveTo>
                  <a:lnTo>
                    <a:pt x="17420" y="13905"/>
                  </a:lnTo>
                  <a:lnTo>
                    <a:pt x="13913" y="55459"/>
                  </a:lnTo>
                  <a:lnTo>
                    <a:pt x="18527" y="55459"/>
                  </a:lnTo>
                  <a:cubicBezTo>
                    <a:pt x="21118" y="25725"/>
                    <a:pt x="23889" y="19630"/>
                    <a:pt x="51790" y="19630"/>
                  </a:cubicBezTo>
                  <a:cubicBezTo>
                    <a:pt x="55117" y="19630"/>
                    <a:pt x="59923" y="19630"/>
                    <a:pt x="61767" y="20001"/>
                  </a:cubicBezTo>
                  <a:cubicBezTo>
                    <a:pt x="65650" y="20737"/>
                    <a:pt x="65650" y="22770"/>
                    <a:pt x="65650" y="27017"/>
                  </a:cubicBezTo>
                  <a:lnTo>
                    <a:pt x="65650" y="124347"/>
                  </a:lnTo>
                  <a:cubicBezTo>
                    <a:pt x="65650" y="130628"/>
                    <a:pt x="65650" y="133211"/>
                    <a:pt x="46248" y="133211"/>
                  </a:cubicBezTo>
                  <a:lnTo>
                    <a:pt x="38857" y="133211"/>
                  </a:lnTo>
                  <a:lnTo>
                    <a:pt x="38857" y="138936"/>
                  </a:lnTo>
                  <a:cubicBezTo>
                    <a:pt x="46434" y="138380"/>
                    <a:pt x="65279" y="138380"/>
                    <a:pt x="73778" y="138380"/>
                  </a:cubicBezTo>
                  <a:cubicBezTo>
                    <a:pt x="82282" y="138380"/>
                    <a:pt x="101313" y="138380"/>
                    <a:pt x="108890" y="138936"/>
                  </a:cubicBezTo>
                  <a:lnTo>
                    <a:pt x="108890" y="133211"/>
                  </a:lnTo>
                  <a:lnTo>
                    <a:pt x="101499" y="133211"/>
                  </a:lnTo>
                  <a:cubicBezTo>
                    <a:pt x="82096" y="133211"/>
                    <a:pt x="82096" y="130628"/>
                    <a:pt x="82096" y="124347"/>
                  </a:cubicBezTo>
                  <a:lnTo>
                    <a:pt x="82096" y="27017"/>
                  </a:lnTo>
                  <a:cubicBezTo>
                    <a:pt x="82096" y="23327"/>
                    <a:pt x="82096" y="20737"/>
                    <a:pt x="85424" y="20001"/>
                  </a:cubicBezTo>
                  <a:cubicBezTo>
                    <a:pt x="87453" y="19630"/>
                    <a:pt x="92444" y="19630"/>
                    <a:pt x="95951" y="19630"/>
                  </a:cubicBezTo>
                  <a:cubicBezTo>
                    <a:pt x="123858" y="19630"/>
                    <a:pt x="126629" y="25725"/>
                    <a:pt x="129214" y="55459"/>
                  </a:cubicBezTo>
                  <a:lnTo>
                    <a:pt x="133835" y="55459"/>
                  </a:lnTo>
                  <a:lnTo>
                    <a:pt x="130321" y="139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77" name="Forme libre : forme 676">
              <a:extLst>
                <a:ext uri="{FF2B5EF4-FFF2-40B4-BE49-F238E27FC236}">
                  <a16:creationId xmlns:a16="http://schemas.microsoft.com/office/drawing/2014/main" id="{C2E377FE-3FF5-4DB7-89CA-E960EFB01FC9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9428456" y="-7032831"/>
              <a:ext cx="74201" cy="92701"/>
            </a:xfrm>
            <a:custGeom>
              <a:avLst/>
              <a:gdLst>
                <a:gd name="connsiteX0" fmla="*/ 39594 w 74201"/>
                <a:gd name="connsiteY0" fmla="*/ 34219 h 92701"/>
                <a:gd name="connsiteX1" fmla="*/ 39594 w 74201"/>
                <a:gd name="connsiteY1" fmla="*/ 13905 h 92701"/>
                <a:gd name="connsiteX2" fmla="*/ 13913 w 74201"/>
                <a:gd name="connsiteY2" fmla="*/ 15933 h 92701"/>
                <a:gd name="connsiteX3" fmla="*/ 13913 w 74201"/>
                <a:gd name="connsiteY3" fmla="*/ 21663 h 92701"/>
                <a:gd name="connsiteX4" fmla="*/ 28324 w 74201"/>
                <a:gd name="connsiteY4" fmla="*/ 32005 h 92701"/>
                <a:gd name="connsiteX5" fmla="*/ 28324 w 74201"/>
                <a:gd name="connsiteY5" fmla="*/ 81496 h 92701"/>
                <a:gd name="connsiteX6" fmla="*/ 13913 w 74201"/>
                <a:gd name="connsiteY6" fmla="*/ 89810 h 92701"/>
                <a:gd name="connsiteX7" fmla="*/ 13913 w 74201"/>
                <a:gd name="connsiteY7" fmla="*/ 95535 h 92701"/>
                <a:gd name="connsiteX8" fmla="*/ 34973 w 74201"/>
                <a:gd name="connsiteY8" fmla="*/ 94979 h 92701"/>
                <a:gd name="connsiteX9" fmla="*/ 58445 w 74201"/>
                <a:gd name="connsiteY9" fmla="*/ 95535 h 92701"/>
                <a:gd name="connsiteX10" fmla="*/ 58445 w 74201"/>
                <a:gd name="connsiteY10" fmla="*/ 89810 h 92701"/>
                <a:gd name="connsiteX11" fmla="*/ 54561 w 74201"/>
                <a:gd name="connsiteY11" fmla="*/ 89810 h 92701"/>
                <a:gd name="connsiteX12" fmla="*/ 40521 w 74201"/>
                <a:gd name="connsiteY12" fmla="*/ 81131 h 92701"/>
                <a:gd name="connsiteX13" fmla="*/ 40521 w 74201"/>
                <a:gd name="connsiteY13" fmla="*/ 52690 h 92701"/>
                <a:gd name="connsiteX14" fmla="*/ 62323 w 74201"/>
                <a:gd name="connsiteY14" fmla="*/ 17966 h 92701"/>
                <a:gd name="connsiteX15" fmla="*/ 64358 w 74201"/>
                <a:gd name="connsiteY15" fmla="*/ 18152 h 92701"/>
                <a:gd name="connsiteX16" fmla="*/ 60109 w 74201"/>
                <a:gd name="connsiteY16" fmla="*/ 25354 h 92701"/>
                <a:gd name="connsiteX17" fmla="*/ 68051 w 74201"/>
                <a:gd name="connsiteY17" fmla="*/ 33297 h 92701"/>
                <a:gd name="connsiteX18" fmla="*/ 75998 w 74201"/>
                <a:gd name="connsiteY18" fmla="*/ 25169 h 92701"/>
                <a:gd name="connsiteX19" fmla="*/ 62323 w 74201"/>
                <a:gd name="connsiteY19" fmla="*/ 13905 h 92701"/>
                <a:gd name="connsiteX20" fmla="*/ 39594 w 74201"/>
                <a:gd name="connsiteY20" fmla="*/ 34219 h 92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4201" h="92701">
                  <a:moveTo>
                    <a:pt x="39594" y="34219"/>
                  </a:moveTo>
                  <a:lnTo>
                    <a:pt x="39594" y="13905"/>
                  </a:lnTo>
                  <a:lnTo>
                    <a:pt x="13913" y="15933"/>
                  </a:lnTo>
                  <a:lnTo>
                    <a:pt x="13913" y="21663"/>
                  </a:lnTo>
                  <a:cubicBezTo>
                    <a:pt x="26846" y="21663"/>
                    <a:pt x="28324" y="22956"/>
                    <a:pt x="28324" y="32005"/>
                  </a:cubicBezTo>
                  <a:lnTo>
                    <a:pt x="28324" y="81496"/>
                  </a:lnTo>
                  <a:cubicBezTo>
                    <a:pt x="28324" y="89810"/>
                    <a:pt x="26290" y="89810"/>
                    <a:pt x="13913" y="89810"/>
                  </a:cubicBezTo>
                  <a:lnTo>
                    <a:pt x="13913" y="95535"/>
                  </a:lnTo>
                  <a:cubicBezTo>
                    <a:pt x="21119" y="95349"/>
                    <a:pt x="29802" y="94979"/>
                    <a:pt x="34973" y="94979"/>
                  </a:cubicBezTo>
                  <a:cubicBezTo>
                    <a:pt x="42364" y="94979"/>
                    <a:pt x="51054" y="94979"/>
                    <a:pt x="58445" y="95535"/>
                  </a:cubicBezTo>
                  <a:lnTo>
                    <a:pt x="58445" y="89810"/>
                  </a:lnTo>
                  <a:lnTo>
                    <a:pt x="54561" y="89810"/>
                  </a:lnTo>
                  <a:cubicBezTo>
                    <a:pt x="40886" y="89810"/>
                    <a:pt x="40521" y="87776"/>
                    <a:pt x="40521" y="81131"/>
                  </a:cubicBezTo>
                  <a:lnTo>
                    <a:pt x="40521" y="52690"/>
                  </a:lnTo>
                  <a:cubicBezTo>
                    <a:pt x="40521" y="34404"/>
                    <a:pt x="48277" y="17966"/>
                    <a:pt x="62323" y="17966"/>
                  </a:cubicBezTo>
                  <a:cubicBezTo>
                    <a:pt x="63616" y="17966"/>
                    <a:pt x="63987" y="17966"/>
                    <a:pt x="64358" y="18152"/>
                  </a:cubicBezTo>
                  <a:cubicBezTo>
                    <a:pt x="63802" y="18338"/>
                    <a:pt x="60109" y="20551"/>
                    <a:pt x="60109" y="25354"/>
                  </a:cubicBezTo>
                  <a:cubicBezTo>
                    <a:pt x="60109" y="30528"/>
                    <a:pt x="63987" y="33297"/>
                    <a:pt x="68051" y="33297"/>
                  </a:cubicBezTo>
                  <a:cubicBezTo>
                    <a:pt x="71378" y="33297"/>
                    <a:pt x="75998" y="31078"/>
                    <a:pt x="75998" y="25169"/>
                  </a:cubicBezTo>
                  <a:cubicBezTo>
                    <a:pt x="75998" y="19259"/>
                    <a:pt x="70271" y="13905"/>
                    <a:pt x="62323" y="13905"/>
                  </a:cubicBezTo>
                  <a:cubicBezTo>
                    <a:pt x="48834" y="13905"/>
                    <a:pt x="42185" y="26282"/>
                    <a:pt x="39594" y="3421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78" name="Forme libre : forme 677">
              <a:extLst>
                <a:ext uri="{FF2B5EF4-FFF2-40B4-BE49-F238E27FC236}">
                  <a16:creationId xmlns:a16="http://schemas.microsoft.com/office/drawing/2014/main" id="{B8409FDE-2E4F-4102-97C4-837CB228D66D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9500662" y="-7077338"/>
              <a:ext cx="166952" cy="148322"/>
            </a:xfrm>
            <a:custGeom>
              <a:avLst/>
              <a:gdLst>
                <a:gd name="connsiteX0" fmla="*/ 98543 w 166952"/>
                <a:gd name="connsiteY0" fmla="*/ 64137 h 148321"/>
                <a:gd name="connsiteX1" fmla="*/ 83018 w 166952"/>
                <a:gd name="connsiteY1" fmla="*/ 27387 h 148321"/>
                <a:gd name="connsiteX2" fmla="*/ 82097 w 166952"/>
                <a:gd name="connsiteY2" fmla="*/ 24982 h 148321"/>
                <a:gd name="connsiteX3" fmla="*/ 93000 w 166952"/>
                <a:gd name="connsiteY3" fmla="*/ 19629 h 148321"/>
                <a:gd name="connsiteX4" fmla="*/ 96693 w 166952"/>
                <a:gd name="connsiteY4" fmla="*/ 16117 h 148321"/>
                <a:gd name="connsiteX5" fmla="*/ 93922 w 166952"/>
                <a:gd name="connsiteY5" fmla="*/ 13905 h 148321"/>
                <a:gd name="connsiteX6" fmla="*/ 70641 w 166952"/>
                <a:gd name="connsiteY6" fmla="*/ 14455 h 148321"/>
                <a:gd name="connsiteX7" fmla="*/ 49940 w 166952"/>
                <a:gd name="connsiteY7" fmla="*/ 13905 h 148321"/>
                <a:gd name="connsiteX8" fmla="*/ 46619 w 166952"/>
                <a:gd name="connsiteY8" fmla="*/ 17595 h 148321"/>
                <a:gd name="connsiteX9" fmla="*/ 50868 w 166952"/>
                <a:gd name="connsiteY9" fmla="*/ 19629 h 148321"/>
                <a:gd name="connsiteX10" fmla="*/ 64729 w 166952"/>
                <a:gd name="connsiteY10" fmla="*/ 25539 h 148321"/>
                <a:gd name="connsiteX11" fmla="*/ 86531 w 166952"/>
                <a:gd name="connsiteY11" fmla="*/ 77063 h 148321"/>
                <a:gd name="connsiteX12" fmla="*/ 47541 w 166952"/>
                <a:gd name="connsiteY12" fmla="*/ 118987 h 148321"/>
                <a:gd name="connsiteX13" fmla="*/ 45141 w 166952"/>
                <a:gd name="connsiteY13" fmla="*/ 121021 h 148321"/>
                <a:gd name="connsiteX14" fmla="*/ 17976 w 166952"/>
                <a:gd name="connsiteY14" fmla="*/ 134317 h 148321"/>
                <a:gd name="connsiteX15" fmla="*/ 13913 w 166952"/>
                <a:gd name="connsiteY15" fmla="*/ 138008 h 148321"/>
                <a:gd name="connsiteX16" fmla="*/ 16312 w 166952"/>
                <a:gd name="connsiteY16" fmla="*/ 140042 h 148321"/>
                <a:gd name="connsiteX17" fmla="*/ 33680 w 166952"/>
                <a:gd name="connsiteY17" fmla="*/ 139486 h 148321"/>
                <a:gd name="connsiteX18" fmla="*/ 54375 w 166952"/>
                <a:gd name="connsiteY18" fmla="*/ 140042 h 148321"/>
                <a:gd name="connsiteX19" fmla="*/ 57703 w 166952"/>
                <a:gd name="connsiteY19" fmla="*/ 136345 h 148321"/>
                <a:gd name="connsiteX20" fmla="*/ 55488 w 166952"/>
                <a:gd name="connsiteY20" fmla="*/ 134317 h 148321"/>
                <a:gd name="connsiteX21" fmla="*/ 48097 w 166952"/>
                <a:gd name="connsiteY21" fmla="*/ 128593 h 148321"/>
                <a:gd name="connsiteX22" fmla="*/ 53083 w 166952"/>
                <a:gd name="connsiteY22" fmla="*/ 120279 h 148321"/>
                <a:gd name="connsiteX23" fmla="*/ 71934 w 166952"/>
                <a:gd name="connsiteY23" fmla="*/ 100337 h 148321"/>
                <a:gd name="connsiteX24" fmla="*/ 88566 w 166952"/>
                <a:gd name="connsiteY24" fmla="*/ 82237 h 148321"/>
                <a:gd name="connsiteX25" fmla="*/ 107226 w 166952"/>
                <a:gd name="connsiteY25" fmla="*/ 126374 h 148321"/>
                <a:gd name="connsiteX26" fmla="*/ 108148 w 166952"/>
                <a:gd name="connsiteY26" fmla="*/ 128958 h 148321"/>
                <a:gd name="connsiteX27" fmla="*/ 97435 w 166952"/>
                <a:gd name="connsiteY27" fmla="*/ 134317 h 148321"/>
                <a:gd name="connsiteX28" fmla="*/ 93737 w 166952"/>
                <a:gd name="connsiteY28" fmla="*/ 137823 h 148321"/>
                <a:gd name="connsiteX29" fmla="*/ 96507 w 166952"/>
                <a:gd name="connsiteY29" fmla="*/ 140042 h 148321"/>
                <a:gd name="connsiteX30" fmla="*/ 119794 w 166952"/>
                <a:gd name="connsiteY30" fmla="*/ 139486 h 148321"/>
                <a:gd name="connsiteX31" fmla="*/ 140303 w 166952"/>
                <a:gd name="connsiteY31" fmla="*/ 140042 h 148321"/>
                <a:gd name="connsiteX32" fmla="*/ 143811 w 166952"/>
                <a:gd name="connsiteY32" fmla="*/ 136530 h 148321"/>
                <a:gd name="connsiteX33" fmla="*/ 140489 w 166952"/>
                <a:gd name="connsiteY33" fmla="*/ 134317 h 148321"/>
                <a:gd name="connsiteX34" fmla="*/ 124594 w 166952"/>
                <a:gd name="connsiteY34" fmla="*/ 126189 h 148321"/>
                <a:gd name="connsiteX35" fmla="*/ 100757 w 166952"/>
                <a:gd name="connsiteY35" fmla="*/ 69125 h 148321"/>
                <a:gd name="connsiteX36" fmla="*/ 138640 w 166952"/>
                <a:gd name="connsiteY36" fmla="*/ 29049 h 148321"/>
                <a:gd name="connsiteX37" fmla="*/ 162106 w 166952"/>
                <a:gd name="connsiteY37" fmla="*/ 19629 h 148321"/>
                <a:gd name="connsiteX38" fmla="*/ 166170 w 166952"/>
                <a:gd name="connsiteY38" fmla="*/ 15933 h 148321"/>
                <a:gd name="connsiteX39" fmla="*/ 163770 w 166952"/>
                <a:gd name="connsiteY39" fmla="*/ 13905 h 148321"/>
                <a:gd name="connsiteX40" fmla="*/ 146402 w 166952"/>
                <a:gd name="connsiteY40" fmla="*/ 14455 h 148321"/>
                <a:gd name="connsiteX41" fmla="*/ 125887 w 166952"/>
                <a:gd name="connsiteY41" fmla="*/ 13905 h 148321"/>
                <a:gd name="connsiteX42" fmla="*/ 122379 w 166952"/>
                <a:gd name="connsiteY42" fmla="*/ 17595 h 148321"/>
                <a:gd name="connsiteX43" fmla="*/ 124594 w 166952"/>
                <a:gd name="connsiteY43" fmla="*/ 19629 h 148321"/>
                <a:gd name="connsiteX44" fmla="*/ 131985 w 166952"/>
                <a:gd name="connsiteY44" fmla="*/ 25354 h 148321"/>
                <a:gd name="connsiteX45" fmla="*/ 128478 w 166952"/>
                <a:gd name="connsiteY45" fmla="*/ 32004 h 148321"/>
                <a:gd name="connsiteX46" fmla="*/ 98543 w 166952"/>
                <a:gd name="connsiteY46" fmla="*/ 64137 h 14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6952" h="148321">
                  <a:moveTo>
                    <a:pt x="98543" y="64137"/>
                  </a:moveTo>
                  <a:lnTo>
                    <a:pt x="83018" y="27387"/>
                  </a:lnTo>
                  <a:cubicBezTo>
                    <a:pt x="82467" y="25909"/>
                    <a:pt x="82097" y="25168"/>
                    <a:pt x="82097" y="24982"/>
                  </a:cubicBezTo>
                  <a:cubicBezTo>
                    <a:pt x="82097" y="23876"/>
                    <a:pt x="85238" y="20364"/>
                    <a:pt x="93000" y="19629"/>
                  </a:cubicBezTo>
                  <a:cubicBezTo>
                    <a:pt x="94844" y="19443"/>
                    <a:pt x="96693" y="19258"/>
                    <a:pt x="96693" y="16117"/>
                  </a:cubicBezTo>
                  <a:cubicBezTo>
                    <a:pt x="96693" y="13905"/>
                    <a:pt x="94478" y="13905"/>
                    <a:pt x="93922" y="13905"/>
                  </a:cubicBezTo>
                  <a:cubicBezTo>
                    <a:pt x="86346" y="13905"/>
                    <a:pt x="78398" y="14455"/>
                    <a:pt x="70641" y="14455"/>
                  </a:cubicBezTo>
                  <a:cubicBezTo>
                    <a:pt x="66021" y="14455"/>
                    <a:pt x="54561" y="13905"/>
                    <a:pt x="49940" y="13905"/>
                  </a:cubicBezTo>
                  <a:cubicBezTo>
                    <a:pt x="48833" y="13905"/>
                    <a:pt x="46619" y="13905"/>
                    <a:pt x="46619" y="17595"/>
                  </a:cubicBezTo>
                  <a:cubicBezTo>
                    <a:pt x="46619" y="19629"/>
                    <a:pt x="48462" y="19629"/>
                    <a:pt x="50868" y="19629"/>
                  </a:cubicBezTo>
                  <a:cubicBezTo>
                    <a:pt x="61952" y="19629"/>
                    <a:pt x="63065" y="21477"/>
                    <a:pt x="64729" y="25539"/>
                  </a:cubicBezTo>
                  <a:lnTo>
                    <a:pt x="86531" y="77063"/>
                  </a:lnTo>
                  <a:lnTo>
                    <a:pt x="47541" y="118987"/>
                  </a:lnTo>
                  <a:lnTo>
                    <a:pt x="45141" y="121021"/>
                  </a:lnTo>
                  <a:cubicBezTo>
                    <a:pt x="36086" y="130807"/>
                    <a:pt x="27402" y="133761"/>
                    <a:pt x="17976" y="134317"/>
                  </a:cubicBezTo>
                  <a:cubicBezTo>
                    <a:pt x="15576" y="134502"/>
                    <a:pt x="13913" y="134502"/>
                    <a:pt x="13913" y="138008"/>
                  </a:cubicBezTo>
                  <a:cubicBezTo>
                    <a:pt x="13913" y="138194"/>
                    <a:pt x="13913" y="140042"/>
                    <a:pt x="16312" y="140042"/>
                  </a:cubicBezTo>
                  <a:cubicBezTo>
                    <a:pt x="21855" y="140042"/>
                    <a:pt x="27953" y="139486"/>
                    <a:pt x="33680" y="139486"/>
                  </a:cubicBezTo>
                  <a:cubicBezTo>
                    <a:pt x="40520" y="139486"/>
                    <a:pt x="47726" y="140042"/>
                    <a:pt x="54375" y="140042"/>
                  </a:cubicBezTo>
                  <a:cubicBezTo>
                    <a:pt x="55488" y="140042"/>
                    <a:pt x="57703" y="140042"/>
                    <a:pt x="57703" y="136345"/>
                  </a:cubicBezTo>
                  <a:cubicBezTo>
                    <a:pt x="57703" y="134502"/>
                    <a:pt x="55853" y="134317"/>
                    <a:pt x="55488" y="134317"/>
                  </a:cubicBezTo>
                  <a:cubicBezTo>
                    <a:pt x="53825" y="134132"/>
                    <a:pt x="48097" y="133761"/>
                    <a:pt x="48097" y="128593"/>
                  </a:cubicBezTo>
                  <a:cubicBezTo>
                    <a:pt x="48097" y="125639"/>
                    <a:pt x="50868" y="122684"/>
                    <a:pt x="53083" y="120279"/>
                  </a:cubicBezTo>
                  <a:lnTo>
                    <a:pt x="71934" y="100337"/>
                  </a:lnTo>
                  <a:lnTo>
                    <a:pt x="88566" y="82237"/>
                  </a:lnTo>
                  <a:lnTo>
                    <a:pt x="107226" y="126374"/>
                  </a:lnTo>
                  <a:cubicBezTo>
                    <a:pt x="107962" y="128408"/>
                    <a:pt x="108148" y="128593"/>
                    <a:pt x="108148" y="128958"/>
                  </a:cubicBezTo>
                  <a:cubicBezTo>
                    <a:pt x="108148" y="130435"/>
                    <a:pt x="104641" y="133576"/>
                    <a:pt x="97435" y="134317"/>
                  </a:cubicBezTo>
                  <a:cubicBezTo>
                    <a:pt x="95401" y="134502"/>
                    <a:pt x="93737" y="134688"/>
                    <a:pt x="93737" y="137823"/>
                  </a:cubicBezTo>
                  <a:cubicBezTo>
                    <a:pt x="93737" y="140042"/>
                    <a:pt x="95771" y="140042"/>
                    <a:pt x="96507" y="140042"/>
                  </a:cubicBezTo>
                  <a:cubicBezTo>
                    <a:pt x="101684" y="140042"/>
                    <a:pt x="114617" y="139486"/>
                    <a:pt x="119794" y="139486"/>
                  </a:cubicBezTo>
                  <a:cubicBezTo>
                    <a:pt x="124409" y="139486"/>
                    <a:pt x="135683" y="140042"/>
                    <a:pt x="140303" y="140042"/>
                  </a:cubicBezTo>
                  <a:cubicBezTo>
                    <a:pt x="141596" y="140042"/>
                    <a:pt x="143811" y="140042"/>
                    <a:pt x="143811" y="136530"/>
                  </a:cubicBezTo>
                  <a:cubicBezTo>
                    <a:pt x="143811" y="134317"/>
                    <a:pt x="141967" y="134317"/>
                    <a:pt x="140489" y="134317"/>
                  </a:cubicBezTo>
                  <a:cubicBezTo>
                    <a:pt x="128107" y="134132"/>
                    <a:pt x="127736" y="133576"/>
                    <a:pt x="124594" y="126189"/>
                  </a:cubicBezTo>
                  <a:cubicBezTo>
                    <a:pt x="117388" y="109016"/>
                    <a:pt x="105006" y="80204"/>
                    <a:pt x="100757" y="69125"/>
                  </a:cubicBezTo>
                  <a:cubicBezTo>
                    <a:pt x="113325" y="56193"/>
                    <a:pt x="132727" y="34217"/>
                    <a:pt x="138640" y="29049"/>
                  </a:cubicBezTo>
                  <a:cubicBezTo>
                    <a:pt x="143996" y="24617"/>
                    <a:pt x="151022" y="20186"/>
                    <a:pt x="162106" y="19629"/>
                  </a:cubicBezTo>
                  <a:cubicBezTo>
                    <a:pt x="164512" y="19443"/>
                    <a:pt x="166170" y="19443"/>
                    <a:pt x="166170" y="15933"/>
                  </a:cubicBezTo>
                  <a:cubicBezTo>
                    <a:pt x="166170" y="15753"/>
                    <a:pt x="166170" y="13905"/>
                    <a:pt x="163770" y="13905"/>
                  </a:cubicBezTo>
                  <a:cubicBezTo>
                    <a:pt x="158228" y="13905"/>
                    <a:pt x="152129" y="14455"/>
                    <a:pt x="146402" y="14455"/>
                  </a:cubicBezTo>
                  <a:cubicBezTo>
                    <a:pt x="139562" y="14455"/>
                    <a:pt x="132541" y="13905"/>
                    <a:pt x="125887" y="13905"/>
                  </a:cubicBezTo>
                  <a:cubicBezTo>
                    <a:pt x="124779" y="13905"/>
                    <a:pt x="122379" y="13905"/>
                    <a:pt x="122379" y="17595"/>
                  </a:cubicBezTo>
                  <a:cubicBezTo>
                    <a:pt x="122379" y="18888"/>
                    <a:pt x="123301" y="19443"/>
                    <a:pt x="124594" y="19629"/>
                  </a:cubicBezTo>
                  <a:cubicBezTo>
                    <a:pt x="126258" y="19814"/>
                    <a:pt x="131985" y="20186"/>
                    <a:pt x="131985" y="25354"/>
                  </a:cubicBezTo>
                  <a:cubicBezTo>
                    <a:pt x="131985" y="27937"/>
                    <a:pt x="129956" y="30342"/>
                    <a:pt x="128478" y="32004"/>
                  </a:cubicBezTo>
                  <a:lnTo>
                    <a:pt x="98543" y="6413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79" name="Forme libre : forme 678">
              <a:extLst>
                <a:ext uri="{FF2B5EF4-FFF2-40B4-BE49-F238E27FC236}">
                  <a16:creationId xmlns:a16="http://schemas.microsoft.com/office/drawing/2014/main" id="{97966836-90C4-42DE-AD37-825DA05A84A7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9672200" y="-7115784"/>
              <a:ext cx="111302" cy="111241"/>
            </a:xfrm>
            <a:custGeom>
              <a:avLst/>
              <a:gdLst>
                <a:gd name="connsiteX0" fmla="*/ 58294 w 111301"/>
                <a:gd name="connsiteY0" fmla="*/ 24514 h 111241"/>
                <a:gd name="connsiteX1" fmla="*/ 71749 w 111301"/>
                <a:gd name="connsiteY1" fmla="*/ 18564 h 111241"/>
                <a:gd name="connsiteX2" fmla="*/ 77053 w 111301"/>
                <a:gd name="connsiteY2" fmla="*/ 15719 h 111241"/>
                <a:gd name="connsiteX3" fmla="*/ 74856 w 111301"/>
                <a:gd name="connsiteY3" fmla="*/ 13905 h 111241"/>
                <a:gd name="connsiteX4" fmla="*/ 65279 w 111301"/>
                <a:gd name="connsiteY4" fmla="*/ 14293 h 111241"/>
                <a:gd name="connsiteX5" fmla="*/ 54932 w 111301"/>
                <a:gd name="connsiteY5" fmla="*/ 14427 h 111241"/>
                <a:gd name="connsiteX6" fmla="*/ 45999 w 111301"/>
                <a:gd name="connsiteY6" fmla="*/ 14293 h 111241"/>
                <a:gd name="connsiteX7" fmla="*/ 37593 w 111301"/>
                <a:gd name="connsiteY7" fmla="*/ 13905 h 111241"/>
                <a:gd name="connsiteX8" fmla="*/ 34874 w 111301"/>
                <a:gd name="connsiteY8" fmla="*/ 16750 h 111241"/>
                <a:gd name="connsiteX9" fmla="*/ 39013 w 111301"/>
                <a:gd name="connsiteY9" fmla="*/ 18564 h 111241"/>
                <a:gd name="connsiteX10" fmla="*/ 43929 w 111301"/>
                <a:gd name="connsiteY10" fmla="*/ 18824 h 111241"/>
                <a:gd name="connsiteX11" fmla="*/ 46909 w 111301"/>
                <a:gd name="connsiteY11" fmla="*/ 20633 h 111241"/>
                <a:gd name="connsiteX12" fmla="*/ 46387 w 111301"/>
                <a:gd name="connsiteY12" fmla="*/ 23476 h 111241"/>
                <a:gd name="connsiteX13" fmla="*/ 29182 w 111301"/>
                <a:gd name="connsiteY13" fmla="*/ 92145 h 111241"/>
                <a:gd name="connsiteX14" fmla="*/ 17797 w 111301"/>
                <a:gd name="connsiteY14" fmla="*/ 97574 h 111241"/>
                <a:gd name="connsiteX15" fmla="*/ 13913 w 111301"/>
                <a:gd name="connsiteY15" fmla="*/ 100291 h 111241"/>
                <a:gd name="connsiteX16" fmla="*/ 17797 w 111301"/>
                <a:gd name="connsiteY16" fmla="*/ 102233 h 111241"/>
                <a:gd name="connsiteX17" fmla="*/ 82879 w 111301"/>
                <a:gd name="connsiteY17" fmla="*/ 102233 h 111241"/>
                <a:gd name="connsiteX18" fmla="*/ 87279 w 111301"/>
                <a:gd name="connsiteY18" fmla="*/ 99648 h 111241"/>
                <a:gd name="connsiteX19" fmla="*/ 98276 w 111301"/>
                <a:gd name="connsiteY19" fmla="*/ 70030 h 111241"/>
                <a:gd name="connsiteX20" fmla="*/ 96073 w 111301"/>
                <a:gd name="connsiteY20" fmla="*/ 68222 h 111241"/>
                <a:gd name="connsiteX21" fmla="*/ 93487 w 111301"/>
                <a:gd name="connsiteY21" fmla="*/ 70939 h 111241"/>
                <a:gd name="connsiteX22" fmla="*/ 59198 w 111301"/>
                <a:gd name="connsiteY22" fmla="*/ 97574 h 111241"/>
                <a:gd name="connsiteX23" fmla="*/ 44578 w 111301"/>
                <a:gd name="connsiteY23" fmla="*/ 97574 h 111241"/>
                <a:gd name="connsiteX24" fmla="*/ 40439 w 111301"/>
                <a:gd name="connsiteY24" fmla="*/ 96281 h 111241"/>
                <a:gd name="connsiteX25" fmla="*/ 40955 w 111301"/>
                <a:gd name="connsiteY25" fmla="*/ 93570 h 111241"/>
                <a:gd name="connsiteX26" fmla="*/ 58294 w 111301"/>
                <a:gd name="connsiteY26" fmla="*/ 24514 h 11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1301" h="111241">
                  <a:moveTo>
                    <a:pt x="58294" y="24514"/>
                  </a:moveTo>
                  <a:cubicBezTo>
                    <a:pt x="59460" y="19855"/>
                    <a:pt x="59847" y="18564"/>
                    <a:pt x="71749" y="18564"/>
                  </a:cubicBezTo>
                  <a:cubicBezTo>
                    <a:pt x="75760" y="18564"/>
                    <a:pt x="77053" y="18564"/>
                    <a:pt x="77053" y="15719"/>
                  </a:cubicBezTo>
                  <a:cubicBezTo>
                    <a:pt x="77053" y="15591"/>
                    <a:pt x="76926" y="13905"/>
                    <a:pt x="74856" y="13905"/>
                  </a:cubicBezTo>
                  <a:cubicBezTo>
                    <a:pt x="71876" y="13905"/>
                    <a:pt x="68387" y="14167"/>
                    <a:pt x="65279" y="14293"/>
                  </a:cubicBezTo>
                  <a:cubicBezTo>
                    <a:pt x="62044" y="14427"/>
                    <a:pt x="58167" y="14427"/>
                    <a:pt x="54932" y="14427"/>
                  </a:cubicBezTo>
                  <a:cubicBezTo>
                    <a:pt x="52213" y="14427"/>
                    <a:pt x="48718" y="14293"/>
                    <a:pt x="45999" y="14293"/>
                  </a:cubicBezTo>
                  <a:cubicBezTo>
                    <a:pt x="43286" y="14293"/>
                    <a:pt x="40178" y="13905"/>
                    <a:pt x="37593" y="13905"/>
                  </a:cubicBezTo>
                  <a:cubicBezTo>
                    <a:pt x="36816" y="13905"/>
                    <a:pt x="34874" y="13905"/>
                    <a:pt x="34874" y="16750"/>
                  </a:cubicBezTo>
                  <a:cubicBezTo>
                    <a:pt x="34874" y="18564"/>
                    <a:pt x="36428" y="18564"/>
                    <a:pt x="39013" y="18564"/>
                  </a:cubicBezTo>
                  <a:cubicBezTo>
                    <a:pt x="39141" y="18564"/>
                    <a:pt x="41604" y="18564"/>
                    <a:pt x="43929" y="18824"/>
                  </a:cubicBezTo>
                  <a:cubicBezTo>
                    <a:pt x="46648" y="19079"/>
                    <a:pt x="46909" y="19340"/>
                    <a:pt x="46909" y="20633"/>
                  </a:cubicBezTo>
                  <a:cubicBezTo>
                    <a:pt x="46909" y="20893"/>
                    <a:pt x="46909" y="21536"/>
                    <a:pt x="46387" y="23476"/>
                  </a:cubicBezTo>
                  <a:lnTo>
                    <a:pt x="29182" y="92145"/>
                  </a:lnTo>
                  <a:cubicBezTo>
                    <a:pt x="28017" y="96543"/>
                    <a:pt x="27756" y="97574"/>
                    <a:pt x="17797" y="97574"/>
                  </a:cubicBezTo>
                  <a:cubicBezTo>
                    <a:pt x="15593" y="97574"/>
                    <a:pt x="13913" y="97574"/>
                    <a:pt x="13913" y="100291"/>
                  </a:cubicBezTo>
                  <a:cubicBezTo>
                    <a:pt x="13913" y="102233"/>
                    <a:pt x="15466" y="102233"/>
                    <a:pt x="17797" y="102233"/>
                  </a:cubicBezTo>
                  <a:lnTo>
                    <a:pt x="82879" y="102233"/>
                  </a:lnTo>
                  <a:cubicBezTo>
                    <a:pt x="86114" y="102233"/>
                    <a:pt x="86241" y="102105"/>
                    <a:pt x="87279" y="99648"/>
                  </a:cubicBezTo>
                  <a:cubicBezTo>
                    <a:pt x="88572" y="96155"/>
                    <a:pt x="98276" y="71067"/>
                    <a:pt x="98276" y="70030"/>
                  </a:cubicBezTo>
                  <a:cubicBezTo>
                    <a:pt x="98276" y="69641"/>
                    <a:pt x="98015" y="68222"/>
                    <a:pt x="96073" y="68222"/>
                  </a:cubicBezTo>
                  <a:cubicBezTo>
                    <a:pt x="94519" y="68222"/>
                    <a:pt x="94264" y="68865"/>
                    <a:pt x="93487" y="70939"/>
                  </a:cubicBezTo>
                  <a:cubicBezTo>
                    <a:pt x="88572" y="83223"/>
                    <a:pt x="82879" y="97574"/>
                    <a:pt x="59198" y="97574"/>
                  </a:cubicBezTo>
                  <a:lnTo>
                    <a:pt x="44578" y="97574"/>
                  </a:lnTo>
                  <a:cubicBezTo>
                    <a:pt x="40567" y="97574"/>
                    <a:pt x="40439" y="97446"/>
                    <a:pt x="40439" y="96281"/>
                  </a:cubicBezTo>
                  <a:cubicBezTo>
                    <a:pt x="40439" y="96155"/>
                    <a:pt x="40439" y="95505"/>
                    <a:pt x="40955" y="93570"/>
                  </a:cubicBezTo>
                  <a:lnTo>
                    <a:pt x="58294" y="245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80" name="Forme libre : forme 679">
              <a:extLst>
                <a:ext uri="{FF2B5EF4-FFF2-40B4-BE49-F238E27FC236}">
                  <a16:creationId xmlns:a16="http://schemas.microsoft.com/office/drawing/2014/main" id="{56E65E7C-8C8B-496A-9C0C-49A9E5388327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9820608" y="-6970778"/>
              <a:ext cx="37101" cy="74161"/>
            </a:xfrm>
            <a:custGeom>
              <a:avLst/>
              <a:gdLst>
                <a:gd name="connsiteX0" fmla="*/ 35535 w 37100"/>
                <a:gd name="connsiteY0" fmla="*/ 33296 h 74160"/>
                <a:gd name="connsiteX1" fmla="*/ 23710 w 37100"/>
                <a:gd name="connsiteY1" fmla="*/ 13905 h 74160"/>
                <a:gd name="connsiteX2" fmla="*/ 13913 w 37100"/>
                <a:gd name="connsiteY2" fmla="*/ 23696 h 74160"/>
                <a:gd name="connsiteX3" fmla="*/ 23710 w 37100"/>
                <a:gd name="connsiteY3" fmla="*/ 33482 h 74160"/>
                <a:gd name="connsiteX4" fmla="*/ 30173 w 37100"/>
                <a:gd name="connsiteY4" fmla="*/ 31083 h 74160"/>
                <a:gd name="connsiteX5" fmla="*/ 31101 w 37100"/>
                <a:gd name="connsiteY5" fmla="*/ 30527 h 74160"/>
                <a:gd name="connsiteX6" fmla="*/ 31472 w 37100"/>
                <a:gd name="connsiteY6" fmla="*/ 33296 h 74160"/>
                <a:gd name="connsiteX7" fmla="*/ 18904 w 37100"/>
                <a:gd name="connsiteY7" fmla="*/ 64137 h 74160"/>
                <a:gd name="connsiteX8" fmla="*/ 16869 w 37100"/>
                <a:gd name="connsiteY8" fmla="*/ 67092 h 74160"/>
                <a:gd name="connsiteX9" fmla="*/ 18718 w 37100"/>
                <a:gd name="connsiteY9" fmla="*/ 69125 h 74160"/>
                <a:gd name="connsiteX10" fmla="*/ 35535 w 37100"/>
                <a:gd name="connsiteY10" fmla="*/ 33296 h 7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100" h="74160">
                  <a:moveTo>
                    <a:pt x="35535" y="33296"/>
                  </a:moveTo>
                  <a:cubicBezTo>
                    <a:pt x="35535" y="21107"/>
                    <a:pt x="30915" y="13905"/>
                    <a:pt x="23710" y="13905"/>
                  </a:cubicBezTo>
                  <a:cubicBezTo>
                    <a:pt x="17611" y="13905"/>
                    <a:pt x="13913" y="18522"/>
                    <a:pt x="13913" y="23696"/>
                  </a:cubicBezTo>
                  <a:cubicBezTo>
                    <a:pt x="13913" y="28679"/>
                    <a:pt x="17611" y="33482"/>
                    <a:pt x="23710" y="33482"/>
                  </a:cubicBezTo>
                  <a:cubicBezTo>
                    <a:pt x="25924" y="33482"/>
                    <a:pt x="28330" y="32741"/>
                    <a:pt x="30173" y="31083"/>
                  </a:cubicBezTo>
                  <a:cubicBezTo>
                    <a:pt x="30730" y="30713"/>
                    <a:pt x="30915" y="30527"/>
                    <a:pt x="31101" y="30527"/>
                  </a:cubicBezTo>
                  <a:cubicBezTo>
                    <a:pt x="31286" y="30527"/>
                    <a:pt x="31472" y="30713"/>
                    <a:pt x="31472" y="33296"/>
                  </a:cubicBezTo>
                  <a:cubicBezTo>
                    <a:pt x="31472" y="46964"/>
                    <a:pt x="25002" y="58042"/>
                    <a:pt x="18904" y="64137"/>
                  </a:cubicBezTo>
                  <a:cubicBezTo>
                    <a:pt x="16869" y="66171"/>
                    <a:pt x="16869" y="66542"/>
                    <a:pt x="16869" y="67092"/>
                  </a:cubicBezTo>
                  <a:cubicBezTo>
                    <a:pt x="16869" y="68390"/>
                    <a:pt x="17797" y="69125"/>
                    <a:pt x="18718" y="69125"/>
                  </a:cubicBezTo>
                  <a:cubicBezTo>
                    <a:pt x="20753" y="69125"/>
                    <a:pt x="35535" y="54908"/>
                    <a:pt x="35535" y="332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81" name="Forme libre : forme 680">
              <a:extLst>
                <a:ext uri="{FF2B5EF4-FFF2-40B4-BE49-F238E27FC236}">
                  <a16:creationId xmlns:a16="http://schemas.microsoft.com/office/drawing/2014/main" id="{2361F92F-827A-446C-8EFD-21075F693BC2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10089951" y="-7089714"/>
              <a:ext cx="55651" cy="203942"/>
            </a:xfrm>
            <a:custGeom>
              <a:avLst/>
              <a:gdLst>
                <a:gd name="connsiteX0" fmla="*/ 56781 w 55650"/>
                <a:gd name="connsiteY0" fmla="*/ 196741 h 203942"/>
                <a:gd name="connsiteX1" fmla="*/ 53639 w 55650"/>
                <a:gd name="connsiteY1" fmla="*/ 192679 h 203942"/>
                <a:gd name="connsiteX2" fmla="*/ 24631 w 55650"/>
                <a:gd name="connsiteY2" fmla="*/ 106247 h 203942"/>
                <a:gd name="connsiteX3" fmla="*/ 54382 w 55650"/>
                <a:gd name="connsiteY3" fmla="*/ 18894 h 203942"/>
                <a:gd name="connsiteX4" fmla="*/ 56781 w 55650"/>
                <a:gd name="connsiteY4" fmla="*/ 15753 h 203942"/>
                <a:gd name="connsiteX5" fmla="*/ 54932 w 55650"/>
                <a:gd name="connsiteY5" fmla="*/ 13905 h 203942"/>
                <a:gd name="connsiteX6" fmla="*/ 25554 w 55650"/>
                <a:gd name="connsiteY6" fmla="*/ 49920 h 203942"/>
                <a:gd name="connsiteX7" fmla="*/ 13913 w 55650"/>
                <a:gd name="connsiteY7" fmla="*/ 106247 h 203942"/>
                <a:gd name="connsiteX8" fmla="*/ 26110 w 55650"/>
                <a:gd name="connsiteY8" fmla="*/ 163866 h 203942"/>
                <a:gd name="connsiteX9" fmla="*/ 54932 w 55650"/>
                <a:gd name="connsiteY9" fmla="*/ 198589 h 203942"/>
                <a:gd name="connsiteX10" fmla="*/ 56781 w 55650"/>
                <a:gd name="connsiteY10" fmla="*/ 196741 h 20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650" h="203942">
                  <a:moveTo>
                    <a:pt x="56781" y="196741"/>
                  </a:moveTo>
                  <a:cubicBezTo>
                    <a:pt x="56781" y="196191"/>
                    <a:pt x="56781" y="195820"/>
                    <a:pt x="53639" y="192679"/>
                  </a:cubicBezTo>
                  <a:cubicBezTo>
                    <a:pt x="30544" y="169411"/>
                    <a:pt x="24631" y="134504"/>
                    <a:pt x="24631" y="106247"/>
                  </a:cubicBezTo>
                  <a:cubicBezTo>
                    <a:pt x="24631" y="74114"/>
                    <a:pt x="31652" y="41977"/>
                    <a:pt x="54382" y="18894"/>
                  </a:cubicBezTo>
                  <a:cubicBezTo>
                    <a:pt x="56781" y="16675"/>
                    <a:pt x="56781" y="16304"/>
                    <a:pt x="56781" y="15753"/>
                  </a:cubicBezTo>
                  <a:cubicBezTo>
                    <a:pt x="56781" y="14462"/>
                    <a:pt x="56039" y="13905"/>
                    <a:pt x="54932" y="13905"/>
                  </a:cubicBezTo>
                  <a:cubicBezTo>
                    <a:pt x="53083" y="13905"/>
                    <a:pt x="36457" y="26466"/>
                    <a:pt x="25554" y="49920"/>
                  </a:cubicBezTo>
                  <a:cubicBezTo>
                    <a:pt x="16127" y="70233"/>
                    <a:pt x="13913" y="90731"/>
                    <a:pt x="13913" y="106247"/>
                  </a:cubicBezTo>
                  <a:cubicBezTo>
                    <a:pt x="13913" y="120650"/>
                    <a:pt x="15942" y="142997"/>
                    <a:pt x="26110" y="163866"/>
                  </a:cubicBezTo>
                  <a:cubicBezTo>
                    <a:pt x="37193" y="186585"/>
                    <a:pt x="53083" y="198589"/>
                    <a:pt x="54932" y="198589"/>
                  </a:cubicBezTo>
                  <a:cubicBezTo>
                    <a:pt x="56039" y="198589"/>
                    <a:pt x="56781" y="198033"/>
                    <a:pt x="56781" y="19674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82" name="Forme libre : forme 681">
              <a:extLst>
                <a:ext uri="{FF2B5EF4-FFF2-40B4-BE49-F238E27FC236}">
                  <a16:creationId xmlns:a16="http://schemas.microsoft.com/office/drawing/2014/main" id="{AB8B07F7-29B4-4623-8EFA-2AC099C05D83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10150726" y="-7077338"/>
              <a:ext cx="166952" cy="185402"/>
            </a:xfrm>
            <a:custGeom>
              <a:avLst/>
              <a:gdLst>
                <a:gd name="connsiteX0" fmla="*/ 75818 w 166952"/>
                <a:gd name="connsiteY0" fmla="*/ 28308 h 185402"/>
                <a:gd name="connsiteX1" fmla="*/ 95401 w 166952"/>
                <a:gd name="connsiteY1" fmla="*/ 19629 h 185402"/>
                <a:gd name="connsiteX2" fmla="*/ 102427 w 166952"/>
                <a:gd name="connsiteY2" fmla="*/ 16117 h 185402"/>
                <a:gd name="connsiteX3" fmla="*/ 99470 w 166952"/>
                <a:gd name="connsiteY3" fmla="*/ 13905 h 185402"/>
                <a:gd name="connsiteX4" fmla="*/ 72120 w 166952"/>
                <a:gd name="connsiteY4" fmla="*/ 14455 h 185402"/>
                <a:gd name="connsiteX5" fmla="*/ 47547 w 166952"/>
                <a:gd name="connsiteY5" fmla="*/ 13905 h 185402"/>
                <a:gd name="connsiteX6" fmla="*/ 44034 w 166952"/>
                <a:gd name="connsiteY6" fmla="*/ 17595 h 185402"/>
                <a:gd name="connsiteX7" fmla="*/ 49204 w 166952"/>
                <a:gd name="connsiteY7" fmla="*/ 19629 h 185402"/>
                <a:gd name="connsiteX8" fmla="*/ 56230 w 166952"/>
                <a:gd name="connsiteY8" fmla="*/ 20000 h 185402"/>
                <a:gd name="connsiteX9" fmla="*/ 61216 w 166952"/>
                <a:gd name="connsiteY9" fmla="*/ 22955 h 185402"/>
                <a:gd name="connsiteX10" fmla="*/ 60480 w 166952"/>
                <a:gd name="connsiteY10" fmla="*/ 26460 h 185402"/>
                <a:gd name="connsiteX11" fmla="*/ 35721 w 166952"/>
                <a:gd name="connsiteY11" fmla="*/ 125639 h 185402"/>
                <a:gd name="connsiteX12" fmla="*/ 18904 w 166952"/>
                <a:gd name="connsiteY12" fmla="*/ 134317 h 185402"/>
                <a:gd name="connsiteX13" fmla="*/ 13913 w 166952"/>
                <a:gd name="connsiteY13" fmla="*/ 138008 h 185402"/>
                <a:gd name="connsiteX14" fmla="*/ 18904 w 166952"/>
                <a:gd name="connsiteY14" fmla="*/ 140042 h 185402"/>
                <a:gd name="connsiteX15" fmla="*/ 104456 w 166952"/>
                <a:gd name="connsiteY15" fmla="*/ 140042 h 185402"/>
                <a:gd name="connsiteX16" fmla="*/ 110189 w 166952"/>
                <a:gd name="connsiteY16" fmla="*/ 136901 h 185402"/>
                <a:gd name="connsiteX17" fmla="*/ 124786 w 166952"/>
                <a:gd name="connsiteY17" fmla="*/ 97011 h 185402"/>
                <a:gd name="connsiteX18" fmla="*/ 125522 w 166952"/>
                <a:gd name="connsiteY18" fmla="*/ 94427 h 185402"/>
                <a:gd name="connsiteX19" fmla="*/ 123307 w 166952"/>
                <a:gd name="connsiteY19" fmla="*/ 92393 h 185402"/>
                <a:gd name="connsiteX20" fmla="*/ 120165 w 166952"/>
                <a:gd name="connsiteY20" fmla="*/ 96270 h 185402"/>
                <a:gd name="connsiteX21" fmla="*/ 73784 w 166952"/>
                <a:gd name="connsiteY21" fmla="*/ 134317 h 185402"/>
                <a:gd name="connsiteX22" fmla="*/ 56416 w 166952"/>
                <a:gd name="connsiteY22" fmla="*/ 134317 h 185402"/>
                <a:gd name="connsiteX23" fmla="*/ 52346 w 166952"/>
                <a:gd name="connsiteY23" fmla="*/ 134132 h 185402"/>
                <a:gd name="connsiteX24" fmla="*/ 49947 w 166952"/>
                <a:gd name="connsiteY24" fmla="*/ 132283 h 185402"/>
                <a:gd name="connsiteX25" fmla="*/ 50868 w 166952"/>
                <a:gd name="connsiteY25" fmla="*/ 128036 h 185402"/>
                <a:gd name="connsiteX26" fmla="*/ 75818 w 166952"/>
                <a:gd name="connsiteY26" fmla="*/ 28308 h 185402"/>
                <a:gd name="connsiteX27" fmla="*/ 169999 w 166952"/>
                <a:gd name="connsiteY27" fmla="*/ 139856 h 185402"/>
                <a:gd name="connsiteX28" fmla="*/ 158173 w 166952"/>
                <a:gd name="connsiteY28" fmla="*/ 120465 h 185402"/>
                <a:gd name="connsiteX29" fmla="*/ 148376 w 166952"/>
                <a:gd name="connsiteY29" fmla="*/ 130256 h 185402"/>
                <a:gd name="connsiteX30" fmla="*/ 158173 w 166952"/>
                <a:gd name="connsiteY30" fmla="*/ 140042 h 185402"/>
                <a:gd name="connsiteX31" fmla="*/ 164636 w 166952"/>
                <a:gd name="connsiteY31" fmla="*/ 137643 h 185402"/>
                <a:gd name="connsiteX32" fmla="*/ 165564 w 166952"/>
                <a:gd name="connsiteY32" fmla="*/ 137087 h 185402"/>
                <a:gd name="connsiteX33" fmla="*/ 165935 w 166952"/>
                <a:gd name="connsiteY33" fmla="*/ 139856 h 185402"/>
                <a:gd name="connsiteX34" fmla="*/ 153367 w 166952"/>
                <a:gd name="connsiteY34" fmla="*/ 170697 h 185402"/>
                <a:gd name="connsiteX35" fmla="*/ 151332 w 166952"/>
                <a:gd name="connsiteY35" fmla="*/ 173651 h 185402"/>
                <a:gd name="connsiteX36" fmla="*/ 153182 w 166952"/>
                <a:gd name="connsiteY36" fmla="*/ 175685 h 185402"/>
                <a:gd name="connsiteX37" fmla="*/ 169999 w 166952"/>
                <a:gd name="connsiteY37" fmla="*/ 139856 h 185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6952" h="185402">
                  <a:moveTo>
                    <a:pt x="75818" y="28308"/>
                  </a:moveTo>
                  <a:cubicBezTo>
                    <a:pt x="77477" y="21662"/>
                    <a:pt x="78033" y="19629"/>
                    <a:pt x="95401" y="19629"/>
                  </a:cubicBezTo>
                  <a:cubicBezTo>
                    <a:pt x="100949" y="19629"/>
                    <a:pt x="102427" y="19629"/>
                    <a:pt x="102427" y="16117"/>
                  </a:cubicBezTo>
                  <a:cubicBezTo>
                    <a:pt x="102427" y="13905"/>
                    <a:pt x="100392" y="13905"/>
                    <a:pt x="99470" y="13905"/>
                  </a:cubicBezTo>
                  <a:cubicBezTo>
                    <a:pt x="93372" y="13905"/>
                    <a:pt x="78219" y="14455"/>
                    <a:pt x="72120" y="14455"/>
                  </a:cubicBezTo>
                  <a:cubicBezTo>
                    <a:pt x="66578" y="14455"/>
                    <a:pt x="53089" y="13905"/>
                    <a:pt x="47547" y="13905"/>
                  </a:cubicBezTo>
                  <a:cubicBezTo>
                    <a:pt x="46248" y="13905"/>
                    <a:pt x="44034" y="13905"/>
                    <a:pt x="44034" y="17595"/>
                  </a:cubicBezTo>
                  <a:cubicBezTo>
                    <a:pt x="44034" y="19629"/>
                    <a:pt x="45697" y="19629"/>
                    <a:pt x="49204" y="19629"/>
                  </a:cubicBezTo>
                  <a:cubicBezTo>
                    <a:pt x="49576" y="19629"/>
                    <a:pt x="53089" y="19629"/>
                    <a:pt x="56230" y="20000"/>
                  </a:cubicBezTo>
                  <a:cubicBezTo>
                    <a:pt x="59558" y="20364"/>
                    <a:pt x="61216" y="20550"/>
                    <a:pt x="61216" y="22955"/>
                  </a:cubicBezTo>
                  <a:cubicBezTo>
                    <a:pt x="61216" y="23690"/>
                    <a:pt x="61036" y="24247"/>
                    <a:pt x="60480" y="26460"/>
                  </a:cubicBezTo>
                  <a:lnTo>
                    <a:pt x="35721" y="125639"/>
                  </a:lnTo>
                  <a:cubicBezTo>
                    <a:pt x="33872" y="132840"/>
                    <a:pt x="33501" y="134317"/>
                    <a:pt x="18904" y="134317"/>
                  </a:cubicBezTo>
                  <a:cubicBezTo>
                    <a:pt x="15762" y="134317"/>
                    <a:pt x="13913" y="134317"/>
                    <a:pt x="13913" y="138008"/>
                  </a:cubicBezTo>
                  <a:cubicBezTo>
                    <a:pt x="13913" y="140042"/>
                    <a:pt x="15576" y="140042"/>
                    <a:pt x="18904" y="140042"/>
                  </a:cubicBezTo>
                  <a:lnTo>
                    <a:pt x="104456" y="140042"/>
                  </a:lnTo>
                  <a:cubicBezTo>
                    <a:pt x="108890" y="140042"/>
                    <a:pt x="109076" y="140042"/>
                    <a:pt x="110189" y="136901"/>
                  </a:cubicBezTo>
                  <a:lnTo>
                    <a:pt x="124786" y="97011"/>
                  </a:lnTo>
                  <a:cubicBezTo>
                    <a:pt x="125522" y="94978"/>
                    <a:pt x="125522" y="94612"/>
                    <a:pt x="125522" y="94427"/>
                  </a:cubicBezTo>
                  <a:cubicBezTo>
                    <a:pt x="125522" y="93686"/>
                    <a:pt x="124971" y="92393"/>
                    <a:pt x="123307" y="92393"/>
                  </a:cubicBezTo>
                  <a:cubicBezTo>
                    <a:pt x="121643" y="92393"/>
                    <a:pt x="121458" y="93314"/>
                    <a:pt x="120165" y="96270"/>
                  </a:cubicBezTo>
                  <a:cubicBezTo>
                    <a:pt x="113881" y="113262"/>
                    <a:pt x="105748" y="134317"/>
                    <a:pt x="73784" y="134317"/>
                  </a:cubicBezTo>
                  <a:lnTo>
                    <a:pt x="56416" y="134317"/>
                  </a:lnTo>
                  <a:cubicBezTo>
                    <a:pt x="53825" y="134317"/>
                    <a:pt x="53460" y="134317"/>
                    <a:pt x="52346" y="134132"/>
                  </a:cubicBezTo>
                  <a:cubicBezTo>
                    <a:pt x="50503" y="133947"/>
                    <a:pt x="49947" y="133761"/>
                    <a:pt x="49947" y="132283"/>
                  </a:cubicBezTo>
                  <a:cubicBezTo>
                    <a:pt x="49947" y="131733"/>
                    <a:pt x="49947" y="131362"/>
                    <a:pt x="50868" y="128036"/>
                  </a:cubicBezTo>
                  <a:lnTo>
                    <a:pt x="75818" y="28308"/>
                  </a:lnTo>
                  <a:close/>
                  <a:moveTo>
                    <a:pt x="169999" y="139856"/>
                  </a:moveTo>
                  <a:cubicBezTo>
                    <a:pt x="169999" y="127666"/>
                    <a:pt x="165379" y="120465"/>
                    <a:pt x="158173" y="120465"/>
                  </a:cubicBezTo>
                  <a:cubicBezTo>
                    <a:pt x="152074" y="120465"/>
                    <a:pt x="148376" y="125082"/>
                    <a:pt x="148376" y="130256"/>
                  </a:cubicBezTo>
                  <a:cubicBezTo>
                    <a:pt x="148376" y="135239"/>
                    <a:pt x="152074" y="140042"/>
                    <a:pt x="158173" y="140042"/>
                  </a:cubicBezTo>
                  <a:cubicBezTo>
                    <a:pt x="160388" y="140042"/>
                    <a:pt x="162793" y="139300"/>
                    <a:pt x="164636" y="137643"/>
                  </a:cubicBezTo>
                  <a:cubicBezTo>
                    <a:pt x="165193" y="137273"/>
                    <a:pt x="165379" y="137087"/>
                    <a:pt x="165564" y="137087"/>
                  </a:cubicBezTo>
                  <a:cubicBezTo>
                    <a:pt x="165749" y="137087"/>
                    <a:pt x="165935" y="137273"/>
                    <a:pt x="165935" y="139856"/>
                  </a:cubicBezTo>
                  <a:cubicBezTo>
                    <a:pt x="165935" y="153524"/>
                    <a:pt x="159466" y="164602"/>
                    <a:pt x="153367" y="170697"/>
                  </a:cubicBezTo>
                  <a:cubicBezTo>
                    <a:pt x="151332" y="172730"/>
                    <a:pt x="151332" y="173101"/>
                    <a:pt x="151332" y="173651"/>
                  </a:cubicBezTo>
                  <a:cubicBezTo>
                    <a:pt x="151332" y="174949"/>
                    <a:pt x="152260" y="175685"/>
                    <a:pt x="153182" y="175685"/>
                  </a:cubicBezTo>
                  <a:cubicBezTo>
                    <a:pt x="155216" y="175685"/>
                    <a:pt x="169999" y="161467"/>
                    <a:pt x="169999" y="13985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83" name="Forme libre : forme 682">
              <a:extLst>
                <a:ext uri="{FF2B5EF4-FFF2-40B4-BE49-F238E27FC236}">
                  <a16:creationId xmlns:a16="http://schemas.microsoft.com/office/drawing/2014/main" id="{6D4E1D51-3728-440B-B14B-31165C6321D9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10358637" y="-7074198"/>
              <a:ext cx="92751" cy="148322"/>
            </a:xfrm>
            <a:custGeom>
              <a:avLst/>
              <a:gdLst>
                <a:gd name="connsiteX0" fmla="*/ 91708 w 92751"/>
                <a:gd name="connsiteY0" fmla="*/ 77805 h 148321"/>
                <a:gd name="connsiteX1" fmla="*/ 84317 w 92751"/>
                <a:gd name="connsiteY1" fmla="*/ 34589 h 148321"/>
                <a:gd name="connsiteX2" fmla="*/ 52903 w 92751"/>
                <a:gd name="connsiteY2" fmla="*/ 13905 h 148321"/>
                <a:gd name="connsiteX3" fmla="*/ 20754 w 92751"/>
                <a:gd name="connsiteY3" fmla="*/ 35881 h 148321"/>
                <a:gd name="connsiteX4" fmla="*/ 13913 w 92751"/>
                <a:gd name="connsiteY4" fmla="*/ 77805 h 148321"/>
                <a:gd name="connsiteX5" fmla="*/ 22232 w 92751"/>
                <a:gd name="connsiteY5" fmla="*/ 122313 h 148321"/>
                <a:gd name="connsiteX6" fmla="*/ 52718 w 92751"/>
                <a:gd name="connsiteY6" fmla="*/ 140963 h 148321"/>
                <a:gd name="connsiteX7" fmla="*/ 84873 w 92751"/>
                <a:gd name="connsiteY7" fmla="*/ 119544 h 148321"/>
                <a:gd name="connsiteX8" fmla="*/ 91708 w 92751"/>
                <a:gd name="connsiteY8" fmla="*/ 77805 h 148321"/>
                <a:gd name="connsiteX9" fmla="*/ 52718 w 92751"/>
                <a:gd name="connsiteY9" fmla="*/ 136901 h 148321"/>
                <a:gd name="connsiteX10" fmla="*/ 31280 w 92751"/>
                <a:gd name="connsiteY10" fmla="*/ 114555 h 148321"/>
                <a:gd name="connsiteX11" fmla="*/ 29251 w 92751"/>
                <a:gd name="connsiteY11" fmla="*/ 75585 h 148321"/>
                <a:gd name="connsiteX12" fmla="*/ 30730 w 92751"/>
                <a:gd name="connsiteY12" fmla="*/ 41605 h 148321"/>
                <a:gd name="connsiteX13" fmla="*/ 52718 w 92751"/>
                <a:gd name="connsiteY13" fmla="*/ 17966 h 148321"/>
                <a:gd name="connsiteX14" fmla="*/ 74520 w 92751"/>
                <a:gd name="connsiteY14" fmla="*/ 39571 h 148321"/>
                <a:gd name="connsiteX15" fmla="*/ 76369 w 92751"/>
                <a:gd name="connsiteY15" fmla="*/ 75585 h 148321"/>
                <a:gd name="connsiteX16" fmla="*/ 74340 w 92751"/>
                <a:gd name="connsiteY16" fmla="*/ 113819 h 148321"/>
                <a:gd name="connsiteX17" fmla="*/ 52718 w 92751"/>
                <a:gd name="connsiteY17" fmla="*/ 136901 h 14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2751" h="148321">
                  <a:moveTo>
                    <a:pt x="91708" y="77805"/>
                  </a:moveTo>
                  <a:cubicBezTo>
                    <a:pt x="91708" y="63030"/>
                    <a:pt x="90786" y="48256"/>
                    <a:pt x="84317" y="34589"/>
                  </a:cubicBezTo>
                  <a:cubicBezTo>
                    <a:pt x="75818" y="16860"/>
                    <a:pt x="60665" y="13905"/>
                    <a:pt x="52903" y="13905"/>
                  </a:cubicBezTo>
                  <a:cubicBezTo>
                    <a:pt x="41814" y="13905"/>
                    <a:pt x="28324" y="18702"/>
                    <a:pt x="20754" y="35881"/>
                  </a:cubicBezTo>
                  <a:cubicBezTo>
                    <a:pt x="14841" y="48622"/>
                    <a:pt x="13913" y="63030"/>
                    <a:pt x="13913" y="77805"/>
                  </a:cubicBezTo>
                  <a:cubicBezTo>
                    <a:pt x="13913" y="91652"/>
                    <a:pt x="14655" y="108274"/>
                    <a:pt x="22232" y="122313"/>
                  </a:cubicBezTo>
                  <a:cubicBezTo>
                    <a:pt x="30174" y="137273"/>
                    <a:pt x="43663" y="140963"/>
                    <a:pt x="52718" y="140963"/>
                  </a:cubicBezTo>
                  <a:cubicBezTo>
                    <a:pt x="62694" y="140963"/>
                    <a:pt x="76741" y="137087"/>
                    <a:pt x="84873" y="119544"/>
                  </a:cubicBezTo>
                  <a:cubicBezTo>
                    <a:pt x="90786" y="106796"/>
                    <a:pt x="91708" y="92393"/>
                    <a:pt x="91708" y="77805"/>
                  </a:cubicBezTo>
                  <a:close/>
                  <a:moveTo>
                    <a:pt x="52718" y="136901"/>
                  </a:moveTo>
                  <a:cubicBezTo>
                    <a:pt x="45512" y="136901"/>
                    <a:pt x="34608" y="132283"/>
                    <a:pt x="31280" y="114555"/>
                  </a:cubicBezTo>
                  <a:cubicBezTo>
                    <a:pt x="29251" y="103472"/>
                    <a:pt x="29251" y="86484"/>
                    <a:pt x="29251" y="75585"/>
                  </a:cubicBezTo>
                  <a:cubicBezTo>
                    <a:pt x="29251" y="63766"/>
                    <a:pt x="29251" y="51576"/>
                    <a:pt x="30730" y="41605"/>
                  </a:cubicBezTo>
                  <a:cubicBezTo>
                    <a:pt x="34243" y="19629"/>
                    <a:pt x="48098" y="17966"/>
                    <a:pt x="52718" y="17966"/>
                  </a:cubicBezTo>
                  <a:cubicBezTo>
                    <a:pt x="58816" y="17966"/>
                    <a:pt x="71013" y="21292"/>
                    <a:pt x="74520" y="39571"/>
                  </a:cubicBezTo>
                  <a:cubicBezTo>
                    <a:pt x="76369" y="49913"/>
                    <a:pt x="76369" y="63951"/>
                    <a:pt x="76369" y="75585"/>
                  </a:cubicBezTo>
                  <a:cubicBezTo>
                    <a:pt x="76369" y="89439"/>
                    <a:pt x="76369" y="101994"/>
                    <a:pt x="74340" y="113819"/>
                  </a:cubicBezTo>
                  <a:cubicBezTo>
                    <a:pt x="71564" y="131362"/>
                    <a:pt x="61036" y="136901"/>
                    <a:pt x="52718" y="1369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84" name="Forme libre : forme 683">
              <a:extLst>
                <a:ext uri="{FF2B5EF4-FFF2-40B4-BE49-F238E27FC236}">
                  <a16:creationId xmlns:a16="http://schemas.microsoft.com/office/drawing/2014/main" id="{E206E154-60D0-4CBB-98D3-433716A55D58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10459738" y="-6970778"/>
              <a:ext cx="37101" cy="74161"/>
            </a:xfrm>
            <a:custGeom>
              <a:avLst/>
              <a:gdLst>
                <a:gd name="connsiteX0" fmla="*/ 35535 w 37100"/>
                <a:gd name="connsiteY0" fmla="*/ 33296 h 74160"/>
                <a:gd name="connsiteX1" fmla="*/ 23710 w 37100"/>
                <a:gd name="connsiteY1" fmla="*/ 13905 h 74160"/>
                <a:gd name="connsiteX2" fmla="*/ 13913 w 37100"/>
                <a:gd name="connsiteY2" fmla="*/ 23696 h 74160"/>
                <a:gd name="connsiteX3" fmla="*/ 23710 w 37100"/>
                <a:gd name="connsiteY3" fmla="*/ 33482 h 74160"/>
                <a:gd name="connsiteX4" fmla="*/ 30173 w 37100"/>
                <a:gd name="connsiteY4" fmla="*/ 31083 h 74160"/>
                <a:gd name="connsiteX5" fmla="*/ 31101 w 37100"/>
                <a:gd name="connsiteY5" fmla="*/ 30527 h 74160"/>
                <a:gd name="connsiteX6" fmla="*/ 31472 w 37100"/>
                <a:gd name="connsiteY6" fmla="*/ 33296 h 74160"/>
                <a:gd name="connsiteX7" fmla="*/ 18904 w 37100"/>
                <a:gd name="connsiteY7" fmla="*/ 64137 h 74160"/>
                <a:gd name="connsiteX8" fmla="*/ 16869 w 37100"/>
                <a:gd name="connsiteY8" fmla="*/ 67092 h 74160"/>
                <a:gd name="connsiteX9" fmla="*/ 18718 w 37100"/>
                <a:gd name="connsiteY9" fmla="*/ 69125 h 74160"/>
                <a:gd name="connsiteX10" fmla="*/ 35535 w 37100"/>
                <a:gd name="connsiteY10" fmla="*/ 33296 h 7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100" h="74160">
                  <a:moveTo>
                    <a:pt x="35535" y="33296"/>
                  </a:moveTo>
                  <a:cubicBezTo>
                    <a:pt x="35535" y="21107"/>
                    <a:pt x="30915" y="13905"/>
                    <a:pt x="23710" y="13905"/>
                  </a:cubicBezTo>
                  <a:cubicBezTo>
                    <a:pt x="17611" y="13905"/>
                    <a:pt x="13913" y="18522"/>
                    <a:pt x="13913" y="23696"/>
                  </a:cubicBezTo>
                  <a:cubicBezTo>
                    <a:pt x="13913" y="28679"/>
                    <a:pt x="17611" y="33482"/>
                    <a:pt x="23710" y="33482"/>
                  </a:cubicBezTo>
                  <a:cubicBezTo>
                    <a:pt x="25924" y="33482"/>
                    <a:pt x="28330" y="32741"/>
                    <a:pt x="30173" y="31083"/>
                  </a:cubicBezTo>
                  <a:cubicBezTo>
                    <a:pt x="30730" y="30713"/>
                    <a:pt x="30915" y="30527"/>
                    <a:pt x="31101" y="30527"/>
                  </a:cubicBezTo>
                  <a:cubicBezTo>
                    <a:pt x="31286" y="30527"/>
                    <a:pt x="31472" y="30713"/>
                    <a:pt x="31472" y="33296"/>
                  </a:cubicBezTo>
                  <a:cubicBezTo>
                    <a:pt x="31472" y="46964"/>
                    <a:pt x="25002" y="58042"/>
                    <a:pt x="18904" y="64137"/>
                  </a:cubicBezTo>
                  <a:cubicBezTo>
                    <a:pt x="16869" y="66171"/>
                    <a:pt x="16869" y="66542"/>
                    <a:pt x="16869" y="67092"/>
                  </a:cubicBezTo>
                  <a:cubicBezTo>
                    <a:pt x="16869" y="68390"/>
                    <a:pt x="17797" y="69125"/>
                    <a:pt x="18718" y="69125"/>
                  </a:cubicBezTo>
                  <a:cubicBezTo>
                    <a:pt x="20753" y="69125"/>
                    <a:pt x="35535" y="54908"/>
                    <a:pt x="35535" y="332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85" name="Forme libre : forme 684">
              <a:extLst>
                <a:ext uri="{FF2B5EF4-FFF2-40B4-BE49-F238E27FC236}">
                  <a16:creationId xmlns:a16="http://schemas.microsoft.com/office/drawing/2014/main" id="{35F4A5D3-31D5-42A4-8CAB-0FA24BE7D75F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10533177" y="-7074198"/>
              <a:ext cx="92751" cy="148322"/>
            </a:xfrm>
            <a:custGeom>
              <a:avLst/>
              <a:gdLst>
                <a:gd name="connsiteX0" fmla="*/ 91708 w 92751"/>
                <a:gd name="connsiteY0" fmla="*/ 77805 h 148321"/>
                <a:gd name="connsiteX1" fmla="*/ 84317 w 92751"/>
                <a:gd name="connsiteY1" fmla="*/ 34589 h 148321"/>
                <a:gd name="connsiteX2" fmla="*/ 52903 w 92751"/>
                <a:gd name="connsiteY2" fmla="*/ 13905 h 148321"/>
                <a:gd name="connsiteX3" fmla="*/ 20753 w 92751"/>
                <a:gd name="connsiteY3" fmla="*/ 35881 h 148321"/>
                <a:gd name="connsiteX4" fmla="*/ 13913 w 92751"/>
                <a:gd name="connsiteY4" fmla="*/ 77805 h 148321"/>
                <a:gd name="connsiteX5" fmla="*/ 22232 w 92751"/>
                <a:gd name="connsiteY5" fmla="*/ 122313 h 148321"/>
                <a:gd name="connsiteX6" fmla="*/ 52718 w 92751"/>
                <a:gd name="connsiteY6" fmla="*/ 140963 h 148321"/>
                <a:gd name="connsiteX7" fmla="*/ 84873 w 92751"/>
                <a:gd name="connsiteY7" fmla="*/ 119544 h 148321"/>
                <a:gd name="connsiteX8" fmla="*/ 91708 w 92751"/>
                <a:gd name="connsiteY8" fmla="*/ 77805 h 148321"/>
                <a:gd name="connsiteX9" fmla="*/ 52718 w 92751"/>
                <a:gd name="connsiteY9" fmla="*/ 136901 h 148321"/>
                <a:gd name="connsiteX10" fmla="*/ 31280 w 92751"/>
                <a:gd name="connsiteY10" fmla="*/ 114555 h 148321"/>
                <a:gd name="connsiteX11" fmla="*/ 29251 w 92751"/>
                <a:gd name="connsiteY11" fmla="*/ 75585 h 148321"/>
                <a:gd name="connsiteX12" fmla="*/ 30730 w 92751"/>
                <a:gd name="connsiteY12" fmla="*/ 41605 h 148321"/>
                <a:gd name="connsiteX13" fmla="*/ 52718 w 92751"/>
                <a:gd name="connsiteY13" fmla="*/ 17966 h 148321"/>
                <a:gd name="connsiteX14" fmla="*/ 74520 w 92751"/>
                <a:gd name="connsiteY14" fmla="*/ 39571 h 148321"/>
                <a:gd name="connsiteX15" fmla="*/ 76369 w 92751"/>
                <a:gd name="connsiteY15" fmla="*/ 75585 h 148321"/>
                <a:gd name="connsiteX16" fmla="*/ 74340 w 92751"/>
                <a:gd name="connsiteY16" fmla="*/ 113819 h 148321"/>
                <a:gd name="connsiteX17" fmla="*/ 52718 w 92751"/>
                <a:gd name="connsiteY17" fmla="*/ 136901 h 14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2751" h="148321">
                  <a:moveTo>
                    <a:pt x="91708" y="77805"/>
                  </a:moveTo>
                  <a:cubicBezTo>
                    <a:pt x="91708" y="63030"/>
                    <a:pt x="90786" y="48256"/>
                    <a:pt x="84317" y="34589"/>
                  </a:cubicBezTo>
                  <a:cubicBezTo>
                    <a:pt x="75818" y="16860"/>
                    <a:pt x="60665" y="13905"/>
                    <a:pt x="52903" y="13905"/>
                  </a:cubicBezTo>
                  <a:cubicBezTo>
                    <a:pt x="41813" y="13905"/>
                    <a:pt x="28324" y="18702"/>
                    <a:pt x="20753" y="35881"/>
                  </a:cubicBezTo>
                  <a:cubicBezTo>
                    <a:pt x="14841" y="48622"/>
                    <a:pt x="13913" y="63030"/>
                    <a:pt x="13913" y="77805"/>
                  </a:cubicBezTo>
                  <a:cubicBezTo>
                    <a:pt x="13913" y="91652"/>
                    <a:pt x="14655" y="108274"/>
                    <a:pt x="22232" y="122313"/>
                  </a:cubicBezTo>
                  <a:cubicBezTo>
                    <a:pt x="30173" y="137273"/>
                    <a:pt x="43663" y="140963"/>
                    <a:pt x="52718" y="140963"/>
                  </a:cubicBezTo>
                  <a:cubicBezTo>
                    <a:pt x="62694" y="140963"/>
                    <a:pt x="76740" y="137087"/>
                    <a:pt x="84873" y="119544"/>
                  </a:cubicBezTo>
                  <a:cubicBezTo>
                    <a:pt x="90786" y="106796"/>
                    <a:pt x="91708" y="92393"/>
                    <a:pt x="91708" y="77805"/>
                  </a:cubicBezTo>
                  <a:close/>
                  <a:moveTo>
                    <a:pt x="52718" y="136901"/>
                  </a:moveTo>
                  <a:cubicBezTo>
                    <a:pt x="45512" y="136901"/>
                    <a:pt x="34608" y="132283"/>
                    <a:pt x="31280" y="114555"/>
                  </a:cubicBezTo>
                  <a:cubicBezTo>
                    <a:pt x="29251" y="103472"/>
                    <a:pt x="29251" y="86484"/>
                    <a:pt x="29251" y="75585"/>
                  </a:cubicBezTo>
                  <a:cubicBezTo>
                    <a:pt x="29251" y="63766"/>
                    <a:pt x="29251" y="51576"/>
                    <a:pt x="30730" y="41605"/>
                  </a:cubicBezTo>
                  <a:cubicBezTo>
                    <a:pt x="34243" y="19629"/>
                    <a:pt x="48098" y="17966"/>
                    <a:pt x="52718" y="17966"/>
                  </a:cubicBezTo>
                  <a:cubicBezTo>
                    <a:pt x="58816" y="17966"/>
                    <a:pt x="71013" y="21292"/>
                    <a:pt x="74520" y="39571"/>
                  </a:cubicBezTo>
                  <a:cubicBezTo>
                    <a:pt x="76369" y="49913"/>
                    <a:pt x="76369" y="63951"/>
                    <a:pt x="76369" y="75585"/>
                  </a:cubicBezTo>
                  <a:cubicBezTo>
                    <a:pt x="76369" y="89439"/>
                    <a:pt x="76369" y="101994"/>
                    <a:pt x="74340" y="113819"/>
                  </a:cubicBezTo>
                  <a:cubicBezTo>
                    <a:pt x="71564" y="131362"/>
                    <a:pt x="61036" y="136901"/>
                    <a:pt x="52718" y="1369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86" name="Forme libre : forme 685">
              <a:extLst>
                <a:ext uri="{FF2B5EF4-FFF2-40B4-BE49-F238E27FC236}">
                  <a16:creationId xmlns:a16="http://schemas.microsoft.com/office/drawing/2014/main" id="{3CE0B72F-F498-46B0-AE98-96B6AA83F5E9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10640376" y="-7089714"/>
              <a:ext cx="18550" cy="203942"/>
            </a:xfrm>
            <a:custGeom>
              <a:avLst/>
              <a:gdLst>
                <a:gd name="connsiteX0" fmla="*/ 21304 w 18550"/>
                <a:gd name="connsiteY0" fmla="*/ 20557 h 203942"/>
                <a:gd name="connsiteX1" fmla="*/ 17612 w 18550"/>
                <a:gd name="connsiteY1" fmla="*/ 13905 h 203942"/>
                <a:gd name="connsiteX2" fmla="*/ 13913 w 18550"/>
                <a:gd name="connsiteY2" fmla="*/ 20557 h 203942"/>
                <a:gd name="connsiteX3" fmla="*/ 13913 w 18550"/>
                <a:gd name="connsiteY3" fmla="*/ 191938 h 203942"/>
                <a:gd name="connsiteX4" fmla="*/ 17612 w 18550"/>
                <a:gd name="connsiteY4" fmla="*/ 198589 h 203942"/>
                <a:gd name="connsiteX5" fmla="*/ 21304 w 18550"/>
                <a:gd name="connsiteY5" fmla="*/ 191938 h 203942"/>
                <a:gd name="connsiteX6" fmla="*/ 21304 w 18550"/>
                <a:gd name="connsiteY6" fmla="*/ 20557 h 20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550" h="203942">
                  <a:moveTo>
                    <a:pt x="21304" y="20557"/>
                  </a:moveTo>
                  <a:cubicBezTo>
                    <a:pt x="21304" y="17231"/>
                    <a:pt x="21304" y="13905"/>
                    <a:pt x="17612" y="13905"/>
                  </a:cubicBezTo>
                  <a:cubicBezTo>
                    <a:pt x="13913" y="13905"/>
                    <a:pt x="13913" y="17231"/>
                    <a:pt x="13913" y="20557"/>
                  </a:cubicBezTo>
                  <a:lnTo>
                    <a:pt x="13913" y="191938"/>
                  </a:lnTo>
                  <a:cubicBezTo>
                    <a:pt x="13913" y="195263"/>
                    <a:pt x="13913" y="198589"/>
                    <a:pt x="17612" y="198589"/>
                  </a:cubicBezTo>
                  <a:cubicBezTo>
                    <a:pt x="21304" y="198589"/>
                    <a:pt x="21304" y="195263"/>
                    <a:pt x="21304" y="191938"/>
                  </a:cubicBezTo>
                  <a:lnTo>
                    <a:pt x="21304" y="205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87" name="Forme libre : forme 686">
              <a:extLst>
                <a:ext uri="{FF2B5EF4-FFF2-40B4-BE49-F238E27FC236}">
                  <a16:creationId xmlns:a16="http://schemas.microsoft.com/office/drawing/2014/main" id="{FDE6B51B-D359-483D-9C5F-35CAAC71BB3A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10676922" y="-7074198"/>
              <a:ext cx="92751" cy="148322"/>
            </a:xfrm>
            <a:custGeom>
              <a:avLst/>
              <a:gdLst>
                <a:gd name="connsiteX0" fmla="*/ 91707 w 92751"/>
                <a:gd name="connsiteY0" fmla="*/ 77805 h 148321"/>
                <a:gd name="connsiteX1" fmla="*/ 84316 w 92751"/>
                <a:gd name="connsiteY1" fmla="*/ 34589 h 148321"/>
                <a:gd name="connsiteX2" fmla="*/ 52903 w 92751"/>
                <a:gd name="connsiteY2" fmla="*/ 13905 h 148321"/>
                <a:gd name="connsiteX3" fmla="*/ 20753 w 92751"/>
                <a:gd name="connsiteY3" fmla="*/ 35881 h 148321"/>
                <a:gd name="connsiteX4" fmla="*/ 13913 w 92751"/>
                <a:gd name="connsiteY4" fmla="*/ 77805 h 148321"/>
                <a:gd name="connsiteX5" fmla="*/ 22231 w 92751"/>
                <a:gd name="connsiteY5" fmla="*/ 122313 h 148321"/>
                <a:gd name="connsiteX6" fmla="*/ 52717 w 92751"/>
                <a:gd name="connsiteY6" fmla="*/ 140963 h 148321"/>
                <a:gd name="connsiteX7" fmla="*/ 84873 w 92751"/>
                <a:gd name="connsiteY7" fmla="*/ 119544 h 148321"/>
                <a:gd name="connsiteX8" fmla="*/ 91707 w 92751"/>
                <a:gd name="connsiteY8" fmla="*/ 77805 h 148321"/>
                <a:gd name="connsiteX9" fmla="*/ 52717 w 92751"/>
                <a:gd name="connsiteY9" fmla="*/ 136901 h 148321"/>
                <a:gd name="connsiteX10" fmla="*/ 31280 w 92751"/>
                <a:gd name="connsiteY10" fmla="*/ 114555 h 148321"/>
                <a:gd name="connsiteX11" fmla="*/ 29251 w 92751"/>
                <a:gd name="connsiteY11" fmla="*/ 75585 h 148321"/>
                <a:gd name="connsiteX12" fmla="*/ 30730 w 92751"/>
                <a:gd name="connsiteY12" fmla="*/ 41605 h 148321"/>
                <a:gd name="connsiteX13" fmla="*/ 52717 w 92751"/>
                <a:gd name="connsiteY13" fmla="*/ 17966 h 148321"/>
                <a:gd name="connsiteX14" fmla="*/ 74520 w 92751"/>
                <a:gd name="connsiteY14" fmla="*/ 39571 h 148321"/>
                <a:gd name="connsiteX15" fmla="*/ 76369 w 92751"/>
                <a:gd name="connsiteY15" fmla="*/ 75585 h 148321"/>
                <a:gd name="connsiteX16" fmla="*/ 74340 w 92751"/>
                <a:gd name="connsiteY16" fmla="*/ 113819 h 148321"/>
                <a:gd name="connsiteX17" fmla="*/ 52717 w 92751"/>
                <a:gd name="connsiteY17" fmla="*/ 136901 h 14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2751" h="148321">
                  <a:moveTo>
                    <a:pt x="91707" y="77805"/>
                  </a:moveTo>
                  <a:cubicBezTo>
                    <a:pt x="91707" y="63030"/>
                    <a:pt x="90786" y="48256"/>
                    <a:pt x="84316" y="34589"/>
                  </a:cubicBezTo>
                  <a:cubicBezTo>
                    <a:pt x="75818" y="16860"/>
                    <a:pt x="60665" y="13905"/>
                    <a:pt x="52903" y="13905"/>
                  </a:cubicBezTo>
                  <a:cubicBezTo>
                    <a:pt x="41813" y="13905"/>
                    <a:pt x="28324" y="18702"/>
                    <a:pt x="20753" y="35881"/>
                  </a:cubicBezTo>
                  <a:cubicBezTo>
                    <a:pt x="14840" y="48622"/>
                    <a:pt x="13913" y="63030"/>
                    <a:pt x="13913" y="77805"/>
                  </a:cubicBezTo>
                  <a:cubicBezTo>
                    <a:pt x="13913" y="91652"/>
                    <a:pt x="14654" y="108274"/>
                    <a:pt x="22231" y="122313"/>
                  </a:cubicBezTo>
                  <a:cubicBezTo>
                    <a:pt x="30173" y="137273"/>
                    <a:pt x="43662" y="140963"/>
                    <a:pt x="52717" y="140963"/>
                  </a:cubicBezTo>
                  <a:cubicBezTo>
                    <a:pt x="62694" y="140963"/>
                    <a:pt x="76740" y="137087"/>
                    <a:pt x="84873" y="119544"/>
                  </a:cubicBezTo>
                  <a:cubicBezTo>
                    <a:pt x="90786" y="106796"/>
                    <a:pt x="91707" y="92393"/>
                    <a:pt x="91707" y="77805"/>
                  </a:cubicBezTo>
                  <a:close/>
                  <a:moveTo>
                    <a:pt x="52717" y="136901"/>
                  </a:moveTo>
                  <a:cubicBezTo>
                    <a:pt x="45512" y="136901"/>
                    <a:pt x="34607" y="132283"/>
                    <a:pt x="31280" y="114555"/>
                  </a:cubicBezTo>
                  <a:cubicBezTo>
                    <a:pt x="29251" y="103472"/>
                    <a:pt x="29251" y="86484"/>
                    <a:pt x="29251" y="75585"/>
                  </a:cubicBezTo>
                  <a:cubicBezTo>
                    <a:pt x="29251" y="63766"/>
                    <a:pt x="29251" y="51576"/>
                    <a:pt x="30730" y="41605"/>
                  </a:cubicBezTo>
                  <a:cubicBezTo>
                    <a:pt x="34242" y="19629"/>
                    <a:pt x="48097" y="17966"/>
                    <a:pt x="52717" y="17966"/>
                  </a:cubicBezTo>
                  <a:cubicBezTo>
                    <a:pt x="58815" y="17966"/>
                    <a:pt x="71012" y="21292"/>
                    <a:pt x="74520" y="39571"/>
                  </a:cubicBezTo>
                  <a:cubicBezTo>
                    <a:pt x="76369" y="49913"/>
                    <a:pt x="76369" y="63951"/>
                    <a:pt x="76369" y="75585"/>
                  </a:cubicBezTo>
                  <a:cubicBezTo>
                    <a:pt x="76369" y="89439"/>
                    <a:pt x="76369" y="101994"/>
                    <a:pt x="74340" y="113819"/>
                  </a:cubicBezTo>
                  <a:cubicBezTo>
                    <a:pt x="71563" y="131362"/>
                    <a:pt x="61036" y="136901"/>
                    <a:pt x="52717" y="1369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88" name="Forme libre : forme 687">
              <a:extLst>
                <a:ext uri="{FF2B5EF4-FFF2-40B4-BE49-F238E27FC236}">
                  <a16:creationId xmlns:a16="http://schemas.microsoft.com/office/drawing/2014/main" id="{4759F0C3-9842-4770-BEA4-82C5276A3250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10778024" y="-6970778"/>
              <a:ext cx="37101" cy="74161"/>
            </a:xfrm>
            <a:custGeom>
              <a:avLst/>
              <a:gdLst>
                <a:gd name="connsiteX0" fmla="*/ 35535 w 37100"/>
                <a:gd name="connsiteY0" fmla="*/ 33296 h 74160"/>
                <a:gd name="connsiteX1" fmla="*/ 23710 w 37100"/>
                <a:gd name="connsiteY1" fmla="*/ 13905 h 74160"/>
                <a:gd name="connsiteX2" fmla="*/ 13913 w 37100"/>
                <a:gd name="connsiteY2" fmla="*/ 23696 h 74160"/>
                <a:gd name="connsiteX3" fmla="*/ 23710 w 37100"/>
                <a:gd name="connsiteY3" fmla="*/ 33482 h 74160"/>
                <a:gd name="connsiteX4" fmla="*/ 30173 w 37100"/>
                <a:gd name="connsiteY4" fmla="*/ 31083 h 74160"/>
                <a:gd name="connsiteX5" fmla="*/ 31100 w 37100"/>
                <a:gd name="connsiteY5" fmla="*/ 30527 h 74160"/>
                <a:gd name="connsiteX6" fmla="*/ 31472 w 37100"/>
                <a:gd name="connsiteY6" fmla="*/ 33296 h 74160"/>
                <a:gd name="connsiteX7" fmla="*/ 18904 w 37100"/>
                <a:gd name="connsiteY7" fmla="*/ 64137 h 74160"/>
                <a:gd name="connsiteX8" fmla="*/ 16869 w 37100"/>
                <a:gd name="connsiteY8" fmla="*/ 67092 h 74160"/>
                <a:gd name="connsiteX9" fmla="*/ 18718 w 37100"/>
                <a:gd name="connsiteY9" fmla="*/ 69125 h 74160"/>
                <a:gd name="connsiteX10" fmla="*/ 35535 w 37100"/>
                <a:gd name="connsiteY10" fmla="*/ 33296 h 7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100" h="74160">
                  <a:moveTo>
                    <a:pt x="35535" y="33296"/>
                  </a:moveTo>
                  <a:cubicBezTo>
                    <a:pt x="35535" y="21107"/>
                    <a:pt x="30915" y="13905"/>
                    <a:pt x="23710" y="13905"/>
                  </a:cubicBezTo>
                  <a:cubicBezTo>
                    <a:pt x="17611" y="13905"/>
                    <a:pt x="13913" y="18522"/>
                    <a:pt x="13913" y="23696"/>
                  </a:cubicBezTo>
                  <a:cubicBezTo>
                    <a:pt x="13913" y="28679"/>
                    <a:pt x="17611" y="33482"/>
                    <a:pt x="23710" y="33482"/>
                  </a:cubicBezTo>
                  <a:cubicBezTo>
                    <a:pt x="25924" y="33482"/>
                    <a:pt x="28330" y="32741"/>
                    <a:pt x="30173" y="31083"/>
                  </a:cubicBezTo>
                  <a:cubicBezTo>
                    <a:pt x="30730" y="30713"/>
                    <a:pt x="30915" y="30527"/>
                    <a:pt x="31100" y="30527"/>
                  </a:cubicBezTo>
                  <a:cubicBezTo>
                    <a:pt x="31286" y="30527"/>
                    <a:pt x="31472" y="30713"/>
                    <a:pt x="31472" y="33296"/>
                  </a:cubicBezTo>
                  <a:cubicBezTo>
                    <a:pt x="31472" y="46964"/>
                    <a:pt x="25002" y="58042"/>
                    <a:pt x="18904" y="64137"/>
                  </a:cubicBezTo>
                  <a:cubicBezTo>
                    <a:pt x="16869" y="66171"/>
                    <a:pt x="16869" y="66542"/>
                    <a:pt x="16869" y="67092"/>
                  </a:cubicBezTo>
                  <a:cubicBezTo>
                    <a:pt x="16869" y="68390"/>
                    <a:pt x="17797" y="69125"/>
                    <a:pt x="18718" y="69125"/>
                  </a:cubicBezTo>
                  <a:cubicBezTo>
                    <a:pt x="20753" y="69125"/>
                    <a:pt x="35535" y="54908"/>
                    <a:pt x="35535" y="332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89" name="Forme libre : forme 688">
              <a:extLst>
                <a:ext uri="{FF2B5EF4-FFF2-40B4-BE49-F238E27FC236}">
                  <a16:creationId xmlns:a16="http://schemas.microsoft.com/office/drawing/2014/main" id="{98A41A00-09F5-40C5-8B56-E1714B6CFD42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10851506" y="-7077338"/>
              <a:ext cx="166952" cy="185402"/>
            </a:xfrm>
            <a:custGeom>
              <a:avLst/>
              <a:gdLst>
                <a:gd name="connsiteX0" fmla="*/ 75818 w 166952"/>
                <a:gd name="connsiteY0" fmla="*/ 28308 h 185402"/>
                <a:gd name="connsiteX1" fmla="*/ 95401 w 166952"/>
                <a:gd name="connsiteY1" fmla="*/ 19629 h 185402"/>
                <a:gd name="connsiteX2" fmla="*/ 102426 w 166952"/>
                <a:gd name="connsiteY2" fmla="*/ 16117 h 185402"/>
                <a:gd name="connsiteX3" fmla="*/ 99470 w 166952"/>
                <a:gd name="connsiteY3" fmla="*/ 13905 h 185402"/>
                <a:gd name="connsiteX4" fmla="*/ 72120 w 166952"/>
                <a:gd name="connsiteY4" fmla="*/ 14455 h 185402"/>
                <a:gd name="connsiteX5" fmla="*/ 47547 w 166952"/>
                <a:gd name="connsiteY5" fmla="*/ 13905 h 185402"/>
                <a:gd name="connsiteX6" fmla="*/ 44034 w 166952"/>
                <a:gd name="connsiteY6" fmla="*/ 17595 h 185402"/>
                <a:gd name="connsiteX7" fmla="*/ 49204 w 166952"/>
                <a:gd name="connsiteY7" fmla="*/ 19629 h 185402"/>
                <a:gd name="connsiteX8" fmla="*/ 56230 w 166952"/>
                <a:gd name="connsiteY8" fmla="*/ 20000 h 185402"/>
                <a:gd name="connsiteX9" fmla="*/ 61216 w 166952"/>
                <a:gd name="connsiteY9" fmla="*/ 22955 h 185402"/>
                <a:gd name="connsiteX10" fmla="*/ 60480 w 166952"/>
                <a:gd name="connsiteY10" fmla="*/ 26460 h 185402"/>
                <a:gd name="connsiteX11" fmla="*/ 35721 w 166952"/>
                <a:gd name="connsiteY11" fmla="*/ 125639 h 185402"/>
                <a:gd name="connsiteX12" fmla="*/ 18904 w 166952"/>
                <a:gd name="connsiteY12" fmla="*/ 134317 h 185402"/>
                <a:gd name="connsiteX13" fmla="*/ 13913 w 166952"/>
                <a:gd name="connsiteY13" fmla="*/ 138008 h 185402"/>
                <a:gd name="connsiteX14" fmla="*/ 18904 w 166952"/>
                <a:gd name="connsiteY14" fmla="*/ 140042 h 185402"/>
                <a:gd name="connsiteX15" fmla="*/ 104456 w 166952"/>
                <a:gd name="connsiteY15" fmla="*/ 140042 h 185402"/>
                <a:gd name="connsiteX16" fmla="*/ 110188 w 166952"/>
                <a:gd name="connsiteY16" fmla="*/ 136901 h 185402"/>
                <a:gd name="connsiteX17" fmla="*/ 124785 w 166952"/>
                <a:gd name="connsiteY17" fmla="*/ 97011 h 185402"/>
                <a:gd name="connsiteX18" fmla="*/ 125522 w 166952"/>
                <a:gd name="connsiteY18" fmla="*/ 94427 h 185402"/>
                <a:gd name="connsiteX19" fmla="*/ 123307 w 166952"/>
                <a:gd name="connsiteY19" fmla="*/ 92393 h 185402"/>
                <a:gd name="connsiteX20" fmla="*/ 120165 w 166952"/>
                <a:gd name="connsiteY20" fmla="*/ 96270 h 185402"/>
                <a:gd name="connsiteX21" fmla="*/ 73784 w 166952"/>
                <a:gd name="connsiteY21" fmla="*/ 134317 h 185402"/>
                <a:gd name="connsiteX22" fmla="*/ 56416 w 166952"/>
                <a:gd name="connsiteY22" fmla="*/ 134317 h 185402"/>
                <a:gd name="connsiteX23" fmla="*/ 52346 w 166952"/>
                <a:gd name="connsiteY23" fmla="*/ 134132 h 185402"/>
                <a:gd name="connsiteX24" fmla="*/ 49947 w 166952"/>
                <a:gd name="connsiteY24" fmla="*/ 132283 h 185402"/>
                <a:gd name="connsiteX25" fmla="*/ 50868 w 166952"/>
                <a:gd name="connsiteY25" fmla="*/ 128036 h 185402"/>
                <a:gd name="connsiteX26" fmla="*/ 75818 w 166952"/>
                <a:gd name="connsiteY26" fmla="*/ 28308 h 185402"/>
                <a:gd name="connsiteX27" fmla="*/ 169998 w 166952"/>
                <a:gd name="connsiteY27" fmla="*/ 139856 h 185402"/>
                <a:gd name="connsiteX28" fmla="*/ 158172 w 166952"/>
                <a:gd name="connsiteY28" fmla="*/ 120465 h 185402"/>
                <a:gd name="connsiteX29" fmla="*/ 148375 w 166952"/>
                <a:gd name="connsiteY29" fmla="*/ 130256 h 185402"/>
                <a:gd name="connsiteX30" fmla="*/ 158172 w 166952"/>
                <a:gd name="connsiteY30" fmla="*/ 140042 h 185402"/>
                <a:gd name="connsiteX31" fmla="*/ 164637 w 166952"/>
                <a:gd name="connsiteY31" fmla="*/ 137643 h 185402"/>
                <a:gd name="connsiteX32" fmla="*/ 165564 w 166952"/>
                <a:gd name="connsiteY32" fmla="*/ 137087 h 185402"/>
                <a:gd name="connsiteX33" fmla="*/ 165936 w 166952"/>
                <a:gd name="connsiteY33" fmla="*/ 139856 h 185402"/>
                <a:gd name="connsiteX34" fmla="*/ 153367 w 166952"/>
                <a:gd name="connsiteY34" fmla="*/ 170697 h 185402"/>
                <a:gd name="connsiteX35" fmla="*/ 151333 w 166952"/>
                <a:gd name="connsiteY35" fmla="*/ 173651 h 185402"/>
                <a:gd name="connsiteX36" fmla="*/ 153182 w 166952"/>
                <a:gd name="connsiteY36" fmla="*/ 175685 h 185402"/>
                <a:gd name="connsiteX37" fmla="*/ 169998 w 166952"/>
                <a:gd name="connsiteY37" fmla="*/ 139856 h 185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6952" h="185402">
                  <a:moveTo>
                    <a:pt x="75818" y="28308"/>
                  </a:moveTo>
                  <a:cubicBezTo>
                    <a:pt x="77477" y="21662"/>
                    <a:pt x="78033" y="19629"/>
                    <a:pt x="95401" y="19629"/>
                  </a:cubicBezTo>
                  <a:cubicBezTo>
                    <a:pt x="100949" y="19629"/>
                    <a:pt x="102426" y="19629"/>
                    <a:pt x="102426" y="16117"/>
                  </a:cubicBezTo>
                  <a:cubicBezTo>
                    <a:pt x="102426" y="13905"/>
                    <a:pt x="100391" y="13905"/>
                    <a:pt x="99470" y="13905"/>
                  </a:cubicBezTo>
                  <a:cubicBezTo>
                    <a:pt x="93372" y="13905"/>
                    <a:pt x="78218" y="14455"/>
                    <a:pt x="72120" y="14455"/>
                  </a:cubicBezTo>
                  <a:cubicBezTo>
                    <a:pt x="66578" y="14455"/>
                    <a:pt x="53089" y="13905"/>
                    <a:pt x="47547" y="13905"/>
                  </a:cubicBezTo>
                  <a:cubicBezTo>
                    <a:pt x="46248" y="13905"/>
                    <a:pt x="44034" y="13905"/>
                    <a:pt x="44034" y="17595"/>
                  </a:cubicBezTo>
                  <a:cubicBezTo>
                    <a:pt x="44034" y="19629"/>
                    <a:pt x="45697" y="19629"/>
                    <a:pt x="49204" y="19629"/>
                  </a:cubicBezTo>
                  <a:cubicBezTo>
                    <a:pt x="49575" y="19629"/>
                    <a:pt x="53089" y="19629"/>
                    <a:pt x="56230" y="20000"/>
                  </a:cubicBezTo>
                  <a:cubicBezTo>
                    <a:pt x="59558" y="20364"/>
                    <a:pt x="61216" y="20550"/>
                    <a:pt x="61216" y="22955"/>
                  </a:cubicBezTo>
                  <a:cubicBezTo>
                    <a:pt x="61216" y="23690"/>
                    <a:pt x="61036" y="24247"/>
                    <a:pt x="60480" y="26460"/>
                  </a:cubicBezTo>
                  <a:lnTo>
                    <a:pt x="35721" y="125639"/>
                  </a:lnTo>
                  <a:cubicBezTo>
                    <a:pt x="33871" y="132840"/>
                    <a:pt x="33501" y="134317"/>
                    <a:pt x="18904" y="134317"/>
                  </a:cubicBezTo>
                  <a:cubicBezTo>
                    <a:pt x="15762" y="134317"/>
                    <a:pt x="13913" y="134317"/>
                    <a:pt x="13913" y="138008"/>
                  </a:cubicBezTo>
                  <a:cubicBezTo>
                    <a:pt x="13913" y="140042"/>
                    <a:pt x="15576" y="140042"/>
                    <a:pt x="18904" y="140042"/>
                  </a:cubicBezTo>
                  <a:lnTo>
                    <a:pt x="104456" y="140042"/>
                  </a:lnTo>
                  <a:cubicBezTo>
                    <a:pt x="108890" y="140042"/>
                    <a:pt x="109076" y="140042"/>
                    <a:pt x="110188" y="136901"/>
                  </a:cubicBezTo>
                  <a:lnTo>
                    <a:pt x="124785" y="97011"/>
                  </a:lnTo>
                  <a:cubicBezTo>
                    <a:pt x="125522" y="94978"/>
                    <a:pt x="125522" y="94612"/>
                    <a:pt x="125522" y="94427"/>
                  </a:cubicBezTo>
                  <a:cubicBezTo>
                    <a:pt x="125522" y="93686"/>
                    <a:pt x="124971" y="92393"/>
                    <a:pt x="123307" y="92393"/>
                  </a:cubicBezTo>
                  <a:cubicBezTo>
                    <a:pt x="121643" y="92393"/>
                    <a:pt x="121458" y="93314"/>
                    <a:pt x="120165" y="96270"/>
                  </a:cubicBezTo>
                  <a:cubicBezTo>
                    <a:pt x="113881" y="113262"/>
                    <a:pt x="105748" y="134317"/>
                    <a:pt x="73784" y="134317"/>
                  </a:cubicBezTo>
                  <a:lnTo>
                    <a:pt x="56416" y="134317"/>
                  </a:lnTo>
                  <a:cubicBezTo>
                    <a:pt x="53825" y="134317"/>
                    <a:pt x="53459" y="134317"/>
                    <a:pt x="52346" y="134132"/>
                  </a:cubicBezTo>
                  <a:cubicBezTo>
                    <a:pt x="50503" y="133947"/>
                    <a:pt x="49947" y="133761"/>
                    <a:pt x="49947" y="132283"/>
                  </a:cubicBezTo>
                  <a:cubicBezTo>
                    <a:pt x="49947" y="131733"/>
                    <a:pt x="49947" y="131362"/>
                    <a:pt x="50868" y="128036"/>
                  </a:cubicBezTo>
                  <a:lnTo>
                    <a:pt x="75818" y="28308"/>
                  </a:lnTo>
                  <a:close/>
                  <a:moveTo>
                    <a:pt x="169998" y="139856"/>
                  </a:moveTo>
                  <a:cubicBezTo>
                    <a:pt x="169998" y="127666"/>
                    <a:pt x="165379" y="120465"/>
                    <a:pt x="158172" y="120465"/>
                  </a:cubicBezTo>
                  <a:cubicBezTo>
                    <a:pt x="152074" y="120465"/>
                    <a:pt x="148375" y="125082"/>
                    <a:pt x="148375" y="130256"/>
                  </a:cubicBezTo>
                  <a:cubicBezTo>
                    <a:pt x="148375" y="135239"/>
                    <a:pt x="152074" y="140042"/>
                    <a:pt x="158172" y="140042"/>
                  </a:cubicBezTo>
                  <a:cubicBezTo>
                    <a:pt x="160387" y="140042"/>
                    <a:pt x="162793" y="139300"/>
                    <a:pt x="164637" y="137643"/>
                  </a:cubicBezTo>
                  <a:cubicBezTo>
                    <a:pt x="165193" y="137273"/>
                    <a:pt x="165379" y="137087"/>
                    <a:pt x="165564" y="137087"/>
                  </a:cubicBezTo>
                  <a:cubicBezTo>
                    <a:pt x="165750" y="137087"/>
                    <a:pt x="165936" y="137273"/>
                    <a:pt x="165936" y="139856"/>
                  </a:cubicBezTo>
                  <a:cubicBezTo>
                    <a:pt x="165936" y="153524"/>
                    <a:pt x="159465" y="164602"/>
                    <a:pt x="153367" y="170697"/>
                  </a:cubicBezTo>
                  <a:cubicBezTo>
                    <a:pt x="151333" y="172730"/>
                    <a:pt x="151333" y="173101"/>
                    <a:pt x="151333" y="173651"/>
                  </a:cubicBezTo>
                  <a:cubicBezTo>
                    <a:pt x="151333" y="174949"/>
                    <a:pt x="152260" y="175685"/>
                    <a:pt x="153182" y="175685"/>
                  </a:cubicBezTo>
                  <a:cubicBezTo>
                    <a:pt x="155217" y="175685"/>
                    <a:pt x="169998" y="161467"/>
                    <a:pt x="169998" y="13985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90" name="Forme libre : forme 689">
              <a:extLst>
                <a:ext uri="{FF2B5EF4-FFF2-40B4-BE49-F238E27FC236}">
                  <a16:creationId xmlns:a16="http://schemas.microsoft.com/office/drawing/2014/main" id="{A70A3743-06BE-4B07-A8BA-DE870DB92BAB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11059373" y="-7089714"/>
              <a:ext cx="148402" cy="203942"/>
            </a:xfrm>
            <a:custGeom>
              <a:avLst/>
              <a:gdLst>
                <a:gd name="connsiteX0" fmla="*/ 91707 w 148402"/>
                <a:gd name="connsiteY0" fmla="*/ 93321 h 203942"/>
                <a:gd name="connsiteX1" fmla="*/ 84316 w 148402"/>
                <a:gd name="connsiteY1" fmla="*/ 50105 h 203942"/>
                <a:gd name="connsiteX2" fmla="*/ 52903 w 148402"/>
                <a:gd name="connsiteY2" fmla="*/ 29422 h 203942"/>
                <a:gd name="connsiteX3" fmla="*/ 20753 w 148402"/>
                <a:gd name="connsiteY3" fmla="*/ 51397 h 203942"/>
                <a:gd name="connsiteX4" fmla="*/ 13913 w 148402"/>
                <a:gd name="connsiteY4" fmla="*/ 93321 h 203942"/>
                <a:gd name="connsiteX5" fmla="*/ 22231 w 148402"/>
                <a:gd name="connsiteY5" fmla="*/ 137829 h 203942"/>
                <a:gd name="connsiteX6" fmla="*/ 52717 w 148402"/>
                <a:gd name="connsiteY6" fmla="*/ 156479 h 203942"/>
                <a:gd name="connsiteX7" fmla="*/ 84873 w 148402"/>
                <a:gd name="connsiteY7" fmla="*/ 135060 h 203942"/>
                <a:gd name="connsiteX8" fmla="*/ 91707 w 148402"/>
                <a:gd name="connsiteY8" fmla="*/ 93321 h 203942"/>
                <a:gd name="connsiteX9" fmla="*/ 52717 w 148402"/>
                <a:gd name="connsiteY9" fmla="*/ 152418 h 203942"/>
                <a:gd name="connsiteX10" fmla="*/ 31280 w 148402"/>
                <a:gd name="connsiteY10" fmla="*/ 130071 h 203942"/>
                <a:gd name="connsiteX11" fmla="*/ 29251 w 148402"/>
                <a:gd name="connsiteY11" fmla="*/ 91102 h 203942"/>
                <a:gd name="connsiteX12" fmla="*/ 30730 w 148402"/>
                <a:gd name="connsiteY12" fmla="*/ 57121 h 203942"/>
                <a:gd name="connsiteX13" fmla="*/ 52717 w 148402"/>
                <a:gd name="connsiteY13" fmla="*/ 33483 h 203942"/>
                <a:gd name="connsiteX14" fmla="*/ 74520 w 148402"/>
                <a:gd name="connsiteY14" fmla="*/ 55088 h 203942"/>
                <a:gd name="connsiteX15" fmla="*/ 76369 w 148402"/>
                <a:gd name="connsiteY15" fmla="*/ 91102 h 203942"/>
                <a:gd name="connsiteX16" fmla="*/ 74340 w 148402"/>
                <a:gd name="connsiteY16" fmla="*/ 129336 h 203942"/>
                <a:gd name="connsiteX17" fmla="*/ 52717 w 148402"/>
                <a:gd name="connsiteY17" fmla="*/ 152418 h 203942"/>
                <a:gd name="connsiteX18" fmla="*/ 152512 w 148402"/>
                <a:gd name="connsiteY18" fmla="*/ 106247 h 203942"/>
                <a:gd name="connsiteX19" fmla="*/ 140315 w 148402"/>
                <a:gd name="connsiteY19" fmla="*/ 48627 h 203942"/>
                <a:gd name="connsiteX20" fmla="*/ 111493 w 148402"/>
                <a:gd name="connsiteY20" fmla="*/ 13905 h 203942"/>
                <a:gd name="connsiteX21" fmla="*/ 109643 w 148402"/>
                <a:gd name="connsiteY21" fmla="*/ 15753 h 203942"/>
                <a:gd name="connsiteX22" fmla="*/ 113156 w 148402"/>
                <a:gd name="connsiteY22" fmla="*/ 20001 h 203942"/>
                <a:gd name="connsiteX23" fmla="*/ 141793 w 148402"/>
                <a:gd name="connsiteY23" fmla="*/ 106247 h 203942"/>
                <a:gd name="connsiteX24" fmla="*/ 112043 w 148402"/>
                <a:gd name="connsiteY24" fmla="*/ 193600 h 203942"/>
                <a:gd name="connsiteX25" fmla="*/ 109643 w 148402"/>
                <a:gd name="connsiteY25" fmla="*/ 196741 h 203942"/>
                <a:gd name="connsiteX26" fmla="*/ 111493 w 148402"/>
                <a:gd name="connsiteY26" fmla="*/ 198589 h 203942"/>
                <a:gd name="connsiteX27" fmla="*/ 140872 w 148402"/>
                <a:gd name="connsiteY27" fmla="*/ 162574 h 203942"/>
                <a:gd name="connsiteX28" fmla="*/ 152512 w 148402"/>
                <a:gd name="connsiteY28" fmla="*/ 106247 h 20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8402" h="203942">
                  <a:moveTo>
                    <a:pt x="91707" y="93321"/>
                  </a:moveTo>
                  <a:cubicBezTo>
                    <a:pt x="91707" y="78547"/>
                    <a:pt x="90786" y="63773"/>
                    <a:pt x="84316" y="50105"/>
                  </a:cubicBezTo>
                  <a:cubicBezTo>
                    <a:pt x="75818" y="32376"/>
                    <a:pt x="60665" y="29422"/>
                    <a:pt x="52903" y="29422"/>
                  </a:cubicBezTo>
                  <a:cubicBezTo>
                    <a:pt x="41813" y="29422"/>
                    <a:pt x="28324" y="34219"/>
                    <a:pt x="20753" y="51397"/>
                  </a:cubicBezTo>
                  <a:cubicBezTo>
                    <a:pt x="14840" y="64138"/>
                    <a:pt x="13913" y="78547"/>
                    <a:pt x="13913" y="93321"/>
                  </a:cubicBezTo>
                  <a:cubicBezTo>
                    <a:pt x="13913" y="107169"/>
                    <a:pt x="14654" y="123791"/>
                    <a:pt x="22231" y="137829"/>
                  </a:cubicBezTo>
                  <a:cubicBezTo>
                    <a:pt x="30173" y="152789"/>
                    <a:pt x="43662" y="156479"/>
                    <a:pt x="52717" y="156479"/>
                  </a:cubicBezTo>
                  <a:cubicBezTo>
                    <a:pt x="62694" y="156479"/>
                    <a:pt x="76740" y="152604"/>
                    <a:pt x="84873" y="135060"/>
                  </a:cubicBezTo>
                  <a:cubicBezTo>
                    <a:pt x="90786" y="122313"/>
                    <a:pt x="91707" y="107910"/>
                    <a:pt x="91707" y="93321"/>
                  </a:cubicBezTo>
                  <a:close/>
                  <a:moveTo>
                    <a:pt x="52717" y="152418"/>
                  </a:moveTo>
                  <a:cubicBezTo>
                    <a:pt x="45512" y="152418"/>
                    <a:pt x="34607" y="147800"/>
                    <a:pt x="31280" y="130071"/>
                  </a:cubicBezTo>
                  <a:cubicBezTo>
                    <a:pt x="29251" y="118988"/>
                    <a:pt x="29251" y="102001"/>
                    <a:pt x="29251" y="91102"/>
                  </a:cubicBezTo>
                  <a:cubicBezTo>
                    <a:pt x="29251" y="79282"/>
                    <a:pt x="29251" y="67093"/>
                    <a:pt x="30730" y="57121"/>
                  </a:cubicBezTo>
                  <a:cubicBezTo>
                    <a:pt x="34242" y="35145"/>
                    <a:pt x="48097" y="33483"/>
                    <a:pt x="52717" y="33483"/>
                  </a:cubicBezTo>
                  <a:cubicBezTo>
                    <a:pt x="58816" y="33483"/>
                    <a:pt x="71013" y="36809"/>
                    <a:pt x="74520" y="55088"/>
                  </a:cubicBezTo>
                  <a:cubicBezTo>
                    <a:pt x="76369" y="65429"/>
                    <a:pt x="76369" y="79468"/>
                    <a:pt x="76369" y="91102"/>
                  </a:cubicBezTo>
                  <a:cubicBezTo>
                    <a:pt x="76369" y="104955"/>
                    <a:pt x="76369" y="117510"/>
                    <a:pt x="74340" y="129336"/>
                  </a:cubicBezTo>
                  <a:cubicBezTo>
                    <a:pt x="71563" y="146879"/>
                    <a:pt x="61036" y="152418"/>
                    <a:pt x="52717" y="152418"/>
                  </a:cubicBezTo>
                  <a:close/>
                  <a:moveTo>
                    <a:pt x="152512" y="106247"/>
                  </a:moveTo>
                  <a:cubicBezTo>
                    <a:pt x="152512" y="91844"/>
                    <a:pt x="150483" y="69497"/>
                    <a:pt x="140315" y="48627"/>
                  </a:cubicBezTo>
                  <a:cubicBezTo>
                    <a:pt x="129231" y="25910"/>
                    <a:pt x="113336" y="13905"/>
                    <a:pt x="111493" y="13905"/>
                  </a:cubicBezTo>
                  <a:cubicBezTo>
                    <a:pt x="110380" y="13905"/>
                    <a:pt x="109643" y="14647"/>
                    <a:pt x="109643" y="15753"/>
                  </a:cubicBezTo>
                  <a:cubicBezTo>
                    <a:pt x="109643" y="16304"/>
                    <a:pt x="109643" y="16675"/>
                    <a:pt x="113156" y="20001"/>
                  </a:cubicBezTo>
                  <a:cubicBezTo>
                    <a:pt x="131260" y="38286"/>
                    <a:pt x="141793" y="67648"/>
                    <a:pt x="141793" y="106247"/>
                  </a:cubicBezTo>
                  <a:cubicBezTo>
                    <a:pt x="141793" y="137829"/>
                    <a:pt x="134959" y="170332"/>
                    <a:pt x="112043" y="193600"/>
                  </a:cubicBezTo>
                  <a:cubicBezTo>
                    <a:pt x="109643" y="195820"/>
                    <a:pt x="109643" y="196191"/>
                    <a:pt x="109643" y="196741"/>
                  </a:cubicBezTo>
                  <a:cubicBezTo>
                    <a:pt x="109643" y="197847"/>
                    <a:pt x="110380" y="198589"/>
                    <a:pt x="111493" y="198589"/>
                  </a:cubicBezTo>
                  <a:cubicBezTo>
                    <a:pt x="113336" y="198589"/>
                    <a:pt x="129967" y="186028"/>
                    <a:pt x="140872" y="162574"/>
                  </a:cubicBezTo>
                  <a:cubicBezTo>
                    <a:pt x="150297" y="142262"/>
                    <a:pt x="152512" y="121763"/>
                    <a:pt x="152512" y="1062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91" name="Forme libre : forme 690">
              <a:extLst>
                <a:ext uri="{FF2B5EF4-FFF2-40B4-BE49-F238E27FC236}">
                  <a16:creationId xmlns:a16="http://schemas.microsoft.com/office/drawing/2014/main" id="{9AFE848B-003C-4B86-AD14-AC463D2BC683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9311871" y="-6771227"/>
              <a:ext cx="129852" cy="148322"/>
            </a:xfrm>
            <a:custGeom>
              <a:avLst/>
              <a:gdLst>
                <a:gd name="connsiteX0" fmla="*/ 130321 w 129851"/>
                <a:gd name="connsiteY0" fmla="*/ 13905 h 148321"/>
                <a:gd name="connsiteX1" fmla="*/ 17420 w 129851"/>
                <a:gd name="connsiteY1" fmla="*/ 13905 h 148321"/>
                <a:gd name="connsiteX2" fmla="*/ 13913 w 129851"/>
                <a:gd name="connsiteY2" fmla="*/ 55459 h 148321"/>
                <a:gd name="connsiteX3" fmla="*/ 18527 w 129851"/>
                <a:gd name="connsiteY3" fmla="*/ 55459 h 148321"/>
                <a:gd name="connsiteX4" fmla="*/ 51790 w 129851"/>
                <a:gd name="connsiteY4" fmla="*/ 19630 h 148321"/>
                <a:gd name="connsiteX5" fmla="*/ 61767 w 129851"/>
                <a:gd name="connsiteY5" fmla="*/ 20001 h 148321"/>
                <a:gd name="connsiteX6" fmla="*/ 65650 w 129851"/>
                <a:gd name="connsiteY6" fmla="*/ 27017 h 148321"/>
                <a:gd name="connsiteX7" fmla="*/ 65650 w 129851"/>
                <a:gd name="connsiteY7" fmla="*/ 124347 h 148321"/>
                <a:gd name="connsiteX8" fmla="*/ 46248 w 129851"/>
                <a:gd name="connsiteY8" fmla="*/ 133211 h 148321"/>
                <a:gd name="connsiteX9" fmla="*/ 38857 w 129851"/>
                <a:gd name="connsiteY9" fmla="*/ 133211 h 148321"/>
                <a:gd name="connsiteX10" fmla="*/ 38857 w 129851"/>
                <a:gd name="connsiteY10" fmla="*/ 138936 h 148321"/>
                <a:gd name="connsiteX11" fmla="*/ 73778 w 129851"/>
                <a:gd name="connsiteY11" fmla="*/ 138379 h 148321"/>
                <a:gd name="connsiteX12" fmla="*/ 108890 w 129851"/>
                <a:gd name="connsiteY12" fmla="*/ 138936 h 148321"/>
                <a:gd name="connsiteX13" fmla="*/ 108890 w 129851"/>
                <a:gd name="connsiteY13" fmla="*/ 133211 h 148321"/>
                <a:gd name="connsiteX14" fmla="*/ 101499 w 129851"/>
                <a:gd name="connsiteY14" fmla="*/ 133211 h 148321"/>
                <a:gd name="connsiteX15" fmla="*/ 82096 w 129851"/>
                <a:gd name="connsiteY15" fmla="*/ 124347 h 148321"/>
                <a:gd name="connsiteX16" fmla="*/ 82096 w 129851"/>
                <a:gd name="connsiteY16" fmla="*/ 27017 h 148321"/>
                <a:gd name="connsiteX17" fmla="*/ 85424 w 129851"/>
                <a:gd name="connsiteY17" fmla="*/ 20001 h 148321"/>
                <a:gd name="connsiteX18" fmla="*/ 95951 w 129851"/>
                <a:gd name="connsiteY18" fmla="*/ 19630 h 148321"/>
                <a:gd name="connsiteX19" fmla="*/ 129214 w 129851"/>
                <a:gd name="connsiteY19" fmla="*/ 55459 h 148321"/>
                <a:gd name="connsiteX20" fmla="*/ 133835 w 129851"/>
                <a:gd name="connsiteY20" fmla="*/ 55459 h 148321"/>
                <a:gd name="connsiteX21" fmla="*/ 130321 w 129851"/>
                <a:gd name="connsiteY21" fmla="*/ 13905 h 14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9851" h="148321">
                  <a:moveTo>
                    <a:pt x="130321" y="13905"/>
                  </a:moveTo>
                  <a:lnTo>
                    <a:pt x="17420" y="13905"/>
                  </a:lnTo>
                  <a:lnTo>
                    <a:pt x="13913" y="55459"/>
                  </a:lnTo>
                  <a:lnTo>
                    <a:pt x="18527" y="55459"/>
                  </a:lnTo>
                  <a:cubicBezTo>
                    <a:pt x="21118" y="25725"/>
                    <a:pt x="23889" y="19630"/>
                    <a:pt x="51790" y="19630"/>
                  </a:cubicBezTo>
                  <a:cubicBezTo>
                    <a:pt x="55117" y="19630"/>
                    <a:pt x="59923" y="19630"/>
                    <a:pt x="61767" y="20001"/>
                  </a:cubicBezTo>
                  <a:cubicBezTo>
                    <a:pt x="65650" y="20737"/>
                    <a:pt x="65650" y="22770"/>
                    <a:pt x="65650" y="27017"/>
                  </a:cubicBezTo>
                  <a:lnTo>
                    <a:pt x="65650" y="124347"/>
                  </a:lnTo>
                  <a:cubicBezTo>
                    <a:pt x="65650" y="130628"/>
                    <a:pt x="65650" y="133211"/>
                    <a:pt x="46248" y="133211"/>
                  </a:cubicBezTo>
                  <a:lnTo>
                    <a:pt x="38857" y="133211"/>
                  </a:lnTo>
                  <a:lnTo>
                    <a:pt x="38857" y="138936"/>
                  </a:lnTo>
                  <a:cubicBezTo>
                    <a:pt x="46434" y="138379"/>
                    <a:pt x="65279" y="138379"/>
                    <a:pt x="73778" y="138379"/>
                  </a:cubicBezTo>
                  <a:cubicBezTo>
                    <a:pt x="82282" y="138379"/>
                    <a:pt x="101313" y="138379"/>
                    <a:pt x="108890" y="138936"/>
                  </a:cubicBezTo>
                  <a:lnTo>
                    <a:pt x="108890" y="133211"/>
                  </a:lnTo>
                  <a:lnTo>
                    <a:pt x="101499" y="133211"/>
                  </a:lnTo>
                  <a:cubicBezTo>
                    <a:pt x="82096" y="133211"/>
                    <a:pt x="82096" y="130628"/>
                    <a:pt x="82096" y="124347"/>
                  </a:cubicBezTo>
                  <a:lnTo>
                    <a:pt x="82096" y="27017"/>
                  </a:lnTo>
                  <a:cubicBezTo>
                    <a:pt x="82096" y="23326"/>
                    <a:pt x="82096" y="20737"/>
                    <a:pt x="85424" y="20001"/>
                  </a:cubicBezTo>
                  <a:cubicBezTo>
                    <a:pt x="87453" y="19630"/>
                    <a:pt x="92444" y="19630"/>
                    <a:pt x="95951" y="19630"/>
                  </a:cubicBezTo>
                  <a:cubicBezTo>
                    <a:pt x="123858" y="19630"/>
                    <a:pt x="126629" y="25725"/>
                    <a:pt x="129214" y="55459"/>
                  </a:cubicBezTo>
                  <a:lnTo>
                    <a:pt x="133835" y="55459"/>
                  </a:lnTo>
                  <a:lnTo>
                    <a:pt x="130321" y="139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92" name="Forme libre : forme 691">
              <a:extLst>
                <a:ext uri="{FF2B5EF4-FFF2-40B4-BE49-F238E27FC236}">
                  <a16:creationId xmlns:a16="http://schemas.microsoft.com/office/drawing/2014/main" id="{1DD2B178-BD8B-43AE-BF8A-9B8E283DDFA5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9428456" y="-6727825"/>
              <a:ext cx="74201" cy="92701"/>
            </a:xfrm>
            <a:custGeom>
              <a:avLst/>
              <a:gdLst>
                <a:gd name="connsiteX0" fmla="*/ 39594 w 74201"/>
                <a:gd name="connsiteY0" fmla="*/ 34219 h 92701"/>
                <a:gd name="connsiteX1" fmla="*/ 39594 w 74201"/>
                <a:gd name="connsiteY1" fmla="*/ 13905 h 92701"/>
                <a:gd name="connsiteX2" fmla="*/ 13913 w 74201"/>
                <a:gd name="connsiteY2" fmla="*/ 15933 h 92701"/>
                <a:gd name="connsiteX3" fmla="*/ 13913 w 74201"/>
                <a:gd name="connsiteY3" fmla="*/ 21663 h 92701"/>
                <a:gd name="connsiteX4" fmla="*/ 28324 w 74201"/>
                <a:gd name="connsiteY4" fmla="*/ 32005 h 92701"/>
                <a:gd name="connsiteX5" fmla="*/ 28324 w 74201"/>
                <a:gd name="connsiteY5" fmla="*/ 81496 h 92701"/>
                <a:gd name="connsiteX6" fmla="*/ 13913 w 74201"/>
                <a:gd name="connsiteY6" fmla="*/ 89810 h 92701"/>
                <a:gd name="connsiteX7" fmla="*/ 13913 w 74201"/>
                <a:gd name="connsiteY7" fmla="*/ 95535 h 92701"/>
                <a:gd name="connsiteX8" fmla="*/ 34973 w 74201"/>
                <a:gd name="connsiteY8" fmla="*/ 94978 h 92701"/>
                <a:gd name="connsiteX9" fmla="*/ 58445 w 74201"/>
                <a:gd name="connsiteY9" fmla="*/ 95535 h 92701"/>
                <a:gd name="connsiteX10" fmla="*/ 58445 w 74201"/>
                <a:gd name="connsiteY10" fmla="*/ 89810 h 92701"/>
                <a:gd name="connsiteX11" fmla="*/ 54561 w 74201"/>
                <a:gd name="connsiteY11" fmla="*/ 89810 h 92701"/>
                <a:gd name="connsiteX12" fmla="*/ 40521 w 74201"/>
                <a:gd name="connsiteY12" fmla="*/ 81131 h 92701"/>
                <a:gd name="connsiteX13" fmla="*/ 40521 w 74201"/>
                <a:gd name="connsiteY13" fmla="*/ 52690 h 92701"/>
                <a:gd name="connsiteX14" fmla="*/ 62323 w 74201"/>
                <a:gd name="connsiteY14" fmla="*/ 17966 h 92701"/>
                <a:gd name="connsiteX15" fmla="*/ 64358 w 74201"/>
                <a:gd name="connsiteY15" fmla="*/ 18152 h 92701"/>
                <a:gd name="connsiteX16" fmla="*/ 60109 w 74201"/>
                <a:gd name="connsiteY16" fmla="*/ 25354 h 92701"/>
                <a:gd name="connsiteX17" fmla="*/ 68051 w 74201"/>
                <a:gd name="connsiteY17" fmla="*/ 33297 h 92701"/>
                <a:gd name="connsiteX18" fmla="*/ 75998 w 74201"/>
                <a:gd name="connsiteY18" fmla="*/ 25168 h 92701"/>
                <a:gd name="connsiteX19" fmla="*/ 62323 w 74201"/>
                <a:gd name="connsiteY19" fmla="*/ 13905 h 92701"/>
                <a:gd name="connsiteX20" fmla="*/ 39594 w 74201"/>
                <a:gd name="connsiteY20" fmla="*/ 34219 h 92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4201" h="92701">
                  <a:moveTo>
                    <a:pt x="39594" y="34219"/>
                  </a:moveTo>
                  <a:lnTo>
                    <a:pt x="39594" y="13905"/>
                  </a:lnTo>
                  <a:lnTo>
                    <a:pt x="13913" y="15933"/>
                  </a:lnTo>
                  <a:lnTo>
                    <a:pt x="13913" y="21663"/>
                  </a:lnTo>
                  <a:cubicBezTo>
                    <a:pt x="26846" y="21663"/>
                    <a:pt x="28324" y="22956"/>
                    <a:pt x="28324" y="32005"/>
                  </a:cubicBezTo>
                  <a:lnTo>
                    <a:pt x="28324" y="81496"/>
                  </a:lnTo>
                  <a:cubicBezTo>
                    <a:pt x="28324" y="89810"/>
                    <a:pt x="26290" y="89810"/>
                    <a:pt x="13913" y="89810"/>
                  </a:cubicBezTo>
                  <a:lnTo>
                    <a:pt x="13913" y="95535"/>
                  </a:lnTo>
                  <a:cubicBezTo>
                    <a:pt x="21119" y="95349"/>
                    <a:pt x="29802" y="94978"/>
                    <a:pt x="34973" y="94978"/>
                  </a:cubicBezTo>
                  <a:cubicBezTo>
                    <a:pt x="42364" y="94978"/>
                    <a:pt x="51054" y="94978"/>
                    <a:pt x="58445" y="95535"/>
                  </a:cubicBezTo>
                  <a:lnTo>
                    <a:pt x="58445" y="89810"/>
                  </a:lnTo>
                  <a:lnTo>
                    <a:pt x="54561" y="89810"/>
                  </a:lnTo>
                  <a:cubicBezTo>
                    <a:pt x="40886" y="89810"/>
                    <a:pt x="40521" y="87776"/>
                    <a:pt x="40521" y="81131"/>
                  </a:cubicBezTo>
                  <a:lnTo>
                    <a:pt x="40521" y="52690"/>
                  </a:lnTo>
                  <a:cubicBezTo>
                    <a:pt x="40521" y="34404"/>
                    <a:pt x="48277" y="17966"/>
                    <a:pt x="62323" y="17966"/>
                  </a:cubicBezTo>
                  <a:cubicBezTo>
                    <a:pt x="63616" y="17966"/>
                    <a:pt x="63987" y="17966"/>
                    <a:pt x="64358" y="18152"/>
                  </a:cubicBezTo>
                  <a:cubicBezTo>
                    <a:pt x="63802" y="18338"/>
                    <a:pt x="60109" y="20551"/>
                    <a:pt x="60109" y="25354"/>
                  </a:cubicBezTo>
                  <a:cubicBezTo>
                    <a:pt x="60109" y="30528"/>
                    <a:pt x="63987" y="33297"/>
                    <a:pt x="68051" y="33297"/>
                  </a:cubicBezTo>
                  <a:cubicBezTo>
                    <a:pt x="71378" y="33297"/>
                    <a:pt x="75998" y="31078"/>
                    <a:pt x="75998" y="25168"/>
                  </a:cubicBezTo>
                  <a:cubicBezTo>
                    <a:pt x="75998" y="19259"/>
                    <a:pt x="70271" y="13905"/>
                    <a:pt x="62323" y="13905"/>
                  </a:cubicBezTo>
                  <a:cubicBezTo>
                    <a:pt x="48834" y="13905"/>
                    <a:pt x="42185" y="26282"/>
                    <a:pt x="39594" y="3421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93" name="Forme libre : forme 692">
              <a:extLst>
                <a:ext uri="{FF2B5EF4-FFF2-40B4-BE49-F238E27FC236}">
                  <a16:creationId xmlns:a16="http://schemas.microsoft.com/office/drawing/2014/main" id="{B907595B-5AF8-42C3-ACB1-6D41118AB323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9502140" y="-6772333"/>
              <a:ext cx="148402" cy="148322"/>
            </a:xfrm>
            <a:custGeom>
              <a:avLst/>
              <a:gdLst>
                <a:gd name="connsiteX0" fmla="*/ 117759 w 148402"/>
                <a:gd name="connsiteY0" fmla="*/ 34960 h 148321"/>
                <a:gd name="connsiteX1" fmla="*/ 120345 w 148402"/>
                <a:gd name="connsiteY1" fmla="*/ 32371 h 148321"/>
                <a:gd name="connsiteX2" fmla="*/ 144553 w 148402"/>
                <a:gd name="connsiteY2" fmla="*/ 19630 h 148321"/>
                <a:gd name="connsiteX3" fmla="*/ 148245 w 148402"/>
                <a:gd name="connsiteY3" fmla="*/ 16119 h 148321"/>
                <a:gd name="connsiteX4" fmla="*/ 145846 w 148402"/>
                <a:gd name="connsiteY4" fmla="*/ 13905 h 148321"/>
                <a:gd name="connsiteX5" fmla="*/ 130692 w 148402"/>
                <a:gd name="connsiteY5" fmla="*/ 14456 h 148321"/>
                <a:gd name="connsiteX6" fmla="*/ 112218 w 148402"/>
                <a:gd name="connsiteY6" fmla="*/ 13905 h 148321"/>
                <a:gd name="connsiteX7" fmla="*/ 108704 w 148402"/>
                <a:gd name="connsiteY7" fmla="*/ 17411 h 148321"/>
                <a:gd name="connsiteX8" fmla="*/ 111475 w 148402"/>
                <a:gd name="connsiteY8" fmla="*/ 19630 h 148321"/>
                <a:gd name="connsiteX9" fmla="*/ 118131 w 148402"/>
                <a:gd name="connsiteY9" fmla="*/ 23877 h 148321"/>
                <a:gd name="connsiteX10" fmla="*/ 113139 w 148402"/>
                <a:gd name="connsiteY10" fmla="*/ 32742 h 148321"/>
                <a:gd name="connsiteX11" fmla="*/ 70271 w 148402"/>
                <a:gd name="connsiteY11" fmla="*/ 82053 h 148321"/>
                <a:gd name="connsiteX12" fmla="*/ 49941 w 148402"/>
                <a:gd name="connsiteY12" fmla="*/ 27203 h 148321"/>
                <a:gd name="connsiteX13" fmla="*/ 48834 w 148402"/>
                <a:gd name="connsiteY13" fmla="*/ 24062 h 148321"/>
                <a:gd name="connsiteX14" fmla="*/ 59738 w 148402"/>
                <a:gd name="connsiteY14" fmla="*/ 19630 h 148321"/>
                <a:gd name="connsiteX15" fmla="*/ 64172 w 148402"/>
                <a:gd name="connsiteY15" fmla="*/ 15933 h 148321"/>
                <a:gd name="connsiteX16" fmla="*/ 61401 w 148402"/>
                <a:gd name="connsiteY16" fmla="*/ 13905 h 148321"/>
                <a:gd name="connsiteX17" fmla="*/ 38115 w 148402"/>
                <a:gd name="connsiteY17" fmla="*/ 14456 h 148321"/>
                <a:gd name="connsiteX18" fmla="*/ 17420 w 148402"/>
                <a:gd name="connsiteY18" fmla="*/ 13905 h 148321"/>
                <a:gd name="connsiteX19" fmla="*/ 13913 w 148402"/>
                <a:gd name="connsiteY19" fmla="*/ 17596 h 148321"/>
                <a:gd name="connsiteX20" fmla="*/ 18162 w 148402"/>
                <a:gd name="connsiteY20" fmla="*/ 19630 h 148321"/>
                <a:gd name="connsiteX21" fmla="*/ 31651 w 148402"/>
                <a:gd name="connsiteY21" fmla="*/ 25910 h 148321"/>
                <a:gd name="connsiteX22" fmla="*/ 54375 w 148402"/>
                <a:gd name="connsiteY22" fmla="*/ 86671 h 148321"/>
                <a:gd name="connsiteX23" fmla="*/ 55117 w 148402"/>
                <a:gd name="connsiteY23" fmla="*/ 89811 h 148321"/>
                <a:gd name="connsiteX24" fmla="*/ 46805 w 148402"/>
                <a:gd name="connsiteY24" fmla="*/ 123421 h 148321"/>
                <a:gd name="connsiteX25" fmla="*/ 29431 w 148402"/>
                <a:gd name="connsiteY25" fmla="*/ 134318 h 148321"/>
                <a:gd name="connsiteX26" fmla="*/ 24446 w 148402"/>
                <a:gd name="connsiteY26" fmla="*/ 138009 h 148321"/>
                <a:gd name="connsiteX27" fmla="*/ 27031 w 148402"/>
                <a:gd name="connsiteY27" fmla="*/ 140043 h 148321"/>
                <a:gd name="connsiteX28" fmla="*/ 50312 w 148402"/>
                <a:gd name="connsiteY28" fmla="*/ 139486 h 148321"/>
                <a:gd name="connsiteX29" fmla="*/ 73963 w 148402"/>
                <a:gd name="connsiteY29" fmla="*/ 140043 h 148321"/>
                <a:gd name="connsiteX30" fmla="*/ 77476 w 148402"/>
                <a:gd name="connsiteY30" fmla="*/ 136346 h 148321"/>
                <a:gd name="connsiteX31" fmla="*/ 72299 w 148402"/>
                <a:gd name="connsiteY31" fmla="*/ 134318 h 148321"/>
                <a:gd name="connsiteX32" fmla="*/ 65280 w 148402"/>
                <a:gd name="connsiteY32" fmla="*/ 133948 h 148321"/>
                <a:gd name="connsiteX33" fmla="*/ 60294 w 148402"/>
                <a:gd name="connsiteY33" fmla="*/ 130992 h 148321"/>
                <a:gd name="connsiteX34" fmla="*/ 62879 w 148402"/>
                <a:gd name="connsiteY34" fmla="*/ 119359 h 148321"/>
                <a:gd name="connsiteX35" fmla="*/ 69343 w 148402"/>
                <a:gd name="connsiteY35" fmla="*/ 93315 h 148321"/>
                <a:gd name="connsiteX36" fmla="*/ 71934 w 148402"/>
                <a:gd name="connsiteY36" fmla="*/ 87592 h 148321"/>
                <a:gd name="connsiteX37" fmla="*/ 117759 w 148402"/>
                <a:gd name="connsiteY37" fmla="*/ 34960 h 14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8402" h="148321">
                  <a:moveTo>
                    <a:pt x="117759" y="34960"/>
                  </a:moveTo>
                  <a:lnTo>
                    <a:pt x="120345" y="32371"/>
                  </a:lnTo>
                  <a:cubicBezTo>
                    <a:pt x="125887" y="26831"/>
                    <a:pt x="131985" y="20551"/>
                    <a:pt x="144553" y="19630"/>
                  </a:cubicBezTo>
                  <a:cubicBezTo>
                    <a:pt x="146588" y="19444"/>
                    <a:pt x="148245" y="19444"/>
                    <a:pt x="148245" y="16119"/>
                  </a:cubicBezTo>
                  <a:cubicBezTo>
                    <a:pt x="148245" y="14642"/>
                    <a:pt x="147324" y="13905"/>
                    <a:pt x="145846" y="13905"/>
                  </a:cubicBezTo>
                  <a:cubicBezTo>
                    <a:pt x="141040" y="13905"/>
                    <a:pt x="135684" y="14456"/>
                    <a:pt x="130692" y="14456"/>
                  </a:cubicBezTo>
                  <a:cubicBezTo>
                    <a:pt x="124594" y="14456"/>
                    <a:pt x="118131" y="13905"/>
                    <a:pt x="112218" y="13905"/>
                  </a:cubicBezTo>
                  <a:cubicBezTo>
                    <a:pt x="111105" y="13905"/>
                    <a:pt x="108704" y="13905"/>
                    <a:pt x="108704" y="17411"/>
                  </a:cubicBezTo>
                  <a:cubicBezTo>
                    <a:pt x="108704" y="19444"/>
                    <a:pt x="110554" y="19630"/>
                    <a:pt x="111475" y="19630"/>
                  </a:cubicBezTo>
                  <a:cubicBezTo>
                    <a:pt x="112768" y="19630"/>
                    <a:pt x="118131" y="20001"/>
                    <a:pt x="118131" y="23877"/>
                  </a:cubicBezTo>
                  <a:cubicBezTo>
                    <a:pt x="118131" y="27017"/>
                    <a:pt x="113881" y="31820"/>
                    <a:pt x="113139" y="32742"/>
                  </a:cubicBezTo>
                  <a:lnTo>
                    <a:pt x="70271" y="82053"/>
                  </a:lnTo>
                  <a:lnTo>
                    <a:pt x="49941" y="27203"/>
                  </a:lnTo>
                  <a:cubicBezTo>
                    <a:pt x="48834" y="24618"/>
                    <a:pt x="48834" y="24248"/>
                    <a:pt x="48834" y="24062"/>
                  </a:cubicBezTo>
                  <a:cubicBezTo>
                    <a:pt x="48834" y="19630"/>
                    <a:pt x="57889" y="19630"/>
                    <a:pt x="59738" y="19630"/>
                  </a:cubicBezTo>
                  <a:cubicBezTo>
                    <a:pt x="62323" y="19630"/>
                    <a:pt x="64172" y="19630"/>
                    <a:pt x="64172" y="15933"/>
                  </a:cubicBezTo>
                  <a:cubicBezTo>
                    <a:pt x="64172" y="13905"/>
                    <a:pt x="61952" y="13905"/>
                    <a:pt x="61401" y="13905"/>
                  </a:cubicBezTo>
                  <a:cubicBezTo>
                    <a:pt x="56225" y="13905"/>
                    <a:pt x="43291" y="14456"/>
                    <a:pt x="38115" y="14456"/>
                  </a:cubicBezTo>
                  <a:cubicBezTo>
                    <a:pt x="33501" y="14456"/>
                    <a:pt x="22040" y="13905"/>
                    <a:pt x="17420" y="13905"/>
                  </a:cubicBezTo>
                  <a:cubicBezTo>
                    <a:pt x="16312" y="13905"/>
                    <a:pt x="13913" y="13905"/>
                    <a:pt x="13913" y="17596"/>
                  </a:cubicBezTo>
                  <a:cubicBezTo>
                    <a:pt x="13913" y="19630"/>
                    <a:pt x="15756" y="19630"/>
                    <a:pt x="18162" y="19630"/>
                  </a:cubicBezTo>
                  <a:cubicBezTo>
                    <a:pt x="29246" y="19630"/>
                    <a:pt x="29987" y="21292"/>
                    <a:pt x="31651" y="25910"/>
                  </a:cubicBezTo>
                  <a:lnTo>
                    <a:pt x="54375" y="86671"/>
                  </a:lnTo>
                  <a:cubicBezTo>
                    <a:pt x="54561" y="87221"/>
                    <a:pt x="55117" y="89254"/>
                    <a:pt x="55117" y="89811"/>
                  </a:cubicBezTo>
                  <a:cubicBezTo>
                    <a:pt x="55117" y="90361"/>
                    <a:pt x="47726" y="120095"/>
                    <a:pt x="46805" y="123421"/>
                  </a:cubicBezTo>
                  <a:cubicBezTo>
                    <a:pt x="44399" y="133577"/>
                    <a:pt x="44214" y="134134"/>
                    <a:pt x="29431" y="134318"/>
                  </a:cubicBezTo>
                  <a:cubicBezTo>
                    <a:pt x="25924" y="134318"/>
                    <a:pt x="24446" y="134318"/>
                    <a:pt x="24446" y="138009"/>
                  </a:cubicBezTo>
                  <a:cubicBezTo>
                    <a:pt x="24446" y="140043"/>
                    <a:pt x="26660" y="140043"/>
                    <a:pt x="27031" y="140043"/>
                  </a:cubicBezTo>
                  <a:cubicBezTo>
                    <a:pt x="32202" y="140043"/>
                    <a:pt x="45141" y="139486"/>
                    <a:pt x="50312" y="139486"/>
                  </a:cubicBezTo>
                  <a:cubicBezTo>
                    <a:pt x="55488" y="139486"/>
                    <a:pt x="68792" y="140043"/>
                    <a:pt x="73963" y="140043"/>
                  </a:cubicBezTo>
                  <a:cubicBezTo>
                    <a:pt x="75256" y="140043"/>
                    <a:pt x="77476" y="140043"/>
                    <a:pt x="77476" y="136346"/>
                  </a:cubicBezTo>
                  <a:cubicBezTo>
                    <a:pt x="77476" y="134318"/>
                    <a:pt x="75813" y="134318"/>
                    <a:pt x="72299" y="134318"/>
                  </a:cubicBezTo>
                  <a:cubicBezTo>
                    <a:pt x="71934" y="134318"/>
                    <a:pt x="68422" y="134318"/>
                    <a:pt x="65280" y="133948"/>
                  </a:cubicBezTo>
                  <a:cubicBezTo>
                    <a:pt x="61401" y="133577"/>
                    <a:pt x="60294" y="133211"/>
                    <a:pt x="60294" y="130992"/>
                  </a:cubicBezTo>
                  <a:cubicBezTo>
                    <a:pt x="60294" y="129701"/>
                    <a:pt x="61952" y="123235"/>
                    <a:pt x="62879" y="119359"/>
                  </a:cubicBezTo>
                  <a:lnTo>
                    <a:pt x="69343" y="93315"/>
                  </a:lnTo>
                  <a:cubicBezTo>
                    <a:pt x="70271" y="89811"/>
                    <a:pt x="70456" y="89254"/>
                    <a:pt x="71934" y="87592"/>
                  </a:cubicBezTo>
                  <a:lnTo>
                    <a:pt x="117759" y="3496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94" name="Forme libre : forme 693">
              <a:extLst>
                <a:ext uri="{FF2B5EF4-FFF2-40B4-BE49-F238E27FC236}">
                  <a16:creationId xmlns:a16="http://schemas.microsoft.com/office/drawing/2014/main" id="{192E69D6-47A6-416F-BF57-D53A5FCE3E2A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9652964" y="-6810798"/>
              <a:ext cx="111302" cy="111241"/>
            </a:xfrm>
            <a:custGeom>
              <a:avLst/>
              <a:gdLst>
                <a:gd name="connsiteX0" fmla="*/ 58294 w 111301"/>
                <a:gd name="connsiteY0" fmla="*/ 24513 h 111241"/>
                <a:gd name="connsiteX1" fmla="*/ 71749 w 111301"/>
                <a:gd name="connsiteY1" fmla="*/ 18563 h 111241"/>
                <a:gd name="connsiteX2" fmla="*/ 77053 w 111301"/>
                <a:gd name="connsiteY2" fmla="*/ 15718 h 111241"/>
                <a:gd name="connsiteX3" fmla="*/ 74856 w 111301"/>
                <a:gd name="connsiteY3" fmla="*/ 13905 h 111241"/>
                <a:gd name="connsiteX4" fmla="*/ 65279 w 111301"/>
                <a:gd name="connsiteY4" fmla="*/ 14293 h 111241"/>
                <a:gd name="connsiteX5" fmla="*/ 54932 w 111301"/>
                <a:gd name="connsiteY5" fmla="*/ 14426 h 111241"/>
                <a:gd name="connsiteX6" fmla="*/ 45999 w 111301"/>
                <a:gd name="connsiteY6" fmla="*/ 14293 h 111241"/>
                <a:gd name="connsiteX7" fmla="*/ 37593 w 111301"/>
                <a:gd name="connsiteY7" fmla="*/ 13905 h 111241"/>
                <a:gd name="connsiteX8" fmla="*/ 34874 w 111301"/>
                <a:gd name="connsiteY8" fmla="*/ 16750 h 111241"/>
                <a:gd name="connsiteX9" fmla="*/ 39013 w 111301"/>
                <a:gd name="connsiteY9" fmla="*/ 18563 h 111241"/>
                <a:gd name="connsiteX10" fmla="*/ 43929 w 111301"/>
                <a:gd name="connsiteY10" fmla="*/ 18824 h 111241"/>
                <a:gd name="connsiteX11" fmla="*/ 46909 w 111301"/>
                <a:gd name="connsiteY11" fmla="*/ 20631 h 111241"/>
                <a:gd name="connsiteX12" fmla="*/ 46387 w 111301"/>
                <a:gd name="connsiteY12" fmla="*/ 23476 h 111241"/>
                <a:gd name="connsiteX13" fmla="*/ 29182 w 111301"/>
                <a:gd name="connsiteY13" fmla="*/ 92144 h 111241"/>
                <a:gd name="connsiteX14" fmla="*/ 17796 w 111301"/>
                <a:gd name="connsiteY14" fmla="*/ 97574 h 111241"/>
                <a:gd name="connsiteX15" fmla="*/ 13913 w 111301"/>
                <a:gd name="connsiteY15" fmla="*/ 100291 h 111241"/>
                <a:gd name="connsiteX16" fmla="*/ 17796 w 111301"/>
                <a:gd name="connsiteY16" fmla="*/ 102231 h 111241"/>
                <a:gd name="connsiteX17" fmla="*/ 82879 w 111301"/>
                <a:gd name="connsiteY17" fmla="*/ 102231 h 111241"/>
                <a:gd name="connsiteX18" fmla="*/ 87279 w 111301"/>
                <a:gd name="connsiteY18" fmla="*/ 99648 h 111241"/>
                <a:gd name="connsiteX19" fmla="*/ 98275 w 111301"/>
                <a:gd name="connsiteY19" fmla="*/ 70029 h 111241"/>
                <a:gd name="connsiteX20" fmla="*/ 96073 w 111301"/>
                <a:gd name="connsiteY20" fmla="*/ 68222 h 111241"/>
                <a:gd name="connsiteX21" fmla="*/ 93487 w 111301"/>
                <a:gd name="connsiteY21" fmla="*/ 70939 h 111241"/>
                <a:gd name="connsiteX22" fmla="*/ 59198 w 111301"/>
                <a:gd name="connsiteY22" fmla="*/ 97574 h 111241"/>
                <a:gd name="connsiteX23" fmla="*/ 44578 w 111301"/>
                <a:gd name="connsiteY23" fmla="*/ 97574 h 111241"/>
                <a:gd name="connsiteX24" fmla="*/ 40439 w 111301"/>
                <a:gd name="connsiteY24" fmla="*/ 96281 h 111241"/>
                <a:gd name="connsiteX25" fmla="*/ 40955 w 111301"/>
                <a:gd name="connsiteY25" fmla="*/ 93570 h 111241"/>
                <a:gd name="connsiteX26" fmla="*/ 58294 w 111301"/>
                <a:gd name="connsiteY26" fmla="*/ 24513 h 11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1301" h="111241">
                  <a:moveTo>
                    <a:pt x="58294" y="24513"/>
                  </a:moveTo>
                  <a:cubicBezTo>
                    <a:pt x="59459" y="19855"/>
                    <a:pt x="59847" y="18563"/>
                    <a:pt x="71749" y="18563"/>
                  </a:cubicBezTo>
                  <a:cubicBezTo>
                    <a:pt x="75760" y="18563"/>
                    <a:pt x="77053" y="18563"/>
                    <a:pt x="77053" y="15718"/>
                  </a:cubicBezTo>
                  <a:cubicBezTo>
                    <a:pt x="77053" y="15591"/>
                    <a:pt x="76925" y="13905"/>
                    <a:pt x="74856" y="13905"/>
                  </a:cubicBezTo>
                  <a:cubicBezTo>
                    <a:pt x="71876" y="13905"/>
                    <a:pt x="68387" y="14165"/>
                    <a:pt x="65279" y="14293"/>
                  </a:cubicBezTo>
                  <a:cubicBezTo>
                    <a:pt x="62044" y="14426"/>
                    <a:pt x="58167" y="14426"/>
                    <a:pt x="54932" y="14426"/>
                  </a:cubicBezTo>
                  <a:cubicBezTo>
                    <a:pt x="52213" y="14426"/>
                    <a:pt x="48717" y="14293"/>
                    <a:pt x="45999" y="14293"/>
                  </a:cubicBezTo>
                  <a:cubicBezTo>
                    <a:pt x="43286" y="14293"/>
                    <a:pt x="40178" y="13905"/>
                    <a:pt x="37593" y="13905"/>
                  </a:cubicBezTo>
                  <a:cubicBezTo>
                    <a:pt x="36816" y="13905"/>
                    <a:pt x="34874" y="13905"/>
                    <a:pt x="34874" y="16750"/>
                  </a:cubicBezTo>
                  <a:cubicBezTo>
                    <a:pt x="34874" y="18563"/>
                    <a:pt x="36428" y="18563"/>
                    <a:pt x="39013" y="18563"/>
                  </a:cubicBezTo>
                  <a:cubicBezTo>
                    <a:pt x="39141" y="18563"/>
                    <a:pt x="41604" y="18563"/>
                    <a:pt x="43929" y="18824"/>
                  </a:cubicBezTo>
                  <a:cubicBezTo>
                    <a:pt x="46648" y="19079"/>
                    <a:pt x="46909" y="19339"/>
                    <a:pt x="46909" y="20631"/>
                  </a:cubicBezTo>
                  <a:cubicBezTo>
                    <a:pt x="46909" y="20892"/>
                    <a:pt x="46909" y="21536"/>
                    <a:pt x="46387" y="23476"/>
                  </a:cubicBezTo>
                  <a:lnTo>
                    <a:pt x="29182" y="92144"/>
                  </a:lnTo>
                  <a:cubicBezTo>
                    <a:pt x="28016" y="96542"/>
                    <a:pt x="27756" y="97574"/>
                    <a:pt x="17796" y="97574"/>
                  </a:cubicBezTo>
                  <a:cubicBezTo>
                    <a:pt x="15593" y="97574"/>
                    <a:pt x="13913" y="97574"/>
                    <a:pt x="13913" y="100291"/>
                  </a:cubicBezTo>
                  <a:cubicBezTo>
                    <a:pt x="13913" y="102231"/>
                    <a:pt x="15466" y="102231"/>
                    <a:pt x="17796" y="102231"/>
                  </a:cubicBezTo>
                  <a:lnTo>
                    <a:pt x="82879" y="102231"/>
                  </a:lnTo>
                  <a:cubicBezTo>
                    <a:pt x="86114" y="102231"/>
                    <a:pt x="86241" y="102104"/>
                    <a:pt x="87279" y="99648"/>
                  </a:cubicBezTo>
                  <a:cubicBezTo>
                    <a:pt x="88572" y="96154"/>
                    <a:pt x="98275" y="71067"/>
                    <a:pt x="98275" y="70029"/>
                  </a:cubicBezTo>
                  <a:cubicBezTo>
                    <a:pt x="98275" y="69641"/>
                    <a:pt x="98014" y="68222"/>
                    <a:pt x="96073" y="68222"/>
                  </a:cubicBezTo>
                  <a:cubicBezTo>
                    <a:pt x="94519" y="68222"/>
                    <a:pt x="94264" y="68865"/>
                    <a:pt x="93487" y="70939"/>
                  </a:cubicBezTo>
                  <a:cubicBezTo>
                    <a:pt x="88572" y="83222"/>
                    <a:pt x="82879" y="97574"/>
                    <a:pt x="59198" y="97574"/>
                  </a:cubicBezTo>
                  <a:lnTo>
                    <a:pt x="44578" y="97574"/>
                  </a:lnTo>
                  <a:cubicBezTo>
                    <a:pt x="40567" y="97574"/>
                    <a:pt x="40439" y="97446"/>
                    <a:pt x="40439" y="96281"/>
                  </a:cubicBezTo>
                  <a:cubicBezTo>
                    <a:pt x="40439" y="96154"/>
                    <a:pt x="40439" y="95505"/>
                    <a:pt x="40955" y="93570"/>
                  </a:cubicBezTo>
                  <a:lnTo>
                    <a:pt x="58294" y="245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95" name="Forme libre : forme 694">
              <a:extLst>
                <a:ext uri="{FF2B5EF4-FFF2-40B4-BE49-F238E27FC236}">
                  <a16:creationId xmlns:a16="http://schemas.microsoft.com/office/drawing/2014/main" id="{D0CEEB76-5BCD-42A2-A06A-38C7C336F156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9801352" y="-6665774"/>
              <a:ext cx="37101" cy="74161"/>
            </a:xfrm>
            <a:custGeom>
              <a:avLst/>
              <a:gdLst>
                <a:gd name="connsiteX0" fmla="*/ 35535 w 37100"/>
                <a:gd name="connsiteY0" fmla="*/ 33297 h 74160"/>
                <a:gd name="connsiteX1" fmla="*/ 23710 w 37100"/>
                <a:gd name="connsiteY1" fmla="*/ 13905 h 74160"/>
                <a:gd name="connsiteX2" fmla="*/ 13913 w 37100"/>
                <a:gd name="connsiteY2" fmla="*/ 23697 h 74160"/>
                <a:gd name="connsiteX3" fmla="*/ 23710 w 37100"/>
                <a:gd name="connsiteY3" fmla="*/ 33483 h 74160"/>
                <a:gd name="connsiteX4" fmla="*/ 30173 w 37100"/>
                <a:gd name="connsiteY4" fmla="*/ 31084 h 74160"/>
                <a:gd name="connsiteX5" fmla="*/ 31101 w 37100"/>
                <a:gd name="connsiteY5" fmla="*/ 30528 h 74160"/>
                <a:gd name="connsiteX6" fmla="*/ 31472 w 37100"/>
                <a:gd name="connsiteY6" fmla="*/ 33297 h 74160"/>
                <a:gd name="connsiteX7" fmla="*/ 18904 w 37100"/>
                <a:gd name="connsiteY7" fmla="*/ 64138 h 74160"/>
                <a:gd name="connsiteX8" fmla="*/ 16869 w 37100"/>
                <a:gd name="connsiteY8" fmla="*/ 67093 h 74160"/>
                <a:gd name="connsiteX9" fmla="*/ 18718 w 37100"/>
                <a:gd name="connsiteY9" fmla="*/ 69126 h 74160"/>
                <a:gd name="connsiteX10" fmla="*/ 35535 w 37100"/>
                <a:gd name="connsiteY10" fmla="*/ 33297 h 7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100" h="74160">
                  <a:moveTo>
                    <a:pt x="35535" y="33297"/>
                  </a:moveTo>
                  <a:cubicBezTo>
                    <a:pt x="35535" y="21108"/>
                    <a:pt x="30915" y="13905"/>
                    <a:pt x="23710" y="13905"/>
                  </a:cubicBezTo>
                  <a:cubicBezTo>
                    <a:pt x="17611" y="13905"/>
                    <a:pt x="13913" y="18523"/>
                    <a:pt x="13913" y="23697"/>
                  </a:cubicBezTo>
                  <a:cubicBezTo>
                    <a:pt x="13913" y="28679"/>
                    <a:pt x="17611" y="33483"/>
                    <a:pt x="23710" y="33483"/>
                  </a:cubicBezTo>
                  <a:cubicBezTo>
                    <a:pt x="25924" y="33483"/>
                    <a:pt x="28330" y="32742"/>
                    <a:pt x="30173" y="31084"/>
                  </a:cubicBezTo>
                  <a:cubicBezTo>
                    <a:pt x="30730" y="30714"/>
                    <a:pt x="30915" y="30528"/>
                    <a:pt x="31101" y="30528"/>
                  </a:cubicBezTo>
                  <a:cubicBezTo>
                    <a:pt x="31286" y="30528"/>
                    <a:pt x="31472" y="30714"/>
                    <a:pt x="31472" y="33297"/>
                  </a:cubicBezTo>
                  <a:cubicBezTo>
                    <a:pt x="31472" y="46965"/>
                    <a:pt x="25002" y="58043"/>
                    <a:pt x="18904" y="64138"/>
                  </a:cubicBezTo>
                  <a:cubicBezTo>
                    <a:pt x="16869" y="66172"/>
                    <a:pt x="16869" y="66543"/>
                    <a:pt x="16869" y="67093"/>
                  </a:cubicBezTo>
                  <a:cubicBezTo>
                    <a:pt x="16869" y="68391"/>
                    <a:pt x="17797" y="69126"/>
                    <a:pt x="18718" y="69126"/>
                  </a:cubicBezTo>
                  <a:cubicBezTo>
                    <a:pt x="20753" y="69126"/>
                    <a:pt x="35535" y="54909"/>
                    <a:pt x="35535" y="3329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96" name="Forme libre : forme 695">
              <a:extLst>
                <a:ext uri="{FF2B5EF4-FFF2-40B4-BE49-F238E27FC236}">
                  <a16:creationId xmlns:a16="http://schemas.microsoft.com/office/drawing/2014/main" id="{7AD77E1D-8652-49D8-8484-19CFCEFEC5ED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10070696" y="-6784709"/>
              <a:ext cx="55651" cy="203942"/>
            </a:xfrm>
            <a:custGeom>
              <a:avLst/>
              <a:gdLst>
                <a:gd name="connsiteX0" fmla="*/ 56781 w 55650"/>
                <a:gd name="connsiteY0" fmla="*/ 196741 h 203942"/>
                <a:gd name="connsiteX1" fmla="*/ 53639 w 55650"/>
                <a:gd name="connsiteY1" fmla="*/ 192679 h 203942"/>
                <a:gd name="connsiteX2" fmla="*/ 24631 w 55650"/>
                <a:gd name="connsiteY2" fmla="*/ 106247 h 203942"/>
                <a:gd name="connsiteX3" fmla="*/ 54381 w 55650"/>
                <a:gd name="connsiteY3" fmla="*/ 18893 h 203942"/>
                <a:gd name="connsiteX4" fmla="*/ 56781 w 55650"/>
                <a:gd name="connsiteY4" fmla="*/ 15753 h 203942"/>
                <a:gd name="connsiteX5" fmla="*/ 54932 w 55650"/>
                <a:gd name="connsiteY5" fmla="*/ 13905 h 203942"/>
                <a:gd name="connsiteX6" fmla="*/ 25552 w 55650"/>
                <a:gd name="connsiteY6" fmla="*/ 49920 h 203942"/>
                <a:gd name="connsiteX7" fmla="*/ 13913 w 55650"/>
                <a:gd name="connsiteY7" fmla="*/ 106247 h 203942"/>
                <a:gd name="connsiteX8" fmla="*/ 26109 w 55650"/>
                <a:gd name="connsiteY8" fmla="*/ 163866 h 203942"/>
                <a:gd name="connsiteX9" fmla="*/ 54932 w 55650"/>
                <a:gd name="connsiteY9" fmla="*/ 198589 h 203942"/>
                <a:gd name="connsiteX10" fmla="*/ 56781 w 55650"/>
                <a:gd name="connsiteY10" fmla="*/ 196741 h 20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650" h="203942">
                  <a:moveTo>
                    <a:pt x="56781" y="196741"/>
                  </a:moveTo>
                  <a:cubicBezTo>
                    <a:pt x="56781" y="196190"/>
                    <a:pt x="56781" y="195820"/>
                    <a:pt x="53639" y="192679"/>
                  </a:cubicBezTo>
                  <a:cubicBezTo>
                    <a:pt x="30544" y="169411"/>
                    <a:pt x="24631" y="134504"/>
                    <a:pt x="24631" y="106247"/>
                  </a:cubicBezTo>
                  <a:cubicBezTo>
                    <a:pt x="24631" y="74114"/>
                    <a:pt x="31651" y="41976"/>
                    <a:pt x="54381" y="18893"/>
                  </a:cubicBezTo>
                  <a:cubicBezTo>
                    <a:pt x="56781" y="16674"/>
                    <a:pt x="56781" y="16304"/>
                    <a:pt x="56781" y="15753"/>
                  </a:cubicBezTo>
                  <a:cubicBezTo>
                    <a:pt x="56781" y="14462"/>
                    <a:pt x="56039" y="13905"/>
                    <a:pt x="54932" y="13905"/>
                  </a:cubicBezTo>
                  <a:cubicBezTo>
                    <a:pt x="53082" y="13905"/>
                    <a:pt x="36457" y="26466"/>
                    <a:pt x="25552" y="49920"/>
                  </a:cubicBezTo>
                  <a:cubicBezTo>
                    <a:pt x="16127" y="70233"/>
                    <a:pt x="13913" y="90731"/>
                    <a:pt x="13913" y="106247"/>
                  </a:cubicBezTo>
                  <a:cubicBezTo>
                    <a:pt x="13913" y="120650"/>
                    <a:pt x="15942" y="142997"/>
                    <a:pt x="26109" y="163866"/>
                  </a:cubicBezTo>
                  <a:cubicBezTo>
                    <a:pt x="37193" y="186585"/>
                    <a:pt x="53082" y="198589"/>
                    <a:pt x="54932" y="198589"/>
                  </a:cubicBezTo>
                  <a:cubicBezTo>
                    <a:pt x="56039" y="198589"/>
                    <a:pt x="56781" y="198033"/>
                    <a:pt x="56781" y="19674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97" name="Forme libre : forme 696">
              <a:extLst>
                <a:ext uri="{FF2B5EF4-FFF2-40B4-BE49-F238E27FC236}">
                  <a16:creationId xmlns:a16="http://schemas.microsoft.com/office/drawing/2014/main" id="{5B917595-2CFA-49C4-AC69-4D297688A4FA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10131489" y="-6772333"/>
              <a:ext cx="166952" cy="185402"/>
            </a:xfrm>
            <a:custGeom>
              <a:avLst/>
              <a:gdLst>
                <a:gd name="connsiteX0" fmla="*/ 75818 w 166952"/>
                <a:gd name="connsiteY0" fmla="*/ 28309 h 185402"/>
                <a:gd name="connsiteX1" fmla="*/ 95401 w 166952"/>
                <a:gd name="connsiteY1" fmla="*/ 19630 h 185402"/>
                <a:gd name="connsiteX2" fmla="*/ 102427 w 166952"/>
                <a:gd name="connsiteY2" fmla="*/ 16119 h 185402"/>
                <a:gd name="connsiteX3" fmla="*/ 99470 w 166952"/>
                <a:gd name="connsiteY3" fmla="*/ 13905 h 185402"/>
                <a:gd name="connsiteX4" fmla="*/ 72120 w 166952"/>
                <a:gd name="connsiteY4" fmla="*/ 14456 h 185402"/>
                <a:gd name="connsiteX5" fmla="*/ 47547 w 166952"/>
                <a:gd name="connsiteY5" fmla="*/ 13905 h 185402"/>
                <a:gd name="connsiteX6" fmla="*/ 44034 w 166952"/>
                <a:gd name="connsiteY6" fmla="*/ 17596 h 185402"/>
                <a:gd name="connsiteX7" fmla="*/ 49205 w 166952"/>
                <a:gd name="connsiteY7" fmla="*/ 19630 h 185402"/>
                <a:gd name="connsiteX8" fmla="*/ 56230 w 166952"/>
                <a:gd name="connsiteY8" fmla="*/ 20001 h 185402"/>
                <a:gd name="connsiteX9" fmla="*/ 61216 w 166952"/>
                <a:gd name="connsiteY9" fmla="*/ 22956 h 185402"/>
                <a:gd name="connsiteX10" fmla="*/ 60480 w 166952"/>
                <a:gd name="connsiteY10" fmla="*/ 26461 h 185402"/>
                <a:gd name="connsiteX11" fmla="*/ 35721 w 166952"/>
                <a:gd name="connsiteY11" fmla="*/ 125640 h 185402"/>
                <a:gd name="connsiteX12" fmla="*/ 18904 w 166952"/>
                <a:gd name="connsiteY12" fmla="*/ 134318 h 185402"/>
                <a:gd name="connsiteX13" fmla="*/ 13913 w 166952"/>
                <a:gd name="connsiteY13" fmla="*/ 138009 h 185402"/>
                <a:gd name="connsiteX14" fmla="*/ 18904 w 166952"/>
                <a:gd name="connsiteY14" fmla="*/ 140043 h 185402"/>
                <a:gd name="connsiteX15" fmla="*/ 104456 w 166952"/>
                <a:gd name="connsiteY15" fmla="*/ 140043 h 185402"/>
                <a:gd name="connsiteX16" fmla="*/ 110189 w 166952"/>
                <a:gd name="connsiteY16" fmla="*/ 136903 h 185402"/>
                <a:gd name="connsiteX17" fmla="*/ 124786 w 166952"/>
                <a:gd name="connsiteY17" fmla="*/ 97012 h 185402"/>
                <a:gd name="connsiteX18" fmla="*/ 125522 w 166952"/>
                <a:gd name="connsiteY18" fmla="*/ 94428 h 185402"/>
                <a:gd name="connsiteX19" fmla="*/ 123308 w 166952"/>
                <a:gd name="connsiteY19" fmla="*/ 92394 h 185402"/>
                <a:gd name="connsiteX20" fmla="*/ 120165 w 166952"/>
                <a:gd name="connsiteY20" fmla="*/ 96270 h 185402"/>
                <a:gd name="connsiteX21" fmla="*/ 73784 w 166952"/>
                <a:gd name="connsiteY21" fmla="*/ 134318 h 185402"/>
                <a:gd name="connsiteX22" fmla="*/ 56416 w 166952"/>
                <a:gd name="connsiteY22" fmla="*/ 134318 h 185402"/>
                <a:gd name="connsiteX23" fmla="*/ 52347 w 166952"/>
                <a:gd name="connsiteY23" fmla="*/ 134134 h 185402"/>
                <a:gd name="connsiteX24" fmla="*/ 49947 w 166952"/>
                <a:gd name="connsiteY24" fmla="*/ 132285 h 185402"/>
                <a:gd name="connsiteX25" fmla="*/ 50868 w 166952"/>
                <a:gd name="connsiteY25" fmla="*/ 128038 h 185402"/>
                <a:gd name="connsiteX26" fmla="*/ 75818 w 166952"/>
                <a:gd name="connsiteY26" fmla="*/ 28309 h 185402"/>
                <a:gd name="connsiteX27" fmla="*/ 169999 w 166952"/>
                <a:gd name="connsiteY27" fmla="*/ 139857 h 185402"/>
                <a:gd name="connsiteX28" fmla="*/ 158173 w 166952"/>
                <a:gd name="connsiteY28" fmla="*/ 120465 h 185402"/>
                <a:gd name="connsiteX29" fmla="*/ 148377 w 166952"/>
                <a:gd name="connsiteY29" fmla="*/ 130257 h 185402"/>
                <a:gd name="connsiteX30" fmla="*/ 158173 w 166952"/>
                <a:gd name="connsiteY30" fmla="*/ 140043 h 185402"/>
                <a:gd name="connsiteX31" fmla="*/ 164637 w 166952"/>
                <a:gd name="connsiteY31" fmla="*/ 137644 h 185402"/>
                <a:gd name="connsiteX32" fmla="*/ 165564 w 166952"/>
                <a:gd name="connsiteY32" fmla="*/ 137088 h 185402"/>
                <a:gd name="connsiteX33" fmla="*/ 165935 w 166952"/>
                <a:gd name="connsiteY33" fmla="*/ 139857 h 185402"/>
                <a:gd name="connsiteX34" fmla="*/ 153367 w 166952"/>
                <a:gd name="connsiteY34" fmla="*/ 170698 h 185402"/>
                <a:gd name="connsiteX35" fmla="*/ 151333 w 166952"/>
                <a:gd name="connsiteY35" fmla="*/ 173653 h 185402"/>
                <a:gd name="connsiteX36" fmla="*/ 153182 w 166952"/>
                <a:gd name="connsiteY36" fmla="*/ 175686 h 185402"/>
                <a:gd name="connsiteX37" fmla="*/ 169999 w 166952"/>
                <a:gd name="connsiteY37" fmla="*/ 139857 h 185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6952" h="185402">
                  <a:moveTo>
                    <a:pt x="75818" y="28309"/>
                  </a:moveTo>
                  <a:cubicBezTo>
                    <a:pt x="77477" y="21663"/>
                    <a:pt x="78033" y="19630"/>
                    <a:pt x="95401" y="19630"/>
                  </a:cubicBezTo>
                  <a:cubicBezTo>
                    <a:pt x="100949" y="19630"/>
                    <a:pt x="102427" y="19630"/>
                    <a:pt x="102427" y="16119"/>
                  </a:cubicBezTo>
                  <a:cubicBezTo>
                    <a:pt x="102427" y="13905"/>
                    <a:pt x="100392" y="13905"/>
                    <a:pt x="99470" y="13905"/>
                  </a:cubicBezTo>
                  <a:cubicBezTo>
                    <a:pt x="93372" y="13905"/>
                    <a:pt x="78219" y="14456"/>
                    <a:pt x="72120" y="14456"/>
                  </a:cubicBezTo>
                  <a:cubicBezTo>
                    <a:pt x="66578" y="14456"/>
                    <a:pt x="53089" y="13905"/>
                    <a:pt x="47547" y="13905"/>
                  </a:cubicBezTo>
                  <a:cubicBezTo>
                    <a:pt x="46248" y="13905"/>
                    <a:pt x="44034" y="13905"/>
                    <a:pt x="44034" y="17596"/>
                  </a:cubicBezTo>
                  <a:cubicBezTo>
                    <a:pt x="44034" y="19630"/>
                    <a:pt x="45697" y="19630"/>
                    <a:pt x="49205" y="19630"/>
                  </a:cubicBezTo>
                  <a:cubicBezTo>
                    <a:pt x="49576" y="19630"/>
                    <a:pt x="53089" y="19630"/>
                    <a:pt x="56230" y="20001"/>
                  </a:cubicBezTo>
                  <a:cubicBezTo>
                    <a:pt x="59558" y="20365"/>
                    <a:pt x="61216" y="20551"/>
                    <a:pt x="61216" y="22956"/>
                  </a:cubicBezTo>
                  <a:cubicBezTo>
                    <a:pt x="61216" y="23691"/>
                    <a:pt x="61037" y="24248"/>
                    <a:pt x="60480" y="26461"/>
                  </a:cubicBezTo>
                  <a:lnTo>
                    <a:pt x="35721" y="125640"/>
                  </a:lnTo>
                  <a:cubicBezTo>
                    <a:pt x="33872" y="132841"/>
                    <a:pt x="33501" y="134318"/>
                    <a:pt x="18904" y="134318"/>
                  </a:cubicBezTo>
                  <a:cubicBezTo>
                    <a:pt x="15762" y="134318"/>
                    <a:pt x="13913" y="134318"/>
                    <a:pt x="13913" y="138009"/>
                  </a:cubicBezTo>
                  <a:cubicBezTo>
                    <a:pt x="13913" y="140043"/>
                    <a:pt x="15576" y="140043"/>
                    <a:pt x="18904" y="140043"/>
                  </a:cubicBezTo>
                  <a:lnTo>
                    <a:pt x="104456" y="140043"/>
                  </a:lnTo>
                  <a:cubicBezTo>
                    <a:pt x="108890" y="140043"/>
                    <a:pt x="109076" y="140043"/>
                    <a:pt x="110189" y="136903"/>
                  </a:cubicBezTo>
                  <a:lnTo>
                    <a:pt x="124786" y="97012"/>
                  </a:lnTo>
                  <a:cubicBezTo>
                    <a:pt x="125522" y="94979"/>
                    <a:pt x="125522" y="94613"/>
                    <a:pt x="125522" y="94428"/>
                  </a:cubicBezTo>
                  <a:cubicBezTo>
                    <a:pt x="125522" y="93687"/>
                    <a:pt x="124971" y="92394"/>
                    <a:pt x="123308" y="92394"/>
                  </a:cubicBezTo>
                  <a:cubicBezTo>
                    <a:pt x="121644" y="92394"/>
                    <a:pt x="121458" y="93315"/>
                    <a:pt x="120165" y="96270"/>
                  </a:cubicBezTo>
                  <a:cubicBezTo>
                    <a:pt x="113881" y="113263"/>
                    <a:pt x="105749" y="134318"/>
                    <a:pt x="73784" y="134318"/>
                  </a:cubicBezTo>
                  <a:lnTo>
                    <a:pt x="56416" y="134318"/>
                  </a:lnTo>
                  <a:cubicBezTo>
                    <a:pt x="53825" y="134318"/>
                    <a:pt x="53460" y="134318"/>
                    <a:pt x="52347" y="134134"/>
                  </a:cubicBezTo>
                  <a:cubicBezTo>
                    <a:pt x="50503" y="133948"/>
                    <a:pt x="49947" y="133762"/>
                    <a:pt x="49947" y="132285"/>
                  </a:cubicBezTo>
                  <a:cubicBezTo>
                    <a:pt x="49947" y="131735"/>
                    <a:pt x="49947" y="131363"/>
                    <a:pt x="50868" y="128038"/>
                  </a:cubicBezTo>
                  <a:lnTo>
                    <a:pt x="75818" y="28309"/>
                  </a:lnTo>
                  <a:close/>
                  <a:moveTo>
                    <a:pt x="169999" y="139857"/>
                  </a:moveTo>
                  <a:cubicBezTo>
                    <a:pt x="169999" y="127668"/>
                    <a:pt x="165379" y="120465"/>
                    <a:pt x="158173" y="120465"/>
                  </a:cubicBezTo>
                  <a:cubicBezTo>
                    <a:pt x="152074" y="120465"/>
                    <a:pt x="148377" y="125083"/>
                    <a:pt x="148377" y="130257"/>
                  </a:cubicBezTo>
                  <a:cubicBezTo>
                    <a:pt x="148377" y="135239"/>
                    <a:pt x="152074" y="140043"/>
                    <a:pt x="158173" y="140043"/>
                  </a:cubicBezTo>
                  <a:cubicBezTo>
                    <a:pt x="160388" y="140043"/>
                    <a:pt x="162793" y="139302"/>
                    <a:pt x="164637" y="137644"/>
                  </a:cubicBezTo>
                  <a:cubicBezTo>
                    <a:pt x="165193" y="137274"/>
                    <a:pt x="165379" y="137088"/>
                    <a:pt x="165564" y="137088"/>
                  </a:cubicBezTo>
                  <a:cubicBezTo>
                    <a:pt x="165750" y="137088"/>
                    <a:pt x="165935" y="137274"/>
                    <a:pt x="165935" y="139857"/>
                  </a:cubicBezTo>
                  <a:cubicBezTo>
                    <a:pt x="165935" y="153525"/>
                    <a:pt x="159466" y="164603"/>
                    <a:pt x="153367" y="170698"/>
                  </a:cubicBezTo>
                  <a:cubicBezTo>
                    <a:pt x="151333" y="172731"/>
                    <a:pt x="151333" y="173103"/>
                    <a:pt x="151333" y="173653"/>
                  </a:cubicBezTo>
                  <a:cubicBezTo>
                    <a:pt x="151333" y="174951"/>
                    <a:pt x="152260" y="175686"/>
                    <a:pt x="153182" y="175686"/>
                  </a:cubicBezTo>
                  <a:cubicBezTo>
                    <a:pt x="155217" y="175686"/>
                    <a:pt x="169999" y="161469"/>
                    <a:pt x="169999" y="13985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98" name="Forme libre : forme 697">
              <a:extLst>
                <a:ext uri="{FF2B5EF4-FFF2-40B4-BE49-F238E27FC236}">
                  <a16:creationId xmlns:a16="http://schemas.microsoft.com/office/drawing/2014/main" id="{6122FA97-7A77-469F-B4FF-0DF1E2D03B42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10339401" y="-6769193"/>
              <a:ext cx="92751" cy="148322"/>
            </a:xfrm>
            <a:custGeom>
              <a:avLst/>
              <a:gdLst>
                <a:gd name="connsiteX0" fmla="*/ 91708 w 92751"/>
                <a:gd name="connsiteY0" fmla="*/ 77806 h 148321"/>
                <a:gd name="connsiteX1" fmla="*/ 84317 w 92751"/>
                <a:gd name="connsiteY1" fmla="*/ 34590 h 148321"/>
                <a:gd name="connsiteX2" fmla="*/ 52903 w 92751"/>
                <a:gd name="connsiteY2" fmla="*/ 13905 h 148321"/>
                <a:gd name="connsiteX3" fmla="*/ 20753 w 92751"/>
                <a:gd name="connsiteY3" fmla="*/ 35882 h 148321"/>
                <a:gd name="connsiteX4" fmla="*/ 13913 w 92751"/>
                <a:gd name="connsiteY4" fmla="*/ 77806 h 148321"/>
                <a:gd name="connsiteX5" fmla="*/ 22232 w 92751"/>
                <a:gd name="connsiteY5" fmla="*/ 122314 h 148321"/>
                <a:gd name="connsiteX6" fmla="*/ 52718 w 92751"/>
                <a:gd name="connsiteY6" fmla="*/ 140964 h 148321"/>
                <a:gd name="connsiteX7" fmla="*/ 84873 w 92751"/>
                <a:gd name="connsiteY7" fmla="*/ 119544 h 148321"/>
                <a:gd name="connsiteX8" fmla="*/ 91708 w 92751"/>
                <a:gd name="connsiteY8" fmla="*/ 77806 h 148321"/>
                <a:gd name="connsiteX9" fmla="*/ 52718 w 92751"/>
                <a:gd name="connsiteY9" fmla="*/ 136903 h 148321"/>
                <a:gd name="connsiteX10" fmla="*/ 31280 w 92751"/>
                <a:gd name="connsiteY10" fmla="*/ 114556 h 148321"/>
                <a:gd name="connsiteX11" fmla="*/ 29251 w 92751"/>
                <a:gd name="connsiteY11" fmla="*/ 75587 h 148321"/>
                <a:gd name="connsiteX12" fmla="*/ 30730 w 92751"/>
                <a:gd name="connsiteY12" fmla="*/ 41606 h 148321"/>
                <a:gd name="connsiteX13" fmla="*/ 52718 w 92751"/>
                <a:gd name="connsiteY13" fmla="*/ 17968 h 148321"/>
                <a:gd name="connsiteX14" fmla="*/ 74520 w 92751"/>
                <a:gd name="connsiteY14" fmla="*/ 39572 h 148321"/>
                <a:gd name="connsiteX15" fmla="*/ 76369 w 92751"/>
                <a:gd name="connsiteY15" fmla="*/ 75587 h 148321"/>
                <a:gd name="connsiteX16" fmla="*/ 74340 w 92751"/>
                <a:gd name="connsiteY16" fmla="*/ 113820 h 148321"/>
                <a:gd name="connsiteX17" fmla="*/ 52718 w 92751"/>
                <a:gd name="connsiteY17" fmla="*/ 136903 h 14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2751" h="148321">
                  <a:moveTo>
                    <a:pt x="91708" y="77806"/>
                  </a:moveTo>
                  <a:cubicBezTo>
                    <a:pt x="91708" y="63031"/>
                    <a:pt x="90786" y="48257"/>
                    <a:pt x="84317" y="34590"/>
                  </a:cubicBezTo>
                  <a:cubicBezTo>
                    <a:pt x="75818" y="16861"/>
                    <a:pt x="60665" y="13905"/>
                    <a:pt x="52903" y="13905"/>
                  </a:cubicBezTo>
                  <a:cubicBezTo>
                    <a:pt x="41813" y="13905"/>
                    <a:pt x="28324" y="18703"/>
                    <a:pt x="20753" y="35882"/>
                  </a:cubicBezTo>
                  <a:cubicBezTo>
                    <a:pt x="14841" y="48622"/>
                    <a:pt x="13913" y="63031"/>
                    <a:pt x="13913" y="77806"/>
                  </a:cubicBezTo>
                  <a:cubicBezTo>
                    <a:pt x="13913" y="91653"/>
                    <a:pt x="14655" y="108275"/>
                    <a:pt x="22232" y="122314"/>
                  </a:cubicBezTo>
                  <a:cubicBezTo>
                    <a:pt x="30173" y="137274"/>
                    <a:pt x="43663" y="140964"/>
                    <a:pt x="52718" y="140964"/>
                  </a:cubicBezTo>
                  <a:cubicBezTo>
                    <a:pt x="62694" y="140964"/>
                    <a:pt x="76740" y="137088"/>
                    <a:pt x="84873" y="119544"/>
                  </a:cubicBezTo>
                  <a:cubicBezTo>
                    <a:pt x="90786" y="106797"/>
                    <a:pt x="91708" y="92394"/>
                    <a:pt x="91708" y="77806"/>
                  </a:cubicBezTo>
                  <a:close/>
                  <a:moveTo>
                    <a:pt x="52718" y="136903"/>
                  </a:moveTo>
                  <a:cubicBezTo>
                    <a:pt x="45512" y="136903"/>
                    <a:pt x="34608" y="132285"/>
                    <a:pt x="31280" y="114556"/>
                  </a:cubicBezTo>
                  <a:cubicBezTo>
                    <a:pt x="29251" y="103473"/>
                    <a:pt x="29251" y="86485"/>
                    <a:pt x="29251" y="75587"/>
                  </a:cubicBezTo>
                  <a:cubicBezTo>
                    <a:pt x="29251" y="63767"/>
                    <a:pt x="29251" y="51577"/>
                    <a:pt x="30730" y="41606"/>
                  </a:cubicBezTo>
                  <a:cubicBezTo>
                    <a:pt x="34243" y="19630"/>
                    <a:pt x="48097" y="17968"/>
                    <a:pt x="52718" y="17968"/>
                  </a:cubicBezTo>
                  <a:cubicBezTo>
                    <a:pt x="58816" y="17968"/>
                    <a:pt x="71013" y="21292"/>
                    <a:pt x="74520" y="39572"/>
                  </a:cubicBezTo>
                  <a:cubicBezTo>
                    <a:pt x="76369" y="49914"/>
                    <a:pt x="76369" y="63953"/>
                    <a:pt x="76369" y="75587"/>
                  </a:cubicBezTo>
                  <a:cubicBezTo>
                    <a:pt x="76369" y="89440"/>
                    <a:pt x="76369" y="101995"/>
                    <a:pt x="74340" y="113820"/>
                  </a:cubicBezTo>
                  <a:cubicBezTo>
                    <a:pt x="71564" y="131363"/>
                    <a:pt x="61036" y="136903"/>
                    <a:pt x="52718" y="13690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99" name="Forme libre : forme 698">
              <a:extLst>
                <a:ext uri="{FF2B5EF4-FFF2-40B4-BE49-F238E27FC236}">
                  <a16:creationId xmlns:a16="http://schemas.microsoft.com/office/drawing/2014/main" id="{8F0B8722-1762-44EB-A8BA-E9AAFDAA797E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10440484" y="-6665774"/>
              <a:ext cx="37101" cy="74161"/>
            </a:xfrm>
            <a:custGeom>
              <a:avLst/>
              <a:gdLst>
                <a:gd name="connsiteX0" fmla="*/ 35535 w 37100"/>
                <a:gd name="connsiteY0" fmla="*/ 33297 h 74160"/>
                <a:gd name="connsiteX1" fmla="*/ 23709 w 37100"/>
                <a:gd name="connsiteY1" fmla="*/ 13905 h 74160"/>
                <a:gd name="connsiteX2" fmla="*/ 13913 w 37100"/>
                <a:gd name="connsiteY2" fmla="*/ 23697 h 74160"/>
                <a:gd name="connsiteX3" fmla="*/ 23709 w 37100"/>
                <a:gd name="connsiteY3" fmla="*/ 33483 h 74160"/>
                <a:gd name="connsiteX4" fmla="*/ 30173 w 37100"/>
                <a:gd name="connsiteY4" fmla="*/ 31084 h 74160"/>
                <a:gd name="connsiteX5" fmla="*/ 31100 w 37100"/>
                <a:gd name="connsiteY5" fmla="*/ 30528 h 74160"/>
                <a:gd name="connsiteX6" fmla="*/ 31472 w 37100"/>
                <a:gd name="connsiteY6" fmla="*/ 33297 h 74160"/>
                <a:gd name="connsiteX7" fmla="*/ 18904 w 37100"/>
                <a:gd name="connsiteY7" fmla="*/ 64138 h 74160"/>
                <a:gd name="connsiteX8" fmla="*/ 16869 w 37100"/>
                <a:gd name="connsiteY8" fmla="*/ 67093 h 74160"/>
                <a:gd name="connsiteX9" fmla="*/ 18718 w 37100"/>
                <a:gd name="connsiteY9" fmla="*/ 69126 h 74160"/>
                <a:gd name="connsiteX10" fmla="*/ 35535 w 37100"/>
                <a:gd name="connsiteY10" fmla="*/ 33297 h 7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100" h="74160">
                  <a:moveTo>
                    <a:pt x="35535" y="33297"/>
                  </a:moveTo>
                  <a:cubicBezTo>
                    <a:pt x="35535" y="21108"/>
                    <a:pt x="30915" y="13905"/>
                    <a:pt x="23709" y="13905"/>
                  </a:cubicBezTo>
                  <a:cubicBezTo>
                    <a:pt x="17611" y="13905"/>
                    <a:pt x="13913" y="18523"/>
                    <a:pt x="13913" y="23697"/>
                  </a:cubicBezTo>
                  <a:cubicBezTo>
                    <a:pt x="13913" y="28679"/>
                    <a:pt x="17611" y="33483"/>
                    <a:pt x="23709" y="33483"/>
                  </a:cubicBezTo>
                  <a:cubicBezTo>
                    <a:pt x="25924" y="33483"/>
                    <a:pt x="28330" y="32742"/>
                    <a:pt x="30173" y="31084"/>
                  </a:cubicBezTo>
                  <a:cubicBezTo>
                    <a:pt x="30730" y="30714"/>
                    <a:pt x="30915" y="30528"/>
                    <a:pt x="31100" y="30528"/>
                  </a:cubicBezTo>
                  <a:cubicBezTo>
                    <a:pt x="31286" y="30528"/>
                    <a:pt x="31472" y="30714"/>
                    <a:pt x="31472" y="33297"/>
                  </a:cubicBezTo>
                  <a:cubicBezTo>
                    <a:pt x="31472" y="46965"/>
                    <a:pt x="25002" y="58043"/>
                    <a:pt x="18904" y="64138"/>
                  </a:cubicBezTo>
                  <a:cubicBezTo>
                    <a:pt x="16869" y="66172"/>
                    <a:pt x="16869" y="66543"/>
                    <a:pt x="16869" y="67093"/>
                  </a:cubicBezTo>
                  <a:cubicBezTo>
                    <a:pt x="16869" y="68391"/>
                    <a:pt x="17797" y="69126"/>
                    <a:pt x="18718" y="69126"/>
                  </a:cubicBezTo>
                  <a:cubicBezTo>
                    <a:pt x="20753" y="69126"/>
                    <a:pt x="35535" y="54909"/>
                    <a:pt x="35535" y="3329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700" name="Forme libre : forme 699">
              <a:extLst>
                <a:ext uri="{FF2B5EF4-FFF2-40B4-BE49-F238E27FC236}">
                  <a16:creationId xmlns:a16="http://schemas.microsoft.com/office/drawing/2014/main" id="{87D70697-A7BB-43A6-8814-4279E0DF36AD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10513939" y="-6769193"/>
              <a:ext cx="92751" cy="148322"/>
            </a:xfrm>
            <a:custGeom>
              <a:avLst/>
              <a:gdLst>
                <a:gd name="connsiteX0" fmla="*/ 91708 w 92751"/>
                <a:gd name="connsiteY0" fmla="*/ 77806 h 148321"/>
                <a:gd name="connsiteX1" fmla="*/ 84317 w 92751"/>
                <a:gd name="connsiteY1" fmla="*/ 34590 h 148321"/>
                <a:gd name="connsiteX2" fmla="*/ 52903 w 92751"/>
                <a:gd name="connsiteY2" fmla="*/ 13905 h 148321"/>
                <a:gd name="connsiteX3" fmla="*/ 20754 w 92751"/>
                <a:gd name="connsiteY3" fmla="*/ 35882 h 148321"/>
                <a:gd name="connsiteX4" fmla="*/ 13913 w 92751"/>
                <a:gd name="connsiteY4" fmla="*/ 77806 h 148321"/>
                <a:gd name="connsiteX5" fmla="*/ 22232 w 92751"/>
                <a:gd name="connsiteY5" fmla="*/ 122314 h 148321"/>
                <a:gd name="connsiteX6" fmla="*/ 52718 w 92751"/>
                <a:gd name="connsiteY6" fmla="*/ 140964 h 148321"/>
                <a:gd name="connsiteX7" fmla="*/ 84873 w 92751"/>
                <a:gd name="connsiteY7" fmla="*/ 119544 h 148321"/>
                <a:gd name="connsiteX8" fmla="*/ 91708 w 92751"/>
                <a:gd name="connsiteY8" fmla="*/ 77806 h 148321"/>
                <a:gd name="connsiteX9" fmla="*/ 52718 w 92751"/>
                <a:gd name="connsiteY9" fmla="*/ 136903 h 148321"/>
                <a:gd name="connsiteX10" fmla="*/ 31281 w 92751"/>
                <a:gd name="connsiteY10" fmla="*/ 114556 h 148321"/>
                <a:gd name="connsiteX11" fmla="*/ 29251 w 92751"/>
                <a:gd name="connsiteY11" fmla="*/ 75587 h 148321"/>
                <a:gd name="connsiteX12" fmla="*/ 30730 w 92751"/>
                <a:gd name="connsiteY12" fmla="*/ 41606 h 148321"/>
                <a:gd name="connsiteX13" fmla="*/ 52718 w 92751"/>
                <a:gd name="connsiteY13" fmla="*/ 17968 h 148321"/>
                <a:gd name="connsiteX14" fmla="*/ 74520 w 92751"/>
                <a:gd name="connsiteY14" fmla="*/ 39572 h 148321"/>
                <a:gd name="connsiteX15" fmla="*/ 76369 w 92751"/>
                <a:gd name="connsiteY15" fmla="*/ 75587 h 148321"/>
                <a:gd name="connsiteX16" fmla="*/ 74340 w 92751"/>
                <a:gd name="connsiteY16" fmla="*/ 113820 h 148321"/>
                <a:gd name="connsiteX17" fmla="*/ 52718 w 92751"/>
                <a:gd name="connsiteY17" fmla="*/ 136903 h 14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2751" h="148321">
                  <a:moveTo>
                    <a:pt x="91708" y="77806"/>
                  </a:moveTo>
                  <a:cubicBezTo>
                    <a:pt x="91708" y="63031"/>
                    <a:pt x="90786" y="48257"/>
                    <a:pt x="84317" y="34590"/>
                  </a:cubicBezTo>
                  <a:cubicBezTo>
                    <a:pt x="75818" y="16861"/>
                    <a:pt x="60665" y="13905"/>
                    <a:pt x="52903" y="13905"/>
                  </a:cubicBezTo>
                  <a:cubicBezTo>
                    <a:pt x="41814" y="13905"/>
                    <a:pt x="28324" y="18703"/>
                    <a:pt x="20754" y="35882"/>
                  </a:cubicBezTo>
                  <a:cubicBezTo>
                    <a:pt x="14841" y="48622"/>
                    <a:pt x="13913" y="63031"/>
                    <a:pt x="13913" y="77806"/>
                  </a:cubicBezTo>
                  <a:cubicBezTo>
                    <a:pt x="13913" y="91653"/>
                    <a:pt x="14655" y="108275"/>
                    <a:pt x="22232" y="122314"/>
                  </a:cubicBezTo>
                  <a:cubicBezTo>
                    <a:pt x="30174" y="137274"/>
                    <a:pt x="43663" y="140964"/>
                    <a:pt x="52718" y="140964"/>
                  </a:cubicBezTo>
                  <a:cubicBezTo>
                    <a:pt x="62694" y="140964"/>
                    <a:pt x="76741" y="137088"/>
                    <a:pt x="84873" y="119544"/>
                  </a:cubicBezTo>
                  <a:cubicBezTo>
                    <a:pt x="90786" y="106797"/>
                    <a:pt x="91708" y="92394"/>
                    <a:pt x="91708" y="77806"/>
                  </a:cubicBezTo>
                  <a:close/>
                  <a:moveTo>
                    <a:pt x="52718" y="136903"/>
                  </a:moveTo>
                  <a:cubicBezTo>
                    <a:pt x="45512" y="136903"/>
                    <a:pt x="34608" y="132285"/>
                    <a:pt x="31281" y="114556"/>
                  </a:cubicBezTo>
                  <a:cubicBezTo>
                    <a:pt x="29251" y="103473"/>
                    <a:pt x="29251" y="86485"/>
                    <a:pt x="29251" y="75587"/>
                  </a:cubicBezTo>
                  <a:cubicBezTo>
                    <a:pt x="29251" y="63767"/>
                    <a:pt x="29251" y="51577"/>
                    <a:pt x="30730" y="41606"/>
                  </a:cubicBezTo>
                  <a:cubicBezTo>
                    <a:pt x="34243" y="19630"/>
                    <a:pt x="48098" y="17968"/>
                    <a:pt x="52718" y="17968"/>
                  </a:cubicBezTo>
                  <a:cubicBezTo>
                    <a:pt x="58816" y="17968"/>
                    <a:pt x="71013" y="21292"/>
                    <a:pt x="74520" y="39572"/>
                  </a:cubicBezTo>
                  <a:cubicBezTo>
                    <a:pt x="76369" y="49914"/>
                    <a:pt x="76369" y="63953"/>
                    <a:pt x="76369" y="75587"/>
                  </a:cubicBezTo>
                  <a:cubicBezTo>
                    <a:pt x="76369" y="89440"/>
                    <a:pt x="76369" y="101995"/>
                    <a:pt x="74340" y="113820"/>
                  </a:cubicBezTo>
                  <a:cubicBezTo>
                    <a:pt x="71564" y="131363"/>
                    <a:pt x="61036" y="136903"/>
                    <a:pt x="52718" y="13690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701" name="Forme libre : forme 700">
              <a:extLst>
                <a:ext uri="{FF2B5EF4-FFF2-40B4-BE49-F238E27FC236}">
                  <a16:creationId xmlns:a16="http://schemas.microsoft.com/office/drawing/2014/main" id="{3CA17A18-DB1F-4EA3-B0D0-82BC586635E0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10621121" y="-6784709"/>
              <a:ext cx="18550" cy="203942"/>
            </a:xfrm>
            <a:custGeom>
              <a:avLst/>
              <a:gdLst>
                <a:gd name="connsiteX0" fmla="*/ 21304 w 18550"/>
                <a:gd name="connsiteY0" fmla="*/ 20557 h 203942"/>
                <a:gd name="connsiteX1" fmla="*/ 17611 w 18550"/>
                <a:gd name="connsiteY1" fmla="*/ 13905 h 203942"/>
                <a:gd name="connsiteX2" fmla="*/ 13913 w 18550"/>
                <a:gd name="connsiteY2" fmla="*/ 20557 h 203942"/>
                <a:gd name="connsiteX3" fmla="*/ 13913 w 18550"/>
                <a:gd name="connsiteY3" fmla="*/ 191937 h 203942"/>
                <a:gd name="connsiteX4" fmla="*/ 17611 w 18550"/>
                <a:gd name="connsiteY4" fmla="*/ 198589 h 203942"/>
                <a:gd name="connsiteX5" fmla="*/ 21304 w 18550"/>
                <a:gd name="connsiteY5" fmla="*/ 191937 h 203942"/>
                <a:gd name="connsiteX6" fmla="*/ 21304 w 18550"/>
                <a:gd name="connsiteY6" fmla="*/ 20557 h 20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550" h="203942">
                  <a:moveTo>
                    <a:pt x="21304" y="20557"/>
                  </a:moveTo>
                  <a:cubicBezTo>
                    <a:pt x="21304" y="17231"/>
                    <a:pt x="21304" y="13905"/>
                    <a:pt x="17611" y="13905"/>
                  </a:cubicBezTo>
                  <a:cubicBezTo>
                    <a:pt x="13913" y="13905"/>
                    <a:pt x="13913" y="17231"/>
                    <a:pt x="13913" y="20557"/>
                  </a:cubicBezTo>
                  <a:lnTo>
                    <a:pt x="13913" y="191937"/>
                  </a:lnTo>
                  <a:cubicBezTo>
                    <a:pt x="13913" y="195263"/>
                    <a:pt x="13913" y="198589"/>
                    <a:pt x="17611" y="198589"/>
                  </a:cubicBezTo>
                  <a:cubicBezTo>
                    <a:pt x="21304" y="198589"/>
                    <a:pt x="21304" y="195263"/>
                    <a:pt x="21304" y="191937"/>
                  </a:cubicBezTo>
                  <a:lnTo>
                    <a:pt x="21304" y="205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702" name="Forme libre : forme 701">
              <a:extLst>
                <a:ext uri="{FF2B5EF4-FFF2-40B4-BE49-F238E27FC236}">
                  <a16:creationId xmlns:a16="http://schemas.microsoft.com/office/drawing/2014/main" id="{A4C480E5-0D35-420F-8CCE-B3182F239AE7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10657686" y="-6769193"/>
              <a:ext cx="92751" cy="148322"/>
            </a:xfrm>
            <a:custGeom>
              <a:avLst/>
              <a:gdLst>
                <a:gd name="connsiteX0" fmla="*/ 91708 w 92751"/>
                <a:gd name="connsiteY0" fmla="*/ 77806 h 148321"/>
                <a:gd name="connsiteX1" fmla="*/ 84317 w 92751"/>
                <a:gd name="connsiteY1" fmla="*/ 34590 h 148321"/>
                <a:gd name="connsiteX2" fmla="*/ 52903 w 92751"/>
                <a:gd name="connsiteY2" fmla="*/ 13905 h 148321"/>
                <a:gd name="connsiteX3" fmla="*/ 20754 w 92751"/>
                <a:gd name="connsiteY3" fmla="*/ 35882 h 148321"/>
                <a:gd name="connsiteX4" fmla="*/ 13913 w 92751"/>
                <a:gd name="connsiteY4" fmla="*/ 77806 h 148321"/>
                <a:gd name="connsiteX5" fmla="*/ 22232 w 92751"/>
                <a:gd name="connsiteY5" fmla="*/ 122314 h 148321"/>
                <a:gd name="connsiteX6" fmla="*/ 52718 w 92751"/>
                <a:gd name="connsiteY6" fmla="*/ 140964 h 148321"/>
                <a:gd name="connsiteX7" fmla="*/ 84873 w 92751"/>
                <a:gd name="connsiteY7" fmla="*/ 119544 h 148321"/>
                <a:gd name="connsiteX8" fmla="*/ 91708 w 92751"/>
                <a:gd name="connsiteY8" fmla="*/ 77806 h 148321"/>
                <a:gd name="connsiteX9" fmla="*/ 52718 w 92751"/>
                <a:gd name="connsiteY9" fmla="*/ 136903 h 148321"/>
                <a:gd name="connsiteX10" fmla="*/ 31281 w 92751"/>
                <a:gd name="connsiteY10" fmla="*/ 114556 h 148321"/>
                <a:gd name="connsiteX11" fmla="*/ 29251 w 92751"/>
                <a:gd name="connsiteY11" fmla="*/ 75587 h 148321"/>
                <a:gd name="connsiteX12" fmla="*/ 30730 w 92751"/>
                <a:gd name="connsiteY12" fmla="*/ 41606 h 148321"/>
                <a:gd name="connsiteX13" fmla="*/ 52718 w 92751"/>
                <a:gd name="connsiteY13" fmla="*/ 17968 h 148321"/>
                <a:gd name="connsiteX14" fmla="*/ 74520 w 92751"/>
                <a:gd name="connsiteY14" fmla="*/ 39572 h 148321"/>
                <a:gd name="connsiteX15" fmla="*/ 76369 w 92751"/>
                <a:gd name="connsiteY15" fmla="*/ 75587 h 148321"/>
                <a:gd name="connsiteX16" fmla="*/ 74340 w 92751"/>
                <a:gd name="connsiteY16" fmla="*/ 113820 h 148321"/>
                <a:gd name="connsiteX17" fmla="*/ 52718 w 92751"/>
                <a:gd name="connsiteY17" fmla="*/ 136903 h 14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2751" h="148321">
                  <a:moveTo>
                    <a:pt x="91708" y="77806"/>
                  </a:moveTo>
                  <a:cubicBezTo>
                    <a:pt x="91708" y="63031"/>
                    <a:pt x="90786" y="48257"/>
                    <a:pt x="84317" y="34590"/>
                  </a:cubicBezTo>
                  <a:cubicBezTo>
                    <a:pt x="75818" y="16861"/>
                    <a:pt x="60665" y="13905"/>
                    <a:pt x="52903" y="13905"/>
                  </a:cubicBezTo>
                  <a:cubicBezTo>
                    <a:pt x="41814" y="13905"/>
                    <a:pt x="28324" y="18703"/>
                    <a:pt x="20754" y="35882"/>
                  </a:cubicBezTo>
                  <a:cubicBezTo>
                    <a:pt x="14841" y="48622"/>
                    <a:pt x="13913" y="63031"/>
                    <a:pt x="13913" y="77806"/>
                  </a:cubicBezTo>
                  <a:cubicBezTo>
                    <a:pt x="13913" y="91653"/>
                    <a:pt x="14655" y="108275"/>
                    <a:pt x="22232" y="122314"/>
                  </a:cubicBezTo>
                  <a:cubicBezTo>
                    <a:pt x="30174" y="137274"/>
                    <a:pt x="43663" y="140964"/>
                    <a:pt x="52718" y="140964"/>
                  </a:cubicBezTo>
                  <a:cubicBezTo>
                    <a:pt x="62694" y="140964"/>
                    <a:pt x="76740" y="137088"/>
                    <a:pt x="84873" y="119544"/>
                  </a:cubicBezTo>
                  <a:cubicBezTo>
                    <a:pt x="90786" y="106797"/>
                    <a:pt x="91708" y="92394"/>
                    <a:pt x="91708" y="77806"/>
                  </a:cubicBezTo>
                  <a:close/>
                  <a:moveTo>
                    <a:pt x="52718" y="136903"/>
                  </a:moveTo>
                  <a:cubicBezTo>
                    <a:pt x="45512" y="136903"/>
                    <a:pt x="34608" y="132285"/>
                    <a:pt x="31281" y="114556"/>
                  </a:cubicBezTo>
                  <a:cubicBezTo>
                    <a:pt x="29251" y="103473"/>
                    <a:pt x="29251" y="86485"/>
                    <a:pt x="29251" y="75587"/>
                  </a:cubicBezTo>
                  <a:cubicBezTo>
                    <a:pt x="29251" y="63767"/>
                    <a:pt x="29251" y="51577"/>
                    <a:pt x="30730" y="41606"/>
                  </a:cubicBezTo>
                  <a:cubicBezTo>
                    <a:pt x="34243" y="19630"/>
                    <a:pt x="48098" y="17968"/>
                    <a:pt x="52718" y="17968"/>
                  </a:cubicBezTo>
                  <a:cubicBezTo>
                    <a:pt x="58816" y="17968"/>
                    <a:pt x="71013" y="21292"/>
                    <a:pt x="74520" y="39572"/>
                  </a:cubicBezTo>
                  <a:cubicBezTo>
                    <a:pt x="76369" y="49914"/>
                    <a:pt x="76369" y="63953"/>
                    <a:pt x="76369" y="75587"/>
                  </a:cubicBezTo>
                  <a:cubicBezTo>
                    <a:pt x="76369" y="89440"/>
                    <a:pt x="76369" y="101995"/>
                    <a:pt x="74340" y="113820"/>
                  </a:cubicBezTo>
                  <a:cubicBezTo>
                    <a:pt x="71564" y="131363"/>
                    <a:pt x="61036" y="136903"/>
                    <a:pt x="52718" y="13690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703" name="Forme libre : forme 702">
              <a:extLst>
                <a:ext uri="{FF2B5EF4-FFF2-40B4-BE49-F238E27FC236}">
                  <a16:creationId xmlns:a16="http://schemas.microsoft.com/office/drawing/2014/main" id="{C8B48359-DCBB-4F31-AE02-2875D6FA14DA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10758768" y="-6665774"/>
              <a:ext cx="37101" cy="74161"/>
            </a:xfrm>
            <a:custGeom>
              <a:avLst/>
              <a:gdLst>
                <a:gd name="connsiteX0" fmla="*/ 35535 w 37100"/>
                <a:gd name="connsiteY0" fmla="*/ 33297 h 74160"/>
                <a:gd name="connsiteX1" fmla="*/ 23710 w 37100"/>
                <a:gd name="connsiteY1" fmla="*/ 13905 h 74160"/>
                <a:gd name="connsiteX2" fmla="*/ 13913 w 37100"/>
                <a:gd name="connsiteY2" fmla="*/ 23697 h 74160"/>
                <a:gd name="connsiteX3" fmla="*/ 23710 w 37100"/>
                <a:gd name="connsiteY3" fmla="*/ 33483 h 74160"/>
                <a:gd name="connsiteX4" fmla="*/ 30173 w 37100"/>
                <a:gd name="connsiteY4" fmla="*/ 31084 h 74160"/>
                <a:gd name="connsiteX5" fmla="*/ 31100 w 37100"/>
                <a:gd name="connsiteY5" fmla="*/ 30528 h 74160"/>
                <a:gd name="connsiteX6" fmla="*/ 31472 w 37100"/>
                <a:gd name="connsiteY6" fmla="*/ 33297 h 74160"/>
                <a:gd name="connsiteX7" fmla="*/ 18904 w 37100"/>
                <a:gd name="connsiteY7" fmla="*/ 64138 h 74160"/>
                <a:gd name="connsiteX8" fmla="*/ 16869 w 37100"/>
                <a:gd name="connsiteY8" fmla="*/ 67093 h 74160"/>
                <a:gd name="connsiteX9" fmla="*/ 18718 w 37100"/>
                <a:gd name="connsiteY9" fmla="*/ 69126 h 74160"/>
                <a:gd name="connsiteX10" fmla="*/ 35535 w 37100"/>
                <a:gd name="connsiteY10" fmla="*/ 33297 h 7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100" h="74160">
                  <a:moveTo>
                    <a:pt x="35535" y="33297"/>
                  </a:moveTo>
                  <a:cubicBezTo>
                    <a:pt x="35535" y="21108"/>
                    <a:pt x="30915" y="13905"/>
                    <a:pt x="23710" y="13905"/>
                  </a:cubicBezTo>
                  <a:cubicBezTo>
                    <a:pt x="17611" y="13905"/>
                    <a:pt x="13913" y="18523"/>
                    <a:pt x="13913" y="23697"/>
                  </a:cubicBezTo>
                  <a:cubicBezTo>
                    <a:pt x="13913" y="28679"/>
                    <a:pt x="17611" y="33483"/>
                    <a:pt x="23710" y="33483"/>
                  </a:cubicBezTo>
                  <a:cubicBezTo>
                    <a:pt x="25924" y="33483"/>
                    <a:pt x="28330" y="32742"/>
                    <a:pt x="30173" y="31084"/>
                  </a:cubicBezTo>
                  <a:cubicBezTo>
                    <a:pt x="30730" y="30714"/>
                    <a:pt x="30915" y="30528"/>
                    <a:pt x="31100" y="30528"/>
                  </a:cubicBezTo>
                  <a:cubicBezTo>
                    <a:pt x="31286" y="30528"/>
                    <a:pt x="31472" y="30714"/>
                    <a:pt x="31472" y="33297"/>
                  </a:cubicBezTo>
                  <a:cubicBezTo>
                    <a:pt x="31472" y="46965"/>
                    <a:pt x="25002" y="58043"/>
                    <a:pt x="18904" y="64138"/>
                  </a:cubicBezTo>
                  <a:cubicBezTo>
                    <a:pt x="16869" y="66172"/>
                    <a:pt x="16869" y="66543"/>
                    <a:pt x="16869" y="67093"/>
                  </a:cubicBezTo>
                  <a:cubicBezTo>
                    <a:pt x="16869" y="68391"/>
                    <a:pt x="17797" y="69126"/>
                    <a:pt x="18718" y="69126"/>
                  </a:cubicBezTo>
                  <a:cubicBezTo>
                    <a:pt x="20753" y="69126"/>
                    <a:pt x="35535" y="54909"/>
                    <a:pt x="35535" y="3329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704" name="Forme libre : forme 703">
              <a:extLst>
                <a:ext uri="{FF2B5EF4-FFF2-40B4-BE49-F238E27FC236}">
                  <a16:creationId xmlns:a16="http://schemas.microsoft.com/office/drawing/2014/main" id="{50F3CC45-382F-4863-900B-2FF1FDDDD10A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10832226" y="-6769193"/>
              <a:ext cx="92751" cy="148322"/>
            </a:xfrm>
            <a:custGeom>
              <a:avLst/>
              <a:gdLst>
                <a:gd name="connsiteX0" fmla="*/ 91708 w 92751"/>
                <a:gd name="connsiteY0" fmla="*/ 77806 h 148321"/>
                <a:gd name="connsiteX1" fmla="*/ 84317 w 92751"/>
                <a:gd name="connsiteY1" fmla="*/ 34590 h 148321"/>
                <a:gd name="connsiteX2" fmla="*/ 52903 w 92751"/>
                <a:gd name="connsiteY2" fmla="*/ 13905 h 148321"/>
                <a:gd name="connsiteX3" fmla="*/ 20753 w 92751"/>
                <a:gd name="connsiteY3" fmla="*/ 35882 h 148321"/>
                <a:gd name="connsiteX4" fmla="*/ 13913 w 92751"/>
                <a:gd name="connsiteY4" fmla="*/ 77806 h 148321"/>
                <a:gd name="connsiteX5" fmla="*/ 22232 w 92751"/>
                <a:gd name="connsiteY5" fmla="*/ 122314 h 148321"/>
                <a:gd name="connsiteX6" fmla="*/ 52718 w 92751"/>
                <a:gd name="connsiteY6" fmla="*/ 140964 h 148321"/>
                <a:gd name="connsiteX7" fmla="*/ 84873 w 92751"/>
                <a:gd name="connsiteY7" fmla="*/ 119544 h 148321"/>
                <a:gd name="connsiteX8" fmla="*/ 91708 w 92751"/>
                <a:gd name="connsiteY8" fmla="*/ 77806 h 148321"/>
                <a:gd name="connsiteX9" fmla="*/ 52718 w 92751"/>
                <a:gd name="connsiteY9" fmla="*/ 136903 h 148321"/>
                <a:gd name="connsiteX10" fmla="*/ 31280 w 92751"/>
                <a:gd name="connsiteY10" fmla="*/ 114556 h 148321"/>
                <a:gd name="connsiteX11" fmla="*/ 29251 w 92751"/>
                <a:gd name="connsiteY11" fmla="*/ 75587 h 148321"/>
                <a:gd name="connsiteX12" fmla="*/ 30730 w 92751"/>
                <a:gd name="connsiteY12" fmla="*/ 41606 h 148321"/>
                <a:gd name="connsiteX13" fmla="*/ 52718 w 92751"/>
                <a:gd name="connsiteY13" fmla="*/ 17968 h 148321"/>
                <a:gd name="connsiteX14" fmla="*/ 74520 w 92751"/>
                <a:gd name="connsiteY14" fmla="*/ 39572 h 148321"/>
                <a:gd name="connsiteX15" fmla="*/ 76369 w 92751"/>
                <a:gd name="connsiteY15" fmla="*/ 75587 h 148321"/>
                <a:gd name="connsiteX16" fmla="*/ 74340 w 92751"/>
                <a:gd name="connsiteY16" fmla="*/ 113820 h 148321"/>
                <a:gd name="connsiteX17" fmla="*/ 52718 w 92751"/>
                <a:gd name="connsiteY17" fmla="*/ 136903 h 14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2751" h="148321">
                  <a:moveTo>
                    <a:pt x="91708" y="77806"/>
                  </a:moveTo>
                  <a:cubicBezTo>
                    <a:pt x="91708" y="63031"/>
                    <a:pt x="90786" y="48257"/>
                    <a:pt x="84317" y="34590"/>
                  </a:cubicBezTo>
                  <a:cubicBezTo>
                    <a:pt x="75818" y="16861"/>
                    <a:pt x="60665" y="13905"/>
                    <a:pt x="52903" y="13905"/>
                  </a:cubicBezTo>
                  <a:cubicBezTo>
                    <a:pt x="41813" y="13905"/>
                    <a:pt x="28324" y="18703"/>
                    <a:pt x="20753" y="35882"/>
                  </a:cubicBezTo>
                  <a:cubicBezTo>
                    <a:pt x="14841" y="48622"/>
                    <a:pt x="13913" y="63031"/>
                    <a:pt x="13913" y="77806"/>
                  </a:cubicBezTo>
                  <a:cubicBezTo>
                    <a:pt x="13913" y="91653"/>
                    <a:pt x="14655" y="108275"/>
                    <a:pt x="22232" y="122314"/>
                  </a:cubicBezTo>
                  <a:cubicBezTo>
                    <a:pt x="30173" y="137274"/>
                    <a:pt x="43663" y="140964"/>
                    <a:pt x="52718" y="140964"/>
                  </a:cubicBezTo>
                  <a:cubicBezTo>
                    <a:pt x="62694" y="140964"/>
                    <a:pt x="76740" y="137088"/>
                    <a:pt x="84873" y="119544"/>
                  </a:cubicBezTo>
                  <a:cubicBezTo>
                    <a:pt x="90786" y="106797"/>
                    <a:pt x="91708" y="92394"/>
                    <a:pt x="91708" y="77806"/>
                  </a:cubicBezTo>
                  <a:close/>
                  <a:moveTo>
                    <a:pt x="52718" y="136903"/>
                  </a:moveTo>
                  <a:cubicBezTo>
                    <a:pt x="45512" y="136903"/>
                    <a:pt x="34608" y="132285"/>
                    <a:pt x="31280" y="114556"/>
                  </a:cubicBezTo>
                  <a:cubicBezTo>
                    <a:pt x="29251" y="103473"/>
                    <a:pt x="29251" y="86485"/>
                    <a:pt x="29251" y="75587"/>
                  </a:cubicBezTo>
                  <a:cubicBezTo>
                    <a:pt x="29251" y="63767"/>
                    <a:pt x="29251" y="51577"/>
                    <a:pt x="30730" y="41606"/>
                  </a:cubicBezTo>
                  <a:cubicBezTo>
                    <a:pt x="34243" y="19630"/>
                    <a:pt x="48097" y="17968"/>
                    <a:pt x="52718" y="17968"/>
                  </a:cubicBezTo>
                  <a:cubicBezTo>
                    <a:pt x="58816" y="17968"/>
                    <a:pt x="71013" y="21292"/>
                    <a:pt x="74520" y="39572"/>
                  </a:cubicBezTo>
                  <a:cubicBezTo>
                    <a:pt x="76369" y="49914"/>
                    <a:pt x="76369" y="63953"/>
                    <a:pt x="76369" y="75587"/>
                  </a:cubicBezTo>
                  <a:cubicBezTo>
                    <a:pt x="76369" y="89440"/>
                    <a:pt x="76369" y="101995"/>
                    <a:pt x="74340" y="113820"/>
                  </a:cubicBezTo>
                  <a:cubicBezTo>
                    <a:pt x="71564" y="131363"/>
                    <a:pt x="61036" y="136903"/>
                    <a:pt x="52718" y="13690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705" name="Forme libre : forme 704">
              <a:extLst>
                <a:ext uri="{FF2B5EF4-FFF2-40B4-BE49-F238E27FC236}">
                  <a16:creationId xmlns:a16="http://schemas.microsoft.com/office/drawing/2014/main" id="{7B75A19E-1239-4044-9306-E407A73DDB04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10933308" y="-6665774"/>
              <a:ext cx="37101" cy="74161"/>
            </a:xfrm>
            <a:custGeom>
              <a:avLst/>
              <a:gdLst>
                <a:gd name="connsiteX0" fmla="*/ 35535 w 37100"/>
                <a:gd name="connsiteY0" fmla="*/ 33297 h 74160"/>
                <a:gd name="connsiteX1" fmla="*/ 23709 w 37100"/>
                <a:gd name="connsiteY1" fmla="*/ 13905 h 74160"/>
                <a:gd name="connsiteX2" fmla="*/ 13913 w 37100"/>
                <a:gd name="connsiteY2" fmla="*/ 23697 h 74160"/>
                <a:gd name="connsiteX3" fmla="*/ 23709 w 37100"/>
                <a:gd name="connsiteY3" fmla="*/ 33483 h 74160"/>
                <a:gd name="connsiteX4" fmla="*/ 30173 w 37100"/>
                <a:gd name="connsiteY4" fmla="*/ 31084 h 74160"/>
                <a:gd name="connsiteX5" fmla="*/ 31101 w 37100"/>
                <a:gd name="connsiteY5" fmla="*/ 30528 h 74160"/>
                <a:gd name="connsiteX6" fmla="*/ 31472 w 37100"/>
                <a:gd name="connsiteY6" fmla="*/ 33297 h 74160"/>
                <a:gd name="connsiteX7" fmla="*/ 18904 w 37100"/>
                <a:gd name="connsiteY7" fmla="*/ 64138 h 74160"/>
                <a:gd name="connsiteX8" fmla="*/ 16869 w 37100"/>
                <a:gd name="connsiteY8" fmla="*/ 67093 h 74160"/>
                <a:gd name="connsiteX9" fmla="*/ 18718 w 37100"/>
                <a:gd name="connsiteY9" fmla="*/ 69126 h 74160"/>
                <a:gd name="connsiteX10" fmla="*/ 35535 w 37100"/>
                <a:gd name="connsiteY10" fmla="*/ 33297 h 7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100" h="74160">
                  <a:moveTo>
                    <a:pt x="35535" y="33297"/>
                  </a:moveTo>
                  <a:cubicBezTo>
                    <a:pt x="35535" y="21108"/>
                    <a:pt x="30915" y="13905"/>
                    <a:pt x="23709" y="13905"/>
                  </a:cubicBezTo>
                  <a:cubicBezTo>
                    <a:pt x="17611" y="13905"/>
                    <a:pt x="13913" y="18523"/>
                    <a:pt x="13913" y="23697"/>
                  </a:cubicBezTo>
                  <a:cubicBezTo>
                    <a:pt x="13913" y="28679"/>
                    <a:pt x="17611" y="33483"/>
                    <a:pt x="23709" y="33483"/>
                  </a:cubicBezTo>
                  <a:cubicBezTo>
                    <a:pt x="25924" y="33483"/>
                    <a:pt x="28330" y="32742"/>
                    <a:pt x="30173" y="31084"/>
                  </a:cubicBezTo>
                  <a:cubicBezTo>
                    <a:pt x="30730" y="30714"/>
                    <a:pt x="30915" y="30528"/>
                    <a:pt x="31101" y="30528"/>
                  </a:cubicBezTo>
                  <a:cubicBezTo>
                    <a:pt x="31286" y="30528"/>
                    <a:pt x="31472" y="30714"/>
                    <a:pt x="31472" y="33297"/>
                  </a:cubicBezTo>
                  <a:cubicBezTo>
                    <a:pt x="31472" y="46965"/>
                    <a:pt x="25002" y="58043"/>
                    <a:pt x="18904" y="64138"/>
                  </a:cubicBezTo>
                  <a:cubicBezTo>
                    <a:pt x="16869" y="66172"/>
                    <a:pt x="16869" y="66543"/>
                    <a:pt x="16869" y="67093"/>
                  </a:cubicBezTo>
                  <a:cubicBezTo>
                    <a:pt x="16869" y="68391"/>
                    <a:pt x="17797" y="69126"/>
                    <a:pt x="18718" y="69126"/>
                  </a:cubicBezTo>
                  <a:cubicBezTo>
                    <a:pt x="20753" y="69126"/>
                    <a:pt x="35535" y="54909"/>
                    <a:pt x="35535" y="3329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706" name="Forme libre : forme 705">
              <a:extLst>
                <a:ext uri="{FF2B5EF4-FFF2-40B4-BE49-F238E27FC236}">
                  <a16:creationId xmlns:a16="http://schemas.microsoft.com/office/drawing/2014/main" id="{3AC2A915-9664-4A79-8094-DC0716CAE3A6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11006790" y="-6772333"/>
              <a:ext cx="129852" cy="148322"/>
            </a:xfrm>
            <a:custGeom>
              <a:avLst/>
              <a:gdLst>
                <a:gd name="connsiteX0" fmla="*/ 75818 w 129851"/>
                <a:gd name="connsiteY0" fmla="*/ 28309 h 148321"/>
                <a:gd name="connsiteX1" fmla="*/ 95401 w 129851"/>
                <a:gd name="connsiteY1" fmla="*/ 19630 h 148321"/>
                <a:gd name="connsiteX2" fmla="*/ 102427 w 129851"/>
                <a:gd name="connsiteY2" fmla="*/ 16119 h 148321"/>
                <a:gd name="connsiteX3" fmla="*/ 99470 w 129851"/>
                <a:gd name="connsiteY3" fmla="*/ 13905 h 148321"/>
                <a:gd name="connsiteX4" fmla="*/ 72120 w 129851"/>
                <a:gd name="connsiteY4" fmla="*/ 14456 h 148321"/>
                <a:gd name="connsiteX5" fmla="*/ 47547 w 129851"/>
                <a:gd name="connsiteY5" fmla="*/ 13905 h 148321"/>
                <a:gd name="connsiteX6" fmla="*/ 44034 w 129851"/>
                <a:gd name="connsiteY6" fmla="*/ 17596 h 148321"/>
                <a:gd name="connsiteX7" fmla="*/ 49204 w 129851"/>
                <a:gd name="connsiteY7" fmla="*/ 19630 h 148321"/>
                <a:gd name="connsiteX8" fmla="*/ 56230 w 129851"/>
                <a:gd name="connsiteY8" fmla="*/ 20001 h 148321"/>
                <a:gd name="connsiteX9" fmla="*/ 61216 w 129851"/>
                <a:gd name="connsiteY9" fmla="*/ 22956 h 148321"/>
                <a:gd name="connsiteX10" fmla="*/ 60480 w 129851"/>
                <a:gd name="connsiteY10" fmla="*/ 26461 h 148321"/>
                <a:gd name="connsiteX11" fmla="*/ 35721 w 129851"/>
                <a:gd name="connsiteY11" fmla="*/ 125640 h 148321"/>
                <a:gd name="connsiteX12" fmla="*/ 18904 w 129851"/>
                <a:gd name="connsiteY12" fmla="*/ 134318 h 148321"/>
                <a:gd name="connsiteX13" fmla="*/ 13913 w 129851"/>
                <a:gd name="connsiteY13" fmla="*/ 138009 h 148321"/>
                <a:gd name="connsiteX14" fmla="*/ 18904 w 129851"/>
                <a:gd name="connsiteY14" fmla="*/ 140043 h 148321"/>
                <a:gd name="connsiteX15" fmla="*/ 104456 w 129851"/>
                <a:gd name="connsiteY15" fmla="*/ 140043 h 148321"/>
                <a:gd name="connsiteX16" fmla="*/ 110188 w 129851"/>
                <a:gd name="connsiteY16" fmla="*/ 136903 h 148321"/>
                <a:gd name="connsiteX17" fmla="*/ 124785 w 129851"/>
                <a:gd name="connsiteY17" fmla="*/ 97012 h 148321"/>
                <a:gd name="connsiteX18" fmla="*/ 125522 w 129851"/>
                <a:gd name="connsiteY18" fmla="*/ 94428 h 148321"/>
                <a:gd name="connsiteX19" fmla="*/ 123307 w 129851"/>
                <a:gd name="connsiteY19" fmla="*/ 92394 h 148321"/>
                <a:gd name="connsiteX20" fmla="*/ 120165 w 129851"/>
                <a:gd name="connsiteY20" fmla="*/ 96270 h 148321"/>
                <a:gd name="connsiteX21" fmla="*/ 73784 w 129851"/>
                <a:gd name="connsiteY21" fmla="*/ 134318 h 148321"/>
                <a:gd name="connsiteX22" fmla="*/ 56416 w 129851"/>
                <a:gd name="connsiteY22" fmla="*/ 134318 h 148321"/>
                <a:gd name="connsiteX23" fmla="*/ 52346 w 129851"/>
                <a:gd name="connsiteY23" fmla="*/ 134134 h 148321"/>
                <a:gd name="connsiteX24" fmla="*/ 49947 w 129851"/>
                <a:gd name="connsiteY24" fmla="*/ 132285 h 148321"/>
                <a:gd name="connsiteX25" fmla="*/ 50868 w 129851"/>
                <a:gd name="connsiteY25" fmla="*/ 128038 h 148321"/>
                <a:gd name="connsiteX26" fmla="*/ 75818 w 129851"/>
                <a:gd name="connsiteY26" fmla="*/ 28309 h 14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851" h="148321">
                  <a:moveTo>
                    <a:pt x="75818" y="28309"/>
                  </a:moveTo>
                  <a:cubicBezTo>
                    <a:pt x="77477" y="21663"/>
                    <a:pt x="78033" y="19630"/>
                    <a:pt x="95401" y="19630"/>
                  </a:cubicBezTo>
                  <a:cubicBezTo>
                    <a:pt x="100948" y="19630"/>
                    <a:pt x="102427" y="19630"/>
                    <a:pt x="102427" y="16119"/>
                  </a:cubicBezTo>
                  <a:cubicBezTo>
                    <a:pt x="102427" y="13905"/>
                    <a:pt x="100391" y="13905"/>
                    <a:pt x="99470" y="13905"/>
                  </a:cubicBezTo>
                  <a:cubicBezTo>
                    <a:pt x="93372" y="13905"/>
                    <a:pt x="78218" y="14456"/>
                    <a:pt x="72120" y="14456"/>
                  </a:cubicBezTo>
                  <a:cubicBezTo>
                    <a:pt x="66578" y="14456"/>
                    <a:pt x="53089" y="13905"/>
                    <a:pt x="47547" y="13905"/>
                  </a:cubicBezTo>
                  <a:cubicBezTo>
                    <a:pt x="46248" y="13905"/>
                    <a:pt x="44034" y="13905"/>
                    <a:pt x="44034" y="17596"/>
                  </a:cubicBezTo>
                  <a:cubicBezTo>
                    <a:pt x="44034" y="19630"/>
                    <a:pt x="45697" y="19630"/>
                    <a:pt x="49204" y="19630"/>
                  </a:cubicBezTo>
                  <a:cubicBezTo>
                    <a:pt x="49575" y="19630"/>
                    <a:pt x="53089" y="19630"/>
                    <a:pt x="56230" y="20001"/>
                  </a:cubicBezTo>
                  <a:cubicBezTo>
                    <a:pt x="59558" y="20365"/>
                    <a:pt x="61216" y="20551"/>
                    <a:pt x="61216" y="22956"/>
                  </a:cubicBezTo>
                  <a:cubicBezTo>
                    <a:pt x="61216" y="23691"/>
                    <a:pt x="61036" y="24248"/>
                    <a:pt x="60480" y="26461"/>
                  </a:cubicBezTo>
                  <a:lnTo>
                    <a:pt x="35721" y="125640"/>
                  </a:lnTo>
                  <a:cubicBezTo>
                    <a:pt x="33871" y="132841"/>
                    <a:pt x="33501" y="134318"/>
                    <a:pt x="18904" y="134318"/>
                  </a:cubicBezTo>
                  <a:cubicBezTo>
                    <a:pt x="15762" y="134318"/>
                    <a:pt x="13913" y="134318"/>
                    <a:pt x="13913" y="138009"/>
                  </a:cubicBezTo>
                  <a:cubicBezTo>
                    <a:pt x="13913" y="140043"/>
                    <a:pt x="15576" y="140043"/>
                    <a:pt x="18904" y="140043"/>
                  </a:cubicBezTo>
                  <a:lnTo>
                    <a:pt x="104456" y="140043"/>
                  </a:lnTo>
                  <a:cubicBezTo>
                    <a:pt x="108890" y="140043"/>
                    <a:pt x="109076" y="140043"/>
                    <a:pt x="110188" y="136903"/>
                  </a:cubicBezTo>
                  <a:lnTo>
                    <a:pt x="124785" y="97012"/>
                  </a:lnTo>
                  <a:cubicBezTo>
                    <a:pt x="125522" y="94979"/>
                    <a:pt x="125522" y="94613"/>
                    <a:pt x="125522" y="94428"/>
                  </a:cubicBezTo>
                  <a:cubicBezTo>
                    <a:pt x="125522" y="93687"/>
                    <a:pt x="124971" y="92394"/>
                    <a:pt x="123307" y="92394"/>
                  </a:cubicBezTo>
                  <a:cubicBezTo>
                    <a:pt x="121643" y="92394"/>
                    <a:pt x="121458" y="93315"/>
                    <a:pt x="120165" y="96270"/>
                  </a:cubicBezTo>
                  <a:cubicBezTo>
                    <a:pt x="113881" y="113263"/>
                    <a:pt x="105748" y="134318"/>
                    <a:pt x="73784" y="134318"/>
                  </a:cubicBezTo>
                  <a:lnTo>
                    <a:pt x="56416" y="134318"/>
                  </a:lnTo>
                  <a:cubicBezTo>
                    <a:pt x="53825" y="134318"/>
                    <a:pt x="53459" y="134318"/>
                    <a:pt x="52346" y="134134"/>
                  </a:cubicBezTo>
                  <a:cubicBezTo>
                    <a:pt x="50503" y="133948"/>
                    <a:pt x="49947" y="133762"/>
                    <a:pt x="49947" y="132285"/>
                  </a:cubicBezTo>
                  <a:cubicBezTo>
                    <a:pt x="49947" y="131735"/>
                    <a:pt x="49947" y="131363"/>
                    <a:pt x="50868" y="128038"/>
                  </a:cubicBezTo>
                  <a:lnTo>
                    <a:pt x="75818" y="2830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707" name="Forme libre : forme 706">
              <a:extLst>
                <a:ext uri="{FF2B5EF4-FFF2-40B4-BE49-F238E27FC236}">
                  <a16:creationId xmlns:a16="http://schemas.microsoft.com/office/drawing/2014/main" id="{7C3E4497-54E0-4BA0-9A58-0140FEA8DECA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11135863" y="-6784709"/>
              <a:ext cx="55651" cy="203942"/>
            </a:xfrm>
            <a:custGeom>
              <a:avLst/>
              <a:gdLst>
                <a:gd name="connsiteX0" fmla="*/ 56781 w 55650"/>
                <a:gd name="connsiteY0" fmla="*/ 106247 h 203942"/>
                <a:gd name="connsiteX1" fmla="*/ 44584 w 55650"/>
                <a:gd name="connsiteY1" fmla="*/ 48627 h 203942"/>
                <a:gd name="connsiteX2" fmla="*/ 15762 w 55650"/>
                <a:gd name="connsiteY2" fmla="*/ 13905 h 203942"/>
                <a:gd name="connsiteX3" fmla="*/ 13913 w 55650"/>
                <a:gd name="connsiteY3" fmla="*/ 15753 h 203942"/>
                <a:gd name="connsiteX4" fmla="*/ 17426 w 55650"/>
                <a:gd name="connsiteY4" fmla="*/ 20000 h 203942"/>
                <a:gd name="connsiteX5" fmla="*/ 46063 w 55650"/>
                <a:gd name="connsiteY5" fmla="*/ 106247 h 203942"/>
                <a:gd name="connsiteX6" fmla="*/ 16313 w 55650"/>
                <a:gd name="connsiteY6" fmla="*/ 193600 h 203942"/>
                <a:gd name="connsiteX7" fmla="*/ 13913 w 55650"/>
                <a:gd name="connsiteY7" fmla="*/ 196741 h 203942"/>
                <a:gd name="connsiteX8" fmla="*/ 15762 w 55650"/>
                <a:gd name="connsiteY8" fmla="*/ 198589 h 203942"/>
                <a:gd name="connsiteX9" fmla="*/ 45141 w 55650"/>
                <a:gd name="connsiteY9" fmla="*/ 162574 h 203942"/>
                <a:gd name="connsiteX10" fmla="*/ 56781 w 55650"/>
                <a:gd name="connsiteY10" fmla="*/ 106247 h 20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650" h="203942">
                  <a:moveTo>
                    <a:pt x="56781" y="106247"/>
                  </a:moveTo>
                  <a:cubicBezTo>
                    <a:pt x="56781" y="91843"/>
                    <a:pt x="54752" y="69497"/>
                    <a:pt x="44584" y="48627"/>
                  </a:cubicBezTo>
                  <a:cubicBezTo>
                    <a:pt x="33501" y="25910"/>
                    <a:pt x="17605" y="13905"/>
                    <a:pt x="15762" y="13905"/>
                  </a:cubicBezTo>
                  <a:cubicBezTo>
                    <a:pt x="14649" y="13905"/>
                    <a:pt x="13913" y="14646"/>
                    <a:pt x="13913" y="15753"/>
                  </a:cubicBezTo>
                  <a:cubicBezTo>
                    <a:pt x="13913" y="16304"/>
                    <a:pt x="13913" y="16674"/>
                    <a:pt x="17426" y="20000"/>
                  </a:cubicBezTo>
                  <a:cubicBezTo>
                    <a:pt x="35530" y="38286"/>
                    <a:pt x="46063" y="67648"/>
                    <a:pt x="46063" y="106247"/>
                  </a:cubicBezTo>
                  <a:cubicBezTo>
                    <a:pt x="46063" y="137829"/>
                    <a:pt x="39228" y="170332"/>
                    <a:pt x="16313" y="193600"/>
                  </a:cubicBezTo>
                  <a:cubicBezTo>
                    <a:pt x="13913" y="195820"/>
                    <a:pt x="13913" y="196190"/>
                    <a:pt x="13913" y="196741"/>
                  </a:cubicBezTo>
                  <a:cubicBezTo>
                    <a:pt x="13913" y="197847"/>
                    <a:pt x="14649" y="198589"/>
                    <a:pt x="15762" y="198589"/>
                  </a:cubicBezTo>
                  <a:cubicBezTo>
                    <a:pt x="17605" y="198589"/>
                    <a:pt x="34237" y="186028"/>
                    <a:pt x="45141" y="162574"/>
                  </a:cubicBezTo>
                  <a:cubicBezTo>
                    <a:pt x="54567" y="142262"/>
                    <a:pt x="56781" y="121763"/>
                    <a:pt x="56781" y="1062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</p:grpSp>
    </p:spTree>
    <p:extLst>
      <p:ext uri="{BB962C8B-B14F-4D97-AF65-F5344CB8AC3E}">
        <p14:creationId xmlns:p14="http://schemas.microsoft.com/office/powerpoint/2010/main" val="4846146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9" grpId="0"/>
      <p:bldP spid="20" grpId="0"/>
      <p:bldP spid="80" grpId="0"/>
      <p:bldP spid="81" grpId="0"/>
      <p:bldP spid="251" grpId="0"/>
      <p:bldP spid="33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" name="Groupe 65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nu_i = \nu_i \big|_{g=0} + \frac{\gamma}{2} \left\{ -1, -1, 1, 1 \right\}_i &#10;\end{align*}&#10;&#10;\end{document}" title="IguanaTex Vector Display">
            <a:extLst>
              <a:ext uri="{FF2B5EF4-FFF2-40B4-BE49-F238E27FC236}">
                <a16:creationId xmlns:a16="http://schemas.microsoft.com/office/drawing/2014/main" id="{433024B8-3090-44BE-B55B-62949D0A7F4C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465019" y="1912441"/>
            <a:ext cx="3335560" cy="491452"/>
            <a:chOff x="8629374" y="-15171593"/>
            <a:chExt cx="3335560" cy="491452"/>
          </a:xfrm>
        </p:grpSpPr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DF86EC7C-3BBA-4D89-8B31-C6D94B3B800B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>
              <a:off x="8629374" y="-15000346"/>
              <a:ext cx="152528" cy="127038"/>
            </a:xfrm>
            <a:custGeom>
              <a:avLst/>
              <a:gdLst>
                <a:gd name="connsiteX0" fmla="*/ 62370 w 152528"/>
                <a:gd name="connsiteY0" fmla="*/ 21835 h 127037"/>
                <a:gd name="connsiteX1" fmla="*/ 59081 w 152528"/>
                <a:gd name="connsiteY1" fmla="*/ 19056 h 127037"/>
                <a:gd name="connsiteX2" fmla="*/ 28186 w 152528"/>
                <a:gd name="connsiteY2" fmla="*/ 21588 h 127037"/>
                <a:gd name="connsiteX3" fmla="*/ 23372 w 152528"/>
                <a:gd name="connsiteY3" fmla="*/ 26647 h 127037"/>
                <a:gd name="connsiteX4" fmla="*/ 29449 w 152528"/>
                <a:gd name="connsiteY4" fmla="*/ 29686 h 127037"/>
                <a:gd name="connsiteX5" fmla="*/ 42112 w 152528"/>
                <a:gd name="connsiteY5" fmla="*/ 33991 h 127037"/>
                <a:gd name="connsiteX6" fmla="*/ 37298 w 152528"/>
                <a:gd name="connsiteY6" fmla="*/ 54483 h 127037"/>
                <a:gd name="connsiteX7" fmla="*/ 21855 w 152528"/>
                <a:gd name="connsiteY7" fmla="*/ 116493 h 127037"/>
                <a:gd name="connsiteX8" fmla="*/ 19066 w 152528"/>
                <a:gd name="connsiteY8" fmla="*/ 127880 h 127037"/>
                <a:gd name="connsiteX9" fmla="*/ 23118 w 152528"/>
                <a:gd name="connsiteY9" fmla="*/ 130919 h 127037"/>
                <a:gd name="connsiteX10" fmla="*/ 26669 w 152528"/>
                <a:gd name="connsiteY10" fmla="*/ 130919 h 127037"/>
                <a:gd name="connsiteX11" fmla="*/ 98079 w 152528"/>
                <a:gd name="connsiteY11" fmla="*/ 93714 h 127037"/>
                <a:gd name="connsiteX12" fmla="*/ 138340 w 152528"/>
                <a:gd name="connsiteY12" fmla="*/ 25891 h 127037"/>
                <a:gd name="connsiteX13" fmla="*/ 130999 w 152528"/>
                <a:gd name="connsiteY13" fmla="*/ 19056 h 127037"/>
                <a:gd name="connsiteX14" fmla="*/ 121117 w 152528"/>
                <a:gd name="connsiteY14" fmla="*/ 27408 h 127037"/>
                <a:gd name="connsiteX15" fmla="*/ 37552 w 152528"/>
                <a:gd name="connsiteY15" fmla="*/ 122567 h 127037"/>
                <a:gd name="connsiteX16" fmla="*/ 62370 w 152528"/>
                <a:gd name="connsiteY16" fmla="*/ 21835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528" h="127037">
                  <a:moveTo>
                    <a:pt x="62370" y="21835"/>
                  </a:moveTo>
                  <a:cubicBezTo>
                    <a:pt x="62370" y="21588"/>
                    <a:pt x="62370" y="19056"/>
                    <a:pt x="59081" y="19056"/>
                  </a:cubicBezTo>
                  <a:cubicBezTo>
                    <a:pt x="53258" y="19056"/>
                    <a:pt x="34772" y="21079"/>
                    <a:pt x="28186" y="21588"/>
                  </a:cubicBezTo>
                  <a:cubicBezTo>
                    <a:pt x="26160" y="21835"/>
                    <a:pt x="23372" y="22089"/>
                    <a:pt x="23372" y="26647"/>
                  </a:cubicBezTo>
                  <a:cubicBezTo>
                    <a:pt x="23372" y="29686"/>
                    <a:pt x="25652" y="29686"/>
                    <a:pt x="29449" y="29686"/>
                  </a:cubicBezTo>
                  <a:cubicBezTo>
                    <a:pt x="41604" y="29686"/>
                    <a:pt x="42112" y="31457"/>
                    <a:pt x="42112" y="33991"/>
                  </a:cubicBezTo>
                  <a:cubicBezTo>
                    <a:pt x="42112" y="35760"/>
                    <a:pt x="39077" y="47655"/>
                    <a:pt x="37298" y="54483"/>
                  </a:cubicBezTo>
                  <a:lnTo>
                    <a:pt x="21855" y="116493"/>
                  </a:lnTo>
                  <a:cubicBezTo>
                    <a:pt x="20846" y="120289"/>
                    <a:pt x="19066" y="127379"/>
                    <a:pt x="19066" y="127880"/>
                  </a:cubicBezTo>
                  <a:cubicBezTo>
                    <a:pt x="19066" y="130666"/>
                    <a:pt x="21600" y="130919"/>
                    <a:pt x="23118" y="130919"/>
                  </a:cubicBezTo>
                  <a:lnTo>
                    <a:pt x="26669" y="130919"/>
                  </a:lnTo>
                  <a:cubicBezTo>
                    <a:pt x="44392" y="127880"/>
                    <a:pt x="71990" y="118009"/>
                    <a:pt x="98079" y="93714"/>
                  </a:cubicBezTo>
                  <a:cubicBezTo>
                    <a:pt x="131500" y="62590"/>
                    <a:pt x="138340" y="28162"/>
                    <a:pt x="138340" y="25891"/>
                  </a:cubicBezTo>
                  <a:cubicBezTo>
                    <a:pt x="138340" y="21588"/>
                    <a:pt x="135297" y="19056"/>
                    <a:pt x="130999" y="19056"/>
                  </a:cubicBezTo>
                  <a:cubicBezTo>
                    <a:pt x="128974" y="19056"/>
                    <a:pt x="123143" y="20064"/>
                    <a:pt x="121117" y="27408"/>
                  </a:cubicBezTo>
                  <a:cubicBezTo>
                    <a:pt x="104911" y="84860"/>
                    <a:pt x="66421" y="113207"/>
                    <a:pt x="37552" y="122567"/>
                  </a:cubicBezTo>
                  <a:lnTo>
                    <a:pt x="62370" y="2183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7F56B04B-E296-4CFE-A781-C1911A8DAA0A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>
              <a:off x="8749387" y="-14968018"/>
              <a:ext cx="76264" cy="152445"/>
            </a:xfrm>
            <a:custGeom>
              <a:avLst/>
              <a:gdLst>
                <a:gd name="connsiteX0" fmla="*/ 68184 w 76264"/>
                <a:gd name="connsiteY0" fmla="*/ 25789 h 152445"/>
                <a:gd name="connsiteX1" fmla="*/ 61091 w 76264"/>
                <a:gd name="connsiteY1" fmla="*/ 19056 h 152445"/>
                <a:gd name="connsiteX2" fmla="*/ 51160 w 76264"/>
                <a:gd name="connsiteY2" fmla="*/ 28797 h 152445"/>
                <a:gd name="connsiteX3" fmla="*/ 58255 w 76264"/>
                <a:gd name="connsiteY3" fmla="*/ 35539 h 152445"/>
                <a:gd name="connsiteX4" fmla="*/ 68184 w 76264"/>
                <a:gd name="connsiteY4" fmla="*/ 25789 h 152445"/>
                <a:gd name="connsiteX5" fmla="*/ 32007 w 76264"/>
                <a:gd name="connsiteY5" fmla="*/ 115818 h 152445"/>
                <a:gd name="connsiteX6" fmla="*/ 30418 w 76264"/>
                <a:gd name="connsiteY6" fmla="*/ 123259 h 152445"/>
                <a:gd name="connsiteX7" fmla="*/ 47260 w 76264"/>
                <a:gd name="connsiteY7" fmla="*/ 138319 h 152445"/>
                <a:gd name="connsiteX8" fmla="*/ 72792 w 76264"/>
                <a:gd name="connsiteY8" fmla="*/ 111206 h 152445"/>
                <a:gd name="connsiteX9" fmla="*/ 69956 w 76264"/>
                <a:gd name="connsiteY9" fmla="*/ 108903 h 152445"/>
                <a:gd name="connsiteX10" fmla="*/ 66588 w 76264"/>
                <a:gd name="connsiteY10" fmla="*/ 111919 h 152445"/>
                <a:gd name="connsiteX11" fmla="*/ 47792 w 76264"/>
                <a:gd name="connsiteY11" fmla="*/ 133357 h 152445"/>
                <a:gd name="connsiteX12" fmla="*/ 43359 w 76264"/>
                <a:gd name="connsiteY12" fmla="*/ 127157 h 152445"/>
                <a:gd name="connsiteX13" fmla="*/ 46195 w 76264"/>
                <a:gd name="connsiteY13" fmla="*/ 115818 h 152445"/>
                <a:gd name="connsiteX14" fmla="*/ 51868 w 76264"/>
                <a:gd name="connsiteY14" fmla="*/ 101638 h 152445"/>
                <a:gd name="connsiteX15" fmla="*/ 60558 w 76264"/>
                <a:gd name="connsiteY15" fmla="*/ 79129 h 152445"/>
                <a:gd name="connsiteX16" fmla="*/ 61623 w 76264"/>
                <a:gd name="connsiteY16" fmla="*/ 73459 h 152445"/>
                <a:gd name="connsiteX17" fmla="*/ 44773 w 76264"/>
                <a:gd name="connsiteY17" fmla="*/ 58397 h 152445"/>
                <a:gd name="connsiteX18" fmla="*/ 19066 w 76264"/>
                <a:gd name="connsiteY18" fmla="*/ 85512 h 152445"/>
                <a:gd name="connsiteX19" fmla="*/ 22077 w 76264"/>
                <a:gd name="connsiteY19" fmla="*/ 87815 h 152445"/>
                <a:gd name="connsiteX20" fmla="*/ 25270 w 76264"/>
                <a:gd name="connsiteY20" fmla="*/ 84980 h 152445"/>
                <a:gd name="connsiteX21" fmla="*/ 44241 w 76264"/>
                <a:gd name="connsiteY21" fmla="*/ 63359 h 152445"/>
                <a:gd name="connsiteX22" fmla="*/ 48674 w 76264"/>
                <a:gd name="connsiteY22" fmla="*/ 69561 h 152445"/>
                <a:gd name="connsiteX23" fmla="*/ 43184 w 76264"/>
                <a:gd name="connsiteY23" fmla="*/ 87283 h 152445"/>
                <a:gd name="connsiteX24" fmla="*/ 32007 w 76264"/>
                <a:gd name="connsiteY24" fmla="*/ 11581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6264" h="152445">
                  <a:moveTo>
                    <a:pt x="68184" y="25789"/>
                  </a:moveTo>
                  <a:cubicBezTo>
                    <a:pt x="68184" y="22954"/>
                    <a:pt x="66056" y="19056"/>
                    <a:pt x="61091" y="19056"/>
                  </a:cubicBezTo>
                  <a:cubicBezTo>
                    <a:pt x="56300" y="19056"/>
                    <a:pt x="51160" y="23660"/>
                    <a:pt x="51160" y="28797"/>
                  </a:cubicBezTo>
                  <a:cubicBezTo>
                    <a:pt x="51160" y="31815"/>
                    <a:pt x="53464" y="35539"/>
                    <a:pt x="58255" y="35539"/>
                  </a:cubicBezTo>
                  <a:cubicBezTo>
                    <a:pt x="63394" y="35539"/>
                    <a:pt x="68184" y="30576"/>
                    <a:pt x="68184" y="25789"/>
                  </a:cubicBezTo>
                  <a:close/>
                  <a:moveTo>
                    <a:pt x="32007" y="115818"/>
                  </a:moveTo>
                  <a:cubicBezTo>
                    <a:pt x="31300" y="118121"/>
                    <a:pt x="30418" y="120249"/>
                    <a:pt x="30418" y="123259"/>
                  </a:cubicBezTo>
                  <a:cubicBezTo>
                    <a:pt x="30418" y="131588"/>
                    <a:pt x="37504" y="138319"/>
                    <a:pt x="47260" y="138319"/>
                  </a:cubicBezTo>
                  <a:cubicBezTo>
                    <a:pt x="64991" y="138319"/>
                    <a:pt x="72792" y="113866"/>
                    <a:pt x="72792" y="111206"/>
                  </a:cubicBezTo>
                  <a:cubicBezTo>
                    <a:pt x="72792" y="108903"/>
                    <a:pt x="70489" y="108903"/>
                    <a:pt x="69956" y="108903"/>
                  </a:cubicBezTo>
                  <a:cubicBezTo>
                    <a:pt x="67470" y="108903"/>
                    <a:pt x="67295" y="109967"/>
                    <a:pt x="66588" y="111919"/>
                  </a:cubicBezTo>
                  <a:cubicBezTo>
                    <a:pt x="62505" y="126093"/>
                    <a:pt x="54703" y="133357"/>
                    <a:pt x="47792" y="133357"/>
                  </a:cubicBezTo>
                  <a:cubicBezTo>
                    <a:pt x="44241" y="133357"/>
                    <a:pt x="43359" y="131056"/>
                    <a:pt x="43359" y="127157"/>
                  </a:cubicBezTo>
                  <a:cubicBezTo>
                    <a:pt x="43359" y="123083"/>
                    <a:pt x="44598" y="119717"/>
                    <a:pt x="46195" y="115818"/>
                  </a:cubicBezTo>
                  <a:cubicBezTo>
                    <a:pt x="47967" y="111031"/>
                    <a:pt x="49921" y="106244"/>
                    <a:pt x="51868" y="101638"/>
                  </a:cubicBezTo>
                  <a:cubicBezTo>
                    <a:pt x="53464" y="97383"/>
                    <a:pt x="59851" y="81256"/>
                    <a:pt x="60558" y="79129"/>
                  </a:cubicBezTo>
                  <a:cubicBezTo>
                    <a:pt x="61091" y="77358"/>
                    <a:pt x="61623" y="75230"/>
                    <a:pt x="61623" y="73459"/>
                  </a:cubicBezTo>
                  <a:cubicBezTo>
                    <a:pt x="61623" y="65130"/>
                    <a:pt x="54529" y="58397"/>
                    <a:pt x="44773" y="58397"/>
                  </a:cubicBezTo>
                  <a:cubicBezTo>
                    <a:pt x="27225" y="58397"/>
                    <a:pt x="19066" y="82495"/>
                    <a:pt x="19066" y="85512"/>
                  </a:cubicBezTo>
                  <a:cubicBezTo>
                    <a:pt x="19066" y="87815"/>
                    <a:pt x="21552" y="87815"/>
                    <a:pt x="22077" y="87815"/>
                  </a:cubicBezTo>
                  <a:cubicBezTo>
                    <a:pt x="24563" y="87815"/>
                    <a:pt x="24738" y="86926"/>
                    <a:pt x="25270" y="84980"/>
                  </a:cubicBezTo>
                  <a:cubicBezTo>
                    <a:pt x="29886" y="69736"/>
                    <a:pt x="37687" y="63359"/>
                    <a:pt x="44241" y="63359"/>
                  </a:cubicBezTo>
                  <a:cubicBezTo>
                    <a:pt x="47085" y="63359"/>
                    <a:pt x="48674" y="64773"/>
                    <a:pt x="48674" y="69561"/>
                  </a:cubicBezTo>
                  <a:cubicBezTo>
                    <a:pt x="48674" y="73634"/>
                    <a:pt x="47617" y="76294"/>
                    <a:pt x="43184" y="87283"/>
                  </a:cubicBezTo>
                  <a:lnTo>
                    <a:pt x="32007" y="11581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2B37E52E-D551-403D-BE7C-8E395E49CA51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>
              <a:off x="8909898" y="-14981362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3" y="29179"/>
                    <a:pt x="187467" y="29179"/>
                    <a:pt x="187467" y="24113"/>
                  </a:cubicBezTo>
                  <a:cubicBezTo>
                    <a:pt x="187467" y="19056"/>
                    <a:pt x="182653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3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3" y="78279"/>
                    <a:pt x="187467" y="78279"/>
                    <a:pt x="187467" y="73213"/>
                  </a:cubicBezTo>
                  <a:cubicBezTo>
                    <a:pt x="187467" y="68148"/>
                    <a:pt x="182653" y="68148"/>
                    <a:pt x="178855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3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A6F2ABDF-43A0-40BE-8E83-429907531DD1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>
              <a:off x="9176466" y="-15000346"/>
              <a:ext cx="152528" cy="127038"/>
            </a:xfrm>
            <a:custGeom>
              <a:avLst/>
              <a:gdLst>
                <a:gd name="connsiteX0" fmla="*/ 62369 w 152528"/>
                <a:gd name="connsiteY0" fmla="*/ 21835 h 127037"/>
                <a:gd name="connsiteX1" fmla="*/ 59081 w 152528"/>
                <a:gd name="connsiteY1" fmla="*/ 19056 h 127037"/>
                <a:gd name="connsiteX2" fmla="*/ 28186 w 152528"/>
                <a:gd name="connsiteY2" fmla="*/ 21588 h 127037"/>
                <a:gd name="connsiteX3" fmla="*/ 23372 w 152528"/>
                <a:gd name="connsiteY3" fmla="*/ 26647 h 127037"/>
                <a:gd name="connsiteX4" fmla="*/ 29449 w 152528"/>
                <a:gd name="connsiteY4" fmla="*/ 29686 h 127037"/>
                <a:gd name="connsiteX5" fmla="*/ 42113 w 152528"/>
                <a:gd name="connsiteY5" fmla="*/ 33991 h 127037"/>
                <a:gd name="connsiteX6" fmla="*/ 37298 w 152528"/>
                <a:gd name="connsiteY6" fmla="*/ 54483 h 127037"/>
                <a:gd name="connsiteX7" fmla="*/ 21855 w 152528"/>
                <a:gd name="connsiteY7" fmla="*/ 116493 h 127037"/>
                <a:gd name="connsiteX8" fmla="*/ 19066 w 152528"/>
                <a:gd name="connsiteY8" fmla="*/ 127880 h 127037"/>
                <a:gd name="connsiteX9" fmla="*/ 23118 w 152528"/>
                <a:gd name="connsiteY9" fmla="*/ 130919 h 127037"/>
                <a:gd name="connsiteX10" fmla="*/ 26669 w 152528"/>
                <a:gd name="connsiteY10" fmla="*/ 130919 h 127037"/>
                <a:gd name="connsiteX11" fmla="*/ 98079 w 152528"/>
                <a:gd name="connsiteY11" fmla="*/ 93714 h 127037"/>
                <a:gd name="connsiteX12" fmla="*/ 138340 w 152528"/>
                <a:gd name="connsiteY12" fmla="*/ 25891 h 127037"/>
                <a:gd name="connsiteX13" fmla="*/ 131000 w 152528"/>
                <a:gd name="connsiteY13" fmla="*/ 19056 h 127037"/>
                <a:gd name="connsiteX14" fmla="*/ 121117 w 152528"/>
                <a:gd name="connsiteY14" fmla="*/ 27408 h 127037"/>
                <a:gd name="connsiteX15" fmla="*/ 37552 w 152528"/>
                <a:gd name="connsiteY15" fmla="*/ 122567 h 127037"/>
                <a:gd name="connsiteX16" fmla="*/ 62369 w 152528"/>
                <a:gd name="connsiteY16" fmla="*/ 21835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528" h="127037">
                  <a:moveTo>
                    <a:pt x="62369" y="21835"/>
                  </a:moveTo>
                  <a:cubicBezTo>
                    <a:pt x="62369" y="21588"/>
                    <a:pt x="62369" y="19056"/>
                    <a:pt x="59081" y="19056"/>
                  </a:cubicBezTo>
                  <a:cubicBezTo>
                    <a:pt x="53258" y="19056"/>
                    <a:pt x="34772" y="21079"/>
                    <a:pt x="28186" y="21588"/>
                  </a:cubicBezTo>
                  <a:cubicBezTo>
                    <a:pt x="26161" y="21835"/>
                    <a:pt x="23372" y="22089"/>
                    <a:pt x="23372" y="26647"/>
                  </a:cubicBezTo>
                  <a:cubicBezTo>
                    <a:pt x="23372" y="29686"/>
                    <a:pt x="25652" y="29686"/>
                    <a:pt x="29449" y="29686"/>
                  </a:cubicBezTo>
                  <a:cubicBezTo>
                    <a:pt x="41604" y="29686"/>
                    <a:pt x="42113" y="31457"/>
                    <a:pt x="42113" y="33991"/>
                  </a:cubicBezTo>
                  <a:cubicBezTo>
                    <a:pt x="42113" y="35760"/>
                    <a:pt x="39078" y="47655"/>
                    <a:pt x="37298" y="54483"/>
                  </a:cubicBezTo>
                  <a:lnTo>
                    <a:pt x="21855" y="116493"/>
                  </a:lnTo>
                  <a:cubicBezTo>
                    <a:pt x="20846" y="120289"/>
                    <a:pt x="19066" y="127379"/>
                    <a:pt x="19066" y="127880"/>
                  </a:cubicBezTo>
                  <a:cubicBezTo>
                    <a:pt x="19066" y="130666"/>
                    <a:pt x="21601" y="130919"/>
                    <a:pt x="23118" y="130919"/>
                  </a:cubicBezTo>
                  <a:lnTo>
                    <a:pt x="26669" y="130919"/>
                  </a:lnTo>
                  <a:cubicBezTo>
                    <a:pt x="44393" y="127880"/>
                    <a:pt x="71990" y="118009"/>
                    <a:pt x="98079" y="93714"/>
                  </a:cubicBezTo>
                  <a:cubicBezTo>
                    <a:pt x="131500" y="62590"/>
                    <a:pt x="138340" y="28162"/>
                    <a:pt x="138340" y="25891"/>
                  </a:cubicBezTo>
                  <a:cubicBezTo>
                    <a:pt x="138340" y="21588"/>
                    <a:pt x="135298" y="19056"/>
                    <a:pt x="131000" y="19056"/>
                  </a:cubicBezTo>
                  <a:cubicBezTo>
                    <a:pt x="128974" y="19056"/>
                    <a:pt x="123143" y="20064"/>
                    <a:pt x="121117" y="27408"/>
                  </a:cubicBezTo>
                  <a:cubicBezTo>
                    <a:pt x="104911" y="84860"/>
                    <a:pt x="66421" y="113207"/>
                    <a:pt x="37552" y="122567"/>
                  </a:cubicBezTo>
                  <a:lnTo>
                    <a:pt x="62369" y="2183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7AAC318C-D13D-4B3E-B6BA-D3CFBAB5C3F6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>
              <a:off x="9296506" y="-14968018"/>
              <a:ext cx="76264" cy="152445"/>
            </a:xfrm>
            <a:custGeom>
              <a:avLst/>
              <a:gdLst>
                <a:gd name="connsiteX0" fmla="*/ 68185 w 76264"/>
                <a:gd name="connsiteY0" fmla="*/ 25789 h 152445"/>
                <a:gd name="connsiteX1" fmla="*/ 61090 w 76264"/>
                <a:gd name="connsiteY1" fmla="*/ 19056 h 152445"/>
                <a:gd name="connsiteX2" fmla="*/ 51160 w 76264"/>
                <a:gd name="connsiteY2" fmla="*/ 28797 h 152445"/>
                <a:gd name="connsiteX3" fmla="*/ 58255 w 76264"/>
                <a:gd name="connsiteY3" fmla="*/ 35539 h 152445"/>
                <a:gd name="connsiteX4" fmla="*/ 68185 w 76264"/>
                <a:gd name="connsiteY4" fmla="*/ 25789 h 152445"/>
                <a:gd name="connsiteX5" fmla="*/ 32007 w 76264"/>
                <a:gd name="connsiteY5" fmla="*/ 115818 h 152445"/>
                <a:gd name="connsiteX6" fmla="*/ 30418 w 76264"/>
                <a:gd name="connsiteY6" fmla="*/ 123259 h 152445"/>
                <a:gd name="connsiteX7" fmla="*/ 47260 w 76264"/>
                <a:gd name="connsiteY7" fmla="*/ 138319 h 152445"/>
                <a:gd name="connsiteX8" fmla="*/ 72792 w 76264"/>
                <a:gd name="connsiteY8" fmla="*/ 111206 h 152445"/>
                <a:gd name="connsiteX9" fmla="*/ 69956 w 76264"/>
                <a:gd name="connsiteY9" fmla="*/ 108903 h 152445"/>
                <a:gd name="connsiteX10" fmla="*/ 66588 w 76264"/>
                <a:gd name="connsiteY10" fmla="*/ 111919 h 152445"/>
                <a:gd name="connsiteX11" fmla="*/ 47791 w 76264"/>
                <a:gd name="connsiteY11" fmla="*/ 133357 h 152445"/>
                <a:gd name="connsiteX12" fmla="*/ 43359 w 76264"/>
                <a:gd name="connsiteY12" fmla="*/ 127157 h 152445"/>
                <a:gd name="connsiteX13" fmla="*/ 46195 w 76264"/>
                <a:gd name="connsiteY13" fmla="*/ 115818 h 152445"/>
                <a:gd name="connsiteX14" fmla="*/ 51868 w 76264"/>
                <a:gd name="connsiteY14" fmla="*/ 101638 h 152445"/>
                <a:gd name="connsiteX15" fmla="*/ 60558 w 76264"/>
                <a:gd name="connsiteY15" fmla="*/ 79129 h 152445"/>
                <a:gd name="connsiteX16" fmla="*/ 61623 w 76264"/>
                <a:gd name="connsiteY16" fmla="*/ 73459 h 152445"/>
                <a:gd name="connsiteX17" fmla="*/ 44773 w 76264"/>
                <a:gd name="connsiteY17" fmla="*/ 58397 h 152445"/>
                <a:gd name="connsiteX18" fmla="*/ 19066 w 76264"/>
                <a:gd name="connsiteY18" fmla="*/ 85512 h 152445"/>
                <a:gd name="connsiteX19" fmla="*/ 22077 w 76264"/>
                <a:gd name="connsiteY19" fmla="*/ 87815 h 152445"/>
                <a:gd name="connsiteX20" fmla="*/ 25270 w 76264"/>
                <a:gd name="connsiteY20" fmla="*/ 84980 h 152445"/>
                <a:gd name="connsiteX21" fmla="*/ 44241 w 76264"/>
                <a:gd name="connsiteY21" fmla="*/ 63359 h 152445"/>
                <a:gd name="connsiteX22" fmla="*/ 48674 w 76264"/>
                <a:gd name="connsiteY22" fmla="*/ 69561 h 152445"/>
                <a:gd name="connsiteX23" fmla="*/ 43184 w 76264"/>
                <a:gd name="connsiteY23" fmla="*/ 87283 h 152445"/>
                <a:gd name="connsiteX24" fmla="*/ 32007 w 76264"/>
                <a:gd name="connsiteY24" fmla="*/ 11581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6264" h="152445">
                  <a:moveTo>
                    <a:pt x="68185" y="25789"/>
                  </a:moveTo>
                  <a:cubicBezTo>
                    <a:pt x="68185" y="22954"/>
                    <a:pt x="66055" y="19056"/>
                    <a:pt x="61090" y="19056"/>
                  </a:cubicBezTo>
                  <a:cubicBezTo>
                    <a:pt x="56300" y="19056"/>
                    <a:pt x="51160" y="23660"/>
                    <a:pt x="51160" y="28797"/>
                  </a:cubicBezTo>
                  <a:cubicBezTo>
                    <a:pt x="51160" y="31815"/>
                    <a:pt x="53464" y="35539"/>
                    <a:pt x="58255" y="35539"/>
                  </a:cubicBezTo>
                  <a:cubicBezTo>
                    <a:pt x="63394" y="35539"/>
                    <a:pt x="68185" y="30576"/>
                    <a:pt x="68185" y="25789"/>
                  </a:cubicBezTo>
                  <a:close/>
                  <a:moveTo>
                    <a:pt x="32007" y="115818"/>
                  </a:moveTo>
                  <a:cubicBezTo>
                    <a:pt x="31300" y="118121"/>
                    <a:pt x="30418" y="120249"/>
                    <a:pt x="30418" y="123259"/>
                  </a:cubicBezTo>
                  <a:cubicBezTo>
                    <a:pt x="30418" y="131588"/>
                    <a:pt x="37504" y="138319"/>
                    <a:pt x="47260" y="138319"/>
                  </a:cubicBezTo>
                  <a:cubicBezTo>
                    <a:pt x="64991" y="138319"/>
                    <a:pt x="72792" y="113866"/>
                    <a:pt x="72792" y="111206"/>
                  </a:cubicBezTo>
                  <a:cubicBezTo>
                    <a:pt x="72792" y="108903"/>
                    <a:pt x="70488" y="108903"/>
                    <a:pt x="69956" y="108903"/>
                  </a:cubicBezTo>
                  <a:cubicBezTo>
                    <a:pt x="67470" y="108903"/>
                    <a:pt x="67295" y="109967"/>
                    <a:pt x="66588" y="111919"/>
                  </a:cubicBezTo>
                  <a:cubicBezTo>
                    <a:pt x="62504" y="126093"/>
                    <a:pt x="54703" y="133357"/>
                    <a:pt x="47791" y="133357"/>
                  </a:cubicBezTo>
                  <a:cubicBezTo>
                    <a:pt x="44241" y="133357"/>
                    <a:pt x="43359" y="131056"/>
                    <a:pt x="43359" y="127157"/>
                  </a:cubicBezTo>
                  <a:cubicBezTo>
                    <a:pt x="43359" y="123083"/>
                    <a:pt x="44598" y="119717"/>
                    <a:pt x="46195" y="115818"/>
                  </a:cubicBezTo>
                  <a:cubicBezTo>
                    <a:pt x="47967" y="111031"/>
                    <a:pt x="49921" y="106244"/>
                    <a:pt x="51868" y="101638"/>
                  </a:cubicBezTo>
                  <a:cubicBezTo>
                    <a:pt x="53464" y="97383"/>
                    <a:pt x="59851" y="81256"/>
                    <a:pt x="60558" y="79129"/>
                  </a:cubicBezTo>
                  <a:cubicBezTo>
                    <a:pt x="61090" y="77358"/>
                    <a:pt x="61623" y="75230"/>
                    <a:pt x="61623" y="73459"/>
                  </a:cubicBezTo>
                  <a:cubicBezTo>
                    <a:pt x="61623" y="65130"/>
                    <a:pt x="54529" y="58397"/>
                    <a:pt x="44773" y="58397"/>
                  </a:cubicBezTo>
                  <a:cubicBezTo>
                    <a:pt x="27224" y="58397"/>
                    <a:pt x="19066" y="82495"/>
                    <a:pt x="19066" y="85512"/>
                  </a:cubicBezTo>
                  <a:cubicBezTo>
                    <a:pt x="19066" y="87815"/>
                    <a:pt x="21552" y="87815"/>
                    <a:pt x="22077" y="87815"/>
                  </a:cubicBezTo>
                  <a:cubicBezTo>
                    <a:pt x="24563" y="87815"/>
                    <a:pt x="24738" y="86926"/>
                    <a:pt x="25270" y="84980"/>
                  </a:cubicBezTo>
                  <a:cubicBezTo>
                    <a:pt x="29886" y="69736"/>
                    <a:pt x="37687" y="63359"/>
                    <a:pt x="44241" y="63359"/>
                  </a:cubicBezTo>
                  <a:cubicBezTo>
                    <a:pt x="47085" y="63359"/>
                    <a:pt x="48674" y="64773"/>
                    <a:pt x="48674" y="69561"/>
                  </a:cubicBezTo>
                  <a:cubicBezTo>
                    <a:pt x="48674" y="73634"/>
                    <a:pt x="47617" y="76294"/>
                    <a:pt x="43184" y="87283"/>
                  </a:cubicBezTo>
                  <a:lnTo>
                    <a:pt x="32007" y="11581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31F4F538-C852-4342-80CE-CD5AB628AAF1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>
              <a:off x="9409212" y="-15108970"/>
              <a:ext cx="25421" cy="177853"/>
            </a:xfrm>
            <a:custGeom>
              <a:avLst/>
              <a:gdLst>
                <a:gd name="connsiteX0" fmla="*/ 19066 w 25421"/>
                <a:gd name="connsiteY0" fmla="*/ 172175 h 177852"/>
                <a:gd name="connsiteX1" fmla="*/ 24381 w 25421"/>
                <a:gd name="connsiteY1" fmla="*/ 181537 h 177852"/>
                <a:gd name="connsiteX2" fmla="*/ 29957 w 25421"/>
                <a:gd name="connsiteY2" fmla="*/ 172175 h 177852"/>
                <a:gd name="connsiteX3" fmla="*/ 29957 w 25421"/>
                <a:gd name="connsiteY3" fmla="*/ 28418 h 177852"/>
                <a:gd name="connsiteX4" fmla="*/ 24635 w 25421"/>
                <a:gd name="connsiteY4" fmla="*/ 19056 h 177852"/>
                <a:gd name="connsiteX5" fmla="*/ 19066 w 25421"/>
                <a:gd name="connsiteY5" fmla="*/ 28418 h 177852"/>
                <a:gd name="connsiteX6" fmla="*/ 19066 w 25421"/>
                <a:gd name="connsiteY6" fmla="*/ 172175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21" h="177852">
                  <a:moveTo>
                    <a:pt x="19066" y="172175"/>
                  </a:moveTo>
                  <a:cubicBezTo>
                    <a:pt x="19066" y="176226"/>
                    <a:pt x="19066" y="181537"/>
                    <a:pt x="24381" y="181537"/>
                  </a:cubicBezTo>
                  <a:cubicBezTo>
                    <a:pt x="29957" y="181537"/>
                    <a:pt x="29957" y="176471"/>
                    <a:pt x="29957" y="172175"/>
                  </a:cubicBezTo>
                  <a:lnTo>
                    <a:pt x="29957" y="28418"/>
                  </a:lnTo>
                  <a:cubicBezTo>
                    <a:pt x="29957" y="24367"/>
                    <a:pt x="29957" y="19056"/>
                    <a:pt x="24635" y="19056"/>
                  </a:cubicBezTo>
                  <a:cubicBezTo>
                    <a:pt x="19066" y="19056"/>
                    <a:pt x="19066" y="24114"/>
                    <a:pt x="19066" y="28418"/>
                  </a:cubicBezTo>
                  <a:lnTo>
                    <a:pt x="19066" y="1721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F06D1A78-4290-483B-BF4C-E1E931479821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>
              <a:off x="9409212" y="-14957085"/>
              <a:ext cx="25421" cy="177853"/>
            </a:xfrm>
            <a:custGeom>
              <a:avLst/>
              <a:gdLst>
                <a:gd name="connsiteX0" fmla="*/ 19066 w 25421"/>
                <a:gd name="connsiteY0" fmla="*/ 172175 h 177852"/>
                <a:gd name="connsiteX1" fmla="*/ 24381 w 25421"/>
                <a:gd name="connsiteY1" fmla="*/ 181537 h 177852"/>
                <a:gd name="connsiteX2" fmla="*/ 29957 w 25421"/>
                <a:gd name="connsiteY2" fmla="*/ 172175 h 177852"/>
                <a:gd name="connsiteX3" fmla="*/ 29957 w 25421"/>
                <a:gd name="connsiteY3" fmla="*/ 28418 h 177852"/>
                <a:gd name="connsiteX4" fmla="*/ 24635 w 25421"/>
                <a:gd name="connsiteY4" fmla="*/ 19056 h 177852"/>
                <a:gd name="connsiteX5" fmla="*/ 19066 w 25421"/>
                <a:gd name="connsiteY5" fmla="*/ 28418 h 177852"/>
                <a:gd name="connsiteX6" fmla="*/ 19066 w 25421"/>
                <a:gd name="connsiteY6" fmla="*/ 172175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21" h="177852">
                  <a:moveTo>
                    <a:pt x="19066" y="172175"/>
                  </a:moveTo>
                  <a:cubicBezTo>
                    <a:pt x="19066" y="176226"/>
                    <a:pt x="19066" y="181537"/>
                    <a:pt x="24381" y="181537"/>
                  </a:cubicBezTo>
                  <a:cubicBezTo>
                    <a:pt x="29957" y="181537"/>
                    <a:pt x="29957" y="176471"/>
                    <a:pt x="29957" y="172175"/>
                  </a:cubicBezTo>
                  <a:lnTo>
                    <a:pt x="29957" y="28418"/>
                  </a:lnTo>
                  <a:cubicBezTo>
                    <a:pt x="29957" y="24369"/>
                    <a:pt x="29957" y="19056"/>
                    <a:pt x="24635" y="19056"/>
                  </a:cubicBezTo>
                  <a:cubicBezTo>
                    <a:pt x="19066" y="19056"/>
                    <a:pt x="19066" y="24114"/>
                    <a:pt x="19066" y="28418"/>
                  </a:cubicBezTo>
                  <a:lnTo>
                    <a:pt x="19066" y="1721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C04B97E6-0297-4748-9700-1D9A4C6CCC1D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>
              <a:off x="9464545" y="-14865386"/>
              <a:ext cx="101685" cy="127038"/>
            </a:xfrm>
            <a:custGeom>
              <a:avLst/>
              <a:gdLst>
                <a:gd name="connsiteX0" fmla="*/ 105768 w 101685"/>
                <a:gd name="connsiteY0" fmla="*/ 31815 h 127037"/>
                <a:gd name="connsiteX1" fmla="*/ 106484 w 101685"/>
                <a:gd name="connsiteY1" fmla="*/ 28092 h 127037"/>
                <a:gd name="connsiteX2" fmla="*/ 100453 w 101685"/>
                <a:gd name="connsiteY2" fmla="*/ 22422 h 127037"/>
                <a:gd name="connsiteX3" fmla="*/ 92295 w 101685"/>
                <a:gd name="connsiteY3" fmla="*/ 29156 h 127037"/>
                <a:gd name="connsiteX4" fmla="*/ 74031 w 101685"/>
                <a:gd name="connsiteY4" fmla="*/ 19056 h 127037"/>
                <a:gd name="connsiteX5" fmla="*/ 28639 w 101685"/>
                <a:gd name="connsiteY5" fmla="*/ 68148 h 127037"/>
                <a:gd name="connsiteX6" fmla="*/ 55593 w 101685"/>
                <a:gd name="connsiteY6" fmla="*/ 97209 h 127037"/>
                <a:gd name="connsiteX7" fmla="*/ 77757 w 101685"/>
                <a:gd name="connsiteY7" fmla="*/ 87641 h 127037"/>
                <a:gd name="connsiteX8" fmla="*/ 73857 w 101685"/>
                <a:gd name="connsiteY8" fmla="*/ 103592 h 127037"/>
                <a:gd name="connsiteX9" fmla="*/ 63927 w 101685"/>
                <a:gd name="connsiteY9" fmla="*/ 121838 h 127037"/>
                <a:gd name="connsiteX10" fmla="*/ 44066 w 101685"/>
                <a:gd name="connsiteY10" fmla="*/ 128396 h 127037"/>
                <a:gd name="connsiteX11" fmla="*/ 30410 w 101685"/>
                <a:gd name="connsiteY11" fmla="*/ 127157 h 127037"/>
                <a:gd name="connsiteX12" fmla="*/ 36082 w 101685"/>
                <a:gd name="connsiteY12" fmla="*/ 118296 h 127037"/>
                <a:gd name="connsiteX13" fmla="*/ 29171 w 101685"/>
                <a:gd name="connsiteY13" fmla="*/ 111738 h 127037"/>
                <a:gd name="connsiteX14" fmla="*/ 19066 w 101685"/>
                <a:gd name="connsiteY14" fmla="*/ 122553 h 127037"/>
                <a:gd name="connsiteX15" fmla="*/ 44241 w 101685"/>
                <a:gd name="connsiteY15" fmla="*/ 133359 h 127037"/>
                <a:gd name="connsiteX16" fmla="*/ 86440 w 101685"/>
                <a:gd name="connsiteY16" fmla="*/ 109078 h 127037"/>
                <a:gd name="connsiteX17" fmla="*/ 105768 w 101685"/>
                <a:gd name="connsiteY17" fmla="*/ 31815 h 127037"/>
                <a:gd name="connsiteX18" fmla="*/ 81301 w 101685"/>
                <a:gd name="connsiteY18" fmla="*/ 73634 h 127037"/>
                <a:gd name="connsiteX19" fmla="*/ 77574 w 101685"/>
                <a:gd name="connsiteY19" fmla="*/ 80193 h 127037"/>
                <a:gd name="connsiteX20" fmla="*/ 56125 w 101685"/>
                <a:gd name="connsiteY20" fmla="*/ 92247 h 127037"/>
                <a:gd name="connsiteX21" fmla="*/ 42826 w 101685"/>
                <a:gd name="connsiteY21" fmla="*/ 75413 h 127037"/>
                <a:gd name="connsiteX22" fmla="*/ 52224 w 101685"/>
                <a:gd name="connsiteY22" fmla="*/ 39969 h 127037"/>
                <a:gd name="connsiteX23" fmla="*/ 74031 w 101685"/>
                <a:gd name="connsiteY23" fmla="*/ 24018 h 127037"/>
                <a:gd name="connsiteX24" fmla="*/ 89809 w 101685"/>
                <a:gd name="connsiteY24" fmla="*/ 39081 h 127037"/>
                <a:gd name="connsiteX25" fmla="*/ 89276 w 101685"/>
                <a:gd name="connsiteY25" fmla="*/ 41740 h 127037"/>
                <a:gd name="connsiteX26" fmla="*/ 81301 w 101685"/>
                <a:gd name="connsiteY26" fmla="*/ 73634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1685" h="127037">
                  <a:moveTo>
                    <a:pt x="105768" y="31815"/>
                  </a:moveTo>
                  <a:cubicBezTo>
                    <a:pt x="106484" y="29156"/>
                    <a:pt x="106484" y="28275"/>
                    <a:pt x="106484" y="28092"/>
                  </a:cubicBezTo>
                  <a:cubicBezTo>
                    <a:pt x="106484" y="24193"/>
                    <a:pt x="103290" y="22422"/>
                    <a:pt x="100453" y="22422"/>
                  </a:cubicBezTo>
                  <a:cubicBezTo>
                    <a:pt x="96370" y="22422"/>
                    <a:pt x="93002" y="25789"/>
                    <a:pt x="92295" y="29156"/>
                  </a:cubicBezTo>
                  <a:cubicBezTo>
                    <a:pt x="89276" y="24369"/>
                    <a:pt x="83255" y="19056"/>
                    <a:pt x="74031" y="19056"/>
                  </a:cubicBezTo>
                  <a:cubicBezTo>
                    <a:pt x="51868" y="19056"/>
                    <a:pt x="28639" y="42804"/>
                    <a:pt x="28639" y="68148"/>
                  </a:cubicBezTo>
                  <a:cubicBezTo>
                    <a:pt x="28639" y="86394"/>
                    <a:pt x="41047" y="97209"/>
                    <a:pt x="55593" y="97209"/>
                  </a:cubicBezTo>
                  <a:cubicBezTo>
                    <a:pt x="63743" y="97209"/>
                    <a:pt x="71545" y="93135"/>
                    <a:pt x="77757" y="87641"/>
                  </a:cubicBezTo>
                  <a:lnTo>
                    <a:pt x="73857" y="103592"/>
                  </a:lnTo>
                  <a:cubicBezTo>
                    <a:pt x="71903" y="111031"/>
                    <a:pt x="70663" y="115820"/>
                    <a:pt x="63927" y="121838"/>
                  </a:cubicBezTo>
                  <a:cubicBezTo>
                    <a:pt x="56125" y="128396"/>
                    <a:pt x="48499" y="128396"/>
                    <a:pt x="44066" y="128396"/>
                  </a:cubicBezTo>
                  <a:cubicBezTo>
                    <a:pt x="35907" y="128396"/>
                    <a:pt x="33604" y="127864"/>
                    <a:pt x="30410" y="127157"/>
                  </a:cubicBezTo>
                  <a:cubicBezTo>
                    <a:pt x="34843" y="125029"/>
                    <a:pt x="36082" y="120782"/>
                    <a:pt x="36082" y="118296"/>
                  </a:cubicBezTo>
                  <a:cubicBezTo>
                    <a:pt x="36082" y="114041"/>
                    <a:pt x="32714" y="111738"/>
                    <a:pt x="29171" y="111738"/>
                  </a:cubicBezTo>
                  <a:cubicBezTo>
                    <a:pt x="24206" y="111738"/>
                    <a:pt x="19066" y="115820"/>
                    <a:pt x="19066" y="122553"/>
                  </a:cubicBezTo>
                  <a:cubicBezTo>
                    <a:pt x="19066" y="133183"/>
                    <a:pt x="34310" y="133359"/>
                    <a:pt x="44241" y="133359"/>
                  </a:cubicBezTo>
                  <a:cubicBezTo>
                    <a:pt x="72077" y="133359"/>
                    <a:pt x="83962" y="119186"/>
                    <a:pt x="86440" y="109078"/>
                  </a:cubicBezTo>
                  <a:lnTo>
                    <a:pt x="105768" y="31815"/>
                  </a:lnTo>
                  <a:close/>
                  <a:moveTo>
                    <a:pt x="81301" y="73634"/>
                  </a:moveTo>
                  <a:cubicBezTo>
                    <a:pt x="80593" y="76294"/>
                    <a:pt x="80593" y="76652"/>
                    <a:pt x="77574" y="80193"/>
                  </a:cubicBezTo>
                  <a:cubicBezTo>
                    <a:pt x="71370" y="87641"/>
                    <a:pt x="62862" y="92247"/>
                    <a:pt x="56125" y="92247"/>
                  </a:cubicBezTo>
                  <a:cubicBezTo>
                    <a:pt x="47077" y="92247"/>
                    <a:pt x="42826" y="84623"/>
                    <a:pt x="42826" y="75413"/>
                  </a:cubicBezTo>
                  <a:cubicBezTo>
                    <a:pt x="42826" y="67616"/>
                    <a:pt x="47609" y="47766"/>
                    <a:pt x="52224" y="39969"/>
                  </a:cubicBezTo>
                  <a:cubicBezTo>
                    <a:pt x="59668" y="27560"/>
                    <a:pt x="68002" y="24018"/>
                    <a:pt x="74031" y="24018"/>
                  </a:cubicBezTo>
                  <a:cubicBezTo>
                    <a:pt x="86440" y="24018"/>
                    <a:pt x="89809" y="37310"/>
                    <a:pt x="89809" y="39081"/>
                  </a:cubicBezTo>
                  <a:cubicBezTo>
                    <a:pt x="89809" y="39437"/>
                    <a:pt x="89809" y="39788"/>
                    <a:pt x="89276" y="41740"/>
                  </a:cubicBezTo>
                  <a:lnTo>
                    <a:pt x="81301" y="7363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EEDDFA3E-F63E-4CBF-B945-609B4EC82CE5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>
              <a:off x="9574470" y="-14904902"/>
              <a:ext cx="254213" cy="152445"/>
            </a:xfrm>
            <a:custGeom>
              <a:avLst/>
              <a:gdLst>
                <a:gd name="connsiteX0" fmla="*/ 142836 w 254213"/>
                <a:gd name="connsiteY0" fmla="*/ 77176 h 152445"/>
                <a:gd name="connsiteX1" fmla="*/ 149573 w 254213"/>
                <a:gd name="connsiteY1" fmla="*/ 72746 h 152445"/>
                <a:gd name="connsiteX2" fmla="*/ 143011 w 254213"/>
                <a:gd name="connsiteY2" fmla="*/ 68497 h 152445"/>
                <a:gd name="connsiteX3" fmla="*/ 25628 w 254213"/>
                <a:gd name="connsiteY3" fmla="*/ 68497 h 152445"/>
                <a:gd name="connsiteX4" fmla="*/ 19066 w 254213"/>
                <a:gd name="connsiteY4" fmla="*/ 72746 h 152445"/>
                <a:gd name="connsiteX5" fmla="*/ 25811 w 254213"/>
                <a:gd name="connsiteY5" fmla="*/ 77176 h 152445"/>
                <a:gd name="connsiteX6" fmla="*/ 142836 w 254213"/>
                <a:gd name="connsiteY6" fmla="*/ 77176 h 152445"/>
                <a:gd name="connsiteX7" fmla="*/ 143011 w 254213"/>
                <a:gd name="connsiteY7" fmla="*/ 116168 h 152445"/>
                <a:gd name="connsiteX8" fmla="*/ 149573 w 254213"/>
                <a:gd name="connsiteY8" fmla="*/ 111913 h 152445"/>
                <a:gd name="connsiteX9" fmla="*/ 142836 w 254213"/>
                <a:gd name="connsiteY9" fmla="*/ 107483 h 152445"/>
                <a:gd name="connsiteX10" fmla="*/ 25811 w 254213"/>
                <a:gd name="connsiteY10" fmla="*/ 107483 h 152445"/>
                <a:gd name="connsiteX11" fmla="*/ 19066 w 254213"/>
                <a:gd name="connsiteY11" fmla="*/ 111913 h 152445"/>
                <a:gd name="connsiteX12" fmla="*/ 25628 w 254213"/>
                <a:gd name="connsiteY12" fmla="*/ 116168 h 152445"/>
                <a:gd name="connsiteX13" fmla="*/ 143011 w 254213"/>
                <a:gd name="connsiteY13" fmla="*/ 116168 h 152445"/>
                <a:gd name="connsiteX14" fmla="*/ 253628 w 254213"/>
                <a:gd name="connsiteY14" fmla="*/ 80193 h 152445"/>
                <a:gd name="connsiteX15" fmla="*/ 243165 w 254213"/>
                <a:gd name="connsiteY15" fmla="*/ 34292 h 152445"/>
                <a:gd name="connsiteX16" fmla="*/ 212493 w 254213"/>
                <a:gd name="connsiteY16" fmla="*/ 19056 h 152445"/>
                <a:gd name="connsiteX17" fmla="*/ 171357 w 254213"/>
                <a:gd name="connsiteY17" fmla="*/ 80193 h 152445"/>
                <a:gd name="connsiteX18" fmla="*/ 212493 w 254213"/>
                <a:gd name="connsiteY18" fmla="*/ 140266 h 152445"/>
                <a:gd name="connsiteX19" fmla="*/ 253628 w 254213"/>
                <a:gd name="connsiteY19" fmla="*/ 80193 h 152445"/>
                <a:gd name="connsiteX20" fmla="*/ 212493 w 254213"/>
                <a:gd name="connsiteY20" fmla="*/ 135303 h 152445"/>
                <a:gd name="connsiteX21" fmla="*/ 189971 w 254213"/>
                <a:gd name="connsiteY21" fmla="*/ 115993 h 152445"/>
                <a:gd name="connsiteX22" fmla="*/ 187493 w 254213"/>
                <a:gd name="connsiteY22" fmla="*/ 77890 h 152445"/>
                <a:gd name="connsiteX23" fmla="*/ 190153 w 254213"/>
                <a:gd name="connsiteY23" fmla="*/ 41732 h 152445"/>
                <a:gd name="connsiteX24" fmla="*/ 212493 w 254213"/>
                <a:gd name="connsiteY24" fmla="*/ 24010 h 152445"/>
                <a:gd name="connsiteX25" fmla="*/ 234482 w 254213"/>
                <a:gd name="connsiteY25" fmla="*/ 40144 h 152445"/>
                <a:gd name="connsiteX26" fmla="*/ 237493 w 254213"/>
                <a:gd name="connsiteY26" fmla="*/ 77890 h 152445"/>
                <a:gd name="connsiteX27" fmla="*/ 235189 w 254213"/>
                <a:gd name="connsiteY27" fmla="*/ 115278 h 152445"/>
                <a:gd name="connsiteX28" fmla="*/ 212493 w 254213"/>
                <a:gd name="connsiteY28" fmla="*/ 13530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54213" h="152445">
                  <a:moveTo>
                    <a:pt x="142836" y="77176"/>
                  </a:moveTo>
                  <a:cubicBezTo>
                    <a:pt x="145497" y="77176"/>
                    <a:pt x="149573" y="77176"/>
                    <a:pt x="149573" y="72746"/>
                  </a:cubicBezTo>
                  <a:cubicBezTo>
                    <a:pt x="149573" y="68497"/>
                    <a:pt x="145315" y="68497"/>
                    <a:pt x="143011" y="68497"/>
                  </a:cubicBezTo>
                  <a:lnTo>
                    <a:pt x="25628" y="68497"/>
                  </a:lnTo>
                  <a:cubicBezTo>
                    <a:pt x="23324" y="68497"/>
                    <a:pt x="19066" y="68497"/>
                    <a:pt x="19066" y="72746"/>
                  </a:cubicBezTo>
                  <a:cubicBezTo>
                    <a:pt x="19066" y="77176"/>
                    <a:pt x="23149" y="77176"/>
                    <a:pt x="25811" y="77176"/>
                  </a:cubicBezTo>
                  <a:lnTo>
                    <a:pt x="142836" y="77176"/>
                  </a:lnTo>
                  <a:close/>
                  <a:moveTo>
                    <a:pt x="143011" y="116168"/>
                  </a:moveTo>
                  <a:cubicBezTo>
                    <a:pt x="145315" y="116168"/>
                    <a:pt x="149573" y="116168"/>
                    <a:pt x="149573" y="111913"/>
                  </a:cubicBezTo>
                  <a:cubicBezTo>
                    <a:pt x="149573" y="107483"/>
                    <a:pt x="145497" y="107483"/>
                    <a:pt x="142836" y="107483"/>
                  </a:cubicBezTo>
                  <a:lnTo>
                    <a:pt x="25811" y="107483"/>
                  </a:lnTo>
                  <a:cubicBezTo>
                    <a:pt x="23149" y="107483"/>
                    <a:pt x="19066" y="107483"/>
                    <a:pt x="19066" y="111913"/>
                  </a:cubicBezTo>
                  <a:cubicBezTo>
                    <a:pt x="19066" y="116168"/>
                    <a:pt x="23324" y="116168"/>
                    <a:pt x="25628" y="116168"/>
                  </a:cubicBezTo>
                  <a:lnTo>
                    <a:pt x="143011" y="116168"/>
                  </a:lnTo>
                  <a:close/>
                  <a:moveTo>
                    <a:pt x="253628" y="80193"/>
                  </a:moveTo>
                  <a:cubicBezTo>
                    <a:pt x="253628" y="60701"/>
                    <a:pt x="251324" y="46695"/>
                    <a:pt x="243165" y="34292"/>
                  </a:cubicBezTo>
                  <a:cubicBezTo>
                    <a:pt x="237668" y="26138"/>
                    <a:pt x="226673" y="19056"/>
                    <a:pt x="212493" y="19056"/>
                  </a:cubicBezTo>
                  <a:cubicBezTo>
                    <a:pt x="171357" y="19056"/>
                    <a:pt x="171357" y="67433"/>
                    <a:pt x="171357" y="80193"/>
                  </a:cubicBezTo>
                  <a:cubicBezTo>
                    <a:pt x="171357" y="92952"/>
                    <a:pt x="171357" y="140266"/>
                    <a:pt x="212493" y="140266"/>
                  </a:cubicBezTo>
                  <a:cubicBezTo>
                    <a:pt x="253628" y="140266"/>
                    <a:pt x="253628" y="92952"/>
                    <a:pt x="253628" y="80193"/>
                  </a:cubicBezTo>
                  <a:close/>
                  <a:moveTo>
                    <a:pt x="212493" y="135303"/>
                  </a:moveTo>
                  <a:cubicBezTo>
                    <a:pt x="204334" y="135303"/>
                    <a:pt x="193522" y="130524"/>
                    <a:pt x="189971" y="115993"/>
                  </a:cubicBezTo>
                  <a:cubicBezTo>
                    <a:pt x="187493" y="105537"/>
                    <a:pt x="187493" y="90998"/>
                    <a:pt x="187493" y="77890"/>
                  </a:cubicBezTo>
                  <a:cubicBezTo>
                    <a:pt x="187493" y="64949"/>
                    <a:pt x="187493" y="51482"/>
                    <a:pt x="190153" y="41732"/>
                  </a:cubicBezTo>
                  <a:cubicBezTo>
                    <a:pt x="193871" y="27734"/>
                    <a:pt x="205224" y="24010"/>
                    <a:pt x="212493" y="24010"/>
                  </a:cubicBezTo>
                  <a:cubicBezTo>
                    <a:pt x="222065" y="24010"/>
                    <a:pt x="231289" y="29861"/>
                    <a:pt x="234482" y="40144"/>
                  </a:cubicBezTo>
                  <a:cubicBezTo>
                    <a:pt x="237318" y="49711"/>
                    <a:pt x="237493" y="62471"/>
                    <a:pt x="237493" y="77890"/>
                  </a:cubicBezTo>
                  <a:cubicBezTo>
                    <a:pt x="237493" y="90998"/>
                    <a:pt x="237493" y="104116"/>
                    <a:pt x="235189" y="115278"/>
                  </a:cubicBezTo>
                  <a:cubicBezTo>
                    <a:pt x="231638" y="131405"/>
                    <a:pt x="219586" y="135303"/>
                    <a:pt x="212493" y="13530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2440DC87-B3C5-4328-8E2E-33FF63838B02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>
              <a:off x="9901635" y="-15036037"/>
              <a:ext cx="203371" cy="203260"/>
            </a:xfrm>
            <a:custGeom>
              <a:avLst/>
              <a:gdLst>
                <a:gd name="connsiteX0" fmla="*/ 108454 w 203370"/>
                <a:gd name="connsiteY0" fmla="*/ 108404 h 203260"/>
                <a:gd name="connsiteX1" fmla="*/ 179110 w 203370"/>
                <a:gd name="connsiteY1" fmla="*/ 108404 h 203260"/>
                <a:gd name="connsiteX2" fmla="*/ 187467 w 203370"/>
                <a:gd name="connsiteY2" fmla="*/ 103338 h 203260"/>
                <a:gd name="connsiteX3" fmla="*/ 179110 w 203370"/>
                <a:gd name="connsiteY3" fmla="*/ 98281 h 203260"/>
                <a:gd name="connsiteX4" fmla="*/ 108454 w 203370"/>
                <a:gd name="connsiteY4" fmla="*/ 98281 h 203260"/>
                <a:gd name="connsiteX5" fmla="*/ 108454 w 203370"/>
                <a:gd name="connsiteY5" fmla="*/ 27410 h 203260"/>
                <a:gd name="connsiteX6" fmla="*/ 103394 w 203370"/>
                <a:gd name="connsiteY6" fmla="*/ 19056 h 203260"/>
                <a:gd name="connsiteX7" fmla="*/ 98325 w 203370"/>
                <a:gd name="connsiteY7" fmla="*/ 27410 h 203260"/>
                <a:gd name="connsiteX8" fmla="*/ 98325 w 203370"/>
                <a:gd name="connsiteY8" fmla="*/ 98281 h 203260"/>
                <a:gd name="connsiteX9" fmla="*/ 27424 w 203370"/>
                <a:gd name="connsiteY9" fmla="*/ 98281 h 203260"/>
                <a:gd name="connsiteX10" fmla="*/ 19066 w 203370"/>
                <a:gd name="connsiteY10" fmla="*/ 103338 h 203260"/>
                <a:gd name="connsiteX11" fmla="*/ 27424 w 203370"/>
                <a:gd name="connsiteY11" fmla="*/ 108404 h 203260"/>
                <a:gd name="connsiteX12" fmla="*/ 98325 w 203370"/>
                <a:gd name="connsiteY12" fmla="*/ 108404 h 203260"/>
                <a:gd name="connsiteX13" fmla="*/ 98325 w 203370"/>
                <a:gd name="connsiteY13" fmla="*/ 179267 h 203260"/>
                <a:gd name="connsiteX14" fmla="*/ 103394 w 203370"/>
                <a:gd name="connsiteY14" fmla="*/ 187619 h 203260"/>
                <a:gd name="connsiteX15" fmla="*/ 108454 w 203370"/>
                <a:gd name="connsiteY15" fmla="*/ 179267 h 203260"/>
                <a:gd name="connsiteX16" fmla="*/ 108454 w 203370"/>
                <a:gd name="connsiteY16" fmla="*/ 10840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4" y="108404"/>
                  </a:moveTo>
                  <a:lnTo>
                    <a:pt x="179110" y="108404"/>
                  </a:lnTo>
                  <a:cubicBezTo>
                    <a:pt x="182652" y="108404"/>
                    <a:pt x="187467" y="108404"/>
                    <a:pt x="187467" y="103338"/>
                  </a:cubicBezTo>
                  <a:cubicBezTo>
                    <a:pt x="187467" y="98281"/>
                    <a:pt x="182652" y="98281"/>
                    <a:pt x="179110" y="98281"/>
                  </a:cubicBezTo>
                  <a:lnTo>
                    <a:pt x="108454" y="98281"/>
                  </a:lnTo>
                  <a:lnTo>
                    <a:pt x="108454" y="27410"/>
                  </a:lnTo>
                  <a:cubicBezTo>
                    <a:pt x="108454" y="23868"/>
                    <a:pt x="108454" y="19056"/>
                    <a:pt x="103394" y="19056"/>
                  </a:cubicBezTo>
                  <a:cubicBezTo>
                    <a:pt x="98325" y="19056"/>
                    <a:pt x="98325" y="23868"/>
                    <a:pt x="98325" y="27410"/>
                  </a:cubicBezTo>
                  <a:lnTo>
                    <a:pt x="98325" y="98281"/>
                  </a:lnTo>
                  <a:lnTo>
                    <a:pt x="27424" y="98281"/>
                  </a:lnTo>
                  <a:cubicBezTo>
                    <a:pt x="23881" y="98281"/>
                    <a:pt x="19066" y="98281"/>
                    <a:pt x="19066" y="103338"/>
                  </a:cubicBezTo>
                  <a:cubicBezTo>
                    <a:pt x="19066" y="108404"/>
                    <a:pt x="23881" y="108404"/>
                    <a:pt x="27424" y="108404"/>
                  </a:cubicBezTo>
                  <a:lnTo>
                    <a:pt x="98325" y="108404"/>
                  </a:lnTo>
                  <a:lnTo>
                    <a:pt x="98325" y="179267"/>
                  </a:lnTo>
                  <a:cubicBezTo>
                    <a:pt x="98325" y="182807"/>
                    <a:pt x="98325" y="187619"/>
                    <a:pt x="103394" y="187619"/>
                  </a:cubicBezTo>
                  <a:cubicBezTo>
                    <a:pt x="108454" y="187619"/>
                    <a:pt x="108454" y="182807"/>
                    <a:pt x="108454" y="179267"/>
                  </a:cubicBezTo>
                  <a:lnTo>
                    <a:pt x="108454" y="1084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3655D84A-92BF-4D78-955C-7D4BCB0E51B7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>
              <a:off x="10175666" y="-15171593"/>
              <a:ext cx="152528" cy="203260"/>
            </a:xfrm>
            <a:custGeom>
              <a:avLst/>
              <a:gdLst>
                <a:gd name="connsiteX0" fmla="*/ 24889 w 152528"/>
                <a:gd name="connsiteY0" fmla="*/ 66639 h 203260"/>
                <a:gd name="connsiteX1" fmla="*/ 65150 w 152528"/>
                <a:gd name="connsiteY1" fmla="*/ 37279 h 203260"/>
                <a:gd name="connsiteX2" fmla="*/ 106174 w 152528"/>
                <a:gd name="connsiteY2" fmla="*/ 101559 h 203260"/>
                <a:gd name="connsiteX3" fmla="*/ 103139 w 152528"/>
                <a:gd name="connsiteY3" fmla="*/ 126363 h 203260"/>
                <a:gd name="connsiteX4" fmla="*/ 89968 w 152528"/>
                <a:gd name="connsiteY4" fmla="*/ 180782 h 203260"/>
                <a:gd name="connsiteX5" fmla="*/ 93256 w 152528"/>
                <a:gd name="connsiteY5" fmla="*/ 185332 h 203260"/>
                <a:gd name="connsiteX6" fmla="*/ 101360 w 152528"/>
                <a:gd name="connsiteY6" fmla="*/ 170152 h 203260"/>
                <a:gd name="connsiteX7" fmla="*/ 110734 w 152528"/>
                <a:gd name="connsiteY7" fmla="*/ 126617 h 203260"/>
                <a:gd name="connsiteX8" fmla="*/ 112759 w 152528"/>
                <a:gd name="connsiteY8" fmla="*/ 116748 h 203260"/>
                <a:gd name="connsiteX9" fmla="*/ 147198 w 152528"/>
                <a:gd name="connsiteY9" fmla="*/ 33991 h 203260"/>
                <a:gd name="connsiteX10" fmla="*/ 152012 w 152528"/>
                <a:gd name="connsiteY10" fmla="*/ 24367 h 203260"/>
                <a:gd name="connsiteX11" fmla="*/ 148969 w 152528"/>
                <a:gd name="connsiteY11" fmla="*/ 21835 h 203260"/>
                <a:gd name="connsiteX12" fmla="*/ 145935 w 152528"/>
                <a:gd name="connsiteY12" fmla="*/ 23613 h 203260"/>
                <a:gd name="connsiteX13" fmla="*/ 112505 w 152528"/>
                <a:gd name="connsiteY13" fmla="*/ 98526 h 203260"/>
                <a:gd name="connsiteX14" fmla="*/ 102122 w 152528"/>
                <a:gd name="connsiteY14" fmla="*/ 46893 h 203260"/>
                <a:gd name="connsiteX15" fmla="*/ 68447 w 152528"/>
                <a:gd name="connsiteY15" fmla="*/ 19056 h 203260"/>
                <a:gd name="connsiteX16" fmla="*/ 19066 w 152528"/>
                <a:gd name="connsiteY16" fmla="*/ 65369 h 203260"/>
                <a:gd name="connsiteX17" fmla="*/ 23872 w 152528"/>
                <a:gd name="connsiteY17" fmla="*/ 67901 h 203260"/>
                <a:gd name="connsiteX18" fmla="*/ 24889 w 152528"/>
                <a:gd name="connsiteY18" fmla="*/ 6663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2528" h="203260">
                  <a:moveTo>
                    <a:pt x="24889" y="66639"/>
                  </a:moveTo>
                  <a:cubicBezTo>
                    <a:pt x="34764" y="37531"/>
                    <a:pt x="62369" y="37279"/>
                    <a:pt x="65150" y="37279"/>
                  </a:cubicBezTo>
                  <a:cubicBezTo>
                    <a:pt x="103385" y="37279"/>
                    <a:pt x="106174" y="81567"/>
                    <a:pt x="106174" y="101559"/>
                  </a:cubicBezTo>
                  <a:cubicBezTo>
                    <a:pt x="106174" y="117003"/>
                    <a:pt x="104910" y="121306"/>
                    <a:pt x="103139" y="126363"/>
                  </a:cubicBezTo>
                  <a:cubicBezTo>
                    <a:pt x="97562" y="144839"/>
                    <a:pt x="89968" y="174201"/>
                    <a:pt x="89968" y="180782"/>
                  </a:cubicBezTo>
                  <a:cubicBezTo>
                    <a:pt x="89968" y="183563"/>
                    <a:pt x="91231" y="185332"/>
                    <a:pt x="93256" y="185332"/>
                  </a:cubicBezTo>
                  <a:cubicBezTo>
                    <a:pt x="96553" y="185332"/>
                    <a:pt x="98579" y="179766"/>
                    <a:pt x="101360" y="170152"/>
                  </a:cubicBezTo>
                  <a:cubicBezTo>
                    <a:pt x="107190" y="148888"/>
                    <a:pt x="109717" y="134461"/>
                    <a:pt x="110734" y="126617"/>
                  </a:cubicBezTo>
                  <a:cubicBezTo>
                    <a:pt x="111242" y="123330"/>
                    <a:pt x="111743" y="120035"/>
                    <a:pt x="112759" y="116748"/>
                  </a:cubicBezTo>
                  <a:cubicBezTo>
                    <a:pt x="120862" y="91690"/>
                    <a:pt x="137069" y="53983"/>
                    <a:pt x="147198" y="33991"/>
                  </a:cubicBezTo>
                  <a:cubicBezTo>
                    <a:pt x="148969" y="30950"/>
                    <a:pt x="152012" y="25384"/>
                    <a:pt x="152012" y="24367"/>
                  </a:cubicBezTo>
                  <a:cubicBezTo>
                    <a:pt x="152012" y="21835"/>
                    <a:pt x="149478" y="21835"/>
                    <a:pt x="148969" y="21835"/>
                  </a:cubicBezTo>
                  <a:cubicBezTo>
                    <a:pt x="148206" y="21835"/>
                    <a:pt x="146689" y="21835"/>
                    <a:pt x="145935" y="23613"/>
                  </a:cubicBezTo>
                  <a:cubicBezTo>
                    <a:pt x="132763" y="47655"/>
                    <a:pt x="122634" y="72960"/>
                    <a:pt x="112505" y="98526"/>
                  </a:cubicBezTo>
                  <a:cubicBezTo>
                    <a:pt x="112251" y="90682"/>
                    <a:pt x="111997" y="71443"/>
                    <a:pt x="102122" y="46893"/>
                  </a:cubicBezTo>
                  <a:cubicBezTo>
                    <a:pt x="96045" y="31459"/>
                    <a:pt x="85917" y="19056"/>
                    <a:pt x="68447" y="19056"/>
                  </a:cubicBezTo>
                  <a:cubicBezTo>
                    <a:pt x="36789" y="19056"/>
                    <a:pt x="19066" y="57525"/>
                    <a:pt x="19066" y="65369"/>
                  </a:cubicBezTo>
                  <a:cubicBezTo>
                    <a:pt x="19066" y="67901"/>
                    <a:pt x="21346" y="67901"/>
                    <a:pt x="23872" y="67901"/>
                  </a:cubicBezTo>
                  <a:lnTo>
                    <a:pt x="24889" y="6663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E503F943-D9D0-45FB-B712-627FC7C5A7A2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>
              <a:off x="10182548" y="-14940332"/>
              <a:ext cx="152528" cy="25408"/>
            </a:xfrm>
            <a:custGeom>
              <a:avLst/>
              <a:gdLst>
                <a:gd name="connsiteX0" fmla="*/ 7588 w 152528"/>
                <a:gd name="connsiteY0" fmla="*/ 7584 h 0"/>
                <a:gd name="connsiteX1" fmla="*/ 152768 w 152528"/>
                <a:gd name="connsiteY1" fmla="*/ 7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528">
                  <a:moveTo>
                    <a:pt x="7588" y="7584"/>
                  </a:moveTo>
                  <a:lnTo>
                    <a:pt x="152768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368AE87C-288A-4146-8AC9-6C18D1C18280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>
              <a:off x="10193048" y="-14883401"/>
              <a:ext cx="127107" cy="203260"/>
            </a:xfrm>
            <a:custGeom>
              <a:avLst/>
              <a:gdLst>
                <a:gd name="connsiteX0" fmla="*/ 38562 w 127106"/>
                <a:gd name="connsiteY0" fmla="*/ 168126 h 203260"/>
                <a:gd name="connsiteX1" fmla="*/ 65404 w 127106"/>
                <a:gd name="connsiteY1" fmla="*/ 142052 h 203260"/>
                <a:gd name="connsiteX2" fmla="*/ 120100 w 127106"/>
                <a:gd name="connsiteY2" fmla="*/ 68156 h 203260"/>
                <a:gd name="connsiteX3" fmla="*/ 66421 w 127106"/>
                <a:gd name="connsiteY3" fmla="*/ 19056 h 203260"/>
                <a:gd name="connsiteX4" fmla="*/ 19066 w 127106"/>
                <a:gd name="connsiteY4" fmla="*/ 64860 h 203260"/>
                <a:gd name="connsiteX5" fmla="*/ 32484 w 127106"/>
                <a:gd name="connsiteY5" fmla="*/ 79033 h 203260"/>
                <a:gd name="connsiteX6" fmla="*/ 45656 w 127106"/>
                <a:gd name="connsiteY6" fmla="*/ 65623 h 203260"/>
                <a:gd name="connsiteX7" fmla="*/ 32230 w 127106"/>
                <a:gd name="connsiteY7" fmla="*/ 52459 h 203260"/>
                <a:gd name="connsiteX8" fmla="*/ 28941 w 127106"/>
                <a:gd name="connsiteY8" fmla="*/ 52713 h 203260"/>
                <a:gd name="connsiteX9" fmla="*/ 63125 w 127106"/>
                <a:gd name="connsiteY9" fmla="*/ 26901 h 203260"/>
                <a:gd name="connsiteX10" fmla="*/ 97062 w 127106"/>
                <a:gd name="connsiteY10" fmla="*/ 68156 h 203260"/>
                <a:gd name="connsiteX11" fmla="*/ 70473 w 127106"/>
                <a:gd name="connsiteY11" fmla="*/ 124084 h 203260"/>
                <a:gd name="connsiteX12" fmla="*/ 21846 w 127106"/>
                <a:gd name="connsiteY12" fmla="*/ 178250 h 203260"/>
                <a:gd name="connsiteX13" fmla="*/ 19066 w 127106"/>
                <a:gd name="connsiteY13" fmla="*/ 187610 h 203260"/>
                <a:gd name="connsiteX14" fmla="*/ 113014 w 127106"/>
                <a:gd name="connsiteY14" fmla="*/ 187610 h 203260"/>
                <a:gd name="connsiteX15" fmla="*/ 120100 w 127106"/>
                <a:gd name="connsiteY15" fmla="*/ 143576 h 203260"/>
                <a:gd name="connsiteX16" fmla="*/ 113768 w 127106"/>
                <a:gd name="connsiteY16" fmla="*/ 143576 h 203260"/>
                <a:gd name="connsiteX17" fmla="*/ 108200 w 127106"/>
                <a:gd name="connsiteY17" fmla="*/ 166101 h 203260"/>
                <a:gd name="connsiteX18" fmla="*/ 84145 w 127106"/>
                <a:gd name="connsiteY18" fmla="*/ 168126 h 203260"/>
                <a:gd name="connsiteX19" fmla="*/ 38562 w 127106"/>
                <a:gd name="connsiteY19" fmla="*/ 16812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2" y="168126"/>
                  </a:moveTo>
                  <a:lnTo>
                    <a:pt x="65404" y="142052"/>
                  </a:lnTo>
                  <a:cubicBezTo>
                    <a:pt x="104911" y="107124"/>
                    <a:pt x="120100" y="93459"/>
                    <a:pt x="120100" y="68156"/>
                  </a:cubicBezTo>
                  <a:cubicBezTo>
                    <a:pt x="120100" y="39302"/>
                    <a:pt x="97308" y="19056"/>
                    <a:pt x="66421" y="19056"/>
                  </a:cubicBezTo>
                  <a:cubicBezTo>
                    <a:pt x="37807" y="19056"/>
                    <a:pt x="19066" y="42336"/>
                    <a:pt x="19066" y="64860"/>
                  </a:cubicBezTo>
                  <a:cubicBezTo>
                    <a:pt x="19066" y="79033"/>
                    <a:pt x="31729" y="79033"/>
                    <a:pt x="32484" y="79033"/>
                  </a:cubicBezTo>
                  <a:cubicBezTo>
                    <a:pt x="36790" y="79033"/>
                    <a:pt x="45656" y="76001"/>
                    <a:pt x="45656" y="65623"/>
                  </a:cubicBezTo>
                  <a:cubicBezTo>
                    <a:pt x="45656" y="59040"/>
                    <a:pt x="41096" y="52459"/>
                    <a:pt x="32230" y="52459"/>
                  </a:cubicBezTo>
                  <a:cubicBezTo>
                    <a:pt x="30204" y="52459"/>
                    <a:pt x="29704" y="52459"/>
                    <a:pt x="28941" y="52713"/>
                  </a:cubicBezTo>
                  <a:cubicBezTo>
                    <a:pt x="34764" y="36261"/>
                    <a:pt x="48436" y="26901"/>
                    <a:pt x="63125" y="26901"/>
                  </a:cubicBezTo>
                  <a:cubicBezTo>
                    <a:pt x="86171" y="26901"/>
                    <a:pt x="97062" y="47400"/>
                    <a:pt x="97062" y="68156"/>
                  </a:cubicBezTo>
                  <a:cubicBezTo>
                    <a:pt x="97062" y="88402"/>
                    <a:pt x="84399" y="108395"/>
                    <a:pt x="70473" y="124084"/>
                  </a:cubicBezTo>
                  <a:lnTo>
                    <a:pt x="21846" y="178250"/>
                  </a:lnTo>
                  <a:cubicBezTo>
                    <a:pt x="19066" y="181029"/>
                    <a:pt x="19066" y="181537"/>
                    <a:pt x="19066" y="187610"/>
                  </a:cubicBezTo>
                  <a:lnTo>
                    <a:pt x="113014" y="187610"/>
                  </a:lnTo>
                  <a:lnTo>
                    <a:pt x="120100" y="143576"/>
                  </a:lnTo>
                  <a:lnTo>
                    <a:pt x="113768" y="143576"/>
                  </a:lnTo>
                  <a:cubicBezTo>
                    <a:pt x="112505" y="151167"/>
                    <a:pt x="110734" y="162299"/>
                    <a:pt x="108200" y="166101"/>
                  </a:cubicBezTo>
                  <a:cubicBezTo>
                    <a:pt x="106429" y="168126"/>
                    <a:pt x="89714" y="168126"/>
                    <a:pt x="84145" y="168126"/>
                  </a:cubicBezTo>
                  <a:lnTo>
                    <a:pt x="38562" y="1681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6A64E693-A498-44A2-B343-CC552AAAF73A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>
              <a:off x="10407124" y="-15078300"/>
              <a:ext cx="305056" cy="279483"/>
            </a:xfrm>
            <a:custGeom>
              <a:avLst/>
              <a:gdLst>
                <a:gd name="connsiteX0" fmla="*/ 72498 w 305056"/>
                <a:gd name="connsiteY0" fmla="*/ 52719 h 279482"/>
                <a:gd name="connsiteX1" fmla="*/ 106682 w 305056"/>
                <a:gd name="connsiteY1" fmla="*/ 24621 h 279482"/>
                <a:gd name="connsiteX2" fmla="*/ 108962 w 305056"/>
                <a:gd name="connsiteY2" fmla="*/ 21842 h 279482"/>
                <a:gd name="connsiteX3" fmla="*/ 104148 w 305056"/>
                <a:gd name="connsiteY3" fmla="*/ 19056 h 279482"/>
                <a:gd name="connsiteX4" fmla="*/ 55529 w 305056"/>
                <a:gd name="connsiteY4" fmla="*/ 50696 h 279482"/>
                <a:gd name="connsiteX5" fmla="*/ 55529 w 305056"/>
                <a:gd name="connsiteY5" fmla="*/ 108395 h 279482"/>
                <a:gd name="connsiteX6" fmla="*/ 45400 w 305056"/>
                <a:gd name="connsiteY6" fmla="*/ 134715 h 279482"/>
                <a:gd name="connsiteX7" fmla="*/ 21345 w 305056"/>
                <a:gd name="connsiteY7" fmla="*/ 142814 h 279482"/>
                <a:gd name="connsiteX8" fmla="*/ 19066 w 305056"/>
                <a:gd name="connsiteY8" fmla="*/ 145600 h 279482"/>
                <a:gd name="connsiteX9" fmla="*/ 23117 w 305056"/>
                <a:gd name="connsiteY9" fmla="*/ 148387 h 279482"/>
                <a:gd name="connsiteX10" fmla="*/ 54774 w 305056"/>
                <a:gd name="connsiteY10" fmla="*/ 170913 h 279482"/>
                <a:gd name="connsiteX11" fmla="*/ 55529 w 305056"/>
                <a:gd name="connsiteY11" fmla="*/ 183315 h 279482"/>
                <a:gd name="connsiteX12" fmla="*/ 55529 w 305056"/>
                <a:gd name="connsiteY12" fmla="*/ 233424 h 279482"/>
                <a:gd name="connsiteX13" fmla="*/ 67684 w 305056"/>
                <a:gd name="connsiteY13" fmla="*/ 261769 h 279482"/>
                <a:gd name="connsiteX14" fmla="*/ 104148 w 305056"/>
                <a:gd name="connsiteY14" fmla="*/ 272146 h 279482"/>
                <a:gd name="connsiteX15" fmla="*/ 108962 w 305056"/>
                <a:gd name="connsiteY15" fmla="*/ 269360 h 279482"/>
                <a:gd name="connsiteX16" fmla="*/ 104910 w 305056"/>
                <a:gd name="connsiteY16" fmla="*/ 266581 h 279482"/>
                <a:gd name="connsiteX17" fmla="*/ 73261 w 305056"/>
                <a:gd name="connsiteY17" fmla="*/ 244563 h 279482"/>
                <a:gd name="connsiteX18" fmla="*/ 72498 w 305056"/>
                <a:gd name="connsiteY18" fmla="*/ 232661 h 279482"/>
                <a:gd name="connsiteX19" fmla="*/ 72498 w 305056"/>
                <a:gd name="connsiteY19" fmla="*/ 179512 h 279482"/>
                <a:gd name="connsiteX20" fmla="*/ 62369 w 305056"/>
                <a:gd name="connsiteY20" fmla="*/ 155469 h 279482"/>
                <a:gd name="connsiteX21" fmla="*/ 42620 w 305056"/>
                <a:gd name="connsiteY21" fmla="*/ 145600 h 279482"/>
                <a:gd name="connsiteX22" fmla="*/ 72498 w 305056"/>
                <a:gd name="connsiteY22" fmla="*/ 113461 h 279482"/>
                <a:gd name="connsiteX23" fmla="*/ 72498 w 305056"/>
                <a:gd name="connsiteY23" fmla="*/ 52719 h 279482"/>
                <a:gd name="connsiteX24" fmla="*/ 294340 w 305056"/>
                <a:gd name="connsiteY24" fmla="*/ 150667 h 279482"/>
                <a:gd name="connsiteX25" fmla="*/ 303204 w 305056"/>
                <a:gd name="connsiteY25" fmla="*/ 145600 h 279482"/>
                <a:gd name="connsiteX26" fmla="*/ 294340 w 305056"/>
                <a:gd name="connsiteY26" fmla="*/ 140543 h 279482"/>
                <a:gd name="connsiteX27" fmla="*/ 157342 w 305056"/>
                <a:gd name="connsiteY27" fmla="*/ 140543 h 279482"/>
                <a:gd name="connsiteX28" fmla="*/ 148484 w 305056"/>
                <a:gd name="connsiteY28" fmla="*/ 145600 h 279482"/>
                <a:gd name="connsiteX29" fmla="*/ 157342 w 305056"/>
                <a:gd name="connsiteY29" fmla="*/ 150667 h 279482"/>
                <a:gd name="connsiteX30" fmla="*/ 294340 w 305056"/>
                <a:gd name="connsiteY30" fmla="*/ 150667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05056" h="279482">
                  <a:moveTo>
                    <a:pt x="72498" y="52719"/>
                  </a:moveTo>
                  <a:cubicBezTo>
                    <a:pt x="72498" y="42596"/>
                    <a:pt x="79084" y="26392"/>
                    <a:pt x="106682" y="24621"/>
                  </a:cubicBezTo>
                  <a:cubicBezTo>
                    <a:pt x="107953" y="24367"/>
                    <a:pt x="108962" y="23359"/>
                    <a:pt x="108962" y="21842"/>
                  </a:cubicBezTo>
                  <a:cubicBezTo>
                    <a:pt x="108962" y="19056"/>
                    <a:pt x="106936" y="19056"/>
                    <a:pt x="104148" y="19056"/>
                  </a:cubicBezTo>
                  <a:cubicBezTo>
                    <a:pt x="78830" y="19056"/>
                    <a:pt x="55784" y="31966"/>
                    <a:pt x="55529" y="50696"/>
                  </a:cubicBezTo>
                  <a:lnTo>
                    <a:pt x="55529" y="108395"/>
                  </a:lnTo>
                  <a:cubicBezTo>
                    <a:pt x="55529" y="118264"/>
                    <a:pt x="55529" y="126362"/>
                    <a:pt x="45400" y="134715"/>
                  </a:cubicBezTo>
                  <a:cubicBezTo>
                    <a:pt x="36543" y="142060"/>
                    <a:pt x="26915" y="142567"/>
                    <a:pt x="21345" y="142814"/>
                  </a:cubicBezTo>
                  <a:cubicBezTo>
                    <a:pt x="20082" y="143068"/>
                    <a:pt x="19066" y="144084"/>
                    <a:pt x="19066" y="145600"/>
                  </a:cubicBezTo>
                  <a:cubicBezTo>
                    <a:pt x="19066" y="148133"/>
                    <a:pt x="20583" y="148133"/>
                    <a:pt x="23117" y="148387"/>
                  </a:cubicBezTo>
                  <a:cubicBezTo>
                    <a:pt x="39832" y="149396"/>
                    <a:pt x="51986" y="158510"/>
                    <a:pt x="54774" y="170913"/>
                  </a:cubicBezTo>
                  <a:cubicBezTo>
                    <a:pt x="55529" y="173692"/>
                    <a:pt x="55529" y="174199"/>
                    <a:pt x="55529" y="183315"/>
                  </a:cubicBezTo>
                  <a:lnTo>
                    <a:pt x="55529" y="233424"/>
                  </a:lnTo>
                  <a:cubicBezTo>
                    <a:pt x="55529" y="244054"/>
                    <a:pt x="55529" y="252154"/>
                    <a:pt x="67684" y="261769"/>
                  </a:cubicBezTo>
                  <a:cubicBezTo>
                    <a:pt x="77559" y="269360"/>
                    <a:pt x="94273" y="272146"/>
                    <a:pt x="104148" y="272146"/>
                  </a:cubicBezTo>
                  <a:cubicBezTo>
                    <a:pt x="106936" y="272146"/>
                    <a:pt x="108962" y="272146"/>
                    <a:pt x="108962" y="269360"/>
                  </a:cubicBezTo>
                  <a:cubicBezTo>
                    <a:pt x="108962" y="266835"/>
                    <a:pt x="107445" y="266835"/>
                    <a:pt x="104910" y="266581"/>
                  </a:cubicBezTo>
                  <a:cubicBezTo>
                    <a:pt x="88958" y="265563"/>
                    <a:pt x="76550" y="257465"/>
                    <a:pt x="73261" y="244563"/>
                  </a:cubicBezTo>
                  <a:cubicBezTo>
                    <a:pt x="72498" y="242283"/>
                    <a:pt x="72498" y="241776"/>
                    <a:pt x="72498" y="232661"/>
                  </a:cubicBezTo>
                  <a:lnTo>
                    <a:pt x="72498" y="179512"/>
                  </a:lnTo>
                  <a:cubicBezTo>
                    <a:pt x="72498" y="167872"/>
                    <a:pt x="70473" y="163569"/>
                    <a:pt x="62369" y="155469"/>
                  </a:cubicBezTo>
                  <a:cubicBezTo>
                    <a:pt x="57047" y="150158"/>
                    <a:pt x="49706" y="147626"/>
                    <a:pt x="42620" y="145600"/>
                  </a:cubicBezTo>
                  <a:cubicBezTo>
                    <a:pt x="63378" y="139780"/>
                    <a:pt x="72498" y="128140"/>
                    <a:pt x="72498" y="113461"/>
                  </a:cubicBezTo>
                  <a:lnTo>
                    <a:pt x="72498" y="52719"/>
                  </a:lnTo>
                  <a:close/>
                  <a:moveTo>
                    <a:pt x="294340" y="150667"/>
                  </a:moveTo>
                  <a:cubicBezTo>
                    <a:pt x="298644" y="150667"/>
                    <a:pt x="303204" y="150667"/>
                    <a:pt x="303204" y="145600"/>
                  </a:cubicBezTo>
                  <a:cubicBezTo>
                    <a:pt x="303204" y="140543"/>
                    <a:pt x="298644" y="140543"/>
                    <a:pt x="294340" y="140543"/>
                  </a:cubicBezTo>
                  <a:lnTo>
                    <a:pt x="157342" y="140543"/>
                  </a:lnTo>
                  <a:cubicBezTo>
                    <a:pt x="153036" y="140543"/>
                    <a:pt x="148484" y="140543"/>
                    <a:pt x="148484" y="145600"/>
                  </a:cubicBezTo>
                  <a:cubicBezTo>
                    <a:pt x="148484" y="150667"/>
                    <a:pt x="153036" y="150667"/>
                    <a:pt x="157342" y="150667"/>
                  </a:cubicBezTo>
                  <a:lnTo>
                    <a:pt x="294340" y="15066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E518DF1B-38AC-48A0-AF1B-5F8F0B68805C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>
              <a:off x="10735041" y="-15057037"/>
              <a:ext cx="101685" cy="203260"/>
            </a:xfrm>
            <a:custGeom>
              <a:avLst/>
              <a:gdLst>
                <a:gd name="connsiteX0" fmla="*/ 70981 w 101685"/>
                <a:gd name="connsiteY0" fmla="*/ 25629 h 203260"/>
                <a:gd name="connsiteX1" fmla="*/ 65150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7 w 101685"/>
                <a:gd name="connsiteY6" fmla="*/ 179766 h 203260"/>
                <a:gd name="connsiteX7" fmla="*/ 20583 w 101685"/>
                <a:gd name="connsiteY7" fmla="*/ 179766 h 203260"/>
                <a:gd name="connsiteX8" fmla="*/ 20583 w 101685"/>
                <a:gd name="connsiteY8" fmla="*/ 187610 h 203260"/>
                <a:gd name="connsiteX9" fmla="*/ 61607 w 101685"/>
                <a:gd name="connsiteY9" fmla="*/ 186849 h 203260"/>
                <a:gd name="connsiteX10" fmla="*/ 102631 w 101685"/>
                <a:gd name="connsiteY10" fmla="*/ 187610 h 203260"/>
                <a:gd name="connsiteX11" fmla="*/ 102631 w 101685"/>
                <a:gd name="connsiteY11" fmla="*/ 179766 h 203260"/>
                <a:gd name="connsiteX12" fmla="*/ 94528 w 101685"/>
                <a:gd name="connsiteY12" fmla="*/ 179766 h 203260"/>
                <a:gd name="connsiteX13" fmla="*/ 70981 w 101685"/>
                <a:gd name="connsiteY13" fmla="*/ 167618 h 203260"/>
                <a:gd name="connsiteX14" fmla="*/ 70981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1" y="25629"/>
                  </a:moveTo>
                  <a:cubicBezTo>
                    <a:pt x="70981" y="19557"/>
                    <a:pt x="70981" y="19056"/>
                    <a:pt x="65150" y="19056"/>
                  </a:cubicBezTo>
                  <a:cubicBezTo>
                    <a:pt x="49452" y="35253"/>
                    <a:pt x="27169" y="35253"/>
                    <a:pt x="19066" y="35253"/>
                  </a:cubicBezTo>
                  <a:lnTo>
                    <a:pt x="19066" y="43097"/>
                  </a:lnTo>
                  <a:cubicBezTo>
                    <a:pt x="24127" y="43097"/>
                    <a:pt x="39069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7" y="179766"/>
                  </a:cubicBezTo>
                  <a:lnTo>
                    <a:pt x="20583" y="179766"/>
                  </a:lnTo>
                  <a:lnTo>
                    <a:pt x="20583" y="187610"/>
                  </a:lnTo>
                  <a:cubicBezTo>
                    <a:pt x="29449" y="186849"/>
                    <a:pt x="51478" y="186849"/>
                    <a:pt x="61607" y="186849"/>
                  </a:cubicBezTo>
                  <a:cubicBezTo>
                    <a:pt x="71736" y="186849"/>
                    <a:pt x="93765" y="186849"/>
                    <a:pt x="102631" y="187610"/>
                  </a:cubicBezTo>
                  <a:lnTo>
                    <a:pt x="102631" y="179766"/>
                  </a:lnTo>
                  <a:lnTo>
                    <a:pt x="94528" y="179766"/>
                  </a:lnTo>
                  <a:cubicBezTo>
                    <a:pt x="71736" y="179766"/>
                    <a:pt x="70981" y="176980"/>
                    <a:pt x="70981" y="167618"/>
                  </a:cubicBezTo>
                  <a:lnTo>
                    <a:pt x="70981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9B67F408-0016-47FD-B2C3-88FF7680E4A0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>
              <a:off x="10860929" y="-14915311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8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83A17024-26F1-45C7-A079-CAAF513C61EB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>
              <a:off x="10972714" y="-14956812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3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3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6" y="29179"/>
                    <a:pt x="173786" y="29179"/>
                    <a:pt x="173786" y="24113"/>
                  </a:cubicBezTo>
                  <a:cubicBezTo>
                    <a:pt x="173786" y="19056"/>
                    <a:pt x="169226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CEC0989F-F2C8-4EB7-8DBE-FA4BA7A6D5A1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>
              <a:off x="11171222" y="-15057037"/>
              <a:ext cx="101685" cy="203260"/>
            </a:xfrm>
            <a:custGeom>
              <a:avLst/>
              <a:gdLst>
                <a:gd name="connsiteX0" fmla="*/ 70981 w 101685"/>
                <a:gd name="connsiteY0" fmla="*/ 25629 h 203260"/>
                <a:gd name="connsiteX1" fmla="*/ 65150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6 w 101685"/>
                <a:gd name="connsiteY6" fmla="*/ 179766 h 203260"/>
                <a:gd name="connsiteX7" fmla="*/ 20583 w 101685"/>
                <a:gd name="connsiteY7" fmla="*/ 179766 h 203260"/>
                <a:gd name="connsiteX8" fmla="*/ 20583 w 101685"/>
                <a:gd name="connsiteY8" fmla="*/ 187610 h 203260"/>
                <a:gd name="connsiteX9" fmla="*/ 61607 w 101685"/>
                <a:gd name="connsiteY9" fmla="*/ 186849 h 203260"/>
                <a:gd name="connsiteX10" fmla="*/ 102630 w 101685"/>
                <a:gd name="connsiteY10" fmla="*/ 187610 h 203260"/>
                <a:gd name="connsiteX11" fmla="*/ 102630 w 101685"/>
                <a:gd name="connsiteY11" fmla="*/ 179766 h 203260"/>
                <a:gd name="connsiteX12" fmla="*/ 94527 w 101685"/>
                <a:gd name="connsiteY12" fmla="*/ 179766 h 203260"/>
                <a:gd name="connsiteX13" fmla="*/ 70981 w 101685"/>
                <a:gd name="connsiteY13" fmla="*/ 167618 h 203260"/>
                <a:gd name="connsiteX14" fmla="*/ 70981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1" y="25629"/>
                  </a:moveTo>
                  <a:cubicBezTo>
                    <a:pt x="70981" y="19557"/>
                    <a:pt x="70981" y="19056"/>
                    <a:pt x="65150" y="19056"/>
                  </a:cubicBezTo>
                  <a:cubicBezTo>
                    <a:pt x="49452" y="35253"/>
                    <a:pt x="27169" y="35253"/>
                    <a:pt x="19066" y="35253"/>
                  </a:cubicBezTo>
                  <a:lnTo>
                    <a:pt x="19066" y="43097"/>
                  </a:lnTo>
                  <a:cubicBezTo>
                    <a:pt x="24127" y="43097"/>
                    <a:pt x="39069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6" y="179766"/>
                  </a:cubicBezTo>
                  <a:lnTo>
                    <a:pt x="20583" y="179766"/>
                  </a:lnTo>
                  <a:lnTo>
                    <a:pt x="20583" y="187610"/>
                  </a:lnTo>
                  <a:cubicBezTo>
                    <a:pt x="29449" y="186849"/>
                    <a:pt x="51478" y="186849"/>
                    <a:pt x="61607" y="186849"/>
                  </a:cubicBezTo>
                  <a:cubicBezTo>
                    <a:pt x="71736" y="186849"/>
                    <a:pt x="93764" y="186849"/>
                    <a:pt x="102630" y="187610"/>
                  </a:cubicBezTo>
                  <a:lnTo>
                    <a:pt x="102630" y="179766"/>
                  </a:lnTo>
                  <a:lnTo>
                    <a:pt x="94527" y="179766"/>
                  </a:lnTo>
                  <a:cubicBezTo>
                    <a:pt x="71736" y="179766"/>
                    <a:pt x="70981" y="176980"/>
                    <a:pt x="70981" y="167618"/>
                  </a:cubicBezTo>
                  <a:lnTo>
                    <a:pt x="70981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F21DBC60-06DE-4994-81EB-0868DEA23A3C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>
              <a:off x="11297083" y="-14915311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1 w 50842"/>
                <a:gd name="connsiteY5" fmla="*/ 41835 h 101630"/>
                <a:gd name="connsiteX6" fmla="*/ 43129 w 50842"/>
                <a:gd name="connsiteY6" fmla="*/ 45631 h 101630"/>
                <a:gd name="connsiteX7" fmla="*/ 25906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1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6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7D75F5DE-BDC3-46E7-9574-5DC433238648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>
              <a:off x="11410412" y="-15057037"/>
              <a:ext cx="101685" cy="203260"/>
            </a:xfrm>
            <a:custGeom>
              <a:avLst/>
              <a:gdLst>
                <a:gd name="connsiteX0" fmla="*/ 70981 w 101685"/>
                <a:gd name="connsiteY0" fmla="*/ 25629 h 203260"/>
                <a:gd name="connsiteX1" fmla="*/ 65150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6 w 101685"/>
                <a:gd name="connsiteY6" fmla="*/ 179766 h 203260"/>
                <a:gd name="connsiteX7" fmla="*/ 20583 w 101685"/>
                <a:gd name="connsiteY7" fmla="*/ 179766 h 203260"/>
                <a:gd name="connsiteX8" fmla="*/ 20583 w 101685"/>
                <a:gd name="connsiteY8" fmla="*/ 187610 h 203260"/>
                <a:gd name="connsiteX9" fmla="*/ 61607 w 101685"/>
                <a:gd name="connsiteY9" fmla="*/ 186849 h 203260"/>
                <a:gd name="connsiteX10" fmla="*/ 102630 w 101685"/>
                <a:gd name="connsiteY10" fmla="*/ 187610 h 203260"/>
                <a:gd name="connsiteX11" fmla="*/ 102630 w 101685"/>
                <a:gd name="connsiteY11" fmla="*/ 179766 h 203260"/>
                <a:gd name="connsiteX12" fmla="*/ 94528 w 101685"/>
                <a:gd name="connsiteY12" fmla="*/ 179766 h 203260"/>
                <a:gd name="connsiteX13" fmla="*/ 70981 w 101685"/>
                <a:gd name="connsiteY13" fmla="*/ 167618 h 203260"/>
                <a:gd name="connsiteX14" fmla="*/ 70981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1" y="25629"/>
                  </a:moveTo>
                  <a:cubicBezTo>
                    <a:pt x="70981" y="19557"/>
                    <a:pt x="70981" y="19056"/>
                    <a:pt x="65150" y="19056"/>
                  </a:cubicBezTo>
                  <a:cubicBezTo>
                    <a:pt x="49452" y="35253"/>
                    <a:pt x="27169" y="35253"/>
                    <a:pt x="19066" y="35253"/>
                  </a:cubicBezTo>
                  <a:lnTo>
                    <a:pt x="19066" y="43097"/>
                  </a:lnTo>
                  <a:cubicBezTo>
                    <a:pt x="24127" y="43097"/>
                    <a:pt x="39069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6" y="179766"/>
                  </a:cubicBezTo>
                  <a:lnTo>
                    <a:pt x="20583" y="179766"/>
                  </a:lnTo>
                  <a:lnTo>
                    <a:pt x="20583" y="187610"/>
                  </a:lnTo>
                  <a:cubicBezTo>
                    <a:pt x="29449" y="186849"/>
                    <a:pt x="51478" y="186849"/>
                    <a:pt x="61607" y="186849"/>
                  </a:cubicBezTo>
                  <a:cubicBezTo>
                    <a:pt x="71736" y="186849"/>
                    <a:pt x="93765" y="186849"/>
                    <a:pt x="102630" y="187610"/>
                  </a:cubicBezTo>
                  <a:lnTo>
                    <a:pt x="102630" y="179766"/>
                  </a:lnTo>
                  <a:lnTo>
                    <a:pt x="94528" y="179766"/>
                  </a:lnTo>
                  <a:cubicBezTo>
                    <a:pt x="71736" y="179766"/>
                    <a:pt x="70981" y="176980"/>
                    <a:pt x="70981" y="167618"/>
                  </a:cubicBezTo>
                  <a:lnTo>
                    <a:pt x="70981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6DD2B772-08DA-4103-B15B-C868C71E1818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>
              <a:off x="11536298" y="-14915311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EDB5DC39-A221-43AA-8860-205D7AD2DDE6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>
              <a:off x="11649600" y="-15057037"/>
              <a:ext cx="101685" cy="203260"/>
            </a:xfrm>
            <a:custGeom>
              <a:avLst/>
              <a:gdLst>
                <a:gd name="connsiteX0" fmla="*/ 70981 w 101685"/>
                <a:gd name="connsiteY0" fmla="*/ 25629 h 203260"/>
                <a:gd name="connsiteX1" fmla="*/ 65150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7 w 101685"/>
                <a:gd name="connsiteY6" fmla="*/ 179766 h 203260"/>
                <a:gd name="connsiteX7" fmla="*/ 20583 w 101685"/>
                <a:gd name="connsiteY7" fmla="*/ 179766 h 203260"/>
                <a:gd name="connsiteX8" fmla="*/ 20583 w 101685"/>
                <a:gd name="connsiteY8" fmla="*/ 187610 h 203260"/>
                <a:gd name="connsiteX9" fmla="*/ 61607 w 101685"/>
                <a:gd name="connsiteY9" fmla="*/ 186849 h 203260"/>
                <a:gd name="connsiteX10" fmla="*/ 102631 w 101685"/>
                <a:gd name="connsiteY10" fmla="*/ 187610 h 203260"/>
                <a:gd name="connsiteX11" fmla="*/ 102631 w 101685"/>
                <a:gd name="connsiteY11" fmla="*/ 179766 h 203260"/>
                <a:gd name="connsiteX12" fmla="*/ 94528 w 101685"/>
                <a:gd name="connsiteY12" fmla="*/ 179766 h 203260"/>
                <a:gd name="connsiteX13" fmla="*/ 70981 w 101685"/>
                <a:gd name="connsiteY13" fmla="*/ 167618 h 203260"/>
                <a:gd name="connsiteX14" fmla="*/ 70981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1" y="25629"/>
                  </a:moveTo>
                  <a:cubicBezTo>
                    <a:pt x="70981" y="19557"/>
                    <a:pt x="70981" y="19056"/>
                    <a:pt x="65150" y="19056"/>
                  </a:cubicBezTo>
                  <a:cubicBezTo>
                    <a:pt x="49452" y="35253"/>
                    <a:pt x="27169" y="35253"/>
                    <a:pt x="19066" y="35253"/>
                  </a:cubicBezTo>
                  <a:lnTo>
                    <a:pt x="19066" y="43097"/>
                  </a:lnTo>
                  <a:cubicBezTo>
                    <a:pt x="24127" y="43097"/>
                    <a:pt x="39069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7" y="179766"/>
                  </a:cubicBezTo>
                  <a:lnTo>
                    <a:pt x="20583" y="179766"/>
                  </a:lnTo>
                  <a:lnTo>
                    <a:pt x="20583" y="187610"/>
                  </a:lnTo>
                  <a:cubicBezTo>
                    <a:pt x="29449" y="186849"/>
                    <a:pt x="51478" y="186849"/>
                    <a:pt x="61607" y="186849"/>
                  </a:cubicBezTo>
                  <a:cubicBezTo>
                    <a:pt x="71736" y="186849"/>
                    <a:pt x="93765" y="186849"/>
                    <a:pt x="102631" y="187610"/>
                  </a:cubicBezTo>
                  <a:lnTo>
                    <a:pt x="102631" y="179766"/>
                  </a:lnTo>
                  <a:lnTo>
                    <a:pt x="94528" y="179766"/>
                  </a:lnTo>
                  <a:cubicBezTo>
                    <a:pt x="71736" y="179766"/>
                    <a:pt x="70981" y="176980"/>
                    <a:pt x="70981" y="167618"/>
                  </a:cubicBezTo>
                  <a:lnTo>
                    <a:pt x="70981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FDE2E742-1ADB-4027-9945-DFB23970D516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>
              <a:off x="11771945" y="-15078300"/>
              <a:ext cx="127107" cy="279483"/>
            </a:xfrm>
            <a:custGeom>
              <a:avLst/>
              <a:gdLst>
                <a:gd name="connsiteX0" fmla="*/ 55529 w 127106"/>
                <a:gd name="connsiteY0" fmla="*/ 238481 h 279482"/>
                <a:gd name="connsiteX1" fmla="*/ 21346 w 127106"/>
                <a:gd name="connsiteY1" fmla="*/ 266581 h 279482"/>
                <a:gd name="connsiteX2" fmla="*/ 19066 w 127106"/>
                <a:gd name="connsiteY2" fmla="*/ 269360 h 279482"/>
                <a:gd name="connsiteX3" fmla="*/ 24134 w 127106"/>
                <a:gd name="connsiteY3" fmla="*/ 272146 h 279482"/>
                <a:gd name="connsiteX4" fmla="*/ 72498 w 127106"/>
                <a:gd name="connsiteY4" fmla="*/ 240506 h 279482"/>
                <a:gd name="connsiteX5" fmla="*/ 72498 w 127106"/>
                <a:gd name="connsiteY5" fmla="*/ 182807 h 279482"/>
                <a:gd name="connsiteX6" fmla="*/ 82627 w 127106"/>
                <a:gd name="connsiteY6" fmla="*/ 156487 h 279482"/>
                <a:gd name="connsiteX7" fmla="*/ 106682 w 127106"/>
                <a:gd name="connsiteY7" fmla="*/ 148387 h 279482"/>
                <a:gd name="connsiteX8" fmla="*/ 108962 w 127106"/>
                <a:gd name="connsiteY8" fmla="*/ 145600 h 279482"/>
                <a:gd name="connsiteX9" fmla="*/ 104910 w 127106"/>
                <a:gd name="connsiteY9" fmla="*/ 142814 h 279482"/>
                <a:gd name="connsiteX10" fmla="*/ 73261 w 127106"/>
                <a:gd name="connsiteY10" fmla="*/ 120289 h 279482"/>
                <a:gd name="connsiteX11" fmla="*/ 72498 w 127106"/>
                <a:gd name="connsiteY11" fmla="*/ 107894 h 279482"/>
                <a:gd name="connsiteX12" fmla="*/ 72498 w 127106"/>
                <a:gd name="connsiteY12" fmla="*/ 57778 h 279482"/>
                <a:gd name="connsiteX13" fmla="*/ 60344 w 127106"/>
                <a:gd name="connsiteY13" fmla="*/ 29433 h 279482"/>
                <a:gd name="connsiteX14" fmla="*/ 24134 w 127106"/>
                <a:gd name="connsiteY14" fmla="*/ 19056 h 279482"/>
                <a:gd name="connsiteX15" fmla="*/ 19066 w 127106"/>
                <a:gd name="connsiteY15" fmla="*/ 21842 h 279482"/>
                <a:gd name="connsiteX16" fmla="*/ 23117 w 127106"/>
                <a:gd name="connsiteY16" fmla="*/ 24621 h 279482"/>
                <a:gd name="connsiteX17" fmla="*/ 54774 w 127106"/>
                <a:gd name="connsiteY17" fmla="*/ 46647 h 279482"/>
                <a:gd name="connsiteX18" fmla="*/ 55529 w 127106"/>
                <a:gd name="connsiteY18" fmla="*/ 58539 h 279482"/>
                <a:gd name="connsiteX19" fmla="*/ 55529 w 127106"/>
                <a:gd name="connsiteY19" fmla="*/ 111690 h 279482"/>
                <a:gd name="connsiteX20" fmla="*/ 65658 w 127106"/>
                <a:gd name="connsiteY20" fmla="*/ 135731 h 279482"/>
                <a:gd name="connsiteX21" fmla="*/ 85415 w 127106"/>
                <a:gd name="connsiteY21" fmla="*/ 145600 h 279482"/>
                <a:gd name="connsiteX22" fmla="*/ 55529 w 127106"/>
                <a:gd name="connsiteY22" fmla="*/ 177741 h 279482"/>
                <a:gd name="connsiteX23" fmla="*/ 55529 w 127106"/>
                <a:gd name="connsiteY23" fmla="*/ 238481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79482">
                  <a:moveTo>
                    <a:pt x="55529" y="238481"/>
                  </a:moveTo>
                  <a:cubicBezTo>
                    <a:pt x="55529" y="248612"/>
                    <a:pt x="48944" y="264810"/>
                    <a:pt x="21346" y="266581"/>
                  </a:cubicBezTo>
                  <a:cubicBezTo>
                    <a:pt x="20082" y="266835"/>
                    <a:pt x="19066" y="267843"/>
                    <a:pt x="19066" y="269360"/>
                  </a:cubicBezTo>
                  <a:cubicBezTo>
                    <a:pt x="19066" y="272146"/>
                    <a:pt x="21854" y="272146"/>
                    <a:pt x="24134" y="272146"/>
                  </a:cubicBezTo>
                  <a:cubicBezTo>
                    <a:pt x="48698" y="272146"/>
                    <a:pt x="72244" y="259743"/>
                    <a:pt x="72498" y="240506"/>
                  </a:cubicBezTo>
                  <a:lnTo>
                    <a:pt x="72498" y="182807"/>
                  </a:lnTo>
                  <a:cubicBezTo>
                    <a:pt x="72498" y="172937"/>
                    <a:pt x="72498" y="164839"/>
                    <a:pt x="82627" y="156487"/>
                  </a:cubicBezTo>
                  <a:cubicBezTo>
                    <a:pt x="91493" y="149142"/>
                    <a:pt x="101114" y="148641"/>
                    <a:pt x="106682" y="148387"/>
                  </a:cubicBezTo>
                  <a:cubicBezTo>
                    <a:pt x="107953" y="148133"/>
                    <a:pt x="108962" y="147117"/>
                    <a:pt x="108962" y="145600"/>
                  </a:cubicBezTo>
                  <a:cubicBezTo>
                    <a:pt x="108962" y="143068"/>
                    <a:pt x="107445" y="143068"/>
                    <a:pt x="104910" y="142814"/>
                  </a:cubicBezTo>
                  <a:cubicBezTo>
                    <a:pt x="88196" y="141806"/>
                    <a:pt x="76041" y="132690"/>
                    <a:pt x="73261" y="120289"/>
                  </a:cubicBezTo>
                  <a:cubicBezTo>
                    <a:pt x="72498" y="117510"/>
                    <a:pt x="72498" y="117001"/>
                    <a:pt x="72498" y="107894"/>
                  </a:cubicBezTo>
                  <a:lnTo>
                    <a:pt x="72498" y="57778"/>
                  </a:lnTo>
                  <a:cubicBezTo>
                    <a:pt x="72498" y="47146"/>
                    <a:pt x="72498" y="39048"/>
                    <a:pt x="60344" y="29433"/>
                  </a:cubicBezTo>
                  <a:cubicBezTo>
                    <a:pt x="50215" y="21588"/>
                    <a:pt x="32738" y="19056"/>
                    <a:pt x="24134" y="19056"/>
                  </a:cubicBezTo>
                  <a:cubicBezTo>
                    <a:pt x="21854" y="19056"/>
                    <a:pt x="19066" y="19056"/>
                    <a:pt x="19066" y="21842"/>
                  </a:cubicBezTo>
                  <a:cubicBezTo>
                    <a:pt x="19066" y="24367"/>
                    <a:pt x="20583" y="24367"/>
                    <a:pt x="23117" y="24621"/>
                  </a:cubicBezTo>
                  <a:cubicBezTo>
                    <a:pt x="39069" y="25637"/>
                    <a:pt x="51478" y="33735"/>
                    <a:pt x="54774" y="46647"/>
                  </a:cubicBezTo>
                  <a:cubicBezTo>
                    <a:pt x="55529" y="48917"/>
                    <a:pt x="55529" y="49426"/>
                    <a:pt x="55529" y="58539"/>
                  </a:cubicBezTo>
                  <a:lnTo>
                    <a:pt x="55529" y="111690"/>
                  </a:lnTo>
                  <a:cubicBezTo>
                    <a:pt x="55529" y="123330"/>
                    <a:pt x="57556" y="127633"/>
                    <a:pt x="65658" y="135731"/>
                  </a:cubicBezTo>
                  <a:cubicBezTo>
                    <a:pt x="70981" y="141043"/>
                    <a:pt x="78321" y="143576"/>
                    <a:pt x="85415" y="145600"/>
                  </a:cubicBezTo>
                  <a:cubicBezTo>
                    <a:pt x="64650" y="151420"/>
                    <a:pt x="55529" y="163060"/>
                    <a:pt x="55529" y="177741"/>
                  </a:cubicBezTo>
                  <a:lnTo>
                    <a:pt x="55529" y="2384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0D2086B7-493D-45A2-80A8-4192CB31EF07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>
              <a:off x="11888670" y="-14930058"/>
              <a:ext cx="76264" cy="152445"/>
            </a:xfrm>
            <a:custGeom>
              <a:avLst/>
              <a:gdLst>
                <a:gd name="connsiteX0" fmla="*/ 68185 w 76264"/>
                <a:gd name="connsiteY0" fmla="*/ 25789 h 152445"/>
                <a:gd name="connsiteX1" fmla="*/ 61090 w 76264"/>
                <a:gd name="connsiteY1" fmla="*/ 19056 h 152445"/>
                <a:gd name="connsiteX2" fmla="*/ 51160 w 76264"/>
                <a:gd name="connsiteY2" fmla="*/ 28799 h 152445"/>
                <a:gd name="connsiteX3" fmla="*/ 58254 w 76264"/>
                <a:gd name="connsiteY3" fmla="*/ 35539 h 152445"/>
                <a:gd name="connsiteX4" fmla="*/ 68185 w 76264"/>
                <a:gd name="connsiteY4" fmla="*/ 25789 h 152445"/>
                <a:gd name="connsiteX5" fmla="*/ 32007 w 76264"/>
                <a:gd name="connsiteY5" fmla="*/ 115820 h 152445"/>
                <a:gd name="connsiteX6" fmla="*/ 30418 w 76264"/>
                <a:gd name="connsiteY6" fmla="*/ 123259 h 152445"/>
                <a:gd name="connsiteX7" fmla="*/ 47259 w 76264"/>
                <a:gd name="connsiteY7" fmla="*/ 138321 h 152445"/>
                <a:gd name="connsiteX8" fmla="*/ 72792 w 76264"/>
                <a:gd name="connsiteY8" fmla="*/ 111206 h 152445"/>
                <a:gd name="connsiteX9" fmla="*/ 69956 w 76264"/>
                <a:gd name="connsiteY9" fmla="*/ 108903 h 152445"/>
                <a:gd name="connsiteX10" fmla="*/ 66588 w 76264"/>
                <a:gd name="connsiteY10" fmla="*/ 111921 h 152445"/>
                <a:gd name="connsiteX11" fmla="*/ 47792 w 76264"/>
                <a:gd name="connsiteY11" fmla="*/ 133359 h 152445"/>
                <a:gd name="connsiteX12" fmla="*/ 43359 w 76264"/>
                <a:gd name="connsiteY12" fmla="*/ 127157 h 152445"/>
                <a:gd name="connsiteX13" fmla="*/ 46195 w 76264"/>
                <a:gd name="connsiteY13" fmla="*/ 115820 h 152445"/>
                <a:gd name="connsiteX14" fmla="*/ 51868 w 76264"/>
                <a:gd name="connsiteY14" fmla="*/ 101638 h 152445"/>
                <a:gd name="connsiteX15" fmla="*/ 60558 w 76264"/>
                <a:gd name="connsiteY15" fmla="*/ 79129 h 152445"/>
                <a:gd name="connsiteX16" fmla="*/ 61622 w 76264"/>
                <a:gd name="connsiteY16" fmla="*/ 73459 h 152445"/>
                <a:gd name="connsiteX17" fmla="*/ 44773 w 76264"/>
                <a:gd name="connsiteY17" fmla="*/ 58398 h 152445"/>
                <a:gd name="connsiteX18" fmla="*/ 19066 w 76264"/>
                <a:gd name="connsiteY18" fmla="*/ 85513 h 152445"/>
                <a:gd name="connsiteX19" fmla="*/ 22077 w 76264"/>
                <a:gd name="connsiteY19" fmla="*/ 87815 h 152445"/>
                <a:gd name="connsiteX20" fmla="*/ 25270 w 76264"/>
                <a:gd name="connsiteY20" fmla="*/ 84981 h 152445"/>
                <a:gd name="connsiteX21" fmla="*/ 44241 w 76264"/>
                <a:gd name="connsiteY21" fmla="*/ 63361 h 152445"/>
                <a:gd name="connsiteX22" fmla="*/ 48674 w 76264"/>
                <a:gd name="connsiteY22" fmla="*/ 69562 h 152445"/>
                <a:gd name="connsiteX23" fmla="*/ 43184 w 76264"/>
                <a:gd name="connsiteY23" fmla="*/ 87283 h 152445"/>
                <a:gd name="connsiteX24" fmla="*/ 32007 w 76264"/>
                <a:gd name="connsiteY24" fmla="*/ 11582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6264" h="152445">
                  <a:moveTo>
                    <a:pt x="68185" y="25789"/>
                  </a:moveTo>
                  <a:cubicBezTo>
                    <a:pt x="68185" y="22954"/>
                    <a:pt x="66055" y="19056"/>
                    <a:pt x="61090" y="19056"/>
                  </a:cubicBezTo>
                  <a:cubicBezTo>
                    <a:pt x="56300" y="19056"/>
                    <a:pt x="51160" y="23661"/>
                    <a:pt x="51160" y="28799"/>
                  </a:cubicBezTo>
                  <a:cubicBezTo>
                    <a:pt x="51160" y="31815"/>
                    <a:pt x="53464" y="35539"/>
                    <a:pt x="58254" y="35539"/>
                  </a:cubicBezTo>
                  <a:cubicBezTo>
                    <a:pt x="63394" y="35539"/>
                    <a:pt x="68185" y="30576"/>
                    <a:pt x="68185" y="25789"/>
                  </a:cubicBezTo>
                  <a:close/>
                  <a:moveTo>
                    <a:pt x="32007" y="115820"/>
                  </a:moveTo>
                  <a:cubicBezTo>
                    <a:pt x="31300" y="118121"/>
                    <a:pt x="30418" y="120250"/>
                    <a:pt x="30418" y="123259"/>
                  </a:cubicBezTo>
                  <a:cubicBezTo>
                    <a:pt x="30418" y="131588"/>
                    <a:pt x="37504" y="138321"/>
                    <a:pt x="47259" y="138321"/>
                  </a:cubicBezTo>
                  <a:cubicBezTo>
                    <a:pt x="64991" y="138321"/>
                    <a:pt x="72792" y="113866"/>
                    <a:pt x="72792" y="111206"/>
                  </a:cubicBezTo>
                  <a:cubicBezTo>
                    <a:pt x="72792" y="108903"/>
                    <a:pt x="70488" y="108903"/>
                    <a:pt x="69956" y="108903"/>
                  </a:cubicBezTo>
                  <a:cubicBezTo>
                    <a:pt x="67470" y="108903"/>
                    <a:pt x="67295" y="109967"/>
                    <a:pt x="66588" y="111921"/>
                  </a:cubicBezTo>
                  <a:cubicBezTo>
                    <a:pt x="62504" y="126093"/>
                    <a:pt x="54703" y="133359"/>
                    <a:pt x="47792" y="133359"/>
                  </a:cubicBezTo>
                  <a:cubicBezTo>
                    <a:pt x="44241" y="133359"/>
                    <a:pt x="43359" y="131056"/>
                    <a:pt x="43359" y="127157"/>
                  </a:cubicBezTo>
                  <a:cubicBezTo>
                    <a:pt x="43359" y="123083"/>
                    <a:pt x="44598" y="119718"/>
                    <a:pt x="46195" y="115820"/>
                  </a:cubicBezTo>
                  <a:cubicBezTo>
                    <a:pt x="47967" y="111031"/>
                    <a:pt x="49921" y="106244"/>
                    <a:pt x="51868" y="101638"/>
                  </a:cubicBezTo>
                  <a:cubicBezTo>
                    <a:pt x="53464" y="97383"/>
                    <a:pt x="59851" y="81256"/>
                    <a:pt x="60558" y="79129"/>
                  </a:cubicBezTo>
                  <a:cubicBezTo>
                    <a:pt x="61090" y="77358"/>
                    <a:pt x="61622" y="75230"/>
                    <a:pt x="61622" y="73459"/>
                  </a:cubicBezTo>
                  <a:cubicBezTo>
                    <a:pt x="61622" y="65132"/>
                    <a:pt x="54529" y="58398"/>
                    <a:pt x="44773" y="58398"/>
                  </a:cubicBezTo>
                  <a:cubicBezTo>
                    <a:pt x="27224" y="58398"/>
                    <a:pt x="19066" y="82495"/>
                    <a:pt x="19066" y="85513"/>
                  </a:cubicBezTo>
                  <a:cubicBezTo>
                    <a:pt x="19066" y="87815"/>
                    <a:pt x="21552" y="87815"/>
                    <a:pt x="22077" y="87815"/>
                  </a:cubicBezTo>
                  <a:cubicBezTo>
                    <a:pt x="24563" y="87815"/>
                    <a:pt x="24738" y="86926"/>
                    <a:pt x="25270" y="84981"/>
                  </a:cubicBezTo>
                  <a:cubicBezTo>
                    <a:pt x="29886" y="69736"/>
                    <a:pt x="37687" y="63361"/>
                    <a:pt x="44241" y="63361"/>
                  </a:cubicBezTo>
                  <a:cubicBezTo>
                    <a:pt x="47085" y="63361"/>
                    <a:pt x="48674" y="64773"/>
                    <a:pt x="48674" y="69562"/>
                  </a:cubicBezTo>
                  <a:cubicBezTo>
                    <a:pt x="48674" y="73634"/>
                    <a:pt x="47617" y="76294"/>
                    <a:pt x="43184" y="87283"/>
                  </a:cubicBezTo>
                  <a:lnTo>
                    <a:pt x="32007" y="1158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</p:grpSp>
      <p:grpSp>
        <p:nvGrpSpPr>
          <p:cNvPr id="88" name="Groupe 87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left\{ L, n_{b_{\alpha}} \right\} \leftrightarrow \left\{ L - 1, n_{b_{\alpha}} + 1 \right\}&#10;\end{align*}&#10;&#10;\end{document}" title="IguanaTex Vector Display">
            <a:extLst>
              <a:ext uri="{FF2B5EF4-FFF2-40B4-BE49-F238E27FC236}">
                <a16:creationId xmlns:a16="http://schemas.microsoft.com/office/drawing/2014/main" id="{286AF3F3-E835-44F6-B977-A8E375EB57D0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500789" y="3495003"/>
            <a:ext cx="3107277" cy="279483"/>
            <a:chOff x="6970719" y="-16493556"/>
            <a:chExt cx="3107277" cy="279483"/>
          </a:xfrm>
        </p:grpSpPr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77A8E6BB-5BA7-476A-A66A-288B7C09616D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6970719" y="-16493556"/>
              <a:ext cx="127107" cy="279483"/>
            </a:xfrm>
            <a:custGeom>
              <a:avLst/>
              <a:gdLst>
                <a:gd name="connsiteX0" fmla="*/ 72499 w 127106"/>
                <a:gd name="connsiteY0" fmla="*/ 52719 h 279482"/>
                <a:gd name="connsiteX1" fmla="*/ 106682 w 127106"/>
                <a:gd name="connsiteY1" fmla="*/ 24621 h 279482"/>
                <a:gd name="connsiteX2" fmla="*/ 108962 w 127106"/>
                <a:gd name="connsiteY2" fmla="*/ 21842 h 279482"/>
                <a:gd name="connsiteX3" fmla="*/ 104148 w 127106"/>
                <a:gd name="connsiteY3" fmla="*/ 19056 h 279482"/>
                <a:gd name="connsiteX4" fmla="*/ 55530 w 127106"/>
                <a:gd name="connsiteY4" fmla="*/ 50696 h 279482"/>
                <a:gd name="connsiteX5" fmla="*/ 55530 w 127106"/>
                <a:gd name="connsiteY5" fmla="*/ 108395 h 279482"/>
                <a:gd name="connsiteX6" fmla="*/ 45401 w 127106"/>
                <a:gd name="connsiteY6" fmla="*/ 134715 h 279482"/>
                <a:gd name="connsiteX7" fmla="*/ 21346 w 127106"/>
                <a:gd name="connsiteY7" fmla="*/ 142814 h 279482"/>
                <a:gd name="connsiteX8" fmla="*/ 19066 w 127106"/>
                <a:gd name="connsiteY8" fmla="*/ 145600 h 279482"/>
                <a:gd name="connsiteX9" fmla="*/ 23118 w 127106"/>
                <a:gd name="connsiteY9" fmla="*/ 148387 h 279482"/>
                <a:gd name="connsiteX10" fmla="*/ 54775 w 127106"/>
                <a:gd name="connsiteY10" fmla="*/ 170913 h 279482"/>
                <a:gd name="connsiteX11" fmla="*/ 55530 w 127106"/>
                <a:gd name="connsiteY11" fmla="*/ 183315 h 279482"/>
                <a:gd name="connsiteX12" fmla="*/ 55530 w 127106"/>
                <a:gd name="connsiteY12" fmla="*/ 233424 h 279482"/>
                <a:gd name="connsiteX13" fmla="*/ 67684 w 127106"/>
                <a:gd name="connsiteY13" fmla="*/ 261769 h 279482"/>
                <a:gd name="connsiteX14" fmla="*/ 104148 w 127106"/>
                <a:gd name="connsiteY14" fmla="*/ 272146 h 279482"/>
                <a:gd name="connsiteX15" fmla="*/ 108962 w 127106"/>
                <a:gd name="connsiteY15" fmla="*/ 269360 h 279482"/>
                <a:gd name="connsiteX16" fmla="*/ 104911 w 127106"/>
                <a:gd name="connsiteY16" fmla="*/ 266581 h 279482"/>
                <a:gd name="connsiteX17" fmla="*/ 73261 w 127106"/>
                <a:gd name="connsiteY17" fmla="*/ 244563 h 279482"/>
                <a:gd name="connsiteX18" fmla="*/ 72499 w 127106"/>
                <a:gd name="connsiteY18" fmla="*/ 232661 h 279482"/>
                <a:gd name="connsiteX19" fmla="*/ 72499 w 127106"/>
                <a:gd name="connsiteY19" fmla="*/ 179512 h 279482"/>
                <a:gd name="connsiteX20" fmla="*/ 62370 w 127106"/>
                <a:gd name="connsiteY20" fmla="*/ 155469 h 279482"/>
                <a:gd name="connsiteX21" fmla="*/ 42620 w 127106"/>
                <a:gd name="connsiteY21" fmla="*/ 145600 h 279482"/>
                <a:gd name="connsiteX22" fmla="*/ 72499 w 127106"/>
                <a:gd name="connsiteY22" fmla="*/ 113461 h 279482"/>
                <a:gd name="connsiteX23" fmla="*/ 72499 w 127106"/>
                <a:gd name="connsiteY23" fmla="*/ 52719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79482">
                  <a:moveTo>
                    <a:pt x="72499" y="52719"/>
                  </a:moveTo>
                  <a:cubicBezTo>
                    <a:pt x="72499" y="42596"/>
                    <a:pt x="79084" y="26392"/>
                    <a:pt x="106682" y="24621"/>
                  </a:cubicBezTo>
                  <a:cubicBezTo>
                    <a:pt x="107953" y="24367"/>
                    <a:pt x="108962" y="23359"/>
                    <a:pt x="108962" y="21842"/>
                  </a:cubicBezTo>
                  <a:cubicBezTo>
                    <a:pt x="108962" y="19056"/>
                    <a:pt x="106936" y="19056"/>
                    <a:pt x="104148" y="19056"/>
                  </a:cubicBezTo>
                  <a:cubicBezTo>
                    <a:pt x="78830" y="19056"/>
                    <a:pt x="55784" y="31966"/>
                    <a:pt x="55530" y="50696"/>
                  </a:cubicBezTo>
                  <a:lnTo>
                    <a:pt x="55530" y="108395"/>
                  </a:lnTo>
                  <a:cubicBezTo>
                    <a:pt x="55530" y="118264"/>
                    <a:pt x="55530" y="126362"/>
                    <a:pt x="45401" y="134715"/>
                  </a:cubicBezTo>
                  <a:cubicBezTo>
                    <a:pt x="36543" y="142060"/>
                    <a:pt x="26915" y="142567"/>
                    <a:pt x="21346" y="142814"/>
                  </a:cubicBezTo>
                  <a:cubicBezTo>
                    <a:pt x="20083" y="143068"/>
                    <a:pt x="19066" y="144084"/>
                    <a:pt x="19066" y="145600"/>
                  </a:cubicBezTo>
                  <a:cubicBezTo>
                    <a:pt x="19066" y="148133"/>
                    <a:pt x="20583" y="148133"/>
                    <a:pt x="23118" y="148387"/>
                  </a:cubicBezTo>
                  <a:cubicBezTo>
                    <a:pt x="39832" y="149396"/>
                    <a:pt x="51987" y="158510"/>
                    <a:pt x="54775" y="170913"/>
                  </a:cubicBezTo>
                  <a:cubicBezTo>
                    <a:pt x="55530" y="173692"/>
                    <a:pt x="55530" y="174199"/>
                    <a:pt x="55530" y="183315"/>
                  </a:cubicBezTo>
                  <a:lnTo>
                    <a:pt x="55530" y="233424"/>
                  </a:lnTo>
                  <a:cubicBezTo>
                    <a:pt x="55530" y="244054"/>
                    <a:pt x="55530" y="252154"/>
                    <a:pt x="67684" y="261769"/>
                  </a:cubicBezTo>
                  <a:cubicBezTo>
                    <a:pt x="77559" y="269360"/>
                    <a:pt x="94274" y="272146"/>
                    <a:pt x="104148" y="272146"/>
                  </a:cubicBezTo>
                  <a:cubicBezTo>
                    <a:pt x="106936" y="272146"/>
                    <a:pt x="108962" y="272146"/>
                    <a:pt x="108962" y="269360"/>
                  </a:cubicBezTo>
                  <a:cubicBezTo>
                    <a:pt x="108962" y="266835"/>
                    <a:pt x="107445" y="266835"/>
                    <a:pt x="104911" y="266581"/>
                  </a:cubicBezTo>
                  <a:cubicBezTo>
                    <a:pt x="88959" y="265563"/>
                    <a:pt x="76550" y="257465"/>
                    <a:pt x="73261" y="244563"/>
                  </a:cubicBezTo>
                  <a:cubicBezTo>
                    <a:pt x="72499" y="242283"/>
                    <a:pt x="72499" y="241776"/>
                    <a:pt x="72499" y="232661"/>
                  </a:cubicBezTo>
                  <a:lnTo>
                    <a:pt x="72499" y="179512"/>
                  </a:lnTo>
                  <a:cubicBezTo>
                    <a:pt x="72499" y="167872"/>
                    <a:pt x="70473" y="163569"/>
                    <a:pt x="62370" y="155469"/>
                  </a:cubicBezTo>
                  <a:cubicBezTo>
                    <a:pt x="57047" y="150158"/>
                    <a:pt x="49707" y="147626"/>
                    <a:pt x="42620" y="145600"/>
                  </a:cubicBezTo>
                  <a:cubicBezTo>
                    <a:pt x="63378" y="139780"/>
                    <a:pt x="72499" y="128140"/>
                    <a:pt x="72499" y="113461"/>
                  </a:cubicBezTo>
                  <a:lnTo>
                    <a:pt x="72499" y="5271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921E98E9-D0F8-442E-8E07-F1B90972498C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7088985" y="-16476597"/>
              <a:ext cx="228792" cy="254075"/>
            </a:xfrm>
            <a:custGeom>
              <a:avLst/>
              <a:gdLst>
                <a:gd name="connsiteX0" fmla="*/ 103902 w 228792"/>
                <a:gd name="connsiteY0" fmla="*/ 38794 h 254075"/>
                <a:gd name="connsiteX1" fmla="*/ 130737 w 228792"/>
                <a:gd name="connsiteY1" fmla="*/ 26901 h 254075"/>
                <a:gd name="connsiteX2" fmla="*/ 140366 w 228792"/>
                <a:gd name="connsiteY2" fmla="*/ 22089 h 254075"/>
                <a:gd name="connsiteX3" fmla="*/ 136314 w 228792"/>
                <a:gd name="connsiteY3" fmla="*/ 19056 h 254075"/>
                <a:gd name="connsiteX4" fmla="*/ 98834 w 228792"/>
                <a:gd name="connsiteY4" fmla="*/ 19809 h 254075"/>
                <a:gd name="connsiteX5" fmla="*/ 65158 w 228792"/>
                <a:gd name="connsiteY5" fmla="*/ 19056 h 254075"/>
                <a:gd name="connsiteX6" fmla="*/ 60344 w 228792"/>
                <a:gd name="connsiteY6" fmla="*/ 24113 h 254075"/>
                <a:gd name="connsiteX7" fmla="*/ 67430 w 228792"/>
                <a:gd name="connsiteY7" fmla="*/ 26901 h 254075"/>
                <a:gd name="connsiteX8" fmla="*/ 77059 w 228792"/>
                <a:gd name="connsiteY8" fmla="*/ 27408 h 254075"/>
                <a:gd name="connsiteX9" fmla="*/ 83891 w 228792"/>
                <a:gd name="connsiteY9" fmla="*/ 31457 h 254075"/>
                <a:gd name="connsiteX10" fmla="*/ 82882 w 228792"/>
                <a:gd name="connsiteY10" fmla="*/ 36261 h 254075"/>
                <a:gd name="connsiteX11" fmla="*/ 48952 w 228792"/>
                <a:gd name="connsiteY11" fmla="*/ 172175 h 254075"/>
                <a:gd name="connsiteX12" fmla="*/ 25906 w 228792"/>
                <a:gd name="connsiteY12" fmla="*/ 184070 h 254075"/>
                <a:gd name="connsiteX13" fmla="*/ 19066 w 228792"/>
                <a:gd name="connsiteY13" fmla="*/ 189127 h 254075"/>
                <a:gd name="connsiteX14" fmla="*/ 25906 w 228792"/>
                <a:gd name="connsiteY14" fmla="*/ 191913 h 254075"/>
                <a:gd name="connsiteX15" fmla="*/ 143146 w 228792"/>
                <a:gd name="connsiteY15" fmla="*/ 191913 h 254075"/>
                <a:gd name="connsiteX16" fmla="*/ 151003 w 228792"/>
                <a:gd name="connsiteY16" fmla="*/ 187610 h 254075"/>
                <a:gd name="connsiteX17" fmla="*/ 171006 w 228792"/>
                <a:gd name="connsiteY17" fmla="*/ 132945 h 254075"/>
                <a:gd name="connsiteX18" fmla="*/ 172015 w 228792"/>
                <a:gd name="connsiteY18" fmla="*/ 129404 h 254075"/>
                <a:gd name="connsiteX19" fmla="*/ 168981 w 228792"/>
                <a:gd name="connsiteY19" fmla="*/ 126617 h 254075"/>
                <a:gd name="connsiteX20" fmla="*/ 164675 w 228792"/>
                <a:gd name="connsiteY20" fmla="*/ 131929 h 254075"/>
                <a:gd name="connsiteX21" fmla="*/ 101114 w 228792"/>
                <a:gd name="connsiteY21" fmla="*/ 184070 h 254075"/>
                <a:gd name="connsiteX22" fmla="*/ 77313 w 228792"/>
                <a:gd name="connsiteY22" fmla="*/ 184070 h 254075"/>
                <a:gd name="connsiteX23" fmla="*/ 71736 w 228792"/>
                <a:gd name="connsiteY23" fmla="*/ 183815 h 254075"/>
                <a:gd name="connsiteX24" fmla="*/ 68447 w 228792"/>
                <a:gd name="connsiteY24" fmla="*/ 181283 h 254075"/>
                <a:gd name="connsiteX25" fmla="*/ 69710 w 228792"/>
                <a:gd name="connsiteY25" fmla="*/ 175463 h 254075"/>
                <a:gd name="connsiteX26" fmla="*/ 103902 w 228792"/>
                <a:gd name="connsiteY26" fmla="*/ 38794 h 254075"/>
                <a:gd name="connsiteX27" fmla="*/ 232967 w 228792"/>
                <a:gd name="connsiteY27" fmla="*/ 191661 h 254075"/>
                <a:gd name="connsiteX28" fmla="*/ 216761 w 228792"/>
                <a:gd name="connsiteY28" fmla="*/ 165085 h 254075"/>
                <a:gd name="connsiteX29" fmla="*/ 203335 w 228792"/>
                <a:gd name="connsiteY29" fmla="*/ 178504 h 254075"/>
                <a:gd name="connsiteX30" fmla="*/ 216761 w 228792"/>
                <a:gd name="connsiteY30" fmla="*/ 191913 h 254075"/>
                <a:gd name="connsiteX31" fmla="*/ 225618 w 228792"/>
                <a:gd name="connsiteY31" fmla="*/ 188627 h 254075"/>
                <a:gd name="connsiteX32" fmla="*/ 226890 w 228792"/>
                <a:gd name="connsiteY32" fmla="*/ 187864 h 254075"/>
                <a:gd name="connsiteX33" fmla="*/ 227398 w 228792"/>
                <a:gd name="connsiteY33" fmla="*/ 191661 h 254075"/>
                <a:gd name="connsiteX34" fmla="*/ 210175 w 228792"/>
                <a:gd name="connsiteY34" fmla="*/ 233923 h 254075"/>
                <a:gd name="connsiteX35" fmla="*/ 207387 w 228792"/>
                <a:gd name="connsiteY35" fmla="*/ 237974 h 254075"/>
                <a:gd name="connsiteX36" fmla="*/ 209921 w 228792"/>
                <a:gd name="connsiteY36" fmla="*/ 240761 h 254075"/>
                <a:gd name="connsiteX37" fmla="*/ 232967 w 228792"/>
                <a:gd name="connsiteY37" fmla="*/ 191661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28792" h="254075">
                  <a:moveTo>
                    <a:pt x="103902" y="38794"/>
                  </a:moveTo>
                  <a:cubicBezTo>
                    <a:pt x="106174" y="29688"/>
                    <a:pt x="106937" y="26901"/>
                    <a:pt x="130737" y="26901"/>
                  </a:cubicBezTo>
                  <a:cubicBezTo>
                    <a:pt x="138340" y="26901"/>
                    <a:pt x="140366" y="26901"/>
                    <a:pt x="140366" y="22089"/>
                  </a:cubicBezTo>
                  <a:cubicBezTo>
                    <a:pt x="140366" y="19056"/>
                    <a:pt x="137577" y="19056"/>
                    <a:pt x="136314" y="19056"/>
                  </a:cubicBezTo>
                  <a:cubicBezTo>
                    <a:pt x="127957" y="19056"/>
                    <a:pt x="107191" y="19809"/>
                    <a:pt x="98834" y="19809"/>
                  </a:cubicBezTo>
                  <a:cubicBezTo>
                    <a:pt x="91239" y="19809"/>
                    <a:pt x="72753" y="19056"/>
                    <a:pt x="65158" y="19056"/>
                  </a:cubicBezTo>
                  <a:cubicBezTo>
                    <a:pt x="63379" y="19056"/>
                    <a:pt x="60344" y="19056"/>
                    <a:pt x="60344" y="24113"/>
                  </a:cubicBezTo>
                  <a:cubicBezTo>
                    <a:pt x="60344" y="26901"/>
                    <a:pt x="62624" y="26901"/>
                    <a:pt x="67430" y="26901"/>
                  </a:cubicBezTo>
                  <a:cubicBezTo>
                    <a:pt x="67939" y="26901"/>
                    <a:pt x="72753" y="26901"/>
                    <a:pt x="77059" y="27408"/>
                  </a:cubicBezTo>
                  <a:cubicBezTo>
                    <a:pt x="81619" y="27909"/>
                    <a:pt x="83891" y="28163"/>
                    <a:pt x="83891" y="31457"/>
                  </a:cubicBezTo>
                  <a:cubicBezTo>
                    <a:pt x="83891" y="32467"/>
                    <a:pt x="83644" y="33228"/>
                    <a:pt x="82882" y="36261"/>
                  </a:cubicBezTo>
                  <a:lnTo>
                    <a:pt x="48952" y="172175"/>
                  </a:lnTo>
                  <a:cubicBezTo>
                    <a:pt x="46418" y="182044"/>
                    <a:pt x="45909" y="184070"/>
                    <a:pt x="25906" y="184070"/>
                  </a:cubicBezTo>
                  <a:cubicBezTo>
                    <a:pt x="21601" y="184070"/>
                    <a:pt x="19066" y="184070"/>
                    <a:pt x="19066" y="189127"/>
                  </a:cubicBezTo>
                  <a:cubicBezTo>
                    <a:pt x="19066" y="191913"/>
                    <a:pt x="21346" y="191913"/>
                    <a:pt x="25906" y="191913"/>
                  </a:cubicBezTo>
                  <a:lnTo>
                    <a:pt x="143146" y="191913"/>
                  </a:lnTo>
                  <a:cubicBezTo>
                    <a:pt x="149224" y="191913"/>
                    <a:pt x="149478" y="191913"/>
                    <a:pt x="151003" y="187610"/>
                  </a:cubicBezTo>
                  <a:lnTo>
                    <a:pt x="171006" y="132945"/>
                  </a:lnTo>
                  <a:cubicBezTo>
                    <a:pt x="172015" y="130158"/>
                    <a:pt x="172015" y="129658"/>
                    <a:pt x="172015" y="129404"/>
                  </a:cubicBezTo>
                  <a:cubicBezTo>
                    <a:pt x="172015" y="128387"/>
                    <a:pt x="171260" y="126617"/>
                    <a:pt x="168981" y="126617"/>
                  </a:cubicBezTo>
                  <a:cubicBezTo>
                    <a:pt x="166701" y="126617"/>
                    <a:pt x="166447" y="127880"/>
                    <a:pt x="164675" y="131929"/>
                  </a:cubicBezTo>
                  <a:cubicBezTo>
                    <a:pt x="156063" y="155216"/>
                    <a:pt x="144917" y="184070"/>
                    <a:pt x="101114" y="184070"/>
                  </a:cubicBezTo>
                  <a:lnTo>
                    <a:pt x="77313" y="184070"/>
                  </a:lnTo>
                  <a:cubicBezTo>
                    <a:pt x="73762" y="184070"/>
                    <a:pt x="73261" y="184070"/>
                    <a:pt x="71736" y="183815"/>
                  </a:cubicBezTo>
                  <a:cubicBezTo>
                    <a:pt x="69210" y="183561"/>
                    <a:pt x="68447" y="183307"/>
                    <a:pt x="68447" y="181283"/>
                  </a:cubicBezTo>
                  <a:cubicBezTo>
                    <a:pt x="68447" y="180528"/>
                    <a:pt x="68447" y="180021"/>
                    <a:pt x="69710" y="175463"/>
                  </a:cubicBezTo>
                  <a:lnTo>
                    <a:pt x="103902" y="38794"/>
                  </a:lnTo>
                  <a:close/>
                  <a:moveTo>
                    <a:pt x="232967" y="191661"/>
                  </a:moveTo>
                  <a:cubicBezTo>
                    <a:pt x="232967" y="174954"/>
                    <a:pt x="226635" y="165085"/>
                    <a:pt x="216761" y="165085"/>
                  </a:cubicBezTo>
                  <a:cubicBezTo>
                    <a:pt x="208403" y="165085"/>
                    <a:pt x="203335" y="171414"/>
                    <a:pt x="203335" y="178504"/>
                  </a:cubicBezTo>
                  <a:cubicBezTo>
                    <a:pt x="203335" y="185332"/>
                    <a:pt x="208403" y="191913"/>
                    <a:pt x="216761" y="191913"/>
                  </a:cubicBezTo>
                  <a:cubicBezTo>
                    <a:pt x="219795" y="191913"/>
                    <a:pt x="223092" y="190898"/>
                    <a:pt x="225618" y="188627"/>
                  </a:cubicBezTo>
                  <a:cubicBezTo>
                    <a:pt x="226381" y="188119"/>
                    <a:pt x="226635" y="187864"/>
                    <a:pt x="226890" y="187864"/>
                  </a:cubicBezTo>
                  <a:cubicBezTo>
                    <a:pt x="227144" y="187864"/>
                    <a:pt x="227398" y="188119"/>
                    <a:pt x="227398" y="191661"/>
                  </a:cubicBezTo>
                  <a:cubicBezTo>
                    <a:pt x="227398" y="210391"/>
                    <a:pt x="218532" y="225571"/>
                    <a:pt x="210175" y="233923"/>
                  </a:cubicBezTo>
                  <a:cubicBezTo>
                    <a:pt x="207387" y="236710"/>
                    <a:pt x="207387" y="237219"/>
                    <a:pt x="207387" y="237974"/>
                  </a:cubicBezTo>
                  <a:cubicBezTo>
                    <a:pt x="207387" y="239751"/>
                    <a:pt x="208658" y="240761"/>
                    <a:pt x="209921" y="240761"/>
                  </a:cubicBezTo>
                  <a:cubicBezTo>
                    <a:pt x="212709" y="240761"/>
                    <a:pt x="232967" y="221275"/>
                    <a:pt x="232967" y="19166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CD6052FC-C26B-46DB-836B-AB0E013D2506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>
              <a:off x="7371341" y="-16415602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8 w 152528"/>
                <a:gd name="connsiteY2" fmla="*/ 133708 h 152445"/>
                <a:gd name="connsiteX3" fmla="*/ 48442 w 152528"/>
                <a:gd name="connsiteY3" fmla="*/ 126616 h 152445"/>
                <a:gd name="connsiteX4" fmla="*/ 53258 w 152528"/>
                <a:gd name="connsiteY4" fmla="*/ 107886 h 152445"/>
                <a:gd name="connsiteX5" fmla="*/ 58827 w 152528"/>
                <a:gd name="connsiteY5" fmla="*/ 85107 h 152445"/>
                <a:gd name="connsiteX6" fmla="*/ 63131 w 152528"/>
                <a:gd name="connsiteY6" fmla="*/ 68156 h 152445"/>
                <a:gd name="connsiteX7" fmla="*/ 66421 w 152528"/>
                <a:gd name="connsiteY7" fmla="*/ 55500 h 152445"/>
                <a:gd name="connsiteX8" fmla="*/ 107700 w 152528"/>
                <a:gd name="connsiteY8" fmla="*/ 24621 h 152445"/>
                <a:gd name="connsiteX9" fmla="*/ 121371 w 152528"/>
                <a:gd name="connsiteY9" fmla="*/ 42336 h 152445"/>
                <a:gd name="connsiteX10" fmla="*/ 104911 w 152528"/>
                <a:gd name="connsiteY10" fmla="*/ 101312 h 152445"/>
                <a:gd name="connsiteX11" fmla="*/ 102384 w 152528"/>
                <a:gd name="connsiteY11" fmla="*/ 112952 h 152445"/>
                <a:gd name="connsiteX12" fmla="*/ 123143 w 152528"/>
                <a:gd name="connsiteY12" fmla="*/ 133708 h 152445"/>
                <a:gd name="connsiteX13" fmla="*/ 156318 w 152528"/>
                <a:gd name="connsiteY13" fmla="*/ 94729 h 152445"/>
                <a:gd name="connsiteX14" fmla="*/ 153283 w 152528"/>
                <a:gd name="connsiteY14" fmla="*/ 92197 h 152445"/>
                <a:gd name="connsiteX15" fmla="*/ 149478 w 152528"/>
                <a:gd name="connsiteY15" fmla="*/ 96755 h 152445"/>
                <a:gd name="connsiteX16" fmla="*/ 123652 w 152528"/>
                <a:gd name="connsiteY16" fmla="*/ 128133 h 152445"/>
                <a:gd name="connsiteX17" fmla="*/ 117574 w 152528"/>
                <a:gd name="connsiteY17" fmla="*/ 119780 h 152445"/>
                <a:gd name="connsiteX18" fmla="*/ 122134 w 152528"/>
                <a:gd name="connsiteY18" fmla="*/ 101813 h 152445"/>
                <a:gd name="connsiteX19" fmla="*/ 137578 w 152528"/>
                <a:gd name="connsiteY19" fmla="*/ 46138 h 152445"/>
                <a:gd name="connsiteX20" fmla="*/ 108463 w 152528"/>
                <a:gd name="connsiteY20" fmla="*/ 19056 h 152445"/>
                <a:gd name="connsiteX21" fmla="*/ 68955 w 152528"/>
                <a:gd name="connsiteY21" fmla="*/ 41073 h 152445"/>
                <a:gd name="connsiteX22" fmla="*/ 45654 w 152528"/>
                <a:gd name="connsiteY22" fmla="*/ 19056 h 152445"/>
                <a:gd name="connsiteX23" fmla="*/ 26670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5 w 152528"/>
                <a:gd name="connsiteY26" fmla="*/ 54737 h 152445"/>
                <a:gd name="connsiteX27" fmla="*/ 44899 w 152528"/>
                <a:gd name="connsiteY27" fmla="*/ 24621 h 152445"/>
                <a:gd name="connsiteX28" fmla="*/ 52749 w 152528"/>
                <a:gd name="connsiteY28" fmla="*/ 36261 h 152445"/>
                <a:gd name="connsiteX29" fmla="*/ 48697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8"/>
                    <a:pt x="39078" y="133708"/>
                  </a:cubicBezTo>
                  <a:cubicBezTo>
                    <a:pt x="42113" y="133708"/>
                    <a:pt x="46671" y="131682"/>
                    <a:pt x="48442" y="126616"/>
                  </a:cubicBezTo>
                  <a:cubicBezTo>
                    <a:pt x="48697" y="126109"/>
                    <a:pt x="51733" y="114215"/>
                    <a:pt x="53258" y="107886"/>
                  </a:cubicBezTo>
                  <a:lnTo>
                    <a:pt x="58827" y="85107"/>
                  </a:lnTo>
                  <a:cubicBezTo>
                    <a:pt x="60342" y="79541"/>
                    <a:pt x="61860" y="73976"/>
                    <a:pt x="63131" y="68156"/>
                  </a:cubicBezTo>
                  <a:cubicBezTo>
                    <a:pt x="64141" y="63852"/>
                    <a:pt x="66166" y="56508"/>
                    <a:pt x="66421" y="55500"/>
                  </a:cubicBezTo>
                  <a:cubicBezTo>
                    <a:pt x="70219" y="47655"/>
                    <a:pt x="83643" y="24621"/>
                    <a:pt x="107700" y="24621"/>
                  </a:cubicBezTo>
                  <a:cubicBezTo>
                    <a:pt x="119091" y="24621"/>
                    <a:pt x="121371" y="33991"/>
                    <a:pt x="121371" y="42336"/>
                  </a:cubicBezTo>
                  <a:cubicBezTo>
                    <a:pt x="121371" y="58032"/>
                    <a:pt x="108961" y="90428"/>
                    <a:pt x="104911" y="101312"/>
                  </a:cubicBezTo>
                  <a:cubicBezTo>
                    <a:pt x="102631" y="107132"/>
                    <a:pt x="102384" y="110166"/>
                    <a:pt x="102384" y="112952"/>
                  </a:cubicBezTo>
                  <a:cubicBezTo>
                    <a:pt x="102384" y="124846"/>
                    <a:pt x="111241" y="133708"/>
                    <a:pt x="123143" y="133708"/>
                  </a:cubicBezTo>
                  <a:cubicBezTo>
                    <a:pt x="146950" y="133708"/>
                    <a:pt x="156318" y="96755"/>
                    <a:pt x="156318" y="94729"/>
                  </a:cubicBezTo>
                  <a:cubicBezTo>
                    <a:pt x="156318" y="92197"/>
                    <a:pt x="154038" y="92197"/>
                    <a:pt x="153283" y="92197"/>
                  </a:cubicBezTo>
                  <a:cubicBezTo>
                    <a:pt x="150748" y="92197"/>
                    <a:pt x="150748" y="92960"/>
                    <a:pt x="149478" y="96755"/>
                  </a:cubicBezTo>
                  <a:cubicBezTo>
                    <a:pt x="144416" y="113960"/>
                    <a:pt x="136060" y="128133"/>
                    <a:pt x="123652" y="128133"/>
                  </a:cubicBezTo>
                  <a:cubicBezTo>
                    <a:pt x="119346" y="128133"/>
                    <a:pt x="117574" y="125608"/>
                    <a:pt x="117574" y="119780"/>
                  </a:cubicBezTo>
                  <a:cubicBezTo>
                    <a:pt x="117574" y="113461"/>
                    <a:pt x="119854" y="107387"/>
                    <a:pt x="122134" y="101813"/>
                  </a:cubicBezTo>
                  <a:cubicBezTo>
                    <a:pt x="126946" y="88402"/>
                    <a:pt x="137578" y="60557"/>
                    <a:pt x="137578" y="46138"/>
                  </a:cubicBezTo>
                  <a:cubicBezTo>
                    <a:pt x="137578" y="29179"/>
                    <a:pt x="126692" y="19056"/>
                    <a:pt x="108463" y="19056"/>
                  </a:cubicBezTo>
                  <a:cubicBezTo>
                    <a:pt x="85670" y="19056"/>
                    <a:pt x="73262" y="35253"/>
                    <a:pt x="68955" y="41073"/>
                  </a:cubicBezTo>
                  <a:cubicBezTo>
                    <a:pt x="67691" y="26899"/>
                    <a:pt x="57310" y="19056"/>
                    <a:pt x="45654" y="19056"/>
                  </a:cubicBezTo>
                  <a:cubicBezTo>
                    <a:pt x="34009" y="19056"/>
                    <a:pt x="29194" y="28925"/>
                    <a:pt x="26670" y="33482"/>
                  </a:cubicBezTo>
                  <a:cubicBezTo>
                    <a:pt x="22617" y="42089"/>
                    <a:pt x="19066" y="57017"/>
                    <a:pt x="19066" y="58032"/>
                  </a:cubicBezTo>
                  <a:cubicBezTo>
                    <a:pt x="19066" y="60557"/>
                    <a:pt x="21601" y="60557"/>
                    <a:pt x="22109" y="60557"/>
                  </a:cubicBezTo>
                  <a:cubicBezTo>
                    <a:pt x="24643" y="60557"/>
                    <a:pt x="24898" y="60310"/>
                    <a:pt x="26415" y="54737"/>
                  </a:cubicBezTo>
                  <a:cubicBezTo>
                    <a:pt x="30719" y="36768"/>
                    <a:pt x="35781" y="24621"/>
                    <a:pt x="44899" y="24621"/>
                  </a:cubicBezTo>
                  <a:cubicBezTo>
                    <a:pt x="49961" y="24621"/>
                    <a:pt x="52749" y="27917"/>
                    <a:pt x="52749" y="36261"/>
                  </a:cubicBezTo>
                  <a:cubicBezTo>
                    <a:pt x="52749" y="41580"/>
                    <a:pt x="51986" y="44359"/>
                    <a:pt x="48697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10CD6495-F230-4D64-86DE-5A90E2D246A1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7527754" y="-16388768"/>
              <a:ext cx="101685" cy="152445"/>
            </a:xfrm>
            <a:custGeom>
              <a:avLst/>
              <a:gdLst>
                <a:gd name="connsiteX0" fmla="*/ 54172 w 101685"/>
                <a:gd name="connsiteY0" fmla="*/ 24375 h 152445"/>
                <a:gd name="connsiteX1" fmla="*/ 54886 w 101685"/>
                <a:gd name="connsiteY1" fmla="*/ 21532 h 152445"/>
                <a:gd name="connsiteX2" fmla="*/ 52051 w 101685"/>
                <a:gd name="connsiteY2" fmla="*/ 19056 h 152445"/>
                <a:gd name="connsiteX3" fmla="*/ 29354 w 101685"/>
                <a:gd name="connsiteY3" fmla="*/ 20825 h 152445"/>
                <a:gd name="connsiteX4" fmla="*/ 25453 w 101685"/>
                <a:gd name="connsiteY4" fmla="*/ 24899 h 152445"/>
                <a:gd name="connsiteX5" fmla="*/ 30061 w 101685"/>
                <a:gd name="connsiteY5" fmla="*/ 27385 h 152445"/>
                <a:gd name="connsiteX6" fmla="*/ 38570 w 101685"/>
                <a:gd name="connsiteY6" fmla="*/ 30044 h 152445"/>
                <a:gd name="connsiteX7" fmla="*/ 35733 w 101685"/>
                <a:gd name="connsiteY7" fmla="*/ 42446 h 152445"/>
                <a:gd name="connsiteX8" fmla="*/ 31658 w 101685"/>
                <a:gd name="connsiteY8" fmla="*/ 58755 h 152445"/>
                <a:gd name="connsiteX9" fmla="*/ 19956 w 101685"/>
                <a:gd name="connsiteY9" fmla="*/ 105893 h 152445"/>
                <a:gd name="connsiteX10" fmla="*/ 19066 w 101685"/>
                <a:gd name="connsiteY10" fmla="*/ 114571 h 152445"/>
                <a:gd name="connsiteX11" fmla="*/ 45131 w 101685"/>
                <a:gd name="connsiteY11" fmla="*/ 143814 h 152445"/>
                <a:gd name="connsiteX12" fmla="*/ 90882 w 101685"/>
                <a:gd name="connsiteY12" fmla="*/ 93484 h 152445"/>
                <a:gd name="connsiteX13" fmla="*/ 64284 w 101685"/>
                <a:gd name="connsiteY13" fmla="*/ 63891 h 152445"/>
                <a:gd name="connsiteX14" fmla="*/ 41937 w 101685"/>
                <a:gd name="connsiteY14" fmla="*/ 73634 h 152445"/>
                <a:gd name="connsiteX15" fmla="*/ 54172 w 101685"/>
                <a:gd name="connsiteY15" fmla="*/ 24375 h 152445"/>
                <a:gd name="connsiteX16" fmla="*/ 45306 w 101685"/>
                <a:gd name="connsiteY16" fmla="*/ 138851 h 152445"/>
                <a:gd name="connsiteX17" fmla="*/ 31658 w 101685"/>
                <a:gd name="connsiteY17" fmla="*/ 120780 h 152445"/>
                <a:gd name="connsiteX18" fmla="*/ 38220 w 101685"/>
                <a:gd name="connsiteY18" fmla="*/ 88171 h 152445"/>
                <a:gd name="connsiteX19" fmla="*/ 42653 w 101685"/>
                <a:gd name="connsiteY19" fmla="*/ 80549 h 152445"/>
                <a:gd name="connsiteX20" fmla="*/ 63752 w 101685"/>
                <a:gd name="connsiteY20" fmla="*/ 68853 h 152445"/>
                <a:gd name="connsiteX21" fmla="*/ 76694 w 101685"/>
                <a:gd name="connsiteY21" fmla="*/ 86044 h 152445"/>
                <a:gd name="connsiteX22" fmla="*/ 67470 w 101685"/>
                <a:gd name="connsiteY22" fmla="*/ 121663 h 152445"/>
                <a:gd name="connsiteX23" fmla="*/ 45306 w 101685"/>
                <a:gd name="connsiteY23" fmla="*/ 13885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54172" y="24375"/>
                  </a:moveTo>
                  <a:cubicBezTo>
                    <a:pt x="54355" y="24018"/>
                    <a:pt x="54886" y="21715"/>
                    <a:pt x="54886" y="21532"/>
                  </a:cubicBezTo>
                  <a:cubicBezTo>
                    <a:pt x="54886" y="20651"/>
                    <a:pt x="54172" y="19056"/>
                    <a:pt x="52051" y="19056"/>
                  </a:cubicBezTo>
                  <a:cubicBezTo>
                    <a:pt x="48499" y="19056"/>
                    <a:pt x="33787" y="20468"/>
                    <a:pt x="29354" y="20825"/>
                  </a:cubicBezTo>
                  <a:cubicBezTo>
                    <a:pt x="27932" y="21000"/>
                    <a:pt x="25453" y="21183"/>
                    <a:pt x="25453" y="24899"/>
                  </a:cubicBezTo>
                  <a:cubicBezTo>
                    <a:pt x="25453" y="27385"/>
                    <a:pt x="27932" y="27385"/>
                    <a:pt x="30061" y="27385"/>
                  </a:cubicBezTo>
                  <a:cubicBezTo>
                    <a:pt x="38570" y="27385"/>
                    <a:pt x="38570" y="28622"/>
                    <a:pt x="38570" y="30044"/>
                  </a:cubicBezTo>
                  <a:cubicBezTo>
                    <a:pt x="38570" y="31283"/>
                    <a:pt x="36798" y="38373"/>
                    <a:pt x="35733" y="42446"/>
                  </a:cubicBezTo>
                  <a:lnTo>
                    <a:pt x="31658" y="58755"/>
                  </a:lnTo>
                  <a:cubicBezTo>
                    <a:pt x="30061" y="64773"/>
                    <a:pt x="20306" y="103590"/>
                    <a:pt x="19956" y="105893"/>
                  </a:cubicBezTo>
                  <a:cubicBezTo>
                    <a:pt x="19066" y="110141"/>
                    <a:pt x="19066" y="112451"/>
                    <a:pt x="19066" y="114571"/>
                  </a:cubicBezTo>
                  <a:cubicBezTo>
                    <a:pt x="19066" y="132476"/>
                    <a:pt x="30418" y="143814"/>
                    <a:pt x="45131" y="143814"/>
                  </a:cubicBezTo>
                  <a:cubicBezTo>
                    <a:pt x="67296" y="143814"/>
                    <a:pt x="90882" y="119717"/>
                    <a:pt x="90882" y="93484"/>
                  </a:cubicBezTo>
                  <a:cubicBezTo>
                    <a:pt x="90882" y="72752"/>
                    <a:pt x="76518" y="63891"/>
                    <a:pt x="64284" y="63891"/>
                  </a:cubicBezTo>
                  <a:cubicBezTo>
                    <a:pt x="55061" y="63891"/>
                    <a:pt x="47260" y="69029"/>
                    <a:pt x="41937" y="73634"/>
                  </a:cubicBezTo>
                  <a:lnTo>
                    <a:pt x="54172" y="24375"/>
                  </a:lnTo>
                  <a:close/>
                  <a:moveTo>
                    <a:pt x="45306" y="138851"/>
                  </a:moveTo>
                  <a:cubicBezTo>
                    <a:pt x="36623" y="138851"/>
                    <a:pt x="31658" y="131229"/>
                    <a:pt x="31658" y="120780"/>
                  </a:cubicBezTo>
                  <a:cubicBezTo>
                    <a:pt x="31658" y="114222"/>
                    <a:pt x="33255" y="108196"/>
                    <a:pt x="38220" y="88171"/>
                  </a:cubicBezTo>
                  <a:cubicBezTo>
                    <a:pt x="39284" y="84806"/>
                    <a:pt x="39284" y="84448"/>
                    <a:pt x="42653" y="80549"/>
                  </a:cubicBezTo>
                  <a:cubicBezTo>
                    <a:pt x="49389" y="72752"/>
                    <a:pt x="57365" y="68853"/>
                    <a:pt x="63752" y="68853"/>
                  </a:cubicBezTo>
                  <a:cubicBezTo>
                    <a:pt x="70664" y="68853"/>
                    <a:pt x="76694" y="73991"/>
                    <a:pt x="76694" y="86044"/>
                  </a:cubicBezTo>
                  <a:cubicBezTo>
                    <a:pt x="76694" y="93309"/>
                    <a:pt x="72793" y="111388"/>
                    <a:pt x="67470" y="121663"/>
                  </a:cubicBezTo>
                  <a:cubicBezTo>
                    <a:pt x="63220" y="130349"/>
                    <a:pt x="54355" y="138851"/>
                    <a:pt x="45306" y="1388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7642AF8F-8D56-4EED-8A89-AA5969FF9861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7618656" y="-16296427"/>
              <a:ext cx="101685" cy="76223"/>
            </a:xfrm>
            <a:custGeom>
              <a:avLst/>
              <a:gdLst>
                <a:gd name="connsiteX0" fmla="*/ 88347 w 101685"/>
                <a:gd name="connsiteY0" fmla="*/ 57159 h 76222"/>
                <a:gd name="connsiteX1" fmla="*/ 105698 w 101685"/>
                <a:gd name="connsiteY1" fmla="*/ 27036 h 76222"/>
                <a:gd name="connsiteX2" fmla="*/ 103163 w 101685"/>
                <a:gd name="connsiteY2" fmla="*/ 25257 h 76222"/>
                <a:gd name="connsiteX3" fmla="*/ 100121 w 101685"/>
                <a:gd name="connsiteY3" fmla="*/ 28298 h 76222"/>
                <a:gd name="connsiteX4" fmla="*/ 87966 w 101685"/>
                <a:gd name="connsiteY4" fmla="*/ 50705 h 76222"/>
                <a:gd name="connsiteX5" fmla="*/ 87331 w 101685"/>
                <a:gd name="connsiteY5" fmla="*/ 43868 h 76222"/>
                <a:gd name="connsiteX6" fmla="*/ 58962 w 101685"/>
                <a:gd name="connsiteY6" fmla="*/ 19056 h 76222"/>
                <a:gd name="connsiteX7" fmla="*/ 19066 w 101685"/>
                <a:gd name="connsiteY7" fmla="*/ 53365 h 76222"/>
                <a:gd name="connsiteX8" fmla="*/ 45663 w 101685"/>
                <a:gd name="connsiteY8" fmla="*/ 76398 h 76222"/>
                <a:gd name="connsiteX9" fmla="*/ 78592 w 101685"/>
                <a:gd name="connsiteY9" fmla="*/ 65386 h 76222"/>
                <a:gd name="connsiteX10" fmla="*/ 93789 w 101685"/>
                <a:gd name="connsiteY10" fmla="*/ 76398 h 76222"/>
                <a:gd name="connsiteX11" fmla="*/ 107087 w 101685"/>
                <a:gd name="connsiteY11" fmla="*/ 67410 h 76222"/>
                <a:gd name="connsiteX12" fmla="*/ 104426 w 101685"/>
                <a:gd name="connsiteY12" fmla="*/ 65639 h 76222"/>
                <a:gd name="connsiteX13" fmla="*/ 101773 w 101685"/>
                <a:gd name="connsiteY13" fmla="*/ 67283 h 76222"/>
                <a:gd name="connsiteX14" fmla="*/ 94170 w 101685"/>
                <a:gd name="connsiteY14" fmla="*/ 72095 h 76222"/>
                <a:gd name="connsiteX15" fmla="*/ 88347 w 101685"/>
                <a:gd name="connsiteY15" fmla="*/ 57159 h 76222"/>
                <a:gd name="connsiteX16" fmla="*/ 77456 w 101685"/>
                <a:gd name="connsiteY16" fmla="*/ 60701 h 76222"/>
                <a:gd name="connsiteX17" fmla="*/ 46044 w 101685"/>
                <a:gd name="connsiteY17" fmla="*/ 72095 h 76222"/>
                <a:gd name="connsiteX18" fmla="*/ 30720 w 101685"/>
                <a:gd name="connsiteY18" fmla="*/ 57286 h 76222"/>
                <a:gd name="connsiteX19" fmla="*/ 38823 w 101685"/>
                <a:gd name="connsiteY19" fmla="*/ 33237 h 76222"/>
                <a:gd name="connsiteX20" fmla="*/ 58708 w 101685"/>
                <a:gd name="connsiteY20" fmla="*/ 23359 h 76222"/>
                <a:gd name="connsiteX21" fmla="*/ 75930 w 101685"/>
                <a:gd name="connsiteY21" fmla="*/ 43742 h 76222"/>
                <a:gd name="connsiteX22" fmla="*/ 77456 w 101685"/>
                <a:gd name="connsiteY22" fmla="*/ 60701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76222">
                  <a:moveTo>
                    <a:pt x="88347" y="57159"/>
                  </a:moveTo>
                  <a:cubicBezTo>
                    <a:pt x="99620" y="47163"/>
                    <a:pt x="105698" y="29815"/>
                    <a:pt x="105698" y="27036"/>
                  </a:cubicBezTo>
                  <a:cubicBezTo>
                    <a:pt x="105698" y="25257"/>
                    <a:pt x="103926" y="25257"/>
                    <a:pt x="103163" y="25257"/>
                  </a:cubicBezTo>
                  <a:cubicBezTo>
                    <a:pt x="100883" y="25257"/>
                    <a:pt x="100756" y="25639"/>
                    <a:pt x="100121" y="28298"/>
                  </a:cubicBezTo>
                  <a:cubicBezTo>
                    <a:pt x="97213" y="38676"/>
                    <a:pt x="91255" y="46783"/>
                    <a:pt x="87966" y="50705"/>
                  </a:cubicBezTo>
                  <a:cubicBezTo>
                    <a:pt x="87584" y="47791"/>
                    <a:pt x="87584" y="47537"/>
                    <a:pt x="87331" y="43868"/>
                  </a:cubicBezTo>
                  <a:cubicBezTo>
                    <a:pt x="85686" y="25011"/>
                    <a:pt x="70616" y="19056"/>
                    <a:pt x="58962" y="19056"/>
                  </a:cubicBezTo>
                  <a:cubicBezTo>
                    <a:pt x="37933" y="19056"/>
                    <a:pt x="19066" y="36271"/>
                    <a:pt x="19066" y="53365"/>
                  </a:cubicBezTo>
                  <a:cubicBezTo>
                    <a:pt x="19066" y="66147"/>
                    <a:pt x="29322" y="76398"/>
                    <a:pt x="45663" y="76398"/>
                  </a:cubicBezTo>
                  <a:cubicBezTo>
                    <a:pt x="51868" y="76398"/>
                    <a:pt x="64404" y="75136"/>
                    <a:pt x="78592" y="65386"/>
                  </a:cubicBezTo>
                  <a:cubicBezTo>
                    <a:pt x="80745" y="70959"/>
                    <a:pt x="85686" y="76398"/>
                    <a:pt x="93789" y="76398"/>
                  </a:cubicBezTo>
                  <a:cubicBezTo>
                    <a:pt x="102273" y="76398"/>
                    <a:pt x="107087" y="70324"/>
                    <a:pt x="107087" y="67410"/>
                  </a:cubicBezTo>
                  <a:cubicBezTo>
                    <a:pt x="107087" y="65639"/>
                    <a:pt x="105443" y="65639"/>
                    <a:pt x="104426" y="65639"/>
                  </a:cubicBezTo>
                  <a:cubicBezTo>
                    <a:pt x="102909" y="65639"/>
                    <a:pt x="102401" y="65639"/>
                    <a:pt x="101773" y="67283"/>
                  </a:cubicBezTo>
                  <a:cubicBezTo>
                    <a:pt x="99993" y="71594"/>
                    <a:pt x="95307" y="72095"/>
                    <a:pt x="94170" y="72095"/>
                  </a:cubicBezTo>
                  <a:cubicBezTo>
                    <a:pt x="91509" y="72095"/>
                    <a:pt x="89229" y="69816"/>
                    <a:pt x="88347" y="57159"/>
                  </a:cubicBezTo>
                  <a:close/>
                  <a:moveTo>
                    <a:pt x="77456" y="60701"/>
                  </a:moveTo>
                  <a:cubicBezTo>
                    <a:pt x="72515" y="64249"/>
                    <a:pt x="60861" y="72095"/>
                    <a:pt x="46044" y="72095"/>
                  </a:cubicBezTo>
                  <a:cubicBezTo>
                    <a:pt x="38188" y="72095"/>
                    <a:pt x="30720" y="68173"/>
                    <a:pt x="30720" y="57286"/>
                  </a:cubicBezTo>
                  <a:cubicBezTo>
                    <a:pt x="30720" y="53110"/>
                    <a:pt x="32492" y="41335"/>
                    <a:pt x="38823" y="33237"/>
                  </a:cubicBezTo>
                  <a:cubicBezTo>
                    <a:pt x="43129" y="27917"/>
                    <a:pt x="50732" y="23359"/>
                    <a:pt x="58708" y="23359"/>
                  </a:cubicBezTo>
                  <a:cubicBezTo>
                    <a:pt x="71625" y="23359"/>
                    <a:pt x="74922" y="36271"/>
                    <a:pt x="75930" y="43742"/>
                  </a:cubicBezTo>
                  <a:cubicBezTo>
                    <a:pt x="76312" y="46402"/>
                    <a:pt x="76566" y="53110"/>
                    <a:pt x="77456" y="607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3B01835F-22F3-48B1-9E3F-57218F9B1DA3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>
              <a:off x="7764321" y="-16493556"/>
              <a:ext cx="127107" cy="279483"/>
            </a:xfrm>
            <a:custGeom>
              <a:avLst/>
              <a:gdLst>
                <a:gd name="connsiteX0" fmla="*/ 55530 w 127106"/>
                <a:gd name="connsiteY0" fmla="*/ 238481 h 279482"/>
                <a:gd name="connsiteX1" fmla="*/ 21346 w 127106"/>
                <a:gd name="connsiteY1" fmla="*/ 266581 h 279482"/>
                <a:gd name="connsiteX2" fmla="*/ 19066 w 127106"/>
                <a:gd name="connsiteY2" fmla="*/ 269360 h 279482"/>
                <a:gd name="connsiteX3" fmla="*/ 24134 w 127106"/>
                <a:gd name="connsiteY3" fmla="*/ 272146 h 279482"/>
                <a:gd name="connsiteX4" fmla="*/ 72498 w 127106"/>
                <a:gd name="connsiteY4" fmla="*/ 240506 h 279482"/>
                <a:gd name="connsiteX5" fmla="*/ 72498 w 127106"/>
                <a:gd name="connsiteY5" fmla="*/ 182807 h 279482"/>
                <a:gd name="connsiteX6" fmla="*/ 82627 w 127106"/>
                <a:gd name="connsiteY6" fmla="*/ 156487 h 279482"/>
                <a:gd name="connsiteX7" fmla="*/ 106682 w 127106"/>
                <a:gd name="connsiteY7" fmla="*/ 148387 h 279482"/>
                <a:gd name="connsiteX8" fmla="*/ 108962 w 127106"/>
                <a:gd name="connsiteY8" fmla="*/ 145600 h 279482"/>
                <a:gd name="connsiteX9" fmla="*/ 104910 w 127106"/>
                <a:gd name="connsiteY9" fmla="*/ 142814 h 279482"/>
                <a:gd name="connsiteX10" fmla="*/ 73261 w 127106"/>
                <a:gd name="connsiteY10" fmla="*/ 120289 h 279482"/>
                <a:gd name="connsiteX11" fmla="*/ 72498 w 127106"/>
                <a:gd name="connsiteY11" fmla="*/ 107894 h 279482"/>
                <a:gd name="connsiteX12" fmla="*/ 72498 w 127106"/>
                <a:gd name="connsiteY12" fmla="*/ 57778 h 279482"/>
                <a:gd name="connsiteX13" fmla="*/ 60344 w 127106"/>
                <a:gd name="connsiteY13" fmla="*/ 29433 h 279482"/>
                <a:gd name="connsiteX14" fmla="*/ 24134 w 127106"/>
                <a:gd name="connsiteY14" fmla="*/ 19056 h 279482"/>
                <a:gd name="connsiteX15" fmla="*/ 19066 w 127106"/>
                <a:gd name="connsiteY15" fmla="*/ 21842 h 279482"/>
                <a:gd name="connsiteX16" fmla="*/ 23117 w 127106"/>
                <a:gd name="connsiteY16" fmla="*/ 24621 h 279482"/>
                <a:gd name="connsiteX17" fmla="*/ 54775 w 127106"/>
                <a:gd name="connsiteY17" fmla="*/ 46647 h 279482"/>
                <a:gd name="connsiteX18" fmla="*/ 55530 w 127106"/>
                <a:gd name="connsiteY18" fmla="*/ 58539 h 279482"/>
                <a:gd name="connsiteX19" fmla="*/ 55530 w 127106"/>
                <a:gd name="connsiteY19" fmla="*/ 111690 h 279482"/>
                <a:gd name="connsiteX20" fmla="*/ 65659 w 127106"/>
                <a:gd name="connsiteY20" fmla="*/ 135731 h 279482"/>
                <a:gd name="connsiteX21" fmla="*/ 85416 w 127106"/>
                <a:gd name="connsiteY21" fmla="*/ 145600 h 279482"/>
                <a:gd name="connsiteX22" fmla="*/ 55530 w 127106"/>
                <a:gd name="connsiteY22" fmla="*/ 177741 h 279482"/>
                <a:gd name="connsiteX23" fmla="*/ 55530 w 127106"/>
                <a:gd name="connsiteY23" fmla="*/ 238481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79482">
                  <a:moveTo>
                    <a:pt x="55530" y="238481"/>
                  </a:moveTo>
                  <a:cubicBezTo>
                    <a:pt x="55530" y="248612"/>
                    <a:pt x="48944" y="264810"/>
                    <a:pt x="21346" y="266581"/>
                  </a:cubicBezTo>
                  <a:cubicBezTo>
                    <a:pt x="20083" y="266835"/>
                    <a:pt x="19066" y="267843"/>
                    <a:pt x="19066" y="269360"/>
                  </a:cubicBezTo>
                  <a:cubicBezTo>
                    <a:pt x="19066" y="272146"/>
                    <a:pt x="21854" y="272146"/>
                    <a:pt x="24134" y="272146"/>
                  </a:cubicBezTo>
                  <a:cubicBezTo>
                    <a:pt x="48698" y="272146"/>
                    <a:pt x="72245" y="259743"/>
                    <a:pt x="72498" y="240506"/>
                  </a:cubicBezTo>
                  <a:lnTo>
                    <a:pt x="72498" y="182807"/>
                  </a:lnTo>
                  <a:cubicBezTo>
                    <a:pt x="72498" y="172937"/>
                    <a:pt x="72498" y="164839"/>
                    <a:pt x="82627" y="156487"/>
                  </a:cubicBezTo>
                  <a:cubicBezTo>
                    <a:pt x="91493" y="149142"/>
                    <a:pt x="101114" y="148641"/>
                    <a:pt x="106682" y="148387"/>
                  </a:cubicBezTo>
                  <a:cubicBezTo>
                    <a:pt x="107953" y="148133"/>
                    <a:pt x="108962" y="147117"/>
                    <a:pt x="108962" y="145600"/>
                  </a:cubicBezTo>
                  <a:cubicBezTo>
                    <a:pt x="108962" y="143068"/>
                    <a:pt x="107445" y="143068"/>
                    <a:pt x="104910" y="142814"/>
                  </a:cubicBezTo>
                  <a:cubicBezTo>
                    <a:pt x="88196" y="141806"/>
                    <a:pt x="76041" y="132690"/>
                    <a:pt x="73261" y="120289"/>
                  </a:cubicBezTo>
                  <a:cubicBezTo>
                    <a:pt x="72498" y="117510"/>
                    <a:pt x="72498" y="117001"/>
                    <a:pt x="72498" y="107894"/>
                  </a:cubicBezTo>
                  <a:lnTo>
                    <a:pt x="72498" y="57778"/>
                  </a:lnTo>
                  <a:cubicBezTo>
                    <a:pt x="72498" y="47146"/>
                    <a:pt x="72498" y="39048"/>
                    <a:pt x="60344" y="29433"/>
                  </a:cubicBezTo>
                  <a:cubicBezTo>
                    <a:pt x="50215" y="21588"/>
                    <a:pt x="32738" y="19056"/>
                    <a:pt x="24134" y="19056"/>
                  </a:cubicBezTo>
                  <a:cubicBezTo>
                    <a:pt x="21854" y="19056"/>
                    <a:pt x="19066" y="19056"/>
                    <a:pt x="19066" y="21842"/>
                  </a:cubicBezTo>
                  <a:cubicBezTo>
                    <a:pt x="19066" y="24367"/>
                    <a:pt x="20583" y="24367"/>
                    <a:pt x="23117" y="24621"/>
                  </a:cubicBezTo>
                  <a:cubicBezTo>
                    <a:pt x="39069" y="25637"/>
                    <a:pt x="51478" y="33735"/>
                    <a:pt x="54775" y="46647"/>
                  </a:cubicBezTo>
                  <a:cubicBezTo>
                    <a:pt x="55530" y="48917"/>
                    <a:pt x="55530" y="49426"/>
                    <a:pt x="55530" y="58539"/>
                  </a:cubicBezTo>
                  <a:lnTo>
                    <a:pt x="55530" y="111690"/>
                  </a:lnTo>
                  <a:cubicBezTo>
                    <a:pt x="55530" y="123330"/>
                    <a:pt x="57556" y="127633"/>
                    <a:pt x="65659" y="135731"/>
                  </a:cubicBezTo>
                  <a:cubicBezTo>
                    <a:pt x="70981" y="141043"/>
                    <a:pt x="78321" y="143576"/>
                    <a:pt x="85416" y="145600"/>
                  </a:cubicBezTo>
                  <a:cubicBezTo>
                    <a:pt x="64650" y="151420"/>
                    <a:pt x="55530" y="163060"/>
                    <a:pt x="55530" y="177741"/>
                  </a:cubicBezTo>
                  <a:lnTo>
                    <a:pt x="55530" y="2384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BD2DBD43-DE1C-4C69-A436-C65CBB5C6857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>
              <a:off x="7957287" y="-16433070"/>
              <a:ext cx="254213" cy="152445"/>
            </a:xfrm>
            <a:custGeom>
              <a:avLst/>
              <a:gdLst>
                <a:gd name="connsiteX0" fmla="*/ 46672 w 254213"/>
                <a:gd name="connsiteY0" fmla="*/ 80058 h 152445"/>
                <a:gd name="connsiteX1" fmla="*/ 69455 w 254213"/>
                <a:gd name="connsiteY1" fmla="*/ 55753 h 152445"/>
                <a:gd name="connsiteX2" fmla="*/ 82882 w 254213"/>
                <a:gd name="connsiteY2" fmla="*/ 22097 h 152445"/>
                <a:gd name="connsiteX3" fmla="*/ 77813 w 254213"/>
                <a:gd name="connsiteY3" fmla="*/ 19056 h 152445"/>
                <a:gd name="connsiteX4" fmla="*/ 72244 w 254213"/>
                <a:gd name="connsiteY4" fmla="*/ 24120 h 152445"/>
                <a:gd name="connsiteX5" fmla="*/ 22864 w 254213"/>
                <a:gd name="connsiteY5" fmla="*/ 81829 h 152445"/>
                <a:gd name="connsiteX6" fmla="*/ 19066 w 254213"/>
                <a:gd name="connsiteY6" fmla="*/ 85115 h 152445"/>
                <a:gd name="connsiteX7" fmla="*/ 22864 w 254213"/>
                <a:gd name="connsiteY7" fmla="*/ 88402 h 152445"/>
                <a:gd name="connsiteX8" fmla="*/ 72498 w 254213"/>
                <a:gd name="connsiteY8" fmla="*/ 147371 h 152445"/>
                <a:gd name="connsiteX9" fmla="*/ 77813 w 254213"/>
                <a:gd name="connsiteY9" fmla="*/ 151175 h 152445"/>
                <a:gd name="connsiteX10" fmla="*/ 82882 w 254213"/>
                <a:gd name="connsiteY10" fmla="*/ 148134 h 152445"/>
                <a:gd name="connsiteX11" fmla="*/ 69963 w 254213"/>
                <a:gd name="connsiteY11" fmla="*/ 114731 h 152445"/>
                <a:gd name="connsiteX12" fmla="*/ 46672 w 254213"/>
                <a:gd name="connsiteY12" fmla="*/ 90181 h 152445"/>
                <a:gd name="connsiteX13" fmla="*/ 216083 w 254213"/>
                <a:gd name="connsiteY13" fmla="*/ 90181 h 152445"/>
                <a:gd name="connsiteX14" fmla="*/ 193290 w 254213"/>
                <a:gd name="connsiteY14" fmla="*/ 114477 h 152445"/>
                <a:gd name="connsiteX15" fmla="*/ 179865 w 254213"/>
                <a:gd name="connsiteY15" fmla="*/ 148134 h 152445"/>
                <a:gd name="connsiteX16" fmla="*/ 184932 w 254213"/>
                <a:gd name="connsiteY16" fmla="*/ 151175 h 152445"/>
                <a:gd name="connsiteX17" fmla="*/ 190501 w 254213"/>
                <a:gd name="connsiteY17" fmla="*/ 146109 h 152445"/>
                <a:gd name="connsiteX18" fmla="*/ 239882 w 254213"/>
                <a:gd name="connsiteY18" fmla="*/ 88402 h 152445"/>
                <a:gd name="connsiteX19" fmla="*/ 243680 w 254213"/>
                <a:gd name="connsiteY19" fmla="*/ 85115 h 152445"/>
                <a:gd name="connsiteX20" fmla="*/ 241654 w 254213"/>
                <a:gd name="connsiteY20" fmla="*/ 82328 h 152445"/>
                <a:gd name="connsiteX21" fmla="*/ 190247 w 254213"/>
                <a:gd name="connsiteY21" fmla="*/ 22858 h 152445"/>
                <a:gd name="connsiteX22" fmla="*/ 184932 w 254213"/>
                <a:gd name="connsiteY22" fmla="*/ 19056 h 152445"/>
                <a:gd name="connsiteX23" fmla="*/ 179865 w 254213"/>
                <a:gd name="connsiteY23" fmla="*/ 22097 h 152445"/>
                <a:gd name="connsiteX24" fmla="*/ 192781 w 254213"/>
                <a:gd name="connsiteY24" fmla="*/ 55508 h 152445"/>
                <a:gd name="connsiteX25" fmla="*/ 216083 w 254213"/>
                <a:gd name="connsiteY25" fmla="*/ 80058 h 152445"/>
                <a:gd name="connsiteX26" fmla="*/ 46672 w 254213"/>
                <a:gd name="connsiteY26" fmla="*/ 8005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4213" h="152445">
                  <a:moveTo>
                    <a:pt x="46672" y="80058"/>
                  </a:moveTo>
                  <a:cubicBezTo>
                    <a:pt x="60598" y="69426"/>
                    <a:pt x="67432" y="59048"/>
                    <a:pt x="69455" y="55753"/>
                  </a:cubicBezTo>
                  <a:cubicBezTo>
                    <a:pt x="80856" y="38294"/>
                    <a:pt x="82882" y="22351"/>
                    <a:pt x="82882" y="22097"/>
                  </a:cubicBezTo>
                  <a:cubicBezTo>
                    <a:pt x="82882" y="19056"/>
                    <a:pt x="79840" y="19056"/>
                    <a:pt x="77813" y="19056"/>
                  </a:cubicBezTo>
                  <a:cubicBezTo>
                    <a:pt x="73507" y="19056"/>
                    <a:pt x="73253" y="19564"/>
                    <a:pt x="72244" y="24120"/>
                  </a:cubicBezTo>
                  <a:cubicBezTo>
                    <a:pt x="66422" y="48925"/>
                    <a:pt x="51478" y="69927"/>
                    <a:pt x="22864" y="81829"/>
                  </a:cubicBezTo>
                  <a:cubicBezTo>
                    <a:pt x="20083" y="82837"/>
                    <a:pt x="19066" y="83344"/>
                    <a:pt x="19066" y="85115"/>
                  </a:cubicBezTo>
                  <a:cubicBezTo>
                    <a:pt x="19066" y="86886"/>
                    <a:pt x="20329" y="87394"/>
                    <a:pt x="22864" y="88402"/>
                  </a:cubicBezTo>
                  <a:cubicBezTo>
                    <a:pt x="49198" y="99287"/>
                    <a:pt x="66168" y="119027"/>
                    <a:pt x="72498" y="147371"/>
                  </a:cubicBezTo>
                  <a:cubicBezTo>
                    <a:pt x="73253" y="150412"/>
                    <a:pt x="73507" y="151175"/>
                    <a:pt x="77813" y="151175"/>
                  </a:cubicBezTo>
                  <a:cubicBezTo>
                    <a:pt x="79840" y="151175"/>
                    <a:pt x="82882" y="151175"/>
                    <a:pt x="82882" y="148134"/>
                  </a:cubicBezTo>
                  <a:cubicBezTo>
                    <a:pt x="82882" y="147626"/>
                    <a:pt x="80602" y="131682"/>
                    <a:pt x="69963" y="114731"/>
                  </a:cubicBezTo>
                  <a:cubicBezTo>
                    <a:pt x="64904" y="107132"/>
                    <a:pt x="57556" y="98279"/>
                    <a:pt x="46672" y="90181"/>
                  </a:cubicBezTo>
                  <a:lnTo>
                    <a:pt x="216083" y="90181"/>
                  </a:lnTo>
                  <a:cubicBezTo>
                    <a:pt x="202147" y="100804"/>
                    <a:pt x="195316" y="111181"/>
                    <a:pt x="193290" y="114477"/>
                  </a:cubicBezTo>
                  <a:cubicBezTo>
                    <a:pt x="181891" y="131937"/>
                    <a:pt x="179865" y="147880"/>
                    <a:pt x="179865" y="148134"/>
                  </a:cubicBezTo>
                  <a:cubicBezTo>
                    <a:pt x="179865" y="151175"/>
                    <a:pt x="182908" y="151175"/>
                    <a:pt x="184932" y="151175"/>
                  </a:cubicBezTo>
                  <a:cubicBezTo>
                    <a:pt x="189238" y="151175"/>
                    <a:pt x="189492" y="150667"/>
                    <a:pt x="190501" y="146109"/>
                  </a:cubicBezTo>
                  <a:cubicBezTo>
                    <a:pt x="196325" y="121305"/>
                    <a:pt x="211268" y="100050"/>
                    <a:pt x="239882" y="88402"/>
                  </a:cubicBezTo>
                  <a:cubicBezTo>
                    <a:pt x="242917" y="87394"/>
                    <a:pt x="243680" y="86886"/>
                    <a:pt x="243680" y="85115"/>
                  </a:cubicBezTo>
                  <a:cubicBezTo>
                    <a:pt x="243680" y="83344"/>
                    <a:pt x="242162" y="82582"/>
                    <a:pt x="241654" y="82328"/>
                  </a:cubicBezTo>
                  <a:cubicBezTo>
                    <a:pt x="230509" y="78025"/>
                    <a:pt x="199866" y="65377"/>
                    <a:pt x="190247" y="22858"/>
                  </a:cubicBezTo>
                  <a:cubicBezTo>
                    <a:pt x="189492" y="19817"/>
                    <a:pt x="189238" y="19056"/>
                    <a:pt x="184932" y="19056"/>
                  </a:cubicBezTo>
                  <a:cubicBezTo>
                    <a:pt x="182908" y="19056"/>
                    <a:pt x="179865" y="19056"/>
                    <a:pt x="179865" y="22097"/>
                  </a:cubicBezTo>
                  <a:cubicBezTo>
                    <a:pt x="179865" y="22604"/>
                    <a:pt x="182145" y="38547"/>
                    <a:pt x="192781" y="55508"/>
                  </a:cubicBezTo>
                  <a:cubicBezTo>
                    <a:pt x="197842" y="63097"/>
                    <a:pt x="205189" y="71950"/>
                    <a:pt x="216083" y="80058"/>
                  </a:cubicBezTo>
                  <a:lnTo>
                    <a:pt x="46672" y="8005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41810890-D86F-40AA-A337-0D15353ED3B6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>
              <a:off x="8284967" y="-16493556"/>
              <a:ext cx="127107" cy="279483"/>
            </a:xfrm>
            <a:custGeom>
              <a:avLst/>
              <a:gdLst>
                <a:gd name="connsiteX0" fmla="*/ 72499 w 127106"/>
                <a:gd name="connsiteY0" fmla="*/ 52719 h 279482"/>
                <a:gd name="connsiteX1" fmla="*/ 106681 w 127106"/>
                <a:gd name="connsiteY1" fmla="*/ 24621 h 279482"/>
                <a:gd name="connsiteX2" fmla="*/ 108961 w 127106"/>
                <a:gd name="connsiteY2" fmla="*/ 21842 h 279482"/>
                <a:gd name="connsiteX3" fmla="*/ 104149 w 127106"/>
                <a:gd name="connsiteY3" fmla="*/ 19056 h 279482"/>
                <a:gd name="connsiteX4" fmla="*/ 55530 w 127106"/>
                <a:gd name="connsiteY4" fmla="*/ 50696 h 279482"/>
                <a:gd name="connsiteX5" fmla="*/ 55530 w 127106"/>
                <a:gd name="connsiteY5" fmla="*/ 108395 h 279482"/>
                <a:gd name="connsiteX6" fmla="*/ 45400 w 127106"/>
                <a:gd name="connsiteY6" fmla="*/ 134715 h 279482"/>
                <a:gd name="connsiteX7" fmla="*/ 21346 w 127106"/>
                <a:gd name="connsiteY7" fmla="*/ 142814 h 279482"/>
                <a:gd name="connsiteX8" fmla="*/ 19066 w 127106"/>
                <a:gd name="connsiteY8" fmla="*/ 145600 h 279482"/>
                <a:gd name="connsiteX9" fmla="*/ 23118 w 127106"/>
                <a:gd name="connsiteY9" fmla="*/ 148387 h 279482"/>
                <a:gd name="connsiteX10" fmla="*/ 54775 w 127106"/>
                <a:gd name="connsiteY10" fmla="*/ 170913 h 279482"/>
                <a:gd name="connsiteX11" fmla="*/ 55530 w 127106"/>
                <a:gd name="connsiteY11" fmla="*/ 183315 h 279482"/>
                <a:gd name="connsiteX12" fmla="*/ 55530 w 127106"/>
                <a:gd name="connsiteY12" fmla="*/ 233424 h 279482"/>
                <a:gd name="connsiteX13" fmla="*/ 67684 w 127106"/>
                <a:gd name="connsiteY13" fmla="*/ 261769 h 279482"/>
                <a:gd name="connsiteX14" fmla="*/ 104149 w 127106"/>
                <a:gd name="connsiteY14" fmla="*/ 272146 h 279482"/>
                <a:gd name="connsiteX15" fmla="*/ 108961 w 127106"/>
                <a:gd name="connsiteY15" fmla="*/ 269360 h 279482"/>
                <a:gd name="connsiteX16" fmla="*/ 104911 w 127106"/>
                <a:gd name="connsiteY16" fmla="*/ 266581 h 279482"/>
                <a:gd name="connsiteX17" fmla="*/ 73262 w 127106"/>
                <a:gd name="connsiteY17" fmla="*/ 244563 h 279482"/>
                <a:gd name="connsiteX18" fmla="*/ 72499 w 127106"/>
                <a:gd name="connsiteY18" fmla="*/ 232661 h 279482"/>
                <a:gd name="connsiteX19" fmla="*/ 72499 w 127106"/>
                <a:gd name="connsiteY19" fmla="*/ 179512 h 279482"/>
                <a:gd name="connsiteX20" fmla="*/ 62369 w 127106"/>
                <a:gd name="connsiteY20" fmla="*/ 155469 h 279482"/>
                <a:gd name="connsiteX21" fmla="*/ 42618 w 127106"/>
                <a:gd name="connsiteY21" fmla="*/ 145600 h 279482"/>
                <a:gd name="connsiteX22" fmla="*/ 72499 w 127106"/>
                <a:gd name="connsiteY22" fmla="*/ 113461 h 279482"/>
                <a:gd name="connsiteX23" fmla="*/ 72499 w 127106"/>
                <a:gd name="connsiteY23" fmla="*/ 52719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79482">
                  <a:moveTo>
                    <a:pt x="72499" y="52719"/>
                  </a:moveTo>
                  <a:cubicBezTo>
                    <a:pt x="72499" y="42596"/>
                    <a:pt x="79083" y="26392"/>
                    <a:pt x="106681" y="24621"/>
                  </a:cubicBezTo>
                  <a:cubicBezTo>
                    <a:pt x="107952" y="24367"/>
                    <a:pt x="108961" y="23359"/>
                    <a:pt x="108961" y="21842"/>
                  </a:cubicBezTo>
                  <a:cubicBezTo>
                    <a:pt x="108961" y="19056"/>
                    <a:pt x="106934" y="19056"/>
                    <a:pt x="104149" y="19056"/>
                  </a:cubicBezTo>
                  <a:cubicBezTo>
                    <a:pt x="78829" y="19056"/>
                    <a:pt x="55785" y="31966"/>
                    <a:pt x="55530" y="50696"/>
                  </a:cubicBezTo>
                  <a:lnTo>
                    <a:pt x="55530" y="108395"/>
                  </a:lnTo>
                  <a:cubicBezTo>
                    <a:pt x="55530" y="118264"/>
                    <a:pt x="55530" y="126362"/>
                    <a:pt x="45400" y="134715"/>
                  </a:cubicBezTo>
                  <a:cubicBezTo>
                    <a:pt x="36543" y="142060"/>
                    <a:pt x="26913" y="142567"/>
                    <a:pt x="21346" y="142814"/>
                  </a:cubicBezTo>
                  <a:cubicBezTo>
                    <a:pt x="20082" y="143068"/>
                    <a:pt x="19066" y="144084"/>
                    <a:pt x="19066" y="145600"/>
                  </a:cubicBezTo>
                  <a:cubicBezTo>
                    <a:pt x="19066" y="148133"/>
                    <a:pt x="20583" y="148133"/>
                    <a:pt x="23118" y="148387"/>
                  </a:cubicBezTo>
                  <a:cubicBezTo>
                    <a:pt x="39833" y="149396"/>
                    <a:pt x="51986" y="158510"/>
                    <a:pt x="54775" y="170913"/>
                  </a:cubicBezTo>
                  <a:cubicBezTo>
                    <a:pt x="55530" y="173692"/>
                    <a:pt x="55530" y="174199"/>
                    <a:pt x="55530" y="183315"/>
                  </a:cubicBezTo>
                  <a:lnTo>
                    <a:pt x="55530" y="233424"/>
                  </a:lnTo>
                  <a:cubicBezTo>
                    <a:pt x="55530" y="244054"/>
                    <a:pt x="55530" y="252154"/>
                    <a:pt x="67684" y="261769"/>
                  </a:cubicBezTo>
                  <a:cubicBezTo>
                    <a:pt x="77558" y="269360"/>
                    <a:pt x="94273" y="272146"/>
                    <a:pt x="104149" y="272146"/>
                  </a:cubicBezTo>
                  <a:cubicBezTo>
                    <a:pt x="106934" y="272146"/>
                    <a:pt x="108961" y="272146"/>
                    <a:pt x="108961" y="269360"/>
                  </a:cubicBezTo>
                  <a:cubicBezTo>
                    <a:pt x="108961" y="266835"/>
                    <a:pt x="107443" y="266835"/>
                    <a:pt x="104911" y="266581"/>
                  </a:cubicBezTo>
                  <a:cubicBezTo>
                    <a:pt x="88959" y="265563"/>
                    <a:pt x="76549" y="257465"/>
                    <a:pt x="73262" y="244563"/>
                  </a:cubicBezTo>
                  <a:cubicBezTo>
                    <a:pt x="72499" y="242283"/>
                    <a:pt x="72499" y="241776"/>
                    <a:pt x="72499" y="232661"/>
                  </a:cubicBezTo>
                  <a:lnTo>
                    <a:pt x="72499" y="179512"/>
                  </a:lnTo>
                  <a:cubicBezTo>
                    <a:pt x="72499" y="167872"/>
                    <a:pt x="70473" y="163569"/>
                    <a:pt x="62369" y="155469"/>
                  </a:cubicBezTo>
                  <a:cubicBezTo>
                    <a:pt x="57045" y="150158"/>
                    <a:pt x="49706" y="147626"/>
                    <a:pt x="42618" y="145600"/>
                  </a:cubicBezTo>
                  <a:cubicBezTo>
                    <a:pt x="63378" y="139780"/>
                    <a:pt x="72499" y="128140"/>
                    <a:pt x="72499" y="113461"/>
                  </a:cubicBezTo>
                  <a:lnTo>
                    <a:pt x="72499" y="5271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A51929DC-D008-410E-AB2F-EDF23CDFE1F0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>
              <a:off x="8403191" y="-16476597"/>
              <a:ext cx="177949" cy="203260"/>
            </a:xfrm>
            <a:custGeom>
              <a:avLst/>
              <a:gdLst>
                <a:gd name="connsiteX0" fmla="*/ 103902 w 177949"/>
                <a:gd name="connsiteY0" fmla="*/ 38794 h 203260"/>
                <a:gd name="connsiteX1" fmla="*/ 130737 w 177949"/>
                <a:gd name="connsiteY1" fmla="*/ 26901 h 203260"/>
                <a:gd name="connsiteX2" fmla="*/ 140366 w 177949"/>
                <a:gd name="connsiteY2" fmla="*/ 22089 h 203260"/>
                <a:gd name="connsiteX3" fmla="*/ 136315 w 177949"/>
                <a:gd name="connsiteY3" fmla="*/ 19056 h 203260"/>
                <a:gd name="connsiteX4" fmla="*/ 98834 w 177949"/>
                <a:gd name="connsiteY4" fmla="*/ 19809 h 203260"/>
                <a:gd name="connsiteX5" fmla="*/ 65158 w 177949"/>
                <a:gd name="connsiteY5" fmla="*/ 19056 h 203260"/>
                <a:gd name="connsiteX6" fmla="*/ 60344 w 177949"/>
                <a:gd name="connsiteY6" fmla="*/ 24113 h 203260"/>
                <a:gd name="connsiteX7" fmla="*/ 67430 w 177949"/>
                <a:gd name="connsiteY7" fmla="*/ 26901 h 203260"/>
                <a:gd name="connsiteX8" fmla="*/ 77058 w 177949"/>
                <a:gd name="connsiteY8" fmla="*/ 27408 h 203260"/>
                <a:gd name="connsiteX9" fmla="*/ 83891 w 177949"/>
                <a:gd name="connsiteY9" fmla="*/ 31457 h 203260"/>
                <a:gd name="connsiteX10" fmla="*/ 82882 w 177949"/>
                <a:gd name="connsiteY10" fmla="*/ 36261 h 203260"/>
                <a:gd name="connsiteX11" fmla="*/ 48952 w 177949"/>
                <a:gd name="connsiteY11" fmla="*/ 172175 h 203260"/>
                <a:gd name="connsiteX12" fmla="*/ 25906 w 177949"/>
                <a:gd name="connsiteY12" fmla="*/ 184070 h 203260"/>
                <a:gd name="connsiteX13" fmla="*/ 19066 w 177949"/>
                <a:gd name="connsiteY13" fmla="*/ 189127 h 203260"/>
                <a:gd name="connsiteX14" fmla="*/ 25906 w 177949"/>
                <a:gd name="connsiteY14" fmla="*/ 191913 h 203260"/>
                <a:gd name="connsiteX15" fmla="*/ 143146 w 177949"/>
                <a:gd name="connsiteY15" fmla="*/ 191913 h 203260"/>
                <a:gd name="connsiteX16" fmla="*/ 151003 w 177949"/>
                <a:gd name="connsiteY16" fmla="*/ 187610 h 203260"/>
                <a:gd name="connsiteX17" fmla="*/ 171007 w 177949"/>
                <a:gd name="connsiteY17" fmla="*/ 132945 h 203260"/>
                <a:gd name="connsiteX18" fmla="*/ 172015 w 177949"/>
                <a:gd name="connsiteY18" fmla="*/ 129404 h 203260"/>
                <a:gd name="connsiteX19" fmla="*/ 168980 w 177949"/>
                <a:gd name="connsiteY19" fmla="*/ 126617 h 203260"/>
                <a:gd name="connsiteX20" fmla="*/ 164675 w 177949"/>
                <a:gd name="connsiteY20" fmla="*/ 131929 h 203260"/>
                <a:gd name="connsiteX21" fmla="*/ 101114 w 177949"/>
                <a:gd name="connsiteY21" fmla="*/ 184070 h 203260"/>
                <a:gd name="connsiteX22" fmla="*/ 77313 w 177949"/>
                <a:gd name="connsiteY22" fmla="*/ 184070 h 203260"/>
                <a:gd name="connsiteX23" fmla="*/ 71736 w 177949"/>
                <a:gd name="connsiteY23" fmla="*/ 183815 h 203260"/>
                <a:gd name="connsiteX24" fmla="*/ 68447 w 177949"/>
                <a:gd name="connsiteY24" fmla="*/ 181283 h 203260"/>
                <a:gd name="connsiteX25" fmla="*/ 69710 w 177949"/>
                <a:gd name="connsiteY25" fmla="*/ 175463 h 203260"/>
                <a:gd name="connsiteX26" fmla="*/ 103902 w 177949"/>
                <a:gd name="connsiteY26" fmla="*/ 3879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7949" h="203260">
                  <a:moveTo>
                    <a:pt x="103902" y="38794"/>
                  </a:moveTo>
                  <a:cubicBezTo>
                    <a:pt x="106174" y="29688"/>
                    <a:pt x="106937" y="26901"/>
                    <a:pt x="130737" y="26901"/>
                  </a:cubicBezTo>
                  <a:cubicBezTo>
                    <a:pt x="138340" y="26901"/>
                    <a:pt x="140366" y="26901"/>
                    <a:pt x="140366" y="22089"/>
                  </a:cubicBezTo>
                  <a:cubicBezTo>
                    <a:pt x="140366" y="19056"/>
                    <a:pt x="137578" y="19056"/>
                    <a:pt x="136315" y="19056"/>
                  </a:cubicBezTo>
                  <a:cubicBezTo>
                    <a:pt x="127957" y="19056"/>
                    <a:pt x="107191" y="19809"/>
                    <a:pt x="98834" y="19809"/>
                  </a:cubicBezTo>
                  <a:cubicBezTo>
                    <a:pt x="91239" y="19809"/>
                    <a:pt x="72753" y="19056"/>
                    <a:pt x="65158" y="19056"/>
                  </a:cubicBezTo>
                  <a:cubicBezTo>
                    <a:pt x="63379" y="19056"/>
                    <a:pt x="60344" y="19056"/>
                    <a:pt x="60344" y="24113"/>
                  </a:cubicBezTo>
                  <a:cubicBezTo>
                    <a:pt x="60344" y="26901"/>
                    <a:pt x="62624" y="26901"/>
                    <a:pt x="67430" y="26901"/>
                  </a:cubicBezTo>
                  <a:cubicBezTo>
                    <a:pt x="67939" y="26901"/>
                    <a:pt x="72753" y="26901"/>
                    <a:pt x="77058" y="27408"/>
                  </a:cubicBezTo>
                  <a:cubicBezTo>
                    <a:pt x="81619" y="27909"/>
                    <a:pt x="83891" y="28163"/>
                    <a:pt x="83891" y="31457"/>
                  </a:cubicBezTo>
                  <a:cubicBezTo>
                    <a:pt x="83891" y="32467"/>
                    <a:pt x="83644" y="33228"/>
                    <a:pt x="82882" y="36261"/>
                  </a:cubicBezTo>
                  <a:lnTo>
                    <a:pt x="48952" y="172175"/>
                  </a:lnTo>
                  <a:cubicBezTo>
                    <a:pt x="46418" y="182044"/>
                    <a:pt x="45909" y="184070"/>
                    <a:pt x="25906" y="184070"/>
                  </a:cubicBezTo>
                  <a:cubicBezTo>
                    <a:pt x="21601" y="184070"/>
                    <a:pt x="19066" y="184070"/>
                    <a:pt x="19066" y="189127"/>
                  </a:cubicBezTo>
                  <a:cubicBezTo>
                    <a:pt x="19066" y="191913"/>
                    <a:pt x="21346" y="191913"/>
                    <a:pt x="25906" y="191913"/>
                  </a:cubicBezTo>
                  <a:lnTo>
                    <a:pt x="143146" y="191913"/>
                  </a:lnTo>
                  <a:cubicBezTo>
                    <a:pt x="149223" y="191913"/>
                    <a:pt x="149478" y="191913"/>
                    <a:pt x="151003" y="187610"/>
                  </a:cubicBezTo>
                  <a:lnTo>
                    <a:pt x="171007" y="132945"/>
                  </a:lnTo>
                  <a:cubicBezTo>
                    <a:pt x="172015" y="130158"/>
                    <a:pt x="172015" y="129658"/>
                    <a:pt x="172015" y="129404"/>
                  </a:cubicBezTo>
                  <a:cubicBezTo>
                    <a:pt x="172015" y="128387"/>
                    <a:pt x="171260" y="126617"/>
                    <a:pt x="168980" y="126617"/>
                  </a:cubicBezTo>
                  <a:cubicBezTo>
                    <a:pt x="166700" y="126617"/>
                    <a:pt x="166447" y="127880"/>
                    <a:pt x="164675" y="131929"/>
                  </a:cubicBezTo>
                  <a:cubicBezTo>
                    <a:pt x="156063" y="155216"/>
                    <a:pt x="144918" y="184070"/>
                    <a:pt x="101114" y="184070"/>
                  </a:cubicBezTo>
                  <a:lnTo>
                    <a:pt x="77313" y="184070"/>
                  </a:lnTo>
                  <a:cubicBezTo>
                    <a:pt x="73762" y="184070"/>
                    <a:pt x="73262" y="184070"/>
                    <a:pt x="71736" y="183815"/>
                  </a:cubicBezTo>
                  <a:cubicBezTo>
                    <a:pt x="69210" y="183561"/>
                    <a:pt x="68447" y="183307"/>
                    <a:pt x="68447" y="181283"/>
                  </a:cubicBezTo>
                  <a:cubicBezTo>
                    <a:pt x="68447" y="180528"/>
                    <a:pt x="68447" y="180021"/>
                    <a:pt x="69710" y="175463"/>
                  </a:cubicBezTo>
                  <a:lnTo>
                    <a:pt x="103902" y="3879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BDAD2BB7-DBB0-4A9F-BB0F-8E6D45DB23DF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>
              <a:off x="8642978" y="-16372068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3 h 25407"/>
                <a:gd name="connsiteX2" fmla="*/ 164921 w 177949"/>
                <a:gd name="connsiteY2" fmla="*/ 19056 h 25407"/>
                <a:gd name="connsiteX3" fmla="*/ 27923 w 177949"/>
                <a:gd name="connsiteY3" fmla="*/ 19056 h 25407"/>
                <a:gd name="connsiteX4" fmla="*/ 19066 w 177949"/>
                <a:gd name="connsiteY4" fmla="*/ 24113 h 25407"/>
                <a:gd name="connsiteX5" fmla="*/ 27923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6" y="29179"/>
                    <a:pt x="173786" y="29179"/>
                    <a:pt x="173786" y="24113"/>
                  </a:cubicBezTo>
                  <a:cubicBezTo>
                    <a:pt x="173786" y="19056"/>
                    <a:pt x="169226" y="19056"/>
                    <a:pt x="164921" y="19056"/>
                  </a:cubicBezTo>
                  <a:lnTo>
                    <a:pt x="27923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3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342D8C23-F86B-4B1B-8EDC-9D1C54607B27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>
              <a:off x="8897767" y="-16472293"/>
              <a:ext cx="101685" cy="203260"/>
            </a:xfrm>
            <a:custGeom>
              <a:avLst/>
              <a:gdLst>
                <a:gd name="connsiteX0" fmla="*/ 70981 w 101685"/>
                <a:gd name="connsiteY0" fmla="*/ 25629 h 203260"/>
                <a:gd name="connsiteX1" fmla="*/ 65150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7 w 101685"/>
                <a:gd name="connsiteY6" fmla="*/ 179766 h 203260"/>
                <a:gd name="connsiteX7" fmla="*/ 20583 w 101685"/>
                <a:gd name="connsiteY7" fmla="*/ 179766 h 203260"/>
                <a:gd name="connsiteX8" fmla="*/ 20583 w 101685"/>
                <a:gd name="connsiteY8" fmla="*/ 187610 h 203260"/>
                <a:gd name="connsiteX9" fmla="*/ 61607 w 101685"/>
                <a:gd name="connsiteY9" fmla="*/ 186849 h 203260"/>
                <a:gd name="connsiteX10" fmla="*/ 102631 w 101685"/>
                <a:gd name="connsiteY10" fmla="*/ 187610 h 203260"/>
                <a:gd name="connsiteX11" fmla="*/ 102631 w 101685"/>
                <a:gd name="connsiteY11" fmla="*/ 179766 h 203260"/>
                <a:gd name="connsiteX12" fmla="*/ 94528 w 101685"/>
                <a:gd name="connsiteY12" fmla="*/ 179766 h 203260"/>
                <a:gd name="connsiteX13" fmla="*/ 70981 w 101685"/>
                <a:gd name="connsiteY13" fmla="*/ 167618 h 203260"/>
                <a:gd name="connsiteX14" fmla="*/ 70981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1" y="25629"/>
                  </a:moveTo>
                  <a:cubicBezTo>
                    <a:pt x="70981" y="19557"/>
                    <a:pt x="70981" y="19056"/>
                    <a:pt x="65150" y="19056"/>
                  </a:cubicBezTo>
                  <a:cubicBezTo>
                    <a:pt x="49452" y="35253"/>
                    <a:pt x="27169" y="35253"/>
                    <a:pt x="19066" y="35253"/>
                  </a:cubicBezTo>
                  <a:lnTo>
                    <a:pt x="19066" y="43097"/>
                  </a:lnTo>
                  <a:cubicBezTo>
                    <a:pt x="24127" y="43097"/>
                    <a:pt x="39069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7" y="179766"/>
                  </a:cubicBezTo>
                  <a:lnTo>
                    <a:pt x="20583" y="179766"/>
                  </a:lnTo>
                  <a:lnTo>
                    <a:pt x="20583" y="187610"/>
                  </a:lnTo>
                  <a:cubicBezTo>
                    <a:pt x="29449" y="186849"/>
                    <a:pt x="51478" y="186849"/>
                    <a:pt x="61607" y="186849"/>
                  </a:cubicBezTo>
                  <a:cubicBezTo>
                    <a:pt x="71736" y="186849"/>
                    <a:pt x="93765" y="186849"/>
                    <a:pt x="102631" y="187610"/>
                  </a:cubicBezTo>
                  <a:lnTo>
                    <a:pt x="102631" y="179766"/>
                  </a:lnTo>
                  <a:lnTo>
                    <a:pt x="94528" y="179766"/>
                  </a:lnTo>
                  <a:cubicBezTo>
                    <a:pt x="71736" y="179766"/>
                    <a:pt x="70981" y="176980"/>
                    <a:pt x="70981" y="167618"/>
                  </a:cubicBezTo>
                  <a:lnTo>
                    <a:pt x="70981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99DBAFA8-119D-448F-A62C-EE5B744BD15B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>
              <a:off x="9023628" y="-16330567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1 w 50842"/>
                <a:gd name="connsiteY5" fmla="*/ 41835 h 101630"/>
                <a:gd name="connsiteX6" fmla="*/ 43129 w 50842"/>
                <a:gd name="connsiteY6" fmla="*/ 45631 h 101630"/>
                <a:gd name="connsiteX7" fmla="*/ 25906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1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6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831E0031-3E40-48EE-880A-39CA3BE626DE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>
              <a:off x="9121794" y="-16415602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7 w 152528"/>
                <a:gd name="connsiteY2" fmla="*/ 133708 h 152445"/>
                <a:gd name="connsiteX3" fmla="*/ 48443 w 152528"/>
                <a:gd name="connsiteY3" fmla="*/ 126616 h 152445"/>
                <a:gd name="connsiteX4" fmla="*/ 53258 w 152528"/>
                <a:gd name="connsiteY4" fmla="*/ 107886 h 152445"/>
                <a:gd name="connsiteX5" fmla="*/ 58826 w 152528"/>
                <a:gd name="connsiteY5" fmla="*/ 85107 h 152445"/>
                <a:gd name="connsiteX6" fmla="*/ 63132 w 152528"/>
                <a:gd name="connsiteY6" fmla="*/ 68156 h 152445"/>
                <a:gd name="connsiteX7" fmla="*/ 66421 w 152528"/>
                <a:gd name="connsiteY7" fmla="*/ 55500 h 152445"/>
                <a:gd name="connsiteX8" fmla="*/ 107699 w 152528"/>
                <a:gd name="connsiteY8" fmla="*/ 24621 h 152445"/>
                <a:gd name="connsiteX9" fmla="*/ 121370 w 152528"/>
                <a:gd name="connsiteY9" fmla="*/ 42336 h 152445"/>
                <a:gd name="connsiteX10" fmla="*/ 104910 w 152528"/>
                <a:gd name="connsiteY10" fmla="*/ 101312 h 152445"/>
                <a:gd name="connsiteX11" fmla="*/ 102384 w 152528"/>
                <a:gd name="connsiteY11" fmla="*/ 112952 h 152445"/>
                <a:gd name="connsiteX12" fmla="*/ 123142 w 152528"/>
                <a:gd name="connsiteY12" fmla="*/ 133708 h 152445"/>
                <a:gd name="connsiteX13" fmla="*/ 156318 w 152528"/>
                <a:gd name="connsiteY13" fmla="*/ 94729 h 152445"/>
                <a:gd name="connsiteX14" fmla="*/ 153282 w 152528"/>
                <a:gd name="connsiteY14" fmla="*/ 92197 h 152445"/>
                <a:gd name="connsiteX15" fmla="*/ 149477 w 152528"/>
                <a:gd name="connsiteY15" fmla="*/ 96755 h 152445"/>
                <a:gd name="connsiteX16" fmla="*/ 123651 w 152528"/>
                <a:gd name="connsiteY16" fmla="*/ 128133 h 152445"/>
                <a:gd name="connsiteX17" fmla="*/ 117574 w 152528"/>
                <a:gd name="connsiteY17" fmla="*/ 119780 h 152445"/>
                <a:gd name="connsiteX18" fmla="*/ 122134 w 152528"/>
                <a:gd name="connsiteY18" fmla="*/ 101813 h 152445"/>
                <a:gd name="connsiteX19" fmla="*/ 137577 w 152528"/>
                <a:gd name="connsiteY19" fmla="*/ 46138 h 152445"/>
                <a:gd name="connsiteX20" fmla="*/ 108461 w 152528"/>
                <a:gd name="connsiteY20" fmla="*/ 19056 h 152445"/>
                <a:gd name="connsiteX21" fmla="*/ 68955 w 152528"/>
                <a:gd name="connsiteY21" fmla="*/ 41073 h 152445"/>
                <a:gd name="connsiteX22" fmla="*/ 45655 w 152528"/>
                <a:gd name="connsiteY22" fmla="*/ 19056 h 152445"/>
                <a:gd name="connsiteX23" fmla="*/ 26668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4 w 152528"/>
                <a:gd name="connsiteY26" fmla="*/ 54737 h 152445"/>
                <a:gd name="connsiteX27" fmla="*/ 44900 w 152528"/>
                <a:gd name="connsiteY27" fmla="*/ 24621 h 152445"/>
                <a:gd name="connsiteX28" fmla="*/ 52749 w 152528"/>
                <a:gd name="connsiteY28" fmla="*/ 36261 h 152445"/>
                <a:gd name="connsiteX29" fmla="*/ 48698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8"/>
                    <a:pt x="39077" y="133708"/>
                  </a:cubicBezTo>
                  <a:cubicBezTo>
                    <a:pt x="42112" y="133708"/>
                    <a:pt x="46672" y="131682"/>
                    <a:pt x="48443" y="126616"/>
                  </a:cubicBezTo>
                  <a:cubicBezTo>
                    <a:pt x="48698" y="126109"/>
                    <a:pt x="51732" y="114215"/>
                    <a:pt x="53258" y="107886"/>
                  </a:cubicBezTo>
                  <a:lnTo>
                    <a:pt x="58826" y="85107"/>
                  </a:lnTo>
                  <a:cubicBezTo>
                    <a:pt x="60344" y="79541"/>
                    <a:pt x="61861" y="73976"/>
                    <a:pt x="63132" y="68156"/>
                  </a:cubicBezTo>
                  <a:cubicBezTo>
                    <a:pt x="64141" y="63852"/>
                    <a:pt x="66166" y="56508"/>
                    <a:pt x="66421" y="55500"/>
                  </a:cubicBezTo>
                  <a:cubicBezTo>
                    <a:pt x="70218" y="47655"/>
                    <a:pt x="83643" y="24621"/>
                    <a:pt x="107699" y="24621"/>
                  </a:cubicBezTo>
                  <a:cubicBezTo>
                    <a:pt x="119091" y="24621"/>
                    <a:pt x="121370" y="33991"/>
                    <a:pt x="121370" y="42336"/>
                  </a:cubicBezTo>
                  <a:cubicBezTo>
                    <a:pt x="121370" y="58032"/>
                    <a:pt x="108962" y="90428"/>
                    <a:pt x="104910" y="101312"/>
                  </a:cubicBezTo>
                  <a:cubicBezTo>
                    <a:pt x="102630" y="107132"/>
                    <a:pt x="102384" y="110166"/>
                    <a:pt x="102384" y="112952"/>
                  </a:cubicBezTo>
                  <a:cubicBezTo>
                    <a:pt x="102384" y="124846"/>
                    <a:pt x="111242" y="133708"/>
                    <a:pt x="123142" y="133708"/>
                  </a:cubicBezTo>
                  <a:cubicBezTo>
                    <a:pt x="146951" y="133708"/>
                    <a:pt x="156318" y="96755"/>
                    <a:pt x="156318" y="94729"/>
                  </a:cubicBezTo>
                  <a:cubicBezTo>
                    <a:pt x="156318" y="92197"/>
                    <a:pt x="154038" y="92197"/>
                    <a:pt x="153282" y="92197"/>
                  </a:cubicBezTo>
                  <a:cubicBezTo>
                    <a:pt x="150748" y="92197"/>
                    <a:pt x="150748" y="92960"/>
                    <a:pt x="149477" y="96755"/>
                  </a:cubicBezTo>
                  <a:cubicBezTo>
                    <a:pt x="144417" y="113960"/>
                    <a:pt x="136059" y="128133"/>
                    <a:pt x="123651" y="128133"/>
                  </a:cubicBezTo>
                  <a:cubicBezTo>
                    <a:pt x="119345" y="128133"/>
                    <a:pt x="117574" y="125608"/>
                    <a:pt x="117574" y="119780"/>
                  </a:cubicBezTo>
                  <a:cubicBezTo>
                    <a:pt x="117574" y="113461"/>
                    <a:pt x="119854" y="107387"/>
                    <a:pt x="122134" y="101813"/>
                  </a:cubicBezTo>
                  <a:cubicBezTo>
                    <a:pt x="126948" y="88402"/>
                    <a:pt x="137577" y="60557"/>
                    <a:pt x="137577" y="46138"/>
                  </a:cubicBezTo>
                  <a:cubicBezTo>
                    <a:pt x="137577" y="29179"/>
                    <a:pt x="126693" y="19056"/>
                    <a:pt x="108461" y="19056"/>
                  </a:cubicBezTo>
                  <a:cubicBezTo>
                    <a:pt x="85670" y="19056"/>
                    <a:pt x="73261" y="35253"/>
                    <a:pt x="68955" y="41073"/>
                  </a:cubicBezTo>
                  <a:cubicBezTo>
                    <a:pt x="67692" y="26899"/>
                    <a:pt x="57309" y="19056"/>
                    <a:pt x="45655" y="19056"/>
                  </a:cubicBezTo>
                  <a:cubicBezTo>
                    <a:pt x="34009" y="19056"/>
                    <a:pt x="29195" y="28925"/>
                    <a:pt x="26668" y="33482"/>
                  </a:cubicBezTo>
                  <a:cubicBezTo>
                    <a:pt x="22617" y="42089"/>
                    <a:pt x="19066" y="57017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310"/>
                    <a:pt x="26414" y="54737"/>
                  </a:cubicBezTo>
                  <a:cubicBezTo>
                    <a:pt x="30720" y="36768"/>
                    <a:pt x="35781" y="24621"/>
                    <a:pt x="44900" y="24621"/>
                  </a:cubicBezTo>
                  <a:cubicBezTo>
                    <a:pt x="49961" y="24621"/>
                    <a:pt x="52749" y="27917"/>
                    <a:pt x="52749" y="36261"/>
                  </a:cubicBezTo>
                  <a:cubicBezTo>
                    <a:pt x="52749" y="41580"/>
                    <a:pt x="51986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FB9D8DE2-AB87-476A-98E4-8FE3694D5AE6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>
              <a:off x="9278141" y="-16388768"/>
              <a:ext cx="101685" cy="152445"/>
            </a:xfrm>
            <a:custGeom>
              <a:avLst/>
              <a:gdLst>
                <a:gd name="connsiteX0" fmla="*/ 54172 w 101685"/>
                <a:gd name="connsiteY0" fmla="*/ 24375 h 152445"/>
                <a:gd name="connsiteX1" fmla="*/ 54887 w 101685"/>
                <a:gd name="connsiteY1" fmla="*/ 21532 h 152445"/>
                <a:gd name="connsiteX2" fmla="*/ 52051 w 101685"/>
                <a:gd name="connsiteY2" fmla="*/ 19056 h 152445"/>
                <a:gd name="connsiteX3" fmla="*/ 29354 w 101685"/>
                <a:gd name="connsiteY3" fmla="*/ 20825 h 152445"/>
                <a:gd name="connsiteX4" fmla="*/ 25453 w 101685"/>
                <a:gd name="connsiteY4" fmla="*/ 24899 h 152445"/>
                <a:gd name="connsiteX5" fmla="*/ 30061 w 101685"/>
                <a:gd name="connsiteY5" fmla="*/ 27385 h 152445"/>
                <a:gd name="connsiteX6" fmla="*/ 38570 w 101685"/>
                <a:gd name="connsiteY6" fmla="*/ 30044 h 152445"/>
                <a:gd name="connsiteX7" fmla="*/ 35733 w 101685"/>
                <a:gd name="connsiteY7" fmla="*/ 42446 h 152445"/>
                <a:gd name="connsiteX8" fmla="*/ 31658 w 101685"/>
                <a:gd name="connsiteY8" fmla="*/ 58755 h 152445"/>
                <a:gd name="connsiteX9" fmla="*/ 19956 w 101685"/>
                <a:gd name="connsiteY9" fmla="*/ 105893 h 152445"/>
                <a:gd name="connsiteX10" fmla="*/ 19066 w 101685"/>
                <a:gd name="connsiteY10" fmla="*/ 114571 h 152445"/>
                <a:gd name="connsiteX11" fmla="*/ 45131 w 101685"/>
                <a:gd name="connsiteY11" fmla="*/ 143814 h 152445"/>
                <a:gd name="connsiteX12" fmla="*/ 90882 w 101685"/>
                <a:gd name="connsiteY12" fmla="*/ 93484 h 152445"/>
                <a:gd name="connsiteX13" fmla="*/ 64284 w 101685"/>
                <a:gd name="connsiteY13" fmla="*/ 63891 h 152445"/>
                <a:gd name="connsiteX14" fmla="*/ 41937 w 101685"/>
                <a:gd name="connsiteY14" fmla="*/ 73634 h 152445"/>
                <a:gd name="connsiteX15" fmla="*/ 54172 w 101685"/>
                <a:gd name="connsiteY15" fmla="*/ 24375 h 152445"/>
                <a:gd name="connsiteX16" fmla="*/ 45306 w 101685"/>
                <a:gd name="connsiteY16" fmla="*/ 138851 h 152445"/>
                <a:gd name="connsiteX17" fmla="*/ 31658 w 101685"/>
                <a:gd name="connsiteY17" fmla="*/ 120780 h 152445"/>
                <a:gd name="connsiteX18" fmla="*/ 38220 w 101685"/>
                <a:gd name="connsiteY18" fmla="*/ 88171 h 152445"/>
                <a:gd name="connsiteX19" fmla="*/ 42653 w 101685"/>
                <a:gd name="connsiteY19" fmla="*/ 80549 h 152445"/>
                <a:gd name="connsiteX20" fmla="*/ 63753 w 101685"/>
                <a:gd name="connsiteY20" fmla="*/ 68853 h 152445"/>
                <a:gd name="connsiteX21" fmla="*/ 76693 w 101685"/>
                <a:gd name="connsiteY21" fmla="*/ 86044 h 152445"/>
                <a:gd name="connsiteX22" fmla="*/ 67470 w 101685"/>
                <a:gd name="connsiteY22" fmla="*/ 121663 h 152445"/>
                <a:gd name="connsiteX23" fmla="*/ 45306 w 101685"/>
                <a:gd name="connsiteY23" fmla="*/ 13885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54172" y="24375"/>
                  </a:moveTo>
                  <a:cubicBezTo>
                    <a:pt x="54355" y="24018"/>
                    <a:pt x="54887" y="21715"/>
                    <a:pt x="54887" y="21532"/>
                  </a:cubicBezTo>
                  <a:cubicBezTo>
                    <a:pt x="54887" y="20651"/>
                    <a:pt x="54172" y="19056"/>
                    <a:pt x="52051" y="19056"/>
                  </a:cubicBezTo>
                  <a:cubicBezTo>
                    <a:pt x="48500" y="19056"/>
                    <a:pt x="33787" y="20468"/>
                    <a:pt x="29354" y="20825"/>
                  </a:cubicBezTo>
                  <a:cubicBezTo>
                    <a:pt x="27932" y="21000"/>
                    <a:pt x="25453" y="21183"/>
                    <a:pt x="25453" y="24899"/>
                  </a:cubicBezTo>
                  <a:cubicBezTo>
                    <a:pt x="25453" y="27385"/>
                    <a:pt x="27932" y="27385"/>
                    <a:pt x="30061" y="27385"/>
                  </a:cubicBezTo>
                  <a:cubicBezTo>
                    <a:pt x="38570" y="27385"/>
                    <a:pt x="38570" y="28622"/>
                    <a:pt x="38570" y="30044"/>
                  </a:cubicBezTo>
                  <a:cubicBezTo>
                    <a:pt x="38570" y="31283"/>
                    <a:pt x="36798" y="38373"/>
                    <a:pt x="35733" y="42446"/>
                  </a:cubicBezTo>
                  <a:lnTo>
                    <a:pt x="31658" y="58755"/>
                  </a:lnTo>
                  <a:cubicBezTo>
                    <a:pt x="30061" y="64773"/>
                    <a:pt x="20306" y="103590"/>
                    <a:pt x="19956" y="105893"/>
                  </a:cubicBezTo>
                  <a:cubicBezTo>
                    <a:pt x="19066" y="110141"/>
                    <a:pt x="19066" y="112451"/>
                    <a:pt x="19066" y="114571"/>
                  </a:cubicBezTo>
                  <a:cubicBezTo>
                    <a:pt x="19066" y="132476"/>
                    <a:pt x="30418" y="143814"/>
                    <a:pt x="45131" y="143814"/>
                  </a:cubicBezTo>
                  <a:cubicBezTo>
                    <a:pt x="67295" y="143814"/>
                    <a:pt x="90882" y="119717"/>
                    <a:pt x="90882" y="93484"/>
                  </a:cubicBezTo>
                  <a:cubicBezTo>
                    <a:pt x="90882" y="72752"/>
                    <a:pt x="76518" y="63891"/>
                    <a:pt x="64284" y="63891"/>
                  </a:cubicBezTo>
                  <a:cubicBezTo>
                    <a:pt x="55061" y="63891"/>
                    <a:pt x="47260" y="69029"/>
                    <a:pt x="41937" y="73634"/>
                  </a:cubicBezTo>
                  <a:lnTo>
                    <a:pt x="54172" y="24375"/>
                  </a:lnTo>
                  <a:close/>
                  <a:moveTo>
                    <a:pt x="45306" y="138851"/>
                  </a:moveTo>
                  <a:cubicBezTo>
                    <a:pt x="36623" y="138851"/>
                    <a:pt x="31658" y="131229"/>
                    <a:pt x="31658" y="120780"/>
                  </a:cubicBezTo>
                  <a:cubicBezTo>
                    <a:pt x="31658" y="114222"/>
                    <a:pt x="33255" y="108196"/>
                    <a:pt x="38220" y="88171"/>
                  </a:cubicBezTo>
                  <a:cubicBezTo>
                    <a:pt x="39284" y="84806"/>
                    <a:pt x="39284" y="84448"/>
                    <a:pt x="42653" y="80549"/>
                  </a:cubicBezTo>
                  <a:cubicBezTo>
                    <a:pt x="49390" y="72752"/>
                    <a:pt x="57366" y="68853"/>
                    <a:pt x="63753" y="68853"/>
                  </a:cubicBezTo>
                  <a:cubicBezTo>
                    <a:pt x="70664" y="68853"/>
                    <a:pt x="76693" y="73991"/>
                    <a:pt x="76693" y="86044"/>
                  </a:cubicBezTo>
                  <a:cubicBezTo>
                    <a:pt x="76693" y="93309"/>
                    <a:pt x="72793" y="111388"/>
                    <a:pt x="67470" y="121663"/>
                  </a:cubicBezTo>
                  <a:cubicBezTo>
                    <a:pt x="63220" y="130349"/>
                    <a:pt x="54355" y="138851"/>
                    <a:pt x="45306" y="1388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BEB25AD7-5A15-4530-BFE5-5D5A4729418A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>
              <a:off x="9369043" y="-16296427"/>
              <a:ext cx="101685" cy="76223"/>
            </a:xfrm>
            <a:custGeom>
              <a:avLst/>
              <a:gdLst>
                <a:gd name="connsiteX0" fmla="*/ 88347 w 101685"/>
                <a:gd name="connsiteY0" fmla="*/ 57159 h 76222"/>
                <a:gd name="connsiteX1" fmla="*/ 105698 w 101685"/>
                <a:gd name="connsiteY1" fmla="*/ 27036 h 76222"/>
                <a:gd name="connsiteX2" fmla="*/ 103163 w 101685"/>
                <a:gd name="connsiteY2" fmla="*/ 25257 h 76222"/>
                <a:gd name="connsiteX3" fmla="*/ 100121 w 101685"/>
                <a:gd name="connsiteY3" fmla="*/ 28298 h 76222"/>
                <a:gd name="connsiteX4" fmla="*/ 87966 w 101685"/>
                <a:gd name="connsiteY4" fmla="*/ 50705 h 76222"/>
                <a:gd name="connsiteX5" fmla="*/ 87331 w 101685"/>
                <a:gd name="connsiteY5" fmla="*/ 43868 h 76222"/>
                <a:gd name="connsiteX6" fmla="*/ 58962 w 101685"/>
                <a:gd name="connsiteY6" fmla="*/ 19056 h 76222"/>
                <a:gd name="connsiteX7" fmla="*/ 19066 w 101685"/>
                <a:gd name="connsiteY7" fmla="*/ 53365 h 76222"/>
                <a:gd name="connsiteX8" fmla="*/ 45663 w 101685"/>
                <a:gd name="connsiteY8" fmla="*/ 76398 h 76222"/>
                <a:gd name="connsiteX9" fmla="*/ 78592 w 101685"/>
                <a:gd name="connsiteY9" fmla="*/ 65386 h 76222"/>
                <a:gd name="connsiteX10" fmla="*/ 93789 w 101685"/>
                <a:gd name="connsiteY10" fmla="*/ 76398 h 76222"/>
                <a:gd name="connsiteX11" fmla="*/ 107087 w 101685"/>
                <a:gd name="connsiteY11" fmla="*/ 67410 h 76222"/>
                <a:gd name="connsiteX12" fmla="*/ 104426 w 101685"/>
                <a:gd name="connsiteY12" fmla="*/ 65639 h 76222"/>
                <a:gd name="connsiteX13" fmla="*/ 101773 w 101685"/>
                <a:gd name="connsiteY13" fmla="*/ 67283 h 76222"/>
                <a:gd name="connsiteX14" fmla="*/ 94170 w 101685"/>
                <a:gd name="connsiteY14" fmla="*/ 72095 h 76222"/>
                <a:gd name="connsiteX15" fmla="*/ 88347 w 101685"/>
                <a:gd name="connsiteY15" fmla="*/ 57159 h 76222"/>
                <a:gd name="connsiteX16" fmla="*/ 77456 w 101685"/>
                <a:gd name="connsiteY16" fmla="*/ 60701 h 76222"/>
                <a:gd name="connsiteX17" fmla="*/ 46044 w 101685"/>
                <a:gd name="connsiteY17" fmla="*/ 72095 h 76222"/>
                <a:gd name="connsiteX18" fmla="*/ 30720 w 101685"/>
                <a:gd name="connsiteY18" fmla="*/ 57286 h 76222"/>
                <a:gd name="connsiteX19" fmla="*/ 38823 w 101685"/>
                <a:gd name="connsiteY19" fmla="*/ 33237 h 76222"/>
                <a:gd name="connsiteX20" fmla="*/ 58708 w 101685"/>
                <a:gd name="connsiteY20" fmla="*/ 23359 h 76222"/>
                <a:gd name="connsiteX21" fmla="*/ 75930 w 101685"/>
                <a:gd name="connsiteY21" fmla="*/ 43742 h 76222"/>
                <a:gd name="connsiteX22" fmla="*/ 77456 w 101685"/>
                <a:gd name="connsiteY22" fmla="*/ 60701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76222">
                  <a:moveTo>
                    <a:pt x="88347" y="57159"/>
                  </a:moveTo>
                  <a:cubicBezTo>
                    <a:pt x="99620" y="47163"/>
                    <a:pt x="105698" y="29815"/>
                    <a:pt x="105698" y="27036"/>
                  </a:cubicBezTo>
                  <a:cubicBezTo>
                    <a:pt x="105698" y="25257"/>
                    <a:pt x="103926" y="25257"/>
                    <a:pt x="103163" y="25257"/>
                  </a:cubicBezTo>
                  <a:cubicBezTo>
                    <a:pt x="100883" y="25257"/>
                    <a:pt x="100756" y="25639"/>
                    <a:pt x="100121" y="28298"/>
                  </a:cubicBezTo>
                  <a:cubicBezTo>
                    <a:pt x="97213" y="38676"/>
                    <a:pt x="91255" y="46783"/>
                    <a:pt x="87966" y="50705"/>
                  </a:cubicBezTo>
                  <a:cubicBezTo>
                    <a:pt x="87584" y="47791"/>
                    <a:pt x="87584" y="47537"/>
                    <a:pt x="87331" y="43868"/>
                  </a:cubicBezTo>
                  <a:cubicBezTo>
                    <a:pt x="85686" y="25011"/>
                    <a:pt x="70616" y="19056"/>
                    <a:pt x="58962" y="19056"/>
                  </a:cubicBezTo>
                  <a:cubicBezTo>
                    <a:pt x="37933" y="19056"/>
                    <a:pt x="19066" y="36271"/>
                    <a:pt x="19066" y="53365"/>
                  </a:cubicBezTo>
                  <a:cubicBezTo>
                    <a:pt x="19066" y="66147"/>
                    <a:pt x="29322" y="76398"/>
                    <a:pt x="45663" y="76398"/>
                  </a:cubicBezTo>
                  <a:cubicBezTo>
                    <a:pt x="51868" y="76398"/>
                    <a:pt x="64404" y="75136"/>
                    <a:pt x="78592" y="65386"/>
                  </a:cubicBezTo>
                  <a:cubicBezTo>
                    <a:pt x="80745" y="70959"/>
                    <a:pt x="85686" y="76398"/>
                    <a:pt x="93789" y="76398"/>
                  </a:cubicBezTo>
                  <a:cubicBezTo>
                    <a:pt x="102273" y="76398"/>
                    <a:pt x="107087" y="70324"/>
                    <a:pt x="107087" y="67410"/>
                  </a:cubicBezTo>
                  <a:cubicBezTo>
                    <a:pt x="107087" y="65639"/>
                    <a:pt x="105443" y="65639"/>
                    <a:pt x="104426" y="65639"/>
                  </a:cubicBezTo>
                  <a:cubicBezTo>
                    <a:pt x="102909" y="65639"/>
                    <a:pt x="102401" y="65639"/>
                    <a:pt x="101773" y="67283"/>
                  </a:cubicBezTo>
                  <a:cubicBezTo>
                    <a:pt x="99993" y="71594"/>
                    <a:pt x="95307" y="72095"/>
                    <a:pt x="94170" y="72095"/>
                  </a:cubicBezTo>
                  <a:cubicBezTo>
                    <a:pt x="91509" y="72095"/>
                    <a:pt x="89229" y="69816"/>
                    <a:pt x="88347" y="57159"/>
                  </a:cubicBezTo>
                  <a:close/>
                  <a:moveTo>
                    <a:pt x="77456" y="60701"/>
                  </a:moveTo>
                  <a:cubicBezTo>
                    <a:pt x="72515" y="64249"/>
                    <a:pt x="60861" y="72095"/>
                    <a:pt x="46044" y="72095"/>
                  </a:cubicBezTo>
                  <a:cubicBezTo>
                    <a:pt x="38188" y="72095"/>
                    <a:pt x="30720" y="68173"/>
                    <a:pt x="30720" y="57286"/>
                  </a:cubicBezTo>
                  <a:cubicBezTo>
                    <a:pt x="30720" y="53110"/>
                    <a:pt x="32492" y="41335"/>
                    <a:pt x="38823" y="33237"/>
                  </a:cubicBezTo>
                  <a:cubicBezTo>
                    <a:pt x="43129" y="27917"/>
                    <a:pt x="50732" y="23359"/>
                    <a:pt x="58708" y="23359"/>
                  </a:cubicBezTo>
                  <a:cubicBezTo>
                    <a:pt x="71625" y="23359"/>
                    <a:pt x="74922" y="36271"/>
                    <a:pt x="75930" y="43742"/>
                  </a:cubicBezTo>
                  <a:cubicBezTo>
                    <a:pt x="76312" y="46402"/>
                    <a:pt x="76566" y="53110"/>
                    <a:pt x="77456" y="607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F97141C3-50BA-4AE8-BFC4-2A485DE90D22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>
              <a:off x="9566939" y="-16451293"/>
              <a:ext cx="203371" cy="203260"/>
            </a:xfrm>
            <a:custGeom>
              <a:avLst/>
              <a:gdLst>
                <a:gd name="connsiteX0" fmla="*/ 108454 w 203370"/>
                <a:gd name="connsiteY0" fmla="*/ 108404 h 203260"/>
                <a:gd name="connsiteX1" fmla="*/ 179109 w 203370"/>
                <a:gd name="connsiteY1" fmla="*/ 108404 h 203260"/>
                <a:gd name="connsiteX2" fmla="*/ 187467 w 203370"/>
                <a:gd name="connsiteY2" fmla="*/ 103338 h 203260"/>
                <a:gd name="connsiteX3" fmla="*/ 179109 w 203370"/>
                <a:gd name="connsiteY3" fmla="*/ 98281 h 203260"/>
                <a:gd name="connsiteX4" fmla="*/ 108454 w 203370"/>
                <a:gd name="connsiteY4" fmla="*/ 98281 h 203260"/>
                <a:gd name="connsiteX5" fmla="*/ 108454 w 203370"/>
                <a:gd name="connsiteY5" fmla="*/ 27410 h 203260"/>
                <a:gd name="connsiteX6" fmla="*/ 103394 w 203370"/>
                <a:gd name="connsiteY6" fmla="*/ 19056 h 203260"/>
                <a:gd name="connsiteX7" fmla="*/ 98325 w 203370"/>
                <a:gd name="connsiteY7" fmla="*/ 27410 h 203260"/>
                <a:gd name="connsiteX8" fmla="*/ 98325 w 203370"/>
                <a:gd name="connsiteY8" fmla="*/ 98281 h 203260"/>
                <a:gd name="connsiteX9" fmla="*/ 27424 w 203370"/>
                <a:gd name="connsiteY9" fmla="*/ 98281 h 203260"/>
                <a:gd name="connsiteX10" fmla="*/ 19066 w 203370"/>
                <a:gd name="connsiteY10" fmla="*/ 103338 h 203260"/>
                <a:gd name="connsiteX11" fmla="*/ 27424 w 203370"/>
                <a:gd name="connsiteY11" fmla="*/ 108404 h 203260"/>
                <a:gd name="connsiteX12" fmla="*/ 98325 w 203370"/>
                <a:gd name="connsiteY12" fmla="*/ 108404 h 203260"/>
                <a:gd name="connsiteX13" fmla="*/ 98325 w 203370"/>
                <a:gd name="connsiteY13" fmla="*/ 179267 h 203260"/>
                <a:gd name="connsiteX14" fmla="*/ 103394 w 203370"/>
                <a:gd name="connsiteY14" fmla="*/ 187619 h 203260"/>
                <a:gd name="connsiteX15" fmla="*/ 108454 w 203370"/>
                <a:gd name="connsiteY15" fmla="*/ 179267 h 203260"/>
                <a:gd name="connsiteX16" fmla="*/ 108454 w 203370"/>
                <a:gd name="connsiteY16" fmla="*/ 10840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4" y="108404"/>
                  </a:moveTo>
                  <a:lnTo>
                    <a:pt x="179109" y="108404"/>
                  </a:lnTo>
                  <a:cubicBezTo>
                    <a:pt x="182653" y="108404"/>
                    <a:pt x="187467" y="108404"/>
                    <a:pt x="187467" y="103338"/>
                  </a:cubicBezTo>
                  <a:cubicBezTo>
                    <a:pt x="187467" y="98281"/>
                    <a:pt x="182653" y="98281"/>
                    <a:pt x="179109" y="98281"/>
                  </a:cubicBezTo>
                  <a:lnTo>
                    <a:pt x="108454" y="98281"/>
                  </a:lnTo>
                  <a:lnTo>
                    <a:pt x="108454" y="27410"/>
                  </a:lnTo>
                  <a:cubicBezTo>
                    <a:pt x="108454" y="23868"/>
                    <a:pt x="108454" y="19056"/>
                    <a:pt x="103394" y="19056"/>
                  </a:cubicBezTo>
                  <a:cubicBezTo>
                    <a:pt x="98325" y="19056"/>
                    <a:pt x="98325" y="23868"/>
                    <a:pt x="98325" y="27410"/>
                  </a:cubicBezTo>
                  <a:lnTo>
                    <a:pt x="98325" y="98281"/>
                  </a:lnTo>
                  <a:lnTo>
                    <a:pt x="27424" y="98281"/>
                  </a:lnTo>
                  <a:cubicBezTo>
                    <a:pt x="23881" y="98281"/>
                    <a:pt x="19066" y="98281"/>
                    <a:pt x="19066" y="103338"/>
                  </a:cubicBezTo>
                  <a:cubicBezTo>
                    <a:pt x="19066" y="108404"/>
                    <a:pt x="23881" y="108404"/>
                    <a:pt x="27424" y="108404"/>
                  </a:cubicBezTo>
                  <a:lnTo>
                    <a:pt x="98325" y="108404"/>
                  </a:lnTo>
                  <a:lnTo>
                    <a:pt x="98325" y="179267"/>
                  </a:lnTo>
                  <a:cubicBezTo>
                    <a:pt x="98325" y="182807"/>
                    <a:pt x="98325" y="187619"/>
                    <a:pt x="103394" y="187619"/>
                  </a:cubicBezTo>
                  <a:cubicBezTo>
                    <a:pt x="108454" y="187619"/>
                    <a:pt x="108454" y="182807"/>
                    <a:pt x="108454" y="179267"/>
                  </a:cubicBezTo>
                  <a:lnTo>
                    <a:pt x="108454" y="1084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749799F1-BB8D-4E45-BF7E-AEDA1416A995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>
              <a:off x="9828439" y="-16472293"/>
              <a:ext cx="101685" cy="203260"/>
            </a:xfrm>
            <a:custGeom>
              <a:avLst/>
              <a:gdLst>
                <a:gd name="connsiteX0" fmla="*/ 70981 w 101685"/>
                <a:gd name="connsiteY0" fmla="*/ 25629 h 203260"/>
                <a:gd name="connsiteX1" fmla="*/ 65149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5 w 101685"/>
                <a:gd name="connsiteY6" fmla="*/ 179766 h 203260"/>
                <a:gd name="connsiteX7" fmla="*/ 20583 w 101685"/>
                <a:gd name="connsiteY7" fmla="*/ 179766 h 203260"/>
                <a:gd name="connsiteX8" fmla="*/ 20583 w 101685"/>
                <a:gd name="connsiteY8" fmla="*/ 187610 h 203260"/>
                <a:gd name="connsiteX9" fmla="*/ 61606 w 101685"/>
                <a:gd name="connsiteY9" fmla="*/ 186849 h 203260"/>
                <a:gd name="connsiteX10" fmla="*/ 102631 w 101685"/>
                <a:gd name="connsiteY10" fmla="*/ 187610 h 203260"/>
                <a:gd name="connsiteX11" fmla="*/ 102631 w 101685"/>
                <a:gd name="connsiteY11" fmla="*/ 179766 h 203260"/>
                <a:gd name="connsiteX12" fmla="*/ 94526 w 101685"/>
                <a:gd name="connsiteY12" fmla="*/ 179766 h 203260"/>
                <a:gd name="connsiteX13" fmla="*/ 70981 w 101685"/>
                <a:gd name="connsiteY13" fmla="*/ 167618 h 203260"/>
                <a:gd name="connsiteX14" fmla="*/ 70981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1" y="25629"/>
                  </a:moveTo>
                  <a:cubicBezTo>
                    <a:pt x="70981" y="19557"/>
                    <a:pt x="70981" y="19056"/>
                    <a:pt x="65149" y="19056"/>
                  </a:cubicBezTo>
                  <a:cubicBezTo>
                    <a:pt x="49452" y="35253"/>
                    <a:pt x="27168" y="35253"/>
                    <a:pt x="19066" y="35253"/>
                  </a:cubicBezTo>
                  <a:lnTo>
                    <a:pt x="19066" y="43097"/>
                  </a:lnTo>
                  <a:cubicBezTo>
                    <a:pt x="24124" y="43097"/>
                    <a:pt x="39067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5" y="179766"/>
                  </a:cubicBezTo>
                  <a:lnTo>
                    <a:pt x="20583" y="179766"/>
                  </a:lnTo>
                  <a:lnTo>
                    <a:pt x="20583" y="187610"/>
                  </a:lnTo>
                  <a:cubicBezTo>
                    <a:pt x="29448" y="186849"/>
                    <a:pt x="51478" y="186849"/>
                    <a:pt x="61606" y="186849"/>
                  </a:cubicBezTo>
                  <a:cubicBezTo>
                    <a:pt x="71733" y="186849"/>
                    <a:pt x="93764" y="186849"/>
                    <a:pt x="102631" y="187610"/>
                  </a:cubicBezTo>
                  <a:lnTo>
                    <a:pt x="102631" y="179766"/>
                  </a:lnTo>
                  <a:lnTo>
                    <a:pt x="94526" y="179766"/>
                  </a:lnTo>
                  <a:cubicBezTo>
                    <a:pt x="71733" y="179766"/>
                    <a:pt x="70981" y="176980"/>
                    <a:pt x="70981" y="167618"/>
                  </a:cubicBezTo>
                  <a:lnTo>
                    <a:pt x="70981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E32BCF72-E415-4E6F-8F35-46DE8AF19A5C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>
              <a:off x="9950889" y="-16493556"/>
              <a:ext cx="127107" cy="279483"/>
            </a:xfrm>
            <a:custGeom>
              <a:avLst/>
              <a:gdLst>
                <a:gd name="connsiteX0" fmla="*/ 55529 w 127106"/>
                <a:gd name="connsiteY0" fmla="*/ 238481 h 279482"/>
                <a:gd name="connsiteX1" fmla="*/ 21346 w 127106"/>
                <a:gd name="connsiteY1" fmla="*/ 266581 h 279482"/>
                <a:gd name="connsiteX2" fmla="*/ 19066 w 127106"/>
                <a:gd name="connsiteY2" fmla="*/ 269360 h 279482"/>
                <a:gd name="connsiteX3" fmla="*/ 24134 w 127106"/>
                <a:gd name="connsiteY3" fmla="*/ 272146 h 279482"/>
                <a:gd name="connsiteX4" fmla="*/ 72498 w 127106"/>
                <a:gd name="connsiteY4" fmla="*/ 240506 h 279482"/>
                <a:gd name="connsiteX5" fmla="*/ 72498 w 127106"/>
                <a:gd name="connsiteY5" fmla="*/ 182807 h 279482"/>
                <a:gd name="connsiteX6" fmla="*/ 82627 w 127106"/>
                <a:gd name="connsiteY6" fmla="*/ 156487 h 279482"/>
                <a:gd name="connsiteX7" fmla="*/ 106682 w 127106"/>
                <a:gd name="connsiteY7" fmla="*/ 148387 h 279482"/>
                <a:gd name="connsiteX8" fmla="*/ 108962 w 127106"/>
                <a:gd name="connsiteY8" fmla="*/ 145600 h 279482"/>
                <a:gd name="connsiteX9" fmla="*/ 104910 w 127106"/>
                <a:gd name="connsiteY9" fmla="*/ 142814 h 279482"/>
                <a:gd name="connsiteX10" fmla="*/ 73261 w 127106"/>
                <a:gd name="connsiteY10" fmla="*/ 120289 h 279482"/>
                <a:gd name="connsiteX11" fmla="*/ 72498 w 127106"/>
                <a:gd name="connsiteY11" fmla="*/ 107894 h 279482"/>
                <a:gd name="connsiteX12" fmla="*/ 72498 w 127106"/>
                <a:gd name="connsiteY12" fmla="*/ 57778 h 279482"/>
                <a:gd name="connsiteX13" fmla="*/ 60344 w 127106"/>
                <a:gd name="connsiteY13" fmla="*/ 29433 h 279482"/>
                <a:gd name="connsiteX14" fmla="*/ 24134 w 127106"/>
                <a:gd name="connsiteY14" fmla="*/ 19056 h 279482"/>
                <a:gd name="connsiteX15" fmla="*/ 19066 w 127106"/>
                <a:gd name="connsiteY15" fmla="*/ 21842 h 279482"/>
                <a:gd name="connsiteX16" fmla="*/ 23117 w 127106"/>
                <a:gd name="connsiteY16" fmla="*/ 24621 h 279482"/>
                <a:gd name="connsiteX17" fmla="*/ 54775 w 127106"/>
                <a:gd name="connsiteY17" fmla="*/ 46647 h 279482"/>
                <a:gd name="connsiteX18" fmla="*/ 55529 w 127106"/>
                <a:gd name="connsiteY18" fmla="*/ 58539 h 279482"/>
                <a:gd name="connsiteX19" fmla="*/ 55529 w 127106"/>
                <a:gd name="connsiteY19" fmla="*/ 111690 h 279482"/>
                <a:gd name="connsiteX20" fmla="*/ 65658 w 127106"/>
                <a:gd name="connsiteY20" fmla="*/ 135731 h 279482"/>
                <a:gd name="connsiteX21" fmla="*/ 85415 w 127106"/>
                <a:gd name="connsiteY21" fmla="*/ 145600 h 279482"/>
                <a:gd name="connsiteX22" fmla="*/ 55529 w 127106"/>
                <a:gd name="connsiteY22" fmla="*/ 177741 h 279482"/>
                <a:gd name="connsiteX23" fmla="*/ 55529 w 127106"/>
                <a:gd name="connsiteY23" fmla="*/ 238481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79482">
                  <a:moveTo>
                    <a:pt x="55529" y="238481"/>
                  </a:moveTo>
                  <a:cubicBezTo>
                    <a:pt x="55529" y="248612"/>
                    <a:pt x="48944" y="264810"/>
                    <a:pt x="21346" y="266581"/>
                  </a:cubicBezTo>
                  <a:cubicBezTo>
                    <a:pt x="20082" y="266835"/>
                    <a:pt x="19066" y="267843"/>
                    <a:pt x="19066" y="269360"/>
                  </a:cubicBezTo>
                  <a:cubicBezTo>
                    <a:pt x="19066" y="272146"/>
                    <a:pt x="21854" y="272146"/>
                    <a:pt x="24134" y="272146"/>
                  </a:cubicBezTo>
                  <a:cubicBezTo>
                    <a:pt x="48698" y="272146"/>
                    <a:pt x="72244" y="259743"/>
                    <a:pt x="72498" y="240506"/>
                  </a:cubicBezTo>
                  <a:lnTo>
                    <a:pt x="72498" y="182807"/>
                  </a:lnTo>
                  <a:cubicBezTo>
                    <a:pt x="72498" y="172937"/>
                    <a:pt x="72498" y="164839"/>
                    <a:pt x="82627" y="156487"/>
                  </a:cubicBezTo>
                  <a:cubicBezTo>
                    <a:pt x="91493" y="149142"/>
                    <a:pt x="101113" y="148641"/>
                    <a:pt x="106682" y="148387"/>
                  </a:cubicBezTo>
                  <a:cubicBezTo>
                    <a:pt x="107953" y="148133"/>
                    <a:pt x="108962" y="147117"/>
                    <a:pt x="108962" y="145600"/>
                  </a:cubicBezTo>
                  <a:cubicBezTo>
                    <a:pt x="108962" y="143068"/>
                    <a:pt x="107445" y="143068"/>
                    <a:pt x="104910" y="142814"/>
                  </a:cubicBezTo>
                  <a:cubicBezTo>
                    <a:pt x="88196" y="141806"/>
                    <a:pt x="76041" y="132690"/>
                    <a:pt x="73261" y="120289"/>
                  </a:cubicBezTo>
                  <a:cubicBezTo>
                    <a:pt x="72498" y="117510"/>
                    <a:pt x="72498" y="117001"/>
                    <a:pt x="72498" y="107894"/>
                  </a:cubicBezTo>
                  <a:lnTo>
                    <a:pt x="72498" y="57778"/>
                  </a:lnTo>
                  <a:cubicBezTo>
                    <a:pt x="72498" y="47146"/>
                    <a:pt x="72498" y="39048"/>
                    <a:pt x="60344" y="29433"/>
                  </a:cubicBezTo>
                  <a:cubicBezTo>
                    <a:pt x="50215" y="21588"/>
                    <a:pt x="32738" y="19056"/>
                    <a:pt x="24134" y="19056"/>
                  </a:cubicBezTo>
                  <a:cubicBezTo>
                    <a:pt x="21854" y="19056"/>
                    <a:pt x="19066" y="19056"/>
                    <a:pt x="19066" y="21842"/>
                  </a:cubicBezTo>
                  <a:cubicBezTo>
                    <a:pt x="19066" y="24367"/>
                    <a:pt x="20583" y="24367"/>
                    <a:pt x="23117" y="24621"/>
                  </a:cubicBezTo>
                  <a:cubicBezTo>
                    <a:pt x="39069" y="25637"/>
                    <a:pt x="51478" y="33735"/>
                    <a:pt x="54775" y="46647"/>
                  </a:cubicBezTo>
                  <a:cubicBezTo>
                    <a:pt x="55529" y="48917"/>
                    <a:pt x="55529" y="49426"/>
                    <a:pt x="55529" y="58539"/>
                  </a:cubicBezTo>
                  <a:lnTo>
                    <a:pt x="55529" y="111690"/>
                  </a:lnTo>
                  <a:cubicBezTo>
                    <a:pt x="55529" y="123330"/>
                    <a:pt x="57555" y="127633"/>
                    <a:pt x="65658" y="135731"/>
                  </a:cubicBezTo>
                  <a:cubicBezTo>
                    <a:pt x="70981" y="141043"/>
                    <a:pt x="78321" y="143576"/>
                    <a:pt x="85415" y="145600"/>
                  </a:cubicBezTo>
                  <a:cubicBezTo>
                    <a:pt x="64650" y="151420"/>
                    <a:pt x="55529" y="163060"/>
                    <a:pt x="55529" y="177741"/>
                  </a:cubicBezTo>
                  <a:lnTo>
                    <a:pt x="55529" y="2384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</p:grpSp>
      <p:grpSp>
        <p:nvGrpSpPr>
          <p:cNvPr id="120" name="Groupe 119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left\{ L, n_{f_{\alpha}}, n_{a_{\alpha}} \right\} \leftrightarrow \left\{ L - 1, n_{f_{\alpha}} - 1, n_{a_{\alpha}} + 1 \right\}&#10;\end{align*}&#10;&#10;\end{document}" title="IguanaTex Vector Display">
            <a:extLst>
              <a:ext uri="{FF2B5EF4-FFF2-40B4-BE49-F238E27FC236}">
                <a16:creationId xmlns:a16="http://schemas.microsoft.com/office/drawing/2014/main" id="{5C945B40-6854-49DC-8F5C-C56E363CAB8A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453966" y="4024383"/>
            <a:ext cx="4593689" cy="280870"/>
            <a:chOff x="5843901" y="-15557452"/>
            <a:chExt cx="4593689" cy="280870"/>
          </a:xfrm>
        </p:grpSpPr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7E50BE08-9D93-4D32-8C70-51BCFC749047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5843901" y="-15557452"/>
              <a:ext cx="127107" cy="279483"/>
            </a:xfrm>
            <a:custGeom>
              <a:avLst/>
              <a:gdLst>
                <a:gd name="connsiteX0" fmla="*/ 72498 w 127106"/>
                <a:gd name="connsiteY0" fmla="*/ 52719 h 279482"/>
                <a:gd name="connsiteX1" fmla="*/ 106682 w 127106"/>
                <a:gd name="connsiteY1" fmla="*/ 24621 h 279482"/>
                <a:gd name="connsiteX2" fmla="*/ 108962 w 127106"/>
                <a:gd name="connsiteY2" fmla="*/ 21842 h 279482"/>
                <a:gd name="connsiteX3" fmla="*/ 104148 w 127106"/>
                <a:gd name="connsiteY3" fmla="*/ 19056 h 279482"/>
                <a:gd name="connsiteX4" fmla="*/ 55530 w 127106"/>
                <a:gd name="connsiteY4" fmla="*/ 50696 h 279482"/>
                <a:gd name="connsiteX5" fmla="*/ 55530 w 127106"/>
                <a:gd name="connsiteY5" fmla="*/ 108395 h 279482"/>
                <a:gd name="connsiteX6" fmla="*/ 45401 w 127106"/>
                <a:gd name="connsiteY6" fmla="*/ 134715 h 279482"/>
                <a:gd name="connsiteX7" fmla="*/ 21346 w 127106"/>
                <a:gd name="connsiteY7" fmla="*/ 142814 h 279482"/>
                <a:gd name="connsiteX8" fmla="*/ 19066 w 127106"/>
                <a:gd name="connsiteY8" fmla="*/ 145600 h 279482"/>
                <a:gd name="connsiteX9" fmla="*/ 23118 w 127106"/>
                <a:gd name="connsiteY9" fmla="*/ 148387 h 279482"/>
                <a:gd name="connsiteX10" fmla="*/ 54775 w 127106"/>
                <a:gd name="connsiteY10" fmla="*/ 170913 h 279482"/>
                <a:gd name="connsiteX11" fmla="*/ 55530 w 127106"/>
                <a:gd name="connsiteY11" fmla="*/ 183315 h 279482"/>
                <a:gd name="connsiteX12" fmla="*/ 55530 w 127106"/>
                <a:gd name="connsiteY12" fmla="*/ 233424 h 279482"/>
                <a:gd name="connsiteX13" fmla="*/ 67684 w 127106"/>
                <a:gd name="connsiteY13" fmla="*/ 261769 h 279482"/>
                <a:gd name="connsiteX14" fmla="*/ 104148 w 127106"/>
                <a:gd name="connsiteY14" fmla="*/ 272146 h 279482"/>
                <a:gd name="connsiteX15" fmla="*/ 108962 w 127106"/>
                <a:gd name="connsiteY15" fmla="*/ 269360 h 279482"/>
                <a:gd name="connsiteX16" fmla="*/ 104911 w 127106"/>
                <a:gd name="connsiteY16" fmla="*/ 266581 h 279482"/>
                <a:gd name="connsiteX17" fmla="*/ 73261 w 127106"/>
                <a:gd name="connsiteY17" fmla="*/ 244563 h 279482"/>
                <a:gd name="connsiteX18" fmla="*/ 72498 w 127106"/>
                <a:gd name="connsiteY18" fmla="*/ 232661 h 279482"/>
                <a:gd name="connsiteX19" fmla="*/ 72498 w 127106"/>
                <a:gd name="connsiteY19" fmla="*/ 179512 h 279482"/>
                <a:gd name="connsiteX20" fmla="*/ 62369 w 127106"/>
                <a:gd name="connsiteY20" fmla="*/ 155469 h 279482"/>
                <a:gd name="connsiteX21" fmla="*/ 42620 w 127106"/>
                <a:gd name="connsiteY21" fmla="*/ 145600 h 279482"/>
                <a:gd name="connsiteX22" fmla="*/ 72498 w 127106"/>
                <a:gd name="connsiteY22" fmla="*/ 113461 h 279482"/>
                <a:gd name="connsiteX23" fmla="*/ 72498 w 127106"/>
                <a:gd name="connsiteY23" fmla="*/ 52719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79482">
                  <a:moveTo>
                    <a:pt x="72498" y="52719"/>
                  </a:moveTo>
                  <a:cubicBezTo>
                    <a:pt x="72498" y="42596"/>
                    <a:pt x="79084" y="26392"/>
                    <a:pt x="106682" y="24621"/>
                  </a:cubicBezTo>
                  <a:cubicBezTo>
                    <a:pt x="107953" y="24367"/>
                    <a:pt x="108962" y="23359"/>
                    <a:pt x="108962" y="21842"/>
                  </a:cubicBezTo>
                  <a:cubicBezTo>
                    <a:pt x="108962" y="19056"/>
                    <a:pt x="106936" y="19056"/>
                    <a:pt x="104148" y="19056"/>
                  </a:cubicBezTo>
                  <a:cubicBezTo>
                    <a:pt x="78830" y="19056"/>
                    <a:pt x="55784" y="31966"/>
                    <a:pt x="55530" y="50696"/>
                  </a:cubicBezTo>
                  <a:lnTo>
                    <a:pt x="55530" y="108395"/>
                  </a:lnTo>
                  <a:cubicBezTo>
                    <a:pt x="55530" y="118264"/>
                    <a:pt x="55530" y="126362"/>
                    <a:pt x="45401" y="134715"/>
                  </a:cubicBezTo>
                  <a:cubicBezTo>
                    <a:pt x="36543" y="142060"/>
                    <a:pt x="26915" y="142567"/>
                    <a:pt x="21346" y="142814"/>
                  </a:cubicBezTo>
                  <a:cubicBezTo>
                    <a:pt x="20083" y="143068"/>
                    <a:pt x="19066" y="144084"/>
                    <a:pt x="19066" y="145600"/>
                  </a:cubicBezTo>
                  <a:cubicBezTo>
                    <a:pt x="19066" y="148133"/>
                    <a:pt x="20583" y="148133"/>
                    <a:pt x="23118" y="148387"/>
                  </a:cubicBezTo>
                  <a:cubicBezTo>
                    <a:pt x="39832" y="149396"/>
                    <a:pt x="51987" y="158510"/>
                    <a:pt x="54775" y="170913"/>
                  </a:cubicBezTo>
                  <a:cubicBezTo>
                    <a:pt x="55530" y="173692"/>
                    <a:pt x="55530" y="174199"/>
                    <a:pt x="55530" y="183315"/>
                  </a:cubicBezTo>
                  <a:lnTo>
                    <a:pt x="55530" y="233424"/>
                  </a:lnTo>
                  <a:cubicBezTo>
                    <a:pt x="55530" y="244054"/>
                    <a:pt x="55530" y="252154"/>
                    <a:pt x="67684" y="261769"/>
                  </a:cubicBezTo>
                  <a:cubicBezTo>
                    <a:pt x="77559" y="269360"/>
                    <a:pt x="94273" y="272146"/>
                    <a:pt x="104148" y="272146"/>
                  </a:cubicBezTo>
                  <a:cubicBezTo>
                    <a:pt x="106936" y="272146"/>
                    <a:pt x="108962" y="272146"/>
                    <a:pt x="108962" y="269360"/>
                  </a:cubicBezTo>
                  <a:cubicBezTo>
                    <a:pt x="108962" y="266835"/>
                    <a:pt x="107445" y="266835"/>
                    <a:pt x="104911" y="266581"/>
                  </a:cubicBezTo>
                  <a:cubicBezTo>
                    <a:pt x="88959" y="265563"/>
                    <a:pt x="76550" y="257465"/>
                    <a:pt x="73261" y="244563"/>
                  </a:cubicBezTo>
                  <a:cubicBezTo>
                    <a:pt x="72498" y="242283"/>
                    <a:pt x="72498" y="241776"/>
                    <a:pt x="72498" y="232661"/>
                  </a:cubicBezTo>
                  <a:lnTo>
                    <a:pt x="72498" y="179512"/>
                  </a:lnTo>
                  <a:cubicBezTo>
                    <a:pt x="72498" y="167872"/>
                    <a:pt x="70473" y="163569"/>
                    <a:pt x="62369" y="155469"/>
                  </a:cubicBezTo>
                  <a:cubicBezTo>
                    <a:pt x="57047" y="150158"/>
                    <a:pt x="49707" y="147626"/>
                    <a:pt x="42620" y="145600"/>
                  </a:cubicBezTo>
                  <a:cubicBezTo>
                    <a:pt x="63378" y="139780"/>
                    <a:pt x="72498" y="128140"/>
                    <a:pt x="72498" y="113461"/>
                  </a:cubicBezTo>
                  <a:lnTo>
                    <a:pt x="72498" y="5271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8B4DBD79-73C1-4570-84AC-2AE1446C6212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5962194" y="-15540493"/>
              <a:ext cx="228792" cy="254075"/>
            </a:xfrm>
            <a:custGeom>
              <a:avLst/>
              <a:gdLst>
                <a:gd name="connsiteX0" fmla="*/ 103902 w 228792"/>
                <a:gd name="connsiteY0" fmla="*/ 38794 h 254075"/>
                <a:gd name="connsiteX1" fmla="*/ 130737 w 228792"/>
                <a:gd name="connsiteY1" fmla="*/ 26901 h 254075"/>
                <a:gd name="connsiteX2" fmla="*/ 140366 w 228792"/>
                <a:gd name="connsiteY2" fmla="*/ 22089 h 254075"/>
                <a:gd name="connsiteX3" fmla="*/ 136314 w 228792"/>
                <a:gd name="connsiteY3" fmla="*/ 19056 h 254075"/>
                <a:gd name="connsiteX4" fmla="*/ 98834 w 228792"/>
                <a:gd name="connsiteY4" fmla="*/ 19809 h 254075"/>
                <a:gd name="connsiteX5" fmla="*/ 65158 w 228792"/>
                <a:gd name="connsiteY5" fmla="*/ 19056 h 254075"/>
                <a:gd name="connsiteX6" fmla="*/ 60344 w 228792"/>
                <a:gd name="connsiteY6" fmla="*/ 24113 h 254075"/>
                <a:gd name="connsiteX7" fmla="*/ 67430 w 228792"/>
                <a:gd name="connsiteY7" fmla="*/ 26901 h 254075"/>
                <a:gd name="connsiteX8" fmla="*/ 77058 w 228792"/>
                <a:gd name="connsiteY8" fmla="*/ 27408 h 254075"/>
                <a:gd name="connsiteX9" fmla="*/ 83891 w 228792"/>
                <a:gd name="connsiteY9" fmla="*/ 31457 h 254075"/>
                <a:gd name="connsiteX10" fmla="*/ 82882 w 228792"/>
                <a:gd name="connsiteY10" fmla="*/ 36261 h 254075"/>
                <a:gd name="connsiteX11" fmla="*/ 48952 w 228792"/>
                <a:gd name="connsiteY11" fmla="*/ 172175 h 254075"/>
                <a:gd name="connsiteX12" fmla="*/ 25906 w 228792"/>
                <a:gd name="connsiteY12" fmla="*/ 184070 h 254075"/>
                <a:gd name="connsiteX13" fmla="*/ 19066 w 228792"/>
                <a:gd name="connsiteY13" fmla="*/ 189127 h 254075"/>
                <a:gd name="connsiteX14" fmla="*/ 25906 w 228792"/>
                <a:gd name="connsiteY14" fmla="*/ 191913 h 254075"/>
                <a:gd name="connsiteX15" fmla="*/ 143146 w 228792"/>
                <a:gd name="connsiteY15" fmla="*/ 191913 h 254075"/>
                <a:gd name="connsiteX16" fmla="*/ 151003 w 228792"/>
                <a:gd name="connsiteY16" fmla="*/ 187610 h 254075"/>
                <a:gd name="connsiteX17" fmla="*/ 171006 w 228792"/>
                <a:gd name="connsiteY17" fmla="*/ 132945 h 254075"/>
                <a:gd name="connsiteX18" fmla="*/ 172015 w 228792"/>
                <a:gd name="connsiteY18" fmla="*/ 129404 h 254075"/>
                <a:gd name="connsiteX19" fmla="*/ 168981 w 228792"/>
                <a:gd name="connsiteY19" fmla="*/ 126617 h 254075"/>
                <a:gd name="connsiteX20" fmla="*/ 164675 w 228792"/>
                <a:gd name="connsiteY20" fmla="*/ 131929 h 254075"/>
                <a:gd name="connsiteX21" fmla="*/ 101114 w 228792"/>
                <a:gd name="connsiteY21" fmla="*/ 184070 h 254075"/>
                <a:gd name="connsiteX22" fmla="*/ 77313 w 228792"/>
                <a:gd name="connsiteY22" fmla="*/ 184070 h 254075"/>
                <a:gd name="connsiteX23" fmla="*/ 71736 w 228792"/>
                <a:gd name="connsiteY23" fmla="*/ 183815 h 254075"/>
                <a:gd name="connsiteX24" fmla="*/ 68447 w 228792"/>
                <a:gd name="connsiteY24" fmla="*/ 181283 h 254075"/>
                <a:gd name="connsiteX25" fmla="*/ 69710 w 228792"/>
                <a:gd name="connsiteY25" fmla="*/ 175463 h 254075"/>
                <a:gd name="connsiteX26" fmla="*/ 103902 w 228792"/>
                <a:gd name="connsiteY26" fmla="*/ 38794 h 254075"/>
                <a:gd name="connsiteX27" fmla="*/ 232967 w 228792"/>
                <a:gd name="connsiteY27" fmla="*/ 191661 h 254075"/>
                <a:gd name="connsiteX28" fmla="*/ 216761 w 228792"/>
                <a:gd name="connsiteY28" fmla="*/ 165085 h 254075"/>
                <a:gd name="connsiteX29" fmla="*/ 203335 w 228792"/>
                <a:gd name="connsiteY29" fmla="*/ 178504 h 254075"/>
                <a:gd name="connsiteX30" fmla="*/ 216761 w 228792"/>
                <a:gd name="connsiteY30" fmla="*/ 191913 h 254075"/>
                <a:gd name="connsiteX31" fmla="*/ 225619 w 228792"/>
                <a:gd name="connsiteY31" fmla="*/ 188627 h 254075"/>
                <a:gd name="connsiteX32" fmla="*/ 226890 w 228792"/>
                <a:gd name="connsiteY32" fmla="*/ 187864 h 254075"/>
                <a:gd name="connsiteX33" fmla="*/ 227398 w 228792"/>
                <a:gd name="connsiteY33" fmla="*/ 191661 h 254075"/>
                <a:gd name="connsiteX34" fmla="*/ 210175 w 228792"/>
                <a:gd name="connsiteY34" fmla="*/ 233923 h 254075"/>
                <a:gd name="connsiteX35" fmla="*/ 207387 w 228792"/>
                <a:gd name="connsiteY35" fmla="*/ 237974 h 254075"/>
                <a:gd name="connsiteX36" fmla="*/ 209921 w 228792"/>
                <a:gd name="connsiteY36" fmla="*/ 240761 h 254075"/>
                <a:gd name="connsiteX37" fmla="*/ 232967 w 228792"/>
                <a:gd name="connsiteY37" fmla="*/ 191661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28792" h="254075">
                  <a:moveTo>
                    <a:pt x="103902" y="38794"/>
                  </a:moveTo>
                  <a:cubicBezTo>
                    <a:pt x="106174" y="29688"/>
                    <a:pt x="106936" y="26901"/>
                    <a:pt x="130737" y="26901"/>
                  </a:cubicBezTo>
                  <a:cubicBezTo>
                    <a:pt x="138340" y="26901"/>
                    <a:pt x="140366" y="26901"/>
                    <a:pt x="140366" y="22089"/>
                  </a:cubicBezTo>
                  <a:cubicBezTo>
                    <a:pt x="140366" y="19056"/>
                    <a:pt x="137577" y="19056"/>
                    <a:pt x="136314" y="19056"/>
                  </a:cubicBezTo>
                  <a:cubicBezTo>
                    <a:pt x="127957" y="19056"/>
                    <a:pt x="107191" y="19809"/>
                    <a:pt x="98834" y="19809"/>
                  </a:cubicBezTo>
                  <a:cubicBezTo>
                    <a:pt x="91239" y="19809"/>
                    <a:pt x="72753" y="19056"/>
                    <a:pt x="65158" y="19056"/>
                  </a:cubicBezTo>
                  <a:cubicBezTo>
                    <a:pt x="63379" y="19056"/>
                    <a:pt x="60344" y="19056"/>
                    <a:pt x="60344" y="24113"/>
                  </a:cubicBezTo>
                  <a:cubicBezTo>
                    <a:pt x="60344" y="26901"/>
                    <a:pt x="62624" y="26901"/>
                    <a:pt x="67430" y="26901"/>
                  </a:cubicBezTo>
                  <a:cubicBezTo>
                    <a:pt x="67939" y="26901"/>
                    <a:pt x="72753" y="26901"/>
                    <a:pt x="77058" y="27408"/>
                  </a:cubicBezTo>
                  <a:cubicBezTo>
                    <a:pt x="81619" y="27909"/>
                    <a:pt x="83891" y="28163"/>
                    <a:pt x="83891" y="31457"/>
                  </a:cubicBezTo>
                  <a:cubicBezTo>
                    <a:pt x="83891" y="32467"/>
                    <a:pt x="83644" y="33228"/>
                    <a:pt x="82882" y="36261"/>
                  </a:cubicBezTo>
                  <a:lnTo>
                    <a:pt x="48952" y="172175"/>
                  </a:lnTo>
                  <a:cubicBezTo>
                    <a:pt x="46418" y="182044"/>
                    <a:pt x="45909" y="184070"/>
                    <a:pt x="25906" y="184070"/>
                  </a:cubicBezTo>
                  <a:cubicBezTo>
                    <a:pt x="21600" y="184070"/>
                    <a:pt x="19066" y="184070"/>
                    <a:pt x="19066" y="189127"/>
                  </a:cubicBezTo>
                  <a:cubicBezTo>
                    <a:pt x="19066" y="191913"/>
                    <a:pt x="21346" y="191913"/>
                    <a:pt x="25906" y="191913"/>
                  </a:cubicBezTo>
                  <a:lnTo>
                    <a:pt x="143146" y="191913"/>
                  </a:lnTo>
                  <a:cubicBezTo>
                    <a:pt x="149224" y="191913"/>
                    <a:pt x="149478" y="191913"/>
                    <a:pt x="151003" y="187610"/>
                  </a:cubicBezTo>
                  <a:lnTo>
                    <a:pt x="171006" y="132945"/>
                  </a:lnTo>
                  <a:cubicBezTo>
                    <a:pt x="172015" y="130158"/>
                    <a:pt x="172015" y="129658"/>
                    <a:pt x="172015" y="129404"/>
                  </a:cubicBezTo>
                  <a:cubicBezTo>
                    <a:pt x="172015" y="128387"/>
                    <a:pt x="171260" y="126617"/>
                    <a:pt x="168981" y="126617"/>
                  </a:cubicBezTo>
                  <a:cubicBezTo>
                    <a:pt x="166701" y="126617"/>
                    <a:pt x="166446" y="127880"/>
                    <a:pt x="164675" y="131929"/>
                  </a:cubicBezTo>
                  <a:cubicBezTo>
                    <a:pt x="156063" y="155216"/>
                    <a:pt x="144918" y="184070"/>
                    <a:pt x="101114" y="184070"/>
                  </a:cubicBezTo>
                  <a:lnTo>
                    <a:pt x="77313" y="184070"/>
                  </a:lnTo>
                  <a:cubicBezTo>
                    <a:pt x="73762" y="184070"/>
                    <a:pt x="73261" y="184070"/>
                    <a:pt x="71736" y="183815"/>
                  </a:cubicBezTo>
                  <a:cubicBezTo>
                    <a:pt x="69210" y="183561"/>
                    <a:pt x="68447" y="183307"/>
                    <a:pt x="68447" y="181283"/>
                  </a:cubicBezTo>
                  <a:cubicBezTo>
                    <a:pt x="68447" y="180528"/>
                    <a:pt x="68447" y="180021"/>
                    <a:pt x="69710" y="175463"/>
                  </a:cubicBezTo>
                  <a:lnTo>
                    <a:pt x="103902" y="38794"/>
                  </a:lnTo>
                  <a:close/>
                  <a:moveTo>
                    <a:pt x="232967" y="191661"/>
                  </a:moveTo>
                  <a:cubicBezTo>
                    <a:pt x="232967" y="174954"/>
                    <a:pt x="226635" y="165085"/>
                    <a:pt x="216761" y="165085"/>
                  </a:cubicBezTo>
                  <a:cubicBezTo>
                    <a:pt x="208403" y="165085"/>
                    <a:pt x="203335" y="171414"/>
                    <a:pt x="203335" y="178504"/>
                  </a:cubicBezTo>
                  <a:cubicBezTo>
                    <a:pt x="203335" y="185332"/>
                    <a:pt x="208403" y="191913"/>
                    <a:pt x="216761" y="191913"/>
                  </a:cubicBezTo>
                  <a:cubicBezTo>
                    <a:pt x="219795" y="191913"/>
                    <a:pt x="223092" y="190898"/>
                    <a:pt x="225619" y="188627"/>
                  </a:cubicBezTo>
                  <a:cubicBezTo>
                    <a:pt x="226381" y="188119"/>
                    <a:pt x="226635" y="187864"/>
                    <a:pt x="226890" y="187864"/>
                  </a:cubicBezTo>
                  <a:cubicBezTo>
                    <a:pt x="227144" y="187864"/>
                    <a:pt x="227398" y="188119"/>
                    <a:pt x="227398" y="191661"/>
                  </a:cubicBezTo>
                  <a:cubicBezTo>
                    <a:pt x="227398" y="210391"/>
                    <a:pt x="218533" y="225571"/>
                    <a:pt x="210175" y="233923"/>
                  </a:cubicBezTo>
                  <a:cubicBezTo>
                    <a:pt x="207387" y="236710"/>
                    <a:pt x="207387" y="237219"/>
                    <a:pt x="207387" y="237974"/>
                  </a:cubicBezTo>
                  <a:cubicBezTo>
                    <a:pt x="207387" y="239751"/>
                    <a:pt x="208658" y="240761"/>
                    <a:pt x="209921" y="240761"/>
                  </a:cubicBezTo>
                  <a:cubicBezTo>
                    <a:pt x="212709" y="240761"/>
                    <a:pt x="232967" y="221275"/>
                    <a:pt x="232967" y="19166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061FF6B6-9663-45A9-833D-41D22DAAB308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6244550" y="-15479498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8 w 152528"/>
                <a:gd name="connsiteY1" fmla="*/ 126870 h 152445"/>
                <a:gd name="connsiteX2" fmla="*/ 39078 w 152528"/>
                <a:gd name="connsiteY2" fmla="*/ 133708 h 152445"/>
                <a:gd name="connsiteX3" fmla="*/ 48443 w 152528"/>
                <a:gd name="connsiteY3" fmla="*/ 126616 h 152445"/>
                <a:gd name="connsiteX4" fmla="*/ 53258 w 152528"/>
                <a:gd name="connsiteY4" fmla="*/ 107886 h 152445"/>
                <a:gd name="connsiteX5" fmla="*/ 58827 w 152528"/>
                <a:gd name="connsiteY5" fmla="*/ 85107 h 152445"/>
                <a:gd name="connsiteX6" fmla="*/ 63131 w 152528"/>
                <a:gd name="connsiteY6" fmla="*/ 68156 h 152445"/>
                <a:gd name="connsiteX7" fmla="*/ 66421 w 152528"/>
                <a:gd name="connsiteY7" fmla="*/ 55500 h 152445"/>
                <a:gd name="connsiteX8" fmla="*/ 107700 w 152528"/>
                <a:gd name="connsiteY8" fmla="*/ 24621 h 152445"/>
                <a:gd name="connsiteX9" fmla="*/ 121372 w 152528"/>
                <a:gd name="connsiteY9" fmla="*/ 42336 h 152445"/>
                <a:gd name="connsiteX10" fmla="*/ 104911 w 152528"/>
                <a:gd name="connsiteY10" fmla="*/ 101312 h 152445"/>
                <a:gd name="connsiteX11" fmla="*/ 102384 w 152528"/>
                <a:gd name="connsiteY11" fmla="*/ 112952 h 152445"/>
                <a:gd name="connsiteX12" fmla="*/ 123144 w 152528"/>
                <a:gd name="connsiteY12" fmla="*/ 133708 h 152445"/>
                <a:gd name="connsiteX13" fmla="*/ 156318 w 152528"/>
                <a:gd name="connsiteY13" fmla="*/ 94729 h 152445"/>
                <a:gd name="connsiteX14" fmla="*/ 153283 w 152528"/>
                <a:gd name="connsiteY14" fmla="*/ 92197 h 152445"/>
                <a:gd name="connsiteX15" fmla="*/ 149477 w 152528"/>
                <a:gd name="connsiteY15" fmla="*/ 96755 h 152445"/>
                <a:gd name="connsiteX16" fmla="*/ 123652 w 152528"/>
                <a:gd name="connsiteY16" fmla="*/ 128133 h 152445"/>
                <a:gd name="connsiteX17" fmla="*/ 117574 w 152528"/>
                <a:gd name="connsiteY17" fmla="*/ 119780 h 152445"/>
                <a:gd name="connsiteX18" fmla="*/ 122134 w 152528"/>
                <a:gd name="connsiteY18" fmla="*/ 101813 h 152445"/>
                <a:gd name="connsiteX19" fmla="*/ 137578 w 152528"/>
                <a:gd name="connsiteY19" fmla="*/ 46138 h 152445"/>
                <a:gd name="connsiteX20" fmla="*/ 108462 w 152528"/>
                <a:gd name="connsiteY20" fmla="*/ 19056 h 152445"/>
                <a:gd name="connsiteX21" fmla="*/ 68955 w 152528"/>
                <a:gd name="connsiteY21" fmla="*/ 41073 h 152445"/>
                <a:gd name="connsiteX22" fmla="*/ 45654 w 152528"/>
                <a:gd name="connsiteY22" fmla="*/ 19056 h 152445"/>
                <a:gd name="connsiteX23" fmla="*/ 26669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5 w 152528"/>
                <a:gd name="connsiteY26" fmla="*/ 54737 h 152445"/>
                <a:gd name="connsiteX27" fmla="*/ 44902 w 152528"/>
                <a:gd name="connsiteY27" fmla="*/ 24621 h 152445"/>
                <a:gd name="connsiteX28" fmla="*/ 52749 w 152528"/>
                <a:gd name="connsiteY28" fmla="*/ 36261 h 152445"/>
                <a:gd name="connsiteX29" fmla="*/ 48697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28" y="125608"/>
                    <a:pt x="31728" y="126870"/>
                  </a:cubicBezTo>
                  <a:cubicBezTo>
                    <a:pt x="31728" y="131428"/>
                    <a:pt x="35272" y="133708"/>
                    <a:pt x="39078" y="133708"/>
                  </a:cubicBezTo>
                  <a:cubicBezTo>
                    <a:pt x="42113" y="133708"/>
                    <a:pt x="46671" y="131682"/>
                    <a:pt x="48443" y="126616"/>
                  </a:cubicBezTo>
                  <a:cubicBezTo>
                    <a:pt x="48697" y="126109"/>
                    <a:pt x="51732" y="114215"/>
                    <a:pt x="53258" y="107886"/>
                  </a:cubicBezTo>
                  <a:lnTo>
                    <a:pt x="58827" y="85107"/>
                  </a:lnTo>
                  <a:cubicBezTo>
                    <a:pt x="60345" y="79541"/>
                    <a:pt x="61860" y="73976"/>
                    <a:pt x="63131" y="68156"/>
                  </a:cubicBezTo>
                  <a:cubicBezTo>
                    <a:pt x="64140" y="63852"/>
                    <a:pt x="66167" y="56508"/>
                    <a:pt x="66421" y="55500"/>
                  </a:cubicBezTo>
                  <a:cubicBezTo>
                    <a:pt x="70219" y="47655"/>
                    <a:pt x="83644" y="24621"/>
                    <a:pt x="107700" y="24621"/>
                  </a:cubicBezTo>
                  <a:cubicBezTo>
                    <a:pt x="119091" y="24621"/>
                    <a:pt x="121372" y="33991"/>
                    <a:pt x="121372" y="42336"/>
                  </a:cubicBezTo>
                  <a:cubicBezTo>
                    <a:pt x="121372" y="58032"/>
                    <a:pt x="108964" y="90428"/>
                    <a:pt x="104911" y="101312"/>
                  </a:cubicBezTo>
                  <a:cubicBezTo>
                    <a:pt x="102631" y="107132"/>
                    <a:pt x="102384" y="110166"/>
                    <a:pt x="102384" y="112952"/>
                  </a:cubicBezTo>
                  <a:cubicBezTo>
                    <a:pt x="102384" y="124846"/>
                    <a:pt x="111241" y="133708"/>
                    <a:pt x="123144" y="133708"/>
                  </a:cubicBezTo>
                  <a:cubicBezTo>
                    <a:pt x="146950" y="133708"/>
                    <a:pt x="156318" y="96755"/>
                    <a:pt x="156318" y="94729"/>
                  </a:cubicBezTo>
                  <a:cubicBezTo>
                    <a:pt x="156318" y="92197"/>
                    <a:pt x="154038" y="92197"/>
                    <a:pt x="153283" y="92197"/>
                  </a:cubicBezTo>
                  <a:cubicBezTo>
                    <a:pt x="150748" y="92197"/>
                    <a:pt x="150748" y="92960"/>
                    <a:pt x="149477" y="96755"/>
                  </a:cubicBezTo>
                  <a:cubicBezTo>
                    <a:pt x="144416" y="113960"/>
                    <a:pt x="136060" y="128133"/>
                    <a:pt x="123652" y="128133"/>
                  </a:cubicBezTo>
                  <a:cubicBezTo>
                    <a:pt x="119345" y="128133"/>
                    <a:pt x="117574" y="125608"/>
                    <a:pt x="117574" y="119780"/>
                  </a:cubicBezTo>
                  <a:cubicBezTo>
                    <a:pt x="117574" y="113461"/>
                    <a:pt x="119854" y="107387"/>
                    <a:pt x="122134" y="101813"/>
                  </a:cubicBezTo>
                  <a:cubicBezTo>
                    <a:pt x="126949" y="88402"/>
                    <a:pt x="137578" y="60557"/>
                    <a:pt x="137578" y="46138"/>
                  </a:cubicBezTo>
                  <a:cubicBezTo>
                    <a:pt x="137578" y="29179"/>
                    <a:pt x="126695" y="19056"/>
                    <a:pt x="108462" y="19056"/>
                  </a:cubicBezTo>
                  <a:cubicBezTo>
                    <a:pt x="85670" y="19056"/>
                    <a:pt x="73262" y="35253"/>
                    <a:pt x="68955" y="41073"/>
                  </a:cubicBezTo>
                  <a:cubicBezTo>
                    <a:pt x="67692" y="26899"/>
                    <a:pt x="57310" y="19056"/>
                    <a:pt x="45654" y="19056"/>
                  </a:cubicBezTo>
                  <a:cubicBezTo>
                    <a:pt x="34009" y="19056"/>
                    <a:pt x="29194" y="28925"/>
                    <a:pt x="26669" y="33482"/>
                  </a:cubicBezTo>
                  <a:cubicBezTo>
                    <a:pt x="22617" y="42089"/>
                    <a:pt x="19066" y="57017"/>
                    <a:pt x="19066" y="58032"/>
                  </a:cubicBezTo>
                  <a:cubicBezTo>
                    <a:pt x="19066" y="60557"/>
                    <a:pt x="21601" y="60557"/>
                    <a:pt x="22109" y="60557"/>
                  </a:cubicBezTo>
                  <a:cubicBezTo>
                    <a:pt x="24643" y="60557"/>
                    <a:pt x="24898" y="60310"/>
                    <a:pt x="26415" y="54737"/>
                  </a:cubicBezTo>
                  <a:cubicBezTo>
                    <a:pt x="30719" y="36768"/>
                    <a:pt x="35781" y="24621"/>
                    <a:pt x="44902" y="24621"/>
                  </a:cubicBezTo>
                  <a:cubicBezTo>
                    <a:pt x="49960" y="24621"/>
                    <a:pt x="52749" y="27917"/>
                    <a:pt x="52749" y="36261"/>
                  </a:cubicBezTo>
                  <a:cubicBezTo>
                    <a:pt x="52749" y="41580"/>
                    <a:pt x="51987" y="44359"/>
                    <a:pt x="48697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AA91B4E0-2C9E-4B70-ACB7-C947634CFD24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6402203" y="-15454435"/>
              <a:ext cx="127107" cy="177853"/>
            </a:xfrm>
            <a:custGeom>
              <a:avLst/>
              <a:gdLst>
                <a:gd name="connsiteX0" fmla="*/ 78290 w 127106"/>
                <a:gd name="connsiteY0" fmla="*/ 73817 h 177852"/>
                <a:gd name="connsiteX1" fmla="*/ 95671 w 127106"/>
                <a:gd name="connsiteY1" fmla="*/ 73817 h 177852"/>
                <a:gd name="connsiteX2" fmla="*/ 101518 w 127106"/>
                <a:gd name="connsiteY2" fmla="*/ 69919 h 177852"/>
                <a:gd name="connsiteX3" fmla="*/ 96021 w 127106"/>
                <a:gd name="connsiteY3" fmla="*/ 67433 h 177852"/>
                <a:gd name="connsiteX4" fmla="*/ 79529 w 127106"/>
                <a:gd name="connsiteY4" fmla="*/ 67433 h 177852"/>
                <a:gd name="connsiteX5" fmla="*/ 86448 w 127106"/>
                <a:gd name="connsiteY5" fmla="*/ 31632 h 177852"/>
                <a:gd name="connsiteX6" fmla="*/ 95489 w 127106"/>
                <a:gd name="connsiteY6" fmla="*/ 24018 h 177852"/>
                <a:gd name="connsiteX7" fmla="*/ 103822 w 127106"/>
                <a:gd name="connsiteY7" fmla="*/ 26146 h 177852"/>
                <a:gd name="connsiteX8" fmla="*/ 96021 w 127106"/>
                <a:gd name="connsiteY8" fmla="*/ 35888 h 177852"/>
                <a:gd name="connsiteX9" fmla="*/ 103115 w 127106"/>
                <a:gd name="connsiteY9" fmla="*/ 42446 h 177852"/>
                <a:gd name="connsiteX10" fmla="*/ 113220 w 127106"/>
                <a:gd name="connsiteY10" fmla="*/ 31632 h 177852"/>
                <a:gd name="connsiteX11" fmla="*/ 95489 w 127106"/>
                <a:gd name="connsiteY11" fmla="*/ 19056 h 177852"/>
                <a:gd name="connsiteX12" fmla="*/ 74214 w 127106"/>
                <a:gd name="connsiteY12" fmla="*/ 32347 h 177852"/>
                <a:gd name="connsiteX13" fmla="*/ 65524 w 127106"/>
                <a:gd name="connsiteY13" fmla="*/ 67433 h 177852"/>
                <a:gd name="connsiteX14" fmla="*/ 51518 w 127106"/>
                <a:gd name="connsiteY14" fmla="*/ 67433 h 177852"/>
                <a:gd name="connsiteX15" fmla="*/ 45663 w 127106"/>
                <a:gd name="connsiteY15" fmla="*/ 71332 h 177852"/>
                <a:gd name="connsiteX16" fmla="*/ 51160 w 127106"/>
                <a:gd name="connsiteY16" fmla="*/ 73817 h 177852"/>
                <a:gd name="connsiteX17" fmla="*/ 64284 w 127106"/>
                <a:gd name="connsiteY17" fmla="*/ 73817 h 177852"/>
                <a:gd name="connsiteX18" fmla="*/ 48682 w 127106"/>
                <a:gd name="connsiteY18" fmla="*/ 157639 h 177852"/>
                <a:gd name="connsiteX19" fmla="*/ 36265 w 127106"/>
                <a:gd name="connsiteY19" fmla="*/ 175003 h 177852"/>
                <a:gd name="connsiteX20" fmla="*/ 28464 w 127106"/>
                <a:gd name="connsiteY20" fmla="*/ 172875 h 177852"/>
                <a:gd name="connsiteX21" fmla="*/ 36265 w 127106"/>
                <a:gd name="connsiteY21" fmla="*/ 163133 h 177852"/>
                <a:gd name="connsiteX22" fmla="*/ 29179 w 127106"/>
                <a:gd name="connsiteY22" fmla="*/ 156573 h 177852"/>
                <a:gd name="connsiteX23" fmla="*/ 19066 w 127106"/>
                <a:gd name="connsiteY23" fmla="*/ 167388 h 177852"/>
                <a:gd name="connsiteX24" fmla="*/ 36265 w 127106"/>
                <a:gd name="connsiteY24" fmla="*/ 179965 h 177852"/>
                <a:gd name="connsiteX25" fmla="*/ 57548 w 127106"/>
                <a:gd name="connsiteY25" fmla="*/ 164371 h 177852"/>
                <a:gd name="connsiteX26" fmla="*/ 68359 w 127106"/>
                <a:gd name="connsiteY26" fmla="*/ 128570 h 177852"/>
                <a:gd name="connsiteX27" fmla="*/ 78290 w 127106"/>
                <a:gd name="connsiteY27" fmla="*/ 73817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7106" h="177852">
                  <a:moveTo>
                    <a:pt x="78290" y="73817"/>
                  </a:moveTo>
                  <a:lnTo>
                    <a:pt x="95671" y="73817"/>
                  </a:lnTo>
                  <a:cubicBezTo>
                    <a:pt x="99215" y="73817"/>
                    <a:pt x="101518" y="73817"/>
                    <a:pt x="101518" y="69919"/>
                  </a:cubicBezTo>
                  <a:cubicBezTo>
                    <a:pt x="101518" y="67433"/>
                    <a:pt x="99215" y="67433"/>
                    <a:pt x="96021" y="67433"/>
                  </a:cubicBezTo>
                  <a:lnTo>
                    <a:pt x="79529" y="67433"/>
                  </a:lnTo>
                  <a:cubicBezTo>
                    <a:pt x="83612" y="44924"/>
                    <a:pt x="85026" y="36778"/>
                    <a:pt x="86448" y="31632"/>
                  </a:cubicBezTo>
                  <a:cubicBezTo>
                    <a:pt x="87338" y="27734"/>
                    <a:pt x="91239" y="24018"/>
                    <a:pt x="95489" y="24018"/>
                  </a:cubicBezTo>
                  <a:cubicBezTo>
                    <a:pt x="95671" y="24018"/>
                    <a:pt x="100454" y="24018"/>
                    <a:pt x="103822" y="26146"/>
                  </a:cubicBezTo>
                  <a:cubicBezTo>
                    <a:pt x="96553" y="28449"/>
                    <a:pt x="96021" y="34824"/>
                    <a:pt x="96021" y="35888"/>
                  </a:cubicBezTo>
                  <a:cubicBezTo>
                    <a:pt x="96021" y="39786"/>
                    <a:pt x="99040" y="42446"/>
                    <a:pt x="103115" y="42446"/>
                  </a:cubicBezTo>
                  <a:cubicBezTo>
                    <a:pt x="107905" y="42446"/>
                    <a:pt x="113220" y="38373"/>
                    <a:pt x="113220" y="31632"/>
                  </a:cubicBezTo>
                  <a:cubicBezTo>
                    <a:pt x="113220" y="23486"/>
                    <a:pt x="104537" y="19056"/>
                    <a:pt x="95489" y="19056"/>
                  </a:cubicBezTo>
                  <a:cubicBezTo>
                    <a:pt x="87688" y="19056"/>
                    <a:pt x="79005" y="23486"/>
                    <a:pt x="74214" y="32347"/>
                  </a:cubicBezTo>
                  <a:cubicBezTo>
                    <a:pt x="70663" y="38905"/>
                    <a:pt x="69249" y="46878"/>
                    <a:pt x="65524" y="67433"/>
                  </a:cubicBezTo>
                  <a:lnTo>
                    <a:pt x="51518" y="67433"/>
                  </a:lnTo>
                  <a:cubicBezTo>
                    <a:pt x="47975" y="67433"/>
                    <a:pt x="45663" y="67433"/>
                    <a:pt x="45663" y="71332"/>
                  </a:cubicBezTo>
                  <a:cubicBezTo>
                    <a:pt x="45663" y="73817"/>
                    <a:pt x="47975" y="73817"/>
                    <a:pt x="51160" y="73817"/>
                  </a:cubicBezTo>
                  <a:lnTo>
                    <a:pt x="64284" y="73817"/>
                  </a:lnTo>
                  <a:cubicBezTo>
                    <a:pt x="64109" y="74881"/>
                    <a:pt x="52932" y="138678"/>
                    <a:pt x="48682" y="157639"/>
                  </a:cubicBezTo>
                  <a:cubicBezTo>
                    <a:pt x="47792" y="161536"/>
                    <a:pt x="44781" y="175003"/>
                    <a:pt x="36265" y="175003"/>
                  </a:cubicBezTo>
                  <a:cubicBezTo>
                    <a:pt x="36090" y="175003"/>
                    <a:pt x="31832" y="175003"/>
                    <a:pt x="28464" y="172875"/>
                  </a:cubicBezTo>
                  <a:cubicBezTo>
                    <a:pt x="35733" y="170572"/>
                    <a:pt x="36265" y="164197"/>
                    <a:pt x="36265" y="163133"/>
                  </a:cubicBezTo>
                  <a:cubicBezTo>
                    <a:pt x="36265" y="159234"/>
                    <a:pt x="33254" y="156573"/>
                    <a:pt x="29179" y="156573"/>
                  </a:cubicBezTo>
                  <a:cubicBezTo>
                    <a:pt x="24388" y="156573"/>
                    <a:pt x="19066" y="160647"/>
                    <a:pt x="19066" y="167388"/>
                  </a:cubicBezTo>
                  <a:cubicBezTo>
                    <a:pt x="19066" y="175359"/>
                    <a:pt x="27399" y="179965"/>
                    <a:pt x="36265" y="179965"/>
                  </a:cubicBezTo>
                  <a:cubicBezTo>
                    <a:pt x="47617" y="179965"/>
                    <a:pt x="55418" y="168269"/>
                    <a:pt x="57548" y="164371"/>
                  </a:cubicBezTo>
                  <a:cubicBezTo>
                    <a:pt x="63927" y="152501"/>
                    <a:pt x="68010" y="130697"/>
                    <a:pt x="68359" y="128570"/>
                  </a:cubicBezTo>
                  <a:lnTo>
                    <a:pt x="78290" y="7381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C4CFAA0D-C23B-4AEE-81E3-3A3D2FAF9606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6501550" y="-15360323"/>
              <a:ext cx="101685" cy="76223"/>
            </a:xfrm>
            <a:custGeom>
              <a:avLst/>
              <a:gdLst>
                <a:gd name="connsiteX0" fmla="*/ 88347 w 101685"/>
                <a:gd name="connsiteY0" fmla="*/ 57159 h 76222"/>
                <a:gd name="connsiteX1" fmla="*/ 105697 w 101685"/>
                <a:gd name="connsiteY1" fmla="*/ 27036 h 76222"/>
                <a:gd name="connsiteX2" fmla="*/ 103163 w 101685"/>
                <a:gd name="connsiteY2" fmla="*/ 25257 h 76222"/>
                <a:gd name="connsiteX3" fmla="*/ 100120 w 101685"/>
                <a:gd name="connsiteY3" fmla="*/ 28298 h 76222"/>
                <a:gd name="connsiteX4" fmla="*/ 87966 w 101685"/>
                <a:gd name="connsiteY4" fmla="*/ 50705 h 76222"/>
                <a:gd name="connsiteX5" fmla="*/ 87330 w 101685"/>
                <a:gd name="connsiteY5" fmla="*/ 43868 h 76222"/>
                <a:gd name="connsiteX6" fmla="*/ 58962 w 101685"/>
                <a:gd name="connsiteY6" fmla="*/ 19056 h 76222"/>
                <a:gd name="connsiteX7" fmla="*/ 19066 w 101685"/>
                <a:gd name="connsiteY7" fmla="*/ 53365 h 76222"/>
                <a:gd name="connsiteX8" fmla="*/ 45663 w 101685"/>
                <a:gd name="connsiteY8" fmla="*/ 76398 h 76222"/>
                <a:gd name="connsiteX9" fmla="*/ 78592 w 101685"/>
                <a:gd name="connsiteY9" fmla="*/ 65386 h 76222"/>
                <a:gd name="connsiteX10" fmla="*/ 93789 w 101685"/>
                <a:gd name="connsiteY10" fmla="*/ 76398 h 76222"/>
                <a:gd name="connsiteX11" fmla="*/ 107087 w 101685"/>
                <a:gd name="connsiteY11" fmla="*/ 67410 h 76222"/>
                <a:gd name="connsiteX12" fmla="*/ 104426 w 101685"/>
                <a:gd name="connsiteY12" fmla="*/ 65639 h 76222"/>
                <a:gd name="connsiteX13" fmla="*/ 101773 w 101685"/>
                <a:gd name="connsiteY13" fmla="*/ 67283 h 76222"/>
                <a:gd name="connsiteX14" fmla="*/ 94170 w 101685"/>
                <a:gd name="connsiteY14" fmla="*/ 72095 h 76222"/>
                <a:gd name="connsiteX15" fmla="*/ 88347 w 101685"/>
                <a:gd name="connsiteY15" fmla="*/ 57159 h 76222"/>
                <a:gd name="connsiteX16" fmla="*/ 77456 w 101685"/>
                <a:gd name="connsiteY16" fmla="*/ 60701 h 76222"/>
                <a:gd name="connsiteX17" fmla="*/ 46044 w 101685"/>
                <a:gd name="connsiteY17" fmla="*/ 72095 h 76222"/>
                <a:gd name="connsiteX18" fmla="*/ 30720 w 101685"/>
                <a:gd name="connsiteY18" fmla="*/ 57286 h 76222"/>
                <a:gd name="connsiteX19" fmla="*/ 38823 w 101685"/>
                <a:gd name="connsiteY19" fmla="*/ 33237 h 76222"/>
                <a:gd name="connsiteX20" fmla="*/ 58707 w 101685"/>
                <a:gd name="connsiteY20" fmla="*/ 23359 h 76222"/>
                <a:gd name="connsiteX21" fmla="*/ 75930 w 101685"/>
                <a:gd name="connsiteY21" fmla="*/ 43742 h 76222"/>
                <a:gd name="connsiteX22" fmla="*/ 77456 w 101685"/>
                <a:gd name="connsiteY22" fmla="*/ 60701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76222">
                  <a:moveTo>
                    <a:pt x="88347" y="57159"/>
                  </a:moveTo>
                  <a:cubicBezTo>
                    <a:pt x="99620" y="47163"/>
                    <a:pt x="105697" y="29815"/>
                    <a:pt x="105697" y="27036"/>
                  </a:cubicBezTo>
                  <a:cubicBezTo>
                    <a:pt x="105697" y="25257"/>
                    <a:pt x="103925" y="25257"/>
                    <a:pt x="103163" y="25257"/>
                  </a:cubicBezTo>
                  <a:cubicBezTo>
                    <a:pt x="100883" y="25257"/>
                    <a:pt x="100756" y="25639"/>
                    <a:pt x="100120" y="28298"/>
                  </a:cubicBezTo>
                  <a:cubicBezTo>
                    <a:pt x="97213" y="38676"/>
                    <a:pt x="91255" y="46783"/>
                    <a:pt x="87966" y="50705"/>
                  </a:cubicBezTo>
                  <a:cubicBezTo>
                    <a:pt x="87584" y="47791"/>
                    <a:pt x="87584" y="47537"/>
                    <a:pt x="87330" y="43868"/>
                  </a:cubicBezTo>
                  <a:cubicBezTo>
                    <a:pt x="85686" y="25011"/>
                    <a:pt x="70616" y="19056"/>
                    <a:pt x="58962" y="19056"/>
                  </a:cubicBezTo>
                  <a:cubicBezTo>
                    <a:pt x="37933" y="19056"/>
                    <a:pt x="19066" y="36271"/>
                    <a:pt x="19066" y="53365"/>
                  </a:cubicBezTo>
                  <a:cubicBezTo>
                    <a:pt x="19066" y="66147"/>
                    <a:pt x="29322" y="76398"/>
                    <a:pt x="45663" y="76398"/>
                  </a:cubicBezTo>
                  <a:cubicBezTo>
                    <a:pt x="51868" y="76398"/>
                    <a:pt x="64403" y="75136"/>
                    <a:pt x="78592" y="65386"/>
                  </a:cubicBezTo>
                  <a:cubicBezTo>
                    <a:pt x="80744" y="70959"/>
                    <a:pt x="85686" y="76398"/>
                    <a:pt x="93789" y="76398"/>
                  </a:cubicBezTo>
                  <a:cubicBezTo>
                    <a:pt x="102273" y="76398"/>
                    <a:pt x="107087" y="70324"/>
                    <a:pt x="107087" y="67410"/>
                  </a:cubicBezTo>
                  <a:cubicBezTo>
                    <a:pt x="107087" y="65639"/>
                    <a:pt x="105443" y="65639"/>
                    <a:pt x="104426" y="65639"/>
                  </a:cubicBezTo>
                  <a:cubicBezTo>
                    <a:pt x="102909" y="65639"/>
                    <a:pt x="102400" y="65639"/>
                    <a:pt x="101773" y="67283"/>
                  </a:cubicBezTo>
                  <a:cubicBezTo>
                    <a:pt x="99993" y="71594"/>
                    <a:pt x="95306" y="72095"/>
                    <a:pt x="94170" y="72095"/>
                  </a:cubicBezTo>
                  <a:cubicBezTo>
                    <a:pt x="91509" y="72095"/>
                    <a:pt x="89229" y="69816"/>
                    <a:pt x="88347" y="57159"/>
                  </a:cubicBezTo>
                  <a:close/>
                  <a:moveTo>
                    <a:pt x="77456" y="60701"/>
                  </a:moveTo>
                  <a:cubicBezTo>
                    <a:pt x="72514" y="64249"/>
                    <a:pt x="60860" y="72095"/>
                    <a:pt x="46044" y="72095"/>
                  </a:cubicBezTo>
                  <a:cubicBezTo>
                    <a:pt x="38187" y="72095"/>
                    <a:pt x="30720" y="68173"/>
                    <a:pt x="30720" y="57286"/>
                  </a:cubicBezTo>
                  <a:cubicBezTo>
                    <a:pt x="30720" y="53110"/>
                    <a:pt x="32492" y="41335"/>
                    <a:pt x="38823" y="33237"/>
                  </a:cubicBezTo>
                  <a:cubicBezTo>
                    <a:pt x="43129" y="27917"/>
                    <a:pt x="50731" y="23359"/>
                    <a:pt x="58707" y="23359"/>
                  </a:cubicBezTo>
                  <a:cubicBezTo>
                    <a:pt x="71624" y="23359"/>
                    <a:pt x="74922" y="36271"/>
                    <a:pt x="75930" y="43742"/>
                  </a:cubicBezTo>
                  <a:cubicBezTo>
                    <a:pt x="76312" y="46402"/>
                    <a:pt x="76566" y="53110"/>
                    <a:pt x="77456" y="607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A351B3D0-A70C-4B50-8194-FD0EDABB7E54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6650760" y="-15394463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6 w 50842"/>
                <a:gd name="connsiteY7" fmla="*/ 87894 h 101630"/>
                <a:gd name="connsiteX8" fmla="*/ 23117 w 50842"/>
                <a:gd name="connsiteY8" fmla="*/ 91944 h 101630"/>
                <a:gd name="connsiteX9" fmla="*/ 25651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6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8" y="94731"/>
                    <a:pt x="25651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0B370F18-89A3-4628-8BEF-680EDAEA24DA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6748926" y="-15479498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7 w 152528"/>
                <a:gd name="connsiteY2" fmla="*/ 133708 h 152445"/>
                <a:gd name="connsiteX3" fmla="*/ 48444 w 152528"/>
                <a:gd name="connsiteY3" fmla="*/ 126616 h 152445"/>
                <a:gd name="connsiteX4" fmla="*/ 53258 w 152528"/>
                <a:gd name="connsiteY4" fmla="*/ 107886 h 152445"/>
                <a:gd name="connsiteX5" fmla="*/ 58826 w 152528"/>
                <a:gd name="connsiteY5" fmla="*/ 85107 h 152445"/>
                <a:gd name="connsiteX6" fmla="*/ 63132 w 152528"/>
                <a:gd name="connsiteY6" fmla="*/ 68156 h 152445"/>
                <a:gd name="connsiteX7" fmla="*/ 66421 w 152528"/>
                <a:gd name="connsiteY7" fmla="*/ 55500 h 152445"/>
                <a:gd name="connsiteX8" fmla="*/ 107699 w 152528"/>
                <a:gd name="connsiteY8" fmla="*/ 24621 h 152445"/>
                <a:gd name="connsiteX9" fmla="*/ 121371 w 152528"/>
                <a:gd name="connsiteY9" fmla="*/ 42336 h 152445"/>
                <a:gd name="connsiteX10" fmla="*/ 104911 w 152528"/>
                <a:gd name="connsiteY10" fmla="*/ 101312 h 152445"/>
                <a:gd name="connsiteX11" fmla="*/ 102384 w 152528"/>
                <a:gd name="connsiteY11" fmla="*/ 112952 h 152445"/>
                <a:gd name="connsiteX12" fmla="*/ 123142 w 152528"/>
                <a:gd name="connsiteY12" fmla="*/ 133708 h 152445"/>
                <a:gd name="connsiteX13" fmla="*/ 156317 w 152528"/>
                <a:gd name="connsiteY13" fmla="*/ 94729 h 152445"/>
                <a:gd name="connsiteX14" fmla="*/ 153283 w 152528"/>
                <a:gd name="connsiteY14" fmla="*/ 92197 h 152445"/>
                <a:gd name="connsiteX15" fmla="*/ 149477 w 152528"/>
                <a:gd name="connsiteY15" fmla="*/ 96755 h 152445"/>
                <a:gd name="connsiteX16" fmla="*/ 123651 w 152528"/>
                <a:gd name="connsiteY16" fmla="*/ 128133 h 152445"/>
                <a:gd name="connsiteX17" fmla="*/ 117574 w 152528"/>
                <a:gd name="connsiteY17" fmla="*/ 119780 h 152445"/>
                <a:gd name="connsiteX18" fmla="*/ 122134 w 152528"/>
                <a:gd name="connsiteY18" fmla="*/ 101813 h 152445"/>
                <a:gd name="connsiteX19" fmla="*/ 137577 w 152528"/>
                <a:gd name="connsiteY19" fmla="*/ 46138 h 152445"/>
                <a:gd name="connsiteX20" fmla="*/ 108462 w 152528"/>
                <a:gd name="connsiteY20" fmla="*/ 19056 h 152445"/>
                <a:gd name="connsiteX21" fmla="*/ 68955 w 152528"/>
                <a:gd name="connsiteY21" fmla="*/ 41073 h 152445"/>
                <a:gd name="connsiteX22" fmla="*/ 45655 w 152528"/>
                <a:gd name="connsiteY22" fmla="*/ 19056 h 152445"/>
                <a:gd name="connsiteX23" fmla="*/ 26668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4 w 152528"/>
                <a:gd name="connsiteY26" fmla="*/ 54737 h 152445"/>
                <a:gd name="connsiteX27" fmla="*/ 44900 w 152528"/>
                <a:gd name="connsiteY27" fmla="*/ 24621 h 152445"/>
                <a:gd name="connsiteX28" fmla="*/ 52749 w 152528"/>
                <a:gd name="connsiteY28" fmla="*/ 36261 h 152445"/>
                <a:gd name="connsiteX29" fmla="*/ 48698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8"/>
                    <a:pt x="39077" y="133708"/>
                  </a:cubicBezTo>
                  <a:cubicBezTo>
                    <a:pt x="42112" y="133708"/>
                    <a:pt x="46672" y="131682"/>
                    <a:pt x="48444" y="126616"/>
                  </a:cubicBezTo>
                  <a:cubicBezTo>
                    <a:pt x="48698" y="126109"/>
                    <a:pt x="51733" y="114215"/>
                    <a:pt x="53258" y="107886"/>
                  </a:cubicBezTo>
                  <a:lnTo>
                    <a:pt x="58826" y="85107"/>
                  </a:lnTo>
                  <a:cubicBezTo>
                    <a:pt x="60344" y="79541"/>
                    <a:pt x="61861" y="73976"/>
                    <a:pt x="63132" y="68156"/>
                  </a:cubicBezTo>
                  <a:cubicBezTo>
                    <a:pt x="64141" y="63852"/>
                    <a:pt x="66167" y="56508"/>
                    <a:pt x="66421" y="55500"/>
                  </a:cubicBezTo>
                  <a:cubicBezTo>
                    <a:pt x="70219" y="47655"/>
                    <a:pt x="83644" y="24621"/>
                    <a:pt x="107699" y="24621"/>
                  </a:cubicBezTo>
                  <a:cubicBezTo>
                    <a:pt x="119091" y="24621"/>
                    <a:pt x="121371" y="33991"/>
                    <a:pt x="121371" y="42336"/>
                  </a:cubicBezTo>
                  <a:cubicBezTo>
                    <a:pt x="121371" y="58032"/>
                    <a:pt x="108962" y="90428"/>
                    <a:pt x="104911" y="101312"/>
                  </a:cubicBezTo>
                  <a:cubicBezTo>
                    <a:pt x="102631" y="107132"/>
                    <a:pt x="102384" y="110166"/>
                    <a:pt x="102384" y="112952"/>
                  </a:cubicBezTo>
                  <a:cubicBezTo>
                    <a:pt x="102384" y="124846"/>
                    <a:pt x="111242" y="133708"/>
                    <a:pt x="123142" y="133708"/>
                  </a:cubicBezTo>
                  <a:cubicBezTo>
                    <a:pt x="146951" y="133708"/>
                    <a:pt x="156317" y="96755"/>
                    <a:pt x="156317" y="94729"/>
                  </a:cubicBezTo>
                  <a:cubicBezTo>
                    <a:pt x="156317" y="92197"/>
                    <a:pt x="154037" y="92197"/>
                    <a:pt x="153283" y="92197"/>
                  </a:cubicBezTo>
                  <a:cubicBezTo>
                    <a:pt x="150749" y="92197"/>
                    <a:pt x="150749" y="92960"/>
                    <a:pt x="149477" y="96755"/>
                  </a:cubicBezTo>
                  <a:cubicBezTo>
                    <a:pt x="144417" y="113960"/>
                    <a:pt x="136060" y="128133"/>
                    <a:pt x="123651" y="128133"/>
                  </a:cubicBezTo>
                  <a:cubicBezTo>
                    <a:pt x="119345" y="128133"/>
                    <a:pt x="117574" y="125608"/>
                    <a:pt x="117574" y="119780"/>
                  </a:cubicBezTo>
                  <a:cubicBezTo>
                    <a:pt x="117574" y="113461"/>
                    <a:pt x="119854" y="107387"/>
                    <a:pt x="122134" y="101813"/>
                  </a:cubicBezTo>
                  <a:cubicBezTo>
                    <a:pt x="126948" y="88402"/>
                    <a:pt x="137577" y="60557"/>
                    <a:pt x="137577" y="46138"/>
                  </a:cubicBezTo>
                  <a:cubicBezTo>
                    <a:pt x="137577" y="29179"/>
                    <a:pt x="126694" y="19056"/>
                    <a:pt x="108462" y="19056"/>
                  </a:cubicBezTo>
                  <a:cubicBezTo>
                    <a:pt x="85670" y="19056"/>
                    <a:pt x="73261" y="35253"/>
                    <a:pt x="68955" y="41073"/>
                  </a:cubicBezTo>
                  <a:cubicBezTo>
                    <a:pt x="67692" y="26899"/>
                    <a:pt x="57309" y="19056"/>
                    <a:pt x="45655" y="19056"/>
                  </a:cubicBezTo>
                  <a:cubicBezTo>
                    <a:pt x="34009" y="19056"/>
                    <a:pt x="29195" y="28925"/>
                    <a:pt x="26668" y="33482"/>
                  </a:cubicBezTo>
                  <a:cubicBezTo>
                    <a:pt x="22617" y="42089"/>
                    <a:pt x="19066" y="57017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3" y="60557"/>
                    <a:pt x="24897" y="60310"/>
                    <a:pt x="26414" y="54737"/>
                  </a:cubicBezTo>
                  <a:cubicBezTo>
                    <a:pt x="30720" y="36768"/>
                    <a:pt x="35781" y="24621"/>
                    <a:pt x="44900" y="24621"/>
                  </a:cubicBezTo>
                  <a:cubicBezTo>
                    <a:pt x="49961" y="24621"/>
                    <a:pt x="52749" y="27917"/>
                    <a:pt x="52749" y="36261"/>
                  </a:cubicBezTo>
                  <a:cubicBezTo>
                    <a:pt x="52749" y="41580"/>
                    <a:pt x="51987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200DF48B-069A-4C64-9C07-33D460A4ECD4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6904389" y="-15407829"/>
              <a:ext cx="127107" cy="101630"/>
            </a:xfrm>
            <a:custGeom>
              <a:avLst/>
              <a:gdLst>
                <a:gd name="connsiteX0" fmla="*/ 83072 w 127106"/>
                <a:gd name="connsiteY0" fmla="*/ 29514 h 101630"/>
                <a:gd name="connsiteX1" fmla="*/ 64809 w 127106"/>
                <a:gd name="connsiteY1" fmla="*/ 19056 h 101630"/>
                <a:gd name="connsiteX2" fmla="*/ 19066 w 127106"/>
                <a:gd name="connsiteY2" fmla="*/ 69562 h 101630"/>
                <a:gd name="connsiteX3" fmla="*/ 45838 w 127106"/>
                <a:gd name="connsiteY3" fmla="*/ 98978 h 101630"/>
                <a:gd name="connsiteX4" fmla="*/ 71013 w 127106"/>
                <a:gd name="connsiteY4" fmla="*/ 86577 h 101630"/>
                <a:gd name="connsiteX5" fmla="*/ 89276 w 127106"/>
                <a:gd name="connsiteY5" fmla="*/ 98978 h 101630"/>
                <a:gd name="connsiteX6" fmla="*/ 103290 w 127106"/>
                <a:gd name="connsiteY6" fmla="*/ 89585 h 101630"/>
                <a:gd name="connsiteX7" fmla="*/ 109495 w 127106"/>
                <a:gd name="connsiteY7" fmla="*/ 71865 h 101630"/>
                <a:gd name="connsiteX8" fmla="*/ 106658 w 127106"/>
                <a:gd name="connsiteY8" fmla="*/ 69562 h 101630"/>
                <a:gd name="connsiteX9" fmla="*/ 102758 w 127106"/>
                <a:gd name="connsiteY9" fmla="*/ 75056 h 101630"/>
                <a:gd name="connsiteX10" fmla="*/ 89809 w 127106"/>
                <a:gd name="connsiteY10" fmla="*/ 94016 h 101630"/>
                <a:gd name="connsiteX11" fmla="*/ 83962 w 127106"/>
                <a:gd name="connsiteY11" fmla="*/ 85338 h 101630"/>
                <a:gd name="connsiteX12" fmla="*/ 86616 w 127106"/>
                <a:gd name="connsiteY12" fmla="*/ 71332 h 101630"/>
                <a:gd name="connsiteX13" fmla="*/ 90516 w 127106"/>
                <a:gd name="connsiteY13" fmla="*/ 55381 h 101630"/>
                <a:gd name="connsiteX14" fmla="*/ 94067 w 127106"/>
                <a:gd name="connsiteY14" fmla="*/ 41915 h 101630"/>
                <a:gd name="connsiteX15" fmla="*/ 97260 w 127106"/>
                <a:gd name="connsiteY15" fmla="*/ 28092 h 101630"/>
                <a:gd name="connsiteX16" fmla="*/ 91231 w 127106"/>
                <a:gd name="connsiteY16" fmla="*/ 22422 h 101630"/>
                <a:gd name="connsiteX17" fmla="*/ 83072 w 127106"/>
                <a:gd name="connsiteY17" fmla="*/ 29514 h 101630"/>
                <a:gd name="connsiteX18" fmla="*/ 71728 w 127106"/>
                <a:gd name="connsiteY18" fmla="*/ 75056 h 101630"/>
                <a:gd name="connsiteX19" fmla="*/ 62680 w 127106"/>
                <a:gd name="connsiteY19" fmla="*/ 86926 h 101630"/>
                <a:gd name="connsiteX20" fmla="*/ 46370 w 127106"/>
                <a:gd name="connsiteY20" fmla="*/ 94016 h 101630"/>
                <a:gd name="connsiteX21" fmla="*/ 33421 w 127106"/>
                <a:gd name="connsiteY21" fmla="*/ 76827 h 101630"/>
                <a:gd name="connsiteX22" fmla="*/ 42644 w 127106"/>
                <a:gd name="connsiteY22" fmla="*/ 40851 h 101630"/>
                <a:gd name="connsiteX23" fmla="*/ 64809 w 127106"/>
                <a:gd name="connsiteY23" fmla="*/ 24018 h 101630"/>
                <a:gd name="connsiteX24" fmla="*/ 80594 w 127106"/>
                <a:gd name="connsiteY24" fmla="*/ 39437 h 101630"/>
                <a:gd name="connsiteX25" fmla="*/ 80062 w 127106"/>
                <a:gd name="connsiteY25" fmla="*/ 41915 h 101630"/>
                <a:gd name="connsiteX26" fmla="*/ 71728 w 127106"/>
                <a:gd name="connsiteY26" fmla="*/ 7505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83072" y="29514"/>
                  </a:moveTo>
                  <a:cubicBezTo>
                    <a:pt x="79346" y="23661"/>
                    <a:pt x="73317" y="19056"/>
                    <a:pt x="64809" y="19056"/>
                  </a:cubicBezTo>
                  <a:cubicBezTo>
                    <a:pt x="42112" y="19056"/>
                    <a:pt x="19066" y="44043"/>
                    <a:pt x="19066" y="69562"/>
                  </a:cubicBezTo>
                  <a:cubicBezTo>
                    <a:pt x="19066" y="86752"/>
                    <a:pt x="30585" y="98978"/>
                    <a:pt x="45838" y="98978"/>
                  </a:cubicBezTo>
                  <a:cubicBezTo>
                    <a:pt x="55411" y="98978"/>
                    <a:pt x="63919" y="93484"/>
                    <a:pt x="71013" y="86577"/>
                  </a:cubicBezTo>
                  <a:cubicBezTo>
                    <a:pt x="74381" y="97209"/>
                    <a:pt x="84669" y="98978"/>
                    <a:pt x="89276" y="98978"/>
                  </a:cubicBezTo>
                  <a:cubicBezTo>
                    <a:pt x="95664" y="98978"/>
                    <a:pt x="100097" y="95080"/>
                    <a:pt x="103290" y="89585"/>
                  </a:cubicBezTo>
                  <a:cubicBezTo>
                    <a:pt x="107190" y="82678"/>
                    <a:pt x="109495" y="72578"/>
                    <a:pt x="109495" y="71865"/>
                  </a:cubicBezTo>
                  <a:cubicBezTo>
                    <a:pt x="109495" y="69562"/>
                    <a:pt x="107190" y="69562"/>
                    <a:pt x="106658" y="69562"/>
                  </a:cubicBezTo>
                  <a:cubicBezTo>
                    <a:pt x="104172" y="69562"/>
                    <a:pt x="103997" y="70268"/>
                    <a:pt x="102758" y="75056"/>
                  </a:cubicBezTo>
                  <a:cubicBezTo>
                    <a:pt x="100629" y="83559"/>
                    <a:pt x="97260" y="94016"/>
                    <a:pt x="89809" y="94016"/>
                  </a:cubicBezTo>
                  <a:cubicBezTo>
                    <a:pt x="85201" y="94016"/>
                    <a:pt x="83962" y="90117"/>
                    <a:pt x="83962" y="85338"/>
                  </a:cubicBezTo>
                  <a:cubicBezTo>
                    <a:pt x="83962" y="82322"/>
                    <a:pt x="85376" y="75945"/>
                    <a:pt x="86616" y="71332"/>
                  </a:cubicBezTo>
                  <a:cubicBezTo>
                    <a:pt x="87863" y="66552"/>
                    <a:pt x="89634" y="59287"/>
                    <a:pt x="90516" y="55381"/>
                  </a:cubicBezTo>
                  <a:lnTo>
                    <a:pt x="94067" y="41915"/>
                  </a:lnTo>
                  <a:cubicBezTo>
                    <a:pt x="95131" y="37310"/>
                    <a:pt x="97260" y="28980"/>
                    <a:pt x="97260" y="28092"/>
                  </a:cubicBezTo>
                  <a:cubicBezTo>
                    <a:pt x="97260" y="24193"/>
                    <a:pt x="94067" y="22422"/>
                    <a:pt x="91231" y="22422"/>
                  </a:cubicBezTo>
                  <a:cubicBezTo>
                    <a:pt x="88212" y="22422"/>
                    <a:pt x="84137" y="24550"/>
                    <a:pt x="83072" y="29514"/>
                  </a:cubicBezTo>
                  <a:close/>
                  <a:moveTo>
                    <a:pt x="71728" y="75056"/>
                  </a:moveTo>
                  <a:cubicBezTo>
                    <a:pt x="70480" y="80019"/>
                    <a:pt x="66580" y="83559"/>
                    <a:pt x="62680" y="86926"/>
                  </a:cubicBezTo>
                  <a:cubicBezTo>
                    <a:pt x="61082" y="88348"/>
                    <a:pt x="53996" y="94016"/>
                    <a:pt x="46370" y="94016"/>
                  </a:cubicBezTo>
                  <a:cubicBezTo>
                    <a:pt x="39809" y="94016"/>
                    <a:pt x="33421" y="89412"/>
                    <a:pt x="33421" y="76827"/>
                  </a:cubicBezTo>
                  <a:cubicBezTo>
                    <a:pt x="33421" y="67435"/>
                    <a:pt x="38569" y="47942"/>
                    <a:pt x="42644" y="40851"/>
                  </a:cubicBezTo>
                  <a:cubicBezTo>
                    <a:pt x="50803" y="26679"/>
                    <a:pt x="59843" y="24018"/>
                    <a:pt x="64809" y="24018"/>
                  </a:cubicBezTo>
                  <a:cubicBezTo>
                    <a:pt x="77217" y="24018"/>
                    <a:pt x="80594" y="37485"/>
                    <a:pt x="80594" y="39437"/>
                  </a:cubicBezTo>
                  <a:cubicBezTo>
                    <a:pt x="80594" y="40144"/>
                    <a:pt x="80236" y="41383"/>
                    <a:pt x="80062" y="41915"/>
                  </a:cubicBezTo>
                  <a:lnTo>
                    <a:pt x="71728" y="75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1B17E31F-4E3B-4977-A6CF-A93272EA8D3C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7016968" y="-15360323"/>
              <a:ext cx="101685" cy="76223"/>
            </a:xfrm>
            <a:custGeom>
              <a:avLst/>
              <a:gdLst>
                <a:gd name="connsiteX0" fmla="*/ 88346 w 101685"/>
                <a:gd name="connsiteY0" fmla="*/ 57159 h 76222"/>
                <a:gd name="connsiteX1" fmla="*/ 105697 w 101685"/>
                <a:gd name="connsiteY1" fmla="*/ 27036 h 76222"/>
                <a:gd name="connsiteX2" fmla="*/ 103163 w 101685"/>
                <a:gd name="connsiteY2" fmla="*/ 25257 h 76222"/>
                <a:gd name="connsiteX3" fmla="*/ 100120 w 101685"/>
                <a:gd name="connsiteY3" fmla="*/ 28298 h 76222"/>
                <a:gd name="connsiteX4" fmla="*/ 87965 w 101685"/>
                <a:gd name="connsiteY4" fmla="*/ 50705 h 76222"/>
                <a:gd name="connsiteX5" fmla="*/ 87330 w 101685"/>
                <a:gd name="connsiteY5" fmla="*/ 43868 h 76222"/>
                <a:gd name="connsiteX6" fmla="*/ 58961 w 101685"/>
                <a:gd name="connsiteY6" fmla="*/ 19056 h 76222"/>
                <a:gd name="connsiteX7" fmla="*/ 19066 w 101685"/>
                <a:gd name="connsiteY7" fmla="*/ 53365 h 76222"/>
                <a:gd name="connsiteX8" fmla="*/ 45663 w 101685"/>
                <a:gd name="connsiteY8" fmla="*/ 76398 h 76222"/>
                <a:gd name="connsiteX9" fmla="*/ 78591 w 101685"/>
                <a:gd name="connsiteY9" fmla="*/ 65386 h 76222"/>
                <a:gd name="connsiteX10" fmla="*/ 93789 w 101685"/>
                <a:gd name="connsiteY10" fmla="*/ 76398 h 76222"/>
                <a:gd name="connsiteX11" fmla="*/ 107087 w 101685"/>
                <a:gd name="connsiteY11" fmla="*/ 67410 h 76222"/>
                <a:gd name="connsiteX12" fmla="*/ 104426 w 101685"/>
                <a:gd name="connsiteY12" fmla="*/ 65639 h 76222"/>
                <a:gd name="connsiteX13" fmla="*/ 101772 w 101685"/>
                <a:gd name="connsiteY13" fmla="*/ 67283 h 76222"/>
                <a:gd name="connsiteX14" fmla="*/ 94170 w 101685"/>
                <a:gd name="connsiteY14" fmla="*/ 72095 h 76222"/>
                <a:gd name="connsiteX15" fmla="*/ 88346 w 101685"/>
                <a:gd name="connsiteY15" fmla="*/ 57159 h 76222"/>
                <a:gd name="connsiteX16" fmla="*/ 77456 w 101685"/>
                <a:gd name="connsiteY16" fmla="*/ 60701 h 76222"/>
                <a:gd name="connsiteX17" fmla="*/ 46044 w 101685"/>
                <a:gd name="connsiteY17" fmla="*/ 72095 h 76222"/>
                <a:gd name="connsiteX18" fmla="*/ 30720 w 101685"/>
                <a:gd name="connsiteY18" fmla="*/ 57286 h 76222"/>
                <a:gd name="connsiteX19" fmla="*/ 38823 w 101685"/>
                <a:gd name="connsiteY19" fmla="*/ 33237 h 76222"/>
                <a:gd name="connsiteX20" fmla="*/ 58707 w 101685"/>
                <a:gd name="connsiteY20" fmla="*/ 23359 h 76222"/>
                <a:gd name="connsiteX21" fmla="*/ 75930 w 101685"/>
                <a:gd name="connsiteY21" fmla="*/ 43742 h 76222"/>
                <a:gd name="connsiteX22" fmla="*/ 77456 w 101685"/>
                <a:gd name="connsiteY22" fmla="*/ 60701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76222">
                  <a:moveTo>
                    <a:pt x="88346" y="57159"/>
                  </a:moveTo>
                  <a:cubicBezTo>
                    <a:pt x="99619" y="47163"/>
                    <a:pt x="105697" y="29815"/>
                    <a:pt x="105697" y="27036"/>
                  </a:cubicBezTo>
                  <a:cubicBezTo>
                    <a:pt x="105697" y="25257"/>
                    <a:pt x="103925" y="25257"/>
                    <a:pt x="103163" y="25257"/>
                  </a:cubicBezTo>
                  <a:cubicBezTo>
                    <a:pt x="100882" y="25257"/>
                    <a:pt x="100756" y="25639"/>
                    <a:pt x="100120" y="28298"/>
                  </a:cubicBezTo>
                  <a:cubicBezTo>
                    <a:pt x="97212" y="38676"/>
                    <a:pt x="91255" y="46783"/>
                    <a:pt x="87965" y="50705"/>
                  </a:cubicBezTo>
                  <a:cubicBezTo>
                    <a:pt x="87584" y="47791"/>
                    <a:pt x="87584" y="47537"/>
                    <a:pt x="87330" y="43868"/>
                  </a:cubicBezTo>
                  <a:cubicBezTo>
                    <a:pt x="85685" y="25011"/>
                    <a:pt x="70615" y="19056"/>
                    <a:pt x="58961" y="19056"/>
                  </a:cubicBezTo>
                  <a:cubicBezTo>
                    <a:pt x="37933" y="19056"/>
                    <a:pt x="19066" y="36271"/>
                    <a:pt x="19066" y="53365"/>
                  </a:cubicBezTo>
                  <a:cubicBezTo>
                    <a:pt x="19066" y="66147"/>
                    <a:pt x="29321" y="76398"/>
                    <a:pt x="45663" y="76398"/>
                  </a:cubicBezTo>
                  <a:cubicBezTo>
                    <a:pt x="51867" y="76398"/>
                    <a:pt x="64403" y="75136"/>
                    <a:pt x="78591" y="65386"/>
                  </a:cubicBezTo>
                  <a:cubicBezTo>
                    <a:pt x="80744" y="70959"/>
                    <a:pt x="85685" y="76398"/>
                    <a:pt x="93789" y="76398"/>
                  </a:cubicBezTo>
                  <a:cubicBezTo>
                    <a:pt x="102273" y="76398"/>
                    <a:pt x="107087" y="70324"/>
                    <a:pt x="107087" y="67410"/>
                  </a:cubicBezTo>
                  <a:cubicBezTo>
                    <a:pt x="107087" y="65639"/>
                    <a:pt x="105443" y="65639"/>
                    <a:pt x="104426" y="65639"/>
                  </a:cubicBezTo>
                  <a:cubicBezTo>
                    <a:pt x="102909" y="65639"/>
                    <a:pt x="102400" y="65639"/>
                    <a:pt x="101772" y="67283"/>
                  </a:cubicBezTo>
                  <a:cubicBezTo>
                    <a:pt x="99993" y="71594"/>
                    <a:pt x="95306" y="72095"/>
                    <a:pt x="94170" y="72095"/>
                  </a:cubicBezTo>
                  <a:cubicBezTo>
                    <a:pt x="91508" y="72095"/>
                    <a:pt x="89228" y="69816"/>
                    <a:pt x="88346" y="57159"/>
                  </a:cubicBezTo>
                  <a:close/>
                  <a:moveTo>
                    <a:pt x="77456" y="60701"/>
                  </a:moveTo>
                  <a:cubicBezTo>
                    <a:pt x="72514" y="64249"/>
                    <a:pt x="60860" y="72095"/>
                    <a:pt x="46044" y="72095"/>
                  </a:cubicBezTo>
                  <a:cubicBezTo>
                    <a:pt x="38187" y="72095"/>
                    <a:pt x="30720" y="68173"/>
                    <a:pt x="30720" y="57286"/>
                  </a:cubicBezTo>
                  <a:cubicBezTo>
                    <a:pt x="30720" y="53110"/>
                    <a:pt x="32491" y="41335"/>
                    <a:pt x="38823" y="33237"/>
                  </a:cubicBezTo>
                  <a:cubicBezTo>
                    <a:pt x="43128" y="27917"/>
                    <a:pt x="50731" y="23359"/>
                    <a:pt x="58707" y="23359"/>
                  </a:cubicBezTo>
                  <a:cubicBezTo>
                    <a:pt x="71624" y="23359"/>
                    <a:pt x="74921" y="36271"/>
                    <a:pt x="75930" y="43742"/>
                  </a:cubicBezTo>
                  <a:cubicBezTo>
                    <a:pt x="76311" y="46402"/>
                    <a:pt x="76566" y="53110"/>
                    <a:pt x="77456" y="607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6F1B9A8F-B806-4C77-B5A7-87A741A35F83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7162634" y="-15557452"/>
              <a:ext cx="127107" cy="279483"/>
            </a:xfrm>
            <a:custGeom>
              <a:avLst/>
              <a:gdLst>
                <a:gd name="connsiteX0" fmla="*/ 55530 w 127106"/>
                <a:gd name="connsiteY0" fmla="*/ 238481 h 279482"/>
                <a:gd name="connsiteX1" fmla="*/ 21346 w 127106"/>
                <a:gd name="connsiteY1" fmla="*/ 266581 h 279482"/>
                <a:gd name="connsiteX2" fmla="*/ 19066 w 127106"/>
                <a:gd name="connsiteY2" fmla="*/ 269360 h 279482"/>
                <a:gd name="connsiteX3" fmla="*/ 24134 w 127106"/>
                <a:gd name="connsiteY3" fmla="*/ 272146 h 279482"/>
                <a:gd name="connsiteX4" fmla="*/ 72498 w 127106"/>
                <a:gd name="connsiteY4" fmla="*/ 240506 h 279482"/>
                <a:gd name="connsiteX5" fmla="*/ 72498 w 127106"/>
                <a:gd name="connsiteY5" fmla="*/ 182807 h 279482"/>
                <a:gd name="connsiteX6" fmla="*/ 82627 w 127106"/>
                <a:gd name="connsiteY6" fmla="*/ 156487 h 279482"/>
                <a:gd name="connsiteX7" fmla="*/ 106682 w 127106"/>
                <a:gd name="connsiteY7" fmla="*/ 148387 h 279482"/>
                <a:gd name="connsiteX8" fmla="*/ 108962 w 127106"/>
                <a:gd name="connsiteY8" fmla="*/ 145600 h 279482"/>
                <a:gd name="connsiteX9" fmla="*/ 104910 w 127106"/>
                <a:gd name="connsiteY9" fmla="*/ 142814 h 279482"/>
                <a:gd name="connsiteX10" fmla="*/ 73261 w 127106"/>
                <a:gd name="connsiteY10" fmla="*/ 120289 h 279482"/>
                <a:gd name="connsiteX11" fmla="*/ 72498 w 127106"/>
                <a:gd name="connsiteY11" fmla="*/ 107894 h 279482"/>
                <a:gd name="connsiteX12" fmla="*/ 72498 w 127106"/>
                <a:gd name="connsiteY12" fmla="*/ 57778 h 279482"/>
                <a:gd name="connsiteX13" fmla="*/ 60344 w 127106"/>
                <a:gd name="connsiteY13" fmla="*/ 29433 h 279482"/>
                <a:gd name="connsiteX14" fmla="*/ 24134 w 127106"/>
                <a:gd name="connsiteY14" fmla="*/ 19056 h 279482"/>
                <a:gd name="connsiteX15" fmla="*/ 19066 w 127106"/>
                <a:gd name="connsiteY15" fmla="*/ 21842 h 279482"/>
                <a:gd name="connsiteX16" fmla="*/ 23117 w 127106"/>
                <a:gd name="connsiteY16" fmla="*/ 24621 h 279482"/>
                <a:gd name="connsiteX17" fmla="*/ 54775 w 127106"/>
                <a:gd name="connsiteY17" fmla="*/ 46647 h 279482"/>
                <a:gd name="connsiteX18" fmla="*/ 55530 w 127106"/>
                <a:gd name="connsiteY18" fmla="*/ 58539 h 279482"/>
                <a:gd name="connsiteX19" fmla="*/ 55530 w 127106"/>
                <a:gd name="connsiteY19" fmla="*/ 111690 h 279482"/>
                <a:gd name="connsiteX20" fmla="*/ 65658 w 127106"/>
                <a:gd name="connsiteY20" fmla="*/ 135731 h 279482"/>
                <a:gd name="connsiteX21" fmla="*/ 85415 w 127106"/>
                <a:gd name="connsiteY21" fmla="*/ 145600 h 279482"/>
                <a:gd name="connsiteX22" fmla="*/ 55530 w 127106"/>
                <a:gd name="connsiteY22" fmla="*/ 177741 h 279482"/>
                <a:gd name="connsiteX23" fmla="*/ 55530 w 127106"/>
                <a:gd name="connsiteY23" fmla="*/ 238481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79482">
                  <a:moveTo>
                    <a:pt x="55530" y="238481"/>
                  </a:moveTo>
                  <a:cubicBezTo>
                    <a:pt x="55530" y="248612"/>
                    <a:pt x="48944" y="264810"/>
                    <a:pt x="21346" y="266581"/>
                  </a:cubicBezTo>
                  <a:cubicBezTo>
                    <a:pt x="20083" y="266835"/>
                    <a:pt x="19066" y="267843"/>
                    <a:pt x="19066" y="269360"/>
                  </a:cubicBezTo>
                  <a:cubicBezTo>
                    <a:pt x="19066" y="272146"/>
                    <a:pt x="21854" y="272146"/>
                    <a:pt x="24134" y="272146"/>
                  </a:cubicBezTo>
                  <a:cubicBezTo>
                    <a:pt x="48698" y="272146"/>
                    <a:pt x="72245" y="259743"/>
                    <a:pt x="72498" y="240506"/>
                  </a:cubicBezTo>
                  <a:lnTo>
                    <a:pt x="72498" y="182807"/>
                  </a:lnTo>
                  <a:cubicBezTo>
                    <a:pt x="72498" y="172937"/>
                    <a:pt x="72498" y="164839"/>
                    <a:pt x="82627" y="156487"/>
                  </a:cubicBezTo>
                  <a:cubicBezTo>
                    <a:pt x="91493" y="149142"/>
                    <a:pt x="101114" y="148641"/>
                    <a:pt x="106682" y="148387"/>
                  </a:cubicBezTo>
                  <a:cubicBezTo>
                    <a:pt x="107953" y="148133"/>
                    <a:pt x="108962" y="147117"/>
                    <a:pt x="108962" y="145600"/>
                  </a:cubicBezTo>
                  <a:cubicBezTo>
                    <a:pt x="108962" y="143068"/>
                    <a:pt x="107445" y="143068"/>
                    <a:pt x="104910" y="142814"/>
                  </a:cubicBezTo>
                  <a:cubicBezTo>
                    <a:pt x="88196" y="141806"/>
                    <a:pt x="76041" y="132690"/>
                    <a:pt x="73261" y="120289"/>
                  </a:cubicBezTo>
                  <a:cubicBezTo>
                    <a:pt x="72498" y="117510"/>
                    <a:pt x="72498" y="117001"/>
                    <a:pt x="72498" y="107894"/>
                  </a:cubicBezTo>
                  <a:lnTo>
                    <a:pt x="72498" y="57778"/>
                  </a:lnTo>
                  <a:cubicBezTo>
                    <a:pt x="72498" y="47146"/>
                    <a:pt x="72498" y="39048"/>
                    <a:pt x="60344" y="29433"/>
                  </a:cubicBezTo>
                  <a:cubicBezTo>
                    <a:pt x="50215" y="21588"/>
                    <a:pt x="32738" y="19056"/>
                    <a:pt x="24134" y="19056"/>
                  </a:cubicBezTo>
                  <a:cubicBezTo>
                    <a:pt x="21854" y="19056"/>
                    <a:pt x="19066" y="19056"/>
                    <a:pt x="19066" y="21842"/>
                  </a:cubicBezTo>
                  <a:cubicBezTo>
                    <a:pt x="19066" y="24367"/>
                    <a:pt x="20583" y="24367"/>
                    <a:pt x="23117" y="24621"/>
                  </a:cubicBezTo>
                  <a:cubicBezTo>
                    <a:pt x="39069" y="25637"/>
                    <a:pt x="51478" y="33735"/>
                    <a:pt x="54775" y="46647"/>
                  </a:cubicBezTo>
                  <a:cubicBezTo>
                    <a:pt x="55530" y="48917"/>
                    <a:pt x="55530" y="49426"/>
                    <a:pt x="55530" y="58539"/>
                  </a:cubicBezTo>
                  <a:lnTo>
                    <a:pt x="55530" y="111690"/>
                  </a:lnTo>
                  <a:cubicBezTo>
                    <a:pt x="55530" y="123330"/>
                    <a:pt x="57556" y="127633"/>
                    <a:pt x="65658" y="135731"/>
                  </a:cubicBezTo>
                  <a:cubicBezTo>
                    <a:pt x="70981" y="141043"/>
                    <a:pt x="78321" y="143576"/>
                    <a:pt x="85415" y="145600"/>
                  </a:cubicBezTo>
                  <a:cubicBezTo>
                    <a:pt x="64650" y="151420"/>
                    <a:pt x="55530" y="163060"/>
                    <a:pt x="55530" y="177741"/>
                  </a:cubicBezTo>
                  <a:lnTo>
                    <a:pt x="55530" y="2384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60B33348-9D9D-4BDA-B3C3-CBB62DEF9BB2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7355599" y="-15496966"/>
              <a:ext cx="254213" cy="152445"/>
            </a:xfrm>
            <a:custGeom>
              <a:avLst/>
              <a:gdLst>
                <a:gd name="connsiteX0" fmla="*/ 46672 w 254213"/>
                <a:gd name="connsiteY0" fmla="*/ 80058 h 152445"/>
                <a:gd name="connsiteX1" fmla="*/ 69457 w 254213"/>
                <a:gd name="connsiteY1" fmla="*/ 55753 h 152445"/>
                <a:gd name="connsiteX2" fmla="*/ 82882 w 254213"/>
                <a:gd name="connsiteY2" fmla="*/ 22097 h 152445"/>
                <a:gd name="connsiteX3" fmla="*/ 77813 w 254213"/>
                <a:gd name="connsiteY3" fmla="*/ 19056 h 152445"/>
                <a:gd name="connsiteX4" fmla="*/ 72245 w 254213"/>
                <a:gd name="connsiteY4" fmla="*/ 24120 h 152445"/>
                <a:gd name="connsiteX5" fmla="*/ 22864 w 254213"/>
                <a:gd name="connsiteY5" fmla="*/ 81829 h 152445"/>
                <a:gd name="connsiteX6" fmla="*/ 19066 w 254213"/>
                <a:gd name="connsiteY6" fmla="*/ 85115 h 152445"/>
                <a:gd name="connsiteX7" fmla="*/ 22864 w 254213"/>
                <a:gd name="connsiteY7" fmla="*/ 88402 h 152445"/>
                <a:gd name="connsiteX8" fmla="*/ 72498 w 254213"/>
                <a:gd name="connsiteY8" fmla="*/ 147371 h 152445"/>
                <a:gd name="connsiteX9" fmla="*/ 77813 w 254213"/>
                <a:gd name="connsiteY9" fmla="*/ 151175 h 152445"/>
                <a:gd name="connsiteX10" fmla="*/ 82882 w 254213"/>
                <a:gd name="connsiteY10" fmla="*/ 148134 h 152445"/>
                <a:gd name="connsiteX11" fmla="*/ 69965 w 254213"/>
                <a:gd name="connsiteY11" fmla="*/ 114731 h 152445"/>
                <a:gd name="connsiteX12" fmla="*/ 46672 w 254213"/>
                <a:gd name="connsiteY12" fmla="*/ 90181 h 152445"/>
                <a:gd name="connsiteX13" fmla="*/ 216082 w 254213"/>
                <a:gd name="connsiteY13" fmla="*/ 90181 h 152445"/>
                <a:gd name="connsiteX14" fmla="*/ 193289 w 254213"/>
                <a:gd name="connsiteY14" fmla="*/ 114477 h 152445"/>
                <a:gd name="connsiteX15" fmla="*/ 179864 w 254213"/>
                <a:gd name="connsiteY15" fmla="*/ 148134 h 152445"/>
                <a:gd name="connsiteX16" fmla="*/ 184933 w 254213"/>
                <a:gd name="connsiteY16" fmla="*/ 151175 h 152445"/>
                <a:gd name="connsiteX17" fmla="*/ 190500 w 254213"/>
                <a:gd name="connsiteY17" fmla="*/ 146109 h 152445"/>
                <a:gd name="connsiteX18" fmla="*/ 239881 w 254213"/>
                <a:gd name="connsiteY18" fmla="*/ 88402 h 152445"/>
                <a:gd name="connsiteX19" fmla="*/ 243680 w 254213"/>
                <a:gd name="connsiteY19" fmla="*/ 85115 h 152445"/>
                <a:gd name="connsiteX20" fmla="*/ 241653 w 254213"/>
                <a:gd name="connsiteY20" fmla="*/ 82328 h 152445"/>
                <a:gd name="connsiteX21" fmla="*/ 190247 w 254213"/>
                <a:gd name="connsiteY21" fmla="*/ 22858 h 152445"/>
                <a:gd name="connsiteX22" fmla="*/ 184933 w 254213"/>
                <a:gd name="connsiteY22" fmla="*/ 19056 h 152445"/>
                <a:gd name="connsiteX23" fmla="*/ 179864 w 254213"/>
                <a:gd name="connsiteY23" fmla="*/ 22097 h 152445"/>
                <a:gd name="connsiteX24" fmla="*/ 192781 w 254213"/>
                <a:gd name="connsiteY24" fmla="*/ 55508 h 152445"/>
                <a:gd name="connsiteX25" fmla="*/ 216082 w 254213"/>
                <a:gd name="connsiteY25" fmla="*/ 80058 h 152445"/>
                <a:gd name="connsiteX26" fmla="*/ 46672 w 254213"/>
                <a:gd name="connsiteY26" fmla="*/ 8005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4213" h="152445">
                  <a:moveTo>
                    <a:pt x="46672" y="80058"/>
                  </a:moveTo>
                  <a:cubicBezTo>
                    <a:pt x="60598" y="69426"/>
                    <a:pt x="67431" y="59048"/>
                    <a:pt x="69457" y="55753"/>
                  </a:cubicBezTo>
                  <a:cubicBezTo>
                    <a:pt x="80856" y="38294"/>
                    <a:pt x="82882" y="22351"/>
                    <a:pt x="82882" y="22097"/>
                  </a:cubicBezTo>
                  <a:cubicBezTo>
                    <a:pt x="82882" y="19056"/>
                    <a:pt x="79839" y="19056"/>
                    <a:pt x="77813" y="19056"/>
                  </a:cubicBezTo>
                  <a:cubicBezTo>
                    <a:pt x="73507" y="19056"/>
                    <a:pt x="73252" y="19564"/>
                    <a:pt x="72245" y="24120"/>
                  </a:cubicBezTo>
                  <a:cubicBezTo>
                    <a:pt x="66421" y="48925"/>
                    <a:pt x="51478" y="69927"/>
                    <a:pt x="22864" y="81829"/>
                  </a:cubicBezTo>
                  <a:cubicBezTo>
                    <a:pt x="20083" y="82837"/>
                    <a:pt x="19066" y="83344"/>
                    <a:pt x="19066" y="85115"/>
                  </a:cubicBezTo>
                  <a:cubicBezTo>
                    <a:pt x="19066" y="86886"/>
                    <a:pt x="20329" y="87394"/>
                    <a:pt x="22864" y="88402"/>
                  </a:cubicBezTo>
                  <a:cubicBezTo>
                    <a:pt x="49198" y="99287"/>
                    <a:pt x="66167" y="119027"/>
                    <a:pt x="72498" y="147371"/>
                  </a:cubicBezTo>
                  <a:cubicBezTo>
                    <a:pt x="73252" y="150412"/>
                    <a:pt x="73507" y="151175"/>
                    <a:pt x="77813" y="151175"/>
                  </a:cubicBezTo>
                  <a:cubicBezTo>
                    <a:pt x="79839" y="151175"/>
                    <a:pt x="82882" y="151175"/>
                    <a:pt x="82882" y="148134"/>
                  </a:cubicBezTo>
                  <a:cubicBezTo>
                    <a:pt x="82882" y="147626"/>
                    <a:pt x="80602" y="131682"/>
                    <a:pt x="69965" y="114731"/>
                  </a:cubicBezTo>
                  <a:cubicBezTo>
                    <a:pt x="64904" y="107132"/>
                    <a:pt x="57556" y="98279"/>
                    <a:pt x="46672" y="90181"/>
                  </a:cubicBezTo>
                  <a:lnTo>
                    <a:pt x="216082" y="90181"/>
                  </a:lnTo>
                  <a:cubicBezTo>
                    <a:pt x="202149" y="100804"/>
                    <a:pt x="195316" y="111181"/>
                    <a:pt x="193289" y="114477"/>
                  </a:cubicBezTo>
                  <a:cubicBezTo>
                    <a:pt x="181890" y="131937"/>
                    <a:pt x="179864" y="147880"/>
                    <a:pt x="179864" y="148134"/>
                  </a:cubicBezTo>
                  <a:cubicBezTo>
                    <a:pt x="179864" y="151175"/>
                    <a:pt x="182908" y="151175"/>
                    <a:pt x="184933" y="151175"/>
                  </a:cubicBezTo>
                  <a:cubicBezTo>
                    <a:pt x="189237" y="151175"/>
                    <a:pt x="189492" y="150667"/>
                    <a:pt x="190500" y="146109"/>
                  </a:cubicBezTo>
                  <a:cubicBezTo>
                    <a:pt x="196325" y="121305"/>
                    <a:pt x="211268" y="100050"/>
                    <a:pt x="239881" y="88402"/>
                  </a:cubicBezTo>
                  <a:cubicBezTo>
                    <a:pt x="242917" y="87394"/>
                    <a:pt x="243680" y="86886"/>
                    <a:pt x="243680" y="85115"/>
                  </a:cubicBezTo>
                  <a:cubicBezTo>
                    <a:pt x="243680" y="83344"/>
                    <a:pt x="242162" y="82582"/>
                    <a:pt x="241653" y="82328"/>
                  </a:cubicBezTo>
                  <a:cubicBezTo>
                    <a:pt x="230509" y="78025"/>
                    <a:pt x="199868" y="65377"/>
                    <a:pt x="190247" y="22858"/>
                  </a:cubicBezTo>
                  <a:cubicBezTo>
                    <a:pt x="189492" y="19817"/>
                    <a:pt x="189237" y="19056"/>
                    <a:pt x="184933" y="19056"/>
                  </a:cubicBezTo>
                  <a:cubicBezTo>
                    <a:pt x="182908" y="19056"/>
                    <a:pt x="179864" y="19056"/>
                    <a:pt x="179864" y="22097"/>
                  </a:cubicBezTo>
                  <a:cubicBezTo>
                    <a:pt x="179864" y="22604"/>
                    <a:pt x="182145" y="38547"/>
                    <a:pt x="192781" y="55508"/>
                  </a:cubicBezTo>
                  <a:cubicBezTo>
                    <a:pt x="197842" y="63097"/>
                    <a:pt x="205189" y="71950"/>
                    <a:pt x="216082" y="80058"/>
                  </a:cubicBezTo>
                  <a:lnTo>
                    <a:pt x="46672" y="8005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9F79F033-9382-4526-BE2F-00464D2E83B3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7683279" y="-15557452"/>
              <a:ext cx="127107" cy="279483"/>
            </a:xfrm>
            <a:custGeom>
              <a:avLst/>
              <a:gdLst>
                <a:gd name="connsiteX0" fmla="*/ 72499 w 127106"/>
                <a:gd name="connsiteY0" fmla="*/ 52719 h 279482"/>
                <a:gd name="connsiteX1" fmla="*/ 106683 w 127106"/>
                <a:gd name="connsiteY1" fmla="*/ 24621 h 279482"/>
                <a:gd name="connsiteX2" fmla="*/ 108961 w 127106"/>
                <a:gd name="connsiteY2" fmla="*/ 21842 h 279482"/>
                <a:gd name="connsiteX3" fmla="*/ 104149 w 127106"/>
                <a:gd name="connsiteY3" fmla="*/ 19056 h 279482"/>
                <a:gd name="connsiteX4" fmla="*/ 55531 w 127106"/>
                <a:gd name="connsiteY4" fmla="*/ 50696 h 279482"/>
                <a:gd name="connsiteX5" fmla="*/ 55531 w 127106"/>
                <a:gd name="connsiteY5" fmla="*/ 108395 h 279482"/>
                <a:gd name="connsiteX6" fmla="*/ 45400 w 127106"/>
                <a:gd name="connsiteY6" fmla="*/ 134715 h 279482"/>
                <a:gd name="connsiteX7" fmla="*/ 21346 w 127106"/>
                <a:gd name="connsiteY7" fmla="*/ 142814 h 279482"/>
                <a:gd name="connsiteX8" fmla="*/ 19066 w 127106"/>
                <a:gd name="connsiteY8" fmla="*/ 145600 h 279482"/>
                <a:gd name="connsiteX9" fmla="*/ 23118 w 127106"/>
                <a:gd name="connsiteY9" fmla="*/ 148387 h 279482"/>
                <a:gd name="connsiteX10" fmla="*/ 54775 w 127106"/>
                <a:gd name="connsiteY10" fmla="*/ 170913 h 279482"/>
                <a:gd name="connsiteX11" fmla="*/ 55531 w 127106"/>
                <a:gd name="connsiteY11" fmla="*/ 183315 h 279482"/>
                <a:gd name="connsiteX12" fmla="*/ 55531 w 127106"/>
                <a:gd name="connsiteY12" fmla="*/ 233424 h 279482"/>
                <a:gd name="connsiteX13" fmla="*/ 67684 w 127106"/>
                <a:gd name="connsiteY13" fmla="*/ 261769 h 279482"/>
                <a:gd name="connsiteX14" fmla="*/ 104149 w 127106"/>
                <a:gd name="connsiteY14" fmla="*/ 272146 h 279482"/>
                <a:gd name="connsiteX15" fmla="*/ 108961 w 127106"/>
                <a:gd name="connsiteY15" fmla="*/ 269360 h 279482"/>
                <a:gd name="connsiteX16" fmla="*/ 104911 w 127106"/>
                <a:gd name="connsiteY16" fmla="*/ 266581 h 279482"/>
                <a:gd name="connsiteX17" fmla="*/ 73262 w 127106"/>
                <a:gd name="connsiteY17" fmla="*/ 244563 h 279482"/>
                <a:gd name="connsiteX18" fmla="*/ 72499 w 127106"/>
                <a:gd name="connsiteY18" fmla="*/ 232661 h 279482"/>
                <a:gd name="connsiteX19" fmla="*/ 72499 w 127106"/>
                <a:gd name="connsiteY19" fmla="*/ 179512 h 279482"/>
                <a:gd name="connsiteX20" fmla="*/ 62369 w 127106"/>
                <a:gd name="connsiteY20" fmla="*/ 155469 h 279482"/>
                <a:gd name="connsiteX21" fmla="*/ 42622 w 127106"/>
                <a:gd name="connsiteY21" fmla="*/ 145600 h 279482"/>
                <a:gd name="connsiteX22" fmla="*/ 72499 w 127106"/>
                <a:gd name="connsiteY22" fmla="*/ 113461 h 279482"/>
                <a:gd name="connsiteX23" fmla="*/ 72499 w 127106"/>
                <a:gd name="connsiteY23" fmla="*/ 52719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79482">
                  <a:moveTo>
                    <a:pt x="72499" y="52719"/>
                  </a:moveTo>
                  <a:cubicBezTo>
                    <a:pt x="72499" y="42596"/>
                    <a:pt x="79083" y="26392"/>
                    <a:pt x="106683" y="24621"/>
                  </a:cubicBezTo>
                  <a:cubicBezTo>
                    <a:pt x="107955" y="24367"/>
                    <a:pt x="108961" y="23359"/>
                    <a:pt x="108961" y="21842"/>
                  </a:cubicBezTo>
                  <a:cubicBezTo>
                    <a:pt x="108961" y="19056"/>
                    <a:pt x="106938" y="19056"/>
                    <a:pt x="104149" y="19056"/>
                  </a:cubicBezTo>
                  <a:cubicBezTo>
                    <a:pt x="78829" y="19056"/>
                    <a:pt x="55785" y="31966"/>
                    <a:pt x="55531" y="50696"/>
                  </a:cubicBezTo>
                  <a:lnTo>
                    <a:pt x="55531" y="108395"/>
                  </a:lnTo>
                  <a:cubicBezTo>
                    <a:pt x="55531" y="118264"/>
                    <a:pt x="55531" y="126362"/>
                    <a:pt x="45400" y="134715"/>
                  </a:cubicBezTo>
                  <a:cubicBezTo>
                    <a:pt x="36543" y="142060"/>
                    <a:pt x="26914" y="142567"/>
                    <a:pt x="21346" y="142814"/>
                  </a:cubicBezTo>
                  <a:cubicBezTo>
                    <a:pt x="20083" y="143068"/>
                    <a:pt x="19066" y="144084"/>
                    <a:pt x="19066" y="145600"/>
                  </a:cubicBezTo>
                  <a:cubicBezTo>
                    <a:pt x="19066" y="148133"/>
                    <a:pt x="20583" y="148133"/>
                    <a:pt x="23118" y="148387"/>
                  </a:cubicBezTo>
                  <a:cubicBezTo>
                    <a:pt x="39833" y="149396"/>
                    <a:pt x="51987" y="158510"/>
                    <a:pt x="54775" y="170913"/>
                  </a:cubicBezTo>
                  <a:cubicBezTo>
                    <a:pt x="55531" y="173692"/>
                    <a:pt x="55531" y="174199"/>
                    <a:pt x="55531" y="183315"/>
                  </a:cubicBezTo>
                  <a:lnTo>
                    <a:pt x="55531" y="233424"/>
                  </a:lnTo>
                  <a:cubicBezTo>
                    <a:pt x="55531" y="244054"/>
                    <a:pt x="55531" y="252154"/>
                    <a:pt x="67684" y="261769"/>
                  </a:cubicBezTo>
                  <a:cubicBezTo>
                    <a:pt x="77558" y="269360"/>
                    <a:pt x="94273" y="272146"/>
                    <a:pt x="104149" y="272146"/>
                  </a:cubicBezTo>
                  <a:cubicBezTo>
                    <a:pt x="106938" y="272146"/>
                    <a:pt x="108961" y="272146"/>
                    <a:pt x="108961" y="269360"/>
                  </a:cubicBezTo>
                  <a:cubicBezTo>
                    <a:pt x="108961" y="266835"/>
                    <a:pt x="107446" y="266835"/>
                    <a:pt x="104911" y="266581"/>
                  </a:cubicBezTo>
                  <a:cubicBezTo>
                    <a:pt x="88959" y="265563"/>
                    <a:pt x="76549" y="257465"/>
                    <a:pt x="73262" y="244563"/>
                  </a:cubicBezTo>
                  <a:cubicBezTo>
                    <a:pt x="72499" y="242283"/>
                    <a:pt x="72499" y="241776"/>
                    <a:pt x="72499" y="232661"/>
                  </a:cubicBezTo>
                  <a:lnTo>
                    <a:pt x="72499" y="179512"/>
                  </a:lnTo>
                  <a:cubicBezTo>
                    <a:pt x="72499" y="167872"/>
                    <a:pt x="70473" y="163569"/>
                    <a:pt x="62369" y="155469"/>
                  </a:cubicBezTo>
                  <a:cubicBezTo>
                    <a:pt x="57048" y="150158"/>
                    <a:pt x="49706" y="147626"/>
                    <a:pt x="42622" y="145600"/>
                  </a:cubicBezTo>
                  <a:cubicBezTo>
                    <a:pt x="63378" y="139780"/>
                    <a:pt x="72499" y="128140"/>
                    <a:pt x="72499" y="113461"/>
                  </a:cubicBezTo>
                  <a:lnTo>
                    <a:pt x="72499" y="5271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03047331-8858-455F-910E-BA3DB1C64D37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7801504" y="-15540493"/>
              <a:ext cx="177949" cy="203260"/>
            </a:xfrm>
            <a:custGeom>
              <a:avLst/>
              <a:gdLst>
                <a:gd name="connsiteX0" fmla="*/ 103902 w 177949"/>
                <a:gd name="connsiteY0" fmla="*/ 38794 h 203260"/>
                <a:gd name="connsiteX1" fmla="*/ 130737 w 177949"/>
                <a:gd name="connsiteY1" fmla="*/ 26901 h 203260"/>
                <a:gd name="connsiteX2" fmla="*/ 140366 w 177949"/>
                <a:gd name="connsiteY2" fmla="*/ 22089 h 203260"/>
                <a:gd name="connsiteX3" fmla="*/ 136314 w 177949"/>
                <a:gd name="connsiteY3" fmla="*/ 19056 h 203260"/>
                <a:gd name="connsiteX4" fmla="*/ 98834 w 177949"/>
                <a:gd name="connsiteY4" fmla="*/ 19809 h 203260"/>
                <a:gd name="connsiteX5" fmla="*/ 65158 w 177949"/>
                <a:gd name="connsiteY5" fmla="*/ 19056 h 203260"/>
                <a:gd name="connsiteX6" fmla="*/ 60344 w 177949"/>
                <a:gd name="connsiteY6" fmla="*/ 24113 h 203260"/>
                <a:gd name="connsiteX7" fmla="*/ 67430 w 177949"/>
                <a:gd name="connsiteY7" fmla="*/ 26901 h 203260"/>
                <a:gd name="connsiteX8" fmla="*/ 77058 w 177949"/>
                <a:gd name="connsiteY8" fmla="*/ 27408 h 203260"/>
                <a:gd name="connsiteX9" fmla="*/ 83891 w 177949"/>
                <a:gd name="connsiteY9" fmla="*/ 31457 h 203260"/>
                <a:gd name="connsiteX10" fmla="*/ 82882 w 177949"/>
                <a:gd name="connsiteY10" fmla="*/ 36261 h 203260"/>
                <a:gd name="connsiteX11" fmla="*/ 48952 w 177949"/>
                <a:gd name="connsiteY11" fmla="*/ 172175 h 203260"/>
                <a:gd name="connsiteX12" fmla="*/ 25906 w 177949"/>
                <a:gd name="connsiteY12" fmla="*/ 184070 h 203260"/>
                <a:gd name="connsiteX13" fmla="*/ 19066 w 177949"/>
                <a:gd name="connsiteY13" fmla="*/ 189127 h 203260"/>
                <a:gd name="connsiteX14" fmla="*/ 25906 w 177949"/>
                <a:gd name="connsiteY14" fmla="*/ 191913 h 203260"/>
                <a:gd name="connsiteX15" fmla="*/ 143146 w 177949"/>
                <a:gd name="connsiteY15" fmla="*/ 191913 h 203260"/>
                <a:gd name="connsiteX16" fmla="*/ 151003 w 177949"/>
                <a:gd name="connsiteY16" fmla="*/ 187610 h 203260"/>
                <a:gd name="connsiteX17" fmla="*/ 171007 w 177949"/>
                <a:gd name="connsiteY17" fmla="*/ 132945 h 203260"/>
                <a:gd name="connsiteX18" fmla="*/ 172015 w 177949"/>
                <a:gd name="connsiteY18" fmla="*/ 129404 h 203260"/>
                <a:gd name="connsiteX19" fmla="*/ 168980 w 177949"/>
                <a:gd name="connsiteY19" fmla="*/ 126617 h 203260"/>
                <a:gd name="connsiteX20" fmla="*/ 164675 w 177949"/>
                <a:gd name="connsiteY20" fmla="*/ 131929 h 203260"/>
                <a:gd name="connsiteX21" fmla="*/ 101114 w 177949"/>
                <a:gd name="connsiteY21" fmla="*/ 184070 h 203260"/>
                <a:gd name="connsiteX22" fmla="*/ 77313 w 177949"/>
                <a:gd name="connsiteY22" fmla="*/ 184070 h 203260"/>
                <a:gd name="connsiteX23" fmla="*/ 71736 w 177949"/>
                <a:gd name="connsiteY23" fmla="*/ 183815 h 203260"/>
                <a:gd name="connsiteX24" fmla="*/ 68447 w 177949"/>
                <a:gd name="connsiteY24" fmla="*/ 181283 h 203260"/>
                <a:gd name="connsiteX25" fmla="*/ 69710 w 177949"/>
                <a:gd name="connsiteY25" fmla="*/ 175463 h 203260"/>
                <a:gd name="connsiteX26" fmla="*/ 103902 w 177949"/>
                <a:gd name="connsiteY26" fmla="*/ 3879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7949" h="203260">
                  <a:moveTo>
                    <a:pt x="103902" y="38794"/>
                  </a:moveTo>
                  <a:cubicBezTo>
                    <a:pt x="106174" y="29688"/>
                    <a:pt x="106937" y="26901"/>
                    <a:pt x="130737" y="26901"/>
                  </a:cubicBezTo>
                  <a:cubicBezTo>
                    <a:pt x="138340" y="26901"/>
                    <a:pt x="140366" y="26901"/>
                    <a:pt x="140366" y="22089"/>
                  </a:cubicBezTo>
                  <a:cubicBezTo>
                    <a:pt x="140366" y="19056"/>
                    <a:pt x="137578" y="19056"/>
                    <a:pt x="136314" y="19056"/>
                  </a:cubicBezTo>
                  <a:cubicBezTo>
                    <a:pt x="127957" y="19056"/>
                    <a:pt x="107190" y="19809"/>
                    <a:pt x="98834" y="19809"/>
                  </a:cubicBezTo>
                  <a:cubicBezTo>
                    <a:pt x="91239" y="19809"/>
                    <a:pt x="72753" y="19056"/>
                    <a:pt x="65158" y="19056"/>
                  </a:cubicBezTo>
                  <a:cubicBezTo>
                    <a:pt x="63379" y="19056"/>
                    <a:pt x="60344" y="19056"/>
                    <a:pt x="60344" y="24113"/>
                  </a:cubicBezTo>
                  <a:cubicBezTo>
                    <a:pt x="60344" y="26901"/>
                    <a:pt x="62624" y="26901"/>
                    <a:pt x="67430" y="26901"/>
                  </a:cubicBezTo>
                  <a:cubicBezTo>
                    <a:pt x="67939" y="26901"/>
                    <a:pt x="72753" y="26901"/>
                    <a:pt x="77058" y="27408"/>
                  </a:cubicBezTo>
                  <a:cubicBezTo>
                    <a:pt x="81619" y="27909"/>
                    <a:pt x="83891" y="28163"/>
                    <a:pt x="83891" y="31457"/>
                  </a:cubicBezTo>
                  <a:cubicBezTo>
                    <a:pt x="83891" y="32467"/>
                    <a:pt x="83644" y="33228"/>
                    <a:pt x="82882" y="36261"/>
                  </a:cubicBezTo>
                  <a:lnTo>
                    <a:pt x="48952" y="172175"/>
                  </a:lnTo>
                  <a:cubicBezTo>
                    <a:pt x="46418" y="182044"/>
                    <a:pt x="45909" y="184070"/>
                    <a:pt x="25906" y="184070"/>
                  </a:cubicBezTo>
                  <a:cubicBezTo>
                    <a:pt x="21601" y="184070"/>
                    <a:pt x="19066" y="184070"/>
                    <a:pt x="19066" y="189127"/>
                  </a:cubicBezTo>
                  <a:cubicBezTo>
                    <a:pt x="19066" y="191913"/>
                    <a:pt x="21346" y="191913"/>
                    <a:pt x="25906" y="191913"/>
                  </a:cubicBezTo>
                  <a:lnTo>
                    <a:pt x="143146" y="191913"/>
                  </a:lnTo>
                  <a:cubicBezTo>
                    <a:pt x="149223" y="191913"/>
                    <a:pt x="149478" y="191913"/>
                    <a:pt x="151003" y="187610"/>
                  </a:cubicBezTo>
                  <a:lnTo>
                    <a:pt x="171007" y="132945"/>
                  </a:lnTo>
                  <a:cubicBezTo>
                    <a:pt x="172015" y="130158"/>
                    <a:pt x="172015" y="129658"/>
                    <a:pt x="172015" y="129404"/>
                  </a:cubicBezTo>
                  <a:cubicBezTo>
                    <a:pt x="172015" y="128387"/>
                    <a:pt x="171260" y="126617"/>
                    <a:pt x="168980" y="126617"/>
                  </a:cubicBezTo>
                  <a:cubicBezTo>
                    <a:pt x="166700" y="126617"/>
                    <a:pt x="166447" y="127880"/>
                    <a:pt x="164675" y="131929"/>
                  </a:cubicBezTo>
                  <a:cubicBezTo>
                    <a:pt x="156063" y="155216"/>
                    <a:pt x="144918" y="184070"/>
                    <a:pt x="101114" y="184070"/>
                  </a:cubicBezTo>
                  <a:lnTo>
                    <a:pt x="77313" y="184070"/>
                  </a:lnTo>
                  <a:cubicBezTo>
                    <a:pt x="73762" y="184070"/>
                    <a:pt x="73262" y="184070"/>
                    <a:pt x="71736" y="183815"/>
                  </a:cubicBezTo>
                  <a:cubicBezTo>
                    <a:pt x="69210" y="183561"/>
                    <a:pt x="68447" y="183307"/>
                    <a:pt x="68447" y="181283"/>
                  </a:cubicBezTo>
                  <a:cubicBezTo>
                    <a:pt x="68447" y="180528"/>
                    <a:pt x="68447" y="180021"/>
                    <a:pt x="69710" y="175463"/>
                  </a:cubicBezTo>
                  <a:lnTo>
                    <a:pt x="103902" y="3879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2C680AD6-7A5C-4C79-A4B7-0B6F6F749CF1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8041288" y="-15435964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3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3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7" y="29179"/>
                    <a:pt x="173786" y="29179"/>
                    <a:pt x="173786" y="24113"/>
                  </a:cubicBezTo>
                  <a:cubicBezTo>
                    <a:pt x="173786" y="19056"/>
                    <a:pt x="169227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A3D6759B-20A8-4AF2-8CD8-182288325D92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8296080" y="-15536189"/>
              <a:ext cx="101685" cy="203260"/>
            </a:xfrm>
            <a:custGeom>
              <a:avLst/>
              <a:gdLst>
                <a:gd name="connsiteX0" fmla="*/ 70981 w 101685"/>
                <a:gd name="connsiteY0" fmla="*/ 25629 h 203260"/>
                <a:gd name="connsiteX1" fmla="*/ 65150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6 w 101685"/>
                <a:gd name="connsiteY6" fmla="*/ 179766 h 203260"/>
                <a:gd name="connsiteX7" fmla="*/ 20583 w 101685"/>
                <a:gd name="connsiteY7" fmla="*/ 179766 h 203260"/>
                <a:gd name="connsiteX8" fmla="*/ 20583 w 101685"/>
                <a:gd name="connsiteY8" fmla="*/ 187610 h 203260"/>
                <a:gd name="connsiteX9" fmla="*/ 61607 w 101685"/>
                <a:gd name="connsiteY9" fmla="*/ 186849 h 203260"/>
                <a:gd name="connsiteX10" fmla="*/ 102630 w 101685"/>
                <a:gd name="connsiteY10" fmla="*/ 187610 h 203260"/>
                <a:gd name="connsiteX11" fmla="*/ 102630 w 101685"/>
                <a:gd name="connsiteY11" fmla="*/ 179766 h 203260"/>
                <a:gd name="connsiteX12" fmla="*/ 94527 w 101685"/>
                <a:gd name="connsiteY12" fmla="*/ 179766 h 203260"/>
                <a:gd name="connsiteX13" fmla="*/ 70981 w 101685"/>
                <a:gd name="connsiteY13" fmla="*/ 167618 h 203260"/>
                <a:gd name="connsiteX14" fmla="*/ 70981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1" y="25629"/>
                  </a:moveTo>
                  <a:cubicBezTo>
                    <a:pt x="70981" y="19557"/>
                    <a:pt x="70981" y="19056"/>
                    <a:pt x="65150" y="19056"/>
                  </a:cubicBezTo>
                  <a:cubicBezTo>
                    <a:pt x="49452" y="35253"/>
                    <a:pt x="27169" y="35253"/>
                    <a:pt x="19066" y="35253"/>
                  </a:cubicBezTo>
                  <a:lnTo>
                    <a:pt x="19066" y="43097"/>
                  </a:lnTo>
                  <a:cubicBezTo>
                    <a:pt x="24127" y="43097"/>
                    <a:pt x="39069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6" y="179766"/>
                  </a:cubicBezTo>
                  <a:lnTo>
                    <a:pt x="20583" y="179766"/>
                  </a:lnTo>
                  <a:lnTo>
                    <a:pt x="20583" y="187610"/>
                  </a:lnTo>
                  <a:cubicBezTo>
                    <a:pt x="29449" y="186849"/>
                    <a:pt x="51478" y="186849"/>
                    <a:pt x="61607" y="186849"/>
                  </a:cubicBezTo>
                  <a:cubicBezTo>
                    <a:pt x="71736" y="186849"/>
                    <a:pt x="93764" y="186849"/>
                    <a:pt x="102630" y="187610"/>
                  </a:cubicBezTo>
                  <a:lnTo>
                    <a:pt x="102630" y="179766"/>
                  </a:lnTo>
                  <a:lnTo>
                    <a:pt x="94527" y="179766"/>
                  </a:lnTo>
                  <a:cubicBezTo>
                    <a:pt x="71736" y="179766"/>
                    <a:pt x="70981" y="176980"/>
                    <a:pt x="70981" y="167618"/>
                  </a:cubicBezTo>
                  <a:lnTo>
                    <a:pt x="70981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01EEFC7F-78B1-46B4-A5CA-9EAFAC2C4399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8421941" y="-15394463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1 w 50842"/>
                <a:gd name="connsiteY5" fmla="*/ 41835 h 101630"/>
                <a:gd name="connsiteX6" fmla="*/ 43129 w 50842"/>
                <a:gd name="connsiteY6" fmla="*/ 45631 h 101630"/>
                <a:gd name="connsiteX7" fmla="*/ 25906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1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6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EFBC3475-25BD-4F7D-8A6F-2BFC23D8A696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8520107" y="-15479498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7 w 152528"/>
                <a:gd name="connsiteY2" fmla="*/ 133708 h 152445"/>
                <a:gd name="connsiteX3" fmla="*/ 48443 w 152528"/>
                <a:gd name="connsiteY3" fmla="*/ 126616 h 152445"/>
                <a:gd name="connsiteX4" fmla="*/ 53258 w 152528"/>
                <a:gd name="connsiteY4" fmla="*/ 107886 h 152445"/>
                <a:gd name="connsiteX5" fmla="*/ 58826 w 152528"/>
                <a:gd name="connsiteY5" fmla="*/ 85107 h 152445"/>
                <a:gd name="connsiteX6" fmla="*/ 63132 w 152528"/>
                <a:gd name="connsiteY6" fmla="*/ 68156 h 152445"/>
                <a:gd name="connsiteX7" fmla="*/ 66421 w 152528"/>
                <a:gd name="connsiteY7" fmla="*/ 55500 h 152445"/>
                <a:gd name="connsiteX8" fmla="*/ 107699 w 152528"/>
                <a:gd name="connsiteY8" fmla="*/ 24621 h 152445"/>
                <a:gd name="connsiteX9" fmla="*/ 121370 w 152528"/>
                <a:gd name="connsiteY9" fmla="*/ 42336 h 152445"/>
                <a:gd name="connsiteX10" fmla="*/ 104910 w 152528"/>
                <a:gd name="connsiteY10" fmla="*/ 101312 h 152445"/>
                <a:gd name="connsiteX11" fmla="*/ 102384 w 152528"/>
                <a:gd name="connsiteY11" fmla="*/ 112952 h 152445"/>
                <a:gd name="connsiteX12" fmla="*/ 123142 w 152528"/>
                <a:gd name="connsiteY12" fmla="*/ 133708 h 152445"/>
                <a:gd name="connsiteX13" fmla="*/ 156318 w 152528"/>
                <a:gd name="connsiteY13" fmla="*/ 94729 h 152445"/>
                <a:gd name="connsiteX14" fmla="*/ 153282 w 152528"/>
                <a:gd name="connsiteY14" fmla="*/ 92197 h 152445"/>
                <a:gd name="connsiteX15" fmla="*/ 149477 w 152528"/>
                <a:gd name="connsiteY15" fmla="*/ 96755 h 152445"/>
                <a:gd name="connsiteX16" fmla="*/ 123651 w 152528"/>
                <a:gd name="connsiteY16" fmla="*/ 128133 h 152445"/>
                <a:gd name="connsiteX17" fmla="*/ 117574 w 152528"/>
                <a:gd name="connsiteY17" fmla="*/ 119780 h 152445"/>
                <a:gd name="connsiteX18" fmla="*/ 122133 w 152528"/>
                <a:gd name="connsiteY18" fmla="*/ 101813 h 152445"/>
                <a:gd name="connsiteX19" fmla="*/ 137577 w 152528"/>
                <a:gd name="connsiteY19" fmla="*/ 46138 h 152445"/>
                <a:gd name="connsiteX20" fmla="*/ 108461 w 152528"/>
                <a:gd name="connsiteY20" fmla="*/ 19056 h 152445"/>
                <a:gd name="connsiteX21" fmla="*/ 68955 w 152528"/>
                <a:gd name="connsiteY21" fmla="*/ 41073 h 152445"/>
                <a:gd name="connsiteX22" fmla="*/ 45655 w 152528"/>
                <a:gd name="connsiteY22" fmla="*/ 19056 h 152445"/>
                <a:gd name="connsiteX23" fmla="*/ 26668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4 w 152528"/>
                <a:gd name="connsiteY26" fmla="*/ 54737 h 152445"/>
                <a:gd name="connsiteX27" fmla="*/ 44900 w 152528"/>
                <a:gd name="connsiteY27" fmla="*/ 24621 h 152445"/>
                <a:gd name="connsiteX28" fmla="*/ 52749 w 152528"/>
                <a:gd name="connsiteY28" fmla="*/ 36261 h 152445"/>
                <a:gd name="connsiteX29" fmla="*/ 48698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8"/>
                    <a:pt x="39077" y="133708"/>
                  </a:cubicBezTo>
                  <a:cubicBezTo>
                    <a:pt x="42112" y="133708"/>
                    <a:pt x="46672" y="131682"/>
                    <a:pt x="48443" y="126616"/>
                  </a:cubicBezTo>
                  <a:cubicBezTo>
                    <a:pt x="48698" y="126109"/>
                    <a:pt x="51732" y="114215"/>
                    <a:pt x="53258" y="107886"/>
                  </a:cubicBezTo>
                  <a:lnTo>
                    <a:pt x="58826" y="85107"/>
                  </a:lnTo>
                  <a:cubicBezTo>
                    <a:pt x="60344" y="79541"/>
                    <a:pt x="61861" y="73976"/>
                    <a:pt x="63132" y="68156"/>
                  </a:cubicBezTo>
                  <a:cubicBezTo>
                    <a:pt x="64141" y="63852"/>
                    <a:pt x="66166" y="56508"/>
                    <a:pt x="66421" y="55500"/>
                  </a:cubicBezTo>
                  <a:cubicBezTo>
                    <a:pt x="70218" y="47655"/>
                    <a:pt x="83643" y="24621"/>
                    <a:pt x="107699" y="24621"/>
                  </a:cubicBezTo>
                  <a:cubicBezTo>
                    <a:pt x="119091" y="24621"/>
                    <a:pt x="121370" y="33991"/>
                    <a:pt x="121370" y="42336"/>
                  </a:cubicBezTo>
                  <a:cubicBezTo>
                    <a:pt x="121370" y="58032"/>
                    <a:pt x="108962" y="90428"/>
                    <a:pt x="104910" y="101312"/>
                  </a:cubicBezTo>
                  <a:cubicBezTo>
                    <a:pt x="102630" y="107132"/>
                    <a:pt x="102384" y="110166"/>
                    <a:pt x="102384" y="112952"/>
                  </a:cubicBezTo>
                  <a:cubicBezTo>
                    <a:pt x="102384" y="124846"/>
                    <a:pt x="111242" y="133708"/>
                    <a:pt x="123142" y="133708"/>
                  </a:cubicBezTo>
                  <a:cubicBezTo>
                    <a:pt x="146951" y="133708"/>
                    <a:pt x="156318" y="96755"/>
                    <a:pt x="156318" y="94729"/>
                  </a:cubicBezTo>
                  <a:cubicBezTo>
                    <a:pt x="156318" y="92197"/>
                    <a:pt x="154037" y="92197"/>
                    <a:pt x="153282" y="92197"/>
                  </a:cubicBezTo>
                  <a:cubicBezTo>
                    <a:pt x="150748" y="92197"/>
                    <a:pt x="150748" y="92960"/>
                    <a:pt x="149477" y="96755"/>
                  </a:cubicBezTo>
                  <a:cubicBezTo>
                    <a:pt x="144417" y="113960"/>
                    <a:pt x="136059" y="128133"/>
                    <a:pt x="123651" y="128133"/>
                  </a:cubicBezTo>
                  <a:cubicBezTo>
                    <a:pt x="119345" y="128133"/>
                    <a:pt x="117574" y="125608"/>
                    <a:pt x="117574" y="119780"/>
                  </a:cubicBezTo>
                  <a:cubicBezTo>
                    <a:pt x="117574" y="113461"/>
                    <a:pt x="119854" y="107387"/>
                    <a:pt x="122133" y="101813"/>
                  </a:cubicBezTo>
                  <a:cubicBezTo>
                    <a:pt x="126948" y="88402"/>
                    <a:pt x="137577" y="60557"/>
                    <a:pt x="137577" y="46138"/>
                  </a:cubicBezTo>
                  <a:cubicBezTo>
                    <a:pt x="137577" y="29179"/>
                    <a:pt x="126693" y="19056"/>
                    <a:pt x="108461" y="19056"/>
                  </a:cubicBezTo>
                  <a:cubicBezTo>
                    <a:pt x="85670" y="19056"/>
                    <a:pt x="73261" y="35253"/>
                    <a:pt x="68955" y="41073"/>
                  </a:cubicBezTo>
                  <a:cubicBezTo>
                    <a:pt x="67692" y="26899"/>
                    <a:pt x="57309" y="19056"/>
                    <a:pt x="45655" y="19056"/>
                  </a:cubicBezTo>
                  <a:cubicBezTo>
                    <a:pt x="34009" y="19056"/>
                    <a:pt x="29195" y="28925"/>
                    <a:pt x="26668" y="33482"/>
                  </a:cubicBezTo>
                  <a:cubicBezTo>
                    <a:pt x="22617" y="42089"/>
                    <a:pt x="19066" y="57017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310"/>
                    <a:pt x="26414" y="54737"/>
                  </a:cubicBezTo>
                  <a:cubicBezTo>
                    <a:pt x="30720" y="36768"/>
                    <a:pt x="35781" y="24621"/>
                    <a:pt x="44900" y="24621"/>
                  </a:cubicBezTo>
                  <a:cubicBezTo>
                    <a:pt x="49961" y="24621"/>
                    <a:pt x="52749" y="27917"/>
                    <a:pt x="52749" y="36261"/>
                  </a:cubicBezTo>
                  <a:cubicBezTo>
                    <a:pt x="52749" y="41580"/>
                    <a:pt x="51986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2931EF56-C2BD-49C2-BFCE-75C0256C44D7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8677693" y="-15454435"/>
              <a:ext cx="127107" cy="177853"/>
            </a:xfrm>
            <a:custGeom>
              <a:avLst/>
              <a:gdLst>
                <a:gd name="connsiteX0" fmla="*/ 78290 w 127106"/>
                <a:gd name="connsiteY0" fmla="*/ 73817 h 177852"/>
                <a:gd name="connsiteX1" fmla="*/ 95671 w 127106"/>
                <a:gd name="connsiteY1" fmla="*/ 73817 h 177852"/>
                <a:gd name="connsiteX2" fmla="*/ 101519 w 127106"/>
                <a:gd name="connsiteY2" fmla="*/ 69919 h 177852"/>
                <a:gd name="connsiteX3" fmla="*/ 96021 w 127106"/>
                <a:gd name="connsiteY3" fmla="*/ 67433 h 177852"/>
                <a:gd name="connsiteX4" fmla="*/ 79529 w 127106"/>
                <a:gd name="connsiteY4" fmla="*/ 67433 h 177852"/>
                <a:gd name="connsiteX5" fmla="*/ 86448 w 127106"/>
                <a:gd name="connsiteY5" fmla="*/ 31632 h 177852"/>
                <a:gd name="connsiteX6" fmla="*/ 95489 w 127106"/>
                <a:gd name="connsiteY6" fmla="*/ 24018 h 177852"/>
                <a:gd name="connsiteX7" fmla="*/ 103822 w 127106"/>
                <a:gd name="connsiteY7" fmla="*/ 26146 h 177852"/>
                <a:gd name="connsiteX8" fmla="*/ 96021 w 127106"/>
                <a:gd name="connsiteY8" fmla="*/ 35888 h 177852"/>
                <a:gd name="connsiteX9" fmla="*/ 103115 w 127106"/>
                <a:gd name="connsiteY9" fmla="*/ 42446 h 177852"/>
                <a:gd name="connsiteX10" fmla="*/ 113220 w 127106"/>
                <a:gd name="connsiteY10" fmla="*/ 31632 h 177852"/>
                <a:gd name="connsiteX11" fmla="*/ 95489 w 127106"/>
                <a:gd name="connsiteY11" fmla="*/ 19056 h 177852"/>
                <a:gd name="connsiteX12" fmla="*/ 74214 w 127106"/>
                <a:gd name="connsiteY12" fmla="*/ 32347 h 177852"/>
                <a:gd name="connsiteX13" fmla="*/ 65523 w 127106"/>
                <a:gd name="connsiteY13" fmla="*/ 67433 h 177852"/>
                <a:gd name="connsiteX14" fmla="*/ 51518 w 127106"/>
                <a:gd name="connsiteY14" fmla="*/ 67433 h 177852"/>
                <a:gd name="connsiteX15" fmla="*/ 45663 w 127106"/>
                <a:gd name="connsiteY15" fmla="*/ 71332 h 177852"/>
                <a:gd name="connsiteX16" fmla="*/ 51160 w 127106"/>
                <a:gd name="connsiteY16" fmla="*/ 73817 h 177852"/>
                <a:gd name="connsiteX17" fmla="*/ 64284 w 127106"/>
                <a:gd name="connsiteY17" fmla="*/ 73817 h 177852"/>
                <a:gd name="connsiteX18" fmla="*/ 48681 w 127106"/>
                <a:gd name="connsiteY18" fmla="*/ 157639 h 177852"/>
                <a:gd name="connsiteX19" fmla="*/ 36265 w 127106"/>
                <a:gd name="connsiteY19" fmla="*/ 175003 h 177852"/>
                <a:gd name="connsiteX20" fmla="*/ 28464 w 127106"/>
                <a:gd name="connsiteY20" fmla="*/ 172875 h 177852"/>
                <a:gd name="connsiteX21" fmla="*/ 36265 w 127106"/>
                <a:gd name="connsiteY21" fmla="*/ 163133 h 177852"/>
                <a:gd name="connsiteX22" fmla="*/ 29179 w 127106"/>
                <a:gd name="connsiteY22" fmla="*/ 156573 h 177852"/>
                <a:gd name="connsiteX23" fmla="*/ 19066 w 127106"/>
                <a:gd name="connsiteY23" fmla="*/ 167388 h 177852"/>
                <a:gd name="connsiteX24" fmla="*/ 36265 w 127106"/>
                <a:gd name="connsiteY24" fmla="*/ 179965 h 177852"/>
                <a:gd name="connsiteX25" fmla="*/ 57547 w 127106"/>
                <a:gd name="connsiteY25" fmla="*/ 164371 h 177852"/>
                <a:gd name="connsiteX26" fmla="*/ 68359 w 127106"/>
                <a:gd name="connsiteY26" fmla="*/ 128570 h 177852"/>
                <a:gd name="connsiteX27" fmla="*/ 78290 w 127106"/>
                <a:gd name="connsiteY27" fmla="*/ 73817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7106" h="177852">
                  <a:moveTo>
                    <a:pt x="78290" y="73817"/>
                  </a:moveTo>
                  <a:lnTo>
                    <a:pt x="95671" y="73817"/>
                  </a:lnTo>
                  <a:cubicBezTo>
                    <a:pt x="99214" y="73817"/>
                    <a:pt x="101519" y="73817"/>
                    <a:pt x="101519" y="69919"/>
                  </a:cubicBezTo>
                  <a:cubicBezTo>
                    <a:pt x="101519" y="67433"/>
                    <a:pt x="99214" y="67433"/>
                    <a:pt x="96021" y="67433"/>
                  </a:cubicBezTo>
                  <a:lnTo>
                    <a:pt x="79529" y="67433"/>
                  </a:lnTo>
                  <a:cubicBezTo>
                    <a:pt x="83612" y="44924"/>
                    <a:pt x="85027" y="36778"/>
                    <a:pt x="86448" y="31632"/>
                  </a:cubicBezTo>
                  <a:cubicBezTo>
                    <a:pt x="87338" y="27734"/>
                    <a:pt x="91238" y="24018"/>
                    <a:pt x="95489" y="24018"/>
                  </a:cubicBezTo>
                  <a:cubicBezTo>
                    <a:pt x="95671" y="24018"/>
                    <a:pt x="100453" y="24018"/>
                    <a:pt x="103822" y="26146"/>
                  </a:cubicBezTo>
                  <a:cubicBezTo>
                    <a:pt x="96553" y="28449"/>
                    <a:pt x="96021" y="34824"/>
                    <a:pt x="96021" y="35888"/>
                  </a:cubicBezTo>
                  <a:cubicBezTo>
                    <a:pt x="96021" y="39786"/>
                    <a:pt x="99040" y="42446"/>
                    <a:pt x="103115" y="42446"/>
                  </a:cubicBezTo>
                  <a:cubicBezTo>
                    <a:pt x="107906" y="42446"/>
                    <a:pt x="113220" y="38373"/>
                    <a:pt x="113220" y="31632"/>
                  </a:cubicBezTo>
                  <a:cubicBezTo>
                    <a:pt x="113220" y="23486"/>
                    <a:pt x="104537" y="19056"/>
                    <a:pt x="95489" y="19056"/>
                  </a:cubicBezTo>
                  <a:cubicBezTo>
                    <a:pt x="87688" y="19056"/>
                    <a:pt x="79004" y="23486"/>
                    <a:pt x="74214" y="32347"/>
                  </a:cubicBezTo>
                  <a:cubicBezTo>
                    <a:pt x="70664" y="38905"/>
                    <a:pt x="69249" y="46878"/>
                    <a:pt x="65523" y="67433"/>
                  </a:cubicBezTo>
                  <a:lnTo>
                    <a:pt x="51518" y="67433"/>
                  </a:lnTo>
                  <a:cubicBezTo>
                    <a:pt x="47975" y="67433"/>
                    <a:pt x="45663" y="67433"/>
                    <a:pt x="45663" y="71332"/>
                  </a:cubicBezTo>
                  <a:cubicBezTo>
                    <a:pt x="45663" y="73817"/>
                    <a:pt x="47975" y="73817"/>
                    <a:pt x="51160" y="73817"/>
                  </a:cubicBezTo>
                  <a:lnTo>
                    <a:pt x="64284" y="73817"/>
                  </a:lnTo>
                  <a:cubicBezTo>
                    <a:pt x="64109" y="74881"/>
                    <a:pt x="52932" y="138678"/>
                    <a:pt x="48681" y="157639"/>
                  </a:cubicBezTo>
                  <a:cubicBezTo>
                    <a:pt x="47792" y="161536"/>
                    <a:pt x="44781" y="175003"/>
                    <a:pt x="36265" y="175003"/>
                  </a:cubicBezTo>
                  <a:cubicBezTo>
                    <a:pt x="36090" y="175003"/>
                    <a:pt x="31833" y="175003"/>
                    <a:pt x="28464" y="172875"/>
                  </a:cubicBezTo>
                  <a:cubicBezTo>
                    <a:pt x="35732" y="170572"/>
                    <a:pt x="36265" y="164197"/>
                    <a:pt x="36265" y="163133"/>
                  </a:cubicBezTo>
                  <a:cubicBezTo>
                    <a:pt x="36265" y="159234"/>
                    <a:pt x="33254" y="156573"/>
                    <a:pt x="29179" y="156573"/>
                  </a:cubicBezTo>
                  <a:cubicBezTo>
                    <a:pt x="24389" y="156573"/>
                    <a:pt x="19066" y="160647"/>
                    <a:pt x="19066" y="167388"/>
                  </a:cubicBezTo>
                  <a:cubicBezTo>
                    <a:pt x="19066" y="175359"/>
                    <a:pt x="27400" y="179965"/>
                    <a:pt x="36265" y="179965"/>
                  </a:cubicBezTo>
                  <a:cubicBezTo>
                    <a:pt x="47617" y="179965"/>
                    <a:pt x="55418" y="168269"/>
                    <a:pt x="57547" y="164371"/>
                  </a:cubicBezTo>
                  <a:cubicBezTo>
                    <a:pt x="63927" y="152501"/>
                    <a:pt x="68010" y="130697"/>
                    <a:pt x="68359" y="128570"/>
                  </a:cubicBezTo>
                  <a:lnTo>
                    <a:pt x="78290" y="7381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3B1C0CC8-998B-481A-8BBC-FA0C2C1B6B34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8777065" y="-15360323"/>
              <a:ext cx="101685" cy="76223"/>
            </a:xfrm>
            <a:custGeom>
              <a:avLst/>
              <a:gdLst>
                <a:gd name="connsiteX0" fmla="*/ 88347 w 101685"/>
                <a:gd name="connsiteY0" fmla="*/ 57159 h 76222"/>
                <a:gd name="connsiteX1" fmla="*/ 105698 w 101685"/>
                <a:gd name="connsiteY1" fmla="*/ 27036 h 76222"/>
                <a:gd name="connsiteX2" fmla="*/ 103163 w 101685"/>
                <a:gd name="connsiteY2" fmla="*/ 25257 h 76222"/>
                <a:gd name="connsiteX3" fmla="*/ 100121 w 101685"/>
                <a:gd name="connsiteY3" fmla="*/ 28298 h 76222"/>
                <a:gd name="connsiteX4" fmla="*/ 87966 w 101685"/>
                <a:gd name="connsiteY4" fmla="*/ 50705 h 76222"/>
                <a:gd name="connsiteX5" fmla="*/ 87331 w 101685"/>
                <a:gd name="connsiteY5" fmla="*/ 43868 h 76222"/>
                <a:gd name="connsiteX6" fmla="*/ 58962 w 101685"/>
                <a:gd name="connsiteY6" fmla="*/ 19056 h 76222"/>
                <a:gd name="connsiteX7" fmla="*/ 19066 w 101685"/>
                <a:gd name="connsiteY7" fmla="*/ 53365 h 76222"/>
                <a:gd name="connsiteX8" fmla="*/ 45663 w 101685"/>
                <a:gd name="connsiteY8" fmla="*/ 76398 h 76222"/>
                <a:gd name="connsiteX9" fmla="*/ 78592 w 101685"/>
                <a:gd name="connsiteY9" fmla="*/ 65386 h 76222"/>
                <a:gd name="connsiteX10" fmla="*/ 93789 w 101685"/>
                <a:gd name="connsiteY10" fmla="*/ 76398 h 76222"/>
                <a:gd name="connsiteX11" fmla="*/ 107088 w 101685"/>
                <a:gd name="connsiteY11" fmla="*/ 67410 h 76222"/>
                <a:gd name="connsiteX12" fmla="*/ 104426 w 101685"/>
                <a:gd name="connsiteY12" fmla="*/ 65639 h 76222"/>
                <a:gd name="connsiteX13" fmla="*/ 101773 w 101685"/>
                <a:gd name="connsiteY13" fmla="*/ 67283 h 76222"/>
                <a:gd name="connsiteX14" fmla="*/ 94170 w 101685"/>
                <a:gd name="connsiteY14" fmla="*/ 72095 h 76222"/>
                <a:gd name="connsiteX15" fmla="*/ 88347 w 101685"/>
                <a:gd name="connsiteY15" fmla="*/ 57159 h 76222"/>
                <a:gd name="connsiteX16" fmla="*/ 77456 w 101685"/>
                <a:gd name="connsiteY16" fmla="*/ 60701 h 76222"/>
                <a:gd name="connsiteX17" fmla="*/ 46045 w 101685"/>
                <a:gd name="connsiteY17" fmla="*/ 72095 h 76222"/>
                <a:gd name="connsiteX18" fmla="*/ 30721 w 101685"/>
                <a:gd name="connsiteY18" fmla="*/ 57286 h 76222"/>
                <a:gd name="connsiteX19" fmla="*/ 38824 w 101685"/>
                <a:gd name="connsiteY19" fmla="*/ 33237 h 76222"/>
                <a:gd name="connsiteX20" fmla="*/ 58708 w 101685"/>
                <a:gd name="connsiteY20" fmla="*/ 23359 h 76222"/>
                <a:gd name="connsiteX21" fmla="*/ 75930 w 101685"/>
                <a:gd name="connsiteY21" fmla="*/ 43742 h 76222"/>
                <a:gd name="connsiteX22" fmla="*/ 77456 w 101685"/>
                <a:gd name="connsiteY22" fmla="*/ 60701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76222">
                  <a:moveTo>
                    <a:pt x="88347" y="57159"/>
                  </a:moveTo>
                  <a:cubicBezTo>
                    <a:pt x="99620" y="47163"/>
                    <a:pt x="105698" y="29815"/>
                    <a:pt x="105698" y="27036"/>
                  </a:cubicBezTo>
                  <a:cubicBezTo>
                    <a:pt x="105698" y="25257"/>
                    <a:pt x="103926" y="25257"/>
                    <a:pt x="103163" y="25257"/>
                  </a:cubicBezTo>
                  <a:cubicBezTo>
                    <a:pt x="100883" y="25257"/>
                    <a:pt x="100757" y="25639"/>
                    <a:pt x="100121" y="28298"/>
                  </a:cubicBezTo>
                  <a:cubicBezTo>
                    <a:pt x="97213" y="38676"/>
                    <a:pt x="91256" y="46783"/>
                    <a:pt x="87966" y="50705"/>
                  </a:cubicBezTo>
                  <a:cubicBezTo>
                    <a:pt x="87584" y="47791"/>
                    <a:pt x="87584" y="47537"/>
                    <a:pt x="87331" y="43868"/>
                  </a:cubicBezTo>
                  <a:cubicBezTo>
                    <a:pt x="85686" y="25011"/>
                    <a:pt x="70616" y="19056"/>
                    <a:pt x="58962" y="19056"/>
                  </a:cubicBezTo>
                  <a:cubicBezTo>
                    <a:pt x="37934" y="19056"/>
                    <a:pt x="19066" y="36271"/>
                    <a:pt x="19066" y="53365"/>
                  </a:cubicBezTo>
                  <a:cubicBezTo>
                    <a:pt x="19066" y="66147"/>
                    <a:pt x="29322" y="76398"/>
                    <a:pt x="45663" y="76398"/>
                  </a:cubicBezTo>
                  <a:cubicBezTo>
                    <a:pt x="51868" y="76398"/>
                    <a:pt x="64404" y="75136"/>
                    <a:pt x="78592" y="65386"/>
                  </a:cubicBezTo>
                  <a:cubicBezTo>
                    <a:pt x="80745" y="70959"/>
                    <a:pt x="85686" y="76398"/>
                    <a:pt x="93789" y="76398"/>
                  </a:cubicBezTo>
                  <a:cubicBezTo>
                    <a:pt x="102273" y="76398"/>
                    <a:pt x="107088" y="70324"/>
                    <a:pt x="107088" y="67410"/>
                  </a:cubicBezTo>
                  <a:cubicBezTo>
                    <a:pt x="107088" y="65639"/>
                    <a:pt x="105443" y="65639"/>
                    <a:pt x="104426" y="65639"/>
                  </a:cubicBezTo>
                  <a:cubicBezTo>
                    <a:pt x="102909" y="65639"/>
                    <a:pt x="102401" y="65639"/>
                    <a:pt x="101773" y="67283"/>
                  </a:cubicBezTo>
                  <a:cubicBezTo>
                    <a:pt x="99994" y="71594"/>
                    <a:pt x="95307" y="72095"/>
                    <a:pt x="94170" y="72095"/>
                  </a:cubicBezTo>
                  <a:cubicBezTo>
                    <a:pt x="91509" y="72095"/>
                    <a:pt x="89229" y="69816"/>
                    <a:pt x="88347" y="57159"/>
                  </a:cubicBezTo>
                  <a:close/>
                  <a:moveTo>
                    <a:pt x="77456" y="60701"/>
                  </a:moveTo>
                  <a:cubicBezTo>
                    <a:pt x="72515" y="64249"/>
                    <a:pt x="60861" y="72095"/>
                    <a:pt x="46045" y="72095"/>
                  </a:cubicBezTo>
                  <a:cubicBezTo>
                    <a:pt x="38188" y="72095"/>
                    <a:pt x="30721" y="68173"/>
                    <a:pt x="30721" y="57286"/>
                  </a:cubicBezTo>
                  <a:cubicBezTo>
                    <a:pt x="30721" y="53110"/>
                    <a:pt x="32492" y="41335"/>
                    <a:pt x="38824" y="33237"/>
                  </a:cubicBezTo>
                  <a:cubicBezTo>
                    <a:pt x="43129" y="27917"/>
                    <a:pt x="50732" y="23359"/>
                    <a:pt x="58708" y="23359"/>
                  </a:cubicBezTo>
                  <a:cubicBezTo>
                    <a:pt x="71625" y="23359"/>
                    <a:pt x="74922" y="36271"/>
                    <a:pt x="75930" y="43742"/>
                  </a:cubicBezTo>
                  <a:cubicBezTo>
                    <a:pt x="76312" y="46402"/>
                    <a:pt x="76566" y="53110"/>
                    <a:pt x="77456" y="607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0BFEA73D-564F-4CA8-BAB1-9159F01B1C45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8981777" y="-15435964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3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3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7" y="29179"/>
                    <a:pt x="173786" y="29179"/>
                    <a:pt x="173786" y="24113"/>
                  </a:cubicBezTo>
                  <a:cubicBezTo>
                    <a:pt x="173786" y="19056"/>
                    <a:pt x="169227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D304F596-2587-4973-90CB-359518D36588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9236568" y="-15536189"/>
              <a:ext cx="101685" cy="203260"/>
            </a:xfrm>
            <a:custGeom>
              <a:avLst/>
              <a:gdLst>
                <a:gd name="connsiteX0" fmla="*/ 70981 w 101685"/>
                <a:gd name="connsiteY0" fmla="*/ 25629 h 203260"/>
                <a:gd name="connsiteX1" fmla="*/ 65150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7 w 101685"/>
                <a:gd name="connsiteY6" fmla="*/ 179766 h 203260"/>
                <a:gd name="connsiteX7" fmla="*/ 20583 w 101685"/>
                <a:gd name="connsiteY7" fmla="*/ 179766 h 203260"/>
                <a:gd name="connsiteX8" fmla="*/ 20583 w 101685"/>
                <a:gd name="connsiteY8" fmla="*/ 187610 h 203260"/>
                <a:gd name="connsiteX9" fmla="*/ 61607 w 101685"/>
                <a:gd name="connsiteY9" fmla="*/ 186849 h 203260"/>
                <a:gd name="connsiteX10" fmla="*/ 102631 w 101685"/>
                <a:gd name="connsiteY10" fmla="*/ 187610 h 203260"/>
                <a:gd name="connsiteX11" fmla="*/ 102631 w 101685"/>
                <a:gd name="connsiteY11" fmla="*/ 179766 h 203260"/>
                <a:gd name="connsiteX12" fmla="*/ 94528 w 101685"/>
                <a:gd name="connsiteY12" fmla="*/ 179766 h 203260"/>
                <a:gd name="connsiteX13" fmla="*/ 70981 w 101685"/>
                <a:gd name="connsiteY13" fmla="*/ 167618 h 203260"/>
                <a:gd name="connsiteX14" fmla="*/ 70981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1" y="25629"/>
                  </a:moveTo>
                  <a:cubicBezTo>
                    <a:pt x="70981" y="19557"/>
                    <a:pt x="70981" y="19056"/>
                    <a:pt x="65150" y="19056"/>
                  </a:cubicBezTo>
                  <a:cubicBezTo>
                    <a:pt x="49452" y="35253"/>
                    <a:pt x="27169" y="35253"/>
                    <a:pt x="19066" y="35253"/>
                  </a:cubicBezTo>
                  <a:lnTo>
                    <a:pt x="19066" y="43097"/>
                  </a:lnTo>
                  <a:cubicBezTo>
                    <a:pt x="24127" y="43097"/>
                    <a:pt x="39069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7" y="179766"/>
                  </a:cubicBezTo>
                  <a:lnTo>
                    <a:pt x="20583" y="179766"/>
                  </a:lnTo>
                  <a:lnTo>
                    <a:pt x="20583" y="187610"/>
                  </a:lnTo>
                  <a:cubicBezTo>
                    <a:pt x="29449" y="186849"/>
                    <a:pt x="51478" y="186849"/>
                    <a:pt x="61607" y="186849"/>
                  </a:cubicBezTo>
                  <a:cubicBezTo>
                    <a:pt x="71736" y="186849"/>
                    <a:pt x="93765" y="186849"/>
                    <a:pt x="102631" y="187610"/>
                  </a:cubicBezTo>
                  <a:lnTo>
                    <a:pt x="102631" y="179766"/>
                  </a:lnTo>
                  <a:lnTo>
                    <a:pt x="94528" y="179766"/>
                  </a:lnTo>
                  <a:cubicBezTo>
                    <a:pt x="71736" y="179766"/>
                    <a:pt x="70981" y="176980"/>
                    <a:pt x="70981" y="167618"/>
                  </a:cubicBezTo>
                  <a:lnTo>
                    <a:pt x="70981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DF949A1E-332B-482B-AE9E-6C5ABC94ECD2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9362429" y="-15394463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1A5DE577-7EFE-4042-BA40-57524BA427D3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9460595" y="-15479498"/>
              <a:ext cx="152528" cy="152445"/>
            </a:xfrm>
            <a:custGeom>
              <a:avLst/>
              <a:gdLst>
                <a:gd name="connsiteX0" fmla="*/ 34009 w 152528"/>
                <a:gd name="connsiteY0" fmla="*/ 115985 h 152445"/>
                <a:gd name="connsiteX1" fmla="*/ 31729 w 152528"/>
                <a:gd name="connsiteY1" fmla="*/ 126870 h 152445"/>
                <a:gd name="connsiteX2" fmla="*/ 39077 w 152528"/>
                <a:gd name="connsiteY2" fmla="*/ 133708 h 152445"/>
                <a:gd name="connsiteX3" fmla="*/ 48443 w 152528"/>
                <a:gd name="connsiteY3" fmla="*/ 126616 h 152445"/>
                <a:gd name="connsiteX4" fmla="*/ 53257 w 152528"/>
                <a:gd name="connsiteY4" fmla="*/ 107886 h 152445"/>
                <a:gd name="connsiteX5" fmla="*/ 58826 w 152528"/>
                <a:gd name="connsiteY5" fmla="*/ 85107 h 152445"/>
                <a:gd name="connsiteX6" fmla="*/ 63132 w 152528"/>
                <a:gd name="connsiteY6" fmla="*/ 68156 h 152445"/>
                <a:gd name="connsiteX7" fmla="*/ 66421 w 152528"/>
                <a:gd name="connsiteY7" fmla="*/ 55500 h 152445"/>
                <a:gd name="connsiteX8" fmla="*/ 107699 w 152528"/>
                <a:gd name="connsiteY8" fmla="*/ 24621 h 152445"/>
                <a:gd name="connsiteX9" fmla="*/ 121370 w 152528"/>
                <a:gd name="connsiteY9" fmla="*/ 42336 h 152445"/>
                <a:gd name="connsiteX10" fmla="*/ 104910 w 152528"/>
                <a:gd name="connsiteY10" fmla="*/ 101312 h 152445"/>
                <a:gd name="connsiteX11" fmla="*/ 102384 w 152528"/>
                <a:gd name="connsiteY11" fmla="*/ 112952 h 152445"/>
                <a:gd name="connsiteX12" fmla="*/ 123142 w 152528"/>
                <a:gd name="connsiteY12" fmla="*/ 133708 h 152445"/>
                <a:gd name="connsiteX13" fmla="*/ 156318 w 152528"/>
                <a:gd name="connsiteY13" fmla="*/ 94729 h 152445"/>
                <a:gd name="connsiteX14" fmla="*/ 153282 w 152528"/>
                <a:gd name="connsiteY14" fmla="*/ 92197 h 152445"/>
                <a:gd name="connsiteX15" fmla="*/ 149477 w 152528"/>
                <a:gd name="connsiteY15" fmla="*/ 96755 h 152445"/>
                <a:gd name="connsiteX16" fmla="*/ 123651 w 152528"/>
                <a:gd name="connsiteY16" fmla="*/ 128133 h 152445"/>
                <a:gd name="connsiteX17" fmla="*/ 117574 w 152528"/>
                <a:gd name="connsiteY17" fmla="*/ 119780 h 152445"/>
                <a:gd name="connsiteX18" fmla="*/ 122133 w 152528"/>
                <a:gd name="connsiteY18" fmla="*/ 101813 h 152445"/>
                <a:gd name="connsiteX19" fmla="*/ 137577 w 152528"/>
                <a:gd name="connsiteY19" fmla="*/ 46138 h 152445"/>
                <a:gd name="connsiteX20" fmla="*/ 108461 w 152528"/>
                <a:gd name="connsiteY20" fmla="*/ 19056 h 152445"/>
                <a:gd name="connsiteX21" fmla="*/ 68955 w 152528"/>
                <a:gd name="connsiteY21" fmla="*/ 41073 h 152445"/>
                <a:gd name="connsiteX22" fmla="*/ 45655 w 152528"/>
                <a:gd name="connsiteY22" fmla="*/ 19056 h 152445"/>
                <a:gd name="connsiteX23" fmla="*/ 26668 w 152528"/>
                <a:gd name="connsiteY23" fmla="*/ 33482 h 152445"/>
                <a:gd name="connsiteX24" fmla="*/ 19066 w 152528"/>
                <a:gd name="connsiteY24" fmla="*/ 58032 h 152445"/>
                <a:gd name="connsiteX25" fmla="*/ 22109 w 152528"/>
                <a:gd name="connsiteY25" fmla="*/ 60557 h 152445"/>
                <a:gd name="connsiteX26" fmla="*/ 26414 w 152528"/>
                <a:gd name="connsiteY26" fmla="*/ 54737 h 152445"/>
                <a:gd name="connsiteX27" fmla="*/ 44900 w 152528"/>
                <a:gd name="connsiteY27" fmla="*/ 24621 h 152445"/>
                <a:gd name="connsiteX28" fmla="*/ 52749 w 152528"/>
                <a:gd name="connsiteY28" fmla="*/ 36261 h 152445"/>
                <a:gd name="connsiteX29" fmla="*/ 48698 w 152528"/>
                <a:gd name="connsiteY29" fmla="*/ 57524 h 152445"/>
                <a:gd name="connsiteX30" fmla="*/ 34009 w 152528"/>
                <a:gd name="connsiteY30" fmla="*/ 11598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4009" y="115985"/>
                  </a:moveTo>
                  <a:cubicBezTo>
                    <a:pt x="33246" y="119780"/>
                    <a:pt x="31729" y="125608"/>
                    <a:pt x="31729" y="126870"/>
                  </a:cubicBezTo>
                  <a:cubicBezTo>
                    <a:pt x="31729" y="131428"/>
                    <a:pt x="35272" y="133708"/>
                    <a:pt x="39077" y="133708"/>
                  </a:cubicBezTo>
                  <a:cubicBezTo>
                    <a:pt x="42112" y="133708"/>
                    <a:pt x="46672" y="131682"/>
                    <a:pt x="48443" y="126616"/>
                  </a:cubicBezTo>
                  <a:cubicBezTo>
                    <a:pt x="48698" y="126109"/>
                    <a:pt x="51732" y="114215"/>
                    <a:pt x="53257" y="107886"/>
                  </a:cubicBezTo>
                  <a:lnTo>
                    <a:pt x="58826" y="85107"/>
                  </a:lnTo>
                  <a:cubicBezTo>
                    <a:pt x="60344" y="79541"/>
                    <a:pt x="61861" y="73976"/>
                    <a:pt x="63132" y="68156"/>
                  </a:cubicBezTo>
                  <a:cubicBezTo>
                    <a:pt x="64141" y="63852"/>
                    <a:pt x="66166" y="56508"/>
                    <a:pt x="66421" y="55500"/>
                  </a:cubicBezTo>
                  <a:cubicBezTo>
                    <a:pt x="70218" y="47655"/>
                    <a:pt x="83643" y="24621"/>
                    <a:pt x="107699" y="24621"/>
                  </a:cubicBezTo>
                  <a:cubicBezTo>
                    <a:pt x="119090" y="24621"/>
                    <a:pt x="121370" y="33991"/>
                    <a:pt x="121370" y="42336"/>
                  </a:cubicBezTo>
                  <a:cubicBezTo>
                    <a:pt x="121370" y="58032"/>
                    <a:pt x="108962" y="90428"/>
                    <a:pt x="104910" y="101312"/>
                  </a:cubicBezTo>
                  <a:cubicBezTo>
                    <a:pt x="102630" y="107132"/>
                    <a:pt x="102384" y="110166"/>
                    <a:pt x="102384" y="112952"/>
                  </a:cubicBezTo>
                  <a:cubicBezTo>
                    <a:pt x="102384" y="124846"/>
                    <a:pt x="111242" y="133708"/>
                    <a:pt x="123142" y="133708"/>
                  </a:cubicBezTo>
                  <a:cubicBezTo>
                    <a:pt x="146951" y="133708"/>
                    <a:pt x="156318" y="96755"/>
                    <a:pt x="156318" y="94729"/>
                  </a:cubicBezTo>
                  <a:cubicBezTo>
                    <a:pt x="156318" y="92197"/>
                    <a:pt x="154037" y="92197"/>
                    <a:pt x="153282" y="92197"/>
                  </a:cubicBezTo>
                  <a:cubicBezTo>
                    <a:pt x="150748" y="92197"/>
                    <a:pt x="150748" y="92960"/>
                    <a:pt x="149477" y="96755"/>
                  </a:cubicBezTo>
                  <a:cubicBezTo>
                    <a:pt x="144417" y="113960"/>
                    <a:pt x="136059" y="128133"/>
                    <a:pt x="123651" y="128133"/>
                  </a:cubicBezTo>
                  <a:cubicBezTo>
                    <a:pt x="119345" y="128133"/>
                    <a:pt x="117574" y="125608"/>
                    <a:pt x="117574" y="119780"/>
                  </a:cubicBezTo>
                  <a:cubicBezTo>
                    <a:pt x="117574" y="113461"/>
                    <a:pt x="119853" y="107387"/>
                    <a:pt x="122133" y="101813"/>
                  </a:cubicBezTo>
                  <a:cubicBezTo>
                    <a:pt x="126948" y="88402"/>
                    <a:pt x="137577" y="60557"/>
                    <a:pt x="137577" y="46138"/>
                  </a:cubicBezTo>
                  <a:cubicBezTo>
                    <a:pt x="137577" y="29179"/>
                    <a:pt x="126693" y="19056"/>
                    <a:pt x="108461" y="19056"/>
                  </a:cubicBezTo>
                  <a:cubicBezTo>
                    <a:pt x="85670" y="19056"/>
                    <a:pt x="73261" y="35253"/>
                    <a:pt x="68955" y="41073"/>
                  </a:cubicBezTo>
                  <a:cubicBezTo>
                    <a:pt x="67691" y="26899"/>
                    <a:pt x="57309" y="19056"/>
                    <a:pt x="45655" y="19056"/>
                  </a:cubicBezTo>
                  <a:cubicBezTo>
                    <a:pt x="34009" y="19056"/>
                    <a:pt x="29195" y="28925"/>
                    <a:pt x="26668" y="33482"/>
                  </a:cubicBezTo>
                  <a:cubicBezTo>
                    <a:pt x="22617" y="42089"/>
                    <a:pt x="19066" y="57017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310"/>
                    <a:pt x="26414" y="54737"/>
                  </a:cubicBezTo>
                  <a:cubicBezTo>
                    <a:pt x="30720" y="36768"/>
                    <a:pt x="35780" y="24621"/>
                    <a:pt x="44900" y="24621"/>
                  </a:cubicBezTo>
                  <a:cubicBezTo>
                    <a:pt x="49961" y="24621"/>
                    <a:pt x="52749" y="27917"/>
                    <a:pt x="52749" y="36261"/>
                  </a:cubicBezTo>
                  <a:cubicBezTo>
                    <a:pt x="52749" y="41580"/>
                    <a:pt x="51986" y="44359"/>
                    <a:pt x="48698" y="57524"/>
                  </a:cubicBezTo>
                  <a:lnTo>
                    <a:pt x="34009" y="1159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29E27F04-A001-4A9E-806B-B26C24B7B716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9616060" y="-15407829"/>
              <a:ext cx="127107" cy="101630"/>
            </a:xfrm>
            <a:custGeom>
              <a:avLst/>
              <a:gdLst>
                <a:gd name="connsiteX0" fmla="*/ 83072 w 127106"/>
                <a:gd name="connsiteY0" fmla="*/ 29514 h 101630"/>
                <a:gd name="connsiteX1" fmla="*/ 64809 w 127106"/>
                <a:gd name="connsiteY1" fmla="*/ 19056 h 101630"/>
                <a:gd name="connsiteX2" fmla="*/ 19066 w 127106"/>
                <a:gd name="connsiteY2" fmla="*/ 69562 h 101630"/>
                <a:gd name="connsiteX3" fmla="*/ 45838 w 127106"/>
                <a:gd name="connsiteY3" fmla="*/ 98978 h 101630"/>
                <a:gd name="connsiteX4" fmla="*/ 71013 w 127106"/>
                <a:gd name="connsiteY4" fmla="*/ 86577 h 101630"/>
                <a:gd name="connsiteX5" fmla="*/ 89276 w 127106"/>
                <a:gd name="connsiteY5" fmla="*/ 98978 h 101630"/>
                <a:gd name="connsiteX6" fmla="*/ 103290 w 127106"/>
                <a:gd name="connsiteY6" fmla="*/ 89585 h 101630"/>
                <a:gd name="connsiteX7" fmla="*/ 109495 w 127106"/>
                <a:gd name="connsiteY7" fmla="*/ 71865 h 101630"/>
                <a:gd name="connsiteX8" fmla="*/ 106658 w 127106"/>
                <a:gd name="connsiteY8" fmla="*/ 69562 h 101630"/>
                <a:gd name="connsiteX9" fmla="*/ 102758 w 127106"/>
                <a:gd name="connsiteY9" fmla="*/ 75056 h 101630"/>
                <a:gd name="connsiteX10" fmla="*/ 89809 w 127106"/>
                <a:gd name="connsiteY10" fmla="*/ 94016 h 101630"/>
                <a:gd name="connsiteX11" fmla="*/ 83962 w 127106"/>
                <a:gd name="connsiteY11" fmla="*/ 85338 h 101630"/>
                <a:gd name="connsiteX12" fmla="*/ 86615 w 127106"/>
                <a:gd name="connsiteY12" fmla="*/ 71332 h 101630"/>
                <a:gd name="connsiteX13" fmla="*/ 90515 w 127106"/>
                <a:gd name="connsiteY13" fmla="*/ 55381 h 101630"/>
                <a:gd name="connsiteX14" fmla="*/ 94067 w 127106"/>
                <a:gd name="connsiteY14" fmla="*/ 41915 h 101630"/>
                <a:gd name="connsiteX15" fmla="*/ 97260 w 127106"/>
                <a:gd name="connsiteY15" fmla="*/ 28092 h 101630"/>
                <a:gd name="connsiteX16" fmla="*/ 91231 w 127106"/>
                <a:gd name="connsiteY16" fmla="*/ 22422 h 101630"/>
                <a:gd name="connsiteX17" fmla="*/ 83072 w 127106"/>
                <a:gd name="connsiteY17" fmla="*/ 29514 h 101630"/>
                <a:gd name="connsiteX18" fmla="*/ 71728 w 127106"/>
                <a:gd name="connsiteY18" fmla="*/ 75056 h 101630"/>
                <a:gd name="connsiteX19" fmla="*/ 62679 w 127106"/>
                <a:gd name="connsiteY19" fmla="*/ 86926 h 101630"/>
                <a:gd name="connsiteX20" fmla="*/ 46370 w 127106"/>
                <a:gd name="connsiteY20" fmla="*/ 94016 h 101630"/>
                <a:gd name="connsiteX21" fmla="*/ 33421 w 127106"/>
                <a:gd name="connsiteY21" fmla="*/ 76827 h 101630"/>
                <a:gd name="connsiteX22" fmla="*/ 42644 w 127106"/>
                <a:gd name="connsiteY22" fmla="*/ 40851 h 101630"/>
                <a:gd name="connsiteX23" fmla="*/ 64809 w 127106"/>
                <a:gd name="connsiteY23" fmla="*/ 24018 h 101630"/>
                <a:gd name="connsiteX24" fmla="*/ 80594 w 127106"/>
                <a:gd name="connsiteY24" fmla="*/ 39437 h 101630"/>
                <a:gd name="connsiteX25" fmla="*/ 80061 w 127106"/>
                <a:gd name="connsiteY25" fmla="*/ 41915 h 101630"/>
                <a:gd name="connsiteX26" fmla="*/ 71728 w 127106"/>
                <a:gd name="connsiteY26" fmla="*/ 7505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83072" y="29514"/>
                  </a:moveTo>
                  <a:cubicBezTo>
                    <a:pt x="79346" y="23661"/>
                    <a:pt x="73317" y="19056"/>
                    <a:pt x="64809" y="19056"/>
                  </a:cubicBezTo>
                  <a:cubicBezTo>
                    <a:pt x="42112" y="19056"/>
                    <a:pt x="19066" y="44043"/>
                    <a:pt x="19066" y="69562"/>
                  </a:cubicBezTo>
                  <a:cubicBezTo>
                    <a:pt x="19066" y="86752"/>
                    <a:pt x="30585" y="98978"/>
                    <a:pt x="45838" y="98978"/>
                  </a:cubicBezTo>
                  <a:cubicBezTo>
                    <a:pt x="55411" y="98978"/>
                    <a:pt x="63919" y="93484"/>
                    <a:pt x="71013" y="86577"/>
                  </a:cubicBezTo>
                  <a:cubicBezTo>
                    <a:pt x="74381" y="97209"/>
                    <a:pt x="84669" y="98978"/>
                    <a:pt x="89276" y="98978"/>
                  </a:cubicBezTo>
                  <a:cubicBezTo>
                    <a:pt x="95664" y="98978"/>
                    <a:pt x="100097" y="95080"/>
                    <a:pt x="103290" y="89585"/>
                  </a:cubicBezTo>
                  <a:cubicBezTo>
                    <a:pt x="107190" y="82678"/>
                    <a:pt x="109495" y="72578"/>
                    <a:pt x="109495" y="71865"/>
                  </a:cubicBezTo>
                  <a:cubicBezTo>
                    <a:pt x="109495" y="69562"/>
                    <a:pt x="107190" y="69562"/>
                    <a:pt x="106658" y="69562"/>
                  </a:cubicBezTo>
                  <a:cubicBezTo>
                    <a:pt x="104172" y="69562"/>
                    <a:pt x="103996" y="70268"/>
                    <a:pt x="102758" y="75056"/>
                  </a:cubicBezTo>
                  <a:cubicBezTo>
                    <a:pt x="100629" y="83559"/>
                    <a:pt x="97260" y="94016"/>
                    <a:pt x="89809" y="94016"/>
                  </a:cubicBezTo>
                  <a:cubicBezTo>
                    <a:pt x="85201" y="94016"/>
                    <a:pt x="83962" y="90117"/>
                    <a:pt x="83962" y="85338"/>
                  </a:cubicBezTo>
                  <a:cubicBezTo>
                    <a:pt x="83962" y="82322"/>
                    <a:pt x="85376" y="75945"/>
                    <a:pt x="86615" y="71332"/>
                  </a:cubicBezTo>
                  <a:cubicBezTo>
                    <a:pt x="87862" y="66552"/>
                    <a:pt x="89634" y="59287"/>
                    <a:pt x="90515" y="55381"/>
                  </a:cubicBezTo>
                  <a:lnTo>
                    <a:pt x="94067" y="41915"/>
                  </a:lnTo>
                  <a:cubicBezTo>
                    <a:pt x="95131" y="37310"/>
                    <a:pt x="97260" y="28980"/>
                    <a:pt x="97260" y="28092"/>
                  </a:cubicBezTo>
                  <a:cubicBezTo>
                    <a:pt x="97260" y="24193"/>
                    <a:pt x="94067" y="22422"/>
                    <a:pt x="91231" y="22422"/>
                  </a:cubicBezTo>
                  <a:cubicBezTo>
                    <a:pt x="88211" y="22422"/>
                    <a:pt x="84136" y="24550"/>
                    <a:pt x="83072" y="29514"/>
                  </a:cubicBezTo>
                  <a:close/>
                  <a:moveTo>
                    <a:pt x="71728" y="75056"/>
                  </a:moveTo>
                  <a:cubicBezTo>
                    <a:pt x="70480" y="80019"/>
                    <a:pt x="66580" y="83559"/>
                    <a:pt x="62679" y="86926"/>
                  </a:cubicBezTo>
                  <a:cubicBezTo>
                    <a:pt x="61082" y="88348"/>
                    <a:pt x="53996" y="94016"/>
                    <a:pt x="46370" y="94016"/>
                  </a:cubicBezTo>
                  <a:cubicBezTo>
                    <a:pt x="39808" y="94016"/>
                    <a:pt x="33421" y="89412"/>
                    <a:pt x="33421" y="76827"/>
                  </a:cubicBezTo>
                  <a:cubicBezTo>
                    <a:pt x="33421" y="67435"/>
                    <a:pt x="38569" y="47942"/>
                    <a:pt x="42644" y="40851"/>
                  </a:cubicBezTo>
                  <a:cubicBezTo>
                    <a:pt x="50802" y="26679"/>
                    <a:pt x="59843" y="24018"/>
                    <a:pt x="64809" y="24018"/>
                  </a:cubicBezTo>
                  <a:cubicBezTo>
                    <a:pt x="77217" y="24018"/>
                    <a:pt x="80594" y="37485"/>
                    <a:pt x="80594" y="39437"/>
                  </a:cubicBezTo>
                  <a:cubicBezTo>
                    <a:pt x="80594" y="40144"/>
                    <a:pt x="80236" y="41383"/>
                    <a:pt x="80061" y="41915"/>
                  </a:cubicBezTo>
                  <a:lnTo>
                    <a:pt x="71728" y="75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36219D1B-3F69-4DD7-B8FC-552ED301967B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9728638" y="-15360323"/>
              <a:ext cx="101685" cy="76223"/>
            </a:xfrm>
            <a:custGeom>
              <a:avLst/>
              <a:gdLst>
                <a:gd name="connsiteX0" fmla="*/ 88347 w 101685"/>
                <a:gd name="connsiteY0" fmla="*/ 57159 h 76222"/>
                <a:gd name="connsiteX1" fmla="*/ 105697 w 101685"/>
                <a:gd name="connsiteY1" fmla="*/ 27036 h 76222"/>
                <a:gd name="connsiteX2" fmla="*/ 103163 w 101685"/>
                <a:gd name="connsiteY2" fmla="*/ 25257 h 76222"/>
                <a:gd name="connsiteX3" fmla="*/ 100121 w 101685"/>
                <a:gd name="connsiteY3" fmla="*/ 28298 h 76222"/>
                <a:gd name="connsiteX4" fmla="*/ 87966 w 101685"/>
                <a:gd name="connsiteY4" fmla="*/ 50705 h 76222"/>
                <a:gd name="connsiteX5" fmla="*/ 87331 w 101685"/>
                <a:gd name="connsiteY5" fmla="*/ 43868 h 76222"/>
                <a:gd name="connsiteX6" fmla="*/ 58961 w 101685"/>
                <a:gd name="connsiteY6" fmla="*/ 19056 h 76222"/>
                <a:gd name="connsiteX7" fmla="*/ 19066 w 101685"/>
                <a:gd name="connsiteY7" fmla="*/ 53365 h 76222"/>
                <a:gd name="connsiteX8" fmla="*/ 45663 w 101685"/>
                <a:gd name="connsiteY8" fmla="*/ 76398 h 76222"/>
                <a:gd name="connsiteX9" fmla="*/ 78592 w 101685"/>
                <a:gd name="connsiteY9" fmla="*/ 65386 h 76222"/>
                <a:gd name="connsiteX10" fmla="*/ 93789 w 101685"/>
                <a:gd name="connsiteY10" fmla="*/ 76398 h 76222"/>
                <a:gd name="connsiteX11" fmla="*/ 107087 w 101685"/>
                <a:gd name="connsiteY11" fmla="*/ 67410 h 76222"/>
                <a:gd name="connsiteX12" fmla="*/ 104426 w 101685"/>
                <a:gd name="connsiteY12" fmla="*/ 65639 h 76222"/>
                <a:gd name="connsiteX13" fmla="*/ 101773 w 101685"/>
                <a:gd name="connsiteY13" fmla="*/ 67283 h 76222"/>
                <a:gd name="connsiteX14" fmla="*/ 94170 w 101685"/>
                <a:gd name="connsiteY14" fmla="*/ 72095 h 76222"/>
                <a:gd name="connsiteX15" fmla="*/ 88347 w 101685"/>
                <a:gd name="connsiteY15" fmla="*/ 57159 h 76222"/>
                <a:gd name="connsiteX16" fmla="*/ 77456 w 101685"/>
                <a:gd name="connsiteY16" fmla="*/ 60701 h 76222"/>
                <a:gd name="connsiteX17" fmla="*/ 46044 w 101685"/>
                <a:gd name="connsiteY17" fmla="*/ 72095 h 76222"/>
                <a:gd name="connsiteX18" fmla="*/ 30720 w 101685"/>
                <a:gd name="connsiteY18" fmla="*/ 57286 h 76222"/>
                <a:gd name="connsiteX19" fmla="*/ 38823 w 101685"/>
                <a:gd name="connsiteY19" fmla="*/ 33237 h 76222"/>
                <a:gd name="connsiteX20" fmla="*/ 58708 w 101685"/>
                <a:gd name="connsiteY20" fmla="*/ 23359 h 76222"/>
                <a:gd name="connsiteX21" fmla="*/ 75930 w 101685"/>
                <a:gd name="connsiteY21" fmla="*/ 43742 h 76222"/>
                <a:gd name="connsiteX22" fmla="*/ 77456 w 101685"/>
                <a:gd name="connsiteY22" fmla="*/ 60701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76222">
                  <a:moveTo>
                    <a:pt x="88347" y="57159"/>
                  </a:moveTo>
                  <a:cubicBezTo>
                    <a:pt x="99620" y="47163"/>
                    <a:pt x="105697" y="29815"/>
                    <a:pt x="105697" y="27036"/>
                  </a:cubicBezTo>
                  <a:cubicBezTo>
                    <a:pt x="105697" y="25257"/>
                    <a:pt x="103926" y="25257"/>
                    <a:pt x="103163" y="25257"/>
                  </a:cubicBezTo>
                  <a:cubicBezTo>
                    <a:pt x="100883" y="25257"/>
                    <a:pt x="100756" y="25639"/>
                    <a:pt x="100121" y="28298"/>
                  </a:cubicBezTo>
                  <a:cubicBezTo>
                    <a:pt x="97213" y="38676"/>
                    <a:pt x="91255" y="46783"/>
                    <a:pt x="87966" y="50705"/>
                  </a:cubicBezTo>
                  <a:cubicBezTo>
                    <a:pt x="87584" y="47791"/>
                    <a:pt x="87584" y="47537"/>
                    <a:pt x="87331" y="43868"/>
                  </a:cubicBezTo>
                  <a:cubicBezTo>
                    <a:pt x="85686" y="25011"/>
                    <a:pt x="70616" y="19056"/>
                    <a:pt x="58961" y="19056"/>
                  </a:cubicBezTo>
                  <a:cubicBezTo>
                    <a:pt x="37933" y="19056"/>
                    <a:pt x="19066" y="36271"/>
                    <a:pt x="19066" y="53365"/>
                  </a:cubicBezTo>
                  <a:cubicBezTo>
                    <a:pt x="19066" y="66147"/>
                    <a:pt x="29322" y="76398"/>
                    <a:pt x="45663" y="76398"/>
                  </a:cubicBezTo>
                  <a:cubicBezTo>
                    <a:pt x="51868" y="76398"/>
                    <a:pt x="64404" y="75136"/>
                    <a:pt x="78592" y="65386"/>
                  </a:cubicBezTo>
                  <a:cubicBezTo>
                    <a:pt x="80745" y="70959"/>
                    <a:pt x="85686" y="76398"/>
                    <a:pt x="93789" y="76398"/>
                  </a:cubicBezTo>
                  <a:cubicBezTo>
                    <a:pt x="102273" y="76398"/>
                    <a:pt x="107087" y="70324"/>
                    <a:pt x="107087" y="67410"/>
                  </a:cubicBezTo>
                  <a:cubicBezTo>
                    <a:pt x="107087" y="65639"/>
                    <a:pt x="105443" y="65639"/>
                    <a:pt x="104426" y="65639"/>
                  </a:cubicBezTo>
                  <a:cubicBezTo>
                    <a:pt x="102909" y="65639"/>
                    <a:pt x="102401" y="65639"/>
                    <a:pt x="101773" y="67283"/>
                  </a:cubicBezTo>
                  <a:cubicBezTo>
                    <a:pt x="99993" y="71594"/>
                    <a:pt x="95306" y="72095"/>
                    <a:pt x="94170" y="72095"/>
                  </a:cubicBezTo>
                  <a:cubicBezTo>
                    <a:pt x="91509" y="72095"/>
                    <a:pt x="89229" y="69816"/>
                    <a:pt x="88347" y="57159"/>
                  </a:cubicBezTo>
                  <a:close/>
                  <a:moveTo>
                    <a:pt x="77456" y="60701"/>
                  </a:moveTo>
                  <a:cubicBezTo>
                    <a:pt x="72515" y="64249"/>
                    <a:pt x="60861" y="72095"/>
                    <a:pt x="46044" y="72095"/>
                  </a:cubicBezTo>
                  <a:cubicBezTo>
                    <a:pt x="38188" y="72095"/>
                    <a:pt x="30720" y="68173"/>
                    <a:pt x="30720" y="57286"/>
                  </a:cubicBezTo>
                  <a:cubicBezTo>
                    <a:pt x="30720" y="53110"/>
                    <a:pt x="32492" y="41335"/>
                    <a:pt x="38823" y="33237"/>
                  </a:cubicBezTo>
                  <a:cubicBezTo>
                    <a:pt x="43129" y="27917"/>
                    <a:pt x="50732" y="23359"/>
                    <a:pt x="58708" y="23359"/>
                  </a:cubicBezTo>
                  <a:cubicBezTo>
                    <a:pt x="71625" y="23359"/>
                    <a:pt x="74922" y="36271"/>
                    <a:pt x="75930" y="43742"/>
                  </a:cubicBezTo>
                  <a:cubicBezTo>
                    <a:pt x="76312" y="46402"/>
                    <a:pt x="76567" y="53110"/>
                    <a:pt x="77456" y="607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5DC4F485-DDD6-43F6-857E-C99AD4665BB2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9926535" y="-15515189"/>
              <a:ext cx="203371" cy="203260"/>
            </a:xfrm>
            <a:custGeom>
              <a:avLst/>
              <a:gdLst>
                <a:gd name="connsiteX0" fmla="*/ 108453 w 203370"/>
                <a:gd name="connsiteY0" fmla="*/ 108404 h 203260"/>
                <a:gd name="connsiteX1" fmla="*/ 179109 w 203370"/>
                <a:gd name="connsiteY1" fmla="*/ 108404 h 203260"/>
                <a:gd name="connsiteX2" fmla="*/ 187466 w 203370"/>
                <a:gd name="connsiteY2" fmla="*/ 103338 h 203260"/>
                <a:gd name="connsiteX3" fmla="*/ 179109 w 203370"/>
                <a:gd name="connsiteY3" fmla="*/ 98281 h 203260"/>
                <a:gd name="connsiteX4" fmla="*/ 108453 w 203370"/>
                <a:gd name="connsiteY4" fmla="*/ 98281 h 203260"/>
                <a:gd name="connsiteX5" fmla="*/ 108453 w 203370"/>
                <a:gd name="connsiteY5" fmla="*/ 27410 h 203260"/>
                <a:gd name="connsiteX6" fmla="*/ 103393 w 203370"/>
                <a:gd name="connsiteY6" fmla="*/ 19056 h 203260"/>
                <a:gd name="connsiteX7" fmla="*/ 98325 w 203370"/>
                <a:gd name="connsiteY7" fmla="*/ 27410 h 203260"/>
                <a:gd name="connsiteX8" fmla="*/ 98325 w 203370"/>
                <a:gd name="connsiteY8" fmla="*/ 98281 h 203260"/>
                <a:gd name="connsiteX9" fmla="*/ 27423 w 203370"/>
                <a:gd name="connsiteY9" fmla="*/ 98281 h 203260"/>
                <a:gd name="connsiteX10" fmla="*/ 19066 w 203370"/>
                <a:gd name="connsiteY10" fmla="*/ 103338 h 203260"/>
                <a:gd name="connsiteX11" fmla="*/ 27423 w 203370"/>
                <a:gd name="connsiteY11" fmla="*/ 108404 h 203260"/>
                <a:gd name="connsiteX12" fmla="*/ 98325 w 203370"/>
                <a:gd name="connsiteY12" fmla="*/ 108404 h 203260"/>
                <a:gd name="connsiteX13" fmla="*/ 98325 w 203370"/>
                <a:gd name="connsiteY13" fmla="*/ 179267 h 203260"/>
                <a:gd name="connsiteX14" fmla="*/ 103393 w 203370"/>
                <a:gd name="connsiteY14" fmla="*/ 187619 h 203260"/>
                <a:gd name="connsiteX15" fmla="*/ 108453 w 203370"/>
                <a:gd name="connsiteY15" fmla="*/ 179267 h 203260"/>
                <a:gd name="connsiteX16" fmla="*/ 108453 w 203370"/>
                <a:gd name="connsiteY16" fmla="*/ 10840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3" y="108404"/>
                  </a:moveTo>
                  <a:lnTo>
                    <a:pt x="179109" y="108404"/>
                  </a:lnTo>
                  <a:cubicBezTo>
                    <a:pt x="182652" y="108404"/>
                    <a:pt x="187466" y="108404"/>
                    <a:pt x="187466" y="103338"/>
                  </a:cubicBezTo>
                  <a:cubicBezTo>
                    <a:pt x="187466" y="98281"/>
                    <a:pt x="182652" y="98281"/>
                    <a:pt x="179109" y="98281"/>
                  </a:cubicBezTo>
                  <a:lnTo>
                    <a:pt x="108453" y="98281"/>
                  </a:lnTo>
                  <a:lnTo>
                    <a:pt x="108453" y="27410"/>
                  </a:lnTo>
                  <a:cubicBezTo>
                    <a:pt x="108453" y="23868"/>
                    <a:pt x="108453" y="19056"/>
                    <a:pt x="103393" y="19056"/>
                  </a:cubicBezTo>
                  <a:cubicBezTo>
                    <a:pt x="98325" y="19056"/>
                    <a:pt x="98325" y="23868"/>
                    <a:pt x="98325" y="27410"/>
                  </a:cubicBezTo>
                  <a:lnTo>
                    <a:pt x="98325" y="98281"/>
                  </a:lnTo>
                  <a:lnTo>
                    <a:pt x="27423" y="98281"/>
                  </a:lnTo>
                  <a:cubicBezTo>
                    <a:pt x="23880" y="98281"/>
                    <a:pt x="19066" y="98281"/>
                    <a:pt x="19066" y="103338"/>
                  </a:cubicBezTo>
                  <a:cubicBezTo>
                    <a:pt x="19066" y="108404"/>
                    <a:pt x="23880" y="108404"/>
                    <a:pt x="27423" y="108404"/>
                  </a:cubicBezTo>
                  <a:lnTo>
                    <a:pt x="98325" y="108404"/>
                  </a:lnTo>
                  <a:lnTo>
                    <a:pt x="98325" y="179267"/>
                  </a:lnTo>
                  <a:cubicBezTo>
                    <a:pt x="98325" y="182807"/>
                    <a:pt x="98325" y="187619"/>
                    <a:pt x="103393" y="187619"/>
                  </a:cubicBezTo>
                  <a:cubicBezTo>
                    <a:pt x="108453" y="187619"/>
                    <a:pt x="108453" y="182807"/>
                    <a:pt x="108453" y="179267"/>
                  </a:cubicBezTo>
                  <a:lnTo>
                    <a:pt x="108453" y="1084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0DFE76F4-68DE-40E4-915B-E7611C0C0A1E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10188034" y="-15536189"/>
              <a:ext cx="101685" cy="203260"/>
            </a:xfrm>
            <a:custGeom>
              <a:avLst/>
              <a:gdLst>
                <a:gd name="connsiteX0" fmla="*/ 70979 w 101685"/>
                <a:gd name="connsiteY0" fmla="*/ 25629 h 203260"/>
                <a:gd name="connsiteX1" fmla="*/ 65150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5 w 101685"/>
                <a:gd name="connsiteY6" fmla="*/ 179766 h 203260"/>
                <a:gd name="connsiteX7" fmla="*/ 20581 w 101685"/>
                <a:gd name="connsiteY7" fmla="*/ 179766 h 203260"/>
                <a:gd name="connsiteX8" fmla="*/ 20581 w 101685"/>
                <a:gd name="connsiteY8" fmla="*/ 187610 h 203260"/>
                <a:gd name="connsiteX9" fmla="*/ 61606 w 101685"/>
                <a:gd name="connsiteY9" fmla="*/ 186849 h 203260"/>
                <a:gd name="connsiteX10" fmla="*/ 102629 w 101685"/>
                <a:gd name="connsiteY10" fmla="*/ 187610 h 203260"/>
                <a:gd name="connsiteX11" fmla="*/ 102629 w 101685"/>
                <a:gd name="connsiteY11" fmla="*/ 179766 h 203260"/>
                <a:gd name="connsiteX12" fmla="*/ 94527 w 101685"/>
                <a:gd name="connsiteY12" fmla="*/ 179766 h 203260"/>
                <a:gd name="connsiteX13" fmla="*/ 70979 w 101685"/>
                <a:gd name="connsiteY13" fmla="*/ 167618 h 203260"/>
                <a:gd name="connsiteX14" fmla="*/ 70979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79" y="25629"/>
                  </a:moveTo>
                  <a:cubicBezTo>
                    <a:pt x="70979" y="19557"/>
                    <a:pt x="70979" y="19056"/>
                    <a:pt x="65150" y="19056"/>
                  </a:cubicBezTo>
                  <a:cubicBezTo>
                    <a:pt x="49452" y="35253"/>
                    <a:pt x="27168" y="35253"/>
                    <a:pt x="19066" y="35253"/>
                  </a:cubicBezTo>
                  <a:lnTo>
                    <a:pt x="19066" y="43097"/>
                  </a:lnTo>
                  <a:cubicBezTo>
                    <a:pt x="24125" y="43097"/>
                    <a:pt x="39068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5" y="179766"/>
                  </a:cubicBezTo>
                  <a:lnTo>
                    <a:pt x="20581" y="179766"/>
                  </a:lnTo>
                  <a:lnTo>
                    <a:pt x="20581" y="187610"/>
                  </a:lnTo>
                  <a:cubicBezTo>
                    <a:pt x="29448" y="186849"/>
                    <a:pt x="51478" y="186849"/>
                    <a:pt x="61606" y="186849"/>
                  </a:cubicBezTo>
                  <a:cubicBezTo>
                    <a:pt x="71734" y="186849"/>
                    <a:pt x="93764" y="186849"/>
                    <a:pt x="102629" y="187610"/>
                  </a:cubicBezTo>
                  <a:lnTo>
                    <a:pt x="102629" y="179766"/>
                  </a:lnTo>
                  <a:lnTo>
                    <a:pt x="94527" y="179766"/>
                  </a:lnTo>
                  <a:cubicBezTo>
                    <a:pt x="71734" y="179766"/>
                    <a:pt x="70979" y="176980"/>
                    <a:pt x="70979" y="167618"/>
                  </a:cubicBezTo>
                  <a:lnTo>
                    <a:pt x="70979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9C9E8C28-3881-490A-B16C-74F5CFDAC284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10310483" y="-15557452"/>
              <a:ext cx="127107" cy="279483"/>
            </a:xfrm>
            <a:custGeom>
              <a:avLst/>
              <a:gdLst>
                <a:gd name="connsiteX0" fmla="*/ 55529 w 127106"/>
                <a:gd name="connsiteY0" fmla="*/ 238481 h 279482"/>
                <a:gd name="connsiteX1" fmla="*/ 21346 w 127106"/>
                <a:gd name="connsiteY1" fmla="*/ 266581 h 279482"/>
                <a:gd name="connsiteX2" fmla="*/ 19066 w 127106"/>
                <a:gd name="connsiteY2" fmla="*/ 269360 h 279482"/>
                <a:gd name="connsiteX3" fmla="*/ 24134 w 127106"/>
                <a:gd name="connsiteY3" fmla="*/ 272146 h 279482"/>
                <a:gd name="connsiteX4" fmla="*/ 72498 w 127106"/>
                <a:gd name="connsiteY4" fmla="*/ 240506 h 279482"/>
                <a:gd name="connsiteX5" fmla="*/ 72498 w 127106"/>
                <a:gd name="connsiteY5" fmla="*/ 182807 h 279482"/>
                <a:gd name="connsiteX6" fmla="*/ 82627 w 127106"/>
                <a:gd name="connsiteY6" fmla="*/ 156487 h 279482"/>
                <a:gd name="connsiteX7" fmla="*/ 106682 w 127106"/>
                <a:gd name="connsiteY7" fmla="*/ 148387 h 279482"/>
                <a:gd name="connsiteX8" fmla="*/ 108962 w 127106"/>
                <a:gd name="connsiteY8" fmla="*/ 145600 h 279482"/>
                <a:gd name="connsiteX9" fmla="*/ 104910 w 127106"/>
                <a:gd name="connsiteY9" fmla="*/ 142814 h 279482"/>
                <a:gd name="connsiteX10" fmla="*/ 73261 w 127106"/>
                <a:gd name="connsiteY10" fmla="*/ 120289 h 279482"/>
                <a:gd name="connsiteX11" fmla="*/ 72498 w 127106"/>
                <a:gd name="connsiteY11" fmla="*/ 107894 h 279482"/>
                <a:gd name="connsiteX12" fmla="*/ 72498 w 127106"/>
                <a:gd name="connsiteY12" fmla="*/ 57778 h 279482"/>
                <a:gd name="connsiteX13" fmla="*/ 60344 w 127106"/>
                <a:gd name="connsiteY13" fmla="*/ 29433 h 279482"/>
                <a:gd name="connsiteX14" fmla="*/ 24134 w 127106"/>
                <a:gd name="connsiteY14" fmla="*/ 19056 h 279482"/>
                <a:gd name="connsiteX15" fmla="*/ 19066 w 127106"/>
                <a:gd name="connsiteY15" fmla="*/ 21842 h 279482"/>
                <a:gd name="connsiteX16" fmla="*/ 23117 w 127106"/>
                <a:gd name="connsiteY16" fmla="*/ 24621 h 279482"/>
                <a:gd name="connsiteX17" fmla="*/ 54774 w 127106"/>
                <a:gd name="connsiteY17" fmla="*/ 46647 h 279482"/>
                <a:gd name="connsiteX18" fmla="*/ 55529 w 127106"/>
                <a:gd name="connsiteY18" fmla="*/ 58539 h 279482"/>
                <a:gd name="connsiteX19" fmla="*/ 55529 w 127106"/>
                <a:gd name="connsiteY19" fmla="*/ 111690 h 279482"/>
                <a:gd name="connsiteX20" fmla="*/ 65658 w 127106"/>
                <a:gd name="connsiteY20" fmla="*/ 135731 h 279482"/>
                <a:gd name="connsiteX21" fmla="*/ 85415 w 127106"/>
                <a:gd name="connsiteY21" fmla="*/ 145600 h 279482"/>
                <a:gd name="connsiteX22" fmla="*/ 55529 w 127106"/>
                <a:gd name="connsiteY22" fmla="*/ 177741 h 279482"/>
                <a:gd name="connsiteX23" fmla="*/ 55529 w 127106"/>
                <a:gd name="connsiteY23" fmla="*/ 238481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79482">
                  <a:moveTo>
                    <a:pt x="55529" y="238481"/>
                  </a:moveTo>
                  <a:cubicBezTo>
                    <a:pt x="55529" y="248612"/>
                    <a:pt x="48944" y="264810"/>
                    <a:pt x="21346" y="266581"/>
                  </a:cubicBezTo>
                  <a:cubicBezTo>
                    <a:pt x="20082" y="266835"/>
                    <a:pt x="19066" y="267843"/>
                    <a:pt x="19066" y="269360"/>
                  </a:cubicBezTo>
                  <a:cubicBezTo>
                    <a:pt x="19066" y="272146"/>
                    <a:pt x="21854" y="272146"/>
                    <a:pt x="24134" y="272146"/>
                  </a:cubicBezTo>
                  <a:cubicBezTo>
                    <a:pt x="48698" y="272146"/>
                    <a:pt x="72244" y="259743"/>
                    <a:pt x="72498" y="240506"/>
                  </a:cubicBezTo>
                  <a:lnTo>
                    <a:pt x="72498" y="182807"/>
                  </a:lnTo>
                  <a:cubicBezTo>
                    <a:pt x="72498" y="172937"/>
                    <a:pt x="72498" y="164839"/>
                    <a:pt x="82627" y="156487"/>
                  </a:cubicBezTo>
                  <a:cubicBezTo>
                    <a:pt x="91493" y="149142"/>
                    <a:pt x="101113" y="148641"/>
                    <a:pt x="106682" y="148387"/>
                  </a:cubicBezTo>
                  <a:cubicBezTo>
                    <a:pt x="107953" y="148133"/>
                    <a:pt x="108962" y="147117"/>
                    <a:pt x="108962" y="145600"/>
                  </a:cubicBezTo>
                  <a:cubicBezTo>
                    <a:pt x="108962" y="143068"/>
                    <a:pt x="107445" y="143068"/>
                    <a:pt x="104910" y="142814"/>
                  </a:cubicBezTo>
                  <a:cubicBezTo>
                    <a:pt x="88196" y="141806"/>
                    <a:pt x="76041" y="132690"/>
                    <a:pt x="73261" y="120289"/>
                  </a:cubicBezTo>
                  <a:cubicBezTo>
                    <a:pt x="72498" y="117510"/>
                    <a:pt x="72498" y="117001"/>
                    <a:pt x="72498" y="107894"/>
                  </a:cubicBezTo>
                  <a:lnTo>
                    <a:pt x="72498" y="57778"/>
                  </a:lnTo>
                  <a:cubicBezTo>
                    <a:pt x="72498" y="47146"/>
                    <a:pt x="72498" y="39048"/>
                    <a:pt x="60344" y="29433"/>
                  </a:cubicBezTo>
                  <a:cubicBezTo>
                    <a:pt x="50215" y="21588"/>
                    <a:pt x="32738" y="19056"/>
                    <a:pt x="24134" y="19056"/>
                  </a:cubicBezTo>
                  <a:cubicBezTo>
                    <a:pt x="21854" y="19056"/>
                    <a:pt x="19066" y="19056"/>
                    <a:pt x="19066" y="21842"/>
                  </a:cubicBezTo>
                  <a:cubicBezTo>
                    <a:pt x="19066" y="24367"/>
                    <a:pt x="20583" y="24367"/>
                    <a:pt x="23117" y="24621"/>
                  </a:cubicBezTo>
                  <a:cubicBezTo>
                    <a:pt x="39069" y="25637"/>
                    <a:pt x="51478" y="33735"/>
                    <a:pt x="54774" y="46647"/>
                  </a:cubicBezTo>
                  <a:cubicBezTo>
                    <a:pt x="55529" y="48917"/>
                    <a:pt x="55529" y="49426"/>
                    <a:pt x="55529" y="58539"/>
                  </a:cubicBezTo>
                  <a:lnTo>
                    <a:pt x="55529" y="111690"/>
                  </a:lnTo>
                  <a:cubicBezTo>
                    <a:pt x="55529" y="123330"/>
                    <a:pt x="57556" y="127633"/>
                    <a:pt x="65658" y="135731"/>
                  </a:cubicBezTo>
                  <a:cubicBezTo>
                    <a:pt x="70981" y="141043"/>
                    <a:pt x="78321" y="143576"/>
                    <a:pt x="85415" y="145600"/>
                  </a:cubicBezTo>
                  <a:cubicBezTo>
                    <a:pt x="64650" y="151420"/>
                    <a:pt x="55529" y="163060"/>
                    <a:pt x="55529" y="177741"/>
                  </a:cubicBezTo>
                  <a:lnTo>
                    <a:pt x="55529" y="2384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</p:grpSp>
      <p:grpSp>
        <p:nvGrpSpPr>
          <p:cNvPr id="139" name="Groupe 138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lambda_a \leftrightarrow \lambda_a - 1 \text{ and } \nu_i \leftrightarrow \nu_i + 1&#10;\end{align*}&#10;&#10;\end{document}" title="IguanaTex Vector Display">
            <a:extLst>
              <a:ext uri="{FF2B5EF4-FFF2-40B4-BE49-F238E27FC236}">
                <a16:creationId xmlns:a16="http://schemas.microsoft.com/office/drawing/2014/main" id="{41CE1CC3-59A4-491E-A7A0-CCF0D43EEC74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5795888" y="3741593"/>
            <a:ext cx="3180580" cy="248554"/>
            <a:chOff x="6619426" y="-13928013"/>
            <a:chExt cx="3180580" cy="248554"/>
          </a:xfrm>
        </p:grpSpPr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F299C4C3-9599-4091-8802-F03DB957F936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6619426" y="-13928013"/>
              <a:ext cx="152528" cy="203260"/>
            </a:xfrm>
            <a:custGeom>
              <a:avLst/>
              <a:gdLst>
                <a:gd name="connsiteX0" fmla="*/ 96053 w 152528"/>
                <a:gd name="connsiteY0" fmla="*/ 120797 h 203260"/>
                <a:gd name="connsiteX1" fmla="*/ 122642 w 152528"/>
                <a:gd name="connsiteY1" fmla="*/ 191913 h 203260"/>
                <a:gd name="connsiteX2" fmla="*/ 136060 w 152528"/>
                <a:gd name="connsiteY2" fmla="*/ 197488 h 203260"/>
                <a:gd name="connsiteX3" fmla="*/ 141629 w 152528"/>
                <a:gd name="connsiteY3" fmla="*/ 197488 h 203260"/>
                <a:gd name="connsiteX4" fmla="*/ 144417 w 152528"/>
                <a:gd name="connsiteY4" fmla="*/ 194955 h 203260"/>
                <a:gd name="connsiteX5" fmla="*/ 143154 w 152528"/>
                <a:gd name="connsiteY5" fmla="*/ 192676 h 203260"/>
                <a:gd name="connsiteX6" fmla="*/ 137323 w 152528"/>
                <a:gd name="connsiteY6" fmla="*/ 181036 h 203260"/>
                <a:gd name="connsiteX7" fmla="*/ 85670 w 152528"/>
                <a:gd name="connsiteY7" fmla="*/ 37023 h 203260"/>
                <a:gd name="connsiteX8" fmla="*/ 54775 w 152528"/>
                <a:gd name="connsiteY8" fmla="*/ 19056 h 203260"/>
                <a:gd name="connsiteX9" fmla="*/ 50215 w 152528"/>
                <a:gd name="connsiteY9" fmla="*/ 21842 h 203260"/>
                <a:gd name="connsiteX10" fmla="*/ 52495 w 152528"/>
                <a:gd name="connsiteY10" fmla="*/ 24375 h 203260"/>
                <a:gd name="connsiteX11" fmla="*/ 68956 w 152528"/>
                <a:gd name="connsiteY11" fmla="*/ 44621 h 203260"/>
                <a:gd name="connsiteX12" fmla="*/ 93519 w 152528"/>
                <a:gd name="connsiteY12" fmla="*/ 113461 h 203260"/>
                <a:gd name="connsiteX13" fmla="*/ 23626 w 152528"/>
                <a:gd name="connsiteY13" fmla="*/ 182807 h 203260"/>
                <a:gd name="connsiteX14" fmla="*/ 19066 w 152528"/>
                <a:gd name="connsiteY14" fmla="*/ 190651 h 203260"/>
                <a:gd name="connsiteX15" fmla="*/ 26669 w 152528"/>
                <a:gd name="connsiteY15" fmla="*/ 197988 h 203260"/>
                <a:gd name="connsiteX16" fmla="*/ 35026 w 152528"/>
                <a:gd name="connsiteY16" fmla="*/ 192676 h 203260"/>
                <a:gd name="connsiteX17" fmla="*/ 96053 w 152528"/>
                <a:gd name="connsiteY17" fmla="*/ 120797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528" h="203260">
                  <a:moveTo>
                    <a:pt x="96053" y="120797"/>
                  </a:moveTo>
                  <a:cubicBezTo>
                    <a:pt x="106436" y="147371"/>
                    <a:pt x="118591" y="186094"/>
                    <a:pt x="122642" y="191913"/>
                  </a:cubicBezTo>
                  <a:cubicBezTo>
                    <a:pt x="126694" y="197488"/>
                    <a:pt x="129220" y="197488"/>
                    <a:pt x="136060" y="197488"/>
                  </a:cubicBezTo>
                  <a:lnTo>
                    <a:pt x="141629" y="197488"/>
                  </a:lnTo>
                  <a:cubicBezTo>
                    <a:pt x="144163" y="197234"/>
                    <a:pt x="144417" y="195717"/>
                    <a:pt x="144417" y="194955"/>
                  </a:cubicBezTo>
                  <a:cubicBezTo>
                    <a:pt x="144417" y="194193"/>
                    <a:pt x="143909" y="193684"/>
                    <a:pt x="143154" y="192676"/>
                  </a:cubicBezTo>
                  <a:cubicBezTo>
                    <a:pt x="140620" y="189890"/>
                    <a:pt x="139103" y="186094"/>
                    <a:pt x="137323" y="181036"/>
                  </a:cubicBezTo>
                  <a:lnTo>
                    <a:pt x="85670" y="37023"/>
                  </a:lnTo>
                  <a:cubicBezTo>
                    <a:pt x="80348" y="22351"/>
                    <a:pt x="66676" y="19056"/>
                    <a:pt x="54775" y="19056"/>
                  </a:cubicBezTo>
                  <a:cubicBezTo>
                    <a:pt x="53512" y="19056"/>
                    <a:pt x="50215" y="19056"/>
                    <a:pt x="50215" y="21842"/>
                  </a:cubicBezTo>
                  <a:cubicBezTo>
                    <a:pt x="50215" y="23868"/>
                    <a:pt x="52241" y="24375"/>
                    <a:pt x="52495" y="24375"/>
                  </a:cubicBezTo>
                  <a:cubicBezTo>
                    <a:pt x="60852" y="25891"/>
                    <a:pt x="62624" y="27408"/>
                    <a:pt x="68956" y="44621"/>
                  </a:cubicBezTo>
                  <a:lnTo>
                    <a:pt x="93519" y="113461"/>
                  </a:lnTo>
                  <a:lnTo>
                    <a:pt x="23626" y="182807"/>
                  </a:lnTo>
                  <a:cubicBezTo>
                    <a:pt x="20592" y="185841"/>
                    <a:pt x="19066" y="187365"/>
                    <a:pt x="19066" y="190651"/>
                  </a:cubicBezTo>
                  <a:cubicBezTo>
                    <a:pt x="19066" y="194955"/>
                    <a:pt x="22617" y="197988"/>
                    <a:pt x="26669" y="197988"/>
                  </a:cubicBezTo>
                  <a:cubicBezTo>
                    <a:pt x="30720" y="197988"/>
                    <a:pt x="33001" y="195209"/>
                    <a:pt x="35026" y="192676"/>
                  </a:cubicBezTo>
                  <a:lnTo>
                    <a:pt x="96053" y="1207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027D879E-3B83-42BE-A27B-F4BCC72ED5B3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6764577" y="-13792563"/>
              <a:ext cx="127107" cy="101630"/>
            </a:xfrm>
            <a:custGeom>
              <a:avLst/>
              <a:gdLst>
                <a:gd name="connsiteX0" fmla="*/ 83072 w 127106"/>
                <a:gd name="connsiteY0" fmla="*/ 29514 h 101630"/>
                <a:gd name="connsiteX1" fmla="*/ 64809 w 127106"/>
                <a:gd name="connsiteY1" fmla="*/ 19056 h 101630"/>
                <a:gd name="connsiteX2" fmla="*/ 19066 w 127106"/>
                <a:gd name="connsiteY2" fmla="*/ 69562 h 101630"/>
                <a:gd name="connsiteX3" fmla="*/ 45838 w 127106"/>
                <a:gd name="connsiteY3" fmla="*/ 98978 h 101630"/>
                <a:gd name="connsiteX4" fmla="*/ 71013 w 127106"/>
                <a:gd name="connsiteY4" fmla="*/ 86577 h 101630"/>
                <a:gd name="connsiteX5" fmla="*/ 89277 w 127106"/>
                <a:gd name="connsiteY5" fmla="*/ 98978 h 101630"/>
                <a:gd name="connsiteX6" fmla="*/ 103291 w 127106"/>
                <a:gd name="connsiteY6" fmla="*/ 89585 h 101630"/>
                <a:gd name="connsiteX7" fmla="*/ 109495 w 127106"/>
                <a:gd name="connsiteY7" fmla="*/ 71865 h 101630"/>
                <a:gd name="connsiteX8" fmla="*/ 106659 w 127106"/>
                <a:gd name="connsiteY8" fmla="*/ 69562 h 101630"/>
                <a:gd name="connsiteX9" fmla="*/ 102758 w 127106"/>
                <a:gd name="connsiteY9" fmla="*/ 75056 h 101630"/>
                <a:gd name="connsiteX10" fmla="*/ 89809 w 127106"/>
                <a:gd name="connsiteY10" fmla="*/ 94016 h 101630"/>
                <a:gd name="connsiteX11" fmla="*/ 83962 w 127106"/>
                <a:gd name="connsiteY11" fmla="*/ 85338 h 101630"/>
                <a:gd name="connsiteX12" fmla="*/ 86616 w 127106"/>
                <a:gd name="connsiteY12" fmla="*/ 71332 h 101630"/>
                <a:gd name="connsiteX13" fmla="*/ 90516 w 127106"/>
                <a:gd name="connsiteY13" fmla="*/ 55381 h 101630"/>
                <a:gd name="connsiteX14" fmla="*/ 94067 w 127106"/>
                <a:gd name="connsiteY14" fmla="*/ 41915 h 101630"/>
                <a:gd name="connsiteX15" fmla="*/ 97261 w 127106"/>
                <a:gd name="connsiteY15" fmla="*/ 28092 h 101630"/>
                <a:gd name="connsiteX16" fmla="*/ 91231 w 127106"/>
                <a:gd name="connsiteY16" fmla="*/ 22422 h 101630"/>
                <a:gd name="connsiteX17" fmla="*/ 83072 w 127106"/>
                <a:gd name="connsiteY17" fmla="*/ 29514 h 101630"/>
                <a:gd name="connsiteX18" fmla="*/ 71728 w 127106"/>
                <a:gd name="connsiteY18" fmla="*/ 75056 h 101630"/>
                <a:gd name="connsiteX19" fmla="*/ 62680 w 127106"/>
                <a:gd name="connsiteY19" fmla="*/ 86926 h 101630"/>
                <a:gd name="connsiteX20" fmla="*/ 46370 w 127106"/>
                <a:gd name="connsiteY20" fmla="*/ 94016 h 101630"/>
                <a:gd name="connsiteX21" fmla="*/ 33421 w 127106"/>
                <a:gd name="connsiteY21" fmla="*/ 76827 h 101630"/>
                <a:gd name="connsiteX22" fmla="*/ 42644 w 127106"/>
                <a:gd name="connsiteY22" fmla="*/ 40851 h 101630"/>
                <a:gd name="connsiteX23" fmla="*/ 64809 w 127106"/>
                <a:gd name="connsiteY23" fmla="*/ 24018 h 101630"/>
                <a:gd name="connsiteX24" fmla="*/ 80594 w 127106"/>
                <a:gd name="connsiteY24" fmla="*/ 39437 h 101630"/>
                <a:gd name="connsiteX25" fmla="*/ 80062 w 127106"/>
                <a:gd name="connsiteY25" fmla="*/ 41915 h 101630"/>
                <a:gd name="connsiteX26" fmla="*/ 71728 w 127106"/>
                <a:gd name="connsiteY26" fmla="*/ 7505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83072" y="29514"/>
                  </a:moveTo>
                  <a:cubicBezTo>
                    <a:pt x="79346" y="23661"/>
                    <a:pt x="73317" y="19056"/>
                    <a:pt x="64809" y="19056"/>
                  </a:cubicBezTo>
                  <a:cubicBezTo>
                    <a:pt x="42112" y="19056"/>
                    <a:pt x="19066" y="44043"/>
                    <a:pt x="19066" y="69562"/>
                  </a:cubicBezTo>
                  <a:cubicBezTo>
                    <a:pt x="19066" y="86752"/>
                    <a:pt x="30585" y="98978"/>
                    <a:pt x="45838" y="98978"/>
                  </a:cubicBezTo>
                  <a:cubicBezTo>
                    <a:pt x="55411" y="98978"/>
                    <a:pt x="63919" y="93484"/>
                    <a:pt x="71013" y="86577"/>
                  </a:cubicBezTo>
                  <a:cubicBezTo>
                    <a:pt x="74382" y="97209"/>
                    <a:pt x="84669" y="98978"/>
                    <a:pt x="89277" y="98978"/>
                  </a:cubicBezTo>
                  <a:cubicBezTo>
                    <a:pt x="95664" y="98978"/>
                    <a:pt x="100097" y="95080"/>
                    <a:pt x="103291" y="89585"/>
                  </a:cubicBezTo>
                  <a:cubicBezTo>
                    <a:pt x="107191" y="82678"/>
                    <a:pt x="109495" y="72578"/>
                    <a:pt x="109495" y="71865"/>
                  </a:cubicBezTo>
                  <a:cubicBezTo>
                    <a:pt x="109495" y="69562"/>
                    <a:pt x="107191" y="69562"/>
                    <a:pt x="106659" y="69562"/>
                  </a:cubicBezTo>
                  <a:cubicBezTo>
                    <a:pt x="104172" y="69562"/>
                    <a:pt x="103997" y="70268"/>
                    <a:pt x="102758" y="75056"/>
                  </a:cubicBezTo>
                  <a:cubicBezTo>
                    <a:pt x="100629" y="83559"/>
                    <a:pt x="97261" y="94016"/>
                    <a:pt x="89809" y="94016"/>
                  </a:cubicBezTo>
                  <a:cubicBezTo>
                    <a:pt x="85202" y="94016"/>
                    <a:pt x="83962" y="90117"/>
                    <a:pt x="83962" y="85338"/>
                  </a:cubicBezTo>
                  <a:cubicBezTo>
                    <a:pt x="83962" y="82322"/>
                    <a:pt x="85376" y="75945"/>
                    <a:pt x="86616" y="71332"/>
                  </a:cubicBezTo>
                  <a:cubicBezTo>
                    <a:pt x="87863" y="66552"/>
                    <a:pt x="89634" y="59287"/>
                    <a:pt x="90516" y="55381"/>
                  </a:cubicBezTo>
                  <a:lnTo>
                    <a:pt x="94067" y="41915"/>
                  </a:lnTo>
                  <a:cubicBezTo>
                    <a:pt x="95131" y="37310"/>
                    <a:pt x="97261" y="28980"/>
                    <a:pt x="97261" y="28092"/>
                  </a:cubicBezTo>
                  <a:cubicBezTo>
                    <a:pt x="97261" y="24193"/>
                    <a:pt x="94067" y="22422"/>
                    <a:pt x="91231" y="22422"/>
                  </a:cubicBezTo>
                  <a:cubicBezTo>
                    <a:pt x="88212" y="22422"/>
                    <a:pt x="84137" y="24550"/>
                    <a:pt x="83072" y="29514"/>
                  </a:cubicBezTo>
                  <a:close/>
                  <a:moveTo>
                    <a:pt x="71728" y="75056"/>
                  </a:moveTo>
                  <a:cubicBezTo>
                    <a:pt x="70481" y="80019"/>
                    <a:pt x="66581" y="83559"/>
                    <a:pt x="62680" y="86926"/>
                  </a:cubicBezTo>
                  <a:cubicBezTo>
                    <a:pt x="61083" y="88348"/>
                    <a:pt x="53997" y="94016"/>
                    <a:pt x="46370" y="94016"/>
                  </a:cubicBezTo>
                  <a:cubicBezTo>
                    <a:pt x="39809" y="94016"/>
                    <a:pt x="33421" y="89412"/>
                    <a:pt x="33421" y="76827"/>
                  </a:cubicBezTo>
                  <a:cubicBezTo>
                    <a:pt x="33421" y="67435"/>
                    <a:pt x="38569" y="47942"/>
                    <a:pt x="42644" y="40851"/>
                  </a:cubicBezTo>
                  <a:cubicBezTo>
                    <a:pt x="50803" y="26679"/>
                    <a:pt x="59844" y="24018"/>
                    <a:pt x="64809" y="24018"/>
                  </a:cubicBezTo>
                  <a:cubicBezTo>
                    <a:pt x="77217" y="24018"/>
                    <a:pt x="80594" y="37485"/>
                    <a:pt x="80594" y="39437"/>
                  </a:cubicBezTo>
                  <a:cubicBezTo>
                    <a:pt x="80594" y="40144"/>
                    <a:pt x="80236" y="41383"/>
                    <a:pt x="80062" y="41915"/>
                  </a:cubicBezTo>
                  <a:lnTo>
                    <a:pt x="71728" y="75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DCC70A3F-53D7-4948-9CB3-057007CBC1CA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6960808" y="-13881700"/>
              <a:ext cx="254213" cy="152445"/>
            </a:xfrm>
            <a:custGeom>
              <a:avLst/>
              <a:gdLst>
                <a:gd name="connsiteX0" fmla="*/ 46672 w 254213"/>
                <a:gd name="connsiteY0" fmla="*/ 80058 h 152445"/>
                <a:gd name="connsiteX1" fmla="*/ 69456 w 254213"/>
                <a:gd name="connsiteY1" fmla="*/ 55753 h 152445"/>
                <a:gd name="connsiteX2" fmla="*/ 82882 w 254213"/>
                <a:gd name="connsiteY2" fmla="*/ 22097 h 152445"/>
                <a:gd name="connsiteX3" fmla="*/ 77813 w 254213"/>
                <a:gd name="connsiteY3" fmla="*/ 19056 h 152445"/>
                <a:gd name="connsiteX4" fmla="*/ 72245 w 254213"/>
                <a:gd name="connsiteY4" fmla="*/ 24120 h 152445"/>
                <a:gd name="connsiteX5" fmla="*/ 22864 w 254213"/>
                <a:gd name="connsiteY5" fmla="*/ 81829 h 152445"/>
                <a:gd name="connsiteX6" fmla="*/ 19066 w 254213"/>
                <a:gd name="connsiteY6" fmla="*/ 85115 h 152445"/>
                <a:gd name="connsiteX7" fmla="*/ 22864 w 254213"/>
                <a:gd name="connsiteY7" fmla="*/ 88402 h 152445"/>
                <a:gd name="connsiteX8" fmla="*/ 72498 w 254213"/>
                <a:gd name="connsiteY8" fmla="*/ 147371 h 152445"/>
                <a:gd name="connsiteX9" fmla="*/ 77813 w 254213"/>
                <a:gd name="connsiteY9" fmla="*/ 151175 h 152445"/>
                <a:gd name="connsiteX10" fmla="*/ 82882 w 254213"/>
                <a:gd name="connsiteY10" fmla="*/ 148134 h 152445"/>
                <a:gd name="connsiteX11" fmla="*/ 69965 w 254213"/>
                <a:gd name="connsiteY11" fmla="*/ 114731 h 152445"/>
                <a:gd name="connsiteX12" fmla="*/ 46672 w 254213"/>
                <a:gd name="connsiteY12" fmla="*/ 90181 h 152445"/>
                <a:gd name="connsiteX13" fmla="*/ 216081 w 254213"/>
                <a:gd name="connsiteY13" fmla="*/ 90181 h 152445"/>
                <a:gd name="connsiteX14" fmla="*/ 193290 w 254213"/>
                <a:gd name="connsiteY14" fmla="*/ 114477 h 152445"/>
                <a:gd name="connsiteX15" fmla="*/ 179864 w 254213"/>
                <a:gd name="connsiteY15" fmla="*/ 148134 h 152445"/>
                <a:gd name="connsiteX16" fmla="*/ 184932 w 254213"/>
                <a:gd name="connsiteY16" fmla="*/ 151175 h 152445"/>
                <a:gd name="connsiteX17" fmla="*/ 190502 w 254213"/>
                <a:gd name="connsiteY17" fmla="*/ 146109 h 152445"/>
                <a:gd name="connsiteX18" fmla="*/ 239882 w 254213"/>
                <a:gd name="connsiteY18" fmla="*/ 88402 h 152445"/>
                <a:gd name="connsiteX19" fmla="*/ 243680 w 254213"/>
                <a:gd name="connsiteY19" fmla="*/ 85115 h 152445"/>
                <a:gd name="connsiteX20" fmla="*/ 241654 w 254213"/>
                <a:gd name="connsiteY20" fmla="*/ 82328 h 152445"/>
                <a:gd name="connsiteX21" fmla="*/ 190247 w 254213"/>
                <a:gd name="connsiteY21" fmla="*/ 22858 h 152445"/>
                <a:gd name="connsiteX22" fmla="*/ 184932 w 254213"/>
                <a:gd name="connsiteY22" fmla="*/ 19056 h 152445"/>
                <a:gd name="connsiteX23" fmla="*/ 179864 w 254213"/>
                <a:gd name="connsiteY23" fmla="*/ 22097 h 152445"/>
                <a:gd name="connsiteX24" fmla="*/ 192782 w 254213"/>
                <a:gd name="connsiteY24" fmla="*/ 55508 h 152445"/>
                <a:gd name="connsiteX25" fmla="*/ 216081 w 254213"/>
                <a:gd name="connsiteY25" fmla="*/ 80058 h 152445"/>
                <a:gd name="connsiteX26" fmla="*/ 46672 w 254213"/>
                <a:gd name="connsiteY26" fmla="*/ 8005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4213" h="152445">
                  <a:moveTo>
                    <a:pt x="46672" y="80058"/>
                  </a:moveTo>
                  <a:cubicBezTo>
                    <a:pt x="60598" y="69426"/>
                    <a:pt x="67431" y="59048"/>
                    <a:pt x="69456" y="55753"/>
                  </a:cubicBezTo>
                  <a:cubicBezTo>
                    <a:pt x="80856" y="38294"/>
                    <a:pt x="82882" y="22351"/>
                    <a:pt x="82882" y="22097"/>
                  </a:cubicBezTo>
                  <a:cubicBezTo>
                    <a:pt x="82882" y="19056"/>
                    <a:pt x="79839" y="19056"/>
                    <a:pt x="77813" y="19056"/>
                  </a:cubicBezTo>
                  <a:cubicBezTo>
                    <a:pt x="73508" y="19056"/>
                    <a:pt x="73253" y="19564"/>
                    <a:pt x="72245" y="24120"/>
                  </a:cubicBezTo>
                  <a:cubicBezTo>
                    <a:pt x="66421" y="48925"/>
                    <a:pt x="51479" y="69927"/>
                    <a:pt x="22864" y="81829"/>
                  </a:cubicBezTo>
                  <a:cubicBezTo>
                    <a:pt x="20083" y="82837"/>
                    <a:pt x="19066" y="83344"/>
                    <a:pt x="19066" y="85115"/>
                  </a:cubicBezTo>
                  <a:cubicBezTo>
                    <a:pt x="19066" y="86886"/>
                    <a:pt x="20330" y="87394"/>
                    <a:pt x="22864" y="88402"/>
                  </a:cubicBezTo>
                  <a:cubicBezTo>
                    <a:pt x="49199" y="99287"/>
                    <a:pt x="66167" y="119027"/>
                    <a:pt x="72498" y="147371"/>
                  </a:cubicBezTo>
                  <a:cubicBezTo>
                    <a:pt x="73253" y="150412"/>
                    <a:pt x="73508" y="151175"/>
                    <a:pt x="77813" y="151175"/>
                  </a:cubicBezTo>
                  <a:cubicBezTo>
                    <a:pt x="79839" y="151175"/>
                    <a:pt x="82882" y="151175"/>
                    <a:pt x="82882" y="148134"/>
                  </a:cubicBezTo>
                  <a:cubicBezTo>
                    <a:pt x="82882" y="147626"/>
                    <a:pt x="80602" y="131682"/>
                    <a:pt x="69965" y="114731"/>
                  </a:cubicBezTo>
                  <a:cubicBezTo>
                    <a:pt x="64904" y="107132"/>
                    <a:pt x="57556" y="98279"/>
                    <a:pt x="46672" y="90181"/>
                  </a:cubicBezTo>
                  <a:lnTo>
                    <a:pt x="216081" y="90181"/>
                  </a:lnTo>
                  <a:cubicBezTo>
                    <a:pt x="202147" y="100804"/>
                    <a:pt x="195316" y="111181"/>
                    <a:pt x="193290" y="114477"/>
                  </a:cubicBezTo>
                  <a:cubicBezTo>
                    <a:pt x="181890" y="131937"/>
                    <a:pt x="179864" y="147880"/>
                    <a:pt x="179864" y="148134"/>
                  </a:cubicBezTo>
                  <a:cubicBezTo>
                    <a:pt x="179864" y="151175"/>
                    <a:pt x="182907" y="151175"/>
                    <a:pt x="184932" y="151175"/>
                  </a:cubicBezTo>
                  <a:cubicBezTo>
                    <a:pt x="189238" y="151175"/>
                    <a:pt x="189493" y="150667"/>
                    <a:pt x="190502" y="146109"/>
                  </a:cubicBezTo>
                  <a:cubicBezTo>
                    <a:pt x="196324" y="121305"/>
                    <a:pt x="211268" y="100050"/>
                    <a:pt x="239882" y="88402"/>
                  </a:cubicBezTo>
                  <a:cubicBezTo>
                    <a:pt x="242917" y="87394"/>
                    <a:pt x="243680" y="86886"/>
                    <a:pt x="243680" y="85115"/>
                  </a:cubicBezTo>
                  <a:cubicBezTo>
                    <a:pt x="243680" y="83344"/>
                    <a:pt x="242162" y="82582"/>
                    <a:pt x="241654" y="82328"/>
                  </a:cubicBezTo>
                  <a:cubicBezTo>
                    <a:pt x="230508" y="78025"/>
                    <a:pt x="199868" y="65377"/>
                    <a:pt x="190247" y="22858"/>
                  </a:cubicBezTo>
                  <a:cubicBezTo>
                    <a:pt x="189493" y="19817"/>
                    <a:pt x="189238" y="19056"/>
                    <a:pt x="184932" y="19056"/>
                  </a:cubicBezTo>
                  <a:cubicBezTo>
                    <a:pt x="182907" y="19056"/>
                    <a:pt x="179864" y="19056"/>
                    <a:pt x="179864" y="22097"/>
                  </a:cubicBezTo>
                  <a:cubicBezTo>
                    <a:pt x="179864" y="22604"/>
                    <a:pt x="182144" y="38547"/>
                    <a:pt x="192782" y="55508"/>
                  </a:cubicBezTo>
                  <a:cubicBezTo>
                    <a:pt x="197842" y="63097"/>
                    <a:pt x="205190" y="71950"/>
                    <a:pt x="216081" y="80058"/>
                  </a:cubicBezTo>
                  <a:lnTo>
                    <a:pt x="46672" y="8005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FAB61B0C-4A08-49A9-8ECD-8B8B48671C62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7283660" y="-13928013"/>
              <a:ext cx="152528" cy="203260"/>
            </a:xfrm>
            <a:custGeom>
              <a:avLst/>
              <a:gdLst>
                <a:gd name="connsiteX0" fmla="*/ 96053 w 152528"/>
                <a:gd name="connsiteY0" fmla="*/ 120797 h 203260"/>
                <a:gd name="connsiteX1" fmla="*/ 122642 w 152528"/>
                <a:gd name="connsiteY1" fmla="*/ 191913 h 203260"/>
                <a:gd name="connsiteX2" fmla="*/ 136060 w 152528"/>
                <a:gd name="connsiteY2" fmla="*/ 197488 h 203260"/>
                <a:gd name="connsiteX3" fmla="*/ 141629 w 152528"/>
                <a:gd name="connsiteY3" fmla="*/ 197488 h 203260"/>
                <a:gd name="connsiteX4" fmla="*/ 144417 w 152528"/>
                <a:gd name="connsiteY4" fmla="*/ 194955 h 203260"/>
                <a:gd name="connsiteX5" fmla="*/ 143154 w 152528"/>
                <a:gd name="connsiteY5" fmla="*/ 192676 h 203260"/>
                <a:gd name="connsiteX6" fmla="*/ 137323 w 152528"/>
                <a:gd name="connsiteY6" fmla="*/ 181036 h 203260"/>
                <a:gd name="connsiteX7" fmla="*/ 85670 w 152528"/>
                <a:gd name="connsiteY7" fmla="*/ 37023 h 203260"/>
                <a:gd name="connsiteX8" fmla="*/ 54775 w 152528"/>
                <a:gd name="connsiteY8" fmla="*/ 19056 h 203260"/>
                <a:gd name="connsiteX9" fmla="*/ 50215 w 152528"/>
                <a:gd name="connsiteY9" fmla="*/ 21842 h 203260"/>
                <a:gd name="connsiteX10" fmla="*/ 52495 w 152528"/>
                <a:gd name="connsiteY10" fmla="*/ 24375 h 203260"/>
                <a:gd name="connsiteX11" fmla="*/ 68956 w 152528"/>
                <a:gd name="connsiteY11" fmla="*/ 44621 h 203260"/>
                <a:gd name="connsiteX12" fmla="*/ 93519 w 152528"/>
                <a:gd name="connsiteY12" fmla="*/ 113461 h 203260"/>
                <a:gd name="connsiteX13" fmla="*/ 23626 w 152528"/>
                <a:gd name="connsiteY13" fmla="*/ 182807 h 203260"/>
                <a:gd name="connsiteX14" fmla="*/ 19066 w 152528"/>
                <a:gd name="connsiteY14" fmla="*/ 190651 h 203260"/>
                <a:gd name="connsiteX15" fmla="*/ 26669 w 152528"/>
                <a:gd name="connsiteY15" fmla="*/ 197988 h 203260"/>
                <a:gd name="connsiteX16" fmla="*/ 35026 w 152528"/>
                <a:gd name="connsiteY16" fmla="*/ 192676 h 203260"/>
                <a:gd name="connsiteX17" fmla="*/ 96053 w 152528"/>
                <a:gd name="connsiteY17" fmla="*/ 120797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528" h="203260">
                  <a:moveTo>
                    <a:pt x="96053" y="120797"/>
                  </a:moveTo>
                  <a:cubicBezTo>
                    <a:pt x="106436" y="147371"/>
                    <a:pt x="118591" y="186094"/>
                    <a:pt x="122642" y="191913"/>
                  </a:cubicBezTo>
                  <a:cubicBezTo>
                    <a:pt x="126694" y="197488"/>
                    <a:pt x="129220" y="197488"/>
                    <a:pt x="136060" y="197488"/>
                  </a:cubicBezTo>
                  <a:lnTo>
                    <a:pt x="141629" y="197488"/>
                  </a:lnTo>
                  <a:cubicBezTo>
                    <a:pt x="144163" y="197234"/>
                    <a:pt x="144417" y="195717"/>
                    <a:pt x="144417" y="194955"/>
                  </a:cubicBezTo>
                  <a:cubicBezTo>
                    <a:pt x="144417" y="194193"/>
                    <a:pt x="143909" y="193684"/>
                    <a:pt x="143154" y="192676"/>
                  </a:cubicBezTo>
                  <a:cubicBezTo>
                    <a:pt x="140620" y="189890"/>
                    <a:pt x="139103" y="186094"/>
                    <a:pt x="137323" y="181036"/>
                  </a:cubicBezTo>
                  <a:lnTo>
                    <a:pt x="85670" y="37023"/>
                  </a:lnTo>
                  <a:cubicBezTo>
                    <a:pt x="80348" y="22351"/>
                    <a:pt x="66676" y="19056"/>
                    <a:pt x="54775" y="19056"/>
                  </a:cubicBezTo>
                  <a:cubicBezTo>
                    <a:pt x="53512" y="19056"/>
                    <a:pt x="50215" y="19056"/>
                    <a:pt x="50215" y="21842"/>
                  </a:cubicBezTo>
                  <a:cubicBezTo>
                    <a:pt x="50215" y="23868"/>
                    <a:pt x="52241" y="24375"/>
                    <a:pt x="52495" y="24375"/>
                  </a:cubicBezTo>
                  <a:cubicBezTo>
                    <a:pt x="60853" y="25891"/>
                    <a:pt x="62624" y="27408"/>
                    <a:pt x="68956" y="44621"/>
                  </a:cubicBezTo>
                  <a:lnTo>
                    <a:pt x="93519" y="113461"/>
                  </a:lnTo>
                  <a:lnTo>
                    <a:pt x="23626" y="182807"/>
                  </a:lnTo>
                  <a:cubicBezTo>
                    <a:pt x="20591" y="185841"/>
                    <a:pt x="19066" y="187365"/>
                    <a:pt x="19066" y="190651"/>
                  </a:cubicBezTo>
                  <a:cubicBezTo>
                    <a:pt x="19066" y="194955"/>
                    <a:pt x="22618" y="197988"/>
                    <a:pt x="26669" y="197988"/>
                  </a:cubicBezTo>
                  <a:cubicBezTo>
                    <a:pt x="30720" y="197988"/>
                    <a:pt x="33000" y="195209"/>
                    <a:pt x="35026" y="192676"/>
                  </a:cubicBezTo>
                  <a:lnTo>
                    <a:pt x="96053" y="1207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6AC0B693-FF54-4BA3-AAD4-D58B653EFADE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7428784" y="-13792563"/>
              <a:ext cx="127107" cy="101630"/>
            </a:xfrm>
            <a:custGeom>
              <a:avLst/>
              <a:gdLst>
                <a:gd name="connsiteX0" fmla="*/ 83072 w 127106"/>
                <a:gd name="connsiteY0" fmla="*/ 29514 h 101630"/>
                <a:gd name="connsiteX1" fmla="*/ 64809 w 127106"/>
                <a:gd name="connsiteY1" fmla="*/ 19056 h 101630"/>
                <a:gd name="connsiteX2" fmla="*/ 19066 w 127106"/>
                <a:gd name="connsiteY2" fmla="*/ 69562 h 101630"/>
                <a:gd name="connsiteX3" fmla="*/ 45838 w 127106"/>
                <a:gd name="connsiteY3" fmla="*/ 98978 h 101630"/>
                <a:gd name="connsiteX4" fmla="*/ 71013 w 127106"/>
                <a:gd name="connsiteY4" fmla="*/ 86577 h 101630"/>
                <a:gd name="connsiteX5" fmla="*/ 89276 w 127106"/>
                <a:gd name="connsiteY5" fmla="*/ 98978 h 101630"/>
                <a:gd name="connsiteX6" fmla="*/ 103291 w 127106"/>
                <a:gd name="connsiteY6" fmla="*/ 89585 h 101630"/>
                <a:gd name="connsiteX7" fmla="*/ 109495 w 127106"/>
                <a:gd name="connsiteY7" fmla="*/ 71865 h 101630"/>
                <a:gd name="connsiteX8" fmla="*/ 106658 w 127106"/>
                <a:gd name="connsiteY8" fmla="*/ 69562 h 101630"/>
                <a:gd name="connsiteX9" fmla="*/ 102758 w 127106"/>
                <a:gd name="connsiteY9" fmla="*/ 75056 h 101630"/>
                <a:gd name="connsiteX10" fmla="*/ 89809 w 127106"/>
                <a:gd name="connsiteY10" fmla="*/ 94016 h 101630"/>
                <a:gd name="connsiteX11" fmla="*/ 83962 w 127106"/>
                <a:gd name="connsiteY11" fmla="*/ 85338 h 101630"/>
                <a:gd name="connsiteX12" fmla="*/ 86616 w 127106"/>
                <a:gd name="connsiteY12" fmla="*/ 71332 h 101630"/>
                <a:gd name="connsiteX13" fmla="*/ 90516 w 127106"/>
                <a:gd name="connsiteY13" fmla="*/ 55381 h 101630"/>
                <a:gd name="connsiteX14" fmla="*/ 94067 w 127106"/>
                <a:gd name="connsiteY14" fmla="*/ 41915 h 101630"/>
                <a:gd name="connsiteX15" fmla="*/ 97260 w 127106"/>
                <a:gd name="connsiteY15" fmla="*/ 28092 h 101630"/>
                <a:gd name="connsiteX16" fmla="*/ 91231 w 127106"/>
                <a:gd name="connsiteY16" fmla="*/ 22422 h 101630"/>
                <a:gd name="connsiteX17" fmla="*/ 83072 w 127106"/>
                <a:gd name="connsiteY17" fmla="*/ 29514 h 101630"/>
                <a:gd name="connsiteX18" fmla="*/ 71728 w 127106"/>
                <a:gd name="connsiteY18" fmla="*/ 75056 h 101630"/>
                <a:gd name="connsiteX19" fmla="*/ 62680 w 127106"/>
                <a:gd name="connsiteY19" fmla="*/ 86926 h 101630"/>
                <a:gd name="connsiteX20" fmla="*/ 46370 w 127106"/>
                <a:gd name="connsiteY20" fmla="*/ 94016 h 101630"/>
                <a:gd name="connsiteX21" fmla="*/ 33421 w 127106"/>
                <a:gd name="connsiteY21" fmla="*/ 76827 h 101630"/>
                <a:gd name="connsiteX22" fmla="*/ 42644 w 127106"/>
                <a:gd name="connsiteY22" fmla="*/ 40851 h 101630"/>
                <a:gd name="connsiteX23" fmla="*/ 64809 w 127106"/>
                <a:gd name="connsiteY23" fmla="*/ 24018 h 101630"/>
                <a:gd name="connsiteX24" fmla="*/ 80594 w 127106"/>
                <a:gd name="connsiteY24" fmla="*/ 39437 h 101630"/>
                <a:gd name="connsiteX25" fmla="*/ 80062 w 127106"/>
                <a:gd name="connsiteY25" fmla="*/ 41915 h 101630"/>
                <a:gd name="connsiteX26" fmla="*/ 71728 w 127106"/>
                <a:gd name="connsiteY26" fmla="*/ 7505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83072" y="29514"/>
                  </a:moveTo>
                  <a:cubicBezTo>
                    <a:pt x="79346" y="23661"/>
                    <a:pt x="73317" y="19056"/>
                    <a:pt x="64809" y="19056"/>
                  </a:cubicBezTo>
                  <a:cubicBezTo>
                    <a:pt x="42112" y="19056"/>
                    <a:pt x="19066" y="44043"/>
                    <a:pt x="19066" y="69562"/>
                  </a:cubicBezTo>
                  <a:cubicBezTo>
                    <a:pt x="19066" y="86752"/>
                    <a:pt x="30585" y="98978"/>
                    <a:pt x="45838" y="98978"/>
                  </a:cubicBezTo>
                  <a:cubicBezTo>
                    <a:pt x="55411" y="98978"/>
                    <a:pt x="63919" y="93484"/>
                    <a:pt x="71013" y="86577"/>
                  </a:cubicBezTo>
                  <a:cubicBezTo>
                    <a:pt x="74381" y="97209"/>
                    <a:pt x="84669" y="98978"/>
                    <a:pt x="89276" y="98978"/>
                  </a:cubicBezTo>
                  <a:cubicBezTo>
                    <a:pt x="95664" y="98978"/>
                    <a:pt x="100097" y="95080"/>
                    <a:pt x="103291" y="89585"/>
                  </a:cubicBezTo>
                  <a:cubicBezTo>
                    <a:pt x="107191" y="82678"/>
                    <a:pt x="109495" y="72578"/>
                    <a:pt x="109495" y="71865"/>
                  </a:cubicBezTo>
                  <a:cubicBezTo>
                    <a:pt x="109495" y="69562"/>
                    <a:pt x="107191" y="69562"/>
                    <a:pt x="106658" y="69562"/>
                  </a:cubicBezTo>
                  <a:cubicBezTo>
                    <a:pt x="104172" y="69562"/>
                    <a:pt x="103997" y="70268"/>
                    <a:pt x="102758" y="75056"/>
                  </a:cubicBezTo>
                  <a:cubicBezTo>
                    <a:pt x="100629" y="83559"/>
                    <a:pt x="97260" y="94016"/>
                    <a:pt x="89809" y="94016"/>
                  </a:cubicBezTo>
                  <a:cubicBezTo>
                    <a:pt x="85201" y="94016"/>
                    <a:pt x="83962" y="90117"/>
                    <a:pt x="83962" y="85338"/>
                  </a:cubicBezTo>
                  <a:cubicBezTo>
                    <a:pt x="83962" y="82322"/>
                    <a:pt x="85376" y="75945"/>
                    <a:pt x="86616" y="71332"/>
                  </a:cubicBezTo>
                  <a:cubicBezTo>
                    <a:pt x="87862" y="66552"/>
                    <a:pt x="89634" y="59287"/>
                    <a:pt x="90516" y="55381"/>
                  </a:cubicBezTo>
                  <a:lnTo>
                    <a:pt x="94067" y="41915"/>
                  </a:lnTo>
                  <a:cubicBezTo>
                    <a:pt x="95131" y="37310"/>
                    <a:pt x="97260" y="28980"/>
                    <a:pt x="97260" y="28092"/>
                  </a:cubicBezTo>
                  <a:cubicBezTo>
                    <a:pt x="97260" y="24193"/>
                    <a:pt x="94067" y="22422"/>
                    <a:pt x="91231" y="22422"/>
                  </a:cubicBezTo>
                  <a:cubicBezTo>
                    <a:pt x="88212" y="22422"/>
                    <a:pt x="84137" y="24550"/>
                    <a:pt x="83072" y="29514"/>
                  </a:cubicBezTo>
                  <a:close/>
                  <a:moveTo>
                    <a:pt x="71728" y="75056"/>
                  </a:moveTo>
                  <a:cubicBezTo>
                    <a:pt x="70480" y="80019"/>
                    <a:pt x="66581" y="83559"/>
                    <a:pt x="62680" y="86926"/>
                  </a:cubicBezTo>
                  <a:cubicBezTo>
                    <a:pt x="61083" y="88348"/>
                    <a:pt x="53996" y="94016"/>
                    <a:pt x="46370" y="94016"/>
                  </a:cubicBezTo>
                  <a:cubicBezTo>
                    <a:pt x="39809" y="94016"/>
                    <a:pt x="33421" y="89412"/>
                    <a:pt x="33421" y="76827"/>
                  </a:cubicBezTo>
                  <a:cubicBezTo>
                    <a:pt x="33421" y="67435"/>
                    <a:pt x="38569" y="47942"/>
                    <a:pt x="42644" y="40851"/>
                  </a:cubicBezTo>
                  <a:cubicBezTo>
                    <a:pt x="50803" y="26679"/>
                    <a:pt x="59843" y="24018"/>
                    <a:pt x="64809" y="24018"/>
                  </a:cubicBezTo>
                  <a:cubicBezTo>
                    <a:pt x="77217" y="24018"/>
                    <a:pt x="80594" y="37485"/>
                    <a:pt x="80594" y="39437"/>
                  </a:cubicBezTo>
                  <a:cubicBezTo>
                    <a:pt x="80594" y="40144"/>
                    <a:pt x="80236" y="41383"/>
                    <a:pt x="80062" y="41915"/>
                  </a:cubicBezTo>
                  <a:lnTo>
                    <a:pt x="71728" y="75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B605EB4D-B9CA-4C20-8274-42D12E312A18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7617799" y="-13820698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3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3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7" y="29179"/>
                    <a:pt x="173786" y="29179"/>
                    <a:pt x="173786" y="24113"/>
                  </a:cubicBezTo>
                  <a:cubicBezTo>
                    <a:pt x="173786" y="19056"/>
                    <a:pt x="169227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7AF9ABB8-14BA-4022-9B5E-AE5492FFB835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7872563" y="-13920923"/>
              <a:ext cx="101685" cy="203260"/>
            </a:xfrm>
            <a:custGeom>
              <a:avLst/>
              <a:gdLst>
                <a:gd name="connsiteX0" fmla="*/ 70981 w 101685"/>
                <a:gd name="connsiteY0" fmla="*/ 25629 h 203260"/>
                <a:gd name="connsiteX1" fmla="*/ 65150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7 w 101685"/>
                <a:gd name="connsiteY6" fmla="*/ 179766 h 203260"/>
                <a:gd name="connsiteX7" fmla="*/ 20583 w 101685"/>
                <a:gd name="connsiteY7" fmla="*/ 179766 h 203260"/>
                <a:gd name="connsiteX8" fmla="*/ 20583 w 101685"/>
                <a:gd name="connsiteY8" fmla="*/ 187610 h 203260"/>
                <a:gd name="connsiteX9" fmla="*/ 61607 w 101685"/>
                <a:gd name="connsiteY9" fmla="*/ 186849 h 203260"/>
                <a:gd name="connsiteX10" fmla="*/ 102631 w 101685"/>
                <a:gd name="connsiteY10" fmla="*/ 187610 h 203260"/>
                <a:gd name="connsiteX11" fmla="*/ 102631 w 101685"/>
                <a:gd name="connsiteY11" fmla="*/ 179766 h 203260"/>
                <a:gd name="connsiteX12" fmla="*/ 94528 w 101685"/>
                <a:gd name="connsiteY12" fmla="*/ 179766 h 203260"/>
                <a:gd name="connsiteX13" fmla="*/ 70981 w 101685"/>
                <a:gd name="connsiteY13" fmla="*/ 167618 h 203260"/>
                <a:gd name="connsiteX14" fmla="*/ 70981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1" y="25629"/>
                  </a:moveTo>
                  <a:cubicBezTo>
                    <a:pt x="70981" y="19557"/>
                    <a:pt x="70981" y="19056"/>
                    <a:pt x="65150" y="19056"/>
                  </a:cubicBezTo>
                  <a:cubicBezTo>
                    <a:pt x="49452" y="35253"/>
                    <a:pt x="27169" y="35253"/>
                    <a:pt x="19066" y="35253"/>
                  </a:cubicBezTo>
                  <a:lnTo>
                    <a:pt x="19066" y="43097"/>
                  </a:lnTo>
                  <a:cubicBezTo>
                    <a:pt x="24127" y="43097"/>
                    <a:pt x="39069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7" y="179766"/>
                  </a:cubicBezTo>
                  <a:lnTo>
                    <a:pt x="20583" y="179766"/>
                  </a:lnTo>
                  <a:lnTo>
                    <a:pt x="20583" y="187610"/>
                  </a:lnTo>
                  <a:cubicBezTo>
                    <a:pt x="29449" y="186849"/>
                    <a:pt x="51478" y="186849"/>
                    <a:pt x="61607" y="186849"/>
                  </a:cubicBezTo>
                  <a:cubicBezTo>
                    <a:pt x="71736" y="186849"/>
                    <a:pt x="93765" y="186849"/>
                    <a:pt x="102631" y="187610"/>
                  </a:cubicBezTo>
                  <a:lnTo>
                    <a:pt x="102631" y="179766"/>
                  </a:lnTo>
                  <a:lnTo>
                    <a:pt x="94528" y="179766"/>
                  </a:lnTo>
                  <a:cubicBezTo>
                    <a:pt x="71736" y="179766"/>
                    <a:pt x="70981" y="176980"/>
                    <a:pt x="70981" y="167618"/>
                  </a:cubicBezTo>
                  <a:lnTo>
                    <a:pt x="70981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1181DE65-CDFE-4BE4-9747-691E25CD66DE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8071611" y="-13928013"/>
              <a:ext cx="406742" cy="203260"/>
            </a:xfrm>
            <a:custGeom>
              <a:avLst/>
              <a:gdLst>
                <a:gd name="connsiteX0" fmla="*/ 92756 w 406741"/>
                <a:gd name="connsiteY0" fmla="*/ 175463 h 203260"/>
                <a:gd name="connsiteX1" fmla="*/ 112505 w 406741"/>
                <a:gd name="connsiteY1" fmla="*/ 196217 h 203260"/>
                <a:gd name="connsiteX2" fmla="*/ 133273 w 406741"/>
                <a:gd name="connsiteY2" fmla="*/ 172175 h 203260"/>
                <a:gd name="connsiteX3" fmla="*/ 133273 w 406741"/>
                <a:gd name="connsiteY3" fmla="*/ 158003 h 203260"/>
                <a:gd name="connsiteX4" fmla="*/ 126940 w 406741"/>
                <a:gd name="connsiteY4" fmla="*/ 158003 h 203260"/>
                <a:gd name="connsiteX5" fmla="*/ 126940 w 406741"/>
                <a:gd name="connsiteY5" fmla="*/ 172175 h 203260"/>
                <a:gd name="connsiteX6" fmla="*/ 117819 w 406741"/>
                <a:gd name="connsiteY6" fmla="*/ 188373 h 203260"/>
                <a:gd name="connsiteX7" fmla="*/ 108453 w 406741"/>
                <a:gd name="connsiteY7" fmla="*/ 175717 h 203260"/>
                <a:gd name="connsiteX8" fmla="*/ 108453 w 406741"/>
                <a:gd name="connsiteY8" fmla="*/ 125101 h 203260"/>
                <a:gd name="connsiteX9" fmla="*/ 99335 w 406741"/>
                <a:gd name="connsiteY9" fmla="*/ 95238 h 203260"/>
                <a:gd name="connsiteX10" fmla="*/ 64643 w 406741"/>
                <a:gd name="connsiteY10" fmla="*/ 81320 h 203260"/>
                <a:gd name="connsiteX11" fmla="*/ 26407 w 406741"/>
                <a:gd name="connsiteY11" fmla="*/ 109919 h 203260"/>
                <a:gd name="connsiteX12" fmla="*/ 38053 w 406741"/>
                <a:gd name="connsiteY12" fmla="*/ 121813 h 203260"/>
                <a:gd name="connsiteX13" fmla="*/ 49707 w 406741"/>
                <a:gd name="connsiteY13" fmla="*/ 110166 h 203260"/>
                <a:gd name="connsiteX14" fmla="*/ 36789 w 406741"/>
                <a:gd name="connsiteY14" fmla="*/ 98526 h 203260"/>
                <a:gd name="connsiteX15" fmla="*/ 64141 w 406741"/>
                <a:gd name="connsiteY15" fmla="*/ 86886 h 203260"/>
                <a:gd name="connsiteX16" fmla="*/ 90984 w 406741"/>
                <a:gd name="connsiteY16" fmla="*/ 119281 h 203260"/>
                <a:gd name="connsiteX17" fmla="*/ 90984 w 406741"/>
                <a:gd name="connsiteY17" fmla="*/ 128641 h 203260"/>
                <a:gd name="connsiteX18" fmla="*/ 44384 w 406741"/>
                <a:gd name="connsiteY18" fmla="*/ 137757 h 203260"/>
                <a:gd name="connsiteX19" fmla="*/ 19066 w 406741"/>
                <a:gd name="connsiteY19" fmla="*/ 170659 h 203260"/>
                <a:gd name="connsiteX20" fmla="*/ 59581 w 406741"/>
                <a:gd name="connsiteY20" fmla="*/ 197488 h 203260"/>
                <a:gd name="connsiteX21" fmla="*/ 92756 w 406741"/>
                <a:gd name="connsiteY21" fmla="*/ 175463 h 203260"/>
                <a:gd name="connsiteX22" fmla="*/ 90984 w 406741"/>
                <a:gd name="connsiteY22" fmla="*/ 133960 h 203260"/>
                <a:gd name="connsiteX23" fmla="*/ 90984 w 406741"/>
                <a:gd name="connsiteY23" fmla="*/ 159265 h 203260"/>
                <a:gd name="connsiteX24" fmla="*/ 61353 w 406741"/>
                <a:gd name="connsiteY24" fmla="*/ 191913 h 203260"/>
                <a:gd name="connsiteX25" fmla="*/ 38561 w 406741"/>
                <a:gd name="connsiteY25" fmla="*/ 170405 h 203260"/>
                <a:gd name="connsiteX26" fmla="*/ 90984 w 406741"/>
                <a:gd name="connsiteY26" fmla="*/ 133960 h 203260"/>
                <a:gd name="connsiteX27" fmla="*/ 162911 w 406741"/>
                <a:gd name="connsiteY27" fmla="*/ 107641 h 203260"/>
                <a:gd name="connsiteX28" fmla="*/ 162911 w 406741"/>
                <a:gd name="connsiteY28" fmla="*/ 175463 h 203260"/>
                <a:gd name="connsiteX29" fmla="*/ 143161 w 406741"/>
                <a:gd name="connsiteY29" fmla="*/ 186856 h 203260"/>
                <a:gd name="connsiteX30" fmla="*/ 143161 w 406741"/>
                <a:gd name="connsiteY30" fmla="*/ 194700 h 203260"/>
                <a:gd name="connsiteX31" fmla="*/ 171776 w 406741"/>
                <a:gd name="connsiteY31" fmla="*/ 193939 h 203260"/>
                <a:gd name="connsiteX32" fmla="*/ 200138 w 406741"/>
                <a:gd name="connsiteY32" fmla="*/ 194700 h 203260"/>
                <a:gd name="connsiteX33" fmla="*/ 200138 w 406741"/>
                <a:gd name="connsiteY33" fmla="*/ 186856 h 203260"/>
                <a:gd name="connsiteX34" fmla="*/ 180389 w 406741"/>
                <a:gd name="connsiteY34" fmla="*/ 175463 h 203260"/>
                <a:gd name="connsiteX35" fmla="*/ 180389 w 406741"/>
                <a:gd name="connsiteY35" fmla="*/ 128896 h 203260"/>
                <a:gd name="connsiteX36" fmla="*/ 214573 w 406741"/>
                <a:gd name="connsiteY36" fmla="*/ 88402 h 203260"/>
                <a:gd name="connsiteX37" fmla="*/ 233313 w 406741"/>
                <a:gd name="connsiteY37" fmla="*/ 116493 h 203260"/>
                <a:gd name="connsiteX38" fmla="*/ 233313 w 406741"/>
                <a:gd name="connsiteY38" fmla="*/ 175463 h 203260"/>
                <a:gd name="connsiteX39" fmla="*/ 213563 w 406741"/>
                <a:gd name="connsiteY39" fmla="*/ 186856 h 203260"/>
                <a:gd name="connsiteX40" fmla="*/ 213563 w 406741"/>
                <a:gd name="connsiteY40" fmla="*/ 194700 h 203260"/>
                <a:gd name="connsiteX41" fmla="*/ 242178 w 406741"/>
                <a:gd name="connsiteY41" fmla="*/ 193939 h 203260"/>
                <a:gd name="connsiteX42" fmla="*/ 270538 w 406741"/>
                <a:gd name="connsiteY42" fmla="*/ 194700 h 203260"/>
                <a:gd name="connsiteX43" fmla="*/ 270538 w 406741"/>
                <a:gd name="connsiteY43" fmla="*/ 186856 h 203260"/>
                <a:gd name="connsiteX44" fmla="*/ 250783 w 406741"/>
                <a:gd name="connsiteY44" fmla="*/ 179266 h 203260"/>
                <a:gd name="connsiteX45" fmla="*/ 250783 w 406741"/>
                <a:gd name="connsiteY45" fmla="*/ 130921 h 203260"/>
                <a:gd name="connsiteX46" fmla="*/ 242933 w 406741"/>
                <a:gd name="connsiteY46" fmla="*/ 92197 h 203260"/>
                <a:gd name="connsiteX47" fmla="*/ 216344 w 406741"/>
                <a:gd name="connsiteY47" fmla="*/ 82837 h 203260"/>
                <a:gd name="connsiteX48" fmla="*/ 178871 w 406741"/>
                <a:gd name="connsiteY48" fmla="*/ 109410 h 203260"/>
                <a:gd name="connsiteX49" fmla="*/ 178871 w 406741"/>
                <a:gd name="connsiteY49" fmla="*/ 82837 h 203260"/>
                <a:gd name="connsiteX50" fmla="*/ 143161 w 406741"/>
                <a:gd name="connsiteY50" fmla="*/ 85616 h 203260"/>
                <a:gd name="connsiteX51" fmla="*/ 143161 w 406741"/>
                <a:gd name="connsiteY51" fmla="*/ 93467 h 203260"/>
                <a:gd name="connsiteX52" fmla="*/ 162911 w 406741"/>
                <a:gd name="connsiteY52" fmla="*/ 107641 h 203260"/>
                <a:gd name="connsiteX53" fmla="*/ 371997 w 406741"/>
                <a:gd name="connsiteY53" fmla="*/ 180782 h 203260"/>
                <a:gd name="connsiteX54" fmla="*/ 371997 w 406741"/>
                <a:gd name="connsiteY54" fmla="*/ 197488 h 203260"/>
                <a:gd name="connsiteX55" fmla="*/ 409224 w 406741"/>
                <a:gd name="connsiteY55" fmla="*/ 194700 h 203260"/>
                <a:gd name="connsiteX56" fmla="*/ 409224 w 406741"/>
                <a:gd name="connsiteY56" fmla="*/ 186856 h 203260"/>
                <a:gd name="connsiteX57" fmla="*/ 389466 w 406741"/>
                <a:gd name="connsiteY57" fmla="*/ 172684 h 203260"/>
                <a:gd name="connsiteX58" fmla="*/ 389466 w 406741"/>
                <a:gd name="connsiteY58" fmla="*/ 19056 h 203260"/>
                <a:gd name="connsiteX59" fmla="*/ 353002 w 406741"/>
                <a:gd name="connsiteY59" fmla="*/ 21842 h 203260"/>
                <a:gd name="connsiteX60" fmla="*/ 353002 w 406741"/>
                <a:gd name="connsiteY60" fmla="*/ 29688 h 203260"/>
                <a:gd name="connsiteX61" fmla="*/ 372751 w 406741"/>
                <a:gd name="connsiteY61" fmla="*/ 43860 h 203260"/>
                <a:gd name="connsiteX62" fmla="*/ 372751 w 406741"/>
                <a:gd name="connsiteY62" fmla="*/ 98526 h 203260"/>
                <a:gd name="connsiteX63" fmla="*/ 340848 w 406741"/>
                <a:gd name="connsiteY63" fmla="*/ 82837 h 203260"/>
                <a:gd name="connsiteX64" fmla="*/ 284382 w 406741"/>
                <a:gd name="connsiteY64" fmla="*/ 140289 h 203260"/>
                <a:gd name="connsiteX65" fmla="*/ 338059 w 406741"/>
                <a:gd name="connsiteY65" fmla="*/ 197488 h 203260"/>
                <a:gd name="connsiteX66" fmla="*/ 371997 w 406741"/>
                <a:gd name="connsiteY66" fmla="*/ 180782 h 203260"/>
                <a:gd name="connsiteX67" fmla="*/ 371997 w 406741"/>
                <a:gd name="connsiteY67" fmla="*/ 112952 h 203260"/>
                <a:gd name="connsiteX68" fmla="*/ 371997 w 406741"/>
                <a:gd name="connsiteY68" fmla="*/ 164839 h 203260"/>
                <a:gd name="connsiteX69" fmla="*/ 369208 w 406741"/>
                <a:gd name="connsiteY69" fmla="*/ 174201 h 203260"/>
                <a:gd name="connsiteX70" fmla="*/ 339330 w 406741"/>
                <a:gd name="connsiteY70" fmla="*/ 191913 h 203260"/>
                <a:gd name="connsiteX71" fmla="*/ 312742 w 406741"/>
                <a:gd name="connsiteY71" fmla="*/ 175717 h 203260"/>
                <a:gd name="connsiteX72" fmla="*/ 305393 w 406741"/>
                <a:gd name="connsiteY72" fmla="*/ 140543 h 203260"/>
                <a:gd name="connsiteX73" fmla="*/ 313251 w 406741"/>
                <a:gd name="connsiteY73" fmla="*/ 104600 h 203260"/>
                <a:gd name="connsiteX74" fmla="*/ 341865 w 406741"/>
                <a:gd name="connsiteY74" fmla="*/ 88402 h 203260"/>
                <a:gd name="connsiteX75" fmla="*/ 369208 w 406741"/>
                <a:gd name="connsiteY75" fmla="*/ 103590 h 203260"/>
                <a:gd name="connsiteX76" fmla="*/ 371997 w 406741"/>
                <a:gd name="connsiteY76" fmla="*/ 11295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06741" h="203260">
                  <a:moveTo>
                    <a:pt x="92756" y="175463"/>
                  </a:moveTo>
                  <a:cubicBezTo>
                    <a:pt x="93765" y="185586"/>
                    <a:pt x="100606" y="196217"/>
                    <a:pt x="112505" y="196217"/>
                  </a:cubicBezTo>
                  <a:cubicBezTo>
                    <a:pt x="117819" y="196217"/>
                    <a:pt x="133273" y="192676"/>
                    <a:pt x="133273" y="172175"/>
                  </a:cubicBezTo>
                  <a:lnTo>
                    <a:pt x="133273" y="158003"/>
                  </a:lnTo>
                  <a:lnTo>
                    <a:pt x="126940" y="158003"/>
                  </a:lnTo>
                  <a:lnTo>
                    <a:pt x="126940" y="172175"/>
                  </a:lnTo>
                  <a:cubicBezTo>
                    <a:pt x="126940" y="186856"/>
                    <a:pt x="120608" y="188373"/>
                    <a:pt x="117819" y="188373"/>
                  </a:cubicBezTo>
                  <a:cubicBezTo>
                    <a:pt x="109463" y="188373"/>
                    <a:pt x="108453" y="176987"/>
                    <a:pt x="108453" y="175717"/>
                  </a:cubicBezTo>
                  <a:lnTo>
                    <a:pt x="108453" y="125101"/>
                  </a:lnTo>
                  <a:cubicBezTo>
                    <a:pt x="108453" y="114469"/>
                    <a:pt x="108453" y="104600"/>
                    <a:pt x="99335" y="95238"/>
                  </a:cubicBezTo>
                  <a:cubicBezTo>
                    <a:pt x="89459" y="85369"/>
                    <a:pt x="76796" y="81320"/>
                    <a:pt x="64643" y="81320"/>
                  </a:cubicBezTo>
                  <a:cubicBezTo>
                    <a:pt x="43884" y="81320"/>
                    <a:pt x="26407" y="93214"/>
                    <a:pt x="26407" y="109919"/>
                  </a:cubicBezTo>
                  <a:cubicBezTo>
                    <a:pt x="26407" y="117510"/>
                    <a:pt x="31475" y="121813"/>
                    <a:pt x="38053" y="121813"/>
                  </a:cubicBezTo>
                  <a:cubicBezTo>
                    <a:pt x="45147" y="121813"/>
                    <a:pt x="49707" y="116747"/>
                    <a:pt x="49707" y="110166"/>
                  </a:cubicBezTo>
                  <a:cubicBezTo>
                    <a:pt x="49707" y="107132"/>
                    <a:pt x="48435" y="98780"/>
                    <a:pt x="36789" y="98526"/>
                  </a:cubicBezTo>
                  <a:cubicBezTo>
                    <a:pt x="43629" y="89672"/>
                    <a:pt x="56037" y="86886"/>
                    <a:pt x="64141" y="86886"/>
                  </a:cubicBezTo>
                  <a:cubicBezTo>
                    <a:pt x="76550" y="86886"/>
                    <a:pt x="90984" y="96755"/>
                    <a:pt x="90984" y="119281"/>
                  </a:cubicBezTo>
                  <a:lnTo>
                    <a:pt x="90984" y="128641"/>
                  </a:lnTo>
                  <a:cubicBezTo>
                    <a:pt x="78068" y="129404"/>
                    <a:pt x="60344" y="130166"/>
                    <a:pt x="44384" y="137757"/>
                  </a:cubicBezTo>
                  <a:cubicBezTo>
                    <a:pt x="25397" y="146363"/>
                    <a:pt x="19066" y="159520"/>
                    <a:pt x="19066" y="170659"/>
                  </a:cubicBezTo>
                  <a:cubicBezTo>
                    <a:pt x="19066" y="191160"/>
                    <a:pt x="43629" y="197488"/>
                    <a:pt x="59581" y="197488"/>
                  </a:cubicBezTo>
                  <a:cubicBezTo>
                    <a:pt x="76296" y="197488"/>
                    <a:pt x="87941" y="187365"/>
                    <a:pt x="92756" y="175463"/>
                  </a:cubicBezTo>
                  <a:close/>
                  <a:moveTo>
                    <a:pt x="90984" y="133960"/>
                  </a:moveTo>
                  <a:lnTo>
                    <a:pt x="90984" y="159265"/>
                  </a:lnTo>
                  <a:cubicBezTo>
                    <a:pt x="90984" y="183315"/>
                    <a:pt x="72744" y="191913"/>
                    <a:pt x="61353" y="191913"/>
                  </a:cubicBezTo>
                  <a:cubicBezTo>
                    <a:pt x="48944" y="191913"/>
                    <a:pt x="38561" y="183062"/>
                    <a:pt x="38561" y="170405"/>
                  </a:cubicBezTo>
                  <a:cubicBezTo>
                    <a:pt x="38561" y="156487"/>
                    <a:pt x="49198" y="135477"/>
                    <a:pt x="90984" y="133960"/>
                  </a:cubicBezTo>
                  <a:close/>
                  <a:moveTo>
                    <a:pt x="162911" y="107641"/>
                  </a:moveTo>
                  <a:lnTo>
                    <a:pt x="162911" y="175463"/>
                  </a:lnTo>
                  <a:cubicBezTo>
                    <a:pt x="162911" y="186856"/>
                    <a:pt x="160130" y="186856"/>
                    <a:pt x="143161" y="186856"/>
                  </a:cubicBezTo>
                  <a:lnTo>
                    <a:pt x="143161" y="194700"/>
                  </a:lnTo>
                  <a:cubicBezTo>
                    <a:pt x="152028" y="194447"/>
                    <a:pt x="164937" y="193939"/>
                    <a:pt x="171776" y="193939"/>
                  </a:cubicBezTo>
                  <a:cubicBezTo>
                    <a:pt x="178362" y="193939"/>
                    <a:pt x="191526" y="194447"/>
                    <a:pt x="200138" y="194700"/>
                  </a:cubicBezTo>
                  <a:lnTo>
                    <a:pt x="200138" y="186856"/>
                  </a:lnTo>
                  <a:cubicBezTo>
                    <a:pt x="183170" y="186856"/>
                    <a:pt x="180389" y="186856"/>
                    <a:pt x="180389" y="175463"/>
                  </a:cubicBezTo>
                  <a:lnTo>
                    <a:pt x="180389" y="128896"/>
                  </a:lnTo>
                  <a:cubicBezTo>
                    <a:pt x="180389" y="102575"/>
                    <a:pt x="198366" y="88402"/>
                    <a:pt x="214573" y="88402"/>
                  </a:cubicBezTo>
                  <a:cubicBezTo>
                    <a:pt x="230524" y="88402"/>
                    <a:pt x="233313" y="102066"/>
                    <a:pt x="233313" y="116493"/>
                  </a:cubicBezTo>
                  <a:lnTo>
                    <a:pt x="233313" y="175463"/>
                  </a:lnTo>
                  <a:cubicBezTo>
                    <a:pt x="233313" y="186856"/>
                    <a:pt x="230524" y="186856"/>
                    <a:pt x="213563" y="186856"/>
                  </a:cubicBezTo>
                  <a:lnTo>
                    <a:pt x="213563" y="194700"/>
                  </a:lnTo>
                  <a:cubicBezTo>
                    <a:pt x="222420" y="194447"/>
                    <a:pt x="235339" y="193939"/>
                    <a:pt x="242178" y="193939"/>
                  </a:cubicBezTo>
                  <a:cubicBezTo>
                    <a:pt x="248756" y="193939"/>
                    <a:pt x="261927" y="194447"/>
                    <a:pt x="270538" y="194700"/>
                  </a:cubicBezTo>
                  <a:lnTo>
                    <a:pt x="270538" y="186856"/>
                  </a:lnTo>
                  <a:cubicBezTo>
                    <a:pt x="257367" y="186856"/>
                    <a:pt x="251037" y="186856"/>
                    <a:pt x="250783" y="179266"/>
                  </a:cubicBezTo>
                  <a:lnTo>
                    <a:pt x="250783" y="130921"/>
                  </a:lnTo>
                  <a:cubicBezTo>
                    <a:pt x="250783" y="109158"/>
                    <a:pt x="250783" y="101312"/>
                    <a:pt x="242933" y="92197"/>
                  </a:cubicBezTo>
                  <a:cubicBezTo>
                    <a:pt x="239389" y="87894"/>
                    <a:pt x="231033" y="82837"/>
                    <a:pt x="216344" y="82837"/>
                  </a:cubicBezTo>
                  <a:cubicBezTo>
                    <a:pt x="197858" y="82837"/>
                    <a:pt x="185958" y="93721"/>
                    <a:pt x="178871" y="109410"/>
                  </a:cubicBezTo>
                  <a:lnTo>
                    <a:pt x="178871" y="82837"/>
                  </a:lnTo>
                  <a:lnTo>
                    <a:pt x="143161" y="85616"/>
                  </a:lnTo>
                  <a:lnTo>
                    <a:pt x="143161" y="93467"/>
                  </a:lnTo>
                  <a:cubicBezTo>
                    <a:pt x="160885" y="93467"/>
                    <a:pt x="162911" y="95238"/>
                    <a:pt x="162911" y="107641"/>
                  </a:cubicBezTo>
                  <a:close/>
                  <a:moveTo>
                    <a:pt x="371997" y="180782"/>
                  </a:moveTo>
                  <a:lnTo>
                    <a:pt x="371997" y="197488"/>
                  </a:lnTo>
                  <a:lnTo>
                    <a:pt x="409224" y="194700"/>
                  </a:lnTo>
                  <a:lnTo>
                    <a:pt x="409224" y="186856"/>
                  </a:lnTo>
                  <a:cubicBezTo>
                    <a:pt x="391492" y="186856"/>
                    <a:pt x="389466" y="185086"/>
                    <a:pt x="389466" y="172684"/>
                  </a:cubicBezTo>
                  <a:lnTo>
                    <a:pt x="389466" y="19056"/>
                  </a:lnTo>
                  <a:lnTo>
                    <a:pt x="353002" y="21842"/>
                  </a:lnTo>
                  <a:lnTo>
                    <a:pt x="353002" y="29688"/>
                  </a:lnTo>
                  <a:cubicBezTo>
                    <a:pt x="370726" y="29688"/>
                    <a:pt x="372751" y="31457"/>
                    <a:pt x="372751" y="43860"/>
                  </a:cubicBezTo>
                  <a:lnTo>
                    <a:pt x="372751" y="98526"/>
                  </a:lnTo>
                  <a:cubicBezTo>
                    <a:pt x="365412" y="89418"/>
                    <a:pt x="354519" y="82837"/>
                    <a:pt x="340848" y="82837"/>
                  </a:cubicBezTo>
                  <a:cubicBezTo>
                    <a:pt x="310970" y="82837"/>
                    <a:pt x="284382" y="107641"/>
                    <a:pt x="284382" y="140289"/>
                  </a:cubicBezTo>
                  <a:cubicBezTo>
                    <a:pt x="284382" y="172430"/>
                    <a:pt x="309198" y="197488"/>
                    <a:pt x="338059" y="197488"/>
                  </a:cubicBezTo>
                  <a:cubicBezTo>
                    <a:pt x="354273" y="197488"/>
                    <a:pt x="365667" y="188882"/>
                    <a:pt x="371997" y="180782"/>
                  </a:cubicBezTo>
                  <a:close/>
                  <a:moveTo>
                    <a:pt x="371997" y="112952"/>
                  </a:moveTo>
                  <a:lnTo>
                    <a:pt x="371997" y="164839"/>
                  </a:lnTo>
                  <a:cubicBezTo>
                    <a:pt x="371997" y="169389"/>
                    <a:pt x="371997" y="169897"/>
                    <a:pt x="369208" y="174201"/>
                  </a:cubicBezTo>
                  <a:cubicBezTo>
                    <a:pt x="361615" y="186348"/>
                    <a:pt x="350223" y="191913"/>
                    <a:pt x="339330" y="191913"/>
                  </a:cubicBezTo>
                  <a:cubicBezTo>
                    <a:pt x="327931" y="191913"/>
                    <a:pt x="318820" y="185340"/>
                    <a:pt x="312742" y="175717"/>
                  </a:cubicBezTo>
                  <a:cubicBezTo>
                    <a:pt x="306155" y="165340"/>
                    <a:pt x="305393" y="150913"/>
                    <a:pt x="305393" y="140543"/>
                  </a:cubicBezTo>
                  <a:cubicBezTo>
                    <a:pt x="305393" y="131174"/>
                    <a:pt x="305901" y="115993"/>
                    <a:pt x="313251" y="104600"/>
                  </a:cubicBezTo>
                  <a:cubicBezTo>
                    <a:pt x="318566" y="96755"/>
                    <a:pt x="328186" y="88402"/>
                    <a:pt x="341865" y="88402"/>
                  </a:cubicBezTo>
                  <a:cubicBezTo>
                    <a:pt x="350724" y="88402"/>
                    <a:pt x="361360" y="92197"/>
                    <a:pt x="369208" y="103590"/>
                  </a:cubicBezTo>
                  <a:cubicBezTo>
                    <a:pt x="371997" y="107895"/>
                    <a:pt x="371997" y="108395"/>
                    <a:pt x="371997" y="11295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66999BF1-9E6F-4DF6-AAD2-85391DB7A2BD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8566954" y="-13864232"/>
              <a:ext cx="152528" cy="127038"/>
            </a:xfrm>
            <a:custGeom>
              <a:avLst/>
              <a:gdLst>
                <a:gd name="connsiteX0" fmla="*/ 62369 w 152528"/>
                <a:gd name="connsiteY0" fmla="*/ 21835 h 127037"/>
                <a:gd name="connsiteX1" fmla="*/ 59081 w 152528"/>
                <a:gd name="connsiteY1" fmla="*/ 19056 h 127037"/>
                <a:gd name="connsiteX2" fmla="*/ 28186 w 152528"/>
                <a:gd name="connsiteY2" fmla="*/ 21588 h 127037"/>
                <a:gd name="connsiteX3" fmla="*/ 23372 w 152528"/>
                <a:gd name="connsiteY3" fmla="*/ 26647 h 127037"/>
                <a:gd name="connsiteX4" fmla="*/ 29449 w 152528"/>
                <a:gd name="connsiteY4" fmla="*/ 29686 h 127037"/>
                <a:gd name="connsiteX5" fmla="*/ 42113 w 152528"/>
                <a:gd name="connsiteY5" fmla="*/ 33991 h 127037"/>
                <a:gd name="connsiteX6" fmla="*/ 37298 w 152528"/>
                <a:gd name="connsiteY6" fmla="*/ 54483 h 127037"/>
                <a:gd name="connsiteX7" fmla="*/ 21855 w 152528"/>
                <a:gd name="connsiteY7" fmla="*/ 116493 h 127037"/>
                <a:gd name="connsiteX8" fmla="*/ 19066 w 152528"/>
                <a:gd name="connsiteY8" fmla="*/ 127880 h 127037"/>
                <a:gd name="connsiteX9" fmla="*/ 23118 w 152528"/>
                <a:gd name="connsiteY9" fmla="*/ 130919 h 127037"/>
                <a:gd name="connsiteX10" fmla="*/ 26669 w 152528"/>
                <a:gd name="connsiteY10" fmla="*/ 130919 h 127037"/>
                <a:gd name="connsiteX11" fmla="*/ 98079 w 152528"/>
                <a:gd name="connsiteY11" fmla="*/ 93714 h 127037"/>
                <a:gd name="connsiteX12" fmla="*/ 138340 w 152528"/>
                <a:gd name="connsiteY12" fmla="*/ 25891 h 127037"/>
                <a:gd name="connsiteX13" fmla="*/ 131000 w 152528"/>
                <a:gd name="connsiteY13" fmla="*/ 19056 h 127037"/>
                <a:gd name="connsiteX14" fmla="*/ 121117 w 152528"/>
                <a:gd name="connsiteY14" fmla="*/ 27408 h 127037"/>
                <a:gd name="connsiteX15" fmla="*/ 37552 w 152528"/>
                <a:gd name="connsiteY15" fmla="*/ 122567 h 127037"/>
                <a:gd name="connsiteX16" fmla="*/ 62369 w 152528"/>
                <a:gd name="connsiteY16" fmla="*/ 21835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528" h="127037">
                  <a:moveTo>
                    <a:pt x="62369" y="21835"/>
                  </a:moveTo>
                  <a:cubicBezTo>
                    <a:pt x="62369" y="21588"/>
                    <a:pt x="62369" y="19056"/>
                    <a:pt x="59081" y="19056"/>
                  </a:cubicBezTo>
                  <a:cubicBezTo>
                    <a:pt x="53258" y="19056"/>
                    <a:pt x="34772" y="21079"/>
                    <a:pt x="28186" y="21588"/>
                  </a:cubicBezTo>
                  <a:cubicBezTo>
                    <a:pt x="26161" y="21835"/>
                    <a:pt x="23372" y="22089"/>
                    <a:pt x="23372" y="26647"/>
                  </a:cubicBezTo>
                  <a:cubicBezTo>
                    <a:pt x="23372" y="29686"/>
                    <a:pt x="25652" y="29686"/>
                    <a:pt x="29449" y="29686"/>
                  </a:cubicBezTo>
                  <a:cubicBezTo>
                    <a:pt x="41604" y="29686"/>
                    <a:pt x="42113" y="31457"/>
                    <a:pt x="42113" y="33991"/>
                  </a:cubicBezTo>
                  <a:cubicBezTo>
                    <a:pt x="42113" y="35760"/>
                    <a:pt x="39078" y="47655"/>
                    <a:pt x="37298" y="54483"/>
                  </a:cubicBezTo>
                  <a:lnTo>
                    <a:pt x="21855" y="116493"/>
                  </a:lnTo>
                  <a:cubicBezTo>
                    <a:pt x="20846" y="120289"/>
                    <a:pt x="19066" y="127379"/>
                    <a:pt x="19066" y="127880"/>
                  </a:cubicBezTo>
                  <a:cubicBezTo>
                    <a:pt x="19066" y="130666"/>
                    <a:pt x="21601" y="130919"/>
                    <a:pt x="23118" y="130919"/>
                  </a:cubicBezTo>
                  <a:lnTo>
                    <a:pt x="26669" y="130919"/>
                  </a:lnTo>
                  <a:cubicBezTo>
                    <a:pt x="44393" y="127880"/>
                    <a:pt x="71990" y="118009"/>
                    <a:pt x="98079" y="93714"/>
                  </a:cubicBezTo>
                  <a:cubicBezTo>
                    <a:pt x="131500" y="62590"/>
                    <a:pt x="138340" y="28162"/>
                    <a:pt x="138340" y="25891"/>
                  </a:cubicBezTo>
                  <a:cubicBezTo>
                    <a:pt x="138340" y="21588"/>
                    <a:pt x="135298" y="19056"/>
                    <a:pt x="131000" y="19056"/>
                  </a:cubicBezTo>
                  <a:cubicBezTo>
                    <a:pt x="128974" y="19056"/>
                    <a:pt x="123143" y="20064"/>
                    <a:pt x="121117" y="27408"/>
                  </a:cubicBezTo>
                  <a:cubicBezTo>
                    <a:pt x="104911" y="84860"/>
                    <a:pt x="66421" y="113207"/>
                    <a:pt x="37552" y="122567"/>
                  </a:cubicBezTo>
                  <a:lnTo>
                    <a:pt x="62369" y="2183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7B3FA0E2-F025-499A-838E-7022CD663ED8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8686994" y="-13831904"/>
              <a:ext cx="76264" cy="152445"/>
            </a:xfrm>
            <a:custGeom>
              <a:avLst/>
              <a:gdLst>
                <a:gd name="connsiteX0" fmla="*/ 68185 w 76264"/>
                <a:gd name="connsiteY0" fmla="*/ 25789 h 152445"/>
                <a:gd name="connsiteX1" fmla="*/ 61090 w 76264"/>
                <a:gd name="connsiteY1" fmla="*/ 19056 h 152445"/>
                <a:gd name="connsiteX2" fmla="*/ 51160 w 76264"/>
                <a:gd name="connsiteY2" fmla="*/ 28797 h 152445"/>
                <a:gd name="connsiteX3" fmla="*/ 58255 w 76264"/>
                <a:gd name="connsiteY3" fmla="*/ 35539 h 152445"/>
                <a:gd name="connsiteX4" fmla="*/ 68185 w 76264"/>
                <a:gd name="connsiteY4" fmla="*/ 25789 h 152445"/>
                <a:gd name="connsiteX5" fmla="*/ 32007 w 76264"/>
                <a:gd name="connsiteY5" fmla="*/ 115818 h 152445"/>
                <a:gd name="connsiteX6" fmla="*/ 30418 w 76264"/>
                <a:gd name="connsiteY6" fmla="*/ 123259 h 152445"/>
                <a:gd name="connsiteX7" fmla="*/ 47260 w 76264"/>
                <a:gd name="connsiteY7" fmla="*/ 138319 h 152445"/>
                <a:gd name="connsiteX8" fmla="*/ 72792 w 76264"/>
                <a:gd name="connsiteY8" fmla="*/ 111206 h 152445"/>
                <a:gd name="connsiteX9" fmla="*/ 69956 w 76264"/>
                <a:gd name="connsiteY9" fmla="*/ 108903 h 152445"/>
                <a:gd name="connsiteX10" fmla="*/ 66588 w 76264"/>
                <a:gd name="connsiteY10" fmla="*/ 111919 h 152445"/>
                <a:gd name="connsiteX11" fmla="*/ 47791 w 76264"/>
                <a:gd name="connsiteY11" fmla="*/ 133357 h 152445"/>
                <a:gd name="connsiteX12" fmla="*/ 43359 w 76264"/>
                <a:gd name="connsiteY12" fmla="*/ 127157 h 152445"/>
                <a:gd name="connsiteX13" fmla="*/ 46195 w 76264"/>
                <a:gd name="connsiteY13" fmla="*/ 115818 h 152445"/>
                <a:gd name="connsiteX14" fmla="*/ 51868 w 76264"/>
                <a:gd name="connsiteY14" fmla="*/ 101638 h 152445"/>
                <a:gd name="connsiteX15" fmla="*/ 60558 w 76264"/>
                <a:gd name="connsiteY15" fmla="*/ 79129 h 152445"/>
                <a:gd name="connsiteX16" fmla="*/ 61622 w 76264"/>
                <a:gd name="connsiteY16" fmla="*/ 73459 h 152445"/>
                <a:gd name="connsiteX17" fmla="*/ 44773 w 76264"/>
                <a:gd name="connsiteY17" fmla="*/ 58397 h 152445"/>
                <a:gd name="connsiteX18" fmla="*/ 19066 w 76264"/>
                <a:gd name="connsiteY18" fmla="*/ 85512 h 152445"/>
                <a:gd name="connsiteX19" fmla="*/ 22077 w 76264"/>
                <a:gd name="connsiteY19" fmla="*/ 87815 h 152445"/>
                <a:gd name="connsiteX20" fmla="*/ 25270 w 76264"/>
                <a:gd name="connsiteY20" fmla="*/ 84980 h 152445"/>
                <a:gd name="connsiteX21" fmla="*/ 44241 w 76264"/>
                <a:gd name="connsiteY21" fmla="*/ 63359 h 152445"/>
                <a:gd name="connsiteX22" fmla="*/ 48674 w 76264"/>
                <a:gd name="connsiteY22" fmla="*/ 69561 h 152445"/>
                <a:gd name="connsiteX23" fmla="*/ 43184 w 76264"/>
                <a:gd name="connsiteY23" fmla="*/ 87283 h 152445"/>
                <a:gd name="connsiteX24" fmla="*/ 32007 w 76264"/>
                <a:gd name="connsiteY24" fmla="*/ 11581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6264" h="152445">
                  <a:moveTo>
                    <a:pt x="68185" y="25789"/>
                  </a:moveTo>
                  <a:cubicBezTo>
                    <a:pt x="68185" y="22954"/>
                    <a:pt x="66055" y="19056"/>
                    <a:pt x="61090" y="19056"/>
                  </a:cubicBezTo>
                  <a:cubicBezTo>
                    <a:pt x="56300" y="19056"/>
                    <a:pt x="51160" y="23660"/>
                    <a:pt x="51160" y="28797"/>
                  </a:cubicBezTo>
                  <a:cubicBezTo>
                    <a:pt x="51160" y="31815"/>
                    <a:pt x="53464" y="35539"/>
                    <a:pt x="58255" y="35539"/>
                  </a:cubicBezTo>
                  <a:cubicBezTo>
                    <a:pt x="63394" y="35539"/>
                    <a:pt x="68185" y="30576"/>
                    <a:pt x="68185" y="25789"/>
                  </a:cubicBezTo>
                  <a:close/>
                  <a:moveTo>
                    <a:pt x="32007" y="115818"/>
                  </a:moveTo>
                  <a:cubicBezTo>
                    <a:pt x="31300" y="118121"/>
                    <a:pt x="30418" y="120249"/>
                    <a:pt x="30418" y="123259"/>
                  </a:cubicBezTo>
                  <a:cubicBezTo>
                    <a:pt x="30418" y="131588"/>
                    <a:pt x="37504" y="138319"/>
                    <a:pt x="47260" y="138319"/>
                  </a:cubicBezTo>
                  <a:cubicBezTo>
                    <a:pt x="64991" y="138319"/>
                    <a:pt x="72792" y="113866"/>
                    <a:pt x="72792" y="111206"/>
                  </a:cubicBezTo>
                  <a:cubicBezTo>
                    <a:pt x="72792" y="108903"/>
                    <a:pt x="70488" y="108903"/>
                    <a:pt x="69956" y="108903"/>
                  </a:cubicBezTo>
                  <a:cubicBezTo>
                    <a:pt x="67470" y="108903"/>
                    <a:pt x="67295" y="109967"/>
                    <a:pt x="66588" y="111919"/>
                  </a:cubicBezTo>
                  <a:cubicBezTo>
                    <a:pt x="62504" y="126093"/>
                    <a:pt x="54703" y="133357"/>
                    <a:pt x="47791" y="133357"/>
                  </a:cubicBezTo>
                  <a:cubicBezTo>
                    <a:pt x="44241" y="133357"/>
                    <a:pt x="43359" y="131056"/>
                    <a:pt x="43359" y="127157"/>
                  </a:cubicBezTo>
                  <a:cubicBezTo>
                    <a:pt x="43359" y="123083"/>
                    <a:pt x="44598" y="119717"/>
                    <a:pt x="46195" y="115818"/>
                  </a:cubicBezTo>
                  <a:cubicBezTo>
                    <a:pt x="47967" y="111031"/>
                    <a:pt x="49921" y="106244"/>
                    <a:pt x="51868" y="101638"/>
                  </a:cubicBezTo>
                  <a:cubicBezTo>
                    <a:pt x="53464" y="97383"/>
                    <a:pt x="59851" y="81256"/>
                    <a:pt x="60558" y="79129"/>
                  </a:cubicBezTo>
                  <a:cubicBezTo>
                    <a:pt x="61090" y="77358"/>
                    <a:pt x="61622" y="75230"/>
                    <a:pt x="61622" y="73459"/>
                  </a:cubicBezTo>
                  <a:cubicBezTo>
                    <a:pt x="61622" y="65130"/>
                    <a:pt x="54529" y="58397"/>
                    <a:pt x="44773" y="58397"/>
                  </a:cubicBezTo>
                  <a:cubicBezTo>
                    <a:pt x="27224" y="58397"/>
                    <a:pt x="19066" y="82495"/>
                    <a:pt x="19066" y="85512"/>
                  </a:cubicBezTo>
                  <a:cubicBezTo>
                    <a:pt x="19066" y="87815"/>
                    <a:pt x="21552" y="87815"/>
                    <a:pt x="22077" y="87815"/>
                  </a:cubicBezTo>
                  <a:cubicBezTo>
                    <a:pt x="24563" y="87815"/>
                    <a:pt x="24738" y="86926"/>
                    <a:pt x="25270" y="84980"/>
                  </a:cubicBezTo>
                  <a:cubicBezTo>
                    <a:pt x="29886" y="69736"/>
                    <a:pt x="37687" y="63359"/>
                    <a:pt x="44241" y="63359"/>
                  </a:cubicBezTo>
                  <a:cubicBezTo>
                    <a:pt x="47085" y="63359"/>
                    <a:pt x="48674" y="64773"/>
                    <a:pt x="48674" y="69561"/>
                  </a:cubicBezTo>
                  <a:cubicBezTo>
                    <a:pt x="48674" y="73634"/>
                    <a:pt x="47617" y="76294"/>
                    <a:pt x="43184" y="87283"/>
                  </a:cubicBezTo>
                  <a:lnTo>
                    <a:pt x="32007" y="11581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BE08B9E9-13AD-46D5-9CA9-5B5C82298C96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8847504" y="-13881700"/>
              <a:ext cx="254213" cy="152445"/>
            </a:xfrm>
            <a:custGeom>
              <a:avLst/>
              <a:gdLst>
                <a:gd name="connsiteX0" fmla="*/ 46671 w 254213"/>
                <a:gd name="connsiteY0" fmla="*/ 80058 h 152445"/>
                <a:gd name="connsiteX1" fmla="*/ 69456 w 254213"/>
                <a:gd name="connsiteY1" fmla="*/ 55753 h 152445"/>
                <a:gd name="connsiteX2" fmla="*/ 82882 w 254213"/>
                <a:gd name="connsiteY2" fmla="*/ 22097 h 152445"/>
                <a:gd name="connsiteX3" fmla="*/ 77813 w 254213"/>
                <a:gd name="connsiteY3" fmla="*/ 19056 h 152445"/>
                <a:gd name="connsiteX4" fmla="*/ 72244 w 254213"/>
                <a:gd name="connsiteY4" fmla="*/ 24120 h 152445"/>
                <a:gd name="connsiteX5" fmla="*/ 22863 w 254213"/>
                <a:gd name="connsiteY5" fmla="*/ 81829 h 152445"/>
                <a:gd name="connsiteX6" fmla="*/ 19066 w 254213"/>
                <a:gd name="connsiteY6" fmla="*/ 85115 h 152445"/>
                <a:gd name="connsiteX7" fmla="*/ 22863 w 254213"/>
                <a:gd name="connsiteY7" fmla="*/ 88402 h 152445"/>
                <a:gd name="connsiteX8" fmla="*/ 72498 w 254213"/>
                <a:gd name="connsiteY8" fmla="*/ 147371 h 152445"/>
                <a:gd name="connsiteX9" fmla="*/ 77813 w 254213"/>
                <a:gd name="connsiteY9" fmla="*/ 151175 h 152445"/>
                <a:gd name="connsiteX10" fmla="*/ 82882 w 254213"/>
                <a:gd name="connsiteY10" fmla="*/ 148134 h 152445"/>
                <a:gd name="connsiteX11" fmla="*/ 69964 w 254213"/>
                <a:gd name="connsiteY11" fmla="*/ 114731 h 152445"/>
                <a:gd name="connsiteX12" fmla="*/ 46671 w 254213"/>
                <a:gd name="connsiteY12" fmla="*/ 90181 h 152445"/>
                <a:gd name="connsiteX13" fmla="*/ 216081 w 254213"/>
                <a:gd name="connsiteY13" fmla="*/ 90181 h 152445"/>
                <a:gd name="connsiteX14" fmla="*/ 193289 w 254213"/>
                <a:gd name="connsiteY14" fmla="*/ 114477 h 152445"/>
                <a:gd name="connsiteX15" fmla="*/ 179863 w 254213"/>
                <a:gd name="connsiteY15" fmla="*/ 148134 h 152445"/>
                <a:gd name="connsiteX16" fmla="*/ 184932 w 254213"/>
                <a:gd name="connsiteY16" fmla="*/ 151175 h 152445"/>
                <a:gd name="connsiteX17" fmla="*/ 190501 w 254213"/>
                <a:gd name="connsiteY17" fmla="*/ 146109 h 152445"/>
                <a:gd name="connsiteX18" fmla="*/ 239882 w 254213"/>
                <a:gd name="connsiteY18" fmla="*/ 88402 h 152445"/>
                <a:gd name="connsiteX19" fmla="*/ 243679 w 254213"/>
                <a:gd name="connsiteY19" fmla="*/ 85115 h 152445"/>
                <a:gd name="connsiteX20" fmla="*/ 241653 w 254213"/>
                <a:gd name="connsiteY20" fmla="*/ 82328 h 152445"/>
                <a:gd name="connsiteX21" fmla="*/ 190247 w 254213"/>
                <a:gd name="connsiteY21" fmla="*/ 22858 h 152445"/>
                <a:gd name="connsiteX22" fmla="*/ 184932 w 254213"/>
                <a:gd name="connsiteY22" fmla="*/ 19056 h 152445"/>
                <a:gd name="connsiteX23" fmla="*/ 179863 w 254213"/>
                <a:gd name="connsiteY23" fmla="*/ 22097 h 152445"/>
                <a:gd name="connsiteX24" fmla="*/ 192781 w 254213"/>
                <a:gd name="connsiteY24" fmla="*/ 55508 h 152445"/>
                <a:gd name="connsiteX25" fmla="*/ 216081 w 254213"/>
                <a:gd name="connsiteY25" fmla="*/ 80058 h 152445"/>
                <a:gd name="connsiteX26" fmla="*/ 46671 w 254213"/>
                <a:gd name="connsiteY26" fmla="*/ 8005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4213" h="152445">
                  <a:moveTo>
                    <a:pt x="46671" y="80058"/>
                  </a:moveTo>
                  <a:cubicBezTo>
                    <a:pt x="60598" y="69426"/>
                    <a:pt x="67430" y="59048"/>
                    <a:pt x="69456" y="55753"/>
                  </a:cubicBezTo>
                  <a:cubicBezTo>
                    <a:pt x="80855" y="38294"/>
                    <a:pt x="82882" y="22351"/>
                    <a:pt x="82882" y="22097"/>
                  </a:cubicBezTo>
                  <a:cubicBezTo>
                    <a:pt x="82882" y="19056"/>
                    <a:pt x="79839" y="19056"/>
                    <a:pt x="77813" y="19056"/>
                  </a:cubicBezTo>
                  <a:cubicBezTo>
                    <a:pt x="73507" y="19056"/>
                    <a:pt x="73253" y="19564"/>
                    <a:pt x="72244" y="24120"/>
                  </a:cubicBezTo>
                  <a:cubicBezTo>
                    <a:pt x="66421" y="48925"/>
                    <a:pt x="51478" y="69927"/>
                    <a:pt x="22863" y="81829"/>
                  </a:cubicBezTo>
                  <a:cubicBezTo>
                    <a:pt x="20082" y="82837"/>
                    <a:pt x="19066" y="83344"/>
                    <a:pt x="19066" y="85115"/>
                  </a:cubicBezTo>
                  <a:cubicBezTo>
                    <a:pt x="19066" y="86886"/>
                    <a:pt x="20329" y="87394"/>
                    <a:pt x="22863" y="88402"/>
                  </a:cubicBezTo>
                  <a:cubicBezTo>
                    <a:pt x="49198" y="99287"/>
                    <a:pt x="66167" y="119027"/>
                    <a:pt x="72498" y="147371"/>
                  </a:cubicBezTo>
                  <a:cubicBezTo>
                    <a:pt x="73253" y="150412"/>
                    <a:pt x="73507" y="151175"/>
                    <a:pt x="77813" y="151175"/>
                  </a:cubicBezTo>
                  <a:cubicBezTo>
                    <a:pt x="79839" y="151175"/>
                    <a:pt x="82882" y="151175"/>
                    <a:pt x="82882" y="148134"/>
                  </a:cubicBezTo>
                  <a:cubicBezTo>
                    <a:pt x="82882" y="147626"/>
                    <a:pt x="80602" y="131682"/>
                    <a:pt x="69964" y="114731"/>
                  </a:cubicBezTo>
                  <a:cubicBezTo>
                    <a:pt x="64903" y="107132"/>
                    <a:pt x="57555" y="98279"/>
                    <a:pt x="46671" y="90181"/>
                  </a:cubicBezTo>
                  <a:lnTo>
                    <a:pt x="216081" y="90181"/>
                  </a:lnTo>
                  <a:cubicBezTo>
                    <a:pt x="202147" y="100804"/>
                    <a:pt x="195315" y="111181"/>
                    <a:pt x="193289" y="114477"/>
                  </a:cubicBezTo>
                  <a:cubicBezTo>
                    <a:pt x="181890" y="131937"/>
                    <a:pt x="179863" y="147880"/>
                    <a:pt x="179863" y="148134"/>
                  </a:cubicBezTo>
                  <a:cubicBezTo>
                    <a:pt x="179863" y="151175"/>
                    <a:pt x="182906" y="151175"/>
                    <a:pt x="184932" y="151175"/>
                  </a:cubicBezTo>
                  <a:cubicBezTo>
                    <a:pt x="189238" y="151175"/>
                    <a:pt x="189492" y="150667"/>
                    <a:pt x="190501" y="146109"/>
                  </a:cubicBezTo>
                  <a:cubicBezTo>
                    <a:pt x="196324" y="121305"/>
                    <a:pt x="211267" y="100050"/>
                    <a:pt x="239882" y="88402"/>
                  </a:cubicBezTo>
                  <a:cubicBezTo>
                    <a:pt x="242916" y="87394"/>
                    <a:pt x="243679" y="86886"/>
                    <a:pt x="243679" y="85115"/>
                  </a:cubicBezTo>
                  <a:cubicBezTo>
                    <a:pt x="243679" y="83344"/>
                    <a:pt x="242161" y="82582"/>
                    <a:pt x="241653" y="82328"/>
                  </a:cubicBezTo>
                  <a:cubicBezTo>
                    <a:pt x="230508" y="78025"/>
                    <a:pt x="199867" y="65377"/>
                    <a:pt x="190247" y="22858"/>
                  </a:cubicBezTo>
                  <a:cubicBezTo>
                    <a:pt x="189492" y="19817"/>
                    <a:pt x="189238" y="19056"/>
                    <a:pt x="184932" y="19056"/>
                  </a:cubicBezTo>
                  <a:cubicBezTo>
                    <a:pt x="182906" y="19056"/>
                    <a:pt x="179863" y="19056"/>
                    <a:pt x="179863" y="22097"/>
                  </a:cubicBezTo>
                  <a:cubicBezTo>
                    <a:pt x="179863" y="22604"/>
                    <a:pt x="182143" y="38547"/>
                    <a:pt x="192781" y="55508"/>
                  </a:cubicBezTo>
                  <a:cubicBezTo>
                    <a:pt x="197842" y="63097"/>
                    <a:pt x="205190" y="71950"/>
                    <a:pt x="216081" y="80058"/>
                  </a:cubicBezTo>
                  <a:lnTo>
                    <a:pt x="46671" y="8005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B7C77FA6-1B05-4FBD-A6DB-1ECDB8014E27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9170355" y="-13864232"/>
              <a:ext cx="152528" cy="127038"/>
            </a:xfrm>
            <a:custGeom>
              <a:avLst/>
              <a:gdLst>
                <a:gd name="connsiteX0" fmla="*/ 62370 w 152528"/>
                <a:gd name="connsiteY0" fmla="*/ 21835 h 127037"/>
                <a:gd name="connsiteX1" fmla="*/ 59081 w 152528"/>
                <a:gd name="connsiteY1" fmla="*/ 19056 h 127037"/>
                <a:gd name="connsiteX2" fmla="*/ 28186 w 152528"/>
                <a:gd name="connsiteY2" fmla="*/ 21588 h 127037"/>
                <a:gd name="connsiteX3" fmla="*/ 23372 w 152528"/>
                <a:gd name="connsiteY3" fmla="*/ 26647 h 127037"/>
                <a:gd name="connsiteX4" fmla="*/ 29449 w 152528"/>
                <a:gd name="connsiteY4" fmla="*/ 29686 h 127037"/>
                <a:gd name="connsiteX5" fmla="*/ 42113 w 152528"/>
                <a:gd name="connsiteY5" fmla="*/ 33991 h 127037"/>
                <a:gd name="connsiteX6" fmla="*/ 37298 w 152528"/>
                <a:gd name="connsiteY6" fmla="*/ 54483 h 127037"/>
                <a:gd name="connsiteX7" fmla="*/ 21855 w 152528"/>
                <a:gd name="connsiteY7" fmla="*/ 116493 h 127037"/>
                <a:gd name="connsiteX8" fmla="*/ 19066 w 152528"/>
                <a:gd name="connsiteY8" fmla="*/ 127880 h 127037"/>
                <a:gd name="connsiteX9" fmla="*/ 23118 w 152528"/>
                <a:gd name="connsiteY9" fmla="*/ 130919 h 127037"/>
                <a:gd name="connsiteX10" fmla="*/ 26669 w 152528"/>
                <a:gd name="connsiteY10" fmla="*/ 130919 h 127037"/>
                <a:gd name="connsiteX11" fmla="*/ 98079 w 152528"/>
                <a:gd name="connsiteY11" fmla="*/ 93714 h 127037"/>
                <a:gd name="connsiteX12" fmla="*/ 138340 w 152528"/>
                <a:gd name="connsiteY12" fmla="*/ 25891 h 127037"/>
                <a:gd name="connsiteX13" fmla="*/ 131000 w 152528"/>
                <a:gd name="connsiteY13" fmla="*/ 19056 h 127037"/>
                <a:gd name="connsiteX14" fmla="*/ 121118 w 152528"/>
                <a:gd name="connsiteY14" fmla="*/ 27408 h 127037"/>
                <a:gd name="connsiteX15" fmla="*/ 37552 w 152528"/>
                <a:gd name="connsiteY15" fmla="*/ 122567 h 127037"/>
                <a:gd name="connsiteX16" fmla="*/ 62370 w 152528"/>
                <a:gd name="connsiteY16" fmla="*/ 21835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528" h="127037">
                  <a:moveTo>
                    <a:pt x="62370" y="21835"/>
                  </a:moveTo>
                  <a:cubicBezTo>
                    <a:pt x="62370" y="21588"/>
                    <a:pt x="62370" y="19056"/>
                    <a:pt x="59081" y="19056"/>
                  </a:cubicBezTo>
                  <a:cubicBezTo>
                    <a:pt x="53258" y="19056"/>
                    <a:pt x="34772" y="21079"/>
                    <a:pt x="28186" y="21588"/>
                  </a:cubicBezTo>
                  <a:cubicBezTo>
                    <a:pt x="26161" y="21835"/>
                    <a:pt x="23372" y="22089"/>
                    <a:pt x="23372" y="26647"/>
                  </a:cubicBezTo>
                  <a:cubicBezTo>
                    <a:pt x="23372" y="29686"/>
                    <a:pt x="25652" y="29686"/>
                    <a:pt x="29449" y="29686"/>
                  </a:cubicBezTo>
                  <a:cubicBezTo>
                    <a:pt x="41604" y="29686"/>
                    <a:pt x="42113" y="31457"/>
                    <a:pt x="42113" y="33991"/>
                  </a:cubicBezTo>
                  <a:cubicBezTo>
                    <a:pt x="42113" y="35760"/>
                    <a:pt x="39078" y="47655"/>
                    <a:pt x="37298" y="54483"/>
                  </a:cubicBezTo>
                  <a:lnTo>
                    <a:pt x="21855" y="116493"/>
                  </a:lnTo>
                  <a:cubicBezTo>
                    <a:pt x="20846" y="120289"/>
                    <a:pt x="19066" y="127379"/>
                    <a:pt x="19066" y="127880"/>
                  </a:cubicBezTo>
                  <a:cubicBezTo>
                    <a:pt x="19066" y="130666"/>
                    <a:pt x="21601" y="130919"/>
                    <a:pt x="23118" y="130919"/>
                  </a:cubicBezTo>
                  <a:lnTo>
                    <a:pt x="26669" y="130919"/>
                  </a:lnTo>
                  <a:cubicBezTo>
                    <a:pt x="44392" y="127880"/>
                    <a:pt x="71990" y="118009"/>
                    <a:pt x="98079" y="93714"/>
                  </a:cubicBezTo>
                  <a:cubicBezTo>
                    <a:pt x="131500" y="62590"/>
                    <a:pt x="138340" y="28162"/>
                    <a:pt x="138340" y="25891"/>
                  </a:cubicBezTo>
                  <a:cubicBezTo>
                    <a:pt x="138340" y="21588"/>
                    <a:pt x="135298" y="19056"/>
                    <a:pt x="131000" y="19056"/>
                  </a:cubicBezTo>
                  <a:cubicBezTo>
                    <a:pt x="128974" y="19056"/>
                    <a:pt x="123143" y="20064"/>
                    <a:pt x="121118" y="27408"/>
                  </a:cubicBezTo>
                  <a:cubicBezTo>
                    <a:pt x="104911" y="84860"/>
                    <a:pt x="66421" y="113207"/>
                    <a:pt x="37552" y="122567"/>
                  </a:cubicBezTo>
                  <a:lnTo>
                    <a:pt x="62370" y="2183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F71DD4E6-95B5-41C7-A8CB-FFC87384D650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9290370" y="-13831904"/>
              <a:ext cx="76264" cy="152445"/>
            </a:xfrm>
            <a:custGeom>
              <a:avLst/>
              <a:gdLst>
                <a:gd name="connsiteX0" fmla="*/ 68185 w 76264"/>
                <a:gd name="connsiteY0" fmla="*/ 25789 h 152445"/>
                <a:gd name="connsiteX1" fmla="*/ 61090 w 76264"/>
                <a:gd name="connsiteY1" fmla="*/ 19056 h 152445"/>
                <a:gd name="connsiteX2" fmla="*/ 51160 w 76264"/>
                <a:gd name="connsiteY2" fmla="*/ 28797 h 152445"/>
                <a:gd name="connsiteX3" fmla="*/ 58255 w 76264"/>
                <a:gd name="connsiteY3" fmla="*/ 35539 h 152445"/>
                <a:gd name="connsiteX4" fmla="*/ 68185 w 76264"/>
                <a:gd name="connsiteY4" fmla="*/ 25789 h 152445"/>
                <a:gd name="connsiteX5" fmla="*/ 32007 w 76264"/>
                <a:gd name="connsiteY5" fmla="*/ 115818 h 152445"/>
                <a:gd name="connsiteX6" fmla="*/ 30418 w 76264"/>
                <a:gd name="connsiteY6" fmla="*/ 123259 h 152445"/>
                <a:gd name="connsiteX7" fmla="*/ 47259 w 76264"/>
                <a:gd name="connsiteY7" fmla="*/ 138319 h 152445"/>
                <a:gd name="connsiteX8" fmla="*/ 72792 w 76264"/>
                <a:gd name="connsiteY8" fmla="*/ 111206 h 152445"/>
                <a:gd name="connsiteX9" fmla="*/ 69956 w 76264"/>
                <a:gd name="connsiteY9" fmla="*/ 108903 h 152445"/>
                <a:gd name="connsiteX10" fmla="*/ 66588 w 76264"/>
                <a:gd name="connsiteY10" fmla="*/ 111919 h 152445"/>
                <a:gd name="connsiteX11" fmla="*/ 47792 w 76264"/>
                <a:gd name="connsiteY11" fmla="*/ 133357 h 152445"/>
                <a:gd name="connsiteX12" fmla="*/ 43359 w 76264"/>
                <a:gd name="connsiteY12" fmla="*/ 127157 h 152445"/>
                <a:gd name="connsiteX13" fmla="*/ 46195 w 76264"/>
                <a:gd name="connsiteY13" fmla="*/ 115818 h 152445"/>
                <a:gd name="connsiteX14" fmla="*/ 51868 w 76264"/>
                <a:gd name="connsiteY14" fmla="*/ 101638 h 152445"/>
                <a:gd name="connsiteX15" fmla="*/ 60558 w 76264"/>
                <a:gd name="connsiteY15" fmla="*/ 79129 h 152445"/>
                <a:gd name="connsiteX16" fmla="*/ 61622 w 76264"/>
                <a:gd name="connsiteY16" fmla="*/ 73459 h 152445"/>
                <a:gd name="connsiteX17" fmla="*/ 44773 w 76264"/>
                <a:gd name="connsiteY17" fmla="*/ 58397 h 152445"/>
                <a:gd name="connsiteX18" fmla="*/ 19066 w 76264"/>
                <a:gd name="connsiteY18" fmla="*/ 85512 h 152445"/>
                <a:gd name="connsiteX19" fmla="*/ 22077 w 76264"/>
                <a:gd name="connsiteY19" fmla="*/ 87815 h 152445"/>
                <a:gd name="connsiteX20" fmla="*/ 25270 w 76264"/>
                <a:gd name="connsiteY20" fmla="*/ 84980 h 152445"/>
                <a:gd name="connsiteX21" fmla="*/ 44241 w 76264"/>
                <a:gd name="connsiteY21" fmla="*/ 63359 h 152445"/>
                <a:gd name="connsiteX22" fmla="*/ 48674 w 76264"/>
                <a:gd name="connsiteY22" fmla="*/ 69561 h 152445"/>
                <a:gd name="connsiteX23" fmla="*/ 43184 w 76264"/>
                <a:gd name="connsiteY23" fmla="*/ 87283 h 152445"/>
                <a:gd name="connsiteX24" fmla="*/ 32007 w 76264"/>
                <a:gd name="connsiteY24" fmla="*/ 11581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6264" h="152445">
                  <a:moveTo>
                    <a:pt x="68185" y="25789"/>
                  </a:moveTo>
                  <a:cubicBezTo>
                    <a:pt x="68185" y="22954"/>
                    <a:pt x="66055" y="19056"/>
                    <a:pt x="61090" y="19056"/>
                  </a:cubicBezTo>
                  <a:cubicBezTo>
                    <a:pt x="56300" y="19056"/>
                    <a:pt x="51160" y="23660"/>
                    <a:pt x="51160" y="28797"/>
                  </a:cubicBezTo>
                  <a:cubicBezTo>
                    <a:pt x="51160" y="31815"/>
                    <a:pt x="53464" y="35539"/>
                    <a:pt x="58255" y="35539"/>
                  </a:cubicBezTo>
                  <a:cubicBezTo>
                    <a:pt x="63394" y="35539"/>
                    <a:pt x="68185" y="30576"/>
                    <a:pt x="68185" y="25789"/>
                  </a:cubicBezTo>
                  <a:close/>
                  <a:moveTo>
                    <a:pt x="32007" y="115818"/>
                  </a:moveTo>
                  <a:cubicBezTo>
                    <a:pt x="31300" y="118121"/>
                    <a:pt x="30418" y="120249"/>
                    <a:pt x="30418" y="123259"/>
                  </a:cubicBezTo>
                  <a:cubicBezTo>
                    <a:pt x="30418" y="131588"/>
                    <a:pt x="37504" y="138319"/>
                    <a:pt x="47259" y="138319"/>
                  </a:cubicBezTo>
                  <a:cubicBezTo>
                    <a:pt x="64991" y="138319"/>
                    <a:pt x="72792" y="113866"/>
                    <a:pt x="72792" y="111206"/>
                  </a:cubicBezTo>
                  <a:cubicBezTo>
                    <a:pt x="72792" y="108903"/>
                    <a:pt x="70488" y="108903"/>
                    <a:pt x="69956" y="108903"/>
                  </a:cubicBezTo>
                  <a:cubicBezTo>
                    <a:pt x="67470" y="108903"/>
                    <a:pt x="67295" y="109967"/>
                    <a:pt x="66588" y="111919"/>
                  </a:cubicBezTo>
                  <a:cubicBezTo>
                    <a:pt x="62504" y="126093"/>
                    <a:pt x="54704" y="133357"/>
                    <a:pt x="47792" y="133357"/>
                  </a:cubicBezTo>
                  <a:cubicBezTo>
                    <a:pt x="44241" y="133357"/>
                    <a:pt x="43359" y="131056"/>
                    <a:pt x="43359" y="127157"/>
                  </a:cubicBezTo>
                  <a:cubicBezTo>
                    <a:pt x="43359" y="123083"/>
                    <a:pt x="44598" y="119717"/>
                    <a:pt x="46195" y="115818"/>
                  </a:cubicBezTo>
                  <a:cubicBezTo>
                    <a:pt x="47967" y="111031"/>
                    <a:pt x="49921" y="106244"/>
                    <a:pt x="51868" y="101638"/>
                  </a:cubicBezTo>
                  <a:cubicBezTo>
                    <a:pt x="53464" y="97383"/>
                    <a:pt x="59851" y="81256"/>
                    <a:pt x="60558" y="79129"/>
                  </a:cubicBezTo>
                  <a:cubicBezTo>
                    <a:pt x="61090" y="77358"/>
                    <a:pt x="61622" y="75230"/>
                    <a:pt x="61622" y="73459"/>
                  </a:cubicBezTo>
                  <a:cubicBezTo>
                    <a:pt x="61622" y="65130"/>
                    <a:pt x="54529" y="58397"/>
                    <a:pt x="44773" y="58397"/>
                  </a:cubicBezTo>
                  <a:cubicBezTo>
                    <a:pt x="27224" y="58397"/>
                    <a:pt x="19066" y="82495"/>
                    <a:pt x="19066" y="85512"/>
                  </a:cubicBezTo>
                  <a:cubicBezTo>
                    <a:pt x="19066" y="87815"/>
                    <a:pt x="21552" y="87815"/>
                    <a:pt x="22077" y="87815"/>
                  </a:cubicBezTo>
                  <a:cubicBezTo>
                    <a:pt x="24563" y="87815"/>
                    <a:pt x="24738" y="86926"/>
                    <a:pt x="25270" y="84980"/>
                  </a:cubicBezTo>
                  <a:cubicBezTo>
                    <a:pt x="29886" y="69736"/>
                    <a:pt x="37687" y="63359"/>
                    <a:pt x="44241" y="63359"/>
                  </a:cubicBezTo>
                  <a:cubicBezTo>
                    <a:pt x="47085" y="63359"/>
                    <a:pt x="48674" y="64773"/>
                    <a:pt x="48674" y="69561"/>
                  </a:cubicBezTo>
                  <a:cubicBezTo>
                    <a:pt x="48674" y="73634"/>
                    <a:pt x="47617" y="76294"/>
                    <a:pt x="43184" y="87283"/>
                  </a:cubicBezTo>
                  <a:lnTo>
                    <a:pt x="32007" y="11581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DF6F2B74-F28C-4AED-AF71-8C70D5925322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9436822" y="-13899923"/>
              <a:ext cx="203371" cy="203260"/>
            </a:xfrm>
            <a:custGeom>
              <a:avLst/>
              <a:gdLst>
                <a:gd name="connsiteX0" fmla="*/ 108454 w 203370"/>
                <a:gd name="connsiteY0" fmla="*/ 108404 h 203260"/>
                <a:gd name="connsiteX1" fmla="*/ 179109 w 203370"/>
                <a:gd name="connsiteY1" fmla="*/ 108404 h 203260"/>
                <a:gd name="connsiteX2" fmla="*/ 187467 w 203370"/>
                <a:gd name="connsiteY2" fmla="*/ 103338 h 203260"/>
                <a:gd name="connsiteX3" fmla="*/ 179109 w 203370"/>
                <a:gd name="connsiteY3" fmla="*/ 98281 h 203260"/>
                <a:gd name="connsiteX4" fmla="*/ 108454 w 203370"/>
                <a:gd name="connsiteY4" fmla="*/ 98281 h 203260"/>
                <a:gd name="connsiteX5" fmla="*/ 108454 w 203370"/>
                <a:gd name="connsiteY5" fmla="*/ 27410 h 203260"/>
                <a:gd name="connsiteX6" fmla="*/ 103394 w 203370"/>
                <a:gd name="connsiteY6" fmla="*/ 19056 h 203260"/>
                <a:gd name="connsiteX7" fmla="*/ 98325 w 203370"/>
                <a:gd name="connsiteY7" fmla="*/ 27410 h 203260"/>
                <a:gd name="connsiteX8" fmla="*/ 98325 w 203370"/>
                <a:gd name="connsiteY8" fmla="*/ 98281 h 203260"/>
                <a:gd name="connsiteX9" fmla="*/ 27424 w 203370"/>
                <a:gd name="connsiteY9" fmla="*/ 98281 h 203260"/>
                <a:gd name="connsiteX10" fmla="*/ 19066 w 203370"/>
                <a:gd name="connsiteY10" fmla="*/ 103338 h 203260"/>
                <a:gd name="connsiteX11" fmla="*/ 27424 w 203370"/>
                <a:gd name="connsiteY11" fmla="*/ 108404 h 203260"/>
                <a:gd name="connsiteX12" fmla="*/ 98325 w 203370"/>
                <a:gd name="connsiteY12" fmla="*/ 108404 h 203260"/>
                <a:gd name="connsiteX13" fmla="*/ 98325 w 203370"/>
                <a:gd name="connsiteY13" fmla="*/ 179267 h 203260"/>
                <a:gd name="connsiteX14" fmla="*/ 103394 w 203370"/>
                <a:gd name="connsiteY14" fmla="*/ 187619 h 203260"/>
                <a:gd name="connsiteX15" fmla="*/ 108454 w 203370"/>
                <a:gd name="connsiteY15" fmla="*/ 179267 h 203260"/>
                <a:gd name="connsiteX16" fmla="*/ 108454 w 203370"/>
                <a:gd name="connsiteY16" fmla="*/ 10840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4" y="108404"/>
                  </a:moveTo>
                  <a:lnTo>
                    <a:pt x="179109" y="108404"/>
                  </a:lnTo>
                  <a:cubicBezTo>
                    <a:pt x="182653" y="108404"/>
                    <a:pt x="187467" y="108404"/>
                    <a:pt x="187467" y="103338"/>
                  </a:cubicBezTo>
                  <a:cubicBezTo>
                    <a:pt x="187467" y="98281"/>
                    <a:pt x="182653" y="98281"/>
                    <a:pt x="179109" y="98281"/>
                  </a:cubicBezTo>
                  <a:lnTo>
                    <a:pt x="108454" y="98281"/>
                  </a:lnTo>
                  <a:lnTo>
                    <a:pt x="108454" y="27410"/>
                  </a:lnTo>
                  <a:cubicBezTo>
                    <a:pt x="108454" y="23868"/>
                    <a:pt x="108454" y="19056"/>
                    <a:pt x="103394" y="19056"/>
                  </a:cubicBezTo>
                  <a:cubicBezTo>
                    <a:pt x="98325" y="19056"/>
                    <a:pt x="98325" y="23868"/>
                    <a:pt x="98325" y="27410"/>
                  </a:cubicBezTo>
                  <a:lnTo>
                    <a:pt x="98325" y="98281"/>
                  </a:lnTo>
                  <a:lnTo>
                    <a:pt x="27424" y="98281"/>
                  </a:lnTo>
                  <a:cubicBezTo>
                    <a:pt x="23881" y="98281"/>
                    <a:pt x="19066" y="98281"/>
                    <a:pt x="19066" y="103338"/>
                  </a:cubicBezTo>
                  <a:cubicBezTo>
                    <a:pt x="19066" y="108404"/>
                    <a:pt x="23881" y="108404"/>
                    <a:pt x="27424" y="108404"/>
                  </a:cubicBezTo>
                  <a:lnTo>
                    <a:pt x="98325" y="108404"/>
                  </a:lnTo>
                  <a:lnTo>
                    <a:pt x="98325" y="179267"/>
                  </a:lnTo>
                  <a:cubicBezTo>
                    <a:pt x="98325" y="182807"/>
                    <a:pt x="98325" y="187619"/>
                    <a:pt x="103394" y="187619"/>
                  </a:cubicBezTo>
                  <a:cubicBezTo>
                    <a:pt x="108454" y="187619"/>
                    <a:pt x="108454" y="182807"/>
                    <a:pt x="108454" y="179267"/>
                  </a:cubicBezTo>
                  <a:lnTo>
                    <a:pt x="108454" y="1084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58F2A764-1D0F-45AB-9462-B73C3F19827D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9698321" y="-13920923"/>
              <a:ext cx="101685" cy="203260"/>
            </a:xfrm>
            <a:custGeom>
              <a:avLst/>
              <a:gdLst>
                <a:gd name="connsiteX0" fmla="*/ 70982 w 101685"/>
                <a:gd name="connsiteY0" fmla="*/ 25629 h 203260"/>
                <a:gd name="connsiteX1" fmla="*/ 65150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6 w 101685"/>
                <a:gd name="connsiteY6" fmla="*/ 179766 h 203260"/>
                <a:gd name="connsiteX7" fmla="*/ 20584 w 101685"/>
                <a:gd name="connsiteY7" fmla="*/ 179766 h 203260"/>
                <a:gd name="connsiteX8" fmla="*/ 20584 w 101685"/>
                <a:gd name="connsiteY8" fmla="*/ 187610 h 203260"/>
                <a:gd name="connsiteX9" fmla="*/ 61606 w 101685"/>
                <a:gd name="connsiteY9" fmla="*/ 186849 h 203260"/>
                <a:gd name="connsiteX10" fmla="*/ 102631 w 101685"/>
                <a:gd name="connsiteY10" fmla="*/ 187610 h 203260"/>
                <a:gd name="connsiteX11" fmla="*/ 102631 w 101685"/>
                <a:gd name="connsiteY11" fmla="*/ 179766 h 203260"/>
                <a:gd name="connsiteX12" fmla="*/ 94527 w 101685"/>
                <a:gd name="connsiteY12" fmla="*/ 179766 h 203260"/>
                <a:gd name="connsiteX13" fmla="*/ 70982 w 101685"/>
                <a:gd name="connsiteY13" fmla="*/ 167618 h 203260"/>
                <a:gd name="connsiteX14" fmla="*/ 70982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2" y="25629"/>
                  </a:moveTo>
                  <a:cubicBezTo>
                    <a:pt x="70982" y="19557"/>
                    <a:pt x="70982" y="19056"/>
                    <a:pt x="65150" y="19056"/>
                  </a:cubicBezTo>
                  <a:cubicBezTo>
                    <a:pt x="49452" y="35253"/>
                    <a:pt x="27168" y="35253"/>
                    <a:pt x="19066" y="35253"/>
                  </a:cubicBezTo>
                  <a:lnTo>
                    <a:pt x="19066" y="43097"/>
                  </a:lnTo>
                  <a:cubicBezTo>
                    <a:pt x="24125" y="43097"/>
                    <a:pt x="39068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9" y="179766"/>
                    <a:pt x="28686" y="179766"/>
                  </a:cubicBezTo>
                  <a:lnTo>
                    <a:pt x="20584" y="179766"/>
                  </a:lnTo>
                  <a:lnTo>
                    <a:pt x="20584" y="187610"/>
                  </a:lnTo>
                  <a:cubicBezTo>
                    <a:pt x="29449" y="186849"/>
                    <a:pt x="51479" y="186849"/>
                    <a:pt x="61606" y="186849"/>
                  </a:cubicBezTo>
                  <a:cubicBezTo>
                    <a:pt x="71734" y="186849"/>
                    <a:pt x="93764" y="186849"/>
                    <a:pt x="102631" y="187610"/>
                  </a:cubicBezTo>
                  <a:lnTo>
                    <a:pt x="102631" y="179766"/>
                  </a:lnTo>
                  <a:lnTo>
                    <a:pt x="94527" y="179766"/>
                  </a:lnTo>
                  <a:cubicBezTo>
                    <a:pt x="71734" y="179766"/>
                    <a:pt x="70982" y="176980"/>
                    <a:pt x="70982" y="167618"/>
                  </a:cubicBezTo>
                  <a:lnTo>
                    <a:pt x="70982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140" name="Image 139">
            <a:extLst>
              <a:ext uri="{FF2B5EF4-FFF2-40B4-BE49-F238E27FC236}">
                <a16:creationId xmlns:a16="http://schemas.microsoft.com/office/drawing/2014/main" id="{B426C92C-2347-46AE-B362-9257BA741677}"/>
              </a:ext>
            </a:extLst>
          </p:cNvPr>
          <p:cNvPicPr>
            <a:picLocks noChangeAspect="1"/>
          </p:cNvPicPr>
          <p:nvPr/>
        </p:nvPicPr>
        <p:blipFill>
          <a:blip r:embed="rId98"/>
          <a:stretch>
            <a:fillRect/>
          </a:stretch>
        </p:blipFill>
        <p:spPr>
          <a:xfrm>
            <a:off x="447094" y="5036272"/>
            <a:ext cx="6412396" cy="1273048"/>
          </a:xfrm>
          <a:prstGeom prst="rect">
            <a:avLst/>
          </a:prstGeom>
        </p:spPr>
      </p:pic>
      <p:sp>
        <p:nvSpPr>
          <p:cNvPr id="121" name="Titre 1">
            <a:extLst>
              <a:ext uri="{FF2B5EF4-FFF2-40B4-BE49-F238E27FC236}">
                <a16:creationId xmlns:a16="http://schemas.microsoft.com/office/drawing/2014/main" id="{05454476-F6E5-4138-B651-16D533CC9689}"/>
              </a:ext>
            </a:extLst>
          </p:cNvPr>
          <p:cNvSpPr txBox="1">
            <a:spLocks/>
          </p:cNvSpPr>
          <p:nvPr/>
        </p:nvSpPr>
        <p:spPr>
          <a:xfrm>
            <a:off x="457200" y="34557"/>
            <a:ext cx="8229600" cy="801683"/>
          </a:xfrm>
          <a:prstGeom prst="rect">
            <a:avLst/>
          </a:prstGeom>
        </p:spPr>
        <p:txBody>
          <a:bodyPr/>
          <a:lstStyle>
            <a:lvl1pPr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ＭＳ Ｐゴシック" pitchFamily="34" charset="-128"/>
                <a:cs typeface="+mj-cs"/>
              </a:defRPr>
            </a:lvl1pPr>
            <a:lvl2pPr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ea typeface="ＭＳ Ｐゴシック" pitchFamily="34" charset="-128"/>
              </a:defRPr>
            </a:lvl2pPr>
            <a:lvl3pPr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ea typeface="ＭＳ Ｐゴシック" pitchFamily="34" charset="-128"/>
              </a:defRPr>
            </a:lvl3pPr>
            <a:lvl4pPr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ea typeface="ＭＳ Ｐゴシック" pitchFamily="34" charset="-128"/>
              </a:defRPr>
            </a:lvl4pPr>
            <a:lvl5pPr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ea typeface="ＭＳ Ｐゴシック" pitchFamily="34" charset="-128"/>
              </a:defRPr>
            </a:lvl5pPr>
            <a:lvl6pPr marL="4572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en-US" sz="3600" kern="0" dirty="0" err="1">
                <a:solidFill>
                  <a:srgbClr val="C00000"/>
                </a:solidFill>
              </a:rPr>
              <a:t>Dynkin</a:t>
            </a:r>
            <a:r>
              <a:rPr lang="en-US" sz="3600" kern="0" dirty="0">
                <a:solidFill>
                  <a:srgbClr val="C00000"/>
                </a:solidFill>
              </a:rPr>
              <a:t> labels at finite coupling</a:t>
            </a:r>
          </a:p>
        </p:txBody>
      </p:sp>
      <p:sp>
        <p:nvSpPr>
          <p:cNvPr id="122" name="Text Box 54 1">
            <a:extLst>
              <a:ext uri="{FF2B5EF4-FFF2-40B4-BE49-F238E27FC236}">
                <a16:creationId xmlns:a16="http://schemas.microsoft.com/office/drawing/2014/main" id="{38FC3F5F-5FCC-4B8E-BD90-E98C1A274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002" y="833149"/>
            <a:ext cx="219964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Anomalous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dimension</a:t>
            </a:r>
          </a:p>
        </p:txBody>
      </p:sp>
      <p:sp>
        <p:nvSpPr>
          <p:cNvPr id="2" name="Accolade fermante 1">
            <a:extLst>
              <a:ext uri="{FF2B5EF4-FFF2-40B4-BE49-F238E27FC236}">
                <a16:creationId xmlns:a16="http://schemas.microsoft.com/office/drawing/2014/main" id="{60BA9ABF-0462-4071-A938-3077FD1E5E8D}"/>
              </a:ext>
            </a:extLst>
          </p:cNvPr>
          <p:cNvSpPr/>
          <p:nvPr/>
        </p:nvSpPr>
        <p:spPr bwMode="auto">
          <a:xfrm>
            <a:off x="5364326" y="3451479"/>
            <a:ext cx="194713" cy="818428"/>
          </a:xfrm>
          <a:prstGeom prst="rightBrace">
            <a:avLst>
              <a:gd name="adj1" fmla="val 35184"/>
              <a:gd name="adj2" fmla="val 51149"/>
            </a:avLst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>
              <a:ln>
                <a:noFill/>
              </a:ln>
              <a:solidFill>
                <a:schemeClr val="accent2"/>
              </a:solidFill>
              <a:effectLst/>
              <a:latin typeface="Arial" charset="0"/>
            </a:endParaRPr>
          </a:p>
        </p:txBody>
      </p:sp>
      <p:grpSp>
        <p:nvGrpSpPr>
          <p:cNvPr id="12" name="Groupe 11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gamma = \Delta-\Delta_{0}&#10;\end{align*}&#10;&#10;\end{document}" title="IguanaTex Vector Display">
            <a:extLst>
              <a:ext uri="{FF2B5EF4-FFF2-40B4-BE49-F238E27FC236}">
                <a16:creationId xmlns:a16="http://schemas.microsoft.com/office/drawing/2014/main" id="{56C11EC3-F4D6-4629-ABE5-34AE386A0E3D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3317406" y="911442"/>
            <a:ext cx="1320879" cy="272607"/>
            <a:chOff x="10434240" y="-16765223"/>
            <a:chExt cx="1320879" cy="272607"/>
          </a:xfrm>
        </p:grpSpPr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8F7BFD5-DA03-4586-A8F9-745E77E14FFA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10434240" y="-16695876"/>
              <a:ext cx="152528" cy="203260"/>
            </a:xfrm>
            <a:custGeom>
              <a:avLst/>
              <a:gdLst>
                <a:gd name="connsiteX0" fmla="*/ 24889 w 152528"/>
                <a:gd name="connsiteY0" fmla="*/ 66639 h 203260"/>
                <a:gd name="connsiteX1" fmla="*/ 65150 w 152528"/>
                <a:gd name="connsiteY1" fmla="*/ 37277 h 203260"/>
                <a:gd name="connsiteX2" fmla="*/ 106174 w 152528"/>
                <a:gd name="connsiteY2" fmla="*/ 101559 h 203260"/>
                <a:gd name="connsiteX3" fmla="*/ 103139 w 152528"/>
                <a:gd name="connsiteY3" fmla="*/ 126363 h 203260"/>
                <a:gd name="connsiteX4" fmla="*/ 89968 w 152528"/>
                <a:gd name="connsiteY4" fmla="*/ 180782 h 203260"/>
                <a:gd name="connsiteX5" fmla="*/ 93256 w 152528"/>
                <a:gd name="connsiteY5" fmla="*/ 185332 h 203260"/>
                <a:gd name="connsiteX6" fmla="*/ 101360 w 152528"/>
                <a:gd name="connsiteY6" fmla="*/ 170150 h 203260"/>
                <a:gd name="connsiteX7" fmla="*/ 110733 w 152528"/>
                <a:gd name="connsiteY7" fmla="*/ 126616 h 203260"/>
                <a:gd name="connsiteX8" fmla="*/ 112759 w 152528"/>
                <a:gd name="connsiteY8" fmla="*/ 116747 h 203260"/>
                <a:gd name="connsiteX9" fmla="*/ 147198 w 152528"/>
                <a:gd name="connsiteY9" fmla="*/ 33991 h 203260"/>
                <a:gd name="connsiteX10" fmla="*/ 152011 w 152528"/>
                <a:gd name="connsiteY10" fmla="*/ 24367 h 203260"/>
                <a:gd name="connsiteX11" fmla="*/ 148969 w 152528"/>
                <a:gd name="connsiteY11" fmla="*/ 21835 h 203260"/>
                <a:gd name="connsiteX12" fmla="*/ 145935 w 152528"/>
                <a:gd name="connsiteY12" fmla="*/ 23613 h 203260"/>
                <a:gd name="connsiteX13" fmla="*/ 112505 w 152528"/>
                <a:gd name="connsiteY13" fmla="*/ 98526 h 203260"/>
                <a:gd name="connsiteX14" fmla="*/ 102122 w 152528"/>
                <a:gd name="connsiteY14" fmla="*/ 46893 h 203260"/>
                <a:gd name="connsiteX15" fmla="*/ 68447 w 152528"/>
                <a:gd name="connsiteY15" fmla="*/ 19056 h 203260"/>
                <a:gd name="connsiteX16" fmla="*/ 19066 w 152528"/>
                <a:gd name="connsiteY16" fmla="*/ 65369 h 203260"/>
                <a:gd name="connsiteX17" fmla="*/ 23872 w 152528"/>
                <a:gd name="connsiteY17" fmla="*/ 67901 h 203260"/>
                <a:gd name="connsiteX18" fmla="*/ 24889 w 152528"/>
                <a:gd name="connsiteY18" fmla="*/ 6663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2528" h="203260">
                  <a:moveTo>
                    <a:pt x="24889" y="66639"/>
                  </a:moveTo>
                  <a:cubicBezTo>
                    <a:pt x="34763" y="37531"/>
                    <a:pt x="62369" y="37277"/>
                    <a:pt x="65150" y="37277"/>
                  </a:cubicBezTo>
                  <a:cubicBezTo>
                    <a:pt x="103385" y="37277"/>
                    <a:pt x="106174" y="81567"/>
                    <a:pt x="106174" y="101559"/>
                  </a:cubicBezTo>
                  <a:cubicBezTo>
                    <a:pt x="106174" y="117001"/>
                    <a:pt x="104910" y="121305"/>
                    <a:pt x="103139" y="126363"/>
                  </a:cubicBezTo>
                  <a:cubicBezTo>
                    <a:pt x="97562" y="144839"/>
                    <a:pt x="89968" y="174201"/>
                    <a:pt x="89968" y="180782"/>
                  </a:cubicBezTo>
                  <a:cubicBezTo>
                    <a:pt x="89968" y="183561"/>
                    <a:pt x="91231" y="185332"/>
                    <a:pt x="93256" y="185332"/>
                  </a:cubicBezTo>
                  <a:cubicBezTo>
                    <a:pt x="96553" y="185332"/>
                    <a:pt x="98579" y="179766"/>
                    <a:pt x="101360" y="170150"/>
                  </a:cubicBezTo>
                  <a:cubicBezTo>
                    <a:pt x="107190" y="148888"/>
                    <a:pt x="109716" y="134461"/>
                    <a:pt x="110733" y="126616"/>
                  </a:cubicBezTo>
                  <a:cubicBezTo>
                    <a:pt x="111242" y="123330"/>
                    <a:pt x="111743" y="120035"/>
                    <a:pt x="112759" y="116747"/>
                  </a:cubicBezTo>
                  <a:cubicBezTo>
                    <a:pt x="120862" y="91690"/>
                    <a:pt x="137069" y="53983"/>
                    <a:pt x="147198" y="33991"/>
                  </a:cubicBezTo>
                  <a:cubicBezTo>
                    <a:pt x="148969" y="30950"/>
                    <a:pt x="152011" y="25383"/>
                    <a:pt x="152011" y="24367"/>
                  </a:cubicBezTo>
                  <a:cubicBezTo>
                    <a:pt x="152011" y="21835"/>
                    <a:pt x="149478" y="21835"/>
                    <a:pt x="148969" y="21835"/>
                  </a:cubicBezTo>
                  <a:cubicBezTo>
                    <a:pt x="148206" y="21835"/>
                    <a:pt x="146689" y="21835"/>
                    <a:pt x="145935" y="23613"/>
                  </a:cubicBezTo>
                  <a:cubicBezTo>
                    <a:pt x="132763" y="47655"/>
                    <a:pt x="122634" y="72960"/>
                    <a:pt x="112505" y="98526"/>
                  </a:cubicBezTo>
                  <a:cubicBezTo>
                    <a:pt x="112251" y="90680"/>
                    <a:pt x="111996" y="71443"/>
                    <a:pt x="102122" y="46893"/>
                  </a:cubicBezTo>
                  <a:cubicBezTo>
                    <a:pt x="96045" y="31457"/>
                    <a:pt x="85916" y="19056"/>
                    <a:pt x="68447" y="19056"/>
                  </a:cubicBezTo>
                  <a:cubicBezTo>
                    <a:pt x="36789" y="19056"/>
                    <a:pt x="19066" y="57524"/>
                    <a:pt x="19066" y="65369"/>
                  </a:cubicBezTo>
                  <a:cubicBezTo>
                    <a:pt x="19066" y="67901"/>
                    <a:pt x="21346" y="67901"/>
                    <a:pt x="23872" y="67901"/>
                  </a:cubicBezTo>
                  <a:lnTo>
                    <a:pt x="24889" y="6663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CCC9A835-F50B-42DE-996B-2F7BE8D82C4D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10659409" y="-16676892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8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5 w 203370"/>
                <a:gd name="connsiteY9" fmla="*/ 68148 h 76222"/>
                <a:gd name="connsiteX10" fmla="*/ 27678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8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5" y="68148"/>
                  </a:cubicBezTo>
                  <a:lnTo>
                    <a:pt x="27678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AF7D490C-CE41-428A-90CB-AC782C36863D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10924451" y="-16765223"/>
              <a:ext cx="203371" cy="203260"/>
            </a:xfrm>
            <a:custGeom>
              <a:avLst/>
              <a:gdLst>
                <a:gd name="connsiteX0" fmla="*/ 119091 w 203370"/>
                <a:gd name="connsiteY0" fmla="*/ 23613 h 203260"/>
                <a:gd name="connsiteX1" fmla="*/ 112507 w 203370"/>
                <a:gd name="connsiteY1" fmla="*/ 19056 h 203260"/>
                <a:gd name="connsiteX2" fmla="*/ 105928 w 203370"/>
                <a:gd name="connsiteY2" fmla="*/ 23613 h 203260"/>
                <a:gd name="connsiteX3" fmla="*/ 20337 w 203370"/>
                <a:gd name="connsiteY3" fmla="*/ 195201 h 203260"/>
                <a:gd name="connsiteX4" fmla="*/ 19066 w 203370"/>
                <a:gd name="connsiteY4" fmla="*/ 198242 h 203260"/>
                <a:gd name="connsiteX5" fmla="*/ 24635 w 203370"/>
                <a:gd name="connsiteY5" fmla="*/ 200266 h 203260"/>
                <a:gd name="connsiteX6" fmla="*/ 200376 w 203370"/>
                <a:gd name="connsiteY6" fmla="*/ 200266 h 203260"/>
                <a:gd name="connsiteX7" fmla="*/ 205953 w 203370"/>
                <a:gd name="connsiteY7" fmla="*/ 198242 h 203260"/>
                <a:gd name="connsiteX8" fmla="*/ 204683 w 203370"/>
                <a:gd name="connsiteY8" fmla="*/ 195201 h 203260"/>
                <a:gd name="connsiteX9" fmla="*/ 119091 w 203370"/>
                <a:gd name="connsiteY9" fmla="*/ 23613 h 203260"/>
                <a:gd name="connsiteX10" fmla="*/ 104403 w 203370"/>
                <a:gd name="connsiteY10" fmla="*/ 44359 h 203260"/>
                <a:gd name="connsiteX11" fmla="*/ 172524 w 203370"/>
                <a:gd name="connsiteY11" fmla="*/ 181029 h 203260"/>
                <a:gd name="connsiteX12" fmla="*/ 36034 w 203370"/>
                <a:gd name="connsiteY12" fmla="*/ 181029 h 203260"/>
                <a:gd name="connsiteX13" fmla="*/ 104403 w 203370"/>
                <a:gd name="connsiteY13" fmla="*/ 4435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203260">
                  <a:moveTo>
                    <a:pt x="119091" y="23613"/>
                  </a:moveTo>
                  <a:cubicBezTo>
                    <a:pt x="117319" y="20318"/>
                    <a:pt x="116811" y="19056"/>
                    <a:pt x="112507" y="19056"/>
                  </a:cubicBezTo>
                  <a:cubicBezTo>
                    <a:pt x="108200" y="19056"/>
                    <a:pt x="107700" y="20318"/>
                    <a:pt x="105928" y="23613"/>
                  </a:cubicBezTo>
                  <a:lnTo>
                    <a:pt x="20337" y="195201"/>
                  </a:lnTo>
                  <a:cubicBezTo>
                    <a:pt x="19066" y="197479"/>
                    <a:pt x="19066" y="197988"/>
                    <a:pt x="19066" y="198242"/>
                  </a:cubicBezTo>
                  <a:cubicBezTo>
                    <a:pt x="19066" y="200266"/>
                    <a:pt x="20583" y="200266"/>
                    <a:pt x="24635" y="200266"/>
                  </a:cubicBezTo>
                  <a:lnTo>
                    <a:pt x="200376" y="200266"/>
                  </a:lnTo>
                  <a:cubicBezTo>
                    <a:pt x="204428" y="200266"/>
                    <a:pt x="205953" y="200266"/>
                    <a:pt x="205953" y="198242"/>
                  </a:cubicBezTo>
                  <a:cubicBezTo>
                    <a:pt x="205953" y="197988"/>
                    <a:pt x="205953" y="197479"/>
                    <a:pt x="204683" y="195201"/>
                  </a:cubicBezTo>
                  <a:lnTo>
                    <a:pt x="119091" y="23613"/>
                  </a:lnTo>
                  <a:close/>
                  <a:moveTo>
                    <a:pt x="104403" y="44359"/>
                  </a:moveTo>
                  <a:lnTo>
                    <a:pt x="172524" y="181029"/>
                  </a:lnTo>
                  <a:lnTo>
                    <a:pt x="36034" y="181029"/>
                  </a:lnTo>
                  <a:lnTo>
                    <a:pt x="104403" y="4435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06539697-9497-4728-BC65-C9F931F6C1D6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11200910" y="-16652342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3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3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6" y="29179"/>
                    <a:pt x="173786" y="29179"/>
                    <a:pt x="173786" y="24113"/>
                  </a:cubicBezTo>
                  <a:cubicBezTo>
                    <a:pt x="173786" y="19056"/>
                    <a:pt x="169226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ECD9F6DE-27D3-4760-A6CB-800C08A389F0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11445064" y="-16765223"/>
              <a:ext cx="203371" cy="203260"/>
            </a:xfrm>
            <a:custGeom>
              <a:avLst/>
              <a:gdLst>
                <a:gd name="connsiteX0" fmla="*/ 119091 w 203370"/>
                <a:gd name="connsiteY0" fmla="*/ 23613 h 203260"/>
                <a:gd name="connsiteX1" fmla="*/ 112505 w 203370"/>
                <a:gd name="connsiteY1" fmla="*/ 19056 h 203260"/>
                <a:gd name="connsiteX2" fmla="*/ 105927 w 203370"/>
                <a:gd name="connsiteY2" fmla="*/ 23613 h 203260"/>
                <a:gd name="connsiteX3" fmla="*/ 20338 w 203370"/>
                <a:gd name="connsiteY3" fmla="*/ 195201 h 203260"/>
                <a:gd name="connsiteX4" fmla="*/ 19066 w 203370"/>
                <a:gd name="connsiteY4" fmla="*/ 198242 h 203260"/>
                <a:gd name="connsiteX5" fmla="*/ 24635 w 203370"/>
                <a:gd name="connsiteY5" fmla="*/ 200266 h 203260"/>
                <a:gd name="connsiteX6" fmla="*/ 200376 w 203370"/>
                <a:gd name="connsiteY6" fmla="*/ 200266 h 203260"/>
                <a:gd name="connsiteX7" fmla="*/ 205953 w 203370"/>
                <a:gd name="connsiteY7" fmla="*/ 198242 h 203260"/>
                <a:gd name="connsiteX8" fmla="*/ 204682 w 203370"/>
                <a:gd name="connsiteY8" fmla="*/ 195201 h 203260"/>
                <a:gd name="connsiteX9" fmla="*/ 119091 w 203370"/>
                <a:gd name="connsiteY9" fmla="*/ 23613 h 203260"/>
                <a:gd name="connsiteX10" fmla="*/ 104402 w 203370"/>
                <a:gd name="connsiteY10" fmla="*/ 44359 h 203260"/>
                <a:gd name="connsiteX11" fmla="*/ 172523 w 203370"/>
                <a:gd name="connsiteY11" fmla="*/ 181029 h 203260"/>
                <a:gd name="connsiteX12" fmla="*/ 36035 w 203370"/>
                <a:gd name="connsiteY12" fmla="*/ 181029 h 203260"/>
                <a:gd name="connsiteX13" fmla="*/ 104402 w 203370"/>
                <a:gd name="connsiteY13" fmla="*/ 4435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203260">
                  <a:moveTo>
                    <a:pt x="119091" y="23613"/>
                  </a:moveTo>
                  <a:cubicBezTo>
                    <a:pt x="117320" y="20318"/>
                    <a:pt x="116811" y="19056"/>
                    <a:pt x="112505" y="19056"/>
                  </a:cubicBezTo>
                  <a:cubicBezTo>
                    <a:pt x="108200" y="19056"/>
                    <a:pt x="107699" y="20318"/>
                    <a:pt x="105927" y="23613"/>
                  </a:cubicBezTo>
                  <a:lnTo>
                    <a:pt x="20338" y="195201"/>
                  </a:lnTo>
                  <a:cubicBezTo>
                    <a:pt x="19066" y="197479"/>
                    <a:pt x="19066" y="197988"/>
                    <a:pt x="19066" y="198242"/>
                  </a:cubicBezTo>
                  <a:cubicBezTo>
                    <a:pt x="19066" y="200266"/>
                    <a:pt x="20583" y="200266"/>
                    <a:pt x="24635" y="200266"/>
                  </a:cubicBezTo>
                  <a:lnTo>
                    <a:pt x="200376" y="200266"/>
                  </a:lnTo>
                  <a:cubicBezTo>
                    <a:pt x="204427" y="200266"/>
                    <a:pt x="205953" y="200266"/>
                    <a:pt x="205953" y="198242"/>
                  </a:cubicBezTo>
                  <a:cubicBezTo>
                    <a:pt x="205953" y="197988"/>
                    <a:pt x="205953" y="197479"/>
                    <a:pt x="204682" y="195201"/>
                  </a:cubicBezTo>
                  <a:lnTo>
                    <a:pt x="119091" y="23613"/>
                  </a:lnTo>
                  <a:close/>
                  <a:moveTo>
                    <a:pt x="104402" y="44359"/>
                  </a:moveTo>
                  <a:lnTo>
                    <a:pt x="172523" y="181029"/>
                  </a:lnTo>
                  <a:lnTo>
                    <a:pt x="36035" y="181029"/>
                  </a:lnTo>
                  <a:lnTo>
                    <a:pt x="104402" y="4435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6AF8BA50-1F6E-4723-9470-E53FF7105E4D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11653434" y="-16663723"/>
              <a:ext cx="101685" cy="152445"/>
            </a:xfrm>
            <a:custGeom>
              <a:avLst/>
              <a:gdLst>
                <a:gd name="connsiteX0" fmla="*/ 101335 w 101685"/>
                <a:gd name="connsiteY0" fmla="*/ 80193 h 152445"/>
                <a:gd name="connsiteX1" fmla="*/ 90873 w 101685"/>
                <a:gd name="connsiteY1" fmla="*/ 34292 h 152445"/>
                <a:gd name="connsiteX2" fmla="*/ 60200 w 101685"/>
                <a:gd name="connsiteY2" fmla="*/ 19056 h 152445"/>
                <a:gd name="connsiteX3" fmla="*/ 19066 w 101685"/>
                <a:gd name="connsiteY3" fmla="*/ 80193 h 152445"/>
                <a:gd name="connsiteX4" fmla="*/ 60200 w 101685"/>
                <a:gd name="connsiteY4" fmla="*/ 140266 h 152445"/>
                <a:gd name="connsiteX5" fmla="*/ 101335 w 101685"/>
                <a:gd name="connsiteY5" fmla="*/ 80193 h 152445"/>
                <a:gd name="connsiteX6" fmla="*/ 60200 w 101685"/>
                <a:gd name="connsiteY6" fmla="*/ 135303 h 152445"/>
                <a:gd name="connsiteX7" fmla="*/ 37679 w 101685"/>
                <a:gd name="connsiteY7" fmla="*/ 115993 h 152445"/>
                <a:gd name="connsiteX8" fmla="*/ 35200 w 101685"/>
                <a:gd name="connsiteY8" fmla="*/ 77890 h 152445"/>
                <a:gd name="connsiteX9" fmla="*/ 37861 w 101685"/>
                <a:gd name="connsiteY9" fmla="*/ 41732 h 152445"/>
                <a:gd name="connsiteX10" fmla="*/ 60200 w 101685"/>
                <a:gd name="connsiteY10" fmla="*/ 24010 h 152445"/>
                <a:gd name="connsiteX11" fmla="*/ 82190 w 101685"/>
                <a:gd name="connsiteY11" fmla="*/ 40144 h 152445"/>
                <a:gd name="connsiteX12" fmla="*/ 85201 w 101685"/>
                <a:gd name="connsiteY12" fmla="*/ 77890 h 152445"/>
                <a:gd name="connsiteX13" fmla="*/ 82897 w 101685"/>
                <a:gd name="connsiteY13" fmla="*/ 115278 h 152445"/>
                <a:gd name="connsiteX14" fmla="*/ 60200 w 101685"/>
                <a:gd name="connsiteY14" fmla="*/ 13530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101335" y="80193"/>
                  </a:moveTo>
                  <a:cubicBezTo>
                    <a:pt x="101335" y="60701"/>
                    <a:pt x="99031" y="46695"/>
                    <a:pt x="90873" y="34292"/>
                  </a:cubicBezTo>
                  <a:cubicBezTo>
                    <a:pt x="85376" y="26138"/>
                    <a:pt x="74381" y="19056"/>
                    <a:pt x="60200" y="19056"/>
                  </a:cubicBezTo>
                  <a:cubicBezTo>
                    <a:pt x="19066" y="19056"/>
                    <a:pt x="19066" y="67433"/>
                    <a:pt x="19066" y="80193"/>
                  </a:cubicBezTo>
                  <a:cubicBezTo>
                    <a:pt x="19066" y="92952"/>
                    <a:pt x="19066" y="140266"/>
                    <a:pt x="60200" y="140266"/>
                  </a:cubicBezTo>
                  <a:cubicBezTo>
                    <a:pt x="101335" y="140266"/>
                    <a:pt x="101335" y="92952"/>
                    <a:pt x="101335" y="80193"/>
                  </a:cubicBezTo>
                  <a:close/>
                  <a:moveTo>
                    <a:pt x="60200" y="135303"/>
                  </a:moveTo>
                  <a:cubicBezTo>
                    <a:pt x="52042" y="135303"/>
                    <a:pt x="41230" y="130524"/>
                    <a:pt x="37679" y="115993"/>
                  </a:cubicBezTo>
                  <a:cubicBezTo>
                    <a:pt x="35200" y="105537"/>
                    <a:pt x="35200" y="90998"/>
                    <a:pt x="35200" y="77890"/>
                  </a:cubicBezTo>
                  <a:cubicBezTo>
                    <a:pt x="35200" y="64949"/>
                    <a:pt x="35200" y="51482"/>
                    <a:pt x="37861" y="41732"/>
                  </a:cubicBezTo>
                  <a:cubicBezTo>
                    <a:pt x="41580" y="27734"/>
                    <a:pt x="52932" y="24010"/>
                    <a:pt x="60200" y="24010"/>
                  </a:cubicBezTo>
                  <a:cubicBezTo>
                    <a:pt x="69774" y="24010"/>
                    <a:pt x="78996" y="29861"/>
                    <a:pt x="82190" y="40144"/>
                  </a:cubicBezTo>
                  <a:cubicBezTo>
                    <a:pt x="85026" y="49711"/>
                    <a:pt x="85201" y="62471"/>
                    <a:pt x="85201" y="77890"/>
                  </a:cubicBezTo>
                  <a:cubicBezTo>
                    <a:pt x="85201" y="90998"/>
                    <a:pt x="85201" y="104116"/>
                    <a:pt x="82897" y="115278"/>
                  </a:cubicBezTo>
                  <a:cubicBezTo>
                    <a:pt x="79346" y="131405"/>
                    <a:pt x="67295" y="135303"/>
                    <a:pt x="60200" y="13530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</p:grpSp>
      <p:sp>
        <p:nvSpPr>
          <p:cNvPr id="190" name="Text Box 54 1">
            <a:extLst>
              <a:ext uri="{FF2B5EF4-FFF2-40B4-BE49-F238E27FC236}">
                <a16:creationId xmlns:a16="http://schemas.microsoft.com/office/drawing/2014/main" id="{C1F9AA6F-7678-4B64-81C2-514C32B56E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874" y="1293285"/>
            <a:ext cx="39372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Shift of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Dynkin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labels for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conformal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group</a:t>
            </a:r>
          </a:p>
        </p:txBody>
      </p:sp>
      <p:sp>
        <p:nvSpPr>
          <p:cNvPr id="191" name="Text Box 54 1">
            <a:extLst>
              <a:ext uri="{FF2B5EF4-FFF2-40B4-BE49-F238E27FC236}">
                <a16:creationId xmlns:a16="http://schemas.microsoft.com/office/drawing/2014/main" id="{57D2C3F9-7CE7-43F6-A96A-4A9779A04B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795" y="2462902"/>
            <a:ext cx="491833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/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Operators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with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different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lengths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can mix </a:t>
            </a:r>
          </a:p>
          <a:p>
            <a:pPr algn="l" eaLnBrk="1" hangingPunct="1"/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–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length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is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not a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conserved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charge at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finite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coupling</a:t>
            </a:r>
            <a:r>
              <a:rPr lang="fr-FR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!</a:t>
            </a:r>
          </a:p>
        </p:txBody>
      </p:sp>
      <p:sp>
        <p:nvSpPr>
          <p:cNvPr id="192" name="Text Box 54 1">
            <a:extLst>
              <a:ext uri="{FF2B5EF4-FFF2-40B4-BE49-F238E27FC236}">
                <a16:creationId xmlns:a16="http://schemas.microsoft.com/office/drawing/2014/main" id="{1B8B5715-A787-4AF2-8515-7B989BBAB5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543" y="4485082"/>
            <a:ext cx="108395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Examples</a:t>
            </a:r>
            <a:endParaRPr lang="fr-FR" altLang="en-US" sz="1600" dirty="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9826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/>
      <p:bldP spid="2" grpId="0" animBg="1"/>
      <p:bldP spid="190" grpId="0"/>
      <p:bldP spid="191" grpId="0"/>
      <p:bldP spid="19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44624"/>
            <a:ext cx="8229600" cy="936104"/>
          </a:xfrm>
        </p:spPr>
        <p:txBody>
          <a:bodyPr>
            <a:normAutofit/>
          </a:bodyPr>
          <a:lstStyle/>
          <a:p>
            <a:r>
              <a:rPr lang="en-US" sz="2800" dirty="0">
                <a:solidFill>
                  <a:srgbClr val="6F1211"/>
                </a:solidFill>
              </a:rPr>
              <a:t> Plan</a:t>
            </a:r>
          </a:p>
        </p:txBody>
      </p:sp>
      <p:sp>
        <p:nvSpPr>
          <p:cNvPr id="5" name="Espace réservé du contenu 4"/>
          <p:cNvSpPr txBox="1">
            <a:spLocks noGrp="1"/>
          </p:cNvSpPr>
          <p:nvPr>
            <p:ph idx="1"/>
          </p:nvPr>
        </p:nvSpPr>
        <p:spPr bwMode="auto">
          <a:xfrm>
            <a:off x="427690" y="2314044"/>
            <a:ext cx="8013732" cy="1366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rtlCol="0">
            <a:spAutoFit/>
          </a:bodyPr>
          <a:lstStyle/>
          <a:p>
            <a:pPr marL="0" indent="0" algn="l">
              <a:buNone/>
            </a:pPr>
            <a:r>
              <a:rPr lang="en-US" sz="1800" dirty="0">
                <a:solidFill>
                  <a:srgbClr val="1014A4"/>
                </a:solidFill>
              </a:rPr>
              <a:t>		</a:t>
            </a:r>
            <a:r>
              <a:rPr lang="en-US" sz="1800" dirty="0">
                <a:solidFill>
                  <a:srgbClr val="FF0000"/>
                </a:solidFill>
              </a:rPr>
              <a:t>Lecture II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1-loop dilatation operator as a Heisenberg (super)spin chain Hamiltonian.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Integrability and spectrum via algebraic Bethe ansatz  for  SU(2) sector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T- and Q-systems and (Super)</a:t>
            </a:r>
            <a:r>
              <a:rPr lang="en-US" sz="1800" dirty="0" err="1">
                <a:solidFill>
                  <a:srgbClr val="1014A4"/>
                </a:solidFill>
              </a:rPr>
              <a:t>Hasse</a:t>
            </a:r>
            <a:r>
              <a:rPr lang="en-US" sz="1800" dirty="0">
                <a:solidFill>
                  <a:srgbClr val="1014A4"/>
                </a:solidFill>
              </a:rPr>
              <a:t> diagram for SU(N) case </a:t>
            </a:r>
          </a:p>
        </p:txBody>
      </p:sp>
      <p:sp>
        <p:nvSpPr>
          <p:cNvPr id="6" name="Espace réservé du contenu 4"/>
          <p:cNvSpPr txBox="1">
            <a:spLocks/>
          </p:cNvSpPr>
          <p:nvPr/>
        </p:nvSpPr>
        <p:spPr bwMode="auto">
          <a:xfrm>
            <a:off x="457200" y="5354515"/>
            <a:ext cx="6840334" cy="14588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>
            <a:lvl1pPr marL="342900" indent="-3429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ＭＳ Ｐゴシック" pitchFamily="34" charset="-128"/>
                <a:cs typeface="+mn-cs"/>
              </a:defRPr>
            </a:lvl1pPr>
            <a:lvl2pPr marL="742950" indent="-28575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ea typeface="ＭＳ Ｐゴシック" charset="-128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-128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ea typeface="ＭＳ Ｐゴシック" charset="-128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ea typeface="ＭＳ Ｐゴシック" charset="-128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None/>
            </a:pPr>
            <a:r>
              <a:rPr lang="en-US" sz="1800" kern="0" dirty="0">
                <a:solidFill>
                  <a:srgbClr val="1014A4"/>
                </a:solidFill>
              </a:rPr>
              <a:t>		</a:t>
            </a:r>
            <a:r>
              <a:rPr lang="en-US" sz="2400" kern="0" dirty="0">
                <a:solidFill>
                  <a:srgbClr val="FF0000"/>
                </a:solidFill>
              </a:rPr>
              <a:t> </a:t>
            </a:r>
            <a:r>
              <a:rPr lang="en-US" sz="1800" kern="0" dirty="0">
                <a:solidFill>
                  <a:srgbClr val="FF0000"/>
                </a:solidFill>
              </a:rPr>
              <a:t>Lecture IV</a:t>
            </a:r>
            <a:endParaRPr lang="en-US" sz="1800" kern="0" dirty="0">
              <a:solidFill>
                <a:srgbClr val="1014A4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kern="0" dirty="0">
                <a:solidFill>
                  <a:srgbClr val="1014A4"/>
                </a:solidFill>
              </a:rPr>
              <a:t>From gamma-deformed N=4 SYM to Fishnet CFT (FCFT)</a:t>
            </a:r>
          </a:p>
          <a:p>
            <a:r>
              <a:rPr lang="en-US" sz="1800" kern="0" dirty="0">
                <a:solidFill>
                  <a:srgbClr val="1014A4"/>
                </a:solidFill>
              </a:rPr>
              <a:t>Integrability of FCFT. More general FCFTs (Loom for FCFTs) </a:t>
            </a:r>
          </a:p>
          <a:p>
            <a:r>
              <a:rPr lang="en-US" sz="1800" kern="0" dirty="0">
                <a:solidFill>
                  <a:srgbClr val="1014A4"/>
                </a:solidFill>
              </a:rPr>
              <a:t>Applications: multi-loop graphs from QSC,  BFKL…</a:t>
            </a:r>
          </a:p>
        </p:txBody>
      </p:sp>
      <p:sp>
        <p:nvSpPr>
          <p:cNvPr id="7" name="Espace réservé du contenu 4">
            <a:extLst>
              <a:ext uri="{FF2B5EF4-FFF2-40B4-BE49-F238E27FC236}">
                <a16:creationId xmlns:a16="http://schemas.microsoft.com/office/drawing/2014/main" id="{583D8878-EFE8-492D-994B-1A3D6111620D}"/>
              </a:ext>
            </a:extLst>
          </p:cNvPr>
          <p:cNvSpPr txBox="1">
            <a:spLocks/>
          </p:cNvSpPr>
          <p:nvPr/>
        </p:nvSpPr>
        <p:spPr bwMode="auto">
          <a:xfrm>
            <a:off x="427690" y="909888"/>
            <a:ext cx="8680814" cy="1366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>
            <a:lvl1pPr marL="342900" indent="-3429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ＭＳ Ｐゴシック" pitchFamily="34" charset="-128"/>
                <a:cs typeface="+mn-cs"/>
              </a:defRPr>
            </a:lvl1pPr>
            <a:lvl2pPr marL="742950" indent="-28575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ea typeface="ＭＳ Ｐゴシック" charset="-128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-128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ea typeface="ＭＳ Ｐゴシック" charset="-128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ea typeface="ＭＳ Ｐゴシック" charset="-128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FontTx/>
              <a:buNone/>
            </a:pPr>
            <a:r>
              <a:rPr lang="en-US" sz="1800" kern="0" dirty="0">
                <a:solidFill>
                  <a:srgbClr val="1014A4"/>
                </a:solidFill>
              </a:rPr>
              <a:t>		</a:t>
            </a:r>
            <a:r>
              <a:rPr lang="en-US" sz="1800" kern="0" dirty="0">
                <a:solidFill>
                  <a:srgbClr val="FF0000"/>
                </a:solidFill>
              </a:rPr>
              <a:t>Lecture I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kern="0" dirty="0">
                <a:solidFill>
                  <a:srgbClr val="1014A4"/>
                </a:solidFill>
              </a:rPr>
              <a:t>Many faces of N=4 SYM: </a:t>
            </a:r>
            <a:r>
              <a:rPr lang="en-US" sz="1800" kern="0" dirty="0" err="1">
                <a:solidFill>
                  <a:srgbClr val="1014A4"/>
                </a:solidFill>
              </a:rPr>
              <a:t>AdS</a:t>
            </a:r>
            <a:r>
              <a:rPr lang="en-US" sz="1800" kern="0" dirty="0">
                <a:solidFill>
                  <a:srgbClr val="1014A4"/>
                </a:solidFill>
              </a:rPr>
              <a:t>/CFT, quantum and classical planar integrability,</a:t>
            </a:r>
          </a:p>
          <a:p>
            <a:pPr marL="0" indent="0">
              <a:buNone/>
            </a:pPr>
            <a:r>
              <a:rPr lang="en-US" sz="1800" kern="0" dirty="0">
                <a:solidFill>
                  <a:srgbClr val="1014A4"/>
                </a:solidFill>
              </a:rPr>
              <a:t>     Fishnet CFT, BPS physics and localization, black holes, </a:t>
            </a:r>
            <a:r>
              <a:rPr lang="en-US" sz="1800" kern="0" dirty="0" err="1">
                <a:solidFill>
                  <a:srgbClr val="1014A4"/>
                </a:solidFill>
              </a:rPr>
              <a:t>etc</a:t>
            </a:r>
            <a:r>
              <a:rPr lang="en-US" sz="1800" kern="0" dirty="0">
                <a:solidFill>
                  <a:srgbClr val="1014A4"/>
                </a:solidFill>
              </a:rPr>
              <a:t> </a:t>
            </a:r>
          </a:p>
          <a:p>
            <a:r>
              <a:rPr lang="en-US" sz="1800" dirty="0">
                <a:solidFill>
                  <a:srgbClr val="1014A4"/>
                </a:solidFill>
              </a:rPr>
              <a:t>Field content, classification of operators and symmetries of N=4 SYM</a:t>
            </a:r>
            <a:endParaRPr lang="en-US" sz="1800" kern="0" dirty="0">
              <a:solidFill>
                <a:srgbClr val="1014A4"/>
              </a:solidFill>
            </a:endParaRPr>
          </a:p>
        </p:txBody>
      </p:sp>
      <p:sp>
        <p:nvSpPr>
          <p:cNvPr id="8" name="Espace réservé du contenu 4">
            <a:extLst>
              <a:ext uri="{FF2B5EF4-FFF2-40B4-BE49-F238E27FC236}">
                <a16:creationId xmlns:a16="http://schemas.microsoft.com/office/drawing/2014/main" id="{0B501925-1A20-45DB-8E4D-3CD3FD72DC62}"/>
              </a:ext>
            </a:extLst>
          </p:cNvPr>
          <p:cNvSpPr txBox="1">
            <a:spLocks/>
          </p:cNvSpPr>
          <p:nvPr/>
        </p:nvSpPr>
        <p:spPr bwMode="auto">
          <a:xfrm>
            <a:off x="395536" y="3734457"/>
            <a:ext cx="8238153" cy="16989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>
            <a:lvl1pPr marL="342900" indent="-3429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ＭＳ Ｐゴシック" pitchFamily="34" charset="-128"/>
                <a:cs typeface="+mn-cs"/>
              </a:defRPr>
            </a:lvl1pPr>
            <a:lvl2pPr marL="742950" indent="-28575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ea typeface="ＭＳ Ｐゴシック" charset="-128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-128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ea typeface="ＭＳ Ｐゴシック" charset="-128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ea typeface="ＭＳ Ｐゴシック" charset="-128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None/>
            </a:pPr>
            <a:r>
              <a:rPr lang="en-US" sz="1800" kern="0" dirty="0">
                <a:solidFill>
                  <a:srgbClr val="FF0000"/>
                </a:solidFill>
              </a:rPr>
              <a:t>		Lecture III</a:t>
            </a:r>
            <a:endParaRPr lang="en-US" sz="1800" kern="0" dirty="0">
              <a:solidFill>
                <a:srgbClr val="1014A4"/>
              </a:solidFill>
            </a:endParaRPr>
          </a:p>
          <a:p>
            <a:r>
              <a:rPr lang="en-US" sz="1800" kern="0" dirty="0">
                <a:solidFill>
                  <a:srgbClr val="1014A4"/>
                </a:solidFill>
              </a:rPr>
              <a:t>All-loop integrability for spectrum: </a:t>
            </a:r>
            <a:r>
              <a:rPr lang="en-US" sz="1800" kern="0" dirty="0" err="1">
                <a:solidFill>
                  <a:srgbClr val="1014A4"/>
                </a:solidFill>
              </a:rPr>
              <a:t>AdS</a:t>
            </a:r>
            <a:r>
              <a:rPr lang="en-US" sz="1800" kern="0" dirty="0">
                <a:solidFill>
                  <a:srgbClr val="1014A4"/>
                </a:solidFill>
              </a:rPr>
              <a:t>/CFT quantum spectral curve (QSC).</a:t>
            </a:r>
          </a:p>
          <a:p>
            <a:r>
              <a:rPr lang="en-US" sz="1800" kern="0" dirty="0">
                <a:solidFill>
                  <a:srgbClr val="1014A4"/>
                </a:solidFill>
              </a:rPr>
              <a:t>An application: PT for conformal dimensions of twist-2 operators</a:t>
            </a:r>
          </a:p>
          <a:p>
            <a:r>
              <a:rPr lang="en-US" sz="1800" kern="0" dirty="0">
                <a:solidFill>
                  <a:srgbClr val="1014A4"/>
                </a:solidFill>
              </a:rPr>
              <a:t>Review of  results (QSC </a:t>
            </a:r>
            <a:r>
              <a:rPr lang="en-US" sz="1800" kern="0" dirty="0" err="1">
                <a:solidFill>
                  <a:srgbClr val="1014A4"/>
                </a:solidFill>
              </a:rPr>
              <a:t>numerics</a:t>
            </a:r>
            <a:r>
              <a:rPr lang="en-US" sz="1800" kern="0" dirty="0">
                <a:solidFill>
                  <a:srgbClr val="1014A4"/>
                </a:solidFill>
              </a:rPr>
              <a:t> and PT, BFKL, cusp) </a:t>
            </a:r>
          </a:p>
          <a:p>
            <a:pPr marL="0" indent="0">
              <a:buNone/>
            </a:pPr>
            <a:r>
              <a:rPr lang="en-US" sz="1800" kern="0" dirty="0">
                <a:solidFill>
                  <a:srgbClr val="1014A4"/>
                </a:solidFill>
              </a:rPr>
              <a:t>     and perspectives (structure constants, correlators, BH)</a:t>
            </a:r>
          </a:p>
        </p:txBody>
      </p:sp>
    </p:spTree>
    <p:extLst>
      <p:ext uri="{BB962C8B-B14F-4D97-AF65-F5344CB8AC3E}">
        <p14:creationId xmlns:p14="http://schemas.microsoft.com/office/powerpoint/2010/main" val="42507370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5" name="Rectangle 3">
            <a:extLst>
              <a:ext uri="{FF2B5EF4-FFF2-40B4-BE49-F238E27FC236}">
                <a16:creationId xmlns:a16="http://schemas.microsoft.com/office/drawing/2014/main" id="{CECED176-510F-4714-A926-1E80ACBE6EE5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230187" y="934009"/>
            <a:ext cx="8683625" cy="3996891"/>
          </a:xfrm>
        </p:spPr>
        <p:txBody>
          <a:bodyPr/>
          <a:lstStyle/>
          <a:p>
            <a:pPr eaLnBrk="1" hangingPunct="1"/>
            <a:r>
              <a:rPr lang="en-GB" altLang="en-US" sz="1800" dirty="0">
                <a:solidFill>
                  <a:schemeClr val="accent2"/>
                </a:solidFill>
              </a:rPr>
              <a:t>N=4 SYM  obeys a </a:t>
            </a:r>
            <a:r>
              <a:rPr lang="en-GB" altLang="en-US" sz="1800" dirty="0" err="1">
                <a:solidFill>
                  <a:schemeClr val="accent2"/>
                </a:solidFill>
              </a:rPr>
              <a:t>superconformal</a:t>
            </a:r>
            <a:r>
              <a:rPr lang="en-GB" altLang="en-US" sz="1800" dirty="0">
                <a:solidFill>
                  <a:schemeClr val="accent2"/>
                </a:solidFill>
              </a:rPr>
              <a:t> symmetry  PSU(2,2|4), uniting the Poincare and conformal bosonic subgroups</a:t>
            </a:r>
          </a:p>
          <a:p>
            <a:pPr eaLnBrk="1" hangingPunct="1"/>
            <a:r>
              <a:rPr lang="en-GB" altLang="en-US" sz="1800" dirty="0">
                <a:solidFill>
                  <a:schemeClr val="accent2"/>
                </a:solidFill>
              </a:rPr>
              <a:t>Local operators form conformal </a:t>
            </a:r>
            <a:r>
              <a:rPr lang="en-GB" altLang="en-US" sz="1800" dirty="0" err="1">
                <a:solidFill>
                  <a:schemeClr val="accent2"/>
                </a:solidFill>
              </a:rPr>
              <a:t>supermultiplets</a:t>
            </a:r>
            <a:r>
              <a:rPr lang="en-GB" altLang="en-US" sz="1800" dirty="0">
                <a:solidFill>
                  <a:schemeClr val="accent2"/>
                </a:solidFill>
              </a:rPr>
              <a:t>, with the same anomalous dimension.</a:t>
            </a:r>
          </a:p>
          <a:p>
            <a:pPr eaLnBrk="1" hangingPunct="1"/>
            <a:r>
              <a:rPr lang="en-GB" altLang="en-US" sz="1800" dirty="0">
                <a:solidFill>
                  <a:schemeClr val="accent2"/>
                </a:solidFill>
              </a:rPr>
              <a:t>In large N limit N=4 SYM single trace operators form a complete set   </a:t>
            </a:r>
          </a:p>
          <a:p>
            <a:pPr eaLnBrk="1" hangingPunct="1"/>
            <a:r>
              <a:rPr lang="en-GB" altLang="en-US" sz="1800" dirty="0">
                <a:solidFill>
                  <a:schemeClr val="accent2"/>
                </a:solidFill>
              </a:rPr>
              <a:t>Spectrum of conformal dimensions of these operators is encoded in the dilatation operator D(g).  D is a part of </a:t>
            </a:r>
            <a:r>
              <a:rPr lang="en-GB" altLang="en-US" sz="1800" dirty="0" err="1">
                <a:solidFill>
                  <a:schemeClr val="accent2"/>
                </a:solidFill>
              </a:rPr>
              <a:t>superconformal</a:t>
            </a:r>
            <a:r>
              <a:rPr lang="en-GB" altLang="en-US" sz="1800" dirty="0">
                <a:solidFill>
                  <a:schemeClr val="accent2"/>
                </a:solidFill>
              </a:rPr>
              <a:t> algebra.  </a:t>
            </a:r>
          </a:p>
          <a:p>
            <a:r>
              <a:rPr lang="en-GB" altLang="en-US" sz="1800" dirty="0">
                <a:solidFill>
                  <a:schemeClr val="accent2"/>
                </a:solidFill>
              </a:rPr>
              <a:t>At g=0 the generators of PSU(2,2|4) can be efficiently described via the oscillator algebra. Length L and bare (classical) </a:t>
            </a:r>
            <a:r>
              <a:rPr lang="el-GR" altLang="en-US" sz="1800" dirty="0">
                <a:solidFill>
                  <a:schemeClr val="accent2"/>
                </a:solidFill>
              </a:rPr>
              <a:t>Δ</a:t>
            </a:r>
            <a:r>
              <a:rPr lang="en-US" altLang="en-US" sz="1800" baseline="-25000" dirty="0">
                <a:solidFill>
                  <a:schemeClr val="accent2"/>
                </a:solidFill>
              </a:rPr>
              <a:t>0</a:t>
            </a:r>
            <a:r>
              <a:rPr lang="en-GB" altLang="en-US" sz="1800" dirty="0">
                <a:solidFill>
                  <a:schemeClr val="accent2"/>
                </a:solidFill>
              </a:rPr>
              <a:t> dimension conserve</a:t>
            </a:r>
          </a:p>
          <a:p>
            <a:r>
              <a:rPr lang="en-GB" altLang="en-US" sz="1800" dirty="0">
                <a:solidFill>
                  <a:schemeClr val="accent2"/>
                </a:solidFill>
              </a:rPr>
              <a:t>At g≠0  the </a:t>
            </a:r>
            <a:r>
              <a:rPr lang="en-GB" altLang="en-US" sz="1800" dirty="0" err="1">
                <a:solidFill>
                  <a:schemeClr val="accent2"/>
                </a:solidFill>
              </a:rPr>
              <a:t>susy</a:t>
            </a:r>
            <a:r>
              <a:rPr lang="en-GB" altLang="en-US" sz="1800" dirty="0">
                <a:solidFill>
                  <a:schemeClr val="accent2"/>
                </a:solidFill>
              </a:rPr>
              <a:t> generators and D (and thus </a:t>
            </a:r>
            <a:r>
              <a:rPr lang="el-GR" altLang="en-US" sz="1800" dirty="0">
                <a:solidFill>
                  <a:schemeClr val="accent2"/>
                </a:solidFill>
              </a:rPr>
              <a:t>Δ</a:t>
            </a:r>
            <a:r>
              <a:rPr lang="en-US" altLang="en-US" sz="1800" dirty="0">
                <a:solidFill>
                  <a:schemeClr val="accent2"/>
                </a:solidFill>
              </a:rPr>
              <a:t>) depend non-trivially on g.</a:t>
            </a:r>
          </a:p>
          <a:p>
            <a:pPr marL="0" indent="0">
              <a:buNone/>
            </a:pPr>
            <a:r>
              <a:rPr lang="en-US" altLang="en-US" sz="1800" dirty="0">
                <a:solidFill>
                  <a:schemeClr val="accent2"/>
                </a:solidFill>
              </a:rPr>
              <a:t>     Mixing of operators with different lengths L. </a:t>
            </a:r>
          </a:p>
          <a:p>
            <a:r>
              <a:rPr lang="en-US" altLang="en-US" sz="1800" dirty="0">
                <a:solidFill>
                  <a:schemeClr val="accent2"/>
                </a:solidFill>
              </a:rPr>
              <a:t>In the next lecture we will compute D perturbatively and diagonalize it using quantum integrability</a:t>
            </a:r>
          </a:p>
          <a:p>
            <a:endParaRPr lang="en-GB" altLang="en-US" sz="1800" dirty="0">
              <a:solidFill>
                <a:schemeClr val="accent2"/>
              </a:solidFill>
            </a:endParaRPr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9A899B94-C908-4B69-85EA-90310F9A82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23728" y="5295224"/>
            <a:ext cx="4032448" cy="4020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pPr>
              <a:defRPr/>
            </a:pPr>
            <a:r>
              <a:rPr lang="en-GB" altLang="en-US" sz="2400" kern="0" dirty="0">
                <a:solidFill>
                  <a:srgbClr val="6F1211"/>
                </a:solidFill>
              </a:rPr>
              <a:t>References: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8D1882B5-6611-4894-B5E7-8215325FF1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0670" y="5697475"/>
            <a:ext cx="8683625" cy="11159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GB" altLang="en-US" sz="1800" kern="0" dirty="0">
                <a:solidFill>
                  <a:schemeClr val="accent2"/>
                </a:solidFill>
              </a:rPr>
              <a:t>J. </a:t>
            </a:r>
            <a:r>
              <a:rPr lang="en-GB" altLang="en-US" sz="1800" kern="0" dirty="0" err="1">
                <a:solidFill>
                  <a:schemeClr val="accent2"/>
                </a:solidFill>
              </a:rPr>
              <a:t>Minahan</a:t>
            </a:r>
            <a:r>
              <a:rPr lang="en-GB" altLang="en-US" sz="1800" kern="0" dirty="0">
                <a:solidFill>
                  <a:schemeClr val="accent2"/>
                </a:solidFill>
              </a:rPr>
              <a:t>,    https://arxiv.org/pdf/1012.3983.pdf </a:t>
            </a:r>
          </a:p>
          <a:p>
            <a:pPr>
              <a:lnSpc>
                <a:spcPct val="90000"/>
              </a:lnSpc>
              <a:defRPr/>
            </a:pPr>
            <a:r>
              <a:rPr lang="en-GB" altLang="en-US" sz="1800" kern="0" dirty="0">
                <a:solidFill>
                  <a:schemeClr val="accent2"/>
                </a:solidFill>
              </a:rPr>
              <a:t>N. </a:t>
            </a:r>
            <a:r>
              <a:rPr lang="en-GB" altLang="en-US" sz="1800" kern="0" dirty="0" err="1">
                <a:solidFill>
                  <a:schemeClr val="accent2"/>
                </a:solidFill>
              </a:rPr>
              <a:t>Beisert</a:t>
            </a:r>
            <a:r>
              <a:rPr lang="en-GB" altLang="en-US" sz="1800" kern="0" dirty="0">
                <a:solidFill>
                  <a:schemeClr val="accent2"/>
                </a:solidFill>
              </a:rPr>
              <a:t>, https://arxiv.org/pdf/hep-th/0407277(thesis, chapt.1,2)</a:t>
            </a:r>
          </a:p>
          <a:p>
            <a:pPr>
              <a:lnSpc>
                <a:spcPct val="90000"/>
              </a:lnSpc>
              <a:defRPr/>
            </a:pPr>
            <a:r>
              <a:rPr lang="en-GB" altLang="en-US" sz="1800" kern="0" dirty="0">
                <a:solidFill>
                  <a:schemeClr val="accent2"/>
                </a:solidFill>
              </a:rPr>
              <a:t>C. </a:t>
            </a:r>
            <a:r>
              <a:rPr lang="en-GB" altLang="en-US" sz="1800" kern="0" dirty="0" err="1">
                <a:solidFill>
                  <a:schemeClr val="accent2"/>
                </a:solidFill>
              </a:rPr>
              <a:t>Marboe</a:t>
            </a:r>
            <a:r>
              <a:rPr lang="en-GB" altLang="en-US" sz="1800" kern="0" dirty="0">
                <a:solidFill>
                  <a:schemeClr val="accent2"/>
                </a:solidFill>
              </a:rPr>
              <a:t> &amp; D. </a:t>
            </a:r>
            <a:r>
              <a:rPr lang="en-GB" altLang="en-US" sz="1800" kern="0" dirty="0" err="1">
                <a:solidFill>
                  <a:schemeClr val="accent2"/>
                </a:solidFill>
              </a:rPr>
              <a:t>Volin</a:t>
            </a:r>
            <a:r>
              <a:rPr lang="en-GB" altLang="en-US" sz="1800" kern="0" dirty="0">
                <a:solidFill>
                  <a:schemeClr val="accent2"/>
                </a:solidFill>
              </a:rPr>
              <a:t>, https://arxiv.org/pdf/1701.03704</a:t>
            </a:r>
          </a:p>
        </p:txBody>
      </p:sp>
      <p:sp>
        <p:nvSpPr>
          <p:cNvPr id="8" name="Titre 1">
            <a:extLst>
              <a:ext uri="{FF2B5EF4-FFF2-40B4-BE49-F238E27FC236}">
                <a16:creationId xmlns:a16="http://schemas.microsoft.com/office/drawing/2014/main" id="{8FBE3AF1-55BA-43C1-B37B-E8CC08549BE9}"/>
              </a:ext>
            </a:extLst>
          </p:cNvPr>
          <p:cNvSpPr txBox="1">
            <a:spLocks/>
          </p:cNvSpPr>
          <p:nvPr/>
        </p:nvSpPr>
        <p:spPr bwMode="auto">
          <a:xfrm>
            <a:off x="395536" y="-171400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ＭＳ Ｐゴシック" pitchFamily="34" charset="-128"/>
                <a:cs typeface="+mj-cs"/>
              </a:defRPr>
            </a:lvl1pPr>
            <a:lvl2pPr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ea typeface="ＭＳ Ｐゴシック" pitchFamily="34" charset="-128"/>
              </a:defRPr>
            </a:lvl2pPr>
            <a:lvl3pPr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ea typeface="ＭＳ Ｐゴシック" pitchFamily="34" charset="-128"/>
              </a:defRPr>
            </a:lvl3pPr>
            <a:lvl4pPr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ea typeface="ＭＳ Ｐゴシック" pitchFamily="34" charset="-128"/>
              </a:defRPr>
            </a:lvl4pPr>
            <a:lvl5pPr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ea typeface="ＭＳ Ｐゴシック" pitchFamily="34" charset="-128"/>
              </a:defRPr>
            </a:lvl5pPr>
            <a:lvl6pPr marL="4572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en-US" sz="4000" kern="0">
                <a:solidFill>
                  <a:srgbClr val="C00000"/>
                </a:solidFill>
              </a:rPr>
              <a:t>Some conclusions to lecture I</a:t>
            </a:r>
            <a:endParaRPr lang="fr-FR" sz="4000" kern="0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6478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795" grpId="0" build="p"/>
      <p:bldP spid="4" grpId="0"/>
      <p:bldP spid="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5">
            <a:extLst>
              <a:ext uri="{FF2B5EF4-FFF2-40B4-BE49-F238E27FC236}">
                <a16:creationId xmlns:a16="http://schemas.microsoft.com/office/drawing/2014/main" id="{732A5FCC-BBE4-4C21-A08A-FC6175BB22A5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992188" y="3933825"/>
            <a:ext cx="6943725" cy="1752600"/>
          </a:xfrm>
        </p:spPr>
        <p:txBody>
          <a:bodyPr/>
          <a:lstStyle/>
          <a:p>
            <a:r>
              <a:rPr lang="en-US" altLang="en-US" dirty="0">
                <a:solidFill>
                  <a:srgbClr val="CC0000"/>
                </a:solidFill>
              </a:rPr>
              <a:t>Quantum integrability of one-loop spectrum for </a:t>
            </a:r>
            <a:r>
              <a:rPr lang="en-US" altLang="en-US" dirty="0" err="1">
                <a:solidFill>
                  <a:srgbClr val="CC0000"/>
                </a:solidFill>
              </a:rPr>
              <a:t>AdS</a:t>
            </a:r>
            <a:r>
              <a:rPr lang="en-US" altLang="en-US" dirty="0">
                <a:solidFill>
                  <a:srgbClr val="CC0000"/>
                </a:solidFill>
              </a:rPr>
              <a:t>/CFT </a:t>
            </a:r>
          </a:p>
        </p:txBody>
      </p:sp>
      <p:sp>
        <p:nvSpPr>
          <p:cNvPr id="35843" name="WordArt 6">
            <a:extLst>
              <a:ext uri="{FF2B5EF4-FFF2-40B4-BE49-F238E27FC236}">
                <a16:creationId xmlns:a16="http://schemas.microsoft.com/office/drawing/2014/main" id="{1B9458D4-9148-4B99-97FE-20EDFA3BA27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627313" y="2205038"/>
            <a:ext cx="4104927" cy="1143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dirty="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 panose="020B0806030902050204" pitchFamily="34" charset="0"/>
              </a:rPr>
              <a:t>Lecture  II</a:t>
            </a: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95536" y="-171400"/>
            <a:ext cx="8229600" cy="1143000"/>
          </a:xfrm>
        </p:spPr>
        <p:txBody>
          <a:bodyPr/>
          <a:lstStyle/>
          <a:p>
            <a:r>
              <a:rPr lang="en-US" sz="4000" dirty="0">
                <a:solidFill>
                  <a:srgbClr val="C00000"/>
                </a:solidFill>
              </a:rPr>
              <a:t>What is integrability of N=4 SYM?</a:t>
            </a:r>
            <a:endParaRPr lang="fr-FR" sz="4000" dirty="0">
              <a:solidFill>
                <a:srgbClr val="C00000"/>
              </a:solidFill>
            </a:endParaRPr>
          </a:p>
        </p:txBody>
      </p:sp>
      <p:sp>
        <p:nvSpPr>
          <p:cNvPr id="3" name="TextBox 18 1">
            <a:extLst>
              <a:ext uri="{FF2B5EF4-FFF2-40B4-BE49-F238E27FC236}">
                <a16:creationId xmlns:a16="http://schemas.microsoft.com/office/drawing/2014/main" id="{2A41FBAD-DC2E-4A6E-B030-6E7883F3CB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038" y="860065"/>
            <a:ext cx="888096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285750" indent="-285750" algn="l">
              <a:spcBef>
                <a:spcPct val="0"/>
              </a:spcBef>
            </a:pPr>
            <a:r>
              <a:rPr lang="fr-FR" altLang="fr-FR" sz="1800" dirty="0">
                <a:solidFill>
                  <a:schemeClr val="accent2"/>
                </a:solidFill>
              </a:rPr>
              <a:t>I</a:t>
            </a:r>
            <a:r>
              <a:rPr lang="fr-FR" altLang="fr-FR" sz="1800" dirty="0">
                <a:solidFill>
                  <a:schemeClr val="accent2"/>
                </a:solidFill>
                <a:ea typeface="ＭＳ Ｐゴシック" panose="020B0600070205080204" pitchFamily="34" charset="-128"/>
              </a:rPr>
              <a:t>ntegrability </a:t>
            </a:r>
            <a:r>
              <a:rPr lang="fr-FR" altLang="fr-FR" sz="1800" dirty="0">
                <a:solidFill>
                  <a:schemeClr val="accent2"/>
                </a:solidFill>
              </a:rPr>
              <a:t> (in </a:t>
            </a:r>
            <a:r>
              <a:rPr lang="fr-FR" altLang="fr-FR" sz="1800" dirty="0" err="1">
                <a:solidFill>
                  <a:schemeClr val="accent2"/>
                </a:solidFill>
              </a:rPr>
              <a:t>planar</a:t>
            </a:r>
            <a:r>
              <a:rPr lang="fr-FR" altLang="fr-FR" sz="1800" dirty="0">
                <a:solidFill>
                  <a:schemeClr val="accent2"/>
                </a:solidFill>
              </a:rPr>
              <a:t>, large N </a:t>
            </a:r>
            <a:r>
              <a:rPr lang="fr-FR" altLang="fr-FR" sz="1800" dirty="0" err="1">
                <a:solidFill>
                  <a:schemeClr val="accent2"/>
                </a:solidFill>
              </a:rPr>
              <a:t>limit</a:t>
            </a:r>
            <a:r>
              <a:rPr lang="fr-FR" altLang="fr-FR" sz="1800" dirty="0">
                <a:solidFill>
                  <a:schemeClr val="accent2"/>
                </a:solidFill>
              </a:rPr>
              <a:t>)</a:t>
            </a:r>
            <a:r>
              <a:rPr lang="fr-FR" altLang="fr-FR" sz="1800" dirty="0">
                <a:solidFill>
                  <a:schemeClr val="accent2"/>
                </a:solidFill>
                <a:ea typeface="ＭＳ Ｐゴシック" panose="020B0600070205080204" pitchFamily="34" charset="-128"/>
              </a:rPr>
              <a:t> of dilation </a:t>
            </a:r>
            <a:r>
              <a:rPr lang="fr-FR" altLang="fr-FR" sz="1800" dirty="0" err="1">
                <a:solidFill>
                  <a:schemeClr val="accent2"/>
                </a:solidFill>
                <a:ea typeface="ＭＳ Ｐゴシック" panose="020B0600070205080204" pitchFamily="34" charset="-128"/>
              </a:rPr>
              <a:t>operator</a:t>
            </a:r>
            <a:r>
              <a:rPr lang="fr-FR" altLang="fr-FR" sz="1800" dirty="0">
                <a:solidFill>
                  <a:schemeClr val="accent2"/>
                </a:solidFill>
                <a:ea typeface="ＭＳ Ｐゴシック" panose="020B0600070205080204" pitchFamily="34" charset="-128"/>
              </a:rPr>
              <a:t> as a quantum </a:t>
            </a:r>
            <a:r>
              <a:rPr lang="fr-FR" altLang="fr-FR" sz="1800" dirty="0" err="1">
                <a:solidFill>
                  <a:schemeClr val="accent2"/>
                </a:solidFill>
                <a:ea typeface="ＭＳ Ｐゴシック" panose="020B0600070205080204" pitchFamily="34" charset="-128"/>
              </a:rPr>
              <a:t>Hamiltonian</a:t>
            </a:r>
            <a:r>
              <a:rPr lang="fr-FR" altLang="fr-FR" sz="1800" dirty="0">
                <a:solidFill>
                  <a:schemeClr val="accent2"/>
                </a:solidFill>
                <a:ea typeface="ＭＳ Ｐゴシック" panose="020B0600070205080204" pitchFamily="34" charset="-128"/>
              </a:rPr>
              <a:t>. 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</a:p>
          <a:p>
            <a:pPr algn="l">
              <a:spcBef>
                <a:spcPct val="0"/>
              </a:spcBef>
              <a:buNone/>
            </a:pPr>
            <a:r>
              <a:rPr lang="fr-FR" altLang="fr-FR" sz="1800" dirty="0">
                <a:solidFill>
                  <a:schemeClr val="accent2"/>
                </a:solidFill>
              </a:rPr>
              <a:t>     « Time » = RG </a:t>
            </a:r>
            <a:r>
              <a:rPr lang="fr-FR" altLang="fr-FR" sz="1800" dirty="0" err="1">
                <a:solidFill>
                  <a:schemeClr val="accent2"/>
                </a:solidFill>
              </a:rPr>
              <a:t>scaling</a:t>
            </a:r>
            <a:r>
              <a:rPr lang="fr-FR" altLang="fr-FR" sz="1800" dirty="0">
                <a:solidFill>
                  <a:schemeClr val="accent2"/>
                </a:solidFill>
              </a:rPr>
              <a:t>.  </a:t>
            </a:r>
            <a:r>
              <a:rPr lang="fr-FR" altLang="fr-FR" sz="1800" dirty="0" err="1">
                <a:solidFill>
                  <a:schemeClr val="accent2"/>
                </a:solidFill>
              </a:rPr>
              <a:t>Today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we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demonstrate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it</a:t>
            </a:r>
            <a:r>
              <a:rPr lang="fr-FR" altLang="fr-FR" sz="1800" dirty="0">
                <a:solidFill>
                  <a:schemeClr val="accent2"/>
                </a:solidFill>
              </a:rPr>
              <a:t> at one-</a:t>
            </a:r>
            <a:r>
              <a:rPr lang="fr-FR" altLang="fr-FR" sz="1800" dirty="0" err="1">
                <a:solidFill>
                  <a:schemeClr val="accent2"/>
                </a:solidFill>
              </a:rPr>
              <a:t>loop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order</a:t>
            </a:r>
            <a:endParaRPr lang="fr-FR" altLang="fr-FR" sz="1800" dirty="0">
              <a:solidFill>
                <a:schemeClr val="accent2"/>
              </a:solidFill>
            </a:endParaRPr>
          </a:p>
        </p:txBody>
      </p:sp>
      <p:sp>
        <p:nvSpPr>
          <p:cNvPr id="4" name="TextBox 18 1">
            <a:extLst>
              <a:ext uri="{FF2B5EF4-FFF2-40B4-BE49-F238E27FC236}">
                <a16:creationId xmlns:a16="http://schemas.microsoft.com/office/drawing/2014/main" id="{188C3455-7486-4FA6-BBD4-2C2C6F76D9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383" y="2308657"/>
            <a:ext cx="8856984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285750" indent="-285750" algn="l">
              <a:spcBef>
                <a:spcPct val="0"/>
              </a:spcBef>
            </a:pPr>
            <a:r>
              <a:rPr lang="fr-FR" altLang="fr-FR" sz="1800" dirty="0">
                <a:solidFill>
                  <a:schemeClr val="accent2"/>
                </a:solidFill>
              </a:rPr>
              <a:t>I</a:t>
            </a:r>
            <a:r>
              <a:rPr lang="fr-FR" altLang="fr-FR" sz="1800" dirty="0">
                <a:solidFill>
                  <a:schemeClr val="accent2"/>
                </a:solidFill>
                <a:ea typeface="ＭＳ Ｐゴシック" panose="020B0600070205080204" pitchFamily="34" charset="-128"/>
              </a:rPr>
              <a:t>ntegrability </a:t>
            </a:r>
            <a:r>
              <a:rPr lang="fr-FR" altLang="fr-FR" sz="1800" dirty="0" err="1">
                <a:solidFill>
                  <a:schemeClr val="accent2"/>
                </a:solidFill>
                <a:ea typeface="ＭＳ Ｐゴシック" panose="020B0600070205080204" pitchFamily="34" charset="-128"/>
              </a:rPr>
              <a:t>is</a:t>
            </a:r>
            <a:r>
              <a:rPr lang="fr-FR" altLang="fr-FR" sz="1800" dirty="0">
                <a:solidFill>
                  <a:schemeClr val="accent2"/>
                </a:solidFill>
                <a:ea typeface="ＭＳ Ｐゴシック" panose="020B0600070205080204" pitchFamily="34" charset="-128"/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  <a:ea typeface="ＭＳ Ｐゴシック" panose="020B0600070205080204" pitchFamily="34" charset="-128"/>
              </a:rPr>
              <a:t>also</a:t>
            </a:r>
            <a:r>
              <a:rPr lang="fr-FR" altLang="fr-FR" sz="1800" dirty="0">
                <a:solidFill>
                  <a:schemeClr val="accent2"/>
                </a:solidFill>
                <a:ea typeface="ＭＳ Ｐゴシック" panose="020B0600070205080204" pitchFamily="34" charset="-128"/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  <a:ea typeface="ＭＳ Ｐゴシック" panose="020B0600070205080204" pitchFamily="34" charset="-128"/>
              </a:rPr>
              <a:t>seen</a:t>
            </a:r>
            <a:r>
              <a:rPr lang="fr-FR" altLang="fr-FR" sz="1800" dirty="0">
                <a:solidFill>
                  <a:schemeClr val="accent2"/>
                </a:solidFill>
                <a:ea typeface="ＭＳ Ｐゴシック" panose="020B0600070205080204" pitchFamily="34" charset="-128"/>
              </a:rPr>
              <a:t> on the</a:t>
            </a:r>
            <a:r>
              <a:rPr lang="fr-FR" altLang="fr-FR" sz="1800" dirty="0">
                <a:solidFill>
                  <a:schemeClr val="accent2"/>
                </a:solidFill>
              </a:rPr>
              <a:t> string </a:t>
            </a:r>
            <a:r>
              <a:rPr lang="fr-FR" altLang="fr-FR" sz="1800" dirty="0" err="1">
                <a:solidFill>
                  <a:schemeClr val="accent2"/>
                </a:solidFill>
              </a:rPr>
              <a:t>side</a:t>
            </a:r>
            <a:r>
              <a:rPr lang="fr-FR" altLang="fr-FR" sz="1800" dirty="0">
                <a:solidFill>
                  <a:schemeClr val="accent2"/>
                </a:solidFill>
              </a:rPr>
              <a:t> -- </a:t>
            </a:r>
            <a:r>
              <a:rPr lang="fr-FR" altLang="fr-FR" sz="1800" dirty="0" err="1">
                <a:solidFill>
                  <a:schemeClr val="accent2"/>
                </a:solidFill>
              </a:rPr>
              <a:t>Metsaev-Tseytlin</a:t>
            </a:r>
            <a:r>
              <a:rPr lang="fr-FR" altLang="fr-FR" sz="1800" dirty="0">
                <a:solidFill>
                  <a:schemeClr val="accent2"/>
                </a:solidFill>
              </a:rPr>
              <a:t>  sigma model on AdS</a:t>
            </a:r>
            <a:r>
              <a:rPr lang="fr-FR" altLang="fr-FR" sz="1800" baseline="-25000" dirty="0">
                <a:solidFill>
                  <a:schemeClr val="accent2"/>
                </a:solidFill>
              </a:rPr>
              <a:t>5</a:t>
            </a:r>
            <a:r>
              <a:rPr lang="fr-FR" altLang="fr-FR" sz="1800" dirty="0">
                <a:solidFill>
                  <a:schemeClr val="accent2"/>
                </a:solidFill>
              </a:rPr>
              <a:t>×S</a:t>
            </a:r>
            <a:r>
              <a:rPr lang="fr-FR" altLang="fr-FR" sz="1800" baseline="30000" dirty="0">
                <a:solidFill>
                  <a:schemeClr val="accent2"/>
                </a:solidFill>
              </a:rPr>
              <a:t>5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space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is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also</a:t>
            </a:r>
            <a:r>
              <a:rPr lang="fr-FR" altLang="fr-FR" sz="1800" dirty="0">
                <a:solidFill>
                  <a:schemeClr val="accent2"/>
                </a:solidFill>
              </a:rPr>
              <a:t> integrable (</a:t>
            </a:r>
            <a:r>
              <a:rPr lang="fr-FR" altLang="fr-FR" sz="1800" dirty="0" err="1">
                <a:solidFill>
                  <a:schemeClr val="accent2"/>
                </a:solidFill>
              </a:rPr>
              <a:t>both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classically</a:t>
            </a:r>
            <a:r>
              <a:rPr lang="fr-FR" altLang="fr-FR" sz="1800" dirty="0">
                <a:solidFill>
                  <a:schemeClr val="accent2"/>
                </a:solidFill>
              </a:rPr>
              <a:t> and QM) . Strong </a:t>
            </a:r>
            <a:r>
              <a:rPr lang="fr-FR" altLang="fr-FR" sz="1800" dirty="0" err="1">
                <a:solidFill>
                  <a:schemeClr val="accent2"/>
                </a:solidFill>
              </a:rPr>
              <a:t>coupling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regime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awailable</a:t>
            </a:r>
            <a:r>
              <a:rPr lang="fr-FR" altLang="fr-FR" sz="1800" dirty="0">
                <a:solidFill>
                  <a:schemeClr val="accent2"/>
                </a:solidFill>
              </a:rPr>
              <a:t> (not </a:t>
            </a:r>
            <a:r>
              <a:rPr lang="fr-FR" altLang="fr-FR" sz="1800" dirty="0" err="1">
                <a:solidFill>
                  <a:schemeClr val="accent2"/>
                </a:solidFill>
              </a:rPr>
              <a:t>considered</a:t>
            </a:r>
            <a:r>
              <a:rPr lang="fr-FR" altLang="fr-FR" sz="1800" dirty="0">
                <a:solidFill>
                  <a:schemeClr val="accent2"/>
                </a:solidFill>
              </a:rPr>
              <a:t> in </a:t>
            </a:r>
            <a:r>
              <a:rPr lang="fr-FR" altLang="fr-FR" sz="1800" dirty="0" err="1">
                <a:solidFill>
                  <a:schemeClr val="accent2"/>
                </a:solidFill>
              </a:rPr>
              <a:t>these</a:t>
            </a:r>
            <a:r>
              <a:rPr lang="fr-FR" altLang="fr-FR" sz="1800" dirty="0">
                <a:solidFill>
                  <a:schemeClr val="accent2"/>
                </a:solidFill>
              </a:rPr>
              <a:t> lectures)</a:t>
            </a:r>
          </a:p>
        </p:txBody>
      </p:sp>
      <p:sp>
        <p:nvSpPr>
          <p:cNvPr id="5" name="TextBox 18 1">
            <a:extLst>
              <a:ext uri="{FF2B5EF4-FFF2-40B4-BE49-F238E27FC236}">
                <a16:creationId xmlns:a16="http://schemas.microsoft.com/office/drawing/2014/main" id="{71E755BA-FA5A-4BC5-AE02-377A6A070B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038" y="3530587"/>
            <a:ext cx="9001000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285750" indent="-285750" algn="l">
              <a:spcBef>
                <a:spcPct val="0"/>
              </a:spcBef>
            </a:pPr>
            <a:r>
              <a:rPr lang="fr-FR" altLang="fr-FR" sz="1800" dirty="0" err="1">
                <a:solidFill>
                  <a:schemeClr val="accent2"/>
                </a:solidFill>
              </a:rPr>
              <a:t>Possibility</a:t>
            </a:r>
            <a:r>
              <a:rPr lang="fr-FR" altLang="fr-FR" sz="1800" dirty="0">
                <a:solidFill>
                  <a:schemeClr val="accent2"/>
                </a:solidFill>
              </a:rPr>
              <a:t> to </a:t>
            </a:r>
            <a:r>
              <a:rPr lang="fr-FR" altLang="fr-FR" sz="1800" dirty="0" err="1">
                <a:solidFill>
                  <a:schemeClr val="accent2"/>
                </a:solidFill>
              </a:rPr>
              <a:t>compute</a:t>
            </a:r>
            <a:r>
              <a:rPr lang="fr-FR" altLang="fr-FR" sz="1800" dirty="0">
                <a:solidFill>
                  <a:schemeClr val="accent2"/>
                </a:solidFill>
              </a:rPr>
              <a:t> the </a:t>
            </a:r>
            <a:r>
              <a:rPr lang="fr-FR" altLang="fr-FR" sz="1800" dirty="0" err="1">
                <a:solidFill>
                  <a:schemeClr val="accent2"/>
                </a:solidFill>
              </a:rPr>
              <a:t>spectrum</a:t>
            </a:r>
            <a:r>
              <a:rPr lang="fr-FR" altLang="fr-FR" sz="1800" dirty="0">
                <a:solidFill>
                  <a:schemeClr val="accent2"/>
                </a:solidFill>
              </a:rPr>
              <a:t> of </a:t>
            </a:r>
            <a:r>
              <a:rPr lang="fr-FR" altLang="fr-FR" sz="1800" dirty="0" err="1">
                <a:solidFill>
                  <a:schemeClr val="accent2"/>
                </a:solidFill>
              </a:rPr>
              <a:t>anomalous</a:t>
            </a:r>
            <a:r>
              <a:rPr lang="fr-FR" altLang="fr-FR" sz="1800" dirty="0">
                <a:solidFill>
                  <a:schemeClr val="accent2"/>
                </a:solidFill>
              </a:rPr>
              <a:t> dimensions of </a:t>
            </a:r>
            <a:r>
              <a:rPr lang="fr-FR" altLang="fr-FR" sz="1800" dirty="0" err="1">
                <a:solidFill>
                  <a:schemeClr val="accent2"/>
                </a:solidFill>
              </a:rPr>
              <a:t>any</a:t>
            </a:r>
            <a:r>
              <a:rPr lang="fr-FR" altLang="fr-FR" sz="1800" dirty="0">
                <a:solidFill>
                  <a:schemeClr val="accent2"/>
                </a:solidFill>
              </a:rPr>
              <a:t> single-trace </a:t>
            </a:r>
            <a:r>
              <a:rPr lang="fr-FR" altLang="fr-FR" sz="1800" dirty="0" err="1">
                <a:solidFill>
                  <a:schemeClr val="accent2"/>
                </a:solidFill>
              </a:rPr>
              <a:t>operators</a:t>
            </a:r>
            <a:r>
              <a:rPr lang="fr-FR" altLang="fr-FR" sz="1800" dirty="0">
                <a:solidFill>
                  <a:schemeClr val="accent2"/>
                </a:solidFill>
              </a:rPr>
              <a:t> in </a:t>
            </a:r>
            <a:r>
              <a:rPr lang="fr-FR" altLang="fr-FR" sz="1800" dirty="0" err="1">
                <a:solidFill>
                  <a:schemeClr val="accent2"/>
                </a:solidFill>
              </a:rPr>
              <a:t>planar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limit</a:t>
            </a:r>
            <a:r>
              <a:rPr lang="fr-FR" altLang="fr-FR" sz="1800" dirty="0">
                <a:solidFill>
                  <a:schemeClr val="accent2"/>
                </a:solidFill>
              </a:rPr>
              <a:t> at </a:t>
            </a:r>
            <a:r>
              <a:rPr lang="fr-FR" altLang="fr-FR" sz="1800" dirty="0" err="1">
                <a:solidFill>
                  <a:schemeClr val="accent2"/>
                </a:solidFill>
              </a:rPr>
              <a:t>any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coupling</a:t>
            </a:r>
            <a:r>
              <a:rPr lang="fr-FR" altLang="fr-FR" sz="1800" dirty="0">
                <a:solidFill>
                  <a:schemeClr val="accent2"/>
                </a:solidFill>
              </a:rPr>
              <a:t>. Efficient </a:t>
            </a:r>
            <a:r>
              <a:rPr lang="fr-FR" altLang="fr-FR" sz="1800" dirty="0" err="1">
                <a:solidFill>
                  <a:schemeClr val="accent2"/>
                </a:solidFill>
              </a:rPr>
              <a:t>numerics</a:t>
            </a:r>
            <a:r>
              <a:rPr lang="fr-FR" altLang="fr-FR" sz="1800" dirty="0">
                <a:solidFill>
                  <a:schemeClr val="accent2"/>
                </a:solidFill>
              </a:rPr>
              <a:t> for </a:t>
            </a:r>
            <a:r>
              <a:rPr lang="fr-FR" altLang="fr-FR" sz="1800" dirty="0" err="1">
                <a:solidFill>
                  <a:schemeClr val="accent2"/>
                </a:solidFill>
              </a:rPr>
              <a:t>any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couplings</a:t>
            </a:r>
            <a:r>
              <a:rPr lang="fr-FR" altLang="fr-FR" sz="1800" dirty="0">
                <a:solidFill>
                  <a:schemeClr val="accent2"/>
                </a:solidFill>
              </a:rPr>
              <a:t>.</a:t>
            </a:r>
          </a:p>
          <a:p>
            <a:pPr algn="l">
              <a:spcBef>
                <a:spcPct val="0"/>
              </a:spcBef>
              <a:buNone/>
            </a:pPr>
            <a:r>
              <a:rPr lang="fr-FR" altLang="fr-FR" sz="1800" dirty="0">
                <a:solidFill>
                  <a:schemeClr val="accent2"/>
                </a:solidFill>
              </a:rPr>
              <a:t>     </a:t>
            </a:r>
            <a:r>
              <a:rPr lang="fr-FR" altLang="fr-FR" sz="1800" dirty="0" err="1">
                <a:solidFill>
                  <a:schemeClr val="accent2"/>
                </a:solidFill>
              </a:rPr>
              <a:t>Ultimate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tool</a:t>
            </a:r>
            <a:r>
              <a:rPr lang="fr-FR" altLang="fr-FR" sz="1800" dirty="0">
                <a:solidFill>
                  <a:schemeClr val="accent2"/>
                </a:solidFill>
              </a:rPr>
              <a:t> – Quantum Spectral </a:t>
            </a:r>
            <a:r>
              <a:rPr lang="fr-FR" altLang="fr-FR" sz="1800" dirty="0" err="1">
                <a:solidFill>
                  <a:schemeClr val="accent2"/>
                </a:solidFill>
              </a:rPr>
              <a:t>Curve</a:t>
            </a:r>
            <a:r>
              <a:rPr lang="fr-FR" altLang="fr-FR" sz="1800" dirty="0">
                <a:solidFill>
                  <a:schemeClr val="accent2"/>
                </a:solidFill>
              </a:rPr>
              <a:t> (QSC). Main goal of </a:t>
            </a:r>
            <a:r>
              <a:rPr lang="fr-FR" altLang="fr-FR" sz="1800" dirty="0" err="1">
                <a:solidFill>
                  <a:schemeClr val="accent2"/>
                </a:solidFill>
              </a:rPr>
              <a:t>these</a:t>
            </a:r>
            <a:r>
              <a:rPr lang="fr-FR" altLang="fr-FR" sz="1800" dirty="0">
                <a:solidFill>
                  <a:schemeClr val="accent2"/>
                </a:solidFill>
              </a:rPr>
              <a:t> lectures.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A2C4322-C942-453E-B45B-740398AC0E58}"/>
              </a:ext>
            </a:extLst>
          </p:cNvPr>
          <p:cNvSpPr/>
          <p:nvPr/>
        </p:nvSpPr>
        <p:spPr>
          <a:xfrm>
            <a:off x="49703" y="5079691"/>
            <a:ext cx="2971936" cy="8248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GB" altLang="en-US" sz="1400" dirty="0">
                <a:solidFill>
                  <a:srgbClr val="801FA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1- and 2-loop integrability </a:t>
            </a:r>
          </a:p>
          <a:p>
            <a:pPr>
              <a:defRPr/>
            </a:pPr>
            <a:r>
              <a:rPr lang="en-GB" altLang="en-US" sz="1400" dirty="0">
                <a:solidFill>
                  <a:srgbClr val="801FA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Classical  integrability</a:t>
            </a:r>
          </a:p>
          <a:p>
            <a:pPr>
              <a:defRPr/>
            </a:pPr>
            <a:r>
              <a:rPr lang="en-GB" altLang="en-US" sz="1400" dirty="0">
                <a:solidFill>
                  <a:srgbClr val="801FA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S-matrix, asymptotic Bethe ansatz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905729E-DE73-4312-9327-654A60349E79}"/>
              </a:ext>
            </a:extLst>
          </p:cNvPr>
          <p:cNvSpPr/>
          <p:nvPr/>
        </p:nvSpPr>
        <p:spPr>
          <a:xfrm>
            <a:off x="3391357" y="5203342"/>
            <a:ext cx="967011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GB" altLang="en-US" sz="1400" dirty="0">
                <a:solidFill>
                  <a:srgbClr val="801FA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Y-system</a:t>
            </a:r>
          </a:p>
        </p:txBody>
      </p:sp>
      <p:sp>
        <p:nvSpPr>
          <p:cNvPr id="8" name="Right Arrow 46">
            <a:extLst>
              <a:ext uri="{FF2B5EF4-FFF2-40B4-BE49-F238E27FC236}">
                <a16:creationId xmlns:a16="http://schemas.microsoft.com/office/drawing/2014/main" id="{49414FC0-C5BD-4CAD-A8C7-0E3A34F939E5}"/>
              </a:ext>
            </a:extLst>
          </p:cNvPr>
          <p:cNvSpPr/>
          <p:nvPr/>
        </p:nvSpPr>
        <p:spPr>
          <a:xfrm>
            <a:off x="2624682" y="5273890"/>
            <a:ext cx="658722" cy="18279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ight Arrow 48">
            <a:extLst>
              <a:ext uri="{FF2B5EF4-FFF2-40B4-BE49-F238E27FC236}">
                <a16:creationId xmlns:a16="http://schemas.microsoft.com/office/drawing/2014/main" id="{287779FF-6EA4-48B4-A4C3-E96EBEF0F44E}"/>
              </a:ext>
            </a:extLst>
          </p:cNvPr>
          <p:cNvSpPr/>
          <p:nvPr/>
        </p:nvSpPr>
        <p:spPr>
          <a:xfrm>
            <a:off x="6728158" y="5328320"/>
            <a:ext cx="658722" cy="18279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E634E3F-D48C-4250-955E-30E83A640241}"/>
              </a:ext>
            </a:extLst>
          </p:cNvPr>
          <p:cNvSpPr/>
          <p:nvPr/>
        </p:nvSpPr>
        <p:spPr>
          <a:xfrm>
            <a:off x="7386880" y="5185413"/>
            <a:ext cx="187903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GB" altLang="en-US" sz="1600" dirty="0">
                <a:solidFill>
                  <a:srgbClr val="801FA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Quantum spectral</a:t>
            </a:r>
          </a:p>
          <a:p>
            <a:pPr>
              <a:defRPr/>
            </a:pPr>
            <a:r>
              <a:rPr lang="en-GB" altLang="en-US" sz="1600" dirty="0">
                <a:solidFill>
                  <a:srgbClr val="801FA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curve   (QSC)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92A5D9F7-FEEA-4744-B993-C7B57A5F7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10" y="5931277"/>
            <a:ext cx="2125955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Bena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, </a:t>
            </a:r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Roiban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, </a:t>
            </a:r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Polchinski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 02’</a:t>
            </a:r>
          </a:p>
          <a:p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Metsaev-Tseytlin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  02’</a:t>
            </a:r>
          </a:p>
          <a:p>
            <a:pPr eaLnBrk="1" hangingPunct="1"/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Minahan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, </a:t>
            </a:r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Zarembo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 03’</a:t>
            </a:r>
          </a:p>
          <a:p>
            <a:pPr eaLnBrk="1" hangingPunct="1"/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Beisert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, </a:t>
            </a:r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Kristjansen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, </a:t>
            </a:r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Staudacher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 03’</a:t>
            </a:r>
          </a:p>
          <a:p>
            <a:pPr eaLnBrk="1" hangingPunct="1"/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V.K.,</a:t>
            </a:r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Marshakov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, </a:t>
            </a:r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Minahan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, </a:t>
            </a:r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Zarembo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  04’</a:t>
            </a:r>
          </a:p>
          <a:p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Beisert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, </a:t>
            </a:r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V.K.,Sakai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, </a:t>
            </a:r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Zarembo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  05’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49E548C-3186-42D4-9B46-BFA25459C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5266" y="5928142"/>
            <a:ext cx="1722117" cy="6586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Beisert,Staudacher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 04’</a:t>
            </a:r>
          </a:p>
          <a:p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Beisert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 05’</a:t>
            </a:r>
          </a:p>
          <a:p>
            <a:pPr eaLnBrk="1" hangingPunct="1"/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Janik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 05’</a:t>
            </a:r>
          </a:p>
          <a:p>
            <a:pPr eaLnBrk="1" hangingPunct="1"/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Beisert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, Eden, </a:t>
            </a:r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Staudacher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 ‘06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E64347E-34E1-44CF-8306-119DE50457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9592" y="5601013"/>
            <a:ext cx="149054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Gromov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, V.K,, Vieira ‘09</a:t>
            </a:r>
          </a:p>
        </p:txBody>
      </p:sp>
      <p:sp>
        <p:nvSpPr>
          <p:cNvPr id="14" name="Rectangle 30">
            <a:extLst>
              <a:ext uri="{FF2B5EF4-FFF2-40B4-BE49-F238E27FC236}">
                <a16:creationId xmlns:a16="http://schemas.microsoft.com/office/drawing/2014/main" id="{CE7F32FF-8424-4234-AA36-6AE40535D7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0505" y="5827103"/>
            <a:ext cx="1776448" cy="6586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Bombardelli,Fioravanti,Tateo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 ‘09</a:t>
            </a:r>
          </a:p>
          <a:p>
            <a:pPr eaLnBrk="1" hangingPunct="1"/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Gromov,V.K.,</a:t>
            </a:r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Kozak,Vieira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 ‘09</a:t>
            </a:r>
          </a:p>
          <a:p>
            <a:pPr eaLnBrk="1" hangingPunct="1"/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Arutyunov,Frolov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 ‘09</a:t>
            </a:r>
          </a:p>
          <a:p>
            <a:pPr eaLnBrk="1" hangingPunct="1"/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Cavaglia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, </a:t>
            </a:r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Fioravanti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, </a:t>
            </a:r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Tateo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 ‘09</a:t>
            </a:r>
          </a:p>
        </p:txBody>
      </p:sp>
      <p:sp>
        <p:nvSpPr>
          <p:cNvPr id="15" name="Rectangle 30">
            <a:extLst>
              <a:ext uri="{FF2B5EF4-FFF2-40B4-BE49-F238E27FC236}">
                <a16:creationId xmlns:a16="http://schemas.microsoft.com/office/drawing/2014/main" id="{4845D72C-6AA8-4CFB-9B6A-B6386BFED1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1015" y="5909620"/>
            <a:ext cx="1982985" cy="3631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Gromov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, V.K., </a:t>
            </a:r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Leurent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, </a:t>
            </a:r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Volin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 ’13, ’14</a:t>
            </a:r>
          </a:p>
          <a:p>
            <a:pPr eaLnBrk="1" hangingPunct="1"/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V.K., </a:t>
            </a:r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Leurent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, </a:t>
            </a:r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Volin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 ‘15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04033970-DD90-4EAD-B560-DC94D6B60D14}"/>
              </a:ext>
            </a:extLst>
          </p:cNvPr>
          <p:cNvSpPr/>
          <p:nvPr/>
        </p:nvSpPr>
        <p:spPr>
          <a:xfrm>
            <a:off x="5017090" y="5173534"/>
            <a:ext cx="1862634" cy="566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GB" altLang="en-US" sz="1400" dirty="0" err="1">
                <a:solidFill>
                  <a:srgbClr val="801FA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Thermodynamical</a:t>
            </a:r>
            <a:r>
              <a:rPr lang="en-GB" altLang="en-US" sz="1400" dirty="0">
                <a:solidFill>
                  <a:srgbClr val="801FA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>
              <a:defRPr/>
            </a:pPr>
            <a:r>
              <a:rPr lang="en-GB" altLang="en-US" sz="1400" dirty="0">
                <a:solidFill>
                  <a:srgbClr val="801FA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Bethe ansatz  (TBA)</a:t>
            </a:r>
          </a:p>
        </p:txBody>
      </p:sp>
      <p:sp>
        <p:nvSpPr>
          <p:cNvPr id="17" name="Right Arrow 55">
            <a:extLst>
              <a:ext uri="{FF2B5EF4-FFF2-40B4-BE49-F238E27FC236}">
                <a16:creationId xmlns:a16="http://schemas.microsoft.com/office/drawing/2014/main" id="{59FE2FA0-DF24-4C85-96C2-45B7BF626D7B}"/>
              </a:ext>
            </a:extLst>
          </p:cNvPr>
          <p:cNvSpPr/>
          <p:nvPr/>
        </p:nvSpPr>
        <p:spPr>
          <a:xfrm>
            <a:off x="4349514" y="5290462"/>
            <a:ext cx="658722" cy="18279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 Box 19">
            <a:extLst>
              <a:ext uri="{FF2B5EF4-FFF2-40B4-BE49-F238E27FC236}">
                <a16:creationId xmlns:a16="http://schemas.microsoft.com/office/drawing/2014/main" id="{C71B7744-60BF-410D-B1A5-BDE341171B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098" y="4696987"/>
            <a:ext cx="117532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GB" altLang="en-US" sz="18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  History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919B113E-4173-4659-991F-FE33D5F22F54}"/>
              </a:ext>
            </a:extLst>
          </p:cNvPr>
          <p:cNvSpPr/>
          <p:nvPr/>
        </p:nvSpPr>
        <p:spPr>
          <a:xfrm>
            <a:off x="263038" y="1543039"/>
            <a:ext cx="878383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fr-FR" altLang="fr-FR" sz="1800" dirty="0"/>
              <a:t>Equivalence to integrable quantum spin </a:t>
            </a:r>
            <a:r>
              <a:rPr lang="fr-FR" altLang="fr-FR" sz="1800" dirty="0" err="1"/>
              <a:t>chain</a:t>
            </a:r>
            <a:r>
              <a:rPr lang="fr-FR" altLang="fr-FR" sz="1800" dirty="0"/>
              <a:t> for single trace </a:t>
            </a:r>
            <a:r>
              <a:rPr lang="fr-FR" altLang="fr-FR" sz="1800" dirty="0" err="1"/>
              <a:t>operators</a:t>
            </a:r>
            <a:endParaRPr lang="fr-FR" altLang="fr-FR" sz="1800" dirty="0"/>
          </a:p>
          <a:p>
            <a:pPr algn="l"/>
            <a:r>
              <a:rPr lang="fr-FR" altLang="fr-FR" sz="1800" dirty="0"/>
              <a:t>     Perturbative computations of </a:t>
            </a:r>
            <a:r>
              <a:rPr lang="fr-FR" altLang="fr-FR" sz="1800" dirty="0" err="1"/>
              <a:t>anomalous</a:t>
            </a:r>
            <a:r>
              <a:rPr lang="fr-FR" altLang="fr-FR" sz="1800" dirty="0"/>
              <a:t> dimensions of </a:t>
            </a:r>
            <a:r>
              <a:rPr lang="fr-FR" altLang="fr-FR" sz="1800" dirty="0" err="1"/>
              <a:t>any</a:t>
            </a:r>
            <a:r>
              <a:rPr lang="fr-FR" altLang="fr-FR" sz="1800" dirty="0"/>
              <a:t> </a:t>
            </a:r>
            <a:r>
              <a:rPr lang="fr-FR" altLang="fr-FR" sz="1800" dirty="0" err="1"/>
              <a:t>operators</a:t>
            </a:r>
            <a:endParaRPr lang="fr-FR" altLang="fr-FR" sz="1800" dirty="0"/>
          </a:p>
        </p:txBody>
      </p:sp>
    </p:spTree>
    <p:extLst>
      <p:ext uri="{BB962C8B-B14F-4D97-AF65-F5344CB8AC3E}">
        <p14:creationId xmlns:p14="http://schemas.microsoft.com/office/powerpoint/2010/main" val="21065737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8" grpId="0" animBg="1"/>
      <p:bldP spid="9" grpId="0" animBg="1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 animBg="1"/>
      <p:bldP spid="18" grpId="0"/>
      <p:bldP spid="1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85" name="Text Box 13">
            <a:extLst>
              <a:ext uri="{FF2B5EF4-FFF2-40B4-BE49-F238E27FC236}">
                <a16:creationId xmlns:a16="http://schemas.microsoft.com/office/drawing/2014/main" id="{62E6BED5-BD91-49AF-B15E-3244742351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567" y="2813058"/>
            <a:ext cx="3954929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itchFamily="34" charset="-128"/>
              </a:defRPr>
            </a:lvl9pPr>
          </a:lstStyle>
          <a:p>
            <a:pPr algn="l" eaLnBrk="1" fontAlgn="auto" hangingPunct="1">
              <a:spcBef>
                <a:spcPct val="0"/>
              </a:spcBef>
              <a:spcAft>
                <a:spcPts val="0"/>
              </a:spcAft>
              <a:defRPr/>
            </a:pPr>
            <a:r>
              <a:rPr lang="en-GB" altLang="fr-FR" sz="1800" dirty="0">
                <a:solidFill>
                  <a:srgbClr val="1115B5"/>
                </a:solidFill>
              </a:rPr>
              <a:t>Dilatation operator            from </a:t>
            </a:r>
          </a:p>
          <a:p>
            <a:pPr marL="0" indent="0"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  <a:defRPr/>
            </a:pPr>
            <a:r>
              <a:rPr lang="en-GB" altLang="fr-FR" sz="1800" dirty="0">
                <a:solidFill>
                  <a:srgbClr val="1115B5"/>
                </a:solidFill>
              </a:rPr>
              <a:t>     point-splitting and renormalization</a:t>
            </a:r>
          </a:p>
        </p:txBody>
      </p:sp>
      <p:sp>
        <p:nvSpPr>
          <p:cNvPr id="24578" name="Rectangle 2">
            <a:extLst>
              <a:ext uri="{FF2B5EF4-FFF2-40B4-BE49-F238E27FC236}">
                <a16:creationId xmlns:a16="http://schemas.microsoft.com/office/drawing/2014/main" id="{FEFD1AB6-5472-41C4-B725-DC902A9B455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9750" y="198438"/>
            <a:ext cx="8208963" cy="685800"/>
          </a:xfrm>
        </p:spPr>
        <p:txBody>
          <a:bodyPr/>
          <a:lstStyle/>
          <a:p>
            <a:pPr eaLnBrk="1" hangingPunct="1"/>
            <a:r>
              <a:rPr lang="en-US" altLang="fr-FR" sz="2800">
                <a:solidFill>
                  <a:srgbClr val="CC0000"/>
                </a:solidFill>
              </a:rPr>
              <a:t>Dilatation operator in SYM perturbation theory</a:t>
            </a:r>
          </a:p>
        </p:txBody>
      </p:sp>
      <p:sp>
        <p:nvSpPr>
          <p:cNvPr id="28679" name="Text Box 7">
            <a:extLst>
              <a:ext uri="{FF2B5EF4-FFF2-40B4-BE49-F238E27FC236}">
                <a16:creationId xmlns:a16="http://schemas.microsoft.com/office/drawing/2014/main" id="{6C302B39-D478-4496-9CA5-4F9D2D3444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936" y="3582758"/>
            <a:ext cx="6814686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fr-FR" sz="1800" dirty="0">
                <a:solidFill>
                  <a:srgbClr val="1115B5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Conformal dimensions are  eigenvalues of  dilatation operator</a:t>
            </a:r>
          </a:p>
        </p:txBody>
      </p:sp>
      <p:pic>
        <p:nvPicPr>
          <p:cNvPr id="28680" name="Picture 8 1" descr="txp_fig">
            <a:extLst>
              <a:ext uri="{FF2B5EF4-FFF2-40B4-BE49-F238E27FC236}">
                <a16:creationId xmlns:a16="http://schemas.microsoft.com/office/drawing/2014/main" id="{48E38B7A-D2E6-4C7A-8C4D-E7480B1F6F9A}"/>
              </a:ext>
            </a:extLst>
          </p:cNvPr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6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79292" y="2838635"/>
            <a:ext cx="220278" cy="2481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" name="Text Box 29 1">
            <a:extLst>
              <a:ext uri="{FF2B5EF4-FFF2-40B4-BE49-F238E27FC236}">
                <a16:creationId xmlns:a16="http://schemas.microsoft.com/office/drawing/2014/main" id="{88983DAB-590E-4208-A062-6EE4463F81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918" y="4338915"/>
            <a:ext cx="604524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GB" altLang="fr-FR" sz="1800" dirty="0">
                <a:solidFill>
                  <a:srgbClr val="1115B5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Can be computed from perturbation theory in coupling</a:t>
            </a:r>
          </a:p>
        </p:txBody>
      </p:sp>
      <p:pic>
        <p:nvPicPr>
          <p:cNvPr id="9" name="Picture 8 2">
            <a:extLst>
              <a:ext uri="{FF2B5EF4-FFF2-40B4-BE49-F238E27FC236}">
                <a16:creationId xmlns:a16="http://schemas.microsoft.com/office/drawing/2014/main" id="{AABE8F4B-F08C-4174-B262-19A2C96FCC83}"/>
              </a:ext>
            </a:extLst>
          </p:cNvPr>
          <p:cNvPicPr>
            <a:picLocks/>
          </p:cNvPicPr>
          <p:nvPr>
            <p:custDataLst>
              <p:tags r:id="rId2"/>
            </p:custDataLst>
          </p:nvPr>
        </p:nvPicPr>
        <p:blipFill>
          <a:blip r:embed="rId6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6752" y="3993618"/>
            <a:ext cx="1710390" cy="2589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538" name="Image 2 1">
            <a:extLst>
              <a:ext uri="{FF2B5EF4-FFF2-40B4-BE49-F238E27FC236}">
                <a16:creationId xmlns:a16="http://schemas.microsoft.com/office/drawing/2014/main" id="{FF29906D-77A6-4F60-92D1-04D24E38EE1B}"/>
              </a:ext>
            </a:extLst>
          </p:cNvPr>
          <p:cNvPicPr>
            <a:picLocks/>
          </p:cNvPicPr>
          <p:nvPr>
            <p:custDataLst>
              <p:tags r:id="rId3"/>
            </p:custDataLst>
          </p:nvPr>
        </p:nvPicPr>
        <p:blipFill>
          <a:blip r:embed="rId6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6978" y="4773368"/>
            <a:ext cx="3082720" cy="2386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539" name="Image 4 1">
            <a:extLst>
              <a:ext uri="{FF2B5EF4-FFF2-40B4-BE49-F238E27FC236}">
                <a16:creationId xmlns:a16="http://schemas.microsoft.com/office/drawing/2014/main" id="{A4405A4F-831D-41C8-BC4F-848803DFB218}"/>
              </a:ext>
            </a:extLst>
          </p:cNvPr>
          <p:cNvPicPr>
            <a:picLocks/>
          </p:cNvPicPr>
          <p:nvPr>
            <p:custDataLst>
              <p:tags r:id="rId4"/>
            </p:custDataLst>
          </p:nvPr>
        </p:nvPicPr>
        <p:blipFill>
          <a:blip r:embed="rId6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35313" y="4418515"/>
            <a:ext cx="1040448" cy="2729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540" name="Image 5 1">
            <a:extLst>
              <a:ext uri="{FF2B5EF4-FFF2-40B4-BE49-F238E27FC236}">
                <a16:creationId xmlns:a16="http://schemas.microsoft.com/office/drawing/2014/main" id="{ED769521-7BFF-4C35-AB53-A9D763A4829D}"/>
              </a:ext>
            </a:extLst>
          </p:cNvPr>
          <p:cNvPicPr>
            <a:picLocks/>
          </p:cNvPicPr>
          <p:nvPr>
            <p:custDataLst>
              <p:tags r:id="rId5"/>
            </p:custDataLst>
          </p:nvPr>
        </p:nvPicPr>
        <p:blipFill>
          <a:blip r:embed="rId6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6978" y="5274123"/>
            <a:ext cx="3378582" cy="2531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Donut 28702">
            <a:extLst>
              <a:ext uri="{FF2B5EF4-FFF2-40B4-BE49-F238E27FC236}">
                <a16:creationId xmlns:a16="http://schemas.microsoft.com/office/drawing/2014/main" id="{FBE21313-2244-43B3-8673-E5AF013355A2}"/>
              </a:ext>
            </a:extLst>
          </p:cNvPr>
          <p:cNvSpPr>
            <a:spLocks noChangeAspect="1"/>
          </p:cNvSpPr>
          <p:nvPr/>
        </p:nvSpPr>
        <p:spPr bwMode="auto">
          <a:xfrm>
            <a:off x="7556577" y="1973299"/>
            <a:ext cx="1414310" cy="1322166"/>
          </a:xfrm>
          <a:prstGeom prst="donut">
            <a:avLst>
              <a:gd name="adj" fmla="val 31925"/>
            </a:avLst>
          </a:prstGeom>
          <a:solidFill>
            <a:srgbClr val="BBE0E3">
              <a:alpha val="54902"/>
            </a:srgbClr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Arial" charset="0"/>
            </a:endParaRPr>
          </a:p>
        </p:txBody>
      </p:sp>
      <p:grpSp>
        <p:nvGrpSpPr>
          <p:cNvPr id="27" name="Groupe 26">
            <a:extLst>
              <a:ext uri="{FF2B5EF4-FFF2-40B4-BE49-F238E27FC236}">
                <a16:creationId xmlns:a16="http://schemas.microsoft.com/office/drawing/2014/main" id="{A3086B5D-A579-4078-8F0B-85D22484199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558088" y="1936750"/>
            <a:ext cx="1477962" cy="1411288"/>
            <a:chOff x="5734050" y="804863"/>
            <a:chExt cx="2798763" cy="2667000"/>
          </a:xfrm>
        </p:grpSpPr>
        <p:cxnSp>
          <p:nvCxnSpPr>
            <p:cNvPr id="24595" name="Straight Connector 50">
              <a:extLst>
                <a:ext uri="{FF2B5EF4-FFF2-40B4-BE49-F238E27FC236}">
                  <a16:creationId xmlns:a16="http://schemas.microsoft.com/office/drawing/2014/main" id="{5F10575E-36A5-4316-A984-A85F50A13DC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521575" y="1125538"/>
              <a:ext cx="506413" cy="606425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596" name="Straight Connector 51">
              <a:extLst>
                <a:ext uri="{FF2B5EF4-FFF2-40B4-BE49-F238E27FC236}">
                  <a16:creationId xmlns:a16="http://schemas.microsoft.com/office/drawing/2014/main" id="{2140065D-0B3C-402F-A1E0-282B9916282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092950" y="804863"/>
              <a:ext cx="11113" cy="823912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597" name="Straight Connector 55">
              <a:extLst>
                <a:ext uri="{FF2B5EF4-FFF2-40B4-BE49-F238E27FC236}">
                  <a16:creationId xmlns:a16="http://schemas.microsoft.com/office/drawing/2014/main" id="{CE156422-4118-4BF4-B71D-7769E76EC4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34050" y="1597025"/>
              <a:ext cx="781050" cy="392113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598" name="Straight Connector 57">
              <a:extLst>
                <a:ext uri="{FF2B5EF4-FFF2-40B4-BE49-F238E27FC236}">
                  <a16:creationId xmlns:a16="http://schemas.microsoft.com/office/drawing/2014/main" id="{B33B100B-485D-48B2-8F7B-94EC5AFADD0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734050" y="2335213"/>
              <a:ext cx="808038" cy="309562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599" name="Straight Connector 53">
              <a:extLst>
                <a:ext uri="{FF2B5EF4-FFF2-40B4-BE49-F238E27FC236}">
                  <a16:creationId xmlns:a16="http://schemas.microsoft.com/office/drawing/2014/main" id="{752F096F-3BDD-4CA4-B7FF-D0FC0DA1A41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329363" y="949325"/>
              <a:ext cx="390525" cy="782638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4600" name="Oval 4 1">
              <a:extLst>
                <a:ext uri="{FF2B5EF4-FFF2-40B4-BE49-F238E27FC236}">
                  <a16:creationId xmlns:a16="http://schemas.microsoft.com/office/drawing/2014/main" id="{3ECC7F78-E481-48E9-9743-0D2E3DF8A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4463" y="1624013"/>
              <a:ext cx="1157287" cy="1019175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en-US" altLang="fr-FR" sz="3200"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pic>
          <p:nvPicPr>
            <p:cNvPr id="24601" name="Picture 33" descr="tmp.bmp">
              <a:extLst>
                <a:ext uri="{FF2B5EF4-FFF2-40B4-BE49-F238E27FC236}">
                  <a16:creationId xmlns:a16="http://schemas.microsoft.com/office/drawing/2014/main" id="{729C15F3-0194-4C4D-976D-6C7D27B18C43}"/>
                </a:ext>
              </a:extLst>
            </p:cNvPr>
            <p:cNvPicPr>
              <a:picLocks/>
            </p:cNvPicPr>
            <p:nvPr>
              <p:custDataLst>
                <p:tags r:id="rId50"/>
              </p:custDataLst>
            </p:nvPr>
          </p:nvPicPr>
          <p:blipFill>
            <a:blip r:embed="rId6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13575" y="1549400"/>
              <a:ext cx="155575" cy="147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602" name="Picture 37" descr="tmp.bmp">
              <a:extLst>
                <a:ext uri="{FF2B5EF4-FFF2-40B4-BE49-F238E27FC236}">
                  <a16:creationId xmlns:a16="http://schemas.microsoft.com/office/drawing/2014/main" id="{ADE12804-AA47-4176-B1D5-DF6FBC223F27}"/>
                </a:ext>
              </a:extLst>
            </p:cNvPr>
            <p:cNvPicPr>
              <a:picLocks/>
            </p:cNvPicPr>
            <p:nvPr>
              <p:custDataLst>
                <p:tags r:id="rId51"/>
              </p:custDataLst>
            </p:nvPr>
          </p:nvPicPr>
          <p:blipFill>
            <a:blip r:embed="rId6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58075" y="2349500"/>
              <a:ext cx="176213" cy="138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603" name="Picture 38" descr="tmp.bmp">
              <a:extLst>
                <a:ext uri="{FF2B5EF4-FFF2-40B4-BE49-F238E27FC236}">
                  <a16:creationId xmlns:a16="http://schemas.microsoft.com/office/drawing/2014/main" id="{677957E8-48F9-4CC6-9D86-8B8718CD53DC}"/>
                </a:ext>
              </a:extLst>
            </p:cNvPr>
            <p:cNvPicPr>
              <a:picLocks/>
            </p:cNvPicPr>
            <p:nvPr>
              <p:custDataLst>
                <p:tags r:id="rId52"/>
              </p:custDataLst>
            </p:nvPr>
          </p:nvPicPr>
          <p:blipFill>
            <a:blip r:embed="rId7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6663" y="2033588"/>
              <a:ext cx="157162" cy="138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604" name="Picture 40" descr="tmp.bmp">
              <a:extLst>
                <a:ext uri="{FF2B5EF4-FFF2-40B4-BE49-F238E27FC236}">
                  <a16:creationId xmlns:a16="http://schemas.microsoft.com/office/drawing/2014/main" id="{6307FD24-74B1-4DAC-9935-EB995CFC84B1}"/>
                </a:ext>
              </a:extLst>
            </p:cNvPr>
            <p:cNvPicPr>
              <a:picLocks/>
            </p:cNvPicPr>
            <p:nvPr>
              <p:custDataLst>
                <p:tags r:id="rId53"/>
              </p:custDataLst>
            </p:nvPr>
          </p:nvPicPr>
          <p:blipFill>
            <a:blip r:embed="rId6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19875" y="1652588"/>
              <a:ext cx="157163" cy="147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605" name="Picture 41" descr="tmp.bmp">
              <a:extLst>
                <a:ext uri="{FF2B5EF4-FFF2-40B4-BE49-F238E27FC236}">
                  <a16:creationId xmlns:a16="http://schemas.microsoft.com/office/drawing/2014/main" id="{9E9F4D3C-96A6-41D5-AAEA-6B20BDCC7651}"/>
                </a:ext>
              </a:extLst>
            </p:cNvPr>
            <p:cNvPicPr>
              <a:picLocks/>
            </p:cNvPicPr>
            <p:nvPr>
              <p:custDataLst>
                <p:tags r:id="rId54"/>
              </p:custDataLst>
            </p:nvPr>
          </p:nvPicPr>
          <p:blipFill>
            <a:blip r:embed="rId6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62738" y="2497138"/>
              <a:ext cx="155575" cy="147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606" name="Picture 42" descr="tmp.bmp">
              <a:extLst>
                <a:ext uri="{FF2B5EF4-FFF2-40B4-BE49-F238E27FC236}">
                  <a16:creationId xmlns:a16="http://schemas.microsoft.com/office/drawing/2014/main" id="{6751147C-B278-4066-BD08-BBA7256D0A58}"/>
                </a:ext>
              </a:extLst>
            </p:cNvPr>
            <p:cNvPicPr>
              <a:picLocks/>
            </p:cNvPicPr>
            <p:nvPr>
              <p:custDataLst>
                <p:tags r:id="rId55"/>
              </p:custDataLst>
            </p:nvPr>
          </p:nvPicPr>
          <p:blipFill>
            <a:blip r:embed="rId6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10450" y="1703388"/>
              <a:ext cx="176213" cy="138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607" name="Picture 43 1" descr="tmp.bmp">
              <a:extLst>
                <a:ext uri="{FF2B5EF4-FFF2-40B4-BE49-F238E27FC236}">
                  <a16:creationId xmlns:a16="http://schemas.microsoft.com/office/drawing/2014/main" id="{444311CC-FC33-4DC3-823F-77ADE0BAAF60}"/>
                </a:ext>
              </a:extLst>
            </p:cNvPr>
            <p:cNvPicPr>
              <a:picLocks/>
            </p:cNvPicPr>
            <p:nvPr>
              <p:custDataLst>
                <p:tags r:id="rId56"/>
              </p:custDataLst>
            </p:nvPr>
          </p:nvPicPr>
          <p:blipFill>
            <a:blip r:embed="rId7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4063" y="2571750"/>
              <a:ext cx="157162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608" name="Picture 43 2" descr="tmp.bmp">
              <a:extLst>
                <a:ext uri="{FF2B5EF4-FFF2-40B4-BE49-F238E27FC236}">
                  <a16:creationId xmlns:a16="http://schemas.microsoft.com/office/drawing/2014/main" id="{083147B5-1B9B-41E4-8616-DFD49139F183}"/>
                </a:ext>
              </a:extLst>
            </p:cNvPr>
            <p:cNvPicPr>
              <a:picLocks/>
            </p:cNvPicPr>
            <p:nvPr>
              <p:custDataLst>
                <p:tags r:id="rId57"/>
              </p:custDataLst>
            </p:nvPr>
          </p:nvPicPr>
          <p:blipFill>
            <a:blip r:embed="rId7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62713" y="2259013"/>
              <a:ext cx="157162" cy="138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609" name="Picture 43 3" descr="tmp.bmp">
              <a:extLst>
                <a:ext uri="{FF2B5EF4-FFF2-40B4-BE49-F238E27FC236}">
                  <a16:creationId xmlns:a16="http://schemas.microsoft.com/office/drawing/2014/main" id="{74054F44-991A-40C3-947A-ECA85688806E}"/>
                </a:ext>
              </a:extLst>
            </p:cNvPr>
            <p:cNvPicPr>
              <a:picLocks/>
            </p:cNvPicPr>
            <p:nvPr>
              <p:custDataLst>
                <p:tags r:id="rId58"/>
              </p:custDataLst>
            </p:nvPr>
          </p:nvPicPr>
          <p:blipFill>
            <a:blip r:embed="rId7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43663" y="1930400"/>
              <a:ext cx="157162" cy="138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610" name="Oval 4 2">
              <a:extLst>
                <a:ext uri="{FF2B5EF4-FFF2-40B4-BE49-F238E27FC236}">
                  <a16:creationId xmlns:a16="http://schemas.microsoft.com/office/drawing/2014/main" id="{9C4A8347-C52F-4488-985C-86FB1C3FF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1675" y="949325"/>
              <a:ext cx="2619375" cy="2366963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en-US" altLang="fr-FR" sz="16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cxnSp>
          <p:nvCxnSpPr>
            <p:cNvPr id="24611" name="Straight Connector 44">
              <a:extLst>
                <a:ext uri="{FF2B5EF4-FFF2-40B4-BE49-F238E27FC236}">
                  <a16:creationId xmlns:a16="http://schemas.microsoft.com/office/drawing/2014/main" id="{A46F5A3D-7F5B-4B9E-95E5-53477C841C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329363" y="2636838"/>
              <a:ext cx="403225" cy="679450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612" name="Straight Connector 47">
              <a:extLst>
                <a:ext uri="{FF2B5EF4-FFF2-40B4-BE49-F238E27FC236}">
                  <a16:creationId xmlns:a16="http://schemas.microsoft.com/office/drawing/2014/main" id="{63DD572F-238B-4717-92E0-6A6E83206F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7764463" y="2068513"/>
              <a:ext cx="768350" cy="31750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4613" name="Freeform 28673 1">
              <a:extLst>
                <a:ext uri="{FF2B5EF4-FFF2-40B4-BE49-F238E27FC236}">
                  <a16:creationId xmlns:a16="http://schemas.microsoft.com/office/drawing/2014/main" id="{A343CE00-FEDC-4CA9-A019-61B92D1A0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888" y="1473200"/>
              <a:ext cx="315912" cy="622300"/>
            </a:xfrm>
            <a:custGeom>
              <a:avLst/>
              <a:gdLst>
                <a:gd name="T0" fmla="*/ 0 w 315589"/>
                <a:gd name="T1" fmla="*/ 0 h 623087"/>
                <a:gd name="T2" fmla="*/ 17516 w 315589"/>
                <a:gd name="T3" fmla="*/ 58733 h 623087"/>
                <a:gd name="T4" fmla="*/ 78797 w 315589"/>
                <a:gd name="T5" fmla="*/ 132150 h 623087"/>
                <a:gd name="T6" fmla="*/ 105061 w 315589"/>
                <a:gd name="T7" fmla="*/ 154177 h 623087"/>
                <a:gd name="T8" fmla="*/ 148838 w 315589"/>
                <a:gd name="T9" fmla="*/ 183541 h 623087"/>
                <a:gd name="T10" fmla="*/ 218880 w 315589"/>
                <a:gd name="T11" fmla="*/ 227592 h 623087"/>
                <a:gd name="T12" fmla="*/ 227635 w 315589"/>
                <a:gd name="T13" fmla="*/ 249616 h 623087"/>
                <a:gd name="T14" fmla="*/ 262657 w 315589"/>
                <a:gd name="T15" fmla="*/ 293664 h 623087"/>
                <a:gd name="T16" fmla="*/ 280168 w 315589"/>
                <a:gd name="T17" fmla="*/ 345057 h 623087"/>
                <a:gd name="T18" fmla="*/ 288923 w 315589"/>
                <a:gd name="T19" fmla="*/ 491892 h 623087"/>
                <a:gd name="T20" fmla="*/ 297675 w 315589"/>
                <a:gd name="T21" fmla="*/ 513916 h 623087"/>
                <a:gd name="T22" fmla="*/ 332702 w 315589"/>
                <a:gd name="T23" fmla="*/ 557965 h 623087"/>
                <a:gd name="T24" fmla="*/ 341452 w 315589"/>
                <a:gd name="T25" fmla="*/ 565309 h 6230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5589" h="623087">
                  <a:moveTo>
                    <a:pt x="0" y="0"/>
                  </a:moveTo>
                  <a:cubicBezTo>
                    <a:pt x="2242" y="11210"/>
                    <a:pt x="8408" y="50740"/>
                    <a:pt x="16184" y="64737"/>
                  </a:cubicBezTo>
                  <a:cubicBezTo>
                    <a:pt x="23514" y="77932"/>
                    <a:pt x="59429" y="130025"/>
                    <a:pt x="72828" y="145657"/>
                  </a:cubicBezTo>
                  <a:cubicBezTo>
                    <a:pt x="80276" y="154346"/>
                    <a:pt x="89778" y="161142"/>
                    <a:pt x="97104" y="169933"/>
                  </a:cubicBezTo>
                  <a:cubicBezTo>
                    <a:pt x="125259" y="203719"/>
                    <a:pt x="97712" y="189017"/>
                    <a:pt x="137564" y="202301"/>
                  </a:cubicBezTo>
                  <a:cubicBezTo>
                    <a:pt x="184056" y="248793"/>
                    <a:pt x="159930" y="236730"/>
                    <a:pt x="202301" y="250854"/>
                  </a:cubicBezTo>
                  <a:cubicBezTo>
                    <a:pt x="204998" y="258946"/>
                    <a:pt x="206251" y="267674"/>
                    <a:pt x="210393" y="275130"/>
                  </a:cubicBezTo>
                  <a:cubicBezTo>
                    <a:pt x="219839" y="292133"/>
                    <a:pt x="236610" y="305229"/>
                    <a:pt x="242761" y="323682"/>
                  </a:cubicBezTo>
                  <a:cubicBezTo>
                    <a:pt x="254370" y="358509"/>
                    <a:pt x="248784" y="339683"/>
                    <a:pt x="258945" y="380326"/>
                  </a:cubicBezTo>
                  <a:cubicBezTo>
                    <a:pt x="261642" y="434273"/>
                    <a:pt x="262358" y="488356"/>
                    <a:pt x="267037" y="542167"/>
                  </a:cubicBezTo>
                  <a:cubicBezTo>
                    <a:pt x="267776" y="550665"/>
                    <a:pt x="270987" y="558987"/>
                    <a:pt x="275129" y="566443"/>
                  </a:cubicBezTo>
                  <a:cubicBezTo>
                    <a:pt x="284575" y="583446"/>
                    <a:pt x="293743" y="601241"/>
                    <a:pt x="307497" y="614995"/>
                  </a:cubicBezTo>
                  <a:lnTo>
                    <a:pt x="315589" y="623087"/>
                  </a:lnTo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4" name="Freeform 28674 1">
              <a:extLst>
                <a:ext uri="{FF2B5EF4-FFF2-40B4-BE49-F238E27FC236}">
                  <a16:creationId xmlns:a16="http://schemas.microsoft.com/office/drawing/2014/main" id="{CA8011C0-FBA4-40E3-B58B-A195DC7D0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6125" y="1136650"/>
              <a:ext cx="744538" cy="222250"/>
            </a:xfrm>
            <a:custGeom>
              <a:avLst/>
              <a:gdLst>
                <a:gd name="T0" fmla="*/ 0 w 744467"/>
                <a:gd name="T1" fmla="*/ 10454 h 222728"/>
                <a:gd name="T2" fmla="*/ 203764 w 744467"/>
                <a:gd name="T3" fmla="*/ 10454 h 222728"/>
                <a:gd name="T4" fmla="*/ 252701 w 744467"/>
                <a:gd name="T5" fmla="*/ 24170 h 222728"/>
                <a:gd name="T6" fmla="*/ 309744 w 744467"/>
                <a:gd name="T7" fmla="*/ 37886 h 222728"/>
                <a:gd name="T8" fmla="*/ 358668 w 744467"/>
                <a:gd name="T9" fmla="*/ 65322 h 222728"/>
                <a:gd name="T10" fmla="*/ 383108 w 744467"/>
                <a:gd name="T11" fmla="*/ 79038 h 222728"/>
                <a:gd name="T12" fmla="*/ 415736 w 744467"/>
                <a:gd name="T13" fmla="*/ 92755 h 222728"/>
                <a:gd name="T14" fmla="*/ 489096 w 744467"/>
                <a:gd name="T15" fmla="*/ 106472 h 222728"/>
                <a:gd name="T16" fmla="*/ 554334 w 744467"/>
                <a:gd name="T17" fmla="*/ 120186 h 222728"/>
                <a:gd name="T18" fmla="*/ 652137 w 744467"/>
                <a:gd name="T19" fmla="*/ 133902 h 222728"/>
                <a:gd name="T20" fmla="*/ 725504 w 744467"/>
                <a:gd name="T21" fmla="*/ 161334 h 222728"/>
                <a:gd name="T22" fmla="*/ 749937 w 744467"/>
                <a:gd name="T23" fmla="*/ 188768 h 2227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44467" h="222728">
                  <a:moveTo>
                    <a:pt x="0" y="12335"/>
                  </a:moveTo>
                  <a:cubicBezTo>
                    <a:pt x="84157" y="-4496"/>
                    <a:pt x="63124" y="-3724"/>
                    <a:pt x="202301" y="12335"/>
                  </a:cubicBezTo>
                  <a:cubicBezTo>
                    <a:pt x="219248" y="14290"/>
                    <a:pt x="234303" y="24381"/>
                    <a:pt x="250853" y="28519"/>
                  </a:cubicBezTo>
                  <a:cubicBezTo>
                    <a:pt x="258472" y="30424"/>
                    <a:pt x="297999" y="39426"/>
                    <a:pt x="307497" y="44703"/>
                  </a:cubicBezTo>
                  <a:cubicBezTo>
                    <a:pt x="324500" y="54149"/>
                    <a:pt x="339866" y="66282"/>
                    <a:pt x="356050" y="77071"/>
                  </a:cubicBezTo>
                  <a:cubicBezTo>
                    <a:pt x="364142" y="82466"/>
                    <a:pt x="371627" y="88906"/>
                    <a:pt x="380326" y="93255"/>
                  </a:cubicBezTo>
                  <a:cubicBezTo>
                    <a:pt x="391115" y="98650"/>
                    <a:pt x="401606" y="104687"/>
                    <a:pt x="412694" y="109439"/>
                  </a:cubicBezTo>
                  <a:cubicBezTo>
                    <a:pt x="438975" y="120702"/>
                    <a:pt x="454641" y="120009"/>
                    <a:pt x="485522" y="125624"/>
                  </a:cubicBezTo>
                  <a:cubicBezTo>
                    <a:pt x="594908" y="145514"/>
                    <a:pt x="475375" y="123088"/>
                    <a:pt x="550258" y="141808"/>
                  </a:cubicBezTo>
                  <a:cubicBezTo>
                    <a:pt x="581810" y="149696"/>
                    <a:pt x="615392" y="153425"/>
                    <a:pt x="647363" y="157992"/>
                  </a:cubicBezTo>
                  <a:cubicBezTo>
                    <a:pt x="705141" y="177251"/>
                    <a:pt x="681721" y="164713"/>
                    <a:pt x="720191" y="190360"/>
                  </a:cubicBezTo>
                  <a:cubicBezTo>
                    <a:pt x="738491" y="217810"/>
                    <a:pt x="729498" y="207759"/>
                    <a:pt x="744467" y="222728"/>
                  </a:cubicBezTo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5" name="Oval 28675">
              <a:extLst>
                <a:ext uri="{FF2B5EF4-FFF2-40B4-BE49-F238E27FC236}">
                  <a16:creationId xmlns:a16="http://schemas.microsoft.com/office/drawing/2014/main" id="{68E26017-24AD-4D4C-B39F-2C351B575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3663" y="1289050"/>
              <a:ext cx="219075" cy="220663"/>
            </a:xfrm>
            <a:prstGeom prst="ellipse">
              <a:avLst/>
            </a:prstGeom>
            <a:solidFill>
              <a:schemeClr val="bg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en-US" altLang="en-US" sz="24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616" name="Freeform 28676 1">
              <a:extLst>
                <a:ext uri="{FF2B5EF4-FFF2-40B4-BE49-F238E27FC236}">
                  <a16:creationId xmlns:a16="http://schemas.microsoft.com/office/drawing/2014/main" id="{49072707-E2B3-4F30-9546-305B7799A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9563" y="1319213"/>
              <a:ext cx="428625" cy="88900"/>
            </a:xfrm>
            <a:custGeom>
              <a:avLst/>
              <a:gdLst>
                <a:gd name="T0" fmla="*/ 0 w 428878"/>
                <a:gd name="T1" fmla="*/ 66100 h 89012"/>
                <a:gd name="T2" fmla="*/ 100522 w 428878"/>
                <a:gd name="T3" fmla="*/ 80788 h 89012"/>
                <a:gd name="T4" fmla="*/ 201045 w 428878"/>
                <a:gd name="T5" fmla="*/ 73442 h 89012"/>
                <a:gd name="T6" fmla="*/ 247444 w 428878"/>
                <a:gd name="T7" fmla="*/ 51410 h 89012"/>
                <a:gd name="T8" fmla="*/ 270639 w 428878"/>
                <a:gd name="T9" fmla="*/ 44064 h 89012"/>
                <a:gd name="T10" fmla="*/ 293839 w 428878"/>
                <a:gd name="T11" fmla="*/ 29378 h 89012"/>
                <a:gd name="T12" fmla="*/ 309304 w 428878"/>
                <a:gd name="T13" fmla="*/ 14686 h 89012"/>
                <a:gd name="T14" fmla="*/ 355701 w 428878"/>
                <a:gd name="T15" fmla="*/ 0 h 89012"/>
                <a:gd name="T16" fmla="*/ 409828 w 428878"/>
                <a:gd name="T17" fmla="*/ 22034 h 890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8878" h="89012">
                  <a:moveTo>
                    <a:pt x="0" y="72828"/>
                  </a:moveTo>
                  <a:cubicBezTo>
                    <a:pt x="30801" y="78988"/>
                    <a:pt x="75802" y="89012"/>
                    <a:pt x="105197" y="89012"/>
                  </a:cubicBezTo>
                  <a:cubicBezTo>
                    <a:pt x="140366" y="89012"/>
                    <a:pt x="175328" y="83617"/>
                    <a:pt x="210393" y="80920"/>
                  </a:cubicBezTo>
                  <a:cubicBezTo>
                    <a:pt x="271411" y="60581"/>
                    <a:pt x="196199" y="88017"/>
                    <a:pt x="258945" y="56644"/>
                  </a:cubicBezTo>
                  <a:cubicBezTo>
                    <a:pt x="266574" y="52829"/>
                    <a:pt x="275592" y="52367"/>
                    <a:pt x="283221" y="48552"/>
                  </a:cubicBezTo>
                  <a:cubicBezTo>
                    <a:pt x="291920" y="44203"/>
                    <a:pt x="299903" y="38443"/>
                    <a:pt x="307497" y="32368"/>
                  </a:cubicBezTo>
                  <a:cubicBezTo>
                    <a:pt x="313455" y="27602"/>
                    <a:pt x="316858" y="19596"/>
                    <a:pt x="323682" y="16184"/>
                  </a:cubicBezTo>
                  <a:cubicBezTo>
                    <a:pt x="338940" y="8555"/>
                    <a:pt x="372234" y="0"/>
                    <a:pt x="372234" y="0"/>
                  </a:cubicBezTo>
                  <a:cubicBezTo>
                    <a:pt x="424405" y="17390"/>
                    <a:pt x="408723" y="4121"/>
                    <a:pt x="428878" y="24276"/>
                  </a:cubicBezTo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7" name="Freeform 28681 1">
              <a:extLst>
                <a:ext uri="{FF2B5EF4-FFF2-40B4-BE49-F238E27FC236}">
                  <a16:creationId xmlns:a16="http://schemas.microsoft.com/office/drawing/2014/main" id="{D7A51F04-9634-423A-A713-A7B51B97F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1725" y="1570038"/>
              <a:ext cx="454025" cy="258762"/>
            </a:xfrm>
            <a:custGeom>
              <a:avLst/>
              <a:gdLst>
                <a:gd name="T0" fmla="*/ 525362 w 453154"/>
                <a:gd name="T1" fmla="*/ 0 h 258945"/>
                <a:gd name="T2" fmla="*/ 469074 w 453154"/>
                <a:gd name="T3" fmla="*/ 7655 h 258945"/>
                <a:gd name="T4" fmla="*/ 394023 w 453154"/>
                <a:gd name="T5" fmla="*/ 15337 h 258945"/>
                <a:gd name="T6" fmla="*/ 365882 w 453154"/>
                <a:gd name="T7" fmla="*/ 22989 h 258945"/>
                <a:gd name="T8" fmla="*/ 290834 w 453154"/>
                <a:gd name="T9" fmla="*/ 38320 h 258945"/>
                <a:gd name="T10" fmla="*/ 225154 w 453154"/>
                <a:gd name="T11" fmla="*/ 53643 h 258945"/>
                <a:gd name="T12" fmla="*/ 168867 w 453154"/>
                <a:gd name="T13" fmla="*/ 84294 h 258945"/>
                <a:gd name="T14" fmla="*/ 140720 w 453154"/>
                <a:gd name="T15" fmla="*/ 99621 h 258945"/>
                <a:gd name="T16" fmla="*/ 131342 w 453154"/>
                <a:gd name="T17" fmla="*/ 122613 h 258945"/>
                <a:gd name="T18" fmla="*/ 112576 w 453154"/>
                <a:gd name="T19" fmla="*/ 137938 h 258945"/>
                <a:gd name="T20" fmla="*/ 75053 w 453154"/>
                <a:gd name="T21" fmla="*/ 183920 h 258945"/>
                <a:gd name="T22" fmla="*/ 56290 w 453154"/>
                <a:gd name="T23" fmla="*/ 206910 h 258945"/>
                <a:gd name="T24" fmla="*/ 28144 w 453154"/>
                <a:gd name="T25" fmla="*/ 222235 h 258945"/>
                <a:gd name="T26" fmla="*/ 0 w 453154"/>
                <a:gd name="T27" fmla="*/ 229899 h 258945"/>
                <a:gd name="T28" fmla="*/ 0 w 453154"/>
                <a:gd name="T29" fmla="*/ 245224 h 25894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53154" h="258945">
                  <a:moveTo>
                    <a:pt x="453154" y="0"/>
                  </a:moveTo>
                  <a:cubicBezTo>
                    <a:pt x="436970" y="2697"/>
                    <a:pt x="420844" y="5772"/>
                    <a:pt x="404602" y="8092"/>
                  </a:cubicBezTo>
                  <a:cubicBezTo>
                    <a:pt x="383074" y="11167"/>
                    <a:pt x="361262" y="12294"/>
                    <a:pt x="339866" y="16184"/>
                  </a:cubicBezTo>
                  <a:cubicBezTo>
                    <a:pt x="331474" y="17710"/>
                    <a:pt x="323818" y="22032"/>
                    <a:pt x="315589" y="24276"/>
                  </a:cubicBezTo>
                  <a:cubicBezTo>
                    <a:pt x="294130" y="30128"/>
                    <a:pt x="271954" y="33426"/>
                    <a:pt x="250853" y="40460"/>
                  </a:cubicBezTo>
                  <a:cubicBezTo>
                    <a:pt x="216026" y="52069"/>
                    <a:pt x="234852" y="46483"/>
                    <a:pt x="194209" y="56644"/>
                  </a:cubicBezTo>
                  <a:lnTo>
                    <a:pt x="145657" y="89012"/>
                  </a:lnTo>
                  <a:lnTo>
                    <a:pt x="121381" y="105196"/>
                  </a:lnTo>
                  <a:cubicBezTo>
                    <a:pt x="118684" y="113288"/>
                    <a:pt x="117678" y="122158"/>
                    <a:pt x="113289" y="129472"/>
                  </a:cubicBezTo>
                  <a:cubicBezTo>
                    <a:pt x="109364" y="136014"/>
                    <a:pt x="101682" y="139553"/>
                    <a:pt x="97104" y="145657"/>
                  </a:cubicBezTo>
                  <a:cubicBezTo>
                    <a:pt x="85434" y="161218"/>
                    <a:pt x="75525" y="178025"/>
                    <a:pt x="64736" y="194209"/>
                  </a:cubicBezTo>
                  <a:cubicBezTo>
                    <a:pt x="59341" y="202301"/>
                    <a:pt x="56644" y="213090"/>
                    <a:pt x="48552" y="218485"/>
                  </a:cubicBezTo>
                  <a:cubicBezTo>
                    <a:pt x="40460" y="223880"/>
                    <a:pt x="32975" y="230320"/>
                    <a:pt x="24276" y="234669"/>
                  </a:cubicBezTo>
                  <a:cubicBezTo>
                    <a:pt x="16647" y="238484"/>
                    <a:pt x="6031" y="236730"/>
                    <a:pt x="0" y="242761"/>
                  </a:cubicBezTo>
                  <a:lnTo>
                    <a:pt x="0" y="258945"/>
                  </a:lnTo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8" name="Freeform 28686 1">
              <a:extLst>
                <a:ext uri="{FF2B5EF4-FFF2-40B4-BE49-F238E27FC236}">
                  <a16:creationId xmlns:a16="http://schemas.microsoft.com/office/drawing/2014/main" id="{07A84B68-76BF-4587-9999-9E0984604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800" y="1755775"/>
              <a:ext cx="130175" cy="444500"/>
            </a:xfrm>
            <a:custGeom>
              <a:avLst/>
              <a:gdLst>
                <a:gd name="T0" fmla="*/ 0 w 129473"/>
                <a:gd name="T1" fmla="*/ 0 h 445062"/>
                <a:gd name="T2" fmla="*/ 36808 w 129473"/>
                <a:gd name="T3" fmla="*/ 102786 h 445062"/>
                <a:gd name="T4" fmla="*/ 49075 w 129473"/>
                <a:gd name="T5" fmla="*/ 124811 h 445062"/>
                <a:gd name="T6" fmla="*/ 85894 w 129473"/>
                <a:gd name="T7" fmla="*/ 139494 h 445062"/>
                <a:gd name="T8" fmla="*/ 110439 w 129473"/>
                <a:gd name="T9" fmla="*/ 161518 h 445062"/>
                <a:gd name="T10" fmla="*/ 134987 w 129473"/>
                <a:gd name="T11" fmla="*/ 176204 h 445062"/>
                <a:gd name="T12" fmla="*/ 147254 w 129473"/>
                <a:gd name="T13" fmla="*/ 345067 h 445062"/>
                <a:gd name="T14" fmla="*/ 171794 w 129473"/>
                <a:gd name="T15" fmla="*/ 389119 h 445062"/>
                <a:gd name="T16" fmla="*/ 196336 w 129473"/>
                <a:gd name="T17" fmla="*/ 403800 h 4450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9473" h="445062">
                  <a:moveTo>
                    <a:pt x="0" y="0"/>
                  </a:moveTo>
                  <a:cubicBezTo>
                    <a:pt x="14539" y="159934"/>
                    <a:pt x="-10251" y="44233"/>
                    <a:pt x="24276" y="113288"/>
                  </a:cubicBezTo>
                  <a:cubicBezTo>
                    <a:pt x="28091" y="120917"/>
                    <a:pt x="27039" y="130903"/>
                    <a:pt x="32368" y="137564"/>
                  </a:cubicBezTo>
                  <a:cubicBezTo>
                    <a:pt x="38444" y="145158"/>
                    <a:pt x="48553" y="148353"/>
                    <a:pt x="56645" y="153748"/>
                  </a:cubicBezTo>
                  <a:cubicBezTo>
                    <a:pt x="62040" y="161840"/>
                    <a:pt x="66754" y="170430"/>
                    <a:pt x="72829" y="178024"/>
                  </a:cubicBezTo>
                  <a:cubicBezTo>
                    <a:pt x="77595" y="183982"/>
                    <a:pt x="88104" y="186634"/>
                    <a:pt x="89013" y="194209"/>
                  </a:cubicBezTo>
                  <a:cubicBezTo>
                    <a:pt x="96412" y="255864"/>
                    <a:pt x="90715" y="318557"/>
                    <a:pt x="97105" y="380325"/>
                  </a:cubicBezTo>
                  <a:cubicBezTo>
                    <a:pt x="98860" y="397294"/>
                    <a:pt x="101226" y="416815"/>
                    <a:pt x="113289" y="428878"/>
                  </a:cubicBezTo>
                  <a:lnTo>
                    <a:pt x="129473" y="445062"/>
                  </a:lnTo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9" name="Freeform 28687 1">
              <a:extLst>
                <a:ext uri="{FF2B5EF4-FFF2-40B4-BE49-F238E27FC236}">
                  <a16:creationId xmlns:a16="http://schemas.microsoft.com/office/drawing/2014/main" id="{F03A5938-1631-43FD-A11C-7DC4216C1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9325" y="2225675"/>
              <a:ext cx="112713" cy="298450"/>
            </a:xfrm>
            <a:custGeom>
              <a:avLst/>
              <a:gdLst>
                <a:gd name="T0" fmla="*/ 76513 w 113289"/>
                <a:gd name="T1" fmla="*/ 0 h 299405"/>
                <a:gd name="T2" fmla="*/ 60118 w 113289"/>
                <a:gd name="T3" fmla="*/ 50619 h 299405"/>
                <a:gd name="T4" fmla="*/ 49186 w 113289"/>
                <a:gd name="T5" fmla="*/ 88587 h 299405"/>
                <a:gd name="T6" fmla="*/ 27324 w 113289"/>
                <a:gd name="T7" fmla="*/ 126545 h 299405"/>
                <a:gd name="T8" fmla="*/ 5465 w 113289"/>
                <a:gd name="T9" fmla="*/ 158185 h 299405"/>
                <a:gd name="T10" fmla="*/ 0 w 113289"/>
                <a:gd name="T11" fmla="*/ 177167 h 299405"/>
                <a:gd name="T12" fmla="*/ 10933 w 113289"/>
                <a:gd name="T13" fmla="*/ 215131 h 299405"/>
                <a:gd name="T14" fmla="*/ 16394 w 113289"/>
                <a:gd name="T15" fmla="*/ 234113 h 299405"/>
                <a:gd name="T16" fmla="*/ 21859 w 113289"/>
                <a:gd name="T17" fmla="*/ 234113 h 2994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3289" h="299405">
                  <a:moveTo>
                    <a:pt x="113289" y="0"/>
                  </a:moveTo>
                  <a:cubicBezTo>
                    <a:pt x="94105" y="95920"/>
                    <a:pt x="119321" y="-3456"/>
                    <a:pt x="89013" y="64736"/>
                  </a:cubicBezTo>
                  <a:cubicBezTo>
                    <a:pt x="82085" y="80325"/>
                    <a:pt x="82292" y="99094"/>
                    <a:pt x="72829" y="113288"/>
                  </a:cubicBezTo>
                  <a:cubicBezTo>
                    <a:pt x="62040" y="129472"/>
                    <a:pt x="54215" y="148086"/>
                    <a:pt x="40461" y="161840"/>
                  </a:cubicBezTo>
                  <a:cubicBezTo>
                    <a:pt x="25408" y="176893"/>
                    <a:pt x="18300" y="181885"/>
                    <a:pt x="8092" y="202301"/>
                  </a:cubicBezTo>
                  <a:cubicBezTo>
                    <a:pt x="4277" y="209930"/>
                    <a:pt x="2697" y="218485"/>
                    <a:pt x="0" y="226577"/>
                  </a:cubicBezTo>
                  <a:lnTo>
                    <a:pt x="16184" y="275129"/>
                  </a:lnTo>
                  <a:cubicBezTo>
                    <a:pt x="18881" y="283221"/>
                    <a:pt x="15746" y="299405"/>
                    <a:pt x="24276" y="299405"/>
                  </a:cubicBezTo>
                  <a:lnTo>
                    <a:pt x="32369" y="299405"/>
                  </a:lnTo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0" name="Freeform 28688 1">
              <a:extLst>
                <a:ext uri="{FF2B5EF4-FFF2-40B4-BE49-F238E27FC236}">
                  <a16:creationId xmlns:a16="http://schemas.microsoft.com/office/drawing/2014/main" id="{96F772FA-4C25-4761-858C-CADA212B2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6163" y="2209800"/>
              <a:ext cx="258762" cy="211138"/>
            </a:xfrm>
            <a:custGeom>
              <a:avLst/>
              <a:gdLst>
                <a:gd name="T0" fmla="*/ 0 w 258945"/>
                <a:gd name="T1" fmla="*/ 0 h 211401"/>
                <a:gd name="T2" fmla="*/ 38320 w 258945"/>
                <a:gd name="T3" fmla="*/ 22055 h 211401"/>
                <a:gd name="T4" fmla="*/ 61305 w 258945"/>
                <a:gd name="T5" fmla="*/ 29408 h 211401"/>
                <a:gd name="T6" fmla="*/ 84294 w 258945"/>
                <a:gd name="T7" fmla="*/ 44116 h 211401"/>
                <a:gd name="T8" fmla="*/ 130275 w 258945"/>
                <a:gd name="T9" fmla="*/ 58820 h 211401"/>
                <a:gd name="T10" fmla="*/ 176255 w 258945"/>
                <a:gd name="T11" fmla="*/ 88226 h 211401"/>
                <a:gd name="T12" fmla="*/ 199246 w 258945"/>
                <a:gd name="T13" fmla="*/ 102933 h 211401"/>
                <a:gd name="T14" fmla="*/ 222235 w 258945"/>
                <a:gd name="T15" fmla="*/ 147048 h 211401"/>
                <a:gd name="T16" fmla="*/ 237563 w 258945"/>
                <a:gd name="T17" fmla="*/ 169105 h 211401"/>
                <a:gd name="T18" fmla="*/ 245224 w 258945"/>
                <a:gd name="T19" fmla="*/ 191162 h 211401"/>
                <a:gd name="T20" fmla="*/ 245224 w 258945"/>
                <a:gd name="T21" fmla="*/ 161753 h 21140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8945" h="211401">
                  <a:moveTo>
                    <a:pt x="0" y="0"/>
                  </a:moveTo>
                  <a:cubicBezTo>
                    <a:pt x="13487" y="8092"/>
                    <a:pt x="26392" y="17242"/>
                    <a:pt x="40460" y="24276"/>
                  </a:cubicBezTo>
                  <a:cubicBezTo>
                    <a:pt x="48089" y="28091"/>
                    <a:pt x="57107" y="28553"/>
                    <a:pt x="64736" y="32368"/>
                  </a:cubicBezTo>
                  <a:cubicBezTo>
                    <a:pt x="73435" y="36717"/>
                    <a:pt x="80125" y="44602"/>
                    <a:pt x="89012" y="48552"/>
                  </a:cubicBezTo>
                  <a:cubicBezTo>
                    <a:pt x="104601" y="55480"/>
                    <a:pt x="123370" y="55273"/>
                    <a:pt x="137564" y="64736"/>
                  </a:cubicBezTo>
                  <a:lnTo>
                    <a:pt x="186117" y="97104"/>
                  </a:lnTo>
                  <a:lnTo>
                    <a:pt x="210393" y="113288"/>
                  </a:lnTo>
                  <a:cubicBezTo>
                    <a:pt x="256771" y="182855"/>
                    <a:pt x="201169" y="94840"/>
                    <a:pt x="234669" y="161840"/>
                  </a:cubicBezTo>
                  <a:cubicBezTo>
                    <a:pt x="239018" y="170539"/>
                    <a:pt x="246504" y="177418"/>
                    <a:pt x="250853" y="186117"/>
                  </a:cubicBezTo>
                  <a:cubicBezTo>
                    <a:pt x="254668" y="193746"/>
                    <a:pt x="252914" y="216425"/>
                    <a:pt x="258945" y="210393"/>
                  </a:cubicBezTo>
                  <a:lnTo>
                    <a:pt x="258945" y="178024"/>
                  </a:lnTo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1" name="Freeform 28697 1">
              <a:extLst>
                <a:ext uri="{FF2B5EF4-FFF2-40B4-BE49-F238E27FC236}">
                  <a16:creationId xmlns:a16="http://schemas.microsoft.com/office/drawing/2014/main" id="{8828A61A-13D3-4BD0-B80D-71F06829E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2488" y="2727325"/>
              <a:ext cx="1309687" cy="250825"/>
            </a:xfrm>
            <a:custGeom>
              <a:avLst/>
              <a:gdLst>
                <a:gd name="T0" fmla="*/ 0 w 1310909"/>
                <a:gd name="T1" fmla="*/ 0 h 250853"/>
                <a:gd name="T2" fmla="*/ 22597 w 1310909"/>
                <a:gd name="T3" fmla="*/ 40123 h 250853"/>
                <a:gd name="T4" fmla="*/ 37657 w 1310909"/>
                <a:gd name="T5" fmla="*/ 64197 h 250853"/>
                <a:gd name="T6" fmla="*/ 105438 w 1310909"/>
                <a:gd name="T7" fmla="*/ 96257 h 250853"/>
                <a:gd name="T8" fmla="*/ 128031 w 1310909"/>
                <a:gd name="T9" fmla="*/ 104272 h 250853"/>
                <a:gd name="T10" fmla="*/ 210877 w 1310909"/>
                <a:gd name="T11" fmla="*/ 120348 h 250853"/>
                <a:gd name="T12" fmla="*/ 233471 w 1310909"/>
                <a:gd name="T13" fmla="*/ 128394 h 250853"/>
                <a:gd name="T14" fmla="*/ 346441 w 1310909"/>
                <a:gd name="T15" fmla="*/ 120348 h 250853"/>
                <a:gd name="T16" fmla="*/ 414222 w 1310909"/>
                <a:gd name="T17" fmla="*/ 96257 h 250853"/>
                <a:gd name="T18" fmla="*/ 436817 w 1310909"/>
                <a:gd name="T19" fmla="*/ 88242 h 250853"/>
                <a:gd name="T20" fmla="*/ 482003 w 1310909"/>
                <a:gd name="T21" fmla="*/ 80227 h 250853"/>
                <a:gd name="T22" fmla="*/ 557321 w 1310909"/>
                <a:gd name="T23" fmla="*/ 64197 h 250853"/>
                <a:gd name="T24" fmla="*/ 903757 w 1310909"/>
                <a:gd name="T25" fmla="*/ 80227 h 250853"/>
                <a:gd name="T26" fmla="*/ 964006 w 1310909"/>
                <a:gd name="T27" fmla="*/ 96257 h 250853"/>
                <a:gd name="T28" fmla="*/ 986601 w 1310909"/>
                <a:gd name="T29" fmla="*/ 104272 h 250853"/>
                <a:gd name="T30" fmla="*/ 1009195 w 1310909"/>
                <a:gd name="T31" fmla="*/ 120348 h 250853"/>
                <a:gd name="T32" fmla="*/ 1054384 w 1310909"/>
                <a:gd name="T33" fmla="*/ 136410 h 250853"/>
                <a:gd name="T34" fmla="*/ 1069449 w 1310909"/>
                <a:gd name="T35" fmla="*/ 152440 h 250853"/>
                <a:gd name="T36" fmla="*/ 1092023 w 1310909"/>
                <a:gd name="T37" fmla="*/ 160455 h 250853"/>
                <a:gd name="T38" fmla="*/ 1107109 w 1310909"/>
                <a:gd name="T39" fmla="*/ 184500 h 250853"/>
                <a:gd name="T40" fmla="*/ 1129698 w 1310909"/>
                <a:gd name="T41" fmla="*/ 192519 h 250853"/>
                <a:gd name="T42" fmla="*/ 1174886 w 1310909"/>
                <a:gd name="T43" fmla="*/ 224652 h 250853"/>
                <a:gd name="T44" fmla="*/ 1197478 w 1310909"/>
                <a:gd name="T45" fmla="*/ 240682 h 250853"/>
                <a:gd name="T46" fmla="*/ 1220070 w 1310909"/>
                <a:gd name="T47" fmla="*/ 248697 h 25085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10909" h="250853">
                  <a:moveTo>
                    <a:pt x="0" y="0"/>
                  </a:moveTo>
                  <a:cubicBezTo>
                    <a:pt x="8092" y="13487"/>
                    <a:pt x="15940" y="27123"/>
                    <a:pt x="24276" y="40460"/>
                  </a:cubicBezTo>
                  <a:cubicBezTo>
                    <a:pt x="29430" y="48707"/>
                    <a:pt x="33583" y="57859"/>
                    <a:pt x="40460" y="64736"/>
                  </a:cubicBezTo>
                  <a:cubicBezTo>
                    <a:pt x="59695" y="83971"/>
                    <a:pt x="89250" y="89091"/>
                    <a:pt x="113288" y="97104"/>
                  </a:cubicBezTo>
                  <a:cubicBezTo>
                    <a:pt x="121380" y="99801"/>
                    <a:pt x="129150" y="103794"/>
                    <a:pt x="137564" y="105196"/>
                  </a:cubicBezTo>
                  <a:cubicBezTo>
                    <a:pt x="159209" y="108803"/>
                    <a:pt x="203956" y="115725"/>
                    <a:pt x="226576" y="121380"/>
                  </a:cubicBezTo>
                  <a:cubicBezTo>
                    <a:pt x="234851" y="123449"/>
                    <a:pt x="242761" y="126775"/>
                    <a:pt x="250853" y="129472"/>
                  </a:cubicBezTo>
                  <a:cubicBezTo>
                    <a:pt x="291313" y="126775"/>
                    <a:pt x="332091" y="127115"/>
                    <a:pt x="372233" y="121380"/>
                  </a:cubicBezTo>
                  <a:cubicBezTo>
                    <a:pt x="372234" y="121380"/>
                    <a:pt x="432923" y="101150"/>
                    <a:pt x="445061" y="97104"/>
                  </a:cubicBezTo>
                  <a:cubicBezTo>
                    <a:pt x="453153" y="94407"/>
                    <a:pt x="460924" y="90414"/>
                    <a:pt x="469338" y="89012"/>
                  </a:cubicBezTo>
                  <a:cubicBezTo>
                    <a:pt x="485522" y="86315"/>
                    <a:pt x="501764" y="83944"/>
                    <a:pt x="517890" y="80920"/>
                  </a:cubicBezTo>
                  <a:cubicBezTo>
                    <a:pt x="544926" y="75851"/>
                    <a:pt x="598810" y="64736"/>
                    <a:pt x="598810" y="64736"/>
                  </a:cubicBezTo>
                  <a:cubicBezTo>
                    <a:pt x="682373" y="66825"/>
                    <a:pt x="855029" y="56060"/>
                    <a:pt x="971044" y="80920"/>
                  </a:cubicBezTo>
                  <a:cubicBezTo>
                    <a:pt x="992793" y="85581"/>
                    <a:pt x="1014679" y="90070"/>
                    <a:pt x="1035780" y="97104"/>
                  </a:cubicBezTo>
                  <a:cubicBezTo>
                    <a:pt x="1043872" y="99801"/>
                    <a:pt x="1052427" y="101381"/>
                    <a:pt x="1060056" y="105196"/>
                  </a:cubicBezTo>
                  <a:cubicBezTo>
                    <a:pt x="1068755" y="109545"/>
                    <a:pt x="1075445" y="117430"/>
                    <a:pt x="1084332" y="121380"/>
                  </a:cubicBezTo>
                  <a:cubicBezTo>
                    <a:pt x="1099921" y="128309"/>
                    <a:pt x="1132884" y="137565"/>
                    <a:pt x="1132884" y="137565"/>
                  </a:cubicBezTo>
                  <a:cubicBezTo>
                    <a:pt x="1138279" y="142960"/>
                    <a:pt x="1142527" y="149824"/>
                    <a:pt x="1149069" y="153749"/>
                  </a:cubicBezTo>
                  <a:cubicBezTo>
                    <a:pt x="1156383" y="158137"/>
                    <a:pt x="1166684" y="156513"/>
                    <a:pt x="1173345" y="161841"/>
                  </a:cubicBezTo>
                  <a:cubicBezTo>
                    <a:pt x="1180939" y="167916"/>
                    <a:pt x="1181935" y="180042"/>
                    <a:pt x="1189529" y="186117"/>
                  </a:cubicBezTo>
                  <a:cubicBezTo>
                    <a:pt x="1196190" y="191445"/>
                    <a:pt x="1206349" y="190067"/>
                    <a:pt x="1213805" y="194209"/>
                  </a:cubicBezTo>
                  <a:cubicBezTo>
                    <a:pt x="1230808" y="203655"/>
                    <a:pt x="1246173" y="215788"/>
                    <a:pt x="1262357" y="226577"/>
                  </a:cubicBezTo>
                  <a:cubicBezTo>
                    <a:pt x="1270449" y="231972"/>
                    <a:pt x="1277407" y="239686"/>
                    <a:pt x="1286633" y="242761"/>
                  </a:cubicBezTo>
                  <a:lnTo>
                    <a:pt x="1310909" y="250853"/>
                  </a:lnTo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2" name="Freeform 28698 1">
              <a:extLst>
                <a:ext uri="{FF2B5EF4-FFF2-40B4-BE49-F238E27FC236}">
                  <a16:creationId xmlns:a16="http://schemas.microsoft.com/office/drawing/2014/main" id="{35F5F326-E07C-4318-83C8-9C4DD8B74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1250" y="2460625"/>
              <a:ext cx="185738" cy="1011238"/>
            </a:xfrm>
            <a:custGeom>
              <a:avLst/>
              <a:gdLst>
                <a:gd name="T0" fmla="*/ 145309 w 186116"/>
                <a:gd name="T1" fmla="*/ 0 h 1011504"/>
                <a:gd name="T2" fmla="*/ 152227 w 186116"/>
                <a:gd name="T3" fmla="*/ 39641 h 1011504"/>
                <a:gd name="T4" fmla="*/ 159146 w 186116"/>
                <a:gd name="T5" fmla="*/ 63427 h 1011504"/>
                <a:gd name="T6" fmla="*/ 145309 w 186116"/>
                <a:gd name="T7" fmla="*/ 261684 h 1011504"/>
                <a:gd name="T8" fmla="*/ 138387 w 186116"/>
                <a:gd name="T9" fmla="*/ 348912 h 1011504"/>
                <a:gd name="T10" fmla="*/ 117633 w 186116"/>
                <a:gd name="T11" fmla="*/ 396492 h 1011504"/>
                <a:gd name="T12" fmla="*/ 76114 w 186116"/>
                <a:gd name="T13" fmla="*/ 444069 h 1011504"/>
                <a:gd name="T14" fmla="*/ 41517 w 186116"/>
                <a:gd name="T15" fmla="*/ 483717 h 1011504"/>
                <a:gd name="T16" fmla="*/ 13839 w 186116"/>
                <a:gd name="T17" fmla="*/ 531298 h 1011504"/>
                <a:gd name="T18" fmla="*/ 0 w 186116"/>
                <a:gd name="T19" fmla="*/ 578876 h 1011504"/>
                <a:gd name="T20" fmla="*/ 6923 w 186116"/>
                <a:gd name="T21" fmla="*/ 729542 h 1011504"/>
                <a:gd name="T22" fmla="*/ 13839 w 186116"/>
                <a:gd name="T23" fmla="*/ 753331 h 1011504"/>
                <a:gd name="T24" fmla="*/ 20758 w 186116"/>
                <a:gd name="T25" fmla="*/ 785048 h 1011504"/>
                <a:gd name="T26" fmla="*/ 41517 w 186116"/>
                <a:gd name="T27" fmla="*/ 856419 h 1011504"/>
                <a:gd name="T28" fmla="*/ 48436 w 186116"/>
                <a:gd name="T29" fmla="*/ 880207 h 1011504"/>
                <a:gd name="T30" fmla="*/ 62274 w 186116"/>
                <a:gd name="T31" fmla="*/ 943646 h 1011504"/>
                <a:gd name="T32" fmla="*/ 69195 w 186116"/>
                <a:gd name="T33" fmla="*/ 983295 h 1011504"/>
                <a:gd name="T34" fmla="*/ 76114 w 186116"/>
                <a:gd name="T35" fmla="*/ 991225 h 101150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86116" h="1011504">
                  <a:moveTo>
                    <a:pt x="169932" y="0"/>
                  </a:moveTo>
                  <a:cubicBezTo>
                    <a:pt x="172629" y="13487"/>
                    <a:pt x="174688" y="27117"/>
                    <a:pt x="178024" y="40460"/>
                  </a:cubicBezTo>
                  <a:cubicBezTo>
                    <a:pt x="180093" y="48735"/>
                    <a:pt x="186116" y="56206"/>
                    <a:pt x="186116" y="64736"/>
                  </a:cubicBezTo>
                  <a:cubicBezTo>
                    <a:pt x="186116" y="223414"/>
                    <a:pt x="181312" y="164617"/>
                    <a:pt x="169932" y="267037"/>
                  </a:cubicBezTo>
                  <a:cubicBezTo>
                    <a:pt x="166642" y="296648"/>
                    <a:pt x="166053" y="326555"/>
                    <a:pt x="161840" y="356049"/>
                  </a:cubicBezTo>
                  <a:cubicBezTo>
                    <a:pt x="159447" y="372801"/>
                    <a:pt x="148475" y="392327"/>
                    <a:pt x="137564" y="404602"/>
                  </a:cubicBezTo>
                  <a:cubicBezTo>
                    <a:pt x="122358" y="421709"/>
                    <a:pt x="101708" y="434110"/>
                    <a:pt x="89012" y="453154"/>
                  </a:cubicBezTo>
                  <a:cubicBezTo>
                    <a:pt x="67433" y="485522"/>
                    <a:pt x="80920" y="472035"/>
                    <a:pt x="48552" y="493614"/>
                  </a:cubicBezTo>
                  <a:cubicBezTo>
                    <a:pt x="37763" y="509798"/>
                    <a:pt x="22335" y="523713"/>
                    <a:pt x="16184" y="542166"/>
                  </a:cubicBezTo>
                  <a:lnTo>
                    <a:pt x="0" y="590718"/>
                  </a:lnTo>
                  <a:cubicBezTo>
                    <a:pt x="2697" y="641968"/>
                    <a:pt x="3446" y="693357"/>
                    <a:pt x="8092" y="744467"/>
                  </a:cubicBezTo>
                  <a:cubicBezTo>
                    <a:pt x="8864" y="752962"/>
                    <a:pt x="13841" y="760541"/>
                    <a:pt x="16184" y="768743"/>
                  </a:cubicBezTo>
                  <a:cubicBezTo>
                    <a:pt x="19239" y="779436"/>
                    <a:pt x="21080" y="790459"/>
                    <a:pt x="24276" y="801111"/>
                  </a:cubicBezTo>
                  <a:cubicBezTo>
                    <a:pt x="31629" y="825621"/>
                    <a:pt x="40460" y="849664"/>
                    <a:pt x="48552" y="873940"/>
                  </a:cubicBezTo>
                  <a:cubicBezTo>
                    <a:pt x="51249" y="882032"/>
                    <a:pt x="54575" y="889941"/>
                    <a:pt x="56644" y="898216"/>
                  </a:cubicBezTo>
                  <a:cubicBezTo>
                    <a:pt x="62039" y="919795"/>
                    <a:pt x="68466" y="941141"/>
                    <a:pt x="72828" y="962952"/>
                  </a:cubicBezTo>
                  <a:cubicBezTo>
                    <a:pt x="75525" y="976439"/>
                    <a:pt x="76571" y="990364"/>
                    <a:pt x="80920" y="1003412"/>
                  </a:cubicBezTo>
                  <a:cubicBezTo>
                    <a:pt x="82126" y="1007031"/>
                    <a:pt x="86315" y="1008807"/>
                    <a:pt x="89012" y="1011504"/>
                  </a:cubicBezTo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3" name="Freeform 28699">
              <a:extLst>
                <a:ext uri="{FF2B5EF4-FFF2-40B4-BE49-F238E27FC236}">
                  <a16:creationId xmlns:a16="http://schemas.microsoft.com/office/drawing/2014/main" id="{2AD31E89-62C2-49E0-B230-D7674D97D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4475" y="2873375"/>
              <a:ext cx="866775" cy="233363"/>
            </a:xfrm>
            <a:custGeom>
              <a:avLst/>
              <a:gdLst>
                <a:gd name="T0" fmla="*/ 0 w 865848"/>
                <a:gd name="T1" fmla="*/ 0 h 234669"/>
                <a:gd name="T2" fmla="*/ 70296 w 865848"/>
                <a:gd name="T3" fmla="*/ 26329 h 234669"/>
                <a:gd name="T4" fmla="*/ 123018 w 865848"/>
                <a:gd name="T5" fmla="*/ 52655 h 234669"/>
                <a:gd name="T6" fmla="*/ 175741 w 865848"/>
                <a:gd name="T7" fmla="*/ 63181 h 234669"/>
                <a:gd name="T8" fmla="*/ 202101 w 865848"/>
                <a:gd name="T9" fmla="*/ 68449 h 234669"/>
                <a:gd name="T10" fmla="*/ 228461 w 865848"/>
                <a:gd name="T11" fmla="*/ 78981 h 234669"/>
                <a:gd name="T12" fmla="*/ 263611 w 865848"/>
                <a:gd name="T13" fmla="*/ 84246 h 234669"/>
                <a:gd name="T14" fmla="*/ 325119 w 865848"/>
                <a:gd name="T15" fmla="*/ 94778 h 234669"/>
                <a:gd name="T16" fmla="*/ 351482 w 865848"/>
                <a:gd name="T17" fmla="*/ 105304 h 234669"/>
                <a:gd name="T18" fmla="*/ 430565 w 865848"/>
                <a:gd name="T19" fmla="*/ 121099 h 234669"/>
                <a:gd name="T20" fmla="*/ 456924 w 865848"/>
                <a:gd name="T21" fmla="*/ 126370 h 234669"/>
                <a:gd name="T22" fmla="*/ 483287 w 865848"/>
                <a:gd name="T23" fmla="*/ 131630 h 234669"/>
                <a:gd name="T24" fmla="*/ 509647 w 865848"/>
                <a:gd name="T25" fmla="*/ 142161 h 234669"/>
                <a:gd name="T26" fmla="*/ 597520 w 865848"/>
                <a:gd name="T27" fmla="*/ 152693 h 234669"/>
                <a:gd name="T28" fmla="*/ 940207 w 865848"/>
                <a:gd name="T29" fmla="*/ 147431 h 23466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65848" h="234669">
                  <a:moveTo>
                    <a:pt x="0" y="0"/>
                  </a:moveTo>
                  <a:cubicBezTo>
                    <a:pt x="5640" y="3384"/>
                    <a:pt x="54061" y="31564"/>
                    <a:pt x="64736" y="40460"/>
                  </a:cubicBezTo>
                  <a:cubicBezTo>
                    <a:pt x="86514" y="58608"/>
                    <a:pt x="87457" y="69440"/>
                    <a:pt x="113288" y="80920"/>
                  </a:cubicBezTo>
                  <a:cubicBezTo>
                    <a:pt x="128877" y="87849"/>
                    <a:pt x="145657" y="91709"/>
                    <a:pt x="161841" y="97104"/>
                  </a:cubicBezTo>
                  <a:cubicBezTo>
                    <a:pt x="169933" y="99801"/>
                    <a:pt x="179020" y="100465"/>
                    <a:pt x="186117" y="105196"/>
                  </a:cubicBezTo>
                  <a:cubicBezTo>
                    <a:pt x="194209" y="110591"/>
                    <a:pt x="201454" y="117549"/>
                    <a:pt x="210393" y="121380"/>
                  </a:cubicBezTo>
                  <a:cubicBezTo>
                    <a:pt x="220615" y="125761"/>
                    <a:pt x="232068" y="126417"/>
                    <a:pt x="242761" y="129472"/>
                  </a:cubicBezTo>
                  <a:cubicBezTo>
                    <a:pt x="324023" y="152690"/>
                    <a:pt x="198217" y="120359"/>
                    <a:pt x="299405" y="145656"/>
                  </a:cubicBezTo>
                  <a:cubicBezTo>
                    <a:pt x="307497" y="151051"/>
                    <a:pt x="314794" y="157890"/>
                    <a:pt x="323681" y="161840"/>
                  </a:cubicBezTo>
                  <a:cubicBezTo>
                    <a:pt x="323689" y="161844"/>
                    <a:pt x="384368" y="182069"/>
                    <a:pt x="396510" y="186116"/>
                  </a:cubicBezTo>
                  <a:lnTo>
                    <a:pt x="420786" y="194208"/>
                  </a:lnTo>
                  <a:lnTo>
                    <a:pt x="445062" y="202300"/>
                  </a:lnTo>
                  <a:cubicBezTo>
                    <a:pt x="453154" y="207695"/>
                    <a:pt x="460043" y="215625"/>
                    <a:pt x="469338" y="218485"/>
                  </a:cubicBezTo>
                  <a:cubicBezTo>
                    <a:pt x="495629" y="226575"/>
                    <a:pt x="550258" y="234669"/>
                    <a:pt x="550258" y="234669"/>
                  </a:cubicBezTo>
                  <a:lnTo>
                    <a:pt x="865848" y="226577"/>
                  </a:lnTo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4" name="Freeform 28700">
              <a:extLst>
                <a:ext uri="{FF2B5EF4-FFF2-40B4-BE49-F238E27FC236}">
                  <a16:creationId xmlns:a16="http://schemas.microsoft.com/office/drawing/2014/main" id="{C8D30C83-9A52-4982-9E66-DEEDD0729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4925" y="2111375"/>
              <a:ext cx="590550" cy="549275"/>
            </a:xfrm>
            <a:custGeom>
              <a:avLst/>
              <a:gdLst>
                <a:gd name="T0" fmla="*/ 0 w 590719"/>
                <a:gd name="T1" fmla="*/ 564732 h 548877"/>
                <a:gd name="T2" fmla="*/ 269136 w 590719"/>
                <a:gd name="T3" fmla="*/ 564732 h 548877"/>
                <a:gd name="T4" fmla="*/ 316629 w 590719"/>
                <a:gd name="T5" fmla="*/ 547621 h 548877"/>
                <a:gd name="T6" fmla="*/ 348289 w 590719"/>
                <a:gd name="T7" fmla="*/ 539061 h 548877"/>
                <a:gd name="T8" fmla="*/ 395785 w 590719"/>
                <a:gd name="T9" fmla="*/ 504834 h 548877"/>
                <a:gd name="T10" fmla="*/ 443281 w 590719"/>
                <a:gd name="T11" fmla="*/ 479165 h 548877"/>
                <a:gd name="T12" fmla="*/ 451196 w 590719"/>
                <a:gd name="T13" fmla="*/ 453496 h 548877"/>
                <a:gd name="T14" fmla="*/ 506606 w 590719"/>
                <a:gd name="T15" fmla="*/ 385044 h 548877"/>
                <a:gd name="T16" fmla="*/ 538271 w 590719"/>
                <a:gd name="T17" fmla="*/ 308036 h 548877"/>
                <a:gd name="T18" fmla="*/ 554098 w 590719"/>
                <a:gd name="T19" fmla="*/ 256696 h 548877"/>
                <a:gd name="T20" fmla="*/ 577844 w 590719"/>
                <a:gd name="T21" fmla="*/ 128348 h 548877"/>
                <a:gd name="T22" fmla="*/ 577844 w 590719"/>
                <a:gd name="T23" fmla="*/ 0 h 5488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90719" h="548877">
                  <a:moveTo>
                    <a:pt x="0" y="534075"/>
                  </a:moveTo>
                  <a:cubicBezTo>
                    <a:pt x="109383" y="555951"/>
                    <a:pt x="71259" y="551550"/>
                    <a:pt x="275130" y="534075"/>
                  </a:cubicBezTo>
                  <a:cubicBezTo>
                    <a:pt x="292127" y="532618"/>
                    <a:pt x="307132" y="522029"/>
                    <a:pt x="323682" y="517891"/>
                  </a:cubicBezTo>
                  <a:lnTo>
                    <a:pt x="356050" y="509798"/>
                  </a:lnTo>
                  <a:cubicBezTo>
                    <a:pt x="372234" y="499009"/>
                    <a:pt x="386149" y="483581"/>
                    <a:pt x="404602" y="477430"/>
                  </a:cubicBezTo>
                  <a:cubicBezTo>
                    <a:pt x="438104" y="466263"/>
                    <a:pt x="421781" y="474069"/>
                    <a:pt x="453154" y="453154"/>
                  </a:cubicBezTo>
                  <a:cubicBezTo>
                    <a:pt x="455852" y="445062"/>
                    <a:pt x="455918" y="435539"/>
                    <a:pt x="461247" y="428878"/>
                  </a:cubicBezTo>
                  <a:cubicBezTo>
                    <a:pt x="499009" y="381677"/>
                    <a:pt x="485525" y="461241"/>
                    <a:pt x="517891" y="364142"/>
                  </a:cubicBezTo>
                  <a:cubicBezTo>
                    <a:pt x="537150" y="306364"/>
                    <a:pt x="524612" y="329784"/>
                    <a:pt x="550259" y="291314"/>
                  </a:cubicBezTo>
                  <a:lnTo>
                    <a:pt x="566443" y="242761"/>
                  </a:lnTo>
                  <a:cubicBezTo>
                    <a:pt x="580341" y="201068"/>
                    <a:pt x="590719" y="174142"/>
                    <a:pt x="590719" y="121381"/>
                  </a:cubicBezTo>
                  <a:lnTo>
                    <a:pt x="590719" y="0"/>
                  </a:lnTo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5" name="Freeform 28701">
              <a:extLst>
                <a:ext uri="{FF2B5EF4-FFF2-40B4-BE49-F238E27FC236}">
                  <a16:creationId xmlns:a16="http://schemas.microsoft.com/office/drawing/2014/main" id="{94D6180C-489F-4B6E-BE97-6EBDF655A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5063" y="2476500"/>
              <a:ext cx="323850" cy="525463"/>
            </a:xfrm>
            <a:custGeom>
              <a:avLst/>
              <a:gdLst>
                <a:gd name="T0" fmla="*/ 0 w 323682"/>
                <a:gd name="T1" fmla="*/ 0 h 526105"/>
                <a:gd name="T2" fmla="*/ 8400 w 323682"/>
                <a:gd name="T3" fmla="*/ 95756 h 526105"/>
                <a:gd name="T4" fmla="*/ 33677 w 323682"/>
                <a:gd name="T5" fmla="*/ 139952 h 526105"/>
                <a:gd name="T6" fmla="*/ 42108 w 323682"/>
                <a:gd name="T7" fmla="*/ 162052 h 526105"/>
                <a:gd name="T8" fmla="*/ 75796 w 323682"/>
                <a:gd name="T9" fmla="*/ 198879 h 526105"/>
                <a:gd name="T10" fmla="*/ 134752 w 323682"/>
                <a:gd name="T11" fmla="*/ 257804 h 526105"/>
                <a:gd name="T12" fmla="*/ 176860 w 323682"/>
                <a:gd name="T13" fmla="*/ 324103 h 526105"/>
                <a:gd name="T14" fmla="*/ 210546 w 323682"/>
                <a:gd name="T15" fmla="*/ 368294 h 526105"/>
                <a:gd name="T16" fmla="*/ 235815 w 323682"/>
                <a:gd name="T17" fmla="*/ 390393 h 526105"/>
                <a:gd name="T18" fmla="*/ 252658 w 323682"/>
                <a:gd name="T19" fmla="*/ 412489 h 526105"/>
                <a:gd name="T20" fmla="*/ 303187 w 323682"/>
                <a:gd name="T21" fmla="*/ 441954 h 526105"/>
                <a:gd name="T22" fmla="*/ 320035 w 323682"/>
                <a:gd name="T23" fmla="*/ 456686 h 526105"/>
                <a:gd name="T24" fmla="*/ 336876 w 323682"/>
                <a:gd name="T25" fmla="*/ 464050 h 5261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23682" h="526105">
                  <a:moveTo>
                    <a:pt x="0" y="0"/>
                  </a:moveTo>
                  <a:cubicBezTo>
                    <a:pt x="2697" y="35065"/>
                    <a:pt x="3730" y="70299"/>
                    <a:pt x="8092" y="105196"/>
                  </a:cubicBezTo>
                  <a:cubicBezTo>
                    <a:pt x="11482" y="132314"/>
                    <a:pt x="20321" y="129654"/>
                    <a:pt x="32368" y="153749"/>
                  </a:cubicBezTo>
                  <a:cubicBezTo>
                    <a:pt x="36183" y="161378"/>
                    <a:pt x="36645" y="170396"/>
                    <a:pt x="40460" y="178025"/>
                  </a:cubicBezTo>
                  <a:cubicBezTo>
                    <a:pt x="60264" y="217634"/>
                    <a:pt x="50247" y="188376"/>
                    <a:pt x="72829" y="218485"/>
                  </a:cubicBezTo>
                  <a:cubicBezTo>
                    <a:pt x="120034" y="281424"/>
                    <a:pt x="84292" y="253100"/>
                    <a:pt x="129473" y="283221"/>
                  </a:cubicBezTo>
                  <a:cubicBezTo>
                    <a:pt x="143716" y="325950"/>
                    <a:pt x="132833" y="300398"/>
                    <a:pt x="169933" y="356049"/>
                  </a:cubicBezTo>
                  <a:lnTo>
                    <a:pt x="202301" y="404602"/>
                  </a:lnTo>
                  <a:cubicBezTo>
                    <a:pt x="210393" y="412694"/>
                    <a:pt x="219251" y="420087"/>
                    <a:pt x="226577" y="428878"/>
                  </a:cubicBezTo>
                  <a:cubicBezTo>
                    <a:pt x="232803" y="436349"/>
                    <a:pt x="235442" y="446750"/>
                    <a:pt x="242761" y="453154"/>
                  </a:cubicBezTo>
                  <a:cubicBezTo>
                    <a:pt x="257399" y="465962"/>
                    <a:pt x="277559" y="471769"/>
                    <a:pt x="291313" y="485522"/>
                  </a:cubicBezTo>
                  <a:lnTo>
                    <a:pt x="307498" y="501706"/>
                  </a:lnTo>
                  <a:cubicBezTo>
                    <a:pt x="317497" y="531704"/>
                    <a:pt x="311775" y="533611"/>
                    <a:pt x="323682" y="509798"/>
                  </a:cubicBezTo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24626" name="Connecteur droit avec flèche 2">
              <a:extLst>
                <a:ext uri="{FF2B5EF4-FFF2-40B4-BE49-F238E27FC236}">
                  <a16:creationId xmlns:a16="http://schemas.microsoft.com/office/drawing/2014/main" id="{139D53E0-ED78-4AB1-A95A-207E85469FA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7088188" y="1657350"/>
              <a:ext cx="220662" cy="514350"/>
            </a:xfrm>
            <a:prstGeom prst="straightConnector1">
              <a:avLst/>
            </a:prstGeom>
            <a:noFill/>
            <a:ln w="19050" algn="ctr">
              <a:solidFill>
                <a:srgbClr val="FF0000"/>
              </a:solidFill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627" name="Connecteur droit avec flèche 24">
              <a:extLst>
                <a:ext uri="{FF2B5EF4-FFF2-40B4-BE49-F238E27FC236}">
                  <a16:creationId xmlns:a16="http://schemas.microsoft.com/office/drawing/2014/main" id="{7E48E64B-28FB-4EC7-8491-9E6436E0E01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7104063" y="1727200"/>
              <a:ext cx="1204912" cy="455613"/>
            </a:xfrm>
            <a:prstGeom prst="straightConnector1">
              <a:avLst/>
            </a:prstGeom>
            <a:noFill/>
            <a:ln w="19050" algn="ctr">
              <a:solidFill>
                <a:srgbClr val="FF0000"/>
              </a:solidFill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pic>
          <p:nvPicPr>
            <p:cNvPr id="24628" name="Image 4 2">
              <a:extLst>
                <a:ext uri="{FF2B5EF4-FFF2-40B4-BE49-F238E27FC236}">
                  <a16:creationId xmlns:a16="http://schemas.microsoft.com/office/drawing/2014/main" id="{48888789-181B-40D6-A046-5AFC2ABE4E57}"/>
                </a:ext>
              </a:extLst>
            </p:cNvPr>
            <p:cNvPicPr>
              <a:picLocks/>
            </p:cNvPicPr>
            <p:nvPr>
              <p:custDataLst>
                <p:tags r:id="rId59"/>
              </p:custDataLst>
            </p:nvPr>
          </p:nvPicPr>
          <p:blipFill>
            <a:blip r:embed="rId7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34213" y="1790700"/>
              <a:ext cx="141287" cy="14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629" name="Image 5 2">
              <a:extLst>
                <a:ext uri="{FF2B5EF4-FFF2-40B4-BE49-F238E27FC236}">
                  <a16:creationId xmlns:a16="http://schemas.microsoft.com/office/drawing/2014/main" id="{BE56EA58-7326-4F8E-8769-9418F34DC6C5}"/>
                </a:ext>
              </a:extLst>
            </p:cNvPr>
            <p:cNvPicPr>
              <a:picLocks/>
            </p:cNvPicPr>
            <p:nvPr>
              <p:custDataLst>
                <p:tags r:id="rId60"/>
              </p:custDataLst>
            </p:nvPr>
          </p:nvPicPr>
          <p:blipFill>
            <a:blip r:embed="rId7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39113" y="1825625"/>
              <a:ext cx="173037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630" name="Image 1">
              <a:extLst>
                <a:ext uri="{FF2B5EF4-FFF2-40B4-BE49-F238E27FC236}">
                  <a16:creationId xmlns:a16="http://schemas.microsoft.com/office/drawing/2014/main" id="{0C042232-C1A9-407E-A27D-EDF4308828CA}"/>
                </a:ext>
              </a:extLst>
            </p:cNvPr>
            <p:cNvPicPr>
              <a:picLocks/>
            </p:cNvPicPr>
            <p:nvPr>
              <p:custDataLst>
                <p:tags r:id="rId61"/>
              </p:custDataLst>
            </p:nvPr>
          </p:nvPicPr>
          <p:blipFill>
            <a:blip r:embed="rId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35775" y="2163763"/>
              <a:ext cx="204788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1" name="Image 50">
            <a:extLst>
              <a:ext uri="{FF2B5EF4-FFF2-40B4-BE49-F238E27FC236}">
                <a16:creationId xmlns:a16="http://schemas.microsoft.com/office/drawing/2014/main" id="{C168144B-9582-478C-B19F-0CC2CE798B64}"/>
              </a:ext>
            </a:extLst>
          </p:cNvPr>
          <p:cNvPicPr>
            <a:picLocks/>
          </p:cNvPicPr>
          <p:nvPr>
            <p:custDataLst>
              <p:tags r:id="rId6"/>
            </p:custDataLst>
          </p:nvPr>
        </p:nvPicPr>
        <p:blipFill>
          <a:blip r:embed="rId7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1285" y="2951282"/>
            <a:ext cx="2207278" cy="533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91" name="Image 11 1">
            <a:extLst>
              <a:ext uri="{FF2B5EF4-FFF2-40B4-BE49-F238E27FC236}">
                <a16:creationId xmlns:a16="http://schemas.microsoft.com/office/drawing/2014/main" id="{7ABF3D2E-051C-4AC9-A8BE-ABA2F513AC51}"/>
              </a:ext>
            </a:extLst>
          </p:cNvPr>
          <p:cNvPicPr>
            <a:picLocks/>
          </p:cNvPicPr>
          <p:nvPr>
            <p:custDataLst>
              <p:tags r:id="rId7"/>
            </p:custDataLst>
          </p:nvPr>
        </p:nvPicPr>
        <p:blipFill>
          <a:blip r:embed="rId7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9431" y="1650638"/>
            <a:ext cx="1208204" cy="3196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" name="Text Box 29 2 1">
            <a:extLst>
              <a:ext uri="{FF2B5EF4-FFF2-40B4-BE49-F238E27FC236}">
                <a16:creationId xmlns:a16="http://schemas.microsoft.com/office/drawing/2014/main" id="{CDCE5E3F-2DE5-4009-88DC-16F5D0E340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6690" y="5700126"/>
            <a:ext cx="163378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GB" altLang="fr-FR" sz="1800" dirty="0">
                <a:solidFill>
                  <a:srgbClr val="1115B5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Notice that</a:t>
            </a:r>
          </a:p>
        </p:txBody>
      </p:sp>
      <p:pic>
        <p:nvPicPr>
          <p:cNvPr id="24593" name="Image 13">
            <a:extLst>
              <a:ext uri="{FF2B5EF4-FFF2-40B4-BE49-F238E27FC236}">
                <a16:creationId xmlns:a16="http://schemas.microsoft.com/office/drawing/2014/main" id="{BA4E0E4F-76E1-41CB-A789-8B9FAFB4560A}"/>
              </a:ext>
            </a:extLst>
          </p:cNvPr>
          <p:cNvPicPr>
            <a:picLocks/>
          </p:cNvPicPr>
          <p:nvPr>
            <p:custDataLst>
              <p:tags r:id="rId8"/>
            </p:custDataLst>
          </p:nvPr>
        </p:nvPicPr>
        <p:blipFill>
          <a:blip r:embed="rId7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6713" y="5981700"/>
            <a:ext cx="3644900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94" name="Picture 1">
            <a:extLst>
              <a:ext uri="{FF2B5EF4-FFF2-40B4-BE49-F238E27FC236}">
                <a16:creationId xmlns:a16="http://schemas.microsoft.com/office/drawing/2014/main" id="{BFE4256D-FA78-48EA-A62C-DA0C93B67979}"/>
              </a:ext>
            </a:extLst>
          </p:cNvPr>
          <p:cNvPicPr>
            <a:picLocks/>
          </p:cNvPicPr>
          <p:nvPr>
            <p:custDataLst>
              <p:tags r:id="rId9"/>
            </p:custDataLst>
          </p:nvPr>
        </p:nvPicPr>
        <p:blipFill>
          <a:blip r:embed="rId7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640" y="2114692"/>
            <a:ext cx="5350032" cy="4871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2" name="Groupe 31" descr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O_{j}(x)=\,{\rm Tr} \[\D\D\Psi\Psi\Phi\Phi\D\Phi\mathcal{F}\Psi\dots\](x) $$&#10;\end{document}" title="IguanaTex Vector Display">
            <a:extLst>
              <a:ext uri="{FF2B5EF4-FFF2-40B4-BE49-F238E27FC236}">
                <a16:creationId xmlns:a16="http://schemas.microsoft.com/office/drawing/2014/main" id="{0D43EBC6-D3E4-4E68-92F2-EDDDBD52F40B}"/>
              </a:ext>
            </a:extLst>
          </p:cNvPr>
          <p:cNvGrpSpPr>
            <a:grpSpLocks/>
          </p:cNvGrpSpPr>
          <p:nvPr>
            <p:custDataLst>
              <p:tags r:id="rId10"/>
            </p:custDataLst>
          </p:nvPr>
        </p:nvGrpSpPr>
        <p:grpSpPr>
          <a:xfrm>
            <a:off x="2070100" y="914400"/>
            <a:ext cx="4724657" cy="296062"/>
            <a:chOff x="3586557" y="-5596037"/>
            <a:chExt cx="4724657" cy="296062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4AC2EF03-4C19-4A77-9A33-649D9D0DEF68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3586557" y="-5580924"/>
              <a:ext cx="190660" cy="190557"/>
            </a:xfrm>
            <a:custGeom>
              <a:avLst/>
              <a:gdLst>
                <a:gd name="connsiteX0" fmla="*/ 193539 w 190660"/>
                <a:gd name="connsiteY0" fmla="*/ 78557 h 190556"/>
                <a:gd name="connsiteX1" fmla="*/ 124473 w 190660"/>
                <a:gd name="connsiteY1" fmla="*/ 9528 h 190556"/>
                <a:gd name="connsiteX2" fmla="*/ 9533 w 190660"/>
                <a:gd name="connsiteY2" fmla="*/ 123902 h 190556"/>
                <a:gd name="connsiteX3" fmla="*/ 79104 w 190660"/>
                <a:gd name="connsiteY3" fmla="*/ 192177 h 190556"/>
                <a:gd name="connsiteX4" fmla="*/ 193539 w 190660"/>
                <a:gd name="connsiteY4" fmla="*/ 78557 h 190556"/>
                <a:gd name="connsiteX5" fmla="*/ 81122 w 190660"/>
                <a:gd name="connsiteY5" fmla="*/ 183860 h 190556"/>
                <a:gd name="connsiteX6" fmla="*/ 34490 w 190660"/>
                <a:gd name="connsiteY6" fmla="*/ 129444 h 190556"/>
                <a:gd name="connsiteX7" fmla="*/ 63474 w 190660"/>
                <a:gd name="connsiteY7" fmla="*/ 47572 h 190556"/>
                <a:gd name="connsiteX8" fmla="*/ 122710 w 190660"/>
                <a:gd name="connsiteY8" fmla="*/ 17341 h 190556"/>
                <a:gd name="connsiteX9" fmla="*/ 170097 w 190660"/>
                <a:gd name="connsiteY9" fmla="*/ 69740 h 190556"/>
                <a:gd name="connsiteX10" fmla="*/ 138844 w 190660"/>
                <a:gd name="connsiteY10" fmla="*/ 153629 h 190556"/>
                <a:gd name="connsiteX11" fmla="*/ 81122 w 190660"/>
                <a:gd name="connsiteY11" fmla="*/ 183860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660" h="190556">
                  <a:moveTo>
                    <a:pt x="193539" y="78557"/>
                  </a:moveTo>
                  <a:cubicBezTo>
                    <a:pt x="193539" y="37242"/>
                    <a:pt x="164805" y="9528"/>
                    <a:pt x="124473" y="9528"/>
                  </a:cubicBezTo>
                  <a:cubicBezTo>
                    <a:pt x="65746" y="9528"/>
                    <a:pt x="9533" y="67723"/>
                    <a:pt x="9533" y="123902"/>
                  </a:cubicBezTo>
                  <a:cubicBezTo>
                    <a:pt x="9533" y="162700"/>
                    <a:pt x="36758" y="192177"/>
                    <a:pt x="79104" y="192177"/>
                  </a:cubicBezTo>
                  <a:cubicBezTo>
                    <a:pt x="135567" y="192177"/>
                    <a:pt x="193539" y="138011"/>
                    <a:pt x="193539" y="78557"/>
                  </a:cubicBezTo>
                  <a:close/>
                  <a:moveTo>
                    <a:pt x="81122" y="183860"/>
                  </a:moveTo>
                  <a:cubicBezTo>
                    <a:pt x="55411" y="183860"/>
                    <a:pt x="34490" y="165471"/>
                    <a:pt x="34490" y="129444"/>
                  </a:cubicBezTo>
                  <a:cubicBezTo>
                    <a:pt x="34490" y="125414"/>
                    <a:pt x="34490" y="83345"/>
                    <a:pt x="63474" y="47572"/>
                  </a:cubicBezTo>
                  <a:cubicBezTo>
                    <a:pt x="72800" y="36234"/>
                    <a:pt x="95489" y="17341"/>
                    <a:pt x="122710" y="17341"/>
                  </a:cubicBezTo>
                  <a:cubicBezTo>
                    <a:pt x="147917" y="17341"/>
                    <a:pt x="170097" y="34722"/>
                    <a:pt x="170097" y="69740"/>
                  </a:cubicBezTo>
                  <a:cubicBezTo>
                    <a:pt x="170097" y="83595"/>
                    <a:pt x="164805" y="122898"/>
                    <a:pt x="138844" y="153629"/>
                  </a:cubicBezTo>
                  <a:cubicBezTo>
                    <a:pt x="124223" y="171013"/>
                    <a:pt x="102547" y="183860"/>
                    <a:pt x="81122" y="18386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293CF6DB-E265-49FD-A21C-B20B3E0065F5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3773995" y="-5490532"/>
              <a:ext cx="101685" cy="190557"/>
            </a:xfrm>
            <a:custGeom>
              <a:avLst/>
              <a:gdLst>
                <a:gd name="connsiteX0" fmla="*/ 99231 w 101685"/>
                <a:gd name="connsiteY0" fmla="*/ 17507 h 190556"/>
                <a:gd name="connsiteX1" fmla="*/ 91036 w 101685"/>
                <a:gd name="connsiteY1" fmla="*/ 9528 h 190556"/>
                <a:gd name="connsiteX2" fmla="*/ 79275 w 101685"/>
                <a:gd name="connsiteY2" fmla="*/ 20866 h 190556"/>
                <a:gd name="connsiteX3" fmla="*/ 87465 w 101685"/>
                <a:gd name="connsiteY3" fmla="*/ 28842 h 190556"/>
                <a:gd name="connsiteX4" fmla="*/ 99231 w 101685"/>
                <a:gd name="connsiteY4" fmla="*/ 17507 h 190556"/>
                <a:gd name="connsiteX5" fmla="*/ 55327 w 101685"/>
                <a:gd name="connsiteY5" fmla="*/ 159012 h 190556"/>
                <a:gd name="connsiteX6" fmla="*/ 29068 w 101685"/>
                <a:gd name="connsiteY6" fmla="*/ 185467 h 190556"/>
                <a:gd name="connsiteX7" fmla="*/ 22136 w 101685"/>
                <a:gd name="connsiteY7" fmla="*/ 184415 h 190556"/>
                <a:gd name="connsiteX8" fmla="*/ 29489 w 101685"/>
                <a:gd name="connsiteY8" fmla="*/ 173708 h 190556"/>
                <a:gd name="connsiteX9" fmla="*/ 21294 w 101685"/>
                <a:gd name="connsiteY9" fmla="*/ 165939 h 190556"/>
                <a:gd name="connsiteX10" fmla="*/ 9533 w 101685"/>
                <a:gd name="connsiteY10" fmla="*/ 178119 h 190556"/>
                <a:gd name="connsiteX11" fmla="*/ 29278 w 101685"/>
                <a:gd name="connsiteY11" fmla="*/ 191347 h 190556"/>
                <a:gd name="connsiteX12" fmla="*/ 71501 w 101685"/>
                <a:gd name="connsiteY12" fmla="*/ 158174 h 190556"/>
                <a:gd name="connsiteX13" fmla="*/ 90405 w 101685"/>
                <a:gd name="connsiteY13" fmla="*/ 83011 h 190556"/>
                <a:gd name="connsiteX14" fmla="*/ 91457 w 101685"/>
                <a:gd name="connsiteY14" fmla="*/ 75663 h 190556"/>
                <a:gd name="connsiteX15" fmla="*/ 70032 w 101685"/>
                <a:gd name="connsiteY15" fmla="*/ 55929 h 190556"/>
                <a:gd name="connsiteX16" fmla="*/ 34740 w 101685"/>
                <a:gd name="connsiteY16" fmla="*/ 88049 h 190556"/>
                <a:gd name="connsiteX17" fmla="*/ 37890 w 101685"/>
                <a:gd name="connsiteY17" fmla="*/ 90780 h 190556"/>
                <a:gd name="connsiteX18" fmla="*/ 41882 w 101685"/>
                <a:gd name="connsiteY18" fmla="*/ 87001 h 190556"/>
                <a:gd name="connsiteX19" fmla="*/ 69400 w 101685"/>
                <a:gd name="connsiteY19" fmla="*/ 61804 h 190556"/>
                <a:gd name="connsiteX20" fmla="*/ 76332 w 101685"/>
                <a:gd name="connsiteY20" fmla="*/ 71673 h 190556"/>
                <a:gd name="connsiteX21" fmla="*/ 75072 w 101685"/>
                <a:gd name="connsiteY21" fmla="*/ 80490 h 190556"/>
                <a:gd name="connsiteX22" fmla="*/ 55327 w 101685"/>
                <a:gd name="connsiteY22" fmla="*/ 159012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190556">
                  <a:moveTo>
                    <a:pt x="99231" y="17507"/>
                  </a:moveTo>
                  <a:cubicBezTo>
                    <a:pt x="99231" y="13518"/>
                    <a:pt x="96077" y="9528"/>
                    <a:pt x="91036" y="9528"/>
                  </a:cubicBezTo>
                  <a:cubicBezTo>
                    <a:pt x="84736" y="9528"/>
                    <a:pt x="79275" y="15407"/>
                    <a:pt x="79275" y="20866"/>
                  </a:cubicBezTo>
                  <a:cubicBezTo>
                    <a:pt x="79275" y="24856"/>
                    <a:pt x="82425" y="28842"/>
                    <a:pt x="87465" y="28842"/>
                  </a:cubicBezTo>
                  <a:cubicBezTo>
                    <a:pt x="93769" y="28842"/>
                    <a:pt x="99231" y="22966"/>
                    <a:pt x="99231" y="17507"/>
                  </a:cubicBezTo>
                  <a:close/>
                  <a:moveTo>
                    <a:pt x="55327" y="159012"/>
                  </a:moveTo>
                  <a:cubicBezTo>
                    <a:pt x="52173" y="171819"/>
                    <a:pt x="41882" y="185467"/>
                    <a:pt x="29068" y="185467"/>
                  </a:cubicBezTo>
                  <a:cubicBezTo>
                    <a:pt x="25707" y="185467"/>
                    <a:pt x="22553" y="184626"/>
                    <a:pt x="22136" y="184415"/>
                  </a:cubicBezTo>
                  <a:cubicBezTo>
                    <a:pt x="28647" y="181267"/>
                    <a:pt x="29489" y="175598"/>
                    <a:pt x="29489" y="173708"/>
                  </a:cubicBezTo>
                  <a:cubicBezTo>
                    <a:pt x="29489" y="168670"/>
                    <a:pt x="25707" y="165939"/>
                    <a:pt x="21294" y="165939"/>
                  </a:cubicBezTo>
                  <a:cubicBezTo>
                    <a:pt x="15205" y="165939"/>
                    <a:pt x="9533" y="171192"/>
                    <a:pt x="9533" y="178119"/>
                  </a:cubicBezTo>
                  <a:cubicBezTo>
                    <a:pt x="9533" y="186095"/>
                    <a:pt x="17302" y="191347"/>
                    <a:pt x="29278" y="191347"/>
                  </a:cubicBezTo>
                  <a:cubicBezTo>
                    <a:pt x="42092" y="191347"/>
                    <a:pt x="65198" y="183367"/>
                    <a:pt x="71501" y="158174"/>
                  </a:cubicBezTo>
                  <a:lnTo>
                    <a:pt x="90405" y="83011"/>
                  </a:lnTo>
                  <a:cubicBezTo>
                    <a:pt x="91036" y="80490"/>
                    <a:pt x="91457" y="78811"/>
                    <a:pt x="91457" y="75663"/>
                  </a:cubicBezTo>
                  <a:cubicBezTo>
                    <a:pt x="91457" y="64114"/>
                    <a:pt x="82214" y="55929"/>
                    <a:pt x="70032" y="55929"/>
                  </a:cubicBezTo>
                  <a:cubicBezTo>
                    <a:pt x="47764" y="55929"/>
                    <a:pt x="34740" y="85322"/>
                    <a:pt x="34740" y="88049"/>
                  </a:cubicBezTo>
                  <a:cubicBezTo>
                    <a:pt x="34740" y="89939"/>
                    <a:pt x="36209" y="90780"/>
                    <a:pt x="37890" y="90780"/>
                  </a:cubicBezTo>
                  <a:cubicBezTo>
                    <a:pt x="40201" y="90780"/>
                    <a:pt x="40412" y="90149"/>
                    <a:pt x="41882" y="87001"/>
                  </a:cubicBezTo>
                  <a:cubicBezTo>
                    <a:pt x="48181" y="72515"/>
                    <a:pt x="58898" y="61804"/>
                    <a:pt x="69400" y="61804"/>
                  </a:cubicBezTo>
                  <a:cubicBezTo>
                    <a:pt x="73809" y="61804"/>
                    <a:pt x="76332" y="64746"/>
                    <a:pt x="76332" y="71673"/>
                  </a:cubicBezTo>
                  <a:cubicBezTo>
                    <a:pt x="76332" y="74611"/>
                    <a:pt x="75700" y="77553"/>
                    <a:pt x="75072" y="80490"/>
                  </a:cubicBezTo>
                  <a:lnTo>
                    <a:pt x="55327" y="15901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3F99337A-FD75-4C2A-BE6F-8C057C3E31DC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3912619" y="-5596037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0 w 88974"/>
                <a:gd name="connsiteY1" fmla="*/ 14565 h 254075"/>
                <a:gd name="connsiteX2" fmla="*/ 9533 w 88974"/>
                <a:gd name="connsiteY2" fmla="*/ 131964 h 254075"/>
                <a:gd name="connsiteX3" fmla="*/ 67760 w 88974"/>
                <a:gd name="connsiteY3" fmla="*/ 250367 h 254075"/>
                <a:gd name="connsiteX4" fmla="*/ 78600 w 88974"/>
                <a:gd name="connsiteY4" fmla="*/ 254396 h 254075"/>
                <a:gd name="connsiteX5" fmla="*/ 80363 w 88974"/>
                <a:gd name="connsiteY5" fmla="*/ 254396 h 254075"/>
                <a:gd name="connsiteX6" fmla="*/ 87422 w 88974"/>
                <a:gd name="connsiteY6" fmla="*/ 250871 h 254075"/>
                <a:gd name="connsiteX7" fmla="*/ 85404 w 88974"/>
                <a:gd name="connsiteY7" fmla="*/ 247596 h 254075"/>
                <a:gd name="connsiteX8" fmla="*/ 29699 w 88974"/>
                <a:gd name="connsiteY8" fmla="*/ 131964 h 254075"/>
                <a:gd name="connsiteX9" fmla="*/ 86663 w 88974"/>
                <a:gd name="connsiteY9" fmla="*/ 15573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0" y="14565"/>
                  </a:cubicBezTo>
                  <a:cubicBezTo>
                    <a:pt x="26927" y="43787"/>
                    <a:pt x="9533" y="89386"/>
                    <a:pt x="9533" y="131964"/>
                  </a:cubicBezTo>
                  <a:cubicBezTo>
                    <a:pt x="9533" y="180834"/>
                    <a:pt x="31967" y="224924"/>
                    <a:pt x="67760" y="250367"/>
                  </a:cubicBezTo>
                  <a:cubicBezTo>
                    <a:pt x="73555" y="254396"/>
                    <a:pt x="74059" y="254396"/>
                    <a:pt x="78600" y="254396"/>
                  </a:cubicBezTo>
                  <a:lnTo>
                    <a:pt x="80363" y="254396"/>
                  </a:lnTo>
                  <a:cubicBezTo>
                    <a:pt x="84145" y="254396"/>
                    <a:pt x="87422" y="254396"/>
                    <a:pt x="87422" y="250871"/>
                  </a:cubicBezTo>
                  <a:cubicBezTo>
                    <a:pt x="87422" y="249358"/>
                    <a:pt x="86413" y="248350"/>
                    <a:pt x="85404" y="247596"/>
                  </a:cubicBezTo>
                  <a:cubicBezTo>
                    <a:pt x="36253" y="211823"/>
                    <a:pt x="29699" y="159170"/>
                    <a:pt x="29699" y="131964"/>
                  </a:cubicBezTo>
                  <a:cubicBezTo>
                    <a:pt x="29699" y="81073"/>
                    <a:pt x="52384" y="37996"/>
                    <a:pt x="86663" y="15573"/>
                  </a:cubicBezTo>
                  <a:cubicBezTo>
                    <a:pt x="86663" y="15320"/>
                    <a:pt x="87422" y="14315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484528A0-9CBC-427A-83D6-A173758C4E87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4016247" y="-5514666"/>
              <a:ext cx="139817" cy="127038"/>
            </a:xfrm>
            <a:custGeom>
              <a:avLst/>
              <a:gdLst>
                <a:gd name="connsiteX0" fmla="*/ 127750 w 139817"/>
                <a:gd name="connsiteY0" fmla="*/ 20107 h 127037"/>
                <a:gd name="connsiteX1" fmla="*/ 116156 w 139817"/>
                <a:gd name="connsiteY1" fmla="*/ 33713 h 127037"/>
                <a:gd name="connsiteX2" fmla="*/ 125983 w 139817"/>
                <a:gd name="connsiteY2" fmla="*/ 43034 h 127037"/>
                <a:gd name="connsiteX3" fmla="*/ 140100 w 139817"/>
                <a:gd name="connsiteY3" fmla="*/ 27917 h 127037"/>
                <a:gd name="connsiteX4" fmla="*/ 114893 w 139817"/>
                <a:gd name="connsiteY4" fmla="*/ 9528 h 127037"/>
                <a:gd name="connsiteX5" fmla="*/ 87672 w 139817"/>
                <a:gd name="connsiteY5" fmla="*/ 27666 h 127037"/>
                <a:gd name="connsiteX6" fmla="*/ 58684 w 139817"/>
                <a:gd name="connsiteY6" fmla="*/ 9528 h 127037"/>
                <a:gd name="connsiteX7" fmla="*/ 15833 w 139817"/>
                <a:gd name="connsiteY7" fmla="*/ 48072 h 127037"/>
                <a:gd name="connsiteX8" fmla="*/ 19614 w 139817"/>
                <a:gd name="connsiteY8" fmla="*/ 51347 h 127037"/>
                <a:gd name="connsiteX9" fmla="*/ 23900 w 139817"/>
                <a:gd name="connsiteY9" fmla="*/ 47063 h 127037"/>
                <a:gd name="connsiteX10" fmla="*/ 57929 w 139817"/>
                <a:gd name="connsiteY10" fmla="*/ 16582 h 127037"/>
                <a:gd name="connsiteX11" fmla="*/ 72546 w 139817"/>
                <a:gd name="connsiteY11" fmla="*/ 32704 h 127037"/>
                <a:gd name="connsiteX12" fmla="*/ 67506 w 139817"/>
                <a:gd name="connsiteY12" fmla="*/ 57393 h 127037"/>
                <a:gd name="connsiteX13" fmla="*/ 58938 w 139817"/>
                <a:gd name="connsiteY13" fmla="*/ 91908 h 127037"/>
                <a:gd name="connsiteX14" fmla="*/ 34990 w 139817"/>
                <a:gd name="connsiteY14" fmla="*/ 116092 h 127037"/>
                <a:gd name="connsiteX15" fmla="*/ 22136 w 139817"/>
                <a:gd name="connsiteY15" fmla="*/ 112563 h 127037"/>
                <a:gd name="connsiteX16" fmla="*/ 33731 w 139817"/>
                <a:gd name="connsiteY16" fmla="*/ 98962 h 127037"/>
                <a:gd name="connsiteX17" fmla="*/ 23646 w 139817"/>
                <a:gd name="connsiteY17" fmla="*/ 89641 h 127037"/>
                <a:gd name="connsiteX18" fmla="*/ 9533 w 139817"/>
                <a:gd name="connsiteY18" fmla="*/ 105008 h 127037"/>
                <a:gd name="connsiteX19" fmla="*/ 34740 w 139817"/>
                <a:gd name="connsiteY19" fmla="*/ 123147 h 127037"/>
                <a:gd name="connsiteX20" fmla="*/ 61960 w 139817"/>
                <a:gd name="connsiteY20" fmla="*/ 105008 h 127037"/>
                <a:gd name="connsiteX21" fmla="*/ 91199 w 139817"/>
                <a:gd name="connsiteY21" fmla="*/ 123147 h 127037"/>
                <a:gd name="connsiteX22" fmla="*/ 133799 w 139817"/>
                <a:gd name="connsiteY22" fmla="*/ 84599 h 127037"/>
                <a:gd name="connsiteX23" fmla="*/ 130018 w 139817"/>
                <a:gd name="connsiteY23" fmla="*/ 81324 h 127037"/>
                <a:gd name="connsiteX24" fmla="*/ 125732 w 139817"/>
                <a:gd name="connsiteY24" fmla="*/ 85607 h 127037"/>
                <a:gd name="connsiteX25" fmla="*/ 91704 w 139817"/>
                <a:gd name="connsiteY25" fmla="*/ 116092 h 127037"/>
                <a:gd name="connsiteX26" fmla="*/ 77337 w 139817"/>
                <a:gd name="connsiteY26" fmla="*/ 99967 h 127037"/>
                <a:gd name="connsiteX27" fmla="*/ 82377 w 139817"/>
                <a:gd name="connsiteY27" fmla="*/ 75027 h 127037"/>
                <a:gd name="connsiteX28" fmla="*/ 90949 w 139817"/>
                <a:gd name="connsiteY28" fmla="*/ 40513 h 127037"/>
                <a:gd name="connsiteX29" fmla="*/ 114642 w 139817"/>
                <a:gd name="connsiteY29" fmla="*/ 16582 h 127037"/>
                <a:gd name="connsiteX30" fmla="*/ 127750 w 139817"/>
                <a:gd name="connsiteY30" fmla="*/ 20107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817" h="127037">
                  <a:moveTo>
                    <a:pt x="127750" y="20107"/>
                  </a:moveTo>
                  <a:cubicBezTo>
                    <a:pt x="116656" y="22879"/>
                    <a:pt x="116156" y="32704"/>
                    <a:pt x="116156" y="33713"/>
                  </a:cubicBezTo>
                  <a:cubicBezTo>
                    <a:pt x="116156" y="39255"/>
                    <a:pt x="120438" y="43034"/>
                    <a:pt x="125983" y="43034"/>
                  </a:cubicBezTo>
                  <a:cubicBezTo>
                    <a:pt x="131532" y="43034"/>
                    <a:pt x="140100" y="38750"/>
                    <a:pt x="140100" y="27917"/>
                  </a:cubicBezTo>
                  <a:cubicBezTo>
                    <a:pt x="140100" y="13557"/>
                    <a:pt x="124219" y="9528"/>
                    <a:pt x="114893" y="9528"/>
                  </a:cubicBezTo>
                  <a:cubicBezTo>
                    <a:pt x="103048" y="9528"/>
                    <a:pt x="93467" y="17841"/>
                    <a:pt x="87672" y="27666"/>
                  </a:cubicBezTo>
                  <a:cubicBezTo>
                    <a:pt x="82127" y="14315"/>
                    <a:pt x="69019" y="9528"/>
                    <a:pt x="58684" y="9528"/>
                  </a:cubicBezTo>
                  <a:cubicBezTo>
                    <a:pt x="31209" y="9528"/>
                    <a:pt x="15833" y="41017"/>
                    <a:pt x="15833" y="48072"/>
                  </a:cubicBezTo>
                  <a:cubicBezTo>
                    <a:pt x="15833" y="50339"/>
                    <a:pt x="17596" y="51347"/>
                    <a:pt x="19614" y="51347"/>
                  </a:cubicBezTo>
                  <a:cubicBezTo>
                    <a:pt x="22641" y="51347"/>
                    <a:pt x="23141" y="50089"/>
                    <a:pt x="23900" y="47063"/>
                  </a:cubicBezTo>
                  <a:cubicBezTo>
                    <a:pt x="29695" y="28675"/>
                    <a:pt x="44821" y="16582"/>
                    <a:pt x="57929" y="16582"/>
                  </a:cubicBezTo>
                  <a:cubicBezTo>
                    <a:pt x="67760" y="16582"/>
                    <a:pt x="72546" y="23637"/>
                    <a:pt x="72546" y="32704"/>
                  </a:cubicBezTo>
                  <a:cubicBezTo>
                    <a:pt x="72546" y="37742"/>
                    <a:pt x="69523" y="49330"/>
                    <a:pt x="67506" y="57393"/>
                  </a:cubicBezTo>
                  <a:cubicBezTo>
                    <a:pt x="65742" y="64698"/>
                    <a:pt x="60197" y="87120"/>
                    <a:pt x="58938" y="91908"/>
                  </a:cubicBezTo>
                  <a:cubicBezTo>
                    <a:pt x="55407" y="105509"/>
                    <a:pt x="46334" y="116092"/>
                    <a:pt x="34990" y="116092"/>
                  </a:cubicBezTo>
                  <a:cubicBezTo>
                    <a:pt x="33981" y="116092"/>
                    <a:pt x="27427" y="116092"/>
                    <a:pt x="22136" y="112563"/>
                  </a:cubicBezTo>
                  <a:cubicBezTo>
                    <a:pt x="33731" y="109792"/>
                    <a:pt x="33731" y="99212"/>
                    <a:pt x="33731" y="98962"/>
                  </a:cubicBezTo>
                  <a:cubicBezTo>
                    <a:pt x="33731" y="93166"/>
                    <a:pt x="29191" y="89641"/>
                    <a:pt x="23646" y="89641"/>
                  </a:cubicBezTo>
                  <a:cubicBezTo>
                    <a:pt x="16842" y="89641"/>
                    <a:pt x="9533" y="95433"/>
                    <a:pt x="9533" y="105008"/>
                  </a:cubicBezTo>
                  <a:cubicBezTo>
                    <a:pt x="9533" y="116597"/>
                    <a:pt x="21882" y="123147"/>
                    <a:pt x="34740" y="123147"/>
                  </a:cubicBezTo>
                  <a:cubicBezTo>
                    <a:pt x="48098" y="123147"/>
                    <a:pt x="57425" y="113067"/>
                    <a:pt x="61960" y="105008"/>
                  </a:cubicBezTo>
                  <a:cubicBezTo>
                    <a:pt x="67506" y="117351"/>
                    <a:pt x="79100" y="123147"/>
                    <a:pt x="91199" y="123147"/>
                  </a:cubicBezTo>
                  <a:cubicBezTo>
                    <a:pt x="118674" y="123147"/>
                    <a:pt x="133799" y="91653"/>
                    <a:pt x="133799" y="84599"/>
                  </a:cubicBezTo>
                  <a:cubicBezTo>
                    <a:pt x="133799" y="82082"/>
                    <a:pt x="131782" y="81324"/>
                    <a:pt x="130018" y="81324"/>
                  </a:cubicBezTo>
                  <a:cubicBezTo>
                    <a:pt x="126992" y="81324"/>
                    <a:pt x="126487" y="83091"/>
                    <a:pt x="125732" y="85607"/>
                  </a:cubicBezTo>
                  <a:cubicBezTo>
                    <a:pt x="120692" y="102488"/>
                    <a:pt x="106325" y="116092"/>
                    <a:pt x="91704" y="116092"/>
                  </a:cubicBezTo>
                  <a:cubicBezTo>
                    <a:pt x="83386" y="116092"/>
                    <a:pt x="77337" y="110550"/>
                    <a:pt x="77337" y="99967"/>
                  </a:cubicBezTo>
                  <a:cubicBezTo>
                    <a:pt x="77337" y="94929"/>
                    <a:pt x="78850" y="89137"/>
                    <a:pt x="82377" y="75027"/>
                  </a:cubicBezTo>
                  <a:cubicBezTo>
                    <a:pt x="84141" y="67469"/>
                    <a:pt x="89686" y="45301"/>
                    <a:pt x="90949" y="40513"/>
                  </a:cubicBezTo>
                  <a:cubicBezTo>
                    <a:pt x="94476" y="27412"/>
                    <a:pt x="103298" y="16582"/>
                    <a:pt x="114642" y="16582"/>
                  </a:cubicBezTo>
                  <a:cubicBezTo>
                    <a:pt x="115902" y="16582"/>
                    <a:pt x="122455" y="16582"/>
                    <a:pt x="127750" y="2010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94A4B51F-2E14-416E-927B-8376E2FC422D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4176598" y="-5596037"/>
              <a:ext cx="88975" cy="254075"/>
            </a:xfrm>
            <a:custGeom>
              <a:avLst/>
              <a:gdLst>
                <a:gd name="connsiteX0" fmla="*/ 16591 w 88974"/>
                <a:gd name="connsiteY0" fmla="*/ 9528 h 254075"/>
                <a:gd name="connsiteX1" fmla="*/ 9533 w 88974"/>
                <a:gd name="connsiteY1" fmla="*/ 13053 h 254075"/>
                <a:gd name="connsiteX2" fmla="*/ 11046 w 88974"/>
                <a:gd name="connsiteY2" fmla="*/ 16328 h 254075"/>
                <a:gd name="connsiteX3" fmla="*/ 50870 w 88974"/>
                <a:gd name="connsiteY3" fmla="*/ 62180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1 h 254075"/>
                <a:gd name="connsiteX7" fmla="*/ 16591 w 88974"/>
                <a:gd name="connsiteY7" fmla="*/ 254396 h 254075"/>
                <a:gd name="connsiteX8" fmla="*/ 18105 w 88974"/>
                <a:gd name="connsiteY8" fmla="*/ 254396 h 254075"/>
                <a:gd name="connsiteX9" fmla="*/ 30204 w 88974"/>
                <a:gd name="connsiteY9" fmla="*/ 249358 h 254075"/>
                <a:gd name="connsiteX10" fmla="*/ 87168 w 88974"/>
                <a:gd name="connsiteY10" fmla="*/ 131964 h 254075"/>
                <a:gd name="connsiteX11" fmla="*/ 28941 w 88974"/>
                <a:gd name="connsiteY11" fmla="*/ 13556 h 254075"/>
                <a:gd name="connsiteX12" fmla="*/ 18105 w 88974"/>
                <a:gd name="connsiteY12" fmla="*/ 9528 h 254075"/>
                <a:gd name="connsiteX13" fmla="*/ 16591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1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5"/>
                    <a:pt x="11046" y="16328"/>
                  </a:cubicBezTo>
                  <a:cubicBezTo>
                    <a:pt x="18859" y="21869"/>
                    <a:pt x="37512" y="35475"/>
                    <a:pt x="50870" y="62180"/>
                  </a:cubicBezTo>
                  <a:cubicBezTo>
                    <a:pt x="62970" y="86365"/>
                    <a:pt x="67005" y="110800"/>
                    <a:pt x="67005" y="131964"/>
                  </a:cubicBezTo>
                  <a:cubicBezTo>
                    <a:pt x="67005" y="160178"/>
                    <a:pt x="59442" y="212073"/>
                    <a:pt x="12810" y="246588"/>
                  </a:cubicBezTo>
                  <a:cubicBezTo>
                    <a:pt x="10037" y="248604"/>
                    <a:pt x="9533" y="249108"/>
                    <a:pt x="9533" y="250871"/>
                  </a:cubicBezTo>
                  <a:cubicBezTo>
                    <a:pt x="9533" y="254396"/>
                    <a:pt x="12560" y="254396"/>
                    <a:pt x="16591" y="254396"/>
                  </a:cubicBezTo>
                  <a:lnTo>
                    <a:pt x="18105" y="254396"/>
                  </a:lnTo>
                  <a:cubicBezTo>
                    <a:pt x="22891" y="254396"/>
                    <a:pt x="23396" y="254396"/>
                    <a:pt x="30204" y="249358"/>
                  </a:cubicBezTo>
                  <a:cubicBezTo>
                    <a:pt x="69778" y="220136"/>
                    <a:pt x="87168" y="174537"/>
                    <a:pt x="87168" y="131964"/>
                  </a:cubicBezTo>
                  <a:cubicBezTo>
                    <a:pt x="87168" y="83090"/>
                    <a:pt x="64733" y="39001"/>
                    <a:pt x="28941" y="13556"/>
                  </a:cubicBezTo>
                  <a:cubicBezTo>
                    <a:pt x="23145" y="9528"/>
                    <a:pt x="22641" y="9528"/>
                    <a:pt x="18105" y="9528"/>
                  </a:cubicBezTo>
                  <a:lnTo>
                    <a:pt x="16591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51614D92-ECC3-449B-B35E-524ECA5711C2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4373251" y="-5512149"/>
              <a:ext cx="228792" cy="88926"/>
            </a:xfrm>
            <a:custGeom>
              <a:avLst/>
              <a:gdLst>
                <a:gd name="connsiteX0" fmla="*/ 208158 w 228792"/>
                <a:gd name="connsiteY0" fmla="*/ 27166 h 88926"/>
                <a:gd name="connsiteX1" fmla="*/ 219497 w 228792"/>
                <a:gd name="connsiteY1" fmla="*/ 18345 h 88926"/>
                <a:gd name="connsiteX2" fmla="*/ 206644 w 228792"/>
                <a:gd name="connsiteY2" fmla="*/ 9528 h 88926"/>
                <a:gd name="connsiteX3" fmla="*/ 22386 w 228792"/>
                <a:gd name="connsiteY3" fmla="*/ 9528 h 88926"/>
                <a:gd name="connsiteX4" fmla="*/ 9533 w 228792"/>
                <a:gd name="connsiteY4" fmla="*/ 18345 h 88926"/>
                <a:gd name="connsiteX5" fmla="*/ 20874 w 228792"/>
                <a:gd name="connsiteY5" fmla="*/ 27166 h 88926"/>
                <a:gd name="connsiteX6" fmla="*/ 208158 w 228792"/>
                <a:gd name="connsiteY6" fmla="*/ 27166 h 88926"/>
                <a:gd name="connsiteX7" fmla="*/ 206644 w 228792"/>
                <a:gd name="connsiteY7" fmla="*/ 86620 h 88926"/>
                <a:gd name="connsiteX8" fmla="*/ 219497 w 228792"/>
                <a:gd name="connsiteY8" fmla="*/ 77803 h 88926"/>
                <a:gd name="connsiteX9" fmla="*/ 208158 w 228792"/>
                <a:gd name="connsiteY9" fmla="*/ 68985 h 88926"/>
                <a:gd name="connsiteX10" fmla="*/ 20874 w 228792"/>
                <a:gd name="connsiteY10" fmla="*/ 68985 h 88926"/>
                <a:gd name="connsiteX11" fmla="*/ 9533 w 228792"/>
                <a:gd name="connsiteY11" fmla="*/ 77803 h 88926"/>
                <a:gd name="connsiteX12" fmla="*/ 22386 w 228792"/>
                <a:gd name="connsiteY12" fmla="*/ 86620 h 88926"/>
                <a:gd name="connsiteX13" fmla="*/ 206644 w 228792"/>
                <a:gd name="connsiteY13" fmla="*/ 86620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792" h="88926">
                  <a:moveTo>
                    <a:pt x="208158" y="27166"/>
                  </a:moveTo>
                  <a:cubicBezTo>
                    <a:pt x="211180" y="27166"/>
                    <a:pt x="219497" y="27166"/>
                    <a:pt x="219497" y="18345"/>
                  </a:cubicBezTo>
                  <a:cubicBezTo>
                    <a:pt x="219497" y="9528"/>
                    <a:pt x="210171" y="9528"/>
                    <a:pt x="206644" y="9528"/>
                  </a:cubicBezTo>
                  <a:lnTo>
                    <a:pt x="22386" y="9528"/>
                  </a:lnTo>
                  <a:cubicBezTo>
                    <a:pt x="18859" y="9528"/>
                    <a:pt x="9533" y="9528"/>
                    <a:pt x="9533" y="18345"/>
                  </a:cubicBezTo>
                  <a:cubicBezTo>
                    <a:pt x="9533" y="27166"/>
                    <a:pt x="17851" y="27166"/>
                    <a:pt x="20874" y="27166"/>
                  </a:cubicBezTo>
                  <a:lnTo>
                    <a:pt x="208158" y="27166"/>
                  </a:lnTo>
                  <a:close/>
                  <a:moveTo>
                    <a:pt x="206644" y="86620"/>
                  </a:moveTo>
                  <a:cubicBezTo>
                    <a:pt x="210171" y="86620"/>
                    <a:pt x="219497" y="86620"/>
                    <a:pt x="219497" y="77803"/>
                  </a:cubicBezTo>
                  <a:cubicBezTo>
                    <a:pt x="219497" y="68985"/>
                    <a:pt x="211180" y="68985"/>
                    <a:pt x="208158" y="68985"/>
                  </a:cubicBezTo>
                  <a:lnTo>
                    <a:pt x="20874" y="68985"/>
                  </a:lnTo>
                  <a:cubicBezTo>
                    <a:pt x="17851" y="68985"/>
                    <a:pt x="9533" y="68985"/>
                    <a:pt x="9533" y="77803"/>
                  </a:cubicBezTo>
                  <a:cubicBezTo>
                    <a:pt x="9533" y="86620"/>
                    <a:pt x="18859" y="86620"/>
                    <a:pt x="22386" y="86620"/>
                  </a:cubicBezTo>
                  <a:lnTo>
                    <a:pt x="206644" y="866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855C977E-A8B0-4A74-95A5-9BFFA2A4D361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4731263" y="-5575128"/>
              <a:ext cx="216081" cy="190557"/>
            </a:xfrm>
            <a:custGeom>
              <a:avLst/>
              <a:gdLst>
                <a:gd name="connsiteX0" fmla="*/ 122961 w 216081"/>
                <a:gd name="connsiteY0" fmla="*/ 26153 h 190556"/>
                <a:gd name="connsiteX1" fmla="*/ 201350 w 216081"/>
                <a:gd name="connsiteY1" fmla="*/ 26153 h 190556"/>
                <a:gd name="connsiteX2" fmla="*/ 212444 w 216081"/>
                <a:gd name="connsiteY2" fmla="*/ 17841 h 190556"/>
                <a:gd name="connsiteX3" fmla="*/ 201350 w 216081"/>
                <a:gd name="connsiteY3" fmla="*/ 9528 h 190556"/>
                <a:gd name="connsiteX4" fmla="*/ 20623 w 216081"/>
                <a:gd name="connsiteY4" fmla="*/ 9528 h 190556"/>
                <a:gd name="connsiteX5" fmla="*/ 9533 w 216081"/>
                <a:gd name="connsiteY5" fmla="*/ 17841 h 190556"/>
                <a:gd name="connsiteX6" fmla="*/ 20623 w 216081"/>
                <a:gd name="connsiteY6" fmla="*/ 26153 h 190556"/>
                <a:gd name="connsiteX7" fmla="*/ 99267 w 216081"/>
                <a:gd name="connsiteY7" fmla="*/ 26153 h 190556"/>
                <a:gd name="connsiteX8" fmla="*/ 99267 w 216081"/>
                <a:gd name="connsiteY8" fmla="*/ 170004 h 190556"/>
                <a:gd name="connsiteX9" fmla="*/ 110357 w 216081"/>
                <a:gd name="connsiteY9" fmla="*/ 181088 h 190556"/>
                <a:gd name="connsiteX10" fmla="*/ 111870 w 216081"/>
                <a:gd name="connsiteY10" fmla="*/ 181088 h 190556"/>
                <a:gd name="connsiteX11" fmla="*/ 122961 w 216081"/>
                <a:gd name="connsiteY11" fmla="*/ 170004 h 190556"/>
                <a:gd name="connsiteX12" fmla="*/ 122961 w 216081"/>
                <a:gd name="connsiteY12" fmla="*/ 26153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081" h="190556">
                  <a:moveTo>
                    <a:pt x="122961" y="26153"/>
                  </a:moveTo>
                  <a:lnTo>
                    <a:pt x="201350" y="26153"/>
                  </a:lnTo>
                  <a:cubicBezTo>
                    <a:pt x="204881" y="26153"/>
                    <a:pt x="212444" y="26153"/>
                    <a:pt x="212444" y="17841"/>
                  </a:cubicBezTo>
                  <a:cubicBezTo>
                    <a:pt x="212444" y="9528"/>
                    <a:pt x="204881" y="9528"/>
                    <a:pt x="201350" y="9528"/>
                  </a:cubicBezTo>
                  <a:lnTo>
                    <a:pt x="20623" y="9528"/>
                  </a:lnTo>
                  <a:cubicBezTo>
                    <a:pt x="17092" y="9528"/>
                    <a:pt x="9533" y="9528"/>
                    <a:pt x="9533" y="17841"/>
                  </a:cubicBezTo>
                  <a:cubicBezTo>
                    <a:pt x="9533" y="26153"/>
                    <a:pt x="17092" y="26153"/>
                    <a:pt x="20623" y="26153"/>
                  </a:cubicBezTo>
                  <a:lnTo>
                    <a:pt x="99267" y="26153"/>
                  </a:lnTo>
                  <a:lnTo>
                    <a:pt x="99267" y="170004"/>
                  </a:lnTo>
                  <a:cubicBezTo>
                    <a:pt x="99267" y="178567"/>
                    <a:pt x="101281" y="181088"/>
                    <a:pt x="110357" y="181088"/>
                  </a:cubicBezTo>
                  <a:lnTo>
                    <a:pt x="111870" y="181088"/>
                  </a:lnTo>
                  <a:cubicBezTo>
                    <a:pt x="120439" y="181088"/>
                    <a:pt x="122961" y="179071"/>
                    <a:pt x="122961" y="170004"/>
                  </a:cubicBezTo>
                  <a:lnTo>
                    <a:pt x="122961" y="2615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050EC864-83DA-4674-816A-6608E6A95910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4944722" y="-5537338"/>
              <a:ext cx="88975" cy="152445"/>
            </a:xfrm>
            <a:custGeom>
              <a:avLst/>
              <a:gdLst>
                <a:gd name="connsiteX0" fmla="*/ 29195 w 88974"/>
                <a:gd name="connsiteY0" fmla="*/ 78049 h 152445"/>
                <a:gd name="connsiteX1" fmla="*/ 79100 w 88974"/>
                <a:gd name="connsiteY1" fmla="*/ 27162 h 152445"/>
                <a:gd name="connsiteX2" fmla="*/ 84900 w 88974"/>
                <a:gd name="connsiteY2" fmla="*/ 20107 h 152445"/>
                <a:gd name="connsiteX3" fmla="*/ 84900 w 88974"/>
                <a:gd name="connsiteY3" fmla="*/ 16578 h 152445"/>
                <a:gd name="connsiteX4" fmla="*/ 79604 w 88974"/>
                <a:gd name="connsiteY4" fmla="*/ 9528 h 152445"/>
                <a:gd name="connsiteX5" fmla="*/ 28691 w 88974"/>
                <a:gd name="connsiteY5" fmla="*/ 45551 h 152445"/>
                <a:gd name="connsiteX6" fmla="*/ 28436 w 88974"/>
                <a:gd name="connsiteY6" fmla="*/ 45551 h 152445"/>
                <a:gd name="connsiteX7" fmla="*/ 28436 w 88974"/>
                <a:gd name="connsiteY7" fmla="*/ 23128 h 152445"/>
                <a:gd name="connsiteX8" fmla="*/ 19111 w 88974"/>
                <a:gd name="connsiteY8" fmla="*/ 12044 h 152445"/>
                <a:gd name="connsiteX9" fmla="*/ 9533 w 88974"/>
                <a:gd name="connsiteY9" fmla="*/ 23128 h 152445"/>
                <a:gd name="connsiteX10" fmla="*/ 9533 w 88974"/>
                <a:gd name="connsiteY10" fmla="*/ 132214 h 152445"/>
                <a:gd name="connsiteX11" fmla="*/ 19365 w 88974"/>
                <a:gd name="connsiteY11" fmla="*/ 143298 h 152445"/>
                <a:gd name="connsiteX12" fmla="*/ 29195 w 88974"/>
                <a:gd name="connsiteY12" fmla="*/ 132214 h 152445"/>
                <a:gd name="connsiteX13" fmla="*/ 29195 w 88974"/>
                <a:gd name="connsiteY13" fmla="*/ 78049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152445">
                  <a:moveTo>
                    <a:pt x="29195" y="78049"/>
                  </a:moveTo>
                  <a:cubicBezTo>
                    <a:pt x="29195" y="47567"/>
                    <a:pt x="53138" y="28420"/>
                    <a:pt x="79100" y="27162"/>
                  </a:cubicBezTo>
                  <a:cubicBezTo>
                    <a:pt x="84145" y="26908"/>
                    <a:pt x="84900" y="26908"/>
                    <a:pt x="84900" y="20107"/>
                  </a:cubicBezTo>
                  <a:lnTo>
                    <a:pt x="84900" y="16578"/>
                  </a:lnTo>
                  <a:cubicBezTo>
                    <a:pt x="84900" y="11290"/>
                    <a:pt x="84900" y="9528"/>
                    <a:pt x="79604" y="9528"/>
                  </a:cubicBezTo>
                  <a:cubicBezTo>
                    <a:pt x="73051" y="9528"/>
                    <a:pt x="44822" y="11794"/>
                    <a:pt x="28691" y="45551"/>
                  </a:cubicBezTo>
                  <a:lnTo>
                    <a:pt x="28436" y="45551"/>
                  </a:lnTo>
                  <a:lnTo>
                    <a:pt x="28436" y="23128"/>
                  </a:lnTo>
                  <a:cubicBezTo>
                    <a:pt x="28436" y="18595"/>
                    <a:pt x="28436" y="12044"/>
                    <a:pt x="19111" y="12044"/>
                  </a:cubicBezTo>
                  <a:cubicBezTo>
                    <a:pt x="9533" y="12044"/>
                    <a:pt x="9533" y="18345"/>
                    <a:pt x="9533" y="23128"/>
                  </a:cubicBezTo>
                  <a:lnTo>
                    <a:pt x="9533" y="132214"/>
                  </a:lnTo>
                  <a:cubicBezTo>
                    <a:pt x="9533" y="137252"/>
                    <a:pt x="9533" y="143298"/>
                    <a:pt x="19365" y="143298"/>
                  </a:cubicBezTo>
                  <a:cubicBezTo>
                    <a:pt x="29195" y="143298"/>
                    <a:pt x="29195" y="137252"/>
                    <a:pt x="29195" y="132214"/>
                  </a:cubicBezTo>
                  <a:lnTo>
                    <a:pt x="29195" y="7804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0FE46F09-8044-4238-A619-00B1BD40C64C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5107426" y="-5589038"/>
              <a:ext cx="63553" cy="254075"/>
            </a:xfrm>
            <a:custGeom>
              <a:avLst/>
              <a:gdLst>
                <a:gd name="connsiteX0" fmla="*/ 28945 w 63553"/>
                <a:gd name="connsiteY0" fmla="*/ 25400 h 254075"/>
                <a:gd name="connsiteX1" fmla="*/ 46334 w 63553"/>
                <a:gd name="connsiteY1" fmla="*/ 25400 h 254075"/>
                <a:gd name="connsiteX2" fmla="*/ 57428 w 63553"/>
                <a:gd name="connsiteY2" fmla="*/ 17587 h 254075"/>
                <a:gd name="connsiteX3" fmla="*/ 46334 w 63553"/>
                <a:gd name="connsiteY3" fmla="*/ 9528 h 254075"/>
                <a:gd name="connsiteX4" fmla="*/ 20627 w 63553"/>
                <a:gd name="connsiteY4" fmla="*/ 9528 h 254075"/>
                <a:gd name="connsiteX5" fmla="*/ 9533 w 63553"/>
                <a:gd name="connsiteY5" fmla="*/ 20612 h 254075"/>
                <a:gd name="connsiteX6" fmla="*/ 9533 w 63553"/>
                <a:gd name="connsiteY6" fmla="*/ 243314 h 254075"/>
                <a:gd name="connsiteX7" fmla="*/ 20627 w 63553"/>
                <a:gd name="connsiteY7" fmla="*/ 254398 h 254075"/>
                <a:gd name="connsiteX8" fmla="*/ 46334 w 63553"/>
                <a:gd name="connsiteY8" fmla="*/ 254398 h 254075"/>
                <a:gd name="connsiteX9" fmla="*/ 57428 w 63553"/>
                <a:gd name="connsiteY9" fmla="*/ 246589 h 254075"/>
                <a:gd name="connsiteX10" fmla="*/ 46334 w 63553"/>
                <a:gd name="connsiteY10" fmla="*/ 238526 h 254075"/>
                <a:gd name="connsiteX11" fmla="*/ 28945 w 63553"/>
                <a:gd name="connsiteY11" fmla="*/ 238526 h 254075"/>
                <a:gd name="connsiteX12" fmla="*/ 28945 w 63553"/>
                <a:gd name="connsiteY12" fmla="*/ 25400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553" h="254075">
                  <a:moveTo>
                    <a:pt x="28945" y="25400"/>
                  </a:moveTo>
                  <a:lnTo>
                    <a:pt x="46334" y="25400"/>
                  </a:lnTo>
                  <a:cubicBezTo>
                    <a:pt x="49361" y="25400"/>
                    <a:pt x="57428" y="25400"/>
                    <a:pt x="57428" y="17587"/>
                  </a:cubicBezTo>
                  <a:cubicBezTo>
                    <a:pt x="57428" y="9528"/>
                    <a:pt x="49611" y="9528"/>
                    <a:pt x="46334" y="9528"/>
                  </a:cubicBezTo>
                  <a:lnTo>
                    <a:pt x="20627" y="9528"/>
                  </a:lnTo>
                  <a:cubicBezTo>
                    <a:pt x="12055" y="9528"/>
                    <a:pt x="9533" y="11541"/>
                    <a:pt x="9533" y="20612"/>
                  </a:cubicBezTo>
                  <a:lnTo>
                    <a:pt x="9533" y="243314"/>
                  </a:lnTo>
                  <a:cubicBezTo>
                    <a:pt x="9533" y="251881"/>
                    <a:pt x="11551" y="254398"/>
                    <a:pt x="20627" y="254398"/>
                  </a:cubicBezTo>
                  <a:lnTo>
                    <a:pt x="46334" y="254398"/>
                  </a:lnTo>
                  <a:cubicBezTo>
                    <a:pt x="49361" y="254398"/>
                    <a:pt x="57428" y="254398"/>
                    <a:pt x="57428" y="246589"/>
                  </a:cubicBezTo>
                  <a:cubicBezTo>
                    <a:pt x="57428" y="238526"/>
                    <a:pt x="49611" y="238526"/>
                    <a:pt x="46334" y="238526"/>
                  </a:cubicBezTo>
                  <a:lnTo>
                    <a:pt x="28945" y="238526"/>
                  </a:lnTo>
                  <a:lnTo>
                    <a:pt x="28945" y="254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7607835E-CC46-42F2-A5D6-C091015E2B66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5168032" y="-5575632"/>
              <a:ext cx="216081" cy="190557"/>
            </a:xfrm>
            <a:custGeom>
              <a:avLst/>
              <a:gdLst>
                <a:gd name="connsiteX0" fmla="*/ 60956 w 216081"/>
                <a:gd name="connsiteY0" fmla="*/ 181592 h 190556"/>
                <a:gd name="connsiteX1" fmla="*/ 209670 w 216081"/>
                <a:gd name="connsiteY1" fmla="*/ 68477 h 190556"/>
                <a:gd name="connsiteX2" fmla="*/ 180432 w 216081"/>
                <a:gd name="connsiteY2" fmla="*/ 20866 h 190556"/>
                <a:gd name="connsiteX3" fmla="*/ 111365 w 216081"/>
                <a:gd name="connsiteY3" fmla="*/ 9528 h 190556"/>
                <a:gd name="connsiteX4" fmla="*/ 44316 w 216081"/>
                <a:gd name="connsiteY4" fmla="*/ 20866 h 190556"/>
                <a:gd name="connsiteX5" fmla="*/ 9533 w 216081"/>
                <a:gd name="connsiteY5" fmla="*/ 57143 h 190556"/>
                <a:gd name="connsiteX6" fmla="*/ 12306 w 216081"/>
                <a:gd name="connsiteY6" fmla="*/ 59156 h 190556"/>
                <a:gd name="connsiteX7" fmla="*/ 31713 w 216081"/>
                <a:gd name="connsiteY7" fmla="*/ 46559 h 190556"/>
                <a:gd name="connsiteX8" fmla="*/ 77591 w 216081"/>
                <a:gd name="connsiteY8" fmla="*/ 24141 h 190556"/>
                <a:gd name="connsiteX9" fmla="*/ 43562 w 216081"/>
                <a:gd name="connsiteY9" fmla="*/ 167483 h 190556"/>
                <a:gd name="connsiteX10" fmla="*/ 27431 w 216081"/>
                <a:gd name="connsiteY10" fmla="*/ 179830 h 190556"/>
                <a:gd name="connsiteX11" fmla="*/ 33731 w 216081"/>
                <a:gd name="connsiteY11" fmla="*/ 181592 h 190556"/>
                <a:gd name="connsiteX12" fmla="*/ 60956 w 216081"/>
                <a:gd name="connsiteY12" fmla="*/ 181592 h 190556"/>
                <a:gd name="connsiteX13" fmla="*/ 61710 w 216081"/>
                <a:gd name="connsiteY13" fmla="*/ 166979 h 190556"/>
                <a:gd name="connsiteX14" fmla="*/ 99266 w 216081"/>
                <a:gd name="connsiteY14" fmla="*/ 24141 h 190556"/>
                <a:gd name="connsiteX15" fmla="*/ 187236 w 216081"/>
                <a:gd name="connsiteY15" fmla="*/ 79561 h 190556"/>
                <a:gd name="connsiteX16" fmla="*/ 77336 w 216081"/>
                <a:gd name="connsiteY16" fmla="*/ 166979 h 190556"/>
                <a:gd name="connsiteX17" fmla="*/ 61710 w 216081"/>
                <a:gd name="connsiteY17" fmla="*/ 166979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6081" h="190556">
                  <a:moveTo>
                    <a:pt x="60956" y="181592"/>
                  </a:moveTo>
                  <a:cubicBezTo>
                    <a:pt x="124978" y="181592"/>
                    <a:pt x="209670" y="136748"/>
                    <a:pt x="209670" y="68477"/>
                  </a:cubicBezTo>
                  <a:cubicBezTo>
                    <a:pt x="209670" y="41775"/>
                    <a:pt x="195049" y="28675"/>
                    <a:pt x="180432" y="20866"/>
                  </a:cubicBezTo>
                  <a:cubicBezTo>
                    <a:pt x="158753" y="9528"/>
                    <a:pt x="134554" y="9528"/>
                    <a:pt x="111365" y="9528"/>
                  </a:cubicBezTo>
                  <a:cubicBezTo>
                    <a:pt x="87672" y="9528"/>
                    <a:pt x="68010" y="9528"/>
                    <a:pt x="44316" y="20866"/>
                  </a:cubicBezTo>
                  <a:cubicBezTo>
                    <a:pt x="13314" y="35979"/>
                    <a:pt x="9533" y="55377"/>
                    <a:pt x="9533" y="57143"/>
                  </a:cubicBezTo>
                  <a:cubicBezTo>
                    <a:pt x="9533" y="58652"/>
                    <a:pt x="10792" y="59156"/>
                    <a:pt x="12306" y="59156"/>
                  </a:cubicBezTo>
                  <a:cubicBezTo>
                    <a:pt x="17600" y="59156"/>
                    <a:pt x="29699" y="52605"/>
                    <a:pt x="31713" y="46559"/>
                  </a:cubicBezTo>
                  <a:cubicBezTo>
                    <a:pt x="35244" y="36234"/>
                    <a:pt x="38771" y="25904"/>
                    <a:pt x="77591" y="24141"/>
                  </a:cubicBezTo>
                  <a:cubicBezTo>
                    <a:pt x="75068" y="56889"/>
                    <a:pt x="70028" y="101479"/>
                    <a:pt x="43562" y="167483"/>
                  </a:cubicBezTo>
                  <a:cubicBezTo>
                    <a:pt x="33226" y="171263"/>
                    <a:pt x="27431" y="176805"/>
                    <a:pt x="27431" y="179830"/>
                  </a:cubicBezTo>
                  <a:cubicBezTo>
                    <a:pt x="27431" y="181592"/>
                    <a:pt x="29445" y="181592"/>
                    <a:pt x="33731" y="181592"/>
                  </a:cubicBezTo>
                  <a:lnTo>
                    <a:pt x="60956" y="181592"/>
                  </a:lnTo>
                  <a:close/>
                  <a:moveTo>
                    <a:pt x="61710" y="166979"/>
                  </a:moveTo>
                  <a:cubicBezTo>
                    <a:pt x="81622" y="120626"/>
                    <a:pt x="93976" y="77295"/>
                    <a:pt x="99266" y="24141"/>
                  </a:cubicBezTo>
                  <a:cubicBezTo>
                    <a:pt x="119683" y="24141"/>
                    <a:pt x="187236" y="24141"/>
                    <a:pt x="187236" y="79561"/>
                  </a:cubicBezTo>
                  <a:cubicBezTo>
                    <a:pt x="187236" y="132468"/>
                    <a:pt x="137077" y="166979"/>
                    <a:pt x="77336" y="166979"/>
                  </a:cubicBezTo>
                  <a:lnTo>
                    <a:pt x="61710" y="1669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62DAD685-14D7-4DCB-BCCD-5A7EB008303E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5382689" y="-5575632"/>
              <a:ext cx="216081" cy="190557"/>
            </a:xfrm>
            <a:custGeom>
              <a:avLst/>
              <a:gdLst>
                <a:gd name="connsiteX0" fmla="*/ 60955 w 216081"/>
                <a:gd name="connsiteY0" fmla="*/ 181592 h 190556"/>
                <a:gd name="connsiteX1" fmla="*/ 209670 w 216081"/>
                <a:gd name="connsiteY1" fmla="*/ 68477 h 190556"/>
                <a:gd name="connsiteX2" fmla="*/ 180432 w 216081"/>
                <a:gd name="connsiteY2" fmla="*/ 20866 h 190556"/>
                <a:gd name="connsiteX3" fmla="*/ 111365 w 216081"/>
                <a:gd name="connsiteY3" fmla="*/ 9528 h 190556"/>
                <a:gd name="connsiteX4" fmla="*/ 44316 w 216081"/>
                <a:gd name="connsiteY4" fmla="*/ 20866 h 190556"/>
                <a:gd name="connsiteX5" fmla="*/ 9533 w 216081"/>
                <a:gd name="connsiteY5" fmla="*/ 57143 h 190556"/>
                <a:gd name="connsiteX6" fmla="*/ 12305 w 216081"/>
                <a:gd name="connsiteY6" fmla="*/ 59156 h 190556"/>
                <a:gd name="connsiteX7" fmla="*/ 31713 w 216081"/>
                <a:gd name="connsiteY7" fmla="*/ 46559 h 190556"/>
                <a:gd name="connsiteX8" fmla="*/ 77591 w 216081"/>
                <a:gd name="connsiteY8" fmla="*/ 24141 h 190556"/>
                <a:gd name="connsiteX9" fmla="*/ 43562 w 216081"/>
                <a:gd name="connsiteY9" fmla="*/ 167483 h 190556"/>
                <a:gd name="connsiteX10" fmla="*/ 27431 w 216081"/>
                <a:gd name="connsiteY10" fmla="*/ 179830 h 190556"/>
                <a:gd name="connsiteX11" fmla="*/ 33731 w 216081"/>
                <a:gd name="connsiteY11" fmla="*/ 181592 h 190556"/>
                <a:gd name="connsiteX12" fmla="*/ 60955 w 216081"/>
                <a:gd name="connsiteY12" fmla="*/ 181592 h 190556"/>
                <a:gd name="connsiteX13" fmla="*/ 61710 w 216081"/>
                <a:gd name="connsiteY13" fmla="*/ 166979 h 190556"/>
                <a:gd name="connsiteX14" fmla="*/ 99266 w 216081"/>
                <a:gd name="connsiteY14" fmla="*/ 24141 h 190556"/>
                <a:gd name="connsiteX15" fmla="*/ 187236 w 216081"/>
                <a:gd name="connsiteY15" fmla="*/ 79561 h 190556"/>
                <a:gd name="connsiteX16" fmla="*/ 77337 w 216081"/>
                <a:gd name="connsiteY16" fmla="*/ 166979 h 190556"/>
                <a:gd name="connsiteX17" fmla="*/ 61710 w 216081"/>
                <a:gd name="connsiteY17" fmla="*/ 166979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6081" h="190556">
                  <a:moveTo>
                    <a:pt x="60955" y="181592"/>
                  </a:moveTo>
                  <a:cubicBezTo>
                    <a:pt x="124978" y="181592"/>
                    <a:pt x="209670" y="136748"/>
                    <a:pt x="209670" y="68477"/>
                  </a:cubicBezTo>
                  <a:cubicBezTo>
                    <a:pt x="209670" y="41775"/>
                    <a:pt x="195049" y="28675"/>
                    <a:pt x="180432" y="20866"/>
                  </a:cubicBezTo>
                  <a:cubicBezTo>
                    <a:pt x="158753" y="9528"/>
                    <a:pt x="134554" y="9528"/>
                    <a:pt x="111365" y="9528"/>
                  </a:cubicBezTo>
                  <a:cubicBezTo>
                    <a:pt x="87672" y="9528"/>
                    <a:pt x="68010" y="9528"/>
                    <a:pt x="44316" y="20866"/>
                  </a:cubicBezTo>
                  <a:cubicBezTo>
                    <a:pt x="13315" y="35979"/>
                    <a:pt x="9533" y="55377"/>
                    <a:pt x="9533" y="57143"/>
                  </a:cubicBezTo>
                  <a:cubicBezTo>
                    <a:pt x="9533" y="58652"/>
                    <a:pt x="10791" y="59156"/>
                    <a:pt x="12305" y="59156"/>
                  </a:cubicBezTo>
                  <a:cubicBezTo>
                    <a:pt x="17601" y="59156"/>
                    <a:pt x="29698" y="52605"/>
                    <a:pt x="31713" y="46559"/>
                  </a:cubicBezTo>
                  <a:cubicBezTo>
                    <a:pt x="35244" y="36234"/>
                    <a:pt x="38771" y="25904"/>
                    <a:pt x="77591" y="24141"/>
                  </a:cubicBezTo>
                  <a:cubicBezTo>
                    <a:pt x="75068" y="56889"/>
                    <a:pt x="70027" y="101479"/>
                    <a:pt x="43562" y="167483"/>
                  </a:cubicBezTo>
                  <a:cubicBezTo>
                    <a:pt x="33226" y="171263"/>
                    <a:pt x="27431" y="176805"/>
                    <a:pt x="27431" y="179830"/>
                  </a:cubicBezTo>
                  <a:cubicBezTo>
                    <a:pt x="27431" y="181592"/>
                    <a:pt x="29444" y="181592"/>
                    <a:pt x="33731" y="181592"/>
                  </a:cubicBezTo>
                  <a:lnTo>
                    <a:pt x="60955" y="181592"/>
                  </a:lnTo>
                  <a:close/>
                  <a:moveTo>
                    <a:pt x="61710" y="166979"/>
                  </a:moveTo>
                  <a:cubicBezTo>
                    <a:pt x="81622" y="120626"/>
                    <a:pt x="93975" y="77295"/>
                    <a:pt x="99266" y="24141"/>
                  </a:cubicBezTo>
                  <a:cubicBezTo>
                    <a:pt x="119682" y="24141"/>
                    <a:pt x="187236" y="24141"/>
                    <a:pt x="187236" y="79561"/>
                  </a:cubicBezTo>
                  <a:cubicBezTo>
                    <a:pt x="187236" y="132468"/>
                    <a:pt x="137077" y="166979"/>
                    <a:pt x="77337" y="166979"/>
                  </a:cubicBezTo>
                  <a:lnTo>
                    <a:pt x="61710" y="1669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B4C4AA75-2DE9-4A91-A152-E60C75FCB96A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5609069" y="-5575886"/>
              <a:ext cx="927879" cy="190557"/>
            </a:xfrm>
            <a:custGeom>
              <a:avLst/>
              <a:gdLst>
                <a:gd name="connsiteX0" fmla="*/ 125732 w 927879"/>
                <a:gd name="connsiteY0" fmla="*/ 20615 h 190556"/>
                <a:gd name="connsiteX1" fmla="*/ 114388 w 927879"/>
                <a:gd name="connsiteY1" fmla="*/ 9528 h 190556"/>
                <a:gd name="connsiteX2" fmla="*/ 102794 w 927879"/>
                <a:gd name="connsiteY2" fmla="*/ 20615 h 190556"/>
                <a:gd name="connsiteX3" fmla="*/ 102794 w 927879"/>
                <a:gd name="connsiteY3" fmla="*/ 139273 h 190556"/>
                <a:gd name="connsiteX4" fmla="*/ 56161 w 927879"/>
                <a:gd name="connsiteY4" fmla="*/ 74527 h 190556"/>
                <a:gd name="connsiteX5" fmla="*/ 47339 w 927879"/>
                <a:gd name="connsiteY5" fmla="*/ 41775 h 190556"/>
                <a:gd name="connsiteX6" fmla="*/ 21882 w 927879"/>
                <a:gd name="connsiteY6" fmla="*/ 29179 h 190556"/>
                <a:gd name="connsiteX7" fmla="*/ 9533 w 927879"/>
                <a:gd name="connsiteY7" fmla="*/ 37242 h 190556"/>
                <a:gd name="connsiteX8" fmla="*/ 17596 w 927879"/>
                <a:gd name="connsiteY8" fmla="*/ 45051 h 190556"/>
                <a:gd name="connsiteX9" fmla="*/ 33227 w 927879"/>
                <a:gd name="connsiteY9" fmla="*/ 75282 h 190556"/>
                <a:gd name="connsiteX10" fmla="*/ 102794 w 927879"/>
                <a:gd name="connsiteY10" fmla="*/ 155395 h 190556"/>
                <a:gd name="connsiteX11" fmla="*/ 102794 w 927879"/>
                <a:gd name="connsiteY11" fmla="*/ 170762 h 190556"/>
                <a:gd name="connsiteX12" fmla="*/ 114388 w 927879"/>
                <a:gd name="connsiteY12" fmla="*/ 181846 h 190556"/>
                <a:gd name="connsiteX13" fmla="*/ 125732 w 927879"/>
                <a:gd name="connsiteY13" fmla="*/ 170762 h 190556"/>
                <a:gd name="connsiteX14" fmla="*/ 125732 w 927879"/>
                <a:gd name="connsiteY14" fmla="*/ 155395 h 190556"/>
                <a:gd name="connsiteX15" fmla="*/ 178160 w 927879"/>
                <a:gd name="connsiteY15" fmla="*/ 131210 h 190556"/>
                <a:gd name="connsiteX16" fmla="*/ 195804 w 927879"/>
                <a:gd name="connsiteY16" fmla="*/ 82586 h 190556"/>
                <a:gd name="connsiteX17" fmla="*/ 198831 w 927879"/>
                <a:gd name="connsiteY17" fmla="*/ 56893 h 190556"/>
                <a:gd name="connsiteX18" fmla="*/ 212693 w 927879"/>
                <a:gd name="connsiteY18" fmla="*/ 45051 h 190556"/>
                <a:gd name="connsiteX19" fmla="*/ 219497 w 927879"/>
                <a:gd name="connsiteY19" fmla="*/ 37242 h 190556"/>
                <a:gd name="connsiteX20" fmla="*/ 207149 w 927879"/>
                <a:gd name="connsiteY20" fmla="*/ 29179 h 190556"/>
                <a:gd name="connsiteX21" fmla="*/ 172870 w 927879"/>
                <a:gd name="connsiteY21" fmla="*/ 81832 h 190556"/>
                <a:gd name="connsiteX22" fmla="*/ 125732 w 927879"/>
                <a:gd name="connsiteY22" fmla="*/ 139273 h 190556"/>
                <a:gd name="connsiteX23" fmla="*/ 125732 w 927879"/>
                <a:gd name="connsiteY23" fmla="*/ 20615 h 190556"/>
                <a:gd name="connsiteX24" fmla="*/ 370810 w 927879"/>
                <a:gd name="connsiteY24" fmla="*/ 20615 h 190556"/>
                <a:gd name="connsiteX25" fmla="*/ 359466 w 927879"/>
                <a:gd name="connsiteY25" fmla="*/ 9528 h 190556"/>
                <a:gd name="connsiteX26" fmla="*/ 347871 w 927879"/>
                <a:gd name="connsiteY26" fmla="*/ 20615 h 190556"/>
                <a:gd name="connsiteX27" fmla="*/ 347871 w 927879"/>
                <a:gd name="connsiteY27" fmla="*/ 139273 h 190556"/>
                <a:gd name="connsiteX28" fmla="*/ 301240 w 927879"/>
                <a:gd name="connsiteY28" fmla="*/ 74527 h 190556"/>
                <a:gd name="connsiteX29" fmla="*/ 292417 w 927879"/>
                <a:gd name="connsiteY29" fmla="*/ 41775 h 190556"/>
                <a:gd name="connsiteX30" fmla="*/ 266960 w 927879"/>
                <a:gd name="connsiteY30" fmla="*/ 29179 h 190556"/>
                <a:gd name="connsiteX31" fmla="*/ 254610 w 927879"/>
                <a:gd name="connsiteY31" fmla="*/ 37242 h 190556"/>
                <a:gd name="connsiteX32" fmla="*/ 262674 w 927879"/>
                <a:gd name="connsiteY32" fmla="*/ 45051 h 190556"/>
                <a:gd name="connsiteX33" fmla="*/ 278304 w 927879"/>
                <a:gd name="connsiteY33" fmla="*/ 75282 h 190556"/>
                <a:gd name="connsiteX34" fmla="*/ 347871 w 927879"/>
                <a:gd name="connsiteY34" fmla="*/ 155395 h 190556"/>
                <a:gd name="connsiteX35" fmla="*/ 347871 w 927879"/>
                <a:gd name="connsiteY35" fmla="*/ 170762 h 190556"/>
                <a:gd name="connsiteX36" fmla="*/ 359466 w 927879"/>
                <a:gd name="connsiteY36" fmla="*/ 181846 h 190556"/>
                <a:gd name="connsiteX37" fmla="*/ 370810 w 927879"/>
                <a:gd name="connsiteY37" fmla="*/ 170762 h 190556"/>
                <a:gd name="connsiteX38" fmla="*/ 370810 w 927879"/>
                <a:gd name="connsiteY38" fmla="*/ 155395 h 190556"/>
                <a:gd name="connsiteX39" fmla="*/ 423238 w 927879"/>
                <a:gd name="connsiteY39" fmla="*/ 131210 h 190556"/>
                <a:gd name="connsiteX40" fmla="*/ 440882 w 927879"/>
                <a:gd name="connsiteY40" fmla="*/ 82586 h 190556"/>
                <a:gd name="connsiteX41" fmla="*/ 443908 w 927879"/>
                <a:gd name="connsiteY41" fmla="*/ 56893 h 190556"/>
                <a:gd name="connsiteX42" fmla="*/ 457772 w 927879"/>
                <a:gd name="connsiteY42" fmla="*/ 45051 h 190556"/>
                <a:gd name="connsiteX43" fmla="*/ 464575 w 927879"/>
                <a:gd name="connsiteY43" fmla="*/ 37242 h 190556"/>
                <a:gd name="connsiteX44" fmla="*/ 452226 w 927879"/>
                <a:gd name="connsiteY44" fmla="*/ 29179 h 190556"/>
                <a:gd name="connsiteX45" fmla="*/ 417946 w 927879"/>
                <a:gd name="connsiteY45" fmla="*/ 81832 h 190556"/>
                <a:gd name="connsiteX46" fmla="*/ 370810 w 927879"/>
                <a:gd name="connsiteY46" fmla="*/ 139273 h 190556"/>
                <a:gd name="connsiteX47" fmla="*/ 370810 w 927879"/>
                <a:gd name="connsiteY47" fmla="*/ 20615 h 190556"/>
                <a:gd name="connsiteX48" fmla="*/ 607066 w 927879"/>
                <a:gd name="connsiteY48" fmla="*/ 20615 h 190556"/>
                <a:gd name="connsiteX49" fmla="*/ 595722 w 927879"/>
                <a:gd name="connsiteY49" fmla="*/ 9528 h 190556"/>
                <a:gd name="connsiteX50" fmla="*/ 584127 w 927879"/>
                <a:gd name="connsiteY50" fmla="*/ 20615 h 190556"/>
                <a:gd name="connsiteX51" fmla="*/ 584127 w 927879"/>
                <a:gd name="connsiteY51" fmla="*/ 35983 h 190556"/>
                <a:gd name="connsiteX52" fmla="*/ 499689 w 927879"/>
                <a:gd name="connsiteY52" fmla="*/ 95687 h 190556"/>
                <a:gd name="connsiteX53" fmla="*/ 584127 w 927879"/>
                <a:gd name="connsiteY53" fmla="*/ 155395 h 190556"/>
                <a:gd name="connsiteX54" fmla="*/ 584127 w 927879"/>
                <a:gd name="connsiteY54" fmla="*/ 170762 h 190556"/>
                <a:gd name="connsiteX55" fmla="*/ 595722 w 927879"/>
                <a:gd name="connsiteY55" fmla="*/ 181846 h 190556"/>
                <a:gd name="connsiteX56" fmla="*/ 607066 w 927879"/>
                <a:gd name="connsiteY56" fmla="*/ 170762 h 190556"/>
                <a:gd name="connsiteX57" fmla="*/ 607066 w 927879"/>
                <a:gd name="connsiteY57" fmla="*/ 155645 h 190556"/>
                <a:gd name="connsiteX58" fmla="*/ 692263 w 927879"/>
                <a:gd name="connsiteY58" fmla="*/ 95687 h 190556"/>
                <a:gd name="connsiteX59" fmla="*/ 607066 w 927879"/>
                <a:gd name="connsiteY59" fmla="*/ 35729 h 190556"/>
                <a:gd name="connsiteX60" fmla="*/ 607066 w 927879"/>
                <a:gd name="connsiteY60" fmla="*/ 20615 h 190556"/>
                <a:gd name="connsiteX61" fmla="*/ 584127 w 927879"/>
                <a:gd name="connsiteY61" fmla="*/ 139773 h 190556"/>
                <a:gd name="connsiteX62" fmla="*/ 522877 w 927879"/>
                <a:gd name="connsiteY62" fmla="*/ 95687 h 190556"/>
                <a:gd name="connsiteX63" fmla="*/ 584127 w 927879"/>
                <a:gd name="connsiteY63" fmla="*/ 51601 h 190556"/>
                <a:gd name="connsiteX64" fmla="*/ 584127 w 927879"/>
                <a:gd name="connsiteY64" fmla="*/ 139773 h 190556"/>
                <a:gd name="connsiteX65" fmla="*/ 607066 w 927879"/>
                <a:gd name="connsiteY65" fmla="*/ 51601 h 190556"/>
                <a:gd name="connsiteX66" fmla="*/ 669074 w 927879"/>
                <a:gd name="connsiteY66" fmla="*/ 95687 h 190556"/>
                <a:gd name="connsiteX67" fmla="*/ 607066 w 927879"/>
                <a:gd name="connsiteY67" fmla="*/ 139773 h 190556"/>
                <a:gd name="connsiteX68" fmla="*/ 607066 w 927879"/>
                <a:gd name="connsiteY68" fmla="*/ 51601 h 190556"/>
                <a:gd name="connsiteX69" fmla="*/ 834648 w 927879"/>
                <a:gd name="connsiteY69" fmla="*/ 20615 h 190556"/>
                <a:gd name="connsiteX70" fmla="*/ 823304 w 927879"/>
                <a:gd name="connsiteY70" fmla="*/ 9528 h 190556"/>
                <a:gd name="connsiteX71" fmla="*/ 811709 w 927879"/>
                <a:gd name="connsiteY71" fmla="*/ 20615 h 190556"/>
                <a:gd name="connsiteX72" fmla="*/ 811709 w 927879"/>
                <a:gd name="connsiteY72" fmla="*/ 35983 h 190556"/>
                <a:gd name="connsiteX73" fmla="*/ 727271 w 927879"/>
                <a:gd name="connsiteY73" fmla="*/ 95687 h 190556"/>
                <a:gd name="connsiteX74" fmla="*/ 811709 w 927879"/>
                <a:gd name="connsiteY74" fmla="*/ 155395 h 190556"/>
                <a:gd name="connsiteX75" fmla="*/ 811709 w 927879"/>
                <a:gd name="connsiteY75" fmla="*/ 170762 h 190556"/>
                <a:gd name="connsiteX76" fmla="*/ 823304 w 927879"/>
                <a:gd name="connsiteY76" fmla="*/ 181846 h 190556"/>
                <a:gd name="connsiteX77" fmla="*/ 834648 w 927879"/>
                <a:gd name="connsiteY77" fmla="*/ 170762 h 190556"/>
                <a:gd name="connsiteX78" fmla="*/ 834648 w 927879"/>
                <a:gd name="connsiteY78" fmla="*/ 155645 h 190556"/>
                <a:gd name="connsiteX79" fmla="*/ 919845 w 927879"/>
                <a:gd name="connsiteY79" fmla="*/ 95687 h 190556"/>
                <a:gd name="connsiteX80" fmla="*/ 834648 w 927879"/>
                <a:gd name="connsiteY80" fmla="*/ 35729 h 190556"/>
                <a:gd name="connsiteX81" fmla="*/ 834648 w 927879"/>
                <a:gd name="connsiteY81" fmla="*/ 20615 h 190556"/>
                <a:gd name="connsiteX82" fmla="*/ 811709 w 927879"/>
                <a:gd name="connsiteY82" fmla="*/ 139773 h 190556"/>
                <a:gd name="connsiteX83" fmla="*/ 750460 w 927879"/>
                <a:gd name="connsiteY83" fmla="*/ 95687 h 190556"/>
                <a:gd name="connsiteX84" fmla="*/ 811709 w 927879"/>
                <a:gd name="connsiteY84" fmla="*/ 51601 h 190556"/>
                <a:gd name="connsiteX85" fmla="*/ 811709 w 927879"/>
                <a:gd name="connsiteY85" fmla="*/ 139773 h 190556"/>
                <a:gd name="connsiteX86" fmla="*/ 834648 w 927879"/>
                <a:gd name="connsiteY86" fmla="*/ 51601 h 190556"/>
                <a:gd name="connsiteX87" fmla="*/ 896657 w 927879"/>
                <a:gd name="connsiteY87" fmla="*/ 95687 h 190556"/>
                <a:gd name="connsiteX88" fmla="*/ 834648 w 927879"/>
                <a:gd name="connsiteY88" fmla="*/ 139773 h 190556"/>
                <a:gd name="connsiteX89" fmla="*/ 834648 w 927879"/>
                <a:gd name="connsiteY89" fmla="*/ 51601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927879" h="190556">
                  <a:moveTo>
                    <a:pt x="125732" y="20615"/>
                  </a:moveTo>
                  <a:cubicBezTo>
                    <a:pt x="125732" y="11295"/>
                    <a:pt x="122705" y="9528"/>
                    <a:pt x="114388" y="9528"/>
                  </a:cubicBezTo>
                  <a:cubicBezTo>
                    <a:pt x="106829" y="9528"/>
                    <a:pt x="102794" y="10286"/>
                    <a:pt x="102794" y="20615"/>
                  </a:cubicBezTo>
                  <a:lnTo>
                    <a:pt x="102794" y="139273"/>
                  </a:lnTo>
                  <a:cubicBezTo>
                    <a:pt x="57170" y="131964"/>
                    <a:pt x="56161" y="92916"/>
                    <a:pt x="56161" y="74527"/>
                  </a:cubicBezTo>
                  <a:cubicBezTo>
                    <a:pt x="56161" y="73769"/>
                    <a:pt x="55911" y="55380"/>
                    <a:pt x="47339" y="41775"/>
                  </a:cubicBezTo>
                  <a:cubicBezTo>
                    <a:pt x="39021" y="29179"/>
                    <a:pt x="27681" y="29179"/>
                    <a:pt x="21882" y="29179"/>
                  </a:cubicBezTo>
                  <a:cubicBezTo>
                    <a:pt x="16841" y="29179"/>
                    <a:pt x="9533" y="29179"/>
                    <a:pt x="9533" y="37242"/>
                  </a:cubicBezTo>
                  <a:cubicBezTo>
                    <a:pt x="9533" y="37995"/>
                    <a:pt x="9783" y="44296"/>
                    <a:pt x="17596" y="45051"/>
                  </a:cubicBezTo>
                  <a:cubicBezTo>
                    <a:pt x="32972" y="46309"/>
                    <a:pt x="33227" y="73769"/>
                    <a:pt x="33227" y="75282"/>
                  </a:cubicBezTo>
                  <a:cubicBezTo>
                    <a:pt x="33476" y="109542"/>
                    <a:pt x="44566" y="148590"/>
                    <a:pt x="102794" y="155395"/>
                  </a:cubicBezTo>
                  <a:lnTo>
                    <a:pt x="102794" y="170762"/>
                  </a:lnTo>
                  <a:cubicBezTo>
                    <a:pt x="102794" y="180838"/>
                    <a:pt x="106575" y="181846"/>
                    <a:pt x="114388" y="181846"/>
                  </a:cubicBezTo>
                  <a:cubicBezTo>
                    <a:pt x="122204" y="181846"/>
                    <a:pt x="125732" y="180588"/>
                    <a:pt x="125732" y="170762"/>
                  </a:cubicBezTo>
                  <a:lnTo>
                    <a:pt x="125732" y="155395"/>
                  </a:lnTo>
                  <a:cubicBezTo>
                    <a:pt x="143377" y="153632"/>
                    <a:pt x="164297" y="147586"/>
                    <a:pt x="178160" y="131210"/>
                  </a:cubicBezTo>
                  <a:cubicBezTo>
                    <a:pt x="195554" y="110804"/>
                    <a:pt x="195804" y="85107"/>
                    <a:pt x="195804" y="82586"/>
                  </a:cubicBezTo>
                  <a:cubicBezTo>
                    <a:pt x="195804" y="73519"/>
                    <a:pt x="196059" y="65456"/>
                    <a:pt x="198831" y="56893"/>
                  </a:cubicBezTo>
                  <a:cubicBezTo>
                    <a:pt x="202612" y="46309"/>
                    <a:pt x="207149" y="45554"/>
                    <a:pt x="212693" y="45051"/>
                  </a:cubicBezTo>
                  <a:cubicBezTo>
                    <a:pt x="216725" y="44547"/>
                    <a:pt x="219497" y="40767"/>
                    <a:pt x="219497" y="37242"/>
                  </a:cubicBezTo>
                  <a:cubicBezTo>
                    <a:pt x="219497" y="29179"/>
                    <a:pt x="212189" y="29179"/>
                    <a:pt x="207149" y="29179"/>
                  </a:cubicBezTo>
                  <a:cubicBezTo>
                    <a:pt x="184464" y="29179"/>
                    <a:pt x="173120" y="45305"/>
                    <a:pt x="172870" y="81832"/>
                  </a:cubicBezTo>
                  <a:cubicBezTo>
                    <a:pt x="172615" y="114834"/>
                    <a:pt x="154721" y="134989"/>
                    <a:pt x="125732" y="139273"/>
                  </a:cubicBezTo>
                  <a:lnTo>
                    <a:pt x="125732" y="20615"/>
                  </a:lnTo>
                  <a:close/>
                  <a:moveTo>
                    <a:pt x="370810" y="20615"/>
                  </a:moveTo>
                  <a:cubicBezTo>
                    <a:pt x="370810" y="11295"/>
                    <a:pt x="367784" y="9528"/>
                    <a:pt x="359466" y="9528"/>
                  </a:cubicBezTo>
                  <a:cubicBezTo>
                    <a:pt x="351907" y="9528"/>
                    <a:pt x="347871" y="10286"/>
                    <a:pt x="347871" y="20615"/>
                  </a:cubicBezTo>
                  <a:lnTo>
                    <a:pt x="347871" y="139273"/>
                  </a:lnTo>
                  <a:cubicBezTo>
                    <a:pt x="302247" y="131964"/>
                    <a:pt x="301240" y="92916"/>
                    <a:pt x="301240" y="74527"/>
                  </a:cubicBezTo>
                  <a:cubicBezTo>
                    <a:pt x="301240" y="73769"/>
                    <a:pt x="300989" y="55380"/>
                    <a:pt x="292417" y="41775"/>
                  </a:cubicBezTo>
                  <a:cubicBezTo>
                    <a:pt x="284099" y="29179"/>
                    <a:pt x="272759" y="29179"/>
                    <a:pt x="266960" y="29179"/>
                  </a:cubicBezTo>
                  <a:cubicBezTo>
                    <a:pt x="261919" y="29179"/>
                    <a:pt x="254610" y="29179"/>
                    <a:pt x="254610" y="37242"/>
                  </a:cubicBezTo>
                  <a:cubicBezTo>
                    <a:pt x="254610" y="37995"/>
                    <a:pt x="254861" y="44296"/>
                    <a:pt x="262674" y="45051"/>
                  </a:cubicBezTo>
                  <a:cubicBezTo>
                    <a:pt x="278050" y="46309"/>
                    <a:pt x="278304" y="73769"/>
                    <a:pt x="278304" y="75282"/>
                  </a:cubicBezTo>
                  <a:cubicBezTo>
                    <a:pt x="278555" y="109542"/>
                    <a:pt x="289645" y="148590"/>
                    <a:pt x="347871" y="155395"/>
                  </a:cubicBezTo>
                  <a:lnTo>
                    <a:pt x="347871" y="170762"/>
                  </a:lnTo>
                  <a:cubicBezTo>
                    <a:pt x="347871" y="180838"/>
                    <a:pt x="351653" y="181846"/>
                    <a:pt x="359466" y="181846"/>
                  </a:cubicBezTo>
                  <a:cubicBezTo>
                    <a:pt x="367283" y="181846"/>
                    <a:pt x="370810" y="180588"/>
                    <a:pt x="370810" y="170762"/>
                  </a:cubicBezTo>
                  <a:lnTo>
                    <a:pt x="370810" y="155395"/>
                  </a:lnTo>
                  <a:cubicBezTo>
                    <a:pt x="388454" y="153632"/>
                    <a:pt x="409376" y="147586"/>
                    <a:pt x="423238" y="131210"/>
                  </a:cubicBezTo>
                  <a:cubicBezTo>
                    <a:pt x="440631" y="110804"/>
                    <a:pt x="440882" y="85107"/>
                    <a:pt x="440882" y="82586"/>
                  </a:cubicBezTo>
                  <a:cubicBezTo>
                    <a:pt x="440882" y="73519"/>
                    <a:pt x="441136" y="65456"/>
                    <a:pt x="443908" y="56893"/>
                  </a:cubicBezTo>
                  <a:cubicBezTo>
                    <a:pt x="447689" y="46309"/>
                    <a:pt x="452226" y="45554"/>
                    <a:pt x="457772" y="45051"/>
                  </a:cubicBezTo>
                  <a:cubicBezTo>
                    <a:pt x="461802" y="44547"/>
                    <a:pt x="464575" y="40767"/>
                    <a:pt x="464575" y="37242"/>
                  </a:cubicBezTo>
                  <a:cubicBezTo>
                    <a:pt x="464575" y="29179"/>
                    <a:pt x="457267" y="29179"/>
                    <a:pt x="452226" y="29179"/>
                  </a:cubicBezTo>
                  <a:cubicBezTo>
                    <a:pt x="429541" y="29179"/>
                    <a:pt x="418197" y="45305"/>
                    <a:pt x="417946" y="81832"/>
                  </a:cubicBezTo>
                  <a:cubicBezTo>
                    <a:pt x="417692" y="114834"/>
                    <a:pt x="399798" y="134989"/>
                    <a:pt x="370810" y="139273"/>
                  </a:cubicBezTo>
                  <a:lnTo>
                    <a:pt x="370810" y="20615"/>
                  </a:lnTo>
                  <a:close/>
                  <a:moveTo>
                    <a:pt x="607066" y="20615"/>
                  </a:moveTo>
                  <a:cubicBezTo>
                    <a:pt x="607066" y="11295"/>
                    <a:pt x="604039" y="9528"/>
                    <a:pt x="595722" y="9528"/>
                  </a:cubicBezTo>
                  <a:cubicBezTo>
                    <a:pt x="588163" y="9528"/>
                    <a:pt x="584127" y="10286"/>
                    <a:pt x="584127" y="20615"/>
                  </a:cubicBezTo>
                  <a:lnTo>
                    <a:pt x="584127" y="35983"/>
                  </a:lnTo>
                  <a:cubicBezTo>
                    <a:pt x="539008" y="38754"/>
                    <a:pt x="499689" y="63943"/>
                    <a:pt x="499689" y="95687"/>
                  </a:cubicBezTo>
                  <a:cubicBezTo>
                    <a:pt x="499689" y="127430"/>
                    <a:pt x="539008" y="152624"/>
                    <a:pt x="584127" y="155395"/>
                  </a:cubicBezTo>
                  <a:lnTo>
                    <a:pt x="584127" y="170762"/>
                  </a:lnTo>
                  <a:cubicBezTo>
                    <a:pt x="584127" y="180838"/>
                    <a:pt x="587909" y="181846"/>
                    <a:pt x="595722" y="181846"/>
                  </a:cubicBezTo>
                  <a:cubicBezTo>
                    <a:pt x="603535" y="181846"/>
                    <a:pt x="607066" y="180588"/>
                    <a:pt x="607066" y="170762"/>
                  </a:cubicBezTo>
                  <a:lnTo>
                    <a:pt x="607066" y="155645"/>
                  </a:lnTo>
                  <a:cubicBezTo>
                    <a:pt x="655967" y="152120"/>
                    <a:pt x="692263" y="125918"/>
                    <a:pt x="692263" y="95687"/>
                  </a:cubicBezTo>
                  <a:cubicBezTo>
                    <a:pt x="692263" y="65206"/>
                    <a:pt x="655712" y="39258"/>
                    <a:pt x="607066" y="35729"/>
                  </a:cubicBezTo>
                  <a:lnTo>
                    <a:pt x="607066" y="20615"/>
                  </a:lnTo>
                  <a:close/>
                  <a:moveTo>
                    <a:pt x="584127" y="139773"/>
                  </a:moveTo>
                  <a:cubicBezTo>
                    <a:pt x="539262" y="136752"/>
                    <a:pt x="522877" y="115088"/>
                    <a:pt x="522877" y="95687"/>
                  </a:cubicBezTo>
                  <a:cubicBezTo>
                    <a:pt x="522877" y="76540"/>
                    <a:pt x="539008" y="54626"/>
                    <a:pt x="584127" y="51601"/>
                  </a:cubicBezTo>
                  <a:lnTo>
                    <a:pt x="584127" y="139773"/>
                  </a:lnTo>
                  <a:close/>
                  <a:moveTo>
                    <a:pt x="607066" y="51601"/>
                  </a:moveTo>
                  <a:cubicBezTo>
                    <a:pt x="652939" y="54372"/>
                    <a:pt x="669074" y="76794"/>
                    <a:pt x="669074" y="95687"/>
                  </a:cubicBezTo>
                  <a:cubicBezTo>
                    <a:pt x="669074" y="114584"/>
                    <a:pt x="653193" y="137002"/>
                    <a:pt x="607066" y="139773"/>
                  </a:cubicBezTo>
                  <a:lnTo>
                    <a:pt x="607066" y="51601"/>
                  </a:lnTo>
                  <a:close/>
                  <a:moveTo>
                    <a:pt x="834648" y="20615"/>
                  </a:moveTo>
                  <a:cubicBezTo>
                    <a:pt x="834648" y="11295"/>
                    <a:pt x="831622" y="9528"/>
                    <a:pt x="823304" y="9528"/>
                  </a:cubicBezTo>
                  <a:cubicBezTo>
                    <a:pt x="815745" y="9528"/>
                    <a:pt x="811709" y="10286"/>
                    <a:pt x="811709" y="20615"/>
                  </a:cubicBezTo>
                  <a:lnTo>
                    <a:pt x="811709" y="35983"/>
                  </a:lnTo>
                  <a:cubicBezTo>
                    <a:pt x="766590" y="38754"/>
                    <a:pt x="727271" y="63943"/>
                    <a:pt x="727271" y="95687"/>
                  </a:cubicBezTo>
                  <a:cubicBezTo>
                    <a:pt x="727271" y="127430"/>
                    <a:pt x="766590" y="152624"/>
                    <a:pt x="811709" y="155395"/>
                  </a:cubicBezTo>
                  <a:lnTo>
                    <a:pt x="811709" y="170762"/>
                  </a:lnTo>
                  <a:cubicBezTo>
                    <a:pt x="811709" y="180838"/>
                    <a:pt x="815491" y="181846"/>
                    <a:pt x="823304" y="181846"/>
                  </a:cubicBezTo>
                  <a:cubicBezTo>
                    <a:pt x="831117" y="181846"/>
                    <a:pt x="834648" y="180588"/>
                    <a:pt x="834648" y="170762"/>
                  </a:cubicBezTo>
                  <a:lnTo>
                    <a:pt x="834648" y="155645"/>
                  </a:lnTo>
                  <a:cubicBezTo>
                    <a:pt x="883549" y="152120"/>
                    <a:pt x="919845" y="125918"/>
                    <a:pt x="919845" y="95687"/>
                  </a:cubicBezTo>
                  <a:cubicBezTo>
                    <a:pt x="919845" y="65206"/>
                    <a:pt x="883295" y="39258"/>
                    <a:pt x="834648" y="35729"/>
                  </a:cubicBezTo>
                  <a:lnTo>
                    <a:pt x="834648" y="20615"/>
                  </a:lnTo>
                  <a:close/>
                  <a:moveTo>
                    <a:pt x="811709" y="139773"/>
                  </a:moveTo>
                  <a:cubicBezTo>
                    <a:pt x="766844" y="136752"/>
                    <a:pt x="750460" y="115088"/>
                    <a:pt x="750460" y="95687"/>
                  </a:cubicBezTo>
                  <a:cubicBezTo>
                    <a:pt x="750460" y="76540"/>
                    <a:pt x="766590" y="54626"/>
                    <a:pt x="811709" y="51601"/>
                  </a:cubicBezTo>
                  <a:lnTo>
                    <a:pt x="811709" y="139773"/>
                  </a:lnTo>
                  <a:close/>
                  <a:moveTo>
                    <a:pt x="834648" y="51601"/>
                  </a:moveTo>
                  <a:cubicBezTo>
                    <a:pt x="880522" y="54372"/>
                    <a:pt x="896657" y="76794"/>
                    <a:pt x="896657" y="95687"/>
                  </a:cubicBezTo>
                  <a:cubicBezTo>
                    <a:pt x="896657" y="114584"/>
                    <a:pt x="880776" y="137002"/>
                    <a:pt x="834648" y="139773"/>
                  </a:cubicBezTo>
                  <a:lnTo>
                    <a:pt x="834648" y="5160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D58B689A-B07F-402E-9A69-FE8E8681552A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6542539" y="-5575632"/>
              <a:ext cx="216081" cy="190557"/>
            </a:xfrm>
            <a:custGeom>
              <a:avLst/>
              <a:gdLst>
                <a:gd name="connsiteX0" fmla="*/ 60956 w 216081"/>
                <a:gd name="connsiteY0" fmla="*/ 181592 h 190556"/>
                <a:gd name="connsiteX1" fmla="*/ 209671 w 216081"/>
                <a:gd name="connsiteY1" fmla="*/ 68477 h 190556"/>
                <a:gd name="connsiteX2" fmla="*/ 180432 w 216081"/>
                <a:gd name="connsiteY2" fmla="*/ 20866 h 190556"/>
                <a:gd name="connsiteX3" fmla="*/ 111365 w 216081"/>
                <a:gd name="connsiteY3" fmla="*/ 9528 h 190556"/>
                <a:gd name="connsiteX4" fmla="*/ 44317 w 216081"/>
                <a:gd name="connsiteY4" fmla="*/ 20866 h 190556"/>
                <a:gd name="connsiteX5" fmla="*/ 9533 w 216081"/>
                <a:gd name="connsiteY5" fmla="*/ 57143 h 190556"/>
                <a:gd name="connsiteX6" fmla="*/ 12306 w 216081"/>
                <a:gd name="connsiteY6" fmla="*/ 59156 h 190556"/>
                <a:gd name="connsiteX7" fmla="*/ 31713 w 216081"/>
                <a:gd name="connsiteY7" fmla="*/ 46559 h 190556"/>
                <a:gd name="connsiteX8" fmla="*/ 77591 w 216081"/>
                <a:gd name="connsiteY8" fmla="*/ 24141 h 190556"/>
                <a:gd name="connsiteX9" fmla="*/ 43562 w 216081"/>
                <a:gd name="connsiteY9" fmla="*/ 167483 h 190556"/>
                <a:gd name="connsiteX10" fmla="*/ 27431 w 216081"/>
                <a:gd name="connsiteY10" fmla="*/ 179830 h 190556"/>
                <a:gd name="connsiteX11" fmla="*/ 33731 w 216081"/>
                <a:gd name="connsiteY11" fmla="*/ 181592 h 190556"/>
                <a:gd name="connsiteX12" fmla="*/ 60956 w 216081"/>
                <a:gd name="connsiteY12" fmla="*/ 181592 h 190556"/>
                <a:gd name="connsiteX13" fmla="*/ 61710 w 216081"/>
                <a:gd name="connsiteY13" fmla="*/ 166979 h 190556"/>
                <a:gd name="connsiteX14" fmla="*/ 99266 w 216081"/>
                <a:gd name="connsiteY14" fmla="*/ 24141 h 190556"/>
                <a:gd name="connsiteX15" fmla="*/ 187237 w 216081"/>
                <a:gd name="connsiteY15" fmla="*/ 79561 h 190556"/>
                <a:gd name="connsiteX16" fmla="*/ 77337 w 216081"/>
                <a:gd name="connsiteY16" fmla="*/ 166979 h 190556"/>
                <a:gd name="connsiteX17" fmla="*/ 61710 w 216081"/>
                <a:gd name="connsiteY17" fmla="*/ 166979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6081" h="190556">
                  <a:moveTo>
                    <a:pt x="60956" y="181592"/>
                  </a:moveTo>
                  <a:cubicBezTo>
                    <a:pt x="124978" y="181592"/>
                    <a:pt x="209671" y="136748"/>
                    <a:pt x="209671" y="68477"/>
                  </a:cubicBezTo>
                  <a:cubicBezTo>
                    <a:pt x="209671" y="41775"/>
                    <a:pt x="195050" y="28675"/>
                    <a:pt x="180432" y="20866"/>
                  </a:cubicBezTo>
                  <a:cubicBezTo>
                    <a:pt x="158752" y="9528"/>
                    <a:pt x="134554" y="9528"/>
                    <a:pt x="111365" y="9528"/>
                  </a:cubicBezTo>
                  <a:cubicBezTo>
                    <a:pt x="87672" y="9528"/>
                    <a:pt x="68010" y="9528"/>
                    <a:pt x="44317" y="20866"/>
                  </a:cubicBezTo>
                  <a:cubicBezTo>
                    <a:pt x="13314" y="35979"/>
                    <a:pt x="9533" y="55377"/>
                    <a:pt x="9533" y="57143"/>
                  </a:cubicBezTo>
                  <a:cubicBezTo>
                    <a:pt x="9533" y="58652"/>
                    <a:pt x="10792" y="59156"/>
                    <a:pt x="12306" y="59156"/>
                  </a:cubicBezTo>
                  <a:cubicBezTo>
                    <a:pt x="17601" y="59156"/>
                    <a:pt x="29699" y="52605"/>
                    <a:pt x="31713" y="46559"/>
                  </a:cubicBezTo>
                  <a:cubicBezTo>
                    <a:pt x="35244" y="36234"/>
                    <a:pt x="38772" y="25904"/>
                    <a:pt x="77591" y="24141"/>
                  </a:cubicBezTo>
                  <a:cubicBezTo>
                    <a:pt x="75069" y="56889"/>
                    <a:pt x="70028" y="101479"/>
                    <a:pt x="43562" y="167483"/>
                  </a:cubicBezTo>
                  <a:cubicBezTo>
                    <a:pt x="33227" y="171263"/>
                    <a:pt x="27431" y="176805"/>
                    <a:pt x="27431" y="179830"/>
                  </a:cubicBezTo>
                  <a:cubicBezTo>
                    <a:pt x="27431" y="181592"/>
                    <a:pt x="29445" y="181592"/>
                    <a:pt x="33731" y="181592"/>
                  </a:cubicBezTo>
                  <a:lnTo>
                    <a:pt x="60956" y="181592"/>
                  </a:lnTo>
                  <a:close/>
                  <a:moveTo>
                    <a:pt x="61710" y="166979"/>
                  </a:moveTo>
                  <a:cubicBezTo>
                    <a:pt x="81622" y="120626"/>
                    <a:pt x="93976" y="77295"/>
                    <a:pt x="99266" y="24141"/>
                  </a:cubicBezTo>
                  <a:cubicBezTo>
                    <a:pt x="119683" y="24141"/>
                    <a:pt x="187237" y="24141"/>
                    <a:pt x="187237" y="79561"/>
                  </a:cubicBezTo>
                  <a:cubicBezTo>
                    <a:pt x="187237" y="132468"/>
                    <a:pt x="137076" y="166979"/>
                    <a:pt x="77337" y="166979"/>
                  </a:cubicBezTo>
                  <a:lnTo>
                    <a:pt x="61710" y="1669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36567348-37F1-4381-AB2C-461655AC4848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6768982" y="-5575886"/>
              <a:ext cx="203371" cy="190557"/>
            </a:xfrm>
            <a:custGeom>
              <a:avLst/>
              <a:gdLst>
                <a:gd name="connsiteX0" fmla="*/ 116910 w 203370"/>
                <a:gd name="connsiteY0" fmla="*/ 20615 h 190556"/>
                <a:gd name="connsiteX1" fmla="*/ 105566 w 203370"/>
                <a:gd name="connsiteY1" fmla="*/ 9528 h 190556"/>
                <a:gd name="connsiteX2" fmla="*/ 93972 w 203370"/>
                <a:gd name="connsiteY2" fmla="*/ 20615 h 190556"/>
                <a:gd name="connsiteX3" fmla="*/ 93972 w 203370"/>
                <a:gd name="connsiteY3" fmla="*/ 35983 h 190556"/>
                <a:gd name="connsiteX4" fmla="*/ 9533 w 203370"/>
                <a:gd name="connsiteY4" fmla="*/ 95687 h 190556"/>
                <a:gd name="connsiteX5" fmla="*/ 93972 w 203370"/>
                <a:gd name="connsiteY5" fmla="*/ 155395 h 190556"/>
                <a:gd name="connsiteX6" fmla="*/ 93972 w 203370"/>
                <a:gd name="connsiteY6" fmla="*/ 170762 h 190556"/>
                <a:gd name="connsiteX7" fmla="*/ 105566 w 203370"/>
                <a:gd name="connsiteY7" fmla="*/ 181846 h 190556"/>
                <a:gd name="connsiteX8" fmla="*/ 116910 w 203370"/>
                <a:gd name="connsiteY8" fmla="*/ 170762 h 190556"/>
                <a:gd name="connsiteX9" fmla="*/ 116910 w 203370"/>
                <a:gd name="connsiteY9" fmla="*/ 155645 h 190556"/>
                <a:gd name="connsiteX10" fmla="*/ 202108 w 203370"/>
                <a:gd name="connsiteY10" fmla="*/ 95687 h 190556"/>
                <a:gd name="connsiteX11" fmla="*/ 116910 w 203370"/>
                <a:gd name="connsiteY11" fmla="*/ 35729 h 190556"/>
                <a:gd name="connsiteX12" fmla="*/ 116910 w 203370"/>
                <a:gd name="connsiteY12" fmla="*/ 20615 h 190556"/>
                <a:gd name="connsiteX13" fmla="*/ 93972 w 203370"/>
                <a:gd name="connsiteY13" fmla="*/ 139773 h 190556"/>
                <a:gd name="connsiteX14" fmla="*/ 32722 w 203370"/>
                <a:gd name="connsiteY14" fmla="*/ 95687 h 190556"/>
                <a:gd name="connsiteX15" fmla="*/ 93972 w 203370"/>
                <a:gd name="connsiteY15" fmla="*/ 51601 h 190556"/>
                <a:gd name="connsiteX16" fmla="*/ 93972 w 203370"/>
                <a:gd name="connsiteY16" fmla="*/ 139773 h 190556"/>
                <a:gd name="connsiteX17" fmla="*/ 116910 w 203370"/>
                <a:gd name="connsiteY17" fmla="*/ 51601 h 190556"/>
                <a:gd name="connsiteX18" fmla="*/ 178919 w 203370"/>
                <a:gd name="connsiteY18" fmla="*/ 95687 h 190556"/>
                <a:gd name="connsiteX19" fmla="*/ 116910 w 203370"/>
                <a:gd name="connsiteY19" fmla="*/ 139773 h 190556"/>
                <a:gd name="connsiteX20" fmla="*/ 116910 w 203370"/>
                <a:gd name="connsiteY20" fmla="*/ 51601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3370" h="190556">
                  <a:moveTo>
                    <a:pt x="116910" y="20615"/>
                  </a:moveTo>
                  <a:cubicBezTo>
                    <a:pt x="116910" y="11295"/>
                    <a:pt x="113884" y="9528"/>
                    <a:pt x="105566" y="9528"/>
                  </a:cubicBezTo>
                  <a:cubicBezTo>
                    <a:pt x="98007" y="9528"/>
                    <a:pt x="93972" y="10286"/>
                    <a:pt x="93972" y="20615"/>
                  </a:cubicBezTo>
                  <a:lnTo>
                    <a:pt x="93972" y="35983"/>
                  </a:lnTo>
                  <a:cubicBezTo>
                    <a:pt x="48853" y="38754"/>
                    <a:pt x="9533" y="63943"/>
                    <a:pt x="9533" y="95687"/>
                  </a:cubicBezTo>
                  <a:cubicBezTo>
                    <a:pt x="9533" y="127430"/>
                    <a:pt x="48853" y="152624"/>
                    <a:pt x="93972" y="155395"/>
                  </a:cubicBezTo>
                  <a:lnTo>
                    <a:pt x="93972" y="170762"/>
                  </a:lnTo>
                  <a:cubicBezTo>
                    <a:pt x="93972" y="180838"/>
                    <a:pt x="97753" y="181846"/>
                    <a:pt x="105566" y="181846"/>
                  </a:cubicBezTo>
                  <a:cubicBezTo>
                    <a:pt x="113379" y="181846"/>
                    <a:pt x="116910" y="180588"/>
                    <a:pt x="116910" y="170762"/>
                  </a:cubicBezTo>
                  <a:lnTo>
                    <a:pt x="116910" y="155645"/>
                  </a:lnTo>
                  <a:cubicBezTo>
                    <a:pt x="165810" y="152120"/>
                    <a:pt x="202108" y="125918"/>
                    <a:pt x="202108" y="95687"/>
                  </a:cubicBezTo>
                  <a:cubicBezTo>
                    <a:pt x="202108" y="65206"/>
                    <a:pt x="165556" y="39258"/>
                    <a:pt x="116910" y="35729"/>
                  </a:cubicBezTo>
                  <a:lnTo>
                    <a:pt x="116910" y="20615"/>
                  </a:lnTo>
                  <a:close/>
                  <a:moveTo>
                    <a:pt x="93972" y="139773"/>
                  </a:moveTo>
                  <a:cubicBezTo>
                    <a:pt x="49107" y="136752"/>
                    <a:pt x="32722" y="115088"/>
                    <a:pt x="32722" y="95687"/>
                  </a:cubicBezTo>
                  <a:cubicBezTo>
                    <a:pt x="32722" y="76540"/>
                    <a:pt x="48853" y="54626"/>
                    <a:pt x="93972" y="51601"/>
                  </a:cubicBezTo>
                  <a:lnTo>
                    <a:pt x="93972" y="139773"/>
                  </a:lnTo>
                  <a:close/>
                  <a:moveTo>
                    <a:pt x="116910" y="51601"/>
                  </a:moveTo>
                  <a:cubicBezTo>
                    <a:pt x="162784" y="54372"/>
                    <a:pt x="178919" y="76794"/>
                    <a:pt x="178919" y="95687"/>
                  </a:cubicBezTo>
                  <a:cubicBezTo>
                    <a:pt x="178919" y="114584"/>
                    <a:pt x="163038" y="137002"/>
                    <a:pt x="116910" y="139773"/>
                  </a:cubicBezTo>
                  <a:lnTo>
                    <a:pt x="116910" y="5160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8B2C5D44-CD22-4B9D-B951-ABEC5A6C5A41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6983459" y="-5575886"/>
              <a:ext cx="228792" cy="190557"/>
            </a:xfrm>
            <a:custGeom>
              <a:avLst/>
              <a:gdLst>
                <a:gd name="connsiteX0" fmla="*/ 224792 w 228792"/>
                <a:gd name="connsiteY0" fmla="*/ 19353 h 190556"/>
                <a:gd name="connsiteX1" fmla="*/ 200090 w 228792"/>
                <a:gd name="connsiteY1" fmla="*/ 9528 h 190556"/>
                <a:gd name="connsiteX2" fmla="*/ 94476 w 228792"/>
                <a:gd name="connsiteY2" fmla="*/ 9528 h 190556"/>
                <a:gd name="connsiteX3" fmla="*/ 53893 w 228792"/>
                <a:gd name="connsiteY3" fmla="*/ 31195 h 190556"/>
                <a:gd name="connsiteX4" fmla="*/ 56415 w 228792"/>
                <a:gd name="connsiteY4" fmla="*/ 32708 h 190556"/>
                <a:gd name="connsiteX5" fmla="*/ 73555 w 228792"/>
                <a:gd name="connsiteY5" fmla="*/ 24645 h 190556"/>
                <a:gd name="connsiteX6" fmla="*/ 89940 w 228792"/>
                <a:gd name="connsiteY6" fmla="*/ 24141 h 190556"/>
                <a:gd name="connsiteX7" fmla="*/ 115147 w 228792"/>
                <a:gd name="connsiteY7" fmla="*/ 24141 h 190556"/>
                <a:gd name="connsiteX8" fmla="*/ 112879 w 228792"/>
                <a:gd name="connsiteY8" fmla="*/ 34975 h 190556"/>
                <a:gd name="connsiteX9" fmla="*/ 77841 w 228792"/>
                <a:gd name="connsiteY9" fmla="*/ 139019 h 190556"/>
                <a:gd name="connsiteX10" fmla="*/ 58433 w 228792"/>
                <a:gd name="connsiteY10" fmla="*/ 175296 h 190556"/>
                <a:gd name="connsiteX11" fmla="*/ 32217 w 228792"/>
                <a:gd name="connsiteY11" fmla="*/ 158920 h 190556"/>
                <a:gd name="connsiteX12" fmla="*/ 28940 w 228792"/>
                <a:gd name="connsiteY12" fmla="*/ 157158 h 190556"/>
                <a:gd name="connsiteX13" fmla="*/ 9533 w 228792"/>
                <a:gd name="connsiteY13" fmla="*/ 170004 h 190556"/>
                <a:gd name="connsiteX14" fmla="*/ 13819 w 228792"/>
                <a:gd name="connsiteY14" fmla="*/ 177817 h 190556"/>
                <a:gd name="connsiteX15" fmla="*/ 41040 w 228792"/>
                <a:gd name="connsiteY15" fmla="*/ 189910 h 190556"/>
                <a:gd name="connsiteX16" fmla="*/ 83891 w 228792"/>
                <a:gd name="connsiteY16" fmla="*/ 162449 h 190556"/>
                <a:gd name="connsiteX17" fmla="*/ 110356 w 228792"/>
                <a:gd name="connsiteY17" fmla="*/ 105512 h 190556"/>
                <a:gd name="connsiteX18" fmla="*/ 162283 w 228792"/>
                <a:gd name="connsiteY18" fmla="*/ 105512 h 190556"/>
                <a:gd name="connsiteX19" fmla="*/ 162534 w 228792"/>
                <a:gd name="connsiteY19" fmla="*/ 107275 h 190556"/>
                <a:gd name="connsiteX20" fmla="*/ 165306 w 228792"/>
                <a:gd name="connsiteY20" fmla="*/ 108034 h 190556"/>
                <a:gd name="connsiteX21" fmla="*/ 185218 w 228792"/>
                <a:gd name="connsiteY21" fmla="*/ 92666 h 190556"/>
                <a:gd name="connsiteX22" fmla="*/ 184209 w 228792"/>
                <a:gd name="connsiteY22" fmla="*/ 91153 h 190556"/>
                <a:gd name="connsiteX23" fmla="*/ 171356 w 228792"/>
                <a:gd name="connsiteY23" fmla="*/ 90903 h 190556"/>
                <a:gd name="connsiteX24" fmla="*/ 115902 w 228792"/>
                <a:gd name="connsiteY24" fmla="*/ 90903 h 190556"/>
                <a:gd name="connsiteX25" fmla="*/ 135563 w 228792"/>
                <a:gd name="connsiteY25" fmla="*/ 24141 h 190556"/>
                <a:gd name="connsiteX26" fmla="*/ 185218 w 228792"/>
                <a:gd name="connsiteY26" fmla="*/ 24141 h 190556"/>
                <a:gd name="connsiteX27" fmla="*/ 202358 w 228792"/>
                <a:gd name="connsiteY27" fmla="*/ 29179 h 190556"/>
                <a:gd name="connsiteX28" fmla="*/ 202358 w 228792"/>
                <a:gd name="connsiteY28" fmla="*/ 31445 h 190556"/>
                <a:gd name="connsiteX29" fmla="*/ 205385 w 228792"/>
                <a:gd name="connsiteY29" fmla="*/ 33967 h 190556"/>
                <a:gd name="connsiteX30" fmla="*/ 224792 w 228792"/>
                <a:gd name="connsiteY30" fmla="*/ 19353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28792" h="190556">
                  <a:moveTo>
                    <a:pt x="224792" y="19353"/>
                  </a:moveTo>
                  <a:cubicBezTo>
                    <a:pt x="224792" y="9782"/>
                    <a:pt x="212189" y="9528"/>
                    <a:pt x="200090" y="9528"/>
                  </a:cubicBezTo>
                  <a:lnTo>
                    <a:pt x="94476" y="9528"/>
                  </a:lnTo>
                  <a:cubicBezTo>
                    <a:pt x="72546" y="9528"/>
                    <a:pt x="53893" y="23637"/>
                    <a:pt x="53893" y="31195"/>
                  </a:cubicBezTo>
                  <a:cubicBezTo>
                    <a:pt x="53893" y="32454"/>
                    <a:pt x="55407" y="32708"/>
                    <a:pt x="56415" y="32708"/>
                  </a:cubicBezTo>
                  <a:cubicBezTo>
                    <a:pt x="63474" y="32708"/>
                    <a:pt x="70278" y="27416"/>
                    <a:pt x="73555" y="24645"/>
                  </a:cubicBezTo>
                  <a:cubicBezTo>
                    <a:pt x="78596" y="24141"/>
                    <a:pt x="84645" y="24141"/>
                    <a:pt x="89940" y="24141"/>
                  </a:cubicBezTo>
                  <a:lnTo>
                    <a:pt x="115147" y="24141"/>
                  </a:lnTo>
                  <a:lnTo>
                    <a:pt x="112879" y="34975"/>
                  </a:lnTo>
                  <a:cubicBezTo>
                    <a:pt x="104811" y="70748"/>
                    <a:pt x="92967" y="105512"/>
                    <a:pt x="77841" y="139019"/>
                  </a:cubicBezTo>
                  <a:cubicBezTo>
                    <a:pt x="75319" y="144815"/>
                    <a:pt x="61206" y="175296"/>
                    <a:pt x="58433" y="175296"/>
                  </a:cubicBezTo>
                  <a:cubicBezTo>
                    <a:pt x="46080" y="175296"/>
                    <a:pt x="37512" y="169504"/>
                    <a:pt x="32217" y="158920"/>
                  </a:cubicBezTo>
                  <a:cubicBezTo>
                    <a:pt x="31208" y="157158"/>
                    <a:pt x="30958" y="157158"/>
                    <a:pt x="28940" y="157158"/>
                  </a:cubicBezTo>
                  <a:cubicBezTo>
                    <a:pt x="24404" y="157158"/>
                    <a:pt x="9533" y="164716"/>
                    <a:pt x="9533" y="170004"/>
                  </a:cubicBezTo>
                  <a:cubicBezTo>
                    <a:pt x="9533" y="171267"/>
                    <a:pt x="12810" y="176554"/>
                    <a:pt x="13819" y="177817"/>
                  </a:cubicBezTo>
                  <a:cubicBezTo>
                    <a:pt x="20373" y="186634"/>
                    <a:pt x="30454" y="189910"/>
                    <a:pt x="41040" y="189910"/>
                  </a:cubicBezTo>
                  <a:cubicBezTo>
                    <a:pt x="58179" y="189910"/>
                    <a:pt x="75573" y="176809"/>
                    <a:pt x="83891" y="162449"/>
                  </a:cubicBezTo>
                  <a:cubicBezTo>
                    <a:pt x="94226" y="144311"/>
                    <a:pt x="101789" y="124660"/>
                    <a:pt x="110356" y="105512"/>
                  </a:cubicBezTo>
                  <a:lnTo>
                    <a:pt x="162283" y="105512"/>
                  </a:lnTo>
                  <a:cubicBezTo>
                    <a:pt x="162283" y="106017"/>
                    <a:pt x="162283" y="106771"/>
                    <a:pt x="162534" y="107275"/>
                  </a:cubicBezTo>
                  <a:cubicBezTo>
                    <a:pt x="163289" y="108034"/>
                    <a:pt x="164298" y="108034"/>
                    <a:pt x="165306" y="108034"/>
                  </a:cubicBezTo>
                  <a:cubicBezTo>
                    <a:pt x="172110" y="108034"/>
                    <a:pt x="185218" y="100221"/>
                    <a:pt x="185218" y="92666"/>
                  </a:cubicBezTo>
                  <a:cubicBezTo>
                    <a:pt x="185218" y="91908"/>
                    <a:pt x="184714" y="91658"/>
                    <a:pt x="184209" y="91153"/>
                  </a:cubicBezTo>
                  <a:cubicBezTo>
                    <a:pt x="183708" y="90903"/>
                    <a:pt x="178919" y="90903"/>
                    <a:pt x="171356" y="90903"/>
                  </a:cubicBezTo>
                  <a:lnTo>
                    <a:pt x="115902" y="90903"/>
                  </a:lnTo>
                  <a:cubicBezTo>
                    <a:pt x="123715" y="68481"/>
                    <a:pt x="130773" y="47067"/>
                    <a:pt x="135563" y="24141"/>
                  </a:cubicBezTo>
                  <a:lnTo>
                    <a:pt x="185218" y="24141"/>
                  </a:lnTo>
                  <a:cubicBezTo>
                    <a:pt x="195553" y="24141"/>
                    <a:pt x="202358" y="26158"/>
                    <a:pt x="202358" y="29179"/>
                  </a:cubicBezTo>
                  <a:lnTo>
                    <a:pt x="202358" y="31445"/>
                  </a:lnTo>
                  <a:cubicBezTo>
                    <a:pt x="202358" y="33463"/>
                    <a:pt x="202862" y="33967"/>
                    <a:pt x="205385" y="33967"/>
                  </a:cubicBezTo>
                  <a:cubicBezTo>
                    <a:pt x="211685" y="33967"/>
                    <a:pt x="224792" y="26409"/>
                    <a:pt x="224792" y="193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8556434C-CDE3-4DA2-BA46-86A192D7A04A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7212978" y="-5575886"/>
              <a:ext cx="228792" cy="190557"/>
            </a:xfrm>
            <a:custGeom>
              <a:avLst/>
              <a:gdLst>
                <a:gd name="connsiteX0" fmla="*/ 125732 w 228792"/>
                <a:gd name="connsiteY0" fmla="*/ 20615 h 190556"/>
                <a:gd name="connsiteX1" fmla="*/ 114388 w 228792"/>
                <a:gd name="connsiteY1" fmla="*/ 9528 h 190556"/>
                <a:gd name="connsiteX2" fmla="*/ 102794 w 228792"/>
                <a:gd name="connsiteY2" fmla="*/ 20615 h 190556"/>
                <a:gd name="connsiteX3" fmla="*/ 102794 w 228792"/>
                <a:gd name="connsiteY3" fmla="*/ 139273 h 190556"/>
                <a:gd name="connsiteX4" fmla="*/ 56161 w 228792"/>
                <a:gd name="connsiteY4" fmla="*/ 74527 h 190556"/>
                <a:gd name="connsiteX5" fmla="*/ 47339 w 228792"/>
                <a:gd name="connsiteY5" fmla="*/ 41775 h 190556"/>
                <a:gd name="connsiteX6" fmla="*/ 21882 w 228792"/>
                <a:gd name="connsiteY6" fmla="*/ 29179 h 190556"/>
                <a:gd name="connsiteX7" fmla="*/ 9533 w 228792"/>
                <a:gd name="connsiteY7" fmla="*/ 37242 h 190556"/>
                <a:gd name="connsiteX8" fmla="*/ 17596 w 228792"/>
                <a:gd name="connsiteY8" fmla="*/ 45051 h 190556"/>
                <a:gd name="connsiteX9" fmla="*/ 33227 w 228792"/>
                <a:gd name="connsiteY9" fmla="*/ 75282 h 190556"/>
                <a:gd name="connsiteX10" fmla="*/ 102794 w 228792"/>
                <a:gd name="connsiteY10" fmla="*/ 155395 h 190556"/>
                <a:gd name="connsiteX11" fmla="*/ 102794 w 228792"/>
                <a:gd name="connsiteY11" fmla="*/ 170762 h 190556"/>
                <a:gd name="connsiteX12" fmla="*/ 114388 w 228792"/>
                <a:gd name="connsiteY12" fmla="*/ 181846 h 190556"/>
                <a:gd name="connsiteX13" fmla="*/ 125732 w 228792"/>
                <a:gd name="connsiteY13" fmla="*/ 170762 h 190556"/>
                <a:gd name="connsiteX14" fmla="*/ 125732 w 228792"/>
                <a:gd name="connsiteY14" fmla="*/ 155395 h 190556"/>
                <a:gd name="connsiteX15" fmla="*/ 178160 w 228792"/>
                <a:gd name="connsiteY15" fmla="*/ 131210 h 190556"/>
                <a:gd name="connsiteX16" fmla="*/ 195804 w 228792"/>
                <a:gd name="connsiteY16" fmla="*/ 82586 h 190556"/>
                <a:gd name="connsiteX17" fmla="*/ 198830 w 228792"/>
                <a:gd name="connsiteY17" fmla="*/ 56893 h 190556"/>
                <a:gd name="connsiteX18" fmla="*/ 212694 w 228792"/>
                <a:gd name="connsiteY18" fmla="*/ 45051 h 190556"/>
                <a:gd name="connsiteX19" fmla="*/ 219498 w 228792"/>
                <a:gd name="connsiteY19" fmla="*/ 37242 h 190556"/>
                <a:gd name="connsiteX20" fmla="*/ 207148 w 228792"/>
                <a:gd name="connsiteY20" fmla="*/ 29179 h 190556"/>
                <a:gd name="connsiteX21" fmla="*/ 172869 w 228792"/>
                <a:gd name="connsiteY21" fmla="*/ 81832 h 190556"/>
                <a:gd name="connsiteX22" fmla="*/ 125732 w 228792"/>
                <a:gd name="connsiteY22" fmla="*/ 139273 h 190556"/>
                <a:gd name="connsiteX23" fmla="*/ 125732 w 228792"/>
                <a:gd name="connsiteY23" fmla="*/ 20615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8792" h="190556">
                  <a:moveTo>
                    <a:pt x="125732" y="20615"/>
                  </a:moveTo>
                  <a:cubicBezTo>
                    <a:pt x="125732" y="11295"/>
                    <a:pt x="122706" y="9528"/>
                    <a:pt x="114388" y="9528"/>
                  </a:cubicBezTo>
                  <a:cubicBezTo>
                    <a:pt x="106829" y="9528"/>
                    <a:pt x="102794" y="10286"/>
                    <a:pt x="102794" y="20615"/>
                  </a:cubicBezTo>
                  <a:lnTo>
                    <a:pt x="102794" y="139273"/>
                  </a:lnTo>
                  <a:cubicBezTo>
                    <a:pt x="57170" y="131964"/>
                    <a:pt x="56161" y="92916"/>
                    <a:pt x="56161" y="74527"/>
                  </a:cubicBezTo>
                  <a:cubicBezTo>
                    <a:pt x="56161" y="73769"/>
                    <a:pt x="55911" y="55380"/>
                    <a:pt x="47339" y="41775"/>
                  </a:cubicBezTo>
                  <a:cubicBezTo>
                    <a:pt x="39022" y="29179"/>
                    <a:pt x="27682" y="29179"/>
                    <a:pt x="21882" y="29179"/>
                  </a:cubicBezTo>
                  <a:cubicBezTo>
                    <a:pt x="16842" y="29179"/>
                    <a:pt x="9533" y="29179"/>
                    <a:pt x="9533" y="37242"/>
                  </a:cubicBezTo>
                  <a:cubicBezTo>
                    <a:pt x="9533" y="37995"/>
                    <a:pt x="9783" y="44296"/>
                    <a:pt x="17596" y="45051"/>
                  </a:cubicBezTo>
                  <a:cubicBezTo>
                    <a:pt x="32972" y="46309"/>
                    <a:pt x="33227" y="73769"/>
                    <a:pt x="33227" y="75282"/>
                  </a:cubicBezTo>
                  <a:cubicBezTo>
                    <a:pt x="33477" y="109542"/>
                    <a:pt x="44567" y="148590"/>
                    <a:pt x="102794" y="155395"/>
                  </a:cubicBezTo>
                  <a:lnTo>
                    <a:pt x="102794" y="170762"/>
                  </a:lnTo>
                  <a:cubicBezTo>
                    <a:pt x="102794" y="180838"/>
                    <a:pt x="106575" y="181846"/>
                    <a:pt x="114388" y="181846"/>
                  </a:cubicBezTo>
                  <a:cubicBezTo>
                    <a:pt x="122205" y="181846"/>
                    <a:pt x="125732" y="180588"/>
                    <a:pt x="125732" y="170762"/>
                  </a:cubicBezTo>
                  <a:lnTo>
                    <a:pt x="125732" y="155395"/>
                  </a:lnTo>
                  <a:cubicBezTo>
                    <a:pt x="143376" y="153632"/>
                    <a:pt x="164298" y="147586"/>
                    <a:pt x="178160" y="131210"/>
                  </a:cubicBezTo>
                  <a:cubicBezTo>
                    <a:pt x="195553" y="110804"/>
                    <a:pt x="195804" y="85107"/>
                    <a:pt x="195804" y="82586"/>
                  </a:cubicBezTo>
                  <a:cubicBezTo>
                    <a:pt x="195804" y="73519"/>
                    <a:pt x="196058" y="65456"/>
                    <a:pt x="198830" y="56893"/>
                  </a:cubicBezTo>
                  <a:cubicBezTo>
                    <a:pt x="202612" y="46309"/>
                    <a:pt x="207148" y="45554"/>
                    <a:pt x="212694" y="45051"/>
                  </a:cubicBezTo>
                  <a:cubicBezTo>
                    <a:pt x="216725" y="44547"/>
                    <a:pt x="219498" y="40767"/>
                    <a:pt x="219498" y="37242"/>
                  </a:cubicBezTo>
                  <a:cubicBezTo>
                    <a:pt x="219498" y="29179"/>
                    <a:pt x="212189" y="29179"/>
                    <a:pt x="207148" y="29179"/>
                  </a:cubicBezTo>
                  <a:cubicBezTo>
                    <a:pt x="184463" y="29179"/>
                    <a:pt x="173119" y="45305"/>
                    <a:pt x="172869" y="81832"/>
                  </a:cubicBezTo>
                  <a:cubicBezTo>
                    <a:pt x="172615" y="114834"/>
                    <a:pt x="154721" y="134989"/>
                    <a:pt x="125732" y="139273"/>
                  </a:cubicBezTo>
                  <a:lnTo>
                    <a:pt x="125732" y="2061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7EA5A6B9-789C-40CB-9F59-D107469649B3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7508501" y="-5431531"/>
              <a:ext cx="38132" cy="38111"/>
            </a:xfrm>
            <a:custGeom>
              <a:avLst/>
              <a:gdLst>
                <a:gd name="connsiteX0" fmla="*/ 37512 w 38132"/>
                <a:gd name="connsiteY0" fmla="*/ 23637 h 38111"/>
                <a:gd name="connsiteX1" fmla="*/ 23650 w 38132"/>
                <a:gd name="connsiteY1" fmla="*/ 9528 h 38111"/>
                <a:gd name="connsiteX2" fmla="*/ 9533 w 38132"/>
                <a:gd name="connsiteY2" fmla="*/ 23383 h 38111"/>
                <a:gd name="connsiteX3" fmla="*/ 23396 w 38132"/>
                <a:gd name="connsiteY3" fmla="*/ 37492 h 38111"/>
                <a:gd name="connsiteX4" fmla="*/ 37512 w 38132"/>
                <a:gd name="connsiteY4" fmla="*/ 23637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2" h="38111">
                  <a:moveTo>
                    <a:pt x="37512" y="23637"/>
                  </a:moveTo>
                  <a:cubicBezTo>
                    <a:pt x="37512" y="15070"/>
                    <a:pt x="30454" y="9528"/>
                    <a:pt x="23650" y="9528"/>
                  </a:cubicBezTo>
                  <a:cubicBezTo>
                    <a:pt x="15582" y="9528"/>
                    <a:pt x="9533" y="16078"/>
                    <a:pt x="9533" y="23383"/>
                  </a:cubicBezTo>
                  <a:cubicBezTo>
                    <a:pt x="9533" y="31950"/>
                    <a:pt x="16591" y="37492"/>
                    <a:pt x="23396" y="37492"/>
                  </a:cubicBezTo>
                  <a:cubicBezTo>
                    <a:pt x="31463" y="37492"/>
                    <a:pt x="37512" y="30941"/>
                    <a:pt x="37512" y="236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64CC7ABD-E03C-4034-969E-C33EA3EDABBB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7627497" y="-5431531"/>
              <a:ext cx="38132" cy="38111"/>
            </a:xfrm>
            <a:custGeom>
              <a:avLst/>
              <a:gdLst>
                <a:gd name="connsiteX0" fmla="*/ 37512 w 38132"/>
                <a:gd name="connsiteY0" fmla="*/ 23637 h 38111"/>
                <a:gd name="connsiteX1" fmla="*/ 23649 w 38132"/>
                <a:gd name="connsiteY1" fmla="*/ 9528 h 38111"/>
                <a:gd name="connsiteX2" fmla="*/ 9533 w 38132"/>
                <a:gd name="connsiteY2" fmla="*/ 23383 h 38111"/>
                <a:gd name="connsiteX3" fmla="*/ 23395 w 38132"/>
                <a:gd name="connsiteY3" fmla="*/ 37492 h 38111"/>
                <a:gd name="connsiteX4" fmla="*/ 37512 w 38132"/>
                <a:gd name="connsiteY4" fmla="*/ 23637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2" h="38111">
                  <a:moveTo>
                    <a:pt x="37512" y="23637"/>
                  </a:moveTo>
                  <a:cubicBezTo>
                    <a:pt x="37512" y="15070"/>
                    <a:pt x="30454" y="9528"/>
                    <a:pt x="23649" y="9528"/>
                  </a:cubicBezTo>
                  <a:cubicBezTo>
                    <a:pt x="15582" y="9528"/>
                    <a:pt x="9533" y="16078"/>
                    <a:pt x="9533" y="23383"/>
                  </a:cubicBezTo>
                  <a:cubicBezTo>
                    <a:pt x="9533" y="31950"/>
                    <a:pt x="16591" y="37492"/>
                    <a:pt x="23395" y="37492"/>
                  </a:cubicBezTo>
                  <a:cubicBezTo>
                    <a:pt x="31463" y="37492"/>
                    <a:pt x="37512" y="30941"/>
                    <a:pt x="37512" y="236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1EA01D88-4816-4789-B30F-3F7B160A3C0C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7746493" y="-5431531"/>
              <a:ext cx="38132" cy="38111"/>
            </a:xfrm>
            <a:custGeom>
              <a:avLst/>
              <a:gdLst>
                <a:gd name="connsiteX0" fmla="*/ 37513 w 38132"/>
                <a:gd name="connsiteY0" fmla="*/ 23637 h 38111"/>
                <a:gd name="connsiteX1" fmla="*/ 23651 w 38132"/>
                <a:gd name="connsiteY1" fmla="*/ 9528 h 38111"/>
                <a:gd name="connsiteX2" fmla="*/ 9533 w 38132"/>
                <a:gd name="connsiteY2" fmla="*/ 23383 h 38111"/>
                <a:gd name="connsiteX3" fmla="*/ 23397 w 38132"/>
                <a:gd name="connsiteY3" fmla="*/ 37492 h 38111"/>
                <a:gd name="connsiteX4" fmla="*/ 37513 w 38132"/>
                <a:gd name="connsiteY4" fmla="*/ 23637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2" h="38111">
                  <a:moveTo>
                    <a:pt x="37513" y="23637"/>
                  </a:moveTo>
                  <a:cubicBezTo>
                    <a:pt x="37513" y="15070"/>
                    <a:pt x="30455" y="9528"/>
                    <a:pt x="23651" y="9528"/>
                  </a:cubicBezTo>
                  <a:cubicBezTo>
                    <a:pt x="15583" y="9528"/>
                    <a:pt x="9533" y="16078"/>
                    <a:pt x="9533" y="23383"/>
                  </a:cubicBezTo>
                  <a:cubicBezTo>
                    <a:pt x="9533" y="31950"/>
                    <a:pt x="16592" y="37492"/>
                    <a:pt x="23397" y="37492"/>
                  </a:cubicBezTo>
                  <a:cubicBezTo>
                    <a:pt x="31464" y="37492"/>
                    <a:pt x="37513" y="30941"/>
                    <a:pt x="37513" y="236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3DA291D8-6D09-42B0-9272-A85F86493D54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7804607" y="-5589038"/>
              <a:ext cx="63553" cy="254075"/>
            </a:xfrm>
            <a:custGeom>
              <a:avLst/>
              <a:gdLst>
                <a:gd name="connsiteX0" fmla="*/ 57425 w 63553"/>
                <a:gd name="connsiteY0" fmla="*/ 20612 h 254075"/>
                <a:gd name="connsiteX1" fmla="*/ 46335 w 63553"/>
                <a:gd name="connsiteY1" fmla="*/ 9528 h 254075"/>
                <a:gd name="connsiteX2" fmla="*/ 20627 w 63553"/>
                <a:gd name="connsiteY2" fmla="*/ 9528 h 254075"/>
                <a:gd name="connsiteX3" fmla="*/ 9533 w 63553"/>
                <a:gd name="connsiteY3" fmla="*/ 17337 h 254075"/>
                <a:gd name="connsiteX4" fmla="*/ 20627 w 63553"/>
                <a:gd name="connsiteY4" fmla="*/ 25400 h 254075"/>
                <a:gd name="connsiteX5" fmla="*/ 38017 w 63553"/>
                <a:gd name="connsiteY5" fmla="*/ 25400 h 254075"/>
                <a:gd name="connsiteX6" fmla="*/ 38017 w 63553"/>
                <a:gd name="connsiteY6" fmla="*/ 238526 h 254075"/>
                <a:gd name="connsiteX7" fmla="*/ 20627 w 63553"/>
                <a:gd name="connsiteY7" fmla="*/ 238526 h 254075"/>
                <a:gd name="connsiteX8" fmla="*/ 9533 w 63553"/>
                <a:gd name="connsiteY8" fmla="*/ 246339 h 254075"/>
                <a:gd name="connsiteX9" fmla="*/ 20627 w 63553"/>
                <a:gd name="connsiteY9" fmla="*/ 254398 h 254075"/>
                <a:gd name="connsiteX10" fmla="*/ 46335 w 63553"/>
                <a:gd name="connsiteY10" fmla="*/ 254398 h 254075"/>
                <a:gd name="connsiteX11" fmla="*/ 57425 w 63553"/>
                <a:gd name="connsiteY11" fmla="*/ 243314 h 254075"/>
                <a:gd name="connsiteX12" fmla="*/ 57425 w 63553"/>
                <a:gd name="connsiteY12" fmla="*/ 20612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553" h="254075">
                  <a:moveTo>
                    <a:pt x="57425" y="20612"/>
                  </a:moveTo>
                  <a:cubicBezTo>
                    <a:pt x="57425" y="12045"/>
                    <a:pt x="55411" y="9528"/>
                    <a:pt x="46335" y="9528"/>
                  </a:cubicBezTo>
                  <a:lnTo>
                    <a:pt x="20627" y="9528"/>
                  </a:lnTo>
                  <a:cubicBezTo>
                    <a:pt x="17601" y="9528"/>
                    <a:pt x="9533" y="9528"/>
                    <a:pt x="9533" y="17337"/>
                  </a:cubicBezTo>
                  <a:cubicBezTo>
                    <a:pt x="9533" y="25400"/>
                    <a:pt x="17350" y="25400"/>
                    <a:pt x="20627" y="25400"/>
                  </a:cubicBezTo>
                  <a:lnTo>
                    <a:pt x="38017" y="25400"/>
                  </a:lnTo>
                  <a:lnTo>
                    <a:pt x="38017" y="238526"/>
                  </a:lnTo>
                  <a:lnTo>
                    <a:pt x="20627" y="238526"/>
                  </a:lnTo>
                  <a:cubicBezTo>
                    <a:pt x="17601" y="238526"/>
                    <a:pt x="9533" y="238526"/>
                    <a:pt x="9533" y="246339"/>
                  </a:cubicBezTo>
                  <a:cubicBezTo>
                    <a:pt x="9533" y="254398"/>
                    <a:pt x="17350" y="254398"/>
                    <a:pt x="20627" y="254398"/>
                  </a:cubicBezTo>
                  <a:lnTo>
                    <a:pt x="46335" y="254398"/>
                  </a:lnTo>
                  <a:cubicBezTo>
                    <a:pt x="54906" y="254398"/>
                    <a:pt x="57425" y="252385"/>
                    <a:pt x="57425" y="243314"/>
                  </a:cubicBezTo>
                  <a:lnTo>
                    <a:pt x="57425" y="2061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462268FB-502D-48A8-810F-5719FCB6608B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7958249" y="-5596037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1 w 88974"/>
                <a:gd name="connsiteY1" fmla="*/ 14565 h 254075"/>
                <a:gd name="connsiteX2" fmla="*/ 9533 w 88974"/>
                <a:gd name="connsiteY2" fmla="*/ 131964 h 254075"/>
                <a:gd name="connsiteX3" fmla="*/ 67760 w 88974"/>
                <a:gd name="connsiteY3" fmla="*/ 250367 h 254075"/>
                <a:gd name="connsiteX4" fmla="*/ 78600 w 88974"/>
                <a:gd name="connsiteY4" fmla="*/ 254396 h 254075"/>
                <a:gd name="connsiteX5" fmla="*/ 80363 w 88974"/>
                <a:gd name="connsiteY5" fmla="*/ 254396 h 254075"/>
                <a:gd name="connsiteX6" fmla="*/ 87422 w 88974"/>
                <a:gd name="connsiteY6" fmla="*/ 250871 h 254075"/>
                <a:gd name="connsiteX7" fmla="*/ 85404 w 88974"/>
                <a:gd name="connsiteY7" fmla="*/ 247596 h 254075"/>
                <a:gd name="connsiteX8" fmla="*/ 29699 w 88974"/>
                <a:gd name="connsiteY8" fmla="*/ 131964 h 254075"/>
                <a:gd name="connsiteX9" fmla="*/ 86663 w 88974"/>
                <a:gd name="connsiteY9" fmla="*/ 15573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1" y="14565"/>
                  </a:cubicBezTo>
                  <a:cubicBezTo>
                    <a:pt x="26927" y="43787"/>
                    <a:pt x="9533" y="89386"/>
                    <a:pt x="9533" y="131964"/>
                  </a:cubicBezTo>
                  <a:cubicBezTo>
                    <a:pt x="9533" y="180834"/>
                    <a:pt x="31968" y="224924"/>
                    <a:pt x="67760" y="250367"/>
                  </a:cubicBezTo>
                  <a:cubicBezTo>
                    <a:pt x="73555" y="254396"/>
                    <a:pt x="74060" y="254396"/>
                    <a:pt x="78600" y="254396"/>
                  </a:cubicBezTo>
                  <a:lnTo>
                    <a:pt x="80363" y="254396"/>
                  </a:lnTo>
                  <a:cubicBezTo>
                    <a:pt x="84145" y="254396"/>
                    <a:pt x="87422" y="254396"/>
                    <a:pt x="87422" y="250871"/>
                  </a:cubicBezTo>
                  <a:cubicBezTo>
                    <a:pt x="87422" y="249358"/>
                    <a:pt x="86413" y="248350"/>
                    <a:pt x="85404" y="247596"/>
                  </a:cubicBezTo>
                  <a:cubicBezTo>
                    <a:pt x="36253" y="211823"/>
                    <a:pt x="29699" y="159170"/>
                    <a:pt x="29699" y="131964"/>
                  </a:cubicBezTo>
                  <a:cubicBezTo>
                    <a:pt x="29699" y="81073"/>
                    <a:pt x="52384" y="37996"/>
                    <a:pt x="86663" y="15573"/>
                  </a:cubicBezTo>
                  <a:cubicBezTo>
                    <a:pt x="86663" y="15320"/>
                    <a:pt x="87422" y="14315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EBD783D4-8F04-4191-B148-1FCBAF5380FA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8061889" y="-5514666"/>
              <a:ext cx="139817" cy="127038"/>
            </a:xfrm>
            <a:custGeom>
              <a:avLst/>
              <a:gdLst>
                <a:gd name="connsiteX0" fmla="*/ 127750 w 139817"/>
                <a:gd name="connsiteY0" fmla="*/ 20107 h 127037"/>
                <a:gd name="connsiteX1" fmla="*/ 116156 w 139817"/>
                <a:gd name="connsiteY1" fmla="*/ 33713 h 127037"/>
                <a:gd name="connsiteX2" fmla="*/ 125983 w 139817"/>
                <a:gd name="connsiteY2" fmla="*/ 43034 h 127037"/>
                <a:gd name="connsiteX3" fmla="*/ 140099 w 139817"/>
                <a:gd name="connsiteY3" fmla="*/ 27917 h 127037"/>
                <a:gd name="connsiteX4" fmla="*/ 114893 w 139817"/>
                <a:gd name="connsiteY4" fmla="*/ 9528 h 127037"/>
                <a:gd name="connsiteX5" fmla="*/ 87672 w 139817"/>
                <a:gd name="connsiteY5" fmla="*/ 27666 h 127037"/>
                <a:gd name="connsiteX6" fmla="*/ 58684 w 139817"/>
                <a:gd name="connsiteY6" fmla="*/ 9528 h 127037"/>
                <a:gd name="connsiteX7" fmla="*/ 15833 w 139817"/>
                <a:gd name="connsiteY7" fmla="*/ 48072 h 127037"/>
                <a:gd name="connsiteX8" fmla="*/ 19614 w 139817"/>
                <a:gd name="connsiteY8" fmla="*/ 51347 h 127037"/>
                <a:gd name="connsiteX9" fmla="*/ 23900 w 139817"/>
                <a:gd name="connsiteY9" fmla="*/ 47063 h 127037"/>
                <a:gd name="connsiteX10" fmla="*/ 57929 w 139817"/>
                <a:gd name="connsiteY10" fmla="*/ 16582 h 127037"/>
                <a:gd name="connsiteX11" fmla="*/ 72546 w 139817"/>
                <a:gd name="connsiteY11" fmla="*/ 32704 h 127037"/>
                <a:gd name="connsiteX12" fmla="*/ 67506 w 139817"/>
                <a:gd name="connsiteY12" fmla="*/ 57393 h 127037"/>
                <a:gd name="connsiteX13" fmla="*/ 58938 w 139817"/>
                <a:gd name="connsiteY13" fmla="*/ 91908 h 127037"/>
                <a:gd name="connsiteX14" fmla="*/ 34990 w 139817"/>
                <a:gd name="connsiteY14" fmla="*/ 116092 h 127037"/>
                <a:gd name="connsiteX15" fmla="*/ 22137 w 139817"/>
                <a:gd name="connsiteY15" fmla="*/ 112563 h 127037"/>
                <a:gd name="connsiteX16" fmla="*/ 33731 w 139817"/>
                <a:gd name="connsiteY16" fmla="*/ 98962 h 127037"/>
                <a:gd name="connsiteX17" fmla="*/ 23646 w 139817"/>
                <a:gd name="connsiteY17" fmla="*/ 89641 h 127037"/>
                <a:gd name="connsiteX18" fmla="*/ 9533 w 139817"/>
                <a:gd name="connsiteY18" fmla="*/ 105008 h 127037"/>
                <a:gd name="connsiteX19" fmla="*/ 34740 w 139817"/>
                <a:gd name="connsiteY19" fmla="*/ 123147 h 127037"/>
                <a:gd name="connsiteX20" fmla="*/ 61961 w 139817"/>
                <a:gd name="connsiteY20" fmla="*/ 105008 h 127037"/>
                <a:gd name="connsiteX21" fmla="*/ 91199 w 139817"/>
                <a:gd name="connsiteY21" fmla="*/ 123147 h 127037"/>
                <a:gd name="connsiteX22" fmla="*/ 133800 w 139817"/>
                <a:gd name="connsiteY22" fmla="*/ 84599 h 127037"/>
                <a:gd name="connsiteX23" fmla="*/ 130019 w 139817"/>
                <a:gd name="connsiteY23" fmla="*/ 81324 h 127037"/>
                <a:gd name="connsiteX24" fmla="*/ 125732 w 139817"/>
                <a:gd name="connsiteY24" fmla="*/ 85607 h 127037"/>
                <a:gd name="connsiteX25" fmla="*/ 91704 w 139817"/>
                <a:gd name="connsiteY25" fmla="*/ 116092 h 127037"/>
                <a:gd name="connsiteX26" fmla="*/ 77337 w 139817"/>
                <a:gd name="connsiteY26" fmla="*/ 99967 h 127037"/>
                <a:gd name="connsiteX27" fmla="*/ 82377 w 139817"/>
                <a:gd name="connsiteY27" fmla="*/ 75027 h 127037"/>
                <a:gd name="connsiteX28" fmla="*/ 90949 w 139817"/>
                <a:gd name="connsiteY28" fmla="*/ 40513 h 127037"/>
                <a:gd name="connsiteX29" fmla="*/ 114642 w 139817"/>
                <a:gd name="connsiteY29" fmla="*/ 16582 h 127037"/>
                <a:gd name="connsiteX30" fmla="*/ 127750 w 139817"/>
                <a:gd name="connsiteY30" fmla="*/ 20107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817" h="127037">
                  <a:moveTo>
                    <a:pt x="127750" y="20107"/>
                  </a:moveTo>
                  <a:cubicBezTo>
                    <a:pt x="116656" y="22879"/>
                    <a:pt x="116156" y="32704"/>
                    <a:pt x="116156" y="33713"/>
                  </a:cubicBezTo>
                  <a:cubicBezTo>
                    <a:pt x="116156" y="39255"/>
                    <a:pt x="120438" y="43034"/>
                    <a:pt x="125983" y="43034"/>
                  </a:cubicBezTo>
                  <a:cubicBezTo>
                    <a:pt x="131531" y="43034"/>
                    <a:pt x="140099" y="38750"/>
                    <a:pt x="140099" y="27917"/>
                  </a:cubicBezTo>
                  <a:cubicBezTo>
                    <a:pt x="140099" y="13557"/>
                    <a:pt x="124219" y="9528"/>
                    <a:pt x="114893" y="9528"/>
                  </a:cubicBezTo>
                  <a:cubicBezTo>
                    <a:pt x="103048" y="9528"/>
                    <a:pt x="93467" y="17841"/>
                    <a:pt x="87672" y="27666"/>
                  </a:cubicBezTo>
                  <a:cubicBezTo>
                    <a:pt x="82127" y="14315"/>
                    <a:pt x="69019" y="9528"/>
                    <a:pt x="58684" y="9528"/>
                  </a:cubicBezTo>
                  <a:cubicBezTo>
                    <a:pt x="31209" y="9528"/>
                    <a:pt x="15833" y="41017"/>
                    <a:pt x="15833" y="48072"/>
                  </a:cubicBezTo>
                  <a:cubicBezTo>
                    <a:pt x="15833" y="50339"/>
                    <a:pt x="17596" y="51347"/>
                    <a:pt x="19614" y="51347"/>
                  </a:cubicBezTo>
                  <a:cubicBezTo>
                    <a:pt x="22641" y="51347"/>
                    <a:pt x="23142" y="50089"/>
                    <a:pt x="23900" y="47063"/>
                  </a:cubicBezTo>
                  <a:cubicBezTo>
                    <a:pt x="29695" y="28675"/>
                    <a:pt x="44821" y="16582"/>
                    <a:pt x="57929" y="16582"/>
                  </a:cubicBezTo>
                  <a:cubicBezTo>
                    <a:pt x="67760" y="16582"/>
                    <a:pt x="72546" y="23637"/>
                    <a:pt x="72546" y="32704"/>
                  </a:cubicBezTo>
                  <a:cubicBezTo>
                    <a:pt x="72546" y="37742"/>
                    <a:pt x="69524" y="49330"/>
                    <a:pt x="67506" y="57393"/>
                  </a:cubicBezTo>
                  <a:cubicBezTo>
                    <a:pt x="65742" y="64698"/>
                    <a:pt x="60197" y="87120"/>
                    <a:pt x="58938" y="91908"/>
                  </a:cubicBezTo>
                  <a:cubicBezTo>
                    <a:pt x="55407" y="105509"/>
                    <a:pt x="46335" y="116092"/>
                    <a:pt x="34990" y="116092"/>
                  </a:cubicBezTo>
                  <a:cubicBezTo>
                    <a:pt x="33981" y="116092"/>
                    <a:pt x="27428" y="116092"/>
                    <a:pt x="22137" y="112563"/>
                  </a:cubicBezTo>
                  <a:cubicBezTo>
                    <a:pt x="33731" y="109792"/>
                    <a:pt x="33731" y="99212"/>
                    <a:pt x="33731" y="98962"/>
                  </a:cubicBezTo>
                  <a:cubicBezTo>
                    <a:pt x="33731" y="93166"/>
                    <a:pt x="29191" y="89641"/>
                    <a:pt x="23646" y="89641"/>
                  </a:cubicBezTo>
                  <a:cubicBezTo>
                    <a:pt x="16842" y="89641"/>
                    <a:pt x="9533" y="95433"/>
                    <a:pt x="9533" y="105008"/>
                  </a:cubicBezTo>
                  <a:cubicBezTo>
                    <a:pt x="9533" y="116597"/>
                    <a:pt x="21883" y="123147"/>
                    <a:pt x="34740" y="123147"/>
                  </a:cubicBezTo>
                  <a:cubicBezTo>
                    <a:pt x="48098" y="123147"/>
                    <a:pt x="57425" y="113067"/>
                    <a:pt x="61961" y="105008"/>
                  </a:cubicBezTo>
                  <a:cubicBezTo>
                    <a:pt x="67506" y="117351"/>
                    <a:pt x="79100" y="123147"/>
                    <a:pt x="91199" y="123147"/>
                  </a:cubicBezTo>
                  <a:cubicBezTo>
                    <a:pt x="118674" y="123147"/>
                    <a:pt x="133800" y="91653"/>
                    <a:pt x="133800" y="84599"/>
                  </a:cubicBezTo>
                  <a:cubicBezTo>
                    <a:pt x="133800" y="82082"/>
                    <a:pt x="131782" y="81324"/>
                    <a:pt x="130019" y="81324"/>
                  </a:cubicBezTo>
                  <a:cubicBezTo>
                    <a:pt x="126992" y="81324"/>
                    <a:pt x="126487" y="83091"/>
                    <a:pt x="125732" y="85607"/>
                  </a:cubicBezTo>
                  <a:cubicBezTo>
                    <a:pt x="120692" y="102488"/>
                    <a:pt x="106325" y="116092"/>
                    <a:pt x="91704" y="116092"/>
                  </a:cubicBezTo>
                  <a:cubicBezTo>
                    <a:pt x="83386" y="116092"/>
                    <a:pt x="77337" y="110550"/>
                    <a:pt x="77337" y="99967"/>
                  </a:cubicBezTo>
                  <a:cubicBezTo>
                    <a:pt x="77337" y="94929"/>
                    <a:pt x="78850" y="89137"/>
                    <a:pt x="82377" y="75027"/>
                  </a:cubicBezTo>
                  <a:cubicBezTo>
                    <a:pt x="84141" y="67469"/>
                    <a:pt x="89686" y="45301"/>
                    <a:pt x="90949" y="40513"/>
                  </a:cubicBezTo>
                  <a:cubicBezTo>
                    <a:pt x="94476" y="27412"/>
                    <a:pt x="103298" y="16582"/>
                    <a:pt x="114642" y="16582"/>
                  </a:cubicBezTo>
                  <a:cubicBezTo>
                    <a:pt x="115902" y="16582"/>
                    <a:pt x="122455" y="16582"/>
                    <a:pt x="127750" y="2010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5DFC91AC-D744-4919-AE07-5984DA96BC24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8222239" y="-5596037"/>
              <a:ext cx="88975" cy="254075"/>
            </a:xfrm>
            <a:custGeom>
              <a:avLst/>
              <a:gdLst>
                <a:gd name="connsiteX0" fmla="*/ 16592 w 88974"/>
                <a:gd name="connsiteY0" fmla="*/ 9528 h 254075"/>
                <a:gd name="connsiteX1" fmla="*/ 9533 w 88974"/>
                <a:gd name="connsiteY1" fmla="*/ 13053 h 254075"/>
                <a:gd name="connsiteX2" fmla="*/ 11047 w 88974"/>
                <a:gd name="connsiteY2" fmla="*/ 16328 h 254075"/>
                <a:gd name="connsiteX3" fmla="*/ 50871 w 88974"/>
                <a:gd name="connsiteY3" fmla="*/ 62180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1 h 254075"/>
                <a:gd name="connsiteX7" fmla="*/ 16592 w 88974"/>
                <a:gd name="connsiteY7" fmla="*/ 254396 h 254075"/>
                <a:gd name="connsiteX8" fmla="*/ 18105 w 88974"/>
                <a:gd name="connsiteY8" fmla="*/ 254396 h 254075"/>
                <a:gd name="connsiteX9" fmla="*/ 30204 w 88974"/>
                <a:gd name="connsiteY9" fmla="*/ 249358 h 254075"/>
                <a:gd name="connsiteX10" fmla="*/ 87168 w 88974"/>
                <a:gd name="connsiteY10" fmla="*/ 131964 h 254075"/>
                <a:gd name="connsiteX11" fmla="*/ 28941 w 88974"/>
                <a:gd name="connsiteY11" fmla="*/ 13556 h 254075"/>
                <a:gd name="connsiteX12" fmla="*/ 18105 w 88974"/>
                <a:gd name="connsiteY12" fmla="*/ 9528 h 254075"/>
                <a:gd name="connsiteX13" fmla="*/ 16592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2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5"/>
                    <a:pt x="11047" y="16328"/>
                  </a:cubicBezTo>
                  <a:cubicBezTo>
                    <a:pt x="18860" y="21869"/>
                    <a:pt x="37513" y="35475"/>
                    <a:pt x="50871" y="62180"/>
                  </a:cubicBezTo>
                  <a:cubicBezTo>
                    <a:pt x="62970" y="86365"/>
                    <a:pt x="67005" y="110800"/>
                    <a:pt x="67005" y="131964"/>
                  </a:cubicBezTo>
                  <a:cubicBezTo>
                    <a:pt x="67005" y="160178"/>
                    <a:pt x="59442" y="212073"/>
                    <a:pt x="12810" y="246588"/>
                  </a:cubicBezTo>
                  <a:cubicBezTo>
                    <a:pt x="10038" y="248604"/>
                    <a:pt x="9533" y="249108"/>
                    <a:pt x="9533" y="250871"/>
                  </a:cubicBezTo>
                  <a:cubicBezTo>
                    <a:pt x="9533" y="254396"/>
                    <a:pt x="12560" y="254396"/>
                    <a:pt x="16592" y="254396"/>
                  </a:cubicBezTo>
                  <a:lnTo>
                    <a:pt x="18105" y="254396"/>
                  </a:lnTo>
                  <a:cubicBezTo>
                    <a:pt x="22891" y="254396"/>
                    <a:pt x="23396" y="254396"/>
                    <a:pt x="30204" y="249358"/>
                  </a:cubicBezTo>
                  <a:cubicBezTo>
                    <a:pt x="69778" y="220136"/>
                    <a:pt x="87168" y="174537"/>
                    <a:pt x="87168" y="131964"/>
                  </a:cubicBezTo>
                  <a:cubicBezTo>
                    <a:pt x="87168" y="83090"/>
                    <a:pt x="64733" y="39001"/>
                    <a:pt x="28941" y="13556"/>
                  </a:cubicBezTo>
                  <a:cubicBezTo>
                    <a:pt x="23146" y="9528"/>
                    <a:pt x="22641" y="9528"/>
                    <a:pt x="18105" y="9528"/>
                  </a:cubicBezTo>
                  <a:lnTo>
                    <a:pt x="16592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sp>
        <p:nvSpPr>
          <p:cNvPr id="28674" name="Freeform 28673 2">
            <a:extLst>
              <a:ext uri="{FF2B5EF4-FFF2-40B4-BE49-F238E27FC236}">
                <a16:creationId xmlns:a16="http://schemas.microsoft.com/office/drawing/2014/main" id="{02863C12-32BC-4394-A34A-0C0CCF234D83}"/>
              </a:ext>
            </a:extLst>
          </p:cNvPr>
          <p:cNvSpPr/>
          <p:nvPr/>
        </p:nvSpPr>
        <p:spPr>
          <a:xfrm>
            <a:off x="6993248" y="-5086032"/>
            <a:ext cx="292345" cy="266779"/>
          </a:xfrm>
          <a:custGeom>
            <a:avLst/>
            <a:gdLst>
              <a:gd name="connsiteX0" fmla="*/ 67506 w 292345"/>
              <a:gd name="connsiteY0" fmla="*/ 20108 h 266779"/>
              <a:gd name="connsiteX1" fmla="*/ 69019 w 292345"/>
              <a:gd name="connsiteY1" fmla="*/ 15324 h 266779"/>
              <a:gd name="connsiteX2" fmla="*/ 63220 w 292345"/>
              <a:gd name="connsiteY2" fmla="*/ 9528 h 266779"/>
              <a:gd name="connsiteX3" fmla="*/ 57170 w 292345"/>
              <a:gd name="connsiteY3" fmla="*/ 15069 h 266779"/>
              <a:gd name="connsiteX4" fmla="*/ 11043 w 292345"/>
              <a:gd name="connsiteY4" fmla="*/ 130706 h 266779"/>
              <a:gd name="connsiteX5" fmla="*/ 9533 w 292345"/>
              <a:gd name="connsiteY5" fmla="*/ 135490 h 266779"/>
              <a:gd name="connsiteX6" fmla="*/ 11043 w 292345"/>
              <a:gd name="connsiteY6" fmla="*/ 140278 h 266779"/>
              <a:gd name="connsiteX7" fmla="*/ 56666 w 292345"/>
              <a:gd name="connsiteY7" fmla="*/ 255155 h 266779"/>
              <a:gd name="connsiteX8" fmla="*/ 63220 w 292345"/>
              <a:gd name="connsiteY8" fmla="*/ 261455 h 266779"/>
              <a:gd name="connsiteX9" fmla="*/ 69019 w 292345"/>
              <a:gd name="connsiteY9" fmla="*/ 255660 h 266779"/>
              <a:gd name="connsiteX10" fmla="*/ 67506 w 292345"/>
              <a:gd name="connsiteY10" fmla="*/ 250872 h 266779"/>
              <a:gd name="connsiteX11" fmla="*/ 21632 w 292345"/>
              <a:gd name="connsiteY11" fmla="*/ 135490 h 266779"/>
              <a:gd name="connsiteX12" fmla="*/ 67506 w 292345"/>
              <a:gd name="connsiteY12" fmla="*/ 20108 h 266779"/>
              <a:gd name="connsiteX13" fmla="*/ 290893 w 292345"/>
              <a:gd name="connsiteY13" fmla="*/ 79565 h 266779"/>
              <a:gd name="connsiteX14" fmla="*/ 242748 w 292345"/>
              <a:gd name="connsiteY14" fmla="*/ 21117 h 266779"/>
              <a:gd name="connsiteX15" fmla="*/ 190320 w 292345"/>
              <a:gd name="connsiteY15" fmla="*/ 43792 h 266779"/>
              <a:gd name="connsiteX16" fmla="*/ 160827 w 292345"/>
              <a:gd name="connsiteY16" fmla="*/ 86870 h 266779"/>
              <a:gd name="connsiteX17" fmla="*/ 163095 w 292345"/>
              <a:gd name="connsiteY17" fmla="*/ 88887 h 266779"/>
              <a:gd name="connsiteX18" fmla="*/ 182757 w 292345"/>
              <a:gd name="connsiteY18" fmla="*/ 77045 h 266779"/>
              <a:gd name="connsiteX19" fmla="*/ 201159 w 292345"/>
              <a:gd name="connsiteY19" fmla="*/ 47822 h 266779"/>
              <a:gd name="connsiteX20" fmla="*/ 224853 w 292345"/>
              <a:gd name="connsiteY20" fmla="*/ 35729 h 266779"/>
              <a:gd name="connsiteX21" fmla="*/ 268459 w 292345"/>
              <a:gd name="connsiteY21" fmla="*/ 90650 h 266779"/>
              <a:gd name="connsiteX22" fmla="*/ 181748 w 292345"/>
              <a:gd name="connsiteY22" fmla="*/ 189151 h 266779"/>
              <a:gd name="connsiteX23" fmla="*/ 121507 w 292345"/>
              <a:gd name="connsiteY23" fmla="*/ 123397 h 266779"/>
              <a:gd name="connsiteX24" fmla="*/ 177466 w 292345"/>
              <a:gd name="connsiteY24" fmla="*/ 32959 h 266779"/>
              <a:gd name="connsiteX25" fmla="*/ 188301 w 292345"/>
              <a:gd name="connsiteY25" fmla="*/ 23133 h 266779"/>
              <a:gd name="connsiteX26" fmla="*/ 185783 w 292345"/>
              <a:gd name="connsiteY26" fmla="*/ 21117 h 266779"/>
              <a:gd name="connsiteX27" fmla="*/ 99073 w 292345"/>
              <a:gd name="connsiteY27" fmla="*/ 134485 h 266779"/>
              <a:gd name="connsiteX28" fmla="*/ 164104 w 292345"/>
              <a:gd name="connsiteY28" fmla="*/ 203765 h 266779"/>
              <a:gd name="connsiteX29" fmla="*/ 290893 w 292345"/>
              <a:gd name="connsiteY29" fmla="*/ 79565 h 266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92345" h="266779">
                <a:moveTo>
                  <a:pt x="67506" y="20108"/>
                </a:moveTo>
                <a:cubicBezTo>
                  <a:pt x="69019" y="16837"/>
                  <a:pt x="69019" y="16333"/>
                  <a:pt x="69019" y="15324"/>
                </a:cubicBezTo>
                <a:cubicBezTo>
                  <a:pt x="69019" y="12049"/>
                  <a:pt x="66497" y="9528"/>
                  <a:pt x="63220" y="9528"/>
                </a:cubicBezTo>
                <a:cubicBezTo>
                  <a:pt x="59438" y="9528"/>
                  <a:pt x="58179" y="12299"/>
                  <a:pt x="57170" y="15069"/>
                </a:cubicBezTo>
                <a:lnTo>
                  <a:pt x="11043" y="130706"/>
                </a:lnTo>
                <a:cubicBezTo>
                  <a:pt x="9533" y="133981"/>
                  <a:pt x="9533" y="134485"/>
                  <a:pt x="9533" y="135490"/>
                </a:cubicBezTo>
                <a:cubicBezTo>
                  <a:pt x="9533" y="136498"/>
                  <a:pt x="9533" y="137002"/>
                  <a:pt x="11043" y="140278"/>
                </a:cubicBezTo>
                <a:lnTo>
                  <a:pt x="56666" y="255155"/>
                </a:lnTo>
                <a:cubicBezTo>
                  <a:pt x="58433" y="259439"/>
                  <a:pt x="59943" y="261455"/>
                  <a:pt x="63220" y="261455"/>
                </a:cubicBezTo>
                <a:cubicBezTo>
                  <a:pt x="66497" y="261455"/>
                  <a:pt x="69019" y="258935"/>
                  <a:pt x="69019" y="255660"/>
                </a:cubicBezTo>
                <a:cubicBezTo>
                  <a:pt x="69019" y="254651"/>
                  <a:pt x="69019" y="254147"/>
                  <a:pt x="67506" y="250872"/>
                </a:cubicBezTo>
                <a:lnTo>
                  <a:pt x="21632" y="135490"/>
                </a:lnTo>
                <a:lnTo>
                  <a:pt x="67506" y="20108"/>
                </a:lnTo>
                <a:close/>
                <a:moveTo>
                  <a:pt x="290893" y="79565"/>
                </a:moveTo>
                <a:cubicBezTo>
                  <a:pt x="290893" y="44293"/>
                  <a:pt x="272490" y="21117"/>
                  <a:pt x="242748" y="21117"/>
                </a:cubicBezTo>
                <a:cubicBezTo>
                  <a:pt x="222585" y="21117"/>
                  <a:pt x="203677" y="31950"/>
                  <a:pt x="190320" y="43792"/>
                </a:cubicBezTo>
                <a:cubicBezTo>
                  <a:pt x="170407" y="61677"/>
                  <a:pt x="160827" y="85862"/>
                  <a:pt x="160827" y="86870"/>
                </a:cubicBezTo>
                <a:cubicBezTo>
                  <a:pt x="160827" y="88382"/>
                  <a:pt x="162089" y="88887"/>
                  <a:pt x="163095" y="88887"/>
                </a:cubicBezTo>
                <a:cubicBezTo>
                  <a:pt x="168140" y="88887"/>
                  <a:pt x="179734" y="82840"/>
                  <a:pt x="182757" y="77045"/>
                </a:cubicBezTo>
                <a:cubicBezTo>
                  <a:pt x="187548" y="66969"/>
                  <a:pt x="191578" y="58402"/>
                  <a:pt x="201159" y="47822"/>
                </a:cubicBezTo>
                <a:cubicBezTo>
                  <a:pt x="208218" y="39759"/>
                  <a:pt x="214012" y="35729"/>
                  <a:pt x="224853" y="35729"/>
                </a:cubicBezTo>
                <a:cubicBezTo>
                  <a:pt x="252578" y="35729"/>
                  <a:pt x="268459" y="58656"/>
                  <a:pt x="268459" y="90650"/>
                </a:cubicBezTo>
                <a:cubicBezTo>
                  <a:pt x="268459" y="142294"/>
                  <a:pt x="229639" y="189151"/>
                  <a:pt x="181748" y="189151"/>
                </a:cubicBezTo>
                <a:cubicBezTo>
                  <a:pt x="143436" y="189151"/>
                  <a:pt x="121507" y="160179"/>
                  <a:pt x="121507" y="123397"/>
                </a:cubicBezTo>
                <a:cubicBezTo>
                  <a:pt x="121507" y="91658"/>
                  <a:pt x="138142" y="53113"/>
                  <a:pt x="177466" y="32959"/>
                </a:cubicBezTo>
                <a:cubicBezTo>
                  <a:pt x="182506" y="30437"/>
                  <a:pt x="188301" y="25905"/>
                  <a:pt x="188301" y="23133"/>
                </a:cubicBezTo>
                <a:cubicBezTo>
                  <a:pt x="188301" y="21370"/>
                  <a:pt x="187043" y="21117"/>
                  <a:pt x="185783" y="21117"/>
                </a:cubicBezTo>
                <a:cubicBezTo>
                  <a:pt x="175953" y="21117"/>
                  <a:pt x="99073" y="60418"/>
                  <a:pt x="99073" y="134485"/>
                </a:cubicBezTo>
                <a:cubicBezTo>
                  <a:pt x="99073" y="172525"/>
                  <a:pt x="122011" y="203765"/>
                  <a:pt x="164104" y="203765"/>
                </a:cubicBezTo>
                <a:cubicBezTo>
                  <a:pt x="216031" y="203765"/>
                  <a:pt x="290893" y="154387"/>
                  <a:pt x="290893" y="79565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75" name="Freeform 28674 2">
            <a:extLst>
              <a:ext uri="{FF2B5EF4-FFF2-40B4-BE49-F238E27FC236}">
                <a16:creationId xmlns:a16="http://schemas.microsoft.com/office/drawing/2014/main" id="{9084248D-7447-4971-82F1-F3E6A9D91F52}"/>
              </a:ext>
            </a:extLst>
          </p:cNvPr>
          <p:cNvSpPr/>
          <p:nvPr/>
        </p:nvSpPr>
        <p:spPr>
          <a:xfrm>
            <a:off x="7288474" y="-4990295"/>
            <a:ext cx="165239" cy="165149"/>
          </a:xfrm>
          <a:custGeom>
            <a:avLst/>
            <a:gdLst>
              <a:gd name="connsiteX0" fmla="*/ 39995 w 165238"/>
              <a:gd name="connsiteY0" fmla="*/ 134450 h 165149"/>
              <a:gd name="connsiteX1" fmla="*/ 14157 w 165238"/>
              <a:gd name="connsiteY1" fmla="*/ 152505 h 165149"/>
              <a:gd name="connsiteX2" fmla="*/ 9533 w 165238"/>
              <a:gd name="connsiteY2" fmla="*/ 156495 h 165149"/>
              <a:gd name="connsiteX3" fmla="*/ 12476 w 165238"/>
              <a:gd name="connsiteY3" fmla="*/ 159432 h 165149"/>
              <a:gd name="connsiteX4" fmla="*/ 30331 w 165238"/>
              <a:gd name="connsiteY4" fmla="*/ 158801 h 165149"/>
              <a:gd name="connsiteX5" fmla="*/ 50497 w 165238"/>
              <a:gd name="connsiteY5" fmla="*/ 159432 h 165149"/>
              <a:gd name="connsiteX6" fmla="*/ 54700 w 165238"/>
              <a:gd name="connsiteY6" fmla="*/ 155442 h 165149"/>
              <a:gd name="connsiteX7" fmla="*/ 50918 w 165238"/>
              <a:gd name="connsiteY7" fmla="*/ 152505 h 165149"/>
              <a:gd name="connsiteX8" fmla="*/ 42096 w 165238"/>
              <a:gd name="connsiteY8" fmla="*/ 145994 h 165149"/>
              <a:gd name="connsiteX9" fmla="*/ 47768 w 165238"/>
              <a:gd name="connsiteY9" fmla="*/ 134029 h 165149"/>
              <a:gd name="connsiteX10" fmla="*/ 62052 w 165238"/>
              <a:gd name="connsiteY10" fmla="*/ 110935 h 165149"/>
              <a:gd name="connsiteX11" fmla="*/ 119607 w 165238"/>
              <a:gd name="connsiteY11" fmla="*/ 110935 h 165149"/>
              <a:gd name="connsiteX12" fmla="*/ 124021 w 165238"/>
              <a:gd name="connsiteY12" fmla="*/ 146415 h 165149"/>
              <a:gd name="connsiteX13" fmla="*/ 110364 w 165238"/>
              <a:gd name="connsiteY13" fmla="*/ 152505 h 165149"/>
              <a:gd name="connsiteX14" fmla="*/ 104486 w 165238"/>
              <a:gd name="connsiteY14" fmla="*/ 156495 h 165149"/>
              <a:gd name="connsiteX15" fmla="*/ 108057 w 165238"/>
              <a:gd name="connsiteY15" fmla="*/ 159432 h 165149"/>
              <a:gd name="connsiteX16" fmla="*/ 120029 w 165238"/>
              <a:gd name="connsiteY16" fmla="*/ 158801 h 165149"/>
              <a:gd name="connsiteX17" fmla="*/ 133264 w 165238"/>
              <a:gd name="connsiteY17" fmla="*/ 158801 h 165149"/>
              <a:gd name="connsiteX18" fmla="*/ 157421 w 165238"/>
              <a:gd name="connsiteY18" fmla="*/ 159432 h 165149"/>
              <a:gd name="connsiteX19" fmla="*/ 161620 w 165238"/>
              <a:gd name="connsiteY19" fmla="*/ 155442 h 165149"/>
              <a:gd name="connsiteX20" fmla="*/ 155531 w 165238"/>
              <a:gd name="connsiteY20" fmla="*/ 152505 h 165149"/>
              <a:gd name="connsiteX21" fmla="*/ 143135 w 165238"/>
              <a:gd name="connsiteY21" fmla="*/ 145367 h 165149"/>
              <a:gd name="connsiteX22" fmla="*/ 126539 w 165238"/>
              <a:gd name="connsiteY22" fmla="*/ 15618 h 165149"/>
              <a:gd name="connsiteX23" fmla="*/ 122130 w 165238"/>
              <a:gd name="connsiteY23" fmla="*/ 9528 h 165149"/>
              <a:gd name="connsiteX24" fmla="*/ 115826 w 165238"/>
              <a:gd name="connsiteY24" fmla="*/ 13728 h 165149"/>
              <a:gd name="connsiteX25" fmla="*/ 39995 w 165238"/>
              <a:gd name="connsiteY25" fmla="*/ 134450 h 165149"/>
              <a:gd name="connsiteX26" fmla="*/ 66461 w 165238"/>
              <a:gd name="connsiteY26" fmla="*/ 104004 h 165149"/>
              <a:gd name="connsiteX27" fmla="*/ 109947 w 165238"/>
              <a:gd name="connsiteY27" fmla="*/ 34931 h 165149"/>
              <a:gd name="connsiteX28" fmla="*/ 118769 w 165238"/>
              <a:gd name="connsiteY28" fmla="*/ 104004 h 165149"/>
              <a:gd name="connsiteX29" fmla="*/ 66461 w 165238"/>
              <a:gd name="connsiteY29" fmla="*/ 104004 h 165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65238" h="165149">
                <a:moveTo>
                  <a:pt x="39995" y="134450"/>
                </a:moveTo>
                <a:cubicBezTo>
                  <a:pt x="30331" y="149773"/>
                  <a:pt x="21719" y="151873"/>
                  <a:pt x="14157" y="152505"/>
                </a:cubicBezTo>
                <a:cubicBezTo>
                  <a:pt x="12055" y="152715"/>
                  <a:pt x="9533" y="152926"/>
                  <a:pt x="9533" y="156495"/>
                </a:cubicBezTo>
                <a:cubicBezTo>
                  <a:pt x="9533" y="157122"/>
                  <a:pt x="9954" y="159432"/>
                  <a:pt x="12476" y="159432"/>
                </a:cubicBezTo>
                <a:cubicBezTo>
                  <a:pt x="14367" y="159432"/>
                  <a:pt x="15626" y="158801"/>
                  <a:pt x="30331" y="158801"/>
                </a:cubicBezTo>
                <a:cubicBezTo>
                  <a:pt x="44615" y="158801"/>
                  <a:pt x="49449" y="159432"/>
                  <a:pt x="50497" y="159432"/>
                </a:cubicBezTo>
                <a:cubicBezTo>
                  <a:pt x="51546" y="159432"/>
                  <a:pt x="54700" y="159432"/>
                  <a:pt x="54700" y="155442"/>
                </a:cubicBezTo>
                <a:cubicBezTo>
                  <a:pt x="54700" y="152715"/>
                  <a:pt x="51967" y="152505"/>
                  <a:pt x="50918" y="152505"/>
                </a:cubicBezTo>
                <a:cubicBezTo>
                  <a:pt x="46505" y="152294"/>
                  <a:pt x="42096" y="150615"/>
                  <a:pt x="42096" y="145994"/>
                </a:cubicBezTo>
                <a:cubicBezTo>
                  <a:pt x="42096" y="142846"/>
                  <a:pt x="43776" y="140119"/>
                  <a:pt x="47768" y="134029"/>
                </a:cubicBezTo>
                <a:lnTo>
                  <a:pt x="62052" y="110935"/>
                </a:lnTo>
                <a:lnTo>
                  <a:pt x="119607" y="110935"/>
                </a:lnTo>
                <a:lnTo>
                  <a:pt x="124021" y="146415"/>
                </a:lnTo>
                <a:cubicBezTo>
                  <a:pt x="124021" y="149357"/>
                  <a:pt x="120239" y="152505"/>
                  <a:pt x="110364" y="152505"/>
                </a:cubicBezTo>
                <a:cubicBezTo>
                  <a:pt x="107215" y="152505"/>
                  <a:pt x="104486" y="152505"/>
                  <a:pt x="104486" y="156495"/>
                </a:cubicBezTo>
                <a:cubicBezTo>
                  <a:pt x="104486" y="156701"/>
                  <a:pt x="104692" y="159432"/>
                  <a:pt x="108057" y="159432"/>
                </a:cubicBezTo>
                <a:cubicBezTo>
                  <a:pt x="110154" y="159432"/>
                  <a:pt x="118138" y="159012"/>
                  <a:pt x="120029" y="158801"/>
                </a:cubicBezTo>
                <a:lnTo>
                  <a:pt x="133264" y="158801"/>
                </a:lnTo>
                <a:cubicBezTo>
                  <a:pt x="152167" y="158801"/>
                  <a:pt x="155741" y="159432"/>
                  <a:pt x="157421" y="159432"/>
                </a:cubicBezTo>
                <a:cubicBezTo>
                  <a:pt x="158260" y="159432"/>
                  <a:pt x="161620" y="159432"/>
                  <a:pt x="161620" y="155442"/>
                </a:cubicBezTo>
                <a:cubicBezTo>
                  <a:pt x="161620" y="152505"/>
                  <a:pt x="158891" y="152505"/>
                  <a:pt x="155531" y="152505"/>
                </a:cubicBezTo>
                <a:cubicBezTo>
                  <a:pt x="143976" y="152505"/>
                  <a:pt x="143765" y="150615"/>
                  <a:pt x="143135" y="145367"/>
                </a:cubicBezTo>
                <a:lnTo>
                  <a:pt x="126539" y="15618"/>
                </a:lnTo>
                <a:cubicBezTo>
                  <a:pt x="125911" y="10996"/>
                  <a:pt x="125701" y="9528"/>
                  <a:pt x="122130" y="9528"/>
                </a:cubicBezTo>
                <a:cubicBezTo>
                  <a:pt x="118348" y="9528"/>
                  <a:pt x="117089" y="11628"/>
                  <a:pt x="115826" y="13728"/>
                </a:cubicBezTo>
                <a:lnTo>
                  <a:pt x="39995" y="134450"/>
                </a:lnTo>
                <a:close/>
                <a:moveTo>
                  <a:pt x="66461" y="104004"/>
                </a:moveTo>
                <a:lnTo>
                  <a:pt x="109947" y="34931"/>
                </a:lnTo>
                <a:lnTo>
                  <a:pt x="118769" y="104004"/>
                </a:lnTo>
                <a:lnTo>
                  <a:pt x="66461" y="104004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76" name="Forme libre : forme 28675">
            <a:extLst>
              <a:ext uri="{FF2B5EF4-FFF2-40B4-BE49-F238E27FC236}">
                <a16:creationId xmlns:a16="http://schemas.microsoft.com/office/drawing/2014/main" id="{ACE518A1-E738-4635-844E-EDC0C2C1D121}"/>
              </a:ext>
            </a:extLst>
          </p:cNvPr>
          <p:cNvSpPr/>
          <p:nvPr/>
        </p:nvSpPr>
        <p:spPr>
          <a:xfrm>
            <a:off x="7468471" y="-5074443"/>
            <a:ext cx="203371" cy="190557"/>
          </a:xfrm>
          <a:custGeom>
            <a:avLst/>
            <a:gdLst>
              <a:gd name="connsiteX0" fmla="*/ 201352 w 203370"/>
              <a:gd name="connsiteY0" fmla="*/ 67976 h 190556"/>
              <a:gd name="connsiteX1" fmla="*/ 153207 w 203370"/>
              <a:gd name="connsiteY1" fmla="*/ 9528 h 190556"/>
              <a:gd name="connsiteX2" fmla="*/ 100780 w 203370"/>
              <a:gd name="connsiteY2" fmla="*/ 32204 h 190556"/>
              <a:gd name="connsiteX3" fmla="*/ 71287 w 203370"/>
              <a:gd name="connsiteY3" fmla="*/ 75281 h 190556"/>
              <a:gd name="connsiteX4" fmla="*/ 73555 w 203370"/>
              <a:gd name="connsiteY4" fmla="*/ 77298 h 190556"/>
              <a:gd name="connsiteX5" fmla="*/ 93217 w 203370"/>
              <a:gd name="connsiteY5" fmla="*/ 65456 h 190556"/>
              <a:gd name="connsiteX6" fmla="*/ 111620 w 203370"/>
              <a:gd name="connsiteY6" fmla="*/ 36233 h 190556"/>
              <a:gd name="connsiteX7" fmla="*/ 135313 w 203370"/>
              <a:gd name="connsiteY7" fmla="*/ 24141 h 190556"/>
              <a:gd name="connsiteX8" fmla="*/ 178918 w 203370"/>
              <a:gd name="connsiteY8" fmla="*/ 79061 h 190556"/>
              <a:gd name="connsiteX9" fmla="*/ 92208 w 203370"/>
              <a:gd name="connsiteY9" fmla="*/ 177562 h 190556"/>
              <a:gd name="connsiteX10" fmla="*/ 31967 w 203370"/>
              <a:gd name="connsiteY10" fmla="*/ 111809 h 190556"/>
              <a:gd name="connsiteX11" fmla="*/ 87926 w 203370"/>
              <a:gd name="connsiteY11" fmla="*/ 21370 h 190556"/>
              <a:gd name="connsiteX12" fmla="*/ 98762 w 203370"/>
              <a:gd name="connsiteY12" fmla="*/ 11544 h 190556"/>
              <a:gd name="connsiteX13" fmla="*/ 96244 w 203370"/>
              <a:gd name="connsiteY13" fmla="*/ 9528 h 190556"/>
              <a:gd name="connsiteX14" fmla="*/ 9533 w 203370"/>
              <a:gd name="connsiteY14" fmla="*/ 122896 h 190556"/>
              <a:gd name="connsiteX15" fmla="*/ 74564 w 203370"/>
              <a:gd name="connsiteY15" fmla="*/ 192176 h 190556"/>
              <a:gd name="connsiteX16" fmla="*/ 201352 w 203370"/>
              <a:gd name="connsiteY16" fmla="*/ 67976 h 190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3370" h="190556">
                <a:moveTo>
                  <a:pt x="201352" y="67976"/>
                </a:moveTo>
                <a:cubicBezTo>
                  <a:pt x="201352" y="32705"/>
                  <a:pt x="182950" y="9528"/>
                  <a:pt x="153207" y="9528"/>
                </a:cubicBezTo>
                <a:cubicBezTo>
                  <a:pt x="133045" y="9528"/>
                  <a:pt x="114138" y="20361"/>
                  <a:pt x="100780" y="32204"/>
                </a:cubicBezTo>
                <a:cubicBezTo>
                  <a:pt x="80868" y="50089"/>
                  <a:pt x="71287" y="74273"/>
                  <a:pt x="71287" y="75281"/>
                </a:cubicBezTo>
                <a:cubicBezTo>
                  <a:pt x="71287" y="76794"/>
                  <a:pt x="72550" y="77298"/>
                  <a:pt x="73555" y="77298"/>
                </a:cubicBezTo>
                <a:cubicBezTo>
                  <a:pt x="78600" y="77298"/>
                  <a:pt x="90194" y="71252"/>
                  <a:pt x="93217" y="65456"/>
                </a:cubicBezTo>
                <a:cubicBezTo>
                  <a:pt x="98007" y="55381"/>
                  <a:pt x="102039" y="46813"/>
                  <a:pt x="111620" y="36233"/>
                </a:cubicBezTo>
                <a:cubicBezTo>
                  <a:pt x="118678" y="28170"/>
                  <a:pt x="124473" y="24141"/>
                  <a:pt x="135313" y="24141"/>
                </a:cubicBezTo>
                <a:cubicBezTo>
                  <a:pt x="163039" y="24141"/>
                  <a:pt x="178918" y="47067"/>
                  <a:pt x="178918" y="79061"/>
                </a:cubicBezTo>
                <a:cubicBezTo>
                  <a:pt x="178918" y="130706"/>
                  <a:pt x="140100" y="177562"/>
                  <a:pt x="92208" y="177562"/>
                </a:cubicBezTo>
                <a:cubicBezTo>
                  <a:pt x="53897" y="177562"/>
                  <a:pt x="31967" y="148590"/>
                  <a:pt x="31967" y="111809"/>
                </a:cubicBezTo>
                <a:cubicBezTo>
                  <a:pt x="31967" y="80069"/>
                  <a:pt x="48603" y="41525"/>
                  <a:pt x="87926" y="21370"/>
                </a:cubicBezTo>
                <a:cubicBezTo>
                  <a:pt x="92967" y="18849"/>
                  <a:pt x="98762" y="14316"/>
                  <a:pt x="98762" y="11544"/>
                </a:cubicBezTo>
                <a:cubicBezTo>
                  <a:pt x="98762" y="9781"/>
                  <a:pt x="97503" y="9528"/>
                  <a:pt x="96244" y="9528"/>
                </a:cubicBezTo>
                <a:cubicBezTo>
                  <a:pt x="86413" y="9528"/>
                  <a:pt x="9533" y="48829"/>
                  <a:pt x="9533" y="122896"/>
                </a:cubicBezTo>
                <a:cubicBezTo>
                  <a:pt x="9533" y="160936"/>
                  <a:pt x="32472" y="192176"/>
                  <a:pt x="74564" y="192176"/>
                </a:cubicBezTo>
                <a:cubicBezTo>
                  <a:pt x="126492" y="192176"/>
                  <a:pt x="201352" y="142798"/>
                  <a:pt x="201352" y="67976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77" name="Freeform 28676 2">
            <a:extLst>
              <a:ext uri="{FF2B5EF4-FFF2-40B4-BE49-F238E27FC236}">
                <a16:creationId xmlns:a16="http://schemas.microsoft.com/office/drawing/2014/main" id="{55D3ECFC-26C7-4C11-B9F1-CF6DB2809CF9}"/>
              </a:ext>
            </a:extLst>
          </p:cNvPr>
          <p:cNvSpPr/>
          <p:nvPr/>
        </p:nvSpPr>
        <p:spPr>
          <a:xfrm>
            <a:off x="7676887" y="-4983788"/>
            <a:ext cx="165239" cy="152445"/>
          </a:xfrm>
          <a:custGeom>
            <a:avLst/>
            <a:gdLst>
              <a:gd name="connsiteX0" fmla="*/ 33902 w 165238"/>
              <a:gd name="connsiteY0" fmla="*/ 136339 h 152445"/>
              <a:gd name="connsiteX1" fmla="*/ 16043 w 165238"/>
              <a:gd name="connsiteY1" fmla="*/ 145998 h 152445"/>
              <a:gd name="connsiteX2" fmla="*/ 9533 w 165238"/>
              <a:gd name="connsiteY2" fmla="*/ 149988 h 152445"/>
              <a:gd name="connsiteX3" fmla="*/ 15832 w 165238"/>
              <a:gd name="connsiteY3" fmla="*/ 152925 h 152445"/>
              <a:gd name="connsiteX4" fmla="*/ 93769 w 165238"/>
              <a:gd name="connsiteY4" fmla="*/ 152925 h 152445"/>
              <a:gd name="connsiteX5" fmla="*/ 154268 w 165238"/>
              <a:gd name="connsiteY5" fmla="*/ 107998 h 152445"/>
              <a:gd name="connsiteX6" fmla="*/ 120028 w 165238"/>
              <a:gd name="connsiteY6" fmla="*/ 77973 h 152445"/>
              <a:gd name="connsiteX7" fmla="*/ 165401 w 165238"/>
              <a:gd name="connsiteY7" fmla="*/ 38921 h 152445"/>
              <a:gd name="connsiteX8" fmla="*/ 123599 w 165238"/>
              <a:gd name="connsiteY8" fmla="*/ 9528 h 152445"/>
              <a:gd name="connsiteX9" fmla="*/ 50286 w 165238"/>
              <a:gd name="connsiteY9" fmla="*/ 9528 h 152445"/>
              <a:gd name="connsiteX10" fmla="*/ 43772 w 165238"/>
              <a:gd name="connsiteY10" fmla="*/ 13517 h 152445"/>
              <a:gd name="connsiteX11" fmla="*/ 49866 w 165238"/>
              <a:gd name="connsiteY11" fmla="*/ 16459 h 152445"/>
              <a:gd name="connsiteX12" fmla="*/ 62890 w 165238"/>
              <a:gd name="connsiteY12" fmla="*/ 19818 h 152445"/>
              <a:gd name="connsiteX13" fmla="*/ 62048 w 165238"/>
              <a:gd name="connsiteY13" fmla="*/ 23597 h 152445"/>
              <a:gd name="connsiteX14" fmla="*/ 33902 w 165238"/>
              <a:gd name="connsiteY14" fmla="*/ 136339 h 152445"/>
              <a:gd name="connsiteX15" fmla="*/ 66671 w 165238"/>
              <a:gd name="connsiteY15" fmla="*/ 75452 h 152445"/>
              <a:gd name="connsiteX16" fmla="*/ 79485 w 165238"/>
              <a:gd name="connsiteY16" fmla="*/ 24224 h 152445"/>
              <a:gd name="connsiteX17" fmla="*/ 90198 w 165238"/>
              <a:gd name="connsiteY17" fmla="*/ 16459 h 152445"/>
              <a:gd name="connsiteX18" fmla="*/ 120445 w 165238"/>
              <a:gd name="connsiteY18" fmla="*/ 16459 h 152445"/>
              <a:gd name="connsiteX19" fmla="*/ 145656 w 165238"/>
              <a:gd name="connsiteY19" fmla="*/ 38504 h 152445"/>
              <a:gd name="connsiteX20" fmla="*/ 99652 w 165238"/>
              <a:gd name="connsiteY20" fmla="*/ 75452 h 152445"/>
              <a:gd name="connsiteX21" fmla="*/ 66671 w 165238"/>
              <a:gd name="connsiteY21" fmla="*/ 75452 h 152445"/>
              <a:gd name="connsiteX22" fmla="*/ 52177 w 165238"/>
              <a:gd name="connsiteY22" fmla="*/ 145998 h 152445"/>
              <a:gd name="connsiteX23" fmla="*/ 49655 w 165238"/>
              <a:gd name="connsiteY23" fmla="*/ 144108 h 152445"/>
              <a:gd name="connsiteX24" fmla="*/ 50497 w 165238"/>
              <a:gd name="connsiteY24" fmla="*/ 139487 h 152445"/>
              <a:gd name="connsiteX25" fmla="*/ 65202 w 165238"/>
              <a:gd name="connsiteY25" fmla="*/ 81332 h 152445"/>
              <a:gd name="connsiteX26" fmla="*/ 107842 w 165238"/>
              <a:gd name="connsiteY26" fmla="*/ 81332 h 152445"/>
              <a:gd name="connsiteX27" fmla="*/ 133891 w 165238"/>
              <a:gd name="connsiteY27" fmla="*/ 106314 h 152445"/>
              <a:gd name="connsiteX28" fmla="*/ 88518 w 165238"/>
              <a:gd name="connsiteY28" fmla="*/ 145998 h 152445"/>
              <a:gd name="connsiteX29" fmla="*/ 52177 w 165238"/>
              <a:gd name="connsiteY29" fmla="*/ 145998 h 152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65238" h="152445">
                <a:moveTo>
                  <a:pt x="33902" y="136339"/>
                </a:moveTo>
                <a:cubicBezTo>
                  <a:pt x="32011" y="144319"/>
                  <a:pt x="31590" y="145998"/>
                  <a:pt x="16043" y="145998"/>
                </a:cubicBezTo>
                <a:cubicBezTo>
                  <a:pt x="12055" y="145998"/>
                  <a:pt x="9533" y="145998"/>
                  <a:pt x="9533" y="149988"/>
                </a:cubicBezTo>
                <a:cubicBezTo>
                  <a:pt x="9533" y="152925"/>
                  <a:pt x="12262" y="152925"/>
                  <a:pt x="15832" y="152925"/>
                </a:cubicBezTo>
                <a:lnTo>
                  <a:pt x="93769" y="152925"/>
                </a:lnTo>
                <a:cubicBezTo>
                  <a:pt x="128429" y="152925"/>
                  <a:pt x="154268" y="128359"/>
                  <a:pt x="154268" y="107998"/>
                </a:cubicBezTo>
                <a:cubicBezTo>
                  <a:pt x="154268" y="92670"/>
                  <a:pt x="141033" y="80284"/>
                  <a:pt x="120028" y="77973"/>
                </a:cubicBezTo>
                <a:cubicBezTo>
                  <a:pt x="144393" y="73352"/>
                  <a:pt x="165401" y="57397"/>
                  <a:pt x="165401" y="38921"/>
                </a:cubicBezTo>
                <a:cubicBezTo>
                  <a:pt x="165401" y="23176"/>
                  <a:pt x="150065" y="9528"/>
                  <a:pt x="123599" y="9528"/>
                </a:cubicBezTo>
                <a:lnTo>
                  <a:pt x="50286" y="9528"/>
                </a:lnTo>
                <a:cubicBezTo>
                  <a:pt x="46505" y="9528"/>
                  <a:pt x="43772" y="9528"/>
                  <a:pt x="43772" y="13517"/>
                </a:cubicBezTo>
                <a:cubicBezTo>
                  <a:pt x="43772" y="16459"/>
                  <a:pt x="46295" y="16459"/>
                  <a:pt x="49866" y="16459"/>
                </a:cubicBezTo>
                <a:cubicBezTo>
                  <a:pt x="56797" y="16459"/>
                  <a:pt x="62890" y="16459"/>
                  <a:pt x="62890" y="19818"/>
                </a:cubicBezTo>
                <a:cubicBezTo>
                  <a:pt x="62890" y="20655"/>
                  <a:pt x="62679" y="20866"/>
                  <a:pt x="62048" y="23597"/>
                </a:cubicBezTo>
                <a:lnTo>
                  <a:pt x="33902" y="136339"/>
                </a:lnTo>
                <a:close/>
                <a:moveTo>
                  <a:pt x="66671" y="75452"/>
                </a:moveTo>
                <a:lnTo>
                  <a:pt x="79485" y="24224"/>
                </a:lnTo>
                <a:cubicBezTo>
                  <a:pt x="81376" y="17087"/>
                  <a:pt x="81586" y="16459"/>
                  <a:pt x="90198" y="16459"/>
                </a:cubicBezTo>
                <a:lnTo>
                  <a:pt x="120445" y="16459"/>
                </a:lnTo>
                <a:cubicBezTo>
                  <a:pt x="141033" y="16459"/>
                  <a:pt x="145656" y="29893"/>
                  <a:pt x="145656" y="38504"/>
                </a:cubicBezTo>
                <a:cubicBezTo>
                  <a:pt x="145656" y="56349"/>
                  <a:pt x="126538" y="75452"/>
                  <a:pt x="99652" y="75452"/>
                </a:cubicBezTo>
                <a:lnTo>
                  <a:pt x="66671" y="75452"/>
                </a:lnTo>
                <a:close/>
                <a:moveTo>
                  <a:pt x="52177" y="145998"/>
                </a:moveTo>
                <a:cubicBezTo>
                  <a:pt x="50286" y="145577"/>
                  <a:pt x="49655" y="145577"/>
                  <a:pt x="49655" y="144108"/>
                </a:cubicBezTo>
                <a:cubicBezTo>
                  <a:pt x="49655" y="142429"/>
                  <a:pt x="50076" y="140749"/>
                  <a:pt x="50497" y="139487"/>
                </a:cubicBezTo>
                <a:lnTo>
                  <a:pt x="65202" y="81332"/>
                </a:lnTo>
                <a:lnTo>
                  <a:pt x="107842" y="81332"/>
                </a:lnTo>
                <a:cubicBezTo>
                  <a:pt x="127381" y="81332"/>
                  <a:pt x="133891" y="94560"/>
                  <a:pt x="133891" y="106314"/>
                </a:cubicBezTo>
                <a:cubicBezTo>
                  <a:pt x="133891" y="126890"/>
                  <a:pt x="113725" y="145998"/>
                  <a:pt x="88518" y="145998"/>
                </a:cubicBezTo>
                <a:lnTo>
                  <a:pt x="52177" y="145998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78" name="Forme libre : forme 28677">
            <a:extLst>
              <a:ext uri="{FF2B5EF4-FFF2-40B4-BE49-F238E27FC236}">
                <a16:creationId xmlns:a16="http://schemas.microsoft.com/office/drawing/2014/main" id="{5388E410-055B-4059-A7EF-866E70BE3F76}"/>
              </a:ext>
            </a:extLst>
          </p:cNvPr>
          <p:cNvSpPr/>
          <p:nvPr/>
        </p:nvSpPr>
        <p:spPr>
          <a:xfrm>
            <a:off x="7865679" y="-5086032"/>
            <a:ext cx="76264" cy="266779"/>
          </a:xfrm>
          <a:custGeom>
            <a:avLst/>
            <a:gdLst>
              <a:gd name="connsiteX0" fmla="*/ 67506 w 76264"/>
              <a:gd name="connsiteY0" fmla="*/ 140278 h 266779"/>
              <a:gd name="connsiteX1" fmla="*/ 69019 w 76264"/>
              <a:gd name="connsiteY1" fmla="*/ 135490 h 266779"/>
              <a:gd name="connsiteX2" fmla="*/ 67506 w 76264"/>
              <a:gd name="connsiteY2" fmla="*/ 130706 h 266779"/>
              <a:gd name="connsiteX3" fmla="*/ 21886 w 76264"/>
              <a:gd name="connsiteY3" fmla="*/ 15828 h 266779"/>
              <a:gd name="connsiteX4" fmla="*/ 15332 w 76264"/>
              <a:gd name="connsiteY4" fmla="*/ 9528 h 266779"/>
              <a:gd name="connsiteX5" fmla="*/ 9533 w 76264"/>
              <a:gd name="connsiteY5" fmla="*/ 15324 h 266779"/>
              <a:gd name="connsiteX6" fmla="*/ 11046 w 76264"/>
              <a:gd name="connsiteY6" fmla="*/ 20108 h 266779"/>
              <a:gd name="connsiteX7" fmla="*/ 56920 w 76264"/>
              <a:gd name="connsiteY7" fmla="*/ 135490 h 266779"/>
              <a:gd name="connsiteX8" fmla="*/ 11046 w 76264"/>
              <a:gd name="connsiteY8" fmla="*/ 250872 h 266779"/>
              <a:gd name="connsiteX9" fmla="*/ 9533 w 76264"/>
              <a:gd name="connsiteY9" fmla="*/ 255660 h 266779"/>
              <a:gd name="connsiteX10" fmla="*/ 15332 w 76264"/>
              <a:gd name="connsiteY10" fmla="*/ 261455 h 266779"/>
              <a:gd name="connsiteX11" fmla="*/ 21382 w 76264"/>
              <a:gd name="connsiteY11" fmla="*/ 255913 h 266779"/>
              <a:gd name="connsiteX12" fmla="*/ 67506 w 76264"/>
              <a:gd name="connsiteY12" fmla="*/ 140278 h 266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6264" h="266779">
                <a:moveTo>
                  <a:pt x="67506" y="140278"/>
                </a:moveTo>
                <a:cubicBezTo>
                  <a:pt x="69019" y="137002"/>
                  <a:pt x="69019" y="136498"/>
                  <a:pt x="69019" y="135490"/>
                </a:cubicBezTo>
                <a:cubicBezTo>
                  <a:pt x="69019" y="134485"/>
                  <a:pt x="69019" y="133981"/>
                  <a:pt x="67506" y="130706"/>
                </a:cubicBezTo>
                <a:lnTo>
                  <a:pt x="21886" y="15828"/>
                </a:lnTo>
                <a:cubicBezTo>
                  <a:pt x="20118" y="11544"/>
                  <a:pt x="18609" y="9528"/>
                  <a:pt x="15332" y="9528"/>
                </a:cubicBezTo>
                <a:cubicBezTo>
                  <a:pt x="12055" y="9528"/>
                  <a:pt x="9533" y="12049"/>
                  <a:pt x="9533" y="15324"/>
                </a:cubicBezTo>
                <a:cubicBezTo>
                  <a:pt x="9533" y="16333"/>
                  <a:pt x="9533" y="16837"/>
                  <a:pt x="11046" y="20108"/>
                </a:cubicBezTo>
                <a:lnTo>
                  <a:pt x="56920" y="135490"/>
                </a:lnTo>
                <a:lnTo>
                  <a:pt x="11046" y="250872"/>
                </a:lnTo>
                <a:cubicBezTo>
                  <a:pt x="9533" y="254147"/>
                  <a:pt x="9533" y="254651"/>
                  <a:pt x="9533" y="255660"/>
                </a:cubicBezTo>
                <a:cubicBezTo>
                  <a:pt x="9533" y="258935"/>
                  <a:pt x="12055" y="261455"/>
                  <a:pt x="15332" y="261455"/>
                </a:cubicBezTo>
                <a:cubicBezTo>
                  <a:pt x="19109" y="261455"/>
                  <a:pt x="20373" y="258685"/>
                  <a:pt x="21382" y="255913"/>
                </a:cubicBezTo>
                <a:lnTo>
                  <a:pt x="67506" y="140278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81" name="Forme libre : forme 28680">
            <a:extLst>
              <a:ext uri="{FF2B5EF4-FFF2-40B4-BE49-F238E27FC236}">
                <a16:creationId xmlns:a16="http://schemas.microsoft.com/office/drawing/2014/main" id="{2047E247-3852-431D-93F2-CE756FB7E428}"/>
              </a:ext>
            </a:extLst>
          </p:cNvPr>
          <p:cNvSpPr/>
          <p:nvPr/>
        </p:nvSpPr>
        <p:spPr>
          <a:xfrm>
            <a:off x="8091402" y="-5005668"/>
            <a:ext cx="228792" cy="88926"/>
          </a:xfrm>
          <a:custGeom>
            <a:avLst/>
            <a:gdLst>
              <a:gd name="connsiteX0" fmla="*/ 208157 w 228792"/>
              <a:gd name="connsiteY0" fmla="*/ 27166 h 88926"/>
              <a:gd name="connsiteX1" fmla="*/ 219497 w 228792"/>
              <a:gd name="connsiteY1" fmla="*/ 18345 h 88926"/>
              <a:gd name="connsiteX2" fmla="*/ 206644 w 228792"/>
              <a:gd name="connsiteY2" fmla="*/ 9528 h 88926"/>
              <a:gd name="connsiteX3" fmla="*/ 22387 w 228792"/>
              <a:gd name="connsiteY3" fmla="*/ 9528 h 88926"/>
              <a:gd name="connsiteX4" fmla="*/ 9533 w 228792"/>
              <a:gd name="connsiteY4" fmla="*/ 18345 h 88926"/>
              <a:gd name="connsiteX5" fmla="*/ 20873 w 228792"/>
              <a:gd name="connsiteY5" fmla="*/ 27166 h 88926"/>
              <a:gd name="connsiteX6" fmla="*/ 208157 w 228792"/>
              <a:gd name="connsiteY6" fmla="*/ 27166 h 88926"/>
              <a:gd name="connsiteX7" fmla="*/ 206644 w 228792"/>
              <a:gd name="connsiteY7" fmla="*/ 86620 h 88926"/>
              <a:gd name="connsiteX8" fmla="*/ 219497 w 228792"/>
              <a:gd name="connsiteY8" fmla="*/ 77802 h 88926"/>
              <a:gd name="connsiteX9" fmla="*/ 208157 w 228792"/>
              <a:gd name="connsiteY9" fmla="*/ 68985 h 88926"/>
              <a:gd name="connsiteX10" fmla="*/ 20873 w 228792"/>
              <a:gd name="connsiteY10" fmla="*/ 68985 h 88926"/>
              <a:gd name="connsiteX11" fmla="*/ 9533 w 228792"/>
              <a:gd name="connsiteY11" fmla="*/ 77802 h 88926"/>
              <a:gd name="connsiteX12" fmla="*/ 22387 w 228792"/>
              <a:gd name="connsiteY12" fmla="*/ 86620 h 88926"/>
              <a:gd name="connsiteX13" fmla="*/ 206644 w 228792"/>
              <a:gd name="connsiteY13" fmla="*/ 86620 h 88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8792" h="88926">
                <a:moveTo>
                  <a:pt x="208157" y="27166"/>
                </a:moveTo>
                <a:cubicBezTo>
                  <a:pt x="211180" y="27166"/>
                  <a:pt x="219497" y="27166"/>
                  <a:pt x="219497" y="18345"/>
                </a:cubicBezTo>
                <a:cubicBezTo>
                  <a:pt x="219497" y="9528"/>
                  <a:pt x="210171" y="9528"/>
                  <a:pt x="206644" y="9528"/>
                </a:cubicBezTo>
                <a:lnTo>
                  <a:pt x="22387" y="9528"/>
                </a:lnTo>
                <a:cubicBezTo>
                  <a:pt x="18859" y="9528"/>
                  <a:pt x="9533" y="9528"/>
                  <a:pt x="9533" y="18345"/>
                </a:cubicBezTo>
                <a:cubicBezTo>
                  <a:pt x="9533" y="27166"/>
                  <a:pt x="17850" y="27166"/>
                  <a:pt x="20873" y="27166"/>
                </a:cubicBezTo>
                <a:lnTo>
                  <a:pt x="208157" y="27166"/>
                </a:lnTo>
                <a:close/>
                <a:moveTo>
                  <a:pt x="206644" y="86620"/>
                </a:moveTo>
                <a:cubicBezTo>
                  <a:pt x="210171" y="86620"/>
                  <a:pt x="219497" y="86620"/>
                  <a:pt x="219497" y="77802"/>
                </a:cubicBezTo>
                <a:cubicBezTo>
                  <a:pt x="219497" y="68985"/>
                  <a:pt x="211180" y="68985"/>
                  <a:pt x="208157" y="68985"/>
                </a:cubicBezTo>
                <a:lnTo>
                  <a:pt x="20873" y="68985"/>
                </a:lnTo>
                <a:cubicBezTo>
                  <a:pt x="17850" y="68985"/>
                  <a:pt x="9533" y="68985"/>
                  <a:pt x="9533" y="77802"/>
                </a:cubicBezTo>
                <a:cubicBezTo>
                  <a:pt x="9533" y="86620"/>
                  <a:pt x="18859" y="86620"/>
                  <a:pt x="22387" y="86620"/>
                </a:cubicBezTo>
                <a:lnTo>
                  <a:pt x="206644" y="86620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82" name="Freeform 28681 2">
            <a:extLst>
              <a:ext uri="{FF2B5EF4-FFF2-40B4-BE49-F238E27FC236}">
                <a16:creationId xmlns:a16="http://schemas.microsoft.com/office/drawing/2014/main" id="{DDE5FF25-BD60-4377-9123-537EA71F7B86}"/>
              </a:ext>
            </a:extLst>
          </p:cNvPr>
          <p:cNvSpPr/>
          <p:nvPr/>
        </p:nvSpPr>
        <p:spPr>
          <a:xfrm>
            <a:off x="8681177" y="-5252401"/>
            <a:ext cx="114396" cy="190557"/>
          </a:xfrm>
          <a:custGeom>
            <a:avLst/>
            <a:gdLst>
              <a:gd name="connsiteX0" fmla="*/ 67005 w 114396"/>
              <a:gd name="connsiteY0" fmla="*/ 79816 h 190556"/>
              <a:gd name="connsiteX1" fmla="*/ 9533 w 114396"/>
              <a:gd name="connsiteY1" fmla="*/ 148841 h 190556"/>
              <a:gd name="connsiteX2" fmla="*/ 52638 w 114396"/>
              <a:gd name="connsiteY2" fmla="*/ 192427 h 190556"/>
              <a:gd name="connsiteX3" fmla="*/ 105066 w 114396"/>
              <a:gd name="connsiteY3" fmla="*/ 119368 h 190556"/>
              <a:gd name="connsiteX4" fmla="*/ 85154 w 114396"/>
              <a:gd name="connsiteY4" fmla="*/ 72003 h 190556"/>
              <a:gd name="connsiteX5" fmla="*/ 59188 w 114396"/>
              <a:gd name="connsiteY5" fmla="*/ 30183 h 190556"/>
              <a:gd name="connsiteX6" fmla="*/ 72800 w 114396"/>
              <a:gd name="connsiteY6" fmla="*/ 19099 h 190556"/>
              <a:gd name="connsiteX7" fmla="*/ 93471 w 114396"/>
              <a:gd name="connsiteY7" fmla="*/ 26658 h 190556"/>
              <a:gd name="connsiteX8" fmla="*/ 107083 w 114396"/>
              <a:gd name="connsiteY8" fmla="*/ 32451 h 190556"/>
              <a:gd name="connsiteX9" fmla="*/ 117415 w 114396"/>
              <a:gd name="connsiteY9" fmla="*/ 22125 h 190556"/>
              <a:gd name="connsiteX10" fmla="*/ 101534 w 114396"/>
              <a:gd name="connsiteY10" fmla="*/ 12549 h 190556"/>
              <a:gd name="connsiteX11" fmla="*/ 79609 w 114396"/>
              <a:gd name="connsiteY11" fmla="*/ 9528 h 190556"/>
              <a:gd name="connsiteX12" fmla="*/ 50871 w 114396"/>
              <a:gd name="connsiteY12" fmla="*/ 36230 h 190556"/>
              <a:gd name="connsiteX13" fmla="*/ 67005 w 114396"/>
              <a:gd name="connsiteY13" fmla="*/ 79816 h 190556"/>
              <a:gd name="connsiteX14" fmla="*/ 71037 w 114396"/>
              <a:gd name="connsiteY14" fmla="*/ 86617 h 190556"/>
              <a:gd name="connsiteX15" fmla="*/ 85658 w 114396"/>
              <a:gd name="connsiteY15" fmla="*/ 129694 h 190556"/>
              <a:gd name="connsiteX16" fmla="*/ 52888 w 114396"/>
              <a:gd name="connsiteY16" fmla="*/ 185372 h 190556"/>
              <a:gd name="connsiteX17" fmla="*/ 27177 w 114396"/>
              <a:gd name="connsiteY17" fmla="*/ 155645 h 190556"/>
              <a:gd name="connsiteX18" fmla="*/ 71037 w 114396"/>
              <a:gd name="connsiteY18" fmla="*/ 86617 h 190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4396" h="190556">
                <a:moveTo>
                  <a:pt x="67005" y="79816"/>
                </a:moveTo>
                <a:cubicBezTo>
                  <a:pt x="28941" y="89892"/>
                  <a:pt x="9533" y="123144"/>
                  <a:pt x="9533" y="148841"/>
                </a:cubicBezTo>
                <a:cubicBezTo>
                  <a:pt x="9533" y="177060"/>
                  <a:pt x="30708" y="192427"/>
                  <a:pt x="52638" y="192427"/>
                </a:cubicBezTo>
                <a:cubicBezTo>
                  <a:pt x="82381" y="192427"/>
                  <a:pt x="105066" y="156145"/>
                  <a:pt x="105066" y="119368"/>
                </a:cubicBezTo>
                <a:cubicBezTo>
                  <a:pt x="105066" y="95184"/>
                  <a:pt x="93721" y="81829"/>
                  <a:pt x="85154" y="72003"/>
                </a:cubicBezTo>
                <a:cubicBezTo>
                  <a:pt x="76836" y="62181"/>
                  <a:pt x="59188" y="41521"/>
                  <a:pt x="59188" y="30183"/>
                </a:cubicBezTo>
                <a:cubicBezTo>
                  <a:pt x="59188" y="24641"/>
                  <a:pt x="64483" y="19099"/>
                  <a:pt x="72800" y="19099"/>
                </a:cubicBezTo>
                <a:cubicBezTo>
                  <a:pt x="81118" y="19099"/>
                  <a:pt x="86663" y="22629"/>
                  <a:pt x="93471" y="26658"/>
                </a:cubicBezTo>
                <a:cubicBezTo>
                  <a:pt x="99521" y="30437"/>
                  <a:pt x="104057" y="32451"/>
                  <a:pt x="107083" y="32451"/>
                </a:cubicBezTo>
                <a:cubicBezTo>
                  <a:pt x="113383" y="32451"/>
                  <a:pt x="117415" y="26404"/>
                  <a:pt x="117415" y="22125"/>
                </a:cubicBezTo>
                <a:cubicBezTo>
                  <a:pt x="117415" y="16078"/>
                  <a:pt x="114392" y="15320"/>
                  <a:pt x="101534" y="12549"/>
                </a:cubicBezTo>
                <a:cubicBezTo>
                  <a:pt x="87167" y="9528"/>
                  <a:pt x="79859" y="9528"/>
                  <a:pt x="79609" y="9528"/>
                </a:cubicBezTo>
                <a:cubicBezTo>
                  <a:pt x="68769" y="9528"/>
                  <a:pt x="50871" y="14817"/>
                  <a:pt x="50871" y="36230"/>
                </a:cubicBezTo>
                <a:cubicBezTo>
                  <a:pt x="50871" y="49330"/>
                  <a:pt x="57929" y="63690"/>
                  <a:pt x="67005" y="79816"/>
                </a:cubicBezTo>
                <a:close/>
                <a:moveTo>
                  <a:pt x="71037" y="86617"/>
                </a:moveTo>
                <a:cubicBezTo>
                  <a:pt x="79859" y="101480"/>
                  <a:pt x="85658" y="114077"/>
                  <a:pt x="85658" y="129694"/>
                </a:cubicBezTo>
                <a:cubicBezTo>
                  <a:pt x="85658" y="149345"/>
                  <a:pt x="74314" y="185372"/>
                  <a:pt x="52888" y="185372"/>
                </a:cubicBezTo>
                <a:cubicBezTo>
                  <a:pt x="42807" y="185372"/>
                  <a:pt x="27177" y="178822"/>
                  <a:pt x="27177" y="155645"/>
                </a:cubicBezTo>
                <a:cubicBezTo>
                  <a:pt x="27177" y="142544"/>
                  <a:pt x="34740" y="96188"/>
                  <a:pt x="71037" y="86617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83" name="Forme libre : forme 28682">
            <a:extLst>
              <a:ext uri="{FF2B5EF4-FFF2-40B4-BE49-F238E27FC236}">
                <a16:creationId xmlns:a16="http://schemas.microsoft.com/office/drawing/2014/main" id="{480CE8AD-B27F-44CF-978E-D49A83FE3776}"/>
              </a:ext>
            </a:extLst>
          </p:cNvPr>
          <p:cNvSpPr/>
          <p:nvPr/>
        </p:nvSpPr>
        <p:spPr>
          <a:xfrm>
            <a:off x="8797003" y="-5165734"/>
            <a:ext cx="343188" cy="165149"/>
          </a:xfrm>
          <a:custGeom>
            <a:avLst/>
            <a:gdLst>
              <a:gd name="connsiteX0" fmla="*/ 39995 w 343188"/>
              <a:gd name="connsiteY0" fmla="*/ 134450 h 165149"/>
              <a:gd name="connsiteX1" fmla="*/ 14156 w 343188"/>
              <a:gd name="connsiteY1" fmla="*/ 152505 h 165149"/>
              <a:gd name="connsiteX2" fmla="*/ 9533 w 343188"/>
              <a:gd name="connsiteY2" fmla="*/ 156494 h 165149"/>
              <a:gd name="connsiteX3" fmla="*/ 12476 w 343188"/>
              <a:gd name="connsiteY3" fmla="*/ 159432 h 165149"/>
              <a:gd name="connsiteX4" fmla="*/ 30331 w 343188"/>
              <a:gd name="connsiteY4" fmla="*/ 158801 h 165149"/>
              <a:gd name="connsiteX5" fmla="*/ 50497 w 343188"/>
              <a:gd name="connsiteY5" fmla="*/ 159432 h 165149"/>
              <a:gd name="connsiteX6" fmla="*/ 54700 w 343188"/>
              <a:gd name="connsiteY6" fmla="*/ 155442 h 165149"/>
              <a:gd name="connsiteX7" fmla="*/ 50918 w 343188"/>
              <a:gd name="connsiteY7" fmla="*/ 152505 h 165149"/>
              <a:gd name="connsiteX8" fmla="*/ 42096 w 343188"/>
              <a:gd name="connsiteY8" fmla="*/ 145994 h 165149"/>
              <a:gd name="connsiteX9" fmla="*/ 47768 w 343188"/>
              <a:gd name="connsiteY9" fmla="*/ 134029 h 165149"/>
              <a:gd name="connsiteX10" fmla="*/ 62052 w 343188"/>
              <a:gd name="connsiteY10" fmla="*/ 110935 h 165149"/>
              <a:gd name="connsiteX11" fmla="*/ 119607 w 343188"/>
              <a:gd name="connsiteY11" fmla="*/ 110935 h 165149"/>
              <a:gd name="connsiteX12" fmla="*/ 124020 w 343188"/>
              <a:gd name="connsiteY12" fmla="*/ 146415 h 165149"/>
              <a:gd name="connsiteX13" fmla="*/ 110364 w 343188"/>
              <a:gd name="connsiteY13" fmla="*/ 152505 h 165149"/>
              <a:gd name="connsiteX14" fmla="*/ 104486 w 343188"/>
              <a:gd name="connsiteY14" fmla="*/ 156494 h 165149"/>
              <a:gd name="connsiteX15" fmla="*/ 108056 w 343188"/>
              <a:gd name="connsiteY15" fmla="*/ 159432 h 165149"/>
              <a:gd name="connsiteX16" fmla="*/ 120028 w 343188"/>
              <a:gd name="connsiteY16" fmla="*/ 158801 h 165149"/>
              <a:gd name="connsiteX17" fmla="*/ 133263 w 343188"/>
              <a:gd name="connsiteY17" fmla="*/ 158801 h 165149"/>
              <a:gd name="connsiteX18" fmla="*/ 157422 w 343188"/>
              <a:gd name="connsiteY18" fmla="*/ 159432 h 165149"/>
              <a:gd name="connsiteX19" fmla="*/ 161620 w 343188"/>
              <a:gd name="connsiteY19" fmla="*/ 155442 h 165149"/>
              <a:gd name="connsiteX20" fmla="*/ 155531 w 343188"/>
              <a:gd name="connsiteY20" fmla="*/ 152505 h 165149"/>
              <a:gd name="connsiteX21" fmla="*/ 143134 w 343188"/>
              <a:gd name="connsiteY21" fmla="*/ 145367 h 165149"/>
              <a:gd name="connsiteX22" fmla="*/ 126538 w 343188"/>
              <a:gd name="connsiteY22" fmla="*/ 15618 h 165149"/>
              <a:gd name="connsiteX23" fmla="*/ 122130 w 343188"/>
              <a:gd name="connsiteY23" fmla="*/ 9528 h 165149"/>
              <a:gd name="connsiteX24" fmla="*/ 115826 w 343188"/>
              <a:gd name="connsiteY24" fmla="*/ 13727 h 165149"/>
              <a:gd name="connsiteX25" fmla="*/ 39995 w 343188"/>
              <a:gd name="connsiteY25" fmla="*/ 134450 h 165149"/>
              <a:gd name="connsiteX26" fmla="*/ 66461 w 343188"/>
              <a:gd name="connsiteY26" fmla="*/ 104004 h 165149"/>
              <a:gd name="connsiteX27" fmla="*/ 109947 w 343188"/>
              <a:gd name="connsiteY27" fmla="*/ 34931 h 165149"/>
              <a:gd name="connsiteX28" fmla="*/ 118769 w 343188"/>
              <a:gd name="connsiteY28" fmla="*/ 104004 h 165149"/>
              <a:gd name="connsiteX29" fmla="*/ 66461 w 343188"/>
              <a:gd name="connsiteY29" fmla="*/ 104004 h 165149"/>
              <a:gd name="connsiteX30" fmla="*/ 203817 w 343188"/>
              <a:gd name="connsiteY30" fmla="*/ 142846 h 165149"/>
              <a:gd name="connsiteX31" fmla="*/ 185959 w 343188"/>
              <a:gd name="connsiteY31" fmla="*/ 152505 h 165149"/>
              <a:gd name="connsiteX32" fmla="*/ 179448 w 343188"/>
              <a:gd name="connsiteY32" fmla="*/ 156494 h 165149"/>
              <a:gd name="connsiteX33" fmla="*/ 185748 w 343188"/>
              <a:gd name="connsiteY33" fmla="*/ 159432 h 165149"/>
              <a:gd name="connsiteX34" fmla="*/ 263685 w 343188"/>
              <a:gd name="connsiteY34" fmla="*/ 159432 h 165149"/>
              <a:gd name="connsiteX35" fmla="*/ 324183 w 343188"/>
              <a:gd name="connsiteY35" fmla="*/ 114505 h 165149"/>
              <a:gd name="connsiteX36" fmla="*/ 289944 w 343188"/>
              <a:gd name="connsiteY36" fmla="*/ 84480 h 165149"/>
              <a:gd name="connsiteX37" fmla="*/ 335317 w 343188"/>
              <a:gd name="connsiteY37" fmla="*/ 45428 h 165149"/>
              <a:gd name="connsiteX38" fmla="*/ 293515 w 343188"/>
              <a:gd name="connsiteY38" fmla="*/ 16035 h 165149"/>
              <a:gd name="connsiteX39" fmla="*/ 220203 w 343188"/>
              <a:gd name="connsiteY39" fmla="*/ 16035 h 165149"/>
              <a:gd name="connsiteX40" fmla="*/ 213688 w 343188"/>
              <a:gd name="connsiteY40" fmla="*/ 20025 h 165149"/>
              <a:gd name="connsiteX41" fmla="*/ 219781 w 343188"/>
              <a:gd name="connsiteY41" fmla="*/ 22966 h 165149"/>
              <a:gd name="connsiteX42" fmla="*/ 232805 w 343188"/>
              <a:gd name="connsiteY42" fmla="*/ 26325 h 165149"/>
              <a:gd name="connsiteX43" fmla="*/ 231964 w 343188"/>
              <a:gd name="connsiteY43" fmla="*/ 30104 h 165149"/>
              <a:gd name="connsiteX44" fmla="*/ 203817 w 343188"/>
              <a:gd name="connsiteY44" fmla="*/ 142846 h 165149"/>
              <a:gd name="connsiteX45" fmla="*/ 236587 w 343188"/>
              <a:gd name="connsiteY45" fmla="*/ 81959 h 165149"/>
              <a:gd name="connsiteX46" fmla="*/ 249402 w 343188"/>
              <a:gd name="connsiteY46" fmla="*/ 30731 h 165149"/>
              <a:gd name="connsiteX47" fmla="*/ 260114 w 343188"/>
              <a:gd name="connsiteY47" fmla="*/ 22966 h 165149"/>
              <a:gd name="connsiteX48" fmla="*/ 290362 w 343188"/>
              <a:gd name="connsiteY48" fmla="*/ 22966 h 165149"/>
              <a:gd name="connsiteX49" fmla="*/ 315572 w 343188"/>
              <a:gd name="connsiteY49" fmla="*/ 45011 h 165149"/>
              <a:gd name="connsiteX50" fmla="*/ 269567 w 343188"/>
              <a:gd name="connsiteY50" fmla="*/ 81959 h 165149"/>
              <a:gd name="connsiteX51" fmla="*/ 236587 w 343188"/>
              <a:gd name="connsiteY51" fmla="*/ 81959 h 165149"/>
              <a:gd name="connsiteX52" fmla="*/ 222093 w 343188"/>
              <a:gd name="connsiteY52" fmla="*/ 152505 h 165149"/>
              <a:gd name="connsiteX53" fmla="*/ 219571 w 343188"/>
              <a:gd name="connsiteY53" fmla="*/ 150615 h 165149"/>
              <a:gd name="connsiteX54" fmla="*/ 220412 w 343188"/>
              <a:gd name="connsiteY54" fmla="*/ 145994 h 165149"/>
              <a:gd name="connsiteX55" fmla="*/ 235117 w 343188"/>
              <a:gd name="connsiteY55" fmla="*/ 87839 h 165149"/>
              <a:gd name="connsiteX56" fmla="*/ 277758 w 343188"/>
              <a:gd name="connsiteY56" fmla="*/ 87839 h 165149"/>
              <a:gd name="connsiteX57" fmla="*/ 303807 w 343188"/>
              <a:gd name="connsiteY57" fmla="*/ 112821 h 165149"/>
              <a:gd name="connsiteX58" fmla="*/ 258434 w 343188"/>
              <a:gd name="connsiteY58" fmla="*/ 152505 h 165149"/>
              <a:gd name="connsiteX59" fmla="*/ 222093 w 343188"/>
              <a:gd name="connsiteY59" fmla="*/ 152505 h 165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43188" h="165149">
                <a:moveTo>
                  <a:pt x="39995" y="134450"/>
                </a:moveTo>
                <a:cubicBezTo>
                  <a:pt x="30331" y="149773"/>
                  <a:pt x="21719" y="151873"/>
                  <a:pt x="14156" y="152505"/>
                </a:cubicBezTo>
                <a:cubicBezTo>
                  <a:pt x="12055" y="152715"/>
                  <a:pt x="9533" y="152926"/>
                  <a:pt x="9533" y="156494"/>
                </a:cubicBezTo>
                <a:cubicBezTo>
                  <a:pt x="9533" y="157122"/>
                  <a:pt x="9954" y="159432"/>
                  <a:pt x="12476" y="159432"/>
                </a:cubicBezTo>
                <a:cubicBezTo>
                  <a:pt x="14367" y="159432"/>
                  <a:pt x="15626" y="158801"/>
                  <a:pt x="30331" y="158801"/>
                </a:cubicBezTo>
                <a:cubicBezTo>
                  <a:pt x="44614" y="158801"/>
                  <a:pt x="49448" y="159432"/>
                  <a:pt x="50497" y="159432"/>
                </a:cubicBezTo>
                <a:cubicBezTo>
                  <a:pt x="51546" y="159432"/>
                  <a:pt x="54700" y="159432"/>
                  <a:pt x="54700" y="155442"/>
                </a:cubicBezTo>
                <a:cubicBezTo>
                  <a:pt x="54700" y="152715"/>
                  <a:pt x="51966" y="152505"/>
                  <a:pt x="50918" y="152505"/>
                </a:cubicBezTo>
                <a:cubicBezTo>
                  <a:pt x="46505" y="152294"/>
                  <a:pt x="42096" y="150615"/>
                  <a:pt x="42096" y="145994"/>
                </a:cubicBezTo>
                <a:cubicBezTo>
                  <a:pt x="42096" y="142846"/>
                  <a:pt x="43776" y="140118"/>
                  <a:pt x="47768" y="134029"/>
                </a:cubicBezTo>
                <a:lnTo>
                  <a:pt x="62052" y="110935"/>
                </a:lnTo>
                <a:lnTo>
                  <a:pt x="119607" y="110935"/>
                </a:lnTo>
                <a:lnTo>
                  <a:pt x="124020" y="146415"/>
                </a:lnTo>
                <a:cubicBezTo>
                  <a:pt x="124020" y="149357"/>
                  <a:pt x="120239" y="152505"/>
                  <a:pt x="110364" y="152505"/>
                </a:cubicBezTo>
                <a:cubicBezTo>
                  <a:pt x="107214" y="152505"/>
                  <a:pt x="104486" y="152505"/>
                  <a:pt x="104486" y="156494"/>
                </a:cubicBezTo>
                <a:cubicBezTo>
                  <a:pt x="104486" y="156701"/>
                  <a:pt x="104692" y="159432"/>
                  <a:pt x="108056" y="159432"/>
                </a:cubicBezTo>
                <a:cubicBezTo>
                  <a:pt x="110154" y="159432"/>
                  <a:pt x="118138" y="159012"/>
                  <a:pt x="120028" y="158801"/>
                </a:cubicBezTo>
                <a:lnTo>
                  <a:pt x="133263" y="158801"/>
                </a:lnTo>
                <a:cubicBezTo>
                  <a:pt x="152166" y="158801"/>
                  <a:pt x="155742" y="159432"/>
                  <a:pt x="157422" y="159432"/>
                </a:cubicBezTo>
                <a:cubicBezTo>
                  <a:pt x="158260" y="159432"/>
                  <a:pt x="161620" y="159432"/>
                  <a:pt x="161620" y="155442"/>
                </a:cubicBezTo>
                <a:cubicBezTo>
                  <a:pt x="161620" y="152505"/>
                  <a:pt x="158892" y="152505"/>
                  <a:pt x="155531" y="152505"/>
                </a:cubicBezTo>
                <a:cubicBezTo>
                  <a:pt x="143976" y="152505"/>
                  <a:pt x="143766" y="150615"/>
                  <a:pt x="143134" y="145367"/>
                </a:cubicBezTo>
                <a:lnTo>
                  <a:pt x="126538" y="15618"/>
                </a:lnTo>
                <a:cubicBezTo>
                  <a:pt x="125911" y="10996"/>
                  <a:pt x="125701" y="9528"/>
                  <a:pt x="122130" y="9528"/>
                </a:cubicBezTo>
                <a:cubicBezTo>
                  <a:pt x="118348" y="9528"/>
                  <a:pt x="117089" y="11628"/>
                  <a:pt x="115826" y="13727"/>
                </a:cubicBezTo>
                <a:lnTo>
                  <a:pt x="39995" y="134450"/>
                </a:lnTo>
                <a:close/>
                <a:moveTo>
                  <a:pt x="66461" y="104004"/>
                </a:moveTo>
                <a:lnTo>
                  <a:pt x="109947" y="34931"/>
                </a:lnTo>
                <a:lnTo>
                  <a:pt x="118769" y="104004"/>
                </a:lnTo>
                <a:lnTo>
                  <a:pt x="66461" y="104004"/>
                </a:lnTo>
                <a:close/>
                <a:moveTo>
                  <a:pt x="203817" y="142846"/>
                </a:moveTo>
                <a:cubicBezTo>
                  <a:pt x="201927" y="150825"/>
                  <a:pt x="201505" y="152505"/>
                  <a:pt x="185959" y="152505"/>
                </a:cubicBezTo>
                <a:cubicBezTo>
                  <a:pt x="181972" y="152505"/>
                  <a:pt x="179448" y="152505"/>
                  <a:pt x="179448" y="156494"/>
                </a:cubicBezTo>
                <a:cubicBezTo>
                  <a:pt x="179448" y="159432"/>
                  <a:pt x="182178" y="159432"/>
                  <a:pt x="185748" y="159432"/>
                </a:cubicBezTo>
                <a:lnTo>
                  <a:pt x="263685" y="159432"/>
                </a:lnTo>
                <a:cubicBezTo>
                  <a:pt x="298345" y="159432"/>
                  <a:pt x="324183" y="134866"/>
                  <a:pt x="324183" y="114505"/>
                </a:cubicBezTo>
                <a:cubicBezTo>
                  <a:pt x="324183" y="99177"/>
                  <a:pt x="310948" y="86790"/>
                  <a:pt x="289944" y="84480"/>
                </a:cubicBezTo>
                <a:cubicBezTo>
                  <a:pt x="314309" y="79859"/>
                  <a:pt x="335317" y="63903"/>
                  <a:pt x="335317" y="45428"/>
                </a:cubicBezTo>
                <a:cubicBezTo>
                  <a:pt x="335317" y="29684"/>
                  <a:pt x="319981" y="16035"/>
                  <a:pt x="293515" y="16035"/>
                </a:cubicBezTo>
                <a:lnTo>
                  <a:pt x="220203" y="16035"/>
                </a:lnTo>
                <a:cubicBezTo>
                  <a:pt x="216421" y="16035"/>
                  <a:pt x="213688" y="16035"/>
                  <a:pt x="213688" y="20025"/>
                </a:cubicBezTo>
                <a:cubicBezTo>
                  <a:pt x="213688" y="22966"/>
                  <a:pt x="216210" y="22966"/>
                  <a:pt x="219781" y="22966"/>
                </a:cubicBezTo>
                <a:cubicBezTo>
                  <a:pt x="226713" y="22966"/>
                  <a:pt x="232805" y="22966"/>
                  <a:pt x="232805" y="26325"/>
                </a:cubicBezTo>
                <a:cubicBezTo>
                  <a:pt x="232805" y="27161"/>
                  <a:pt x="232595" y="27372"/>
                  <a:pt x="231964" y="30104"/>
                </a:cubicBezTo>
                <a:lnTo>
                  <a:pt x="203817" y="142846"/>
                </a:lnTo>
                <a:close/>
                <a:moveTo>
                  <a:pt x="236587" y="81959"/>
                </a:moveTo>
                <a:lnTo>
                  <a:pt x="249402" y="30731"/>
                </a:lnTo>
                <a:cubicBezTo>
                  <a:pt x="251292" y="23593"/>
                  <a:pt x="251503" y="22966"/>
                  <a:pt x="260114" y="22966"/>
                </a:cubicBezTo>
                <a:lnTo>
                  <a:pt x="290362" y="22966"/>
                </a:lnTo>
                <a:cubicBezTo>
                  <a:pt x="310948" y="22966"/>
                  <a:pt x="315572" y="36400"/>
                  <a:pt x="315572" y="45011"/>
                </a:cubicBezTo>
                <a:cubicBezTo>
                  <a:pt x="315572" y="62856"/>
                  <a:pt x="296454" y="81959"/>
                  <a:pt x="269567" y="81959"/>
                </a:cubicBezTo>
                <a:lnTo>
                  <a:pt x="236587" y="81959"/>
                </a:lnTo>
                <a:close/>
                <a:moveTo>
                  <a:pt x="222093" y="152505"/>
                </a:moveTo>
                <a:cubicBezTo>
                  <a:pt x="220203" y="152084"/>
                  <a:pt x="219571" y="152084"/>
                  <a:pt x="219571" y="150615"/>
                </a:cubicBezTo>
                <a:cubicBezTo>
                  <a:pt x="219571" y="148936"/>
                  <a:pt x="219992" y="147256"/>
                  <a:pt x="220412" y="145994"/>
                </a:cubicBezTo>
                <a:lnTo>
                  <a:pt x="235117" y="87839"/>
                </a:lnTo>
                <a:lnTo>
                  <a:pt x="277758" y="87839"/>
                </a:lnTo>
                <a:cubicBezTo>
                  <a:pt x="297297" y="87839"/>
                  <a:pt x="303807" y="101066"/>
                  <a:pt x="303807" y="112821"/>
                </a:cubicBezTo>
                <a:cubicBezTo>
                  <a:pt x="303807" y="133397"/>
                  <a:pt x="283640" y="152505"/>
                  <a:pt x="258434" y="152505"/>
                </a:cubicBezTo>
                <a:lnTo>
                  <a:pt x="222093" y="152505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84" name="Forme libre : forme 28683">
            <a:extLst>
              <a:ext uri="{FF2B5EF4-FFF2-40B4-BE49-F238E27FC236}">
                <a16:creationId xmlns:a16="http://schemas.microsoft.com/office/drawing/2014/main" id="{FD28A6D1-BA53-4AA5-80A7-A509D45D4BD8}"/>
              </a:ext>
            </a:extLst>
          </p:cNvPr>
          <p:cNvSpPr/>
          <p:nvPr/>
        </p:nvSpPr>
        <p:spPr>
          <a:xfrm>
            <a:off x="8456281" y="-4957085"/>
            <a:ext cx="915168" cy="12704"/>
          </a:xfrm>
          <a:custGeom>
            <a:avLst/>
            <a:gdLst>
              <a:gd name="connsiteX0" fmla="*/ 6568 w 915168"/>
              <a:gd name="connsiteY0" fmla="*/ 6565 h 12703"/>
              <a:gd name="connsiteX1" fmla="*/ 910863 w 915168"/>
              <a:gd name="connsiteY1" fmla="*/ 6565 h 12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15168" h="12703">
                <a:moveTo>
                  <a:pt x="6568" y="6565"/>
                </a:moveTo>
                <a:lnTo>
                  <a:pt x="910863" y="6565"/>
                </a:lnTo>
              </a:path>
            </a:pathLst>
          </a:custGeom>
          <a:noFill/>
          <a:ln w="6563" cap="flat">
            <a:solidFill>
              <a:srgbClr val="000000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86" name="Forme libre : forme 28685">
            <a:extLst>
              <a:ext uri="{FF2B5EF4-FFF2-40B4-BE49-F238E27FC236}">
                <a16:creationId xmlns:a16="http://schemas.microsoft.com/office/drawing/2014/main" id="{F096F725-2946-4C2F-ACBD-06BB7B417529}"/>
              </a:ext>
            </a:extLst>
          </p:cNvPr>
          <p:cNvSpPr/>
          <p:nvPr/>
        </p:nvSpPr>
        <p:spPr>
          <a:xfrm>
            <a:off x="8480302" y="-4900817"/>
            <a:ext cx="88975" cy="254075"/>
          </a:xfrm>
          <a:custGeom>
            <a:avLst/>
            <a:gdLst>
              <a:gd name="connsiteX0" fmla="*/ 78600 w 88974"/>
              <a:gd name="connsiteY0" fmla="*/ 9528 h 254075"/>
              <a:gd name="connsiteX1" fmla="*/ 66501 w 88974"/>
              <a:gd name="connsiteY1" fmla="*/ 14565 h 254075"/>
              <a:gd name="connsiteX2" fmla="*/ 9533 w 88974"/>
              <a:gd name="connsiteY2" fmla="*/ 131964 h 254075"/>
              <a:gd name="connsiteX3" fmla="*/ 67760 w 88974"/>
              <a:gd name="connsiteY3" fmla="*/ 250367 h 254075"/>
              <a:gd name="connsiteX4" fmla="*/ 78600 w 88974"/>
              <a:gd name="connsiteY4" fmla="*/ 254396 h 254075"/>
              <a:gd name="connsiteX5" fmla="*/ 80363 w 88974"/>
              <a:gd name="connsiteY5" fmla="*/ 254396 h 254075"/>
              <a:gd name="connsiteX6" fmla="*/ 87422 w 88974"/>
              <a:gd name="connsiteY6" fmla="*/ 250871 h 254075"/>
              <a:gd name="connsiteX7" fmla="*/ 85404 w 88974"/>
              <a:gd name="connsiteY7" fmla="*/ 247596 h 254075"/>
              <a:gd name="connsiteX8" fmla="*/ 29699 w 88974"/>
              <a:gd name="connsiteY8" fmla="*/ 131964 h 254075"/>
              <a:gd name="connsiteX9" fmla="*/ 86663 w 88974"/>
              <a:gd name="connsiteY9" fmla="*/ 15573 h 254075"/>
              <a:gd name="connsiteX10" fmla="*/ 87422 w 88974"/>
              <a:gd name="connsiteY10" fmla="*/ 13053 h 254075"/>
              <a:gd name="connsiteX11" fmla="*/ 80363 w 88974"/>
              <a:gd name="connsiteY11" fmla="*/ 9528 h 254075"/>
              <a:gd name="connsiteX12" fmla="*/ 78600 w 88974"/>
              <a:gd name="connsiteY12" fmla="*/ 9528 h 2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8974" h="254075">
                <a:moveTo>
                  <a:pt x="78600" y="9528"/>
                </a:moveTo>
                <a:cubicBezTo>
                  <a:pt x="73809" y="9528"/>
                  <a:pt x="73305" y="9528"/>
                  <a:pt x="66501" y="14565"/>
                </a:cubicBezTo>
                <a:cubicBezTo>
                  <a:pt x="26927" y="43787"/>
                  <a:pt x="9533" y="89386"/>
                  <a:pt x="9533" y="131964"/>
                </a:cubicBezTo>
                <a:cubicBezTo>
                  <a:pt x="9533" y="180834"/>
                  <a:pt x="31967" y="224924"/>
                  <a:pt x="67760" y="250367"/>
                </a:cubicBezTo>
                <a:cubicBezTo>
                  <a:pt x="73555" y="254396"/>
                  <a:pt x="74059" y="254396"/>
                  <a:pt x="78600" y="254396"/>
                </a:cubicBezTo>
                <a:lnTo>
                  <a:pt x="80363" y="254396"/>
                </a:lnTo>
                <a:cubicBezTo>
                  <a:pt x="84145" y="254396"/>
                  <a:pt x="87422" y="254396"/>
                  <a:pt x="87422" y="250871"/>
                </a:cubicBezTo>
                <a:cubicBezTo>
                  <a:pt x="87422" y="249358"/>
                  <a:pt x="86413" y="248350"/>
                  <a:pt x="85404" y="247596"/>
                </a:cubicBezTo>
                <a:cubicBezTo>
                  <a:pt x="36253" y="211823"/>
                  <a:pt x="29699" y="159170"/>
                  <a:pt x="29699" y="131964"/>
                </a:cubicBezTo>
                <a:cubicBezTo>
                  <a:pt x="29699" y="81073"/>
                  <a:pt x="52384" y="37995"/>
                  <a:pt x="86663" y="15573"/>
                </a:cubicBezTo>
                <a:cubicBezTo>
                  <a:pt x="86663" y="15320"/>
                  <a:pt x="87422" y="14315"/>
                  <a:pt x="87422" y="13053"/>
                </a:cubicBezTo>
                <a:cubicBezTo>
                  <a:pt x="87422" y="9528"/>
                  <a:pt x="84145" y="9528"/>
                  <a:pt x="80363" y="9528"/>
                </a:cubicBezTo>
                <a:lnTo>
                  <a:pt x="78600" y="9528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87" name="Freeform 28686 2">
            <a:extLst>
              <a:ext uri="{FF2B5EF4-FFF2-40B4-BE49-F238E27FC236}">
                <a16:creationId xmlns:a16="http://schemas.microsoft.com/office/drawing/2014/main" id="{C63F749D-DDD6-408F-A460-011F076EEE6F}"/>
              </a:ext>
            </a:extLst>
          </p:cNvPr>
          <p:cNvSpPr/>
          <p:nvPr/>
        </p:nvSpPr>
        <p:spPr>
          <a:xfrm>
            <a:off x="8583930" y="-4819446"/>
            <a:ext cx="139817" cy="127038"/>
          </a:xfrm>
          <a:custGeom>
            <a:avLst/>
            <a:gdLst>
              <a:gd name="connsiteX0" fmla="*/ 127750 w 139817"/>
              <a:gd name="connsiteY0" fmla="*/ 20107 h 127037"/>
              <a:gd name="connsiteX1" fmla="*/ 116156 w 139817"/>
              <a:gd name="connsiteY1" fmla="*/ 33713 h 127037"/>
              <a:gd name="connsiteX2" fmla="*/ 125983 w 139817"/>
              <a:gd name="connsiteY2" fmla="*/ 43034 h 127037"/>
              <a:gd name="connsiteX3" fmla="*/ 140100 w 139817"/>
              <a:gd name="connsiteY3" fmla="*/ 27916 h 127037"/>
              <a:gd name="connsiteX4" fmla="*/ 114893 w 139817"/>
              <a:gd name="connsiteY4" fmla="*/ 9528 h 127037"/>
              <a:gd name="connsiteX5" fmla="*/ 87672 w 139817"/>
              <a:gd name="connsiteY5" fmla="*/ 27666 h 127037"/>
              <a:gd name="connsiteX6" fmla="*/ 58684 w 139817"/>
              <a:gd name="connsiteY6" fmla="*/ 9528 h 127037"/>
              <a:gd name="connsiteX7" fmla="*/ 15833 w 139817"/>
              <a:gd name="connsiteY7" fmla="*/ 48072 h 127037"/>
              <a:gd name="connsiteX8" fmla="*/ 19614 w 139817"/>
              <a:gd name="connsiteY8" fmla="*/ 51347 h 127037"/>
              <a:gd name="connsiteX9" fmla="*/ 23900 w 139817"/>
              <a:gd name="connsiteY9" fmla="*/ 47063 h 127037"/>
              <a:gd name="connsiteX10" fmla="*/ 57929 w 139817"/>
              <a:gd name="connsiteY10" fmla="*/ 16582 h 127037"/>
              <a:gd name="connsiteX11" fmla="*/ 72546 w 139817"/>
              <a:gd name="connsiteY11" fmla="*/ 32704 h 127037"/>
              <a:gd name="connsiteX12" fmla="*/ 67506 w 139817"/>
              <a:gd name="connsiteY12" fmla="*/ 57393 h 127037"/>
              <a:gd name="connsiteX13" fmla="*/ 58938 w 139817"/>
              <a:gd name="connsiteY13" fmla="*/ 91908 h 127037"/>
              <a:gd name="connsiteX14" fmla="*/ 34990 w 139817"/>
              <a:gd name="connsiteY14" fmla="*/ 116092 h 127037"/>
              <a:gd name="connsiteX15" fmla="*/ 22137 w 139817"/>
              <a:gd name="connsiteY15" fmla="*/ 112563 h 127037"/>
              <a:gd name="connsiteX16" fmla="*/ 33731 w 139817"/>
              <a:gd name="connsiteY16" fmla="*/ 98962 h 127037"/>
              <a:gd name="connsiteX17" fmla="*/ 23646 w 139817"/>
              <a:gd name="connsiteY17" fmla="*/ 89641 h 127037"/>
              <a:gd name="connsiteX18" fmla="*/ 9533 w 139817"/>
              <a:gd name="connsiteY18" fmla="*/ 105008 h 127037"/>
              <a:gd name="connsiteX19" fmla="*/ 34740 w 139817"/>
              <a:gd name="connsiteY19" fmla="*/ 123147 h 127037"/>
              <a:gd name="connsiteX20" fmla="*/ 61961 w 139817"/>
              <a:gd name="connsiteY20" fmla="*/ 105008 h 127037"/>
              <a:gd name="connsiteX21" fmla="*/ 91199 w 139817"/>
              <a:gd name="connsiteY21" fmla="*/ 123147 h 127037"/>
              <a:gd name="connsiteX22" fmla="*/ 133800 w 139817"/>
              <a:gd name="connsiteY22" fmla="*/ 84599 h 127037"/>
              <a:gd name="connsiteX23" fmla="*/ 130018 w 139817"/>
              <a:gd name="connsiteY23" fmla="*/ 81324 h 127037"/>
              <a:gd name="connsiteX24" fmla="*/ 125732 w 139817"/>
              <a:gd name="connsiteY24" fmla="*/ 85607 h 127037"/>
              <a:gd name="connsiteX25" fmla="*/ 91704 w 139817"/>
              <a:gd name="connsiteY25" fmla="*/ 116092 h 127037"/>
              <a:gd name="connsiteX26" fmla="*/ 77337 w 139817"/>
              <a:gd name="connsiteY26" fmla="*/ 99967 h 127037"/>
              <a:gd name="connsiteX27" fmla="*/ 82377 w 139817"/>
              <a:gd name="connsiteY27" fmla="*/ 75027 h 127037"/>
              <a:gd name="connsiteX28" fmla="*/ 90949 w 139817"/>
              <a:gd name="connsiteY28" fmla="*/ 40513 h 127037"/>
              <a:gd name="connsiteX29" fmla="*/ 114642 w 139817"/>
              <a:gd name="connsiteY29" fmla="*/ 16582 h 127037"/>
              <a:gd name="connsiteX30" fmla="*/ 127750 w 139817"/>
              <a:gd name="connsiteY30" fmla="*/ 20107 h 127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39817" h="127037">
                <a:moveTo>
                  <a:pt x="127750" y="20107"/>
                </a:moveTo>
                <a:cubicBezTo>
                  <a:pt x="116656" y="22879"/>
                  <a:pt x="116156" y="32704"/>
                  <a:pt x="116156" y="33713"/>
                </a:cubicBezTo>
                <a:cubicBezTo>
                  <a:pt x="116156" y="39255"/>
                  <a:pt x="120438" y="43034"/>
                  <a:pt x="125983" y="43034"/>
                </a:cubicBezTo>
                <a:cubicBezTo>
                  <a:pt x="131532" y="43034"/>
                  <a:pt x="140100" y="38750"/>
                  <a:pt x="140100" y="27916"/>
                </a:cubicBezTo>
                <a:cubicBezTo>
                  <a:pt x="140100" y="13557"/>
                  <a:pt x="124219" y="9528"/>
                  <a:pt x="114893" y="9528"/>
                </a:cubicBezTo>
                <a:cubicBezTo>
                  <a:pt x="103048" y="9528"/>
                  <a:pt x="93467" y="17841"/>
                  <a:pt x="87672" y="27666"/>
                </a:cubicBezTo>
                <a:cubicBezTo>
                  <a:pt x="82127" y="14315"/>
                  <a:pt x="69019" y="9528"/>
                  <a:pt x="58684" y="9528"/>
                </a:cubicBezTo>
                <a:cubicBezTo>
                  <a:pt x="31209" y="9528"/>
                  <a:pt x="15833" y="41017"/>
                  <a:pt x="15833" y="48072"/>
                </a:cubicBezTo>
                <a:cubicBezTo>
                  <a:pt x="15833" y="50339"/>
                  <a:pt x="17597" y="51347"/>
                  <a:pt x="19614" y="51347"/>
                </a:cubicBezTo>
                <a:cubicBezTo>
                  <a:pt x="22641" y="51347"/>
                  <a:pt x="23142" y="50089"/>
                  <a:pt x="23900" y="47063"/>
                </a:cubicBezTo>
                <a:cubicBezTo>
                  <a:pt x="29696" y="28675"/>
                  <a:pt x="44821" y="16582"/>
                  <a:pt x="57929" y="16582"/>
                </a:cubicBezTo>
                <a:cubicBezTo>
                  <a:pt x="67760" y="16582"/>
                  <a:pt x="72546" y="23637"/>
                  <a:pt x="72546" y="32704"/>
                </a:cubicBezTo>
                <a:cubicBezTo>
                  <a:pt x="72546" y="37742"/>
                  <a:pt x="69524" y="49330"/>
                  <a:pt x="67506" y="57393"/>
                </a:cubicBezTo>
                <a:cubicBezTo>
                  <a:pt x="65742" y="64698"/>
                  <a:pt x="60197" y="87120"/>
                  <a:pt x="58938" y="91908"/>
                </a:cubicBezTo>
                <a:cubicBezTo>
                  <a:pt x="55407" y="105509"/>
                  <a:pt x="46335" y="116092"/>
                  <a:pt x="34990" y="116092"/>
                </a:cubicBezTo>
                <a:cubicBezTo>
                  <a:pt x="33982" y="116092"/>
                  <a:pt x="27428" y="116092"/>
                  <a:pt x="22137" y="112563"/>
                </a:cubicBezTo>
                <a:cubicBezTo>
                  <a:pt x="33731" y="109792"/>
                  <a:pt x="33731" y="99212"/>
                  <a:pt x="33731" y="98962"/>
                </a:cubicBezTo>
                <a:cubicBezTo>
                  <a:pt x="33731" y="93166"/>
                  <a:pt x="29191" y="89641"/>
                  <a:pt x="23646" y="89641"/>
                </a:cubicBezTo>
                <a:cubicBezTo>
                  <a:pt x="16842" y="89641"/>
                  <a:pt x="9533" y="95433"/>
                  <a:pt x="9533" y="105008"/>
                </a:cubicBezTo>
                <a:cubicBezTo>
                  <a:pt x="9533" y="116596"/>
                  <a:pt x="21883" y="123147"/>
                  <a:pt x="34740" y="123147"/>
                </a:cubicBezTo>
                <a:cubicBezTo>
                  <a:pt x="48098" y="123147"/>
                  <a:pt x="57425" y="113067"/>
                  <a:pt x="61961" y="105008"/>
                </a:cubicBezTo>
                <a:cubicBezTo>
                  <a:pt x="67506" y="117351"/>
                  <a:pt x="79100" y="123147"/>
                  <a:pt x="91199" y="123147"/>
                </a:cubicBezTo>
                <a:cubicBezTo>
                  <a:pt x="118674" y="123147"/>
                  <a:pt x="133800" y="91653"/>
                  <a:pt x="133800" y="84599"/>
                </a:cubicBezTo>
                <a:cubicBezTo>
                  <a:pt x="133800" y="82082"/>
                  <a:pt x="131782" y="81324"/>
                  <a:pt x="130018" y="81324"/>
                </a:cubicBezTo>
                <a:cubicBezTo>
                  <a:pt x="126992" y="81324"/>
                  <a:pt x="126487" y="83091"/>
                  <a:pt x="125732" y="85607"/>
                </a:cubicBezTo>
                <a:cubicBezTo>
                  <a:pt x="120692" y="102488"/>
                  <a:pt x="106325" y="116092"/>
                  <a:pt x="91704" y="116092"/>
                </a:cubicBezTo>
                <a:cubicBezTo>
                  <a:pt x="83386" y="116092"/>
                  <a:pt x="77337" y="110550"/>
                  <a:pt x="77337" y="99967"/>
                </a:cubicBezTo>
                <a:cubicBezTo>
                  <a:pt x="77337" y="94929"/>
                  <a:pt x="78850" y="89137"/>
                  <a:pt x="82377" y="75027"/>
                </a:cubicBezTo>
                <a:cubicBezTo>
                  <a:pt x="84141" y="67469"/>
                  <a:pt x="89686" y="45301"/>
                  <a:pt x="90949" y="40513"/>
                </a:cubicBezTo>
                <a:cubicBezTo>
                  <a:pt x="94476" y="27412"/>
                  <a:pt x="103298" y="16582"/>
                  <a:pt x="114642" y="16582"/>
                </a:cubicBezTo>
                <a:cubicBezTo>
                  <a:pt x="115901" y="16582"/>
                  <a:pt x="122456" y="16582"/>
                  <a:pt x="127750" y="20107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88" name="Freeform 28687 2">
            <a:extLst>
              <a:ext uri="{FF2B5EF4-FFF2-40B4-BE49-F238E27FC236}">
                <a16:creationId xmlns:a16="http://schemas.microsoft.com/office/drawing/2014/main" id="{5AC41818-E9D8-4EDA-A35E-571CDE7DE344}"/>
              </a:ext>
            </a:extLst>
          </p:cNvPr>
          <p:cNvSpPr/>
          <p:nvPr/>
        </p:nvSpPr>
        <p:spPr>
          <a:xfrm>
            <a:off x="8737560" y="-4923061"/>
            <a:ext cx="114396" cy="152445"/>
          </a:xfrm>
          <a:custGeom>
            <a:avLst/>
            <a:gdLst>
              <a:gd name="connsiteX0" fmla="*/ 14156 w 114396"/>
              <a:gd name="connsiteY0" fmla="*/ 141166 h 152445"/>
              <a:gd name="connsiteX1" fmla="*/ 11634 w 114396"/>
              <a:gd name="connsiteY1" fmla="*/ 145577 h 152445"/>
              <a:gd name="connsiteX2" fmla="*/ 20877 w 114396"/>
              <a:gd name="connsiteY2" fmla="*/ 152504 h 152445"/>
              <a:gd name="connsiteX3" fmla="*/ 107425 w 114396"/>
              <a:gd name="connsiteY3" fmla="*/ 152504 h 152445"/>
              <a:gd name="connsiteX4" fmla="*/ 116668 w 114396"/>
              <a:gd name="connsiteY4" fmla="*/ 145366 h 152445"/>
              <a:gd name="connsiteX5" fmla="*/ 107425 w 114396"/>
              <a:gd name="connsiteY5" fmla="*/ 138018 h 152445"/>
              <a:gd name="connsiteX6" fmla="*/ 36003 w 114396"/>
              <a:gd name="connsiteY6" fmla="*/ 138018 h 152445"/>
              <a:gd name="connsiteX7" fmla="*/ 96291 w 114396"/>
              <a:gd name="connsiteY7" fmla="*/ 92670 h 152445"/>
              <a:gd name="connsiteX8" fmla="*/ 116668 w 114396"/>
              <a:gd name="connsiteY8" fmla="*/ 55086 h 152445"/>
              <a:gd name="connsiteX9" fmla="*/ 60578 w 114396"/>
              <a:gd name="connsiteY9" fmla="*/ 9528 h 152445"/>
              <a:gd name="connsiteX10" fmla="*/ 25497 w 114396"/>
              <a:gd name="connsiteY10" fmla="*/ 20866 h 152445"/>
              <a:gd name="connsiteX11" fmla="*/ 9533 w 114396"/>
              <a:gd name="connsiteY11" fmla="*/ 45431 h 152445"/>
              <a:gd name="connsiteX12" fmla="*/ 18986 w 114396"/>
              <a:gd name="connsiteY12" fmla="*/ 55507 h 152445"/>
              <a:gd name="connsiteX13" fmla="*/ 22136 w 114396"/>
              <a:gd name="connsiteY13" fmla="*/ 52569 h 152445"/>
              <a:gd name="connsiteX14" fmla="*/ 57218 w 114396"/>
              <a:gd name="connsiteY14" fmla="*/ 23386 h 152445"/>
              <a:gd name="connsiteX15" fmla="*/ 98599 w 114396"/>
              <a:gd name="connsiteY15" fmla="*/ 55296 h 152445"/>
              <a:gd name="connsiteX16" fmla="*/ 82425 w 114396"/>
              <a:gd name="connsiteY16" fmla="*/ 87000 h 152445"/>
              <a:gd name="connsiteX17" fmla="*/ 55327 w 114396"/>
              <a:gd name="connsiteY17" fmla="*/ 108414 h 152445"/>
              <a:gd name="connsiteX18" fmla="*/ 14156 w 114396"/>
              <a:gd name="connsiteY18" fmla="*/ 141166 h 152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4396" h="152445">
                <a:moveTo>
                  <a:pt x="14156" y="141166"/>
                </a:moveTo>
                <a:cubicBezTo>
                  <a:pt x="12055" y="142845"/>
                  <a:pt x="11634" y="143266"/>
                  <a:pt x="11634" y="145577"/>
                </a:cubicBezTo>
                <a:cubicBezTo>
                  <a:pt x="11634" y="152504"/>
                  <a:pt x="17934" y="152504"/>
                  <a:pt x="20877" y="152504"/>
                </a:cubicBezTo>
                <a:lnTo>
                  <a:pt x="107425" y="152504"/>
                </a:lnTo>
                <a:cubicBezTo>
                  <a:pt x="110575" y="152504"/>
                  <a:pt x="116668" y="152504"/>
                  <a:pt x="116668" y="145366"/>
                </a:cubicBezTo>
                <a:cubicBezTo>
                  <a:pt x="116668" y="138018"/>
                  <a:pt x="110785" y="138018"/>
                  <a:pt x="107425" y="138018"/>
                </a:cubicBezTo>
                <a:lnTo>
                  <a:pt x="36003" y="138018"/>
                </a:lnTo>
                <a:cubicBezTo>
                  <a:pt x="66250" y="113873"/>
                  <a:pt x="85785" y="101487"/>
                  <a:pt x="96291" y="92670"/>
                </a:cubicBezTo>
                <a:cubicBezTo>
                  <a:pt x="108474" y="82169"/>
                  <a:pt x="116668" y="70624"/>
                  <a:pt x="116668" y="55086"/>
                </a:cubicBezTo>
                <a:cubicBezTo>
                  <a:pt x="116668" y="28214"/>
                  <a:pt x="93348" y="9528"/>
                  <a:pt x="60578" y="9528"/>
                </a:cubicBezTo>
                <a:cubicBezTo>
                  <a:pt x="49023" y="9528"/>
                  <a:pt x="36630" y="11837"/>
                  <a:pt x="25497" y="20866"/>
                </a:cubicBezTo>
                <a:cubicBezTo>
                  <a:pt x="14784" y="29893"/>
                  <a:pt x="9533" y="44169"/>
                  <a:pt x="9533" y="45431"/>
                </a:cubicBezTo>
                <a:cubicBezTo>
                  <a:pt x="9533" y="47738"/>
                  <a:pt x="16885" y="55507"/>
                  <a:pt x="18986" y="55507"/>
                </a:cubicBezTo>
                <a:cubicBezTo>
                  <a:pt x="21088" y="55507"/>
                  <a:pt x="21715" y="53617"/>
                  <a:pt x="22136" y="52569"/>
                </a:cubicBezTo>
                <a:cubicBezTo>
                  <a:pt x="25497" y="42279"/>
                  <a:pt x="32432" y="23386"/>
                  <a:pt x="57218" y="23386"/>
                </a:cubicBezTo>
                <a:cubicBezTo>
                  <a:pt x="77174" y="23386"/>
                  <a:pt x="98599" y="33041"/>
                  <a:pt x="98599" y="55296"/>
                </a:cubicBezTo>
                <a:cubicBezTo>
                  <a:pt x="98599" y="70203"/>
                  <a:pt x="89777" y="79862"/>
                  <a:pt x="82425" y="87000"/>
                </a:cubicBezTo>
                <a:cubicBezTo>
                  <a:pt x="75283" y="93717"/>
                  <a:pt x="62259" y="102955"/>
                  <a:pt x="55327" y="108414"/>
                </a:cubicBezTo>
                <a:lnTo>
                  <a:pt x="14156" y="141166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89" name="Freeform 28688 2">
            <a:extLst>
              <a:ext uri="{FF2B5EF4-FFF2-40B4-BE49-F238E27FC236}">
                <a16:creationId xmlns:a16="http://schemas.microsoft.com/office/drawing/2014/main" id="{E2330113-966E-40D6-BA63-707FB405E66F}"/>
              </a:ext>
            </a:extLst>
          </p:cNvPr>
          <p:cNvSpPr/>
          <p:nvPr/>
        </p:nvSpPr>
        <p:spPr>
          <a:xfrm>
            <a:off x="8881912" y="-4900817"/>
            <a:ext cx="88975" cy="254075"/>
          </a:xfrm>
          <a:custGeom>
            <a:avLst/>
            <a:gdLst>
              <a:gd name="connsiteX0" fmla="*/ 16591 w 88974"/>
              <a:gd name="connsiteY0" fmla="*/ 9528 h 254075"/>
              <a:gd name="connsiteX1" fmla="*/ 9533 w 88974"/>
              <a:gd name="connsiteY1" fmla="*/ 13053 h 254075"/>
              <a:gd name="connsiteX2" fmla="*/ 11046 w 88974"/>
              <a:gd name="connsiteY2" fmla="*/ 16328 h 254075"/>
              <a:gd name="connsiteX3" fmla="*/ 50871 w 88974"/>
              <a:gd name="connsiteY3" fmla="*/ 62181 h 254075"/>
              <a:gd name="connsiteX4" fmla="*/ 67005 w 88974"/>
              <a:gd name="connsiteY4" fmla="*/ 131964 h 254075"/>
              <a:gd name="connsiteX5" fmla="*/ 12810 w 88974"/>
              <a:gd name="connsiteY5" fmla="*/ 246588 h 254075"/>
              <a:gd name="connsiteX6" fmla="*/ 9533 w 88974"/>
              <a:gd name="connsiteY6" fmla="*/ 250871 h 254075"/>
              <a:gd name="connsiteX7" fmla="*/ 16591 w 88974"/>
              <a:gd name="connsiteY7" fmla="*/ 254396 h 254075"/>
              <a:gd name="connsiteX8" fmla="*/ 18105 w 88974"/>
              <a:gd name="connsiteY8" fmla="*/ 254396 h 254075"/>
              <a:gd name="connsiteX9" fmla="*/ 30204 w 88974"/>
              <a:gd name="connsiteY9" fmla="*/ 249358 h 254075"/>
              <a:gd name="connsiteX10" fmla="*/ 87167 w 88974"/>
              <a:gd name="connsiteY10" fmla="*/ 131964 h 254075"/>
              <a:gd name="connsiteX11" fmla="*/ 28941 w 88974"/>
              <a:gd name="connsiteY11" fmla="*/ 13557 h 254075"/>
              <a:gd name="connsiteX12" fmla="*/ 18105 w 88974"/>
              <a:gd name="connsiteY12" fmla="*/ 9528 h 254075"/>
              <a:gd name="connsiteX13" fmla="*/ 16591 w 88974"/>
              <a:gd name="connsiteY13" fmla="*/ 9528 h 2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8974" h="254075">
                <a:moveTo>
                  <a:pt x="16591" y="9528"/>
                </a:moveTo>
                <a:cubicBezTo>
                  <a:pt x="12560" y="9528"/>
                  <a:pt x="9533" y="9528"/>
                  <a:pt x="9533" y="13053"/>
                </a:cubicBezTo>
                <a:cubicBezTo>
                  <a:pt x="9533" y="13307"/>
                  <a:pt x="9533" y="14815"/>
                  <a:pt x="11046" y="16328"/>
                </a:cubicBezTo>
                <a:cubicBezTo>
                  <a:pt x="18859" y="21869"/>
                  <a:pt x="37513" y="35475"/>
                  <a:pt x="50871" y="62181"/>
                </a:cubicBezTo>
                <a:cubicBezTo>
                  <a:pt x="62970" y="86365"/>
                  <a:pt x="67005" y="110800"/>
                  <a:pt x="67005" y="131964"/>
                </a:cubicBezTo>
                <a:cubicBezTo>
                  <a:pt x="67005" y="160178"/>
                  <a:pt x="59442" y="212073"/>
                  <a:pt x="12810" y="246588"/>
                </a:cubicBezTo>
                <a:cubicBezTo>
                  <a:pt x="10038" y="248604"/>
                  <a:pt x="9533" y="249108"/>
                  <a:pt x="9533" y="250871"/>
                </a:cubicBezTo>
                <a:cubicBezTo>
                  <a:pt x="9533" y="254396"/>
                  <a:pt x="12560" y="254396"/>
                  <a:pt x="16591" y="254396"/>
                </a:cubicBezTo>
                <a:lnTo>
                  <a:pt x="18105" y="254396"/>
                </a:lnTo>
                <a:cubicBezTo>
                  <a:pt x="22891" y="254396"/>
                  <a:pt x="23396" y="254396"/>
                  <a:pt x="30204" y="249358"/>
                </a:cubicBezTo>
                <a:cubicBezTo>
                  <a:pt x="69778" y="220136"/>
                  <a:pt x="87167" y="174537"/>
                  <a:pt x="87167" y="131964"/>
                </a:cubicBezTo>
                <a:cubicBezTo>
                  <a:pt x="87167" y="83090"/>
                  <a:pt x="64733" y="39000"/>
                  <a:pt x="28941" y="13557"/>
                </a:cubicBezTo>
                <a:cubicBezTo>
                  <a:pt x="23146" y="9528"/>
                  <a:pt x="22641" y="9528"/>
                  <a:pt x="18105" y="9528"/>
                </a:cubicBezTo>
                <a:lnTo>
                  <a:pt x="16591" y="9528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90" name="Forme libre : forme 28689">
            <a:extLst>
              <a:ext uri="{FF2B5EF4-FFF2-40B4-BE49-F238E27FC236}">
                <a16:creationId xmlns:a16="http://schemas.microsoft.com/office/drawing/2014/main" id="{30621963-8715-428B-BFBF-BEA48E64EA98}"/>
              </a:ext>
            </a:extLst>
          </p:cNvPr>
          <p:cNvSpPr/>
          <p:nvPr/>
        </p:nvSpPr>
        <p:spPr>
          <a:xfrm>
            <a:off x="9001095" y="-4928368"/>
            <a:ext cx="203371" cy="152445"/>
          </a:xfrm>
          <a:custGeom>
            <a:avLst/>
            <a:gdLst>
              <a:gd name="connsiteX0" fmla="*/ 120028 w 203370"/>
              <a:gd name="connsiteY0" fmla="*/ 17292 h 152445"/>
              <a:gd name="connsiteX1" fmla="*/ 104692 w 203370"/>
              <a:gd name="connsiteY1" fmla="*/ 9528 h 152445"/>
              <a:gd name="connsiteX2" fmla="*/ 89777 w 203370"/>
              <a:gd name="connsiteY2" fmla="*/ 16455 h 152445"/>
              <a:gd name="connsiteX3" fmla="*/ 11424 w 203370"/>
              <a:gd name="connsiteY3" fmla="*/ 146625 h 152445"/>
              <a:gd name="connsiteX4" fmla="*/ 9533 w 203370"/>
              <a:gd name="connsiteY4" fmla="*/ 150821 h 152445"/>
              <a:gd name="connsiteX5" fmla="*/ 16675 w 203370"/>
              <a:gd name="connsiteY5" fmla="*/ 155232 h 152445"/>
              <a:gd name="connsiteX6" fmla="*/ 192499 w 203370"/>
              <a:gd name="connsiteY6" fmla="*/ 155232 h 152445"/>
              <a:gd name="connsiteX7" fmla="*/ 199641 w 203370"/>
              <a:gd name="connsiteY7" fmla="*/ 150821 h 152445"/>
              <a:gd name="connsiteX8" fmla="*/ 198382 w 203370"/>
              <a:gd name="connsiteY8" fmla="*/ 147462 h 152445"/>
              <a:gd name="connsiteX9" fmla="*/ 120028 w 203370"/>
              <a:gd name="connsiteY9" fmla="*/ 17292 h 152445"/>
              <a:gd name="connsiteX10" fmla="*/ 102174 w 203370"/>
              <a:gd name="connsiteY10" fmla="*/ 26319 h 152445"/>
              <a:gd name="connsiteX11" fmla="*/ 168761 w 203370"/>
              <a:gd name="connsiteY11" fmla="*/ 136756 h 152445"/>
              <a:gd name="connsiteX12" fmla="*/ 35582 w 203370"/>
              <a:gd name="connsiteY12" fmla="*/ 136756 h 152445"/>
              <a:gd name="connsiteX13" fmla="*/ 102174 w 203370"/>
              <a:gd name="connsiteY13" fmla="*/ 26319 h 152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03370" h="152445">
                <a:moveTo>
                  <a:pt x="120028" y="17292"/>
                </a:moveTo>
                <a:cubicBezTo>
                  <a:pt x="115405" y="9528"/>
                  <a:pt x="109733" y="9528"/>
                  <a:pt x="104692" y="9528"/>
                </a:cubicBezTo>
                <a:cubicBezTo>
                  <a:pt x="99862" y="9528"/>
                  <a:pt x="93979" y="9528"/>
                  <a:pt x="89777" y="16455"/>
                </a:cubicBezTo>
                <a:lnTo>
                  <a:pt x="11424" y="146625"/>
                </a:lnTo>
                <a:cubicBezTo>
                  <a:pt x="9744" y="149352"/>
                  <a:pt x="9533" y="149562"/>
                  <a:pt x="9533" y="150821"/>
                </a:cubicBezTo>
                <a:cubicBezTo>
                  <a:pt x="9533" y="155232"/>
                  <a:pt x="13736" y="155232"/>
                  <a:pt x="16675" y="155232"/>
                </a:cubicBezTo>
                <a:lnTo>
                  <a:pt x="192499" y="155232"/>
                </a:lnTo>
                <a:cubicBezTo>
                  <a:pt x="195442" y="155232"/>
                  <a:pt x="199641" y="155232"/>
                  <a:pt x="199641" y="150821"/>
                </a:cubicBezTo>
                <a:cubicBezTo>
                  <a:pt x="199641" y="149773"/>
                  <a:pt x="199013" y="148304"/>
                  <a:pt x="198382" y="147462"/>
                </a:cubicBezTo>
                <a:lnTo>
                  <a:pt x="120028" y="17292"/>
                </a:lnTo>
                <a:close/>
                <a:moveTo>
                  <a:pt x="102174" y="26319"/>
                </a:moveTo>
                <a:lnTo>
                  <a:pt x="168761" y="136756"/>
                </a:lnTo>
                <a:lnTo>
                  <a:pt x="35582" y="136756"/>
                </a:lnTo>
                <a:lnTo>
                  <a:pt x="102174" y="26319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91" name="Forme libre : forme 28690">
            <a:extLst>
              <a:ext uri="{FF2B5EF4-FFF2-40B4-BE49-F238E27FC236}">
                <a16:creationId xmlns:a16="http://schemas.microsoft.com/office/drawing/2014/main" id="{2F3DA5EA-7FED-4E1E-9286-78176818659A}"/>
              </a:ext>
            </a:extLst>
          </p:cNvPr>
          <p:cNvSpPr/>
          <p:nvPr/>
        </p:nvSpPr>
        <p:spPr>
          <a:xfrm>
            <a:off x="9212650" y="-4860340"/>
            <a:ext cx="139817" cy="139741"/>
          </a:xfrm>
          <a:custGeom>
            <a:avLst/>
            <a:gdLst>
              <a:gd name="connsiteX0" fmla="*/ 34907 w 139817"/>
              <a:gd name="connsiteY0" fmla="*/ 113588 h 139741"/>
              <a:gd name="connsiteX1" fmla="*/ 13382 w 139817"/>
              <a:gd name="connsiteY1" fmla="*/ 128626 h 139741"/>
              <a:gd name="connsiteX2" fmla="*/ 9533 w 139817"/>
              <a:gd name="connsiteY2" fmla="*/ 131949 h 139741"/>
              <a:gd name="connsiteX3" fmla="*/ 11984 w 139817"/>
              <a:gd name="connsiteY3" fmla="*/ 134398 h 139741"/>
              <a:gd name="connsiteX4" fmla="*/ 26855 w 139817"/>
              <a:gd name="connsiteY4" fmla="*/ 133874 h 139741"/>
              <a:gd name="connsiteX5" fmla="*/ 43653 w 139817"/>
              <a:gd name="connsiteY5" fmla="*/ 134398 h 139741"/>
              <a:gd name="connsiteX6" fmla="*/ 47156 w 139817"/>
              <a:gd name="connsiteY6" fmla="*/ 131075 h 139741"/>
              <a:gd name="connsiteX7" fmla="*/ 44007 w 139817"/>
              <a:gd name="connsiteY7" fmla="*/ 128626 h 139741"/>
              <a:gd name="connsiteX8" fmla="*/ 36655 w 139817"/>
              <a:gd name="connsiteY8" fmla="*/ 123207 h 139741"/>
              <a:gd name="connsiteX9" fmla="*/ 41381 w 139817"/>
              <a:gd name="connsiteY9" fmla="*/ 113238 h 139741"/>
              <a:gd name="connsiteX10" fmla="*/ 53278 w 139817"/>
              <a:gd name="connsiteY10" fmla="*/ 94000 h 139741"/>
              <a:gd name="connsiteX11" fmla="*/ 101225 w 139817"/>
              <a:gd name="connsiteY11" fmla="*/ 94000 h 139741"/>
              <a:gd name="connsiteX12" fmla="*/ 104899 w 139817"/>
              <a:gd name="connsiteY12" fmla="*/ 123556 h 139741"/>
              <a:gd name="connsiteX13" fmla="*/ 93527 w 139817"/>
              <a:gd name="connsiteY13" fmla="*/ 128626 h 139741"/>
              <a:gd name="connsiteX14" fmla="*/ 88625 w 139817"/>
              <a:gd name="connsiteY14" fmla="*/ 131949 h 139741"/>
              <a:gd name="connsiteX15" fmla="*/ 91600 w 139817"/>
              <a:gd name="connsiteY15" fmla="*/ 134398 h 139741"/>
              <a:gd name="connsiteX16" fmla="*/ 101574 w 139817"/>
              <a:gd name="connsiteY16" fmla="*/ 133874 h 139741"/>
              <a:gd name="connsiteX17" fmla="*/ 112597 w 139817"/>
              <a:gd name="connsiteY17" fmla="*/ 133874 h 139741"/>
              <a:gd name="connsiteX18" fmla="*/ 132724 w 139817"/>
              <a:gd name="connsiteY18" fmla="*/ 134398 h 139741"/>
              <a:gd name="connsiteX19" fmla="*/ 136223 w 139817"/>
              <a:gd name="connsiteY19" fmla="*/ 131075 h 139741"/>
              <a:gd name="connsiteX20" fmla="*/ 131146 w 139817"/>
              <a:gd name="connsiteY20" fmla="*/ 128626 h 139741"/>
              <a:gd name="connsiteX21" fmla="*/ 120823 w 139817"/>
              <a:gd name="connsiteY21" fmla="*/ 122679 h 139741"/>
              <a:gd name="connsiteX22" fmla="*/ 107000 w 139817"/>
              <a:gd name="connsiteY22" fmla="*/ 14601 h 139741"/>
              <a:gd name="connsiteX23" fmla="*/ 103326 w 139817"/>
              <a:gd name="connsiteY23" fmla="*/ 9528 h 139741"/>
              <a:gd name="connsiteX24" fmla="*/ 98075 w 139817"/>
              <a:gd name="connsiteY24" fmla="*/ 13025 h 139741"/>
              <a:gd name="connsiteX25" fmla="*/ 34907 w 139817"/>
              <a:gd name="connsiteY25" fmla="*/ 113588 h 139741"/>
              <a:gd name="connsiteX26" fmla="*/ 56956 w 139817"/>
              <a:gd name="connsiteY26" fmla="*/ 88228 h 139741"/>
              <a:gd name="connsiteX27" fmla="*/ 93177 w 139817"/>
              <a:gd name="connsiteY27" fmla="*/ 30691 h 139741"/>
              <a:gd name="connsiteX28" fmla="*/ 100526 w 139817"/>
              <a:gd name="connsiteY28" fmla="*/ 88228 h 139741"/>
              <a:gd name="connsiteX29" fmla="*/ 56956 w 139817"/>
              <a:gd name="connsiteY29" fmla="*/ 88228 h 139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39817" h="139741">
                <a:moveTo>
                  <a:pt x="34907" y="113588"/>
                </a:moveTo>
                <a:cubicBezTo>
                  <a:pt x="26855" y="126355"/>
                  <a:pt x="19682" y="128102"/>
                  <a:pt x="13382" y="128626"/>
                </a:cubicBezTo>
                <a:cubicBezTo>
                  <a:pt x="11634" y="128800"/>
                  <a:pt x="9533" y="128975"/>
                  <a:pt x="9533" y="131949"/>
                </a:cubicBezTo>
                <a:cubicBezTo>
                  <a:pt x="9533" y="132472"/>
                  <a:pt x="9883" y="134398"/>
                  <a:pt x="11984" y="134398"/>
                </a:cubicBezTo>
                <a:cubicBezTo>
                  <a:pt x="13557" y="134398"/>
                  <a:pt x="14609" y="133874"/>
                  <a:pt x="26855" y="133874"/>
                </a:cubicBezTo>
                <a:cubicBezTo>
                  <a:pt x="38756" y="133874"/>
                  <a:pt x="42779" y="134398"/>
                  <a:pt x="43653" y="134398"/>
                </a:cubicBezTo>
                <a:cubicBezTo>
                  <a:pt x="44531" y="134398"/>
                  <a:pt x="47156" y="134398"/>
                  <a:pt x="47156" y="131075"/>
                </a:cubicBezTo>
                <a:cubicBezTo>
                  <a:pt x="47156" y="128800"/>
                  <a:pt x="44881" y="128626"/>
                  <a:pt x="44007" y="128626"/>
                </a:cubicBezTo>
                <a:cubicBezTo>
                  <a:pt x="40329" y="128451"/>
                  <a:pt x="36655" y="127054"/>
                  <a:pt x="36655" y="123207"/>
                </a:cubicBezTo>
                <a:cubicBezTo>
                  <a:pt x="36655" y="120583"/>
                  <a:pt x="38056" y="118308"/>
                  <a:pt x="41381" y="113238"/>
                </a:cubicBezTo>
                <a:lnTo>
                  <a:pt x="53278" y="94000"/>
                </a:lnTo>
                <a:lnTo>
                  <a:pt x="101225" y="94000"/>
                </a:lnTo>
                <a:lnTo>
                  <a:pt x="104899" y="123556"/>
                </a:lnTo>
                <a:cubicBezTo>
                  <a:pt x="104899" y="126001"/>
                  <a:pt x="101749" y="128626"/>
                  <a:pt x="93527" y="128626"/>
                </a:cubicBezTo>
                <a:cubicBezTo>
                  <a:pt x="90901" y="128626"/>
                  <a:pt x="88625" y="128626"/>
                  <a:pt x="88625" y="131949"/>
                </a:cubicBezTo>
                <a:cubicBezTo>
                  <a:pt x="88625" y="132123"/>
                  <a:pt x="88800" y="134398"/>
                  <a:pt x="91600" y="134398"/>
                </a:cubicBezTo>
                <a:cubicBezTo>
                  <a:pt x="93352" y="134398"/>
                  <a:pt x="100001" y="134049"/>
                  <a:pt x="101574" y="133874"/>
                </a:cubicBezTo>
                <a:lnTo>
                  <a:pt x="112597" y="133874"/>
                </a:lnTo>
                <a:cubicBezTo>
                  <a:pt x="128346" y="133874"/>
                  <a:pt x="131322" y="134398"/>
                  <a:pt x="132724" y="134398"/>
                </a:cubicBezTo>
                <a:cubicBezTo>
                  <a:pt x="133423" y="134398"/>
                  <a:pt x="136223" y="134398"/>
                  <a:pt x="136223" y="131075"/>
                </a:cubicBezTo>
                <a:cubicBezTo>
                  <a:pt x="136223" y="128626"/>
                  <a:pt x="133947" y="128626"/>
                  <a:pt x="131146" y="128626"/>
                </a:cubicBezTo>
                <a:cubicBezTo>
                  <a:pt x="121522" y="128626"/>
                  <a:pt x="121347" y="127054"/>
                  <a:pt x="120823" y="122679"/>
                </a:cubicBezTo>
                <a:lnTo>
                  <a:pt x="107000" y="14601"/>
                </a:lnTo>
                <a:cubicBezTo>
                  <a:pt x="106476" y="10751"/>
                  <a:pt x="106297" y="9528"/>
                  <a:pt x="103326" y="9528"/>
                </a:cubicBezTo>
                <a:cubicBezTo>
                  <a:pt x="100176" y="9528"/>
                  <a:pt x="99123" y="11279"/>
                  <a:pt x="98075" y="13025"/>
                </a:cubicBezTo>
                <a:lnTo>
                  <a:pt x="34907" y="113588"/>
                </a:lnTo>
                <a:close/>
                <a:moveTo>
                  <a:pt x="56956" y="88228"/>
                </a:moveTo>
                <a:lnTo>
                  <a:pt x="93177" y="30691"/>
                </a:lnTo>
                <a:lnTo>
                  <a:pt x="100526" y="88228"/>
                </a:lnTo>
                <a:lnTo>
                  <a:pt x="56956" y="88228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98" name="Freeform 28697 2">
            <a:extLst>
              <a:ext uri="{FF2B5EF4-FFF2-40B4-BE49-F238E27FC236}">
                <a16:creationId xmlns:a16="http://schemas.microsoft.com/office/drawing/2014/main" id="{3841CC95-878D-4FF6-8299-714A746CCFC5}"/>
              </a:ext>
            </a:extLst>
          </p:cNvPr>
          <p:cNvSpPr/>
          <p:nvPr/>
        </p:nvSpPr>
        <p:spPr>
          <a:xfrm>
            <a:off x="8333711" y="-4966651"/>
            <a:ext cx="165239" cy="152445"/>
          </a:xfrm>
          <a:custGeom>
            <a:avLst/>
            <a:gdLst>
              <a:gd name="connsiteX0" fmla="*/ 33902 w 165238"/>
              <a:gd name="connsiteY0" fmla="*/ 136340 h 152445"/>
              <a:gd name="connsiteX1" fmla="*/ 16043 w 165238"/>
              <a:gd name="connsiteY1" fmla="*/ 145998 h 152445"/>
              <a:gd name="connsiteX2" fmla="*/ 9533 w 165238"/>
              <a:gd name="connsiteY2" fmla="*/ 149988 h 152445"/>
              <a:gd name="connsiteX3" fmla="*/ 15832 w 165238"/>
              <a:gd name="connsiteY3" fmla="*/ 152926 h 152445"/>
              <a:gd name="connsiteX4" fmla="*/ 93769 w 165238"/>
              <a:gd name="connsiteY4" fmla="*/ 152926 h 152445"/>
              <a:gd name="connsiteX5" fmla="*/ 154267 w 165238"/>
              <a:gd name="connsiteY5" fmla="*/ 107998 h 152445"/>
              <a:gd name="connsiteX6" fmla="*/ 120028 w 165238"/>
              <a:gd name="connsiteY6" fmla="*/ 77974 h 152445"/>
              <a:gd name="connsiteX7" fmla="*/ 165402 w 165238"/>
              <a:gd name="connsiteY7" fmla="*/ 38922 h 152445"/>
              <a:gd name="connsiteX8" fmla="*/ 123599 w 165238"/>
              <a:gd name="connsiteY8" fmla="*/ 9528 h 152445"/>
              <a:gd name="connsiteX9" fmla="*/ 50286 w 165238"/>
              <a:gd name="connsiteY9" fmla="*/ 9528 h 152445"/>
              <a:gd name="connsiteX10" fmla="*/ 43772 w 165238"/>
              <a:gd name="connsiteY10" fmla="*/ 13518 h 152445"/>
              <a:gd name="connsiteX11" fmla="*/ 49865 w 165238"/>
              <a:gd name="connsiteY11" fmla="*/ 16459 h 152445"/>
              <a:gd name="connsiteX12" fmla="*/ 62890 w 165238"/>
              <a:gd name="connsiteY12" fmla="*/ 19818 h 152445"/>
              <a:gd name="connsiteX13" fmla="*/ 62048 w 165238"/>
              <a:gd name="connsiteY13" fmla="*/ 23597 h 152445"/>
              <a:gd name="connsiteX14" fmla="*/ 33902 w 165238"/>
              <a:gd name="connsiteY14" fmla="*/ 136340 h 152445"/>
              <a:gd name="connsiteX15" fmla="*/ 66671 w 165238"/>
              <a:gd name="connsiteY15" fmla="*/ 75453 h 152445"/>
              <a:gd name="connsiteX16" fmla="*/ 79485 w 165238"/>
              <a:gd name="connsiteY16" fmla="*/ 24225 h 152445"/>
              <a:gd name="connsiteX17" fmla="*/ 90198 w 165238"/>
              <a:gd name="connsiteY17" fmla="*/ 16459 h 152445"/>
              <a:gd name="connsiteX18" fmla="*/ 120445 w 165238"/>
              <a:gd name="connsiteY18" fmla="*/ 16459 h 152445"/>
              <a:gd name="connsiteX19" fmla="*/ 145656 w 165238"/>
              <a:gd name="connsiteY19" fmla="*/ 38504 h 152445"/>
              <a:gd name="connsiteX20" fmla="*/ 99652 w 165238"/>
              <a:gd name="connsiteY20" fmla="*/ 75453 h 152445"/>
              <a:gd name="connsiteX21" fmla="*/ 66671 w 165238"/>
              <a:gd name="connsiteY21" fmla="*/ 75453 h 152445"/>
              <a:gd name="connsiteX22" fmla="*/ 52177 w 165238"/>
              <a:gd name="connsiteY22" fmla="*/ 145998 h 152445"/>
              <a:gd name="connsiteX23" fmla="*/ 49655 w 165238"/>
              <a:gd name="connsiteY23" fmla="*/ 144109 h 152445"/>
              <a:gd name="connsiteX24" fmla="*/ 50497 w 165238"/>
              <a:gd name="connsiteY24" fmla="*/ 139488 h 152445"/>
              <a:gd name="connsiteX25" fmla="*/ 65202 w 165238"/>
              <a:gd name="connsiteY25" fmla="*/ 81332 h 152445"/>
              <a:gd name="connsiteX26" fmla="*/ 107842 w 165238"/>
              <a:gd name="connsiteY26" fmla="*/ 81332 h 152445"/>
              <a:gd name="connsiteX27" fmla="*/ 133891 w 165238"/>
              <a:gd name="connsiteY27" fmla="*/ 106315 h 152445"/>
              <a:gd name="connsiteX28" fmla="*/ 88518 w 165238"/>
              <a:gd name="connsiteY28" fmla="*/ 145998 h 152445"/>
              <a:gd name="connsiteX29" fmla="*/ 52177 w 165238"/>
              <a:gd name="connsiteY29" fmla="*/ 145998 h 152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65238" h="152445">
                <a:moveTo>
                  <a:pt x="33902" y="136340"/>
                </a:moveTo>
                <a:cubicBezTo>
                  <a:pt x="32011" y="144319"/>
                  <a:pt x="31590" y="145998"/>
                  <a:pt x="16043" y="145998"/>
                </a:cubicBezTo>
                <a:cubicBezTo>
                  <a:pt x="12055" y="145998"/>
                  <a:pt x="9533" y="145998"/>
                  <a:pt x="9533" y="149988"/>
                </a:cubicBezTo>
                <a:cubicBezTo>
                  <a:pt x="9533" y="152926"/>
                  <a:pt x="12262" y="152926"/>
                  <a:pt x="15832" y="152926"/>
                </a:cubicBezTo>
                <a:lnTo>
                  <a:pt x="93769" y="152926"/>
                </a:lnTo>
                <a:cubicBezTo>
                  <a:pt x="128429" y="152926"/>
                  <a:pt x="154267" y="128360"/>
                  <a:pt x="154267" y="107998"/>
                </a:cubicBezTo>
                <a:cubicBezTo>
                  <a:pt x="154267" y="92670"/>
                  <a:pt x="141033" y="80284"/>
                  <a:pt x="120028" y="77974"/>
                </a:cubicBezTo>
                <a:cubicBezTo>
                  <a:pt x="144392" y="73353"/>
                  <a:pt x="165402" y="57398"/>
                  <a:pt x="165402" y="38922"/>
                </a:cubicBezTo>
                <a:cubicBezTo>
                  <a:pt x="165402" y="23177"/>
                  <a:pt x="150065" y="9528"/>
                  <a:pt x="123599" y="9528"/>
                </a:cubicBezTo>
                <a:lnTo>
                  <a:pt x="50286" y="9528"/>
                </a:lnTo>
                <a:cubicBezTo>
                  <a:pt x="46505" y="9528"/>
                  <a:pt x="43772" y="9528"/>
                  <a:pt x="43772" y="13518"/>
                </a:cubicBezTo>
                <a:cubicBezTo>
                  <a:pt x="43772" y="16459"/>
                  <a:pt x="46295" y="16459"/>
                  <a:pt x="49865" y="16459"/>
                </a:cubicBezTo>
                <a:cubicBezTo>
                  <a:pt x="56797" y="16459"/>
                  <a:pt x="62890" y="16459"/>
                  <a:pt x="62890" y="19818"/>
                </a:cubicBezTo>
                <a:cubicBezTo>
                  <a:pt x="62890" y="20656"/>
                  <a:pt x="62679" y="20866"/>
                  <a:pt x="62048" y="23597"/>
                </a:cubicBezTo>
                <a:lnTo>
                  <a:pt x="33902" y="136340"/>
                </a:lnTo>
                <a:close/>
                <a:moveTo>
                  <a:pt x="66671" y="75453"/>
                </a:moveTo>
                <a:lnTo>
                  <a:pt x="79485" y="24225"/>
                </a:lnTo>
                <a:cubicBezTo>
                  <a:pt x="81376" y="17087"/>
                  <a:pt x="81586" y="16459"/>
                  <a:pt x="90198" y="16459"/>
                </a:cubicBezTo>
                <a:lnTo>
                  <a:pt x="120445" y="16459"/>
                </a:lnTo>
                <a:cubicBezTo>
                  <a:pt x="141033" y="16459"/>
                  <a:pt x="145656" y="29894"/>
                  <a:pt x="145656" y="38504"/>
                </a:cubicBezTo>
                <a:cubicBezTo>
                  <a:pt x="145656" y="56349"/>
                  <a:pt x="126539" y="75453"/>
                  <a:pt x="99652" y="75453"/>
                </a:cubicBezTo>
                <a:lnTo>
                  <a:pt x="66671" y="75453"/>
                </a:lnTo>
                <a:close/>
                <a:moveTo>
                  <a:pt x="52177" y="145998"/>
                </a:moveTo>
                <a:cubicBezTo>
                  <a:pt x="50286" y="145578"/>
                  <a:pt x="49655" y="145578"/>
                  <a:pt x="49655" y="144109"/>
                </a:cubicBezTo>
                <a:cubicBezTo>
                  <a:pt x="49655" y="142429"/>
                  <a:pt x="50076" y="140750"/>
                  <a:pt x="50497" y="139488"/>
                </a:cubicBezTo>
                <a:lnTo>
                  <a:pt x="65202" y="81332"/>
                </a:lnTo>
                <a:lnTo>
                  <a:pt x="107842" y="81332"/>
                </a:lnTo>
                <a:cubicBezTo>
                  <a:pt x="127381" y="81332"/>
                  <a:pt x="133891" y="94560"/>
                  <a:pt x="133891" y="106315"/>
                </a:cubicBezTo>
                <a:cubicBezTo>
                  <a:pt x="133891" y="126891"/>
                  <a:pt x="113725" y="145998"/>
                  <a:pt x="88518" y="145998"/>
                </a:cubicBezTo>
                <a:lnTo>
                  <a:pt x="52177" y="145998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99" name="Freeform 28698 2">
            <a:extLst>
              <a:ext uri="{FF2B5EF4-FFF2-40B4-BE49-F238E27FC236}">
                <a16:creationId xmlns:a16="http://schemas.microsoft.com/office/drawing/2014/main" id="{9445EFB5-AEBB-4A4D-96B4-789E083FDFDA}"/>
              </a:ext>
            </a:extLst>
          </p:cNvPr>
          <p:cNvSpPr/>
          <p:nvPr/>
        </p:nvSpPr>
        <p:spPr>
          <a:xfrm>
            <a:off x="8522503" y="-5068895"/>
            <a:ext cx="76264" cy="266779"/>
          </a:xfrm>
          <a:custGeom>
            <a:avLst/>
            <a:gdLst>
              <a:gd name="connsiteX0" fmla="*/ 67506 w 76264"/>
              <a:gd name="connsiteY0" fmla="*/ 140277 h 266779"/>
              <a:gd name="connsiteX1" fmla="*/ 69019 w 76264"/>
              <a:gd name="connsiteY1" fmla="*/ 135489 h 266779"/>
              <a:gd name="connsiteX2" fmla="*/ 67506 w 76264"/>
              <a:gd name="connsiteY2" fmla="*/ 130706 h 266779"/>
              <a:gd name="connsiteX3" fmla="*/ 21886 w 76264"/>
              <a:gd name="connsiteY3" fmla="*/ 15828 h 266779"/>
              <a:gd name="connsiteX4" fmla="*/ 15332 w 76264"/>
              <a:gd name="connsiteY4" fmla="*/ 9528 h 266779"/>
              <a:gd name="connsiteX5" fmla="*/ 9533 w 76264"/>
              <a:gd name="connsiteY5" fmla="*/ 15324 h 266779"/>
              <a:gd name="connsiteX6" fmla="*/ 11047 w 76264"/>
              <a:gd name="connsiteY6" fmla="*/ 20108 h 266779"/>
              <a:gd name="connsiteX7" fmla="*/ 56920 w 76264"/>
              <a:gd name="connsiteY7" fmla="*/ 135489 h 266779"/>
              <a:gd name="connsiteX8" fmla="*/ 11047 w 76264"/>
              <a:gd name="connsiteY8" fmla="*/ 250872 h 266779"/>
              <a:gd name="connsiteX9" fmla="*/ 9533 w 76264"/>
              <a:gd name="connsiteY9" fmla="*/ 255659 h 266779"/>
              <a:gd name="connsiteX10" fmla="*/ 15332 w 76264"/>
              <a:gd name="connsiteY10" fmla="*/ 261455 h 266779"/>
              <a:gd name="connsiteX11" fmla="*/ 21382 w 76264"/>
              <a:gd name="connsiteY11" fmla="*/ 255913 h 266779"/>
              <a:gd name="connsiteX12" fmla="*/ 67506 w 76264"/>
              <a:gd name="connsiteY12" fmla="*/ 140277 h 266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6264" h="266779">
                <a:moveTo>
                  <a:pt x="67506" y="140277"/>
                </a:moveTo>
                <a:cubicBezTo>
                  <a:pt x="69019" y="137002"/>
                  <a:pt x="69019" y="136498"/>
                  <a:pt x="69019" y="135489"/>
                </a:cubicBezTo>
                <a:cubicBezTo>
                  <a:pt x="69019" y="134485"/>
                  <a:pt x="69019" y="133981"/>
                  <a:pt x="67506" y="130706"/>
                </a:cubicBezTo>
                <a:lnTo>
                  <a:pt x="21886" y="15828"/>
                </a:lnTo>
                <a:cubicBezTo>
                  <a:pt x="20119" y="11544"/>
                  <a:pt x="18609" y="9528"/>
                  <a:pt x="15332" y="9528"/>
                </a:cubicBezTo>
                <a:cubicBezTo>
                  <a:pt x="12056" y="9528"/>
                  <a:pt x="9533" y="12049"/>
                  <a:pt x="9533" y="15324"/>
                </a:cubicBezTo>
                <a:cubicBezTo>
                  <a:pt x="9533" y="16333"/>
                  <a:pt x="9533" y="16837"/>
                  <a:pt x="11047" y="20108"/>
                </a:cubicBezTo>
                <a:lnTo>
                  <a:pt x="56920" y="135489"/>
                </a:lnTo>
                <a:lnTo>
                  <a:pt x="11047" y="250872"/>
                </a:lnTo>
                <a:cubicBezTo>
                  <a:pt x="9533" y="254147"/>
                  <a:pt x="9533" y="254651"/>
                  <a:pt x="9533" y="255659"/>
                </a:cubicBezTo>
                <a:cubicBezTo>
                  <a:pt x="9533" y="258934"/>
                  <a:pt x="12056" y="261455"/>
                  <a:pt x="15332" y="261455"/>
                </a:cubicBezTo>
                <a:cubicBezTo>
                  <a:pt x="19110" y="261455"/>
                  <a:pt x="20373" y="258684"/>
                  <a:pt x="21382" y="255913"/>
                </a:cubicBezTo>
                <a:lnTo>
                  <a:pt x="67506" y="140277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7" name="Groupe 86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langle {\cal O}_A {\cal O}_{B}\rangle\,=\,\frac{\delta_{AB}}{(x^2)^{\Delta_A}}&#10;\end{align*}&#10;&#10;\end{document}" title="IguanaTex Vector Display">
            <a:extLst>
              <a:ext uri="{FF2B5EF4-FFF2-40B4-BE49-F238E27FC236}">
                <a16:creationId xmlns:a16="http://schemas.microsoft.com/office/drawing/2014/main" id="{D5ACEBCE-0BB7-4B6B-A18A-A72BA21D227F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5922300" y="1246279"/>
            <a:ext cx="1450010" cy="411804"/>
            <a:chOff x="11033797" y="-16399294"/>
            <a:chExt cx="2163702" cy="614493"/>
          </a:xfrm>
        </p:grpSpPr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FE782B2C-2029-4B28-8DC0-B3F452470020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11033797" y="-16237918"/>
              <a:ext cx="305056" cy="279483"/>
            </a:xfrm>
            <a:custGeom>
              <a:avLst/>
              <a:gdLst>
                <a:gd name="connsiteX0" fmla="*/ 74270 w 305056"/>
                <a:gd name="connsiteY0" fmla="*/ 28670 h 279482"/>
                <a:gd name="connsiteX1" fmla="*/ 75541 w 305056"/>
                <a:gd name="connsiteY1" fmla="*/ 24122 h 279482"/>
                <a:gd name="connsiteX2" fmla="*/ 70473 w 305056"/>
                <a:gd name="connsiteY2" fmla="*/ 19056 h 279482"/>
                <a:gd name="connsiteX3" fmla="*/ 64650 w 305056"/>
                <a:gd name="connsiteY3" fmla="*/ 24876 h 279482"/>
                <a:gd name="connsiteX4" fmla="*/ 20338 w 305056"/>
                <a:gd name="connsiteY4" fmla="*/ 141044 h 279482"/>
                <a:gd name="connsiteX5" fmla="*/ 19066 w 305056"/>
                <a:gd name="connsiteY5" fmla="*/ 145602 h 279482"/>
                <a:gd name="connsiteX6" fmla="*/ 20338 w 305056"/>
                <a:gd name="connsiteY6" fmla="*/ 149905 h 279482"/>
                <a:gd name="connsiteX7" fmla="*/ 64650 w 305056"/>
                <a:gd name="connsiteY7" fmla="*/ 266072 h 279482"/>
                <a:gd name="connsiteX8" fmla="*/ 70473 w 305056"/>
                <a:gd name="connsiteY8" fmla="*/ 272146 h 279482"/>
                <a:gd name="connsiteX9" fmla="*/ 75541 w 305056"/>
                <a:gd name="connsiteY9" fmla="*/ 267082 h 279482"/>
                <a:gd name="connsiteX10" fmla="*/ 74270 w 305056"/>
                <a:gd name="connsiteY10" fmla="*/ 263033 h 279482"/>
                <a:gd name="connsiteX11" fmla="*/ 29449 w 305056"/>
                <a:gd name="connsiteY11" fmla="*/ 145602 h 279482"/>
                <a:gd name="connsiteX12" fmla="*/ 74270 w 305056"/>
                <a:gd name="connsiteY12" fmla="*/ 28670 h 279482"/>
                <a:gd name="connsiteX13" fmla="*/ 286470 w 305056"/>
                <a:gd name="connsiteY13" fmla="*/ 86886 h 279482"/>
                <a:gd name="connsiteX14" fmla="*/ 241393 w 305056"/>
                <a:gd name="connsiteY14" fmla="*/ 30441 h 279482"/>
                <a:gd name="connsiteX15" fmla="*/ 190996 w 305056"/>
                <a:gd name="connsiteY15" fmla="*/ 53220 h 279482"/>
                <a:gd name="connsiteX16" fmla="*/ 163144 w 305056"/>
                <a:gd name="connsiteY16" fmla="*/ 96502 h 279482"/>
                <a:gd name="connsiteX17" fmla="*/ 165678 w 305056"/>
                <a:gd name="connsiteY17" fmla="*/ 98271 h 279482"/>
                <a:gd name="connsiteX18" fmla="*/ 178341 w 305056"/>
                <a:gd name="connsiteY18" fmla="*/ 92960 h 279482"/>
                <a:gd name="connsiteX19" fmla="*/ 185935 w 305056"/>
                <a:gd name="connsiteY19" fmla="*/ 83091 h 279482"/>
                <a:gd name="connsiteX20" fmla="*/ 203405 w 305056"/>
                <a:gd name="connsiteY20" fmla="*/ 54991 h 279482"/>
                <a:gd name="connsiteX21" fmla="*/ 224680 w 305056"/>
                <a:gd name="connsiteY21" fmla="*/ 44369 h 279482"/>
                <a:gd name="connsiteX22" fmla="*/ 264941 w 305056"/>
                <a:gd name="connsiteY22" fmla="*/ 97764 h 279482"/>
                <a:gd name="connsiteX23" fmla="*/ 181376 w 305056"/>
                <a:gd name="connsiteY23" fmla="*/ 200522 h 279482"/>
                <a:gd name="connsiteX24" fmla="*/ 125664 w 305056"/>
                <a:gd name="connsiteY24" fmla="*/ 135731 h 279482"/>
                <a:gd name="connsiteX25" fmla="*/ 180367 w 305056"/>
                <a:gd name="connsiteY25" fmla="*/ 41582 h 279482"/>
                <a:gd name="connsiteX26" fmla="*/ 190496 w 305056"/>
                <a:gd name="connsiteY26" fmla="*/ 32220 h 279482"/>
                <a:gd name="connsiteX27" fmla="*/ 187961 w 305056"/>
                <a:gd name="connsiteY27" fmla="*/ 30441 h 279482"/>
                <a:gd name="connsiteX28" fmla="*/ 104142 w 305056"/>
                <a:gd name="connsiteY28" fmla="*/ 146618 h 279482"/>
                <a:gd name="connsiteX29" fmla="*/ 164662 w 305056"/>
                <a:gd name="connsiteY29" fmla="*/ 214440 h 279482"/>
                <a:gd name="connsiteX30" fmla="*/ 286470 w 305056"/>
                <a:gd name="connsiteY30" fmla="*/ 86886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05056" h="279482">
                  <a:moveTo>
                    <a:pt x="74270" y="28670"/>
                  </a:moveTo>
                  <a:cubicBezTo>
                    <a:pt x="75541" y="25891"/>
                    <a:pt x="75541" y="25384"/>
                    <a:pt x="75541" y="24122"/>
                  </a:cubicBezTo>
                  <a:cubicBezTo>
                    <a:pt x="75541" y="21335"/>
                    <a:pt x="73262" y="19056"/>
                    <a:pt x="70473" y="19056"/>
                  </a:cubicBezTo>
                  <a:cubicBezTo>
                    <a:pt x="68193" y="19056"/>
                    <a:pt x="66421" y="20318"/>
                    <a:pt x="64650" y="24876"/>
                  </a:cubicBezTo>
                  <a:lnTo>
                    <a:pt x="20338" y="141044"/>
                  </a:lnTo>
                  <a:cubicBezTo>
                    <a:pt x="19829" y="142569"/>
                    <a:pt x="19066" y="144085"/>
                    <a:pt x="19066" y="145602"/>
                  </a:cubicBezTo>
                  <a:cubicBezTo>
                    <a:pt x="19066" y="146363"/>
                    <a:pt x="19066" y="146864"/>
                    <a:pt x="20338" y="149905"/>
                  </a:cubicBezTo>
                  <a:lnTo>
                    <a:pt x="64650" y="266072"/>
                  </a:lnTo>
                  <a:cubicBezTo>
                    <a:pt x="65667" y="268860"/>
                    <a:pt x="66930" y="272146"/>
                    <a:pt x="70473" y="272146"/>
                  </a:cubicBezTo>
                  <a:cubicBezTo>
                    <a:pt x="73262" y="272146"/>
                    <a:pt x="75541" y="269868"/>
                    <a:pt x="75541" y="267082"/>
                  </a:cubicBezTo>
                  <a:cubicBezTo>
                    <a:pt x="75541" y="266326"/>
                    <a:pt x="75541" y="265819"/>
                    <a:pt x="74270" y="263033"/>
                  </a:cubicBezTo>
                  <a:lnTo>
                    <a:pt x="29449" y="145602"/>
                  </a:lnTo>
                  <a:lnTo>
                    <a:pt x="74270" y="28670"/>
                  </a:lnTo>
                  <a:close/>
                  <a:moveTo>
                    <a:pt x="286470" y="86886"/>
                  </a:moveTo>
                  <a:cubicBezTo>
                    <a:pt x="286470" y="54745"/>
                    <a:pt x="272288" y="30441"/>
                    <a:pt x="241393" y="30441"/>
                  </a:cubicBezTo>
                  <a:cubicBezTo>
                    <a:pt x="215059" y="30441"/>
                    <a:pt x="192768" y="51705"/>
                    <a:pt x="190996" y="53220"/>
                  </a:cubicBezTo>
                  <a:cubicBezTo>
                    <a:pt x="170738" y="73222"/>
                    <a:pt x="163144" y="95993"/>
                    <a:pt x="163144" y="96502"/>
                  </a:cubicBezTo>
                  <a:cubicBezTo>
                    <a:pt x="163144" y="98018"/>
                    <a:pt x="164407" y="98271"/>
                    <a:pt x="165678" y="98271"/>
                  </a:cubicBezTo>
                  <a:cubicBezTo>
                    <a:pt x="170484" y="98271"/>
                    <a:pt x="174536" y="95739"/>
                    <a:pt x="178341" y="92960"/>
                  </a:cubicBezTo>
                  <a:cubicBezTo>
                    <a:pt x="182893" y="89665"/>
                    <a:pt x="183147" y="88911"/>
                    <a:pt x="185935" y="83091"/>
                  </a:cubicBezTo>
                  <a:cubicBezTo>
                    <a:pt x="188216" y="78025"/>
                    <a:pt x="194039" y="65623"/>
                    <a:pt x="203405" y="54991"/>
                  </a:cubicBezTo>
                  <a:cubicBezTo>
                    <a:pt x="209482" y="48163"/>
                    <a:pt x="214551" y="44369"/>
                    <a:pt x="224680" y="44369"/>
                  </a:cubicBezTo>
                  <a:cubicBezTo>
                    <a:pt x="249244" y="44369"/>
                    <a:pt x="264941" y="64615"/>
                    <a:pt x="264941" y="97764"/>
                  </a:cubicBezTo>
                  <a:cubicBezTo>
                    <a:pt x="264941" y="149396"/>
                    <a:pt x="228223" y="200522"/>
                    <a:pt x="181376" y="200522"/>
                  </a:cubicBezTo>
                  <a:cubicBezTo>
                    <a:pt x="145420" y="200522"/>
                    <a:pt x="125664" y="171923"/>
                    <a:pt x="125664" y="135731"/>
                  </a:cubicBezTo>
                  <a:cubicBezTo>
                    <a:pt x="125664" y="101312"/>
                    <a:pt x="143395" y="63344"/>
                    <a:pt x="180367" y="41582"/>
                  </a:cubicBezTo>
                  <a:cubicBezTo>
                    <a:pt x="182893" y="40065"/>
                    <a:pt x="190496" y="35508"/>
                    <a:pt x="190496" y="32220"/>
                  </a:cubicBezTo>
                  <a:cubicBezTo>
                    <a:pt x="190496" y="30441"/>
                    <a:pt x="188470" y="30441"/>
                    <a:pt x="187961" y="30441"/>
                  </a:cubicBezTo>
                  <a:cubicBezTo>
                    <a:pt x="179096" y="30441"/>
                    <a:pt x="104142" y="70688"/>
                    <a:pt x="104142" y="146618"/>
                  </a:cubicBezTo>
                  <a:cubicBezTo>
                    <a:pt x="104142" y="182046"/>
                    <a:pt x="122629" y="214440"/>
                    <a:pt x="164662" y="214440"/>
                  </a:cubicBezTo>
                  <a:cubicBezTo>
                    <a:pt x="214042" y="214440"/>
                    <a:pt x="286470" y="164839"/>
                    <a:pt x="286470" y="8688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278352C0-8269-4160-8F79-F669E5951CA2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11316174" y="-16136498"/>
              <a:ext cx="152528" cy="152445"/>
            </a:xfrm>
            <a:custGeom>
              <a:avLst/>
              <a:gdLst>
                <a:gd name="connsiteX0" fmla="*/ 45489 w 152528"/>
                <a:gd name="connsiteY0" fmla="*/ 124149 h 152445"/>
                <a:gd name="connsiteX1" fmla="*/ 23150 w 152528"/>
                <a:gd name="connsiteY1" fmla="*/ 139028 h 152445"/>
                <a:gd name="connsiteX2" fmla="*/ 19066 w 152528"/>
                <a:gd name="connsiteY2" fmla="*/ 142751 h 152445"/>
                <a:gd name="connsiteX3" fmla="*/ 21553 w 152528"/>
                <a:gd name="connsiteY3" fmla="*/ 145411 h 152445"/>
                <a:gd name="connsiteX4" fmla="*/ 36798 w 152528"/>
                <a:gd name="connsiteY4" fmla="*/ 144704 h 152445"/>
                <a:gd name="connsiteX5" fmla="*/ 55061 w 152528"/>
                <a:gd name="connsiteY5" fmla="*/ 145411 h 152445"/>
                <a:gd name="connsiteX6" fmla="*/ 58612 w 152528"/>
                <a:gd name="connsiteY6" fmla="*/ 141512 h 152445"/>
                <a:gd name="connsiteX7" fmla="*/ 55594 w 152528"/>
                <a:gd name="connsiteY7" fmla="*/ 139028 h 152445"/>
                <a:gd name="connsiteX8" fmla="*/ 47792 w 152528"/>
                <a:gd name="connsiteY8" fmla="*/ 133715 h 152445"/>
                <a:gd name="connsiteX9" fmla="*/ 50454 w 152528"/>
                <a:gd name="connsiteY9" fmla="*/ 126983 h 152445"/>
                <a:gd name="connsiteX10" fmla="*/ 64634 w 152528"/>
                <a:gd name="connsiteY10" fmla="*/ 105005 h 152445"/>
                <a:gd name="connsiteX11" fmla="*/ 115350 w 152528"/>
                <a:gd name="connsiteY11" fmla="*/ 105005 h 152445"/>
                <a:gd name="connsiteX12" fmla="*/ 119608 w 152528"/>
                <a:gd name="connsiteY12" fmla="*/ 134422 h 152445"/>
                <a:gd name="connsiteX13" fmla="*/ 107374 w 152528"/>
                <a:gd name="connsiteY13" fmla="*/ 139028 h 152445"/>
                <a:gd name="connsiteX14" fmla="*/ 102758 w 152528"/>
                <a:gd name="connsiteY14" fmla="*/ 142934 h 152445"/>
                <a:gd name="connsiteX15" fmla="*/ 105595 w 152528"/>
                <a:gd name="connsiteY15" fmla="*/ 145411 h 152445"/>
                <a:gd name="connsiteX16" fmla="*/ 128474 w 152528"/>
                <a:gd name="connsiteY16" fmla="*/ 144704 h 152445"/>
                <a:gd name="connsiteX17" fmla="*/ 138936 w 152528"/>
                <a:gd name="connsiteY17" fmla="*/ 144879 h 152445"/>
                <a:gd name="connsiteX18" fmla="*/ 149041 w 152528"/>
                <a:gd name="connsiteY18" fmla="*/ 145411 h 152445"/>
                <a:gd name="connsiteX19" fmla="*/ 152584 w 152528"/>
                <a:gd name="connsiteY19" fmla="*/ 141688 h 152445"/>
                <a:gd name="connsiteX20" fmla="*/ 147619 w 152528"/>
                <a:gd name="connsiteY20" fmla="*/ 139028 h 152445"/>
                <a:gd name="connsiteX21" fmla="*/ 136450 w 152528"/>
                <a:gd name="connsiteY21" fmla="*/ 133359 h 152445"/>
                <a:gd name="connsiteX22" fmla="*/ 120847 w 152528"/>
                <a:gd name="connsiteY22" fmla="*/ 24018 h 152445"/>
                <a:gd name="connsiteX23" fmla="*/ 116589 w 152528"/>
                <a:gd name="connsiteY23" fmla="*/ 19056 h 152445"/>
                <a:gd name="connsiteX24" fmla="*/ 110559 w 152528"/>
                <a:gd name="connsiteY24" fmla="*/ 23129 h 152445"/>
                <a:gd name="connsiteX25" fmla="*/ 45489 w 152528"/>
                <a:gd name="connsiteY25" fmla="*/ 124149 h 152445"/>
                <a:gd name="connsiteX26" fmla="*/ 68892 w 152528"/>
                <a:gd name="connsiteY26" fmla="*/ 98629 h 152445"/>
                <a:gd name="connsiteX27" fmla="*/ 106127 w 152528"/>
                <a:gd name="connsiteY27" fmla="*/ 40676 h 152445"/>
                <a:gd name="connsiteX28" fmla="*/ 114460 w 152528"/>
                <a:gd name="connsiteY28" fmla="*/ 98629 h 152445"/>
                <a:gd name="connsiteX29" fmla="*/ 68892 w 152528"/>
                <a:gd name="connsiteY29" fmla="*/ 98629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2528" h="152445">
                  <a:moveTo>
                    <a:pt x="45489" y="124149"/>
                  </a:moveTo>
                  <a:cubicBezTo>
                    <a:pt x="39284" y="133715"/>
                    <a:pt x="33604" y="138321"/>
                    <a:pt x="23150" y="139028"/>
                  </a:cubicBezTo>
                  <a:cubicBezTo>
                    <a:pt x="21370" y="139210"/>
                    <a:pt x="19066" y="139210"/>
                    <a:pt x="19066" y="142751"/>
                  </a:cubicBezTo>
                  <a:cubicBezTo>
                    <a:pt x="19066" y="144704"/>
                    <a:pt x="20663" y="145411"/>
                    <a:pt x="21553" y="145411"/>
                  </a:cubicBezTo>
                  <a:cubicBezTo>
                    <a:pt x="26161" y="145411"/>
                    <a:pt x="32016" y="144704"/>
                    <a:pt x="36798" y="144704"/>
                  </a:cubicBezTo>
                  <a:cubicBezTo>
                    <a:pt x="42470" y="144704"/>
                    <a:pt x="49746" y="145411"/>
                    <a:pt x="55061" y="145411"/>
                  </a:cubicBezTo>
                  <a:cubicBezTo>
                    <a:pt x="55951" y="145411"/>
                    <a:pt x="58612" y="145411"/>
                    <a:pt x="58612" y="141512"/>
                  </a:cubicBezTo>
                  <a:cubicBezTo>
                    <a:pt x="58612" y="139210"/>
                    <a:pt x="56300" y="139028"/>
                    <a:pt x="55594" y="139028"/>
                  </a:cubicBezTo>
                  <a:cubicBezTo>
                    <a:pt x="54179" y="138853"/>
                    <a:pt x="47792" y="138504"/>
                    <a:pt x="47792" y="133715"/>
                  </a:cubicBezTo>
                  <a:cubicBezTo>
                    <a:pt x="47792" y="131588"/>
                    <a:pt x="49564" y="128579"/>
                    <a:pt x="50454" y="126983"/>
                  </a:cubicBezTo>
                  <a:lnTo>
                    <a:pt x="64634" y="105005"/>
                  </a:lnTo>
                  <a:lnTo>
                    <a:pt x="115350" y="105005"/>
                  </a:lnTo>
                  <a:lnTo>
                    <a:pt x="119608" y="134422"/>
                  </a:lnTo>
                  <a:cubicBezTo>
                    <a:pt x="118893" y="136193"/>
                    <a:pt x="117828" y="139028"/>
                    <a:pt x="107374" y="139028"/>
                  </a:cubicBezTo>
                  <a:cubicBezTo>
                    <a:pt x="105245" y="139028"/>
                    <a:pt x="102758" y="139028"/>
                    <a:pt x="102758" y="142934"/>
                  </a:cubicBezTo>
                  <a:cubicBezTo>
                    <a:pt x="102758" y="143640"/>
                    <a:pt x="103291" y="145411"/>
                    <a:pt x="105595" y="145411"/>
                  </a:cubicBezTo>
                  <a:cubicBezTo>
                    <a:pt x="110742" y="145411"/>
                    <a:pt x="123325" y="144704"/>
                    <a:pt x="128474" y="144704"/>
                  </a:cubicBezTo>
                  <a:cubicBezTo>
                    <a:pt x="131659" y="144704"/>
                    <a:pt x="135742" y="144879"/>
                    <a:pt x="138936" y="144879"/>
                  </a:cubicBezTo>
                  <a:cubicBezTo>
                    <a:pt x="142122" y="145054"/>
                    <a:pt x="145848" y="145411"/>
                    <a:pt x="149041" y="145411"/>
                  </a:cubicBezTo>
                  <a:cubicBezTo>
                    <a:pt x="151345" y="145411"/>
                    <a:pt x="152584" y="143991"/>
                    <a:pt x="152584" y="141688"/>
                  </a:cubicBezTo>
                  <a:cubicBezTo>
                    <a:pt x="152584" y="139028"/>
                    <a:pt x="150455" y="139028"/>
                    <a:pt x="147619" y="139028"/>
                  </a:cubicBezTo>
                  <a:cubicBezTo>
                    <a:pt x="137340" y="139028"/>
                    <a:pt x="136982" y="137614"/>
                    <a:pt x="136450" y="133359"/>
                  </a:cubicBezTo>
                  <a:lnTo>
                    <a:pt x="120847" y="24018"/>
                  </a:lnTo>
                  <a:cubicBezTo>
                    <a:pt x="120315" y="20295"/>
                    <a:pt x="119957" y="19056"/>
                    <a:pt x="116589" y="19056"/>
                  </a:cubicBezTo>
                  <a:cubicBezTo>
                    <a:pt x="113221" y="19056"/>
                    <a:pt x="112156" y="20651"/>
                    <a:pt x="110559" y="23129"/>
                  </a:cubicBezTo>
                  <a:lnTo>
                    <a:pt x="45489" y="124149"/>
                  </a:lnTo>
                  <a:close/>
                  <a:moveTo>
                    <a:pt x="68892" y="98629"/>
                  </a:moveTo>
                  <a:lnTo>
                    <a:pt x="106127" y="40676"/>
                  </a:lnTo>
                  <a:lnTo>
                    <a:pt x="114460" y="98629"/>
                  </a:lnTo>
                  <a:lnTo>
                    <a:pt x="68892" y="98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2E6DFE82-A62C-42B0-9F61-6B115570BF3C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11485465" y="-16226533"/>
              <a:ext cx="203371" cy="203260"/>
            </a:xfrm>
            <a:custGeom>
              <a:avLst/>
              <a:gdLst>
                <a:gd name="connsiteX0" fmla="*/ 201392 w 203370"/>
                <a:gd name="connsiteY0" fmla="*/ 75500 h 203260"/>
                <a:gd name="connsiteX1" fmla="*/ 156317 w 203370"/>
                <a:gd name="connsiteY1" fmla="*/ 19056 h 203260"/>
                <a:gd name="connsiteX2" fmla="*/ 105920 w 203370"/>
                <a:gd name="connsiteY2" fmla="*/ 41835 h 203260"/>
                <a:gd name="connsiteX3" fmla="*/ 78067 w 203370"/>
                <a:gd name="connsiteY3" fmla="*/ 85116 h 203260"/>
                <a:gd name="connsiteX4" fmla="*/ 80602 w 203370"/>
                <a:gd name="connsiteY4" fmla="*/ 86886 h 203260"/>
                <a:gd name="connsiteX5" fmla="*/ 93265 w 203370"/>
                <a:gd name="connsiteY5" fmla="*/ 81574 h 203260"/>
                <a:gd name="connsiteX6" fmla="*/ 100859 w 203370"/>
                <a:gd name="connsiteY6" fmla="*/ 71705 h 203260"/>
                <a:gd name="connsiteX7" fmla="*/ 118329 w 203370"/>
                <a:gd name="connsiteY7" fmla="*/ 43606 h 203260"/>
                <a:gd name="connsiteX8" fmla="*/ 139603 w 203370"/>
                <a:gd name="connsiteY8" fmla="*/ 32983 h 203260"/>
                <a:gd name="connsiteX9" fmla="*/ 179864 w 203370"/>
                <a:gd name="connsiteY9" fmla="*/ 86379 h 203260"/>
                <a:gd name="connsiteX10" fmla="*/ 96299 w 203370"/>
                <a:gd name="connsiteY10" fmla="*/ 189136 h 203260"/>
                <a:gd name="connsiteX11" fmla="*/ 40587 w 203370"/>
                <a:gd name="connsiteY11" fmla="*/ 124346 h 203260"/>
                <a:gd name="connsiteX12" fmla="*/ 95290 w 203370"/>
                <a:gd name="connsiteY12" fmla="*/ 30196 h 203260"/>
                <a:gd name="connsiteX13" fmla="*/ 105419 w 203370"/>
                <a:gd name="connsiteY13" fmla="*/ 20834 h 203260"/>
                <a:gd name="connsiteX14" fmla="*/ 102885 w 203370"/>
                <a:gd name="connsiteY14" fmla="*/ 19056 h 203260"/>
                <a:gd name="connsiteX15" fmla="*/ 19066 w 203370"/>
                <a:gd name="connsiteY15" fmla="*/ 135232 h 203260"/>
                <a:gd name="connsiteX16" fmla="*/ 79584 w 203370"/>
                <a:gd name="connsiteY16" fmla="*/ 203054 h 203260"/>
                <a:gd name="connsiteX17" fmla="*/ 201392 w 203370"/>
                <a:gd name="connsiteY17" fmla="*/ 7550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3370" h="203260">
                  <a:moveTo>
                    <a:pt x="201392" y="75500"/>
                  </a:moveTo>
                  <a:cubicBezTo>
                    <a:pt x="201392" y="43359"/>
                    <a:pt x="187212" y="19056"/>
                    <a:pt x="156317" y="19056"/>
                  </a:cubicBezTo>
                  <a:cubicBezTo>
                    <a:pt x="129983" y="19056"/>
                    <a:pt x="107691" y="40320"/>
                    <a:pt x="105920" y="41835"/>
                  </a:cubicBezTo>
                  <a:cubicBezTo>
                    <a:pt x="85662" y="61836"/>
                    <a:pt x="78067" y="84608"/>
                    <a:pt x="78067" y="85116"/>
                  </a:cubicBezTo>
                  <a:cubicBezTo>
                    <a:pt x="78067" y="86633"/>
                    <a:pt x="79330" y="86886"/>
                    <a:pt x="80602" y="86886"/>
                  </a:cubicBezTo>
                  <a:cubicBezTo>
                    <a:pt x="85408" y="86886"/>
                    <a:pt x="89460" y="84353"/>
                    <a:pt x="93265" y="81574"/>
                  </a:cubicBezTo>
                  <a:cubicBezTo>
                    <a:pt x="97816" y="78279"/>
                    <a:pt x="98071" y="77525"/>
                    <a:pt x="100859" y="71705"/>
                  </a:cubicBezTo>
                  <a:cubicBezTo>
                    <a:pt x="103139" y="66639"/>
                    <a:pt x="108962" y="54238"/>
                    <a:pt x="118329" y="43606"/>
                  </a:cubicBezTo>
                  <a:cubicBezTo>
                    <a:pt x="124405" y="36778"/>
                    <a:pt x="129474" y="32983"/>
                    <a:pt x="139603" y="32983"/>
                  </a:cubicBezTo>
                  <a:cubicBezTo>
                    <a:pt x="164167" y="32983"/>
                    <a:pt x="179864" y="53230"/>
                    <a:pt x="179864" y="86379"/>
                  </a:cubicBezTo>
                  <a:cubicBezTo>
                    <a:pt x="179864" y="138011"/>
                    <a:pt x="143146" y="189136"/>
                    <a:pt x="96299" y="189136"/>
                  </a:cubicBezTo>
                  <a:cubicBezTo>
                    <a:pt x="60344" y="189136"/>
                    <a:pt x="40587" y="160537"/>
                    <a:pt x="40587" y="124346"/>
                  </a:cubicBezTo>
                  <a:cubicBezTo>
                    <a:pt x="40587" y="89927"/>
                    <a:pt x="58318" y="51958"/>
                    <a:pt x="95290" y="30196"/>
                  </a:cubicBezTo>
                  <a:cubicBezTo>
                    <a:pt x="97816" y="28680"/>
                    <a:pt x="105419" y="24122"/>
                    <a:pt x="105419" y="20834"/>
                  </a:cubicBezTo>
                  <a:cubicBezTo>
                    <a:pt x="105419" y="19056"/>
                    <a:pt x="103393" y="19056"/>
                    <a:pt x="102885" y="19056"/>
                  </a:cubicBezTo>
                  <a:cubicBezTo>
                    <a:pt x="94019" y="19056"/>
                    <a:pt x="19066" y="59302"/>
                    <a:pt x="19066" y="135232"/>
                  </a:cubicBezTo>
                  <a:cubicBezTo>
                    <a:pt x="19066" y="170660"/>
                    <a:pt x="37552" y="203054"/>
                    <a:pt x="79584" y="203054"/>
                  </a:cubicBezTo>
                  <a:cubicBezTo>
                    <a:pt x="128966" y="203054"/>
                    <a:pt x="201392" y="153453"/>
                    <a:pt x="201392" y="755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0502F270-BDF5-4759-B34C-B451D2C9C3D4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11685437" y="-16131185"/>
              <a:ext cx="152528" cy="152445"/>
            </a:xfrm>
            <a:custGeom>
              <a:avLst/>
              <a:gdLst>
                <a:gd name="connsiteX0" fmla="*/ 39991 w 152528"/>
                <a:gd name="connsiteY0" fmla="*/ 126275 h 152445"/>
                <a:gd name="connsiteX1" fmla="*/ 24389 w 152528"/>
                <a:gd name="connsiteY1" fmla="*/ 133715 h 152445"/>
                <a:gd name="connsiteX2" fmla="*/ 19066 w 152528"/>
                <a:gd name="connsiteY2" fmla="*/ 137439 h 152445"/>
                <a:gd name="connsiteX3" fmla="*/ 24389 w 152528"/>
                <a:gd name="connsiteY3" fmla="*/ 140098 h 152445"/>
                <a:gd name="connsiteX4" fmla="*/ 93002 w 152528"/>
                <a:gd name="connsiteY4" fmla="*/ 140098 h 152445"/>
                <a:gd name="connsiteX5" fmla="*/ 145672 w 152528"/>
                <a:gd name="connsiteY5" fmla="*/ 102178 h 152445"/>
                <a:gd name="connsiteX6" fmla="*/ 115350 w 152528"/>
                <a:gd name="connsiteY6" fmla="*/ 76834 h 152445"/>
                <a:gd name="connsiteX7" fmla="*/ 154713 w 152528"/>
                <a:gd name="connsiteY7" fmla="*/ 44224 h 152445"/>
                <a:gd name="connsiteX8" fmla="*/ 118010 w 152528"/>
                <a:gd name="connsiteY8" fmla="*/ 19056 h 152445"/>
                <a:gd name="connsiteX9" fmla="*/ 53464 w 152528"/>
                <a:gd name="connsiteY9" fmla="*/ 19056 h 152445"/>
                <a:gd name="connsiteX10" fmla="*/ 47792 w 152528"/>
                <a:gd name="connsiteY10" fmla="*/ 22954 h 152445"/>
                <a:gd name="connsiteX11" fmla="*/ 53464 w 152528"/>
                <a:gd name="connsiteY11" fmla="*/ 25439 h 152445"/>
                <a:gd name="connsiteX12" fmla="*/ 60200 w 152528"/>
                <a:gd name="connsiteY12" fmla="*/ 25797 h 152445"/>
                <a:gd name="connsiteX13" fmla="*/ 64284 w 152528"/>
                <a:gd name="connsiteY13" fmla="*/ 28273 h 152445"/>
                <a:gd name="connsiteX14" fmla="*/ 63569 w 152528"/>
                <a:gd name="connsiteY14" fmla="*/ 32172 h 152445"/>
                <a:gd name="connsiteX15" fmla="*/ 39991 w 152528"/>
                <a:gd name="connsiteY15" fmla="*/ 126275 h 152445"/>
                <a:gd name="connsiteX16" fmla="*/ 68359 w 152528"/>
                <a:gd name="connsiteY16" fmla="*/ 74706 h 152445"/>
                <a:gd name="connsiteX17" fmla="*/ 79179 w 152528"/>
                <a:gd name="connsiteY17" fmla="*/ 31465 h 152445"/>
                <a:gd name="connsiteX18" fmla="*/ 88220 w 152528"/>
                <a:gd name="connsiteY18" fmla="*/ 25439 h 152445"/>
                <a:gd name="connsiteX19" fmla="*/ 115166 w 152528"/>
                <a:gd name="connsiteY19" fmla="*/ 25439 h 152445"/>
                <a:gd name="connsiteX20" fmla="*/ 137331 w 152528"/>
                <a:gd name="connsiteY20" fmla="*/ 44049 h 152445"/>
                <a:gd name="connsiteX21" fmla="*/ 97435 w 152528"/>
                <a:gd name="connsiteY21" fmla="*/ 74706 h 152445"/>
                <a:gd name="connsiteX22" fmla="*/ 68359 w 152528"/>
                <a:gd name="connsiteY22" fmla="*/ 74706 h 152445"/>
                <a:gd name="connsiteX23" fmla="*/ 59851 w 152528"/>
                <a:gd name="connsiteY23" fmla="*/ 133715 h 152445"/>
                <a:gd name="connsiteX24" fmla="*/ 54171 w 152528"/>
                <a:gd name="connsiteY24" fmla="*/ 131944 h 152445"/>
                <a:gd name="connsiteX25" fmla="*/ 54886 w 152528"/>
                <a:gd name="connsiteY25" fmla="*/ 128229 h 152445"/>
                <a:gd name="connsiteX26" fmla="*/ 67120 w 152528"/>
                <a:gd name="connsiteY26" fmla="*/ 79668 h 152445"/>
                <a:gd name="connsiteX27" fmla="*/ 104712 w 152528"/>
                <a:gd name="connsiteY27" fmla="*/ 79668 h 152445"/>
                <a:gd name="connsiteX28" fmla="*/ 127758 w 152528"/>
                <a:gd name="connsiteY28" fmla="*/ 100931 h 152445"/>
                <a:gd name="connsiteX29" fmla="*/ 88394 w 152528"/>
                <a:gd name="connsiteY29" fmla="*/ 133715 h 152445"/>
                <a:gd name="connsiteX30" fmla="*/ 59851 w 152528"/>
                <a:gd name="connsiteY30" fmla="*/ 13371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39991" y="126275"/>
                  </a:moveTo>
                  <a:cubicBezTo>
                    <a:pt x="38394" y="132301"/>
                    <a:pt x="38037" y="133715"/>
                    <a:pt x="24389" y="133715"/>
                  </a:cubicBezTo>
                  <a:cubicBezTo>
                    <a:pt x="21369" y="133715"/>
                    <a:pt x="19066" y="133715"/>
                    <a:pt x="19066" y="137439"/>
                  </a:cubicBezTo>
                  <a:cubicBezTo>
                    <a:pt x="19066" y="140098"/>
                    <a:pt x="21195" y="140098"/>
                    <a:pt x="24389" y="140098"/>
                  </a:cubicBezTo>
                  <a:lnTo>
                    <a:pt x="93002" y="140098"/>
                  </a:lnTo>
                  <a:cubicBezTo>
                    <a:pt x="122793" y="140098"/>
                    <a:pt x="145672" y="119717"/>
                    <a:pt x="145672" y="102178"/>
                  </a:cubicBezTo>
                  <a:cubicBezTo>
                    <a:pt x="145672" y="89593"/>
                    <a:pt x="134145" y="78778"/>
                    <a:pt x="115350" y="76834"/>
                  </a:cubicBezTo>
                  <a:cubicBezTo>
                    <a:pt x="136807" y="72935"/>
                    <a:pt x="154713" y="59461"/>
                    <a:pt x="154713" y="44224"/>
                  </a:cubicBezTo>
                  <a:cubicBezTo>
                    <a:pt x="154713" y="30759"/>
                    <a:pt x="141056" y="19056"/>
                    <a:pt x="118010" y="19056"/>
                  </a:cubicBezTo>
                  <a:lnTo>
                    <a:pt x="53464" y="19056"/>
                  </a:lnTo>
                  <a:cubicBezTo>
                    <a:pt x="50096" y="19056"/>
                    <a:pt x="47792" y="19056"/>
                    <a:pt x="47792" y="22954"/>
                  </a:cubicBezTo>
                  <a:cubicBezTo>
                    <a:pt x="47792" y="25439"/>
                    <a:pt x="49921" y="25439"/>
                    <a:pt x="53464" y="25439"/>
                  </a:cubicBezTo>
                  <a:cubicBezTo>
                    <a:pt x="53639" y="25439"/>
                    <a:pt x="57015" y="25439"/>
                    <a:pt x="60200" y="25797"/>
                  </a:cubicBezTo>
                  <a:cubicBezTo>
                    <a:pt x="63927" y="26146"/>
                    <a:pt x="64284" y="26502"/>
                    <a:pt x="64284" y="28273"/>
                  </a:cubicBezTo>
                  <a:cubicBezTo>
                    <a:pt x="64284" y="28630"/>
                    <a:pt x="64284" y="29512"/>
                    <a:pt x="63569" y="32172"/>
                  </a:cubicBezTo>
                  <a:lnTo>
                    <a:pt x="39991" y="126275"/>
                  </a:lnTo>
                  <a:close/>
                  <a:moveTo>
                    <a:pt x="68359" y="74706"/>
                  </a:moveTo>
                  <a:lnTo>
                    <a:pt x="79179" y="31465"/>
                  </a:lnTo>
                  <a:cubicBezTo>
                    <a:pt x="80594" y="25970"/>
                    <a:pt x="80768" y="25439"/>
                    <a:pt x="88220" y="25439"/>
                  </a:cubicBezTo>
                  <a:lnTo>
                    <a:pt x="115166" y="25439"/>
                  </a:lnTo>
                  <a:cubicBezTo>
                    <a:pt x="133255" y="25439"/>
                    <a:pt x="137331" y="37310"/>
                    <a:pt x="137331" y="44049"/>
                  </a:cubicBezTo>
                  <a:cubicBezTo>
                    <a:pt x="137331" y="58397"/>
                    <a:pt x="121196" y="74706"/>
                    <a:pt x="97435" y="74706"/>
                  </a:cubicBezTo>
                  <a:lnTo>
                    <a:pt x="68359" y="74706"/>
                  </a:lnTo>
                  <a:close/>
                  <a:moveTo>
                    <a:pt x="59851" y="133715"/>
                  </a:moveTo>
                  <a:cubicBezTo>
                    <a:pt x="54354" y="133715"/>
                    <a:pt x="54171" y="133540"/>
                    <a:pt x="54171" y="131944"/>
                  </a:cubicBezTo>
                  <a:cubicBezTo>
                    <a:pt x="54171" y="131769"/>
                    <a:pt x="54171" y="130880"/>
                    <a:pt x="54886" y="128229"/>
                  </a:cubicBezTo>
                  <a:lnTo>
                    <a:pt x="67120" y="79668"/>
                  </a:lnTo>
                  <a:lnTo>
                    <a:pt x="104712" y="79668"/>
                  </a:lnTo>
                  <a:cubicBezTo>
                    <a:pt x="121379" y="79668"/>
                    <a:pt x="127758" y="90657"/>
                    <a:pt x="127758" y="100931"/>
                  </a:cubicBezTo>
                  <a:cubicBezTo>
                    <a:pt x="127758" y="118478"/>
                    <a:pt x="109852" y="133715"/>
                    <a:pt x="88394" y="133715"/>
                  </a:cubicBezTo>
                  <a:lnTo>
                    <a:pt x="59851" y="13371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89D32E3F-6C1A-4EE4-BCC8-631C5836CEB2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11860913" y="-16237918"/>
              <a:ext cx="76264" cy="279483"/>
            </a:xfrm>
            <a:custGeom>
              <a:avLst/>
              <a:gdLst>
                <a:gd name="connsiteX0" fmla="*/ 74269 w 76264"/>
                <a:gd name="connsiteY0" fmla="*/ 149905 h 279482"/>
                <a:gd name="connsiteX1" fmla="*/ 75541 w 76264"/>
                <a:gd name="connsiteY1" fmla="*/ 145602 h 279482"/>
                <a:gd name="connsiteX2" fmla="*/ 74269 w 76264"/>
                <a:gd name="connsiteY2" fmla="*/ 141298 h 279482"/>
                <a:gd name="connsiteX3" fmla="*/ 29957 w 76264"/>
                <a:gd name="connsiteY3" fmla="*/ 24876 h 279482"/>
                <a:gd name="connsiteX4" fmla="*/ 24134 w 76264"/>
                <a:gd name="connsiteY4" fmla="*/ 19056 h 279482"/>
                <a:gd name="connsiteX5" fmla="*/ 19066 w 76264"/>
                <a:gd name="connsiteY5" fmla="*/ 24122 h 279482"/>
                <a:gd name="connsiteX6" fmla="*/ 20337 w 76264"/>
                <a:gd name="connsiteY6" fmla="*/ 28171 h 279482"/>
                <a:gd name="connsiteX7" fmla="*/ 65158 w 76264"/>
                <a:gd name="connsiteY7" fmla="*/ 145602 h 279482"/>
                <a:gd name="connsiteX8" fmla="*/ 20337 w 76264"/>
                <a:gd name="connsiteY8" fmla="*/ 262532 h 279482"/>
                <a:gd name="connsiteX9" fmla="*/ 19066 w 76264"/>
                <a:gd name="connsiteY9" fmla="*/ 267082 h 279482"/>
                <a:gd name="connsiteX10" fmla="*/ 24134 w 76264"/>
                <a:gd name="connsiteY10" fmla="*/ 272146 h 279482"/>
                <a:gd name="connsiteX11" fmla="*/ 29449 w 76264"/>
                <a:gd name="connsiteY11" fmla="*/ 267082 h 279482"/>
                <a:gd name="connsiteX12" fmla="*/ 74269 w 76264"/>
                <a:gd name="connsiteY12" fmla="*/ 149905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64" h="279482">
                  <a:moveTo>
                    <a:pt x="74269" y="149905"/>
                  </a:moveTo>
                  <a:cubicBezTo>
                    <a:pt x="75541" y="146864"/>
                    <a:pt x="75541" y="146363"/>
                    <a:pt x="75541" y="145602"/>
                  </a:cubicBezTo>
                  <a:cubicBezTo>
                    <a:pt x="75541" y="144839"/>
                    <a:pt x="75541" y="144339"/>
                    <a:pt x="74269" y="141298"/>
                  </a:cubicBezTo>
                  <a:lnTo>
                    <a:pt x="29957" y="24876"/>
                  </a:lnTo>
                  <a:cubicBezTo>
                    <a:pt x="28440" y="20572"/>
                    <a:pt x="26915" y="19056"/>
                    <a:pt x="24134" y="19056"/>
                  </a:cubicBezTo>
                  <a:cubicBezTo>
                    <a:pt x="21345" y="19056"/>
                    <a:pt x="19066" y="21335"/>
                    <a:pt x="19066" y="24122"/>
                  </a:cubicBezTo>
                  <a:cubicBezTo>
                    <a:pt x="19066" y="24876"/>
                    <a:pt x="19066" y="25384"/>
                    <a:pt x="20337" y="28171"/>
                  </a:cubicBezTo>
                  <a:lnTo>
                    <a:pt x="65158" y="145602"/>
                  </a:lnTo>
                  <a:lnTo>
                    <a:pt x="20337" y="262532"/>
                  </a:lnTo>
                  <a:cubicBezTo>
                    <a:pt x="19066" y="265311"/>
                    <a:pt x="19066" y="265819"/>
                    <a:pt x="19066" y="267082"/>
                  </a:cubicBezTo>
                  <a:cubicBezTo>
                    <a:pt x="19066" y="269868"/>
                    <a:pt x="21345" y="272146"/>
                    <a:pt x="24134" y="272146"/>
                  </a:cubicBezTo>
                  <a:cubicBezTo>
                    <a:pt x="27423" y="272146"/>
                    <a:pt x="28440" y="269614"/>
                    <a:pt x="29449" y="267082"/>
                  </a:cubicBezTo>
                  <a:lnTo>
                    <a:pt x="74269" y="1499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2DF768A7-2CF7-429F-9B23-9B16D0DEBBA8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12072214" y="-16140981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4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4 h 76222"/>
                <a:gd name="connsiteX5" fmla="*/ 27677 w 203370"/>
                <a:gd name="connsiteY5" fmla="*/ 29179 h 76222"/>
                <a:gd name="connsiteX6" fmla="*/ 178856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4 h 76222"/>
                <a:gd name="connsiteX9" fmla="*/ 178856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4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2" y="29179"/>
                    <a:pt x="187467" y="29179"/>
                    <a:pt x="187467" y="24114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4"/>
                  </a:cubicBezTo>
                  <a:cubicBezTo>
                    <a:pt x="19066" y="29179"/>
                    <a:pt x="23881" y="29179"/>
                    <a:pt x="27677" y="29179"/>
                  </a:cubicBezTo>
                  <a:lnTo>
                    <a:pt x="178856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4"/>
                  </a:cubicBezTo>
                  <a:cubicBezTo>
                    <a:pt x="187467" y="68148"/>
                    <a:pt x="182652" y="68148"/>
                    <a:pt x="178856" y="68148"/>
                  </a:cubicBezTo>
                  <a:lnTo>
                    <a:pt x="27677" y="68148"/>
                  </a:lnTo>
                  <a:cubicBezTo>
                    <a:pt x="23881" y="68148"/>
                    <a:pt x="19066" y="68148"/>
                    <a:pt x="19066" y="73214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1D22C8CF-C04D-4648-8248-10305B80BEFB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12578139" y="-16399294"/>
              <a:ext cx="127107" cy="203260"/>
            </a:xfrm>
            <a:custGeom>
              <a:avLst/>
              <a:gdLst>
                <a:gd name="connsiteX0" fmla="*/ 75280 w 127106"/>
                <a:gd name="connsiteY0" fmla="*/ 88402 h 203260"/>
                <a:gd name="connsiteX1" fmla="*/ 19066 w 127106"/>
                <a:gd name="connsiteY1" fmla="*/ 159520 h 203260"/>
                <a:gd name="connsiteX2" fmla="*/ 59073 w 127106"/>
                <a:gd name="connsiteY2" fmla="*/ 202045 h 203260"/>
                <a:gd name="connsiteX3" fmla="*/ 109717 w 127106"/>
                <a:gd name="connsiteY3" fmla="*/ 127379 h 203260"/>
                <a:gd name="connsiteX4" fmla="*/ 90985 w 127106"/>
                <a:gd name="connsiteY4" fmla="*/ 80303 h 203260"/>
                <a:gd name="connsiteX5" fmla="*/ 66922 w 127106"/>
                <a:gd name="connsiteY5" fmla="*/ 38801 h 203260"/>
                <a:gd name="connsiteX6" fmla="*/ 80856 w 127106"/>
                <a:gd name="connsiteY6" fmla="*/ 27154 h 203260"/>
                <a:gd name="connsiteX7" fmla="*/ 98834 w 127106"/>
                <a:gd name="connsiteY7" fmla="*/ 33989 h 203260"/>
                <a:gd name="connsiteX8" fmla="*/ 112760 w 127106"/>
                <a:gd name="connsiteY8" fmla="*/ 40318 h 203260"/>
                <a:gd name="connsiteX9" fmla="*/ 122889 w 127106"/>
                <a:gd name="connsiteY9" fmla="*/ 30195 h 203260"/>
                <a:gd name="connsiteX10" fmla="*/ 109717 w 127106"/>
                <a:gd name="connsiteY10" fmla="*/ 21842 h 203260"/>
                <a:gd name="connsiteX11" fmla="*/ 88959 w 127106"/>
                <a:gd name="connsiteY11" fmla="*/ 19056 h 203260"/>
                <a:gd name="connsiteX12" fmla="*/ 60090 w 127106"/>
                <a:gd name="connsiteY12" fmla="*/ 45122 h 203260"/>
                <a:gd name="connsiteX13" fmla="*/ 75280 w 127106"/>
                <a:gd name="connsiteY13" fmla="*/ 88402 h 203260"/>
                <a:gd name="connsiteX14" fmla="*/ 78322 w 127106"/>
                <a:gd name="connsiteY14" fmla="*/ 93976 h 203260"/>
                <a:gd name="connsiteX15" fmla="*/ 92248 w 127106"/>
                <a:gd name="connsiteY15" fmla="*/ 137502 h 203260"/>
                <a:gd name="connsiteX16" fmla="*/ 59073 w 127106"/>
                <a:gd name="connsiteY16" fmla="*/ 196471 h 203260"/>
                <a:gd name="connsiteX17" fmla="*/ 34764 w 127106"/>
                <a:gd name="connsiteY17" fmla="*/ 166610 h 203260"/>
                <a:gd name="connsiteX18" fmla="*/ 78322 w 127106"/>
                <a:gd name="connsiteY18" fmla="*/ 9397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7106" h="203260">
                  <a:moveTo>
                    <a:pt x="75280" y="88402"/>
                  </a:moveTo>
                  <a:cubicBezTo>
                    <a:pt x="43630" y="96001"/>
                    <a:pt x="19066" y="128896"/>
                    <a:pt x="19066" y="159520"/>
                  </a:cubicBezTo>
                  <a:cubicBezTo>
                    <a:pt x="19066" y="183815"/>
                    <a:pt x="35272" y="202045"/>
                    <a:pt x="59073" y="202045"/>
                  </a:cubicBezTo>
                  <a:cubicBezTo>
                    <a:pt x="88705" y="202045"/>
                    <a:pt x="109717" y="162306"/>
                    <a:pt x="109717" y="127379"/>
                  </a:cubicBezTo>
                  <a:cubicBezTo>
                    <a:pt x="109717" y="104346"/>
                    <a:pt x="99588" y="91698"/>
                    <a:pt x="90985" y="80303"/>
                  </a:cubicBezTo>
                  <a:cubicBezTo>
                    <a:pt x="81865" y="68917"/>
                    <a:pt x="66922" y="49933"/>
                    <a:pt x="66922" y="38801"/>
                  </a:cubicBezTo>
                  <a:cubicBezTo>
                    <a:pt x="66922" y="33228"/>
                    <a:pt x="71990" y="27154"/>
                    <a:pt x="80856" y="27154"/>
                  </a:cubicBezTo>
                  <a:cubicBezTo>
                    <a:pt x="88451" y="27154"/>
                    <a:pt x="93512" y="30449"/>
                    <a:pt x="98834" y="33989"/>
                  </a:cubicBezTo>
                  <a:cubicBezTo>
                    <a:pt x="103894" y="37023"/>
                    <a:pt x="108962" y="40318"/>
                    <a:pt x="112760" y="40318"/>
                  </a:cubicBezTo>
                  <a:cubicBezTo>
                    <a:pt x="119091" y="40318"/>
                    <a:pt x="122889" y="34244"/>
                    <a:pt x="122889" y="30195"/>
                  </a:cubicBezTo>
                  <a:cubicBezTo>
                    <a:pt x="122889" y="24629"/>
                    <a:pt x="118837" y="23866"/>
                    <a:pt x="109717" y="21842"/>
                  </a:cubicBezTo>
                  <a:cubicBezTo>
                    <a:pt x="96553" y="19056"/>
                    <a:pt x="93010" y="19056"/>
                    <a:pt x="88959" y="19056"/>
                  </a:cubicBezTo>
                  <a:cubicBezTo>
                    <a:pt x="69202" y="19056"/>
                    <a:pt x="60090" y="29940"/>
                    <a:pt x="60090" y="45122"/>
                  </a:cubicBezTo>
                  <a:cubicBezTo>
                    <a:pt x="60090" y="58794"/>
                    <a:pt x="67431" y="72966"/>
                    <a:pt x="75280" y="88402"/>
                  </a:cubicBezTo>
                  <a:close/>
                  <a:moveTo>
                    <a:pt x="78322" y="93976"/>
                  </a:moveTo>
                  <a:cubicBezTo>
                    <a:pt x="84654" y="105616"/>
                    <a:pt x="92248" y="119281"/>
                    <a:pt x="92248" y="137502"/>
                  </a:cubicBezTo>
                  <a:cubicBezTo>
                    <a:pt x="92248" y="154207"/>
                    <a:pt x="82628" y="196471"/>
                    <a:pt x="59073" y="196471"/>
                  </a:cubicBezTo>
                  <a:cubicBezTo>
                    <a:pt x="45148" y="196471"/>
                    <a:pt x="34764" y="185839"/>
                    <a:pt x="34764" y="166610"/>
                  </a:cubicBezTo>
                  <a:cubicBezTo>
                    <a:pt x="34764" y="150667"/>
                    <a:pt x="44138" y="103083"/>
                    <a:pt x="78322" y="9397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E97970B4-CEFB-4E45-B616-C23E9DAF0E25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12690173" y="-16307718"/>
              <a:ext cx="305056" cy="152445"/>
            </a:xfrm>
            <a:custGeom>
              <a:avLst/>
              <a:gdLst>
                <a:gd name="connsiteX0" fmla="*/ 45488 w 305056"/>
                <a:gd name="connsiteY0" fmla="*/ 124147 h 152445"/>
                <a:gd name="connsiteX1" fmla="*/ 23150 w 305056"/>
                <a:gd name="connsiteY1" fmla="*/ 139027 h 152445"/>
                <a:gd name="connsiteX2" fmla="*/ 19066 w 305056"/>
                <a:gd name="connsiteY2" fmla="*/ 142750 h 152445"/>
                <a:gd name="connsiteX3" fmla="*/ 21552 w 305056"/>
                <a:gd name="connsiteY3" fmla="*/ 145411 h 152445"/>
                <a:gd name="connsiteX4" fmla="*/ 36798 w 305056"/>
                <a:gd name="connsiteY4" fmla="*/ 144704 h 152445"/>
                <a:gd name="connsiteX5" fmla="*/ 55061 w 305056"/>
                <a:gd name="connsiteY5" fmla="*/ 145411 h 152445"/>
                <a:gd name="connsiteX6" fmla="*/ 58612 w 305056"/>
                <a:gd name="connsiteY6" fmla="*/ 141512 h 152445"/>
                <a:gd name="connsiteX7" fmla="*/ 55594 w 305056"/>
                <a:gd name="connsiteY7" fmla="*/ 139027 h 152445"/>
                <a:gd name="connsiteX8" fmla="*/ 47792 w 305056"/>
                <a:gd name="connsiteY8" fmla="*/ 133715 h 152445"/>
                <a:gd name="connsiteX9" fmla="*/ 50453 w 305056"/>
                <a:gd name="connsiteY9" fmla="*/ 126982 h 152445"/>
                <a:gd name="connsiteX10" fmla="*/ 64634 w 305056"/>
                <a:gd name="connsiteY10" fmla="*/ 105005 h 152445"/>
                <a:gd name="connsiteX11" fmla="*/ 115350 w 305056"/>
                <a:gd name="connsiteY11" fmla="*/ 105005 h 152445"/>
                <a:gd name="connsiteX12" fmla="*/ 119608 w 305056"/>
                <a:gd name="connsiteY12" fmla="*/ 134421 h 152445"/>
                <a:gd name="connsiteX13" fmla="*/ 107374 w 305056"/>
                <a:gd name="connsiteY13" fmla="*/ 139027 h 152445"/>
                <a:gd name="connsiteX14" fmla="*/ 102758 w 305056"/>
                <a:gd name="connsiteY14" fmla="*/ 142933 h 152445"/>
                <a:gd name="connsiteX15" fmla="*/ 105594 w 305056"/>
                <a:gd name="connsiteY15" fmla="*/ 145411 h 152445"/>
                <a:gd name="connsiteX16" fmla="*/ 128474 w 305056"/>
                <a:gd name="connsiteY16" fmla="*/ 144704 h 152445"/>
                <a:gd name="connsiteX17" fmla="*/ 138936 w 305056"/>
                <a:gd name="connsiteY17" fmla="*/ 144879 h 152445"/>
                <a:gd name="connsiteX18" fmla="*/ 149041 w 305056"/>
                <a:gd name="connsiteY18" fmla="*/ 145411 h 152445"/>
                <a:gd name="connsiteX19" fmla="*/ 152584 w 305056"/>
                <a:gd name="connsiteY19" fmla="*/ 141686 h 152445"/>
                <a:gd name="connsiteX20" fmla="*/ 147619 w 305056"/>
                <a:gd name="connsiteY20" fmla="*/ 139027 h 152445"/>
                <a:gd name="connsiteX21" fmla="*/ 136450 w 305056"/>
                <a:gd name="connsiteY21" fmla="*/ 133357 h 152445"/>
                <a:gd name="connsiteX22" fmla="*/ 120847 w 305056"/>
                <a:gd name="connsiteY22" fmla="*/ 24018 h 152445"/>
                <a:gd name="connsiteX23" fmla="*/ 116589 w 305056"/>
                <a:gd name="connsiteY23" fmla="*/ 19056 h 152445"/>
                <a:gd name="connsiteX24" fmla="*/ 110559 w 305056"/>
                <a:gd name="connsiteY24" fmla="*/ 23128 h 152445"/>
                <a:gd name="connsiteX25" fmla="*/ 45488 w 305056"/>
                <a:gd name="connsiteY25" fmla="*/ 124147 h 152445"/>
                <a:gd name="connsiteX26" fmla="*/ 68892 w 305056"/>
                <a:gd name="connsiteY26" fmla="*/ 98628 h 152445"/>
                <a:gd name="connsiteX27" fmla="*/ 106126 w 305056"/>
                <a:gd name="connsiteY27" fmla="*/ 40676 h 152445"/>
                <a:gd name="connsiteX28" fmla="*/ 114460 w 305056"/>
                <a:gd name="connsiteY28" fmla="*/ 98628 h 152445"/>
                <a:gd name="connsiteX29" fmla="*/ 68892 w 305056"/>
                <a:gd name="connsiteY29" fmla="*/ 98628 h 152445"/>
                <a:gd name="connsiteX30" fmla="*/ 194956 w 305056"/>
                <a:gd name="connsiteY30" fmla="*/ 131588 h 152445"/>
                <a:gd name="connsiteX31" fmla="*/ 179354 w 305056"/>
                <a:gd name="connsiteY31" fmla="*/ 139027 h 152445"/>
                <a:gd name="connsiteX32" fmla="*/ 174031 w 305056"/>
                <a:gd name="connsiteY32" fmla="*/ 142750 h 152445"/>
                <a:gd name="connsiteX33" fmla="*/ 179354 w 305056"/>
                <a:gd name="connsiteY33" fmla="*/ 145411 h 152445"/>
                <a:gd name="connsiteX34" fmla="*/ 247968 w 305056"/>
                <a:gd name="connsiteY34" fmla="*/ 145411 h 152445"/>
                <a:gd name="connsiteX35" fmla="*/ 300638 w 305056"/>
                <a:gd name="connsiteY35" fmla="*/ 107489 h 152445"/>
                <a:gd name="connsiteX36" fmla="*/ 270315 w 305056"/>
                <a:gd name="connsiteY36" fmla="*/ 82145 h 152445"/>
                <a:gd name="connsiteX37" fmla="*/ 309678 w 305056"/>
                <a:gd name="connsiteY37" fmla="*/ 49536 h 152445"/>
                <a:gd name="connsiteX38" fmla="*/ 272977 w 305056"/>
                <a:gd name="connsiteY38" fmla="*/ 24367 h 152445"/>
                <a:gd name="connsiteX39" fmla="*/ 208430 w 305056"/>
                <a:gd name="connsiteY39" fmla="*/ 24367 h 152445"/>
                <a:gd name="connsiteX40" fmla="*/ 202757 w 305056"/>
                <a:gd name="connsiteY40" fmla="*/ 28266 h 152445"/>
                <a:gd name="connsiteX41" fmla="*/ 208430 w 305056"/>
                <a:gd name="connsiteY41" fmla="*/ 30751 h 152445"/>
                <a:gd name="connsiteX42" fmla="*/ 215166 w 305056"/>
                <a:gd name="connsiteY42" fmla="*/ 31108 h 152445"/>
                <a:gd name="connsiteX43" fmla="*/ 219249 w 305056"/>
                <a:gd name="connsiteY43" fmla="*/ 33585 h 152445"/>
                <a:gd name="connsiteX44" fmla="*/ 218535 w 305056"/>
                <a:gd name="connsiteY44" fmla="*/ 37483 h 152445"/>
                <a:gd name="connsiteX45" fmla="*/ 194956 w 305056"/>
                <a:gd name="connsiteY45" fmla="*/ 131588 h 152445"/>
                <a:gd name="connsiteX46" fmla="*/ 223325 w 305056"/>
                <a:gd name="connsiteY46" fmla="*/ 80017 h 152445"/>
                <a:gd name="connsiteX47" fmla="*/ 234144 w 305056"/>
                <a:gd name="connsiteY47" fmla="*/ 36778 h 152445"/>
                <a:gd name="connsiteX48" fmla="*/ 243185 w 305056"/>
                <a:gd name="connsiteY48" fmla="*/ 30751 h 152445"/>
                <a:gd name="connsiteX49" fmla="*/ 270132 w 305056"/>
                <a:gd name="connsiteY49" fmla="*/ 30751 h 152445"/>
                <a:gd name="connsiteX50" fmla="*/ 292297 w 305056"/>
                <a:gd name="connsiteY50" fmla="*/ 49362 h 152445"/>
                <a:gd name="connsiteX51" fmla="*/ 252400 w 305056"/>
                <a:gd name="connsiteY51" fmla="*/ 80017 h 152445"/>
                <a:gd name="connsiteX52" fmla="*/ 223325 w 305056"/>
                <a:gd name="connsiteY52" fmla="*/ 80017 h 152445"/>
                <a:gd name="connsiteX53" fmla="*/ 214817 w 305056"/>
                <a:gd name="connsiteY53" fmla="*/ 139027 h 152445"/>
                <a:gd name="connsiteX54" fmla="*/ 209136 w 305056"/>
                <a:gd name="connsiteY54" fmla="*/ 137256 h 152445"/>
                <a:gd name="connsiteX55" fmla="*/ 209852 w 305056"/>
                <a:gd name="connsiteY55" fmla="*/ 133540 h 152445"/>
                <a:gd name="connsiteX56" fmla="*/ 222085 w 305056"/>
                <a:gd name="connsiteY56" fmla="*/ 84980 h 152445"/>
                <a:gd name="connsiteX57" fmla="*/ 259677 w 305056"/>
                <a:gd name="connsiteY57" fmla="*/ 84980 h 152445"/>
                <a:gd name="connsiteX58" fmla="*/ 282723 w 305056"/>
                <a:gd name="connsiteY58" fmla="*/ 106244 h 152445"/>
                <a:gd name="connsiteX59" fmla="*/ 243360 w 305056"/>
                <a:gd name="connsiteY59" fmla="*/ 139027 h 152445"/>
                <a:gd name="connsiteX60" fmla="*/ 214817 w 305056"/>
                <a:gd name="connsiteY60" fmla="*/ 139027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5056" h="152445">
                  <a:moveTo>
                    <a:pt x="45488" y="124147"/>
                  </a:moveTo>
                  <a:cubicBezTo>
                    <a:pt x="39284" y="133715"/>
                    <a:pt x="33604" y="138319"/>
                    <a:pt x="23150" y="139027"/>
                  </a:cubicBezTo>
                  <a:cubicBezTo>
                    <a:pt x="21370" y="139210"/>
                    <a:pt x="19066" y="139210"/>
                    <a:pt x="19066" y="142750"/>
                  </a:cubicBezTo>
                  <a:cubicBezTo>
                    <a:pt x="19066" y="144704"/>
                    <a:pt x="20663" y="145411"/>
                    <a:pt x="21552" y="145411"/>
                  </a:cubicBezTo>
                  <a:cubicBezTo>
                    <a:pt x="26161" y="145411"/>
                    <a:pt x="32015" y="144704"/>
                    <a:pt x="36798" y="144704"/>
                  </a:cubicBezTo>
                  <a:cubicBezTo>
                    <a:pt x="42470" y="144704"/>
                    <a:pt x="49746" y="145411"/>
                    <a:pt x="55061" y="145411"/>
                  </a:cubicBezTo>
                  <a:cubicBezTo>
                    <a:pt x="55951" y="145411"/>
                    <a:pt x="58612" y="145411"/>
                    <a:pt x="58612" y="141512"/>
                  </a:cubicBezTo>
                  <a:cubicBezTo>
                    <a:pt x="58612" y="139210"/>
                    <a:pt x="56300" y="139027"/>
                    <a:pt x="55594" y="139027"/>
                  </a:cubicBezTo>
                  <a:cubicBezTo>
                    <a:pt x="54179" y="138851"/>
                    <a:pt x="47792" y="138502"/>
                    <a:pt x="47792" y="133715"/>
                  </a:cubicBezTo>
                  <a:cubicBezTo>
                    <a:pt x="47792" y="131588"/>
                    <a:pt x="49563" y="128578"/>
                    <a:pt x="50453" y="126982"/>
                  </a:cubicBezTo>
                  <a:lnTo>
                    <a:pt x="64634" y="105005"/>
                  </a:lnTo>
                  <a:lnTo>
                    <a:pt x="115350" y="105005"/>
                  </a:lnTo>
                  <a:lnTo>
                    <a:pt x="119608" y="134421"/>
                  </a:lnTo>
                  <a:cubicBezTo>
                    <a:pt x="118893" y="136192"/>
                    <a:pt x="117828" y="139027"/>
                    <a:pt x="107374" y="139027"/>
                  </a:cubicBezTo>
                  <a:cubicBezTo>
                    <a:pt x="105245" y="139027"/>
                    <a:pt x="102758" y="139027"/>
                    <a:pt x="102758" y="142933"/>
                  </a:cubicBezTo>
                  <a:cubicBezTo>
                    <a:pt x="102758" y="143640"/>
                    <a:pt x="103291" y="145411"/>
                    <a:pt x="105594" y="145411"/>
                  </a:cubicBezTo>
                  <a:cubicBezTo>
                    <a:pt x="110742" y="145411"/>
                    <a:pt x="123325" y="144704"/>
                    <a:pt x="128474" y="144704"/>
                  </a:cubicBezTo>
                  <a:cubicBezTo>
                    <a:pt x="131659" y="144704"/>
                    <a:pt x="135742" y="144879"/>
                    <a:pt x="138936" y="144879"/>
                  </a:cubicBezTo>
                  <a:cubicBezTo>
                    <a:pt x="142122" y="145053"/>
                    <a:pt x="145847" y="145411"/>
                    <a:pt x="149041" y="145411"/>
                  </a:cubicBezTo>
                  <a:cubicBezTo>
                    <a:pt x="151344" y="145411"/>
                    <a:pt x="152584" y="143989"/>
                    <a:pt x="152584" y="141686"/>
                  </a:cubicBezTo>
                  <a:cubicBezTo>
                    <a:pt x="152584" y="139027"/>
                    <a:pt x="150454" y="139027"/>
                    <a:pt x="147619" y="139027"/>
                  </a:cubicBezTo>
                  <a:cubicBezTo>
                    <a:pt x="137339" y="139027"/>
                    <a:pt x="136981" y="137614"/>
                    <a:pt x="136450" y="133357"/>
                  </a:cubicBezTo>
                  <a:lnTo>
                    <a:pt x="120847" y="24018"/>
                  </a:lnTo>
                  <a:cubicBezTo>
                    <a:pt x="120315" y="20295"/>
                    <a:pt x="119957" y="19056"/>
                    <a:pt x="116589" y="19056"/>
                  </a:cubicBezTo>
                  <a:cubicBezTo>
                    <a:pt x="113221" y="19056"/>
                    <a:pt x="112156" y="20651"/>
                    <a:pt x="110559" y="23128"/>
                  </a:cubicBezTo>
                  <a:lnTo>
                    <a:pt x="45488" y="124147"/>
                  </a:lnTo>
                  <a:close/>
                  <a:moveTo>
                    <a:pt x="68892" y="98628"/>
                  </a:moveTo>
                  <a:lnTo>
                    <a:pt x="106126" y="40676"/>
                  </a:lnTo>
                  <a:lnTo>
                    <a:pt x="114460" y="98628"/>
                  </a:lnTo>
                  <a:lnTo>
                    <a:pt x="68892" y="98628"/>
                  </a:lnTo>
                  <a:close/>
                  <a:moveTo>
                    <a:pt x="194956" y="131588"/>
                  </a:moveTo>
                  <a:cubicBezTo>
                    <a:pt x="193359" y="137614"/>
                    <a:pt x="193001" y="139027"/>
                    <a:pt x="179354" y="139027"/>
                  </a:cubicBezTo>
                  <a:cubicBezTo>
                    <a:pt x="176335" y="139027"/>
                    <a:pt x="174031" y="139027"/>
                    <a:pt x="174031" y="142750"/>
                  </a:cubicBezTo>
                  <a:cubicBezTo>
                    <a:pt x="174031" y="145411"/>
                    <a:pt x="176160" y="145411"/>
                    <a:pt x="179354" y="145411"/>
                  </a:cubicBezTo>
                  <a:lnTo>
                    <a:pt x="247968" y="145411"/>
                  </a:lnTo>
                  <a:cubicBezTo>
                    <a:pt x="277759" y="145411"/>
                    <a:pt x="300638" y="125029"/>
                    <a:pt x="300638" y="107489"/>
                  </a:cubicBezTo>
                  <a:cubicBezTo>
                    <a:pt x="300638" y="94905"/>
                    <a:pt x="289110" y="84091"/>
                    <a:pt x="270315" y="82145"/>
                  </a:cubicBezTo>
                  <a:cubicBezTo>
                    <a:pt x="291771" y="78246"/>
                    <a:pt x="309678" y="64773"/>
                    <a:pt x="309678" y="49536"/>
                  </a:cubicBezTo>
                  <a:cubicBezTo>
                    <a:pt x="309678" y="36071"/>
                    <a:pt x="296021" y="24367"/>
                    <a:pt x="272977" y="24367"/>
                  </a:cubicBezTo>
                  <a:lnTo>
                    <a:pt x="208430" y="24367"/>
                  </a:lnTo>
                  <a:cubicBezTo>
                    <a:pt x="205061" y="24367"/>
                    <a:pt x="202757" y="24367"/>
                    <a:pt x="202757" y="28266"/>
                  </a:cubicBezTo>
                  <a:cubicBezTo>
                    <a:pt x="202757" y="30751"/>
                    <a:pt x="204886" y="30751"/>
                    <a:pt x="208430" y="30751"/>
                  </a:cubicBezTo>
                  <a:cubicBezTo>
                    <a:pt x="208604" y="30751"/>
                    <a:pt x="211981" y="30751"/>
                    <a:pt x="215166" y="31108"/>
                  </a:cubicBezTo>
                  <a:cubicBezTo>
                    <a:pt x="218892" y="31457"/>
                    <a:pt x="219249" y="31815"/>
                    <a:pt x="219249" y="33585"/>
                  </a:cubicBezTo>
                  <a:cubicBezTo>
                    <a:pt x="219249" y="33943"/>
                    <a:pt x="219249" y="34824"/>
                    <a:pt x="218535" y="37483"/>
                  </a:cubicBezTo>
                  <a:lnTo>
                    <a:pt x="194956" y="131588"/>
                  </a:lnTo>
                  <a:close/>
                  <a:moveTo>
                    <a:pt x="223325" y="80017"/>
                  </a:moveTo>
                  <a:lnTo>
                    <a:pt x="234144" y="36778"/>
                  </a:lnTo>
                  <a:cubicBezTo>
                    <a:pt x="235559" y="31283"/>
                    <a:pt x="235733" y="30751"/>
                    <a:pt x="243185" y="30751"/>
                  </a:cubicBezTo>
                  <a:lnTo>
                    <a:pt x="270132" y="30751"/>
                  </a:lnTo>
                  <a:cubicBezTo>
                    <a:pt x="288220" y="30751"/>
                    <a:pt x="292297" y="42621"/>
                    <a:pt x="292297" y="49362"/>
                  </a:cubicBezTo>
                  <a:cubicBezTo>
                    <a:pt x="292297" y="63710"/>
                    <a:pt x="276162" y="80017"/>
                    <a:pt x="252400" y="80017"/>
                  </a:cubicBezTo>
                  <a:lnTo>
                    <a:pt x="223325" y="80017"/>
                  </a:lnTo>
                  <a:close/>
                  <a:moveTo>
                    <a:pt x="214817" y="139027"/>
                  </a:moveTo>
                  <a:cubicBezTo>
                    <a:pt x="209319" y="139027"/>
                    <a:pt x="209136" y="138851"/>
                    <a:pt x="209136" y="137256"/>
                  </a:cubicBezTo>
                  <a:cubicBezTo>
                    <a:pt x="209136" y="137082"/>
                    <a:pt x="209136" y="136192"/>
                    <a:pt x="209852" y="133540"/>
                  </a:cubicBezTo>
                  <a:lnTo>
                    <a:pt x="222085" y="84980"/>
                  </a:lnTo>
                  <a:lnTo>
                    <a:pt x="259677" y="84980"/>
                  </a:lnTo>
                  <a:cubicBezTo>
                    <a:pt x="276345" y="84980"/>
                    <a:pt x="282723" y="95968"/>
                    <a:pt x="282723" y="106244"/>
                  </a:cubicBezTo>
                  <a:cubicBezTo>
                    <a:pt x="282723" y="123790"/>
                    <a:pt x="264817" y="139027"/>
                    <a:pt x="243360" y="139027"/>
                  </a:cubicBezTo>
                  <a:lnTo>
                    <a:pt x="214817" y="1390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D29BB6FC-0C40-4573-A873-80422C20B235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12409437" y="-16099944"/>
              <a:ext cx="788062" cy="25408"/>
            </a:xfrm>
            <a:custGeom>
              <a:avLst/>
              <a:gdLst>
                <a:gd name="connsiteX0" fmla="*/ 7588 w 788061"/>
                <a:gd name="connsiteY0" fmla="*/ 7584 h 0"/>
                <a:gd name="connsiteX1" fmla="*/ 785920 w 788061"/>
                <a:gd name="connsiteY1" fmla="*/ 7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8061">
                  <a:moveTo>
                    <a:pt x="7588" y="7584"/>
                  </a:moveTo>
                  <a:lnTo>
                    <a:pt x="785920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D9306E44-9EA3-4226-B92D-9893092F08F2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12423039" y="-16064284"/>
              <a:ext cx="76264" cy="279483"/>
            </a:xfrm>
            <a:custGeom>
              <a:avLst/>
              <a:gdLst>
                <a:gd name="connsiteX0" fmla="*/ 77813 w 76264"/>
                <a:gd name="connsiteY0" fmla="*/ 269614 h 279482"/>
                <a:gd name="connsiteX1" fmla="*/ 73508 w 76264"/>
                <a:gd name="connsiteY1" fmla="*/ 264048 h 279482"/>
                <a:gd name="connsiteX2" fmla="*/ 33755 w 76264"/>
                <a:gd name="connsiteY2" fmla="*/ 145600 h 279482"/>
                <a:gd name="connsiteX3" fmla="*/ 74525 w 76264"/>
                <a:gd name="connsiteY3" fmla="*/ 25891 h 279482"/>
                <a:gd name="connsiteX4" fmla="*/ 77813 w 76264"/>
                <a:gd name="connsiteY4" fmla="*/ 21588 h 279482"/>
                <a:gd name="connsiteX5" fmla="*/ 75280 w 76264"/>
                <a:gd name="connsiteY5" fmla="*/ 19056 h 279482"/>
                <a:gd name="connsiteX6" fmla="*/ 35018 w 76264"/>
                <a:gd name="connsiteY6" fmla="*/ 68410 h 279482"/>
                <a:gd name="connsiteX7" fmla="*/ 19066 w 76264"/>
                <a:gd name="connsiteY7" fmla="*/ 145600 h 279482"/>
                <a:gd name="connsiteX8" fmla="*/ 35781 w 76264"/>
                <a:gd name="connsiteY8" fmla="*/ 224563 h 279482"/>
                <a:gd name="connsiteX9" fmla="*/ 75280 w 76264"/>
                <a:gd name="connsiteY9" fmla="*/ 272146 h 279482"/>
                <a:gd name="connsiteX10" fmla="*/ 77813 w 76264"/>
                <a:gd name="connsiteY10" fmla="*/ 269614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269614"/>
                  </a:moveTo>
                  <a:cubicBezTo>
                    <a:pt x="77813" y="268859"/>
                    <a:pt x="77813" y="268350"/>
                    <a:pt x="73508" y="264048"/>
                  </a:cubicBezTo>
                  <a:cubicBezTo>
                    <a:pt x="41858" y="232162"/>
                    <a:pt x="33755" y="184324"/>
                    <a:pt x="33755" y="145600"/>
                  </a:cubicBezTo>
                  <a:cubicBezTo>
                    <a:pt x="33755" y="101567"/>
                    <a:pt x="43376" y="57524"/>
                    <a:pt x="74525" y="25891"/>
                  </a:cubicBezTo>
                  <a:cubicBezTo>
                    <a:pt x="77813" y="22850"/>
                    <a:pt x="77813" y="22342"/>
                    <a:pt x="77813" y="21588"/>
                  </a:cubicBezTo>
                  <a:cubicBezTo>
                    <a:pt x="77813" y="19817"/>
                    <a:pt x="76797" y="19056"/>
                    <a:pt x="75280" y="19056"/>
                  </a:cubicBezTo>
                  <a:cubicBezTo>
                    <a:pt x="72745" y="19056"/>
                    <a:pt x="49961" y="36269"/>
                    <a:pt x="35018" y="68410"/>
                  </a:cubicBezTo>
                  <a:cubicBezTo>
                    <a:pt x="22101" y="96246"/>
                    <a:pt x="19066" y="124338"/>
                    <a:pt x="19066" y="145600"/>
                  </a:cubicBezTo>
                  <a:cubicBezTo>
                    <a:pt x="19066" y="165340"/>
                    <a:pt x="21847" y="195962"/>
                    <a:pt x="35781" y="224563"/>
                  </a:cubicBezTo>
                  <a:cubicBezTo>
                    <a:pt x="50970" y="255694"/>
                    <a:pt x="72745" y="272146"/>
                    <a:pt x="75280" y="272146"/>
                  </a:cubicBezTo>
                  <a:cubicBezTo>
                    <a:pt x="76797" y="272146"/>
                    <a:pt x="77813" y="271383"/>
                    <a:pt x="77813" y="26961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13F36B8F-ABB7-4784-8564-48BD6A7276E7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12503791" y="-15986330"/>
              <a:ext cx="152528" cy="152445"/>
            </a:xfrm>
            <a:custGeom>
              <a:avLst/>
              <a:gdLst>
                <a:gd name="connsiteX0" fmla="*/ 96307 w 152528"/>
                <a:gd name="connsiteY0" fmla="*/ 54483 h 152445"/>
                <a:gd name="connsiteX1" fmla="*/ 121370 w 152528"/>
                <a:gd name="connsiteY1" fmla="*/ 24621 h 152445"/>
                <a:gd name="connsiteX2" fmla="*/ 134034 w 152528"/>
                <a:gd name="connsiteY2" fmla="*/ 27917 h 152445"/>
                <a:gd name="connsiteX3" fmla="*/ 121879 w 152528"/>
                <a:gd name="connsiteY3" fmla="*/ 41580 h 152445"/>
                <a:gd name="connsiteX4" fmla="*/ 131500 w 152528"/>
                <a:gd name="connsiteY4" fmla="*/ 50434 h 152445"/>
                <a:gd name="connsiteX5" fmla="*/ 145180 w 152528"/>
                <a:gd name="connsiteY5" fmla="*/ 35760 h 152445"/>
                <a:gd name="connsiteX6" fmla="*/ 121625 w 152528"/>
                <a:gd name="connsiteY6" fmla="*/ 19056 h 152445"/>
                <a:gd name="connsiteX7" fmla="*/ 95036 w 152528"/>
                <a:gd name="connsiteY7" fmla="*/ 38287 h 152445"/>
                <a:gd name="connsiteX8" fmla="*/ 67692 w 152528"/>
                <a:gd name="connsiteY8" fmla="*/ 19056 h 152445"/>
                <a:gd name="connsiteX9" fmla="*/ 26923 w 152528"/>
                <a:gd name="connsiteY9" fmla="*/ 58032 h 152445"/>
                <a:gd name="connsiteX10" fmla="*/ 29957 w 152528"/>
                <a:gd name="connsiteY10" fmla="*/ 60557 h 152445"/>
                <a:gd name="connsiteX11" fmla="*/ 33246 w 152528"/>
                <a:gd name="connsiteY11" fmla="*/ 57778 h 152445"/>
                <a:gd name="connsiteX12" fmla="*/ 67184 w 152528"/>
                <a:gd name="connsiteY12" fmla="*/ 24621 h 152445"/>
                <a:gd name="connsiteX13" fmla="*/ 80855 w 152528"/>
                <a:gd name="connsiteY13" fmla="*/ 41580 h 152445"/>
                <a:gd name="connsiteX14" fmla="*/ 67184 w 152528"/>
                <a:gd name="connsiteY14" fmla="*/ 101813 h 152445"/>
                <a:gd name="connsiteX15" fmla="*/ 43129 w 152528"/>
                <a:gd name="connsiteY15" fmla="*/ 128133 h 152445"/>
                <a:gd name="connsiteX16" fmla="*/ 30466 w 152528"/>
                <a:gd name="connsiteY16" fmla="*/ 124846 h 152445"/>
                <a:gd name="connsiteX17" fmla="*/ 42366 w 152528"/>
                <a:gd name="connsiteY17" fmla="*/ 111181 h 152445"/>
                <a:gd name="connsiteX18" fmla="*/ 33000 w 152528"/>
                <a:gd name="connsiteY18" fmla="*/ 102320 h 152445"/>
                <a:gd name="connsiteX19" fmla="*/ 19066 w 152528"/>
                <a:gd name="connsiteY19" fmla="*/ 117001 h 152445"/>
                <a:gd name="connsiteX20" fmla="*/ 42874 w 152528"/>
                <a:gd name="connsiteY20" fmla="*/ 133708 h 152445"/>
                <a:gd name="connsiteX21" fmla="*/ 69463 w 152528"/>
                <a:gd name="connsiteY21" fmla="*/ 114469 h 152445"/>
                <a:gd name="connsiteX22" fmla="*/ 96807 w 152528"/>
                <a:gd name="connsiteY22" fmla="*/ 133708 h 152445"/>
                <a:gd name="connsiteX23" fmla="*/ 137322 w 152528"/>
                <a:gd name="connsiteY23" fmla="*/ 94731 h 152445"/>
                <a:gd name="connsiteX24" fmla="*/ 134288 w 152528"/>
                <a:gd name="connsiteY24" fmla="*/ 92197 h 152445"/>
                <a:gd name="connsiteX25" fmla="*/ 130999 w 152528"/>
                <a:gd name="connsiteY25" fmla="*/ 94984 h 152445"/>
                <a:gd name="connsiteX26" fmla="*/ 97316 w 152528"/>
                <a:gd name="connsiteY26" fmla="*/ 128133 h 152445"/>
                <a:gd name="connsiteX27" fmla="*/ 83390 w 152528"/>
                <a:gd name="connsiteY27" fmla="*/ 111436 h 152445"/>
                <a:gd name="connsiteX28" fmla="*/ 87695 w 152528"/>
                <a:gd name="connsiteY28" fmla="*/ 89156 h 152445"/>
                <a:gd name="connsiteX29" fmla="*/ 96307 w 152528"/>
                <a:gd name="connsiteY29" fmla="*/ 5448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2528" h="152445">
                  <a:moveTo>
                    <a:pt x="96307" y="54483"/>
                  </a:moveTo>
                  <a:cubicBezTo>
                    <a:pt x="97824" y="47909"/>
                    <a:pt x="103647" y="24621"/>
                    <a:pt x="121370" y="24621"/>
                  </a:cubicBezTo>
                  <a:cubicBezTo>
                    <a:pt x="122642" y="24621"/>
                    <a:pt x="128719" y="24621"/>
                    <a:pt x="134034" y="27917"/>
                  </a:cubicBezTo>
                  <a:cubicBezTo>
                    <a:pt x="126948" y="29179"/>
                    <a:pt x="121879" y="35508"/>
                    <a:pt x="121879" y="41580"/>
                  </a:cubicBezTo>
                  <a:cubicBezTo>
                    <a:pt x="121879" y="45631"/>
                    <a:pt x="124668" y="50434"/>
                    <a:pt x="131500" y="50434"/>
                  </a:cubicBezTo>
                  <a:cubicBezTo>
                    <a:pt x="137077" y="50434"/>
                    <a:pt x="145180" y="45884"/>
                    <a:pt x="145180" y="35760"/>
                  </a:cubicBezTo>
                  <a:cubicBezTo>
                    <a:pt x="145180" y="22596"/>
                    <a:pt x="130236" y="19056"/>
                    <a:pt x="121625" y="19056"/>
                  </a:cubicBezTo>
                  <a:cubicBezTo>
                    <a:pt x="106936" y="19056"/>
                    <a:pt x="98079" y="32467"/>
                    <a:pt x="95036" y="38287"/>
                  </a:cubicBezTo>
                  <a:cubicBezTo>
                    <a:pt x="88705" y="21588"/>
                    <a:pt x="75033" y="19056"/>
                    <a:pt x="67692" y="19056"/>
                  </a:cubicBezTo>
                  <a:cubicBezTo>
                    <a:pt x="41349" y="19056"/>
                    <a:pt x="26923" y="51704"/>
                    <a:pt x="26923" y="58032"/>
                  </a:cubicBezTo>
                  <a:cubicBezTo>
                    <a:pt x="26923" y="60557"/>
                    <a:pt x="29449" y="60557"/>
                    <a:pt x="29957" y="60557"/>
                  </a:cubicBezTo>
                  <a:cubicBezTo>
                    <a:pt x="31983" y="60557"/>
                    <a:pt x="32746" y="60058"/>
                    <a:pt x="33246" y="57778"/>
                  </a:cubicBezTo>
                  <a:cubicBezTo>
                    <a:pt x="41857" y="30950"/>
                    <a:pt x="58572" y="24621"/>
                    <a:pt x="67184" y="24621"/>
                  </a:cubicBezTo>
                  <a:cubicBezTo>
                    <a:pt x="71990" y="24621"/>
                    <a:pt x="80855" y="26899"/>
                    <a:pt x="80855" y="41580"/>
                  </a:cubicBezTo>
                  <a:cubicBezTo>
                    <a:pt x="80855" y="49426"/>
                    <a:pt x="76550" y="66385"/>
                    <a:pt x="67184" y="101813"/>
                  </a:cubicBezTo>
                  <a:cubicBezTo>
                    <a:pt x="63132" y="117510"/>
                    <a:pt x="54266" y="128133"/>
                    <a:pt x="43129" y="128133"/>
                  </a:cubicBezTo>
                  <a:cubicBezTo>
                    <a:pt x="41604" y="128133"/>
                    <a:pt x="35781" y="128133"/>
                    <a:pt x="30466" y="124846"/>
                  </a:cubicBezTo>
                  <a:cubicBezTo>
                    <a:pt x="36797" y="123584"/>
                    <a:pt x="42366" y="118264"/>
                    <a:pt x="42366" y="111181"/>
                  </a:cubicBezTo>
                  <a:cubicBezTo>
                    <a:pt x="42366" y="104346"/>
                    <a:pt x="36797" y="102320"/>
                    <a:pt x="33000" y="102320"/>
                  </a:cubicBezTo>
                  <a:cubicBezTo>
                    <a:pt x="25397" y="102320"/>
                    <a:pt x="19066" y="108903"/>
                    <a:pt x="19066" y="117001"/>
                  </a:cubicBezTo>
                  <a:cubicBezTo>
                    <a:pt x="19066" y="128641"/>
                    <a:pt x="31729" y="133708"/>
                    <a:pt x="42874" y="133708"/>
                  </a:cubicBezTo>
                  <a:cubicBezTo>
                    <a:pt x="59589" y="133708"/>
                    <a:pt x="68701" y="115985"/>
                    <a:pt x="69463" y="114469"/>
                  </a:cubicBezTo>
                  <a:cubicBezTo>
                    <a:pt x="72498" y="123829"/>
                    <a:pt x="81619" y="133708"/>
                    <a:pt x="96807" y="133708"/>
                  </a:cubicBezTo>
                  <a:cubicBezTo>
                    <a:pt x="122896" y="133708"/>
                    <a:pt x="137322" y="101058"/>
                    <a:pt x="137322" y="94731"/>
                  </a:cubicBezTo>
                  <a:cubicBezTo>
                    <a:pt x="137322" y="92197"/>
                    <a:pt x="135051" y="92197"/>
                    <a:pt x="134288" y="92197"/>
                  </a:cubicBezTo>
                  <a:cubicBezTo>
                    <a:pt x="132008" y="92197"/>
                    <a:pt x="131500" y="93206"/>
                    <a:pt x="130999" y="94984"/>
                  </a:cubicBezTo>
                  <a:cubicBezTo>
                    <a:pt x="122642" y="122060"/>
                    <a:pt x="105419" y="128133"/>
                    <a:pt x="97316" y="128133"/>
                  </a:cubicBezTo>
                  <a:cubicBezTo>
                    <a:pt x="87441" y="128133"/>
                    <a:pt x="83390" y="120035"/>
                    <a:pt x="83390" y="111436"/>
                  </a:cubicBezTo>
                  <a:cubicBezTo>
                    <a:pt x="83390" y="105862"/>
                    <a:pt x="84907" y="100297"/>
                    <a:pt x="87695" y="89156"/>
                  </a:cubicBezTo>
                  <a:lnTo>
                    <a:pt x="96307" y="5448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457FDDDF-E4DA-4A01-A73D-93DB0A0ACC1A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12652368" y="-16065256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3 w 101685"/>
                <a:gd name="connsiteY1" fmla="*/ 104473 h 152445"/>
                <a:gd name="connsiteX2" fmla="*/ 86798 w 101685"/>
                <a:gd name="connsiteY2" fmla="*/ 120599 h 152445"/>
                <a:gd name="connsiteX3" fmla="*/ 69249 w 101685"/>
                <a:gd name="connsiteY3" fmla="*/ 121663 h 152445"/>
                <a:gd name="connsiteX4" fmla="*/ 36622 w 101685"/>
                <a:gd name="connsiteY4" fmla="*/ 121663 h 152445"/>
                <a:gd name="connsiteX5" fmla="*/ 72085 w 101685"/>
                <a:gd name="connsiteY5" fmla="*/ 91888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5 h 152445"/>
                <a:gd name="connsiteX9" fmla="*/ 28464 w 101685"/>
                <a:gd name="connsiteY9" fmla="*/ 60700 h 152445"/>
                <a:gd name="connsiteX10" fmla="*/ 37861 w 101685"/>
                <a:gd name="connsiteY10" fmla="*/ 51307 h 152445"/>
                <a:gd name="connsiteX11" fmla="*/ 27399 w 101685"/>
                <a:gd name="connsiteY11" fmla="*/ 41914 h 152445"/>
                <a:gd name="connsiteX12" fmla="*/ 53290 w 101685"/>
                <a:gd name="connsiteY12" fmla="*/ 25431 h 152445"/>
                <a:gd name="connsiteX13" fmla="*/ 80244 w 101685"/>
                <a:gd name="connsiteY13" fmla="*/ 53610 h 152445"/>
                <a:gd name="connsiteX14" fmla="*/ 63569 w 101685"/>
                <a:gd name="connsiteY14" fmla="*/ 87633 h 152445"/>
                <a:gd name="connsiteX15" fmla="*/ 20837 w 101685"/>
                <a:gd name="connsiteY15" fmla="*/ 129817 h 152445"/>
                <a:gd name="connsiteX16" fmla="*/ 19066 w 101685"/>
                <a:gd name="connsiteY16" fmla="*/ 136724 h 152445"/>
                <a:gd name="connsiteX17" fmla="*/ 92121 w 101685"/>
                <a:gd name="connsiteY17" fmla="*/ 136724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3" y="104473"/>
                  </a:lnTo>
                  <a:cubicBezTo>
                    <a:pt x="90881" y="108371"/>
                    <a:pt x="89110" y="118828"/>
                    <a:pt x="86798" y="120599"/>
                  </a:cubicBezTo>
                  <a:cubicBezTo>
                    <a:pt x="85384" y="121663"/>
                    <a:pt x="71728" y="121663"/>
                    <a:pt x="69249" y="121663"/>
                  </a:cubicBezTo>
                  <a:lnTo>
                    <a:pt x="36622" y="121663"/>
                  </a:lnTo>
                  <a:cubicBezTo>
                    <a:pt x="55235" y="105180"/>
                    <a:pt x="61448" y="100217"/>
                    <a:pt x="72085" y="91888"/>
                  </a:cubicBezTo>
                  <a:cubicBezTo>
                    <a:pt x="85209" y="81432"/>
                    <a:pt x="97443" y="70443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5"/>
                  </a:cubicBezTo>
                  <a:cubicBezTo>
                    <a:pt x="19066" y="59811"/>
                    <a:pt x="26692" y="60700"/>
                    <a:pt x="28464" y="60700"/>
                  </a:cubicBezTo>
                  <a:cubicBezTo>
                    <a:pt x="32722" y="60700"/>
                    <a:pt x="37861" y="57683"/>
                    <a:pt x="37861" y="51307"/>
                  </a:cubicBezTo>
                  <a:cubicBezTo>
                    <a:pt x="37861" y="48115"/>
                    <a:pt x="36622" y="41914"/>
                    <a:pt x="27399" y="41914"/>
                  </a:cubicBezTo>
                  <a:cubicBezTo>
                    <a:pt x="32897" y="29329"/>
                    <a:pt x="44956" y="25431"/>
                    <a:pt x="53290" y="25431"/>
                  </a:cubicBezTo>
                  <a:cubicBezTo>
                    <a:pt x="71020" y="25431"/>
                    <a:pt x="80244" y="39254"/>
                    <a:pt x="80244" y="53610"/>
                  </a:cubicBezTo>
                  <a:cubicBezTo>
                    <a:pt x="80244" y="69029"/>
                    <a:pt x="69249" y="81256"/>
                    <a:pt x="63569" y="87633"/>
                  </a:cubicBezTo>
                  <a:lnTo>
                    <a:pt x="20837" y="129817"/>
                  </a:lnTo>
                  <a:cubicBezTo>
                    <a:pt x="19066" y="131405"/>
                    <a:pt x="19066" y="131761"/>
                    <a:pt x="19066" y="136724"/>
                  </a:cubicBezTo>
                  <a:lnTo>
                    <a:pt x="92121" y="136724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8044F4A0-9B08-45B9-ACE6-47E12769692F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12769267" y="-16064284"/>
              <a:ext cx="76264" cy="279483"/>
            </a:xfrm>
            <a:custGeom>
              <a:avLst/>
              <a:gdLst>
                <a:gd name="connsiteX0" fmla="*/ 77813 w 76264"/>
                <a:gd name="connsiteY0" fmla="*/ 145600 h 279482"/>
                <a:gd name="connsiteX1" fmla="*/ 61099 w 76264"/>
                <a:gd name="connsiteY1" fmla="*/ 66639 h 279482"/>
                <a:gd name="connsiteX2" fmla="*/ 21601 w 76264"/>
                <a:gd name="connsiteY2" fmla="*/ 19056 h 279482"/>
                <a:gd name="connsiteX3" fmla="*/ 19066 w 76264"/>
                <a:gd name="connsiteY3" fmla="*/ 21588 h 279482"/>
                <a:gd name="connsiteX4" fmla="*/ 23880 w 76264"/>
                <a:gd name="connsiteY4" fmla="*/ 27408 h 279482"/>
                <a:gd name="connsiteX5" fmla="*/ 63124 w 76264"/>
                <a:gd name="connsiteY5" fmla="*/ 145600 h 279482"/>
                <a:gd name="connsiteX6" fmla="*/ 22355 w 76264"/>
                <a:gd name="connsiteY6" fmla="*/ 265309 h 279482"/>
                <a:gd name="connsiteX7" fmla="*/ 19066 w 76264"/>
                <a:gd name="connsiteY7" fmla="*/ 269614 h 279482"/>
                <a:gd name="connsiteX8" fmla="*/ 21601 w 76264"/>
                <a:gd name="connsiteY8" fmla="*/ 272146 h 279482"/>
                <a:gd name="connsiteX9" fmla="*/ 61861 w 76264"/>
                <a:gd name="connsiteY9" fmla="*/ 222792 h 279482"/>
                <a:gd name="connsiteX10" fmla="*/ 77813 w 76264"/>
                <a:gd name="connsiteY10" fmla="*/ 1456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145600"/>
                  </a:moveTo>
                  <a:cubicBezTo>
                    <a:pt x="77813" y="125862"/>
                    <a:pt x="75033" y="95238"/>
                    <a:pt x="61099" y="66639"/>
                  </a:cubicBezTo>
                  <a:cubicBezTo>
                    <a:pt x="45909" y="35506"/>
                    <a:pt x="24127" y="19056"/>
                    <a:pt x="21601" y="19056"/>
                  </a:cubicBezTo>
                  <a:cubicBezTo>
                    <a:pt x="20075" y="19056"/>
                    <a:pt x="19066" y="20071"/>
                    <a:pt x="19066" y="21588"/>
                  </a:cubicBezTo>
                  <a:cubicBezTo>
                    <a:pt x="19066" y="22342"/>
                    <a:pt x="19066" y="22850"/>
                    <a:pt x="23880" y="27408"/>
                  </a:cubicBezTo>
                  <a:cubicBezTo>
                    <a:pt x="48690" y="52467"/>
                    <a:pt x="63124" y="92706"/>
                    <a:pt x="63124" y="145600"/>
                  </a:cubicBezTo>
                  <a:cubicBezTo>
                    <a:pt x="63124" y="188880"/>
                    <a:pt x="53758" y="233424"/>
                    <a:pt x="22355" y="265309"/>
                  </a:cubicBezTo>
                  <a:cubicBezTo>
                    <a:pt x="19066" y="268350"/>
                    <a:pt x="19066" y="268859"/>
                    <a:pt x="19066" y="269614"/>
                  </a:cubicBezTo>
                  <a:cubicBezTo>
                    <a:pt x="19066" y="271131"/>
                    <a:pt x="20075" y="272146"/>
                    <a:pt x="21601" y="272146"/>
                  </a:cubicBezTo>
                  <a:cubicBezTo>
                    <a:pt x="24127" y="272146"/>
                    <a:pt x="46918" y="254933"/>
                    <a:pt x="61861" y="222792"/>
                  </a:cubicBezTo>
                  <a:cubicBezTo>
                    <a:pt x="74778" y="194955"/>
                    <a:pt x="77813" y="166864"/>
                    <a:pt x="77813" y="145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29E56C03-FC83-48F8-B17C-91F804344EB7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12864136" y="-16073942"/>
              <a:ext cx="177949" cy="152445"/>
            </a:xfrm>
            <a:custGeom>
              <a:avLst/>
              <a:gdLst>
                <a:gd name="connsiteX0" fmla="*/ 97078 w 177949"/>
                <a:gd name="connsiteY0" fmla="*/ 23128 h 152445"/>
                <a:gd name="connsiteX1" fmla="*/ 91231 w 177949"/>
                <a:gd name="connsiteY1" fmla="*/ 19056 h 152445"/>
                <a:gd name="connsiteX2" fmla="*/ 85733 w 177949"/>
                <a:gd name="connsiteY2" fmla="*/ 22422 h 152445"/>
                <a:gd name="connsiteX3" fmla="*/ 20305 w 177949"/>
                <a:gd name="connsiteY3" fmla="*/ 141154 h 152445"/>
                <a:gd name="connsiteX4" fmla="*/ 19066 w 177949"/>
                <a:gd name="connsiteY4" fmla="*/ 143640 h 152445"/>
                <a:gd name="connsiteX5" fmla="*/ 23316 w 177949"/>
                <a:gd name="connsiteY5" fmla="*/ 145409 h 152445"/>
                <a:gd name="connsiteX6" fmla="*/ 159320 w 177949"/>
                <a:gd name="connsiteY6" fmla="*/ 145409 h 152445"/>
                <a:gd name="connsiteX7" fmla="*/ 163570 w 177949"/>
                <a:gd name="connsiteY7" fmla="*/ 143640 h 152445"/>
                <a:gd name="connsiteX8" fmla="*/ 162331 w 177949"/>
                <a:gd name="connsiteY8" fmla="*/ 141154 h 152445"/>
                <a:gd name="connsiteX9" fmla="*/ 97078 w 177949"/>
                <a:gd name="connsiteY9" fmla="*/ 23128 h 152445"/>
                <a:gd name="connsiteX10" fmla="*/ 85376 w 177949"/>
                <a:gd name="connsiteY10" fmla="*/ 36419 h 152445"/>
                <a:gd name="connsiteX11" fmla="*/ 137506 w 177949"/>
                <a:gd name="connsiteY11" fmla="*/ 130880 h 152445"/>
                <a:gd name="connsiteX12" fmla="*/ 33246 w 177949"/>
                <a:gd name="connsiteY12" fmla="*/ 130880 h 152445"/>
                <a:gd name="connsiteX13" fmla="*/ 85376 w 177949"/>
                <a:gd name="connsiteY13" fmla="*/ 36419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949" h="152445">
                  <a:moveTo>
                    <a:pt x="97078" y="23128"/>
                  </a:moveTo>
                  <a:cubicBezTo>
                    <a:pt x="95306" y="19936"/>
                    <a:pt x="94774" y="19056"/>
                    <a:pt x="91231" y="19056"/>
                  </a:cubicBezTo>
                  <a:cubicBezTo>
                    <a:pt x="89102" y="19056"/>
                    <a:pt x="87330" y="19588"/>
                    <a:pt x="85733" y="22422"/>
                  </a:cubicBezTo>
                  <a:lnTo>
                    <a:pt x="20305" y="141154"/>
                  </a:lnTo>
                  <a:cubicBezTo>
                    <a:pt x="19066" y="143108"/>
                    <a:pt x="19066" y="143457"/>
                    <a:pt x="19066" y="143640"/>
                  </a:cubicBezTo>
                  <a:cubicBezTo>
                    <a:pt x="19066" y="145409"/>
                    <a:pt x="20480" y="145409"/>
                    <a:pt x="23316" y="145409"/>
                  </a:cubicBezTo>
                  <a:lnTo>
                    <a:pt x="159320" y="145409"/>
                  </a:lnTo>
                  <a:cubicBezTo>
                    <a:pt x="162157" y="145409"/>
                    <a:pt x="163570" y="145409"/>
                    <a:pt x="163570" y="143640"/>
                  </a:cubicBezTo>
                  <a:cubicBezTo>
                    <a:pt x="163570" y="143457"/>
                    <a:pt x="163570" y="143108"/>
                    <a:pt x="162331" y="141154"/>
                  </a:cubicBezTo>
                  <a:lnTo>
                    <a:pt x="97078" y="23128"/>
                  </a:lnTo>
                  <a:close/>
                  <a:moveTo>
                    <a:pt x="85376" y="36419"/>
                  </a:moveTo>
                  <a:lnTo>
                    <a:pt x="137506" y="130880"/>
                  </a:lnTo>
                  <a:lnTo>
                    <a:pt x="33246" y="130880"/>
                  </a:lnTo>
                  <a:lnTo>
                    <a:pt x="85376" y="3641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CE3E94AF-9DC7-486E-BDDC-BBF399934ABC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13032869" y="-16012763"/>
              <a:ext cx="127107" cy="127038"/>
            </a:xfrm>
            <a:custGeom>
              <a:avLst/>
              <a:gdLst>
                <a:gd name="connsiteX0" fmla="*/ 97968 w 127106"/>
                <a:gd name="connsiteY0" fmla="*/ 22469 h 127037"/>
                <a:gd name="connsiteX1" fmla="*/ 94170 w 127106"/>
                <a:gd name="connsiteY1" fmla="*/ 19056 h 127037"/>
                <a:gd name="connsiteX2" fmla="*/ 89102 w 127106"/>
                <a:gd name="connsiteY2" fmla="*/ 21970 h 127037"/>
                <a:gd name="connsiteX3" fmla="*/ 39459 w 127106"/>
                <a:gd name="connsiteY3" fmla="*/ 93864 h 127037"/>
                <a:gd name="connsiteX4" fmla="*/ 21473 w 127106"/>
                <a:gd name="connsiteY4" fmla="*/ 103997 h 127037"/>
                <a:gd name="connsiteX5" fmla="*/ 19066 w 127106"/>
                <a:gd name="connsiteY5" fmla="*/ 107537 h 127037"/>
                <a:gd name="connsiteX6" fmla="*/ 21092 w 127106"/>
                <a:gd name="connsiteY6" fmla="*/ 109689 h 127037"/>
                <a:gd name="connsiteX7" fmla="*/ 26795 w 127106"/>
                <a:gd name="connsiteY7" fmla="*/ 109308 h 127037"/>
                <a:gd name="connsiteX8" fmla="*/ 33254 w 127106"/>
                <a:gd name="connsiteY8" fmla="*/ 109181 h 127037"/>
                <a:gd name="connsiteX9" fmla="*/ 40221 w 127106"/>
                <a:gd name="connsiteY9" fmla="*/ 109308 h 127037"/>
                <a:gd name="connsiteX10" fmla="*/ 47435 w 127106"/>
                <a:gd name="connsiteY10" fmla="*/ 109689 h 127037"/>
                <a:gd name="connsiteX11" fmla="*/ 50477 w 127106"/>
                <a:gd name="connsiteY11" fmla="*/ 106148 h 127037"/>
                <a:gd name="connsiteX12" fmla="*/ 48070 w 127106"/>
                <a:gd name="connsiteY12" fmla="*/ 103997 h 127037"/>
                <a:gd name="connsiteX13" fmla="*/ 42120 w 127106"/>
                <a:gd name="connsiteY13" fmla="*/ 100701 h 127037"/>
                <a:gd name="connsiteX14" fmla="*/ 44527 w 127106"/>
                <a:gd name="connsiteY14" fmla="*/ 95762 h 127037"/>
                <a:gd name="connsiteX15" fmla="*/ 53766 w 127106"/>
                <a:gd name="connsiteY15" fmla="*/ 82216 h 127037"/>
                <a:gd name="connsiteX16" fmla="*/ 56936 w 127106"/>
                <a:gd name="connsiteY16" fmla="*/ 81335 h 127037"/>
                <a:gd name="connsiteX17" fmla="*/ 95314 w 127106"/>
                <a:gd name="connsiteY17" fmla="*/ 81335 h 127037"/>
                <a:gd name="connsiteX18" fmla="*/ 96069 w 127106"/>
                <a:gd name="connsiteY18" fmla="*/ 85003 h 127037"/>
                <a:gd name="connsiteX19" fmla="*/ 98984 w 127106"/>
                <a:gd name="connsiteY19" fmla="*/ 101208 h 127037"/>
                <a:gd name="connsiteX20" fmla="*/ 90373 w 127106"/>
                <a:gd name="connsiteY20" fmla="*/ 103997 h 127037"/>
                <a:gd name="connsiteX21" fmla="*/ 86449 w 127106"/>
                <a:gd name="connsiteY21" fmla="*/ 107537 h 127037"/>
                <a:gd name="connsiteX22" fmla="*/ 88728 w 127106"/>
                <a:gd name="connsiteY22" fmla="*/ 109689 h 127037"/>
                <a:gd name="connsiteX23" fmla="*/ 97213 w 127106"/>
                <a:gd name="connsiteY23" fmla="*/ 109308 h 127037"/>
                <a:gd name="connsiteX24" fmla="*/ 106205 w 127106"/>
                <a:gd name="connsiteY24" fmla="*/ 109181 h 127037"/>
                <a:gd name="connsiteX25" fmla="*/ 114308 w 127106"/>
                <a:gd name="connsiteY25" fmla="*/ 109308 h 127037"/>
                <a:gd name="connsiteX26" fmla="*/ 122284 w 127106"/>
                <a:gd name="connsiteY26" fmla="*/ 109689 h 127037"/>
                <a:gd name="connsiteX27" fmla="*/ 125327 w 127106"/>
                <a:gd name="connsiteY27" fmla="*/ 106148 h 127037"/>
                <a:gd name="connsiteX28" fmla="*/ 121530 w 127106"/>
                <a:gd name="connsiteY28" fmla="*/ 103997 h 127037"/>
                <a:gd name="connsiteX29" fmla="*/ 112537 w 127106"/>
                <a:gd name="connsiteY29" fmla="*/ 100320 h 127037"/>
                <a:gd name="connsiteX30" fmla="*/ 97968 w 127106"/>
                <a:gd name="connsiteY30" fmla="*/ 22469 h 127037"/>
                <a:gd name="connsiteX31" fmla="*/ 86575 w 127106"/>
                <a:gd name="connsiteY31" fmla="*/ 34625 h 127037"/>
                <a:gd name="connsiteX32" fmla="*/ 94297 w 127106"/>
                <a:gd name="connsiteY32" fmla="*/ 75635 h 127037"/>
                <a:gd name="connsiteX33" fmla="*/ 58326 w 127106"/>
                <a:gd name="connsiteY33" fmla="*/ 75635 h 127037"/>
                <a:gd name="connsiteX34" fmla="*/ 86575 w 127106"/>
                <a:gd name="connsiteY34" fmla="*/ 34625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7106" h="127037">
                  <a:moveTo>
                    <a:pt x="97968" y="22469"/>
                  </a:moveTo>
                  <a:cubicBezTo>
                    <a:pt x="97467" y="19817"/>
                    <a:pt x="96958" y="19056"/>
                    <a:pt x="94170" y="19056"/>
                  </a:cubicBezTo>
                  <a:cubicBezTo>
                    <a:pt x="91135" y="19056"/>
                    <a:pt x="90373" y="20064"/>
                    <a:pt x="89102" y="21970"/>
                  </a:cubicBezTo>
                  <a:lnTo>
                    <a:pt x="39459" y="93864"/>
                  </a:lnTo>
                  <a:cubicBezTo>
                    <a:pt x="34136" y="101590"/>
                    <a:pt x="29703" y="103615"/>
                    <a:pt x="21473" y="103997"/>
                  </a:cubicBezTo>
                  <a:cubicBezTo>
                    <a:pt x="19066" y="104122"/>
                    <a:pt x="19066" y="107410"/>
                    <a:pt x="19066" y="107537"/>
                  </a:cubicBezTo>
                  <a:cubicBezTo>
                    <a:pt x="19066" y="109308"/>
                    <a:pt x="20583" y="109689"/>
                    <a:pt x="21092" y="109689"/>
                  </a:cubicBezTo>
                  <a:cubicBezTo>
                    <a:pt x="22864" y="109689"/>
                    <a:pt x="25016" y="109308"/>
                    <a:pt x="26795" y="109308"/>
                  </a:cubicBezTo>
                  <a:cubicBezTo>
                    <a:pt x="28949" y="109308"/>
                    <a:pt x="31102" y="109181"/>
                    <a:pt x="33254" y="109181"/>
                  </a:cubicBezTo>
                  <a:cubicBezTo>
                    <a:pt x="35661" y="109181"/>
                    <a:pt x="37941" y="109308"/>
                    <a:pt x="40221" y="109308"/>
                  </a:cubicBezTo>
                  <a:cubicBezTo>
                    <a:pt x="42494" y="109308"/>
                    <a:pt x="45155" y="109689"/>
                    <a:pt x="47435" y="109689"/>
                  </a:cubicBezTo>
                  <a:cubicBezTo>
                    <a:pt x="48324" y="109689"/>
                    <a:pt x="50477" y="109689"/>
                    <a:pt x="50477" y="106148"/>
                  </a:cubicBezTo>
                  <a:cubicBezTo>
                    <a:pt x="50477" y="104122"/>
                    <a:pt x="48579" y="103997"/>
                    <a:pt x="48070" y="103997"/>
                  </a:cubicBezTo>
                  <a:cubicBezTo>
                    <a:pt x="47054" y="103997"/>
                    <a:pt x="42120" y="103742"/>
                    <a:pt x="42120" y="100701"/>
                  </a:cubicBezTo>
                  <a:cubicBezTo>
                    <a:pt x="42120" y="99185"/>
                    <a:pt x="43637" y="97032"/>
                    <a:pt x="44527" y="95762"/>
                  </a:cubicBezTo>
                  <a:lnTo>
                    <a:pt x="53766" y="82216"/>
                  </a:lnTo>
                  <a:cubicBezTo>
                    <a:pt x="54402" y="81463"/>
                    <a:pt x="54529" y="81335"/>
                    <a:pt x="56936" y="81335"/>
                  </a:cubicBezTo>
                  <a:lnTo>
                    <a:pt x="95314" y="81335"/>
                  </a:lnTo>
                  <a:cubicBezTo>
                    <a:pt x="95568" y="82852"/>
                    <a:pt x="95688" y="83486"/>
                    <a:pt x="96069" y="85003"/>
                  </a:cubicBezTo>
                  <a:cubicBezTo>
                    <a:pt x="96450" y="87283"/>
                    <a:pt x="98984" y="99938"/>
                    <a:pt x="98984" y="101208"/>
                  </a:cubicBezTo>
                  <a:cubicBezTo>
                    <a:pt x="98984" y="103997"/>
                    <a:pt x="91008" y="103997"/>
                    <a:pt x="90373" y="103997"/>
                  </a:cubicBezTo>
                  <a:cubicBezTo>
                    <a:pt x="88474" y="103997"/>
                    <a:pt x="86449" y="103997"/>
                    <a:pt x="86449" y="107537"/>
                  </a:cubicBezTo>
                  <a:cubicBezTo>
                    <a:pt x="86449" y="108799"/>
                    <a:pt x="87330" y="109689"/>
                    <a:pt x="88728" y="109689"/>
                  </a:cubicBezTo>
                  <a:cubicBezTo>
                    <a:pt x="91382" y="109689"/>
                    <a:pt x="94424" y="109308"/>
                    <a:pt x="97213" y="109308"/>
                  </a:cubicBezTo>
                  <a:cubicBezTo>
                    <a:pt x="100248" y="109308"/>
                    <a:pt x="103163" y="109181"/>
                    <a:pt x="106205" y="109181"/>
                  </a:cubicBezTo>
                  <a:cubicBezTo>
                    <a:pt x="108867" y="109181"/>
                    <a:pt x="111647" y="109308"/>
                    <a:pt x="114308" y="109308"/>
                  </a:cubicBezTo>
                  <a:cubicBezTo>
                    <a:pt x="116843" y="109308"/>
                    <a:pt x="119758" y="109689"/>
                    <a:pt x="122284" y="109689"/>
                  </a:cubicBezTo>
                  <a:cubicBezTo>
                    <a:pt x="124437" y="109689"/>
                    <a:pt x="125327" y="108173"/>
                    <a:pt x="125327" y="106148"/>
                  </a:cubicBezTo>
                  <a:cubicBezTo>
                    <a:pt x="125327" y="103997"/>
                    <a:pt x="123301" y="103997"/>
                    <a:pt x="121530" y="103997"/>
                  </a:cubicBezTo>
                  <a:cubicBezTo>
                    <a:pt x="113173" y="103997"/>
                    <a:pt x="113045" y="103106"/>
                    <a:pt x="112537" y="100320"/>
                  </a:cubicBezTo>
                  <a:lnTo>
                    <a:pt x="97968" y="22469"/>
                  </a:lnTo>
                  <a:close/>
                  <a:moveTo>
                    <a:pt x="86575" y="34625"/>
                  </a:moveTo>
                  <a:lnTo>
                    <a:pt x="94297" y="75635"/>
                  </a:lnTo>
                  <a:lnTo>
                    <a:pt x="58326" y="75635"/>
                  </a:lnTo>
                  <a:lnTo>
                    <a:pt x="86575" y="3462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1" name="Text Box 29 2 2">
            <a:extLst>
              <a:ext uri="{FF2B5EF4-FFF2-40B4-BE49-F238E27FC236}">
                <a16:creationId xmlns:a16="http://schemas.microsoft.com/office/drawing/2014/main" id="{564BA6E0-E09F-41DB-8541-78A7D1809B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9721" y="1218367"/>
            <a:ext cx="52373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GB" altLang="fr-FR" sz="1800" dirty="0">
                <a:solidFill>
                  <a:srgbClr val="1115B5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Expansion in orthonormal system of operators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85" grpId="0"/>
      <p:bldP spid="28679" grpId="0"/>
      <p:bldP spid="11" grpId="0"/>
      <p:bldP spid="61" grpId="0"/>
      <p:bldP spid="11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Text Box 2 1"/>
          <p:cNvSpPr txBox="1">
            <a:spLocks noChangeArrowheads="1"/>
          </p:cNvSpPr>
          <p:nvPr/>
        </p:nvSpPr>
        <p:spPr bwMode="auto">
          <a:xfrm>
            <a:off x="87695" y="1746550"/>
            <a:ext cx="5565937" cy="402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square" lIns="90000" tIns="46800" rIns="90000" bIns="46800">
            <a:spAutoFit/>
          </a:bodyPr>
          <a:lstStyle>
            <a:lvl1pPr marL="342900" indent="-342900" eaLnBrk="0" hangingPunct="0">
              <a:defRPr sz="2400">
                <a:solidFill>
                  <a:schemeClr val="accent2"/>
                </a:solidFill>
                <a:latin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20000"/>
              </a:spcBef>
              <a:buFont typeface="Arial" pitchFamily="34" charset="0"/>
              <a:buChar char="•"/>
            </a:pPr>
            <a:r>
              <a:rPr lang="en-GB" sz="2000" dirty="0">
                <a:solidFill>
                  <a:srgbClr val="7030A0"/>
                </a:solidFill>
                <a:latin typeface="Times New Roman (Corps)"/>
                <a:ea typeface="ＭＳ Ｐゴシック" pitchFamily="34" charset="-128"/>
              </a:rPr>
              <a:t>Tree level</a:t>
            </a:r>
            <a:r>
              <a:rPr lang="en-GB" sz="2000" dirty="0">
                <a:solidFill>
                  <a:srgbClr val="CC3300"/>
                </a:solidFill>
                <a:latin typeface="Times New Roman (Corps)"/>
                <a:ea typeface="ＭＳ Ｐゴシック" pitchFamily="34" charset="-128"/>
              </a:rPr>
              <a:t>:</a:t>
            </a:r>
            <a:r>
              <a:rPr lang="en-GB" sz="2000" dirty="0">
                <a:latin typeface="Times New Roman (Corps)"/>
                <a:ea typeface="ＭＳ Ｐゴシック" pitchFamily="34" charset="-128"/>
              </a:rPr>
              <a:t>    </a:t>
            </a:r>
            <a:r>
              <a:rPr lang="el-GR" sz="2000" dirty="0">
                <a:solidFill>
                  <a:schemeClr val="tx1"/>
                </a:solidFill>
                <a:latin typeface="Times New Roman (Corps)"/>
                <a:ea typeface="ＭＳ Ｐゴシック" pitchFamily="34" charset="-128"/>
              </a:rPr>
              <a:t>Δ</a:t>
            </a:r>
            <a:r>
              <a:rPr lang="en-GB" b="1" baseline="-25000" dirty="0">
                <a:solidFill>
                  <a:schemeClr val="tx1"/>
                </a:solidFill>
                <a:latin typeface="Times New Roman (Corps)"/>
                <a:ea typeface="ＭＳ Ｐゴシック" pitchFamily="34" charset="-128"/>
              </a:rPr>
              <a:t>0</a:t>
            </a:r>
            <a:r>
              <a:rPr lang="en-GB" sz="2000" dirty="0">
                <a:solidFill>
                  <a:schemeClr val="tx1"/>
                </a:solidFill>
                <a:latin typeface="Times New Roman (Corps)"/>
              </a:rPr>
              <a:t> = L   </a:t>
            </a:r>
            <a:r>
              <a:rPr lang="en-GB" sz="2000" dirty="0">
                <a:latin typeface="Times New Roman (Corps)"/>
              </a:rPr>
              <a:t>- degeneracy (for scalars)</a:t>
            </a:r>
            <a:endParaRPr lang="en-US" sz="2000" dirty="0">
              <a:latin typeface="Times New Roman (Corps)"/>
            </a:endParaRPr>
          </a:p>
        </p:txBody>
      </p:sp>
      <p:sp>
        <p:nvSpPr>
          <p:cNvPr id="23583" name="Rectangle 31"/>
          <p:cNvSpPr>
            <a:spLocks noGrp="1" noChangeArrowheads="1"/>
          </p:cNvSpPr>
          <p:nvPr>
            <p:ph type="title"/>
          </p:nvPr>
        </p:nvSpPr>
        <p:spPr>
          <a:xfrm>
            <a:off x="685800" y="44624"/>
            <a:ext cx="8278688" cy="720725"/>
          </a:xfrm>
        </p:spPr>
        <p:txBody>
          <a:bodyPr/>
          <a:lstStyle/>
          <a:p>
            <a:r>
              <a:rPr lang="en-GB" sz="3200" dirty="0">
                <a:solidFill>
                  <a:srgbClr val="6F1211"/>
                </a:solidFill>
              </a:rPr>
              <a:t>One loop dilatation: spin chain picture</a:t>
            </a:r>
          </a:p>
        </p:txBody>
      </p:sp>
      <p:pic>
        <p:nvPicPr>
          <p:cNvPr id="23592" name="Picture 40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4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44816" y="2325648"/>
            <a:ext cx="1691680" cy="344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603" name="Text Box 51 1"/>
          <p:cNvSpPr txBox="1">
            <a:spLocks noChangeArrowheads="1"/>
          </p:cNvSpPr>
          <p:nvPr/>
        </p:nvSpPr>
        <p:spPr bwMode="auto">
          <a:xfrm>
            <a:off x="7048838" y="4281209"/>
            <a:ext cx="191590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Arial" pitchFamily="34" charset="0"/>
              </a:defRPr>
            </a:lvl9pPr>
          </a:lstStyle>
          <a:p>
            <a:r>
              <a:rPr lang="en-GB" sz="1800" dirty="0">
                <a:latin typeface="+mn-lt"/>
                <a:ea typeface="ＭＳ Ｐゴシック" pitchFamily="34" charset="-128"/>
              </a:rPr>
              <a:t>  nontrivial action</a:t>
            </a:r>
          </a:p>
          <a:p>
            <a:r>
              <a:rPr lang="en-GB" sz="1800" dirty="0">
                <a:latin typeface="+mn-lt"/>
                <a:ea typeface="ＭＳ Ｐゴシック" pitchFamily="34" charset="-128"/>
              </a:rPr>
              <a:t> on R-indices.</a:t>
            </a:r>
          </a:p>
        </p:txBody>
      </p:sp>
      <p:sp>
        <p:nvSpPr>
          <p:cNvPr id="142" name="Text Box 3 1"/>
          <p:cNvSpPr txBox="1">
            <a:spLocks noChangeArrowheads="1"/>
          </p:cNvSpPr>
          <p:nvPr/>
        </p:nvSpPr>
        <p:spPr bwMode="auto">
          <a:xfrm>
            <a:off x="219607" y="2192695"/>
            <a:ext cx="346761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marL="342900" indent="-342900">
              <a:buFont typeface="Arial" pitchFamily="34" charset="0"/>
              <a:buChar char="•"/>
            </a:pPr>
            <a:r>
              <a:rPr lang="en-GB" sz="1800" dirty="0">
                <a:solidFill>
                  <a:srgbClr val="1014A4"/>
                </a:solidFill>
                <a:latin typeface="+mn-lt"/>
              </a:rPr>
              <a:t>1-loop (examples of graphs):</a:t>
            </a:r>
          </a:p>
        </p:txBody>
      </p:sp>
      <p:sp>
        <p:nvSpPr>
          <p:cNvPr id="143" name="Text Box 3 2"/>
          <p:cNvSpPr txBox="1">
            <a:spLocks noChangeArrowheads="1"/>
          </p:cNvSpPr>
          <p:nvPr/>
        </p:nvSpPr>
        <p:spPr bwMode="auto">
          <a:xfrm>
            <a:off x="554064" y="4942705"/>
            <a:ext cx="112562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marL="342900" indent="-342900">
              <a:buFont typeface="Arial" pitchFamily="34" charset="0"/>
              <a:buChar char="•"/>
            </a:pPr>
            <a:r>
              <a:rPr lang="en-GB" sz="1600" dirty="0">
                <a:solidFill>
                  <a:srgbClr val="1014A4"/>
                </a:solidFill>
                <a:latin typeface="+mn-lt"/>
              </a:rPr>
              <a:t>2-loop:</a:t>
            </a:r>
          </a:p>
        </p:txBody>
      </p:sp>
      <p:grpSp>
        <p:nvGrpSpPr>
          <p:cNvPr id="2" name="Groupe 93"/>
          <p:cNvGrpSpPr/>
          <p:nvPr/>
        </p:nvGrpSpPr>
        <p:grpSpPr>
          <a:xfrm>
            <a:off x="3675888" y="2854678"/>
            <a:ext cx="2375310" cy="1251906"/>
            <a:chOff x="441295" y="1926605"/>
            <a:chExt cx="2743325" cy="1445869"/>
          </a:xfrm>
        </p:grpSpPr>
        <p:sp>
          <p:nvSpPr>
            <p:cNvPr id="23555" name="Freeform 3"/>
            <p:cNvSpPr>
              <a:spLocks/>
            </p:cNvSpPr>
            <p:nvPr/>
          </p:nvSpPr>
          <p:spPr bwMode="auto">
            <a:xfrm>
              <a:off x="755576" y="2103744"/>
              <a:ext cx="261107" cy="1043280"/>
            </a:xfrm>
            <a:custGeom>
              <a:avLst/>
              <a:gdLst>
                <a:gd name="T0" fmla="*/ 0 w 227"/>
                <a:gd name="T1" fmla="*/ 0 h 907"/>
                <a:gd name="T2" fmla="*/ 2147483647 w 227"/>
                <a:gd name="T3" fmla="*/ 0 h 907"/>
                <a:gd name="T4" fmla="*/ 2147483647 w 227"/>
                <a:gd name="T5" fmla="*/ 2147483647 h 907"/>
                <a:gd name="T6" fmla="*/ 0 w 227"/>
                <a:gd name="T7" fmla="*/ 2147483647 h 9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7"/>
                <a:gd name="T13" fmla="*/ 0 h 907"/>
                <a:gd name="T14" fmla="*/ 227 w 227"/>
                <a:gd name="T15" fmla="*/ 907 h 9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7" h="907">
                  <a:moveTo>
                    <a:pt x="0" y="0"/>
                  </a:moveTo>
                  <a:lnTo>
                    <a:pt x="227" y="0"/>
                  </a:lnTo>
                  <a:lnTo>
                    <a:pt x="227" y="907"/>
                  </a:lnTo>
                  <a:lnTo>
                    <a:pt x="0" y="907"/>
                  </a:ln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fr-FR"/>
            </a:p>
          </p:txBody>
        </p:sp>
        <p:sp>
          <p:nvSpPr>
            <p:cNvPr id="23556" name="Rectangle 4"/>
            <p:cNvSpPr>
              <a:spLocks noChangeArrowheads="1"/>
            </p:cNvSpPr>
            <p:nvPr/>
          </p:nvSpPr>
          <p:spPr bwMode="auto">
            <a:xfrm>
              <a:off x="1068445" y="2102594"/>
              <a:ext cx="626888" cy="1044431"/>
            </a:xfrm>
            <a:prstGeom prst="rect">
              <a:avLst/>
            </a:pr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fr-FR"/>
            </a:p>
          </p:txBody>
        </p:sp>
        <p:sp>
          <p:nvSpPr>
            <p:cNvPr id="23557" name="Rectangle 5 1"/>
            <p:cNvSpPr>
              <a:spLocks noChangeArrowheads="1"/>
            </p:cNvSpPr>
            <p:nvPr/>
          </p:nvSpPr>
          <p:spPr bwMode="auto">
            <a:xfrm>
              <a:off x="2217549" y="2103744"/>
              <a:ext cx="312869" cy="1043280"/>
            </a:xfrm>
            <a:prstGeom prst="rect">
              <a:avLst/>
            </a:pr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fr-FR"/>
            </a:p>
          </p:txBody>
        </p:sp>
        <p:sp>
          <p:nvSpPr>
            <p:cNvPr id="23558" name="Freeform 6"/>
            <p:cNvSpPr>
              <a:spLocks/>
            </p:cNvSpPr>
            <p:nvPr/>
          </p:nvSpPr>
          <p:spPr bwMode="auto">
            <a:xfrm rot="10800000">
              <a:off x="2582180" y="2103744"/>
              <a:ext cx="261107" cy="1043280"/>
            </a:xfrm>
            <a:custGeom>
              <a:avLst/>
              <a:gdLst>
                <a:gd name="T0" fmla="*/ 0 w 227"/>
                <a:gd name="T1" fmla="*/ 0 h 907"/>
                <a:gd name="T2" fmla="*/ 2147483647 w 227"/>
                <a:gd name="T3" fmla="*/ 0 h 907"/>
                <a:gd name="T4" fmla="*/ 2147483647 w 227"/>
                <a:gd name="T5" fmla="*/ 2147483647 h 907"/>
                <a:gd name="T6" fmla="*/ 0 w 227"/>
                <a:gd name="T7" fmla="*/ 2147483647 h 9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7"/>
                <a:gd name="T13" fmla="*/ 0 h 907"/>
                <a:gd name="T14" fmla="*/ 227 w 227"/>
                <a:gd name="T15" fmla="*/ 907 h 9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7" h="907">
                  <a:moveTo>
                    <a:pt x="0" y="0"/>
                  </a:moveTo>
                  <a:lnTo>
                    <a:pt x="227" y="0"/>
                  </a:lnTo>
                  <a:lnTo>
                    <a:pt x="227" y="907"/>
                  </a:lnTo>
                  <a:lnTo>
                    <a:pt x="0" y="907"/>
                  </a:ln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endParaRPr lang="fr-FR"/>
            </a:p>
          </p:txBody>
        </p:sp>
        <p:sp>
          <p:nvSpPr>
            <p:cNvPr id="23584" name="Freeform 32"/>
            <p:cNvSpPr>
              <a:spLocks/>
            </p:cNvSpPr>
            <p:nvPr/>
          </p:nvSpPr>
          <p:spPr bwMode="auto">
            <a:xfrm>
              <a:off x="1747095" y="2518985"/>
              <a:ext cx="416392" cy="626889"/>
            </a:xfrm>
            <a:custGeom>
              <a:avLst/>
              <a:gdLst>
                <a:gd name="T0" fmla="*/ 0 w 362"/>
                <a:gd name="T1" fmla="*/ 0 h 499"/>
                <a:gd name="T2" fmla="*/ 0 w 362"/>
                <a:gd name="T3" fmla="*/ 2147483647 h 499"/>
                <a:gd name="T4" fmla="*/ 2147483647 w 362"/>
                <a:gd name="T5" fmla="*/ 2147483647 h 499"/>
                <a:gd name="T6" fmla="*/ 2147483647 w 362"/>
                <a:gd name="T7" fmla="*/ 2147483647 h 49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2"/>
                <a:gd name="T13" fmla="*/ 0 h 499"/>
                <a:gd name="T14" fmla="*/ 362 w 362"/>
                <a:gd name="T15" fmla="*/ 499 h 49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2" h="499">
                  <a:moveTo>
                    <a:pt x="0" y="0"/>
                  </a:moveTo>
                  <a:lnTo>
                    <a:pt x="0" y="499"/>
                  </a:lnTo>
                  <a:lnTo>
                    <a:pt x="362" y="499"/>
                  </a:lnTo>
                  <a:lnTo>
                    <a:pt x="362" y="45"/>
                  </a:ln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endParaRPr lang="fr-FR"/>
            </a:p>
          </p:txBody>
        </p:sp>
        <p:sp>
          <p:nvSpPr>
            <p:cNvPr id="23585" name="Freeform 33"/>
            <p:cNvSpPr>
              <a:spLocks/>
            </p:cNvSpPr>
            <p:nvPr/>
          </p:nvSpPr>
          <p:spPr bwMode="auto">
            <a:xfrm>
              <a:off x="1747095" y="2102594"/>
              <a:ext cx="416392" cy="364631"/>
            </a:xfrm>
            <a:custGeom>
              <a:avLst/>
              <a:gdLst>
                <a:gd name="T0" fmla="*/ 0 w 362"/>
                <a:gd name="T1" fmla="*/ 2147483647 h 317"/>
                <a:gd name="T2" fmla="*/ 0 w 362"/>
                <a:gd name="T3" fmla="*/ 0 h 317"/>
                <a:gd name="T4" fmla="*/ 2147483647 w 362"/>
                <a:gd name="T5" fmla="*/ 0 h 317"/>
                <a:gd name="T6" fmla="*/ 2147483647 w 362"/>
                <a:gd name="T7" fmla="*/ 2147483647 h 3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2"/>
                <a:gd name="T13" fmla="*/ 0 h 317"/>
                <a:gd name="T14" fmla="*/ 362 w 362"/>
                <a:gd name="T15" fmla="*/ 317 h 3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2" h="317">
                  <a:moveTo>
                    <a:pt x="0" y="317"/>
                  </a:moveTo>
                  <a:lnTo>
                    <a:pt x="0" y="0"/>
                  </a:lnTo>
                  <a:lnTo>
                    <a:pt x="362" y="0"/>
                  </a:lnTo>
                  <a:lnTo>
                    <a:pt x="362" y="317"/>
                  </a:ln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fr-FR"/>
            </a:p>
          </p:txBody>
        </p:sp>
        <p:sp>
          <p:nvSpPr>
            <p:cNvPr id="23586" name="Line 34"/>
            <p:cNvSpPr>
              <a:spLocks noChangeShapeType="1"/>
            </p:cNvSpPr>
            <p:nvPr/>
          </p:nvSpPr>
          <p:spPr bwMode="auto">
            <a:xfrm>
              <a:off x="1747095" y="2571897"/>
              <a:ext cx="416392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fr-FR"/>
            </a:p>
          </p:txBody>
        </p:sp>
        <p:sp>
          <p:nvSpPr>
            <p:cNvPr id="23587" name="Line 35"/>
            <p:cNvSpPr>
              <a:spLocks noChangeShapeType="1"/>
            </p:cNvSpPr>
            <p:nvPr/>
          </p:nvSpPr>
          <p:spPr bwMode="auto">
            <a:xfrm>
              <a:off x="1747095" y="2467224"/>
              <a:ext cx="416392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fr-FR"/>
            </a:p>
          </p:txBody>
        </p:sp>
        <p:pic>
          <p:nvPicPr>
            <p:cNvPr id="23593" name="Picture 41" descr="txp_fig"/>
            <p:cNvPicPr>
              <a:picLocks noChangeAspect="1" noChangeArrowheads="1"/>
            </p:cNvPicPr>
            <p:nvPr>
              <p:custDataLst>
                <p:tags r:id="rId37"/>
              </p:custDataLst>
            </p:nvPr>
          </p:nvPicPr>
          <p:blipFill>
            <a:blip r:embed="rId4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42422" y="1927755"/>
              <a:ext cx="219699" cy="1219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594" name="Picture 42" descr="txp_fig"/>
            <p:cNvPicPr>
              <a:picLocks noChangeAspect="1" noChangeArrowheads="1"/>
            </p:cNvPicPr>
            <p:nvPr>
              <p:custDataLst>
                <p:tags r:id="rId38"/>
              </p:custDataLst>
            </p:nvPr>
          </p:nvPicPr>
          <p:blipFill>
            <a:blip r:embed="rId4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725" y="1926605"/>
              <a:ext cx="147233" cy="123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595" name="Picture 43" descr="txp_fig"/>
            <p:cNvPicPr>
              <a:picLocks noChangeAspect="1" noChangeArrowheads="1"/>
            </p:cNvPicPr>
            <p:nvPr>
              <p:custDataLst>
                <p:tags r:id="rId39"/>
              </p:custDataLst>
            </p:nvPr>
          </p:nvPicPr>
          <p:blipFill>
            <a:blip r:embed="rId4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725" y="3249397"/>
              <a:ext cx="147233" cy="123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599" name="Picture 47" descr="txp_fig"/>
            <p:cNvPicPr>
              <a:picLocks noChangeAspect="1" noChangeArrowheads="1"/>
            </p:cNvPicPr>
            <p:nvPr>
              <p:custDataLst>
                <p:tags r:id="rId40"/>
              </p:custDataLst>
            </p:nvPr>
          </p:nvPicPr>
          <p:blipFill>
            <a:blip r:embed="rId4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42422" y="3249397"/>
              <a:ext cx="219699" cy="1219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90" name="Connecteur droit 131 1"/>
            <p:cNvCxnSpPr>
              <a:cxnSpLocks noChangeShapeType="1"/>
            </p:cNvCxnSpPr>
            <p:nvPr/>
          </p:nvCxnSpPr>
          <p:spPr bwMode="auto">
            <a:xfrm rot="1140000" flipV="1">
              <a:off x="463495" y="2060387"/>
              <a:ext cx="317057" cy="108000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" name="Connecteur droit 131 2"/>
            <p:cNvCxnSpPr>
              <a:cxnSpLocks noChangeShapeType="1"/>
            </p:cNvCxnSpPr>
            <p:nvPr/>
          </p:nvCxnSpPr>
          <p:spPr bwMode="auto">
            <a:xfrm rot="480000" flipV="1">
              <a:off x="441295" y="3130276"/>
              <a:ext cx="317057" cy="36000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2" name="Connecteur droit 131 3"/>
            <p:cNvCxnSpPr>
              <a:cxnSpLocks noChangeShapeType="1"/>
            </p:cNvCxnSpPr>
            <p:nvPr/>
          </p:nvCxnSpPr>
          <p:spPr bwMode="auto">
            <a:xfrm rot="1740000" flipV="1">
              <a:off x="2841032" y="2035548"/>
              <a:ext cx="317057" cy="180000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" name="Connecteur droit 131 4"/>
            <p:cNvCxnSpPr>
              <a:cxnSpLocks noChangeShapeType="1"/>
            </p:cNvCxnSpPr>
            <p:nvPr/>
          </p:nvCxnSpPr>
          <p:spPr bwMode="auto">
            <a:xfrm rot="1740000" flipV="1">
              <a:off x="2867563" y="3062523"/>
              <a:ext cx="317057" cy="180000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e 138"/>
          <p:cNvGrpSpPr/>
          <p:nvPr/>
        </p:nvGrpSpPr>
        <p:grpSpPr>
          <a:xfrm>
            <a:off x="2482064" y="4875923"/>
            <a:ext cx="3446052" cy="1555394"/>
            <a:chOff x="2132656" y="4077072"/>
            <a:chExt cx="4092636" cy="1847235"/>
          </a:xfrm>
        </p:grpSpPr>
        <p:grpSp>
          <p:nvGrpSpPr>
            <p:cNvPr id="4" name="Groupe 143"/>
            <p:cNvGrpSpPr/>
            <p:nvPr/>
          </p:nvGrpSpPr>
          <p:grpSpPr>
            <a:xfrm>
              <a:off x="2411760" y="4077072"/>
              <a:ext cx="3456384" cy="1847235"/>
              <a:chOff x="1979390" y="4077072"/>
              <a:chExt cx="4176786" cy="2232248"/>
            </a:xfrm>
          </p:grpSpPr>
          <p:sp>
            <p:nvSpPr>
              <p:cNvPr id="23571" name="Rectangle 19 1"/>
              <p:cNvSpPr>
                <a:spLocks noChangeArrowheads="1"/>
              </p:cNvSpPr>
              <p:nvPr/>
            </p:nvSpPr>
            <p:spPr bwMode="auto">
              <a:xfrm>
                <a:off x="2411760" y="4509120"/>
                <a:ext cx="863600" cy="1439863"/>
              </a:xfrm>
              <a:prstGeom prst="rect">
                <a:avLst/>
              </a:prstGeom>
              <a:noFill/>
              <a:ln w="9525" algn="ctr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fr-FR"/>
              </a:p>
            </p:txBody>
          </p:sp>
          <p:sp>
            <p:nvSpPr>
              <p:cNvPr id="23579" name="Line 27 1"/>
              <p:cNvSpPr>
                <a:spLocks noChangeShapeType="1"/>
              </p:cNvSpPr>
              <p:nvPr/>
            </p:nvSpPr>
            <p:spPr bwMode="auto">
              <a:xfrm>
                <a:off x="4718050" y="5951538"/>
                <a:ext cx="50482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fr-FR"/>
              </a:p>
            </p:txBody>
          </p:sp>
          <p:sp>
            <p:nvSpPr>
              <p:cNvPr id="23580" name="Line 28 1"/>
              <p:cNvSpPr>
                <a:spLocks noChangeShapeType="1"/>
              </p:cNvSpPr>
              <p:nvPr/>
            </p:nvSpPr>
            <p:spPr bwMode="auto">
              <a:xfrm>
                <a:off x="4718050" y="4511675"/>
                <a:ext cx="576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fr-FR"/>
              </a:p>
            </p:txBody>
          </p:sp>
          <p:sp>
            <p:nvSpPr>
              <p:cNvPr id="23591" name="Oval 39 1"/>
              <p:cNvSpPr>
                <a:spLocks noChangeArrowheads="1"/>
              </p:cNvSpPr>
              <p:nvPr/>
            </p:nvSpPr>
            <p:spPr bwMode="auto">
              <a:xfrm>
                <a:off x="4644008" y="5229200"/>
                <a:ext cx="288925" cy="360362"/>
              </a:xfrm>
              <a:prstGeom prst="ellipse">
                <a:avLst/>
              </a:prstGeom>
              <a:solidFill>
                <a:schemeClr val="tx1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>
                <a:spAutoFit/>
              </a:bodyPr>
              <a:lstStyle/>
              <a:p>
                <a:endParaRPr lang="fr-FR"/>
              </a:p>
            </p:txBody>
          </p:sp>
          <p:pic>
            <p:nvPicPr>
              <p:cNvPr id="23598" name="Picture 46 1" descr="txp_fig"/>
              <p:cNvPicPr>
                <a:picLocks noChangeAspect="1" noChangeArrowheads="1"/>
              </p:cNvPicPr>
              <p:nvPr>
                <p:custDataLst>
                  <p:tags r:id="rId31"/>
                </p:custDataLst>
              </p:nvPr>
            </p:nvPicPr>
            <p:blipFill>
              <a:blip r:embed="rId4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48263" y="6096000"/>
                <a:ext cx="203200" cy="169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602" name="Picture 50 1" descr="txp_fig"/>
              <p:cNvPicPr>
                <a:picLocks noChangeAspect="1" noChangeArrowheads="1"/>
              </p:cNvPicPr>
              <p:nvPr>
                <p:custDataLst>
                  <p:tags r:id="rId32"/>
                </p:custDataLst>
              </p:nvPr>
            </p:nvPicPr>
            <p:blipFill>
              <a:blip r:embed="rId4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41925" y="4077072"/>
                <a:ext cx="304800" cy="304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20 1"/>
              <p:cNvSpPr>
                <a:spLocks/>
              </p:cNvSpPr>
              <p:nvPr/>
            </p:nvSpPr>
            <p:spPr bwMode="auto">
              <a:xfrm rot="10800000">
                <a:off x="5795813" y="4509120"/>
                <a:ext cx="360363" cy="1439863"/>
              </a:xfrm>
              <a:custGeom>
                <a:avLst/>
                <a:gdLst>
                  <a:gd name="T0" fmla="*/ 0 w 227"/>
                  <a:gd name="T1" fmla="*/ 0 h 907"/>
                  <a:gd name="T2" fmla="*/ 2147483647 w 227"/>
                  <a:gd name="T3" fmla="*/ 0 h 907"/>
                  <a:gd name="T4" fmla="*/ 2147483647 w 227"/>
                  <a:gd name="T5" fmla="*/ 2147483647 h 907"/>
                  <a:gd name="T6" fmla="*/ 0 w 227"/>
                  <a:gd name="T7" fmla="*/ 2147483647 h 90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7"/>
                  <a:gd name="T13" fmla="*/ 0 h 907"/>
                  <a:gd name="T14" fmla="*/ 227 w 227"/>
                  <a:gd name="T15" fmla="*/ 907 h 90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7" h="907">
                    <a:moveTo>
                      <a:pt x="0" y="0"/>
                    </a:moveTo>
                    <a:lnTo>
                      <a:pt x="227" y="0"/>
                    </a:lnTo>
                    <a:lnTo>
                      <a:pt x="227" y="907"/>
                    </a:lnTo>
                    <a:lnTo>
                      <a:pt x="0" y="907"/>
                    </a:ln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fr-FR"/>
              </a:p>
            </p:txBody>
          </p:sp>
          <p:sp>
            <p:nvSpPr>
              <p:cNvPr id="78" name="Freeform 18 1"/>
              <p:cNvSpPr>
                <a:spLocks/>
              </p:cNvSpPr>
              <p:nvPr/>
            </p:nvSpPr>
            <p:spPr bwMode="auto">
              <a:xfrm>
                <a:off x="5364088" y="4509120"/>
                <a:ext cx="360362" cy="1439863"/>
              </a:xfrm>
              <a:custGeom>
                <a:avLst/>
                <a:gdLst>
                  <a:gd name="T0" fmla="*/ 0 w 227"/>
                  <a:gd name="T1" fmla="*/ 0 h 907"/>
                  <a:gd name="T2" fmla="*/ 2147483647 w 227"/>
                  <a:gd name="T3" fmla="*/ 0 h 907"/>
                  <a:gd name="T4" fmla="*/ 2147483647 w 227"/>
                  <a:gd name="T5" fmla="*/ 2147483647 h 907"/>
                  <a:gd name="T6" fmla="*/ 0 w 227"/>
                  <a:gd name="T7" fmla="*/ 2147483647 h 90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7"/>
                  <a:gd name="T13" fmla="*/ 0 h 907"/>
                  <a:gd name="T14" fmla="*/ 227 w 227"/>
                  <a:gd name="T15" fmla="*/ 907 h 90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7" h="907">
                    <a:moveTo>
                      <a:pt x="0" y="0"/>
                    </a:moveTo>
                    <a:lnTo>
                      <a:pt x="227" y="0"/>
                    </a:lnTo>
                    <a:lnTo>
                      <a:pt x="227" y="907"/>
                    </a:lnTo>
                    <a:lnTo>
                      <a:pt x="0" y="907"/>
                    </a:ln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fr-FR"/>
              </a:p>
            </p:txBody>
          </p:sp>
          <p:pic>
            <p:nvPicPr>
              <p:cNvPr id="103" name="Picture 48 1" descr="txp_fig"/>
              <p:cNvPicPr>
                <a:picLocks noChangeAspect="1" noChangeArrowheads="1"/>
              </p:cNvPicPr>
              <p:nvPr>
                <p:custDataLst>
                  <p:tags r:id="rId33"/>
                </p:custDataLst>
              </p:nvPr>
            </p:nvPicPr>
            <p:blipFill>
              <a:blip r:embed="rId4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499992" y="4077072"/>
                <a:ext cx="404812" cy="303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4" name="Picture 49 1" descr="txp_fig"/>
              <p:cNvPicPr>
                <a:picLocks noChangeAspect="1" noChangeArrowheads="1"/>
              </p:cNvPicPr>
              <p:nvPr>
                <p:custDataLst>
                  <p:tags r:id="rId34"/>
                </p:custDataLst>
              </p:nvPr>
            </p:nvPicPr>
            <p:blipFill>
              <a:blip r:embed="rId4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499992" y="6093296"/>
                <a:ext cx="303213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6" name="Image 105" descr="tmp.bmp"/>
              <p:cNvPicPr>
                <a:picLocks/>
              </p:cNvPicPr>
              <p:nvPr>
                <p:custDataLst>
                  <p:tags r:id="rId35"/>
                </p:custDataLst>
              </p:nvPr>
            </p:nvPicPr>
            <p:blipFill>
              <a:blip r:embed="rId49" cstate="print"/>
              <a:stretch>
                <a:fillRect/>
              </a:stretch>
            </p:blipFill>
            <p:spPr>
              <a:xfrm>
                <a:off x="3635896" y="4077072"/>
                <a:ext cx="275083" cy="316762"/>
              </a:xfrm>
              <a:prstGeom prst="rect">
                <a:avLst/>
              </a:prstGeom>
              <a:noFill/>
            </p:spPr>
          </p:pic>
          <p:pic>
            <p:nvPicPr>
              <p:cNvPr id="107" name="Image 106" descr="tmp.bmp"/>
              <p:cNvPicPr>
                <a:picLocks/>
              </p:cNvPicPr>
              <p:nvPr>
                <p:custDataLst>
                  <p:tags r:id="rId36"/>
                </p:custDataLst>
              </p:nvPr>
            </p:nvPicPr>
            <p:blipFill>
              <a:blip r:embed="rId50" cstate="print"/>
              <a:stretch>
                <a:fillRect/>
              </a:stretch>
            </p:blipFill>
            <p:spPr>
              <a:xfrm>
                <a:off x="3635896" y="5990427"/>
                <a:ext cx="216024" cy="318893"/>
              </a:xfrm>
              <a:prstGeom prst="rect">
                <a:avLst/>
              </a:prstGeom>
              <a:noFill/>
            </p:spPr>
          </p:pic>
          <p:sp>
            <p:nvSpPr>
              <p:cNvPr id="109" name="Oval 39 2"/>
              <p:cNvSpPr>
                <a:spLocks noChangeArrowheads="1"/>
              </p:cNvSpPr>
              <p:nvPr/>
            </p:nvSpPr>
            <p:spPr bwMode="auto">
              <a:xfrm>
                <a:off x="4211960" y="4797152"/>
                <a:ext cx="288925" cy="360362"/>
              </a:xfrm>
              <a:prstGeom prst="ellipse">
                <a:avLst/>
              </a:prstGeom>
              <a:solidFill>
                <a:schemeClr val="tx1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>
                <a:spAutoFit/>
              </a:bodyPr>
              <a:lstStyle/>
              <a:p>
                <a:endParaRPr lang="fr-FR"/>
              </a:p>
            </p:txBody>
          </p:sp>
          <p:cxnSp>
            <p:nvCxnSpPr>
              <p:cNvPr id="112" name="Connecteur droit 111"/>
              <p:cNvCxnSpPr/>
              <p:nvPr/>
            </p:nvCxnSpPr>
            <p:spPr bwMode="auto">
              <a:xfrm flipH="1">
                <a:off x="4890621" y="4509120"/>
                <a:ext cx="473467" cy="772854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13" name="Connecteur droit 112"/>
              <p:cNvCxnSpPr/>
              <p:nvPr/>
            </p:nvCxnSpPr>
            <p:spPr bwMode="auto">
              <a:xfrm flipH="1">
                <a:off x="4818613" y="4509120"/>
                <a:ext cx="473467" cy="772854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15" name="Connecteur droit 114"/>
              <p:cNvCxnSpPr>
                <a:stCxn id="23591" idx="5"/>
              </p:cNvCxnSpPr>
              <p:nvPr/>
            </p:nvCxnSpPr>
            <p:spPr bwMode="auto">
              <a:xfrm rot="16200000" flipH="1">
                <a:off x="4921108" y="5506300"/>
                <a:ext cx="412492" cy="473467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16" name="Connecteur droit 115"/>
              <p:cNvCxnSpPr/>
              <p:nvPr/>
            </p:nvCxnSpPr>
            <p:spPr bwMode="auto">
              <a:xfrm rot="16200000" flipH="1">
                <a:off x="4818512" y="5506300"/>
                <a:ext cx="412492" cy="473467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18" name="Connecteur droit 117"/>
              <p:cNvCxnSpPr>
                <a:stCxn id="109" idx="5"/>
                <a:endCxn id="23591" idx="1"/>
              </p:cNvCxnSpPr>
              <p:nvPr/>
            </p:nvCxnSpPr>
            <p:spPr bwMode="auto">
              <a:xfrm rot="16200000" flipH="1">
                <a:off x="4483829" y="5079483"/>
                <a:ext cx="177234" cy="227747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19" name="Connecteur droit 118"/>
              <p:cNvCxnSpPr/>
              <p:nvPr/>
            </p:nvCxnSpPr>
            <p:spPr bwMode="auto">
              <a:xfrm rot="16200000" flipH="1">
                <a:off x="4453241" y="5131936"/>
                <a:ext cx="177234" cy="227747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22" name="Connecteur droit 121"/>
              <p:cNvCxnSpPr/>
              <p:nvPr/>
            </p:nvCxnSpPr>
            <p:spPr bwMode="auto">
              <a:xfrm rot="5400000">
                <a:off x="3660522" y="5253826"/>
                <a:ext cx="844540" cy="546368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24" name="Connecteur droit 123"/>
              <p:cNvCxnSpPr/>
              <p:nvPr/>
            </p:nvCxnSpPr>
            <p:spPr bwMode="auto">
              <a:xfrm rot="5400000">
                <a:off x="3558818" y="5253826"/>
                <a:ext cx="844540" cy="546368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26" name="Connecteur droit 125"/>
              <p:cNvCxnSpPr>
                <a:stCxn id="23591" idx="3"/>
              </p:cNvCxnSpPr>
              <p:nvPr/>
            </p:nvCxnSpPr>
            <p:spPr bwMode="auto">
              <a:xfrm rot="5400000">
                <a:off x="4458918" y="5721878"/>
                <a:ext cx="412492" cy="42312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27" name="Connecteur droit 126"/>
              <p:cNvCxnSpPr/>
              <p:nvPr/>
            </p:nvCxnSpPr>
            <p:spPr bwMode="auto">
              <a:xfrm rot="5400000">
                <a:off x="4530926" y="5702322"/>
                <a:ext cx="412492" cy="42312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28" name="Freeform 20 2"/>
              <p:cNvSpPr>
                <a:spLocks/>
              </p:cNvSpPr>
              <p:nvPr/>
            </p:nvSpPr>
            <p:spPr bwMode="auto">
              <a:xfrm rot="10800000">
                <a:off x="3347865" y="4509120"/>
                <a:ext cx="360363" cy="1439863"/>
              </a:xfrm>
              <a:custGeom>
                <a:avLst/>
                <a:gdLst>
                  <a:gd name="T0" fmla="*/ 0 w 227"/>
                  <a:gd name="T1" fmla="*/ 0 h 907"/>
                  <a:gd name="T2" fmla="*/ 2147483647 w 227"/>
                  <a:gd name="T3" fmla="*/ 0 h 907"/>
                  <a:gd name="T4" fmla="*/ 2147483647 w 227"/>
                  <a:gd name="T5" fmla="*/ 2147483647 h 907"/>
                  <a:gd name="T6" fmla="*/ 0 w 227"/>
                  <a:gd name="T7" fmla="*/ 2147483647 h 90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7"/>
                  <a:gd name="T13" fmla="*/ 0 h 907"/>
                  <a:gd name="T14" fmla="*/ 227 w 227"/>
                  <a:gd name="T15" fmla="*/ 907 h 90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7" h="907">
                    <a:moveTo>
                      <a:pt x="0" y="0"/>
                    </a:moveTo>
                    <a:lnTo>
                      <a:pt x="227" y="0"/>
                    </a:lnTo>
                    <a:lnTo>
                      <a:pt x="227" y="907"/>
                    </a:lnTo>
                    <a:lnTo>
                      <a:pt x="0" y="907"/>
                    </a:ln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fr-FR"/>
              </a:p>
            </p:txBody>
          </p:sp>
          <p:cxnSp>
            <p:nvCxnSpPr>
              <p:cNvPr id="130" name="Connecteur droit 129"/>
              <p:cNvCxnSpPr/>
              <p:nvPr/>
            </p:nvCxnSpPr>
            <p:spPr bwMode="auto">
              <a:xfrm>
                <a:off x="3779912" y="5949280"/>
                <a:ext cx="864096" cy="0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31" name="Connecteur droit 130"/>
              <p:cNvCxnSpPr>
                <a:endCxn id="109" idx="2"/>
              </p:cNvCxnSpPr>
              <p:nvPr/>
            </p:nvCxnSpPr>
            <p:spPr bwMode="auto">
              <a:xfrm>
                <a:off x="3707904" y="4509121"/>
                <a:ext cx="504056" cy="468212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33" name="Connecteur droit 132"/>
              <p:cNvCxnSpPr/>
              <p:nvPr/>
            </p:nvCxnSpPr>
            <p:spPr bwMode="auto">
              <a:xfrm>
                <a:off x="3779912" y="4509120"/>
                <a:ext cx="504056" cy="468212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35" name="Connecteur droit 134"/>
              <p:cNvCxnSpPr>
                <a:stCxn id="109" idx="7"/>
              </p:cNvCxnSpPr>
              <p:nvPr/>
            </p:nvCxnSpPr>
            <p:spPr bwMode="auto">
              <a:xfrm rot="5400000" flipH="1" flipV="1">
                <a:off x="4416891" y="4550802"/>
                <a:ext cx="340806" cy="257443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36" name="Connecteur droit 135"/>
              <p:cNvCxnSpPr/>
              <p:nvPr/>
            </p:nvCxnSpPr>
            <p:spPr bwMode="auto">
              <a:xfrm rot="5400000" flipH="1" flipV="1">
                <a:off x="4344883" y="4550802"/>
                <a:ext cx="340806" cy="257443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38" name="Connecteur droit 137"/>
              <p:cNvCxnSpPr/>
              <p:nvPr/>
            </p:nvCxnSpPr>
            <p:spPr bwMode="auto">
              <a:xfrm>
                <a:off x="3779912" y="4509120"/>
                <a:ext cx="864096" cy="0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40" name="Freeform 18 2"/>
              <p:cNvSpPr>
                <a:spLocks/>
              </p:cNvSpPr>
              <p:nvPr/>
            </p:nvSpPr>
            <p:spPr bwMode="auto">
              <a:xfrm>
                <a:off x="1979390" y="4509120"/>
                <a:ext cx="360362" cy="1439863"/>
              </a:xfrm>
              <a:custGeom>
                <a:avLst/>
                <a:gdLst>
                  <a:gd name="T0" fmla="*/ 0 w 227"/>
                  <a:gd name="T1" fmla="*/ 0 h 907"/>
                  <a:gd name="T2" fmla="*/ 2147483647 w 227"/>
                  <a:gd name="T3" fmla="*/ 0 h 907"/>
                  <a:gd name="T4" fmla="*/ 2147483647 w 227"/>
                  <a:gd name="T5" fmla="*/ 2147483647 h 907"/>
                  <a:gd name="T6" fmla="*/ 0 w 227"/>
                  <a:gd name="T7" fmla="*/ 2147483647 h 90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7"/>
                  <a:gd name="T13" fmla="*/ 0 h 907"/>
                  <a:gd name="T14" fmla="*/ 227 w 227"/>
                  <a:gd name="T15" fmla="*/ 907 h 90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7" h="907">
                    <a:moveTo>
                      <a:pt x="0" y="0"/>
                    </a:moveTo>
                    <a:lnTo>
                      <a:pt x="227" y="0"/>
                    </a:lnTo>
                    <a:lnTo>
                      <a:pt x="227" y="907"/>
                    </a:lnTo>
                    <a:lnTo>
                      <a:pt x="0" y="907"/>
                    </a:ln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fr-FR"/>
              </a:p>
            </p:txBody>
          </p:sp>
        </p:grpSp>
        <p:cxnSp>
          <p:nvCxnSpPr>
            <p:cNvPr id="111" name="Connecteur droit 131 5"/>
            <p:cNvCxnSpPr>
              <a:cxnSpLocks noChangeShapeType="1"/>
            </p:cNvCxnSpPr>
            <p:nvPr/>
          </p:nvCxnSpPr>
          <p:spPr bwMode="auto">
            <a:xfrm rot="1740000" flipV="1">
              <a:off x="2142954" y="4358668"/>
              <a:ext cx="317057" cy="180000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" name="Connecteur droit 131 6"/>
            <p:cNvCxnSpPr>
              <a:cxnSpLocks noChangeShapeType="1"/>
            </p:cNvCxnSpPr>
            <p:nvPr/>
          </p:nvCxnSpPr>
          <p:spPr bwMode="auto">
            <a:xfrm rot="1740000" flipV="1">
              <a:off x="5891901" y="4358668"/>
              <a:ext cx="317057" cy="180000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" name="Connecteur droit 131 7"/>
            <p:cNvCxnSpPr>
              <a:cxnSpLocks noChangeShapeType="1"/>
            </p:cNvCxnSpPr>
            <p:nvPr/>
          </p:nvCxnSpPr>
          <p:spPr bwMode="auto">
            <a:xfrm rot="1080000" flipV="1">
              <a:off x="5908235" y="5563635"/>
              <a:ext cx="317057" cy="108000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0" name="Connecteur droit 131 8"/>
            <p:cNvCxnSpPr>
              <a:cxnSpLocks noChangeShapeType="1"/>
            </p:cNvCxnSpPr>
            <p:nvPr/>
          </p:nvCxnSpPr>
          <p:spPr bwMode="auto">
            <a:xfrm rot="1080000" flipV="1">
              <a:off x="2132656" y="5563577"/>
              <a:ext cx="317057" cy="108000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" name="Groupe 136"/>
          <p:cNvGrpSpPr/>
          <p:nvPr/>
        </p:nvGrpSpPr>
        <p:grpSpPr>
          <a:xfrm>
            <a:off x="6522796" y="2767432"/>
            <a:ext cx="2291834" cy="1348256"/>
            <a:chOff x="6597167" y="1819703"/>
            <a:chExt cx="2537889" cy="1493006"/>
          </a:xfrm>
        </p:grpSpPr>
        <p:grpSp>
          <p:nvGrpSpPr>
            <p:cNvPr id="6" name="Groupe 71"/>
            <p:cNvGrpSpPr/>
            <p:nvPr/>
          </p:nvGrpSpPr>
          <p:grpSpPr>
            <a:xfrm>
              <a:off x="6880787" y="1819703"/>
              <a:ext cx="2016224" cy="1493006"/>
              <a:chOff x="322536" y="4284663"/>
              <a:chExt cx="2881312" cy="2133600"/>
            </a:xfrm>
          </p:grpSpPr>
          <p:sp>
            <p:nvSpPr>
              <p:cNvPr id="54" name="Freeform 18 3"/>
              <p:cNvSpPr>
                <a:spLocks/>
              </p:cNvSpPr>
              <p:nvPr/>
            </p:nvSpPr>
            <p:spPr bwMode="auto">
              <a:xfrm>
                <a:off x="322536" y="4664075"/>
                <a:ext cx="360363" cy="1439863"/>
              </a:xfrm>
              <a:custGeom>
                <a:avLst/>
                <a:gdLst>
                  <a:gd name="T0" fmla="*/ 0 w 227"/>
                  <a:gd name="T1" fmla="*/ 0 h 907"/>
                  <a:gd name="T2" fmla="*/ 2147483647 w 227"/>
                  <a:gd name="T3" fmla="*/ 0 h 907"/>
                  <a:gd name="T4" fmla="*/ 2147483647 w 227"/>
                  <a:gd name="T5" fmla="*/ 2147483647 h 907"/>
                  <a:gd name="T6" fmla="*/ 0 w 227"/>
                  <a:gd name="T7" fmla="*/ 2147483647 h 90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7"/>
                  <a:gd name="T13" fmla="*/ 0 h 907"/>
                  <a:gd name="T14" fmla="*/ 227 w 227"/>
                  <a:gd name="T15" fmla="*/ 907 h 90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7" h="907">
                    <a:moveTo>
                      <a:pt x="0" y="0"/>
                    </a:moveTo>
                    <a:lnTo>
                      <a:pt x="227" y="0"/>
                    </a:lnTo>
                    <a:lnTo>
                      <a:pt x="227" y="907"/>
                    </a:lnTo>
                    <a:lnTo>
                      <a:pt x="0" y="907"/>
                    </a:ln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fr-FR"/>
              </a:p>
            </p:txBody>
          </p:sp>
          <p:sp>
            <p:nvSpPr>
              <p:cNvPr id="55" name="Rectangle 19 2"/>
              <p:cNvSpPr>
                <a:spLocks noChangeArrowheads="1"/>
              </p:cNvSpPr>
              <p:nvPr/>
            </p:nvSpPr>
            <p:spPr bwMode="auto">
              <a:xfrm>
                <a:off x="755922" y="4664075"/>
                <a:ext cx="863600" cy="1439863"/>
              </a:xfrm>
              <a:prstGeom prst="rect">
                <a:avLst/>
              </a:prstGeom>
              <a:noFill/>
              <a:ln w="9525" algn="ctr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fr-FR"/>
              </a:p>
            </p:txBody>
          </p:sp>
          <p:sp>
            <p:nvSpPr>
              <p:cNvPr id="56" name="Freeform 20 3"/>
              <p:cNvSpPr>
                <a:spLocks/>
              </p:cNvSpPr>
              <p:nvPr/>
            </p:nvSpPr>
            <p:spPr bwMode="auto">
              <a:xfrm rot="10800000">
                <a:off x="1692548" y="4664075"/>
                <a:ext cx="360363" cy="1439863"/>
              </a:xfrm>
              <a:custGeom>
                <a:avLst/>
                <a:gdLst>
                  <a:gd name="T0" fmla="*/ 0 w 227"/>
                  <a:gd name="T1" fmla="*/ 0 h 907"/>
                  <a:gd name="T2" fmla="*/ 2147483647 w 227"/>
                  <a:gd name="T3" fmla="*/ 0 h 907"/>
                  <a:gd name="T4" fmla="*/ 2147483647 w 227"/>
                  <a:gd name="T5" fmla="*/ 2147483647 h 907"/>
                  <a:gd name="T6" fmla="*/ 0 w 227"/>
                  <a:gd name="T7" fmla="*/ 2147483647 h 90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7"/>
                  <a:gd name="T13" fmla="*/ 0 h 907"/>
                  <a:gd name="T14" fmla="*/ 227 w 227"/>
                  <a:gd name="T15" fmla="*/ 907 h 90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7" h="907">
                    <a:moveTo>
                      <a:pt x="0" y="0"/>
                    </a:moveTo>
                    <a:lnTo>
                      <a:pt x="227" y="0"/>
                    </a:lnTo>
                    <a:lnTo>
                      <a:pt x="227" y="907"/>
                    </a:lnTo>
                    <a:lnTo>
                      <a:pt x="0" y="907"/>
                    </a:ln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fr-FR"/>
              </a:p>
            </p:txBody>
          </p:sp>
          <p:sp>
            <p:nvSpPr>
              <p:cNvPr id="57" name="Line 21"/>
              <p:cNvSpPr>
                <a:spLocks noChangeShapeType="1"/>
              </p:cNvSpPr>
              <p:nvPr/>
            </p:nvSpPr>
            <p:spPr bwMode="auto">
              <a:xfrm>
                <a:off x="2052911" y="4664075"/>
                <a:ext cx="576262" cy="14398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fr-FR"/>
              </a:p>
            </p:txBody>
          </p:sp>
          <p:sp>
            <p:nvSpPr>
              <p:cNvPr id="58" name="Line 22"/>
              <p:cNvSpPr>
                <a:spLocks noChangeShapeType="1"/>
              </p:cNvSpPr>
              <p:nvPr/>
            </p:nvSpPr>
            <p:spPr bwMode="auto">
              <a:xfrm>
                <a:off x="2124348" y="4664075"/>
                <a:ext cx="576263" cy="14398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fr-FR"/>
              </a:p>
            </p:txBody>
          </p:sp>
          <p:sp>
            <p:nvSpPr>
              <p:cNvPr id="59" name="Line 23"/>
              <p:cNvSpPr>
                <a:spLocks noChangeShapeType="1"/>
              </p:cNvSpPr>
              <p:nvPr/>
            </p:nvSpPr>
            <p:spPr bwMode="auto">
              <a:xfrm flipH="1">
                <a:off x="2413273" y="4664075"/>
                <a:ext cx="287338" cy="6477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fr-FR"/>
              </a:p>
            </p:txBody>
          </p:sp>
          <p:sp>
            <p:nvSpPr>
              <p:cNvPr id="60" name="Line 24"/>
              <p:cNvSpPr>
                <a:spLocks noChangeShapeType="1"/>
              </p:cNvSpPr>
              <p:nvPr/>
            </p:nvSpPr>
            <p:spPr bwMode="auto">
              <a:xfrm flipH="1">
                <a:off x="2124348" y="5599113"/>
                <a:ext cx="217488" cy="5048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fr-FR"/>
              </a:p>
            </p:txBody>
          </p:sp>
          <p:sp>
            <p:nvSpPr>
              <p:cNvPr id="61" name="Line 25"/>
              <p:cNvSpPr>
                <a:spLocks noChangeShapeType="1"/>
              </p:cNvSpPr>
              <p:nvPr/>
            </p:nvSpPr>
            <p:spPr bwMode="auto">
              <a:xfrm flipH="1">
                <a:off x="2052911" y="5456238"/>
                <a:ext cx="287337" cy="6477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fr-FR"/>
              </a:p>
            </p:txBody>
          </p:sp>
          <p:sp>
            <p:nvSpPr>
              <p:cNvPr id="62" name="Line 26"/>
              <p:cNvSpPr>
                <a:spLocks noChangeShapeType="1"/>
              </p:cNvSpPr>
              <p:nvPr/>
            </p:nvSpPr>
            <p:spPr bwMode="auto">
              <a:xfrm flipH="1">
                <a:off x="2413273" y="4664075"/>
                <a:ext cx="360363" cy="7921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fr-FR"/>
              </a:p>
            </p:txBody>
          </p:sp>
          <p:sp>
            <p:nvSpPr>
              <p:cNvPr id="63" name="Line 27 2"/>
              <p:cNvSpPr>
                <a:spLocks noChangeShapeType="1"/>
              </p:cNvSpPr>
              <p:nvPr/>
            </p:nvSpPr>
            <p:spPr bwMode="auto">
              <a:xfrm>
                <a:off x="2124348" y="6103938"/>
                <a:ext cx="50482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fr-FR"/>
              </a:p>
            </p:txBody>
          </p:sp>
          <p:sp>
            <p:nvSpPr>
              <p:cNvPr id="64" name="Line 28 2"/>
              <p:cNvSpPr>
                <a:spLocks noChangeShapeType="1"/>
              </p:cNvSpPr>
              <p:nvPr/>
            </p:nvSpPr>
            <p:spPr bwMode="auto">
              <a:xfrm>
                <a:off x="2124348" y="4664075"/>
                <a:ext cx="576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fr-FR"/>
              </a:p>
            </p:txBody>
          </p:sp>
          <p:sp>
            <p:nvSpPr>
              <p:cNvPr id="65" name="Line 29"/>
              <p:cNvSpPr>
                <a:spLocks noChangeShapeType="1"/>
              </p:cNvSpPr>
              <p:nvPr/>
            </p:nvSpPr>
            <p:spPr bwMode="auto">
              <a:xfrm flipV="1">
                <a:off x="2772048" y="4664075"/>
                <a:ext cx="4318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fr-FR"/>
              </a:p>
            </p:txBody>
          </p:sp>
          <p:sp>
            <p:nvSpPr>
              <p:cNvPr id="66" name="Line 30"/>
              <p:cNvSpPr>
                <a:spLocks noChangeShapeType="1"/>
              </p:cNvSpPr>
              <p:nvPr/>
            </p:nvSpPr>
            <p:spPr bwMode="auto">
              <a:xfrm flipV="1">
                <a:off x="2700611" y="6103938"/>
                <a:ext cx="4318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fr-FR"/>
              </a:p>
            </p:txBody>
          </p:sp>
          <p:sp>
            <p:nvSpPr>
              <p:cNvPr id="67" name="Oval 39 3"/>
              <p:cNvSpPr>
                <a:spLocks noChangeArrowheads="1"/>
              </p:cNvSpPr>
              <p:nvPr/>
            </p:nvSpPr>
            <p:spPr bwMode="auto">
              <a:xfrm>
                <a:off x="2265636" y="5240338"/>
                <a:ext cx="288925" cy="360363"/>
              </a:xfrm>
              <a:prstGeom prst="ellipse">
                <a:avLst/>
              </a:prstGeom>
              <a:solidFill>
                <a:schemeClr val="tx1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>
                <a:spAutoFit/>
              </a:bodyPr>
              <a:lstStyle/>
              <a:p>
                <a:endParaRPr lang="fr-FR"/>
              </a:p>
            </p:txBody>
          </p:sp>
          <p:pic>
            <p:nvPicPr>
              <p:cNvPr id="68" name="Picture 46 2" descr="txp_fig"/>
              <p:cNvPicPr>
                <a:picLocks noChangeAspect="1" noChangeArrowheads="1"/>
              </p:cNvPicPr>
              <p:nvPr>
                <p:custDataLst>
                  <p:tags r:id="rId27"/>
                </p:custDataLst>
              </p:nvPr>
            </p:nvPicPr>
            <p:blipFill>
              <a:blip r:embed="rId5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54561" y="6248400"/>
                <a:ext cx="203200" cy="169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9" name="Picture 48 2" descr="txp_fig"/>
              <p:cNvPicPr>
                <a:picLocks noChangeAspect="1" noChangeArrowheads="1"/>
              </p:cNvPicPr>
              <p:nvPr>
                <p:custDataLst>
                  <p:tags r:id="rId28"/>
                </p:custDataLst>
              </p:nvPr>
            </p:nvPicPr>
            <p:blipFill>
              <a:blip r:embed="rId5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06861" y="4286250"/>
                <a:ext cx="404812" cy="303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0" name="Picture 49 2" descr="txp_fig"/>
              <p:cNvPicPr>
                <a:picLocks noChangeAspect="1" noChangeArrowheads="1"/>
              </p:cNvPicPr>
              <p:nvPr>
                <p:custDataLst>
                  <p:tags r:id="rId29"/>
                </p:custDataLst>
              </p:nvPr>
            </p:nvPicPr>
            <p:blipFill>
              <a:blip r:embed="rId5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78298" y="6248400"/>
                <a:ext cx="303213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1" name="Picture 50 2" descr="txp_fig"/>
              <p:cNvPicPr>
                <a:picLocks noChangeAspect="1" noChangeArrowheads="1"/>
              </p:cNvPicPr>
              <p:nvPr>
                <p:custDataLst>
                  <p:tags r:id="rId30"/>
                </p:custDataLst>
              </p:nvPr>
            </p:nvPicPr>
            <p:blipFill>
              <a:blip r:embed="rId5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8223" y="4284663"/>
                <a:ext cx="304800" cy="304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cxnSp>
          <p:nvCxnSpPr>
            <p:cNvPr id="123" name="Connecteur droit 131 9"/>
            <p:cNvCxnSpPr>
              <a:cxnSpLocks noChangeShapeType="1"/>
            </p:cNvCxnSpPr>
            <p:nvPr/>
          </p:nvCxnSpPr>
          <p:spPr bwMode="auto">
            <a:xfrm rot="1140000" flipV="1">
              <a:off x="6669176" y="2037510"/>
              <a:ext cx="317057" cy="108000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5" name="Connecteur droit 131 10"/>
            <p:cNvCxnSpPr>
              <a:cxnSpLocks noChangeShapeType="1"/>
            </p:cNvCxnSpPr>
            <p:nvPr/>
          </p:nvCxnSpPr>
          <p:spPr bwMode="auto">
            <a:xfrm rot="1140000" flipV="1">
              <a:off x="6597167" y="3045622"/>
              <a:ext cx="317057" cy="108000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9" name="Connecteur droit 131 11"/>
            <p:cNvCxnSpPr>
              <a:cxnSpLocks noChangeShapeType="1"/>
            </p:cNvCxnSpPr>
            <p:nvPr/>
          </p:nvCxnSpPr>
          <p:spPr bwMode="auto">
            <a:xfrm rot="1140000" flipV="1">
              <a:off x="8817999" y="3045622"/>
              <a:ext cx="317057" cy="108000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2" name="Connecteur droit 131"/>
            <p:cNvCxnSpPr>
              <a:cxnSpLocks noChangeShapeType="1"/>
            </p:cNvCxnSpPr>
            <p:nvPr/>
          </p:nvCxnSpPr>
          <p:spPr bwMode="auto">
            <a:xfrm rot="1140000" flipV="1">
              <a:off x="8792111" y="2021948"/>
              <a:ext cx="317057" cy="108000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" name="Groupe 145"/>
          <p:cNvGrpSpPr/>
          <p:nvPr/>
        </p:nvGrpSpPr>
        <p:grpSpPr>
          <a:xfrm>
            <a:off x="600572" y="2804161"/>
            <a:ext cx="2299988" cy="1328962"/>
            <a:chOff x="3584825" y="1772816"/>
            <a:chExt cx="2710059" cy="1565907"/>
          </a:xfrm>
        </p:grpSpPr>
        <p:sp>
          <p:nvSpPr>
            <p:cNvPr id="23559" name="Freeform 7"/>
            <p:cNvSpPr>
              <a:spLocks/>
            </p:cNvSpPr>
            <p:nvPr/>
          </p:nvSpPr>
          <p:spPr bwMode="auto">
            <a:xfrm>
              <a:off x="3923928" y="2006681"/>
              <a:ext cx="252381" cy="1065911"/>
            </a:xfrm>
            <a:custGeom>
              <a:avLst/>
              <a:gdLst>
                <a:gd name="T0" fmla="*/ 0 w 227"/>
                <a:gd name="T1" fmla="*/ 0 h 907"/>
                <a:gd name="T2" fmla="*/ 2147483647 w 227"/>
                <a:gd name="T3" fmla="*/ 0 h 907"/>
                <a:gd name="T4" fmla="*/ 2147483647 w 227"/>
                <a:gd name="T5" fmla="*/ 2147483647 h 907"/>
                <a:gd name="T6" fmla="*/ 0 w 227"/>
                <a:gd name="T7" fmla="*/ 2147483647 h 9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7"/>
                <a:gd name="T13" fmla="*/ 0 h 907"/>
                <a:gd name="T14" fmla="*/ 227 w 227"/>
                <a:gd name="T15" fmla="*/ 907 h 9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7" h="907">
                  <a:moveTo>
                    <a:pt x="0" y="0"/>
                  </a:moveTo>
                  <a:lnTo>
                    <a:pt x="227" y="0"/>
                  </a:lnTo>
                  <a:lnTo>
                    <a:pt x="227" y="907"/>
                  </a:lnTo>
                  <a:lnTo>
                    <a:pt x="0" y="907"/>
                  </a:ln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fr-FR"/>
            </a:p>
          </p:txBody>
        </p:sp>
        <p:sp>
          <p:nvSpPr>
            <p:cNvPr id="23560" name="Rectangle 8"/>
            <p:cNvSpPr>
              <a:spLocks noChangeArrowheads="1"/>
            </p:cNvSpPr>
            <p:nvPr/>
          </p:nvSpPr>
          <p:spPr bwMode="auto">
            <a:xfrm>
              <a:off x="4227452" y="2006681"/>
              <a:ext cx="604825" cy="1065911"/>
            </a:xfrm>
            <a:prstGeom prst="rect">
              <a:avLst/>
            </a:pr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fr-FR"/>
            </a:p>
          </p:txBody>
        </p:sp>
        <p:sp>
          <p:nvSpPr>
            <p:cNvPr id="23561" name="Freeform 9"/>
            <p:cNvSpPr>
              <a:spLocks/>
            </p:cNvSpPr>
            <p:nvPr/>
          </p:nvSpPr>
          <p:spPr bwMode="auto">
            <a:xfrm rot="10800000">
              <a:off x="4883420" y="2006681"/>
              <a:ext cx="252381" cy="1065911"/>
            </a:xfrm>
            <a:custGeom>
              <a:avLst/>
              <a:gdLst>
                <a:gd name="T0" fmla="*/ 0 w 227"/>
                <a:gd name="T1" fmla="*/ 0 h 907"/>
                <a:gd name="T2" fmla="*/ 2147483647 w 227"/>
                <a:gd name="T3" fmla="*/ 0 h 907"/>
                <a:gd name="T4" fmla="*/ 2147483647 w 227"/>
                <a:gd name="T5" fmla="*/ 2147483647 h 907"/>
                <a:gd name="T6" fmla="*/ 0 w 227"/>
                <a:gd name="T7" fmla="*/ 2147483647 h 9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7"/>
                <a:gd name="T13" fmla="*/ 0 h 907"/>
                <a:gd name="T14" fmla="*/ 227 w 227"/>
                <a:gd name="T15" fmla="*/ 907 h 9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7" h="907">
                  <a:moveTo>
                    <a:pt x="0" y="0"/>
                  </a:moveTo>
                  <a:lnTo>
                    <a:pt x="227" y="0"/>
                  </a:lnTo>
                  <a:lnTo>
                    <a:pt x="227" y="907"/>
                  </a:lnTo>
                  <a:lnTo>
                    <a:pt x="0" y="907"/>
                  </a:ln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endParaRPr lang="fr-FR"/>
            </a:p>
          </p:txBody>
        </p:sp>
        <p:sp>
          <p:nvSpPr>
            <p:cNvPr id="23562" name="Line 10"/>
            <p:cNvSpPr>
              <a:spLocks noChangeShapeType="1"/>
            </p:cNvSpPr>
            <p:nvPr/>
          </p:nvSpPr>
          <p:spPr bwMode="auto">
            <a:xfrm>
              <a:off x="5135801" y="2006681"/>
              <a:ext cx="0" cy="10647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fr-FR"/>
            </a:p>
          </p:txBody>
        </p:sp>
        <p:sp>
          <p:nvSpPr>
            <p:cNvPr id="23563" name="Line 11 1"/>
            <p:cNvSpPr>
              <a:spLocks noChangeShapeType="1"/>
            </p:cNvSpPr>
            <p:nvPr/>
          </p:nvSpPr>
          <p:spPr bwMode="auto">
            <a:xfrm>
              <a:off x="5605595" y="2006681"/>
              <a:ext cx="0" cy="10647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fr-FR"/>
            </a:p>
          </p:txBody>
        </p:sp>
        <p:sp>
          <p:nvSpPr>
            <p:cNvPr id="23566" name="Line 14"/>
            <p:cNvSpPr>
              <a:spLocks noChangeShapeType="1"/>
            </p:cNvSpPr>
            <p:nvPr/>
          </p:nvSpPr>
          <p:spPr bwMode="auto">
            <a:xfrm>
              <a:off x="5617787" y="3072592"/>
              <a:ext cx="35355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fr-FR"/>
            </a:p>
          </p:txBody>
        </p:sp>
        <p:sp>
          <p:nvSpPr>
            <p:cNvPr id="23567" name="Line 15"/>
            <p:cNvSpPr>
              <a:spLocks noChangeShapeType="1"/>
            </p:cNvSpPr>
            <p:nvPr/>
          </p:nvSpPr>
          <p:spPr bwMode="auto">
            <a:xfrm>
              <a:off x="5617787" y="2006681"/>
              <a:ext cx="4035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fr-FR"/>
            </a:p>
          </p:txBody>
        </p:sp>
        <p:sp>
          <p:nvSpPr>
            <p:cNvPr id="23569" name="Line 17"/>
            <p:cNvSpPr>
              <a:spLocks noChangeShapeType="1"/>
            </p:cNvSpPr>
            <p:nvPr/>
          </p:nvSpPr>
          <p:spPr bwMode="auto">
            <a:xfrm flipV="1">
              <a:off x="5606158" y="3072592"/>
              <a:ext cx="3024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fr-FR"/>
            </a:p>
          </p:txBody>
        </p:sp>
        <p:pic>
          <p:nvPicPr>
            <p:cNvPr id="23596" name="Picture 44" descr="txp_fig"/>
            <p:cNvPicPr>
              <a:picLocks noChangeAspect="1" noChangeArrowheads="1"/>
            </p:cNvPicPr>
            <p:nvPr>
              <p:custDataLst>
                <p:tags r:id="rId25"/>
              </p:custDataLst>
            </p:nvPr>
          </p:nvPicPr>
          <p:blipFill>
            <a:blip r:embed="rId5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9041" y="3212976"/>
              <a:ext cx="142312" cy="1257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597" name="Picture 45" descr="txp_fig"/>
            <p:cNvPicPr>
              <a:picLocks noChangeAspect="1" noChangeArrowheads="1"/>
            </p:cNvPicPr>
            <p:nvPr>
              <p:custDataLst>
                <p:tags r:id="rId26"/>
              </p:custDataLst>
            </p:nvPr>
          </p:nvPicPr>
          <p:blipFill>
            <a:blip r:embed="rId5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9041" y="1772816"/>
              <a:ext cx="142312" cy="1257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95" name="Connecteur droit 131 12"/>
            <p:cNvCxnSpPr>
              <a:cxnSpLocks noChangeShapeType="1"/>
            </p:cNvCxnSpPr>
            <p:nvPr/>
          </p:nvCxnSpPr>
          <p:spPr bwMode="auto">
            <a:xfrm rot="1740000" flipV="1">
              <a:off x="3584825" y="1907910"/>
              <a:ext cx="317057" cy="190263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6" name="Connecteur droit 131 13"/>
            <p:cNvCxnSpPr>
              <a:cxnSpLocks noChangeShapeType="1"/>
            </p:cNvCxnSpPr>
            <p:nvPr/>
          </p:nvCxnSpPr>
          <p:spPr bwMode="auto">
            <a:xfrm rot="1740000" flipV="1">
              <a:off x="3656833" y="2973504"/>
              <a:ext cx="317057" cy="190263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7" name="Connecteur droit 131 14"/>
            <p:cNvCxnSpPr>
              <a:cxnSpLocks noChangeShapeType="1"/>
            </p:cNvCxnSpPr>
            <p:nvPr/>
          </p:nvCxnSpPr>
          <p:spPr bwMode="auto">
            <a:xfrm rot="1740000" flipV="1">
              <a:off x="5977827" y="2985696"/>
              <a:ext cx="317057" cy="190263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" name="Connecteur droit 131 15"/>
            <p:cNvCxnSpPr>
              <a:cxnSpLocks noChangeShapeType="1"/>
            </p:cNvCxnSpPr>
            <p:nvPr/>
          </p:nvCxnSpPr>
          <p:spPr bwMode="auto">
            <a:xfrm rot="1740000" flipV="1">
              <a:off x="5910350" y="1920102"/>
              <a:ext cx="317057" cy="190263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1" name="Rectangle 5 2"/>
            <p:cNvSpPr>
              <a:spLocks noChangeArrowheads="1"/>
            </p:cNvSpPr>
            <p:nvPr/>
          </p:nvSpPr>
          <p:spPr bwMode="auto">
            <a:xfrm>
              <a:off x="5216172" y="2025416"/>
              <a:ext cx="312869" cy="1043280"/>
            </a:xfrm>
            <a:prstGeom prst="rect">
              <a:avLst/>
            </a:pr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fr-FR"/>
            </a:p>
          </p:txBody>
        </p:sp>
      </p:grpSp>
      <p:sp>
        <p:nvSpPr>
          <p:cNvPr id="137" name="Text Box 2 2"/>
          <p:cNvSpPr txBox="1">
            <a:spLocks noChangeArrowheads="1"/>
          </p:cNvSpPr>
          <p:nvPr/>
        </p:nvSpPr>
        <p:spPr bwMode="auto">
          <a:xfrm>
            <a:off x="227131" y="788148"/>
            <a:ext cx="4324942" cy="3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square" lIns="90000" tIns="46800" rIns="90000" bIns="46800">
            <a:spAutoFit/>
          </a:bodyPr>
          <a:lstStyle>
            <a:lvl1pPr marL="342900" indent="-342900" eaLnBrk="0" hangingPunct="0">
              <a:defRPr sz="2400">
                <a:solidFill>
                  <a:schemeClr val="accent2"/>
                </a:solidFill>
                <a:latin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Arial" pitchFamily="34" charset="0"/>
              </a:defRPr>
            </a:lvl9pPr>
          </a:lstStyle>
          <a:p>
            <a:pPr algn="l" eaLnBrk="1" hangingPunct="1">
              <a:spcBef>
                <a:spcPct val="20000"/>
              </a:spcBef>
              <a:buFont typeface="Arial" pitchFamily="34" charset="0"/>
              <a:buChar char="•"/>
            </a:pPr>
            <a:r>
              <a:rPr lang="en-GB" sz="1800" dirty="0">
                <a:solidFill>
                  <a:srgbClr val="7030A0"/>
                </a:solidFill>
                <a:latin typeface="+mn-lt"/>
                <a:cs typeface="Times New Roman" pitchFamily="18" charset="0"/>
              </a:rPr>
              <a:t>Example: SO(6) sector (scalar fields):</a:t>
            </a:r>
            <a:endParaRPr lang="en-US" sz="1800" dirty="0">
              <a:latin typeface="+mn-lt"/>
              <a:cs typeface="Times New Roman" pitchFamily="18" charset="0"/>
            </a:endParaRPr>
          </a:p>
        </p:txBody>
      </p:sp>
      <p:pic>
        <p:nvPicPr>
          <p:cNvPr id="10" name="Image 9"/>
          <p:cNvPicPr>
            <a:picLocks/>
          </p:cNvPicPr>
          <p:nvPr>
            <p:custDataLst>
              <p:tags r:id="rId2"/>
            </p:custDataLst>
          </p:nvPr>
        </p:nvPicPr>
        <p:blipFill>
          <a:blip r:embed="rId5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6377" y="1363691"/>
            <a:ext cx="2870200" cy="241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sp>
        <p:nvSpPr>
          <p:cNvPr id="139" name="Oval 38 1"/>
          <p:cNvSpPr>
            <a:spLocks noChangeArrowheads="1"/>
          </p:cNvSpPr>
          <p:nvPr/>
        </p:nvSpPr>
        <p:spPr bwMode="auto">
          <a:xfrm>
            <a:off x="2066223" y="3147179"/>
            <a:ext cx="453320" cy="562630"/>
          </a:xfrm>
          <a:prstGeom prst="ellipse">
            <a:avLst/>
          </a:prstGeom>
          <a:solidFill>
            <a:schemeClr val="bg1"/>
          </a:solidFill>
          <a:ln w="19050" algn="ctr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wrap="square" anchor="ctr">
            <a:spAutoFit/>
          </a:bodyPr>
          <a:lstStyle/>
          <a:p>
            <a:endParaRPr lang="fr-FR"/>
          </a:p>
        </p:txBody>
      </p:sp>
      <p:grpSp>
        <p:nvGrpSpPr>
          <p:cNvPr id="20" name="Groupe 19" descr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{\cal O}(\Lambda' x)&#10;$$&#10;\end{document}" title="IguanaTex Vector Display">
            <a:extLst>
              <a:ext uri="{FF2B5EF4-FFF2-40B4-BE49-F238E27FC236}">
                <a16:creationId xmlns:a16="http://schemas.microsoft.com/office/drawing/2014/main" id="{2C5BF7B2-1DF1-4A07-A307-F8AB467F2924}"/>
              </a:ext>
            </a:extLst>
          </p:cNvPr>
          <p:cNvGrpSpPr>
            <a:grpSpLocks/>
          </p:cNvGrpSpPr>
          <p:nvPr>
            <p:custDataLst>
              <p:tags r:id="rId3"/>
            </p:custDataLst>
          </p:nvPr>
        </p:nvGrpSpPr>
        <p:grpSpPr>
          <a:xfrm>
            <a:off x="323529" y="2665159"/>
            <a:ext cx="698032" cy="236518"/>
            <a:chOff x="3712381" y="-3938512"/>
            <a:chExt cx="837089" cy="283635"/>
          </a:xfrm>
        </p:grpSpPr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09693695-8721-4F48-871E-38F0AC2072BB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3712381" y="-3893839"/>
              <a:ext cx="203371" cy="190557"/>
            </a:xfrm>
            <a:custGeom>
              <a:avLst/>
              <a:gdLst>
                <a:gd name="connsiteX0" fmla="*/ 201352 w 203370"/>
                <a:gd name="connsiteY0" fmla="*/ 67976 h 190556"/>
                <a:gd name="connsiteX1" fmla="*/ 153207 w 203370"/>
                <a:gd name="connsiteY1" fmla="*/ 9528 h 190556"/>
                <a:gd name="connsiteX2" fmla="*/ 100780 w 203370"/>
                <a:gd name="connsiteY2" fmla="*/ 32204 h 190556"/>
                <a:gd name="connsiteX3" fmla="*/ 71287 w 203370"/>
                <a:gd name="connsiteY3" fmla="*/ 75281 h 190556"/>
                <a:gd name="connsiteX4" fmla="*/ 73555 w 203370"/>
                <a:gd name="connsiteY4" fmla="*/ 77298 h 190556"/>
                <a:gd name="connsiteX5" fmla="*/ 93217 w 203370"/>
                <a:gd name="connsiteY5" fmla="*/ 65455 h 190556"/>
                <a:gd name="connsiteX6" fmla="*/ 111619 w 203370"/>
                <a:gd name="connsiteY6" fmla="*/ 36233 h 190556"/>
                <a:gd name="connsiteX7" fmla="*/ 135313 w 203370"/>
                <a:gd name="connsiteY7" fmla="*/ 24141 h 190556"/>
                <a:gd name="connsiteX8" fmla="*/ 178918 w 203370"/>
                <a:gd name="connsiteY8" fmla="*/ 79061 h 190556"/>
                <a:gd name="connsiteX9" fmla="*/ 92208 w 203370"/>
                <a:gd name="connsiteY9" fmla="*/ 177562 h 190556"/>
                <a:gd name="connsiteX10" fmla="*/ 31967 w 203370"/>
                <a:gd name="connsiteY10" fmla="*/ 111809 h 190556"/>
                <a:gd name="connsiteX11" fmla="*/ 87926 w 203370"/>
                <a:gd name="connsiteY11" fmla="*/ 21369 h 190556"/>
                <a:gd name="connsiteX12" fmla="*/ 98762 w 203370"/>
                <a:gd name="connsiteY12" fmla="*/ 11544 h 190556"/>
                <a:gd name="connsiteX13" fmla="*/ 96244 w 203370"/>
                <a:gd name="connsiteY13" fmla="*/ 9528 h 190556"/>
                <a:gd name="connsiteX14" fmla="*/ 9533 w 203370"/>
                <a:gd name="connsiteY14" fmla="*/ 122896 h 190556"/>
                <a:gd name="connsiteX15" fmla="*/ 74564 w 203370"/>
                <a:gd name="connsiteY15" fmla="*/ 192176 h 190556"/>
                <a:gd name="connsiteX16" fmla="*/ 201352 w 203370"/>
                <a:gd name="connsiteY16" fmla="*/ 67976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190556">
                  <a:moveTo>
                    <a:pt x="201352" y="67976"/>
                  </a:moveTo>
                  <a:cubicBezTo>
                    <a:pt x="201352" y="32703"/>
                    <a:pt x="182950" y="9528"/>
                    <a:pt x="153207" y="9528"/>
                  </a:cubicBezTo>
                  <a:cubicBezTo>
                    <a:pt x="133045" y="9528"/>
                    <a:pt x="114138" y="20361"/>
                    <a:pt x="100780" y="32204"/>
                  </a:cubicBezTo>
                  <a:cubicBezTo>
                    <a:pt x="80868" y="50088"/>
                    <a:pt x="71287" y="74273"/>
                    <a:pt x="71287" y="75281"/>
                  </a:cubicBezTo>
                  <a:cubicBezTo>
                    <a:pt x="71287" y="76793"/>
                    <a:pt x="72550" y="77298"/>
                    <a:pt x="73555" y="77298"/>
                  </a:cubicBezTo>
                  <a:cubicBezTo>
                    <a:pt x="78600" y="77298"/>
                    <a:pt x="90194" y="71252"/>
                    <a:pt x="93217" y="65455"/>
                  </a:cubicBezTo>
                  <a:cubicBezTo>
                    <a:pt x="98007" y="55379"/>
                    <a:pt x="102039" y="46813"/>
                    <a:pt x="111619" y="36233"/>
                  </a:cubicBezTo>
                  <a:cubicBezTo>
                    <a:pt x="118678" y="28170"/>
                    <a:pt x="124473" y="24141"/>
                    <a:pt x="135313" y="24141"/>
                  </a:cubicBezTo>
                  <a:cubicBezTo>
                    <a:pt x="163039" y="24141"/>
                    <a:pt x="178918" y="47067"/>
                    <a:pt x="178918" y="79061"/>
                  </a:cubicBezTo>
                  <a:cubicBezTo>
                    <a:pt x="178918" y="130705"/>
                    <a:pt x="140099" y="177562"/>
                    <a:pt x="92208" y="177562"/>
                  </a:cubicBezTo>
                  <a:cubicBezTo>
                    <a:pt x="53897" y="177562"/>
                    <a:pt x="31967" y="148590"/>
                    <a:pt x="31967" y="111809"/>
                  </a:cubicBezTo>
                  <a:cubicBezTo>
                    <a:pt x="31967" y="80069"/>
                    <a:pt x="48602" y="41525"/>
                    <a:pt x="87926" y="21369"/>
                  </a:cubicBezTo>
                  <a:cubicBezTo>
                    <a:pt x="92967" y="18849"/>
                    <a:pt x="98762" y="14314"/>
                    <a:pt x="98762" y="11544"/>
                  </a:cubicBezTo>
                  <a:cubicBezTo>
                    <a:pt x="98762" y="9781"/>
                    <a:pt x="97503" y="9528"/>
                    <a:pt x="96244" y="9528"/>
                  </a:cubicBezTo>
                  <a:cubicBezTo>
                    <a:pt x="86413" y="9528"/>
                    <a:pt x="9533" y="48829"/>
                    <a:pt x="9533" y="122896"/>
                  </a:cubicBezTo>
                  <a:cubicBezTo>
                    <a:pt x="9533" y="160936"/>
                    <a:pt x="32472" y="192176"/>
                    <a:pt x="74564" y="192176"/>
                  </a:cubicBezTo>
                  <a:cubicBezTo>
                    <a:pt x="126492" y="192176"/>
                    <a:pt x="201352" y="142798"/>
                    <a:pt x="201352" y="6797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2B5BC5F7-CE32-4332-8ED6-41B30F889647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3944070" y="-3908952"/>
              <a:ext cx="279635" cy="254075"/>
            </a:xfrm>
            <a:custGeom>
              <a:avLst/>
              <a:gdLst>
                <a:gd name="connsiteX0" fmla="*/ 78600 w 279634"/>
                <a:gd name="connsiteY0" fmla="*/ 9528 h 254075"/>
                <a:gd name="connsiteX1" fmla="*/ 66500 w 279634"/>
                <a:gd name="connsiteY1" fmla="*/ 14565 h 254075"/>
                <a:gd name="connsiteX2" fmla="*/ 9533 w 279634"/>
                <a:gd name="connsiteY2" fmla="*/ 131964 h 254075"/>
                <a:gd name="connsiteX3" fmla="*/ 67760 w 279634"/>
                <a:gd name="connsiteY3" fmla="*/ 250367 h 254075"/>
                <a:gd name="connsiteX4" fmla="*/ 78600 w 279634"/>
                <a:gd name="connsiteY4" fmla="*/ 254396 h 254075"/>
                <a:gd name="connsiteX5" fmla="*/ 80363 w 279634"/>
                <a:gd name="connsiteY5" fmla="*/ 254396 h 254075"/>
                <a:gd name="connsiteX6" fmla="*/ 87422 w 279634"/>
                <a:gd name="connsiteY6" fmla="*/ 250871 h 254075"/>
                <a:gd name="connsiteX7" fmla="*/ 85404 w 279634"/>
                <a:gd name="connsiteY7" fmla="*/ 247596 h 254075"/>
                <a:gd name="connsiteX8" fmla="*/ 29699 w 279634"/>
                <a:gd name="connsiteY8" fmla="*/ 131964 h 254075"/>
                <a:gd name="connsiteX9" fmla="*/ 86663 w 279634"/>
                <a:gd name="connsiteY9" fmla="*/ 15573 h 254075"/>
                <a:gd name="connsiteX10" fmla="*/ 87422 w 279634"/>
                <a:gd name="connsiteY10" fmla="*/ 13053 h 254075"/>
                <a:gd name="connsiteX11" fmla="*/ 80363 w 279634"/>
                <a:gd name="connsiteY11" fmla="*/ 9528 h 254075"/>
                <a:gd name="connsiteX12" fmla="*/ 78600 w 279634"/>
                <a:gd name="connsiteY12" fmla="*/ 9528 h 254075"/>
                <a:gd name="connsiteX13" fmla="*/ 213487 w 279634"/>
                <a:gd name="connsiteY13" fmla="*/ 36733 h 254075"/>
                <a:gd name="connsiteX14" fmla="*/ 197608 w 279634"/>
                <a:gd name="connsiteY14" fmla="*/ 27161 h 254075"/>
                <a:gd name="connsiteX15" fmla="*/ 181727 w 279634"/>
                <a:gd name="connsiteY15" fmla="*/ 37237 h 254075"/>
                <a:gd name="connsiteX16" fmla="*/ 117955 w 279634"/>
                <a:gd name="connsiteY16" fmla="*/ 191668 h 254075"/>
                <a:gd name="connsiteX17" fmla="*/ 116696 w 279634"/>
                <a:gd name="connsiteY17" fmla="*/ 196201 h 254075"/>
                <a:gd name="connsiteX18" fmla="*/ 124509 w 279634"/>
                <a:gd name="connsiteY18" fmla="*/ 201997 h 254075"/>
                <a:gd name="connsiteX19" fmla="*/ 138122 w 279634"/>
                <a:gd name="connsiteY19" fmla="*/ 192426 h 254075"/>
                <a:gd name="connsiteX20" fmla="*/ 175428 w 279634"/>
                <a:gd name="connsiteY20" fmla="*/ 101229 h 254075"/>
                <a:gd name="connsiteX21" fmla="*/ 195088 w 279634"/>
                <a:gd name="connsiteY21" fmla="*/ 49834 h 254075"/>
                <a:gd name="connsiteX22" fmla="*/ 215001 w 279634"/>
                <a:gd name="connsiteY22" fmla="*/ 101733 h 254075"/>
                <a:gd name="connsiteX23" fmla="*/ 251802 w 279634"/>
                <a:gd name="connsiteY23" fmla="*/ 191668 h 254075"/>
                <a:gd name="connsiteX24" fmla="*/ 268438 w 279634"/>
                <a:gd name="connsiteY24" fmla="*/ 201997 h 254075"/>
                <a:gd name="connsiteX25" fmla="*/ 278773 w 279634"/>
                <a:gd name="connsiteY25" fmla="*/ 196201 h 254075"/>
                <a:gd name="connsiteX26" fmla="*/ 277513 w 279634"/>
                <a:gd name="connsiteY26" fmla="*/ 191668 h 254075"/>
                <a:gd name="connsiteX27" fmla="*/ 213487 w 279634"/>
                <a:gd name="connsiteY27" fmla="*/ 36733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7963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0" y="14565"/>
                  </a:cubicBezTo>
                  <a:cubicBezTo>
                    <a:pt x="26927" y="43787"/>
                    <a:pt x="9533" y="89386"/>
                    <a:pt x="9533" y="131964"/>
                  </a:cubicBezTo>
                  <a:cubicBezTo>
                    <a:pt x="9533" y="180834"/>
                    <a:pt x="31967" y="224924"/>
                    <a:pt x="67760" y="250367"/>
                  </a:cubicBezTo>
                  <a:cubicBezTo>
                    <a:pt x="73555" y="254396"/>
                    <a:pt x="74059" y="254396"/>
                    <a:pt x="78600" y="254396"/>
                  </a:cubicBezTo>
                  <a:lnTo>
                    <a:pt x="80363" y="254396"/>
                  </a:lnTo>
                  <a:cubicBezTo>
                    <a:pt x="84145" y="254396"/>
                    <a:pt x="87422" y="254396"/>
                    <a:pt x="87422" y="250871"/>
                  </a:cubicBezTo>
                  <a:cubicBezTo>
                    <a:pt x="87422" y="249358"/>
                    <a:pt x="86413" y="248350"/>
                    <a:pt x="85404" y="247596"/>
                  </a:cubicBezTo>
                  <a:cubicBezTo>
                    <a:pt x="36253" y="211823"/>
                    <a:pt x="29699" y="159170"/>
                    <a:pt x="29699" y="131964"/>
                  </a:cubicBezTo>
                  <a:cubicBezTo>
                    <a:pt x="29699" y="81073"/>
                    <a:pt x="52384" y="37996"/>
                    <a:pt x="86663" y="15573"/>
                  </a:cubicBezTo>
                  <a:cubicBezTo>
                    <a:pt x="86663" y="15319"/>
                    <a:pt x="87422" y="14314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  <a:moveTo>
                    <a:pt x="213487" y="36733"/>
                  </a:moveTo>
                  <a:cubicBezTo>
                    <a:pt x="209455" y="27161"/>
                    <a:pt x="204415" y="27161"/>
                    <a:pt x="197608" y="27161"/>
                  </a:cubicBezTo>
                  <a:cubicBezTo>
                    <a:pt x="190045" y="27161"/>
                    <a:pt x="185762" y="27666"/>
                    <a:pt x="181727" y="37237"/>
                  </a:cubicBezTo>
                  <a:lnTo>
                    <a:pt x="117955" y="191668"/>
                  </a:lnTo>
                  <a:cubicBezTo>
                    <a:pt x="116696" y="194692"/>
                    <a:pt x="116696" y="195951"/>
                    <a:pt x="116696" y="196201"/>
                  </a:cubicBezTo>
                  <a:cubicBezTo>
                    <a:pt x="116696" y="201997"/>
                    <a:pt x="122495" y="201997"/>
                    <a:pt x="124509" y="201997"/>
                  </a:cubicBezTo>
                  <a:cubicBezTo>
                    <a:pt x="134090" y="201997"/>
                    <a:pt x="136608" y="195951"/>
                    <a:pt x="138122" y="192426"/>
                  </a:cubicBezTo>
                  <a:lnTo>
                    <a:pt x="175428" y="101229"/>
                  </a:lnTo>
                  <a:cubicBezTo>
                    <a:pt x="181727" y="86111"/>
                    <a:pt x="192062" y="60668"/>
                    <a:pt x="195088" y="49834"/>
                  </a:cubicBezTo>
                  <a:cubicBezTo>
                    <a:pt x="198365" y="60918"/>
                    <a:pt x="208698" y="86111"/>
                    <a:pt x="215001" y="101733"/>
                  </a:cubicBezTo>
                  <a:lnTo>
                    <a:pt x="251802" y="191668"/>
                  </a:lnTo>
                  <a:cubicBezTo>
                    <a:pt x="255584" y="200989"/>
                    <a:pt x="259111" y="201997"/>
                    <a:pt x="268438" y="201997"/>
                  </a:cubicBezTo>
                  <a:cubicBezTo>
                    <a:pt x="273478" y="201997"/>
                    <a:pt x="278773" y="201997"/>
                    <a:pt x="278773" y="196201"/>
                  </a:cubicBezTo>
                  <a:cubicBezTo>
                    <a:pt x="278773" y="195951"/>
                    <a:pt x="278773" y="194692"/>
                    <a:pt x="277513" y="191668"/>
                  </a:cubicBezTo>
                  <a:lnTo>
                    <a:pt x="213487" y="3673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73A03D25-7AB7-449E-9B4D-799950326629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4231509" y="-3938512"/>
              <a:ext cx="63553" cy="127038"/>
            </a:xfrm>
            <a:custGeom>
              <a:avLst/>
              <a:gdLst>
                <a:gd name="connsiteX0" fmla="*/ 58898 w 63553"/>
                <a:gd name="connsiteY0" fmla="*/ 27372 h 127037"/>
                <a:gd name="connsiteX1" fmla="*/ 60789 w 63553"/>
                <a:gd name="connsiteY1" fmla="*/ 21076 h 127037"/>
                <a:gd name="connsiteX2" fmla="*/ 48603 w 63553"/>
                <a:gd name="connsiteY2" fmla="*/ 9528 h 127037"/>
                <a:gd name="connsiteX3" fmla="*/ 37052 w 63553"/>
                <a:gd name="connsiteY3" fmla="*/ 19818 h 127037"/>
                <a:gd name="connsiteX4" fmla="*/ 10371 w 63553"/>
                <a:gd name="connsiteY4" fmla="*/ 110304 h 127037"/>
                <a:gd name="connsiteX5" fmla="*/ 9533 w 63553"/>
                <a:gd name="connsiteY5" fmla="*/ 113663 h 127037"/>
                <a:gd name="connsiteX6" fmla="*/ 12893 w 63553"/>
                <a:gd name="connsiteY6" fmla="*/ 116605 h 127037"/>
                <a:gd name="connsiteX7" fmla="*/ 17513 w 63553"/>
                <a:gd name="connsiteY7" fmla="*/ 118284 h 127037"/>
                <a:gd name="connsiteX8" fmla="*/ 20873 w 63553"/>
                <a:gd name="connsiteY8" fmla="*/ 114715 h 127037"/>
                <a:gd name="connsiteX9" fmla="*/ 58898 w 63553"/>
                <a:gd name="connsiteY9" fmla="*/ 27372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53" h="127037">
                  <a:moveTo>
                    <a:pt x="58898" y="27372"/>
                  </a:moveTo>
                  <a:cubicBezTo>
                    <a:pt x="59947" y="24645"/>
                    <a:pt x="60789" y="23177"/>
                    <a:pt x="60789" y="21076"/>
                  </a:cubicBezTo>
                  <a:cubicBezTo>
                    <a:pt x="60789" y="14149"/>
                    <a:pt x="54485" y="9528"/>
                    <a:pt x="48603" y="9528"/>
                  </a:cubicBezTo>
                  <a:cubicBezTo>
                    <a:pt x="40201" y="9528"/>
                    <a:pt x="37890" y="16876"/>
                    <a:pt x="37052" y="19818"/>
                  </a:cubicBezTo>
                  <a:lnTo>
                    <a:pt x="10371" y="110304"/>
                  </a:lnTo>
                  <a:cubicBezTo>
                    <a:pt x="9533" y="112825"/>
                    <a:pt x="9533" y="113452"/>
                    <a:pt x="9533" y="113663"/>
                  </a:cubicBezTo>
                  <a:cubicBezTo>
                    <a:pt x="9533" y="115553"/>
                    <a:pt x="10792" y="115973"/>
                    <a:pt x="12893" y="116605"/>
                  </a:cubicBezTo>
                  <a:cubicBezTo>
                    <a:pt x="16675" y="118284"/>
                    <a:pt x="17092" y="118284"/>
                    <a:pt x="17513" y="118284"/>
                  </a:cubicBezTo>
                  <a:cubicBezTo>
                    <a:pt x="18144" y="118284"/>
                    <a:pt x="19403" y="118284"/>
                    <a:pt x="20873" y="114715"/>
                  </a:cubicBezTo>
                  <a:lnTo>
                    <a:pt x="58898" y="273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2DD53611-10E0-4D7C-BBAA-0EB9E1C7E31C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4300156" y="-3827581"/>
              <a:ext cx="139817" cy="127038"/>
            </a:xfrm>
            <a:custGeom>
              <a:avLst/>
              <a:gdLst>
                <a:gd name="connsiteX0" fmla="*/ 127750 w 139817"/>
                <a:gd name="connsiteY0" fmla="*/ 20107 h 127037"/>
                <a:gd name="connsiteX1" fmla="*/ 116156 w 139817"/>
                <a:gd name="connsiteY1" fmla="*/ 33713 h 127037"/>
                <a:gd name="connsiteX2" fmla="*/ 125983 w 139817"/>
                <a:gd name="connsiteY2" fmla="*/ 43034 h 127037"/>
                <a:gd name="connsiteX3" fmla="*/ 140099 w 139817"/>
                <a:gd name="connsiteY3" fmla="*/ 27916 h 127037"/>
                <a:gd name="connsiteX4" fmla="*/ 114893 w 139817"/>
                <a:gd name="connsiteY4" fmla="*/ 9528 h 127037"/>
                <a:gd name="connsiteX5" fmla="*/ 87672 w 139817"/>
                <a:gd name="connsiteY5" fmla="*/ 27666 h 127037"/>
                <a:gd name="connsiteX6" fmla="*/ 58683 w 139817"/>
                <a:gd name="connsiteY6" fmla="*/ 9528 h 127037"/>
                <a:gd name="connsiteX7" fmla="*/ 15832 w 139817"/>
                <a:gd name="connsiteY7" fmla="*/ 48072 h 127037"/>
                <a:gd name="connsiteX8" fmla="*/ 19614 w 139817"/>
                <a:gd name="connsiteY8" fmla="*/ 51347 h 127037"/>
                <a:gd name="connsiteX9" fmla="*/ 23900 w 139817"/>
                <a:gd name="connsiteY9" fmla="*/ 47063 h 127037"/>
                <a:gd name="connsiteX10" fmla="*/ 57929 w 139817"/>
                <a:gd name="connsiteY10" fmla="*/ 16582 h 127037"/>
                <a:gd name="connsiteX11" fmla="*/ 72546 w 139817"/>
                <a:gd name="connsiteY11" fmla="*/ 32704 h 127037"/>
                <a:gd name="connsiteX12" fmla="*/ 67505 w 139817"/>
                <a:gd name="connsiteY12" fmla="*/ 57393 h 127037"/>
                <a:gd name="connsiteX13" fmla="*/ 58938 w 139817"/>
                <a:gd name="connsiteY13" fmla="*/ 91908 h 127037"/>
                <a:gd name="connsiteX14" fmla="*/ 34990 w 139817"/>
                <a:gd name="connsiteY14" fmla="*/ 116092 h 127037"/>
                <a:gd name="connsiteX15" fmla="*/ 22136 w 139817"/>
                <a:gd name="connsiteY15" fmla="*/ 112563 h 127037"/>
                <a:gd name="connsiteX16" fmla="*/ 33731 w 139817"/>
                <a:gd name="connsiteY16" fmla="*/ 98962 h 127037"/>
                <a:gd name="connsiteX17" fmla="*/ 23646 w 139817"/>
                <a:gd name="connsiteY17" fmla="*/ 89641 h 127037"/>
                <a:gd name="connsiteX18" fmla="*/ 9533 w 139817"/>
                <a:gd name="connsiteY18" fmla="*/ 105008 h 127037"/>
                <a:gd name="connsiteX19" fmla="*/ 34740 w 139817"/>
                <a:gd name="connsiteY19" fmla="*/ 123147 h 127037"/>
                <a:gd name="connsiteX20" fmla="*/ 61960 w 139817"/>
                <a:gd name="connsiteY20" fmla="*/ 105008 h 127037"/>
                <a:gd name="connsiteX21" fmla="*/ 91199 w 139817"/>
                <a:gd name="connsiteY21" fmla="*/ 123147 h 127037"/>
                <a:gd name="connsiteX22" fmla="*/ 133799 w 139817"/>
                <a:gd name="connsiteY22" fmla="*/ 84599 h 127037"/>
                <a:gd name="connsiteX23" fmla="*/ 130018 w 139817"/>
                <a:gd name="connsiteY23" fmla="*/ 81324 h 127037"/>
                <a:gd name="connsiteX24" fmla="*/ 125732 w 139817"/>
                <a:gd name="connsiteY24" fmla="*/ 85607 h 127037"/>
                <a:gd name="connsiteX25" fmla="*/ 91703 w 139817"/>
                <a:gd name="connsiteY25" fmla="*/ 116092 h 127037"/>
                <a:gd name="connsiteX26" fmla="*/ 77336 w 139817"/>
                <a:gd name="connsiteY26" fmla="*/ 99967 h 127037"/>
                <a:gd name="connsiteX27" fmla="*/ 82377 w 139817"/>
                <a:gd name="connsiteY27" fmla="*/ 75027 h 127037"/>
                <a:gd name="connsiteX28" fmla="*/ 90949 w 139817"/>
                <a:gd name="connsiteY28" fmla="*/ 40513 h 127037"/>
                <a:gd name="connsiteX29" fmla="*/ 114642 w 139817"/>
                <a:gd name="connsiteY29" fmla="*/ 16582 h 127037"/>
                <a:gd name="connsiteX30" fmla="*/ 127750 w 139817"/>
                <a:gd name="connsiteY30" fmla="*/ 20107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817" h="127037">
                  <a:moveTo>
                    <a:pt x="127750" y="20107"/>
                  </a:moveTo>
                  <a:cubicBezTo>
                    <a:pt x="116656" y="22879"/>
                    <a:pt x="116156" y="32704"/>
                    <a:pt x="116156" y="33713"/>
                  </a:cubicBezTo>
                  <a:cubicBezTo>
                    <a:pt x="116156" y="39255"/>
                    <a:pt x="120437" y="43034"/>
                    <a:pt x="125983" y="43034"/>
                  </a:cubicBezTo>
                  <a:cubicBezTo>
                    <a:pt x="131531" y="43034"/>
                    <a:pt x="140099" y="38750"/>
                    <a:pt x="140099" y="27916"/>
                  </a:cubicBezTo>
                  <a:cubicBezTo>
                    <a:pt x="140099" y="13557"/>
                    <a:pt x="124219" y="9528"/>
                    <a:pt x="114893" y="9528"/>
                  </a:cubicBezTo>
                  <a:cubicBezTo>
                    <a:pt x="103048" y="9528"/>
                    <a:pt x="93467" y="17841"/>
                    <a:pt x="87672" y="27666"/>
                  </a:cubicBezTo>
                  <a:cubicBezTo>
                    <a:pt x="82127" y="14315"/>
                    <a:pt x="69019" y="9528"/>
                    <a:pt x="58683" y="9528"/>
                  </a:cubicBezTo>
                  <a:cubicBezTo>
                    <a:pt x="31208" y="9528"/>
                    <a:pt x="15832" y="41017"/>
                    <a:pt x="15832" y="48072"/>
                  </a:cubicBezTo>
                  <a:cubicBezTo>
                    <a:pt x="15832" y="50339"/>
                    <a:pt x="17596" y="51347"/>
                    <a:pt x="19614" y="51347"/>
                  </a:cubicBezTo>
                  <a:cubicBezTo>
                    <a:pt x="22641" y="51347"/>
                    <a:pt x="23141" y="50089"/>
                    <a:pt x="23900" y="47063"/>
                  </a:cubicBezTo>
                  <a:cubicBezTo>
                    <a:pt x="29695" y="28675"/>
                    <a:pt x="44821" y="16582"/>
                    <a:pt x="57929" y="16582"/>
                  </a:cubicBezTo>
                  <a:cubicBezTo>
                    <a:pt x="67760" y="16582"/>
                    <a:pt x="72546" y="23637"/>
                    <a:pt x="72546" y="32704"/>
                  </a:cubicBezTo>
                  <a:cubicBezTo>
                    <a:pt x="72546" y="37742"/>
                    <a:pt x="69523" y="49330"/>
                    <a:pt x="67505" y="57393"/>
                  </a:cubicBezTo>
                  <a:cubicBezTo>
                    <a:pt x="65742" y="64698"/>
                    <a:pt x="60197" y="87120"/>
                    <a:pt x="58938" y="91908"/>
                  </a:cubicBezTo>
                  <a:cubicBezTo>
                    <a:pt x="55406" y="105509"/>
                    <a:pt x="46334" y="116092"/>
                    <a:pt x="34990" y="116092"/>
                  </a:cubicBezTo>
                  <a:cubicBezTo>
                    <a:pt x="33981" y="116092"/>
                    <a:pt x="27427" y="116092"/>
                    <a:pt x="22136" y="112563"/>
                  </a:cubicBezTo>
                  <a:cubicBezTo>
                    <a:pt x="33731" y="109792"/>
                    <a:pt x="33731" y="99213"/>
                    <a:pt x="33731" y="98962"/>
                  </a:cubicBezTo>
                  <a:cubicBezTo>
                    <a:pt x="33731" y="93166"/>
                    <a:pt x="29191" y="89641"/>
                    <a:pt x="23646" y="89641"/>
                  </a:cubicBezTo>
                  <a:cubicBezTo>
                    <a:pt x="16841" y="89641"/>
                    <a:pt x="9533" y="95433"/>
                    <a:pt x="9533" y="105008"/>
                  </a:cubicBezTo>
                  <a:cubicBezTo>
                    <a:pt x="9533" y="116596"/>
                    <a:pt x="21882" y="123147"/>
                    <a:pt x="34740" y="123147"/>
                  </a:cubicBezTo>
                  <a:cubicBezTo>
                    <a:pt x="48098" y="123147"/>
                    <a:pt x="57424" y="113067"/>
                    <a:pt x="61960" y="105008"/>
                  </a:cubicBezTo>
                  <a:cubicBezTo>
                    <a:pt x="67505" y="117351"/>
                    <a:pt x="79100" y="123147"/>
                    <a:pt x="91199" y="123147"/>
                  </a:cubicBezTo>
                  <a:cubicBezTo>
                    <a:pt x="118674" y="123147"/>
                    <a:pt x="133799" y="91654"/>
                    <a:pt x="133799" y="84599"/>
                  </a:cubicBezTo>
                  <a:cubicBezTo>
                    <a:pt x="133799" y="82082"/>
                    <a:pt x="131782" y="81324"/>
                    <a:pt x="130018" y="81324"/>
                  </a:cubicBezTo>
                  <a:cubicBezTo>
                    <a:pt x="126992" y="81324"/>
                    <a:pt x="126487" y="83091"/>
                    <a:pt x="125732" y="85607"/>
                  </a:cubicBezTo>
                  <a:cubicBezTo>
                    <a:pt x="120692" y="102487"/>
                    <a:pt x="106325" y="116092"/>
                    <a:pt x="91703" y="116092"/>
                  </a:cubicBezTo>
                  <a:cubicBezTo>
                    <a:pt x="83386" y="116092"/>
                    <a:pt x="77336" y="110550"/>
                    <a:pt x="77336" y="99967"/>
                  </a:cubicBezTo>
                  <a:cubicBezTo>
                    <a:pt x="77336" y="94929"/>
                    <a:pt x="78850" y="89137"/>
                    <a:pt x="82377" y="75027"/>
                  </a:cubicBezTo>
                  <a:cubicBezTo>
                    <a:pt x="84141" y="67469"/>
                    <a:pt x="89686" y="45301"/>
                    <a:pt x="90949" y="40513"/>
                  </a:cubicBezTo>
                  <a:cubicBezTo>
                    <a:pt x="94476" y="27412"/>
                    <a:pt x="103298" y="16582"/>
                    <a:pt x="114642" y="16582"/>
                  </a:cubicBezTo>
                  <a:cubicBezTo>
                    <a:pt x="115901" y="16582"/>
                    <a:pt x="122455" y="16582"/>
                    <a:pt x="127750" y="2010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73291AB5-FCFF-4ABC-A2E1-ADFBB96412B7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4460495" y="-3908952"/>
              <a:ext cx="88975" cy="254075"/>
            </a:xfrm>
            <a:custGeom>
              <a:avLst/>
              <a:gdLst>
                <a:gd name="connsiteX0" fmla="*/ 16592 w 88974"/>
                <a:gd name="connsiteY0" fmla="*/ 9528 h 254075"/>
                <a:gd name="connsiteX1" fmla="*/ 9533 w 88974"/>
                <a:gd name="connsiteY1" fmla="*/ 13053 h 254075"/>
                <a:gd name="connsiteX2" fmla="*/ 11046 w 88974"/>
                <a:gd name="connsiteY2" fmla="*/ 16328 h 254075"/>
                <a:gd name="connsiteX3" fmla="*/ 50871 w 88974"/>
                <a:gd name="connsiteY3" fmla="*/ 62181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1 h 254075"/>
                <a:gd name="connsiteX7" fmla="*/ 16592 w 88974"/>
                <a:gd name="connsiteY7" fmla="*/ 254396 h 254075"/>
                <a:gd name="connsiteX8" fmla="*/ 18105 w 88974"/>
                <a:gd name="connsiteY8" fmla="*/ 254396 h 254075"/>
                <a:gd name="connsiteX9" fmla="*/ 30204 w 88974"/>
                <a:gd name="connsiteY9" fmla="*/ 249358 h 254075"/>
                <a:gd name="connsiteX10" fmla="*/ 87167 w 88974"/>
                <a:gd name="connsiteY10" fmla="*/ 131964 h 254075"/>
                <a:gd name="connsiteX11" fmla="*/ 28941 w 88974"/>
                <a:gd name="connsiteY11" fmla="*/ 13557 h 254075"/>
                <a:gd name="connsiteX12" fmla="*/ 18105 w 88974"/>
                <a:gd name="connsiteY12" fmla="*/ 9528 h 254075"/>
                <a:gd name="connsiteX13" fmla="*/ 16592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2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5"/>
                    <a:pt x="11046" y="16328"/>
                  </a:cubicBezTo>
                  <a:cubicBezTo>
                    <a:pt x="18860" y="21869"/>
                    <a:pt x="37513" y="35475"/>
                    <a:pt x="50871" y="62181"/>
                  </a:cubicBezTo>
                  <a:cubicBezTo>
                    <a:pt x="62970" y="86365"/>
                    <a:pt x="67005" y="110800"/>
                    <a:pt x="67005" y="131964"/>
                  </a:cubicBezTo>
                  <a:cubicBezTo>
                    <a:pt x="67005" y="160178"/>
                    <a:pt x="59442" y="212073"/>
                    <a:pt x="12810" y="246588"/>
                  </a:cubicBezTo>
                  <a:cubicBezTo>
                    <a:pt x="10037" y="248604"/>
                    <a:pt x="9533" y="249108"/>
                    <a:pt x="9533" y="250871"/>
                  </a:cubicBezTo>
                  <a:cubicBezTo>
                    <a:pt x="9533" y="254396"/>
                    <a:pt x="12560" y="254396"/>
                    <a:pt x="16592" y="254396"/>
                  </a:cubicBezTo>
                  <a:lnTo>
                    <a:pt x="18105" y="254396"/>
                  </a:lnTo>
                  <a:cubicBezTo>
                    <a:pt x="22891" y="254396"/>
                    <a:pt x="23396" y="254396"/>
                    <a:pt x="30204" y="249358"/>
                  </a:cubicBezTo>
                  <a:cubicBezTo>
                    <a:pt x="69778" y="220136"/>
                    <a:pt x="87167" y="174537"/>
                    <a:pt x="87167" y="131964"/>
                  </a:cubicBezTo>
                  <a:cubicBezTo>
                    <a:pt x="87167" y="83090"/>
                    <a:pt x="64733" y="39001"/>
                    <a:pt x="28941" y="13557"/>
                  </a:cubicBezTo>
                  <a:cubicBezTo>
                    <a:pt x="23145" y="9528"/>
                    <a:pt x="22641" y="9528"/>
                    <a:pt x="18105" y="9528"/>
                  </a:cubicBezTo>
                  <a:lnTo>
                    <a:pt x="16592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8" name="Oval 38 2"/>
          <p:cNvSpPr>
            <a:spLocks noChangeArrowheads="1"/>
          </p:cNvSpPr>
          <p:nvPr/>
        </p:nvSpPr>
        <p:spPr bwMode="auto">
          <a:xfrm>
            <a:off x="2114393" y="3214125"/>
            <a:ext cx="346256" cy="429750"/>
          </a:xfrm>
          <a:prstGeom prst="ellipse">
            <a:avLst/>
          </a:prstGeom>
          <a:solidFill>
            <a:schemeClr val="bg1"/>
          </a:solidFill>
          <a:ln w="19050" algn="ctr">
            <a:solidFill>
              <a:schemeClr val="tx1"/>
            </a:solidFill>
            <a:prstDash val="sysDash"/>
            <a:round/>
            <a:headEnd/>
            <a:tailEnd/>
          </a:ln>
        </p:spPr>
        <p:txBody>
          <a:bodyPr wrap="square" anchor="ctr">
            <a:spAutoFit/>
          </a:bodyPr>
          <a:lstStyle/>
          <a:p>
            <a:endParaRPr lang="fr-FR"/>
          </a:p>
        </p:txBody>
      </p:sp>
      <p:sp>
        <p:nvSpPr>
          <p:cNvPr id="110" name="Text Box 51 2">
            <a:extLst>
              <a:ext uri="{FF2B5EF4-FFF2-40B4-BE49-F238E27FC236}">
                <a16:creationId xmlns:a16="http://schemas.microsoft.com/office/drawing/2014/main" id="{5D993949-04F3-43FB-9662-118D5ABF84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7561" y="4320808"/>
            <a:ext cx="476284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GB" altLang="fr-FR" sz="18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The first two diagrams do not change indices</a:t>
            </a:r>
          </a:p>
        </p:txBody>
      </p:sp>
      <p:grpSp>
        <p:nvGrpSpPr>
          <p:cNvPr id="141" name="Groupe 140">
            <a:extLst>
              <a:ext uri="{FF2B5EF4-FFF2-40B4-BE49-F238E27FC236}">
                <a16:creationId xmlns:a16="http://schemas.microsoft.com/office/drawing/2014/main" id="{25F5B03E-A56C-477A-B556-DBFE8A6B7382}"/>
              </a:ext>
            </a:extLst>
          </p:cNvPr>
          <p:cNvGrpSpPr/>
          <p:nvPr/>
        </p:nvGrpSpPr>
        <p:grpSpPr>
          <a:xfrm>
            <a:off x="4409420" y="1230184"/>
            <a:ext cx="3101978" cy="554848"/>
            <a:chOff x="827088" y="3357563"/>
            <a:chExt cx="7632700" cy="1365251"/>
          </a:xfrm>
        </p:grpSpPr>
        <p:sp>
          <p:nvSpPr>
            <p:cNvPr id="144" name="Oval 13">
              <a:extLst>
                <a:ext uri="{FF2B5EF4-FFF2-40B4-BE49-F238E27FC236}">
                  <a16:creationId xmlns:a16="http://schemas.microsoft.com/office/drawing/2014/main" id="{F785A326-5EFD-46F0-BC5E-F6CA2C275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088" y="3573463"/>
              <a:ext cx="7632700" cy="863600"/>
            </a:xfrm>
            <a:prstGeom prst="ellipse">
              <a:avLst/>
            </a:prstGeom>
            <a:noFill/>
            <a:ln w="9525" algn="ctr">
              <a:solidFill>
                <a:srgbClr val="6F121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en-US" altLang="en-US" sz="240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5" name="Line 22 1">
              <a:extLst>
                <a:ext uri="{FF2B5EF4-FFF2-40B4-BE49-F238E27FC236}">
                  <a16:creationId xmlns:a16="http://schemas.microsoft.com/office/drawing/2014/main" id="{41759C7D-D3CB-4BC5-AD2D-158B2EAA19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2562" y="3429001"/>
              <a:ext cx="192717" cy="46196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 lIns="90000" tIns="46800" rIns="90000" bIns="46800">
              <a:spAutoFit/>
            </a:bodyPr>
            <a:lstStyle/>
            <a:p>
              <a:endParaRPr lang="en-US"/>
            </a:p>
          </p:txBody>
        </p:sp>
        <p:sp>
          <p:nvSpPr>
            <p:cNvPr id="146" name="Line 23 1">
              <a:extLst>
                <a:ext uri="{FF2B5EF4-FFF2-40B4-BE49-F238E27FC236}">
                  <a16:creationId xmlns:a16="http://schemas.microsoft.com/office/drawing/2014/main" id="{FF05C0D6-848E-4CCA-BC46-A1B6B4F3DA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52575" y="3429000"/>
              <a:ext cx="0" cy="504825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/>
            </a:p>
          </p:txBody>
        </p:sp>
        <p:sp>
          <p:nvSpPr>
            <p:cNvPr id="147" name="Line 22 2">
              <a:extLst>
                <a:ext uri="{FF2B5EF4-FFF2-40B4-BE49-F238E27FC236}">
                  <a16:creationId xmlns:a16="http://schemas.microsoft.com/office/drawing/2014/main" id="{6F9CDBB7-A49B-4DEB-8DFD-187AC8DA52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7175" y="3357563"/>
              <a:ext cx="0" cy="504825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/>
            </a:p>
          </p:txBody>
        </p:sp>
        <p:sp>
          <p:nvSpPr>
            <p:cNvPr id="148" name="Line 22 3">
              <a:extLst>
                <a:ext uri="{FF2B5EF4-FFF2-40B4-BE49-F238E27FC236}">
                  <a16:creationId xmlns:a16="http://schemas.microsoft.com/office/drawing/2014/main" id="{283CBB82-582A-4FAE-95BC-B9D3001C8E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64388" y="3500438"/>
              <a:ext cx="0" cy="504825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/>
            </a:p>
          </p:txBody>
        </p:sp>
        <p:sp>
          <p:nvSpPr>
            <p:cNvPr id="149" name="Line 22 4">
              <a:extLst>
                <a:ext uri="{FF2B5EF4-FFF2-40B4-BE49-F238E27FC236}">
                  <a16:creationId xmlns:a16="http://schemas.microsoft.com/office/drawing/2014/main" id="{D4BAFABB-9B3C-40E9-8465-7D6DC360A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92724" y="4219576"/>
              <a:ext cx="177851" cy="503238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 lIns="90000" tIns="46800" rIns="90000" bIns="46800">
              <a:spAutoFit/>
            </a:bodyPr>
            <a:lstStyle/>
            <a:p>
              <a:endParaRPr lang="en-US"/>
            </a:p>
          </p:txBody>
        </p:sp>
        <p:sp>
          <p:nvSpPr>
            <p:cNvPr id="150" name="Line 22 5">
              <a:extLst>
                <a:ext uri="{FF2B5EF4-FFF2-40B4-BE49-F238E27FC236}">
                  <a16:creationId xmlns:a16="http://schemas.microsoft.com/office/drawing/2014/main" id="{C8F07F52-2B81-40BE-80BF-DEC03C788D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87674" y="4149726"/>
              <a:ext cx="50875" cy="503238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 lIns="90000" tIns="46800" rIns="90000" bIns="46800">
              <a:spAutoFit/>
            </a:bodyPr>
            <a:lstStyle/>
            <a:p>
              <a:endParaRPr lang="en-US"/>
            </a:p>
          </p:txBody>
        </p:sp>
        <p:sp>
          <p:nvSpPr>
            <p:cNvPr id="151" name="Line 23 2">
              <a:extLst>
                <a:ext uri="{FF2B5EF4-FFF2-40B4-BE49-F238E27FC236}">
                  <a16:creationId xmlns:a16="http://schemas.microsoft.com/office/drawing/2014/main" id="{13B55263-7505-45C7-8F61-35103B1773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908174" y="4076700"/>
              <a:ext cx="143533" cy="50482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 lIns="90000" tIns="46800" rIns="90000" bIns="46800">
              <a:spAutoFit/>
            </a:bodyPr>
            <a:lstStyle/>
            <a:p>
              <a:endParaRPr lang="en-US"/>
            </a:p>
          </p:txBody>
        </p:sp>
        <p:sp>
          <p:nvSpPr>
            <p:cNvPr id="152" name="Line 23 3">
              <a:extLst>
                <a:ext uri="{FF2B5EF4-FFF2-40B4-BE49-F238E27FC236}">
                  <a16:creationId xmlns:a16="http://schemas.microsoft.com/office/drawing/2014/main" id="{33B753C5-40E2-4C47-B5CC-FF2720C2C4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40199" y="4148138"/>
              <a:ext cx="177861" cy="506412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 lIns="90000" tIns="46800" rIns="90000" bIns="46800">
              <a:spAutoFit/>
            </a:bodyPr>
            <a:lstStyle/>
            <a:p>
              <a:endParaRPr lang="en-US"/>
            </a:p>
          </p:txBody>
        </p:sp>
        <p:sp>
          <p:nvSpPr>
            <p:cNvPr id="153" name="Line 23 4">
              <a:extLst>
                <a:ext uri="{FF2B5EF4-FFF2-40B4-BE49-F238E27FC236}">
                  <a16:creationId xmlns:a16="http://schemas.microsoft.com/office/drawing/2014/main" id="{09887DB8-20F7-4A4E-BFBB-DC2F1A1717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302375" y="4188109"/>
              <a:ext cx="285750" cy="464853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 lIns="90000" tIns="46800" rIns="90000" bIns="46800">
              <a:spAutoFit/>
            </a:bodyPr>
            <a:lstStyle/>
            <a:p>
              <a:endParaRPr lang="en-US"/>
            </a:p>
          </p:txBody>
        </p:sp>
        <p:sp>
          <p:nvSpPr>
            <p:cNvPr id="154" name="Line 23 5">
              <a:extLst>
                <a:ext uri="{FF2B5EF4-FFF2-40B4-BE49-F238E27FC236}">
                  <a16:creationId xmlns:a16="http://schemas.microsoft.com/office/drawing/2014/main" id="{29164537-586E-483A-BBF6-B978AAD05B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812088" y="3932236"/>
              <a:ext cx="71442" cy="506413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 lIns="90000" tIns="46800" rIns="90000" bIns="46800">
              <a:spAutoFit/>
            </a:bodyPr>
            <a:lstStyle/>
            <a:p>
              <a:endParaRPr lang="en-US"/>
            </a:p>
          </p:txBody>
        </p:sp>
        <p:sp>
          <p:nvSpPr>
            <p:cNvPr id="155" name="Line 23 6">
              <a:extLst>
                <a:ext uri="{FF2B5EF4-FFF2-40B4-BE49-F238E27FC236}">
                  <a16:creationId xmlns:a16="http://schemas.microsoft.com/office/drawing/2014/main" id="{7CBCAA87-7D53-4A49-83C2-D83A45EA6A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80062" y="3398835"/>
              <a:ext cx="288921" cy="46196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 lIns="90000" tIns="46800" rIns="90000" bIns="46800">
              <a:spAutoFit/>
            </a:bodyPr>
            <a:lstStyle/>
            <a:p>
              <a:endParaRPr lang="en-US"/>
            </a:p>
          </p:txBody>
        </p:sp>
      </p:grpSp>
      <p:grpSp>
        <p:nvGrpSpPr>
          <p:cNvPr id="156" name="Groupe 155">
            <a:extLst>
              <a:ext uri="{FF2B5EF4-FFF2-40B4-BE49-F238E27FC236}">
                <a16:creationId xmlns:a16="http://schemas.microsoft.com/office/drawing/2014/main" id="{BEF52445-7C1C-4FA7-AC65-70B6CA2D029B}"/>
              </a:ext>
            </a:extLst>
          </p:cNvPr>
          <p:cNvGrpSpPr/>
          <p:nvPr/>
        </p:nvGrpSpPr>
        <p:grpSpPr>
          <a:xfrm>
            <a:off x="4745574" y="667545"/>
            <a:ext cx="4163462" cy="634220"/>
            <a:chOff x="2639645" y="5044637"/>
            <a:chExt cx="5463713" cy="832288"/>
          </a:xfrm>
        </p:grpSpPr>
        <p:cxnSp>
          <p:nvCxnSpPr>
            <p:cNvPr id="157" name="AutoShape 6">
              <a:extLst>
                <a:ext uri="{FF2B5EF4-FFF2-40B4-BE49-F238E27FC236}">
                  <a16:creationId xmlns:a16="http://schemas.microsoft.com/office/drawing/2014/main" id="{72B7F7B1-D9AB-434C-B38D-4BC34070CFC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3055937" y="5192713"/>
              <a:ext cx="720725" cy="647700"/>
            </a:xfrm>
            <a:prstGeom prst="curvedConnector3">
              <a:avLst>
                <a:gd name="adj1" fmla="val 50000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 type="triangle" w="med" len="med"/>
                  <a:tailEnd type="triangle" w="med" len="med"/>
                </a14:hiddenLine>
              </a:ext>
            </a:extLst>
          </p:spPr>
        </p:cxnSp>
        <p:sp>
          <p:nvSpPr>
            <p:cNvPr id="158" name="AutoShape 7">
              <a:extLst>
                <a:ext uri="{FF2B5EF4-FFF2-40B4-BE49-F238E27FC236}">
                  <a16:creationId xmlns:a16="http://schemas.microsoft.com/office/drawing/2014/main" id="{30577361-0FB4-4D15-BB7E-102076A46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5357813"/>
              <a:ext cx="762000" cy="171450"/>
            </a:xfrm>
            <a:prstGeom prst="leftRightArrow">
              <a:avLst>
                <a:gd name="adj1" fmla="val 50000"/>
                <a:gd name="adj2" fmla="val 88889"/>
              </a:avLst>
            </a:prstGeom>
            <a:noFill/>
            <a:ln w="25400" algn="ctr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0000" tIns="46800" rIns="90000" bIns="46800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en-US" altLang="en-US" sz="240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9" name="Line 8">
              <a:extLst>
                <a:ext uri="{FF2B5EF4-FFF2-40B4-BE49-F238E27FC236}">
                  <a16:creationId xmlns:a16="http://schemas.microsoft.com/office/drawing/2014/main" id="{FA6B0CE1-06D9-4EBA-9B77-C0EA9DAA86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7392" y="5454425"/>
              <a:ext cx="1298575" cy="0"/>
            </a:xfrm>
            <a:prstGeom prst="line">
              <a:avLst/>
            </a:prstGeom>
            <a:noFill/>
            <a:ln w="25400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/>
            </a:p>
          </p:txBody>
        </p:sp>
        <p:sp>
          <p:nvSpPr>
            <p:cNvPr id="160" name="Text Box 9">
              <a:extLst>
                <a:ext uri="{FF2B5EF4-FFF2-40B4-BE49-F238E27FC236}">
                  <a16:creationId xmlns:a16="http://schemas.microsoft.com/office/drawing/2014/main" id="{49C562BC-E1D4-4396-89F0-E85C29F329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0813" y="5159877"/>
              <a:ext cx="244475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>
              <a:spAutoFit/>
            </a:bodyPr>
            <a:lstStyle>
              <a:lvl1pPr marL="342900" indent="-3429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GB" altLang="en-US" dirty="0" err="1">
                  <a:latin typeface="Times New Roman" panose="02020603050405020304" pitchFamily="18" charset="0"/>
                  <a:ea typeface="ＭＳ Ｐゴシック" panose="020B0600070205080204" pitchFamily="34" charset="-128"/>
                  <a:cs typeface="Times New Roman" panose="02020603050405020304" pitchFamily="18" charset="0"/>
                </a:rPr>
                <a:t>i</a:t>
              </a:r>
              <a:endParaRPr lang="en-US" altLang="en-US" dirty="0">
                <a:latin typeface="Times New Roman" panose="02020603050405020304" pitchFamily="18" charset="0"/>
                <a:ea typeface="ＭＳ Ｐゴシック" panose="020B0600070205080204" pitchFamily="34" charset="-128"/>
                <a:cs typeface="Times New Roman" panose="02020603050405020304" pitchFamily="18" charset="0"/>
              </a:endParaRPr>
            </a:p>
          </p:txBody>
        </p:sp>
        <p:sp>
          <p:nvSpPr>
            <p:cNvPr id="161" name="Text Box 10">
              <a:extLst>
                <a:ext uri="{FF2B5EF4-FFF2-40B4-BE49-F238E27FC236}">
                  <a16:creationId xmlns:a16="http://schemas.microsoft.com/office/drawing/2014/main" id="{67AD1A06-F227-491C-A951-F613852E28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2738" y="5103587"/>
              <a:ext cx="244475" cy="366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>
              <a:spAutoFit/>
            </a:bodyPr>
            <a:lstStyle>
              <a:lvl1pPr marL="342900" indent="-3429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GB" altLang="en-US">
                  <a:latin typeface="Times New Roman" panose="02020603050405020304" pitchFamily="18" charset="0"/>
                  <a:ea typeface="ＭＳ Ｐゴシック" panose="020B0600070205080204" pitchFamily="34" charset="-128"/>
                  <a:cs typeface="Times New Roman" panose="02020603050405020304" pitchFamily="18" charset="0"/>
                </a:rPr>
                <a:t>j</a:t>
              </a:r>
              <a:endParaRPr lang="en-US" altLang="en-US">
                <a:latin typeface="Times New Roman" panose="02020603050405020304" pitchFamily="18" charset="0"/>
                <a:ea typeface="ＭＳ Ｐゴシック" panose="020B0600070205080204" pitchFamily="34" charset="-128"/>
                <a:cs typeface="Times New Roman" panose="02020603050405020304" pitchFamily="18" charset="0"/>
              </a:endParaRPr>
            </a:p>
          </p:txBody>
        </p:sp>
        <p:sp>
          <p:nvSpPr>
            <p:cNvPr id="162" name="Line 11 2">
              <a:extLst>
                <a:ext uri="{FF2B5EF4-FFF2-40B4-BE49-F238E27FC236}">
                  <a16:creationId xmlns:a16="http://schemas.microsoft.com/office/drawing/2014/main" id="{2BBAFF87-C3A9-4455-8245-4388CD2AE7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1696" y="5086917"/>
              <a:ext cx="143172" cy="596107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 lIns="90000" tIns="46800" rIns="90000" bIns="46800">
              <a:spAutoFit/>
            </a:bodyPr>
            <a:lstStyle/>
            <a:p>
              <a:endParaRPr lang="en-US"/>
            </a:p>
          </p:txBody>
        </p:sp>
        <p:pic>
          <p:nvPicPr>
            <p:cNvPr id="163" name="Picture 12" descr="txp_fig">
              <a:extLst>
                <a:ext uri="{FF2B5EF4-FFF2-40B4-BE49-F238E27FC236}">
                  <a16:creationId xmlns:a16="http://schemas.microsoft.com/office/drawing/2014/main" id="{BFD6C040-E44C-4261-AC05-3EFC1C472150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6"/>
              </p:custDataLst>
            </p:nvPr>
          </p:nvPicPr>
          <p:blipFill>
            <a:blip r:embed="rId5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39645" y="5241107"/>
              <a:ext cx="481013" cy="417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64" name="Groupe 163" descr="\documentclass{article}\usepackage{amsfonts,amssymb,color}\pagestyle{empty}&#10;\begin{document}&#10;$$ m=1,2,\dots,6$$&#10;\end{document}" title="IguanaTex Vector Display">
              <a:extLst>
                <a:ext uri="{FF2B5EF4-FFF2-40B4-BE49-F238E27FC236}">
                  <a16:creationId xmlns:a16="http://schemas.microsoft.com/office/drawing/2014/main" id="{61E429E4-C54E-422B-BF45-36EDE169F921}"/>
                </a:ext>
              </a:extLst>
            </p:cNvPr>
            <p:cNvGrpSpPr>
              <a:grpSpLocks/>
            </p:cNvGrpSpPr>
            <p:nvPr>
              <p:custDataLst>
                <p:tags r:id="rId7"/>
              </p:custDataLst>
            </p:nvPr>
          </p:nvGrpSpPr>
          <p:grpSpPr>
            <a:xfrm>
              <a:off x="6171667" y="5294881"/>
              <a:ext cx="1931691" cy="290501"/>
              <a:chOff x="14311689" y="-18042470"/>
              <a:chExt cx="1931691" cy="290501"/>
            </a:xfrm>
          </p:grpSpPr>
          <p:sp>
            <p:nvSpPr>
              <p:cNvPr id="166" name="Forme libre : forme 165">
                <a:extLst>
                  <a:ext uri="{FF2B5EF4-FFF2-40B4-BE49-F238E27FC236}">
                    <a16:creationId xmlns:a16="http://schemas.microsoft.com/office/drawing/2014/main" id="{908ACB69-8EC9-4CA6-9110-CC8F2C81DC36}"/>
                  </a:ext>
                </a:extLst>
              </p:cNvPr>
              <p:cNvSpPr/>
              <p:nvPr>
                <p:custDataLst>
                  <p:tags r:id="rId9"/>
                </p:custDataLst>
              </p:nvPr>
            </p:nvSpPr>
            <p:spPr>
              <a:xfrm>
                <a:off x="14311689" y="-17974799"/>
                <a:ext cx="272967" cy="181978"/>
              </a:xfrm>
              <a:custGeom>
                <a:avLst/>
                <a:gdLst>
                  <a:gd name="connsiteX0" fmla="*/ 40575 w 272967"/>
                  <a:gd name="connsiteY0" fmla="*/ 138455 h 181977"/>
                  <a:gd name="connsiteX1" fmla="*/ 37855 w 272967"/>
                  <a:gd name="connsiteY1" fmla="*/ 151450 h 181977"/>
                  <a:gd name="connsiteX2" fmla="*/ 46623 w 272967"/>
                  <a:gd name="connsiteY2" fmla="*/ 159610 h 181977"/>
                  <a:gd name="connsiteX3" fmla="*/ 57797 w 272967"/>
                  <a:gd name="connsiteY3" fmla="*/ 151147 h 181977"/>
                  <a:gd name="connsiteX4" fmla="*/ 63541 w 272967"/>
                  <a:gd name="connsiteY4" fmla="*/ 128788 h 181977"/>
                  <a:gd name="connsiteX5" fmla="*/ 70185 w 272967"/>
                  <a:gd name="connsiteY5" fmla="*/ 101596 h 181977"/>
                  <a:gd name="connsiteX6" fmla="*/ 75322 w 272967"/>
                  <a:gd name="connsiteY6" fmla="*/ 81359 h 181977"/>
                  <a:gd name="connsiteX7" fmla="*/ 79245 w 272967"/>
                  <a:gd name="connsiteY7" fmla="*/ 66252 h 181977"/>
                  <a:gd name="connsiteX8" fmla="*/ 128493 w 272967"/>
                  <a:gd name="connsiteY8" fmla="*/ 29393 h 181977"/>
                  <a:gd name="connsiteX9" fmla="*/ 144806 w 272967"/>
                  <a:gd name="connsiteY9" fmla="*/ 50537 h 181977"/>
                  <a:gd name="connsiteX10" fmla="*/ 140275 w 272967"/>
                  <a:gd name="connsiteY10" fmla="*/ 75617 h 181977"/>
                  <a:gd name="connsiteX11" fmla="*/ 131821 w 272967"/>
                  <a:gd name="connsiteY11" fmla="*/ 110665 h 181977"/>
                  <a:gd name="connsiteX12" fmla="*/ 125774 w 272967"/>
                  <a:gd name="connsiteY12" fmla="*/ 133622 h 181977"/>
                  <a:gd name="connsiteX13" fmla="*/ 121849 w 272967"/>
                  <a:gd name="connsiteY13" fmla="*/ 151450 h 181977"/>
                  <a:gd name="connsiteX14" fmla="*/ 130607 w 272967"/>
                  <a:gd name="connsiteY14" fmla="*/ 159610 h 181977"/>
                  <a:gd name="connsiteX15" fmla="*/ 144209 w 272967"/>
                  <a:gd name="connsiteY15" fmla="*/ 142389 h 181977"/>
                  <a:gd name="connsiteX16" fmla="*/ 162330 w 272967"/>
                  <a:gd name="connsiteY16" fmla="*/ 69578 h 181977"/>
                  <a:gd name="connsiteX17" fmla="*/ 212185 w 272967"/>
                  <a:gd name="connsiteY17" fmla="*/ 29393 h 181977"/>
                  <a:gd name="connsiteX18" fmla="*/ 228496 w 272967"/>
                  <a:gd name="connsiteY18" fmla="*/ 50537 h 181977"/>
                  <a:gd name="connsiteX19" fmla="*/ 209768 w 272967"/>
                  <a:gd name="connsiteY19" fmla="*/ 118220 h 181977"/>
                  <a:gd name="connsiteX20" fmla="*/ 205834 w 272967"/>
                  <a:gd name="connsiteY20" fmla="*/ 134836 h 181977"/>
                  <a:gd name="connsiteX21" fmla="*/ 230610 w 272967"/>
                  <a:gd name="connsiteY21" fmla="*/ 159610 h 181977"/>
                  <a:gd name="connsiteX22" fmla="*/ 270191 w 272967"/>
                  <a:gd name="connsiteY22" fmla="*/ 113083 h 181977"/>
                  <a:gd name="connsiteX23" fmla="*/ 266560 w 272967"/>
                  <a:gd name="connsiteY23" fmla="*/ 110060 h 181977"/>
                  <a:gd name="connsiteX24" fmla="*/ 262030 w 272967"/>
                  <a:gd name="connsiteY24" fmla="*/ 115500 h 181977"/>
                  <a:gd name="connsiteX25" fmla="*/ 231217 w 272967"/>
                  <a:gd name="connsiteY25" fmla="*/ 152957 h 181977"/>
                  <a:gd name="connsiteX26" fmla="*/ 223966 w 272967"/>
                  <a:gd name="connsiteY26" fmla="*/ 142987 h 181977"/>
                  <a:gd name="connsiteX27" fmla="*/ 229406 w 272967"/>
                  <a:gd name="connsiteY27" fmla="*/ 121537 h 181977"/>
                  <a:gd name="connsiteX28" fmla="*/ 247831 w 272967"/>
                  <a:gd name="connsiteY28" fmla="*/ 55078 h 181977"/>
                  <a:gd name="connsiteX29" fmla="*/ 213085 w 272967"/>
                  <a:gd name="connsiteY29" fmla="*/ 22747 h 181977"/>
                  <a:gd name="connsiteX30" fmla="*/ 163838 w 272967"/>
                  <a:gd name="connsiteY30" fmla="*/ 52053 h 181977"/>
                  <a:gd name="connsiteX31" fmla="*/ 154170 w 272967"/>
                  <a:gd name="connsiteY31" fmla="*/ 30605 h 181977"/>
                  <a:gd name="connsiteX32" fmla="*/ 129404 w 272967"/>
                  <a:gd name="connsiteY32" fmla="*/ 22747 h 181977"/>
                  <a:gd name="connsiteX33" fmla="*/ 82269 w 272967"/>
                  <a:gd name="connsiteY33" fmla="*/ 49030 h 181977"/>
                  <a:gd name="connsiteX34" fmla="*/ 54470 w 272967"/>
                  <a:gd name="connsiteY34" fmla="*/ 22747 h 181977"/>
                  <a:gd name="connsiteX35" fmla="*/ 32121 w 272967"/>
                  <a:gd name="connsiteY35" fmla="*/ 39971 h 181977"/>
                  <a:gd name="connsiteX36" fmla="*/ 22747 w 272967"/>
                  <a:gd name="connsiteY36" fmla="*/ 69277 h 181977"/>
                  <a:gd name="connsiteX37" fmla="*/ 26377 w 272967"/>
                  <a:gd name="connsiteY37" fmla="*/ 72290 h 181977"/>
                  <a:gd name="connsiteX38" fmla="*/ 31514 w 272967"/>
                  <a:gd name="connsiteY38" fmla="*/ 65343 h 181977"/>
                  <a:gd name="connsiteX39" fmla="*/ 53569 w 272967"/>
                  <a:gd name="connsiteY39" fmla="*/ 29393 h 181977"/>
                  <a:gd name="connsiteX40" fmla="*/ 62934 w 272967"/>
                  <a:gd name="connsiteY40" fmla="*/ 43286 h 181977"/>
                  <a:gd name="connsiteX41" fmla="*/ 58100 w 272967"/>
                  <a:gd name="connsiteY41" fmla="*/ 68669 h 181977"/>
                  <a:gd name="connsiteX42" fmla="*/ 40575 w 272967"/>
                  <a:gd name="connsiteY42" fmla="*/ 138455 h 181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72967" h="181977">
                    <a:moveTo>
                      <a:pt x="40575" y="138455"/>
                    </a:moveTo>
                    <a:cubicBezTo>
                      <a:pt x="39665" y="142987"/>
                      <a:pt x="37855" y="149943"/>
                      <a:pt x="37855" y="151450"/>
                    </a:cubicBezTo>
                    <a:cubicBezTo>
                      <a:pt x="37855" y="156891"/>
                      <a:pt x="42083" y="159610"/>
                      <a:pt x="46623" y="159610"/>
                    </a:cubicBezTo>
                    <a:cubicBezTo>
                      <a:pt x="50243" y="159610"/>
                      <a:pt x="55683" y="157194"/>
                      <a:pt x="57797" y="151147"/>
                    </a:cubicBezTo>
                    <a:cubicBezTo>
                      <a:pt x="58100" y="150539"/>
                      <a:pt x="61721" y="136343"/>
                      <a:pt x="63541" y="128788"/>
                    </a:cubicBezTo>
                    <a:lnTo>
                      <a:pt x="70185" y="101596"/>
                    </a:lnTo>
                    <a:cubicBezTo>
                      <a:pt x="71995" y="94952"/>
                      <a:pt x="73806" y="88308"/>
                      <a:pt x="75322" y="81359"/>
                    </a:cubicBezTo>
                    <a:cubicBezTo>
                      <a:pt x="76526" y="76222"/>
                      <a:pt x="78943" y="67457"/>
                      <a:pt x="79245" y="66252"/>
                    </a:cubicBezTo>
                    <a:cubicBezTo>
                      <a:pt x="83776" y="56888"/>
                      <a:pt x="99794" y="29393"/>
                      <a:pt x="128493" y="29393"/>
                    </a:cubicBezTo>
                    <a:cubicBezTo>
                      <a:pt x="142085" y="29393"/>
                      <a:pt x="144806" y="40576"/>
                      <a:pt x="144806" y="50537"/>
                    </a:cubicBezTo>
                    <a:cubicBezTo>
                      <a:pt x="144806" y="58092"/>
                      <a:pt x="142692" y="66555"/>
                      <a:pt x="140275" y="75617"/>
                    </a:cubicBezTo>
                    <a:lnTo>
                      <a:pt x="131821" y="110665"/>
                    </a:lnTo>
                    <a:lnTo>
                      <a:pt x="125774" y="133622"/>
                    </a:lnTo>
                    <a:cubicBezTo>
                      <a:pt x="124569" y="139669"/>
                      <a:pt x="121849" y="149943"/>
                      <a:pt x="121849" y="151450"/>
                    </a:cubicBezTo>
                    <a:cubicBezTo>
                      <a:pt x="121849" y="156891"/>
                      <a:pt x="126077" y="159610"/>
                      <a:pt x="130607" y="159610"/>
                    </a:cubicBezTo>
                    <a:cubicBezTo>
                      <a:pt x="139971" y="159610"/>
                      <a:pt x="141791" y="152057"/>
                      <a:pt x="144209" y="142389"/>
                    </a:cubicBezTo>
                    <a:cubicBezTo>
                      <a:pt x="148435" y="125471"/>
                      <a:pt x="159610" y="81359"/>
                      <a:pt x="162330" y="69578"/>
                    </a:cubicBezTo>
                    <a:cubicBezTo>
                      <a:pt x="163240" y="65646"/>
                      <a:pt x="179249" y="29393"/>
                      <a:pt x="212185" y="29393"/>
                    </a:cubicBezTo>
                    <a:cubicBezTo>
                      <a:pt x="225169" y="29393"/>
                      <a:pt x="228496" y="39667"/>
                      <a:pt x="228496" y="50537"/>
                    </a:cubicBezTo>
                    <a:cubicBezTo>
                      <a:pt x="228496" y="67759"/>
                      <a:pt x="215805" y="102202"/>
                      <a:pt x="209768" y="118220"/>
                    </a:cubicBezTo>
                    <a:cubicBezTo>
                      <a:pt x="207048" y="125471"/>
                      <a:pt x="205834" y="128788"/>
                      <a:pt x="205834" y="134836"/>
                    </a:cubicBezTo>
                    <a:cubicBezTo>
                      <a:pt x="205834" y="149033"/>
                      <a:pt x="216412" y="159610"/>
                      <a:pt x="230610" y="159610"/>
                    </a:cubicBezTo>
                    <a:cubicBezTo>
                      <a:pt x="259006" y="159610"/>
                      <a:pt x="270191" y="115500"/>
                      <a:pt x="270191" y="113083"/>
                    </a:cubicBezTo>
                    <a:cubicBezTo>
                      <a:pt x="270191" y="110060"/>
                      <a:pt x="267470" y="110060"/>
                      <a:pt x="266560" y="110060"/>
                    </a:cubicBezTo>
                    <a:cubicBezTo>
                      <a:pt x="263536" y="110060"/>
                      <a:pt x="263536" y="110969"/>
                      <a:pt x="262030" y="115500"/>
                    </a:cubicBezTo>
                    <a:cubicBezTo>
                      <a:pt x="257499" y="131507"/>
                      <a:pt x="247831" y="152957"/>
                      <a:pt x="231217" y="152957"/>
                    </a:cubicBezTo>
                    <a:cubicBezTo>
                      <a:pt x="226080" y="152957"/>
                      <a:pt x="223966" y="149943"/>
                      <a:pt x="223966" y="142987"/>
                    </a:cubicBezTo>
                    <a:cubicBezTo>
                      <a:pt x="223966" y="135441"/>
                      <a:pt x="226686" y="128190"/>
                      <a:pt x="229406" y="121537"/>
                    </a:cubicBezTo>
                    <a:cubicBezTo>
                      <a:pt x="235140" y="105832"/>
                      <a:pt x="247831" y="72290"/>
                      <a:pt x="247831" y="55078"/>
                    </a:cubicBezTo>
                    <a:cubicBezTo>
                      <a:pt x="247831" y="35439"/>
                      <a:pt x="235747" y="22747"/>
                      <a:pt x="213085" y="22747"/>
                    </a:cubicBezTo>
                    <a:cubicBezTo>
                      <a:pt x="190433" y="22747"/>
                      <a:pt x="175021" y="36037"/>
                      <a:pt x="163838" y="52053"/>
                    </a:cubicBezTo>
                    <a:cubicBezTo>
                      <a:pt x="163543" y="48121"/>
                      <a:pt x="162633" y="37857"/>
                      <a:pt x="154170" y="30605"/>
                    </a:cubicBezTo>
                    <a:cubicBezTo>
                      <a:pt x="146625" y="24254"/>
                      <a:pt x="136948" y="22747"/>
                      <a:pt x="129404" y="22747"/>
                    </a:cubicBezTo>
                    <a:cubicBezTo>
                      <a:pt x="102211" y="22747"/>
                      <a:pt x="87406" y="42083"/>
                      <a:pt x="82269" y="49030"/>
                    </a:cubicBezTo>
                    <a:cubicBezTo>
                      <a:pt x="80762" y="31809"/>
                      <a:pt x="68072" y="22747"/>
                      <a:pt x="54470" y="22747"/>
                    </a:cubicBezTo>
                    <a:cubicBezTo>
                      <a:pt x="40575" y="22747"/>
                      <a:pt x="34832" y="34530"/>
                      <a:pt x="32121" y="39971"/>
                    </a:cubicBezTo>
                    <a:cubicBezTo>
                      <a:pt x="26681" y="50537"/>
                      <a:pt x="22747" y="68366"/>
                      <a:pt x="22747" y="69277"/>
                    </a:cubicBezTo>
                    <a:cubicBezTo>
                      <a:pt x="22747" y="72290"/>
                      <a:pt x="25770" y="72290"/>
                      <a:pt x="26377" y="72290"/>
                    </a:cubicBezTo>
                    <a:cubicBezTo>
                      <a:pt x="29400" y="72290"/>
                      <a:pt x="29704" y="71996"/>
                      <a:pt x="31514" y="65343"/>
                    </a:cubicBezTo>
                    <a:cubicBezTo>
                      <a:pt x="36651" y="43893"/>
                      <a:pt x="42689" y="29393"/>
                      <a:pt x="53569" y="29393"/>
                    </a:cubicBezTo>
                    <a:cubicBezTo>
                      <a:pt x="58404" y="29393"/>
                      <a:pt x="62934" y="31809"/>
                      <a:pt x="62934" y="43286"/>
                    </a:cubicBezTo>
                    <a:cubicBezTo>
                      <a:pt x="62934" y="49637"/>
                      <a:pt x="62024" y="52955"/>
                      <a:pt x="58100" y="68669"/>
                    </a:cubicBezTo>
                    <a:lnTo>
                      <a:pt x="40575" y="1384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67" name="Forme libre : forme 166">
                <a:extLst>
                  <a:ext uri="{FF2B5EF4-FFF2-40B4-BE49-F238E27FC236}">
                    <a16:creationId xmlns:a16="http://schemas.microsoft.com/office/drawing/2014/main" id="{3882FF6C-EB3E-4E89-A434-537D1B766672}"/>
                  </a:ext>
                </a:extLst>
              </p:cNvPr>
              <p:cNvSpPr/>
              <p:nvPr>
                <p:custDataLst>
                  <p:tags r:id="rId10"/>
                </p:custDataLst>
              </p:nvPr>
            </p:nvSpPr>
            <p:spPr>
              <a:xfrm>
                <a:off x="14669096" y="-17952137"/>
                <a:ext cx="242638" cy="90989"/>
              </a:xfrm>
              <a:custGeom>
                <a:avLst/>
                <a:gdLst>
                  <a:gd name="connsiteX0" fmla="*/ 213389 w 242637"/>
                  <a:gd name="connsiteY0" fmla="*/ 34832 h 90988"/>
                  <a:gd name="connsiteX1" fmla="*/ 223663 w 242637"/>
                  <a:gd name="connsiteY1" fmla="*/ 28786 h 90988"/>
                  <a:gd name="connsiteX2" fmla="*/ 213692 w 242637"/>
                  <a:gd name="connsiteY2" fmla="*/ 22747 h 90988"/>
                  <a:gd name="connsiteX3" fmla="*/ 32719 w 242637"/>
                  <a:gd name="connsiteY3" fmla="*/ 22747 h 90988"/>
                  <a:gd name="connsiteX4" fmla="*/ 22747 w 242637"/>
                  <a:gd name="connsiteY4" fmla="*/ 28786 h 90988"/>
                  <a:gd name="connsiteX5" fmla="*/ 33022 w 242637"/>
                  <a:gd name="connsiteY5" fmla="*/ 34832 h 90988"/>
                  <a:gd name="connsiteX6" fmla="*/ 213389 w 242637"/>
                  <a:gd name="connsiteY6" fmla="*/ 34832 h 90988"/>
                  <a:gd name="connsiteX7" fmla="*/ 213692 w 242637"/>
                  <a:gd name="connsiteY7" fmla="*/ 93444 h 90988"/>
                  <a:gd name="connsiteX8" fmla="*/ 223663 w 242637"/>
                  <a:gd name="connsiteY8" fmla="*/ 87398 h 90988"/>
                  <a:gd name="connsiteX9" fmla="*/ 213389 w 242637"/>
                  <a:gd name="connsiteY9" fmla="*/ 81350 h 90988"/>
                  <a:gd name="connsiteX10" fmla="*/ 33022 w 242637"/>
                  <a:gd name="connsiteY10" fmla="*/ 81350 h 90988"/>
                  <a:gd name="connsiteX11" fmla="*/ 22747 w 242637"/>
                  <a:gd name="connsiteY11" fmla="*/ 87398 h 90988"/>
                  <a:gd name="connsiteX12" fmla="*/ 32719 w 242637"/>
                  <a:gd name="connsiteY12" fmla="*/ 93444 h 90988"/>
                  <a:gd name="connsiteX13" fmla="*/ 213692 w 242637"/>
                  <a:gd name="connsiteY13" fmla="*/ 93444 h 90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2637" h="90988">
                    <a:moveTo>
                      <a:pt x="213389" y="34832"/>
                    </a:moveTo>
                    <a:cubicBezTo>
                      <a:pt x="217920" y="34832"/>
                      <a:pt x="223663" y="34832"/>
                      <a:pt x="223663" y="28786"/>
                    </a:cubicBezTo>
                    <a:cubicBezTo>
                      <a:pt x="223663" y="22747"/>
                      <a:pt x="217920" y="22747"/>
                      <a:pt x="213692" y="22747"/>
                    </a:cubicBezTo>
                    <a:lnTo>
                      <a:pt x="32719" y="22747"/>
                    </a:lnTo>
                    <a:cubicBezTo>
                      <a:pt x="28491" y="22747"/>
                      <a:pt x="22747" y="22747"/>
                      <a:pt x="22747" y="28786"/>
                    </a:cubicBezTo>
                    <a:cubicBezTo>
                      <a:pt x="22747" y="34832"/>
                      <a:pt x="28491" y="34832"/>
                      <a:pt x="33022" y="34832"/>
                    </a:cubicBezTo>
                    <a:lnTo>
                      <a:pt x="213389" y="34832"/>
                    </a:lnTo>
                    <a:close/>
                    <a:moveTo>
                      <a:pt x="213692" y="93444"/>
                    </a:moveTo>
                    <a:cubicBezTo>
                      <a:pt x="217920" y="93444"/>
                      <a:pt x="223663" y="93444"/>
                      <a:pt x="223663" y="87398"/>
                    </a:cubicBezTo>
                    <a:cubicBezTo>
                      <a:pt x="223663" y="81350"/>
                      <a:pt x="217920" y="81350"/>
                      <a:pt x="213389" y="81350"/>
                    </a:cubicBezTo>
                    <a:lnTo>
                      <a:pt x="33022" y="81350"/>
                    </a:lnTo>
                    <a:cubicBezTo>
                      <a:pt x="28491" y="81350"/>
                      <a:pt x="22747" y="81350"/>
                      <a:pt x="22747" y="87398"/>
                    </a:cubicBezTo>
                    <a:cubicBezTo>
                      <a:pt x="22747" y="93444"/>
                      <a:pt x="28491" y="93444"/>
                      <a:pt x="32719" y="93444"/>
                    </a:cubicBezTo>
                    <a:lnTo>
                      <a:pt x="213692" y="9344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68" name="Forme libre : forme 167">
                <a:extLst>
                  <a:ext uri="{FF2B5EF4-FFF2-40B4-BE49-F238E27FC236}">
                    <a16:creationId xmlns:a16="http://schemas.microsoft.com/office/drawing/2014/main" id="{1D2D5845-E2D6-4C23-A22E-BA31A7FE5DF3}"/>
                  </a:ext>
                </a:extLst>
              </p:cNvPr>
              <p:cNvSpPr/>
              <p:nvPr>
                <p:custDataLst>
                  <p:tags r:id="rId11"/>
                </p:custDataLst>
              </p:nvPr>
            </p:nvSpPr>
            <p:spPr>
              <a:xfrm>
                <a:off x="14998004" y="-18042470"/>
                <a:ext cx="121319" cy="242637"/>
              </a:xfrm>
              <a:custGeom>
                <a:avLst/>
                <a:gdLst>
                  <a:gd name="connsiteX0" fmla="*/ 84687 w 121318"/>
                  <a:gd name="connsiteY0" fmla="*/ 30594 h 242637"/>
                  <a:gd name="connsiteX1" fmla="*/ 77732 w 121318"/>
                  <a:gd name="connsiteY1" fmla="*/ 22747 h 242637"/>
                  <a:gd name="connsiteX2" fmla="*/ 22747 w 121318"/>
                  <a:gd name="connsiteY2" fmla="*/ 42081 h 242637"/>
                  <a:gd name="connsiteX3" fmla="*/ 22747 w 121318"/>
                  <a:gd name="connsiteY3" fmla="*/ 51446 h 242637"/>
                  <a:gd name="connsiteX4" fmla="*/ 62327 w 121318"/>
                  <a:gd name="connsiteY4" fmla="*/ 43588 h 242637"/>
                  <a:gd name="connsiteX5" fmla="*/ 62327 w 121318"/>
                  <a:gd name="connsiteY5" fmla="*/ 200090 h 242637"/>
                  <a:gd name="connsiteX6" fmla="*/ 34227 w 121318"/>
                  <a:gd name="connsiteY6" fmla="*/ 214592 h 242637"/>
                  <a:gd name="connsiteX7" fmla="*/ 24558 w 121318"/>
                  <a:gd name="connsiteY7" fmla="*/ 214592 h 242637"/>
                  <a:gd name="connsiteX8" fmla="*/ 24558 w 121318"/>
                  <a:gd name="connsiteY8" fmla="*/ 223955 h 242637"/>
                  <a:gd name="connsiteX9" fmla="*/ 73504 w 121318"/>
                  <a:gd name="connsiteY9" fmla="*/ 223046 h 242637"/>
                  <a:gd name="connsiteX10" fmla="*/ 122447 w 121318"/>
                  <a:gd name="connsiteY10" fmla="*/ 223955 h 242637"/>
                  <a:gd name="connsiteX11" fmla="*/ 122447 w 121318"/>
                  <a:gd name="connsiteY11" fmla="*/ 214592 h 242637"/>
                  <a:gd name="connsiteX12" fmla="*/ 112781 w 121318"/>
                  <a:gd name="connsiteY12" fmla="*/ 214592 h 242637"/>
                  <a:gd name="connsiteX13" fmla="*/ 84687 w 121318"/>
                  <a:gd name="connsiteY13" fmla="*/ 200090 h 242637"/>
                  <a:gd name="connsiteX14" fmla="*/ 84687 w 121318"/>
                  <a:gd name="connsiteY14" fmla="*/ 30594 h 242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1318" h="242637">
                    <a:moveTo>
                      <a:pt x="84687" y="30594"/>
                    </a:moveTo>
                    <a:cubicBezTo>
                      <a:pt x="84687" y="23343"/>
                      <a:pt x="84687" y="22747"/>
                      <a:pt x="77732" y="22747"/>
                    </a:cubicBezTo>
                    <a:cubicBezTo>
                      <a:pt x="59004" y="42081"/>
                      <a:pt x="32416" y="42081"/>
                      <a:pt x="22747" y="42081"/>
                    </a:cubicBezTo>
                    <a:lnTo>
                      <a:pt x="22747" y="51446"/>
                    </a:lnTo>
                    <a:cubicBezTo>
                      <a:pt x="28786" y="51446"/>
                      <a:pt x="46614" y="51446"/>
                      <a:pt x="62327" y="43588"/>
                    </a:cubicBezTo>
                    <a:lnTo>
                      <a:pt x="62327" y="200090"/>
                    </a:lnTo>
                    <a:cubicBezTo>
                      <a:pt x="62327" y="210962"/>
                      <a:pt x="61417" y="214592"/>
                      <a:pt x="34227" y="214592"/>
                    </a:cubicBezTo>
                    <a:lnTo>
                      <a:pt x="24558" y="214592"/>
                    </a:lnTo>
                    <a:lnTo>
                      <a:pt x="24558" y="223955"/>
                    </a:lnTo>
                    <a:cubicBezTo>
                      <a:pt x="35137" y="223046"/>
                      <a:pt x="61417" y="223046"/>
                      <a:pt x="73504" y="223046"/>
                    </a:cubicBezTo>
                    <a:cubicBezTo>
                      <a:pt x="85587" y="223046"/>
                      <a:pt x="111871" y="223046"/>
                      <a:pt x="122447" y="223955"/>
                    </a:cubicBezTo>
                    <a:lnTo>
                      <a:pt x="122447" y="214592"/>
                    </a:lnTo>
                    <a:lnTo>
                      <a:pt x="112781" y="214592"/>
                    </a:lnTo>
                    <a:cubicBezTo>
                      <a:pt x="85587" y="214592"/>
                      <a:pt x="84687" y="211263"/>
                      <a:pt x="84687" y="200090"/>
                    </a:cubicBezTo>
                    <a:lnTo>
                      <a:pt x="84687" y="3059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69" name="Forme libre : forme 168">
                <a:extLst>
                  <a:ext uri="{FF2B5EF4-FFF2-40B4-BE49-F238E27FC236}">
                    <a16:creationId xmlns:a16="http://schemas.microsoft.com/office/drawing/2014/main" id="{85B67F7E-29EC-4CD5-94B4-2EA82ADF7C54}"/>
                  </a:ext>
                </a:extLst>
              </p:cNvPr>
              <p:cNvSpPr/>
              <p:nvPr>
                <p:custDataLst>
                  <p:tags r:id="rId12"/>
                </p:custDataLst>
              </p:nvPr>
            </p:nvSpPr>
            <p:spPr>
              <a:xfrm>
                <a:off x="15148176" y="-17873288"/>
                <a:ext cx="60659" cy="121319"/>
              </a:xfrm>
              <a:custGeom>
                <a:avLst/>
                <a:gdLst>
                  <a:gd name="connsiteX0" fmla="*/ 58100 w 60659"/>
                  <a:gd name="connsiteY0" fmla="*/ 54469 h 121318"/>
                  <a:gd name="connsiteX1" fmla="*/ 38766 w 60659"/>
                  <a:gd name="connsiteY1" fmla="*/ 22747 h 121318"/>
                  <a:gd name="connsiteX2" fmla="*/ 22747 w 60659"/>
                  <a:gd name="connsiteY2" fmla="*/ 38764 h 121318"/>
                  <a:gd name="connsiteX3" fmla="*/ 38766 w 60659"/>
                  <a:gd name="connsiteY3" fmla="*/ 54773 h 121318"/>
                  <a:gd name="connsiteX4" fmla="*/ 49333 w 60659"/>
                  <a:gd name="connsiteY4" fmla="*/ 50848 h 121318"/>
                  <a:gd name="connsiteX5" fmla="*/ 50850 w 60659"/>
                  <a:gd name="connsiteY5" fmla="*/ 49939 h 121318"/>
                  <a:gd name="connsiteX6" fmla="*/ 51456 w 60659"/>
                  <a:gd name="connsiteY6" fmla="*/ 54469 h 121318"/>
                  <a:gd name="connsiteX7" fmla="*/ 30908 w 60659"/>
                  <a:gd name="connsiteY7" fmla="*/ 104921 h 121318"/>
                  <a:gd name="connsiteX8" fmla="*/ 27581 w 60659"/>
                  <a:gd name="connsiteY8" fmla="*/ 109754 h 121318"/>
                  <a:gd name="connsiteX9" fmla="*/ 30605 w 60659"/>
                  <a:gd name="connsiteY9" fmla="*/ 113081 h 121318"/>
                  <a:gd name="connsiteX10" fmla="*/ 58100 w 60659"/>
                  <a:gd name="connsiteY10" fmla="*/ 54469 h 121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659" h="121318">
                    <a:moveTo>
                      <a:pt x="58100" y="54469"/>
                    </a:moveTo>
                    <a:cubicBezTo>
                      <a:pt x="58100" y="34528"/>
                      <a:pt x="50546" y="22747"/>
                      <a:pt x="38766" y="22747"/>
                    </a:cubicBezTo>
                    <a:cubicBezTo>
                      <a:pt x="28794" y="22747"/>
                      <a:pt x="22747" y="30300"/>
                      <a:pt x="22747" y="38764"/>
                    </a:cubicBezTo>
                    <a:cubicBezTo>
                      <a:pt x="22747" y="46916"/>
                      <a:pt x="28794" y="54773"/>
                      <a:pt x="38766" y="54773"/>
                    </a:cubicBezTo>
                    <a:cubicBezTo>
                      <a:pt x="42385" y="54773"/>
                      <a:pt x="46319" y="53560"/>
                      <a:pt x="49333" y="50848"/>
                    </a:cubicBezTo>
                    <a:cubicBezTo>
                      <a:pt x="50243" y="50243"/>
                      <a:pt x="50546" y="49939"/>
                      <a:pt x="50850" y="49939"/>
                    </a:cubicBezTo>
                    <a:cubicBezTo>
                      <a:pt x="51153" y="49939"/>
                      <a:pt x="51456" y="50243"/>
                      <a:pt x="51456" y="54469"/>
                    </a:cubicBezTo>
                    <a:cubicBezTo>
                      <a:pt x="51456" y="76827"/>
                      <a:pt x="40879" y="94950"/>
                      <a:pt x="30908" y="104921"/>
                    </a:cubicBezTo>
                    <a:cubicBezTo>
                      <a:pt x="27581" y="108247"/>
                      <a:pt x="27581" y="108855"/>
                      <a:pt x="27581" y="109754"/>
                    </a:cubicBezTo>
                    <a:cubicBezTo>
                      <a:pt x="27581" y="111878"/>
                      <a:pt x="29098" y="113081"/>
                      <a:pt x="30605" y="113081"/>
                    </a:cubicBezTo>
                    <a:cubicBezTo>
                      <a:pt x="33931" y="113081"/>
                      <a:pt x="58100" y="89823"/>
                      <a:pt x="58100" y="5446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70" name="Forme libre : forme 169">
                <a:extLst>
                  <a:ext uri="{FF2B5EF4-FFF2-40B4-BE49-F238E27FC236}">
                    <a16:creationId xmlns:a16="http://schemas.microsoft.com/office/drawing/2014/main" id="{3C846F5C-D71C-4376-A847-BEA6F4F3E02E}"/>
                  </a:ext>
                </a:extLst>
              </p:cNvPr>
              <p:cNvSpPr/>
              <p:nvPr>
                <p:custDataLst>
                  <p:tags r:id="rId13"/>
                </p:custDataLst>
              </p:nvPr>
            </p:nvSpPr>
            <p:spPr>
              <a:xfrm>
                <a:off x="15271606" y="-18042470"/>
                <a:ext cx="151649" cy="242637"/>
              </a:xfrm>
              <a:custGeom>
                <a:avLst/>
                <a:gdLst>
                  <a:gd name="connsiteX0" fmla="*/ 46006 w 151648"/>
                  <a:gd name="connsiteY0" fmla="*/ 200697 h 242637"/>
                  <a:gd name="connsiteX1" fmla="*/ 78033 w 151648"/>
                  <a:gd name="connsiteY1" fmla="*/ 169571 h 242637"/>
                  <a:gd name="connsiteX2" fmla="*/ 143289 w 151648"/>
                  <a:gd name="connsiteY2" fmla="*/ 81359 h 242637"/>
                  <a:gd name="connsiteX3" fmla="*/ 79245 w 151648"/>
                  <a:gd name="connsiteY3" fmla="*/ 22747 h 242637"/>
                  <a:gd name="connsiteX4" fmla="*/ 22747 w 151648"/>
                  <a:gd name="connsiteY4" fmla="*/ 77425 h 242637"/>
                  <a:gd name="connsiteX5" fmla="*/ 38755 w 151648"/>
                  <a:gd name="connsiteY5" fmla="*/ 94343 h 242637"/>
                  <a:gd name="connsiteX6" fmla="*/ 54470 w 151648"/>
                  <a:gd name="connsiteY6" fmla="*/ 78334 h 242637"/>
                  <a:gd name="connsiteX7" fmla="*/ 38452 w 151648"/>
                  <a:gd name="connsiteY7" fmla="*/ 62620 h 242637"/>
                  <a:gd name="connsiteX8" fmla="*/ 34528 w 151648"/>
                  <a:gd name="connsiteY8" fmla="*/ 62923 h 242637"/>
                  <a:gd name="connsiteX9" fmla="*/ 75312 w 151648"/>
                  <a:gd name="connsiteY9" fmla="*/ 32110 h 242637"/>
                  <a:gd name="connsiteX10" fmla="*/ 115802 w 151648"/>
                  <a:gd name="connsiteY10" fmla="*/ 81359 h 242637"/>
                  <a:gd name="connsiteX11" fmla="*/ 84080 w 151648"/>
                  <a:gd name="connsiteY11" fmla="*/ 148122 h 242637"/>
                  <a:gd name="connsiteX12" fmla="*/ 26065 w 151648"/>
                  <a:gd name="connsiteY12" fmla="*/ 212781 h 242637"/>
                  <a:gd name="connsiteX13" fmla="*/ 22747 w 151648"/>
                  <a:gd name="connsiteY13" fmla="*/ 223955 h 242637"/>
                  <a:gd name="connsiteX14" fmla="*/ 134834 w 151648"/>
                  <a:gd name="connsiteY14" fmla="*/ 223955 h 242637"/>
                  <a:gd name="connsiteX15" fmla="*/ 143289 w 151648"/>
                  <a:gd name="connsiteY15" fmla="*/ 171391 h 242637"/>
                  <a:gd name="connsiteX16" fmla="*/ 135735 w 151648"/>
                  <a:gd name="connsiteY16" fmla="*/ 171391 h 242637"/>
                  <a:gd name="connsiteX17" fmla="*/ 129090 w 151648"/>
                  <a:gd name="connsiteY17" fmla="*/ 198279 h 242637"/>
                  <a:gd name="connsiteX18" fmla="*/ 100391 w 151648"/>
                  <a:gd name="connsiteY18" fmla="*/ 200697 h 242637"/>
                  <a:gd name="connsiteX19" fmla="*/ 46006 w 151648"/>
                  <a:gd name="connsiteY19" fmla="*/ 200697 h 242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51648" h="242637">
                    <a:moveTo>
                      <a:pt x="46006" y="200697"/>
                    </a:moveTo>
                    <a:lnTo>
                      <a:pt x="78033" y="169571"/>
                    </a:lnTo>
                    <a:cubicBezTo>
                      <a:pt x="125166" y="127877"/>
                      <a:pt x="143289" y="111565"/>
                      <a:pt x="143289" y="81359"/>
                    </a:cubicBezTo>
                    <a:cubicBezTo>
                      <a:pt x="143289" y="46916"/>
                      <a:pt x="116096" y="22747"/>
                      <a:pt x="79245" y="22747"/>
                    </a:cubicBezTo>
                    <a:cubicBezTo>
                      <a:pt x="45106" y="22747"/>
                      <a:pt x="22747" y="50535"/>
                      <a:pt x="22747" y="77425"/>
                    </a:cubicBezTo>
                    <a:cubicBezTo>
                      <a:pt x="22747" y="94343"/>
                      <a:pt x="37855" y="94343"/>
                      <a:pt x="38755" y="94343"/>
                    </a:cubicBezTo>
                    <a:cubicBezTo>
                      <a:pt x="43892" y="94343"/>
                      <a:pt x="54470" y="90722"/>
                      <a:pt x="54470" y="78334"/>
                    </a:cubicBezTo>
                    <a:cubicBezTo>
                      <a:pt x="54470" y="70478"/>
                      <a:pt x="49029" y="62620"/>
                      <a:pt x="38452" y="62620"/>
                    </a:cubicBezTo>
                    <a:cubicBezTo>
                      <a:pt x="36035" y="62620"/>
                      <a:pt x="35438" y="62620"/>
                      <a:pt x="34528" y="62923"/>
                    </a:cubicBezTo>
                    <a:cubicBezTo>
                      <a:pt x="41476" y="43286"/>
                      <a:pt x="57787" y="32110"/>
                      <a:pt x="75312" y="32110"/>
                    </a:cubicBezTo>
                    <a:cubicBezTo>
                      <a:pt x="102808" y="32110"/>
                      <a:pt x="115802" y="56583"/>
                      <a:pt x="115802" y="81359"/>
                    </a:cubicBezTo>
                    <a:cubicBezTo>
                      <a:pt x="115802" y="105528"/>
                      <a:pt x="100694" y="129393"/>
                      <a:pt x="84080" y="148122"/>
                    </a:cubicBezTo>
                    <a:lnTo>
                      <a:pt x="26065" y="212781"/>
                    </a:lnTo>
                    <a:cubicBezTo>
                      <a:pt x="22747" y="216099"/>
                      <a:pt x="22747" y="216704"/>
                      <a:pt x="22747" y="223955"/>
                    </a:cubicBezTo>
                    <a:lnTo>
                      <a:pt x="134834" y="223955"/>
                    </a:lnTo>
                    <a:lnTo>
                      <a:pt x="143289" y="171391"/>
                    </a:lnTo>
                    <a:lnTo>
                      <a:pt x="135735" y="171391"/>
                    </a:lnTo>
                    <a:cubicBezTo>
                      <a:pt x="134227" y="180451"/>
                      <a:pt x="132114" y="193740"/>
                      <a:pt x="129090" y="198279"/>
                    </a:cubicBezTo>
                    <a:cubicBezTo>
                      <a:pt x="126977" y="200697"/>
                      <a:pt x="107035" y="200697"/>
                      <a:pt x="100391" y="200697"/>
                    </a:cubicBezTo>
                    <a:lnTo>
                      <a:pt x="46006" y="20069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71" name="Forme libre : forme 170">
                <a:extLst>
                  <a:ext uri="{FF2B5EF4-FFF2-40B4-BE49-F238E27FC236}">
                    <a16:creationId xmlns:a16="http://schemas.microsoft.com/office/drawing/2014/main" id="{3408085C-D382-4E91-BB6E-11CB0E912745}"/>
                  </a:ext>
                </a:extLst>
              </p:cNvPr>
              <p:cNvSpPr/>
              <p:nvPr>
                <p:custDataLst>
                  <p:tags r:id="rId14"/>
                </p:custDataLst>
              </p:nvPr>
            </p:nvSpPr>
            <p:spPr>
              <a:xfrm>
                <a:off x="15433549" y="-17873288"/>
                <a:ext cx="60659" cy="121319"/>
              </a:xfrm>
              <a:custGeom>
                <a:avLst/>
                <a:gdLst>
                  <a:gd name="connsiteX0" fmla="*/ 58100 w 60659"/>
                  <a:gd name="connsiteY0" fmla="*/ 54469 h 121318"/>
                  <a:gd name="connsiteX1" fmla="*/ 38766 w 60659"/>
                  <a:gd name="connsiteY1" fmla="*/ 22747 h 121318"/>
                  <a:gd name="connsiteX2" fmla="*/ 22747 w 60659"/>
                  <a:gd name="connsiteY2" fmla="*/ 38764 h 121318"/>
                  <a:gd name="connsiteX3" fmla="*/ 38766 w 60659"/>
                  <a:gd name="connsiteY3" fmla="*/ 54773 h 121318"/>
                  <a:gd name="connsiteX4" fmla="*/ 49333 w 60659"/>
                  <a:gd name="connsiteY4" fmla="*/ 50848 h 121318"/>
                  <a:gd name="connsiteX5" fmla="*/ 50849 w 60659"/>
                  <a:gd name="connsiteY5" fmla="*/ 49939 h 121318"/>
                  <a:gd name="connsiteX6" fmla="*/ 51456 w 60659"/>
                  <a:gd name="connsiteY6" fmla="*/ 54469 h 121318"/>
                  <a:gd name="connsiteX7" fmla="*/ 30907 w 60659"/>
                  <a:gd name="connsiteY7" fmla="*/ 104921 h 121318"/>
                  <a:gd name="connsiteX8" fmla="*/ 27581 w 60659"/>
                  <a:gd name="connsiteY8" fmla="*/ 109754 h 121318"/>
                  <a:gd name="connsiteX9" fmla="*/ 30605 w 60659"/>
                  <a:gd name="connsiteY9" fmla="*/ 113081 h 121318"/>
                  <a:gd name="connsiteX10" fmla="*/ 58100 w 60659"/>
                  <a:gd name="connsiteY10" fmla="*/ 54469 h 121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659" h="121318">
                    <a:moveTo>
                      <a:pt x="58100" y="54469"/>
                    </a:moveTo>
                    <a:cubicBezTo>
                      <a:pt x="58100" y="34528"/>
                      <a:pt x="50546" y="22747"/>
                      <a:pt x="38766" y="22747"/>
                    </a:cubicBezTo>
                    <a:cubicBezTo>
                      <a:pt x="28794" y="22747"/>
                      <a:pt x="22747" y="30300"/>
                      <a:pt x="22747" y="38764"/>
                    </a:cubicBezTo>
                    <a:cubicBezTo>
                      <a:pt x="22747" y="46916"/>
                      <a:pt x="28794" y="54773"/>
                      <a:pt x="38766" y="54773"/>
                    </a:cubicBezTo>
                    <a:cubicBezTo>
                      <a:pt x="42385" y="54773"/>
                      <a:pt x="46319" y="53560"/>
                      <a:pt x="49333" y="50848"/>
                    </a:cubicBezTo>
                    <a:cubicBezTo>
                      <a:pt x="50243" y="50243"/>
                      <a:pt x="50546" y="49939"/>
                      <a:pt x="50849" y="49939"/>
                    </a:cubicBezTo>
                    <a:cubicBezTo>
                      <a:pt x="51153" y="49939"/>
                      <a:pt x="51456" y="50243"/>
                      <a:pt x="51456" y="54469"/>
                    </a:cubicBezTo>
                    <a:cubicBezTo>
                      <a:pt x="51456" y="76827"/>
                      <a:pt x="40879" y="94950"/>
                      <a:pt x="30907" y="104921"/>
                    </a:cubicBezTo>
                    <a:cubicBezTo>
                      <a:pt x="27581" y="108247"/>
                      <a:pt x="27581" y="108855"/>
                      <a:pt x="27581" y="109754"/>
                    </a:cubicBezTo>
                    <a:cubicBezTo>
                      <a:pt x="27581" y="111878"/>
                      <a:pt x="29098" y="113081"/>
                      <a:pt x="30605" y="113081"/>
                    </a:cubicBezTo>
                    <a:cubicBezTo>
                      <a:pt x="33931" y="113081"/>
                      <a:pt x="58100" y="89823"/>
                      <a:pt x="58100" y="5446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72" name="Forme libre : forme 171">
                <a:extLst>
                  <a:ext uri="{FF2B5EF4-FFF2-40B4-BE49-F238E27FC236}">
                    <a16:creationId xmlns:a16="http://schemas.microsoft.com/office/drawing/2014/main" id="{141ABD19-8FC0-4AAC-8ADE-C3C9108CE9AC}"/>
                  </a:ext>
                </a:extLst>
              </p:cNvPr>
              <p:cNvSpPr/>
              <p:nvPr>
                <p:custDataLst>
                  <p:tags r:id="rId15"/>
                </p:custDataLst>
              </p:nvPr>
            </p:nvSpPr>
            <p:spPr>
              <a:xfrm>
                <a:off x="15567891" y="-17873288"/>
                <a:ext cx="60659" cy="60659"/>
              </a:xfrm>
              <a:custGeom>
                <a:avLst/>
                <a:gdLst>
                  <a:gd name="connsiteX0" fmla="*/ 54774 w 60659"/>
                  <a:gd name="connsiteY0" fmla="*/ 38764 h 60659"/>
                  <a:gd name="connsiteX1" fmla="*/ 38765 w 60659"/>
                  <a:gd name="connsiteY1" fmla="*/ 22747 h 60659"/>
                  <a:gd name="connsiteX2" fmla="*/ 22747 w 60659"/>
                  <a:gd name="connsiteY2" fmla="*/ 38764 h 60659"/>
                  <a:gd name="connsiteX3" fmla="*/ 38765 w 60659"/>
                  <a:gd name="connsiteY3" fmla="*/ 54773 h 60659"/>
                  <a:gd name="connsiteX4" fmla="*/ 54774 w 60659"/>
                  <a:gd name="connsiteY4" fmla="*/ 38764 h 60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659" h="60659">
                    <a:moveTo>
                      <a:pt x="54774" y="38764"/>
                    </a:moveTo>
                    <a:cubicBezTo>
                      <a:pt x="54774" y="29996"/>
                      <a:pt x="47523" y="22747"/>
                      <a:pt x="38765" y="22747"/>
                    </a:cubicBezTo>
                    <a:cubicBezTo>
                      <a:pt x="29997" y="22747"/>
                      <a:pt x="22747" y="29996"/>
                      <a:pt x="22747" y="38764"/>
                    </a:cubicBezTo>
                    <a:cubicBezTo>
                      <a:pt x="22747" y="47522"/>
                      <a:pt x="29997" y="54773"/>
                      <a:pt x="38765" y="54773"/>
                    </a:cubicBezTo>
                    <a:cubicBezTo>
                      <a:pt x="47523" y="54773"/>
                      <a:pt x="54774" y="47522"/>
                      <a:pt x="54774" y="3876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73" name="Forme libre : forme 172">
                <a:extLst>
                  <a:ext uri="{FF2B5EF4-FFF2-40B4-BE49-F238E27FC236}">
                    <a16:creationId xmlns:a16="http://schemas.microsoft.com/office/drawing/2014/main" id="{CA5B14DB-9379-4765-B676-BD89C9006BB7}"/>
                  </a:ext>
                </a:extLst>
              </p:cNvPr>
              <p:cNvSpPr/>
              <p:nvPr>
                <p:custDataLst>
                  <p:tags r:id="rId16"/>
                </p:custDataLst>
              </p:nvPr>
            </p:nvSpPr>
            <p:spPr>
              <a:xfrm>
                <a:off x="15701931" y="-17873288"/>
                <a:ext cx="60659" cy="60659"/>
              </a:xfrm>
              <a:custGeom>
                <a:avLst/>
                <a:gdLst>
                  <a:gd name="connsiteX0" fmla="*/ 54774 w 60659"/>
                  <a:gd name="connsiteY0" fmla="*/ 38764 h 60659"/>
                  <a:gd name="connsiteX1" fmla="*/ 38766 w 60659"/>
                  <a:gd name="connsiteY1" fmla="*/ 22747 h 60659"/>
                  <a:gd name="connsiteX2" fmla="*/ 22747 w 60659"/>
                  <a:gd name="connsiteY2" fmla="*/ 38764 h 60659"/>
                  <a:gd name="connsiteX3" fmla="*/ 38766 w 60659"/>
                  <a:gd name="connsiteY3" fmla="*/ 54773 h 60659"/>
                  <a:gd name="connsiteX4" fmla="*/ 54774 w 60659"/>
                  <a:gd name="connsiteY4" fmla="*/ 38764 h 60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659" h="60659">
                    <a:moveTo>
                      <a:pt x="54774" y="38764"/>
                    </a:moveTo>
                    <a:cubicBezTo>
                      <a:pt x="54774" y="29996"/>
                      <a:pt x="47524" y="22747"/>
                      <a:pt x="38766" y="22747"/>
                    </a:cubicBezTo>
                    <a:cubicBezTo>
                      <a:pt x="29998" y="22747"/>
                      <a:pt x="22747" y="29996"/>
                      <a:pt x="22747" y="38764"/>
                    </a:cubicBezTo>
                    <a:cubicBezTo>
                      <a:pt x="22747" y="47522"/>
                      <a:pt x="29998" y="54773"/>
                      <a:pt x="38766" y="54773"/>
                    </a:cubicBezTo>
                    <a:cubicBezTo>
                      <a:pt x="47524" y="54773"/>
                      <a:pt x="54774" y="47522"/>
                      <a:pt x="54774" y="3876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74" name="Forme libre : forme 173">
                <a:extLst>
                  <a:ext uri="{FF2B5EF4-FFF2-40B4-BE49-F238E27FC236}">
                    <a16:creationId xmlns:a16="http://schemas.microsoft.com/office/drawing/2014/main" id="{AB4A4151-D8A6-440D-B12B-6F68A1AC33A2}"/>
                  </a:ext>
                </a:extLst>
              </p:cNvPr>
              <p:cNvSpPr/>
              <p:nvPr>
                <p:custDataLst>
                  <p:tags r:id="rId17"/>
                </p:custDataLst>
              </p:nvPr>
            </p:nvSpPr>
            <p:spPr>
              <a:xfrm>
                <a:off x="15836275" y="-17873288"/>
                <a:ext cx="60659" cy="60659"/>
              </a:xfrm>
              <a:custGeom>
                <a:avLst/>
                <a:gdLst>
                  <a:gd name="connsiteX0" fmla="*/ 54772 w 60659"/>
                  <a:gd name="connsiteY0" fmla="*/ 38764 h 60659"/>
                  <a:gd name="connsiteX1" fmla="*/ 38764 w 60659"/>
                  <a:gd name="connsiteY1" fmla="*/ 22747 h 60659"/>
                  <a:gd name="connsiteX2" fmla="*/ 22747 w 60659"/>
                  <a:gd name="connsiteY2" fmla="*/ 38764 h 60659"/>
                  <a:gd name="connsiteX3" fmla="*/ 38764 w 60659"/>
                  <a:gd name="connsiteY3" fmla="*/ 54773 h 60659"/>
                  <a:gd name="connsiteX4" fmla="*/ 54772 w 60659"/>
                  <a:gd name="connsiteY4" fmla="*/ 38764 h 60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659" h="60659">
                    <a:moveTo>
                      <a:pt x="54772" y="38764"/>
                    </a:moveTo>
                    <a:cubicBezTo>
                      <a:pt x="54772" y="29996"/>
                      <a:pt x="47520" y="22747"/>
                      <a:pt x="38764" y="22747"/>
                    </a:cubicBezTo>
                    <a:cubicBezTo>
                      <a:pt x="29996" y="22747"/>
                      <a:pt x="22747" y="29996"/>
                      <a:pt x="22747" y="38764"/>
                    </a:cubicBezTo>
                    <a:cubicBezTo>
                      <a:pt x="22747" y="47522"/>
                      <a:pt x="29996" y="54773"/>
                      <a:pt x="38764" y="54773"/>
                    </a:cubicBezTo>
                    <a:cubicBezTo>
                      <a:pt x="47520" y="54773"/>
                      <a:pt x="54772" y="47522"/>
                      <a:pt x="54772" y="3876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75" name="Forme libre : forme 174">
                <a:extLst>
                  <a:ext uri="{FF2B5EF4-FFF2-40B4-BE49-F238E27FC236}">
                    <a16:creationId xmlns:a16="http://schemas.microsoft.com/office/drawing/2014/main" id="{A3A297EE-1FE4-4C22-8973-50DC0F4E90BC}"/>
                  </a:ext>
                </a:extLst>
              </p:cNvPr>
              <p:cNvSpPr/>
              <p:nvPr>
                <p:custDataLst>
                  <p:tags r:id="rId18"/>
                </p:custDataLst>
              </p:nvPr>
            </p:nvSpPr>
            <p:spPr>
              <a:xfrm>
                <a:off x="15970614" y="-17873288"/>
                <a:ext cx="60659" cy="121319"/>
              </a:xfrm>
              <a:custGeom>
                <a:avLst/>
                <a:gdLst>
                  <a:gd name="connsiteX0" fmla="*/ 58103 w 60659"/>
                  <a:gd name="connsiteY0" fmla="*/ 54469 h 121318"/>
                  <a:gd name="connsiteX1" fmla="*/ 38767 w 60659"/>
                  <a:gd name="connsiteY1" fmla="*/ 22747 h 121318"/>
                  <a:gd name="connsiteX2" fmla="*/ 22747 w 60659"/>
                  <a:gd name="connsiteY2" fmla="*/ 38764 h 121318"/>
                  <a:gd name="connsiteX3" fmla="*/ 38767 w 60659"/>
                  <a:gd name="connsiteY3" fmla="*/ 54773 h 121318"/>
                  <a:gd name="connsiteX4" fmla="*/ 49334 w 60659"/>
                  <a:gd name="connsiteY4" fmla="*/ 50848 h 121318"/>
                  <a:gd name="connsiteX5" fmla="*/ 50851 w 60659"/>
                  <a:gd name="connsiteY5" fmla="*/ 49939 h 121318"/>
                  <a:gd name="connsiteX6" fmla="*/ 51457 w 60659"/>
                  <a:gd name="connsiteY6" fmla="*/ 54469 h 121318"/>
                  <a:gd name="connsiteX7" fmla="*/ 30909 w 60659"/>
                  <a:gd name="connsiteY7" fmla="*/ 104921 h 121318"/>
                  <a:gd name="connsiteX8" fmla="*/ 27582 w 60659"/>
                  <a:gd name="connsiteY8" fmla="*/ 109754 h 121318"/>
                  <a:gd name="connsiteX9" fmla="*/ 30606 w 60659"/>
                  <a:gd name="connsiteY9" fmla="*/ 113081 h 121318"/>
                  <a:gd name="connsiteX10" fmla="*/ 58103 w 60659"/>
                  <a:gd name="connsiteY10" fmla="*/ 54469 h 121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659" h="121318">
                    <a:moveTo>
                      <a:pt x="58103" y="54469"/>
                    </a:moveTo>
                    <a:cubicBezTo>
                      <a:pt x="58103" y="34528"/>
                      <a:pt x="50547" y="22747"/>
                      <a:pt x="38767" y="22747"/>
                    </a:cubicBezTo>
                    <a:cubicBezTo>
                      <a:pt x="28795" y="22747"/>
                      <a:pt x="22747" y="30300"/>
                      <a:pt x="22747" y="38764"/>
                    </a:cubicBezTo>
                    <a:cubicBezTo>
                      <a:pt x="22747" y="46916"/>
                      <a:pt x="28795" y="54773"/>
                      <a:pt x="38767" y="54773"/>
                    </a:cubicBezTo>
                    <a:cubicBezTo>
                      <a:pt x="42385" y="54773"/>
                      <a:pt x="46319" y="53560"/>
                      <a:pt x="49334" y="50848"/>
                    </a:cubicBezTo>
                    <a:cubicBezTo>
                      <a:pt x="50244" y="50243"/>
                      <a:pt x="50547" y="49939"/>
                      <a:pt x="50851" y="49939"/>
                    </a:cubicBezTo>
                    <a:cubicBezTo>
                      <a:pt x="51154" y="49939"/>
                      <a:pt x="51457" y="50243"/>
                      <a:pt x="51457" y="54469"/>
                    </a:cubicBezTo>
                    <a:cubicBezTo>
                      <a:pt x="51457" y="76827"/>
                      <a:pt x="40879" y="94950"/>
                      <a:pt x="30909" y="104921"/>
                    </a:cubicBezTo>
                    <a:cubicBezTo>
                      <a:pt x="27582" y="108247"/>
                      <a:pt x="27582" y="108855"/>
                      <a:pt x="27582" y="109754"/>
                    </a:cubicBezTo>
                    <a:cubicBezTo>
                      <a:pt x="27582" y="111878"/>
                      <a:pt x="29098" y="113081"/>
                      <a:pt x="30606" y="113081"/>
                    </a:cubicBezTo>
                    <a:cubicBezTo>
                      <a:pt x="33933" y="113081"/>
                      <a:pt x="58103" y="89823"/>
                      <a:pt x="58103" y="5446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76" name="Forme libre : forme 175">
                <a:extLst>
                  <a:ext uri="{FF2B5EF4-FFF2-40B4-BE49-F238E27FC236}">
                    <a16:creationId xmlns:a16="http://schemas.microsoft.com/office/drawing/2014/main" id="{A3E8A92D-783F-490E-B841-1BFD2505F118}"/>
                  </a:ext>
                </a:extLst>
              </p:cNvPr>
              <p:cNvSpPr/>
              <p:nvPr>
                <p:custDataLst>
                  <p:tags r:id="rId19"/>
                </p:custDataLst>
              </p:nvPr>
            </p:nvSpPr>
            <p:spPr>
              <a:xfrm>
                <a:off x="16091731" y="-18042470"/>
                <a:ext cx="151649" cy="242637"/>
              </a:xfrm>
              <a:custGeom>
                <a:avLst/>
                <a:gdLst>
                  <a:gd name="connsiteX0" fmla="*/ 49940 w 151648"/>
                  <a:gd name="connsiteY0" fmla="*/ 124864 h 242637"/>
                  <a:gd name="connsiteX1" fmla="*/ 49940 w 151648"/>
                  <a:gd name="connsiteY1" fmla="*/ 117613 h 242637"/>
                  <a:gd name="connsiteX2" fmla="*/ 102809 w 151648"/>
                  <a:gd name="connsiteY2" fmla="*/ 30300 h 242637"/>
                  <a:gd name="connsiteX3" fmla="*/ 129395 w 151648"/>
                  <a:gd name="connsiteY3" fmla="*/ 42384 h 242637"/>
                  <a:gd name="connsiteX4" fmla="*/ 112779 w 151648"/>
                  <a:gd name="connsiteY4" fmla="*/ 55976 h 242637"/>
                  <a:gd name="connsiteX5" fmla="*/ 126674 w 151648"/>
                  <a:gd name="connsiteY5" fmla="*/ 69871 h 242637"/>
                  <a:gd name="connsiteX6" fmla="*/ 140569 w 151648"/>
                  <a:gd name="connsiteY6" fmla="*/ 55370 h 242637"/>
                  <a:gd name="connsiteX7" fmla="*/ 102202 w 151648"/>
                  <a:gd name="connsiteY7" fmla="*/ 22747 h 242637"/>
                  <a:gd name="connsiteX8" fmla="*/ 22747 w 151648"/>
                  <a:gd name="connsiteY8" fmla="*/ 128483 h 242637"/>
                  <a:gd name="connsiteX9" fmla="*/ 85890 w 151648"/>
                  <a:gd name="connsiteY9" fmla="*/ 230599 h 242637"/>
                  <a:gd name="connsiteX10" fmla="*/ 148123 w 151648"/>
                  <a:gd name="connsiteY10" fmla="*/ 162320 h 242637"/>
                  <a:gd name="connsiteX11" fmla="*/ 87700 w 151648"/>
                  <a:gd name="connsiteY11" fmla="*/ 94950 h 242637"/>
                  <a:gd name="connsiteX12" fmla="*/ 49940 w 151648"/>
                  <a:gd name="connsiteY12" fmla="*/ 124864 h 242637"/>
                  <a:gd name="connsiteX13" fmla="*/ 85890 w 151648"/>
                  <a:gd name="connsiteY13" fmla="*/ 222145 h 242637"/>
                  <a:gd name="connsiteX14" fmla="*/ 55978 w 151648"/>
                  <a:gd name="connsiteY14" fmla="*/ 199483 h 242637"/>
                  <a:gd name="connsiteX15" fmla="*/ 50537 w 151648"/>
                  <a:gd name="connsiteY15" fmla="*/ 155676 h 242637"/>
                  <a:gd name="connsiteX16" fmla="*/ 87397 w 151648"/>
                  <a:gd name="connsiteY16" fmla="*/ 101898 h 242637"/>
                  <a:gd name="connsiteX17" fmla="*/ 115500 w 151648"/>
                  <a:gd name="connsiteY17" fmla="*/ 120626 h 242637"/>
                  <a:gd name="connsiteX18" fmla="*/ 120931 w 151648"/>
                  <a:gd name="connsiteY18" fmla="*/ 162017 h 242637"/>
                  <a:gd name="connsiteX19" fmla="*/ 115802 w 151648"/>
                  <a:gd name="connsiteY19" fmla="*/ 202507 h 242637"/>
                  <a:gd name="connsiteX20" fmla="*/ 85890 w 151648"/>
                  <a:gd name="connsiteY20" fmla="*/ 222145 h 242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1648" h="242637">
                    <a:moveTo>
                      <a:pt x="49940" y="124864"/>
                    </a:moveTo>
                    <a:lnTo>
                      <a:pt x="49940" y="117613"/>
                    </a:lnTo>
                    <a:cubicBezTo>
                      <a:pt x="49940" y="41172"/>
                      <a:pt x="87397" y="30300"/>
                      <a:pt x="102809" y="30300"/>
                    </a:cubicBezTo>
                    <a:cubicBezTo>
                      <a:pt x="110059" y="30300"/>
                      <a:pt x="122751" y="32110"/>
                      <a:pt x="129395" y="42384"/>
                    </a:cubicBezTo>
                    <a:cubicBezTo>
                      <a:pt x="124864" y="42384"/>
                      <a:pt x="112779" y="42384"/>
                      <a:pt x="112779" y="55976"/>
                    </a:cubicBezTo>
                    <a:cubicBezTo>
                      <a:pt x="112779" y="65341"/>
                      <a:pt x="120030" y="69871"/>
                      <a:pt x="126674" y="69871"/>
                    </a:cubicBezTo>
                    <a:cubicBezTo>
                      <a:pt x="131508" y="69871"/>
                      <a:pt x="140569" y="67151"/>
                      <a:pt x="140569" y="55370"/>
                    </a:cubicBezTo>
                    <a:cubicBezTo>
                      <a:pt x="140569" y="37247"/>
                      <a:pt x="127281" y="22747"/>
                      <a:pt x="102202" y="22747"/>
                    </a:cubicBezTo>
                    <a:cubicBezTo>
                      <a:pt x="63532" y="22747"/>
                      <a:pt x="22747" y="61720"/>
                      <a:pt x="22747" y="128483"/>
                    </a:cubicBezTo>
                    <a:cubicBezTo>
                      <a:pt x="22747" y="209151"/>
                      <a:pt x="57787" y="230599"/>
                      <a:pt x="85890" y="230599"/>
                    </a:cubicBezTo>
                    <a:cubicBezTo>
                      <a:pt x="119423" y="230599"/>
                      <a:pt x="148123" y="202204"/>
                      <a:pt x="148123" y="162320"/>
                    </a:cubicBezTo>
                    <a:cubicBezTo>
                      <a:pt x="148123" y="123953"/>
                      <a:pt x="121234" y="94950"/>
                      <a:pt x="87700" y="94950"/>
                    </a:cubicBezTo>
                    <a:cubicBezTo>
                      <a:pt x="67162" y="94950"/>
                      <a:pt x="55978" y="110361"/>
                      <a:pt x="49940" y="124864"/>
                    </a:cubicBezTo>
                    <a:close/>
                    <a:moveTo>
                      <a:pt x="85890" y="222145"/>
                    </a:moveTo>
                    <a:cubicBezTo>
                      <a:pt x="66858" y="222145"/>
                      <a:pt x="57787" y="204014"/>
                      <a:pt x="55978" y="199483"/>
                    </a:cubicBezTo>
                    <a:cubicBezTo>
                      <a:pt x="50537" y="185286"/>
                      <a:pt x="50537" y="161115"/>
                      <a:pt x="50537" y="155676"/>
                    </a:cubicBezTo>
                    <a:cubicBezTo>
                      <a:pt x="50537" y="132113"/>
                      <a:pt x="60205" y="101898"/>
                      <a:pt x="87397" y="101898"/>
                    </a:cubicBezTo>
                    <a:cubicBezTo>
                      <a:pt x="92231" y="101898"/>
                      <a:pt x="106135" y="101898"/>
                      <a:pt x="115500" y="120626"/>
                    </a:cubicBezTo>
                    <a:cubicBezTo>
                      <a:pt x="120931" y="131809"/>
                      <a:pt x="120931" y="147222"/>
                      <a:pt x="120931" y="162017"/>
                    </a:cubicBezTo>
                    <a:cubicBezTo>
                      <a:pt x="120931" y="176517"/>
                      <a:pt x="120931" y="191626"/>
                      <a:pt x="115802" y="202507"/>
                    </a:cubicBezTo>
                    <a:cubicBezTo>
                      <a:pt x="106732" y="220629"/>
                      <a:pt x="92838" y="222145"/>
                      <a:pt x="85890" y="22214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sp>
          <p:nvSpPr>
            <p:cNvPr id="165" name="Graphique 25645">
              <a:extLst>
                <a:ext uri="{FF2B5EF4-FFF2-40B4-BE49-F238E27FC236}">
                  <a16:creationId xmlns:a16="http://schemas.microsoft.com/office/drawing/2014/main" id="{545563CE-E25A-49F3-9694-CFBFBD9736CA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>
            <a:xfrm>
              <a:off x="5238416" y="5044637"/>
              <a:ext cx="272967" cy="181978"/>
            </a:xfrm>
            <a:custGeom>
              <a:avLst/>
              <a:gdLst>
                <a:gd name="connsiteX0" fmla="*/ 40575 w 272967"/>
                <a:gd name="connsiteY0" fmla="*/ 138455 h 181977"/>
                <a:gd name="connsiteX1" fmla="*/ 37855 w 272967"/>
                <a:gd name="connsiteY1" fmla="*/ 151450 h 181977"/>
                <a:gd name="connsiteX2" fmla="*/ 46622 w 272967"/>
                <a:gd name="connsiteY2" fmla="*/ 159610 h 181977"/>
                <a:gd name="connsiteX3" fmla="*/ 57797 w 272967"/>
                <a:gd name="connsiteY3" fmla="*/ 151147 h 181977"/>
                <a:gd name="connsiteX4" fmla="*/ 63541 w 272967"/>
                <a:gd name="connsiteY4" fmla="*/ 128788 h 181977"/>
                <a:gd name="connsiteX5" fmla="*/ 70185 w 272967"/>
                <a:gd name="connsiteY5" fmla="*/ 101596 h 181977"/>
                <a:gd name="connsiteX6" fmla="*/ 75322 w 272967"/>
                <a:gd name="connsiteY6" fmla="*/ 81359 h 181977"/>
                <a:gd name="connsiteX7" fmla="*/ 79245 w 272967"/>
                <a:gd name="connsiteY7" fmla="*/ 66252 h 181977"/>
                <a:gd name="connsiteX8" fmla="*/ 128493 w 272967"/>
                <a:gd name="connsiteY8" fmla="*/ 29393 h 181977"/>
                <a:gd name="connsiteX9" fmla="*/ 144806 w 272967"/>
                <a:gd name="connsiteY9" fmla="*/ 50537 h 181977"/>
                <a:gd name="connsiteX10" fmla="*/ 140275 w 272967"/>
                <a:gd name="connsiteY10" fmla="*/ 75617 h 181977"/>
                <a:gd name="connsiteX11" fmla="*/ 131821 w 272967"/>
                <a:gd name="connsiteY11" fmla="*/ 110665 h 181977"/>
                <a:gd name="connsiteX12" fmla="*/ 125774 w 272967"/>
                <a:gd name="connsiteY12" fmla="*/ 133622 h 181977"/>
                <a:gd name="connsiteX13" fmla="*/ 121849 w 272967"/>
                <a:gd name="connsiteY13" fmla="*/ 151450 h 181977"/>
                <a:gd name="connsiteX14" fmla="*/ 130607 w 272967"/>
                <a:gd name="connsiteY14" fmla="*/ 159610 h 181977"/>
                <a:gd name="connsiteX15" fmla="*/ 144208 w 272967"/>
                <a:gd name="connsiteY15" fmla="*/ 142389 h 181977"/>
                <a:gd name="connsiteX16" fmla="*/ 162330 w 272967"/>
                <a:gd name="connsiteY16" fmla="*/ 69578 h 181977"/>
                <a:gd name="connsiteX17" fmla="*/ 212185 w 272967"/>
                <a:gd name="connsiteY17" fmla="*/ 29393 h 181977"/>
                <a:gd name="connsiteX18" fmla="*/ 228496 w 272967"/>
                <a:gd name="connsiteY18" fmla="*/ 50537 h 181977"/>
                <a:gd name="connsiteX19" fmla="*/ 209767 w 272967"/>
                <a:gd name="connsiteY19" fmla="*/ 118220 h 181977"/>
                <a:gd name="connsiteX20" fmla="*/ 205834 w 272967"/>
                <a:gd name="connsiteY20" fmla="*/ 134836 h 181977"/>
                <a:gd name="connsiteX21" fmla="*/ 230610 w 272967"/>
                <a:gd name="connsiteY21" fmla="*/ 159610 h 181977"/>
                <a:gd name="connsiteX22" fmla="*/ 270191 w 272967"/>
                <a:gd name="connsiteY22" fmla="*/ 113083 h 181977"/>
                <a:gd name="connsiteX23" fmla="*/ 266560 w 272967"/>
                <a:gd name="connsiteY23" fmla="*/ 110060 h 181977"/>
                <a:gd name="connsiteX24" fmla="*/ 262030 w 272967"/>
                <a:gd name="connsiteY24" fmla="*/ 115500 h 181977"/>
                <a:gd name="connsiteX25" fmla="*/ 231217 w 272967"/>
                <a:gd name="connsiteY25" fmla="*/ 152957 h 181977"/>
                <a:gd name="connsiteX26" fmla="*/ 223966 w 272967"/>
                <a:gd name="connsiteY26" fmla="*/ 142987 h 181977"/>
                <a:gd name="connsiteX27" fmla="*/ 229406 w 272967"/>
                <a:gd name="connsiteY27" fmla="*/ 121537 h 181977"/>
                <a:gd name="connsiteX28" fmla="*/ 247831 w 272967"/>
                <a:gd name="connsiteY28" fmla="*/ 55078 h 181977"/>
                <a:gd name="connsiteX29" fmla="*/ 213085 w 272967"/>
                <a:gd name="connsiteY29" fmla="*/ 22747 h 181977"/>
                <a:gd name="connsiteX30" fmla="*/ 163838 w 272967"/>
                <a:gd name="connsiteY30" fmla="*/ 52053 h 181977"/>
                <a:gd name="connsiteX31" fmla="*/ 154169 w 272967"/>
                <a:gd name="connsiteY31" fmla="*/ 30605 h 181977"/>
                <a:gd name="connsiteX32" fmla="*/ 129403 w 272967"/>
                <a:gd name="connsiteY32" fmla="*/ 22747 h 181977"/>
                <a:gd name="connsiteX33" fmla="*/ 82269 w 272967"/>
                <a:gd name="connsiteY33" fmla="*/ 49030 h 181977"/>
                <a:gd name="connsiteX34" fmla="*/ 54470 w 272967"/>
                <a:gd name="connsiteY34" fmla="*/ 22747 h 181977"/>
                <a:gd name="connsiteX35" fmla="*/ 32121 w 272967"/>
                <a:gd name="connsiteY35" fmla="*/ 39971 h 181977"/>
                <a:gd name="connsiteX36" fmla="*/ 22747 w 272967"/>
                <a:gd name="connsiteY36" fmla="*/ 69277 h 181977"/>
                <a:gd name="connsiteX37" fmla="*/ 26377 w 272967"/>
                <a:gd name="connsiteY37" fmla="*/ 72290 h 181977"/>
                <a:gd name="connsiteX38" fmla="*/ 31514 w 272967"/>
                <a:gd name="connsiteY38" fmla="*/ 65343 h 181977"/>
                <a:gd name="connsiteX39" fmla="*/ 53569 w 272967"/>
                <a:gd name="connsiteY39" fmla="*/ 29393 h 181977"/>
                <a:gd name="connsiteX40" fmla="*/ 62934 w 272967"/>
                <a:gd name="connsiteY40" fmla="*/ 43286 h 181977"/>
                <a:gd name="connsiteX41" fmla="*/ 58100 w 272967"/>
                <a:gd name="connsiteY41" fmla="*/ 68669 h 181977"/>
                <a:gd name="connsiteX42" fmla="*/ 40575 w 272967"/>
                <a:gd name="connsiteY42" fmla="*/ 138455 h 18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2967" h="181977">
                  <a:moveTo>
                    <a:pt x="40575" y="138455"/>
                  </a:moveTo>
                  <a:cubicBezTo>
                    <a:pt x="39665" y="142987"/>
                    <a:pt x="37855" y="149943"/>
                    <a:pt x="37855" y="151450"/>
                  </a:cubicBezTo>
                  <a:cubicBezTo>
                    <a:pt x="37855" y="156891"/>
                    <a:pt x="42082" y="159610"/>
                    <a:pt x="46622" y="159610"/>
                  </a:cubicBezTo>
                  <a:cubicBezTo>
                    <a:pt x="50243" y="159610"/>
                    <a:pt x="55683" y="157194"/>
                    <a:pt x="57797" y="151147"/>
                  </a:cubicBezTo>
                  <a:cubicBezTo>
                    <a:pt x="58100" y="150539"/>
                    <a:pt x="61721" y="136343"/>
                    <a:pt x="63541" y="128788"/>
                  </a:cubicBezTo>
                  <a:lnTo>
                    <a:pt x="70185" y="101596"/>
                  </a:lnTo>
                  <a:cubicBezTo>
                    <a:pt x="71995" y="94952"/>
                    <a:pt x="73806" y="88308"/>
                    <a:pt x="75322" y="81359"/>
                  </a:cubicBezTo>
                  <a:cubicBezTo>
                    <a:pt x="76526" y="76222"/>
                    <a:pt x="78943" y="67457"/>
                    <a:pt x="79245" y="66252"/>
                  </a:cubicBezTo>
                  <a:cubicBezTo>
                    <a:pt x="83776" y="56888"/>
                    <a:pt x="99794" y="29393"/>
                    <a:pt x="128493" y="29393"/>
                  </a:cubicBezTo>
                  <a:cubicBezTo>
                    <a:pt x="142085" y="29393"/>
                    <a:pt x="144806" y="40576"/>
                    <a:pt x="144806" y="50537"/>
                  </a:cubicBezTo>
                  <a:cubicBezTo>
                    <a:pt x="144806" y="58092"/>
                    <a:pt x="142692" y="66555"/>
                    <a:pt x="140275" y="75617"/>
                  </a:cubicBezTo>
                  <a:lnTo>
                    <a:pt x="131821" y="110665"/>
                  </a:lnTo>
                  <a:lnTo>
                    <a:pt x="125774" y="133622"/>
                  </a:lnTo>
                  <a:cubicBezTo>
                    <a:pt x="124569" y="139669"/>
                    <a:pt x="121849" y="149943"/>
                    <a:pt x="121849" y="151450"/>
                  </a:cubicBezTo>
                  <a:cubicBezTo>
                    <a:pt x="121849" y="156891"/>
                    <a:pt x="126076" y="159610"/>
                    <a:pt x="130607" y="159610"/>
                  </a:cubicBezTo>
                  <a:cubicBezTo>
                    <a:pt x="139971" y="159610"/>
                    <a:pt x="141791" y="152057"/>
                    <a:pt x="144208" y="142389"/>
                  </a:cubicBezTo>
                  <a:cubicBezTo>
                    <a:pt x="148435" y="125471"/>
                    <a:pt x="159610" y="81359"/>
                    <a:pt x="162330" y="69578"/>
                  </a:cubicBezTo>
                  <a:cubicBezTo>
                    <a:pt x="163240" y="65646"/>
                    <a:pt x="179249" y="29393"/>
                    <a:pt x="212185" y="29393"/>
                  </a:cubicBezTo>
                  <a:cubicBezTo>
                    <a:pt x="225169" y="29393"/>
                    <a:pt x="228496" y="39667"/>
                    <a:pt x="228496" y="50537"/>
                  </a:cubicBezTo>
                  <a:cubicBezTo>
                    <a:pt x="228496" y="67759"/>
                    <a:pt x="215805" y="102202"/>
                    <a:pt x="209767" y="118220"/>
                  </a:cubicBezTo>
                  <a:cubicBezTo>
                    <a:pt x="207047" y="125471"/>
                    <a:pt x="205834" y="128788"/>
                    <a:pt x="205834" y="134836"/>
                  </a:cubicBezTo>
                  <a:cubicBezTo>
                    <a:pt x="205834" y="149033"/>
                    <a:pt x="216412" y="159610"/>
                    <a:pt x="230610" y="159610"/>
                  </a:cubicBezTo>
                  <a:cubicBezTo>
                    <a:pt x="259006" y="159610"/>
                    <a:pt x="270191" y="115500"/>
                    <a:pt x="270191" y="113083"/>
                  </a:cubicBezTo>
                  <a:cubicBezTo>
                    <a:pt x="270191" y="110060"/>
                    <a:pt x="267470" y="110060"/>
                    <a:pt x="266560" y="110060"/>
                  </a:cubicBezTo>
                  <a:cubicBezTo>
                    <a:pt x="263537" y="110060"/>
                    <a:pt x="263537" y="110969"/>
                    <a:pt x="262030" y="115500"/>
                  </a:cubicBezTo>
                  <a:cubicBezTo>
                    <a:pt x="257499" y="131507"/>
                    <a:pt x="247831" y="152957"/>
                    <a:pt x="231217" y="152957"/>
                  </a:cubicBezTo>
                  <a:cubicBezTo>
                    <a:pt x="226079" y="152957"/>
                    <a:pt x="223966" y="149943"/>
                    <a:pt x="223966" y="142987"/>
                  </a:cubicBezTo>
                  <a:cubicBezTo>
                    <a:pt x="223966" y="135441"/>
                    <a:pt x="226686" y="128190"/>
                    <a:pt x="229406" y="121537"/>
                  </a:cubicBezTo>
                  <a:cubicBezTo>
                    <a:pt x="235140" y="105832"/>
                    <a:pt x="247831" y="72290"/>
                    <a:pt x="247831" y="55078"/>
                  </a:cubicBezTo>
                  <a:cubicBezTo>
                    <a:pt x="247831" y="35439"/>
                    <a:pt x="235747" y="22747"/>
                    <a:pt x="213085" y="22747"/>
                  </a:cubicBezTo>
                  <a:cubicBezTo>
                    <a:pt x="190433" y="22747"/>
                    <a:pt x="175021" y="36037"/>
                    <a:pt x="163838" y="52053"/>
                  </a:cubicBezTo>
                  <a:cubicBezTo>
                    <a:pt x="163543" y="48121"/>
                    <a:pt x="162633" y="37857"/>
                    <a:pt x="154169" y="30605"/>
                  </a:cubicBezTo>
                  <a:cubicBezTo>
                    <a:pt x="146625" y="24254"/>
                    <a:pt x="136947" y="22747"/>
                    <a:pt x="129403" y="22747"/>
                  </a:cubicBezTo>
                  <a:cubicBezTo>
                    <a:pt x="102211" y="22747"/>
                    <a:pt x="87406" y="42083"/>
                    <a:pt x="82269" y="49030"/>
                  </a:cubicBezTo>
                  <a:cubicBezTo>
                    <a:pt x="80762" y="31809"/>
                    <a:pt x="68072" y="22747"/>
                    <a:pt x="54470" y="22747"/>
                  </a:cubicBezTo>
                  <a:cubicBezTo>
                    <a:pt x="40575" y="22747"/>
                    <a:pt x="34832" y="34530"/>
                    <a:pt x="32121" y="39971"/>
                  </a:cubicBezTo>
                  <a:cubicBezTo>
                    <a:pt x="26680" y="50537"/>
                    <a:pt x="22747" y="68366"/>
                    <a:pt x="22747" y="69277"/>
                  </a:cubicBezTo>
                  <a:cubicBezTo>
                    <a:pt x="22747" y="72290"/>
                    <a:pt x="25770" y="72290"/>
                    <a:pt x="26377" y="72290"/>
                  </a:cubicBezTo>
                  <a:cubicBezTo>
                    <a:pt x="29400" y="72290"/>
                    <a:pt x="29704" y="71996"/>
                    <a:pt x="31514" y="65343"/>
                  </a:cubicBezTo>
                  <a:cubicBezTo>
                    <a:pt x="36651" y="43893"/>
                    <a:pt x="42689" y="29393"/>
                    <a:pt x="53569" y="29393"/>
                  </a:cubicBezTo>
                  <a:cubicBezTo>
                    <a:pt x="58404" y="29393"/>
                    <a:pt x="62934" y="31809"/>
                    <a:pt x="62934" y="43286"/>
                  </a:cubicBezTo>
                  <a:cubicBezTo>
                    <a:pt x="62934" y="49637"/>
                    <a:pt x="62024" y="52955"/>
                    <a:pt x="58100" y="68669"/>
                  </a:cubicBezTo>
                  <a:lnTo>
                    <a:pt x="40575" y="1384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Croix 8">
            <a:extLst>
              <a:ext uri="{FF2B5EF4-FFF2-40B4-BE49-F238E27FC236}">
                <a16:creationId xmlns:a16="http://schemas.microsoft.com/office/drawing/2014/main" id="{EC8CC878-21B9-4F8A-A4C4-5A49B40B27BA}"/>
              </a:ext>
            </a:extLst>
          </p:cNvPr>
          <p:cNvSpPr/>
          <p:nvPr/>
        </p:nvSpPr>
        <p:spPr>
          <a:xfrm>
            <a:off x="3151611" y="3326519"/>
            <a:ext cx="315184" cy="317356"/>
          </a:xfrm>
          <a:prstGeom prst="plus">
            <a:avLst>
              <a:gd name="adj" fmla="val 42516"/>
            </a:avLst>
          </a:prstGeom>
          <a:solidFill>
            <a:srgbClr val="A3A3E0"/>
          </a:solidFill>
          <a:ln w="952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accent2"/>
              </a:solidFill>
              <a:effectLst/>
              <a:latin typeface="Arial" charset="0"/>
            </a:endParaRPr>
          </a:p>
        </p:txBody>
      </p:sp>
      <p:sp>
        <p:nvSpPr>
          <p:cNvPr id="201" name="Croix 200">
            <a:extLst>
              <a:ext uri="{FF2B5EF4-FFF2-40B4-BE49-F238E27FC236}">
                <a16:creationId xmlns:a16="http://schemas.microsoft.com/office/drawing/2014/main" id="{A8F5A7A5-83AC-42EA-9A85-7A6E04ADFCD9}"/>
              </a:ext>
            </a:extLst>
          </p:cNvPr>
          <p:cNvSpPr/>
          <p:nvPr/>
        </p:nvSpPr>
        <p:spPr>
          <a:xfrm>
            <a:off x="6076036" y="3269816"/>
            <a:ext cx="315184" cy="317356"/>
          </a:xfrm>
          <a:prstGeom prst="plus">
            <a:avLst>
              <a:gd name="adj" fmla="val 42516"/>
            </a:avLst>
          </a:prstGeom>
          <a:solidFill>
            <a:srgbClr val="A3A3E0"/>
          </a:solidFill>
          <a:ln w="952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accent2"/>
              </a:solidFill>
              <a:effectLst/>
              <a:latin typeface="Arial" charset="0"/>
            </a:endParaRPr>
          </a:p>
        </p:txBody>
      </p:sp>
      <p:pic>
        <p:nvPicPr>
          <p:cNvPr id="14" name="Image 13" descr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\Phi_1\qquad \Phi_2\,\,\dots$$&#10;\end{document}&#10;" title="IguanaTex Bitmap Display">
            <a:extLst>
              <a:ext uri="{FF2B5EF4-FFF2-40B4-BE49-F238E27FC236}">
                <a16:creationId xmlns:a16="http://schemas.microsoft.com/office/drawing/2014/main" id="{C3782065-B56D-4BBE-9BF8-D7407657A172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5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2691" y="3997315"/>
            <a:ext cx="973849" cy="123570"/>
          </a:xfrm>
          <a:prstGeom prst="rect">
            <a:avLst/>
          </a:prstGeom>
          <a:solidFill>
            <a:srgbClr val="FFFFFF"/>
          </a:solidFill>
          <a:ln>
            <a:noFill/>
          </a:ln>
        </p:spPr>
      </p:pic>
      <p:pic>
        <p:nvPicPr>
          <p:cNvPr id="177" name="Image 176">
            <a:extLst>
              <a:ext uri="{FF2B5EF4-FFF2-40B4-BE49-F238E27FC236}">
                <a16:creationId xmlns:a16="http://schemas.microsoft.com/office/drawing/2014/main" id="{0BCD3377-2EB3-42C3-BA1D-6E6DC4624851}"/>
              </a:ext>
            </a:extLst>
          </p:cNvPr>
          <p:cNvPicPr>
            <a:picLocks/>
          </p:cNvPicPr>
          <p:nvPr>
            <p:custDataLst>
              <p:tags r:id="rId5"/>
            </p:custDataLst>
          </p:nvPr>
        </p:nvPicPr>
        <p:blipFill>
          <a:blip r:embed="rId5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273" y="3999952"/>
            <a:ext cx="647700" cy="215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26155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54" grpId="0"/>
      <p:bldP spid="23603" grpId="0"/>
      <p:bldP spid="142" grpId="0"/>
      <p:bldP spid="143" grpId="0"/>
      <p:bldP spid="137" grpId="0"/>
      <p:bldP spid="139" grpId="0" animBg="1"/>
      <p:bldP spid="108" grpId="0" animBg="1"/>
      <p:bldP spid="110" grpId="0"/>
      <p:bldP spid="9" grpId="0" animBg="1"/>
      <p:bldP spid="201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>
            <a:extLst>
              <a:ext uri="{FF2B5EF4-FFF2-40B4-BE49-F238E27FC236}">
                <a16:creationId xmlns:a16="http://schemas.microsoft.com/office/drawing/2014/main" id="{F94B441C-8E10-4926-B0C0-A64E9D16DAF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755650" y="333375"/>
            <a:ext cx="7486650" cy="658813"/>
          </a:xfrm>
        </p:spPr>
        <p:txBody>
          <a:bodyPr/>
          <a:lstStyle/>
          <a:p>
            <a:pPr eaLnBrk="1" hangingPunct="1"/>
            <a:r>
              <a:rPr lang="en-GB" altLang="fr-FR" sz="3600">
                <a:solidFill>
                  <a:srgbClr val="6F1211"/>
                </a:solidFill>
              </a:rPr>
              <a:t>Diagrams…..</a:t>
            </a:r>
          </a:p>
        </p:txBody>
      </p:sp>
      <p:grpSp>
        <p:nvGrpSpPr>
          <p:cNvPr id="70" name="Groupe 69">
            <a:extLst>
              <a:ext uri="{FF2B5EF4-FFF2-40B4-BE49-F238E27FC236}">
                <a16:creationId xmlns:a16="http://schemas.microsoft.com/office/drawing/2014/main" id="{26E40547-0D79-491B-B62E-4985D7F20361}"/>
              </a:ext>
            </a:extLst>
          </p:cNvPr>
          <p:cNvGrpSpPr/>
          <p:nvPr/>
        </p:nvGrpSpPr>
        <p:grpSpPr>
          <a:xfrm>
            <a:off x="641258" y="4439511"/>
            <a:ext cx="7508490" cy="369332"/>
            <a:chOff x="641258" y="4439511"/>
            <a:chExt cx="7508490" cy="369332"/>
          </a:xfrm>
        </p:grpSpPr>
        <p:sp>
          <p:nvSpPr>
            <p:cNvPr id="27658" name="Text Box 11 1">
              <a:extLst>
                <a:ext uri="{FF2B5EF4-FFF2-40B4-BE49-F238E27FC236}">
                  <a16:creationId xmlns:a16="http://schemas.microsoft.com/office/drawing/2014/main" id="{1E45D263-967D-46B1-8CDC-41AF3F5369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1258" y="4439511"/>
              <a:ext cx="285206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342900" indent="-342900" eaLnBrk="1" hangingPunct="1">
                <a:buFont typeface="Arial" panose="020B0604020202020204" pitchFamily="34" charset="0"/>
                <a:buChar char="•"/>
              </a:pPr>
              <a:r>
                <a:rPr lang="en-GB" altLang="fr-FR" sz="1800" dirty="0">
                  <a:solidFill>
                    <a:schemeClr val="accent2"/>
                  </a:solidFill>
                  <a:latin typeface="Arial" panose="020B0604020202020204" pitchFamily="34" charset="0"/>
                </a:rPr>
                <a:t>SO(6) i</a:t>
              </a:r>
              <a:r>
                <a:rPr lang="en-GB" altLang="fr-FR" sz="1800" dirty="0">
                  <a:solidFill>
                    <a:schemeClr val="accent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rPr>
                <a:t>ndex structure: </a:t>
              </a:r>
            </a:p>
          </p:txBody>
        </p:sp>
        <p:grpSp>
          <p:nvGrpSpPr>
            <p:cNvPr id="55" name="Groupe 54" descr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\delta_{m n}\delta_{m' n'}&#10;-2 \delta_{m n'}\delta_{n m'} +2 \delta_{m m'}\delta_{n n'} $$&#10;\end{document}&#10;" title="IguanaTex Vector Display">
              <a:extLst>
                <a:ext uri="{FF2B5EF4-FFF2-40B4-BE49-F238E27FC236}">
                  <a16:creationId xmlns:a16="http://schemas.microsoft.com/office/drawing/2014/main" id="{8E0E4656-22AC-47C3-A28F-67B8B5487E13}"/>
                </a:ext>
              </a:extLst>
            </p:cNvPr>
            <p:cNvGrpSpPr>
              <a:grpSpLocks noChangeAspect="1"/>
            </p:cNvGrpSpPr>
            <p:nvPr>
              <p:custDataLst>
                <p:tags r:id="rId13"/>
              </p:custDataLst>
            </p:nvPr>
          </p:nvGrpSpPr>
          <p:grpSpPr>
            <a:xfrm>
              <a:off x="3848514" y="4526290"/>
              <a:ext cx="4301234" cy="273446"/>
              <a:chOff x="5763553" y="-3300802"/>
              <a:chExt cx="4860861" cy="309025"/>
            </a:xfrm>
          </p:grpSpPr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44F752CA-C61C-41FB-998D-3FA8C44B7E3D}"/>
                  </a:ext>
                </a:extLst>
              </p:cNvPr>
              <p:cNvSpPr/>
              <p:nvPr>
                <p:custDataLst>
                  <p:tags r:id="rId14"/>
                </p:custDataLst>
              </p:nvPr>
            </p:nvSpPr>
            <p:spPr>
              <a:xfrm>
                <a:off x="5763553" y="-3300802"/>
                <a:ext cx="136442" cy="227280"/>
              </a:xfrm>
              <a:custGeom>
                <a:avLst/>
                <a:gdLst>
                  <a:gd name="connsiteX0" fmla="*/ 79918 w 136441"/>
                  <a:gd name="connsiteY0" fmla="*/ 95198 h 227279"/>
                  <a:gd name="connsiteX1" fmla="*/ 11370 w 136441"/>
                  <a:gd name="connsiteY1" fmla="*/ 177525 h 227279"/>
                  <a:gd name="connsiteX2" fmla="*/ 62782 w 136441"/>
                  <a:gd name="connsiteY2" fmla="*/ 229511 h 227279"/>
                  <a:gd name="connsiteX3" fmla="*/ 125313 w 136441"/>
                  <a:gd name="connsiteY3" fmla="*/ 142373 h 227279"/>
                  <a:gd name="connsiteX4" fmla="*/ 101564 w 136441"/>
                  <a:gd name="connsiteY4" fmla="*/ 85880 h 227279"/>
                  <a:gd name="connsiteX5" fmla="*/ 70595 w 136441"/>
                  <a:gd name="connsiteY5" fmla="*/ 36002 h 227279"/>
                  <a:gd name="connsiteX6" fmla="*/ 86830 w 136441"/>
                  <a:gd name="connsiteY6" fmla="*/ 22782 h 227279"/>
                  <a:gd name="connsiteX7" fmla="*/ 111484 w 136441"/>
                  <a:gd name="connsiteY7" fmla="*/ 31797 h 227279"/>
                  <a:gd name="connsiteX8" fmla="*/ 127720 w 136441"/>
                  <a:gd name="connsiteY8" fmla="*/ 38705 h 227279"/>
                  <a:gd name="connsiteX9" fmla="*/ 140043 w 136441"/>
                  <a:gd name="connsiteY9" fmla="*/ 26389 h 227279"/>
                  <a:gd name="connsiteX10" fmla="*/ 121102 w 136441"/>
                  <a:gd name="connsiteY10" fmla="*/ 14968 h 227279"/>
                  <a:gd name="connsiteX11" fmla="*/ 94950 w 136441"/>
                  <a:gd name="connsiteY11" fmla="*/ 11364 h 227279"/>
                  <a:gd name="connsiteX12" fmla="*/ 60674 w 136441"/>
                  <a:gd name="connsiteY12" fmla="*/ 43212 h 227279"/>
                  <a:gd name="connsiteX13" fmla="*/ 79918 w 136441"/>
                  <a:gd name="connsiteY13" fmla="*/ 95198 h 227279"/>
                  <a:gd name="connsiteX14" fmla="*/ 84727 w 136441"/>
                  <a:gd name="connsiteY14" fmla="*/ 103309 h 227279"/>
                  <a:gd name="connsiteX15" fmla="*/ 102166 w 136441"/>
                  <a:gd name="connsiteY15" fmla="*/ 154688 h 227279"/>
                  <a:gd name="connsiteX16" fmla="*/ 63081 w 136441"/>
                  <a:gd name="connsiteY16" fmla="*/ 221097 h 227279"/>
                  <a:gd name="connsiteX17" fmla="*/ 32414 w 136441"/>
                  <a:gd name="connsiteY17" fmla="*/ 185641 h 227279"/>
                  <a:gd name="connsiteX18" fmla="*/ 84727 w 136441"/>
                  <a:gd name="connsiteY18" fmla="*/ 103309 h 227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6441" h="227279">
                    <a:moveTo>
                      <a:pt x="79918" y="95198"/>
                    </a:moveTo>
                    <a:cubicBezTo>
                      <a:pt x="34518" y="107215"/>
                      <a:pt x="11370" y="146876"/>
                      <a:pt x="11370" y="177525"/>
                    </a:cubicBezTo>
                    <a:cubicBezTo>
                      <a:pt x="11370" y="211182"/>
                      <a:pt x="36626" y="229511"/>
                      <a:pt x="62782" y="229511"/>
                    </a:cubicBezTo>
                    <a:cubicBezTo>
                      <a:pt x="98257" y="229511"/>
                      <a:pt x="125313" y="186238"/>
                      <a:pt x="125313" y="142373"/>
                    </a:cubicBezTo>
                    <a:cubicBezTo>
                      <a:pt x="125313" y="113527"/>
                      <a:pt x="111783" y="97599"/>
                      <a:pt x="101564" y="85880"/>
                    </a:cubicBezTo>
                    <a:cubicBezTo>
                      <a:pt x="91644" y="74165"/>
                      <a:pt x="70595" y="49525"/>
                      <a:pt x="70595" y="36002"/>
                    </a:cubicBezTo>
                    <a:cubicBezTo>
                      <a:pt x="70595" y="29390"/>
                      <a:pt x="76910" y="22782"/>
                      <a:pt x="86830" y="22782"/>
                    </a:cubicBezTo>
                    <a:cubicBezTo>
                      <a:pt x="96751" y="22782"/>
                      <a:pt x="103364" y="26990"/>
                      <a:pt x="111484" y="31797"/>
                    </a:cubicBezTo>
                    <a:cubicBezTo>
                      <a:pt x="118700" y="36305"/>
                      <a:pt x="124110" y="38705"/>
                      <a:pt x="127720" y="38705"/>
                    </a:cubicBezTo>
                    <a:cubicBezTo>
                      <a:pt x="135234" y="38705"/>
                      <a:pt x="140043" y="31494"/>
                      <a:pt x="140043" y="26389"/>
                    </a:cubicBezTo>
                    <a:cubicBezTo>
                      <a:pt x="140043" y="19179"/>
                      <a:pt x="136437" y="18274"/>
                      <a:pt x="121102" y="14968"/>
                    </a:cubicBezTo>
                    <a:cubicBezTo>
                      <a:pt x="103966" y="11364"/>
                      <a:pt x="95249" y="11364"/>
                      <a:pt x="94950" y="11364"/>
                    </a:cubicBezTo>
                    <a:cubicBezTo>
                      <a:pt x="82022" y="11364"/>
                      <a:pt x="60674" y="17672"/>
                      <a:pt x="60674" y="43212"/>
                    </a:cubicBezTo>
                    <a:cubicBezTo>
                      <a:pt x="60674" y="58839"/>
                      <a:pt x="69093" y="75964"/>
                      <a:pt x="79918" y="95198"/>
                    </a:cubicBezTo>
                    <a:close/>
                    <a:moveTo>
                      <a:pt x="84727" y="103309"/>
                    </a:moveTo>
                    <a:cubicBezTo>
                      <a:pt x="95249" y="121037"/>
                      <a:pt x="102166" y="136061"/>
                      <a:pt x="102166" y="154688"/>
                    </a:cubicBezTo>
                    <a:cubicBezTo>
                      <a:pt x="102166" y="178127"/>
                      <a:pt x="88635" y="221097"/>
                      <a:pt x="63081" y="221097"/>
                    </a:cubicBezTo>
                    <a:cubicBezTo>
                      <a:pt x="51057" y="221097"/>
                      <a:pt x="32414" y="213284"/>
                      <a:pt x="32414" y="185641"/>
                    </a:cubicBezTo>
                    <a:cubicBezTo>
                      <a:pt x="32414" y="170016"/>
                      <a:pt x="41435" y="114725"/>
                      <a:pt x="84727" y="10330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3472F7C6-B151-4188-BA60-ECC5D2E35940}"/>
                  </a:ext>
                </a:extLst>
              </p:cNvPr>
              <p:cNvSpPr/>
              <p:nvPr>
                <p:custDataLst>
                  <p:tags r:id="rId15"/>
                </p:custDataLst>
              </p:nvPr>
            </p:nvSpPr>
            <p:spPr>
              <a:xfrm>
                <a:off x="5899198" y="-3159130"/>
                <a:ext cx="394166" cy="121216"/>
              </a:xfrm>
              <a:custGeom>
                <a:avLst/>
                <a:gdLst>
                  <a:gd name="connsiteX0" fmla="*/ 53961 w 394165"/>
                  <a:gd name="connsiteY0" fmla="*/ 80727 h 121215"/>
                  <a:gd name="connsiteX1" fmla="*/ 57969 w 394165"/>
                  <a:gd name="connsiteY1" fmla="*/ 63700 h 121215"/>
                  <a:gd name="connsiteX2" fmla="*/ 60726 w 394165"/>
                  <a:gd name="connsiteY2" fmla="*/ 52681 h 121215"/>
                  <a:gd name="connsiteX3" fmla="*/ 80519 w 394165"/>
                  <a:gd name="connsiteY3" fmla="*/ 26885 h 121215"/>
                  <a:gd name="connsiteX4" fmla="*/ 104321 w 394165"/>
                  <a:gd name="connsiteY4" fmla="*/ 18372 h 121215"/>
                  <a:gd name="connsiteX5" fmla="*/ 118600 w 394165"/>
                  <a:gd name="connsiteY5" fmla="*/ 35403 h 121215"/>
                  <a:gd name="connsiteX6" fmla="*/ 114341 w 394165"/>
                  <a:gd name="connsiteY6" fmla="*/ 58439 h 121215"/>
                  <a:gd name="connsiteX7" fmla="*/ 106827 w 394165"/>
                  <a:gd name="connsiteY7" fmla="*/ 88488 h 121215"/>
                  <a:gd name="connsiteX8" fmla="*/ 103070 w 394165"/>
                  <a:gd name="connsiteY8" fmla="*/ 103511 h 121215"/>
                  <a:gd name="connsiteX9" fmla="*/ 100062 w 394165"/>
                  <a:gd name="connsiteY9" fmla="*/ 116533 h 121215"/>
                  <a:gd name="connsiteX10" fmla="*/ 108078 w 394165"/>
                  <a:gd name="connsiteY10" fmla="*/ 124298 h 121215"/>
                  <a:gd name="connsiteX11" fmla="*/ 118103 w 394165"/>
                  <a:gd name="connsiteY11" fmla="*/ 118289 h 121215"/>
                  <a:gd name="connsiteX12" fmla="*/ 122111 w 394165"/>
                  <a:gd name="connsiteY12" fmla="*/ 103014 h 121215"/>
                  <a:gd name="connsiteX13" fmla="*/ 127872 w 394165"/>
                  <a:gd name="connsiteY13" fmla="*/ 80727 h 121215"/>
                  <a:gd name="connsiteX14" fmla="*/ 131880 w 394165"/>
                  <a:gd name="connsiteY14" fmla="*/ 63700 h 121215"/>
                  <a:gd name="connsiteX15" fmla="*/ 141151 w 394165"/>
                  <a:gd name="connsiteY15" fmla="*/ 41663 h 121215"/>
                  <a:gd name="connsiteX16" fmla="*/ 177982 w 394165"/>
                  <a:gd name="connsiteY16" fmla="*/ 18372 h 121215"/>
                  <a:gd name="connsiteX17" fmla="*/ 192264 w 394165"/>
                  <a:gd name="connsiteY17" fmla="*/ 35403 h 121215"/>
                  <a:gd name="connsiteX18" fmla="*/ 176981 w 394165"/>
                  <a:gd name="connsiteY18" fmla="*/ 89993 h 121215"/>
                  <a:gd name="connsiteX19" fmla="*/ 173722 w 394165"/>
                  <a:gd name="connsiteY19" fmla="*/ 103014 h 121215"/>
                  <a:gd name="connsiteX20" fmla="*/ 196272 w 394165"/>
                  <a:gd name="connsiteY20" fmla="*/ 124298 h 121215"/>
                  <a:gd name="connsiteX21" fmla="*/ 231099 w 394165"/>
                  <a:gd name="connsiteY21" fmla="*/ 85983 h 121215"/>
                  <a:gd name="connsiteX22" fmla="*/ 227342 w 394165"/>
                  <a:gd name="connsiteY22" fmla="*/ 82730 h 121215"/>
                  <a:gd name="connsiteX23" fmla="*/ 223083 w 394165"/>
                  <a:gd name="connsiteY23" fmla="*/ 86986 h 121215"/>
                  <a:gd name="connsiteX24" fmla="*/ 197026 w 394165"/>
                  <a:gd name="connsiteY24" fmla="*/ 117286 h 121215"/>
                  <a:gd name="connsiteX25" fmla="*/ 191009 w 394165"/>
                  <a:gd name="connsiteY25" fmla="*/ 109023 h 121215"/>
                  <a:gd name="connsiteX26" fmla="*/ 195519 w 394165"/>
                  <a:gd name="connsiteY26" fmla="*/ 91494 h 121215"/>
                  <a:gd name="connsiteX27" fmla="*/ 210300 w 394165"/>
                  <a:gd name="connsiteY27" fmla="*/ 39158 h 121215"/>
                  <a:gd name="connsiteX28" fmla="*/ 179237 w 394165"/>
                  <a:gd name="connsiteY28" fmla="*/ 11364 h 121215"/>
                  <a:gd name="connsiteX29" fmla="*/ 136390 w 394165"/>
                  <a:gd name="connsiteY29" fmla="*/ 35900 h 121215"/>
                  <a:gd name="connsiteX30" fmla="*/ 105326 w 394165"/>
                  <a:gd name="connsiteY30" fmla="*/ 11364 h 121215"/>
                  <a:gd name="connsiteX31" fmla="*/ 64734 w 394165"/>
                  <a:gd name="connsiteY31" fmla="*/ 33400 h 121215"/>
                  <a:gd name="connsiteX32" fmla="*/ 39180 w 394165"/>
                  <a:gd name="connsiteY32" fmla="*/ 11364 h 121215"/>
                  <a:gd name="connsiteX33" fmla="*/ 19888 w 394165"/>
                  <a:gd name="connsiteY33" fmla="*/ 25133 h 121215"/>
                  <a:gd name="connsiteX34" fmla="*/ 11370 w 394165"/>
                  <a:gd name="connsiteY34" fmla="*/ 49674 h 121215"/>
                  <a:gd name="connsiteX35" fmla="*/ 15127 w 394165"/>
                  <a:gd name="connsiteY35" fmla="*/ 52932 h 121215"/>
                  <a:gd name="connsiteX36" fmla="*/ 20386 w 394165"/>
                  <a:gd name="connsiteY36" fmla="*/ 45418 h 121215"/>
                  <a:gd name="connsiteX37" fmla="*/ 38426 w 394165"/>
                  <a:gd name="connsiteY37" fmla="*/ 18372 h 121215"/>
                  <a:gd name="connsiteX38" fmla="*/ 46442 w 394165"/>
                  <a:gd name="connsiteY38" fmla="*/ 30143 h 121215"/>
                  <a:gd name="connsiteX39" fmla="*/ 43188 w 394165"/>
                  <a:gd name="connsiteY39" fmla="*/ 47672 h 121215"/>
                  <a:gd name="connsiteX40" fmla="*/ 37924 w 394165"/>
                  <a:gd name="connsiteY40" fmla="*/ 67956 h 121215"/>
                  <a:gd name="connsiteX41" fmla="*/ 28657 w 394165"/>
                  <a:gd name="connsiteY41" fmla="*/ 105515 h 121215"/>
                  <a:gd name="connsiteX42" fmla="*/ 26151 w 394165"/>
                  <a:gd name="connsiteY42" fmla="*/ 116533 h 121215"/>
                  <a:gd name="connsiteX43" fmla="*/ 34167 w 394165"/>
                  <a:gd name="connsiteY43" fmla="*/ 124298 h 121215"/>
                  <a:gd name="connsiteX44" fmla="*/ 44192 w 394165"/>
                  <a:gd name="connsiteY44" fmla="*/ 118289 h 121215"/>
                  <a:gd name="connsiteX45" fmla="*/ 48200 w 394165"/>
                  <a:gd name="connsiteY45" fmla="*/ 103014 h 121215"/>
                  <a:gd name="connsiteX46" fmla="*/ 53961 w 394165"/>
                  <a:gd name="connsiteY46" fmla="*/ 80727 h 121215"/>
                  <a:gd name="connsiteX47" fmla="*/ 289444 w 394165"/>
                  <a:gd name="connsiteY47" fmla="*/ 80727 h 121215"/>
                  <a:gd name="connsiteX48" fmla="*/ 293452 w 394165"/>
                  <a:gd name="connsiteY48" fmla="*/ 63700 h 121215"/>
                  <a:gd name="connsiteX49" fmla="*/ 302723 w 394165"/>
                  <a:gd name="connsiteY49" fmla="*/ 41663 h 121215"/>
                  <a:gd name="connsiteX50" fmla="*/ 339553 w 394165"/>
                  <a:gd name="connsiteY50" fmla="*/ 18372 h 121215"/>
                  <a:gd name="connsiteX51" fmla="*/ 353837 w 394165"/>
                  <a:gd name="connsiteY51" fmla="*/ 35403 h 121215"/>
                  <a:gd name="connsiteX52" fmla="*/ 338554 w 394165"/>
                  <a:gd name="connsiteY52" fmla="*/ 89993 h 121215"/>
                  <a:gd name="connsiteX53" fmla="*/ 335295 w 394165"/>
                  <a:gd name="connsiteY53" fmla="*/ 103014 h 121215"/>
                  <a:gd name="connsiteX54" fmla="*/ 357845 w 394165"/>
                  <a:gd name="connsiteY54" fmla="*/ 124298 h 121215"/>
                  <a:gd name="connsiteX55" fmla="*/ 392672 w 394165"/>
                  <a:gd name="connsiteY55" fmla="*/ 85983 h 121215"/>
                  <a:gd name="connsiteX56" fmla="*/ 388909 w 394165"/>
                  <a:gd name="connsiteY56" fmla="*/ 82730 h 121215"/>
                  <a:gd name="connsiteX57" fmla="*/ 384650 w 394165"/>
                  <a:gd name="connsiteY57" fmla="*/ 86986 h 121215"/>
                  <a:gd name="connsiteX58" fmla="*/ 358593 w 394165"/>
                  <a:gd name="connsiteY58" fmla="*/ 117286 h 121215"/>
                  <a:gd name="connsiteX59" fmla="*/ 352582 w 394165"/>
                  <a:gd name="connsiteY59" fmla="*/ 109023 h 121215"/>
                  <a:gd name="connsiteX60" fmla="*/ 357092 w 394165"/>
                  <a:gd name="connsiteY60" fmla="*/ 91494 h 121215"/>
                  <a:gd name="connsiteX61" fmla="*/ 371873 w 394165"/>
                  <a:gd name="connsiteY61" fmla="*/ 39158 h 121215"/>
                  <a:gd name="connsiteX62" fmla="*/ 340808 w 394165"/>
                  <a:gd name="connsiteY62" fmla="*/ 11364 h 121215"/>
                  <a:gd name="connsiteX63" fmla="*/ 300217 w 394165"/>
                  <a:gd name="connsiteY63" fmla="*/ 33150 h 121215"/>
                  <a:gd name="connsiteX64" fmla="*/ 274663 w 394165"/>
                  <a:gd name="connsiteY64" fmla="*/ 11364 h 121215"/>
                  <a:gd name="connsiteX65" fmla="*/ 255371 w 394165"/>
                  <a:gd name="connsiteY65" fmla="*/ 24882 h 121215"/>
                  <a:gd name="connsiteX66" fmla="*/ 246853 w 394165"/>
                  <a:gd name="connsiteY66" fmla="*/ 49674 h 121215"/>
                  <a:gd name="connsiteX67" fmla="*/ 250610 w 394165"/>
                  <a:gd name="connsiteY67" fmla="*/ 52932 h 121215"/>
                  <a:gd name="connsiteX68" fmla="*/ 255869 w 394165"/>
                  <a:gd name="connsiteY68" fmla="*/ 45418 h 121215"/>
                  <a:gd name="connsiteX69" fmla="*/ 273909 w 394165"/>
                  <a:gd name="connsiteY69" fmla="*/ 18372 h 121215"/>
                  <a:gd name="connsiteX70" fmla="*/ 281926 w 394165"/>
                  <a:gd name="connsiteY70" fmla="*/ 30143 h 121215"/>
                  <a:gd name="connsiteX71" fmla="*/ 278671 w 394165"/>
                  <a:gd name="connsiteY71" fmla="*/ 47672 h 121215"/>
                  <a:gd name="connsiteX72" fmla="*/ 273408 w 394165"/>
                  <a:gd name="connsiteY72" fmla="*/ 67956 h 121215"/>
                  <a:gd name="connsiteX73" fmla="*/ 264140 w 394165"/>
                  <a:gd name="connsiteY73" fmla="*/ 105515 h 121215"/>
                  <a:gd name="connsiteX74" fmla="*/ 261634 w 394165"/>
                  <a:gd name="connsiteY74" fmla="*/ 116533 h 121215"/>
                  <a:gd name="connsiteX75" fmla="*/ 269651 w 394165"/>
                  <a:gd name="connsiteY75" fmla="*/ 124298 h 121215"/>
                  <a:gd name="connsiteX76" fmla="*/ 279675 w 394165"/>
                  <a:gd name="connsiteY76" fmla="*/ 118289 h 121215"/>
                  <a:gd name="connsiteX77" fmla="*/ 283683 w 394165"/>
                  <a:gd name="connsiteY77" fmla="*/ 103014 h 121215"/>
                  <a:gd name="connsiteX78" fmla="*/ 289444 w 394165"/>
                  <a:gd name="connsiteY78" fmla="*/ 80727 h 121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394165" h="121215">
                    <a:moveTo>
                      <a:pt x="53961" y="80727"/>
                    </a:moveTo>
                    <a:cubicBezTo>
                      <a:pt x="54714" y="76972"/>
                      <a:pt x="57220" y="67455"/>
                      <a:pt x="57969" y="63700"/>
                    </a:cubicBezTo>
                    <a:cubicBezTo>
                      <a:pt x="58722" y="61195"/>
                      <a:pt x="60224" y="55186"/>
                      <a:pt x="60726" y="52681"/>
                    </a:cubicBezTo>
                    <a:cubicBezTo>
                      <a:pt x="61228" y="51427"/>
                      <a:pt x="69495" y="35152"/>
                      <a:pt x="80519" y="26885"/>
                    </a:cubicBezTo>
                    <a:cubicBezTo>
                      <a:pt x="89038" y="20374"/>
                      <a:pt x="97305" y="18372"/>
                      <a:pt x="104321" y="18372"/>
                    </a:cubicBezTo>
                    <a:cubicBezTo>
                      <a:pt x="113593" y="18372"/>
                      <a:pt x="118600" y="23883"/>
                      <a:pt x="118600" y="35403"/>
                    </a:cubicBezTo>
                    <a:cubicBezTo>
                      <a:pt x="118600" y="41412"/>
                      <a:pt x="117098" y="47170"/>
                      <a:pt x="114341" y="58439"/>
                    </a:cubicBezTo>
                    <a:cubicBezTo>
                      <a:pt x="112588" y="64950"/>
                      <a:pt x="108329" y="81726"/>
                      <a:pt x="106827" y="88488"/>
                    </a:cubicBezTo>
                    <a:lnTo>
                      <a:pt x="103070" y="103511"/>
                    </a:lnTo>
                    <a:cubicBezTo>
                      <a:pt x="101815" y="107768"/>
                      <a:pt x="100062" y="115283"/>
                      <a:pt x="100062" y="116533"/>
                    </a:cubicBezTo>
                    <a:cubicBezTo>
                      <a:pt x="100062" y="122295"/>
                      <a:pt x="104823" y="124298"/>
                      <a:pt x="108078" y="124298"/>
                    </a:cubicBezTo>
                    <a:cubicBezTo>
                      <a:pt x="112588" y="124298"/>
                      <a:pt x="116345" y="121291"/>
                      <a:pt x="118103" y="118289"/>
                    </a:cubicBezTo>
                    <a:cubicBezTo>
                      <a:pt x="118851" y="116784"/>
                      <a:pt x="120855" y="108270"/>
                      <a:pt x="122111" y="103014"/>
                    </a:cubicBezTo>
                    <a:lnTo>
                      <a:pt x="127872" y="80727"/>
                    </a:lnTo>
                    <a:cubicBezTo>
                      <a:pt x="128625" y="76972"/>
                      <a:pt x="131131" y="67455"/>
                      <a:pt x="131880" y="63700"/>
                    </a:cubicBezTo>
                    <a:cubicBezTo>
                      <a:pt x="135390" y="50177"/>
                      <a:pt x="135390" y="49926"/>
                      <a:pt x="141151" y="41663"/>
                    </a:cubicBezTo>
                    <a:cubicBezTo>
                      <a:pt x="149418" y="29390"/>
                      <a:pt x="161196" y="18372"/>
                      <a:pt x="177982" y="18372"/>
                    </a:cubicBezTo>
                    <a:cubicBezTo>
                      <a:pt x="187002" y="18372"/>
                      <a:pt x="192264" y="23632"/>
                      <a:pt x="192264" y="35403"/>
                    </a:cubicBezTo>
                    <a:cubicBezTo>
                      <a:pt x="192264" y="49173"/>
                      <a:pt x="181743" y="77971"/>
                      <a:pt x="176981" y="89993"/>
                    </a:cubicBezTo>
                    <a:cubicBezTo>
                      <a:pt x="174475" y="96504"/>
                      <a:pt x="173722" y="98256"/>
                      <a:pt x="173722" y="103014"/>
                    </a:cubicBezTo>
                    <a:cubicBezTo>
                      <a:pt x="173722" y="117286"/>
                      <a:pt x="185499" y="124298"/>
                      <a:pt x="196272" y="124298"/>
                    </a:cubicBezTo>
                    <a:cubicBezTo>
                      <a:pt x="220827" y="124298"/>
                      <a:pt x="231099" y="89240"/>
                      <a:pt x="231099" y="85983"/>
                    </a:cubicBezTo>
                    <a:cubicBezTo>
                      <a:pt x="231099" y="83483"/>
                      <a:pt x="229094" y="82730"/>
                      <a:pt x="227342" y="82730"/>
                    </a:cubicBezTo>
                    <a:cubicBezTo>
                      <a:pt x="224334" y="82730"/>
                      <a:pt x="223831" y="84482"/>
                      <a:pt x="223083" y="86986"/>
                    </a:cubicBezTo>
                    <a:cubicBezTo>
                      <a:pt x="217066" y="107768"/>
                      <a:pt x="206543" y="117286"/>
                      <a:pt x="197026" y="117286"/>
                    </a:cubicBezTo>
                    <a:cubicBezTo>
                      <a:pt x="193013" y="117286"/>
                      <a:pt x="191009" y="114781"/>
                      <a:pt x="191009" y="109023"/>
                    </a:cubicBezTo>
                    <a:cubicBezTo>
                      <a:pt x="191009" y="103261"/>
                      <a:pt x="193013" y="97754"/>
                      <a:pt x="195519" y="91494"/>
                    </a:cubicBezTo>
                    <a:cubicBezTo>
                      <a:pt x="199276" y="81977"/>
                      <a:pt x="210300" y="53179"/>
                      <a:pt x="210300" y="39158"/>
                    </a:cubicBezTo>
                    <a:cubicBezTo>
                      <a:pt x="210300" y="20374"/>
                      <a:pt x="197273" y="11364"/>
                      <a:pt x="179237" y="11364"/>
                    </a:cubicBezTo>
                    <a:cubicBezTo>
                      <a:pt x="161950" y="11364"/>
                      <a:pt x="147665" y="20374"/>
                      <a:pt x="136390" y="35900"/>
                    </a:cubicBezTo>
                    <a:cubicBezTo>
                      <a:pt x="134386" y="15871"/>
                      <a:pt x="118354" y="11364"/>
                      <a:pt x="105326" y="11364"/>
                    </a:cubicBezTo>
                    <a:cubicBezTo>
                      <a:pt x="93799" y="11364"/>
                      <a:pt x="78516" y="15370"/>
                      <a:pt x="64734" y="33400"/>
                    </a:cubicBezTo>
                    <a:cubicBezTo>
                      <a:pt x="62981" y="18372"/>
                      <a:pt x="50952" y="11364"/>
                      <a:pt x="39180" y="11364"/>
                    </a:cubicBezTo>
                    <a:cubicBezTo>
                      <a:pt x="30410" y="11364"/>
                      <a:pt x="24147" y="16620"/>
                      <a:pt x="19888" y="25133"/>
                    </a:cubicBezTo>
                    <a:cubicBezTo>
                      <a:pt x="13872" y="36904"/>
                      <a:pt x="11370" y="49173"/>
                      <a:pt x="11370" y="49674"/>
                    </a:cubicBezTo>
                    <a:cubicBezTo>
                      <a:pt x="11370" y="51929"/>
                      <a:pt x="13123" y="52932"/>
                      <a:pt x="15127" y="52932"/>
                    </a:cubicBezTo>
                    <a:cubicBezTo>
                      <a:pt x="18382" y="52932"/>
                      <a:pt x="18633" y="51929"/>
                      <a:pt x="20386" y="45418"/>
                    </a:cubicBezTo>
                    <a:cubicBezTo>
                      <a:pt x="23394" y="33150"/>
                      <a:pt x="27904" y="18372"/>
                      <a:pt x="38426" y="18372"/>
                    </a:cubicBezTo>
                    <a:cubicBezTo>
                      <a:pt x="44941" y="18372"/>
                      <a:pt x="46442" y="24636"/>
                      <a:pt x="46442" y="30143"/>
                    </a:cubicBezTo>
                    <a:cubicBezTo>
                      <a:pt x="46442" y="34651"/>
                      <a:pt x="45192" y="39409"/>
                      <a:pt x="43188" y="47672"/>
                    </a:cubicBezTo>
                    <a:cubicBezTo>
                      <a:pt x="42685" y="49674"/>
                      <a:pt x="38929" y="64448"/>
                      <a:pt x="37924" y="67956"/>
                    </a:cubicBezTo>
                    <a:lnTo>
                      <a:pt x="28657" y="105515"/>
                    </a:lnTo>
                    <a:cubicBezTo>
                      <a:pt x="27653" y="109274"/>
                      <a:pt x="26151" y="115534"/>
                      <a:pt x="26151" y="116533"/>
                    </a:cubicBezTo>
                    <a:cubicBezTo>
                      <a:pt x="26151" y="122295"/>
                      <a:pt x="30913" y="124298"/>
                      <a:pt x="34167" y="124298"/>
                    </a:cubicBezTo>
                    <a:cubicBezTo>
                      <a:pt x="38677" y="124298"/>
                      <a:pt x="42434" y="121291"/>
                      <a:pt x="44192" y="118289"/>
                    </a:cubicBezTo>
                    <a:cubicBezTo>
                      <a:pt x="44941" y="116784"/>
                      <a:pt x="46945" y="108270"/>
                      <a:pt x="48200" y="103014"/>
                    </a:cubicBezTo>
                    <a:lnTo>
                      <a:pt x="53961" y="80727"/>
                    </a:lnTo>
                    <a:close/>
                    <a:moveTo>
                      <a:pt x="289444" y="80727"/>
                    </a:moveTo>
                    <a:cubicBezTo>
                      <a:pt x="290198" y="76972"/>
                      <a:pt x="292704" y="67455"/>
                      <a:pt x="293452" y="63700"/>
                    </a:cubicBezTo>
                    <a:cubicBezTo>
                      <a:pt x="296962" y="50177"/>
                      <a:pt x="296962" y="49926"/>
                      <a:pt x="302723" y="41663"/>
                    </a:cubicBezTo>
                    <a:cubicBezTo>
                      <a:pt x="310990" y="29390"/>
                      <a:pt x="322768" y="18372"/>
                      <a:pt x="339553" y="18372"/>
                    </a:cubicBezTo>
                    <a:cubicBezTo>
                      <a:pt x="348574" y="18372"/>
                      <a:pt x="353837" y="23632"/>
                      <a:pt x="353837" y="35403"/>
                    </a:cubicBezTo>
                    <a:cubicBezTo>
                      <a:pt x="353837" y="49173"/>
                      <a:pt x="343310" y="77720"/>
                      <a:pt x="338554" y="89993"/>
                    </a:cubicBezTo>
                    <a:cubicBezTo>
                      <a:pt x="335295" y="98256"/>
                      <a:pt x="335295" y="99757"/>
                      <a:pt x="335295" y="103014"/>
                    </a:cubicBezTo>
                    <a:cubicBezTo>
                      <a:pt x="335295" y="117286"/>
                      <a:pt x="347071" y="124298"/>
                      <a:pt x="357845" y="124298"/>
                    </a:cubicBezTo>
                    <a:cubicBezTo>
                      <a:pt x="382394" y="124298"/>
                      <a:pt x="392672" y="89240"/>
                      <a:pt x="392672" y="85983"/>
                    </a:cubicBezTo>
                    <a:cubicBezTo>
                      <a:pt x="392672" y="83483"/>
                      <a:pt x="390667" y="82730"/>
                      <a:pt x="388909" y="82730"/>
                    </a:cubicBezTo>
                    <a:cubicBezTo>
                      <a:pt x="385906" y="82730"/>
                      <a:pt x="385404" y="84482"/>
                      <a:pt x="384650" y="86986"/>
                    </a:cubicBezTo>
                    <a:cubicBezTo>
                      <a:pt x="378638" y="107522"/>
                      <a:pt x="368117" y="117286"/>
                      <a:pt x="358593" y="117286"/>
                    </a:cubicBezTo>
                    <a:cubicBezTo>
                      <a:pt x="354586" y="117286"/>
                      <a:pt x="352582" y="114781"/>
                      <a:pt x="352582" y="109023"/>
                    </a:cubicBezTo>
                    <a:cubicBezTo>
                      <a:pt x="352582" y="103261"/>
                      <a:pt x="354586" y="97754"/>
                      <a:pt x="357092" y="91494"/>
                    </a:cubicBezTo>
                    <a:cubicBezTo>
                      <a:pt x="360849" y="81977"/>
                      <a:pt x="371873" y="53179"/>
                      <a:pt x="371873" y="39158"/>
                    </a:cubicBezTo>
                    <a:cubicBezTo>
                      <a:pt x="371873" y="20374"/>
                      <a:pt x="358845" y="11364"/>
                      <a:pt x="340808" y="11364"/>
                    </a:cubicBezTo>
                    <a:cubicBezTo>
                      <a:pt x="320513" y="11364"/>
                      <a:pt x="307485" y="23632"/>
                      <a:pt x="300217" y="33150"/>
                    </a:cubicBezTo>
                    <a:cubicBezTo>
                      <a:pt x="298464" y="19376"/>
                      <a:pt x="287440" y="11364"/>
                      <a:pt x="274663" y="11364"/>
                    </a:cubicBezTo>
                    <a:cubicBezTo>
                      <a:pt x="265643" y="11364"/>
                      <a:pt x="259380" y="17122"/>
                      <a:pt x="255371" y="24882"/>
                    </a:cubicBezTo>
                    <a:cubicBezTo>
                      <a:pt x="249354" y="36653"/>
                      <a:pt x="246853" y="49173"/>
                      <a:pt x="246853" y="49674"/>
                    </a:cubicBezTo>
                    <a:cubicBezTo>
                      <a:pt x="246853" y="51929"/>
                      <a:pt x="248606" y="52932"/>
                      <a:pt x="250610" y="52932"/>
                    </a:cubicBezTo>
                    <a:cubicBezTo>
                      <a:pt x="253865" y="52932"/>
                      <a:pt x="254116" y="51929"/>
                      <a:pt x="255869" y="45418"/>
                    </a:cubicBezTo>
                    <a:cubicBezTo>
                      <a:pt x="258876" y="33150"/>
                      <a:pt x="263387" y="18372"/>
                      <a:pt x="273909" y="18372"/>
                    </a:cubicBezTo>
                    <a:cubicBezTo>
                      <a:pt x="280424" y="18372"/>
                      <a:pt x="281926" y="24636"/>
                      <a:pt x="281926" y="30143"/>
                    </a:cubicBezTo>
                    <a:cubicBezTo>
                      <a:pt x="281926" y="34651"/>
                      <a:pt x="280675" y="39409"/>
                      <a:pt x="278671" y="47672"/>
                    </a:cubicBezTo>
                    <a:cubicBezTo>
                      <a:pt x="278168" y="49674"/>
                      <a:pt x="274411" y="64448"/>
                      <a:pt x="273408" y="67956"/>
                    </a:cubicBezTo>
                    <a:lnTo>
                      <a:pt x="264140" y="105515"/>
                    </a:lnTo>
                    <a:cubicBezTo>
                      <a:pt x="263137" y="109274"/>
                      <a:pt x="261634" y="115534"/>
                      <a:pt x="261634" y="116533"/>
                    </a:cubicBezTo>
                    <a:cubicBezTo>
                      <a:pt x="261634" y="122295"/>
                      <a:pt x="266396" y="124298"/>
                      <a:pt x="269651" y="124298"/>
                    </a:cubicBezTo>
                    <a:cubicBezTo>
                      <a:pt x="274161" y="124298"/>
                      <a:pt x="277918" y="121291"/>
                      <a:pt x="279675" y="118289"/>
                    </a:cubicBezTo>
                    <a:cubicBezTo>
                      <a:pt x="280424" y="116784"/>
                      <a:pt x="282428" y="108270"/>
                      <a:pt x="283683" y="103014"/>
                    </a:cubicBezTo>
                    <a:lnTo>
                      <a:pt x="289444" y="8072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167E7A9E-8D46-44C5-9997-86FDB1FA36B1}"/>
                  </a:ext>
                </a:extLst>
              </p:cNvPr>
              <p:cNvSpPr/>
              <p:nvPr>
                <p:custDataLst>
                  <p:tags r:id="rId16"/>
                </p:custDataLst>
              </p:nvPr>
            </p:nvSpPr>
            <p:spPr>
              <a:xfrm>
                <a:off x="6309488" y="-3300802"/>
                <a:ext cx="136442" cy="227280"/>
              </a:xfrm>
              <a:custGeom>
                <a:avLst/>
                <a:gdLst>
                  <a:gd name="connsiteX0" fmla="*/ 79918 w 136441"/>
                  <a:gd name="connsiteY0" fmla="*/ 95198 h 227279"/>
                  <a:gd name="connsiteX1" fmla="*/ 11370 w 136441"/>
                  <a:gd name="connsiteY1" fmla="*/ 177525 h 227279"/>
                  <a:gd name="connsiteX2" fmla="*/ 62782 w 136441"/>
                  <a:gd name="connsiteY2" fmla="*/ 229511 h 227279"/>
                  <a:gd name="connsiteX3" fmla="*/ 125313 w 136441"/>
                  <a:gd name="connsiteY3" fmla="*/ 142373 h 227279"/>
                  <a:gd name="connsiteX4" fmla="*/ 101564 w 136441"/>
                  <a:gd name="connsiteY4" fmla="*/ 85880 h 227279"/>
                  <a:gd name="connsiteX5" fmla="*/ 70594 w 136441"/>
                  <a:gd name="connsiteY5" fmla="*/ 36002 h 227279"/>
                  <a:gd name="connsiteX6" fmla="*/ 86830 w 136441"/>
                  <a:gd name="connsiteY6" fmla="*/ 22782 h 227279"/>
                  <a:gd name="connsiteX7" fmla="*/ 111484 w 136441"/>
                  <a:gd name="connsiteY7" fmla="*/ 31797 h 227279"/>
                  <a:gd name="connsiteX8" fmla="*/ 127720 w 136441"/>
                  <a:gd name="connsiteY8" fmla="*/ 38705 h 227279"/>
                  <a:gd name="connsiteX9" fmla="*/ 140043 w 136441"/>
                  <a:gd name="connsiteY9" fmla="*/ 26389 h 227279"/>
                  <a:gd name="connsiteX10" fmla="*/ 121102 w 136441"/>
                  <a:gd name="connsiteY10" fmla="*/ 14968 h 227279"/>
                  <a:gd name="connsiteX11" fmla="*/ 94950 w 136441"/>
                  <a:gd name="connsiteY11" fmla="*/ 11364 h 227279"/>
                  <a:gd name="connsiteX12" fmla="*/ 60674 w 136441"/>
                  <a:gd name="connsiteY12" fmla="*/ 43212 h 227279"/>
                  <a:gd name="connsiteX13" fmla="*/ 79918 w 136441"/>
                  <a:gd name="connsiteY13" fmla="*/ 95198 h 227279"/>
                  <a:gd name="connsiteX14" fmla="*/ 84727 w 136441"/>
                  <a:gd name="connsiteY14" fmla="*/ 103309 h 227279"/>
                  <a:gd name="connsiteX15" fmla="*/ 102166 w 136441"/>
                  <a:gd name="connsiteY15" fmla="*/ 154688 h 227279"/>
                  <a:gd name="connsiteX16" fmla="*/ 63081 w 136441"/>
                  <a:gd name="connsiteY16" fmla="*/ 221097 h 227279"/>
                  <a:gd name="connsiteX17" fmla="*/ 32414 w 136441"/>
                  <a:gd name="connsiteY17" fmla="*/ 185641 h 227279"/>
                  <a:gd name="connsiteX18" fmla="*/ 84727 w 136441"/>
                  <a:gd name="connsiteY18" fmla="*/ 103309 h 227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6441" h="227279">
                    <a:moveTo>
                      <a:pt x="79918" y="95198"/>
                    </a:moveTo>
                    <a:cubicBezTo>
                      <a:pt x="34518" y="107215"/>
                      <a:pt x="11370" y="146876"/>
                      <a:pt x="11370" y="177525"/>
                    </a:cubicBezTo>
                    <a:cubicBezTo>
                      <a:pt x="11370" y="211182"/>
                      <a:pt x="36626" y="229511"/>
                      <a:pt x="62782" y="229511"/>
                    </a:cubicBezTo>
                    <a:cubicBezTo>
                      <a:pt x="98257" y="229511"/>
                      <a:pt x="125313" y="186238"/>
                      <a:pt x="125313" y="142373"/>
                    </a:cubicBezTo>
                    <a:cubicBezTo>
                      <a:pt x="125313" y="113527"/>
                      <a:pt x="111783" y="97599"/>
                      <a:pt x="101564" y="85880"/>
                    </a:cubicBezTo>
                    <a:cubicBezTo>
                      <a:pt x="91644" y="74165"/>
                      <a:pt x="70594" y="49525"/>
                      <a:pt x="70594" y="36002"/>
                    </a:cubicBezTo>
                    <a:cubicBezTo>
                      <a:pt x="70594" y="29390"/>
                      <a:pt x="76910" y="22782"/>
                      <a:pt x="86830" y="22782"/>
                    </a:cubicBezTo>
                    <a:cubicBezTo>
                      <a:pt x="96751" y="22782"/>
                      <a:pt x="103364" y="26990"/>
                      <a:pt x="111484" y="31797"/>
                    </a:cubicBezTo>
                    <a:cubicBezTo>
                      <a:pt x="118700" y="36305"/>
                      <a:pt x="124110" y="38705"/>
                      <a:pt x="127720" y="38705"/>
                    </a:cubicBezTo>
                    <a:cubicBezTo>
                      <a:pt x="135234" y="38705"/>
                      <a:pt x="140043" y="31494"/>
                      <a:pt x="140043" y="26389"/>
                    </a:cubicBezTo>
                    <a:cubicBezTo>
                      <a:pt x="140043" y="19179"/>
                      <a:pt x="136437" y="18274"/>
                      <a:pt x="121102" y="14968"/>
                    </a:cubicBezTo>
                    <a:cubicBezTo>
                      <a:pt x="103966" y="11364"/>
                      <a:pt x="95249" y="11364"/>
                      <a:pt x="94950" y="11364"/>
                    </a:cubicBezTo>
                    <a:cubicBezTo>
                      <a:pt x="82021" y="11364"/>
                      <a:pt x="60674" y="17672"/>
                      <a:pt x="60674" y="43212"/>
                    </a:cubicBezTo>
                    <a:cubicBezTo>
                      <a:pt x="60674" y="58839"/>
                      <a:pt x="69093" y="75964"/>
                      <a:pt x="79918" y="95198"/>
                    </a:cubicBezTo>
                    <a:close/>
                    <a:moveTo>
                      <a:pt x="84727" y="103309"/>
                    </a:moveTo>
                    <a:cubicBezTo>
                      <a:pt x="95249" y="121037"/>
                      <a:pt x="102166" y="136061"/>
                      <a:pt x="102166" y="154688"/>
                    </a:cubicBezTo>
                    <a:cubicBezTo>
                      <a:pt x="102166" y="178127"/>
                      <a:pt x="88635" y="221097"/>
                      <a:pt x="63081" y="221097"/>
                    </a:cubicBezTo>
                    <a:cubicBezTo>
                      <a:pt x="51057" y="221097"/>
                      <a:pt x="32414" y="213284"/>
                      <a:pt x="32414" y="185641"/>
                    </a:cubicBezTo>
                    <a:cubicBezTo>
                      <a:pt x="32414" y="170016"/>
                      <a:pt x="41435" y="114725"/>
                      <a:pt x="84727" y="10330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87487869-C9E7-4BCF-BFA9-1D049FE709DF}"/>
                  </a:ext>
                </a:extLst>
              </p:cNvPr>
              <p:cNvSpPr/>
              <p:nvPr>
                <p:custDataLst>
                  <p:tags r:id="rId17"/>
                </p:custDataLst>
              </p:nvPr>
            </p:nvSpPr>
            <p:spPr>
              <a:xfrm>
                <a:off x="6445133" y="-3113008"/>
                <a:ext cx="227403" cy="121216"/>
              </a:xfrm>
              <a:custGeom>
                <a:avLst/>
                <a:gdLst>
                  <a:gd name="connsiteX0" fmla="*/ 53961 w 227403"/>
                  <a:gd name="connsiteY0" fmla="*/ 80727 h 121215"/>
                  <a:gd name="connsiteX1" fmla="*/ 57969 w 227403"/>
                  <a:gd name="connsiteY1" fmla="*/ 63700 h 121215"/>
                  <a:gd name="connsiteX2" fmla="*/ 60726 w 227403"/>
                  <a:gd name="connsiteY2" fmla="*/ 52681 h 121215"/>
                  <a:gd name="connsiteX3" fmla="*/ 80520 w 227403"/>
                  <a:gd name="connsiteY3" fmla="*/ 26885 h 121215"/>
                  <a:gd name="connsiteX4" fmla="*/ 104321 w 227403"/>
                  <a:gd name="connsiteY4" fmla="*/ 18372 h 121215"/>
                  <a:gd name="connsiteX5" fmla="*/ 118600 w 227403"/>
                  <a:gd name="connsiteY5" fmla="*/ 35403 h 121215"/>
                  <a:gd name="connsiteX6" fmla="*/ 114341 w 227403"/>
                  <a:gd name="connsiteY6" fmla="*/ 58439 h 121215"/>
                  <a:gd name="connsiteX7" fmla="*/ 106828 w 227403"/>
                  <a:gd name="connsiteY7" fmla="*/ 88488 h 121215"/>
                  <a:gd name="connsiteX8" fmla="*/ 103071 w 227403"/>
                  <a:gd name="connsiteY8" fmla="*/ 103511 h 121215"/>
                  <a:gd name="connsiteX9" fmla="*/ 100062 w 227403"/>
                  <a:gd name="connsiteY9" fmla="*/ 116533 h 121215"/>
                  <a:gd name="connsiteX10" fmla="*/ 108078 w 227403"/>
                  <a:gd name="connsiteY10" fmla="*/ 124298 h 121215"/>
                  <a:gd name="connsiteX11" fmla="*/ 118103 w 227403"/>
                  <a:gd name="connsiteY11" fmla="*/ 118289 h 121215"/>
                  <a:gd name="connsiteX12" fmla="*/ 122111 w 227403"/>
                  <a:gd name="connsiteY12" fmla="*/ 103014 h 121215"/>
                  <a:gd name="connsiteX13" fmla="*/ 127872 w 227403"/>
                  <a:gd name="connsiteY13" fmla="*/ 80727 h 121215"/>
                  <a:gd name="connsiteX14" fmla="*/ 131880 w 227403"/>
                  <a:gd name="connsiteY14" fmla="*/ 63700 h 121215"/>
                  <a:gd name="connsiteX15" fmla="*/ 141151 w 227403"/>
                  <a:gd name="connsiteY15" fmla="*/ 41663 h 121215"/>
                  <a:gd name="connsiteX16" fmla="*/ 177982 w 227403"/>
                  <a:gd name="connsiteY16" fmla="*/ 18372 h 121215"/>
                  <a:gd name="connsiteX17" fmla="*/ 192266 w 227403"/>
                  <a:gd name="connsiteY17" fmla="*/ 35403 h 121215"/>
                  <a:gd name="connsiteX18" fmla="*/ 176981 w 227403"/>
                  <a:gd name="connsiteY18" fmla="*/ 89993 h 121215"/>
                  <a:gd name="connsiteX19" fmla="*/ 173721 w 227403"/>
                  <a:gd name="connsiteY19" fmla="*/ 103014 h 121215"/>
                  <a:gd name="connsiteX20" fmla="*/ 196272 w 227403"/>
                  <a:gd name="connsiteY20" fmla="*/ 124298 h 121215"/>
                  <a:gd name="connsiteX21" fmla="*/ 231099 w 227403"/>
                  <a:gd name="connsiteY21" fmla="*/ 85983 h 121215"/>
                  <a:gd name="connsiteX22" fmla="*/ 227342 w 227403"/>
                  <a:gd name="connsiteY22" fmla="*/ 82730 h 121215"/>
                  <a:gd name="connsiteX23" fmla="*/ 223083 w 227403"/>
                  <a:gd name="connsiteY23" fmla="*/ 86987 h 121215"/>
                  <a:gd name="connsiteX24" fmla="*/ 197026 w 227403"/>
                  <a:gd name="connsiteY24" fmla="*/ 117286 h 121215"/>
                  <a:gd name="connsiteX25" fmla="*/ 191009 w 227403"/>
                  <a:gd name="connsiteY25" fmla="*/ 109023 h 121215"/>
                  <a:gd name="connsiteX26" fmla="*/ 195519 w 227403"/>
                  <a:gd name="connsiteY26" fmla="*/ 91494 h 121215"/>
                  <a:gd name="connsiteX27" fmla="*/ 210300 w 227403"/>
                  <a:gd name="connsiteY27" fmla="*/ 39158 h 121215"/>
                  <a:gd name="connsiteX28" fmla="*/ 179237 w 227403"/>
                  <a:gd name="connsiteY28" fmla="*/ 11364 h 121215"/>
                  <a:gd name="connsiteX29" fmla="*/ 136390 w 227403"/>
                  <a:gd name="connsiteY29" fmla="*/ 35900 h 121215"/>
                  <a:gd name="connsiteX30" fmla="*/ 105326 w 227403"/>
                  <a:gd name="connsiteY30" fmla="*/ 11364 h 121215"/>
                  <a:gd name="connsiteX31" fmla="*/ 64734 w 227403"/>
                  <a:gd name="connsiteY31" fmla="*/ 33401 h 121215"/>
                  <a:gd name="connsiteX32" fmla="*/ 39180 w 227403"/>
                  <a:gd name="connsiteY32" fmla="*/ 11364 h 121215"/>
                  <a:gd name="connsiteX33" fmla="*/ 19888 w 227403"/>
                  <a:gd name="connsiteY33" fmla="*/ 25133 h 121215"/>
                  <a:gd name="connsiteX34" fmla="*/ 11370 w 227403"/>
                  <a:gd name="connsiteY34" fmla="*/ 49674 h 121215"/>
                  <a:gd name="connsiteX35" fmla="*/ 15127 w 227403"/>
                  <a:gd name="connsiteY35" fmla="*/ 52933 h 121215"/>
                  <a:gd name="connsiteX36" fmla="*/ 20386 w 227403"/>
                  <a:gd name="connsiteY36" fmla="*/ 45418 h 121215"/>
                  <a:gd name="connsiteX37" fmla="*/ 38427 w 227403"/>
                  <a:gd name="connsiteY37" fmla="*/ 18372 h 121215"/>
                  <a:gd name="connsiteX38" fmla="*/ 46443 w 227403"/>
                  <a:gd name="connsiteY38" fmla="*/ 30143 h 121215"/>
                  <a:gd name="connsiteX39" fmla="*/ 43188 w 227403"/>
                  <a:gd name="connsiteY39" fmla="*/ 47672 h 121215"/>
                  <a:gd name="connsiteX40" fmla="*/ 37924 w 227403"/>
                  <a:gd name="connsiteY40" fmla="*/ 67956 h 121215"/>
                  <a:gd name="connsiteX41" fmla="*/ 28658 w 227403"/>
                  <a:gd name="connsiteY41" fmla="*/ 105515 h 121215"/>
                  <a:gd name="connsiteX42" fmla="*/ 26151 w 227403"/>
                  <a:gd name="connsiteY42" fmla="*/ 116533 h 121215"/>
                  <a:gd name="connsiteX43" fmla="*/ 34167 w 227403"/>
                  <a:gd name="connsiteY43" fmla="*/ 124298 h 121215"/>
                  <a:gd name="connsiteX44" fmla="*/ 44192 w 227403"/>
                  <a:gd name="connsiteY44" fmla="*/ 118289 h 121215"/>
                  <a:gd name="connsiteX45" fmla="*/ 48200 w 227403"/>
                  <a:gd name="connsiteY45" fmla="*/ 103014 h 121215"/>
                  <a:gd name="connsiteX46" fmla="*/ 53961 w 227403"/>
                  <a:gd name="connsiteY46" fmla="*/ 80727 h 121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27403" h="121215">
                    <a:moveTo>
                      <a:pt x="53961" y="80727"/>
                    </a:moveTo>
                    <a:cubicBezTo>
                      <a:pt x="54714" y="76972"/>
                      <a:pt x="57220" y="67455"/>
                      <a:pt x="57969" y="63700"/>
                    </a:cubicBezTo>
                    <a:cubicBezTo>
                      <a:pt x="58722" y="61195"/>
                      <a:pt x="60224" y="55186"/>
                      <a:pt x="60726" y="52681"/>
                    </a:cubicBezTo>
                    <a:cubicBezTo>
                      <a:pt x="61228" y="51427"/>
                      <a:pt x="69495" y="35153"/>
                      <a:pt x="80520" y="26885"/>
                    </a:cubicBezTo>
                    <a:cubicBezTo>
                      <a:pt x="89038" y="20374"/>
                      <a:pt x="97305" y="18372"/>
                      <a:pt x="104321" y="18372"/>
                    </a:cubicBezTo>
                    <a:cubicBezTo>
                      <a:pt x="113593" y="18372"/>
                      <a:pt x="118600" y="23883"/>
                      <a:pt x="118600" y="35403"/>
                    </a:cubicBezTo>
                    <a:cubicBezTo>
                      <a:pt x="118600" y="41412"/>
                      <a:pt x="117098" y="47170"/>
                      <a:pt x="114341" y="58439"/>
                    </a:cubicBezTo>
                    <a:cubicBezTo>
                      <a:pt x="112588" y="64950"/>
                      <a:pt x="108329" y="81726"/>
                      <a:pt x="106828" y="88488"/>
                    </a:cubicBezTo>
                    <a:lnTo>
                      <a:pt x="103071" y="103511"/>
                    </a:lnTo>
                    <a:cubicBezTo>
                      <a:pt x="101815" y="107768"/>
                      <a:pt x="100062" y="115283"/>
                      <a:pt x="100062" y="116533"/>
                    </a:cubicBezTo>
                    <a:cubicBezTo>
                      <a:pt x="100062" y="122295"/>
                      <a:pt x="104824" y="124298"/>
                      <a:pt x="108078" y="124298"/>
                    </a:cubicBezTo>
                    <a:cubicBezTo>
                      <a:pt x="112588" y="124298"/>
                      <a:pt x="116345" y="121292"/>
                      <a:pt x="118103" y="118289"/>
                    </a:cubicBezTo>
                    <a:cubicBezTo>
                      <a:pt x="118851" y="116784"/>
                      <a:pt x="120855" y="108271"/>
                      <a:pt x="122111" y="103014"/>
                    </a:cubicBezTo>
                    <a:lnTo>
                      <a:pt x="127872" y="80727"/>
                    </a:lnTo>
                    <a:cubicBezTo>
                      <a:pt x="128625" y="76972"/>
                      <a:pt x="131131" y="67455"/>
                      <a:pt x="131880" y="63700"/>
                    </a:cubicBezTo>
                    <a:cubicBezTo>
                      <a:pt x="135390" y="50177"/>
                      <a:pt x="135390" y="49926"/>
                      <a:pt x="141151" y="41663"/>
                    </a:cubicBezTo>
                    <a:cubicBezTo>
                      <a:pt x="149418" y="29390"/>
                      <a:pt x="161196" y="18372"/>
                      <a:pt x="177982" y="18372"/>
                    </a:cubicBezTo>
                    <a:cubicBezTo>
                      <a:pt x="187002" y="18372"/>
                      <a:pt x="192266" y="23632"/>
                      <a:pt x="192266" y="35403"/>
                    </a:cubicBezTo>
                    <a:cubicBezTo>
                      <a:pt x="192266" y="49173"/>
                      <a:pt x="181743" y="77971"/>
                      <a:pt x="176981" y="89993"/>
                    </a:cubicBezTo>
                    <a:cubicBezTo>
                      <a:pt x="174475" y="96504"/>
                      <a:pt x="173721" y="98256"/>
                      <a:pt x="173721" y="103014"/>
                    </a:cubicBezTo>
                    <a:cubicBezTo>
                      <a:pt x="173721" y="117286"/>
                      <a:pt x="185499" y="124298"/>
                      <a:pt x="196272" y="124298"/>
                    </a:cubicBezTo>
                    <a:cubicBezTo>
                      <a:pt x="220827" y="124298"/>
                      <a:pt x="231099" y="89240"/>
                      <a:pt x="231099" y="85983"/>
                    </a:cubicBezTo>
                    <a:cubicBezTo>
                      <a:pt x="231099" y="83483"/>
                      <a:pt x="229094" y="82730"/>
                      <a:pt x="227342" y="82730"/>
                    </a:cubicBezTo>
                    <a:cubicBezTo>
                      <a:pt x="224334" y="82730"/>
                      <a:pt x="223831" y="84482"/>
                      <a:pt x="223083" y="86987"/>
                    </a:cubicBezTo>
                    <a:cubicBezTo>
                      <a:pt x="217066" y="107768"/>
                      <a:pt x="206543" y="117286"/>
                      <a:pt x="197026" y="117286"/>
                    </a:cubicBezTo>
                    <a:cubicBezTo>
                      <a:pt x="193013" y="117286"/>
                      <a:pt x="191009" y="114781"/>
                      <a:pt x="191009" y="109023"/>
                    </a:cubicBezTo>
                    <a:cubicBezTo>
                      <a:pt x="191009" y="103261"/>
                      <a:pt x="193013" y="97754"/>
                      <a:pt x="195519" y="91494"/>
                    </a:cubicBezTo>
                    <a:cubicBezTo>
                      <a:pt x="199277" y="81977"/>
                      <a:pt x="210300" y="53179"/>
                      <a:pt x="210300" y="39158"/>
                    </a:cubicBezTo>
                    <a:cubicBezTo>
                      <a:pt x="210300" y="20374"/>
                      <a:pt x="197273" y="11364"/>
                      <a:pt x="179237" y="11364"/>
                    </a:cubicBezTo>
                    <a:cubicBezTo>
                      <a:pt x="161950" y="11364"/>
                      <a:pt x="147665" y="20374"/>
                      <a:pt x="136390" y="35900"/>
                    </a:cubicBezTo>
                    <a:cubicBezTo>
                      <a:pt x="134386" y="15871"/>
                      <a:pt x="118354" y="11364"/>
                      <a:pt x="105326" y="11364"/>
                    </a:cubicBezTo>
                    <a:cubicBezTo>
                      <a:pt x="93799" y="11364"/>
                      <a:pt x="78516" y="15370"/>
                      <a:pt x="64734" y="33401"/>
                    </a:cubicBezTo>
                    <a:cubicBezTo>
                      <a:pt x="62981" y="18372"/>
                      <a:pt x="50953" y="11364"/>
                      <a:pt x="39180" y="11364"/>
                    </a:cubicBezTo>
                    <a:cubicBezTo>
                      <a:pt x="30411" y="11364"/>
                      <a:pt x="24147" y="16620"/>
                      <a:pt x="19888" y="25133"/>
                    </a:cubicBezTo>
                    <a:cubicBezTo>
                      <a:pt x="13872" y="36904"/>
                      <a:pt x="11370" y="49173"/>
                      <a:pt x="11370" y="49674"/>
                    </a:cubicBezTo>
                    <a:cubicBezTo>
                      <a:pt x="11370" y="51929"/>
                      <a:pt x="13123" y="52933"/>
                      <a:pt x="15127" y="52933"/>
                    </a:cubicBezTo>
                    <a:cubicBezTo>
                      <a:pt x="18382" y="52933"/>
                      <a:pt x="18633" y="51929"/>
                      <a:pt x="20386" y="45418"/>
                    </a:cubicBezTo>
                    <a:cubicBezTo>
                      <a:pt x="23394" y="33150"/>
                      <a:pt x="27904" y="18372"/>
                      <a:pt x="38427" y="18372"/>
                    </a:cubicBezTo>
                    <a:cubicBezTo>
                      <a:pt x="44941" y="18372"/>
                      <a:pt x="46443" y="24636"/>
                      <a:pt x="46443" y="30143"/>
                    </a:cubicBezTo>
                    <a:cubicBezTo>
                      <a:pt x="46443" y="34651"/>
                      <a:pt x="45192" y="39409"/>
                      <a:pt x="43188" y="47672"/>
                    </a:cubicBezTo>
                    <a:cubicBezTo>
                      <a:pt x="42686" y="49674"/>
                      <a:pt x="38929" y="64448"/>
                      <a:pt x="37924" y="67956"/>
                    </a:cubicBezTo>
                    <a:lnTo>
                      <a:pt x="28658" y="105515"/>
                    </a:lnTo>
                    <a:cubicBezTo>
                      <a:pt x="27653" y="109274"/>
                      <a:pt x="26151" y="115534"/>
                      <a:pt x="26151" y="116533"/>
                    </a:cubicBezTo>
                    <a:cubicBezTo>
                      <a:pt x="26151" y="122295"/>
                      <a:pt x="30913" y="124298"/>
                      <a:pt x="34167" y="124298"/>
                    </a:cubicBezTo>
                    <a:cubicBezTo>
                      <a:pt x="38678" y="124298"/>
                      <a:pt x="42435" y="121292"/>
                      <a:pt x="44192" y="118289"/>
                    </a:cubicBezTo>
                    <a:cubicBezTo>
                      <a:pt x="44941" y="116784"/>
                      <a:pt x="46945" y="108271"/>
                      <a:pt x="48200" y="103014"/>
                    </a:cubicBezTo>
                    <a:lnTo>
                      <a:pt x="53961" y="8072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3D3BFC73-9AF3-43C7-9891-48A9B46FADA3}"/>
                  </a:ext>
                </a:extLst>
              </p:cNvPr>
              <p:cNvSpPr/>
              <p:nvPr>
                <p:custDataLst>
                  <p:tags r:id="rId18"/>
                </p:custDataLst>
              </p:nvPr>
            </p:nvSpPr>
            <p:spPr>
              <a:xfrm>
                <a:off x="6679361" y="-3190472"/>
                <a:ext cx="60641" cy="121216"/>
              </a:xfrm>
              <a:custGeom>
                <a:avLst/>
                <a:gdLst>
                  <a:gd name="connsiteX0" fmla="*/ 60413 w 60640"/>
                  <a:gd name="connsiteY0" fmla="*/ 29097 h 121215"/>
                  <a:gd name="connsiteX1" fmla="*/ 62294 w 60640"/>
                  <a:gd name="connsiteY1" fmla="*/ 22837 h 121215"/>
                  <a:gd name="connsiteX2" fmla="*/ 50185 w 60640"/>
                  <a:gd name="connsiteY2" fmla="*/ 11364 h 121215"/>
                  <a:gd name="connsiteX3" fmla="*/ 38711 w 60640"/>
                  <a:gd name="connsiteY3" fmla="*/ 21587 h 121215"/>
                  <a:gd name="connsiteX4" fmla="*/ 12204 w 60640"/>
                  <a:gd name="connsiteY4" fmla="*/ 111491 h 121215"/>
                  <a:gd name="connsiteX5" fmla="*/ 11370 w 60640"/>
                  <a:gd name="connsiteY5" fmla="*/ 114829 h 121215"/>
                  <a:gd name="connsiteX6" fmla="*/ 14705 w 60640"/>
                  <a:gd name="connsiteY6" fmla="*/ 117746 h 121215"/>
                  <a:gd name="connsiteX7" fmla="*/ 19301 w 60640"/>
                  <a:gd name="connsiteY7" fmla="*/ 119417 h 121215"/>
                  <a:gd name="connsiteX8" fmla="*/ 22636 w 60640"/>
                  <a:gd name="connsiteY8" fmla="*/ 115871 h 121215"/>
                  <a:gd name="connsiteX9" fmla="*/ 60413 w 60640"/>
                  <a:gd name="connsiteY9" fmla="*/ 29097 h 121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640" h="121215">
                    <a:moveTo>
                      <a:pt x="60413" y="29097"/>
                    </a:moveTo>
                    <a:cubicBezTo>
                      <a:pt x="61456" y="26384"/>
                      <a:pt x="62294" y="24925"/>
                      <a:pt x="62294" y="22837"/>
                    </a:cubicBezTo>
                    <a:cubicBezTo>
                      <a:pt x="62294" y="15952"/>
                      <a:pt x="56031" y="11364"/>
                      <a:pt x="50185" y="11364"/>
                    </a:cubicBezTo>
                    <a:cubicBezTo>
                      <a:pt x="41838" y="11364"/>
                      <a:pt x="39544" y="18666"/>
                      <a:pt x="38711" y="21587"/>
                    </a:cubicBezTo>
                    <a:lnTo>
                      <a:pt x="12204" y="111491"/>
                    </a:lnTo>
                    <a:cubicBezTo>
                      <a:pt x="11370" y="113990"/>
                      <a:pt x="11370" y="114620"/>
                      <a:pt x="11370" y="114829"/>
                    </a:cubicBezTo>
                    <a:cubicBezTo>
                      <a:pt x="11370" y="116704"/>
                      <a:pt x="12621" y="117120"/>
                      <a:pt x="14705" y="117746"/>
                    </a:cubicBezTo>
                    <a:cubicBezTo>
                      <a:pt x="18462" y="119417"/>
                      <a:pt x="18884" y="119417"/>
                      <a:pt x="19301" y="119417"/>
                    </a:cubicBezTo>
                    <a:cubicBezTo>
                      <a:pt x="19926" y="119417"/>
                      <a:pt x="21177" y="119417"/>
                      <a:pt x="22636" y="115871"/>
                    </a:cubicBezTo>
                    <a:lnTo>
                      <a:pt x="60413" y="2909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800D0B80-EAE7-446D-AF41-66CE4724165C}"/>
                  </a:ext>
                </a:extLst>
              </p:cNvPr>
              <p:cNvSpPr/>
              <p:nvPr>
                <p:custDataLst>
                  <p:tags r:id="rId19"/>
                </p:custDataLst>
              </p:nvPr>
            </p:nvSpPr>
            <p:spPr>
              <a:xfrm>
                <a:off x="6748322" y="-3113008"/>
                <a:ext cx="166762" cy="121216"/>
              </a:xfrm>
              <a:custGeom>
                <a:avLst/>
                <a:gdLst>
                  <a:gd name="connsiteX0" fmla="*/ 53961 w 166762"/>
                  <a:gd name="connsiteY0" fmla="*/ 80727 h 121215"/>
                  <a:gd name="connsiteX1" fmla="*/ 57969 w 166762"/>
                  <a:gd name="connsiteY1" fmla="*/ 63700 h 121215"/>
                  <a:gd name="connsiteX2" fmla="*/ 67240 w 166762"/>
                  <a:gd name="connsiteY2" fmla="*/ 41663 h 121215"/>
                  <a:gd name="connsiteX3" fmla="*/ 104070 w 166762"/>
                  <a:gd name="connsiteY3" fmla="*/ 18372 h 121215"/>
                  <a:gd name="connsiteX4" fmla="*/ 118354 w 166762"/>
                  <a:gd name="connsiteY4" fmla="*/ 35403 h 121215"/>
                  <a:gd name="connsiteX5" fmla="*/ 103071 w 166762"/>
                  <a:gd name="connsiteY5" fmla="*/ 89993 h 121215"/>
                  <a:gd name="connsiteX6" fmla="*/ 99811 w 166762"/>
                  <a:gd name="connsiteY6" fmla="*/ 103014 h 121215"/>
                  <a:gd name="connsiteX7" fmla="*/ 122362 w 166762"/>
                  <a:gd name="connsiteY7" fmla="*/ 124298 h 121215"/>
                  <a:gd name="connsiteX8" fmla="*/ 157187 w 166762"/>
                  <a:gd name="connsiteY8" fmla="*/ 85983 h 121215"/>
                  <a:gd name="connsiteX9" fmla="*/ 153426 w 166762"/>
                  <a:gd name="connsiteY9" fmla="*/ 82730 h 121215"/>
                  <a:gd name="connsiteX10" fmla="*/ 149167 w 166762"/>
                  <a:gd name="connsiteY10" fmla="*/ 86987 h 121215"/>
                  <a:gd name="connsiteX11" fmla="*/ 123111 w 166762"/>
                  <a:gd name="connsiteY11" fmla="*/ 117286 h 121215"/>
                  <a:gd name="connsiteX12" fmla="*/ 117098 w 166762"/>
                  <a:gd name="connsiteY12" fmla="*/ 109023 h 121215"/>
                  <a:gd name="connsiteX13" fmla="*/ 121609 w 166762"/>
                  <a:gd name="connsiteY13" fmla="*/ 91494 h 121215"/>
                  <a:gd name="connsiteX14" fmla="*/ 136390 w 166762"/>
                  <a:gd name="connsiteY14" fmla="*/ 39158 h 121215"/>
                  <a:gd name="connsiteX15" fmla="*/ 105326 w 166762"/>
                  <a:gd name="connsiteY15" fmla="*/ 11364 h 121215"/>
                  <a:gd name="connsiteX16" fmla="*/ 64734 w 166762"/>
                  <a:gd name="connsiteY16" fmla="*/ 33150 h 121215"/>
                  <a:gd name="connsiteX17" fmla="*/ 39180 w 166762"/>
                  <a:gd name="connsiteY17" fmla="*/ 11364 h 121215"/>
                  <a:gd name="connsiteX18" fmla="*/ 19888 w 166762"/>
                  <a:gd name="connsiteY18" fmla="*/ 24882 h 121215"/>
                  <a:gd name="connsiteX19" fmla="*/ 11370 w 166762"/>
                  <a:gd name="connsiteY19" fmla="*/ 49674 h 121215"/>
                  <a:gd name="connsiteX20" fmla="*/ 15127 w 166762"/>
                  <a:gd name="connsiteY20" fmla="*/ 52933 h 121215"/>
                  <a:gd name="connsiteX21" fmla="*/ 20386 w 166762"/>
                  <a:gd name="connsiteY21" fmla="*/ 45418 h 121215"/>
                  <a:gd name="connsiteX22" fmla="*/ 38426 w 166762"/>
                  <a:gd name="connsiteY22" fmla="*/ 18372 h 121215"/>
                  <a:gd name="connsiteX23" fmla="*/ 46443 w 166762"/>
                  <a:gd name="connsiteY23" fmla="*/ 30143 h 121215"/>
                  <a:gd name="connsiteX24" fmla="*/ 43188 w 166762"/>
                  <a:gd name="connsiteY24" fmla="*/ 47672 h 121215"/>
                  <a:gd name="connsiteX25" fmla="*/ 37924 w 166762"/>
                  <a:gd name="connsiteY25" fmla="*/ 67956 h 121215"/>
                  <a:gd name="connsiteX26" fmla="*/ 28657 w 166762"/>
                  <a:gd name="connsiteY26" fmla="*/ 105515 h 121215"/>
                  <a:gd name="connsiteX27" fmla="*/ 26151 w 166762"/>
                  <a:gd name="connsiteY27" fmla="*/ 116533 h 121215"/>
                  <a:gd name="connsiteX28" fmla="*/ 34167 w 166762"/>
                  <a:gd name="connsiteY28" fmla="*/ 124298 h 121215"/>
                  <a:gd name="connsiteX29" fmla="*/ 44192 w 166762"/>
                  <a:gd name="connsiteY29" fmla="*/ 118289 h 121215"/>
                  <a:gd name="connsiteX30" fmla="*/ 48200 w 166762"/>
                  <a:gd name="connsiteY30" fmla="*/ 103014 h 121215"/>
                  <a:gd name="connsiteX31" fmla="*/ 53961 w 166762"/>
                  <a:gd name="connsiteY31" fmla="*/ 80727 h 121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66762" h="121215">
                    <a:moveTo>
                      <a:pt x="53961" y="80727"/>
                    </a:moveTo>
                    <a:cubicBezTo>
                      <a:pt x="54714" y="76972"/>
                      <a:pt x="57220" y="67455"/>
                      <a:pt x="57969" y="63700"/>
                    </a:cubicBezTo>
                    <a:cubicBezTo>
                      <a:pt x="61479" y="50177"/>
                      <a:pt x="61479" y="49926"/>
                      <a:pt x="67240" y="41663"/>
                    </a:cubicBezTo>
                    <a:cubicBezTo>
                      <a:pt x="75508" y="29390"/>
                      <a:pt x="87285" y="18372"/>
                      <a:pt x="104070" y="18372"/>
                    </a:cubicBezTo>
                    <a:cubicBezTo>
                      <a:pt x="113091" y="18372"/>
                      <a:pt x="118354" y="23632"/>
                      <a:pt x="118354" y="35403"/>
                    </a:cubicBezTo>
                    <a:cubicBezTo>
                      <a:pt x="118354" y="49173"/>
                      <a:pt x="107827" y="77720"/>
                      <a:pt x="103071" y="89993"/>
                    </a:cubicBezTo>
                    <a:cubicBezTo>
                      <a:pt x="99811" y="98256"/>
                      <a:pt x="99811" y="99757"/>
                      <a:pt x="99811" y="103014"/>
                    </a:cubicBezTo>
                    <a:cubicBezTo>
                      <a:pt x="99811" y="117286"/>
                      <a:pt x="111589" y="124298"/>
                      <a:pt x="122362" y="124298"/>
                    </a:cubicBezTo>
                    <a:cubicBezTo>
                      <a:pt x="146912" y="124298"/>
                      <a:pt x="157187" y="89240"/>
                      <a:pt x="157187" y="85983"/>
                    </a:cubicBezTo>
                    <a:cubicBezTo>
                      <a:pt x="157187" y="83483"/>
                      <a:pt x="155184" y="82730"/>
                      <a:pt x="153426" y="82730"/>
                    </a:cubicBezTo>
                    <a:cubicBezTo>
                      <a:pt x="150423" y="82730"/>
                      <a:pt x="149920" y="84482"/>
                      <a:pt x="149167" y="86987"/>
                    </a:cubicBezTo>
                    <a:cubicBezTo>
                      <a:pt x="143155" y="107522"/>
                      <a:pt x="132633" y="117286"/>
                      <a:pt x="123111" y="117286"/>
                    </a:cubicBezTo>
                    <a:cubicBezTo>
                      <a:pt x="119102" y="117286"/>
                      <a:pt x="117098" y="114781"/>
                      <a:pt x="117098" y="109023"/>
                    </a:cubicBezTo>
                    <a:cubicBezTo>
                      <a:pt x="117098" y="103261"/>
                      <a:pt x="119102" y="97754"/>
                      <a:pt x="121609" y="91494"/>
                    </a:cubicBezTo>
                    <a:cubicBezTo>
                      <a:pt x="125366" y="81977"/>
                      <a:pt x="136390" y="53179"/>
                      <a:pt x="136390" y="39158"/>
                    </a:cubicBezTo>
                    <a:cubicBezTo>
                      <a:pt x="136390" y="20374"/>
                      <a:pt x="123362" y="11364"/>
                      <a:pt x="105326" y="11364"/>
                    </a:cubicBezTo>
                    <a:cubicBezTo>
                      <a:pt x="85030" y="11364"/>
                      <a:pt x="72002" y="23632"/>
                      <a:pt x="64734" y="33150"/>
                    </a:cubicBezTo>
                    <a:cubicBezTo>
                      <a:pt x="62981" y="19376"/>
                      <a:pt x="51957" y="11364"/>
                      <a:pt x="39180" y="11364"/>
                    </a:cubicBezTo>
                    <a:cubicBezTo>
                      <a:pt x="30159" y="11364"/>
                      <a:pt x="23896" y="17122"/>
                      <a:pt x="19888" y="24882"/>
                    </a:cubicBezTo>
                    <a:cubicBezTo>
                      <a:pt x="13872" y="36654"/>
                      <a:pt x="11370" y="49173"/>
                      <a:pt x="11370" y="49674"/>
                    </a:cubicBezTo>
                    <a:cubicBezTo>
                      <a:pt x="11370" y="51929"/>
                      <a:pt x="13123" y="52933"/>
                      <a:pt x="15127" y="52933"/>
                    </a:cubicBezTo>
                    <a:cubicBezTo>
                      <a:pt x="18382" y="52933"/>
                      <a:pt x="18633" y="51929"/>
                      <a:pt x="20386" y="45418"/>
                    </a:cubicBezTo>
                    <a:cubicBezTo>
                      <a:pt x="23394" y="33150"/>
                      <a:pt x="27904" y="18372"/>
                      <a:pt x="38426" y="18372"/>
                    </a:cubicBezTo>
                    <a:cubicBezTo>
                      <a:pt x="44941" y="18372"/>
                      <a:pt x="46443" y="24636"/>
                      <a:pt x="46443" y="30143"/>
                    </a:cubicBezTo>
                    <a:cubicBezTo>
                      <a:pt x="46443" y="34651"/>
                      <a:pt x="45192" y="39409"/>
                      <a:pt x="43188" y="47672"/>
                    </a:cubicBezTo>
                    <a:cubicBezTo>
                      <a:pt x="42686" y="49674"/>
                      <a:pt x="38929" y="64448"/>
                      <a:pt x="37924" y="67956"/>
                    </a:cubicBezTo>
                    <a:lnTo>
                      <a:pt x="28657" y="105515"/>
                    </a:lnTo>
                    <a:cubicBezTo>
                      <a:pt x="27653" y="109274"/>
                      <a:pt x="26151" y="115534"/>
                      <a:pt x="26151" y="116533"/>
                    </a:cubicBezTo>
                    <a:cubicBezTo>
                      <a:pt x="26151" y="122295"/>
                      <a:pt x="30913" y="124298"/>
                      <a:pt x="34167" y="124298"/>
                    </a:cubicBezTo>
                    <a:cubicBezTo>
                      <a:pt x="38678" y="124298"/>
                      <a:pt x="42434" y="121292"/>
                      <a:pt x="44192" y="118289"/>
                    </a:cubicBezTo>
                    <a:cubicBezTo>
                      <a:pt x="44941" y="116784"/>
                      <a:pt x="46945" y="108271"/>
                      <a:pt x="48200" y="103014"/>
                    </a:cubicBezTo>
                    <a:lnTo>
                      <a:pt x="53961" y="8072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E89E96F2-B041-4EF1-B50C-1E91BEE00BC4}"/>
                  </a:ext>
                </a:extLst>
              </p:cNvPr>
              <p:cNvSpPr/>
              <p:nvPr>
                <p:custDataLst>
                  <p:tags r:id="rId20"/>
                </p:custDataLst>
              </p:nvPr>
            </p:nvSpPr>
            <p:spPr>
              <a:xfrm>
                <a:off x="6908614" y="-3190472"/>
                <a:ext cx="60641" cy="121216"/>
              </a:xfrm>
              <a:custGeom>
                <a:avLst/>
                <a:gdLst>
                  <a:gd name="connsiteX0" fmla="*/ 60413 w 60640"/>
                  <a:gd name="connsiteY0" fmla="*/ 29097 h 121215"/>
                  <a:gd name="connsiteX1" fmla="*/ 62294 w 60640"/>
                  <a:gd name="connsiteY1" fmla="*/ 22837 h 121215"/>
                  <a:gd name="connsiteX2" fmla="*/ 50185 w 60640"/>
                  <a:gd name="connsiteY2" fmla="*/ 11364 h 121215"/>
                  <a:gd name="connsiteX3" fmla="*/ 38711 w 60640"/>
                  <a:gd name="connsiteY3" fmla="*/ 21587 h 121215"/>
                  <a:gd name="connsiteX4" fmla="*/ 12204 w 60640"/>
                  <a:gd name="connsiteY4" fmla="*/ 111491 h 121215"/>
                  <a:gd name="connsiteX5" fmla="*/ 11370 w 60640"/>
                  <a:gd name="connsiteY5" fmla="*/ 114829 h 121215"/>
                  <a:gd name="connsiteX6" fmla="*/ 14705 w 60640"/>
                  <a:gd name="connsiteY6" fmla="*/ 117746 h 121215"/>
                  <a:gd name="connsiteX7" fmla="*/ 19301 w 60640"/>
                  <a:gd name="connsiteY7" fmla="*/ 119417 h 121215"/>
                  <a:gd name="connsiteX8" fmla="*/ 22636 w 60640"/>
                  <a:gd name="connsiteY8" fmla="*/ 115871 h 121215"/>
                  <a:gd name="connsiteX9" fmla="*/ 60413 w 60640"/>
                  <a:gd name="connsiteY9" fmla="*/ 29097 h 121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640" h="121215">
                    <a:moveTo>
                      <a:pt x="60413" y="29097"/>
                    </a:moveTo>
                    <a:cubicBezTo>
                      <a:pt x="61456" y="26384"/>
                      <a:pt x="62294" y="24925"/>
                      <a:pt x="62294" y="22837"/>
                    </a:cubicBezTo>
                    <a:cubicBezTo>
                      <a:pt x="62294" y="15952"/>
                      <a:pt x="56031" y="11364"/>
                      <a:pt x="50185" y="11364"/>
                    </a:cubicBezTo>
                    <a:cubicBezTo>
                      <a:pt x="41838" y="11364"/>
                      <a:pt x="39544" y="18666"/>
                      <a:pt x="38711" y="21587"/>
                    </a:cubicBezTo>
                    <a:lnTo>
                      <a:pt x="12204" y="111491"/>
                    </a:lnTo>
                    <a:cubicBezTo>
                      <a:pt x="11370" y="113990"/>
                      <a:pt x="11370" y="114620"/>
                      <a:pt x="11370" y="114829"/>
                    </a:cubicBezTo>
                    <a:cubicBezTo>
                      <a:pt x="11370" y="116704"/>
                      <a:pt x="12621" y="117120"/>
                      <a:pt x="14705" y="117746"/>
                    </a:cubicBezTo>
                    <a:cubicBezTo>
                      <a:pt x="18462" y="119417"/>
                      <a:pt x="18884" y="119417"/>
                      <a:pt x="19301" y="119417"/>
                    </a:cubicBezTo>
                    <a:cubicBezTo>
                      <a:pt x="19926" y="119417"/>
                      <a:pt x="21177" y="119417"/>
                      <a:pt x="22636" y="115871"/>
                    </a:cubicBezTo>
                    <a:lnTo>
                      <a:pt x="60413" y="2909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EA3DC178-5D75-41D8-9750-B7D7E5D76B10}"/>
                  </a:ext>
                </a:extLst>
              </p:cNvPr>
              <p:cNvSpPr/>
              <p:nvPr>
                <p:custDataLst>
                  <p:tags r:id="rId21"/>
                </p:custDataLst>
              </p:nvPr>
            </p:nvSpPr>
            <p:spPr>
              <a:xfrm>
                <a:off x="7075056" y="-3168292"/>
                <a:ext cx="212243" cy="30304"/>
              </a:xfrm>
              <a:custGeom>
                <a:avLst/>
                <a:gdLst>
                  <a:gd name="connsiteX0" fmla="*/ 195060 w 212243"/>
                  <a:gd name="connsiteY0" fmla="*/ 25186 h 30303"/>
                  <a:gd name="connsiteX1" fmla="*/ 206487 w 212243"/>
                  <a:gd name="connsiteY1" fmla="*/ 18272 h 30303"/>
                  <a:gd name="connsiteX2" fmla="*/ 195060 w 212243"/>
                  <a:gd name="connsiteY2" fmla="*/ 11364 h 30303"/>
                  <a:gd name="connsiteX3" fmla="*/ 22797 w 212243"/>
                  <a:gd name="connsiteY3" fmla="*/ 11364 h 30303"/>
                  <a:gd name="connsiteX4" fmla="*/ 11370 w 212243"/>
                  <a:gd name="connsiteY4" fmla="*/ 18272 h 30303"/>
                  <a:gd name="connsiteX5" fmla="*/ 22797 w 212243"/>
                  <a:gd name="connsiteY5" fmla="*/ 25186 h 30303"/>
                  <a:gd name="connsiteX6" fmla="*/ 195060 w 212243"/>
                  <a:gd name="connsiteY6" fmla="*/ 25186 h 30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2243" h="30303">
                    <a:moveTo>
                      <a:pt x="195060" y="25186"/>
                    </a:moveTo>
                    <a:cubicBezTo>
                      <a:pt x="199874" y="25186"/>
                      <a:pt x="206487" y="25186"/>
                      <a:pt x="206487" y="18272"/>
                    </a:cubicBezTo>
                    <a:cubicBezTo>
                      <a:pt x="206487" y="11364"/>
                      <a:pt x="199874" y="11364"/>
                      <a:pt x="195060" y="11364"/>
                    </a:cubicBezTo>
                    <a:lnTo>
                      <a:pt x="22797" y="11364"/>
                    </a:lnTo>
                    <a:cubicBezTo>
                      <a:pt x="17984" y="11364"/>
                      <a:pt x="11370" y="11364"/>
                      <a:pt x="11370" y="18272"/>
                    </a:cubicBezTo>
                    <a:cubicBezTo>
                      <a:pt x="11370" y="25186"/>
                      <a:pt x="17984" y="25186"/>
                      <a:pt x="22797" y="25186"/>
                    </a:cubicBezTo>
                    <a:lnTo>
                      <a:pt x="195060" y="251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FAE15037-D41C-45DB-96EE-082971B2B3BA}"/>
                  </a:ext>
                </a:extLst>
              </p:cNvPr>
              <p:cNvSpPr/>
              <p:nvPr>
                <p:custDataLst>
                  <p:tags r:id="rId22"/>
                </p:custDataLst>
              </p:nvPr>
            </p:nvSpPr>
            <p:spPr>
              <a:xfrm>
                <a:off x="7383691" y="-3290886"/>
                <a:ext cx="166762" cy="227280"/>
              </a:xfrm>
              <a:custGeom>
                <a:avLst/>
                <a:gdLst>
                  <a:gd name="connsiteX0" fmla="*/ 17984 w 166762"/>
                  <a:gd name="connsiteY0" fmla="*/ 199760 h 227279"/>
                  <a:gd name="connsiteX1" fmla="*/ 14374 w 166762"/>
                  <a:gd name="connsiteY1" fmla="*/ 206072 h 227279"/>
                  <a:gd name="connsiteX2" fmla="*/ 27606 w 166762"/>
                  <a:gd name="connsiteY2" fmla="*/ 215987 h 227279"/>
                  <a:gd name="connsiteX3" fmla="*/ 151465 w 166762"/>
                  <a:gd name="connsiteY3" fmla="*/ 215987 h 227279"/>
                  <a:gd name="connsiteX4" fmla="*/ 164697 w 166762"/>
                  <a:gd name="connsiteY4" fmla="*/ 205769 h 227279"/>
                  <a:gd name="connsiteX5" fmla="*/ 151465 w 166762"/>
                  <a:gd name="connsiteY5" fmla="*/ 195253 h 227279"/>
                  <a:gd name="connsiteX6" fmla="*/ 49252 w 166762"/>
                  <a:gd name="connsiteY6" fmla="*/ 195253 h 227279"/>
                  <a:gd name="connsiteX7" fmla="*/ 135532 w 166762"/>
                  <a:gd name="connsiteY7" fmla="*/ 130350 h 227279"/>
                  <a:gd name="connsiteX8" fmla="*/ 164697 w 166762"/>
                  <a:gd name="connsiteY8" fmla="*/ 76565 h 227279"/>
                  <a:gd name="connsiteX9" fmla="*/ 84424 w 166762"/>
                  <a:gd name="connsiteY9" fmla="*/ 11364 h 227279"/>
                  <a:gd name="connsiteX10" fmla="*/ 34219 w 166762"/>
                  <a:gd name="connsiteY10" fmla="*/ 27591 h 227279"/>
                  <a:gd name="connsiteX11" fmla="*/ 11370 w 166762"/>
                  <a:gd name="connsiteY11" fmla="*/ 62743 h 227279"/>
                  <a:gd name="connsiteX12" fmla="*/ 24896 w 166762"/>
                  <a:gd name="connsiteY12" fmla="*/ 77167 h 227279"/>
                  <a:gd name="connsiteX13" fmla="*/ 29406 w 166762"/>
                  <a:gd name="connsiteY13" fmla="*/ 72962 h 227279"/>
                  <a:gd name="connsiteX14" fmla="*/ 79615 w 166762"/>
                  <a:gd name="connsiteY14" fmla="*/ 31195 h 227279"/>
                  <a:gd name="connsiteX15" fmla="*/ 138839 w 166762"/>
                  <a:gd name="connsiteY15" fmla="*/ 76868 h 227279"/>
                  <a:gd name="connsiteX16" fmla="*/ 115692 w 166762"/>
                  <a:gd name="connsiteY16" fmla="*/ 122239 h 227279"/>
                  <a:gd name="connsiteX17" fmla="*/ 76910 w 166762"/>
                  <a:gd name="connsiteY17" fmla="*/ 152889 h 227279"/>
                  <a:gd name="connsiteX18" fmla="*/ 17984 w 166762"/>
                  <a:gd name="connsiteY18" fmla="*/ 199760 h 227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6762" h="227279">
                    <a:moveTo>
                      <a:pt x="17984" y="199760"/>
                    </a:moveTo>
                    <a:cubicBezTo>
                      <a:pt x="14976" y="202165"/>
                      <a:pt x="14374" y="202767"/>
                      <a:pt x="14374" y="206072"/>
                    </a:cubicBezTo>
                    <a:cubicBezTo>
                      <a:pt x="14374" y="215987"/>
                      <a:pt x="23394" y="215987"/>
                      <a:pt x="27606" y="215987"/>
                    </a:cubicBezTo>
                    <a:lnTo>
                      <a:pt x="151465" y="215987"/>
                    </a:lnTo>
                    <a:cubicBezTo>
                      <a:pt x="155976" y="215987"/>
                      <a:pt x="164697" y="215987"/>
                      <a:pt x="164697" y="205769"/>
                    </a:cubicBezTo>
                    <a:cubicBezTo>
                      <a:pt x="164697" y="195253"/>
                      <a:pt x="156279" y="195253"/>
                      <a:pt x="151465" y="195253"/>
                    </a:cubicBezTo>
                    <a:lnTo>
                      <a:pt x="49252" y="195253"/>
                    </a:lnTo>
                    <a:cubicBezTo>
                      <a:pt x="92544" y="160701"/>
                      <a:pt x="120500" y="142973"/>
                      <a:pt x="135532" y="130350"/>
                    </a:cubicBezTo>
                    <a:cubicBezTo>
                      <a:pt x="152971" y="115326"/>
                      <a:pt x="164697" y="98801"/>
                      <a:pt x="164697" y="76565"/>
                    </a:cubicBezTo>
                    <a:cubicBezTo>
                      <a:pt x="164697" y="38107"/>
                      <a:pt x="131326" y="11364"/>
                      <a:pt x="84424" y="11364"/>
                    </a:cubicBezTo>
                    <a:cubicBezTo>
                      <a:pt x="67889" y="11364"/>
                      <a:pt x="50152" y="14668"/>
                      <a:pt x="34219" y="27591"/>
                    </a:cubicBezTo>
                    <a:cubicBezTo>
                      <a:pt x="18884" y="40507"/>
                      <a:pt x="11370" y="60940"/>
                      <a:pt x="11370" y="62743"/>
                    </a:cubicBezTo>
                    <a:cubicBezTo>
                      <a:pt x="11370" y="66049"/>
                      <a:pt x="21893" y="77167"/>
                      <a:pt x="24896" y="77167"/>
                    </a:cubicBezTo>
                    <a:cubicBezTo>
                      <a:pt x="27904" y="77167"/>
                      <a:pt x="28804" y="74463"/>
                      <a:pt x="29406" y="72962"/>
                    </a:cubicBezTo>
                    <a:cubicBezTo>
                      <a:pt x="34219" y="58235"/>
                      <a:pt x="44140" y="31195"/>
                      <a:pt x="79615" y="31195"/>
                    </a:cubicBezTo>
                    <a:cubicBezTo>
                      <a:pt x="108173" y="31195"/>
                      <a:pt x="138839" y="45015"/>
                      <a:pt x="138839" y="76868"/>
                    </a:cubicBezTo>
                    <a:cubicBezTo>
                      <a:pt x="138839" y="98199"/>
                      <a:pt x="126214" y="112021"/>
                      <a:pt x="115692" y="122239"/>
                    </a:cubicBezTo>
                    <a:cubicBezTo>
                      <a:pt x="105468" y="131856"/>
                      <a:pt x="86830" y="145076"/>
                      <a:pt x="76910" y="152889"/>
                    </a:cubicBezTo>
                    <a:lnTo>
                      <a:pt x="17984" y="1997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9BC95DB0-0BA6-4B81-A349-6B3DA307D49A}"/>
                  </a:ext>
                </a:extLst>
              </p:cNvPr>
              <p:cNvSpPr/>
              <p:nvPr>
                <p:custDataLst>
                  <p:tags r:id="rId23"/>
                </p:custDataLst>
              </p:nvPr>
            </p:nvSpPr>
            <p:spPr>
              <a:xfrm>
                <a:off x="7569211" y="-3300802"/>
                <a:ext cx="136442" cy="227280"/>
              </a:xfrm>
              <a:custGeom>
                <a:avLst/>
                <a:gdLst>
                  <a:gd name="connsiteX0" fmla="*/ 79918 w 136441"/>
                  <a:gd name="connsiteY0" fmla="*/ 95198 h 227279"/>
                  <a:gd name="connsiteX1" fmla="*/ 11370 w 136441"/>
                  <a:gd name="connsiteY1" fmla="*/ 177525 h 227279"/>
                  <a:gd name="connsiteX2" fmla="*/ 62782 w 136441"/>
                  <a:gd name="connsiteY2" fmla="*/ 229511 h 227279"/>
                  <a:gd name="connsiteX3" fmla="*/ 125313 w 136441"/>
                  <a:gd name="connsiteY3" fmla="*/ 142373 h 227279"/>
                  <a:gd name="connsiteX4" fmla="*/ 101564 w 136441"/>
                  <a:gd name="connsiteY4" fmla="*/ 85880 h 227279"/>
                  <a:gd name="connsiteX5" fmla="*/ 70594 w 136441"/>
                  <a:gd name="connsiteY5" fmla="*/ 36002 h 227279"/>
                  <a:gd name="connsiteX6" fmla="*/ 86830 w 136441"/>
                  <a:gd name="connsiteY6" fmla="*/ 22782 h 227279"/>
                  <a:gd name="connsiteX7" fmla="*/ 111485 w 136441"/>
                  <a:gd name="connsiteY7" fmla="*/ 31797 h 227279"/>
                  <a:gd name="connsiteX8" fmla="*/ 127720 w 136441"/>
                  <a:gd name="connsiteY8" fmla="*/ 38705 h 227279"/>
                  <a:gd name="connsiteX9" fmla="*/ 140042 w 136441"/>
                  <a:gd name="connsiteY9" fmla="*/ 26389 h 227279"/>
                  <a:gd name="connsiteX10" fmla="*/ 121102 w 136441"/>
                  <a:gd name="connsiteY10" fmla="*/ 14968 h 227279"/>
                  <a:gd name="connsiteX11" fmla="*/ 94950 w 136441"/>
                  <a:gd name="connsiteY11" fmla="*/ 11364 h 227279"/>
                  <a:gd name="connsiteX12" fmla="*/ 60674 w 136441"/>
                  <a:gd name="connsiteY12" fmla="*/ 43212 h 227279"/>
                  <a:gd name="connsiteX13" fmla="*/ 79918 w 136441"/>
                  <a:gd name="connsiteY13" fmla="*/ 95198 h 227279"/>
                  <a:gd name="connsiteX14" fmla="*/ 84727 w 136441"/>
                  <a:gd name="connsiteY14" fmla="*/ 103309 h 227279"/>
                  <a:gd name="connsiteX15" fmla="*/ 102165 w 136441"/>
                  <a:gd name="connsiteY15" fmla="*/ 154688 h 227279"/>
                  <a:gd name="connsiteX16" fmla="*/ 63081 w 136441"/>
                  <a:gd name="connsiteY16" fmla="*/ 221097 h 227279"/>
                  <a:gd name="connsiteX17" fmla="*/ 32414 w 136441"/>
                  <a:gd name="connsiteY17" fmla="*/ 185641 h 227279"/>
                  <a:gd name="connsiteX18" fmla="*/ 84727 w 136441"/>
                  <a:gd name="connsiteY18" fmla="*/ 103309 h 227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6441" h="227279">
                    <a:moveTo>
                      <a:pt x="79918" y="95198"/>
                    </a:moveTo>
                    <a:cubicBezTo>
                      <a:pt x="34518" y="107215"/>
                      <a:pt x="11370" y="146876"/>
                      <a:pt x="11370" y="177525"/>
                    </a:cubicBezTo>
                    <a:cubicBezTo>
                      <a:pt x="11370" y="211182"/>
                      <a:pt x="36626" y="229511"/>
                      <a:pt x="62782" y="229511"/>
                    </a:cubicBezTo>
                    <a:cubicBezTo>
                      <a:pt x="98257" y="229511"/>
                      <a:pt x="125313" y="186238"/>
                      <a:pt x="125313" y="142373"/>
                    </a:cubicBezTo>
                    <a:cubicBezTo>
                      <a:pt x="125313" y="113527"/>
                      <a:pt x="111783" y="97599"/>
                      <a:pt x="101564" y="85880"/>
                    </a:cubicBezTo>
                    <a:cubicBezTo>
                      <a:pt x="91643" y="74165"/>
                      <a:pt x="70594" y="49525"/>
                      <a:pt x="70594" y="36002"/>
                    </a:cubicBezTo>
                    <a:cubicBezTo>
                      <a:pt x="70594" y="29390"/>
                      <a:pt x="76910" y="22782"/>
                      <a:pt x="86830" y="22782"/>
                    </a:cubicBezTo>
                    <a:cubicBezTo>
                      <a:pt x="96751" y="22782"/>
                      <a:pt x="103364" y="26990"/>
                      <a:pt x="111485" y="31797"/>
                    </a:cubicBezTo>
                    <a:cubicBezTo>
                      <a:pt x="118700" y="36305"/>
                      <a:pt x="124110" y="38705"/>
                      <a:pt x="127720" y="38705"/>
                    </a:cubicBezTo>
                    <a:cubicBezTo>
                      <a:pt x="135234" y="38705"/>
                      <a:pt x="140042" y="31494"/>
                      <a:pt x="140042" y="26389"/>
                    </a:cubicBezTo>
                    <a:cubicBezTo>
                      <a:pt x="140042" y="19179"/>
                      <a:pt x="136437" y="18274"/>
                      <a:pt x="121102" y="14968"/>
                    </a:cubicBezTo>
                    <a:cubicBezTo>
                      <a:pt x="103966" y="11364"/>
                      <a:pt x="95249" y="11364"/>
                      <a:pt x="94950" y="11364"/>
                    </a:cubicBezTo>
                    <a:cubicBezTo>
                      <a:pt x="82021" y="11364"/>
                      <a:pt x="60674" y="17672"/>
                      <a:pt x="60674" y="43212"/>
                    </a:cubicBezTo>
                    <a:cubicBezTo>
                      <a:pt x="60674" y="58839"/>
                      <a:pt x="69093" y="75964"/>
                      <a:pt x="79918" y="95198"/>
                    </a:cubicBezTo>
                    <a:close/>
                    <a:moveTo>
                      <a:pt x="84727" y="103309"/>
                    </a:moveTo>
                    <a:cubicBezTo>
                      <a:pt x="95249" y="121037"/>
                      <a:pt x="102165" y="136061"/>
                      <a:pt x="102165" y="154688"/>
                    </a:cubicBezTo>
                    <a:cubicBezTo>
                      <a:pt x="102165" y="178127"/>
                      <a:pt x="88635" y="221097"/>
                      <a:pt x="63081" y="221097"/>
                    </a:cubicBezTo>
                    <a:cubicBezTo>
                      <a:pt x="51057" y="221097"/>
                      <a:pt x="32414" y="213284"/>
                      <a:pt x="32414" y="185641"/>
                    </a:cubicBezTo>
                    <a:cubicBezTo>
                      <a:pt x="32414" y="170016"/>
                      <a:pt x="41435" y="114725"/>
                      <a:pt x="84727" y="10330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474F1F49-C495-4909-A68E-4A6328AAD5B6}"/>
                  </a:ext>
                </a:extLst>
              </p:cNvPr>
              <p:cNvSpPr/>
              <p:nvPr>
                <p:custDataLst>
                  <p:tags r:id="rId24"/>
                </p:custDataLst>
              </p:nvPr>
            </p:nvSpPr>
            <p:spPr>
              <a:xfrm>
                <a:off x="7704857" y="-3113008"/>
                <a:ext cx="394166" cy="121216"/>
              </a:xfrm>
              <a:custGeom>
                <a:avLst/>
                <a:gdLst>
                  <a:gd name="connsiteX0" fmla="*/ 53961 w 394165"/>
                  <a:gd name="connsiteY0" fmla="*/ 80727 h 121215"/>
                  <a:gd name="connsiteX1" fmla="*/ 57969 w 394165"/>
                  <a:gd name="connsiteY1" fmla="*/ 63700 h 121215"/>
                  <a:gd name="connsiteX2" fmla="*/ 60726 w 394165"/>
                  <a:gd name="connsiteY2" fmla="*/ 52681 h 121215"/>
                  <a:gd name="connsiteX3" fmla="*/ 80520 w 394165"/>
                  <a:gd name="connsiteY3" fmla="*/ 26885 h 121215"/>
                  <a:gd name="connsiteX4" fmla="*/ 104321 w 394165"/>
                  <a:gd name="connsiteY4" fmla="*/ 18372 h 121215"/>
                  <a:gd name="connsiteX5" fmla="*/ 118600 w 394165"/>
                  <a:gd name="connsiteY5" fmla="*/ 35403 h 121215"/>
                  <a:gd name="connsiteX6" fmla="*/ 114341 w 394165"/>
                  <a:gd name="connsiteY6" fmla="*/ 58439 h 121215"/>
                  <a:gd name="connsiteX7" fmla="*/ 106828 w 394165"/>
                  <a:gd name="connsiteY7" fmla="*/ 88488 h 121215"/>
                  <a:gd name="connsiteX8" fmla="*/ 103070 w 394165"/>
                  <a:gd name="connsiteY8" fmla="*/ 103511 h 121215"/>
                  <a:gd name="connsiteX9" fmla="*/ 100062 w 394165"/>
                  <a:gd name="connsiteY9" fmla="*/ 116533 h 121215"/>
                  <a:gd name="connsiteX10" fmla="*/ 108078 w 394165"/>
                  <a:gd name="connsiteY10" fmla="*/ 124298 h 121215"/>
                  <a:gd name="connsiteX11" fmla="*/ 118103 w 394165"/>
                  <a:gd name="connsiteY11" fmla="*/ 118289 h 121215"/>
                  <a:gd name="connsiteX12" fmla="*/ 122111 w 394165"/>
                  <a:gd name="connsiteY12" fmla="*/ 103014 h 121215"/>
                  <a:gd name="connsiteX13" fmla="*/ 127872 w 394165"/>
                  <a:gd name="connsiteY13" fmla="*/ 80727 h 121215"/>
                  <a:gd name="connsiteX14" fmla="*/ 131880 w 394165"/>
                  <a:gd name="connsiteY14" fmla="*/ 63700 h 121215"/>
                  <a:gd name="connsiteX15" fmla="*/ 141151 w 394165"/>
                  <a:gd name="connsiteY15" fmla="*/ 41663 h 121215"/>
                  <a:gd name="connsiteX16" fmla="*/ 177981 w 394165"/>
                  <a:gd name="connsiteY16" fmla="*/ 18372 h 121215"/>
                  <a:gd name="connsiteX17" fmla="*/ 192265 w 394165"/>
                  <a:gd name="connsiteY17" fmla="*/ 35403 h 121215"/>
                  <a:gd name="connsiteX18" fmla="*/ 176981 w 394165"/>
                  <a:gd name="connsiteY18" fmla="*/ 89993 h 121215"/>
                  <a:gd name="connsiteX19" fmla="*/ 173721 w 394165"/>
                  <a:gd name="connsiteY19" fmla="*/ 103014 h 121215"/>
                  <a:gd name="connsiteX20" fmla="*/ 196272 w 394165"/>
                  <a:gd name="connsiteY20" fmla="*/ 124298 h 121215"/>
                  <a:gd name="connsiteX21" fmla="*/ 231098 w 394165"/>
                  <a:gd name="connsiteY21" fmla="*/ 85983 h 121215"/>
                  <a:gd name="connsiteX22" fmla="*/ 227342 w 394165"/>
                  <a:gd name="connsiteY22" fmla="*/ 82730 h 121215"/>
                  <a:gd name="connsiteX23" fmla="*/ 223083 w 394165"/>
                  <a:gd name="connsiteY23" fmla="*/ 86987 h 121215"/>
                  <a:gd name="connsiteX24" fmla="*/ 197026 w 394165"/>
                  <a:gd name="connsiteY24" fmla="*/ 117286 h 121215"/>
                  <a:gd name="connsiteX25" fmla="*/ 191009 w 394165"/>
                  <a:gd name="connsiteY25" fmla="*/ 109023 h 121215"/>
                  <a:gd name="connsiteX26" fmla="*/ 195519 w 394165"/>
                  <a:gd name="connsiteY26" fmla="*/ 91494 h 121215"/>
                  <a:gd name="connsiteX27" fmla="*/ 210300 w 394165"/>
                  <a:gd name="connsiteY27" fmla="*/ 39158 h 121215"/>
                  <a:gd name="connsiteX28" fmla="*/ 179237 w 394165"/>
                  <a:gd name="connsiteY28" fmla="*/ 11364 h 121215"/>
                  <a:gd name="connsiteX29" fmla="*/ 136390 w 394165"/>
                  <a:gd name="connsiteY29" fmla="*/ 35900 h 121215"/>
                  <a:gd name="connsiteX30" fmla="*/ 105325 w 394165"/>
                  <a:gd name="connsiteY30" fmla="*/ 11364 h 121215"/>
                  <a:gd name="connsiteX31" fmla="*/ 64734 w 394165"/>
                  <a:gd name="connsiteY31" fmla="*/ 33401 h 121215"/>
                  <a:gd name="connsiteX32" fmla="*/ 39180 w 394165"/>
                  <a:gd name="connsiteY32" fmla="*/ 11364 h 121215"/>
                  <a:gd name="connsiteX33" fmla="*/ 19888 w 394165"/>
                  <a:gd name="connsiteY33" fmla="*/ 25133 h 121215"/>
                  <a:gd name="connsiteX34" fmla="*/ 11370 w 394165"/>
                  <a:gd name="connsiteY34" fmla="*/ 49674 h 121215"/>
                  <a:gd name="connsiteX35" fmla="*/ 15127 w 394165"/>
                  <a:gd name="connsiteY35" fmla="*/ 52933 h 121215"/>
                  <a:gd name="connsiteX36" fmla="*/ 20385 w 394165"/>
                  <a:gd name="connsiteY36" fmla="*/ 45418 h 121215"/>
                  <a:gd name="connsiteX37" fmla="*/ 38426 w 394165"/>
                  <a:gd name="connsiteY37" fmla="*/ 18372 h 121215"/>
                  <a:gd name="connsiteX38" fmla="*/ 46442 w 394165"/>
                  <a:gd name="connsiteY38" fmla="*/ 30143 h 121215"/>
                  <a:gd name="connsiteX39" fmla="*/ 43187 w 394165"/>
                  <a:gd name="connsiteY39" fmla="*/ 47672 h 121215"/>
                  <a:gd name="connsiteX40" fmla="*/ 37924 w 394165"/>
                  <a:gd name="connsiteY40" fmla="*/ 67956 h 121215"/>
                  <a:gd name="connsiteX41" fmla="*/ 28658 w 394165"/>
                  <a:gd name="connsiteY41" fmla="*/ 105515 h 121215"/>
                  <a:gd name="connsiteX42" fmla="*/ 26151 w 394165"/>
                  <a:gd name="connsiteY42" fmla="*/ 116533 h 121215"/>
                  <a:gd name="connsiteX43" fmla="*/ 34167 w 394165"/>
                  <a:gd name="connsiteY43" fmla="*/ 124298 h 121215"/>
                  <a:gd name="connsiteX44" fmla="*/ 44192 w 394165"/>
                  <a:gd name="connsiteY44" fmla="*/ 118289 h 121215"/>
                  <a:gd name="connsiteX45" fmla="*/ 48200 w 394165"/>
                  <a:gd name="connsiteY45" fmla="*/ 103014 h 121215"/>
                  <a:gd name="connsiteX46" fmla="*/ 53961 w 394165"/>
                  <a:gd name="connsiteY46" fmla="*/ 80727 h 121215"/>
                  <a:gd name="connsiteX47" fmla="*/ 289444 w 394165"/>
                  <a:gd name="connsiteY47" fmla="*/ 80727 h 121215"/>
                  <a:gd name="connsiteX48" fmla="*/ 293452 w 394165"/>
                  <a:gd name="connsiteY48" fmla="*/ 63700 h 121215"/>
                  <a:gd name="connsiteX49" fmla="*/ 302723 w 394165"/>
                  <a:gd name="connsiteY49" fmla="*/ 41663 h 121215"/>
                  <a:gd name="connsiteX50" fmla="*/ 339553 w 394165"/>
                  <a:gd name="connsiteY50" fmla="*/ 18372 h 121215"/>
                  <a:gd name="connsiteX51" fmla="*/ 353837 w 394165"/>
                  <a:gd name="connsiteY51" fmla="*/ 35403 h 121215"/>
                  <a:gd name="connsiteX52" fmla="*/ 338554 w 394165"/>
                  <a:gd name="connsiteY52" fmla="*/ 89993 h 121215"/>
                  <a:gd name="connsiteX53" fmla="*/ 335295 w 394165"/>
                  <a:gd name="connsiteY53" fmla="*/ 103014 h 121215"/>
                  <a:gd name="connsiteX54" fmla="*/ 357845 w 394165"/>
                  <a:gd name="connsiteY54" fmla="*/ 124298 h 121215"/>
                  <a:gd name="connsiteX55" fmla="*/ 392671 w 394165"/>
                  <a:gd name="connsiteY55" fmla="*/ 85983 h 121215"/>
                  <a:gd name="connsiteX56" fmla="*/ 388909 w 394165"/>
                  <a:gd name="connsiteY56" fmla="*/ 82730 h 121215"/>
                  <a:gd name="connsiteX57" fmla="*/ 384650 w 394165"/>
                  <a:gd name="connsiteY57" fmla="*/ 86987 h 121215"/>
                  <a:gd name="connsiteX58" fmla="*/ 358594 w 394165"/>
                  <a:gd name="connsiteY58" fmla="*/ 117286 h 121215"/>
                  <a:gd name="connsiteX59" fmla="*/ 352582 w 394165"/>
                  <a:gd name="connsiteY59" fmla="*/ 109023 h 121215"/>
                  <a:gd name="connsiteX60" fmla="*/ 357092 w 394165"/>
                  <a:gd name="connsiteY60" fmla="*/ 91494 h 121215"/>
                  <a:gd name="connsiteX61" fmla="*/ 371873 w 394165"/>
                  <a:gd name="connsiteY61" fmla="*/ 39158 h 121215"/>
                  <a:gd name="connsiteX62" fmla="*/ 340808 w 394165"/>
                  <a:gd name="connsiteY62" fmla="*/ 11364 h 121215"/>
                  <a:gd name="connsiteX63" fmla="*/ 300217 w 394165"/>
                  <a:gd name="connsiteY63" fmla="*/ 33150 h 121215"/>
                  <a:gd name="connsiteX64" fmla="*/ 274663 w 394165"/>
                  <a:gd name="connsiteY64" fmla="*/ 11364 h 121215"/>
                  <a:gd name="connsiteX65" fmla="*/ 255371 w 394165"/>
                  <a:gd name="connsiteY65" fmla="*/ 24882 h 121215"/>
                  <a:gd name="connsiteX66" fmla="*/ 246853 w 394165"/>
                  <a:gd name="connsiteY66" fmla="*/ 49674 h 121215"/>
                  <a:gd name="connsiteX67" fmla="*/ 250610 w 394165"/>
                  <a:gd name="connsiteY67" fmla="*/ 52933 h 121215"/>
                  <a:gd name="connsiteX68" fmla="*/ 255869 w 394165"/>
                  <a:gd name="connsiteY68" fmla="*/ 45418 h 121215"/>
                  <a:gd name="connsiteX69" fmla="*/ 273909 w 394165"/>
                  <a:gd name="connsiteY69" fmla="*/ 18372 h 121215"/>
                  <a:gd name="connsiteX70" fmla="*/ 281926 w 394165"/>
                  <a:gd name="connsiteY70" fmla="*/ 30143 h 121215"/>
                  <a:gd name="connsiteX71" fmla="*/ 278671 w 394165"/>
                  <a:gd name="connsiteY71" fmla="*/ 47672 h 121215"/>
                  <a:gd name="connsiteX72" fmla="*/ 273407 w 394165"/>
                  <a:gd name="connsiteY72" fmla="*/ 67956 h 121215"/>
                  <a:gd name="connsiteX73" fmla="*/ 264140 w 394165"/>
                  <a:gd name="connsiteY73" fmla="*/ 105515 h 121215"/>
                  <a:gd name="connsiteX74" fmla="*/ 261634 w 394165"/>
                  <a:gd name="connsiteY74" fmla="*/ 116533 h 121215"/>
                  <a:gd name="connsiteX75" fmla="*/ 269651 w 394165"/>
                  <a:gd name="connsiteY75" fmla="*/ 124298 h 121215"/>
                  <a:gd name="connsiteX76" fmla="*/ 279675 w 394165"/>
                  <a:gd name="connsiteY76" fmla="*/ 118289 h 121215"/>
                  <a:gd name="connsiteX77" fmla="*/ 283683 w 394165"/>
                  <a:gd name="connsiteY77" fmla="*/ 103014 h 121215"/>
                  <a:gd name="connsiteX78" fmla="*/ 289444 w 394165"/>
                  <a:gd name="connsiteY78" fmla="*/ 80727 h 121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394165" h="121215">
                    <a:moveTo>
                      <a:pt x="53961" y="80727"/>
                    </a:moveTo>
                    <a:cubicBezTo>
                      <a:pt x="54714" y="76972"/>
                      <a:pt x="57220" y="67455"/>
                      <a:pt x="57969" y="63700"/>
                    </a:cubicBezTo>
                    <a:cubicBezTo>
                      <a:pt x="58722" y="61195"/>
                      <a:pt x="60224" y="55186"/>
                      <a:pt x="60726" y="52681"/>
                    </a:cubicBezTo>
                    <a:cubicBezTo>
                      <a:pt x="61228" y="51427"/>
                      <a:pt x="69495" y="35153"/>
                      <a:pt x="80520" y="26885"/>
                    </a:cubicBezTo>
                    <a:cubicBezTo>
                      <a:pt x="89038" y="20374"/>
                      <a:pt x="97305" y="18372"/>
                      <a:pt x="104321" y="18372"/>
                    </a:cubicBezTo>
                    <a:cubicBezTo>
                      <a:pt x="113592" y="18372"/>
                      <a:pt x="118600" y="23883"/>
                      <a:pt x="118600" y="35403"/>
                    </a:cubicBezTo>
                    <a:cubicBezTo>
                      <a:pt x="118600" y="41412"/>
                      <a:pt x="117098" y="47170"/>
                      <a:pt x="114341" y="58439"/>
                    </a:cubicBezTo>
                    <a:cubicBezTo>
                      <a:pt x="112588" y="64950"/>
                      <a:pt x="108329" y="81726"/>
                      <a:pt x="106828" y="88488"/>
                    </a:cubicBezTo>
                    <a:lnTo>
                      <a:pt x="103070" y="103511"/>
                    </a:lnTo>
                    <a:cubicBezTo>
                      <a:pt x="101815" y="107768"/>
                      <a:pt x="100062" y="115283"/>
                      <a:pt x="100062" y="116533"/>
                    </a:cubicBezTo>
                    <a:cubicBezTo>
                      <a:pt x="100062" y="122295"/>
                      <a:pt x="104823" y="124298"/>
                      <a:pt x="108078" y="124298"/>
                    </a:cubicBezTo>
                    <a:cubicBezTo>
                      <a:pt x="112588" y="124298"/>
                      <a:pt x="116345" y="121292"/>
                      <a:pt x="118103" y="118289"/>
                    </a:cubicBezTo>
                    <a:cubicBezTo>
                      <a:pt x="118851" y="116784"/>
                      <a:pt x="120855" y="108271"/>
                      <a:pt x="122111" y="103014"/>
                    </a:cubicBezTo>
                    <a:lnTo>
                      <a:pt x="127872" y="80727"/>
                    </a:lnTo>
                    <a:cubicBezTo>
                      <a:pt x="128625" y="76972"/>
                      <a:pt x="131131" y="67455"/>
                      <a:pt x="131880" y="63700"/>
                    </a:cubicBezTo>
                    <a:cubicBezTo>
                      <a:pt x="135390" y="50177"/>
                      <a:pt x="135390" y="49926"/>
                      <a:pt x="141151" y="41663"/>
                    </a:cubicBezTo>
                    <a:cubicBezTo>
                      <a:pt x="149418" y="29390"/>
                      <a:pt x="161196" y="18372"/>
                      <a:pt x="177981" y="18372"/>
                    </a:cubicBezTo>
                    <a:cubicBezTo>
                      <a:pt x="187002" y="18372"/>
                      <a:pt x="192265" y="23632"/>
                      <a:pt x="192265" y="35403"/>
                    </a:cubicBezTo>
                    <a:cubicBezTo>
                      <a:pt x="192265" y="49173"/>
                      <a:pt x="181743" y="77971"/>
                      <a:pt x="176981" y="89993"/>
                    </a:cubicBezTo>
                    <a:cubicBezTo>
                      <a:pt x="174475" y="96504"/>
                      <a:pt x="173721" y="98256"/>
                      <a:pt x="173721" y="103014"/>
                    </a:cubicBezTo>
                    <a:cubicBezTo>
                      <a:pt x="173721" y="117286"/>
                      <a:pt x="185499" y="124298"/>
                      <a:pt x="196272" y="124298"/>
                    </a:cubicBezTo>
                    <a:cubicBezTo>
                      <a:pt x="220827" y="124298"/>
                      <a:pt x="231098" y="89240"/>
                      <a:pt x="231098" y="85983"/>
                    </a:cubicBezTo>
                    <a:cubicBezTo>
                      <a:pt x="231098" y="83483"/>
                      <a:pt x="229094" y="82730"/>
                      <a:pt x="227342" y="82730"/>
                    </a:cubicBezTo>
                    <a:cubicBezTo>
                      <a:pt x="224334" y="82730"/>
                      <a:pt x="223830" y="84482"/>
                      <a:pt x="223083" y="86987"/>
                    </a:cubicBezTo>
                    <a:cubicBezTo>
                      <a:pt x="217066" y="107768"/>
                      <a:pt x="206543" y="117286"/>
                      <a:pt x="197026" y="117286"/>
                    </a:cubicBezTo>
                    <a:cubicBezTo>
                      <a:pt x="193013" y="117286"/>
                      <a:pt x="191009" y="114781"/>
                      <a:pt x="191009" y="109023"/>
                    </a:cubicBezTo>
                    <a:cubicBezTo>
                      <a:pt x="191009" y="103261"/>
                      <a:pt x="193013" y="97754"/>
                      <a:pt x="195519" y="91494"/>
                    </a:cubicBezTo>
                    <a:cubicBezTo>
                      <a:pt x="199277" y="81977"/>
                      <a:pt x="210300" y="53179"/>
                      <a:pt x="210300" y="39158"/>
                    </a:cubicBezTo>
                    <a:cubicBezTo>
                      <a:pt x="210300" y="20374"/>
                      <a:pt x="197273" y="11364"/>
                      <a:pt x="179237" y="11364"/>
                    </a:cubicBezTo>
                    <a:cubicBezTo>
                      <a:pt x="161949" y="11364"/>
                      <a:pt x="147665" y="20374"/>
                      <a:pt x="136390" y="35900"/>
                    </a:cubicBezTo>
                    <a:cubicBezTo>
                      <a:pt x="134386" y="15871"/>
                      <a:pt x="118354" y="11364"/>
                      <a:pt x="105325" y="11364"/>
                    </a:cubicBezTo>
                    <a:cubicBezTo>
                      <a:pt x="93799" y="11364"/>
                      <a:pt x="78515" y="15370"/>
                      <a:pt x="64734" y="33401"/>
                    </a:cubicBezTo>
                    <a:cubicBezTo>
                      <a:pt x="62981" y="18372"/>
                      <a:pt x="50952" y="11364"/>
                      <a:pt x="39180" y="11364"/>
                    </a:cubicBezTo>
                    <a:cubicBezTo>
                      <a:pt x="30410" y="11364"/>
                      <a:pt x="24147" y="16620"/>
                      <a:pt x="19888" y="25133"/>
                    </a:cubicBezTo>
                    <a:cubicBezTo>
                      <a:pt x="13871" y="36904"/>
                      <a:pt x="11370" y="49173"/>
                      <a:pt x="11370" y="49674"/>
                    </a:cubicBezTo>
                    <a:cubicBezTo>
                      <a:pt x="11370" y="51929"/>
                      <a:pt x="13123" y="52933"/>
                      <a:pt x="15127" y="52933"/>
                    </a:cubicBezTo>
                    <a:cubicBezTo>
                      <a:pt x="18382" y="52933"/>
                      <a:pt x="18633" y="51929"/>
                      <a:pt x="20385" y="45418"/>
                    </a:cubicBezTo>
                    <a:cubicBezTo>
                      <a:pt x="23394" y="33150"/>
                      <a:pt x="27904" y="18372"/>
                      <a:pt x="38426" y="18372"/>
                    </a:cubicBezTo>
                    <a:cubicBezTo>
                      <a:pt x="44940" y="18372"/>
                      <a:pt x="46442" y="24636"/>
                      <a:pt x="46442" y="30143"/>
                    </a:cubicBezTo>
                    <a:cubicBezTo>
                      <a:pt x="46442" y="34651"/>
                      <a:pt x="45192" y="39409"/>
                      <a:pt x="43187" y="47672"/>
                    </a:cubicBezTo>
                    <a:cubicBezTo>
                      <a:pt x="42685" y="49674"/>
                      <a:pt x="38929" y="64448"/>
                      <a:pt x="37924" y="67956"/>
                    </a:cubicBezTo>
                    <a:lnTo>
                      <a:pt x="28658" y="105515"/>
                    </a:lnTo>
                    <a:cubicBezTo>
                      <a:pt x="27653" y="109274"/>
                      <a:pt x="26151" y="115534"/>
                      <a:pt x="26151" y="116533"/>
                    </a:cubicBezTo>
                    <a:cubicBezTo>
                      <a:pt x="26151" y="122295"/>
                      <a:pt x="30913" y="124298"/>
                      <a:pt x="34167" y="124298"/>
                    </a:cubicBezTo>
                    <a:cubicBezTo>
                      <a:pt x="38677" y="124298"/>
                      <a:pt x="42435" y="121292"/>
                      <a:pt x="44192" y="118289"/>
                    </a:cubicBezTo>
                    <a:cubicBezTo>
                      <a:pt x="44940" y="116784"/>
                      <a:pt x="46945" y="108271"/>
                      <a:pt x="48200" y="103014"/>
                    </a:cubicBezTo>
                    <a:lnTo>
                      <a:pt x="53961" y="80727"/>
                    </a:lnTo>
                    <a:close/>
                    <a:moveTo>
                      <a:pt x="289444" y="80727"/>
                    </a:moveTo>
                    <a:cubicBezTo>
                      <a:pt x="290197" y="76972"/>
                      <a:pt x="292704" y="67455"/>
                      <a:pt x="293452" y="63700"/>
                    </a:cubicBezTo>
                    <a:cubicBezTo>
                      <a:pt x="296962" y="50177"/>
                      <a:pt x="296962" y="49926"/>
                      <a:pt x="302723" y="41663"/>
                    </a:cubicBezTo>
                    <a:cubicBezTo>
                      <a:pt x="310991" y="29390"/>
                      <a:pt x="322768" y="18372"/>
                      <a:pt x="339553" y="18372"/>
                    </a:cubicBezTo>
                    <a:cubicBezTo>
                      <a:pt x="348573" y="18372"/>
                      <a:pt x="353837" y="23632"/>
                      <a:pt x="353837" y="35403"/>
                    </a:cubicBezTo>
                    <a:cubicBezTo>
                      <a:pt x="353837" y="49173"/>
                      <a:pt x="343310" y="77720"/>
                      <a:pt x="338554" y="89993"/>
                    </a:cubicBezTo>
                    <a:cubicBezTo>
                      <a:pt x="335295" y="98256"/>
                      <a:pt x="335295" y="99757"/>
                      <a:pt x="335295" y="103014"/>
                    </a:cubicBezTo>
                    <a:cubicBezTo>
                      <a:pt x="335295" y="117286"/>
                      <a:pt x="347072" y="124298"/>
                      <a:pt x="357845" y="124298"/>
                    </a:cubicBezTo>
                    <a:cubicBezTo>
                      <a:pt x="382396" y="124298"/>
                      <a:pt x="392671" y="89240"/>
                      <a:pt x="392671" y="85983"/>
                    </a:cubicBezTo>
                    <a:cubicBezTo>
                      <a:pt x="392671" y="83483"/>
                      <a:pt x="390667" y="82730"/>
                      <a:pt x="388909" y="82730"/>
                    </a:cubicBezTo>
                    <a:cubicBezTo>
                      <a:pt x="385906" y="82730"/>
                      <a:pt x="385404" y="84482"/>
                      <a:pt x="384650" y="86987"/>
                    </a:cubicBezTo>
                    <a:cubicBezTo>
                      <a:pt x="378638" y="107522"/>
                      <a:pt x="368117" y="117286"/>
                      <a:pt x="358594" y="117286"/>
                    </a:cubicBezTo>
                    <a:cubicBezTo>
                      <a:pt x="354586" y="117286"/>
                      <a:pt x="352582" y="114781"/>
                      <a:pt x="352582" y="109023"/>
                    </a:cubicBezTo>
                    <a:cubicBezTo>
                      <a:pt x="352582" y="103261"/>
                      <a:pt x="354586" y="97754"/>
                      <a:pt x="357092" y="91494"/>
                    </a:cubicBezTo>
                    <a:cubicBezTo>
                      <a:pt x="360849" y="81977"/>
                      <a:pt x="371873" y="53179"/>
                      <a:pt x="371873" y="39158"/>
                    </a:cubicBezTo>
                    <a:cubicBezTo>
                      <a:pt x="371873" y="20374"/>
                      <a:pt x="358845" y="11364"/>
                      <a:pt x="340808" y="11364"/>
                    </a:cubicBezTo>
                    <a:cubicBezTo>
                      <a:pt x="320513" y="11364"/>
                      <a:pt x="307484" y="23632"/>
                      <a:pt x="300217" y="33150"/>
                    </a:cubicBezTo>
                    <a:cubicBezTo>
                      <a:pt x="298464" y="19376"/>
                      <a:pt x="287440" y="11364"/>
                      <a:pt x="274663" y="11364"/>
                    </a:cubicBezTo>
                    <a:cubicBezTo>
                      <a:pt x="265643" y="11364"/>
                      <a:pt x="259380" y="17122"/>
                      <a:pt x="255371" y="24882"/>
                    </a:cubicBezTo>
                    <a:cubicBezTo>
                      <a:pt x="249354" y="36654"/>
                      <a:pt x="246853" y="49173"/>
                      <a:pt x="246853" y="49674"/>
                    </a:cubicBezTo>
                    <a:cubicBezTo>
                      <a:pt x="246853" y="51929"/>
                      <a:pt x="248607" y="52933"/>
                      <a:pt x="250610" y="52933"/>
                    </a:cubicBezTo>
                    <a:cubicBezTo>
                      <a:pt x="253864" y="52933"/>
                      <a:pt x="254116" y="51929"/>
                      <a:pt x="255869" y="45418"/>
                    </a:cubicBezTo>
                    <a:cubicBezTo>
                      <a:pt x="258878" y="33150"/>
                      <a:pt x="263388" y="18372"/>
                      <a:pt x="273909" y="18372"/>
                    </a:cubicBezTo>
                    <a:cubicBezTo>
                      <a:pt x="280423" y="18372"/>
                      <a:pt x="281926" y="24636"/>
                      <a:pt x="281926" y="30143"/>
                    </a:cubicBezTo>
                    <a:cubicBezTo>
                      <a:pt x="281926" y="34651"/>
                      <a:pt x="280675" y="39409"/>
                      <a:pt x="278671" y="47672"/>
                    </a:cubicBezTo>
                    <a:cubicBezTo>
                      <a:pt x="278169" y="49674"/>
                      <a:pt x="274411" y="64448"/>
                      <a:pt x="273407" y="67956"/>
                    </a:cubicBezTo>
                    <a:lnTo>
                      <a:pt x="264140" y="105515"/>
                    </a:lnTo>
                    <a:cubicBezTo>
                      <a:pt x="263136" y="109274"/>
                      <a:pt x="261634" y="115534"/>
                      <a:pt x="261634" y="116533"/>
                    </a:cubicBezTo>
                    <a:cubicBezTo>
                      <a:pt x="261634" y="122295"/>
                      <a:pt x="266396" y="124298"/>
                      <a:pt x="269651" y="124298"/>
                    </a:cubicBezTo>
                    <a:cubicBezTo>
                      <a:pt x="274161" y="124298"/>
                      <a:pt x="277918" y="121292"/>
                      <a:pt x="279675" y="118289"/>
                    </a:cubicBezTo>
                    <a:cubicBezTo>
                      <a:pt x="280423" y="116784"/>
                      <a:pt x="282428" y="108271"/>
                      <a:pt x="283683" y="103014"/>
                    </a:cubicBezTo>
                    <a:lnTo>
                      <a:pt x="289444" y="8072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C6FCA216-F3E7-459D-BA98-E91C07B92177}"/>
                  </a:ext>
                </a:extLst>
              </p:cNvPr>
              <p:cNvSpPr/>
              <p:nvPr>
                <p:custDataLst>
                  <p:tags r:id="rId25"/>
                </p:custDataLst>
              </p:nvPr>
            </p:nvSpPr>
            <p:spPr>
              <a:xfrm>
                <a:off x="8100632" y="-3190472"/>
                <a:ext cx="60641" cy="121216"/>
              </a:xfrm>
              <a:custGeom>
                <a:avLst/>
                <a:gdLst>
                  <a:gd name="connsiteX0" fmla="*/ 60414 w 60640"/>
                  <a:gd name="connsiteY0" fmla="*/ 29097 h 121215"/>
                  <a:gd name="connsiteX1" fmla="*/ 62294 w 60640"/>
                  <a:gd name="connsiteY1" fmla="*/ 22837 h 121215"/>
                  <a:gd name="connsiteX2" fmla="*/ 50185 w 60640"/>
                  <a:gd name="connsiteY2" fmla="*/ 11364 h 121215"/>
                  <a:gd name="connsiteX3" fmla="*/ 38711 w 60640"/>
                  <a:gd name="connsiteY3" fmla="*/ 21587 h 121215"/>
                  <a:gd name="connsiteX4" fmla="*/ 12204 w 60640"/>
                  <a:gd name="connsiteY4" fmla="*/ 111491 h 121215"/>
                  <a:gd name="connsiteX5" fmla="*/ 11370 w 60640"/>
                  <a:gd name="connsiteY5" fmla="*/ 114829 h 121215"/>
                  <a:gd name="connsiteX6" fmla="*/ 14705 w 60640"/>
                  <a:gd name="connsiteY6" fmla="*/ 117746 h 121215"/>
                  <a:gd name="connsiteX7" fmla="*/ 19301 w 60640"/>
                  <a:gd name="connsiteY7" fmla="*/ 119417 h 121215"/>
                  <a:gd name="connsiteX8" fmla="*/ 22636 w 60640"/>
                  <a:gd name="connsiteY8" fmla="*/ 115871 h 121215"/>
                  <a:gd name="connsiteX9" fmla="*/ 60414 w 60640"/>
                  <a:gd name="connsiteY9" fmla="*/ 29097 h 121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640" h="121215">
                    <a:moveTo>
                      <a:pt x="60414" y="29097"/>
                    </a:moveTo>
                    <a:cubicBezTo>
                      <a:pt x="61456" y="26384"/>
                      <a:pt x="62294" y="24925"/>
                      <a:pt x="62294" y="22837"/>
                    </a:cubicBezTo>
                    <a:cubicBezTo>
                      <a:pt x="62294" y="15952"/>
                      <a:pt x="56031" y="11364"/>
                      <a:pt x="50185" y="11364"/>
                    </a:cubicBezTo>
                    <a:cubicBezTo>
                      <a:pt x="41838" y="11364"/>
                      <a:pt x="39545" y="18666"/>
                      <a:pt x="38711" y="21587"/>
                    </a:cubicBezTo>
                    <a:lnTo>
                      <a:pt x="12204" y="111491"/>
                    </a:lnTo>
                    <a:cubicBezTo>
                      <a:pt x="11370" y="113990"/>
                      <a:pt x="11370" y="114620"/>
                      <a:pt x="11370" y="114829"/>
                    </a:cubicBezTo>
                    <a:cubicBezTo>
                      <a:pt x="11370" y="116704"/>
                      <a:pt x="12621" y="117120"/>
                      <a:pt x="14705" y="117746"/>
                    </a:cubicBezTo>
                    <a:cubicBezTo>
                      <a:pt x="18463" y="119417"/>
                      <a:pt x="18884" y="119417"/>
                      <a:pt x="19301" y="119417"/>
                    </a:cubicBezTo>
                    <a:cubicBezTo>
                      <a:pt x="19926" y="119417"/>
                      <a:pt x="21177" y="119417"/>
                      <a:pt x="22636" y="115871"/>
                    </a:cubicBezTo>
                    <a:lnTo>
                      <a:pt x="60414" y="2909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BDFD90D6-76B7-4E33-B015-2EEE73DC455B}"/>
                  </a:ext>
                </a:extLst>
              </p:cNvPr>
              <p:cNvSpPr/>
              <p:nvPr>
                <p:custDataLst>
                  <p:tags r:id="rId26"/>
                </p:custDataLst>
              </p:nvPr>
            </p:nvSpPr>
            <p:spPr>
              <a:xfrm>
                <a:off x="8182852" y="-3300802"/>
                <a:ext cx="136442" cy="227280"/>
              </a:xfrm>
              <a:custGeom>
                <a:avLst/>
                <a:gdLst>
                  <a:gd name="connsiteX0" fmla="*/ 79918 w 136441"/>
                  <a:gd name="connsiteY0" fmla="*/ 95198 h 227279"/>
                  <a:gd name="connsiteX1" fmla="*/ 11370 w 136441"/>
                  <a:gd name="connsiteY1" fmla="*/ 177525 h 227279"/>
                  <a:gd name="connsiteX2" fmla="*/ 62782 w 136441"/>
                  <a:gd name="connsiteY2" fmla="*/ 229511 h 227279"/>
                  <a:gd name="connsiteX3" fmla="*/ 125313 w 136441"/>
                  <a:gd name="connsiteY3" fmla="*/ 142373 h 227279"/>
                  <a:gd name="connsiteX4" fmla="*/ 101564 w 136441"/>
                  <a:gd name="connsiteY4" fmla="*/ 85880 h 227279"/>
                  <a:gd name="connsiteX5" fmla="*/ 70594 w 136441"/>
                  <a:gd name="connsiteY5" fmla="*/ 36002 h 227279"/>
                  <a:gd name="connsiteX6" fmla="*/ 86830 w 136441"/>
                  <a:gd name="connsiteY6" fmla="*/ 22782 h 227279"/>
                  <a:gd name="connsiteX7" fmla="*/ 111485 w 136441"/>
                  <a:gd name="connsiteY7" fmla="*/ 31797 h 227279"/>
                  <a:gd name="connsiteX8" fmla="*/ 127720 w 136441"/>
                  <a:gd name="connsiteY8" fmla="*/ 38705 h 227279"/>
                  <a:gd name="connsiteX9" fmla="*/ 140042 w 136441"/>
                  <a:gd name="connsiteY9" fmla="*/ 26389 h 227279"/>
                  <a:gd name="connsiteX10" fmla="*/ 121102 w 136441"/>
                  <a:gd name="connsiteY10" fmla="*/ 14968 h 227279"/>
                  <a:gd name="connsiteX11" fmla="*/ 94950 w 136441"/>
                  <a:gd name="connsiteY11" fmla="*/ 11364 h 227279"/>
                  <a:gd name="connsiteX12" fmla="*/ 60674 w 136441"/>
                  <a:gd name="connsiteY12" fmla="*/ 43212 h 227279"/>
                  <a:gd name="connsiteX13" fmla="*/ 79918 w 136441"/>
                  <a:gd name="connsiteY13" fmla="*/ 95198 h 227279"/>
                  <a:gd name="connsiteX14" fmla="*/ 84727 w 136441"/>
                  <a:gd name="connsiteY14" fmla="*/ 103309 h 227279"/>
                  <a:gd name="connsiteX15" fmla="*/ 102166 w 136441"/>
                  <a:gd name="connsiteY15" fmla="*/ 154688 h 227279"/>
                  <a:gd name="connsiteX16" fmla="*/ 63081 w 136441"/>
                  <a:gd name="connsiteY16" fmla="*/ 221097 h 227279"/>
                  <a:gd name="connsiteX17" fmla="*/ 32414 w 136441"/>
                  <a:gd name="connsiteY17" fmla="*/ 185641 h 227279"/>
                  <a:gd name="connsiteX18" fmla="*/ 84727 w 136441"/>
                  <a:gd name="connsiteY18" fmla="*/ 103309 h 227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6441" h="227279">
                    <a:moveTo>
                      <a:pt x="79918" y="95198"/>
                    </a:moveTo>
                    <a:cubicBezTo>
                      <a:pt x="34518" y="107215"/>
                      <a:pt x="11370" y="146876"/>
                      <a:pt x="11370" y="177525"/>
                    </a:cubicBezTo>
                    <a:cubicBezTo>
                      <a:pt x="11370" y="211182"/>
                      <a:pt x="36626" y="229511"/>
                      <a:pt x="62782" y="229511"/>
                    </a:cubicBezTo>
                    <a:cubicBezTo>
                      <a:pt x="98257" y="229511"/>
                      <a:pt x="125313" y="186238"/>
                      <a:pt x="125313" y="142373"/>
                    </a:cubicBezTo>
                    <a:cubicBezTo>
                      <a:pt x="125313" y="113527"/>
                      <a:pt x="111783" y="97599"/>
                      <a:pt x="101564" y="85880"/>
                    </a:cubicBezTo>
                    <a:cubicBezTo>
                      <a:pt x="91643" y="74165"/>
                      <a:pt x="70594" y="49525"/>
                      <a:pt x="70594" y="36002"/>
                    </a:cubicBezTo>
                    <a:cubicBezTo>
                      <a:pt x="70594" y="29390"/>
                      <a:pt x="76910" y="22782"/>
                      <a:pt x="86830" y="22782"/>
                    </a:cubicBezTo>
                    <a:cubicBezTo>
                      <a:pt x="96751" y="22782"/>
                      <a:pt x="103364" y="26990"/>
                      <a:pt x="111485" y="31797"/>
                    </a:cubicBezTo>
                    <a:cubicBezTo>
                      <a:pt x="118700" y="36305"/>
                      <a:pt x="124110" y="38705"/>
                      <a:pt x="127720" y="38705"/>
                    </a:cubicBezTo>
                    <a:cubicBezTo>
                      <a:pt x="135234" y="38705"/>
                      <a:pt x="140042" y="31494"/>
                      <a:pt x="140042" y="26389"/>
                    </a:cubicBezTo>
                    <a:cubicBezTo>
                      <a:pt x="140042" y="19179"/>
                      <a:pt x="136437" y="18274"/>
                      <a:pt x="121102" y="14968"/>
                    </a:cubicBezTo>
                    <a:cubicBezTo>
                      <a:pt x="103966" y="11364"/>
                      <a:pt x="95249" y="11364"/>
                      <a:pt x="94950" y="11364"/>
                    </a:cubicBezTo>
                    <a:cubicBezTo>
                      <a:pt x="82021" y="11364"/>
                      <a:pt x="60674" y="17672"/>
                      <a:pt x="60674" y="43212"/>
                    </a:cubicBezTo>
                    <a:cubicBezTo>
                      <a:pt x="60674" y="58839"/>
                      <a:pt x="69093" y="75964"/>
                      <a:pt x="79918" y="95198"/>
                    </a:cubicBezTo>
                    <a:close/>
                    <a:moveTo>
                      <a:pt x="84727" y="103309"/>
                    </a:moveTo>
                    <a:cubicBezTo>
                      <a:pt x="95249" y="121037"/>
                      <a:pt x="102166" y="136061"/>
                      <a:pt x="102166" y="154688"/>
                    </a:cubicBezTo>
                    <a:cubicBezTo>
                      <a:pt x="102166" y="178127"/>
                      <a:pt x="88635" y="221097"/>
                      <a:pt x="63081" y="221097"/>
                    </a:cubicBezTo>
                    <a:cubicBezTo>
                      <a:pt x="51057" y="221097"/>
                      <a:pt x="32414" y="213284"/>
                      <a:pt x="32414" y="185641"/>
                    </a:cubicBezTo>
                    <a:cubicBezTo>
                      <a:pt x="32414" y="170016"/>
                      <a:pt x="41435" y="114725"/>
                      <a:pt x="84727" y="10330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5" name="Forme libre : forme 44">
                <a:extLst>
                  <a:ext uri="{FF2B5EF4-FFF2-40B4-BE49-F238E27FC236}">
                    <a16:creationId xmlns:a16="http://schemas.microsoft.com/office/drawing/2014/main" id="{A1D6F246-F033-4A07-AD71-7C56A11099D8}"/>
                  </a:ext>
                </a:extLst>
              </p:cNvPr>
              <p:cNvSpPr/>
              <p:nvPr>
                <p:custDataLst>
                  <p:tags r:id="rId27"/>
                </p:custDataLst>
              </p:nvPr>
            </p:nvSpPr>
            <p:spPr>
              <a:xfrm>
                <a:off x="8318497" y="-3112993"/>
                <a:ext cx="394166" cy="121216"/>
              </a:xfrm>
              <a:custGeom>
                <a:avLst/>
                <a:gdLst>
                  <a:gd name="connsiteX0" fmla="*/ 53961 w 394165"/>
                  <a:gd name="connsiteY0" fmla="*/ 80727 h 121215"/>
                  <a:gd name="connsiteX1" fmla="*/ 57969 w 394165"/>
                  <a:gd name="connsiteY1" fmla="*/ 63700 h 121215"/>
                  <a:gd name="connsiteX2" fmla="*/ 67240 w 394165"/>
                  <a:gd name="connsiteY2" fmla="*/ 41663 h 121215"/>
                  <a:gd name="connsiteX3" fmla="*/ 104070 w 394165"/>
                  <a:gd name="connsiteY3" fmla="*/ 18372 h 121215"/>
                  <a:gd name="connsiteX4" fmla="*/ 118354 w 394165"/>
                  <a:gd name="connsiteY4" fmla="*/ 35403 h 121215"/>
                  <a:gd name="connsiteX5" fmla="*/ 103070 w 394165"/>
                  <a:gd name="connsiteY5" fmla="*/ 89993 h 121215"/>
                  <a:gd name="connsiteX6" fmla="*/ 99811 w 394165"/>
                  <a:gd name="connsiteY6" fmla="*/ 103014 h 121215"/>
                  <a:gd name="connsiteX7" fmla="*/ 122362 w 394165"/>
                  <a:gd name="connsiteY7" fmla="*/ 124298 h 121215"/>
                  <a:gd name="connsiteX8" fmla="*/ 157188 w 394165"/>
                  <a:gd name="connsiteY8" fmla="*/ 85983 h 121215"/>
                  <a:gd name="connsiteX9" fmla="*/ 153426 w 394165"/>
                  <a:gd name="connsiteY9" fmla="*/ 82730 h 121215"/>
                  <a:gd name="connsiteX10" fmla="*/ 149167 w 394165"/>
                  <a:gd name="connsiteY10" fmla="*/ 86987 h 121215"/>
                  <a:gd name="connsiteX11" fmla="*/ 123110 w 394165"/>
                  <a:gd name="connsiteY11" fmla="*/ 117286 h 121215"/>
                  <a:gd name="connsiteX12" fmla="*/ 117098 w 394165"/>
                  <a:gd name="connsiteY12" fmla="*/ 109023 h 121215"/>
                  <a:gd name="connsiteX13" fmla="*/ 121608 w 394165"/>
                  <a:gd name="connsiteY13" fmla="*/ 91494 h 121215"/>
                  <a:gd name="connsiteX14" fmla="*/ 136390 w 394165"/>
                  <a:gd name="connsiteY14" fmla="*/ 39159 h 121215"/>
                  <a:gd name="connsiteX15" fmla="*/ 105326 w 394165"/>
                  <a:gd name="connsiteY15" fmla="*/ 11364 h 121215"/>
                  <a:gd name="connsiteX16" fmla="*/ 64734 w 394165"/>
                  <a:gd name="connsiteY16" fmla="*/ 33150 h 121215"/>
                  <a:gd name="connsiteX17" fmla="*/ 39180 w 394165"/>
                  <a:gd name="connsiteY17" fmla="*/ 11364 h 121215"/>
                  <a:gd name="connsiteX18" fmla="*/ 19888 w 394165"/>
                  <a:gd name="connsiteY18" fmla="*/ 24882 h 121215"/>
                  <a:gd name="connsiteX19" fmla="*/ 11370 w 394165"/>
                  <a:gd name="connsiteY19" fmla="*/ 49675 h 121215"/>
                  <a:gd name="connsiteX20" fmla="*/ 15127 w 394165"/>
                  <a:gd name="connsiteY20" fmla="*/ 52933 h 121215"/>
                  <a:gd name="connsiteX21" fmla="*/ 20385 w 394165"/>
                  <a:gd name="connsiteY21" fmla="*/ 45418 h 121215"/>
                  <a:gd name="connsiteX22" fmla="*/ 38426 w 394165"/>
                  <a:gd name="connsiteY22" fmla="*/ 18372 h 121215"/>
                  <a:gd name="connsiteX23" fmla="*/ 46442 w 394165"/>
                  <a:gd name="connsiteY23" fmla="*/ 30143 h 121215"/>
                  <a:gd name="connsiteX24" fmla="*/ 43188 w 394165"/>
                  <a:gd name="connsiteY24" fmla="*/ 47672 h 121215"/>
                  <a:gd name="connsiteX25" fmla="*/ 37924 w 394165"/>
                  <a:gd name="connsiteY25" fmla="*/ 67956 h 121215"/>
                  <a:gd name="connsiteX26" fmla="*/ 28658 w 394165"/>
                  <a:gd name="connsiteY26" fmla="*/ 105515 h 121215"/>
                  <a:gd name="connsiteX27" fmla="*/ 26151 w 394165"/>
                  <a:gd name="connsiteY27" fmla="*/ 116533 h 121215"/>
                  <a:gd name="connsiteX28" fmla="*/ 34167 w 394165"/>
                  <a:gd name="connsiteY28" fmla="*/ 124298 h 121215"/>
                  <a:gd name="connsiteX29" fmla="*/ 44192 w 394165"/>
                  <a:gd name="connsiteY29" fmla="*/ 118289 h 121215"/>
                  <a:gd name="connsiteX30" fmla="*/ 48200 w 394165"/>
                  <a:gd name="connsiteY30" fmla="*/ 103014 h 121215"/>
                  <a:gd name="connsiteX31" fmla="*/ 53961 w 394165"/>
                  <a:gd name="connsiteY31" fmla="*/ 80727 h 121215"/>
                  <a:gd name="connsiteX32" fmla="*/ 215502 w 394165"/>
                  <a:gd name="connsiteY32" fmla="*/ 80727 h 121215"/>
                  <a:gd name="connsiteX33" fmla="*/ 219510 w 394165"/>
                  <a:gd name="connsiteY33" fmla="*/ 63700 h 121215"/>
                  <a:gd name="connsiteX34" fmla="*/ 222266 w 394165"/>
                  <a:gd name="connsiteY34" fmla="*/ 52681 h 121215"/>
                  <a:gd name="connsiteX35" fmla="*/ 242061 w 394165"/>
                  <a:gd name="connsiteY35" fmla="*/ 26885 h 121215"/>
                  <a:gd name="connsiteX36" fmla="*/ 265862 w 394165"/>
                  <a:gd name="connsiteY36" fmla="*/ 18372 h 121215"/>
                  <a:gd name="connsiteX37" fmla="*/ 280140 w 394165"/>
                  <a:gd name="connsiteY37" fmla="*/ 35403 h 121215"/>
                  <a:gd name="connsiteX38" fmla="*/ 275882 w 394165"/>
                  <a:gd name="connsiteY38" fmla="*/ 58439 h 121215"/>
                  <a:gd name="connsiteX39" fmla="*/ 268369 w 394165"/>
                  <a:gd name="connsiteY39" fmla="*/ 88488 h 121215"/>
                  <a:gd name="connsiteX40" fmla="*/ 264612 w 394165"/>
                  <a:gd name="connsiteY40" fmla="*/ 103512 h 121215"/>
                  <a:gd name="connsiteX41" fmla="*/ 261602 w 394165"/>
                  <a:gd name="connsiteY41" fmla="*/ 116533 h 121215"/>
                  <a:gd name="connsiteX42" fmla="*/ 269619 w 394165"/>
                  <a:gd name="connsiteY42" fmla="*/ 124298 h 121215"/>
                  <a:gd name="connsiteX43" fmla="*/ 279643 w 394165"/>
                  <a:gd name="connsiteY43" fmla="*/ 118289 h 121215"/>
                  <a:gd name="connsiteX44" fmla="*/ 283651 w 394165"/>
                  <a:gd name="connsiteY44" fmla="*/ 103014 h 121215"/>
                  <a:gd name="connsiteX45" fmla="*/ 289412 w 394165"/>
                  <a:gd name="connsiteY45" fmla="*/ 80727 h 121215"/>
                  <a:gd name="connsiteX46" fmla="*/ 293421 w 394165"/>
                  <a:gd name="connsiteY46" fmla="*/ 63700 h 121215"/>
                  <a:gd name="connsiteX47" fmla="*/ 302691 w 394165"/>
                  <a:gd name="connsiteY47" fmla="*/ 41663 h 121215"/>
                  <a:gd name="connsiteX48" fmla="*/ 339521 w 394165"/>
                  <a:gd name="connsiteY48" fmla="*/ 18372 h 121215"/>
                  <a:gd name="connsiteX49" fmla="*/ 353805 w 394165"/>
                  <a:gd name="connsiteY49" fmla="*/ 35403 h 121215"/>
                  <a:gd name="connsiteX50" fmla="*/ 338522 w 394165"/>
                  <a:gd name="connsiteY50" fmla="*/ 89993 h 121215"/>
                  <a:gd name="connsiteX51" fmla="*/ 335263 w 394165"/>
                  <a:gd name="connsiteY51" fmla="*/ 103014 h 121215"/>
                  <a:gd name="connsiteX52" fmla="*/ 357814 w 394165"/>
                  <a:gd name="connsiteY52" fmla="*/ 124298 h 121215"/>
                  <a:gd name="connsiteX53" fmla="*/ 392639 w 394165"/>
                  <a:gd name="connsiteY53" fmla="*/ 85983 h 121215"/>
                  <a:gd name="connsiteX54" fmla="*/ 388881 w 394165"/>
                  <a:gd name="connsiteY54" fmla="*/ 82730 h 121215"/>
                  <a:gd name="connsiteX55" fmla="*/ 384623 w 394165"/>
                  <a:gd name="connsiteY55" fmla="*/ 86987 h 121215"/>
                  <a:gd name="connsiteX56" fmla="*/ 358567 w 394165"/>
                  <a:gd name="connsiteY56" fmla="*/ 117286 h 121215"/>
                  <a:gd name="connsiteX57" fmla="*/ 352550 w 394165"/>
                  <a:gd name="connsiteY57" fmla="*/ 109023 h 121215"/>
                  <a:gd name="connsiteX58" fmla="*/ 357060 w 394165"/>
                  <a:gd name="connsiteY58" fmla="*/ 91494 h 121215"/>
                  <a:gd name="connsiteX59" fmla="*/ 371841 w 394165"/>
                  <a:gd name="connsiteY59" fmla="*/ 39159 h 121215"/>
                  <a:gd name="connsiteX60" fmla="*/ 340777 w 394165"/>
                  <a:gd name="connsiteY60" fmla="*/ 11364 h 121215"/>
                  <a:gd name="connsiteX61" fmla="*/ 297931 w 394165"/>
                  <a:gd name="connsiteY61" fmla="*/ 35900 h 121215"/>
                  <a:gd name="connsiteX62" fmla="*/ 266866 w 394165"/>
                  <a:gd name="connsiteY62" fmla="*/ 11364 h 121215"/>
                  <a:gd name="connsiteX63" fmla="*/ 226274 w 394165"/>
                  <a:gd name="connsiteY63" fmla="*/ 33401 h 121215"/>
                  <a:gd name="connsiteX64" fmla="*/ 200720 w 394165"/>
                  <a:gd name="connsiteY64" fmla="*/ 11364 h 121215"/>
                  <a:gd name="connsiteX65" fmla="*/ 181429 w 394165"/>
                  <a:gd name="connsiteY65" fmla="*/ 25133 h 121215"/>
                  <a:gd name="connsiteX66" fmla="*/ 172911 w 394165"/>
                  <a:gd name="connsiteY66" fmla="*/ 49675 h 121215"/>
                  <a:gd name="connsiteX67" fmla="*/ 176667 w 394165"/>
                  <a:gd name="connsiteY67" fmla="*/ 52933 h 121215"/>
                  <a:gd name="connsiteX68" fmla="*/ 181926 w 394165"/>
                  <a:gd name="connsiteY68" fmla="*/ 45418 h 121215"/>
                  <a:gd name="connsiteX69" fmla="*/ 199967 w 394165"/>
                  <a:gd name="connsiteY69" fmla="*/ 18372 h 121215"/>
                  <a:gd name="connsiteX70" fmla="*/ 207982 w 394165"/>
                  <a:gd name="connsiteY70" fmla="*/ 30143 h 121215"/>
                  <a:gd name="connsiteX71" fmla="*/ 204729 w 394165"/>
                  <a:gd name="connsiteY71" fmla="*/ 47672 h 121215"/>
                  <a:gd name="connsiteX72" fmla="*/ 199465 w 394165"/>
                  <a:gd name="connsiteY72" fmla="*/ 67956 h 121215"/>
                  <a:gd name="connsiteX73" fmla="*/ 190198 w 394165"/>
                  <a:gd name="connsiteY73" fmla="*/ 105515 h 121215"/>
                  <a:gd name="connsiteX74" fmla="*/ 187691 w 394165"/>
                  <a:gd name="connsiteY74" fmla="*/ 116533 h 121215"/>
                  <a:gd name="connsiteX75" fmla="*/ 195708 w 394165"/>
                  <a:gd name="connsiteY75" fmla="*/ 124298 h 121215"/>
                  <a:gd name="connsiteX76" fmla="*/ 205732 w 394165"/>
                  <a:gd name="connsiteY76" fmla="*/ 118289 h 121215"/>
                  <a:gd name="connsiteX77" fmla="*/ 209741 w 394165"/>
                  <a:gd name="connsiteY77" fmla="*/ 103014 h 121215"/>
                  <a:gd name="connsiteX78" fmla="*/ 215502 w 394165"/>
                  <a:gd name="connsiteY78" fmla="*/ 80727 h 121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394165" h="121215">
                    <a:moveTo>
                      <a:pt x="53961" y="80727"/>
                    </a:moveTo>
                    <a:cubicBezTo>
                      <a:pt x="54714" y="76972"/>
                      <a:pt x="57220" y="67455"/>
                      <a:pt x="57969" y="63700"/>
                    </a:cubicBezTo>
                    <a:cubicBezTo>
                      <a:pt x="61479" y="50177"/>
                      <a:pt x="61479" y="49926"/>
                      <a:pt x="67240" y="41663"/>
                    </a:cubicBezTo>
                    <a:cubicBezTo>
                      <a:pt x="75507" y="29390"/>
                      <a:pt x="87285" y="18372"/>
                      <a:pt x="104070" y="18372"/>
                    </a:cubicBezTo>
                    <a:cubicBezTo>
                      <a:pt x="113091" y="18372"/>
                      <a:pt x="118354" y="23632"/>
                      <a:pt x="118354" y="35403"/>
                    </a:cubicBezTo>
                    <a:cubicBezTo>
                      <a:pt x="118354" y="49173"/>
                      <a:pt x="107827" y="77720"/>
                      <a:pt x="103070" y="89993"/>
                    </a:cubicBezTo>
                    <a:cubicBezTo>
                      <a:pt x="99811" y="98256"/>
                      <a:pt x="99811" y="99757"/>
                      <a:pt x="99811" y="103014"/>
                    </a:cubicBezTo>
                    <a:cubicBezTo>
                      <a:pt x="99811" y="117286"/>
                      <a:pt x="111589" y="124298"/>
                      <a:pt x="122362" y="124298"/>
                    </a:cubicBezTo>
                    <a:cubicBezTo>
                      <a:pt x="146912" y="124298"/>
                      <a:pt x="157188" y="89240"/>
                      <a:pt x="157188" y="85983"/>
                    </a:cubicBezTo>
                    <a:cubicBezTo>
                      <a:pt x="157188" y="83483"/>
                      <a:pt x="155184" y="82730"/>
                      <a:pt x="153426" y="82730"/>
                    </a:cubicBezTo>
                    <a:cubicBezTo>
                      <a:pt x="150422" y="82730"/>
                      <a:pt x="149920" y="84482"/>
                      <a:pt x="149167" y="86987"/>
                    </a:cubicBezTo>
                    <a:cubicBezTo>
                      <a:pt x="143155" y="107522"/>
                      <a:pt x="132633" y="117286"/>
                      <a:pt x="123110" y="117286"/>
                    </a:cubicBezTo>
                    <a:cubicBezTo>
                      <a:pt x="119103" y="117286"/>
                      <a:pt x="117098" y="114781"/>
                      <a:pt x="117098" y="109023"/>
                    </a:cubicBezTo>
                    <a:cubicBezTo>
                      <a:pt x="117098" y="103261"/>
                      <a:pt x="119103" y="97754"/>
                      <a:pt x="121608" y="91494"/>
                    </a:cubicBezTo>
                    <a:cubicBezTo>
                      <a:pt x="125366" y="81977"/>
                      <a:pt x="136390" y="53179"/>
                      <a:pt x="136390" y="39159"/>
                    </a:cubicBezTo>
                    <a:cubicBezTo>
                      <a:pt x="136390" y="20374"/>
                      <a:pt x="123361" y="11364"/>
                      <a:pt x="105326" y="11364"/>
                    </a:cubicBezTo>
                    <a:cubicBezTo>
                      <a:pt x="85030" y="11364"/>
                      <a:pt x="72001" y="23632"/>
                      <a:pt x="64734" y="33150"/>
                    </a:cubicBezTo>
                    <a:cubicBezTo>
                      <a:pt x="62981" y="19376"/>
                      <a:pt x="51957" y="11364"/>
                      <a:pt x="39180" y="11364"/>
                    </a:cubicBezTo>
                    <a:cubicBezTo>
                      <a:pt x="30159" y="11364"/>
                      <a:pt x="23896" y="17122"/>
                      <a:pt x="19888" y="24882"/>
                    </a:cubicBezTo>
                    <a:cubicBezTo>
                      <a:pt x="13871" y="36654"/>
                      <a:pt x="11370" y="49173"/>
                      <a:pt x="11370" y="49675"/>
                    </a:cubicBezTo>
                    <a:cubicBezTo>
                      <a:pt x="11370" y="51929"/>
                      <a:pt x="13123" y="52933"/>
                      <a:pt x="15127" y="52933"/>
                    </a:cubicBezTo>
                    <a:cubicBezTo>
                      <a:pt x="18382" y="52933"/>
                      <a:pt x="18633" y="51929"/>
                      <a:pt x="20385" y="45418"/>
                    </a:cubicBezTo>
                    <a:cubicBezTo>
                      <a:pt x="23394" y="33150"/>
                      <a:pt x="27904" y="18372"/>
                      <a:pt x="38426" y="18372"/>
                    </a:cubicBezTo>
                    <a:cubicBezTo>
                      <a:pt x="44940" y="18372"/>
                      <a:pt x="46442" y="24636"/>
                      <a:pt x="46442" y="30143"/>
                    </a:cubicBezTo>
                    <a:cubicBezTo>
                      <a:pt x="46442" y="34651"/>
                      <a:pt x="45192" y="39409"/>
                      <a:pt x="43188" y="47672"/>
                    </a:cubicBezTo>
                    <a:cubicBezTo>
                      <a:pt x="42685" y="49675"/>
                      <a:pt x="38929" y="64448"/>
                      <a:pt x="37924" y="67956"/>
                    </a:cubicBezTo>
                    <a:lnTo>
                      <a:pt x="28658" y="105515"/>
                    </a:lnTo>
                    <a:cubicBezTo>
                      <a:pt x="27653" y="109274"/>
                      <a:pt x="26151" y="115534"/>
                      <a:pt x="26151" y="116533"/>
                    </a:cubicBezTo>
                    <a:cubicBezTo>
                      <a:pt x="26151" y="122296"/>
                      <a:pt x="30913" y="124298"/>
                      <a:pt x="34167" y="124298"/>
                    </a:cubicBezTo>
                    <a:cubicBezTo>
                      <a:pt x="38677" y="124298"/>
                      <a:pt x="42435" y="121292"/>
                      <a:pt x="44192" y="118289"/>
                    </a:cubicBezTo>
                    <a:cubicBezTo>
                      <a:pt x="44940" y="116784"/>
                      <a:pt x="46945" y="108271"/>
                      <a:pt x="48200" y="103014"/>
                    </a:cubicBezTo>
                    <a:lnTo>
                      <a:pt x="53961" y="80727"/>
                    </a:lnTo>
                    <a:close/>
                    <a:moveTo>
                      <a:pt x="215502" y="80727"/>
                    </a:moveTo>
                    <a:cubicBezTo>
                      <a:pt x="216255" y="76972"/>
                      <a:pt x="218761" y="67455"/>
                      <a:pt x="219510" y="63700"/>
                    </a:cubicBezTo>
                    <a:cubicBezTo>
                      <a:pt x="220262" y="61195"/>
                      <a:pt x="221765" y="55186"/>
                      <a:pt x="222266" y="52681"/>
                    </a:cubicBezTo>
                    <a:cubicBezTo>
                      <a:pt x="222769" y="51427"/>
                      <a:pt x="231036" y="35153"/>
                      <a:pt x="242061" y="26885"/>
                    </a:cubicBezTo>
                    <a:cubicBezTo>
                      <a:pt x="250578" y="20374"/>
                      <a:pt x="258845" y="18372"/>
                      <a:pt x="265862" y="18372"/>
                    </a:cubicBezTo>
                    <a:cubicBezTo>
                      <a:pt x="275133" y="18372"/>
                      <a:pt x="280140" y="23884"/>
                      <a:pt x="280140" y="35403"/>
                    </a:cubicBezTo>
                    <a:cubicBezTo>
                      <a:pt x="280140" y="41412"/>
                      <a:pt x="278639" y="47170"/>
                      <a:pt x="275882" y="58439"/>
                    </a:cubicBezTo>
                    <a:cubicBezTo>
                      <a:pt x="274129" y="64950"/>
                      <a:pt x="269869" y="81726"/>
                      <a:pt x="268369" y="88488"/>
                    </a:cubicBezTo>
                    <a:lnTo>
                      <a:pt x="264612" y="103512"/>
                    </a:lnTo>
                    <a:cubicBezTo>
                      <a:pt x="263355" y="107768"/>
                      <a:pt x="261602" y="115283"/>
                      <a:pt x="261602" y="116533"/>
                    </a:cubicBezTo>
                    <a:cubicBezTo>
                      <a:pt x="261602" y="122296"/>
                      <a:pt x="266364" y="124298"/>
                      <a:pt x="269619" y="124298"/>
                    </a:cubicBezTo>
                    <a:cubicBezTo>
                      <a:pt x="274129" y="124298"/>
                      <a:pt x="277886" y="121292"/>
                      <a:pt x="279643" y="118289"/>
                    </a:cubicBezTo>
                    <a:cubicBezTo>
                      <a:pt x="280392" y="116784"/>
                      <a:pt x="282396" y="108271"/>
                      <a:pt x="283651" y="103014"/>
                    </a:cubicBezTo>
                    <a:lnTo>
                      <a:pt x="289412" y="80727"/>
                    </a:lnTo>
                    <a:cubicBezTo>
                      <a:pt x="290165" y="76972"/>
                      <a:pt x="292672" y="67455"/>
                      <a:pt x="293421" y="63700"/>
                    </a:cubicBezTo>
                    <a:cubicBezTo>
                      <a:pt x="296930" y="50177"/>
                      <a:pt x="296930" y="49926"/>
                      <a:pt x="302691" y="41663"/>
                    </a:cubicBezTo>
                    <a:cubicBezTo>
                      <a:pt x="310958" y="29390"/>
                      <a:pt x="322736" y="18372"/>
                      <a:pt x="339521" y="18372"/>
                    </a:cubicBezTo>
                    <a:cubicBezTo>
                      <a:pt x="348542" y="18372"/>
                      <a:pt x="353805" y="23632"/>
                      <a:pt x="353805" y="35403"/>
                    </a:cubicBezTo>
                    <a:cubicBezTo>
                      <a:pt x="353805" y="49173"/>
                      <a:pt x="343283" y="77971"/>
                      <a:pt x="338522" y="89993"/>
                    </a:cubicBezTo>
                    <a:cubicBezTo>
                      <a:pt x="336016" y="96504"/>
                      <a:pt x="335263" y="98256"/>
                      <a:pt x="335263" y="103014"/>
                    </a:cubicBezTo>
                    <a:cubicBezTo>
                      <a:pt x="335263" y="117286"/>
                      <a:pt x="347039" y="124298"/>
                      <a:pt x="357814" y="124298"/>
                    </a:cubicBezTo>
                    <a:cubicBezTo>
                      <a:pt x="382369" y="124298"/>
                      <a:pt x="392639" y="89240"/>
                      <a:pt x="392639" y="85983"/>
                    </a:cubicBezTo>
                    <a:cubicBezTo>
                      <a:pt x="392639" y="83483"/>
                      <a:pt x="390636" y="82730"/>
                      <a:pt x="388881" y="82730"/>
                    </a:cubicBezTo>
                    <a:cubicBezTo>
                      <a:pt x="385874" y="82730"/>
                      <a:pt x="385372" y="84482"/>
                      <a:pt x="384623" y="86987"/>
                    </a:cubicBezTo>
                    <a:cubicBezTo>
                      <a:pt x="378606" y="107768"/>
                      <a:pt x="368085" y="117286"/>
                      <a:pt x="358567" y="117286"/>
                    </a:cubicBezTo>
                    <a:cubicBezTo>
                      <a:pt x="354554" y="117286"/>
                      <a:pt x="352550" y="114781"/>
                      <a:pt x="352550" y="109023"/>
                    </a:cubicBezTo>
                    <a:cubicBezTo>
                      <a:pt x="352550" y="103261"/>
                      <a:pt x="354554" y="97754"/>
                      <a:pt x="357060" y="91494"/>
                    </a:cubicBezTo>
                    <a:cubicBezTo>
                      <a:pt x="360817" y="81977"/>
                      <a:pt x="371841" y="53179"/>
                      <a:pt x="371841" y="39159"/>
                    </a:cubicBezTo>
                    <a:cubicBezTo>
                      <a:pt x="371841" y="20374"/>
                      <a:pt x="358813" y="11364"/>
                      <a:pt x="340777" y="11364"/>
                    </a:cubicBezTo>
                    <a:cubicBezTo>
                      <a:pt x="323489" y="11364"/>
                      <a:pt x="309206" y="20374"/>
                      <a:pt x="297931" y="35900"/>
                    </a:cubicBezTo>
                    <a:cubicBezTo>
                      <a:pt x="295926" y="15871"/>
                      <a:pt x="279895" y="11364"/>
                      <a:pt x="266866" y="11364"/>
                    </a:cubicBezTo>
                    <a:cubicBezTo>
                      <a:pt x="255340" y="11364"/>
                      <a:pt x="240056" y="15370"/>
                      <a:pt x="226274" y="33401"/>
                    </a:cubicBezTo>
                    <a:cubicBezTo>
                      <a:pt x="224522" y="18372"/>
                      <a:pt x="212492" y="11364"/>
                      <a:pt x="200720" y="11364"/>
                    </a:cubicBezTo>
                    <a:cubicBezTo>
                      <a:pt x="191950" y="11364"/>
                      <a:pt x="185688" y="16620"/>
                      <a:pt x="181429" y="25133"/>
                    </a:cubicBezTo>
                    <a:cubicBezTo>
                      <a:pt x="175412" y="36904"/>
                      <a:pt x="172911" y="49173"/>
                      <a:pt x="172911" y="49675"/>
                    </a:cubicBezTo>
                    <a:cubicBezTo>
                      <a:pt x="172911" y="51929"/>
                      <a:pt x="174663" y="52933"/>
                      <a:pt x="176667" y="52933"/>
                    </a:cubicBezTo>
                    <a:cubicBezTo>
                      <a:pt x="179922" y="52933"/>
                      <a:pt x="180174" y="51929"/>
                      <a:pt x="181926" y="45418"/>
                    </a:cubicBezTo>
                    <a:cubicBezTo>
                      <a:pt x="184934" y="33150"/>
                      <a:pt x="189444" y="18372"/>
                      <a:pt x="199967" y="18372"/>
                    </a:cubicBezTo>
                    <a:cubicBezTo>
                      <a:pt x="206481" y="18372"/>
                      <a:pt x="207982" y="24636"/>
                      <a:pt x="207982" y="30143"/>
                    </a:cubicBezTo>
                    <a:cubicBezTo>
                      <a:pt x="207982" y="34651"/>
                      <a:pt x="206732" y="39409"/>
                      <a:pt x="204729" y="47672"/>
                    </a:cubicBezTo>
                    <a:cubicBezTo>
                      <a:pt x="204225" y="49675"/>
                      <a:pt x="200469" y="64448"/>
                      <a:pt x="199465" y="67956"/>
                    </a:cubicBezTo>
                    <a:lnTo>
                      <a:pt x="190198" y="105515"/>
                    </a:lnTo>
                    <a:cubicBezTo>
                      <a:pt x="189194" y="109274"/>
                      <a:pt x="187691" y="115534"/>
                      <a:pt x="187691" y="116533"/>
                    </a:cubicBezTo>
                    <a:cubicBezTo>
                      <a:pt x="187691" y="122296"/>
                      <a:pt x="192454" y="124298"/>
                      <a:pt x="195708" y="124298"/>
                    </a:cubicBezTo>
                    <a:cubicBezTo>
                      <a:pt x="200219" y="124298"/>
                      <a:pt x="203976" y="121292"/>
                      <a:pt x="205732" y="118289"/>
                    </a:cubicBezTo>
                    <a:cubicBezTo>
                      <a:pt x="206481" y="116784"/>
                      <a:pt x="208485" y="108271"/>
                      <a:pt x="209741" y="103014"/>
                    </a:cubicBezTo>
                    <a:lnTo>
                      <a:pt x="215502" y="8072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6" name="Forme libre : forme 45">
                <a:extLst>
                  <a:ext uri="{FF2B5EF4-FFF2-40B4-BE49-F238E27FC236}">
                    <a16:creationId xmlns:a16="http://schemas.microsoft.com/office/drawing/2014/main" id="{61CEFEAB-84DC-4AF5-8A4C-842BE3C09043}"/>
                  </a:ext>
                </a:extLst>
              </p:cNvPr>
              <p:cNvSpPr/>
              <p:nvPr>
                <p:custDataLst>
                  <p:tags r:id="rId28"/>
                </p:custDataLst>
              </p:nvPr>
            </p:nvSpPr>
            <p:spPr>
              <a:xfrm>
                <a:off x="8714272" y="-3190472"/>
                <a:ext cx="60641" cy="121216"/>
              </a:xfrm>
              <a:custGeom>
                <a:avLst/>
                <a:gdLst>
                  <a:gd name="connsiteX0" fmla="*/ 60414 w 60640"/>
                  <a:gd name="connsiteY0" fmla="*/ 29097 h 121215"/>
                  <a:gd name="connsiteX1" fmla="*/ 62294 w 60640"/>
                  <a:gd name="connsiteY1" fmla="*/ 22837 h 121215"/>
                  <a:gd name="connsiteX2" fmla="*/ 50185 w 60640"/>
                  <a:gd name="connsiteY2" fmla="*/ 11364 h 121215"/>
                  <a:gd name="connsiteX3" fmla="*/ 38711 w 60640"/>
                  <a:gd name="connsiteY3" fmla="*/ 21587 h 121215"/>
                  <a:gd name="connsiteX4" fmla="*/ 12204 w 60640"/>
                  <a:gd name="connsiteY4" fmla="*/ 111491 h 121215"/>
                  <a:gd name="connsiteX5" fmla="*/ 11370 w 60640"/>
                  <a:gd name="connsiteY5" fmla="*/ 114829 h 121215"/>
                  <a:gd name="connsiteX6" fmla="*/ 14705 w 60640"/>
                  <a:gd name="connsiteY6" fmla="*/ 117746 h 121215"/>
                  <a:gd name="connsiteX7" fmla="*/ 19301 w 60640"/>
                  <a:gd name="connsiteY7" fmla="*/ 119417 h 121215"/>
                  <a:gd name="connsiteX8" fmla="*/ 22636 w 60640"/>
                  <a:gd name="connsiteY8" fmla="*/ 115871 h 121215"/>
                  <a:gd name="connsiteX9" fmla="*/ 60414 w 60640"/>
                  <a:gd name="connsiteY9" fmla="*/ 29097 h 121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640" h="121215">
                    <a:moveTo>
                      <a:pt x="60414" y="29097"/>
                    </a:moveTo>
                    <a:cubicBezTo>
                      <a:pt x="61456" y="26384"/>
                      <a:pt x="62294" y="24925"/>
                      <a:pt x="62294" y="22837"/>
                    </a:cubicBezTo>
                    <a:cubicBezTo>
                      <a:pt x="62294" y="15952"/>
                      <a:pt x="56031" y="11364"/>
                      <a:pt x="50185" y="11364"/>
                    </a:cubicBezTo>
                    <a:cubicBezTo>
                      <a:pt x="41838" y="11364"/>
                      <a:pt x="39545" y="18666"/>
                      <a:pt x="38711" y="21587"/>
                    </a:cubicBezTo>
                    <a:lnTo>
                      <a:pt x="12204" y="111491"/>
                    </a:lnTo>
                    <a:cubicBezTo>
                      <a:pt x="11370" y="113990"/>
                      <a:pt x="11370" y="114620"/>
                      <a:pt x="11370" y="114829"/>
                    </a:cubicBezTo>
                    <a:cubicBezTo>
                      <a:pt x="11370" y="116704"/>
                      <a:pt x="12621" y="117120"/>
                      <a:pt x="14705" y="117746"/>
                    </a:cubicBezTo>
                    <a:cubicBezTo>
                      <a:pt x="18463" y="119417"/>
                      <a:pt x="18884" y="119417"/>
                      <a:pt x="19301" y="119417"/>
                    </a:cubicBezTo>
                    <a:cubicBezTo>
                      <a:pt x="19926" y="119417"/>
                      <a:pt x="21177" y="119417"/>
                      <a:pt x="22636" y="115871"/>
                    </a:cubicBezTo>
                    <a:lnTo>
                      <a:pt x="60414" y="2909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7" name="Forme libre : forme 46">
                <a:extLst>
                  <a:ext uri="{FF2B5EF4-FFF2-40B4-BE49-F238E27FC236}">
                    <a16:creationId xmlns:a16="http://schemas.microsoft.com/office/drawing/2014/main" id="{5BA68140-9FA2-4B31-8DF8-AFC6DB3890B2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>
              <a:xfrm>
                <a:off x="8875006" y="-3294792"/>
                <a:ext cx="272884" cy="257584"/>
              </a:xfrm>
              <a:custGeom>
                <a:avLst/>
                <a:gdLst>
                  <a:gd name="connsiteX0" fmla="*/ 147258 w 272883"/>
                  <a:gd name="connsiteY0" fmla="*/ 146880 h 257583"/>
                  <a:gd name="connsiteX1" fmla="*/ 247670 w 272883"/>
                  <a:gd name="connsiteY1" fmla="*/ 146880 h 257583"/>
                  <a:gd name="connsiteX2" fmla="*/ 261798 w 272883"/>
                  <a:gd name="connsiteY2" fmla="*/ 136363 h 257583"/>
                  <a:gd name="connsiteX3" fmla="*/ 247670 w 272883"/>
                  <a:gd name="connsiteY3" fmla="*/ 125847 h 257583"/>
                  <a:gd name="connsiteX4" fmla="*/ 147258 w 272883"/>
                  <a:gd name="connsiteY4" fmla="*/ 125847 h 257583"/>
                  <a:gd name="connsiteX5" fmla="*/ 147258 w 272883"/>
                  <a:gd name="connsiteY5" fmla="*/ 25485 h 257583"/>
                  <a:gd name="connsiteX6" fmla="*/ 136736 w 272883"/>
                  <a:gd name="connsiteY6" fmla="*/ 11364 h 257583"/>
                  <a:gd name="connsiteX7" fmla="*/ 126214 w 272883"/>
                  <a:gd name="connsiteY7" fmla="*/ 25485 h 257583"/>
                  <a:gd name="connsiteX8" fmla="*/ 126214 w 272883"/>
                  <a:gd name="connsiteY8" fmla="*/ 125847 h 257583"/>
                  <a:gd name="connsiteX9" fmla="*/ 25498 w 272883"/>
                  <a:gd name="connsiteY9" fmla="*/ 125847 h 257583"/>
                  <a:gd name="connsiteX10" fmla="*/ 11370 w 272883"/>
                  <a:gd name="connsiteY10" fmla="*/ 136363 h 257583"/>
                  <a:gd name="connsiteX11" fmla="*/ 25498 w 272883"/>
                  <a:gd name="connsiteY11" fmla="*/ 146880 h 257583"/>
                  <a:gd name="connsiteX12" fmla="*/ 126214 w 272883"/>
                  <a:gd name="connsiteY12" fmla="*/ 146880 h 257583"/>
                  <a:gd name="connsiteX13" fmla="*/ 126214 w 272883"/>
                  <a:gd name="connsiteY13" fmla="*/ 247238 h 257583"/>
                  <a:gd name="connsiteX14" fmla="*/ 136736 w 272883"/>
                  <a:gd name="connsiteY14" fmla="*/ 261358 h 257583"/>
                  <a:gd name="connsiteX15" fmla="*/ 147258 w 272883"/>
                  <a:gd name="connsiteY15" fmla="*/ 247238 h 257583"/>
                  <a:gd name="connsiteX16" fmla="*/ 147258 w 272883"/>
                  <a:gd name="connsiteY16" fmla="*/ 146880 h 25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72883" h="257583">
                    <a:moveTo>
                      <a:pt x="147258" y="146880"/>
                    </a:moveTo>
                    <a:lnTo>
                      <a:pt x="247670" y="146880"/>
                    </a:lnTo>
                    <a:cubicBezTo>
                      <a:pt x="251275" y="146880"/>
                      <a:pt x="261798" y="146880"/>
                      <a:pt x="261798" y="136363"/>
                    </a:cubicBezTo>
                    <a:cubicBezTo>
                      <a:pt x="261798" y="125847"/>
                      <a:pt x="251275" y="125847"/>
                      <a:pt x="247670" y="125847"/>
                    </a:cubicBezTo>
                    <a:lnTo>
                      <a:pt x="147258" y="125847"/>
                    </a:lnTo>
                    <a:lnTo>
                      <a:pt x="147258" y="25485"/>
                    </a:lnTo>
                    <a:cubicBezTo>
                      <a:pt x="147258" y="21881"/>
                      <a:pt x="147258" y="11364"/>
                      <a:pt x="136736" y="11364"/>
                    </a:cubicBezTo>
                    <a:cubicBezTo>
                      <a:pt x="126214" y="11364"/>
                      <a:pt x="126214" y="21881"/>
                      <a:pt x="126214" y="25485"/>
                    </a:cubicBezTo>
                    <a:lnTo>
                      <a:pt x="126214" y="125847"/>
                    </a:lnTo>
                    <a:lnTo>
                      <a:pt x="25498" y="125847"/>
                    </a:lnTo>
                    <a:cubicBezTo>
                      <a:pt x="21892" y="125847"/>
                      <a:pt x="11370" y="125847"/>
                      <a:pt x="11370" y="136363"/>
                    </a:cubicBezTo>
                    <a:cubicBezTo>
                      <a:pt x="11370" y="146880"/>
                      <a:pt x="21892" y="146880"/>
                      <a:pt x="25498" y="146880"/>
                    </a:cubicBezTo>
                    <a:lnTo>
                      <a:pt x="126214" y="146880"/>
                    </a:lnTo>
                    <a:lnTo>
                      <a:pt x="126214" y="247238"/>
                    </a:lnTo>
                    <a:cubicBezTo>
                      <a:pt x="126214" y="250842"/>
                      <a:pt x="126214" y="261358"/>
                      <a:pt x="136736" y="261358"/>
                    </a:cubicBezTo>
                    <a:cubicBezTo>
                      <a:pt x="147258" y="261358"/>
                      <a:pt x="147258" y="250842"/>
                      <a:pt x="147258" y="247238"/>
                    </a:cubicBezTo>
                    <a:lnTo>
                      <a:pt x="147258" y="1468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8" name="Forme libre : forme 47">
                <a:extLst>
                  <a:ext uri="{FF2B5EF4-FFF2-40B4-BE49-F238E27FC236}">
                    <a16:creationId xmlns:a16="http://schemas.microsoft.com/office/drawing/2014/main" id="{AD77F8EF-14C8-4239-AC26-137FE099E0A1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9233159" y="-3290886"/>
                <a:ext cx="166762" cy="227280"/>
              </a:xfrm>
              <a:custGeom>
                <a:avLst/>
                <a:gdLst>
                  <a:gd name="connsiteX0" fmla="*/ 17983 w 166762"/>
                  <a:gd name="connsiteY0" fmla="*/ 199760 h 227279"/>
                  <a:gd name="connsiteX1" fmla="*/ 14373 w 166762"/>
                  <a:gd name="connsiteY1" fmla="*/ 206072 h 227279"/>
                  <a:gd name="connsiteX2" fmla="*/ 27605 w 166762"/>
                  <a:gd name="connsiteY2" fmla="*/ 215987 h 227279"/>
                  <a:gd name="connsiteX3" fmla="*/ 151464 w 166762"/>
                  <a:gd name="connsiteY3" fmla="*/ 215987 h 227279"/>
                  <a:gd name="connsiteX4" fmla="*/ 164696 w 166762"/>
                  <a:gd name="connsiteY4" fmla="*/ 205769 h 227279"/>
                  <a:gd name="connsiteX5" fmla="*/ 151464 w 166762"/>
                  <a:gd name="connsiteY5" fmla="*/ 195253 h 227279"/>
                  <a:gd name="connsiteX6" fmla="*/ 49251 w 166762"/>
                  <a:gd name="connsiteY6" fmla="*/ 195253 h 227279"/>
                  <a:gd name="connsiteX7" fmla="*/ 135532 w 166762"/>
                  <a:gd name="connsiteY7" fmla="*/ 130350 h 227279"/>
                  <a:gd name="connsiteX8" fmla="*/ 164696 w 166762"/>
                  <a:gd name="connsiteY8" fmla="*/ 76565 h 227279"/>
                  <a:gd name="connsiteX9" fmla="*/ 84423 w 166762"/>
                  <a:gd name="connsiteY9" fmla="*/ 11364 h 227279"/>
                  <a:gd name="connsiteX10" fmla="*/ 34220 w 166762"/>
                  <a:gd name="connsiteY10" fmla="*/ 27591 h 227279"/>
                  <a:gd name="connsiteX11" fmla="*/ 11370 w 166762"/>
                  <a:gd name="connsiteY11" fmla="*/ 62743 h 227279"/>
                  <a:gd name="connsiteX12" fmla="*/ 24896 w 166762"/>
                  <a:gd name="connsiteY12" fmla="*/ 77167 h 227279"/>
                  <a:gd name="connsiteX13" fmla="*/ 29406 w 166762"/>
                  <a:gd name="connsiteY13" fmla="*/ 72962 h 227279"/>
                  <a:gd name="connsiteX14" fmla="*/ 79614 w 166762"/>
                  <a:gd name="connsiteY14" fmla="*/ 31195 h 227279"/>
                  <a:gd name="connsiteX15" fmla="*/ 138839 w 166762"/>
                  <a:gd name="connsiteY15" fmla="*/ 76868 h 227279"/>
                  <a:gd name="connsiteX16" fmla="*/ 115691 w 166762"/>
                  <a:gd name="connsiteY16" fmla="*/ 122239 h 227279"/>
                  <a:gd name="connsiteX17" fmla="*/ 76909 w 166762"/>
                  <a:gd name="connsiteY17" fmla="*/ 152889 h 227279"/>
                  <a:gd name="connsiteX18" fmla="*/ 17983 w 166762"/>
                  <a:gd name="connsiteY18" fmla="*/ 199760 h 227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6762" h="227279">
                    <a:moveTo>
                      <a:pt x="17983" y="199760"/>
                    </a:moveTo>
                    <a:cubicBezTo>
                      <a:pt x="14975" y="202165"/>
                      <a:pt x="14373" y="202767"/>
                      <a:pt x="14373" y="206072"/>
                    </a:cubicBezTo>
                    <a:cubicBezTo>
                      <a:pt x="14373" y="215987"/>
                      <a:pt x="23394" y="215987"/>
                      <a:pt x="27605" y="215987"/>
                    </a:cubicBezTo>
                    <a:lnTo>
                      <a:pt x="151464" y="215987"/>
                    </a:lnTo>
                    <a:cubicBezTo>
                      <a:pt x="155974" y="215987"/>
                      <a:pt x="164696" y="215987"/>
                      <a:pt x="164696" y="205769"/>
                    </a:cubicBezTo>
                    <a:cubicBezTo>
                      <a:pt x="164696" y="195253"/>
                      <a:pt x="156278" y="195253"/>
                      <a:pt x="151464" y="195253"/>
                    </a:cubicBezTo>
                    <a:lnTo>
                      <a:pt x="49251" y="195253"/>
                    </a:lnTo>
                    <a:cubicBezTo>
                      <a:pt x="92544" y="160701"/>
                      <a:pt x="120499" y="142973"/>
                      <a:pt x="135532" y="130350"/>
                    </a:cubicBezTo>
                    <a:cubicBezTo>
                      <a:pt x="152971" y="115326"/>
                      <a:pt x="164696" y="98801"/>
                      <a:pt x="164696" y="76565"/>
                    </a:cubicBezTo>
                    <a:cubicBezTo>
                      <a:pt x="164696" y="38107"/>
                      <a:pt x="131326" y="11364"/>
                      <a:pt x="84423" y="11364"/>
                    </a:cubicBezTo>
                    <a:cubicBezTo>
                      <a:pt x="67889" y="11364"/>
                      <a:pt x="50152" y="14668"/>
                      <a:pt x="34220" y="27591"/>
                    </a:cubicBezTo>
                    <a:cubicBezTo>
                      <a:pt x="18884" y="40507"/>
                      <a:pt x="11370" y="60940"/>
                      <a:pt x="11370" y="62743"/>
                    </a:cubicBezTo>
                    <a:cubicBezTo>
                      <a:pt x="11370" y="66049"/>
                      <a:pt x="21891" y="77167"/>
                      <a:pt x="24896" y="77167"/>
                    </a:cubicBezTo>
                    <a:cubicBezTo>
                      <a:pt x="27904" y="77167"/>
                      <a:pt x="28804" y="74463"/>
                      <a:pt x="29406" y="72962"/>
                    </a:cubicBezTo>
                    <a:cubicBezTo>
                      <a:pt x="34220" y="58235"/>
                      <a:pt x="44139" y="31195"/>
                      <a:pt x="79614" y="31195"/>
                    </a:cubicBezTo>
                    <a:cubicBezTo>
                      <a:pt x="108172" y="31195"/>
                      <a:pt x="138839" y="45015"/>
                      <a:pt x="138839" y="76868"/>
                    </a:cubicBezTo>
                    <a:cubicBezTo>
                      <a:pt x="138839" y="98199"/>
                      <a:pt x="126213" y="112021"/>
                      <a:pt x="115691" y="122239"/>
                    </a:cubicBezTo>
                    <a:cubicBezTo>
                      <a:pt x="105468" y="131856"/>
                      <a:pt x="86830" y="145076"/>
                      <a:pt x="76909" y="152889"/>
                    </a:cubicBezTo>
                    <a:lnTo>
                      <a:pt x="17983" y="19976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9" name="Forme libre : forme 48">
                <a:extLst>
                  <a:ext uri="{FF2B5EF4-FFF2-40B4-BE49-F238E27FC236}">
                    <a16:creationId xmlns:a16="http://schemas.microsoft.com/office/drawing/2014/main" id="{F304CA7E-8DE2-4A5B-87AF-1D06A0F32EFF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9418713" y="-3300802"/>
                <a:ext cx="136442" cy="227280"/>
              </a:xfrm>
              <a:custGeom>
                <a:avLst/>
                <a:gdLst>
                  <a:gd name="connsiteX0" fmla="*/ 79918 w 136441"/>
                  <a:gd name="connsiteY0" fmla="*/ 95198 h 227279"/>
                  <a:gd name="connsiteX1" fmla="*/ 11370 w 136441"/>
                  <a:gd name="connsiteY1" fmla="*/ 177525 h 227279"/>
                  <a:gd name="connsiteX2" fmla="*/ 62782 w 136441"/>
                  <a:gd name="connsiteY2" fmla="*/ 229511 h 227279"/>
                  <a:gd name="connsiteX3" fmla="*/ 125313 w 136441"/>
                  <a:gd name="connsiteY3" fmla="*/ 142373 h 227279"/>
                  <a:gd name="connsiteX4" fmla="*/ 101564 w 136441"/>
                  <a:gd name="connsiteY4" fmla="*/ 85880 h 227279"/>
                  <a:gd name="connsiteX5" fmla="*/ 70594 w 136441"/>
                  <a:gd name="connsiteY5" fmla="*/ 36002 h 227279"/>
                  <a:gd name="connsiteX6" fmla="*/ 86830 w 136441"/>
                  <a:gd name="connsiteY6" fmla="*/ 22782 h 227279"/>
                  <a:gd name="connsiteX7" fmla="*/ 111485 w 136441"/>
                  <a:gd name="connsiteY7" fmla="*/ 31797 h 227279"/>
                  <a:gd name="connsiteX8" fmla="*/ 127720 w 136441"/>
                  <a:gd name="connsiteY8" fmla="*/ 38705 h 227279"/>
                  <a:gd name="connsiteX9" fmla="*/ 140042 w 136441"/>
                  <a:gd name="connsiteY9" fmla="*/ 26389 h 227279"/>
                  <a:gd name="connsiteX10" fmla="*/ 121102 w 136441"/>
                  <a:gd name="connsiteY10" fmla="*/ 14968 h 227279"/>
                  <a:gd name="connsiteX11" fmla="*/ 94950 w 136441"/>
                  <a:gd name="connsiteY11" fmla="*/ 11364 h 227279"/>
                  <a:gd name="connsiteX12" fmla="*/ 60674 w 136441"/>
                  <a:gd name="connsiteY12" fmla="*/ 43212 h 227279"/>
                  <a:gd name="connsiteX13" fmla="*/ 79918 w 136441"/>
                  <a:gd name="connsiteY13" fmla="*/ 95198 h 227279"/>
                  <a:gd name="connsiteX14" fmla="*/ 84727 w 136441"/>
                  <a:gd name="connsiteY14" fmla="*/ 103309 h 227279"/>
                  <a:gd name="connsiteX15" fmla="*/ 102166 w 136441"/>
                  <a:gd name="connsiteY15" fmla="*/ 154688 h 227279"/>
                  <a:gd name="connsiteX16" fmla="*/ 63081 w 136441"/>
                  <a:gd name="connsiteY16" fmla="*/ 221097 h 227279"/>
                  <a:gd name="connsiteX17" fmla="*/ 32414 w 136441"/>
                  <a:gd name="connsiteY17" fmla="*/ 185641 h 227279"/>
                  <a:gd name="connsiteX18" fmla="*/ 84727 w 136441"/>
                  <a:gd name="connsiteY18" fmla="*/ 103309 h 227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6441" h="227279">
                    <a:moveTo>
                      <a:pt x="79918" y="95198"/>
                    </a:moveTo>
                    <a:cubicBezTo>
                      <a:pt x="34518" y="107215"/>
                      <a:pt x="11370" y="146876"/>
                      <a:pt x="11370" y="177525"/>
                    </a:cubicBezTo>
                    <a:cubicBezTo>
                      <a:pt x="11370" y="211182"/>
                      <a:pt x="36626" y="229511"/>
                      <a:pt x="62782" y="229511"/>
                    </a:cubicBezTo>
                    <a:cubicBezTo>
                      <a:pt x="98257" y="229511"/>
                      <a:pt x="125313" y="186238"/>
                      <a:pt x="125313" y="142373"/>
                    </a:cubicBezTo>
                    <a:cubicBezTo>
                      <a:pt x="125313" y="113527"/>
                      <a:pt x="111783" y="97599"/>
                      <a:pt x="101564" y="85880"/>
                    </a:cubicBezTo>
                    <a:cubicBezTo>
                      <a:pt x="91643" y="74165"/>
                      <a:pt x="70594" y="49525"/>
                      <a:pt x="70594" y="36002"/>
                    </a:cubicBezTo>
                    <a:cubicBezTo>
                      <a:pt x="70594" y="29390"/>
                      <a:pt x="76910" y="22782"/>
                      <a:pt x="86830" y="22782"/>
                    </a:cubicBezTo>
                    <a:cubicBezTo>
                      <a:pt x="96751" y="22782"/>
                      <a:pt x="103364" y="26990"/>
                      <a:pt x="111485" y="31797"/>
                    </a:cubicBezTo>
                    <a:cubicBezTo>
                      <a:pt x="118700" y="36305"/>
                      <a:pt x="124110" y="38705"/>
                      <a:pt x="127720" y="38705"/>
                    </a:cubicBezTo>
                    <a:cubicBezTo>
                      <a:pt x="135234" y="38705"/>
                      <a:pt x="140042" y="31494"/>
                      <a:pt x="140042" y="26389"/>
                    </a:cubicBezTo>
                    <a:cubicBezTo>
                      <a:pt x="140042" y="19179"/>
                      <a:pt x="136437" y="18274"/>
                      <a:pt x="121102" y="14968"/>
                    </a:cubicBezTo>
                    <a:cubicBezTo>
                      <a:pt x="103966" y="11364"/>
                      <a:pt x="95249" y="11364"/>
                      <a:pt x="94950" y="11364"/>
                    </a:cubicBezTo>
                    <a:cubicBezTo>
                      <a:pt x="82021" y="11364"/>
                      <a:pt x="60674" y="17672"/>
                      <a:pt x="60674" y="43212"/>
                    </a:cubicBezTo>
                    <a:cubicBezTo>
                      <a:pt x="60674" y="58839"/>
                      <a:pt x="69093" y="75964"/>
                      <a:pt x="79918" y="95198"/>
                    </a:cubicBezTo>
                    <a:close/>
                    <a:moveTo>
                      <a:pt x="84727" y="103309"/>
                    </a:moveTo>
                    <a:cubicBezTo>
                      <a:pt x="95249" y="121037"/>
                      <a:pt x="102166" y="136061"/>
                      <a:pt x="102166" y="154688"/>
                    </a:cubicBezTo>
                    <a:cubicBezTo>
                      <a:pt x="102166" y="178127"/>
                      <a:pt x="88635" y="221097"/>
                      <a:pt x="63081" y="221097"/>
                    </a:cubicBezTo>
                    <a:cubicBezTo>
                      <a:pt x="51057" y="221097"/>
                      <a:pt x="32414" y="213284"/>
                      <a:pt x="32414" y="185641"/>
                    </a:cubicBezTo>
                    <a:cubicBezTo>
                      <a:pt x="32414" y="170016"/>
                      <a:pt x="41435" y="114725"/>
                      <a:pt x="84727" y="10330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0" name="Forme libre : forme 49">
                <a:extLst>
                  <a:ext uri="{FF2B5EF4-FFF2-40B4-BE49-F238E27FC236}">
                    <a16:creationId xmlns:a16="http://schemas.microsoft.com/office/drawing/2014/main" id="{85876098-362E-430A-AA94-08DD0A1CB22B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9554358" y="-3112993"/>
                <a:ext cx="469967" cy="121216"/>
              </a:xfrm>
              <a:custGeom>
                <a:avLst/>
                <a:gdLst>
                  <a:gd name="connsiteX0" fmla="*/ 53961 w 469966"/>
                  <a:gd name="connsiteY0" fmla="*/ 80727 h 121215"/>
                  <a:gd name="connsiteX1" fmla="*/ 57969 w 469966"/>
                  <a:gd name="connsiteY1" fmla="*/ 63700 h 121215"/>
                  <a:gd name="connsiteX2" fmla="*/ 60726 w 469966"/>
                  <a:gd name="connsiteY2" fmla="*/ 52681 h 121215"/>
                  <a:gd name="connsiteX3" fmla="*/ 80520 w 469966"/>
                  <a:gd name="connsiteY3" fmla="*/ 26885 h 121215"/>
                  <a:gd name="connsiteX4" fmla="*/ 104321 w 469966"/>
                  <a:gd name="connsiteY4" fmla="*/ 18372 h 121215"/>
                  <a:gd name="connsiteX5" fmla="*/ 118600 w 469966"/>
                  <a:gd name="connsiteY5" fmla="*/ 35403 h 121215"/>
                  <a:gd name="connsiteX6" fmla="*/ 114341 w 469966"/>
                  <a:gd name="connsiteY6" fmla="*/ 58439 h 121215"/>
                  <a:gd name="connsiteX7" fmla="*/ 106828 w 469966"/>
                  <a:gd name="connsiteY7" fmla="*/ 88488 h 121215"/>
                  <a:gd name="connsiteX8" fmla="*/ 103070 w 469966"/>
                  <a:gd name="connsiteY8" fmla="*/ 103512 h 121215"/>
                  <a:gd name="connsiteX9" fmla="*/ 100062 w 469966"/>
                  <a:gd name="connsiteY9" fmla="*/ 116533 h 121215"/>
                  <a:gd name="connsiteX10" fmla="*/ 108078 w 469966"/>
                  <a:gd name="connsiteY10" fmla="*/ 124298 h 121215"/>
                  <a:gd name="connsiteX11" fmla="*/ 118103 w 469966"/>
                  <a:gd name="connsiteY11" fmla="*/ 118289 h 121215"/>
                  <a:gd name="connsiteX12" fmla="*/ 122111 w 469966"/>
                  <a:gd name="connsiteY12" fmla="*/ 103014 h 121215"/>
                  <a:gd name="connsiteX13" fmla="*/ 127872 w 469966"/>
                  <a:gd name="connsiteY13" fmla="*/ 80727 h 121215"/>
                  <a:gd name="connsiteX14" fmla="*/ 131880 w 469966"/>
                  <a:gd name="connsiteY14" fmla="*/ 63700 h 121215"/>
                  <a:gd name="connsiteX15" fmla="*/ 141151 w 469966"/>
                  <a:gd name="connsiteY15" fmla="*/ 41663 h 121215"/>
                  <a:gd name="connsiteX16" fmla="*/ 177980 w 469966"/>
                  <a:gd name="connsiteY16" fmla="*/ 18372 h 121215"/>
                  <a:gd name="connsiteX17" fmla="*/ 192264 w 469966"/>
                  <a:gd name="connsiteY17" fmla="*/ 35403 h 121215"/>
                  <a:gd name="connsiteX18" fmla="*/ 176981 w 469966"/>
                  <a:gd name="connsiteY18" fmla="*/ 89993 h 121215"/>
                  <a:gd name="connsiteX19" fmla="*/ 173722 w 469966"/>
                  <a:gd name="connsiteY19" fmla="*/ 103014 h 121215"/>
                  <a:gd name="connsiteX20" fmla="*/ 196273 w 469966"/>
                  <a:gd name="connsiteY20" fmla="*/ 124298 h 121215"/>
                  <a:gd name="connsiteX21" fmla="*/ 231099 w 469966"/>
                  <a:gd name="connsiteY21" fmla="*/ 85983 h 121215"/>
                  <a:gd name="connsiteX22" fmla="*/ 227342 w 469966"/>
                  <a:gd name="connsiteY22" fmla="*/ 82730 h 121215"/>
                  <a:gd name="connsiteX23" fmla="*/ 223082 w 469966"/>
                  <a:gd name="connsiteY23" fmla="*/ 86987 h 121215"/>
                  <a:gd name="connsiteX24" fmla="*/ 197026 w 469966"/>
                  <a:gd name="connsiteY24" fmla="*/ 117286 h 121215"/>
                  <a:gd name="connsiteX25" fmla="*/ 191009 w 469966"/>
                  <a:gd name="connsiteY25" fmla="*/ 109023 h 121215"/>
                  <a:gd name="connsiteX26" fmla="*/ 195519 w 469966"/>
                  <a:gd name="connsiteY26" fmla="*/ 91494 h 121215"/>
                  <a:gd name="connsiteX27" fmla="*/ 210300 w 469966"/>
                  <a:gd name="connsiteY27" fmla="*/ 39159 h 121215"/>
                  <a:gd name="connsiteX28" fmla="*/ 179237 w 469966"/>
                  <a:gd name="connsiteY28" fmla="*/ 11364 h 121215"/>
                  <a:gd name="connsiteX29" fmla="*/ 136390 w 469966"/>
                  <a:gd name="connsiteY29" fmla="*/ 35900 h 121215"/>
                  <a:gd name="connsiteX30" fmla="*/ 105326 w 469966"/>
                  <a:gd name="connsiteY30" fmla="*/ 11364 h 121215"/>
                  <a:gd name="connsiteX31" fmla="*/ 64734 w 469966"/>
                  <a:gd name="connsiteY31" fmla="*/ 33401 h 121215"/>
                  <a:gd name="connsiteX32" fmla="*/ 39180 w 469966"/>
                  <a:gd name="connsiteY32" fmla="*/ 11364 h 121215"/>
                  <a:gd name="connsiteX33" fmla="*/ 19888 w 469966"/>
                  <a:gd name="connsiteY33" fmla="*/ 25133 h 121215"/>
                  <a:gd name="connsiteX34" fmla="*/ 11370 w 469966"/>
                  <a:gd name="connsiteY34" fmla="*/ 49675 h 121215"/>
                  <a:gd name="connsiteX35" fmla="*/ 15127 w 469966"/>
                  <a:gd name="connsiteY35" fmla="*/ 52933 h 121215"/>
                  <a:gd name="connsiteX36" fmla="*/ 20385 w 469966"/>
                  <a:gd name="connsiteY36" fmla="*/ 45418 h 121215"/>
                  <a:gd name="connsiteX37" fmla="*/ 38426 w 469966"/>
                  <a:gd name="connsiteY37" fmla="*/ 18372 h 121215"/>
                  <a:gd name="connsiteX38" fmla="*/ 46442 w 469966"/>
                  <a:gd name="connsiteY38" fmla="*/ 30143 h 121215"/>
                  <a:gd name="connsiteX39" fmla="*/ 43188 w 469966"/>
                  <a:gd name="connsiteY39" fmla="*/ 47672 h 121215"/>
                  <a:gd name="connsiteX40" fmla="*/ 37924 w 469966"/>
                  <a:gd name="connsiteY40" fmla="*/ 67956 h 121215"/>
                  <a:gd name="connsiteX41" fmla="*/ 28658 w 469966"/>
                  <a:gd name="connsiteY41" fmla="*/ 105515 h 121215"/>
                  <a:gd name="connsiteX42" fmla="*/ 26151 w 469966"/>
                  <a:gd name="connsiteY42" fmla="*/ 116533 h 121215"/>
                  <a:gd name="connsiteX43" fmla="*/ 34167 w 469966"/>
                  <a:gd name="connsiteY43" fmla="*/ 124298 h 121215"/>
                  <a:gd name="connsiteX44" fmla="*/ 44192 w 469966"/>
                  <a:gd name="connsiteY44" fmla="*/ 118289 h 121215"/>
                  <a:gd name="connsiteX45" fmla="*/ 48200 w 469966"/>
                  <a:gd name="connsiteY45" fmla="*/ 103014 h 121215"/>
                  <a:gd name="connsiteX46" fmla="*/ 53961 w 469966"/>
                  <a:gd name="connsiteY46" fmla="*/ 80727 h 121215"/>
                  <a:gd name="connsiteX47" fmla="*/ 289444 w 469966"/>
                  <a:gd name="connsiteY47" fmla="*/ 80727 h 121215"/>
                  <a:gd name="connsiteX48" fmla="*/ 293453 w 469966"/>
                  <a:gd name="connsiteY48" fmla="*/ 63700 h 121215"/>
                  <a:gd name="connsiteX49" fmla="*/ 296209 w 469966"/>
                  <a:gd name="connsiteY49" fmla="*/ 52681 h 121215"/>
                  <a:gd name="connsiteX50" fmla="*/ 316003 w 469966"/>
                  <a:gd name="connsiteY50" fmla="*/ 26885 h 121215"/>
                  <a:gd name="connsiteX51" fmla="*/ 339805 w 469966"/>
                  <a:gd name="connsiteY51" fmla="*/ 18372 h 121215"/>
                  <a:gd name="connsiteX52" fmla="*/ 354083 w 469966"/>
                  <a:gd name="connsiteY52" fmla="*/ 35403 h 121215"/>
                  <a:gd name="connsiteX53" fmla="*/ 349824 w 469966"/>
                  <a:gd name="connsiteY53" fmla="*/ 58439 h 121215"/>
                  <a:gd name="connsiteX54" fmla="*/ 342311 w 469966"/>
                  <a:gd name="connsiteY54" fmla="*/ 88488 h 121215"/>
                  <a:gd name="connsiteX55" fmla="*/ 338554 w 469966"/>
                  <a:gd name="connsiteY55" fmla="*/ 103512 h 121215"/>
                  <a:gd name="connsiteX56" fmla="*/ 335545 w 469966"/>
                  <a:gd name="connsiteY56" fmla="*/ 116533 h 121215"/>
                  <a:gd name="connsiteX57" fmla="*/ 343562 w 469966"/>
                  <a:gd name="connsiteY57" fmla="*/ 124298 h 121215"/>
                  <a:gd name="connsiteX58" fmla="*/ 353586 w 469966"/>
                  <a:gd name="connsiteY58" fmla="*/ 118289 h 121215"/>
                  <a:gd name="connsiteX59" fmla="*/ 357594 w 469966"/>
                  <a:gd name="connsiteY59" fmla="*/ 103014 h 121215"/>
                  <a:gd name="connsiteX60" fmla="*/ 363355 w 469966"/>
                  <a:gd name="connsiteY60" fmla="*/ 80727 h 121215"/>
                  <a:gd name="connsiteX61" fmla="*/ 367363 w 469966"/>
                  <a:gd name="connsiteY61" fmla="*/ 63700 h 121215"/>
                  <a:gd name="connsiteX62" fmla="*/ 376634 w 469966"/>
                  <a:gd name="connsiteY62" fmla="*/ 41663 h 121215"/>
                  <a:gd name="connsiteX63" fmla="*/ 413464 w 469966"/>
                  <a:gd name="connsiteY63" fmla="*/ 18372 h 121215"/>
                  <a:gd name="connsiteX64" fmla="*/ 427748 w 469966"/>
                  <a:gd name="connsiteY64" fmla="*/ 35403 h 121215"/>
                  <a:gd name="connsiteX65" fmla="*/ 412465 w 469966"/>
                  <a:gd name="connsiteY65" fmla="*/ 89993 h 121215"/>
                  <a:gd name="connsiteX66" fmla="*/ 409205 w 469966"/>
                  <a:gd name="connsiteY66" fmla="*/ 103014 h 121215"/>
                  <a:gd name="connsiteX67" fmla="*/ 431756 w 469966"/>
                  <a:gd name="connsiteY67" fmla="*/ 124298 h 121215"/>
                  <a:gd name="connsiteX68" fmla="*/ 466582 w 469966"/>
                  <a:gd name="connsiteY68" fmla="*/ 85983 h 121215"/>
                  <a:gd name="connsiteX69" fmla="*/ 462826 w 469966"/>
                  <a:gd name="connsiteY69" fmla="*/ 82730 h 121215"/>
                  <a:gd name="connsiteX70" fmla="*/ 458566 w 469966"/>
                  <a:gd name="connsiteY70" fmla="*/ 86987 h 121215"/>
                  <a:gd name="connsiteX71" fmla="*/ 432510 w 469966"/>
                  <a:gd name="connsiteY71" fmla="*/ 117286 h 121215"/>
                  <a:gd name="connsiteX72" fmla="*/ 426493 w 469966"/>
                  <a:gd name="connsiteY72" fmla="*/ 109023 h 121215"/>
                  <a:gd name="connsiteX73" fmla="*/ 431003 w 469966"/>
                  <a:gd name="connsiteY73" fmla="*/ 91494 h 121215"/>
                  <a:gd name="connsiteX74" fmla="*/ 445784 w 469966"/>
                  <a:gd name="connsiteY74" fmla="*/ 39159 h 121215"/>
                  <a:gd name="connsiteX75" fmla="*/ 414719 w 469966"/>
                  <a:gd name="connsiteY75" fmla="*/ 11364 h 121215"/>
                  <a:gd name="connsiteX76" fmla="*/ 371873 w 469966"/>
                  <a:gd name="connsiteY76" fmla="*/ 35900 h 121215"/>
                  <a:gd name="connsiteX77" fmla="*/ 340808 w 469966"/>
                  <a:gd name="connsiteY77" fmla="*/ 11364 h 121215"/>
                  <a:gd name="connsiteX78" fmla="*/ 300217 w 469966"/>
                  <a:gd name="connsiteY78" fmla="*/ 33401 h 121215"/>
                  <a:gd name="connsiteX79" fmla="*/ 274663 w 469966"/>
                  <a:gd name="connsiteY79" fmla="*/ 11364 h 121215"/>
                  <a:gd name="connsiteX80" fmla="*/ 255372 w 469966"/>
                  <a:gd name="connsiteY80" fmla="*/ 25133 h 121215"/>
                  <a:gd name="connsiteX81" fmla="*/ 246853 w 469966"/>
                  <a:gd name="connsiteY81" fmla="*/ 49675 h 121215"/>
                  <a:gd name="connsiteX82" fmla="*/ 250610 w 469966"/>
                  <a:gd name="connsiteY82" fmla="*/ 52933 h 121215"/>
                  <a:gd name="connsiteX83" fmla="*/ 255869 w 469966"/>
                  <a:gd name="connsiteY83" fmla="*/ 45418 h 121215"/>
                  <a:gd name="connsiteX84" fmla="*/ 273910 w 469966"/>
                  <a:gd name="connsiteY84" fmla="*/ 18372 h 121215"/>
                  <a:gd name="connsiteX85" fmla="*/ 281926 w 469966"/>
                  <a:gd name="connsiteY85" fmla="*/ 30143 h 121215"/>
                  <a:gd name="connsiteX86" fmla="*/ 278671 w 469966"/>
                  <a:gd name="connsiteY86" fmla="*/ 47672 h 121215"/>
                  <a:gd name="connsiteX87" fmla="*/ 273408 w 469966"/>
                  <a:gd name="connsiteY87" fmla="*/ 67956 h 121215"/>
                  <a:gd name="connsiteX88" fmla="*/ 264140 w 469966"/>
                  <a:gd name="connsiteY88" fmla="*/ 105515 h 121215"/>
                  <a:gd name="connsiteX89" fmla="*/ 261634 w 469966"/>
                  <a:gd name="connsiteY89" fmla="*/ 116533 h 121215"/>
                  <a:gd name="connsiteX90" fmla="*/ 269651 w 469966"/>
                  <a:gd name="connsiteY90" fmla="*/ 124298 h 121215"/>
                  <a:gd name="connsiteX91" fmla="*/ 279675 w 469966"/>
                  <a:gd name="connsiteY91" fmla="*/ 118289 h 121215"/>
                  <a:gd name="connsiteX92" fmla="*/ 283683 w 469966"/>
                  <a:gd name="connsiteY92" fmla="*/ 103014 h 121215"/>
                  <a:gd name="connsiteX93" fmla="*/ 289444 w 469966"/>
                  <a:gd name="connsiteY93" fmla="*/ 80727 h 121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469966" h="121215">
                    <a:moveTo>
                      <a:pt x="53961" y="80727"/>
                    </a:moveTo>
                    <a:cubicBezTo>
                      <a:pt x="54714" y="76972"/>
                      <a:pt x="57220" y="67455"/>
                      <a:pt x="57969" y="63700"/>
                    </a:cubicBezTo>
                    <a:cubicBezTo>
                      <a:pt x="58722" y="61195"/>
                      <a:pt x="60224" y="55186"/>
                      <a:pt x="60726" y="52681"/>
                    </a:cubicBezTo>
                    <a:cubicBezTo>
                      <a:pt x="61228" y="51427"/>
                      <a:pt x="69495" y="35153"/>
                      <a:pt x="80520" y="26885"/>
                    </a:cubicBezTo>
                    <a:cubicBezTo>
                      <a:pt x="89038" y="20374"/>
                      <a:pt x="97305" y="18372"/>
                      <a:pt x="104321" y="18372"/>
                    </a:cubicBezTo>
                    <a:cubicBezTo>
                      <a:pt x="113592" y="18372"/>
                      <a:pt x="118600" y="23884"/>
                      <a:pt x="118600" y="35403"/>
                    </a:cubicBezTo>
                    <a:cubicBezTo>
                      <a:pt x="118600" y="41412"/>
                      <a:pt x="117098" y="47170"/>
                      <a:pt x="114341" y="58439"/>
                    </a:cubicBezTo>
                    <a:cubicBezTo>
                      <a:pt x="112588" y="64950"/>
                      <a:pt x="108329" y="81726"/>
                      <a:pt x="106828" y="88488"/>
                    </a:cubicBezTo>
                    <a:lnTo>
                      <a:pt x="103070" y="103512"/>
                    </a:lnTo>
                    <a:cubicBezTo>
                      <a:pt x="101815" y="107768"/>
                      <a:pt x="100062" y="115283"/>
                      <a:pt x="100062" y="116533"/>
                    </a:cubicBezTo>
                    <a:cubicBezTo>
                      <a:pt x="100062" y="122296"/>
                      <a:pt x="104823" y="124298"/>
                      <a:pt x="108078" y="124298"/>
                    </a:cubicBezTo>
                    <a:cubicBezTo>
                      <a:pt x="112588" y="124298"/>
                      <a:pt x="116345" y="121292"/>
                      <a:pt x="118103" y="118289"/>
                    </a:cubicBezTo>
                    <a:cubicBezTo>
                      <a:pt x="118851" y="116784"/>
                      <a:pt x="120855" y="108271"/>
                      <a:pt x="122111" y="103014"/>
                    </a:cubicBezTo>
                    <a:lnTo>
                      <a:pt x="127872" y="80727"/>
                    </a:lnTo>
                    <a:cubicBezTo>
                      <a:pt x="128625" y="76972"/>
                      <a:pt x="131131" y="67455"/>
                      <a:pt x="131880" y="63700"/>
                    </a:cubicBezTo>
                    <a:cubicBezTo>
                      <a:pt x="135390" y="50177"/>
                      <a:pt x="135390" y="49926"/>
                      <a:pt x="141151" y="41663"/>
                    </a:cubicBezTo>
                    <a:cubicBezTo>
                      <a:pt x="149418" y="29390"/>
                      <a:pt x="161196" y="18372"/>
                      <a:pt x="177980" y="18372"/>
                    </a:cubicBezTo>
                    <a:cubicBezTo>
                      <a:pt x="187001" y="18372"/>
                      <a:pt x="192264" y="23632"/>
                      <a:pt x="192264" y="35403"/>
                    </a:cubicBezTo>
                    <a:cubicBezTo>
                      <a:pt x="192264" y="49173"/>
                      <a:pt x="181743" y="77971"/>
                      <a:pt x="176981" y="89993"/>
                    </a:cubicBezTo>
                    <a:cubicBezTo>
                      <a:pt x="174475" y="96504"/>
                      <a:pt x="173722" y="98256"/>
                      <a:pt x="173722" y="103014"/>
                    </a:cubicBezTo>
                    <a:cubicBezTo>
                      <a:pt x="173722" y="117286"/>
                      <a:pt x="185500" y="124298"/>
                      <a:pt x="196273" y="124298"/>
                    </a:cubicBezTo>
                    <a:cubicBezTo>
                      <a:pt x="220828" y="124298"/>
                      <a:pt x="231099" y="89240"/>
                      <a:pt x="231099" y="85983"/>
                    </a:cubicBezTo>
                    <a:cubicBezTo>
                      <a:pt x="231099" y="83483"/>
                      <a:pt x="229094" y="82730"/>
                      <a:pt x="227342" y="82730"/>
                    </a:cubicBezTo>
                    <a:cubicBezTo>
                      <a:pt x="224333" y="82730"/>
                      <a:pt x="223831" y="84482"/>
                      <a:pt x="223082" y="86987"/>
                    </a:cubicBezTo>
                    <a:cubicBezTo>
                      <a:pt x="217066" y="107768"/>
                      <a:pt x="206544" y="117286"/>
                      <a:pt x="197026" y="117286"/>
                    </a:cubicBezTo>
                    <a:cubicBezTo>
                      <a:pt x="193013" y="117286"/>
                      <a:pt x="191009" y="114781"/>
                      <a:pt x="191009" y="109023"/>
                    </a:cubicBezTo>
                    <a:cubicBezTo>
                      <a:pt x="191009" y="103261"/>
                      <a:pt x="193013" y="97754"/>
                      <a:pt x="195519" y="91494"/>
                    </a:cubicBezTo>
                    <a:cubicBezTo>
                      <a:pt x="199276" y="81977"/>
                      <a:pt x="210300" y="53179"/>
                      <a:pt x="210300" y="39159"/>
                    </a:cubicBezTo>
                    <a:cubicBezTo>
                      <a:pt x="210300" y="20374"/>
                      <a:pt x="197272" y="11364"/>
                      <a:pt x="179237" y="11364"/>
                    </a:cubicBezTo>
                    <a:cubicBezTo>
                      <a:pt x="161948" y="11364"/>
                      <a:pt x="147665" y="20374"/>
                      <a:pt x="136390" y="35900"/>
                    </a:cubicBezTo>
                    <a:cubicBezTo>
                      <a:pt x="134386" y="15871"/>
                      <a:pt x="118354" y="11364"/>
                      <a:pt x="105326" y="11364"/>
                    </a:cubicBezTo>
                    <a:cubicBezTo>
                      <a:pt x="93799" y="11364"/>
                      <a:pt x="78515" y="15370"/>
                      <a:pt x="64734" y="33401"/>
                    </a:cubicBezTo>
                    <a:cubicBezTo>
                      <a:pt x="62981" y="18372"/>
                      <a:pt x="50952" y="11364"/>
                      <a:pt x="39180" y="11364"/>
                    </a:cubicBezTo>
                    <a:cubicBezTo>
                      <a:pt x="30410" y="11364"/>
                      <a:pt x="24147" y="16620"/>
                      <a:pt x="19888" y="25133"/>
                    </a:cubicBezTo>
                    <a:cubicBezTo>
                      <a:pt x="13872" y="36904"/>
                      <a:pt x="11370" y="49173"/>
                      <a:pt x="11370" y="49675"/>
                    </a:cubicBezTo>
                    <a:cubicBezTo>
                      <a:pt x="11370" y="51929"/>
                      <a:pt x="13123" y="52933"/>
                      <a:pt x="15127" y="52933"/>
                    </a:cubicBezTo>
                    <a:cubicBezTo>
                      <a:pt x="18382" y="52933"/>
                      <a:pt x="18633" y="51929"/>
                      <a:pt x="20385" y="45418"/>
                    </a:cubicBezTo>
                    <a:cubicBezTo>
                      <a:pt x="23394" y="33150"/>
                      <a:pt x="27904" y="18372"/>
                      <a:pt x="38426" y="18372"/>
                    </a:cubicBezTo>
                    <a:cubicBezTo>
                      <a:pt x="44940" y="18372"/>
                      <a:pt x="46442" y="24636"/>
                      <a:pt x="46442" y="30143"/>
                    </a:cubicBezTo>
                    <a:cubicBezTo>
                      <a:pt x="46442" y="34651"/>
                      <a:pt x="45192" y="39409"/>
                      <a:pt x="43188" y="47672"/>
                    </a:cubicBezTo>
                    <a:cubicBezTo>
                      <a:pt x="42685" y="49675"/>
                      <a:pt x="38929" y="64448"/>
                      <a:pt x="37924" y="67956"/>
                    </a:cubicBezTo>
                    <a:lnTo>
                      <a:pt x="28658" y="105515"/>
                    </a:lnTo>
                    <a:cubicBezTo>
                      <a:pt x="27653" y="109274"/>
                      <a:pt x="26151" y="115534"/>
                      <a:pt x="26151" y="116533"/>
                    </a:cubicBezTo>
                    <a:cubicBezTo>
                      <a:pt x="26151" y="122296"/>
                      <a:pt x="30913" y="124298"/>
                      <a:pt x="34167" y="124298"/>
                    </a:cubicBezTo>
                    <a:cubicBezTo>
                      <a:pt x="38677" y="124298"/>
                      <a:pt x="42435" y="121292"/>
                      <a:pt x="44192" y="118289"/>
                    </a:cubicBezTo>
                    <a:cubicBezTo>
                      <a:pt x="44940" y="116784"/>
                      <a:pt x="46945" y="108271"/>
                      <a:pt x="48200" y="103014"/>
                    </a:cubicBezTo>
                    <a:lnTo>
                      <a:pt x="53961" y="80727"/>
                    </a:lnTo>
                    <a:close/>
                    <a:moveTo>
                      <a:pt x="289444" y="80727"/>
                    </a:moveTo>
                    <a:cubicBezTo>
                      <a:pt x="290198" y="76972"/>
                      <a:pt x="292704" y="67455"/>
                      <a:pt x="293453" y="63700"/>
                    </a:cubicBezTo>
                    <a:cubicBezTo>
                      <a:pt x="294206" y="61195"/>
                      <a:pt x="295707" y="55186"/>
                      <a:pt x="296209" y="52681"/>
                    </a:cubicBezTo>
                    <a:cubicBezTo>
                      <a:pt x="296712" y="51427"/>
                      <a:pt x="304979" y="35153"/>
                      <a:pt x="316003" y="26885"/>
                    </a:cubicBezTo>
                    <a:cubicBezTo>
                      <a:pt x="324520" y="20374"/>
                      <a:pt x="332789" y="18372"/>
                      <a:pt x="339805" y="18372"/>
                    </a:cubicBezTo>
                    <a:cubicBezTo>
                      <a:pt x="349076" y="18372"/>
                      <a:pt x="354083" y="23884"/>
                      <a:pt x="354083" y="35403"/>
                    </a:cubicBezTo>
                    <a:cubicBezTo>
                      <a:pt x="354083" y="41412"/>
                      <a:pt x="352582" y="47170"/>
                      <a:pt x="349824" y="58439"/>
                    </a:cubicBezTo>
                    <a:cubicBezTo>
                      <a:pt x="348072" y="64950"/>
                      <a:pt x="343812" y="81726"/>
                      <a:pt x="342311" y="88488"/>
                    </a:cubicBezTo>
                    <a:lnTo>
                      <a:pt x="338554" y="103512"/>
                    </a:lnTo>
                    <a:cubicBezTo>
                      <a:pt x="337299" y="107768"/>
                      <a:pt x="335545" y="115283"/>
                      <a:pt x="335545" y="116533"/>
                    </a:cubicBezTo>
                    <a:cubicBezTo>
                      <a:pt x="335545" y="122296"/>
                      <a:pt x="340307" y="124298"/>
                      <a:pt x="343562" y="124298"/>
                    </a:cubicBezTo>
                    <a:cubicBezTo>
                      <a:pt x="348072" y="124298"/>
                      <a:pt x="351828" y="121292"/>
                      <a:pt x="353586" y="118289"/>
                    </a:cubicBezTo>
                    <a:cubicBezTo>
                      <a:pt x="354335" y="116784"/>
                      <a:pt x="356339" y="108271"/>
                      <a:pt x="357594" y="103014"/>
                    </a:cubicBezTo>
                    <a:lnTo>
                      <a:pt x="363355" y="80727"/>
                    </a:lnTo>
                    <a:cubicBezTo>
                      <a:pt x="364108" y="76972"/>
                      <a:pt x="366614" y="67455"/>
                      <a:pt x="367363" y="63700"/>
                    </a:cubicBezTo>
                    <a:cubicBezTo>
                      <a:pt x="370873" y="50177"/>
                      <a:pt x="370873" y="49926"/>
                      <a:pt x="376634" y="41663"/>
                    </a:cubicBezTo>
                    <a:cubicBezTo>
                      <a:pt x="384902" y="29390"/>
                      <a:pt x="396678" y="18372"/>
                      <a:pt x="413464" y="18372"/>
                    </a:cubicBezTo>
                    <a:cubicBezTo>
                      <a:pt x="422484" y="18372"/>
                      <a:pt x="427748" y="23632"/>
                      <a:pt x="427748" y="35403"/>
                    </a:cubicBezTo>
                    <a:cubicBezTo>
                      <a:pt x="427748" y="49173"/>
                      <a:pt x="417225" y="77971"/>
                      <a:pt x="412465" y="89993"/>
                    </a:cubicBezTo>
                    <a:cubicBezTo>
                      <a:pt x="409959" y="96504"/>
                      <a:pt x="409205" y="98256"/>
                      <a:pt x="409205" y="103014"/>
                    </a:cubicBezTo>
                    <a:cubicBezTo>
                      <a:pt x="409205" y="117286"/>
                      <a:pt x="420983" y="124298"/>
                      <a:pt x="431756" y="124298"/>
                    </a:cubicBezTo>
                    <a:cubicBezTo>
                      <a:pt x="456311" y="124298"/>
                      <a:pt x="466582" y="89240"/>
                      <a:pt x="466582" y="85983"/>
                    </a:cubicBezTo>
                    <a:cubicBezTo>
                      <a:pt x="466582" y="83483"/>
                      <a:pt x="464578" y="82730"/>
                      <a:pt x="462826" y="82730"/>
                    </a:cubicBezTo>
                    <a:cubicBezTo>
                      <a:pt x="459816" y="82730"/>
                      <a:pt x="459315" y="84482"/>
                      <a:pt x="458566" y="86987"/>
                    </a:cubicBezTo>
                    <a:cubicBezTo>
                      <a:pt x="452548" y="107768"/>
                      <a:pt x="442027" y="117286"/>
                      <a:pt x="432510" y="117286"/>
                    </a:cubicBezTo>
                    <a:cubicBezTo>
                      <a:pt x="428497" y="117286"/>
                      <a:pt x="426493" y="114781"/>
                      <a:pt x="426493" y="109023"/>
                    </a:cubicBezTo>
                    <a:cubicBezTo>
                      <a:pt x="426493" y="103261"/>
                      <a:pt x="428497" y="97754"/>
                      <a:pt x="431003" y="91494"/>
                    </a:cubicBezTo>
                    <a:cubicBezTo>
                      <a:pt x="434759" y="81977"/>
                      <a:pt x="445784" y="53179"/>
                      <a:pt x="445784" y="39159"/>
                    </a:cubicBezTo>
                    <a:cubicBezTo>
                      <a:pt x="445784" y="20374"/>
                      <a:pt x="432755" y="11364"/>
                      <a:pt x="414719" y="11364"/>
                    </a:cubicBezTo>
                    <a:cubicBezTo>
                      <a:pt x="397432" y="11364"/>
                      <a:pt x="383148" y="20374"/>
                      <a:pt x="371873" y="35900"/>
                    </a:cubicBezTo>
                    <a:cubicBezTo>
                      <a:pt x="369869" y="15871"/>
                      <a:pt x="353837" y="11364"/>
                      <a:pt x="340808" y="11364"/>
                    </a:cubicBezTo>
                    <a:cubicBezTo>
                      <a:pt x="329282" y="11364"/>
                      <a:pt x="313999" y="15370"/>
                      <a:pt x="300217" y="33401"/>
                    </a:cubicBezTo>
                    <a:cubicBezTo>
                      <a:pt x="298465" y="18372"/>
                      <a:pt x="286437" y="11364"/>
                      <a:pt x="274663" y="11364"/>
                    </a:cubicBezTo>
                    <a:cubicBezTo>
                      <a:pt x="265894" y="11364"/>
                      <a:pt x="259630" y="16620"/>
                      <a:pt x="255372" y="25133"/>
                    </a:cubicBezTo>
                    <a:cubicBezTo>
                      <a:pt x="249354" y="36904"/>
                      <a:pt x="246853" y="49173"/>
                      <a:pt x="246853" y="49675"/>
                    </a:cubicBezTo>
                    <a:cubicBezTo>
                      <a:pt x="246853" y="51929"/>
                      <a:pt x="248606" y="52933"/>
                      <a:pt x="250610" y="52933"/>
                    </a:cubicBezTo>
                    <a:cubicBezTo>
                      <a:pt x="253865" y="52933"/>
                      <a:pt x="254116" y="51929"/>
                      <a:pt x="255869" y="45418"/>
                    </a:cubicBezTo>
                    <a:cubicBezTo>
                      <a:pt x="258877" y="33150"/>
                      <a:pt x="263387" y="18372"/>
                      <a:pt x="273910" y="18372"/>
                    </a:cubicBezTo>
                    <a:cubicBezTo>
                      <a:pt x="280424" y="18372"/>
                      <a:pt x="281926" y="24636"/>
                      <a:pt x="281926" y="30143"/>
                    </a:cubicBezTo>
                    <a:cubicBezTo>
                      <a:pt x="281926" y="34651"/>
                      <a:pt x="280676" y="39409"/>
                      <a:pt x="278671" y="47672"/>
                    </a:cubicBezTo>
                    <a:cubicBezTo>
                      <a:pt x="278168" y="49675"/>
                      <a:pt x="274411" y="64448"/>
                      <a:pt x="273408" y="67956"/>
                    </a:cubicBezTo>
                    <a:lnTo>
                      <a:pt x="264140" y="105515"/>
                    </a:lnTo>
                    <a:cubicBezTo>
                      <a:pt x="263137" y="109274"/>
                      <a:pt x="261634" y="115534"/>
                      <a:pt x="261634" y="116533"/>
                    </a:cubicBezTo>
                    <a:cubicBezTo>
                      <a:pt x="261634" y="122296"/>
                      <a:pt x="266396" y="124298"/>
                      <a:pt x="269651" y="124298"/>
                    </a:cubicBezTo>
                    <a:cubicBezTo>
                      <a:pt x="274161" y="124298"/>
                      <a:pt x="277918" y="121292"/>
                      <a:pt x="279675" y="118289"/>
                    </a:cubicBezTo>
                    <a:cubicBezTo>
                      <a:pt x="280424" y="116784"/>
                      <a:pt x="282428" y="108271"/>
                      <a:pt x="283683" y="103014"/>
                    </a:cubicBezTo>
                    <a:lnTo>
                      <a:pt x="289444" y="8072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1" name="Forme libre : forme 50">
                <a:extLst>
                  <a:ext uri="{FF2B5EF4-FFF2-40B4-BE49-F238E27FC236}">
                    <a16:creationId xmlns:a16="http://schemas.microsoft.com/office/drawing/2014/main" id="{A6814EC0-AFC3-4A1E-9869-AD7F02DC8768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10024085" y="-3190472"/>
                <a:ext cx="60641" cy="121216"/>
              </a:xfrm>
              <a:custGeom>
                <a:avLst/>
                <a:gdLst>
                  <a:gd name="connsiteX0" fmla="*/ 60414 w 60640"/>
                  <a:gd name="connsiteY0" fmla="*/ 29097 h 121215"/>
                  <a:gd name="connsiteX1" fmla="*/ 62294 w 60640"/>
                  <a:gd name="connsiteY1" fmla="*/ 22837 h 121215"/>
                  <a:gd name="connsiteX2" fmla="*/ 50185 w 60640"/>
                  <a:gd name="connsiteY2" fmla="*/ 11364 h 121215"/>
                  <a:gd name="connsiteX3" fmla="*/ 38711 w 60640"/>
                  <a:gd name="connsiteY3" fmla="*/ 21587 h 121215"/>
                  <a:gd name="connsiteX4" fmla="*/ 12204 w 60640"/>
                  <a:gd name="connsiteY4" fmla="*/ 111491 h 121215"/>
                  <a:gd name="connsiteX5" fmla="*/ 11370 w 60640"/>
                  <a:gd name="connsiteY5" fmla="*/ 114829 h 121215"/>
                  <a:gd name="connsiteX6" fmla="*/ 14705 w 60640"/>
                  <a:gd name="connsiteY6" fmla="*/ 117746 h 121215"/>
                  <a:gd name="connsiteX7" fmla="*/ 19301 w 60640"/>
                  <a:gd name="connsiteY7" fmla="*/ 119417 h 121215"/>
                  <a:gd name="connsiteX8" fmla="*/ 22636 w 60640"/>
                  <a:gd name="connsiteY8" fmla="*/ 115871 h 121215"/>
                  <a:gd name="connsiteX9" fmla="*/ 60414 w 60640"/>
                  <a:gd name="connsiteY9" fmla="*/ 29097 h 121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640" h="121215">
                    <a:moveTo>
                      <a:pt x="60414" y="29097"/>
                    </a:moveTo>
                    <a:cubicBezTo>
                      <a:pt x="61456" y="26384"/>
                      <a:pt x="62294" y="24925"/>
                      <a:pt x="62294" y="22837"/>
                    </a:cubicBezTo>
                    <a:cubicBezTo>
                      <a:pt x="62294" y="15952"/>
                      <a:pt x="56031" y="11364"/>
                      <a:pt x="50185" y="11364"/>
                    </a:cubicBezTo>
                    <a:cubicBezTo>
                      <a:pt x="41838" y="11364"/>
                      <a:pt x="39545" y="18666"/>
                      <a:pt x="38711" y="21587"/>
                    </a:cubicBezTo>
                    <a:lnTo>
                      <a:pt x="12204" y="111491"/>
                    </a:lnTo>
                    <a:cubicBezTo>
                      <a:pt x="11370" y="113990"/>
                      <a:pt x="11370" y="114620"/>
                      <a:pt x="11370" y="114829"/>
                    </a:cubicBezTo>
                    <a:cubicBezTo>
                      <a:pt x="11370" y="116704"/>
                      <a:pt x="12621" y="117120"/>
                      <a:pt x="14705" y="117746"/>
                    </a:cubicBezTo>
                    <a:cubicBezTo>
                      <a:pt x="18463" y="119417"/>
                      <a:pt x="18884" y="119417"/>
                      <a:pt x="19301" y="119417"/>
                    </a:cubicBezTo>
                    <a:cubicBezTo>
                      <a:pt x="19926" y="119417"/>
                      <a:pt x="21177" y="119417"/>
                      <a:pt x="22636" y="115871"/>
                    </a:cubicBezTo>
                    <a:lnTo>
                      <a:pt x="60414" y="2909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2" name="Forme libre : forme 51">
                <a:extLst>
                  <a:ext uri="{FF2B5EF4-FFF2-40B4-BE49-F238E27FC236}">
                    <a16:creationId xmlns:a16="http://schemas.microsoft.com/office/drawing/2014/main" id="{7D7A42BC-B9D9-46EA-8273-4938EAC4789B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10106305" y="-3300802"/>
                <a:ext cx="136442" cy="227280"/>
              </a:xfrm>
              <a:custGeom>
                <a:avLst/>
                <a:gdLst>
                  <a:gd name="connsiteX0" fmla="*/ 79918 w 136441"/>
                  <a:gd name="connsiteY0" fmla="*/ 95198 h 227279"/>
                  <a:gd name="connsiteX1" fmla="*/ 11370 w 136441"/>
                  <a:gd name="connsiteY1" fmla="*/ 177525 h 227279"/>
                  <a:gd name="connsiteX2" fmla="*/ 62782 w 136441"/>
                  <a:gd name="connsiteY2" fmla="*/ 229511 h 227279"/>
                  <a:gd name="connsiteX3" fmla="*/ 125313 w 136441"/>
                  <a:gd name="connsiteY3" fmla="*/ 142373 h 227279"/>
                  <a:gd name="connsiteX4" fmla="*/ 101564 w 136441"/>
                  <a:gd name="connsiteY4" fmla="*/ 85880 h 227279"/>
                  <a:gd name="connsiteX5" fmla="*/ 70594 w 136441"/>
                  <a:gd name="connsiteY5" fmla="*/ 36002 h 227279"/>
                  <a:gd name="connsiteX6" fmla="*/ 86830 w 136441"/>
                  <a:gd name="connsiteY6" fmla="*/ 22782 h 227279"/>
                  <a:gd name="connsiteX7" fmla="*/ 111485 w 136441"/>
                  <a:gd name="connsiteY7" fmla="*/ 31797 h 227279"/>
                  <a:gd name="connsiteX8" fmla="*/ 127720 w 136441"/>
                  <a:gd name="connsiteY8" fmla="*/ 38705 h 227279"/>
                  <a:gd name="connsiteX9" fmla="*/ 140042 w 136441"/>
                  <a:gd name="connsiteY9" fmla="*/ 26389 h 227279"/>
                  <a:gd name="connsiteX10" fmla="*/ 121102 w 136441"/>
                  <a:gd name="connsiteY10" fmla="*/ 14968 h 227279"/>
                  <a:gd name="connsiteX11" fmla="*/ 94950 w 136441"/>
                  <a:gd name="connsiteY11" fmla="*/ 11364 h 227279"/>
                  <a:gd name="connsiteX12" fmla="*/ 60674 w 136441"/>
                  <a:gd name="connsiteY12" fmla="*/ 43212 h 227279"/>
                  <a:gd name="connsiteX13" fmla="*/ 79918 w 136441"/>
                  <a:gd name="connsiteY13" fmla="*/ 95198 h 227279"/>
                  <a:gd name="connsiteX14" fmla="*/ 84727 w 136441"/>
                  <a:gd name="connsiteY14" fmla="*/ 103309 h 227279"/>
                  <a:gd name="connsiteX15" fmla="*/ 102166 w 136441"/>
                  <a:gd name="connsiteY15" fmla="*/ 154688 h 227279"/>
                  <a:gd name="connsiteX16" fmla="*/ 63081 w 136441"/>
                  <a:gd name="connsiteY16" fmla="*/ 221097 h 227279"/>
                  <a:gd name="connsiteX17" fmla="*/ 32414 w 136441"/>
                  <a:gd name="connsiteY17" fmla="*/ 185641 h 227279"/>
                  <a:gd name="connsiteX18" fmla="*/ 84727 w 136441"/>
                  <a:gd name="connsiteY18" fmla="*/ 103309 h 227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6441" h="227279">
                    <a:moveTo>
                      <a:pt x="79918" y="95198"/>
                    </a:moveTo>
                    <a:cubicBezTo>
                      <a:pt x="34518" y="107215"/>
                      <a:pt x="11370" y="146876"/>
                      <a:pt x="11370" y="177525"/>
                    </a:cubicBezTo>
                    <a:cubicBezTo>
                      <a:pt x="11370" y="211182"/>
                      <a:pt x="36626" y="229511"/>
                      <a:pt x="62782" y="229511"/>
                    </a:cubicBezTo>
                    <a:cubicBezTo>
                      <a:pt x="98257" y="229511"/>
                      <a:pt x="125313" y="186238"/>
                      <a:pt x="125313" y="142373"/>
                    </a:cubicBezTo>
                    <a:cubicBezTo>
                      <a:pt x="125313" y="113527"/>
                      <a:pt x="111783" y="97599"/>
                      <a:pt x="101564" y="85880"/>
                    </a:cubicBezTo>
                    <a:cubicBezTo>
                      <a:pt x="91643" y="74165"/>
                      <a:pt x="70594" y="49525"/>
                      <a:pt x="70594" y="36002"/>
                    </a:cubicBezTo>
                    <a:cubicBezTo>
                      <a:pt x="70594" y="29390"/>
                      <a:pt x="76910" y="22782"/>
                      <a:pt x="86830" y="22782"/>
                    </a:cubicBezTo>
                    <a:cubicBezTo>
                      <a:pt x="96751" y="22782"/>
                      <a:pt x="103364" y="26990"/>
                      <a:pt x="111485" y="31797"/>
                    </a:cubicBezTo>
                    <a:cubicBezTo>
                      <a:pt x="118700" y="36305"/>
                      <a:pt x="124110" y="38705"/>
                      <a:pt x="127720" y="38705"/>
                    </a:cubicBezTo>
                    <a:cubicBezTo>
                      <a:pt x="135234" y="38705"/>
                      <a:pt x="140042" y="31494"/>
                      <a:pt x="140042" y="26389"/>
                    </a:cubicBezTo>
                    <a:cubicBezTo>
                      <a:pt x="140042" y="19179"/>
                      <a:pt x="136437" y="18274"/>
                      <a:pt x="121102" y="14968"/>
                    </a:cubicBezTo>
                    <a:cubicBezTo>
                      <a:pt x="103966" y="11364"/>
                      <a:pt x="95249" y="11364"/>
                      <a:pt x="94950" y="11364"/>
                    </a:cubicBezTo>
                    <a:cubicBezTo>
                      <a:pt x="82021" y="11364"/>
                      <a:pt x="60674" y="17672"/>
                      <a:pt x="60674" y="43212"/>
                    </a:cubicBezTo>
                    <a:cubicBezTo>
                      <a:pt x="60674" y="58839"/>
                      <a:pt x="69093" y="75964"/>
                      <a:pt x="79918" y="95198"/>
                    </a:cubicBezTo>
                    <a:close/>
                    <a:moveTo>
                      <a:pt x="84727" y="103309"/>
                    </a:moveTo>
                    <a:cubicBezTo>
                      <a:pt x="95249" y="121037"/>
                      <a:pt x="102166" y="136061"/>
                      <a:pt x="102166" y="154688"/>
                    </a:cubicBezTo>
                    <a:cubicBezTo>
                      <a:pt x="102166" y="178127"/>
                      <a:pt x="88635" y="221097"/>
                      <a:pt x="63081" y="221097"/>
                    </a:cubicBezTo>
                    <a:cubicBezTo>
                      <a:pt x="51057" y="221097"/>
                      <a:pt x="32414" y="213284"/>
                      <a:pt x="32414" y="185641"/>
                    </a:cubicBezTo>
                    <a:cubicBezTo>
                      <a:pt x="32414" y="170016"/>
                      <a:pt x="41435" y="114725"/>
                      <a:pt x="84727" y="10330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3" name="Forme libre : forme 52">
                <a:extLst>
                  <a:ext uri="{FF2B5EF4-FFF2-40B4-BE49-F238E27FC236}">
                    <a16:creationId xmlns:a16="http://schemas.microsoft.com/office/drawing/2014/main" id="{FE6B949D-7761-4E6F-B3F0-3E0F70084784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10241965" y="-3112993"/>
                <a:ext cx="318365" cy="121216"/>
              </a:xfrm>
              <a:custGeom>
                <a:avLst/>
                <a:gdLst>
                  <a:gd name="connsiteX0" fmla="*/ 53961 w 318364"/>
                  <a:gd name="connsiteY0" fmla="*/ 80727 h 121215"/>
                  <a:gd name="connsiteX1" fmla="*/ 57969 w 318364"/>
                  <a:gd name="connsiteY1" fmla="*/ 63700 h 121215"/>
                  <a:gd name="connsiteX2" fmla="*/ 67240 w 318364"/>
                  <a:gd name="connsiteY2" fmla="*/ 41663 h 121215"/>
                  <a:gd name="connsiteX3" fmla="*/ 104070 w 318364"/>
                  <a:gd name="connsiteY3" fmla="*/ 18372 h 121215"/>
                  <a:gd name="connsiteX4" fmla="*/ 118354 w 318364"/>
                  <a:gd name="connsiteY4" fmla="*/ 35403 h 121215"/>
                  <a:gd name="connsiteX5" fmla="*/ 103070 w 318364"/>
                  <a:gd name="connsiteY5" fmla="*/ 89993 h 121215"/>
                  <a:gd name="connsiteX6" fmla="*/ 99811 w 318364"/>
                  <a:gd name="connsiteY6" fmla="*/ 103014 h 121215"/>
                  <a:gd name="connsiteX7" fmla="*/ 122362 w 318364"/>
                  <a:gd name="connsiteY7" fmla="*/ 124298 h 121215"/>
                  <a:gd name="connsiteX8" fmla="*/ 157188 w 318364"/>
                  <a:gd name="connsiteY8" fmla="*/ 85983 h 121215"/>
                  <a:gd name="connsiteX9" fmla="*/ 153426 w 318364"/>
                  <a:gd name="connsiteY9" fmla="*/ 82730 h 121215"/>
                  <a:gd name="connsiteX10" fmla="*/ 149167 w 318364"/>
                  <a:gd name="connsiteY10" fmla="*/ 86987 h 121215"/>
                  <a:gd name="connsiteX11" fmla="*/ 123111 w 318364"/>
                  <a:gd name="connsiteY11" fmla="*/ 117286 h 121215"/>
                  <a:gd name="connsiteX12" fmla="*/ 117098 w 318364"/>
                  <a:gd name="connsiteY12" fmla="*/ 109023 h 121215"/>
                  <a:gd name="connsiteX13" fmla="*/ 121609 w 318364"/>
                  <a:gd name="connsiteY13" fmla="*/ 91494 h 121215"/>
                  <a:gd name="connsiteX14" fmla="*/ 136390 w 318364"/>
                  <a:gd name="connsiteY14" fmla="*/ 39159 h 121215"/>
                  <a:gd name="connsiteX15" fmla="*/ 105326 w 318364"/>
                  <a:gd name="connsiteY15" fmla="*/ 11364 h 121215"/>
                  <a:gd name="connsiteX16" fmla="*/ 64734 w 318364"/>
                  <a:gd name="connsiteY16" fmla="*/ 33150 h 121215"/>
                  <a:gd name="connsiteX17" fmla="*/ 39180 w 318364"/>
                  <a:gd name="connsiteY17" fmla="*/ 11364 h 121215"/>
                  <a:gd name="connsiteX18" fmla="*/ 19888 w 318364"/>
                  <a:gd name="connsiteY18" fmla="*/ 24882 h 121215"/>
                  <a:gd name="connsiteX19" fmla="*/ 11370 w 318364"/>
                  <a:gd name="connsiteY19" fmla="*/ 49675 h 121215"/>
                  <a:gd name="connsiteX20" fmla="*/ 15127 w 318364"/>
                  <a:gd name="connsiteY20" fmla="*/ 52933 h 121215"/>
                  <a:gd name="connsiteX21" fmla="*/ 20386 w 318364"/>
                  <a:gd name="connsiteY21" fmla="*/ 45418 h 121215"/>
                  <a:gd name="connsiteX22" fmla="*/ 38426 w 318364"/>
                  <a:gd name="connsiteY22" fmla="*/ 18372 h 121215"/>
                  <a:gd name="connsiteX23" fmla="*/ 46443 w 318364"/>
                  <a:gd name="connsiteY23" fmla="*/ 30143 h 121215"/>
                  <a:gd name="connsiteX24" fmla="*/ 43188 w 318364"/>
                  <a:gd name="connsiteY24" fmla="*/ 47672 h 121215"/>
                  <a:gd name="connsiteX25" fmla="*/ 37924 w 318364"/>
                  <a:gd name="connsiteY25" fmla="*/ 67956 h 121215"/>
                  <a:gd name="connsiteX26" fmla="*/ 28658 w 318364"/>
                  <a:gd name="connsiteY26" fmla="*/ 105515 h 121215"/>
                  <a:gd name="connsiteX27" fmla="*/ 26151 w 318364"/>
                  <a:gd name="connsiteY27" fmla="*/ 116533 h 121215"/>
                  <a:gd name="connsiteX28" fmla="*/ 34167 w 318364"/>
                  <a:gd name="connsiteY28" fmla="*/ 124298 h 121215"/>
                  <a:gd name="connsiteX29" fmla="*/ 44192 w 318364"/>
                  <a:gd name="connsiteY29" fmla="*/ 118289 h 121215"/>
                  <a:gd name="connsiteX30" fmla="*/ 48200 w 318364"/>
                  <a:gd name="connsiteY30" fmla="*/ 103014 h 121215"/>
                  <a:gd name="connsiteX31" fmla="*/ 53961 w 318364"/>
                  <a:gd name="connsiteY31" fmla="*/ 80727 h 121215"/>
                  <a:gd name="connsiteX32" fmla="*/ 215502 w 318364"/>
                  <a:gd name="connsiteY32" fmla="*/ 80727 h 121215"/>
                  <a:gd name="connsiteX33" fmla="*/ 219509 w 318364"/>
                  <a:gd name="connsiteY33" fmla="*/ 63700 h 121215"/>
                  <a:gd name="connsiteX34" fmla="*/ 228781 w 318364"/>
                  <a:gd name="connsiteY34" fmla="*/ 41663 h 121215"/>
                  <a:gd name="connsiteX35" fmla="*/ 265611 w 318364"/>
                  <a:gd name="connsiteY35" fmla="*/ 18372 h 121215"/>
                  <a:gd name="connsiteX36" fmla="*/ 279895 w 318364"/>
                  <a:gd name="connsiteY36" fmla="*/ 35403 h 121215"/>
                  <a:gd name="connsiteX37" fmla="*/ 264610 w 318364"/>
                  <a:gd name="connsiteY37" fmla="*/ 89993 h 121215"/>
                  <a:gd name="connsiteX38" fmla="*/ 261351 w 318364"/>
                  <a:gd name="connsiteY38" fmla="*/ 103014 h 121215"/>
                  <a:gd name="connsiteX39" fmla="*/ 283902 w 318364"/>
                  <a:gd name="connsiteY39" fmla="*/ 124298 h 121215"/>
                  <a:gd name="connsiteX40" fmla="*/ 318728 w 318364"/>
                  <a:gd name="connsiteY40" fmla="*/ 85983 h 121215"/>
                  <a:gd name="connsiteX41" fmla="*/ 314966 w 318364"/>
                  <a:gd name="connsiteY41" fmla="*/ 82730 h 121215"/>
                  <a:gd name="connsiteX42" fmla="*/ 310708 w 318364"/>
                  <a:gd name="connsiteY42" fmla="*/ 86987 h 121215"/>
                  <a:gd name="connsiteX43" fmla="*/ 284651 w 318364"/>
                  <a:gd name="connsiteY43" fmla="*/ 117286 h 121215"/>
                  <a:gd name="connsiteX44" fmla="*/ 278638 w 318364"/>
                  <a:gd name="connsiteY44" fmla="*/ 109023 h 121215"/>
                  <a:gd name="connsiteX45" fmla="*/ 283148 w 318364"/>
                  <a:gd name="connsiteY45" fmla="*/ 91494 h 121215"/>
                  <a:gd name="connsiteX46" fmla="*/ 297930 w 318364"/>
                  <a:gd name="connsiteY46" fmla="*/ 39159 h 121215"/>
                  <a:gd name="connsiteX47" fmla="*/ 266866 w 318364"/>
                  <a:gd name="connsiteY47" fmla="*/ 11364 h 121215"/>
                  <a:gd name="connsiteX48" fmla="*/ 226275 w 318364"/>
                  <a:gd name="connsiteY48" fmla="*/ 33150 h 121215"/>
                  <a:gd name="connsiteX49" fmla="*/ 200721 w 318364"/>
                  <a:gd name="connsiteY49" fmla="*/ 11364 h 121215"/>
                  <a:gd name="connsiteX50" fmla="*/ 181429 w 318364"/>
                  <a:gd name="connsiteY50" fmla="*/ 24882 h 121215"/>
                  <a:gd name="connsiteX51" fmla="*/ 172911 w 318364"/>
                  <a:gd name="connsiteY51" fmla="*/ 49675 h 121215"/>
                  <a:gd name="connsiteX52" fmla="*/ 176667 w 318364"/>
                  <a:gd name="connsiteY52" fmla="*/ 52933 h 121215"/>
                  <a:gd name="connsiteX53" fmla="*/ 181927 w 318364"/>
                  <a:gd name="connsiteY53" fmla="*/ 45418 h 121215"/>
                  <a:gd name="connsiteX54" fmla="*/ 199967 w 318364"/>
                  <a:gd name="connsiteY54" fmla="*/ 18372 h 121215"/>
                  <a:gd name="connsiteX55" fmla="*/ 207983 w 318364"/>
                  <a:gd name="connsiteY55" fmla="*/ 30143 h 121215"/>
                  <a:gd name="connsiteX56" fmla="*/ 204728 w 318364"/>
                  <a:gd name="connsiteY56" fmla="*/ 47672 h 121215"/>
                  <a:gd name="connsiteX57" fmla="*/ 199464 w 318364"/>
                  <a:gd name="connsiteY57" fmla="*/ 67956 h 121215"/>
                  <a:gd name="connsiteX58" fmla="*/ 190198 w 318364"/>
                  <a:gd name="connsiteY58" fmla="*/ 105515 h 121215"/>
                  <a:gd name="connsiteX59" fmla="*/ 187692 w 318364"/>
                  <a:gd name="connsiteY59" fmla="*/ 116533 h 121215"/>
                  <a:gd name="connsiteX60" fmla="*/ 195707 w 318364"/>
                  <a:gd name="connsiteY60" fmla="*/ 124298 h 121215"/>
                  <a:gd name="connsiteX61" fmla="*/ 205733 w 318364"/>
                  <a:gd name="connsiteY61" fmla="*/ 118289 h 121215"/>
                  <a:gd name="connsiteX62" fmla="*/ 209741 w 318364"/>
                  <a:gd name="connsiteY62" fmla="*/ 103014 h 121215"/>
                  <a:gd name="connsiteX63" fmla="*/ 215502 w 318364"/>
                  <a:gd name="connsiteY63" fmla="*/ 80727 h 121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318364" h="121215">
                    <a:moveTo>
                      <a:pt x="53961" y="80727"/>
                    </a:moveTo>
                    <a:cubicBezTo>
                      <a:pt x="54714" y="76972"/>
                      <a:pt x="57220" y="67455"/>
                      <a:pt x="57969" y="63700"/>
                    </a:cubicBezTo>
                    <a:cubicBezTo>
                      <a:pt x="61479" y="50177"/>
                      <a:pt x="61479" y="49926"/>
                      <a:pt x="67240" y="41663"/>
                    </a:cubicBezTo>
                    <a:cubicBezTo>
                      <a:pt x="75507" y="29390"/>
                      <a:pt x="87285" y="18372"/>
                      <a:pt x="104070" y="18372"/>
                    </a:cubicBezTo>
                    <a:cubicBezTo>
                      <a:pt x="113091" y="18372"/>
                      <a:pt x="118354" y="23632"/>
                      <a:pt x="118354" y="35403"/>
                    </a:cubicBezTo>
                    <a:cubicBezTo>
                      <a:pt x="118354" y="49173"/>
                      <a:pt x="107827" y="77720"/>
                      <a:pt x="103070" y="89993"/>
                    </a:cubicBezTo>
                    <a:cubicBezTo>
                      <a:pt x="99811" y="98256"/>
                      <a:pt x="99811" y="99757"/>
                      <a:pt x="99811" y="103014"/>
                    </a:cubicBezTo>
                    <a:cubicBezTo>
                      <a:pt x="99811" y="117286"/>
                      <a:pt x="111589" y="124298"/>
                      <a:pt x="122362" y="124298"/>
                    </a:cubicBezTo>
                    <a:cubicBezTo>
                      <a:pt x="146912" y="124298"/>
                      <a:pt x="157188" y="89240"/>
                      <a:pt x="157188" y="85983"/>
                    </a:cubicBezTo>
                    <a:cubicBezTo>
                      <a:pt x="157188" y="83483"/>
                      <a:pt x="155184" y="82730"/>
                      <a:pt x="153426" y="82730"/>
                    </a:cubicBezTo>
                    <a:cubicBezTo>
                      <a:pt x="150422" y="82730"/>
                      <a:pt x="149920" y="84482"/>
                      <a:pt x="149167" y="86987"/>
                    </a:cubicBezTo>
                    <a:cubicBezTo>
                      <a:pt x="143155" y="107522"/>
                      <a:pt x="132633" y="117286"/>
                      <a:pt x="123111" y="117286"/>
                    </a:cubicBezTo>
                    <a:cubicBezTo>
                      <a:pt x="119103" y="117286"/>
                      <a:pt x="117098" y="114781"/>
                      <a:pt x="117098" y="109023"/>
                    </a:cubicBezTo>
                    <a:cubicBezTo>
                      <a:pt x="117098" y="103261"/>
                      <a:pt x="119103" y="97754"/>
                      <a:pt x="121609" y="91494"/>
                    </a:cubicBezTo>
                    <a:cubicBezTo>
                      <a:pt x="125366" y="81977"/>
                      <a:pt x="136390" y="53179"/>
                      <a:pt x="136390" y="39159"/>
                    </a:cubicBezTo>
                    <a:cubicBezTo>
                      <a:pt x="136390" y="20374"/>
                      <a:pt x="123361" y="11364"/>
                      <a:pt x="105326" y="11364"/>
                    </a:cubicBezTo>
                    <a:cubicBezTo>
                      <a:pt x="85030" y="11364"/>
                      <a:pt x="72001" y="23632"/>
                      <a:pt x="64734" y="33150"/>
                    </a:cubicBezTo>
                    <a:cubicBezTo>
                      <a:pt x="62981" y="19376"/>
                      <a:pt x="51957" y="11364"/>
                      <a:pt x="39180" y="11364"/>
                    </a:cubicBezTo>
                    <a:cubicBezTo>
                      <a:pt x="30159" y="11364"/>
                      <a:pt x="23897" y="17122"/>
                      <a:pt x="19888" y="24882"/>
                    </a:cubicBezTo>
                    <a:cubicBezTo>
                      <a:pt x="13872" y="36654"/>
                      <a:pt x="11370" y="49173"/>
                      <a:pt x="11370" y="49675"/>
                    </a:cubicBezTo>
                    <a:cubicBezTo>
                      <a:pt x="11370" y="51929"/>
                      <a:pt x="13123" y="52933"/>
                      <a:pt x="15127" y="52933"/>
                    </a:cubicBezTo>
                    <a:cubicBezTo>
                      <a:pt x="18382" y="52933"/>
                      <a:pt x="18633" y="51929"/>
                      <a:pt x="20386" y="45418"/>
                    </a:cubicBezTo>
                    <a:cubicBezTo>
                      <a:pt x="23394" y="33150"/>
                      <a:pt x="27904" y="18372"/>
                      <a:pt x="38426" y="18372"/>
                    </a:cubicBezTo>
                    <a:cubicBezTo>
                      <a:pt x="44941" y="18372"/>
                      <a:pt x="46443" y="24636"/>
                      <a:pt x="46443" y="30143"/>
                    </a:cubicBezTo>
                    <a:cubicBezTo>
                      <a:pt x="46443" y="34651"/>
                      <a:pt x="45192" y="39409"/>
                      <a:pt x="43188" y="47672"/>
                    </a:cubicBezTo>
                    <a:cubicBezTo>
                      <a:pt x="42685" y="49675"/>
                      <a:pt x="38929" y="64448"/>
                      <a:pt x="37924" y="67956"/>
                    </a:cubicBezTo>
                    <a:lnTo>
                      <a:pt x="28658" y="105515"/>
                    </a:lnTo>
                    <a:cubicBezTo>
                      <a:pt x="27653" y="109274"/>
                      <a:pt x="26151" y="115534"/>
                      <a:pt x="26151" y="116533"/>
                    </a:cubicBezTo>
                    <a:cubicBezTo>
                      <a:pt x="26151" y="122296"/>
                      <a:pt x="30913" y="124298"/>
                      <a:pt x="34167" y="124298"/>
                    </a:cubicBezTo>
                    <a:cubicBezTo>
                      <a:pt x="38677" y="124298"/>
                      <a:pt x="42435" y="121292"/>
                      <a:pt x="44192" y="118289"/>
                    </a:cubicBezTo>
                    <a:cubicBezTo>
                      <a:pt x="44941" y="116784"/>
                      <a:pt x="46945" y="108271"/>
                      <a:pt x="48200" y="103014"/>
                    </a:cubicBezTo>
                    <a:lnTo>
                      <a:pt x="53961" y="80727"/>
                    </a:lnTo>
                    <a:close/>
                    <a:moveTo>
                      <a:pt x="215502" y="80727"/>
                    </a:moveTo>
                    <a:cubicBezTo>
                      <a:pt x="216254" y="76972"/>
                      <a:pt x="218761" y="67455"/>
                      <a:pt x="219509" y="63700"/>
                    </a:cubicBezTo>
                    <a:cubicBezTo>
                      <a:pt x="223020" y="50177"/>
                      <a:pt x="223020" y="49926"/>
                      <a:pt x="228781" y="41663"/>
                    </a:cubicBezTo>
                    <a:cubicBezTo>
                      <a:pt x="237048" y="29390"/>
                      <a:pt x="248826" y="18372"/>
                      <a:pt x="265611" y="18372"/>
                    </a:cubicBezTo>
                    <a:cubicBezTo>
                      <a:pt x="274631" y="18372"/>
                      <a:pt x="279895" y="23632"/>
                      <a:pt x="279895" y="35403"/>
                    </a:cubicBezTo>
                    <a:cubicBezTo>
                      <a:pt x="279895" y="49173"/>
                      <a:pt x="269368" y="77720"/>
                      <a:pt x="264610" y="89993"/>
                    </a:cubicBezTo>
                    <a:cubicBezTo>
                      <a:pt x="261351" y="98256"/>
                      <a:pt x="261351" y="99757"/>
                      <a:pt x="261351" y="103014"/>
                    </a:cubicBezTo>
                    <a:cubicBezTo>
                      <a:pt x="261351" y="117286"/>
                      <a:pt x="273129" y="124298"/>
                      <a:pt x="283902" y="124298"/>
                    </a:cubicBezTo>
                    <a:cubicBezTo>
                      <a:pt x="308452" y="124298"/>
                      <a:pt x="318728" y="89240"/>
                      <a:pt x="318728" y="85983"/>
                    </a:cubicBezTo>
                    <a:cubicBezTo>
                      <a:pt x="318728" y="83483"/>
                      <a:pt x="316724" y="82730"/>
                      <a:pt x="314966" y="82730"/>
                    </a:cubicBezTo>
                    <a:cubicBezTo>
                      <a:pt x="311963" y="82730"/>
                      <a:pt x="311460" y="84482"/>
                      <a:pt x="310708" y="86987"/>
                    </a:cubicBezTo>
                    <a:cubicBezTo>
                      <a:pt x="304696" y="107522"/>
                      <a:pt x="294173" y="117286"/>
                      <a:pt x="284651" y="117286"/>
                    </a:cubicBezTo>
                    <a:cubicBezTo>
                      <a:pt x="280642" y="117286"/>
                      <a:pt x="278638" y="114781"/>
                      <a:pt x="278638" y="109023"/>
                    </a:cubicBezTo>
                    <a:cubicBezTo>
                      <a:pt x="278638" y="103261"/>
                      <a:pt x="280642" y="97754"/>
                      <a:pt x="283148" y="91494"/>
                    </a:cubicBezTo>
                    <a:cubicBezTo>
                      <a:pt x="286907" y="81977"/>
                      <a:pt x="297930" y="53179"/>
                      <a:pt x="297930" y="39159"/>
                    </a:cubicBezTo>
                    <a:cubicBezTo>
                      <a:pt x="297930" y="20374"/>
                      <a:pt x="284902" y="11364"/>
                      <a:pt x="266866" y="11364"/>
                    </a:cubicBezTo>
                    <a:cubicBezTo>
                      <a:pt x="246570" y="11364"/>
                      <a:pt x="233543" y="23632"/>
                      <a:pt x="226275" y="33150"/>
                    </a:cubicBezTo>
                    <a:cubicBezTo>
                      <a:pt x="224522" y="19376"/>
                      <a:pt x="213498" y="11364"/>
                      <a:pt x="200721" y="11364"/>
                    </a:cubicBezTo>
                    <a:cubicBezTo>
                      <a:pt x="191700" y="11364"/>
                      <a:pt x="185436" y="17122"/>
                      <a:pt x="181429" y="24882"/>
                    </a:cubicBezTo>
                    <a:cubicBezTo>
                      <a:pt x="175412" y="36654"/>
                      <a:pt x="172911" y="49173"/>
                      <a:pt x="172911" y="49675"/>
                    </a:cubicBezTo>
                    <a:cubicBezTo>
                      <a:pt x="172911" y="51929"/>
                      <a:pt x="174663" y="52933"/>
                      <a:pt x="176667" y="52933"/>
                    </a:cubicBezTo>
                    <a:cubicBezTo>
                      <a:pt x="179923" y="52933"/>
                      <a:pt x="180172" y="51929"/>
                      <a:pt x="181927" y="45418"/>
                    </a:cubicBezTo>
                    <a:cubicBezTo>
                      <a:pt x="184935" y="33150"/>
                      <a:pt x="189444" y="18372"/>
                      <a:pt x="199967" y="18372"/>
                    </a:cubicBezTo>
                    <a:cubicBezTo>
                      <a:pt x="206482" y="18372"/>
                      <a:pt x="207983" y="24636"/>
                      <a:pt x="207983" y="30143"/>
                    </a:cubicBezTo>
                    <a:cubicBezTo>
                      <a:pt x="207983" y="34651"/>
                      <a:pt x="206732" y="39409"/>
                      <a:pt x="204728" y="47672"/>
                    </a:cubicBezTo>
                    <a:cubicBezTo>
                      <a:pt x="204226" y="49675"/>
                      <a:pt x="200469" y="64448"/>
                      <a:pt x="199464" y="67956"/>
                    </a:cubicBezTo>
                    <a:lnTo>
                      <a:pt x="190198" y="105515"/>
                    </a:lnTo>
                    <a:cubicBezTo>
                      <a:pt x="189193" y="109274"/>
                      <a:pt x="187692" y="115534"/>
                      <a:pt x="187692" y="116533"/>
                    </a:cubicBezTo>
                    <a:cubicBezTo>
                      <a:pt x="187692" y="122296"/>
                      <a:pt x="192452" y="124298"/>
                      <a:pt x="195707" y="124298"/>
                    </a:cubicBezTo>
                    <a:cubicBezTo>
                      <a:pt x="200217" y="124298"/>
                      <a:pt x="203974" y="121292"/>
                      <a:pt x="205733" y="118289"/>
                    </a:cubicBezTo>
                    <a:cubicBezTo>
                      <a:pt x="206482" y="116784"/>
                      <a:pt x="208485" y="108271"/>
                      <a:pt x="209741" y="103014"/>
                    </a:cubicBezTo>
                    <a:lnTo>
                      <a:pt x="215502" y="8072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4" name="Forme libre : forme 53">
                <a:extLst>
                  <a:ext uri="{FF2B5EF4-FFF2-40B4-BE49-F238E27FC236}">
                    <a16:creationId xmlns:a16="http://schemas.microsoft.com/office/drawing/2014/main" id="{56C0784B-1B3E-4C6E-8B85-B08CD9B3B8EA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10563773" y="-3190472"/>
                <a:ext cx="60641" cy="121216"/>
              </a:xfrm>
              <a:custGeom>
                <a:avLst/>
                <a:gdLst>
                  <a:gd name="connsiteX0" fmla="*/ 60414 w 60640"/>
                  <a:gd name="connsiteY0" fmla="*/ 29097 h 121215"/>
                  <a:gd name="connsiteX1" fmla="*/ 62294 w 60640"/>
                  <a:gd name="connsiteY1" fmla="*/ 22837 h 121215"/>
                  <a:gd name="connsiteX2" fmla="*/ 50185 w 60640"/>
                  <a:gd name="connsiteY2" fmla="*/ 11364 h 121215"/>
                  <a:gd name="connsiteX3" fmla="*/ 38711 w 60640"/>
                  <a:gd name="connsiteY3" fmla="*/ 21587 h 121215"/>
                  <a:gd name="connsiteX4" fmla="*/ 12204 w 60640"/>
                  <a:gd name="connsiteY4" fmla="*/ 111491 h 121215"/>
                  <a:gd name="connsiteX5" fmla="*/ 11370 w 60640"/>
                  <a:gd name="connsiteY5" fmla="*/ 114829 h 121215"/>
                  <a:gd name="connsiteX6" fmla="*/ 14705 w 60640"/>
                  <a:gd name="connsiteY6" fmla="*/ 117746 h 121215"/>
                  <a:gd name="connsiteX7" fmla="*/ 19301 w 60640"/>
                  <a:gd name="connsiteY7" fmla="*/ 119417 h 121215"/>
                  <a:gd name="connsiteX8" fmla="*/ 22636 w 60640"/>
                  <a:gd name="connsiteY8" fmla="*/ 115871 h 121215"/>
                  <a:gd name="connsiteX9" fmla="*/ 60414 w 60640"/>
                  <a:gd name="connsiteY9" fmla="*/ 29097 h 121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640" h="121215">
                    <a:moveTo>
                      <a:pt x="60414" y="29097"/>
                    </a:moveTo>
                    <a:cubicBezTo>
                      <a:pt x="61456" y="26384"/>
                      <a:pt x="62294" y="24925"/>
                      <a:pt x="62294" y="22837"/>
                    </a:cubicBezTo>
                    <a:cubicBezTo>
                      <a:pt x="62294" y="15952"/>
                      <a:pt x="56031" y="11364"/>
                      <a:pt x="50185" y="11364"/>
                    </a:cubicBezTo>
                    <a:cubicBezTo>
                      <a:pt x="41838" y="11364"/>
                      <a:pt x="39545" y="18666"/>
                      <a:pt x="38711" y="21587"/>
                    </a:cubicBezTo>
                    <a:lnTo>
                      <a:pt x="12204" y="111491"/>
                    </a:lnTo>
                    <a:cubicBezTo>
                      <a:pt x="11370" y="113990"/>
                      <a:pt x="11370" y="114620"/>
                      <a:pt x="11370" y="114829"/>
                    </a:cubicBezTo>
                    <a:cubicBezTo>
                      <a:pt x="11370" y="116704"/>
                      <a:pt x="12621" y="117120"/>
                      <a:pt x="14705" y="117746"/>
                    </a:cubicBezTo>
                    <a:cubicBezTo>
                      <a:pt x="18463" y="119417"/>
                      <a:pt x="18884" y="119417"/>
                      <a:pt x="19301" y="119417"/>
                    </a:cubicBezTo>
                    <a:cubicBezTo>
                      <a:pt x="19926" y="119417"/>
                      <a:pt x="21177" y="119417"/>
                      <a:pt x="22636" y="115871"/>
                    </a:cubicBezTo>
                    <a:lnTo>
                      <a:pt x="60414" y="2909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7662" name="Text Box 15">
            <a:extLst>
              <a:ext uri="{FF2B5EF4-FFF2-40B4-BE49-F238E27FC236}">
                <a16:creationId xmlns:a16="http://schemas.microsoft.com/office/drawing/2014/main" id="{1D33E83D-0991-450D-B0D3-8710806C2A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5624" y="4988453"/>
            <a:ext cx="262123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GB" altLang="fr-FR" sz="18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Permutation (</a:t>
            </a:r>
            <a:r>
              <a:rPr lang="en-GB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2nd</a:t>
            </a:r>
            <a:r>
              <a:rPr lang="en-GB" altLang="fr-FR" sz="18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term):</a:t>
            </a:r>
          </a:p>
        </p:txBody>
      </p:sp>
      <p:sp>
        <p:nvSpPr>
          <p:cNvPr id="27664" name="Text Box 18">
            <a:extLst>
              <a:ext uri="{FF2B5EF4-FFF2-40B4-BE49-F238E27FC236}">
                <a16:creationId xmlns:a16="http://schemas.microsoft.com/office/drawing/2014/main" id="{331850EF-966D-4FF0-9A86-BECC3E7965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5622" y="5576051"/>
            <a:ext cx="28050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GB" altLang="fr-FR" sz="18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Trace operator (</a:t>
            </a:r>
            <a:r>
              <a:rPr lang="en-GB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1</a:t>
            </a:r>
            <a:r>
              <a:rPr lang="en-GB" altLang="fr-FR" sz="18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st term):</a:t>
            </a:r>
          </a:p>
        </p:txBody>
      </p:sp>
      <p:sp>
        <p:nvSpPr>
          <p:cNvPr id="27666" name="Text Box 20">
            <a:extLst>
              <a:ext uri="{FF2B5EF4-FFF2-40B4-BE49-F238E27FC236}">
                <a16:creationId xmlns:a16="http://schemas.microsoft.com/office/drawing/2014/main" id="{89F0D7F7-562B-4CF3-88FD-CB50259C06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3608" y="6185151"/>
            <a:ext cx="178286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GB" altLang="fr-FR" sz="18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Unity (</a:t>
            </a:r>
            <a:r>
              <a:rPr lang="en-GB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3</a:t>
            </a:r>
            <a:r>
              <a:rPr lang="en-GB" altLang="fr-FR" sz="1800" baseline="30000" dirty="0">
                <a:solidFill>
                  <a:schemeClr val="accent2"/>
                </a:solidFill>
                <a:latin typeface="Arial" panose="020B0604020202020204" pitchFamily="34" charset="0"/>
              </a:rPr>
              <a:t>rd</a:t>
            </a:r>
            <a:r>
              <a:rPr lang="en-GB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 term</a:t>
            </a:r>
            <a:r>
              <a:rPr lang="en-GB" altLang="fr-FR" sz="18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):</a:t>
            </a:r>
          </a:p>
        </p:txBody>
      </p:sp>
      <p:grpSp>
        <p:nvGrpSpPr>
          <p:cNvPr id="30" name="Groupe 29">
            <a:extLst>
              <a:ext uri="{FF2B5EF4-FFF2-40B4-BE49-F238E27FC236}">
                <a16:creationId xmlns:a16="http://schemas.microsoft.com/office/drawing/2014/main" id="{CDD88E69-B5A1-4FD3-9BF3-A1CADA8AEA39}"/>
              </a:ext>
            </a:extLst>
          </p:cNvPr>
          <p:cNvGrpSpPr/>
          <p:nvPr/>
        </p:nvGrpSpPr>
        <p:grpSpPr>
          <a:xfrm>
            <a:off x="5342795" y="5105142"/>
            <a:ext cx="3037239" cy="403196"/>
            <a:chOff x="5342795" y="5105142"/>
            <a:chExt cx="3037239" cy="403196"/>
          </a:xfrm>
        </p:grpSpPr>
        <p:pic>
          <p:nvPicPr>
            <p:cNvPr id="27663" name="Picture 16" descr="txp_fig">
              <a:extLst>
                <a:ext uri="{FF2B5EF4-FFF2-40B4-BE49-F238E27FC236}">
                  <a16:creationId xmlns:a16="http://schemas.microsoft.com/office/drawing/2014/main" id="{62FCFADB-2B2A-4908-98DB-77CB6AD68408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12"/>
              </p:custDataLst>
            </p:nvPr>
          </p:nvPicPr>
          <p:blipFill>
            <a:blip r:embed="rId3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42795" y="5105142"/>
              <a:ext cx="1892174" cy="313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8" name="Groupe 27">
              <a:extLst>
                <a:ext uri="{FF2B5EF4-FFF2-40B4-BE49-F238E27FC236}">
                  <a16:creationId xmlns:a16="http://schemas.microsoft.com/office/drawing/2014/main" id="{4376AFA0-7BC0-4BED-AEAD-06E5365664C6}"/>
                </a:ext>
              </a:extLst>
            </p:cNvPr>
            <p:cNvGrpSpPr/>
            <p:nvPr/>
          </p:nvGrpSpPr>
          <p:grpSpPr>
            <a:xfrm>
              <a:off x="8036304" y="5166014"/>
              <a:ext cx="343730" cy="342324"/>
              <a:chOff x="8036304" y="5166014"/>
              <a:chExt cx="343730" cy="342324"/>
            </a:xfrm>
          </p:grpSpPr>
          <p:sp>
            <p:nvSpPr>
              <p:cNvPr id="27668" name="Line 22">
                <a:extLst>
                  <a:ext uri="{FF2B5EF4-FFF2-40B4-BE49-F238E27FC236}">
                    <a16:creationId xmlns:a16="http://schemas.microsoft.com/office/drawing/2014/main" id="{FE6EE2AB-1B4C-47D9-92AA-06A197B1B8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048732" y="5178442"/>
                <a:ext cx="318874" cy="31746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squar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7669" name="Line 23">
                <a:extLst>
                  <a:ext uri="{FF2B5EF4-FFF2-40B4-BE49-F238E27FC236}">
                    <a16:creationId xmlns:a16="http://schemas.microsoft.com/office/drawing/2014/main" id="{014B84D3-1A6F-4845-896B-C3EF496BCD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36304" y="5166014"/>
                <a:ext cx="127830" cy="12642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squar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7670" name="Line 24">
                <a:extLst>
                  <a:ext uri="{FF2B5EF4-FFF2-40B4-BE49-F238E27FC236}">
                    <a16:creationId xmlns:a16="http://schemas.microsoft.com/office/drawing/2014/main" id="{11728D04-D438-4583-97CA-096A251E0D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52204" y="5381914"/>
                <a:ext cx="127830" cy="12642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square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56" name="Groupe 55">
            <a:extLst>
              <a:ext uri="{FF2B5EF4-FFF2-40B4-BE49-F238E27FC236}">
                <a16:creationId xmlns:a16="http://schemas.microsoft.com/office/drawing/2014/main" id="{862F7916-B4B2-4FBA-B299-46D5E26DC77F}"/>
              </a:ext>
            </a:extLst>
          </p:cNvPr>
          <p:cNvGrpSpPr/>
          <p:nvPr/>
        </p:nvGrpSpPr>
        <p:grpSpPr>
          <a:xfrm>
            <a:off x="5036076" y="6317992"/>
            <a:ext cx="3059799" cy="313254"/>
            <a:chOff x="5036076" y="6317992"/>
            <a:chExt cx="3059799" cy="313254"/>
          </a:xfrm>
        </p:grpSpPr>
        <p:pic>
          <p:nvPicPr>
            <p:cNvPr id="27667" name="Picture 21" descr="txp_fig">
              <a:extLst>
                <a:ext uri="{FF2B5EF4-FFF2-40B4-BE49-F238E27FC236}">
                  <a16:creationId xmlns:a16="http://schemas.microsoft.com/office/drawing/2014/main" id="{51A0BF0B-53DF-403C-BD02-787A9E6D6F1C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11"/>
              </p:custDataLst>
            </p:nvPr>
          </p:nvPicPr>
          <p:blipFill>
            <a:blip r:embed="rId3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6076" y="6317992"/>
              <a:ext cx="1862674" cy="313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9" name="Groupe 28">
              <a:extLst>
                <a:ext uri="{FF2B5EF4-FFF2-40B4-BE49-F238E27FC236}">
                  <a16:creationId xmlns:a16="http://schemas.microsoft.com/office/drawing/2014/main" id="{8DD6CA9B-2E4F-4D7E-9198-34CACBDBADDC}"/>
                </a:ext>
              </a:extLst>
            </p:cNvPr>
            <p:cNvGrpSpPr/>
            <p:nvPr/>
          </p:nvGrpSpPr>
          <p:grpSpPr>
            <a:xfrm>
              <a:off x="7956549" y="6369817"/>
              <a:ext cx="139326" cy="238180"/>
              <a:chOff x="7956549" y="6369817"/>
              <a:chExt cx="139326" cy="238180"/>
            </a:xfrm>
          </p:grpSpPr>
          <p:sp>
            <p:nvSpPr>
              <p:cNvPr id="27671" name="Line 25">
                <a:extLst>
                  <a:ext uri="{FF2B5EF4-FFF2-40B4-BE49-F238E27FC236}">
                    <a16:creationId xmlns:a16="http://schemas.microsoft.com/office/drawing/2014/main" id="{C71B8E34-66E2-4A31-857F-A6843715D3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956549" y="6369817"/>
                <a:ext cx="2" cy="23818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squar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7672" name="Line 26">
                <a:extLst>
                  <a:ext uri="{FF2B5EF4-FFF2-40B4-BE49-F238E27FC236}">
                    <a16:creationId xmlns:a16="http://schemas.microsoft.com/office/drawing/2014/main" id="{46907AD8-F951-4801-9FFC-8BE5F01411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095873" y="6369817"/>
                <a:ext cx="2" cy="23818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square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1" name="Groupe 30">
            <a:extLst>
              <a:ext uri="{FF2B5EF4-FFF2-40B4-BE49-F238E27FC236}">
                <a16:creationId xmlns:a16="http://schemas.microsoft.com/office/drawing/2014/main" id="{21DE2891-8506-43BD-9EBD-C4138CF34FD6}"/>
              </a:ext>
            </a:extLst>
          </p:cNvPr>
          <p:cNvGrpSpPr/>
          <p:nvPr/>
        </p:nvGrpSpPr>
        <p:grpSpPr>
          <a:xfrm>
            <a:off x="4839557" y="5682992"/>
            <a:ext cx="3415986" cy="438120"/>
            <a:chOff x="4839557" y="5682992"/>
            <a:chExt cx="3415986" cy="438120"/>
          </a:xfrm>
        </p:grpSpPr>
        <p:pic>
          <p:nvPicPr>
            <p:cNvPr id="27665" name="Picture 19" descr="txp_fig">
              <a:extLst>
                <a:ext uri="{FF2B5EF4-FFF2-40B4-BE49-F238E27FC236}">
                  <a16:creationId xmlns:a16="http://schemas.microsoft.com/office/drawing/2014/main" id="{DF7D4287-32D3-45DC-BDB1-C83519016247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10"/>
              </p:custDataLst>
            </p:nvPr>
          </p:nvPicPr>
          <p:blipFill>
            <a:blip r:embed="rId4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9557" y="5682992"/>
              <a:ext cx="1892174" cy="313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" name="Groupe 1">
              <a:extLst>
                <a:ext uri="{FF2B5EF4-FFF2-40B4-BE49-F238E27FC236}">
                  <a16:creationId xmlns:a16="http://schemas.microsoft.com/office/drawing/2014/main" id="{5A1FBDCE-ED87-434D-BB42-C29CE6AA3C3F}"/>
                </a:ext>
              </a:extLst>
            </p:cNvPr>
            <p:cNvGrpSpPr/>
            <p:nvPr/>
          </p:nvGrpSpPr>
          <p:grpSpPr>
            <a:xfrm rot="16200000">
              <a:off x="7893339" y="5758908"/>
              <a:ext cx="342324" cy="382084"/>
              <a:chOff x="7893339" y="5758908"/>
              <a:chExt cx="342324" cy="382084"/>
            </a:xfrm>
          </p:grpSpPr>
          <p:sp>
            <p:nvSpPr>
              <p:cNvPr id="27673" name="Freeform 27">
                <a:extLst>
                  <a:ext uri="{FF2B5EF4-FFF2-40B4-BE49-F238E27FC236}">
                    <a16:creationId xmlns:a16="http://schemas.microsoft.com/office/drawing/2014/main" id="{5AFD898E-3A06-4133-9AC5-09E091B40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3339" y="5758908"/>
                <a:ext cx="126424" cy="382084"/>
              </a:xfrm>
              <a:custGeom>
                <a:avLst/>
                <a:gdLst>
                  <a:gd name="T0" fmla="*/ 0 w 90"/>
                  <a:gd name="T1" fmla="*/ 0 h 272"/>
                  <a:gd name="T2" fmla="*/ 2147483646 w 90"/>
                  <a:gd name="T3" fmla="*/ 2147483646 h 272"/>
                  <a:gd name="T4" fmla="*/ 0 w 90"/>
                  <a:gd name="T5" fmla="*/ 2147483646 h 272"/>
                  <a:gd name="T6" fmla="*/ 0 60000 65536"/>
                  <a:gd name="T7" fmla="*/ 0 60000 65536"/>
                  <a:gd name="T8" fmla="*/ 0 60000 65536"/>
                  <a:gd name="T9" fmla="*/ 0 w 90"/>
                  <a:gd name="T10" fmla="*/ 0 h 272"/>
                  <a:gd name="T11" fmla="*/ 90 w 90"/>
                  <a:gd name="T12" fmla="*/ 272 h 27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0" h="272">
                    <a:moveTo>
                      <a:pt x="0" y="0"/>
                    </a:moveTo>
                    <a:cubicBezTo>
                      <a:pt x="45" y="45"/>
                      <a:pt x="90" y="91"/>
                      <a:pt x="90" y="136"/>
                    </a:cubicBezTo>
                    <a:cubicBezTo>
                      <a:pt x="90" y="181"/>
                      <a:pt x="15" y="249"/>
                      <a:pt x="0" y="272"/>
                    </a:cubicBezTo>
                  </a:path>
                </a:pathLst>
              </a:custGeom>
              <a:noFill/>
              <a:ln w="28575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squar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7674" name="Freeform 28">
                <a:extLst>
                  <a:ext uri="{FF2B5EF4-FFF2-40B4-BE49-F238E27FC236}">
                    <a16:creationId xmlns:a16="http://schemas.microsoft.com/office/drawing/2014/main" id="{6EAAF817-D90E-40D4-A9D2-8F6F904EEDE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109237" y="5758908"/>
                <a:ext cx="126426" cy="382084"/>
              </a:xfrm>
              <a:custGeom>
                <a:avLst/>
                <a:gdLst>
                  <a:gd name="T0" fmla="*/ 0 w 90"/>
                  <a:gd name="T1" fmla="*/ 0 h 272"/>
                  <a:gd name="T2" fmla="*/ 2147483646 w 90"/>
                  <a:gd name="T3" fmla="*/ 2147483646 h 272"/>
                  <a:gd name="T4" fmla="*/ 0 w 90"/>
                  <a:gd name="T5" fmla="*/ 2147483646 h 272"/>
                  <a:gd name="T6" fmla="*/ 0 60000 65536"/>
                  <a:gd name="T7" fmla="*/ 0 60000 65536"/>
                  <a:gd name="T8" fmla="*/ 0 60000 65536"/>
                  <a:gd name="T9" fmla="*/ 0 w 90"/>
                  <a:gd name="T10" fmla="*/ 0 h 272"/>
                  <a:gd name="T11" fmla="*/ 90 w 90"/>
                  <a:gd name="T12" fmla="*/ 272 h 27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0" h="272">
                    <a:moveTo>
                      <a:pt x="0" y="0"/>
                    </a:moveTo>
                    <a:cubicBezTo>
                      <a:pt x="45" y="45"/>
                      <a:pt x="90" y="91"/>
                      <a:pt x="90" y="136"/>
                    </a:cubicBezTo>
                    <a:cubicBezTo>
                      <a:pt x="90" y="181"/>
                      <a:pt x="15" y="249"/>
                      <a:pt x="0" y="272"/>
                    </a:cubicBezTo>
                  </a:path>
                </a:pathLst>
              </a:custGeom>
              <a:noFill/>
              <a:ln w="28575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square">
                <a:spAutoFit/>
              </a:bodyPr>
              <a:lstStyle/>
              <a:p>
                <a:endParaRPr lang="en-US"/>
              </a:p>
            </p:txBody>
          </p:sp>
        </p:grpSp>
      </p:grpSp>
      <p:pic>
        <p:nvPicPr>
          <p:cNvPr id="3" name="Image 2" descr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\frac{1}{2}{\rm Tr}\, [\Phi_a,\Phi_b]^2={\rm Tr}\,\(\Phi_a\Phi_b\)^2&#10;-{\rm Tr}\, \Phi_a^2\Phi_b^2$$&#10;\end{document}" title="IguanaTex Bitmap Display">
            <a:extLst>
              <a:ext uri="{FF2B5EF4-FFF2-40B4-BE49-F238E27FC236}">
                <a16:creationId xmlns:a16="http://schemas.microsoft.com/office/drawing/2014/main" id="{55994ADF-46BE-4D56-8A29-B38173A28EA8}"/>
              </a:ext>
            </a:extLst>
          </p:cNvPr>
          <p:cNvPicPr>
            <a:picLocks/>
          </p:cNvPicPr>
          <p:nvPr>
            <p:custDataLst>
              <p:tags r:id="rId1"/>
            </p:custDataLst>
          </p:nvPr>
        </p:nvPicPr>
        <p:blipFill>
          <a:blip r:embed="rId4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28114" y="1053348"/>
            <a:ext cx="3824902" cy="419354"/>
          </a:xfrm>
          <a:prstGeom prst="rect">
            <a:avLst/>
          </a:prstGeom>
          <a:solidFill>
            <a:srgbClr val="FFFFFF"/>
          </a:solidFill>
          <a:ln>
            <a:noFill/>
          </a:ln>
        </p:spPr>
      </p:pic>
      <p:grpSp>
        <p:nvGrpSpPr>
          <p:cNvPr id="65" name="Groupe 64">
            <a:extLst>
              <a:ext uri="{FF2B5EF4-FFF2-40B4-BE49-F238E27FC236}">
                <a16:creationId xmlns:a16="http://schemas.microsoft.com/office/drawing/2014/main" id="{D99FBDC1-3617-45A4-8DC3-7D9DC13D3EC5}"/>
              </a:ext>
            </a:extLst>
          </p:cNvPr>
          <p:cNvGrpSpPr/>
          <p:nvPr/>
        </p:nvGrpSpPr>
        <p:grpSpPr>
          <a:xfrm>
            <a:off x="844550" y="1935629"/>
            <a:ext cx="2446338" cy="2125196"/>
            <a:chOff x="844550" y="1935629"/>
            <a:chExt cx="2446338" cy="2125196"/>
          </a:xfrm>
        </p:grpSpPr>
        <p:sp>
          <p:nvSpPr>
            <p:cNvPr id="27651" name="Line 3">
              <a:extLst>
                <a:ext uri="{FF2B5EF4-FFF2-40B4-BE49-F238E27FC236}">
                  <a16:creationId xmlns:a16="http://schemas.microsoft.com/office/drawing/2014/main" id="{7D547D42-AD94-484C-BDF2-88C3DB7904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7450" y="3716338"/>
              <a:ext cx="16557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 sz="1800"/>
            </a:p>
          </p:txBody>
        </p:sp>
        <p:sp>
          <p:nvSpPr>
            <p:cNvPr id="27652" name="Freeform 4 1">
              <a:extLst>
                <a:ext uri="{FF2B5EF4-FFF2-40B4-BE49-F238E27FC236}">
                  <a16:creationId xmlns:a16="http://schemas.microsoft.com/office/drawing/2014/main" id="{CD9230B9-85B7-43D7-B461-916439A3B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648" y="2405456"/>
              <a:ext cx="1224136" cy="1317715"/>
            </a:xfrm>
            <a:custGeom>
              <a:avLst/>
              <a:gdLst>
                <a:gd name="T0" fmla="*/ 2147483646 w 786"/>
                <a:gd name="T1" fmla="*/ 2147483646 h 862"/>
                <a:gd name="T2" fmla="*/ 2147483646 w 786"/>
                <a:gd name="T3" fmla="*/ 2147483646 h 862"/>
                <a:gd name="T4" fmla="*/ 2147483646 w 786"/>
                <a:gd name="T5" fmla="*/ 2147483646 h 862"/>
                <a:gd name="T6" fmla="*/ 2147483646 w 786"/>
                <a:gd name="T7" fmla="*/ 2147483646 h 862"/>
                <a:gd name="T8" fmla="*/ 2147483646 w 786"/>
                <a:gd name="T9" fmla="*/ 2147483646 h 862"/>
                <a:gd name="T10" fmla="*/ 2147483646 w 786"/>
                <a:gd name="T11" fmla="*/ 2147483646 h 862"/>
                <a:gd name="T12" fmla="*/ 2147483646 w 786"/>
                <a:gd name="T13" fmla="*/ 2147483646 h 862"/>
                <a:gd name="T14" fmla="*/ 2147483646 w 786"/>
                <a:gd name="T15" fmla="*/ 0 h 8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86"/>
                <a:gd name="T25" fmla="*/ 0 h 862"/>
                <a:gd name="T26" fmla="*/ 786 w 786"/>
                <a:gd name="T27" fmla="*/ 862 h 86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86" h="862">
                  <a:moveTo>
                    <a:pt x="8" y="862"/>
                  </a:moveTo>
                  <a:cubicBezTo>
                    <a:pt x="4" y="797"/>
                    <a:pt x="0" y="733"/>
                    <a:pt x="8" y="680"/>
                  </a:cubicBezTo>
                  <a:cubicBezTo>
                    <a:pt x="16" y="627"/>
                    <a:pt x="9" y="582"/>
                    <a:pt x="54" y="544"/>
                  </a:cubicBezTo>
                  <a:cubicBezTo>
                    <a:pt x="99" y="506"/>
                    <a:pt x="189" y="483"/>
                    <a:pt x="280" y="453"/>
                  </a:cubicBezTo>
                  <a:cubicBezTo>
                    <a:pt x="371" y="423"/>
                    <a:pt x="522" y="393"/>
                    <a:pt x="598" y="363"/>
                  </a:cubicBezTo>
                  <a:cubicBezTo>
                    <a:pt x="674" y="333"/>
                    <a:pt x="704" y="310"/>
                    <a:pt x="734" y="272"/>
                  </a:cubicBezTo>
                  <a:cubicBezTo>
                    <a:pt x="764" y="234"/>
                    <a:pt x="772" y="181"/>
                    <a:pt x="779" y="136"/>
                  </a:cubicBezTo>
                  <a:cubicBezTo>
                    <a:pt x="786" y="91"/>
                    <a:pt x="779" y="23"/>
                    <a:pt x="779" y="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 sz="1800"/>
            </a:p>
          </p:txBody>
        </p:sp>
        <p:sp>
          <p:nvSpPr>
            <p:cNvPr id="27653" name="Freeform 5 1">
              <a:extLst>
                <a:ext uri="{FF2B5EF4-FFF2-40B4-BE49-F238E27FC236}">
                  <a16:creationId xmlns:a16="http://schemas.microsoft.com/office/drawing/2014/main" id="{2CA11A98-AA86-4C16-BA6C-C1DB97CDE49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475654" y="2347913"/>
              <a:ext cx="1027957" cy="1368426"/>
            </a:xfrm>
            <a:custGeom>
              <a:avLst/>
              <a:gdLst>
                <a:gd name="T0" fmla="*/ 2147483646 w 786"/>
                <a:gd name="T1" fmla="*/ 2147483646 h 862"/>
                <a:gd name="T2" fmla="*/ 2147483646 w 786"/>
                <a:gd name="T3" fmla="*/ 2147483646 h 862"/>
                <a:gd name="T4" fmla="*/ 2147483646 w 786"/>
                <a:gd name="T5" fmla="*/ 2147483646 h 862"/>
                <a:gd name="T6" fmla="*/ 2147483646 w 786"/>
                <a:gd name="T7" fmla="*/ 2147483646 h 862"/>
                <a:gd name="T8" fmla="*/ 2147483646 w 786"/>
                <a:gd name="T9" fmla="*/ 2147483646 h 862"/>
                <a:gd name="T10" fmla="*/ 2147483646 w 786"/>
                <a:gd name="T11" fmla="*/ 2147483646 h 862"/>
                <a:gd name="T12" fmla="*/ 2147483646 w 786"/>
                <a:gd name="T13" fmla="*/ 2147483646 h 862"/>
                <a:gd name="T14" fmla="*/ 2147483646 w 786"/>
                <a:gd name="T15" fmla="*/ 0 h 8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86"/>
                <a:gd name="T25" fmla="*/ 0 h 862"/>
                <a:gd name="T26" fmla="*/ 786 w 786"/>
                <a:gd name="T27" fmla="*/ 862 h 86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86" h="862">
                  <a:moveTo>
                    <a:pt x="8" y="862"/>
                  </a:moveTo>
                  <a:cubicBezTo>
                    <a:pt x="4" y="797"/>
                    <a:pt x="0" y="733"/>
                    <a:pt x="8" y="680"/>
                  </a:cubicBezTo>
                  <a:cubicBezTo>
                    <a:pt x="16" y="627"/>
                    <a:pt x="9" y="582"/>
                    <a:pt x="54" y="544"/>
                  </a:cubicBezTo>
                  <a:cubicBezTo>
                    <a:pt x="99" y="506"/>
                    <a:pt x="189" y="483"/>
                    <a:pt x="280" y="453"/>
                  </a:cubicBezTo>
                  <a:cubicBezTo>
                    <a:pt x="371" y="423"/>
                    <a:pt x="522" y="393"/>
                    <a:pt x="598" y="363"/>
                  </a:cubicBezTo>
                  <a:cubicBezTo>
                    <a:pt x="674" y="333"/>
                    <a:pt x="704" y="310"/>
                    <a:pt x="734" y="272"/>
                  </a:cubicBezTo>
                  <a:cubicBezTo>
                    <a:pt x="764" y="234"/>
                    <a:pt x="772" y="181"/>
                    <a:pt x="779" y="136"/>
                  </a:cubicBezTo>
                  <a:cubicBezTo>
                    <a:pt x="786" y="91"/>
                    <a:pt x="779" y="23"/>
                    <a:pt x="779" y="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 sz="1800"/>
            </a:p>
          </p:txBody>
        </p:sp>
        <p:pic>
          <p:nvPicPr>
            <p:cNvPr id="27654" name="Picture 6" descr="txp_fig">
              <a:extLst>
                <a:ext uri="{FF2B5EF4-FFF2-40B4-BE49-F238E27FC236}">
                  <a16:creationId xmlns:a16="http://schemas.microsoft.com/office/drawing/2014/main" id="{155005B5-8A47-4A7B-AC0E-4B4837812E70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8175" y="2708275"/>
              <a:ext cx="168275" cy="234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655" name="Picture 7 1" descr="txp_fig">
              <a:extLst>
                <a:ext uri="{FF2B5EF4-FFF2-40B4-BE49-F238E27FC236}">
                  <a16:creationId xmlns:a16="http://schemas.microsoft.com/office/drawing/2014/main" id="{799337CF-70D2-4193-B193-3FBCAB5C8148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5"/>
              </p:custDataLst>
            </p:nvPr>
          </p:nvPicPr>
          <p:blipFill>
            <a:blip r:embed="rId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4550" y="3768725"/>
              <a:ext cx="9191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657" name="Picture 10" descr="txp_fig">
              <a:extLst>
                <a:ext uri="{FF2B5EF4-FFF2-40B4-BE49-F238E27FC236}">
                  <a16:creationId xmlns:a16="http://schemas.microsoft.com/office/drawing/2014/main" id="{0BAE3C6D-E0FB-42A6-8DCE-C50259332079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6"/>
              </p:custDataLst>
            </p:nvPr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8175" y="3284538"/>
              <a:ext cx="201613" cy="234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659" name="Picture 12" descr="txp_fig">
              <a:extLst>
                <a:ext uri="{FF2B5EF4-FFF2-40B4-BE49-F238E27FC236}">
                  <a16:creationId xmlns:a16="http://schemas.microsoft.com/office/drawing/2014/main" id="{781CD7C6-33AE-44BE-994E-7321CAA18564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7"/>
              </p:custDataLst>
            </p:nvPr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1454" y="1944053"/>
              <a:ext cx="404812" cy="30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660" name="Picture 13" descr="txp_fig">
              <a:extLst>
                <a:ext uri="{FF2B5EF4-FFF2-40B4-BE49-F238E27FC236}">
                  <a16:creationId xmlns:a16="http://schemas.microsoft.com/office/drawing/2014/main" id="{F1FA80DD-E148-425F-9C70-4D8D587B8DA2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8"/>
              </p:custDataLst>
            </p:nvPr>
          </p:nvPicPr>
          <p:blipFill>
            <a:blip r:embed="rId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03612" y="1935629"/>
              <a:ext cx="3048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676" name="Image 30 1" descr="tmp.bmp">
              <a:extLst>
                <a:ext uri="{FF2B5EF4-FFF2-40B4-BE49-F238E27FC236}">
                  <a16:creationId xmlns:a16="http://schemas.microsoft.com/office/drawing/2014/main" id="{529CEED5-2871-4007-9327-F54D86A02903}"/>
                </a:ext>
              </a:extLst>
            </p:cNvPr>
            <p:cNvPicPr>
              <a:picLocks/>
            </p:cNvPicPr>
            <p:nvPr>
              <p:custDataLst>
                <p:tags r:id="rId9"/>
              </p:custDataLst>
            </p:nvPr>
          </p:nvPicPr>
          <p:blipFill>
            <a:blip r:embed="rId4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57388" y="3757613"/>
              <a:ext cx="1333500" cy="282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67" name="Image 66" descr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\int \frac{d^4p\, \left(e^{i(p\cdot \eps)}- e^{i(p\cdot \eps')}\right) }{(2\pi)^4\, p^4}=&#10;\frac{1}{8\pi^2}\log \frac{\epsilon'}{\epsilon}  $$&#10;\end{document}" title="IguanaTex Bitmap Display">
            <a:extLst>
              <a:ext uri="{FF2B5EF4-FFF2-40B4-BE49-F238E27FC236}">
                <a16:creationId xmlns:a16="http://schemas.microsoft.com/office/drawing/2014/main" id="{88244BF2-4FDA-476E-A9BE-01EBE864180F}"/>
              </a:ext>
            </a:extLst>
          </p:cNvPr>
          <p:cNvPicPr>
            <a:picLocks/>
          </p:cNvPicPr>
          <p:nvPr>
            <p:custDataLst>
              <p:tags r:id="rId2"/>
            </p:custDataLst>
          </p:nvPr>
        </p:nvPicPr>
        <p:blipFill>
          <a:blip r:embed="rId4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95579" y="2598190"/>
            <a:ext cx="4320001" cy="729143"/>
          </a:xfrm>
          <a:prstGeom prst="rect">
            <a:avLst/>
          </a:prstGeom>
          <a:solidFill>
            <a:srgbClr val="FFFFFF"/>
          </a:solidFill>
          <a:ln>
            <a:noFill/>
          </a:ln>
        </p:spPr>
      </p:pic>
      <p:grpSp>
        <p:nvGrpSpPr>
          <p:cNvPr id="4" name="Graphique 2">
            <a:extLst>
              <a:ext uri="{FF2B5EF4-FFF2-40B4-BE49-F238E27FC236}">
                <a16:creationId xmlns:a16="http://schemas.microsoft.com/office/drawing/2014/main" id="{F9C30239-FD42-4BEF-A9DB-9D13170F9EBE}"/>
              </a:ext>
            </a:extLst>
          </p:cNvPr>
          <p:cNvGrpSpPr/>
          <p:nvPr/>
        </p:nvGrpSpPr>
        <p:grpSpPr>
          <a:xfrm>
            <a:off x="5763553" y="-3300802"/>
            <a:ext cx="4860861" cy="309025"/>
            <a:chOff x="5763553" y="-3300802"/>
            <a:chExt cx="4860861" cy="309025"/>
          </a:xfrm>
        </p:grpSpPr>
        <p:sp>
          <p:nvSpPr>
            <p:cNvPr id="5" name="Freeform 4 2">
              <a:extLst>
                <a:ext uri="{FF2B5EF4-FFF2-40B4-BE49-F238E27FC236}">
                  <a16:creationId xmlns:a16="http://schemas.microsoft.com/office/drawing/2014/main" id="{19FDF130-5D8D-44F9-AC8A-A9AA66242EC9}"/>
                </a:ext>
              </a:extLst>
            </p:cNvPr>
            <p:cNvSpPr/>
            <p:nvPr/>
          </p:nvSpPr>
          <p:spPr>
            <a:xfrm>
              <a:off x="5763553" y="-3300802"/>
              <a:ext cx="136442" cy="227280"/>
            </a:xfrm>
            <a:custGeom>
              <a:avLst/>
              <a:gdLst>
                <a:gd name="connsiteX0" fmla="*/ 79918 w 136441"/>
                <a:gd name="connsiteY0" fmla="*/ 95198 h 227279"/>
                <a:gd name="connsiteX1" fmla="*/ 11370 w 136441"/>
                <a:gd name="connsiteY1" fmla="*/ 177525 h 227279"/>
                <a:gd name="connsiteX2" fmla="*/ 62782 w 136441"/>
                <a:gd name="connsiteY2" fmla="*/ 229511 h 227279"/>
                <a:gd name="connsiteX3" fmla="*/ 125313 w 136441"/>
                <a:gd name="connsiteY3" fmla="*/ 142373 h 227279"/>
                <a:gd name="connsiteX4" fmla="*/ 101564 w 136441"/>
                <a:gd name="connsiteY4" fmla="*/ 85880 h 227279"/>
                <a:gd name="connsiteX5" fmla="*/ 70595 w 136441"/>
                <a:gd name="connsiteY5" fmla="*/ 36002 h 227279"/>
                <a:gd name="connsiteX6" fmla="*/ 86830 w 136441"/>
                <a:gd name="connsiteY6" fmla="*/ 22782 h 227279"/>
                <a:gd name="connsiteX7" fmla="*/ 111484 w 136441"/>
                <a:gd name="connsiteY7" fmla="*/ 31797 h 227279"/>
                <a:gd name="connsiteX8" fmla="*/ 127720 w 136441"/>
                <a:gd name="connsiteY8" fmla="*/ 38705 h 227279"/>
                <a:gd name="connsiteX9" fmla="*/ 140043 w 136441"/>
                <a:gd name="connsiteY9" fmla="*/ 26389 h 227279"/>
                <a:gd name="connsiteX10" fmla="*/ 121102 w 136441"/>
                <a:gd name="connsiteY10" fmla="*/ 14968 h 227279"/>
                <a:gd name="connsiteX11" fmla="*/ 94950 w 136441"/>
                <a:gd name="connsiteY11" fmla="*/ 11364 h 227279"/>
                <a:gd name="connsiteX12" fmla="*/ 60674 w 136441"/>
                <a:gd name="connsiteY12" fmla="*/ 43212 h 227279"/>
                <a:gd name="connsiteX13" fmla="*/ 79918 w 136441"/>
                <a:gd name="connsiteY13" fmla="*/ 95198 h 227279"/>
                <a:gd name="connsiteX14" fmla="*/ 84727 w 136441"/>
                <a:gd name="connsiteY14" fmla="*/ 103309 h 227279"/>
                <a:gd name="connsiteX15" fmla="*/ 102166 w 136441"/>
                <a:gd name="connsiteY15" fmla="*/ 154688 h 227279"/>
                <a:gd name="connsiteX16" fmla="*/ 63081 w 136441"/>
                <a:gd name="connsiteY16" fmla="*/ 221097 h 227279"/>
                <a:gd name="connsiteX17" fmla="*/ 32414 w 136441"/>
                <a:gd name="connsiteY17" fmla="*/ 185641 h 227279"/>
                <a:gd name="connsiteX18" fmla="*/ 84727 w 136441"/>
                <a:gd name="connsiteY18" fmla="*/ 103309 h 22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6441" h="227279">
                  <a:moveTo>
                    <a:pt x="79918" y="95198"/>
                  </a:moveTo>
                  <a:cubicBezTo>
                    <a:pt x="34518" y="107215"/>
                    <a:pt x="11370" y="146876"/>
                    <a:pt x="11370" y="177525"/>
                  </a:cubicBezTo>
                  <a:cubicBezTo>
                    <a:pt x="11370" y="211182"/>
                    <a:pt x="36626" y="229511"/>
                    <a:pt x="62782" y="229511"/>
                  </a:cubicBezTo>
                  <a:cubicBezTo>
                    <a:pt x="98257" y="229511"/>
                    <a:pt x="125313" y="186238"/>
                    <a:pt x="125313" y="142373"/>
                  </a:cubicBezTo>
                  <a:cubicBezTo>
                    <a:pt x="125313" y="113527"/>
                    <a:pt x="111783" y="97599"/>
                    <a:pt x="101564" y="85880"/>
                  </a:cubicBezTo>
                  <a:cubicBezTo>
                    <a:pt x="91644" y="74165"/>
                    <a:pt x="70595" y="49525"/>
                    <a:pt x="70595" y="36002"/>
                  </a:cubicBezTo>
                  <a:cubicBezTo>
                    <a:pt x="70595" y="29390"/>
                    <a:pt x="76910" y="22782"/>
                    <a:pt x="86830" y="22782"/>
                  </a:cubicBezTo>
                  <a:cubicBezTo>
                    <a:pt x="96751" y="22782"/>
                    <a:pt x="103364" y="26990"/>
                    <a:pt x="111484" y="31797"/>
                  </a:cubicBezTo>
                  <a:cubicBezTo>
                    <a:pt x="118700" y="36305"/>
                    <a:pt x="124110" y="38705"/>
                    <a:pt x="127720" y="38705"/>
                  </a:cubicBezTo>
                  <a:cubicBezTo>
                    <a:pt x="135234" y="38705"/>
                    <a:pt x="140043" y="31494"/>
                    <a:pt x="140043" y="26389"/>
                  </a:cubicBezTo>
                  <a:cubicBezTo>
                    <a:pt x="140043" y="19179"/>
                    <a:pt x="136437" y="18274"/>
                    <a:pt x="121102" y="14968"/>
                  </a:cubicBezTo>
                  <a:cubicBezTo>
                    <a:pt x="103966" y="11364"/>
                    <a:pt x="95249" y="11364"/>
                    <a:pt x="94950" y="11364"/>
                  </a:cubicBezTo>
                  <a:cubicBezTo>
                    <a:pt x="82022" y="11364"/>
                    <a:pt x="60674" y="17672"/>
                    <a:pt x="60674" y="43212"/>
                  </a:cubicBezTo>
                  <a:cubicBezTo>
                    <a:pt x="60674" y="58839"/>
                    <a:pt x="69093" y="75964"/>
                    <a:pt x="79918" y="95198"/>
                  </a:cubicBezTo>
                  <a:close/>
                  <a:moveTo>
                    <a:pt x="84727" y="103309"/>
                  </a:moveTo>
                  <a:cubicBezTo>
                    <a:pt x="95249" y="121037"/>
                    <a:pt x="102166" y="136061"/>
                    <a:pt x="102166" y="154688"/>
                  </a:cubicBezTo>
                  <a:cubicBezTo>
                    <a:pt x="102166" y="178127"/>
                    <a:pt x="88635" y="221097"/>
                    <a:pt x="63081" y="221097"/>
                  </a:cubicBezTo>
                  <a:cubicBezTo>
                    <a:pt x="51057" y="221097"/>
                    <a:pt x="32414" y="213284"/>
                    <a:pt x="32414" y="185641"/>
                  </a:cubicBezTo>
                  <a:cubicBezTo>
                    <a:pt x="32414" y="170016"/>
                    <a:pt x="41435" y="114725"/>
                    <a:pt x="84727" y="10330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 5 2">
              <a:extLst>
                <a:ext uri="{FF2B5EF4-FFF2-40B4-BE49-F238E27FC236}">
                  <a16:creationId xmlns:a16="http://schemas.microsoft.com/office/drawing/2014/main" id="{6BE0B3BA-7D6B-4D66-8E9E-282EAEB8D1E5}"/>
                </a:ext>
              </a:extLst>
            </p:cNvPr>
            <p:cNvSpPr/>
            <p:nvPr/>
          </p:nvSpPr>
          <p:spPr>
            <a:xfrm>
              <a:off x="5899198" y="-3159130"/>
              <a:ext cx="394166" cy="121216"/>
            </a:xfrm>
            <a:custGeom>
              <a:avLst/>
              <a:gdLst>
                <a:gd name="connsiteX0" fmla="*/ 53961 w 394165"/>
                <a:gd name="connsiteY0" fmla="*/ 80727 h 121215"/>
                <a:gd name="connsiteX1" fmla="*/ 57969 w 394165"/>
                <a:gd name="connsiteY1" fmla="*/ 63700 h 121215"/>
                <a:gd name="connsiteX2" fmla="*/ 60726 w 394165"/>
                <a:gd name="connsiteY2" fmla="*/ 52681 h 121215"/>
                <a:gd name="connsiteX3" fmla="*/ 80519 w 394165"/>
                <a:gd name="connsiteY3" fmla="*/ 26885 h 121215"/>
                <a:gd name="connsiteX4" fmla="*/ 104321 w 394165"/>
                <a:gd name="connsiteY4" fmla="*/ 18372 h 121215"/>
                <a:gd name="connsiteX5" fmla="*/ 118600 w 394165"/>
                <a:gd name="connsiteY5" fmla="*/ 35403 h 121215"/>
                <a:gd name="connsiteX6" fmla="*/ 114341 w 394165"/>
                <a:gd name="connsiteY6" fmla="*/ 58439 h 121215"/>
                <a:gd name="connsiteX7" fmla="*/ 106827 w 394165"/>
                <a:gd name="connsiteY7" fmla="*/ 88488 h 121215"/>
                <a:gd name="connsiteX8" fmla="*/ 103070 w 394165"/>
                <a:gd name="connsiteY8" fmla="*/ 103511 h 121215"/>
                <a:gd name="connsiteX9" fmla="*/ 100062 w 394165"/>
                <a:gd name="connsiteY9" fmla="*/ 116533 h 121215"/>
                <a:gd name="connsiteX10" fmla="*/ 108078 w 394165"/>
                <a:gd name="connsiteY10" fmla="*/ 124298 h 121215"/>
                <a:gd name="connsiteX11" fmla="*/ 118103 w 394165"/>
                <a:gd name="connsiteY11" fmla="*/ 118289 h 121215"/>
                <a:gd name="connsiteX12" fmla="*/ 122111 w 394165"/>
                <a:gd name="connsiteY12" fmla="*/ 103014 h 121215"/>
                <a:gd name="connsiteX13" fmla="*/ 127872 w 394165"/>
                <a:gd name="connsiteY13" fmla="*/ 80727 h 121215"/>
                <a:gd name="connsiteX14" fmla="*/ 131880 w 394165"/>
                <a:gd name="connsiteY14" fmla="*/ 63700 h 121215"/>
                <a:gd name="connsiteX15" fmla="*/ 141151 w 394165"/>
                <a:gd name="connsiteY15" fmla="*/ 41663 h 121215"/>
                <a:gd name="connsiteX16" fmla="*/ 177982 w 394165"/>
                <a:gd name="connsiteY16" fmla="*/ 18372 h 121215"/>
                <a:gd name="connsiteX17" fmla="*/ 192264 w 394165"/>
                <a:gd name="connsiteY17" fmla="*/ 35403 h 121215"/>
                <a:gd name="connsiteX18" fmla="*/ 176981 w 394165"/>
                <a:gd name="connsiteY18" fmla="*/ 89993 h 121215"/>
                <a:gd name="connsiteX19" fmla="*/ 173722 w 394165"/>
                <a:gd name="connsiteY19" fmla="*/ 103014 h 121215"/>
                <a:gd name="connsiteX20" fmla="*/ 196272 w 394165"/>
                <a:gd name="connsiteY20" fmla="*/ 124298 h 121215"/>
                <a:gd name="connsiteX21" fmla="*/ 231099 w 394165"/>
                <a:gd name="connsiteY21" fmla="*/ 85983 h 121215"/>
                <a:gd name="connsiteX22" fmla="*/ 227342 w 394165"/>
                <a:gd name="connsiteY22" fmla="*/ 82730 h 121215"/>
                <a:gd name="connsiteX23" fmla="*/ 223083 w 394165"/>
                <a:gd name="connsiteY23" fmla="*/ 86986 h 121215"/>
                <a:gd name="connsiteX24" fmla="*/ 197026 w 394165"/>
                <a:gd name="connsiteY24" fmla="*/ 117286 h 121215"/>
                <a:gd name="connsiteX25" fmla="*/ 191009 w 394165"/>
                <a:gd name="connsiteY25" fmla="*/ 109023 h 121215"/>
                <a:gd name="connsiteX26" fmla="*/ 195519 w 394165"/>
                <a:gd name="connsiteY26" fmla="*/ 91494 h 121215"/>
                <a:gd name="connsiteX27" fmla="*/ 210300 w 394165"/>
                <a:gd name="connsiteY27" fmla="*/ 39158 h 121215"/>
                <a:gd name="connsiteX28" fmla="*/ 179237 w 394165"/>
                <a:gd name="connsiteY28" fmla="*/ 11364 h 121215"/>
                <a:gd name="connsiteX29" fmla="*/ 136390 w 394165"/>
                <a:gd name="connsiteY29" fmla="*/ 35900 h 121215"/>
                <a:gd name="connsiteX30" fmla="*/ 105326 w 394165"/>
                <a:gd name="connsiteY30" fmla="*/ 11364 h 121215"/>
                <a:gd name="connsiteX31" fmla="*/ 64734 w 394165"/>
                <a:gd name="connsiteY31" fmla="*/ 33400 h 121215"/>
                <a:gd name="connsiteX32" fmla="*/ 39180 w 394165"/>
                <a:gd name="connsiteY32" fmla="*/ 11364 h 121215"/>
                <a:gd name="connsiteX33" fmla="*/ 19888 w 394165"/>
                <a:gd name="connsiteY33" fmla="*/ 25133 h 121215"/>
                <a:gd name="connsiteX34" fmla="*/ 11370 w 394165"/>
                <a:gd name="connsiteY34" fmla="*/ 49674 h 121215"/>
                <a:gd name="connsiteX35" fmla="*/ 15127 w 394165"/>
                <a:gd name="connsiteY35" fmla="*/ 52932 h 121215"/>
                <a:gd name="connsiteX36" fmla="*/ 20386 w 394165"/>
                <a:gd name="connsiteY36" fmla="*/ 45418 h 121215"/>
                <a:gd name="connsiteX37" fmla="*/ 38426 w 394165"/>
                <a:gd name="connsiteY37" fmla="*/ 18372 h 121215"/>
                <a:gd name="connsiteX38" fmla="*/ 46442 w 394165"/>
                <a:gd name="connsiteY38" fmla="*/ 30143 h 121215"/>
                <a:gd name="connsiteX39" fmla="*/ 43188 w 394165"/>
                <a:gd name="connsiteY39" fmla="*/ 47672 h 121215"/>
                <a:gd name="connsiteX40" fmla="*/ 37924 w 394165"/>
                <a:gd name="connsiteY40" fmla="*/ 67956 h 121215"/>
                <a:gd name="connsiteX41" fmla="*/ 28657 w 394165"/>
                <a:gd name="connsiteY41" fmla="*/ 105515 h 121215"/>
                <a:gd name="connsiteX42" fmla="*/ 26151 w 394165"/>
                <a:gd name="connsiteY42" fmla="*/ 116533 h 121215"/>
                <a:gd name="connsiteX43" fmla="*/ 34167 w 394165"/>
                <a:gd name="connsiteY43" fmla="*/ 124298 h 121215"/>
                <a:gd name="connsiteX44" fmla="*/ 44192 w 394165"/>
                <a:gd name="connsiteY44" fmla="*/ 118289 h 121215"/>
                <a:gd name="connsiteX45" fmla="*/ 48200 w 394165"/>
                <a:gd name="connsiteY45" fmla="*/ 103014 h 121215"/>
                <a:gd name="connsiteX46" fmla="*/ 53961 w 394165"/>
                <a:gd name="connsiteY46" fmla="*/ 80727 h 121215"/>
                <a:gd name="connsiteX47" fmla="*/ 289444 w 394165"/>
                <a:gd name="connsiteY47" fmla="*/ 80727 h 121215"/>
                <a:gd name="connsiteX48" fmla="*/ 293452 w 394165"/>
                <a:gd name="connsiteY48" fmla="*/ 63700 h 121215"/>
                <a:gd name="connsiteX49" fmla="*/ 302723 w 394165"/>
                <a:gd name="connsiteY49" fmla="*/ 41663 h 121215"/>
                <a:gd name="connsiteX50" fmla="*/ 339553 w 394165"/>
                <a:gd name="connsiteY50" fmla="*/ 18372 h 121215"/>
                <a:gd name="connsiteX51" fmla="*/ 353837 w 394165"/>
                <a:gd name="connsiteY51" fmla="*/ 35403 h 121215"/>
                <a:gd name="connsiteX52" fmla="*/ 338554 w 394165"/>
                <a:gd name="connsiteY52" fmla="*/ 89993 h 121215"/>
                <a:gd name="connsiteX53" fmla="*/ 335295 w 394165"/>
                <a:gd name="connsiteY53" fmla="*/ 103014 h 121215"/>
                <a:gd name="connsiteX54" fmla="*/ 357845 w 394165"/>
                <a:gd name="connsiteY54" fmla="*/ 124298 h 121215"/>
                <a:gd name="connsiteX55" fmla="*/ 392672 w 394165"/>
                <a:gd name="connsiteY55" fmla="*/ 85983 h 121215"/>
                <a:gd name="connsiteX56" fmla="*/ 388909 w 394165"/>
                <a:gd name="connsiteY56" fmla="*/ 82730 h 121215"/>
                <a:gd name="connsiteX57" fmla="*/ 384650 w 394165"/>
                <a:gd name="connsiteY57" fmla="*/ 86986 h 121215"/>
                <a:gd name="connsiteX58" fmla="*/ 358593 w 394165"/>
                <a:gd name="connsiteY58" fmla="*/ 117286 h 121215"/>
                <a:gd name="connsiteX59" fmla="*/ 352582 w 394165"/>
                <a:gd name="connsiteY59" fmla="*/ 109023 h 121215"/>
                <a:gd name="connsiteX60" fmla="*/ 357092 w 394165"/>
                <a:gd name="connsiteY60" fmla="*/ 91494 h 121215"/>
                <a:gd name="connsiteX61" fmla="*/ 371873 w 394165"/>
                <a:gd name="connsiteY61" fmla="*/ 39158 h 121215"/>
                <a:gd name="connsiteX62" fmla="*/ 340808 w 394165"/>
                <a:gd name="connsiteY62" fmla="*/ 11364 h 121215"/>
                <a:gd name="connsiteX63" fmla="*/ 300217 w 394165"/>
                <a:gd name="connsiteY63" fmla="*/ 33150 h 121215"/>
                <a:gd name="connsiteX64" fmla="*/ 274663 w 394165"/>
                <a:gd name="connsiteY64" fmla="*/ 11364 h 121215"/>
                <a:gd name="connsiteX65" fmla="*/ 255371 w 394165"/>
                <a:gd name="connsiteY65" fmla="*/ 24882 h 121215"/>
                <a:gd name="connsiteX66" fmla="*/ 246853 w 394165"/>
                <a:gd name="connsiteY66" fmla="*/ 49674 h 121215"/>
                <a:gd name="connsiteX67" fmla="*/ 250610 w 394165"/>
                <a:gd name="connsiteY67" fmla="*/ 52932 h 121215"/>
                <a:gd name="connsiteX68" fmla="*/ 255869 w 394165"/>
                <a:gd name="connsiteY68" fmla="*/ 45418 h 121215"/>
                <a:gd name="connsiteX69" fmla="*/ 273909 w 394165"/>
                <a:gd name="connsiteY69" fmla="*/ 18372 h 121215"/>
                <a:gd name="connsiteX70" fmla="*/ 281926 w 394165"/>
                <a:gd name="connsiteY70" fmla="*/ 30143 h 121215"/>
                <a:gd name="connsiteX71" fmla="*/ 278671 w 394165"/>
                <a:gd name="connsiteY71" fmla="*/ 47672 h 121215"/>
                <a:gd name="connsiteX72" fmla="*/ 273408 w 394165"/>
                <a:gd name="connsiteY72" fmla="*/ 67956 h 121215"/>
                <a:gd name="connsiteX73" fmla="*/ 264140 w 394165"/>
                <a:gd name="connsiteY73" fmla="*/ 105515 h 121215"/>
                <a:gd name="connsiteX74" fmla="*/ 261634 w 394165"/>
                <a:gd name="connsiteY74" fmla="*/ 116533 h 121215"/>
                <a:gd name="connsiteX75" fmla="*/ 269651 w 394165"/>
                <a:gd name="connsiteY75" fmla="*/ 124298 h 121215"/>
                <a:gd name="connsiteX76" fmla="*/ 279675 w 394165"/>
                <a:gd name="connsiteY76" fmla="*/ 118289 h 121215"/>
                <a:gd name="connsiteX77" fmla="*/ 283683 w 394165"/>
                <a:gd name="connsiteY77" fmla="*/ 103014 h 121215"/>
                <a:gd name="connsiteX78" fmla="*/ 289444 w 394165"/>
                <a:gd name="connsiteY78" fmla="*/ 80727 h 121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94165" h="121215">
                  <a:moveTo>
                    <a:pt x="53961" y="80727"/>
                  </a:moveTo>
                  <a:cubicBezTo>
                    <a:pt x="54714" y="76972"/>
                    <a:pt x="57220" y="67455"/>
                    <a:pt x="57969" y="63700"/>
                  </a:cubicBezTo>
                  <a:cubicBezTo>
                    <a:pt x="58722" y="61195"/>
                    <a:pt x="60224" y="55186"/>
                    <a:pt x="60726" y="52681"/>
                  </a:cubicBezTo>
                  <a:cubicBezTo>
                    <a:pt x="61228" y="51427"/>
                    <a:pt x="69495" y="35152"/>
                    <a:pt x="80519" y="26885"/>
                  </a:cubicBezTo>
                  <a:cubicBezTo>
                    <a:pt x="89038" y="20374"/>
                    <a:pt x="97305" y="18372"/>
                    <a:pt x="104321" y="18372"/>
                  </a:cubicBezTo>
                  <a:cubicBezTo>
                    <a:pt x="113593" y="18372"/>
                    <a:pt x="118600" y="23883"/>
                    <a:pt x="118600" y="35403"/>
                  </a:cubicBezTo>
                  <a:cubicBezTo>
                    <a:pt x="118600" y="41412"/>
                    <a:pt x="117098" y="47170"/>
                    <a:pt x="114341" y="58439"/>
                  </a:cubicBezTo>
                  <a:cubicBezTo>
                    <a:pt x="112588" y="64950"/>
                    <a:pt x="108329" y="81726"/>
                    <a:pt x="106827" y="88488"/>
                  </a:cubicBezTo>
                  <a:lnTo>
                    <a:pt x="103070" y="103511"/>
                  </a:lnTo>
                  <a:cubicBezTo>
                    <a:pt x="101815" y="107768"/>
                    <a:pt x="100062" y="115283"/>
                    <a:pt x="100062" y="116533"/>
                  </a:cubicBezTo>
                  <a:cubicBezTo>
                    <a:pt x="100062" y="122295"/>
                    <a:pt x="104823" y="124298"/>
                    <a:pt x="108078" y="124298"/>
                  </a:cubicBezTo>
                  <a:cubicBezTo>
                    <a:pt x="112588" y="124298"/>
                    <a:pt x="116345" y="121291"/>
                    <a:pt x="118103" y="118289"/>
                  </a:cubicBezTo>
                  <a:cubicBezTo>
                    <a:pt x="118851" y="116784"/>
                    <a:pt x="120855" y="108270"/>
                    <a:pt x="122111" y="103014"/>
                  </a:cubicBezTo>
                  <a:lnTo>
                    <a:pt x="127872" y="80727"/>
                  </a:lnTo>
                  <a:cubicBezTo>
                    <a:pt x="128625" y="76972"/>
                    <a:pt x="131131" y="67455"/>
                    <a:pt x="131880" y="63700"/>
                  </a:cubicBezTo>
                  <a:cubicBezTo>
                    <a:pt x="135390" y="50177"/>
                    <a:pt x="135390" y="49926"/>
                    <a:pt x="141151" y="41663"/>
                  </a:cubicBezTo>
                  <a:cubicBezTo>
                    <a:pt x="149418" y="29390"/>
                    <a:pt x="161196" y="18372"/>
                    <a:pt x="177982" y="18372"/>
                  </a:cubicBezTo>
                  <a:cubicBezTo>
                    <a:pt x="187002" y="18372"/>
                    <a:pt x="192264" y="23632"/>
                    <a:pt x="192264" y="35403"/>
                  </a:cubicBezTo>
                  <a:cubicBezTo>
                    <a:pt x="192264" y="49173"/>
                    <a:pt x="181743" y="77971"/>
                    <a:pt x="176981" y="89993"/>
                  </a:cubicBezTo>
                  <a:cubicBezTo>
                    <a:pt x="174475" y="96504"/>
                    <a:pt x="173722" y="98256"/>
                    <a:pt x="173722" y="103014"/>
                  </a:cubicBezTo>
                  <a:cubicBezTo>
                    <a:pt x="173722" y="117286"/>
                    <a:pt x="185499" y="124298"/>
                    <a:pt x="196272" y="124298"/>
                  </a:cubicBezTo>
                  <a:cubicBezTo>
                    <a:pt x="220827" y="124298"/>
                    <a:pt x="231099" y="89240"/>
                    <a:pt x="231099" y="85983"/>
                  </a:cubicBezTo>
                  <a:cubicBezTo>
                    <a:pt x="231099" y="83483"/>
                    <a:pt x="229094" y="82730"/>
                    <a:pt x="227342" y="82730"/>
                  </a:cubicBezTo>
                  <a:cubicBezTo>
                    <a:pt x="224334" y="82730"/>
                    <a:pt x="223831" y="84482"/>
                    <a:pt x="223083" y="86986"/>
                  </a:cubicBezTo>
                  <a:cubicBezTo>
                    <a:pt x="217066" y="107768"/>
                    <a:pt x="206543" y="117286"/>
                    <a:pt x="197026" y="117286"/>
                  </a:cubicBezTo>
                  <a:cubicBezTo>
                    <a:pt x="193013" y="117286"/>
                    <a:pt x="191009" y="114781"/>
                    <a:pt x="191009" y="109023"/>
                  </a:cubicBezTo>
                  <a:cubicBezTo>
                    <a:pt x="191009" y="103261"/>
                    <a:pt x="193013" y="97754"/>
                    <a:pt x="195519" y="91494"/>
                  </a:cubicBezTo>
                  <a:cubicBezTo>
                    <a:pt x="199276" y="81977"/>
                    <a:pt x="210300" y="53179"/>
                    <a:pt x="210300" y="39158"/>
                  </a:cubicBezTo>
                  <a:cubicBezTo>
                    <a:pt x="210300" y="20374"/>
                    <a:pt x="197273" y="11364"/>
                    <a:pt x="179237" y="11364"/>
                  </a:cubicBezTo>
                  <a:cubicBezTo>
                    <a:pt x="161950" y="11364"/>
                    <a:pt x="147665" y="20374"/>
                    <a:pt x="136390" y="35900"/>
                  </a:cubicBezTo>
                  <a:cubicBezTo>
                    <a:pt x="134386" y="15871"/>
                    <a:pt x="118354" y="11364"/>
                    <a:pt x="105326" y="11364"/>
                  </a:cubicBezTo>
                  <a:cubicBezTo>
                    <a:pt x="93799" y="11364"/>
                    <a:pt x="78516" y="15370"/>
                    <a:pt x="64734" y="33400"/>
                  </a:cubicBezTo>
                  <a:cubicBezTo>
                    <a:pt x="62981" y="18372"/>
                    <a:pt x="50952" y="11364"/>
                    <a:pt x="39180" y="11364"/>
                  </a:cubicBezTo>
                  <a:cubicBezTo>
                    <a:pt x="30410" y="11364"/>
                    <a:pt x="24147" y="16620"/>
                    <a:pt x="19888" y="25133"/>
                  </a:cubicBezTo>
                  <a:cubicBezTo>
                    <a:pt x="13872" y="36904"/>
                    <a:pt x="11370" y="49173"/>
                    <a:pt x="11370" y="49674"/>
                  </a:cubicBezTo>
                  <a:cubicBezTo>
                    <a:pt x="11370" y="51929"/>
                    <a:pt x="13123" y="52932"/>
                    <a:pt x="15127" y="52932"/>
                  </a:cubicBezTo>
                  <a:cubicBezTo>
                    <a:pt x="18382" y="52932"/>
                    <a:pt x="18633" y="51929"/>
                    <a:pt x="20386" y="45418"/>
                  </a:cubicBezTo>
                  <a:cubicBezTo>
                    <a:pt x="23394" y="33150"/>
                    <a:pt x="27904" y="18372"/>
                    <a:pt x="38426" y="18372"/>
                  </a:cubicBezTo>
                  <a:cubicBezTo>
                    <a:pt x="44941" y="18372"/>
                    <a:pt x="46442" y="24636"/>
                    <a:pt x="46442" y="30143"/>
                  </a:cubicBezTo>
                  <a:cubicBezTo>
                    <a:pt x="46442" y="34651"/>
                    <a:pt x="45192" y="39409"/>
                    <a:pt x="43188" y="47672"/>
                  </a:cubicBezTo>
                  <a:cubicBezTo>
                    <a:pt x="42685" y="49674"/>
                    <a:pt x="38929" y="64448"/>
                    <a:pt x="37924" y="67956"/>
                  </a:cubicBezTo>
                  <a:lnTo>
                    <a:pt x="28657" y="105515"/>
                  </a:lnTo>
                  <a:cubicBezTo>
                    <a:pt x="27653" y="109274"/>
                    <a:pt x="26151" y="115534"/>
                    <a:pt x="26151" y="116533"/>
                  </a:cubicBezTo>
                  <a:cubicBezTo>
                    <a:pt x="26151" y="122295"/>
                    <a:pt x="30913" y="124298"/>
                    <a:pt x="34167" y="124298"/>
                  </a:cubicBezTo>
                  <a:cubicBezTo>
                    <a:pt x="38677" y="124298"/>
                    <a:pt x="42434" y="121291"/>
                    <a:pt x="44192" y="118289"/>
                  </a:cubicBezTo>
                  <a:cubicBezTo>
                    <a:pt x="44941" y="116784"/>
                    <a:pt x="46945" y="108270"/>
                    <a:pt x="48200" y="103014"/>
                  </a:cubicBezTo>
                  <a:lnTo>
                    <a:pt x="53961" y="80727"/>
                  </a:lnTo>
                  <a:close/>
                  <a:moveTo>
                    <a:pt x="289444" y="80727"/>
                  </a:moveTo>
                  <a:cubicBezTo>
                    <a:pt x="290198" y="76972"/>
                    <a:pt x="292704" y="67455"/>
                    <a:pt x="293452" y="63700"/>
                  </a:cubicBezTo>
                  <a:cubicBezTo>
                    <a:pt x="296962" y="50177"/>
                    <a:pt x="296962" y="49926"/>
                    <a:pt x="302723" y="41663"/>
                  </a:cubicBezTo>
                  <a:cubicBezTo>
                    <a:pt x="310990" y="29390"/>
                    <a:pt x="322768" y="18372"/>
                    <a:pt x="339553" y="18372"/>
                  </a:cubicBezTo>
                  <a:cubicBezTo>
                    <a:pt x="348574" y="18372"/>
                    <a:pt x="353837" y="23632"/>
                    <a:pt x="353837" y="35403"/>
                  </a:cubicBezTo>
                  <a:cubicBezTo>
                    <a:pt x="353837" y="49173"/>
                    <a:pt x="343310" y="77720"/>
                    <a:pt x="338554" y="89993"/>
                  </a:cubicBezTo>
                  <a:cubicBezTo>
                    <a:pt x="335295" y="98256"/>
                    <a:pt x="335295" y="99757"/>
                    <a:pt x="335295" y="103014"/>
                  </a:cubicBezTo>
                  <a:cubicBezTo>
                    <a:pt x="335295" y="117286"/>
                    <a:pt x="347071" y="124298"/>
                    <a:pt x="357845" y="124298"/>
                  </a:cubicBezTo>
                  <a:cubicBezTo>
                    <a:pt x="382394" y="124298"/>
                    <a:pt x="392672" y="89240"/>
                    <a:pt x="392672" y="85983"/>
                  </a:cubicBezTo>
                  <a:cubicBezTo>
                    <a:pt x="392672" y="83483"/>
                    <a:pt x="390667" y="82730"/>
                    <a:pt x="388909" y="82730"/>
                  </a:cubicBezTo>
                  <a:cubicBezTo>
                    <a:pt x="385906" y="82730"/>
                    <a:pt x="385404" y="84482"/>
                    <a:pt x="384650" y="86986"/>
                  </a:cubicBezTo>
                  <a:cubicBezTo>
                    <a:pt x="378638" y="107522"/>
                    <a:pt x="368117" y="117286"/>
                    <a:pt x="358593" y="117286"/>
                  </a:cubicBezTo>
                  <a:cubicBezTo>
                    <a:pt x="354586" y="117286"/>
                    <a:pt x="352582" y="114781"/>
                    <a:pt x="352582" y="109023"/>
                  </a:cubicBezTo>
                  <a:cubicBezTo>
                    <a:pt x="352582" y="103261"/>
                    <a:pt x="354586" y="97754"/>
                    <a:pt x="357092" y="91494"/>
                  </a:cubicBezTo>
                  <a:cubicBezTo>
                    <a:pt x="360849" y="81977"/>
                    <a:pt x="371873" y="53179"/>
                    <a:pt x="371873" y="39158"/>
                  </a:cubicBezTo>
                  <a:cubicBezTo>
                    <a:pt x="371873" y="20374"/>
                    <a:pt x="358845" y="11364"/>
                    <a:pt x="340808" y="11364"/>
                  </a:cubicBezTo>
                  <a:cubicBezTo>
                    <a:pt x="320513" y="11364"/>
                    <a:pt x="307485" y="23632"/>
                    <a:pt x="300217" y="33150"/>
                  </a:cubicBezTo>
                  <a:cubicBezTo>
                    <a:pt x="298464" y="19376"/>
                    <a:pt x="287440" y="11364"/>
                    <a:pt x="274663" y="11364"/>
                  </a:cubicBezTo>
                  <a:cubicBezTo>
                    <a:pt x="265643" y="11364"/>
                    <a:pt x="259380" y="17122"/>
                    <a:pt x="255371" y="24882"/>
                  </a:cubicBezTo>
                  <a:cubicBezTo>
                    <a:pt x="249354" y="36653"/>
                    <a:pt x="246853" y="49173"/>
                    <a:pt x="246853" y="49674"/>
                  </a:cubicBezTo>
                  <a:cubicBezTo>
                    <a:pt x="246853" y="51929"/>
                    <a:pt x="248606" y="52932"/>
                    <a:pt x="250610" y="52932"/>
                  </a:cubicBezTo>
                  <a:cubicBezTo>
                    <a:pt x="253865" y="52932"/>
                    <a:pt x="254116" y="51929"/>
                    <a:pt x="255869" y="45418"/>
                  </a:cubicBezTo>
                  <a:cubicBezTo>
                    <a:pt x="258876" y="33150"/>
                    <a:pt x="263387" y="18372"/>
                    <a:pt x="273909" y="18372"/>
                  </a:cubicBezTo>
                  <a:cubicBezTo>
                    <a:pt x="280424" y="18372"/>
                    <a:pt x="281926" y="24636"/>
                    <a:pt x="281926" y="30143"/>
                  </a:cubicBezTo>
                  <a:cubicBezTo>
                    <a:pt x="281926" y="34651"/>
                    <a:pt x="280675" y="39409"/>
                    <a:pt x="278671" y="47672"/>
                  </a:cubicBezTo>
                  <a:cubicBezTo>
                    <a:pt x="278168" y="49674"/>
                    <a:pt x="274411" y="64448"/>
                    <a:pt x="273408" y="67956"/>
                  </a:cubicBezTo>
                  <a:lnTo>
                    <a:pt x="264140" y="105515"/>
                  </a:lnTo>
                  <a:cubicBezTo>
                    <a:pt x="263137" y="109274"/>
                    <a:pt x="261634" y="115534"/>
                    <a:pt x="261634" y="116533"/>
                  </a:cubicBezTo>
                  <a:cubicBezTo>
                    <a:pt x="261634" y="122295"/>
                    <a:pt x="266396" y="124298"/>
                    <a:pt x="269651" y="124298"/>
                  </a:cubicBezTo>
                  <a:cubicBezTo>
                    <a:pt x="274161" y="124298"/>
                    <a:pt x="277918" y="121291"/>
                    <a:pt x="279675" y="118289"/>
                  </a:cubicBezTo>
                  <a:cubicBezTo>
                    <a:pt x="280424" y="116784"/>
                    <a:pt x="282428" y="108270"/>
                    <a:pt x="283683" y="103014"/>
                  </a:cubicBezTo>
                  <a:lnTo>
                    <a:pt x="289444" y="807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473AEA13-F92C-40E1-A19C-8D9ACE108D21}"/>
                </a:ext>
              </a:extLst>
            </p:cNvPr>
            <p:cNvSpPr/>
            <p:nvPr/>
          </p:nvSpPr>
          <p:spPr>
            <a:xfrm>
              <a:off x="6309488" y="-3300802"/>
              <a:ext cx="136442" cy="227280"/>
            </a:xfrm>
            <a:custGeom>
              <a:avLst/>
              <a:gdLst>
                <a:gd name="connsiteX0" fmla="*/ 79918 w 136441"/>
                <a:gd name="connsiteY0" fmla="*/ 95198 h 227279"/>
                <a:gd name="connsiteX1" fmla="*/ 11370 w 136441"/>
                <a:gd name="connsiteY1" fmla="*/ 177525 h 227279"/>
                <a:gd name="connsiteX2" fmla="*/ 62782 w 136441"/>
                <a:gd name="connsiteY2" fmla="*/ 229511 h 227279"/>
                <a:gd name="connsiteX3" fmla="*/ 125313 w 136441"/>
                <a:gd name="connsiteY3" fmla="*/ 142373 h 227279"/>
                <a:gd name="connsiteX4" fmla="*/ 101564 w 136441"/>
                <a:gd name="connsiteY4" fmla="*/ 85880 h 227279"/>
                <a:gd name="connsiteX5" fmla="*/ 70594 w 136441"/>
                <a:gd name="connsiteY5" fmla="*/ 36002 h 227279"/>
                <a:gd name="connsiteX6" fmla="*/ 86830 w 136441"/>
                <a:gd name="connsiteY6" fmla="*/ 22782 h 227279"/>
                <a:gd name="connsiteX7" fmla="*/ 111484 w 136441"/>
                <a:gd name="connsiteY7" fmla="*/ 31797 h 227279"/>
                <a:gd name="connsiteX8" fmla="*/ 127720 w 136441"/>
                <a:gd name="connsiteY8" fmla="*/ 38705 h 227279"/>
                <a:gd name="connsiteX9" fmla="*/ 140043 w 136441"/>
                <a:gd name="connsiteY9" fmla="*/ 26389 h 227279"/>
                <a:gd name="connsiteX10" fmla="*/ 121102 w 136441"/>
                <a:gd name="connsiteY10" fmla="*/ 14968 h 227279"/>
                <a:gd name="connsiteX11" fmla="*/ 94950 w 136441"/>
                <a:gd name="connsiteY11" fmla="*/ 11364 h 227279"/>
                <a:gd name="connsiteX12" fmla="*/ 60674 w 136441"/>
                <a:gd name="connsiteY12" fmla="*/ 43212 h 227279"/>
                <a:gd name="connsiteX13" fmla="*/ 79918 w 136441"/>
                <a:gd name="connsiteY13" fmla="*/ 95198 h 227279"/>
                <a:gd name="connsiteX14" fmla="*/ 84727 w 136441"/>
                <a:gd name="connsiteY14" fmla="*/ 103309 h 227279"/>
                <a:gd name="connsiteX15" fmla="*/ 102166 w 136441"/>
                <a:gd name="connsiteY15" fmla="*/ 154688 h 227279"/>
                <a:gd name="connsiteX16" fmla="*/ 63081 w 136441"/>
                <a:gd name="connsiteY16" fmla="*/ 221097 h 227279"/>
                <a:gd name="connsiteX17" fmla="*/ 32414 w 136441"/>
                <a:gd name="connsiteY17" fmla="*/ 185641 h 227279"/>
                <a:gd name="connsiteX18" fmla="*/ 84727 w 136441"/>
                <a:gd name="connsiteY18" fmla="*/ 103309 h 22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6441" h="227279">
                  <a:moveTo>
                    <a:pt x="79918" y="95198"/>
                  </a:moveTo>
                  <a:cubicBezTo>
                    <a:pt x="34518" y="107215"/>
                    <a:pt x="11370" y="146876"/>
                    <a:pt x="11370" y="177525"/>
                  </a:cubicBezTo>
                  <a:cubicBezTo>
                    <a:pt x="11370" y="211182"/>
                    <a:pt x="36626" y="229511"/>
                    <a:pt x="62782" y="229511"/>
                  </a:cubicBezTo>
                  <a:cubicBezTo>
                    <a:pt x="98257" y="229511"/>
                    <a:pt x="125313" y="186238"/>
                    <a:pt x="125313" y="142373"/>
                  </a:cubicBezTo>
                  <a:cubicBezTo>
                    <a:pt x="125313" y="113527"/>
                    <a:pt x="111783" y="97599"/>
                    <a:pt x="101564" y="85880"/>
                  </a:cubicBezTo>
                  <a:cubicBezTo>
                    <a:pt x="91644" y="74165"/>
                    <a:pt x="70594" y="49525"/>
                    <a:pt x="70594" y="36002"/>
                  </a:cubicBezTo>
                  <a:cubicBezTo>
                    <a:pt x="70594" y="29390"/>
                    <a:pt x="76910" y="22782"/>
                    <a:pt x="86830" y="22782"/>
                  </a:cubicBezTo>
                  <a:cubicBezTo>
                    <a:pt x="96751" y="22782"/>
                    <a:pt x="103364" y="26990"/>
                    <a:pt x="111484" y="31797"/>
                  </a:cubicBezTo>
                  <a:cubicBezTo>
                    <a:pt x="118700" y="36305"/>
                    <a:pt x="124110" y="38705"/>
                    <a:pt x="127720" y="38705"/>
                  </a:cubicBezTo>
                  <a:cubicBezTo>
                    <a:pt x="135234" y="38705"/>
                    <a:pt x="140043" y="31494"/>
                    <a:pt x="140043" y="26389"/>
                  </a:cubicBezTo>
                  <a:cubicBezTo>
                    <a:pt x="140043" y="19179"/>
                    <a:pt x="136437" y="18274"/>
                    <a:pt x="121102" y="14968"/>
                  </a:cubicBezTo>
                  <a:cubicBezTo>
                    <a:pt x="103966" y="11364"/>
                    <a:pt x="95249" y="11364"/>
                    <a:pt x="94950" y="11364"/>
                  </a:cubicBezTo>
                  <a:cubicBezTo>
                    <a:pt x="82021" y="11364"/>
                    <a:pt x="60674" y="17672"/>
                    <a:pt x="60674" y="43212"/>
                  </a:cubicBezTo>
                  <a:cubicBezTo>
                    <a:pt x="60674" y="58839"/>
                    <a:pt x="69093" y="75964"/>
                    <a:pt x="79918" y="95198"/>
                  </a:cubicBezTo>
                  <a:close/>
                  <a:moveTo>
                    <a:pt x="84727" y="103309"/>
                  </a:moveTo>
                  <a:cubicBezTo>
                    <a:pt x="95249" y="121037"/>
                    <a:pt x="102166" y="136061"/>
                    <a:pt x="102166" y="154688"/>
                  </a:cubicBezTo>
                  <a:cubicBezTo>
                    <a:pt x="102166" y="178127"/>
                    <a:pt x="88635" y="221097"/>
                    <a:pt x="63081" y="221097"/>
                  </a:cubicBezTo>
                  <a:cubicBezTo>
                    <a:pt x="51057" y="221097"/>
                    <a:pt x="32414" y="213284"/>
                    <a:pt x="32414" y="185641"/>
                  </a:cubicBezTo>
                  <a:cubicBezTo>
                    <a:pt x="32414" y="170016"/>
                    <a:pt x="41435" y="114725"/>
                    <a:pt x="84727" y="10330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A861E6BB-F749-4C45-B418-1601C42ED086}"/>
                </a:ext>
              </a:extLst>
            </p:cNvPr>
            <p:cNvSpPr/>
            <p:nvPr/>
          </p:nvSpPr>
          <p:spPr>
            <a:xfrm>
              <a:off x="6445133" y="-3113008"/>
              <a:ext cx="227403" cy="121216"/>
            </a:xfrm>
            <a:custGeom>
              <a:avLst/>
              <a:gdLst>
                <a:gd name="connsiteX0" fmla="*/ 53961 w 227403"/>
                <a:gd name="connsiteY0" fmla="*/ 80727 h 121215"/>
                <a:gd name="connsiteX1" fmla="*/ 57969 w 227403"/>
                <a:gd name="connsiteY1" fmla="*/ 63700 h 121215"/>
                <a:gd name="connsiteX2" fmla="*/ 60726 w 227403"/>
                <a:gd name="connsiteY2" fmla="*/ 52681 h 121215"/>
                <a:gd name="connsiteX3" fmla="*/ 80520 w 227403"/>
                <a:gd name="connsiteY3" fmla="*/ 26885 h 121215"/>
                <a:gd name="connsiteX4" fmla="*/ 104321 w 227403"/>
                <a:gd name="connsiteY4" fmla="*/ 18372 h 121215"/>
                <a:gd name="connsiteX5" fmla="*/ 118600 w 227403"/>
                <a:gd name="connsiteY5" fmla="*/ 35403 h 121215"/>
                <a:gd name="connsiteX6" fmla="*/ 114341 w 227403"/>
                <a:gd name="connsiteY6" fmla="*/ 58439 h 121215"/>
                <a:gd name="connsiteX7" fmla="*/ 106828 w 227403"/>
                <a:gd name="connsiteY7" fmla="*/ 88488 h 121215"/>
                <a:gd name="connsiteX8" fmla="*/ 103071 w 227403"/>
                <a:gd name="connsiteY8" fmla="*/ 103511 h 121215"/>
                <a:gd name="connsiteX9" fmla="*/ 100062 w 227403"/>
                <a:gd name="connsiteY9" fmla="*/ 116533 h 121215"/>
                <a:gd name="connsiteX10" fmla="*/ 108078 w 227403"/>
                <a:gd name="connsiteY10" fmla="*/ 124298 h 121215"/>
                <a:gd name="connsiteX11" fmla="*/ 118103 w 227403"/>
                <a:gd name="connsiteY11" fmla="*/ 118289 h 121215"/>
                <a:gd name="connsiteX12" fmla="*/ 122111 w 227403"/>
                <a:gd name="connsiteY12" fmla="*/ 103014 h 121215"/>
                <a:gd name="connsiteX13" fmla="*/ 127872 w 227403"/>
                <a:gd name="connsiteY13" fmla="*/ 80727 h 121215"/>
                <a:gd name="connsiteX14" fmla="*/ 131880 w 227403"/>
                <a:gd name="connsiteY14" fmla="*/ 63700 h 121215"/>
                <a:gd name="connsiteX15" fmla="*/ 141151 w 227403"/>
                <a:gd name="connsiteY15" fmla="*/ 41663 h 121215"/>
                <a:gd name="connsiteX16" fmla="*/ 177982 w 227403"/>
                <a:gd name="connsiteY16" fmla="*/ 18372 h 121215"/>
                <a:gd name="connsiteX17" fmla="*/ 192266 w 227403"/>
                <a:gd name="connsiteY17" fmla="*/ 35403 h 121215"/>
                <a:gd name="connsiteX18" fmla="*/ 176981 w 227403"/>
                <a:gd name="connsiteY18" fmla="*/ 89993 h 121215"/>
                <a:gd name="connsiteX19" fmla="*/ 173721 w 227403"/>
                <a:gd name="connsiteY19" fmla="*/ 103014 h 121215"/>
                <a:gd name="connsiteX20" fmla="*/ 196272 w 227403"/>
                <a:gd name="connsiteY20" fmla="*/ 124298 h 121215"/>
                <a:gd name="connsiteX21" fmla="*/ 231099 w 227403"/>
                <a:gd name="connsiteY21" fmla="*/ 85983 h 121215"/>
                <a:gd name="connsiteX22" fmla="*/ 227342 w 227403"/>
                <a:gd name="connsiteY22" fmla="*/ 82730 h 121215"/>
                <a:gd name="connsiteX23" fmla="*/ 223083 w 227403"/>
                <a:gd name="connsiteY23" fmla="*/ 86987 h 121215"/>
                <a:gd name="connsiteX24" fmla="*/ 197026 w 227403"/>
                <a:gd name="connsiteY24" fmla="*/ 117286 h 121215"/>
                <a:gd name="connsiteX25" fmla="*/ 191009 w 227403"/>
                <a:gd name="connsiteY25" fmla="*/ 109023 h 121215"/>
                <a:gd name="connsiteX26" fmla="*/ 195519 w 227403"/>
                <a:gd name="connsiteY26" fmla="*/ 91494 h 121215"/>
                <a:gd name="connsiteX27" fmla="*/ 210300 w 227403"/>
                <a:gd name="connsiteY27" fmla="*/ 39158 h 121215"/>
                <a:gd name="connsiteX28" fmla="*/ 179237 w 227403"/>
                <a:gd name="connsiteY28" fmla="*/ 11364 h 121215"/>
                <a:gd name="connsiteX29" fmla="*/ 136390 w 227403"/>
                <a:gd name="connsiteY29" fmla="*/ 35900 h 121215"/>
                <a:gd name="connsiteX30" fmla="*/ 105326 w 227403"/>
                <a:gd name="connsiteY30" fmla="*/ 11364 h 121215"/>
                <a:gd name="connsiteX31" fmla="*/ 64734 w 227403"/>
                <a:gd name="connsiteY31" fmla="*/ 33401 h 121215"/>
                <a:gd name="connsiteX32" fmla="*/ 39180 w 227403"/>
                <a:gd name="connsiteY32" fmla="*/ 11364 h 121215"/>
                <a:gd name="connsiteX33" fmla="*/ 19888 w 227403"/>
                <a:gd name="connsiteY33" fmla="*/ 25133 h 121215"/>
                <a:gd name="connsiteX34" fmla="*/ 11370 w 227403"/>
                <a:gd name="connsiteY34" fmla="*/ 49674 h 121215"/>
                <a:gd name="connsiteX35" fmla="*/ 15127 w 227403"/>
                <a:gd name="connsiteY35" fmla="*/ 52933 h 121215"/>
                <a:gd name="connsiteX36" fmla="*/ 20386 w 227403"/>
                <a:gd name="connsiteY36" fmla="*/ 45418 h 121215"/>
                <a:gd name="connsiteX37" fmla="*/ 38427 w 227403"/>
                <a:gd name="connsiteY37" fmla="*/ 18372 h 121215"/>
                <a:gd name="connsiteX38" fmla="*/ 46443 w 227403"/>
                <a:gd name="connsiteY38" fmla="*/ 30143 h 121215"/>
                <a:gd name="connsiteX39" fmla="*/ 43188 w 227403"/>
                <a:gd name="connsiteY39" fmla="*/ 47672 h 121215"/>
                <a:gd name="connsiteX40" fmla="*/ 37924 w 227403"/>
                <a:gd name="connsiteY40" fmla="*/ 67956 h 121215"/>
                <a:gd name="connsiteX41" fmla="*/ 28658 w 227403"/>
                <a:gd name="connsiteY41" fmla="*/ 105515 h 121215"/>
                <a:gd name="connsiteX42" fmla="*/ 26151 w 227403"/>
                <a:gd name="connsiteY42" fmla="*/ 116533 h 121215"/>
                <a:gd name="connsiteX43" fmla="*/ 34167 w 227403"/>
                <a:gd name="connsiteY43" fmla="*/ 124298 h 121215"/>
                <a:gd name="connsiteX44" fmla="*/ 44192 w 227403"/>
                <a:gd name="connsiteY44" fmla="*/ 118289 h 121215"/>
                <a:gd name="connsiteX45" fmla="*/ 48200 w 227403"/>
                <a:gd name="connsiteY45" fmla="*/ 103014 h 121215"/>
                <a:gd name="connsiteX46" fmla="*/ 53961 w 227403"/>
                <a:gd name="connsiteY46" fmla="*/ 80727 h 121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7403" h="121215">
                  <a:moveTo>
                    <a:pt x="53961" y="80727"/>
                  </a:moveTo>
                  <a:cubicBezTo>
                    <a:pt x="54714" y="76972"/>
                    <a:pt x="57220" y="67455"/>
                    <a:pt x="57969" y="63700"/>
                  </a:cubicBezTo>
                  <a:cubicBezTo>
                    <a:pt x="58722" y="61195"/>
                    <a:pt x="60224" y="55186"/>
                    <a:pt x="60726" y="52681"/>
                  </a:cubicBezTo>
                  <a:cubicBezTo>
                    <a:pt x="61228" y="51427"/>
                    <a:pt x="69495" y="35153"/>
                    <a:pt x="80520" y="26885"/>
                  </a:cubicBezTo>
                  <a:cubicBezTo>
                    <a:pt x="89038" y="20374"/>
                    <a:pt x="97305" y="18372"/>
                    <a:pt x="104321" y="18372"/>
                  </a:cubicBezTo>
                  <a:cubicBezTo>
                    <a:pt x="113593" y="18372"/>
                    <a:pt x="118600" y="23883"/>
                    <a:pt x="118600" y="35403"/>
                  </a:cubicBezTo>
                  <a:cubicBezTo>
                    <a:pt x="118600" y="41412"/>
                    <a:pt x="117098" y="47170"/>
                    <a:pt x="114341" y="58439"/>
                  </a:cubicBezTo>
                  <a:cubicBezTo>
                    <a:pt x="112588" y="64950"/>
                    <a:pt x="108329" y="81726"/>
                    <a:pt x="106828" y="88488"/>
                  </a:cubicBezTo>
                  <a:lnTo>
                    <a:pt x="103071" y="103511"/>
                  </a:lnTo>
                  <a:cubicBezTo>
                    <a:pt x="101815" y="107768"/>
                    <a:pt x="100062" y="115283"/>
                    <a:pt x="100062" y="116533"/>
                  </a:cubicBezTo>
                  <a:cubicBezTo>
                    <a:pt x="100062" y="122295"/>
                    <a:pt x="104824" y="124298"/>
                    <a:pt x="108078" y="124298"/>
                  </a:cubicBezTo>
                  <a:cubicBezTo>
                    <a:pt x="112588" y="124298"/>
                    <a:pt x="116345" y="121292"/>
                    <a:pt x="118103" y="118289"/>
                  </a:cubicBezTo>
                  <a:cubicBezTo>
                    <a:pt x="118851" y="116784"/>
                    <a:pt x="120855" y="108271"/>
                    <a:pt x="122111" y="103014"/>
                  </a:cubicBezTo>
                  <a:lnTo>
                    <a:pt x="127872" y="80727"/>
                  </a:lnTo>
                  <a:cubicBezTo>
                    <a:pt x="128625" y="76972"/>
                    <a:pt x="131131" y="67455"/>
                    <a:pt x="131880" y="63700"/>
                  </a:cubicBezTo>
                  <a:cubicBezTo>
                    <a:pt x="135390" y="50177"/>
                    <a:pt x="135390" y="49926"/>
                    <a:pt x="141151" y="41663"/>
                  </a:cubicBezTo>
                  <a:cubicBezTo>
                    <a:pt x="149418" y="29390"/>
                    <a:pt x="161196" y="18372"/>
                    <a:pt x="177982" y="18372"/>
                  </a:cubicBezTo>
                  <a:cubicBezTo>
                    <a:pt x="187002" y="18372"/>
                    <a:pt x="192266" y="23632"/>
                    <a:pt x="192266" y="35403"/>
                  </a:cubicBezTo>
                  <a:cubicBezTo>
                    <a:pt x="192266" y="49173"/>
                    <a:pt x="181743" y="77971"/>
                    <a:pt x="176981" y="89993"/>
                  </a:cubicBezTo>
                  <a:cubicBezTo>
                    <a:pt x="174475" y="96504"/>
                    <a:pt x="173721" y="98256"/>
                    <a:pt x="173721" y="103014"/>
                  </a:cubicBezTo>
                  <a:cubicBezTo>
                    <a:pt x="173721" y="117286"/>
                    <a:pt x="185499" y="124298"/>
                    <a:pt x="196272" y="124298"/>
                  </a:cubicBezTo>
                  <a:cubicBezTo>
                    <a:pt x="220827" y="124298"/>
                    <a:pt x="231099" y="89240"/>
                    <a:pt x="231099" y="85983"/>
                  </a:cubicBezTo>
                  <a:cubicBezTo>
                    <a:pt x="231099" y="83483"/>
                    <a:pt x="229094" y="82730"/>
                    <a:pt x="227342" y="82730"/>
                  </a:cubicBezTo>
                  <a:cubicBezTo>
                    <a:pt x="224334" y="82730"/>
                    <a:pt x="223831" y="84482"/>
                    <a:pt x="223083" y="86987"/>
                  </a:cubicBezTo>
                  <a:cubicBezTo>
                    <a:pt x="217066" y="107768"/>
                    <a:pt x="206543" y="117286"/>
                    <a:pt x="197026" y="117286"/>
                  </a:cubicBezTo>
                  <a:cubicBezTo>
                    <a:pt x="193013" y="117286"/>
                    <a:pt x="191009" y="114781"/>
                    <a:pt x="191009" y="109023"/>
                  </a:cubicBezTo>
                  <a:cubicBezTo>
                    <a:pt x="191009" y="103261"/>
                    <a:pt x="193013" y="97754"/>
                    <a:pt x="195519" y="91494"/>
                  </a:cubicBezTo>
                  <a:cubicBezTo>
                    <a:pt x="199277" y="81977"/>
                    <a:pt x="210300" y="53179"/>
                    <a:pt x="210300" y="39158"/>
                  </a:cubicBezTo>
                  <a:cubicBezTo>
                    <a:pt x="210300" y="20374"/>
                    <a:pt x="197273" y="11364"/>
                    <a:pt x="179237" y="11364"/>
                  </a:cubicBezTo>
                  <a:cubicBezTo>
                    <a:pt x="161950" y="11364"/>
                    <a:pt x="147665" y="20374"/>
                    <a:pt x="136390" y="35900"/>
                  </a:cubicBezTo>
                  <a:cubicBezTo>
                    <a:pt x="134386" y="15871"/>
                    <a:pt x="118354" y="11364"/>
                    <a:pt x="105326" y="11364"/>
                  </a:cubicBezTo>
                  <a:cubicBezTo>
                    <a:pt x="93799" y="11364"/>
                    <a:pt x="78516" y="15370"/>
                    <a:pt x="64734" y="33401"/>
                  </a:cubicBezTo>
                  <a:cubicBezTo>
                    <a:pt x="62981" y="18372"/>
                    <a:pt x="50953" y="11364"/>
                    <a:pt x="39180" y="11364"/>
                  </a:cubicBezTo>
                  <a:cubicBezTo>
                    <a:pt x="30411" y="11364"/>
                    <a:pt x="24147" y="16620"/>
                    <a:pt x="19888" y="25133"/>
                  </a:cubicBezTo>
                  <a:cubicBezTo>
                    <a:pt x="13872" y="36904"/>
                    <a:pt x="11370" y="49173"/>
                    <a:pt x="11370" y="49674"/>
                  </a:cubicBezTo>
                  <a:cubicBezTo>
                    <a:pt x="11370" y="51929"/>
                    <a:pt x="13123" y="52933"/>
                    <a:pt x="15127" y="52933"/>
                  </a:cubicBezTo>
                  <a:cubicBezTo>
                    <a:pt x="18382" y="52933"/>
                    <a:pt x="18633" y="51929"/>
                    <a:pt x="20386" y="45418"/>
                  </a:cubicBezTo>
                  <a:cubicBezTo>
                    <a:pt x="23394" y="33150"/>
                    <a:pt x="27904" y="18372"/>
                    <a:pt x="38427" y="18372"/>
                  </a:cubicBezTo>
                  <a:cubicBezTo>
                    <a:pt x="44941" y="18372"/>
                    <a:pt x="46443" y="24636"/>
                    <a:pt x="46443" y="30143"/>
                  </a:cubicBezTo>
                  <a:cubicBezTo>
                    <a:pt x="46443" y="34651"/>
                    <a:pt x="45192" y="39409"/>
                    <a:pt x="43188" y="47672"/>
                  </a:cubicBezTo>
                  <a:cubicBezTo>
                    <a:pt x="42686" y="49674"/>
                    <a:pt x="38929" y="64448"/>
                    <a:pt x="37924" y="67956"/>
                  </a:cubicBezTo>
                  <a:lnTo>
                    <a:pt x="28658" y="105515"/>
                  </a:lnTo>
                  <a:cubicBezTo>
                    <a:pt x="27653" y="109274"/>
                    <a:pt x="26151" y="115534"/>
                    <a:pt x="26151" y="116533"/>
                  </a:cubicBezTo>
                  <a:cubicBezTo>
                    <a:pt x="26151" y="122295"/>
                    <a:pt x="30913" y="124298"/>
                    <a:pt x="34167" y="124298"/>
                  </a:cubicBezTo>
                  <a:cubicBezTo>
                    <a:pt x="38678" y="124298"/>
                    <a:pt x="42435" y="121292"/>
                    <a:pt x="44192" y="118289"/>
                  </a:cubicBezTo>
                  <a:cubicBezTo>
                    <a:pt x="44941" y="116784"/>
                    <a:pt x="46945" y="108271"/>
                    <a:pt x="48200" y="103014"/>
                  </a:cubicBezTo>
                  <a:lnTo>
                    <a:pt x="53961" y="807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4CE752AE-F87F-471E-9806-31F1B7F7F4A0}"/>
                </a:ext>
              </a:extLst>
            </p:cNvPr>
            <p:cNvSpPr/>
            <p:nvPr/>
          </p:nvSpPr>
          <p:spPr>
            <a:xfrm>
              <a:off x="6679361" y="-3190472"/>
              <a:ext cx="60641" cy="121216"/>
            </a:xfrm>
            <a:custGeom>
              <a:avLst/>
              <a:gdLst>
                <a:gd name="connsiteX0" fmla="*/ 60413 w 60640"/>
                <a:gd name="connsiteY0" fmla="*/ 29097 h 121215"/>
                <a:gd name="connsiteX1" fmla="*/ 62294 w 60640"/>
                <a:gd name="connsiteY1" fmla="*/ 22837 h 121215"/>
                <a:gd name="connsiteX2" fmla="*/ 50185 w 60640"/>
                <a:gd name="connsiteY2" fmla="*/ 11364 h 121215"/>
                <a:gd name="connsiteX3" fmla="*/ 38711 w 60640"/>
                <a:gd name="connsiteY3" fmla="*/ 21587 h 121215"/>
                <a:gd name="connsiteX4" fmla="*/ 12204 w 60640"/>
                <a:gd name="connsiteY4" fmla="*/ 111491 h 121215"/>
                <a:gd name="connsiteX5" fmla="*/ 11370 w 60640"/>
                <a:gd name="connsiteY5" fmla="*/ 114829 h 121215"/>
                <a:gd name="connsiteX6" fmla="*/ 14705 w 60640"/>
                <a:gd name="connsiteY6" fmla="*/ 117746 h 121215"/>
                <a:gd name="connsiteX7" fmla="*/ 19301 w 60640"/>
                <a:gd name="connsiteY7" fmla="*/ 119417 h 121215"/>
                <a:gd name="connsiteX8" fmla="*/ 22636 w 60640"/>
                <a:gd name="connsiteY8" fmla="*/ 115871 h 121215"/>
                <a:gd name="connsiteX9" fmla="*/ 60413 w 60640"/>
                <a:gd name="connsiteY9" fmla="*/ 29097 h 121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640" h="121215">
                  <a:moveTo>
                    <a:pt x="60413" y="29097"/>
                  </a:moveTo>
                  <a:cubicBezTo>
                    <a:pt x="61456" y="26384"/>
                    <a:pt x="62294" y="24925"/>
                    <a:pt x="62294" y="22837"/>
                  </a:cubicBezTo>
                  <a:cubicBezTo>
                    <a:pt x="62294" y="15952"/>
                    <a:pt x="56031" y="11364"/>
                    <a:pt x="50185" y="11364"/>
                  </a:cubicBezTo>
                  <a:cubicBezTo>
                    <a:pt x="41838" y="11364"/>
                    <a:pt x="39544" y="18666"/>
                    <a:pt x="38711" y="21587"/>
                  </a:cubicBezTo>
                  <a:lnTo>
                    <a:pt x="12204" y="111491"/>
                  </a:lnTo>
                  <a:cubicBezTo>
                    <a:pt x="11370" y="113990"/>
                    <a:pt x="11370" y="114620"/>
                    <a:pt x="11370" y="114829"/>
                  </a:cubicBezTo>
                  <a:cubicBezTo>
                    <a:pt x="11370" y="116704"/>
                    <a:pt x="12621" y="117120"/>
                    <a:pt x="14705" y="117746"/>
                  </a:cubicBezTo>
                  <a:cubicBezTo>
                    <a:pt x="18462" y="119417"/>
                    <a:pt x="18884" y="119417"/>
                    <a:pt x="19301" y="119417"/>
                  </a:cubicBezTo>
                  <a:cubicBezTo>
                    <a:pt x="19926" y="119417"/>
                    <a:pt x="21177" y="119417"/>
                    <a:pt x="22636" y="115871"/>
                  </a:cubicBezTo>
                  <a:lnTo>
                    <a:pt x="60413" y="290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14C20A58-0B7D-45B2-8CC1-5D3464514F6D}"/>
                </a:ext>
              </a:extLst>
            </p:cNvPr>
            <p:cNvSpPr/>
            <p:nvPr/>
          </p:nvSpPr>
          <p:spPr>
            <a:xfrm>
              <a:off x="6748322" y="-3113008"/>
              <a:ext cx="166762" cy="121216"/>
            </a:xfrm>
            <a:custGeom>
              <a:avLst/>
              <a:gdLst>
                <a:gd name="connsiteX0" fmla="*/ 53961 w 166762"/>
                <a:gd name="connsiteY0" fmla="*/ 80727 h 121215"/>
                <a:gd name="connsiteX1" fmla="*/ 57969 w 166762"/>
                <a:gd name="connsiteY1" fmla="*/ 63700 h 121215"/>
                <a:gd name="connsiteX2" fmla="*/ 67240 w 166762"/>
                <a:gd name="connsiteY2" fmla="*/ 41663 h 121215"/>
                <a:gd name="connsiteX3" fmla="*/ 104070 w 166762"/>
                <a:gd name="connsiteY3" fmla="*/ 18372 h 121215"/>
                <a:gd name="connsiteX4" fmla="*/ 118354 w 166762"/>
                <a:gd name="connsiteY4" fmla="*/ 35403 h 121215"/>
                <a:gd name="connsiteX5" fmla="*/ 103071 w 166762"/>
                <a:gd name="connsiteY5" fmla="*/ 89993 h 121215"/>
                <a:gd name="connsiteX6" fmla="*/ 99811 w 166762"/>
                <a:gd name="connsiteY6" fmla="*/ 103014 h 121215"/>
                <a:gd name="connsiteX7" fmla="*/ 122362 w 166762"/>
                <a:gd name="connsiteY7" fmla="*/ 124298 h 121215"/>
                <a:gd name="connsiteX8" fmla="*/ 157187 w 166762"/>
                <a:gd name="connsiteY8" fmla="*/ 85983 h 121215"/>
                <a:gd name="connsiteX9" fmla="*/ 153426 w 166762"/>
                <a:gd name="connsiteY9" fmla="*/ 82730 h 121215"/>
                <a:gd name="connsiteX10" fmla="*/ 149167 w 166762"/>
                <a:gd name="connsiteY10" fmla="*/ 86987 h 121215"/>
                <a:gd name="connsiteX11" fmla="*/ 123111 w 166762"/>
                <a:gd name="connsiteY11" fmla="*/ 117286 h 121215"/>
                <a:gd name="connsiteX12" fmla="*/ 117098 w 166762"/>
                <a:gd name="connsiteY12" fmla="*/ 109023 h 121215"/>
                <a:gd name="connsiteX13" fmla="*/ 121609 w 166762"/>
                <a:gd name="connsiteY13" fmla="*/ 91494 h 121215"/>
                <a:gd name="connsiteX14" fmla="*/ 136390 w 166762"/>
                <a:gd name="connsiteY14" fmla="*/ 39158 h 121215"/>
                <a:gd name="connsiteX15" fmla="*/ 105326 w 166762"/>
                <a:gd name="connsiteY15" fmla="*/ 11364 h 121215"/>
                <a:gd name="connsiteX16" fmla="*/ 64734 w 166762"/>
                <a:gd name="connsiteY16" fmla="*/ 33150 h 121215"/>
                <a:gd name="connsiteX17" fmla="*/ 39180 w 166762"/>
                <a:gd name="connsiteY17" fmla="*/ 11364 h 121215"/>
                <a:gd name="connsiteX18" fmla="*/ 19888 w 166762"/>
                <a:gd name="connsiteY18" fmla="*/ 24882 h 121215"/>
                <a:gd name="connsiteX19" fmla="*/ 11370 w 166762"/>
                <a:gd name="connsiteY19" fmla="*/ 49674 h 121215"/>
                <a:gd name="connsiteX20" fmla="*/ 15127 w 166762"/>
                <a:gd name="connsiteY20" fmla="*/ 52933 h 121215"/>
                <a:gd name="connsiteX21" fmla="*/ 20386 w 166762"/>
                <a:gd name="connsiteY21" fmla="*/ 45418 h 121215"/>
                <a:gd name="connsiteX22" fmla="*/ 38426 w 166762"/>
                <a:gd name="connsiteY22" fmla="*/ 18372 h 121215"/>
                <a:gd name="connsiteX23" fmla="*/ 46443 w 166762"/>
                <a:gd name="connsiteY23" fmla="*/ 30143 h 121215"/>
                <a:gd name="connsiteX24" fmla="*/ 43188 w 166762"/>
                <a:gd name="connsiteY24" fmla="*/ 47672 h 121215"/>
                <a:gd name="connsiteX25" fmla="*/ 37924 w 166762"/>
                <a:gd name="connsiteY25" fmla="*/ 67956 h 121215"/>
                <a:gd name="connsiteX26" fmla="*/ 28657 w 166762"/>
                <a:gd name="connsiteY26" fmla="*/ 105515 h 121215"/>
                <a:gd name="connsiteX27" fmla="*/ 26151 w 166762"/>
                <a:gd name="connsiteY27" fmla="*/ 116533 h 121215"/>
                <a:gd name="connsiteX28" fmla="*/ 34167 w 166762"/>
                <a:gd name="connsiteY28" fmla="*/ 124298 h 121215"/>
                <a:gd name="connsiteX29" fmla="*/ 44192 w 166762"/>
                <a:gd name="connsiteY29" fmla="*/ 118289 h 121215"/>
                <a:gd name="connsiteX30" fmla="*/ 48200 w 166762"/>
                <a:gd name="connsiteY30" fmla="*/ 103014 h 121215"/>
                <a:gd name="connsiteX31" fmla="*/ 53961 w 166762"/>
                <a:gd name="connsiteY31" fmla="*/ 80727 h 121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6762" h="121215">
                  <a:moveTo>
                    <a:pt x="53961" y="80727"/>
                  </a:moveTo>
                  <a:cubicBezTo>
                    <a:pt x="54714" y="76972"/>
                    <a:pt x="57220" y="67455"/>
                    <a:pt x="57969" y="63700"/>
                  </a:cubicBezTo>
                  <a:cubicBezTo>
                    <a:pt x="61479" y="50177"/>
                    <a:pt x="61479" y="49926"/>
                    <a:pt x="67240" y="41663"/>
                  </a:cubicBezTo>
                  <a:cubicBezTo>
                    <a:pt x="75508" y="29390"/>
                    <a:pt x="87285" y="18372"/>
                    <a:pt x="104070" y="18372"/>
                  </a:cubicBezTo>
                  <a:cubicBezTo>
                    <a:pt x="113091" y="18372"/>
                    <a:pt x="118354" y="23632"/>
                    <a:pt x="118354" y="35403"/>
                  </a:cubicBezTo>
                  <a:cubicBezTo>
                    <a:pt x="118354" y="49173"/>
                    <a:pt x="107827" y="77720"/>
                    <a:pt x="103071" y="89993"/>
                  </a:cubicBezTo>
                  <a:cubicBezTo>
                    <a:pt x="99811" y="98256"/>
                    <a:pt x="99811" y="99757"/>
                    <a:pt x="99811" y="103014"/>
                  </a:cubicBezTo>
                  <a:cubicBezTo>
                    <a:pt x="99811" y="117286"/>
                    <a:pt x="111589" y="124298"/>
                    <a:pt x="122362" y="124298"/>
                  </a:cubicBezTo>
                  <a:cubicBezTo>
                    <a:pt x="146912" y="124298"/>
                    <a:pt x="157187" y="89240"/>
                    <a:pt x="157187" y="85983"/>
                  </a:cubicBezTo>
                  <a:cubicBezTo>
                    <a:pt x="157187" y="83483"/>
                    <a:pt x="155184" y="82730"/>
                    <a:pt x="153426" y="82730"/>
                  </a:cubicBezTo>
                  <a:cubicBezTo>
                    <a:pt x="150423" y="82730"/>
                    <a:pt x="149920" y="84482"/>
                    <a:pt x="149167" y="86987"/>
                  </a:cubicBezTo>
                  <a:cubicBezTo>
                    <a:pt x="143155" y="107522"/>
                    <a:pt x="132633" y="117286"/>
                    <a:pt x="123111" y="117286"/>
                  </a:cubicBezTo>
                  <a:cubicBezTo>
                    <a:pt x="119102" y="117286"/>
                    <a:pt x="117098" y="114781"/>
                    <a:pt x="117098" y="109023"/>
                  </a:cubicBezTo>
                  <a:cubicBezTo>
                    <a:pt x="117098" y="103261"/>
                    <a:pt x="119102" y="97754"/>
                    <a:pt x="121609" y="91494"/>
                  </a:cubicBezTo>
                  <a:cubicBezTo>
                    <a:pt x="125366" y="81977"/>
                    <a:pt x="136390" y="53179"/>
                    <a:pt x="136390" y="39158"/>
                  </a:cubicBezTo>
                  <a:cubicBezTo>
                    <a:pt x="136390" y="20374"/>
                    <a:pt x="123362" y="11364"/>
                    <a:pt x="105326" y="11364"/>
                  </a:cubicBezTo>
                  <a:cubicBezTo>
                    <a:pt x="85030" y="11364"/>
                    <a:pt x="72002" y="23632"/>
                    <a:pt x="64734" y="33150"/>
                  </a:cubicBezTo>
                  <a:cubicBezTo>
                    <a:pt x="62981" y="19376"/>
                    <a:pt x="51957" y="11364"/>
                    <a:pt x="39180" y="11364"/>
                  </a:cubicBezTo>
                  <a:cubicBezTo>
                    <a:pt x="30159" y="11364"/>
                    <a:pt x="23896" y="17122"/>
                    <a:pt x="19888" y="24882"/>
                  </a:cubicBezTo>
                  <a:cubicBezTo>
                    <a:pt x="13872" y="36654"/>
                    <a:pt x="11370" y="49173"/>
                    <a:pt x="11370" y="49674"/>
                  </a:cubicBezTo>
                  <a:cubicBezTo>
                    <a:pt x="11370" y="51929"/>
                    <a:pt x="13123" y="52933"/>
                    <a:pt x="15127" y="52933"/>
                  </a:cubicBezTo>
                  <a:cubicBezTo>
                    <a:pt x="18382" y="52933"/>
                    <a:pt x="18633" y="51929"/>
                    <a:pt x="20386" y="45418"/>
                  </a:cubicBezTo>
                  <a:cubicBezTo>
                    <a:pt x="23394" y="33150"/>
                    <a:pt x="27904" y="18372"/>
                    <a:pt x="38426" y="18372"/>
                  </a:cubicBezTo>
                  <a:cubicBezTo>
                    <a:pt x="44941" y="18372"/>
                    <a:pt x="46443" y="24636"/>
                    <a:pt x="46443" y="30143"/>
                  </a:cubicBezTo>
                  <a:cubicBezTo>
                    <a:pt x="46443" y="34651"/>
                    <a:pt x="45192" y="39409"/>
                    <a:pt x="43188" y="47672"/>
                  </a:cubicBezTo>
                  <a:cubicBezTo>
                    <a:pt x="42686" y="49674"/>
                    <a:pt x="38929" y="64448"/>
                    <a:pt x="37924" y="67956"/>
                  </a:cubicBezTo>
                  <a:lnTo>
                    <a:pt x="28657" y="105515"/>
                  </a:lnTo>
                  <a:cubicBezTo>
                    <a:pt x="27653" y="109274"/>
                    <a:pt x="26151" y="115534"/>
                    <a:pt x="26151" y="116533"/>
                  </a:cubicBezTo>
                  <a:cubicBezTo>
                    <a:pt x="26151" y="122295"/>
                    <a:pt x="30913" y="124298"/>
                    <a:pt x="34167" y="124298"/>
                  </a:cubicBezTo>
                  <a:cubicBezTo>
                    <a:pt x="38678" y="124298"/>
                    <a:pt x="42434" y="121292"/>
                    <a:pt x="44192" y="118289"/>
                  </a:cubicBezTo>
                  <a:cubicBezTo>
                    <a:pt x="44941" y="116784"/>
                    <a:pt x="46945" y="108271"/>
                    <a:pt x="48200" y="103014"/>
                  </a:cubicBezTo>
                  <a:lnTo>
                    <a:pt x="53961" y="807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43228D67-36FF-4877-80A1-49175C8A987B}"/>
                </a:ext>
              </a:extLst>
            </p:cNvPr>
            <p:cNvSpPr/>
            <p:nvPr/>
          </p:nvSpPr>
          <p:spPr>
            <a:xfrm>
              <a:off x="6908614" y="-3190472"/>
              <a:ext cx="60641" cy="121216"/>
            </a:xfrm>
            <a:custGeom>
              <a:avLst/>
              <a:gdLst>
                <a:gd name="connsiteX0" fmla="*/ 60413 w 60640"/>
                <a:gd name="connsiteY0" fmla="*/ 29097 h 121215"/>
                <a:gd name="connsiteX1" fmla="*/ 62294 w 60640"/>
                <a:gd name="connsiteY1" fmla="*/ 22837 h 121215"/>
                <a:gd name="connsiteX2" fmla="*/ 50185 w 60640"/>
                <a:gd name="connsiteY2" fmla="*/ 11364 h 121215"/>
                <a:gd name="connsiteX3" fmla="*/ 38711 w 60640"/>
                <a:gd name="connsiteY3" fmla="*/ 21587 h 121215"/>
                <a:gd name="connsiteX4" fmla="*/ 12204 w 60640"/>
                <a:gd name="connsiteY4" fmla="*/ 111491 h 121215"/>
                <a:gd name="connsiteX5" fmla="*/ 11370 w 60640"/>
                <a:gd name="connsiteY5" fmla="*/ 114829 h 121215"/>
                <a:gd name="connsiteX6" fmla="*/ 14705 w 60640"/>
                <a:gd name="connsiteY6" fmla="*/ 117746 h 121215"/>
                <a:gd name="connsiteX7" fmla="*/ 19301 w 60640"/>
                <a:gd name="connsiteY7" fmla="*/ 119417 h 121215"/>
                <a:gd name="connsiteX8" fmla="*/ 22636 w 60640"/>
                <a:gd name="connsiteY8" fmla="*/ 115871 h 121215"/>
                <a:gd name="connsiteX9" fmla="*/ 60413 w 60640"/>
                <a:gd name="connsiteY9" fmla="*/ 29097 h 121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640" h="121215">
                  <a:moveTo>
                    <a:pt x="60413" y="29097"/>
                  </a:moveTo>
                  <a:cubicBezTo>
                    <a:pt x="61456" y="26384"/>
                    <a:pt x="62294" y="24925"/>
                    <a:pt x="62294" y="22837"/>
                  </a:cubicBezTo>
                  <a:cubicBezTo>
                    <a:pt x="62294" y="15952"/>
                    <a:pt x="56031" y="11364"/>
                    <a:pt x="50185" y="11364"/>
                  </a:cubicBezTo>
                  <a:cubicBezTo>
                    <a:pt x="41838" y="11364"/>
                    <a:pt x="39544" y="18666"/>
                    <a:pt x="38711" y="21587"/>
                  </a:cubicBezTo>
                  <a:lnTo>
                    <a:pt x="12204" y="111491"/>
                  </a:lnTo>
                  <a:cubicBezTo>
                    <a:pt x="11370" y="113990"/>
                    <a:pt x="11370" y="114620"/>
                    <a:pt x="11370" y="114829"/>
                  </a:cubicBezTo>
                  <a:cubicBezTo>
                    <a:pt x="11370" y="116704"/>
                    <a:pt x="12621" y="117120"/>
                    <a:pt x="14705" y="117746"/>
                  </a:cubicBezTo>
                  <a:cubicBezTo>
                    <a:pt x="18462" y="119417"/>
                    <a:pt x="18884" y="119417"/>
                    <a:pt x="19301" y="119417"/>
                  </a:cubicBezTo>
                  <a:cubicBezTo>
                    <a:pt x="19926" y="119417"/>
                    <a:pt x="21177" y="119417"/>
                    <a:pt x="22636" y="115871"/>
                  </a:cubicBezTo>
                  <a:lnTo>
                    <a:pt x="60413" y="290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45C8195E-5739-41E2-9989-4C7E99DC2EDF}"/>
                </a:ext>
              </a:extLst>
            </p:cNvPr>
            <p:cNvSpPr/>
            <p:nvPr/>
          </p:nvSpPr>
          <p:spPr>
            <a:xfrm>
              <a:off x="7075056" y="-3168292"/>
              <a:ext cx="212243" cy="30304"/>
            </a:xfrm>
            <a:custGeom>
              <a:avLst/>
              <a:gdLst>
                <a:gd name="connsiteX0" fmla="*/ 195060 w 212243"/>
                <a:gd name="connsiteY0" fmla="*/ 25186 h 30303"/>
                <a:gd name="connsiteX1" fmla="*/ 206487 w 212243"/>
                <a:gd name="connsiteY1" fmla="*/ 18272 h 30303"/>
                <a:gd name="connsiteX2" fmla="*/ 195060 w 212243"/>
                <a:gd name="connsiteY2" fmla="*/ 11364 h 30303"/>
                <a:gd name="connsiteX3" fmla="*/ 22797 w 212243"/>
                <a:gd name="connsiteY3" fmla="*/ 11364 h 30303"/>
                <a:gd name="connsiteX4" fmla="*/ 11370 w 212243"/>
                <a:gd name="connsiteY4" fmla="*/ 18272 h 30303"/>
                <a:gd name="connsiteX5" fmla="*/ 22797 w 212243"/>
                <a:gd name="connsiteY5" fmla="*/ 25186 h 30303"/>
                <a:gd name="connsiteX6" fmla="*/ 195060 w 212243"/>
                <a:gd name="connsiteY6" fmla="*/ 25186 h 30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43" h="30303">
                  <a:moveTo>
                    <a:pt x="195060" y="25186"/>
                  </a:moveTo>
                  <a:cubicBezTo>
                    <a:pt x="199874" y="25186"/>
                    <a:pt x="206487" y="25186"/>
                    <a:pt x="206487" y="18272"/>
                  </a:cubicBezTo>
                  <a:cubicBezTo>
                    <a:pt x="206487" y="11364"/>
                    <a:pt x="199874" y="11364"/>
                    <a:pt x="195060" y="11364"/>
                  </a:cubicBezTo>
                  <a:lnTo>
                    <a:pt x="22797" y="11364"/>
                  </a:lnTo>
                  <a:cubicBezTo>
                    <a:pt x="17984" y="11364"/>
                    <a:pt x="11370" y="11364"/>
                    <a:pt x="11370" y="18272"/>
                  </a:cubicBezTo>
                  <a:cubicBezTo>
                    <a:pt x="11370" y="25186"/>
                    <a:pt x="17984" y="25186"/>
                    <a:pt x="22797" y="25186"/>
                  </a:cubicBezTo>
                  <a:lnTo>
                    <a:pt x="195060" y="251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85356D4D-D95C-4B32-A8FE-B779ADFAEDF6}"/>
                </a:ext>
              </a:extLst>
            </p:cNvPr>
            <p:cNvSpPr/>
            <p:nvPr/>
          </p:nvSpPr>
          <p:spPr>
            <a:xfrm>
              <a:off x="7383691" y="-3290886"/>
              <a:ext cx="166762" cy="227280"/>
            </a:xfrm>
            <a:custGeom>
              <a:avLst/>
              <a:gdLst>
                <a:gd name="connsiteX0" fmla="*/ 17984 w 166762"/>
                <a:gd name="connsiteY0" fmla="*/ 199760 h 227279"/>
                <a:gd name="connsiteX1" fmla="*/ 14374 w 166762"/>
                <a:gd name="connsiteY1" fmla="*/ 206072 h 227279"/>
                <a:gd name="connsiteX2" fmla="*/ 27606 w 166762"/>
                <a:gd name="connsiteY2" fmla="*/ 215987 h 227279"/>
                <a:gd name="connsiteX3" fmla="*/ 151465 w 166762"/>
                <a:gd name="connsiteY3" fmla="*/ 215987 h 227279"/>
                <a:gd name="connsiteX4" fmla="*/ 164697 w 166762"/>
                <a:gd name="connsiteY4" fmla="*/ 205769 h 227279"/>
                <a:gd name="connsiteX5" fmla="*/ 151465 w 166762"/>
                <a:gd name="connsiteY5" fmla="*/ 195253 h 227279"/>
                <a:gd name="connsiteX6" fmla="*/ 49252 w 166762"/>
                <a:gd name="connsiteY6" fmla="*/ 195253 h 227279"/>
                <a:gd name="connsiteX7" fmla="*/ 135532 w 166762"/>
                <a:gd name="connsiteY7" fmla="*/ 130350 h 227279"/>
                <a:gd name="connsiteX8" fmla="*/ 164697 w 166762"/>
                <a:gd name="connsiteY8" fmla="*/ 76565 h 227279"/>
                <a:gd name="connsiteX9" fmla="*/ 84424 w 166762"/>
                <a:gd name="connsiteY9" fmla="*/ 11364 h 227279"/>
                <a:gd name="connsiteX10" fmla="*/ 34219 w 166762"/>
                <a:gd name="connsiteY10" fmla="*/ 27591 h 227279"/>
                <a:gd name="connsiteX11" fmla="*/ 11370 w 166762"/>
                <a:gd name="connsiteY11" fmla="*/ 62743 h 227279"/>
                <a:gd name="connsiteX12" fmla="*/ 24896 w 166762"/>
                <a:gd name="connsiteY12" fmla="*/ 77167 h 227279"/>
                <a:gd name="connsiteX13" fmla="*/ 29406 w 166762"/>
                <a:gd name="connsiteY13" fmla="*/ 72962 h 227279"/>
                <a:gd name="connsiteX14" fmla="*/ 79615 w 166762"/>
                <a:gd name="connsiteY14" fmla="*/ 31195 h 227279"/>
                <a:gd name="connsiteX15" fmla="*/ 138839 w 166762"/>
                <a:gd name="connsiteY15" fmla="*/ 76868 h 227279"/>
                <a:gd name="connsiteX16" fmla="*/ 115692 w 166762"/>
                <a:gd name="connsiteY16" fmla="*/ 122239 h 227279"/>
                <a:gd name="connsiteX17" fmla="*/ 76910 w 166762"/>
                <a:gd name="connsiteY17" fmla="*/ 152889 h 227279"/>
                <a:gd name="connsiteX18" fmla="*/ 17984 w 166762"/>
                <a:gd name="connsiteY18" fmla="*/ 199760 h 22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6762" h="227279">
                  <a:moveTo>
                    <a:pt x="17984" y="199760"/>
                  </a:moveTo>
                  <a:cubicBezTo>
                    <a:pt x="14976" y="202165"/>
                    <a:pt x="14374" y="202767"/>
                    <a:pt x="14374" y="206072"/>
                  </a:cubicBezTo>
                  <a:cubicBezTo>
                    <a:pt x="14374" y="215987"/>
                    <a:pt x="23394" y="215987"/>
                    <a:pt x="27606" y="215987"/>
                  </a:cubicBezTo>
                  <a:lnTo>
                    <a:pt x="151465" y="215987"/>
                  </a:lnTo>
                  <a:cubicBezTo>
                    <a:pt x="155976" y="215987"/>
                    <a:pt x="164697" y="215987"/>
                    <a:pt x="164697" y="205769"/>
                  </a:cubicBezTo>
                  <a:cubicBezTo>
                    <a:pt x="164697" y="195253"/>
                    <a:pt x="156279" y="195253"/>
                    <a:pt x="151465" y="195253"/>
                  </a:cubicBezTo>
                  <a:lnTo>
                    <a:pt x="49252" y="195253"/>
                  </a:lnTo>
                  <a:cubicBezTo>
                    <a:pt x="92544" y="160701"/>
                    <a:pt x="120500" y="142973"/>
                    <a:pt x="135532" y="130350"/>
                  </a:cubicBezTo>
                  <a:cubicBezTo>
                    <a:pt x="152971" y="115326"/>
                    <a:pt x="164697" y="98801"/>
                    <a:pt x="164697" y="76565"/>
                  </a:cubicBezTo>
                  <a:cubicBezTo>
                    <a:pt x="164697" y="38107"/>
                    <a:pt x="131326" y="11364"/>
                    <a:pt x="84424" y="11364"/>
                  </a:cubicBezTo>
                  <a:cubicBezTo>
                    <a:pt x="67889" y="11364"/>
                    <a:pt x="50152" y="14668"/>
                    <a:pt x="34219" y="27591"/>
                  </a:cubicBezTo>
                  <a:cubicBezTo>
                    <a:pt x="18884" y="40507"/>
                    <a:pt x="11370" y="60940"/>
                    <a:pt x="11370" y="62743"/>
                  </a:cubicBezTo>
                  <a:cubicBezTo>
                    <a:pt x="11370" y="66049"/>
                    <a:pt x="21893" y="77167"/>
                    <a:pt x="24896" y="77167"/>
                  </a:cubicBezTo>
                  <a:cubicBezTo>
                    <a:pt x="27904" y="77167"/>
                    <a:pt x="28804" y="74463"/>
                    <a:pt x="29406" y="72962"/>
                  </a:cubicBezTo>
                  <a:cubicBezTo>
                    <a:pt x="34219" y="58235"/>
                    <a:pt x="44140" y="31195"/>
                    <a:pt x="79615" y="31195"/>
                  </a:cubicBezTo>
                  <a:cubicBezTo>
                    <a:pt x="108173" y="31195"/>
                    <a:pt x="138839" y="45015"/>
                    <a:pt x="138839" y="76868"/>
                  </a:cubicBezTo>
                  <a:cubicBezTo>
                    <a:pt x="138839" y="98199"/>
                    <a:pt x="126214" y="112021"/>
                    <a:pt x="115692" y="122239"/>
                  </a:cubicBezTo>
                  <a:cubicBezTo>
                    <a:pt x="105468" y="131856"/>
                    <a:pt x="86830" y="145076"/>
                    <a:pt x="76910" y="152889"/>
                  </a:cubicBezTo>
                  <a:lnTo>
                    <a:pt x="17984" y="19976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B9160AFA-F53D-4A1E-BDC1-48F6045622AD}"/>
                </a:ext>
              </a:extLst>
            </p:cNvPr>
            <p:cNvSpPr/>
            <p:nvPr/>
          </p:nvSpPr>
          <p:spPr>
            <a:xfrm>
              <a:off x="7569211" y="-3300802"/>
              <a:ext cx="136442" cy="227280"/>
            </a:xfrm>
            <a:custGeom>
              <a:avLst/>
              <a:gdLst>
                <a:gd name="connsiteX0" fmla="*/ 79918 w 136441"/>
                <a:gd name="connsiteY0" fmla="*/ 95198 h 227279"/>
                <a:gd name="connsiteX1" fmla="*/ 11370 w 136441"/>
                <a:gd name="connsiteY1" fmla="*/ 177525 h 227279"/>
                <a:gd name="connsiteX2" fmla="*/ 62782 w 136441"/>
                <a:gd name="connsiteY2" fmla="*/ 229511 h 227279"/>
                <a:gd name="connsiteX3" fmla="*/ 125313 w 136441"/>
                <a:gd name="connsiteY3" fmla="*/ 142373 h 227279"/>
                <a:gd name="connsiteX4" fmla="*/ 101564 w 136441"/>
                <a:gd name="connsiteY4" fmla="*/ 85880 h 227279"/>
                <a:gd name="connsiteX5" fmla="*/ 70594 w 136441"/>
                <a:gd name="connsiteY5" fmla="*/ 36002 h 227279"/>
                <a:gd name="connsiteX6" fmla="*/ 86830 w 136441"/>
                <a:gd name="connsiteY6" fmla="*/ 22782 h 227279"/>
                <a:gd name="connsiteX7" fmla="*/ 111485 w 136441"/>
                <a:gd name="connsiteY7" fmla="*/ 31797 h 227279"/>
                <a:gd name="connsiteX8" fmla="*/ 127720 w 136441"/>
                <a:gd name="connsiteY8" fmla="*/ 38705 h 227279"/>
                <a:gd name="connsiteX9" fmla="*/ 140042 w 136441"/>
                <a:gd name="connsiteY9" fmla="*/ 26389 h 227279"/>
                <a:gd name="connsiteX10" fmla="*/ 121102 w 136441"/>
                <a:gd name="connsiteY10" fmla="*/ 14968 h 227279"/>
                <a:gd name="connsiteX11" fmla="*/ 94950 w 136441"/>
                <a:gd name="connsiteY11" fmla="*/ 11364 h 227279"/>
                <a:gd name="connsiteX12" fmla="*/ 60674 w 136441"/>
                <a:gd name="connsiteY12" fmla="*/ 43212 h 227279"/>
                <a:gd name="connsiteX13" fmla="*/ 79918 w 136441"/>
                <a:gd name="connsiteY13" fmla="*/ 95198 h 227279"/>
                <a:gd name="connsiteX14" fmla="*/ 84727 w 136441"/>
                <a:gd name="connsiteY14" fmla="*/ 103309 h 227279"/>
                <a:gd name="connsiteX15" fmla="*/ 102165 w 136441"/>
                <a:gd name="connsiteY15" fmla="*/ 154688 h 227279"/>
                <a:gd name="connsiteX16" fmla="*/ 63081 w 136441"/>
                <a:gd name="connsiteY16" fmla="*/ 221097 h 227279"/>
                <a:gd name="connsiteX17" fmla="*/ 32414 w 136441"/>
                <a:gd name="connsiteY17" fmla="*/ 185641 h 227279"/>
                <a:gd name="connsiteX18" fmla="*/ 84727 w 136441"/>
                <a:gd name="connsiteY18" fmla="*/ 103309 h 22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6441" h="227279">
                  <a:moveTo>
                    <a:pt x="79918" y="95198"/>
                  </a:moveTo>
                  <a:cubicBezTo>
                    <a:pt x="34518" y="107215"/>
                    <a:pt x="11370" y="146876"/>
                    <a:pt x="11370" y="177525"/>
                  </a:cubicBezTo>
                  <a:cubicBezTo>
                    <a:pt x="11370" y="211182"/>
                    <a:pt x="36626" y="229511"/>
                    <a:pt x="62782" y="229511"/>
                  </a:cubicBezTo>
                  <a:cubicBezTo>
                    <a:pt x="98257" y="229511"/>
                    <a:pt x="125313" y="186238"/>
                    <a:pt x="125313" y="142373"/>
                  </a:cubicBezTo>
                  <a:cubicBezTo>
                    <a:pt x="125313" y="113527"/>
                    <a:pt x="111783" y="97599"/>
                    <a:pt x="101564" y="85880"/>
                  </a:cubicBezTo>
                  <a:cubicBezTo>
                    <a:pt x="91643" y="74165"/>
                    <a:pt x="70594" y="49525"/>
                    <a:pt x="70594" y="36002"/>
                  </a:cubicBezTo>
                  <a:cubicBezTo>
                    <a:pt x="70594" y="29390"/>
                    <a:pt x="76910" y="22782"/>
                    <a:pt x="86830" y="22782"/>
                  </a:cubicBezTo>
                  <a:cubicBezTo>
                    <a:pt x="96751" y="22782"/>
                    <a:pt x="103364" y="26990"/>
                    <a:pt x="111485" y="31797"/>
                  </a:cubicBezTo>
                  <a:cubicBezTo>
                    <a:pt x="118700" y="36305"/>
                    <a:pt x="124110" y="38705"/>
                    <a:pt x="127720" y="38705"/>
                  </a:cubicBezTo>
                  <a:cubicBezTo>
                    <a:pt x="135234" y="38705"/>
                    <a:pt x="140042" y="31494"/>
                    <a:pt x="140042" y="26389"/>
                  </a:cubicBezTo>
                  <a:cubicBezTo>
                    <a:pt x="140042" y="19179"/>
                    <a:pt x="136437" y="18274"/>
                    <a:pt x="121102" y="14968"/>
                  </a:cubicBezTo>
                  <a:cubicBezTo>
                    <a:pt x="103966" y="11364"/>
                    <a:pt x="95249" y="11364"/>
                    <a:pt x="94950" y="11364"/>
                  </a:cubicBezTo>
                  <a:cubicBezTo>
                    <a:pt x="82021" y="11364"/>
                    <a:pt x="60674" y="17672"/>
                    <a:pt x="60674" y="43212"/>
                  </a:cubicBezTo>
                  <a:cubicBezTo>
                    <a:pt x="60674" y="58839"/>
                    <a:pt x="69093" y="75964"/>
                    <a:pt x="79918" y="95198"/>
                  </a:cubicBezTo>
                  <a:close/>
                  <a:moveTo>
                    <a:pt x="84727" y="103309"/>
                  </a:moveTo>
                  <a:cubicBezTo>
                    <a:pt x="95249" y="121037"/>
                    <a:pt x="102165" y="136061"/>
                    <a:pt x="102165" y="154688"/>
                  </a:cubicBezTo>
                  <a:cubicBezTo>
                    <a:pt x="102165" y="178127"/>
                    <a:pt x="88635" y="221097"/>
                    <a:pt x="63081" y="221097"/>
                  </a:cubicBezTo>
                  <a:cubicBezTo>
                    <a:pt x="51057" y="221097"/>
                    <a:pt x="32414" y="213284"/>
                    <a:pt x="32414" y="185641"/>
                  </a:cubicBezTo>
                  <a:cubicBezTo>
                    <a:pt x="32414" y="170016"/>
                    <a:pt x="41435" y="114725"/>
                    <a:pt x="84727" y="10330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864769B6-40D6-40B2-81F1-0B35D1854FA0}"/>
                </a:ext>
              </a:extLst>
            </p:cNvPr>
            <p:cNvSpPr/>
            <p:nvPr/>
          </p:nvSpPr>
          <p:spPr>
            <a:xfrm>
              <a:off x="7704857" y="-3113008"/>
              <a:ext cx="394166" cy="121216"/>
            </a:xfrm>
            <a:custGeom>
              <a:avLst/>
              <a:gdLst>
                <a:gd name="connsiteX0" fmla="*/ 53961 w 394165"/>
                <a:gd name="connsiteY0" fmla="*/ 80727 h 121215"/>
                <a:gd name="connsiteX1" fmla="*/ 57969 w 394165"/>
                <a:gd name="connsiteY1" fmla="*/ 63700 h 121215"/>
                <a:gd name="connsiteX2" fmla="*/ 60726 w 394165"/>
                <a:gd name="connsiteY2" fmla="*/ 52681 h 121215"/>
                <a:gd name="connsiteX3" fmla="*/ 80520 w 394165"/>
                <a:gd name="connsiteY3" fmla="*/ 26885 h 121215"/>
                <a:gd name="connsiteX4" fmla="*/ 104321 w 394165"/>
                <a:gd name="connsiteY4" fmla="*/ 18372 h 121215"/>
                <a:gd name="connsiteX5" fmla="*/ 118600 w 394165"/>
                <a:gd name="connsiteY5" fmla="*/ 35403 h 121215"/>
                <a:gd name="connsiteX6" fmla="*/ 114341 w 394165"/>
                <a:gd name="connsiteY6" fmla="*/ 58439 h 121215"/>
                <a:gd name="connsiteX7" fmla="*/ 106828 w 394165"/>
                <a:gd name="connsiteY7" fmla="*/ 88488 h 121215"/>
                <a:gd name="connsiteX8" fmla="*/ 103070 w 394165"/>
                <a:gd name="connsiteY8" fmla="*/ 103511 h 121215"/>
                <a:gd name="connsiteX9" fmla="*/ 100062 w 394165"/>
                <a:gd name="connsiteY9" fmla="*/ 116533 h 121215"/>
                <a:gd name="connsiteX10" fmla="*/ 108078 w 394165"/>
                <a:gd name="connsiteY10" fmla="*/ 124298 h 121215"/>
                <a:gd name="connsiteX11" fmla="*/ 118103 w 394165"/>
                <a:gd name="connsiteY11" fmla="*/ 118289 h 121215"/>
                <a:gd name="connsiteX12" fmla="*/ 122111 w 394165"/>
                <a:gd name="connsiteY12" fmla="*/ 103014 h 121215"/>
                <a:gd name="connsiteX13" fmla="*/ 127872 w 394165"/>
                <a:gd name="connsiteY13" fmla="*/ 80727 h 121215"/>
                <a:gd name="connsiteX14" fmla="*/ 131880 w 394165"/>
                <a:gd name="connsiteY14" fmla="*/ 63700 h 121215"/>
                <a:gd name="connsiteX15" fmla="*/ 141151 w 394165"/>
                <a:gd name="connsiteY15" fmla="*/ 41663 h 121215"/>
                <a:gd name="connsiteX16" fmla="*/ 177981 w 394165"/>
                <a:gd name="connsiteY16" fmla="*/ 18372 h 121215"/>
                <a:gd name="connsiteX17" fmla="*/ 192265 w 394165"/>
                <a:gd name="connsiteY17" fmla="*/ 35403 h 121215"/>
                <a:gd name="connsiteX18" fmla="*/ 176981 w 394165"/>
                <a:gd name="connsiteY18" fmla="*/ 89993 h 121215"/>
                <a:gd name="connsiteX19" fmla="*/ 173721 w 394165"/>
                <a:gd name="connsiteY19" fmla="*/ 103014 h 121215"/>
                <a:gd name="connsiteX20" fmla="*/ 196272 w 394165"/>
                <a:gd name="connsiteY20" fmla="*/ 124298 h 121215"/>
                <a:gd name="connsiteX21" fmla="*/ 231098 w 394165"/>
                <a:gd name="connsiteY21" fmla="*/ 85983 h 121215"/>
                <a:gd name="connsiteX22" fmla="*/ 227342 w 394165"/>
                <a:gd name="connsiteY22" fmla="*/ 82730 h 121215"/>
                <a:gd name="connsiteX23" fmla="*/ 223083 w 394165"/>
                <a:gd name="connsiteY23" fmla="*/ 86987 h 121215"/>
                <a:gd name="connsiteX24" fmla="*/ 197026 w 394165"/>
                <a:gd name="connsiteY24" fmla="*/ 117286 h 121215"/>
                <a:gd name="connsiteX25" fmla="*/ 191009 w 394165"/>
                <a:gd name="connsiteY25" fmla="*/ 109023 h 121215"/>
                <a:gd name="connsiteX26" fmla="*/ 195519 w 394165"/>
                <a:gd name="connsiteY26" fmla="*/ 91494 h 121215"/>
                <a:gd name="connsiteX27" fmla="*/ 210300 w 394165"/>
                <a:gd name="connsiteY27" fmla="*/ 39158 h 121215"/>
                <a:gd name="connsiteX28" fmla="*/ 179237 w 394165"/>
                <a:gd name="connsiteY28" fmla="*/ 11364 h 121215"/>
                <a:gd name="connsiteX29" fmla="*/ 136390 w 394165"/>
                <a:gd name="connsiteY29" fmla="*/ 35900 h 121215"/>
                <a:gd name="connsiteX30" fmla="*/ 105325 w 394165"/>
                <a:gd name="connsiteY30" fmla="*/ 11364 h 121215"/>
                <a:gd name="connsiteX31" fmla="*/ 64734 w 394165"/>
                <a:gd name="connsiteY31" fmla="*/ 33401 h 121215"/>
                <a:gd name="connsiteX32" fmla="*/ 39180 w 394165"/>
                <a:gd name="connsiteY32" fmla="*/ 11364 h 121215"/>
                <a:gd name="connsiteX33" fmla="*/ 19888 w 394165"/>
                <a:gd name="connsiteY33" fmla="*/ 25133 h 121215"/>
                <a:gd name="connsiteX34" fmla="*/ 11370 w 394165"/>
                <a:gd name="connsiteY34" fmla="*/ 49674 h 121215"/>
                <a:gd name="connsiteX35" fmla="*/ 15127 w 394165"/>
                <a:gd name="connsiteY35" fmla="*/ 52933 h 121215"/>
                <a:gd name="connsiteX36" fmla="*/ 20385 w 394165"/>
                <a:gd name="connsiteY36" fmla="*/ 45418 h 121215"/>
                <a:gd name="connsiteX37" fmla="*/ 38426 w 394165"/>
                <a:gd name="connsiteY37" fmla="*/ 18372 h 121215"/>
                <a:gd name="connsiteX38" fmla="*/ 46442 w 394165"/>
                <a:gd name="connsiteY38" fmla="*/ 30143 h 121215"/>
                <a:gd name="connsiteX39" fmla="*/ 43187 w 394165"/>
                <a:gd name="connsiteY39" fmla="*/ 47672 h 121215"/>
                <a:gd name="connsiteX40" fmla="*/ 37924 w 394165"/>
                <a:gd name="connsiteY40" fmla="*/ 67956 h 121215"/>
                <a:gd name="connsiteX41" fmla="*/ 28658 w 394165"/>
                <a:gd name="connsiteY41" fmla="*/ 105515 h 121215"/>
                <a:gd name="connsiteX42" fmla="*/ 26151 w 394165"/>
                <a:gd name="connsiteY42" fmla="*/ 116533 h 121215"/>
                <a:gd name="connsiteX43" fmla="*/ 34167 w 394165"/>
                <a:gd name="connsiteY43" fmla="*/ 124298 h 121215"/>
                <a:gd name="connsiteX44" fmla="*/ 44192 w 394165"/>
                <a:gd name="connsiteY44" fmla="*/ 118289 h 121215"/>
                <a:gd name="connsiteX45" fmla="*/ 48200 w 394165"/>
                <a:gd name="connsiteY45" fmla="*/ 103014 h 121215"/>
                <a:gd name="connsiteX46" fmla="*/ 53961 w 394165"/>
                <a:gd name="connsiteY46" fmla="*/ 80727 h 121215"/>
                <a:gd name="connsiteX47" fmla="*/ 289444 w 394165"/>
                <a:gd name="connsiteY47" fmla="*/ 80727 h 121215"/>
                <a:gd name="connsiteX48" fmla="*/ 293452 w 394165"/>
                <a:gd name="connsiteY48" fmla="*/ 63700 h 121215"/>
                <a:gd name="connsiteX49" fmla="*/ 302723 w 394165"/>
                <a:gd name="connsiteY49" fmla="*/ 41663 h 121215"/>
                <a:gd name="connsiteX50" fmla="*/ 339553 w 394165"/>
                <a:gd name="connsiteY50" fmla="*/ 18372 h 121215"/>
                <a:gd name="connsiteX51" fmla="*/ 353837 w 394165"/>
                <a:gd name="connsiteY51" fmla="*/ 35403 h 121215"/>
                <a:gd name="connsiteX52" fmla="*/ 338554 w 394165"/>
                <a:gd name="connsiteY52" fmla="*/ 89993 h 121215"/>
                <a:gd name="connsiteX53" fmla="*/ 335295 w 394165"/>
                <a:gd name="connsiteY53" fmla="*/ 103014 h 121215"/>
                <a:gd name="connsiteX54" fmla="*/ 357845 w 394165"/>
                <a:gd name="connsiteY54" fmla="*/ 124298 h 121215"/>
                <a:gd name="connsiteX55" fmla="*/ 392671 w 394165"/>
                <a:gd name="connsiteY55" fmla="*/ 85983 h 121215"/>
                <a:gd name="connsiteX56" fmla="*/ 388909 w 394165"/>
                <a:gd name="connsiteY56" fmla="*/ 82730 h 121215"/>
                <a:gd name="connsiteX57" fmla="*/ 384650 w 394165"/>
                <a:gd name="connsiteY57" fmla="*/ 86987 h 121215"/>
                <a:gd name="connsiteX58" fmla="*/ 358594 w 394165"/>
                <a:gd name="connsiteY58" fmla="*/ 117286 h 121215"/>
                <a:gd name="connsiteX59" fmla="*/ 352582 w 394165"/>
                <a:gd name="connsiteY59" fmla="*/ 109023 h 121215"/>
                <a:gd name="connsiteX60" fmla="*/ 357092 w 394165"/>
                <a:gd name="connsiteY60" fmla="*/ 91494 h 121215"/>
                <a:gd name="connsiteX61" fmla="*/ 371873 w 394165"/>
                <a:gd name="connsiteY61" fmla="*/ 39158 h 121215"/>
                <a:gd name="connsiteX62" fmla="*/ 340808 w 394165"/>
                <a:gd name="connsiteY62" fmla="*/ 11364 h 121215"/>
                <a:gd name="connsiteX63" fmla="*/ 300217 w 394165"/>
                <a:gd name="connsiteY63" fmla="*/ 33150 h 121215"/>
                <a:gd name="connsiteX64" fmla="*/ 274663 w 394165"/>
                <a:gd name="connsiteY64" fmla="*/ 11364 h 121215"/>
                <a:gd name="connsiteX65" fmla="*/ 255371 w 394165"/>
                <a:gd name="connsiteY65" fmla="*/ 24882 h 121215"/>
                <a:gd name="connsiteX66" fmla="*/ 246853 w 394165"/>
                <a:gd name="connsiteY66" fmla="*/ 49674 h 121215"/>
                <a:gd name="connsiteX67" fmla="*/ 250610 w 394165"/>
                <a:gd name="connsiteY67" fmla="*/ 52933 h 121215"/>
                <a:gd name="connsiteX68" fmla="*/ 255869 w 394165"/>
                <a:gd name="connsiteY68" fmla="*/ 45418 h 121215"/>
                <a:gd name="connsiteX69" fmla="*/ 273909 w 394165"/>
                <a:gd name="connsiteY69" fmla="*/ 18372 h 121215"/>
                <a:gd name="connsiteX70" fmla="*/ 281926 w 394165"/>
                <a:gd name="connsiteY70" fmla="*/ 30143 h 121215"/>
                <a:gd name="connsiteX71" fmla="*/ 278671 w 394165"/>
                <a:gd name="connsiteY71" fmla="*/ 47672 h 121215"/>
                <a:gd name="connsiteX72" fmla="*/ 273407 w 394165"/>
                <a:gd name="connsiteY72" fmla="*/ 67956 h 121215"/>
                <a:gd name="connsiteX73" fmla="*/ 264140 w 394165"/>
                <a:gd name="connsiteY73" fmla="*/ 105515 h 121215"/>
                <a:gd name="connsiteX74" fmla="*/ 261634 w 394165"/>
                <a:gd name="connsiteY74" fmla="*/ 116533 h 121215"/>
                <a:gd name="connsiteX75" fmla="*/ 269651 w 394165"/>
                <a:gd name="connsiteY75" fmla="*/ 124298 h 121215"/>
                <a:gd name="connsiteX76" fmla="*/ 279675 w 394165"/>
                <a:gd name="connsiteY76" fmla="*/ 118289 h 121215"/>
                <a:gd name="connsiteX77" fmla="*/ 283683 w 394165"/>
                <a:gd name="connsiteY77" fmla="*/ 103014 h 121215"/>
                <a:gd name="connsiteX78" fmla="*/ 289444 w 394165"/>
                <a:gd name="connsiteY78" fmla="*/ 80727 h 121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94165" h="121215">
                  <a:moveTo>
                    <a:pt x="53961" y="80727"/>
                  </a:moveTo>
                  <a:cubicBezTo>
                    <a:pt x="54714" y="76972"/>
                    <a:pt x="57220" y="67455"/>
                    <a:pt x="57969" y="63700"/>
                  </a:cubicBezTo>
                  <a:cubicBezTo>
                    <a:pt x="58722" y="61195"/>
                    <a:pt x="60224" y="55186"/>
                    <a:pt x="60726" y="52681"/>
                  </a:cubicBezTo>
                  <a:cubicBezTo>
                    <a:pt x="61228" y="51427"/>
                    <a:pt x="69495" y="35153"/>
                    <a:pt x="80520" y="26885"/>
                  </a:cubicBezTo>
                  <a:cubicBezTo>
                    <a:pt x="89038" y="20374"/>
                    <a:pt x="97305" y="18372"/>
                    <a:pt x="104321" y="18372"/>
                  </a:cubicBezTo>
                  <a:cubicBezTo>
                    <a:pt x="113592" y="18372"/>
                    <a:pt x="118600" y="23883"/>
                    <a:pt x="118600" y="35403"/>
                  </a:cubicBezTo>
                  <a:cubicBezTo>
                    <a:pt x="118600" y="41412"/>
                    <a:pt x="117098" y="47170"/>
                    <a:pt x="114341" y="58439"/>
                  </a:cubicBezTo>
                  <a:cubicBezTo>
                    <a:pt x="112588" y="64950"/>
                    <a:pt x="108329" y="81726"/>
                    <a:pt x="106828" y="88488"/>
                  </a:cubicBezTo>
                  <a:lnTo>
                    <a:pt x="103070" y="103511"/>
                  </a:lnTo>
                  <a:cubicBezTo>
                    <a:pt x="101815" y="107768"/>
                    <a:pt x="100062" y="115283"/>
                    <a:pt x="100062" y="116533"/>
                  </a:cubicBezTo>
                  <a:cubicBezTo>
                    <a:pt x="100062" y="122295"/>
                    <a:pt x="104823" y="124298"/>
                    <a:pt x="108078" y="124298"/>
                  </a:cubicBezTo>
                  <a:cubicBezTo>
                    <a:pt x="112588" y="124298"/>
                    <a:pt x="116345" y="121292"/>
                    <a:pt x="118103" y="118289"/>
                  </a:cubicBezTo>
                  <a:cubicBezTo>
                    <a:pt x="118851" y="116784"/>
                    <a:pt x="120855" y="108271"/>
                    <a:pt x="122111" y="103014"/>
                  </a:cubicBezTo>
                  <a:lnTo>
                    <a:pt x="127872" y="80727"/>
                  </a:lnTo>
                  <a:cubicBezTo>
                    <a:pt x="128625" y="76972"/>
                    <a:pt x="131131" y="67455"/>
                    <a:pt x="131880" y="63700"/>
                  </a:cubicBezTo>
                  <a:cubicBezTo>
                    <a:pt x="135390" y="50177"/>
                    <a:pt x="135390" y="49926"/>
                    <a:pt x="141151" y="41663"/>
                  </a:cubicBezTo>
                  <a:cubicBezTo>
                    <a:pt x="149418" y="29390"/>
                    <a:pt x="161196" y="18372"/>
                    <a:pt x="177981" y="18372"/>
                  </a:cubicBezTo>
                  <a:cubicBezTo>
                    <a:pt x="187002" y="18372"/>
                    <a:pt x="192265" y="23632"/>
                    <a:pt x="192265" y="35403"/>
                  </a:cubicBezTo>
                  <a:cubicBezTo>
                    <a:pt x="192265" y="49173"/>
                    <a:pt x="181743" y="77971"/>
                    <a:pt x="176981" y="89993"/>
                  </a:cubicBezTo>
                  <a:cubicBezTo>
                    <a:pt x="174475" y="96504"/>
                    <a:pt x="173721" y="98256"/>
                    <a:pt x="173721" y="103014"/>
                  </a:cubicBezTo>
                  <a:cubicBezTo>
                    <a:pt x="173721" y="117286"/>
                    <a:pt x="185499" y="124298"/>
                    <a:pt x="196272" y="124298"/>
                  </a:cubicBezTo>
                  <a:cubicBezTo>
                    <a:pt x="220827" y="124298"/>
                    <a:pt x="231098" y="89240"/>
                    <a:pt x="231098" y="85983"/>
                  </a:cubicBezTo>
                  <a:cubicBezTo>
                    <a:pt x="231098" y="83483"/>
                    <a:pt x="229094" y="82730"/>
                    <a:pt x="227342" y="82730"/>
                  </a:cubicBezTo>
                  <a:cubicBezTo>
                    <a:pt x="224334" y="82730"/>
                    <a:pt x="223830" y="84482"/>
                    <a:pt x="223083" y="86987"/>
                  </a:cubicBezTo>
                  <a:cubicBezTo>
                    <a:pt x="217066" y="107768"/>
                    <a:pt x="206543" y="117286"/>
                    <a:pt x="197026" y="117286"/>
                  </a:cubicBezTo>
                  <a:cubicBezTo>
                    <a:pt x="193013" y="117286"/>
                    <a:pt x="191009" y="114781"/>
                    <a:pt x="191009" y="109023"/>
                  </a:cubicBezTo>
                  <a:cubicBezTo>
                    <a:pt x="191009" y="103261"/>
                    <a:pt x="193013" y="97754"/>
                    <a:pt x="195519" y="91494"/>
                  </a:cubicBezTo>
                  <a:cubicBezTo>
                    <a:pt x="199277" y="81977"/>
                    <a:pt x="210300" y="53179"/>
                    <a:pt x="210300" y="39158"/>
                  </a:cubicBezTo>
                  <a:cubicBezTo>
                    <a:pt x="210300" y="20374"/>
                    <a:pt x="197273" y="11364"/>
                    <a:pt x="179237" y="11364"/>
                  </a:cubicBezTo>
                  <a:cubicBezTo>
                    <a:pt x="161949" y="11364"/>
                    <a:pt x="147665" y="20374"/>
                    <a:pt x="136390" y="35900"/>
                  </a:cubicBezTo>
                  <a:cubicBezTo>
                    <a:pt x="134386" y="15871"/>
                    <a:pt x="118354" y="11364"/>
                    <a:pt x="105325" y="11364"/>
                  </a:cubicBezTo>
                  <a:cubicBezTo>
                    <a:pt x="93799" y="11364"/>
                    <a:pt x="78515" y="15370"/>
                    <a:pt x="64734" y="33401"/>
                  </a:cubicBezTo>
                  <a:cubicBezTo>
                    <a:pt x="62981" y="18372"/>
                    <a:pt x="50952" y="11364"/>
                    <a:pt x="39180" y="11364"/>
                  </a:cubicBezTo>
                  <a:cubicBezTo>
                    <a:pt x="30410" y="11364"/>
                    <a:pt x="24147" y="16620"/>
                    <a:pt x="19888" y="25133"/>
                  </a:cubicBezTo>
                  <a:cubicBezTo>
                    <a:pt x="13871" y="36904"/>
                    <a:pt x="11370" y="49173"/>
                    <a:pt x="11370" y="49674"/>
                  </a:cubicBezTo>
                  <a:cubicBezTo>
                    <a:pt x="11370" y="51929"/>
                    <a:pt x="13123" y="52933"/>
                    <a:pt x="15127" y="52933"/>
                  </a:cubicBezTo>
                  <a:cubicBezTo>
                    <a:pt x="18382" y="52933"/>
                    <a:pt x="18633" y="51929"/>
                    <a:pt x="20385" y="45418"/>
                  </a:cubicBezTo>
                  <a:cubicBezTo>
                    <a:pt x="23394" y="33150"/>
                    <a:pt x="27904" y="18372"/>
                    <a:pt x="38426" y="18372"/>
                  </a:cubicBezTo>
                  <a:cubicBezTo>
                    <a:pt x="44940" y="18372"/>
                    <a:pt x="46442" y="24636"/>
                    <a:pt x="46442" y="30143"/>
                  </a:cubicBezTo>
                  <a:cubicBezTo>
                    <a:pt x="46442" y="34651"/>
                    <a:pt x="45192" y="39409"/>
                    <a:pt x="43187" y="47672"/>
                  </a:cubicBezTo>
                  <a:cubicBezTo>
                    <a:pt x="42685" y="49674"/>
                    <a:pt x="38929" y="64448"/>
                    <a:pt x="37924" y="67956"/>
                  </a:cubicBezTo>
                  <a:lnTo>
                    <a:pt x="28658" y="105515"/>
                  </a:lnTo>
                  <a:cubicBezTo>
                    <a:pt x="27653" y="109274"/>
                    <a:pt x="26151" y="115534"/>
                    <a:pt x="26151" y="116533"/>
                  </a:cubicBezTo>
                  <a:cubicBezTo>
                    <a:pt x="26151" y="122295"/>
                    <a:pt x="30913" y="124298"/>
                    <a:pt x="34167" y="124298"/>
                  </a:cubicBezTo>
                  <a:cubicBezTo>
                    <a:pt x="38677" y="124298"/>
                    <a:pt x="42435" y="121292"/>
                    <a:pt x="44192" y="118289"/>
                  </a:cubicBezTo>
                  <a:cubicBezTo>
                    <a:pt x="44940" y="116784"/>
                    <a:pt x="46945" y="108271"/>
                    <a:pt x="48200" y="103014"/>
                  </a:cubicBezTo>
                  <a:lnTo>
                    <a:pt x="53961" y="80727"/>
                  </a:lnTo>
                  <a:close/>
                  <a:moveTo>
                    <a:pt x="289444" y="80727"/>
                  </a:moveTo>
                  <a:cubicBezTo>
                    <a:pt x="290197" y="76972"/>
                    <a:pt x="292704" y="67455"/>
                    <a:pt x="293452" y="63700"/>
                  </a:cubicBezTo>
                  <a:cubicBezTo>
                    <a:pt x="296962" y="50177"/>
                    <a:pt x="296962" y="49926"/>
                    <a:pt x="302723" y="41663"/>
                  </a:cubicBezTo>
                  <a:cubicBezTo>
                    <a:pt x="310991" y="29390"/>
                    <a:pt x="322768" y="18372"/>
                    <a:pt x="339553" y="18372"/>
                  </a:cubicBezTo>
                  <a:cubicBezTo>
                    <a:pt x="348573" y="18372"/>
                    <a:pt x="353837" y="23632"/>
                    <a:pt x="353837" y="35403"/>
                  </a:cubicBezTo>
                  <a:cubicBezTo>
                    <a:pt x="353837" y="49173"/>
                    <a:pt x="343310" y="77720"/>
                    <a:pt x="338554" y="89993"/>
                  </a:cubicBezTo>
                  <a:cubicBezTo>
                    <a:pt x="335295" y="98256"/>
                    <a:pt x="335295" y="99757"/>
                    <a:pt x="335295" y="103014"/>
                  </a:cubicBezTo>
                  <a:cubicBezTo>
                    <a:pt x="335295" y="117286"/>
                    <a:pt x="347072" y="124298"/>
                    <a:pt x="357845" y="124298"/>
                  </a:cubicBezTo>
                  <a:cubicBezTo>
                    <a:pt x="382396" y="124298"/>
                    <a:pt x="392671" y="89240"/>
                    <a:pt x="392671" y="85983"/>
                  </a:cubicBezTo>
                  <a:cubicBezTo>
                    <a:pt x="392671" y="83483"/>
                    <a:pt x="390667" y="82730"/>
                    <a:pt x="388909" y="82730"/>
                  </a:cubicBezTo>
                  <a:cubicBezTo>
                    <a:pt x="385906" y="82730"/>
                    <a:pt x="385404" y="84482"/>
                    <a:pt x="384650" y="86987"/>
                  </a:cubicBezTo>
                  <a:cubicBezTo>
                    <a:pt x="378638" y="107522"/>
                    <a:pt x="368117" y="117286"/>
                    <a:pt x="358594" y="117286"/>
                  </a:cubicBezTo>
                  <a:cubicBezTo>
                    <a:pt x="354586" y="117286"/>
                    <a:pt x="352582" y="114781"/>
                    <a:pt x="352582" y="109023"/>
                  </a:cubicBezTo>
                  <a:cubicBezTo>
                    <a:pt x="352582" y="103261"/>
                    <a:pt x="354586" y="97754"/>
                    <a:pt x="357092" y="91494"/>
                  </a:cubicBezTo>
                  <a:cubicBezTo>
                    <a:pt x="360849" y="81977"/>
                    <a:pt x="371873" y="53179"/>
                    <a:pt x="371873" y="39158"/>
                  </a:cubicBezTo>
                  <a:cubicBezTo>
                    <a:pt x="371873" y="20374"/>
                    <a:pt x="358845" y="11364"/>
                    <a:pt x="340808" y="11364"/>
                  </a:cubicBezTo>
                  <a:cubicBezTo>
                    <a:pt x="320513" y="11364"/>
                    <a:pt x="307484" y="23632"/>
                    <a:pt x="300217" y="33150"/>
                  </a:cubicBezTo>
                  <a:cubicBezTo>
                    <a:pt x="298464" y="19376"/>
                    <a:pt x="287440" y="11364"/>
                    <a:pt x="274663" y="11364"/>
                  </a:cubicBezTo>
                  <a:cubicBezTo>
                    <a:pt x="265643" y="11364"/>
                    <a:pt x="259380" y="17122"/>
                    <a:pt x="255371" y="24882"/>
                  </a:cubicBezTo>
                  <a:cubicBezTo>
                    <a:pt x="249354" y="36654"/>
                    <a:pt x="246853" y="49173"/>
                    <a:pt x="246853" y="49674"/>
                  </a:cubicBezTo>
                  <a:cubicBezTo>
                    <a:pt x="246853" y="51929"/>
                    <a:pt x="248607" y="52933"/>
                    <a:pt x="250610" y="52933"/>
                  </a:cubicBezTo>
                  <a:cubicBezTo>
                    <a:pt x="253864" y="52933"/>
                    <a:pt x="254116" y="51929"/>
                    <a:pt x="255869" y="45418"/>
                  </a:cubicBezTo>
                  <a:cubicBezTo>
                    <a:pt x="258878" y="33150"/>
                    <a:pt x="263388" y="18372"/>
                    <a:pt x="273909" y="18372"/>
                  </a:cubicBezTo>
                  <a:cubicBezTo>
                    <a:pt x="280423" y="18372"/>
                    <a:pt x="281926" y="24636"/>
                    <a:pt x="281926" y="30143"/>
                  </a:cubicBezTo>
                  <a:cubicBezTo>
                    <a:pt x="281926" y="34651"/>
                    <a:pt x="280675" y="39409"/>
                    <a:pt x="278671" y="47672"/>
                  </a:cubicBezTo>
                  <a:cubicBezTo>
                    <a:pt x="278169" y="49674"/>
                    <a:pt x="274411" y="64448"/>
                    <a:pt x="273407" y="67956"/>
                  </a:cubicBezTo>
                  <a:lnTo>
                    <a:pt x="264140" y="105515"/>
                  </a:lnTo>
                  <a:cubicBezTo>
                    <a:pt x="263136" y="109274"/>
                    <a:pt x="261634" y="115534"/>
                    <a:pt x="261634" y="116533"/>
                  </a:cubicBezTo>
                  <a:cubicBezTo>
                    <a:pt x="261634" y="122295"/>
                    <a:pt x="266396" y="124298"/>
                    <a:pt x="269651" y="124298"/>
                  </a:cubicBezTo>
                  <a:cubicBezTo>
                    <a:pt x="274161" y="124298"/>
                    <a:pt x="277918" y="121292"/>
                    <a:pt x="279675" y="118289"/>
                  </a:cubicBezTo>
                  <a:cubicBezTo>
                    <a:pt x="280423" y="116784"/>
                    <a:pt x="282428" y="108271"/>
                    <a:pt x="283683" y="103014"/>
                  </a:cubicBezTo>
                  <a:lnTo>
                    <a:pt x="289444" y="807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C9975EC8-05EA-4500-8135-F2E1C6B5B549}"/>
                </a:ext>
              </a:extLst>
            </p:cNvPr>
            <p:cNvSpPr/>
            <p:nvPr/>
          </p:nvSpPr>
          <p:spPr>
            <a:xfrm>
              <a:off x="8100632" y="-3190472"/>
              <a:ext cx="60641" cy="121216"/>
            </a:xfrm>
            <a:custGeom>
              <a:avLst/>
              <a:gdLst>
                <a:gd name="connsiteX0" fmla="*/ 60414 w 60640"/>
                <a:gd name="connsiteY0" fmla="*/ 29097 h 121215"/>
                <a:gd name="connsiteX1" fmla="*/ 62294 w 60640"/>
                <a:gd name="connsiteY1" fmla="*/ 22837 h 121215"/>
                <a:gd name="connsiteX2" fmla="*/ 50185 w 60640"/>
                <a:gd name="connsiteY2" fmla="*/ 11364 h 121215"/>
                <a:gd name="connsiteX3" fmla="*/ 38711 w 60640"/>
                <a:gd name="connsiteY3" fmla="*/ 21587 h 121215"/>
                <a:gd name="connsiteX4" fmla="*/ 12204 w 60640"/>
                <a:gd name="connsiteY4" fmla="*/ 111491 h 121215"/>
                <a:gd name="connsiteX5" fmla="*/ 11370 w 60640"/>
                <a:gd name="connsiteY5" fmla="*/ 114829 h 121215"/>
                <a:gd name="connsiteX6" fmla="*/ 14705 w 60640"/>
                <a:gd name="connsiteY6" fmla="*/ 117746 h 121215"/>
                <a:gd name="connsiteX7" fmla="*/ 19301 w 60640"/>
                <a:gd name="connsiteY7" fmla="*/ 119417 h 121215"/>
                <a:gd name="connsiteX8" fmla="*/ 22636 w 60640"/>
                <a:gd name="connsiteY8" fmla="*/ 115871 h 121215"/>
                <a:gd name="connsiteX9" fmla="*/ 60414 w 60640"/>
                <a:gd name="connsiteY9" fmla="*/ 29097 h 121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640" h="121215">
                  <a:moveTo>
                    <a:pt x="60414" y="29097"/>
                  </a:moveTo>
                  <a:cubicBezTo>
                    <a:pt x="61456" y="26384"/>
                    <a:pt x="62294" y="24925"/>
                    <a:pt x="62294" y="22837"/>
                  </a:cubicBezTo>
                  <a:cubicBezTo>
                    <a:pt x="62294" y="15952"/>
                    <a:pt x="56031" y="11364"/>
                    <a:pt x="50185" y="11364"/>
                  </a:cubicBezTo>
                  <a:cubicBezTo>
                    <a:pt x="41838" y="11364"/>
                    <a:pt x="39545" y="18666"/>
                    <a:pt x="38711" y="21587"/>
                  </a:cubicBezTo>
                  <a:lnTo>
                    <a:pt x="12204" y="111491"/>
                  </a:lnTo>
                  <a:cubicBezTo>
                    <a:pt x="11370" y="113990"/>
                    <a:pt x="11370" y="114620"/>
                    <a:pt x="11370" y="114829"/>
                  </a:cubicBezTo>
                  <a:cubicBezTo>
                    <a:pt x="11370" y="116704"/>
                    <a:pt x="12621" y="117120"/>
                    <a:pt x="14705" y="117746"/>
                  </a:cubicBezTo>
                  <a:cubicBezTo>
                    <a:pt x="18463" y="119417"/>
                    <a:pt x="18884" y="119417"/>
                    <a:pt x="19301" y="119417"/>
                  </a:cubicBezTo>
                  <a:cubicBezTo>
                    <a:pt x="19926" y="119417"/>
                    <a:pt x="21177" y="119417"/>
                    <a:pt x="22636" y="115871"/>
                  </a:cubicBezTo>
                  <a:lnTo>
                    <a:pt x="60414" y="290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52F0EDCB-D80D-496E-8787-049B3F7A23CE}"/>
                </a:ext>
              </a:extLst>
            </p:cNvPr>
            <p:cNvSpPr/>
            <p:nvPr/>
          </p:nvSpPr>
          <p:spPr>
            <a:xfrm>
              <a:off x="8182852" y="-3300802"/>
              <a:ext cx="136442" cy="227280"/>
            </a:xfrm>
            <a:custGeom>
              <a:avLst/>
              <a:gdLst>
                <a:gd name="connsiteX0" fmla="*/ 79918 w 136441"/>
                <a:gd name="connsiteY0" fmla="*/ 95198 h 227279"/>
                <a:gd name="connsiteX1" fmla="*/ 11370 w 136441"/>
                <a:gd name="connsiteY1" fmla="*/ 177525 h 227279"/>
                <a:gd name="connsiteX2" fmla="*/ 62782 w 136441"/>
                <a:gd name="connsiteY2" fmla="*/ 229511 h 227279"/>
                <a:gd name="connsiteX3" fmla="*/ 125313 w 136441"/>
                <a:gd name="connsiteY3" fmla="*/ 142373 h 227279"/>
                <a:gd name="connsiteX4" fmla="*/ 101564 w 136441"/>
                <a:gd name="connsiteY4" fmla="*/ 85880 h 227279"/>
                <a:gd name="connsiteX5" fmla="*/ 70594 w 136441"/>
                <a:gd name="connsiteY5" fmla="*/ 36002 h 227279"/>
                <a:gd name="connsiteX6" fmla="*/ 86830 w 136441"/>
                <a:gd name="connsiteY6" fmla="*/ 22782 h 227279"/>
                <a:gd name="connsiteX7" fmla="*/ 111485 w 136441"/>
                <a:gd name="connsiteY7" fmla="*/ 31797 h 227279"/>
                <a:gd name="connsiteX8" fmla="*/ 127720 w 136441"/>
                <a:gd name="connsiteY8" fmla="*/ 38705 h 227279"/>
                <a:gd name="connsiteX9" fmla="*/ 140042 w 136441"/>
                <a:gd name="connsiteY9" fmla="*/ 26389 h 227279"/>
                <a:gd name="connsiteX10" fmla="*/ 121102 w 136441"/>
                <a:gd name="connsiteY10" fmla="*/ 14968 h 227279"/>
                <a:gd name="connsiteX11" fmla="*/ 94950 w 136441"/>
                <a:gd name="connsiteY11" fmla="*/ 11364 h 227279"/>
                <a:gd name="connsiteX12" fmla="*/ 60674 w 136441"/>
                <a:gd name="connsiteY12" fmla="*/ 43212 h 227279"/>
                <a:gd name="connsiteX13" fmla="*/ 79918 w 136441"/>
                <a:gd name="connsiteY13" fmla="*/ 95198 h 227279"/>
                <a:gd name="connsiteX14" fmla="*/ 84727 w 136441"/>
                <a:gd name="connsiteY14" fmla="*/ 103309 h 227279"/>
                <a:gd name="connsiteX15" fmla="*/ 102166 w 136441"/>
                <a:gd name="connsiteY15" fmla="*/ 154688 h 227279"/>
                <a:gd name="connsiteX16" fmla="*/ 63081 w 136441"/>
                <a:gd name="connsiteY16" fmla="*/ 221097 h 227279"/>
                <a:gd name="connsiteX17" fmla="*/ 32414 w 136441"/>
                <a:gd name="connsiteY17" fmla="*/ 185641 h 227279"/>
                <a:gd name="connsiteX18" fmla="*/ 84727 w 136441"/>
                <a:gd name="connsiteY18" fmla="*/ 103309 h 22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6441" h="227279">
                  <a:moveTo>
                    <a:pt x="79918" y="95198"/>
                  </a:moveTo>
                  <a:cubicBezTo>
                    <a:pt x="34518" y="107215"/>
                    <a:pt x="11370" y="146876"/>
                    <a:pt x="11370" y="177525"/>
                  </a:cubicBezTo>
                  <a:cubicBezTo>
                    <a:pt x="11370" y="211182"/>
                    <a:pt x="36626" y="229511"/>
                    <a:pt x="62782" y="229511"/>
                  </a:cubicBezTo>
                  <a:cubicBezTo>
                    <a:pt x="98257" y="229511"/>
                    <a:pt x="125313" y="186238"/>
                    <a:pt x="125313" y="142373"/>
                  </a:cubicBezTo>
                  <a:cubicBezTo>
                    <a:pt x="125313" y="113527"/>
                    <a:pt x="111783" y="97599"/>
                    <a:pt x="101564" y="85880"/>
                  </a:cubicBezTo>
                  <a:cubicBezTo>
                    <a:pt x="91643" y="74165"/>
                    <a:pt x="70594" y="49525"/>
                    <a:pt x="70594" y="36002"/>
                  </a:cubicBezTo>
                  <a:cubicBezTo>
                    <a:pt x="70594" y="29390"/>
                    <a:pt x="76910" y="22782"/>
                    <a:pt x="86830" y="22782"/>
                  </a:cubicBezTo>
                  <a:cubicBezTo>
                    <a:pt x="96751" y="22782"/>
                    <a:pt x="103364" y="26990"/>
                    <a:pt x="111485" y="31797"/>
                  </a:cubicBezTo>
                  <a:cubicBezTo>
                    <a:pt x="118700" y="36305"/>
                    <a:pt x="124110" y="38705"/>
                    <a:pt x="127720" y="38705"/>
                  </a:cubicBezTo>
                  <a:cubicBezTo>
                    <a:pt x="135234" y="38705"/>
                    <a:pt x="140042" y="31494"/>
                    <a:pt x="140042" y="26389"/>
                  </a:cubicBezTo>
                  <a:cubicBezTo>
                    <a:pt x="140042" y="19179"/>
                    <a:pt x="136437" y="18274"/>
                    <a:pt x="121102" y="14968"/>
                  </a:cubicBezTo>
                  <a:cubicBezTo>
                    <a:pt x="103966" y="11364"/>
                    <a:pt x="95249" y="11364"/>
                    <a:pt x="94950" y="11364"/>
                  </a:cubicBezTo>
                  <a:cubicBezTo>
                    <a:pt x="82021" y="11364"/>
                    <a:pt x="60674" y="17672"/>
                    <a:pt x="60674" y="43212"/>
                  </a:cubicBezTo>
                  <a:cubicBezTo>
                    <a:pt x="60674" y="58839"/>
                    <a:pt x="69093" y="75964"/>
                    <a:pt x="79918" y="95198"/>
                  </a:cubicBezTo>
                  <a:close/>
                  <a:moveTo>
                    <a:pt x="84727" y="103309"/>
                  </a:moveTo>
                  <a:cubicBezTo>
                    <a:pt x="95249" y="121037"/>
                    <a:pt x="102166" y="136061"/>
                    <a:pt x="102166" y="154688"/>
                  </a:cubicBezTo>
                  <a:cubicBezTo>
                    <a:pt x="102166" y="178127"/>
                    <a:pt x="88635" y="221097"/>
                    <a:pt x="63081" y="221097"/>
                  </a:cubicBezTo>
                  <a:cubicBezTo>
                    <a:pt x="51057" y="221097"/>
                    <a:pt x="32414" y="213284"/>
                    <a:pt x="32414" y="185641"/>
                  </a:cubicBezTo>
                  <a:cubicBezTo>
                    <a:pt x="32414" y="170016"/>
                    <a:pt x="41435" y="114725"/>
                    <a:pt x="84727" y="10330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7C96A758-718D-486D-8732-AB205B864CB6}"/>
                </a:ext>
              </a:extLst>
            </p:cNvPr>
            <p:cNvSpPr/>
            <p:nvPr/>
          </p:nvSpPr>
          <p:spPr>
            <a:xfrm>
              <a:off x="8318497" y="-3112993"/>
              <a:ext cx="394166" cy="121216"/>
            </a:xfrm>
            <a:custGeom>
              <a:avLst/>
              <a:gdLst>
                <a:gd name="connsiteX0" fmla="*/ 53961 w 394165"/>
                <a:gd name="connsiteY0" fmla="*/ 80727 h 121215"/>
                <a:gd name="connsiteX1" fmla="*/ 57969 w 394165"/>
                <a:gd name="connsiteY1" fmla="*/ 63700 h 121215"/>
                <a:gd name="connsiteX2" fmla="*/ 67240 w 394165"/>
                <a:gd name="connsiteY2" fmla="*/ 41663 h 121215"/>
                <a:gd name="connsiteX3" fmla="*/ 104070 w 394165"/>
                <a:gd name="connsiteY3" fmla="*/ 18372 h 121215"/>
                <a:gd name="connsiteX4" fmla="*/ 118354 w 394165"/>
                <a:gd name="connsiteY4" fmla="*/ 35403 h 121215"/>
                <a:gd name="connsiteX5" fmla="*/ 103070 w 394165"/>
                <a:gd name="connsiteY5" fmla="*/ 89993 h 121215"/>
                <a:gd name="connsiteX6" fmla="*/ 99811 w 394165"/>
                <a:gd name="connsiteY6" fmla="*/ 103014 h 121215"/>
                <a:gd name="connsiteX7" fmla="*/ 122362 w 394165"/>
                <a:gd name="connsiteY7" fmla="*/ 124298 h 121215"/>
                <a:gd name="connsiteX8" fmla="*/ 157188 w 394165"/>
                <a:gd name="connsiteY8" fmla="*/ 85983 h 121215"/>
                <a:gd name="connsiteX9" fmla="*/ 153426 w 394165"/>
                <a:gd name="connsiteY9" fmla="*/ 82730 h 121215"/>
                <a:gd name="connsiteX10" fmla="*/ 149167 w 394165"/>
                <a:gd name="connsiteY10" fmla="*/ 86987 h 121215"/>
                <a:gd name="connsiteX11" fmla="*/ 123110 w 394165"/>
                <a:gd name="connsiteY11" fmla="*/ 117286 h 121215"/>
                <a:gd name="connsiteX12" fmla="*/ 117098 w 394165"/>
                <a:gd name="connsiteY12" fmla="*/ 109023 h 121215"/>
                <a:gd name="connsiteX13" fmla="*/ 121608 w 394165"/>
                <a:gd name="connsiteY13" fmla="*/ 91494 h 121215"/>
                <a:gd name="connsiteX14" fmla="*/ 136390 w 394165"/>
                <a:gd name="connsiteY14" fmla="*/ 39159 h 121215"/>
                <a:gd name="connsiteX15" fmla="*/ 105326 w 394165"/>
                <a:gd name="connsiteY15" fmla="*/ 11364 h 121215"/>
                <a:gd name="connsiteX16" fmla="*/ 64734 w 394165"/>
                <a:gd name="connsiteY16" fmla="*/ 33150 h 121215"/>
                <a:gd name="connsiteX17" fmla="*/ 39180 w 394165"/>
                <a:gd name="connsiteY17" fmla="*/ 11364 h 121215"/>
                <a:gd name="connsiteX18" fmla="*/ 19888 w 394165"/>
                <a:gd name="connsiteY18" fmla="*/ 24882 h 121215"/>
                <a:gd name="connsiteX19" fmla="*/ 11370 w 394165"/>
                <a:gd name="connsiteY19" fmla="*/ 49675 h 121215"/>
                <a:gd name="connsiteX20" fmla="*/ 15127 w 394165"/>
                <a:gd name="connsiteY20" fmla="*/ 52933 h 121215"/>
                <a:gd name="connsiteX21" fmla="*/ 20385 w 394165"/>
                <a:gd name="connsiteY21" fmla="*/ 45418 h 121215"/>
                <a:gd name="connsiteX22" fmla="*/ 38426 w 394165"/>
                <a:gd name="connsiteY22" fmla="*/ 18372 h 121215"/>
                <a:gd name="connsiteX23" fmla="*/ 46442 w 394165"/>
                <a:gd name="connsiteY23" fmla="*/ 30143 h 121215"/>
                <a:gd name="connsiteX24" fmla="*/ 43188 w 394165"/>
                <a:gd name="connsiteY24" fmla="*/ 47672 h 121215"/>
                <a:gd name="connsiteX25" fmla="*/ 37924 w 394165"/>
                <a:gd name="connsiteY25" fmla="*/ 67956 h 121215"/>
                <a:gd name="connsiteX26" fmla="*/ 28658 w 394165"/>
                <a:gd name="connsiteY26" fmla="*/ 105515 h 121215"/>
                <a:gd name="connsiteX27" fmla="*/ 26151 w 394165"/>
                <a:gd name="connsiteY27" fmla="*/ 116533 h 121215"/>
                <a:gd name="connsiteX28" fmla="*/ 34167 w 394165"/>
                <a:gd name="connsiteY28" fmla="*/ 124298 h 121215"/>
                <a:gd name="connsiteX29" fmla="*/ 44192 w 394165"/>
                <a:gd name="connsiteY29" fmla="*/ 118289 h 121215"/>
                <a:gd name="connsiteX30" fmla="*/ 48200 w 394165"/>
                <a:gd name="connsiteY30" fmla="*/ 103014 h 121215"/>
                <a:gd name="connsiteX31" fmla="*/ 53961 w 394165"/>
                <a:gd name="connsiteY31" fmla="*/ 80727 h 121215"/>
                <a:gd name="connsiteX32" fmla="*/ 215502 w 394165"/>
                <a:gd name="connsiteY32" fmla="*/ 80727 h 121215"/>
                <a:gd name="connsiteX33" fmla="*/ 219510 w 394165"/>
                <a:gd name="connsiteY33" fmla="*/ 63700 h 121215"/>
                <a:gd name="connsiteX34" fmla="*/ 222266 w 394165"/>
                <a:gd name="connsiteY34" fmla="*/ 52681 h 121215"/>
                <a:gd name="connsiteX35" fmla="*/ 242061 w 394165"/>
                <a:gd name="connsiteY35" fmla="*/ 26885 h 121215"/>
                <a:gd name="connsiteX36" fmla="*/ 265862 w 394165"/>
                <a:gd name="connsiteY36" fmla="*/ 18372 h 121215"/>
                <a:gd name="connsiteX37" fmla="*/ 280140 w 394165"/>
                <a:gd name="connsiteY37" fmla="*/ 35403 h 121215"/>
                <a:gd name="connsiteX38" fmla="*/ 275882 w 394165"/>
                <a:gd name="connsiteY38" fmla="*/ 58439 h 121215"/>
                <a:gd name="connsiteX39" fmla="*/ 268369 w 394165"/>
                <a:gd name="connsiteY39" fmla="*/ 88488 h 121215"/>
                <a:gd name="connsiteX40" fmla="*/ 264612 w 394165"/>
                <a:gd name="connsiteY40" fmla="*/ 103512 h 121215"/>
                <a:gd name="connsiteX41" fmla="*/ 261602 w 394165"/>
                <a:gd name="connsiteY41" fmla="*/ 116533 h 121215"/>
                <a:gd name="connsiteX42" fmla="*/ 269619 w 394165"/>
                <a:gd name="connsiteY42" fmla="*/ 124298 h 121215"/>
                <a:gd name="connsiteX43" fmla="*/ 279643 w 394165"/>
                <a:gd name="connsiteY43" fmla="*/ 118289 h 121215"/>
                <a:gd name="connsiteX44" fmla="*/ 283651 w 394165"/>
                <a:gd name="connsiteY44" fmla="*/ 103014 h 121215"/>
                <a:gd name="connsiteX45" fmla="*/ 289412 w 394165"/>
                <a:gd name="connsiteY45" fmla="*/ 80727 h 121215"/>
                <a:gd name="connsiteX46" fmla="*/ 293421 w 394165"/>
                <a:gd name="connsiteY46" fmla="*/ 63700 h 121215"/>
                <a:gd name="connsiteX47" fmla="*/ 302691 w 394165"/>
                <a:gd name="connsiteY47" fmla="*/ 41663 h 121215"/>
                <a:gd name="connsiteX48" fmla="*/ 339521 w 394165"/>
                <a:gd name="connsiteY48" fmla="*/ 18372 h 121215"/>
                <a:gd name="connsiteX49" fmla="*/ 353805 w 394165"/>
                <a:gd name="connsiteY49" fmla="*/ 35403 h 121215"/>
                <a:gd name="connsiteX50" fmla="*/ 338522 w 394165"/>
                <a:gd name="connsiteY50" fmla="*/ 89993 h 121215"/>
                <a:gd name="connsiteX51" fmla="*/ 335263 w 394165"/>
                <a:gd name="connsiteY51" fmla="*/ 103014 h 121215"/>
                <a:gd name="connsiteX52" fmla="*/ 357814 w 394165"/>
                <a:gd name="connsiteY52" fmla="*/ 124298 h 121215"/>
                <a:gd name="connsiteX53" fmla="*/ 392639 w 394165"/>
                <a:gd name="connsiteY53" fmla="*/ 85983 h 121215"/>
                <a:gd name="connsiteX54" fmla="*/ 388881 w 394165"/>
                <a:gd name="connsiteY54" fmla="*/ 82730 h 121215"/>
                <a:gd name="connsiteX55" fmla="*/ 384623 w 394165"/>
                <a:gd name="connsiteY55" fmla="*/ 86987 h 121215"/>
                <a:gd name="connsiteX56" fmla="*/ 358567 w 394165"/>
                <a:gd name="connsiteY56" fmla="*/ 117286 h 121215"/>
                <a:gd name="connsiteX57" fmla="*/ 352550 w 394165"/>
                <a:gd name="connsiteY57" fmla="*/ 109023 h 121215"/>
                <a:gd name="connsiteX58" fmla="*/ 357060 w 394165"/>
                <a:gd name="connsiteY58" fmla="*/ 91494 h 121215"/>
                <a:gd name="connsiteX59" fmla="*/ 371841 w 394165"/>
                <a:gd name="connsiteY59" fmla="*/ 39159 h 121215"/>
                <a:gd name="connsiteX60" fmla="*/ 340777 w 394165"/>
                <a:gd name="connsiteY60" fmla="*/ 11364 h 121215"/>
                <a:gd name="connsiteX61" fmla="*/ 297931 w 394165"/>
                <a:gd name="connsiteY61" fmla="*/ 35900 h 121215"/>
                <a:gd name="connsiteX62" fmla="*/ 266866 w 394165"/>
                <a:gd name="connsiteY62" fmla="*/ 11364 h 121215"/>
                <a:gd name="connsiteX63" fmla="*/ 226274 w 394165"/>
                <a:gd name="connsiteY63" fmla="*/ 33401 h 121215"/>
                <a:gd name="connsiteX64" fmla="*/ 200720 w 394165"/>
                <a:gd name="connsiteY64" fmla="*/ 11364 h 121215"/>
                <a:gd name="connsiteX65" fmla="*/ 181429 w 394165"/>
                <a:gd name="connsiteY65" fmla="*/ 25133 h 121215"/>
                <a:gd name="connsiteX66" fmla="*/ 172911 w 394165"/>
                <a:gd name="connsiteY66" fmla="*/ 49675 h 121215"/>
                <a:gd name="connsiteX67" fmla="*/ 176667 w 394165"/>
                <a:gd name="connsiteY67" fmla="*/ 52933 h 121215"/>
                <a:gd name="connsiteX68" fmla="*/ 181926 w 394165"/>
                <a:gd name="connsiteY68" fmla="*/ 45418 h 121215"/>
                <a:gd name="connsiteX69" fmla="*/ 199967 w 394165"/>
                <a:gd name="connsiteY69" fmla="*/ 18372 h 121215"/>
                <a:gd name="connsiteX70" fmla="*/ 207982 w 394165"/>
                <a:gd name="connsiteY70" fmla="*/ 30143 h 121215"/>
                <a:gd name="connsiteX71" fmla="*/ 204729 w 394165"/>
                <a:gd name="connsiteY71" fmla="*/ 47672 h 121215"/>
                <a:gd name="connsiteX72" fmla="*/ 199465 w 394165"/>
                <a:gd name="connsiteY72" fmla="*/ 67956 h 121215"/>
                <a:gd name="connsiteX73" fmla="*/ 190198 w 394165"/>
                <a:gd name="connsiteY73" fmla="*/ 105515 h 121215"/>
                <a:gd name="connsiteX74" fmla="*/ 187691 w 394165"/>
                <a:gd name="connsiteY74" fmla="*/ 116533 h 121215"/>
                <a:gd name="connsiteX75" fmla="*/ 195708 w 394165"/>
                <a:gd name="connsiteY75" fmla="*/ 124298 h 121215"/>
                <a:gd name="connsiteX76" fmla="*/ 205732 w 394165"/>
                <a:gd name="connsiteY76" fmla="*/ 118289 h 121215"/>
                <a:gd name="connsiteX77" fmla="*/ 209741 w 394165"/>
                <a:gd name="connsiteY77" fmla="*/ 103014 h 121215"/>
                <a:gd name="connsiteX78" fmla="*/ 215502 w 394165"/>
                <a:gd name="connsiteY78" fmla="*/ 80727 h 121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94165" h="121215">
                  <a:moveTo>
                    <a:pt x="53961" y="80727"/>
                  </a:moveTo>
                  <a:cubicBezTo>
                    <a:pt x="54714" y="76972"/>
                    <a:pt x="57220" y="67455"/>
                    <a:pt x="57969" y="63700"/>
                  </a:cubicBezTo>
                  <a:cubicBezTo>
                    <a:pt x="61479" y="50177"/>
                    <a:pt x="61479" y="49926"/>
                    <a:pt x="67240" y="41663"/>
                  </a:cubicBezTo>
                  <a:cubicBezTo>
                    <a:pt x="75507" y="29390"/>
                    <a:pt x="87285" y="18372"/>
                    <a:pt x="104070" y="18372"/>
                  </a:cubicBezTo>
                  <a:cubicBezTo>
                    <a:pt x="113091" y="18372"/>
                    <a:pt x="118354" y="23632"/>
                    <a:pt x="118354" y="35403"/>
                  </a:cubicBezTo>
                  <a:cubicBezTo>
                    <a:pt x="118354" y="49173"/>
                    <a:pt x="107827" y="77720"/>
                    <a:pt x="103070" y="89993"/>
                  </a:cubicBezTo>
                  <a:cubicBezTo>
                    <a:pt x="99811" y="98256"/>
                    <a:pt x="99811" y="99757"/>
                    <a:pt x="99811" y="103014"/>
                  </a:cubicBezTo>
                  <a:cubicBezTo>
                    <a:pt x="99811" y="117286"/>
                    <a:pt x="111589" y="124298"/>
                    <a:pt x="122362" y="124298"/>
                  </a:cubicBezTo>
                  <a:cubicBezTo>
                    <a:pt x="146912" y="124298"/>
                    <a:pt x="157188" y="89240"/>
                    <a:pt x="157188" y="85983"/>
                  </a:cubicBezTo>
                  <a:cubicBezTo>
                    <a:pt x="157188" y="83483"/>
                    <a:pt x="155184" y="82730"/>
                    <a:pt x="153426" y="82730"/>
                  </a:cubicBezTo>
                  <a:cubicBezTo>
                    <a:pt x="150422" y="82730"/>
                    <a:pt x="149920" y="84482"/>
                    <a:pt x="149167" y="86987"/>
                  </a:cubicBezTo>
                  <a:cubicBezTo>
                    <a:pt x="143155" y="107522"/>
                    <a:pt x="132633" y="117286"/>
                    <a:pt x="123110" y="117286"/>
                  </a:cubicBezTo>
                  <a:cubicBezTo>
                    <a:pt x="119103" y="117286"/>
                    <a:pt x="117098" y="114781"/>
                    <a:pt x="117098" y="109023"/>
                  </a:cubicBezTo>
                  <a:cubicBezTo>
                    <a:pt x="117098" y="103261"/>
                    <a:pt x="119103" y="97754"/>
                    <a:pt x="121608" y="91494"/>
                  </a:cubicBezTo>
                  <a:cubicBezTo>
                    <a:pt x="125366" y="81977"/>
                    <a:pt x="136390" y="53179"/>
                    <a:pt x="136390" y="39159"/>
                  </a:cubicBezTo>
                  <a:cubicBezTo>
                    <a:pt x="136390" y="20374"/>
                    <a:pt x="123361" y="11364"/>
                    <a:pt x="105326" y="11364"/>
                  </a:cubicBezTo>
                  <a:cubicBezTo>
                    <a:pt x="85030" y="11364"/>
                    <a:pt x="72001" y="23632"/>
                    <a:pt x="64734" y="33150"/>
                  </a:cubicBezTo>
                  <a:cubicBezTo>
                    <a:pt x="62981" y="19376"/>
                    <a:pt x="51957" y="11364"/>
                    <a:pt x="39180" y="11364"/>
                  </a:cubicBezTo>
                  <a:cubicBezTo>
                    <a:pt x="30159" y="11364"/>
                    <a:pt x="23896" y="17122"/>
                    <a:pt x="19888" y="24882"/>
                  </a:cubicBezTo>
                  <a:cubicBezTo>
                    <a:pt x="13871" y="36654"/>
                    <a:pt x="11370" y="49173"/>
                    <a:pt x="11370" y="49675"/>
                  </a:cubicBezTo>
                  <a:cubicBezTo>
                    <a:pt x="11370" y="51929"/>
                    <a:pt x="13123" y="52933"/>
                    <a:pt x="15127" y="52933"/>
                  </a:cubicBezTo>
                  <a:cubicBezTo>
                    <a:pt x="18382" y="52933"/>
                    <a:pt x="18633" y="51929"/>
                    <a:pt x="20385" y="45418"/>
                  </a:cubicBezTo>
                  <a:cubicBezTo>
                    <a:pt x="23394" y="33150"/>
                    <a:pt x="27904" y="18372"/>
                    <a:pt x="38426" y="18372"/>
                  </a:cubicBezTo>
                  <a:cubicBezTo>
                    <a:pt x="44940" y="18372"/>
                    <a:pt x="46442" y="24636"/>
                    <a:pt x="46442" y="30143"/>
                  </a:cubicBezTo>
                  <a:cubicBezTo>
                    <a:pt x="46442" y="34651"/>
                    <a:pt x="45192" y="39409"/>
                    <a:pt x="43188" y="47672"/>
                  </a:cubicBezTo>
                  <a:cubicBezTo>
                    <a:pt x="42685" y="49675"/>
                    <a:pt x="38929" y="64448"/>
                    <a:pt x="37924" y="67956"/>
                  </a:cubicBezTo>
                  <a:lnTo>
                    <a:pt x="28658" y="105515"/>
                  </a:lnTo>
                  <a:cubicBezTo>
                    <a:pt x="27653" y="109274"/>
                    <a:pt x="26151" y="115534"/>
                    <a:pt x="26151" y="116533"/>
                  </a:cubicBezTo>
                  <a:cubicBezTo>
                    <a:pt x="26151" y="122296"/>
                    <a:pt x="30913" y="124298"/>
                    <a:pt x="34167" y="124298"/>
                  </a:cubicBezTo>
                  <a:cubicBezTo>
                    <a:pt x="38677" y="124298"/>
                    <a:pt x="42435" y="121292"/>
                    <a:pt x="44192" y="118289"/>
                  </a:cubicBezTo>
                  <a:cubicBezTo>
                    <a:pt x="44940" y="116784"/>
                    <a:pt x="46945" y="108271"/>
                    <a:pt x="48200" y="103014"/>
                  </a:cubicBezTo>
                  <a:lnTo>
                    <a:pt x="53961" y="80727"/>
                  </a:lnTo>
                  <a:close/>
                  <a:moveTo>
                    <a:pt x="215502" y="80727"/>
                  </a:moveTo>
                  <a:cubicBezTo>
                    <a:pt x="216255" y="76972"/>
                    <a:pt x="218761" y="67455"/>
                    <a:pt x="219510" y="63700"/>
                  </a:cubicBezTo>
                  <a:cubicBezTo>
                    <a:pt x="220262" y="61195"/>
                    <a:pt x="221765" y="55186"/>
                    <a:pt x="222266" y="52681"/>
                  </a:cubicBezTo>
                  <a:cubicBezTo>
                    <a:pt x="222769" y="51427"/>
                    <a:pt x="231036" y="35153"/>
                    <a:pt x="242061" y="26885"/>
                  </a:cubicBezTo>
                  <a:cubicBezTo>
                    <a:pt x="250578" y="20374"/>
                    <a:pt x="258845" y="18372"/>
                    <a:pt x="265862" y="18372"/>
                  </a:cubicBezTo>
                  <a:cubicBezTo>
                    <a:pt x="275133" y="18372"/>
                    <a:pt x="280140" y="23884"/>
                    <a:pt x="280140" y="35403"/>
                  </a:cubicBezTo>
                  <a:cubicBezTo>
                    <a:pt x="280140" y="41412"/>
                    <a:pt x="278639" y="47170"/>
                    <a:pt x="275882" y="58439"/>
                  </a:cubicBezTo>
                  <a:cubicBezTo>
                    <a:pt x="274129" y="64950"/>
                    <a:pt x="269869" y="81726"/>
                    <a:pt x="268369" y="88488"/>
                  </a:cubicBezTo>
                  <a:lnTo>
                    <a:pt x="264612" y="103512"/>
                  </a:lnTo>
                  <a:cubicBezTo>
                    <a:pt x="263355" y="107768"/>
                    <a:pt x="261602" y="115283"/>
                    <a:pt x="261602" y="116533"/>
                  </a:cubicBezTo>
                  <a:cubicBezTo>
                    <a:pt x="261602" y="122296"/>
                    <a:pt x="266364" y="124298"/>
                    <a:pt x="269619" y="124298"/>
                  </a:cubicBezTo>
                  <a:cubicBezTo>
                    <a:pt x="274129" y="124298"/>
                    <a:pt x="277886" y="121292"/>
                    <a:pt x="279643" y="118289"/>
                  </a:cubicBezTo>
                  <a:cubicBezTo>
                    <a:pt x="280392" y="116784"/>
                    <a:pt x="282396" y="108271"/>
                    <a:pt x="283651" y="103014"/>
                  </a:cubicBezTo>
                  <a:lnTo>
                    <a:pt x="289412" y="80727"/>
                  </a:lnTo>
                  <a:cubicBezTo>
                    <a:pt x="290165" y="76972"/>
                    <a:pt x="292672" y="67455"/>
                    <a:pt x="293421" y="63700"/>
                  </a:cubicBezTo>
                  <a:cubicBezTo>
                    <a:pt x="296930" y="50177"/>
                    <a:pt x="296930" y="49926"/>
                    <a:pt x="302691" y="41663"/>
                  </a:cubicBezTo>
                  <a:cubicBezTo>
                    <a:pt x="310958" y="29390"/>
                    <a:pt x="322736" y="18372"/>
                    <a:pt x="339521" y="18372"/>
                  </a:cubicBezTo>
                  <a:cubicBezTo>
                    <a:pt x="348542" y="18372"/>
                    <a:pt x="353805" y="23632"/>
                    <a:pt x="353805" y="35403"/>
                  </a:cubicBezTo>
                  <a:cubicBezTo>
                    <a:pt x="353805" y="49173"/>
                    <a:pt x="343283" y="77971"/>
                    <a:pt x="338522" y="89993"/>
                  </a:cubicBezTo>
                  <a:cubicBezTo>
                    <a:pt x="336016" y="96504"/>
                    <a:pt x="335263" y="98256"/>
                    <a:pt x="335263" y="103014"/>
                  </a:cubicBezTo>
                  <a:cubicBezTo>
                    <a:pt x="335263" y="117286"/>
                    <a:pt x="347039" y="124298"/>
                    <a:pt x="357814" y="124298"/>
                  </a:cubicBezTo>
                  <a:cubicBezTo>
                    <a:pt x="382369" y="124298"/>
                    <a:pt x="392639" y="89240"/>
                    <a:pt x="392639" y="85983"/>
                  </a:cubicBezTo>
                  <a:cubicBezTo>
                    <a:pt x="392639" y="83483"/>
                    <a:pt x="390636" y="82730"/>
                    <a:pt x="388881" y="82730"/>
                  </a:cubicBezTo>
                  <a:cubicBezTo>
                    <a:pt x="385874" y="82730"/>
                    <a:pt x="385372" y="84482"/>
                    <a:pt x="384623" y="86987"/>
                  </a:cubicBezTo>
                  <a:cubicBezTo>
                    <a:pt x="378606" y="107768"/>
                    <a:pt x="368085" y="117286"/>
                    <a:pt x="358567" y="117286"/>
                  </a:cubicBezTo>
                  <a:cubicBezTo>
                    <a:pt x="354554" y="117286"/>
                    <a:pt x="352550" y="114781"/>
                    <a:pt x="352550" y="109023"/>
                  </a:cubicBezTo>
                  <a:cubicBezTo>
                    <a:pt x="352550" y="103261"/>
                    <a:pt x="354554" y="97754"/>
                    <a:pt x="357060" y="91494"/>
                  </a:cubicBezTo>
                  <a:cubicBezTo>
                    <a:pt x="360817" y="81977"/>
                    <a:pt x="371841" y="53179"/>
                    <a:pt x="371841" y="39159"/>
                  </a:cubicBezTo>
                  <a:cubicBezTo>
                    <a:pt x="371841" y="20374"/>
                    <a:pt x="358813" y="11364"/>
                    <a:pt x="340777" y="11364"/>
                  </a:cubicBezTo>
                  <a:cubicBezTo>
                    <a:pt x="323489" y="11364"/>
                    <a:pt x="309206" y="20374"/>
                    <a:pt x="297931" y="35900"/>
                  </a:cubicBezTo>
                  <a:cubicBezTo>
                    <a:pt x="295926" y="15871"/>
                    <a:pt x="279895" y="11364"/>
                    <a:pt x="266866" y="11364"/>
                  </a:cubicBezTo>
                  <a:cubicBezTo>
                    <a:pt x="255340" y="11364"/>
                    <a:pt x="240056" y="15370"/>
                    <a:pt x="226274" y="33401"/>
                  </a:cubicBezTo>
                  <a:cubicBezTo>
                    <a:pt x="224522" y="18372"/>
                    <a:pt x="212492" y="11364"/>
                    <a:pt x="200720" y="11364"/>
                  </a:cubicBezTo>
                  <a:cubicBezTo>
                    <a:pt x="191950" y="11364"/>
                    <a:pt x="185688" y="16620"/>
                    <a:pt x="181429" y="25133"/>
                  </a:cubicBezTo>
                  <a:cubicBezTo>
                    <a:pt x="175412" y="36904"/>
                    <a:pt x="172911" y="49173"/>
                    <a:pt x="172911" y="49675"/>
                  </a:cubicBezTo>
                  <a:cubicBezTo>
                    <a:pt x="172911" y="51929"/>
                    <a:pt x="174663" y="52933"/>
                    <a:pt x="176667" y="52933"/>
                  </a:cubicBezTo>
                  <a:cubicBezTo>
                    <a:pt x="179922" y="52933"/>
                    <a:pt x="180174" y="51929"/>
                    <a:pt x="181926" y="45418"/>
                  </a:cubicBezTo>
                  <a:cubicBezTo>
                    <a:pt x="184934" y="33150"/>
                    <a:pt x="189444" y="18372"/>
                    <a:pt x="199967" y="18372"/>
                  </a:cubicBezTo>
                  <a:cubicBezTo>
                    <a:pt x="206481" y="18372"/>
                    <a:pt x="207982" y="24636"/>
                    <a:pt x="207982" y="30143"/>
                  </a:cubicBezTo>
                  <a:cubicBezTo>
                    <a:pt x="207982" y="34651"/>
                    <a:pt x="206732" y="39409"/>
                    <a:pt x="204729" y="47672"/>
                  </a:cubicBezTo>
                  <a:cubicBezTo>
                    <a:pt x="204225" y="49675"/>
                    <a:pt x="200469" y="64448"/>
                    <a:pt x="199465" y="67956"/>
                  </a:cubicBezTo>
                  <a:lnTo>
                    <a:pt x="190198" y="105515"/>
                  </a:lnTo>
                  <a:cubicBezTo>
                    <a:pt x="189194" y="109274"/>
                    <a:pt x="187691" y="115534"/>
                    <a:pt x="187691" y="116533"/>
                  </a:cubicBezTo>
                  <a:cubicBezTo>
                    <a:pt x="187691" y="122296"/>
                    <a:pt x="192454" y="124298"/>
                    <a:pt x="195708" y="124298"/>
                  </a:cubicBezTo>
                  <a:cubicBezTo>
                    <a:pt x="200219" y="124298"/>
                    <a:pt x="203976" y="121292"/>
                    <a:pt x="205732" y="118289"/>
                  </a:cubicBezTo>
                  <a:cubicBezTo>
                    <a:pt x="206481" y="116784"/>
                    <a:pt x="208485" y="108271"/>
                    <a:pt x="209741" y="103014"/>
                  </a:cubicBezTo>
                  <a:lnTo>
                    <a:pt x="215502" y="807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062E0F6C-AD47-4DCE-BF92-6AEAEF22DE5D}"/>
                </a:ext>
              </a:extLst>
            </p:cNvPr>
            <p:cNvSpPr/>
            <p:nvPr/>
          </p:nvSpPr>
          <p:spPr>
            <a:xfrm>
              <a:off x="8714272" y="-3190472"/>
              <a:ext cx="60641" cy="121216"/>
            </a:xfrm>
            <a:custGeom>
              <a:avLst/>
              <a:gdLst>
                <a:gd name="connsiteX0" fmla="*/ 60414 w 60640"/>
                <a:gd name="connsiteY0" fmla="*/ 29097 h 121215"/>
                <a:gd name="connsiteX1" fmla="*/ 62294 w 60640"/>
                <a:gd name="connsiteY1" fmla="*/ 22837 h 121215"/>
                <a:gd name="connsiteX2" fmla="*/ 50185 w 60640"/>
                <a:gd name="connsiteY2" fmla="*/ 11364 h 121215"/>
                <a:gd name="connsiteX3" fmla="*/ 38711 w 60640"/>
                <a:gd name="connsiteY3" fmla="*/ 21587 h 121215"/>
                <a:gd name="connsiteX4" fmla="*/ 12204 w 60640"/>
                <a:gd name="connsiteY4" fmla="*/ 111491 h 121215"/>
                <a:gd name="connsiteX5" fmla="*/ 11370 w 60640"/>
                <a:gd name="connsiteY5" fmla="*/ 114829 h 121215"/>
                <a:gd name="connsiteX6" fmla="*/ 14705 w 60640"/>
                <a:gd name="connsiteY6" fmla="*/ 117746 h 121215"/>
                <a:gd name="connsiteX7" fmla="*/ 19301 w 60640"/>
                <a:gd name="connsiteY7" fmla="*/ 119417 h 121215"/>
                <a:gd name="connsiteX8" fmla="*/ 22636 w 60640"/>
                <a:gd name="connsiteY8" fmla="*/ 115871 h 121215"/>
                <a:gd name="connsiteX9" fmla="*/ 60414 w 60640"/>
                <a:gd name="connsiteY9" fmla="*/ 29097 h 121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640" h="121215">
                  <a:moveTo>
                    <a:pt x="60414" y="29097"/>
                  </a:moveTo>
                  <a:cubicBezTo>
                    <a:pt x="61456" y="26384"/>
                    <a:pt x="62294" y="24925"/>
                    <a:pt x="62294" y="22837"/>
                  </a:cubicBezTo>
                  <a:cubicBezTo>
                    <a:pt x="62294" y="15952"/>
                    <a:pt x="56031" y="11364"/>
                    <a:pt x="50185" y="11364"/>
                  </a:cubicBezTo>
                  <a:cubicBezTo>
                    <a:pt x="41838" y="11364"/>
                    <a:pt x="39545" y="18666"/>
                    <a:pt x="38711" y="21587"/>
                  </a:cubicBezTo>
                  <a:lnTo>
                    <a:pt x="12204" y="111491"/>
                  </a:lnTo>
                  <a:cubicBezTo>
                    <a:pt x="11370" y="113990"/>
                    <a:pt x="11370" y="114620"/>
                    <a:pt x="11370" y="114829"/>
                  </a:cubicBezTo>
                  <a:cubicBezTo>
                    <a:pt x="11370" y="116704"/>
                    <a:pt x="12621" y="117120"/>
                    <a:pt x="14705" y="117746"/>
                  </a:cubicBezTo>
                  <a:cubicBezTo>
                    <a:pt x="18463" y="119417"/>
                    <a:pt x="18884" y="119417"/>
                    <a:pt x="19301" y="119417"/>
                  </a:cubicBezTo>
                  <a:cubicBezTo>
                    <a:pt x="19926" y="119417"/>
                    <a:pt x="21177" y="119417"/>
                    <a:pt x="22636" y="115871"/>
                  </a:cubicBezTo>
                  <a:lnTo>
                    <a:pt x="60414" y="290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9CF49231-14BD-4410-BD29-1F6AB7C4FA90}"/>
                </a:ext>
              </a:extLst>
            </p:cNvPr>
            <p:cNvSpPr/>
            <p:nvPr/>
          </p:nvSpPr>
          <p:spPr>
            <a:xfrm>
              <a:off x="8875006" y="-3294792"/>
              <a:ext cx="272884" cy="257584"/>
            </a:xfrm>
            <a:custGeom>
              <a:avLst/>
              <a:gdLst>
                <a:gd name="connsiteX0" fmla="*/ 147258 w 272883"/>
                <a:gd name="connsiteY0" fmla="*/ 146880 h 257583"/>
                <a:gd name="connsiteX1" fmla="*/ 247670 w 272883"/>
                <a:gd name="connsiteY1" fmla="*/ 146880 h 257583"/>
                <a:gd name="connsiteX2" fmla="*/ 261798 w 272883"/>
                <a:gd name="connsiteY2" fmla="*/ 136363 h 257583"/>
                <a:gd name="connsiteX3" fmla="*/ 247670 w 272883"/>
                <a:gd name="connsiteY3" fmla="*/ 125847 h 257583"/>
                <a:gd name="connsiteX4" fmla="*/ 147258 w 272883"/>
                <a:gd name="connsiteY4" fmla="*/ 125847 h 257583"/>
                <a:gd name="connsiteX5" fmla="*/ 147258 w 272883"/>
                <a:gd name="connsiteY5" fmla="*/ 25485 h 257583"/>
                <a:gd name="connsiteX6" fmla="*/ 136736 w 272883"/>
                <a:gd name="connsiteY6" fmla="*/ 11364 h 257583"/>
                <a:gd name="connsiteX7" fmla="*/ 126214 w 272883"/>
                <a:gd name="connsiteY7" fmla="*/ 25485 h 257583"/>
                <a:gd name="connsiteX8" fmla="*/ 126214 w 272883"/>
                <a:gd name="connsiteY8" fmla="*/ 125847 h 257583"/>
                <a:gd name="connsiteX9" fmla="*/ 25498 w 272883"/>
                <a:gd name="connsiteY9" fmla="*/ 125847 h 257583"/>
                <a:gd name="connsiteX10" fmla="*/ 11370 w 272883"/>
                <a:gd name="connsiteY10" fmla="*/ 136363 h 257583"/>
                <a:gd name="connsiteX11" fmla="*/ 25498 w 272883"/>
                <a:gd name="connsiteY11" fmla="*/ 146880 h 257583"/>
                <a:gd name="connsiteX12" fmla="*/ 126214 w 272883"/>
                <a:gd name="connsiteY12" fmla="*/ 146880 h 257583"/>
                <a:gd name="connsiteX13" fmla="*/ 126214 w 272883"/>
                <a:gd name="connsiteY13" fmla="*/ 247238 h 257583"/>
                <a:gd name="connsiteX14" fmla="*/ 136736 w 272883"/>
                <a:gd name="connsiteY14" fmla="*/ 261358 h 257583"/>
                <a:gd name="connsiteX15" fmla="*/ 147258 w 272883"/>
                <a:gd name="connsiteY15" fmla="*/ 247238 h 257583"/>
                <a:gd name="connsiteX16" fmla="*/ 147258 w 272883"/>
                <a:gd name="connsiteY16" fmla="*/ 146880 h 25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2883" h="257583">
                  <a:moveTo>
                    <a:pt x="147258" y="146880"/>
                  </a:moveTo>
                  <a:lnTo>
                    <a:pt x="247670" y="146880"/>
                  </a:lnTo>
                  <a:cubicBezTo>
                    <a:pt x="251275" y="146880"/>
                    <a:pt x="261798" y="146880"/>
                    <a:pt x="261798" y="136363"/>
                  </a:cubicBezTo>
                  <a:cubicBezTo>
                    <a:pt x="261798" y="125847"/>
                    <a:pt x="251275" y="125847"/>
                    <a:pt x="247670" y="125847"/>
                  </a:cubicBezTo>
                  <a:lnTo>
                    <a:pt x="147258" y="125847"/>
                  </a:lnTo>
                  <a:lnTo>
                    <a:pt x="147258" y="25485"/>
                  </a:lnTo>
                  <a:cubicBezTo>
                    <a:pt x="147258" y="21881"/>
                    <a:pt x="147258" y="11364"/>
                    <a:pt x="136736" y="11364"/>
                  </a:cubicBezTo>
                  <a:cubicBezTo>
                    <a:pt x="126214" y="11364"/>
                    <a:pt x="126214" y="21881"/>
                    <a:pt x="126214" y="25485"/>
                  </a:cubicBezTo>
                  <a:lnTo>
                    <a:pt x="126214" y="125847"/>
                  </a:lnTo>
                  <a:lnTo>
                    <a:pt x="25498" y="125847"/>
                  </a:lnTo>
                  <a:cubicBezTo>
                    <a:pt x="21892" y="125847"/>
                    <a:pt x="11370" y="125847"/>
                    <a:pt x="11370" y="136363"/>
                  </a:cubicBezTo>
                  <a:cubicBezTo>
                    <a:pt x="11370" y="146880"/>
                    <a:pt x="21892" y="146880"/>
                    <a:pt x="25498" y="146880"/>
                  </a:cubicBezTo>
                  <a:lnTo>
                    <a:pt x="126214" y="146880"/>
                  </a:lnTo>
                  <a:lnTo>
                    <a:pt x="126214" y="247238"/>
                  </a:lnTo>
                  <a:cubicBezTo>
                    <a:pt x="126214" y="250842"/>
                    <a:pt x="126214" y="261358"/>
                    <a:pt x="136736" y="261358"/>
                  </a:cubicBezTo>
                  <a:cubicBezTo>
                    <a:pt x="147258" y="261358"/>
                    <a:pt x="147258" y="250842"/>
                    <a:pt x="147258" y="247238"/>
                  </a:cubicBezTo>
                  <a:lnTo>
                    <a:pt x="147258" y="14688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9FB3B9DE-10C3-423F-A872-8657223E12E4}"/>
                </a:ext>
              </a:extLst>
            </p:cNvPr>
            <p:cNvSpPr/>
            <p:nvPr/>
          </p:nvSpPr>
          <p:spPr>
            <a:xfrm>
              <a:off x="9233159" y="-3290886"/>
              <a:ext cx="166762" cy="227280"/>
            </a:xfrm>
            <a:custGeom>
              <a:avLst/>
              <a:gdLst>
                <a:gd name="connsiteX0" fmla="*/ 17983 w 166762"/>
                <a:gd name="connsiteY0" fmla="*/ 199760 h 227279"/>
                <a:gd name="connsiteX1" fmla="*/ 14373 w 166762"/>
                <a:gd name="connsiteY1" fmla="*/ 206072 h 227279"/>
                <a:gd name="connsiteX2" fmla="*/ 27605 w 166762"/>
                <a:gd name="connsiteY2" fmla="*/ 215987 h 227279"/>
                <a:gd name="connsiteX3" fmla="*/ 151464 w 166762"/>
                <a:gd name="connsiteY3" fmla="*/ 215987 h 227279"/>
                <a:gd name="connsiteX4" fmla="*/ 164696 w 166762"/>
                <a:gd name="connsiteY4" fmla="*/ 205769 h 227279"/>
                <a:gd name="connsiteX5" fmla="*/ 151464 w 166762"/>
                <a:gd name="connsiteY5" fmla="*/ 195253 h 227279"/>
                <a:gd name="connsiteX6" fmla="*/ 49251 w 166762"/>
                <a:gd name="connsiteY6" fmla="*/ 195253 h 227279"/>
                <a:gd name="connsiteX7" fmla="*/ 135532 w 166762"/>
                <a:gd name="connsiteY7" fmla="*/ 130350 h 227279"/>
                <a:gd name="connsiteX8" fmla="*/ 164696 w 166762"/>
                <a:gd name="connsiteY8" fmla="*/ 76565 h 227279"/>
                <a:gd name="connsiteX9" fmla="*/ 84423 w 166762"/>
                <a:gd name="connsiteY9" fmla="*/ 11364 h 227279"/>
                <a:gd name="connsiteX10" fmla="*/ 34220 w 166762"/>
                <a:gd name="connsiteY10" fmla="*/ 27591 h 227279"/>
                <a:gd name="connsiteX11" fmla="*/ 11370 w 166762"/>
                <a:gd name="connsiteY11" fmla="*/ 62743 h 227279"/>
                <a:gd name="connsiteX12" fmla="*/ 24896 w 166762"/>
                <a:gd name="connsiteY12" fmla="*/ 77167 h 227279"/>
                <a:gd name="connsiteX13" fmla="*/ 29406 w 166762"/>
                <a:gd name="connsiteY13" fmla="*/ 72962 h 227279"/>
                <a:gd name="connsiteX14" fmla="*/ 79614 w 166762"/>
                <a:gd name="connsiteY14" fmla="*/ 31195 h 227279"/>
                <a:gd name="connsiteX15" fmla="*/ 138839 w 166762"/>
                <a:gd name="connsiteY15" fmla="*/ 76868 h 227279"/>
                <a:gd name="connsiteX16" fmla="*/ 115691 w 166762"/>
                <a:gd name="connsiteY16" fmla="*/ 122239 h 227279"/>
                <a:gd name="connsiteX17" fmla="*/ 76909 w 166762"/>
                <a:gd name="connsiteY17" fmla="*/ 152889 h 227279"/>
                <a:gd name="connsiteX18" fmla="*/ 17983 w 166762"/>
                <a:gd name="connsiteY18" fmla="*/ 199760 h 22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6762" h="227279">
                  <a:moveTo>
                    <a:pt x="17983" y="199760"/>
                  </a:moveTo>
                  <a:cubicBezTo>
                    <a:pt x="14975" y="202165"/>
                    <a:pt x="14373" y="202767"/>
                    <a:pt x="14373" y="206072"/>
                  </a:cubicBezTo>
                  <a:cubicBezTo>
                    <a:pt x="14373" y="215987"/>
                    <a:pt x="23394" y="215987"/>
                    <a:pt x="27605" y="215987"/>
                  </a:cubicBezTo>
                  <a:lnTo>
                    <a:pt x="151464" y="215987"/>
                  </a:lnTo>
                  <a:cubicBezTo>
                    <a:pt x="155974" y="215987"/>
                    <a:pt x="164696" y="215987"/>
                    <a:pt x="164696" y="205769"/>
                  </a:cubicBezTo>
                  <a:cubicBezTo>
                    <a:pt x="164696" y="195253"/>
                    <a:pt x="156278" y="195253"/>
                    <a:pt x="151464" y="195253"/>
                  </a:cubicBezTo>
                  <a:lnTo>
                    <a:pt x="49251" y="195253"/>
                  </a:lnTo>
                  <a:cubicBezTo>
                    <a:pt x="92544" y="160701"/>
                    <a:pt x="120499" y="142973"/>
                    <a:pt x="135532" y="130350"/>
                  </a:cubicBezTo>
                  <a:cubicBezTo>
                    <a:pt x="152971" y="115326"/>
                    <a:pt x="164696" y="98801"/>
                    <a:pt x="164696" y="76565"/>
                  </a:cubicBezTo>
                  <a:cubicBezTo>
                    <a:pt x="164696" y="38107"/>
                    <a:pt x="131326" y="11364"/>
                    <a:pt x="84423" y="11364"/>
                  </a:cubicBezTo>
                  <a:cubicBezTo>
                    <a:pt x="67889" y="11364"/>
                    <a:pt x="50152" y="14668"/>
                    <a:pt x="34220" y="27591"/>
                  </a:cubicBezTo>
                  <a:cubicBezTo>
                    <a:pt x="18884" y="40507"/>
                    <a:pt x="11370" y="60940"/>
                    <a:pt x="11370" y="62743"/>
                  </a:cubicBezTo>
                  <a:cubicBezTo>
                    <a:pt x="11370" y="66049"/>
                    <a:pt x="21891" y="77167"/>
                    <a:pt x="24896" y="77167"/>
                  </a:cubicBezTo>
                  <a:cubicBezTo>
                    <a:pt x="27904" y="77167"/>
                    <a:pt x="28804" y="74463"/>
                    <a:pt x="29406" y="72962"/>
                  </a:cubicBezTo>
                  <a:cubicBezTo>
                    <a:pt x="34220" y="58235"/>
                    <a:pt x="44139" y="31195"/>
                    <a:pt x="79614" y="31195"/>
                  </a:cubicBezTo>
                  <a:cubicBezTo>
                    <a:pt x="108172" y="31195"/>
                    <a:pt x="138839" y="45015"/>
                    <a:pt x="138839" y="76868"/>
                  </a:cubicBezTo>
                  <a:cubicBezTo>
                    <a:pt x="138839" y="98199"/>
                    <a:pt x="126213" y="112021"/>
                    <a:pt x="115691" y="122239"/>
                  </a:cubicBezTo>
                  <a:cubicBezTo>
                    <a:pt x="105468" y="131856"/>
                    <a:pt x="86830" y="145076"/>
                    <a:pt x="76909" y="152889"/>
                  </a:cubicBezTo>
                  <a:lnTo>
                    <a:pt x="17983" y="19976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A7C6E177-C735-495E-9FF0-F7AA768B164B}"/>
                </a:ext>
              </a:extLst>
            </p:cNvPr>
            <p:cNvSpPr/>
            <p:nvPr/>
          </p:nvSpPr>
          <p:spPr>
            <a:xfrm>
              <a:off x="9418713" y="-3300802"/>
              <a:ext cx="136442" cy="227280"/>
            </a:xfrm>
            <a:custGeom>
              <a:avLst/>
              <a:gdLst>
                <a:gd name="connsiteX0" fmla="*/ 79918 w 136441"/>
                <a:gd name="connsiteY0" fmla="*/ 95198 h 227279"/>
                <a:gd name="connsiteX1" fmla="*/ 11370 w 136441"/>
                <a:gd name="connsiteY1" fmla="*/ 177525 h 227279"/>
                <a:gd name="connsiteX2" fmla="*/ 62782 w 136441"/>
                <a:gd name="connsiteY2" fmla="*/ 229511 h 227279"/>
                <a:gd name="connsiteX3" fmla="*/ 125313 w 136441"/>
                <a:gd name="connsiteY3" fmla="*/ 142373 h 227279"/>
                <a:gd name="connsiteX4" fmla="*/ 101564 w 136441"/>
                <a:gd name="connsiteY4" fmla="*/ 85880 h 227279"/>
                <a:gd name="connsiteX5" fmla="*/ 70594 w 136441"/>
                <a:gd name="connsiteY5" fmla="*/ 36002 h 227279"/>
                <a:gd name="connsiteX6" fmla="*/ 86830 w 136441"/>
                <a:gd name="connsiteY6" fmla="*/ 22782 h 227279"/>
                <a:gd name="connsiteX7" fmla="*/ 111485 w 136441"/>
                <a:gd name="connsiteY7" fmla="*/ 31797 h 227279"/>
                <a:gd name="connsiteX8" fmla="*/ 127720 w 136441"/>
                <a:gd name="connsiteY8" fmla="*/ 38705 h 227279"/>
                <a:gd name="connsiteX9" fmla="*/ 140042 w 136441"/>
                <a:gd name="connsiteY9" fmla="*/ 26389 h 227279"/>
                <a:gd name="connsiteX10" fmla="*/ 121102 w 136441"/>
                <a:gd name="connsiteY10" fmla="*/ 14968 h 227279"/>
                <a:gd name="connsiteX11" fmla="*/ 94950 w 136441"/>
                <a:gd name="connsiteY11" fmla="*/ 11364 h 227279"/>
                <a:gd name="connsiteX12" fmla="*/ 60674 w 136441"/>
                <a:gd name="connsiteY12" fmla="*/ 43212 h 227279"/>
                <a:gd name="connsiteX13" fmla="*/ 79918 w 136441"/>
                <a:gd name="connsiteY13" fmla="*/ 95198 h 227279"/>
                <a:gd name="connsiteX14" fmla="*/ 84727 w 136441"/>
                <a:gd name="connsiteY14" fmla="*/ 103309 h 227279"/>
                <a:gd name="connsiteX15" fmla="*/ 102166 w 136441"/>
                <a:gd name="connsiteY15" fmla="*/ 154688 h 227279"/>
                <a:gd name="connsiteX16" fmla="*/ 63081 w 136441"/>
                <a:gd name="connsiteY16" fmla="*/ 221097 h 227279"/>
                <a:gd name="connsiteX17" fmla="*/ 32414 w 136441"/>
                <a:gd name="connsiteY17" fmla="*/ 185641 h 227279"/>
                <a:gd name="connsiteX18" fmla="*/ 84727 w 136441"/>
                <a:gd name="connsiteY18" fmla="*/ 103309 h 22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6441" h="227279">
                  <a:moveTo>
                    <a:pt x="79918" y="95198"/>
                  </a:moveTo>
                  <a:cubicBezTo>
                    <a:pt x="34518" y="107215"/>
                    <a:pt x="11370" y="146876"/>
                    <a:pt x="11370" y="177525"/>
                  </a:cubicBezTo>
                  <a:cubicBezTo>
                    <a:pt x="11370" y="211182"/>
                    <a:pt x="36626" y="229511"/>
                    <a:pt x="62782" y="229511"/>
                  </a:cubicBezTo>
                  <a:cubicBezTo>
                    <a:pt x="98257" y="229511"/>
                    <a:pt x="125313" y="186238"/>
                    <a:pt x="125313" y="142373"/>
                  </a:cubicBezTo>
                  <a:cubicBezTo>
                    <a:pt x="125313" y="113527"/>
                    <a:pt x="111783" y="97599"/>
                    <a:pt x="101564" y="85880"/>
                  </a:cubicBezTo>
                  <a:cubicBezTo>
                    <a:pt x="91643" y="74165"/>
                    <a:pt x="70594" y="49525"/>
                    <a:pt x="70594" y="36002"/>
                  </a:cubicBezTo>
                  <a:cubicBezTo>
                    <a:pt x="70594" y="29390"/>
                    <a:pt x="76910" y="22782"/>
                    <a:pt x="86830" y="22782"/>
                  </a:cubicBezTo>
                  <a:cubicBezTo>
                    <a:pt x="96751" y="22782"/>
                    <a:pt x="103364" y="26990"/>
                    <a:pt x="111485" y="31797"/>
                  </a:cubicBezTo>
                  <a:cubicBezTo>
                    <a:pt x="118700" y="36305"/>
                    <a:pt x="124110" y="38705"/>
                    <a:pt x="127720" y="38705"/>
                  </a:cubicBezTo>
                  <a:cubicBezTo>
                    <a:pt x="135234" y="38705"/>
                    <a:pt x="140042" y="31494"/>
                    <a:pt x="140042" y="26389"/>
                  </a:cubicBezTo>
                  <a:cubicBezTo>
                    <a:pt x="140042" y="19179"/>
                    <a:pt x="136437" y="18274"/>
                    <a:pt x="121102" y="14968"/>
                  </a:cubicBezTo>
                  <a:cubicBezTo>
                    <a:pt x="103966" y="11364"/>
                    <a:pt x="95249" y="11364"/>
                    <a:pt x="94950" y="11364"/>
                  </a:cubicBezTo>
                  <a:cubicBezTo>
                    <a:pt x="82021" y="11364"/>
                    <a:pt x="60674" y="17672"/>
                    <a:pt x="60674" y="43212"/>
                  </a:cubicBezTo>
                  <a:cubicBezTo>
                    <a:pt x="60674" y="58839"/>
                    <a:pt x="69093" y="75964"/>
                    <a:pt x="79918" y="95198"/>
                  </a:cubicBezTo>
                  <a:close/>
                  <a:moveTo>
                    <a:pt x="84727" y="103309"/>
                  </a:moveTo>
                  <a:cubicBezTo>
                    <a:pt x="95249" y="121037"/>
                    <a:pt x="102166" y="136061"/>
                    <a:pt x="102166" y="154688"/>
                  </a:cubicBezTo>
                  <a:cubicBezTo>
                    <a:pt x="102166" y="178127"/>
                    <a:pt x="88635" y="221097"/>
                    <a:pt x="63081" y="221097"/>
                  </a:cubicBezTo>
                  <a:cubicBezTo>
                    <a:pt x="51057" y="221097"/>
                    <a:pt x="32414" y="213284"/>
                    <a:pt x="32414" y="185641"/>
                  </a:cubicBezTo>
                  <a:cubicBezTo>
                    <a:pt x="32414" y="170016"/>
                    <a:pt x="41435" y="114725"/>
                    <a:pt x="84727" y="10330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63206853-0A56-4E25-AD70-BD8C8874B2B3}"/>
                </a:ext>
              </a:extLst>
            </p:cNvPr>
            <p:cNvSpPr/>
            <p:nvPr/>
          </p:nvSpPr>
          <p:spPr>
            <a:xfrm>
              <a:off x="9554358" y="-3112993"/>
              <a:ext cx="469967" cy="121216"/>
            </a:xfrm>
            <a:custGeom>
              <a:avLst/>
              <a:gdLst>
                <a:gd name="connsiteX0" fmla="*/ 53961 w 469966"/>
                <a:gd name="connsiteY0" fmla="*/ 80727 h 121215"/>
                <a:gd name="connsiteX1" fmla="*/ 57969 w 469966"/>
                <a:gd name="connsiteY1" fmla="*/ 63700 h 121215"/>
                <a:gd name="connsiteX2" fmla="*/ 60726 w 469966"/>
                <a:gd name="connsiteY2" fmla="*/ 52681 h 121215"/>
                <a:gd name="connsiteX3" fmla="*/ 80520 w 469966"/>
                <a:gd name="connsiteY3" fmla="*/ 26885 h 121215"/>
                <a:gd name="connsiteX4" fmla="*/ 104321 w 469966"/>
                <a:gd name="connsiteY4" fmla="*/ 18372 h 121215"/>
                <a:gd name="connsiteX5" fmla="*/ 118600 w 469966"/>
                <a:gd name="connsiteY5" fmla="*/ 35403 h 121215"/>
                <a:gd name="connsiteX6" fmla="*/ 114341 w 469966"/>
                <a:gd name="connsiteY6" fmla="*/ 58439 h 121215"/>
                <a:gd name="connsiteX7" fmla="*/ 106828 w 469966"/>
                <a:gd name="connsiteY7" fmla="*/ 88488 h 121215"/>
                <a:gd name="connsiteX8" fmla="*/ 103070 w 469966"/>
                <a:gd name="connsiteY8" fmla="*/ 103512 h 121215"/>
                <a:gd name="connsiteX9" fmla="*/ 100062 w 469966"/>
                <a:gd name="connsiteY9" fmla="*/ 116533 h 121215"/>
                <a:gd name="connsiteX10" fmla="*/ 108078 w 469966"/>
                <a:gd name="connsiteY10" fmla="*/ 124298 h 121215"/>
                <a:gd name="connsiteX11" fmla="*/ 118103 w 469966"/>
                <a:gd name="connsiteY11" fmla="*/ 118289 h 121215"/>
                <a:gd name="connsiteX12" fmla="*/ 122111 w 469966"/>
                <a:gd name="connsiteY12" fmla="*/ 103014 h 121215"/>
                <a:gd name="connsiteX13" fmla="*/ 127872 w 469966"/>
                <a:gd name="connsiteY13" fmla="*/ 80727 h 121215"/>
                <a:gd name="connsiteX14" fmla="*/ 131880 w 469966"/>
                <a:gd name="connsiteY14" fmla="*/ 63700 h 121215"/>
                <a:gd name="connsiteX15" fmla="*/ 141151 w 469966"/>
                <a:gd name="connsiteY15" fmla="*/ 41663 h 121215"/>
                <a:gd name="connsiteX16" fmla="*/ 177980 w 469966"/>
                <a:gd name="connsiteY16" fmla="*/ 18372 h 121215"/>
                <a:gd name="connsiteX17" fmla="*/ 192264 w 469966"/>
                <a:gd name="connsiteY17" fmla="*/ 35403 h 121215"/>
                <a:gd name="connsiteX18" fmla="*/ 176981 w 469966"/>
                <a:gd name="connsiteY18" fmla="*/ 89993 h 121215"/>
                <a:gd name="connsiteX19" fmla="*/ 173722 w 469966"/>
                <a:gd name="connsiteY19" fmla="*/ 103014 h 121215"/>
                <a:gd name="connsiteX20" fmla="*/ 196273 w 469966"/>
                <a:gd name="connsiteY20" fmla="*/ 124298 h 121215"/>
                <a:gd name="connsiteX21" fmla="*/ 231099 w 469966"/>
                <a:gd name="connsiteY21" fmla="*/ 85983 h 121215"/>
                <a:gd name="connsiteX22" fmla="*/ 227342 w 469966"/>
                <a:gd name="connsiteY22" fmla="*/ 82730 h 121215"/>
                <a:gd name="connsiteX23" fmla="*/ 223082 w 469966"/>
                <a:gd name="connsiteY23" fmla="*/ 86987 h 121215"/>
                <a:gd name="connsiteX24" fmla="*/ 197026 w 469966"/>
                <a:gd name="connsiteY24" fmla="*/ 117286 h 121215"/>
                <a:gd name="connsiteX25" fmla="*/ 191009 w 469966"/>
                <a:gd name="connsiteY25" fmla="*/ 109023 h 121215"/>
                <a:gd name="connsiteX26" fmla="*/ 195519 w 469966"/>
                <a:gd name="connsiteY26" fmla="*/ 91494 h 121215"/>
                <a:gd name="connsiteX27" fmla="*/ 210300 w 469966"/>
                <a:gd name="connsiteY27" fmla="*/ 39159 h 121215"/>
                <a:gd name="connsiteX28" fmla="*/ 179237 w 469966"/>
                <a:gd name="connsiteY28" fmla="*/ 11364 h 121215"/>
                <a:gd name="connsiteX29" fmla="*/ 136390 w 469966"/>
                <a:gd name="connsiteY29" fmla="*/ 35900 h 121215"/>
                <a:gd name="connsiteX30" fmla="*/ 105326 w 469966"/>
                <a:gd name="connsiteY30" fmla="*/ 11364 h 121215"/>
                <a:gd name="connsiteX31" fmla="*/ 64734 w 469966"/>
                <a:gd name="connsiteY31" fmla="*/ 33401 h 121215"/>
                <a:gd name="connsiteX32" fmla="*/ 39180 w 469966"/>
                <a:gd name="connsiteY32" fmla="*/ 11364 h 121215"/>
                <a:gd name="connsiteX33" fmla="*/ 19888 w 469966"/>
                <a:gd name="connsiteY33" fmla="*/ 25133 h 121215"/>
                <a:gd name="connsiteX34" fmla="*/ 11370 w 469966"/>
                <a:gd name="connsiteY34" fmla="*/ 49675 h 121215"/>
                <a:gd name="connsiteX35" fmla="*/ 15127 w 469966"/>
                <a:gd name="connsiteY35" fmla="*/ 52933 h 121215"/>
                <a:gd name="connsiteX36" fmla="*/ 20385 w 469966"/>
                <a:gd name="connsiteY36" fmla="*/ 45418 h 121215"/>
                <a:gd name="connsiteX37" fmla="*/ 38426 w 469966"/>
                <a:gd name="connsiteY37" fmla="*/ 18372 h 121215"/>
                <a:gd name="connsiteX38" fmla="*/ 46442 w 469966"/>
                <a:gd name="connsiteY38" fmla="*/ 30143 h 121215"/>
                <a:gd name="connsiteX39" fmla="*/ 43188 w 469966"/>
                <a:gd name="connsiteY39" fmla="*/ 47672 h 121215"/>
                <a:gd name="connsiteX40" fmla="*/ 37924 w 469966"/>
                <a:gd name="connsiteY40" fmla="*/ 67956 h 121215"/>
                <a:gd name="connsiteX41" fmla="*/ 28658 w 469966"/>
                <a:gd name="connsiteY41" fmla="*/ 105515 h 121215"/>
                <a:gd name="connsiteX42" fmla="*/ 26151 w 469966"/>
                <a:gd name="connsiteY42" fmla="*/ 116533 h 121215"/>
                <a:gd name="connsiteX43" fmla="*/ 34167 w 469966"/>
                <a:gd name="connsiteY43" fmla="*/ 124298 h 121215"/>
                <a:gd name="connsiteX44" fmla="*/ 44192 w 469966"/>
                <a:gd name="connsiteY44" fmla="*/ 118289 h 121215"/>
                <a:gd name="connsiteX45" fmla="*/ 48200 w 469966"/>
                <a:gd name="connsiteY45" fmla="*/ 103014 h 121215"/>
                <a:gd name="connsiteX46" fmla="*/ 53961 w 469966"/>
                <a:gd name="connsiteY46" fmla="*/ 80727 h 121215"/>
                <a:gd name="connsiteX47" fmla="*/ 289444 w 469966"/>
                <a:gd name="connsiteY47" fmla="*/ 80727 h 121215"/>
                <a:gd name="connsiteX48" fmla="*/ 293453 w 469966"/>
                <a:gd name="connsiteY48" fmla="*/ 63700 h 121215"/>
                <a:gd name="connsiteX49" fmla="*/ 296209 w 469966"/>
                <a:gd name="connsiteY49" fmla="*/ 52681 h 121215"/>
                <a:gd name="connsiteX50" fmla="*/ 316003 w 469966"/>
                <a:gd name="connsiteY50" fmla="*/ 26885 h 121215"/>
                <a:gd name="connsiteX51" fmla="*/ 339805 w 469966"/>
                <a:gd name="connsiteY51" fmla="*/ 18372 h 121215"/>
                <a:gd name="connsiteX52" fmla="*/ 354083 w 469966"/>
                <a:gd name="connsiteY52" fmla="*/ 35403 h 121215"/>
                <a:gd name="connsiteX53" fmla="*/ 349824 w 469966"/>
                <a:gd name="connsiteY53" fmla="*/ 58439 h 121215"/>
                <a:gd name="connsiteX54" fmla="*/ 342311 w 469966"/>
                <a:gd name="connsiteY54" fmla="*/ 88488 h 121215"/>
                <a:gd name="connsiteX55" fmla="*/ 338554 w 469966"/>
                <a:gd name="connsiteY55" fmla="*/ 103512 h 121215"/>
                <a:gd name="connsiteX56" fmla="*/ 335545 w 469966"/>
                <a:gd name="connsiteY56" fmla="*/ 116533 h 121215"/>
                <a:gd name="connsiteX57" fmla="*/ 343562 w 469966"/>
                <a:gd name="connsiteY57" fmla="*/ 124298 h 121215"/>
                <a:gd name="connsiteX58" fmla="*/ 353586 w 469966"/>
                <a:gd name="connsiteY58" fmla="*/ 118289 h 121215"/>
                <a:gd name="connsiteX59" fmla="*/ 357594 w 469966"/>
                <a:gd name="connsiteY59" fmla="*/ 103014 h 121215"/>
                <a:gd name="connsiteX60" fmla="*/ 363355 w 469966"/>
                <a:gd name="connsiteY60" fmla="*/ 80727 h 121215"/>
                <a:gd name="connsiteX61" fmla="*/ 367363 w 469966"/>
                <a:gd name="connsiteY61" fmla="*/ 63700 h 121215"/>
                <a:gd name="connsiteX62" fmla="*/ 376634 w 469966"/>
                <a:gd name="connsiteY62" fmla="*/ 41663 h 121215"/>
                <a:gd name="connsiteX63" fmla="*/ 413464 w 469966"/>
                <a:gd name="connsiteY63" fmla="*/ 18372 h 121215"/>
                <a:gd name="connsiteX64" fmla="*/ 427748 w 469966"/>
                <a:gd name="connsiteY64" fmla="*/ 35403 h 121215"/>
                <a:gd name="connsiteX65" fmla="*/ 412465 w 469966"/>
                <a:gd name="connsiteY65" fmla="*/ 89993 h 121215"/>
                <a:gd name="connsiteX66" fmla="*/ 409205 w 469966"/>
                <a:gd name="connsiteY66" fmla="*/ 103014 h 121215"/>
                <a:gd name="connsiteX67" fmla="*/ 431756 w 469966"/>
                <a:gd name="connsiteY67" fmla="*/ 124298 h 121215"/>
                <a:gd name="connsiteX68" fmla="*/ 466582 w 469966"/>
                <a:gd name="connsiteY68" fmla="*/ 85983 h 121215"/>
                <a:gd name="connsiteX69" fmla="*/ 462826 w 469966"/>
                <a:gd name="connsiteY69" fmla="*/ 82730 h 121215"/>
                <a:gd name="connsiteX70" fmla="*/ 458566 w 469966"/>
                <a:gd name="connsiteY70" fmla="*/ 86987 h 121215"/>
                <a:gd name="connsiteX71" fmla="*/ 432510 w 469966"/>
                <a:gd name="connsiteY71" fmla="*/ 117286 h 121215"/>
                <a:gd name="connsiteX72" fmla="*/ 426493 w 469966"/>
                <a:gd name="connsiteY72" fmla="*/ 109023 h 121215"/>
                <a:gd name="connsiteX73" fmla="*/ 431003 w 469966"/>
                <a:gd name="connsiteY73" fmla="*/ 91494 h 121215"/>
                <a:gd name="connsiteX74" fmla="*/ 445784 w 469966"/>
                <a:gd name="connsiteY74" fmla="*/ 39159 h 121215"/>
                <a:gd name="connsiteX75" fmla="*/ 414719 w 469966"/>
                <a:gd name="connsiteY75" fmla="*/ 11364 h 121215"/>
                <a:gd name="connsiteX76" fmla="*/ 371873 w 469966"/>
                <a:gd name="connsiteY76" fmla="*/ 35900 h 121215"/>
                <a:gd name="connsiteX77" fmla="*/ 340808 w 469966"/>
                <a:gd name="connsiteY77" fmla="*/ 11364 h 121215"/>
                <a:gd name="connsiteX78" fmla="*/ 300217 w 469966"/>
                <a:gd name="connsiteY78" fmla="*/ 33401 h 121215"/>
                <a:gd name="connsiteX79" fmla="*/ 274663 w 469966"/>
                <a:gd name="connsiteY79" fmla="*/ 11364 h 121215"/>
                <a:gd name="connsiteX80" fmla="*/ 255372 w 469966"/>
                <a:gd name="connsiteY80" fmla="*/ 25133 h 121215"/>
                <a:gd name="connsiteX81" fmla="*/ 246853 w 469966"/>
                <a:gd name="connsiteY81" fmla="*/ 49675 h 121215"/>
                <a:gd name="connsiteX82" fmla="*/ 250610 w 469966"/>
                <a:gd name="connsiteY82" fmla="*/ 52933 h 121215"/>
                <a:gd name="connsiteX83" fmla="*/ 255869 w 469966"/>
                <a:gd name="connsiteY83" fmla="*/ 45418 h 121215"/>
                <a:gd name="connsiteX84" fmla="*/ 273910 w 469966"/>
                <a:gd name="connsiteY84" fmla="*/ 18372 h 121215"/>
                <a:gd name="connsiteX85" fmla="*/ 281926 w 469966"/>
                <a:gd name="connsiteY85" fmla="*/ 30143 h 121215"/>
                <a:gd name="connsiteX86" fmla="*/ 278671 w 469966"/>
                <a:gd name="connsiteY86" fmla="*/ 47672 h 121215"/>
                <a:gd name="connsiteX87" fmla="*/ 273408 w 469966"/>
                <a:gd name="connsiteY87" fmla="*/ 67956 h 121215"/>
                <a:gd name="connsiteX88" fmla="*/ 264140 w 469966"/>
                <a:gd name="connsiteY88" fmla="*/ 105515 h 121215"/>
                <a:gd name="connsiteX89" fmla="*/ 261634 w 469966"/>
                <a:gd name="connsiteY89" fmla="*/ 116533 h 121215"/>
                <a:gd name="connsiteX90" fmla="*/ 269651 w 469966"/>
                <a:gd name="connsiteY90" fmla="*/ 124298 h 121215"/>
                <a:gd name="connsiteX91" fmla="*/ 279675 w 469966"/>
                <a:gd name="connsiteY91" fmla="*/ 118289 h 121215"/>
                <a:gd name="connsiteX92" fmla="*/ 283683 w 469966"/>
                <a:gd name="connsiteY92" fmla="*/ 103014 h 121215"/>
                <a:gd name="connsiteX93" fmla="*/ 289444 w 469966"/>
                <a:gd name="connsiteY93" fmla="*/ 80727 h 121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469966" h="121215">
                  <a:moveTo>
                    <a:pt x="53961" y="80727"/>
                  </a:moveTo>
                  <a:cubicBezTo>
                    <a:pt x="54714" y="76972"/>
                    <a:pt x="57220" y="67455"/>
                    <a:pt x="57969" y="63700"/>
                  </a:cubicBezTo>
                  <a:cubicBezTo>
                    <a:pt x="58722" y="61195"/>
                    <a:pt x="60224" y="55186"/>
                    <a:pt x="60726" y="52681"/>
                  </a:cubicBezTo>
                  <a:cubicBezTo>
                    <a:pt x="61228" y="51427"/>
                    <a:pt x="69495" y="35153"/>
                    <a:pt x="80520" y="26885"/>
                  </a:cubicBezTo>
                  <a:cubicBezTo>
                    <a:pt x="89038" y="20374"/>
                    <a:pt x="97305" y="18372"/>
                    <a:pt x="104321" y="18372"/>
                  </a:cubicBezTo>
                  <a:cubicBezTo>
                    <a:pt x="113592" y="18372"/>
                    <a:pt x="118600" y="23884"/>
                    <a:pt x="118600" y="35403"/>
                  </a:cubicBezTo>
                  <a:cubicBezTo>
                    <a:pt x="118600" y="41412"/>
                    <a:pt x="117098" y="47170"/>
                    <a:pt x="114341" y="58439"/>
                  </a:cubicBezTo>
                  <a:cubicBezTo>
                    <a:pt x="112588" y="64950"/>
                    <a:pt x="108329" y="81726"/>
                    <a:pt x="106828" y="88488"/>
                  </a:cubicBezTo>
                  <a:lnTo>
                    <a:pt x="103070" y="103512"/>
                  </a:lnTo>
                  <a:cubicBezTo>
                    <a:pt x="101815" y="107768"/>
                    <a:pt x="100062" y="115283"/>
                    <a:pt x="100062" y="116533"/>
                  </a:cubicBezTo>
                  <a:cubicBezTo>
                    <a:pt x="100062" y="122296"/>
                    <a:pt x="104823" y="124298"/>
                    <a:pt x="108078" y="124298"/>
                  </a:cubicBezTo>
                  <a:cubicBezTo>
                    <a:pt x="112588" y="124298"/>
                    <a:pt x="116345" y="121292"/>
                    <a:pt x="118103" y="118289"/>
                  </a:cubicBezTo>
                  <a:cubicBezTo>
                    <a:pt x="118851" y="116784"/>
                    <a:pt x="120855" y="108271"/>
                    <a:pt x="122111" y="103014"/>
                  </a:cubicBezTo>
                  <a:lnTo>
                    <a:pt x="127872" y="80727"/>
                  </a:lnTo>
                  <a:cubicBezTo>
                    <a:pt x="128625" y="76972"/>
                    <a:pt x="131131" y="67455"/>
                    <a:pt x="131880" y="63700"/>
                  </a:cubicBezTo>
                  <a:cubicBezTo>
                    <a:pt x="135390" y="50177"/>
                    <a:pt x="135390" y="49926"/>
                    <a:pt x="141151" y="41663"/>
                  </a:cubicBezTo>
                  <a:cubicBezTo>
                    <a:pt x="149418" y="29390"/>
                    <a:pt x="161196" y="18372"/>
                    <a:pt x="177980" y="18372"/>
                  </a:cubicBezTo>
                  <a:cubicBezTo>
                    <a:pt x="187001" y="18372"/>
                    <a:pt x="192264" y="23632"/>
                    <a:pt x="192264" y="35403"/>
                  </a:cubicBezTo>
                  <a:cubicBezTo>
                    <a:pt x="192264" y="49173"/>
                    <a:pt x="181743" y="77971"/>
                    <a:pt x="176981" y="89993"/>
                  </a:cubicBezTo>
                  <a:cubicBezTo>
                    <a:pt x="174475" y="96504"/>
                    <a:pt x="173722" y="98256"/>
                    <a:pt x="173722" y="103014"/>
                  </a:cubicBezTo>
                  <a:cubicBezTo>
                    <a:pt x="173722" y="117286"/>
                    <a:pt x="185500" y="124298"/>
                    <a:pt x="196273" y="124298"/>
                  </a:cubicBezTo>
                  <a:cubicBezTo>
                    <a:pt x="220828" y="124298"/>
                    <a:pt x="231099" y="89240"/>
                    <a:pt x="231099" y="85983"/>
                  </a:cubicBezTo>
                  <a:cubicBezTo>
                    <a:pt x="231099" y="83483"/>
                    <a:pt x="229094" y="82730"/>
                    <a:pt x="227342" y="82730"/>
                  </a:cubicBezTo>
                  <a:cubicBezTo>
                    <a:pt x="224333" y="82730"/>
                    <a:pt x="223831" y="84482"/>
                    <a:pt x="223082" y="86987"/>
                  </a:cubicBezTo>
                  <a:cubicBezTo>
                    <a:pt x="217066" y="107768"/>
                    <a:pt x="206544" y="117286"/>
                    <a:pt x="197026" y="117286"/>
                  </a:cubicBezTo>
                  <a:cubicBezTo>
                    <a:pt x="193013" y="117286"/>
                    <a:pt x="191009" y="114781"/>
                    <a:pt x="191009" y="109023"/>
                  </a:cubicBezTo>
                  <a:cubicBezTo>
                    <a:pt x="191009" y="103261"/>
                    <a:pt x="193013" y="97754"/>
                    <a:pt x="195519" y="91494"/>
                  </a:cubicBezTo>
                  <a:cubicBezTo>
                    <a:pt x="199276" y="81977"/>
                    <a:pt x="210300" y="53179"/>
                    <a:pt x="210300" y="39159"/>
                  </a:cubicBezTo>
                  <a:cubicBezTo>
                    <a:pt x="210300" y="20374"/>
                    <a:pt x="197272" y="11364"/>
                    <a:pt x="179237" y="11364"/>
                  </a:cubicBezTo>
                  <a:cubicBezTo>
                    <a:pt x="161948" y="11364"/>
                    <a:pt x="147665" y="20374"/>
                    <a:pt x="136390" y="35900"/>
                  </a:cubicBezTo>
                  <a:cubicBezTo>
                    <a:pt x="134386" y="15871"/>
                    <a:pt x="118354" y="11364"/>
                    <a:pt x="105326" y="11364"/>
                  </a:cubicBezTo>
                  <a:cubicBezTo>
                    <a:pt x="93799" y="11364"/>
                    <a:pt x="78515" y="15370"/>
                    <a:pt x="64734" y="33401"/>
                  </a:cubicBezTo>
                  <a:cubicBezTo>
                    <a:pt x="62981" y="18372"/>
                    <a:pt x="50952" y="11364"/>
                    <a:pt x="39180" y="11364"/>
                  </a:cubicBezTo>
                  <a:cubicBezTo>
                    <a:pt x="30410" y="11364"/>
                    <a:pt x="24147" y="16620"/>
                    <a:pt x="19888" y="25133"/>
                  </a:cubicBezTo>
                  <a:cubicBezTo>
                    <a:pt x="13872" y="36904"/>
                    <a:pt x="11370" y="49173"/>
                    <a:pt x="11370" y="49675"/>
                  </a:cubicBezTo>
                  <a:cubicBezTo>
                    <a:pt x="11370" y="51929"/>
                    <a:pt x="13123" y="52933"/>
                    <a:pt x="15127" y="52933"/>
                  </a:cubicBezTo>
                  <a:cubicBezTo>
                    <a:pt x="18382" y="52933"/>
                    <a:pt x="18633" y="51929"/>
                    <a:pt x="20385" y="45418"/>
                  </a:cubicBezTo>
                  <a:cubicBezTo>
                    <a:pt x="23394" y="33150"/>
                    <a:pt x="27904" y="18372"/>
                    <a:pt x="38426" y="18372"/>
                  </a:cubicBezTo>
                  <a:cubicBezTo>
                    <a:pt x="44940" y="18372"/>
                    <a:pt x="46442" y="24636"/>
                    <a:pt x="46442" y="30143"/>
                  </a:cubicBezTo>
                  <a:cubicBezTo>
                    <a:pt x="46442" y="34651"/>
                    <a:pt x="45192" y="39409"/>
                    <a:pt x="43188" y="47672"/>
                  </a:cubicBezTo>
                  <a:cubicBezTo>
                    <a:pt x="42685" y="49675"/>
                    <a:pt x="38929" y="64448"/>
                    <a:pt x="37924" y="67956"/>
                  </a:cubicBezTo>
                  <a:lnTo>
                    <a:pt x="28658" y="105515"/>
                  </a:lnTo>
                  <a:cubicBezTo>
                    <a:pt x="27653" y="109274"/>
                    <a:pt x="26151" y="115534"/>
                    <a:pt x="26151" y="116533"/>
                  </a:cubicBezTo>
                  <a:cubicBezTo>
                    <a:pt x="26151" y="122296"/>
                    <a:pt x="30913" y="124298"/>
                    <a:pt x="34167" y="124298"/>
                  </a:cubicBezTo>
                  <a:cubicBezTo>
                    <a:pt x="38677" y="124298"/>
                    <a:pt x="42435" y="121292"/>
                    <a:pt x="44192" y="118289"/>
                  </a:cubicBezTo>
                  <a:cubicBezTo>
                    <a:pt x="44940" y="116784"/>
                    <a:pt x="46945" y="108271"/>
                    <a:pt x="48200" y="103014"/>
                  </a:cubicBezTo>
                  <a:lnTo>
                    <a:pt x="53961" y="80727"/>
                  </a:lnTo>
                  <a:close/>
                  <a:moveTo>
                    <a:pt x="289444" y="80727"/>
                  </a:moveTo>
                  <a:cubicBezTo>
                    <a:pt x="290198" y="76972"/>
                    <a:pt x="292704" y="67455"/>
                    <a:pt x="293453" y="63700"/>
                  </a:cubicBezTo>
                  <a:cubicBezTo>
                    <a:pt x="294206" y="61195"/>
                    <a:pt x="295707" y="55186"/>
                    <a:pt x="296209" y="52681"/>
                  </a:cubicBezTo>
                  <a:cubicBezTo>
                    <a:pt x="296712" y="51427"/>
                    <a:pt x="304979" y="35153"/>
                    <a:pt x="316003" y="26885"/>
                  </a:cubicBezTo>
                  <a:cubicBezTo>
                    <a:pt x="324520" y="20374"/>
                    <a:pt x="332789" y="18372"/>
                    <a:pt x="339805" y="18372"/>
                  </a:cubicBezTo>
                  <a:cubicBezTo>
                    <a:pt x="349076" y="18372"/>
                    <a:pt x="354083" y="23884"/>
                    <a:pt x="354083" y="35403"/>
                  </a:cubicBezTo>
                  <a:cubicBezTo>
                    <a:pt x="354083" y="41412"/>
                    <a:pt x="352582" y="47170"/>
                    <a:pt x="349824" y="58439"/>
                  </a:cubicBezTo>
                  <a:cubicBezTo>
                    <a:pt x="348072" y="64950"/>
                    <a:pt x="343812" y="81726"/>
                    <a:pt x="342311" y="88488"/>
                  </a:cubicBezTo>
                  <a:lnTo>
                    <a:pt x="338554" y="103512"/>
                  </a:lnTo>
                  <a:cubicBezTo>
                    <a:pt x="337299" y="107768"/>
                    <a:pt x="335545" y="115283"/>
                    <a:pt x="335545" y="116533"/>
                  </a:cubicBezTo>
                  <a:cubicBezTo>
                    <a:pt x="335545" y="122296"/>
                    <a:pt x="340307" y="124298"/>
                    <a:pt x="343562" y="124298"/>
                  </a:cubicBezTo>
                  <a:cubicBezTo>
                    <a:pt x="348072" y="124298"/>
                    <a:pt x="351828" y="121292"/>
                    <a:pt x="353586" y="118289"/>
                  </a:cubicBezTo>
                  <a:cubicBezTo>
                    <a:pt x="354335" y="116784"/>
                    <a:pt x="356339" y="108271"/>
                    <a:pt x="357594" y="103014"/>
                  </a:cubicBezTo>
                  <a:lnTo>
                    <a:pt x="363355" y="80727"/>
                  </a:lnTo>
                  <a:cubicBezTo>
                    <a:pt x="364108" y="76972"/>
                    <a:pt x="366614" y="67455"/>
                    <a:pt x="367363" y="63700"/>
                  </a:cubicBezTo>
                  <a:cubicBezTo>
                    <a:pt x="370873" y="50177"/>
                    <a:pt x="370873" y="49926"/>
                    <a:pt x="376634" y="41663"/>
                  </a:cubicBezTo>
                  <a:cubicBezTo>
                    <a:pt x="384902" y="29390"/>
                    <a:pt x="396678" y="18372"/>
                    <a:pt x="413464" y="18372"/>
                  </a:cubicBezTo>
                  <a:cubicBezTo>
                    <a:pt x="422484" y="18372"/>
                    <a:pt x="427748" y="23632"/>
                    <a:pt x="427748" y="35403"/>
                  </a:cubicBezTo>
                  <a:cubicBezTo>
                    <a:pt x="427748" y="49173"/>
                    <a:pt x="417225" y="77971"/>
                    <a:pt x="412465" y="89993"/>
                  </a:cubicBezTo>
                  <a:cubicBezTo>
                    <a:pt x="409959" y="96504"/>
                    <a:pt x="409205" y="98256"/>
                    <a:pt x="409205" y="103014"/>
                  </a:cubicBezTo>
                  <a:cubicBezTo>
                    <a:pt x="409205" y="117286"/>
                    <a:pt x="420983" y="124298"/>
                    <a:pt x="431756" y="124298"/>
                  </a:cubicBezTo>
                  <a:cubicBezTo>
                    <a:pt x="456311" y="124298"/>
                    <a:pt x="466582" y="89240"/>
                    <a:pt x="466582" y="85983"/>
                  </a:cubicBezTo>
                  <a:cubicBezTo>
                    <a:pt x="466582" y="83483"/>
                    <a:pt x="464578" y="82730"/>
                    <a:pt x="462826" y="82730"/>
                  </a:cubicBezTo>
                  <a:cubicBezTo>
                    <a:pt x="459816" y="82730"/>
                    <a:pt x="459315" y="84482"/>
                    <a:pt x="458566" y="86987"/>
                  </a:cubicBezTo>
                  <a:cubicBezTo>
                    <a:pt x="452548" y="107768"/>
                    <a:pt x="442027" y="117286"/>
                    <a:pt x="432510" y="117286"/>
                  </a:cubicBezTo>
                  <a:cubicBezTo>
                    <a:pt x="428497" y="117286"/>
                    <a:pt x="426493" y="114781"/>
                    <a:pt x="426493" y="109023"/>
                  </a:cubicBezTo>
                  <a:cubicBezTo>
                    <a:pt x="426493" y="103261"/>
                    <a:pt x="428497" y="97754"/>
                    <a:pt x="431003" y="91494"/>
                  </a:cubicBezTo>
                  <a:cubicBezTo>
                    <a:pt x="434759" y="81977"/>
                    <a:pt x="445784" y="53179"/>
                    <a:pt x="445784" y="39159"/>
                  </a:cubicBezTo>
                  <a:cubicBezTo>
                    <a:pt x="445784" y="20374"/>
                    <a:pt x="432755" y="11364"/>
                    <a:pt x="414719" y="11364"/>
                  </a:cubicBezTo>
                  <a:cubicBezTo>
                    <a:pt x="397432" y="11364"/>
                    <a:pt x="383148" y="20374"/>
                    <a:pt x="371873" y="35900"/>
                  </a:cubicBezTo>
                  <a:cubicBezTo>
                    <a:pt x="369869" y="15871"/>
                    <a:pt x="353837" y="11364"/>
                    <a:pt x="340808" y="11364"/>
                  </a:cubicBezTo>
                  <a:cubicBezTo>
                    <a:pt x="329282" y="11364"/>
                    <a:pt x="313999" y="15370"/>
                    <a:pt x="300217" y="33401"/>
                  </a:cubicBezTo>
                  <a:cubicBezTo>
                    <a:pt x="298465" y="18372"/>
                    <a:pt x="286437" y="11364"/>
                    <a:pt x="274663" y="11364"/>
                  </a:cubicBezTo>
                  <a:cubicBezTo>
                    <a:pt x="265894" y="11364"/>
                    <a:pt x="259630" y="16620"/>
                    <a:pt x="255372" y="25133"/>
                  </a:cubicBezTo>
                  <a:cubicBezTo>
                    <a:pt x="249354" y="36904"/>
                    <a:pt x="246853" y="49173"/>
                    <a:pt x="246853" y="49675"/>
                  </a:cubicBezTo>
                  <a:cubicBezTo>
                    <a:pt x="246853" y="51929"/>
                    <a:pt x="248606" y="52933"/>
                    <a:pt x="250610" y="52933"/>
                  </a:cubicBezTo>
                  <a:cubicBezTo>
                    <a:pt x="253865" y="52933"/>
                    <a:pt x="254116" y="51929"/>
                    <a:pt x="255869" y="45418"/>
                  </a:cubicBezTo>
                  <a:cubicBezTo>
                    <a:pt x="258877" y="33150"/>
                    <a:pt x="263387" y="18372"/>
                    <a:pt x="273910" y="18372"/>
                  </a:cubicBezTo>
                  <a:cubicBezTo>
                    <a:pt x="280424" y="18372"/>
                    <a:pt x="281926" y="24636"/>
                    <a:pt x="281926" y="30143"/>
                  </a:cubicBezTo>
                  <a:cubicBezTo>
                    <a:pt x="281926" y="34651"/>
                    <a:pt x="280676" y="39409"/>
                    <a:pt x="278671" y="47672"/>
                  </a:cubicBezTo>
                  <a:cubicBezTo>
                    <a:pt x="278168" y="49675"/>
                    <a:pt x="274411" y="64448"/>
                    <a:pt x="273408" y="67956"/>
                  </a:cubicBezTo>
                  <a:lnTo>
                    <a:pt x="264140" y="105515"/>
                  </a:lnTo>
                  <a:cubicBezTo>
                    <a:pt x="263137" y="109274"/>
                    <a:pt x="261634" y="115534"/>
                    <a:pt x="261634" y="116533"/>
                  </a:cubicBezTo>
                  <a:cubicBezTo>
                    <a:pt x="261634" y="122296"/>
                    <a:pt x="266396" y="124298"/>
                    <a:pt x="269651" y="124298"/>
                  </a:cubicBezTo>
                  <a:cubicBezTo>
                    <a:pt x="274161" y="124298"/>
                    <a:pt x="277918" y="121292"/>
                    <a:pt x="279675" y="118289"/>
                  </a:cubicBezTo>
                  <a:cubicBezTo>
                    <a:pt x="280424" y="116784"/>
                    <a:pt x="282428" y="108271"/>
                    <a:pt x="283683" y="103014"/>
                  </a:cubicBezTo>
                  <a:lnTo>
                    <a:pt x="289444" y="807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40F1A3DF-D4F0-49E4-8C8F-C40220CC1E11}"/>
                </a:ext>
              </a:extLst>
            </p:cNvPr>
            <p:cNvSpPr/>
            <p:nvPr/>
          </p:nvSpPr>
          <p:spPr>
            <a:xfrm>
              <a:off x="10024085" y="-3190472"/>
              <a:ext cx="60641" cy="121216"/>
            </a:xfrm>
            <a:custGeom>
              <a:avLst/>
              <a:gdLst>
                <a:gd name="connsiteX0" fmla="*/ 60414 w 60640"/>
                <a:gd name="connsiteY0" fmla="*/ 29097 h 121215"/>
                <a:gd name="connsiteX1" fmla="*/ 62294 w 60640"/>
                <a:gd name="connsiteY1" fmla="*/ 22837 h 121215"/>
                <a:gd name="connsiteX2" fmla="*/ 50185 w 60640"/>
                <a:gd name="connsiteY2" fmla="*/ 11364 h 121215"/>
                <a:gd name="connsiteX3" fmla="*/ 38711 w 60640"/>
                <a:gd name="connsiteY3" fmla="*/ 21587 h 121215"/>
                <a:gd name="connsiteX4" fmla="*/ 12204 w 60640"/>
                <a:gd name="connsiteY4" fmla="*/ 111491 h 121215"/>
                <a:gd name="connsiteX5" fmla="*/ 11370 w 60640"/>
                <a:gd name="connsiteY5" fmla="*/ 114829 h 121215"/>
                <a:gd name="connsiteX6" fmla="*/ 14705 w 60640"/>
                <a:gd name="connsiteY6" fmla="*/ 117746 h 121215"/>
                <a:gd name="connsiteX7" fmla="*/ 19301 w 60640"/>
                <a:gd name="connsiteY7" fmla="*/ 119417 h 121215"/>
                <a:gd name="connsiteX8" fmla="*/ 22636 w 60640"/>
                <a:gd name="connsiteY8" fmla="*/ 115871 h 121215"/>
                <a:gd name="connsiteX9" fmla="*/ 60414 w 60640"/>
                <a:gd name="connsiteY9" fmla="*/ 29097 h 121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640" h="121215">
                  <a:moveTo>
                    <a:pt x="60414" y="29097"/>
                  </a:moveTo>
                  <a:cubicBezTo>
                    <a:pt x="61456" y="26384"/>
                    <a:pt x="62294" y="24925"/>
                    <a:pt x="62294" y="22837"/>
                  </a:cubicBezTo>
                  <a:cubicBezTo>
                    <a:pt x="62294" y="15952"/>
                    <a:pt x="56031" y="11364"/>
                    <a:pt x="50185" y="11364"/>
                  </a:cubicBezTo>
                  <a:cubicBezTo>
                    <a:pt x="41838" y="11364"/>
                    <a:pt x="39545" y="18666"/>
                    <a:pt x="38711" y="21587"/>
                  </a:cubicBezTo>
                  <a:lnTo>
                    <a:pt x="12204" y="111491"/>
                  </a:lnTo>
                  <a:cubicBezTo>
                    <a:pt x="11370" y="113990"/>
                    <a:pt x="11370" y="114620"/>
                    <a:pt x="11370" y="114829"/>
                  </a:cubicBezTo>
                  <a:cubicBezTo>
                    <a:pt x="11370" y="116704"/>
                    <a:pt x="12621" y="117120"/>
                    <a:pt x="14705" y="117746"/>
                  </a:cubicBezTo>
                  <a:cubicBezTo>
                    <a:pt x="18463" y="119417"/>
                    <a:pt x="18884" y="119417"/>
                    <a:pt x="19301" y="119417"/>
                  </a:cubicBezTo>
                  <a:cubicBezTo>
                    <a:pt x="19926" y="119417"/>
                    <a:pt x="21177" y="119417"/>
                    <a:pt x="22636" y="115871"/>
                  </a:cubicBezTo>
                  <a:lnTo>
                    <a:pt x="60414" y="290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7BE9D28E-2DF6-42F5-A753-BB6B6AF796C5}"/>
                </a:ext>
              </a:extLst>
            </p:cNvPr>
            <p:cNvSpPr/>
            <p:nvPr/>
          </p:nvSpPr>
          <p:spPr>
            <a:xfrm>
              <a:off x="10106305" y="-3300802"/>
              <a:ext cx="136442" cy="227280"/>
            </a:xfrm>
            <a:custGeom>
              <a:avLst/>
              <a:gdLst>
                <a:gd name="connsiteX0" fmla="*/ 79918 w 136441"/>
                <a:gd name="connsiteY0" fmla="*/ 95198 h 227279"/>
                <a:gd name="connsiteX1" fmla="*/ 11370 w 136441"/>
                <a:gd name="connsiteY1" fmla="*/ 177525 h 227279"/>
                <a:gd name="connsiteX2" fmla="*/ 62782 w 136441"/>
                <a:gd name="connsiteY2" fmla="*/ 229511 h 227279"/>
                <a:gd name="connsiteX3" fmla="*/ 125313 w 136441"/>
                <a:gd name="connsiteY3" fmla="*/ 142373 h 227279"/>
                <a:gd name="connsiteX4" fmla="*/ 101564 w 136441"/>
                <a:gd name="connsiteY4" fmla="*/ 85880 h 227279"/>
                <a:gd name="connsiteX5" fmla="*/ 70594 w 136441"/>
                <a:gd name="connsiteY5" fmla="*/ 36002 h 227279"/>
                <a:gd name="connsiteX6" fmla="*/ 86830 w 136441"/>
                <a:gd name="connsiteY6" fmla="*/ 22782 h 227279"/>
                <a:gd name="connsiteX7" fmla="*/ 111485 w 136441"/>
                <a:gd name="connsiteY7" fmla="*/ 31797 h 227279"/>
                <a:gd name="connsiteX8" fmla="*/ 127720 w 136441"/>
                <a:gd name="connsiteY8" fmla="*/ 38705 h 227279"/>
                <a:gd name="connsiteX9" fmla="*/ 140042 w 136441"/>
                <a:gd name="connsiteY9" fmla="*/ 26389 h 227279"/>
                <a:gd name="connsiteX10" fmla="*/ 121102 w 136441"/>
                <a:gd name="connsiteY10" fmla="*/ 14968 h 227279"/>
                <a:gd name="connsiteX11" fmla="*/ 94950 w 136441"/>
                <a:gd name="connsiteY11" fmla="*/ 11364 h 227279"/>
                <a:gd name="connsiteX12" fmla="*/ 60674 w 136441"/>
                <a:gd name="connsiteY12" fmla="*/ 43212 h 227279"/>
                <a:gd name="connsiteX13" fmla="*/ 79918 w 136441"/>
                <a:gd name="connsiteY13" fmla="*/ 95198 h 227279"/>
                <a:gd name="connsiteX14" fmla="*/ 84727 w 136441"/>
                <a:gd name="connsiteY14" fmla="*/ 103309 h 227279"/>
                <a:gd name="connsiteX15" fmla="*/ 102166 w 136441"/>
                <a:gd name="connsiteY15" fmla="*/ 154688 h 227279"/>
                <a:gd name="connsiteX16" fmla="*/ 63081 w 136441"/>
                <a:gd name="connsiteY16" fmla="*/ 221097 h 227279"/>
                <a:gd name="connsiteX17" fmla="*/ 32414 w 136441"/>
                <a:gd name="connsiteY17" fmla="*/ 185641 h 227279"/>
                <a:gd name="connsiteX18" fmla="*/ 84727 w 136441"/>
                <a:gd name="connsiteY18" fmla="*/ 103309 h 22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6441" h="227279">
                  <a:moveTo>
                    <a:pt x="79918" y="95198"/>
                  </a:moveTo>
                  <a:cubicBezTo>
                    <a:pt x="34518" y="107215"/>
                    <a:pt x="11370" y="146876"/>
                    <a:pt x="11370" y="177525"/>
                  </a:cubicBezTo>
                  <a:cubicBezTo>
                    <a:pt x="11370" y="211182"/>
                    <a:pt x="36626" y="229511"/>
                    <a:pt x="62782" y="229511"/>
                  </a:cubicBezTo>
                  <a:cubicBezTo>
                    <a:pt x="98257" y="229511"/>
                    <a:pt x="125313" y="186238"/>
                    <a:pt x="125313" y="142373"/>
                  </a:cubicBezTo>
                  <a:cubicBezTo>
                    <a:pt x="125313" y="113527"/>
                    <a:pt x="111783" y="97599"/>
                    <a:pt x="101564" y="85880"/>
                  </a:cubicBezTo>
                  <a:cubicBezTo>
                    <a:pt x="91643" y="74165"/>
                    <a:pt x="70594" y="49525"/>
                    <a:pt x="70594" y="36002"/>
                  </a:cubicBezTo>
                  <a:cubicBezTo>
                    <a:pt x="70594" y="29390"/>
                    <a:pt x="76910" y="22782"/>
                    <a:pt x="86830" y="22782"/>
                  </a:cubicBezTo>
                  <a:cubicBezTo>
                    <a:pt x="96751" y="22782"/>
                    <a:pt x="103364" y="26990"/>
                    <a:pt x="111485" y="31797"/>
                  </a:cubicBezTo>
                  <a:cubicBezTo>
                    <a:pt x="118700" y="36305"/>
                    <a:pt x="124110" y="38705"/>
                    <a:pt x="127720" y="38705"/>
                  </a:cubicBezTo>
                  <a:cubicBezTo>
                    <a:pt x="135234" y="38705"/>
                    <a:pt x="140042" y="31494"/>
                    <a:pt x="140042" y="26389"/>
                  </a:cubicBezTo>
                  <a:cubicBezTo>
                    <a:pt x="140042" y="19179"/>
                    <a:pt x="136437" y="18274"/>
                    <a:pt x="121102" y="14968"/>
                  </a:cubicBezTo>
                  <a:cubicBezTo>
                    <a:pt x="103966" y="11364"/>
                    <a:pt x="95249" y="11364"/>
                    <a:pt x="94950" y="11364"/>
                  </a:cubicBezTo>
                  <a:cubicBezTo>
                    <a:pt x="82021" y="11364"/>
                    <a:pt x="60674" y="17672"/>
                    <a:pt x="60674" y="43212"/>
                  </a:cubicBezTo>
                  <a:cubicBezTo>
                    <a:pt x="60674" y="58839"/>
                    <a:pt x="69093" y="75964"/>
                    <a:pt x="79918" y="95198"/>
                  </a:cubicBezTo>
                  <a:close/>
                  <a:moveTo>
                    <a:pt x="84727" y="103309"/>
                  </a:moveTo>
                  <a:cubicBezTo>
                    <a:pt x="95249" y="121037"/>
                    <a:pt x="102166" y="136061"/>
                    <a:pt x="102166" y="154688"/>
                  </a:cubicBezTo>
                  <a:cubicBezTo>
                    <a:pt x="102166" y="178127"/>
                    <a:pt x="88635" y="221097"/>
                    <a:pt x="63081" y="221097"/>
                  </a:cubicBezTo>
                  <a:cubicBezTo>
                    <a:pt x="51057" y="221097"/>
                    <a:pt x="32414" y="213284"/>
                    <a:pt x="32414" y="185641"/>
                  </a:cubicBezTo>
                  <a:cubicBezTo>
                    <a:pt x="32414" y="170016"/>
                    <a:pt x="41435" y="114725"/>
                    <a:pt x="84727" y="10330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6BCD3BE0-F32C-4D78-93B9-733C8A6FF31D}"/>
                </a:ext>
              </a:extLst>
            </p:cNvPr>
            <p:cNvSpPr/>
            <p:nvPr/>
          </p:nvSpPr>
          <p:spPr>
            <a:xfrm>
              <a:off x="10241965" y="-3112993"/>
              <a:ext cx="318365" cy="121216"/>
            </a:xfrm>
            <a:custGeom>
              <a:avLst/>
              <a:gdLst>
                <a:gd name="connsiteX0" fmla="*/ 53961 w 318364"/>
                <a:gd name="connsiteY0" fmla="*/ 80727 h 121215"/>
                <a:gd name="connsiteX1" fmla="*/ 57969 w 318364"/>
                <a:gd name="connsiteY1" fmla="*/ 63700 h 121215"/>
                <a:gd name="connsiteX2" fmla="*/ 67240 w 318364"/>
                <a:gd name="connsiteY2" fmla="*/ 41663 h 121215"/>
                <a:gd name="connsiteX3" fmla="*/ 104070 w 318364"/>
                <a:gd name="connsiteY3" fmla="*/ 18372 h 121215"/>
                <a:gd name="connsiteX4" fmla="*/ 118354 w 318364"/>
                <a:gd name="connsiteY4" fmla="*/ 35403 h 121215"/>
                <a:gd name="connsiteX5" fmla="*/ 103070 w 318364"/>
                <a:gd name="connsiteY5" fmla="*/ 89993 h 121215"/>
                <a:gd name="connsiteX6" fmla="*/ 99811 w 318364"/>
                <a:gd name="connsiteY6" fmla="*/ 103014 h 121215"/>
                <a:gd name="connsiteX7" fmla="*/ 122362 w 318364"/>
                <a:gd name="connsiteY7" fmla="*/ 124298 h 121215"/>
                <a:gd name="connsiteX8" fmla="*/ 157188 w 318364"/>
                <a:gd name="connsiteY8" fmla="*/ 85983 h 121215"/>
                <a:gd name="connsiteX9" fmla="*/ 153426 w 318364"/>
                <a:gd name="connsiteY9" fmla="*/ 82730 h 121215"/>
                <a:gd name="connsiteX10" fmla="*/ 149167 w 318364"/>
                <a:gd name="connsiteY10" fmla="*/ 86987 h 121215"/>
                <a:gd name="connsiteX11" fmla="*/ 123111 w 318364"/>
                <a:gd name="connsiteY11" fmla="*/ 117286 h 121215"/>
                <a:gd name="connsiteX12" fmla="*/ 117098 w 318364"/>
                <a:gd name="connsiteY12" fmla="*/ 109023 h 121215"/>
                <a:gd name="connsiteX13" fmla="*/ 121609 w 318364"/>
                <a:gd name="connsiteY13" fmla="*/ 91494 h 121215"/>
                <a:gd name="connsiteX14" fmla="*/ 136390 w 318364"/>
                <a:gd name="connsiteY14" fmla="*/ 39159 h 121215"/>
                <a:gd name="connsiteX15" fmla="*/ 105326 w 318364"/>
                <a:gd name="connsiteY15" fmla="*/ 11364 h 121215"/>
                <a:gd name="connsiteX16" fmla="*/ 64734 w 318364"/>
                <a:gd name="connsiteY16" fmla="*/ 33150 h 121215"/>
                <a:gd name="connsiteX17" fmla="*/ 39180 w 318364"/>
                <a:gd name="connsiteY17" fmla="*/ 11364 h 121215"/>
                <a:gd name="connsiteX18" fmla="*/ 19888 w 318364"/>
                <a:gd name="connsiteY18" fmla="*/ 24882 h 121215"/>
                <a:gd name="connsiteX19" fmla="*/ 11370 w 318364"/>
                <a:gd name="connsiteY19" fmla="*/ 49675 h 121215"/>
                <a:gd name="connsiteX20" fmla="*/ 15127 w 318364"/>
                <a:gd name="connsiteY20" fmla="*/ 52933 h 121215"/>
                <a:gd name="connsiteX21" fmla="*/ 20386 w 318364"/>
                <a:gd name="connsiteY21" fmla="*/ 45418 h 121215"/>
                <a:gd name="connsiteX22" fmla="*/ 38426 w 318364"/>
                <a:gd name="connsiteY22" fmla="*/ 18372 h 121215"/>
                <a:gd name="connsiteX23" fmla="*/ 46443 w 318364"/>
                <a:gd name="connsiteY23" fmla="*/ 30143 h 121215"/>
                <a:gd name="connsiteX24" fmla="*/ 43188 w 318364"/>
                <a:gd name="connsiteY24" fmla="*/ 47672 h 121215"/>
                <a:gd name="connsiteX25" fmla="*/ 37924 w 318364"/>
                <a:gd name="connsiteY25" fmla="*/ 67956 h 121215"/>
                <a:gd name="connsiteX26" fmla="*/ 28658 w 318364"/>
                <a:gd name="connsiteY26" fmla="*/ 105515 h 121215"/>
                <a:gd name="connsiteX27" fmla="*/ 26151 w 318364"/>
                <a:gd name="connsiteY27" fmla="*/ 116533 h 121215"/>
                <a:gd name="connsiteX28" fmla="*/ 34167 w 318364"/>
                <a:gd name="connsiteY28" fmla="*/ 124298 h 121215"/>
                <a:gd name="connsiteX29" fmla="*/ 44192 w 318364"/>
                <a:gd name="connsiteY29" fmla="*/ 118289 h 121215"/>
                <a:gd name="connsiteX30" fmla="*/ 48200 w 318364"/>
                <a:gd name="connsiteY30" fmla="*/ 103014 h 121215"/>
                <a:gd name="connsiteX31" fmla="*/ 53961 w 318364"/>
                <a:gd name="connsiteY31" fmla="*/ 80727 h 121215"/>
                <a:gd name="connsiteX32" fmla="*/ 215502 w 318364"/>
                <a:gd name="connsiteY32" fmla="*/ 80727 h 121215"/>
                <a:gd name="connsiteX33" fmla="*/ 219509 w 318364"/>
                <a:gd name="connsiteY33" fmla="*/ 63700 h 121215"/>
                <a:gd name="connsiteX34" fmla="*/ 228781 w 318364"/>
                <a:gd name="connsiteY34" fmla="*/ 41663 h 121215"/>
                <a:gd name="connsiteX35" fmla="*/ 265611 w 318364"/>
                <a:gd name="connsiteY35" fmla="*/ 18372 h 121215"/>
                <a:gd name="connsiteX36" fmla="*/ 279895 w 318364"/>
                <a:gd name="connsiteY36" fmla="*/ 35403 h 121215"/>
                <a:gd name="connsiteX37" fmla="*/ 264610 w 318364"/>
                <a:gd name="connsiteY37" fmla="*/ 89993 h 121215"/>
                <a:gd name="connsiteX38" fmla="*/ 261351 w 318364"/>
                <a:gd name="connsiteY38" fmla="*/ 103014 h 121215"/>
                <a:gd name="connsiteX39" fmla="*/ 283902 w 318364"/>
                <a:gd name="connsiteY39" fmla="*/ 124298 h 121215"/>
                <a:gd name="connsiteX40" fmla="*/ 318728 w 318364"/>
                <a:gd name="connsiteY40" fmla="*/ 85983 h 121215"/>
                <a:gd name="connsiteX41" fmla="*/ 314966 w 318364"/>
                <a:gd name="connsiteY41" fmla="*/ 82730 h 121215"/>
                <a:gd name="connsiteX42" fmla="*/ 310708 w 318364"/>
                <a:gd name="connsiteY42" fmla="*/ 86987 h 121215"/>
                <a:gd name="connsiteX43" fmla="*/ 284651 w 318364"/>
                <a:gd name="connsiteY43" fmla="*/ 117286 h 121215"/>
                <a:gd name="connsiteX44" fmla="*/ 278638 w 318364"/>
                <a:gd name="connsiteY44" fmla="*/ 109023 h 121215"/>
                <a:gd name="connsiteX45" fmla="*/ 283148 w 318364"/>
                <a:gd name="connsiteY45" fmla="*/ 91494 h 121215"/>
                <a:gd name="connsiteX46" fmla="*/ 297930 w 318364"/>
                <a:gd name="connsiteY46" fmla="*/ 39159 h 121215"/>
                <a:gd name="connsiteX47" fmla="*/ 266866 w 318364"/>
                <a:gd name="connsiteY47" fmla="*/ 11364 h 121215"/>
                <a:gd name="connsiteX48" fmla="*/ 226275 w 318364"/>
                <a:gd name="connsiteY48" fmla="*/ 33150 h 121215"/>
                <a:gd name="connsiteX49" fmla="*/ 200721 w 318364"/>
                <a:gd name="connsiteY49" fmla="*/ 11364 h 121215"/>
                <a:gd name="connsiteX50" fmla="*/ 181429 w 318364"/>
                <a:gd name="connsiteY50" fmla="*/ 24882 h 121215"/>
                <a:gd name="connsiteX51" fmla="*/ 172911 w 318364"/>
                <a:gd name="connsiteY51" fmla="*/ 49675 h 121215"/>
                <a:gd name="connsiteX52" fmla="*/ 176667 w 318364"/>
                <a:gd name="connsiteY52" fmla="*/ 52933 h 121215"/>
                <a:gd name="connsiteX53" fmla="*/ 181927 w 318364"/>
                <a:gd name="connsiteY53" fmla="*/ 45418 h 121215"/>
                <a:gd name="connsiteX54" fmla="*/ 199967 w 318364"/>
                <a:gd name="connsiteY54" fmla="*/ 18372 h 121215"/>
                <a:gd name="connsiteX55" fmla="*/ 207983 w 318364"/>
                <a:gd name="connsiteY55" fmla="*/ 30143 h 121215"/>
                <a:gd name="connsiteX56" fmla="*/ 204728 w 318364"/>
                <a:gd name="connsiteY56" fmla="*/ 47672 h 121215"/>
                <a:gd name="connsiteX57" fmla="*/ 199464 w 318364"/>
                <a:gd name="connsiteY57" fmla="*/ 67956 h 121215"/>
                <a:gd name="connsiteX58" fmla="*/ 190198 w 318364"/>
                <a:gd name="connsiteY58" fmla="*/ 105515 h 121215"/>
                <a:gd name="connsiteX59" fmla="*/ 187692 w 318364"/>
                <a:gd name="connsiteY59" fmla="*/ 116533 h 121215"/>
                <a:gd name="connsiteX60" fmla="*/ 195707 w 318364"/>
                <a:gd name="connsiteY60" fmla="*/ 124298 h 121215"/>
                <a:gd name="connsiteX61" fmla="*/ 205733 w 318364"/>
                <a:gd name="connsiteY61" fmla="*/ 118289 h 121215"/>
                <a:gd name="connsiteX62" fmla="*/ 209741 w 318364"/>
                <a:gd name="connsiteY62" fmla="*/ 103014 h 121215"/>
                <a:gd name="connsiteX63" fmla="*/ 215502 w 318364"/>
                <a:gd name="connsiteY63" fmla="*/ 80727 h 121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18364" h="121215">
                  <a:moveTo>
                    <a:pt x="53961" y="80727"/>
                  </a:moveTo>
                  <a:cubicBezTo>
                    <a:pt x="54714" y="76972"/>
                    <a:pt x="57220" y="67455"/>
                    <a:pt x="57969" y="63700"/>
                  </a:cubicBezTo>
                  <a:cubicBezTo>
                    <a:pt x="61479" y="50177"/>
                    <a:pt x="61479" y="49926"/>
                    <a:pt x="67240" y="41663"/>
                  </a:cubicBezTo>
                  <a:cubicBezTo>
                    <a:pt x="75507" y="29390"/>
                    <a:pt x="87285" y="18372"/>
                    <a:pt x="104070" y="18372"/>
                  </a:cubicBezTo>
                  <a:cubicBezTo>
                    <a:pt x="113091" y="18372"/>
                    <a:pt x="118354" y="23632"/>
                    <a:pt x="118354" y="35403"/>
                  </a:cubicBezTo>
                  <a:cubicBezTo>
                    <a:pt x="118354" y="49173"/>
                    <a:pt x="107827" y="77720"/>
                    <a:pt x="103070" y="89993"/>
                  </a:cubicBezTo>
                  <a:cubicBezTo>
                    <a:pt x="99811" y="98256"/>
                    <a:pt x="99811" y="99757"/>
                    <a:pt x="99811" y="103014"/>
                  </a:cubicBezTo>
                  <a:cubicBezTo>
                    <a:pt x="99811" y="117286"/>
                    <a:pt x="111589" y="124298"/>
                    <a:pt x="122362" y="124298"/>
                  </a:cubicBezTo>
                  <a:cubicBezTo>
                    <a:pt x="146912" y="124298"/>
                    <a:pt x="157188" y="89240"/>
                    <a:pt x="157188" y="85983"/>
                  </a:cubicBezTo>
                  <a:cubicBezTo>
                    <a:pt x="157188" y="83483"/>
                    <a:pt x="155184" y="82730"/>
                    <a:pt x="153426" y="82730"/>
                  </a:cubicBezTo>
                  <a:cubicBezTo>
                    <a:pt x="150422" y="82730"/>
                    <a:pt x="149920" y="84482"/>
                    <a:pt x="149167" y="86987"/>
                  </a:cubicBezTo>
                  <a:cubicBezTo>
                    <a:pt x="143155" y="107522"/>
                    <a:pt x="132633" y="117286"/>
                    <a:pt x="123111" y="117286"/>
                  </a:cubicBezTo>
                  <a:cubicBezTo>
                    <a:pt x="119103" y="117286"/>
                    <a:pt x="117098" y="114781"/>
                    <a:pt x="117098" y="109023"/>
                  </a:cubicBezTo>
                  <a:cubicBezTo>
                    <a:pt x="117098" y="103261"/>
                    <a:pt x="119103" y="97754"/>
                    <a:pt x="121609" y="91494"/>
                  </a:cubicBezTo>
                  <a:cubicBezTo>
                    <a:pt x="125366" y="81977"/>
                    <a:pt x="136390" y="53179"/>
                    <a:pt x="136390" y="39159"/>
                  </a:cubicBezTo>
                  <a:cubicBezTo>
                    <a:pt x="136390" y="20374"/>
                    <a:pt x="123361" y="11364"/>
                    <a:pt x="105326" y="11364"/>
                  </a:cubicBezTo>
                  <a:cubicBezTo>
                    <a:pt x="85030" y="11364"/>
                    <a:pt x="72001" y="23632"/>
                    <a:pt x="64734" y="33150"/>
                  </a:cubicBezTo>
                  <a:cubicBezTo>
                    <a:pt x="62981" y="19376"/>
                    <a:pt x="51957" y="11364"/>
                    <a:pt x="39180" y="11364"/>
                  </a:cubicBezTo>
                  <a:cubicBezTo>
                    <a:pt x="30159" y="11364"/>
                    <a:pt x="23897" y="17122"/>
                    <a:pt x="19888" y="24882"/>
                  </a:cubicBezTo>
                  <a:cubicBezTo>
                    <a:pt x="13872" y="36654"/>
                    <a:pt x="11370" y="49173"/>
                    <a:pt x="11370" y="49675"/>
                  </a:cubicBezTo>
                  <a:cubicBezTo>
                    <a:pt x="11370" y="51929"/>
                    <a:pt x="13123" y="52933"/>
                    <a:pt x="15127" y="52933"/>
                  </a:cubicBezTo>
                  <a:cubicBezTo>
                    <a:pt x="18382" y="52933"/>
                    <a:pt x="18633" y="51929"/>
                    <a:pt x="20386" y="45418"/>
                  </a:cubicBezTo>
                  <a:cubicBezTo>
                    <a:pt x="23394" y="33150"/>
                    <a:pt x="27904" y="18372"/>
                    <a:pt x="38426" y="18372"/>
                  </a:cubicBezTo>
                  <a:cubicBezTo>
                    <a:pt x="44941" y="18372"/>
                    <a:pt x="46443" y="24636"/>
                    <a:pt x="46443" y="30143"/>
                  </a:cubicBezTo>
                  <a:cubicBezTo>
                    <a:pt x="46443" y="34651"/>
                    <a:pt x="45192" y="39409"/>
                    <a:pt x="43188" y="47672"/>
                  </a:cubicBezTo>
                  <a:cubicBezTo>
                    <a:pt x="42685" y="49675"/>
                    <a:pt x="38929" y="64448"/>
                    <a:pt x="37924" y="67956"/>
                  </a:cubicBezTo>
                  <a:lnTo>
                    <a:pt x="28658" y="105515"/>
                  </a:lnTo>
                  <a:cubicBezTo>
                    <a:pt x="27653" y="109274"/>
                    <a:pt x="26151" y="115534"/>
                    <a:pt x="26151" y="116533"/>
                  </a:cubicBezTo>
                  <a:cubicBezTo>
                    <a:pt x="26151" y="122296"/>
                    <a:pt x="30913" y="124298"/>
                    <a:pt x="34167" y="124298"/>
                  </a:cubicBezTo>
                  <a:cubicBezTo>
                    <a:pt x="38677" y="124298"/>
                    <a:pt x="42435" y="121292"/>
                    <a:pt x="44192" y="118289"/>
                  </a:cubicBezTo>
                  <a:cubicBezTo>
                    <a:pt x="44941" y="116784"/>
                    <a:pt x="46945" y="108271"/>
                    <a:pt x="48200" y="103014"/>
                  </a:cubicBezTo>
                  <a:lnTo>
                    <a:pt x="53961" y="80727"/>
                  </a:lnTo>
                  <a:close/>
                  <a:moveTo>
                    <a:pt x="215502" y="80727"/>
                  </a:moveTo>
                  <a:cubicBezTo>
                    <a:pt x="216254" y="76972"/>
                    <a:pt x="218761" y="67455"/>
                    <a:pt x="219509" y="63700"/>
                  </a:cubicBezTo>
                  <a:cubicBezTo>
                    <a:pt x="223020" y="50177"/>
                    <a:pt x="223020" y="49926"/>
                    <a:pt x="228781" y="41663"/>
                  </a:cubicBezTo>
                  <a:cubicBezTo>
                    <a:pt x="237048" y="29390"/>
                    <a:pt x="248826" y="18372"/>
                    <a:pt x="265611" y="18372"/>
                  </a:cubicBezTo>
                  <a:cubicBezTo>
                    <a:pt x="274631" y="18372"/>
                    <a:pt x="279895" y="23632"/>
                    <a:pt x="279895" y="35403"/>
                  </a:cubicBezTo>
                  <a:cubicBezTo>
                    <a:pt x="279895" y="49173"/>
                    <a:pt x="269368" y="77720"/>
                    <a:pt x="264610" y="89993"/>
                  </a:cubicBezTo>
                  <a:cubicBezTo>
                    <a:pt x="261351" y="98256"/>
                    <a:pt x="261351" y="99757"/>
                    <a:pt x="261351" y="103014"/>
                  </a:cubicBezTo>
                  <a:cubicBezTo>
                    <a:pt x="261351" y="117286"/>
                    <a:pt x="273129" y="124298"/>
                    <a:pt x="283902" y="124298"/>
                  </a:cubicBezTo>
                  <a:cubicBezTo>
                    <a:pt x="308452" y="124298"/>
                    <a:pt x="318728" y="89240"/>
                    <a:pt x="318728" y="85983"/>
                  </a:cubicBezTo>
                  <a:cubicBezTo>
                    <a:pt x="318728" y="83483"/>
                    <a:pt x="316724" y="82730"/>
                    <a:pt x="314966" y="82730"/>
                  </a:cubicBezTo>
                  <a:cubicBezTo>
                    <a:pt x="311963" y="82730"/>
                    <a:pt x="311460" y="84482"/>
                    <a:pt x="310708" y="86987"/>
                  </a:cubicBezTo>
                  <a:cubicBezTo>
                    <a:pt x="304696" y="107522"/>
                    <a:pt x="294173" y="117286"/>
                    <a:pt x="284651" y="117286"/>
                  </a:cubicBezTo>
                  <a:cubicBezTo>
                    <a:pt x="280642" y="117286"/>
                    <a:pt x="278638" y="114781"/>
                    <a:pt x="278638" y="109023"/>
                  </a:cubicBezTo>
                  <a:cubicBezTo>
                    <a:pt x="278638" y="103261"/>
                    <a:pt x="280642" y="97754"/>
                    <a:pt x="283148" y="91494"/>
                  </a:cubicBezTo>
                  <a:cubicBezTo>
                    <a:pt x="286907" y="81977"/>
                    <a:pt x="297930" y="53179"/>
                    <a:pt x="297930" y="39159"/>
                  </a:cubicBezTo>
                  <a:cubicBezTo>
                    <a:pt x="297930" y="20374"/>
                    <a:pt x="284902" y="11364"/>
                    <a:pt x="266866" y="11364"/>
                  </a:cubicBezTo>
                  <a:cubicBezTo>
                    <a:pt x="246570" y="11364"/>
                    <a:pt x="233543" y="23632"/>
                    <a:pt x="226275" y="33150"/>
                  </a:cubicBezTo>
                  <a:cubicBezTo>
                    <a:pt x="224522" y="19376"/>
                    <a:pt x="213498" y="11364"/>
                    <a:pt x="200721" y="11364"/>
                  </a:cubicBezTo>
                  <a:cubicBezTo>
                    <a:pt x="191700" y="11364"/>
                    <a:pt x="185436" y="17122"/>
                    <a:pt x="181429" y="24882"/>
                  </a:cubicBezTo>
                  <a:cubicBezTo>
                    <a:pt x="175412" y="36654"/>
                    <a:pt x="172911" y="49173"/>
                    <a:pt x="172911" y="49675"/>
                  </a:cubicBezTo>
                  <a:cubicBezTo>
                    <a:pt x="172911" y="51929"/>
                    <a:pt x="174663" y="52933"/>
                    <a:pt x="176667" y="52933"/>
                  </a:cubicBezTo>
                  <a:cubicBezTo>
                    <a:pt x="179923" y="52933"/>
                    <a:pt x="180172" y="51929"/>
                    <a:pt x="181927" y="45418"/>
                  </a:cubicBezTo>
                  <a:cubicBezTo>
                    <a:pt x="184935" y="33150"/>
                    <a:pt x="189444" y="18372"/>
                    <a:pt x="199967" y="18372"/>
                  </a:cubicBezTo>
                  <a:cubicBezTo>
                    <a:pt x="206482" y="18372"/>
                    <a:pt x="207983" y="24636"/>
                    <a:pt x="207983" y="30143"/>
                  </a:cubicBezTo>
                  <a:cubicBezTo>
                    <a:pt x="207983" y="34651"/>
                    <a:pt x="206732" y="39409"/>
                    <a:pt x="204728" y="47672"/>
                  </a:cubicBezTo>
                  <a:cubicBezTo>
                    <a:pt x="204226" y="49675"/>
                    <a:pt x="200469" y="64448"/>
                    <a:pt x="199464" y="67956"/>
                  </a:cubicBezTo>
                  <a:lnTo>
                    <a:pt x="190198" y="105515"/>
                  </a:lnTo>
                  <a:cubicBezTo>
                    <a:pt x="189193" y="109274"/>
                    <a:pt x="187692" y="115534"/>
                    <a:pt x="187692" y="116533"/>
                  </a:cubicBezTo>
                  <a:cubicBezTo>
                    <a:pt x="187692" y="122296"/>
                    <a:pt x="192452" y="124298"/>
                    <a:pt x="195707" y="124298"/>
                  </a:cubicBezTo>
                  <a:cubicBezTo>
                    <a:pt x="200217" y="124298"/>
                    <a:pt x="203974" y="121292"/>
                    <a:pt x="205733" y="118289"/>
                  </a:cubicBezTo>
                  <a:cubicBezTo>
                    <a:pt x="206482" y="116784"/>
                    <a:pt x="208485" y="108271"/>
                    <a:pt x="209741" y="103014"/>
                  </a:cubicBezTo>
                  <a:lnTo>
                    <a:pt x="215502" y="807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86F294E9-6BD3-41D3-A701-299254D00D03}"/>
                </a:ext>
              </a:extLst>
            </p:cNvPr>
            <p:cNvSpPr/>
            <p:nvPr/>
          </p:nvSpPr>
          <p:spPr>
            <a:xfrm>
              <a:off x="10563773" y="-3190472"/>
              <a:ext cx="60641" cy="121216"/>
            </a:xfrm>
            <a:custGeom>
              <a:avLst/>
              <a:gdLst>
                <a:gd name="connsiteX0" fmla="*/ 60414 w 60640"/>
                <a:gd name="connsiteY0" fmla="*/ 29097 h 121215"/>
                <a:gd name="connsiteX1" fmla="*/ 62294 w 60640"/>
                <a:gd name="connsiteY1" fmla="*/ 22837 h 121215"/>
                <a:gd name="connsiteX2" fmla="*/ 50185 w 60640"/>
                <a:gd name="connsiteY2" fmla="*/ 11364 h 121215"/>
                <a:gd name="connsiteX3" fmla="*/ 38711 w 60640"/>
                <a:gd name="connsiteY3" fmla="*/ 21587 h 121215"/>
                <a:gd name="connsiteX4" fmla="*/ 12204 w 60640"/>
                <a:gd name="connsiteY4" fmla="*/ 111491 h 121215"/>
                <a:gd name="connsiteX5" fmla="*/ 11370 w 60640"/>
                <a:gd name="connsiteY5" fmla="*/ 114829 h 121215"/>
                <a:gd name="connsiteX6" fmla="*/ 14705 w 60640"/>
                <a:gd name="connsiteY6" fmla="*/ 117746 h 121215"/>
                <a:gd name="connsiteX7" fmla="*/ 19301 w 60640"/>
                <a:gd name="connsiteY7" fmla="*/ 119417 h 121215"/>
                <a:gd name="connsiteX8" fmla="*/ 22636 w 60640"/>
                <a:gd name="connsiteY8" fmla="*/ 115871 h 121215"/>
                <a:gd name="connsiteX9" fmla="*/ 60414 w 60640"/>
                <a:gd name="connsiteY9" fmla="*/ 29097 h 121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640" h="121215">
                  <a:moveTo>
                    <a:pt x="60414" y="29097"/>
                  </a:moveTo>
                  <a:cubicBezTo>
                    <a:pt x="61456" y="26384"/>
                    <a:pt x="62294" y="24925"/>
                    <a:pt x="62294" y="22837"/>
                  </a:cubicBezTo>
                  <a:cubicBezTo>
                    <a:pt x="62294" y="15952"/>
                    <a:pt x="56031" y="11364"/>
                    <a:pt x="50185" y="11364"/>
                  </a:cubicBezTo>
                  <a:cubicBezTo>
                    <a:pt x="41838" y="11364"/>
                    <a:pt x="39545" y="18666"/>
                    <a:pt x="38711" y="21587"/>
                  </a:cubicBezTo>
                  <a:lnTo>
                    <a:pt x="12204" y="111491"/>
                  </a:lnTo>
                  <a:cubicBezTo>
                    <a:pt x="11370" y="113990"/>
                    <a:pt x="11370" y="114620"/>
                    <a:pt x="11370" y="114829"/>
                  </a:cubicBezTo>
                  <a:cubicBezTo>
                    <a:pt x="11370" y="116704"/>
                    <a:pt x="12621" y="117120"/>
                    <a:pt x="14705" y="117746"/>
                  </a:cubicBezTo>
                  <a:cubicBezTo>
                    <a:pt x="18463" y="119417"/>
                    <a:pt x="18884" y="119417"/>
                    <a:pt x="19301" y="119417"/>
                  </a:cubicBezTo>
                  <a:cubicBezTo>
                    <a:pt x="19926" y="119417"/>
                    <a:pt x="21177" y="119417"/>
                    <a:pt x="22636" y="115871"/>
                  </a:cubicBezTo>
                  <a:lnTo>
                    <a:pt x="60414" y="290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9" name="Text Box 11 2">
            <a:extLst>
              <a:ext uri="{FF2B5EF4-FFF2-40B4-BE49-F238E27FC236}">
                <a16:creationId xmlns:a16="http://schemas.microsoft.com/office/drawing/2014/main" id="{6F09B9F3-CCA7-435F-AD56-776E107780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391" y="1028940"/>
            <a:ext cx="200567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342900" indent="-342900" eaLnBrk="1" hangingPunct="1">
              <a:buFont typeface="Arial" panose="020B0604020202020204" pitchFamily="34" charset="0"/>
              <a:buChar char="•"/>
            </a:pPr>
            <a:r>
              <a:rPr lang="en-GB" altLang="fr-FR" sz="18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Scalar vertex: </a:t>
            </a:r>
          </a:p>
        </p:txBody>
      </p:sp>
      <p:sp>
        <p:nvSpPr>
          <p:cNvPr id="60" name="Flèche : droite 59">
            <a:extLst>
              <a:ext uri="{FF2B5EF4-FFF2-40B4-BE49-F238E27FC236}">
                <a16:creationId xmlns:a16="http://schemas.microsoft.com/office/drawing/2014/main" id="{EAF06690-D206-40C5-9A6A-10640B290C4C}"/>
              </a:ext>
            </a:extLst>
          </p:cNvPr>
          <p:cNvSpPr/>
          <p:nvPr/>
        </p:nvSpPr>
        <p:spPr>
          <a:xfrm>
            <a:off x="3104446" y="2888584"/>
            <a:ext cx="864096" cy="137659"/>
          </a:xfrm>
          <a:prstGeom prst="rightArrow">
            <a:avLst/>
          </a:prstGeom>
          <a:solidFill>
            <a:srgbClr val="FF0000"/>
          </a:solidFill>
          <a:ln w="952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b="0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Arial" charset="0"/>
            </a:endParaRPr>
          </a:p>
        </p:txBody>
      </p:sp>
      <p:pic>
        <p:nvPicPr>
          <p:cNvPr id="69" name="Image 68" descr="\documentclass{slides}\pagestyle{empty}&#10;\usepackage{amsmath,amssymb}&#10;\pagestyle{empty}&#10;&#10;\def\Det{\rm Det~}&#10;&#10;\newcommand{\abs}[1]{\left|#1\right|}&#10;\newcommand{\comD}[1]{{\color{red}#1\color{black}}}&#10;\newcommand{\p}{\partial}&#10;\newcommand{\Tr}{{{\rm Tr}}}&#10;\newcommand{\tr}{{{\rm tr}}}&#10;&#10;\def\pint{-\hskip-0.41cm \int}&#10;&#10;\begin{document}&#10;\begin{align*}&#10;\epsilon\,\to\, \epsilon'&#10;\end{align*}&#10;&#10;\end{document}" title="IguanaTex Bitmap Display">
            <a:extLst>
              <a:ext uri="{FF2B5EF4-FFF2-40B4-BE49-F238E27FC236}">
                <a16:creationId xmlns:a16="http://schemas.microsoft.com/office/drawing/2014/main" id="{A1CE4CA4-3F58-462F-AA96-50F539ED275B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4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5448" y="2598393"/>
            <a:ext cx="782844" cy="230112"/>
          </a:xfrm>
          <a:prstGeom prst="rect">
            <a:avLst/>
          </a:prstGeom>
          <a:solidFill>
            <a:srgbClr val="FFFFFF"/>
          </a:solidFill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662" grpId="0"/>
      <p:bldP spid="27664" grpId="0"/>
      <p:bldP spid="27666" grpId="0"/>
      <p:bldP spid="79" grpId="0"/>
      <p:bldP spid="60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>
            <a:extLst>
              <a:ext uri="{FF2B5EF4-FFF2-40B4-BE49-F238E27FC236}">
                <a16:creationId xmlns:a16="http://schemas.microsoft.com/office/drawing/2014/main" id="{AECCA06F-4BEF-46F6-8B0E-057DA5AB560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7623175" cy="658812"/>
          </a:xfrm>
        </p:spPr>
        <p:txBody>
          <a:bodyPr/>
          <a:lstStyle/>
          <a:p>
            <a:pPr eaLnBrk="1" hangingPunct="1"/>
            <a:r>
              <a:rPr lang="en-GB" altLang="fr-FR" sz="3600">
                <a:solidFill>
                  <a:srgbClr val="6F1211"/>
                </a:solidFill>
              </a:rPr>
              <a:t>1-Loop Dilatation Operator</a:t>
            </a:r>
          </a:p>
        </p:txBody>
      </p:sp>
      <p:sp>
        <p:nvSpPr>
          <p:cNvPr id="28675" name="Text Box 3">
            <a:extLst>
              <a:ext uri="{FF2B5EF4-FFF2-40B4-BE49-F238E27FC236}">
                <a16:creationId xmlns:a16="http://schemas.microsoft.com/office/drawing/2014/main" id="{1E657A3A-2FD4-4A95-8731-BF833FF810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584" y="2386718"/>
            <a:ext cx="666721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GB" altLang="fr-FR" sz="18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Defines the   6</a:t>
            </a:r>
            <a:r>
              <a:rPr lang="en-GB" altLang="fr-FR" i="1" baseline="300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L</a:t>
            </a:r>
            <a:r>
              <a:rPr lang="en-GB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×6</a:t>
            </a:r>
            <a:r>
              <a:rPr lang="en-GB" altLang="fr-FR" i="1" baseline="300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L</a:t>
            </a:r>
            <a:r>
              <a:rPr lang="en-GB" altLang="fr-FR" b="1" baseline="300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 </a:t>
            </a:r>
            <a:r>
              <a:rPr lang="en-GB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mixing matrix  - a spin chain Hamiltonian.</a:t>
            </a:r>
          </a:p>
        </p:txBody>
      </p:sp>
      <p:sp>
        <p:nvSpPr>
          <p:cNvPr id="28676" name="Text Box 5">
            <a:extLst>
              <a:ext uri="{FF2B5EF4-FFF2-40B4-BE49-F238E27FC236}">
                <a16:creationId xmlns:a16="http://schemas.microsoft.com/office/drawing/2014/main" id="{04A95961-CA78-4AC9-B2C5-423FB84FEA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1600" y="4626560"/>
            <a:ext cx="471930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GB" altLang="fr-FR" sz="18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The coefficient of unity defined from SUSY:</a:t>
            </a:r>
          </a:p>
        </p:txBody>
      </p:sp>
      <p:pic>
        <p:nvPicPr>
          <p:cNvPr id="28677" name="Picture 6" descr="txp_fig">
            <a:extLst>
              <a:ext uri="{FF2B5EF4-FFF2-40B4-BE49-F238E27FC236}">
                <a16:creationId xmlns:a16="http://schemas.microsoft.com/office/drawing/2014/main" id="{73B97625-0D8B-4AC7-BD2F-80CB4B00B4C5}"/>
              </a:ext>
            </a:extLst>
          </p:cNvPr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2200" y="4672013"/>
            <a:ext cx="1493837" cy="209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8" name="Text Box 7">
            <a:extLst>
              <a:ext uri="{FF2B5EF4-FFF2-40B4-BE49-F238E27FC236}">
                <a16:creationId xmlns:a16="http://schemas.microsoft.com/office/drawing/2014/main" id="{6F39C66B-5F10-4D20-9E6F-CDF86821D7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3568" y="3002143"/>
            <a:ext cx="441659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GB" altLang="fr-FR" sz="18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  Minimum realized on BPS operators</a:t>
            </a:r>
          </a:p>
          <a:p>
            <a:pPr eaLnBrk="1" hangingPunct="1"/>
            <a:r>
              <a:rPr lang="en-GB" altLang="fr-FR" sz="18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    where we introduced complex scalars:</a:t>
            </a:r>
          </a:p>
        </p:txBody>
      </p:sp>
      <p:pic>
        <p:nvPicPr>
          <p:cNvPr id="28679" name="Picture 8" descr="txp_fig">
            <a:extLst>
              <a:ext uri="{FF2B5EF4-FFF2-40B4-BE49-F238E27FC236}">
                <a16:creationId xmlns:a16="http://schemas.microsoft.com/office/drawing/2014/main" id="{BD930F23-D329-45D8-8E1A-0C3F77023AE0}"/>
              </a:ext>
            </a:extLst>
          </p:cNvPr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9713" y="3836951"/>
            <a:ext cx="5303608" cy="230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80" name="Picture 9" descr="txp_fig">
            <a:extLst>
              <a:ext uri="{FF2B5EF4-FFF2-40B4-BE49-F238E27FC236}">
                <a16:creationId xmlns:a16="http://schemas.microsoft.com/office/drawing/2014/main" id="{81960BAE-5FB5-4D9E-9922-F315D903BE91}"/>
              </a:ext>
            </a:extLst>
          </p:cNvPr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54617" y="3029750"/>
            <a:ext cx="2266950" cy="388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81" name="Text Box 10">
            <a:extLst>
              <a:ext uri="{FF2B5EF4-FFF2-40B4-BE49-F238E27FC236}">
                <a16:creationId xmlns:a16="http://schemas.microsoft.com/office/drawing/2014/main" id="{81D590D4-8E59-46AC-92B0-B8D2629DF1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841" y="5705307"/>
            <a:ext cx="59416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GB" altLang="fr-FR" sz="1800" dirty="0">
                <a:solidFill>
                  <a:srgbClr val="FF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Integrability demands precisely these coefficients in </a:t>
            </a:r>
            <a:r>
              <a:rPr lang="en-GB" altLang="fr-FR" sz="1800" dirty="0">
                <a:latin typeface="Arial" panose="020B0604020202020204" pitchFamily="34" charset="0"/>
                <a:ea typeface="ＭＳ Ｐゴシック" panose="020B0600070205080204" pitchFamily="34" charset="-128"/>
              </a:rPr>
              <a:t>D </a:t>
            </a:r>
            <a:r>
              <a:rPr lang="en-GB" altLang="fr-FR" sz="1800" dirty="0">
                <a:solidFill>
                  <a:srgbClr val="FF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!</a:t>
            </a:r>
          </a:p>
        </p:txBody>
      </p:sp>
      <p:pic>
        <p:nvPicPr>
          <p:cNvPr id="28682" name="Picture 1">
            <a:extLst>
              <a:ext uri="{FF2B5EF4-FFF2-40B4-BE49-F238E27FC236}">
                <a16:creationId xmlns:a16="http://schemas.microsoft.com/office/drawing/2014/main" id="{035A1699-CBE6-48B0-AA4C-FE3F9FDB9115}"/>
              </a:ext>
            </a:extLst>
          </p:cNvPr>
          <p:cNvPicPr>
            <a:picLocks/>
          </p:cNvPicPr>
          <p:nvPr>
            <p:custDataLst>
              <p:tags r:id="rId4"/>
            </p:custDataLst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1346" y="1587440"/>
            <a:ext cx="6673106" cy="685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Text Box 5">
            <a:extLst>
              <a:ext uri="{FF2B5EF4-FFF2-40B4-BE49-F238E27FC236}">
                <a16:creationId xmlns:a16="http://schemas.microsoft.com/office/drawing/2014/main" id="{4757C990-01F7-46C1-9458-32CDB8D8D4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584" y="1116510"/>
            <a:ext cx="744626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GB" altLang="fr-FR" sz="18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Dilatation operator – integrable periodic SO(6) spin chain </a:t>
            </a:r>
            <a:r>
              <a:rPr lang="en-GB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H</a:t>
            </a:r>
            <a:r>
              <a:rPr lang="en-GB" altLang="fr-FR" sz="18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amiltonian: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7E8680F-F427-4ED0-94FA-F275A2AE1A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0576" y="1479352"/>
            <a:ext cx="190775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GB" altLang="fr-FR" sz="1050" b="1" dirty="0" err="1">
                <a:solidFill>
                  <a:srgbClr val="00CC00"/>
                </a:solidFill>
              </a:rPr>
              <a:t>Minahan</a:t>
            </a:r>
            <a:r>
              <a:rPr lang="en-GB" altLang="fr-FR" sz="1050" b="1" dirty="0">
                <a:solidFill>
                  <a:srgbClr val="00CC00"/>
                </a:solidFill>
              </a:rPr>
              <a:t>, </a:t>
            </a:r>
            <a:r>
              <a:rPr lang="en-GB" altLang="fr-FR" sz="1050" b="1" dirty="0" err="1">
                <a:solidFill>
                  <a:srgbClr val="00CC00"/>
                </a:solidFill>
              </a:rPr>
              <a:t>Zarembo</a:t>
            </a:r>
            <a:r>
              <a:rPr lang="en-GB" altLang="fr-FR" sz="1050" b="1" dirty="0">
                <a:solidFill>
                  <a:srgbClr val="00CC00"/>
                </a:solidFill>
              </a:rPr>
              <a:t> ‘02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75" grpId="0"/>
      <p:bldP spid="28676" grpId="0"/>
      <p:bldP spid="28678" grpId="0"/>
      <p:bldP spid="28681" grpId="0"/>
      <p:bldP spid="11" grpId="0"/>
      <p:bldP spid="12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>
            <a:extLst>
              <a:ext uri="{FF2B5EF4-FFF2-40B4-BE49-F238E27FC236}">
                <a16:creationId xmlns:a16="http://schemas.microsoft.com/office/drawing/2014/main" id="{646028FF-72D3-41A5-9DFB-59647BA8711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115888"/>
            <a:ext cx="7631113" cy="1081087"/>
          </a:xfrm>
        </p:spPr>
        <p:txBody>
          <a:bodyPr/>
          <a:lstStyle/>
          <a:p>
            <a:pPr eaLnBrk="1" hangingPunct="1"/>
            <a:r>
              <a:rPr lang="en-US" altLang="en-US" sz="3200" dirty="0">
                <a:solidFill>
                  <a:srgbClr val="6F1211"/>
                </a:solidFill>
              </a:rPr>
              <a:t>Full one loop dilatation operator</a:t>
            </a:r>
            <a:endParaRPr lang="en-GB" altLang="en-US" sz="3200" dirty="0">
              <a:solidFill>
                <a:srgbClr val="6F1211"/>
              </a:solidFill>
            </a:endParaRPr>
          </a:p>
        </p:txBody>
      </p:sp>
      <p:sp>
        <p:nvSpPr>
          <p:cNvPr id="34820" name="Text Box 9 1 1">
            <a:extLst>
              <a:ext uri="{FF2B5EF4-FFF2-40B4-BE49-F238E27FC236}">
                <a16:creationId xmlns:a16="http://schemas.microsoft.com/office/drawing/2014/main" id="{0884A9EA-A63F-44CC-8766-9179D93BA7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735" y="2420888"/>
            <a:ext cx="6324617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GB" altLang="en-US" dirty="0">
                <a:solidFill>
                  <a:schemeClr val="accent2"/>
                </a:solidFill>
                <a:latin typeface="Arial" panose="020B0604020202020204" pitchFamily="34" charset="0"/>
              </a:rPr>
              <a:t> Two neighbouring fields - direct product of singletons</a:t>
            </a:r>
          </a:p>
          <a:p>
            <a:pPr algn="l" eaLnBrk="1" hangingPunct="1"/>
            <a:r>
              <a:rPr lang="en-GB" altLang="en-US" dirty="0">
                <a:solidFill>
                  <a:schemeClr val="accent2"/>
                </a:solidFill>
                <a:latin typeface="Arial" panose="020B0604020202020204" pitchFamily="34" charset="0"/>
              </a:rPr>
              <a:t>   – expended into representations:</a:t>
            </a:r>
          </a:p>
        </p:txBody>
      </p:sp>
      <p:sp>
        <p:nvSpPr>
          <p:cNvPr id="34821" name="Text Box 16">
            <a:extLst>
              <a:ext uri="{FF2B5EF4-FFF2-40B4-BE49-F238E27FC236}">
                <a16:creationId xmlns:a16="http://schemas.microsoft.com/office/drawing/2014/main" id="{8FBA59DF-8AC4-435F-A00F-867665BB71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3075" y="4005064"/>
            <a:ext cx="7600414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GB" altLang="en-US" dirty="0">
                <a:solidFill>
                  <a:schemeClr val="accent2"/>
                </a:solidFill>
                <a:latin typeface="Arial" panose="020B0604020202020204" pitchFamily="34" charset="0"/>
              </a:rPr>
              <a:t> 1-loop Dilatation operator for full </a:t>
            </a:r>
            <a:r>
              <a:rPr lang="en-GB" altLang="en-US" dirty="0" err="1">
                <a:solidFill>
                  <a:schemeClr val="accent2"/>
                </a:solidFill>
                <a:latin typeface="Arial" panose="020B0604020202020204" pitchFamily="34" charset="0"/>
              </a:rPr>
              <a:t>psu</a:t>
            </a:r>
            <a:r>
              <a:rPr lang="en-GB" altLang="en-US" dirty="0">
                <a:solidFill>
                  <a:schemeClr val="accent2"/>
                </a:solidFill>
                <a:latin typeface="Arial" panose="020B0604020202020204" pitchFamily="34" charset="0"/>
              </a:rPr>
              <a:t>(2,2|4) in terms of projector,</a:t>
            </a:r>
          </a:p>
          <a:p>
            <a:pPr algn="l" eaLnBrk="1" hangingPunct="1"/>
            <a:r>
              <a:rPr lang="en-GB" altLang="en-US" dirty="0">
                <a:solidFill>
                  <a:schemeClr val="accent2"/>
                </a:solidFill>
                <a:latin typeface="Arial" panose="020B0604020202020204" pitchFamily="34" charset="0"/>
              </a:rPr>
              <a:t>   transforming fields C,D to fields A,B on sites  </a:t>
            </a:r>
            <a:r>
              <a:rPr lang="fr-FR" altLang="en-US" i="1" dirty="0">
                <a:latin typeface="Arial" panose="020B0604020202020204" pitchFamily="34" charset="0"/>
              </a:rPr>
              <a:t>ᶩ,ᶩ</a:t>
            </a:r>
            <a:r>
              <a:rPr lang="en-GB" altLang="en-US" sz="1800" i="1" dirty="0">
                <a:latin typeface="Arial" panose="020B0604020202020204" pitchFamily="34" charset="0"/>
              </a:rPr>
              <a:t>+1</a:t>
            </a:r>
          </a:p>
        </p:txBody>
      </p:sp>
      <p:sp>
        <p:nvSpPr>
          <p:cNvPr id="9" name="Text Box 3">
            <a:extLst>
              <a:ext uri="{FF2B5EF4-FFF2-40B4-BE49-F238E27FC236}">
                <a16:creationId xmlns:a16="http://schemas.microsoft.com/office/drawing/2014/main" id="{7C1704F7-6ECD-4F84-AB3C-BC40668C8E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377" y="1052736"/>
            <a:ext cx="576472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2857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GB" altLang="en-US" dirty="0">
                <a:solidFill>
                  <a:srgbClr val="1014A4"/>
                </a:solidFill>
                <a:latin typeface="Arial" panose="020B0604020202020204" pitchFamily="34" charset="0"/>
              </a:rPr>
              <a:t> Fundamental (“singleton”) irrep of </a:t>
            </a:r>
            <a:r>
              <a:rPr lang="en-GB" altLang="en-US" dirty="0" err="1">
                <a:solidFill>
                  <a:srgbClr val="1014A4"/>
                </a:solidFill>
                <a:latin typeface="Arial" panose="020B0604020202020204" pitchFamily="34" charset="0"/>
              </a:rPr>
              <a:t>psu</a:t>
            </a:r>
            <a:r>
              <a:rPr lang="en-GB" altLang="en-US" dirty="0">
                <a:solidFill>
                  <a:srgbClr val="1014A4"/>
                </a:solidFill>
                <a:latin typeface="Arial" panose="020B0604020202020204" pitchFamily="34" charset="0"/>
              </a:rPr>
              <a:t>(2,2|4), </a:t>
            </a:r>
          </a:p>
          <a:p>
            <a:pPr marL="0" indent="0" algn="l" eaLnBrk="1" hangingPunct="1"/>
            <a:r>
              <a:rPr lang="en-GB" altLang="en-US" dirty="0">
                <a:solidFill>
                  <a:srgbClr val="1014A4"/>
                </a:solidFill>
                <a:latin typeface="Arial" panose="020B0604020202020204" pitchFamily="34" charset="0"/>
              </a:rPr>
              <a:t>      with highest weight state  (Z-field), is</a:t>
            </a:r>
          </a:p>
        </p:txBody>
      </p:sp>
      <p:grpSp>
        <p:nvGrpSpPr>
          <p:cNvPr id="34" name="Groupe 33" descr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{\cal V}\,=\, \{&#10;{\cal D}^n\Phi,{\cal D}^m\Psi, &#10;{\cal D}^k{\cal F}\}&#10;$$&#10;\end{document}" title="IguanaTex Vector Display">
            <a:extLst>
              <a:ext uri="{FF2B5EF4-FFF2-40B4-BE49-F238E27FC236}">
                <a16:creationId xmlns:a16="http://schemas.microsoft.com/office/drawing/2014/main" id="{90603448-CF8D-495B-BA4B-8075393F03F8}"/>
              </a:ext>
            </a:extLst>
          </p:cNvPr>
          <p:cNvGrpSpPr>
            <a:grpSpLocks/>
          </p:cNvGrpSpPr>
          <p:nvPr>
            <p:custDataLst>
              <p:tags r:id="rId1"/>
            </p:custDataLst>
          </p:nvPr>
        </p:nvGrpSpPr>
        <p:grpSpPr>
          <a:xfrm>
            <a:off x="965687" y="1895488"/>
            <a:ext cx="2972211" cy="328205"/>
            <a:chOff x="3801402" y="-4772025"/>
            <a:chExt cx="2972211" cy="328205"/>
          </a:xfrm>
        </p:grpSpPr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73B55AD0-D6C0-429D-9434-3C939507E7FC}"/>
                </a:ext>
              </a:extLst>
            </p:cNvPr>
            <p:cNvSpPr/>
            <p:nvPr>
              <p:custDataLst>
                <p:tags r:id="rId125"/>
              </p:custDataLst>
            </p:nvPr>
          </p:nvSpPr>
          <p:spPr>
            <a:xfrm>
              <a:off x="3801402" y="-4693719"/>
              <a:ext cx="177949" cy="190557"/>
            </a:xfrm>
            <a:custGeom>
              <a:avLst/>
              <a:gdLst>
                <a:gd name="connsiteX0" fmla="*/ 74314 w 177949"/>
                <a:gd name="connsiteY0" fmla="*/ 160179 h 190556"/>
                <a:gd name="connsiteX1" fmla="*/ 76832 w 177949"/>
                <a:gd name="connsiteY1" fmla="*/ 112817 h 190556"/>
                <a:gd name="connsiteX2" fmla="*/ 27936 w 177949"/>
                <a:gd name="connsiteY2" fmla="*/ 9528 h 190556"/>
                <a:gd name="connsiteX3" fmla="*/ 9533 w 177949"/>
                <a:gd name="connsiteY3" fmla="*/ 20865 h 190556"/>
                <a:gd name="connsiteX4" fmla="*/ 12560 w 177949"/>
                <a:gd name="connsiteY4" fmla="*/ 22879 h 190556"/>
                <a:gd name="connsiteX5" fmla="*/ 50620 w 177949"/>
                <a:gd name="connsiteY5" fmla="*/ 62935 h 190556"/>
                <a:gd name="connsiteX6" fmla="*/ 56920 w 177949"/>
                <a:gd name="connsiteY6" fmla="*/ 122139 h 190556"/>
                <a:gd name="connsiteX7" fmla="*/ 52888 w 177949"/>
                <a:gd name="connsiteY7" fmla="*/ 184113 h 190556"/>
                <a:gd name="connsiteX8" fmla="*/ 52134 w 177949"/>
                <a:gd name="connsiteY8" fmla="*/ 189401 h 190556"/>
                <a:gd name="connsiteX9" fmla="*/ 54148 w 177949"/>
                <a:gd name="connsiteY9" fmla="*/ 193435 h 190556"/>
                <a:gd name="connsiteX10" fmla="*/ 132286 w 177949"/>
                <a:gd name="connsiteY10" fmla="*/ 126673 h 190556"/>
                <a:gd name="connsiteX11" fmla="*/ 177405 w 177949"/>
                <a:gd name="connsiteY11" fmla="*/ 39505 h 190556"/>
                <a:gd name="connsiteX12" fmla="*/ 151193 w 177949"/>
                <a:gd name="connsiteY12" fmla="*/ 9528 h 190556"/>
                <a:gd name="connsiteX13" fmla="*/ 139849 w 177949"/>
                <a:gd name="connsiteY13" fmla="*/ 29179 h 190556"/>
                <a:gd name="connsiteX14" fmla="*/ 142622 w 177949"/>
                <a:gd name="connsiteY14" fmla="*/ 33713 h 190556"/>
                <a:gd name="connsiteX15" fmla="*/ 165811 w 177949"/>
                <a:gd name="connsiteY15" fmla="*/ 55127 h 190556"/>
                <a:gd name="connsiteX16" fmla="*/ 74314 w 177949"/>
                <a:gd name="connsiteY16" fmla="*/ 160179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949" h="190556">
                  <a:moveTo>
                    <a:pt x="74314" y="160179"/>
                  </a:moveTo>
                  <a:cubicBezTo>
                    <a:pt x="76077" y="140023"/>
                    <a:pt x="76832" y="128689"/>
                    <a:pt x="76832" y="112817"/>
                  </a:cubicBezTo>
                  <a:cubicBezTo>
                    <a:pt x="76832" y="94929"/>
                    <a:pt x="76832" y="9528"/>
                    <a:pt x="27936" y="9528"/>
                  </a:cubicBezTo>
                  <a:cubicBezTo>
                    <a:pt x="18609" y="9528"/>
                    <a:pt x="9533" y="17337"/>
                    <a:pt x="9533" y="20865"/>
                  </a:cubicBezTo>
                  <a:cubicBezTo>
                    <a:pt x="9533" y="22629"/>
                    <a:pt x="11551" y="22879"/>
                    <a:pt x="12560" y="22879"/>
                  </a:cubicBezTo>
                  <a:cubicBezTo>
                    <a:pt x="21382" y="23637"/>
                    <a:pt x="40035" y="25145"/>
                    <a:pt x="50620" y="62935"/>
                  </a:cubicBezTo>
                  <a:cubicBezTo>
                    <a:pt x="56165" y="83341"/>
                    <a:pt x="56920" y="109288"/>
                    <a:pt x="56920" y="122139"/>
                  </a:cubicBezTo>
                  <a:cubicBezTo>
                    <a:pt x="56920" y="139269"/>
                    <a:pt x="55661" y="163704"/>
                    <a:pt x="52888" y="184113"/>
                  </a:cubicBezTo>
                  <a:cubicBezTo>
                    <a:pt x="52134" y="188393"/>
                    <a:pt x="52134" y="188897"/>
                    <a:pt x="52134" y="189401"/>
                  </a:cubicBezTo>
                  <a:cubicBezTo>
                    <a:pt x="52134" y="191418"/>
                    <a:pt x="52888" y="193435"/>
                    <a:pt x="54148" y="193435"/>
                  </a:cubicBezTo>
                  <a:cubicBezTo>
                    <a:pt x="56165" y="193435"/>
                    <a:pt x="95235" y="166979"/>
                    <a:pt x="132286" y="126673"/>
                  </a:cubicBezTo>
                  <a:cubicBezTo>
                    <a:pt x="160771" y="95937"/>
                    <a:pt x="177405" y="62181"/>
                    <a:pt x="177405" y="39505"/>
                  </a:cubicBezTo>
                  <a:cubicBezTo>
                    <a:pt x="177405" y="17086"/>
                    <a:pt x="161524" y="9528"/>
                    <a:pt x="151193" y="9528"/>
                  </a:cubicBezTo>
                  <a:cubicBezTo>
                    <a:pt x="143376" y="9528"/>
                    <a:pt x="139849" y="25650"/>
                    <a:pt x="139849" y="29179"/>
                  </a:cubicBezTo>
                  <a:cubicBezTo>
                    <a:pt x="139849" y="33459"/>
                    <a:pt x="141363" y="33459"/>
                    <a:pt x="142622" y="33713"/>
                  </a:cubicBezTo>
                  <a:cubicBezTo>
                    <a:pt x="165811" y="35979"/>
                    <a:pt x="165811" y="53363"/>
                    <a:pt x="165811" y="55127"/>
                  </a:cubicBezTo>
                  <a:cubicBezTo>
                    <a:pt x="165811" y="75532"/>
                    <a:pt x="119178" y="127931"/>
                    <a:pt x="74314" y="16017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FDB2DC86-F04A-4688-B614-A0BB33A80065}"/>
                </a:ext>
              </a:extLst>
            </p:cNvPr>
            <p:cNvSpPr/>
            <p:nvPr>
              <p:custDataLst>
                <p:tags r:id="rId126"/>
              </p:custDataLst>
            </p:nvPr>
          </p:nvSpPr>
          <p:spPr>
            <a:xfrm>
              <a:off x="4115373" y="-4630235"/>
              <a:ext cx="228792" cy="88926"/>
            </a:xfrm>
            <a:custGeom>
              <a:avLst/>
              <a:gdLst>
                <a:gd name="connsiteX0" fmla="*/ 208157 w 228792"/>
                <a:gd name="connsiteY0" fmla="*/ 27166 h 88926"/>
                <a:gd name="connsiteX1" fmla="*/ 219498 w 228792"/>
                <a:gd name="connsiteY1" fmla="*/ 18345 h 88926"/>
                <a:gd name="connsiteX2" fmla="*/ 206644 w 228792"/>
                <a:gd name="connsiteY2" fmla="*/ 9528 h 88926"/>
                <a:gd name="connsiteX3" fmla="*/ 22387 w 228792"/>
                <a:gd name="connsiteY3" fmla="*/ 9528 h 88926"/>
                <a:gd name="connsiteX4" fmla="*/ 9533 w 228792"/>
                <a:gd name="connsiteY4" fmla="*/ 18345 h 88926"/>
                <a:gd name="connsiteX5" fmla="*/ 20873 w 228792"/>
                <a:gd name="connsiteY5" fmla="*/ 27166 h 88926"/>
                <a:gd name="connsiteX6" fmla="*/ 208157 w 228792"/>
                <a:gd name="connsiteY6" fmla="*/ 27166 h 88926"/>
                <a:gd name="connsiteX7" fmla="*/ 206644 w 228792"/>
                <a:gd name="connsiteY7" fmla="*/ 86620 h 88926"/>
                <a:gd name="connsiteX8" fmla="*/ 219498 w 228792"/>
                <a:gd name="connsiteY8" fmla="*/ 77802 h 88926"/>
                <a:gd name="connsiteX9" fmla="*/ 208157 w 228792"/>
                <a:gd name="connsiteY9" fmla="*/ 68985 h 88926"/>
                <a:gd name="connsiteX10" fmla="*/ 20873 w 228792"/>
                <a:gd name="connsiteY10" fmla="*/ 68985 h 88926"/>
                <a:gd name="connsiteX11" fmla="*/ 9533 w 228792"/>
                <a:gd name="connsiteY11" fmla="*/ 77802 h 88926"/>
                <a:gd name="connsiteX12" fmla="*/ 22387 w 228792"/>
                <a:gd name="connsiteY12" fmla="*/ 86620 h 88926"/>
                <a:gd name="connsiteX13" fmla="*/ 206644 w 228792"/>
                <a:gd name="connsiteY13" fmla="*/ 86620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792" h="88926">
                  <a:moveTo>
                    <a:pt x="208157" y="27166"/>
                  </a:moveTo>
                  <a:cubicBezTo>
                    <a:pt x="211180" y="27166"/>
                    <a:pt x="219498" y="27166"/>
                    <a:pt x="219498" y="18345"/>
                  </a:cubicBezTo>
                  <a:cubicBezTo>
                    <a:pt x="219498" y="9528"/>
                    <a:pt x="210171" y="9528"/>
                    <a:pt x="206644" y="9528"/>
                  </a:cubicBezTo>
                  <a:lnTo>
                    <a:pt x="22387" y="9528"/>
                  </a:lnTo>
                  <a:cubicBezTo>
                    <a:pt x="18859" y="9528"/>
                    <a:pt x="9533" y="9528"/>
                    <a:pt x="9533" y="18345"/>
                  </a:cubicBezTo>
                  <a:cubicBezTo>
                    <a:pt x="9533" y="27166"/>
                    <a:pt x="17851" y="27166"/>
                    <a:pt x="20873" y="27166"/>
                  </a:cubicBezTo>
                  <a:lnTo>
                    <a:pt x="208157" y="27166"/>
                  </a:lnTo>
                  <a:close/>
                  <a:moveTo>
                    <a:pt x="206644" y="86620"/>
                  </a:moveTo>
                  <a:cubicBezTo>
                    <a:pt x="210171" y="86620"/>
                    <a:pt x="219498" y="86620"/>
                    <a:pt x="219498" y="77802"/>
                  </a:cubicBezTo>
                  <a:cubicBezTo>
                    <a:pt x="219498" y="68985"/>
                    <a:pt x="211180" y="68985"/>
                    <a:pt x="208157" y="68985"/>
                  </a:cubicBezTo>
                  <a:lnTo>
                    <a:pt x="20873" y="68985"/>
                  </a:lnTo>
                  <a:cubicBezTo>
                    <a:pt x="17851" y="68985"/>
                    <a:pt x="9533" y="68985"/>
                    <a:pt x="9533" y="77802"/>
                  </a:cubicBezTo>
                  <a:cubicBezTo>
                    <a:pt x="9533" y="86620"/>
                    <a:pt x="18859" y="86620"/>
                    <a:pt x="22387" y="86620"/>
                  </a:cubicBezTo>
                  <a:lnTo>
                    <a:pt x="206644" y="866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6143041E-4834-4993-B2CC-F4DE4E008528}"/>
                </a:ext>
              </a:extLst>
            </p:cNvPr>
            <p:cNvSpPr/>
            <p:nvPr>
              <p:custDataLst>
                <p:tags r:id="rId127"/>
              </p:custDataLst>
            </p:nvPr>
          </p:nvSpPr>
          <p:spPr>
            <a:xfrm>
              <a:off x="4480756" y="-4710599"/>
              <a:ext cx="330477" cy="266779"/>
            </a:xfrm>
            <a:custGeom>
              <a:avLst/>
              <a:gdLst>
                <a:gd name="connsiteX0" fmla="*/ 67255 w 330477"/>
                <a:gd name="connsiteY0" fmla="*/ 45805 h 266779"/>
                <a:gd name="connsiteX1" fmla="*/ 76077 w 330477"/>
                <a:gd name="connsiteY1" fmla="*/ 25150 h 266779"/>
                <a:gd name="connsiteX2" fmla="*/ 100780 w 330477"/>
                <a:gd name="connsiteY2" fmla="*/ 16582 h 266779"/>
                <a:gd name="connsiteX3" fmla="*/ 105820 w 330477"/>
                <a:gd name="connsiteY3" fmla="*/ 13057 h 266779"/>
                <a:gd name="connsiteX4" fmla="*/ 99771 w 330477"/>
                <a:gd name="connsiteY4" fmla="*/ 9528 h 266779"/>
                <a:gd name="connsiteX5" fmla="*/ 48352 w 330477"/>
                <a:gd name="connsiteY5" fmla="*/ 41271 h 266779"/>
                <a:gd name="connsiteX6" fmla="*/ 48352 w 330477"/>
                <a:gd name="connsiteY6" fmla="*/ 105512 h 266779"/>
                <a:gd name="connsiteX7" fmla="*/ 14574 w 330477"/>
                <a:gd name="connsiteY7" fmla="*/ 131964 h 266779"/>
                <a:gd name="connsiteX8" fmla="*/ 9533 w 330477"/>
                <a:gd name="connsiteY8" fmla="*/ 135489 h 266779"/>
                <a:gd name="connsiteX9" fmla="*/ 13819 w 330477"/>
                <a:gd name="connsiteY9" fmla="*/ 139019 h 266779"/>
                <a:gd name="connsiteX10" fmla="*/ 47594 w 330477"/>
                <a:gd name="connsiteY10" fmla="*/ 160432 h 266779"/>
                <a:gd name="connsiteX11" fmla="*/ 48352 w 330477"/>
                <a:gd name="connsiteY11" fmla="*/ 173279 h 266779"/>
                <a:gd name="connsiteX12" fmla="*/ 48352 w 330477"/>
                <a:gd name="connsiteY12" fmla="*/ 224674 h 266779"/>
                <a:gd name="connsiteX13" fmla="*/ 64483 w 330477"/>
                <a:gd name="connsiteY13" fmla="*/ 253138 h 266779"/>
                <a:gd name="connsiteX14" fmla="*/ 99771 w 330477"/>
                <a:gd name="connsiteY14" fmla="*/ 261455 h 266779"/>
                <a:gd name="connsiteX15" fmla="*/ 105820 w 330477"/>
                <a:gd name="connsiteY15" fmla="*/ 257926 h 266779"/>
                <a:gd name="connsiteX16" fmla="*/ 101534 w 330477"/>
                <a:gd name="connsiteY16" fmla="*/ 254401 h 266779"/>
                <a:gd name="connsiteX17" fmla="*/ 68010 w 330477"/>
                <a:gd name="connsiteY17" fmla="*/ 233237 h 266779"/>
                <a:gd name="connsiteX18" fmla="*/ 67255 w 330477"/>
                <a:gd name="connsiteY18" fmla="*/ 221399 h 266779"/>
                <a:gd name="connsiteX19" fmla="*/ 67255 w 330477"/>
                <a:gd name="connsiteY19" fmla="*/ 168491 h 266779"/>
                <a:gd name="connsiteX20" fmla="*/ 38017 w 330477"/>
                <a:gd name="connsiteY20" fmla="*/ 135489 h 266779"/>
                <a:gd name="connsiteX21" fmla="*/ 66501 w 330477"/>
                <a:gd name="connsiteY21" fmla="*/ 111305 h 266779"/>
                <a:gd name="connsiteX22" fmla="*/ 67255 w 330477"/>
                <a:gd name="connsiteY22" fmla="*/ 98708 h 266779"/>
                <a:gd name="connsiteX23" fmla="*/ 67255 w 330477"/>
                <a:gd name="connsiteY23" fmla="*/ 45805 h 266779"/>
                <a:gd name="connsiteX24" fmla="*/ 181780 w 330477"/>
                <a:gd name="connsiteY24" fmla="*/ 198472 h 266779"/>
                <a:gd name="connsiteX25" fmla="*/ 330495 w 330477"/>
                <a:gd name="connsiteY25" fmla="*/ 85357 h 266779"/>
                <a:gd name="connsiteX26" fmla="*/ 301257 w 330477"/>
                <a:gd name="connsiteY26" fmla="*/ 37745 h 266779"/>
                <a:gd name="connsiteX27" fmla="*/ 232190 w 330477"/>
                <a:gd name="connsiteY27" fmla="*/ 26408 h 266779"/>
                <a:gd name="connsiteX28" fmla="*/ 165141 w 330477"/>
                <a:gd name="connsiteY28" fmla="*/ 37745 h 266779"/>
                <a:gd name="connsiteX29" fmla="*/ 130358 w 330477"/>
                <a:gd name="connsiteY29" fmla="*/ 74023 h 266779"/>
                <a:gd name="connsiteX30" fmla="*/ 133130 w 330477"/>
                <a:gd name="connsiteY30" fmla="*/ 76036 h 266779"/>
                <a:gd name="connsiteX31" fmla="*/ 152538 w 330477"/>
                <a:gd name="connsiteY31" fmla="*/ 63439 h 266779"/>
                <a:gd name="connsiteX32" fmla="*/ 198416 w 330477"/>
                <a:gd name="connsiteY32" fmla="*/ 41021 h 266779"/>
                <a:gd name="connsiteX33" fmla="*/ 164387 w 330477"/>
                <a:gd name="connsiteY33" fmla="*/ 184363 h 266779"/>
                <a:gd name="connsiteX34" fmla="*/ 148256 w 330477"/>
                <a:gd name="connsiteY34" fmla="*/ 196710 h 266779"/>
                <a:gd name="connsiteX35" fmla="*/ 154555 w 330477"/>
                <a:gd name="connsiteY35" fmla="*/ 198472 h 266779"/>
                <a:gd name="connsiteX36" fmla="*/ 181780 w 330477"/>
                <a:gd name="connsiteY36" fmla="*/ 198472 h 266779"/>
                <a:gd name="connsiteX37" fmla="*/ 182536 w 330477"/>
                <a:gd name="connsiteY37" fmla="*/ 183859 h 266779"/>
                <a:gd name="connsiteX38" fmla="*/ 220092 w 330477"/>
                <a:gd name="connsiteY38" fmla="*/ 41021 h 266779"/>
                <a:gd name="connsiteX39" fmla="*/ 308061 w 330477"/>
                <a:gd name="connsiteY39" fmla="*/ 96441 h 266779"/>
                <a:gd name="connsiteX40" fmla="*/ 198162 w 330477"/>
                <a:gd name="connsiteY40" fmla="*/ 183859 h 266779"/>
                <a:gd name="connsiteX41" fmla="*/ 182536 w 330477"/>
                <a:gd name="connsiteY41" fmla="*/ 183859 h 26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0477" h="266779">
                  <a:moveTo>
                    <a:pt x="67255" y="45805"/>
                  </a:moveTo>
                  <a:cubicBezTo>
                    <a:pt x="67255" y="39509"/>
                    <a:pt x="67255" y="32957"/>
                    <a:pt x="76077" y="25150"/>
                  </a:cubicBezTo>
                  <a:cubicBezTo>
                    <a:pt x="77841" y="23887"/>
                    <a:pt x="85150" y="17591"/>
                    <a:pt x="100780" y="16582"/>
                  </a:cubicBezTo>
                  <a:cubicBezTo>
                    <a:pt x="103803" y="16333"/>
                    <a:pt x="105820" y="16333"/>
                    <a:pt x="105820" y="13057"/>
                  </a:cubicBezTo>
                  <a:cubicBezTo>
                    <a:pt x="105820" y="9528"/>
                    <a:pt x="103298" y="9528"/>
                    <a:pt x="99771" y="9528"/>
                  </a:cubicBezTo>
                  <a:cubicBezTo>
                    <a:pt x="72550" y="9528"/>
                    <a:pt x="48602" y="22124"/>
                    <a:pt x="48352" y="41271"/>
                  </a:cubicBezTo>
                  <a:lnTo>
                    <a:pt x="48352" y="105512"/>
                  </a:lnTo>
                  <a:cubicBezTo>
                    <a:pt x="47848" y="118613"/>
                    <a:pt x="35244" y="130706"/>
                    <a:pt x="14574" y="131964"/>
                  </a:cubicBezTo>
                  <a:cubicBezTo>
                    <a:pt x="11551" y="132215"/>
                    <a:pt x="9533" y="132215"/>
                    <a:pt x="9533" y="135489"/>
                  </a:cubicBezTo>
                  <a:cubicBezTo>
                    <a:pt x="9533" y="138765"/>
                    <a:pt x="11801" y="138765"/>
                    <a:pt x="13819" y="139019"/>
                  </a:cubicBezTo>
                  <a:cubicBezTo>
                    <a:pt x="37763" y="140531"/>
                    <a:pt x="45830" y="153378"/>
                    <a:pt x="47594" y="160432"/>
                  </a:cubicBezTo>
                  <a:cubicBezTo>
                    <a:pt x="48352" y="163454"/>
                    <a:pt x="48352" y="163958"/>
                    <a:pt x="48352" y="173279"/>
                  </a:cubicBezTo>
                  <a:lnTo>
                    <a:pt x="48352" y="224674"/>
                  </a:lnTo>
                  <a:cubicBezTo>
                    <a:pt x="48352" y="232733"/>
                    <a:pt x="48352" y="243821"/>
                    <a:pt x="64483" y="253138"/>
                  </a:cubicBezTo>
                  <a:cubicBezTo>
                    <a:pt x="75323" y="259439"/>
                    <a:pt x="90949" y="261455"/>
                    <a:pt x="99771" y="261455"/>
                  </a:cubicBezTo>
                  <a:cubicBezTo>
                    <a:pt x="103298" y="261455"/>
                    <a:pt x="105820" y="261455"/>
                    <a:pt x="105820" y="257926"/>
                  </a:cubicBezTo>
                  <a:cubicBezTo>
                    <a:pt x="105820" y="254651"/>
                    <a:pt x="103552" y="254651"/>
                    <a:pt x="101534" y="254401"/>
                  </a:cubicBezTo>
                  <a:cubicBezTo>
                    <a:pt x="78095" y="252888"/>
                    <a:pt x="69774" y="241046"/>
                    <a:pt x="68010" y="233237"/>
                  </a:cubicBezTo>
                  <a:cubicBezTo>
                    <a:pt x="67255" y="230720"/>
                    <a:pt x="67255" y="230216"/>
                    <a:pt x="67255" y="221399"/>
                  </a:cubicBezTo>
                  <a:lnTo>
                    <a:pt x="67255" y="168491"/>
                  </a:lnTo>
                  <a:cubicBezTo>
                    <a:pt x="67255" y="161691"/>
                    <a:pt x="67255" y="144307"/>
                    <a:pt x="38017" y="135489"/>
                  </a:cubicBezTo>
                  <a:cubicBezTo>
                    <a:pt x="56920" y="129697"/>
                    <a:pt x="63978" y="120626"/>
                    <a:pt x="66501" y="111305"/>
                  </a:cubicBezTo>
                  <a:cubicBezTo>
                    <a:pt x="67255" y="108284"/>
                    <a:pt x="67255" y="106521"/>
                    <a:pt x="67255" y="98708"/>
                  </a:cubicBezTo>
                  <a:lnTo>
                    <a:pt x="67255" y="45805"/>
                  </a:lnTo>
                  <a:close/>
                  <a:moveTo>
                    <a:pt x="181780" y="198472"/>
                  </a:moveTo>
                  <a:cubicBezTo>
                    <a:pt x="245803" y="198472"/>
                    <a:pt x="330495" y="153628"/>
                    <a:pt x="330495" y="85357"/>
                  </a:cubicBezTo>
                  <a:cubicBezTo>
                    <a:pt x="330495" y="58656"/>
                    <a:pt x="315874" y="45555"/>
                    <a:pt x="301257" y="37745"/>
                  </a:cubicBezTo>
                  <a:cubicBezTo>
                    <a:pt x="279578" y="26408"/>
                    <a:pt x="255379" y="26408"/>
                    <a:pt x="232190" y="26408"/>
                  </a:cubicBezTo>
                  <a:cubicBezTo>
                    <a:pt x="208497" y="26408"/>
                    <a:pt x="188835" y="26408"/>
                    <a:pt x="165141" y="37745"/>
                  </a:cubicBezTo>
                  <a:cubicBezTo>
                    <a:pt x="134140" y="52859"/>
                    <a:pt x="130358" y="72257"/>
                    <a:pt x="130358" y="74023"/>
                  </a:cubicBezTo>
                  <a:cubicBezTo>
                    <a:pt x="130358" y="75532"/>
                    <a:pt x="131616" y="76036"/>
                    <a:pt x="133130" y="76036"/>
                  </a:cubicBezTo>
                  <a:cubicBezTo>
                    <a:pt x="138426" y="76036"/>
                    <a:pt x="150524" y="69486"/>
                    <a:pt x="152538" y="63439"/>
                  </a:cubicBezTo>
                  <a:cubicBezTo>
                    <a:pt x="156069" y="53113"/>
                    <a:pt x="159597" y="42784"/>
                    <a:pt x="198416" y="41021"/>
                  </a:cubicBezTo>
                  <a:cubicBezTo>
                    <a:pt x="195893" y="73769"/>
                    <a:pt x="190853" y="118359"/>
                    <a:pt x="164387" y="184363"/>
                  </a:cubicBezTo>
                  <a:cubicBezTo>
                    <a:pt x="154051" y="188143"/>
                    <a:pt x="148256" y="193685"/>
                    <a:pt x="148256" y="196710"/>
                  </a:cubicBezTo>
                  <a:cubicBezTo>
                    <a:pt x="148256" y="198472"/>
                    <a:pt x="150269" y="198472"/>
                    <a:pt x="154555" y="198472"/>
                  </a:cubicBezTo>
                  <a:lnTo>
                    <a:pt x="181780" y="198472"/>
                  </a:lnTo>
                  <a:close/>
                  <a:moveTo>
                    <a:pt x="182536" y="183859"/>
                  </a:moveTo>
                  <a:cubicBezTo>
                    <a:pt x="202447" y="137506"/>
                    <a:pt x="214800" y="94175"/>
                    <a:pt x="220092" y="41021"/>
                  </a:cubicBezTo>
                  <a:cubicBezTo>
                    <a:pt x="240507" y="41021"/>
                    <a:pt x="308061" y="41021"/>
                    <a:pt x="308061" y="96441"/>
                  </a:cubicBezTo>
                  <a:cubicBezTo>
                    <a:pt x="308061" y="149348"/>
                    <a:pt x="257902" y="183859"/>
                    <a:pt x="198162" y="183859"/>
                  </a:cubicBezTo>
                  <a:lnTo>
                    <a:pt x="182536" y="18385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66D36662-A203-4F84-AC2D-D1B475E79831}"/>
                </a:ext>
              </a:extLst>
            </p:cNvPr>
            <p:cNvSpPr/>
            <p:nvPr>
              <p:custDataLst>
                <p:tags r:id="rId128"/>
              </p:custDataLst>
            </p:nvPr>
          </p:nvSpPr>
          <p:spPr>
            <a:xfrm>
              <a:off x="4816920" y="-4718907"/>
              <a:ext cx="139817" cy="101630"/>
            </a:xfrm>
            <a:custGeom>
              <a:avLst/>
              <a:gdLst>
                <a:gd name="connsiteX0" fmla="*/ 45242 w 139817"/>
                <a:gd name="connsiteY0" fmla="*/ 67683 h 101630"/>
                <a:gd name="connsiteX1" fmla="*/ 48603 w 139817"/>
                <a:gd name="connsiteY1" fmla="*/ 53407 h 101630"/>
                <a:gd name="connsiteX2" fmla="*/ 56376 w 139817"/>
                <a:gd name="connsiteY2" fmla="*/ 34931 h 101630"/>
                <a:gd name="connsiteX3" fmla="*/ 87255 w 139817"/>
                <a:gd name="connsiteY3" fmla="*/ 15403 h 101630"/>
                <a:gd name="connsiteX4" fmla="*/ 99231 w 139817"/>
                <a:gd name="connsiteY4" fmla="*/ 29683 h 101630"/>
                <a:gd name="connsiteX5" fmla="*/ 86417 w 139817"/>
                <a:gd name="connsiteY5" fmla="*/ 75452 h 101630"/>
                <a:gd name="connsiteX6" fmla="*/ 83684 w 139817"/>
                <a:gd name="connsiteY6" fmla="*/ 86370 h 101630"/>
                <a:gd name="connsiteX7" fmla="*/ 102591 w 139817"/>
                <a:gd name="connsiteY7" fmla="*/ 104215 h 101630"/>
                <a:gd name="connsiteX8" fmla="*/ 131790 w 139817"/>
                <a:gd name="connsiteY8" fmla="*/ 72090 h 101630"/>
                <a:gd name="connsiteX9" fmla="*/ 128636 w 139817"/>
                <a:gd name="connsiteY9" fmla="*/ 69362 h 101630"/>
                <a:gd name="connsiteX10" fmla="*/ 125065 w 139817"/>
                <a:gd name="connsiteY10" fmla="*/ 72932 h 101630"/>
                <a:gd name="connsiteX11" fmla="*/ 103219 w 139817"/>
                <a:gd name="connsiteY11" fmla="*/ 98335 h 101630"/>
                <a:gd name="connsiteX12" fmla="*/ 98178 w 139817"/>
                <a:gd name="connsiteY12" fmla="*/ 91408 h 101630"/>
                <a:gd name="connsiteX13" fmla="*/ 101960 w 139817"/>
                <a:gd name="connsiteY13" fmla="*/ 76711 h 101630"/>
                <a:gd name="connsiteX14" fmla="*/ 114352 w 139817"/>
                <a:gd name="connsiteY14" fmla="*/ 32831 h 101630"/>
                <a:gd name="connsiteX15" fmla="*/ 88308 w 139817"/>
                <a:gd name="connsiteY15" fmla="*/ 9528 h 101630"/>
                <a:gd name="connsiteX16" fmla="*/ 54274 w 139817"/>
                <a:gd name="connsiteY16" fmla="*/ 27793 h 101630"/>
                <a:gd name="connsiteX17" fmla="*/ 32849 w 139817"/>
                <a:gd name="connsiteY17" fmla="*/ 9528 h 101630"/>
                <a:gd name="connsiteX18" fmla="*/ 16675 w 139817"/>
                <a:gd name="connsiteY18" fmla="*/ 20862 h 101630"/>
                <a:gd name="connsiteX19" fmla="*/ 9533 w 139817"/>
                <a:gd name="connsiteY19" fmla="*/ 41649 h 101630"/>
                <a:gd name="connsiteX20" fmla="*/ 12683 w 139817"/>
                <a:gd name="connsiteY20" fmla="*/ 44379 h 101630"/>
                <a:gd name="connsiteX21" fmla="*/ 17092 w 139817"/>
                <a:gd name="connsiteY21" fmla="*/ 38080 h 101630"/>
                <a:gd name="connsiteX22" fmla="*/ 32218 w 139817"/>
                <a:gd name="connsiteY22" fmla="*/ 15403 h 101630"/>
                <a:gd name="connsiteX23" fmla="*/ 38938 w 139817"/>
                <a:gd name="connsiteY23" fmla="*/ 25273 h 101630"/>
                <a:gd name="connsiteX24" fmla="*/ 36210 w 139817"/>
                <a:gd name="connsiteY24" fmla="*/ 39969 h 101630"/>
                <a:gd name="connsiteX25" fmla="*/ 31796 w 139817"/>
                <a:gd name="connsiteY25" fmla="*/ 56976 h 101630"/>
                <a:gd name="connsiteX26" fmla="*/ 24027 w 139817"/>
                <a:gd name="connsiteY26" fmla="*/ 88466 h 101630"/>
                <a:gd name="connsiteX27" fmla="*/ 21926 w 139817"/>
                <a:gd name="connsiteY27" fmla="*/ 97704 h 101630"/>
                <a:gd name="connsiteX28" fmla="*/ 28647 w 139817"/>
                <a:gd name="connsiteY28" fmla="*/ 104215 h 101630"/>
                <a:gd name="connsiteX29" fmla="*/ 37052 w 139817"/>
                <a:gd name="connsiteY29" fmla="*/ 99176 h 101630"/>
                <a:gd name="connsiteX30" fmla="*/ 40412 w 139817"/>
                <a:gd name="connsiteY30" fmla="*/ 86370 h 101630"/>
                <a:gd name="connsiteX31" fmla="*/ 45242 w 139817"/>
                <a:gd name="connsiteY31" fmla="*/ 67683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9817" h="101630">
                  <a:moveTo>
                    <a:pt x="45242" y="67683"/>
                  </a:moveTo>
                  <a:cubicBezTo>
                    <a:pt x="45874" y="64535"/>
                    <a:pt x="47975" y="56555"/>
                    <a:pt x="48603" y="53407"/>
                  </a:cubicBezTo>
                  <a:cubicBezTo>
                    <a:pt x="51546" y="42069"/>
                    <a:pt x="51546" y="41859"/>
                    <a:pt x="56376" y="34931"/>
                  </a:cubicBezTo>
                  <a:cubicBezTo>
                    <a:pt x="63307" y="24641"/>
                    <a:pt x="73182" y="15403"/>
                    <a:pt x="87255" y="15403"/>
                  </a:cubicBezTo>
                  <a:cubicBezTo>
                    <a:pt x="94818" y="15403"/>
                    <a:pt x="99231" y="19814"/>
                    <a:pt x="99231" y="29683"/>
                  </a:cubicBezTo>
                  <a:cubicBezTo>
                    <a:pt x="99231" y="41228"/>
                    <a:pt x="90405" y="65162"/>
                    <a:pt x="86417" y="75452"/>
                  </a:cubicBezTo>
                  <a:cubicBezTo>
                    <a:pt x="83684" y="82380"/>
                    <a:pt x="83684" y="83638"/>
                    <a:pt x="83684" y="86370"/>
                  </a:cubicBezTo>
                  <a:cubicBezTo>
                    <a:pt x="83684" y="98335"/>
                    <a:pt x="93559" y="104215"/>
                    <a:pt x="102591" y="104215"/>
                  </a:cubicBezTo>
                  <a:cubicBezTo>
                    <a:pt x="123174" y="104215"/>
                    <a:pt x="131790" y="74821"/>
                    <a:pt x="131790" y="72090"/>
                  </a:cubicBezTo>
                  <a:cubicBezTo>
                    <a:pt x="131790" y="69994"/>
                    <a:pt x="130109" y="69362"/>
                    <a:pt x="128636" y="69362"/>
                  </a:cubicBezTo>
                  <a:cubicBezTo>
                    <a:pt x="126118" y="69362"/>
                    <a:pt x="125697" y="70831"/>
                    <a:pt x="125065" y="72932"/>
                  </a:cubicBezTo>
                  <a:cubicBezTo>
                    <a:pt x="120024" y="90149"/>
                    <a:pt x="111202" y="98335"/>
                    <a:pt x="103219" y="98335"/>
                  </a:cubicBezTo>
                  <a:cubicBezTo>
                    <a:pt x="99858" y="98335"/>
                    <a:pt x="98178" y="96235"/>
                    <a:pt x="98178" y="91408"/>
                  </a:cubicBezTo>
                  <a:cubicBezTo>
                    <a:pt x="98178" y="86576"/>
                    <a:pt x="99858" y="81959"/>
                    <a:pt x="101960" y="76711"/>
                  </a:cubicBezTo>
                  <a:cubicBezTo>
                    <a:pt x="105109" y="68731"/>
                    <a:pt x="114352" y="44586"/>
                    <a:pt x="114352" y="32831"/>
                  </a:cubicBezTo>
                  <a:cubicBezTo>
                    <a:pt x="114352" y="17082"/>
                    <a:pt x="103429" y="9528"/>
                    <a:pt x="88308" y="9528"/>
                  </a:cubicBezTo>
                  <a:cubicBezTo>
                    <a:pt x="71291" y="9528"/>
                    <a:pt x="60368" y="19814"/>
                    <a:pt x="54274" y="27793"/>
                  </a:cubicBezTo>
                  <a:cubicBezTo>
                    <a:pt x="52805" y="16245"/>
                    <a:pt x="43562" y="9528"/>
                    <a:pt x="32849" y="9528"/>
                  </a:cubicBezTo>
                  <a:cubicBezTo>
                    <a:pt x="25286" y="9528"/>
                    <a:pt x="20035" y="14355"/>
                    <a:pt x="16675" y="20862"/>
                  </a:cubicBezTo>
                  <a:cubicBezTo>
                    <a:pt x="11630" y="30731"/>
                    <a:pt x="9533" y="41228"/>
                    <a:pt x="9533" y="41649"/>
                  </a:cubicBezTo>
                  <a:cubicBezTo>
                    <a:pt x="9533" y="43538"/>
                    <a:pt x="11003" y="44379"/>
                    <a:pt x="12683" y="44379"/>
                  </a:cubicBezTo>
                  <a:cubicBezTo>
                    <a:pt x="15412" y="44379"/>
                    <a:pt x="15622" y="43538"/>
                    <a:pt x="17092" y="38080"/>
                  </a:cubicBezTo>
                  <a:cubicBezTo>
                    <a:pt x="19614" y="27793"/>
                    <a:pt x="23395" y="15403"/>
                    <a:pt x="32218" y="15403"/>
                  </a:cubicBezTo>
                  <a:cubicBezTo>
                    <a:pt x="37679" y="15403"/>
                    <a:pt x="38938" y="20655"/>
                    <a:pt x="38938" y="25273"/>
                  </a:cubicBezTo>
                  <a:cubicBezTo>
                    <a:pt x="38938" y="29052"/>
                    <a:pt x="37890" y="33042"/>
                    <a:pt x="36210" y="39969"/>
                  </a:cubicBezTo>
                  <a:cubicBezTo>
                    <a:pt x="35788" y="41649"/>
                    <a:pt x="32639" y="54034"/>
                    <a:pt x="31796" y="56976"/>
                  </a:cubicBezTo>
                  <a:lnTo>
                    <a:pt x="24027" y="88466"/>
                  </a:lnTo>
                  <a:cubicBezTo>
                    <a:pt x="23185" y="91618"/>
                    <a:pt x="21926" y="96866"/>
                    <a:pt x="21926" y="97704"/>
                  </a:cubicBezTo>
                  <a:cubicBezTo>
                    <a:pt x="21926" y="102535"/>
                    <a:pt x="25918" y="104215"/>
                    <a:pt x="28647" y="104215"/>
                  </a:cubicBezTo>
                  <a:cubicBezTo>
                    <a:pt x="32428" y="104215"/>
                    <a:pt x="35578" y="101694"/>
                    <a:pt x="37052" y="99176"/>
                  </a:cubicBezTo>
                  <a:cubicBezTo>
                    <a:pt x="37679" y="97914"/>
                    <a:pt x="39359" y="90776"/>
                    <a:pt x="40412" y="86370"/>
                  </a:cubicBezTo>
                  <a:lnTo>
                    <a:pt x="45242" y="6768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CF9A3B88-DE6C-46D8-80A9-D835F1DA7D6A}"/>
                </a:ext>
              </a:extLst>
            </p:cNvPr>
            <p:cNvSpPr/>
            <p:nvPr>
              <p:custDataLst>
                <p:tags r:id="rId129"/>
              </p:custDataLst>
            </p:nvPr>
          </p:nvSpPr>
          <p:spPr>
            <a:xfrm>
              <a:off x="4969786" y="-4693973"/>
              <a:ext cx="203371" cy="190557"/>
            </a:xfrm>
            <a:custGeom>
              <a:avLst/>
              <a:gdLst>
                <a:gd name="connsiteX0" fmla="*/ 116910 w 203370"/>
                <a:gd name="connsiteY0" fmla="*/ 20616 h 190556"/>
                <a:gd name="connsiteX1" fmla="*/ 105566 w 203370"/>
                <a:gd name="connsiteY1" fmla="*/ 9528 h 190556"/>
                <a:gd name="connsiteX2" fmla="*/ 93972 w 203370"/>
                <a:gd name="connsiteY2" fmla="*/ 20616 h 190556"/>
                <a:gd name="connsiteX3" fmla="*/ 93972 w 203370"/>
                <a:gd name="connsiteY3" fmla="*/ 35983 h 190556"/>
                <a:gd name="connsiteX4" fmla="*/ 9533 w 203370"/>
                <a:gd name="connsiteY4" fmla="*/ 95687 h 190556"/>
                <a:gd name="connsiteX5" fmla="*/ 93972 w 203370"/>
                <a:gd name="connsiteY5" fmla="*/ 155395 h 190556"/>
                <a:gd name="connsiteX6" fmla="*/ 93972 w 203370"/>
                <a:gd name="connsiteY6" fmla="*/ 170763 h 190556"/>
                <a:gd name="connsiteX7" fmla="*/ 105566 w 203370"/>
                <a:gd name="connsiteY7" fmla="*/ 181847 h 190556"/>
                <a:gd name="connsiteX8" fmla="*/ 116910 w 203370"/>
                <a:gd name="connsiteY8" fmla="*/ 170763 h 190556"/>
                <a:gd name="connsiteX9" fmla="*/ 116910 w 203370"/>
                <a:gd name="connsiteY9" fmla="*/ 155645 h 190556"/>
                <a:gd name="connsiteX10" fmla="*/ 202108 w 203370"/>
                <a:gd name="connsiteY10" fmla="*/ 95687 h 190556"/>
                <a:gd name="connsiteX11" fmla="*/ 116910 w 203370"/>
                <a:gd name="connsiteY11" fmla="*/ 35729 h 190556"/>
                <a:gd name="connsiteX12" fmla="*/ 116910 w 203370"/>
                <a:gd name="connsiteY12" fmla="*/ 20616 h 190556"/>
                <a:gd name="connsiteX13" fmla="*/ 93972 w 203370"/>
                <a:gd name="connsiteY13" fmla="*/ 139774 h 190556"/>
                <a:gd name="connsiteX14" fmla="*/ 32722 w 203370"/>
                <a:gd name="connsiteY14" fmla="*/ 95687 h 190556"/>
                <a:gd name="connsiteX15" fmla="*/ 93972 w 203370"/>
                <a:gd name="connsiteY15" fmla="*/ 51601 h 190556"/>
                <a:gd name="connsiteX16" fmla="*/ 93972 w 203370"/>
                <a:gd name="connsiteY16" fmla="*/ 139774 h 190556"/>
                <a:gd name="connsiteX17" fmla="*/ 116910 w 203370"/>
                <a:gd name="connsiteY17" fmla="*/ 51601 h 190556"/>
                <a:gd name="connsiteX18" fmla="*/ 178918 w 203370"/>
                <a:gd name="connsiteY18" fmla="*/ 95687 h 190556"/>
                <a:gd name="connsiteX19" fmla="*/ 116910 w 203370"/>
                <a:gd name="connsiteY19" fmla="*/ 139774 h 190556"/>
                <a:gd name="connsiteX20" fmla="*/ 116910 w 203370"/>
                <a:gd name="connsiteY20" fmla="*/ 51601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3370" h="190556">
                  <a:moveTo>
                    <a:pt x="116910" y="20616"/>
                  </a:moveTo>
                  <a:cubicBezTo>
                    <a:pt x="116910" y="11295"/>
                    <a:pt x="113884" y="9528"/>
                    <a:pt x="105566" y="9528"/>
                  </a:cubicBezTo>
                  <a:cubicBezTo>
                    <a:pt x="98007" y="9528"/>
                    <a:pt x="93972" y="10286"/>
                    <a:pt x="93972" y="20616"/>
                  </a:cubicBezTo>
                  <a:lnTo>
                    <a:pt x="93972" y="35983"/>
                  </a:lnTo>
                  <a:cubicBezTo>
                    <a:pt x="48853" y="38754"/>
                    <a:pt x="9533" y="63944"/>
                    <a:pt x="9533" y="95687"/>
                  </a:cubicBezTo>
                  <a:cubicBezTo>
                    <a:pt x="9533" y="127431"/>
                    <a:pt x="48853" y="152624"/>
                    <a:pt x="93972" y="155395"/>
                  </a:cubicBezTo>
                  <a:lnTo>
                    <a:pt x="93972" y="170763"/>
                  </a:lnTo>
                  <a:cubicBezTo>
                    <a:pt x="93972" y="180838"/>
                    <a:pt x="97753" y="181847"/>
                    <a:pt x="105566" y="181847"/>
                  </a:cubicBezTo>
                  <a:cubicBezTo>
                    <a:pt x="113379" y="181847"/>
                    <a:pt x="116910" y="180588"/>
                    <a:pt x="116910" y="170763"/>
                  </a:cubicBezTo>
                  <a:lnTo>
                    <a:pt x="116910" y="155645"/>
                  </a:lnTo>
                  <a:cubicBezTo>
                    <a:pt x="165811" y="152120"/>
                    <a:pt x="202108" y="125918"/>
                    <a:pt x="202108" y="95687"/>
                  </a:cubicBezTo>
                  <a:cubicBezTo>
                    <a:pt x="202108" y="65206"/>
                    <a:pt x="165557" y="39258"/>
                    <a:pt x="116910" y="35729"/>
                  </a:cubicBezTo>
                  <a:lnTo>
                    <a:pt x="116910" y="20616"/>
                  </a:lnTo>
                  <a:close/>
                  <a:moveTo>
                    <a:pt x="93972" y="139774"/>
                  </a:moveTo>
                  <a:cubicBezTo>
                    <a:pt x="49107" y="136752"/>
                    <a:pt x="32722" y="115088"/>
                    <a:pt x="32722" y="95687"/>
                  </a:cubicBezTo>
                  <a:cubicBezTo>
                    <a:pt x="32722" y="76541"/>
                    <a:pt x="48853" y="54626"/>
                    <a:pt x="93972" y="51601"/>
                  </a:cubicBezTo>
                  <a:lnTo>
                    <a:pt x="93972" y="139774"/>
                  </a:lnTo>
                  <a:close/>
                  <a:moveTo>
                    <a:pt x="116910" y="51601"/>
                  </a:moveTo>
                  <a:cubicBezTo>
                    <a:pt x="162783" y="54372"/>
                    <a:pt x="178918" y="76794"/>
                    <a:pt x="178918" y="95687"/>
                  </a:cubicBezTo>
                  <a:cubicBezTo>
                    <a:pt x="178918" y="114584"/>
                    <a:pt x="163038" y="137002"/>
                    <a:pt x="116910" y="139774"/>
                  </a:cubicBezTo>
                  <a:lnTo>
                    <a:pt x="116910" y="5160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B3F011E3-08D4-4352-86E6-E5079FEC3416}"/>
                </a:ext>
              </a:extLst>
            </p:cNvPr>
            <p:cNvSpPr/>
            <p:nvPr>
              <p:custDataLst>
                <p:tags r:id="rId130"/>
              </p:custDataLst>
            </p:nvPr>
          </p:nvSpPr>
          <p:spPr>
            <a:xfrm>
              <a:off x="5203152" y="-4549618"/>
              <a:ext cx="38132" cy="88926"/>
            </a:xfrm>
            <a:custGeom>
              <a:avLst/>
              <a:gdLst>
                <a:gd name="connsiteX0" fmla="*/ 33481 w 38132"/>
                <a:gd name="connsiteY0" fmla="*/ 33713 h 88926"/>
                <a:gd name="connsiteX1" fmla="*/ 14323 w 38132"/>
                <a:gd name="connsiteY1" fmla="*/ 80066 h 88926"/>
                <a:gd name="connsiteX2" fmla="*/ 12810 w 38132"/>
                <a:gd name="connsiteY2" fmla="*/ 82587 h 88926"/>
                <a:gd name="connsiteX3" fmla="*/ 16592 w 38132"/>
                <a:gd name="connsiteY3" fmla="*/ 86112 h 88926"/>
                <a:gd name="connsiteX4" fmla="*/ 40539 w 38132"/>
                <a:gd name="connsiteY4" fmla="*/ 36738 h 88926"/>
                <a:gd name="connsiteX5" fmla="*/ 23396 w 38132"/>
                <a:gd name="connsiteY5" fmla="*/ 9528 h 88926"/>
                <a:gd name="connsiteX6" fmla="*/ 9533 w 38132"/>
                <a:gd name="connsiteY6" fmla="*/ 23383 h 88926"/>
                <a:gd name="connsiteX7" fmla="*/ 23650 w 38132"/>
                <a:gd name="connsiteY7" fmla="*/ 37492 h 88926"/>
                <a:gd name="connsiteX8" fmla="*/ 33481 w 38132"/>
                <a:gd name="connsiteY8" fmla="*/ 33713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32" h="88926">
                  <a:moveTo>
                    <a:pt x="33481" y="33713"/>
                  </a:moveTo>
                  <a:cubicBezTo>
                    <a:pt x="33481" y="50089"/>
                    <a:pt x="29950" y="64448"/>
                    <a:pt x="14323" y="80066"/>
                  </a:cubicBezTo>
                  <a:cubicBezTo>
                    <a:pt x="13315" y="80824"/>
                    <a:pt x="12810" y="81328"/>
                    <a:pt x="12810" y="82587"/>
                  </a:cubicBezTo>
                  <a:cubicBezTo>
                    <a:pt x="12810" y="84603"/>
                    <a:pt x="14828" y="86112"/>
                    <a:pt x="16592" y="86112"/>
                  </a:cubicBezTo>
                  <a:cubicBezTo>
                    <a:pt x="19618" y="86112"/>
                    <a:pt x="40539" y="66211"/>
                    <a:pt x="40539" y="36738"/>
                  </a:cubicBezTo>
                  <a:cubicBezTo>
                    <a:pt x="40539" y="20612"/>
                    <a:pt x="34490" y="9528"/>
                    <a:pt x="23396" y="9528"/>
                  </a:cubicBezTo>
                  <a:cubicBezTo>
                    <a:pt x="14574" y="9528"/>
                    <a:pt x="9533" y="16583"/>
                    <a:pt x="9533" y="23383"/>
                  </a:cubicBezTo>
                  <a:cubicBezTo>
                    <a:pt x="9533" y="30438"/>
                    <a:pt x="14323" y="37492"/>
                    <a:pt x="23650" y="37492"/>
                  </a:cubicBezTo>
                  <a:cubicBezTo>
                    <a:pt x="29699" y="37492"/>
                    <a:pt x="33481" y="33967"/>
                    <a:pt x="33481" y="3371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6D565A51-9709-4CAE-A942-EE38CDD71DAE}"/>
                </a:ext>
              </a:extLst>
            </p:cNvPr>
            <p:cNvSpPr/>
            <p:nvPr>
              <p:custDataLst>
                <p:tags r:id="rId131"/>
              </p:custDataLst>
            </p:nvPr>
          </p:nvSpPr>
          <p:spPr>
            <a:xfrm>
              <a:off x="5304557" y="-4693719"/>
              <a:ext cx="216081" cy="190557"/>
            </a:xfrm>
            <a:custGeom>
              <a:avLst/>
              <a:gdLst>
                <a:gd name="connsiteX0" fmla="*/ 60956 w 216081"/>
                <a:gd name="connsiteY0" fmla="*/ 181592 h 190556"/>
                <a:gd name="connsiteX1" fmla="*/ 209671 w 216081"/>
                <a:gd name="connsiteY1" fmla="*/ 68477 h 190556"/>
                <a:gd name="connsiteX2" fmla="*/ 180432 w 216081"/>
                <a:gd name="connsiteY2" fmla="*/ 20865 h 190556"/>
                <a:gd name="connsiteX3" fmla="*/ 111365 w 216081"/>
                <a:gd name="connsiteY3" fmla="*/ 9528 h 190556"/>
                <a:gd name="connsiteX4" fmla="*/ 44317 w 216081"/>
                <a:gd name="connsiteY4" fmla="*/ 20865 h 190556"/>
                <a:gd name="connsiteX5" fmla="*/ 9533 w 216081"/>
                <a:gd name="connsiteY5" fmla="*/ 57143 h 190556"/>
                <a:gd name="connsiteX6" fmla="*/ 12305 w 216081"/>
                <a:gd name="connsiteY6" fmla="*/ 59156 h 190556"/>
                <a:gd name="connsiteX7" fmla="*/ 31713 w 216081"/>
                <a:gd name="connsiteY7" fmla="*/ 46559 h 190556"/>
                <a:gd name="connsiteX8" fmla="*/ 77591 w 216081"/>
                <a:gd name="connsiteY8" fmla="*/ 24141 h 190556"/>
                <a:gd name="connsiteX9" fmla="*/ 43562 w 216081"/>
                <a:gd name="connsiteY9" fmla="*/ 167483 h 190556"/>
                <a:gd name="connsiteX10" fmla="*/ 27431 w 216081"/>
                <a:gd name="connsiteY10" fmla="*/ 179830 h 190556"/>
                <a:gd name="connsiteX11" fmla="*/ 33731 w 216081"/>
                <a:gd name="connsiteY11" fmla="*/ 181592 h 190556"/>
                <a:gd name="connsiteX12" fmla="*/ 60956 w 216081"/>
                <a:gd name="connsiteY12" fmla="*/ 181592 h 190556"/>
                <a:gd name="connsiteX13" fmla="*/ 61710 w 216081"/>
                <a:gd name="connsiteY13" fmla="*/ 166979 h 190556"/>
                <a:gd name="connsiteX14" fmla="*/ 99266 w 216081"/>
                <a:gd name="connsiteY14" fmla="*/ 24141 h 190556"/>
                <a:gd name="connsiteX15" fmla="*/ 187236 w 216081"/>
                <a:gd name="connsiteY15" fmla="*/ 79561 h 190556"/>
                <a:gd name="connsiteX16" fmla="*/ 77337 w 216081"/>
                <a:gd name="connsiteY16" fmla="*/ 166979 h 190556"/>
                <a:gd name="connsiteX17" fmla="*/ 61710 w 216081"/>
                <a:gd name="connsiteY17" fmla="*/ 166979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6081" h="190556">
                  <a:moveTo>
                    <a:pt x="60956" y="181592"/>
                  </a:moveTo>
                  <a:cubicBezTo>
                    <a:pt x="124978" y="181592"/>
                    <a:pt x="209671" y="136748"/>
                    <a:pt x="209671" y="68477"/>
                  </a:cubicBezTo>
                  <a:cubicBezTo>
                    <a:pt x="209671" y="41776"/>
                    <a:pt x="195050" y="28675"/>
                    <a:pt x="180432" y="20865"/>
                  </a:cubicBezTo>
                  <a:cubicBezTo>
                    <a:pt x="158753" y="9528"/>
                    <a:pt x="134554" y="9528"/>
                    <a:pt x="111365" y="9528"/>
                  </a:cubicBezTo>
                  <a:cubicBezTo>
                    <a:pt x="87672" y="9528"/>
                    <a:pt x="68010" y="9528"/>
                    <a:pt x="44317" y="20865"/>
                  </a:cubicBezTo>
                  <a:cubicBezTo>
                    <a:pt x="13314" y="35979"/>
                    <a:pt x="9533" y="55377"/>
                    <a:pt x="9533" y="57143"/>
                  </a:cubicBezTo>
                  <a:cubicBezTo>
                    <a:pt x="9533" y="58652"/>
                    <a:pt x="10792" y="59156"/>
                    <a:pt x="12305" y="59156"/>
                  </a:cubicBezTo>
                  <a:cubicBezTo>
                    <a:pt x="17600" y="59156"/>
                    <a:pt x="29699" y="52606"/>
                    <a:pt x="31713" y="46559"/>
                  </a:cubicBezTo>
                  <a:cubicBezTo>
                    <a:pt x="35244" y="36233"/>
                    <a:pt x="38772" y="25904"/>
                    <a:pt x="77591" y="24141"/>
                  </a:cubicBezTo>
                  <a:cubicBezTo>
                    <a:pt x="75069" y="56889"/>
                    <a:pt x="70028" y="101479"/>
                    <a:pt x="43562" y="167483"/>
                  </a:cubicBezTo>
                  <a:cubicBezTo>
                    <a:pt x="33227" y="171263"/>
                    <a:pt x="27431" y="176805"/>
                    <a:pt x="27431" y="179830"/>
                  </a:cubicBezTo>
                  <a:cubicBezTo>
                    <a:pt x="27431" y="181592"/>
                    <a:pt x="29445" y="181592"/>
                    <a:pt x="33731" y="181592"/>
                  </a:cubicBezTo>
                  <a:lnTo>
                    <a:pt x="60956" y="181592"/>
                  </a:lnTo>
                  <a:close/>
                  <a:moveTo>
                    <a:pt x="61710" y="166979"/>
                  </a:moveTo>
                  <a:cubicBezTo>
                    <a:pt x="81622" y="120626"/>
                    <a:pt x="93976" y="77295"/>
                    <a:pt x="99266" y="24141"/>
                  </a:cubicBezTo>
                  <a:cubicBezTo>
                    <a:pt x="119683" y="24141"/>
                    <a:pt x="187236" y="24141"/>
                    <a:pt x="187236" y="79561"/>
                  </a:cubicBezTo>
                  <a:cubicBezTo>
                    <a:pt x="187236" y="132468"/>
                    <a:pt x="137076" y="166979"/>
                    <a:pt x="77337" y="166979"/>
                  </a:cubicBezTo>
                  <a:lnTo>
                    <a:pt x="61710" y="1669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D821C2AD-4200-4545-8745-A0DF719977AD}"/>
                </a:ext>
              </a:extLst>
            </p:cNvPr>
            <p:cNvSpPr/>
            <p:nvPr>
              <p:custDataLst>
                <p:tags r:id="rId132"/>
              </p:custDataLst>
            </p:nvPr>
          </p:nvSpPr>
          <p:spPr>
            <a:xfrm>
              <a:off x="5519910" y="-4718907"/>
              <a:ext cx="190660" cy="101630"/>
            </a:xfrm>
            <a:custGeom>
              <a:avLst/>
              <a:gdLst>
                <a:gd name="connsiteX0" fmla="*/ 45242 w 190660"/>
                <a:gd name="connsiteY0" fmla="*/ 67683 h 101630"/>
                <a:gd name="connsiteX1" fmla="*/ 48602 w 190660"/>
                <a:gd name="connsiteY1" fmla="*/ 53407 h 101630"/>
                <a:gd name="connsiteX2" fmla="*/ 50914 w 190660"/>
                <a:gd name="connsiteY2" fmla="*/ 44169 h 101630"/>
                <a:gd name="connsiteX3" fmla="*/ 67510 w 190660"/>
                <a:gd name="connsiteY3" fmla="*/ 22541 h 101630"/>
                <a:gd name="connsiteX4" fmla="*/ 87465 w 190660"/>
                <a:gd name="connsiteY4" fmla="*/ 15403 h 101630"/>
                <a:gd name="connsiteX5" fmla="*/ 99437 w 190660"/>
                <a:gd name="connsiteY5" fmla="*/ 29683 h 101630"/>
                <a:gd name="connsiteX6" fmla="*/ 95866 w 190660"/>
                <a:gd name="connsiteY6" fmla="*/ 48997 h 101630"/>
                <a:gd name="connsiteX7" fmla="*/ 89566 w 190660"/>
                <a:gd name="connsiteY7" fmla="*/ 74190 h 101630"/>
                <a:gd name="connsiteX8" fmla="*/ 86417 w 190660"/>
                <a:gd name="connsiteY8" fmla="*/ 86786 h 101630"/>
                <a:gd name="connsiteX9" fmla="*/ 83894 w 190660"/>
                <a:gd name="connsiteY9" fmla="*/ 97704 h 101630"/>
                <a:gd name="connsiteX10" fmla="*/ 90615 w 190660"/>
                <a:gd name="connsiteY10" fmla="*/ 104215 h 101630"/>
                <a:gd name="connsiteX11" fmla="*/ 99020 w 190660"/>
                <a:gd name="connsiteY11" fmla="*/ 99176 h 101630"/>
                <a:gd name="connsiteX12" fmla="*/ 102380 w 190660"/>
                <a:gd name="connsiteY12" fmla="*/ 86370 h 101630"/>
                <a:gd name="connsiteX13" fmla="*/ 107211 w 190660"/>
                <a:gd name="connsiteY13" fmla="*/ 67683 h 101630"/>
                <a:gd name="connsiteX14" fmla="*/ 110571 w 190660"/>
                <a:gd name="connsiteY14" fmla="*/ 53407 h 101630"/>
                <a:gd name="connsiteX15" fmla="*/ 118344 w 190660"/>
                <a:gd name="connsiteY15" fmla="*/ 34931 h 101630"/>
                <a:gd name="connsiteX16" fmla="*/ 149224 w 190660"/>
                <a:gd name="connsiteY16" fmla="*/ 15403 h 101630"/>
                <a:gd name="connsiteX17" fmla="*/ 161198 w 190660"/>
                <a:gd name="connsiteY17" fmla="*/ 29683 h 101630"/>
                <a:gd name="connsiteX18" fmla="*/ 148385 w 190660"/>
                <a:gd name="connsiteY18" fmla="*/ 75452 h 101630"/>
                <a:gd name="connsiteX19" fmla="*/ 145652 w 190660"/>
                <a:gd name="connsiteY19" fmla="*/ 86370 h 101630"/>
                <a:gd name="connsiteX20" fmla="*/ 164559 w 190660"/>
                <a:gd name="connsiteY20" fmla="*/ 104215 h 101630"/>
                <a:gd name="connsiteX21" fmla="*/ 193758 w 190660"/>
                <a:gd name="connsiteY21" fmla="*/ 72090 h 101630"/>
                <a:gd name="connsiteX22" fmla="*/ 190609 w 190660"/>
                <a:gd name="connsiteY22" fmla="*/ 69362 h 101630"/>
                <a:gd name="connsiteX23" fmla="*/ 187038 w 190660"/>
                <a:gd name="connsiteY23" fmla="*/ 72932 h 101630"/>
                <a:gd name="connsiteX24" fmla="*/ 165191 w 190660"/>
                <a:gd name="connsiteY24" fmla="*/ 98335 h 101630"/>
                <a:gd name="connsiteX25" fmla="*/ 160146 w 190660"/>
                <a:gd name="connsiteY25" fmla="*/ 91408 h 101630"/>
                <a:gd name="connsiteX26" fmla="*/ 163928 w 190660"/>
                <a:gd name="connsiteY26" fmla="*/ 76711 h 101630"/>
                <a:gd name="connsiteX27" fmla="*/ 176321 w 190660"/>
                <a:gd name="connsiteY27" fmla="*/ 32831 h 101630"/>
                <a:gd name="connsiteX28" fmla="*/ 150276 w 190660"/>
                <a:gd name="connsiteY28" fmla="*/ 9528 h 101630"/>
                <a:gd name="connsiteX29" fmla="*/ 114352 w 190660"/>
                <a:gd name="connsiteY29" fmla="*/ 30100 h 101630"/>
                <a:gd name="connsiteX30" fmla="*/ 88307 w 190660"/>
                <a:gd name="connsiteY30" fmla="*/ 9528 h 101630"/>
                <a:gd name="connsiteX31" fmla="*/ 54274 w 190660"/>
                <a:gd name="connsiteY31" fmla="*/ 28004 h 101630"/>
                <a:gd name="connsiteX32" fmla="*/ 32849 w 190660"/>
                <a:gd name="connsiteY32" fmla="*/ 9528 h 101630"/>
                <a:gd name="connsiteX33" fmla="*/ 16675 w 190660"/>
                <a:gd name="connsiteY33" fmla="*/ 21072 h 101630"/>
                <a:gd name="connsiteX34" fmla="*/ 9533 w 190660"/>
                <a:gd name="connsiteY34" fmla="*/ 41649 h 101630"/>
                <a:gd name="connsiteX35" fmla="*/ 12683 w 190660"/>
                <a:gd name="connsiteY35" fmla="*/ 44379 h 101630"/>
                <a:gd name="connsiteX36" fmla="*/ 17092 w 190660"/>
                <a:gd name="connsiteY36" fmla="*/ 38080 h 101630"/>
                <a:gd name="connsiteX37" fmla="*/ 32218 w 190660"/>
                <a:gd name="connsiteY37" fmla="*/ 15403 h 101630"/>
                <a:gd name="connsiteX38" fmla="*/ 38938 w 190660"/>
                <a:gd name="connsiteY38" fmla="*/ 25273 h 101630"/>
                <a:gd name="connsiteX39" fmla="*/ 36210 w 190660"/>
                <a:gd name="connsiteY39" fmla="*/ 39969 h 101630"/>
                <a:gd name="connsiteX40" fmla="*/ 31796 w 190660"/>
                <a:gd name="connsiteY40" fmla="*/ 56976 h 101630"/>
                <a:gd name="connsiteX41" fmla="*/ 24027 w 190660"/>
                <a:gd name="connsiteY41" fmla="*/ 88466 h 101630"/>
                <a:gd name="connsiteX42" fmla="*/ 21926 w 190660"/>
                <a:gd name="connsiteY42" fmla="*/ 97704 h 101630"/>
                <a:gd name="connsiteX43" fmla="*/ 28647 w 190660"/>
                <a:gd name="connsiteY43" fmla="*/ 104215 h 101630"/>
                <a:gd name="connsiteX44" fmla="*/ 37052 w 190660"/>
                <a:gd name="connsiteY44" fmla="*/ 99176 h 101630"/>
                <a:gd name="connsiteX45" fmla="*/ 40412 w 190660"/>
                <a:gd name="connsiteY45" fmla="*/ 86370 h 101630"/>
                <a:gd name="connsiteX46" fmla="*/ 45242 w 190660"/>
                <a:gd name="connsiteY46" fmla="*/ 67683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0660" h="101630">
                  <a:moveTo>
                    <a:pt x="45242" y="67683"/>
                  </a:moveTo>
                  <a:cubicBezTo>
                    <a:pt x="45873" y="64535"/>
                    <a:pt x="47975" y="56555"/>
                    <a:pt x="48602" y="53407"/>
                  </a:cubicBezTo>
                  <a:cubicBezTo>
                    <a:pt x="49234" y="51307"/>
                    <a:pt x="50493" y="46269"/>
                    <a:pt x="50914" y="44169"/>
                  </a:cubicBezTo>
                  <a:cubicBezTo>
                    <a:pt x="51335" y="43117"/>
                    <a:pt x="58266" y="29473"/>
                    <a:pt x="67510" y="22541"/>
                  </a:cubicBezTo>
                  <a:cubicBezTo>
                    <a:pt x="74652" y="17082"/>
                    <a:pt x="81583" y="15403"/>
                    <a:pt x="87465" y="15403"/>
                  </a:cubicBezTo>
                  <a:cubicBezTo>
                    <a:pt x="95239" y="15403"/>
                    <a:pt x="99437" y="20024"/>
                    <a:pt x="99437" y="29683"/>
                  </a:cubicBezTo>
                  <a:cubicBezTo>
                    <a:pt x="99437" y="34721"/>
                    <a:pt x="98178" y="39548"/>
                    <a:pt x="95866" y="48997"/>
                  </a:cubicBezTo>
                  <a:cubicBezTo>
                    <a:pt x="94396" y="54455"/>
                    <a:pt x="90826" y="68521"/>
                    <a:pt x="89566" y="74190"/>
                  </a:cubicBezTo>
                  <a:lnTo>
                    <a:pt x="86417" y="86786"/>
                  </a:lnTo>
                  <a:cubicBezTo>
                    <a:pt x="85364" y="90355"/>
                    <a:pt x="83894" y="96656"/>
                    <a:pt x="83894" y="97704"/>
                  </a:cubicBezTo>
                  <a:cubicBezTo>
                    <a:pt x="83894" y="102535"/>
                    <a:pt x="87886" y="104215"/>
                    <a:pt x="90615" y="104215"/>
                  </a:cubicBezTo>
                  <a:cubicBezTo>
                    <a:pt x="94396" y="104215"/>
                    <a:pt x="97547" y="101694"/>
                    <a:pt x="99020" y="99176"/>
                  </a:cubicBezTo>
                  <a:cubicBezTo>
                    <a:pt x="99648" y="97914"/>
                    <a:pt x="101328" y="90776"/>
                    <a:pt x="102380" y="86370"/>
                  </a:cubicBezTo>
                  <a:lnTo>
                    <a:pt x="107211" y="67683"/>
                  </a:lnTo>
                  <a:cubicBezTo>
                    <a:pt x="107842" y="64535"/>
                    <a:pt x="109943" y="56555"/>
                    <a:pt x="110571" y="53407"/>
                  </a:cubicBezTo>
                  <a:cubicBezTo>
                    <a:pt x="113514" y="42069"/>
                    <a:pt x="113514" y="41859"/>
                    <a:pt x="118344" y="34931"/>
                  </a:cubicBezTo>
                  <a:cubicBezTo>
                    <a:pt x="125275" y="24641"/>
                    <a:pt x="135151" y="15403"/>
                    <a:pt x="149224" y="15403"/>
                  </a:cubicBezTo>
                  <a:cubicBezTo>
                    <a:pt x="156787" y="15403"/>
                    <a:pt x="161198" y="19814"/>
                    <a:pt x="161198" y="29683"/>
                  </a:cubicBezTo>
                  <a:cubicBezTo>
                    <a:pt x="161198" y="41228"/>
                    <a:pt x="152377" y="65373"/>
                    <a:pt x="148385" y="75452"/>
                  </a:cubicBezTo>
                  <a:cubicBezTo>
                    <a:pt x="146284" y="80911"/>
                    <a:pt x="145652" y="82380"/>
                    <a:pt x="145652" y="86370"/>
                  </a:cubicBezTo>
                  <a:cubicBezTo>
                    <a:pt x="145652" y="98335"/>
                    <a:pt x="155527" y="104215"/>
                    <a:pt x="164559" y="104215"/>
                  </a:cubicBezTo>
                  <a:cubicBezTo>
                    <a:pt x="185147" y="104215"/>
                    <a:pt x="193758" y="74821"/>
                    <a:pt x="193758" y="72090"/>
                  </a:cubicBezTo>
                  <a:cubicBezTo>
                    <a:pt x="193758" y="69994"/>
                    <a:pt x="192078" y="69362"/>
                    <a:pt x="190609" y="69362"/>
                  </a:cubicBezTo>
                  <a:cubicBezTo>
                    <a:pt x="188087" y="69362"/>
                    <a:pt x="187665" y="70831"/>
                    <a:pt x="187038" y="72932"/>
                  </a:cubicBezTo>
                  <a:cubicBezTo>
                    <a:pt x="181993" y="90355"/>
                    <a:pt x="173171" y="98335"/>
                    <a:pt x="165191" y="98335"/>
                  </a:cubicBezTo>
                  <a:cubicBezTo>
                    <a:pt x="161826" y="98335"/>
                    <a:pt x="160146" y="96235"/>
                    <a:pt x="160146" y="91408"/>
                  </a:cubicBezTo>
                  <a:cubicBezTo>
                    <a:pt x="160146" y="86576"/>
                    <a:pt x="161826" y="81959"/>
                    <a:pt x="163928" y="76711"/>
                  </a:cubicBezTo>
                  <a:cubicBezTo>
                    <a:pt x="167077" y="68731"/>
                    <a:pt x="176321" y="44586"/>
                    <a:pt x="176321" y="32831"/>
                  </a:cubicBezTo>
                  <a:cubicBezTo>
                    <a:pt x="176321" y="17082"/>
                    <a:pt x="165398" y="9528"/>
                    <a:pt x="150276" y="9528"/>
                  </a:cubicBezTo>
                  <a:cubicBezTo>
                    <a:pt x="135782" y="9528"/>
                    <a:pt x="123806" y="17082"/>
                    <a:pt x="114352" y="30100"/>
                  </a:cubicBezTo>
                  <a:cubicBezTo>
                    <a:pt x="112672" y="13307"/>
                    <a:pt x="99231" y="9528"/>
                    <a:pt x="88307" y="9528"/>
                  </a:cubicBezTo>
                  <a:cubicBezTo>
                    <a:pt x="78643" y="9528"/>
                    <a:pt x="65829" y="12886"/>
                    <a:pt x="54274" y="28004"/>
                  </a:cubicBezTo>
                  <a:cubicBezTo>
                    <a:pt x="52805" y="15403"/>
                    <a:pt x="42720" y="9528"/>
                    <a:pt x="32849" y="9528"/>
                  </a:cubicBezTo>
                  <a:cubicBezTo>
                    <a:pt x="25497" y="9528"/>
                    <a:pt x="20246" y="13934"/>
                    <a:pt x="16675" y="21072"/>
                  </a:cubicBezTo>
                  <a:cubicBezTo>
                    <a:pt x="11630" y="30941"/>
                    <a:pt x="9533" y="41228"/>
                    <a:pt x="9533" y="41649"/>
                  </a:cubicBezTo>
                  <a:cubicBezTo>
                    <a:pt x="9533" y="43538"/>
                    <a:pt x="11003" y="44379"/>
                    <a:pt x="12683" y="44379"/>
                  </a:cubicBezTo>
                  <a:cubicBezTo>
                    <a:pt x="15412" y="44379"/>
                    <a:pt x="15622" y="43538"/>
                    <a:pt x="17092" y="38080"/>
                  </a:cubicBezTo>
                  <a:cubicBezTo>
                    <a:pt x="19614" y="27793"/>
                    <a:pt x="23396" y="15403"/>
                    <a:pt x="32218" y="15403"/>
                  </a:cubicBezTo>
                  <a:cubicBezTo>
                    <a:pt x="37679" y="15403"/>
                    <a:pt x="38938" y="20655"/>
                    <a:pt x="38938" y="25273"/>
                  </a:cubicBezTo>
                  <a:cubicBezTo>
                    <a:pt x="38938" y="29052"/>
                    <a:pt x="37890" y="33042"/>
                    <a:pt x="36210" y="39969"/>
                  </a:cubicBezTo>
                  <a:cubicBezTo>
                    <a:pt x="35788" y="41649"/>
                    <a:pt x="32639" y="54034"/>
                    <a:pt x="31796" y="56976"/>
                  </a:cubicBezTo>
                  <a:lnTo>
                    <a:pt x="24027" y="88466"/>
                  </a:lnTo>
                  <a:cubicBezTo>
                    <a:pt x="23185" y="91618"/>
                    <a:pt x="21926" y="96866"/>
                    <a:pt x="21926" y="97704"/>
                  </a:cubicBezTo>
                  <a:cubicBezTo>
                    <a:pt x="21926" y="102535"/>
                    <a:pt x="25918" y="104215"/>
                    <a:pt x="28647" y="104215"/>
                  </a:cubicBezTo>
                  <a:cubicBezTo>
                    <a:pt x="32428" y="104215"/>
                    <a:pt x="35578" y="101694"/>
                    <a:pt x="37052" y="99176"/>
                  </a:cubicBezTo>
                  <a:cubicBezTo>
                    <a:pt x="37679" y="97914"/>
                    <a:pt x="39359" y="90776"/>
                    <a:pt x="40412" y="86370"/>
                  </a:cubicBezTo>
                  <a:lnTo>
                    <a:pt x="45242" y="6768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3F55C747-614E-46A2-856D-CC4B62CC6222}"/>
                </a:ext>
              </a:extLst>
            </p:cNvPr>
            <p:cNvSpPr/>
            <p:nvPr>
              <p:custDataLst>
                <p:tags r:id="rId133"/>
              </p:custDataLst>
            </p:nvPr>
          </p:nvSpPr>
          <p:spPr>
            <a:xfrm>
              <a:off x="5734765" y="-4693973"/>
              <a:ext cx="228792" cy="190557"/>
            </a:xfrm>
            <a:custGeom>
              <a:avLst/>
              <a:gdLst>
                <a:gd name="connsiteX0" fmla="*/ 125732 w 228792"/>
                <a:gd name="connsiteY0" fmla="*/ 20616 h 190556"/>
                <a:gd name="connsiteX1" fmla="*/ 114388 w 228792"/>
                <a:gd name="connsiteY1" fmla="*/ 9528 h 190556"/>
                <a:gd name="connsiteX2" fmla="*/ 102794 w 228792"/>
                <a:gd name="connsiteY2" fmla="*/ 20616 h 190556"/>
                <a:gd name="connsiteX3" fmla="*/ 102794 w 228792"/>
                <a:gd name="connsiteY3" fmla="*/ 139273 h 190556"/>
                <a:gd name="connsiteX4" fmla="*/ 56161 w 228792"/>
                <a:gd name="connsiteY4" fmla="*/ 74528 h 190556"/>
                <a:gd name="connsiteX5" fmla="*/ 47339 w 228792"/>
                <a:gd name="connsiteY5" fmla="*/ 41777 h 190556"/>
                <a:gd name="connsiteX6" fmla="*/ 21882 w 228792"/>
                <a:gd name="connsiteY6" fmla="*/ 29179 h 190556"/>
                <a:gd name="connsiteX7" fmla="*/ 9533 w 228792"/>
                <a:gd name="connsiteY7" fmla="*/ 37243 h 190556"/>
                <a:gd name="connsiteX8" fmla="*/ 17596 w 228792"/>
                <a:gd name="connsiteY8" fmla="*/ 45051 h 190556"/>
                <a:gd name="connsiteX9" fmla="*/ 33227 w 228792"/>
                <a:gd name="connsiteY9" fmla="*/ 75282 h 190556"/>
                <a:gd name="connsiteX10" fmla="*/ 102794 w 228792"/>
                <a:gd name="connsiteY10" fmla="*/ 155395 h 190556"/>
                <a:gd name="connsiteX11" fmla="*/ 102794 w 228792"/>
                <a:gd name="connsiteY11" fmla="*/ 170763 h 190556"/>
                <a:gd name="connsiteX12" fmla="*/ 114388 w 228792"/>
                <a:gd name="connsiteY12" fmla="*/ 181847 h 190556"/>
                <a:gd name="connsiteX13" fmla="*/ 125732 w 228792"/>
                <a:gd name="connsiteY13" fmla="*/ 170763 h 190556"/>
                <a:gd name="connsiteX14" fmla="*/ 125732 w 228792"/>
                <a:gd name="connsiteY14" fmla="*/ 155395 h 190556"/>
                <a:gd name="connsiteX15" fmla="*/ 178160 w 228792"/>
                <a:gd name="connsiteY15" fmla="*/ 131210 h 190556"/>
                <a:gd name="connsiteX16" fmla="*/ 195803 w 228792"/>
                <a:gd name="connsiteY16" fmla="*/ 82587 h 190556"/>
                <a:gd name="connsiteX17" fmla="*/ 198831 w 228792"/>
                <a:gd name="connsiteY17" fmla="*/ 56893 h 190556"/>
                <a:gd name="connsiteX18" fmla="*/ 212693 w 228792"/>
                <a:gd name="connsiteY18" fmla="*/ 45051 h 190556"/>
                <a:gd name="connsiteX19" fmla="*/ 219497 w 228792"/>
                <a:gd name="connsiteY19" fmla="*/ 37243 h 190556"/>
                <a:gd name="connsiteX20" fmla="*/ 207148 w 228792"/>
                <a:gd name="connsiteY20" fmla="*/ 29179 h 190556"/>
                <a:gd name="connsiteX21" fmla="*/ 172869 w 228792"/>
                <a:gd name="connsiteY21" fmla="*/ 81832 h 190556"/>
                <a:gd name="connsiteX22" fmla="*/ 125732 w 228792"/>
                <a:gd name="connsiteY22" fmla="*/ 139273 h 190556"/>
                <a:gd name="connsiteX23" fmla="*/ 125732 w 228792"/>
                <a:gd name="connsiteY23" fmla="*/ 20616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8792" h="190556">
                  <a:moveTo>
                    <a:pt x="125732" y="20616"/>
                  </a:moveTo>
                  <a:cubicBezTo>
                    <a:pt x="125732" y="11295"/>
                    <a:pt x="122706" y="9528"/>
                    <a:pt x="114388" y="9528"/>
                  </a:cubicBezTo>
                  <a:cubicBezTo>
                    <a:pt x="106829" y="9528"/>
                    <a:pt x="102794" y="10286"/>
                    <a:pt x="102794" y="20616"/>
                  </a:cubicBezTo>
                  <a:lnTo>
                    <a:pt x="102794" y="139273"/>
                  </a:lnTo>
                  <a:cubicBezTo>
                    <a:pt x="57170" y="131964"/>
                    <a:pt x="56161" y="92916"/>
                    <a:pt x="56161" y="74528"/>
                  </a:cubicBezTo>
                  <a:cubicBezTo>
                    <a:pt x="56161" y="73769"/>
                    <a:pt x="55911" y="55381"/>
                    <a:pt x="47339" y="41777"/>
                  </a:cubicBezTo>
                  <a:cubicBezTo>
                    <a:pt x="39022" y="29179"/>
                    <a:pt x="27681" y="29179"/>
                    <a:pt x="21882" y="29179"/>
                  </a:cubicBezTo>
                  <a:cubicBezTo>
                    <a:pt x="16842" y="29179"/>
                    <a:pt x="9533" y="29179"/>
                    <a:pt x="9533" y="37243"/>
                  </a:cubicBezTo>
                  <a:cubicBezTo>
                    <a:pt x="9533" y="37997"/>
                    <a:pt x="9783" y="44297"/>
                    <a:pt x="17596" y="45051"/>
                  </a:cubicBezTo>
                  <a:cubicBezTo>
                    <a:pt x="32972" y="46309"/>
                    <a:pt x="33227" y="73769"/>
                    <a:pt x="33227" y="75282"/>
                  </a:cubicBezTo>
                  <a:cubicBezTo>
                    <a:pt x="33477" y="109543"/>
                    <a:pt x="44567" y="148591"/>
                    <a:pt x="102794" y="155395"/>
                  </a:cubicBezTo>
                  <a:lnTo>
                    <a:pt x="102794" y="170763"/>
                  </a:lnTo>
                  <a:cubicBezTo>
                    <a:pt x="102794" y="180838"/>
                    <a:pt x="106575" y="181847"/>
                    <a:pt x="114388" y="181847"/>
                  </a:cubicBezTo>
                  <a:cubicBezTo>
                    <a:pt x="122205" y="181847"/>
                    <a:pt x="125732" y="180588"/>
                    <a:pt x="125732" y="170763"/>
                  </a:cubicBezTo>
                  <a:lnTo>
                    <a:pt x="125732" y="155395"/>
                  </a:lnTo>
                  <a:cubicBezTo>
                    <a:pt x="143377" y="153633"/>
                    <a:pt x="164297" y="147586"/>
                    <a:pt x="178160" y="131210"/>
                  </a:cubicBezTo>
                  <a:cubicBezTo>
                    <a:pt x="195554" y="110805"/>
                    <a:pt x="195803" y="85108"/>
                    <a:pt x="195803" y="82587"/>
                  </a:cubicBezTo>
                  <a:cubicBezTo>
                    <a:pt x="195803" y="73519"/>
                    <a:pt x="196058" y="65457"/>
                    <a:pt x="198831" y="56893"/>
                  </a:cubicBezTo>
                  <a:cubicBezTo>
                    <a:pt x="202612" y="46309"/>
                    <a:pt x="207148" y="45556"/>
                    <a:pt x="212693" y="45051"/>
                  </a:cubicBezTo>
                  <a:cubicBezTo>
                    <a:pt x="216725" y="44547"/>
                    <a:pt x="219497" y="40768"/>
                    <a:pt x="219497" y="37243"/>
                  </a:cubicBezTo>
                  <a:cubicBezTo>
                    <a:pt x="219497" y="29179"/>
                    <a:pt x="212188" y="29179"/>
                    <a:pt x="207148" y="29179"/>
                  </a:cubicBezTo>
                  <a:cubicBezTo>
                    <a:pt x="184464" y="29179"/>
                    <a:pt x="173120" y="45306"/>
                    <a:pt x="172869" y="81832"/>
                  </a:cubicBezTo>
                  <a:cubicBezTo>
                    <a:pt x="172615" y="114834"/>
                    <a:pt x="154721" y="134990"/>
                    <a:pt x="125732" y="139273"/>
                  </a:cubicBezTo>
                  <a:lnTo>
                    <a:pt x="125732" y="206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E86C7E78-C3AC-496C-B75B-24E764AA3244}"/>
                </a:ext>
              </a:extLst>
            </p:cNvPr>
            <p:cNvSpPr/>
            <p:nvPr>
              <p:custDataLst>
                <p:tags r:id="rId134"/>
              </p:custDataLst>
            </p:nvPr>
          </p:nvSpPr>
          <p:spPr>
            <a:xfrm>
              <a:off x="5985647" y="-4549618"/>
              <a:ext cx="38132" cy="88926"/>
            </a:xfrm>
            <a:custGeom>
              <a:avLst/>
              <a:gdLst>
                <a:gd name="connsiteX0" fmla="*/ 33481 w 38132"/>
                <a:gd name="connsiteY0" fmla="*/ 33713 h 88926"/>
                <a:gd name="connsiteX1" fmla="*/ 14323 w 38132"/>
                <a:gd name="connsiteY1" fmla="*/ 80066 h 88926"/>
                <a:gd name="connsiteX2" fmla="*/ 12810 w 38132"/>
                <a:gd name="connsiteY2" fmla="*/ 82587 h 88926"/>
                <a:gd name="connsiteX3" fmla="*/ 16592 w 38132"/>
                <a:gd name="connsiteY3" fmla="*/ 86112 h 88926"/>
                <a:gd name="connsiteX4" fmla="*/ 40539 w 38132"/>
                <a:gd name="connsiteY4" fmla="*/ 36738 h 88926"/>
                <a:gd name="connsiteX5" fmla="*/ 23396 w 38132"/>
                <a:gd name="connsiteY5" fmla="*/ 9528 h 88926"/>
                <a:gd name="connsiteX6" fmla="*/ 9533 w 38132"/>
                <a:gd name="connsiteY6" fmla="*/ 23383 h 88926"/>
                <a:gd name="connsiteX7" fmla="*/ 23650 w 38132"/>
                <a:gd name="connsiteY7" fmla="*/ 37492 h 88926"/>
                <a:gd name="connsiteX8" fmla="*/ 33481 w 38132"/>
                <a:gd name="connsiteY8" fmla="*/ 33713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32" h="88926">
                  <a:moveTo>
                    <a:pt x="33481" y="33713"/>
                  </a:moveTo>
                  <a:cubicBezTo>
                    <a:pt x="33481" y="50089"/>
                    <a:pt x="29950" y="64448"/>
                    <a:pt x="14323" y="80066"/>
                  </a:cubicBezTo>
                  <a:cubicBezTo>
                    <a:pt x="13315" y="80824"/>
                    <a:pt x="12810" y="81328"/>
                    <a:pt x="12810" y="82587"/>
                  </a:cubicBezTo>
                  <a:cubicBezTo>
                    <a:pt x="12810" y="84603"/>
                    <a:pt x="14828" y="86112"/>
                    <a:pt x="16592" y="86112"/>
                  </a:cubicBezTo>
                  <a:cubicBezTo>
                    <a:pt x="19618" y="86112"/>
                    <a:pt x="40539" y="66211"/>
                    <a:pt x="40539" y="36738"/>
                  </a:cubicBezTo>
                  <a:cubicBezTo>
                    <a:pt x="40539" y="20612"/>
                    <a:pt x="34490" y="9528"/>
                    <a:pt x="23396" y="9528"/>
                  </a:cubicBezTo>
                  <a:cubicBezTo>
                    <a:pt x="14574" y="9528"/>
                    <a:pt x="9533" y="16583"/>
                    <a:pt x="9533" y="23383"/>
                  </a:cubicBezTo>
                  <a:cubicBezTo>
                    <a:pt x="9533" y="30438"/>
                    <a:pt x="14323" y="37492"/>
                    <a:pt x="23650" y="37492"/>
                  </a:cubicBezTo>
                  <a:cubicBezTo>
                    <a:pt x="29699" y="37492"/>
                    <a:pt x="33481" y="33967"/>
                    <a:pt x="33481" y="3371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5A65267C-04C9-471D-9C9D-D0A3576AE95A}"/>
                </a:ext>
              </a:extLst>
            </p:cNvPr>
            <p:cNvSpPr/>
            <p:nvPr>
              <p:custDataLst>
                <p:tags r:id="rId135"/>
              </p:custDataLst>
            </p:nvPr>
          </p:nvSpPr>
          <p:spPr>
            <a:xfrm>
              <a:off x="6087051" y="-4693719"/>
              <a:ext cx="216081" cy="190557"/>
            </a:xfrm>
            <a:custGeom>
              <a:avLst/>
              <a:gdLst>
                <a:gd name="connsiteX0" fmla="*/ 60956 w 216081"/>
                <a:gd name="connsiteY0" fmla="*/ 181592 h 190556"/>
                <a:gd name="connsiteX1" fmla="*/ 209670 w 216081"/>
                <a:gd name="connsiteY1" fmla="*/ 68477 h 190556"/>
                <a:gd name="connsiteX2" fmla="*/ 180432 w 216081"/>
                <a:gd name="connsiteY2" fmla="*/ 20865 h 190556"/>
                <a:gd name="connsiteX3" fmla="*/ 111365 w 216081"/>
                <a:gd name="connsiteY3" fmla="*/ 9528 h 190556"/>
                <a:gd name="connsiteX4" fmla="*/ 44317 w 216081"/>
                <a:gd name="connsiteY4" fmla="*/ 20865 h 190556"/>
                <a:gd name="connsiteX5" fmla="*/ 9533 w 216081"/>
                <a:gd name="connsiteY5" fmla="*/ 57143 h 190556"/>
                <a:gd name="connsiteX6" fmla="*/ 12305 w 216081"/>
                <a:gd name="connsiteY6" fmla="*/ 59156 h 190556"/>
                <a:gd name="connsiteX7" fmla="*/ 31713 w 216081"/>
                <a:gd name="connsiteY7" fmla="*/ 46559 h 190556"/>
                <a:gd name="connsiteX8" fmla="*/ 77591 w 216081"/>
                <a:gd name="connsiteY8" fmla="*/ 24141 h 190556"/>
                <a:gd name="connsiteX9" fmla="*/ 43562 w 216081"/>
                <a:gd name="connsiteY9" fmla="*/ 167483 h 190556"/>
                <a:gd name="connsiteX10" fmla="*/ 27431 w 216081"/>
                <a:gd name="connsiteY10" fmla="*/ 179830 h 190556"/>
                <a:gd name="connsiteX11" fmla="*/ 33731 w 216081"/>
                <a:gd name="connsiteY11" fmla="*/ 181592 h 190556"/>
                <a:gd name="connsiteX12" fmla="*/ 60956 w 216081"/>
                <a:gd name="connsiteY12" fmla="*/ 181592 h 190556"/>
                <a:gd name="connsiteX13" fmla="*/ 61710 w 216081"/>
                <a:gd name="connsiteY13" fmla="*/ 166979 h 190556"/>
                <a:gd name="connsiteX14" fmla="*/ 99266 w 216081"/>
                <a:gd name="connsiteY14" fmla="*/ 24141 h 190556"/>
                <a:gd name="connsiteX15" fmla="*/ 187236 w 216081"/>
                <a:gd name="connsiteY15" fmla="*/ 79561 h 190556"/>
                <a:gd name="connsiteX16" fmla="*/ 77337 w 216081"/>
                <a:gd name="connsiteY16" fmla="*/ 166979 h 190556"/>
                <a:gd name="connsiteX17" fmla="*/ 61710 w 216081"/>
                <a:gd name="connsiteY17" fmla="*/ 166979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6081" h="190556">
                  <a:moveTo>
                    <a:pt x="60956" y="181592"/>
                  </a:moveTo>
                  <a:cubicBezTo>
                    <a:pt x="124978" y="181592"/>
                    <a:pt x="209670" y="136748"/>
                    <a:pt x="209670" y="68477"/>
                  </a:cubicBezTo>
                  <a:cubicBezTo>
                    <a:pt x="209670" y="41776"/>
                    <a:pt x="195049" y="28675"/>
                    <a:pt x="180432" y="20865"/>
                  </a:cubicBezTo>
                  <a:cubicBezTo>
                    <a:pt x="158753" y="9528"/>
                    <a:pt x="134554" y="9528"/>
                    <a:pt x="111365" y="9528"/>
                  </a:cubicBezTo>
                  <a:cubicBezTo>
                    <a:pt x="87672" y="9528"/>
                    <a:pt x="68010" y="9528"/>
                    <a:pt x="44317" y="20865"/>
                  </a:cubicBezTo>
                  <a:cubicBezTo>
                    <a:pt x="13314" y="35979"/>
                    <a:pt x="9533" y="55377"/>
                    <a:pt x="9533" y="57143"/>
                  </a:cubicBezTo>
                  <a:cubicBezTo>
                    <a:pt x="9533" y="58652"/>
                    <a:pt x="10792" y="59156"/>
                    <a:pt x="12305" y="59156"/>
                  </a:cubicBezTo>
                  <a:cubicBezTo>
                    <a:pt x="17600" y="59156"/>
                    <a:pt x="29699" y="52606"/>
                    <a:pt x="31713" y="46559"/>
                  </a:cubicBezTo>
                  <a:cubicBezTo>
                    <a:pt x="35244" y="36233"/>
                    <a:pt x="38772" y="25904"/>
                    <a:pt x="77591" y="24141"/>
                  </a:cubicBezTo>
                  <a:cubicBezTo>
                    <a:pt x="75069" y="56889"/>
                    <a:pt x="70028" y="101479"/>
                    <a:pt x="43562" y="167483"/>
                  </a:cubicBezTo>
                  <a:cubicBezTo>
                    <a:pt x="33227" y="171263"/>
                    <a:pt x="27431" y="176805"/>
                    <a:pt x="27431" y="179830"/>
                  </a:cubicBezTo>
                  <a:cubicBezTo>
                    <a:pt x="27431" y="181592"/>
                    <a:pt x="29445" y="181592"/>
                    <a:pt x="33731" y="181592"/>
                  </a:cubicBezTo>
                  <a:lnTo>
                    <a:pt x="60956" y="181592"/>
                  </a:lnTo>
                  <a:close/>
                  <a:moveTo>
                    <a:pt x="61710" y="166979"/>
                  </a:moveTo>
                  <a:cubicBezTo>
                    <a:pt x="81622" y="120626"/>
                    <a:pt x="93976" y="77295"/>
                    <a:pt x="99266" y="24141"/>
                  </a:cubicBezTo>
                  <a:cubicBezTo>
                    <a:pt x="119683" y="24141"/>
                    <a:pt x="187236" y="24141"/>
                    <a:pt x="187236" y="79561"/>
                  </a:cubicBezTo>
                  <a:cubicBezTo>
                    <a:pt x="187236" y="132468"/>
                    <a:pt x="137077" y="166979"/>
                    <a:pt x="77337" y="166979"/>
                  </a:cubicBezTo>
                  <a:lnTo>
                    <a:pt x="61710" y="1669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A8E2E5EB-9922-4C4C-8556-8D16C00F89F0}"/>
                </a:ext>
              </a:extLst>
            </p:cNvPr>
            <p:cNvSpPr/>
            <p:nvPr>
              <p:custDataLst>
                <p:tags r:id="rId136"/>
              </p:custDataLst>
            </p:nvPr>
          </p:nvSpPr>
          <p:spPr>
            <a:xfrm>
              <a:off x="6308059" y="-4772025"/>
              <a:ext cx="114396" cy="165149"/>
            </a:xfrm>
            <a:custGeom>
              <a:avLst/>
              <a:gdLst>
                <a:gd name="connsiteX0" fmla="*/ 58898 w 114396"/>
                <a:gd name="connsiteY0" fmla="*/ 15825 h 165149"/>
                <a:gd name="connsiteX1" fmla="*/ 59740 w 114396"/>
                <a:gd name="connsiteY1" fmla="*/ 12466 h 165149"/>
                <a:gd name="connsiteX2" fmla="*/ 56380 w 114396"/>
                <a:gd name="connsiteY2" fmla="*/ 9528 h 165149"/>
                <a:gd name="connsiteX3" fmla="*/ 44197 w 114396"/>
                <a:gd name="connsiteY3" fmla="*/ 10575 h 165149"/>
                <a:gd name="connsiteX4" fmla="*/ 32432 w 114396"/>
                <a:gd name="connsiteY4" fmla="*/ 11418 h 165149"/>
                <a:gd name="connsiteX5" fmla="*/ 25711 w 114396"/>
                <a:gd name="connsiteY5" fmla="*/ 15825 h 165149"/>
                <a:gd name="connsiteX6" fmla="*/ 31173 w 114396"/>
                <a:gd name="connsiteY6" fmla="*/ 18766 h 165149"/>
                <a:gd name="connsiteX7" fmla="*/ 41254 w 114396"/>
                <a:gd name="connsiteY7" fmla="*/ 21914 h 165149"/>
                <a:gd name="connsiteX8" fmla="*/ 40205 w 114396"/>
                <a:gd name="connsiteY8" fmla="*/ 26741 h 165149"/>
                <a:gd name="connsiteX9" fmla="*/ 10375 w 114396"/>
                <a:gd name="connsiteY9" fmla="*/ 146205 h 165149"/>
                <a:gd name="connsiteX10" fmla="*/ 9533 w 114396"/>
                <a:gd name="connsiteY10" fmla="*/ 150822 h 165149"/>
                <a:gd name="connsiteX11" fmla="*/ 16468 w 114396"/>
                <a:gd name="connsiteY11" fmla="*/ 157332 h 165149"/>
                <a:gd name="connsiteX12" fmla="*/ 26128 w 114396"/>
                <a:gd name="connsiteY12" fmla="*/ 147674 h 165149"/>
                <a:gd name="connsiteX13" fmla="*/ 36003 w 114396"/>
                <a:gd name="connsiteY13" fmla="*/ 107784 h 165149"/>
                <a:gd name="connsiteX14" fmla="*/ 61631 w 114396"/>
                <a:gd name="connsiteY14" fmla="*/ 125001 h 165149"/>
                <a:gd name="connsiteX15" fmla="*/ 61210 w 114396"/>
                <a:gd name="connsiteY15" fmla="*/ 129198 h 165149"/>
                <a:gd name="connsiteX16" fmla="*/ 60161 w 114396"/>
                <a:gd name="connsiteY16" fmla="*/ 135918 h 165149"/>
                <a:gd name="connsiteX17" fmla="*/ 81586 w 114396"/>
                <a:gd name="connsiteY17" fmla="*/ 157332 h 165149"/>
                <a:gd name="connsiteX18" fmla="*/ 98603 w 114396"/>
                <a:gd name="connsiteY18" fmla="*/ 146836 h 165149"/>
                <a:gd name="connsiteX19" fmla="*/ 107004 w 114396"/>
                <a:gd name="connsiteY19" fmla="*/ 125208 h 165149"/>
                <a:gd name="connsiteX20" fmla="*/ 103854 w 114396"/>
                <a:gd name="connsiteY20" fmla="*/ 122480 h 165149"/>
                <a:gd name="connsiteX21" fmla="*/ 100072 w 114396"/>
                <a:gd name="connsiteY21" fmla="*/ 127518 h 165149"/>
                <a:gd name="connsiteX22" fmla="*/ 82008 w 114396"/>
                <a:gd name="connsiteY22" fmla="*/ 151453 h 165149"/>
                <a:gd name="connsiteX23" fmla="*/ 75287 w 114396"/>
                <a:gd name="connsiteY23" fmla="*/ 141167 h 165149"/>
                <a:gd name="connsiteX24" fmla="*/ 76546 w 114396"/>
                <a:gd name="connsiteY24" fmla="*/ 131087 h 165149"/>
                <a:gd name="connsiteX25" fmla="*/ 77595 w 114396"/>
                <a:gd name="connsiteY25" fmla="*/ 124581 h 165149"/>
                <a:gd name="connsiteX26" fmla="*/ 45246 w 114396"/>
                <a:gd name="connsiteY26" fmla="*/ 102115 h 165149"/>
                <a:gd name="connsiteX27" fmla="*/ 62679 w 114396"/>
                <a:gd name="connsiteY27" fmla="*/ 87628 h 165149"/>
                <a:gd name="connsiteX28" fmla="*/ 93769 w 114396"/>
                <a:gd name="connsiteY28" fmla="*/ 68521 h 165149"/>
                <a:gd name="connsiteX29" fmla="*/ 100704 w 114396"/>
                <a:gd name="connsiteY29" fmla="*/ 71252 h 165149"/>
                <a:gd name="connsiteX30" fmla="*/ 89360 w 114396"/>
                <a:gd name="connsiteY30" fmla="*/ 82801 h 165149"/>
                <a:gd name="connsiteX31" fmla="*/ 97550 w 114396"/>
                <a:gd name="connsiteY31" fmla="*/ 90566 h 165149"/>
                <a:gd name="connsiteX32" fmla="*/ 109526 w 114396"/>
                <a:gd name="connsiteY32" fmla="*/ 77342 h 165149"/>
                <a:gd name="connsiteX33" fmla="*/ 93979 w 114396"/>
                <a:gd name="connsiteY33" fmla="*/ 62646 h 165149"/>
                <a:gd name="connsiteX34" fmla="*/ 58898 w 114396"/>
                <a:gd name="connsiteY34" fmla="*/ 83849 h 165149"/>
                <a:gd name="connsiteX35" fmla="*/ 38104 w 114396"/>
                <a:gd name="connsiteY35" fmla="*/ 99594 h 165149"/>
                <a:gd name="connsiteX36" fmla="*/ 58898 w 114396"/>
                <a:gd name="connsiteY36" fmla="*/ 15825 h 165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4396" h="165149">
                  <a:moveTo>
                    <a:pt x="58898" y="15825"/>
                  </a:moveTo>
                  <a:cubicBezTo>
                    <a:pt x="59108" y="15403"/>
                    <a:pt x="59740" y="12676"/>
                    <a:pt x="59740" y="12466"/>
                  </a:cubicBezTo>
                  <a:cubicBezTo>
                    <a:pt x="59740" y="11418"/>
                    <a:pt x="58898" y="9528"/>
                    <a:pt x="56380" y="9528"/>
                  </a:cubicBezTo>
                  <a:cubicBezTo>
                    <a:pt x="55537" y="9528"/>
                    <a:pt x="49027" y="10155"/>
                    <a:pt x="44197" y="10575"/>
                  </a:cubicBezTo>
                  <a:lnTo>
                    <a:pt x="32432" y="11418"/>
                  </a:lnTo>
                  <a:cubicBezTo>
                    <a:pt x="27808" y="11835"/>
                    <a:pt x="25711" y="12045"/>
                    <a:pt x="25711" y="15825"/>
                  </a:cubicBezTo>
                  <a:cubicBezTo>
                    <a:pt x="25711" y="18766"/>
                    <a:pt x="28651" y="18766"/>
                    <a:pt x="31173" y="18766"/>
                  </a:cubicBezTo>
                  <a:cubicBezTo>
                    <a:pt x="41254" y="18766"/>
                    <a:pt x="41254" y="20025"/>
                    <a:pt x="41254" y="21914"/>
                  </a:cubicBezTo>
                  <a:cubicBezTo>
                    <a:pt x="41254" y="22545"/>
                    <a:pt x="41254" y="22962"/>
                    <a:pt x="40205" y="26741"/>
                  </a:cubicBezTo>
                  <a:lnTo>
                    <a:pt x="10375" y="146205"/>
                  </a:lnTo>
                  <a:cubicBezTo>
                    <a:pt x="9533" y="149353"/>
                    <a:pt x="9533" y="150615"/>
                    <a:pt x="9533" y="150822"/>
                  </a:cubicBezTo>
                  <a:cubicBezTo>
                    <a:pt x="9533" y="154391"/>
                    <a:pt x="12476" y="157332"/>
                    <a:pt x="16468" y="157332"/>
                  </a:cubicBezTo>
                  <a:cubicBezTo>
                    <a:pt x="23610" y="157332"/>
                    <a:pt x="25290" y="150615"/>
                    <a:pt x="26128" y="147674"/>
                  </a:cubicBezTo>
                  <a:cubicBezTo>
                    <a:pt x="28229" y="138856"/>
                    <a:pt x="33691" y="116601"/>
                    <a:pt x="36003" y="107784"/>
                  </a:cubicBezTo>
                  <a:cubicBezTo>
                    <a:pt x="47558" y="109042"/>
                    <a:pt x="61631" y="113032"/>
                    <a:pt x="61631" y="125001"/>
                  </a:cubicBezTo>
                  <a:cubicBezTo>
                    <a:pt x="61631" y="126049"/>
                    <a:pt x="61631" y="127097"/>
                    <a:pt x="61210" y="129198"/>
                  </a:cubicBezTo>
                  <a:cubicBezTo>
                    <a:pt x="60582" y="131929"/>
                    <a:pt x="60161" y="134867"/>
                    <a:pt x="60161" y="135918"/>
                  </a:cubicBezTo>
                  <a:cubicBezTo>
                    <a:pt x="60161" y="148305"/>
                    <a:pt x="69404" y="157332"/>
                    <a:pt x="81586" y="157332"/>
                  </a:cubicBezTo>
                  <a:cubicBezTo>
                    <a:pt x="90408" y="157332"/>
                    <a:pt x="95870" y="150822"/>
                    <a:pt x="98603" y="146836"/>
                  </a:cubicBezTo>
                  <a:cubicBezTo>
                    <a:pt x="103643" y="139067"/>
                    <a:pt x="107004" y="126470"/>
                    <a:pt x="107004" y="125208"/>
                  </a:cubicBezTo>
                  <a:cubicBezTo>
                    <a:pt x="107004" y="123112"/>
                    <a:pt x="105323" y="122480"/>
                    <a:pt x="103854" y="122480"/>
                  </a:cubicBezTo>
                  <a:cubicBezTo>
                    <a:pt x="101332" y="122480"/>
                    <a:pt x="100915" y="123739"/>
                    <a:pt x="100072" y="127518"/>
                  </a:cubicBezTo>
                  <a:cubicBezTo>
                    <a:pt x="97340" y="137387"/>
                    <a:pt x="91878" y="151453"/>
                    <a:pt x="82008" y="151453"/>
                  </a:cubicBezTo>
                  <a:cubicBezTo>
                    <a:pt x="76546" y="151453"/>
                    <a:pt x="75287" y="146836"/>
                    <a:pt x="75287" y="141167"/>
                  </a:cubicBezTo>
                  <a:cubicBezTo>
                    <a:pt x="75287" y="138436"/>
                    <a:pt x="75493" y="135918"/>
                    <a:pt x="76546" y="131087"/>
                  </a:cubicBezTo>
                  <a:cubicBezTo>
                    <a:pt x="76756" y="130249"/>
                    <a:pt x="77595" y="126887"/>
                    <a:pt x="77595" y="124581"/>
                  </a:cubicBezTo>
                  <a:cubicBezTo>
                    <a:pt x="77595" y="107363"/>
                    <a:pt x="55959" y="103583"/>
                    <a:pt x="45246" y="102115"/>
                  </a:cubicBezTo>
                  <a:cubicBezTo>
                    <a:pt x="53019" y="97497"/>
                    <a:pt x="60161" y="90355"/>
                    <a:pt x="62679" y="87628"/>
                  </a:cubicBezTo>
                  <a:cubicBezTo>
                    <a:pt x="74234" y="76290"/>
                    <a:pt x="83688" y="68521"/>
                    <a:pt x="93769" y="68521"/>
                  </a:cubicBezTo>
                  <a:cubicBezTo>
                    <a:pt x="96502" y="68521"/>
                    <a:pt x="99024" y="69153"/>
                    <a:pt x="100704" y="71252"/>
                  </a:cubicBezTo>
                  <a:cubicBezTo>
                    <a:pt x="89360" y="72721"/>
                    <a:pt x="89360" y="82591"/>
                    <a:pt x="89360" y="82801"/>
                  </a:cubicBezTo>
                  <a:cubicBezTo>
                    <a:pt x="89360" y="87418"/>
                    <a:pt x="92931" y="90566"/>
                    <a:pt x="97550" y="90566"/>
                  </a:cubicBezTo>
                  <a:cubicBezTo>
                    <a:pt x="103223" y="90566"/>
                    <a:pt x="109526" y="85949"/>
                    <a:pt x="109526" y="77342"/>
                  </a:cubicBezTo>
                  <a:cubicBezTo>
                    <a:pt x="109526" y="70200"/>
                    <a:pt x="104486" y="62646"/>
                    <a:pt x="93979" y="62646"/>
                  </a:cubicBezTo>
                  <a:cubicBezTo>
                    <a:pt x="81797" y="62646"/>
                    <a:pt x="70874" y="71884"/>
                    <a:pt x="58898" y="83849"/>
                  </a:cubicBezTo>
                  <a:cubicBezTo>
                    <a:pt x="46715" y="95814"/>
                    <a:pt x="41464" y="98125"/>
                    <a:pt x="38104" y="99594"/>
                  </a:cubicBezTo>
                  <a:lnTo>
                    <a:pt x="58898" y="1582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CDEDA490-04CA-4A67-887A-F350587B948C}"/>
                </a:ext>
              </a:extLst>
            </p:cNvPr>
            <p:cNvSpPr/>
            <p:nvPr>
              <p:custDataLst>
                <p:tags r:id="rId137"/>
              </p:custDataLst>
            </p:nvPr>
          </p:nvSpPr>
          <p:spPr>
            <a:xfrm>
              <a:off x="6428535" y="-4693973"/>
              <a:ext cx="228792" cy="190557"/>
            </a:xfrm>
            <a:custGeom>
              <a:avLst/>
              <a:gdLst>
                <a:gd name="connsiteX0" fmla="*/ 224792 w 228792"/>
                <a:gd name="connsiteY0" fmla="*/ 19354 h 190556"/>
                <a:gd name="connsiteX1" fmla="*/ 200090 w 228792"/>
                <a:gd name="connsiteY1" fmla="*/ 9528 h 190556"/>
                <a:gd name="connsiteX2" fmla="*/ 94476 w 228792"/>
                <a:gd name="connsiteY2" fmla="*/ 9528 h 190556"/>
                <a:gd name="connsiteX3" fmla="*/ 53893 w 228792"/>
                <a:gd name="connsiteY3" fmla="*/ 31196 h 190556"/>
                <a:gd name="connsiteX4" fmla="*/ 56416 w 228792"/>
                <a:gd name="connsiteY4" fmla="*/ 32708 h 190556"/>
                <a:gd name="connsiteX5" fmla="*/ 73555 w 228792"/>
                <a:gd name="connsiteY5" fmla="*/ 24645 h 190556"/>
                <a:gd name="connsiteX6" fmla="*/ 89940 w 228792"/>
                <a:gd name="connsiteY6" fmla="*/ 24141 h 190556"/>
                <a:gd name="connsiteX7" fmla="*/ 115147 w 228792"/>
                <a:gd name="connsiteY7" fmla="*/ 24141 h 190556"/>
                <a:gd name="connsiteX8" fmla="*/ 112879 w 228792"/>
                <a:gd name="connsiteY8" fmla="*/ 34975 h 190556"/>
                <a:gd name="connsiteX9" fmla="*/ 77841 w 228792"/>
                <a:gd name="connsiteY9" fmla="*/ 139019 h 190556"/>
                <a:gd name="connsiteX10" fmla="*/ 58433 w 228792"/>
                <a:gd name="connsiteY10" fmla="*/ 175296 h 190556"/>
                <a:gd name="connsiteX11" fmla="*/ 32218 w 228792"/>
                <a:gd name="connsiteY11" fmla="*/ 158920 h 190556"/>
                <a:gd name="connsiteX12" fmla="*/ 28941 w 228792"/>
                <a:gd name="connsiteY12" fmla="*/ 157158 h 190556"/>
                <a:gd name="connsiteX13" fmla="*/ 9533 w 228792"/>
                <a:gd name="connsiteY13" fmla="*/ 170004 h 190556"/>
                <a:gd name="connsiteX14" fmla="*/ 13819 w 228792"/>
                <a:gd name="connsiteY14" fmla="*/ 177817 h 190556"/>
                <a:gd name="connsiteX15" fmla="*/ 41039 w 228792"/>
                <a:gd name="connsiteY15" fmla="*/ 189910 h 190556"/>
                <a:gd name="connsiteX16" fmla="*/ 83891 w 228792"/>
                <a:gd name="connsiteY16" fmla="*/ 162450 h 190556"/>
                <a:gd name="connsiteX17" fmla="*/ 110356 w 228792"/>
                <a:gd name="connsiteY17" fmla="*/ 105513 h 190556"/>
                <a:gd name="connsiteX18" fmla="*/ 162283 w 228792"/>
                <a:gd name="connsiteY18" fmla="*/ 105513 h 190556"/>
                <a:gd name="connsiteX19" fmla="*/ 162534 w 228792"/>
                <a:gd name="connsiteY19" fmla="*/ 107276 h 190556"/>
                <a:gd name="connsiteX20" fmla="*/ 165306 w 228792"/>
                <a:gd name="connsiteY20" fmla="*/ 108034 h 190556"/>
                <a:gd name="connsiteX21" fmla="*/ 185218 w 228792"/>
                <a:gd name="connsiteY21" fmla="*/ 92666 h 190556"/>
                <a:gd name="connsiteX22" fmla="*/ 184209 w 228792"/>
                <a:gd name="connsiteY22" fmla="*/ 91154 h 190556"/>
                <a:gd name="connsiteX23" fmla="*/ 171356 w 228792"/>
                <a:gd name="connsiteY23" fmla="*/ 90904 h 190556"/>
                <a:gd name="connsiteX24" fmla="*/ 115901 w 228792"/>
                <a:gd name="connsiteY24" fmla="*/ 90904 h 190556"/>
                <a:gd name="connsiteX25" fmla="*/ 135563 w 228792"/>
                <a:gd name="connsiteY25" fmla="*/ 24141 h 190556"/>
                <a:gd name="connsiteX26" fmla="*/ 185218 w 228792"/>
                <a:gd name="connsiteY26" fmla="*/ 24141 h 190556"/>
                <a:gd name="connsiteX27" fmla="*/ 202358 w 228792"/>
                <a:gd name="connsiteY27" fmla="*/ 29179 h 190556"/>
                <a:gd name="connsiteX28" fmla="*/ 202358 w 228792"/>
                <a:gd name="connsiteY28" fmla="*/ 31445 h 190556"/>
                <a:gd name="connsiteX29" fmla="*/ 205384 w 228792"/>
                <a:gd name="connsiteY29" fmla="*/ 33967 h 190556"/>
                <a:gd name="connsiteX30" fmla="*/ 224792 w 228792"/>
                <a:gd name="connsiteY30" fmla="*/ 19354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28792" h="190556">
                  <a:moveTo>
                    <a:pt x="224792" y="19354"/>
                  </a:moveTo>
                  <a:cubicBezTo>
                    <a:pt x="224792" y="9782"/>
                    <a:pt x="212189" y="9528"/>
                    <a:pt x="200090" y="9528"/>
                  </a:cubicBezTo>
                  <a:lnTo>
                    <a:pt x="94476" y="9528"/>
                  </a:lnTo>
                  <a:cubicBezTo>
                    <a:pt x="72546" y="9528"/>
                    <a:pt x="53893" y="23637"/>
                    <a:pt x="53893" y="31196"/>
                  </a:cubicBezTo>
                  <a:cubicBezTo>
                    <a:pt x="53893" y="32454"/>
                    <a:pt x="55406" y="32708"/>
                    <a:pt x="56416" y="32708"/>
                  </a:cubicBezTo>
                  <a:cubicBezTo>
                    <a:pt x="63474" y="32708"/>
                    <a:pt x="70278" y="27416"/>
                    <a:pt x="73555" y="24645"/>
                  </a:cubicBezTo>
                  <a:cubicBezTo>
                    <a:pt x="78596" y="24141"/>
                    <a:pt x="84645" y="24141"/>
                    <a:pt x="89940" y="24141"/>
                  </a:cubicBezTo>
                  <a:lnTo>
                    <a:pt x="115147" y="24141"/>
                  </a:lnTo>
                  <a:lnTo>
                    <a:pt x="112879" y="34975"/>
                  </a:lnTo>
                  <a:cubicBezTo>
                    <a:pt x="104811" y="70748"/>
                    <a:pt x="92967" y="105513"/>
                    <a:pt x="77841" y="139019"/>
                  </a:cubicBezTo>
                  <a:cubicBezTo>
                    <a:pt x="75319" y="144815"/>
                    <a:pt x="61206" y="175296"/>
                    <a:pt x="58433" y="175296"/>
                  </a:cubicBezTo>
                  <a:cubicBezTo>
                    <a:pt x="46080" y="175296"/>
                    <a:pt x="37512" y="169504"/>
                    <a:pt x="32218" y="158920"/>
                  </a:cubicBezTo>
                  <a:cubicBezTo>
                    <a:pt x="31208" y="157158"/>
                    <a:pt x="30959" y="157158"/>
                    <a:pt x="28941" y="157158"/>
                  </a:cubicBezTo>
                  <a:cubicBezTo>
                    <a:pt x="24404" y="157158"/>
                    <a:pt x="9533" y="164717"/>
                    <a:pt x="9533" y="170004"/>
                  </a:cubicBezTo>
                  <a:cubicBezTo>
                    <a:pt x="9533" y="171267"/>
                    <a:pt x="12810" y="176555"/>
                    <a:pt x="13819" y="177817"/>
                  </a:cubicBezTo>
                  <a:cubicBezTo>
                    <a:pt x="20373" y="186634"/>
                    <a:pt x="30454" y="189910"/>
                    <a:pt x="41039" y="189910"/>
                  </a:cubicBezTo>
                  <a:cubicBezTo>
                    <a:pt x="58179" y="189910"/>
                    <a:pt x="75573" y="176809"/>
                    <a:pt x="83891" y="162450"/>
                  </a:cubicBezTo>
                  <a:cubicBezTo>
                    <a:pt x="94226" y="144311"/>
                    <a:pt x="101789" y="124660"/>
                    <a:pt x="110356" y="105513"/>
                  </a:cubicBezTo>
                  <a:lnTo>
                    <a:pt x="162283" y="105513"/>
                  </a:lnTo>
                  <a:cubicBezTo>
                    <a:pt x="162283" y="106017"/>
                    <a:pt x="162283" y="106772"/>
                    <a:pt x="162534" y="107276"/>
                  </a:cubicBezTo>
                  <a:cubicBezTo>
                    <a:pt x="163289" y="108034"/>
                    <a:pt x="164297" y="108034"/>
                    <a:pt x="165306" y="108034"/>
                  </a:cubicBezTo>
                  <a:cubicBezTo>
                    <a:pt x="172110" y="108034"/>
                    <a:pt x="185218" y="100221"/>
                    <a:pt x="185218" y="92666"/>
                  </a:cubicBezTo>
                  <a:cubicBezTo>
                    <a:pt x="185218" y="91908"/>
                    <a:pt x="184714" y="91658"/>
                    <a:pt x="184209" y="91154"/>
                  </a:cubicBezTo>
                  <a:cubicBezTo>
                    <a:pt x="183709" y="90904"/>
                    <a:pt x="178919" y="90904"/>
                    <a:pt x="171356" y="90904"/>
                  </a:cubicBezTo>
                  <a:lnTo>
                    <a:pt x="115901" y="90904"/>
                  </a:lnTo>
                  <a:cubicBezTo>
                    <a:pt x="123715" y="68482"/>
                    <a:pt x="130773" y="47067"/>
                    <a:pt x="135563" y="24141"/>
                  </a:cubicBezTo>
                  <a:lnTo>
                    <a:pt x="185218" y="24141"/>
                  </a:lnTo>
                  <a:cubicBezTo>
                    <a:pt x="195553" y="24141"/>
                    <a:pt x="202358" y="26158"/>
                    <a:pt x="202358" y="29179"/>
                  </a:cubicBezTo>
                  <a:lnTo>
                    <a:pt x="202358" y="31445"/>
                  </a:lnTo>
                  <a:cubicBezTo>
                    <a:pt x="202358" y="33463"/>
                    <a:pt x="202862" y="33967"/>
                    <a:pt x="205384" y="33967"/>
                  </a:cubicBezTo>
                  <a:cubicBezTo>
                    <a:pt x="211685" y="33967"/>
                    <a:pt x="224792" y="26409"/>
                    <a:pt x="224792" y="1935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222F392C-CB2B-4108-8404-1F052A911259}"/>
                </a:ext>
              </a:extLst>
            </p:cNvPr>
            <p:cNvSpPr/>
            <p:nvPr>
              <p:custDataLst>
                <p:tags r:id="rId138"/>
              </p:custDataLst>
            </p:nvPr>
          </p:nvSpPr>
          <p:spPr>
            <a:xfrm>
              <a:off x="6659217" y="-4710599"/>
              <a:ext cx="114396" cy="266779"/>
            </a:xfrm>
            <a:custGeom>
              <a:avLst/>
              <a:gdLst>
                <a:gd name="connsiteX0" fmla="*/ 67255 w 114396"/>
                <a:gd name="connsiteY0" fmla="*/ 46309 h 266779"/>
                <a:gd name="connsiteX1" fmla="*/ 53897 w 114396"/>
                <a:gd name="connsiteY1" fmla="*/ 19353 h 266779"/>
                <a:gd name="connsiteX2" fmla="*/ 15582 w 114396"/>
                <a:gd name="connsiteY2" fmla="*/ 9528 h 266779"/>
                <a:gd name="connsiteX3" fmla="*/ 9533 w 114396"/>
                <a:gd name="connsiteY3" fmla="*/ 13057 h 266779"/>
                <a:gd name="connsiteX4" fmla="*/ 13819 w 114396"/>
                <a:gd name="connsiteY4" fmla="*/ 16582 h 266779"/>
                <a:gd name="connsiteX5" fmla="*/ 47848 w 114396"/>
                <a:gd name="connsiteY5" fmla="*/ 38501 h 266779"/>
                <a:gd name="connsiteX6" fmla="*/ 48352 w 114396"/>
                <a:gd name="connsiteY6" fmla="*/ 46309 h 266779"/>
                <a:gd name="connsiteX7" fmla="*/ 48352 w 114396"/>
                <a:gd name="connsiteY7" fmla="*/ 99212 h 266779"/>
                <a:gd name="connsiteX8" fmla="*/ 77591 w 114396"/>
                <a:gd name="connsiteY8" fmla="*/ 135489 h 266779"/>
                <a:gd name="connsiteX9" fmla="*/ 49106 w 114396"/>
                <a:gd name="connsiteY9" fmla="*/ 159674 h 266779"/>
                <a:gd name="connsiteX10" fmla="*/ 48352 w 114396"/>
                <a:gd name="connsiteY10" fmla="*/ 172271 h 266779"/>
                <a:gd name="connsiteX11" fmla="*/ 48352 w 114396"/>
                <a:gd name="connsiteY11" fmla="*/ 217620 h 266779"/>
                <a:gd name="connsiteX12" fmla="*/ 40031 w 114396"/>
                <a:gd name="connsiteY12" fmla="*/ 245330 h 266779"/>
                <a:gd name="connsiteX13" fmla="*/ 14573 w 114396"/>
                <a:gd name="connsiteY13" fmla="*/ 254401 h 266779"/>
                <a:gd name="connsiteX14" fmla="*/ 9533 w 114396"/>
                <a:gd name="connsiteY14" fmla="*/ 257926 h 266779"/>
                <a:gd name="connsiteX15" fmla="*/ 15582 w 114396"/>
                <a:gd name="connsiteY15" fmla="*/ 261455 h 266779"/>
                <a:gd name="connsiteX16" fmla="*/ 67255 w 114396"/>
                <a:gd name="connsiteY16" fmla="*/ 229712 h 266779"/>
                <a:gd name="connsiteX17" fmla="*/ 67255 w 114396"/>
                <a:gd name="connsiteY17" fmla="*/ 179075 h 266779"/>
                <a:gd name="connsiteX18" fmla="*/ 74818 w 114396"/>
                <a:gd name="connsiteY18" fmla="*/ 149094 h 266779"/>
                <a:gd name="connsiteX19" fmla="*/ 100779 w 114396"/>
                <a:gd name="connsiteY19" fmla="*/ 139019 h 266779"/>
                <a:gd name="connsiteX20" fmla="*/ 105820 w 114396"/>
                <a:gd name="connsiteY20" fmla="*/ 135489 h 266779"/>
                <a:gd name="connsiteX21" fmla="*/ 101534 w 114396"/>
                <a:gd name="connsiteY21" fmla="*/ 131964 h 266779"/>
                <a:gd name="connsiteX22" fmla="*/ 67255 w 114396"/>
                <a:gd name="connsiteY22" fmla="*/ 105512 h 266779"/>
                <a:gd name="connsiteX23" fmla="*/ 67255 w 114396"/>
                <a:gd name="connsiteY23" fmla="*/ 46309 h 26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4396" h="266779">
                  <a:moveTo>
                    <a:pt x="67255" y="46309"/>
                  </a:moveTo>
                  <a:cubicBezTo>
                    <a:pt x="67255" y="39005"/>
                    <a:pt x="67255" y="28425"/>
                    <a:pt x="53897" y="19353"/>
                  </a:cubicBezTo>
                  <a:cubicBezTo>
                    <a:pt x="43308" y="12299"/>
                    <a:pt x="26672" y="9528"/>
                    <a:pt x="15582" y="9528"/>
                  </a:cubicBezTo>
                  <a:cubicBezTo>
                    <a:pt x="12305" y="9528"/>
                    <a:pt x="9533" y="9528"/>
                    <a:pt x="9533" y="13057"/>
                  </a:cubicBezTo>
                  <a:cubicBezTo>
                    <a:pt x="9533" y="16333"/>
                    <a:pt x="11801" y="16333"/>
                    <a:pt x="13819" y="16582"/>
                  </a:cubicBezTo>
                  <a:cubicBezTo>
                    <a:pt x="37007" y="18094"/>
                    <a:pt x="45829" y="29178"/>
                    <a:pt x="47848" y="38501"/>
                  </a:cubicBezTo>
                  <a:cubicBezTo>
                    <a:pt x="48352" y="41021"/>
                    <a:pt x="48352" y="42784"/>
                    <a:pt x="48352" y="46309"/>
                  </a:cubicBezTo>
                  <a:lnTo>
                    <a:pt x="48352" y="99212"/>
                  </a:lnTo>
                  <a:cubicBezTo>
                    <a:pt x="48352" y="110300"/>
                    <a:pt x="48352" y="126672"/>
                    <a:pt x="77591" y="135489"/>
                  </a:cubicBezTo>
                  <a:cubicBezTo>
                    <a:pt x="63473" y="139773"/>
                    <a:pt x="52634" y="146828"/>
                    <a:pt x="49106" y="159674"/>
                  </a:cubicBezTo>
                  <a:cubicBezTo>
                    <a:pt x="48352" y="162700"/>
                    <a:pt x="48352" y="164462"/>
                    <a:pt x="48352" y="172271"/>
                  </a:cubicBezTo>
                  <a:lnTo>
                    <a:pt x="48352" y="217620"/>
                  </a:lnTo>
                  <a:cubicBezTo>
                    <a:pt x="48352" y="234499"/>
                    <a:pt x="48352" y="236766"/>
                    <a:pt x="40031" y="245330"/>
                  </a:cubicBezTo>
                  <a:cubicBezTo>
                    <a:pt x="39276" y="245834"/>
                    <a:pt x="32218" y="253138"/>
                    <a:pt x="14573" y="254401"/>
                  </a:cubicBezTo>
                  <a:cubicBezTo>
                    <a:pt x="11296" y="254651"/>
                    <a:pt x="9533" y="254651"/>
                    <a:pt x="9533" y="257926"/>
                  </a:cubicBezTo>
                  <a:cubicBezTo>
                    <a:pt x="9533" y="261455"/>
                    <a:pt x="12305" y="261455"/>
                    <a:pt x="15582" y="261455"/>
                  </a:cubicBezTo>
                  <a:cubicBezTo>
                    <a:pt x="42803" y="261455"/>
                    <a:pt x="67001" y="249109"/>
                    <a:pt x="67255" y="229712"/>
                  </a:cubicBezTo>
                  <a:lnTo>
                    <a:pt x="67255" y="179075"/>
                  </a:lnTo>
                  <a:cubicBezTo>
                    <a:pt x="67255" y="161945"/>
                    <a:pt x="67255" y="156149"/>
                    <a:pt x="74818" y="149094"/>
                  </a:cubicBezTo>
                  <a:cubicBezTo>
                    <a:pt x="83135" y="141790"/>
                    <a:pt x="92208" y="139773"/>
                    <a:pt x="100779" y="139019"/>
                  </a:cubicBezTo>
                  <a:cubicBezTo>
                    <a:pt x="104056" y="138765"/>
                    <a:pt x="105820" y="138765"/>
                    <a:pt x="105820" y="135489"/>
                  </a:cubicBezTo>
                  <a:cubicBezTo>
                    <a:pt x="105820" y="132215"/>
                    <a:pt x="103553" y="132215"/>
                    <a:pt x="101534" y="131964"/>
                  </a:cubicBezTo>
                  <a:cubicBezTo>
                    <a:pt x="73555" y="130202"/>
                    <a:pt x="67255" y="113071"/>
                    <a:pt x="67255" y="105512"/>
                  </a:cubicBezTo>
                  <a:lnTo>
                    <a:pt x="67255" y="4630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34824" name="Image 3">
            <a:extLst>
              <a:ext uri="{FF2B5EF4-FFF2-40B4-BE49-F238E27FC236}">
                <a16:creationId xmlns:a16="http://schemas.microsoft.com/office/drawing/2014/main" id="{F349BDAF-12D0-4711-A6A3-430DEDB9FE40}"/>
              </a:ext>
            </a:extLst>
          </p:cNvPr>
          <p:cNvPicPr>
            <a:picLocks/>
          </p:cNvPicPr>
          <p:nvPr>
            <p:custDataLst>
              <p:tags r:id="rId2"/>
            </p:custDataLst>
          </p:nvPr>
        </p:nvPicPr>
        <p:blipFill>
          <a:blip r:embed="rId1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06104" y="1919924"/>
            <a:ext cx="3279775" cy="35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5" name="Image 4">
            <a:extLst>
              <a:ext uri="{FF2B5EF4-FFF2-40B4-BE49-F238E27FC236}">
                <a16:creationId xmlns:a16="http://schemas.microsoft.com/office/drawing/2014/main" id="{0D61E5D5-A2D7-43B7-A067-FDEC5DC1FBC3}"/>
              </a:ext>
            </a:extLst>
          </p:cNvPr>
          <p:cNvPicPr>
            <a:picLocks/>
          </p:cNvPicPr>
          <p:nvPr>
            <p:custDataLst>
              <p:tags r:id="rId3"/>
            </p:custDataLst>
          </p:nvPr>
        </p:nvPicPr>
        <p:blipFill>
          <a:blip r:embed="rId1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379" y="3172641"/>
            <a:ext cx="7785100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6" name="Image 5">
            <a:extLst>
              <a:ext uri="{FF2B5EF4-FFF2-40B4-BE49-F238E27FC236}">
                <a16:creationId xmlns:a16="http://schemas.microsoft.com/office/drawing/2014/main" id="{1DC33E87-3CF4-4CBB-A41C-39B335899032}"/>
              </a:ext>
            </a:extLst>
          </p:cNvPr>
          <p:cNvPicPr>
            <a:picLocks/>
          </p:cNvPicPr>
          <p:nvPr>
            <p:custDataLst>
              <p:tags r:id="rId4"/>
            </p:custDataLst>
          </p:nvPr>
        </p:nvPicPr>
        <p:blipFill>
          <a:blip r:embed="rId1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1988" y="1483775"/>
            <a:ext cx="1897063" cy="227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" name="Groupe 17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h(j)=\sum_{k=1}^{j}\frac{1}{k}&#10;\end{align*}&#10;&#10;\end{document}" title="IguanaTex Vector Display">
            <a:extLst>
              <a:ext uri="{FF2B5EF4-FFF2-40B4-BE49-F238E27FC236}">
                <a16:creationId xmlns:a16="http://schemas.microsoft.com/office/drawing/2014/main" id="{9B86CFE9-EB08-4055-A7F8-D71EA8DF2125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7961399" y="5712238"/>
            <a:ext cx="921258" cy="519248"/>
            <a:chOff x="9598943" y="-15141856"/>
            <a:chExt cx="1392887" cy="785072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D5CE13E8-BF74-40C7-88DF-B488D3E7C780}"/>
                </a:ext>
              </a:extLst>
            </p:cNvPr>
            <p:cNvSpPr/>
            <p:nvPr>
              <p:custDataLst>
                <p:tags r:id="rId113"/>
              </p:custDataLst>
            </p:nvPr>
          </p:nvSpPr>
          <p:spPr>
            <a:xfrm>
              <a:off x="9598943" y="-14871666"/>
              <a:ext cx="152528" cy="203260"/>
            </a:xfrm>
            <a:custGeom>
              <a:avLst/>
              <a:gdLst>
                <a:gd name="connsiteX0" fmla="*/ 77813 w 152528"/>
                <a:gd name="connsiteY0" fmla="*/ 21844 h 203260"/>
                <a:gd name="connsiteX1" fmla="*/ 74524 w 152528"/>
                <a:gd name="connsiteY1" fmla="*/ 19056 h 203260"/>
                <a:gd name="connsiteX2" fmla="*/ 43629 w 152528"/>
                <a:gd name="connsiteY2" fmla="*/ 21590 h 203260"/>
                <a:gd name="connsiteX3" fmla="*/ 38815 w 152528"/>
                <a:gd name="connsiteY3" fmla="*/ 26647 h 203260"/>
                <a:gd name="connsiteX4" fmla="*/ 44900 w 152528"/>
                <a:gd name="connsiteY4" fmla="*/ 29688 h 203260"/>
                <a:gd name="connsiteX5" fmla="*/ 57556 w 152528"/>
                <a:gd name="connsiteY5" fmla="*/ 33991 h 203260"/>
                <a:gd name="connsiteX6" fmla="*/ 56801 w 152528"/>
                <a:gd name="connsiteY6" fmla="*/ 39050 h 203260"/>
                <a:gd name="connsiteX7" fmla="*/ 20083 w 152528"/>
                <a:gd name="connsiteY7" fmla="*/ 184833 h 203260"/>
                <a:gd name="connsiteX8" fmla="*/ 19066 w 152528"/>
                <a:gd name="connsiteY8" fmla="*/ 190398 h 203260"/>
                <a:gd name="connsiteX9" fmla="*/ 26414 w 152528"/>
                <a:gd name="connsiteY9" fmla="*/ 197488 h 203260"/>
                <a:gd name="connsiteX10" fmla="*/ 35781 w 152528"/>
                <a:gd name="connsiteY10" fmla="*/ 190907 h 203260"/>
                <a:gd name="connsiteX11" fmla="*/ 40594 w 152528"/>
                <a:gd name="connsiteY11" fmla="*/ 171668 h 203260"/>
                <a:gd name="connsiteX12" fmla="*/ 46164 w 152528"/>
                <a:gd name="connsiteY12" fmla="*/ 148889 h 203260"/>
                <a:gd name="connsiteX13" fmla="*/ 50469 w 152528"/>
                <a:gd name="connsiteY13" fmla="*/ 131937 h 203260"/>
                <a:gd name="connsiteX14" fmla="*/ 53250 w 152528"/>
                <a:gd name="connsiteY14" fmla="*/ 120543 h 203260"/>
                <a:gd name="connsiteX15" fmla="*/ 70473 w 152528"/>
                <a:gd name="connsiteY15" fmla="*/ 97263 h 203260"/>
                <a:gd name="connsiteX16" fmla="*/ 94782 w 152528"/>
                <a:gd name="connsiteY16" fmla="*/ 88402 h 203260"/>
                <a:gd name="connsiteX17" fmla="*/ 108453 w 152528"/>
                <a:gd name="connsiteY17" fmla="*/ 106116 h 203260"/>
                <a:gd name="connsiteX18" fmla="*/ 92756 w 152528"/>
                <a:gd name="connsiteY18" fmla="*/ 162815 h 203260"/>
                <a:gd name="connsiteX19" fmla="*/ 89467 w 152528"/>
                <a:gd name="connsiteY19" fmla="*/ 176733 h 203260"/>
                <a:gd name="connsiteX20" fmla="*/ 110225 w 152528"/>
                <a:gd name="connsiteY20" fmla="*/ 197488 h 203260"/>
                <a:gd name="connsiteX21" fmla="*/ 143400 w 152528"/>
                <a:gd name="connsiteY21" fmla="*/ 158512 h 203260"/>
                <a:gd name="connsiteX22" fmla="*/ 140365 w 152528"/>
                <a:gd name="connsiteY22" fmla="*/ 155979 h 203260"/>
                <a:gd name="connsiteX23" fmla="*/ 136568 w 152528"/>
                <a:gd name="connsiteY23" fmla="*/ 160537 h 203260"/>
                <a:gd name="connsiteX24" fmla="*/ 110734 w 152528"/>
                <a:gd name="connsiteY24" fmla="*/ 191915 h 203260"/>
                <a:gd name="connsiteX25" fmla="*/ 104657 w 152528"/>
                <a:gd name="connsiteY25" fmla="*/ 183563 h 203260"/>
                <a:gd name="connsiteX26" fmla="*/ 109216 w 152528"/>
                <a:gd name="connsiteY26" fmla="*/ 165594 h 203260"/>
                <a:gd name="connsiteX27" fmla="*/ 124660 w 152528"/>
                <a:gd name="connsiteY27" fmla="*/ 109920 h 203260"/>
                <a:gd name="connsiteX28" fmla="*/ 95544 w 152528"/>
                <a:gd name="connsiteY28" fmla="*/ 82837 h 203260"/>
                <a:gd name="connsiteX29" fmla="*/ 58064 w 152528"/>
                <a:gd name="connsiteY29" fmla="*/ 102322 h 203260"/>
                <a:gd name="connsiteX30" fmla="*/ 77813 w 152528"/>
                <a:gd name="connsiteY30" fmla="*/ 2184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203260">
                  <a:moveTo>
                    <a:pt x="77813" y="21844"/>
                  </a:moveTo>
                  <a:cubicBezTo>
                    <a:pt x="77813" y="21590"/>
                    <a:pt x="77813" y="19056"/>
                    <a:pt x="74524" y="19056"/>
                  </a:cubicBezTo>
                  <a:cubicBezTo>
                    <a:pt x="68701" y="19056"/>
                    <a:pt x="50215" y="21081"/>
                    <a:pt x="43629" y="21590"/>
                  </a:cubicBezTo>
                  <a:cubicBezTo>
                    <a:pt x="41604" y="21844"/>
                    <a:pt x="38815" y="22097"/>
                    <a:pt x="38815" y="26647"/>
                  </a:cubicBezTo>
                  <a:cubicBezTo>
                    <a:pt x="38815" y="29688"/>
                    <a:pt x="41095" y="29688"/>
                    <a:pt x="44900" y="29688"/>
                  </a:cubicBezTo>
                  <a:cubicBezTo>
                    <a:pt x="57055" y="29688"/>
                    <a:pt x="57556" y="31459"/>
                    <a:pt x="57556" y="33991"/>
                  </a:cubicBezTo>
                  <a:lnTo>
                    <a:pt x="56801" y="39050"/>
                  </a:lnTo>
                  <a:lnTo>
                    <a:pt x="20083" y="184833"/>
                  </a:lnTo>
                  <a:cubicBezTo>
                    <a:pt x="19066" y="188373"/>
                    <a:pt x="19066" y="188882"/>
                    <a:pt x="19066" y="190398"/>
                  </a:cubicBezTo>
                  <a:cubicBezTo>
                    <a:pt x="19066" y="196218"/>
                    <a:pt x="24134" y="197488"/>
                    <a:pt x="26414" y="197488"/>
                  </a:cubicBezTo>
                  <a:cubicBezTo>
                    <a:pt x="30466" y="197488"/>
                    <a:pt x="34518" y="194447"/>
                    <a:pt x="35781" y="190907"/>
                  </a:cubicBezTo>
                  <a:lnTo>
                    <a:pt x="40594" y="171668"/>
                  </a:lnTo>
                  <a:lnTo>
                    <a:pt x="46164" y="148889"/>
                  </a:lnTo>
                  <a:cubicBezTo>
                    <a:pt x="47681" y="143324"/>
                    <a:pt x="49198" y="137757"/>
                    <a:pt x="50469" y="131937"/>
                  </a:cubicBezTo>
                  <a:cubicBezTo>
                    <a:pt x="50978" y="130420"/>
                    <a:pt x="53003" y="122068"/>
                    <a:pt x="53250" y="120543"/>
                  </a:cubicBezTo>
                  <a:cubicBezTo>
                    <a:pt x="54013" y="118265"/>
                    <a:pt x="61861" y="104093"/>
                    <a:pt x="70473" y="97263"/>
                  </a:cubicBezTo>
                  <a:cubicBezTo>
                    <a:pt x="76041" y="93214"/>
                    <a:pt x="83890" y="88402"/>
                    <a:pt x="94782" y="88402"/>
                  </a:cubicBezTo>
                  <a:cubicBezTo>
                    <a:pt x="105673" y="88402"/>
                    <a:pt x="108453" y="97010"/>
                    <a:pt x="108453" y="106116"/>
                  </a:cubicBezTo>
                  <a:cubicBezTo>
                    <a:pt x="108453" y="119789"/>
                    <a:pt x="98834" y="147373"/>
                    <a:pt x="92756" y="162815"/>
                  </a:cubicBezTo>
                  <a:cubicBezTo>
                    <a:pt x="90730" y="168635"/>
                    <a:pt x="89467" y="171668"/>
                    <a:pt x="89467" y="176733"/>
                  </a:cubicBezTo>
                  <a:cubicBezTo>
                    <a:pt x="89467" y="188627"/>
                    <a:pt x="98325" y="197488"/>
                    <a:pt x="110225" y="197488"/>
                  </a:cubicBezTo>
                  <a:cubicBezTo>
                    <a:pt x="134034" y="197488"/>
                    <a:pt x="143400" y="160537"/>
                    <a:pt x="143400" y="158512"/>
                  </a:cubicBezTo>
                  <a:cubicBezTo>
                    <a:pt x="143400" y="155979"/>
                    <a:pt x="141120" y="155979"/>
                    <a:pt x="140365" y="155979"/>
                  </a:cubicBezTo>
                  <a:cubicBezTo>
                    <a:pt x="137831" y="155979"/>
                    <a:pt x="137831" y="156741"/>
                    <a:pt x="136568" y="160537"/>
                  </a:cubicBezTo>
                  <a:cubicBezTo>
                    <a:pt x="132763" y="173946"/>
                    <a:pt x="124660" y="191915"/>
                    <a:pt x="110734" y="191915"/>
                  </a:cubicBezTo>
                  <a:cubicBezTo>
                    <a:pt x="106428" y="191915"/>
                    <a:pt x="104657" y="189390"/>
                    <a:pt x="104657" y="183563"/>
                  </a:cubicBezTo>
                  <a:cubicBezTo>
                    <a:pt x="104657" y="177242"/>
                    <a:pt x="106936" y="171168"/>
                    <a:pt x="109216" y="165594"/>
                  </a:cubicBezTo>
                  <a:cubicBezTo>
                    <a:pt x="113268" y="154717"/>
                    <a:pt x="124660" y="124592"/>
                    <a:pt x="124660" y="109920"/>
                  </a:cubicBezTo>
                  <a:cubicBezTo>
                    <a:pt x="124660" y="93469"/>
                    <a:pt x="114531" y="82837"/>
                    <a:pt x="95544" y="82837"/>
                  </a:cubicBezTo>
                  <a:cubicBezTo>
                    <a:pt x="79592" y="82837"/>
                    <a:pt x="67430" y="90682"/>
                    <a:pt x="58064" y="102322"/>
                  </a:cubicBezTo>
                  <a:lnTo>
                    <a:pt x="77813" y="218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834AA0B7-0C71-47E8-AA5A-1D8A2FF23B1C}"/>
                </a:ext>
              </a:extLst>
            </p:cNvPr>
            <p:cNvSpPr/>
            <p:nvPr>
              <p:custDataLst>
                <p:tags r:id="rId114"/>
              </p:custDataLst>
            </p:nvPr>
          </p:nvSpPr>
          <p:spPr>
            <a:xfrm>
              <a:off x="9756008" y="-14885839"/>
              <a:ext cx="76264" cy="279483"/>
            </a:xfrm>
            <a:custGeom>
              <a:avLst/>
              <a:gdLst>
                <a:gd name="connsiteX0" fmla="*/ 77813 w 76264"/>
                <a:gd name="connsiteY0" fmla="*/ 269614 h 279482"/>
                <a:gd name="connsiteX1" fmla="*/ 73508 w 76264"/>
                <a:gd name="connsiteY1" fmla="*/ 264048 h 279482"/>
                <a:gd name="connsiteX2" fmla="*/ 33755 w 76264"/>
                <a:gd name="connsiteY2" fmla="*/ 145602 h 279482"/>
                <a:gd name="connsiteX3" fmla="*/ 74525 w 76264"/>
                <a:gd name="connsiteY3" fmla="*/ 25893 h 279482"/>
                <a:gd name="connsiteX4" fmla="*/ 77813 w 76264"/>
                <a:gd name="connsiteY4" fmla="*/ 21588 h 279482"/>
                <a:gd name="connsiteX5" fmla="*/ 75279 w 76264"/>
                <a:gd name="connsiteY5" fmla="*/ 19056 h 279482"/>
                <a:gd name="connsiteX6" fmla="*/ 35018 w 76264"/>
                <a:gd name="connsiteY6" fmla="*/ 68410 h 279482"/>
                <a:gd name="connsiteX7" fmla="*/ 19066 w 76264"/>
                <a:gd name="connsiteY7" fmla="*/ 145602 h 279482"/>
                <a:gd name="connsiteX8" fmla="*/ 35781 w 76264"/>
                <a:gd name="connsiteY8" fmla="*/ 224563 h 279482"/>
                <a:gd name="connsiteX9" fmla="*/ 75279 w 76264"/>
                <a:gd name="connsiteY9" fmla="*/ 272146 h 279482"/>
                <a:gd name="connsiteX10" fmla="*/ 77813 w 76264"/>
                <a:gd name="connsiteY10" fmla="*/ 269614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269614"/>
                  </a:moveTo>
                  <a:cubicBezTo>
                    <a:pt x="77813" y="268860"/>
                    <a:pt x="77813" y="268352"/>
                    <a:pt x="73508" y="264048"/>
                  </a:cubicBezTo>
                  <a:cubicBezTo>
                    <a:pt x="41858" y="232162"/>
                    <a:pt x="33755" y="184324"/>
                    <a:pt x="33755" y="145602"/>
                  </a:cubicBezTo>
                  <a:cubicBezTo>
                    <a:pt x="33755" y="101567"/>
                    <a:pt x="43376" y="57525"/>
                    <a:pt x="74525" y="25893"/>
                  </a:cubicBezTo>
                  <a:cubicBezTo>
                    <a:pt x="77813" y="22852"/>
                    <a:pt x="77813" y="22343"/>
                    <a:pt x="77813" y="21588"/>
                  </a:cubicBezTo>
                  <a:cubicBezTo>
                    <a:pt x="77813" y="19819"/>
                    <a:pt x="76796" y="19056"/>
                    <a:pt x="75279" y="19056"/>
                  </a:cubicBezTo>
                  <a:cubicBezTo>
                    <a:pt x="72745" y="19056"/>
                    <a:pt x="49961" y="36269"/>
                    <a:pt x="35018" y="68410"/>
                  </a:cubicBezTo>
                  <a:cubicBezTo>
                    <a:pt x="22101" y="96248"/>
                    <a:pt x="19066" y="124338"/>
                    <a:pt x="19066" y="145602"/>
                  </a:cubicBezTo>
                  <a:cubicBezTo>
                    <a:pt x="19066" y="165340"/>
                    <a:pt x="21846" y="195964"/>
                    <a:pt x="35781" y="224563"/>
                  </a:cubicBezTo>
                  <a:cubicBezTo>
                    <a:pt x="50970" y="255696"/>
                    <a:pt x="72745" y="272146"/>
                    <a:pt x="75279" y="272146"/>
                  </a:cubicBezTo>
                  <a:cubicBezTo>
                    <a:pt x="76796" y="272146"/>
                    <a:pt x="77813" y="271385"/>
                    <a:pt x="77813" y="26961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C099B273-0883-4107-B9E8-8D0481123078}"/>
                </a:ext>
              </a:extLst>
            </p:cNvPr>
            <p:cNvSpPr/>
            <p:nvPr>
              <p:custDataLst>
                <p:tags r:id="rId115"/>
              </p:custDataLst>
            </p:nvPr>
          </p:nvSpPr>
          <p:spPr>
            <a:xfrm>
              <a:off x="9826128" y="-14863313"/>
              <a:ext cx="127107" cy="254075"/>
            </a:xfrm>
            <a:custGeom>
              <a:avLst/>
              <a:gdLst>
                <a:gd name="connsiteX0" fmla="*/ 122888 w 127106"/>
                <a:gd name="connsiteY0" fmla="*/ 28169 h 254075"/>
                <a:gd name="connsiteX1" fmla="*/ 113260 w 127106"/>
                <a:gd name="connsiteY1" fmla="*/ 19056 h 254075"/>
                <a:gd name="connsiteX2" fmla="*/ 99842 w 127106"/>
                <a:gd name="connsiteY2" fmla="*/ 32465 h 254075"/>
                <a:gd name="connsiteX3" fmla="*/ 109208 w 127106"/>
                <a:gd name="connsiteY3" fmla="*/ 41580 h 254075"/>
                <a:gd name="connsiteX4" fmla="*/ 122888 w 127106"/>
                <a:gd name="connsiteY4" fmla="*/ 28169 h 254075"/>
                <a:gd name="connsiteX5" fmla="*/ 71990 w 127106"/>
                <a:gd name="connsiteY5" fmla="*/ 199004 h 254075"/>
                <a:gd name="connsiteX6" fmla="*/ 40841 w 127106"/>
                <a:gd name="connsiteY6" fmla="*/ 232661 h 254075"/>
                <a:gd name="connsiteX7" fmla="*/ 30966 w 127106"/>
                <a:gd name="connsiteY7" fmla="*/ 230383 h 254075"/>
                <a:gd name="connsiteX8" fmla="*/ 42359 w 127106"/>
                <a:gd name="connsiteY8" fmla="*/ 216972 h 254075"/>
                <a:gd name="connsiteX9" fmla="*/ 32738 w 127106"/>
                <a:gd name="connsiteY9" fmla="*/ 208111 h 254075"/>
                <a:gd name="connsiteX10" fmla="*/ 19066 w 127106"/>
                <a:gd name="connsiteY10" fmla="*/ 222538 h 254075"/>
                <a:gd name="connsiteX11" fmla="*/ 41349 w 127106"/>
                <a:gd name="connsiteY11" fmla="*/ 238234 h 254075"/>
                <a:gd name="connsiteX12" fmla="*/ 88951 w 127106"/>
                <a:gd name="connsiteY12" fmla="*/ 199759 h 254075"/>
                <a:gd name="connsiteX13" fmla="*/ 112251 w 127106"/>
                <a:gd name="connsiteY13" fmla="*/ 107132 h 254075"/>
                <a:gd name="connsiteX14" fmla="*/ 113514 w 127106"/>
                <a:gd name="connsiteY14" fmla="*/ 97763 h 254075"/>
                <a:gd name="connsiteX15" fmla="*/ 90221 w 127106"/>
                <a:gd name="connsiteY15" fmla="*/ 74483 h 254075"/>
                <a:gd name="connsiteX16" fmla="*/ 49953 w 127106"/>
                <a:gd name="connsiteY16" fmla="*/ 113459 h 254075"/>
                <a:gd name="connsiteX17" fmla="*/ 52996 w 127106"/>
                <a:gd name="connsiteY17" fmla="*/ 115985 h 254075"/>
                <a:gd name="connsiteX18" fmla="*/ 57556 w 127106"/>
                <a:gd name="connsiteY18" fmla="*/ 110927 h 254075"/>
                <a:gd name="connsiteX19" fmla="*/ 89459 w 127106"/>
                <a:gd name="connsiteY19" fmla="*/ 80048 h 254075"/>
                <a:gd name="connsiteX20" fmla="*/ 97562 w 127106"/>
                <a:gd name="connsiteY20" fmla="*/ 91688 h 254075"/>
                <a:gd name="connsiteX21" fmla="*/ 95791 w 127106"/>
                <a:gd name="connsiteY21" fmla="*/ 104598 h 254075"/>
                <a:gd name="connsiteX22" fmla="*/ 71990 w 127106"/>
                <a:gd name="connsiteY22" fmla="*/ 199004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254075">
                  <a:moveTo>
                    <a:pt x="122888" y="28169"/>
                  </a:moveTo>
                  <a:cubicBezTo>
                    <a:pt x="122888" y="23359"/>
                    <a:pt x="119337" y="19056"/>
                    <a:pt x="113260" y="19056"/>
                  </a:cubicBezTo>
                  <a:cubicBezTo>
                    <a:pt x="107437" y="19056"/>
                    <a:pt x="99842" y="24876"/>
                    <a:pt x="99842" y="32465"/>
                  </a:cubicBezTo>
                  <a:cubicBezTo>
                    <a:pt x="99842" y="37531"/>
                    <a:pt x="103385" y="41580"/>
                    <a:pt x="109208" y="41580"/>
                  </a:cubicBezTo>
                  <a:cubicBezTo>
                    <a:pt x="116049" y="41580"/>
                    <a:pt x="122888" y="34999"/>
                    <a:pt x="122888" y="28169"/>
                  </a:cubicBezTo>
                  <a:close/>
                  <a:moveTo>
                    <a:pt x="71990" y="199004"/>
                  </a:moveTo>
                  <a:cubicBezTo>
                    <a:pt x="67176" y="218234"/>
                    <a:pt x="55021" y="232661"/>
                    <a:pt x="40841" y="232661"/>
                  </a:cubicBezTo>
                  <a:cubicBezTo>
                    <a:pt x="39324" y="232661"/>
                    <a:pt x="35526" y="232661"/>
                    <a:pt x="30966" y="230383"/>
                  </a:cubicBezTo>
                  <a:cubicBezTo>
                    <a:pt x="38561" y="228612"/>
                    <a:pt x="42359" y="222037"/>
                    <a:pt x="42359" y="216972"/>
                  </a:cubicBezTo>
                  <a:cubicBezTo>
                    <a:pt x="42359" y="212923"/>
                    <a:pt x="39578" y="208111"/>
                    <a:pt x="32738" y="208111"/>
                  </a:cubicBezTo>
                  <a:cubicBezTo>
                    <a:pt x="26407" y="208111"/>
                    <a:pt x="19066" y="213430"/>
                    <a:pt x="19066" y="222538"/>
                  </a:cubicBezTo>
                  <a:cubicBezTo>
                    <a:pt x="19066" y="232661"/>
                    <a:pt x="29195" y="238234"/>
                    <a:pt x="41349" y="238234"/>
                  </a:cubicBezTo>
                  <a:cubicBezTo>
                    <a:pt x="59073" y="238234"/>
                    <a:pt x="82619" y="224817"/>
                    <a:pt x="88951" y="199759"/>
                  </a:cubicBezTo>
                  <a:lnTo>
                    <a:pt x="112251" y="107132"/>
                  </a:lnTo>
                  <a:cubicBezTo>
                    <a:pt x="113514" y="102066"/>
                    <a:pt x="113514" y="98526"/>
                    <a:pt x="113514" y="97763"/>
                  </a:cubicBezTo>
                  <a:cubicBezTo>
                    <a:pt x="113514" y="83344"/>
                    <a:pt x="102885" y="74483"/>
                    <a:pt x="90221" y="74483"/>
                  </a:cubicBezTo>
                  <a:cubicBezTo>
                    <a:pt x="64387" y="74483"/>
                    <a:pt x="49953" y="111181"/>
                    <a:pt x="49953" y="113459"/>
                  </a:cubicBezTo>
                  <a:cubicBezTo>
                    <a:pt x="49953" y="115985"/>
                    <a:pt x="52487" y="115985"/>
                    <a:pt x="52996" y="115985"/>
                  </a:cubicBezTo>
                  <a:cubicBezTo>
                    <a:pt x="55276" y="115985"/>
                    <a:pt x="55529" y="115739"/>
                    <a:pt x="57556" y="110927"/>
                  </a:cubicBezTo>
                  <a:cubicBezTo>
                    <a:pt x="63887" y="95492"/>
                    <a:pt x="75533" y="80048"/>
                    <a:pt x="89459" y="80048"/>
                  </a:cubicBezTo>
                  <a:cubicBezTo>
                    <a:pt x="93003" y="80048"/>
                    <a:pt x="97562" y="81066"/>
                    <a:pt x="97562" y="91688"/>
                  </a:cubicBezTo>
                  <a:cubicBezTo>
                    <a:pt x="97562" y="97516"/>
                    <a:pt x="96807" y="100297"/>
                    <a:pt x="95791" y="104598"/>
                  </a:cubicBezTo>
                  <a:lnTo>
                    <a:pt x="71990" y="1990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0B573A07-F478-4CE9-80DC-DDF23489F146}"/>
                </a:ext>
              </a:extLst>
            </p:cNvPr>
            <p:cNvSpPr/>
            <p:nvPr>
              <p:custDataLst>
                <p:tags r:id="rId116"/>
              </p:custDataLst>
            </p:nvPr>
          </p:nvSpPr>
          <p:spPr>
            <a:xfrm>
              <a:off x="9962647" y="-14885839"/>
              <a:ext cx="76264" cy="279483"/>
            </a:xfrm>
            <a:custGeom>
              <a:avLst/>
              <a:gdLst>
                <a:gd name="connsiteX0" fmla="*/ 77813 w 76264"/>
                <a:gd name="connsiteY0" fmla="*/ 145602 h 279482"/>
                <a:gd name="connsiteX1" fmla="*/ 61099 w 76264"/>
                <a:gd name="connsiteY1" fmla="*/ 66639 h 279482"/>
                <a:gd name="connsiteX2" fmla="*/ 21601 w 76264"/>
                <a:gd name="connsiteY2" fmla="*/ 19056 h 279482"/>
                <a:gd name="connsiteX3" fmla="*/ 19066 w 76264"/>
                <a:gd name="connsiteY3" fmla="*/ 21588 h 279482"/>
                <a:gd name="connsiteX4" fmla="*/ 23880 w 76264"/>
                <a:gd name="connsiteY4" fmla="*/ 27410 h 279482"/>
                <a:gd name="connsiteX5" fmla="*/ 63124 w 76264"/>
                <a:gd name="connsiteY5" fmla="*/ 145602 h 279482"/>
                <a:gd name="connsiteX6" fmla="*/ 22355 w 76264"/>
                <a:gd name="connsiteY6" fmla="*/ 265311 h 279482"/>
                <a:gd name="connsiteX7" fmla="*/ 19066 w 76264"/>
                <a:gd name="connsiteY7" fmla="*/ 269614 h 279482"/>
                <a:gd name="connsiteX8" fmla="*/ 21601 w 76264"/>
                <a:gd name="connsiteY8" fmla="*/ 272146 h 279482"/>
                <a:gd name="connsiteX9" fmla="*/ 61861 w 76264"/>
                <a:gd name="connsiteY9" fmla="*/ 222792 h 279482"/>
                <a:gd name="connsiteX10" fmla="*/ 77813 w 76264"/>
                <a:gd name="connsiteY10" fmla="*/ 14560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145602"/>
                  </a:moveTo>
                  <a:cubicBezTo>
                    <a:pt x="77813" y="125864"/>
                    <a:pt x="75033" y="95240"/>
                    <a:pt x="61099" y="66639"/>
                  </a:cubicBezTo>
                  <a:cubicBezTo>
                    <a:pt x="45909" y="35508"/>
                    <a:pt x="24127" y="19056"/>
                    <a:pt x="21601" y="19056"/>
                  </a:cubicBezTo>
                  <a:cubicBezTo>
                    <a:pt x="20075" y="19056"/>
                    <a:pt x="19066" y="20073"/>
                    <a:pt x="19066" y="21588"/>
                  </a:cubicBezTo>
                  <a:cubicBezTo>
                    <a:pt x="19066" y="22343"/>
                    <a:pt x="19066" y="22852"/>
                    <a:pt x="23880" y="27410"/>
                  </a:cubicBezTo>
                  <a:cubicBezTo>
                    <a:pt x="48690" y="52467"/>
                    <a:pt x="63124" y="92706"/>
                    <a:pt x="63124" y="145602"/>
                  </a:cubicBezTo>
                  <a:cubicBezTo>
                    <a:pt x="63124" y="188882"/>
                    <a:pt x="53758" y="233424"/>
                    <a:pt x="22355" y="265311"/>
                  </a:cubicBezTo>
                  <a:cubicBezTo>
                    <a:pt x="19066" y="268352"/>
                    <a:pt x="19066" y="268860"/>
                    <a:pt x="19066" y="269614"/>
                  </a:cubicBezTo>
                  <a:cubicBezTo>
                    <a:pt x="19066" y="271131"/>
                    <a:pt x="20075" y="272146"/>
                    <a:pt x="21601" y="272146"/>
                  </a:cubicBezTo>
                  <a:cubicBezTo>
                    <a:pt x="24127" y="272146"/>
                    <a:pt x="46919" y="254933"/>
                    <a:pt x="61861" y="222792"/>
                  </a:cubicBezTo>
                  <a:cubicBezTo>
                    <a:pt x="74778" y="194956"/>
                    <a:pt x="77813" y="166864"/>
                    <a:pt x="77813" y="14560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3AC8A9A0-690D-4C74-A35B-1BF2BEB14537}"/>
                </a:ext>
              </a:extLst>
            </p:cNvPr>
            <p:cNvSpPr/>
            <p:nvPr>
              <p:custDataLst>
                <p:tags r:id="rId117"/>
              </p:custDataLst>
            </p:nvPr>
          </p:nvSpPr>
          <p:spPr>
            <a:xfrm>
              <a:off x="10131209" y="-14788901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6 w 203370"/>
                <a:gd name="connsiteY1" fmla="*/ 24114 h 76222"/>
                <a:gd name="connsiteX2" fmla="*/ 179110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4 h 76222"/>
                <a:gd name="connsiteX5" fmla="*/ 27677 w 203370"/>
                <a:gd name="connsiteY5" fmla="*/ 29179 h 76222"/>
                <a:gd name="connsiteX6" fmla="*/ 178856 w 203370"/>
                <a:gd name="connsiteY6" fmla="*/ 29179 h 76222"/>
                <a:gd name="connsiteX7" fmla="*/ 179110 w 203370"/>
                <a:gd name="connsiteY7" fmla="*/ 78279 h 76222"/>
                <a:gd name="connsiteX8" fmla="*/ 187466 w 203370"/>
                <a:gd name="connsiteY8" fmla="*/ 73214 h 76222"/>
                <a:gd name="connsiteX9" fmla="*/ 178856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4 h 76222"/>
                <a:gd name="connsiteX12" fmla="*/ 27423 w 203370"/>
                <a:gd name="connsiteY12" fmla="*/ 78279 h 76222"/>
                <a:gd name="connsiteX13" fmla="*/ 179110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2" y="29179"/>
                    <a:pt x="187466" y="29179"/>
                    <a:pt x="187466" y="24114"/>
                  </a:cubicBezTo>
                  <a:cubicBezTo>
                    <a:pt x="187466" y="19056"/>
                    <a:pt x="182652" y="19056"/>
                    <a:pt x="179110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4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6" y="29179"/>
                  </a:lnTo>
                  <a:close/>
                  <a:moveTo>
                    <a:pt x="179110" y="78279"/>
                  </a:moveTo>
                  <a:cubicBezTo>
                    <a:pt x="182652" y="78279"/>
                    <a:pt x="187466" y="78279"/>
                    <a:pt x="187466" y="73214"/>
                  </a:cubicBezTo>
                  <a:cubicBezTo>
                    <a:pt x="187466" y="68148"/>
                    <a:pt x="182652" y="68148"/>
                    <a:pt x="178856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4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10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10512BAC-8741-47B3-B0D6-4E36B11DC122}"/>
                </a:ext>
              </a:extLst>
            </p:cNvPr>
            <p:cNvSpPr/>
            <p:nvPr>
              <p:custDataLst>
                <p:tags r:id="rId118"/>
              </p:custDataLst>
            </p:nvPr>
          </p:nvSpPr>
          <p:spPr>
            <a:xfrm>
              <a:off x="10521566" y="-15141856"/>
              <a:ext cx="101685" cy="177853"/>
            </a:xfrm>
            <a:custGeom>
              <a:avLst/>
              <a:gdLst>
                <a:gd name="connsiteX0" fmla="*/ 96903 w 101685"/>
                <a:gd name="connsiteY0" fmla="*/ 25789 h 177852"/>
                <a:gd name="connsiteX1" fmla="*/ 89816 w 101685"/>
                <a:gd name="connsiteY1" fmla="*/ 19056 h 177852"/>
                <a:gd name="connsiteX2" fmla="*/ 79886 w 101685"/>
                <a:gd name="connsiteY2" fmla="*/ 28797 h 177852"/>
                <a:gd name="connsiteX3" fmla="*/ 86981 w 101685"/>
                <a:gd name="connsiteY3" fmla="*/ 35539 h 177852"/>
                <a:gd name="connsiteX4" fmla="*/ 96903 w 101685"/>
                <a:gd name="connsiteY4" fmla="*/ 25789 h 177852"/>
                <a:gd name="connsiteX5" fmla="*/ 59319 w 101685"/>
                <a:gd name="connsiteY5" fmla="*/ 145236 h 177852"/>
                <a:gd name="connsiteX6" fmla="*/ 36440 w 101685"/>
                <a:gd name="connsiteY6" fmla="*/ 167737 h 177852"/>
                <a:gd name="connsiteX7" fmla="*/ 30061 w 101685"/>
                <a:gd name="connsiteY7" fmla="*/ 166673 h 177852"/>
                <a:gd name="connsiteX8" fmla="*/ 36090 w 101685"/>
                <a:gd name="connsiteY8" fmla="*/ 157639 h 177852"/>
                <a:gd name="connsiteX9" fmla="*/ 29171 w 101685"/>
                <a:gd name="connsiteY9" fmla="*/ 151081 h 177852"/>
                <a:gd name="connsiteX10" fmla="*/ 19066 w 101685"/>
                <a:gd name="connsiteY10" fmla="*/ 161537 h 177852"/>
                <a:gd name="connsiteX11" fmla="*/ 36622 w 101685"/>
                <a:gd name="connsiteY11" fmla="*/ 172700 h 177852"/>
                <a:gd name="connsiteX12" fmla="*/ 73499 w 101685"/>
                <a:gd name="connsiteY12" fmla="*/ 144704 h 177852"/>
                <a:gd name="connsiteX13" fmla="*/ 89460 w 101685"/>
                <a:gd name="connsiteY13" fmla="*/ 81256 h 177852"/>
                <a:gd name="connsiteX14" fmla="*/ 90349 w 101685"/>
                <a:gd name="connsiteY14" fmla="*/ 75056 h 177852"/>
                <a:gd name="connsiteX15" fmla="*/ 71370 w 101685"/>
                <a:gd name="connsiteY15" fmla="*/ 58398 h 177852"/>
                <a:gd name="connsiteX16" fmla="*/ 40341 w 101685"/>
                <a:gd name="connsiteY16" fmla="*/ 85513 h 177852"/>
                <a:gd name="connsiteX17" fmla="*/ 43359 w 101685"/>
                <a:gd name="connsiteY17" fmla="*/ 87815 h 177852"/>
                <a:gd name="connsiteX18" fmla="*/ 46902 w 101685"/>
                <a:gd name="connsiteY18" fmla="*/ 84623 h 177852"/>
                <a:gd name="connsiteX19" fmla="*/ 70838 w 101685"/>
                <a:gd name="connsiteY19" fmla="*/ 63361 h 177852"/>
                <a:gd name="connsiteX20" fmla="*/ 76868 w 101685"/>
                <a:gd name="connsiteY20" fmla="*/ 72046 h 177852"/>
                <a:gd name="connsiteX21" fmla="*/ 76335 w 101685"/>
                <a:gd name="connsiteY21" fmla="*/ 77358 h 177852"/>
                <a:gd name="connsiteX22" fmla="*/ 59319 w 101685"/>
                <a:gd name="connsiteY22" fmla="*/ 1452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177852">
                  <a:moveTo>
                    <a:pt x="96903" y="25789"/>
                  </a:moveTo>
                  <a:cubicBezTo>
                    <a:pt x="96903" y="22779"/>
                    <a:pt x="94599" y="19056"/>
                    <a:pt x="89816" y="19056"/>
                  </a:cubicBezTo>
                  <a:cubicBezTo>
                    <a:pt x="84669" y="19056"/>
                    <a:pt x="79886" y="24018"/>
                    <a:pt x="79886" y="28797"/>
                  </a:cubicBezTo>
                  <a:cubicBezTo>
                    <a:pt x="79886" y="31640"/>
                    <a:pt x="82015" y="35539"/>
                    <a:pt x="86981" y="35539"/>
                  </a:cubicBezTo>
                  <a:cubicBezTo>
                    <a:pt x="91763" y="35539"/>
                    <a:pt x="96903" y="30927"/>
                    <a:pt x="96903" y="25789"/>
                  </a:cubicBezTo>
                  <a:close/>
                  <a:moveTo>
                    <a:pt x="59319" y="145236"/>
                  </a:moveTo>
                  <a:cubicBezTo>
                    <a:pt x="56300" y="157463"/>
                    <a:pt x="46902" y="167737"/>
                    <a:pt x="36440" y="167737"/>
                  </a:cubicBezTo>
                  <a:cubicBezTo>
                    <a:pt x="34136" y="167737"/>
                    <a:pt x="32007" y="167388"/>
                    <a:pt x="30061" y="166673"/>
                  </a:cubicBezTo>
                  <a:cubicBezTo>
                    <a:pt x="34668" y="164554"/>
                    <a:pt x="36090" y="160298"/>
                    <a:pt x="36090" y="157639"/>
                  </a:cubicBezTo>
                  <a:cubicBezTo>
                    <a:pt x="36090" y="153382"/>
                    <a:pt x="32722" y="151081"/>
                    <a:pt x="29171" y="151081"/>
                  </a:cubicBezTo>
                  <a:cubicBezTo>
                    <a:pt x="23673" y="151081"/>
                    <a:pt x="19066" y="155868"/>
                    <a:pt x="19066" y="161537"/>
                  </a:cubicBezTo>
                  <a:cubicBezTo>
                    <a:pt x="19066" y="168269"/>
                    <a:pt x="25978" y="172700"/>
                    <a:pt x="36622" y="172700"/>
                  </a:cubicBezTo>
                  <a:cubicBezTo>
                    <a:pt x="47260" y="172700"/>
                    <a:pt x="68002" y="166324"/>
                    <a:pt x="73499" y="144704"/>
                  </a:cubicBezTo>
                  <a:lnTo>
                    <a:pt x="89460" y="81256"/>
                  </a:lnTo>
                  <a:cubicBezTo>
                    <a:pt x="89991" y="79312"/>
                    <a:pt x="90349" y="77716"/>
                    <a:pt x="90349" y="75056"/>
                  </a:cubicBezTo>
                  <a:cubicBezTo>
                    <a:pt x="90349" y="65305"/>
                    <a:pt x="82015" y="58398"/>
                    <a:pt x="71370" y="58398"/>
                  </a:cubicBezTo>
                  <a:cubicBezTo>
                    <a:pt x="51692" y="58398"/>
                    <a:pt x="40341" y="83027"/>
                    <a:pt x="40341" y="85513"/>
                  </a:cubicBezTo>
                  <a:cubicBezTo>
                    <a:pt x="40341" y="87815"/>
                    <a:pt x="42827" y="87815"/>
                    <a:pt x="43359" y="87815"/>
                  </a:cubicBezTo>
                  <a:cubicBezTo>
                    <a:pt x="45488" y="87815"/>
                    <a:pt x="45663" y="87283"/>
                    <a:pt x="46902" y="84623"/>
                  </a:cubicBezTo>
                  <a:cubicBezTo>
                    <a:pt x="51335" y="74349"/>
                    <a:pt x="60558" y="63361"/>
                    <a:pt x="70838" y="63361"/>
                  </a:cubicBezTo>
                  <a:cubicBezTo>
                    <a:pt x="75271" y="63361"/>
                    <a:pt x="76868" y="66369"/>
                    <a:pt x="76868" y="72046"/>
                  </a:cubicBezTo>
                  <a:cubicBezTo>
                    <a:pt x="76868" y="73993"/>
                    <a:pt x="76518" y="76477"/>
                    <a:pt x="76335" y="77358"/>
                  </a:cubicBezTo>
                  <a:lnTo>
                    <a:pt x="59319" y="14523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F53D6437-FA7B-4704-8454-3A174195D62C}"/>
                </a:ext>
              </a:extLst>
            </p:cNvPr>
            <p:cNvSpPr/>
            <p:nvPr>
              <p:custDataLst>
                <p:tags r:id="rId119"/>
              </p:custDataLst>
            </p:nvPr>
          </p:nvSpPr>
          <p:spPr>
            <a:xfrm>
              <a:off x="10399842" y="-14936477"/>
              <a:ext cx="355899" cy="381113"/>
            </a:xfrm>
            <a:custGeom>
              <a:avLst/>
              <a:gdLst>
                <a:gd name="connsiteX0" fmla="*/ 325472 w 355898"/>
                <a:gd name="connsiteY0" fmla="*/ 373380 h 381113"/>
                <a:gd name="connsiteX1" fmla="*/ 356112 w 355898"/>
                <a:gd name="connsiteY1" fmla="*/ 292393 h 381113"/>
                <a:gd name="connsiteX2" fmla="*/ 349782 w 355898"/>
                <a:gd name="connsiteY2" fmla="*/ 292393 h 381113"/>
                <a:gd name="connsiteX3" fmla="*/ 283941 w 355898"/>
                <a:gd name="connsiteY3" fmla="*/ 343518 h 381113"/>
                <a:gd name="connsiteX4" fmla="*/ 205190 w 355898"/>
                <a:gd name="connsiteY4" fmla="*/ 351360 h 381113"/>
                <a:gd name="connsiteX5" fmla="*/ 52495 w 355898"/>
                <a:gd name="connsiteY5" fmla="*/ 351360 h 381113"/>
                <a:gd name="connsiteX6" fmla="*/ 181389 w 355898"/>
                <a:gd name="connsiteY6" fmla="*/ 200266 h 381113"/>
                <a:gd name="connsiteX7" fmla="*/ 183662 w 355898"/>
                <a:gd name="connsiteY7" fmla="*/ 196217 h 381113"/>
                <a:gd name="connsiteX8" fmla="*/ 181890 w 355898"/>
                <a:gd name="connsiteY8" fmla="*/ 192422 h 381113"/>
                <a:gd name="connsiteX9" fmla="*/ 63888 w 355898"/>
                <a:gd name="connsiteY9" fmla="*/ 31203 h 381113"/>
                <a:gd name="connsiteX10" fmla="*/ 202656 w 355898"/>
                <a:gd name="connsiteY10" fmla="*/ 31203 h 381113"/>
                <a:gd name="connsiteX11" fmla="*/ 261911 w 355898"/>
                <a:gd name="connsiteY11" fmla="*/ 35252 h 381113"/>
                <a:gd name="connsiteX12" fmla="*/ 317624 w 355898"/>
                <a:gd name="connsiteY12" fmla="*/ 54236 h 381113"/>
                <a:gd name="connsiteX13" fmla="*/ 349782 w 355898"/>
                <a:gd name="connsiteY13" fmla="*/ 90172 h 381113"/>
                <a:gd name="connsiteX14" fmla="*/ 356112 w 355898"/>
                <a:gd name="connsiteY14" fmla="*/ 90172 h 381113"/>
                <a:gd name="connsiteX15" fmla="*/ 325472 w 355898"/>
                <a:gd name="connsiteY15" fmla="*/ 19056 h 381113"/>
                <a:gd name="connsiteX16" fmla="*/ 26161 w 355898"/>
                <a:gd name="connsiteY16" fmla="*/ 19056 h 381113"/>
                <a:gd name="connsiteX17" fmla="*/ 19320 w 355898"/>
                <a:gd name="connsiteY17" fmla="*/ 20825 h 381113"/>
                <a:gd name="connsiteX18" fmla="*/ 19066 w 355898"/>
                <a:gd name="connsiteY18" fmla="*/ 29179 h 381113"/>
                <a:gd name="connsiteX19" fmla="*/ 153021 w 355898"/>
                <a:gd name="connsiteY19" fmla="*/ 212414 h 381113"/>
                <a:gd name="connsiteX20" fmla="*/ 21855 w 355898"/>
                <a:gd name="connsiteY20" fmla="*/ 366041 h 381113"/>
                <a:gd name="connsiteX21" fmla="*/ 19320 w 355898"/>
                <a:gd name="connsiteY21" fmla="*/ 370599 h 381113"/>
                <a:gd name="connsiteX22" fmla="*/ 26161 w 355898"/>
                <a:gd name="connsiteY22" fmla="*/ 373380 h 381113"/>
                <a:gd name="connsiteX23" fmla="*/ 325472 w 355898"/>
                <a:gd name="connsiteY23" fmla="*/ 373380 h 3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55898" h="381113">
                  <a:moveTo>
                    <a:pt x="325472" y="373380"/>
                  </a:moveTo>
                  <a:lnTo>
                    <a:pt x="356112" y="292393"/>
                  </a:lnTo>
                  <a:lnTo>
                    <a:pt x="349782" y="292393"/>
                  </a:lnTo>
                  <a:cubicBezTo>
                    <a:pt x="339909" y="318712"/>
                    <a:pt x="313064" y="335926"/>
                    <a:pt x="283941" y="343518"/>
                  </a:cubicBezTo>
                  <a:cubicBezTo>
                    <a:pt x="278625" y="344781"/>
                    <a:pt x="253808" y="351360"/>
                    <a:pt x="205190" y="351360"/>
                  </a:cubicBezTo>
                  <a:lnTo>
                    <a:pt x="52495" y="351360"/>
                  </a:lnTo>
                  <a:lnTo>
                    <a:pt x="181389" y="200266"/>
                  </a:lnTo>
                  <a:cubicBezTo>
                    <a:pt x="183161" y="198242"/>
                    <a:pt x="183662" y="197487"/>
                    <a:pt x="183662" y="196217"/>
                  </a:cubicBezTo>
                  <a:cubicBezTo>
                    <a:pt x="183662" y="195708"/>
                    <a:pt x="183662" y="194955"/>
                    <a:pt x="181890" y="192422"/>
                  </a:cubicBezTo>
                  <a:lnTo>
                    <a:pt x="63888" y="31203"/>
                  </a:lnTo>
                  <a:lnTo>
                    <a:pt x="202656" y="31203"/>
                  </a:lnTo>
                  <a:cubicBezTo>
                    <a:pt x="236586" y="31203"/>
                    <a:pt x="259631" y="34745"/>
                    <a:pt x="261911" y="35252"/>
                  </a:cubicBezTo>
                  <a:cubicBezTo>
                    <a:pt x="275583" y="37277"/>
                    <a:pt x="297620" y="41580"/>
                    <a:pt x="317624" y="54236"/>
                  </a:cubicBezTo>
                  <a:cubicBezTo>
                    <a:pt x="323957" y="58287"/>
                    <a:pt x="341170" y="69672"/>
                    <a:pt x="349782" y="90172"/>
                  </a:cubicBezTo>
                  <a:lnTo>
                    <a:pt x="356112" y="90172"/>
                  </a:lnTo>
                  <a:lnTo>
                    <a:pt x="325472" y="19056"/>
                  </a:lnTo>
                  <a:lnTo>
                    <a:pt x="26161" y="19056"/>
                  </a:lnTo>
                  <a:cubicBezTo>
                    <a:pt x="20330" y="19056"/>
                    <a:pt x="20083" y="19308"/>
                    <a:pt x="19320" y="20825"/>
                  </a:cubicBezTo>
                  <a:cubicBezTo>
                    <a:pt x="19066" y="21588"/>
                    <a:pt x="19066" y="26391"/>
                    <a:pt x="19066" y="29179"/>
                  </a:cubicBezTo>
                  <a:lnTo>
                    <a:pt x="153021" y="212414"/>
                  </a:lnTo>
                  <a:lnTo>
                    <a:pt x="21855" y="366041"/>
                  </a:lnTo>
                  <a:cubicBezTo>
                    <a:pt x="19320" y="369075"/>
                    <a:pt x="19320" y="370346"/>
                    <a:pt x="19320" y="370599"/>
                  </a:cubicBezTo>
                  <a:cubicBezTo>
                    <a:pt x="19320" y="373380"/>
                    <a:pt x="21601" y="373380"/>
                    <a:pt x="26161" y="373380"/>
                  </a:cubicBezTo>
                  <a:lnTo>
                    <a:pt x="325472" y="37338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72FD6E37-1347-46BC-A700-A17796AC0064}"/>
                </a:ext>
              </a:extLst>
            </p:cNvPr>
            <p:cNvSpPr/>
            <p:nvPr>
              <p:custDataLst>
                <p:tags r:id="rId120"/>
              </p:custDataLst>
            </p:nvPr>
          </p:nvSpPr>
          <p:spPr>
            <a:xfrm>
              <a:off x="10397690" y="-14514550"/>
              <a:ext cx="101685" cy="152445"/>
            </a:xfrm>
            <a:custGeom>
              <a:avLst/>
              <a:gdLst>
                <a:gd name="connsiteX0" fmla="*/ 61266 w 101685"/>
                <a:gd name="connsiteY0" fmla="*/ 24376 h 152445"/>
                <a:gd name="connsiteX1" fmla="*/ 61972 w 101685"/>
                <a:gd name="connsiteY1" fmla="*/ 21534 h 152445"/>
                <a:gd name="connsiteX2" fmla="*/ 59136 w 101685"/>
                <a:gd name="connsiteY2" fmla="*/ 19056 h 152445"/>
                <a:gd name="connsiteX3" fmla="*/ 36440 w 101685"/>
                <a:gd name="connsiteY3" fmla="*/ 20827 h 152445"/>
                <a:gd name="connsiteX4" fmla="*/ 32539 w 101685"/>
                <a:gd name="connsiteY4" fmla="*/ 24900 h 152445"/>
                <a:gd name="connsiteX5" fmla="*/ 37155 w 101685"/>
                <a:gd name="connsiteY5" fmla="*/ 27385 h 152445"/>
                <a:gd name="connsiteX6" fmla="*/ 45663 w 101685"/>
                <a:gd name="connsiteY6" fmla="*/ 30044 h 152445"/>
                <a:gd name="connsiteX7" fmla="*/ 44956 w 101685"/>
                <a:gd name="connsiteY7" fmla="*/ 33943 h 152445"/>
                <a:gd name="connsiteX8" fmla="*/ 19956 w 101685"/>
                <a:gd name="connsiteY8" fmla="*/ 134247 h 152445"/>
                <a:gd name="connsiteX9" fmla="*/ 19066 w 101685"/>
                <a:gd name="connsiteY9" fmla="*/ 138146 h 152445"/>
                <a:gd name="connsiteX10" fmla="*/ 25096 w 101685"/>
                <a:gd name="connsiteY10" fmla="*/ 143815 h 152445"/>
                <a:gd name="connsiteX11" fmla="*/ 33254 w 101685"/>
                <a:gd name="connsiteY11" fmla="*/ 136375 h 152445"/>
                <a:gd name="connsiteX12" fmla="*/ 41937 w 101685"/>
                <a:gd name="connsiteY12" fmla="*/ 101996 h 152445"/>
                <a:gd name="connsiteX13" fmla="*/ 64634 w 101685"/>
                <a:gd name="connsiteY13" fmla="*/ 116525 h 152445"/>
                <a:gd name="connsiteX14" fmla="*/ 64284 w 101685"/>
                <a:gd name="connsiteY14" fmla="*/ 120067 h 152445"/>
                <a:gd name="connsiteX15" fmla="*/ 63569 w 101685"/>
                <a:gd name="connsiteY15" fmla="*/ 125561 h 152445"/>
                <a:gd name="connsiteX16" fmla="*/ 82365 w 101685"/>
                <a:gd name="connsiteY16" fmla="*/ 143815 h 152445"/>
                <a:gd name="connsiteX17" fmla="*/ 104887 w 101685"/>
                <a:gd name="connsiteY17" fmla="*/ 116700 h 152445"/>
                <a:gd name="connsiteX18" fmla="*/ 102051 w 101685"/>
                <a:gd name="connsiteY18" fmla="*/ 114398 h 152445"/>
                <a:gd name="connsiteX19" fmla="*/ 98500 w 101685"/>
                <a:gd name="connsiteY19" fmla="*/ 118653 h 152445"/>
                <a:gd name="connsiteX20" fmla="*/ 82897 w 101685"/>
                <a:gd name="connsiteY20" fmla="*/ 138853 h 152445"/>
                <a:gd name="connsiteX21" fmla="*/ 76693 w 101685"/>
                <a:gd name="connsiteY21" fmla="*/ 129643 h 152445"/>
                <a:gd name="connsiteX22" fmla="*/ 77757 w 101685"/>
                <a:gd name="connsiteY22" fmla="*/ 121663 h 152445"/>
                <a:gd name="connsiteX23" fmla="*/ 78647 w 101685"/>
                <a:gd name="connsiteY23" fmla="*/ 116168 h 152445"/>
                <a:gd name="connsiteX24" fmla="*/ 49921 w 101685"/>
                <a:gd name="connsiteY24" fmla="*/ 97383 h 152445"/>
                <a:gd name="connsiteX25" fmla="*/ 64634 w 101685"/>
                <a:gd name="connsiteY25" fmla="*/ 85687 h 152445"/>
                <a:gd name="connsiteX26" fmla="*/ 92470 w 101685"/>
                <a:gd name="connsiteY26" fmla="*/ 68855 h 152445"/>
                <a:gd name="connsiteX27" fmla="*/ 98325 w 101685"/>
                <a:gd name="connsiteY27" fmla="*/ 71158 h 152445"/>
                <a:gd name="connsiteX28" fmla="*/ 89102 w 101685"/>
                <a:gd name="connsiteY28" fmla="*/ 81083 h 152445"/>
                <a:gd name="connsiteX29" fmla="*/ 96196 w 101685"/>
                <a:gd name="connsiteY29" fmla="*/ 87641 h 152445"/>
                <a:gd name="connsiteX30" fmla="*/ 106301 w 101685"/>
                <a:gd name="connsiteY30" fmla="*/ 76294 h 152445"/>
                <a:gd name="connsiteX31" fmla="*/ 92653 w 101685"/>
                <a:gd name="connsiteY31" fmla="*/ 63893 h 152445"/>
                <a:gd name="connsiteX32" fmla="*/ 64284 w 101685"/>
                <a:gd name="connsiteY32" fmla="*/ 79485 h 152445"/>
                <a:gd name="connsiteX33" fmla="*/ 43708 w 101685"/>
                <a:gd name="connsiteY33" fmla="*/ 95080 h 152445"/>
                <a:gd name="connsiteX34" fmla="*/ 61266 w 101685"/>
                <a:gd name="connsiteY34" fmla="*/ 2437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1685" h="152445">
                  <a:moveTo>
                    <a:pt x="61266" y="24376"/>
                  </a:moveTo>
                  <a:cubicBezTo>
                    <a:pt x="61440" y="24018"/>
                    <a:pt x="61972" y="21715"/>
                    <a:pt x="61972" y="21534"/>
                  </a:cubicBezTo>
                  <a:cubicBezTo>
                    <a:pt x="61972" y="20651"/>
                    <a:pt x="61266" y="19056"/>
                    <a:pt x="59136" y="19056"/>
                  </a:cubicBezTo>
                  <a:cubicBezTo>
                    <a:pt x="55593" y="19056"/>
                    <a:pt x="40873" y="20470"/>
                    <a:pt x="36440" y="20827"/>
                  </a:cubicBezTo>
                  <a:cubicBezTo>
                    <a:pt x="35026" y="21002"/>
                    <a:pt x="32539" y="21183"/>
                    <a:pt x="32539" y="24900"/>
                  </a:cubicBezTo>
                  <a:cubicBezTo>
                    <a:pt x="32539" y="27385"/>
                    <a:pt x="35026" y="27385"/>
                    <a:pt x="37155" y="27385"/>
                  </a:cubicBezTo>
                  <a:cubicBezTo>
                    <a:pt x="45663" y="27385"/>
                    <a:pt x="45663" y="28624"/>
                    <a:pt x="45663" y="30044"/>
                  </a:cubicBezTo>
                  <a:cubicBezTo>
                    <a:pt x="45663" y="31283"/>
                    <a:pt x="45306" y="32347"/>
                    <a:pt x="44956" y="33943"/>
                  </a:cubicBezTo>
                  <a:lnTo>
                    <a:pt x="19956" y="134247"/>
                  </a:lnTo>
                  <a:cubicBezTo>
                    <a:pt x="19066" y="137439"/>
                    <a:pt x="19066" y="137789"/>
                    <a:pt x="19066" y="138146"/>
                  </a:cubicBezTo>
                  <a:cubicBezTo>
                    <a:pt x="19066" y="140805"/>
                    <a:pt x="21195" y="143815"/>
                    <a:pt x="25096" y="143815"/>
                  </a:cubicBezTo>
                  <a:cubicBezTo>
                    <a:pt x="29886" y="143815"/>
                    <a:pt x="32189" y="140273"/>
                    <a:pt x="33254" y="136375"/>
                  </a:cubicBezTo>
                  <a:cubicBezTo>
                    <a:pt x="33604" y="135660"/>
                    <a:pt x="41230" y="104473"/>
                    <a:pt x="41937" y="101996"/>
                  </a:cubicBezTo>
                  <a:cubicBezTo>
                    <a:pt x="54529" y="103234"/>
                    <a:pt x="64634" y="107307"/>
                    <a:pt x="64634" y="116525"/>
                  </a:cubicBezTo>
                  <a:cubicBezTo>
                    <a:pt x="64634" y="117415"/>
                    <a:pt x="64634" y="118296"/>
                    <a:pt x="64284" y="120067"/>
                  </a:cubicBezTo>
                  <a:cubicBezTo>
                    <a:pt x="63569" y="122727"/>
                    <a:pt x="63569" y="123615"/>
                    <a:pt x="63569" y="125561"/>
                  </a:cubicBezTo>
                  <a:cubicBezTo>
                    <a:pt x="63569" y="138146"/>
                    <a:pt x="73857" y="143815"/>
                    <a:pt x="82365" y="143815"/>
                  </a:cubicBezTo>
                  <a:cubicBezTo>
                    <a:pt x="99564" y="143815"/>
                    <a:pt x="104887" y="116883"/>
                    <a:pt x="104887" y="116700"/>
                  </a:cubicBezTo>
                  <a:cubicBezTo>
                    <a:pt x="104887" y="114398"/>
                    <a:pt x="102583" y="114398"/>
                    <a:pt x="102051" y="114398"/>
                  </a:cubicBezTo>
                  <a:cubicBezTo>
                    <a:pt x="99564" y="114398"/>
                    <a:pt x="99390" y="115288"/>
                    <a:pt x="98500" y="118653"/>
                  </a:cubicBezTo>
                  <a:cubicBezTo>
                    <a:pt x="96379" y="126276"/>
                    <a:pt x="91588" y="138853"/>
                    <a:pt x="82897" y="138853"/>
                  </a:cubicBezTo>
                  <a:cubicBezTo>
                    <a:pt x="78115" y="138853"/>
                    <a:pt x="76693" y="134422"/>
                    <a:pt x="76693" y="129643"/>
                  </a:cubicBezTo>
                  <a:cubicBezTo>
                    <a:pt x="76693" y="126625"/>
                    <a:pt x="76693" y="126276"/>
                    <a:pt x="77757" y="121663"/>
                  </a:cubicBezTo>
                  <a:cubicBezTo>
                    <a:pt x="77932" y="121131"/>
                    <a:pt x="78647" y="118121"/>
                    <a:pt x="78647" y="116168"/>
                  </a:cubicBezTo>
                  <a:cubicBezTo>
                    <a:pt x="78647" y="100400"/>
                    <a:pt x="57365" y="97915"/>
                    <a:pt x="49921" y="97383"/>
                  </a:cubicBezTo>
                  <a:cubicBezTo>
                    <a:pt x="55061" y="94199"/>
                    <a:pt x="61622" y="88346"/>
                    <a:pt x="64634" y="85687"/>
                  </a:cubicBezTo>
                  <a:cubicBezTo>
                    <a:pt x="73682" y="77184"/>
                    <a:pt x="82548" y="68855"/>
                    <a:pt x="92470" y="68855"/>
                  </a:cubicBezTo>
                  <a:cubicBezTo>
                    <a:pt x="94599" y="68855"/>
                    <a:pt x="96903" y="69387"/>
                    <a:pt x="98325" y="71158"/>
                  </a:cubicBezTo>
                  <a:cubicBezTo>
                    <a:pt x="90699" y="72395"/>
                    <a:pt x="89102" y="78422"/>
                    <a:pt x="89102" y="81083"/>
                  </a:cubicBezTo>
                  <a:cubicBezTo>
                    <a:pt x="89102" y="84980"/>
                    <a:pt x="92121" y="87641"/>
                    <a:pt x="96196" y="87641"/>
                  </a:cubicBezTo>
                  <a:cubicBezTo>
                    <a:pt x="100986" y="87641"/>
                    <a:pt x="106301" y="83742"/>
                    <a:pt x="106301" y="76294"/>
                  </a:cubicBezTo>
                  <a:cubicBezTo>
                    <a:pt x="106301" y="70451"/>
                    <a:pt x="102051" y="63893"/>
                    <a:pt x="92653" y="63893"/>
                  </a:cubicBezTo>
                  <a:cubicBezTo>
                    <a:pt x="82548" y="63893"/>
                    <a:pt x="73325" y="71158"/>
                    <a:pt x="64284" y="79485"/>
                  </a:cubicBezTo>
                  <a:cubicBezTo>
                    <a:pt x="56833" y="86577"/>
                    <a:pt x="50985" y="92071"/>
                    <a:pt x="43708" y="95080"/>
                  </a:cubicBezTo>
                  <a:lnTo>
                    <a:pt x="61266" y="2437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08DE582B-9BFD-412B-9469-F8C15F6DC201}"/>
                </a:ext>
              </a:extLst>
            </p:cNvPr>
            <p:cNvSpPr/>
            <p:nvPr>
              <p:custDataLst>
                <p:tags r:id="rId121"/>
              </p:custDataLst>
            </p:nvPr>
          </p:nvSpPr>
          <p:spPr>
            <a:xfrm>
              <a:off x="10508757" y="-14509229"/>
              <a:ext cx="254213" cy="152445"/>
            </a:xfrm>
            <a:custGeom>
              <a:avLst/>
              <a:gdLst>
                <a:gd name="connsiteX0" fmla="*/ 142836 w 254213"/>
                <a:gd name="connsiteY0" fmla="*/ 77175 h 152445"/>
                <a:gd name="connsiteX1" fmla="*/ 149572 w 254213"/>
                <a:gd name="connsiteY1" fmla="*/ 72744 h 152445"/>
                <a:gd name="connsiteX2" fmla="*/ 143011 w 254213"/>
                <a:gd name="connsiteY2" fmla="*/ 68497 h 152445"/>
                <a:gd name="connsiteX3" fmla="*/ 25628 w 254213"/>
                <a:gd name="connsiteY3" fmla="*/ 68497 h 152445"/>
                <a:gd name="connsiteX4" fmla="*/ 19066 w 254213"/>
                <a:gd name="connsiteY4" fmla="*/ 72744 h 152445"/>
                <a:gd name="connsiteX5" fmla="*/ 25810 w 254213"/>
                <a:gd name="connsiteY5" fmla="*/ 77175 h 152445"/>
                <a:gd name="connsiteX6" fmla="*/ 142836 w 254213"/>
                <a:gd name="connsiteY6" fmla="*/ 77175 h 152445"/>
                <a:gd name="connsiteX7" fmla="*/ 143011 w 254213"/>
                <a:gd name="connsiteY7" fmla="*/ 116167 h 152445"/>
                <a:gd name="connsiteX8" fmla="*/ 149572 w 254213"/>
                <a:gd name="connsiteY8" fmla="*/ 111912 h 152445"/>
                <a:gd name="connsiteX9" fmla="*/ 142836 w 254213"/>
                <a:gd name="connsiteY9" fmla="*/ 107481 h 152445"/>
                <a:gd name="connsiteX10" fmla="*/ 25810 w 254213"/>
                <a:gd name="connsiteY10" fmla="*/ 107481 h 152445"/>
                <a:gd name="connsiteX11" fmla="*/ 19066 w 254213"/>
                <a:gd name="connsiteY11" fmla="*/ 111912 h 152445"/>
                <a:gd name="connsiteX12" fmla="*/ 25628 w 254213"/>
                <a:gd name="connsiteY12" fmla="*/ 116167 h 152445"/>
                <a:gd name="connsiteX13" fmla="*/ 143011 w 254213"/>
                <a:gd name="connsiteY13" fmla="*/ 116167 h 152445"/>
                <a:gd name="connsiteX14" fmla="*/ 221533 w 254213"/>
                <a:gd name="connsiteY14" fmla="*/ 24009 h 152445"/>
                <a:gd name="connsiteX15" fmla="*/ 216218 w 254213"/>
                <a:gd name="connsiteY15" fmla="*/ 19056 h 152445"/>
                <a:gd name="connsiteX16" fmla="*/ 181462 w 254213"/>
                <a:gd name="connsiteY16" fmla="*/ 30393 h 152445"/>
                <a:gd name="connsiteX17" fmla="*/ 181462 w 254213"/>
                <a:gd name="connsiteY17" fmla="*/ 36776 h 152445"/>
                <a:gd name="connsiteX18" fmla="*/ 207170 w 254213"/>
                <a:gd name="connsiteY18" fmla="*/ 31814 h 152445"/>
                <a:gd name="connsiteX19" fmla="*/ 207170 w 254213"/>
                <a:gd name="connsiteY19" fmla="*/ 122193 h 152445"/>
                <a:gd name="connsiteX20" fmla="*/ 189438 w 254213"/>
                <a:gd name="connsiteY20" fmla="*/ 130339 h 152445"/>
                <a:gd name="connsiteX21" fmla="*/ 182702 w 254213"/>
                <a:gd name="connsiteY21" fmla="*/ 130339 h 152445"/>
                <a:gd name="connsiteX22" fmla="*/ 182702 w 254213"/>
                <a:gd name="connsiteY22" fmla="*/ 136724 h 152445"/>
                <a:gd name="connsiteX23" fmla="*/ 214264 w 254213"/>
                <a:gd name="connsiteY23" fmla="*/ 136017 h 152445"/>
                <a:gd name="connsiteX24" fmla="*/ 246001 w 254213"/>
                <a:gd name="connsiteY24" fmla="*/ 136724 h 152445"/>
                <a:gd name="connsiteX25" fmla="*/ 246001 w 254213"/>
                <a:gd name="connsiteY25" fmla="*/ 130339 h 152445"/>
                <a:gd name="connsiteX26" fmla="*/ 239265 w 254213"/>
                <a:gd name="connsiteY26" fmla="*/ 130339 h 152445"/>
                <a:gd name="connsiteX27" fmla="*/ 221533 w 254213"/>
                <a:gd name="connsiteY27" fmla="*/ 122193 h 152445"/>
                <a:gd name="connsiteX28" fmla="*/ 221533 w 254213"/>
                <a:gd name="connsiteY28" fmla="*/ 24009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54213" h="152445">
                  <a:moveTo>
                    <a:pt x="142836" y="77175"/>
                  </a:moveTo>
                  <a:cubicBezTo>
                    <a:pt x="145497" y="77175"/>
                    <a:pt x="149572" y="77175"/>
                    <a:pt x="149572" y="72744"/>
                  </a:cubicBezTo>
                  <a:cubicBezTo>
                    <a:pt x="149572" y="68497"/>
                    <a:pt x="145315" y="68497"/>
                    <a:pt x="143011" y="68497"/>
                  </a:cubicBezTo>
                  <a:lnTo>
                    <a:pt x="25628" y="68497"/>
                  </a:lnTo>
                  <a:cubicBezTo>
                    <a:pt x="23324" y="68497"/>
                    <a:pt x="19066" y="68497"/>
                    <a:pt x="19066" y="72744"/>
                  </a:cubicBezTo>
                  <a:cubicBezTo>
                    <a:pt x="19066" y="77175"/>
                    <a:pt x="23149" y="77175"/>
                    <a:pt x="25810" y="77175"/>
                  </a:cubicBezTo>
                  <a:lnTo>
                    <a:pt x="142836" y="77175"/>
                  </a:lnTo>
                  <a:close/>
                  <a:moveTo>
                    <a:pt x="143011" y="116167"/>
                  </a:moveTo>
                  <a:cubicBezTo>
                    <a:pt x="145315" y="116167"/>
                    <a:pt x="149572" y="116167"/>
                    <a:pt x="149572" y="111912"/>
                  </a:cubicBezTo>
                  <a:cubicBezTo>
                    <a:pt x="149572" y="107481"/>
                    <a:pt x="145497" y="107481"/>
                    <a:pt x="142836" y="107481"/>
                  </a:cubicBezTo>
                  <a:lnTo>
                    <a:pt x="25810" y="107481"/>
                  </a:lnTo>
                  <a:cubicBezTo>
                    <a:pt x="23149" y="107481"/>
                    <a:pt x="19066" y="107481"/>
                    <a:pt x="19066" y="111912"/>
                  </a:cubicBezTo>
                  <a:cubicBezTo>
                    <a:pt x="19066" y="116167"/>
                    <a:pt x="23324" y="116167"/>
                    <a:pt x="25628" y="116167"/>
                  </a:cubicBezTo>
                  <a:lnTo>
                    <a:pt x="143011" y="116167"/>
                  </a:lnTo>
                  <a:close/>
                  <a:moveTo>
                    <a:pt x="221533" y="24009"/>
                  </a:moveTo>
                  <a:cubicBezTo>
                    <a:pt x="221533" y="19229"/>
                    <a:pt x="221183" y="19056"/>
                    <a:pt x="216218" y="19056"/>
                  </a:cubicBezTo>
                  <a:cubicBezTo>
                    <a:pt x="204866" y="30218"/>
                    <a:pt x="188731" y="30393"/>
                    <a:pt x="181462" y="30393"/>
                  </a:cubicBezTo>
                  <a:lnTo>
                    <a:pt x="181462" y="36776"/>
                  </a:lnTo>
                  <a:cubicBezTo>
                    <a:pt x="185721" y="36776"/>
                    <a:pt x="197423" y="36776"/>
                    <a:pt x="207170" y="31814"/>
                  </a:cubicBezTo>
                  <a:lnTo>
                    <a:pt x="207170" y="122193"/>
                  </a:lnTo>
                  <a:cubicBezTo>
                    <a:pt x="207170" y="128038"/>
                    <a:pt x="207170" y="130339"/>
                    <a:pt x="189438" y="130339"/>
                  </a:cubicBezTo>
                  <a:lnTo>
                    <a:pt x="182702" y="130339"/>
                  </a:lnTo>
                  <a:lnTo>
                    <a:pt x="182702" y="136724"/>
                  </a:lnTo>
                  <a:cubicBezTo>
                    <a:pt x="185895" y="136548"/>
                    <a:pt x="207702" y="136017"/>
                    <a:pt x="214264" y="136017"/>
                  </a:cubicBezTo>
                  <a:cubicBezTo>
                    <a:pt x="219761" y="136017"/>
                    <a:pt x="242100" y="136548"/>
                    <a:pt x="246001" y="136724"/>
                  </a:cubicBezTo>
                  <a:lnTo>
                    <a:pt x="246001" y="130339"/>
                  </a:lnTo>
                  <a:lnTo>
                    <a:pt x="239265" y="130339"/>
                  </a:lnTo>
                  <a:cubicBezTo>
                    <a:pt x="221533" y="130339"/>
                    <a:pt x="221533" y="128038"/>
                    <a:pt x="221533" y="122193"/>
                  </a:cubicBezTo>
                  <a:lnTo>
                    <a:pt x="221533" y="2400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36B40A93-A5DC-4504-8DD2-276BE3419082}"/>
                </a:ext>
              </a:extLst>
            </p:cNvPr>
            <p:cNvSpPr/>
            <p:nvPr>
              <p:custDataLst>
                <p:tags r:id="rId122"/>
              </p:custDataLst>
            </p:nvPr>
          </p:nvSpPr>
          <p:spPr>
            <a:xfrm>
              <a:off x="10854497" y="-15035797"/>
              <a:ext cx="101685" cy="203260"/>
            </a:xfrm>
            <a:custGeom>
              <a:avLst/>
              <a:gdLst>
                <a:gd name="connsiteX0" fmla="*/ 70981 w 101685"/>
                <a:gd name="connsiteY0" fmla="*/ 25629 h 203260"/>
                <a:gd name="connsiteX1" fmla="*/ 65150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7 w 101685"/>
                <a:gd name="connsiteY6" fmla="*/ 179766 h 203260"/>
                <a:gd name="connsiteX7" fmla="*/ 20583 w 101685"/>
                <a:gd name="connsiteY7" fmla="*/ 179766 h 203260"/>
                <a:gd name="connsiteX8" fmla="*/ 20583 w 101685"/>
                <a:gd name="connsiteY8" fmla="*/ 187612 h 203260"/>
                <a:gd name="connsiteX9" fmla="*/ 61607 w 101685"/>
                <a:gd name="connsiteY9" fmla="*/ 186849 h 203260"/>
                <a:gd name="connsiteX10" fmla="*/ 102630 w 101685"/>
                <a:gd name="connsiteY10" fmla="*/ 187612 h 203260"/>
                <a:gd name="connsiteX11" fmla="*/ 102630 w 101685"/>
                <a:gd name="connsiteY11" fmla="*/ 179766 h 203260"/>
                <a:gd name="connsiteX12" fmla="*/ 94528 w 101685"/>
                <a:gd name="connsiteY12" fmla="*/ 179766 h 203260"/>
                <a:gd name="connsiteX13" fmla="*/ 70981 w 101685"/>
                <a:gd name="connsiteY13" fmla="*/ 167618 h 203260"/>
                <a:gd name="connsiteX14" fmla="*/ 70981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1" y="25629"/>
                  </a:moveTo>
                  <a:cubicBezTo>
                    <a:pt x="70981" y="19557"/>
                    <a:pt x="70981" y="19056"/>
                    <a:pt x="65150" y="19056"/>
                  </a:cubicBezTo>
                  <a:cubicBezTo>
                    <a:pt x="49452" y="35253"/>
                    <a:pt x="27169" y="35253"/>
                    <a:pt x="19066" y="35253"/>
                  </a:cubicBezTo>
                  <a:lnTo>
                    <a:pt x="19066" y="43097"/>
                  </a:lnTo>
                  <a:cubicBezTo>
                    <a:pt x="24127" y="43097"/>
                    <a:pt x="39069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7" y="179766"/>
                  </a:cubicBezTo>
                  <a:lnTo>
                    <a:pt x="20583" y="179766"/>
                  </a:lnTo>
                  <a:lnTo>
                    <a:pt x="20583" y="187612"/>
                  </a:lnTo>
                  <a:cubicBezTo>
                    <a:pt x="29449" y="186849"/>
                    <a:pt x="51478" y="186849"/>
                    <a:pt x="61607" y="186849"/>
                  </a:cubicBezTo>
                  <a:cubicBezTo>
                    <a:pt x="71736" y="186849"/>
                    <a:pt x="93765" y="186849"/>
                    <a:pt x="102630" y="187612"/>
                  </a:cubicBezTo>
                  <a:lnTo>
                    <a:pt x="102630" y="179766"/>
                  </a:lnTo>
                  <a:lnTo>
                    <a:pt x="94528" y="179766"/>
                  </a:lnTo>
                  <a:cubicBezTo>
                    <a:pt x="71736" y="179766"/>
                    <a:pt x="70981" y="176980"/>
                    <a:pt x="70981" y="167618"/>
                  </a:cubicBezTo>
                  <a:lnTo>
                    <a:pt x="70981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4ED57B06-91C1-458E-AB0D-9CDAE091A0AA}"/>
                </a:ext>
              </a:extLst>
            </p:cNvPr>
            <p:cNvSpPr/>
            <p:nvPr>
              <p:custDataLst>
                <p:tags r:id="rId123"/>
              </p:custDataLst>
            </p:nvPr>
          </p:nvSpPr>
          <p:spPr>
            <a:xfrm>
              <a:off x="10836850" y="-14747790"/>
              <a:ext cx="152528" cy="25408"/>
            </a:xfrm>
            <a:custGeom>
              <a:avLst/>
              <a:gdLst>
                <a:gd name="connsiteX0" fmla="*/ 7588 w 152528"/>
                <a:gd name="connsiteY0" fmla="*/ 7584 h 0"/>
                <a:gd name="connsiteX1" fmla="*/ 147406 w 152528"/>
                <a:gd name="connsiteY1" fmla="*/ 7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528">
                  <a:moveTo>
                    <a:pt x="7588" y="7584"/>
                  </a:moveTo>
                  <a:lnTo>
                    <a:pt x="147406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519C69AB-31B1-49D5-BA43-CF62CE5E499C}"/>
                </a:ext>
              </a:extLst>
            </p:cNvPr>
            <p:cNvSpPr/>
            <p:nvPr>
              <p:custDataLst>
                <p:tags r:id="rId124"/>
              </p:custDataLst>
            </p:nvPr>
          </p:nvSpPr>
          <p:spPr>
            <a:xfrm>
              <a:off x="10839302" y="-14698030"/>
              <a:ext cx="152528" cy="203260"/>
            </a:xfrm>
            <a:custGeom>
              <a:avLst/>
              <a:gdLst>
                <a:gd name="connsiteX0" fmla="*/ 77813 w 152528"/>
                <a:gd name="connsiteY0" fmla="*/ 21842 h 203260"/>
                <a:gd name="connsiteX1" fmla="*/ 74524 w 152528"/>
                <a:gd name="connsiteY1" fmla="*/ 19056 h 203260"/>
                <a:gd name="connsiteX2" fmla="*/ 43629 w 152528"/>
                <a:gd name="connsiteY2" fmla="*/ 21588 h 203260"/>
                <a:gd name="connsiteX3" fmla="*/ 38815 w 152528"/>
                <a:gd name="connsiteY3" fmla="*/ 26647 h 203260"/>
                <a:gd name="connsiteX4" fmla="*/ 44900 w 152528"/>
                <a:gd name="connsiteY4" fmla="*/ 29688 h 203260"/>
                <a:gd name="connsiteX5" fmla="*/ 57555 w 152528"/>
                <a:gd name="connsiteY5" fmla="*/ 33991 h 203260"/>
                <a:gd name="connsiteX6" fmla="*/ 56801 w 152528"/>
                <a:gd name="connsiteY6" fmla="*/ 39048 h 203260"/>
                <a:gd name="connsiteX7" fmla="*/ 20082 w 152528"/>
                <a:gd name="connsiteY7" fmla="*/ 184833 h 203260"/>
                <a:gd name="connsiteX8" fmla="*/ 19066 w 152528"/>
                <a:gd name="connsiteY8" fmla="*/ 190398 h 203260"/>
                <a:gd name="connsiteX9" fmla="*/ 26414 w 152528"/>
                <a:gd name="connsiteY9" fmla="*/ 197488 h 203260"/>
                <a:gd name="connsiteX10" fmla="*/ 35018 w 152528"/>
                <a:gd name="connsiteY10" fmla="*/ 192169 h 203260"/>
                <a:gd name="connsiteX11" fmla="*/ 49198 w 152528"/>
                <a:gd name="connsiteY11" fmla="*/ 136741 h 203260"/>
                <a:gd name="connsiteX12" fmla="*/ 78576 w 152528"/>
                <a:gd name="connsiteY12" fmla="*/ 158257 h 203260"/>
                <a:gd name="connsiteX13" fmla="*/ 77813 w 152528"/>
                <a:gd name="connsiteY13" fmla="*/ 163569 h 203260"/>
                <a:gd name="connsiteX14" fmla="*/ 76804 w 152528"/>
                <a:gd name="connsiteY14" fmla="*/ 172430 h 203260"/>
                <a:gd name="connsiteX15" fmla="*/ 100097 w 152528"/>
                <a:gd name="connsiteY15" fmla="*/ 197488 h 203260"/>
                <a:gd name="connsiteX16" fmla="*/ 120107 w 152528"/>
                <a:gd name="connsiteY16" fmla="*/ 184070 h 203260"/>
                <a:gd name="connsiteX17" fmla="*/ 129220 w 152528"/>
                <a:gd name="connsiteY17" fmla="*/ 158512 h 203260"/>
                <a:gd name="connsiteX18" fmla="*/ 126185 w 152528"/>
                <a:gd name="connsiteY18" fmla="*/ 155979 h 203260"/>
                <a:gd name="connsiteX19" fmla="*/ 122634 w 152528"/>
                <a:gd name="connsiteY19" fmla="*/ 160536 h 203260"/>
                <a:gd name="connsiteX20" fmla="*/ 100605 w 152528"/>
                <a:gd name="connsiteY20" fmla="*/ 191915 h 203260"/>
                <a:gd name="connsiteX21" fmla="*/ 92501 w 152528"/>
                <a:gd name="connsiteY21" fmla="*/ 180021 h 203260"/>
                <a:gd name="connsiteX22" fmla="*/ 94528 w 152528"/>
                <a:gd name="connsiteY22" fmla="*/ 165848 h 203260"/>
                <a:gd name="connsiteX23" fmla="*/ 95544 w 152528"/>
                <a:gd name="connsiteY23" fmla="*/ 158003 h 203260"/>
                <a:gd name="connsiteX24" fmla="*/ 58064 w 152528"/>
                <a:gd name="connsiteY24" fmla="*/ 131429 h 203260"/>
                <a:gd name="connsiteX25" fmla="*/ 79839 w 152528"/>
                <a:gd name="connsiteY25" fmla="*/ 112699 h 203260"/>
                <a:gd name="connsiteX26" fmla="*/ 116056 w 152528"/>
                <a:gd name="connsiteY26" fmla="*/ 88402 h 203260"/>
                <a:gd name="connsiteX27" fmla="*/ 118336 w 152528"/>
                <a:gd name="connsiteY27" fmla="*/ 88657 h 203260"/>
                <a:gd name="connsiteX28" fmla="*/ 123651 w 152528"/>
                <a:gd name="connsiteY28" fmla="*/ 90682 h 203260"/>
                <a:gd name="connsiteX29" fmla="*/ 124660 w 152528"/>
                <a:gd name="connsiteY29" fmla="*/ 91698 h 203260"/>
                <a:gd name="connsiteX30" fmla="*/ 110225 w 152528"/>
                <a:gd name="connsiteY30" fmla="*/ 105363 h 203260"/>
                <a:gd name="connsiteX31" fmla="*/ 119854 w 152528"/>
                <a:gd name="connsiteY31" fmla="*/ 114215 h 203260"/>
                <a:gd name="connsiteX32" fmla="*/ 133779 w 152528"/>
                <a:gd name="connsiteY32" fmla="*/ 98780 h 203260"/>
                <a:gd name="connsiteX33" fmla="*/ 116557 w 152528"/>
                <a:gd name="connsiteY33" fmla="*/ 82837 h 203260"/>
                <a:gd name="connsiteX34" fmla="*/ 79592 w 152528"/>
                <a:gd name="connsiteY34" fmla="*/ 105109 h 203260"/>
                <a:gd name="connsiteX35" fmla="*/ 51478 w 152528"/>
                <a:gd name="connsiteY35" fmla="*/ 128641 h 203260"/>
                <a:gd name="connsiteX36" fmla="*/ 77813 w 152528"/>
                <a:gd name="connsiteY36" fmla="*/ 2184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52528" h="203260">
                  <a:moveTo>
                    <a:pt x="77813" y="21842"/>
                  </a:moveTo>
                  <a:cubicBezTo>
                    <a:pt x="77813" y="21588"/>
                    <a:pt x="77813" y="19056"/>
                    <a:pt x="74524" y="19056"/>
                  </a:cubicBezTo>
                  <a:cubicBezTo>
                    <a:pt x="68701" y="19056"/>
                    <a:pt x="50215" y="21081"/>
                    <a:pt x="43629" y="21588"/>
                  </a:cubicBezTo>
                  <a:cubicBezTo>
                    <a:pt x="41604" y="21842"/>
                    <a:pt x="38815" y="22097"/>
                    <a:pt x="38815" y="26647"/>
                  </a:cubicBezTo>
                  <a:cubicBezTo>
                    <a:pt x="38815" y="29688"/>
                    <a:pt x="41095" y="29688"/>
                    <a:pt x="44900" y="29688"/>
                  </a:cubicBezTo>
                  <a:cubicBezTo>
                    <a:pt x="57055" y="29688"/>
                    <a:pt x="57555" y="31459"/>
                    <a:pt x="57555" y="33991"/>
                  </a:cubicBezTo>
                  <a:lnTo>
                    <a:pt x="56801" y="39048"/>
                  </a:lnTo>
                  <a:lnTo>
                    <a:pt x="20082" y="184833"/>
                  </a:lnTo>
                  <a:cubicBezTo>
                    <a:pt x="19066" y="188373"/>
                    <a:pt x="19066" y="188882"/>
                    <a:pt x="19066" y="190398"/>
                  </a:cubicBezTo>
                  <a:cubicBezTo>
                    <a:pt x="19066" y="196218"/>
                    <a:pt x="24134" y="197488"/>
                    <a:pt x="26414" y="197488"/>
                  </a:cubicBezTo>
                  <a:cubicBezTo>
                    <a:pt x="29703" y="197488"/>
                    <a:pt x="33501" y="195210"/>
                    <a:pt x="35018" y="192169"/>
                  </a:cubicBezTo>
                  <a:cubicBezTo>
                    <a:pt x="36289" y="189890"/>
                    <a:pt x="47681" y="143068"/>
                    <a:pt x="49198" y="136741"/>
                  </a:cubicBezTo>
                  <a:cubicBezTo>
                    <a:pt x="57809" y="137502"/>
                    <a:pt x="78576" y="141553"/>
                    <a:pt x="78576" y="158257"/>
                  </a:cubicBezTo>
                  <a:cubicBezTo>
                    <a:pt x="78576" y="160028"/>
                    <a:pt x="78576" y="161044"/>
                    <a:pt x="77813" y="163569"/>
                  </a:cubicBezTo>
                  <a:cubicBezTo>
                    <a:pt x="77312" y="166610"/>
                    <a:pt x="76804" y="169643"/>
                    <a:pt x="76804" y="172430"/>
                  </a:cubicBezTo>
                  <a:cubicBezTo>
                    <a:pt x="76804" y="187365"/>
                    <a:pt x="86933" y="197488"/>
                    <a:pt x="100097" y="197488"/>
                  </a:cubicBezTo>
                  <a:cubicBezTo>
                    <a:pt x="107699" y="197488"/>
                    <a:pt x="114531" y="193439"/>
                    <a:pt x="120107" y="184070"/>
                  </a:cubicBezTo>
                  <a:cubicBezTo>
                    <a:pt x="126440" y="172938"/>
                    <a:pt x="129220" y="159011"/>
                    <a:pt x="129220" y="158512"/>
                  </a:cubicBezTo>
                  <a:cubicBezTo>
                    <a:pt x="129220" y="155979"/>
                    <a:pt x="126940" y="155979"/>
                    <a:pt x="126185" y="155979"/>
                  </a:cubicBezTo>
                  <a:cubicBezTo>
                    <a:pt x="123651" y="155979"/>
                    <a:pt x="123397" y="156987"/>
                    <a:pt x="122634" y="160536"/>
                  </a:cubicBezTo>
                  <a:cubicBezTo>
                    <a:pt x="117574" y="179013"/>
                    <a:pt x="111751" y="191915"/>
                    <a:pt x="100605" y="191915"/>
                  </a:cubicBezTo>
                  <a:cubicBezTo>
                    <a:pt x="95799" y="191915"/>
                    <a:pt x="92501" y="189136"/>
                    <a:pt x="92501" y="180021"/>
                  </a:cubicBezTo>
                  <a:cubicBezTo>
                    <a:pt x="92501" y="175717"/>
                    <a:pt x="93519" y="169897"/>
                    <a:pt x="94528" y="165848"/>
                  </a:cubicBezTo>
                  <a:cubicBezTo>
                    <a:pt x="95544" y="161545"/>
                    <a:pt x="95544" y="160536"/>
                    <a:pt x="95544" y="158003"/>
                  </a:cubicBezTo>
                  <a:cubicBezTo>
                    <a:pt x="95544" y="141553"/>
                    <a:pt x="79592" y="134216"/>
                    <a:pt x="58064" y="131429"/>
                  </a:cubicBezTo>
                  <a:cubicBezTo>
                    <a:pt x="65913" y="126872"/>
                    <a:pt x="74016" y="118772"/>
                    <a:pt x="79839" y="112699"/>
                  </a:cubicBezTo>
                  <a:cubicBezTo>
                    <a:pt x="91993" y="99289"/>
                    <a:pt x="103647" y="88402"/>
                    <a:pt x="116056" y="88402"/>
                  </a:cubicBezTo>
                  <a:cubicBezTo>
                    <a:pt x="117574" y="88402"/>
                    <a:pt x="117827" y="88402"/>
                    <a:pt x="118336" y="88657"/>
                  </a:cubicBezTo>
                  <a:cubicBezTo>
                    <a:pt x="121371" y="89165"/>
                    <a:pt x="121625" y="89165"/>
                    <a:pt x="123651" y="90682"/>
                  </a:cubicBezTo>
                  <a:cubicBezTo>
                    <a:pt x="124159" y="90936"/>
                    <a:pt x="124159" y="91189"/>
                    <a:pt x="124660" y="91698"/>
                  </a:cubicBezTo>
                  <a:cubicBezTo>
                    <a:pt x="112505" y="92453"/>
                    <a:pt x="110225" y="102322"/>
                    <a:pt x="110225" y="105363"/>
                  </a:cubicBezTo>
                  <a:cubicBezTo>
                    <a:pt x="110225" y="109412"/>
                    <a:pt x="113014" y="114215"/>
                    <a:pt x="119854" y="114215"/>
                  </a:cubicBezTo>
                  <a:cubicBezTo>
                    <a:pt x="126440" y="114215"/>
                    <a:pt x="133779" y="108649"/>
                    <a:pt x="133779" y="98780"/>
                  </a:cubicBezTo>
                  <a:cubicBezTo>
                    <a:pt x="133779" y="91189"/>
                    <a:pt x="127956" y="82837"/>
                    <a:pt x="116557" y="82837"/>
                  </a:cubicBezTo>
                  <a:cubicBezTo>
                    <a:pt x="109471" y="82837"/>
                    <a:pt x="97824" y="84862"/>
                    <a:pt x="79592" y="105109"/>
                  </a:cubicBezTo>
                  <a:cubicBezTo>
                    <a:pt x="70981" y="114723"/>
                    <a:pt x="61106" y="124846"/>
                    <a:pt x="51478" y="128641"/>
                  </a:cubicBezTo>
                  <a:lnTo>
                    <a:pt x="77813" y="218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8" name="Text Box 9 2">
            <a:extLst>
              <a:ext uri="{FF2B5EF4-FFF2-40B4-BE49-F238E27FC236}">
                <a16:creationId xmlns:a16="http://schemas.microsoft.com/office/drawing/2014/main" id="{2993CEA1-055F-4954-A630-4624F8C5E4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352" y="5475102"/>
            <a:ext cx="1390124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GB" altLang="en-US" sz="1100" dirty="0">
                <a:solidFill>
                  <a:schemeClr val="accent2"/>
                </a:solidFill>
                <a:latin typeface="Arial" panose="020B0604020202020204" pitchFamily="34" charset="0"/>
              </a:rPr>
              <a:t> harmonic numbers</a:t>
            </a:r>
          </a:p>
        </p:txBody>
      </p:sp>
      <p:grpSp>
        <p:nvGrpSpPr>
          <p:cNvPr id="34993" name="Groupe 34992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{\rm  projector}\quad\mathcal{P}_{l,l+1}^{(j)}\,:\quad{\cal V}^{(l)}&#10;\otimes{\cal V}^{(l+1)}\to {\cal V}_j&#10;\end{align*}&#10;&#10;\end{document}" title="IguanaTex Vector Display">
            <a:extLst>
              <a:ext uri="{FF2B5EF4-FFF2-40B4-BE49-F238E27FC236}">
                <a16:creationId xmlns:a16="http://schemas.microsoft.com/office/drawing/2014/main" id="{6E96E7B8-D003-4119-B7EF-E4CC65C9A38E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1536700" y="3543300"/>
            <a:ext cx="4224215" cy="376673"/>
            <a:chOff x="6806879" y="-13300538"/>
            <a:chExt cx="4224215" cy="376673"/>
          </a:xfrm>
        </p:grpSpPr>
        <p:sp>
          <p:nvSpPr>
            <p:cNvPr id="473" name="Forme libre : forme 472">
              <a:extLst>
                <a:ext uri="{FF2B5EF4-FFF2-40B4-BE49-F238E27FC236}">
                  <a16:creationId xmlns:a16="http://schemas.microsoft.com/office/drawing/2014/main" id="{98BCC4D8-CFD2-4190-B38B-C69853730A5D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>
              <a:off x="6806879" y="-13156750"/>
              <a:ext cx="363065" cy="169339"/>
            </a:xfrm>
            <a:custGeom>
              <a:avLst/>
              <a:gdLst>
                <a:gd name="connsiteX0" fmla="*/ 52872 w 363065"/>
                <a:gd name="connsiteY0" fmla="*/ 35493 h 169339"/>
                <a:gd name="connsiteX1" fmla="*/ 52872 w 363065"/>
                <a:gd name="connsiteY1" fmla="*/ 19588 h 169339"/>
                <a:gd name="connsiteX2" fmla="*/ 18153 w 363065"/>
                <a:gd name="connsiteY2" fmla="*/ 22233 h 169339"/>
                <a:gd name="connsiteX3" fmla="*/ 18153 w 363065"/>
                <a:gd name="connsiteY3" fmla="*/ 29709 h 169339"/>
                <a:gd name="connsiteX4" fmla="*/ 36957 w 363065"/>
                <a:gd name="connsiteY4" fmla="*/ 41753 h 169339"/>
                <a:gd name="connsiteX5" fmla="*/ 36957 w 363065"/>
                <a:gd name="connsiteY5" fmla="*/ 154530 h 169339"/>
                <a:gd name="connsiteX6" fmla="*/ 18153 w 363065"/>
                <a:gd name="connsiteY6" fmla="*/ 165378 h 169339"/>
                <a:gd name="connsiteX7" fmla="*/ 18153 w 363065"/>
                <a:gd name="connsiteY7" fmla="*/ 172848 h 169339"/>
                <a:gd name="connsiteX8" fmla="*/ 45156 w 363065"/>
                <a:gd name="connsiteY8" fmla="*/ 172121 h 169339"/>
                <a:gd name="connsiteX9" fmla="*/ 72401 w 363065"/>
                <a:gd name="connsiteY9" fmla="*/ 172848 h 169339"/>
                <a:gd name="connsiteX10" fmla="*/ 72401 w 363065"/>
                <a:gd name="connsiteY10" fmla="*/ 165378 h 169339"/>
                <a:gd name="connsiteX11" fmla="*/ 53590 w 363065"/>
                <a:gd name="connsiteY11" fmla="*/ 154530 h 169339"/>
                <a:gd name="connsiteX12" fmla="*/ 53590 w 363065"/>
                <a:gd name="connsiteY12" fmla="*/ 114047 h 169339"/>
                <a:gd name="connsiteX13" fmla="*/ 53590 w 363065"/>
                <a:gd name="connsiteY13" fmla="*/ 111878 h 169339"/>
                <a:gd name="connsiteX14" fmla="*/ 83248 w 363065"/>
                <a:gd name="connsiteY14" fmla="*/ 128751 h 169339"/>
                <a:gd name="connsiteX15" fmla="*/ 137012 w 363065"/>
                <a:gd name="connsiteY15" fmla="*/ 74048 h 169339"/>
                <a:gd name="connsiteX16" fmla="*/ 86621 w 363065"/>
                <a:gd name="connsiteY16" fmla="*/ 19588 h 169339"/>
                <a:gd name="connsiteX17" fmla="*/ 52872 w 363065"/>
                <a:gd name="connsiteY17" fmla="*/ 35493 h 169339"/>
                <a:gd name="connsiteX18" fmla="*/ 53590 w 363065"/>
                <a:gd name="connsiteY18" fmla="*/ 98624 h 169339"/>
                <a:gd name="connsiteX19" fmla="*/ 53590 w 363065"/>
                <a:gd name="connsiteY19" fmla="*/ 44889 h 169339"/>
                <a:gd name="connsiteX20" fmla="*/ 84693 w 363065"/>
                <a:gd name="connsiteY20" fmla="*/ 25612 h 169339"/>
                <a:gd name="connsiteX21" fmla="*/ 117006 w 363065"/>
                <a:gd name="connsiteY21" fmla="*/ 74048 h 169339"/>
                <a:gd name="connsiteX22" fmla="*/ 82287 w 363065"/>
                <a:gd name="connsiteY22" fmla="*/ 123443 h 169339"/>
                <a:gd name="connsiteX23" fmla="*/ 56971 w 363065"/>
                <a:gd name="connsiteY23" fmla="*/ 108747 h 169339"/>
                <a:gd name="connsiteX24" fmla="*/ 53590 w 363065"/>
                <a:gd name="connsiteY24" fmla="*/ 98624 h 169339"/>
                <a:gd name="connsiteX25" fmla="*/ 185636 w 363065"/>
                <a:gd name="connsiteY25" fmla="*/ 46093 h 169339"/>
                <a:gd name="connsiteX26" fmla="*/ 185636 w 363065"/>
                <a:gd name="connsiteY26" fmla="*/ 19588 h 169339"/>
                <a:gd name="connsiteX27" fmla="*/ 152128 w 363065"/>
                <a:gd name="connsiteY27" fmla="*/ 22233 h 169339"/>
                <a:gd name="connsiteX28" fmla="*/ 152128 w 363065"/>
                <a:gd name="connsiteY28" fmla="*/ 29709 h 169339"/>
                <a:gd name="connsiteX29" fmla="*/ 170932 w 363065"/>
                <a:gd name="connsiteY29" fmla="*/ 43205 h 169339"/>
                <a:gd name="connsiteX30" fmla="*/ 170932 w 363065"/>
                <a:gd name="connsiteY30" fmla="*/ 107780 h 169339"/>
                <a:gd name="connsiteX31" fmla="*/ 152128 w 363065"/>
                <a:gd name="connsiteY31" fmla="*/ 118628 h 169339"/>
                <a:gd name="connsiteX32" fmla="*/ 152128 w 363065"/>
                <a:gd name="connsiteY32" fmla="*/ 126096 h 169339"/>
                <a:gd name="connsiteX33" fmla="*/ 179608 w 363065"/>
                <a:gd name="connsiteY33" fmla="*/ 125371 h 169339"/>
                <a:gd name="connsiteX34" fmla="*/ 210234 w 363065"/>
                <a:gd name="connsiteY34" fmla="*/ 126096 h 169339"/>
                <a:gd name="connsiteX35" fmla="*/ 210234 w 363065"/>
                <a:gd name="connsiteY35" fmla="*/ 118628 h 169339"/>
                <a:gd name="connsiteX36" fmla="*/ 205166 w 363065"/>
                <a:gd name="connsiteY36" fmla="*/ 118628 h 169339"/>
                <a:gd name="connsiteX37" fmla="*/ 186846 w 363065"/>
                <a:gd name="connsiteY37" fmla="*/ 107303 h 169339"/>
                <a:gd name="connsiteX38" fmla="*/ 186846 w 363065"/>
                <a:gd name="connsiteY38" fmla="*/ 70192 h 169339"/>
                <a:gd name="connsiteX39" fmla="*/ 215294 w 363065"/>
                <a:gd name="connsiteY39" fmla="*/ 24887 h 169339"/>
                <a:gd name="connsiteX40" fmla="*/ 217949 w 363065"/>
                <a:gd name="connsiteY40" fmla="*/ 25129 h 169339"/>
                <a:gd name="connsiteX41" fmla="*/ 212405 w 363065"/>
                <a:gd name="connsiteY41" fmla="*/ 34526 h 169339"/>
                <a:gd name="connsiteX42" fmla="*/ 222767 w 363065"/>
                <a:gd name="connsiteY42" fmla="*/ 44889 h 169339"/>
                <a:gd name="connsiteX43" fmla="*/ 233137 w 363065"/>
                <a:gd name="connsiteY43" fmla="*/ 34283 h 169339"/>
                <a:gd name="connsiteX44" fmla="*/ 215294 w 363065"/>
                <a:gd name="connsiteY44" fmla="*/ 19588 h 169339"/>
                <a:gd name="connsiteX45" fmla="*/ 185636 w 363065"/>
                <a:gd name="connsiteY45" fmla="*/ 46093 h 169339"/>
                <a:gd name="connsiteX46" fmla="*/ 353392 w 363065"/>
                <a:gd name="connsiteY46" fmla="*/ 74532 h 169339"/>
                <a:gd name="connsiteX47" fmla="*/ 300103 w 363065"/>
                <a:gd name="connsiteY47" fmla="*/ 18144 h 169339"/>
                <a:gd name="connsiteX48" fmla="*/ 246582 w 363065"/>
                <a:gd name="connsiteY48" fmla="*/ 74532 h 169339"/>
                <a:gd name="connsiteX49" fmla="*/ 299861 w 363065"/>
                <a:gd name="connsiteY49" fmla="*/ 128751 h 169339"/>
                <a:gd name="connsiteX50" fmla="*/ 353392 w 363065"/>
                <a:gd name="connsiteY50" fmla="*/ 74532 h 169339"/>
                <a:gd name="connsiteX51" fmla="*/ 300103 w 363065"/>
                <a:gd name="connsiteY51" fmla="*/ 122726 h 169339"/>
                <a:gd name="connsiteX52" fmla="*/ 272617 w 363065"/>
                <a:gd name="connsiteY52" fmla="*/ 106578 h 169339"/>
                <a:gd name="connsiteX53" fmla="*/ 266587 w 363065"/>
                <a:gd name="connsiteY53" fmla="*/ 72604 h 169339"/>
                <a:gd name="connsiteX54" fmla="*/ 272375 w 363065"/>
                <a:gd name="connsiteY54" fmla="*/ 39590 h 169339"/>
                <a:gd name="connsiteX55" fmla="*/ 299861 w 363065"/>
                <a:gd name="connsiteY55" fmla="*/ 23443 h 169339"/>
                <a:gd name="connsiteX56" fmla="*/ 327108 w 363065"/>
                <a:gd name="connsiteY56" fmla="*/ 39107 h 169339"/>
                <a:gd name="connsiteX57" fmla="*/ 333377 w 363065"/>
                <a:gd name="connsiteY57" fmla="*/ 72604 h 169339"/>
                <a:gd name="connsiteX58" fmla="*/ 328076 w 363065"/>
                <a:gd name="connsiteY58" fmla="*/ 104892 h 169339"/>
                <a:gd name="connsiteX59" fmla="*/ 300103 w 363065"/>
                <a:gd name="connsiteY59" fmla="*/ 122726 h 16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63065" h="169339">
                  <a:moveTo>
                    <a:pt x="52872" y="35493"/>
                  </a:moveTo>
                  <a:lnTo>
                    <a:pt x="52872" y="19588"/>
                  </a:lnTo>
                  <a:lnTo>
                    <a:pt x="18153" y="22233"/>
                  </a:lnTo>
                  <a:lnTo>
                    <a:pt x="18153" y="29709"/>
                  </a:lnTo>
                  <a:cubicBezTo>
                    <a:pt x="35271" y="29709"/>
                    <a:pt x="36957" y="31153"/>
                    <a:pt x="36957" y="41753"/>
                  </a:cubicBezTo>
                  <a:lnTo>
                    <a:pt x="36957" y="154530"/>
                  </a:lnTo>
                  <a:cubicBezTo>
                    <a:pt x="36957" y="165378"/>
                    <a:pt x="34302" y="165378"/>
                    <a:pt x="18153" y="165378"/>
                  </a:cubicBezTo>
                  <a:lnTo>
                    <a:pt x="18153" y="172848"/>
                  </a:lnTo>
                  <a:cubicBezTo>
                    <a:pt x="26345" y="172605"/>
                    <a:pt x="38886" y="172121"/>
                    <a:pt x="45156" y="172121"/>
                  </a:cubicBezTo>
                  <a:cubicBezTo>
                    <a:pt x="51661" y="172121"/>
                    <a:pt x="63960" y="172605"/>
                    <a:pt x="72401" y="172848"/>
                  </a:cubicBezTo>
                  <a:lnTo>
                    <a:pt x="72401" y="165378"/>
                  </a:lnTo>
                  <a:cubicBezTo>
                    <a:pt x="56245" y="165378"/>
                    <a:pt x="53590" y="165378"/>
                    <a:pt x="53590" y="154530"/>
                  </a:cubicBezTo>
                  <a:lnTo>
                    <a:pt x="53590" y="114047"/>
                  </a:lnTo>
                  <a:lnTo>
                    <a:pt x="53590" y="111878"/>
                  </a:lnTo>
                  <a:cubicBezTo>
                    <a:pt x="54800" y="115733"/>
                    <a:pt x="64921" y="128751"/>
                    <a:pt x="83248" y="128751"/>
                  </a:cubicBezTo>
                  <a:cubicBezTo>
                    <a:pt x="111938" y="128751"/>
                    <a:pt x="137012" y="105134"/>
                    <a:pt x="137012" y="74048"/>
                  </a:cubicBezTo>
                  <a:cubicBezTo>
                    <a:pt x="137012" y="43447"/>
                    <a:pt x="113625" y="19588"/>
                    <a:pt x="86621" y="19588"/>
                  </a:cubicBezTo>
                  <a:cubicBezTo>
                    <a:pt x="67818" y="19588"/>
                    <a:pt x="57690" y="30186"/>
                    <a:pt x="52872" y="35493"/>
                  </a:cubicBezTo>
                  <a:close/>
                  <a:moveTo>
                    <a:pt x="53590" y="98624"/>
                  </a:moveTo>
                  <a:lnTo>
                    <a:pt x="53590" y="44889"/>
                  </a:lnTo>
                  <a:cubicBezTo>
                    <a:pt x="60587" y="32597"/>
                    <a:pt x="72401" y="25612"/>
                    <a:pt x="84693" y="25612"/>
                  </a:cubicBezTo>
                  <a:cubicBezTo>
                    <a:pt x="102294" y="25612"/>
                    <a:pt x="117006" y="46818"/>
                    <a:pt x="117006" y="74048"/>
                  </a:cubicBezTo>
                  <a:cubicBezTo>
                    <a:pt x="117006" y="103206"/>
                    <a:pt x="100123" y="123443"/>
                    <a:pt x="82287" y="123443"/>
                  </a:cubicBezTo>
                  <a:cubicBezTo>
                    <a:pt x="72636" y="123443"/>
                    <a:pt x="63476" y="118628"/>
                    <a:pt x="56971" y="108747"/>
                  </a:cubicBezTo>
                  <a:cubicBezTo>
                    <a:pt x="53590" y="103690"/>
                    <a:pt x="53590" y="103448"/>
                    <a:pt x="53590" y="98624"/>
                  </a:cubicBezTo>
                  <a:close/>
                  <a:moveTo>
                    <a:pt x="185636" y="46093"/>
                  </a:moveTo>
                  <a:lnTo>
                    <a:pt x="185636" y="19588"/>
                  </a:lnTo>
                  <a:lnTo>
                    <a:pt x="152128" y="22233"/>
                  </a:lnTo>
                  <a:lnTo>
                    <a:pt x="152128" y="29709"/>
                  </a:lnTo>
                  <a:cubicBezTo>
                    <a:pt x="169004" y="29709"/>
                    <a:pt x="170932" y="31395"/>
                    <a:pt x="170932" y="43205"/>
                  </a:cubicBezTo>
                  <a:lnTo>
                    <a:pt x="170932" y="107780"/>
                  </a:lnTo>
                  <a:cubicBezTo>
                    <a:pt x="170932" y="118628"/>
                    <a:pt x="168277" y="118628"/>
                    <a:pt x="152128" y="118628"/>
                  </a:cubicBezTo>
                  <a:lnTo>
                    <a:pt x="152128" y="126096"/>
                  </a:lnTo>
                  <a:cubicBezTo>
                    <a:pt x="161530" y="125856"/>
                    <a:pt x="172861" y="125371"/>
                    <a:pt x="179608" y="125371"/>
                  </a:cubicBezTo>
                  <a:cubicBezTo>
                    <a:pt x="189252" y="125371"/>
                    <a:pt x="200590" y="125371"/>
                    <a:pt x="210234" y="126096"/>
                  </a:cubicBezTo>
                  <a:lnTo>
                    <a:pt x="210234" y="118628"/>
                  </a:lnTo>
                  <a:lnTo>
                    <a:pt x="205166" y="118628"/>
                  </a:lnTo>
                  <a:cubicBezTo>
                    <a:pt x="187323" y="118628"/>
                    <a:pt x="186846" y="115975"/>
                    <a:pt x="186846" y="107303"/>
                  </a:cubicBezTo>
                  <a:lnTo>
                    <a:pt x="186846" y="70192"/>
                  </a:lnTo>
                  <a:cubicBezTo>
                    <a:pt x="186846" y="46333"/>
                    <a:pt x="196967" y="24887"/>
                    <a:pt x="215294" y="24887"/>
                  </a:cubicBezTo>
                  <a:cubicBezTo>
                    <a:pt x="216981" y="24887"/>
                    <a:pt x="217465" y="24887"/>
                    <a:pt x="217949" y="25129"/>
                  </a:cubicBezTo>
                  <a:cubicBezTo>
                    <a:pt x="217223" y="25371"/>
                    <a:pt x="212405" y="28258"/>
                    <a:pt x="212405" y="34526"/>
                  </a:cubicBezTo>
                  <a:cubicBezTo>
                    <a:pt x="212405" y="41276"/>
                    <a:pt x="217465" y="44889"/>
                    <a:pt x="222767" y="44889"/>
                  </a:cubicBezTo>
                  <a:cubicBezTo>
                    <a:pt x="227109" y="44889"/>
                    <a:pt x="233137" y="41995"/>
                    <a:pt x="233137" y="34283"/>
                  </a:cubicBezTo>
                  <a:cubicBezTo>
                    <a:pt x="233137" y="26573"/>
                    <a:pt x="225664" y="19588"/>
                    <a:pt x="215294" y="19588"/>
                  </a:cubicBezTo>
                  <a:cubicBezTo>
                    <a:pt x="197693" y="19588"/>
                    <a:pt x="189017" y="35735"/>
                    <a:pt x="185636" y="46093"/>
                  </a:cubicBezTo>
                  <a:close/>
                  <a:moveTo>
                    <a:pt x="353392" y="74532"/>
                  </a:moveTo>
                  <a:cubicBezTo>
                    <a:pt x="353392" y="43680"/>
                    <a:pt x="329277" y="18144"/>
                    <a:pt x="300103" y="18144"/>
                  </a:cubicBezTo>
                  <a:cubicBezTo>
                    <a:pt x="269962" y="18144"/>
                    <a:pt x="246582" y="44406"/>
                    <a:pt x="246582" y="74532"/>
                  </a:cubicBezTo>
                  <a:cubicBezTo>
                    <a:pt x="246582" y="105617"/>
                    <a:pt x="271656" y="128751"/>
                    <a:pt x="299861" y="128751"/>
                  </a:cubicBezTo>
                  <a:cubicBezTo>
                    <a:pt x="329035" y="128751"/>
                    <a:pt x="353392" y="105134"/>
                    <a:pt x="353392" y="74532"/>
                  </a:cubicBezTo>
                  <a:close/>
                  <a:moveTo>
                    <a:pt x="300103" y="122726"/>
                  </a:moveTo>
                  <a:cubicBezTo>
                    <a:pt x="289734" y="122726"/>
                    <a:pt x="279130" y="117661"/>
                    <a:pt x="272617" y="106578"/>
                  </a:cubicBezTo>
                  <a:cubicBezTo>
                    <a:pt x="266587" y="95978"/>
                    <a:pt x="266587" y="81275"/>
                    <a:pt x="266587" y="72604"/>
                  </a:cubicBezTo>
                  <a:cubicBezTo>
                    <a:pt x="266587" y="63200"/>
                    <a:pt x="266587" y="50190"/>
                    <a:pt x="272375" y="39590"/>
                  </a:cubicBezTo>
                  <a:cubicBezTo>
                    <a:pt x="278888" y="28500"/>
                    <a:pt x="290218" y="23443"/>
                    <a:pt x="299861" y="23443"/>
                  </a:cubicBezTo>
                  <a:cubicBezTo>
                    <a:pt x="310475" y="23443"/>
                    <a:pt x="320837" y="28742"/>
                    <a:pt x="327108" y="39107"/>
                  </a:cubicBezTo>
                  <a:cubicBezTo>
                    <a:pt x="333377" y="49463"/>
                    <a:pt x="333377" y="63442"/>
                    <a:pt x="333377" y="72604"/>
                  </a:cubicBezTo>
                  <a:cubicBezTo>
                    <a:pt x="333377" y="81275"/>
                    <a:pt x="333377" y="94286"/>
                    <a:pt x="328076" y="104892"/>
                  </a:cubicBezTo>
                  <a:cubicBezTo>
                    <a:pt x="322766" y="115733"/>
                    <a:pt x="312162" y="122726"/>
                    <a:pt x="300103" y="12272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orme libre : forme 473">
              <a:extLst>
                <a:ext uri="{FF2B5EF4-FFF2-40B4-BE49-F238E27FC236}">
                  <a16:creationId xmlns:a16="http://schemas.microsoft.com/office/drawing/2014/main" id="{26D48C55-0B52-47A4-B3B4-78AA2B1F00E5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>
              <a:off x="7152961" y="-13210008"/>
              <a:ext cx="72613" cy="241913"/>
            </a:xfrm>
            <a:custGeom>
              <a:avLst/>
              <a:gdLst>
                <a:gd name="connsiteX0" fmla="*/ 78432 w 72613"/>
                <a:gd name="connsiteY0" fmla="*/ 72846 h 241913"/>
                <a:gd name="connsiteX1" fmla="*/ 41784 w 72613"/>
                <a:gd name="connsiteY1" fmla="*/ 75492 h 241913"/>
                <a:gd name="connsiteX2" fmla="*/ 41784 w 72613"/>
                <a:gd name="connsiteY2" fmla="*/ 82967 h 241913"/>
                <a:gd name="connsiteX3" fmla="*/ 62517 w 72613"/>
                <a:gd name="connsiteY3" fmla="*/ 96463 h 241913"/>
                <a:gd name="connsiteX4" fmla="*/ 62517 w 72613"/>
                <a:gd name="connsiteY4" fmla="*/ 191889 h 241913"/>
                <a:gd name="connsiteX5" fmla="*/ 44916 w 72613"/>
                <a:gd name="connsiteY5" fmla="*/ 223451 h 241913"/>
                <a:gd name="connsiteX6" fmla="*/ 31899 w 72613"/>
                <a:gd name="connsiteY6" fmla="*/ 220322 h 241913"/>
                <a:gd name="connsiteX7" fmla="*/ 40339 w 72613"/>
                <a:gd name="connsiteY7" fmla="*/ 209474 h 241913"/>
                <a:gd name="connsiteX8" fmla="*/ 29244 w 72613"/>
                <a:gd name="connsiteY8" fmla="*/ 198391 h 241913"/>
                <a:gd name="connsiteX9" fmla="*/ 18153 w 72613"/>
                <a:gd name="connsiteY9" fmla="*/ 209474 h 241913"/>
                <a:gd name="connsiteX10" fmla="*/ 45400 w 72613"/>
                <a:gd name="connsiteY10" fmla="*/ 228759 h 241913"/>
                <a:gd name="connsiteX11" fmla="*/ 78432 w 72613"/>
                <a:gd name="connsiteY11" fmla="*/ 191406 h 241913"/>
                <a:gd name="connsiteX12" fmla="*/ 78432 w 72613"/>
                <a:gd name="connsiteY12" fmla="*/ 72846 h 241913"/>
                <a:gd name="connsiteX13" fmla="*/ 78432 w 72613"/>
                <a:gd name="connsiteY13" fmla="*/ 30911 h 241913"/>
                <a:gd name="connsiteX14" fmla="*/ 65654 w 72613"/>
                <a:gd name="connsiteY14" fmla="*/ 18144 h 241913"/>
                <a:gd name="connsiteX15" fmla="*/ 52872 w 72613"/>
                <a:gd name="connsiteY15" fmla="*/ 30911 h 241913"/>
                <a:gd name="connsiteX16" fmla="*/ 65654 w 72613"/>
                <a:gd name="connsiteY16" fmla="*/ 43687 h 241913"/>
                <a:gd name="connsiteX17" fmla="*/ 78432 w 72613"/>
                <a:gd name="connsiteY17" fmla="*/ 30911 h 24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613" h="241913">
                  <a:moveTo>
                    <a:pt x="78432" y="72846"/>
                  </a:moveTo>
                  <a:lnTo>
                    <a:pt x="41784" y="75492"/>
                  </a:lnTo>
                  <a:lnTo>
                    <a:pt x="41784" y="82967"/>
                  </a:lnTo>
                  <a:cubicBezTo>
                    <a:pt x="60346" y="82967"/>
                    <a:pt x="62517" y="84653"/>
                    <a:pt x="62517" y="96463"/>
                  </a:cubicBezTo>
                  <a:lnTo>
                    <a:pt x="62517" y="191889"/>
                  </a:lnTo>
                  <a:cubicBezTo>
                    <a:pt x="62517" y="202731"/>
                    <a:pt x="60346" y="223451"/>
                    <a:pt x="44916" y="223451"/>
                  </a:cubicBezTo>
                  <a:cubicBezTo>
                    <a:pt x="43713" y="223451"/>
                    <a:pt x="38168" y="223451"/>
                    <a:pt x="31899" y="220322"/>
                  </a:cubicBezTo>
                  <a:cubicBezTo>
                    <a:pt x="35512" y="219354"/>
                    <a:pt x="40339" y="215983"/>
                    <a:pt x="40339" y="209474"/>
                  </a:cubicBezTo>
                  <a:cubicBezTo>
                    <a:pt x="40339" y="203214"/>
                    <a:pt x="35997" y="198391"/>
                    <a:pt x="29244" y="198391"/>
                  </a:cubicBezTo>
                  <a:cubicBezTo>
                    <a:pt x="22495" y="198391"/>
                    <a:pt x="18153" y="203214"/>
                    <a:pt x="18153" y="209474"/>
                  </a:cubicBezTo>
                  <a:cubicBezTo>
                    <a:pt x="18153" y="222007"/>
                    <a:pt x="31657" y="228759"/>
                    <a:pt x="45400" y="228759"/>
                  </a:cubicBezTo>
                  <a:cubicBezTo>
                    <a:pt x="63485" y="228759"/>
                    <a:pt x="78432" y="213337"/>
                    <a:pt x="78432" y="191406"/>
                  </a:cubicBezTo>
                  <a:lnTo>
                    <a:pt x="78432" y="72846"/>
                  </a:lnTo>
                  <a:close/>
                  <a:moveTo>
                    <a:pt x="78432" y="30911"/>
                  </a:moveTo>
                  <a:cubicBezTo>
                    <a:pt x="78432" y="23926"/>
                    <a:pt x="72644" y="18144"/>
                    <a:pt x="65654" y="18144"/>
                  </a:cubicBezTo>
                  <a:cubicBezTo>
                    <a:pt x="58659" y="18144"/>
                    <a:pt x="52872" y="23926"/>
                    <a:pt x="52872" y="30911"/>
                  </a:cubicBezTo>
                  <a:cubicBezTo>
                    <a:pt x="52872" y="37904"/>
                    <a:pt x="58659" y="43687"/>
                    <a:pt x="65654" y="43687"/>
                  </a:cubicBezTo>
                  <a:cubicBezTo>
                    <a:pt x="72644" y="43687"/>
                    <a:pt x="78432" y="37904"/>
                    <a:pt x="78432" y="3091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46" name="Forme libre : forme 34945">
              <a:extLst>
                <a:ext uri="{FF2B5EF4-FFF2-40B4-BE49-F238E27FC236}">
                  <a16:creationId xmlns:a16="http://schemas.microsoft.com/office/drawing/2014/main" id="{C274B2E5-93DD-43B1-89AE-B573EF0554C3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>
              <a:off x="7242771" y="-13156750"/>
              <a:ext cx="121022" cy="145148"/>
            </a:xfrm>
            <a:custGeom>
              <a:avLst/>
              <a:gdLst>
                <a:gd name="connsiteX0" fmla="*/ 38403 w 121021"/>
                <a:gd name="connsiteY0" fmla="*/ 65370 h 145148"/>
                <a:gd name="connsiteX1" fmla="*/ 68302 w 121021"/>
                <a:gd name="connsiteY1" fmla="*/ 23443 h 145148"/>
                <a:gd name="connsiteX2" fmla="*/ 95547 w 121021"/>
                <a:gd name="connsiteY2" fmla="*/ 65370 h 145148"/>
                <a:gd name="connsiteX3" fmla="*/ 38403 w 121021"/>
                <a:gd name="connsiteY3" fmla="*/ 65370 h 145148"/>
                <a:gd name="connsiteX4" fmla="*/ 38161 w 121021"/>
                <a:gd name="connsiteY4" fmla="*/ 70435 h 145148"/>
                <a:gd name="connsiteX5" fmla="*/ 105432 w 121021"/>
                <a:gd name="connsiteY5" fmla="*/ 70435 h 145148"/>
                <a:gd name="connsiteX6" fmla="*/ 111454 w 121021"/>
                <a:gd name="connsiteY6" fmla="*/ 65370 h 145148"/>
                <a:gd name="connsiteX7" fmla="*/ 68302 w 121021"/>
                <a:gd name="connsiteY7" fmla="*/ 18144 h 145148"/>
                <a:gd name="connsiteX8" fmla="*/ 18153 w 121021"/>
                <a:gd name="connsiteY8" fmla="*/ 73080 h 145148"/>
                <a:gd name="connsiteX9" fmla="*/ 71192 w 121021"/>
                <a:gd name="connsiteY9" fmla="*/ 128751 h 145148"/>
                <a:gd name="connsiteX10" fmla="*/ 111454 w 121021"/>
                <a:gd name="connsiteY10" fmla="*/ 97422 h 145148"/>
                <a:gd name="connsiteX11" fmla="*/ 108322 w 121021"/>
                <a:gd name="connsiteY11" fmla="*/ 94527 h 145148"/>
                <a:gd name="connsiteX12" fmla="*/ 105190 w 121021"/>
                <a:gd name="connsiteY12" fmla="*/ 97907 h 145148"/>
                <a:gd name="connsiteX13" fmla="*/ 72635 w 121021"/>
                <a:gd name="connsiteY13" fmla="*/ 122726 h 145148"/>
                <a:gd name="connsiteX14" fmla="*/ 45398 w 121021"/>
                <a:gd name="connsiteY14" fmla="*/ 106578 h 145148"/>
                <a:gd name="connsiteX15" fmla="*/ 38161 w 121021"/>
                <a:gd name="connsiteY15" fmla="*/ 70435 h 145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021" h="145148">
                  <a:moveTo>
                    <a:pt x="38403" y="65370"/>
                  </a:moveTo>
                  <a:cubicBezTo>
                    <a:pt x="39848" y="29468"/>
                    <a:pt x="60102" y="23443"/>
                    <a:pt x="68302" y="23443"/>
                  </a:cubicBezTo>
                  <a:cubicBezTo>
                    <a:pt x="93134" y="23443"/>
                    <a:pt x="95547" y="55972"/>
                    <a:pt x="95547" y="65370"/>
                  </a:cubicBezTo>
                  <a:lnTo>
                    <a:pt x="38403" y="65370"/>
                  </a:lnTo>
                  <a:close/>
                  <a:moveTo>
                    <a:pt x="38161" y="70435"/>
                  </a:moveTo>
                  <a:lnTo>
                    <a:pt x="105432" y="70435"/>
                  </a:lnTo>
                  <a:cubicBezTo>
                    <a:pt x="110735" y="70435"/>
                    <a:pt x="111454" y="70435"/>
                    <a:pt x="111454" y="65370"/>
                  </a:cubicBezTo>
                  <a:cubicBezTo>
                    <a:pt x="111454" y="41518"/>
                    <a:pt x="98437" y="18144"/>
                    <a:pt x="68302" y="18144"/>
                  </a:cubicBezTo>
                  <a:cubicBezTo>
                    <a:pt x="40332" y="18144"/>
                    <a:pt x="18153" y="42962"/>
                    <a:pt x="18153" y="73080"/>
                  </a:cubicBezTo>
                  <a:cubicBezTo>
                    <a:pt x="18153" y="105376"/>
                    <a:pt x="43462" y="128751"/>
                    <a:pt x="71192" y="128751"/>
                  </a:cubicBezTo>
                  <a:cubicBezTo>
                    <a:pt x="100608" y="128751"/>
                    <a:pt x="111454" y="101997"/>
                    <a:pt x="111454" y="97422"/>
                  </a:cubicBezTo>
                  <a:cubicBezTo>
                    <a:pt x="111454" y="95011"/>
                    <a:pt x="109525" y="94527"/>
                    <a:pt x="108322" y="94527"/>
                  </a:cubicBezTo>
                  <a:cubicBezTo>
                    <a:pt x="106151" y="94527"/>
                    <a:pt x="105667" y="95978"/>
                    <a:pt x="105190" y="97907"/>
                  </a:cubicBezTo>
                  <a:cubicBezTo>
                    <a:pt x="96750" y="122726"/>
                    <a:pt x="75048" y="122726"/>
                    <a:pt x="72635" y="122726"/>
                  </a:cubicBezTo>
                  <a:cubicBezTo>
                    <a:pt x="60586" y="122726"/>
                    <a:pt x="50943" y="115491"/>
                    <a:pt x="45398" y="106578"/>
                  </a:cubicBezTo>
                  <a:cubicBezTo>
                    <a:pt x="38161" y="95011"/>
                    <a:pt x="38161" y="79106"/>
                    <a:pt x="38161" y="7043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47" name="Forme libre : forme 34946">
              <a:extLst>
                <a:ext uri="{FF2B5EF4-FFF2-40B4-BE49-F238E27FC236}">
                  <a16:creationId xmlns:a16="http://schemas.microsoft.com/office/drawing/2014/main" id="{5E8A11DD-D08E-4E1B-BDC8-23949131B153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>
              <a:off x="7351581" y="-13196999"/>
              <a:ext cx="435679" cy="169339"/>
            </a:xfrm>
            <a:custGeom>
              <a:avLst/>
              <a:gdLst>
                <a:gd name="connsiteX0" fmla="*/ 38158 w 435678"/>
                <a:gd name="connsiteY0" fmla="*/ 113813 h 169339"/>
                <a:gd name="connsiteX1" fmla="*/ 70713 w 435678"/>
                <a:gd name="connsiteY1" fmla="*/ 64409 h 169339"/>
                <a:gd name="connsiteX2" fmla="*/ 96508 w 435678"/>
                <a:gd name="connsiteY2" fmla="*/ 73330 h 169339"/>
                <a:gd name="connsiteX3" fmla="*/ 85175 w 435678"/>
                <a:gd name="connsiteY3" fmla="*/ 84413 h 169339"/>
                <a:gd name="connsiteX4" fmla="*/ 96273 w 435678"/>
                <a:gd name="connsiteY4" fmla="*/ 95496 h 169339"/>
                <a:gd name="connsiteX5" fmla="*/ 107361 w 435678"/>
                <a:gd name="connsiteY5" fmla="*/ 84171 h 169339"/>
                <a:gd name="connsiteX6" fmla="*/ 70471 w 435678"/>
                <a:gd name="connsiteY6" fmla="*/ 58392 h 169339"/>
                <a:gd name="connsiteX7" fmla="*/ 18153 w 435678"/>
                <a:gd name="connsiteY7" fmla="*/ 114296 h 169339"/>
                <a:gd name="connsiteX8" fmla="*/ 69987 w 435678"/>
                <a:gd name="connsiteY8" fmla="*/ 169000 h 169339"/>
                <a:gd name="connsiteX9" fmla="*/ 110009 w 435678"/>
                <a:gd name="connsiteY9" fmla="*/ 137671 h 169339"/>
                <a:gd name="connsiteX10" fmla="*/ 106877 w 435678"/>
                <a:gd name="connsiteY10" fmla="*/ 135260 h 169339"/>
                <a:gd name="connsiteX11" fmla="*/ 103745 w 435678"/>
                <a:gd name="connsiteY11" fmla="*/ 137671 h 169339"/>
                <a:gd name="connsiteX12" fmla="*/ 72158 w 435678"/>
                <a:gd name="connsiteY12" fmla="*/ 162974 h 169339"/>
                <a:gd name="connsiteX13" fmla="*/ 38158 w 435678"/>
                <a:gd name="connsiteY13" fmla="*/ 113813 h 169339"/>
                <a:gd name="connsiteX14" fmla="*/ 158829 w 435678"/>
                <a:gd name="connsiteY14" fmla="*/ 69958 h 169339"/>
                <a:gd name="connsiteX15" fmla="*/ 193306 w 435678"/>
                <a:gd name="connsiteY15" fmla="*/ 69958 h 169339"/>
                <a:gd name="connsiteX16" fmla="*/ 193306 w 435678"/>
                <a:gd name="connsiteY16" fmla="*/ 62482 h 169339"/>
                <a:gd name="connsiteX17" fmla="*/ 158829 w 435678"/>
                <a:gd name="connsiteY17" fmla="*/ 62482 h 169339"/>
                <a:gd name="connsiteX18" fmla="*/ 158829 w 435678"/>
                <a:gd name="connsiteY18" fmla="*/ 18144 h 169339"/>
                <a:gd name="connsiteX19" fmla="*/ 152800 w 435678"/>
                <a:gd name="connsiteY19" fmla="*/ 18144 h 169339"/>
                <a:gd name="connsiteX20" fmla="*/ 121697 w 435678"/>
                <a:gd name="connsiteY20" fmla="*/ 64651 h 169339"/>
                <a:gd name="connsiteX21" fmla="*/ 121697 w 435678"/>
                <a:gd name="connsiteY21" fmla="*/ 69958 h 169339"/>
                <a:gd name="connsiteX22" fmla="*/ 142189 w 435678"/>
                <a:gd name="connsiteY22" fmla="*/ 69958 h 169339"/>
                <a:gd name="connsiteX23" fmla="*/ 142189 w 435678"/>
                <a:gd name="connsiteY23" fmla="*/ 136462 h 169339"/>
                <a:gd name="connsiteX24" fmla="*/ 173291 w 435678"/>
                <a:gd name="connsiteY24" fmla="*/ 169000 h 169339"/>
                <a:gd name="connsiteX25" fmla="*/ 197164 w 435678"/>
                <a:gd name="connsiteY25" fmla="*/ 136462 h 169339"/>
                <a:gd name="connsiteX26" fmla="*/ 197164 w 435678"/>
                <a:gd name="connsiteY26" fmla="*/ 122726 h 169339"/>
                <a:gd name="connsiteX27" fmla="*/ 191135 w 435678"/>
                <a:gd name="connsiteY27" fmla="*/ 122726 h 169339"/>
                <a:gd name="connsiteX28" fmla="*/ 191135 w 435678"/>
                <a:gd name="connsiteY28" fmla="*/ 135986 h 169339"/>
                <a:gd name="connsiteX29" fmla="*/ 174978 w 435678"/>
                <a:gd name="connsiteY29" fmla="*/ 162974 h 169339"/>
                <a:gd name="connsiteX30" fmla="*/ 158829 w 435678"/>
                <a:gd name="connsiteY30" fmla="*/ 136946 h 169339"/>
                <a:gd name="connsiteX31" fmla="*/ 158829 w 435678"/>
                <a:gd name="connsiteY31" fmla="*/ 69958 h 169339"/>
                <a:gd name="connsiteX32" fmla="*/ 324457 w 435678"/>
                <a:gd name="connsiteY32" fmla="*/ 114780 h 169339"/>
                <a:gd name="connsiteX33" fmla="*/ 271169 w 435678"/>
                <a:gd name="connsiteY33" fmla="*/ 58392 h 169339"/>
                <a:gd name="connsiteX34" fmla="*/ 217648 w 435678"/>
                <a:gd name="connsiteY34" fmla="*/ 114780 h 169339"/>
                <a:gd name="connsiteX35" fmla="*/ 270927 w 435678"/>
                <a:gd name="connsiteY35" fmla="*/ 169000 h 169339"/>
                <a:gd name="connsiteX36" fmla="*/ 324457 w 435678"/>
                <a:gd name="connsiteY36" fmla="*/ 114780 h 169339"/>
                <a:gd name="connsiteX37" fmla="*/ 271169 w 435678"/>
                <a:gd name="connsiteY37" fmla="*/ 162974 h 169339"/>
                <a:gd name="connsiteX38" fmla="*/ 243682 w 435678"/>
                <a:gd name="connsiteY38" fmla="*/ 146827 h 169339"/>
                <a:gd name="connsiteX39" fmla="*/ 237656 w 435678"/>
                <a:gd name="connsiteY39" fmla="*/ 112852 h 169339"/>
                <a:gd name="connsiteX40" fmla="*/ 243440 w 435678"/>
                <a:gd name="connsiteY40" fmla="*/ 79838 h 169339"/>
                <a:gd name="connsiteX41" fmla="*/ 270927 w 435678"/>
                <a:gd name="connsiteY41" fmla="*/ 63691 h 169339"/>
                <a:gd name="connsiteX42" fmla="*/ 298174 w 435678"/>
                <a:gd name="connsiteY42" fmla="*/ 79356 h 169339"/>
                <a:gd name="connsiteX43" fmla="*/ 304443 w 435678"/>
                <a:gd name="connsiteY43" fmla="*/ 112852 h 169339"/>
                <a:gd name="connsiteX44" fmla="*/ 299142 w 435678"/>
                <a:gd name="connsiteY44" fmla="*/ 145141 h 169339"/>
                <a:gd name="connsiteX45" fmla="*/ 271169 w 435678"/>
                <a:gd name="connsiteY45" fmla="*/ 162974 h 169339"/>
                <a:gd name="connsiteX46" fmla="*/ 371724 w 435678"/>
                <a:gd name="connsiteY46" fmla="*/ 86341 h 169339"/>
                <a:gd name="connsiteX47" fmla="*/ 371724 w 435678"/>
                <a:gd name="connsiteY47" fmla="*/ 59836 h 169339"/>
                <a:gd name="connsiteX48" fmla="*/ 338215 w 435678"/>
                <a:gd name="connsiteY48" fmla="*/ 62482 h 169339"/>
                <a:gd name="connsiteX49" fmla="*/ 338215 w 435678"/>
                <a:gd name="connsiteY49" fmla="*/ 69958 h 169339"/>
                <a:gd name="connsiteX50" fmla="*/ 357019 w 435678"/>
                <a:gd name="connsiteY50" fmla="*/ 83453 h 169339"/>
                <a:gd name="connsiteX51" fmla="*/ 357019 w 435678"/>
                <a:gd name="connsiteY51" fmla="*/ 148029 h 169339"/>
                <a:gd name="connsiteX52" fmla="*/ 338215 w 435678"/>
                <a:gd name="connsiteY52" fmla="*/ 158877 h 169339"/>
                <a:gd name="connsiteX53" fmla="*/ 338215 w 435678"/>
                <a:gd name="connsiteY53" fmla="*/ 166345 h 169339"/>
                <a:gd name="connsiteX54" fmla="*/ 365697 w 435678"/>
                <a:gd name="connsiteY54" fmla="*/ 165620 h 169339"/>
                <a:gd name="connsiteX55" fmla="*/ 396322 w 435678"/>
                <a:gd name="connsiteY55" fmla="*/ 166345 h 169339"/>
                <a:gd name="connsiteX56" fmla="*/ 396322 w 435678"/>
                <a:gd name="connsiteY56" fmla="*/ 158877 h 169339"/>
                <a:gd name="connsiteX57" fmla="*/ 391254 w 435678"/>
                <a:gd name="connsiteY57" fmla="*/ 158877 h 169339"/>
                <a:gd name="connsiteX58" fmla="*/ 372934 w 435678"/>
                <a:gd name="connsiteY58" fmla="*/ 147552 h 169339"/>
                <a:gd name="connsiteX59" fmla="*/ 372934 w 435678"/>
                <a:gd name="connsiteY59" fmla="*/ 110441 h 169339"/>
                <a:gd name="connsiteX60" fmla="*/ 401381 w 435678"/>
                <a:gd name="connsiteY60" fmla="*/ 65135 h 169339"/>
                <a:gd name="connsiteX61" fmla="*/ 404036 w 435678"/>
                <a:gd name="connsiteY61" fmla="*/ 65377 h 169339"/>
                <a:gd name="connsiteX62" fmla="*/ 398493 w 435678"/>
                <a:gd name="connsiteY62" fmla="*/ 74774 h 169339"/>
                <a:gd name="connsiteX63" fmla="*/ 408855 w 435678"/>
                <a:gd name="connsiteY63" fmla="*/ 85138 h 169339"/>
                <a:gd name="connsiteX64" fmla="*/ 419225 w 435678"/>
                <a:gd name="connsiteY64" fmla="*/ 74532 h 169339"/>
                <a:gd name="connsiteX65" fmla="*/ 401381 w 435678"/>
                <a:gd name="connsiteY65" fmla="*/ 59836 h 169339"/>
                <a:gd name="connsiteX66" fmla="*/ 371724 w 435678"/>
                <a:gd name="connsiteY66" fmla="*/ 86341 h 16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35678" h="169339">
                  <a:moveTo>
                    <a:pt x="38158" y="113813"/>
                  </a:moveTo>
                  <a:cubicBezTo>
                    <a:pt x="38158" y="74532"/>
                    <a:pt x="57931" y="64409"/>
                    <a:pt x="70713" y="64409"/>
                  </a:cubicBezTo>
                  <a:cubicBezTo>
                    <a:pt x="72884" y="64409"/>
                    <a:pt x="88072" y="64651"/>
                    <a:pt x="96508" y="73330"/>
                  </a:cubicBezTo>
                  <a:cubicBezTo>
                    <a:pt x="86628" y="74056"/>
                    <a:pt x="85175" y="81283"/>
                    <a:pt x="85175" y="84413"/>
                  </a:cubicBezTo>
                  <a:cubicBezTo>
                    <a:pt x="85175" y="90679"/>
                    <a:pt x="89518" y="95496"/>
                    <a:pt x="96273" y="95496"/>
                  </a:cubicBezTo>
                  <a:cubicBezTo>
                    <a:pt x="102535" y="95496"/>
                    <a:pt x="107361" y="91406"/>
                    <a:pt x="107361" y="84171"/>
                  </a:cubicBezTo>
                  <a:cubicBezTo>
                    <a:pt x="107361" y="67789"/>
                    <a:pt x="89033" y="58392"/>
                    <a:pt x="70471" y="58392"/>
                  </a:cubicBezTo>
                  <a:cubicBezTo>
                    <a:pt x="40329" y="58392"/>
                    <a:pt x="18153" y="84413"/>
                    <a:pt x="18153" y="114296"/>
                  </a:cubicBezTo>
                  <a:cubicBezTo>
                    <a:pt x="18153" y="145141"/>
                    <a:pt x="42016" y="169000"/>
                    <a:pt x="69987" y="169000"/>
                  </a:cubicBezTo>
                  <a:cubicBezTo>
                    <a:pt x="102293" y="169000"/>
                    <a:pt x="110009" y="140084"/>
                    <a:pt x="110009" y="137671"/>
                  </a:cubicBezTo>
                  <a:cubicBezTo>
                    <a:pt x="110009" y="135260"/>
                    <a:pt x="107603" y="135260"/>
                    <a:pt x="106877" y="135260"/>
                  </a:cubicBezTo>
                  <a:cubicBezTo>
                    <a:pt x="104706" y="135260"/>
                    <a:pt x="104222" y="136227"/>
                    <a:pt x="103745" y="137671"/>
                  </a:cubicBezTo>
                  <a:cubicBezTo>
                    <a:pt x="96750" y="160079"/>
                    <a:pt x="81077" y="162974"/>
                    <a:pt x="72158" y="162974"/>
                  </a:cubicBezTo>
                  <a:cubicBezTo>
                    <a:pt x="59383" y="162974"/>
                    <a:pt x="38158" y="152609"/>
                    <a:pt x="38158" y="113813"/>
                  </a:cubicBezTo>
                  <a:close/>
                  <a:moveTo>
                    <a:pt x="158829" y="69958"/>
                  </a:moveTo>
                  <a:lnTo>
                    <a:pt x="193306" y="69958"/>
                  </a:lnTo>
                  <a:lnTo>
                    <a:pt x="193306" y="62482"/>
                  </a:lnTo>
                  <a:lnTo>
                    <a:pt x="158829" y="62482"/>
                  </a:lnTo>
                  <a:lnTo>
                    <a:pt x="158829" y="18144"/>
                  </a:lnTo>
                  <a:lnTo>
                    <a:pt x="152800" y="18144"/>
                  </a:lnTo>
                  <a:cubicBezTo>
                    <a:pt x="152558" y="37905"/>
                    <a:pt x="145321" y="63691"/>
                    <a:pt x="121697" y="64651"/>
                  </a:cubicBezTo>
                  <a:lnTo>
                    <a:pt x="121697" y="69958"/>
                  </a:lnTo>
                  <a:lnTo>
                    <a:pt x="142189" y="69958"/>
                  </a:lnTo>
                  <a:lnTo>
                    <a:pt x="142189" y="136462"/>
                  </a:lnTo>
                  <a:cubicBezTo>
                    <a:pt x="142189" y="166104"/>
                    <a:pt x="164616" y="169000"/>
                    <a:pt x="173291" y="169000"/>
                  </a:cubicBezTo>
                  <a:cubicBezTo>
                    <a:pt x="190408" y="169000"/>
                    <a:pt x="197164" y="151884"/>
                    <a:pt x="197164" y="136462"/>
                  </a:cubicBezTo>
                  <a:lnTo>
                    <a:pt x="197164" y="122726"/>
                  </a:lnTo>
                  <a:lnTo>
                    <a:pt x="191135" y="122726"/>
                  </a:lnTo>
                  <a:lnTo>
                    <a:pt x="191135" y="135986"/>
                  </a:lnTo>
                  <a:cubicBezTo>
                    <a:pt x="191135" y="153812"/>
                    <a:pt x="183902" y="162974"/>
                    <a:pt x="174978" y="162974"/>
                  </a:cubicBezTo>
                  <a:cubicBezTo>
                    <a:pt x="158829" y="162974"/>
                    <a:pt x="158829" y="141043"/>
                    <a:pt x="158829" y="136946"/>
                  </a:cubicBezTo>
                  <a:lnTo>
                    <a:pt x="158829" y="69958"/>
                  </a:lnTo>
                  <a:close/>
                  <a:moveTo>
                    <a:pt x="324457" y="114780"/>
                  </a:moveTo>
                  <a:cubicBezTo>
                    <a:pt x="324457" y="83928"/>
                    <a:pt x="300345" y="58392"/>
                    <a:pt x="271169" y="58392"/>
                  </a:cubicBezTo>
                  <a:cubicBezTo>
                    <a:pt x="241027" y="58392"/>
                    <a:pt x="217648" y="84655"/>
                    <a:pt x="217648" y="114780"/>
                  </a:cubicBezTo>
                  <a:cubicBezTo>
                    <a:pt x="217648" y="145866"/>
                    <a:pt x="242721" y="169000"/>
                    <a:pt x="270927" y="169000"/>
                  </a:cubicBezTo>
                  <a:cubicBezTo>
                    <a:pt x="300103" y="169000"/>
                    <a:pt x="324457" y="145383"/>
                    <a:pt x="324457" y="114780"/>
                  </a:cubicBezTo>
                  <a:close/>
                  <a:moveTo>
                    <a:pt x="271169" y="162974"/>
                  </a:moveTo>
                  <a:cubicBezTo>
                    <a:pt x="260800" y="162974"/>
                    <a:pt x="250196" y="157910"/>
                    <a:pt x="243682" y="146827"/>
                  </a:cubicBezTo>
                  <a:cubicBezTo>
                    <a:pt x="237656" y="136227"/>
                    <a:pt x="237656" y="121524"/>
                    <a:pt x="237656" y="112852"/>
                  </a:cubicBezTo>
                  <a:cubicBezTo>
                    <a:pt x="237656" y="103448"/>
                    <a:pt x="237656" y="90438"/>
                    <a:pt x="243440" y="79838"/>
                  </a:cubicBezTo>
                  <a:cubicBezTo>
                    <a:pt x="249954" y="68748"/>
                    <a:pt x="261284" y="63691"/>
                    <a:pt x="270927" y="63691"/>
                  </a:cubicBezTo>
                  <a:cubicBezTo>
                    <a:pt x="281540" y="63691"/>
                    <a:pt x="291902" y="68990"/>
                    <a:pt x="298174" y="79356"/>
                  </a:cubicBezTo>
                  <a:cubicBezTo>
                    <a:pt x="304443" y="89712"/>
                    <a:pt x="304443" y="103690"/>
                    <a:pt x="304443" y="112852"/>
                  </a:cubicBezTo>
                  <a:cubicBezTo>
                    <a:pt x="304443" y="121524"/>
                    <a:pt x="304443" y="134535"/>
                    <a:pt x="299142" y="145141"/>
                  </a:cubicBezTo>
                  <a:cubicBezTo>
                    <a:pt x="293831" y="155981"/>
                    <a:pt x="283228" y="162974"/>
                    <a:pt x="271169" y="162974"/>
                  </a:cubicBezTo>
                  <a:close/>
                  <a:moveTo>
                    <a:pt x="371724" y="86341"/>
                  </a:moveTo>
                  <a:lnTo>
                    <a:pt x="371724" y="59836"/>
                  </a:lnTo>
                  <a:lnTo>
                    <a:pt x="338215" y="62482"/>
                  </a:lnTo>
                  <a:lnTo>
                    <a:pt x="338215" y="69958"/>
                  </a:lnTo>
                  <a:cubicBezTo>
                    <a:pt x="355090" y="69958"/>
                    <a:pt x="357019" y="71644"/>
                    <a:pt x="357019" y="83453"/>
                  </a:cubicBezTo>
                  <a:lnTo>
                    <a:pt x="357019" y="148029"/>
                  </a:lnTo>
                  <a:cubicBezTo>
                    <a:pt x="357019" y="158877"/>
                    <a:pt x="354364" y="158877"/>
                    <a:pt x="338215" y="158877"/>
                  </a:cubicBezTo>
                  <a:lnTo>
                    <a:pt x="338215" y="166345"/>
                  </a:lnTo>
                  <a:cubicBezTo>
                    <a:pt x="347618" y="166104"/>
                    <a:pt x="358949" y="165620"/>
                    <a:pt x="365697" y="165620"/>
                  </a:cubicBezTo>
                  <a:cubicBezTo>
                    <a:pt x="375340" y="165620"/>
                    <a:pt x="386677" y="165620"/>
                    <a:pt x="396322" y="166345"/>
                  </a:cubicBezTo>
                  <a:lnTo>
                    <a:pt x="396322" y="158877"/>
                  </a:lnTo>
                  <a:lnTo>
                    <a:pt x="391254" y="158877"/>
                  </a:lnTo>
                  <a:cubicBezTo>
                    <a:pt x="373410" y="158877"/>
                    <a:pt x="372934" y="156223"/>
                    <a:pt x="372934" y="147552"/>
                  </a:cubicBezTo>
                  <a:lnTo>
                    <a:pt x="372934" y="110441"/>
                  </a:lnTo>
                  <a:cubicBezTo>
                    <a:pt x="372934" y="86582"/>
                    <a:pt x="383054" y="65135"/>
                    <a:pt x="401381" y="65135"/>
                  </a:cubicBezTo>
                  <a:cubicBezTo>
                    <a:pt x="403068" y="65135"/>
                    <a:pt x="403552" y="65135"/>
                    <a:pt x="404036" y="65377"/>
                  </a:cubicBezTo>
                  <a:cubicBezTo>
                    <a:pt x="403310" y="65620"/>
                    <a:pt x="398493" y="68506"/>
                    <a:pt x="398493" y="74774"/>
                  </a:cubicBezTo>
                  <a:cubicBezTo>
                    <a:pt x="398493" y="81525"/>
                    <a:pt x="403552" y="85138"/>
                    <a:pt x="408855" y="85138"/>
                  </a:cubicBezTo>
                  <a:cubicBezTo>
                    <a:pt x="413198" y="85138"/>
                    <a:pt x="419225" y="82244"/>
                    <a:pt x="419225" y="74532"/>
                  </a:cubicBezTo>
                  <a:cubicBezTo>
                    <a:pt x="419225" y="66821"/>
                    <a:pt x="411753" y="59836"/>
                    <a:pt x="401381" y="59836"/>
                  </a:cubicBezTo>
                  <a:cubicBezTo>
                    <a:pt x="383780" y="59836"/>
                    <a:pt x="375105" y="75983"/>
                    <a:pt x="371724" y="8634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48" name="Forme libre : forme 34947">
              <a:extLst>
                <a:ext uri="{FF2B5EF4-FFF2-40B4-BE49-F238E27FC236}">
                  <a16:creationId xmlns:a16="http://schemas.microsoft.com/office/drawing/2014/main" id="{276AA438-B6E6-4AE1-99A3-C2FA2C383267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>
              <a:off x="8005526" y="-13213381"/>
              <a:ext cx="193635" cy="193531"/>
            </a:xfrm>
            <a:custGeom>
              <a:avLst/>
              <a:gdLst>
                <a:gd name="connsiteX0" fmla="*/ 96998 w 193634"/>
                <a:gd name="connsiteY0" fmla="*/ 18144 h 193530"/>
                <a:gd name="connsiteX1" fmla="*/ 27321 w 193634"/>
                <a:gd name="connsiteY1" fmla="*/ 45850 h 193530"/>
                <a:gd name="connsiteX2" fmla="*/ 18153 w 193634"/>
                <a:gd name="connsiteY2" fmla="*/ 62965 h 193530"/>
                <a:gd name="connsiteX3" fmla="*/ 20566 w 193634"/>
                <a:gd name="connsiteY3" fmla="*/ 64893 h 193530"/>
                <a:gd name="connsiteX4" fmla="*/ 31897 w 193634"/>
                <a:gd name="connsiteY4" fmla="*/ 60311 h 193530"/>
                <a:gd name="connsiteX5" fmla="*/ 39135 w 193634"/>
                <a:gd name="connsiteY5" fmla="*/ 50915 h 193530"/>
                <a:gd name="connsiteX6" fmla="*/ 79640 w 193634"/>
                <a:gd name="connsiteY6" fmla="*/ 31395 h 193530"/>
                <a:gd name="connsiteX7" fmla="*/ 40580 w 193634"/>
                <a:gd name="connsiteY7" fmla="*/ 188753 h 193530"/>
                <a:gd name="connsiteX8" fmla="*/ 39135 w 193634"/>
                <a:gd name="connsiteY8" fmla="*/ 193092 h 193530"/>
                <a:gd name="connsiteX9" fmla="*/ 41541 w 193634"/>
                <a:gd name="connsiteY9" fmla="*/ 194778 h 193530"/>
                <a:gd name="connsiteX10" fmla="*/ 59626 w 193634"/>
                <a:gd name="connsiteY10" fmla="*/ 183211 h 193530"/>
                <a:gd name="connsiteX11" fmla="*/ 99169 w 193634"/>
                <a:gd name="connsiteY11" fmla="*/ 31395 h 193530"/>
                <a:gd name="connsiteX12" fmla="*/ 111703 w 193634"/>
                <a:gd name="connsiteY12" fmla="*/ 31395 h 193530"/>
                <a:gd name="connsiteX13" fmla="*/ 169332 w 193634"/>
                <a:gd name="connsiteY13" fmla="*/ 66821 h 193530"/>
                <a:gd name="connsiteX14" fmla="*/ 105198 w 193634"/>
                <a:gd name="connsiteY14" fmla="*/ 120072 h 193530"/>
                <a:gd name="connsiteX15" fmla="*/ 90729 w 193634"/>
                <a:gd name="connsiteY15" fmla="*/ 124654 h 193530"/>
                <a:gd name="connsiteX16" fmla="*/ 84457 w 193634"/>
                <a:gd name="connsiteY16" fmla="*/ 131638 h 193530"/>
                <a:gd name="connsiteX17" fmla="*/ 89042 w 193634"/>
                <a:gd name="connsiteY17" fmla="*/ 133324 h 193530"/>
                <a:gd name="connsiteX18" fmla="*/ 189823 w 193634"/>
                <a:gd name="connsiteY18" fmla="*/ 56456 h 193530"/>
                <a:gd name="connsiteX19" fmla="*/ 129304 w 193634"/>
                <a:gd name="connsiteY19" fmla="*/ 18144 h 193530"/>
                <a:gd name="connsiteX20" fmla="*/ 96998 w 193634"/>
                <a:gd name="connsiteY20" fmla="*/ 18144 h 19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3634" h="193530">
                  <a:moveTo>
                    <a:pt x="96998" y="18144"/>
                  </a:moveTo>
                  <a:cubicBezTo>
                    <a:pt x="62999" y="18144"/>
                    <a:pt x="37206" y="34526"/>
                    <a:pt x="27321" y="45850"/>
                  </a:cubicBezTo>
                  <a:cubicBezTo>
                    <a:pt x="18879" y="55497"/>
                    <a:pt x="18153" y="62482"/>
                    <a:pt x="18153" y="62965"/>
                  </a:cubicBezTo>
                  <a:cubicBezTo>
                    <a:pt x="18153" y="64409"/>
                    <a:pt x="19121" y="64893"/>
                    <a:pt x="20566" y="64893"/>
                  </a:cubicBezTo>
                  <a:cubicBezTo>
                    <a:pt x="24424" y="64893"/>
                    <a:pt x="29968" y="61513"/>
                    <a:pt x="31897" y="60311"/>
                  </a:cubicBezTo>
                  <a:cubicBezTo>
                    <a:pt x="36965" y="56941"/>
                    <a:pt x="37683" y="55497"/>
                    <a:pt x="39135" y="50915"/>
                  </a:cubicBezTo>
                  <a:cubicBezTo>
                    <a:pt x="42509" y="41276"/>
                    <a:pt x="49256" y="32839"/>
                    <a:pt x="79640" y="31395"/>
                  </a:cubicBezTo>
                  <a:cubicBezTo>
                    <a:pt x="75298" y="85615"/>
                    <a:pt x="60829" y="138390"/>
                    <a:pt x="40580" y="188753"/>
                  </a:cubicBezTo>
                  <a:cubicBezTo>
                    <a:pt x="39135" y="192366"/>
                    <a:pt x="39135" y="192850"/>
                    <a:pt x="39135" y="193092"/>
                  </a:cubicBezTo>
                  <a:cubicBezTo>
                    <a:pt x="39135" y="193810"/>
                    <a:pt x="39854" y="194778"/>
                    <a:pt x="41541" y="194778"/>
                  </a:cubicBezTo>
                  <a:cubicBezTo>
                    <a:pt x="45398" y="194778"/>
                    <a:pt x="56971" y="189479"/>
                    <a:pt x="59626" y="183211"/>
                  </a:cubicBezTo>
                  <a:cubicBezTo>
                    <a:pt x="72166" y="153812"/>
                    <a:pt x="91931" y="98384"/>
                    <a:pt x="99169" y="31395"/>
                  </a:cubicBezTo>
                  <a:lnTo>
                    <a:pt x="111703" y="31395"/>
                  </a:lnTo>
                  <a:cubicBezTo>
                    <a:pt x="141118" y="31395"/>
                    <a:pt x="169332" y="42720"/>
                    <a:pt x="169332" y="66821"/>
                  </a:cubicBezTo>
                  <a:cubicBezTo>
                    <a:pt x="169332" y="84888"/>
                    <a:pt x="151973" y="118628"/>
                    <a:pt x="105198" y="120072"/>
                  </a:cubicBezTo>
                  <a:cubicBezTo>
                    <a:pt x="100130" y="120314"/>
                    <a:pt x="97483" y="120314"/>
                    <a:pt x="90729" y="124654"/>
                  </a:cubicBezTo>
                  <a:cubicBezTo>
                    <a:pt x="86387" y="127542"/>
                    <a:pt x="84457" y="130195"/>
                    <a:pt x="84457" y="131638"/>
                  </a:cubicBezTo>
                  <a:cubicBezTo>
                    <a:pt x="84457" y="133324"/>
                    <a:pt x="85910" y="133324"/>
                    <a:pt x="89042" y="133324"/>
                  </a:cubicBezTo>
                  <a:cubicBezTo>
                    <a:pt x="132919" y="133324"/>
                    <a:pt x="189823" y="96221"/>
                    <a:pt x="189823" y="56456"/>
                  </a:cubicBezTo>
                  <a:cubicBezTo>
                    <a:pt x="189823" y="28984"/>
                    <a:pt x="157275" y="18144"/>
                    <a:pt x="129304" y="18144"/>
                  </a:cubicBezTo>
                  <a:lnTo>
                    <a:pt x="96998" y="18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49" name="Forme libre : forme 34948">
              <a:extLst>
                <a:ext uri="{FF2B5EF4-FFF2-40B4-BE49-F238E27FC236}">
                  <a16:creationId xmlns:a16="http://schemas.microsoft.com/office/drawing/2014/main" id="{C425087B-E3CB-43D1-9EDE-7C8222F16AD5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>
              <a:off x="8207442" y="-13300538"/>
              <a:ext cx="72613" cy="193531"/>
            </a:xfrm>
            <a:custGeom>
              <a:avLst/>
              <a:gdLst>
                <a:gd name="connsiteX0" fmla="*/ 58673 w 72613"/>
                <a:gd name="connsiteY0" fmla="*/ 18144 h 193530"/>
                <a:gd name="connsiteX1" fmla="*/ 18153 w 72613"/>
                <a:gd name="connsiteY1" fmla="*/ 102345 h 193530"/>
                <a:gd name="connsiteX2" fmla="*/ 58673 w 72613"/>
                <a:gd name="connsiteY2" fmla="*/ 186712 h 193530"/>
                <a:gd name="connsiteX3" fmla="*/ 62047 w 72613"/>
                <a:gd name="connsiteY3" fmla="*/ 184686 h 193530"/>
                <a:gd name="connsiteX4" fmla="*/ 60359 w 72613"/>
                <a:gd name="connsiteY4" fmla="*/ 182154 h 193530"/>
                <a:gd name="connsiteX5" fmla="*/ 29635 w 72613"/>
                <a:gd name="connsiteY5" fmla="*/ 102510 h 193530"/>
                <a:gd name="connsiteX6" fmla="*/ 60866 w 72613"/>
                <a:gd name="connsiteY6" fmla="*/ 22197 h 193530"/>
                <a:gd name="connsiteX7" fmla="*/ 62047 w 72613"/>
                <a:gd name="connsiteY7" fmla="*/ 20169 h 193530"/>
                <a:gd name="connsiteX8" fmla="*/ 58673 w 72613"/>
                <a:gd name="connsiteY8" fmla="*/ 18144 h 19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613" h="193530">
                  <a:moveTo>
                    <a:pt x="58673" y="18144"/>
                  </a:moveTo>
                  <a:cubicBezTo>
                    <a:pt x="26595" y="40755"/>
                    <a:pt x="18153" y="76528"/>
                    <a:pt x="18153" y="102345"/>
                  </a:cubicBezTo>
                  <a:cubicBezTo>
                    <a:pt x="18153" y="126135"/>
                    <a:pt x="25241" y="163088"/>
                    <a:pt x="58673" y="186712"/>
                  </a:cubicBezTo>
                  <a:cubicBezTo>
                    <a:pt x="60019" y="186712"/>
                    <a:pt x="62047" y="186712"/>
                    <a:pt x="62047" y="184686"/>
                  </a:cubicBezTo>
                  <a:cubicBezTo>
                    <a:pt x="62047" y="183673"/>
                    <a:pt x="61540" y="183332"/>
                    <a:pt x="60359" y="182154"/>
                  </a:cubicBezTo>
                  <a:cubicBezTo>
                    <a:pt x="37903" y="161908"/>
                    <a:pt x="29635" y="133219"/>
                    <a:pt x="29635" y="102510"/>
                  </a:cubicBezTo>
                  <a:cubicBezTo>
                    <a:pt x="29635" y="56955"/>
                    <a:pt x="47024" y="34678"/>
                    <a:pt x="60866" y="22197"/>
                  </a:cubicBezTo>
                  <a:cubicBezTo>
                    <a:pt x="61540" y="21516"/>
                    <a:pt x="62047" y="21009"/>
                    <a:pt x="62047" y="20169"/>
                  </a:cubicBezTo>
                  <a:cubicBezTo>
                    <a:pt x="62047" y="18144"/>
                    <a:pt x="60019" y="18144"/>
                    <a:pt x="58673" y="18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50" name="Forme libre : forme 34949">
              <a:extLst>
                <a:ext uri="{FF2B5EF4-FFF2-40B4-BE49-F238E27FC236}">
                  <a16:creationId xmlns:a16="http://schemas.microsoft.com/office/drawing/2014/main" id="{A4A0BFCB-05DB-49A3-8FB1-D90320C61032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>
              <a:off x="8263374" y="-13285857"/>
              <a:ext cx="96817" cy="169339"/>
            </a:xfrm>
            <a:custGeom>
              <a:avLst/>
              <a:gdLst>
                <a:gd name="connsiteX0" fmla="*/ 92264 w 96817"/>
                <a:gd name="connsiteY0" fmla="*/ 24555 h 169339"/>
                <a:gd name="connsiteX1" fmla="*/ 85517 w 96817"/>
                <a:gd name="connsiteY1" fmla="*/ 18144 h 169339"/>
                <a:gd name="connsiteX2" fmla="*/ 76062 w 96817"/>
                <a:gd name="connsiteY2" fmla="*/ 27420 h 169339"/>
                <a:gd name="connsiteX3" fmla="*/ 82817 w 96817"/>
                <a:gd name="connsiteY3" fmla="*/ 33837 h 169339"/>
                <a:gd name="connsiteX4" fmla="*/ 92264 w 96817"/>
                <a:gd name="connsiteY4" fmla="*/ 24555 h 169339"/>
                <a:gd name="connsiteX5" fmla="*/ 56479 w 96817"/>
                <a:gd name="connsiteY5" fmla="*/ 138284 h 169339"/>
                <a:gd name="connsiteX6" fmla="*/ 34696 w 96817"/>
                <a:gd name="connsiteY6" fmla="*/ 159708 h 169339"/>
                <a:gd name="connsiteX7" fmla="*/ 28622 w 96817"/>
                <a:gd name="connsiteY7" fmla="*/ 158695 h 169339"/>
                <a:gd name="connsiteX8" fmla="*/ 34362 w 96817"/>
                <a:gd name="connsiteY8" fmla="*/ 150093 h 169339"/>
                <a:gd name="connsiteX9" fmla="*/ 27774 w 96817"/>
                <a:gd name="connsiteY9" fmla="*/ 143849 h 169339"/>
                <a:gd name="connsiteX10" fmla="*/ 18153 w 96817"/>
                <a:gd name="connsiteY10" fmla="*/ 153805 h 169339"/>
                <a:gd name="connsiteX11" fmla="*/ 34869 w 96817"/>
                <a:gd name="connsiteY11" fmla="*/ 164433 h 169339"/>
                <a:gd name="connsiteX12" fmla="*/ 69981 w 96817"/>
                <a:gd name="connsiteY12" fmla="*/ 137777 h 169339"/>
                <a:gd name="connsiteX13" fmla="*/ 85176 w 96817"/>
                <a:gd name="connsiteY13" fmla="*/ 77367 h 169339"/>
                <a:gd name="connsiteX14" fmla="*/ 86023 w 96817"/>
                <a:gd name="connsiteY14" fmla="*/ 71464 h 169339"/>
                <a:gd name="connsiteX15" fmla="*/ 67954 w 96817"/>
                <a:gd name="connsiteY15" fmla="*/ 55603 h 169339"/>
                <a:gd name="connsiteX16" fmla="*/ 38410 w 96817"/>
                <a:gd name="connsiteY16" fmla="*/ 81420 h 169339"/>
                <a:gd name="connsiteX17" fmla="*/ 41284 w 96817"/>
                <a:gd name="connsiteY17" fmla="*/ 83612 h 169339"/>
                <a:gd name="connsiteX18" fmla="*/ 44657 w 96817"/>
                <a:gd name="connsiteY18" fmla="*/ 80572 h 169339"/>
                <a:gd name="connsiteX19" fmla="*/ 67447 w 96817"/>
                <a:gd name="connsiteY19" fmla="*/ 60328 h 169339"/>
                <a:gd name="connsiteX20" fmla="*/ 73188 w 96817"/>
                <a:gd name="connsiteY20" fmla="*/ 68598 h 169339"/>
                <a:gd name="connsiteX21" fmla="*/ 72681 w 96817"/>
                <a:gd name="connsiteY21" fmla="*/ 73656 h 169339"/>
                <a:gd name="connsiteX22" fmla="*/ 56479 w 96817"/>
                <a:gd name="connsiteY22" fmla="*/ 138284 h 16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6817" h="169339">
                  <a:moveTo>
                    <a:pt x="92264" y="24555"/>
                  </a:moveTo>
                  <a:cubicBezTo>
                    <a:pt x="92264" y="21690"/>
                    <a:pt x="90071" y="18144"/>
                    <a:pt x="85517" y="18144"/>
                  </a:cubicBezTo>
                  <a:cubicBezTo>
                    <a:pt x="80616" y="18144"/>
                    <a:pt x="76062" y="22868"/>
                    <a:pt x="76062" y="27420"/>
                  </a:cubicBezTo>
                  <a:cubicBezTo>
                    <a:pt x="76062" y="30125"/>
                    <a:pt x="78090" y="33837"/>
                    <a:pt x="82817" y="33837"/>
                  </a:cubicBezTo>
                  <a:cubicBezTo>
                    <a:pt x="87370" y="33837"/>
                    <a:pt x="92264" y="29446"/>
                    <a:pt x="92264" y="24555"/>
                  </a:cubicBezTo>
                  <a:close/>
                  <a:moveTo>
                    <a:pt x="56479" y="138284"/>
                  </a:moveTo>
                  <a:cubicBezTo>
                    <a:pt x="53605" y="149926"/>
                    <a:pt x="44657" y="159708"/>
                    <a:pt x="34696" y="159708"/>
                  </a:cubicBezTo>
                  <a:cubicBezTo>
                    <a:pt x="32502" y="159708"/>
                    <a:pt x="30475" y="159376"/>
                    <a:pt x="28622" y="158695"/>
                  </a:cubicBezTo>
                  <a:cubicBezTo>
                    <a:pt x="33008" y="156677"/>
                    <a:pt x="34362" y="152625"/>
                    <a:pt x="34362" y="150093"/>
                  </a:cubicBezTo>
                  <a:cubicBezTo>
                    <a:pt x="34362" y="146040"/>
                    <a:pt x="31156" y="143849"/>
                    <a:pt x="27774" y="143849"/>
                  </a:cubicBezTo>
                  <a:cubicBezTo>
                    <a:pt x="22540" y="143849"/>
                    <a:pt x="18153" y="148407"/>
                    <a:pt x="18153" y="153805"/>
                  </a:cubicBezTo>
                  <a:cubicBezTo>
                    <a:pt x="18153" y="160214"/>
                    <a:pt x="24734" y="164433"/>
                    <a:pt x="34869" y="164433"/>
                  </a:cubicBezTo>
                  <a:cubicBezTo>
                    <a:pt x="44998" y="164433"/>
                    <a:pt x="64746" y="158363"/>
                    <a:pt x="69981" y="137777"/>
                  </a:cubicBezTo>
                  <a:lnTo>
                    <a:pt x="85176" y="77367"/>
                  </a:lnTo>
                  <a:cubicBezTo>
                    <a:pt x="85684" y="75515"/>
                    <a:pt x="86023" y="73996"/>
                    <a:pt x="86023" y="71464"/>
                  </a:cubicBezTo>
                  <a:cubicBezTo>
                    <a:pt x="86023" y="62179"/>
                    <a:pt x="78090" y="55603"/>
                    <a:pt x="67954" y="55603"/>
                  </a:cubicBezTo>
                  <a:cubicBezTo>
                    <a:pt x="49218" y="55603"/>
                    <a:pt x="38410" y="79053"/>
                    <a:pt x="38410" y="81420"/>
                  </a:cubicBezTo>
                  <a:cubicBezTo>
                    <a:pt x="38410" y="83612"/>
                    <a:pt x="40777" y="83612"/>
                    <a:pt x="41284" y="83612"/>
                  </a:cubicBezTo>
                  <a:cubicBezTo>
                    <a:pt x="43311" y="83612"/>
                    <a:pt x="43477" y="83105"/>
                    <a:pt x="44657" y="80572"/>
                  </a:cubicBezTo>
                  <a:cubicBezTo>
                    <a:pt x="48878" y="70790"/>
                    <a:pt x="57660" y="60328"/>
                    <a:pt x="67447" y="60328"/>
                  </a:cubicBezTo>
                  <a:cubicBezTo>
                    <a:pt x="71668" y="60328"/>
                    <a:pt x="73188" y="63192"/>
                    <a:pt x="73188" y="68598"/>
                  </a:cubicBezTo>
                  <a:cubicBezTo>
                    <a:pt x="73188" y="70451"/>
                    <a:pt x="72855" y="72816"/>
                    <a:pt x="72681" y="73656"/>
                  </a:cubicBezTo>
                  <a:lnTo>
                    <a:pt x="56479" y="1382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51" name="Forme libre : forme 34950">
              <a:extLst>
                <a:ext uri="{FF2B5EF4-FFF2-40B4-BE49-F238E27FC236}">
                  <a16:creationId xmlns:a16="http://schemas.microsoft.com/office/drawing/2014/main" id="{91DEBB12-61FB-44CB-9BAF-D56C83962DB4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>
              <a:off x="8364918" y="-13300538"/>
              <a:ext cx="72613" cy="193531"/>
            </a:xfrm>
            <a:custGeom>
              <a:avLst/>
              <a:gdLst>
                <a:gd name="connsiteX0" fmla="*/ 21361 w 72613"/>
                <a:gd name="connsiteY0" fmla="*/ 18144 h 193530"/>
                <a:gd name="connsiteX1" fmla="*/ 18153 w 72613"/>
                <a:gd name="connsiteY1" fmla="*/ 20169 h 193530"/>
                <a:gd name="connsiteX2" fmla="*/ 19674 w 72613"/>
                <a:gd name="connsiteY2" fmla="*/ 22703 h 193530"/>
                <a:gd name="connsiteX3" fmla="*/ 50399 w 72613"/>
                <a:gd name="connsiteY3" fmla="*/ 102345 h 193530"/>
                <a:gd name="connsiteX4" fmla="*/ 21187 w 72613"/>
                <a:gd name="connsiteY4" fmla="*/ 180800 h 193530"/>
                <a:gd name="connsiteX5" fmla="*/ 18153 w 72613"/>
                <a:gd name="connsiteY5" fmla="*/ 184686 h 193530"/>
                <a:gd name="connsiteX6" fmla="*/ 20347 w 72613"/>
                <a:gd name="connsiteY6" fmla="*/ 186712 h 193530"/>
                <a:gd name="connsiteX7" fmla="*/ 49551 w 72613"/>
                <a:gd name="connsiteY7" fmla="*/ 154484 h 193530"/>
                <a:gd name="connsiteX8" fmla="*/ 61880 w 72613"/>
                <a:gd name="connsiteY8" fmla="*/ 102510 h 193530"/>
                <a:gd name="connsiteX9" fmla="*/ 21361 w 72613"/>
                <a:gd name="connsiteY9" fmla="*/ 18144 h 19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613" h="193530">
                  <a:moveTo>
                    <a:pt x="21361" y="18144"/>
                  </a:moveTo>
                  <a:cubicBezTo>
                    <a:pt x="20181" y="18144"/>
                    <a:pt x="18153" y="18144"/>
                    <a:pt x="18153" y="20169"/>
                  </a:cubicBezTo>
                  <a:cubicBezTo>
                    <a:pt x="18153" y="21009"/>
                    <a:pt x="18661" y="21516"/>
                    <a:pt x="19674" y="22703"/>
                  </a:cubicBezTo>
                  <a:cubicBezTo>
                    <a:pt x="34189" y="36030"/>
                    <a:pt x="50399" y="58808"/>
                    <a:pt x="50399" y="102345"/>
                  </a:cubicBezTo>
                  <a:cubicBezTo>
                    <a:pt x="50399" y="137612"/>
                    <a:pt x="39423" y="164267"/>
                    <a:pt x="21187" y="180800"/>
                  </a:cubicBezTo>
                  <a:cubicBezTo>
                    <a:pt x="18320" y="183673"/>
                    <a:pt x="18153" y="183839"/>
                    <a:pt x="18153" y="184686"/>
                  </a:cubicBezTo>
                  <a:cubicBezTo>
                    <a:pt x="18153" y="185525"/>
                    <a:pt x="18661" y="186712"/>
                    <a:pt x="20347" y="186712"/>
                  </a:cubicBezTo>
                  <a:cubicBezTo>
                    <a:pt x="22374" y="186712"/>
                    <a:pt x="38410" y="175576"/>
                    <a:pt x="49551" y="154484"/>
                  </a:cubicBezTo>
                  <a:cubicBezTo>
                    <a:pt x="56979" y="140476"/>
                    <a:pt x="61880" y="122250"/>
                    <a:pt x="61880" y="102510"/>
                  </a:cubicBezTo>
                  <a:cubicBezTo>
                    <a:pt x="61880" y="78721"/>
                    <a:pt x="54786" y="41768"/>
                    <a:pt x="21361" y="18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52" name="Forme libre : forme 34951">
              <a:extLst>
                <a:ext uri="{FF2B5EF4-FFF2-40B4-BE49-F238E27FC236}">
                  <a16:creationId xmlns:a16="http://schemas.microsoft.com/office/drawing/2014/main" id="{39CA6EE1-E699-439F-9BD1-6BCD2608C83E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>
            <a:xfrm>
              <a:off x="8178670" y="-13093204"/>
              <a:ext cx="72613" cy="145148"/>
            </a:xfrm>
            <a:custGeom>
              <a:avLst/>
              <a:gdLst>
                <a:gd name="connsiteX0" fmla="*/ 55292 w 72613"/>
                <a:gd name="connsiteY0" fmla="*/ 23209 h 145148"/>
                <a:gd name="connsiteX1" fmla="*/ 55973 w 72613"/>
                <a:gd name="connsiteY1" fmla="*/ 20503 h 145148"/>
                <a:gd name="connsiteX2" fmla="*/ 53265 w 72613"/>
                <a:gd name="connsiteY2" fmla="*/ 18144 h 145148"/>
                <a:gd name="connsiteX3" fmla="*/ 31655 w 72613"/>
                <a:gd name="connsiteY3" fmla="*/ 19830 h 145148"/>
                <a:gd name="connsiteX4" fmla="*/ 28115 w 72613"/>
                <a:gd name="connsiteY4" fmla="*/ 23709 h 145148"/>
                <a:gd name="connsiteX5" fmla="*/ 32336 w 72613"/>
                <a:gd name="connsiteY5" fmla="*/ 26074 h 145148"/>
                <a:gd name="connsiteX6" fmla="*/ 40437 w 72613"/>
                <a:gd name="connsiteY6" fmla="*/ 28606 h 145148"/>
                <a:gd name="connsiteX7" fmla="*/ 39763 w 72613"/>
                <a:gd name="connsiteY7" fmla="*/ 32318 h 145148"/>
                <a:gd name="connsiteX8" fmla="*/ 18827 w 72613"/>
                <a:gd name="connsiteY8" fmla="*/ 115672 h 145148"/>
                <a:gd name="connsiteX9" fmla="*/ 18153 w 72613"/>
                <a:gd name="connsiteY9" fmla="*/ 120904 h 145148"/>
                <a:gd name="connsiteX10" fmla="*/ 35876 w 72613"/>
                <a:gd name="connsiteY10" fmla="*/ 136931 h 145148"/>
                <a:gd name="connsiteX11" fmla="*/ 49384 w 72613"/>
                <a:gd name="connsiteY11" fmla="*/ 127988 h 145148"/>
                <a:gd name="connsiteX12" fmla="*/ 55292 w 72613"/>
                <a:gd name="connsiteY12" fmla="*/ 111114 h 145148"/>
                <a:gd name="connsiteX13" fmla="*/ 52592 w 72613"/>
                <a:gd name="connsiteY13" fmla="*/ 108922 h 145148"/>
                <a:gd name="connsiteX14" fmla="*/ 49218 w 72613"/>
                <a:gd name="connsiteY14" fmla="*/ 112975 h 145148"/>
                <a:gd name="connsiteX15" fmla="*/ 36556 w 72613"/>
                <a:gd name="connsiteY15" fmla="*/ 132206 h 145148"/>
                <a:gd name="connsiteX16" fmla="*/ 30815 w 72613"/>
                <a:gd name="connsiteY16" fmla="*/ 123944 h 145148"/>
                <a:gd name="connsiteX17" fmla="*/ 31829 w 72613"/>
                <a:gd name="connsiteY17" fmla="*/ 117019 h 145148"/>
                <a:gd name="connsiteX18" fmla="*/ 55292 w 72613"/>
                <a:gd name="connsiteY18" fmla="*/ 23209 h 145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2613" h="145148">
                  <a:moveTo>
                    <a:pt x="55292" y="23209"/>
                  </a:moveTo>
                  <a:cubicBezTo>
                    <a:pt x="55466" y="22868"/>
                    <a:pt x="55973" y="20676"/>
                    <a:pt x="55973" y="20503"/>
                  </a:cubicBezTo>
                  <a:cubicBezTo>
                    <a:pt x="55973" y="19663"/>
                    <a:pt x="55292" y="18144"/>
                    <a:pt x="53265" y="18144"/>
                  </a:cubicBezTo>
                  <a:cubicBezTo>
                    <a:pt x="49891" y="18144"/>
                    <a:pt x="35876" y="19490"/>
                    <a:pt x="31655" y="19830"/>
                  </a:cubicBezTo>
                  <a:cubicBezTo>
                    <a:pt x="30475" y="19997"/>
                    <a:pt x="28115" y="20169"/>
                    <a:pt x="28115" y="23709"/>
                  </a:cubicBezTo>
                  <a:cubicBezTo>
                    <a:pt x="28115" y="26074"/>
                    <a:pt x="30475" y="26074"/>
                    <a:pt x="32336" y="26074"/>
                  </a:cubicBezTo>
                  <a:cubicBezTo>
                    <a:pt x="40437" y="26074"/>
                    <a:pt x="40437" y="27254"/>
                    <a:pt x="40437" y="28606"/>
                  </a:cubicBezTo>
                  <a:cubicBezTo>
                    <a:pt x="40437" y="29786"/>
                    <a:pt x="40096" y="30799"/>
                    <a:pt x="39763" y="32318"/>
                  </a:cubicBezTo>
                  <a:lnTo>
                    <a:pt x="18827" y="115672"/>
                  </a:lnTo>
                  <a:cubicBezTo>
                    <a:pt x="18320" y="117358"/>
                    <a:pt x="18153" y="119219"/>
                    <a:pt x="18153" y="120904"/>
                  </a:cubicBezTo>
                  <a:cubicBezTo>
                    <a:pt x="18153" y="131700"/>
                    <a:pt x="27775" y="136931"/>
                    <a:pt x="35876" y="136931"/>
                  </a:cubicBezTo>
                  <a:cubicBezTo>
                    <a:pt x="39930" y="136931"/>
                    <a:pt x="44998" y="135585"/>
                    <a:pt x="49384" y="127988"/>
                  </a:cubicBezTo>
                  <a:cubicBezTo>
                    <a:pt x="52932" y="121744"/>
                    <a:pt x="55292" y="111795"/>
                    <a:pt x="55292" y="111114"/>
                  </a:cubicBezTo>
                  <a:cubicBezTo>
                    <a:pt x="55292" y="108922"/>
                    <a:pt x="53098" y="108922"/>
                    <a:pt x="52592" y="108922"/>
                  </a:cubicBezTo>
                  <a:cubicBezTo>
                    <a:pt x="50232" y="108922"/>
                    <a:pt x="49891" y="109934"/>
                    <a:pt x="49218" y="112975"/>
                  </a:cubicBezTo>
                  <a:cubicBezTo>
                    <a:pt x="47024" y="121410"/>
                    <a:pt x="43810" y="132206"/>
                    <a:pt x="36556" y="132206"/>
                  </a:cubicBezTo>
                  <a:cubicBezTo>
                    <a:pt x="31996" y="132206"/>
                    <a:pt x="30815" y="127988"/>
                    <a:pt x="30815" y="123944"/>
                  </a:cubicBezTo>
                  <a:cubicBezTo>
                    <a:pt x="30815" y="122083"/>
                    <a:pt x="31322" y="118878"/>
                    <a:pt x="31829" y="117019"/>
                  </a:cubicBezTo>
                  <a:lnTo>
                    <a:pt x="55292" y="2320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53" name="Forme libre : forme 34952">
              <a:extLst>
                <a:ext uri="{FF2B5EF4-FFF2-40B4-BE49-F238E27FC236}">
                  <a16:creationId xmlns:a16="http://schemas.microsoft.com/office/drawing/2014/main" id="{1DE2486C-3E3B-4C89-8D86-2542C4C8FB2B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>
              <a:off x="8249109" y="-13093204"/>
              <a:ext cx="121022" cy="169339"/>
            </a:xfrm>
            <a:custGeom>
              <a:avLst/>
              <a:gdLst>
                <a:gd name="connsiteX0" fmla="*/ 34870 w 121021"/>
                <a:gd name="connsiteY0" fmla="*/ 132546 h 169339"/>
                <a:gd name="connsiteX1" fmla="*/ 21701 w 121021"/>
                <a:gd name="connsiteY1" fmla="*/ 163420 h 169339"/>
                <a:gd name="connsiteX2" fmla="*/ 20513 w 121021"/>
                <a:gd name="connsiteY2" fmla="*/ 165446 h 169339"/>
                <a:gd name="connsiteX3" fmla="*/ 22881 w 121021"/>
                <a:gd name="connsiteY3" fmla="*/ 167813 h 169339"/>
                <a:gd name="connsiteX4" fmla="*/ 39589 w 121021"/>
                <a:gd name="connsiteY4" fmla="*/ 134232 h 169339"/>
                <a:gd name="connsiteX5" fmla="*/ 27775 w 121021"/>
                <a:gd name="connsiteY5" fmla="*/ 115839 h 169339"/>
                <a:gd name="connsiteX6" fmla="*/ 18153 w 121021"/>
                <a:gd name="connsiteY6" fmla="*/ 125456 h 169339"/>
                <a:gd name="connsiteX7" fmla="*/ 27941 w 121021"/>
                <a:gd name="connsiteY7" fmla="*/ 135245 h 169339"/>
                <a:gd name="connsiteX8" fmla="*/ 34870 w 121021"/>
                <a:gd name="connsiteY8" fmla="*/ 132546 h 169339"/>
                <a:gd name="connsiteX9" fmla="*/ 104122 w 121021"/>
                <a:gd name="connsiteY9" fmla="*/ 23209 h 169339"/>
                <a:gd name="connsiteX10" fmla="*/ 104803 w 121021"/>
                <a:gd name="connsiteY10" fmla="*/ 20503 h 169339"/>
                <a:gd name="connsiteX11" fmla="*/ 102095 w 121021"/>
                <a:gd name="connsiteY11" fmla="*/ 18144 h 169339"/>
                <a:gd name="connsiteX12" fmla="*/ 80486 w 121021"/>
                <a:gd name="connsiteY12" fmla="*/ 19830 h 169339"/>
                <a:gd name="connsiteX13" fmla="*/ 76945 w 121021"/>
                <a:gd name="connsiteY13" fmla="*/ 23709 h 169339"/>
                <a:gd name="connsiteX14" fmla="*/ 81166 w 121021"/>
                <a:gd name="connsiteY14" fmla="*/ 26074 h 169339"/>
                <a:gd name="connsiteX15" fmla="*/ 89267 w 121021"/>
                <a:gd name="connsiteY15" fmla="*/ 28606 h 169339"/>
                <a:gd name="connsiteX16" fmla="*/ 88594 w 121021"/>
                <a:gd name="connsiteY16" fmla="*/ 32318 h 169339"/>
                <a:gd name="connsiteX17" fmla="*/ 67657 w 121021"/>
                <a:gd name="connsiteY17" fmla="*/ 115672 h 169339"/>
                <a:gd name="connsiteX18" fmla="*/ 66984 w 121021"/>
                <a:gd name="connsiteY18" fmla="*/ 120904 h 169339"/>
                <a:gd name="connsiteX19" fmla="*/ 84706 w 121021"/>
                <a:gd name="connsiteY19" fmla="*/ 136931 h 169339"/>
                <a:gd name="connsiteX20" fmla="*/ 98215 w 121021"/>
                <a:gd name="connsiteY20" fmla="*/ 127988 h 169339"/>
                <a:gd name="connsiteX21" fmla="*/ 104122 w 121021"/>
                <a:gd name="connsiteY21" fmla="*/ 111114 h 169339"/>
                <a:gd name="connsiteX22" fmla="*/ 101422 w 121021"/>
                <a:gd name="connsiteY22" fmla="*/ 108922 h 169339"/>
                <a:gd name="connsiteX23" fmla="*/ 98049 w 121021"/>
                <a:gd name="connsiteY23" fmla="*/ 112975 h 169339"/>
                <a:gd name="connsiteX24" fmla="*/ 85387 w 121021"/>
                <a:gd name="connsiteY24" fmla="*/ 132206 h 169339"/>
                <a:gd name="connsiteX25" fmla="*/ 79646 w 121021"/>
                <a:gd name="connsiteY25" fmla="*/ 123944 h 169339"/>
                <a:gd name="connsiteX26" fmla="*/ 80659 w 121021"/>
                <a:gd name="connsiteY26" fmla="*/ 117019 h 169339"/>
                <a:gd name="connsiteX27" fmla="*/ 104122 w 121021"/>
                <a:gd name="connsiteY27" fmla="*/ 23209 h 16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1021" h="169339">
                  <a:moveTo>
                    <a:pt x="34870" y="132546"/>
                  </a:moveTo>
                  <a:cubicBezTo>
                    <a:pt x="34870" y="141821"/>
                    <a:pt x="33175" y="152625"/>
                    <a:pt x="21701" y="163420"/>
                  </a:cubicBezTo>
                  <a:cubicBezTo>
                    <a:pt x="21020" y="164101"/>
                    <a:pt x="20513" y="164607"/>
                    <a:pt x="20513" y="165446"/>
                  </a:cubicBezTo>
                  <a:cubicBezTo>
                    <a:pt x="20513" y="166633"/>
                    <a:pt x="21867" y="167813"/>
                    <a:pt x="22881" y="167813"/>
                  </a:cubicBezTo>
                  <a:cubicBezTo>
                    <a:pt x="25241" y="167813"/>
                    <a:pt x="39589" y="154311"/>
                    <a:pt x="39589" y="134232"/>
                  </a:cubicBezTo>
                  <a:cubicBezTo>
                    <a:pt x="39589" y="123769"/>
                    <a:pt x="35543" y="115839"/>
                    <a:pt x="27775" y="115839"/>
                  </a:cubicBezTo>
                  <a:cubicBezTo>
                    <a:pt x="22208" y="115839"/>
                    <a:pt x="18153" y="120232"/>
                    <a:pt x="18153" y="125456"/>
                  </a:cubicBezTo>
                  <a:cubicBezTo>
                    <a:pt x="18153" y="130860"/>
                    <a:pt x="22033" y="135245"/>
                    <a:pt x="27941" y="135245"/>
                  </a:cubicBezTo>
                  <a:cubicBezTo>
                    <a:pt x="31995" y="135245"/>
                    <a:pt x="34696" y="132546"/>
                    <a:pt x="34870" y="132546"/>
                  </a:cubicBezTo>
                  <a:close/>
                  <a:moveTo>
                    <a:pt x="104122" y="23209"/>
                  </a:moveTo>
                  <a:cubicBezTo>
                    <a:pt x="104296" y="22868"/>
                    <a:pt x="104803" y="20676"/>
                    <a:pt x="104803" y="20503"/>
                  </a:cubicBezTo>
                  <a:cubicBezTo>
                    <a:pt x="104803" y="19663"/>
                    <a:pt x="104122" y="18144"/>
                    <a:pt x="102095" y="18144"/>
                  </a:cubicBezTo>
                  <a:cubicBezTo>
                    <a:pt x="98722" y="18144"/>
                    <a:pt x="84706" y="19490"/>
                    <a:pt x="80486" y="19830"/>
                  </a:cubicBezTo>
                  <a:cubicBezTo>
                    <a:pt x="79305" y="19997"/>
                    <a:pt x="76945" y="20169"/>
                    <a:pt x="76945" y="23709"/>
                  </a:cubicBezTo>
                  <a:cubicBezTo>
                    <a:pt x="76945" y="26074"/>
                    <a:pt x="79305" y="26074"/>
                    <a:pt x="81166" y="26074"/>
                  </a:cubicBezTo>
                  <a:cubicBezTo>
                    <a:pt x="89267" y="26074"/>
                    <a:pt x="89267" y="27254"/>
                    <a:pt x="89267" y="28606"/>
                  </a:cubicBezTo>
                  <a:cubicBezTo>
                    <a:pt x="89267" y="29786"/>
                    <a:pt x="88926" y="30799"/>
                    <a:pt x="88594" y="32318"/>
                  </a:cubicBezTo>
                  <a:lnTo>
                    <a:pt x="67657" y="115672"/>
                  </a:lnTo>
                  <a:cubicBezTo>
                    <a:pt x="67150" y="117358"/>
                    <a:pt x="66984" y="119219"/>
                    <a:pt x="66984" y="120904"/>
                  </a:cubicBezTo>
                  <a:cubicBezTo>
                    <a:pt x="66984" y="131700"/>
                    <a:pt x="76606" y="136931"/>
                    <a:pt x="84706" y="136931"/>
                  </a:cubicBezTo>
                  <a:cubicBezTo>
                    <a:pt x="88760" y="136931"/>
                    <a:pt x="93828" y="135585"/>
                    <a:pt x="98215" y="127988"/>
                  </a:cubicBezTo>
                  <a:cubicBezTo>
                    <a:pt x="101763" y="121744"/>
                    <a:pt x="104122" y="111795"/>
                    <a:pt x="104122" y="111114"/>
                  </a:cubicBezTo>
                  <a:cubicBezTo>
                    <a:pt x="104122" y="108922"/>
                    <a:pt x="101929" y="108922"/>
                    <a:pt x="101422" y="108922"/>
                  </a:cubicBezTo>
                  <a:cubicBezTo>
                    <a:pt x="99062" y="108922"/>
                    <a:pt x="98722" y="109934"/>
                    <a:pt x="98049" y="112975"/>
                  </a:cubicBezTo>
                  <a:cubicBezTo>
                    <a:pt x="95855" y="121410"/>
                    <a:pt x="92640" y="132206"/>
                    <a:pt x="85387" y="132206"/>
                  </a:cubicBezTo>
                  <a:cubicBezTo>
                    <a:pt x="80825" y="132206"/>
                    <a:pt x="79646" y="127988"/>
                    <a:pt x="79646" y="123944"/>
                  </a:cubicBezTo>
                  <a:cubicBezTo>
                    <a:pt x="79646" y="122083"/>
                    <a:pt x="80153" y="118878"/>
                    <a:pt x="80659" y="117019"/>
                  </a:cubicBezTo>
                  <a:lnTo>
                    <a:pt x="104122" y="2320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54" name="Forme libre : forme 34953">
              <a:extLst>
                <a:ext uri="{FF2B5EF4-FFF2-40B4-BE49-F238E27FC236}">
                  <a16:creationId xmlns:a16="http://schemas.microsoft.com/office/drawing/2014/main" id="{4E992B0F-83BF-4A4D-BC60-C078E459ACB9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>
            <a:xfrm>
              <a:off x="8361212" y="-13088138"/>
              <a:ext cx="242044" cy="145148"/>
            </a:xfrm>
            <a:custGeom>
              <a:avLst/>
              <a:gdLst>
                <a:gd name="connsiteX0" fmla="*/ 84503 w 242043"/>
                <a:gd name="connsiteY0" fmla="*/ 92048 h 145148"/>
                <a:gd name="connsiteX1" fmla="*/ 136164 w 242043"/>
                <a:gd name="connsiteY1" fmla="*/ 92048 h 145148"/>
                <a:gd name="connsiteX2" fmla="*/ 142412 w 242043"/>
                <a:gd name="connsiteY2" fmla="*/ 87996 h 145148"/>
                <a:gd name="connsiteX3" fmla="*/ 136164 w 242043"/>
                <a:gd name="connsiteY3" fmla="*/ 83776 h 145148"/>
                <a:gd name="connsiteX4" fmla="*/ 84503 w 242043"/>
                <a:gd name="connsiteY4" fmla="*/ 83776 h 145148"/>
                <a:gd name="connsiteX5" fmla="*/ 84503 w 242043"/>
                <a:gd name="connsiteY5" fmla="*/ 31977 h 145148"/>
                <a:gd name="connsiteX6" fmla="*/ 80449 w 242043"/>
                <a:gd name="connsiteY6" fmla="*/ 25733 h 145148"/>
                <a:gd name="connsiteX7" fmla="*/ 76229 w 242043"/>
                <a:gd name="connsiteY7" fmla="*/ 31977 h 145148"/>
                <a:gd name="connsiteX8" fmla="*/ 76229 w 242043"/>
                <a:gd name="connsiteY8" fmla="*/ 83776 h 145148"/>
                <a:gd name="connsiteX9" fmla="*/ 24401 w 242043"/>
                <a:gd name="connsiteY9" fmla="*/ 83776 h 145148"/>
                <a:gd name="connsiteX10" fmla="*/ 18153 w 242043"/>
                <a:gd name="connsiteY10" fmla="*/ 87829 h 145148"/>
                <a:gd name="connsiteX11" fmla="*/ 24401 w 242043"/>
                <a:gd name="connsiteY11" fmla="*/ 92048 h 145148"/>
                <a:gd name="connsiteX12" fmla="*/ 76229 w 242043"/>
                <a:gd name="connsiteY12" fmla="*/ 92048 h 145148"/>
                <a:gd name="connsiteX13" fmla="*/ 76229 w 242043"/>
                <a:gd name="connsiteY13" fmla="*/ 143847 h 145148"/>
                <a:gd name="connsiteX14" fmla="*/ 80283 w 242043"/>
                <a:gd name="connsiteY14" fmla="*/ 150091 h 145148"/>
                <a:gd name="connsiteX15" fmla="*/ 84503 w 242043"/>
                <a:gd name="connsiteY15" fmla="*/ 143847 h 145148"/>
                <a:gd name="connsiteX16" fmla="*/ 84503 w 242043"/>
                <a:gd name="connsiteY16" fmla="*/ 92048 h 145148"/>
                <a:gd name="connsiteX17" fmla="*/ 210928 w 242043"/>
                <a:gd name="connsiteY17" fmla="*/ 22861 h 145148"/>
                <a:gd name="connsiteX18" fmla="*/ 205867 w 242043"/>
                <a:gd name="connsiteY18" fmla="*/ 18144 h 145148"/>
                <a:gd name="connsiteX19" fmla="*/ 172775 w 242043"/>
                <a:gd name="connsiteY19" fmla="*/ 28938 h 145148"/>
                <a:gd name="connsiteX20" fmla="*/ 172775 w 242043"/>
                <a:gd name="connsiteY20" fmla="*/ 35017 h 145148"/>
                <a:gd name="connsiteX21" fmla="*/ 197252 w 242043"/>
                <a:gd name="connsiteY21" fmla="*/ 30291 h 145148"/>
                <a:gd name="connsiteX22" fmla="*/ 197252 w 242043"/>
                <a:gd name="connsiteY22" fmla="*/ 116344 h 145148"/>
                <a:gd name="connsiteX23" fmla="*/ 180369 w 242043"/>
                <a:gd name="connsiteY23" fmla="*/ 124102 h 145148"/>
                <a:gd name="connsiteX24" fmla="*/ 173956 w 242043"/>
                <a:gd name="connsiteY24" fmla="*/ 124102 h 145148"/>
                <a:gd name="connsiteX25" fmla="*/ 173956 w 242043"/>
                <a:gd name="connsiteY25" fmla="*/ 130179 h 145148"/>
                <a:gd name="connsiteX26" fmla="*/ 204006 w 242043"/>
                <a:gd name="connsiteY26" fmla="*/ 129506 h 145148"/>
                <a:gd name="connsiteX27" fmla="*/ 234224 w 242043"/>
                <a:gd name="connsiteY27" fmla="*/ 130179 h 145148"/>
                <a:gd name="connsiteX28" fmla="*/ 234224 w 242043"/>
                <a:gd name="connsiteY28" fmla="*/ 124102 h 145148"/>
                <a:gd name="connsiteX29" fmla="*/ 227810 w 242043"/>
                <a:gd name="connsiteY29" fmla="*/ 124102 h 145148"/>
                <a:gd name="connsiteX30" fmla="*/ 210928 w 242043"/>
                <a:gd name="connsiteY30" fmla="*/ 116344 h 145148"/>
                <a:gd name="connsiteX31" fmla="*/ 210928 w 242043"/>
                <a:gd name="connsiteY31" fmla="*/ 22861 h 145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2043" h="145148">
                  <a:moveTo>
                    <a:pt x="84503" y="92048"/>
                  </a:moveTo>
                  <a:lnTo>
                    <a:pt x="136164" y="92048"/>
                  </a:lnTo>
                  <a:cubicBezTo>
                    <a:pt x="138358" y="92048"/>
                    <a:pt x="142412" y="92048"/>
                    <a:pt x="142412" y="87996"/>
                  </a:cubicBezTo>
                  <a:cubicBezTo>
                    <a:pt x="142412" y="83776"/>
                    <a:pt x="138532" y="83776"/>
                    <a:pt x="136164" y="83776"/>
                  </a:cubicBezTo>
                  <a:lnTo>
                    <a:pt x="84503" y="83776"/>
                  </a:lnTo>
                  <a:lnTo>
                    <a:pt x="84503" y="31977"/>
                  </a:lnTo>
                  <a:cubicBezTo>
                    <a:pt x="84503" y="29786"/>
                    <a:pt x="84503" y="25733"/>
                    <a:pt x="80449" y="25733"/>
                  </a:cubicBezTo>
                  <a:cubicBezTo>
                    <a:pt x="76229" y="25733"/>
                    <a:pt x="76229" y="29612"/>
                    <a:pt x="76229" y="31977"/>
                  </a:cubicBezTo>
                  <a:lnTo>
                    <a:pt x="76229" y="83776"/>
                  </a:lnTo>
                  <a:lnTo>
                    <a:pt x="24401" y="83776"/>
                  </a:lnTo>
                  <a:cubicBezTo>
                    <a:pt x="22207" y="83776"/>
                    <a:pt x="18153" y="83776"/>
                    <a:pt x="18153" y="87829"/>
                  </a:cubicBezTo>
                  <a:cubicBezTo>
                    <a:pt x="18153" y="92048"/>
                    <a:pt x="22041" y="92048"/>
                    <a:pt x="24401" y="92048"/>
                  </a:cubicBezTo>
                  <a:lnTo>
                    <a:pt x="76229" y="92048"/>
                  </a:lnTo>
                  <a:lnTo>
                    <a:pt x="76229" y="143847"/>
                  </a:lnTo>
                  <a:cubicBezTo>
                    <a:pt x="76229" y="146040"/>
                    <a:pt x="76229" y="150091"/>
                    <a:pt x="80283" y="150091"/>
                  </a:cubicBezTo>
                  <a:cubicBezTo>
                    <a:pt x="84503" y="150091"/>
                    <a:pt x="84503" y="146205"/>
                    <a:pt x="84503" y="143847"/>
                  </a:cubicBezTo>
                  <a:lnTo>
                    <a:pt x="84503" y="92048"/>
                  </a:lnTo>
                  <a:close/>
                  <a:moveTo>
                    <a:pt x="210928" y="22861"/>
                  </a:moveTo>
                  <a:cubicBezTo>
                    <a:pt x="210928" y="18309"/>
                    <a:pt x="210594" y="18144"/>
                    <a:pt x="205867" y="18144"/>
                  </a:cubicBezTo>
                  <a:cubicBezTo>
                    <a:pt x="195058" y="28772"/>
                    <a:pt x="179696" y="28938"/>
                    <a:pt x="172775" y="28938"/>
                  </a:cubicBezTo>
                  <a:lnTo>
                    <a:pt x="172775" y="35017"/>
                  </a:lnTo>
                  <a:cubicBezTo>
                    <a:pt x="176830" y="35017"/>
                    <a:pt x="187972" y="35017"/>
                    <a:pt x="197252" y="30291"/>
                  </a:cubicBezTo>
                  <a:lnTo>
                    <a:pt x="197252" y="116344"/>
                  </a:lnTo>
                  <a:cubicBezTo>
                    <a:pt x="197252" y="121909"/>
                    <a:pt x="197252" y="124102"/>
                    <a:pt x="180369" y="124102"/>
                  </a:cubicBezTo>
                  <a:lnTo>
                    <a:pt x="173956" y="124102"/>
                  </a:lnTo>
                  <a:lnTo>
                    <a:pt x="173956" y="130179"/>
                  </a:lnTo>
                  <a:cubicBezTo>
                    <a:pt x="176996" y="130012"/>
                    <a:pt x="197759" y="129506"/>
                    <a:pt x="204006" y="129506"/>
                  </a:cubicBezTo>
                  <a:cubicBezTo>
                    <a:pt x="209241" y="129506"/>
                    <a:pt x="230510" y="130012"/>
                    <a:pt x="234224" y="130179"/>
                  </a:cubicBezTo>
                  <a:lnTo>
                    <a:pt x="234224" y="124102"/>
                  </a:lnTo>
                  <a:lnTo>
                    <a:pt x="227810" y="124102"/>
                  </a:lnTo>
                  <a:cubicBezTo>
                    <a:pt x="210928" y="124102"/>
                    <a:pt x="210928" y="121909"/>
                    <a:pt x="210928" y="116344"/>
                  </a:cubicBezTo>
                  <a:lnTo>
                    <a:pt x="210928" y="2286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55" name="Forme libre : forme 34954">
              <a:extLst>
                <a:ext uri="{FF2B5EF4-FFF2-40B4-BE49-F238E27FC236}">
                  <a16:creationId xmlns:a16="http://schemas.microsoft.com/office/drawing/2014/main" id="{EBA62466-DB9F-4792-B311-C012C933DB7E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>
            <a:xfrm>
              <a:off x="8733509" y="-13152660"/>
              <a:ext cx="48409" cy="120957"/>
            </a:xfrm>
            <a:custGeom>
              <a:avLst/>
              <a:gdLst>
                <a:gd name="connsiteX0" fmla="*/ 43712 w 48408"/>
                <a:gd name="connsiteY0" fmla="*/ 30920 h 120956"/>
                <a:gd name="connsiteX1" fmla="*/ 30936 w 48408"/>
                <a:gd name="connsiteY1" fmla="*/ 18144 h 120956"/>
                <a:gd name="connsiteX2" fmla="*/ 18153 w 48408"/>
                <a:gd name="connsiteY2" fmla="*/ 30920 h 120956"/>
                <a:gd name="connsiteX3" fmla="*/ 30936 w 48408"/>
                <a:gd name="connsiteY3" fmla="*/ 43687 h 120956"/>
                <a:gd name="connsiteX4" fmla="*/ 43712 w 48408"/>
                <a:gd name="connsiteY4" fmla="*/ 30920 h 120956"/>
                <a:gd name="connsiteX5" fmla="*/ 43712 w 48408"/>
                <a:gd name="connsiteY5" fmla="*/ 109239 h 120956"/>
                <a:gd name="connsiteX6" fmla="*/ 30936 w 48408"/>
                <a:gd name="connsiteY6" fmla="*/ 96463 h 120956"/>
                <a:gd name="connsiteX7" fmla="*/ 18153 w 48408"/>
                <a:gd name="connsiteY7" fmla="*/ 109239 h 120956"/>
                <a:gd name="connsiteX8" fmla="*/ 30936 w 48408"/>
                <a:gd name="connsiteY8" fmla="*/ 122006 h 120956"/>
                <a:gd name="connsiteX9" fmla="*/ 43712 w 48408"/>
                <a:gd name="connsiteY9" fmla="*/ 109239 h 12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408" h="120956">
                  <a:moveTo>
                    <a:pt x="43712" y="30920"/>
                  </a:moveTo>
                  <a:cubicBezTo>
                    <a:pt x="43712" y="23934"/>
                    <a:pt x="37925" y="18144"/>
                    <a:pt x="30936" y="18144"/>
                  </a:cubicBezTo>
                  <a:cubicBezTo>
                    <a:pt x="23940" y="18144"/>
                    <a:pt x="18153" y="23934"/>
                    <a:pt x="18153" y="30920"/>
                  </a:cubicBezTo>
                  <a:cubicBezTo>
                    <a:pt x="18153" y="37905"/>
                    <a:pt x="23940" y="43687"/>
                    <a:pt x="30936" y="43687"/>
                  </a:cubicBezTo>
                  <a:cubicBezTo>
                    <a:pt x="37925" y="43687"/>
                    <a:pt x="43712" y="37905"/>
                    <a:pt x="43712" y="30920"/>
                  </a:cubicBezTo>
                  <a:close/>
                  <a:moveTo>
                    <a:pt x="43712" y="109239"/>
                  </a:moveTo>
                  <a:cubicBezTo>
                    <a:pt x="43712" y="102246"/>
                    <a:pt x="37925" y="96463"/>
                    <a:pt x="30936" y="96463"/>
                  </a:cubicBezTo>
                  <a:cubicBezTo>
                    <a:pt x="23940" y="96463"/>
                    <a:pt x="18153" y="102246"/>
                    <a:pt x="18153" y="109239"/>
                  </a:cubicBezTo>
                  <a:cubicBezTo>
                    <a:pt x="18153" y="116224"/>
                    <a:pt x="23940" y="122006"/>
                    <a:pt x="30936" y="122006"/>
                  </a:cubicBezTo>
                  <a:cubicBezTo>
                    <a:pt x="37925" y="122006"/>
                    <a:pt x="43712" y="116224"/>
                    <a:pt x="43712" y="1092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56" name="Forme libre : forme 34955">
              <a:extLst>
                <a:ext uri="{FF2B5EF4-FFF2-40B4-BE49-F238E27FC236}">
                  <a16:creationId xmlns:a16="http://schemas.microsoft.com/office/drawing/2014/main" id="{54BF88EF-3C61-4288-80FE-95B93F7A2780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>
            <a:xfrm>
              <a:off x="9096070" y="-13213381"/>
              <a:ext cx="169431" cy="193531"/>
            </a:xfrm>
            <a:custGeom>
              <a:avLst/>
              <a:gdLst>
                <a:gd name="connsiteX0" fmla="*/ 75049 w 169430"/>
                <a:gd name="connsiteY0" fmla="*/ 162007 h 193530"/>
                <a:gd name="connsiteX1" fmla="*/ 78672 w 169430"/>
                <a:gd name="connsiteY1" fmla="*/ 107061 h 193530"/>
                <a:gd name="connsiteX2" fmla="*/ 34786 w 169430"/>
                <a:gd name="connsiteY2" fmla="*/ 18144 h 193530"/>
                <a:gd name="connsiteX3" fmla="*/ 18153 w 169430"/>
                <a:gd name="connsiteY3" fmla="*/ 28267 h 193530"/>
                <a:gd name="connsiteX4" fmla="*/ 22729 w 169430"/>
                <a:gd name="connsiteY4" fmla="*/ 30193 h 193530"/>
                <a:gd name="connsiteX5" fmla="*/ 60829 w 169430"/>
                <a:gd name="connsiteY5" fmla="*/ 115733 h 193530"/>
                <a:gd name="connsiteX6" fmla="*/ 54800 w 169430"/>
                <a:gd name="connsiteY6" fmla="*/ 185140 h 193530"/>
                <a:gd name="connsiteX7" fmla="*/ 54317 w 169430"/>
                <a:gd name="connsiteY7" fmla="*/ 189479 h 193530"/>
                <a:gd name="connsiteX8" fmla="*/ 56003 w 169430"/>
                <a:gd name="connsiteY8" fmla="*/ 193569 h 193530"/>
                <a:gd name="connsiteX9" fmla="*/ 147624 w 169430"/>
                <a:gd name="connsiteY9" fmla="*/ 102481 h 193530"/>
                <a:gd name="connsiteX10" fmla="*/ 169083 w 169430"/>
                <a:gd name="connsiteY10" fmla="*/ 46093 h 193530"/>
                <a:gd name="connsiteX11" fmla="*/ 145695 w 169430"/>
                <a:gd name="connsiteY11" fmla="*/ 18144 h 193530"/>
                <a:gd name="connsiteX12" fmla="*/ 135325 w 169430"/>
                <a:gd name="connsiteY12" fmla="*/ 36454 h 193530"/>
                <a:gd name="connsiteX13" fmla="*/ 139425 w 169430"/>
                <a:gd name="connsiteY13" fmla="*/ 40309 h 193530"/>
                <a:gd name="connsiteX14" fmla="*/ 158478 w 169430"/>
                <a:gd name="connsiteY14" fmla="*/ 60796 h 193530"/>
                <a:gd name="connsiteX15" fmla="*/ 75049 w 169430"/>
                <a:gd name="connsiteY15" fmla="*/ 162007 h 19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430" h="193530">
                  <a:moveTo>
                    <a:pt x="75049" y="162007"/>
                  </a:moveTo>
                  <a:cubicBezTo>
                    <a:pt x="78672" y="132364"/>
                    <a:pt x="78672" y="110676"/>
                    <a:pt x="78672" y="107061"/>
                  </a:cubicBezTo>
                  <a:cubicBezTo>
                    <a:pt x="78672" y="89954"/>
                    <a:pt x="78672" y="18144"/>
                    <a:pt x="34786" y="18144"/>
                  </a:cubicBezTo>
                  <a:cubicBezTo>
                    <a:pt x="26587" y="18144"/>
                    <a:pt x="18153" y="24887"/>
                    <a:pt x="18153" y="28267"/>
                  </a:cubicBezTo>
                  <a:cubicBezTo>
                    <a:pt x="18153" y="29951"/>
                    <a:pt x="19356" y="29951"/>
                    <a:pt x="22729" y="30193"/>
                  </a:cubicBezTo>
                  <a:cubicBezTo>
                    <a:pt x="57932" y="33324"/>
                    <a:pt x="60829" y="88510"/>
                    <a:pt x="60829" y="115733"/>
                  </a:cubicBezTo>
                  <a:cubicBezTo>
                    <a:pt x="60829" y="140075"/>
                    <a:pt x="57690" y="168991"/>
                    <a:pt x="54800" y="185140"/>
                  </a:cubicBezTo>
                  <a:cubicBezTo>
                    <a:pt x="54317" y="188028"/>
                    <a:pt x="54317" y="188511"/>
                    <a:pt x="54317" y="189479"/>
                  </a:cubicBezTo>
                  <a:cubicBezTo>
                    <a:pt x="54317" y="190681"/>
                    <a:pt x="54317" y="193569"/>
                    <a:pt x="56003" y="193569"/>
                  </a:cubicBezTo>
                  <a:cubicBezTo>
                    <a:pt x="58658" y="193569"/>
                    <a:pt x="117006" y="148988"/>
                    <a:pt x="147624" y="102481"/>
                  </a:cubicBezTo>
                  <a:cubicBezTo>
                    <a:pt x="159923" y="83686"/>
                    <a:pt x="169083" y="62240"/>
                    <a:pt x="169083" y="46093"/>
                  </a:cubicBezTo>
                  <a:cubicBezTo>
                    <a:pt x="169083" y="25613"/>
                    <a:pt x="155581" y="18144"/>
                    <a:pt x="145695" y="18144"/>
                  </a:cubicBezTo>
                  <a:cubicBezTo>
                    <a:pt x="138707" y="18144"/>
                    <a:pt x="135325" y="33324"/>
                    <a:pt x="135325" y="36454"/>
                  </a:cubicBezTo>
                  <a:cubicBezTo>
                    <a:pt x="135325" y="40067"/>
                    <a:pt x="136536" y="40067"/>
                    <a:pt x="139425" y="40309"/>
                  </a:cubicBezTo>
                  <a:cubicBezTo>
                    <a:pt x="155581" y="42236"/>
                    <a:pt x="158478" y="55012"/>
                    <a:pt x="158478" y="60796"/>
                  </a:cubicBezTo>
                  <a:cubicBezTo>
                    <a:pt x="158478" y="80315"/>
                    <a:pt x="116521" y="129711"/>
                    <a:pt x="75049" y="16200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57" name="Forme libre : forme 34956">
              <a:extLst>
                <a:ext uri="{FF2B5EF4-FFF2-40B4-BE49-F238E27FC236}">
                  <a16:creationId xmlns:a16="http://schemas.microsoft.com/office/drawing/2014/main" id="{CB199C0E-7178-4DC7-8EAF-5A5A1534935E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>
            <a:xfrm>
              <a:off x="9274879" y="-13274871"/>
              <a:ext cx="72613" cy="193531"/>
            </a:xfrm>
            <a:custGeom>
              <a:avLst/>
              <a:gdLst>
                <a:gd name="connsiteX0" fmla="*/ 58673 w 72613"/>
                <a:gd name="connsiteY0" fmla="*/ 18144 h 193530"/>
                <a:gd name="connsiteX1" fmla="*/ 18153 w 72613"/>
                <a:gd name="connsiteY1" fmla="*/ 102345 h 193530"/>
                <a:gd name="connsiteX2" fmla="*/ 58673 w 72613"/>
                <a:gd name="connsiteY2" fmla="*/ 186712 h 193530"/>
                <a:gd name="connsiteX3" fmla="*/ 62047 w 72613"/>
                <a:gd name="connsiteY3" fmla="*/ 184686 h 193530"/>
                <a:gd name="connsiteX4" fmla="*/ 60359 w 72613"/>
                <a:gd name="connsiteY4" fmla="*/ 182154 h 193530"/>
                <a:gd name="connsiteX5" fmla="*/ 29635 w 72613"/>
                <a:gd name="connsiteY5" fmla="*/ 102510 h 193530"/>
                <a:gd name="connsiteX6" fmla="*/ 60866 w 72613"/>
                <a:gd name="connsiteY6" fmla="*/ 22195 h 193530"/>
                <a:gd name="connsiteX7" fmla="*/ 62047 w 72613"/>
                <a:gd name="connsiteY7" fmla="*/ 20169 h 193530"/>
                <a:gd name="connsiteX8" fmla="*/ 58673 w 72613"/>
                <a:gd name="connsiteY8" fmla="*/ 18144 h 19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613" h="193530">
                  <a:moveTo>
                    <a:pt x="58673" y="18144"/>
                  </a:moveTo>
                  <a:cubicBezTo>
                    <a:pt x="26595" y="40755"/>
                    <a:pt x="18153" y="76528"/>
                    <a:pt x="18153" y="102345"/>
                  </a:cubicBezTo>
                  <a:cubicBezTo>
                    <a:pt x="18153" y="126135"/>
                    <a:pt x="25241" y="163088"/>
                    <a:pt x="58673" y="186712"/>
                  </a:cubicBezTo>
                  <a:cubicBezTo>
                    <a:pt x="60019" y="186712"/>
                    <a:pt x="62047" y="186712"/>
                    <a:pt x="62047" y="184686"/>
                  </a:cubicBezTo>
                  <a:cubicBezTo>
                    <a:pt x="62047" y="183673"/>
                    <a:pt x="61539" y="183332"/>
                    <a:pt x="60359" y="182154"/>
                  </a:cubicBezTo>
                  <a:cubicBezTo>
                    <a:pt x="37903" y="161908"/>
                    <a:pt x="29635" y="133219"/>
                    <a:pt x="29635" y="102510"/>
                  </a:cubicBezTo>
                  <a:cubicBezTo>
                    <a:pt x="29635" y="56955"/>
                    <a:pt x="47024" y="34678"/>
                    <a:pt x="60866" y="22195"/>
                  </a:cubicBezTo>
                  <a:cubicBezTo>
                    <a:pt x="61539" y="21516"/>
                    <a:pt x="62047" y="21009"/>
                    <a:pt x="62047" y="20169"/>
                  </a:cubicBezTo>
                  <a:cubicBezTo>
                    <a:pt x="62047" y="18144"/>
                    <a:pt x="60019" y="18144"/>
                    <a:pt x="58673" y="18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58" name="Forme libre : forme 34957">
              <a:extLst>
                <a:ext uri="{FF2B5EF4-FFF2-40B4-BE49-F238E27FC236}">
                  <a16:creationId xmlns:a16="http://schemas.microsoft.com/office/drawing/2014/main" id="{CBCC4140-9BD8-4B1B-9FD2-6774F6DF6C59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>
            <a:xfrm>
              <a:off x="9341303" y="-13265421"/>
              <a:ext cx="72613" cy="145148"/>
            </a:xfrm>
            <a:custGeom>
              <a:avLst/>
              <a:gdLst>
                <a:gd name="connsiteX0" fmla="*/ 55292 w 72613"/>
                <a:gd name="connsiteY0" fmla="*/ 23208 h 145148"/>
                <a:gd name="connsiteX1" fmla="*/ 55973 w 72613"/>
                <a:gd name="connsiteY1" fmla="*/ 20503 h 145148"/>
                <a:gd name="connsiteX2" fmla="*/ 53265 w 72613"/>
                <a:gd name="connsiteY2" fmla="*/ 18144 h 145148"/>
                <a:gd name="connsiteX3" fmla="*/ 31655 w 72613"/>
                <a:gd name="connsiteY3" fmla="*/ 19830 h 145148"/>
                <a:gd name="connsiteX4" fmla="*/ 28115 w 72613"/>
                <a:gd name="connsiteY4" fmla="*/ 23709 h 145148"/>
                <a:gd name="connsiteX5" fmla="*/ 32336 w 72613"/>
                <a:gd name="connsiteY5" fmla="*/ 26074 h 145148"/>
                <a:gd name="connsiteX6" fmla="*/ 40436 w 72613"/>
                <a:gd name="connsiteY6" fmla="*/ 28606 h 145148"/>
                <a:gd name="connsiteX7" fmla="*/ 39763 w 72613"/>
                <a:gd name="connsiteY7" fmla="*/ 32318 h 145148"/>
                <a:gd name="connsiteX8" fmla="*/ 18827 w 72613"/>
                <a:gd name="connsiteY8" fmla="*/ 115672 h 145148"/>
                <a:gd name="connsiteX9" fmla="*/ 18153 w 72613"/>
                <a:gd name="connsiteY9" fmla="*/ 120904 h 145148"/>
                <a:gd name="connsiteX10" fmla="*/ 35875 w 72613"/>
                <a:gd name="connsiteY10" fmla="*/ 136931 h 145148"/>
                <a:gd name="connsiteX11" fmla="*/ 49384 w 72613"/>
                <a:gd name="connsiteY11" fmla="*/ 127988 h 145148"/>
                <a:gd name="connsiteX12" fmla="*/ 55292 w 72613"/>
                <a:gd name="connsiteY12" fmla="*/ 111114 h 145148"/>
                <a:gd name="connsiteX13" fmla="*/ 52592 w 72613"/>
                <a:gd name="connsiteY13" fmla="*/ 108922 h 145148"/>
                <a:gd name="connsiteX14" fmla="*/ 49218 w 72613"/>
                <a:gd name="connsiteY14" fmla="*/ 112973 h 145148"/>
                <a:gd name="connsiteX15" fmla="*/ 36556 w 72613"/>
                <a:gd name="connsiteY15" fmla="*/ 132206 h 145148"/>
                <a:gd name="connsiteX16" fmla="*/ 30815 w 72613"/>
                <a:gd name="connsiteY16" fmla="*/ 123944 h 145148"/>
                <a:gd name="connsiteX17" fmla="*/ 31829 w 72613"/>
                <a:gd name="connsiteY17" fmla="*/ 117019 h 145148"/>
                <a:gd name="connsiteX18" fmla="*/ 55292 w 72613"/>
                <a:gd name="connsiteY18" fmla="*/ 23208 h 145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2613" h="145148">
                  <a:moveTo>
                    <a:pt x="55292" y="23208"/>
                  </a:moveTo>
                  <a:cubicBezTo>
                    <a:pt x="55466" y="22868"/>
                    <a:pt x="55973" y="20676"/>
                    <a:pt x="55973" y="20503"/>
                  </a:cubicBezTo>
                  <a:cubicBezTo>
                    <a:pt x="55973" y="19663"/>
                    <a:pt x="55292" y="18144"/>
                    <a:pt x="53265" y="18144"/>
                  </a:cubicBezTo>
                  <a:cubicBezTo>
                    <a:pt x="49891" y="18144"/>
                    <a:pt x="35875" y="19489"/>
                    <a:pt x="31655" y="19830"/>
                  </a:cubicBezTo>
                  <a:cubicBezTo>
                    <a:pt x="30475" y="19997"/>
                    <a:pt x="28115" y="20169"/>
                    <a:pt x="28115" y="23709"/>
                  </a:cubicBezTo>
                  <a:cubicBezTo>
                    <a:pt x="28115" y="26074"/>
                    <a:pt x="30475" y="26074"/>
                    <a:pt x="32336" y="26074"/>
                  </a:cubicBezTo>
                  <a:cubicBezTo>
                    <a:pt x="40436" y="26074"/>
                    <a:pt x="40436" y="27254"/>
                    <a:pt x="40436" y="28606"/>
                  </a:cubicBezTo>
                  <a:cubicBezTo>
                    <a:pt x="40436" y="29786"/>
                    <a:pt x="40097" y="30799"/>
                    <a:pt x="39763" y="32318"/>
                  </a:cubicBezTo>
                  <a:lnTo>
                    <a:pt x="18827" y="115672"/>
                  </a:lnTo>
                  <a:cubicBezTo>
                    <a:pt x="18319" y="117358"/>
                    <a:pt x="18153" y="119219"/>
                    <a:pt x="18153" y="120904"/>
                  </a:cubicBezTo>
                  <a:cubicBezTo>
                    <a:pt x="18153" y="131700"/>
                    <a:pt x="27774" y="136931"/>
                    <a:pt x="35875" y="136931"/>
                  </a:cubicBezTo>
                  <a:cubicBezTo>
                    <a:pt x="39930" y="136931"/>
                    <a:pt x="44998" y="135585"/>
                    <a:pt x="49384" y="127988"/>
                  </a:cubicBezTo>
                  <a:cubicBezTo>
                    <a:pt x="52932" y="121744"/>
                    <a:pt x="55292" y="111795"/>
                    <a:pt x="55292" y="111114"/>
                  </a:cubicBezTo>
                  <a:cubicBezTo>
                    <a:pt x="55292" y="108922"/>
                    <a:pt x="53098" y="108922"/>
                    <a:pt x="52592" y="108922"/>
                  </a:cubicBezTo>
                  <a:cubicBezTo>
                    <a:pt x="50232" y="108922"/>
                    <a:pt x="49891" y="109934"/>
                    <a:pt x="49218" y="112973"/>
                  </a:cubicBezTo>
                  <a:cubicBezTo>
                    <a:pt x="47024" y="121410"/>
                    <a:pt x="43810" y="132206"/>
                    <a:pt x="36556" y="132206"/>
                  </a:cubicBezTo>
                  <a:cubicBezTo>
                    <a:pt x="31995" y="132206"/>
                    <a:pt x="30815" y="127988"/>
                    <a:pt x="30815" y="123944"/>
                  </a:cubicBezTo>
                  <a:cubicBezTo>
                    <a:pt x="30815" y="122083"/>
                    <a:pt x="31322" y="118878"/>
                    <a:pt x="31829" y="117019"/>
                  </a:cubicBezTo>
                  <a:lnTo>
                    <a:pt x="55292" y="232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59" name="Forme libre : forme 34958">
              <a:extLst>
                <a:ext uri="{FF2B5EF4-FFF2-40B4-BE49-F238E27FC236}">
                  <a16:creationId xmlns:a16="http://schemas.microsoft.com/office/drawing/2014/main" id="{FB496626-D7ED-48FC-BF67-7A4BF8BCBD69}"/>
                </a:ext>
              </a:extLst>
            </p:cNvPr>
            <p:cNvSpPr/>
            <p:nvPr>
              <p:custDataLst>
                <p:tags r:id="rId104"/>
              </p:custDataLst>
            </p:nvPr>
          </p:nvSpPr>
          <p:spPr>
            <a:xfrm>
              <a:off x="9404762" y="-13274871"/>
              <a:ext cx="72613" cy="193531"/>
            </a:xfrm>
            <a:custGeom>
              <a:avLst/>
              <a:gdLst>
                <a:gd name="connsiteX0" fmla="*/ 21361 w 72613"/>
                <a:gd name="connsiteY0" fmla="*/ 18144 h 193530"/>
                <a:gd name="connsiteX1" fmla="*/ 18153 w 72613"/>
                <a:gd name="connsiteY1" fmla="*/ 20169 h 193530"/>
                <a:gd name="connsiteX2" fmla="*/ 19674 w 72613"/>
                <a:gd name="connsiteY2" fmla="*/ 22703 h 193530"/>
                <a:gd name="connsiteX3" fmla="*/ 50398 w 72613"/>
                <a:gd name="connsiteY3" fmla="*/ 102345 h 193530"/>
                <a:gd name="connsiteX4" fmla="*/ 21187 w 72613"/>
                <a:gd name="connsiteY4" fmla="*/ 180800 h 193530"/>
                <a:gd name="connsiteX5" fmla="*/ 18153 w 72613"/>
                <a:gd name="connsiteY5" fmla="*/ 184686 h 193530"/>
                <a:gd name="connsiteX6" fmla="*/ 20347 w 72613"/>
                <a:gd name="connsiteY6" fmla="*/ 186712 h 193530"/>
                <a:gd name="connsiteX7" fmla="*/ 49551 w 72613"/>
                <a:gd name="connsiteY7" fmla="*/ 154484 h 193530"/>
                <a:gd name="connsiteX8" fmla="*/ 61880 w 72613"/>
                <a:gd name="connsiteY8" fmla="*/ 102510 h 193530"/>
                <a:gd name="connsiteX9" fmla="*/ 21361 w 72613"/>
                <a:gd name="connsiteY9" fmla="*/ 18144 h 19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613" h="193530">
                  <a:moveTo>
                    <a:pt x="21361" y="18144"/>
                  </a:moveTo>
                  <a:cubicBezTo>
                    <a:pt x="20181" y="18144"/>
                    <a:pt x="18153" y="18144"/>
                    <a:pt x="18153" y="20169"/>
                  </a:cubicBezTo>
                  <a:cubicBezTo>
                    <a:pt x="18153" y="21009"/>
                    <a:pt x="18661" y="21516"/>
                    <a:pt x="19674" y="22703"/>
                  </a:cubicBezTo>
                  <a:cubicBezTo>
                    <a:pt x="34189" y="36030"/>
                    <a:pt x="50398" y="58808"/>
                    <a:pt x="50398" y="102345"/>
                  </a:cubicBezTo>
                  <a:cubicBezTo>
                    <a:pt x="50398" y="137612"/>
                    <a:pt x="39423" y="164267"/>
                    <a:pt x="21187" y="180800"/>
                  </a:cubicBezTo>
                  <a:cubicBezTo>
                    <a:pt x="18320" y="183673"/>
                    <a:pt x="18153" y="183839"/>
                    <a:pt x="18153" y="184686"/>
                  </a:cubicBezTo>
                  <a:cubicBezTo>
                    <a:pt x="18153" y="185525"/>
                    <a:pt x="18661" y="186712"/>
                    <a:pt x="20347" y="186712"/>
                  </a:cubicBezTo>
                  <a:cubicBezTo>
                    <a:pt x="22374" y="186712"/>
                    <a:pt x="38410" y="175576"/>
                    <a:pt x="49551" y="154484"/>
                  </a:cubicBezTo>
                  <a:cubicBezTo>
                    <a:pt x="56979" y="140476"/>
                    <a:pt x="61880" y="122250"/>
                    <a:pt x="61880" y="102510"/>
                  </a:cubicBezTo>
                  <a:cubicBezTo>
                    <a:pt x="61880" y="78721"/>
                    <a:pt x="54786" y="41768"/>
                    <a:pt x="21361" y="18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60" name="Forme libre : forme 34959">
              <a:extLst>
                <a:ext uri="{FF2B5EF4-FFF2-40B4-BE49-F238E27FC236}">
                  <a16:creationId xmlns:a16="http://schemas.microsoft.com/office/drawing/2014/main" id="{A1DEED01-A0F6-435E-BF83-08EB7DCECA0E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>
            <a:xfrm>
              <a:off x="9547049" y="-13189288"/>
              <a:ext cx="193635" cy="193531"/>
            </a:xfrm>
            <a:custGeom>
              <a:avLst/>
              <a:gdLst>
                <a:gd name="connsiteX0" fmla="*/ 178968 w 193634"/>
                <a:gd name="connsiteY0" fmla="*/ 98391 h 193530"/>
                <a:gd name="connsiteX1" fmla="*/ 98686 w 193634"/>
                <a:gd name="connsiteY1" fmla="*/ 18144 h 193530"/>
                <a:gd name="connsiteX2" fmla="*/ 18153 w 193634"/>
                <a:gd name="connsiteY2" fmla="*/ 98391 h 193530"/>
                <a:gd name="connsiteX3" fmla="*/ 98443 w 193634"/>
                <a:gd name="connsiteY3" fmla="*/ 178638 h 193530"/>
                <a:gd name="connsiteX4" fmla="*/ 178968 w 193634"/>
                <a:gd name="connsiteY4" fmla="*/ 98391 h 193530"/>
                <a:gd name="connsiteX5" fmla="*/ 50700 w 193634"/>
                <a:gd name="connsiteY5" fmla="*/ 46584 h 193530"/>
                <a:gd name="connsiteX6" fmla="*/ 48537 w 193634"/>
                <a:gd name="connsiteY6" fmla="*/ 43931 h 193530"/>
                <a:gd name="connsiteX7" fmla="*/ 98443 w 193634"/>
                <a:gd name="connsiteY7" fmla="*/ 24169 h 193530"/>
                <a:gd name="connsiteX8" fmla="*/ 148834 w 193634"/>
                <a:gd name="connsiteY8" fmla="*/ 43931 h 193530"/>
                <a:gd name="connsiteX9" fmla="*/ 98686 w 193634"/>
                <a:gd name="connsiteY9" fmla="*/ 94294 h 193530"/>
                <a:gd name="connsiteX10" fmla="*/ 50700 w 193634"/>
                <a:gd name="connsiteY10" fmla="*/ 46584 h 193530"/>
                <a:gd name="connsiteX11" fmla="*/ 43712 w 193634"/>
                <a:gd name="connsiteY11" fmla="*/ 148755 h 193530"/>
                <a:gd name="connsiteX12" fmla="*/ 24181 w 193634"/>
                <a:gd name="connsiteY12" fmla="*/ 98391 h 193530"/>
                <a:gd name="connsiteX13" fmla="*/ 43712 w 193634"/>
                <a:gd name="connsiteY13" fmla="*/ 48028 h 193530"/>
                <a:gd name="connsiteX14" fmla="*/ 94101 w 193634"/>
                <a:gd name="connsiteY14" fmla="*/ 98391 h 193530"/>
                <a:gd name="connsiteX15" fmla="*/ 43712 w 193634"/>
                <a:gd name="connsiteY15" fmla="*/ 148755 h 193530"/>
                <a:gd name="connsiteX16" fmla="*/ 153176 w 193634"/>
                <a:gd name="connsiteY16" fmla="*/ 48028 h 193530"/>
                <a:gd name="connsiteX17" fmla="*/ 172947 w 193634"/>
                <a:gd name="connsiteY17" fmla="*/ 98391 h 193530"/>
                <a:gd name="connsiteX18" fmla="*/ 153418 w 193634"/>
                <a:gd name="connsiteY18" fmla="*/ 148755 h 193530"/>
                <a:gd name="connsiteX19" fmla="*/ 103019 w 193634"/>
                <a:gd name="connsiteY19" fmla="*/ 98391 h 193530"/>
                <a:gd name="connsiteX20" fmla="*/ 153176 w 193634"/>
                <a:gd name="connsiteY20" fmla="*/ 48028 h 193530"/>
                <a:gd name="connsiteX21" fmla="*/ 146421 w 193634"/>
                <a:gd name="connsiteY21" fmla="*/ 150199 h 193530"/>
                <a:gd name="connsiteX22" fmla="*/ 148592 w 193634"/>
                <a:gd name="connsiteY22" fmla="*/ 152853 h 193530"/>
                <a:gd name="connsiteX23" fmla="*/ 98686 w 193634"/>
                <a:gd name="connsiteY23" fmla="*/ 172613 h 193530"/>
                <a:gd name="connsiteX24" fmla="*/ 48295 w 193634"/>
                <a:gd name="connsiteY24" fmla="*/ 152853 h 193530"/>
                <a:gd name="connsiteX25" fmla="*/ 98443 w 193634"/>
                <a:gd name="connsiteY25" fmla="*/ 102488 h 193530"/>
                <a:gd name="connsiteX26" fmla="*/ 146421 w 193634"/>
                <a:gd name="connsiteY26" fmla="*/ 150199 h 19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93634" h="193530">
                  <a:moveTo>
                    <a:pt x="178968" y="98391"/>
                  </a:moveTo>
                  <a:cubicBezTo>
                    <a:pt x="178968" y="54053"/>
                    <a:pt x="142806" y="18144"/>
                    <a:pt x="98686" y="18144"/>
                  </a:cubicBezTo>
                  <a:cubicBezTo>
                    <a:pt x="53839" y="18144"/>
                    <a:pt x="18153" y="54537"/>
                    <a:pt x="18153" y="98391"/>
                  </a:cubicBezTo>
                  <a:cubicBezTo>
                    <a:pt x="18153" y="142729"/>
                    <a:pt x="54323" y="178638"/>
                    <a:pt x="98443" y="178638"/>
                  </a:cubicBezTo>
                  <a:cubicBezTo>
                    <a:pt x="143289" y="178638"/>
                    <a:pt x="178968" y="142245"/>
                    <a:pt x="178968" y="98391"/>
                  </a:cubicBezTo>
                  <a:close/>
                  <a:moveTo>
                    <a:pt x="50700" y="46584"/>
                  </a:moveTo>
                  <a:cubicBezTo>
                    <a:pt x="50224" y="46100"/>
                    <a:pt x="48537" y="44414"/>
                    <a:pt x="48537" y="43931"/>
                  </a:cubicBezTo>
                  <a:cubicBezTo>
                    <a:pt x="48537" y="42971"/>
                    <a:pt x="68059" y="24169"/>
                    <a:pt x="98443" y="24169"/>
                  </a:cubicBezTo>
                  <a:cubicBezTo>
                    <a:pt x="106885" y="24169"/>
                    <a:pt x="129062" y="25378"/>
                    <a:pt x="148834" y="43931"/>
                  </a:cubicBezTo>
                  <a:lnTo>
                    <a:pt x="98686" y="94294"/>
                  </a:lnTo>
                  <a:lnTo>
                    <a:pt x="50700" y="46584"/>
                  </a:lnTo>
                  <a:close/>
                  <a:moveTo>
                    <a:pt x="43712" y="148755"/>
                  </a:moveTo>
                  <a:cubicBezTo>
                    <a:pt x="29007" y="132373"/>
                    <a:pt x="24181" y="113813"/>
                    <a:pt x="24181" y="98391"/>
                  </a:cubicBezTo>
                  <a:cubicBezTo>
                    <a:pt x="24181" y="79840"/>
                    <a:pt x="31170" y="62247"/>
                    <a:pt x="43712" y="48028"/>
                  </a:cubicBezTo>
                  <a:lnTo>
                    <a:pt x="94101" y="98391"/>
                  </a:lnTo>
                  <a:lnTo>
                    <a:pt x="43712" y="148755"/>
                  </a:lnTo>
                  <a:close/>
                  <a:moveTo>
                    <a:pt x="153176" y="48028"/>
                  </a:moveTo>
                  <a:cubicBezTo>
                    <a:pt x="164748" y="60320"/>
                    <a:pt x="172947" y="78631"/>
                    <a:pt x="172947" y="98391"/>
                  </a:cubicBezTo>
                  <a:cubicBezTo>
                    <a:pt x="172947" y="116943"/>
                    <a:pt x="165951" y="134535"/>
                    <a:pt x="153418" y="148755"/>
                  </a:cubicBezTo>
                  <a:lnTo>
                    <a:pt x="103019" y="98391"/>
                  </a:lnTo>
                  <a:lnTo>
                    <a:pt x="153176" y="48028"/>
                  </a:lnTo>
                  <a:close/>
                  <a:moveTo>
                    <a:pt x="146421" y="150199"/>
                  </a:moveTo>
                  <a:cubicBezTo>
                    <a:pt x="146905" y="150682"/>
                    <a:pt x="148592" y="152368"/>
                    <a:pt x="148592" y="152853"/>
                  </a:cubicBezTo>
                  <a:cubicBezTo>
                    <a:pt x="148592" y="153812"/>
                    <a:pt x="129062" y="172613"/>
                    <a:pt x="98686" y="172613"/>
                  </a:cubicBezTo>
                  <a:cubicBezTo>
                    <a:pt x="90244" y="172613"/>
                    <a:pt x="68059" y="171404"/>
                    <a:pt x="48295" y="152853"/>
                  </a:cubicBezTo>
                  <a:lnTo>
                    <a:pt x="98443" y="102488"/>
                  </a:lnTo>
                  <a:lnTo>
                    <a:pt x="146421" y="15019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61" name="Forme libre : forme 34960">
              <a:extLst>
                <a:ext uri="{FF2B5EF4-FFF2-40B4-BE49-F238E27FC236}">
                  <a16:creationId xmlns:a16="http://schemas.microsoft.com/office/drawing/2014/main" id="{6AF2D4DF-33D3-45E9-B4E5-31884159A0AF}"/>
                </a:ext>
              </a:extLst>
            </p:cNvPr>
            <p:cNvSpPr/>
            <p:nvPr>
              <p:custDataLst>
                <p:tags r:id="rId106"/>
              </p:custDataLst>
            </p:nvPr>
          </p:nvSpPr>
          <p:spPr>
            <a:xfrm>
              <a:off x="9783009" y="-13213381"/>
              <a:ext cx="169431" cy="193531"/>
            </a:xfrm>
            <a:custGeom>
              <a:avLst/>
              <a:gdLst>
                <a:gd name="connsiteX0" fmla="*/ 75048 w 169430"/>
                <a:gd name="connsiteY0" fmla="*/ 162007 h 193530"/>
                <a:gd name="connsiteX1" fmla="*/ 78671 w 169430"/>
                <a:gd name="connsiteY1" fmla="*/ 107061 h 193530"/>
                <a:gd name="connsiteX2" fmla="*/ 34786 w 169430"/>
                <a:gd name="connsiteY2" fmla="*/ 18144 h 193530"/>
                <a:gd name="connsiteX3" fmla="*/ 18153 w 169430"/>
                <a:gd name="connsiteY3" fmla="*/ 28267 h 193530"/>
                <a:gd name="connsiteX4" fmla="*/ 22730 w 169430"/>
                <a:gd name="connsiteY4" fmla="*/ 30193 h 193530"/>
                <a:gd name="connsiteX5" fmla="*/ 60828 w 169430"/>
                <a:gd name="connsiteY5" fmla="*/ 115733 h 193530"/>
                <a:gd name="connsiteX6" fmla="*/ 54801 w 169430"/>
                <a:gd name="connsiteY6" fmla="*/ 185140 h 193530"/>
                <a:gd name="connsiteX7" fmla="*/ 54317 w 169430"/>
                <a:gd name="connsiteY7" fmla="*/ 189479 h 193530"/>
                <a:gd name="connsiteX8" fmla="*/ 56004 w 169430"/>
                <a:gd name="connsiteY8" fmla="*/ 193569 h 193530"/>
                <a:gd name="connsiteX9" fmla="*/ 147625 w 169430"/>
                <a:gd name="connsiteY9" fmla="*/ 102481 h 193530"/>
                <a:gd name="connsiteX10" fmla="*/ 169082 w 169430"/>
                <a:gd name="connsiteY10" fmla="*/ 46093 h 193530"/>
                <a:gd name="connsiteX11" fmla="*/ 145695 w 169430"/>
                <a:gd name="connsiteY11" fmla="*/ 18144 h 193530"/>
                <a:gd name="connsiteX12" fmla="*/ 135324 w 169430"/>
                <a:gd name="connsiteY12" fmla="*/ 36454 h 193530"/>
                <a:gd name="connsiteX13" fmla="*/ 139424 w 169430"/>
                <a:gd name="connsiteY13" fmla="*/ 40309 h 193530"/>
                <a:gd name="connsiteX14" fmla="*/ 158478 w 169430"/>
                <a:gd name="connsiteY14" fmla="*/ 60796 h 193530"/>
                <a:gd name="connsiteX15" fmla="*/ 75048 w 169430"/>
                <a:gd name="connsiteY15" fmla="*/ 162007 h 19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430" h="193530">
                  <a:moveTo>
                    <a:pt x="75048" y="162007"/>
                  </a:moveTo>
                  <a:cubicBezTo>
                    <a:pt x="78671" y="132364"/>
                    <a:pt x="78671" y="110676"/>
                    <a:pt x="78671" y="107061"/>
                  </a:cubicBezTo>
                  <a:cubicBezTo>
                    <a:pt x="78671" y="89954"/>
                    <a:pt x="78671" y="18144"/>
                    <a:pt x="34786" y="18144"/>
                  </a:cubicBezTo>
                  <a:cubicBezTo>
                    <a:pt x="26586" y="18144"/>
                    <a:pt x="18153" y="24887"/>
                    <a:pt x="18153" y="28267"/>
                  </a:cubicBezTo>
                  <a:cubicBezTo>
                    <a:pt x="18153" y="29951"/>
                    <a:pt x="19356" y="29951"/>
                    <a:pt x="22730" y="30193"/>
                  </a:cubicBezTo>
                  <a:cubicBezTo>
                    <a:pt x="57931" y="33324"/>
                    <a:pt x="60828" y="88510"/>
                    <a:pt x="60828" y="115733"/>
                  </a:cubicBezTo>
                  <a:cubicBezTo>
                    <a:pt x="60828" y="140075"/>
                    <a:pt x="57688" y="168991"/>
                    <a:pt x="54801" y="185140"/>
                  </a:cubicBezTo>
                  <a:cubicBezTo>
                    <a:pt x="54317" y="188028"/>
                    <a:pt x="54317" y="188511"/>
                    <a:pt x="54317" y="189479"/>
                  </a:cubicBezTo>
                  <a:cubicBezTo>
                    <a:pt x="54317" y="190681"/>
                    <a:pt x="54317" y="193569"/>
                    <a:pt x="56004" y="193569"/>
                  </a:cubicBezTo>
                  <a:cubicBezTo>
                    <a:pt x="58657" y="193569"/>
                    <a:pt x="117006" y="148988"/>
                    <a:pt x="147625" y="102481"/>
                  </a:cubicBezTo>
                  <a:cubicBezTo>
                    <a:pt x="159923" y="83686"/>
                    <a:pt x="169082" y="62240"/>
                    <a:pt x="169082" y="46093"/>
                  </a:cubicBezTo>
                  <a:cubicBezTo>
                    <a:pt x="169082" y="25613"/>
                    <a:pt x="155581" y="18144"/>
                    <a:pt x="145695" y="18144"/>
                  </a:cubicBezTo>
                  <a:cubicBezTo>
                    <a:pt x="138705" y="18144"/>
                    <a:pt x="135324" y="33324"/>
                    <a:pt x="135324" y="36454"/>
                  </a:cubicBezTo>
                  <a:cubicBezTo>
                    <a:pt x="135324" y="40067"/>
                    <a:pt x="136534" y="40067"/>
                    <a:pt x="139424" y="40309"/>
                  </a:cubicBezTo>
                  <a:cubicBezTo>
                    <a:pt x="155581" y="42236"/>
                    <a:pt x="158478" y="55012"/>
                    <a:pt x="158478" y="60796"/>
                  </a:cubicBezTo>
                  <a:cubicBezTo>
                    <a:pt x="158478" y="80315"/>
                    <a:pt x="116522" y="129711"/>
                    <a:pt x="75048" y="16200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62" name="Forme libre : forme 34961">
              <a:extLst>
                <a:ext uri="{FF2B5EF4-FFF2-40B4-BE49-F238E27FC236}">
                  <a16:creationId xmlns:a16="http://schemas.microsoft.com/office/drawing/2014/main" id="{B7BBA28B-35E4-4562-B226-0F935EF7C15A}"/>
                </a:ext>
              </a:extLst>
            </p:cNvPr>
            <p:cNvSpPr/>
            <p:nvPr>
              <p:custDataLst>
                <p:tags r:id="rId107"/>
              </p:custDataLst>
            </p:nvPr>
          </p:nvSpPr>
          <p:spPr>
            <a:xfrm>
              <a:off x="9961919" y="-13274871"/>
              <a:ext cx="72613" cy="193531"/>
            </a:xfrm>
            <a:custGeom>
              <a:avLst/>
              <a:gdLst>
                <a:gd name="connsiteX0" fmla="*/ 58673 w 72613"/>
                <a:gd name="connsiteY0" fmla="*/ 18144 h 193530"/>
                <a:gd name="connsiteX1" fmla="*/ 18153 w 72613"/>
                <a:gd name="connsiteY1" fmla="*/ 102345 h 193530"/>
                <a:gd name="connsiteX2" fmla="*/ 58673 w 72613"/>
                <a:gd name="connsiteY2" fmla="*/ 186712 h 193530"/>
                <a:gd name="connsiteX3" fmla="*/ 62047 w 72613"/>
                <a:gd name="connsiteY3" fmla="*/ 184686 h 193530"/>
                <a:gd name="connsiteX4" fmla="*/ 60359 w 72613"/>
                <a:gd name="connsiteY4" fmla="*/ 182154 h 193530"/>
                <a:gd name="connsiteX5" fmla="*/ 29636 w 72613"/>
                <a:gd name="connsiteY5" fmla="*/ 102510 h 193530"/>
                <a:gd name="connsiteX6" fmla="*/ 60867 w 72613"/>
                <a:gd name="connsiteY6" fmla="*/ 22195 h 193530"/>
                <a:gd name="connsiteX7" fmla="*/ 62047 w 72613"/>
                <a:gd name="connsiteY7" fmla="*/ 20169 h 193530"/>
                <a:gd name="connsiteX8" fmla="*/ 58673 w 72613"/>
                <a:gd name="connsiteY8" fmla="*/ 18144 h 19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613" h="193530">
                  <a:moveTo>
                    <a:pt x="58673" y="18144"/>
                  </a:moveTo>
                  <a:cubicBezTo>
                    <a:pt x="26595" y="40755"/>
                    <a:pt x="18153" y="76528"/>
                    <a:pt x="18153" y="102345"/>
                  </a:cubicBezTo>
                  <a:cubicBezTo>
                    <a:pt x="18153" y="126135"/>
                    <a:pt x="25241" y="163088"/>
                    <a:pt x="58673" y="186712"/>
                  </a:cubicBezTo>
                  <a:cubicBezTo>
                    <a:pt x="60020" y="186712"/>
                    <a:pt x="62047" y="186712"/>
                    <a:pt x="62047" y="184686"/>
                  </a:cubicBezTo>
                  <a:cubicBezTo>
                    <a:pt x="62047" y="183673"/>
                    <a:pt x="61540" y="183332"/>
                    <a:pt x="60359" y="182154"/>
                  </a:cubicBezTo>
                  <a:cubicBezTo>
                    <a:pt x="37903" y="161908"/>
                    <a:pt x="29636" y="133219"/>
                    <a:pt x="29636" y="102510"/>
                  </a:cubicBezTo>
                  <a:cubicBezTo>
                    <a:pt x="29636" y="56955"/>
                    <a:pt x="47024" y="34678"/>
                    <a:pt x="60867" y="22195"/>
                  </a:cubicBezTo>
                  <a:cubicBezTo>
                    <a:pt x="61540" y="21516"/>
                    <a:pt x="62047" y="21009"/>
                    <a:pt x="62047" y="20169"/>
                  </a:cubicBezTo>
                  <a:cubicBezTo>
                    <a:pt x="62047" y="18144"/>
                    <a:pt x="60020" y="18144"/>
                    <a:pt x="58673" y="18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88" name="Forme libre : forme 34987">
              <a:extLst>
                <a:ext uri="{FF2B5EF4-FFF2-40B4-BE49-F238E27FC236}">
                  <a16:creationId xmlns:a16="http://schemas.microsoft.com/office/drawing/2014/main" id="{62E417EF-6D46-45BE-A1E5-F4B43A85BC76}"/>
                </a:ext>
              </a:extLst>
            </p:cNvPr>
            <p:cNvSpPr/>
            <p:nvPr>
              <p:custDataLst>
                <p:tags r:id="rId108"/>
              </p:custDataLst>
            </p:nvPr>
          </p:nvSpPr>
          <p:spPr>
            <a:xfrm>
              <a:off x="10028345" y="-13265421"/>
              <a:ext cx="72613" cy="145148"/>
            </a:xfrm>
            <a:custGeom>
              <a:avLst/>
              <a:gdLst>
                <a:gd name="connsiteX0" fmla="*/ 55292 w 72613"/>
                <a:gd name="connsiteY0" fmla="*/ 23208 h 145148"/>
                <a:gd name="connsiteX1" fmla="*/ 55973 w 72613"/>
                <a:gd name="connsiteY1" fmla="*/ 20503 h 145148"/>
                <a:gd name="connsiteX2" fmla="*/ 53265 w 72613"/>
                <a:gd name="connsiteY2" fmla="*/ 18144 h 145148"/>
                <a:gd name="connsiteX3" fmla="*/ 31654 w 72613"/>
                <a:gd name="connsiteY3" fmla="*/ 19830 h 145148"/>
                <a:gd name="connsiteX4" fmla="*/ 28115 w 72613"/>
                <a:gd name="connsiteY4" fmla="*/ 23709 h 145148"/>
                <a:gd name="connsiteX5" fmla="*/ 32336 w 72613"/>
                <a:gd name="connsiteY5" fmla="*/ 26074 h 145148"/>
                <a:gd name="connsiteX6" fmla="*/ 40436 w 72613"/>
                <a:gd name="connsiteY6" fmla="*/ 28606 h 145148"/>
                <a:gd name="connsiteX7" fmla="*/ 39763 w 72613"/>
                <a:gd name="connsiteY7" fmla="*/ 32318 h 145148"/>
                <a:gd name="connsiteX8" fmla="*/ 18826 w 72613"/>
                <a:gd name="connsiteY8" fmla="*/ 115672 h 145148"/>
                <a:gd name="connsiteX9" fmla="*/ 18153 w 72613"/>
                <a:gd name="connsiteY9" fmla="*/ 120904 h 145148"/>
                <a:gd name="connsiteX10" fmla="*/ 35875 w 72613"/>
                <a:gd name="connsiteY10" fmla="*/ 136931 h 145148"/>
                <a:gd name="connsiteX11" fmla="*/ 49384 w 72613"/>
                <a:gd name="connsiteY11" fmla="*/ 127988 h 145148"/>
                <a:gd name="connsiteX12" fmla="*/ 55292 w 72613"/>
                <a:gd name="connsiteY12" fmla="*/ 111114 h 145148"/>
                <a:gd name="connsiteX13" fmla="*/ 52592 w 72613"/>
                <a:gd name="connsiteY13" fmla="*/ 108922 h 145148"/>
                <a:gd name="connsiteX14" fmla="*/ 49218 w 72613"/>
                <a:gd name="connsiteY14" fmla="*/ 112973 h 145148"/>
                <a:gd name="connsiteX15" fmla="*/ 36556 w 72613"/>
                <a:gd name="connsiteY15" fmla="*/ 132206 h 145148"/>
                <a:gd name="connsiteX16" fmla="*/ 30815 w 72613"/>
                <a:gd name="connsiteY16" fmla="*/ 123944 h 145148"/>
                <a:gd name="connsiteX17" fmla="*/ 31829 w 72613"/>
                <a:gd name="connsiteY17" fmla="*/ 117019 h 145148"/>
                <a:gd name="connsiteX18" fmla="*/ 55292 w 72613"/>
                <a:gd name="connsiteY18" fmla="*/ 23208 h 145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2613" h="145148">
                  <a:moveTo>
                    <a:pt x="55292" y="23208"/>
                  </a:moveTo>
                  <a:cubicBezTo>
                    <a:pt x="55466" y="22868"/>
                    <a:pt x="55973" y="20676"/>
                    <a:pt x="55973" y="20503"/>
                  </a:cubicBezTo>
                  <a:cubicBezTo>
                    <a:pt x="55973" y="19663"/>
                    <a:pt x="55292" y="18144"/>
                    <a:pt x="53265" y="18144"/>
                  </a:cubicBezTo>
                  <a:cubicBezTo>
                    <a:pt x="49891" y="18144"/>
                    <a:pt x="35875" y="19489"/>
                    <a:pt x="31654" y="19830"/>
                  </a:cubicBezTo>
                  <a:cubicBezTo>
                    <a:pt x="30475" y="19997"/>
                    <a:pt x="28115" y="20169"/>
                    <a:pt x="28115" y="23709"/>
                  </a:cubicBezTo>
                  <a:cubicBezTo>
                    <a:pt x="28115" y="26074"/>
                    <a:pt x="30475" y="26074"/>
                    <a:pt x="32336" y="26074"/>
                  </a:cubicBezTo>
                  <a:cubicBezTo>
                    <a:pt x="40436" y="26074"/>
                    <a:pt x="40436" y="27254"/>
                    <a:pt x="40436" y="28606"/>
                  </a:cubicBezTo>
                  <a:cubicBezTo>
                    <a:pt x="40436" y="29786"/>
                    <a:pt x="40096" y="30799"/>
                    <a:pt x="39763" y="32318"/>
                  </a:cubicBezTo>
                  <a:lnTo>
                    <a:pt x="18826" y="115672"/>
                  </a:lnTo>
                  <a:cubicBezTo>
                    <a:pt x="18319" y="117358"/>
                    <a:pt x="18153" y="119219"/>
                    <a:pt x="18153" y="120904"/>
                  </a:cubicBezTo>
                  <a:cubicBezTo>
                    <a:pt x="18153" y="131700"/>
                    <a:pt x="27774" y="136931"/>
                    <a:pt x="35875" y="136931"/>
                  </a:cubicBezTo>
                  <a:cubicBezTo>
                    <a:pt x="39930" y="136931"/>
                    <a:pt x="44998" y="135585"/>
                    <a:pt x="49384" y="127988"/>
                  </a:cubicBezTo>
                  <a:cubicBezTo>
                    <a:pt x="52932" y="121744"/>
                    <a:pt x="55292" y="111795"/>
                    <a:pt x="55292" y="111114"/>
                  </a:cubicBezTo>
                  <a:cubicBezTo>
                    <a:pt x="55292" y="108922"/>
                    <a:pt x="53098" y="108922"/>
                    <a:pt x="52592" y="108922"/>
                  </a:cubicBezTo>
                  <a:cubicBezTo>
                    <a:pt x="50232" y="108922"/>
                    <a:pt x="49891" y="109934"/>
                    <a:pt x="49218" y="112973"/>
                  </a:cubicBezTo>
                  <a:cubicBezTo>
                    <a:pt x="47024" y="121410"/>
                    <a:pt x="43810" y="132206"/>
                    <a:pt x="36556" y="132206"/>
                  </a:cubicBezTo>
                  <a:cubicBezTo>
                    <a:pt x="31995" y="132206"/>
                    <a:pt x="30815" y="127988"/>
                    <a:pt x="30815" y="123944"/>
                  </a:cubicBezTo>
                  <a:cubicBezTo>
                    <a:pt x="30815" y="122083"/>
                    <a:pt x="31322" y="118878"/>
                    <a:pt x="31829" y="117019"/>
                  </a:cubicBezTo>
                  <a:lnTo>
                    <a:pt x="55292" y="232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89" name="Forme libre : forme 34988">
              <a:extLst>
                <a:ext uri="{FF2B5EF4-FFF2-40B4-BE49-F238E27FC236}">
                  <a16:creationId xmlns:a16="http://schemas.microsoft.com/office/drawing/2014/main" id="{CD635210-8039-44A8-84C4-7AD51823AF66}"/>
                </a:ext>
              </a:extLst>
            </p:cNvPr>
            <p:cNvSpPr/>
            <p:nvPr>
              <p:custDataLst>
                <p:tags r:id="rId109"/>
              </p:custDataLst>
            </p:nvPr>
          </p:nvSpPr>
          <p:spPr>
            <a:xfrm>
              <a:off x="10091654" y="-13274871"/>
              <a:ext cx="314657" cy="193531"/>
            </a:xfrm>
            <a:custGeom>
              <a:avLst/>
              <a:gdLst>
                <a:gd name="connsiteX0" fmla="*/ 84503 w 314656"/>
                <a:gd name="connsiteY0" fmla="*/ 106564 h 193530"/>
                <a:gd name="connsiteX1" fmla="*/ 136164 w 314656"/>
                <a:gd name="connsiteY1" fmla="*/ 106564 h 193530"/>
                <a:gd name="connsiteX2" fmla="*/ 142412 w 314656"/>
                <a:gd name="connsiteY2" fmla="*/ 102510 h 193530"/>
                <a:gd name="connsiteX3" fmla="*/ 136164 w 314656"/>
                <a:gd name="connsiteY3" fmla="*/ 98292 h 193530"/>
                <a:gd name="connsiteX4" fmla="*/ 84503 w 314656"/>
                <a:gd name="connsiteY4" fmla="*/ 98292 h 193530"/>
                <a:gd name="connsiteX5" fmla="*/ 84503 w 314656"/>
                <a:gd name="connsiteY5" fmla="*/ 46493 h 193530"/>
                <a:gd name="connsiteX6" fmla="*/ 80449 w 314656"/>
                <a:gd name="connsiteY6" fmla="*/ 40249 h 193530"/>
                <a:gd name="connsiteX7" fmla="*/ 76229 w 314656"/>
                <a:gd name="connsiteY7" fmla="*/ 46493 h 193530"/>
                <a:gd name="connsiteX8" fmla="*/ 76229 w 314656"/>
                <a:gd name="connsiteY8" fmla="*/ 98292 h 193530"/>
                <a:gd name="connsiteX9" fmla="*/ 24401 w 314656"/>
                <a:gd name="connsiteY9" fmla="*/ 98292 h 193530"/>
                <a:gd name="connsiteX10" fmla="*/ 18153 w 314656"/>
                <a:gd name="connsiteY10" fmla="*/ 102345 h 193530"/>
                <a:gd name="connsiteX11" fmla="*/ 24401 w 314656"/>
                <a:gd name="connsiteY11" fmla="*/ 106564 h 193530"/>
                <a:gd name="connsiteX12" fmla="*/ 76229 w 314656"/>
                <a:gd name="connsiteY12" fmla="*/ 106564 h 193530"/>
                <a:gd name="connsiteX13" fmla="*/ 76229 w 314656"/>
                <a:gd name="connsiteY13" fmla="*/ 158363 h 193530"/>
                <a:gd name="connsiteX14" fmla="*/ 80283 w 314656"/>
                <a:gd name="connsiteY14" fmla="*/ 164607 h 193530"/>
                <a:gd name="connsiteX15" fmla="*/ 84503 w 314656"/>
                <a:gd name="connsiteY15" fmla="*/ 158363 h 193530"/>
                <a:gd name="connsiteX16" fmla="*/ 84503 w 314656"/>
                <a:gd name="connsiteY16" fmla="*/ 106564 h 193530"/>
                <a:gd name="connsiteX17" fmla="*/ 210928 w 314656"/>
                <a:gd name="connsiteY17" fmla="*/ 37375 h 193530"/>
                <a:gd name="connsiteX18" fmla="*/ 205868 w 314656"/>
                <a:gd name="connsiteY18" fmla="*/ 32658 h 193530"/>
                <a:gd name="connsiteX19" fmla="*/ 172776 w 314656"/>
                <a:gd name="connsiteY19" fmla="*/ 43454 h 193530"/>
                <a:gd name="connsiteX20" fmla="*/ 172776 w 314656"/>
                <a:gd name="connsiteY20" fmla="*/ 49531 h 193530"/>
                <a:gd name="connsiteX21" fmla="*/ 197252 w 314656"/>
                <a:gd name="connsiteY21" fmla="*/ 44807 h 193530"/>
                <a:gd name="connsiteX22" fmla="*/ 197252 w 314656"/>
                <a:gd name="connsiteY22" fmla="*/ 130860 h 193530"/>
                <a:gd name="connsiteX23" fmla="*/ 180370 w 314656"/>
                <a:gd name="connsiteY23" fmla="*/ 138616 h 193530"/>
                <a:gd name="connsiteX24" fmla="*/ 173956 w 314656"/>
                <a:gd name="connsiteY24" fmla="*/ 138616 h 193530"/>
                <a:gd name="connsiteX25" fmla="*/ 173956 w 314656"/>
                <a:gd name="connsiteY25" fmla="*/ 144695 h 193530"/>
                <a:gd name="connsiteX26" fmla="*/ 204006 w 314656"/>
                <a:gd name="connsiteY26" fmla="*/ 144021 h 193530"/>
                <a:gd name="connsiteX27" fmla="*/ 234224 w 314656"/>
                <a:gd name="connsiteY27" fmla="*/ 144695 h 193530"/>
                <a:gd name="connsiteX28" fmla="*/ 234224 w 314656"/>
                <a:gd name="connsiteY28" fmla="*/ 138616 h 193530"/>
                <a:gd name="connsiteX29" fmla="*/ 227810 w 314656"/>
                <a:gd name="connsiteY29" fmla="*/ 138616 h 193530"/>
                <a:gd name="connsiteX30" fmla="*/ 210928 w 314656"/>
                <a:gd name="connsiteY30" fmla="*/ 130860 h 193530"/>
                <a:gd name="connsiteX31" fmla="*/ 210928 w 314656"/>
                <a:gd name="connsiteY31" fmla="*/ 37375 h 193530"/>
                <a:gd name="connsiteX32" fmla="*/ 265698 w 314656"/>
                <a:gd name="connsiteY32" fmla="*/ 18144 h 193530"/>
                <a:gd name="connsiteX33" fmla="*/ 262490 w 314656"/>
                <a:gd name="connsiteY33" fmla="*/ 20169 h 193530"/>
                <a:gd name="connsiteX34" fmla="*/ 264011 w 314656"/>
                <a:gd name="connsiteY34" fmla="*/ 22703 h 193530"/>
                <a:gd name="connsiteX35" fmla="*/ 294736 w 314656"/>
                <a:gd name="connsiteY35" fmla="*/ 102345 h 193530"/>
                <a:gd name="connsiteX36" fmla="*/ 265523 w 314656"/>
                <a:gd name="connsiteY36" fmla="*/ 180800 h 193530"/>
                <a:gd name="connsiteX37" fmla="*/ 262490 w 314656"/>
                <a:gd name="connsiteY37" fmla="*/ 184686 h 193530"/>
                <a:gd name="connsiteX38" fmla="*/ 264684 w 314656"/>
                <a:gd name="connsiteY38" fmla="*/ 186712 h 193530"/>
                <a:gd name="connsiteX39" fmla="*/ 293889 w 314656"/>
                <a:gd name="connsiteY39" fmla="*/ 154484 h 193530"/>
                <a:gd name="connsiteX40" fmla="*/ 306218 w 314656"/>
                <a:gd name="connsiteY40" fmla="*/ 102510 h 193530"/>
                <a:gd name="connsiteX41" fmla="*/ 265698 w 314656"/>
                <a:gd name="connsiteY41" fmla="*/ 18144 h 19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4656" h="193530">
                  <a:moveTo>
                    <a:pt x="84503" y="106564"/>
                  </a:moveTo>
                  <a:lnTo>
                    <a:pt x="136164" y="106564"/>
                  </a:lnTo>
                  <a:cubicBezTo>
                    <a:pt x="138358" y="106564"/>
                    <a:pt x="142412" y="106564"/>
                    <a:pt x="142412" y="102510"/>
                  </a:cubicBezTo>
                  <a:cubicBezTo>
                    <a:pt x="142412" y="98292"/>
                    <a:pt x="138532" y="98292"/>
                    <a:pt x="136164" y="98292"/>
                  </a:cubicBezTo>
                  <a:lnTo>
                    <a:pt x="84503" y="98292"/>
                  </a:lnTo>
                  <a:lnTo>
                    <a:pt x="84503" y="46493"/>
                  </a:lnTo>
                  <a:cubicBezTo>
                    <a:pt x="84503" y="44300"/>
                    <a:pt x="84503" y="40249"/>
                    <a:pt x="80449" y="40249"/>
                  </a:cubicBezTo>
                  <a:cubicBezTo>
                    <a:pt x="76229" y="40249"/>
                    <a:pt x="76229" y="44127"/>
                    <a:pt x="76229" y="46493"/>
                  </a:cubicBezTo>
                  <a:lnTo>
                    <a:pt x="76229" y="98292"/>
                  </a:lnTo>
                  <a:lnTo>
                    <a:pt x="24401" y="98292"/>
                  </a:lnTo>
                  <a:cubicBezTo>
                    <a:pt x="22207" y="98292"/>
                    <a:pt x="18153" y="98292"/>
                    <a:pt x="18153" y="102345"/>
                  </a:cubicBezTo>
                  <a:cubicBezTo>
                    <a:pt x="18153" y="106564"/>
                    <a:pt x="22041" y="106564"/>
                    <a:pt x="24401" y="106564"/>
                  </a:cubicBezTo>
                  <a:lnTo>
                    <a:pt x="76229" y="106564"/>
                  </a:lnTo>
                  <a:lnTo>
                    <a:pt x="76229" y="158363"/>
                  </a:lnTo>
                  <a:cubicBezTo>
                    <a:pt x="76229" y="160556"/>
                    <a:pt x="76229" y="164607"/>
                    <a:pt x="80283" y="164607"/>
                  </a:cubicBezTo>
                  <a:cubicBezTo>
                    <a:pt x="84503" y="164607"/>
                    <a:pt x="84503" y="160721"/>
                    <a:pt x="84503" y="158363"/>
                  </a:cubicBezTo>
                  <a:lnTo>
                    <a:pt x="84503" y="106564"/>
                  </a:lnTo>
                  <a:close/>
                  <a:moveTo>
                    <a:pt x="210928" y="37375"/>
                  </a:moveTo>
                  <a:cubicBezTo>
                    <a:pt x="210928" y="32825"/>
                    <a:pt x="210595" y="32658"/>
                    <a:pt x="205868" y="32658"/>
                  </a:cubicBezTo>
                  <a:cubicBezTo>
                    <a:pt x="195058" y="43287"/>
                    <a:pt x="179696" y="43454"/>
                    <a:pt x="172776" y="43454"/>
                  </a:cubicBezTo>
                  <a:lnTo>
                    <a:pt x="172776" y="49531"/>
                  </a:lnTo>
                  <a:cubicBezTo>
                    <a:pt x="176830" y="49531"/>
                    <a:pt x="187972" y="49531"/>
                    <a:pt x="197252" y="44807"/>
                  </a:cubicBezTo>
                  <a:lnTo>
                    <a:pt x="197252" y="130860"/>
                  </a:lnTo>
                  <a:cubicBezTo>
                    <a:pt x="197252" y="136425"/>
                    <a:pt x="197252" y="138616"/>
                    <a:pt x="180370" y="138616"/>
                  </a:cubicBezTo>
                  <a:lnTo>
                    <a:pt x="173956" y="138616"/>
                  </a:lnTo>
                  <a:lnTo>
                    <a:pt x="173956" y="144695"/>
                  </a:lnTo>
                  <a:cubicBezTo>
                    <a:pt x="176996" y="144528"/>
                    <a:pt x="197759" y="144021"/>
                    <a:pt x="204006" y="144021"/>
                  </a:cubicBezTo>
                  <a:cubicBezTo>
                    <a:pt x="209241" y="144021"/>
                    <a:pt x="230510" y="144528"/>
                    <a:pt x="234224" y="144695"/>
                  </a:cubicBezTo>
                  <a:lnTo>
                    <a:pt x="234224" y="138616"/>
                  </a:lnTo>
                  <a:lnTo>
                    <a:pt x="227810" y="138616"/>
                  </a:lnTo>
                  <a:cubicBezTo>
                    <a:pt x="210928" y="138616"/>
                    <a:pt x="210928" y="136425"/>
                    <a:pt x="210928" y="130860"/>
                  </a:cubicBezTo>
                  <a:lnTo>
                    <a:pt x="210928" y="37375"/>
                  </a:lnTo>
                  <a:close/>
                  <a:moveTo>
                    <a:pt x="265698" y="18144"/>
                  </a:moveTo>
                  <a:cubicBezTo>
                    <a:pt x="264517" y="18144"/>
                    <a:pt x="262490" y="18144"/>
                    <a:pt x="262490" y="20169"/>
                  </a:cubicBezTo>
                  <a:cubicBezTo>
                    <a:pt x="262490" y="21009"/>
                    <a:pt x="262996" y="21516"/>
                    <a:pt x="264011" y="22703"/>
                  </a:cubicBezTo>
                  <a:cubicBezTo>
                    <a:pt x="278526" y="36030"/>
                    <a:pt x="294736" y="58808"/>
                    <a:pt x="294736" y="102345"/>
                  </a:cubicBezTo>
                  <a:cubicBezTo>
                    <a:pt x="294736" y="137612"/>
                    <a:pt x="283759" y="164267"/>
                    <a:pt x="265523" y="180800"/>
                  </a:cubicBezTo>
                  <a:cubicBezTo>
                    <a:pt x="262658" y="183673"/>
                    <a:pt x="262490" y="183839"/>
                    <a:pt x="262490" y="184686"/>
                  </a:cubicBezTo>
                  <a:cubicBezTo>
                    <a:pt x="262490" y="185525"/>
                    <a:pt x="262996" y="186712"/>
                    <a:pt x="264684" y="186712"/>
                  </a:cubicBezTo>
                  <a:cubicBezTo>
                    <a:pt x="266712" y="186712"/>
                    <a:pt x="282747" y="175576"/>
                    <a:pt x="293889" y="154484"/>
                  </a:cubicBezTo>
                  <a:cubicBezTo>
                    <a:pt x="301317" y="140476"/>
                    <a:pt x="306218" y="122250"/>
                    <a:pt x="306218" y="102510"/>
                  </a:cubicBezTo>
                  <a:cubicBezTo>
                    <a:pt x="306218" y="78721"/>
                    <a:pt x="299122" y="41768"/>
                    <a:pt x="265698" y="18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90" name="Forme libre : forme 34989">
              <a:extLst>
                <a:ext uri="{FF2B5EF4-FFF2-40B4-BE49-F238E27FC236}">
                  <a16:creationId xmlns:a16="http://schemas.microsoft.com/office/drawing/2014/main" id="{04624CE3-B949-40BC-BB44-AA30DE98219B}"/>
                </a:ext>
              </a:extLst>
            </p:cNvPr>
            <p:cNvSpPr/>
            <p:nvPr>
              <p:custDataLst>
                <p:tags r:id="rId110"/>
              </p:custDataLst>
            </p:nvPr>
          </p:nvSpPr>
          <p:spPr>
            <a:xfrm>
              <a:off x="10491647" y="-13171938"/>
              <a:ext cx="242044" cy="145148"/>
            </a:xfrm>
            <a:custGeom>
              <a:avLst/>
              <a:gdLst>
                <a:gd name="connsiteX0" fmla="*/ 205979 w 242043"/>
                <a:gd name="connsiteY0" fmla="*/ 85864 h 145148"/>
                <a:gd name="connsiteX1" fmla="*/ 184278 w 242043"/>
                <a:gd name="connsiteY1" fmla="*/ 108997 h 145148"/>
                <a:gd name="connsiteX2" fmla="*/ 171495 w 242043"/>
                <a:gd name="connsiteY2" fmla="*/ 141043 h 145148"/>
                <a:gd name="connsiteX3" fmla="*/ 176321 w 242043"/>
                <a:gd name="connsiteY3" fmla="*/ 143939 h 145148"/>
                <a:gd name="connsiteX4" fmla="*/ 181624 w 242043"/>
                <a:gd name="connsiteY4" fmla="*/ 139115 h 145148"/>
                <a:gd name="connsiteX5" fmla="*/ 228641 w 242043"/>
                <a:gd name="connsiteY5" fmla="*/ 84171 h 145148"/>
                <a:gd name="connsiteX6" fmla="*/ 232256 w 242043"/>
                <a:gd name="connsiteY6" fmla="*/ 81040 h 145148"/>
                <a:gd name="connsiteX7" fmla="*/ 230327 w 242043"/>
                <a:gd name="connsiteY7" fmla="*/ 78387 h 145148"/>
                <a:gd name="connsiteX8" fmla="*/ 181381 w 242043"/>
                <a:gd name="connsiteY8" fmla="*/ 21764 h 145148"/>
                <a:gd name="connsiteX9" fmla="*/ 176321 w 242043"/>
                <a:gd name="connsiteY9" fmla="*/ 18144 h 145148"/>
                <a:gd name="connsiteX10" fmla="*/ 171495 w 242043"/>
                <a:gd name="connsiteY10" fmla="*/ 21039 h 145148"/>
                <a:gd name="connsiteX11" fmla="*/ 183794 w 242043"/>
                <a:gd name="connsiteY11" fmla="*/ 52851 h 145148"/>
                <a:gd name="connsiteX12" fmla="*/ 205979 w 242043"/>
                <a:gd name="connsiteY12" fmla="*/ 76225 h 145148"/>
                <a:gd name="connsiteX13" fmla="*/ 26836 w 242043"/>
                <a:gd name="connsiteY13" fmla="*/ 76225 h 145148"/>
                <a:gd name="connsiteX14" fmla="*/ 18153 w 242043"/>
                <a:gd name="connsiteY14" fmla="*/ 81040 h 145148"/>
                <a:gd name="connsiteX15" fmla="*/ 26836 w 242043"/>
                <a:gd name="connsiteY15" fmla="*/ 85864 h 145148"/>
                <a:gd name="connsiteX16" fmla="*/ 205979 w 242043"/>
                <a:gd name="connsiteY16" fmla="*/ 85864 h 145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2043" h="145148">
                  <a:moveTo>
                    <a:pt x="205979" y="85864"/>
                  </a:moveTo>
                  <a:cubicBezTo>
                    <a:pt x="192712" y="95978"/>
                    <a:pt x="186207" y="105859"/>
                    <a:pt x="184278" y="108997"/>
                  </a:cubicBezTo>
                  <a:cubicBezTo>
                    <a:pt x="173424" y="125621"/>
                    <a:pt x="171495" y="140801"/>
                    <a:pt x="171495" y="141043"/>
                  </a:cubicBezTo>
                  <a:cubicBezTo>
                    <a:pt x="171495" y="143939"/>
                    <a:pt x="174392" y="143939"/>
                    <a:pt x="176321" y="143939"/>
                  </a:cubicBezTo>
                  <a:cubicBezTo>
                    <a:pt x="180421" y="143939"/>
                    <a:pt x="180663" y="143454"/>
                    <a:pt x="181624" y="139115"/>
                  </a:cubicBezTo>
                  <a:cubicBezTo>
                    <a:pt x="187168" y="115498"/>
                    <a:pt x="201395" y="95261"/>
                    <a:pt x="228641" y="84171"/>
                  </a:cubicBezTo>
                  <a:cubicBezTo>
                    <a:pt x="231530" y="83211"/>
                    <a:pt x="232256" y="82727"/>
                    <a:pt x="232256" y="81040"/>
                  </a:cubicBezTo>
                  <a:cubicBezTo>
                    <a:pt x="232256" y="79354"/>
                    <a:pt x="230812" y="78629"/>
                    <a:pt x="230327" y="78387"/>
                  </a:cubicBezTo>
                  <a:cubicBezTo>
                    <a:pt x="219715" y="74290"/>
                    <a:pt x="190541" y="62247"/>
                    <a:pt x="181381" y="21764"/>
                  </a:cubicBezTo>
                  <a:cubicBezTo>
                    <a:pt x="180663" y="18868"/>
                    <a:pt x="180421" y="18144"/>
                    <a:pt x="176321" y="18144"/>
                  </a:cubicBezTo>
                  <a:cubicBezTo>
                    <a:pt x="174392" y="18144"/>
                    <a:pt x="171495" y="18144"/>
                    <a:pt x="171495" y="21039"/>
                  </a:cubicBezTo>
                  <a:cubicBezTo>
                    <a:pt x="171495" y="21522"/>
                    <a:pt x="173666" y="36702"/>
                    <a:pt x="183794" y="52851"/>
                  </a:cubicBezTo>
                  <a:cubicBezTo>
                    <a:pt x="188613" y="60077"/>
                    <a:pt x="195609" y="68506"/>
                    <a:pt x="205979" y="76225"/>
                  </a:cubicBezTo>
                  <a:lnTo>
                    <a:pt x="26836" y="76225"/>
                  </a:lnTo>
                  <a:cubicBezTo>
                    <a:pt x="22495" y="76225"/>
                    <a:pt x="18153" y="76225"/>
                    <a:pt x="18153" y="81040"/>
                  </a:cubicBezTo>
                  <a:cubicBezTo>
                    <a:pt x="18153" y="85864"/>
                    <a:pt x="22495" y="85864"/>
                    <a:pt x="26836" y="85864"/>
                  </a:cubicBezTo>
                  <a:lnTo>
                    <a:pt x="205979" y="8586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91" name="Forme libre : forme 34990">
              <a:extLst>
                <a:ext uri="{FF2B5EF4-FFF2-40B4-BE49-F238E27FC236}">
                  <a16:creationId xmlns:a16="http://schemas.microsoft.com/office/drawing/2014/main" id="{22461357-5C12-4740-A2FC-394E307BC59A}"/>
                </a:ext>
              </a:extLst>
            </p:cNvPr>
            <p:cNvSpPr/>
            <p:nvPr>
              <p:custDataLst>
                <p:tags r:id="rId111"/>
              </p:custDataLst>
            </p:nvPr>
          </p:nvSpPr>
          <p:spPr>
            <a:xfrm>
              <a:off x="10794722" y="-13213381"/>
              <a:ext cx="169431" cy="193531"/>
            </a:xfrm>
            <a:custGeom>
              <a:avLst/>
              <a:gdLst>
                <a:gd name="connsiteX0" fmla="*/ 75048 w 169430"/>
                <a:gd name="connsiteY0" fmla="*/ 162007 h 193530"/>
                <a:gd name="connsiteX1" fmla="*/ 78672 w 169430"/>
                <a:gd name="connsiteY1" fmla="*/ 107061 h 193530"/>
                <a:gd name="connsiteX2" fmla="*/ 34786 w 169430"/>
                <a:gd name="connsiteY2" fmla="*/ 18144 h 193530"/>
                <a:gd name="connsiteX3" fmla="*/ 18153 w 169430"/>
                <a:gd name="connsiteY3" fmla="*/ 28267 h 193530"/>
                <a:gd name="connsiteX4" fmla="*/ 22728 w 169430"/>
                <a:gd name="connsiteY4" fmla="*/ 30193 h 193530"/>
                <a:gd name="connsiteX5" fmla="*/ 60828 w 169430"/>
                <a:gd name="connsiteY5" fmla="*/ 115733 h 193530"/>
                <a:gd name="connsiteX6" fmla="*/ 54798 w 169430"/>
                <a:gd name="connsiteY6" fmla="*/ 185140 h 193530"/>
                <a:gd name="connsiteX7" fmla="*/ 54314 w 169430"/>
                <a:gd name="connsiteY7" fmla="*/ 189479 h 193530"/>
                <a:gd name="connsiteX8" fmla="*/ 56001 w 169430"/>
                <a:gd name="connsiteY8" fmla="*/ 193569 h 193530"/>
                <a:gd name="connsiteX9" fmla="*/ 147622 w 169430"/>
                <a:gd name="connsiteY9" fmla="*/ 102481 h 193530"/>
                <a:gd name="connsiteX10" fmla="*/ 169082 w 169430"/>
                <a:gd name="connsiteY10" fmla="*/ 46093 h 193530"/>
                <a:gd name="connsiteX11" fmla="*/ 145693 w 169430"/>
                <a:gd name="connsiteY11" fmla="*/ 18144 h 193530"/>
                <a:gd name="connsiteX12" fmla="*/ 135324 w 169430"/>
                <a:gd name="connsiteY12" fmla="*/ 36454 h 193530"/>
                <a:gd name="connsiteX13" fmla="*/ 139424 w 169430"/>
                <a:gd name="connsiteY13" fmla="*/ 40309 h 193530"/>
                <a:gd name="connsiteX14" fmla="*/ 158478 w 169430"/>
                <a:gd name="connsiteY14" fmla="*/ 60796 h 193530"/>
                <a:gd name="connsiteX15" fmla="*/ 75048 w 169430"/>
                <a:gd name="connsiteY15" fmla="*/ 162007 h 19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430" h="193530">
                  <a:moveTo>
                    <a:pt x="75048" y="162007"/>
                  </a:moveTo>
                  <a:cubicBezTo>
                    <a:pt x="78672" y="132364"/>
                    <a:pt x="78672" y="110676"/>
                    <a:pt x="78672" y="107061"/>
                  </a:cubicBezTo>
                  <a:cubicBezTo>
                    <a:pt x="78672" y="89954"/>
                    <a:pt x="78672" y="18144"/>
                    <a:pt x="34786" y="18144"/>
                  </a:cubicBezTo>
                  <a:cubicBezTo>
                    <a:pt x="26586" y="18144"/>
                    <a:pt x="18153" y="24887"/>
                    <a:pt x="18153" y="28267"/>
                  </a:cubicBezTo>
                  <a:cubicBezTo>
                    <a:pt x="18153" y="29951"/>
                    <a:pt x="19356" y="29951"/>
                    <a:pt x="22728" y="30193"/>
                  </a:cubicBezTo>
                  <a:cubicBezTo>
                    <a:pt x="57931" y="33324"/>
                    <a:pt x="60828" y="88510"/>
                    <a:pt x="60828" y="115733"/>
                  </a:cubicBezTo>
                  <a:cubicBezTo>
                    <a:pt x="60828" y="140075"/>
                    <a:pt x="57688" y="168991"/>
                    <a:pt x="54798" y="185140"/>
                  </a:cubicBezTo>
                  <a:cubicBezTo>
                    <a:pt x="54314" y="188028"/>
                    <a:pt x="54314" y="188511"/>
                    <a:pt x="54314" y="189479"/>
                  </a:cubicBezTo>
                  <a:cubicBezTo>
                    <a:pt x="54314" y="190681"/>
                    <a:pt x="54314" y="193569"/>
                    <a:pt x="56001" y="193569"/>
                  </a:cubicBezTo>
                  <a:cubicBezTo>
                    <a:pt x="58657" y="193569"/>
                    <a:pt x="117004" y="148988"/>
                    <a:pt x="147622" y="102481"/>
                  </a:cubicBezTo>
                  <a:cubicBezTo>
                    <a:pt x="159923" y="83686"/>
                    <a:pt x="169082" y="62240"/>
                    <a:pt x="169082" y="46093"/>
                  </a:cubicBezTo>
                  <a:cubicBezTo>
                    <a:pt x="169082" y="25613"/>
                    <a:pt x="155581" y="18144"/>
                    <a:pt x="145693" y="18144"/>
                  </a:cubicBezTo>
                  <a:cubicBezTo>
                    <a:pt x="138705" y="18144"/>
                    <a:pt x="135324" y="33324"/>
                    <a:pt x="135324" y="36454"/>
                  </a:cubicBezTo>
                  <a:cubicBezTo>
                    <a:pt x="135324" y="40067"/>
                    <a:pt x="136534" y="40067"/>
                    <a:pt x="139424" y="40309"/>
                  </a:cubicBezTo>
                  <a:cubicBezTo>
                    <a:pt x="155581" y="42236"/>
                    <a:pt x="158478" y="55012"/>
                    <a:pt x="158478" y="60796"/>
                  </a:cubicBezTo>
                  <a:cubicBezTo>
                    <a:pt x="158478" y="80315"/>
                    <a:pt x="116520" y="129711"/>
                    <a:pt x="75048" y="16200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92" name="Forme libre : forme 34991">
              <a:extLst>
                <a:ext uri="{FF2B5EF4-FFF2-40B4-BE49-F238E27FC236}">
                  <a16:creationId xmlns:a16="http://schemas.microsoft.com/office/drawing/2014/main" id="{A28D89F2-17BB-4800-B4AF-E538FF56BB9A}"/>
                </a:ext>
              </a:extLst>
            </p:cNvPr>
            <p:cNvSpPr/>
            <p:nvPr>
              <p:custDataLst>
                <p:tags r:id="rId112"/>
              </p:custDataLst>
            </p:nvPr>
          </p:nvSpPr>
          <p:spPr>
            <a:xfrm>
              <a:off x="10934277" y="-13124525"/>
              <a:ext cx="96817" cy="169339"/>
            </a:xfrm>
            <a:custGeom>
              <a:avLst/>
              <a:gdLst>
                <a:gd name="connsiteX0" fmla="*/ 92264 w 96817"/>
                <a:gd name="connsiteY0" fmla="*/ 24555 h 169339"/>
                <a:gd name="connsiteX1" fmla="*/ 85517 w 96817"/>
                <a:gd name="connsiteY1" fmla="*/ 18144 h 169339"/>
                <a:gd name="connsiteX2" fmla="*/ 76063 w 96817"/>
                <a:gd name="connsiteY2" fmla="*/ 27419 h 169339"/>
                <a:gd name="connsiteX3" fmla="*/ 82817 w 96817"/>
                <a:gd name="connsiteY3" fmla="*/ 33837 h 169339"/>
                <a:gd name="connsiteX4" fmla="*/ 92264 w 96817"/>
                <a:gd name="connsiteY4" fmla="*/ 24555 h 169339"/>
                <a:gd name="connsiteX5" fmla="*/ 56479 w 96817"/>
                <a:gd name="connsiteY5" fmla="*/ 138284 h 169339"/>
                <a:gd name="connsiteX6" fmla="*/ 34696 w 96817"/>
                <a:gd name="connsiteY6" fmla="*/ 159708 h 169339"/>
                <a:gd name="connsiteX7" fmla="*/ 28622 w 96817"/>
                <a:gd name="connsiteY7" fmla="*/ 158695 h 169339"/>
                <a:gd name="connsiteX8" fmla="*/ 34362 w 96817"/>
                <a:gd name="connsiteY8" fmla="*/ 150091 h 169339"/>
                <a:gd name="connsiteX9" fmla="*/ 27774 w 96817"/>
                <a:gd name="connsiteY9" fmla="*/ 143847 h 169339"/>
                <a:gd name="connsiteX10" fmla="*/ 18153 w 96817"/>
                <a:gd name="connsiteY10" fmla="*/ 153803 h 169339"/>
                <a:gd name="connsiteX11" fmla="*/ 34869 w 96817"/>
                <a:gd name="connsiteY11" fmla="*/ 164433 h 169339"/>
                <a:gd name="connsiteX12" fmla="*/ 69981 w 96817"/>
                <a:gd name="connsiteY12" fmla="*/ 137777 h 169339"/>
                <a:gd name="connsiteX13" fmla="*/ 85177 w 96817"/>
                <a:gd name="connsiteY13" fmla="*/ 77367 h 169339"/>
                <a:gd name="connsiteX14" fmla="*/ 86024 w 96817"/>
                <a:gd name="connsiteY14" fmla="*/ 71462 h 169339"/>
                <a:gd name="connsiteX15" fmla="*/ 67954 w 96817"/>
                <a:gd name="connsiteY15" fmla="*/ 55601 h 169339"/>
                <a:gd name="connsiteX16" fmla="*/ 38410 w 96817"/>
                <a:gd name="connsiteY16" fmla="*/ 81418 h 169339"/>
                <a:gd name="connsiteX17" fmla="*/ 41284 w 96817"/>
                <a:gd name="connsiteY17" fmla="*/ 83611 h 169339"/>
                <a:gd name="connsiteX18" fmla="*/ 44657 w 96817"/>
                <a:gd name="connsiteY18" fmla="*/ 80572 h 169339"/>
                <a:gd name="connsiteX19" fmla="*/ 67447 w 96817"/>
                <a:gd name="connsiteY19" fmla="*/ 60326 h 169339"/>
                <a:gd name="connsiteX20" fmla="*/ 73188 w 96817"/>
                <a:gd name="connsiteY20" fmla="*/ 68598 h 169339"/>
                <a:gd name="connsiteX21" fmla="*/ 72681 w 96817"/>
                <a:gd name="connsiteY21" fmla="*/ 73655 h 169339"/>
                <a:gd name="connsiteX22" fmla="*/ 56479 w 96817"/>
                <a:gd name="connsiteY22" fmla="*/ 138284 h 16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6817" h="169339">
                  <a:moveTo>
                    <a:pt x="92264" y="24555"/>
                  </a:moveTo>
                  <a:cubicBezTo>
                    <a:pt x="92264" y="21689"/>
                    <a:pt x="90071" y="18144"/>
                    <a:pt x="85517" y="18144"/>
                  </a:cubicBezTo>
                  <a:cubicBezTo>
                    <a:pt x="80616" y="18144"/>
                    <a:pt x="76063" y="22868"/>
                    <a:pt x="76063" y="27419"/>
                  </a:cubicBezTo>
                  <a:cubicBezTo>
                    <a:pt x="76063" y="30125"/>
                    <a:pt x="78090" y="33837"/>
                    <a:pt x="82817" y="33837"/>
                  </a:cubicBezTo>
                  <a:cubicBezTo>
                    <a:pt x="87370" y="33837"/>
                    <a:pt x="92264" y="29445"/>
                    <a:pt x="92264" y="24555"/>
                  </a:cubicBezTo>
                  <a:close/>
                  <a:moveTo>
                    <a:pt x="56479" y="138284"/>
                  </a:moveTo>
                  <a:cubicBezTo>
                    <a:pt x="53605" y="149926"/>
                    <a:pt x="44657" y="159708"/>
                    <a:pt x="34696" y="159708"/>
                  </a:cubicBezTo>
                  <a:cubicBezTo>
                    <a:pt x="32502" y="159708"/>
                    <a:pt x="30475" y="159376"/>
                    <a:pt x="28622" y="158695"/>
                  </a:cubicBezTo>
                  <a:cubicBezTo>
                    <a:pt x="33008" y="156677"/>
                    <a:pt x="34362" y="152625"/>
                    <a:pt x="34362" y="150091"/>
                  </a:cubicBezTo>
                  <a:cubicBezTo>
                    <a:pt x="34362" y="146040"/>
                    <a:pt x="31156" y="143847"/>
                    <a:pt x="27774" y="143847"/>
                  </a:cubicBezTo>
                  <a:cubicBezTo>
                    <a:pt x="22540" y="143847"/>
                    <a:pt x="18153" y="148407"/>
                    <a:pt x="18153" y="153803"/>
                  </a:cubicBezTo>
                  <a:cubicBezTo>
                    <a:pt x="18153" y="160214"/>
                    <a:pt x="24734" y="164433"/>
                    <a:pt x="34869" y="164433"/>
                  </a:cubicBezTo>
                  <a:cubicBezTo>
                    <a:pt x="44998" y="164433"/>
                    <a:pt x="64747" y="158363"/>
                    <a:pt x="69981" y="137777"/>
                  </a:cubicBezTo>
                  <a:lnTo>
                    <a:pt x="85177" y="77367"/>
                  </a:lnTo>
                  <a:cubicBezTo>
                    <a:pt x="85684" y="75515"/>
                    <a:pt x="86024" y="73994"/>
                    <a:pt x="86024" y="71462"/>
                  </a:cubicBezTo>
                  <a:cubicBezTo>
                    <a:pt x="86024" y="62179"/>
                    <a:pt x="78090" y="55601"/>
                    <a:pt x="67954" y="55601"/>
                  </a:cubicBezTo>
                  <a:cubicBezTo>
                    <a:pt x="49218" y="55601"/>
                    <a:pt x="38410" y="79053"/>
                    <a:pt x="38410" y="81418"/>
                  </a:cubicBezTo>
                  <a:cubicBezTo>
                    <a:pt x="38410" y="83611"/>
                    <a:pt x="40777" y="83611"/>
                    <a:pt x="41284" y="83611"/>
                  </a:cubicBezTo>
                  <a:cubicBezTo>
                    <a:pt x="43311" y="83611"/>
                    <a:pt x="43477" y="83105"/>
                    <a:pt x="44657" y="80572"/>
                  </a:cubicBezTo>
                  <a:cubicBezTo>
                    <a:pt x="48878" y="70790"/>
                    <a:pt x="57659" y="60326"/>
                    <a:pt x="67447" y="60326"/>
                  </a:cubicBezTo>
                  <a:cubicBezTo>
                    <a:pt x="71668" y="60326"/>
                    <a:pt x="73188" y="63192"/>
                    <a:pt x="73188" y="68598"/>
                  </a:cubicBezTo>
                  <a:cubicBezTo>
                    <a:pt x="73188" y="70449"/>
                    <a:pt x="72855" y="72816"/>
                    <a:pt x="72681" y="73655"/>
                  </a:cubicBezTo>
                  <a:lnTo>
                    <a:pt x="56479" y="1382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03" name="Graphique 501">
            <a:extLst>
              <a:ext uri="{FF2B5EF4-FFF2-40B4-BE49-F238E27FC236}">
                <a16:creationId xmlns:a16="http://schemas.microsoft.com/office/drawing/2014/main" id="{82282957-2DF4-433D-A94D-88BCFC6DC4C5}"/>
              </a:ext>
            </a:extLst>
          </p:cNvPr>
          <p:cNvGrpSpPr/>
          <p:nvPr/>
        </p:nvGrpSpPr>
        <p:grpSpPr>
          <a:xfrm>
            <a:off x="10357020" y="-12335561"/>
            <a:ext cx="3188428" cy="395611"/>
            <a:chOff x="10357020" y="-12335561"/>
            <a:chExt cx="3188428" cy="395611"/>
          </a:xfrm>
        </p:grpSpPr>
        <p:sp>
          <p:nvSpPr>
            <p:cNvPr id="504" name="Forme libre : forme 503">
              <a:extLst>
                <a:ext uri="{FF2B5EF4-FFF2-40B4-BE49-F238E27FC236}">
                  <a16:creationId xmlns:a16="http://schemas.microsoft.com/office/drawing/2014/main" id="{3B031189-618C-45F4-9C5F-19F520BB4D18}"/>
                </a:ext>
              </a:extLst>
            </p:cNvPr>
            <p:cNvSpPr/>
            <p:nvPr/>
          </p:nvSpPr>
          <p:spPr>
            <a:xfrm>
              <a:off x="10357020" y="-12243268"/>
              <a:ext cx="203371" cy="203260"/>
            </a:xfrm>
            <a:custGeom>
              <a:avLst/>
              <a:gdLst>
                <a:gd name="connsiteX0" fmla="*/ 165938 w 203370"/>
                <a:gd name="connsiteY0" fmla="*/ 38803 h 203260"/>
                <a:gd name="connsiteX1" fmla="*/ 185941 w 203370"/>
                <a:gd name="connsiteY1" fmla="*/ 26909 h 203260"/>
                <a:gd name="connsiteX2" fmla="*/ 192019 w 203370"/>
                <a:gd name="connsiteY2" fmla="*/ 26909 h 203260"/>
                <a:gd name="connsiteX3" fmla="*/ 192019 w 203370"/>
                <a:gd name="connsiteY3" fmla="*/ 19056 h 203260"/>
                <a:gd name="connsiteX4" fmla="*/ 19066 w 203370"/>
                <a:gd name="connsiteY4" fmla="*/ 19056 h 203260"/>
                <a:gd name="connsiteX5" fmla="*/ 19066 w 203370"/>
                <a:gd name="connsiteY5" fmla="*/ 26909 h 203260"/>
                <a:gd name="connsiteX6" fmla="*/ 25143 w 203370"/>
                <a:gd name="connsiteY6" fmla="*/ 26909 h 203260"/>
                <a:gd name="connsiteX7" fmla="*/ 45147 w 203370"/>
                <a:gd name="connsiteY7" fmla="*/ 38803 h 203260"/>
                <a:gd name="connsiteX8" fmla="*/ 45147 w 203370"/>
                <a:gd name="connsiteY8" fmla="*/ 171422 h 203260"/>
                <a:gd name="connsiteX9" fmla="*/ 25143 w 203370"/>
                <a:gd name="connsiteY9" fmla="*/ 183316 h 203260"/>
                <a:gd name="connsiteX10" fmla="*/ 19066 w 203370"/>
                <a:gd name="connsiteY10" fmla="*/ 183316 h 203260"/>
                <a:gd name="connsiteX11" fmla="*/ 19066 w 203370"/>
                <a:gd name="connsiteY11" fmla="*/ 191160 h 203260"/>
                <a:gd name="connsiteX12" fmla="*/ 56292 w 203370"/>
                <a:gd name="connsiteY12" fmla="*/ 190398 h 203260"/>
                <a:gd name="connsiteX13" fmla="*/ 93765 w 203370"/>
                <a:gd name="connsiteY13" fmla="*/ 191160 h 203260"/>
                <a:gd name="connsiteX14" fmla="*/ 93765 w 203370"/>
                <a:gd name="connsiteY14" fmla="*/ 183316 h 203260"/>
                <a:gd name="connsiteX15" fmla="*/ 87688 w 203370"/>
                <a:gd name="connsiteY15" fmla="*/ 183316 h 203260"/>
                <a:gd name="connsiteX16" fmla="*/ 67684 w 203370"/>
                <a:gd name="connsiteY16" fmla="*/ 171422 h 203260"/>
                <a:gd name="connsiteX17" fmla="*/ 67684 w 203370"/>
                <a:gd name="connsiteY17" fmla="*/ 26909 h 203260"/>
                <a:gd name="connsiteX18" fmla="*/ 143400 w 203370"/>
                <a:gd name="connsiteY18" fmla="*/ 26909 h 203260"/>
                <a:gd name="connsiteX19" fmla="*/ 143400 w 203370"/>
                <a:gd name="connsiteY19" fmla="*/ 171422 h 203260"/>
                <a:gd name="connsiteX20" fmla="*/ 123397 w 203370"/>
                <a:gd name="connsiteY20" fmla="*/ 183316 h 203260"/>
                <a:gd name="connsiteX21" fmla="*/ 117320 w 203370"/>
                <a:gd name="connsiteY21" fmla="*/ 183316 h 203260"/>
                <a:gd name="connsiteX22" fmla="*/ 117320 w 203370"/>
                <a:gd name="connsiteY22" fmla="*/ 191160 h 203260"/>
                <a:gd name="connsiteX23" fmla="*/ 154546 w 203370"/>
                <a:gd name="connsiteY23" fmla="*/ 190398 h 203260"/>
                <a:gd name="connsiteX24" fmla="*/ 192019 w 203370"/>
                <a:gd name="connsiteY24" fmla="*/ 191160 h 203260"/>
                <a:gd name="connsiteX25" fmla="*/ 192019 w 203370"/>
                <a:gd name="connsiteY25" fmla="*/ 183316 h 203260"/>
                <a:gd name="connsiteX26" fmla="*/ 185941 w 203370"/>
                <a:gd name="connsiteY26" fmla="*/ 183316 h 203260"/>
                <a:gd name="connsiteX27" fmla="*/ 165938 w 203370"/>
                <a:gd name="connsiteY27" fmla="*/ 171422 h 203260"/>
                <a:gd name="connsiteX28" fmla="*/ 165938 w 203370"/>
                <a:gd name="connsiteY28" fmla="*/ 38803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03370" h="203260">
                  <a:moveTo>
                    <a:pt x="165938" y="38803"/>
                  </a:moveTo>
                  <a:cubicBezTo>
                    <a:pt x="165938" y="29688"/>
                    <a:pt x="166446" y="26909"/>
                    <a:pt x="185941" y="26909"/>
                  </a:cubicBezTo>
                  <a:lnTo>
                    <a:pt x="192019" y="26909"/>
                  </a:lnTo>
                  <a:lnTo>
                    <a:pt x="192019" y="19056"/>
                  </a:lnTo>
                  <a:lnTo>
                    <a:pt x="19066" y="19056"/>
                  </a:lnTo>
                  <a:lnTo>
                    <a:pt x="19066" y="26909"/>
                  </a:lnTo>
                  <a:lnTo>
                    <a:pt x="25143" y="26909"/>
                  </a:lnTo>
                  <a:cubicBezTo>
                    <a:pt x="44638" y="26909"/>
                    <a:pt x="45147" y="29688"/>
                    <a:pt x="45147" y="38803"/>
                  </a:cubicBezTo>
                  <a:lnTo>
                    <a:pt x="45147" y="171422"/>
                  </a:lnTo>
                  <a:cubicBezTo>
                    <a:pt x="45147" y="180529"/>
                    <a:pt x="44638" y="183316"/>
                    <a:pt x="25143" y="183316"/>
                  </a:cubicBezTo>
                  <a:lnTo>
                    <a:pt x="19066" y="183316"/>
                  </a:lnTo>
                  <a:lnTo>
                    <a:pt x="19066" y="191160"/>
                  </a:lnTo>
                  <a:cubicBezTo>
                    <a:pt x="27932" y="190398"/>
                    <a:pt x="46664" y="190398"/>
                    <a:pt x="56292" y="190398"/>
                  </a:cubicBezTo>
                  <a:cubicBezTo>
                    <a:pt x="65913" y="190398"/>
                    <a:pt x="84907" y="190398"/>
                    <a:pt x="93765" y="191160"/>
                  </a:cubicBezTo>
                  <a:lnTo>
                    <a:pt x="93765" y="183316"/>
                  </a:lnTo>
                  <a:lnTo>
                    <a:pt x="87688" y="183316"/>
                  </a:lnTo>
                  <a:cubicBezTo>
                    <a:pt x="68193" y="183316"/>
                    <a:pt x="67684" y="180529"/>
                    <a:pt x="67684" y="171422"/>
                  </a:cubicBezTo>
                  <a:lnTo>
                    <a:pt x="67684" y="26909"/>
                  </a:lnTo>
                  <a:lnTo>
                    <a:pt x="143400" y="26909"/>
                  </a:lnTo>
                  <a:lnTo>
                    <a:pt x="143400" y="171422"/>
                  </a:lnTo>
                  <a:cubicBezTo>
                    <a:pt x="143400" y="180529"/>
                    <a:pt x="142892" y="183316"/>
                    <a:pt x="123397" y="183316"/>
                  </a:cubicBezTo>
                  <a:lnTo>
                    <a:pt x="117320" y="183316"/>
                  </a:lnTo>
                  <a:lnTo>
                    <a:pt x="117320" y="191160"/>
                  </a:lnTo>
                  <a:cubicBezTo>
                    <a:pt x="126177" y="190398"/>
                    <a:pt x="144917" y="190398"/>
                    <a:pt x="154546" y="190398"/>
                  </a:cubicBezTo>
                  <a:cubicBezTo>
                    <a:pt x="164166" y="190398"/>
                    <a:pt x="183153" y="190398"/>
                    <a:pt x="192019" y="191160"/>
                  </a:cubicBezTo>
                  <a:lnTo>
                    <a:pt x="192019" y="183316"/>
                  </a:lnTo>
                  <a:lnTo>
                    <a:pt x="185941" y="183316"/>
                  </a:lnTo>
                  <a:cubicBezTo>
                    <a:pt x="166446" y="183316"/>
                    <a:pt x="165938" y="180529"/>
                    <a:pt x="165938" y="171422"/>
                  </a:cubicBezTo>
                  <a:lnTo>
                    <a:pt x="165938" y="3880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orme libre : forme 504">
              <a:extLst>
                <a:ext uri="{FF2B5EF4-FFF2-40B4-BE49-F238E27FC236}">
                  <a16:creationId xmlns:a16="http://schemas.microsoft.com/office/drawing/2014/main" id="{1A1CD005-4341-4071-A670-F4FFE5310E28}"/>
                </a:ext>
              </a:extLst>
            </p:cNvPr>
            <p:cNvSpPr/>
            <p:nvPr/>
          </p:nvSpPr>
          <p:spPr>
            <a:xfrm>
              <a:off x="10559004" y="-12335561"/>
              <a:ext cx="76264" cy="203260"/>
            </a:xfrm>
            <a:custGeom>
              <a:avLst/>
              <a:gdLst>
                <a:gd name="connsiteX0" fmla="*/ 61623 w 76264"/>
                <a:gd name="connsiteY0" fmla="*/ 19056 h 203260"/>
                <a:gd name="connsiteX1" fmla="*/ 19066 w 76264"/>
                <a:gd name="connsiteY1" fmla="*/ 107490 h 203260"/>
                <a:gd name="connsiteX2" fmla="*/ 61623 w 76264"/>
                <a:gd name="connsiteY2" fmla="*/ 196099 h 203260"/>
                <a:gd name="connsiteX3" fmla="*/ 65166 w 76264"/>
                <a:gd name="connsiteY3" fmla="*/ 193971 h 203260"/>
                <a:gd name="connsiteX4" fmla="*/ 63395 w 76264"/>
                <a:gd name="connsiteY4" fmla="*/ 191312 h 203260"/>
                <a:gd name="connsiteX5" fmla="*/ 31125 w 76264"/>
                <a:gd name="connsiteY5" fmla="*/ 107664 h 203260"/>
                <a:gd name="connsiteX6" fmla="*/ 63927 w 76264"/>
                <a:gd name="connsiteY6" fmla="*/ 23312 h 203260"/>
                <a:gd name="connsiteX7" fmla="*/ 65166 w 76264"/>
                <a:gd name="connsiteY7" fmla="*/ 21183 h 203260"/>
                <a:gd name="connsiteX8" fmla="*/ 61623 w 76264"/>
                <a:gd name="connsiteY8" fmla="*/ 1905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264" h="203260">
                  <a:moveTo>
                    <a:pt x="61623" y="19056"/>
                  </a:moveTo>
                  <a:cubicBezTo>
                    <a:pt x="27932" y="42804"/>
                    <a:pt x="19066" y="80376"/>
                    <a:pt x="19066" y="107490"/>
                  </a:cubicBezTo>
                  <a:cubicBezTo>
                    <a:pt x="19066" y="132476"/>
                    <a:pt x="26510" y="171287"/>
                    <a:pt x="61623" y="196099"/>
                  </a:cubicBezTo>
                  <a:cubicBezTo>
                    <a:pt x="63037" y="196099"/>
                    <a:pt x="65166" y="196099"/>
                    <a:pt x="65166" y="193971"/>
                  </a:cubicBezTo>
                  <a:cubicBezTo>
                    <a:pt x="65166" y="192907"/>
                    <a:pt x="64634" y="192549"/>
                    <a:pt x="63395" y="191312"/>
                  </a:cubicBezTo>
                  <a:cubicBezTo>
                    <a:pt x="39809" y="170048"/>
                    <a:pt x="31125" y="139917"/>
                    <a:pt x="31125" y="107664"/>
                  </a:cubicBezTo>
                  <a:cubicBezTo>
                    <a:pt x="31125" y="59819"/>
                    <a:pt x="49389" y="36421"/>
                    <a:pt x="63927" y="23312"/>
                  </a:cubicBezTo>
                  <a:cubicBezTo>
                    <a:pt x="64634" y="22598"/>
                    <a:pt x="65166" y="22066"/>
                    <a:pt x="65166" y="21183"/>
                  </a:cubicBezTo>
                  <a:cubicBezTo>
                    <a:pt x="65166" y="19056"/>
                    <a:pt x="63037" y="19056"/>
                    <a:pt x="61623" y="1905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orme libre : forme 505">
              <a:extLst>
                <a:ext uri="{FF2B5EF4-FFF2-40B4-BE49-F238E27FC236}">
                  <a16:creationId xmlns:a16="http://schemas.microsoft.com/office/drawing/2014/main" id="{BB33900A-6EF7-4F4C-B47C-17FB1AA87B93}"/>
                </a:ext>
              </a:extLst>
            </p:cNvPr>
            <p:cNvSpPr/>
            <p:nvPr/>
          </p:nvSpPr>
          <p:spPr>
            <a:xfrm>
              <a:off x="10617748" y="-12320142"/>
              <a:ext cx="101685" cy="177853"/>
            </a:xfrm>
            <a:custGeom>
              <a:avLst/>
              <a:gdLst>
                <a:gd name="connsiteX0" fmla="*/ 96903 w 101685"/>
                <a:gd name="connsiteY0" fmla="*/ 25789 h 177852"/>
                <a:gd name="connsiteX1" fmla="*/ 89816 w 101685"/>
                <a:gd name="connsiteY1" fmla="*/ 19056 h 177852"/>
                <a:gd name="connsiteX2" fmla="*/ 79887 w 101685"/>
                <a:gd name="connsiteY2" fmla="*/ 28799 h 177852"/>
                <a:gd name="connsiteX3" fmla="*/ 86981 w 101685"/>
                <a:gd name="connsiteY3" fmla="*/ 35539 h 177852"/>
                <a:gd name="connsiteX4" fmla="*/ 96903 w 101685"/>
                <a:gd name="connsiteY4" fmla="*/ 25789 h 177852"/>
                <a:gd name="connsiteX5" fmla="*/ 59319 w 101685"/>
                <a:gd name="connsiteY5" fmla="*/ 145236 h 177852"/>
                <a:gd name="connsiteX6" fmla="*/ 36440 w 101685"/>
                <a:gd name="connsiteY6" fmla="*/ 167737 h 177852"/>
                <a:gd name="connsiteX7" fmla="*/ 30061 w 101685"/>
                <a:gd name="connsiteY7" fmla="*/ 166673 h 177852"/>
                <a:gd name="connsiteX8" fmla="*/ 36091 w 101685"/>
                <a:gd name="connsiteY8" fmla="*/ 157639 h 177852"/>
                <a:gd name="connsiteX9" fmla="*/ 29171 w 101685"/>
                <a:gd name="connsiteY9" fmla="*/ 151081 h 177852"/>
                <a:gd name="connsiteX10" fmla="*/ 19066 w 101685"/>
                <a:gd name="connsiteY10" fmla="*/ 161537 h 177852"/>
                <a:gd name="connsiteX11" fmla="*/ 36623 w 101685"/>
                <a:gd name="connsiteY11" fmla="*/ 172700 h 177852"/>
                <a:gd name="connsiteX12" fmla="*/ 73499 w 101685"/>
                <a:gd name="connsiteY12" fmla="*/ 144704 h 177852"/>
                <a:gd name="connsiteX13" fmla="*/ 89460 w 101685"/>
                <a:gd name="connsiteY13" fmla="*/ 81256 h 177852"/>
                <a:gd name="connsiteX14" fmla="*/ 90349 w 101685"/>
                <a:gd name="connsiteY14" fmla="*/ 75056 h 177852"/>
                <a:gd name="connsiteX15" fmla="*/ 71370 w 101685"/>
                <a:gd name="connsiteY15" fmla="*/ 58398 h 177852"/>
                <a:gd name="connsiteX16" fmla="*/ 40340 w 101685"/>
                <a:gd name="connsiteY16" fmla="*/ 85513 h 177852"/>
                <a:gd name="connsiteX17" fmla="*/ 43359 w 101685"/>
                <a:gd name="connsiteY17" fmla="*/ 87816 h 177852"/>
                <a:gd name="connsiteX18" fmla="*/ 46902 w 101685"/>
                <a:gd name="connsiteY18" fmla="*/ 84623 h 177852"/>
                <a:gd name="connsiteX19" fmla="*/ 70838 w 101685"/>
                <a:gd name="connsiteY19" fmla="*/ 63361 h 177852"/>
                <a:gd name="connsiteX20" fmla="*/ 76868 w 101685"/>
                <a:gd name="connsiteY20" fmla="*/ 72046 h 177852"/>
                <a:gd name="connsiteX21" fmla="*/ 76335 w 101685"/>
                <a:gd name="connsiteY21" fmla="*/ 77359 h 177852"/>
                <a:gd name="connsiteX22" fmla="*/ 59319 w 101685"/>
                <a:gd name="connsiteY22" fmla="*/ 1452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177852">
                  <a:moveTo>
                    <a:pt x="96903" y="25789"/>
                  </a:moveTo>
                  <a:cubicBezTo>
                    <a:pt x="96903" y="22781"/>
                    <a:pt x="94599" y="19056"/>
                    <a:pt x="89816" y="19056"/>
                  </a:cubicBezTo>
                  <a:cubicBezTo>
                    <a:pt x="84669" y="19056"/>
                    <a:pt x="79887" y="24018"/>
                    <a:pt x="79887" y="28799"/>
                  </a:cubicBezTo>
                  <a:cubicBezTo>
                    <a:pt x="79887" y="31640"/>
                    <a:pt x="82016" y="35539"/>
                    <a:pt x="86981" y="35539"/>
                  </a:cubicBezTo>
                  <a:cubicBezTo>
                    <a:pt x="91763" y="35539"/>
                    <a:pt x="96903" y="30927"/>
                    <a:pt x="96903" y="25789"/>
                  </a:cubicBezTo>
                  <a:close/>
                  <a:moveTo>
                    <a:pt x="59319" y="145236"/>
                  </a:moveTo>
                  <a:cubicBezTo>
                    <a:pt x="56300" y="157463"/>
                    <a:pt x="46902" y="167737"/>
                    <a:pt x="36440" y="167737"/>
                  </a:cubicBezTo>
                  <a:cubicBezTo>
                    <a:pt x="34136" y="167737"/>
                    <a:pt x="32007" y="167388"/>
                    <a:pt x="30061" y="166673"/>
                  </a:cubicBezTo>
                  <a:cubicBezTo>
                    <a:pt x="34668" y="164554"/>
                    <a:pt x="36091" y="160298"/>
                    <a:pt x="36091" y="157639"/>
                  </a:cubicBezTo>
                  <a:cubicBezTo>
                    <a:pt x="36091" y="153382"/>
                    <a:pt x="32722" y="151081"/>
                    <a:pt x="29171" y="151081"/>
                  </a:cubicBezTo>
                  <a:cubicBezTo>
                    <a:pt x="23673" y="151081"/>
                    <a:pt x="19066" y="155868"/>
                    <a:pt x="19066" y="161537"/>
                  </a:cubicBezTo>
                  <a:cubicBezTo>
                    <a:pt x="19066" y="168269"/>
                    <a:pt x="25977" y="172700"/>
                    <a:pt x="36623" y="172700"/>
                  </a:cubicBezTo>
                  <a:cubicBezTo>
                    <a:pt x="47260" y="172700"/>
                    <a:pt x="68002" y="166324"/>
                    <a:pt x="73499" y="144704"/>
                  </a:cubicBezTo>
                  <a:lnTo>
                    <a:pt x="89460" y="81256"/>
                  </a:lnTo>
                  <a:cubicBezTo>
                    <a:pt x="89992" y="79312"/>
                    <a:pt x="90349" y="77716"/>
                    <a:pt x="90349" y="75056"/>
                  </a:cubicBezTo>
                  <a:cubicBezTo>
                    <a:pt x="90349" y="65305"/>
                    <a:pt x="82016" y="58398"/>
                    <a:pt x="71370" y="58398"/>
                  </a:cubicBezTo>
                  <a:cubicBezTo>
                    <a:pt x="51693" y="58398"/>
                    <a:pt x="40340" y="83027"/>
                    <a:pt x="40340" y="85513"/>
                  </a:cubicBezTo>
                  <a:cubicBezTo>
                    <a:pt x="40340" y="87816"/>
                    <a:pt x="42827" y="87816"/>
                    <a:pt x="43359" y="87816"/>
                  </a:cubicBezTo>
                  <a:cubicBezTo>
                    <a:pt x="45488" y="87816"/>
                    <a:pt x="45663" y="87283"/>
                    <a:pt x="46902" y="84623"/>
                  </a:cubicBezTo>
                  <a:cubicBezTo>
                    <a:pt x="51335" y="74349"/>
                    <a:pt x="60558" y="63361"/>
                    <a:pt x="70838" y="63361"/>
                  </a:cubicBezTo>
                  <a:cubicBezTo>
                    <a:pt x="75271" y="63361"/>
                    <a:pt x="76868" y="66369"/>
                    <a:pt x="76868" y="72046"/>
                  </a:cubicBezTo>
                  <a:cubicBezTo>
                    <a:pt x="76868" y="73993"/>
                    <a:pt x="76518" y="76477"/>
                    <a:pt x="76335" y="77359"/>
                  </a:cubicBezTo>
                  <a:lnTo>
                    <a:pt x="59319" y="14523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orme libre : forme 506">
              <a:extLst>
                <a:ext uri="{FF2B5EF4-FFF2-40B4-BE49-F238E27FC236}">
                  <a16:creationId xmlns:a16="http://schemas.microsoft.com/office/drawing/2014/main" id="{A5B397FE-F115-4011-B5E6-7ADC9C1EDD39}"/>
                </a:ext>
              </a:extLst>
            </p:cNvPr>
            <p:cNvSpPr/>
            <p:nvPr/>
          </p:nvSpPr>
          <p:spPr>
            <a:xfrm>
              <a:off x="10724398" y="-12335561"/>
              <a:ext cx="76264" cy="203260"/>
            </a:xfrm>
            <a:custGeom>
              <a:avLst/>
              <a:gdLst>
                <a:gd name="connsiteX0" fmla="*/ 22435 w 76264"/>
                <a:gd name="connsiteY0" fmla="*/ 19056 h 203260"/>
                <a:gd name="connsiteX1" fmla="*/ 19066 w 76264"/>
                <a:gd name="connsiteY1" fmla="*/ 21183 h 203260"/>
                <a:gd name="connsiteX2" fmla="*/ 20663 w 76264"/>
                <a:gd name="connsiteY2" fmla="*/ 23844 h 203260"/>
                <a:gd name="connsiteX3" fmla="*/ 52933 w 76264"/>
                <a:gd name="connsiteY3" fmla="*/ 107490 h 203260"/>
                <a:gd name="connsiteX4" fmla="*/ 22252 w 76264"/>
                <a:gd name="connsiteY4" fmla="*/ 189890 h 203260"/>
                <a:gd name="connsiteX5" fmla="*/ 19066 w 76264"/>
                <a:gd name="connsiteY5" fmla="*/ 193971 h 203260"/>
                <a:gd name="connsiteX6" fmla="*/ 21370 w 76264"/>
                <a:gd name="connsiteY6" fmla="*/ 196099 h 203260"/>
                <a:gd name="connsiteX7" fmla="*/ 52043 w 76264"/>
                <a:gd name="connsiteY7" fmla="*/ 162251 h 203260"/>
                <a:gd name="connsiteX8" fmla="*/ 64992 w 76264"/>
                <a:gd name="connsiteY8" fmla="*/ 107664 h 203260"/>
                <a:gd name="connsiteX9" fmla="*/ 22435 w 76264"/>
                <a:gd name="connsiteY9" fmla="*/ 1905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264" h="203260">
                  <a:moveTo>
                    <a:pt x="22435" y="19056"/>
                  </a:moveTo>
                  <a:cubicBezTo>
                    <a:pt x="21196" y="19056"/>
                    <a:pt x="19066" y="19056"/>
                    <a:pt x="19066" y="21183"/>
                  </a:cubicBezTo>
                  <a:cubicBezTo>
                    <a:pt x="19066" y="22066"/>
                    <a:pt x="19598" y="22598"/>
                    <a:pt x="20663" y="23844"/>
                  </a:cubicBezTo>
                  <a:cubicBezTo>
                    <a:pt x="35908" y="37841"/>
                    <a:pt x="52933" y="61765"/>
                    <a:pt x="52933" y="107490"/>
                  </a:cubicBezTo>
                  <a:cubicBezTo>
                    <a:pt x="52933" y="144530"/>
                    <a:pt x="41405" y="172526"/>
                    <a:pt x="22252" y="189890"/>
                  </a:cubicBezTo>
                  <a:cubicBezTo>
                    <a:pt x="19241" y="192907"/>
                    <a:pt x="19066" y="193081"/>
                    <a:pt x="19066" y="193971"/>
                  </a:cubicBezTo>
                  <a:cubicBezTo>
                    <a:pt x="19066" y="194852"/>
                    <a:pt x="19598" y="196099"/>
                    <a:pt x="21370" y="196099"/>
                  </a:cubicBezTo>
                  <a:cubicBezTo>
                    <a:pt x="23499" y="196099"/>
                    <a:pt x="40341" y="184403"/>
                    <a:pt x="52043" y="162251"/>
                  </a:cubicBezTo>
                  <a:cubicBezTo>
                    <a:pt x="59843" y="147539"/>
                    <a:pt x="64992" y="128396"/>
                    <a:pt x="64992" y="107664"/>
                  </a:cubicBezTo>
                  <a:cubicBezTo>
                    <a:pt x="64992" y="82678"/>
                    <a:pt x="57540" y="43868"/>
                    <a:pt x="22435" y="1905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orme libre : forme 507">
              <a:extLst>
                <a:ext uri="{FF2B5EF4-FFF2-40B4-BE49-F238E27FC236}">
                  <a16:creationId xmlns:a16="http://schemas.microsoft.com/office/drawing/2014/main" id="{FD24F8EB-5153-4C02-9422-03A34EE6A2DC}"/>
                </a:ext>
              </a:extLst>
            </p:cNvPr>
            <p:cNvSpPr/>
            <p:nvPr/>
          </p:nvSpPr>
          <p:spPr>
            <a:xfrm>
              <a:off x="10549606" y="-12117803"/>
              <a:ext cx="76264" cy="152445"/>
            </a:xfrm>
            <a:custGeom>
              <a:avLst/>
              <a:gdLst>
                <a:gd name="connsiteX0" fmla="*/ 58072 w 76264"/>
                <a:gd name="connsiteY0" fmla="*/ 24376 h 152445"/>
                <a:gd name="connsiteX1" fmla="*/ 58787 w 76264"/>
                <a:gd name="connsiteY1" fmla="*/ 21534 h 152445"/>
                <a:gd name="connsiteX2" fmla="*/ 55943 w 76264"/>
                <a:gd name="connsiteY2" fmla="*/ 19056 h 152445"/>
                <a:gd name="connsiteX3" fmla="*/ 33246 w 76264"/>
                <a:gd name="connsiteY3" fmla="*/ 20827 h 152445"/>
                <a:gd name="connsiteX4" fmla="*/ 29528 w 76264"/>
                <a:gd name="connsiteY4" fmla="*/ 24900 h 152445"/>
                <a:gd name="connsiteX5" fmla="*/ 33961 w 76264"/>
                <a:gd name="connsiteY5" fmla="*/ 27385 h 152445"/>
                <a:gd name="connsiteX6" fmla="*/ 42470 w 76264"/>
                <a:gd name="connsiteY6" fmla="*/ 30044 h 152445"/>
                <a:gd name="connsiteX7" fmla="*/ 41762 w 76264"/>
                <a:gd name="connsiteY7" fmla="*/ 33943 h 152445"/>
                <a:gd name="connsiteX8" fmla="*/ 19773 w 76264"/>
                <a:gd name="connsiteY8" fmla="*/ 121488 h 152445"/>
                <a:gd name="connsiteX9" fmla="*/ 19066 w 76264"/>
                <a:gd name="connsiteY9" fmla="*/ 126982 h 152445"/>
                <a:gd name="connsiteX10" fmla="*/ 37679 w 76264"/>
                <a:gd name="connsiteY10" fmla="*/ 143815 h 152445"/>
                <a:gd name="connsiteX11" fmla="*/ 51868 w 76264"/>
                <a:gd name="connsiteY11" fmla="*/ 134422 h 152445"/>
                <a:gd name="connsiteX12" fmla="*/ 58072 w 76264"/>
                <a:gd name="connsiteY12" fmla="*/ 116700 h 152445"/>
                <a:gd name="connsiteX13" fmla="*/ 55236 w 76264"/>
                <a:gd name="connsiteY13" fmla="*/ 114397 h 152445"/>
                <a:gd name="connsiteX14" fmla="*/ 51693 w 76264"/>
                <a:gd name="connsiteY14" fmla="*/ 118654 h 152445"/>
                <a:gd name="connsiteX15" fmla="*/ 38394 w 76264"/>
                <a:gd name="connsiteY15" fmla="*/ 138853 h 152445"/>
                <a:gd name="connsiteX16" fmla="*/ 32365 w 76264"/>
                <a:gd name="connsiteY16" fmla="*/ 130175 h 152445"/>
                <a:gd name="connsiteX17" fmla="*/ 33429 w 76264"/>
                <a:gd name="connsiteY17" fmla="*/ 122902 h 152445"/>
                <a:gd name="connsiteX18" fmla="*/ 58072 w 76264"/>
                <a:gd name="connsiteY18" fmla="*/ 2437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64" h="152445">
                  <a:moveTo>
                    <a:pt x="58072" y="24376"/>
                  </a:moveTo>
                  <a:cubicBezTo>
                    <a:pt x="58255" y="24018"/>
                    <a:pt x="58787" y="21715"/>
                    <a:pt x="58787" y="21534"/>
                  </a:cubicBezTo>
                  <a:cubicBezTo>
                    <a:pt x="58787" y="20651"/>
                    <a:pt x="58072" y="19056"/>
                    <a:pt x="55943" y="19056"/>
                  </a:cubicBezTo>
                  <a:cubicBezTo>
                    <a:pt x="52400" y="19056"/>
                    <a:pt x="37679" y="20470"/>
                    <a:pt x="33246" y="20827"/>
                  </a:cubicBezTo>
                  <a:cubicBezTo>
                    <a:pt x="32007" y="21002"/>
                    <a:pt x="29528" y="21183"/>
                    <a:pt x="29528" y="24900"/>
                  </a:cubicBezTo>
                  <a:cubicBezTo>
                    <a:pt x="29528" y="27385"/>
                    <a:pt x="32007" y="27385"/>
                    <a:pt x="33961" y="27385"/>
                  </a:cubicBezTo>
                  <a:cubicBezTo>
                    <a:pt x="42470" y="27385"/>
                    <a:pt x="42470" y="28624"/>
                    <a:pt x="42470" y="30044"/>
                  </a:cubicBezTo>
                  <a:cubicBezTo>
                    <a:pt x="42470" y="31283"/>
                    <a:pt x="42112" y="32347"/>
                    <a:pt x="41762" y="33943"/>
                  </a:cubicBezTo>
                  <a:lnTo>
                    <a:pt x="19773" y="121488"/>
                  </a:lnTo>
                  <a:cubicBezTo>
                    <a:pt x="19241" y="123258"/>
                    <a:pt x="19066" y="125212"/>
                    <a:pt x="19066" y="126982"/>
                  </a:cubicBezTo>
                  <a:cubicBezTo>
                    <a:pt x="19066" y="138321"/>
                    <a:pt x="29171" y="143815"/>
                    <a:pt x="37679" y="143815"/>
                  </a:cubicBezTo>
                  <a:cubicBezTo>
                    <a:pt x="41937" y="143815"/>
                    <a:pt x="47260" y="142401"/>
                    <a:pt x="51868" y="134422"/>
                  </a:cubicBezTo>
                  <a:cubicBezTo>
                    <a:pt x="55594" y="127864"/>
                    <a:pt x="58072" y="117415"/>
                    <a:pt x="58072" y="116700"/>
                  </a:cubicBezTo>
                  <a:cubicBezTo>
                    <a:pt x="58072" y="114397"/>
                    <a:pt x="55768" y="114397"/>
                    <a:pt x="55236" y="114397"/>
                  </a:cubicBezTo>
                  <a:cubicBezTo>
                    <a:pt x="52757" y="114397"/>
                    <a:pt x="52400" y="115461"/>
                    <a:pt x="51693" y="118654"/>
                  </a:cubicBezTo>
                  <a:cubicBezTo>
                    <a:pt x="49389" y="127514"/>
                    <a:pt x="46013" y="138853"/>
                    <a:pt x="38394" y="138853"/>
                  </a:cubicBezTo>
                  <a:cubicBezTo>
                    <a:pt x="33604" y="138853"/>
                    <a:pt x="32365" y="134422"/>
                    <a:pt x="32365" y="130175"/>
                  </a:cubicBezTo>
                  <a:cubicBezTo>
                    <a:pt x="32365" y="128221"/>
                    <a:pt x="32897" y="124854"/>
                    <a:pt x="33429" y="122902"/>
                  </a:cubicBezTo>
                  <a:lnTo>
                    <a:pt x="58072" y="2437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orme libre : forme 508">
              <a:extLst>
                <a:ext uri="{FF2B5EF4-FFF2-40B4-BE49-F238E27FC236}">
                  <a16:creationId xmlns:a16="http://schemas.microsoft.com/office/drawing/2014/main" id="{D9A4A5AC-2F24-49F2-96C7-F3B69CB7BF12}"/>
                </a:ext>
              </a:extLst>
            </p:cNvPr>
            <p:cNvSpPr/>
            <p:nvPr/>
          </p:nvSpPr>
          <p:spPr>
            <a:xfrm>
              <a:off x="10623586" y="-12117803"/>
              <a:ext cx="127107" cy="177853"/>
            </a:xfrm>
            <a:custGeom>
              <a:avLst/>
              <a:gdLst>
                <a:gd name="connsiteX0" fmla="*/ 36623 w 127106"/>
                <a:gd name="connsiteY0" fmla="*/ 139210 h 177852"/>
                <a:gd name="connsiteX1" fmla="*/ 22792 w 127106"/>
                <a:gd name="connsiteY1" fmla="*/ 171636 h 177852"/>
                <a:gd name="connsiteX2" fmla="*/ 21545 w 127106"/>
                <a:gd name="connsiteY2" fmla="*/ 173763 h 177852"/>
                <a:gd name="connsiteX3" fmla="*/ 24031 w 127106"/>
                <a:gd name="connsiteY3" fmla="*/ 176249 h 177852"/>
                <a:gd name="connsiteX4" fmla="*/ 41580 w 127106"/>
                <a:gd name="connsiteY4" fmla="*/ 140981 h 177852"/>
                <a:gd name="connsiteX5" fmla="*/ 29171 w 127106"/>
                <a:gd name="connsiteY5" fmla="*/ 121663 h 177852"/>
                <a:gd name="connsiteX6" fmla="*/ 19066 w 127106"/>
                <a:gd name="connsiteY6" fmla="*/ 131763 h 177852"/>
                <a:gd name="connsiteX7" fmla="*/ 29346 w 127106"/>
                <a:gd name="connsiteY7" fmla="*/ 142044 h 177852"/>
                <a:gd name="connsiteX8" fmla="*/ 36623 w 127106"/>
                <a:gd name="connsiteY8" fmla="*/ 139210 h 177852"/>
                <a:gd name="connsiteX9" fmla="*/ 109357 w 127106"/>
                <a:gd name="connsiteY9" fmla="*/ 24376 h 177852"/>
                <a:gd name="connsiteX10" fmla="*/ 110073 w 127106"/>
                <a:gd name="connsiteY10" fmla="*/ 21534 h 177852"/>
                <a:gd name="connsiteX11" fmla="*/ 107228 w 127106"/>
                <a:gd name="connsiteY11" fmla="*/ 19056 h 177852"/>
                <a:gd name="connsiteX12" fmla="*/ 84532 w 127106"/>
                <a:gd name="connsiteY12" fmla="*/ 20827 h 177852"/>
                <a:gd name="connsiteX13" fmla="*/ 80814 w 127106"/>
                <a:gd name="connsiteY13" fmla="*/ 24900 h 177852"/>
                <a:gd name="connsiteX14" fmla="*/ 85247 w 127106"/>
                <a:gd name="connsiteY14" fmla="*/ 27385 h 177852"/>
                <a:gd name="connsiteX15" fmla="*/ 93755 w 127106"/>
                <a:gd name="connsiteY15" fmla="*/ 30044 h 177852"/>
                <a:gd name="connsiteX16" fmla="*/ 93048 w 127106"/>
                <a:gd name="connsiteY16" fmla="*/ 33943 h 177852"/>
                <a:gd name="connsiteX17" fmla="*/ 71059 w 127106"/>
                <a:gd name="connsiteY17" fmla="*/ 121488 h 177852"/>
                <a:gd name="connsiteX18" fmla="*/ 70352 w 127106"/>
                <a:gd name="connsiteY18" fmla="*/ 126982 h 177852"/>
                <a:gd name="connsiteX19" fmla="*/ 88965 w 127106"/>
                <a:gd name="connsiteY19" fmla="*/ 143815 h 177852"/>
                <a:gd name="connsiteX20" fmla="*/ 103153 w 127106"/>
                <a:gd name="connsiteY20" fmla="*/ 134422 h 177852"/>
                <a:gd name="connsiteX21" fmla="*/ 109357 w 127106"/>
                <a:gd name="connsiteY21" fmla="*/ 116700 h 177852"/>
                <a:gd name="connsiteX22" fmla="*/ 106522 w 127106"/>
                <a:gd name="connsiteY22" fmla="*/ 114397 h 177852"/>
                <a:gd name="connsiteX23" fmla="*/ 102979 w 127106"/>
                <a:gd name="connsiteY23" fmla="*/ 118654 h 177852"/>
                <a:gd name="connsiteX24" fmla="*/ 89680 w 127106"/>
                <a:gd name="connsiteY24" fmla="*/ 138853 h 177852"/>
                <a:gd name="connsiteX25" fmla="*/ 83650 w 127106"/>
                <a:gd name="connsiteY25" fmla="*/ 130175 h 177852"/>
                <a:gd name="connsiteX26" fmla="*/ 84715 w 127106"/>
                <a:gd name="connsiteY26" fmla="*/ 122902 h 177852"/>
                <a:gd name="connsiteX27" fmla="*/ 109357 w 127106"/>
                <a:gd name="connsiteY27" fmla="*/ 2437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7106" h="177852">
                  <a:moveTo>
                    <a:pt x="36623" y="139210"/>
                  </a:moveTo>
                  <a:cubicBezTo>
                    <a:pt x="36623" y="148951"/>
                    <a:pt x="34843" y="160298"/>
                    <a:pt x="22792" y="171636"/>
                  </a:cubicBezTo>
                  <a:cubicBezTo>
                    <a:pt x="22077" y="172351"/>
                    <a:pt x="21545" y="172883"/>
                    <a:pt x="21545" y="173763"/>
                  </a:cubicBezTo>
                  <a:cubicBezTo>
                    <a:pt x="21545" y="175010"/>
                    <a:pt x="22967" y="176249"/>
                    <a:pt x="24031" y="176249"/>
                  </a:cubicBezTo>
                  <a:cubicBezTo>
                    <a:pt x="26510" y="176249"/>
                    <a:pt x="41580" y="162069"/>
                    <a:pt x="41580" y="140981"/>
                  </a:cubicBezTo>
                  <a:cubicBezTo>
                    <a:pt x="41580" y="129992"/>
                    <a:pt x="37330" y="121663"/>
                    <a:pt x="29171" y="121663"/>
                  </a:cubicBezTo>
                  <a:cubicBezTo>
                    <a:pt x="23324" y="121663"/>
                    <a:pt x="19066" y="126276"/>
                    <a:pt x="19066" y="131763"/>
                  </a:cubicBezTo>
                  <a:cubicBezTo>
                    <a:pt x="19066" y="137439"/>
                    <a:pt x="23141" y="142044"/>
                    <a:pt x="29346" y="142044"/>
                  </a:cubicBezTo>
                  <a:cubicBezTo>
                    <a:pt x="33604" y="142044"/>
                    <a:pt x="36440" y="139210"/>
                    <a:pt x="36623" y="139210"/>
                  </a:cubicBezTo>
                  <a:close/>
                  <a:moveTo>
                    <a:pt x="109357" y="24376"/>
                  </a:moveTo>
                  <a:cubicBezTo>
                    <a:pt x="109540" y="24018"/>
                    <a:pt x="110073" y="21715"/>
                    <a:pt x="110073" y="21534"/>
                  </a:cubicBezTo>
                  <a:cubicBezTo>
                    <a:pt x="110073" y="20651"/>
                    <a:pt x="109357" y="19056"/>
                    <a:pt x="107228" y="19056"/>
                  </a:cubicBezTo>
                  <a:cubicBezTo>
                    <a:pt x="103685" y="19056"/>
                    <a:pt x="88965" y="20470"/>
                    <a:pt x="84532" y="20827"/>
                  </a:cubicBezTo>
                  <a:cubicBezTo>
                    <a:pt x="83293" y="21002"/>
                    <a:pt x="80814" y="21183"/>
                    <a:pt x="80814" y="24900"/>
                  </a:cubicBezTo>
                  <a:cubicBezTo>
                    <a:pt x="80814" y="27385"/>
                    <a:pt x="83293" y="27385"/>
                    <a:pt x="85247" y="27385"/>
                  </a:cubicBezTo>
                  <a:cubicBezTo>
                    <a:pt x="93755" y="27385"/>
                    <a:pt x="93755" y="28624"/>
                    <a:pt x="93755" y="30044"/>
                  </a:cubicBezTo>
                  <a:cubicBezTo>
                    <a:pt x="93755" y="31283"/>
                    <a:pt x="93398" y="32347"/>
                    <a:pt x="93048" y="33943"/>
                  </a:cubicBezTo>
                  <a:lnTo>
                    <a:pt x="71059" y="121488"/>
                  </a:lnTo>
                  <a:cubicBezTo>
                    <a:pt x="70526" y="123258"/>
                    <a:pt x="70352" y="125212"/>
                    <a:pt x="70352" y="126982"/>
                  </a:cubicBezTo>
                  <a:cubicBezTo>
                    <a:pt x="70352" y="138321"/>
                    <a:pt x="80457" y="143815"/>
                    <a:pt x="88965" y="143815"/>
                  </a:cubicBezTo>
                  <a:cubicBezTo>
                    <a:pt x="93223" y="143815"/>
                    <a:pt x="98546" y="142401"/>
                    <a:pt x="103153" y="134422"/>
                  </a:cubicBezTo>
                  <a:cubicBezTo>
                    <a:pt x="106879" y="127864"/>
                    <a:pt x="109357" y="117415"/>
                    <a:pt x="109357" y="116700"/>
                  </a:cubicBezTo>
                  <a:cubicBezTo>
                    <a:pt x="109357" y="114397"/>
                    <a:pt x="107054" y="114397"/>
                    <a:pt x="106522" y="114397"/>
                  </a:cubicBezTo>
                  <a:cubicBezTo>
                    <a:pt x="104043" y="114397"/>
                    <a:pt x="103685" y="115461"/>
                    <a:pt x="102979" y="118654"/>
                  </a:cubicBezTo>
                  <a:cubicBezTo>
                    <a:pt x="100675" y="127514"/>
                    <a:pt x="97298" y="138853"/>
                    <a:pt x="89680" y="138853"/>
                  </a:cubicBezTo>
                  <a:cubicBezTo>
                    <a:pt x="84889" y="138853"/>
                    <a:pt x="83650" y="134422"/>
                    <a:pt x="83650" y="130175"/>
                  </a:cubicBezTo>
                  <a:cubicBezTo>
                    <a:pt x="83650" y="128221"/>
                    <a:pt x="84183" y="124854"/>
                    <a:pt x="84715" y="122902"/>
                  </a:cubicBezTo>
                  <a:lnTo>
                    <a:pt x="109357" y="2437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orme libre : forme 509">
              <a:extLst>
                <a:ext uri="{FF2B5EF4-FFF2-40B4-BE49-F238E27FC236}">
                  <a16:creationId xmlns:a16="http://schemas.microsoft.com/office/drawing/2014/main" id="{3B095C25-25B8-4FFF-A108-1D72AD491BF6}"/>
                </a:ext>
              </a:extLst>
            </p:cNvPr>
            <p:cNvSpPr/>
            <p:nvPr/>
          </p:nvSpPr>
          <p:spPr>
            <a:xfrm>
              <a:off x="10741323" y="-12112482"/>
              <a:ext cx="254213" cy="152445"/>
            </a:xfrm>
            <a:custGeom>
              <a:avLst/>
              <a:gdLst>
                <a:gd name="connsiteX0" fmla="*/ 88752 w 254213"/>
                <a:gd name="connsiteY0" fmla="*/ 96675 h 152445"/>
                <a:gd name="connsiteX1" fmla="*/ 143011 w 254213"/>
                <a:gd name="connsiteY1" fmla="*/ 96675 h 152445"/>
                <a:gd name="connsiteX2" fmla="*/ 149573 w 254213"/>
                <a:gd name="connsiteY2" fmla="*/ 92420 h 152445"/>
                <a:gd name="connsiteX3" fmla="*/ 143011 w 254213"/>
                <a:gd name="connsiteY3" fmla="*/ 87988 h 152445"/>
                <a:gd name="connsiteX4" fmla="*/ 88752 w 254213"/>
                <a:gd name="connsiteY4" fmla="*/ 87988 h 152445"/>
                <a:gd name="connsiteX5" fmla="*/ 88752 w 254213"/>
                <a:gd name="connsiteY5" fmla="*/ 33585 h 152445"/>
                <a:gd name="connsiteX6" fmla="*/ 84494 w 254213"/>
                <a:gd name="connsiteY6" fmla="*/ 27027 h 152445"/>
                <a:gd name="connsiteX7" fmla="*/ 80062 w 254213"/>
                <a:gd name="connsiteY7" fmla="*/ 33585 h 152445"/>
                <a:gd name="connsiteX8" fmla="*/ 80062 w 254213"/>
                <a:gd name="connsiteY8" fmla="*/ 87988 h 152445"/>
                <a:gd name="connsiteX9" fmla="*/ 25628 w 254213"/>
                <a:gd name="connsiteY9" fmla="*/ 87988 h 152445"/>
                <a:gd name="connsiteX10" fmla="*/ 19066 w 254213"/>
                <a:gd name="connsiteY10" fmla="*/ 92245 h 152445"/>
                <a:gd name="connsiteX11" fmla="*/ 25628 w 254213"/>
                <a:gd name="connsiteY11" fmla="*/ 96675 h 152445"/>
                <a:gd name="connsiteX12" fmla="*/ 80062 w 254213"/>
                <a:gd name="connsiteY12" fmla="*/ 96675 h 152445"/>
                <a:gd name="connsiteX13" fmla="*/ 80062 w 254213"/>
                <a:gd name="connsiteY13" fmla="*/ 151079 h 152445"/>
                <a:gd name="connsiteX14" fmla="*/ 84319 w 254213"/>
                <a:gd name="connsiteY14" fmla="*/ 157637 h 152445"/>
                <a:gd name="connsiteX15" fmla="*/ 88752 w 254213"/>
                <a:gd name="connsiteY15" fmla="*/ 151079 h 152445"/>
                <a:gd name="connsiteX16" fmla="*/ 88752 w 254213"/>
                <a:gd name="connsiteY16" fmla="*/ 96675 h 152445"/>
                <a:gd name="connsiteX17" fmla="*/ 221533 w 254213"/>
                <a:gd name="connsiteY17" fmla="*/ 24010 h 152445"/>
                <a:gd name="connsiteX18" fmla="*/ 216219 w 254213"/>
                <a:gd name="connsiteY18" fmla="*/ 19056 h 152445"/>
                <a:gd name="connsiteX19" fmla="*/ 181463 w 254213"/>
                <a:gd name="connsiteY19" fmla="*/ 30393 h 152445"/>
                <a:gd name="connsiteX20" fmla="*/ 181463 w 254213"/>
                <a:gd name="connsiteY20" fmla="*/ 36778 h 152445"/>
                <a:gd name="connsiteX21" fmla="*/ 207170 w 254213"/>
                <a:gd name="connsiteY21" fmla="*/ 31814 h 152445"/>
                <a:gd name="connsiteX22" fmla="*/ 207170 w 254213"/>
                <a:gd name="connsiteY22" fmla="*/ 122193 h 152445"/>
                <a:gd name="connsiteX23" fmla="*/ 189439 w 254213"/>
                <a:gd name="connsiteY23" fmla="*/ 130341 h 152445"/>
                <a:gd name="connsiteX24" fmla="*/ 182702 w 254213"/>
                <a:gd name="connsiteY24" fmla="*/ 130341 h 152445"/>
                <a:gd name="connsiteX25" fmla="*/ 182702 w 254213"/>
                <a:gd name="connsiteY25" fmla="*/ 136724 h 152445"/>
                <a:gd name="connsiteX26" fmla="*/ 214265 w 254213"/>
                <a:gd name="connsiteY26" fmla="*/ 136017 h 152445"/>
                <a:gd name="connsiteX27" fmla="*/ 246002 w 254213"/>
                <a:gd name="connsiteY27" fmla="*/ 136724 h 152445"/>
                <a:gd name="connsiteX28" fmla="*/ 246002 w 254213"/>
                <a:gd name="connsiteY28" fmla="*/ 130341 h 152445"/>
                <a:gd name="connsiteX29" fmla="*/ 239265 w 254213"/>
                <a:gd name="connsiteY29" fmla="*/ 130341 h 152445"/>
                <a:gd name="connsiteX30" fmla="*/ 221533 w 254213"/>
                <a:gd name="connsiteY30" fmla="*/ 122193 h 152445"/>
                <a:gd name="connsiteX31" fmla="*/ 221533 w 254213"/>
                <a:gd name="connsiteY31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54213" h="152445">
                  <a:moveTo>
                    <a:pt x="88752" y="96675"/>
                  </a:moveTo>
                  <a:lnTo>
                    <a:pt x="143011" y="96675"/>
                  </a:lnTo>
                  <a:cubicBezTo>
                    <a:pt x="145315" y="96675"/>
                    <a:pt x="149573" y="96675"/>
                    <a:pt x="149573" y="92420"/>
                  </a:cubicBezTo>
                  <a:cubicBezTo>
                    <a:pt x="149573" y="87988"/>
                    <a:pt x="145498" y="87988"/>
                    <a:pt x="143011" y="87988"/>
                  </a:cubicBezTo>
                  <a:lnTo>
                    <a:pt x="88752" y="87988"/>
                  </a:lnTo>
                  <a:lnTo>
                    <a:pt x="88752" y="33585"/>
                  </a:lnTo>
                  <a:cubicBezTo>
                    <a:pt x="88752" y="31283"/>
                    <a:pt x="88752" y="27027"/>
                    <a:pt x="84494" y="27027"/>
                  </a:cubicBezTo>
                  <a:cubicBezTo>
                    <a:pt x="80062" y="27027"/>
                    <a:pt x="80062" y="31100"/>
                    <a:pt x="80062" y="33585"/>
                  </a:cubicBezTo>
                  <a:lnTo>
                    <a:pt x="80062" y="87988"/>
                  </a:lnTo>
                  <a:lnTo>
                    <a:pt x="25628" y="87988"/>
                  </a:lnTo>
                  <a:cubicBezTo>
                    <a:pt x="23324" y="87988"/>
                    <a:pt x="19066" y="87988"/>
                    <a:pt x="19066" y="92245"/>
                  </a:cubicBezTo>
                  <a:cubicBezTo>
                    <a:pt x="19066" y="96675"/>
                    <a:pt x="23149" y="96675"/>
                    <a:pt x="25628" y="96675"/>
                  </a:cubicBezTo>
                  <a:lnTo>
                    <a:pt x="80062" y="96675"/>
                  </a:lnTo>
                  <a:lnTo>
                    <a:pt x="80062" y="151079"/>
                  </a:lnTo>
                  <a:cubicBezTo>
                    <a:pt x="80062" y="153382"/>
                    <a:pt x="80062" y="157637"/>
                    <a:pt x="84319" y="157637"/>
                  </a:cubicBezTo>
                  <a:cubicBezTo>
                    <a:pt x="88752" y="157637"/>
                    <a:pt x="88752" y="153556"/>
                    <a:pt x="88752" y="151079"/>
                  </a:cubicBezTo>
                  <a:lnTo>
                    <a:pt x="88752" y="96675"/>
                  </a:lnTo>
                  <a:close/>
                  <a:moveTo>
                    <a:pt x="221533" y="24010"/>
                  </a:moveTo>
                  <a:cubicBezTo>
                    <a:pt x="221533" y="19229"/>
                    <a:pt x="221184" y="19056"/>
                    <a:pt x="216219" y="19056"/>
                  </a:cubicBezTo>
                  <a:cubicBezTo>
                    <a:pt x="204867" y="30218"/>
                    <a:pt x="188731" y="30393"/>
                    <a:pt x="181463" y="30393"/>
                  </a:cubicBezTo>
                  <a:lnTo>
                    <a:pt x="181463" y="36778"/>
                  </a:lnTo>
                  <a:cubicBezTo>
                    <a:pt x="185721" y="36778"/>
                    <a:pt x="197423" y="36778"/>
                    <a:pt x="207170" y="31814"/>
                  </a:cubicBezTo>
                  <a:lnTo>
                    <a:pt x="207170" y="122193"/>
                  </a:lnTo>
                  <a:cubicBezTo>
                    <a:pt x="207170" y="128038"/>
                    <a:pt x="207170" y="130341"/>
                    <a:pt x="189439" y="130341"/>
                  </a:cubicBezTo>
                  <a:lnTo>
                    <a:pt x="182702" y="130341"/>
                  </a:lnTo>
                  <a:lnTo>
                    <a:pt x="182702" y="136724"/>
                  </a:lnTo>
                  <a:cubicBezTo>
                    <a:pt x="185896" y="136548"/>
                    <a:pt x="207702" y="136017"/>
                    <a:pt x="214265" y="136017"/>
                  </a:cubicBezTo>
                  <a:cubicBezTo>
                    <a:pt x="219762" y="136017"/>
                    <a:pt x="242101" y="136548"/>
                    <a:pt x="246002" y="136724"/>
                  </a:cubicBezTo>
                  <a:lnTo>
                    <a:pt x="246002" y="130341"/>
                  </a:lnTo>
                  <a:lnTo>
                    <a:pt x="239265" y="130341"/>
                  </a:lnTo>
                  <a:cubicBezTo>
                    <a:pt x="221533" y="130341"/>
                    <a:pt x="221533" y="128038"/>
                    <a:pt x="221533" y="122193"/>
                  </a:cubicBezTo>
                  <a:lnTo>
                    <a:pt x="221533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orme libre : forme 510">
              <a:extLst>
                <a:ext uri="{FF2B5EF4-FFF2-40B4-BE49-F238E27FC236}">
                  <a16:creationId xmlns:a16="http://schemas.microsoft.com/office/drawing/2014/main" id="{04C1E069-B5AD-48DC-A736-308071C4561E}"/>
                </a:ext>
              </a:extLst>
            </p:cNvPr>
            <p:cNvSpPr/>
            <p:nvPr/>
          </p:nvSpPr>
          <p:spPr>
            <a:xfrm>
              <a:off x="11132342" y="-12180248"/>
              <a:ext cx="50843" cy="127038"/>
            </a:xfrm>
            <a:custGeom>
              <a:avLst/>
              <a:gdLst>
                <a:gd name="connsiteX0" fmla="*/ 45909 w 50842"/>
                <a:gd name="connsiteY0" fmla="*/ 32474 h 127037"/>
                <a:gd name="connsiteX1" fmla="*/ 32491 w 50842"/>
                <a:gd name="connsiteY1" fmla="*/ 19056 h 127037"/>
                <a:gd name="connsiteX2" fmla="*/ 19066 w 50842"/>
                <a:gd name="connsiteY2" fmla="*/ 32474 h 127037"/>
                <a:gd name="connsiteX3" fmla="*/ 32491 w 50842"/>
                <a:gd name="connsiteY3" fmla="*/ 45884 h 127037"/>
                <a:gd name="connsiteX4" fmla="*/ 45909 w 50842"/>
                <a:gd name="connsiteY4" fmla="*/ 32474 h 127037"/>
                <a:gd name="connsiteX5" fmla="*/ 45909 w 50842"/>
                <a:gd name="connsiteY5" fmla="*/ 114731 h 127037"/>
                <a:gd name="connsiteX6" fmla="*/ 32491 w 50842"/>
                <a:gd name="connsiteY6" fmla="*/ 101312 h 127037"/>
                <a:gd name="connsiteX7" fmla="*/ 19066 w 50842"/>
                <a:gd name="connsiteY7" fmla="*/ 114731 h 127037"/>
                <a:gd name="connsiteX8" fmla="*/ 32491 w 50842"/>
                <a:gd name="connsiteY8" fmla="*/ 128140 h 127037"/>
                <a:gd name="connsiteX9" fmla="*/ 45909 w 50842"/>
                <a:gd name="connsiteY9" fmla="*/ 114731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842" h="127037">
                  <a:moveTo>
                    <a:pt x="45909" y="32474"/>
                  </a:moveTo>
                  <a:cubicBezTo>
                    <a:pt x="45909" y="25138"/>
                    <a:pt x="39832" y="19056"/>
                    <a:pt x="32491" y="19056"/>
                  </a:cubicBezTo>
                  <a:cubicBezTo>
                    <a:pt x="25143" y="19056"/>
                    <a:pt x="19066" y="25138"/>
                    <a:pt x="19066" y="32474"/>
                  </a:cubicBezTo>
                  <a:cubicBezTo>
                    <a:pt x="19066" y="39811"/>
                    <a:pt x="25143" y="45884"/>
                    <a:pt x="32491" y="45884"/>
                  </a:cubicBezTo>
                  <a:cubicBezTo>
                    <a:pt x="39832" y="45884"/>
                    <a:pt x="45909" y="39811"/>
                    <a:pt x="45909" y="32474"/>
                  </a:cubicBezTo>
                  <a:close/>
                  <a:moveTo>
                    <a:pt x="45909" y="114731"/>
                  </a:moveTo>
                  <a:cubicBezTo>
                    <a:pt x="45909" y="107387"/>
                    <a:pt x="39832" y="101312"/>
                    <a:pt x="32491" y="101312"/>
                  </a:cubicBezTo>
                  <a:cubicBezTo>
                    <a:pt x="25143" y="101312"/>
                    <a:pt x="19066" y="107387"/>
                    <a:pt x="19066" y="114731"/>
                  </a:cubicBezTo>
                  <a:cubicBezTo>
                    <a:pt x="19066" y="122068"/>
                    <a:pt x="25143" y="128140"/>
                    <a:pt x="32491" y="128140"/>
                  </a:cubicBezTo>
                  <a:cubicBezTo>
                    <a:pt x="39832" y="128140"/>
                    <a:pt x="45909" y="122068"/>
                    <a:pt x="45909" y="1147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orme libre : forme 383">
              <a:extLst>
                <a:ext uri="{FF2B5EF4-FFF2-40B4-BE49-F238E27FC236}">
                  <a16:creationId xmlns:a16="http://schemas.microsoft.com/office/drawing/2014/main" id="{2D42B917-02F7-4BE7-B977-2EEB0B46AA98}"/>
                </a:ext>
              </a:extLst>
            </p:cNvPr>
            <p:cNvSpPr/>
            <p:nvPr/>
          </p:nvSpPr>
          <p:spPr>
            <a:xfrm>
              <a:off x="11513132" y="-12244021"/>
              <a:ext cx="177949" cy="203260"/>
            </a:xfrm>
            <a:custGeom>
              <a:avLst/>
              <a:gdLst>
                <a:gd name="connsiteX0" fmla="*/ 78822 w 177949"/>
                <a:gd name="connsiteY0" fmla="*/ 170152 h 203260"/>
                <a:gd name="connsiteX1" fmla="*/ 82628 w 177949"/>
                <a:gd name="connsiteY1" fmla="*/ 112444 h 203260"/>
                <a:gd name="connsiteX2" fmla="*/ 36535 w 177949"/>
                <a:gd name="connsiteY2" fmla="*/ 19056 h 203260"/>
                <a:gd name="connsiteX3" fmla="*/ 19066 w 177949"/>
                <a:gd name="connsiteY3" fmla="*/ 29688 h 203260"/>
                <a:gd name="connsiteX4" fmla="*/ 23872 w 177949"/>
                <a:gd name="connsiteY4" fmla="*/ 31711 h 203260"/>
                <a:gd name="connsiteX5" fmla="*/ 63887 w 177949"/>
                <a:gd name="connsiteY5" fmla="*/ 121551 h 203260"/>
                <a:gd name="connsiteX6" fmla="*/ 57556 w 177949"/>
                <a:gd name="connsiteY6" fmla="*/ 194447 h 203260"/>
                <a:gd name="connsiteX7" fmla="*/ 57048 w 177949"/>
                <a:gd name="connsiteY7" fmla="*/ 199005 h 203260"/>
                <a:gd name="connsiteX8" fmla="*/ 58819 w 177949"/>
                <a:gd name="connsiteY8" fmla="*/ 203301 h 203260"/>
                <a:gd name="connsiteX9" fmla="*/ 155046 w 177949"/>
                <a:gd name="connsiteY9" fmla="*/ 107633 h 203260"/>
                <a:gd name="connsiteX10" fmla="*/ 177584 w 177949"/>
                <a:gd name="connsiteY10" fmla="*/ 48410 h 203260"/>
                <a:gd name="connsiteX11" fmla="*/ 153021 w 177949"/>
                <a:gd name="connsiteY11" fmla="*/ 19056 h 203260"/>
                <a:gd name="connsiteX12" fmla="*/ 142129 w 177949"/>
                <a:gd name="connsiteY12" fmla="*/ 38287 h 203260"/>
                <a:gd name="connsiteX13" fmla="*/ 146435 w 177949"/>
                <a:gd name="connsiteY13" fmla="*/ 42336 h 203260"/>
                <a:gd name="connsiteX14" fmla="*/ 166446 w 177949"/>
                <a:gd name="connsiteY14" fmla="*/ 63852 h 203260"/>
                <a:gd name="connsiteX15" fmla="*/ 78822 w 177949"/>
                <a:gd name="connsiteY15" fmla="*/ 17015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7949" h="203260">
                  <a:moveTo>
                    <a:pt x="78822" y="170152"/>
                  </a:moveTo>
                  <a:cubicBezTo>
                    <a:pt x="82628" y="139019"/>
                    <a:pt x="82628" y="116240"/>
                    <a:pt x="82628" y="112444"/>
                  </a:cubicBezTo>
                  <a:cubicBezTo>
                    <a:pt x="82628" y="94477"/>
                    <a:pt x="82628" y="19056"/>
                    <a:pt x="36535" y="19056"/>
                  </a:cubicBezTo>
                  <a:cubicBezTo>
                    <a:pt x="27924" y="19056"/>
                    <a:pt x="19066" y="26138"/>
                    <a:pt x="19066" y="29688"/>
                  </a:cubicBezTo>
                  <a:cubicBezTo>
                    <a:pt x="19066" y="31457"/>
                    <a:pt x="20329" y="31457"/>
                    <a:pt x="23872" y="31711"/>
                  </a:cubicBezTo>
                  <a:cubicBezTo>
                    <a:pt x="60844" y="34999"/>
                    <a:pt x="63887" y="92960"/>
                    <a:pt x="63887" y="121551"/>
                  </a:cubicBezTo>
                  <a:cubicBezTo>
                    <a:pt x="63887" y="147117"/>
                    <a:pt x="60591" y="177487"/>
                    <a:pt x="57556" y="194447"/>
                  </a:cubicBezTo>
                  <a:cubicBezTo>
                    <a:pt x="57048" y="197481"/>
                    <a:pt x="57048" y="197988"/>
                    <a:pt x="57048" y="199005"/>
                  </a:cubicBezTo>
                  <a:cubicBezTo>
                    <a:pt x="57048" y="200267"/>
                    <a:pt x="57048" y="203301"/>
                    <a:pt x="58819" y="203301"/>
                  </a:cubicBezTo>
                  <a:cubicBezTo>
                    <a:pt x="61607" y="203301"/>
                    <a:pt x="122889" y="156479"/>
                    <a:pt x="155046" y="107633"/>
                  </a:cubicBezTo>
                  <a:cubicBezTo>
                    <a:pt x="167963" y="87894"/>
                    <a:pt x="177584" y="65369"/>
                    <a:pt x="177584" y="48410"/>
                  </a:cubicBezTo>
                  <a:cubicBezTo>
                    <a:pt x="177584" y="26901"/>
                    <a:pt x="163404" y="19056"/>
                    <a:pt x="153021" y="19056"/>
                  </a:cubicBezTo>
                  <a:cubicBezTo>
                    <a:pt x="145680" y="19056"/>
                    <a:pt x="142129" y="34999"/>
                    <a:pt x="142129" y="38287"/>
                  </a:cubicBezTo>
                  <a:cubicBezTo>
                    <a:pt x="142129" y="42081"/>
                    <a:pt x="143400" y="42081"/>
                    <a:pt x="146435" y="42336"/>
                  </a:cubicBezTo>
                  <a:cubicBezTo>
                    <a:pt x="163404" y="44359"/>
                    <a:pt x="166446" y="57778"/>
                    <a:pt x="166446" y="63852"/>
                  </a:cubicBezTo>
                  <a:cubicBezTo>
                    <a:pt x="166446" y="84353"/>
                    <a:pt x="122380" y="136232"/>
                    <a:pt x="78822" y="17015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orme libre : forme 384">
              <a:extLst>
                <a:ext uri="{FF2B5EF4-FFF2-40B4-BE49-F238E27FC236}">
                  <a16:creationId xmlns:a16="http://schemas.microsoft.com/office/drawing/2014/main" id="{C87ED83E-C69F-411D-B38A-D2F79FFDFD75}"/>
                </a:ext>
              </a:extLst>
            </p:cNvPr>
            <p:cNvSpPr/>
            <p:nvPr/>
          </p:nvSpPr>
          <p:spPr>
            <a:xfrm>
              <a:off x="11700932" y="-12308603"/>
              <a:ext cx="76264" cy="203260"/>
            </a:xfrm>
            <a:custGeom>
              <a:avLst/>
              <a:gdLst>
                <a:gd name="connsiteX0" fmla="*/ 61623 w 76264"/>
                <a:gd name="connsiteY0" fmla="*/ 19056 h 203260"/>
                <a:gd name="connsiteX1" fmla="*/ 19066 w 76264"/>
                <a:gd name="connsiteY1" fmla="*/ 107490 h 203260"/>
                <a:gd name="connsiteX2" fmla="*/ 61623 w 76264"/>
                <a:gd name="connsiteY2" fmla="*/ 196099 h 203260"/>
                <a:gd name="connsiteX3" fmla="*/ 65165 w 76264"/>
                <a:gd name="connsiteY3" fmla="*/ 193971 h 203260"/>
                <a:gd name="connsiteX4" fmla="*/ 63394 w 76264"/>
                <a:gd name="connsiteY4" fmla="*/ 191312 h 203260"/>
                <a:gd name="connsiteX5" fmla="*/ 31125 w 76264"/>
                <a:gd name="connsiteY5" fmla="*/ 107664 h 203260"/>
                <a:gd name="connsiteX6" fmla="*/ 63927 w 76264"/>
                <a:gd name="connsiteY6" fmla="*/ 23311 h 203260"/>
                <a:gd name="connsiteX7" fmla="*/ 65165 w 76264"/>
                <a:gd name="connsiteY7" fmla="*/ 21183 h 203260"/>
                <a:gd name="connsiteX8" fmla="*/ 61623 w 76264"/>
                <a:gd name="connsiteY8" fmla="*/ 1905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264" h="203260">
                  <a:moveTo>
                    <a:pt x="61623" y="19056"/>
                  </a:moveTo>
                  <a:cubicBezTo>
                    <a:pt x="27932" y="42804"/>
                    <a:pt x="19066" y="80376"/>
                    <a:pt x="19066" y="107490"/>
                  </a:cubicBezTo>
                  <a:cubicBezTo>
                    <a:pt x="19066" y="132476"/>
                    <a:pt x="26510" y="171287"/>
                    <a:pt x="61623" y="196099"/>
                  </a:cubicBezTo>
                  <a:cubicBezTo>
                    <a:pt x="63037" y="196099"/>
                    <a:pt x="65165" y="196099"/>
                    <a:pt x="65165" y="193971"/>
                  </a:cubicBezTo>
                  <a:cubicBezTo>
                    <a:pt x="65165" y="192907"/>
                    <a:pt x="64634" y="192549"/>
                    <a:pt x="63394" y="191312"/>
                  </a:cubicBezTo>
                  <a:cubicBezTo>
                    <a:pt x="39808" y="170048"/>
                    <a:pt x="31125" y="139917"/>
                    <a:pt x="31125" y="107664"/>
                  </a:cubicBezTo>
                  <a:cubicBezTo>
                    <a:pt x="31125" y="59819"/>
                    <a:pt x="49389" y="36421"/>
                    <a:pt x="63927" y="23311"/>
                  </a:cubicBezTo>
                  <a:cubicBezTo>
                    <a:pt x="64634" y="22598"/>
                    <a:pt x="65165" y="22066"/>
                    <a:pt x="65165" y="21183"/>
                  </a:cubicBezTo>
                  <a:cubicBezTo>
                    <a:pt x="65165" y="19056"/>
                    <a:pt x="63037" y="19056"/>
                    <a:pt x="61623" y="1905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orme libre : forme 385">
              <a:extLst>
                <a:ext uri="{FF2B5EF4-FFF2-40B4-BE49-F238E27FC236}">
                  <a16:creationId xmlns:a16="http://schemas.microsoft.com/office/drawing/2014/main" id="{71DBD2A1-4650-4E08-A7E4-8E67ACDE0F43}"/>
                </a:ext>
              </a:extLst>
            </p:cNvPr>
            <p:cNvSpPr/>
            <p:nvPr/>
          </p:nvSpPr>
          <p:spPr>
            <a:xfrm>
              <a:off x="11770695" y="-12298678"/>
              <a:ext cx="76264" cy="152445"/>
            </a:xfrm>
            <a:custGeom>
              <a:avLst/>
              <a:gdLst>
                <a:gd name="connsiteX0" fmla="*/ 58072 w 76264"/>
                <a:gd name="connsiteY0" fmla="*/ 24375 h 152445"/>
                <a:gd name="connsiteX1" fmla="*/ 58787 w 76264"/>
                <a:gd name="connsiteY1" fmla="*/ 21534 h 152445"/>
                <a:gd name="connsiteX2" fmla="*/ 55943 w 76264"/>
                <a:gd name="connsiteY2" fmla="*/ 19056 h 152445"/>
                <a:gd name="connsiteX3" fmla="*/ 33246 w 76264"/>
                <a:gd name="connsiteY3" fmla="*/ 20827 h 152445"/>
                <a:gd name="connsiteX4" fmla="*/ 29528 w 76264"/>
                <a:gd name="connsiteY4" fmla="*/ 24900 h 152445"/>
                <a:gd name="connsiteX5" fmla="*/ 33961 w 76264"/>
                <a:gd name="connsiteY5" fmla="*/ 27385 h 152445"/>
                <a:gd name="connsiteX6" fmla="*/ 42470 w 76264"/>
                <a:gd name="connsiteY6" fmla="*/ 30044 h 152445"/>
                <a:gd name="connsiteX7" fmla="*/ 41763 w 76264"/>
                <a:gd name="connsiteY7" fmla="*/ 33943 h 152445"/>
                <a:gd name="connsiteX8" fmla="*/ 19773 w 76264"/>
                <a:gd name="connsiteY8" fmla="*/ 121488 h 152445"/>
                <a:gd name="connsiteX9" fmla="*/ 19066 w 76264"/>
                <a:gd name="connsiteY9" fmla="*/ 126982 h 152445"/>
                <a:gd name="connsiteX10" fmla="*/ 37679 w 76264"/>
                <a:gd name="connsiteY10" fmla="*/ 143815 h 152445"/>
                <a:gd name="connsiteX11" fmla="*/ 51868 w 76264"/>
                <a:gd name="connsiteY11" fmla="*/ 134422 h 152445"/>
                <a:gd name="connsiteX12" fmla="*/ 58072 w 76264"/>
                <a:gd name="connsiteY12" fmla="*/ 116700 h 152445"/>
                <a:gd name="connsiteX13" fmla="*/ 55236 w 76264"/>
                <a:gd name="connsiteY13" fmla="*/ 114397 h 152445"/>
                <a:gd name="connsiteX14" fmla="*/ 51693 w 76264"/>
                <a:gd name="connsiteY14" fmla="*/ 118653 h 152445"/>
                <a:gd name="connsiteX15" fmla="*/ 38394 w 76264"/>
                <a:gd name="connsiteY15" fmla="*/ 138853 h 152445"/>
                <a:gd name="connsiteX16" fmla="*/ 32365 w 76264"/>
                <a:gd name="connsiteY16" fmla="*/ 130175 h 152445"/>
                <a:gd name="connsiteX17" fmla="*/ 33429 w 76264"/>
                <a:gd name="connsiteY17" fmla="*/ 122902 h 152445"/>
                <a:gd name="connsiteX18" fmla="*/ 58072 w 76264"/>
                <a:gd name="connsiteY18" fmla="*/ 2437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64" h="152445">
                  <a:moveTo>
                    <a:pt x="58072" y="24375"/>
                  </a:moveTo>
                  <a:cubicBezTo>
                    <a:pt x="58255" y="24018"/>
                    <a:pt x="58787" y="21715"/>
                    <a:pt x="58787" y="21534"/>
                  </a:cubicBezTo>
                  <a:cubicBezTo>
                    <a:pt x="58787" y="20651"/>
                    <a:pt x="58072" y="19056"/>
                    <a:pt x="55943" y="19056"/>
                  </a:cubicBezTo>
                  <a:cubicBezTo>
                    <a:pt x="52400" y="19056"/>
                    <a:pt x="37679" y="20468"/>
                    <a:pt x="33246" y="20827"/>
                  </a:cubicBezTo>
                  <a:cubicBezTo>
                    <a:pt x="32007" y="21002"/>
                    <a:pt x="29528" y="21183"/>
                    <a:pt x="29528" y="24900"/>
                  </a:cubicBezTo>
                  <a:cubicBezTo>
                    <a:pt x="29528" y="27385"/>
                    <a:pt x="32007" y="27385"/>
                    <a:pt x="33961" y="27385"/>
                  </a:cubicBezTo>
                  <a:cubicBezTo>
                    <a:pt x="42470" y="27385"/>
                    <a:pt x="42470" y="28624"/>
                    <a:pt x="42470" y="30044"/>
                  </a:cubicBezTo>
                  <a:cubicBezTo>
                    <a:pt x="42470" y="31283"/>
                    <a:pt x="42112" y="32347"/>
                    <a:pt x="41763" y="33943"/>
                  </a:cubicBezTo>
                  <a:lnTo>
                    <a:pt x="19773" y="121488"/>
                  </a:lnTo>
                  <a:cubicBezTo>
                    <a:pt x="19241" y="123258"/>
                    <a:pt x="19066" y="125212"/>
                    <a:pt x="19066" y="126982"/>
                  </a:cubicBezTo>
                  <a:cubicBezTo>
                    <a:pt x="19066" y="138321"/>
                    <a:pt x="29171" y="143815"/>
                    <a:pt x="37679" y="143815"/>
                  </a:cubicBezTo>
                  <a:cubicBezTo>
                    <a:pt x="41937" y="143815"/>
                    <a:pt x="47260" y="142401"/>
                    <a:pt x="51868" y="134422"/>
                  </a:cubicBezTo>
                  <a:cubicBezTo>
                    <a:pt x="55594" y="127864"/>
                    <a:pt x="58072" y="117415"/>
                    <a:pt x="58072" y="116700"/>
                  </a:cubicBezTo>
                  <a:cubicBezTo>
                    <a:pt x="58072" y="114397"/>
                    <a:pt x="55768" y="114397"/>
                    <a:pt x="55236" y="114397"/>
                  </a:cubicBezTo>
                  <a:cubicBezTo>
                    <a:pt x="52757" y="114397"/>
                    <a:pt x="52400" y="115461"/>
                    <a:pt x="51693" y="118653"/>
                  </a:cubicBezTo>
                  <a:cubicBezTo>
                    <a:pt x="49389" y="127514"/>
                    <a:pt x="46013" y="138853"/>
                    <a:pt x="38394" y="138853"/>
                  </a:cubicBezTo>
                  <a:cubicBezTo>
                    <a:pt x="33604" y="138853"/>
                    <a:pt x="32365" y="134422"/>
                    <a:pt x="32365" y="130175"/>
                  </a:cubicBezTo>
                  <a:cubicBezTo>
                    <a:pt x="32365" y="128221"/>
                    <a:pt x="32897" y="124854"/>
                    <a:pt x="33429" y="122902"/>
                  </a:cubicBezTo>
                  <a:lnTo>
                    <a:pt x="58072" y="243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orme libre : forme 386">
              <a:extLst>
                <a:ext uri="{FF2B5EF4-FFF2-40B4-BE49-F238E27FC236}">
                  <a16:creationId xmlns:a16="http://schemas.microsoft.com/office/drawing/2014/main" id="{7E1A7A4C-0F00-4C8F-9592-A958B3BE858E}"/>
                </a:ext>
              </a:extLst>
            </p:cNvPr>
            <p:cNvSpPr/>
            <p:nvPr/>
          </p:nvSpPr>
          <p:spPr>
            <a:xfrm>
              <a:off x="11837370" y="-12308603"/>
              <a:ext cx="76264" cy="203260"/>
            </a:xfrm>
            <a:custGeom>
              <a:avLst/>
              <a:gdLst>
                <a:gd name="connsiteX0" fmla="*/ 22435 w 76264"/>
                <a:gd name="connsiteY0" fmla="*/ 19056 h 203260"/>
                <a:gd name="connsiteX1" fmla="*/ 19066 w 76264"/>
                <a:gd name="connsiteY1" fmla="*/ 21183 h 203260"/>
                <a:gd name="connsiteX2" fmla="*/ 20663 w 76264"/>
                <a:gd name="connsiteY2" fmla="*/ 23844 h 203260"/>
                <a:gd name="connsiteX3" fmla="*/ 52933 w 76264"/>
                <a:gd name="connsiteY3" fmla="*/ 107490 h 203260"/>
                <a:gd name="connsiteX4" fmla="*/ 22252 w 76264"/>
                <a:gd name="connsiteY4" fmla="*/ 189890 h 203260"/>
                <a:gd name="connsiteX5" fmla="*/ 19066 w 76264"/>
                <a:gd name="connsiteY5" fmla="*/ 193971 h 203260"/>
                <a:gd name="connsiteX6" fmla="*/ 21370 w 76264"/>
                <a:gd name="connsiteY6" fmla="*/ 196099 h 203260"/>
                <a:gd name="connsiteX7" fmla="*/ 52043 w 76264"/>
                <a:gd name="connsiteY7" fmla="*/ 162251 h 203260"/>
                <a:gd name="connsiteX8" fmla="*/ 64992 w 76264"/>
                <a:gd name="connsiteY8" fmla="*/ 107664 h 203260"/>
                <a:gd name="connsiteX9" fmla="*/ 22435 w 76264"/>
                <a:gd name="connsiteY9" fmla="*/ 1905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264" h="203260">
                  <a:moveTo>
                    <a:pt x="22435" y="19056"/>
                  </a:moveTo>
                  <a:cubicBezTo>
                    <a:pt x="21196" y="19056"/>
                    <a:pt x="19066" y="19056"/>
                    <a:pt x="19066" y="21183"/>
                  </a:cubicBezTo>
                  <a:cubicBezTo>
                    <a:pt x="19066" y="22066"/>
                    <a:pt x="19598" y="22598"/>
                    <a:pt x="20663" y="23844"/>
                  </a:cubicBezTo>
                  <a:cubicBezTo>
                    <a:pt x="35908" y="37841"/>
                    <a:pt x="52933" y="61765"/>
                    <a:pt x="52933" y="107490"/>
                  </a:cubicBezTo>
                  <a:cubicBezTo>
                    <a:pt x="52933" y="144530"/>
                    <a:pt x="41405" y="172526"/>
                    <a:pt x="22252" y="189890"/>
                  </a:cubicBezTo>
                  <a:cubicBezTo>
                    <a:pt x="19241" y="192907"/>
                    <a:pt x="19066" y="193081"/>
                    <a:pt x="19066" y="193971"/>
                  </a:cubicBezTo>
                  <a:cubicBezTo>
                    <a:pt x="19066" y="194852"/>
                    <a:pt x="19598" y="196099"/>
                    <a:pt x="21370" y="196099"/>
                  </a:cubicBezTo>
                  <a:cubicBezTo>
                    <a:pt x="23499" y="196099"/>
                    <a:pt x="40341" y="184403"/>
                    <a:pt x="52043" y="162251"/>
                  </a:cubicBezTo>
                  <a:cubicBezTo>
                    <a:pt x="59843" y="147539"/>
                    <a:pt x="64992" y="128396"/>
                    <a:pt x="64992" y="107664"/>
                  </a:cubicBezTo>
                  <a:cubicBezTo>
                    <a:pt x="64992" y="82678"/>
                    <a:pt x="57540" y="43868"/>
                    <a:pt x="22435" y="1905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orme libre : forme 387">
              <a:extLst>
                <a:ext uri="{FF2B5EF4-FFF2-40B4-BE49-F238E27FC236}">
                  <a16:creationId xmlns:a16="http://schemas.microsoft.com/office/drawing/2014/main" id="{83B1F774-CAD9-453F-B5A2-F9B08F8AF745}"/>
                </a:ext>
              </a:extLst>
            </p:cNvPr>
            <p:cNvSpPr/>
            <p:nvPr/>
          </p:nvSpPr>
          <p:spPr>
            <a:xfrm>
              <a:off x="11986784" y="-12218718"/>
              <a:ext cx="203371" cy="203260"/>
            </a:xfrm>
            <a:custGeom>
              <a:avLst/>
              <a:gdLst>
                <a:gd name="connsiteX0" fmla="*/ 187967 w 203370"/>
                <a:gd name="connsiteY0" fmla="*/ 103338 h 203260"/>
                <a:gd name="connsiteX1" fmla="*/ 103647 w 203370"/>
                <a:gd name="connsiteY1" fmla="*/ 19056 h 203260"/>
                <a:gd name="connsiteX2" fmla="*/ 19066 w 203370"/>
                <a:gd name="connsiteY2" fmla="*/ 103338 h 203260"/>
                <a:gd name="connsiteX3" fmla="*/ 103393 w 203370"/>
                <a:gd name="connsiteY3" fmla="*/ 187619 h 203260"/>
                <a:gd name="connsiteX4" fmla="*/ 187967 w 203370"/>
                <a:gd name="connsiteY4" fmla="*/ 103338 h 203260"/>
                <a:gd name="connsiteX5" fmla="*/ 53250 w 203370"/>
                <a:gd name="connsiteY5" fmla="*/ 48926 h 203260"/>
                <a:gd name="connsiteX6" fmla="*/ 50978 w 203370"/>
                <a:gd name="connsiteY6" fmla="*/ 46140 h 203260"/>
                <a:gd name="connsiteX7" fmla="*/ 103393 w 203370"/>
                <a:gd name="connsiteY7" fmla="*/ 25384 h 203260"/>
                <a:gd name="connsiteX8" fmla="*/ 156317 w 203370"/>
                <a:gd name="connsiteY8" fmla="*/ 46140 h 203260"/>
                <a:gd name="connsiteX9" fmla="*/ 103647 w 203370"/>
                <a:gd name="connsiteY9" fmla="*/ 99034 h 203260"/>
                <a:gd name="connsiteX10" fmla="*/ 53250 w 203370"/>
                <a:gd name="connsiteY10" fmla="*/ 48926 h 203260"/>
                <a:gd name="connsiteX11" fmla="*/ 45909 w 203370"/>
                <a:gd name="connsiteY11" fmla="*/ 156234 h 203260"/>
                <a:gd name="connsiteX12" fmla="*/ 25397 w 203370"/>
                <a:gd name="connsiteY12" fmla="*/ 103338 h 203260"/>
                <a:gd name="connsiteX13" fmla="*/ 45909 w 203370"/>
                <a:gd name="connsiteY13" fmla="*/ 50443 h 203260"/>
                <a:gd name="connsiteX14" fmla="*/ 98833 w 203370"/>
                <a:gd name="connsiteY14" fmla="*/ 103338 h 203260"/>
                <a:gd name="connsiteX15" fmla="*/ 45909 w 203370"/>
                <a:gd name="connsiteY15" fmla="*/ 156234 h 203260"/>
                <a:gd name="connsiteX16" fmla="*/ 160877 w 203370"/>
                <a:gd name="connsiteY16" fmla="*/ 50443 h 203260"/>
                <a:gd name="connsiteX17" fmla="*/ 181643 w 203370"/>
                <a:gd name="connsiteY17" fmla="*/ 103338 h 203260"/>
                <a:gd name="connsiteX18" fmla="*/ 161132 w 203370"/>
                <a:gd name="connsiteY18" fmla="*/ 156234 h 203260"/>
                <a:gd name="connsiteX19" fmla="*/ 108200 w 203370"/>
                <a:gd name="connsiteY19" fmla="*/ 103338 h 203260"/>
                <a:gd name="connsiteX20" fmla="*/ 160877 w 203370"/>
                <a:gd name="connsiteY20" fmla="*/ 50443 h 203260"/>
                <a:gd name="connsiteX21" fmla="*/ 153783 w 203370"/>
                <a:gd name="connsiteY21" fmla="*/ 157750 h 203260"/>
                <a:gd name="connsiteX22" fmla="*/ 156063 w 203370"/>
                <a:gd name="connsiteY22" fmla="*/ 160537 h 203260"/>
                <a:gd name="connsiteX23" fmla="*/ 103647 w 203370"/>
                <a:gd name="connsiteY23" fmla="*/ 181291 h 203260"/>
                <a:gd name="connsiteX24" fmla="*/ 50723 w 203370"/>
                <a:gd name="connsiteY24" fmla="*/ 160537 h 203260"/>
                <a:gd name="connsiteX25" fmla="*/ 103393 w 203370"/>
                <a:gd name="connsiteY25" fmla="*/ 107641 h 203260"/>
                <a:gd name="connsiteX26" fmla="*/ 153783 w 203370"/>
                <a:gd name="connsiteY26" fmla="*/ 15775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3370" h="203260">
                  <a:moveTo>
                    <a:pt x="187967" y="103338"/>
                  </a:moveTo>
                  <a:cubicBezTo>
                    <a:pt x="187967" y="56770"/>
                    <a:pt x="149986" y="19056"/>
                    <a:pt x="103647" y="19056"/>
                  </a:cubicBezTo>
                  <a:cubicBezTo>
                    <a:pt x="56546" y="19056"/>
                    <a:pt x="19066" y="57279"/>
                    <a:pt x="19066" y="103338"/>
                  </a:cubicBezTo>
                  <a:cubicBezTo>
                    <a:pt x="19066" y="149905"/>
                    <a:pt x="57055" y="187619"/>
                    <a:pt x="103393" y="187619"/>
                  </a:cubicBezTo>
                  <a:cubicBezTo>
                    <a:pt x="150494" y="187619"/>
                    <a:pt x="187967" y="149396"/>
                    <a:pt x="187967" y="103338"/>
                  </a:cubicBezTo>
                  <a:close/>
                  <a:moveTo>
                    <a:pt x="53250" y="48926"/>
                  </a:moveTo>
                  <a:cubicBezTo>
                    <a:pt x="52749" y="48418"/>
                    <a:pt x="50978" y="46647"/>
                    <a:pt x="50978" y="46140"/>
                  </a:cubicBezTo>
                  <a:cubicBezTo>
                    <a:pt x="50978" y="45132"/>
                    <a:pt x="71481" y="25384"/>
                    <a:pt x="103393" y="25384"/>
                  </a:cubicBezTo>
                  <a:cubicBezTo>
                    <a:pt x="112259" y="25384"/>
                    <a:pt x="135551" y="26654"/>
                    <a:pt x="156317" y="46140"/>
                  </a:cubicBezTo>
                  <a:lnTo>
                    <a:pt x="103647" y="99034"/>
                  </a:lnTo>
                  <a:lnTo>
                    <a:pt x="53250" y="48926"/>
                  </a:lnTo>
                  <a:close/>
                  <a:moveTo>
                    <a:pt x="45909" y="156234"/>
                  </a:moveTo>
                  <a:cubicBezTo>
                    <a:pt x="30466" y="139028"/>
                    <a:pt x="25397" y="119535"/>
                    <a:pt x="25397" y="103338"/>
                  </a:cubicBezTo>
                  <a:cubicBezTo>
                    <a:pt x="25397" y="83854"/>
                    <a:pt x="32738" y="65377"/>
                    <a:pt x="45909" y="50443"/>
                  </a:cubicBezTo>
                  <a:lnTo>
                    <a:pt x="98833" y="103338"/>
                  </a:lnTo>
                  <a:lnTo>
                    <a:pt x="45909" y="156234"/>
                  </a:lnTo>
                  <a:close/>
                  <a:moveTo>
                    <a:pt x="160877" y="50443"/>
                  </a:moveTo>
                  <a:cubicBezTo>
                    <a:pt x="173032" y="63353"/>
                    <a:pt x="181643" y="82584"/>
                    <a:pt x="181643" y="103338"/>
                  </a:cubicBezTo>
                  <a:cubicBezTo>
                    <a:pt x="181643" y="122823"/>
                    <a:pt x="174295" y="141298"/>
                    <a:pt x="161132" y="156234"/>
                  </a:cubicBezTo>
                  <a:lnTo>
                    <a:pt x="108200" y="103338"/>
                  </a:lnTo>
                  <a:lnTo>
                    <a:pt x="160877" y="50443"/>
                  </a:lnTo>
                  <a:close/>
                  <a:moveTo>
                    <a:pt x="153783" y="157750"/>
                  </a:moveTo>
                  <a:cubicBezTo>
                    <a:pt x="154291" y="158257"/>
                    <a:pt x="156063" y="160028"/>
                    <a:pt x="156063" y="160537"/>
                  </a:cubicBezTo>
                  <a:cubicBezTo>
                    <a:pt x="156063" y="161545"/>
                    <a:pt x="135551" y="181291"/>
                    <a:pt x="103647" y="181291"/>
                  </a:cubicBezTo>
                  <a:cubicBezTo>
                    <a:pt x="94782" y="181291"/>
                    <a:pt x="71481" y="180021"/>
                    <a:pt x="50723" y="160537"/>
                  </a:cubicBezTo>
                  <a:lnTo>
                    <a:pt x="103393" y="107641"/>
                  </a:lnTo>
                  <a:lnTo>
                    <a:pt x="153783" y="1577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orme libre : forme 388">
              <a:extLst>
                <a:ext uri="{FF2B5EF4-FFF2-40B4-BE49-F238E27FC236}">
                  <a16:creationId xmlns:a16="http://schemas.microsoft.com/office/drawing/2014/main" id="{837EF780-B602-4A90-92D6-41D37CF8892F}"/>
                </a:ext>
              </a:extLst>
            </p:cNvPr>
            <p:cNvSpPr/>
            <p:nvPr/>
          </p:nvSpPr>
          <p:spPr>
            <a:xfrm>
              <a:off x="12234608" y="-12244021"/>
              <a:ext cx="177949" cy="203260"/>
            </a:xfrm>
            <a:custGeom>
              <a:avLst/>
              <a:gdLst>
                <a:gd name="connsiteX0" fmla="*/ 78824 w 177949"/>
                <a:gd name="connsiteY0" fmla="*/ 170152 h 203260"/>
                <a:gd name="connsiteX1" fmla="*/ 82630 w 177949"/>
                <a:gd name="connsiteY1" fmla="*/ 112444 h 203260"/>
                <a:gd name="connsiteX2" fmla="*/ 36536 w 177949"/>
                <a:gd name="connsiteY2" fmla="*/ 19056 h 203260"/>
                <a:gd name="connsiteX3" fmla="*/ 19066 w 177949"/>
                <a:gd name="connsiteY3" fmla="*/ 29688 h 203260"/>
                <a:gd name="connsiteX4" fmla="*/ 23874 w 177949"/>
                <a:gd name="connsiteY4" fmla="*/ 31711 h 203260"/>
                <a:gd name="connsiteX5" fmla="*/ 63889 w 177949"/>
                <a:gd name="connsiteY5" fmla="*/ 121551 h 203260"/>
                <a:gd name="connsiteX6" fmla="*/ 57556 w 177949"/>
                <a:gd name="connsiteY6" fmla="*/ 194447 h 203260"/>
                <a:gd name="connsiteX7" fmla="*/ 57048 w 177949"/>
                <a:gd name="connsiteY7" fmla="*/ 199005 h 203260"/>
                <a:gd name="connsiteX8" fmla="*/ 58820 w 177949"/>
                <a:gd name="connsiteY8" fmla="*/ 203301 h 203260"/>
                <a:gd name="connsiteX9" fmla="*/ 155048 w 177949"/>
                <a:gd name="connsiteY9" fmla="*/ 107633 h 203260"/>
                <a:gd name="connsiteX10" fmla="*/ 177586 w 177949"/>
                <a:gd name="connsiteY10" fmla="*/ 48410 h 203260"/>
                <a:gd name="connsiteX11" fmla="*/ 153021 w 177949"/>
                <a:gd name="connsiteY11" fmla="*/ 19056 h 203260"/>
                <a:gd name="connsiteX12" fmla="*/ 142131 w 177949"/>
                <a:gd name="connsiteY12" fmla="*/ 38287 h 203260"/>
                <a:gd name="connsiteX13" fmla="*/ 146437 w 177949"/>
                <a:gd name="connsiteY13" fmla="*/ 42336 h 203260"/>
                <a:gd name="connsiteX14" fmla="*/ 166447 w 177949"/>
                <a:gd name="connsiteY14" fmla="*/ 63852 h 203260"/>
                <a:gd name="connsiteX15" fmla="*/ 78824 w 177949"/>
                <a:gd name="connsiteY15" fmla="*/ 17015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7949" h="203260">
                  <a:moveTo>
                    <a:pt x="78824" y="170152"/>
                  </a:moveTo>
                  <a:cubicBezTo>
                    <a:pt x="82630" y="139019"/>
                    <a:pt x="82630" y="116240"/>
                    <a:pt x="82630" y="112444"/>
                  </a:cubicBezTo>
                  <a:cubicBezTo>
                    <a:pt x="82630" y="94477"/>
                    <a:pt x="82630" y="19056"/>
                    <a:pt x="36536" y="19056"/>
                  </a:cubicBezTo>
                  <a:cubicBezTo>
                    <a:pt x="27926" y="19056"/>
                    <a:pt x="19066" y="26138"/>
                    <a:pt x="19066" y="29688"/>
                  </a:cubicBezTo>
                  <a:cubicBezTo>
                    <a:pt x="19066" y="31457"/>
                    <a:pt x="20330" y="31457"/>
                    <a:pt x="23874" y="31711"/>
                  </a:cubicBezTo>
                  <a:cubicBezTo>
                    <a:pt x="60847" y="34999"/>
                    <a:pt x="63889" y="92960"/>
                    <a:pt x="63889" y="121551"/>
                  </a:cubicBezTo>
                  <a:cubicBezTo>
                    <a:pt x="63889" y="147117"/>
                    <a:pt x="60592" y="177487"/>
                    <a:pt x="57556" y="194447"/>
                  </a:cubicBezTo>
                  <a:cubicBezTo>
                    <a:pt x="57048" y="197481"/>
                    <a:pt x="57048" y="197988"/>
                    <a:pt x="57048" y="199005"/>
                  </a:cubicBezTo>
                  <a:cubicBezTo>
                    <a:pt x="57048" y="200267"/>
                    <a:pt x="57048" y="203301"/>
                    <a:pt x="58820" y="203301"/>
                  </a:cubicBezTo>
                  <a:cubicBezTo>
                    <a:pt x="61609" y="203301"/>
                    <a:pt x="122889" y="156479"/>
                    <a:pt x="155048" y="107633"/>
                  </a:cubicBezTo>
                  <a:cubicBezTo>
                    <a:pt x="167964" y="87894"/>
                    <a:pt x="177586" y="65369"/>
                    <a:pt x="177586" y="48410"/>
                  </a:cubicBezTo>
                  <a:cubicBezTo>
                    <a:pt x="177586" y="26901"/>
                    <a:pt x="163406" y="19056"/>
                    <a:pt x="153021" y="19056"/>
                  </a:cubicBezTo>
                  <a:cubicBezTo>
                    <a:pt x="145682" y="19056"/>
                    <a:pt x="142131" y="34999"/>
                    <a:pt x="142131" y="38287"/>
                  </a:cubicBezTo>
                  <a:cubicBezTo>
                    <a:pt x="142131" y="42081"/>
                    <a:pt x="143402" y="42081"/>
                    <a:pt x="146437" y="42336"/>
                  </a:cubicBezTo>
                  <a:cubicBezTo>
                    <a:pt x="163406" y="44359"/>
                    <a:pt x="166447" y="57778"/>
                    <a:pt x="166447" y="63852"/>
                  </a:cubicBezTo>
                  <a:cubicBezTo>
                    <a:pt x="166447" y="84353"/>
                    <a:pt x="122381" y="136232"/>
                    <a:pt x="78824" y="17015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orme libre : forme 389">
              <a:extLst>
                <a:ext uri="{FF2B5EF4-FFF2-40B4-BE49-F238E27FC236}">
                  <a16:creationId xmlns:a16="http://schemas.microsoft.com/office/drawing/2014/main" id="{163C16A4-AE78-409A-AAD9-0070D0D63318}"/>
                </a:ext>
              </a:extLst>
            </p:cNvPr>
            <p:cNvSpPr/>
            <p:nvPr/>
          </p:nvSpPr>
          <p:spPr>
            <a:xfrm>
              <a:off x="12422540" y="-12308603"/>
              <a:ext cx="76264" cy="203260"/>
            </a:xfrm>
            <a:custGeom>
              <a:avLst/>
              <a:gdLst>
                <a:gd name="connsiteX0" fmla="*/ 61623 w 76264"/>
                <a:gd name="connsiteY0" fmla="*/ 19056 h 203260"/>
                <a:gd name="connsiteX1" fmla="*/ 19066 w 76264"/>
                <a:gd name="connsiteY1" fmla="*/ 107490 h 203260"/>
                <a:gd name="connsiteX2" fmla="*/ 61623 w 76264"/>
                <a:gd name="connsiteY2" fmla="*/ 196099 h 203260"/>
                <a:gd name="connsiteX3" fmla="*/ 65166 w 76264"/>
                <a:gd name="connsiteY3" fmla="*/ 193971 h 203260"/>
                <a:gd name="connsiteX4" fmla="*/ 63394 w 76264"/>
                <a:gd name="connsiteY4" fmla="*/ 191312 h 203260"/>
                <a:gd name="connsiteX5" fmla="*/ 31126 w 76264"/>
                <a:gd name="connsiteY5" fmla="*/ 107664 h 203260"/>
                <a:gd name="connsiteX6" fmla="*/ 63927 w 76264"/>
                <a:gd name="connsiteY6" fmla="*/ 23311 h 203260"/>
                <a:gd name="connsiteX7" fmla="*/ 65166 w 76264"/>
                <a:gd name="connsiteY7" fmla="*/ 21183 h 203260"/>
                <a:gd name="connsiteX8" fmla="*/ 61623 w 76264"/>
                <a:gd name="connsiteY8" fmla="*/ 1905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264" h="203260">
                  <a:moveTo>
                    <a:pt x="61623" y="19056"/>
                  </a:moveTo>
                  <a:cubicBezTo>
                    <a:pt x="27932" y="42804"/>
                    <a:pt x="19066" y="80376"/>
                    <a:pt x="19066" y="107490"/>
                  </a:cubicBezTo>
                  <a:cubicBezTo>
                    <a:pt x="19066" y="132476"/>
                    <a:pt x="26510" y="171287"/>
                    <a:pt x="61623" y="196099"/>
                  </a:cubicBezTo>
                  <a:cubicBezTo>
                    <a:pt x="63037" y="196099"/>
                    <a:pt x="65166" y="196099"/>
                    <a:pt x="65166" y="193971"/>
                  </a:cubicBezTo>
                  <a:cubicBezTo>
                    <a:pt x="65166" y="192907"/>
                    <a:pt x="64634" y="192549"/>
                    <a:pt x="63394" y="191312"/>
                  </a:cubicBezTo>
                  <a:cubicBezTo>
                    <a:pt x="39809" y="170048"/>
                    <a:pt x="31126" y="139917"/>
                    <a:pt x="31126" y="107664"/>
                  </a:cubicBezTo>
                  <a:cubicBezTo>
                    <a:pt x="31126" y="59819"/>
                    <a:pt x="49389" y="36421"/>
                    <a:pt x="63927" y="23311"/>
                  </a:cubicBezTo>
                  <a:cubicBezTo>
                    <a:pt x="64634" y="22598"/>
                    <a:pt x="65166" y="22066"/>
                    <a:pt x="65166" y="21183"/>
                  </a:cubicBezTo>
                  <a:cubicBezTo>
                    <a:pt x="65166" y="19056"/>
                    <a:pt x="63037" y="19056"/>
                    <a:pt x="61623" y="1905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orme libre : forme 390">
              <a:extLst>
                <a:ext uri="{FF2B5EF4-FFF2-40B4-BE49-F238E27FC236}">
                  <a16:creationId xmlns:a16="http://schemas.microsoft.com/office/drawing/2014/main" id="{FE4ECCB6-F617-43E4-A92D-46AB8E0725DE}"/>
                </a:ext>
              </a:extLst>
            </p:cNvPr>
            <p:cNvSpPr/>
            <p:nvPr/>
          </p:nvSpPr>
          <p:spPr>
            <a:xfrm>
              <a:off x="12492279" y="-12298678"/>
              <a:ext cx="76264" cy="152445"/>
            </a:xfrm>
            <a:custGeom>
              <a:avLst/>
              <a:gdLst>
                <a:gd name="connsiteX0" fmla="*/ 58072 w 76264"/>
                <a:gd name="connsiteY0" fmla="*/ 24375 h 152445"/>
                <a:gd name="connsiteX1" fmla="*/ 58787 w 76264"/>
                <a:gd name="connsiteY1" fmla="*/ 21534 h 152445"/>
                <a:gd name="connsiteX2" fmla="*/ 55943 w 76264"/>
                <a:gd name="connsiteY2" fmla="*/ 19056 h 152445"/>
                <a:gd name="connsiteX3" fmla="*/ 33247 w 76264"/>
                <a:gd name="connsiteY3" fmla="*/ 20827 h 152445"/>
                <a:gd name="connsiteX4" fmla="*/ 29528 w 76264"/>
                <a:gd name="connsiteY4" fmla="*/ 24900 h 152445"/>
                <a:gd name="connsiteX5" fmla="*/ 33961 w 76264"/>
                <a:gd name="connsiteY5" fmla="*/ 27385 h 152445"/>
                <a:gd name="connsiteX6" fmla="*/ 42470 w 76264"/>
                <a:gd name="connsiteY6" fmla="*/ 30044 h 152445"/>
                <a:gd name="connsiteX7" fmla="*/ 41763 w 76264"/>
                <a:gd name="connsiteY7" fmla="*/ 33943 h 152445"/>
                <a:gd name="connsiteX8" fmla="*/ 19774 w 76264"/>
                <a:gd name="connsiteY8" fmla="*/ 121488 h 152445"/>
                <a:gd name="connsiteX9" fmla="*/ 19066 w 76264"/>
                <a:gd name="connsiteY9" fmla="*/ 126982 h 152445"/>
                <a:gd name="connsiteX10" fmla="*/ 37680 w 76264"/>
                <a:gd name="connsiteY10" fmla="*/ 143815 h 152445"/>
                <a:gd name="connsiteX11" fmla="*/ 51868 w 76264"/>
                <a:gd name="connsiteY11" fmla="*/ 134422 h 152445"/>
                <a:gd name="connsiteX12" fmla="*/ 58072 w 76264"/>
                <a:gd name="connsiteY12" fmla="*/ 116700 h 152445"/>
                <a:gd name="connsiteX13" fmla="*/ 55236 w 76264"/>
                <a:gd name="connsiteY13" fmla="*/ 114397 h 152445"/>
                <a:gd name="connsiteX14" fmla="*/ 51693 w 76264"/>
                <a:gd name="connsiteY14" fmla="*/ 118653 h 152445"/>
                <a:gd name="connsiteX15" fmla="*/ 38394 w 76264"/>
                <a:gd name="connsiteY15" fmla="*/ 138853 h 152445"/>
                <a:gd name="connsiteX16" fmla="*/ 32365 w 76264"/>
                <a:gd name="connsiteY16" fmla="*/ 130175 h 152445"/>
                <a:gd name="connsiteX17" fmla="*/ 33429 w 76264"/>
                <a:gd name="connsiteY17" fmla="*/ 122902 h 152445"/>
                <a:gd name="connsiteX18" fmla="*/ 58072 w 76264"/>
                <a:gd name="connsiteY18" fmla="*/ 2437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64" h="152445">
                  <a:moveTo>
                    <a:pt x="58072" y="24375"/>
                  </a:moveTo>
                  <a:cubicBezTo>
                    <a:pt x="58255" y="24018"/>
                    <a:pt x="58787" y="21715"/>
                    <a:pt x="58787" y="21534"/>
                  </a:cubicBezTo>
                  <a:cubicBezTo>
                    <a:pt x="58787" y="20651"/>
                    <a:pt x="58072" y="19056"/>
                    <a:pt x="55943" y="19056"/>
                  </a:cubicBezTo>
                  <a:cubicBezTo>
                    <a:pt x="52400" y="19056"/>
                    <a:pt x="37680" y="20468"/>
                    <a:pt x="33247" y="20827"/>
                  </a:cubicBezTo>
                  <a:cubicBezTo>
                    <a:pt x="32007" y="21002"/>
                    <a:pt x="29528" y="21183"/>
                    <a:pt x="29528" y="24900"/>
                  </a:cubicBezTo>
                  <a:cubicBezTo>
                    <a:pt x="29528" y="27385"/>
                    <a:pt x="32007" y="27385"/>
                    <a:pt x="33961" y="27385"/>
                  </a:cubicBezTo>
                  <a:cubicBezTo>
                    <a:pt x="42470" y="27385"/>
                    <a:pt x="42470" y="28624"/>
                    <a:pt x="42470" y="30044"/>
                  </a:cubicBezTo>
                  <a:cubicBezTo>
                    <a:pt x="42470" y="31283"/>
                    <a:pt x="42112" y="32347"/>
                    <a:pt x="41763" y="33943"/>
                  </a:cubicBezTo>
                  <a:lnTo>
                    <a:pt x="19774" y="121488"/>
                  </a:lnTo>
                  <a:cubicBezTo>
                    <a:pt x="19241" y="123258"/>
                    <a:pt x="19066" y="125212"/>
                    <a:pt x="19066" y="126982"/>
                  </a:cubicBezTo>
                  <a:cubicBezTo>
                    <a:pt x="19066" y="138321"/>
                    <a:pt x="29172" y="143815"/>
                    <a:pt x="37680" y="143815"/>
                  </a:cubicBezTo>
                  <a:cubicBezTo>
                    <a:pt x="41937" y="143815"/>
                    <a:pt x="47260" y="142401"/>
                    <a:pt x="51868" y="134422"/>
                  </a:cubicBezTo>
                  <a:cubicBezTo>
                    <a:pt x="55594" y="127864"/>
                    <a:pt x="58072" y="117415"/>
                    <a:pt x="58072" y="116700"/>
                  </a:cubicBezTo>
                  <a:cubicBezTo>
                    <a:pt x="58072" y="114397"/>
                    <a:pt x="55768" y="114397"/>
                    <a:pt x="55236" y="114397"/>
                  </a:cubicBezTo>
                  <a:cubicBezTo>
                    <a:pt x="52757" y="114397"/>
                    <a:pt x="52400" y="115461"/>
                    <a:pt x="51693" y="118653"/>
                  </a:cubicBezTo>
                  <a:cubicBezTo>
                    <a:pt x="49389" y="127514"/>
                    <a:pt x="46013" y="138853"/>
                    <a:pt x="38394" y="138853"/>
                  </a:cubicBezTo>
                  <a:cubicBezTo>
                    <a:pt x="33604" y="138853"/>
                    <a:pt x="32365" y="134422"/>
                    <a:pt x="32365" y="130175"/>
                  </a:cubicBezTo>
                  <a:cubicBezTo>
                    <a:pt x="32365" y="128221"/>
                    <a:pt x="32897" y="124854"/>
                    <a:pt x="33429" y="122902"/>
                  </a:cubicBezTo>
                  <a:lnTo>
                    <a:pt x="58072" y="243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orme libre : forme 391">
              <a:extLst>
                <a:ext uri="{FF2B5EF4-FFF2-40B4-BE49-F238E27FC236}">
                  <a16:creationId xmlns:a16="http://schemas.microsoft.com/office/drawing/2014/main" id="{D4B435BA-F25D-40FC-8AAB-B3B1DB612075}"/>
                </a:ext>
              </a:extLst>
            </p:cNvPr>
            <p:cNvSpPr/>
            <p:nvPr/>
          </p:nvSpPr>
          <p:spPr>
            <a:xfrm>
              <a:off x="12558773" y="-12308603"/>
              <a:ext cx="330477" cy="203260"/>
            </a:xfrm>
            <a:custGeom>
              <a:avLst/>
              <a:gdLst>
                <a:gd name="connsiteX0" fmla="*/ 88752 w 330477"/>
                <a:gd name="connsiteY0" fmla="*/ 111921 h 203260"/>
                <a:gd name="connsiteX1" fmla="*/ 143011 w 330477"/>
                <a:gd name="connsiteY1" fmla="*/ 111921 h 203260"/>
                <a:gd name="connsiteX2" fmla="*/ 149572 w 330477"/>
                <a:gd name="connsiteY2" fmla="*/ 107664 h 203260"/>
                <a:gd name="connsiteX3" fmla="*/ 143011 w 330477"/>
                <a:gd name="connsiteY3" fmla="*/ 103234 h 203260"/>
                <a:gd name="connsiteX4" fmla="*/ 88752 w 330477"/>
                <a:gd name="connsiteY4" fmla="*/ 103234 h 203260"/>
                <a:gd name="connsiteX5" fmla="*/ 88752 w 330477"/>
                <a:gd name="connsiteY5" fmla="*/ 48830 h 203260"/>
                <a:gd name="connsiteX6" fmla="*/ 84494 w 330477"/>
                <a:gd name="connsiteY6" fmla="*/ 42272 h 203260"/>
                <a:gd name="connsiteX7" fmla="*/ 80061 w 330477"/>
                <a:gd name="connsiteY7" fmla="*/ 48830 h 203260"/>
                <a:gd name="connsiteX8" fmla="*/ 80061 w 330477"/>
                <a:gd name="connsiteY8" fmla="*/ 103234 h 203260"/>
                <a:gd name="connsiteX9" fmla="*/ 25628 w 330477"/>
                <a:gd name="connsiteY9" fmla="*/ 103234 h 203260"/>
                <a:gd name="connsiteX10" fmla="*/ 19066 w 330477"/>
                <a:gd name="connsiteY10" fmla="*/ 107490 h 203260"/>
                <a:gd name="connsiteX11" fmla="*/ 25628 w 330477"/>
                <a:gd name="connsiteY11" fmla="*/ 111921 h 203260"/>
                <a:gd name="connsiteX12" fmla="*/ 80061 w 330477"/>
                <a:gd name="connsiteY12" fmla="*/ 111921 h 203260"/>
                <a:gd name="connsiteX13" fmla="*/ 80061 w 330477"/>
                <a:gd name="connsiteY13" fmla="*/ 166324 h 203260"/>
                <a:gd name="connsiteX14" fmla="*/ 84319 w 330477"/>
                <a:gd name="connsiteY14" fmla="*/ 172883 h 203260"/>
                <a:gd name="connsiteX15" fmla="*/ 88752 w 330477"/>
                <a:gd name="connsiteY15" fmla="*/ 166324 h 203260"/>
                <a:gd name="connsiteX16" fmla="*/ 88752 w 330477"/>
                <a:gd name="connsiteY16" fmla="*/ 111921 h 203260"/>
                <a:gd name="connsiteX17" fmla="*/ 221533 w 330477"/>
                <a:gd name="connsiteY17" fmla="*/ 39254 h 203260"/>
                <a:gd name="connsiteX18" fmla="*/ 216218 w 330477"/>
                <a:gd name="connsiteY18" fmla="*/ 34300 h 203260"/>
                <a:gd name="connsiteX19" fmla="*/ 181462 w 330477"/>
                <a:gd name="connsiteY19" fmla="*/ 45639 h 203260"/>
                <a:gd name="connsiteX20" fmla="*/ 181462 w 330477"/>
                <a:gd name="connsiteY20" fmla="*/ 52022 h 203260"/>
                <a:gd name="connsiteX21" fmla="*/ 207170 w 330477"/>
                <a:gd name="connsiteY21" fmla="*/ 47059 h 203260"/>
                <a:gd name="connsiteX22" fmla="*/ 207170 w 330477"/>
                <a:gd name="connsiteY22" fmla="*/ 137439 h 203260"/>
                <a:gd name="connsiteX23" fmla="*/ 189438 w 330477"/>
                <a:gd name="connsiteY23" fmla="*/ 145585 h 203260"/>
                <a:gd name="connsiteX24" fmla="*/ 182702 w 330477"/>
                <a:gd name="connsiteY24" fmla="*/ 145585 h 203260"/>
                <a:gd name="connsiteX25" fmla="*/ 182702 w 330477"/>
                <a:gd name="connsiteY25" fmla="*/ 151969 h 203260"/>
                <a:gd name="connsiteX26" fmla="*/ 214264 w 330477"/>
                <a:gd name="connsiteY26" fmla="*/ 151262 h 203260"/>
                <a:gd name="connsiteX27" fmla="*/ 246001 w 330477"/>
                <a:gd name="connsiteY27" fmla="*/ 151969 h 203260"/>
                <a:gd name="connsiteX28" fmla="*/ 246001 w 330477"/>
                <a:gd name="connsiteY28" fmla="*/ 145585 h 203260"/>
                <a:gd name="connsiteX29" fmla="*/ 239265 w 330477"/>
                <a:gd name="connsiteY29" fmla="*/ 145585 h 203260"/>
                <a:gd name="connsiteX30" fmla="*/ 221533 w 330477"/>
                <a:gd name="connsiteY30" fmla="*/ 137439 h 203260"/>
                <a:gd name="connsiteX31" fmla="*/ 221533 w 330477"/>
                <a:gd name="connsiteY31" fmla="*/ 39254 h 203260"/>
                <a:gd name="connsiteX32" fmla="*/ 279056 w 330477"/>
                <a:gd name="connsiteY32" fmla="*/ 19056 h 203260"/>
                <a:gd name="connsiteX33" fmla="*/ 275688 w 330477"/>
                <a:gd name="connsiteY33" fmla="*/ 21183 h 203260"/>
                <a:gd name="connsiteX34" fmla="*/ 277284 w 330477"/>
                <a:gd name="connsiteY34" fmla="*/ 23844 h 203260"/>
                <a:gd name="connsiteX35" fmla="*/ 309554 w 330477"/>
                <a:gd name="connsiteY35" fmla="*/ 107490 h 203260"/>
                <a:gd name="connsiteX36" fmla="*/ 278873 w 330477"/>
                <a:gd name="connsiteY36" fmla="*/ 189890 h 203260"/>
                <a:gd name="connsiteX37" fmla="*/ 275688 w 330477"/>
                <a:gd name="connsiteY37" fmla="*/ 193971 h 203260"/>
                <a:gd name="connsiteX38" fmla="*/ 277991 w 330477"/>
                <a:gd name="connsiteY38" fmla="*/ 196099 h 203260"/>
                <a:gd name="connsiteX39" fmla="*/ 308664 w 330477"/>
                <a:gd name="connsiteY39" fmla="*/ 162251 h 203260"/>
                <a:gd name="connsiteX40" fmla="*/ 321614 w 330477"/>
                <a:gd name="connsiteY40" fmla="*/ 107664 h 203260"/>
                <a:gd name="connsiteX41" fmla="*/ 279056 w 330477"/>
                <a:gd name="connsiteY41" fmla="*/ 1905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0477" h="203260">
                  <a:moveTo>
                    <a:pt x="88752" y="111921"/>
                  </a:moveTo>
                  <a:lnTo>
                    <a:pt x="143011" y="111921"/>
                  </a:lnTo>
                  <a:cubicBezTo>
                    <a:pt x="145315" y="111921"/>
                    <a:pt x="149572" y="111921"/>
                    <a:pt x="149572" y="107664"/>
                  </a:cubicBezTo>
                  <a:cubicBezTo>
                    <a:pt x="149572" y="103234"/>
                    <a:pt x="145497" y="103234"/>
                    <a:pt x="143011" y="103234"/>
                  </a:cubicBezTo>
                  <a:lnTo>
                    <a:pt x="88752" y="103234"/>
                  </a:lnTo>
                  <a:lnTo>
                    <a:pt x="88752" y="48830"/>
                  </a:lnTo>
                  <a:cubicBezTo>
                    <a:pt x="88752" y="46527"/>
                    <a:pt x="88752" y="42272"/>
                    <a:pt x="84494" y="42272"/>
                  </a:cubicBezTo>
                  <a:cubicBezTo>
                    <a:pt x="80061" y="42272"/>
                    <a:pt x="80061" y="46346"/>
                    <a:pt x="80061" y="48830"/>
                  </a:cubicBezTo>
                  <a:lnTo>
                    <a:pt x="80061" y="103234"/>
                  </a:lnTo>
                  <a:lnTo>
                    <a:pt x="25628" y="103234"/>
                  </a:lnTo>
                  <a:cubicBezTo>
                    <a:pt x="23324" y="103234"/>
                    <a:pt x="19066" y="103234"/>
                    <a:pt x="19066" y="107490"/>
                  </a:cubicBezTo>
                  <a:cubicBezTo>
                    <a:pt x="19066" y="111921"/>
                    <a:pt x="23149" y="111921"/>
                    <a:pt x="25628" y="111921"/>
                  </a:cubicBezTo>
                  <a:lnTo>
                    <a:pt x="80061" y="111921"/>
                  </a:lnTo>
                  <a:lnTo>
                    <a:pt x="80061" y="166324"/>
                  </a:lnTo>
                  <a:cubicBezTo>
                    <a:pt x="80061" y="168627"/>
                    <a:pt x="80061" y="172883"/>
                    <a:pt x="84319" y="172883"/>
                  </a:cubicBezTo>
                  <a:cubicBezTo>
                    <a:pt x="88752" y="172883"/>
                    <a:pt x="88752" y="168801"/>
                    <a:pt x="88752" y="166324"/>
                  </a:cubicBezTo>
                  <a:lnTo>
                    <a:pt x="88752" y="111921"/>
                  </a:lnTo>
                  <a:close/>
                  <a:moveTo>
                    <a:pt x="221533" y="39254"/>
                  </a:moveTo>
                  <a:cubicBezTo>
                    <a:pt x="221533" y="34475"/>
                    <a:pt x="221183" y="34300"/>
                    <a:pt x="216218" y="34300"/>
                  </a:cubicBezTo>
                  <a:cubicBezTo>
                    <a:pt x="204866" y="45463"/>
                    <a:pt x="188731" y="45639"/>
                    <a:pt x="181462" y="45639"/>
                  </a:cubicBezTo>
                  <a:lnTo>
                    <a:pt x="181462" y="52022"/>
                  </a:lnTo>
                  <a:cubicBezTo>
                    <a:pt x="185721" y="52022"/>
                    <a:pt x="197422" y="52022"/>
                    <a:pt x="207170" y="47059"/>
                  </a:cubicBezTo>
                  <a:lnTo>
                    <a:pt x="207170" y="137439"/>
                  </a:lnTo>
                  <a:cubicBezTo>
                    <a:pt x="207170" y="143283"/>
                    <a:pt x="207170" y="145585"/>
                    <a:pt x="189438" y="145585"/>
                  </a:cubicBezTo>
                  <a:lnTo>
                    <a:pt x="182702" y="145585"/>
                  </a:lnTo>
                  <a:lnTo>
                    <a:pt x="182702" y="151969"/>
                  </a:lnTo>
                  <a:cubicBezTo>
                    <a:pt x="185895" y="151794"/>
                    <a:pt x="207702" y="151262"/>
                    <a:pt x="214264" y="151262"/>
                  </a:cubicBezTo>
                  <a:cubicBezTo>
                    <a:pt x="219761" y="151262"/>
                    <a:pt x="242100" y="151794"/>
                    <a:pt x="246001" y="151969"/>
                  </a:cubicBezTo>
                  <a:lnTo>
                    <a:pt x="246001" y="145585"/>
                  </a:lnTo>
                  <a:lnTo>
                    <a:pt x="239265" y="145585"/>
                  </a:lnTo>
                  <a:cubicBezTo>
                    <a:pt x="221533" y="145585"/>
                    <a:pt x="221533" y="143283"/>
                    <a:pt x="221533" y="137439"/>
                  </a:cubicBezTo>
                  <a:lnTo>
                    <a:pt x="221533" y="39254"/>
                  </a:lnTo>
                  <a:close/>
                  <a:moveTo>
                    <a:pt x="279056" y="19056"/>
                  </a:moveTo>
                  <a:cubicBezTo>
                    <a:pt x="277818" y="19056"/>
                    <a:pt x="275688" y="19056"/>
                    <a:pt x="275688" y="21183"/>
                  </a:cubicBezTo>
                  <a:cubicBezTo>
                    <a:pt x="275688" y="22066"/>
                    <a:pt x="276221" y="22598"/>
                    <a:pt x="277284" y="23844"/>
                  </a:cubicBezTo>
                  <a:cubicBezTo>
                    <a:pt x="292529" y="37841"/>
                    <a:pt x="309554" y="61765"/>
                    <a:pt x="309554" y="107490"/>
                  </a:cubicBezTo>
                  <a:cubicBezTo>
                    <a:pt x="309554" y="144530"/>
                    <a:pt x="298028" y="172526"/>
                    <a:pt x="278873" y="189890"/>
                  </a:cubicBezTo>
                  <a:cubicBezTo>
                    <a:pt x="275863" y="192907"/>
                    <a:pt x="275688" y="193081"/>
                    <a:pt x="275688" y="193971"/>
                  </a:cubicBezTo>
                  <a:cubicBezTo>
                    <a:pt x="275688" y="194852"/>
                    <a:pt x="276221" y="196099"/>
                    <a:pt x="277991" y="196099"/>
                  </a:cubicBezTo>
                  <a:cubicBezTo>
                    <a:pt x="280121" y="196099"/>
                    <a:pt x="296963" y="184403"/>
                    <a:pt x="308664" y="162251"/>
                  </a:cubicBezTo>
                  <a:cubicBezTo>
                    <a:pt x="316466" y="147539"/>
                    <a:pt x="321614" y="128396"/>
                    <a:pt x="321614" y="107664"/>
                  </a:cubicBezTo>
                  <a:cubicBezTo>
                    <a:pt x="321614" y="82678"/>
                    <a:pt x="314163" y="43868"/>
                    <a:pt x="279056" y="1905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orme libre : forme 392">
              <a:extLst>
                <a:ext uri="{FF2B5EF4-FFF2-40B4-BE49-F238E27FC236}">
                  <a16:creationId xmlns:a16="http://schemas.microsoft.com/office/drawing/2014/main" id="{30CFC492-15F9-4145-986D-A4B8ADC832EC}"/>
                </a:ext>
              </a:extLst>
            </p:cNvPr>
            <p:cNvSpPr/>
            <p:nvPr/>
          </p:nvSpPr>
          <p:spPr>
            <a:xfrm>
              <a:off x="12978878" y="-12200495"/>
              <a:ext cx="254213" cy="152445"/>
            </a:xfrm>
            <a:custGeom>
              <a:avLst/>
              <a:gdLst>
                <a:gd name="connsiteX0" fmla="*/ 216335 w 254213"/>
                <a:gd name="connsiteY0" fmla="*/ 90181 h 152445"/>
                <a:gd name="connsiteX1" fmla="*/ 193544 w 254213"/>
                <a:gd name="connsiteY1" fmla="*/ 114477 h 152445"/>
                <a:gd name="connsiteX2" fmla="*/ 180118 w 254213"/>
                <a:gd name="connsiteY2" fmla="*/ 148134 h 152445"/>
                <a:gd name="connsiteX3" fmla="*/ 185186 w 254213"/>
                <a:gd name="connsiteY3" fmla="*/ 151175 h 152445"/>
                <a:gd name="connsiteX4" fmla="*/ 190756 w 254213"/>
                <a:gd name="connsiteY4" fmla="*/ 146109 h 152445"/>
                <a:gd name="connsiteX5" fmla="*/ 240136 w 254213"/>
                <a:gd name="connsiteY5" fmla="*/ 88402 h 152445"/>
                <a:gd name="connsiteX6" fmla="*/ 243933 w 254213"/>
                <a:gd name="connsiteY6" fmla="*/ 85115 h 152445"/>
                <a:gd name="connsiteX7" fmla="*/ 241908 w 254213"/>
                <a:gd name="connsiteY7" fmla="*/ 82328 h 152445"/>
                <a:gd name="connsiteX8" fmla="*/ 190501 w 254213"/>
                <a:gd name="connsiteY8" fmla="*/ 22858 h 152445"/>
                <a:gd name="connsiteX9" fmla="*/ 185186 w 254213"/>
                <a:gd name="connsiteY9" fmla="*/ 19056 h 152445"/>
                <a:gd name="connsiteX10" fmla="*/ 180118 w 254213"/>
                <a:gd name="connsiteY10" fmla="*/ 22097 h 152445"/>
                <a:gd name="connsiteX11" fmla="*/ 193035 w 254213"/>
                <a:gd name="connsiteY11" fmla="*/ 55508 h 152445"/>
                <a:gd name="connsiteX12" fmla="*/ 216335 w 254213"/>
                <a:gd name="connsiteY12" fmla="*/ 80058 h 152445"/>
                <a:gd name="connsiteX13" fmla="*/ 28186 w 254213"/>
                <a:gd name="connsiteY13" fmla="*/ 80058 h 152445"/>
                <a:gd name="connsiteX14" fmla="*/ 19066 w 254213"/>
                <a:gd name="connsiteY14" fmla="*/ 85115 h 152445"/>
                <a:gd name="connsiteX15" fmla="*/ 28186 w 254213"/>
                <a:gd name="connsiteY15" fmla="*/ 90181 h 152445"/>
                <a:gd name="connsiteX16" fmla="*/ 216335 w 254213"/>
                <a:gd name="connsiteY16" fmla="*/ 9018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213" h="152445">
                  <a:moveTo>
                    <a:pt x="216335" y="90181"/>
                  </a:moveTo>
                  <a:cubicBezTo>
                    <a:pt x="202401" y="100804"/>
                    <a:pt x="195569" y="111181"/>
                    <a:pt x="193544" y="114477"/>
                  </a:cubicBezTo>
                  <a:cubicBezTo>
                    <a:pt x="182143" y="131937"/>
                    <a:pt x="180118" y="147880"/>
                    <a:pt x="180118" y="148134"/>
                  </a:cubicBezTo>
                  <a:cubicBezTo>
                    <a:pt x="180118" y="151175"/>
                    <a:pt x="183160" y="151175"/>
                    <a:pt x="185186" y="151175"/>
                  </a:cubicBezTo>
                  <a:cubicBezTo>
                    <a:pt x="189492" y="151175"/>
                    <a:pt x="189746" y="150667"/>
                    <a:pt x="190756" y="146109"/>
                  </a:cubicBezTo>
                  <a:cubicBezTo>
                    <a:pt x="196578" y="121305"/>
                    <a:pt x="211521" y="100050"/>
                    <a:pt x="240136" y="88402"/>
                  </a:cubicBezTo>
                  <a:cubicBezTo>
                    <a:pt x="243171" y="87394"/>
                    <a:pt x="243933" y="86886"/>
                    <a:pt x="243933" y="85115"/>
                  </a:cubicBezTo>
                  <a:cubicBezTo>
                    <a:pt x="243933" y="83344"/>
                    <a:pt x="242416" y="82582"/>
                    <a:pt x="241908" y="82328"/>
                  </a:cubicBezTo>
                  <a:cubicBezTo>
                    <a:pt x="230762" y="78025"/>
                    <a:pt x="200122" y="65377"/>
                    <a:pt x="190501" y="22858"/>
                  </a:cubicBezTo>
                  <a:cubicBezTo>
                    <a:pt x="189746" y="19817"/>
                    <a:pt x="189492" y="19056"/>
                    <a:pt x="185186" y="19056"/>
                  </a:cubicBezTo>
                  <a:cubicBezTo>
                    <a:pt x="183160" y="19056"/>
                    <a:pt x="180118" y="19056"/>
                    <a:pt x="180118" y="22097"/>
                  </a:cubicBezTo>
                  <a:cubicBezTo>
                    <a:pt x="180118" y="22604"/>
                    <a:pt x="182398" y="38547"/>
                    <a:pt x="193035" y="55508"/>
                  </a:cubicBezTo>
                  <a:cubicBezTo>
                    <a:pt x="198095" y="63097"/>
                    <a:pt x="205444" y="71950"/>
                    <a:pt x="216335" y="80058"/>
                  </a:cubicBezTo>
                  <a:lnTo>
                    <a:pt x="28186" y="80058"/>
                  </a:lnTo>
                  <a:cubicBezTo>
                    <a:pt x="23625" y="80058"/>
                    <a:pt x="19066" y="80058"/>
                    <a:pt x="19066" y="85115"/>
                  </a:cubicBezTo>
                  <a:cubicBezTo>
                    <a:pt x="19066" y="90181"/>
                    <a:pt x="23625" y="90181"/>
                    <a:pt x="28186" y="90181"/>
                  </a:cubicBezTo>
                  <a:lnTo>
                    <a:pt x="216335" y="901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orme libre : forme 393">
              <a:extLst>
                <a:ext uri="{FF2B5EF4-FFF2-40B4-BE49-F238E27FC236}">
                  <a16:creationId xmlns:a16="http://schemas.microsoft.com/office/drawing/2014/main" id="{31A196F7-4E3F-4981-A935-885D39DE1DC1}"/>
                </a:ext>
              </a:extLst>
            </p:cNvPr>
            <p:cNvSpPr/>
            <p:nvPr/>
          </p:nvSpPr>
          <p:spPr>
            <a:xfrm>
              <a:off x="13297191" y="-12244021"/>
              <a:ext cx="177949" cy="203260"/>
            </a:xfrm>
            <a:custGeom>
              <a:avLst/>
              <a:gdLst>
                <a:gd name="connsiteX0" fmla="*/ 78821 w 177949"/>
                <a:gd name="connsiteY0" fmla="*/ 170152 h 203260"/>
                <a:gd name="connsiteX1" fmla="*/ 82626 w 177949"/>
                <a:gd name="connsiteY1" fmla="*/ 112444 h 203260"/>
                <a:gd name="connsiteX2" fmla="*/ 36535 w 177949"/>
                <a:gd name="connsiteY2" fmla="*/ 19056 h 203260"/>
                <a:gd name="connsiteX3" fmla="*/ 19066 w 177949"/>
                <a:gd name="connsiteY3" fmla="*/ 29688 h 203260"/>
                <a:gd name="connsiteX4" fmla="*/ 23873 w 177949"/>
                <a:gd name="connsiteY4" fmla="*/ 31711 h 203260"/>
                <a:gd name="connsiteX5" fmla="*/ 63886 w 177949"/>
                <a:gd name="connsiteY5" fmla="*/ 121551 h 203260"/>
                <a:gd name="connsiteX6" fmla="*/ 57556 w 177949"/>
                <a:gd name="connsiteY6" fmla="*/ 194447 h 203260"/>
                <a:gd name="connsiteX7" fmla="*/ 57048 w 177949"/>
                <a:gd name="connsiteY7" fmla="*/ 199005 h 203260"/>
                <a:gd name="connsiteX8" fmla="*/ 58819 w 177949"/>
                <a:gd name="connsiteY8" fmla="*/ 203301 h 203260"/>
                <a:gd name="connsiteX9" fmla="*/ 155047 w 177949"/>
                <a:gd name="connsiteY9" fmla="*/ 107633 h 203260"/>
                <a:gd name="connsiteX10" fmla="*/ 177583 w 177949"/>
                <a:gd name="connsiteY10" fmla="*/ 48410 h 203260"/>
                <a:gd name="connsiteX11" fmla="*/ 153021 w 177949"/>
                <a:gd name="connsiteY11" fmla="*/ 19056 h 203260"/>
                <a:gd name="connsiteX12" fmla="*/ 142128 w 177949"/>
                <a:gd name="connsiteY12" fmla="*/ 38287 h 203260"/>
                <a:gd name="connsiteX13" fmla="*/ 146434 w 177949"/>
                <a:gd name="connsiteY13" fmla="*/ 42336 h 203260"/>
                <a:gd name="connsiteX14" fmla="*/ 166446 w 177949"/>
                <a:gd name="connsiteY14" fmla="*/ 63852 h 203260"/>
                <a:gd name="connsiteX15" fmla="*/ 78821 w 177949"/>
                <a:gd name="connsiteY15" fmla="*/ 17015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7949" h="203260">
                  <a:moveTo>
                    <a:pt x="78821" y="170152"/>
                  </a:moveTo>
                  <a:cubicBezTo>
                    <a:pt x="82626" y="139019"/>
                    <a:pt x="82626" y="116240"/>
                    <a:pt x="82626" y="112444"/>
                  </a:cubicBezTo>
                  <a:cubicBezTo>
                    <a:pt x="82626" y="94477"/>
                    <a:pt x="82626" y="19056"/>
                    <a:pt x="36535" y="19056"/>
                  </a:cubicBezTo>
                  <a:cubicBezTo>
                    <a:pt x="27923" y="19056"/>
                    <a:pt x="19066" y="26138"/>
                    <a:pt x="19066" y="29688"/>
                  </a:cubicBezTo>
                  <a:cubicBezTo>
                    <a:pt x="19066" y="31457"/>
                    <a:pt x="20329" y="31457"/>
                    <a:pt x="23873" y="31711"/>
                  </a:cubicBezTo>
                  <a:cubicBezTo>
                    <a:pt x="60843" y="34999"/>
                    <a:pt x="63886" y="92960"/>
                    <a:pt x="63886" y="121551"/>
                  </a:cubicBezTo>
                  <a:cubicBezTo>
                    <a:pt x="63886" y="147117"/>
                    <a:pt x="60589" y="177487"/>
                    <a:pt x="57556" y="194447"/>
                  </a:cubicBezTo>
                  <a:cubicBezTo>
                    <a:pt x="57048" y="197481"/>
                    <a:pt x="57048" y="197988"/>
                    <a:pt x="57048" y="199005"/>
                  </a:cubicBezTo>
                  <a:cubicBezTo>
                    <a:pt x="57048" y="200267"/>
                    <a:pt x="57048" y="203301"/>
                    <a:pt x="58819" y="203301"/>
                  </a:cubicBezTo>
                  <a:cubicBezTo>
                    <a:pt x="61605" y="203301"/>
                    <a:pt x="122889" y="156479"/>
                    <a:pt x="155047" y="107633"/>
                  </a:cubicBezTo>
                  <a:cubicBezTo>
                    <a:pt x="167963" y="87894"/>
                    <a:pt x="177583" y="65369"/>
                    <a:pt x="177583" y="48410"/>
                  </a:cubicBezTo>
                  <a:cubicBezTo>
                    <a:pt x="177583" y="26901"/>
                    <a:pt x="163403" y="19056"/>
                    <a:pt x="153021" y="19056"/>
                  </a:cubicBezTo>
                  <a:cubicBezTo>
                    <a:pt x="145679" y="19056"/>
                    <a:pt x="142128" y="34999"/>
                    <a:pt x="142128" y="38287"/>
                  </a:cubicBezTo>
                  <a:cubicBezTo>
                    <a:pt x="142128" y="42081"/>
                    <a:pt x="143399" y="42081"/>
                    <a:pt x="146434" y="42336"/>
                  </a:cubicBezTo>
                  <a:cubicBezTo>
                    <a:pt x="163403" y="44359"/>
                    <a:pt x="166446" y="57778"/>
                    <a:pt x="166446" y="63852"/>
                  </a:cubicBezTo>
                  <a:cubicBezTo>
                    <a:pt x="166446" y="84353"/>
                    <a:pt x="122381" y="136232"/>
                    <a:pt x="78821" y="17015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orme libre : forme 394">
              <a:extLst>
                <a:ext uri="{FF2B5EF4-FFF2-40B4-BE49-F238E27FC236}">
                  <a16:creationId xmlns:a16="http://schemas.microsoft.com/office/drawing/2014/main" id="{9F937407-FFC5-44BF-9EDE-F7BBC331C3B8}"/>
                </a:ext>
              </a:extLst>
            </p:cNvPr>
            <p:cNvSpPr/>
            <p:nvPr/>
          </p:nvSpPr>
          <p:spPr>
            <a:xfrm>
              <a:off x="13443763" y="-12150699"/>
              <a:ext cx="101685" cy="177853"/>
            </a:xfrm>
            <a:custGeom>
              <a:avLst/>
              <a:gdLst>
                <a:gd name="connsiteX0" fmla="*/ 96903 w 101685"/>
                <a:gd name="connsiteY0" fmla="*/ 25789 h 177852"/>
                <a:gd name="connsiteX1" fmla="*/ 89816 w 101685"/>
                <a:gd name="connsiteY1" fmla="*/ 19056 h 177852"/>
                <a:gd name="connsiteX2" fmla="*/ 79886 w 101685"/>
                <a:gd name="connsiteY2" fmla="*/ 28797 h 177852"/>
                <a:gd name="connsiteX3" fmla="*/ 86981 w 101685"/>
                <a:gd name="connsiteY3" fmla="*/ 35539 h 177852"/>
                <a:gd name="connsiteX4" fmla="*/ 96903 w 101685"/>
                <a:gd name="connsiteY4" fmla="*/ 25789 h 177852"/>
                <a:gd name="connsiteX5" fmla="*/ 59319 w 101685"/>
                <a:gd name="connsiteY5" fmla="*/ 145236 h 177852"/>
                <a:gd name="connsiteX6" fmla="*/ 36440 w 101685"/>
                <a:gd name="connsiteY6" fmla="*/ 167737 h 177852"/>
                <a:gd name="connsiteX7" fmla="*/ 30061 w 101685"/>
                <a:gd name="connsiteY7" fmla="*/ 166673 h 177852"/>
                <a:gd name="connsiteX8" fmla="*/ 36090 w 101685"/>
                <a:gd name="connsiteY8" fmla="*/ 157637 h 177852"/>
                <a:gd name="connsiteX9" fmla="*/ 29171 w 101685"/>
                <a:gd name="connsiteY9" fmla="*/ 151079 h 177852"/>
                <a:gd name="connsiteX10" fmla="*/ 19066 w 101685"/>
                <a:gd name="connsiteY10" fmla="*/ 161536 h 177852"/>
                <a:gd name="connsiteX11" fmla="*/ 36622 w 101685"/>
                <a:gd name="connsiteY11" fmla="*/ 172700 h 177852"/>
                <a:gd name="connsiteX12" fmla="*/ 73499 w 101685"/>
                <a:gd name="connsiteY12" fmla="*/ 144704 h 177852"/>
                <a:gd name="connsiteX13" fmla="*/ 89460 w 101685"/>
                <a:gd name="connsiteY13" fmla="*/ 81256 h 177852"/>
                <a:gd name="connsiteX14" fmla="*/ 90349 w 101685"/>
                <a:gd name="connsiteY14" fmla="*/ 75055 h 177852"/>
                <a:gd name="connsiteX15" fmla="*/ 71370 w 101685"/>
                <a:gd name="connsiteY15" fmla="*/ 58397 h 177852"/>
                <a:gd name="connsiteX16" fmla="*/ 40341 w 101685"/>
                <a:gd name="connsiteY16" fmla="*/ 85512 h 177852"/>
                <a:gd name="connsiteX17" fmla="*/ 43359 w 101685"/>
                <a:gd name="connsiteY17" fmla="*/ 87814 h 177852"/>
                <a:gd name="connsiteX18" fmla="*/ 46902 w 101685"/>
                <a:gd name="connsiteY18" fmla="*/ 84623 h 177852"/>
                <a:gd name="connsiteX19" fmla="*/ 70838 w 101685"/>
                <a:gd name="connsiteY19" fmla="*/ 63359 h 177852"/>
                <a:gd name="connsiteX20" fmla="*/ 76868 w 101685"/>
                <a:gd name="connsiteY20" fmla="*/ 72046 h 177852"/>
                <a:gd name="connsiteX21" fmla="*/ 76335 w 101685"/>
                <a:gd name="connsiteY21" fmla="*/ 77358 h 177852"/>
                <a:gd name="connsiteX22" fmla="*/ 59319 w 101685"/>
                <a:gd name="connsiteY22" fmla="*/ 1452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177852">
                  <a:moveTo>
                    <a:pt x="96903" y="25789"/>
                  </a:moveTo>
                  <a:cubicBezTo>
                    <a:pt x="96903" y="22779"/>
                    <a:pt x="94599" y="19056"/>
                    <a:pt x="89816" y="19056"/>
                  </a:cubicBezTo>
                  <a:cubicBezTo>
                    <a:pt x="84669" y="19056"/>
                    <a:pt x="79886" y="24018"/>
                    <a:pt x="79886" y="28797"/>
                  </a:cubicBezTo>
                  <a:cubicBezTo>
                    <a:pt x="79886" y="31640"/>
                    <a:pt x="82016" y="35539"/>
                    <a:pt x="86981" y="35539"/>
                  </a:cubicBezTo>
                  <a:cubicBezTo>
                    <a:pt x="91763" y="35539"/>
                    <a:pt x="96903" y="30925"/>
                    <a:pt x="96903" y="25789"/>
                  </a:cubicBezTo>
                  <a:close/>
                  <a:moveTo>
                    <a:pt x="59319" y="145236"/>
                  </a:moveTo>
                  <a:cubicBezTo>
                    <a:pt x="56300" y="157463"/>
                    <a:pt x="46902" y="167737"/>
                    <a:pt x="36440" y="167737"/>
                  </a:cubicBezTo>
                  <a:cubicBezTo>
                    <a:pt x="34136" y="167737"/>
                    <a:pt x="32007" y="167388"/>
                    <a:pt x="30061" y="166673"/>
                  </a:cubicBezTo>
                  <a:cubicBezTo>
                    <a:pt x="34668" y="164554"/>
                    <a:pt x="36090" y="160298"/>
                    <a:pt x="36090" y="157637"/>
                  </a:cubicBezTo>
                  <a:cubicBezTo>
                    <a:pt x="36090" y="153382"/>
                    <a:pt x="32722" y="151079"/>
                    <a:pt x="29171" y="151079"/>
                  </a:cubicBezTo>
                  <a:cubicBezTo>
                    <a:pt x="23673" y="151079"/>
                    <a:pt x="19066" y="155868"/>
                    <a:pt x="19066" y="161536"/>
                  </a:cubicBezTo>
                  <a:cubicBezTo>
                    <a:pt x="19066" y="168269"/>
                    <a:pt x="25978" y="172700"/>
                    <a:pt x="36622" y="172700"/>
                  </a:cubicBezTo>
                  <a:cubicBezTo>
                    <a:pt x="47260" y="172700"/>
                    <a:pt x="68002" y="166324"/>
                    <a:pt x="73499" y="144704"/>
                  </a:cubicBezTo>
                  <a:lnTo>
                    <a:pt x="89460" y="81256"/>
                  </a:lnTo>
                  <a:cubicBezTo>
                    <a:pt x="89992" y="79312"/>
                    <a:pt x="90349" y="77714"/>
                    <a:pt x="90349" y="75055"/>
                  </a:cubicBezTo>
                  <a:cubicBezTo>
                    <a:pt x="90349" y="65305"/>
                    <a:pt x="82016" y="58397"/>
                    <a:pt x="71370" y="58397"/>
                  </a:cubicBezTo>
                  <a:cubicBezTo>
                    <a:pt x="51692" y="58397"/>
                    <a:pt x="40341" y="83027"/>
                    <a:pt x="40341" y="85512"/>
                  </a:cubicBezTo>
                  <a:cubicBezTo>
                    <a:pt x="40341" y="87814"/>
                    <a:pt x="42827" y="87814"/>
                    <a:pt x="43359" y="87814"/>
                  </a:cubicBezTo>
                  <a:cubicBezTo>
                    <a:pt x="45488" y="87814"/>
                    <a:pt x="45663" y="87283"/>
                    <a:pt x="46902" y="84623"/>
                  </a:cubicBezTo>
                  <a:cubicBezTo>
                    <a:pt x="51335" y="74349"/>
                    <a:pt x="60558" y="63359"/>
                    <a:pt x="70838" y="63359"/>
                  </a:cubicBezTo>
                  <a:cubicBezTo>
                    <a:pt x="75271" y="63359"/>
                    <a:pt x="76868" y="66369"/>
                    <a:pt x="76868" y="72046"/>
                  </a:cubicBezTo>
                  <a:cubicBezTo>
                    <a:pt x="76868" y="73991"/>
                    <a:pt x="76518" y="76477"/>
                    <a:pt x="76335" y="77358"/>
                  </a:cubicBezTo>
                  <a:lnTo>
                    <a:pt x="59319" y="14523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4" name="Text Box 9 1 2">
            <a:extLst>
              <a:ext uri="{FF2B5EF4-FFF2-40B4-BE49-F238E27FC236}">
                <a16:creationId xmlns:a16="http://schemas.microsoft.com/office/drawing/2014/main" id="{E0D89FB1-11BC-4528-9B8D-E95CB9B2DB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772" y="5437164"/>
            <a:ext cx="15424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GB" altLang="en-US" dirty="0">
                <a:solidFill>
                  <a:schemeClr val="accent2"/>
                </a:solidFill>
                <a:latin typeface="Arial" panose="020B0604020202020204" pitchFamily="34" charset="0"/>
              </a:rPr>
              <a:t> Examples:</a:t>
            </a:r>
          </a:p>
        </p:txBody>
      </p:sp>
      <p:pic>
        <p:nvPicPr>
          <p:cNvPr id="3" name="Image 2" descr="\documentclass{slides}\pagestyle{empty}&#10;\usepackage{amsmath,amssymb}&#10;\pagestyle{empty}&#10;&#10;\def\Det{\rm Det~}&#10;&#10;\newcommand{\comD}[1]{{\color{red}#1\color{black}}}&#10;\newcommand{\p}{\partial}&#10;\newcommand{\Tr}{{{\rm Tr}}}&#10;\newcommand{\tr}{{{\rm tr}}}&#10;&#10;\def\pint{-\hskip-0.41cm \int}&#10;&#10;\begin{document}&#10;&#10;\begin{align*}&#10;\mathcal{H}_{l,l+1}\equiv(D-D_0)_{l,l+1}=2\lambda\,\sum_{j=1}^\infty h(j)\left(\mathcal{P}_{j}\right)^{AB}_{CD}&#10;:\tr\left[\chi_{A},\check{\chi}_{B}\right]\,\left[\chi_{C},\check\chi_{D}\right]:\,,\qquad (\check\chi\equiv \frac{\p}{\p \chi}) &#10;\end{align*}&#10;&#10;&#10;&#10;\end{document}" title="IguanaTex Bitmap Display">
            <a:extLst>
              <a:ext uri="{FF2B5EF4-FFF2-40B4-BE49-F238E27FC236}">
                <a16:creationId xmlns:a16="http://schemas.microsoft.com/office/drawing/2014/main" id="{6C2D68F0-FD75-4EFE-96DE-E3E270F6E9E5}"/>
              </a:ext>
            </a:extLst>
          </p:cNvPr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4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3257" y="4764499"/>
            <a:ext cx="7379024" cy="507818"/>
          </a:xfrm>
          <a:prstGeom prst="rect">
            <a:avLst/>
          </a:prstGeom>
          <a:solidFill>
            <a:srgbClr val="FFFFFF"/>
          </a:solidFill>
        </p:spPr>
      </p:pic>
      <p:sp>
        <p:nvSpPr>
          <p:cNvPr id="2" name="ZoneTexte 1">
            <a:extLst>
              <a:ext uri="{FF2B5EF4-FFF2-40B4-BE49-F238E27FC236}">
                <a16:creationId xmlns:a16="http://schemas.microsoft.com/office/drawing/2014/main" id="{B54A2AAA-F75D-42E4-90DA-A5DD853C59B5}"/>
              </a:ext>
            </a:extLst>
          </p:cNvPr>
          <p:cNvSpPr txBox="1"/>
          <p:nvPr/>
        </p:nvSpPr>
        <p:spPr bwMode="auto">
          <a:xfrm>
            <a:off x="7983489" y="4682642"/>
            <a:ext cx="121058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rtlCol="0">
            <a:spAutoFit/>
          </a:bodyPr>
          <a:lstStyle/>
          <a:p>
            <a:pPr algn="l"/>
            <a:r>
              <a:rPr lang="en-US" sz="1100" dirty="0">
                <a:solidFill>
                  <a:srgbClr val="0033CC"/>
                </a:solidFill>
              </a:rPr>
              <a:t>matrix</a:t>
            </a:r>
            <a:r>
              <a:rPr lang="en-US" sz="1100" b="1" dirty="0">
                <a:solidFill>
                  <a:srgbClr val="0033CC"/>
                </a:solidFill>
              </a:rPr>
              <a:t> </a:t>
            </a:r>
            <a:r>
              <a:rPr lang="en-US" sz="1100" dirty="0">
                <a:solidFill>
                  <a:srgbClr val="0033CC"/>
                </a:solidFill>
              </a:rPr>
              <a:t>derivative</a:t>
            </a:r>
            <a:endParaRPr lang="fr-FR" sz="1100" dirty="0" err="1">
              <a:solidFill>
                <a:srgbClr val="0033CC"/>
              </a:solidFill>
            </a:endParaRPr>
          </a:p>
        </p:txBody>
      </p:sp>
      <p:grpSp>
        <p:nvGrpSpPr>
          <p:cNvPr id="34852" name="Groupe 34851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cal{H}_{l,l+1}(ZX)&amp;=\tr([Z,X][\check{ Z},\check{ X}]),\quad &#10;\mathcal{H}_{l,l+1}(\psi\psi)=-2\tr(\psi\psi\check{\psi}\check{\psi}), \\&#10;\mathcal{H}_{l,l+1}(\mathcal{F}\psi)&amp;=\frac{5}{2}\tr([\mathcal{F},\check{\mathcal{F}}]\{\psi\check{\psi}\})&#10;-\frac{1}{2}\tr([\psi\check{\mathcal{F}}][\mathcal{F},\check{\psi}]),\,\,{\rm etc}&#10;\end{align*}&#10;&#10;\end{document}" title="IguanaTex Vector Display">
            <a:extLst>
              <a:ext uri="{FF2B5EF4-FFF2-40B4-BE49-F238E27FC236}">
                <a16:creationId xmlns:a16="http://schemas.microsoft.com/office/drawing/2014/main" id="{E09A832B-1ED4-4AEF-97B9-068C5F5748BD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784866" y="5829870"/>
            <a:ext cx="6760897" cy="963334"/>
            <a:chOff x="5275342" y="-11814751"/>
            <a:chExt cx="6760897" cy="963334"/>
          </a:xfrm>
        </p:grpSpPr>
        <p:sp>
          <p:nvSpPr>
            <p:cNvPr id="34997" name="Forme libre : forme 34996">
              <a:extLst>
                <a:ext uri="{FF2B5EF4-FFF2-40B4-BE49-F238E27FC236}">
                  <a16:creationId xmlns:a16="http://schemas.microsoft.com/office/drawing/2014/main" id="{93E45119-7036-4342-86EE-6A377298A6B3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5275342" y="-11759341"/>
              <a:ext cx="228792" cy="203260"/>
            </a:xfrm>
            <a:custGeom>
              <a:avLst/>
              <a:gdLst>
                <a:gd name="connsiteX0" fmla="*/ 97571 w 228792"/>
                <a:gd name="connsiteY0" fmla="*/ 107132 h 203260"/>
                <a:gd name="connsiteX1" fmla="*/ 106682 w 228792"/>
                <a:gd name="connsiteY1" fmla="*/ 70181 h 203260"/>
                <a:gd name="connsiteX2" fmla="*/ 111497 w 228792"/>
                <a:gd name="connsiteY2" fmla="*/ 33228 h 203260"/>
                <a:gd name="connsiteX3" fmla="*/ 94528 w 228792"/>
                <a:gd name="connsiteY3" fmla="*/ 19056 h 203260"/>
                <a:gd name="connsiteX4" fmla="*/ 46164 w 228792"/>
                <a:gd name="connsiteY4" fmla="*/ 34236 h 203260"/>
                <a:gd name="connsiteX5" fmla="*/ 19066 w 228792"/>
                <a:gd name="connsiteY5" fmla="*/ 66385 h 203260"/>
                <a:gd name="connsiteX6" fmla="*/ 21600 w 228792"/>
                <a:gd name="connsiteY6" fmla="*/ 68156 h 203260"/>
                <a:gd name="connsiteX7" fmla="*/ 40849 w 228792"/>
                <a:gd name="connsiteY7" fmla="*/ 55500 h 203260"/>
                <a:gd name="connsiteX8" fmla="*/ 77821 w 228792"/>
                <a:gd name="connsiteY8" fmla="*/ 32974 h 203260"/>
                <a:gd name="connsiteX9" fmla="*/ 89976 w 228792"/>
                <a:gd name="connsiteY9" fmla="*/ 44107 h 203260"/>
                <a:gd name="connsiteX10" fmla="*/ 86178 w 228792"/>
                <a:gd name="connsiteY10" fmla="*/ 73721 h 203260"/>
                <a:gd name="connsiteX11" fmla="*/ 78830 w 228792"/>
                <a:gd name="connsiteY11" fmla="*/ 107132 h 203260"/>
                <a:gd name="connsiteX12" fmla="*/ 69718 w 228792"/>
                <a:gd name="connsiteY12" fmla="*/ 107132 h 203260"/>
                <a:gd name="connsiteX13" fmla="*/ 50978 w 228792"/>
                <a:gd name="connsiteY13" fmla="*/ 119281 h 203260"/>
                <a:gd name="connsiteX14" fmla="*/ 56801 w 228792"/>
                <a:gd name="connsiteY14" fmla="*/ 121052 h 203260"/>
                <a:gd name="connsiteX15" fmla="*/ 75033 w 228792"/>
                <a:gd name="connsiteY15" fmla="*/ 121052 h 203260"/>
                <a:gd name="connsiteX16" fmla="*/ 50978 w 228792"/>
                <a:gd name="connsiteY16" fmla="*/ 193939 h 203260"/>
                <a:gd name="connsiteX17" fmla="*/ 48698 w 228792"/>
                <a:gd name="connsiteY17" fmla="*/ 200522 h 203260"/>
                <a:gd name="connsiteX18" fmla="*/ 51232 w 228792"/>
                <a:gd name="connsiteY18" fmla="*/ 202291 h 203260"/>
                <a:gd name="connsiteX19" fmla="*/ 67692 w 228792"/>
                <a:gd name="connsiteY19" fmla="*/ 193939 h 203260"/>
                <a:gd name="connsiteX20" fmla="*/ 70473 w 228792"/>
                <a:gd name="connsiteY20" fmla="*/ 189381 h 203260"/>
                <a:gd name="connsiteX21" fmla="*/ 93519 w 228792"/>
                <a:gd name="connsiteY21" fmla="*/ 121052 h 203260"/>
                <a:gd name="connsiteX22" fmla="*/ 150494 w 228792"/>
                <a:gd name="connsiteY22" fmla="*/ 121052 h 203260"/>
                <a:gd name="connsiteX23" fmla="*/ 162141 w 228792"/>
                <a:gd name="connsiteY23" fmla="*/ 118518 h 203260"/>
                <a:gd name="connsiteX24" fmla="*/ 148977 w 228792"/>
                <a:gd name="connsiteY24" fmla="*/ 190398 h 203260"/>
                <a:gd name="connsiteX25" fmla="*/ 164166 w 228792"/>
                <a:gd name="connsiteY25" fmla="*/ 204316 h 203260"/>
                <a:gd name="connsiteX26" fmla="*/ 216590 w 228792"/>
                <a:gd name="connsiteY26" fmla="*/ 175209 h 203260"/>
                <a:gd name="connsiteX27" fmla="*/ 214056 w 228792"/>
                <a:gd name="connsiteY27" fmla="*/ 173183 h 203260"/>
                <a:gd name="connsiteX28" fmla="*/ 194807 w 228792"/>
                <a:gd name="connsiteY28" fmla="*/ 186602 h 203260"/>
                <a:gd name="connsiteX29" fmla="*/ 188730 w 228792"/>
                <a:gd name="connsiteY29" fmla="*/ 189635 h 203260"/>
                <a:gd name="connsiteX30" fmla="*/ 180881 w 228792"/>
                <a:gd name="connsiteY30" fmla="*/ 190398 h 203260"/>
                <a:gd name="connsiteX31" fmla="*/ 170498 w 228792"/>
                <a:gd name="connsiteY31" fmla="*/ 179512 h 203260"/>
                <a:gd name="connsiteX32" fmla="*/ 173032 w 228792"/>
                <a:gd name="connsiteY32" fmla="*/ 156987 h 203260"/>
                <a:gd name="connsiteX33" fmla="*/ 211522 w 228792"/>
                <a:gd name="connsiteY33" fmla="*/ 23613 h 203260"/>
                <a:gd name="connsiteX34" fmla="*/ 212284 w 228792"/>
                <a:gd name="connsiteY34" fmla="*/ 20827 h 203260"/>
                <a:gd name="connsiteX35" fmla="*/ 209750 w 228792"/>
                <a:gd name="connsiteY35" fmla="*/ 19056 h 203260"/>
                <a:gd name="connsiteX36" fmla="*/ 193798 w 228792"/>
                <a:gd name="connsiteY36" fmla="*/ 26901 h 203260"/>
                <a:gd name="connsiteX37" fmla="*/ 191010 w 228792"/>
                <a:gd name="connsiteY37" fmla="*/ 30950 h 203260"/>
                <a:gd name="connsiteX38" fmla="*/ 165437 w 228792"/>
                <a:gd name="connsiteY38" fmla="*/ 107132 h 203260"/>
                <a:gd name="connsiteX39" fmla="*/ 97571 w 228792"/>
                <a:gd name="connsiteY39" fmla="*/ 10713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8792" h="203260">
                  <a:moveTo>
                    <a:pt x="97571" y="107132"/>
                  </a:moveTo>
                  <a:cubicBezTo>
                    <a:pt x="100859" y="95230"/>
                    <a:pt x="104156" y="82328"/>
                    <a:pt x="106682" y="70181"/>
                  </a:cubicBezTo>
                  <a:cubicBezTo>
                    <a:pt x="109725" y="53220"/>
                    <a:pt x="111497" y="36261"/>
                    <a:pt x="111497" y="33228"/>
                  </a:cubicBezTo>
                  <a:cubicBezTo>
                    <a:pt x="111497" y="19056"/>
                    <a:pt x="97571" y="19056"/>
                    <a:pt x="94528" y="19056"/>
                  </a:cubicBezTo>
                  <a:cubicBezTo>
                    <a:pt x="75287" y="19056"/>
                    <a:pt x="58064" y="26138"/>
                    <a:pt x="46164" y="34236"/>
                  </a:cubicBezTo>
                  <a:cubicBezTo>
                    <a:pt x="25652" y="48156"/>
                    <a:pt x="19066" y="65115"/>
                    <a:pt x="19066" y="66385"/>
                  </a:cubicBezTo>
                  <a:cubicBezTo>
                    <a:pt x="19066" y="68156"/>
                    <a:pt x="20846" y="68156"/>
                    <a:pt x="21600" y="68156"/>
                  </a:cubicBezTo>
                  <a:cubicBezTo>
                    <a:pt x="23626" y="68156"/>
                    <a:pt x="35527" y="65115"/>
                    <a:pt x="40849" y="55500"/>
                  </a:cubicBezTo>
                  <a:cubicBezTo>
                    <a:pt x="47681" y="42590"/>
                    <a:pt x="55029" y="32974"/>
                    <a:pt x="77821" y="32974"/>
                  </a:cubicBezTo>
                  <a:cubicBezTo>
                    <a:pt x="88204" y="32974"/>
                    <a:pt x="89976" y="40056"/>
                    <a:pt x="89976" y="44107"/>
                  </a:cubicBezTo>
                  <a:cubicBezTo>
                    <a:pt x="89976" y="44359"/>
                    <a:pt x="89213" y="56261"/>
                    <a:pt x="86178" y="73721"/>
                  </a:cubicBezTo>
                  <a:cubicBezTo>
                    <a:pt x="84908" y="80804"/>
                    <a:pt x="84153" y="85361"/>
                    <a:pt x="78830" y="107132"/>
                  </a:cubicBezTo>
                  <a:lnTo>
                    <a:pt x="69718" y="107132"/>
                  </a:lnTo>
                  <a:cubicBezTo>
                    <a:pt x="62624" y="107379"/>
                    <a:pt x="50978" y="115477"/>
                    <a:pt x="50978" y="119281"/>
                  </a:cubicBezTo>
                  <a:cubicBezTo>
                    <a:pt x="50978" y="120797"/>
                    <a:pt x="51232" y="121052"/>
                    <a:pt x="56801" y="121052"/>
                  </a:cubicBezTo>
                  <a:lnTo>
                    <a:pt x="75033" y="121052"/>
                  </a:lnTo>
                  <a:cubicBezTo>
                    <a:pt x="69718" y="138765"/>
                    <a:pt x="62624" y="163060"/>
                    <a:pt x="50978" y="193939"/>
                  </a:cubicBezTo>
                  <a:cubicBezTo>
                    <a:pt x="48698" y="199759"/>
                    <a:pt x="48698" y="200267"/>
                    <a:pt x="48698" y="200522"/>
                  </a:cubicBezTo>
                  <a:cubicBezTo>
                    <a:pt x="48698" y="202291"/>
                    <a:pt x="50724" y="202291"/>
                    <a:pt x="51232" y="202291"/>
                  </a:cubicBezTo>
                  <a:cubicBezTo>
                    <a:pt x="54775" y="202291"/>
                    <a:pt x="62624" y="199005"/>
                    <a:pt x="67692" y="193939"/>
                  </a:cubicBezTo>
                  <a:cubicBezTo>
                    <a:pt x="68956" y="192422"/>
                    <a:pt x="69464" y="191913"/>
                    <a:pt x="70473" y="189381"/>
                  </a:cubicBezTo>
                  <a:cubicBezTo>
                    <a:pt x="79339" y="167111"/>
                    <a:pt x="86933" y="144330"/>
                    <a:pt x="93519" y="121052"/>
                  </a:cubicBezTo>
                  <a:lnTo>
                    <a:pt x="150494" y="121052"/>
                  </a:lnTo>
                  <a:cubicBezTo>
                    <a:pt x="153283" y="121052"/>
                    <a:pt x="158089" y="121052"/>
                    <a:pt x="162141" y="118518"/>
                  </a:cubicBezTo>
                  <a:cubicBezTo>
                    <a:pt x="159360" y="129150"/>
                    <a:pt x="148977" y="170405"/>
                    <a:pt x="148977" y="190398"/>
                  </a:cubicBezTo>
                  <a:cubicBezTo>
                    <a:pt x="148977" y="197733"/>
                    <a:pt x="153283" y="204316"/>
                    <a:pt x="164166" y="204316"/>
                  </a:cubicBezTo>
                  <a:cubicBezTo>
                    <a:pt x="197850" y="204316"/>
                    <a:pt x="216590" y="183307"/>
                    <a:pt x="216590" y="175209"/>
                  </a:cubicBezTo>
                  <a:cubicBezTo>
                    <a:pt x="216590" y="173692"/>
                    <a:pt x="215319" y="173183"/>
                    <a:pt x="214056" y="173183"/>
                  </a:cubicBezTo>
                  <a:cubicBezTo>
                    <a:pt x="212030" y="173183"/>
                    <a:pt x="198604" y="176725"/>
                    <a:pt x="194807" y="186602"/>
                  </a:cubicBezTo>
                  <a:cubicBezTo>
                    <a:pt x="193798" y="188627"/>
                    <a:pt x="193544" y="188874"/>
                    <a:pt x="188730" y="189635"/>
                  </a:cubicBezTo>
                  <a:cubicBezTo>
                    <a:pt x="185949" y="190144"/>
                    <a:pt x="181135" y="190398"/>
                    <a:pt x="180881" y="190398"/>
                  </a:cubicBezTo>
                  <a:cubicBezTo>
                    <a:pt x="176321" y="190398"/>
                    <a:pt x="170498" y="187357"/>
                    <a:pt x="170498" y="179512"/>
                  </a:cubicBezTo>
                  <a:cubicBezTo>
                    <a:pt x="170498" y="176479"/>
                    <a:pt x="172269" y="162553"/>
                    <a:pt x="173032" y="156987"/>
                  </a:cubicBezTo>
                  <a:cubicBezTo>
                    <a:pt x="177338" y="128896"/>
                    <a:pt x="189747" y="81312"/>
                    <a:pt x="211522" y="23613"/>
                  </a:cubicBezTo>
                  <a:cubicBezTo>
                    <a:pt x="212284" y="21835"/>
                    <a:pt x="212284" y="21334"/>
                    <a:pt x="212284" y="20827"/>
                  </a:cubicBezTo>
                  <a:cubicBezTo>
                    <a:pt x="212284" y="19056"/>
                    <a:pt x="210759" y="19056"/>
                    <a:pt x="209750" y="19056"/>
                  </a:cubicBezTo>
                  <a:cubicBezTo>
                    <a:pt x="205953" y="19056"/>
                    <a:pt x="198604" y="22598"/>
                    <a:pt x="193798" y="26901"/>
                  </a:cubicBezTo>
                  <a:cubicBezTo>
                    <a:pt x="193544" y="27408"/>
                    <a:pt x="192027" y="28670"/>
                    <a:pt x="191010" y="30950"/>
                  </a:cubicBezTo>
                  <a:cubicBezTo>
                    <a:pt x="180881" y="55754"/>
                    <a:pt x="173032" y="81312"/>
                    <a:pt x="165437" y="107132"/>
                  </a:cubicBezTo>
                  <a:lnTo>
                    <a:pt x="97571" y="10713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98" name="Forme libre : forme 34997">
              <a:extLst>
                <a:ext uri="{FF2B5EF4-FFF2-40B4-BE49-F238E27FC236}">
                  <a16:creationId xmlns:a16="http://schemas.microsoft.com/office/drawing/2014/main" id="{8E6B12DB-213B-460D-B9E7-10560231BB21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5494917" y="-11671512"/>
              <a:ext cx="76264" cy="152445"/>
            </a:xfrm>
            <a:custGeom>
              <a:avLst/>
              <a:gdLst>
                <a:gd name="connsiteX0" fmla="*/ 58072 w 76264"/>
                <a:gd name="connsiteY0" fmla="*/ 24375 h 152445"/>
                <a:gd name="connsiteX1" fmla="*/ 58787 w 76264"/>
                <a:gd name="connsiteY1" fmla="*/ 21532 h 152445"/>
                <a:gd name="connsiteX2" fmla="*/ 55942 w 76264"/>
                <a:gd name="connsiteY2" fmla="*/ 19056 h 152445"/>
                <a:gd name="connsiteX3" fmla="*/ 33246 w 76264"/>
                <a:gd name="connsiteY3" fmla="*/ 20825 h 152445"/>
                <a:gd name="connsiteX4" fmla="*/ 29528 w 76264"/>
                <a:gd name="connsiteY4" fmla="*/ 24899 h 152445"/>
                <a:gd name="connsiteX5" fmla="*/ 33961 w 76264"/>
                <a:gd name="connsiteY5" fmla="*/ 27385 h 152445"/>
                <a:gd name="connsiteX6" fmla="*/ 42469 w 76264"/>
                <a:gd name="connsiteY6" fmla="*/ 30044 h 152445"/>
                <a:gd name="connsiteX7" fmla="*/ 41762 w 76264"/>
                <a:gd name="connsiteY7" fmla="*/ 33943 h 152445"/>
                <a:gd name="connsiteX8" fmla="*/ 19773 w 76264"/>
                <a:gd name="connsiteY8" fmla="*/ 121488 h 152445"/>
                <a:gd name="connsiteX9" fmla="*/ 19066 w 76264"/>
                <a:gd name="connsiteY9" fmla="*/ 126982 h 152445"/>
                <a:gd name="connsiteX10" fmla="*/ 37679 w 76264"/>
                <a:gd name="connsiteY10" fmla="*/ 143814 h 152445"/>
                <a:gd name="connsiteX11" fmla="*/ 51867 w 76264"/>
                <a:gd name="connsiteY11" fmla="*/ 134421 h 152445"/>
                <a:gd name="connsiteX12" fmla="*/ 58072 w 76264"/>
                <a:gd name="connsiteY12" fmla="*/ 116700 h 152445"/>
                <a:gd name="connsiteX13" fmla="*/ 55236 w 76264"/>
                <a:gd name="connsiteY13" fmla="*/ 114398 h 152445"/>
                <a:gd name="connsiteX14" fmla="*/ 51693 w 76264"/>
                <a:gd name="connsiteY14" fmla="*/ 118653 h 152445"/>
                <a:gd name="connsiteX15" fmla="*/ 38394 w 76264"/>
                <a:gd name="connsiteY15" fmla="*/ 138851 h 152445"/>
                <a:gd name="connsiteX16" fmla="*/ 32364 w 76264"/>
                <a:gd name="connsiteY16" fmla="*/ 130173 h 152445"/>
                <a:gd name="connsiteX17" fmla="*/ 33429 w 76264"/>
                <a:gd name="connsiteY17" fmla="*/ 122900 h 152445"/>
                <a:gd name="connsiteX18" fmla="*/ 58072 w 76264"/>
                <a:gd name="connsiteY18" fmla="*/ 2437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64" h="152445">
                  <a:moveTo>
                    <a:pt x="58072" y="24375"/>
                  </a:moveTo>
                  <a:cubicBezTo>
                    <a:pt x="58254" y="24018"/>
                    <a:pt x="58787" y="21715"/>
                    <a:pt x="58787" y="21532"/>
                  </a:cubicBezTo>
                  <a:cubicBezTo>
                    <a:pt x="58787" y="20651"/>
                    <a:pt x="58072" y="19056"/>
                    <a:pt x="55942" y="19056"/>
                  </a:cubicBezTo>
                  <a:cubicBezTo>
                    <a:pt x="52400" y="19056"/>
                    <a:pt x="37679" y="20468"/>
                    <a:pt x="33246" y="20825"/>
                  </a:cubicBezTo>
                  <a:cubicBezTo>
                    <a:pt x="32007" y="21000"/>
                    <a:pt x="29528" y="21183"/>
                    <a:pt x="29528" y="24899"/>
                  </a:cubicBezTo>
                  <a:cubicBezTo>
                    <a:pt x="29528" y="27385"/>
                    <a:pt x="32007" y="27385"/>
                    <a:pt x="33961" y="27385"/>
                  </a:cubicBezTo>
                  <a:cubicBezTo>
                    <a:pt x="42469" y="27385"/>
                    <a:pt x="42469" y="28622"/>
                    <a:pt x="42469" y="30044"/>
                  </a:cubicBezTo>
                  <a:cubicBezTo>
                    <a:pt x="42469" y="31283"/>
                    <a:pt x="42112" y="32347"/>
                    <a:pt x="41762" y="33943"/>
                  </a:cubicBezTo>
                  <a:lnTo>
                    <a:pt x="19773" y="121488"/>
                  </a:lnTo>
                  <a:cubicBezTo>
                    <a:pt x="19241" y="123259"/>
                    <a:pt x="19066" y="125211"/>
                    <a:pt x="19066" y="126982"/>
                  </a:cubicBezTo>
                  <a:cubicBezTo>
                    <a:pt x="19066" y="138319"/>
                    <a:pt x="29171" y="143814"/>
                    <a:pt x="37679" y="143814"/>
                  </a:cubicBezTo>
                  <a:cubicBezTo>
                    <a:pt x="41937" y="143814"/>
                    <a:pt x="47260" y="142401"/>
                    <a:pt x="51867" y="134421"/>
                  </a:cubicBezTo>
                  <a:cubicBezTo>
                    <a:pt x="55593" y="127863"/>
                    <a:pt x="58072" y="117414"/>
                    <a:pt x="58072" y="116700"/>
                  </a:cubicBezTo>
                  <a:cubicBezTo>
                    <a:pt x="58072" y="114398"/>
                    <a:pt x="55768" y="114398"/>
                    <a:pt x="55236" y="114398"/>
                  </a:cubicBezTo>
                  <a:cubicBezTo>
                    <a:pt x="52757" y="114398"/>
                    <a:pt x="52400" y="115461"/>
                    <a:pt x="51693" y="118653"/>
                  </a:cubicBezTo>
                  <a:cubicBezTo>
                    <a:pt x="49389" y="127514"/>
                    <a:pt x="46013" y="138851"/>
                    <a:pt x="38394" y="138851"/>
                  </a:cubicBezTo>
                  <a:cubicBezTo>
                    <a:pt x="33604" y="138851"/>
                    <a:pt x="32364" y="134421"/>
                    <a:pt x="32364" y="130173"/>
                  </a:cubicBezTo>
                  <a:cubicBezTo>
                    <a:pt x="32364" y="128221"/>
                    <a:pt x="32897" y="124854"/>
                    <a:pt x="33429" y="122900"/>
                  </a:cubicBezTo>
                  <a:lnTo>
                    <a:pt x="58072" y="243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99" name="Forme libre : forme 34998">
              <a:extLst>
                <a:ext uri="{FF2B5EF4-FFF2-40B4-BE49-F238E27FC236}">
                  <a16:creationId xmlns:a16="http://schemas.microsoft.com/office/drawing/2014/main" id="{A345ACA7-F03E-42FA-A19C-808171EA1704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5568897" y="-11671512"/>
              <a:ext cx="127107" cy="177853"/>
            </a:xfrm>
            <a:custGeom>
              <a:avLst/>
              <a:gdLst>
                <a:gd name="connsiteX0" fmla="*/ 36622 w 127106"/>
                <a:gd name="connsiteY0" fmla="*/ 139210 h 177852"/>
                <a:gd name="connsiteX1" fmla="*/ 22792 w 127106"/>
                <a:gd name="connsiteY1" fmla="*/ 171636 h 177852"/>
                <a:gd name="connsiteX2" fmla="*/ 21545 w 127106"/>
                <a:gd name="connsiteY2" fmla="*/ 173763 h 177852"/>
                <a:gd name="connsiteX3" fmla="*/ 24031 w 127106"/>
                <a:gd name="connsiteY3" fmla="*/ 176249 h 177852"/>
                <a:gd name="connsiteX4" fmla="*/ 41580 w 127106"/>
                <a:gd name="connsiteY4" fmla="*/ 140981 h 177852"/>
                <a:gd name="connsiteX5" fmla="*/ 29171 w 127106"/>
                <a:gd name="connsiteY5" fmla="*/ 121663 h 177852"/>
                <a:gd name="connsiteX6" fmla="*/ 19066 w 127106"/>
                <a:gd name="connsiteY6" fmla="*/ 131761 h 177852"/>
                <a:gd name="connsiteX7" fmla="*/ 29346 w 127106"/>
                <a:gd name="connsiteY7" fmla="*/ 142044 h 177852"/>
                <a:gd name="connsiteX8" fmla="*/ 36622 w 127106"/>
                <a:gd name="connsiteY8" fmla="*/ 139210 h 177852"/>
                <a:gd name="connsiteX9" fmla="*/ 109357 w 127106"/>
                <a:gd name="connsiteY9" fmla="*/ 24375 h 177852"/>
                <a:gd name="connsiteX10" fmla="*/ 110072 w 127106"/>
                <a:gd name="connsiteY10" fmla="*/ 21532 h 177852"/>
                <a:gd name="connsiteX11" fmla="*/ 107228 w 127106"/>
                <a:gd name="connsiteY11" fmla="*/ 19056 h 177852"/>
                <a:gd name="connsiteX12" fmla="*/ 84532 w 127106"/>
                <a:gd name="connsiteY12" fmla="*/ 20825 h 177852"/>
                <a:gd name="connsiteX13" fmla="*/ 80814 w 127106"/>
                <a:gd name="connsiteY13" fmla="*/ 24899 h 177852"/>
                <a:gd name="connsiteX14" fmla="*/ 85247 w 127106"/>
                <a:gd name="connsiteY14" fmla="*/ 27385 h 177852"/>
                <a:gd name="connsiteX15" fmla="*/ 93755 w 127106"/>
                <a:gd name="connsiteY15" fmla="*/ 30044 h 177852"/>
                <a:gd name="connsiteX16" fmla="*/ 93048 w 127106"/>
                <a:gd name="connsiteY16" fmla="*/ 33943 h 177852"/>
                <a:gd name="connsiteX17" fmla="*/ 71058 w 127106"/>
                <a:gd name="connsiteY17" fmla="*/ 121488 h 177852"/>
                <a:gd name="connsiteX18" fmla="*/ 70351 w 127106"/>
                <a:gd name="connsiteY18" fmla="*/ 126982 h 177852"/>
                <a:gd name="connsiteX19" fmla="*/ 88965 w 127106"/>
                <a:gd name="connsiteY19" fmla="*/ 143814 h 177852"/>
                <a:gd name="connsiteX20" fmla="*/ 103153 w 127106"/>
                <a:gd name="connsiteY20" fmla="*/ 134421 h 177852"/>
                <a:gd name="connsiteX21" fmla="*/ 109357 w 127106"/>
                <a:gd name="connsiteY21" fmla="*/ 116700 h 177852"/>
                <a:gd name="connsiteX22" fmla="*/ 106521 w 127106"/>
                <a:gd name="connsiteY22" fmla="*/ 114398 h 177852"/>
                <a:gd name="connsiteX23" fmla="*/ 102978 w 127106"/>
                <a:gd name="connsiteY23" fmla="*/ 118653 h 177852"/>
                <a:gd name="connsiteX24" fmla="*/ 89680 w 127106"/>
                <a:gd name="connsiteY24" fmla="*/ 138851 h 177852"/>
                <a:gd name="connsiteX25" fmla="*/ 83650 w 127106"/>
                <a:gd name="connsiteY25" fmla="*/ 130173 h 177852"/>
                <a:gd name="connsiteX26" fmla="*/ 84714 w 127106"/>
                <a:gd name="connsiteY26" fmla="*/ 122900 h 177852"/>
                <a:gd name="connsiteX27" fmla="*/ 109357 w 127106"/>
                <a:gd name="connsiteY27" fmla="*/ 24375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7106" h="177852">
                  <a:moveTo>
                    <a:pt x="36622" y="139210"/>
                  </a:moveTo>
                  <a:cubicBezTo>
                    <a:pt x="36622" y="148951"/>
                    <a:pt x="34843" y="160297"/>
                    <a:pt x="22792" y="171636"/>
                  </a:cubicBezTo>
                  <a:cubicBezTo>
                    <a:pt x="22076" y="172351"/>
                    <a:pt x="21545" y="172883"/>
                    <a:pt x="21545" y="173763"/>
                  </a:cubicBezTo>
                  <a:cubicBezTo>
                    <a:pt x="21545" y="175010"/>
                    <a:pt x="22966" y="176249"/>
                    <a:pt x="24031" y="176249"/>
                  </a:cubicBezTo>
                  <a:cubicBezTo>
                    <a:pt x="26509" y="176249"/>
                    <a:pt x="41580" y="162068"/>
                    <a:pt x="41580" y="140981"/>
                  </a:cubicBezTo>
                  <a:cubicBezTo>
                    <a:pt x="41580" y="129990"/>
                    <a:pt x="37329" y="121663"/>
                    <a:pt x="29171" y="121663"/>
                  </a:cubicBezTo>
                  <a:cubicBezTo>
                    <a:pt x="23324" y="121663"/>
                    <a:pt x="19066" y="126275"/>
                    <a:pt x="19066" y="131761"/>
                  </a:cubicBezTo>
                  <a:cubicBezTo>
                    <a:pt x="19066" y="137439"/>
                    <a:pt x="23141" y="142044"/>
                    <a:pt x="29346" y="142044"/>
                  </a:cubicBezTo>
                  <a:cubicBezTo>
                    <a:pt x="33604" y="142044"/>
                    <a:pt x="36440" y="139210"/>
                    <a:pt x="36622" y="139210"/>
                  </a:cubicBezTo>
                  <a:close/>
                  <a:moveTo>
                    <a:pt x="109357" y="24375"/>
                  </a:moveTo>
                  <a:cubicBezTo>
                    <a:pt x="109540" y="24018"/>
                    <a:pt x="110072" y="21715"/>
                    <a:pt x="110072" y="21532"/>
                  </a:cubicBezTo>
                  <a:cubicBezTo>
                    <a:pt x="110072" y="20651"/>
                    <a:pt x="109357" y="19056"/>
                    <a:pt x="107228" y="19056"/>
                  </a:cubicBezTo>
                  <a:cubicBezTo>
                    <a:pt x="103685" y="19056"/>
                    <a:pt x="88965" y="20468"/>
                    <a:pt x="84532" y="20825"/>
                  </a:cubicBezTo>
                  <a:cubicBezTo>
                    <a:pt x="83292" y="21000"/>
                    <a:pt x="80814" y="21183"/>
                    <a:pt x="80814" y="24899"/>
                  </a:cubicBezTo>
                  <a:cubicBezTo>
                    <a:pt x="80814" y="27385"/>
                    <a:pt x="83292" y="27385"/>
                    <a:pt x="85247" y="27385"/>
                  </a:cubicBezTo>
                  <a:cubicBezTo>
                    <a:pt x="93755" y="27385"/>
                    <a:pt x="93755" y="28622"/>
                    <a:pt x="93755" y="30044"/>
                  </a:cubicBezTo>
                  <a:cubicBezTo>
                    <a:pt x="93755" y="31283"/>
                    <a:pt x="93398" y="32347"/>
                    <a:pt x="93048" y="33943"/>
                  </a:cubicBezTo>
                  <a:lnTo>
                    <a:pt x="71058" y="121488"/>
                  </a:lnTo>
                  <a:cubicBezTo>
                    <a:pt x="70526" y="123259"/>
                    <a:pt x="70351" y="125211"/>
                    <a:pt x="70351" y="126982"/>
                  </a:cubicBezTo>
                  <a:cubicBezTo>
                    <a:pt x="70351" y="138319"/>
                    <a:pt x="80456" y="143814"/>
                    <a:pt x="88965" y="143814"/>
                  </a:cubicBezTo>
                  <a:cubicBezTo>
                    <a:pt x="93223" y="143814"/>
                    <a:pt x="98545" y="142401"/>
                    <a:pt x="103153" y="134421"/>
                  </a:cubicBezTo>
                  <a:cubicBezTo>
                    <a:pt x="106879" y="127863"/>
                    <a:pt x="109357" y="117414"/>
                    <a:pt x="109357" y="116700"/>
                  </a:cubicBezTo>
                  <a:cubicBezTo>
                    <a:pt x="109357" y="114398"/>
                    <a:pt x="107054" y="114398"/>
                    <a:pt x="106521" y="114398"/>
                  </a:cubicBezTo>
                  <a:cubicBezTo>
                    <a:pt x="104043" y="114398"/>
                    <a:pt x="103685" y="115461"/>
                    <a:pt x="102978" y="118653"/>
                  </a:cubicBezTo>
                  <a:cubicBezTo>
                    <a:pt x="100674" y="127514"/>
                    <a:pt x="97298" y="138851"/>
                    <a:pt x="89680" y="138851"/>
                  </a:cubicBezTo>
                  <a:cubicBezTo>
                    <a:pt x="84889" y="138851"/>
                    <a:pt x="83650" y="134421"/>
                    <a:pt x="83650" y="130173"/>
                  </a:cubicBezTo>
                  <a:cubicBezTo>
                    <a:pt x="83650" y="128221"/>
                    <a:pt x="84182" y="124854"/>
                    <a:pt x="84714" y="122900"/>
                  </a:cubicBezTo>
                  <a:lnTo>
                    <a:pt x="109357" y="243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00" name="Forme libre : forme 34999">
              <a:extLst>
                <a:ext uri="{FF2B5EF4-FFF2-40B4-BE49-F238E27FC236}">
                  <a16:creationId xmlns:a16="http://schemas.microsoft.com/office/drawing/2014/main" id="{1F4300F4-2D82-4CE5-BFF7-074FD8B0F0F1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5686636" y="-11666193"/>
              <a:ext cx="254213" cy="152445"/>
            </a:xfrm>
            <a:custGeom>
              <a:avLst/>
              <a:gdLst>
                <a:gd name="connsiteX0" fmla="*/ 88752 w 254213"/>
                <a:gd name="connsiteY0" fmla="*/ 96676 h 152445"/>
                <a:gd name="connsiteX1" fmla="*/ 143011 w 254213"/>
                <a:gd name="connsiteY1" fmla="*/ 96676 h 152445"/>
                <a:gd name="connsiteX2" fmla="*/ 149573 w 254213"/>
                <a:gd name="connsiteY2" fmla="*/ 92420 h 152445"/>
                <a:gd name="connsiteX3" fmla="*/ 143011 w 254213"/>
                <a:gd name="connsiteY3" fmla="*/ 87990 h 152445"/>
                <a:gd name="connsiteX4" fmla="*/ 88752 w 254213"/>
                <a:gd name="connsiteY4" fmla="*/ 87990 h 152445"/>
                <a:gd name="connsiteX5" fmla="*/ 88752 w 254213"/>
                <a:gd name="connsiteY5" fmla="*/ 33586 h 152445"/>
                <a:gd name="connsiteX6" fmla="*/ 84494 w 254213"/>
                <a:gd name="connsiteY6" fmla="*/ 27028 h 152445"/>
                <a:gd name="connsiteX7" fmla="*/ 80062 w 254213"/>
                <a:gd name="connsiteY7" fmla="*/ 33586 h 152445"/>
                <a:gd name="connsiteX8" fmla="*/ 80062 w 254213"/>
                <a:gd name="connsiteY8" fmla="*/ 87990 h 152445"/>
                <a:gd name="connsiteX9" fmla="*/ 25628 w 254213"/>
                <a:gd name="connsiteY9" fmla="*/ 87990 h 152445"/>
                <a:gd name="connsiteX10" fmla="*/ 19066 w 254213"/>
                <a:gd name="connsiteY10" fmla="*/ 92245 h 152445"/>
                <a:gd name="connsiteX11" fmla="*/ 25628 w 254213"/>
                <a:gd name="connsiteY11" fmla="*/ 96676 h 152445"/>
                <a:gd name="connsiteX12" fmla="*/ 80062 w 254213"/>
                <a:gd name="connsiteY12" fmla="*/ 96676 h 152445"/>
                <a:gd name="connsiteX13" fmla="*/ 80062 w 254213"/>
                <a:gd name="connsiteY13" fmla="*/ 151081 h 152445"/>
                <a:gd name="connsiteX14" fmla="*/ 84320 w 254213"/>
                <a:gd name="connsiteY14" fmla="*/ 157639 h 152445"/>
                <a:gd name="connsiteX15" fmla="*/ 88752 w 254213"/>
                <a:gd name="connsiteY15" fmla="*/ 151081 h 152445"/>
                <a:gd name="connsiteX16" fmla="*/ 88752 w 254213"/>
                <a:gd name="connsiteY16" fmla="*/ 96676 h 152445"/>
                <a:gd name="connsiteX17" fmla="*/ 221533 w 254213"/>
                <a:gd name="connsiteY17" fmla="*/ 24010 h 152445"/>
                <a:gd name="connsiteX18" fmla="*/ 216219 w 254213"/>
                <a:gd name="connsiteY18" fmla="*/ 19056 h 152445"/>
                <a:gd name="connsiteX19" fmla="*/ 181463 w 254213"/>
                <a:gd name="connsiteY19" fmla="*/ 30395 h 152445"/>
                <a:gd name="connsiteX20" fmla="*/ 181463 w 254213"/>
                <a:gd name="connsiteY20" fmla="*/ 36778 h 152445"/>
                <a:gd name="connsiteX21" fmla="*/ 207170 w 254213"/>
                <a:gd name="connsiteY21" fmla="*/ 31815 h 152445"/>
                <a:gd name="connsiteX22" fmla="*/ 207170 w 254213"/>
                <a:gd name="connsiteY22" fmla="*/ 122195 h 152445"/>
                <a:gd name="connsiteX23" fmla="*/ 189439 w 254213"/>
                <a:gd name="connsiteY23" fmla="*/ 130341 h 152445"/>
                <a:gd name="connsiteX24" fmla="*/ 182702 w 254213"/>
                <a:gd name="connsiteY24" fmla="*/ 130341 h 152445"/>
                <a:gd name="connsiteX25" fmla="*/ 182702 w 254213"/>
                <a:gd name="connsiteY25" fmla="*/ 136725 h 152445"/>
                <a:gd name="connsiteX26" fmla="*/ 214265 w 254213"/>
                <a:gd name="connsiteY26" fmla="*/ 136018 h 152445"/>
                <a:gd name="connsiteX27" fmla="*/ 246001 w 254213"/>
                <a:gd name="connsiteY27" fmla="*/ 136725 h 152445"/>
                <a:gd name="connsiteX28" fmla="*/ 246001 w 254213"/>
                <a:gd name="connsiteY28" fmla="*/ 130341 h 152445"/>
                <a:gd name="connsiteX29" fmla="*/ 239265 w 254213"/>
                <a:gd name="connsiteY29" fmla="*/ 130341 h 152445"/>
                <a:gd name="connsiteX30" fmla="*/ 221533 w 254213"/>
                <a:gd name="connsiteY30" fmla="*/ 122195 h 152445"/>
                <a:gd name="connsiteX31" fmla="*/ 221533 w 254213"/>
                <a:gd name="connsiteY31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54213" h="152445">
                  <a:moveTo>
                    <a:pt x="88752" y="96676"/>
                  </a:moveTo>
                  <a:lnTo>
                    <a:pt x="143011" y="96676"/>
                  </a:lnTo>
                  <a:cubicBezTo>
                    <a:pt x="145315" y="96676"/>
                    <a:pt x="149573" y="96676"/>
                    <a:pt x="149573" y="92420"/>
                  </a:cubicBezTo>
                  <a:cubicBezTo>
                    <a:pt x="149573" y="87990"/>
                    <a:pt x="145498" y="87990"/>
                    <a:pt x="143011" y="87990"/>
                  </a:cubicBezTo>
                  <a:lnTo>
                    <a:pt x="88752" y="87990"/>
                  </a:lnTo>
                  <a:lnTo>
                    <a:pt x="88752" y="33586"/>
                  </a:lnTo>
                  <a:cubicBezTo>
                    <a:pt x="88752" y="31283"/>
                    <a:pt x="88752" y="27028"/>
                    <a:pt x="84494" y="27028"/>
                  </a:cubicBezTo>
                  <a:cubicBezTo>
                    <a:pt x="80062" y="27028"/>
                    <a:pt x="80062" y="31100"/>
                    <a:pt x="80062" y="33586"/>
                  </a:cubicBezTo>
                  <a:lnTo>
                    <a:pt x="80062" y="87990"/>
                  </a:lnTo>
                  <a:lnTo>
                    <a:pt x="25628" y="87990"/>
                  </a:lnTo>
                  <a:cubicBezTo>
                    <a:pt x="23324" y="87990"/>
                    <a:pt x="19066" y="87990"/>
                    <a:pt x="19066" y="92245"/>
                  </a:cubicBezTo>
                  <a:cubicBezTo>
                    <a:pt x="19066" y="96676"/>
                    <a:pt x="23149" y="96676"/>
                    <a:pt x="25628" y="96676"/>
                  </a:cubicBezTo>
                  <a:lnTo>
                    <a:pt x="80062" y="96676"/>
                  </a:lnTo>
                  <a:lnTo>
                    <a:pt x="80062" y="151081"/>
                  </a:lnTo>
                  <a:cubicBezTo>
                    <a:pt x="80062" y="153382"/>
                    <a:pt x="80062" y="157639"/>
                    <a:pt x="84320" y="157639"/>
                  </a:cubicBezTo>
                  <a:cubicBezTo>
                    <a:pt x="88752" y="157639"/>
                    <a:pt x="88752" y="153557"/>
                    <a:pt x="88752" y="151081"/>
                  </a:cubicBezTo>
                  <a:lnTo>
                    <a:pt x="88752" y="96676"/>
                  </a:lnTo>
                  <a:close/>
                  <a:moveTo>
                    <a:pt x="221533" y="24010"/>
                  </a:moveTo>
                  <a:cubicBezTo>
                    <a:pt x="221533" y="19231"/>
                    <a:pt x="221184" y="19056"/>
                    <a:pt x="216219" y="19056"/>
                  </a:cubicBezTo>
                  <a:cubicBezTo>
                    <a:pt x="204867" y="30220"/>
                    <a:pt x="188732" y="30395"/>
                    <a:pt x="181463" y="30395"/>
                  </a:cubicBezTo>
                  <a:lnTo>
                    <a:pt x="181463" y="36778"/>
                  </a:lnTo>
                  <a:cubicBezTo>
                    <a:pt x="185721" y="36778"/>
                    <a:pt x="197423" y="36778"/>
                    <a:pt x="207170" y="31815"/>
                  </a:cubicBezTo>
                  <a:lnTo>
                    <a:pt x="207170" y="122195"/>
                  </a:lnTo>
                  <a:cubicBezTo>
                    <a:pt x="207170" y="128038"/>
                    <a:pt x="207170" y="130341"/>
                    <a:pt x="189439" y="130341"/>
                  </a:cubicBezTo>
                  <a:lnTo>
                    <a:pt x="182702" y="130341"/>
                  </a:lnTo>
                  <a:lnTo>
                    <a:pt x="182702" y="136725"/>
                  </a:lnTo>
                  <a:cubicBezTo>
                    <a:pt x="185896" y="136550"/>
                    <a:pt x="207702" y="136018"/>
                    <a:pt x="214265" y="136018"/>
                  </a:cubicBezTo>
                  <a:cubicBezTo>
                    <a:pt x="219762" y="136018"/>
                    <a:pt x="242101" y="136550"/>
                    <a:pt x="246001" y="136725"/>
                  </a:cubicBezTo>
                  <a:lnTo>
                    <a:pt x="246001" y="130341"/>
                  </a:lnTo>
                  <a:lnTo>
                    <a:pt x="239265" y="130341"/>
                  </a:lnTo>
                  <a:cubicBezTo>
                    <a:pt x="221533" y="130341"/>
                    <a:pt x="221533" y="128038"/>
                    <a:pt x="221533" y="122195"/>
                  </a:cubicBezTo>
                  <a:lnTo>
                    <a:pt x="221533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01" name="Forme libre : forme 35000">
              <a:extLst>
                <a:ext uri="{FF2B5EF4-FFF2-40B4-BE49-F238E27FC236}">
                  <a16:creationId xmlns:a16="http://schemas.microsoft.com/office/drawing/2014/main" id="{B809CA91-469D-4FAA-86D3-B9BFFF4EECFE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5968383" y="-11776300"/>
              <a:ext cx="76264" cy="279483"/>
            </a:xfrm>
            <a:custGeom>
              <a:avLst/>
              <a:gdLst>
                <a:gd name="connsiteX0" fmla="*/ 77813 w 76264"/>
                <a:gd name="connsiteY0" fmla="*/ 269612 h 279482"/>
                <a:gd name="connsiteX1" fmla="*/ 73508 w 76264"/>
                <a:gd name="connsiteY1" fmla="*/ 264047 h 279482"/>
                <a:gd name="connsiteX2" fmla="*/ 33755 w 76264"/>
                <a:gd name="connsiteY2" fmla="*/ 145600 h 279482"/>
                <a:gd name="connsiteX3" fmla="*/ 74524 w 76264"/>
                <a:gd name="connsiteY3" fmla="*/ 25891 h 279482"/>
                <a:gd name="connsiteX4" fmla="*/ 77813 w 76264"/>
                <a:gd name="connsiteY4" fmla="*/ 21588 h 279482"/>
                <a:gd name="connsiteX5" fmla="*/ 75279 w 76264"/>
                <a:gd name="connsiteY5" fmla="*/ 19056 h 279482"/>
                <a:gd name="connsiteX6" fmla="*/ 35018 w 76264"/>
                <a:gd name="connsiteY6" fmla="*/ 68410 h 279482"/>
                <a:gd name="connsiteX7" fmla="*/ 19066 w 76264"/>
                <a:gd name="connsiteY7" fmla="*/ 145600 h 279482"/>
                <a:gd name="connsiteX8" fmla="*/ 35781 w 76264"/>
                <a:gd name="connsiteY8" fmla="*/ 224563 h 279482"/>
                <a:gd name="connsiteX9" fmla="*/ 75279 w 76264"/>
                <a:gd name="connsiteY9" fmla="*/ 272146 h 279482"/>
                <a:gd name="connsiteX10" fmla="*/ 77813 w 76264"/>
                <a:gd name="connsiteY10" fmla="*/ 26961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269612"/>
                  </a:moveTo>
                  <a:cubicBezTo>
                    <a:pt x="77813" y="268859"/>
                    <a:pt x="77813" y="268350"/>
                    <a:pt x="73508" y="264047"/>
                  </a:cubicBezTo>
                  <a:cubicBezTo>
                    <a:pt x="41858" y="232160"/>
                    <a:pt x="33755" y="184323"/>
                    <a:pt x="33755" y="145600"/>
                  </a:cubicBezTo>
                  <a:cubicBezTo>
                    <a:pt x="33755" y="101567"/>
                    <a:pt x="43375" y="57524"/>
                    <a:pt x="74524" y="25891"/>
                  </a:cubicBezTo>
                  <a:cubicBezTo>
                    <a:pt x="77813" y="22850"/>
                    <a:pt x="77813" y="22342"/>
                    <a:pt x="77813" y="21588"/>
                  </a:cubicBezTo>
                  <a:cubicBezTo>
                    <a:pt x="77813" y="19817"/>
                    <a:pt x="76796" y="19056"/>
                    <a:pt x="75279" y="19056"/>
                  </a:cubicBezTo>
                  <a:cubicBezTo>
                    <a:pt x="72745" y="19056"/>
                    <a:pt x="49961" y="36269"/>
                    <a:pt x="35018" y="68410"/>
                  </a:cubicBezTo>
                  <a:cubicBezTo>
                    <a:pt x="22101" y="96246"/>
                    <a:pt x="19066" y="124338"/>
                    <a:pt x="19066" y="145600"/>
                  </a:cubicBezTo>
                  <a:cubicBezTo>
                    <a:pt x="19066" y="165340"/>
                    <a:pt x="21846" y="195962"/>
                    <a:pt x="35781" y="224563"/>
                  </a:cubicBezTo>
                  <a:cubicBezTo>
                    <a:pt x="50970" y="255694"/>
                    <a:pt x="72745" y="272146"/>
                    <a:pt x="75279" y="272146"/>
                  </a:cubicBezTo>
                  <a:cubicBezTo>
                    <a:pt x="76796" y="272146"/>
                    <a:pt x="77813" y="271383"/>
                    <a:pt x="77813" y="2696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02" name="Forme libre : forme 35001">
              <a:extLst>
                <a:ext uri="{FF2B5EF4-FFF2-40B4-BE49-F238E27FC236}">
                  <a16:creationId xmlns:a16="http://schemas.microsoft.com/office/drawing/2014/main" id="{CEF135AE-9140-4A5C-9149-747B8F6EE3C6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6056483" y="-11759341"/>
              <a:ext cx="203371" cy="203260"/>
            </a:xfrm>
            <a:custGeom>
              <a:avLst/>
              <a:gdLst>
                <a:gd name="connsiteX0" fmla="*/ 186704 w 203370"/>
                <a:gd name="connsiteY0" fmla="*/ 25130 h 203260"/>
                <a:gd name="connsiteX1" fmla="*/ 187458 w 203370"/>
                <a:gd name="connsiteY1" fmla="*/ 21334 h 203260"/>
                <a:gd name="connsiteX2" fmla="*/ 181127 w 203370"/>
                <a:gd name="connsiteY2" fmla="*/ 19056 h 203260"/>
                <a:gd name="connsiteX3" fmla="*/ 74270 w 203370"/>
                <a:gd name="connsiteY3" fmla="*/ 19056 h 203260"/>
                <a:gd name="connsiteX4" fmla="*/ 66421 w 203370"/>
                <a:gd name="connsiteY4" fmla="*/ 24113 h 203260"/>
                <a:gd name="connsiteX5" fmla="*/ 52487 w 203370"/>
                <a:gd name="connsiteY5" fmla="*/ 69672 h 203260"/>
                <a:gd name="connsiteX6" fmla="*/ 51733 w 203370"/>
                <a:gd name="connsiteY6" fmla="*/ 73213 h 203260"/>
                <a:gd name="connsiteX7" fmla="*/ 54767 w 203370"/>
                <a:gd name="connsiteY7" fmla="*/ 76001 h 203260"/>
                <a:gd name="connsiteX8" fmla="*/ 58064 w 203370"/>
                <a:gd name="connsiteY8" fmla="*/ 73467 h 203260"/>
                <a:gd name="connsiteX9" fmla="*/ 120354 w 203370"/>
                <a:gd name="connsiteY9" fmla="*/ 26901 h 203260"/>
                <a:gd name="connsiteX10" fmla="*/ 161632 w 203370"/>
                <a:gd name="connsiteY10" fmla="*/ 26901 h 203260"/>
                <a:gd name="connsiteX11" fmla="*/ 20075 w 203370"/>
                <a:gd name="connsiteY11" fmla="*/ 185078 h 203260"/>
                <a:gd name="connsiteX12" fmla="*/ 19066 w 203370"/>
                <a:gd name="connsiteY12" fmla="*/ 189635 h 203260"/>
                <a:gd name="connsiteX13" fmla="*/ 25397 w 203370"/>
                <a:gd name="connsiteY13" fmla="*/ 191913 h 203260"/>
                <a:gd name="connsiteX14" fmla="*/ 135551 w 203370"/>
                <a:gd name="connsiteY14" fmla="*/ 191913 h 203260"/>
                <a:gd name="connsiteX15" fmla="*/ 143400 w 203370"/>
                <a:gd name="connsiteY15" fmla="*/ 186849 h 203260"/>
                <a:gd name="connsiteX16" fmla="*/ 161378 w 203370"/>
                <a:gd name="connsiteY16" fmla="*/ 130921 h 203260"/>
                <a:gd name="connsiteX17" fmla="*/ 162395 w 203370"/>
                <a:gd name="connsiteY17" fmla="*/ 127125 h 203260"/>
                <a:gd name="connsiteX18" fmla="*/ 159098 w 203370"/>
                <a:gd name="connsiteY18" fmla="*/ 124338 h 203260"/>
                <a:gd name="connsiteX19" fmla="*/ 154792 w 203370"/>
                <a:gd name="connsiteY19" fmla="*/ 130666 h 203260"/>
                <a:gd name="connsiteX20" fmla="*/ 88450 w 203370"/>
                <a:gd name="connsiteY20" fmla="*/ 183307 h 203260"/>
                <a:gd name="connsiteX21" fmla="*/ 45147 w 203370"/>
                <a:gd name="connsiteY21" fmla="*/ 183307 h 203260"/>
                <a:gd name="connsiteX22" fmla="*/ 186704 w 203370"/>
                <a:gd name="connsiteY22" fmla="*/ 2513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3370" h="203260">
                  <a:moveTo>
                    <a:pt x="186704" y="25130"/>
                  </a:moveTo>
                  <a:cubicBezTo>
                    <a:pt x="186958" y="24113"/>
                    <a:pt x="187458" y="22850"/>
                    <a:pt x="187458" y="21334"/>
                  </a:cubicBezTo>
                  <a:cubicBezTo>
                    <a:pt x="187458" y="19056"/>
                    <a:pt x="186195" y="19056"/>
                    <a:pt x="181127" y="19056"/>
                  </a:cubicBezTo>
                  <a:lnTo>
                    <a:pt x="74270" y="19056"/>
                  </a:lnTo>
                  <a:cubicBezTo>
                    <a:pt x="68193" y="19056"/>
                    <a:pt x="67939" y="19310"/>
                    <a:pt x="66421" y="24113"/>
                  </a:cubicBezTo>
                  <a:lnTo>
                    <a:pt x="52487" y="69672"/>
                  </a:lnTo>
                  <a:cubicBezTo>
                    <a:pt x="51987" y="70935"/>
                    <a:pt x="51733" y="72706"/>
                    <a:pt x="51733" y="73213"/>
                  </a:cubicBezTo>
                  <a:cubicBezTo>
                    <a:pt x="51733" y="73467"/>
                    <a:pt x="51733" y="76001"/>
                    <a:pt x="54767" y="76001"/>
                  </a:cubicBezTo>
                  <a:cubicBezTo>
                    <a:pt x="57047" y="76001"/>
                    <a:pt x="57555" y="74230"/>
                    <a:pt x="58064" y="73467"/>
                  </a:cubicBezTo>
                  <a:cubicBezTo>
                    <a:pt x="67684" y="43606"/>
                    <a:pt x="80856" y="26901"/>
                    <a:pt x="120354" y="26901"/>
                  </a:cubicBezTo>
                  <a:lnTo>
                    <a:pt x="161632" y="26901"/>
                  </a:lnTo>
                  <a:lnTo>
                    <a:pt x="20075" y="185078"/>
                  </a:lnTo>
                  <a:cubicBezTo>
                    <a:pt x="20075" y="185332"/>
                    <a:pt x="19066" y="188874"/>
                    <a:pt x="19066" y="189635"/>
                  </a:cubicBezTo>
                  <a:cubicBezTo>
                    <a:pt x="19066" y="191913"/>
                    <a:pt x="20838" y="191913"/>
                    <a:pt x="25397" y="191913"/>
                  </a:cubicBezTo>
                  <a:lnTo>
                    <a:pt x="135551" y="191913"/>
                  </a:lnTo>
                  <a:cubicBezTo>
                    <a:pt x="141629" y="191913"/>
                    <a:pt x="141883" y="191661"/>
                    <a:pt x="143400" y="186849"/>
                  </a:cubicBezTo>
                  <a:lnTo>
                    <a:pt x="161378" y="130921"/>
                  </a:lnTo>
                  <a:cubicBezTo>
                    <a:pt x="161632" y="129904"/>
                    <a:pt x="162395" y="128134"/>
                    <a:pt x="162395" y="127125"/>
                  </a:cubicBezTo>
                  <a:cubicBezTo>
                    <a:pt x="162395" y="125854"/>
                    <a:pt x="161378" y="124338"/>
                    <a:pt x="159098" y="124338"/>
                  </a:cubicBezTo>
                  <a:cubicBezTo>
                    <a:pt x="156818" y="124338"/>
                    <a:pt x="156564" y="125355"/>
                    <a:pt x="154792" y="130666"/>
                  </a:cubicBezTo>
                  <a:cubicBezTo>
                    <a:pt x="143654" y="165085"/>
                    <a:pt x="131500" y="183307"/>
                    <a:pt x="88450" y="183307"/>
                  </a:cubicBezTo>
                  <a:lnTo>
                    <a:pt x="45147" y="183307"/>
                  </a:lnTo>
                  <a:lnTo>
                    <a:pt x="186704" y="251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03" name="Forme libre : forme 35002">
              <a:extLst>
                <a:ext uri="{FF2B5EF4-FFF2-40B4-BE49-F238E27FC236}">
                  <a16:creationId xmlns:a16="http://schemas.microsoft.com/office/drawing/2014/main" id="{E4895F86-2983-42C7-A1E5-32E639A7A526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6239655" y="-11759341"/>
              <a:ext cx="228792" cy="203260"/>
            </a:xfrm>
            <a:custGeom>
              <a:avLst/>
              <a:gdLst>
                <a:gd name="connsiteX0" fmla="*/ 135044 w 228792"/>
                <a:gd name="connsiteY0" fmla="*/ 87894 h 203260"/>
                <a:gd name="connsiteX1" fmla="*/ 113769 w 228792"/>
                <a:gd name="connsiteY1" fmla="*/ 37531 h 203260"/>
                <a:gd name="connsiteX2" fmla="*/ 112506 w 228792"/>
                <a:gd name="connsiteY2" fmla="*/ 34236 h 203260"/>
                <a:gd name="connsiteX3" fmla="*/ 127448 w 228792"/>
                <a:gd name="connsiteY3" fmla="*/ 26901 h 203260"/>
                <a:gd name="connsiteX4" fmla="*/ 132510 w 228792"/>
                <a:gd name="connsiteY4" fmla="*/ 22089 h 203260"/>
                <a:gd name="connsiteX5" fmla="*/ 128712 w 228792"/>
                <a:gd name="connsiteY5" fmla="*/ 19056 h 203260"/>
                <a:gd name="connsiteX6" fmla="*/ 96808 w 228792"/>
                <a:gd name="connsiteY6" fmla="*/ 19809 h 203260"/>
                <a:gd name="connsiteX7" fmla="*/ 68439 w 228792"/>
                <a:gd name="connsiteY7" fmla="*/ 19056 h 203260"/>
                <a:gd name="connsiteX8" fmla="*/ 63887 w 228792"/>
                <a:gd name="connsiteY8" fmla="*/ 24113 h 203260"/>
                <a:gd name="connsiteX9" fmla="*/ 69710 w 228792"/>
                <a:gd name="connsiteY9" fmla="*/ 26901 h 203260"/>
                <a:gd name="connsiteX10" fmla="*/ 88704 w 228792"/>
                <a:gd name="connsiteY10" fmla="*/ 34999 h 203260"/>
                <a:gd name="connsiteX11" fmla="*/ 118584 w 228792"/>
                <a:gd name="connsiteY11" fmla="*/ 105608 h 203260"/>
                <a:gd name="connsiteX12" fmla="*/ 65150 w 228792"/>
                <a:gd name="connsiteY12" fmla="*/ 163060 h 203260"/>
                <a:gd name="connsiteX13" fmla="*/ 61861 w 228792"/>
                <a:gd name="connsiteY13" fmla="*/ 165848 h 203260"/>
                <a:gd name="connsiteX14" fmla="*/ 24635 w 228792"/>
                <a:gd name="connsiteY14" fmla="*/ 184070 h 203260"/>
                <a:gd name="connsiteX15" fmla="*/ 19066 w 228792"/>
                <a:gd name="connsiteY15" fmla="*/ 189127 h 203260"/>
                <a:gd name="connsiteX16" fmla="*/ 22355 w 228792"/>
                <a:gd name="connsiteY16" fmla="*/ 191913 h 203260"/>
                <a:gd name="connsiteX17" fmla="*/ 46156 w 228792"/>
                <a:gd name="connsiteY17" fmla="*/ 191152 h 203260"/>
                <a:gd name="connsiteX18" fmla="*/ 74517 w 228792"/>
                <a:gd name="connsiteY18" fmla="*/ 191913 h 203260"/>
                <a:gd name="connsiteX19" fmla="*/ 79077 w 228792"/>
                <a:gd name="connsiteY19" fmla="*/ 186849 h 203260"/>
                <a:gd name="connsiteX20" fmla="*/ 76041 w 228792"/>
                <a:gd name="connsiteY20" fmla="*/ 184070 h 203260"/>
                <a:gd name="connsiteX21" fmla="*/ 65913 w 228792"/>
                <a:gd name="connsiteY21" fmla="*/ 176225 h 203260"/>
                <a:gd name="connsiteX22" fmla="*/ 72745 w 228792"/>
                <a:gd name="connsiteY22" fmla="*/ 164831 h 203260"/>
                <a:gd name="connsiteX23" fmla="*/ 98580 w 228792"/>
                <a:gd name="connsiteY23" fmla="*/ 137502 h 203260"/>
                <a:gd name="connsiteX24" fmla="*/ 121370 w 228792"/>
                <a:gd name="connsiteY24" fmla="*/ 112698 h 203260"/>
                <a:gd name="connsiteX25" fmla="*/ 146944 w 228792"/>
                <a:gd name="connsiteY25" fmla="*/ 173183 h 203260"/>
                <a:gd name="connsiteX26" fmla="*/ 148207 w 228792"/>
                <a:gd name="connsiteY26" fmla="*/ 176725 h 203260"/>
                <a:gd name="connsiteX27" fmla="*/ 133526 w 228792"/>
                <a:gd name="connsiteY27" fmla="*/ 184070 h 203260"/>
                <a:gd name="connsiteX28" fmla="*/ 128457 w 228792"/>
                <a:gd name="connsiteY28" fmla="*/ 188874 h 203260"/>
                <a:gd name="connsiteX29" fmla="*/ 132255 w 228792"/>
                <a:gd name="connsiteY29" fmla="*/ 191913 h 203260"/>
                <a:gd name="connsiteX30" fmla="*/ 164167 w 228792"/>
                <a:gd name="connsiteY30" fmla="*/ 191152 h 203260"/>
                <a:gd name="connsiteX31" fmla="*/ 192273 w 228792"/>
                <a:gd name="connsiteY31" fmla="*/ 191913 h 203260"/>
                <a:gd name="connsiteX32" fmla="*/ 197080 w 228792"/>
                <a:gd name="connsiteY32" fmla="*/ 187103 h 203260"/>
                <a:gd name="connsiteX33" fmla="*/ 192527 w 228792"/>
                <a:gd name="connsiteY33" fmla="*/ 184070 h 203260"/>
                <a:gd name="connsiteX34" fmla="*/ 170743 w 228792"/>
                <a:gd name="connsiteY34" fmla="*/ 172931 h 203260"/>
                <a:gd name="connsiteX35" fmla="*/ 138077 w 228792"/>
                <a:gd name="connsiteY35" fmla="*/ 94731 h 203260"/>
                <a:gd name="connsiteX36" fmla="*/ 189993 w 228792"/>
                <a:gd name="connsiteY36" fmla="*/ 39811 h 203260"/>
                <a:gd name="connsiteX37" fmla="*/ 222151 w 228792"/>
                <a:gd name="connsiteY37" fmla="*/ 26901 h 203260"/>
                <a:gd name="connsiteX38" fmla="*/ 227720 w 228792"/>
                <a:gd name="connsiteY38" fmla="*/ 21835 h 203260"/>
                <a:gd name="connsiteX39" fmla="*/ 224431 w 228792"/>
                <a:gd name="connsiteY39" fmla="*/ 19056 h 203260"/>
                <a:gd name="connsiteX40" fmla="*/ 200631 w 228792"/>
                <a:gd name="connsiteY40" fmla="*/ 19809 h 203260"/>
                <a:gd name="connsiteX41" fmla="*/ 172515 w 228792"/>
                <a:gd name="connsiteY41" fmla="*/ 19056 h 203260"/>
                <a:gd name="connsiteX42" fmla="*/ 167711 w 228792"/>
                <a:gd name="connsiteY42" fmla="*/ 24113 h 203260"/>
                <a:gd name="connsiteX43" fmla="*/ 170743 w 228792"/>
                <a:gd name="connsiteY43" fmla="*/ 26901 h 203260"/>
                <a:gd name="connsiteX44" fmla="*/ 180874 w 228792"/>
                <a:gd name="connsiteY44" fmla="*/ 34745 h 203260"/>
                <a:gd name="connsiteX45" fmla="*/ 176067 w 228792"/>
                <a:gd name="connsiteY45" fmla="*/ 43860 h 203260"/>
                <a:gd name="connsiteX46" fmla="*/ 135044 w 228792"/>
                <a:gd name="connsiteY46" fmla="*/ 8789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8792" h="203260">
                  <a:moveTo>
                    <a:pt x="135044" y="87894"/>
                  </a:moveTo>
                  <a:lnTo>
                    <a:pt x="113769" y="37531"/>
                  </a:lnTo>
                  <a:cubicBezTo>
                    <a:pt x="113014" y="35508"/>
                    <a:pt x="112506" y="34490"/>
                    <a:pt x="112506" y="34236"/>
                  </a:cubicBezTo>
                  <a:cubicBezTo>
                    <a:pt x="112506" y="32719"/>
                    <a:pt x="116812" y="27909"/>
                    <a:pt x="127448" y="26901"/>
                  </a:cubicBezTo>
                  <a:cubicBezTo>
                    <a:pt x="129975" y="26647"/>
                    <a:pt x="132510" y="26392"/>
                    <a:pt x="132510" y="22089"/>
                  </a:cubicBezTo>
                  <a:cubicBezTo>
                    <a:pt x="132510" y="19056"/>
                    <a:pt x="129474" y="19056"/>
                    <a:pt x="128712" y="19056"/>
                  </a:cubicBezTo>
                  <a:cubicBezTo>
                    <a:pt x="118330" y="19056"/>
                    <a:pt x="107437" y="19809"/>
                    <a:pt x="96808" y="19809"/>
                  </a:cubicBezTo>
                  <a:cubicBezTo>
                    <a:pt x="90475" y="19809"/>
                    <a:pt x="74771" y="19056"/>
                    <a:pt x="68439" y="19056"/>
                  </a:cubicBezTo>
                  <a:cubicBezTo>
                    <a:pt x="66922" y="19056"/>
                    <a:pt x="63887" y="19056"/>
                    <a:pt x="63887" y="24113"/>
                  </a:cubicBezTo>
                  <a:cubicBezTo>
                    <a:pt x="63887" y="26901"/>
                    <a:pt x="66413" y="26901"/>
                    <a:pt x="69710" y="26901"/>
                  </a:cubicBezTo>
                  <a:cubicBezTo>
                    <a:pt x="84901" y="26901"/>
                    <a:pt x="86426" y="29433"/>
                    <a:pt x="88704" y="34999"/>
                  </a:cubicBezTo>
                  <a:lnTo>
                    <a:pt x="118584" y="105608"/>
                  </a:lnTo>
                  <a:lnTo>
                    <a:pt x="65150" y="163060"/>
                  </a:lnTo>
                  <a:lnTo>
                    <a:pt x="61861" y="165848"/>
                  </a:lnTo>
                  <a:cubicBezTo>
                    <a:pt x="49452" y="179258"/>
                    <a:pt x="37552" y="183307"/>
                    <a:pt x="24635" y="184070"/>
                  </a:cubicBezTo>
                  <a:cubicBezTo>
                    <a:pt x="21346" y="184324"/>
                    <a:pt x="19066" y="184324"/>
                    <a:pt x="19066" y="189127"/>
                  </a:cubicBezTo>
                  <a:cubicBezTo>
                    <a:pt x="19066" y="189381"/>
                    <a:pt x="19066" y="191913"/>
                    <a:pt x="22355" y="191913"/>
                  </a:cubicBezTo>
                  <a:cubicBezTo>
                    <a:pt x="29950" y="191913"/>
                    <a:pt x="38307" y="191152"/>
                    <a:pt x="46156" y="191152"/>
                  </a:cubicBezTo>
                  <a:cubicBezTo>
                    <a:pt x="55530" y="191152"/>
                    <a:pt x="65404" y="191913"/>
                    <a:pt x="74517" y="191913"/>
                  </a:cubicBezTo>
                  <a:cubicBezTo>
                    <a:pt x="76041" y="191913"/>
                    <a:pt x="79077" y="191913"/>
                    <a:pt x="79077" y="186849"/>
                  </a:cubicBezTo>
                  <a:cubicBezTo>
                    <a:pt x="79077" y="184324"/>
                    <a:pt x="76542" y="184070"/>
                    <a:pt x="76041" y="184070"/>
                  </a:cubicBezTo>
                  <a:cubicBezTo>
                    <a:pt x="73762" y="183815"/>
                    <a:pt x="65913" y="183307"/>
                    <a:pt x="65913" y="176225"/>
                  </a:cubicBezTo>
                  <a:cubicBezTo>
                    <a:pt x="65913" y="172175"/>
                    <a:pt x="69710" y="168126"/>
                    <a:pt x="72745" y="164831"/>
                  </a:cubicBezTo>
                  <a:lnTo>
                    <a:pt x="98580" y="137502"/>
                  </a:lnTo>
                  <a:lnTo>
                    <a:pt x="121370" y="112698"/>
                  </a:lnTo>
                  <a:lnTo>
                    <a:pt x="146944" y="173183"/>
                  </a:lnTo>
                  <a:cubicBezTo>
                    <a:pt x="147953" y="175972"/>
                    <a:pt x="148207" y="176225"/>
                    <a:pt x="148207" y="176725"/>
                  </a:cubicBezTo>
                  <a:cubicBezTo>
                    <a:pt x="148207" y="178751"/>
                    <a:pt x="143400" y="183054"/>
                    <a:pt x="133526" y="184070"/>
                  </a:cubicBezTo>
                  <a:cubicBezTo>
                    <a:pt x="130738" y="184324"/>
                    <a:pt x="128457" y="184578"/>
                    <a:pt x="128457" y="188874"/>
                  </a:cubicBezTo>
                  <a:cubicBezTo>
                    <a:pt x="128457" y="191913"/>
                    <a:pt x="131246" y="191913"/>
                    <a:pt x="132255" y="191913"/>
                  </a:cubicBezTo>
                  <a:cubicBezTo>
                    <a:pt x="139348" y="191913"/>
                    <a:pt x="157072" y="191152"/>
                    <a:pt x="164167" y="191152"/>
                  </a:cubicBezTo>
                  <a:cubicBezTo>
                    <a:pt x="170489" y="191152"/>
                    <a:pt x="185940" y="191913"/>
                    <a:pt x="192273" y="191913"/>
                  </a:cubicBezTo>
                  <a:cubicBezTo>
                    <a:pt x="194045" y="191913"/>
                    <a:pt x="197080" y="191913"/>
                    <a:pt x="197080" y="187103"/>
                  </a:cubicBezTo>
                  <a:cubicBezTo>
                    <a:pt x="197080" y="184070"/>
                    <a:pt x="194553" y="184070"/>
                    <a:pt x="192527" y="184070"/>
                  </a:cubicBezTo>
                  <a:cubicBezTo>
                    <a:pt x="175558" y="183815"/>
                    <a:pt x="175050" y="183054"/>
                    <a:pt x="170743" y="172931"/>
                  </a:cubicBezTo>
                  <a:cubicBezTo>
                    <a:pt x="160870" y="149396"/>
                    <a:pt x="143901" y="109911"/>
                    <a:pt x="138077" y="94731"/>
                  </a:cubicBezTo>
                  <a:cubicBezTo>
                    <a:pt x="155300" y="77009"/>
                    <a:pt x="181890" y="46893"/>
                    <a:pt x="189993" y="39811"/>
                  </a:cubicBezTo>
                  <a:cubicBezTo>
                    <a:pt x="197334" y="33737"/>
                    <a:pt x="206961" y="27662"/>
                    <a:pt x="222151" y="26901"/>
                  </a:cubicBezTo>
                  <a:cubicBezTo>
                    <a:pt x="225448" y="26647"/>
                    <a:pt x="227720" y="26647"/>
                    <a:pt x="227720" y="21835"/>
                  </a:cubicBezTo>
                  <a:cubicBezTo>
                    <a:pt x="227720" y="21588"/>
                    <a:pt x="227720" y="19056"/>
                    <a:pt x="224431" y="19056"/>
                  </a:cubicBezTo>
                  <a:cubicBezTo>
                    <a:pt x="216837" y="19056"/>
                    <a:pt x="208479" y="19809"/>
                    <a:pt x="200631" y="19809"/>
                  </a:cubicBezTo>
                  <a:cubicBezTo>
                    <a:pt x="191256" y="19809"/>
                    <a:pt x="181636" y="19056"/>
                    <a:pt x="172515" y="19056"/>
                  </a:cubicBezTo>
                  <a:cubicBezTo>
                    <a:pt x="170997" y="19056"/>
                    <a:pt x="167711" y="19056"/>
                    <a:pt x="167711" y="24113"/>
                  </a:cubicBezTo>
                  <a:cubicBezTo>
                    <a:pt x="167711" y="25884"/>
                    <a:pt x="168971" y="26647"/>
                    <a:pt x="170743" y="26901"/>
                  </a:cubicBezTo>
                  <a:cubicBezTo>
                    <a:pt x="173024" y="27154"/>
                    <a:pt x="180874" y="27662"/>
                    <a:pt x="180874" y="34745"/>
                  </a:cubicBezTo>
                  <a:cubicBezTo>
                    <a:pt x="180874" y="38287"/>
                    <a:pt x="178093" y="41580"/>
                    <a:pt x="176067" y="43860"/>
                  </a:cubicBezTo>
                  <a:lnTo>
                    <a:pt x="135044" y="8789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04" name="Forme libre : forme 35003">
              <a:extLst>
                <a:ext uri="{FF2B5EF4-FFF2-40B4-BE49-F238E27FC236}">
                  <a16:creationId xmlns:a16="http://schemas.microsoft.com/office/drawing/2014/main" id="{1924530A-FBBA-4F6F-923C-04FBB8B5582A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6476952" y="-11776300"/>
              <a:ext cx="76264" cy="279483"/>
            </a:xfrm>
            <a:custGeom>
              <a:avLst/>
              <a:gdLst>
                <a:gd name="connsiteX0" fmla="*/ 77813 w 76264"/>
                <a:gd name="connsiteY0" fmla="*/ 145600 h 279482"/>
                <a:gd name="connsiteX1" fmla="*/ 61099 w 76264"/>
                <a:gd name="connsiteY1" fmla="*/ 66639 h 279482"/>
                <a:gd name="connsiteX2" fmla="*/ 21600 w 76264"/>
                <a:gd name="connsiteY2" fmla="*/ 19056 h 279482"/>
                <a:gd name="connsiteX3" fmla="*/ 19066 w 76264"/>
                <a:gd name="connsiteY3" fmla="*/ 21588 h 279482"/>
                <a:gd name="connsiteX4" fmla="*/ 23880 w 76264"/>
                <a:gd name="connsiteY4" fmla="*/ 27408 h 279482"/>
                <a:gd name="connsiteX5" fmla="*/ 63124 w 76264"/>
                <a:gd name="connsiteY5" fmla="*/ 145600 h 279482"/>
                <a:gd name="connsiteX6" fmla="*/ 22355 w 76264"/>
                <a:gd name="connsiteY6" fmla="*/ 265309 h 279482"/>
                <a:gd name="connsiteX7" fmla="*/ 19066 w 76264"/>
                <a:gd name="connsiteY7" fmla="*/ 269612 h 279482"/>
                <a:gd name="connsiteX8" fmla="*/ 21600 w 76264"/>
                <a:gd name="connsiteY8" fmla="*/ 272146 h 279482"/>
                <a:gd name="connsiteX9" fmla="*/ 61861 w 76264"/>
                <a:gd name="connsiteY9" fmla="*/ 222792 h 279482"/>
                <a:gd name="connsiteX10" fmla="*/ 77813 w 76264"/>
                <a:gd name="connsiteY10" fmla="*/ 1456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145600"/>
                  </a:moveTo>
                  <a:cubicBezTo>
                    <a:pt x="77813" y="125862"/>
                    <a:pt x="75033" y="95238"/>
                    <a:pt x="61099" y="66639"/>
                  </a:cubicBezTo>
                  <a:cubicBezTo>
                    <a:pt x="45909" y="35506"/>
                    <a:pt x="24127" y="19056"/>
                    <a:pt x="21600" y="19056"/>
                  </a:cubicBezTo>
                  <a:cubicBezTo>
                    <a:pt x="20075" y="19056"/>
                    <a:pt x="19066" y="20071"/>
                    <a:pt x="19066" y="21588"/>
                  </a:cubicBezTo>
                  <a:cubicBezTo>
                    <a:pt x="19066" y="22342"/>
                    <a:pt x="19066" y="22850"/>
                    <a:pt x="23880" y="27408"/>
                  </a:cubicBezTo>
                  <a:cubicBezTo>
                    <a:pt x="48690" y="52467"/>
                    <a:pt x="63124" y="92706"/>
                    <a:pt x="63124" y="145600"/>
                  </a:cubicBezTo>
                  <a:cubicBezTo>
                    <a:pt x="63124" y="188880"/>
                    <a:pt x="53758" y="233424"/>
                    <a:pt x="22355" y="265309"/>
                  </a:cubicBezTo>
                  <a:cubicBezTo>
                    <a:pt x="19066" y="268350"/>
                    <a:pt x="19066" y="268859"/>
                    <a:pt x="19066" y="269612"/>
                  </a:cubicBezTo>
                  <a:cubicBezTo>
                    <a:pt x="19066" y="271129"/>
                    <a:pt x="20075" y="272146"/>
                    <a:pt x="21600" y="272146"/>
                  </a:cubicBezTo>
                  <a:cubicBezTo>
                    <a:pt x="24127" y="272146"/>
                    <a:pt x="46918" y="254933"/>
                    <a:pt x="61861" y="222792"/>
                  </a:cubicBezTo>
                  <a:cubicBezTo>
                    <a:pt x="74779" y="194955"/>
                    <a:pt x="77813" y="166864"/>
                    <a:pt x="77813" y="145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05" name="Forme libre : forme 35004">
              <a:extLst>
                <a:ext uri="{FF2B5EF4-FFF2-40B4-BE49-F238E27FC236}">
                  <a16:creationId xmlns:a16="http://schemas.microsoft.com/office/drawing/2014/main" id="{30FF0B1E-5FD0-4472-B427-78606D5BA63D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6645513" y="-11679362"/>
              <a:ext cx="203371" cy="76223"/>
            </a:xfrm>
            <a:custGeom>
              <a:avLst/>
              <a:gdLst>
                <a:gd name="connsiteX0" fmla="*/ 178854 w 203370"/>
                <a:gd name="connsiteY0" fmla="*/ 29179 h 76222"/>
                <a:gd name="connsiteX1" fmla="*/ 187467 w 203370"/>
                <a:gd name="connsiteY1" fmla="*/ 24113 h 76222"/>
                <a:gd name="connsiteX2" fmla="*/ 179108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4 w 203370"/>
                <a:gd name="connsiteY6" fmla="*/ 29179 h 76222"/>
                <a:gd name="connsiteX7" fmla="*/ 179108 w 203370"/>
                <a:gd name="connsiteY7" fmla="*/ 78279 h 76222"/>
                <a:gd name="connsiteX8" fmla="*/ 187467 w 203370"/>
                <a:gd name="connsiteY8" fmla="*/ 73213 h 76222"/>
                <a:gd name="connsiteX9" fmla="*/ 178854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3 w 203370"/>
                <a:gd name="connsiteY12" fmla="*/ 78279 h 76222"/>
                <a:gd name="connsiteX13" fmla="*/ 179108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4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08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3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4" y="29179"/>
                  </a:lnTo>
                  <a:close/>
                  <a:moveTo>
                    <a:pt x="179108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4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3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8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06" name="Forme libre : forme 35005">
              <a:extLst>
                <a:ext uri="{FF2B5EF4-FFF2-40B4-BE49-F238E27FC236}">
                  <a16:creationId xmlns:a16="http://schemas.microsoft.com/office/drawing/2014/main" id="{F89A7464-BC8B-4EE0-9C45-E90722331A14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6903217" y="-11776300"/>
              <a:ext cx="381320" cy="279483"/>
            </a:xfrm>
            <a:custGeom>
              <a:avLst/>
              <a:gdLst>
                <a:gd name="connsiteX0" fmla="*/ 58062 w 381320"/>
                <a:gd name="connsiteY0" fmla="*/ 107639 h 279482"/>
                <a:gd name="connsiteX1" fmla="*/ 94273 w 381320"/>
                <a:gd name="connsiteY1" fmla="*/ 107639 h 279482"/>
                <a:gd name="connsiteX2" fmla="*/ 94273 w 381320"/>
                <a:gd name="connsiteY2" fmla="*/ 99788 h 279482"/>
                <a:gd name="connsiteX3" fmla="*/ 58062 w 381320"/>
                <a:gd name="connsiteY3" fmla="*/ 99788 h 279482"/>
                <a:gd name="connsiteX4" fmla="*/ 58062 w 381320"/>
                <a:gd name="connsiteY4" fmla="*/ 53220 h 279482"/>
                <a:gd name="connsiteX5" fmla="*/ 51733 w 381320"/>
                <a:gd name="connsiteY5" fmla="*/ 53220 h 279482"/>
                <a:gd name="connsiteX6" fmla="*/ 19066 w 381320"/>
                <a:gd name="connsiteY6" fmla="*/ 102066 h 279482"/>
                <a:gd name="connsiteX7" fmla="*/ 19066 w 381320"/>
                <a:gd name="connsiteY7" fmla="*/ 107639 h 279482"/>
                <a:gd name="connsiteX8" fmla="*/ 40585 w 381320"/>
                <a:gd name="connsiteY8" fmla="*/ 107639 h 279482"/>
                <a:gd name="connsiteX9" fmla="*/ 40585 w 381320"/>
                <a:gd name="connsiteY9" fmla="*/ 177487 h 279482"/>
                <a:gd name="connsiteX10" fmla="*/ 73252 w 381320"/>
                <a:gd name="connsiteY10" fmla="*/ 211661 h 279482"/>
                <a:gd name="connsiteX11" fmla="*/ 98325 w 381320"/>
                <a:gd name="connsiteY11" fmla="*/ 177487 h 279482"/>
                <a:gd name="connsiteX12" fmla="*/ 98325 w 381320"/>
                <a:gd name="connsiteY12" fmla="*/ 163060 h 279482"/>
                <a:gd name="connsiteX13" fmla="*/ 91992 w 381320"/>
                <a:gd name="connsiteY13" fmla="*/ 163060 h 279482"/>
                <a:gd name="connsiteX14" fmla="*/ 91992 w 381320"/>
                <a:gd name="connsiteY14" fmla="*/ 176987 h 279482"/>
                <a:gd name="connsiteX15" fmla="*/ 75024 w 381320"/>
                <a:gd name="connsiteY15" fmla="*/ 205332 h 279482"/>
                <a:gd name="connsiteX16" fmla="*/ 58062 w 381320"/>
                <a:gd name="connsiteY16" fmla="*/ 177995 h 279482"/>
                <a:gd name="connsiteX17" fmla="*/ 58062 w 381320"/>
                <a:gd name="connsiteY17" fmla="*/ 107639 h 279482"/>
                <a:gd name="connsiteX18" fmla="*/ 155032 w 381320"/>
                <a:gd name="connsiteY18" fmla="*/ 124846 h 279482"/>
                <a:gd name="connsiteX19" fmla="*/ 155032 w 381320"/>
                <a:gd name="connsiteY19" fmla="*/ 97009 h 279482"/>
                <a:gd name="connsiteX20" fmla="*/ 119839 w 381320"/>
                <a:gd name="connsiteY20" fmla="*/ 99788 h 279482"/>
                <a:gd name="connsiteX21" fmla="*/ 119839 w 381320"/>
                <a:gd name="connsiteY21" fmla="*/ 107639 h 279482"/>
                <a:gd name="connsiteX22" fmla="*/ 139589 w 381320"/>
                <a:gd name="connsiteY22" fmla="*/ 121813 h 279482"/>
                <a:gd name="connsiteX23" fmla="*/ 139589 w 381320"/>
                <a:gd name="connsiteY23" fmla="*/ 189635 h 279482"/>
                <a:gd name="connsiteX24" fmla="*/ 119839 w 381320"/>
                <a:gd name="connsiteY24" fmla="*/ 201029 h 279482"/>
                <a:gd name="connsiteX25" fmla="*/ 119839 w 381320"/>
                <a:gd name="connsiteY25" fmla="*/ 208873 h 279482"/>
                <a:gd name="connsiteX26" fmla="*/ 148700 w 381320"/>
                <a:gd name="connsiteY26" fmla="*/ 208111 h 279482"/>
                <a:gd name="connsiteX27" fmla="*/ 180865 w 381320"/>
                <a:gd name="connsiteY27" fmla="*/ 208873 h 279482"/>
                <a:gd name="connsiteX28" fmla="*/ 180865 w 381320"/>
                <a:gd name="connsiteY28" fmla="*/ 201029 h 279482"/>
                <a:gd name="connsiteX29" fmla="*/ 175544 w 381320"/>
                <a:gd name="connsiteY29" fmla="*/ 201029 h 279482"/>
                <a:gd name="connsiteX30" fmla="*/ 156303 w 381320"/>
                <a:gd name="connsiteY30" fmla="*/ 189135 h 279482"/>
                <a:gd name="connsiteX31" fmla="*/ 156303 w 381320"/>
                <a:gd name="connsiteY31" fmla="*/ 150158 h 279482"/>
                <a:gd name="connsiteX32" fmla="*/ 186181 w 381320"/>
                <a:gd name="connsiteY32" fmla="*/ 102575 h 279482"/>
                <a:gd name="connsiteX33" fmla="*/ 188970 w 381320"/>
                <a:gd name="connsiteY33" fmla="*/ 102829 h 279482"/>
                <a:gd name="connsiteX34" fmla="*/ 183145 w 381320"/>
                <a:gd name="connsiteY34" fmla="*/ 112698 h 279482"/>
                <a:gd name="connsiteX35" fmla="*/ 194031 w 381320"/>
                <a:gd name="connsiteY35" fmla="*/ 123583 h 279482"/>
                <a:gd name="connsiteX36" fmla="*/ 204922 w 381320"/>
                <a:gd name="connsiteY36" fmla="*/ 112444 h 279482"/>
                <a:gd name="connsiteX37" fmla="*/ 186181 w 381320"/>
                <a:gd name="connsiteY37" fmla="*/ 97009 h 279482"/>
                <a:gd name="connsiteX38" fmla="*/ 155032 w 381320"/>
                <a:gd name="connsiteY38" fmla="*/ 124846 h 279482"/>
                <a:gd name="connsiteX39" fmla="*/ 295767 w 381320"/>
                <a:gd name="connsiteY39" fmla="*/ 269612 h 279482"/>
                <a:gd name="connsiteX40" fmla="*/ 291461 w 381320"/>
                <a:gd name="connsiteY40" fmla="*/ 264047 h 279482"/>
                <a:gd name="connsiteX41" fmla="*/ 251710 w 381320"/>
                <a:gd name="connsiteY41" fmla="*/ 145600 h 279482"/>
                <a:gd name="connsiteX42" fmla="*/ 292478 w 381320"/>
                <a:gd name="connsiteY42" fmla="*/ 25891 h 279482"/>
                <a:gd name="connsiteX43" fmla="*/ 295767 w 381320"/>
                <a:gd name="connsiteY43" fmla="*/ 21588 h 279482"/>
                <a:gd name="connsiteX44" fmla="*/ 293233 w 381320"/>
                <a:gd name="connsiteY44" fmla="*/ 19056 h 279482"/>
                <a:gd name="connsiteX45" fmla="*/ 252973 w 381320"/>
                <a:gd name="connsiteY45" fmla="*/ 68410 h 279482"/>
                <a:gd name="connsiteX46" fmla="*/ 237021 w 381320"/>
                <a:gd name="connsiteY46" fmla="*/ 145600 h 279482"/>
                <a:gd name="connsiteX47" fmla="*/ 253736 w 381320"/>
                <a:gd name="connsiteY47" fmla="*/ 224563 h 279482"/>
                <a:gd name="connsiteX48" fmla="*/ 293233 w 381320"/>
                <a:gd name="connsiteY48" fmla="*/ 272146 h 279482"/>
                <a:gd name="connsiteX49" fmla="*/ 295767 w 381320"/>
                <a:gd name="connsiteY49" fmla="*/ 269612 h 279482"/>
                <a:gd name="connsiteX50" fmla="*/ 375013 w 381320"/>
                <a:gd name="connsiteY50" fmla="*/ 272146 h 279482"/>
                <a:gd name="connsiteX51" fmla="*/ 375013 w 381320"/>
                <a:gd name="connsiteY51" fmla="*/ 262023 h 279482"/>
                <a:gd name="connsiteX52" fmla="*/ 350448 w 381320"/>
                <a:gd name="connsiteY52" fmla="*/ 262023 h 279482"/>
                <a:gd name="connsiteX53" fmla="*/ 350448 w 381320"/>
                <a:gd name="connsiteY53" fmla="*/ 29179 h 279482"/>
                <a:gd name="connsiteX54" fmla="*/ 375013 w 381320"/>
                <a:gd name="connsiteY54" fmla="*/ 29179 h 279482"/>
                <a:gd name="connsiteX55" fmla="*/ 375013 w 381320"/>
                <a:gd name="connsiteY55" fmla="*/ 19056 h 279482"/>
                <a:gd name="connsiteX56" fmla="*/ 340320 w 381320"/>
                <a:gd name="connsiteY56" fmla="*/ 19056 h 279482"/>
                <a:gd name="connsiteX57" fmla="*/ 340320 w 381320"/>
                <a:gd name="connsiteY57" fmla="*/ 272146 h 279482"/>
                <a:gd name="connsiteX58" fmla="*/ 375013 w 381320"/>
                <a:gd name="connsiteY58" fmla="*/ 272146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81320" h="279482">
                  <a:moveTo>
                    <a:pt x="58062" y="107639"/>
                  </a:moveTo>
                  <a:lnTo>
                    <a:pt x="94273" y="107639"/>
                  </a:lnTo>
                  <a:lnTo>
                    <a:pt x="94273" y="99788"/>
                  </a:lnTo>
                  <a:lnTo>
                    <a:pt x="58062" y="99788"/>
                  </a:lnTo>
                  <a:lnTo>
                    <a:pt x="58062" y="53220"/>
                  </a:lnTo>
                  <a:lnTo>
                    <a:pt x="51733" y="53220"/>
                  </a:lnTo>
                  <a:cubicBezTo>
                    <a:pt x="51478" y="73976"/>
                    <a:pt x="43874" y="101058"/>
                    <a:pt x="19066" y="102066"/>
                  </a:cubicBezTo>
                  <a:lnTo>
                    <a:pt x="19066" y="107639"/>
                  </a:lnTo>
                  <a:lnTo>
                    <a:pt x="40585" y="107639"/>
                  </a:lnTo>
                  <a:lnTo>
                    <a:pt x="40585" y="177487"/>
                  </a:lnTo>
                  <a:cubicBezTo>
                    <a:pt x="40585" y="208620"/>
                    <a:pt x="64141" y="211661"/>
                    <a:pt x="73252" y="211661"/>
                  </a:cubicBezTo>
                  <a:cubicBezTo>
                    <a:pt x="91230" y="211661"/>
                    <a:pt x="98325" y="193684"/>
                    <a:pt x="98325" y="177487"/>
                  </a:cubicBezTo>
                  <a:lnTo>
                    <a:pt x="98325" y="163060"/>
                  </a:lnTo>
                  <a:lnTo>
                    <a:pt x="91992" y="163060"/>
                  </a:lnTo>
                  <a:lnTo>
                    <a:pt x="91992" y="176987"/>
                  </a:lnTo>
                  <a:cubicBezTo>
                    <a:pt x="91992" y="195710"/>
                    <a:pt x="84399" y="205332"/>
                    <a:pt x="75024" y="205332"/>
                  </a:cubicBezTo>
                  <a:cubicBezTo>
                    <a:pt x="58062" y="205332"/>
                    <a:pt x="58062" y="182299"/>
                    <a:pt x="58062" y="177995"/>
                  </a:cubicBezTo>
                  <a:lnTo>
                    <a:pt x="58062" y="107639"/>
                  </a:lnTo>
                  <a:close/>
                  <a:moveTo>
                    <a:pt x="155032" y="124846"/>
                  </a:moveTo>
                  <a:lnTo>
                    <a:pt x="155032" y="97009"/>
                  </a:lnTo>
                  <a:lnTo>
                    <a:pt x="119839" y="99788"/>
                  </a:lnTo>
                  <a:lnTo>
                    <a:pt x="119839" y="107639"/>
                  </a:lnTo>
                  <a:cubicBezTo>
                    <a:pt x="137563" y="107639"/>
                    <a:pt x="139589" y="109410"/>
                    <a:pt x="139589" y="121813"/>
                  </a:cubicBezTo>
                  <a:lnTo>
                    <a:pt x="139589" y="189635"/>
                  </a:lnTo>
                  <a:cubicBezTo>
                    <a:pt x="139589" y="201029"/>
                    <a:pt x="136800" y="201029"/>
                    <a:pt x="119839" y="201029"/>
                  </a:cubicBezTo>
                  <a:lnTo>
                    <a:pt x="119839" y="208873"/>
                  </a:lnTo>
                  <a:cubicBezTo>
                    <a:pt x="129715" y="208620"/>
                    <a:pt x="141615" y="208111"/>
                    <a:pt x="148700" y="208111"/>
                  </a:cubicBezTo>
                  <a:cubicBezTo>
                    <a:pt x="158830" y="208111"/>
                    <a:pt x="170737" y="208111"/>
                    <a:pt x="180865" y="208873"/>
                  </a:cubicBezTo>
                  <a:lnTo>
                    <a:pt x="180865" y="201029"/>
                  </a:lnTo>
                  <a:lnTo>
                    <a:pt x="175544" y="201029"/>
                  </a:lnTo>
                  <a:cubicBezTo>
                    <a:pt x="156804" y="201029"/>
                    <a:pt x="156303" y="198242"/>
                    <a:pt x="156303" y="189135"/>
                  </a:cubicBezTo>
                  <a:lnTo>
                    <a:pt x="156303" y="150158"/>
                  </a:lnTo>
                  <a:cubicBezTo>
                    <a:pt x="156303" y="125099"/>
                    <a:pt x="166932" y="102575"/>
                    <a:pt x="186181" y="102575"/>
                  </a:cubicBezTo>
                  <a:cubicBezTo>
                    <a:pt x="187953" y="102575"/>
                    <a:pt x="188461" y="102575"/>
                    <a:pt x="188970" y="102829"/>
                  </a:cubicBezTo>
                  <a:cubicBezTo>
                    <a:pt x="188207" y="103083"/>
                    <a:pt x="183145" y="106115"/>
                    <a:pt x="183145" y="112698"/>
                  </a:cubicBezTo>
                  <a:cubicBezTo>
                    <a:pt x="183145" y="119788"/>
                    <a:pt x="188461" y="123583"/>
                    <a:pt x="194031" y="123583"/>
                  </a:cubicBezTo>
                  <a:cubicBezTo>
                    <a:pt x="198589" y="123583"/>
                    <a:pt x="204922" y="120543"/>
                    <a:pt x="204922" y="112444"/>
                  </a:cubicBezTo>
                  <a:cubicBezTo>
                    <a:pt x="204922" y="104346"/>
                    <a:pt x="197071" y="97009"/>
                    <a:pt x="186181" y="97009"/>
                  </a:cubicBezTo>
                  <a:cubicBezTo>
                    <a:pt x="167695" y="97009"/>
                    <a:pt x="158584" y="113968"/>
                    <a:pt x="155032" y="124846"/>
                  </a:cubicBezTo>
                  <a:close/>
                  <a:moveTo>
                    <a:pt x="295767" y="269612"/>
                  </a:moveTo>
                  <a:cubicBezTo>
                    <a:pt x="295767" y="268859"/>
                    <a:pt x="295767" y="268350"/>
                    <a:pt x="291461" y="264047"/>
                  </a:cubicBezTo>
                  <a:cubicBezTo>
                    <a:pt x="259811" y="232160"/>
                    <a:pt x="251710" y="184323"/>
                    <a:pt x="251710" y="145600"/>
                  </a:cubicBezTo>
                  <a:cubicBezTo>
                    <a:pt x="251710" y="101567"/>
                    <a:pt x="261329" y="57524"/>
                    <a:pt x="292478" y="25891"/>
                  </a:cubicBezTo>
                  <a:cubicBezTo>
                    <a:pt x="295767" y="22850"/>
                    <a:pt x="295767" y="22342"/>
                    <a:pt x="295767" y="21588"/>
                  </a:cubicBezTo>
                  <a:cubicBezTo>
                    <a:pt x="295767" y="19817"/>
                    <a:pt x="294750" y="19056"/>
                    <a:pt x="293233" y="19056"/>
                  </a:cubicBezTo>
                  <a:cubicBezTo>
                    <a:pt x="290698" y="19056"/>
                    <a:pt x="267916" y="36269"/>
                    <a:pt x="252973" y="68410"/>
                  </a:cubicBezTo>
                  <a:cubicBezTo>
                    <a:pt x="240054" y="96246"/>
                    <a:pt x="237021" y="124338"/>
                    <a:pt x="237021" y="145600"/>
                  </a:cubicBezTo>
                  <a:cubicBezTo>
                    <a:pt x="237021" y="165340"/>
                    <a:pt x="239800" y="195962"/>
                    <a:pt x="253736" y="224563"/>
                  </a:cubicBezTo>
                  <a:cubicBezTo>
                    <a:pt x="268925" y="255694"/>
                    <a:pt x="290698" y="272146"/>
                    <a:pt x="293233" y="272146"/>
                  </a:cubicBezTo>
                  <a:cubicBezTo>
                    <a:pt x="294750" y="272146"/>
                    <a:pt x="295767" y="271383"/>
                    <a:pt x="295767" y="269612"/>
                  </a:cubicBezTo>
                  <a:close/>
                  <a:moveTo>
                    <a:pt x="375013" y="272146"/>
                  </a:moveTo>
                  <a:lnTo>
                    <a:pt x="375013" y="262023"/>
                  </a:lnTo>
                  <a:lnTo>
                    <a:pt x="350448" y="262023"/>
                  </a:lnTo>
                  <a:lnTo>
                    <a:pt x="350448" y="29179"/>
                  </a:lnTo>
                  <a:lnTo>
                    <a:pt x="375013" y="29179"/>
                  </a:lnTo>
                  <a:lnTo>
                    <a:pt x="375013" y="19056"/>
                  </a:lnTo>
                  <a:lnTo>
                    <a:pt x="340320" y="19056"/>
                  </a:lnTo>
                  <a:lnTo>
                    <a:pt x="340320" y="272146"/>
                  </a:lnTo>
                  <a:lnTo>
                    <a:pt x="375013" y="27214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07" name="Forme libre : forme 35006">
              <a:extLst>
                <a:ext uri="{FF2B5EF4-FFF2-40B4-BE49-F238E27FC236}">
                  <a16:creationId xmlns:a16="http://schemas.microsoft.com/office/drawing/2014/main" id="{89EA3514-AF76-463F-96D8-CC7D6369BE31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7279910" y="-11759341"/>
              <a:ext cx="203371" cy="203260"/>
            </a:xfrm>
            <a:custGeom>
              <a:avLst/>
              <a:gdLst>
                <a:gd name="connsiteX0" fmla="*/ 186704 w 203370"/>
                <a:gd name="connsiteY0" fmla="*/ 25130 h 203260"/>
                <a:gd name="connsiteX1" fmla="*/ 187458 w 203370"/>
                <a:gd name="connsiteY1" fmla="*/ 21334 h 203260"/>
                <a:gd name="connsiteX2" fmla="*/ 181127 w 203370"/>
                <a:gd name="connsiteY2" fmla="*/ 19056 h 203260"/>
                <a:gd name="connsiteX3" fmla="*/ 74270 w 203370"/>
                <a:gd name="connsiteY3" fmla="*/ 19056 h 203260"/>
                <a:gd name="connsiteX4" fmla="*/ 66421 w 203370"/>
                <a:gd name="connsiteY4" fmla="*/ 24113 h 203260"/>
                <a:gd name="connsiteX5" fmla="*/ 52487 w 203370"/>
                <a:gd name="connsiteY5" fmla="*/ 69672 h 203260"/>
                <a:gd name="connsiteX6" fmla="*/ 51733 w 203370"/>
                <a:gd name="connsiteY6" fmla="*/ 73213 h 203260"/>
                <a:gd name="connsiteX7" fmla="*/ 54767 w 203370"/>
                <a:gd name="connsiteY7" fmla="*/ 76001 h 203260"/>
                <a:gd name="connsiteX8" fmla="*/ 58064 w 203370"/>
                <a:gd name="connsiteY8" fmla="*/ 73467 h 203260"/>
                <a:gd name="connsiteX9" fmla="*/ 120354 w 203370"/>
                <a:gd name="connsiteY9" fmla="*/ 26901 h 203260"/>
                <a:gd name="connsiteX10" fmla="*/ 161632 w 203370"/>
                <a:gd name="connsiteY10" fmla="*/ 26901 h 203260"/>
                <a:gd name="connsiteX11" fmla="*/ 20075 w 203370"/>
                <a:gd name="connsiteY11" fmla="*/ 185078 h 203260"/>
                <a:gd name="connsiteX12" fmla="*/ 19066 w 203370"/>
                <a:gd name="connsiteY12" fmla="*/ 189635 h 203260"/>
                <a:gd name="connsiteX13" fmla="*/ 25397 w 203370"/>
                <a:gd name="connsiteY13" fmla="*/ 191913 h 203260"/>
                <a:gd name="connsiteX14" fmla="*/ 135551 w 203370"/>
                <a:gd name="connsiteY14" fmla="*/ 191913 h 203260"/>
                <a:gd name="connsiteX15" fmla="*/ 143400 w 203370"/>
                <a:gd name="connsiteY15" fmla="*/ 186849 h 203260"/>
                <a:gd name="connsiteX16" fmla="*/ 161378 w 203370"/>
                <a:gd name="connsiteY16" fmla="*/ 130921 h 203260"/>
                <a:gd name="connsiteX17" fmla="*/ 162395 w 203370"/>
                <a:gd name="connsiteY17" fmla="*/ 127125 h 203260"/>
                <a:gd name="connsiteX18" fmla="*/ 159098 w 203370"/>
                <a:gd name="connsiteY18" fmla="*/ 124338 h 203260"/>
                <a:gd name="connsiteX19" fmla="*/ 154792 w 203370"/>
                <a:gd name="connsiteY19" fmla="*/ 130666 h 203260"/>
                <a:gd name="connsiteX20" fmla="*/ 88450 w 203370"/>
                <a:gd name="connsiteY20" fmla="*/ 183307 h 203260"/>
                <a:gd name="connsiteX21" fmla="*/ 45147 w 203370"/>
                <a:gd name="connsiteY21" fmla="*/ 183307 h 203260"/>
                <a:gd name="connsiteX22" fmla="*/ 186704 w 203370"/>
                <a:gd name="connsiteY22" fmla="*/ 2513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3370" h="203260">
                  <a:moveTo>
                    <a:pt x="186704" y="25130"/>
                  </a:moveTo>
                  <a:cubicBezTo>
                    <a:pt x="186958" y="24113"/>
                    <a:pt x="187458" y="22850"/>
                    <a:pt x="187458" y="21334"/>
                  </a:cubicBezTo>
                  <a:cubicBezTo>
                    <a:pt x="187458" y="19056"/>
                    <a:pt x="186195" y="19056"/>
                    <a:pt x="181127" y="19056"/>
                  </a:cubicBezTo>
                  <a:lnTo>
                    <a:pt x="74270" y="19056"/>
                  </a:lnTo>
                  <a:cubicBezTo>
                    <a:pt x="68193" y="19056"/>
                    <a:pt x="67939" y="19310"/>
                    <a:pt x="66421" y="24113"/>
                  </a:cubicBezTo>
                  <a:lnTo>
                    <a:pt x="52487" y="69672"/>
                  </a:lnTo>
                  <a:cubicBezTo>
                    <a:pt x="51987" y="70935"/>
                    <a:pt x="51733" y="72706"/>
                    <a:pt x="51733" y="73213"/>
                  </a:cubicBezTo>
                  <a:cubicBezTo>
                    <a:pt x="51733" y="73467"/>
                    <a:pt x="51733" y="76001"/>
                    <a:pt x="54767" y="76001"/>
                  </a:cubicBezTo>
                  <a:cubicBezTo>
                    <a:pt x="57047" y="76001"/>
                    <a:pt x="57555" y="74230"/>
                    <a:pt x="58064" y="73467"/>
                  </a:cubicBezTo>
                  <a:cubicBezTo>
                    <a:pt x="67684" y="43606"/>
                    <a:pt x="80856" y="26901"/>
                    <a:pt x="120354" y="26901"/>
                  </a:cubicBezTo>
                  <a:lnTo>
                    <a:pt x="161632" y="26901"/>
                  </a:lnTo>
                  <a:lnTo>
                    <a:pt x="20075" y="185078"/>
                  </a:lnTo>
                  <a:cubicBezTo>
                    <a:pt x="20075" y="185332"/>
                    <a:pt x="19066" y="188874"/>
                    <a:pt x="19066" y="189635"/>
                  </a:cubicBezTo>
                  <a:cubicBezTo>
                    <a:pt x="19066" y="191913"/>
                    <a:pt x="20838" y="191913"/>
                    <a:pt x="25397" y="191913"/>
                  </a:cubicBezTo>
                  <a:lnTo>
                    <a:pt x="135551" y="191913"/>
                  </a:lnTo>
                  <a:cubicBezTo>
                    <a:pt x="141629" y="191913"/>
                    <a:pt x="141883" y="191661"/>
                    <a:pt x="143400" y="186849"/>
                  </a:cubicBezTo>
                  <a:lnTo>
                    <a:pt x="161378" y="130921"/>
                  </a:lnTo>
                  <a:cubicBezTo>
                    <a:pt x="161632" y="129904"/>
                    <a:pt x="162395" y="128134"/>
                    <a:pt x="162395" y="127125"/>
                  </a:cubicBezTo>
                  <a:cubicBezTo>
                    <a:pt x="162395" y="125854"/>
                    <a:pt x="161378" y="124338"/>
                    <a:pt x="159098" y="124338"/>
                  </a:cubicBezTo>
                  <a:cubicBezTo>
                    <a:pt x="156818" y="124338"/>
                    <a:pt x="156564" y="125355"/>
                    <a:pt x="154792" y="130666"/>
                  </a:cubicBezTo>
                  <a:cubicBezTo>
                    <a:pt x="143654" y="165085"/>
                    <a:pt x="131500" y="183307"/>
                    <a:pt x="88450" y="183307"/>
                  </a:cubicBezTo>
                  <a:lnTo>
                    <a:pt x="45147" y="183307"/>
                  </a:lnTo>
                  <a:lnTo>
                    <a:pt x="186704" y="251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8B4B2650-356B-435C-81C9-744995D66850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7463835" y="-11613311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2 w 50842"/>
                <a:gd name="connsiteY1" fmla="*/ 19056 h 101630"/>
                <a:gd name="connsiteX2" fmla="*/ 19066 w 50842"/>
                <a:gd name="connsiteY2" fmla="*/ 32474 h 101630"/>
                <a:gd name="connsiteX3" fmla="*/ 32492 w 50842"/>
                <a:gd name="connsiteY3" fmla="*/ 45884 h 101630"/>
                <a:gd name="connsiteX4" fmla="*/ 41349 w 50842"/>
                <a:gd name="connsiteY4" fmla="*/ 42598 h 101630"/>
                <a:gd name="connsiteX5" fmla="*/ 42621 w 50842"/>
                <a:gd name="connsiteY5" fmla="*/ 41835 h 101630"/>
                <a:gd name="connsiteX6" fmla="*/ 43129 w 50842"/>
                <a:gd name="connsiteY6" fmla="*/ 45631 h 101630"/>
                <a:gd name="connsiteX7" fmla="*/ 25906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2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2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1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6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90DC77D3-4692-4539-BF20-FF8EDB1597B1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7561500" y="-11759341"/>
              <a:ext cx="228792" cy="203260"/>
            </a:xfrm>
            <a:custGeom>
              <a:avLst/>
              <a:gdLst>
                <a:gd name="connsiteX0" fmla="*/ 135043 w 228792"/>
                <a:gd name="connsiteY0" fmla="*/ 87894 h 203260"/>
                <a:gd name="connsiteX1" fmla="*/ 113768 w 228792"/>
                <a:gd name="connsiteY1" fmla="*/ 37531 h 203260"/>
                <a:gd name="connsiteX2" fmla="*/ 112507 w 228792"/>
                <a:gd name="connsiteY2" fmla="*/ 34236 h 203260"/>
                <a:gd name="connsiteX3" fmla="*/ 127450 w 228792"/>
                <a:gd name="connsiteY3" fmla="*/ 26901 h 203260"/>
                <a:gd name="connsiteX4" fmla="*/ 132509 w 228792"/>
                <a:gd name="connsiteY4" fmla="*/ 22089 h 203260"/>
                <a:gd name="connsiteX5" fmla="*/ 128713 w 228792"/>
                <a:gd name="connsiteY5" fmla="*/ 19056 h 203260"/>
                <a:gd name="connsiteX6" fmla="*/ 96809 w 228792"/>
                <a:gd name="connsiteY6" fmla="*/ 19809 h 203260"/>
                <a:gd name="connsiteX7" fmla="*/ 68439 w 228792"/>
                <a:gd name="connsiteY7" fmla="*/ 19056 h 203260"/>
                <a:gd name="connsiteX8" fmla="*/ 63889 w 228792"/>
                <a:gd name="connsiteY8" fmla="*/ 24113 h 203260"/>
                <a:gd name="connsiteX9" fmla="*/ 69710 w 228792"/>
                <a:gd name="connsiteY9" fmla="*/ 26901 h 203260"/>
                <a:gd name="connsiteX10" fmla="*/ 88705 w 228792"/>
                <a:gd name="connsiteY10" fmla="*/ 34999 h 203260"/>
                <a:gd name="connsiteX11" fmla="*/ 118582 w 228792"/>
                <a:gd name="connsiteY11" fmla="*/ 105608 h 203260"/>
                <a:gd name="connsiteX12" fmla="*/ 65149 w 228792"/>
                <a:gd name="connsiteY12" fmla="*/ 163060 h 203260"/>
                <a:gd name="connsiteX13" fmla="*/ 61862 w 228792"/>
                <a:gd name="connsiteY13" fmla="*/ 165848 h 203260"/>
                <a:gd name="connsiteX14" fmla="*/ 24635 w 228792"/>
                <a:gd name="connsiteY14" fmla="*/ 184070 h 203260"/>
                <a:gd name="connsiteX15" fmla="*/ 19066 w 228792"/>
                <a:gd name="connsiteY15" fmla="*/ 189127 h 203260"/>
                <a:gd name="connsiteX16" fmla="*/ 22355 w 228792"/>
                <a:gd name="connsiteY16" fmla="*/ 191913 h 203260"/>
                <a:gd name="connsiteX17" fmla="*/ 46157 w 228792"/>
                <a:gd name="connsiteY17" fmla="*/ 191152 h 203260"/>
                <a:gd name="connsiteX18" fmla="*/ 74517 w 228792"/>
                <a:gd name="connsiteY18" fmla="*/ 191913 h 203260"/>
                <a:gd name="connsiteX19" fmla="*/ 79078 w 228792"/>
                <a:gd name="connsiteY19" fmla="*/ 186849 h 203260"/>
                <a:gd name="connsiteX20" fmla="*/ 76042 w 228792"/>
                <a:gd name="connsiteY20" fmla="*/ 184070 h 203260"/>
                <a:gd name="connsiteX21" fmla="*/ 65912 w 228792"/>
                <a:gd name="connsiteY21" fmla="*/ 176225 h 203260"/>
                <a:gd name="connsiteX22" fmla="*/ 72745 w 228792"/>
                <a:gd name="connsiteY22" fmla="*/ 164831 h 203260"/>
                <a:gd name="connsiteX23" fmla="*/ 98578 w 228792"/>
                <a:gd name="connsiteY23" fmla="*/ 137502 h 203260"/>
                <a:gd name="connsiteX24" fmla="*/ 121371 w 228792"/>
                <a:gd name="connsiteY24" fmla="*/ 112698 h 203260"/>
                <a:gd name="connsiteX25" fmla="*/ 146942 w 228792"/>
                <a:gd name="connsiteY25" fmla="*/ 173183 h 203260"/>
                <a:gd name="connsiteX26" fmla="*/ 148206 w 228792"/>
                <a:gd name="connsiteY26" fmla="*/ 176725 h 203260"/>
                <a:gd name="connsiteX27" fmla="*/ 133525 w 228792"/>
                <a:gd name="connsiteY27" fmla="*/ 184070 h 203260"/>
                <a:gd name="connsiteX28" fmla="*/ 128459 w 228792"/>
                <a:gd name="connsiteY28" fmla="*/ 188874 h 203260"/>
                <a:gd name="connsiteX29" fmla="*/ 132254 w 228792"/>
                <a:gd name="connsiteY29" fmla="*/ 191913 h 203260"/>
                <a:gd name="connsiteX30" fmla="*/ 164166 w 228792"/>
                <a:gd name="connsiteY30" fmla="*/ 191152 h 203260"/>
                <a:gd name="connsiteX31" fmla="*/ 192274 w 228792"/>
                <a:gd name="connsiteY31" fmla="*/ 191913 h 203260"/>
                <a:gd name="connsiteX32" fmla="*/ 197078 w 228792"/>
                <a:gd name="connsiteY32" fmla="*/ 187103 h 203260"/>
                <a:gd name="connsiteX33" fmla="*/ 192528 w 228792"/>
                <a:gd name="connsiteY33" fmla="*/ 184070 h 203260"/>
                <a:gd name="connsiteX34" fmla="*/ 170745 w 228792"/>
                <a:gd name="connsiteY34" fmla="*/ 172931 h 203260"/>
                <a:gd name="connsiteX35" fmla="*/ 138078 w 228792"/>
                <a:gd name="connsiteY35" fmla="*/ 94731 h 203260"/>
                <a:gd name="connsiteX36" fmla="*/ 189994 w 228792"/>
                <a:gd name="connsiteY36" fmla="*/ 39811 h 203260"/>
                <a:gd name="connsiteX37" fmla="*/ 222152 w 228792"/>
                <a:gd name="connsiteY37" fmla="*/ 26901 h 203260"/>
                <a:gd name="connsiteX38" fmla="*/ 227719 w 228792"/>
                <a:gd name="connsiteY38" fmla="*/ 21835 h 203260"/>
                <a:gd name="connsiteX39" fmla="*/ 224432 w 228792"/>
                <a:gd name="connsiteY39" fmla="*/ 19056 h 203260"/>
                <a:gd name="connsiteX40" fmla="*/ 200630 w 228792"/>
                <a:gd name="connsiteY40" fmla="*/ 19809 h 203260"/>
                <a:gd name="connsiteX41" fmla="*/ 172517 w 228792"/>
                <a:gd name="connsiteY41" fmla="*/ 19056 h 203260"/>
                <a:gd name="connsiteX42" fmla="*/ 167710 w 228792"/>
                <a:gd name="connsiteY42" fmla="*/ 24113 h 203260"/>
                <a:gd name="connsiteX43" fmla="*/ 170745 w 228792"/>
                <a:gd name="connsiteY43" fmla="*/ 26901 h 203260"/>
                <a:gd name="connsiteX44" fmla="*/ 180873 w 228792"/>
                <a:gd name="connsiteY44" fmla="*/ 34745 h 203260"/>
                <a:gd name="connsiteX45" fmla="*/ 176068 w 228792"/>
                <a:gd name="connsiteY45" fmla="*/ 43860 h 203260"/>
                <a:gd name="connsiteX46" fmla="*/ 135043 w 228792"/>
                <a:gd name="connsiteY46" fmla="*/ 8789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8792" h="203260">
                  <a:moveTo>
                    <a:pt x="135043" y="87894"/>
                  </a:moveTo>
                  <a:lnTo>
                    <a:pt x="113768" y="37531"/>
                  </a:lnTo>
                  <a:cubicBezTo>
                    <a:pt x="113015" y="35508"/>
                    <a:pt x="112507" y="34490"/>
                    <a:pt x="112507" y="34236"/>
                  </a:cubicBezTo>
                  <a:cubicBezTo>
                    <a:pt x="112507" y="32719"/>
                    <a:pt x="116810" y="27909"/>
                    <a:pt x="127450" y="26901"/>
                  </a:cubicBezTo>
                  <a:cubicBezTo>
                    <a:pt x="129974" y="26647"/>
                    <a:pt x="132509" y="26392"/>
                    <a:pt x="132509" y="22089"/>
                  </a:cubicBezTo>
                  <a:cubicBezTo>
                    <a:pt x="132509" y="19056"/>
                    <a:pt x="129475" y="19056"/>
                    <a:pt x="128713" y="19056"/>
                  </a:cubicBezTo>
                  <a:cubicBezTo>
                    <a:pt x="118329" y="19056"/>
                    <a:pt x="107438" y="19809"/>
                    <a:pt x="96809" y="19809"/>
                  </a:cubicBezTo>
                  <a:cubicBezTo>
                    <a:pt x="90477" y="19809"/>
                    <a:pt x="74771" y="19056"/>
                    <a:pt x="68439" y="19056"/>
                  </a:cubicBezTo>
                  <a:cubicBezTo>
                    <a:pt x="66921" y="19056"/>
                    <a:pt x="63889" y="19056"/>
                    <a:pt x="63889" y="24113"/>
                  </a:cubicBezTo>
                  <a:cubicBezTo>
                    <a:pt x="63889" y="26901"/>
                    <a:pt x="66413" y="26901"/>
                    <a:pt x="69710" y="26901"/>
                  </a:cubicBezTo>
                  <a:cubicBezTo>
                    <a:pt x="84899" y="26901"/>
                    <a:pt x="86425" y="29433"/>
                    <a:pt x="88705" y="34999"/>
                  </a:cubicBezTo>
                  <a:lnTo>
                    <a:pt x="118582" y="105608"/>
                  </a:lnTo>
                  <a:lnTo>
                    <a:pt x="65149" y="163060"/>
                  </a:lnTo>
                  <a:lnTo>
                    <a:pt x="61862" y="165848"/>
                  </a:lnTo>
                  <a:cubicBezTo>
                    <a:pt x="49452" y="179258"/>
                    <a:pt x="37552" y="183307"/>
                    <a:pt x="24635" y="184070"/>
                  </a:cubicBezTo>
                  <a:cubicBezTo>
                    <a:pt x="21346" y="184324"/>
                    <a:pt x="19066" y="184324"/>
                    <a:pt x="19066" y="189127"/>
                  </a:cubicBezTo>
                  <a:cubicBezTo>
                    <a:pt x="19066" y="189381"/>
                    <a:pt x="19066" y="191913"/>
                    <a:pt x="22355" y="191913"/>
                  </a:cubicBezTo>
                  <a:cubicBezTo>
                    <a:pt x="29951" y="191913"/>
                    <a:pt x="38307" y="191152"/>
                    <a:pt x="46157" y="191152"/>
                  </a:cubicBezTo>
                  <a:cubicBezTo>
                    <a:pt x="55530" y="191152"/>
                    <a:pt x="65404" y="191913"/>
                    <a:pt x="74517" y="191913"/>
                  </a:cubicBezTo>
                  <a:cubicBezTo>
                    <a:pt x="76042" y="191913"/>
                    <a:pt x="79078" y="191913"/>
                    <a:pt x="79078" y="186849"/>
                  </a:cubicBezTo>
                  <a:cubicBezTo>
                    <a:pt x="79078" y="184324"/>
                    <a:pt x="76543" y="184070"/>
                    <a:pt x="76042" y="184070"/>
                  </a:cubicBezTo>
                  <a:cubicBezTo>
                    <a:pt x="73762" y="183815"/>
                    <a:pt x="65912" y="183307"/>
                    <a:pt x="65912" y="176225"/>
                  </a:cubicBezTo>
                  <a:cubicBezTo>
                    <a:pt x="65912" y="172175"/>
                    <a:pt x="69710" y="168126"/>
                    <a:pt x="72745" y="164831"/>
                  </a:cubicBezTo>
                  <a:lnTo>
                    <a:pt x="98578" y="137502"/>
                  </a:lnTo>
                  <a:lnTo>
                    <a:pt x="121371" y="112698"/>
                  </a:lnTo>
                  <a:lnTo>
                    <a:pt x="146942" y="173183"/>
                  </a:lnTo>
                  <a:cubicBezTo>
                    <a:pt x="147952" y="175972"/>
                    <a:pt x="148206" y="176225"/>
                    <a:pt x="148206" y="176725"/>
                  </a:cubicBezTo>
                  <a:cubicBezTo>
                    <a:pt x="148206" y="178751"/>
                    <a:pt x="143402" y="183054"/>
                    <a:pt x="133525" y="184070"/>
                  </a:cubicBezTo>
                  <a:cubicBezTo>
                    <a:pt x="130737" y="184324"/>
                    <a:pt x="128459" y="184578"/>
                    <a:pt x="128459" y="188874"/>
                  </a:cubicBezTo>
                  <a:cubicBezTo>
                    <a:pt x="128459" y="191913"/>
                    <a:pt x="131245" y="191913"/>
                    <a:pt x="132254" y="191913"/>
                  </a:cubicBezTo>
                  <a:cubicBezTo>
                    <a:pt x="139350" y="191913"/>
                    <a:pt x="157073" y="191152"/>
                    <a:pt x="164166" y="191152"/>
                  </a:cubicBezTo>
                  <a:cubicBezTo>
                    <a:pt x="170490" y="191152"/>
                    <a:pt x="185942" y="191913"/>
                    <a:pt x="192274" y="191913"/>
                  </a:cubicBezTo>
                  <a:cubicBezTo>
                    <a:pt x="194046" y="191913"/>
                    <a:pt x="197078" y="191913"/>
                    <a:pt x="197078" y="187103"/>
                  </a:cubicBezTo>
                  <a:cubicBezTo>
                    <a:pt x="197078" y="184070"/>
                    <a:pt x="194555" y="184070"/>
                    <a:pt x="192528" y="184070"/>
                  </a:cubicBezTo>
                  <a:cubicBezTo>
                    <a:pt x="175559" y="183815"/>
                    <a:pt x="175051" y="183054"/>
                    <a:pt x="170745" y="172931"/>
                  </a:cubicBezTo>
                  <a:cubicBezTo>
                    <a:pt x="160871" y="149396"/>
                    <a:pt x="143902" y="109911"/>
                    <a:pt x="138078" y="94731"/>
                  </a:cubicBezTo>
                  <a:cubicBezTo>
                    <a:pt x="155301" y="77009"/>
                    <a:pt x="181890" y="46893"/>
                    <a:pt x="189994" y="39811"/>
                  </a:cubicBezTo>
                  <a:cubicBezTo>
                    <a:pt x="197333" y="33737"/>
                    <a:pt x="206963" y="27662"/>
                    <a:pt x="222152" y="26901"/>
                  </a:cubicBezTo>
                  <a:cubicBezTo>
                    <a:pt x="225449" y="26647"/>
                    <a:pt x="227719" y="26647"/>
                    <a:pt x="227719" y="21835"/>
                  </a:cubicBezTo>
                  <a:cubicBezTo>
                    <a:pt x="227719" y="21588"/>
                    <a:pt x="227719" y="19056"/>
                    <a:pt x="224432" y="19056"/>
                  </a:cubicBezTo>
                  <a:cubicBezTo>
                    <a:pt x="216836" y="19056"/>
                    <a:pt x="208480" y="19809"/>
                    <a:pt x="200630" y="19809"/>
                  </a:cubicBezTo>
                  <a:cubicBezTo>
                    <a:pt x="191257" y="19809"/>
                    <a:pt x="181635" y="19056"/>
                    <a:pt x="172517" y="19056"/>
                  </a:cubicBezTo>
                  <a:cubicBezTo>
                    <a:pt x="170999" y="19056"/>
                    <a:pt x="167710" y="19056"/>
                    <a:pt x="167710" y="24113"/>
                  </a:cubicBezTo>
                  <a:cubicBezTo>
                    <a:pt x="167710" y="25884"/>
                    <a:pt x="168973" y="26647"/>
                    <a:pt x="170745" y="26901"/>
                  </a:cubicBezTo>
                  <a:cubicBezTo>
                    <a:pt x="173025" y="27154"/>
                    <a:pt x="180873" y="27662"/>
                    <a:pt x="180873" y="34745"/>
                  </a:cubicBezTo>
                  <a:cubicBezTo>
                    <a:pt x="180873" y="38287"/>
                    <a:pt x="178094" y="41580"/>
                    <a:pt x="176068" y="43860"/>
                  </a:cubicBezTo>
                  <a:lnTo>
                    <a:pt x="135043" y="8789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orme libre : forme 193">
              <a:extLst>
                <a:ext uri="{FF2B5EF4-FFF2-40B4-BE49-F238E27FC236}">
                  <a16:creationId xmlns:a16="http://schemas.microsoft.com/office/drawing/2014/main" id="{72C91145-7326-4651-81B8-CFC684E5FF4E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7789971" y="-11776300"/>
              <a:ext cx="152528" cy="279483"/>
            </a:xfrm>
            <a:custGeom>
              <a:avLst/>
              <a:gdLst>
                <a:gd name="connsiteX0" fmla="*/ 53758 w 152528"/>
                <a:gd name="connsiteY0" fmla="*/ 19056 h 279482"/>
                <a:gd name="connsiteX1" fmla="*/ 19066 w 152528"/>
                <a:gd name="connsiteY1" fmla="*/ 19056 h 279482"/>
                <a:gd name="connsiteX2" fmla="*/ 19066 w 152528"/>
                <a:gd name="connsiteY2" fmla="*/ 29179 h 279482"/>
                <a:gd name="connsiteX3" fmla="*/ 43629 w 152528"/>
                <a:gd name="connsiteY3" fmla="*/ 29179 h 279482"/>
                <a:gd name="connsiteX4" fmla="*/ 43629 w 152528"/>
                <a:gd name="connsiteY4" fmla="*/ 262023 h 279482"/>
                <a:gd name="connsiteX5" fmla="*/ 19066 w 152528"/>
                <a:gd name="connsiteY5" fmla="*/ 262023 h 279482"/>
                <a:gd name="connsiteX6" fmla="*/ 19066 w 152528"/>
                <a:gd name="connsiteY6" fmla="*/ 272146 h 279482"/>
                <a:gd name="connsiteX7" fmla="*/ 53758 w 152528"/>
                <a:gd name="connsiteY7" fmla="*/ 272146 h 279482"/>
                <a:gd name="connsiteX8" fmla="*/ 53758 w 152528"/>
                <a:gd name="connsiteY8" fmla="*/ 19056 h 279482"/>
                <a:gd name="connsiteX9" fmla="*/ 148423 w 152528"/>
                <a:gd name="connsiteY9" fmla="*/ 272146 h 279482"/>
                <a:gd name="connsiteX10" fmla="*/ 148423 w 152528"/>
                <a:gd name="connsiteY10" fmla="*/ 262023 h 279482"/>
                <a:gd name="connsiteX11" fmla="*/ 123860 w 152528"/>
                <a:gd name="connsiteY11" fmla="*/ 262023 h 279482"/>
                <a:gd name="connsiteX12" fmla="*/ 123860 w 152528"/>
                <a:gd name="connsiteY12" fmla="*/ 29179 h 279482"/>
                <a:gd name="connsiteX13" fmla="*/ 148423 w 152528"/>
                <a:gd name="connsiteY13" fmla="*/ 29179 h 279482"/>
                <a:gd name="connsiteX14" fmla="*/ 148423 w 152528"/>
                <a:gd name="connsiteY14" fmla="*/ 19056 h 279482"/>
                <a:gd name="connsiteX15" fmla="*/ 113730 w 152528"/>
                <a:gd name="connsiteY15" fmla="*/ 19056 h 279482"/>
                <a:gd name="connsiteX16" fmla="*/ 113730 w 152528"/>
                <a:gd name="connsiteY16" fmla="*/ 272146 h 279482"/>
                <a:gd name="connsiteX17" fmla="*/ 148423 w 152528"/>
                <a:gd name="connsiteY17" fmla="*/ 272146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528" h="279482">
                  <a:moveTo>
                    <a:pt x="53758" y="19056"/>
                  </a:moveTo>
                  <a:lnTo>
                    <a:pt x="19066" y="19056"/>
                  </a:lnTo>
                  <a:lnTo>
                    <a:pt x="19066" y="29179"/>
                  </a:lnTo>
                  <a:lnTo>
                    <a:pt x="43629" y="29179"/>
                  </a:lnTo>
                  <a:lnTo>
                    <a:pt x="43629" y="262023"/>
                  </a:lnTo>
                  <a:lnTo>
                    <a:pt x="19066" y="262023"/>
                  </a:lnTo>
                  <a:lnTo>
                    <a:pt x="19066" y="272146"/>
                  </a:lnTo>
                  <a:lnTo>
                    <a:pt x="53758" y="272146"/>
                  </a:lnTo>
                  <a:lnTo>
                    <a:pt x="53758" y="19056"/>
                  </a:lnTo>
                  <a:close/>
                  <a:moveTo>
                    <a:pt x="148423" y="272146"/>
                  </a:moveTo>
                  <a:lnTo>
                    <a:pt x="148423" y="262023"/>
                  </a:lnTo>
                  <a:lnTo>
                    <a:pt x="123860" y="262023"/>
                  </a:lnTo>
                  <a:lnTo>
                    <a:pt x="123860" y="29179"/>
                  </a:lnTo>
                  <a:lnTo>
                    <a:pt x="148423" y="29179"/>
                  </a:lnTo>
                  <a:lnTo>
                    <a:pt x="148423" y="19056"/>
                  </a:lnTo>
                  <a:lnTo>
                    <a:pt x="113730" y="19056"/>
                  </a:lnTo>
                  <a:lnTo>
                    <a:pt x="113730" y="272146"/>
                  </a:lnTo>
                  <a:lnTo>
                    <a:pt x="148423" y="27214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orme libre : forme 194">
              <a:extLst>
                <a:ext uri="{FF2B5EF4-FFF2-40B4-BE49-F238E27FC236}">
                  <a16:creationId xmlns:a16="http://schemas.microsoft.com/office/drawing/2014/main" id="{8BA23A69-6F35-4C63-AB6C-11858B458CDF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8008270" y="-11811956"/>
              <a:ext cx="101685" cy="50815"/>
            </a:xfrm>
            <a:custGeom>
              <a:avLst/>
              <a:gdLst>
                <a:gd name="connsiteX0" fmla="*/ 52495 w 101685"/>
                <a:gd name="connsiteY0" fmla="*/ 36523 h 50815"/>
                <a:gd name="connsiteX1" fmla="*/ 22617 w 101685"/>
                <a:gd name="connsiteY1" fmla="*/ 19056 h 50815"/>
                <a:gd name="connsiteX2" fmla="*/ 19066 w 101685"/>
                <a:gd name="connsiteY2" fmla="*/ 24120 h 50815"/>
                <a:gd name="connsiteX3" fmla="*/ 52241 w 101685"/>
                <a:gd name="connsiteY3" fmla="*/ 49933 h 50815"/>
                <a:gd name="connsiteX4" fmla="*/ 85670 w 101685"/>
                <a:gd name="connsiteY4" fmla="*/ 24120 h 50815"/>
                <a:gd name="connsiteX5" fmla="*/ 82118 w 101685"/>
                <a:gd name="connsiteY5" fmla="*/ 19056 h 50815"/>
                <a:gd name="connsiteX6" fmla="*/ 52495 w 101685"/>
                <a:gd name="connsiteY6" fmla="*/ 36523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85" h="50815">
                  <a:moveTo>
                    <a:pt x="52495" y="36523"/>
                  </a:moveTo>
                  <a:lnTo>
                    <a:pt x="22617" y="19056"/>
                  </a:lnTo>
                  <a:lnTo>
                    <a:pt x="19066" y="24120"/>
                  </a:lnTo>
                  <a:lnTo>
                    <a:pt x="52241" y="49933"/>
                  </a:lnTo>
                  <a:lnTo>
                    <a:pt x="85670" y="24120"/>
                  </a:lnTo>
                  <a:lnTo>
                    <a:pt x="82118" y="19056"/>
                  </a:lnTo>
                  <a:lnTo>
                    <a:pt x="52495" y="3652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orme libre : forme 220">
              <a:extLst>
                <a:ext uri="{FF2B5EF4-FFF2-40B4-BE49-F238E27FC236}">
                  <a16:creationId xmlns:a16="http://schemas.microsoft.com/office/drawing/2014/main" id="{CCAADD74-33D9-4369-A45D-AF57E082DDE5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7939799" y="-11759341"/>
              <a:ext cx="203371" cy="203260"/>
            </a:xfrm>
            <a:custGeom>
              <a:avLst/>
              <a:gdLst>
                <a:gd name="connsiteX0" fmla="*/ 186704 w 203370"/>
                <a:gd name="connsiteY0" fmla="*/ 25130 h 203260"/>
                <a:gd name="connsiteX1" fmla="*/ 187458 w 203370"/>
                <a:gd name="connsiteY1" fmla="*/ 21334 h 203260"/>
                <a:gd name="connsiteX2" fmla="*/ 181127 w 203370"/>
                <a:gd name="connsiteY2" fmla="*/ 19056 h 203260"/>
                <a:gd name="connsiteX3" fmla="*/ 74269 w 203370"/>
                <a:gd name="connsiteY3" fmla="*/ 19056 h 203260"/>
                <a:gd name="connsiteX4" fmla="*/ 66421 w 203370"/>
                <a:gd name="connsiteY4" fmla="*/ 24113 h 203260"/>
                <a:gd name="connsiteX5" fmla="*/ 52487 w 203370"/>
                <a:gd name="connsiteY5" fmla="*/ 69672 h 203260"/>
                <a:gd name="connsiteX6" fmla="*/ 51733 w 203370"/>
                <a:gd name="connsiteY6" fmla="*/ 73213 h 203260"/>
                <a:gd name="connsiteX7" fmla="*/ 54767 w 203370"/>
                <a:gd name="connsiteY7" fmla="*/ 76001 h 203260"/>
                <a:gd name="connsiteX8" fmla="*/ 58064 w 203370"/>
                <a:gd name="connsiteY8" fmla="*/ 73467 h 203260"/>
                <a:gd name="connsiteX9" fmla="*/ 120354 w 203370"/>
                <a:gd name="connsiteY9" fmla="*/ 26901 h 203260"/>
                <a:gd name="connsiteX10" fmla="*/ 161632 w 203370"/>
                <a:gd name="connsiteY10" fmla="*/ 26901 h 203260"/>
                <a:gd name="connsiteX11" fmla="*/ 20075 w 203370"/>
                <a:gd name="connsiteY11" fmla="*/ 185078 h 203260"/>
                <a:gd name="connsiteX12" fmla="*/ 19066 w 203370"/>
                <a:gd name="connsiteY12" fmla="*/ 189635 h 203260"/>
                <a:gd name="connsiteX13" fmla="*/ 25397 w 203370"/>
                <a:gd name="connsiteY13" fmla="*/ 191913 h 203260"/>
                <a:gd name="connsiteX14" fmla="*/ 135551 w 203370"/>
                <a:gd name="connsiteY14" fmla="*/ 191913 h 203260"/>
                <a:gd name="connsiteX15" fmla="*/ 143400 w 203370"/>
                <a:gd name="connsiteY15" fmla="*/ 186849 h 203260"/>
                <a:gd name="connsiteX16" fmla="*/ 161378 w 203370"/>
                <a:gd name="connsiteY16" fmla="*/ 130921 h 203260"/>
                <a:gd name="connsiteX17" fmla="*/ 162395 w 203370"/>
                <a:gd name="connsiteY17" fmla="*/ 127125 h 203260"/>
                <a:gd name="connsiteX18" fmla="*/ 159098 w 203370"/>
                <a:gd name="connsiteY18" fmla="*/ 124338 h 203260"/>
                <a:gd name="connsiteX19" fmla="*/ 154792 w 203370"/>
                <a:gd name="connsiteY19" fmla="*/ 130666 h 203260"/>
                <a:gd name="connsiteX20" fmla="*/ 88450 w 203370"/>
                <a:gd name="connsiteY20" fmla="*/ 183307 h 203260"/>
                <a:gd name="connsiteX21" fmla="*/ 45147 w 203370"/>
                <a:gd name="connsiteY21" fmla="*/ 183307 h 203260"/>
                <a:gd name="connsiteX22" fmla="*/ 186704 w 203370"/>
                <a:gd name="connsiteY22" fmla="*/ 2513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3370" h="203260">
                  <a:moveTo>
                    <a:pt x="186704" y="25130"/>
                  </a:moveTo>
                  <a:cubicBezTo>
                    <a:pt x="186958" y="24113"/>
                    <a:pt x="187458" y="22850"/>
                    <a:pt x="187458" y="21334"/>
                  </a:cubicBezTo>
                  <a:cubicBezTo>
                    <a:pt x="187458" y="19056"/>
                    <a:pt x="186195" y="19056"/>
                    <a:pt x="181127" y="19056"/>
                  </a:cubicBezTo>
                  <a:lnTo>
                    <a:pt x="74269" y="19056"/>
                  </a:lnTo>
                  <a:cubicBezTo>
                    <a:pt x="68193" y="19056"/>
                    <a:pt x="67938" y="19310"/>
                    <a:pt x="66421" y="24113"/>
                  </a:cubicBezTo>
                  <a:lnTo>
                    <a:pt x="52487" y="69672"/>
                  </a:lnTo>
                  <a:cubicBezTo>
                    <a:pt x="51986" y="70935"/>
                    <a:pt x="51733" y="72706"/>
                    <a:pt x="51733" y="73213"/>
                  </a:cubicBezTo>
                  <a:cubicBezTo>
                    <a:pt x="51733" y="73467"/>
                    <a:pt x="51733" y="76001"/>
                    <a:pt x="54767" y="76001"/>
                  </a:cubicBezTo>
                  <a:cubicBezTo>
                    <a:pt x="57047" y="76001"/>
                    <a:pt x="57555" y="74230"/>
                    <a:pt x="58064" y="73467"/>
                  </a:cubicBezTo>
                  <a:cubicBezTo>
                    <a:pt x="67684" y="43606"/>
                    <a:pt x="80855" y="26901"/>
                    <a:pt x="120354" y="26901"/>
                  </a:cubicBezTo>
                  <a:lnTo>
                    <a:pt x="161632" y="26901"/>
                  </a:lnTo>
                  <a:lnTo>
                    <a:pt x="20075" y="185078"/>
                  </a:lnTo>
                  <a:cubicBezTo>
                    <a:pt x="20075" y="185332"/>
                    <a:pt x="19066" y="188874"/>
                    <a:pt x="19066" y="189635"/>
                  </a:cubicBezTo>
                  <a:cubicBezTo>
                    <a:pt x="19066" y="191913"/>
                    <a:pt x="20837" y="191913"/>
                    <a:pt x="25397" y="191913"/>
                  </a:cubicBezTo>
                  <a:lnTo>
                    <a:pt x="135551" y="191913"/>
                  </a:lnTo>
                  <a:cubicBezTo>
                    <a:pt x="141628" y="191913"/>
                    <a:pt x="141883" y="191661"/>
                    <a:pt x="143400" y="186849"/>
                  </a:cubicBezTo>
                  <a:lnTo>
                    <a:pt x="161378" y="130921"/>
                  </a:lnTo>
                  <a:cubicBezTo>
                    <a:pt x="161632" y="129904"/>
                    <a:pt x="162395" y="128134"/>
                    <a:pt x="162395" y="127125"/>
                  </a:cubicBezTo>
                  <a:cubicBezTo>
                    <a:pt x="162395" y="125854"/>
                    <a:pt x="161378" y="124338"/>
                    <a:pt x="159098" y="124338"/>
                  </a:cubicBezTo>
                  <a:cubicBezTo>
                    <a:pt x="156817" y="124338"/>
                    <a:pt x="156564" y="125355"/>
                    <a:pt x="154792" y="130666"/>
                  </a:cubicBezTo>
                  <a:cubicBezTo>
                    <a:pt x="143654" y="165085"/>
                    <a:pt x="131499" y="183307"/>
                    <a:pt x="88450" y="183307"/>
                  </a:cubicBezTo>
                  <a:lnTo>
                    <a:pt x="45147" y="183307"/>
                  </a:lnTo>
                  <a:lnTo>
                    <a:pt x="186704" y="251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orme libre : forme 221">
              <a:extLst>
                <a:ext uri="{FF2B5EF4-FFF2-40B4-BE49-F238E27FC236}">
                  <a16:creationId xmlns:a16="http://schemas.microsoft.com/office/drawing/2014/main" id="{F54B0344-4DEE-45A7-BA8C-DCCC831BEE24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8137904" y="-11613311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2 w 50842"/>
                <a:gd name="connsiteY1" fmla="*/ 19056 h 101630"/>
                <a:gd name="connsiteX2" fmla="*/ 19066 w 50842"/>
                <a:gd name="connsiteY2" fmla="*/ 32474 h 101630"/>
                <a:gd name="connsiteX3" fmla="*/ 32492 w 50842"/>
                <a:gd name="connsiteY3" fmla="*/ 45884 h 101630"/>
                <a:gd name="connsiteX4" fmla="*/ 41349 w 50842"/>
                <a:gd name="connsiteY4" fmla="*/ 42598 h 101630"/>
                <a:gd name="connsiteX5" fmla="*/ 42621 w 50842"/>
                <a:gd name="connsiteY5" fmla="*/ 41835 h 101630"/>
                <a:gd name="connsiteX6" fmla="*/ 43129 w 50842"/>
                <a:gd name="connsiteY6" fmla="*/ 45631 h 101630"/>
                <a:gd name="connsiteX7" fmla="*/ 25906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2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2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1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6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orme libre : forme 222">
              <a:extLst>
                <a:ext uri="{FF2B5EF4-FFF2-40B4-BE49-F238E27FC236}">
                  <a16:creationId xmlns:a16="http://schemas.microsoft.com/office/drawing/2014/main" id="{F7A7940D-7A3C-4429-AC4D-E8C21CBCFA6A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8331172" y="-11811956"/>
              <a:ext cx="101685" cy="50815"/>
            </a:xfrm>
            <a:custGeom>
              <a:avLst/>
              <a:gdLst>
                <a:gd name="connsiteX0" fmla="*/ 52495 w 101685"/>
                <a:gd name="connsiteY0" fmla="*/ 36523 h 50815"/>
                <a:gd name="connsiteX1" fmla="*/ 22618 w 101685"/>
                <a:gd name="connsiteY1" fmla="*/ 19056 h 50815"/>
                <a:gd name="connsiteX2" fmla="*/ 19066 w 101685"/>
                <a:gd name="connsiteY2" fmla="*/ 24120 h 50815"/>
                <a:gd name="connsiteX3" fmla="*/ 52241 w 101685"/>
                <a:gd name="connsiteY3" fmla="*/ 49933 h 50815"/>
                <a:gd name="connsiteX4" fmla="*/ 85671 w 101685"/>
                <a:gd name="connsiteY4" fmla="*/ 24120 h 50815"/>
                <a:gd name="connsiteX5" fmla="*/ 82120 w 101685"/>
                <a:gd name="connsiteY5" fmla="*/ 19056 h 50815"/>
                <a:gd name="connsiteX6" fmla="*/ 52495 w 101685"/>
                <a:gd name="connsiteY6" fmla="*/ 36523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85" h="50815">
                  <a:moveTo>
                    <a:pt x="52495" y="36523"/>
                  </a:moveTo>
                  <a:lnTo>
                    <a:pt x="22618" y="19056"/>
                  </a:lnTo>
                  <a:lnTo>
                    <a:pt x="19066" y="24120"/>
                  </a:lnTo>
                  <a:lnTo>
                    <a:pt x="52241" y="49933"/>
                  </a:lnTo>
                  <a:lnTo>
                    <a:pt x="85671" y="24120"/>
                  </a:lnTo>
                  <a:lnTo>
                    <a:pt x="82120" y="19056"/>
                  </a:lnTo>
                  <a:lnTo>
                    <a:pt x="52495" y="3652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orme libre : forme 223">
              <a:extLst>
                <a:ext uri="{FF2B5EF4-FFF2-40B4-BE49-F238E27FC236}">
                  <a16:creationId xmlns:a16="http://schemas.microsoft.com/office/drawing/2014/main" id="{58DAA288-3189-454E-BFBC-AA3B5A24D813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8235506" y="-11759341"/>
              <a:ext cx="228792" cy="203260"/>
            </a:xfrm>
            <a:custGeom>
              <a:avLst/>
              <a:gdLst>
                <a:gd name="connsiteX0" fmla="*/ 135043 w 228792"/>
                <a:gd name="connsiteY0" fmla="*/ 87894 h 203260"/>
                <a:gd name="connsiteX1" fmla="*/ 113769 w 228792"/>
                <a:gd name="connsiteY1" fmla="*/ 37531 h 203260"/>
                <a:gd name="connsiteX2" fmla="*/ 112505 w 228792"/>
                <a:gd name="connsiteY2" fmla="*/ 34236 h 203260"/>
                <a:gd name="connsiteX3" fmla="*/ 127449 w 228792"/>
                <a:gd name="connsiteY3" fmla="*/ 26901 h 203260"/>
                <a:gd name="connsiteX4" fmla="*/ 132509 w 228792"/>
                <a:gd name="connsiteY4" fmla="*/ 22089 h 203260"/>
                <a:gd name="connsiteX5" fmla="*/ 128712 w 228792"/>
                <a:gd name="connsiteY5" fmla="*/ 19056 h 203260"/>
                <a:gd name="connsiteX6" fmla="*/ 96808 w 228792"/>
                <a:gd name="connsiteY6" fmla="*/ 19809 h 203260"/>
                <a:gd name="connsiteX7" fmla="*/ 68439 w 228792"/>
                <a:gd name="connsiteY7" fmla="*/ 19056 h 203260"/>
                <a:gd name="connsiteX8" fmla="*/ 63888 w 228792"/>
                <a:gd name="connsiteY8" fmla="*/ 24113 h 203260"/>
                <a:gd name="connsiteX9" fmla="*/ 69710 w 228792"/>
                <a:gd name="connsiteY9" fmla="*/ 26901 h 203260"/>
                <a:gd name="connsiteX10" fmla="*/ 88705 w 228792"/>
                <a:gd name="connsiteY10" fmla="*/ 34999 h 203260"/>
                <a:gd name="connsiteX11" fmla="*/ 118583 w 228792"/>
                <a:gd name="connsiteY11" fmla="*/ 105608 h 203260"/>
                <a:gd name="connsiteX12" fmla="*/ 65151 w 228792"/>
                <a:gd name="connsiteY12" fmla="*/ 163060 h 203260"/>
                <a:gd name="connsiteX13" fmla="*/ 61861 w 228792"/>
                <a:gd name="connsiteY13" fmla="*/ 165848 h 203260"/>
                <a:gd name="connsiteX14" fmla="*/ 24635 w 228792"/>
                <a:gd name="connsiteY14" fmla="*/ 184070 h 203260"/>
                <a:gd name="connsiteX15" fmla="*/ 19066 w 228792"/>
                <a:gd name="connsiteY15" fmla="*/ 189127 h 203260"/>
                <a:gd name="connsiteX16" fmla="*/ 22355 w 228792"/>
                <a:gd name="connsiteY16" fmla="*/ 191913 h 203260"/>
                <a:gd name="connsiteX17" fmla="*/ 46156 w 228792"/>
                <a:gd name="connsiteY17" fmla="*/ 191152 h 203260"/>
                <a:gd name="connsiteX18" fmla="*/ 74517 w 228792"/>
                <a:gd name="connsiteY18" fmla="*/ 191913 h 203260"/>
                <a:gd name="connsiteX19" fmla="*/ 79076 w 228792"/>
                <a:gd name="connsiteY19" fmla="*/ 186849 h 203260"/>
                <a:gd name="connsiteX20" fmla="*/ 76042 w 228792"/>
                <a:gd name="connsiteY20" fmla="*/ 184070 h 203260"/>
                <a:gd name="connsiteX21" fmla="*/ 65913 w 228792"/>
                <a:gd name="connsiteY21" fmla="*/ 176225 h 203260"/>
                <a:gd name="connsiteX22" fmla="*/ 72745 w 228792"/>
                <a:gd name="connsiteY22" fmla="*/ 164831 h 203260"/>
                <a:gd name="connsiteX23" fmla="*/ 98580 w 228792"/>
                <a:gd name="connsiteY23" fmla="*/ 137502 h 203260"/>
                <a:gd name="connsiteX24" fmla="*/ 121371 w 228792"/>
                <a:gd name="connsiteY24" fmla="*/ 112698 h 203260"/>
                <a:gd name="connsiteX25" fmla="*/ 146944 w 228792"/>
                <a:gd name="connsiteY25" fmla="*/ 173183 h 203260"/>
                <a:gd name="connsiteX26" fmla="*/ 148207 w 228792"/>
                <a:gd name="connsiteY26" fmla="*/ 176725 h 203260"/>
                <a:gd name="connsiteX27" fmla="*/ 133526 w 228792"/>
                <a:gd name="connsiteY27" fmla="*/ 184070 h 203260"/>
                <a:gd name="connsiteX28" fmla="*/ 128457 w 228792"/>
                <a:gd name="connsiteY28" fmla="*/ 188874 h 203260"/>
                <a:gd name="connsiteX29" fmla="*/ 132255 w 228792"/>
                <a:gd name="connsiteY29" fmla="*/ 191913 h 203260"/>
                <a:gd name="connsiteX30" fmla="*/ 164167 w 228792"/>
                <a:gd name="connsiteY30" fmla="*/ 191152 h 203260"/>
                <a:gd name="connsiteX31" fmla="*/ 192273 w 228792"/>
                <a:gd name="connsiteY31" fmla="*/ 191913 h 203260"/>
                <a:gd name="connsiteX32" fmla="*/ 197080 w 228792"/>
                <a:gd name="connsiteY32" fmla="*/ 187103 h 203260"/>
                <a:gd name="connsiteX33" fmla="*/ 192527 w 228792"/>
                <a:gd name="connsiteY33" fmla="*/ 184070 h 203260"/>
                <a:gd name="connsiteX34" fmla="*/ 170745 w 228792"/>
                <a:gd name="connsiteY34" fmla="*/ 172931 h 203260"/>
                <a:gd name="connsiteX35" fmla="*/ 138078 w 228792"/>
                <a:gd name="connsiteY35" fmla="*/ 94731 h 203260"/>
                <a:gd name="connsiteX36" fmla="*/ 189993 w 228792"/>
                <a:gd name="connsiteY36" fmla="*/ 39811 h 203260"/>
                <a:gd name="connsiteX37" fmla="*/ 222151 w 228792"/>
                <a:gd name="connsiteY37" fmla="*/ 26901 h 203260"/>
                <a:gd name="connsiteX38" fmla="*/ 227720 w 228792"/>
                <a:gd name="connsiteY38" fmla="*/ 21835 h 203260"/>
                <a:gd name="connsiteX39" fmla="*/ 224431 w 228792"/>
                <a:gd name="connsiteY39" fmla="*/ 19056 h 203260"/>
                <a:gd name="connsiteX40" fmla="*/ 200631 w 228792"/>
                <a:gd name="connsiteY40" fmla="*/ 19809 h 203260"/>
                <a:gd name="connsiteX41" fmla="*/ 172516 w 228792"/>
                <a:gd name="connsiteY41" fmla="*/ 19056 h 203260"/>
                <a:gd name="connsiteX42" fmla="*/ 167710 w 228792"/>
                <a:gd name="connsiteY42" fmla="*/ 24113 h 203260"/>
                <a:gd name="connsiteX43" fmla="*/ 170745 w 228792"/>
                <a:gd name="connsiteY43" fmla="*/ 26901 h 203260"/>
                <a:gd name="connsiteX44" fmla="*/ 180873 w 228792"/>
                <a:gd name="connsiteY44" fmla="*/ 34745 h 203260"/>
                <a:gd name="connsiteX45" fmla="*/ 176067 w 228792"/>
                <a:gd name="connsiteY45" fmla="*/ 43860 h 203260"/>
                <a:gd name="connsiteX46" fmla="*/ 135043 w 228792"/>
                <a:gd name="connsiteY46" fmla="*/ 8789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8792" h="203260">
                  <a:moveTo>
                    <a:pt x="135043" y="87894"/>
                  </a:moveTo>
                  <a:lnTo>
                    <a:pt x="113769" y="37531"/>
                  </a:lnTo>
                  <a:cubicBezTo>
                    <a:pt x="113014" y="35508"/>
                    <a:pt x="112505" y="34490"/>
                    <a:pt x="112505" y="34236"/>
                  </a:cubicBezTo>
                  <a:cubicBezTo>
                    <a:pt x="112505" y="32719"/>
                    <a:pt x="116812" y="27909"/>
                    <a:pt x="127449" y="26901"/>
                  </a:cubicBezTo>
                  <a:cubicBezTo>
                    <a:pt x="129975" y="26647"/>
                    <a:pt x="132509" y="26392"/>
                    <a:pt x="132509" y="22089"/>
                  </a:cubicBezTo>
                  <a:cubicBezTo>
                    <a:pt x="132509" y="19056"/>
                    <a:pt x="129474" y="19056"/>
                    <a:pt x="128712" y="19056"/>
                  </a:cubicBezTo>
                  <a:cubicBezTo>
                    <a:pt x="118329" y="19056"/>
                    <a:pt x="107437" y="19809"/>
                    <a:pt x="96808" y="19809"/>
                  </a:cubicBezTo>
                  <a:cubicBezTo>
                    <a:pt x="90477" y="19809"/>
                    <a:pt x="74771" y="19056"/>
                    <a:pt x="68439" y="19056"/>
                  </a:cubicBezTo>
                  <a:cubicBezTo>
                    <a:pt x="66922" y="19056"/>
                    <a:pt x="63888" y="19056"/>
                    <a:pt x="63888" y="24113"/>
                  </a:cubicBezTo>
                  <a:cubicBezTo>
                    <a:pt x="63888" y="26901"/>
                    <a:pt x="66414" y="26901"/>
                    <a:pt x="69710" y="26901"/>
                  </a:cubicBezTo>
                  <a:cubicBezTo>
                    <a:pt x="84899" y="26901"/>
                    <a:pt x="86425" y="29433"/>
                    <a:pt x="88705" y="34999"/>
                  </a:cubicBezTo>
                  <a:lnTo>
                    <a:pt x="118583" y="105608"/>
                  </a:lnTo>
                  <a:lnTo>
                    <a:pt x="65151" y="163060"/>
                  </a:lnTo>
                  <a:lnTo>
                    <a:pt x="61861" y="165848"/>
                  </a:lnTo>
                  <a:cubicBezTo>
                    <a:pt x="49453" y="179258"/>
                    <a:pt x="37552" y="183307"/>
                    <a:pt x="24635" y="184070"/>
                  </a:cubicBezTo>
                  <a:cubicBezTo>
                    <a:pt x="21346" y="184324"/>
                    <a:pt x="19066" y="184324"/>
                    <a:pt x="19066" y="189127"/>
                  </a:cubicBezTo>
                  <a:cubicBezTo>
                    <a:pt x="19066" y="189381"/>
                    <a:pt x="19066" y="191913"/>
                    <a:pt x="22355" y="191913"/>
                  </a:cubicBezTo>
                  <a:cubicBezTo>
                    <a:pt x="29950" y="191913"/>
                    <a:pt x="38307" y="191152"/>
                    <a:pt x="46156" y="191152"/>
                  </a:cubicBezTo>
                  <a:cubicBezTo>
                    <a:pt x="55530" y="191152"/>
                    <a:pt x="65404" y="191913"/>
                    <a:pt x="74517" y="191913"/>
                  </a:cubicBezTo>
                  <a:cubicBezTo>
                    <a:pt x="76042" y="191913"/>
                    <a:pt x="79076" y="191913"/>
                    <a:pt x="79076" y="186849"/>
                  </a:cubicBezTo>
                  <a:cubicBezTo>
                    <a:pt x="79076" y="184324"/>
                    <a:pt x="76543" y="184070"/>
                    <a:pt x="76042" y="184070"/>
                  </a:cubicBezTo>
                  <a:cubicBezTo>
                    <a:pt x="73762" y="183815"/>
                    <a:pt x="65913" y="183307"/>
                    <a:pt x="65913" y="176225"/>
                  </a:cubicBezTo>
                  <a:cubicBezTo>
                    <a:pt x="65913" y="172175"/>
                    <a:pt x="69710" y="168126"/>
                    <a:pt x="72745" y="164831"/>
                  </a:cubicBezTo>
                  <a:lnTo>
                    <a:pt x="98580" y="137502"/>
                  </a:lnTo>
                  <a:lnTo>
                    <a:pt x="121371" y="112698"/>
                  </a:lnTo>
                  <a:lnTo>
                    <a:pt x="146944" y="173183"/>
                  </a:lnTo>
                  <a:cubicBezTo>
                    <a:pt x="147952" y="175972"/>
                    <a:pt x="148207" y="176225"/>
                    <a:pt x="148207" y="176725"/>
                  </a:cubicBezTo>
                  <a:cubicBezTo>
                    <a:pt x="148207" y="178751"/>
                    <a:pt x="143401" y="183054"/>
                    <a:pt x="133526" y="184070"/>
                  </a:cubicBezTo>
                  <a:cubicBezTo>
                    <a:pt x="130737" y="184324"/>
                    <a:pt x="128457" y="184578"/>
                    <a:pt x="128457" y="188874"/>
                  </a:cubicBezTo>
                  <a:cubicBezTo>
                    <a:pt x="128457" y="191913"/>
                    <a:pt x="131246" y="191913"/>
                    <a:pt x="132255" y="191913"/>
                  </a:cubicBezTo>
                  <a:cubicBezTo>
                    <a:pt x="139349" y="191913"/>
                    <a:pt x="157073" y="191152"/>
                    <a:pt x="164167" y="191152"/>
                  </a:cubicBezTo>
                  <a:cubicBezTo>
                    <a:pt x="170490" y="191152"/>
                    <a:pt x="185942" y="191913"/>
                    <a:pt x="192273" y="191913"/>
                  </a:cubicBezTo>
                  <a:cubicBezTo>
                    <a:pt x="194045" y="191913"/>
                    <a:pt x="197080" y="191913"/>
                    <a:pt x="197080" y="187103"/>
                  </a:cubicBezTo>
                  <a:cubicBezTo>
                    <a:pt x="197080" y="184070"/>
                    <a:pt x="194553" y="184070"/>
                    <a:pt x="192527" y="184070"/>
                  </a:cubicBezTo>
                  <a:cubicBezTo>
                    <a:pt x="175558" y="183815"/>
                    <a:pt x="175050" y="183054"/>
                    <a:pt x="170745" y="172931"/>
                  </a:cubicBezTo>
                  <a:cubicBezTo>
                    <a:pt x="160869" y="149396"/>
                    <a:pt x="143901" y="109911"/>
                    <a:pt x="138078" y="94731"/>
                  </a:cubicBezTo>
                  <a:cubicBezTo>
                    <a:pt x="155301" y="77009"/>
                    <a:pt x="181890" y="46893"/>
                    <a:pt x="189993" y="39811"/>
                  </a:cubicBezTo>
                  <a:cubicBezTo>
                    <a:pt x="197334" y="33737"/>
                    <a:pt x="206962" y="27662"/>
                    <a:pt x="222151" y="26901"/>
                  </a:cubicBezTo>
                  <a:cubicBezTo>
                    <a:pt x="225448" y="26647"/>
                    <a:pt x="227720" y="26647"/>
                    <a:pt x="227720" y="21835"/>
                  </a:cubicBezTo>
                  <a:cubicBezTo>
                    <a:pt x="227720" y="21588"/>
                    <a:pt x="227720" y="19056"/>
                    <a:pt x="224431" y="19056"/>
                  </a:cubicBezTo>
                  <a:cubicBezTo>
                    <a:pt x="216836" y="19056"/>
                    <a:pt x="208479" y="19809"/>
                    <a:pt x="200631" y="19809"/>
                  </a:cubicBezTo>
                  <a:cubicBezTo>
                    <a:pt x="191256" y="19809"/>
                    <a:pt x="181636" y="19056"/>
                    <a:pt x="172516" y="19056"/>
                  </a:cubicBezTo>
                  <a:cubicBezTo>
                    <a:pt x="170999" y="19056"/>
                    <a:pt x="167710" y="19056"/>
                    <a:pt x="167710" y="24113"/>
                  </a:cubicBezTo>
                  <a:cubicBezTo>
                    <a:pt x="167710" y="25884"/>
                    <a:pt x="168973" y="26647"/>
                    <a:pt x="170745" y="26901"/>
                  </a:cubicBezTo>
                  <a:cubicBezTo>
                    <a:pt x="173025" y="27154"/>
                    <a:pt x="180873" y="27662"/>
                    <a:pt x="180873" y="34745"/>
                  </a:cubicBezTo>
                  <a:cubicBezTo>
                    <a:pt x="180873" y="38287"/>
                    <a:pt x="178093" y="41580"/>
                    <a:pt x="176067" y="43860"/>
                  </a:cubicBezTo>
                  <a:lnTo>
                    <a:pt x="135043" y="8789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orme libre : forme 224">
              <a:extLst>
                <a:ext uri="{FF2B5EF4-FFF2-40B4-BE49-F238E27FC236}">
                  <a16:creationId xmlns:a16="http://schemas.microsoft.com/office/drawing/2014/main" id="{C6843AF6-8407-4012-9E17-FE2E9F350132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8463942" y="-11776300"/>
              <a:ext cx="152528" cy="279483"/>
            </a:xfrm>
            <a:custGeom>
              <a:avLst/>
              <a:gdLst>
                <a:gd name="connsiteX0" fmla="*/ 53758 w 152528"/>
                <a:gd name="connsiteY0" fmla="*/ 19056 h 279482"/>
                <a:gd name="connsiteX1" fmla="*/ 19066 w 152528"/>
                <a:gd name="connsiteY1" fmla="*/ 19056 h 279482"/>
                <a:gd name="connsiteX2" fmla="*/ 19066 w 152528"/>
                <a:gd name="connsiteY2" fmla="*/ 29179 h 279482"/>
                <a:gd name="connsiteX3" fmla="*/ 43629 w 152528"/>
                <a:gd name="connsiteY3" fmla="*/ 29179 h 279482"/>
                <a:gd name="connsiteX4" fmla="*/ 43629 w 152528"/>
                <a:gd name="connsiteY4" fmla="*/ 262023 h 279482"/>
                <a:gd name="connsiteX5" fmla="*/ 19066 w 152528"/>
                <a:gd name="connsiteY5" fmla="*/ 262023 h 279482"/>
                <a:gd name="connsiteX6" fmla="*/ 19066 w 152528"/>
                <a:gd name="connsiteY6" fmla="*/ 272146 h 279482"/>
                <a:gd name="connsiteX7" fmla="*/ 53758 w 152528"/>
                <a:gd name="connsiteY7" fmla="*/ 272146 h 279482"/>
                <a:gd name="connsiteX8" fmla="*/ 53758 w 152528"/>
                <a:gd name="connsiteY8" fmla="*/ 19056 h 279482"/>
                <a:gd name="connsiteX9" fmla="*/ 157035 w 152528"/>
                <a:gd name="connsiteY9" fmla="*/ 145600 h 279482"/>
                <a:gd name="connsiteX10" fmla="*/ 140320 w 152528"/>
                <a:gd name="connsiteY10" fmla="*/ 66639 h 279482"/>
                <a:gd name="connsiteX11" fmla="*/ 100821 w 152528"/>
                <a:gd name="connsiteY11" fmla="*/ 19056 h 279482"/>
                <a:gd name="connsiteX12" fmla="*/ 98287 w 152528"/>
                <a:gd name="connsiteY12" fmla="*/ 21588 h 279482"/>
                <a:gd name="connsiteX13" fmla="*/ 103101 w 152528"/>
                <a:gd name="connsiteY13" fmla="*/ 27408 h 279482"/>
                <a:gd name="connsiteX14" fmla="*/ 142346 w 152528"/>
                <a:gd name="connsiteY14" fmla="*/ 145600 h 279482"/>
                <a:gd name="connsiteX15" fmla="*/ 101576 w 152528"/>
                <a:gd name="connsiteY15" fmla="*/ 265309 h 279482"/>
                <a:gd name="connsiteX16" fmla="*/ 98287 w 152528"/>
                <a:gd name="connsiteY16" fmla="*/ 269612 h 279482"/>
                <a:gd name="connsiteX17" fmla="*/ 100821 w 152528"/>
                <a:gd name="connsiteY17" fmla="*/ 272146 h 279482"/>
                <a:gd name="connsiteX18" fmla="*/ 141083 w 152528"/>
                <a:gd name="connsiteY18" fmla="*/ 222792 h 279482"/>
                <a:gd name="connsiteX19" fmla="*/ 157035 w 152528"/>
                <a:gd name="connsiteY19" fmla="*/ 1456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2528" h="279482">
                  <a:moveTo>
                    <a:pt x="53758" y="19056"/>
                  </a:moveTo>
                  <a:lnTo>
                    <a:pt x="19066" y="19056"/>
                  </a:lnTo>
                  <a:lnTo>
                    <a:pt x="19066" y="29179"/>
                  </a:lnTo>
                  <a:lnTo>
                    <a:pt x="43629" y="29179"/>
                  </a:lnTo>
                  <a:lnTo>
                    <a:pt x="43629" y="262023"/>
                  </a:lnTo>
                  <a:lnTo>
                    <a:pt x="19066" y="262023"/>
                  </a:lnTo>
                  <a:lnTo>
                    <a:pt x="19066" y="272146"/>
                  </a:lnTo>
                  <a:lnTo>
                    <a:pt x="53758" y="272146"/>
                  </a:lnTo>
                  <a:lnTo>
                    <a:pt x="53758" y="19056"/>
                  </a:lnTo>
                  <a:close/>
                  <a:moveTo>
                    <a:pt x="157035" y="145600"/>
                  </a:moveTo>
                  <a:cubicBezTo>
                    <a:pt x="157035" y="125862"/>
                    <a:pt x="154254" y="95238"/>
                    <a:pt x="140320" y="66639"/>
                  </a:cubicBezTo>
                  <a:cubicBezTo>
                    <a:pt x="125131" y="35506"/>
                    <a:pt x="103348" y="19056"/>
                    <a:pt x="100821" y="19056"/>
                  </a:cubicBezTo>
                  <a:cubicBezTo>
                    <a:pt x="99296" y="19056"/>
                    <a:pt x="98287" y="20071"/>
                    <a:pt x="98287" y="21588"/>
                  </a:cubicBezTo>
                  <a:cubicBezTo>
                    <a:pt x="98287" y="22342"/>
                    <a:pt x="98287" y="22850"/>
                    <a:pt x="103101" y="27408"/>
                  </a:cubicBezTo>
                  <a:cubicBezTo>
                    <a:pt x="127911" y="52467"/>
                    <a:pt x="142346" y="92706"/>
                    <a:pt x="142346" y="145600"/>
                  </a:cubicBezTo>
                  <a:cubicBezTo>
                    <a:pt x="142346" y="188880"/>
                    <a:pt x="132980" y="233424"/>
                    <a:pt x="101576" y="265309"/>
                  </a:cubicBezTo>
                  <a:cubicBezTo>
                    <a:pt x="98287" y="268350"/>
                    <a:pt x="98287" y="268859"/>
                    <a:pt x="98287" y="269612"/>
                  </a:cubicBezTo>
                  <a:cubicBezTo>
                    <a:pt x="98287" y="271129"/>
                    <a:pt x="99296" y="272146"/>
                    <a:pt x="100821" y="272146"/>
                  </a:cubicBezTo>
                  <a:cubicBezTo>
                    <a:pt x="103348" y="272146"/>
                    <a:pt x="126139" y="254933"/>
                    <a:pt x="141083" y="222792"/>
                  </a:cubicBezTo>
                  <a:cubicBezTo>
                    <a:pt x="154000" y="194955"/>
                    <a:pt x="157035" y="166864"/>
                    <a:pt x="157035" y="145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orme libre : forme 225">
              <a:extLst>
                <a:ext uri="{FF2B5EF4-FFF2-40B4-BE49-F238E27FC236}">
                  <a16:creationId xmlns:a16="http://schemas.microsoft.com/office/drawing/2014/main" id="{091F5C5B-D2E2-4BE1-B9E0-778BE7C6D6DA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8648971" y="-11613311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2 w 50842"/>
                <a:gd name="connsiteY1" fmla="*/ 19056 h 101630"/>
                <a:gd name="connsiteX2" fmla="*/ 19066 w 50842"/>
                <a:gd name="connsiteY2" fmla="*/ 32474 h 101630"/>
                <a:gd name="connsiteX3" fmla="*/ 32492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2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2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orme libre : forme 226">
              <a:extLst>
                <a:ext uri="{FF2B5EF4-FFF2-40B4-BE49-F238E27FC236}">
                  <a16:creationId xmlns:a16="http://schemas.microsoft.com/office/drawing/2014/main" id="{1B443045-B282-48F3-8BE6-8F3B3F2C5DFB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8998349" y="-11759341"/>
              <a:ext cx="228792" cy="203260"/>
            </a:xfrm>
            <a:custGeom>
              <a:avLst/>
              <a:gdLst>
                <a:gd name="connsiteX0" fmla="*/ 97570 w 228792"/>
                <a:gd name="connsiteY0" fmla="*/ 107132 h 203260"/>
                <a:gd name="connsiteX1" fmla="*/ 106682 w 228792"/>
                <a:gd name="connsiteY1" fmla="*/ 70181 h 203260"/>
                <a:gd name="connsiteX2" fmla="*/ 111496 w 228792"/>
                <a:gd name="connsiteY2" fmla="*/ 33228 h 203260"/>
                <a:gd name="connsiteX3" fmla="*/ 94527 w 228792"/>
                <a:gd name="connsiteY3" fmla="*/ 19056 h 203260"/>
                <a:gd name="connsiteX4" fmla="*/ 46163 w 228792"/>
                <a:gd name="connsiteY4" fmla="*/ 34236 h 203260"/>
                <a:gd name="connsiteX5" fmla="*/ 19066 w 228792"/>
                <a:gd name="connsiteY5" fmla="*/ 66385 h 203260"/>
                <a:gd name="connsiteX6" fmla="*/ 21600 w 228792"/>
                <a:gd name="connsiteY6" fmla="*/ 68156 h 203260"/>
                <a:gd name="connsiteX7" fmla="*/ 40849 w 228792"/>
                <a:gd name="connsiteY7" fmla="*/ 55500 h 203260"/>
                <a:gd name="connsiteX8" fmla="*/ 77820 w 228792"/>
                <a:gd name="connsiteY8" fmla="*/ 32974 h 203260"/>
                <a:gd name="connsiteX9" fmla="*/ 89975 w 228792"/>
                <a:gd name="connsiteY9" fmla="*/ 44107 h 203260"/>
                <a:gd name="connsiteX10" fmla="*/ 86178 w 228792"/>
                <a:gd name="connsiteY10" fmla="*/ 73721 h 203260"/>
                <a:gd name="connsiteX11" fmla="*/ 78830 w 228792"/>
                <a:gd name="connsiteY11" fmla="*/ 107132 h 203260"/>
                <a:gd name="connsiteX12" fmla="*/ 69718 w 228792"/>
                <a:gd name="connsiteY12" fmla="*/ 107132 h 203260"/>
                <a:gd name="connsiteX13" fmla="*/ 50978 w 228792"/>
                <a:gd name="connsiteY13" fmla="*/ 119281 h 203260"/>
                <a:gd name="connsiteX14" fmla="*/ 56801 w 228792"/>
                <a:gd name="connsiteY14" fmla="*/ 121052 h 203260"/>
                <a:gd name="connsiteX15" fmla="*/ 75032 w 228792"/>
                <a:gd name="connsiteY15" fmla="*/ 121052 h 203260"/>
                <a:gd name="connsiteX16" fmla="*/ 50978 w 228792"/>
                <a:gd name="connsiteY16" fmla="*/ 193939 h 203260"/>
                <a:gd name="connsiteX17" fmla="*/ 48698 w 228792"/>
                <a:gd name="connsiteY17" fmla="*/ 200522 h 203260"/>
                <a:gd name="connsiteX18" fmla="*/ 51231 w 228792"/>
                <a:gd name="connsiteY18" fmla="*/ 202291 h 203260"/>
                <a:gd name="connsiteX19" fmla="*/ 67692 w 228792"/>
                <a:gd name="connsiteY19" fmla="*/ 193939 h 203260"/>
                <a:gd name="connsiteX20" fmla="*/ 70473 w 228792"/>
                <a:gd name="connsiteY20" fmla="*/ 189381 h 203260"/>
                <a:gd name="connsiteX21" fmla="*/ 93519 w 228792"/>
                <a:gd name="connsiteY21" fmla="*/ 121052 h 203260"/>
                <a:gd name="connsiteX22" fmla="*/ 150494 w 228792"/>
                <a:gd name="connsiteY22" fmla="*/ 121052 h 203260"/>
                <a:gd name="connsiteX23" fmla="*/ 162140 w 228792"/>
                <a:gd name="connsiteY23" fmla="*/ 118518 h 203260"/>
                <a:gd name="connsiteX24" fmla="*/ 148976 w 228792"/>
                <a:gd name="connsiteY24" fmla="*/ 190398 h 203260"/>
                <a:gd name="connsiteX25" fmla="*/ 164166 w 228792"/>
                <a:gd name="connsiteY25" fmla="*/ 204316 h 203260"/>
                <a:gd name="connsiteX26" fmla="*/ 216590 w 228792"/>
                <a:gd name="connsiteY26" fmla="*/ 175209 h 203260"/>
                <a:gd name="connsiteX27" fmla="*/ 214055 w 228792"/>
                <a:gd name="connsiteY27" fmla="*/ 173183 h 203260"/>
                <a:gd name="connsiteX28" fmla="*/ 194807 w 228792"/>
                <a:gd name="connsiteY28" fmla="*/ 186602 h 203260"/>
                <a:gd name="connsiteX29" fmla="*/ 188729 w 228792"/>
                <a:gd name="connsiteY29" fmla="*/ 189635 h 203260"/>
                <a:gd name="connsiteX30" fmla="*/ 180880 w 228792"/>
                <a:gd name="connsiteY30" fmla="*/ 190398 h 203260"/>
                <a:gd name="connsiteX31" fmla="*/ 170497 w 228792"/>
                <a:gd name="connsiteY31" fmla="*/ 179512 h 203260"/>
                <a:gd name="connsiteX32" fmla="*/ 173032 w 228792"/>
                <a:gd name="connsiteY32" fmla="*/ 156987 h 203260"/>
                <a:gd name="connsiteX33" fmla="*/ 211521 w 228792"/>
                <a:gd name="connsiteY33" fmla="*/ 23613 h 203260"/>
                <a:gd name="connsiteX34" fmla="*/ 212284 w 228792"/>
                <a:gd name="connsiteY34" fmla="*/ 20827 h 203260"/>
                <a:gd name="connsiteX35" fmla="*/ 209749 w 228792"/>
                <a:gd name="connsiteY35" fmla="*/ 19056 h 203260"/>
                <a:gd name="connsiteX36" fmla="*/ 193797 w 228792"/>
                <a:gd name="connsiteY36" fmla="*/ 26901 h 203260"/>
                <a:gd name="connsiteX37" fmla="*/ 191009 w 228792"/>
                <a:gd name="connsiteY37" fmla="*/ 30950 h 203260"/>
                <a:gd name="connsiteX38" fmla="*/ 165437 w 228792"/>
                <a:gd name="connsiteY38" fmla="*/ 107132 h 203260"/>
                <a:gd name="connsiteX39" fmla="*/ 97570 w 228792"/>
                <a:gd name="connsiteY39" fmla="*/ 10713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8792" h="203260">
                  <a:moveTo>
                    <a:pt x="97570" y="107132"/>
                  </a:moveTo>
                  <a:cubicBezTo>
                    <a:pt x="100858" y="95230"/>
                    <a:pt x="104156" y="82328"/>
                    <a:pt x="106682" y="70181"/>
                  </a:cubicBezTo>
                  <a:cubicBezTo>
                    <a:pt x="109724" y="53220"/>
                    <a:pt x="111496" y="36261"/>
                    <a:pt x="111496" y="33228"/>
                  </a:cubicBezTo>
                  <a:cubicBezTo>
                    <a:pt x="111496" y="19056"/>
                    <a:pt x="97570" y="19056"/>
                    <a:pt x="94527" y="19056"/>
                  </a:cubicBezTo>
                  <a:cubicBezTo>
                    <a:pt x="75287" y="19056"/>
                    <a:pt x="58064" y="26138"/>
                    <a:pt x="46163" y="34236"/>
                  </a:cubicBezTo>
                  <a:cubicBezTo>
                    <a:pt x="25652" y="48156"/>
                    <a:pt x="19066" y="65115"/>
                    <a:pt x="19066" y="66385"/>
                  </a:cubicBezTo>
                  <a:cubicBezTo>
                    <a:pt x="19066" y="68156"/>
                    <a:pt x="20845" y="68156"/>
                    <a:pt x="21600" y="68156"/>
                  </a:cubicBezTo>
                  <a:cubicBezTo>
                    <a:pt x="23625" y="68156"/>
                    <a:pt x="35526" y="65115"/>
                    <a:pt x="40849" y="55500"/>
                  </a:cubicBezTo>
                  <a:cubicBezTo>
                    <a:pt x="47681" y="42590"/>
                    <a:pt x="55029" y="32974"/>
                    <a:pt x="77820" y="32974"/>
                  </a:cubicBezTo>
                  <a:cubicBezTo>
                    <a:pt x="88204" y="32974"/>
                    <a:pt x="89975" y="40056"/>
                    <a:pt x="89975" y="44107"/>
                  </a:cubicBezTo>
                  <a:cubicBezTo>
                    <a:pt x="89975" y="44359"/>
                    <a:pt x="89213" y="56261"/>
                    <a:pt x="86178" y="73721"/>
                  </a:cubicBezTo>
                  <a:cubicBezTo>
                    <a:pt x="84907" y="80804"/>
                    <a:pt x="84152" y="85361"/>
                    <a:pt x="78830" y="107132"/>
                  </a:cubicBezTo>
                  <a:lnTo>
                    <a:pt x="69718" y="107132"/>
                  </a:lnTo>
                  <a:cubicBezTo>
                    <a:pt x="62623" y="107379"/>
                    <a:pt x="50978" y="115477"/>
                    <a:pt x="50978" y="119281"/>
                  </a:cubicBezTo>
                  <a:cubicBezTo>
                    <a:pt x="50978" y="120797"/>
                    <a:pt x="51231" y="121052"/>
                    <a:pt x="56801" y="121052"/>
                  </a:cubicBezTo>
                  <a:lnTo>
                    <a:pt x="75032" y="121052"/>
                  </a:lnTo>
                  <a:cubicBezTo>
                    <a:pt x="69718" y="138765"/>
                    <a:pt x="62623" y="163060"/>
                    <a:pt x="50978" y="193939"/>
                  </a:cubicBezTo>
                  <a:cubicBezTo>
                    <a:pt x="48698" y="199759"/>
                    <a:pt x="48698" y="200267"/>
                    <a:pt x="48698" y="200522"/>
                  </a:cubicBezTo>
                  <a:cubicBezTo>
                    <a:pt x="48698" y="202291"/>
                    <a:pt x="50723" y="202291"/>
                    <a:pt x="51231" y="202291"/>
                  </a:cubicBezTo>
                  <a:cubicBezTo>
                    <a:pt x="54774" y="202291"/>
                    <a:pt x="62623" y="199005"/>
                    <a:pt x="67692" y="193939"/>
                  </a:cubicBezTo>
                  <a:cubicBezTo>
                    <a:pt x="68955" y="192422"/>
                    <a:pt x="69463" y="191913"/>
                    <a:pt x="70473" y="189381"/>
                  </a:cubicBezTo>
                  <a:cubicBezTo>
                    <a:pt x="79338" y="167111"/>
                    <a:pt x="86933" y="144330"/>
                    <a:pt x="93519" y="121052"/>
                  </a:cubicBezTo>
                  <a:lnTo>
                    <a:pt x="150494" y="121052"/>
                  </a:lnTo>
                  <a:cubicBezTo>
                    <a:pt x="153282" y="121052"/>
                    <a:pt x="158088" y="121052"/>
                    <a:pt x="162140" y="118518"/>
                  </a:cubicBezTo>
                  <a:cubicBezTo>
                    <a:pt x="159360" y="129150"/>
                    <a:pt x="148976" y="170405"/>
                    <a:pt x="148976" y="190398"/>
                  </a:cubicBezTo>
                  <a:cubicBezTo>
                    <a:pt x="148976" y="197733"/>
                    <a:pt x="153282" y="204316"/>
                    <a:pt x="164166" y="204316"/>
                  </a:cubicBezTo>
                  <a:cubicBezTo>
                    <a:pt x="197849" y="204316"/>
                    <a:pt x="216590" y="183307"/>
                    <a:pt x="216590" y="175209"/>
                  </a:cubicBezTo>
                  <a:cubicBezTo>
                    <a:pt x="216590" y="173692"/>
                    <a:pt x="215318" y="173183"/>
                    <a:pt x="214055" y="173183"/>
                  </a:cubicBezTo>
                  <a:cubicBezTo>
                    <a:pt x="212029" y="173183"/>
                    <a:pt x="198603" y="176725"/>
                    <a:pt x="194807" y="186602"/>
                  </a:cubicBezTo>
                  <a:cubicBezTo>
                    <a:pt x="193797" y="188627"/>
                    <a:pt x="193544" y="188874"/>
                    <a:pt x="188729" y="189635"/>
                  </a:cubicBezTo>
                  <a:cubicBezTo>
                    <a:pt x="185949" y="190144"/>
                    <a:pt x="181135" y="190398"/>
                    <a:pt x="180880" y="190398"/>
                  </a:cubicBezTo>
                  <a:cubicBezTo>
                    <a:pt x="176320" y="190398"/>
                    <a:pt x="170497" y="187357"/>
                    <a:pt x="170497" y="179512"/>
                  </a:cubicBezTo>
                  <a:cubicBezTo>
                    <a:pt x="170497" y="176479"/>
                    <a:pt x="172269" y="162553"/>
                    <a:pt x="173032" y="156987"/>
                  </a:cubicBezTo>
                  <a:cubicBezTo>
                    <a:pt x="177337" y="128896"/>
                    <a:pt x="189746" y="81312"/>
                    <a:pt x="211521" y="23613"/>
                  </a:cubicBezTo>
                  <a:cubicBezTo>
                    <a:pt x="212284" y="21835"/>
                    <a:pt x="212284" y="21334"/>
                    <a:pt x="212284" y="20827"/>
                  </a:cubicBezTo>
                  <a:cubicBezTo>
                    <a:pt x="212284" y="19056"/>
                    <a:pt x="210759" y="19056"/>
                    <a:pt x="209749" y="19056"/>
                  </a:cubicBezTo>
                  <a:cubicBezTo>
                    <a:pt x="205953" y="19056"/>
                    <a:pt x="198603" y="22598"/>
                    <a:pt x="193797" y="26901"/>
                  </a:cubicBezTo>
                  <a:cubicBezTo>
                    <a:pt x="193544" y="27408"/>
                    <a:pt x="192026" y="28670"/>
                    <a:pt x="191009" y="30950"/>
                  </a:cubicBezTo>
                  <a:cubicBezTo>
                    <a:pt x="180880" y="55754"/>
                    <a:pt x="173032" y="81312"/>
                    <a:pt x="165437" y="107132"/>
                  </a:cubicBezTo>
                  <a:lnTo>
                    <a:pt x="97570" y="10713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orme libre : forme 227">
              <a:extLst>
                <a:ext uri="{FF2B5EF4-FFF2-40B4-BE49-F238E27FC236}">
                  <a16:creationId xmlns:a16="http://schemas.microsoft.com/office/drawing/2014/main" id="{F0403BCB-7CB9-4387-9CE6-F393FEE1A71F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9217899" y="-11671512"/>
              <a:ext cx="76264" cy="152445"/>
            </a:xfrm>
            <a:custGeom>
              <a:avLst/>
              <a:gdLst>
                <a:gd name="connsiteX0" fmla="*/ 58072 w 76264"/>
                <a:gd name="connsiteY0" fmla="*/ 24375 h 152445"/>
                <a:gd name="connsiteX1" fmla="*/ 58787 w 76264"/>
                <a:gd name="connsiteY1" fmla="*/ 21532 h 152445"/>
                <a:gd name="connsiteX2" fmla="*/ 55943 w 76264"/>
                <a:gd name="connsiteY2" fmla="*/ 19056 h 152445"/>
                <a:gd name="connsiteX3" fmla="*/ 33246 w 76264"/>
                <a:gd name="connsiteY3" fmla="*/ 20825 h 152445"/>
                <a:gd name="connsiteX4" fmla="*/ 29528 w 76264"/>
                <a:gd name="connsiteY4" fmla="*/ 24899 h 152445"/>
                <a:gd name="connsiteX5" fmla="*/ 33961 w 76264"/>
                <a:gd name="connsiteY5" fmla="*/ 27385 h 152445"/>
                <a:gd name="connsiteX6" fmla="*/ 42470 w 76264"/>
                <a:gd name="connsiteY6" fmla="*/ 30044 h 152445"/>
                <a:gd name="connsiteX7" fmla="*/ 41763 w 76264"/>
                <a:gd name="connsiteY7" fmla="*/ 33943 h 152445"/>
                <a:gd name="connsiteX8" fmla="*/ 19773 w 76264"/>
                <a:gd name="connsiteY8" fmla="*/ 121488 h 152445"/>
                <a:gd name="connsiteX9" fmla="*/ 19066 w 76264"/>
                <a:gd name="connsiteY9" fmla="*/ 126982 h 152445"/>
                <a:gd name="connsiteX10" fmla="*/ 37679 w 76264"/>
                <a:gd name="connsiteY10" fmla="*/ 143814 h 152445"/>
                <a:gd name="connsiteX11" fmla="*/ 51868 w 76264"/>
                <a:gd name="connsiteY11" fmla="*/ 134421 h 152445"/>
                <a:gd name="connsiteX12" fmla="*/ 58072 w 76264"/>
                <a:gd name="connsiteY12" fmla="*/ 116700 h 152445"/>
                <a:gd name="connsiteX13" fmla="*/ 55236 w 76264"/>
                <a:gd name="connsiteY13" fmla="*/ 114398 h 152445"/>
                <a:gd name="connsiteX14" fmla="*/ 51693 w 76264"/>
                <a:gd name="connsiteY14" fmla="*/ 118653 h 152445"/>
                <a:gd name="connsiteX15" fmla="*/ 38394 w 76264"/>
                <a:gd name="connsiteY15" fmla="*/ 138851 h 152445"/>
                <a:gd name="connsiteX16" fmla="*/ 32365 w 76264"/>
                <a:gd name="connsiteY16" fmla="*/ 130173 h 152445"/>
                <a:gd name="connsiteX17" fmla="*/ 33429 w 76264"/>
                <a:gd name="connsiteY17" fmla="*/ 122900 h 152445"/>
                <a:gd name="connsiteX18" fmla="*/ 58072 w 76264"/>
                <a:gd name="connsiteY18" fmla="*/ 2437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64" h="152445">
                  <a:moveTo>
                    <a:pt x="58072" y="24375"/>
                  </a:moveTo>
                  <a:cubicBezTo>
                    <a:pt x="58255" y="24018"/>
                    <a:pt x="58787" y="21715"/>
                    <a:pt x="58787" y="21532"/>
                  </a:cubicBezTo>
                  <a:cubicBezTo>
                    <a:pt x="58787" y="20651"/>
                    <a:pt x="58072" y="19056"/>
                    <a:pt x="55943" y="19056"/>
                  </a:cubicBezTo>
                  <a:cubicBezTo>
                    <a:pt x="52400" y="19056"/>
                    <a:pt x="37679" y="20468"/>
                    <a:pt x="33246" y="20825"/>
                  </a:cubicBezTo>
                  <a:cubicBezTo>
                    <a:pt x="32007" y="21000"/>
                    <a:pt x="29528" y="21183"/>
                    <a:pt x="29528" y="24899"/>
                  </a:cubicBezTo>
                  <a:cubicBezTo>
                    <a:pt x="29528" y="27385"/>
                    <a:pt x="32007" y="27385"/>
                    <a:pt x="33961" y="27385"/>
                  </a:cubicBezTo>
                  <a:cubicBezTo>
                    <a:pt x="42470" y="27385"/>
                    <a:pt x="42470" y="28622"/>
                    <a:pt x="42470" y="30044"/>
                  </a:cubicBezTo>
                  <a:cubicBezTo>
                    <a:pt x="42470" y="31283"/>
                    <a:pt x="42112" y="32347"/>
                    <a:pt x="41763" y="33943"/>
                  </a:cubicBezTo>
                  <a:lnTo>
                    <a:pt x="19773" y="121488"/>
                  </a:lnTo>
                  <a:cubicBezTo>
                    <a:pt x="19241" y="123259"/>
                    <a:pt x="19066" y="125211"/>
                    <a:pt x="19066" y="126982"/>
                  </a:cubicBezTo>
                  <a:cubicBezTo>
                    <a:pt x="19066" y="138319"/>
                    <a:pt x="29171" y="143814"/>
                    <a:pt x="37679" y="143814"/>
                  </a:cubicBezTo>
                  <a:cubicBezTo>
                    <a:pt x="41937" y="143814"/>
                    <a:pt x="47260" y="142401"/>
                    <a:pt x="51868" y="134421"/>
                  </a:cubicBezTo>
                  <a:cubicBezTo>
                    <a:pt x="55594" y="127863"/>
                    <a:pt x="58072" y="117414"/>
                    <a:pt x="58072" y="116700"/>
                  </a:cubicBezTo>
                  <a:cubicBezTo>
                    <a:pt x="58072" y="114398"/>
                    <a:pt x="55768" y="114398"/>
                    <a:pt x="55236" y="114398"/>
                  </a:cubicBezTo>
                  <a:cubicBezTo>
                    <a:pt x="52757" y="114398"/>
                    <a:pt x="52400" y="115461"/>
                    <a:pt x="51693" y="118653"/>
                  </a:cubicBezTo>
                  <a:cubicBezTo>
                    <a:pt x="49389" y="127514"/>
                    <a:pt x="46013" y="138851"/>
                    <a:pt x="38394" y="138851"/>
                  </a:cubicBezTo>
                  <a:cubicBezTo>
                    <a:pt x="33604" y="138851"/>
                    <a:pt x="32365" y="134421"/>
                    <a:pt x="32365" y="130173"/>
                  </a:cubicBezTo>
                  <a:cubicBezTo>
                    <a:pt x="32365" y="128221"/>
                    <a:pt x="32897" y="124854"/>
                    <a:pt x="33429" y="122900"/>
                  </a:cubicBezTo>
                  <a:lnTo>
                    <a:pt x="58072" y="243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orme libre : forme 228">
              <a:extLst>
                <a:ext uri="{FF2B5EF4-FFF2-40B4-BE49-F238E27FC236}">
                  <a16:creationId xmlns:a16="http://schemas.microsoft.com/office/drawing/2014/main" id="{704A50AC-B73C-4485-9464-95D5A8C5C76C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9291877" y="-11671512"/>
              <a:ext cx="127107" cy="177853"/>
            </a:xfrm>
            <a:custGeom>
              <a:avLst/>
              <a:gdLst>
                <a:gd name="connsiteX0" fmla="*/ 36623 w 127106"/>
                <a:gd name="connsiteY0" fmla="*/ 139210 h 177852"/>
                <a:gd name="connsiteX1" fmla="*/ 22792 w 127106"/>
                <a:gd name="connsiteY1" fmla="*/ 171636 h 177852"/>
                <a:gd name="connsiteX2" fmla="*/ 21545 w 127106"/>
                <a:gd name="connsiteY2" fmla="*/ 173763 h 177852"/>
                <a:gd name="connsiteX3" fmla="*/ 24031 w 127106"/>
                <a:gd name="connsiteY3" fmla="*/ 176249 h 177852"/>
                <a:gd name="connsiteX4" fmla="*/ 41580 w 127106"/>
                <a:gd name="connsiteY4" fmla="*/ 140981 h 177852"/>
                <a:gd name="connsiteX5" fmla="*/ 29172 w 127106"/>
                <a:gd name="connsiteY5" fmla="*/ 121663 h 177852"/>
                <a:gd name="connsiteX6" fmla="*/ 19066 w 127106"/>
                <a:gd name="connsiteY6" fmla="*/ 131761 h 177852"/>
                <a:gd name="connsiteX7" fmla="*/ 29346 w 127106"/>
                <a:gd name="connsiteY7" fmla="*/ 142044 h 177852"/>
                <a:gd name="connsiteX8" fmla="*/ 36623 w 127106"/>
                <a:gd name="connsiteY8" fmla="*/ 139210 h 177852"/>
                <a:gd name="connsiteX9" fmla="*/ 109358 w 127106"/>
                <a:gd name="connsiteY9" fmla="*/ 24375 h 177852"/>
                <a:gd name="connsiteX10" fmla="*/ 110073 w 127106"/>
                <a:gd name="connsiteY10" fmla="*/ 21532 h 177852"/>
                <a:gd name="connsiteX11" fmla="*/ 107229 w 127106"/>
                <a:gd name="connsiteY11" fmla="*/ 19056 h 177852"/>
                <a:gd name="connsiteX12" fmla="*/ 84532 w 127106"/>
                <a:gd name="connsiteY12" fmla="*/ 20825 h 177852"/>
                <a:gd name="connsiteX13" fmla="*/ 80814 w 127106"/>
                <a:gd name="connsiteY13" fmla="*/ 24899 h 177852"/>
                <a:gd name="connsiteX14" fmla="*/ 85247 w 127106"/>
                <a:gd name="connsiteY14" fmla="*/ 27385 h 177852"/>
                <a:gd name="connsiteX15" fmla="*/ 93755 w 127106"/>
                <a:gd name="connsiteY15" fmla="*/ 30044 h 177852"/>
                <a:gd name="connsiteX16" fmla="*/ 93048 w 127106"/>
                <a:gd name="connsiteY16" fmla="*/ 33943 h 177852"/>
                <a:gd name="connsiteX17" fmla="*/ 71059 w 127106"/>
                <a:gd name="connsiteY17" fmla="*/ 121488 h 177852"/>
                <a:gd name="connsiteX18" fmla="*/ 70352 w 127106"/>
                <a:gd name="connsiteY18" fmla="*/ 126982 h 177852"/>
                <a:gd name="connsiteX19" fmla="*/ 88965 w 127106"/>
                <a:gd name="connsiteY19" fmla="*/ 143814 h 177852"/>
                <a:gd name="connsiteX20" fmla="*/ 103153 w 127106"/>
                <a:gd name="connsiteY20" fmla="*/ 134421 h 177852"/>
                <a:gd name="connsiteX21" fmla="*/ 109358 w 127106"/>
                <a:gd name="connsiteY21" fmla="*/ 116700 h 177852"/>
                <a:gd name="connsiteX22" fmla="*/ 106522 w 127106"/>
                <a:gd name="connsiteY22" fmla="*/ 114398 h 177852"/>
                <a:gd name="connsiteX23" fmla="*/ 102979 w 127106"/>
                <a:gd name="connsiteY23" fmla="*/ 118653 h 177852"/>
                <a:gd name="connsiteX24" fmla="*/ 89680 w 127106"/>
                <a:gd name="connsiteY24" fmla="*/ 138851 h 177852"/>
                <a:gd name="connsiteX25" fmla="*/ 83650 w 127106"/>
                <a:gd name="connsiteY25" fmla="*/ 130173 h 177852"/>
                <a:gd name="connsiteX26" fmla="*/ 84715 w 127106"/>
                <a:gd name="connsiteY26" fmla="*/ 122900 h 177852"/>
                <a:gd name="connsiteX27" fmla="*/ 109358 w 127106"/>
                <a:gd name="connsiteY27" fmla="*/ 24375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7106" h="177852">
                  <a:moveTo>
                    <a:pt x="36623" y="139210"/>
                  </a:moveTo>
                  <a:cubicBezTo>
                    <a:pt x="36623" y="148951"/>
                    <a:pt x="34843" y="160297"/>
                    <a:pt x="22792" y="171636"/>
                  </a:cubicBezTo>
                  <a:cubicBezTo>
                    <a:pt x="22077" y="172351"/>
                    <a:pt x="21545" y="172883"/>
                    <a:pt x="21545" y="173763"/>
                  </a:cubicBezTo>
                  <a:cubicBezTo>
                    <a:pt x="21545" y="175010"/>
                    <a:pt x="22967" y="176249"/>
                    <a:pt x="24031" y="176249"/>
                  </a:cubicBezTo>
                  <a:cubicBezTo>
                    <a:pt x="26510" y="176249"/>
                    <a:pt x="41580" y="162068"/>
                    <a:pt x="41580" y="140981"/>
                  </a:cubicBezTo>
                  <a:cubicBezTo>
                    <a:pt x="41580" y="129990"/>
                    <a:pt x="37330" y="121663"/>
                    <a:pt x="29172" y="121663"/>
                  </a:cubicBezTo>
                  <a:cubicBezTo>
                    <a:pt x="23324" y="121663"/>
                    <a:pt x="19066" y="126275"/>
                    <a:pt x="19066" y="131761"/>
                  </a:cubicBezTo>
                  <a:cubicBezTo>
                    <a:pt x="19066" y="137439"/>
                    <a:pt x="23141" y="142044"/>
                    <a:pt x="29346" y="142044"/>
                  </a:cubicBezTo>
                  <a:cubicBezTo>
                    <a:pt x="33604" y="142044"/>
                    <a:pt x="36440" y="139210"/>
                    <a:pt x="36623" y="139210"/>
                  </a:cubicBezTo>
                  <a:close/>
                  <a:moveTo>
                    <a:pt x="109358" y="24375"/>
                  </a:moveTo>
                  <a:cubicBezTo>
                    <a:pt x="109540" y="24018"/>
                    <a:pt x="110073" y="21715"/>
                    <a:pt x="110073" y="21532"/>
                  </a:cubicBezTo>
                  <a:cubicBezTo>
                    <a:pt x="110073" y="20651"/>
                    <a:pt x="109358" y="19056"/>
                    <a:pt x="107229" y="19056"/>
                  </a:cubicBezTo>
                  <a:cubicBezTo>
                    <a:pt x="103685" y="19056"/>
                    <a:pt x="88965" y="20468"/>
                    <a:pt x="84532" y="20825"/>
                  </a:cubicBezTo>
                  <a:cubicBezTo>
                    <a:pt x="83293" y="21000"/>
                    <a:pt x="80814" y="21183"/>
                    <a:pt x="80814" y="24899"/>
                  </a:cubicBezTo>
                  <a:cubicBezTo>
                    <a:pt x="80814" y="27385"/>
                    <a:pt x="83293" y="27385"/>
                    <a:pt x="85247" y="27385"/>
                  </a:cubicBezTo>
                  <a:cubicBezTo>
                    <a:pt x="93755" y="27385"/>
                    <a:pt x="93755" y="28622"/>
                    <a:pt x="93755" y="30044"/>
                  </a:cubicBezTo>
                  <a:cubicBezTo>
                    <a:pt x="93755" y="31283"/>
                    <a:pt x="93398" y="32347"/>
                    <a:pt x="93048" y="33943"/>
                  </a:cubicBezTo>
                  <a:lnTo>
                    <a:pt x="71059" y="121488"/>
                  </a:lnTo>
                  <a:cubicBezTo>
                    <a:pt x="70527" y="123259"/>
                    <a:pt x="70352" y="125211"/>
                    <a:pt x="70352" y="126982"/>
                  </a:cubicBezTo>
                  <a:cubicBezTo>
                    <a:pt x="70352" y="138319"/>
                    <a:pt x="80457" y="143814"/>
                    <a:pt x="88965" y="143814"/>
                  </a:cubicBezTo>
                  <a:cubicBezTo>
                    <a:pt x="93223" y="143814"/>
                    <a:pt x="98546" y="142401"/>
                    <a:pt x="103153" y="134421"/>
                  </a:cubicBezTo>
                  <a:cubicBezTo>
                    <a:pt x="106879" y="127863"/>
                    <a:pt x="109358" y="117414"/>
                    <a:pt x="109358" y="116700"/>
                  </a:cubicBezTo>
                  <a:cubicBezTo>
                    <a:pt x="109358" y="114398"/>
                    <a:pt x="107054" y="114398"/>
                    <a:pt x="106522" y="114398"/>
                  </a:cubicBezTo>
                  <a:cubicBezTo>
                    <a:pt x="104043" y="114398"/>
                    <a:pt x="103685" y="115461"/>
                    <a:pt x="102979" y="118653"/>
                  </a:cubicBezTo>
                  <a:cubicBezTo>
                    <a:pt x="100675" y="127514"/>
                    <a:pt x="97298" y="138851"/>
                    <a:pt x="89680" y="138851"/>
                  </a:cubicBezTo>
                  <a:cubicBezTo>
                    <a:pt x="84890" y="138851"/>
                    <a:pt x="83650" y="134421"/>
                    <a:pt x="83650" y="130173"/>
                  </a:cubicBezTo>
                  <a:cubicBezTo>
                    <a:pt x="83650" y="128221"/>
                    <a:pt x="84183" y="124854"/>
                    <a:pt x="84715" y="122900"/>
                  </a:cubicBezTo>
                  <a:lnTo>
                    <a:pt x="109358" y="243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orme libre : forme 229">
              <a:extLst>
                <a:ext uri="{FF2B5EF4-FFF2-40B4-BE49-F238E27FC236}">
                  <a16:creationId xmlns:a16="http://schemas.microsoft.com/office/drawing/2014/main" id="{288FFB6B-7B24-4C36-B155-4B729917FEE7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9409617" y="-11666193"/>
              <a:ext cx="254213" cy="152445"/>
            </a:xfrm>
            <a:custGeom>
              <a:avLst/>
              <a:gdLst>
                <a:gd name="connsiteX0" fmla="*/ 88752 w 254213"/>
                <a:gd name="connsiteY0" fmla="*/ 96676 h 152445"/>
                <a:gd name="connsiteX1" fmla="*/ 143011 w 254213"/>
                <a:gd name="connsiteY1" fmla="*/ 96676 h 152445"/>
                <a:gd name="connsiteX2" fmla="*/ 149573 w 254213"/>
                <a:gd name="connsiteY2" fmla="*/ 92420 h 152445"/>
                <a:gd name="connsiteX3" fmla="*/ 143011 w 254213"/>
                <a:gd name="connsiteY3" fmla="*/ 87990 h 152445"/>
                <a:gd name="connsiteX4" fmla="*/ 88752 w 254213"/>
                <a:gd name="connsiteY4" fmla="*/ 87990 h 152445"/>
                <a:gd name="connsiteX5" fmla="*/ 88752 w 254213"/>
                <a:gd name="connsiteY5" fmla="*/ 33586 h 152445"/>
                <a:gd name="connsiteX6" fmla="*/ 84494 w 254213"/>
                <a:gd name="connsiteY6" fmla="*/ 27028 h 152445"/>
                <a:gd name="connsiteX7" fmla="*/ 80062 w 254213"/>
                <a:gd name="connsiteY7" fmla="*/ 33586 h 152445"/>
                <a:gd name="connsiteX8" fmla="*/ 80062 w 254213"/>
                <a:gd name="connsiteY8" fmla="*/ 87990 h 152445"/>
                <a:gd name="connsiteX9" fmla="*/ 25628 w 254213"/>
                <a:gd name="connsiteY9" fmla="*/ 87990 h 152445"/>
                <a:gd name="connsiteX10" fmla="*/ 19066 w 254213"/>
                <a:gd name="connsiteY10" fmla="*/ 92245 h 152445"/>
                <a:gd name="connsiteX11" fmla="*/ 25628 w 254213"/>
                <a:gd name="connsiteY11" fmla="*/ 96676 h 152445"/>
                <a:gd name="connsiteX12" fmla="*/ 80062 w 254213"/>
                <a:gd name="connsiteY12" fmla="*/ 96676 h 152445"/>
                <a:gd name="connsiteX13" fmla="*/ 80062 w 254213"/>
                <a:gd name="connsiteY13" fmla="*/ 151081 h 152445"/>
                <a:gd name="connsiteX14" fmla="*/ 84319 w 254213"/>
                <a:gd name="connsiteY14" fmla="*/ 157639 h 152445"/>
                <a:gd name="connsiteX15" fmla="*/ 88752 w 254213"/>
                <a:gd name="connsiteY15" fmla="*/ 151081 h 152445"/>
                <a:gd name="connsiteX16" fmla="*/ 88752 w 254213"/>
                <a:gd name="connsiteY16" fmla="*/ 96676 h 152445"/>
                <a:gd name="connsiteX17" fmla="*/ 221533 w 254213"/>
                <a:gd name="connsiteY17" fmla="*/ 24010 h 152445"/>
                <a:gd name="connsiteX18" fmla="*/ 216219 w 254213"/>
                <a:gd name="connsiteY18" fmla="*/ 19056 h 152445"/>
                <a:gd name="connsiteX19" fmla="*/ 181463 w 254213"/>
                <a:gd name="connsiteY19" fmla="*/ 30395 h 152445"/>
                <a:gd name="connsiteX20" fmla="*/ 181463 w 254213"/>
                <a:gd name="connsiteY20" fmla="*/ 36778 h 152445"/>
                <a:gd name="connsiteX21" fmla="*/ 207170 w 254213"/>
                <a:gd name="connsiteY21" fmla="*/ 31815 h 152445"/>
                <a:gd name="connsiteX22" fmla="*/ 207170 w 254213"/>
                <a:gd name="connsiteY22" fmla="*/ 122195 h 152445"/>
                <a:gd name="connsiteX23" fmla="*/ 189439 w 254213"/>
                <a:gd name="connsiteY23" fmla="*/ 130341 h 152445"/>
                <a:gd name="connsiteX24" fmla="*/ 182702 w 254213"/>
                <a:gd name="connsiteY24" fmla="*/ 130341 h 152445"/>
                <a:gd name="connsiteX25" fmla="*/ 182702 w 254213"/>
                <a:gd name="connsiteY25" fmla="*/ 136725 h 152445"/>
                <a:gd name="connsiteX26" fmla="*/ 214265 w 254213"/>
                <a:gd name="connsiteY26" fmla="*/ 136018 h 152445"/>
                <a:gd name="connsiteX27" fmla="*/ 246001 w 254213"/>
                <a:gd name="connsiteY27" fmla="*/ 136725 h 152445"/>
                <a:gd name="connsiteX28" fmla="*/ 246001 w 254213"/>
                <a:gd name="connsiteY28" fmla="*/ 130341 h 152445"/>
                <a:gd name="connsiteX29" fmla="*/ 239265 w 254213"/>
                <a:gd name="connsiteY29" fmla="*/ 130341 h 152445"/>
                <a:gd name="connsiteX30" fmla="*/ 221533 w 254213"/>
                <a:gd name="connsiteY30" fmla="*/ 122195 h 152445"/>
                <a:gd name="connsiteX31" fmla="*/ 221533 w 254213"/>
                <a:gd name="connsiteY31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54213" h="152445">
                  <a:moveTo>
                    <a:pt x="88752" y="96676"/>
                  </a:moveTo>
                  <a:lnTo>
                    <a:pt x="143011" y="96676"/>
                  </a:lnTo>
                  <a:cubicBezTo>
                    <a:pt x="145315" y="96676"/>
                    <a:pt x="149573" y="96676"/>
                    <a:pt x="149573" y="92420"/>
                  </a:cubicBezTo>
                  <a:cubicBezTo>
                    <a:pt x="149573" y="87990"/>
                    <a:pt x="145497" y="87990"/>
                    <a:pt x="143011" y="87990"/>
                  </a:cubicBezTo>
                  <a:lnTo>
                    <a:pt x="88752" y="87990"/>
                  </a:lnTo>
                  <a:lnTo>
                    <a:pt x="88752" y="33586"/>
                  </a:lnTo>
                  <a:cubicBezTo>
                    <a:pt x="88752" y="31283"/>
                    <a:pt x="88752" y="27028"/>
                    <a:pt x="84494" y="27028"/>
                  </a:cubicBezTo>
                  <a:cubicBezTo>
                    <a:pt x="80062" y="27028"/>
                    <a:pt x="80062" y="31100"/>
                    <a:pt x="80062" y="33586"/>
                  </a:cubicBezTo>
                  <a:lnTo>
                    <a:pt x="80062" y="87990"/>
                  </a:lnTo>
                  <a:lnTo>
                    <a:pt x="25628" y="87990"/>
                  </a:lnTo>
                  <a:cubicBezTo>
                    <a:pt x="23324" y="87990"/>
                    <a:pt x="19066" y="87990"/>
                    <a:pt x="19066" y="92245"/>
                  </a:cubicBezTo>
                  <a:cubicBezTo>
                    <a:pt x="19066" y="96676"/>
                    <a:pt x="23149" y="96676"/>
                    <a:pt x="25628" y="96676"/>
                  </a:cubicBezTo>
                  <a:lnTo>
                    <a:pt x="80062" y="96676"/>
                  </a:lnTo>
                  <a:lnTo>
                    <a:pt x="80062" y="151081"/>
                  </a:lnTo>
                  <a:cubicBezTo>
                    <a:pt x="80062" y="153382"/>
                    <a:pt x="80062" y="157639"/>
                    <a:pt x="84319" y="157639"/>
                  </a:cubicBezTo>
                  <a:cubicBezTo>
                    <a:pt x="88752" y="157639"/>
                    <a:pt x="88752" y="153557"/>
                    <a:pt x="88752" y="151081"/>
                  </a:cubicBezTo>
                  <a:lnTo>
                    <a:pt x="88752" y="96676"/>
                  </a:lnTo>
                  <a:close/>
                  <a:moveTo>
                    <a:pt x="221533" y="24010"/>
                  </a:moveTo>
                  <a:cubicBezTo>
                    <a:pt x="221533" y="19231"/>
                    <a:pt x="221184" y="19056"/>
                    <a:pt x="216219" y="19056"/>
                  </a:cubicBezTo>
                  <a:cubicBezTo>
                    <a:pt x="204867" y="30220"/>
                    <a:pt x="188731" y="30395"/>
                    <a:pt x="181463" y="30395"/>
                  </a:cubicBezTo>
                  <a:lnTo>
                    <a:pt x="181463" y="36778"/>
                  </a:lnTo>
                  <a:cubicBezTo>
                    <a:pt x="185721" y="36778"/>
                    <a:pt x="197423" y="36778"/>
                    <a:pt x="207170" y="31815"/>
                  </a:cubicBezTo>
                  <a:lnTo>
                    <a:pt x="207170" y="122195"/>
                  </a:lnTo>
                  <a:cubicBezTo>
                    <a:pt x="207170" y="128038"/>
                    <a:pt x="207170" y="130341"/>
                    <a:pt x="189439" y="130341"/>
                  </a:cubicBezTo>
                  <a:lnTo>
                    <a:pt x="182702" y="130341"/>
                  </a:lnTo>
                  <a:lnTo>
                    <a:pt x="182702" y="136725"/>
                  </a:lnTo>
                  <a:cubicBezTo>
                    <a:pt x="185895" y="136550"/>
                    <a:pt x="207702" y="136018"/>
                    <a:pt x="214265" y="136018"/>
                  </a:cubicBezTo>
                  <a:cubicBezTo>
                    <a:pt x="219762" y="136018"/>
                    <a:pt x="242100" y="136550"/>
                    <a:pt x="246001" y="136725"/>
                  </a:cubicBezTo>
                  <a:lnTo>
                    <a:pt x="246001" y="130341"/>
                  </a:lnTo>
                  <a:lnTo>
                    <a:pt x="239265" y="130341"/>
                  </a:lnTo>
                  <a:cubicBezTo>
                    <a:pt x="221533" y="130341"/>
                    <a:pt x="221533" y="128038"/>
                    <a:pt x="221533" y="122195"/>
                  </a:cubicBezTo>
                  <a:lnTo>
                    <a:pt x="221533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orme libre : forme 230">
              <a:extLst>
                <a:ext uri="{FF2B5EF4-FFF2-40B4-BE49-F238E27FC236}">
                  <a16:creationId xmlns:a16="http://schemas.microsoft.com/office/drawing/2014/main" id="{7009B0D5-6BC8-424E-ABBF-8E36E37ABF3D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9691391" y="-11776300"/>
              <a:ext cx="76264" cy="279483"/>
            </a:xfrm>
            <a:custGeom>
              <a:avLst/>
              <a:gdLst>
                <a:gd name="connsiteX0" fmla="*/ 77813 w 76264"/>
                <a:gd name="connsiteY0" fmla="*/ 269612 h 279482"/>
                <a:gd name="connsiteX1" fmla="*/ 73507 w 76264"/>
                <a:gd name="connsiteY1" fmla="*/ 264047 h 279482"/>
                <a:gd name="connsiteX2" fmla="*/ 33754 w 76264"/>
                <a:gd name="connsiteY2" fmla="*/ 145600 h 279482"/>
                <a:gd name="connsiteX3" fmla="*/ 74524 w 76264"/>
                <a:gd name="connsiteY3" fmla="*/ 25891 h 279482"/>
                <a:gd name="connsiteX4" fmla="*/ 77813 w 76264"/>
                <a:gd name="connsiteY4" fmla="*/ 21588 h 279482"/>
                <a:gd name="connsiteX5" fmla="*/ 75279 w 76264"/>
                <a:gd name="connsiteY5" fmla="*/ 19056 h 279482"/>
                <a:gd name="connsiteX6" fmla="*/ 35017 w 76264"/>
                <a:gd name="connsiteY6" fmla="*/ 68410 h 279482"/>
                <a:gd name="connsiteX7" fmla="*/ 19066 w 76264"/>
                <a:gd name="connsiteY7" fmla="*/ 145600 h 279482"/>
                <a:gd name="connsiteX8" fmla="*/ 35781 w 76264"/>
                <a:gd name="connsiteY8" fmla="*/ 224563 h 279482"/>
                <a:gd name="connsiteX9" fmla="*/ 75279 w 76264"/>
                <a:gd name="connsiteY9" fmla="*/ 272146 h 279482"/>
                <a:gd name="connsiteX10" fmla="*/ 77813 w 76264"/>
                <a:gd name="connsiteY10" fmla="*/ 26961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269612"/>
                  </a:moveTo>
                  <a:cubicBezTo>
                    <a:pt x="77813" y="268859"/>
                    <a:pt x="77813" y="268350"/>
                    <a:pt x="73507" y="264047"/>
                  </a:cubicBezTo>
                  <a:cubicBezTo>
                    <a:pt x="41857" y="232160"/>
                    <a:pt x="33754" y="184323"/>
                    <a:pt x="33754" y="145600"/>
                  </a:cubicBezTo>
                  <a:cubicBezTo>
                    <a:pt x="33754" y="101567"/>
                    <a:pt x="43375" y="57524"/>
                    <a:pt x="74524" y="25891"/>
                  </a:cubicBezTo>
                  <a:cubicBezTo>
                    <a:pt x="77813" y="22850"/>
                    <a:pt x="77813" y="22342"/>
                    <a:pt x="77813" y="21588"/>
                  </a:cubicBezTo>
                  <a:cubicBezTo>
                    <a:pt x="77813" y="19817"/>
                    <a:pt x="76796" y="19056"/>
                    <a:pt x="75279" y="19056"/>
                  </a:cubicBezTo>
                  <a:cubicBezTo>
                    <a:pt x="72744" y="19056"/>
                    <a:pt x="49961" y="36269"/>
                    <a:pt x="35017" y="68410"/>
                  </a:cubicBezTo>
                  <a:cubicBezTo>
                    <a:pt x="22100" y="96246"/>
                    <a:pt x="19066" y="124338"/>
                    <a:pt x="19066" y="145600"/>
                  </a:cubicBezTo>
                  <a:cubicBezTo>
                    <a:pt x="19066" y="165340"/>
                    <a:pt x="21846" y="195962"/>
                    <a:pt x="35781" y="224563"/>
                  </a:cubicBezTo>
                  <a:cubicBezTo>
                    <a:pt x="50969" y="255694"/>
                    <a:pt x="72744" y="272146"/>
                    <a:pt x="75279" y="272146"/>
                  </a:cubicBezTo>
                  <a:cubicBezTo>
                    <a:pt x="76796" y="272146"/>
                    <a:pt x="77813" y="271383"/>
                    <a:pt x="77813" y="2696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orme libre : forme 231">
              <a:extLst>
                <a:ext uri="{FF2B5EF4-FFF2-40B4-BE49-F238E27FC236}">
                  <a16:creationId xmlns:a16="http://schemas.microsoft.com/office/drawing/2014/main" id="{61EBFA12-E76F-4BAF-B3B2-00B836EA2D71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9772142" y="-11762127"/>
              <a:ext cx="177949" cy="254075"/>
            </a:xfrm>
            <a:custGeom>
              <a:avLst/>
              <a:gdLst>
                <a:gd name="connsiteX0" fmla="*/ 133779 w 177949"/>
                <a:gd name="connsiteY0" fmla="*/ 25637 h 254075"/>
                <a:gd name="connsiteX1" fmla="*/ 134542 w 177949"/>
                <a:gd name="connsiteY1" fmla="*/ 21842 h 254075"/>
                <a:gd name="connsiteX2" fmla="*/ 131499 w 177949"/>
                <a:gd name="connsiteY2" fmla="*/ 19056 h 254075"/>
                <a:gd name="connsiteX3" fmla="*/ 127703 w 177949"/>
                <a:gd name="connsiteY3" fmla="*/ 24120 h 254075"/>
                <a:gd name="connsiteX4" fmla="*/ 85670 w 177949"/>
                <a:gd name="connsiteY4" fmla="*/ 191414 h 254075"/>
                <a:gd name="connsiteX5" fmla="*/ 56801 w 177949"/>
                <a:gd name="connsiteY5" fmla="*/ 163068 h 254075"/>
                <a:gd name="connsiteX6" fmla="*/ 70473 w 177949"/>
                <a:gd name="connsiteY6" fmla="*/ 115993 h 254075"/>
                <a:gd name="connsiteX7" fmla="*/ 73261 w 177949"/>
                <a:gd name="connsiteY7" fmla="*/ 103590 h 254075"/>
                <a:gd name="connsiteX8" fmla="*/ 52495 w 177949"/>
                <a:gd name="connsiteY8" fmla="*/ 82837 h 254075"/>
                <a:gd name="connsiteX9" fmla="*/ 19066 w 177949"/>
                <a:gd name="connsiteY9" fmla="*/ 121813 h 254075"/>
                <a:gd name="connsiteX10" fmla="*/ 22109 w 177949"/>
                <a:gd name="connsiteY10" fmla="*/ 124338 h 254075"/>
                <a:gd name="connsiteX11" fmla="*/ 26160 w 177949"/>
                <a:gd name="connsiteY11" fmla="*/ 119788 h 254075"/>
                <a:gd name="connsiteX12" fmla="*/ 51733 w 177949"/>
                <a:gd name="connsiteY12" fmla="*/ 88402 h 254075"/>
                <a:gd name="connsiteX13" fmla="*/ 58064 w 177949"/>
                <a:gd name="connsiteY13" fmla="*/ 96500 h 254075"/>
                <a:gd name="connsiteX14" fmla="*/ 52241 w 177949"/>
                <a:gd name="connsiteY14" fmla="*/ 118264 h 254075"/>
                <a:gd name="connsiteX15" fmla="*/ 40086 w 177949"/>
                <a:gd name="connsiteY15" fmla="*/ 161044 h 254075"/>
                <a:gd name="connsiteX16" fmla="*/ 84152 w 177949"/>
                <a:gd name="connsiteY16" fmla="*/ 196980 h 254075"/>
                <a:gd name="connsiteX17" fmla="*/ 78576 w 177949"/>
                <a:gd name="connsiteY17" fmla="*/ 220013 h 254075"/>
                <a:gd name="connsiteX18" fmla="*/ 72753 w 177949"/>
                <a:gd name="connsiteY18" fmla="*/ 244054 h 254075"/>
                <a:gd name="connsiteX19" fmla="*/ 75795 w 177949"/>
                <a:gd name="connsiteY19" fmla="*/ 246588 h 254075"/>
                <a:gd name="connsiteX20" fmla="*/ 78067 w 177949"/>
                <a:gd name="connsiteY20" fmla="*/ 245571 h 254075"/>
                <a:gd name="connsiteX21" fmla="*/ 81110 w 177949"/>
                <a:gd name="connsiteY21" fmla="*/ 235195 h 254075"/>
                <a:gd name="connsiteX22" fmla="*/ 90730 w 177949"/>
                <a:gd name="connsiteY22" fmla="*/ 197488 h 254075"/>
                <a:gd name="connsiteX23" fmla="*/ 146188 w 177949"/>
                <a:gd name="connsiteY23" fmla="*/ 170405 h 254075"/>
                <a:gd name="connsiteX24" fmla="*/ 164675 w 177949"/>
                <a:gd name="connsiteY24" fmla="*/ 140035 h 254075"/>
                <a:gd name="connsiteX25" fmla="*/ 172523 w 177949"/>
                <a:gd name="connsiteY25" fmla="*/ 100549 h 254075"/>
                <a:gd name="connsiteX26" fmla="*/ 161385 w 177949"/>
                <a:gd name="connsiteY26" fmla="*/ 82837 h 254075"/>
                <a:gd name="connsiteX27" fmla="*/ 148723 w 177949"/>
                <a:gd name="connsiteY27" fmla="*/ 94984 h 254075"/>
                <a:gd name="connsiteX28" fmla="*/ 152520 w 177949"/>
                <a:gd name="connsiteY28" fmla="*/ 101821 h 254075"/>
                <a:gd name="connsiteX29" fmla="*/ 161640 w 177949"/>
                <a:gd name="connsiteY29" fmla="*/ 123330 h 254075"/>
                <a:gd name="connsiteX30" fmla="*/ 139603 w 177949"/>
                <a:gd name="connsiteY30" fmla="*/ 169389 h 254075"/>
                <a:gd name="connsiteX31" fmla="*/ 92001 w 177949"/>
                <a:gd name="connsiteY31" fmla="*/ 191913 h 254075"/>
                <a:gd name="connsiteX32" fmla="*/ 133779 w 177949"/>
                <a:gd name="connsiteY32" fmla="*/ 25637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54075">
                  <a:moveTo>
                    <a:pt x="133779" y="25637"/>
                  </a:moveTo>
                  <a:cubicBezTo>
                    <a:pt x="134034" y="24621"/>
                    <a:pt x="134542" y="23105"/>
                    <a:pt x="134542" y="21842"/>
                  </a:cubicBezTo>
                  <a:cubicBezTo>
                    <a:pt x="134542" y="19310"/>
                    <a:pt x="132771" y="19056"/>
                    <a:pt x="131499" y="19056"/>
                  </a:cubicBezTo>
                  <a:cubicBezTo>
                    <a:pt x="128973" y="19056"/>
                    <a:pt x="128720" y="19563"/>
                    <a:pt x="127703" y="24120"/>
                  </a:cubicBezTo>
                  <a:lnTo>
                    <a:pt x="85670" y="191414"/>
                  </a:lnTo>
                  <a:cubicBezTo>
                    <a:pt x="66421" y="189135"/>
                    <a:pt x="56801" y="179766"/>
                    <a:pt x="56801" y="163068"/>
                  </a:cubicBezTo>
                  <a:cubicBezTo>
                    <a:pt x="56801" y="158003"/>
                    <a:pt x="56801" y="151420"/>
                    <a:pt x="70473" y="115993"/>
                  </a:cubicBezTo>
                  <a:cubicBezTo>
                    <a:pt x="71490" y="112952"/>
                    <a:pt x="73261" y="108649"/>
                    <a:pt x="73261" y="103590"/>
                  </a:cubicBezTo>
                  <a:cubicBezTo>
                    <a:pt x="73261" y="92197"/>
                    <a:pt x="65158" y="82837"/>
                    <a:pt x="52495" y="82837"/>
                  </a:cubicBezTo>
                  <a:cubicBezTo>
                    <a:pt x="28440" y="82837"/>
                    <a:pt x="19066" y="119534"/>
                    <a:pt x="19066" y="121813"/>
                  </a:cubicBezTo>
                  <a:cubicBezTo>
                    <a:pt x="19066" y="124338"/>
                    <a:pt x="21600" y="124338"/>
                    <a:pt x="22109" y="124338"/>
                  </a:cubicBezTo>
                  <a:cubicBezTo>
                    <a:pt x="24642" y="124338"/>
                    <a:pt x="24897" y="123839"/>
                    <a:pt x="26160" y="119788"/>
                  </a:cubicBezTo>
                  <a:cubicBezTo>
                    <a:pt x="33000" y="95747"/>
                    <a:pt x="43129" y="88402"/>
                    <a:pt x="51733" y="88402"/>
                  </a:cubicBezTo>
                  <a:cubicBezTo>
                    <a:pt x="53758" y="88402"/>
                    <a:pt x="58064" y="88402"/>
                    <a:pt x="58064" y="96500"/>
                  </a:cubicBezTo>
                  <a:cubicBezTo>
                    <a:pt x="58064" y="103083"/>
                    <a:pt x="55538" y="109410"/>
                    <a:pt x="52241" y="118264"/>
                  </a:cubicBezTo>
                  <a:cubicBezTo>
                    <a:pt x="40086" y="150158"/>
                    <a:pt x="40086" y="156741"/>
                    <a:pt x="40086" y="161044"/>
                  </a:cubicBezTo>
                  <a:cubicBezTo>
                    <a:pt x="40086" y="185086"/>
                    <a:pt x="59835" y="195463"/>
                    <a:pt x="84152" y="196980"/>
                  </a:cubicBezTo>
                  <a:cubicBezTo>
                    <a:pt x="82127" y="206087"/>
                    <a:pt x="82127" y="206594"/>
                    <a:pt x="78576" y="220013"/>
                  </a:cubicBezTo>
                  <a:cubicBezTo>
                    <a:pt x="77821" y="222792"/>
                    <a:pt x="72753" y="243293"/>
                    <a:pt x="72753" y="244054"/>
                  </a:cubicBezTo>
                  <a:cubicBezTo>
                    <a:pt x="72753" y="244309"/>
                    <a:pt x="72753" y="246588"/>
                    <a:pt x="75795" y="246588"/>
                  </a:cubicBezTo>
                  <a:cubicBezTo>
                    <a:pt x="76296" y="246588"/>
                    <a:pt x="77567" y="246588"/>
                    <a:pt x="78067" y="245571"/>
                  </a:cubicBezTo>
                  <a:cubicBezTo>
                    <a:pt x="78830" y="245064"/>
                    <a:pt x="80347" y="238735"/>
                    <a:pt x="81110" y="235195"/>
                  </a:cubicBezTo>
                  <a:lnTo>
                    <a:pt x="90730" y="197488"/>
                  </a:lnTo>
                  <a:cubicBezTo>
                    <a:pt x="100104" y="197488"/>
                    <a:pt x="122388" y="197488"/>
                    <a:pt x="146188" y="170405"/>
                  </a:cubicBezTo>
                  <a:cubicBezTo>
                    <a:pt x="156572" y="158765"/>
                    <a:pt x="161886" y="147626"/>
                    <a:pt x="164675" y="140035"/>
                  </a:cubicBezTo>
                  <a:cubicBezTo>
                    <a:pt x="166955" y="133708"/>
                    <a:pt x="172523" y="111690"/>
                    <a:pt x="172523" y="100549"/>
                  </a:cubicBezTo>
                  <a:cubicBezTo>
                    <a:pt x="172523" y="86377"/>
                    <a:pt x="165691" y="82837"/>
                    <a:pt x="161385" y="82837"/>
                  </a:cubicBezTo>
                  <a:cubicBezTo>
                    <a:pt x="155054" y="82837"/>
                    <a:pt x="148723" y="89418"/>
                    <a:pt x="148723" y="94984"/>
                  </a:cubicBezTo>
                  <a:cubicBezTo>
                    <a:pt x="148723" y="98271"/>
                    <a:pt x="150240" y="99796"/>
                    <a:pt x="152520" y="101821"/>
                  </a:cubicBezTo>
                  <a:cubicBezTo>
                    <a:pt x="155309" y="104600"/>
                    <a:pt x="161640" y="111181"/>
                    <a:pt x="161640" y="123330"/>
                  </a:cubicBezTo>
                  <a:cubicBezTo>
                    <a:pt x="161640" y="139527"/>
                    <a:pt x="148468" y="160281"/>
                    <a:pt x="139603" y="169389"/>
                  </a:cubicBezTo>
                  <a:cubicBezTo>
                    <a:pt x="117319" y="191913"/>
                    <a:pt x="101113" y="191913"/>
                    <a:pt x="92001" y="191913"/>
                  </a:cubicBezTo>
                  <a:lnTo>
                    <a:pt x="133779" y="2563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orme libre : forme 232">
              <a:extLst>
                <a:ext uri="{FF2B5EF4-FFF2-40B4-BE49-F238E27FC236}">
                  <a16:creationId xmlns:a16="http://schemas.microsoft.com/office/drawing/2014/main" id="{A1116E54-83F0-4084-935D-9E2A27CE235D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9946201" y="-11762127"/>
              <a:ext cx="177949" cy="254075"/>
            </a:xfrm>
            <a:custGeom>
              <a:avLst/>
              <a:gdLst>
                <a:gd name="connsiteX0" fmla="*/ 133779 w 177949"/>
                <a:gd name="connsiteY0" fmla="*/ 25637 h 254075"/>
                <a:gd name="connsiteX1" fmla="*/ 134542 w 177949"/>
                <a:gd name="connsiteY1" fmla="*/ 21842 h 254075"/>
                <a:gd name="connsiteX2" fmla="*/ 131499 w 177949"/>
                <a:gd name="connsiteY2" fmla="*/ 19056 h 254075"/>
                <a:gd name="connsiteX3" fmla="*/ 127703 w 177949"/>
                <a:gd name="connsiteY3" fmla="*/ 24120 h 254075"/>
                <a:gd name="connsiteX4" fmla="*/ 85670 w 177949"/>
                <a:gd name="connsiteY4" fmla="*/ 191414 h 254075"/>
                <a:gd name="connsiteX5" fmla="*/ 56801 w 177949"/>
                <a:gd name="connsiteY5" fmla="*/ 163068 h 254075"/>
                <a:gd name="connsiteX6" fmla="*/ 70473 w 177949"/>
                <a:gd name="connsiteY6" fmla="*/ 115993 h 254075"/>
                <a:gd name="connsiteX7" fmla="*/ 73261 w 177949"/>
                <a:gd name="connsiteY7" fmla="*/ 103590 h 254075"/>
                <a:gd name="connsiteX8" fmla="*/ 52495 w 177949"/>
                <a:gd name="connsiteY8" fmla="*/ 82837 h 254075"/>
                <a:gd name="connsiteX9" fmla="*/ 19066 w 177949"/>
                <a:gd name="connsiteY9" fmla="*/ 121813 h 254075"/>
                <a:gd name="connsiteX10" fmla="*/ 22109 w 177949"/>
                <a:gd name="connsiteY10" fmla="*/ 124338 h 254075"/>
                <a:gd name="connsiteX11" fmla="*/ 26160 w 177949"/>
                <a:gd name="connsiteY11" fmla="*/ 119788 h 254075"/>
                <a:gd name="connsiteX12" fmla="*/ 51732 w 177949"/>
                <a:gd name="connsiteY12" fmla="*/ 88402 h 254075"/>
                <a:gd name="connsiteX13" fmla="*/ 58064 w 177949"/>
                <a:gd name="connsiteY13" fmla="*/ 96500 h 254075"/>
                <a:gd name="connsiteX14" fmla="*/ 52241 w 177949"/>
                <a:gd name="connsiteY14" fmla="*/ 118264 h 254075"/>
                <a:gd name="connsiteX15" fmla="*/ 40086 w 177949"/>
                <a:gd name="connsiteY15" fmla="*/ 161044 h 254075"/>
                <a:gd name="connsiteX16" fmla="*/ 84152 w 177949"/>
                <a:gd name="connsiteY16" fmla="*/ 196980 h 254075"/>
                <a:gd name="connsiteX17" fmla="*/ 78576 w 177949"/>
                <a:gd name="connsiteY17" fmla="*/ 220013 h 254075"/>
                <a:gd name="connsiteX18" fmla="*/ 72753 w 177949"/>
                <a:gd name="connsiteY18" fmla="*/ 244054 h 254075"/>
                <a:gd name="connsiteX19" fmla="*/ 75795 w 177949"/>
                <a:gd name="connsiteY19" fmla="*/ 246588 h 254075"/>
                <a:gd name="connsiteX20" fmla="*/ 78067 w 177949"/>
                <a:gd name="connsiteY20" fmla="*/ 245571 h 254075"/>
                <a:gd name="connsiteX21" fmla="*/ 81110 w 177949"/>
                <a:gd name="connsiteY21" fmla="*/ 235195 h 254075"/>
                <a:gd name="connsiteX22" fmla="*/ 90730 w 177949"/>
                <a:gd name="connsiteY22" fmla="*/ 197488 h 254075"/>
                <a:gd name="connsiteX23" fmla="*/ 146187 w 177949"/>
                <a:gd name="connsiteY23" fmla="*/ 170405 h 254075"/>
                <a:gd name="connsiteX24" fmla="*/ 164674 w 177949"/>
                <a:gd name="connsiteY24" fmla="*/ 140035 h 254075"/>
                <a:gd name="connsiteX25" fmla="*/ 172524 w 177949"/>
                <a:gd name="connsiteY25" fmla="*/ 100549 h 254075"/>
                <a:gd name="connsiteX26" fmla="*/ 161385 w 177949"/>
                <a:gd name="connsiteY26" fmla="*/ 82837 h 254075"/>
                <a:gd name="connsiteX27" fmla="*/ 148722 w 177949"/>
                <a:gd name="connsiteY27" fmla="*/ 94984 h 254075"/>
                <a:gd name="connsiteX28" fmla="*/ 152520 w 177949"/>
                <a:gd name="connsiteY28" fmla="*/ 101821 h 254075"/>
                <a:gd name="connsiteX29" fmla="*/ 161641 w 177949"/>
                <a:gd name="connsiteY29" fmla="*/ 123330 h 254075"/>
                <a:gd name="connsiteX30" fmla="*/ 139603 w 177949"/>
                <a:gd name="connsiteY30" fmla="*/ 169389 h 254075"/>
                <a:gd name="connsiteX31" fmla="*/ 92002 w 177949"/>
                <a:gd name="connsiteY31" fmla="*/ 191913 h 254075"/>
                <a:gd name="connsiteX32" fmla="*/ 133779 w 177949"/>
                <a:gd name="connsiteY32" fmla="*/ 25637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54075">
                  <a:moveTo>
                    <a:pt x="133779" y="25637"/>
                  </a:moveTo>
                  <a:cubicBezTo>
                    <a:pt x="134034" y="24621"/>
                    <a:pt x="134542" y="23105"/>
                    <a:pt x="134542" y="21842"/>
                  </a:cubicBezTo>
                  <a:cubicBezTo>
                    <a:pt x="134542" y="19310"/>
                    <a:pt x="132770" y="19056"/>
                    <a:pt x="131499" y="19056"/>
                  </a:cubicBezTo>
                  <a:cubicBezTo>
                    <a:pt x="128972" y="19056"/>
                    <a:pt x="128720" y="19563"/>
                    <a:pt x="127703" y="24120"/>
                  </a:cubicBezTo>
                  <a:lnTo>
                    <a:pt x="85670" y="191414"/>
                  </a:lnTo>
                  <a:cubicBezTo>
                    <a:pt x="66421" y="189135"/>
                    <a:pt x="56801" y="179766"/>
                    <a:pt x="56801" y="163068"/>
                  </a:cubicBezTo>
                  <a:cubicBezTo>
                    <a:pt x="56801" y="158003"/>
                    <a:pt x="56801" y="151420"/>
                    <a:pt x="70473" y="115993"/>
                  </a:cubicBezTo>
                  <a:cubicBezTo>
                    <a:pt x="71489" y="112952"/>
                    <a:pt x="73261" y="108649"/>
                    <a:pt x="73261" y="103590"/>
                  </a:cubicBezTo>
                  <a:cubicBezTo>
                    <a:pt x="73261" y="92197"/>
                    <a:pt x="65158" y="82837"/>
                    <a:pt x="52495" y="82837"/>
                  </a:cubicBezTo>
                  <a:cubicBezTo>
                    <a:pt x="28440" y="82837"/>
                    <a:pt x="19066" y="119534"/>
                    <a:pt x="19066" y="121813"/>
                  </a:cubicBezTo>
                  <a:cubicBezTo>
                    <a:pt x="19066" y="124338"/>
                    <a:pt x="21600" y="124338"/>
                    <a:pt x="22109" y="124338"/>
                  </a:cubicBezTo>
                  <a:cubicBezTo>
                    <a:pt x="24642" y="124338"/>
                    <a:pt x="24897" y="123839"/>
                    <a:pt x="26160" y="119788"/>
                  </a:cubicBezTo>
                  <a:cubicBezTo>
                    <a:pt x="33000" y="95747"/>
                    <a:pt x="43128" y="88402"/>
                    <a:pt x="51732" y="88402"/>
                  </a:cubicBezTo>
                  <a:cubicBezTo>
                    <a:pt x="53758" y="88402"/>
                    <a:pt x="58064" y="88402"/>
                    <a:pt x="58064" y="96500"/>
                  </a:cubicBezTo>
                  <a:cubicBezTo>
                    <a:pt x="58064" y="103083"/>
                    <a:pt x="55538" y="109410"/>
                    <a:pt x="52241" y="118264"/>
                  </a:cubicBezTo>
                  <a:cubicBezTo>
                    <a:pt x="40086" y="150158"/>
                    <a:pt x="40086" y="156741"/>
                    <a:pt x="40086" y="161044"/>
                  </a:cubicBezTo>
                  <a:cubicBezTo>
                    <a:pt x="40086" y="185086"/>
                    <a:pt x="59835" y="195463"/>
                    <a:pt x="84152" y="196980"/>
                  </a:cubicBezTo>
                  <a:cubicBezTo>
                    <a:pt x="82127" y="206087"/>
                    <a:pt x="82127" y="206594"/>
                    <a:pt x="78576" y="220013"/>
                  </a:cubicBezTo>
                  <a:cubicBezTo>
                    <a:pt x="77821" y="222792"/>
                    <a:pt x="72753" y="243293"/>
                    <a:pt x="72753" y="244054"/>
                  </a:cubicBezTo>
                  <a:cubicBezTo>
                    <a:pt x="72753" y="244309"/>
                    <a:pt x="72753" y="246588"/>
                    <a:pt x="75795" y="246588"/>
                  </a:cubicBezTo>
                  <a:cubicBezTo>
                    <a:pt x="76296" y="246588"/>
                    <a:pt x="77567" y="246588"/>
                    <a:pt x="78067" y="245571"/>
                  </a:cubicBezTo>
                  <a:cubicBezTo>
                    <a:pt x="78830" y="245064"/>
                    <a:pt x="80347" y="238735"/>
                    <a:pt x="81110" y="235195"/>
                  </a:cubicBezTo>
                  <a:lnTo>
                    <a:pt x="90730" y="197488"/>
                  </a:lnTo>
                  <a:cubicBezTo>
                    <a:pt x="100104" y="197488"/>
                    <a:pt x="122388" y="197488"/>
                    <a:pt x="146187" y="170405"/>
                  </a:cubicBezTo>
                  <a:cubicBezTo>
                    <a:pt x="156572" y="158765"/>
                    <a:pt x="161885" y="147626"/>
                    <a:pt x="164674" y="140035"/>
                  </a:cubicBezTo>
                  <a:cubicBezTo>
                    <a:pt x="166954" y="133708"/>
                    <a:pt x="172524" y="111690"/>
                    <a:pt x="172524" y="100549"/>
                  </a:cubicBezTo>
                  <a:cubicBezTo>
                    <a:pt x="172524" y="86377"/>
                    <a:pt x="165691" y="82837"/>
                    <a:pt x="161385" y="82837"/>
                  </a:cubicBezTo>
                  <a:cubicBezTo>
                    <a:pt x="155054" y="82837"/>
                    <a:pt x="148722" y="89418"/>
                    <a:pt x="148722" y="94984"/>
                  </a:cubicBezTo>
                  <a:cubicBezTo>
                    <a:pt x="148722" y="98271"/>
                    <a:pt x="150239" y="99796"/>
                    <a:pt x="152520" y="101821"/>
                  </a:cubicBezTo>
                  <a:cubicBezTo>
                    <a:pt x="155309" y="104600"/>
                    <a:pt x="161641" y="111181"/>
                    <a:pt x="161641" y="123330"/>
                  </a:cubicBezTo>
                  <a:cubicBezTo>
                    <a:pt x="161641" y="139527"/>
                    <a:pt x="148468" y="160281"/>
                    <a:pt x="139603" y="169389"/>
                  </a:cubicBezTo>
                  <a:cubicBezTo>
                    <a:pt x="117319" y="191913"/>
                    <a:pt x="101113" y="191913"/>
                    <a:pt x="92002" y="191913"/>
                  </a:cubicBezTo>
                  <a:lnTo>
                    <a:pt x="133779" y="2563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orme libre : forme 233">
              <a:extLst>
                <a:ext uri="{FF2B5EF4-FFF2-40B4-BE49-F238E27FC236}">
                  <a16:creationId xmlns:a16="http://schemas.microsoft.com/office/drawing/2014/main" id="{4B0EA1EF-75CD-4FBB-B69F-3B10AFA57AD2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10127356" y="-11776300"/>
              <a:ext cx="76264" cy="279483"/>
            </a:xfrm>
            <a:custGeom>
              <a:avLst/>
              <a:gdLst>
                <a:gd name="connsiteX0" fmla="*/ 77813 w 76264"/>
                <a:gd name="connsiteY0" fmla="*/ 145600 h 279482"/>
                <a:gd name="connsiteX1" fmla="*/ 61099 w 76264"/>
                <a:gd name="connsiteY1" fmla="*/ 66639 h 279482"/>
                <a:gd name="connsiteX2" fmla="*/ 21600 w 76264"/>
                <a:gd name="connsiteY2" fmla="*/ 19056 h 279482"/>
                <a:gd name="connsiteX3" fmla="*/ 19066 w 76264"/>
                <a:gd name="connsiteY3" fmla="*/ 21588 h 279482"/>
                <a:gd name="connsiteX4" fmla="*/ 23880 w 76264"/>
                <a:gd name="connsiteY4" fmla="*/ 27408 h 279482"/>
                <a:gd name="connsiteX5" fmla="*/ 63124 w 76264"/>
                <a:gd name="connsiteY5" fmla="*/ 145600 h 279482"/>
                <a:gd name="connsiteX6" fmla="*/ 22355 w 76264"/>
                <a:gd name="connsiteY6" fmla="*/ 265309 h 279482"/>
                <a:gd name="connsiteX7" fmla="*/ 19066 w 76264"/>
                <a:gd name="connsiteY7" fmla="*/ 269612 h 279482"/>
                <a:gd name="connsiteX8" fmla="*/ 21600 w 76264"/>
                <a:gd name="connsiteY8" fmla="*/ 272146 h 279482"/>
                <a:gd name="connsiteX9" fmla="*/ 61861 w 76264"/>
                <a:gd name="connsiteY9" fmla="*/ 222792 h 279482"/>
                <a:gd name="connsiteX10" fmla="*/ 77813 w 76264"/>
                <a:gd name="connsiteY10" fmla="*/ 1456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145600"/>
                  </a:moveTo>
                  <a:cubicBezTo>
                    <a:pt x="77813" y="125862"/>
                    <a:pt x="75033" y="95238"/>
                    <a:pt x="61099" y="66639"/>
                  </a:cubicBezTo>
                  <a:cubicBezTo>
                    <a:pt x="45909" y="35506"/>
                    <a:pt x="24127" y="19056"/>
                    <a:pt x="21600" y="19056"/>
                  </a:cubicBezTo>
                  <a:cubicBezTo>
                    <a:pt x="20075" y="19056"/>
                    <a:pt x="19066" y="20071"/>
                    <a:pt x="19066" y="21588"/>
                  </a:cubicBezTo>
                  <a:cubicBezTo>
                    <a:pt x="19066" y="22342"/>
                    <a:pt x="19066" y="22850"/>
                    <a:pt x="23880" y="27408"/>
                  </a:cubicBezTo>
                  <a:cubicBezTo>
                    <a:pt x="48690" y="52467"/>
                    <a:pt x="63124" y="92706"/>
                    <a:pt x="63124" y="145600"/>
                  </a:cubicBezTo>
                  <a:cubicBezTo>
                    <a:pt x="63124" y="188880"/>
                    <a:pt x="53758" y="233424"/>
                    <a:pt x="22355" y="265309"/>
                  </a:cubicBezTo>
                  <a:cubicBezTo>
                    <a:pt x="19066" y="268350"/>
                    <a:pt x="19066" y="268859"/>
                    <a:pt x="19066" y="269612"/>
                  </a:cubicBezTo>
                  <a:cubicBezTo>
                    <a:pt x="19066" y="271129"/>
                    <a:pt x="20075" y="272146"/>
                    <a:pt x="21600" y="272146"/>
                  </a:cubicBezTo>
                  <a:cubicBezTo>
                    <a:pt x="24127" y="272146"/>
                    <a:pt x="46918" y="254933"/>
                    <a:pt x="61861" y="222792"/>
                  </a:cubicBezTo>
                  <a:cubicBezTo>
                    <a:pt x="74778" y="194955"/>
                    <a:pt x="77813" y="166864"/>
                    <a:pt x="77813" y="145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orme libre : forme 234">
              <a:extLst>
                <a:ext uri="{FF2B5EF4-FFF2-40B4-BE49-F238E27FC236}">
                  <a16:creationId xmlns:a16="http://schemas.microsoft.com/office/drawing/2014/main" id="{79DD75DC-92B6-4CD8-A8A4-DE63B4C9261D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10295916" y="-11679362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5 w 203370"/>
                <a:gd name="connsiteY1" fmla="*/ 24113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6 w 203370"/>
                <a:gd name="connsiteY6" fmla="*/ 29179 h 76222"/>
                <a:gd name="connsiteX7" fmla="*/ 179109 w 203370"/>
                <a:gd name="connsiteY7" fmla="*/ 78279 h 76222"/>
                <a:gd name="connsiteX8" fmla="*/ 187465 w 203370"/>
                <a:gd name="connsiteY8" fmla="*/ 73213 h 76222"/>
                <a:gd name="connsiteX9" fmla="*/ 178856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3" y="29179"/>
                    <a:pt x="187465" y="29179"/>
                    <a:pt x="187465" y="24113"/>
                  </a:cubicBezTo>
                  <a:cubicBezTo>
                    <a:pt x="187465" y="19056"/>
                    <a:pt x="182653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7" y="29179"/>
                  </a:cubicBezTo>
                  <a:lnTo>
                    <a:pt x="178856" y="29179"/>
                  </a:lnTo>
                  <a:close/>
                  <a:moveTo>
                    <a:pt x="179109" y="78279"/>
                  </a:moveTo>
                  <a:cubicBezTo>
                    <a:pt x="182653" y="78279"/>
                    <a:pt x="187465" y="78279"/>
                    <a:pt x="187465" y="73213"/>
                  </a:cubicBezTo>
                  <a:cubicBezTo>
                    <a:pt x="187465" y="68148"/>
                    <a:pt x="182653" y="68148"/>
                    <a:pt x="178856" y="68148"/>
                  </a:cubicBezTo>
                  <a:lnTo>
                    <a:pt x="27677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orme libre : forme 235">
              <a:extLst>
                <a:ext uri="{FF2B5EF4-FFF2-40B4-BE49-F238E27FC236}">
                  <a16:creationId xmlns:a16="http://schemas.microsoft.com/office/drawing/2014/main" id="{7982F816-470E-40AA-8431-233F845BCD8E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10570120" y="-11654812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3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3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7" y="29179"/>
                    <a:pt x="173786" y="29179"/>
                    <a:pt x="173786" y="24113"/>
                  </a:cubicBezTo>
                  <a:cubicBezTo>
                    <a:pt x="173786" y="19056"/>
                    <a:pt x="169227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orme libre : forme 236">
              <a:extLst>
                <a:ext uri="{FF2B5EF4-FFF2-40B4-BE49-F238E27FC236}">
                  <a16:creationId xmlns:a16="http://schemas.microsoft.com/office/drawing/2014/main" id="{792C0DD9-9D9D-4083-B619-082D62C2E864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10758753" y="-11776300"/>
              <a:ext cx="432163" cy="279483"/>
            </a:xfrm>
            <a:custGeom>
              <a:avLst/>
              <a:gdLst>
                <a:gd name="connsiteX0" fmla="*/ 38561 w 432162"/>
                <a:gd name="connsiteY0" fmla="*/ 189389 h 279482"/>
                <a:gd name="connsiteX1" fmla="*/ 65404 w 432162"/>
                <a:gd name="connsiteY1" fmla="*/ 163314 h 279482"/>
                <a:gd name="connsiteX2" fmla="*/ 120100 w 432162"/>
                <a:gd name="connsiteY2" fmla="*/ 89418 h 279482"/>
                <a:gd name="connsiteX3" fmla="*/ 66421 w 432162"/>
                <a:gd name="connsiteY3" fmla="*/ 40318 h 279482"/>
                <a:gd name="connsiteX4" fmla="*/ 19066 w 432162"/>
                <a:gd name="connsiteY4" fmla="*/ 86123 h 279482"/>
                <a:gd name="connsiteX5" fmla="*/ 32484 w 432162"/>
                <a:gd name="connsiteY5" fmla="*/ 100295 h 279482"/>
                <a:gd name="connsiteX6" fmla="*/ 45656 w 432162"/>
                <a:gd name="connsiteY6" fmla="*/ 86886 h 279482"/>
                <a:gd name="connsiteX7" fmla="*/ 32230 w 432162"/>
                <a:gd name="connsiteY7" fmla="*/ 73721 h 279482"/>
                <a:gd name="connsiteX8" fmla="*/ 28941 w 432162"/>
                <a:gd name="connsiteY8" fmla="*/ 73976 h 279482"/>
                <a:gd name="connsiteX9" fmla="*/ 63124 w 432162"/>
                <a:gd name="connsiteY9" fmla="*/ 48163 h 279482"/>
                <a:gd name="connsiteX10" fmla="*/ 97062 w 432162"/>
                <a:gd name="connsiteY10" fmla="*/ 89418 h 279482"/>
                <a:gd name="connsiteX11" fmla="*/ 70473 w 432162"/>
                <a:gd name="connsiteY11" fmla="*/ 145346 h 279482"/>
                <a:gd name="connsiteX12" fmla="*/ 21846 w 432162"/>
                <a:gd name="connsiteY12" fmla="*/ 199512 h 279482"/>
                <a:gd name="connsiteX13" fmla="*/ 19066 w 432162"/>
                <a:gd name="connsiteY13" fmla="*/ 208873 h 279482"/>
                <a:gd name="connsiteX14" fmla="*/ 113014 w 432162"/>
                <a:gd name="connsiteY14" fmla="*/ 208873 h 279482"/>
                <a:gd name="connsiteX15" fmla="*/ 120100 w 432162"/>
                <a:gd name="connsiteY15" fmla="*/ 164839 h 279482"/>
                <a:gd name="connsiteX16" fmla="*/ 113769 w 432162"/>
                <a:gd name="connsiteY16" fmla="*/ 164839 h 279482"/>
                <a:gd name="connsiteX17" fmla="*/ 108200 w 432162"/>
                <a:gd name="connsiteY17" fmla="*/ 187364 h 279482"/>
                <a:gd name="connsiteX18" fmla="*/ 84145 w 432162"/>
                <a:gd name="connsiteY18" fmla="*/ 189389 h 279482"/>
                <a:gd name="connsiteX19" fmla="*/ 38561 w 432162"/>
                <a:gd name="connsiteY19" fmla="*/ 189389 h 279482"/>
                <a:gd name="connsiteX20" fmla="*/ 176845 w 432162"/>
                <a:gd name="connsiteY20" fmla="*/ 107639 h 279482"/>
                <a:gd name="connsiteX21" fmla="*/ 213055 w 432162"/>
                <a:gd name="connsiteY21" fmla="*/ 107639 h 279482"/>
                <a:gd name="connsiteX22" fmla="*/ 213055 w 432162"/>
                <a:gd name="connsiteY22" fmla="*/ 99788 h 279482"/>
                <a:gd name="connsiteX23" fmla="*/ 176845 w 432162"/>
                <a:gd name="connsiteY23" fmla="*/ 99788 h 279482"/>
                <a:gd name="connsiteX24" fmla="*/ 176845 w 432162"/>
                <a:gd name="connsiteY24" fmla="*/ 53220 h 279482"/>
                <a:gd name="connsiteX25" fmla="*/ 170514 w 432162"/>
                <a:gd name="connsiteY25" fmla="*/ 53220 h 279482"/>
                <a:gd name="connsiteX26" fmla="*/ 137848 w 432162"/>
                <a:gd name="connsiteY26" fmla="*/ 102066 h 279482"/>
                <a:gd name="connsiteX27" fmla="*/ 137848 w 432162"/>
                <a:gd name="connsiteY27" fmla="*/ 107639 h 279482"/>
                <a:gd name="connsiteX28" fmla="*/ 159368 w 432162"/>
                <a:gd name="connsiteY28" fmla="*/ 107639 h 279482"/>
                <a:gd name="connsiteX29" fmla="*/ 159368 w 432162"/>
                <a:gd name="connsiteY29" fmla="*/ 177487 h 279482"/>
                <a:gd name="connsiteX30" fmla="*/ 192035 w 432162"/>
                <a:gd name="connsiteY30" fmla="*/ 211661 h 279482"/>
                <a:gd name="connsiteX31" fmla="*/ 217106 w 432162"/>
                <a:gd name="connsiteY31" fmla="*/ 177487 h 279482"/>
                <a:gd name="connsiteX32" fmla="*/ 217106 w 432162"/>
                <a:gd name="connsiteY32" fmla="*/ 163060 h 279482"/>
                <a:gd name="connsiteX33" fmla="*/ 210775 w 432162"/>
                <a:gd name="connsiteY33" fmla="*/ 163060 h 279482"/>
                <a:gd name="connsiteX34" fmla="*/ 210775 w 432162"/>
                <a:gd name="connsiteY34" fmla="*/ 176987 h 279482"/>
                <a:gd name="connsiteX35" fmla="*/ 193807 w 432162"/>
                <a:gd name="connsiteY35" fmla="*/ 205332 h 279482"/>
                <a:gd name="connsiteX36" fmla="*/ 176845 w 432162"/>
                <a:gd name="connsiteY36" fmla="*/ 177995 h 279482"/>
                <a:gd name="connsiteX37" fmla="*/ 176845 w 432162"/>
                <a:gd name="connsiteY37" fmla="*/ 107639 h 279482"/>
                <a:gd name="connsiteX38" fmla="*/ 273815 w 432162"/>
                <a:gd name="connsiteY38" fmla="*/ 124846 h 279482"/>
                <a:gd name="connsiteX39" fmla="*/ 273815 w 432162"/>
                <a:gd name="connsiteY39" fmla="*/ 97009 h 279482"/>
                <a:gd name="connsiteX40" fmla="*/ 238621 w 432162"/>
                <a:gd name="connsiteY40" fmla="*/ 99788 h 279482"/>
                <a:gd name="connsiteX41" fmla="*/ 238621 w 432162"/>
                <a:gd name="connsiteY41" fmla="*/ 107639 h 279482"/>
                <a:gd name="connsiteX42" fmla="*/ 258371 w 432162"/>
                <a:gd name="connsiteY42" fmla="*/ 121813 h 279482"/>
                <a:gd name="connsiteX43" fmla="*/ 258371 w 432162"/>
                <a:gd name="connsiteY43" fmla="*/ 189635 h 279482"/>
                <a:gd name="connsiteX44" fmla="*/ 238621 w 432162"/>
                <a:gd name="connsiteY44" fmla="*/ 201029 h 279482"/>
                <a:gd name="connsiteX45" fmla="*/ 238621 w 432162"/>
                <a:gd name="connsiteY45" fmla="*/ 208873 h 279482"/>
                <a:gd name="connsiteX46" fmla="*/ 267483 w 432162"/>
                <a:gd name="connsiteY46" fmla="*/ 208111 h 279482"/>
                <a:gd name="connsiteX47" fmla="*/ 299648 w 432162"/>
                <a:gd name="connsiteY47" fmla="*/ 208873 h 279482"/>
                <a:gd name="connsiteX48" fmla="*/ 299648 w 432162"/>
                <a:gd name="connsiteY48" fmla="*/ 201029 h 279482"/>
                <a:gd name="connsiteX49" fmla="*/ 294325 w 432162"/>
                <a:gd name="connsiteY49" fmla="*/ 201029 h 279482"/>
                <a:gd name="connsiteX50" fmla="*/ 275086 w 432162"/>
                <a:gd name="connsiteY50" fmla="*/ 189135 h 279482"/>
                <a:gd name="connsiteX51" fmla="*/ 275086 w 432162"/>
                <a:gd name="connsiteY51" fmla="*/ 150158 h 279482"/>
                <a:gd name="connsiteX52" fmla="*/ 304964 w 432162"/>
                <a:gd name="connsiteY52" fmla="*/ 102575 h 279482"/>
                <a:gd name="connsiteX53" fmla="*/ 307753 w 432162"/>
                <a:gd name="connsiteY53" fmla="*/ 102829 h 279482"/>
                <a:gd name="connsiteX54" fmla="*/ 301929 w 432162"/>
                <a:gd name="connsiteY54" fmla="*/ 112698 h 279482"/>
                <a:gd name="connsiteX55" fmla="*/ 312811 w 432162"/>
                <a:gd name="connsiteY55" fmla="*/ 123583 h 279482"/>
                <a:gd name="connsiteX56" fmla="*/ 323705 w 432162"/>
                <a:gd name="connsiteY56" fmla="*/ 112444 h 279482"/>
                <a:gd name="connsiteX57" fmla="*/ 304964 w 432162"/>
                <a:gd name="connsiteY57" fmla="*/ 97009 h 279482"/>
                <a:gd name="connsiteX58" fmla="*/ 273815 w 432162"/>
                <a:gd name="connsiteY58" fmla="*/ 124846 h 279482"/>
                <a:gd name="connsiteX59" fmla="*/ 414550 w 432162"/>
                <a:gd name="connsiteY59" fmla="*/ 269612 h 279482"/>
                <a:gd name="connsiteX60" fmla="*/ 410243 w 432162"/>
                <a:gd name="connsiteY60" fmla="*/ 264047 h 279482"/>
                <a:gd name="connsiteX61" fmla="*/ 370490 w 432162"/>
                <a:gd name="connsiteY61" fmla="*/ 145600 h 279482"/>
                <a:gd name="connsiteX62" fmla="*/ 411261 w 432162"/>
                <a:gd name="connsiteY62" fmla="*/ 25891 h 279482"/>
                <a:gd name="connsiteX63" fmla="*/ 414550 w 432162"/>
                <a:gd name="connsiteY63" fmla="*/ 21588 h 279482"/>
                <a:gd name="connsiteX64" fmla="*/ 412015 w 432162"/>
                <a:gd name="connsiteY64" fmla="*/ 19056 h 279482"/>
                <a:gd name="connsiteX65" fmla="*/ 371753 w 432162"/>
                <a:gd name="connsiteY65" fmla="*/ 68410 h 279482"/>
                <a:gd name="connsiteX66" fmla="*/ 355801 w 432162"/>
                <a:gd name="connsiteY66" fmla="*/ 145600 h 279482"/>
                <a:gd name="connsiteX67" fmla="*/ 372516 w 432162"/>
                <a:gd name="connsiteY67" fmla="*/ 224563 h 279482"/>
                <a:gd name="connsiteX68" fmla="*/ 412015 w 432162"/>
                <a:gd name="connsiteY68" fmla="*/ 272146 h 279482"/>
                <a:gd name="connsiteX69" fmla="*/ 414550 w 432162"/>
                <a:gd name="connsiteY69" fmla="*/ 26961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32162" h="279482">
                  <a:moveTo>
                    <a:pt x="38561" y="189389"/>
                  </a:moveTo>
                  <a:lnTo>
                    <a:pt x="65404" y="163314"/>
                  </a:lnTo>
                  <a:cubicBezTo>
                    <a:pt x="104911" y="128387"/>
                    <a:pt x="120100" y="114722"/>
                    <a:pt x="120100" y="89418"/>
                  </a:cubicBezTo>
                  <a:cubicBezTo>
                    <a:pt x="120100" y="60565"/>
                    <a:pt x="97308" y="40318"/>
                    <a:pt x="66421" y="40318"/>
                  </a:cubicBezTo>
                  <a:cubicBezTo>
                    <a:pt x="37807" y="40318"/>
                    <a:pt x="19066" y="63598"/>
                    <a:pt x="19066" y="86123"/>
                  </a:cubicBezTo>
                  <a:cubicBezTo>
                    <a:pt x="19066" y="100295"/>
                    <a:pt x="31729" y="100295"/>
                    <a:pt x="32484" y="100295"/>
                  </a:cubicBezTo>
                  <a:cubicBezTo>
                    <a:pt x="36790" y="100295"/>
                    <a:pt x="45656" y="97263"/>
                    <a:pt x="45656" y="86886"/>
                  </a:cubicBezTo>
                  <a:cubicBezTo>
                    <a:pt x="45656" y="80303"/>
                    <a:pt x="41096" y="73721"/>
                    <a:pt x="32230" y="73721"/>
                  </a:cubicBezTo>
                  <a:cubicBezTo>
                    <a:pt x="30204" y="73721"/>
                    <a:pt x="29704" y="73721"/>
                    <a:pt x="28941" y="73976"/>
                  </a:cubicBezTo>
                  <a:cubicBezTo>
                    <a:pt x="34764" y="57524"/>
                    <a:pt x="48436" y="48163"/>
                    <a:pt x="63124" y="48163"/>
                  </a:cubicBezTo>
                  <a:cubicBezTo>
                    <a:pt x="86171" y="48163"/>
                    <a:pt x="97062" y="68663"/>
                    <a:pt x="97062" y="89418"/>
                  </a:cubicBezTo>
                  <a:cubicBezTo>
                    <a:pt x="97062" y="109665"/>
                    <a:pt x="84399" y="129657"/>
                    <a:pt x="70473" y="145346"/>
                  </a:cubicBezTo>
                  <a:lnTo>
                    <a:pt x="21846" y="199512"/>
                  </a:lnTo>
                  <a:cubicBezTo>
                    <a:pt x="19066" y="202291"/>
                    <a:pt x="19066" y="202800"/>
                    <a:pt x="19066" y="208873"/>
                  </a:cubicBezTo>
                  <a:lnTo>
                    <a:pt x="113014" y="208873"/>
                  </a:lnTo>
                  <a:lnTo>
                    <a:pt x="120100" y="164839"/>
                  </a:lnTo>
                  <a:lnTo>
                    <a:pt x="113769" y="164839"/>
                  </a:lnTo>
                  <a:cubicBezTo>
                    <a:pt x="112505" y="172430"/>
                    <a:pt x="110734" y="183561"/>
                    <a:pt x="108200" y="187364"/>
                  </a:cubicBezTo>
                  <a:cubicBezTo>
                    <a:pt x="106429" y="189389"/>
                    <a:pt x="89714" y="189389"/>
                    <a:pt x="84145" y="189389"/>
                  </a:cubicBezTo>
                  <a:lnTo>
                    <a:pt x="38561" y="189389"/>
                  </a:lnTo>
                  <a:close/>
                  <a:moveTo>
                    <a:pt x="176845" y="107639"/>
                  </a:moveTo>
                  <a:lnTo>
                    <a:pt x="213055" y="107639"/>
                  </a:lnTo>
                  <a:lnTo>
                    <a:pt x="213055" y="99788"/>
                  </a:lnTo>
                  <a:lnTo>
                    <a:pt x="176845" y="99788"/>
                  </a:lnTo>
                  <a:lnTo>
                    <a:pt x="176845" y="53220"/>
                  </a:lnTo>
                  <a:lnTo>
                    <a:pt x="170514" y="53220"/>
                  </a:lnTo>
                  <a:cubicBezTo>
                    <a:pt x="170260" y="73976"/>
                    <a:pt x="162657" y="101058"/>
                    <a:pt x="137848" y="102066"/>
                  </a:cubicBezTo>
                  <a:lnTo>
                    <a:pt x="137848" y="107639"/>
                  </a:lnTo>
                  <a:lnTo>
                    <a:pt x="159368" y="107639"/>
                  </a:lnTo>
                  <a:lnTo>
                    <a:pt x="159368" y="177487"/>
                  </a:lnTo>
                  <a:cubicBezTo>
                    <a:pt x="159368" y="208620"/>
                    <a:pt x="182923" y="211661"/>
                    <a:pt x="192035" y="211661"/>
                  </a:cubicBezTo>
                  <a:cubicBezTo>
                    <a:pt x="210012" y="211661"/>
                    <a:pt x="217106" y="193684"/>
                    <a:pt x="217106" y="177487"/>
                  </a:cubicBezTo>
                  <a:lnTo>
                    <a:pt x="217106" y="163060"/>
                  </a:lnTo>
                  <a:lnTo>
                    <a:pt x="210775" y="163060"/>
                  </a:lnTo>
                  <a:lnTo>
                    <a:pt x="210775" y="176987"/>
                  </a:lnTo>
                  <a:cubicBezTo>
                    <a:pt x="210775" y="195710"/>
                    <a:pt x="203181" y="205332"/>
                    <a:pt x="193807" y="205332"/>
                  </a:cubicBezTo>
                  <a:cubicBezTo>
                    <a:pt x="176845" y="205332"/>
                    <a:pt x="176845" y="182299"/>
                    <a:pt x="176845" y="177995"/>
                  </a:cubicBezTo>
                  <a:lnTo>
                    <a:pt x="176845" y="107639"/>
                  </a:lnTo>
                  <a:close/>
                  <a:moveTo>
                    <a:pt x="273815" y="124846"/>
                  </a:moveTo>
                  <a:lnTo>
                    <a:pt x="273815" y="97009"/>
                  </a:lnTo>
                  <a:lnTo>
                    <a:pt x="238621" y="99788"/>
                  </a:lnTo>
                  <a:lnTo>
                    <a:pt x="238621" y="107639"/>
                  </a:lnTo>
                  <a:cubicBezTo>
                    <a:pt x="256345" y="107639"/>
                    <a:pt x="258371" y="109410"/>
                    <a:pt x="258371" y="121813"/>
                  </a:cubicBezTo>
                  <a:lnTo>
                    <a:pt x="258371" y="189635"/>
                  </a:lnTo>
                  <a:cubicBezTo>
                    <a:pt x="258371" y="201029"/>
                    <a:pt x="255582" y="201029"/>
                    <a:pt x="238621" y="201029"/>
                  </a:cubicBezTo>
                  <a:lnTo>
                    <a:pt x="238621" y="208873"/>
                  </a:lnTo>
                  <a:cubicBezTo>
                    <a:pt x="248496" y="208620"/>
                    <a:pt x="260397" y="208111"/>
                    <a:pt x="267483" y="208111"/>
                  </a:cubicBezTo>
                  <a:cubicBezTo>
                    <a:pt x="277611" y="208111"/>
                    <a:pt x="289520" y="208111"/>
                    <a:pt x="299648" y="208873"/>
                  </a:cubicBezTo>
                  <a:lnTo>
                    <a:pt x="299648" y="201029"/>
                  </a:lnTo>
                  <a:lnTo>
                    <a:pt x="294325" y="201029"/>
                  </a:lnTo>
                  <a:cubicBezTo>
                    <a:pt x="275584" y="201029"/>
                    <a:pt x="275086" y="198242"/>
                    <a:pt x="275086" y="189135"/>
                  </a:cubicBezTo>
                  <a:lnTo>
                    <a:pt x="275086" y="150158"/>
                  </a:lnTo>
                  <a:cubicBezTo>
                    <a:pt x="275086" y="125099"/>
                    <a:pt x="285715" y="102575"/>
                    <a:pt x="304964" y="102575"/>
                  </a:cubicBezTo>
                  <a:cubicBezTo>
                    <a:pt x="306736" y="102575"/>
                    <a:pt x="307244" y="102575"/>
                    <a:pt x="307753" y="102829"/>
                  </a:cubicBezTo>
                  <a:cubicBezTo>
                    <a:pt x="306990" y="103083"/>
                    <a:pt x="301929" y="106115"/>
                    <a:pt x="301929" y="112698"/>
                  </a:cubicBezTo>
                  <a:cubicBezTo>
                    <a:pt x="301929" y="119788"/>
                    <a:pt x="307244" y="123583"/>
                    <a:pt x="312811" y="123583"/>
                  </a:cubicBezTo>
                  <a:cubicBezTo>
                    <a:pt x="317372" y="123583"/>
                    <a:pt x="323705" y="120543"/>
                    <a:pt x="323705" y="112444"/>
                  </a:cubicBezTo>
                  <a:cubicBezTo>
                    <a:pt x="323705" y="104346"/>
                    <a:pt x="315854" y="97009"/>
                    <a:pt x="304964" y="97009"/>
                  </a:cubicBezTo>
                  <a:cubicBezTo>
                    <a:pt x="286477" y="97009"/>
                    <a:pt x="277364" y="113968"/>
                    <a:pt x="273815" y="124846"/>
                  </a:cubicBezTo>
                  <a:close/>
                  <a:moveTo>
                    <a:pt x="414550" y="269612"/>
                  </a:moveTo>
                  <a:cubicBezTo>
                    <a:pt x="414550" y="268859"/>
                    <a:pt x="414550" y="268350"/>
                    <a:pt x="410243" y="264047"/>
                  </a:cubicBezTo>
                  <a:cubicBezTo>
                    <a:pt x="378594" y="232160"/>
                    <a:pt x="370490" y="184323"/>
                    <a:pt x="370490" y="145600"/>
                  </a:cubicBezTo>
                  <a:cubicBezTo>
                    <a:pt x="370490" y="101567"/>
                    <a:pt x="380111" y="57524"/>
                    <a:pt x="411261" y="25891"/>
                  </a:cubicBezTo>
                  <a:cubicBezTo>
                    <a:pt x="414550" y="22850"/>
                    <a:pt x="414550" y="22342"/>
                    <a:pt x="414550" y="21588"/>
                  </a:cubicBezTo>
                  <a:cubicBezTo>
                    <a:pt x="414550" y="19817"/>
                    <a:pt x="413534" y="19056"/>
                    <a:pt x="412015" y="19056"/>
                  </a:cubicBezTo>
                  <a:cubicBezTo>
                    <a:pt x="409481" y="19056"/>
                    <a:pt x="386696" y="36269"/>
                    <a:pt x="371753" y="68410"/>
                  </a:cubicBezTo>
                  <a:cubicBezTo>
                    <a:pt x="358837" y="96246"/>
                    <a:pt x="355801" y="124338"/>
                    <a:pt x="355801" y="145600"/>
                  </a:cubicBezTo>
                  <a:cubicBezTo>
                    <a:pt x="355801" y="165340"/>
                    <a:pt x="358582" y="195962"/>
                    <a:pt x="372516" y="224563"/>
                  </a:cubicBezTo>
                  <a:cubicBezTo>
                    <a:pt x="387705" y="255694"/>
                    <a:pt x="409481" y="272146"/>
                    <a:pt x="412015" y="272146"/>
                  </a:cubicBezTo>
                  <a:cubicBezTo>
                    <a:pt x="413534" y="272146"/>
                    <a:pt x="414550" y="271383"/>
                    <a:pt x="414550" y="2696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orme libre : forme 237">
              <a:extLst>
                <a:ext uri="{FF2B5EF4-FFF2-40B4-BE49-F238E27FC236}">
                  <a16:creationId xmlns:a16="http://schemas.microsoft.com/office/drawing/2014/main" id="{461C7035-F841-49C6-949D-026820515DE4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11176240" y="-11762127"/>
              <a:ext cx="177949" cy="254075"/>
            </a:xfrm>
            <a:custGeom>
              <a:avLst/>
              <a:gdLst>
                <a:gd name="connsiteX0" fmla="*/ 133779 w 177949"/>
                <a:gd name="connsiteY0" fmla="*/ 25637 h 254075"/>
                <a:gd name="connsiteX1" fmla="*/ 134542 w 177949"/>
                <a:gd name="connsiteY1" fmla="*/ 21842 h 254075"/>
                <a:gd name="connsiteX2" fmla="*/ 131499 w 177949"/>
                <a:gd name="connsiteY2" fmla="*/ 19056 h 254075"/>
                <a:gd name="connsiteX3" fmla="*/ 127702 w 177949"/>
                <a:gd name="connsiteY3" fmla="*/ 24120 h 254075"/>
                <a:gd name="connsiteX4" fmla="*/ 85670 w 177949"/>
                <a:gd name="connsiteY4" fmla="*/ 191414 h 254075"/>
                <a:gd name="connsiteX5" fmla="*/ 56801 w 177949"/>
                <a:gd name="connsiteY5" fmla="*/ 163068 h 254075"/>
                <a:gd name="connsiteX6" fmla="*/ 70472 w 177949"/>
                <a:gd name="connsiteY6" fmla="*/ 115993 h 254075"/>
                <a:gd name="connsiteX7" fmla="*/ 73261 w 177949"/>
                <a:gd name="connsiteY7" fmla="*/ 103590 h 254075"/>
                <a:gd name="connsiteX8" fmla="*/ 52495 w 177949"/>
                <a:gd name="connsiteY8" fmla="*/ 82837 h 254075"/>
                <a:gd name="connsiteX9" fmla="*/ 19066 w 177949"/>
                <a:gd name="connsiteY9" fmla="*/ 121813 h 254075"/>
                <a:gd name="connsiteX10" fmla="*/ 22109 w 177949"/>
                <a:gd name="connsiteY10" fmla="*/ 124338 h 254075"/>
                <a:gd name="connsiteX11" fmla="*/ 26160 w 177949"/>
                <a:gd name="connsiteY11" fmla="*/ 119788 h 254075"/>
                <a:gd name="connsiteX12" fmla="*/ 51733 w 177949"/>
                <a:gd name="connsiteY12" fmla="*/ 88402 h 254075"/>
                <a:gd name="connsiteX13" fmla="*/ 58064 w 177949"/>
                <a:gd name="connsiteY13" fmla="*/ 96500 h 254075"/>
                <a:gd name="connsiteX14" fmla="*/ 52241 w 177949"/>
                <a:gd name="connsiteY14" fmla="*/ 118264 h 254075"/>
                <a:gd name="connsiteX15" fmla="*/ 40086 w 177949"/>
                <a:gd name="connsiteY15" fmla="*/ 161044 h 254075"/>
                <a:gd name="connsiteX16" fmla="*/ 84152 w 177949"/>
                <a:gd name="connsiteY16" fmla="*/ 196980 h 254075"/>
                <a:gd name="connsiteX17" fmla="*/ 78575 w 177949"/>
                <a:gd name="connsiteY17" fmla="*/ 220013 h 254075"/>
                <a:gd name="connsiteX18" fmla="*/ 72752 w 177949"/>
                <a:gd name="connsiteY18" fmla="*/ 244054 h 254075"/>
                <a:gd name="connsiteX19" fmla="*/ 75795 w 177949"/>
                <a:gd name="connsiteY19" fmla="*/ 246588 h 254075"/>
                <a:gd name="connsiteX20" fmla="*/ 78067 w 177949"/>
                <a:gd name="connsiteY20" fmla="*/ 245571 h 254075"/>
                <a:gd name="connsiteX21" fmla="*/ 81110 w 177949"/>
                <a:gd name="connsiteY21" fmla="*/ 235195 h 254075"/>
                <a:gd name="connsiteX22" fmla="*/ 90730 w 177949"/>
                <a:gd name="connsiteY22" fmla="*/ 197488 h 254075"/>
                <a:gd name="connsiteX23" fmla="*/ 146188 w 177949"/>
                <a:gd name="connsiteY23" fmla="*/ 170405 h 254075"/>
                <a:gd name="connsiteX24" fmla="*/ 164675 w 177949"/>
                <a:gd name="connsiteY24" fmla="*/ 140035 h 254075"/>
                <a:gd name="connsiteX25" fmla="*/ 172523 w 177949"/>
                <a:gd name="connsiteY25" fmla="*/ 100549 h 254075"/>
                <a:gd name="connsiteX26" fmla="*/ 161385 w 177949"/>
                <a:gd name="connsiteY26" fmla="*/ 82837 h 254075"/>
                <a:gd name="connsiteX27" fmla="*/ 148723 w 177949"/>
                <a:gd name="connsiteY27" fmla="*/ 94984 h 254075"/>
                <a:gd name="connsiteX28" fmla="*/ 152520 w 177949"/>
                <a:gd name="connsiteY28" fmla="*/ 101821 h 254075"/>
                <a:gd name="connsiteX29" fmla="*/ 161640 w 177949"/>
                <a:gd name="connsiteY29" fmla="*/ 123330 h 254075"/>
                <a:gd name="connsiteX30" fmla="*/ 139603 w 177949"/>
                <a:gd name="connsiteY30" fmla="*/ 169389 h 254075"/>
                <a:gd name="connsiteX31" fmla="*/ 92001 w 177949"/>
                <a:gd name="connsiteY31" fmla="*/ 191913 h 254075"/>
                <a:gd name="connsiteX32" fmla="*/ 133779 w 177949"/>
                <a:gd name="connsiteY32" fmla="*/ 25637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54075">
                  <a:moveTo>
                    <a:pt x="133779" y="25637"/>
                  </a:moveTo>
                  <a:cubicBezTo>
                    <a:pt x="134034" y="24621"/>
                    <a:pt x="134542" y="23105"/>
                    <a:pt x="134542" y="21842"/>
                  </a:cubicBezTo>
                  <a:cubicBezTo>
                    <a:pt x="134542" y="19310"/>
                    <a:pt x="132771" y="19056"/>
                    <a:pt x="131499" y="19056"/>
                  </a:cubicBezTo>
                  <a:cubicBezTo>
                    <a:pt x="128973" y="19056"/>
                    <a:pt x="128719" y="19563"/>
                    <a:pt x="127702" y="24120"/>
                  </a:cubicBezTo>
                  <a:lnTo>
                    <a:pt x="85670" y="191414"/>
                  </a:lnTo>
                  <a:cubicBezTo>
                    <a:pt x="66421" y="189135"/>
                    <a:pt x="56801" y="179766"/>
                    <a:pt x="56801" y="163068"/>
                  </a:cubicBezTo>
                  <a:cubicBezTo>
                    <a:pt x="56801" y="158003"/>
                    <a:pt x="56801" y="151420"/>
                    <a:pt x="70472" y="115993"/>
                  </a:cubicBezTo>
                  <a:cubicBezTo>
                    <a:pt x="71489" y="112952"/>
                    <a:pt x="73261" y="108649"/>
                    <a:pt x="73261" y="103590"/>
                  </a:cubicBezTo>
                  <a:cubicBezTo>
                    <a:pt x="73261" y="92197"/>
                    <a:pt x="65158" y="82837"/>
                    <a:pt x="52495" y="82837"/>
                  </a:cubicBezTo>
                  <a:cubicBezTo>
                    <a:pt x="28440" y="82837"/>
                    <a:pt x="19066" y="119534"/>
                    <a:pt x="19066" y="121813"/>
                  </a:cubicBezTo>
                  <a:cubicBezTo>
                    <a:pt x="19066" y="124338"/>
                    <a:pt x="21600" y="124338"/>
                    <a:pt x="22109" y="124338"/>
                  </a:cubicBezTo>
                  <a:cubicBezTo>
                    <a:pt x="24642" y="124338"/>
                    <a:pt x="24897" y="123839"/>
                    <a:pt x="26160" y="119788"/>
                  </a:cubicBezTo>
                  <a:cubicBezTo>
                    <a:pt x="33000" y="95747"/>
                    <a:pt x="43129" y="88402"/>
                    <a:pt x="51733" y="88402"/>
                  </a:cubicBezTo>
                  <a:cubicBezTo>
                    <a:pt x="53758" y="88402"/>
                    <a:pt x="58064" y="88402"/>
                    <a:pt x="58064" y="96500"/>
                  </a:cubicBezTo>
                  <a:cubicBezTo>
                    <a:pt x="58064" y="103083"/>
                    <a:pt x="55537" y="109410"/>
                    <a:pt x="52241" y="118264"/>
                  </a:cubicBezTo>
                  <a:cubicBezTo>
                    <a:pt x="40086" y="150158"/>
                    <a:pt x="40086" y="156741"/>
                    <a:pt x="40086" y="161044"/>
                  </a:cubicBezTo>
                  <a:cubicBezTo>
                    <a:pt x="40086" y="185086"/>
                    <a:pt x="59835" y="195463"/>
                    <a:pt x="84152" y="196980"/>
                  </a:cubicBezTo>
                  <a:cubicBezTo>
                    <a:pt x="82127" y="206087"/>
                    <a:pt x="82127" y="206594"/>
                    <a:pt x="78575" y="220013"/>
                  </a:cubicBezTo>
                  <a:cubicBezTo>
                    <a:pt x="77821" y="222792"/>
                    <a:pt x="72752" y="243293"/>
                    <a:pt x="72752" y="244054"/>
                  </a:cubicBezTo>
                  <a:cubicBezTo>
                    <a:pt x="72752" y="244309"/>
                    <a:pt x="72752" y="246588"/>
                    <a:pt x="75795" y="246588"/>
                  </a:cubicBezTo>
                  <a:cubicBezTo>
                    <a:pt x="76296" y="246588"/>
                    <a:pt x="77567" y="246588"/>
                    <a:pt x="78067" y="245571"/>
                  </a:cubicBezTo>
                  <a:cubicBezTo>
                    <a:pt x="78830" y="245064"/>
                    <a:pt x="80347" y="238735"/>
                    <a:pt x="81110" y="235195"/>
                  </a:cubicBezTo>
                  <a:lnTo>
                    <a:pt x="90730" y="197488"/>
                  </a:lnTo>
                  <a:cubicBezTo>
                    <a:pt x="100104" y="197488"/>
                    <a:pt x="122388" y="197488"/>
                    <a:pt x="146188" y="170405"/>
                  </a:cubicBezTo>
                  <a:cubicBezTo>
                    <a:pt x="156572" y="158765"/>
                    <a:pt x="161886" y="147626"/>
                    <a:pt x="164675" y="140035"/>
                  </a:cubicBezTo>
                  <a:cubicBezTo>
                    <a:pt x="166955" y="133708"/>
                    <a:pt x="172523" y="111690"/>
                    <a:pt x="172523" y="100549"/>
                  </a:cubicBezTo>
                  <a:cubicBezTo>
                    <a:pt x="172523" y="86377"/>
                    <a:pt x="165691" y="82837"/>
                    <a:pt x="161385" y="82837"/>
                  </a:cubicBezTo>
                  <a:cubicBezTo>
                    <a:pt x="155054" y="82837"/>
                    <a:pt x="148723" y="89418"/>
                    <a:pt x="148723" y="94984"/>
                  </a:cubicBezTo>
                  <a:cubicBezTo>
                    <a:pt x="148723" y="98271"/>
                    <a:pt x="150240" y="99796"/>
                    <a:pt x="152520" y="101821"/>
                  </a:cubicBezTo>
                  <a:cubicBezTo>
                    <a:pt x="155309" y="104600"/>
                    <a:pt x="161640" y="111181"/>
                    <a:pt x="161640" y="123330"/>
                  </a:cubicBezTo>
                  <a:cubicBezTo>
                    <a:pt x="161640" y="139527"/>
                    <a:pt x="148468" y="160281"/>
                    <a:pt x="139603" y="169389"/>
                  </a:cubicBezTo>
                  <a:cubicBezTo>
                    <a:pt x="117319" y="191913"/>
                    <a:pt x="101113" y="191913"/>
                    <a:pt x="92001" y="191913"/>
                  </a:cubicBezTo>
                  <a:lnTo>
                    <a:pt x="133779" y="2563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orme libre : forme 238">
              <a:extLst>
                <a:ext uri="{FF2B5EF4-FFF2-40B4-BE49-F238E27FC236}">
                  <a16:creationId xmlns:a16="http://schemas.microsoft.com/office/drawing/2014/main" id="{0A461F7C-316C-4B82-95FA-83078D28B99A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11350296" y="-11762127"/>
              <a:ext cx="177949" cy="254075"/>
            </a:xfrm>
            <a:custGeom>
              <a:avLst/>
              <a:gdLst>
                <a:gd name="connsiteX0" fmla="*/ 133781 w 177949"/>
                <a:gd name="connsiteY0" fmla="*/ 25637 h 254075"/>
                <a:gd name="connsiteX1" fmla="*/ 134544 w 177949"/>
                <a:gd name="connsiteY1" fmla="*/ 21842 h 254075"/>
                <a:gd name="connsiteX2" fmla="*/ 131501 w 177949"/>
                <a:gd name="connsiteY2" fmla="*/ 19056 h 254075"/>
                <a:gd name="connsiteX3" fmla="*/ 127703 w 177949"/>
                <a:gd name="connsiteY3" fmla="*/ 24120 h 254075"/>
                <a:gd name="connsiteX4" fmla="*/ 85670 w 177949"/>
                <a:gd name="connsiteY4" fmla="*/ 191414 h 254075"/>
                <a:gd name="connsiteX5" fmla="*/ 56801 w 177949"/>
                <a:gd name="connsiteY5" fmla="*/ 163068 h 254075"/>
                <a:gd name="connsiteX6" fmla="*/ 70473 w 177949"/>
                <a:gd name="connsiteY6" fmla="*/ 115993 h 254075"/>
                <a:gd name="connsiteX7" fmla="*/ 73261 w 177949"/>
                <a:gd name="connsiteY7" fmla="*/ 103590 h 254075"/>
                <a:gd name="connsiteX8" fmla="*/ 52495 w 177949"/>
                <a:gd name="connsiteY8" fmla="*/ 82837 h 254075"/>
                <a:gd name="connsiteX9" fmla="*/ 19066 w 177949"/>
                <a:gd name="connsiteY9" fmla="*/ 121813 h 254075"/>
                <a:gd name="connsiteX10" fmla="*/ 22109 w 177949"/>
                <a:gd name="connsiteY10" fmla="*/ 124338 h 254075"/>
                <a:gd name="connsiteX11" fmla="*/ 26160 w 177949"/>
                <a:gd name="connsiteY11" fmla="*/ 119788 h 254075"/>
                <a:gd name="connsiteX12" fmla="*/ 51733 w 177949"/>
                <a:gd name="connsiteY12" fmla="*/ 88402 h 254075"/>
                <a:gd name="connsiteX13" fmla="*/ 58064 w 177949"/>
                <a:gd name="connsiteY13" fmla="*/ 96500 h 254075"/>
                <a:gd name="connsiteX14" fmla="*/ 52241 w 177949"/>
                <a:gd name="connsiteY14" fmla="*/ 118264 h 254075"/>
                <a:gd name="connsiteX15" fmla="*/ 40086 w 177949"/>
                <a:gd name="connsiteY15" fmla="*/ 161044 h 254075"/>
                <a:gd name="connsiteX16" fmla="*/ 84152 w 177949"/>
                <a:gd name="connsiteY16" fmla="*/ 196980 h 254075"/>
                <a:gd name="connsiteX17" fmla="*/ 78576 w 177949"/>
                <a:gd name="connsiteY17" fmla="*/ 220013 h 254075"/>
                <a:gd name="connsiteX18" fmla="*/ 72753 w 177949"/>
                <a:gd name="connsiteY18" fmla="*/ 244054 h 254075"/>
                <a:gd name="connsiteX19" fmla="*/ 75795 w 177949"/>
                <a:gd name="connsiteY19" fmla="*/ 246588 h 254075"/>
                <a:gd name="connsiteX20" fmla="*/ 78067 w 177949"/>
                <a:gd name="connsiteY20" fmla="*/ 245571 h 254075"/>
                <a:gd name="connsiteX21" fmla="*/ 81110 w 177949"/>
                <a:gd name="connsiteY21" fmla="*/ 235195 h 254075"/>
                <a:gd name="connsiteX22" fmla="*/ 90730 w 177949"/>
                <a:gd name="connsiteY22" fmla="*/ 197488 h 254075"/>
                <a:gd name="connsiteX23" fmla="*/ 146189 w 177949"/>
                <a:gd name="connsiteY23" fmla="*/ 170405 h 254075"/>
                <a:gd name="connsiteX24" fmla="*/ 164676 w 177949"/>
                <a:gd name="connsiteY24" fmla="*/ 140035 h 254075"/>
                <a:gd name="connsiteX25" fmla="*/ 172523 w 177949"/>
                <a:gd name="connsiteY25" fmla="*/ 100549 h 254075"/>
                <a:gd name="connsiteX26" fmla="*/ 161386 w 177949"/>
                <a:gd name="connsiteY26" fmla="*/ 82837 h 254075"/>
                <a:gd name="connsiteX27" fmla="*/ 148724 w 177949"/>
                <a:gd name="connsiteY27" fmla="*/ 94984 h 254075"/>
                <a:gd name="connsiteX28" fmla="*/ 152519 w 177949"/>
                <a:gd name="connsiteY28" fmla="*/ 101821 h 254075"/>
                <a:gd name="connsiteX29" fmla="*/ 161640 w 177949"/>
                <a:gd name="connsiteY29" fmla="*/ 123330 h 254075"/>
                <a:gd name="connsiteX30" fmla="*/ 139603 w 177949"/>
                <a:gd name="connsiteY30" fmla="*/ 169389 h 254075"/>
                <a:gd name="connsiteX31" fmla="*/ 92001 w 177949"/>
                <a:gd name="connsiteY31" fmla="*/ 191913 h 254075"/>
                <a:gd name="connsiteX32" fmla="*/ 133781 w 177949"/>
                <a:gd name="connsiteY32" fmla="*/ 25637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54075">
                  <a:moveTo>
                    <a:pt x="133781" y="25637"/>
                  </a:moveTo>
                  <a:cubicBezTo>
                    <a:pt x="134035" y="24621"/>
                    <a:pt x="134544" y="23105"/>
                    <a:pt x="134544" y="21842"/>
                  </a:cubicBezTo>
                  <a:cubicBezTo>
                    <a:pt x="134544" y="19310"/>
                    <a:pt x="132772" y="19056"/>
                    <a:pt x="131501" y="19056"/>
                  </a:cubicBezTo>
                  <a:cubicBezTo>
                    <a:pt x="128973" y="19056"/>
                    <a:pt x="128720" y="19563"/>
                    <a:pt x="127703" y="24120"/>
                  </a:cubicBezTo>
                  <a:lnTo>
                    <a:pt x="85670" y="191414"/>
                  </a:lnTo>
                  <a:cubicBezTo>
                    <a:pt x="66421" y="189135"/>
                    <a:pt x="56801" y="179766"/>
                    <a:pt x="56801" y="163068"/>
                  </a:cubicBezTo>
                  <a:cubicBezTo>
                    <a:pt x="56801" y="158003"/>
                    <a:pt x="56801" y="151420"/>
                    <a:pt x="70473" y="115993"/>
                  </a:cubicBezTo>
                  <a:cubicBezTo>
                    <a:pt x="71490" y="112952"/>
                    <a:pt x="73261" y="108649"/>
                    <a:pt x="73261" y="103590"/>
                  </a:cubicBezTo>
                  <a:cubicBezTo>
                    <a:pt x="73261" y="92197"/>
                    <a:pt x="65158" y="82837"/>
                    <a:pt x="52495" y="82837"/>
                  </a:cubicBezTo>
                  <a:cubicBezTo>
                    <a:pt x="28440" y="82837"/>
                    <a:pt x="19066" y="119534"/>
                    <a:pt x="19066" y="121813"/>
                  </a:cubicBezTo>
                  <a:cubicBezTo>
                    <a:pt x="19066" y="124338"/>
                    <a:pt x="21601" y="124338"/>
                    <a:pt x="22109" y="124338"/>
                  </a:cubicBezTo>
                  <a:cubicBezTo>
                    <a:pt x="24643" y="124338"/>
                    <a:pt x="24897" y="123839"/>
                    <a:pt x="26160" y="119788"/>
                  </a:cubicBezTo>
                  <a:cubicBezTo>
                    <a:pt x="33000" y="95747"/>
                    <a:pt x="43129" y="88402"/>
                    <a:pt x="51733" y="88402"/>
                  </a:cubicBezTo>
                  <a:cubicBezTo>
                    <a:pt x="53758" y="88402"/>
                    <a:pt x="58064" y="88402"/>
                    <a:pt x="58064" y="96500"/>
                  </a:cubicBezTo>
                  <a:cubicBezTo>
                    <a:pt x="58064" y="103083"/>
                    <a:pt x="55538" y="109410"/>
                    <a:pt x="52241" y="118264"/>
                  </a:cubicBezTo>
                  <a:cubicBezTo>
                    <a:pt x="40086" y="150158"/>
                    <a:pt x="40086" y="156741"/>
                    <a:pt x="40086" y="161044"/>
                  </a:cubicBezTo>
                  <a:cubicBezTo>
                    <a:pt x="40086" y="185086"/>
                    <a:pt x="59836" y="195463"/>
                    <a:pt x="84152" y="196980"/>
                  </a:cubicBezTo>
                  <a:cubicBezTo>
                    <a:pt x="82127" y="206087"/>
                    <a:pt x="82127" y="206594"/>
                    <a:pt x="78576" y="220013"/>
                  </a:cubicBezTo>
                  <a:cubicBezTo>
                    <a:pt x="77821" y="222792"/>
                    <a:pt x="72753" y="243293"/>
                    <a:pt x="72753" y="244054"/>
                  </a:cubicBezTo>
                  <a:cubicBezTo>
                    <a:pt x="72753" y="244309"/>
                    <a:pt x="72753" y="246588"/>
                    <a:pt x="75795" y="246588"/>
                  </a:cubicBezTo>
                  <a:cubicBezTo>
                    <a:pt x="76296" y="246588"/>
                    <a:pt x="77567" y="246588"/>
                    <a:pt x="78067" y="245571"/>
                  </a:cubicBezTo>
                  <a:cubicBezTo>
                    <a:pt x="78830" y="245064"/>
                    <a:pt x="80347" y="238735"/>
                    <a:pt x="81110" y="235195"/>
                  </a:cubicBezTo>
                  <a:lnTo>
                    <a:pt x="90730" y="197488"/>
                  </a:lnTo>
                  <a:cubicBezTo>
                    <a:pt x="100105" y="197488"/>
                    <a:pt x="122387" y="197488"/>
                    <a:pt x="146189" y="170405"/>
                  </a:cubicBezTo>
                  <a:cubicBezTo>
                    <a:pt x="156571" y="158765"/>
                    <a:pt x="161887" y="147626"/>
                    <a:pt x="164676" y="140035"/>
                  </a:cubicBezTo>
                  <a:cubicBezTo>
                    <a:pt x="166956" y="133708"/>
                    <a:pt x="172523" y="111690"/>
                    <a:pt x="172523" y="100549"/>
                  </a:cubicBezTo>
                  <a:cubicBezTo>
                    <a:pt x="172523" y="86377"/>
                    <a:pt x="165692" y="82837"/>
                    <a:pt x="161386" y="82837"/>
                  </a:cubicBezTo>
                  <a:cubicBezTo>
                    <a:pt x="155053" y="82837"/>
                    <a:pt x="148724" y="89418"/>
                    <a:pt x="148724" y="94984"/>
                  </a:cubicBezTo>
                  <a:cubicBezTo>
                    <a:pt x="148724" y="98271"/>
                    <a:pt x="150241" y="99796"/>
                    <a:pt x="152519" y="101821"/>
                  </a:cubicBezTo>
                  <a:cubicBezTo>
                    <a:pt x="155308" y="104600"/>
                    <a:pt x="161640" y="111181"/>
                    <a:pt x="161640" y="123330"/>
                  </a:cubicBezTo>
                  <a:cubicBezTo>
                    <a:pt x="161640" y="139527"/>
                    <a:pt x="148469" y="160281"/>
                    <a:pt x="139603" y="169389"/>
                  </a:cubicBezTo>
                  <a:cubicBezTo>
                    <a:pt x="117321" y="191913"/>
                    <a:pt x="101114" y="191913"/>
                    <a:pt x="92001" y="191913"/>
                  </a:cubicBezTo>
                  <a:lnTo>
                    <a:pt x="133781" y="2563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orme libre : forme 239">
              <a:extLst>
                <a:ext uri="{FF2B5EF4-FFF2-40B4-BE49-F238E27FC236}">
                  <a16:creationId xmlns:a16="http://schemas.microsoft.com/office/drawing/2014/main" id="{6FC585E5-9E64-4CDD-9326-EAFB64DD0841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11598755" y="-11814751"/>
              <a:ext cx="101685" cy="50815"/>
            </a:xfrm>
            <a:custGeom>
              <a:avLst/>
              <a:gdLst>
                <a:gd name="connsiteX0" fmla="*/ 52495 w 101685"/>
                <a:gd name="connsiteY0" fmla="*/ 36523 h 50815"/>
                <a:gd name="connsiteX1" fmla="*/ 22617 w 101685"/>
                <a:gd name="connsiteY1" fmla="*/ 19056 h 50815"/>
                <a:gd name="connsiteX2" fmla="*/ 19066 w 101685"/>
                <a:gd name="connsiteY2" fmla="*/ 24120 h 50815"/>
                <a:gd name="connsiteX3" fmla="*/ 52241 w 101685"/>
                <a:gd name="connsiteY3" fmla="*/ 49933 h 50815"/>
                <a:gd name="connsiteX4" fmla="*/ 85670 w 101685"/>
                <a:gd name="connsiteY4" fmla="*/ 24120 h 50815"/>
                <a:gd name="connsiteX5" fmla="*/ 82119 w 101685"/>
                <a:gd name="connsiteY5" fmla="*/ 19056 h 50815"/>
                <a:gd name="connsiteX6" fmla="*/ 52495 w 101685"/>
                <a:gd name="connsiteY6" fmla="*/ 36523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85" h="50815">
                  <a:moveTo>
                    <a:pt x="52495" y="36523"/>
                  </a:moveTo>
                  <a:lnTo>
                    <a:pt x="22617" y="19056"/>
                  </a:lnTo>
                  <a:lnTo>
                    <a:pt x="19066" y="24120"/>
                  </a:lnTo>
                  <a:lnTo>
                    <a:pt x="52241" y="49933"/>
                  </a:lnTo>
                  <a:lnTo>
                    <a:pt x="85670" y="24120"/>
                  </a:lnTo>
                  <a:lnTo>
                    <a:pt x="82119" y="19056"/>
                  </a:lnTo>
                  <a:lnTo>
                    <a:pt x="52495" y="3652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orme libre : forme 240">
              <a:extLst>
                <a:ext uri="{FF2B5EF4-FFF2-40B4-BE49-F238E27FC236}">
                  <a16:creationId xmlns:a16="http://schemas.microsoft.com/office/drawing/2014/main" id="{02FDC22F-58A3-4D81-9490-CEEAFE181EAC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11524358" y="-11762127"/>
              <a:ext cx="177949" cy="254075"/>
            </a:xfrm>
            <a:custGeom>
              <a:avLst/>
              <a:gdLst>
                <a:gd name="connsiteX0" fmla="*/ 133780 w 177949"/>
                <a:gd name="connsiteY0" fmla="*/ 25637 h 254075"/>
                <a:gd name="connsiteX1" fmla="*/ 134543 w 177949"/>
                <a:gd name="connsiteY1" fmla="*/ 21842 h 254075"/>
                <a:gd name="connsiteX2" fmla="*/ 131500 w 177949"/>
                <a:gd name="connsiteY2" fmla="*/ 19056 h 254075"/>
                <a:gd name="connsiteX3" fmla="*/ 127703 w 177949"/>
                <a:gd name="connsiteY3" fmla="*/ 24120 h 254075"/>
                <a:gd name="connsiteX4" fmla="*/ 85670 w 177949"/>
                <a:gd name="connsiteY4" fmla="*/ 191414 h 254075"/>
                <a:gd name="connsiteX5" fmla="*/ 56801 w 177949"/>
                <a:gd name="connsiteY5" fmla="*/ 163068 h 254075"/>
                <a:gd name="connsiteX6" fmla="*/ 70473 w 177949"/>
                <a:gd name="connsiteY6" fmla="*/ 115993 h 254075"/>
                <a:gd name="connsiteX7" fmla="*/ 73261 w 177949"/>
                <a:gd name="connsiteY7" fmla="*/ 103590 h 254075"/>
                <a:gd name="connsiteX8" fmla="*/ 52495 w 177949"/>
                <a:gd name="connsiteY8" fmla="*/ 82837 h 254075"/>
                <a:gd name="connsiteX9" fmla="*/ 19066 w 177949"/>
                <a:gd name="connsiteY9" fmla="*/ 121813 h 254075"/>
                <a:gd name="connsiteX10" fmla="*/ 22109 w 177949"/>
                <a:gd name="connsiteY10" fmla="*/ 124338 h 254075"/>
                <a:gd name="connsiteX11" fmla="*/ 26160 w 177949"/>
                <a:gd name="connsiteY11" fmla="*/ 119788 h 254075"/>
                <a:gd name="connsiteX12" fmla="*/ 51733 w 177949"/>
                <a:gd name="connsiteY12" fmla="*/ 88402 h 254075"/>
                <a:gd name="connsiteX13" fmla="*/ 58064 w 177949"/>
                <a:gd name="connsiteY13" fmla="*/ 96500 h 254075"/>
                <a:gd name="connsiteX14" fmla="*/ 52241 w 177949"/>
                <a:gd name="connsiteY14" fmla="*/ 118264 h 254075"/>
                <a:gd name="connsiteX15" fmla="*/ 40086 w 177949"/>
                <a:gd name="connsiteY15" fmla="*/ 161044 h 254075"/>
                <a:gd name="connsiteX16" fmla="*/ 84152 w 177949"/>
                <a:gd name="connsiteY16" fmla="*/ 196980 h 254075"/>
                <a:gd name="connsiteX17" fmla="*/ 78576 w 177949"/>
                <a:gd name="connsiteY17" fmla="*/ 220013 h 254075"/>
                <a:gd name="connsiteX18" fmla="*/ 72753 w 177949"/>
                <a:gd name="connsiteY18" fmla="*/ 244054 h 254075"/>
                <a:gd name="connsiteX19" fmla="*/ 75795 w 177949"/>
                <a:gd name="connsiteY19" fmla="*/ 246588 h 254075"/>
                <a:gd name="connsiteX20" fmla="*/ 78067 w 177949"/>
                <a:gd name="connsiteY20" fmla="*/ 245571 h 254075"/>
                <a:gd name="connsiteX21" fmla="*/ 81110 w 177949"/>
                <a:gd name="connsiteY21" fmla="*/ 235195 h 254075"/>
                <a:gd name="connsiteX22" fmla="*/ 90730 w 177949"/>
                <a:gd name="connsiteY22" fmla="*/ 197488 h 254075"/>
                <a:gd name="connsiteX23" fmla="*/ 146188 w 177949"/>
                <a:gd name="connsiteY23" fmla="*/ 170405 h 254075"/>
                <a:gd name="connsiteX24" fmla="*/ 164675 w 177949"/>
                <a:gd name="connsiteY24" fmla="*/ 140035 h 254075"/>
                <a:gd name="connsiteX25" fmla="*/ 172523 w 177949"/>
                <a:gd name="connsiteY25" fmla="*/ 100549 h 254075"/>
                <a:gd name="connsiteX26" fmla="*/ 161385 w 177949"/>
                <a:gd name="connsiteY26" fmla="*/ 82837 h 254075"/>
                <a:gd name="connsiteX27" fmla="*/ 148723 w 177949"/>
                <a:gd name="connsiteY27" fmla="*/ 94984 h 254075"/>
                <a:gd name="connsiteX28" fmla="*/ 152520 w 177949"/>
                <a:gd name="connsiteY28" fmla="*/ 101821 h 254075"/>
                <a:gd name="connsiteX29" fmla="*/ 161640 w 177949"/>
                <a:gd name="connsiteY29" fmla="*/ 123330 h 254075"/>
                <a:gd name="connsiteX30" fmla="*/ 139603 w 177949"/>
                <a:gd name="connsiteY30" fmla="*/ 169389 h 254075"/>
                <a:gd name="connsiteX31" fmla="*/ 92001 w 177949"/>
                <a:gd name="connsiteY31" fmla="*/ 191913 h 254075"/>
                <a:gd name="connsiteX32" fmla="*/ 133780 w 177949"/>
                <a:gd name="connsiteY32" fmla="*/ 25637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54075">
                  <a:moveTo>
                    <a:pt x="133780" y="25637"/>
                  </a:moveTo>
                  <a:cubicBezTo>
                    <a:pt x="134034" y="24621"/>
                    <a:pt x="134543" y="23105"/>
                    <a:pt x="134543" y="21842"/>
                  </a:cubicBezTo>
                  <a:cubicBezTo>
                    <a:pt x="134543" y="19310"/>
                    <a:pt x="132771" y="19056"/>
                    <a:pt x="131500" y="19056"/>
                  </a:cubicBezTo>
                  <a:cubicBezTo>
                    <a:pt x="128973" y="19056"/>
                    <a:pt x="128720" y="19563"/>
                    <a:pt x="127703" y="24120"/>
                  </a:cubicBezTo>
                  <a:lnTo>
                    <a:pt x="85670" y="191414"/>
                  </a:lnTo>
                  <a:cubicBezTo>
                    <a:pt x="66421" y="189135"/>
                    <a:pt x="56801" y="179766"/>
                    <a:pt x="56801" y="163068"/>
                  </a:cubicBezTo>
                  <a:cubicBezTo>
                    <a:pt x="56801" y="158003"/>
                    <a:pt x="56801" y="151420"/>
                    <a:pt x="70473" y="115993"/>
                  </a:cubicBezTo>
                  <a:cubicBezTo>
                    <a:pt x="71490" y="112952"/>
                    <a:pt x="73261" y="108649"/>
                    <a:pt x="73261" y="103590"/>
                  </a:cubicBezTo>
                  <a:cubicBezTo>
                    <a:pt x="73261" y="92197"/>
                    <a:pt x="65158" y="82837"/>
                    <a:pt x="52495" y="82837"/>
                  </a:cubicBezTo>
                  <a:cubicBezTo>
                    <a:pt x="28440" y="82837"/>
                    <a:pt x="19066" y="119534"/>
                    <a:pt x="19066" y="121813"/>
                  </a:cubicBezTo>
                  <a:cubicBezTo>
                    <a:pt x="19066" y="124338"/>
                    <a:pt x="21600" y="124338"/>
                    <a:pt x="22109" y="124338"/>
                  </a:cubicBezTo>
                  <a:cubicBezTo>
                    <a:pt x="24642" y="124338"/>
                    <a:pt x="24897" y="123839"/>
                    <a:pt x="26160" y="119788"/>
                  </a:cubicBezTo>
                  <a:cubicBezTo>
                    <a:pt x="33000" y="95747"/>
                    <a:pt x="43129" y="88402"/>
                    <a:pt x="51733" y="88402"/>
                  </a:cubicBezTo>
                  <a:cubicBezTo>
                    <a:pt x="53758" y="88402"/>
                    <a:pt x="58064" y="88402"/>
                    <a:pt x="58064" y="96500"/>
                  </a:cubicBezTo>
                  <a:cubicBezTo>
                    <a:pt x="58064" y="103083"/>
                    <a:pt x="55538" y="109410"/>
                    <a:pt x="52241" y="118264"/>
                  </a:cubicBezTo>
                  <a:cubicBezTo>
                    <a:pt x="40086" y="150158"/>
                    <a:pt x="40086" y="156741"/>
                    <a:pt x="40086" y="161044"/>
                  </a:cubicBezTo>
                  <a:cubicBezTo>
                    <a:pt x="40086" y="185086"/>
                    <a:pt x="59836" y="195463"/>
                    <a:pt x="84152" y="196980"/>
                  </a:cubicBezTo>
                  <a:cubicBezTo>
                    <a:pt x="82127" y="206087"/>
                    <a:pt x="82127" y="206594"/>
                    <a:pt x="78576" y="220013"/>
                  </a:cubicBezTo>
                  <a:cubicBezTo>
                    <a:pt x="77821" y="222792"/>
                    <a:pt x="72753" y="243293"/>
                    <a:pt x="72753" y="244054"/>
                  </a:cubicBezTo>
                  <a:cubicBezTo>
                    <a:pt x="72753" y="244309"/>
                    <a:pt x="72753" y="246588"/>
                    <a:pt x="75795" y="246588"/>
                  </a:cubicBezTo>
                  <a:cubicBezTo>
                    <a:pt x="76296" y="246588"/>
                    <a:pt x="77567" y="246588"/>
                    <a:pt x="78067" y="245571"/>
                  </a:cubicBezTo>
                  <a:cubicBezTo>
                    <a:pt x="78830" y="245064"/>
                    <a:pt x="80347" y="238735"/>
                    <a:pt x="81110" y="235195"/>
                  </a:cubicBezTo>
                  <a:lnTo>
                    <a:pt x="90730" y="197488"/>
                  </a:lnTo>
                  <a:cubicBezTo>
                    <a:pt x="100104" y="197488"/>
                    <a:pt x="122388" y="197488"/>
                    <a:pt x="146188" y="170405"/>
                  </a:cubicBezTo>
                  <a:cubicBezTo>
                    <a:pt x="156572" y="158765"/>
                    <a:pt x="161887" y="147626"/>
                    <a:pt x="164675" y="140035"/>
                  </a:cubicBezTo>
                  <a:cubicBezTo>
                    <a:pt x="166955" y="133708"/>
                    <a:pt x="172523" y="111690"/>
                    <a:pt x="172523" y="100549"/>
                  </a:cubicBezTo>
                  <a:cubicBezTo>
                    <a:pt x="172523" y="86377"/>
                    <a:pt x="165692" y="82837"/>
                    <a:pt x="161385" y="82837"/>
                  </a:cubicBezTo>
                  <a:cubicBezTo>
                    <a:pt x="155054" y="82837"/>
                    <a:pt x="148723" y="89418"/>
                    <a:pt x="148723" y="94984"/>
                  </a:cubicBezTo>
                  <a:cubicBezTo>
                    <a:pt x="148723" y="98271"/>
                    <a:pt x="150240" y="99796"/>
                    <a:pt x="152520" y="101821"/>
                  </a:cubicBezTo>
                  <a:cubicBezTo>
                    <a:pt x="155309" y="104600"/>
                    <a:pt x="161640" y="111181"/>
                    <a:pt x="161640" y="123330"/>
                  </a:cubicBezTo>
                  <a:cubicBezTo>
                    <a:pt x="161640" y="139527"/>
                    <a:pt x="148468" y="160281"/>
                    <a:pt x="139603" y="169389"/>
                  </a:cubicBezTo>
                  <a:cubicBezTo>
                    <a:pt x="117319" y="191913"/>
                    <a:pt x="101114" y="191913"/>
                    <a:pt x="92001" y="191913"/>
                  </a:cubicBezTo>
                  <a:lnTo>
                    <a:pt x="133780" y="2563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orme libre : forme 241">
              <a:extLst>
                <a:ext uri="{FF2B5EF4-FFF2-40B4-BE49-F238E27FC236}">
                  <a16:creationId xmlns:a16="http://schemas.microsoft.com/office/drawing/2014/main" id="{7563070F-CF34-4872-96EE-2EC14BDD1B1A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11772815" y="-11814751"/>
              <a:ext cx="101685" cy="50815"/>
            </a:xfrm>
            <a:custGeom>
              <a:avLst/>
              <a:gdLst>
                <a:gd name="connsiteX0" fmla="*/ 52495 w 101685"/>
                <a:gd name="connsiteY0" fmla="*/ 36523 h 50815"/>
                <a:gd name="connsiteX1" fmla="*/ 22617 w 101685"/>
                <a:gd name="connsiteY1" fmla="*/ 19056 h 50815"/>
                <a:gd name="connsiteX2" fmla="*/ 19066 w 101685"/>
                <a:gd name="connsiteY2" fmla="*/ 24120 h 50815"/>
                <a:gd name="connsiteX3" fmla="*/ 52241 w 101685"/>
                <a:gd name="connsiteY3" fmla="*/ 49933 h 50815"/>
                <a:gd name="connsiteX4" fmla="*/ 85670 w 101685"/>
                <a:gd name="connsiteY4" fmla="*/ 24120 h 50815"/>
                <a:gd name="connsiteX5" fmla="*/ 82119 w 101685"/>
                <a:gd name="connsiteY5" fmla="*/ 19056 h 50815"/>
                <a:gd name="connsiteX6" fmla="*/ 52495 w 101685"/>
                <a:gd name="connsiteY6" fmla="*/ 36523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85" h="50815">
                  <a:moveTo>
                    <a:pt x="52495" y="36523"/>
                  </a:moveTo>
                  <a:lnTo>
                    <a:pt x="22617" y="19056"/>
                  </a:lnTo>
                  <a:lnTo>
                    <a:pt x="19066" y="24120"/>
                  </a:lnTo>
                  <a:lnTo>
                    <a:pt x="52241" y="49933"/>
                  </a:lnTo>
                  <a:lnTo>
                    <a:pt x="85670" y="24120"/>
                  </a:lnTo>
                  <a:lnTo>
                    <a:pt x="82119" y="19056"/>
                  </a:lnTo>
                  <a:lnTo>
                    <a:pt x="52495" y="3652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orme libre : forme 242">
              <a:extLst>
                <a:ext uri="{FF2B5EF4-FFF2-40B4-BE49-F238E27FC236}">
                  <a16:creationId xmlns:a16="http://schemas.microsoft.com/office/drawing/2014/main" id="{7F592520-672A-4173-858F-323CDA70AE79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11698418" y="-11762127"/>
              <a:ext cx="177949" cy="254075"/>
            </a:xfrm>
            <a:custGeom>
              <a:avLst/>
              <a:gdLst>
                <a:gd name="connsiteX0" fmla="*/ 133779 w 177949"/>
                <a:gd name="connsiteY0" fmla="*/ 25637 h 254075"/>
                <a:gd name="connsiteX1" fmla="*/ 134542 w 177949"/>
                <a:gd name="connsiteY1" fmla="*/ 21842 h 254075"/>
                <a:gd name="connsiteX2" fmla="*/ 131499 w 177949"/>
                <a:gd name="connsiteY2" fmla="*/ 19056 h 254075"/>
                <a:gd name="connsiteX3" fmla="*/ 127703 w 177949"/>
                <a:gd name="connsiteY3" fmla="*/ 24120 h 254075"/>
                <a:gd name="connsiteX4" fmla="*/ 85670 w 177949"/>
                <a:gd name="connsiteY4" fmla="*/ 191414 h 254075"/>
                <a:gd name="connsiteX5" fmla="*/ 56801 w 177949"/>
                <a:gd name="connsiteY5" fmla="*/ 163068 h 254075"/>
                <a:gd name="connsiteX6" fmla="*/ 70473 w 177949"/>
                <a:gd name="connsiteY6" fmla="*/ 115993 h 254075"/>
                <a:gd name="connsiteX7" fmla="*/ 73261 w 177949"/>
                <a:gd name="connsiteY7" fmla="*/ 103590 h 254075"/>
                <a:gd name="connsiteX8" fmla="*/ 52495 w 177949"/>
                <a:gd name="connsiteY8" fmla="*/ 82837 h 254075"/>
                <a:gd name="connsiteX9" fmla="*/ 19066 w 177949"/>
                <a:gd name="connsiteY9" fmla="*/ 121813 h 254075"/>
                <a:gd name="connsiteX10" fmla="*/ 22109 w 177949"/>
                <a:gd name="connsiteY10" fmla="*/ 124338 h 254075"/>
                <a:gd name="connsiteX11" fmla="*/ 26160 w 177949"/>
                <a:gd name="connsiteY11" fmla="*/ 119788 h 254075"/>
                <a:gd name="connsiteX12" fmla="*/ 51733 w 177949"/>
                <a:gd name="connsiteY12" fmla="*/ 88402 h 254075"/>
                <a:gd name="connsiteX13" fmla="*/ 58064 w 177949"/>
                <a:gd name="connsiteY13" fmla="*/ 96500 h 254075"/>
                <a:gd name="connsiteX14" fmla="*/ 52241 w 177949"/>
                <a:gd name="connsiteY14" fmla="*/ 118264 h 254075"/>
                <a:gd name="connsiteX15" fmla="*/ 40086 w 177949"/>
                <a:gd name="connsiteY15" fmla="*/ 161044 h 254075"/>
                <a:gd name="connsiteX16" fmla="*/ 84152 w 177949"/>
                <a:gd name="connsiteY16" fmla="*/ 196980 h 254075"/>
                <a:gd name="connsiteX17" fmla="*/ 78576 w 177949"/>
                <a:gd name="connsiteY17" fmla="*/ 220013 h 254075"/>
                <a:gd name="connsiteX18" fmla="*/ 72753 w 177949"/>
                <a:gd name="connsiteY18" fmla="*/ 244054 h 254075"/>
                <a:gd name="connsiteX19" fmla="*/ 75795 w 177949"/>
                <a:gd name="connsiteY19" fmla="*/ 246588 h 254075"/>
                <a:gd name="connsiteX20" fmla="*/ 78067 w 177949"/>
                <a:gd name="connsiteY20" fmla="*/ 245571 h 254075"/>
                <a:gd name="connsiteX21" fmla="*/ 81110 w 177949"/>
                <a:gd name="connsiteY21" fmla="*/ 235195 h 254075"/>
                <a:gd name="connsiteX22" fmla="*/ 90730 w 177949"/>
                <a:gd name="connsiteY22" fmla="*/ 197488 h 254075"/>
                <a:gd name="connsiteX23" fmla="*/ 146188 w 177949"/>
                <a:gd name="connsiteY23" fmla="*/ 170405 h 254075"/>
                <a:gd name="connsiteX24" fmla="*/ 164675 w 177949"/>
                <a:gd name="connsiteY24" fmla="*/ 140035 h 254075"/>
                <a:gd name="connsiteX25" fmla="*/ 172523 w 177949"/>
                <a:gd name="connsiteY25" fmla="*/ 100549 h 254075"/>
                <a:gd name="connsiteX26" fmla="*/ 161386 w 177949"/>
                <a:gd name="connsiteY26" fmla="*/ 82837 h 254075"/>
                <a:gd name="connsiteX27" fmla="*/ 148723 w 177949"/>
                <a:gd name="connsiteY27" fmla="*/ 94984 h 254075"/>
                <a:gd name="connsiteX28" fmla="*/ 152520 w 177949"/>
                <a:gd name="connsiteY28" fmla="*/ 101821 h 254075"/>
                <a:gd name="connsiteX29" fmla="*/ 161640 w 177949"/>
                <a:gd name="connsiteY29" fmla="*/ 123330 h 254075"/>
                <a:gd name="connsiteX30" fmla="*/ 139603 w 177949"/>
                <a:gd name="connsiteY30" fmla="*/ 169389 h 254075"/>
                <a:gd name="connsiteX31" fmla="*/ 92001 w 177949"/>
                <a:gd name="connsiteY31" fmla="*/ 191913 h 254075"/>
                <a:gd name="connsiteX32" fmla="*/ 133779 w 177949"/>
                <a:gd name="connsiteY32" fmla="*/ 25637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54075">
                  <a:moveTo>
                    <a:pt x="133779" y="25637"/>
                  </a:moveTo>
                  <a:cubicBezTo>
                    <a:pt x="134034" y="24621"/>
                    <a:pt x="134542" y="23105"/>
                    <a:pt x="134542" y="21842"/>
                  </a:cubicBezTo>
                  <a:cubicBezTo>
                    <a:pt x="134542" y="19310"/>
                    <a:pt x="132771" y="19056"/>
                    <a:pt x="131499" y="19056"/>
                  </a:cubicBezTo>
                  <a:cubicBezTo>
                    <a:pt x="128973" y="19056"/>
                    <a:pt x="128720" y="19563"/>
                    <a:pt x="127703" y="24120"/>
                  </a:cubicBezTo>
                  <a:lnTo>
                    <a:pt x="85670" y="191414"/>
                  </a:lnTo>
                  <a:cubicBezTo>
                    <a:pt x="66421" y="189135"/>
                    <a:pt x="56801" y="179766"/>
                    <a:pt x="56801" y="163068"/>
                  </a:cubicBezTo>
                  <a:cubicBezTo>
                    <a:pt x="56801" y="158003"/>
                    <a:pt x="56801" y="151420"/>
                    <a:pt x="70473" y="115993"/>
                  </a:cubicBezTo>
                  <a:cubicBezTo>
                    <a:pt x="71490" y="112952"/>
                    <a:pt x="73261" y="108649"/>
                    <a:pt x="73261" y="103590"/>
                  </a:cubicBezTo>
                  <a:cubicBezTo>
                    <a:pt x="73261" y="92197"/>
                    <a:pt x="65158" y="82837"/>
                    <a:pt x="52495" y="82837"/>
                  </a:cubicBezTo>
                  <a:cubicBezTo>
                    <a:pt x="28440" y="82837"/>
                    <a:pt x="19066" y="119534"/>
                    <a:pt x="19066" y="121813"/>
                  </a:cubicBezTo>
                  <a:cubicBezTo>
                    <a:pt x="19066" y="124338"/>
                    <a:pt x="21600" y="124338"/>
                    <a:pt x="22109" y="124338"/>
                  </a:cubicBezTo>
                  <a:cubicBezTo>
                    <a:pt x="24642" y="124338"/>
                    <a:pt x="24897" y="123839"/>
                    <a:pt x="26160" y="119788"/>
                  </a:cubicBezTo>
                  <a:cubicBezTo>
                    <a:pt x="33000" y="95747"/>
                    <a:pt x="43129" y="88402"/>
                    <a:pt x="51733" y="88402"/>
                  </a:cubicBezTo>
                  <a:cubicBezTo>
                    <a:pt x="53758" y="88402"/>
                    <a:pt x="58064" y="88402"/>
                    <a:pt x="58064" y="96500"/>
                  </a:cubicBezTo>
                  <a:cubicBezTo>
                    <a:pt x="58064" y="103083"/>
                    <a:pt x="55538" y="109410"/>
                    <a:pt x="52241" y="118264"/>
                  </a:cubicBezTo>
                  <a:cubicBezTo>
                    <a:pt x="40086" y="150158"/>
                    <a:pt x="40086" y="156741"/>
                    <a:pt x="40086" y="161044"/>
                  </a:cubicBezTo>
                  <a:cubicBezTo>
                    <a:pt x="40086" y="185086"/>
                    <a:pt x="59836" y="195463"/>
                    <a:pt x="84152" y="196980"/>
                  </a:cubicBezTo>
                  <a:cubicBezTo>
                    <a:pt x="82127" y="206087"/>
                    <a:pt x="82127" y="206594"/>
                    <a:pt x="78576" y="220013"/>
                  </a:cubicBezTo>
                  <a:cubicBezTo>
                    <a:pt x="77821" y="222792"/>
                    <a:pt x="72753" y="243293"/>
                    <a:pt x="72753" y="244054"/>
                  </a:cubicBezTo>
                  <a:cubicBezTo>
                    <a:pt x="72753" y="244309"/>
                    <a:pt x="72753" y="246588"/>
                    <a:pt x="75795" y="246588"/>
                  </a:cubicBezTo>
                  <a:cubicBezTo>
                    <a:pt x="76296" y="246588"/>
                    <a:pt x="77567" y="246588"/>
                    <a:pt x="78067" y="245571"/>
                  </a:cubicBezTo>
                  <a:cubicBezTo>
                    <a:pt x="78830" y="245064"/>
                    <a:pt x="80347" y="238735"/>
                    <a:pt x="81110" y="235195"/>
                  </a:cubicBezTo>
                  <a:lnTo>
                    <a:pt x="90730" y="197488"/>
                  </a:lnTo>
                  <a:cubicBezTo>
                    <a:pt x="100104" y="197488"/>
                    <a:pt x="122388" y="197488"/>
                    <a:pt x="146188" y="170405"/>
                  </a:cubicBezTo>
                  <a:cubicBezTo>
                    <a:pt x="156572" y="158765"/>
                    <a:pt x="161886" y="147626"/>
                    <a:pt x="164675" y="140035"/>
                  </a:cubicBezTo>
                  <a:cubicBezTo>
                    <a:pt x="166955" y="133708"/>
                    <a:pt x="172523" y="111690"/>
                    <a:pt x="172523" y="100549"/>
                  </a:cubicBezTo>
                  <a:cubicBezTo>
                    <a:pt x="172523" y="86377"/>
                    <a:pt x="165691" y="82837"/>
                    <a:pt x="161386" y="82837"/>
                  </a:cubicBezTo>
                  <a:cubicBezTo>
                    <a:pt x="155054" y="82837"/>
                    <a:pt x="148723" y="89418"/>
                    <a:pt x="148723" y="94984"/>
                  </a:cubicBezTo>
                  <a:cubicBezTo>
                    <a:pt x="148723" y="98271"/>
                    <a:pt x="150240" y="99796"/>
                    <a:pt x="152520" y="101821"/>
                  </a:cubicBezTo>
                  <a:cubicBezTo>
                    <a:pt x="155309" y="104600"/>
                    <a:pt x="161640" y="111181"/>
                    <a:pt x="161640" y="123330"/>
                  </a:cubicBezTo>
                  <a:cubicBezTo>
                    <a:pt x="161640" y="139527"/>
                    <a:pt x="148468" y="160281"/>
                    <a:pt x="139603" y="169389"/>
                  </a:cubicBezTo>
                  <a:cubicBezTo>
                    <a:pt x="117319" y="191913"/>
                    <a:pt x="101114" y="191913"/>
                    <a:pt x="92001" y="191913"/>
                  </a:cubicBezTo>
                  <a:lnTo>
                    <a:pt x="133779" y="2563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orme libre : forme 243">
              <a:extLst>
                <a:ext uri="{FF2B5EF4-FFF2-40B4-BE49-F238E27FC236}">
                  <a16:creationId xmlns:a16="http://schemas.microsoft.com/office/drawing/2014/main" id="{64BC8CBF-A046-4978-985B-39D642B24827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11879573" y="-11776300"/>
              <a:ext cx="76264" cy="279483"/>
            </a:xfrm>
            <a:custGeom>
              <a:avLst/>
              <a:gdLst>
                <a:gd name="connsiteX0" fmla="*/ 77813 w 76264"/>
                <a:gd name="connsiteY0" fmla="*/ 145600 h 279482"/>
                <a:gd name="connsiteX1" fmla="*/ 61099 w 76264"/>
                <a:gd name="connsiteY1" fmla="*/ 66639 h 279482"/>
                <a:gd name="connsiteX2" fmla="*/ 21601 w 76264"/>
                <a:gd name="connsiteY2" fmla="*/ 19056 h 279482"/>
                <a:gd name="connsiteX3" fmla="*/ 19066 w 76264"/>
                <a:gd name="connsiteY3" fmla="*/ 21588 h 279482"/>
                <a:gd name="connsiteX4" fmla="*/ 23881 w 76264"/>
                <a:gd name="connsiteY4" fmla="*/ 27408 h 279482"/>
                <a:gd name="connsiteX5" fmla="*/ 63124 w 76264"/>
                <a:gd name="connsiteY5" fmla="*/ 145600 h 279482"/>
                <a:gd name="connsiteX6" fmla="*/ 22355 w 76264"/>
                <a:gd name="connsiteY6" fmla="*/ 265309 h 279482"/>
                <a:gd name="connsiteX7" fmla="*/ 19066 w 76264"/>
                <a:gd name="connsiteY7" fmla="*/ 269612 h 279482"/>
                <a:gd name="connsiteX8" fmla="*/ 21601 w 76264"/>
                <a:gd name="connsiteY8" fmla="*/ 272146 h 279482"/>
                <a:gd name="connsiteX9" fmla="*/ 61861 w 76264"/>
                <a:gd name="connsiteY9" fmla="*/ 222792 h 279482"/>
                <a:gd name="connsiteX10" fmla="*/ 77813 w 76264"/>
                <a:gd name="connsiteY10" fmla="*/ 1456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145600"/>
                  </a:moveTo>
                  <a:cubicBezTo>
                    <a:pt x="77813" y="125862"/>
                    <a:pt x="75033" y="95238"/>
                    <a:pt x="61099" y="66639"/>
                  </a:cubicBezTo>
                  <a:cubicBezTo>
                    <a:pt x="45909" y="35506"/>
                    <a:pt x="24127" y="19056"/>
                    <a:pt x="21601" y="19056"/>
                  </a:cubicBezTo>
                  <a:cubicBezTo>
                    <a:pt x="20075" y="19056"/>
                    <a:pt x="19066" y="20071"/>
                    <a:pt x="19066" y="21588"/>
                  </a:cubicBezTo>
                  <a:cubicBezTo>
                    <a:pt x="19066" y="22342"/>
                    <a:pt x="19066" y="22850"/>
                    <a:pt x="23881" y="27408"/>
                  </a:cubicBezTo>
                  <a:cubicBezTo>
                    <a:pt x="48690" y="52467"/>
                    <a:pt x="63124" y="92706"/>
                    <a:pt x="63124" y="145600"/>
                  </a:cubicBezTo>
                  <a:cubicBezTo>
                    <a:pt x="63124" y="188880"/>
                    <a:pt x="53758" y="233424"/>
                    <a:pt x="22355" y="265309"/>
                  </a:cubicBezTo>
                  <a:cubicBezTo>
                    <a:pt x="19066" y="268350"/>
                    <a:pt x="19066" y="268859"/>
                    <a:pt x="19066" y="269612"/>
                  </a:cubicBezTo>
                  <a:cubicBezTo>
                    <a:pt x="19066" y="271129"/>
                    <a:pt x="20075" y="272146"/>
                    <a:pt x="21601" y="272146"/>
                  </a:cubicBezTo>
                  <a:cubicBezTo>
                    <a:pt x="24127" y="272146"/>
                    <a:pt x="46919" y="254933"/>
                    <a:pt x="61861" y="222792"/>
                  </a:cubicBezTo>
                  <a:cubicBezTo>
                    <a:pt x="74778" y="194955"/>
                    <a:pt x="77813" y="166864"/>
                    <a:pt x="77813" y="145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orme libre : forme 244">
              <a:extLst>
                <a:ext uri="{FF2B5EF4-FFF2-40B4-BE49-F238E27FC236}">
                  <a16:creationId xmlns:a16="http://schemas.microsoft.com/office/drawing/2014/main" id="{37396DA4-5427-404E-BA0F-5864A9A8FFD7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11985396" y="-11613311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orme libre : forme 245">
              <a:extLst>
                <a:ext uri="{FF2B5EF4-FFF2-40B4-BE49-F238E27FC236}">
                  <a16:creationId xmlns:a16="http://schemas.microsoft.com/office/drawing/2014/main" id="{A63D5E5E-1837-4BE6-8F48-0A374F4A4070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5314797" y="-11232592"/>
              <a:ext cx="228792" cy="203260"/>
            </a:xfrm>
            <a:custGeom>
              <a:avLst/>
              <a:gdLst>
                <a:gd name="connsiteX0" fmla="*/ 97570 w 228792"/>
                <a:gd name="connsiteY0" fmla="*/ 107132 h 203260"/>
                <a:gd name="connsiteX1" fmla="*/ 106682 w 228792"/>
                <a:gd name="connsiteY1" fmla="*/ 70179 h 203260"/>
                <a:gd name="connsiteX2" fmla="*/ 111496 w 228792"/>
                <a:gd name="connsiteY2" fmla="*/ 33228 h 203260"/>
                <a:gd name="connsiteX3" fmla="*/ 94527 w 228792"/>
                <a:gd name="connsiteY3" fmla="*/ 19056 h 203260"/>
                <a:gd name="connsiteX4" fmla="*/ 46163 w 228792"/>
                <a:gd name="connsiteY4" fmla="*/ 34236 h 203260"/>
                <a:gd name="connsiteX5" fmla="*/ 19066 w 228792"/>
                <a:gd name="connsiteY5" fmla="*/ 66385 h 203260"/>
                <a:gd name="connsiteX6" fmla="*/ 21600 w 228792"/>
                <a:gd name="connsiteY6" fmla="*/ 68156 h 203260"/>
                <a:gd name="connsiteX7" fmla="*/ 40849 w 228792"/>
                <a:gd name="connsiteY7" fmla="*/ 55498 h 203260"/>
                <a:gd name="connsiteX8" fmla="*/ 77821 w 228792"/>
                <a:gd name="connsiteY8" fmla="*/ 32974 h 203260"/>
                <a:gd name="connsiteX9" fmla="*/ 89975 w 228792"/>
                <a:gd name="connsiteY9" fmla="*/ 44105 h 203260"/>
                <a:gd name="connsiteX10" fmla="*/ 86178 w 228792"/>
                <a:gd name="connsiteY10" fmla="*/ 73721 h 203260"/>
                <a:gd name="connsiteX11" fmla="*/ 78830 w 228792"/>
                <a:gd name="connsiteY11" fmla="*/ 107132 h 203260"/>
                <a:gd name="connsiteX12" fmla="*/ 69718 w 228792"/>
                <a:gd name="connsiteY12" fmla="*/ 107132 h 203260"/>
                <a:gd name="connsiteX13" fmla="*/ 50978 w 228792"/>
                <a:gd name="connsiteY13" fmla="*/ 119279 h 203260"/>
                <a:gd name="connsiteX14" fmla="*/ 56801 w 228792"/>
                <a:gd name="connsiteY14" fmla="*/ 121050 h 203260"/>
                <a:gd name="connsiteX15" fmla="*/ 75033 w 228792"/>
                <a:gd name="connsiteY15" fmla="*/ 121050 h 203260"/>
                <a:gd name="connsiteX16" fmla="*/ 50978 w 228792"/>
                <a:gd name="connsiteY16" fmla="*/ 193939 h 203260"/>
                <a:gd name="connsiteX17" fmla="*/ 48698 w 228792"/>
                <a:gd name="connsiteY17" fmla="*/ 200520 h 203260"/>
                <a:gd name="connsiteX18" fmla="*/ 51232 w 228792"/>
                <a:gd name="connsiteY18" fmla="*/ 202291 h 203260"/>
                <a:gd name="connsiteX19" fmla="*/ 67692 w 228792"/>
                <a:gd name="connsiteY19" fmla="*/ 193939 h 203260"/>
                <a:gd name="connsiteX20" fmla="*/ 70473 w 228792"/>
                <a:gd name="connsiteY20" fmla="*/ 189381 h 203260"/>
                <a:gd name="connsiteX21" fmla="*/ 93519 w 228792"/>
                <a:gd name="connsiteY21" fmla="*/ 121050 h 203260"/>
                <a:gd name="connsiteX22" fmla="*/ 150494 w 228792"/>
                <a:gd name="connsiteY22" fmla="*/ 121050 h 203260"/>
                <a:gd name="connsiteX23" fmla="*/ 162141 w 228792"/>
                <a:gd name="connsiteY23" fmla="*/ 118518 h 203260"/>
                <a:gd name="connsiteX24" fmla="*/ 148977 w 228792"/>
                <a:gd name="connsiteY24" fmla="*/ 190397 h 203260"/>
                <a:gd name="connsiteX25" fmla="*/ 164166 w 228792"/>
                <a:gd name="connsiteY25" fmla="*/ 204316 h 203260"/>
                <a:gd name="connsiteX26" fmla="*/ 216590 w 228792"/>
                <a:gd name="connsiteY26" fmla="*/ 175209 h 203260"/>
                <a:gd name="connsiteX27" fmla="*/ 214056 w 228792"/>
                <a:gd name="connsiteY27" fmla="*/ 173183 h 203260"/>
                <a:gd name="connsiteX28" fmla="*/ 194807 w 228792"/>
                <a:gd name="connsiteY28" fmla="*/ 186602 h 203260"/>
                <a:gd name="connsiteX29" fmla="*/ 188730 w 228792"/>
                <a:gd name="connsiteY29" fmla="*/ 189635 h 203260"/>
                <a:gd name="connsiteX30" fmla="*/ 180881 w 228792"/>
                <a:gd name="connsiteY30" fmla="*/ 190397 h 203260"/>
                <a:gd name="connsiteX31" fmla="*/ 170498 w 228792"/>
                <a:gd name="connsiteY31" fmla="*/ 179512 h 203260"/>
                <a:gd name="connsiteX32" fmla="*/ 173032 w 228792"/>
                <a:gd name="connsiteY32" fmla="*/ 156986 h 203260"/>
                <a:gd name="connsiteX33" fmla="*/ 211521 w 228792"/>
                <a:gd name="connsiteY33" fmla="*/ 23613 h 203260"/>
                <a:gd name="connsiteX34" fmla="*/ 212284 w 228792"/>
                <a:gd name="connsiteY34" fmla="*/ 20825 h 203260"/>
                <a:gd name="connsiteX35" fmla="*/ 209750 w 228792"/>
                <a:gd name="connsiteY35" fmla="*/ 19056 h 203260"/>
                <a:gd name="connsiteX36" fmla="*/ 193798 w 228792"/>
                <a:gd name="connsiteY36" fmla="*/ 26899 h 203260"/>
                <a:gd name="connsiteX37" fmla="*/ 191010 w 228792"/>
                <a:gd name="connsiteY37" fmla="*/ 30948 h 203260"/>
                <a:gd name="connsiteX38" fmla="*/ 165437 w 228792"/>
                <a:gd name="connsiteY38" fmla="*/ 107132 h 203260"/>
                <a:gd name="connsiteX39" fmla="*/ 97570 w 228792"/>
                <a:gd name="connsiteY39" fmla="*/ 10713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8792" h="203260">
                  <a:moveTo>
                    <a:pt x="97570" y="107132"/>
                  </a:moveTo>
                  <a:cubicBezTo>
                    <a:pt x="100859" y="95230"/>
                    <a:pt x="104156" y="82328"/>
                    <a:pt x="106682" y="70179"/>
                  </a:cubicBezTo>
                  <a:cubicBezTo>
                    <a:pt x="109725" y="53220"/>
                    <a:pt x="111496" y="36261"/>
                    <a:pt x="111496" y="33228"/>
                  </a:cubicBezTo>
                  <a:cubicBezTo>
                    <a:pt x="111496" y="19056"/>
                    <a:pt x="97570" y="19056"/>
                    <a:pt x="94527" y="19056"/>
                  </a:cubicBezTo>
                  <a:cubicBezTo>
                    <a:pt x="75287" y="19056"/>
                    <a:pt x="58064" y="26138"/>
                    <a:pt x="46163" y="34236"/>
                  </a:cubicBezTo>
                  <a:cubicBezTo>
                    <a:pt x="25652" y="48154"/>
                    <a:pt x="19066" y="65115"/>
                    <a:pt x="19066" y="66385"/>
                  </a:cubicBezTo>
                  <a:cubicBezTo>
                    <a:pt x="19066" y="68156"/>
                    <a:pt x="20845" y="68156"/>
                    <a:pt x="21600" y="68156"/>
                  </a:cubicBezTo>
                  <a:cubicBezTo>
                    <a:pt x="23626" y="68156"/>
                    <a:pt x="35526" y="65115"/>
                    <a:pt x="40849" y="55498"/>
                  </a:cubicBezTo>
                  <a:cubicBezTo>
                    <a:pt x="47681" y="42588"/>
                    <a:pt x="55029" y="32974"/>
                    <a:pt x="77821" y="32974"/>
                  </a:cubicBezTo>
                  <a:cubicBezTo>
                    <a:pt x="88204" y="32974"/>
                    <a:pt x="89975" y="40056"/>
                    <a:pt x="89975" y="44105"/>
                  </a:cubicBezTo>
                  <a:cubicBezTo>
                    <a:pt x="89975" y="44359"/>
                    <a:pt x="89213" y="56261"/>
                    <a:pt x="86178" y="73721"/>
                  </a:cubicBezTo>
                  <a:cubicBezTo>
                    <a:pt x="84907" y="80804"/>
                    <a:pt x="84153" y="85361"/>
                    <a:pt x="78830" y="107132"/>
                  </a:cubicBezTo>
                  <a:lnTo>
                    <a:pt x="69718" y="107132"/>
                  </a:lnTo>
                  <a:cubicBezTo>
                    <a:pt x="62624" y="107377"/>
                    <a:pt x="50978" y="115477"/>
                    <a:pt x="50978" y="119279"/>
                  </a:cubicBezTo>
                  <a:cubicBezTo>
                    <a:pt x="50978" y="120796"/>
                    <a:pt x="51232" y="121050"/>
                    <a:pt x="56801" y="121050"/>
                  </a:cubicBezTo>
                  <a:lnTo>
                    <a:pt x="75033" y="121050"/>
                  </a:lnTo>
                  <a:cubicBezTo>
                    <a:pt x="69718" y="138765"/>
                    <a:pt x="62624" y="163060"/>
                    <a:pt x="50978" y="193939"/>
                  </a:cubicBezTo>
                  <a:cubicBezTo>
                    <a:pt x="48698" y="199759"/>
                    <a:pt x="48698" y="200266"/>
                    <a:pt x="48698" y="200520"/>
                  </a:cubicBezTo>
                  <a:cubicBezTo>
                    <a:pt x="48698" y="202291"/>
                    <a:pt x="50724" y="202291"/>
                    <a:pt x="51232" y="202291"/>
                  </a:cubicBezTo>
                  <a:cubicBezTo>
                    <a:pt x="54775" y="202291"/>
                    <a:pt x="62624" y="199004"/>
                    <a:pt x="67692" y="193939"/>
                  </a:cubicBezTo>
                  <a:cubicBezTo>
                    <a:pt x="68955" y="192422"/>
                    <a:pt x="69464" y="191913"/>
                    <a:pt x="70473" y="189381"/>
                  </a:cubicBezTo>
                  <a:cubicBezTo>
                    <a:pt x="79338" y="167109"/>
                    <a:pt x="86933" y="144330"/>
                    <a:pt x="93519" y="121050"/>
                  </a:cubicBezTo>
                  <a:lnTo>
                    <a:pt x="150494" y="121050"/>
                  </a:lnTo>
                  <a:cubicBezTo>
                    <a:pt x="153283" y="121050"/>
                    <a:pt x="158089" y="121050"/>
                    <a:pt x="162141" y="118518"/>
                  </a:cubicBezTo>
                  <a:cubicBezTo>
                    <a:pt x="159360" y="129150"/>
                    <a:pt x="148977" y="170405"/>
                    <a:pt x="148977" y="190397"/>
                  </a:cubicBezTo>
                  <a:cubicBezTo>
                    <a:pt x="148977" y="197733"/>
                    <a:pt x="153283" y="204316"/>
                    <a:pt x="164166" y="204316"/>
                  </a:cubicBezTo>
                  <a:cubicBezTo>
                    <a:pt x="197849" y="204316"/>
                    <a:pt x="216590" y="183307"/>
                    <a:pt x="216590" y="175209"/>
                  </a:cubicBezTo>
                  <a:cubicBezTo>
                    <a:pt x="216590" y="173692"/>
                    <a:pt x="215319" y="173183"/>
                    <a:pt x="214056" y="173183"/>
                  </a:cubicBezTo>
                  <a:cubicBezTo>
                    <a:pt x="212030" y="173183"/>
                    <a:pt x="198604" y="176725"/>
                    <a:pt x="194807" y="186602"/>
                  </a:cubicBezTo>
                  <a:cubicBezTo>
                    <a:pt x="193798" y="188626"/>
                    <a:pt x="193544" y="188872"/>
                    <a:pt x="188730" y="189635"/>
                  </a:cubicBezTo>
                  <a:cubicBezTo>
                    <a:pt x="185949" y="190143"/>
                    <a:pt x="181135" y="190397"/>
                    <a:pt x="180881" y="190397"/>
                  </a:cubicBezTo>
                  <a:cubicBezTo>
                    <a:pt x="176321" y="190397"/>
                    <a:pt x="170498" y="187356"/>
                    <a:pt x="170498" y="179512"/>
                  </a:cubicBezTo>
                  <a:cubicBezTo>
                    <a:pt x="170498" y="176479"/>
                    <a:pt x="172269" y="162552"/>
                    <a:pt x="173032" y="156986"/>
                  </a:cubicBezTo>
                  <a:cubicBezTo>
                    <a:pt x="177338" y="128896"/>
                    <a:pt x="189747" y="81311"/>
                    <a:pt x="211521" y="23613"/>
                  </a:cubicBezTo>
                  <a:cubicBezTo>
                    <a:pt x="212284" y="21835"/>
                    <a:pt x="212284" y="21334"/>
                    <a:pt x="212284" y="20825"/>
                  </a:cubicBezTo>
                  <a:cubicBezTo>
                    <a:pt x="212284" y="19056"/>
                    <a:pt x="210759" y="19056"/>
                    <a:pt x="209750" y="19056"/>
                  </a:cubicBezTo>
                  <a:cubicBezTo>
                    <a:pt x="205953" y="19056"/>
                    <a:pt x="198604" y="22596"/>
                    <a:pt x="193798" y="26899"/>
                  </a:cubicBezTo>
                  <a:cubicBezTo>
                    <a:pt x="193544" y="27408"/>
                    <a:pt x="192027" y="28670"/>
                    <a:pt x="191010" y="30948"/>
                  </a:cubicBezTo>
                  <a:cubicBezTo>
                    <a:pt x="180881" y="55753"/>
                    <a:pt x="173032" y="81311"/>
                    <a:pt x="165437" y="107132"/>
                  </a:cubicBezTo>
                  <a:lnTo>
                    <a:pt x="97570" y="10713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orme libre : forme 246">
              <a:extLst>
                <a:ext uri="{FF2B5EF4-FFF2-40B4-BE49-F238E27FC236}">
                  <a16:creationId xmlns:a16="http://schemas.microsoft.com/office/drawing/2014/main" id="{48293550-7A88-4C7C-B636-02D12E70FFA9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5534372" y="-11144762"/>
              <a:ext cx="76264" cy="152445"/>
            </a:xfrm>
            <a:custGeom>
              <a:avLst/>
              <a:gdLst>
                <a:gd name="connsiteX0" fmla="*/ 58072 w 76264"/>
                <a:gd name="connsiteY0" fmla="*/ 24375 h 152445"/>
                <a:gd name="connsiteX1" fmla="*/ 58787 w 76264"/>
                <a:gd name="connsiteY1" fmla="*/ 21532 h 152445"/>
                <a:gd name="connsiteX2" fmla="*/ 55943 w 76264"/>
                <a:gd name="connsiteY2" fmla="*/ 19056 h 152445"/>
                <a:gd name="connsiteX3" fmla="*/ 33246 w 76264"/>
                <a:gd name="connsiteY3" fmla="*/ 20825 h 152445"/>
                <a:gd name="connsiteX4" fmla="*/ 29528 w 76264"/>
                <a:gd name="connsiteY4" fmla="*/ 24899 h 152445"/>
                <a:gd name="connsiteX5" fmla="*/ 33961 w 76264"/>
                <a:gd name="connsiteY5" fmla="*/ 27385 h 152445"/>
                <a:gd name="connsiteX6" fmla="*/ 42470 w 76264"/>
                <a:gd name="connsiteY6" fmla="*/ 30044 h 152445"/>
                <a:gd name="connsiteX7" fmla="*/ 41763 w 76264"/>
                <a:gd name="connsiteY7" fmla="*/ 33943 h 152445"/>
                <a:gd name="connsiteX8" fmla="*/ 19773 w 76264"/>
                <a:gd name="connsiteY8" fmla="*/ 121488 h 152445"/>
                <a:gd name="connsiteX9" fmla="*/ 19066 w 76264"/>
                <a:gd name="connsiteY9" fmla="*/ 126982 h 152445"/>
                <a:gd name="connsiteX10" fmla="*/ 37679 w 76264"/>
                <a:gd name="connsiteY10" fmla="*/ 143814 h 152445"/>
                <a:gd name="connsiteX11" fmla="*/ 51868 w 76264"/>
                <a:gd name="connsiteY11" fmla="*/ 134421 h 152445"/>
                <a:gd name="connsiteX12" fmla="*/ 58072 w 76264"/>
                <a:gd name="connsiteY12" fmla="*/ 116699 h 152445"/>
                <a:gd name="connsiteX13" fmla="*/ 55236 w 76264"/>
                <a:gd name="connsiteY13" fmla="*/ 114398 h 152445"/>
                <a:gd name="connsiteX14" fmla="*/ 51693 w 76264"/>
                <a:gd name="connsiteY14" fmla="*/ 118653 h 152445"/>
                <a:gd name="connsiteX15" fmla="*/ 38394 w 76264"/>
                <a:gd name="connsiteY15" fmla="*/ 138851 h 152445"/>
                <a:gd name="connsiteX16" fmla="*/ 32365 w 76264"/>
                <a:gd name="connsiteY16" fmla="*/ 130173 h 152445"/>
                <a:gd name="connsiteX17" fmla="*/ 33429 w 76264"/>
                <a:gd name="connsiteY17" fmla="*/ 122900 h 152445"/>
                <a:gd name="connsiteX18" fmla="*/ 58072 w 76264"/>
                <a:gd name="connsiteY18" fmla="*/ 2437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64" h="152445">
                  <a:moveTo>
                    <a:pt x="58072" y="24375"/>
                  </a:moveTo>
                  <a:cubicBezTo>
                    <a:pt x="58255" y="24018"/>
                    <a:pt x="58787" y="21715"/>
                    <a:pt x="58787" y="21532"/>
                  </a:cubicBezTo>
                  <a:cubicBezTo>
                    <a:pt x="58787" y="20651"/>
                    <a:pt x="58072" y="19056"/>
                    <a:pt x="55943" y="19056"/>
                  </a:cubicBezTo>
                  <a:cubicBezTo>
                    <a:pt x="52400" y="19056"/>
                    <a:pt x="37679" y="20468"/>
                    <a:pt x="33246" y="20825"/>
                  </a:cubicBezTo>
                  <a:cubicBezTo>
                    <a:pt x="32007" y="21000"/>
                    <a:pt x="29528" y="21183"/>
                    <a:pt x="29528" y="24899"/>
                  </a:cubicBezTo>
                  <a:cubicBezTo>
                    <a:pt x="29528" y="27385"/>
                    <a:pt x="32007" y="27385"/>
                    <a:pt x="33961" y="27385"/>
                  </a:cubicBezTo>
                  <a:cubicBezTo>
                    <a:pt x="42470" y="27385"/>
                    <a:pt x="42470" y="28622"/>
                    <a:pt x="42470" y="30044"/>
                  </a:cubicBezTo>
                  <a:cubicBezTo>
                    <a:pt x="42470" y="31282"/>
                    <a:pt x="42112" y="32347"/>
                    <a:pt x="41763" y="33943"/>
                  </a:cubicBezTo>
                  <a:lnTo>
                    <a:pt x="19773" y="121488"/>
                  </a:lnTo>
                  <a:cubicBezTo>
                    <a:pt x="19241" y="123259"/>
                    <a:pt x="19066" y="125211"/>
                    <a:pt x="19066" y="126982"/>
                  </a:cubicBezTo>
                  <a:cubicBezTo>
                    <a:pt x="19066" y="138319"/>
                    <a:pt x="29171" y="143814"/>
                    <a:pt x="37679" y="143814"/>
                  </a:cubicBezTo>
                  <a:cubicBezTo>
                    <a:pt x="41937" y="143814"/>
                    <a:pt x="47260" y="142401"/>
                    <a:pt x="51868" y="134421"/>
                  </a:cubicBezTo>
                  <a:cubicBezTo>
                    <a:pt x="55593" y="127863"/>
                    <a:pt x="58072" y="117414"/>
                    <a:pt x="58072" y="116699"/>
                  </a:cubicBezTo>
                  <a:cubicBezTo>
                    <a:pt x="58072" y="114398"/>
                    <a:pt x="55768" y="114398"/>
                    <a:pt x="55236" y="114398"/>
                  </a:cubicBezTo>
                  <a:cubicBezTo>
                    <a:pt x="52757" y="114398"/>
                    <a:pt x="52400" y="115461"/>
                    <a:pt x="51693" y="118653"/>
                  </a:cubicBezTo>
                  <a:cubicBezTo>
                    <a:pt x="49389" y="127514"/>
                    <a:pt x="46013" y="138851"/>
                    <a:pt x="38394" y="138851"/>
                  </a:cubicBezTo>
                  <a:cubicBezTo>
                    <a:pt x="33604" y="138851"/>
                    <a:pt x="32365" y="134421"/>
                    <a:pt x="32365" y="130173"/>
                  </a:cubicBezTo>
                  <a:cubicBezTo>
                    <a:pt x="32365" y="128221"/>
                    <a:pt x="32897" y="124854"/>
                    <a:pt x="33429" y="122900"/>
                  </a:cubicBezTo>
                  <a:lnTo>
                    <a:pt x="58072" y="243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orme libre : forme 247">
              <a:extLst>
                <a:ext uri="{FF2B5EF4-FFF2-40B4-BE49-F238E27FC236}">
                  <a16:creationId xmlns:a16="http://schemas.microsoft.com/office/drawing/2014/main" id="{9CB3E33B-C018-4B9F-AD1E-79743F79D6B1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5608350" y="-11144762"/>
              <a:ext cx="127107" cy="177853"/>
            </a:xfrm>
            <a:custGeom>
              <a:avLst/>
              <a:gdLst>
                <a:gd name="connsiteX0" fmla="*/ 36623 w 127106"/>
                <a:gd name="connsiteY0" fmla="*/ 139210 h 177852"/>
                <a:gd name="connsiteX1" fmla="*/ 22792 w 127106"/>
                <a:gd name="connsiteY1" fmla="*/ 171636 h 177852"/>
                <a:gd name="connsiteX2" fmla="*/ 21544 w 127106"/>
                <a:gd name="connsiteY2" fmla="*/ 173763 h 177852"/>
                <a:gd name="connsiteX3" fmla="*/ 24031 w 127106"/>
                <a:gd name="connsiteY3" fmla="*/ 176248 h 177852"/>
                <a:gd name="connsiteX4" fmla="*/ 41580 w 127106"/>
                <a:gd name="connsiteY4" fmla="*/ 140979 h 177852"/>
                <a:gd name="connsiteX5" fmla="*/ 29171 w 127106"/>
                <a:gd name="connsiteY5" fmla="*/ 121661 h 177852"/>
                <a:gd name="connsiteX6" fmla="*/ 19066 w 127106"/>
                <a:gd name="connsiteY6" fmla="*/ 131761 h 177852"/>
                <a:gd name="connsiteX7" fmla="*/ 29346 w 127106"/>
                <a:gd name="connsiteY7" fmla="*/ 142043 h 177852"/>
                <a:gd name="connsiteX8" fmla="*/ 36623 w 127106"/>
                <a:gd name="connsiteY8" fmla="*/ 139210 h 177852"/>
                <a:gd name="connsiteX9" fmla="*/ 109357 w 127106"/>
                <a:gd name="connsiteY9" fmla="*/ 24375 h 177852"/>
                <a:gd name="connsiteX10" fmla="*/ 110073 w 127106"/>
                <a:gd name="connsiteY10" fmla="*/ 21532 h 177852"/>
                <a:gd name="connsiteX11" fmla="*/ 107228 w 127106"/>
                <a:gd name="connsiteY11" fmla="*/ 19056 h 177852"/>
                <a:gd name="connsiteX12" fmla="*/ 84532 w 127106"/>
                <a:gd name="connsiteY12" fmla="*/ 20825 h 177852"/>
                <a:gd name="connsiteX13" fmla="*/ 80814 w 127106"/>
                <a:gd name="connsiteY13" fmla="*/ 24899 h 177852"/>
                <a:gd name="connsiteX14" fmla="*/ 85247 w 127106"/>
                <a:gd name="connsiteY14" fmla="*/ 27385 h 177852"/>
                <a:gd name="connsiteX15" fmla="*/ 93755 w 127106"/>
                <a:gd name="connsiteY15" fmla="*/ 30044 h 177852"/>
                <a:gd name="connsiteX16" fmla="*/ 93048 w 127106"/>
                <a:gd name="connsiteY16" fmla="*/ 33943 h 177852"/>
                <a:gd name="connsiteX17" fmla="*/ 71059 w 127106"/>
                <a:gd name="connsiteY17" fmla="*/ 121488 h 177852"/>
                <a:gd name="connsiteX18" fmla="*/ 70352 w 127106"/>
                <a:gd name="connsiteY18" fmla="*/ 126982 h 177852"/>
                <a:gd name="connsiteX19" fmla="*/ 88965 w 127106"/>
                <a:gd name="connsiteY19" fmla="*/ 143814 h 177852"/>
                <a:gd name="connsiteX20" fmla="*/ 103153 w 127106"/>
                <a:gd name="connsiteY20" fmla="*/ 134421 h 177852"/>
                <a:gd name="connsiteX21" fmla="*/ 109357 w 127106"/>
                <a:gd name="connsiteY21" fmla="*/ 116699 h 177852"/>
                <a:gd name="connsiteX22" fmla="*/ 106521 w 127106"/>
                <a:gd name="connsiteY22" fmla="*/ 114398 h 177852"/>
                <a:gd name="connsiteX23" fmla="*/ 102978 w 127106"/>
                <a:gd name="connsiteY23" fmla="*/ 118653 h 177852"/>
                <a:gd name="connsiteX24" fmla="*/ 89680 w 127106"/>
                <a:gd name="connsiteY24" fmla="*/ 138851 h 177852"/>
                <a:gd name="connsiteX25" fmla="*/ 83650 w 127106"/>
                <a:gd name="connsiteY25" fmla="*/ 130173 h 177852"/>
                <a:gd name="connsiteX26" fmla="*/ 84715 w 127106"/>
                <a:gd name="connsiteY26" fmla="*/ 122900 h 177852"/>
                <a:gd name="connsiteX27" fmla="*/ 109357 w 127106"/>
                <a:gd name="connsiteY27" fmla="*/ 24375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7106" h="177852">
                  <a:moveTo>
                    <a:pt x="36623" y="139210"/>
                  </a:moveTo>
                  <a:cubicBezTo>
                    <a:pt x="36623" y="148951"/>
                    <a:pt x="34843" y="160297"/>
                    <a:pt x="22792" y="171636"/>
                  </a:cubicBezTo>
                  <a:cubicBezTo>
                    <a:pt x="22077" y="172349"/>
                    <a:pt x="21544" y="172883"/>
                    <a:pt x="21544" y="173763"/>
                  </a:cubicBezTo>
                  <a:cubicBezTo>
                    <a:pt x="21544" y="175010"/>
                    <a:pt x="22967" y="176248"/>
                    <a:pt x="24031" y="176248"/>
                  </a:cubicBezTo>
                  <a:cubicBezTo>
                    <a:pt x="26510" y="176248"/>
                    <a:pt x="41580" y="162068"/>
                    <a:pt x="41580" y="140979"/>
                  </a:cubicBezTo>
                  <a:cubicBezTo>
                    <a:pt x="41580" y="129990"/>
                    <a:pt x="37329" y="121661"/>
                    <a:pt x="29171" y="121661"/>
                  </a:cubicBezTo>
                  <a:cubicBezTo>
                    <a:pt x="23324" y="121661"/>
                    <a:pt x="19066" y="126275"/>
                    <a:pt x="19066" y="131761"/>
                  </a:cubicBezTo>
                  <a:cubicBezTo>
                    <a:pt x="19066" y="137439"/>
                    <a:pt x="23141" y="142043"/>
                    <a:pt x="29346" y="142043"/>
                  </a:cubicBezTo>
                  <a:cubicBezTo>
                    <a:pt x="33604" y="142043"/>
                    <a:pt x="36440" y="139210"/>
                    <a:pt x="36623" y="139210"/>
                  </a:cubicBezTo>
                  <a:close/>
                  <a:moveTo>
                    <a:pt x="109357" y="24375"/>
                  </a:moveTo>
                  <a:cubicBezTo>
                    <a:pt x="109540" y="24018"/>
                    <a:pt x="110073" y="21715"/>
                    <a:pt x="110073" y="21532"/>
                  </a:cubicBezTo>
                  <a:cubicBezTo>
                    <a:pt x="110073" y="20651"/>
                    <a:pt x="109357" y="19056"/>
                    <a:pt x="107228" y="19056"/>
                  </a:cubicBezTo>
                  <a:cubicBezTo>
                    <a:pt x="103685" y="19056"/>
                    <a:pt x="88965" y="20468"/>
                    <a:pt x="84532" y="20825"/>
                  </a:cubicBezTo>
                  <a:cubicBezTo>
                    <a:pt x="83293" y="21000"/>
                    <a:pt x="80814" y="21183"/>
                    <a:pt x="80814" y="24899"/>
                  </a:cubicBezTo>
                  <a:cubicBezTo>
                    <a:pt x="80814" y="27385"/>
                    <a:pt x="83293" y="27385"/>
                    <a:pt x="85247" y="27385"/>
                  </a:cubicBezTo>
                  <a:cubicBezTo>
                    <a:pt x="93755" y="27385"/>
                    <a:pt x="93755" y="28622"/>
                    <a:pt x="93755" y="30044"/>
                  </a:cubicBezTo>
                  <a:cubicBezTo>
                    <a:pt x="93755" y="31282"/>
                    <a:pt x="93398" y="32347"/>
                    <a:pt x="93048" y="33943"/>
                  </a:cubicBezTo>
                  <a:lnTo>
                    <a:pt x="71059" y="121488"/>
                  </a:lnTo>
                  <a:cubicBezTo>
                    <a:pt x="70526" y="123259"/>
                    <a:pt x="70352" y="125211"/>
                    <a:pt x="70352" y="126982"/>
                  </a:cubicBezTo>
                  <a:cubicBezTo>
                    <a:pt x="70352" y="138319"/>
                    <a:pt x="80457" y="143814"/>
                    <a:pt x="88965" y="143814"/>
                  </a:cubicBezTo>
                  <a:cubicBezTo>
                    <a:pt x="93223" y="143814"/>
                    <a:pt x="98545" y="142401"/>
                    <a:pt x="103153" y="134421"/>
                  </a:cubicBezTo>
                  <a:cubicBezTo>
                    <a:pt x="106879" y="127863"/>
                    <a:pt x="109357" y="117414"/>
                    <a:pt x="109357" y="116699"/>
                  </a:cubicBezTo>
                  <a:cubicBezTo>
                    <a:pt x="109357" y="114398"/>
                    <a:pt x="107054" y="114398"/>
                    <a:pt x="106521" y="114398"/>
                  </a:cubicBezTo>
                  <a:cubicBezTo>
                    <a:pt x="104043" y="114398"/>
                    <a:pt x="103685" y="115461"/>
                    <a:pt x="102978" y="118653"/>
                  </a:cubicBezTo>
                  <a:cubicBezTo>
                    <a:pt x="100675" y="127514"/>
                    <a:pt x="97298" y="138851"/>
                    <a:pt x="89680" y="138851"/>
                  </a:cubicBezTo>
                  <a:cubicBezTo>
                    <a:pt x="84889" y="138851"/>
                    <a:pt x="83650" y="134421"/>
                    <a:pt x="83650" y="130173"/>
                  </a:cubicBezTo>
                  <a:cubicBezTo>
                    <a:pt x="83650" y="128221"/>
                    <a:pt x="84183" y="124854"/>
                    <a:pt x="84715" y="122900"/>
                  </a:cubicBezTo>
                  <a:lnTo>
                    <a:pt x="109357" y="243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orme libre : forme 248">
              <a:extLst>
                <a:ext uri="{FF2B5EF4-FFF2-40B4-BE49-F238E27FC236}">
                  <a16:creationId xmlns:a16="http://schemas.microsoft.com/office/drawing/2014/main" id="{87C54B5C-4791-4865-AFAE-AD978161A1B9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5726090" y="-11139442"/>
              <a:ext cx="254213" cy="152445"/>
            </a:xfrm>
            <a:custGeom>
              <a:avLst/>
              <a:gdLst>
                <a:gd name="connsiteX0" fmla="*/ 88752 w 254213"/>
                <a:gd name="connsiteY0" fmla="*/ 96676 h 152445"/>
                <a:gd name="connsiteX1" fmla="*/ 143011 w 254213"/>
                <a:gd name="connsiteY1" fmla="*/ 96676 h 152445"/>
                <a:gd name="connsiteX2" fmla="*/ 149573 w 254213"/>
                <a:gd name="connsiteY2" fmla="*/ 92420 h 152445"/>
                <a:gd name="connsiteX3" fmla="*/ 143011 w 254213"/>
                <a:gd name="connsiteY3" fmla="*/ 87990 h 152445"/>
                <a:gd name="connsiteX4" fmla="*/ 88752 w 254213"/>
                <a:gd name="connsiteY4" fmla="*/ 87990 h 152445"/>
                <a:gd name="connsiteX5" fmla="*/ 88752 w 254213"/>
                <a:gd name="connsiteY5" fmla="*/ 33586 h 152445"/>
                <a:gd name="connsiteX6" fmla="*/ 84494 w 254213"/>
                <a:gd name="connsiteY6" fmla="*/ 27028 h 152445"/>
                <a:gd name="connsiteX7" fmla="*/ 80061 w 254213"/>
                <a:gd name="connsiteY7" fmla="*/ 33586 h 152445"/>
                <a:gd name="connsiteX8" fmla="*/ 80061 w 254213"/>
                <a:gd name="connsiteY8" fmla="*/ 87990 h 152445"/>
                <a:gd name="connsiteX9" fmla="*/ 25628 w 254213"/>
                <a:gd name="connsiteY9" fmla="*/ 87990 h 152445"/>
                <a:gd name="connsiteX10" fmla="*/ 19066 w 254213"/>
                <a:gd name="connsiteY10" fmla="*/ 92245 h 152445"/>
                <a:gd name="connsiteX11" fmla="*/ 25628 w 254213"/>
                <a:gd name="connsiteY11" fmla="*/ 96676 h 152445"/>
                <a:gd name="connsiteX12" fmla="*/ 80061 w 254213"/>
                <a:gd name="connsiteY12" fmla="*/ 96676 h 152445"/>
                <a:gd name="connsiteX13" fmla="*/ 80061 w 254213"/>
                <a:gd name="connsiteY13" fmla="*/ 151079 h 152445"/>
                <a:gd name="connsiteX14" fmla="*/ 84319 w 254213"/>
                <a:gd name="connsiteY14" fmla="*/ 157639 h 152445"/>
                <a:gd name="connsiteX15" fmla="*/ 88752 w 254213"/>
                <a:gd name="connsiteY15" fmla="*/ 151079 h 152445"/>
                <a:gd name="connsiteX16" fmla="*/ 88752 w 254213"/>
                <a:gd name="connsiteY16" fmla="*/ 96676 h 152445"/>
                <a:gd name="connsiteX17" fmla="*/ 221533 w 254213"/>
                <a:gd name="connsiteY17" fmla="*/ 24010 h 152445"/>
                <a:gd name="connsiteX18" fmla="*/ 216218 w 254213"/>
                <a:gd name="connsiteY18" fmla="*/ 19056 h 152445"/>
                <a:gd name="connsiteX19" fmla="*/ 181463 w 254213"/>
                <a:gd name="connsiteY19" fmla="*/ 30393 h 152445"/>
                <a:gd name="connsiteX20" fmla="*/ 181463 w 254213"/>
                <a:gd name="connsiteY20" fmla="*/ 36778 h 152445"/>
                <a:gd name="connsiteX21" fmla="*/ 207170 w 254213"/>
                <a:gd name="connsiteY21" fmla="*/ 31815 h 152445"/>
                <a:gd name="connsiteX22" fmla="*/ 207170 w 254213"/>
                <a:gd name="connsiteY22" fmla="*/ 122195 h 152445"/>
                <a:gd name="connsiteX23" fmla="*/ 189439 w 254213"/>
                <a:gd name="connsiteY23" fmla="*/ 130341 h 152445"/>
                <a:gd name="connsiteX24" fmla="*/ 182702 w 254213"/>
                <a:gd name="connsiteY24" fmla="*/ 130341 h 152445"/>
                <a:gd name="connsiteX25" fmla="*/ 182702 w 254213"/>
                <a:gd name="connsiteY25" fmla="*/ 136724 h 152445"/>
                <a:gd name="connsiteX26" fmla="*/ 214264 w 254213"/>
                <a:gd name="connsiteY26" fmla="*/ 136018 h 152445"/>
                <a:gd name="connsiteX27" fmla="*/ 246001 w 254213"/>
                <a:gd name="connsiteY27" fmla="*/ 136724 h 152445"/>
                <a:gd name="connsiteX28" fmla="*/ 246001 w 254213"/>
                <a:gd name="connsiteY28" fmla="*/ 130341 h 152445"/>
                <a:gd name="connsiteX29" fmla="*/ 239265 w 254213"/>
                <a:gd name="connsiteY29" fmla="*/ 130341 h 152445"/>
                <a:gd name="connsiteX30" fmla="*/ 221533 w 254213"/>
                <a:gd name="connsiteY30" fmla="*/ 122195 h 152445"/>
                <a:gd name="connsiteX31" fmla="*/ 221533 w 254213"/>
                <a:gd name="connsiteY31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54213" h="152445">
                  <a:moveTo>
                    <a:pt x="88752" y="96676"/>
                  </a:moveTo>
                  <a:lnTo>
                    <a:pt x="143011" y="96676"/>
                  </a:lnTo>
                  <a:cubicBezTo>
                    <a:pt x="145315" y="96676"/>
                    <a:pt x="149573" y="96676"/>
                    <a:pt x="149573" y="92420"/>
                  </a:cubicBezTo>
                  <a:cubicBezTo>
                    <a:pt x="149573" y="87990"/>
                    <a:pt x="145497" y="87990"/>
                    <a:pt x="143011" y="87990"/>
                  </a:cubicBezTo>
                  <a:lnTo>
                    <a:pt x="88752" y="87990"/>
                  </a:lnTo>
                  <a:lnTo>
                    <a:pt x="88752" y="33586"/>
                  </a:lnTo>
                  <a:cubicBezTo>
                    <a:pt x="88752" y="31283"/>
                    <a:pt x="88752" y="27028"/>
                    <a:pt x="84494" y="27028"/>
                  </a:cubicBezTo>
                  <a:cubicBezTo>
                    <a:pt x="80061" y="27028"/>
                    <a:pt x="80061" y="31100"/>
                    <a:pt x="80061" y="33586"/>
                  </a:cubicBezTo>
                  <a:lnTo>
                    <a:pt x="80061" y="87990"/>
                  </a:lnTo>
                  <a:lnTo>
                    <a:pt x="25628" y="87990"/>
                  </a:lnTo>
                  <a:cubicBezTo>
                    <a:pt x="23324" y="87990"/>
                    <a:pt x="19066" y="87990"/>
                    <a:pt x="19066" y="92245"/>
                  </a:cubicBezTo>
                  <a:cubicBezTo>
                    <a:pt x="19066" y="96676"/>
                    <a:pt x="23149" y="96676"/>
                    <a:pt x="25628" y="96676"/>
                  </a:cubicBezTo>
                  <a:lnTo>
                    <a:pt x="80061" y="96676"/>
                  </a:lnTo>
                  <a:lnTo>
                    <a:pt x="80061" y="151079"/>
                  </a:lnTo>
                  <a:cubicBezTo>
                    <a:pt x="80061" y="153382"/>
                    <a:pt x="80061" y="157639"/>
                    <a:pt x="84319" y="157639"/>
                  </a:cubicBezTo>
                  <a:cubicBezTo>
                    <a:pt x="88752" y="157639"/>
                    <a:pt x="88752" y="153557"/>
                    <a:pt x="88752" y="151079"/>
                  </a:cubicBezTo>
                  <a:lnTo>
                    <a:pt x="88752" y="96676"/>
                  </a:lnTo>
                  <a:close/>
                  <a:moveTo>
                    <a:pt x="221533" y="24010"/>
                  </a:moveTo>
                  <a:cubicBezTo>
                    <a:pt x="221533" y="19231"/>
                    <a:pt x="221183" y="19056"/>
                    <a:pt x="216218" y="19056"/>
                  </a:cubicBezTo>
                  <a:cubicBezTo>
                    <a:pt x="204866" y="30220"/>
                    <a:pt x="188731" y="30393"/>
                    <a:pt x="181463" y="30393"/>
                  </a:cubicBezTo>
                  <a:lnTo>
                    <a:pt x="181463" y="36778"/>
                  </a:lnTo>
                  <a:cubicBezTo>
                    <a:pt x="185721" y="36778"/>
                    <a:pt x="197422" y="36778"/>
                    <a:pt x="207170" y="31815"/>
                  </a:cubicBezTo>
                  <a:lnTo>
                    <a:pt x="207170" y="122195"/>
                  </a:lnTo>
                  <a:cubicBezTo>
                    <a:pt x="207170" y="128038"/>
                    <a:pt x="207170" y="130341"/>
                    <a:pt x="189439" y="130341"/>
                  </a:cubicBezTo>
                  <a:lnTo>
                    <a:pt x="182702" y="130341"/>
                  </a:lnTo>
                  <a:lnTo>
                    <a:pt x="182702" y="136724"/>
                  </a:lnTo>
                  <a:cubicBezTo>
                    <a:pt x="185896" y="136550"/>
                    <a:pt x="207702" y="136018"/>
                    <a:pt x="214264" y="136018"/>
                  </a:cubicBezTo>
                  <a:cubicBezTo>
                    <a:pt x="219761" y="136018"/>
                    <a:pt x="242101" y="136550"/>
                    <a:pt x="246001" y="136724"/>
                  </a:cubicBezTo>
                  <a:lnTo>
                    <a:pt x="246001" y="130341"/>
                  </a:lnTo>
                  <a:lnTo>
                    <a:pt x="239265" y="130341"/>
                  </a:lnTo>
                  <a:cubicBezTo>
                    <a:pt x="221533" y="130341"/>
                    <a:pt x="221533" y="128038"/>
                    <a:pt x="221533" y="122195"/>
                  </a:cubicBezTo>
                  <a:lnTo>
                    <a:pt x="221533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orme libre : forme 249">
              <a:extLst>
                <a:ext uri="{FF2B5EF4-FFF2-40B4-BE49-F238E27FC236}">
                  <a16:creationId xmlns:a16="http://schemas.microsoft.com/office/drawing/2014/main" id="{94851E26-CEA3-40CE-BF81-D398CB62FD84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6007838" y="-11249552"/>
              <a:ext cx="76264" cy="279483"/>
            </a:xfrm>
            <a:custGeom>
              <a:avLst/>
              <a:gdLst>
                <a:gd name="connsiteX0" fmla="*/ 77813 w 76264"/>
                <a:gd name="connsiteY0" fmla="*/ 269614 h 279482"/>
                <a:gd name="connsiteX1" fmla="*/ 73507 w 76264"/>
                <a:gd name="connsiteY1" fmla="*/ 264048 h 279482"/>
                <a:gd name="connsiteX2" fmla="*/ 33755 w 76264"/>
                <a:gd name="connsiteY2" fmla="*/ 145602 h 279482"/>
                <a:gd name="connsiteX3" fmla="*/ 74524 w 76264"/>
                <a:gd name="connsiteY3" fmla="*/ 25893 h 279482"/>
                <a:gd name="connsiteX4" fmla="*/ 77813 w 76264"/>
                <a:gd name="connsiteY4" fmla="*/ 21590 h 279482"/>
                <a:gd name="connsiteX5" fmla="*/ 75279 w 76264"/>
                <a:gd name="connsiteY5" fmla="*/ 19056 h 279482"/>
                <a:gd name="connsiteX6" fmla="*/ 35018 w 76264"/>
                <a:gd name="connsiteY6" fmla="*/ 68410 h 279482"/>
                <a:gd name="connsiteX7" fmla="*/ 19066 w 76264"/>
                <a:gd name="connsiteY7" fmla="*/ 145602 h 279482"/>
                <a:gd name="connsiteX8" fmla="*/ 35781 w 76264"/>
                <a:gd name="connsiteY8" fmla="*/ 224563 h 279482"/>
                <a:gd name="connsiteX9" fmla="*/ 75279 w 76264"/>
                <a:gd name="connsiteY9" fmla="*/ 272146 h 279482"/>
                <a:gd name="connsiteX10" fmla="*/ 77813 w 76264"/>
                <a:gd name="connsiteY10" fmla="*/ 269614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269614"/>
                  </a:moveTo>
                  <a:cubicBezTo>
                    <a:pt x="77813" y="268860"/>
                    <a:pt x="77813" y="268352"/>
                    <a:pt x="73507" y="264048"/>
                  </a:cubicBezTo>
                  <a:cubicBezTo>
                    <a:pt x="41858" y="232162"/>
                    <a:pt x="33755" y="184324"/>
                    <a:pt x="33755" y="145602"/>
                  </a:cubicBezTo>
                  <a:cubicBezTo>
                    <a:pt x="33755" y="101567"/>
                    <a:pt x="43375" y="57525"/>
                    <a:pt x="74524" y="25893"/>
                  </a:cubicBezTo>
                  <a:cubicBezTo>
                    <a:pt x="77813" y="22852"/>
                    <a:pt x="77813" y="22343"/>
                    <a:pt x="77813" y="21590"/>
                  </a:cubicBezTo>
                  <a:cubicBezTo>
                    <a:pt x="77813" y="19819"/>
                    <a:pt x="76796" y="19056"/>
                    <a:pt x="75279" y="19056"/>
                  </a:cubicBezTo>
                  <a:cubicBezTo>
                    <a:pt x="72745" y="19056"/>
                    <a:pt x="49961" y="36269"/>
                    <a:pt x="35018" y="68410"/>
                  </a:cubicBezTo>
                  <a:cubicBezTo>
                    <a:pt x="22101" y="96248"/>
                    <a:pt x="19066" y="124338"/>
                    <a:pt x="19066" y="145602"/>
                  </a:cubicBezTo>
                  <a:cubicBezTo>
                    <a:pt x="19066" y="165340"/>
                    <a:pt x="21846" y="195964"/>
                    <a:pt x="35781" y="224563"/>
                  </a:cubicBezTo>
                  <a:cubicBezTo>
                    <a:pt x="50970" y="255696"/>
                    <a:pt x="72745" y="272146"/>
                    <a:pt x="75279" y="272146"/>
                  </a:cubicBezTo>
                  <a:cubicBezTo>
                    <a:pt x="76796" y="272146"/>
                    <a:pt x="77813" y="271385"/>
                    <a:pt x="77813" y="26961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orme libre : forme 250">
              <a:extLst>
                <a:ext uri="{FF2B5EF4-FFF2-40B4-BE49-F238E27FC236}">
                  <a16:creationId xmlns:a16="http://schemas.microsoft.com/office/drawing/2014/main" id="{DB9A2612-5762-4B45-8B49-7CC2EFAF42D0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6085580" y="-11232942"/>
              <a:ext cx="228792" cy="203260"/>
            </a:xfrm>
            <a:custGeom>
              <a:avLst/>
              <a:gdLst>
                <a:gd name="connsiteX0" fmla="*/ 224939 w 228792"/>
                <a:gd name="connsiteY0" fmla="*/ 29021 h 203260"/>
                <a:gd name="connsiteX1" fmla="*/ 197588 w 228792"/>
                <a:gd name="connsiteY1" fmla="*/ 19152 h 203260"/>
                <a:gd name="connsiteX2" fmla="*/ 102122 w 228792"/>
                <a:gd name="connsiteY2" fmla="*/ 19152 h 203260"/>
                <a:gd name="connsiteX3" fmla="*/ 62870 w 228792"/>
                <a:gd name="connsiteY3" fmla="*/ 40160 h 203260"/>
                <a:gd name="connsiteX4" fmla="*/ 65404 w 228792"/>
                <a:gd name="connsiteY4" fmla="*/ 41931 h 203260"/>
                <a:gd name="connsiteX5" fmla="*/ 82119 w 228792"/>
                <a:gd name="connsiteY5" fmla="*/ 33579 h 203260"/>
                <a:gd name="connsiteX6" fmla="*/ 105419 w 228792"/>
                <a:gd name="connsiteY6" fmla="*/ 33070 h 203260"/>
                <a:gd name="connsiteX7" fmla="*/ 121117 w 228792"/>
                <a:gd name="connsiteY7" fmla="*/ 33070 h 203260"/>
                <a:gd name="connsiteX8" fmla="*/ 120100 w 228792"/>
                <a:gd name="connsiteY8" fmla="*/ 37882 h 203260"/>
                <a:gd name="connsiteX9" fmla="*/ 84145 w 228792"/>
                <a:gd name="connsiteY9" fmla="*/ 148231 h 203260"/>
                <a:gd name="connsiteX10" fmla="*/ 65404 w 228792"/>
                <a:gd name="connsiteY10" fmla="*/ 186190 h 203260"/>
                <a:gd name="connsiteX11" fmla="*/ 41349 w 228792"/>
                <a:gd name="connsiteY11" fmla="*/ 170247 h 203260"/>
                <a:gd name="connsiteX12" fmla="*/ 38815 w 228792"/>
                <a:gd name="connsiteY12" fmla="*/ 167714 h 203260"/>
                <a:gd name="connsiteX13" fmla="*/ 19066 w 228792"/>
                <a:gd name="connsiteY13" fmla="*/ 180116 h 203260"/>
                <a:gd name="connsiteX14" fmla="*/ 19575 w 228792"/>
                <a:gd name="connsiteY14" fmla="*/ 181632 h 203260"/>
                <a:gd name="connsiteX15" fmla="*/ 47935 w 228792"/>
                <a:gd name="connsiteY15" fmla="*/ 200362 h 203260"/>
                <a:gd name="connsiteX16" fmla="*/ 83891 w 228792"/>
                <a:gd name="connsiteY16" fmla="*/ 181632 h 203260"/>
                <a:gd name="connsiteX17" fmla="*/ 115548 w 228792"/>
                <a:gd name="connsiteY17" fmla="*/ 115327 h 203260"/>
                <a:gd name="connsiteX18" fmla="*/ 164421 w 228792"/>
                <a:gd name="connsiteY18" fmla="*/ 115327 h 203260"/>
                <a:gd name="connsiteX19" fmla="*/ 163912 w 228792"/>
                <a:gd name="connsiteY19" fmla="*/ 116082 h 203260"/>
                <a:gd name="connsiteX20" fmla="*/ 166446 w 228792"/>
                <a:gd name="connsiteY20" fmla="*/ 117851 h 203260"/>
                <a:gd name="connsiteX21" fmla="*/ 186450 w 228792"/>
                <a:gd name="connsiteY21" fmla="*/ 102925 h 203260"/>
                <a:gd name="connsiteX22" fmla="*/ 181636 w 228792"/>
                <a:gd name="connsiteY22" fmla="*/ 101409 h 203260"/>
                <a:gd name="connsiteX23" fmla="*/ 120863 w 228792"/>
                <a:gd name="connsiteY23" fmla="*/ 101409 h 203260"/>
                <a:gd name="connsiteX24" fmla="*/ 140612 w 228792"/>
                <a:gd name="connsiteY24" fmla="*/ 33070 h 203260"/>
                <a:gd name="connsiteX25" fmla="*/ 174041 w 228792"/>
                <a:gd name="connsiteY25" fmla="*/ 33070 h 203260"/>
                <a:gd name="connsiteX26" fmla="*/ 202656 w 228792"/>
                <a:gd name="connsiteY26" fmla="*/ 37373 h 203260"/>
                <a:gd name="connsiteX27" fmla="*/ 203164 w 228792"/>
                <a:gd name="connsiteY27" fmla="*/ 42685 h 203260"/>
                <a:gd name="connsiteX28" fmla="*/ 205190 w 228792"/>
                <a:gd name="connsiteY28" fmla="*/ 43448 h 203260"/>
                <a:gd name="connsiteX29" fmla="*/ 224939 w 228792"/>
                <a:gd name="connsiteY29" fmla="*/ 2902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8792" h="203260">
                  <a:moveTo>
                    <a:pt x="224939" y="29021"/>
                  </a:moveTo>
                  <a:cubicBezTo>
                    <a:pt x="224939" y="17381"/>
                    <a:pt x="205444" y="19152"/>
                    <a:pt x="197588" y="19152"/>
                  </a:cubicBezTo>
                  <a:lnTo>
                    <a:pt x="102122" y="19152"/>
                  </a:lnTo>
                  <a:cubicBezTo>
                    <a:pt x="89459" y="19152"/>
                    <a:pt x="66922" y="26489"/>
                    <a:pt x="62870" y="40160"/>
                  </a:cubicBezTo>
                  <a:cubicBezTo>
                    <a:pt x="63378" y="41677"/>
                    <a:pt x="63887" y="41931"/>
                    <a:pt x="65404" y="41931"/>
                  </a:cubicBezTo>
                  <a:cubicBezTo>
                    <a:pt x="70973" y="41931"/>
                    <a:pt x="78576" y="37373"/>
                    <a:pt x="82119" y="33579"/>
                  </a:cubicBezTo>
                  <a:cubicBezTo>
                    <a:pt x="89968" y="33579"/>
                    <a:pt x="97562" y="33070"/>
                    <a:pt x="105419" y="33070"/>
                  </a:cubicBezTo>
                  <a:lnTo>
                    <a:pt x="121117" y="33070"/>
                  </a:lnTo>
                  <a:cubicBezTo>
                    <a:pt x="121117" y="33070"/>
                    <a:pt x="120100" y="37628"/>
                    <a:pt x="120100" y="37882"/>
                  </a:cubicBezTo>
                  <a:cubicBezTo>
                    <a:pt x="110225" y="84195"/>
                    <a:pt x="95290" y="123426"/>
                    <a:pt x="84145" y="148231"/>
                  </a:cubicBezTo>
                  <a:cubicBezTo>
                    <a:pt x="82628" y="151517"/>
                    <a:pt x="68947" y="183149"/>
                    <a:pt x="65404" y="186190"/>
                  </a:cubicBezTo>
                  <a:cubicBezTo>
                    <a:pt x="54267" y="186190"/>
                    <a:pt x="45909" y="180116"/>
                    <a:pt x="41349" y="170247"/>
                  </a:cubicBezTo>
                  <a:cubicBezTo>
                    <a:pt x="40587" y="168730"/>
                    <a:pt x="40587" y="167714"/>
                    <a:pt x="38815" y="167714"/>
                  </a:cubicBezTo>
                  <a:cubicBezTo>
                    <a:pt x="32992" y="167714"/>
                    <a:pt x="19066" y="175812"/>
                    <a:pt x="19066" y="180116"/>
                  </a:cubicBezTo>
                  <a:cubicBezTo>
                    <a:pt x="19066" y="180624"/>
                    <a:pt x="19320" y="181125"/>
                    <a:pt x="19575" y="181632"/>
                  </a:cubicBezTo>
                  <a:cubicBezTo>
                    <a:pt x="24127" y="193527"/>
                    <a:pt x="35527" y="200362"/>
                    <a:pt x="47935" y="200362"/>
                  </a:cubicBezTo>
                  <a:cubicBezTo>
                    <a:pt x="60844" y="200362"/>
                    <a:pt x="75787" y="191002"/>
                    <a:pt x="83891" y="181632"/>
                  </a:cubicBezTo>
                  <a:cubicBezTo>
                    <a:pt x="92248" y="172018"/>
                    <a:pt x="108962" y="130509"/>
                    <a:pt x="115548" y="115327"/>
                  </a:cubicBezTo>
                  <a:lnTo>
                    <a:pt x="164421" y="115327"/>
                  </a:lnTo>
                  <a:cubicBezTo>
                    <a:pt x="164166" y="115581"/>
                    <a:pt x="163912" y="115828"/>
                    <a:pt x="163912" y="116082"/>
                  </a:cubicBezTo>
                  <a:cubicBezTo>
                    <a:pt x="163912" y="117098"/>
                    <a:pt x="165430" y="117851"/>
                    <a:pt x="166446" y="117851"/>
                  </a:cubicBezTo>
                  <a:cubicBezTo>
                    <a:pt x="172015" y="117851"/>
                    <a:pt x="186450" y="110769"/>
                    <a:pt x="186450" y="102925"/>
                  </a:cubicBezTo>
                  <a:cubicBezTo>
                    <a:pt x="186450" y="101154"/>
                    <a:pt x="184678" y="101409"/>
                    <a:pt x="181636" y="101409"/>
                  </a:cubicBezTo>
                  <a:lnTo>
                    <a:pt x="120863" y="101409"/>
                  </a:lnTo>
                  <a:cubicBezTo>
                    <a:pt x="127448" y="78630"/>
                    <a:pt x="136060" y="56358"/>
                    <a:pt x="140612" y="33070"/>
                  </a:cubicBezTo>
                  <a:lnTo>
                    <a:pt x="174041" y="33070"/>
                  </a:lnTo>
                  <a:cubicBezTo>
                    <a:pt x="180372" y="33070"/>
                    <a:pt x="198096" y="31808"/>
                    <a:pt x="202656" y="37373"/>
                  </a:cubicBezTo>
                  <a:cubicBezTo>
                    <a:pt x="203164" y="38890"/>
                    <a:pt x="202401" y="41422"/>
                    <a:pt x="203164" y="42685"/>
                  </a:cubicBezTo>
                  <a:cubicBezTo>
                    <a:pt x="203665" y="43193"/>
                    <a:pt x="204427" y="43448"/>
                    <a:pt x="205190" y="43448"/>
                  </a:cubicBezTo>
                  <a:cubicBezTo>
                    <a:pt x="211267" y="43448"/>
                    <a:pt x="224939" y="35857"/>
                    <a:pt x="224939" y="2902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orme libre : forme 251">
              <a:extLst>
                <a:ext uri="{FF2B5EF4-FFF2-40B4-BE49-F238E27FC236}">
                  <a16:creationId xmlns:a16="http://schemas.microsoft.com/office/drawing/2014/main" id="{4D49C507-162D-4A68-85B9-7A54C4EAAC68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6295798" y="-11235380"/>
              <a:ext cx="177949" cy="254075"/>
            </a:xfrm>
            <a:custGeom>
              <a:avLst/>
              <a:gdLst>
                <a:gd name="connsiteX0" fmla="*/ 133780 w 177949"/>
                <a:gd name="connsiteY0" fmla="*/ 25639 h 254075"/>
                <a:gd name="connsiteX1" fmla="*/ 134542 w 177949"/>
                <a:gd name="connsiteY1" fmla="*/ 21844 h 254075"/>
                <a:gd name="connsiteX2" fmla="*/ 131500 w 177949"/>
                <a:gd name="connsiteY2" fmla="*/ 19056 h 254075"/>
                <a:gd name="connsiteX3" fmla="*/ 127703 w 177949"/>
                <a:gd name="connsiteY3" fmla="*/ 24122 h 254075"/>
                <a:gd name="connsiteX4" fmla="*/ 85670 w 177949"/>
                <a:gd name="connsiteY4" fmla="*/ 191414 h 254075"/>
                <a:gd name="connsiteX5" fmla="*/ 56801 w 177949"/>
                <a:gd name="connsiteY5" fmla="*/ 163069 h 254075"/>
                <a:gd name="connsiteX6" fmla="*/ 70473 w 177949"/>
                <a:gd name="connsiteY6" fmla="*/ 115995 h 254075"/>
                <a:gd name="connsiteX7" fmla="*/ 73261 w 177949"/>
                <a:gd name="connsiteY7" fmla="*/ 103592 h 254075"/>
                <a:gd name="connsiteX8" fmla="*/ 52495 w 177949"/>
                <a:gd name="connsiteY8" fmla="*/ 82837 h 254075"/>
                <a:gd name="connsiteX9" fmla="*/ 19066 w 177949"/>
                <a:gd name="connsiteY9" fmla="*/ 121815 h 254075"/>
                <a:gd name="connsiteX10" fmla="*/ 22109 w 177949"/>
                <a:gd name="connsiteY10" fmla="*/ 124339 h 254075"/>
                <a:gd name="connsiteX11" fmla="*/ 26160 w 177949"/>
                <a:gd name="connsiteY11" fmla="*/ 119789 h 254075"/>
                <a:gd name="connsiteX12" fmla="*/ 51732 w 177949"/>
                <a:gd name="connsiteY12" fmla="*/ 88404 h 254075"/>
                <a:gd name="connsiteX13" fmla="*/ 58064 w 177949"/>
                <a:gd name="connsiteY13" fmla="*/ 96502 h 254075"/>
                <a:gd name="connsiteX14" fmla="*/ 52241 w 177949"/>
                <a:gd name="connsiteY14" fmla="*/ 118265 h 254075"/>
                <a:gd name="connsiteX15" fmla="*/ 40086 w 177949"/>
                <a:gd name="connsiteY15" fmla="*/ 161044 h 254075"/>
                <a:gd name="connsiteX16" fmla="*/ 84152 w 177949"/>
                <a:gd name="connsiteY16" fmla="*/ 196981 h 254075"/>
                <a:gd name="connsiteX17" fmla="*/ 78576 w 177949"/>
                <a:gd name="connsiteY17" fmla="*/ 220015 h 254075"/>
                <a:gd name="connsiteX18" fmla="*/ 72753 w 177949"/>
                <a:gd name="connsiteY18" fmla="*/ 244056 h 254075"/>
                <a:gd name="connsiteX19" fmla="*/ 75795 w 177949"/>
                <a:gd name="connsiteY19" fmla="*/ 246588 h 254075"/>
                <a:gd name="connsiteX20" fmla="*/ 78067 w 177949"/>
                <a:gd name="connsiteY20" fmla="*/ 245573 h 254075"/>
                <a:gd name="connsiteX21" fmla="*/ 81110 w 177949"/>
                <a:gd name="connsiteY21" fmla="*/ 235195 h 254075"/>
                <a:gd name="connsiteX22" fmla="*/ 90730 w 177949"/>
                <a:gd name="connsiteY22" fmla="*/ 197488 h 254075"/>
                <a:gd name="connsiteX23" fmla="*/ 146189 w 177949"/>
                <a:gd name="connsiteY23" fmla="*/ 170406 h 254075"/>
                <a:gd name="connsiteX24" fmla="*/ 164674 w 177949"/>
                <a:gd name="connsiteY24" fmla="*/ 140036 h 254075"/>
                <a:gd name="connsiteX25" fmla="*/ 172523 w 177949"/>
                <a:gd name="connsiteY25" fmla="*/ 100551 h 254075"/>
                <a:gd name="connsiteX26" fmla="*/ 161386 w 177949"/>
                <a:gd name="connsiteY26" fmla="*/ 82837 h 254075"/>
                <a:gd name="connsiteX27" fmla="*/ 148723 w 177949"/>
                <a:gd name="connsiteY27" fmla="*/ 94985 h 254075"/>
                <a:gd name="connsiteX28" fmla="*/ 152520 w 177949"/>
                <a:gd name="connsiteY28" fmla="*/ 101821 h 254075"/>
                <a:gd name="connsiteX29" fmla="*/ 161640 w 177949"/>
                <a:gd name="connsiteY29" fmla="*/ 123330 h 254075"/>
                <a:gd name="connsiteX30" fmla="*/ 139603 w 177949"/>
                <a:gd name="connsiteY30" fmla="*/ 169390 h 254075"/>
                <a:gd name="connsiteX31" fmla="*/ 92001 w 177949"/>
                <a:gd name="connsiteY31" fmla="*/ 191915 h 254075"/>
                <a:gd name="connsiteX32" fmla="*/ 133780 w 177949"/>
                <a:gd name="connsiteY32" fmla="*/ 25639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54075">
                  <a:moveTo>
                    <a:pt x="133780" y="25639"/>
                  </a:moveTo>
                  <a:cubicBezTo>
                    <a:pt x="134034" y="24623"/>
                    <a:pt x="134542" y="23106"/>
                    <a:pt x="134542" y="21844"/>
                  </a:cubicBezTo>
                  <a:cubicBezTo>
                    <a:pt x="134542" y="19310"/>
                    <a:pt x="132771" y="19056"/>
                    <a:pt x="131500" y="19056"/>
                  </a:cubicBezTo>
                  <a:cubicBezTo>
                    <a:pt x="128974" y="19056"/>
                    <a:pt x="128719" y="19564"/>
                    <a:pt x="127703" y="24122"/>
                  </a:cubicBezTo>
                  <a:lnTo>
                    <a:pt x="85670" y="191414"/>
                  </a:lnTo>
                  <a:cubicBezTo>
                    <a:pt x="66421" y="189136"/>
                    <a:pt x="56801" y="179766"/>
                    <a:pt x="56801" y="163069"/>
                  </a:cubicBezTo>
                  <a:cubicBezTo>
                    <a:pt x="56801" y="158003"/>
                    <a:pt x="56801" y="151422"/>
                    <a:pt x="70473" y="115995"/>
                  </a:cubicBezTo>
                  <a:cubicBezTo>
                    <a:pt x="71489" y="112954"/>
                    <a:pt x="73261" y="108649"/>
                    <a:pt x="73261" y="103592"/>
                  </a:cubicBezTo>
                  <a:cubicBezTo>
                    <a:pt x="73261" y="92198"/>
                    <a:pt x="65158" y="82837"/>
                    <a:pt x="52495" y="82837"/>
                  </a:cubicBezTo>
                  <a:cubicBezTo>
                    <a:pt x="28440" y="82837"/>
                    <a:pt x="19066" y="119535"/>
                    <a:pt x="19066" y="121815"/>
                  </a:cubicBezTo>
                  <a:cubicBezTo>
                    <a:pt x="19066" y="124339"/>
                    <a:pt x="21600" y="124339"/>
                    <a:pt x="22109" y="124339"/>
                  </a:cubicBezTo>
                  <a:cubicBezTo>
                    <a:pt x="24643" y="124339"/>
                    <a:pt x="24897" y="123839"/>
                    <a:pt x="26160" y="119789"/>
                  </a:cubicBezTo>
                  <a:cubicBezTo>
                    <a:pt x="33000" y="95748"/>
                    <a:pt x="43129" y="88404"/>
                    <a:pt x="51732" y="88404"/>
                  </a:cubicBezTo>
                  <a:cubicBezTo>
                    <a:pt x="53758" y="88404"/>
                    <a:pt x="58064" y="88404"/>
                    <a:pt x="58064" y="96502"/>
                  </a:cubicBezTo>
                  <a:cubicBezTo>
                    <a:pt x="58064" y="103083"/>
                    <a:pt x="55538" y="109412"/>
                    <a:pt x="52241" y="118265"/>
                  </a:cubicBezTo>
                  <a:cubicBezTo>
                    <a:pt x="40086" y="150159"/>
                    <a:pt x="40086" y="156741"/>
                    <a:pt x="40086" y="161044"/>
                  </a:cubicBezTo>
                  <a:cubicBezTo>
                    <a:pt x="40086" y="185087"/>
                    <a:pt x="59835" y="195465"/>
                    <a:pt x="84152" y="196981"/>
                  </a:cubicBezTo>
                  <a:cubicBezTo>
                    <a:pt x="82127" y="206087"/>
                    <a:pt x="82127" y="206596"/>
                    <a:pt x="78576" y="220015"/>
                  </a:cubicBezTo>
                  <a:cubicBezTo>
                    <a:pt x="77821" y="222794"/>
                    <a:pt x="72753" y="243295"/>
                    <a:pt x="72753" y="244056"/>
                  </a:cubicBezTo>
                  <a:cubicBezTo>
                    <a:pt x="72753" y="244310"/>
                    <a:pt x="72753" y="246588"/>
                    <a:pt x="75795" y="246588"/>
                  </a:cubicBezTo>
                  <a:cubicBezTo>
                    <a:pt x="76296" y="246588"/>
                    <a:pt x="77567" y="246588"/>
                    <a:pt x="78067" y="245573"/>
                  </a:cubicBezTo>
                  <a:cubicBezTo>
                    <a:pt x="78830" y="245064"/>
                    <a:pt x="80347" y="238737"/>
                    <a:pt x="81110" y="235195"/>
                  </a:cubicBezTo>
                  <a:lnTo>
                    <a:pt x="90730" y="197488"/>
                  </a:lnTo>
                  <a:cubicBezTo>
                    <a:pt x="100104" y="197488"/>
                    <a:pt x="122388" y="197488"/>
                    <a:pt x="146189" y="170406"/>
                  </a:cubicBezTo>
                  <a:cubicBezTo>
                    <a:pt x="156572" y="158766"/>
                    <a:pt x="161886" y="147627"/>
                    <a:pt x="164674" y="140036"/>
                  </a:cubicBezTo>
                  <a:cubicBezTo>
                    <a:pt x="166954" y="133708"/>
                    <a:pt x="172523" y="111690"/>
                    <a:pt x="172523" y="100551"/>
                  </a:cubicBezTo>
                  <a:cubicBezTo>
                    <a:pt x="172523" y="86379"/>
                    <a:pt x="165691" y="82837"/>
                    <a:pt x="161386" y="82837"/>
                  </a:cubicBezTo>
                  <a:cubicBezTo>
                    <a:pt x="155054" y="82837"/>
                    <a:pt x="148723" y="89420"/>
                    <a:pt x="148723" y="94985"/>
                  </a:cubicBezTo>
                  <a:cubicBezTo>
                    <a:pt x="148723" y="98273"/>
                    <a:pt x="150240" y="99797"/>
                    <a:pt x="152520" y="101821"/>
                  </a:cubicBezTo>
                  <a:cubicBezTo>
                    <a:pt x="155309" y="104600"/>
                    <a:pt x="161640" y="111183"/>
                    <a:pt x="161640" y="123330"/>
                  </a:cubicBezTo>
                  <a:cubicBezTo>
                    <a:pt x="161640" y="139527"/>
                    <a:pt x="148468" y="160283"/>
                    <a:pt x="139603" y="169390"/>
                  </a:cubicBezTo>
                  <a:cubicBezTo>
                    <a:pt x="117319" y="191915"/>
                    <a:pt x="101113" y="191915"/>
                    <a:pt x="92001" y="191915"/>
                  </a:cubicBezTo>
                  <a:lnTo>
                    <a:pt x="133780" y="2563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orme libre : forme 252">
              <a:extLst>
                <a:ext uri="{FF2B5EF4-FFF2-40B4-BE49-F238E27FC236}">
                  <a16:creationId xmlns:a16="http://schemas.microsoft.com/office/drawing/2014/main" id="{00290565-20CE-41F8-A2D4-4E2E20020234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6476952" y="-11249552"/>
              <a:ext cx="76264" cy="279483"/>
            </a:xfrm>
            <a:custGeom>
              <a:avLst/>
              <a:gdLst>
                <a:gd name="connsiteX0" fmla="*/ 77813 w 76264"/>
                <a:gd name="connsiteY0" fmla="*/ 145602 h 279482"/>
                <a:gd name="connsiteX1" fmla="*/ 61099 w 76264"/>
                <a:gd name="connsiteY1" fmla="*/ 66639 h 279482"/>
                <a:gd name="connsiteX2" fmla="*/ 21600 w 76264"/>
                <a:gd name="connsiteY2" fmla="*/ 19056 h 279482"/>
                <a:gd name="connsiteX3" fmla="*/ 19066 w 76264"/>
                <a:gd name="connsiteY3" fmla="*/ 21590 h 279482"/>
                <a:gd name="connsiteX4" fmla="*/ 23880 w 76264"/>
                <a:gd name="connsiteY4" fmla="*/ 27408 h 279482"/>
                <a:gd name="connsiteX5" fmla="*/ 63124 w 76264"/>
                <a:gd name="connsiteY5" fmla="*/ 145602 h 279482"/>
                <a:gd name="connsiteX6" fmla="*/ 22355 w 76264"/>
                <a:gd name="connsiteY6" fmla="*/ 265311 h 279482"/>
                <a:gd name="connsiteX7" fmla="*/ 19066 w 76264"/>
                <a:gd name="connsiteY7" fmla="*/ 269614 h 279482"/>
                <a:gd name="connsiteX8" fmla="*/ 21600 w 76264"/>
                <a:gd name="connsiteY8" fmla="*/ 272146 h 279482"/>
                <a:gd name="connsiteX9" fmla="*/ 61861 w 76264"/>
                <a:gd name="connsiteY9" fmla="*/ 222792 h 279482"/>
                <a:gd name="connsiteX10" fmla="*/ 77813 w 76264"/>
                <a:gd name="connsiteY10" fmla="*/ 14560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145602"/>
                  </a:moveTo>
                  <a:cubicBezTo>
                    <a:pt x="77813" y="125862"/>
                    <a:pt x="75033" y="95240"/>
                    <a:pt x="61099" y="66639"/>
                  </a:cubicBezTo>
                  <a:cubicBezTo>
                    <a:pt x="45909" y="35508"/>
                    <a:pt x="24127" y="19056"/>
                    <a:pt x="21600" y="19056"/>
                  </a:cubicBezTo>
                  <a:cubicBezTo>
                    <a:pt x="20075" y="19056"/>
                    <a:pt x="19066" y="20073"/>
                    <a:pt x="19066" y="21590"/>
                  </a:cubicBezTo>
                  <a:cubicBezTo>
                    <a:pt x="19066" y="22343"/>
                    <a:pt x="19066" y="22852"/>
                    <a:pt x="23880" y="27408"/>
                  </a:cubicBezTo>
                  <a:cubicBezTo>
                    <a:pt x="48690" y="52467"/>
                    <a:pt x="63124" y="92706"/>
                    <a:pt x="63124" y="145602"/>
                  </a:cubicBezTo>
                  <a:cubicBezTo>
                    <a:pt x="63124" y="188882"/>
                    <a:pt x="53758" y="233424"/>
                    <a:pt x="22355" y="265311"/>
                  </a:cubicBezTo>
                  <a:cubicBezTo>
                    <a:pt x="19066" y="268352"/>
                    <a:pt x="19066" y="268860"/>
                    <a:pt x="19066" y="269614"/>
                  </a:cubicBezTo>
                  <a:cubicBezTo>
                    <a:pt x="19066" y="271131"/>
                    <a:pt x="20075" y="272146"/>
                    <a:pt x="21600" y="272146"/>
                  </a:cubicBezTo>
                  <a:cubicBezTo>
                    <a:pt x="24127" y="272146"/>
                    <a:pt x="46918" y="254933"/>
                    <a:pt x="61861" y="222792"/>
                  </a:cubicBezTo>
                  <a:cubicBezTo>
                    <a:pt x="74779" y="194956"/>
                    <a:pt x="77813" y="166864"/>
                    <a:pt x="77813" y="14560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orme libre : forme 253">
              <a:extLst>
                <a:ext uri="{FF2B5EF4-FFF2-40B4-BE49-F238E27FC236}">
                  <a16:creationId xmlns:a16="http://schemas.microsoft.com/office/drawing/2014/main" id="{BC77C631-FD74-4C37-BD49-1E66CF9B22F0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>
              <a:off x="6645513" y="-11152615"/>
              <a:ext cx="203371" cy="76223"/>
            </a:xfrm>
            <a:custGeom>
              <a:avLst/>
              <a:gdLst>
                <a:gd name="connsiteX0" fmla="*/ 178854 w 203370"/>
                <a:gd name="connsiteY0" fmla="*/ 29179 h 76222"/>
                <a:gd name="connsiteX1" fmla="*/ 187467 w 203370"/>
                <a:gd name="connsiteY1" fmla="*/ 24114 h 76222"/>
                <a:gd name="connsiteX2" fmla="*/ 179108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4 h 76222"/>
                <a:gd name="connsiteX5" fmla="*/ 27677 w 203370"/>
                <a:gd name="connsiteY5" fmla="*/ 29179 h 76222"/>
                <a:gd name="connsiteX6" fmla="*/ 178854 w 203370"/>
                <a:gd name="connsiteY6" fmla="*/ 29179 h 76222"/>
                <a:gd name="connsiteX7" fmla="*/ 179108 w 203370"/>
                <a:gd name="connsiteY7" fmla="*/ 78279 h 76222"/>
                <a:gd name="connsiteX8" fmla="*/ 187467 w 203370"/>
                <a:gd name="connsiteY8" fmla="*/ 73214 h 76222"/>
                <a:gd name="connsiteX9" fmla="*/ 178854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4 h 76222"/>
                <a:gd name="connsiteX12" fmla="*/ 27423 w 203370"/>
                <a:gd name="connsiteY12" fmla="*/ 78279 h 76222"/>
                <a:gd name="connsiteX13" fmla="*/ 179108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4" y="29179"/>
                  </a:moveTo>
                  <a:cubicBezTo>
                    <a:pt x="182652" y="29179"/>
                    <a:pt x="187467" y="29179"/>
                    <a:pt x="187467" y="24114"/>
                  </a:cubicBezTo>
                  <a:cubicBezTo>
                    <a:pt x="187467" y="19056"/>
                    <a:pt x="182652" y="19056"/>
                    <a:pt x="179108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4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4" y="29179"/>
                  </a:lnTo>
                  <a:close/>
                  <a:moveTo>
                    <a:pt x="179108" y="78279"/>
                  </a:moveTo>
                  <a:cubicBezTo>
                    <a:pt x="182652" y="78279"/>
                    <a:pt x="187467" y="78279"/>
                    <a:pt x="187467" y="73214"/>
                  </a:cubicBezTo>
                  <a:cubicBezTo>
                    <a:pt x="187467" y="68148"/>
                    <a:pt x="182652" y="68148"/>
                    <a:pt x="178854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4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8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orme libre : forme 254">
              <a:extLst>
                <a:ext uri="{FF2B5EF4-FFF2-40B4-BE49-F238E27FC236}">
                  <a16:creationId xmlns:a16="http://schemas.microsoft.com/office/drawing/2014/main" id="{82E2EBEC-5738-47BC-9EB7-17794C337B9F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6941738" y="-11399535"/>
              <a:ext cx="127107" cy="203260"/>
            </a:xfrm>
            <a:custGeom>
              <a:avLst/>
              <a:gdLst>
                <a:gd name="connsiteX0" fmla="*/ 120100 w 127106"/>
                <a:gd name="connsiteY0" fmla="*/ 136741 h 203260"/>
                <a:gd name="connsiteX1" fmla="*/ 71990 w 127106"/>
                <a:gd name="connsiteY1" fmla="*/ 81312 h 203260"/>
                <a:gd name="connsiteX2" fmla="*/ 39832 w 127106"/>
                <a:gd name="connsiteY2" fmla="*/ 94222 h 203260"/>
                <a:gd name="connsiteX3" fmla="*/ 39832 w 127106"/>
                <a:gd name="connsiteY3" fmla="*/ 44868 h 203260"/>
                <a:gd name="connsiteX4" fmla="*/ 61353 w 127106"/>
                <a:gd name="connsiteY4" fmla="*/ 48156 h 203260"/>
                <a:gd name="connsiteX5" fmla="*/ 110225 w 127106"/>
                <a:gd name="connsiteY5" fmla="*/ 21835 h 203260"/>
                <a:gd name="connsiteX6" fmla="*/ 107691 w 127106"/>
                <a:gd name="connsiteY6" fmla="*/ 19056 h 203260"/>
                <a:gd name="connsiteX7" fmla="*/ 105665 w 127106"/>
                <a:gd name="connsiteY7" fmla="*/ 19809 h 203260"/>
                <a:gd name="connsiteX8" fmla="*/ 71227 w 127106"/>
                <a:gd name="connsiteY8" fmla="*/ 27154 h 203260"/>
                <a:gd name="connsiteX9" fmla="*/ 37552 w 127106"/>
                <a:gd name="connsiteY9" fmla="*/ 20064 h 203260"/>
                <a:gd name="connsiteX10" fmla="*/ 34509 w 127106"/>
                <a:gd name="connsiteY10" fmla="*/ 19310 h 203260"/>
                <a:gd name="connsiteX11" fmla="*/ 31975 w 127106"/>
                <a:gd name="connsiteY11" fmla="*/ 25384 h 203260"/>
                <a:gd name="connsiteX12" fmla="*/ 31975 w 127106"/>
                <a:gd name="connsiteY12" fmla="*/ 100297 h 203260"/>
                <a:gd name="connsiteX13" fmla="*/ 35526 w 127106"/>
                <a:gd name="connsiteY13" fmla="*/ 106878 h 203260"/>
                <a:gd name="connsiteX14" fmla="*/ 38815 w 127106"/>
                <a:gd name="connsiteY14" fmla="*/ 104600 h 203260"/>
                <a:gd name="connsiteX15" fmla="*/ 71481 w 127106"/>
                <a:gd name="connsiteY15" fmla="*/ 86878 h 203260"/>
                <a:gd name="connsiteX16" fmla="*/ 93010 w 127106"/>
                <a:gd name="connsiteY16" fmla="*/ 103075 h 203260"/>
                <a:gd name="connsiteX17" fmla="*/ 97562 w 127106"/>
                <a:gd name="connsiteY17" fmla="*/ 134970 h 203260"/>
                <a:gd name="connsiteX18" fmla="*/ 91485 w 127106"/>
                <a:gd name="connsiteY18" fmla="*/ 169643 h 203260"/>
                <a:gd name="connsiteX19" fmla="*/ 64395 w 127106"/>
                <a:gd name="connsiteY19" fmla="*/ 186095 h 203260"/>
                <a:gd name="connsiteX20" fmla="*/ 27169 w 127106"/>
                <a:gd name="connsiteY20" fmla="*/ 157749 h 203260"/>
                <a:gd name="connsiteX21" fmla="*/ 31475 w 127106"/>
                <a:gd name="connsiteY21" fmla="*/ 158250 h 203260"/>
                <a:gd name="connsiteX22" fmla="*/ 44137 w 127106"/>
                <a:gd name="connsiteY22" fmla="*/ 145847 h 203260"/>
                <a:gd name="connsiteX23" fmla="*/ 31475 w 127106"/>
                <a:gd name="connsiteY23" fmla="*/ 133453 h 203260"/>
                <a:gd name="connsiteX24" fmla="*/ 19066 w 127106"/>
                <a:gd name="connsiteY24" fmla="*/ 146864 h 203260"/>
                <a:gd name="connsiteX25" fmla="*/ 64896 w 127106"/>
                <a:gd name="connsiteY25" fmla="*/ 193177 h 203260"/>
                <a:gd name="connsiteX26" fmla="*/ 120100 w 127106"/>
                <a:gd name="connsiteY26" fmla="*/ 13674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203260">
                  <a:moveTo>
                    <a:pt x="120100" y="136741"/>
                  </a:moveTo>
                  <a:cubicBezTo>
                    <a:pt x="120100" y="106624"/>
                    <a:pt x="99334" y="81312"/>
                    <a:pt x="71990" y="81312"/>
                  </a:cubicBezTo>
                  <a:cubicBezTo>
                    <a:pt x="59835" y="81312"/>
                    <a:pt x="48944" y="85361"/>
                    <a:pt x="39832" y="94222"/>
                  </a:cubicBezTo>
                  <a:lnTo>
                    <a:pt x="39832" y="44868"/>
                  </a:lnTo>
                  <a:cubicBezTo>
                    <a:pt x="44892" y="46385"/>
                    <a:pt x="53250" y="48156"/>
                    <a:pt x="61353" y="48156"/>
                  </a:cubicBezTo>
                  <a:cubicBezTo>
                    <a:pt x="92502" y="48156"/>
                    <a:pt x="110225" y="25130"/>
                    <a:pt x="110225" y="21835"/>
                  </a:cubicBezTo>
                  <a:cubicBezTo>
                    <a:pt x="110225" y="20318"/>
                    <a:pt x="109463" y="19056"/>
                    <a:pt x="107691" y="19056"/>
                  </a:cubicBezTo>
                  <a:cubicBezTo>
                    <a:pt x="107437" y="19056"/>
                    <a:pt x="106936" y="19056"/>
                    <a:pt x="105665" y="19809"/>
                  </a:cubicBezTo>
                  <a:cubicBezTo>
                    <a:pt x="100605" y="22089"/>
                    <a:pt x="88196" y="27154"/>
                    <a:pt x="71227" y="27154"/>
                  </a:cubicBezTo>
                  <a:cubicBezTo>
                    <a:pt x="61098" y="27154"/>
                    <a:pt x="49452" y="25384"/>
                    <a:pt x="37552" y="20064"/>
                  </a:cubicBezTo>
                  <a:cubicBezTo>
                    <a:pt x="35526" y="19310"/>
                    <a:pt x="35018" y="19310"/>
                    <a:pt x="34509" y="19310"/>
                  </a:cubicBezTo>
                  <a:cubicBezTo>
                    <a:pt x="31975" y="19310"/>
                    <a:pt x="31975" y="21334"/>
                    <a:pt x="31975" y="25384"/>
                  </a:cubicBezTo>
                  <a:lnTo>
                    <a:pt x="31975" y="100297"/>
                  </a:lnTo>
                  <a:cubicBezTo>
                    <a:pt x="31975" y="104854"/>
                    <a:pt x="31975" y="106878"/>
                    <a:pt x="35526" y="106878"/>
                  </a:cubicBezTo>
                  <a:cubicBezTo>
                    <a:pt x="37298" y="106878"/>
                    <a:pt x="37806" y="106116"/>
                    <a:pt x="38815" y="104600"/>
                  </a:cubicBezTo>
                  <a:cubicBezTo>
                    <a:pt x="41603" y="100551"/>
                    <a:pt x="50970" y="86878"/>
                    <a:pt x="71481" y="86878"/>
                  </a:cubicBezTo>
                  <a:cubicBezTo>
                    <a:pt x="84653" y="86878"/>
                    <a:pt x="90984" y="98526"/>
                    <a:pt x="93010" y="103075"/>
                  </a:cubicBezTo>
                  <a:cubicBezTo>
                    <a:pt x="97062" y="112444"/>
                    <a:pt x="97562" y="122314"/>
                    <a:pt x="97562" y="134970"/>
                  </a:cubicBezTo>
                  <a:cubicBezTo>
                    <a:pt x="97562" y="143823"/>
                    <a:pt x="97562" y="159011"/>
                    <a:pt x="91485" y="169643"/>
                  </a:cubicBezTo>
                  <a:cubicBezTo>
                    <a:pt x="85408" y="179512"/>
                    <a:pt x="76041" y="186095"/>
                    <a:pt x="64395" y="186095"/>
                  </a:cubicBezTo>
                  <a:cubicBezTo>
                    <a:pt x="45909" y="186095"/>
                    <a:pt x="31475" y="172676"/>
                    <a:pt x="27169" y="157749"/>
                  </a:cubicBezTo>
                  <a:cubicBezTo>
                    <a:pt x="27924" y="158003"/>
                    <a:pt x="28686" y="158250"/>
                    <a:pt x="31475" y="158250"/>
                  </a:cubicBezTo>
                  <a:cubicBezTo>
                    <a:pt x="39832" y="158250"/>
                    <a:pt x="44137" y="151921"/>
                    <a:pt x="44137" y="145847"/>
                  </a:cubicBezTo>
                  <a:cubicBezTo>
                    <a:pt x="44137" y="139773"/>
                    <a:pt x="39832" y="133453"/>
                    <a:pt x="31475" y="133453"/>
                  </a:cubicBezTo>
                  <a:cubicBezTo>
                    <a:pt x="27924" y="133453"/>
                    <a:pt x="19066" y="135224"/>
                    <a:pt x="19066" y="146864"/>
                  </a:cubicBezTo>
                  <a:cubicBezTo>
                    <a:pt x="19066" y="168627"/>
                    <a:pt x="36535" y="193177"/>
                    <a:pt x="64896" y="193177"/>
                  </a:cubicBezTo>
                  <a:cubicBezTo>
                    <a:pt x="94273" y="193177"/>
                    <a:pt x="120100" y="168880"/>
                    <a:pt x="120100" y="13674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16" name="Forme libre : forme 34815">
              <a:extLst>
                <a:ext uri="{FF2B5EF4-FFF2-40B4-BE49-F238E27FC236}">
                  <a16:creationId xmlns:a16="http://schemas.microsoft.com/office/drawing/2014/main" id="{682F39AD-F74E-40DF-ADCE-2EB4F1D4499E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6940519" y="-11111522"/>
              <a:ext cx="127107" cy="25408"/>
            </a:xfrm>
            <a:custGeom>
              <a:avLst/>
              <a:gdLst>
                <a:gd name="connsiteX0" fmla="*/ 7588 w 127106"/>
                <a:gd name="connsiteY0" fmla="*/ 7584 h 0"/>
                <a:gd name="connsiteX1" fmla="*/ 134198 w 127106"/>
                <a:gd name="connsiteY1" fmla="*/ 7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06">
                  <a:moveTo>
                    <a:pt x="7588" y="7584"/>
                  </a:moveTo>
                  <a:lnTo>
                    <a:pt x="134198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17" name="Forme libre : forme 34816">
              <a:extLst>
                <a:ext uri="{FF2B5EF4-FFF2-40B4-BE49-F238E27FC236}">
                  <a16:creationId xmlns:a16="http://schemas.microsoft.com/office/drawing/2014/main" id="{40FD2E97-70F7-4B7F-A669-01B95B60C925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>
              <a:off x="6941738" y="-11054677"/>
              <a:ext cx="127107" cy="203260"/>
            </a:xfrm>
            <a:custGeom>
              <a:avLst/>
              <a:gdLst>
                <a:gd name="connsiteX0" fmla="*/ 38561 w 127106"/>
                <a:gd name="connsiteY0" fmla="*/ 168125 h 203260"/>
                <a:gd name="connsiteX1" fmla="*/ 65404 w 127106"/>
                <a:gd name="connsiteY1" fmla="*/ 142051 h 203260"/>
                <a:gd name="connsiteX2" fmla="*/ 120100 w 127106"/>
                <a:gd name="connsiteY2" fmla="*/ 68156 h 203260"/>
                <a:gd name="connsiteX3" fmla="*/ 66421 w 127106"/>
                <a:gd name="connsiteY3" fmla="*/ 19056 h 203260"/>
                <a:gd name="connsiteX4" fmla="*/ 19066 w 127106"/>
                <a:gd name="connsiteY4" fmla="*/ 64860 h 203260"/>
                <a:gd name="connsiteX5" fmla="*/ 32484 w 127106"/>
                <a:gd name="connsiteY5" fmla="*/ 79033 h 203260"/>
                <a:gd name="connsiteX6" fmla="*/ 45655 w 127106"/>
                <a:gd name="connsiteY6" fmla="*/ 65622 h 203260"/>
                <a:gd name="connsiteX7" fmla="*/ 32230 w 127106"/>
                <a:gd name="connsiteY7" fmla="*/ 52457 h 203260"/>
                <a:gd name="connsiteX8" fmla="*/ 28941 w 127106"/>
                <a:gd name="connsiteY8" fmla="*/ 52712 h 203260"/>
                <a:gd name="connsiteX9" fmla="*/ 63124 w 127106"/>
                <a:gd name="connsiteY9" fmla="*/ 26899 h 203260"/>
                <a:gd name="connsiteX10" fmla="*/ 97062 w 127106"/>
                <a:gd name="connsiteY10" fmla="*/ 68156 h 203260"/>
                <a:gd name="connsiteX11" fmla="*/ 70473 w 127106"/>
                <a:gd name="connsiteY11" fmla="*/ 124084 h 203260"/>
                <a:gd name="connsiteX12" fmla="*/ 21846 w 127106"/>
                <a:gd name="connsiteY12" fmla="*/ 178248 h 203260"/>
                <a:gd name="connsiteX13" fmla="*/ 19066 w 127106"/>
                <a:gd name="connsiteY13" fmla="*/ 187610 h 203260"/>
                <a:gd name="connsiteX14" fmla="*/ 113014 w 127106"/>
                <a:gd name="connsiteY14" fmla="*/ 187610 h 203260"/>
                <a:gd name="connsiteX15" fmla="*/ 120100 w 127106"/>
                <a:gd name="connsiteY15" fmla="*/ 143575 h 203260"/>
                <a:gd name="connsiteX16" fmla="*/ 113768 w 127106"/>
                <a:gd name="connsiteY16" fmla="*/ 143575 h 203260"/>
                <a:gd name="connsiteX17" fmla="*/ 108200 w 127106"/>
                <a:gd name="connsiteY17" fmla="*/ 166101 h 203260"/>
                <a:gd name="connsiteX18" fmla="*/ 84145 w 127106"/>
                <a:gd name="connsiteY18" fmla="*/ 168125 h 203260"/>
                <a:gd name="connsiteX19" fmla="*/ 38561 w 127106"/>
                <a:gd name="connsiteY19" fmla="*/ 168125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1" y="168125"/>
                  </a:moveTo>
                  <a:lnTo>
                    <a:pt x="65404" y="142051"/>
                  </a:lnTo>
                  <a:cubicBezTo>
                    <a:pt x="104911" y="107124"/>
                    <a:pt x="120100" y="93459"/>
                    <a:pt x="120100" y="68156"/>
                  </a:cubicBezTo>
                  <a:cubicBezTo>
                    <a:pt x="120100" y="39301"/>
                    <a:pt x="97308" y="19056"/>
                    <a:pt x="66421" y="19056"/>
                  </a:cubicBezTo>
                  <a:cubicBezTo>
                    <a:pt x="37807" y="19056"/>
                    <a:pt x="19066" y="42334"/>
                    <a:pt x="19066" y="64860"/>
                  </a:cubicBezTo>
                  <a:cubicBezTo>
                    <a:pt x="19066" y="79033"/>
                    <a:pt x="31729" y="79033"/>
                    <a:pt x="32484" y="79033"/>
                  </a:cubicBezTo>
                  <a:cubicBezTo>
                    <a:pt x="36790" y="79033"/>
                    <a:pt x="45655" y="75999"/>
                    <a:pt x="45655" y="65622"/>
                  </a:cubicBezTo>
                  <a:cubicBezTo>
                    <a:pt x="45655" y="59040"/>
                    <a:pt x="41095" y="52457"/>
                    <a:pt x="32230" y="52457"/>
                  </a:cubicBezTo>
                  <a:cubicBezTo>
                    <a:pt x="30204" y="52457"/>
                    <a:pt x="29703" y="52457"/>
                    <a:pt x="28941" y="52712"/>
                  </a:cubicBezTo>
                  <a:cubicBezTo>
                    <a:pt x="34764" y="36260"/>
                    <a:pt x="48436" y="26899"/>
                    <a:pt x="63124" y="26899"/>
                  </a:cubicBezTo>
                  <a:cubicBezTo>
                    <a:pt x="86171" y="26899"/>
                    <a:pt x="97062" y="47400"/>
                    <a:pt x="97062" y="68156"/>
                  </a:cubicBezTo>
                  <a:cubicBezTo>
                    <a:pt x="97062" y="88402"/>
                    <a:pt x="84399" y="108395"/>
                    <a:pt x="70473" y="124084"/>
                  </a:cubicBezTo>
                  <a:lnTo>
                    <a:pt x="21846" y="178248"/>
                  </a:lnTo>
                  <a:cubicBezTo>
                    <a:pt x="19066" y="181027"/>
                    <a:pt x="19066" y="181536"/>
                    <a:pt x="19066" y="187610"/>
                  </a:cubicBezTo>
                  <a:lnTo>
                    <a:pt x="113014" y="187610"/>
                  </a:lnTo>
                  <a:lnTo>
                    <a:pt x="120100" y="143575"/>
                  </a:lnTo>
                  <a:lnTo>
                    <a:pt x="113768" y="143575"/>
                  </a:lnTo>
                  <a:cubicBezTo>
                    <a:pt x="112505" y="151166"/>
                    <a:pt x="110734" y="162297"/>
                    <a:pt x="108200" y="166101"/>
                  </a:cubicBezTo>
                  <a:cubicBezTo>
                    <a:pt x="106428" y="168125"/>
                    <a:pt x="89714" y="168125"/>
                    <a:pt x="84145" y="168125"/>
                  </a:cubicBezTo>
                  <a:lnTo>
                    <a:pt x="38561" y="16812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19" name="Forme libre : forme 34818">
              <a:extLst>
                <a:ext uri="{FF2B5EF4-FFF2-40B4-BE49-F238E27FC236}">
                  <a16:creationId xmlns:a16="http://schemas.microsoft.com/office/drawing/2014/main" id="{7D19806F-E7E7-4113-B384-EF6CFD92D9D7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>
              <a:off x="7090918" y="-11249577"/>
              <a:ext cx="381320" cy="279483"/>
            </a:xfrm>
            <a:custGeom>
              <a:avLst/>
              <a:gdLst>
                <a:gd name="connsiteX0" fmla="*/ 58064 w 381320"/>
                <a:gd name="connsiteY0" fmla="*/ 107641 h 279482"/>
                <a:gd name="connsiteX1" fmla="*/ 94273 w 381320"/>
                <a:gd name="connsiteY1" fmla="*/ 107641 h 279482"/>
                <a:gd name="connsiteX2" fmla="*/ 94273 w 381320"/>
                <a:gd name="connsiteY2" fmla="*/ 99788 h 279482"/>
                <a:gd name="connsiteX3" fmla="*/ 58064 w 381320"/>
                <a:gd name="connsiteY3" fmla="*/ 99788 h 279482"/>
                <a:gd name="connsiteX4" fmla="*/ 58064 w 381320"/>
                <a:gd name="connsiteY4" fmla="*/ 53222 h 279482"/>
                <a:gd name="connsiteX5" fmla="*/ 51732 w 381320"/>
                <a:gd name="connsiteY5" fmla="*/ 53222 h 279482"/>
                <a:gd name="connsiteX6" fmla="*/ 19066 w 381320"/>
                <a:gd name="connsiteY6" fmla="*/ 102067 h 279482"/>
                <a:gd name="connsiteX7" fmla="*/ 19066 w 381320"/>
                <a:gd name="connsiteY7" fmla="*/ 107641 h 279482"/>
                <a:gd name="connsiteX8" fmla="*/ 40587 w 381320"/>
                <a:gd name="connsiteY8" fmla="*/ 107641 h 279482"/>
                <a:gd name="connsiteX9" fmla="*/ 40587 w 381320"/>
                <a:gd name="connsiteY9" fmla="*/ 177488 h 279482"/>
                <a:gd name="connsiteX10" fmla="*/ 73253 w 381320"/>
                <a:gd name="connsiteY10" fmla="*/ 211661 h 279482"/>
                <a:gd name="connsiteX11" fmla="*/ 98325 w 381320"/>
                <a:gd name="connsiteY11" fmla="*/ 177488 h 279482"/>
                <a:gd name="connsiteX12" fmla="*/ 98325 w 381320"/>
                <a:gd name="connsiteY12" fmla="*/ 163062 h 279482"/>
                <a:gd name="connsiteX13" fmla="*/ 91993 w 381320"/>
                <a:gd name="connsiteY13" fmla="*/ 163062 h 279482"/>
                <a:gd name="connsiteX14" fmla="*/ 91993 w 381320"/>
                <a:gd name="connsiteY14" fmla="*/ 176987 h 279482"/>
                <a:gd name="connsiteX15" fmla="*/ 75025 w 381320"/>
                <a:gd name="connsiteY15" fmla="*/ 205334 h 279482"/>
                <a:gd name="connsiteX16" fmla="*/ 58064 w 381320"/>
                <a:gd name="connsiteY16" fmla="*/ 177995 h 279482"/>
                <a:gd name="connsiteX17" fmla="*/ 58064 w 381320"/>
                <a:gd name="connsiteY17" fmla="*/ 107641 h 279482"/>
                <a:gd name="connsiteX18" fmla="*/ 155032 w 381320"/>
                <a:gd name="connsiteY18" fmla="*/ 124846 h 279482"/>
                <a:gd name="connsiteX19" fmla="*/ 155032 w 381320"/>
                <a:gd name="connsiteY19" fmla="*/ 97009 h 279482"/>
                <a:gd name="connsiteX20" fmla="*/ 119839 w 381320"/>
                <a:gd name="connsiteY20" fmla="*/ 99788 h 279482"/>
                <a:gd name="connsiteX21" fmla="*/ 119839 w 381320"/>
                <a:gd name="connsiteY21" fmla="*/ 107641 h 279482"/>
                <a:gd name="connsiteX22" fmla="*/ 139589 w 381320"/>
                <a:gd name="connsiteY22" fmla="*/ 121813 h 279482"/>
                <a:gd name="connsiteX23" fmla="*/ 139589 w 381320"/>
                <a:gd name="connsiteY23" fmla="*/ 189635 h 279482"/>
                <a:gd name="connsiteX24" fmla="*/ 119839 w 381320"/>
                <a:gd name="connsiteY24" fmla="*/ 201029 h 279482"/>
                <a:gd name="connsiteX25" fmla="*/ 119839 w 381320"/>
                <a:gd name="connsiteY25" fmla="*/ 208874 h 279482"/>
                <a:gd name="connsiteX26" fmla="*/ 148701 w 381320"/>
                <a:gd name="connsiteY26" fmla="*/ 208113 h 279482"/>
                <a:gd name="connsiteX27" fmla="*/ 180867 w 381320"/>
                <a:gd name="connsiteY27" fmla="*/ 208874 h 279482"/>
                <a:gd name="connsiteX28" fmla="*/ 180867 w 381320"/>
                <a:gd name="connsiteY28" fmla="*/ 201029 h 279482"/>
                <a:gd name="connsiteX29" fmla="*/ 175544 w 381320"/>
                <a:gd name="connsiteY29" fmla="*/ 201029 h 279482"/>
                <a:gd name="connsiteX30" fmla="*/ 156303 w 381320"/>
                <a:gd name="connsiteY30" fmla="*/ 189136 h 279482"/>
                <a:gd name="connsiteX31" fmla="*/ 156303 w 381320"/>
                <a:gd name="connsiteY31" fmla="*/ 150159 h 279482"/>
                <a:gd name="connsiteX32" fmla="*/ 186181 w 381320"/>
                <a:gd name="connsiteY32" fmla="*/ 102575 h 279482"/>
                <a:gd name="connsiteX33" fmla="*/ 188970 w 381320"/>
                <a:gd name="connsiteY33" fmla="*/ 102829 h 279482"/>
                <a:gd name="connsiteX34" fmla="*/ 183147 w 381320"/>
                <a:gd name="connsiteY34" fmla="*/ 112699 h 279482"/>
                <a:gd name="connsiteX35" fmla="*/ 194030 w 381320"/>
                <a:gd name="connsiteY35" fmla="*/ 123584 h 279482"/>
                <a:gd name="connsiteX36" fmla="*/ 204922 w 381320"/>
                <a:gd name="connsiteY36" fmla="*/ 112445 h 279482"/>
                <a:gd name="connsiteX37" fmla="*/ 186181 w 381320"/>
                <a:gd name="connsiteY37" fmla="*/ 97009 h 279482"/>
                <a:gd name="connsiteX38" fmla="*/ 155032 w 381320"/>
                <a:gd name="connsiteY38" fmla="*/ 124846 h 279482"/>
                <a:gd name="connsiteX39" fmla="*/ 295767 w 381320"/>
                <a:gd name="connsiteY39" fmla="*/ 269614 h 279482"/>
                <a:gd name="connsiteX40" fmla="*/ 291461 w 381320"/>
                <a:gd name="connsiteY40" fmla="*/ 264048 h 279482"/>
                <a:gd name="connsiteX41" fmla="*/ 251709 w 381320"/>
                <a:gd name="connsiteY41" fmla="*/ 145602 h 279482"/>
                <a:gd name="connsiteX42" fmla="*/ 292477 w 381320"/>
                <a:gd name="connsiteY42" fmla="*/ 25891 h 279482"/>
                <a:gd name="connsiteX43" fmla="*/ 295767 w 381320"/>
                <a:gd name="connsiteY43" fmla="*/ 21588 h 279482"/>
                <a:gd name="connsiteX44" fmla="*/ 293233 w 381320"/>
                <a:gd name="connsiteY44" fmla="*/ 19056 h 279482"/>
                <a:gd name="connsiteX45" fmla="*/ 252972 w 381320"/>
                <a:gd name="connsiteY45" fmla="*/ 68410 h 279482"/>
                <a:gd name="connsiteX46" fmla="*/ 237020 w 381320"/>
                <a:gd name="connsiteY46" fmla="*/ 145602 h 279482"/>
                <a:gd name="connsiteX47" fmla="*/ 253734 w 381320"/>
                <a:gd name="connsiteY47" fmla="*/ 224563 h 279482"/>
                <a:gd name="connsiteX48" fmla="*/ 293233 w 381320"/>
                <a:gd name="connsiteY48" fmla="*/ 272146 h 279482"/>
                <a:gd name="connsiteX49" fmla="*/ 295767 w 381320"/>
                <a:gd name="connsiteY49" fmla="*/ 269614 h 279482"/>
                <a:gd name="connsiteX50" fmla="*/ 375013 w 381320"/>
                <a:gd name="connsiteY50" fmla="*/ 272146 h 279482"/>
                <a:gd name="connsiteX51" fmla="*/ 375013 w 381320"/>
                <a:gd name="connsiteY51" fmla="*/ 262023 h 279482"/>
                <a:gd name="connsiteX52" fmla="*/ 350448 w 381320"/>
                <a:gd name="connsiteY52" fmla="*/ 262023 h 279482"/>
                <a:gd name="connsiteX53" fmla="*/ 350448 w 381320"/>
                <a:gd name="connsiteY53" fmla="*/ 29179 h 279482"/>
                <a:gd name="connsiteX54" fmla="*/ 375013 w 381320"/>
                <a:gd name="connsiteY54" fmla="*/ 29179 h 279482"/>
                <a:gd name="connsiteX55" fmla="*/ 375013 w 381320"/>
                <a:gd name="connsiteY55" fmla="*/ 19056 h 279482"/>
                <a:gd name="connsiteX56" fmla="*/ 340320 w 381320"/>
                <a:gd name="connsiteY56" fmla="*/ 19056 h 279482"/>
                <a:gd name="connsiteX57" fmla="*/ 340320 w 381320"/>
                <a:gd name="connsiteY57" fmla="*/ 272146 h 279482"/>
                <a:gd name="connsiteX58" fmla="*/ 375013 w 381320"/>
                <a:gd name="connsiteY58" fmla="*/ 272146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81320" h="279482">
                  <a:moveTo>
                    <a:pt x="58064" y="107641"/>
                  </a:moveTo>
                  <a:lnTo>
                    <a:pt x="94273" y="107641"/>
                  </a:lnTo>
                  <a:lnTo>
                    <a:pt x="94273" y="99788"/>
                  </a:lnTo>
                  <a:lnTo>
                    <a:pt x="58064" y="99788"/>
                  </a:lnTo>
                  <a:lnTo>
                    <a:pt x="58064" y="53222"/>
                  </a:lnTo>
                  <a:lnTo>
                    <a:pt x="51732" y="53222"/>
                  </a:lnTo>
                  <a:cubicBezTo>
                    <a:pt x="51478" y="73976"/>
                    <a:pt x="43876" y="101059"/>
                    <a:pt x="19066" y="102067"/>
                  </a:cubicBezTo>
                  <a:lnTo>
                    <a:pt x="19066" y="107641"/>
                  </a:lnTo>
                  <a:lnTo>
                    <a:pt x="40587" y="107641"/>
                  </a:lnTo>
                  <a:lnTo>
                    <a:pt x="40587" y="177488"/>
                  </a:lnTo>
                  <a:cubicBezTo>
                    <a:pt x="40587" y="208620"/>
                    <a:pt x="64141" y="211661"/>
                    <a:pt x="73253" y="211661"/>
                  </a:cubicBezTo>
                  <a:cubicBezTo>
                    <a:pt x="91231" y="211661"/>
                    <a:pt x="98325" y="193684"/>
                    <a:pt x="98325" y="177488"/>
                  </a:cubicBezTo>
                  <a:lnTo>
                    <a:pt x="98325" y="163062"/>
                  </a:lnTo>
                  <a:lnTo>
                    <a:pt x="91993" y="163062"/>
                  </a:lnTo>
                  <a:lnTo>
                    <a:pt x="91993" y="176987"/>
                  </a:lnTo>
                  <a:cubicBezTo>
                    <a:pt x="91993" y="195710"/>
                    <a:pt x="84399" y="205334"/>
                    <a:pt x="75025" y="205334"/>
                  </a:cubicBezTo>
                  <a:cubicBezTo>
                    <a:pt x="58064" y="205334"/>
                    <a:pt x="58064" y="182299"/>
                    <a:pt x="58064" y="177995"/>
                  </a:cubicBezTo>
                  <a:lnTo>
                    <a:pt x="58064" y="107641"/>
                  </a:lnTo>
                  <a:close/>
                  <a:moveTo>
                    <a:pt x="155032" y="124846"/>
                  </a:moveTo>
                  <a:lnTo>
                    <a:pt x="155032" y="97009"/>
                  </a:lnTo>
                  <a:lnTo>
                    <a:pt x="119839" y="99788"/>
                  </a:lnTo>
                  <a:lnTo>
                    <a:pt x="119839" y="107641"/>
                  </a:lnTo>
                  <a:cubicBezTo>
                    <a:pt x="137563" y="107641"/>
                    <a:pt x="139589" y="109412"/>
                    <a:pt x="139589" y="121813"/>
                  </a:cubicBezTo>
                  <a:lnTo>
                    <a:pt x="139589" y="189635"/>
                  </a:lnTo>
                  <a:cubicBezTo>
                    <a:pt x="139589" y="201029"/>
                    <a:pt x="136800" y="201029"/>
                    <a:pt x="119839" y="201029"/>
                  </a:cubicBezTo>
                  <a:lnTo>
                    <a:pt x="119839" y="208874"/>
                  </a:lnTo>
                  <a:cubicBezTo>
                    <a:pt x="129714" y="208620"/>
                    <a:pt x="141615" y="208113"/>
                    <a:pt x="148701" y="208113"/>
                  </a:cubicBezTo>
                  <a:cubicBezTo>
                    <a:pt x="158829" y="208113"/>
                    <a:pt x="170738" y="208113"/>
                    <a:pt x="180867" y="208874"/>
                  </a:cubicBezTo>
                  <a:lnTo>
                    <a:pt x="180867" y="201029"/>
                  </a:lnTo>
                  <a:lnTo>
                    <a:pt x="175544" y="201029"/>
                  </a:lnTo>
                  <a:cubicBezTo>
                    <a:pt x="156804" y="201029"/>
                    <a:pt x="156303" y="198242"/>
                    <a:pt x="156303" y="189136"/>
                  </a:cubicBezTo>
                  <a:lnTo>
                    <a:pt x="156303" y="150159"/>
                  </a:lnTo>
                  <a:cubicBezTo>
                    <a:pt x="156303" y="125101"/>
                    <a:pt x="166933" y="102575"/>
                    <a:pt x="186181" y="102575"/>
                  </a:cubicBezTo>
                  <a:cubicBezTo>
                    <a:pt x="187953" y="102575"/>
                    <a:pt x="188461" y="102575"/>
                    <a:pt x="188970" y="102829"/>
                  </a:cubicBezTo>
                  <a:cubicBezTo>
                    <a:pt x="188207" y="103083"/>
                    <a:pt x="183147" y="106116"/>
                    <a:pt x="183147" y="112699"/>
                  </a:cubicBezTo>
                  <a:cubicBezTo>
                    <a:pt x="183147" y="119789"/>
                    <a:pt x="188461" y="123584"/>
                    <a:pt x="194030" y="123584"/>
                  </a:cubicBezTo>
                  <a:cubicBezTo>
                    <a:pt x="198590" y="123584"/>
                    <a:pt x="204922" y="120543"/>
                    <a:pt x="204922" y="112445"/>
                  </a:cubicBezTo>
                  <a:cubicBezTo>
                    <a:pt x="204922" y="104346"/>
                    <a:pt x="197073" y="97009"/>
                    <a:pt x="186181" y="97009"/>
                  </a:cubicBezTo>
                  <a:cubicBezTo>
                    <a:pt x="167695" y="97009"/>
                    <a:pt x="158584" y="113970"/>
                    <a:pt x="155032" y="124846"/>
                  </a:cubicBezTo>
                  <a:close/>
                  <a:moveTo>
                    <a:pt x="295767" y="269614"/>
                  </a:moveTo>
                  <a:cubicBezTo>
                    <a:pt x="295767" y="268860"/>
                    <a:pt x="295767" y="268352"/>
                    <a:pt x="291461" y="264048"/>
                  </a:cubicBezTo>
                  <a:cubicBezTo>
                    <a:pt x="259812" y="232162"/>
                    <a:pt x="251709" y="184324"/>
                    <a:pt x="251709" y="145602"/>
                  </a:cubicBezTo>
                  <a:cubicBezTo>
                    <a:pt x="251709" y="101567"/>
                    <a:pt x="261329" y="57525"/>
                    <a:pt x="292477" y="25891"/>
                  </a:cubicBezTo>
                  <a:cubicBezTo>
                    <a:pt x="295767" y="22852"/>
                    <a:pt x="295767" y="22343"/>
                    <a:pt x="295767" y="21588"/>
                  </a:cubicBezTo>
                  <a:cubicBezTo>
                    <a:pt x="295767" y="19819"/>
                    <a:pt x="294750" y="19056"/>
                    <a:pt x="293233" y="19056"/>
                  </a:cubicBezTo>
                  <a:cubicBezTo>
                    <a:pt x="290698" y="19056"/>
                    <a:pt x="267915" y="36269"/>
                    <a:pt x="252972" y="68410"/>
                  </a:cubicBezTo>
                  <a:cubicBezTo>
                    <a:pt x="240055" y="96248"/>
                    <a:pt x="237020" y="124338"/>
                    <a:pt x="237020" y="145602"/>
                  </a:cubicBezTo>
                  <a:cubicBezTo>
                    <a:pt x="237020" y="165340"/>
                    <a:pt x="239801" y="195964"/>
                    <a:pt x="253734" y="224563"/>
                  </a:cubicBezTo>
                  <a:cubicBezTo>
                    <a:pt x="268925" y="255696"/>
                    <a:pt x="290698" y="272146"/>
                    <a:pt x="293233" y="272146"/>
                  </a:cubicBezTo>
                  <a:cubicBezTo>
                    <a:pt x="294750" y="272146"/>
                    <a:pt x="295767" y="271385"/>
                    <a:pt x="295767" y="269614"/>
                  </a:cubicBezTo>
                  <a:close/>
                  <a:moveTo>
                    <a:pt x="375013" y="272146"/>
                  </a:moveTo>
                  <a:lnTo>
                    <a:pt x="375013" y="262023"/>
                  </a:lnTo>
                  <a:lnTo>
                    <a:pt x="350448" y="262023"/>
                  </a:lnTo>
                  <a:lnTo>
                    <a:pt x="350448" y="29179"/>
                  </a:lnTo>
                  <a:lnTo>
                    <a:pt x="375013" y="29179"/>
                  </a:lnTo>
                  <a:lnTo>
                    <a:pt x="375013" y="19056"/>
                  </a:lnTo>
                  <a:lnTo>
                    <a:pt x="340320" y="19056"/>
                  </a:lnTo>
                  <a:lnTo>
                    <a:pt x="340320" y="272146"/>
                  </a:lnTo>
                  <a:lnTo>
                    <a:pt x="375013" y="27214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22" name="Forme libre : forme 34821">
              <a:extLst>
                <a:ext uri="{FF2B5EF4-FFF2-40B4-BE49-F238E27FC236}">
                  <a16:creationId xmlns:a16="http://schemas.microsoft.com/office/drawing/2014/main" id="{8CEE9874-497B-45D1-AA59-EF7D2E2B49F0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>
              <a:off x="7456934" y="-11232967"/>
              <a:ext cx="228792" cy="203260"/>
            </a:xfrm>
            <a:custGeom>
              <a:avLst/>
              <a:gdLst>
                <a:gd name="connsiteX0" fmla="*/ 224939 w 228792"/>
                <a:gd name="connsiteY0" fmla="*/ 29021 h 203260"/>
                <a:gd name="connsiteX1" fmla="*/ 197587 w 228792"/>
                <a:gd name="connsiteY1" fmla="*/ 19152 h 203260"/>
                <a:gd name="connsiteX2" fmla="*/ 102122 w 228792"/>
                <a:gd name="connsiteY2" fmla="*/ 19152 h 203260"/>
                <a:gd name="connsiteX3" fmla="*/ 62870 w 228792"/>
                <a:gd name="connsiteY3" fmla="*/ 40160 h 203260"/>
                <a:gd name="connsiteX4" fmla="*/ 65404 w 228792"/>
                <a:gd name="connsiteY4" fmla="*/ 41931 h 203260"/>
                <a:gd name="connsiteX5" fmla="*/ 82119 w 228792"/>
                <a:gd name="connsiteY5" fmla="*/ 33579 h 203260"/>
                <a:gd name="connsiteX6" fmla="*/ 105419 w 228792"/>
                <a:gd name="connsiteY6" fmla="*/ 33070 h 203260"/>
                <a:gd name="connsiteX7" fmla="*/ 121117 w 228792"/>
                <a:gd name="connsiteY7" fmla="*/ 33070 h 203260"/>
                <a:gd name="connsiteX8" fmla="*/ 120100 w 228792"/>
                <a:gd name="connsiteY8" fmla="*/ 37882 h 203260"/>
                <a:gd name="connsiteX9" fmla="*/ 84145 w 228792"/>
                <a:gd name="connsiteY9" fmla="*/ 148229 h 203260"/>
                <a:gd name="connsiteX10" fmla="*/ 65404 w 228792"/>
                <a:gd name="connsiteY10" fmla="*/ 186190 h 203260"/>
                <a:gd name="connsiteX11" fmla="*/ 41349 w 228792"/>
                <a:gd name="connsiteY11" fmla="*/ 170247 h 203260"/>
                <a:gd name="connsiteX12" fmla="*/ 38815 w 228792"/>
                <a:gd name="connsiteY12" fmla="*/ 167714 h 203260"/>
                <a:gd name="connsiteX13" fmla="*/ 19066 w 228792"/>
                <a:gd name="connsiteY13" fmla="*/ 180116 h 203260"/>
                <a:gd name="connsiteX14" fmla="*/ 19574 w 228792"/>
                <a:gd name="connsiteY14" fmla="*/ 181632 h 203260"/>
                <a:gd name="connsiteX15" fmla="*/ 47935 w 228792"/>
                <a:gd name="connsiteY15" fmla="*/ 200362 h 203260"/>
                <a:gd name="connsiteX16" fmla="*/ 83890 w 228792"/>
                <a:gd name="connsiteY16" fmla="*/ 181632 h 203260"/>
                <a:gd name="connsiteX17" fmla="*/ 115548 w 228792"/>
                <a:gd name="connsiteY17" fmla="*/ 115327 h 203260"/>
                <a:gd name="connsiteX18" fmla="*/ 164420 w 228792"/>
                <a:gd name="connsiteY18" fmla="*/ 115327 h 203260"/>
                <a:gd name="connsiteX19" fmla="*/ 163912 w 228792"/>
                <a:gd name="connsiteY19" fmla="*/ 116082 h 203260"/>
                <a:gd name="connsiteX20" fmla="*/ 166446 w 228792"/>
                <a:gd name="connsiteY20" fmla="*/ 117851 h 203260"/>
                <a:gd name="connsiteX21" fmla="*/ 186450 w 228792"/>
                <a:gd name="connsiteY21" fmla="*/ 102925 h 203260"/>
                <a:gd name="connsiteX22" fmla="*/ 181635 w 228792"/>
                <a:gd name="connsiteY22" fmla="*/ 101409 h 203260"/>
                <a:gd name="connsiteX23" fmla="*/ 120862 w 228792"/>
                <a:gd name="connsiteY23" fmla="*/ 101409 h 203260"/>
                <a:gd name="connsiteX24" fmla="*/ 140612 w 228792"/>
                <a:gd name="connsiteY24" fmla="*/ 33070 h 203260"/>
                <a:gd name="connsiteX25" fmla="*/ 174041 w 228792"/>
                <a:gd name="connsiteY25" fmla="*/ 33070 h 203260"/>
                <a:gd name="connsiteX26" fmla="*/ 202655 w 228792"/>
                <a:gd name="connsiteY26" fmla="*/ 37373 h 203260"/>
                <a:gd name="connsiteX27" fmla="*/ 203164 w 228792"/>
                <a:gd name="connsiteY27" fmla="*/ 42685 h 203260"/>
                <a:gd name="connsiteX28" fmla="*/ 205190 w 228792"/>
                <a:gd name="connsiteY28" fmla="*/ 43448 h 203260"/>
                <a:gd name="connsiteX29" fmla="*/ 224939 w 228792"/>
                <a:gd name="connsiteY29" fmla="*/ 2902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8792" h="203260">
                  <a:moveTo>
                    <a:pt x="224939" y="29021"/>
                  </a:moveTo>
                  <a:cubicBezTo>
                    <a:pt x="224939" y="17381"/>
                    <a:pt x="205444" y="19152"/>
                    <a:pt x="197587" y="19152"/>
                  </a:cubicBezTo>
                  <a:lnTo>
                    <a:pt x="102122" y="19152"/>
                  </a:lnTo>
                  <a:cubicBezTo>
                    <a:pt x="89459" y="19152"/>
                    <a:pt x="66922" y="26489"/>
                    <a:pt x="62870" y="40160"/>
                  </a:cubicBezTo>
                  <a:cubicBezTo>
                    <a:pt x="63379" y="41677"/>
                    <a:pt x="63887" y="41931"/>
                    <a:pt x="65404" y="41931"/>
                  </a:cubicBezTo>
                  <a:cubicBezTo>
                    <a:pt x="70973" y="41931"/>
                    <a:pt x="78576" y="37373"/>
                    <a:pt x="82119" y="33579"/>
                  </a:cubicBezTo>
                  <a:cubicBezTo>
                    <a:pt x="89968" y="33579"/>
                    <a:pt x="97562" y="33070"/>
                    <a:pt x="105419" y="33070"/>
                  </a:cubicBezTo>
                  <a:lnTo>
                    <a:pt x="121117" y="33070"/>
                  </a:lnTo>
                  <a:cubicBezTo>
                    <a:pt x="121117" y="33070"/>
                    <a:pt x="120100" y="37628"/>
                    <a:pt x="120100" y="37882"/>
                  </a:cubicBezTo>
                  <a:cubicBezTo>
                    <a:pt x="110225" y="84195"/>
                    <a:pt x="95290" y="123426"/>
                    <a:pt x="84145" y="148229"/>
                  </a:cubicBezTo>
                  <a:cubicBezTo>
                    <a:pt x="82627" y="151517"/>
                    <a:pt x="68947" y="183149"/>
                    <a:pt x="65404" y="186190"/>
                  </a:cubicBezTo>
                  <a:cubicBezTo>
                    <a:pt x="54266" y="186190"/>
                    <a:pt x="45909" y="180116"/>
                    <a:pt x="41349" y="170247"/>
                  </a:cubicBezTo>
                  <a:cubicBezTo>
                    <a:pt x="40587" y="168730"/>
                    <a:pt x="40587" y="167714"/>
                    <a:pt x="38815" y="167714"/>
                  </a:cubicBezTo>
                  <a:cubicBezTo>
                    <a:pt x="32992" y="167714"/>
                    <a:pt x="19066" y="175812"/>
                    <a:pt x="19066" y="180116"/>
                  </a:cubicBezTo>
                  <a:cubicBezTo>
                    <a:pt x="19066" y="180624"/>
                    <a:pt x="19320" y="181125"/>
                    <a:pt x="19574" y="181632"/>
                  </a:cubicBezTo>
                  <a:cubicBezTo>
                    <a:pt x="24127" y="193527"/>
                    <a:pt x="35526" y="200362"/>
                    <a:pt x="47935" y="200362"/>
                  </a:cubicBezTo>
                  <a:cubicBezTo>
                    <a:pt x="60844" y="200362"/>
                    <a:pt x="75787" y="191002"/>
                    <a:pt x="83890" y="181632"/>
                  </a:cubicBezTo>
                  <a:cubicBezTo>
                    <a:pt x="92248" y="172018"/>
                    <a:pt x="108962" y="130509"/>
                    <a:pt x="115548" y="115327"/>
                  </a:cubicBezTo>
                  <a:lnTo>
                    <a:pt x="164420" y="115327"/>
                  </a:lnTo>
                  <a:cubicBezTo>
                    <a:pt x="164166" y="115581"/>
                    <a:pt x="163912" y="115828"/>
                    <a:pt x="163912" y="116082"/>
                  </a:cubicBezTo>
                  <a:cubicBezTo>
                    <a:pt x="163912" y="117098"/>
                    <a:pt x="165430" y="117851"/>
                    <a:pt x="166446" y="117851"/>
                  </a:cubicBezTo>
                  <a:cubicBezTo>
                    <a:pt x="172015" y="117851"/>
                    <a:pt x="186450" y="110769"/>
                    <a:pt x="186450" y="102925"/>
                  </a:cubicBezTo>
                  <a:cubicBezTo>
                    <a:pt x="186450" y="101154"/>
                    <a:pt x="184678" y="101409"/>
                    <a:pt x="181635" y="101409"/>
                  </a:cubicBezTo>
                  <a:lnTo>
                    <a:pt x="120862" y="101409"/>
                  </a:lnTo>
                  <a:cubicBezTo>
                    <a:pt x="127448" y="78630"/>
                    <a:pt x="136059" y="56358"/>
                    <a:pt x="140612" y="33070"/>
                  </a:cubicBezTo>
                  <a:lnTo>
                    <a:pt x="174041" y="33070"/>
                  </a:lnTo>
                  <a:cubicBezTo>
                    <a:pt x="180372" y="33070"/>
                    <a:pt x="198096" y="31808"/>
                    <a:pt x="202655" y="37373"/>
                  </a:cubicBezTo>
                  <a:cubicBezTo>
                    <a:pt x="203164" y="38890"/>
                    <a:pt x="202402" y="41422"/>
                    <a:pt x="203164" y="42685"/>
                  </a:cubicBezTo>
                  <a:cubicBezTo>
                    <a:pt x="203665" y="43193"/>
                    <a:pt x="204427" y="43448"/>
                    <a:pt x="205190" y="43448"/>
                  </a:cubicBezTo>
                  <a:cubicBezTo>
                    <a:pt x="211268" y="43448"/>
                    <a:pt x="224939" y="35857"/>
                    <a:pt x="224939" y="2902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23" name="Forme libre : forme 34822">
              <a:extLst>
                <a:ext uri="{FF2B5EF4-FFF2-40B4-BE49-F238E27FC236}">
                  <a16:creationId xmlns:a16="http://schemas.microsoft.com/office/drawing/2014/main" id="{71BB23D9-F4D8-46B5-8092-9B4AD9377CFD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>
              <a:off x="7681587" y="-11086587"/>
              <a:ext cx="50843" cy="101630"/>
            </a:xfrm>
            <a:custGeom>
              <a:avLst/>
              <a:gdLst>
                <a:gd name="connsiteX0" fmla="*/ 48698 w 50842"/>
                <a:gd name="connsiteY0" fmla="*/ 45629 h 101630"/>
                <a:gd name="connsiteX1" fmla="*/ 32491 w 50842"/>
                <a:gd name="connsiteY1" fmla="*/ 19056 h 101630"/>
                <a:gd name="connsiteX2" fmla="*/ 19066 w 50842"/>
                <a:gd name="connsiteY2" fmla="*/ 32473 h 101630"/>
                <a:gd name="connsiteX3" fmla="*/ 32491 w 50842"/>
                <a:gd name="connsiteY3" fmla="*/ 45884 h 101630"/>
                <a:gd name="connsiteX4" fmla="*/ 41349 w 50842"/>
                <a:gd name="connsiteY4" fmla="*/ 42596 h 101630"/>
                <a:gd name="connsiteX5" fmla="*/ 42620 w 50842"/>
                <a:gd name="connsiteY5" fmla="*/ 41835 h 101630"/>
                <a:gd name="connsiteX6" fmla="*/ 43129 w 50842"/>
                <a:gd name="connsiteY6" fmla="*/ 45629 h 101630"/>
                <a:gd name="connsiteX7" fmla="*/ 25906 w 50842"/>
                <a:gd name="connsiteY7" fmla="*/ 87894 h 101630"/>
                <a:gd name="connsiteX8" fmla="*/ 23117 w 50842"/>
                <a:gd name="connsiteY8" fmla="*/ 91943 h 101630"/>
                <a:gd name="connsiteX9" fmla="*/ 25652 w 50842"/>
                <a:gd name="connsiteY9" fmla="*/ 94729 h 101630"/>
                <a:gd name="connsiteX10" fmla="*/ 48698 w 50842"/>
                <a:gd name="connsiteY10" fmla="*/ 45629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29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3"/>
                    <a:pt x="19066" y="32473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6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29"/>
                  </a:cubicBezTo>
                  <a:cubicBezTo>
                    <a:pt x="43129" y="64359"/>
                    <a:pt x="34263" y="79541"/>
                    <a:pt x="25906" y="87894"/>
                  </a:cubicBezTo>
                  <a:cubicBezTo>
                    <a:pt x="23117" y="90680"/>
                    <a:pt x="23117" y="91189"/>
                    <a:pt x="23117" y="91943"/>
                  </a:cubicBezTo>
                  <a:cubicBezTo>
                    <a:pt x="23117" y="93721"/>
                    <a:pt x="24389" y="94729"/>
                    <a:pt x="25652" y="94729"/>
                  </a:cubicBezTo>
                  <a:cubicBezTo>
                    <a:pt x="28440" y="94729"/>
                    <a:pt x="48698" y="75246"/>
                    <a:pt x="48698" y="4562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27" name="Forme libre : forme 34826">
              <a:extLst>
                <a:ext uri="{FF2B5EF4-FFF2-40B4-BE49-F238E27FC236}">
                  <a16:creationId xmlns:a16="http://schemas.microsoft.com/office/drawing/2014/main" id="{69566967-B119-42FF-9161-1CC15D71CF8F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>
              <a:off x="7870665" y="-11285207"/>
              <a:ext cx="101685" cy="50815"/>
            </a:xfrm>
            <a:custGeom>
              <a:avLst/>
              <a:gdLst>
                <a:gd name="connsiteX0" fmla="*/ 52495 w 101685"/>
                <a:gd name="connsiteY0" fmla="*/ 36523 h 50815"/>
                <a:gd name="connsiteX1" fmla="*/ 22618 w 101685"/>
                <a:gd name="connsiteY1" fmla="*/ 19056 h 50815"/>
                <a:gd name="connsiteX2" fmla="*/ 19066 w 101685"/>
                <a:gd name="connsiteY2" fmla="*/ 24122 h 50815"/>
                <a:gd name="connsiteX3" fmla="*/ 52241 w 101685"/>
                <a:gd name="connsiteY3" fmla="*/ 49934 h 50815"/>
                <a:gd name="connsiteX4" fmla="*/ 85671 w 101685"/>
                <a:gd name="connsiteY4" fmla="*/ 24122 h 50815"/>
                <a:gd name="connsiteX5" fmla="*/ 82119 w 101685"/>
                <a:gd name="connsiteY5" fmla="*/ 19056 h 50815"/>
                <a:gd name="connsiteX6" fmla="*/ 52495 w 101685"/>
                <a:gd name="connsiteY6" fmla="*/ 36523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85" h="50815">
                  <a:moveTo>
                    <a:pt x="52495" y="36523"/>
                  </a:moveTo>
                  <a:lnTo>
                    <a:pt x="22618" y="19056"/>
                  </a:lnTo>
                  <a:lnTo>
                    <a:pt x="19066" y="24122"/>
                  </a:lnTo>
                  <a:lnTo>
                    <a:pt x="52241" y="49934"/>
                  </a:lnTo>
                  <a:lnTo>
                    <a:pt x="85671" y="24122"/>
                  </a:lnTo>
                  <a:lnTo>
                    <a:pt x="82119" y="19056"/>
                  </a:lnTo>
                  <a:lnTo>
                    <a:pt x="52495" y="3652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28" name="Forme libre : forme 34827">
              <a:extLst>
                <a:ext uri="{FF2B5EF4-FFF2-40B4-BE49-F238E27FC236}">
                  <a16:creationId xmlns:a16="http://schemas.microsoft.com/office/drawing/2014/main" id="{E4A4D3ED-6CBC-47CF-8057-807A5CA2920C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>
              <a:off x="7776684" y="-11232967"/>
              <a:ext cx="228792" cy="203260"/>
            </a:xfrm>
            <a:custGeom>
              <a:avLst/>
              <a:gdLst>
                <a:gd name="connsiteX0" fmla="*/ 224939 w 228792"/>
                <a:gd name="connsiteY0" fmla="*/ 29021 h 203260"/>
                <a:gd name="connsiteX1" fmla="*/ 197587 w 228792"/>
                <a:gd name="connsiteY1" fmla="*/ 19152 h 203260"/>
                <a:gd name="connsiteX2" fmla="*/ 102122 w 228792"/>
                <a:gd name="connsiteY2" fmla="*/ 19152 h 203260"/>
                <a:gd name="connsiteX3" fmla="*/ 62870 w 228792"/>
                <a:gd name="connsiteY3" fmla="*/ 40160 h 203260"/>
                <a:gd name="connsiteX4" fmla="*/ 65404 w 228792"/>
                <a:gd name="connsiteY4" fmla="*/ 41931 h 203260"/>
                <a:gd name="connsiteX5" fmla="*/ 82119 w 228792"/>
                <a:gd name="connsiteY5" fmla="*/ 33579 h 203260"/>
                <a:gd name="connsiteX6" fmla="*/ 105419 w 228792"/>
                <a:gd name="connsiteY6" fmla="*/ 33070 h 203260"/>
                <a:gd name="connsiteX7" fmla="*/ 121117 w 228792"/>
                <a:gd name="connsiteY7" fmla="*/ 33070 h 203260"/>
                <a:gd name="connsiteX8" fmla="*/ 120100 w 228792"/>
                <a:gd name="connsiteY8" fmla="*/ 37882 h 203260"/>
                <a:gd name="connsiteX9" fmla="*/ 84145 w 228792"/>
                <a:gd name="connsiteY9" fmla="*/ 148229 h 203260"/>
                <a:gd name="connsiteX10" fmla="*/ 65404 w 228792"/>
                <a:gd name="connsiteY10" fmla="*/ 186190 h 203260"/>
                <a:gd name="connsiteX11" fmla="*/ 41349 w 228792"/>
                <a:gd name="connsiteY11" fmla="*/ 170247 h 203260"/>
                <a:gd name="connsiteX12" fmla="*/ 38815 w 228792"/>
                <a:gd name="connsiteY12" fmla="*/ 167714 h 203260"/>
                <a:gd name="connsiteX13" fmla="*/ 19066 w 228792"/>
                <a:gd name="connsiteY13" fmla="*/ 180116 h 203260"/>
                <a:gd name="connsiteX14" fmla="*/ 19574 w 228792"/>
                <a:gd name="connsiteY14" fmla="*/ 181632 h 203260"/>
                <a:gd name="connsiteX15" fmla="*/ 47935 w 228792"/>
                <a:gd name="connsiteY15" fmla="*/ 200362 h 203260"/>
                <a:gd name="connsiteX16" fmla="*/ 83890 w 228792"/>
                <a:gd name="connsiteY16" fmla="*/ 181632 h 203260"/>
                <a:gd name="connsiteX17" fmla="*/ 115548 w 228792"/>
                <a:gd name="connsiteY17" fmla="*/ 115327 h 203260"/>
                <a:gd name="connsiteX18" fmla="*/ 164420 w 228792"/>
                <a:gd name="connsiteY18" fmla="*/ 115327 h 203260"/>
                <a:gd name="connsiteX19" fmla="*/ 163912 w 228792"/>
                <a:gd name="connsiteY19" fmla="*/ 116082 h 203260"/>
                <a:gd name="connsiteX20" fmla="*/ 166446 w 228792"/>
                <a:gd name="connsiteY20" fmla="*/ 117851 h 203260"/>
                <a:gd name="connsiteX21" fmla="*/ 186450 w 228792"/>
                <a:gd name="connsiteY21" fmla="*/ 102925 h 203260"/>
                <a:gd name="connsiteX22" fmla="*/ 181635 w 228792"/>
                <a:gd name="connsiteY22" fmla="*/ 101409 h 203260"/>
                <a:gd name="connsiteX23" fmla="*/ 120862 w 228792"/>
                <a:gd name="connsiteY23" fmla="*/ 101409 h 203260"/>
                <a:gd name="connsiteX24" fmla="*/ 140612 w 228792"/>
                <a:gd name="connsiteY24" fmla="*/ 33070 h 203260"/>
                <a:gd name="connsiteX25" fmla="*/ 174041 w 228792"/>
                <a:gd name="connsiteY25" fmla="*/ 33070 h 203260"/>
                <a:gd name="connsiteX26" fmla="*/ 202655 w 228792"/>
                <a:gd name="connsiteY26" fmla="*/ 37373 h 203260"/>
                <a:gd name="connsiteX27" fmla="*/ 203164 w 228792"/>
                <a:gd name="connsiteY27" fmla="*/ 42685 h 203260"/>
                <a:gd name="connsiteX28" fmla="*/ 205190 w 228792"/>
                <a:gd name="connsiteY28" fmla="*/ 43448 h 203260"/>
                <a:gd name="connsiteX29" fmla="*/ 224939 w 228792"/>
                <a:gd name="connsiteY29" fmla="*/ 2902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8792" h="203260">
                  <a:moveTo>
                    <a:pt x="224939" y="29021"/>
                  </a:moveTo>
                  <a:cubicBezTo>
                    <a:pt x="224939" y="17381"/>
                    <a:pt x="205444" y="19152"/>
                    <a:pt x="197587" y="19152"/>
                  </a:cubicBezTo>
                  <a:lnTo>
                    <a:pt x="102122" y="19152"/>
                  </a:lnTo>
                  <a:cubicBezTo>
                    <a:pt x="89460" y="19152"/>
                    <a:pt x="66922" y="26489"/>
                    <a:pt x="62870" y="40160"/>
                  </a:cubicBezTo>
                  <a:cubicBezTo>
                    <a:pt x="63379" y="41677"/>
                    <a:pt x="63887" y="41931"/>
                    <a:pt x="65404" y="41931"/>
                  </a:cubicBezTo>
                  <a:cubicBezTo>
                    <a:pt x="70973" y="41931"/>
                    <a:pt x="78576" y="37373"/>
                    <a:pt x="82119" y="33579"/>
                  </a:cubicBezTo>
                  <a:cubicBezTo>
                    <a:pt x="89968" y="33579"/>
                    <a:pt x="97562" y="33070"/>
                    <a:pt x="105419" y="33070"/>
                  </a:cubicBezTo>
                  <a:lnTo>
                    <a:pt x="121117" y="33070"/>
                  </a:lnTo>
                  <a:cubicBezTo>
                    <a:pt x="121117" y="33070"/>
                    <a:pt x="120100" y="37628"/>
                    <a:pt x="120100" y="37882"/>
                  </a:cubicBezTo>
                  <a:cubicBezTo>
                    <a:pt x="110225" y="84195"/>
                    <a:pt x="95290" y="123426"/>
                    <a:pt x="84145" y="148229"/>
                  </a:cubicBezTo>
                  <a:cubicBezTo>
                    <a:pt x="82627" y="151517"/>
                    <a:pt x="68947" y="183149"/>
                    <a:pt x="65404" y="186190"/>
                  </a:cubicBezTo>
                  <a:cubicBezTo>
                    <a:pt x="54266" y="186190"/>
                    <a:pt x="45909" y="180116"/>
                    <a:pt x="41349" y="170247"/>
                  </a:cubicBezTo>
                  <a:cubicBezTo>
                    <a:pt x="40587" y="168730"/>
                    <a:pt x="40587" y="167714"/>
                    <a:pt x="38815" y="167714"/>
                  </a:cubicBezTo>
                  <a:cubicBezTo>
                    <a:pt x="32992" y="167714"/>
                    <a:pt x="19066" y="175812"/>
                    <a:pt x="19066" y="180116"/>
                  </a:cubicBezTo>
                  <a:cubicBezTo>
                    <a:pt x="19066" y="180624"/>
                    <a:pt x="19320" y="181125"/>
                    <a:pt x="19574" y="181632"/>
                  </a:cubicBezTo>
                  <a:cubicBezTo>
                    <a:pt x="24127" y="193527"/>
                    <a:pt x="35526" y="200362"/>
                    <a:pt x="47935" y="200362"/>
                  </a:cubicBezTo>
                  <a:cubicBezTo>
                    <a:pt x="60844" y="200362"/>
                    <a:pt x="75787" y="191002"/>
                    <a:pt x="83890" y="181632"/>
                  </a:cubicBezTo>
                  <a:cubicBezTo>
                    <a:pt x="92248" y="172018"/>
                    <a:pt x="108962" y="130509"/>
                    <a:pt x="115548" y="115327"/>
                  </a:cubicBezTo>
                  <a:lnTo>
                    <a:pt x="164420" y="115327"/>
                  </a:lnTo>
                  <a:cubicBezTo>
                    <a:pt x="164167" y="115581"/>
                    <a:pt x="163912" y="115828"/>
                    <a:pt x="163912" y="116082"/>
                  </a:cubicBezTo>
                  <a:cubicBezTo>
                    <a:pt x="163912" y="117098"/>
                    <a:pt x="165430" y="117851"/>
                    <a:pt x="166446" y="117851"/>
                  </a:cubicBezTo>
                  <a:cubicBezTo>
                    <a:pt x="172015" y="117851"/>
                    <a:pt x="186450" y="110769"/>
                    <a:pt x="186450" y="102925"/>
                  </a:cubicBezTo>
                  <a:cubicBezTo>
                    <a:pt x="186450" y="101154"/>
                    <a:pt x="184678" y="101409"/>
                    <a:pt x="181635" y="101409"/>
                  </a:cubicBezTo>
                  <a:lnTo>
                    <a:pt x="120862" y="101409"/>
                  </a:lnTo>
                  <a:cubicBezTo>
                    <a:pt x="127448" y="78630"/>
                    <a:pt x="136059" y="56358"/>
                    <a:pt x="140612" y="33070"/>
                  </a:cubicBezTo>
                  <a:lnTo>
                    <a:pt x="174041" y="33070"/>
                  </a:lnTo>
                  <a:cubicBezTo>
                    <a:pt x="180372" y="33070"/>
                    <a:pt x="198095" y="31808"/>
                    <a:pt x="202655" y="37373"/>
                  </a:cubicBezTo>
                  <a:cubicBezTo>
                    <a:pt x="203164" y="38890"/>
                    <a:pt x="202402" y="41422"/>
                    <a:pt x="203164" y="42685"/>
                  </a:cubicBezTo>
                  <a:cubicBezTo>
                    <a:pt x="203665" y="43193"/>
                    <a:pt x="204427" y="43448"/>
                    <a:pt x="205190" y="43448"/>
                  </a:cubicBezTo>
                  <a:cubicBezTo>
                    <a:pt x="211268" y="43448"/>
                    <a:pt x="224939" y="35857"/>
                    <a:pt x="224939" y="2902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29" name="Forme libre : forme 34828">
              <a:extLst>
                <a:ext uri="{FF2B5EF4-FFF2-40B4-BE49-F238E27FC236}">
                  <a16:creationId xmlns:a16="http://schemas.microsoft.com/office/drawing/2014/main" id="{C1ABB94C-37BB-4A95-84A3-0A73DA3C6117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>
              <a:off x="7985130" y="-11249577"/>
              <a:ext cx="50843" cy="279483"/>
            </a:xfrm>
            <a:custGeom>
              <a:avLst/>
              <a:gdLst>
                <a:gd name="connsiteX0" fmla="*/ 53758 w 50842"/>
                <a:gd name="connsiteY0" fmla="*/ 19056 h 279482"/>
                <a:gd name="connsiteX1" fmla="*/ 19066 w 50842"/>
                <a:gd name="connsiteY1" fmla="*/ 19056 h 279482"/>
                <a:gd name="connsiteX2" fmla="*/ 19066 w 50842"/>
                <a:gd name="connsiteY2" fmla="*/ 29179 h 279482"/>
                <a:gd name="connsiteX3" fmla="*/ 43629 w 50842"/>
                <a:gd name="connsiteY3" fmla="*/ 29179 h 279482"/>
                <a:gd name="connsiteX4" fmla="*/ 43629 w 50842"/>
                <a:gd name="connsiteY4" fmla="*/ 262023 h 279482"/>
                <a:gd name="connsiteX5" fmla="*/ 19066 w 50842"/>
                <a:gd name="connsiteY5" fmla="*/ 262023 h 279482"/>
                <a:gd name="connsiteX6" fmla="*/ 19066 w 50842"/>
                <a:gd name="connsiteY6" fmla="*/ 272146 h 279482"/>
                <a:gd name="connsiteX7" fmla="*/ 53758 w 50842"/>
                <a:gd name="connsiteY7" fmla="*/ 272146 h 279482"/>
                <a:gd name="connsiteX8" fmla="*/ 53758 w 50842"/>
                <a:gd name="connsiteY8" fmla="*/ 19056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279482">
                  <a:moveTo>
                    <a:pt x="53758" y="19056"/>
                  </a:moveTo>
                  <a:lnTo>
                    <a:pt x="19066" y="19056"/>
                  </a:lnTo>
                  <a:lnTo>
                    <a:pt x="19066" y="29179"/>
                  </a:lnTo>
                  <a:lnTo>
                    <a:pt x="43629" y="29179"/>
                  </a:lnTo>
                  <a:lnTo>
                    <a:pt x="43629" y="262023"/>
                  </a:lnTo>
                  <a:lnTo>
                    <a:pt x="19066" y="262023"/>
                  </a:lnTo>
                  <a:lnTo>
                    <a:pt x="19066" y="272146"/>
                  </a:lnTo>
                  <a:lnTo>
                    <a:pt x="53758" y="272146"/>
                  </a:lnTo>
                  <a:lnTo>
                    <a:pt x="53758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30" name="Forme libre : forme 34829">
              <a:extLst>
                <a:ext uri="{FF2B5EF4-FFF2-40B4-BE49-F238E27FC236}">
                  <a16:creationId xmlns:a16="http://schemas.microsoft.com/office/drawing/2014/main" id="{FE88413F-4ED6-4C0E-AE3B-AAB6C90F9C8E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>
              <a:off x="8068134" y="-11249577"/>
              <a:ext cx="127107" cy="279483"/>
            </a:xfrm>
            <a:custGeom>
              <a:avLst/>
              <a:gdLst>
                <a:gd name="connsiteX0" fmla="*/ 72498 w 127106"/>
                <a:gd name="connsiteY0" fmla="*/ 52721 h 279482"/>
                <a:gd name="connsiteX1" fmla="*/ 106682 w 127106"/>
                <a:gd name="connsiteY1" fmla="*/ 24621 h 279482"/>
                <a:gd name="connsiteX2" fmla="*/ 108962 w 127106"/>
                <a:gd name="connsiteY2" fmla="*/ 21842 h 279482"/>
                <a:gd name="connsiteX3" fmla="*/ 104148 w 127106"/>
                <a:gd name="connsiteY3" fmla="*/ 19056 h 279482"/>
                <a:gd name="connsiteX4" fmla="*/ 55529 w 127106"/>
                <a:gd name="connsiteY4" fmla="*/ 50696 h 279482"/>
                <a:gd name="connsiteX5" fmla="*/ 55529 w 127106"/>
                <a:gd name="connsiteY5" fmla="*/ 108395 h 279482"/>
                <a:gd name="connsiteX6" fmla="*/ 45401 w 127106"/>
                <a:gd name="connsiteY6" fmla="*/ 134715 h 279482"/>
                <a:gd name="connsiteX7" fmla="*/ 21346 w 127106"/>
                <a:gd name="connsiteY7" fmla="*/ 142815 h 279482"/>
                <a:gd name="connsiteX8" fmla="*/ 19066 w 127106"/>
                <a:gd name="connsiteY8" fmla="*/ 145602 h 279482"/>
                <a:gd name="connsiteX9" fmla="*/ 23117 w 127106"/>
                <a:gd name="connsiteY9" fmla="*/ 148388 h 279482"/>
                <a:gd name="connsiteX10" fmla="*/ 54775 w 127106"/>
                <a:gd name="connsiteY10" fmla="*/ 170913 h 279482"/>
                <a:gd name="connsiteX11" fmla="*/ 55529 w 127106"/>
                <a:gd name="connsiteY11" fmla="*/ 183316 h 279482"/>
                <a:gd name="connsiteX12" fmla="*/ 55529 w 127106"/>
                <a:gd name="connsiteY12" fmla="*/ 233424 h 279482"/>
                <a:gd name="connsiteX13" fmla="*/ 67684 w 127106"/>
                <a:gd name="connsiteY13" fmla="*/ 261769 h 279482"/>
                <a:gd name="connsiteX14" fmla="*/ 104148 w 127106"/>
                <a:gd name="connsiteY14" fmla="*/ 272146 h 279482"/>
                <a:gd name="connsiteX15" fmla="*/ 108962 w 127106"/>
                <a:gd name="connsiteY15" fmla="*/ 269360 h 279482"/>
                <a:gd name="connsiteX16" fmla="*/ 104910 w 127106"/>
                <a:gd name="connsiteY16" fmla="*/ 266581 h 279482"/>
                <a:gd name="connsiteX17" fmla="*/ 73261 w 127106"/>
                <a:gd name="connsiteY17" fmla="*/ 244563 h 279482"/>
                <a:gd name="connsiteX18" fmla="*/ 72498 w 127106"/>
                <a:gd name="connsiteY18" fmla="*/ 232663 h 279482"/>
                <a:gd name="connsiteX19" fmla="*/ 72498 w 127106"/>
                <a:gd name="connsiteY19" fmla="*/ 179512 h 279482"/>
                <a:gd name="connsiteX20" fmla="*/ 62369 w 127106"/>
                <a:gd name="connsiteY20" fmla="*/ 155471 h 279482"/>
                <a:gd name="connsiteX21" fmla="*/ 42621 w 127106"/>
                <a:gd name="connsiteY21" fmla="*/ 145602 h 279482"/>
                <a:gd name="connsiteX22" fmla="*/ 72498 w 127106"/>
                <a:gd name="connsiteY22" fmla="*/ 113461 h 279482"/>
                <a:gd name="connsiteX23" fmla="*/ 72498 w 127106"/>
                <a:gd name="connsiteY23" fmla="*/ 52721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79482">
                  <a:moveTo>
                    <a:pt x="72498" y="52721"/>
                  </a:moveTo>
                  <a:cubicBezTo>
                    <a:pt x="72498" y="42598"/>
                    <a:pt x="79084" y="26392"/>
                    <a:pt x="106682" y="24621"/>
                  </a:cubicBezTo>
                  <a:cubicBezTo>
                    <a:pt x="107953" y="24367"/>
                    <a:pt x="108962" y="23359"/>
                    <a:pt x="108962" y="21842"/>
                  </a:cubicBezTo>
                  <a:cubicBezTo>
                    <a:pt x="108962" y="19056"/>
                    <a:pt x="106937" y="19056"/>
                    <a:pt x="104148" y="19056"/>
                  </a:cubicBezTo>
                  <a:cubicBezTo>
                    <a:pt x="78830" y="19056"/>
                    <a:pt x="55784" y="31966"/>
                    <a:pt x="55529" y="50696"/>
                  </a:cubicBezTo>
                  <a:lnTo>
                    <a:pt x="55529" y="108395"/>
                  </a:lnTo>
                  <a:cubicBezTo>
                    <a:pt x="55529" y="118265"/>
                    <a:pt x="55529" y="126363"/>
                    <a:pt x="45401" y="134715"/>
                  </a:cubicBezTo>
                  <a:cubicBezTo>
                    <a:pt x="36543" y="142060"/>
                    <a:pt x="26915" y="142569"/>
                    <a:pt x="21346" y="142815"/>
                  </a:cubicBezTo>
                  <a:cubicBezTo>
                    <a:pt x="20083" y="143068"/>
                    <a:pt x="19066" y="144085"/>
                    <a:pt x="19066" y="145602"/>
                  </a:cubicBezTo>
                  <a:cubicBezTo>
                    <a:pt x="19066" y="148134"/>
                    <a:pt x="20583" y="148134"/>
                    <a:pt x="23117" y="148388"/>
                  </a:cubicBezTo>
                  <a:cubicBezTo>
                    <a:pt x="39832" y="149396"/>
                    <a:pt x="51987" y="158512"/>
                    <a:pt x="54775" y="170913"/>
                  </a:cubicBezTo>
                  <a:cubicBezTo>
                    <a:pt x="55529" y="173692"/>
                    <a:pt x="55529" y="174201"/>
                    <a:pt x="55529" y="183316"/>
                  </a:cubicBezTo>
                  <a:lnTo>
                    <a:pt x="55529" y="233424"/>
                  </a:lnTo>
                  <a:cubicBezTo>
                    <a:pt x="55529" y="244056"/>
                    <a:pt x="55529" y="252154"/>
                    <a:pt x="67684" y="261769"/>
                  </a:cubicBezTo>
                  <a:cubicBezTo>
                    <a:pt x="77559" y="269360"/>
                    <a:pt x="94273" y="272146"/>
                    <a:pt x="104148" y="272146"/>
                  </a:cubicBezTo>
                  <a:cubicBezTo>
                    <a:pt x="106937" y="272146"/>
                    <a:pt x="108962" y="272146"/>
                    <a:pt x="108962" y="269360"/>
                  </a:cubicBezTo>
                  <a:cubicBezTo>
                    <a:pt x="108962" y="266835"/>
                    <a:pt x="107445" y="266835"/>
                    <a:pt x="104910" y="266581"/>
                  </a:cubicBezTo>
                  <a:cubicBezTo>
                    <a:pt x="88958" y="265565"/>
                    <a:pt x="76550" y="257465"/>
                    <a:pt x="73261" y="244563"/>
                  </a:cubicBezTo>
                  <a:cubicBezTo>
                    <a:pt x="72498" y="242285"/>
                    <a:pt x="72498" y="241776"/>
                    <a:pt x="72498" y="232663"/>
                  </a:cubicBezTo>
                  <a:lnTo>
                    <a:pt x="72498" y="179512"/>
                  </a:lnTo>
                  <a:cubicBezTo>
                    <a:pt x="72498" y="167872"/>
                    <a:pt x="70473" y="163569"/>
                    <a:pt x="62369" y="155471"/>
                  </a:cubicBezTo>
                  <a:cubicBezTo>
                    <a:pt x="57047" y="150159"/>
                    <a:pt x="49707" y="147626"/>
                    <a:pt x="42621" y="145602"/>
                  </a:cubicBezTo>
                  <a:cubicBezTo>
                    <a:pt x="63379" y="139782"/>
                    <a:pt x="72498" y="128142"/>
                    <a:pt x="72498" y="113461"/>
                  </a:cubicBezTo>
                  <a:lnTo>
                    <a:pt x="72498" y="5272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31" name="Forme libre : forme 34830">
              <a:extLst>
                <a:ext uri="{FF2B5EF4-FFF2-40B4-BE49-F238E27FC236}">
                  <a16:creationId xmlns:a16="http://schemas.microsoft.com/office/drawing/2014/main" id="{678F663F-5D67-404D-9FE5-3CB4CC5D7BE3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>
              <a:off x="8183868" y="-11235405"/>
              <a:ext cx="177949" cy="254075"/>
            </a:xfrm>
            <a:custGeom>
              <a:avLst/>
              <a:gdLst>
                <a:gd name="connsiteX0" fmla="*/ 133779 w 177949"/>
                <a:gd name="connsiteY0" fmla="*/ 25639 h 254075"/>
                <a:gd name="connsiteX1" fmla="*/ 134542 w 177949"/>
                <a:gd name="connsiteY1" fmla="*/ 21842 h 254075"/>
                <a:gd name="connsiteX2" fmla="*/ 131499 w 177949"/>
                <a:gd name="connsiteY2" fmla="*/ 19056 h 254075"/>
                <a:gd name="connsiteX3" fmla="*/ 127703 w 177949"/>
                <a:gd name="connsiteY3" fmla="*/ 24122 h 254075"/>
                <a:gd name="connsiteX4" fmla="*/ 85670 w 177949"/>
                <a:gd name="connsiteY4" fmla="*/ 191414 h 254075"/>
                <a:gd name="connsiteX5" fmla="*/ 56800 w 177949"/>
                <a:gd name="connsiteY5" fmla="*/ 163069 h 254075"/>
                <a:gd name="connsiteX6" fmla="*/ 70473 w 177949"/>
                <a:gd name="connsiteY6" fmla="*/ 115995 h 254075"/>
                <a:gd name="connsiteX7" fmla="*/ 73261 w 177949"/>
                <a:gd name="connsiteY7" fmla="*/ 103592 h 254075"/>
                <a:gd name="connsiteX8" fmla="*/ 52495 w 177949"/>
                <a:gd name="connsiteY8" fmla="*/ 82837 h 254075"/>
                <a:gd name="connsiteX9" fmla="*/ 19066 w 177949"/>
                <a:gd name="connsiteY9" fmla="*/ 121813 h 254075"/>
                <a:gd name="connsiteX10" fmla="*/ 22109 w 177949"/>
                <a:gd name="connsiteY10" fmla="*/ 124339 h 254075"/>
                <a:gd name="connsiteX11" fmla="*/ 26160 w 177949"/>
                <a:gd name="connsiteY11" fmla="*/ 119789 h 254075"/>
                <a:gd name="connsiteX12" fmla="*/ 51733 w 177949"/>
                <a:gd name="connsiteY12" fmla="*/ 88402 h 254075"/>
                <a:gd name="connsiteX13" fmla="*/ 58064 w 177949"/>
                <a:gd name="connsiteY13" fmla="*/ 96502 h 254075"/>
                <a:gd name="connsiteX14" fmla="*/ 52241 w 177949"/>
                <a:gd name="connsiteY14" fmla="*/ 118265 h 254075"/>
                <a:gd name="connsiteX15" fmla="*/ 40086 w 177949"/>
                <a:gd name="connsiteY15" fmla="*/ 161044 h 254075"/>
                <a:gd name="connsiteX16" fmla="*/ 84152 w 177949"/>
                <a:gd name="connsiteY16" fmla="*/ 196980 h 254075"/>
                <a:gd name="connsiteX17" fmla="*/ 78576 w 177949"/>
                <a:gd name="connsiteY17" fmla="*/ 220015 h 254075"/>
                <a:gd name="connsiteX18" fmla="*/ 72752 w 177949"/>
                <a:gd name="connsiteY18" fmla="*/ 244056 h 254075"/>
                <a:gd name="connsiteX19" fmla="*/ 75795 w 177949"/>
                <a:gd name="connsiteY19" fmla="*/ 246588 h 254075"/>
                <a:gd name="connsiteX20" fmla="*/ 78067 w 177949"/>
                <a:gd name="connsiteY20" fmla="*/ 245573 h 254075"/>
                <a:gd name="connsiteX21" fmla="*/ 81110 w 177949"/>
                <a:gd name="connsiteY21" fmla="*/ 235195 h 254075"/>
                <a:gd name="connsiteX22" fmla="*/ 90730 w 177949"/>
                <a:gd name="connsiteY22" fmla="*/ 197488 h 254075"/>
                <a:gd name="connsiteX23" fmla="*/ 146188 w 177949"/>
                <a:gd name="connsiteY23" fmla="*/ 170406 h 254075"/>
                <a:gd name="connsiteX24" fmla="*/ 164675 w 177949"/>
                <a:gd name="connsiteY24" fmla="*/ 140036 h 254075"/>
                <a:gd name="connsiteX25" fmla="*/ 172523 w 177949"/>
                <a:gd name="connsiteY25" fmla="*/ 100551 h 254075"/>
                <a:gd name="connsiteX26" fmla="*/ 161385 w 177949"/>
                <a:gd name="connsiteY26" fmla="*/ 82837 h 254075"/>
                <a:gd name="connsiteX27" fmla="*/ 148723 w 177949"/>
                <a:gd name="connsiteY27" fmla="*/ 94985 h 254075"/>
                <a:gd name="connsiteX28" fmla="*/ 152520 w 177949"/>
                <a:gd name="connsiteY28" fmla="*/ 101821 h 254075"/>
                <a:gd name="connsiteX29" fmla="*/ 161640 w 177949"/>
                <a:gd name="connsiteY29" fmla="*/ 123330 h 254075"/>
                <a:gd name="connsiteX30" fmla="*/ 139603 w 177949"/>
                <a:gd name="connsiteY30" fmla="*/ 169389 h 254075"/>
                <a:gd name="connsiteX31" fmla="*/ 92001 w 177949"/>
                <a:gd name="connsiteY31" fmla="*/ 191915 h 254075"/>
                <a:gd name="connsiteX32" fmla="*/ 133779 w 177949"/>
                <a:gd name="connsiteY32" fmla="*/ 25639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54075">
                  <a:moveTo>
                    <a:pt x="133779" y="25639"/>
                  </a:moveTo>
                  <a:cubicBezTo>
                    <a:pt x="134034" y="24623"/>
                    <a:pt x="134542" y="23106"/>
                    <a:pt x="134542" y="21842"/>
                  </a:cubicBezTo>
                  <a:cubicBezTo>
                    <a:pt x="134542" y="19310"/>
                    <a:pt x="132771" y="19056"/>
                    <a:pt x="131499" y="19056"/>
                  </a:cubicBezTo>
                  <a:cubicBezTo>
                    <a:pt x="128973" y="19056"/>
                    <a:pt x="128719" y="19564"/>
                    <a:pt x="127703" y="24122"/>
                  </a:cubicBezTo>
                  <a:lnTo>
                    <a:pt x="85670" y="191414"/>
                  </a:lnTo>
                  <a:cubicBezTo>
                    <a:pt x="66421" y="189136"/>
                    <a:pt x="56800" y="179766"/>
                    <a:pt x="56800" y="163069"/>
                  </a:cubicBezTo>
                  <a:cubicBezTo>
                    <a:pt x="56800" y="158003"/>
                    <a:pt x="56800" y="151422"/>
                    <a:pt x="70473" y="115995"/>
                  </a:cubicBezTo>
                  <a:cubicBezTo>
                    <a:pt x="71489" y="112954"/>
                    <a:pt x="73261" y="108649"/>
                    <a:pt x="73261" y="103592"/>
                  </a:cubicBezTo>
                  <a:cubicBezTo>
                    <a:pt x="73261" y="92198"/>
                    <a:pt x="65158" y="82837"/>
                    <a:pt x="52495" y="82837"/>
                  </a:cubicBezTo>
                  <a:cubicBezTo>
                    <a:pt x="28440" y="82837"/>
                    <a:pt x="19066" y="119535"/>
                    <a:pt x="19066" y="121813"/>
                  </a:cubicBezTo>
                  <a:cubicBezTo>
                    <a:pt x="19066" y="124339"/>
                    <a:pt x="21600" y="124339"/>
                    <a:pt x="22109" y="124339"/>
                  </a:cubicBezTo>
                  <a:cubicBezTo>
                    <a:pt x="24642" y="124339"/>
                    <a:pt x="24897" y="123839"/>
                    <a:pt x="26160" y="119789"/>
                  </a:cubicBezTo>
                  <a:cubicBezTo>
                    <a:pt x="33000" y="95747"/>
                    <a:pt x="43129" y="88402"/>
                    <a:pt x="51733" y="88402"/>
                  </a:cubicBezTo>
                  <a:cubicBezTo>
                    <a:pt x="53758" y="88402"/>
                    <a:pt x="58064" y="88402"/>
                    <a:pt x="58064" y="96502"/>
                  </a:cubicBezTo>
                  <a:cubicBezTo>
                    <a:pt x="58064" y="103083"/>
                    <a:pt x="55538" y="109412"/>
                    <a:pt x="52241" y="118265"/>
                  </a:cubicBezTo>
                  <a:cubicBezTo>
                    <a:pt x="40086" y="150159"/>
                    <a:pt x="40086" y="156741"/>
                    <a:pt x="40086" y="161044"/>
                  </a:cubicBezTo>
                  <a:cubicBezTo>
                    <a:pt x="40086" y="185087"/>
                    <a:pt x="59835" y="195465"/>
                    <a:pt x="84152" y="196980"/>
                  </a:cubicBezTo>
                  <a:cubicBezTo>
                    <a:pt x="82127" y="206087"/>
                    <a:pt x="82127" y="206596"/>
                    <a:pt x="78576" y="220015"/>
                  </a:cubicBezTo>
                  <a:cubicBezTo>
                    <a:pt x="77821" y="222794"/>
                    <a:pt x="72752" y="243293"/>
                    <a:pt x="72752" y="244056"/>
                  </a:cubicBezTo>
                  <a:cubicBezTo>
                    <a:pt x="72752" y="244310"/>
                    <a:pt x="72752" y="246588"/>
                    <a:pt x="75795" y="246588"/>
                  </a:cubicBezTo>
                  <a:cubicBezTo>
                    <a:pt x="76296" y="246588"/>
                    <a:pt x="77567" y="246588"/>
                    <a:pt x="78067" y="245573"/>
                  </a:cubicBezTo>
                  <a:cubicBezTo>
                    <a:pt x="78830" y="245064"/>
                    <a:pt x="80347" y="238735"/>
                    <a:pt x="81110" y="235195"/>
                  </a:cubicBezTo>
                  <a:lnTo>
                    <a:pt x="90730" y="197488"/>
                  </a:lnTo>
                  <a:cubicBezTo>
                    <a:pt x="100104" y="197488"/>
                    <a:pt x="122388" y="197488"/>
                    <a:pt x="146188" y="170406"/>
                  </a:cubicBezTo>
                  <a:cubicBezTo>
                    <a:pt x="156572" y="158766"/>
                    <a:pt x="161886" y="147627"/>
                    <a:pt x="164675" y="140036"/>
                  </a:cubicBezTo>
                  <a:cubicBezTo>
                    <a:pt x="166954" y="133708"/>
                    <a:pt x="172523" y="111690"/>
                    <a:pt x="172523" y="100551"/>
                  </a:cubicBezTo>
                  <a:cubicBezTo>
                    <a:pt x="172523" y="86379"/>
                    <a:pt x="165691" y="82837"/>
                    <a:pt x="161385" y="82837"/>
                  </a:cubicBezTo>
                  <a:cubicBezTo>
                    <a:pt x="155054" y="82837"/>
                    <a:pt x="148723" y="89420"/>
                    <a:pt x="148723" y="94985"/>
                  </a:cubicBezTo>
                  <a:cubicBezTo>
                    <a:pt x="148723" y="98273"/>
                    <a:pt x="150240" y="99797"/>
                    <a:pt x="152520" y="101821"/>
                  </a:cubicBezTo>
                  <a:cubicBezTo>
                    <a:pt x="155308" y="104600"/>
                    <a:pt x="161640" y="111183"/>
                    <a:pt x="161640" y="123330"/>
                  </a:cubicBezTo>
                  <a:cubicBezTo>
                    <a:pt x="161640" y="139527"/>
                    <a:pt x="148468" y="160283"/>
                    <a:pt x="139603" y="169389"/>
                  </a:cubicBezTo>
                  <a:cubicBezTo>
                    <a:pt x="117319" y="191915"/>
                    <a:pt x="101113" y="191915"/>
                    <a:pt x="92001" y="191915"/>
                  </a:cubicBezTo>
                  <a:lnTo>
                    <a:pt x="133779" y="2563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32" name="Forme libre : forme 34831">
              <a:extLst>
                <a:ext uri="{FF2B5EF4-FFF2-40B4-BE49-F238E27FC236}">
                  <a16:creationId xmlns:a16="http://schemas.microsoft.com/office/drawing/2014/main" id="{68514458-F59E-4729-A1C1-ACA5592727E7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>
              <a:off x="8432325" y="-11288028"/>
              <a:ext cx="101685" cy="50815"/>
            </a:xfrm>
            <a:custGeom>
              <a:avLst/>
              <a:gdLst>
                <a:gd name="connsiteX0" fmla="*/ 52495 w 101685"/>
                <a:gd name="connsiteY0" fmla="*/ 36523 h 50815"/>
                <a:gd name="connsiteX1" fmla="*/ 22617 w 101685"/>
                <a:gd name="connsiteY1" fmla="*/ 19056 h 50815"/>
                <a:gd name="connsiteX2" fmla="*/ 19066 w 101685"/>
                <a:gd name="connsiteY2" fmla="*/ 24122 h 50815"/>
                <a:gd name="connsiteX3" fmla="*/ 52241 w 101685"/>
                <a:gd name="connsiteY3" fmla="*/ 49934 h 50815"/>
                <a:gd name="connsiteX4" fmla="*/ 85670 w 101685"/>
                <a:gd name="connsiteY4" fmla="*/ 24122 h 50815"/>
                <a:gd name="connsiteX5" fmla="*/ 82118 w 101685"/>
                <a:gd name="connsiteY5" fmla="*/ 19056 h 50815"/>
                <a:gd name="connsiteX6" fmla="*/ 52495 w 101685"/>
                <a:gd name="connsiteY6" fmla="*/ 36523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85" h="50815">
                  <a:moveTo>
                    <a:pt x="52495" y="36523"/>
                  </a:moveTo>
                  <a:lnTo>
                    <a:pt x="22617" y="19056"/>
                  </a:lnTo>
                  <a:lnTo>
                    <a:pt x="19066" y="24122"/>
                  </a:lnTo>
                  <a:lnTo>
                    <a:pt x="52241" y="49934"/>
                  </a:lnTo>
                  <a:lnTo>
                    <a:pt x="85670" y="24122"/>
                  </a:lnTo>
                  <a:lnTo>
                    <a:pt x="82118" y="19056"/>
                  </a:lnTo>
                  <a:lnTo>
                    <a:pt x="52495" y="3652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33" name="Forme libre : forme 34832">
              <a:extLst>
                <a:ext uri="{FF2B5EF4-FFF2-40B4-BE49-F238E27FC236}">
                  <a16:creationId xmlns:a16="http://schemas.microsoft.com/office/drawing/2014/main" id="{81108944-CD30-4FF2-B228-FBC051432C89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>
              <a:off x="8357926" y="-11235405"/>
              <a:ext cx="177949" cy="254075"/>
            </a:xfrm>
            <a:custGeom>
              <a:avLst/>
              <a:gdLst>
                <a:gd name="connsiteX0" fmla="*/ 133779 w 177949"/>
                <a:gd name="connsiteY0" fmla="*/ 25639 h 254075"/>
                <a:gd name="connsiteX1" fmla="*/ 134542 w 177949"/>
                <a:gd name="connsiteY1" fmla="*/ 21842 h 254075"/>
                <a:gd name="connsiteX2" fmla="*/ 131500 w 177949"/>
                <a:gd name="connsiteY2" fmla="*/ 19056 h 254075"/>
                <a:gd name="connsiteX3" fmla="*/ 127703 w 177949"/>
                <a:gd name="connsiteY3" fmla="*/ 24122 h 254075"/>
                <a:gd name="connsiteX4" fmla="*/ 85670 w 177949"/>
                <a:gd name="connsiteY4" fmla="*/ 191414 h 254075"/>
                <a:gd name="connsiteX5" fmla="*/ 56801 w 177949"/>
                <a:gd name="connsiteY5" fmla="*/ 163069 h 254075"/>
                <a:gd name="connsiteX6" fmla="*/ 70473 w 177949"/>
                <a:gd name="connsiteY6" fmla="*/ 115995 h 254075"/>
                <a:gd name="connsiteX7" fmla="*/ 73261 w 177949"/>
                <a:gd name="connsiteY7" fmla="*/ 103592 h 254075"/>
                <a:gd name="connsiteX8" fmla="*/ 52495 w 177949"/>
                <a:gd name="connsiteY8" fmla="*/ 82837 h 254075"/>
                <a:gd name="connsiteX9" fmla="*/ 19066 w 177949"/>
                <a:gd name="connsiteY9" fmla="*/ 121813 h 254075"/>
                <a:gd name="connsiteX10" fmla="*/ 22109 w 177949"/>
                <a:gd name="connsiteY10" fmla="*/ 124339 h 254075"/>
                <a:gd name="connsiteX11" fmla="*/ 26160 w 177949"/>
                <a:gd name="connsiteY11" fmla="*/ 119789 h 254075"/>
                <a:gd name="connsiteX12" fmla="*/ 51733 w 177949"/>
                <a:gd name="connsiteY12" fmla="*/ 88402 h 254075"/>
                <a:gd name="connsiteX13" fmla="*/ 58064 w 177949"/>
                <a:gd name="connsiteY13" fmla="*/ 96502 h 254075"/>
                <a:gd name="connsiteX14" fmla="*/ 52241 w 177949"/>
                <a:gd name="connsiteY14" fmla="*/ 118265 h 254075"/>
                <a:gd name="connsiteX15" fmla="*/ 40086 w 177949"/>
                <a:gd name="connsiteY15" fmla="*/ 161044 h 254075"/>
                <a:gd name="connsiteX16" fmla="*/ 84152 w 177949"/>
                <a:gd name="connsiteY16" fmla="*/ 196980 h 254075"/>
                <a:gd name="connsiteX17" fmla="*/ 78576 w 177949"/>
                <a:gd name="connsiteY17" fmla="*/ 220015 h 254075"/>
                <a:gd name="connsiteX18" fmla="*/ 72753 w 177949"/>
                <a:gd name="connsiteY18" fmla="*/ 244056 h 254075"/>
                <a:gd name="connsiteX19" fmla="*/ 75795 w 177949"/>
                <a:gd name="connsiteY19" fmla="*/ 246588 h 254075"/>
                <a:gd name="connsiteX20" fmla="*/ 78067 w 177949"/>
                <a:gd name="connsiteY20" fmla="*/ 245573 h 254075"/>
                <a:gd name="connsiteX21" fmla="*/ 81110 w 177949"/>
                <a:gd name="connsiteY21" fmla="*/ 235195 h 254075"/>
                <a:gd name="connsiteX22" fmla="*/ 90730 w 177949"/>
                <a:gd name="connsiteY22" fmla="*/ 197488 h 254075"/>
                <a:gd name="connsiteX23" fmla="*/ 146188 w 177949"/>
                <a:gd name="connsiteY23" fmla="*/ 170406 h 254075"/>
                <a:gd name="connsiteX24" fmla="*/ 164675 w 177949"/>
                <a:gd name="connsiteY24" fmla="*/ 140036 h 254075"/>
                <a:gd name="connsiteX25" fmla="*/ 172523 w 177949"/>
                <a:gd name="connsiteY25" fmla="*/ 100551 h 254075"/>
                <a:gd name="connsiteX26" fmla="*/ 161386 w 177949"/>
                <a:gd name="connsiteY26" fmla="*/ 82837 h 254075"/>
                <a:gd name="connsiteX27" fmla="*/ 148723 w 177949"/>
                <a:gd name="connsiteY27" fmla="*/ 94985 h 254075"/>
                <a:gd name="connsiteX28" fmla="*/ 152520 w 177949"/>
                <a:gd name="connsiteY28" fmla="*/ 101821 h 254075"/>
                <a:gd name="connsiteX29" fmla="*/ 161640 w 177949"/>
                <a:gd name="connsiteY29" fmla="*/ 123330 h 254075"/>
                <a:gd name="connsiteX30" fmla="*/ 139603 w 177949"/>
                <a:gd name="connsiteY30" fmla="*/ 169389 h 254075"/>
                <a:gd name="connsiteX31" fmla="*/ 92002 w 177949"/>
                <a:gd name="connsiteY31" fmla="*/ 191915 h 254075"/>
                <a:gd name="connsiteX32" fmla="*/ 133779 w 177949"/>
                <a:gd name="connsiteY32" fmla="*/ 25639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54075">
                  <a:moveTo>
                    <a:pt x="133779" y="25639"/>
                  </a:moveTo>
                  <a:cubicBezTo>
                    <a:pt x="134034" y="24623"/>
                    <a:pt x="134542" y="23106"/>
                    <a:pt x="134542" y="21842"/>
                  </a:cubicBezTo>
                  <a:cubicBezTo>
                    <a:pt x="134542" y="19310"/>
                    <a:pt x="132771" y="19056"/>
                    <a:pt x="131500" y="19056"/>
                  </a:cubicBezTo>
                  <a:cubicBezTo>
                    <a:pt x="128973" y="19056"/>
                    <a:pt x="128720" y="19564"/>
                    <a:pt x="127703" y="24122"/>
                  </a:cubicBezTo>
                  <a:lnTo>
                    <a:pt x="85670" y="191414"/>
                  </a:lnTo>
                  <a:cubicBezTo>
                    <a:pt x="66421" y="189136"/>
                    <a:pt x="56801" y="179766"/>
                    <a:pt x="56801" y="163069"/>
                  </a:cubicBezTo>
                  <a:cubicBezTo>
                    <a:pt x="56801" y="158003"/>
                    <a:pt x="56801" y="151422"/>
                    <a:pt x="70473" y="115995"/>
                  </a:cubicBezTo>
                  <a:cubicBezTo>
                    <a:pt x="71490" y="112954"/>
                    <a:pt x="73261" y="108649"/>
                    <a:pt x="73261" y="103592"/>
                  </a:cubicBezTo>
                  <a:cubicBezTo>
                    <a:pt x="73261" y="92198"/>
                    <a:pt x="65158" y="82837"/>
                    <a:pt x="52495" y="82837"/>
                  </a:cubicBezTo>
                  <a:cubicBezTo>
                    <a:pt x="28440" y="82837"/>
                    <a:pt x="19066" y="119535"/>
                    <a:pt x="19066" y="121813"/>
                  </a:cubicBezTo>
                  <a:cubicBezTo>
                    <a:pt x="19066" y="124339"/>
                    <a:pt x="21601" y="124339"/>
                    <a:pt x="22109" y="124339"/>
                  </a:cubicBezTo>
                  <a:cubicBezTo>
                    <a:pt x="24642" y="124339"/>
                    <a:pt x="24897" y="123839"/>
                    <a:pt x="26160" y="119789"/>
                  </a:cubicBezTo>
                  <a:cubicBezTo>
                    <a:pt x="33000" y="95747"/>
                    <a:pt x="43129" y="88402"/>
                    <a:pt x="51733" y="88402"/>
                  </a:cubicBezTo>
                  <a:cubicBezTo>
                    <a:pt x="53758" y="88402"/>
                    <a:pt x="58064" y="88402"/>
                    <a:pt x="58064" y="96502"/>
                  </a:cubicBezTo>
                  <a:cubicBezTo>
                    <a:pt x="58064" y="103083"/>
                    <a:pt x="55538" y="109412"/>
                    <a:pt x="52241" y="118265"/>
                  </a:cubicBezTo>
                  <a:cubicBezTo>
                    <a:pt x="40086" y="150159"/>
                    <a:pt x="40086" y="156741"/>
                    <a:pt x="40086" y="161044"/>
                  </a:cubicBezTo>
                  <a:cubicBezTo>
                    <a:pt x="40086" y="185087"/>
                    <a:pt x="59836" y="195465"/>
                    <a:pt x="84152" y="196980"/>
                  </a:cubicBezTo>
                  <a:cubicBezTo>
                    <a:pt x="82127" y="206087"/>
                    <a:pt x="82127" y="206596"/>
                    <a:pt x="78576" y="220015"/>
                  </a:cubicBezTo>
                  <a:cubicBezTo>
                    <a:pt x="77821" y="222794"/>
                    <a:pt x="72753" y="243293"/>
                    <a:pt x="72753" y="244056"/>
                  </a:cubicBezTo>
                  <a:cubicBezTo>
                    <a:pt x="72753" y="244310"/>
                    <a:pt x="72753" y="246588"/>
                    <a:pt x="75795" y="246588"/>
                  </a:cubicBezTo>
                  <a:cubicBezTo>
                    <a:pt x="76296" y="246588"/>
                    <a:pt x="77567" y="246588"/>
                    <a:pt x="78067" y="245573"/>
                  </a:cubicBezTo>
                  <a:cubicBezTo>
                    <a:pt x="78830" y="245064"/>
                    <a:pt x="80347" y="238735"/>
                    <a:pt x="81110" y="235195"/>
                  </a:cubicBezTo>
                  <a:lnTo>
                    <a:pt x="90730" y="197488"/>
                  </a:lnTo>
                  <a:cubicBezTo>
                    <a:pt x="100104" y="197488"/>
                    <a:pt x="122388" y="197488"/>
                    <a:pt x="146188" y="170406"/>
                  </a:cubicBezTo>
                  <a:cubicBezTo>
                    <a:pt x="156572" y="158766"/>
                    <a:pt x="161887" y="147627"/>
                    <a:pt x="164675" y="140036"/>
                  </a:cubicBezTo>
                  <a:cubicBezTo>
                    <a:pt x="166955" y="133708"/>
                    <a:pt x="172523" y="111690"/>
                    <a:pt x="172523" y="100551"/>
                  </a:cubicBezTo>
                  <a:cubicBezTo>
                    <a:pt x="172523" y="86379"/>
                    <a:pt x="165692" y="82837"/>
                    <a:pt x="161386" y="82837"/>
                  </a:cubicBezTo>
                  <a:cubicBezTo>
                    <a:pt x="155054" y="82837"/>
                    <a:pt x="148723" y="89420"/>
                    <a:pt x="148723" y="94985"/>
                  </a:cubicBezTo>
                  <a:cubicBezTo>
                    <a:pt x="148723" y="98273"/>
                    <a:pt x="150240" y="99797"/>
                    <a:pt x="152520" y="101821"/>
                  </a:cubicBezTo>
                  <a:cubicBezTo>
                    <a:pt x="155309" y="104600"/>
                    <a:pt x="161640" y="111183"/>
                    <a:pt x="161640" y="123330"/>
                  </a:cubicBezTo>
                  <a:cubicBezTo>
                    <a:pt x="161640" y="139527"/>
                    <a:pt x="148468" y="160283"/>
                    <a:pt x="139603" y="169389"/>
                  </a:cubicBezTo>
                  <a:cubicBezTo>
                    <a:pt x="117319" y="191915"/>
                    <a:pt x="101114" y="191915"/>
                    <a:pt x="92002" y="191915"/>
                  </a:cubicBezTo>
                  <a:lnTo>
                    <a:pt x="133779" y="2563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34" name="Forme libre : forme 34833">
              <a:extLst>
                <a:ext uri="{FF2B5EF4-FFF2-40B4-BE49-F238E27FC236}">
                  <a16:creationId xmlns:a16="http://schemas.microsoft.com/office/drawing/2014/main" id="{E247B8F0-BA74-412D-8AD0-599B60656388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>
              <a:off x="8542878" y="-11249577"/>
              <a:ext cx="127107" cy="279483"/>
            </a:xfrm>
            <a:custGeom>
              <a:avLst/>
              <a:gdLst>
                <a:gd name="connsiteX0" fmla="*/ 55530 w 127106"/>
                <a:gd name="connsiteY0" fmla="*/ 238481 h 279482"/>
                <a:gd name="connsiteX1" fmla="*/ 21346 w 127106"/>
                <a:gd name="connsiteY1" fmla="*/ 266581 h 279482"/>
                <a:gd name="connsiteX2" fmla="*/ 19066 w 127106"/>
                <a:gd name="connsiteY2" fmla="*/ 269360 h 279482"/>
                <a:gd name="connsiteX3" fmla="*/ 24134 w 127106"/>
                <a:gd name="connsiteY3" fmla="*/ 272146 h 279482"/>
                <a:gd name="connsiteX4" fmla="*/ 72498 w 127106"/>
                <a:gd name="connsiteY4" fmla="*/ 240506 h 279482"/>
                <a:gd name="connsiteX5" fmla="*/ 72498 w 127106"/>
                <a:gd name="connsiteY5" fmla="*/ 182807 h 279482"/>
                <a:gd name="connsiteX6" fmla="*/ 82627 w 127106"/>
                <a:gd name="connsiteY6" fmla="*/ 156487 h 279482"/>
                <a:gd name="connsiteX7" fmla="*/ 106682 w 127106"/>
                <a:gd name="connsiteY7" fmla="*/ 148388 h 279482"/>
                <a:gd name="connsiteX8" fmla="*/ 108962 w 127106"/>
                <a:gd name="connsiteY8" fmla="*/ 145602 h 279482"/>
                <a:gd name="connsiteX9" fmla="*/ 104910 w 127106"/>
                <a:gd name="connsiteY9" fmla="*/ 142815 h 279482"/>
                <a:gd name="connsiteX10" fmla="*/ 73261 w 127106"/>
                <a:gd name="connsiteY10" fmla="*/ 120289 h 279482"/>
                <a:gd name="connsiteX11" fmla="*/ 72498 w 127106"/>
                <a:gd name="connsiteY11" fmla="*/ 107895 h 279482"/>
                <a:gd name="connsiteX12" fmla="*/ 72498 w 127106"/>
                <a:gd name="connsiteY12" fmla="*/ 57778 h 279482"/>
                <a:gd name="connsiteX13" fmla="*/ 60344 w 127106"/>
                <a:gd name="connsiteY13" fmla="*/ 29433 h 279482"/>
                <a:gd name="connsiteX14" fmla="*/ 24134 w 127106"/>
                <a:gd name="connsiteY14" fmla="*/ 19056 h 279482"/>
                <a:gd name="connsiteX15" fmla="*/ 19066 w 127106"/>
                <a:gd name="connsiteY15" fmla="*/ 21842 h 279482"/>
                <a:gd name="connsiteX16" fmla="*/ 23117 w 127106"/>
                <a:gd name="connsiteY16" fmla="*/ 24621 h 279482"/>
                <a:gd name="connsiteX17" fmla="*/ 54775 w 127106"/>
                <a:gd name="connsiteY17" fmla="*/ 46647 h 279482"/>
                <a:gd name="connsiteX18" fmla="*/ 55530 w 127106"/>
                <a:gd name="connsiteY18" fmla="*/ 58541 h 279482"/>
                <a:gd name="connsiteX19" fmla="*/ 55530 w 127106"/>
                <a:gd name="connsiteY19" fmla="*/ 111690 h 279482"/>
                <a:gd name="connsiteX20" fmla="*/ 65659 w 127106"/>
                <a:gd name="connsiteY20" fmla="*/ 135733 h 279482"/>
                <a:gd name="connsiteX21" fmla="*/ 85415 w 127106"/>
                <a:gd name="connsiteY21" fmla="*/ 145602 h 279482"/>
                <a:gd name="connsiteX22" fmla="*/ 55530 w 127106"/>
                <a:gd name="connsiteY22" fmla="*/ 177743 h 279482"/>
                <a:gd name="connsiteX23" fmla="*/ 55530 w 127106"/>
                <a:gd name="connsiteY23" fmla="*/ 238481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79482">
                  <a:moveTo>
                    <a:pt x="55530" y="238481"/>
                  </a:moveTo>
                  <a:cubicBezTo>
                    <a:pt x="55530" y="248614"/>
                    <a:pt x="48944" y="264810"/>
                    <a:pt x="21346" y="266581"/>
                  </a:cubicBezTo>
                  <a:cubicBezTo>
                    <a:pt x="20083" y="266835"/>
                    <a:pt x="19066" y="267843"/>
                    <a:pt x="19066" y="269360"/>
                  </a:cubicBezTo>
                  <a:cubicBezTo>
                    <a:pt x="19066" y="272146"/>
                    <a:pt x="21854" y="272146"/>
                    <a:pt x="24134" y="272146"/>
                  </a:cubicBezTo>
                  <a:cubicBezTo>
                    <a:pt x="48698" y="272146"/>
                    <a:pt x="72245" y="259745"/>
                    <a:pt x="72498" y="240506"/>
                  </a:cubicBezTo>
                  <a:lnTo>
                    <a:pt x="72498" y="182807"/>
                  </a:lnTo>
                  <a:cubicBezTo>
                    <a:pt x="72498" y="172938"/>
                    <a:pt x="72498" y="164839"/>
                    <a:pt x="82627" y="156487"/>
                  </a:cubicBezTo>
                  <a:cubicBezTo>
                    <a:pt x="91493" y="149142"/>
                    <a:pt x="101113" y="148643"/>
                    <a:pt x="106682" y="148388"/>
                  </a:cubicBezTo>
                  <a:cubicBezTo>
                    <a:pt x="107953" y="148134"/>
                    <a:pt x="108962" y="147118"/>
                    <a:pt x="108962" y="145602"/>
                  </a:cubicBezTo>
                  <a:cubicBezTo>
                    <a:pt x="108962" y="143068"/>
                    <a:pt x="107445" y="143068"/>
                    <a:pt x="104910" y="142815"/>
                  </a:cubicBezTo>
                  <a:cubicBezTo>
                    <a:pt x="88196" y="141806"/>
                    <a:pt x="76041" y="132692"/>
                    <a:pt x="73261" y="120289"/>
                  </a:cubicBezTo>
                  <a:cubicBezTo>
                    <a:pt x="72498" y="117510"/>
                    <a:pt x="72498" y="117001"/>
                    <a:pt x="72498" y="107895"/>
                  </a:cubicBezTo>
                  <a:lnTo>
                    <a:pt x="72498" y="57778"/>
                  </a:lnTo>
                  <a:cubicBezTo>
                    <a:pt x="72498" y="47148"/>
                    <a:pt x="72498" y="39048"/>
                    <a:pt x="60344" y="29433"/>
                  </a:cubicBezTo>
                  <a:cubicBezTo>
                    <a:pt x="50215" y="21588"/>
                    <a:pt x="32738" y="19056"/>
                    <a:pt x="24134" y="19056"/>
                  </a:cubicBezTo>
                  <a:cubicBezTo>
                    <a:pt x="21854" y="19056"/>
                    <a:pt x="19066" y="19056"/>
                    <a:pt x="19066" y="21842"/>
                  </a:cubicBezTo>
                  <a:cubicBezTo>
                    <a:pt x="19066" y="24367"/>
                    <a:pt x="20583" y="24367"/>
                    <a:pt x="23117" y="24621"/>
                  </a:cubicBezTo>
                  <a:cubicBezTo>
                    <a:pt x="39069" y="25639"/>
                    <a:pt x="51478" y="33737"/>
                    <a:pt x="54775" y="46647"/>
                  </a:cubicBezTo>
                  <a:cubicBezTo>
                    <a:pt x="55530" y="48917"/>
                    <a:pt x="55530" y="49426"/>
                    <a:pt x="55530" y="58541"/>
                  </a:cubicBezTo>
                  <a:lnTo>
                    <a:pt x="55530" y="111690"/>
                  </a:lnTo>
                  <a:cubicBezTo>
                    <a:pt x="55530" y="123330"/>
                    <a:pt x="57556" y="127633"/>
                    <a:pt x="65659" y="135733"/>
                  </a:cubicBezTo>
                  <a:cubicBezTo>
                    <a:pt x="70981" y="141044"/>
                    <a:pt x="78321" y="143576"/>
                    <a:pt x="85415" y="145602"/>
                  </a:cubicBezTo>
                  <a:cubicBezTo>
                    <a:pt x="64650" y="151422"/>
                    <a:pt x="55530" y="163062"/>
                    <a:pt x="55530" y="177743"/>
                  </a:cubicBezTo>
                  <a:lnTo>
                    <a:pt x="55530" y="2384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35" name="Forme libre : forme 34834">
              <a:extLst>
                <a:ext uri="{FF2B5EF4-FFF2-40B4-BE49-F238E27FC236}">
                  <a16:creationId xmlns:a16="http://schemas.microsoft.com/office/drawing/2014/main" id="{7E11EA87-B4E4-4DA7-9CC3-0F408941E697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>
              <a:off x="8665731" y="-11249577"/>
              <a:ext cx="76264" cy="279483"/>
            </a:xfrm>
            <a:custGeom>
              <a:avLst/>
              <a:gdLst>
                <a:gd name="connsiteX0" fmla="*/ 77813 w 76264"/>
                <a:gd name="connsiteY0" fmla="*/ 145602 h 279482"/>
                <a:gd name="connsiteX1" fmla="*/ 61099 w 76264"/>
                <a:gd name="connsiteY1" fmla="*/ 66639 h 279482"/>
                <a:gd name="connsiteX2" fmla="*/ 21600 w 76264"/>
                <a:gd name="connsiteY2" fmla="*/ 19056 h 279482"/>
                <a:gd name="connsiteX3" fmla="*/ 19066 w 76264"/>
                <a:gd name="connsiteY3" fmla="*/ 21588 h 279482"/>
                <a:gd name="connsiteX4" fmla="*/ 23880 w 76264"/>
                <a:gd name="connsiteY4" fmla="*/ 27408 h 279482"/>
                <a:gd name="connsiteX5" fmla="*/ 63124 w 76264"/>
                <a:gd name="connsiteY5" fmla="*/ 145602 h 279482"/>
                <a:gd name="connsiteX6" fmla="*/ 22355 w 76264"/>
                <a:gd name="connsiteY6" fmla="*/ 265311 h 279482"/>
                <a:gd name="connsiteX7" fmla="*/ 19066 w 76264"/>
                <a:gd name="connsiteY7" fmla="*/ 269614 h 279482"/>
                <a:gd name="connsiteX8" fmla="*/ 21600 w 76264"/>
                <a:gd name="connsiteY8" fmla="*/ 272146 h 279482"/>
                <a:gd name="connsiteX9" fmla="*/ 61861 w 76264"/>
                <a:gd name="connsiteY9" fmla="*/ 222792 h 279482"/>
                <a:gd name="connsiteX10" fmla="*/ 77813 w 76264"/>
                <a:gd name="connsiteY10" fmla="*/ 14560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145602"/>
                  </a:moveTo>
                  <a:cubicBezTo>
                    <a:pt x="77813" y="125862"/>
                    <a:pt x="75033" y="95240"/>
                    <a:pt x="61099" y="66639"/>
                  </a:cubicBezTo>
                  <a:cubicBezTo>
                    <a:pt x="45909" y="35508"/>
                    <a:pt x="24127" y="19056"/>
                    <a:pt x="21600" y="19056"/>
                  </a:cubicBezTo>
                  <a:cubicBezTo>
                    <a:pt x="20075" y="19056"/>
                    <a:pt x="19066" y="20073"/>
                    <a:pt x="19066" y="21588"/>
                  </a:cubicBezTo>
                  <a:cubicBezTo>
                    <a:pt x="19066" y="22343"/>
                    <a:pt x="19066" y="22852"/>
                    <a:pt x="23880" y="27408"/>
                  </a:cubicBezTo>
                  <a:cubicBezTo>
                    <a:pt x="48690" y="52467"/>
                    <a:pt x="63124" y="92706"/>
                    <a:pt x="63124" y="145602"/>
                  </a:cubicBezTo>
                  <a:cubicBezTo>
                    <a:pt x="63124" y="188882"/>
                    <a:pt x="53758" y="233424"/>
                    <a:pt x="22355" y="265311"/>
                  </a:cubicBezTo>
                  <a:cubicBezTo>
                    <a:pt x="19066" y="268352"/>
                    <a:pt x="19066" y="268860"/>
                    <a:pt x="19066" y="269614"/>
                  </a:cubicBezTo>
                  <a:cubicBezTo>
                    <a:pt x="19066" y="271131"/>
                    <a:pt x="20075" y="272146"/>
                    <a:pt x="21600" y="272146"/>
                  </a:cubicBezTo>
                  <a:cubicBezTo>
                    <a:pt x="24127" y="272146"/>
                    <a:pt x="46918" y="254933"/>
                    <a:pt x="61861" y="222792"/>
                  </a:cubicBezTo>
                  <a:cubicBezTo>
                    <a:pt x="74778" y="194956"/>
                    <a:pt x="77813" y="166864"/>
                    <a:pt x="77813" y="14560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36" name="Forme libre : forme 34835">
              <a:extLst>
                <a:ext uri="{FF2B5EF4-FFF2-40B4-BE49-F238E27FC236}">
                  <a16:creationId xmlns:a16="http://schemas.microsoft.com/office/drawing/2014/main" id="{F3C73D99-9BE9-427C-A7A5-6F28E9738EF6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>
              <a:off x="8827080" y="-11128089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4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4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7" y="29179"/>
                    <a:pt x="173786" y="29179"/>
                    <a:pt x="173786" y="24114"/>
                  </a:cubicBezTo>
                  <a:cubicBezTo>
                    <a:pt x="173786" y="19056"/>
                    <a:pt x="169227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4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37" name="Forme libre : forme 34836">
              <a:extLst>
                <a:ext uri="{FF2B5EF4-FFF2-40B4-BE49-F238E27FC236}">
                  <a16:creationId xmlns:a16="http://schemas.microsoft.com/office/drawing/2014/main" id="{EA0BE353-C3BA-4633-AC1F-203421ACA3A7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>
              <a:off x="9112250" y="-11399535"/>
              <a:ext cx="101685" cy="203260"/>
            </a:xfrm>
            <a:custGeom>
              <a:avLst/>
              <a:gdLst>
                <a:gd name="connsiteX0" fmla="*/ 70981 w 101685"/>
                <a:gd name="connsiteY0" fmla="*/ 25629 h 203260"/>
                <a:gd name="connsiteX1" fmla="*/ 65150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6 w 101685"/>
                <a:gd name="connsiteY6" fmla="*/ 179766 h 203260"/>
                <a:gd name="connsiteX7" fmla="*/ 20583 w 101685"/>
                <a:gd name="connsiteY7" fmla="*/ 179766 h 203260"/>
                <a:gd name="connsiteX8" fmla="*/ 20583 w 101685"/>
                <a:gd name="connsiteY8" fmla="*/ 187612 h 203260"/>
                <a:gd name="connsiteX9" fmla="*/ 61607 w 101685"/>
                <a:gd name="connsiteY9" fmla="*/ 186849 h 203260"/>
                <a:gd name="connsiteX10" fmla="*/ 102630 w 101685"/>
                <a:gd name="connsiteY10" fmla="*/ 187612 h 203260"/>
                <a:gd name="connsiteX11" fmla="*/ 102630 w 101685"/>
                <a:gd name="connsiteY11" fmla="*/ 179766 h 203260"/>
                <a:gd name="connsiteX12" fmla="*/ 94528 w 101685"/>
                <a:gd name="connsiteY12" fmla="*/ 179766 h 203260"/>
                <a:gd name="connsiteX13" fmla="*/ 70981 w 101685"/>
                <a:gd name="connsiteY13" fmla="*/ 167618 h 203260"/>
                <a:gd name="connsiteX14" fmla="*/ 70981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1" y="25629"/>
                  </a:moveTo>
                  <a:cubicBezTo>
                    <a:pt x="70981" y="19557"/>
                    <a:pt x="70981" y="19056"/>
                    <a:pt x="65150" y="19056"/>
                  </a:cubicBezTo>
                  <a:cubicBezTo>
                    <a:pt x="49452" y="35253"/>
                    <a:pt x="27169" y="35253"/>
                    <a:pt x="19066" y="35253"/>
                  </a:cubicBezTo>
                  <a:lnTo>
                    <a:pt x="19066" y="43097"/>
                  </a:lnTo>
                  <a:cubicBezTo>
                    <a:pt x="24127" y="43097"/>
                    <a:pt x="39069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6" y="179766"/>
                  </a:cubicBezTo>
                  <a:lnTo>
                    <a:pt x="20583" y="179766"/>
                  </a:lnTo>
                  <a:lnTo>
                    <a:pt x="20583" y="187612"/>
                  </a:lnTo>
                  <a:cubicBezTo>
                    <a:pt x="29449" y="186849"/>
                    <a:pt x="51478" y="186849"/>
                    <a:pt x="61607" y="186849"/>
                  </a:cubicBezTo>
                  <a:cubicBezTo>
                    <a:pt x="71736" y="186849"/>
                    <a:pt x="93765" y="186849"/>
                    <a:pt x="102630" y="187612"/>
                  </a:cubicBezTo>
                  <a:lnTo>
                    <a:pt x="102630" y="179766"/>
                  </a:lnTo>
                  <a:lnTo>
                    <a:pt x="94528" y="179766"/>
                  </a:lnTo>
                  <a:cubicBezTo>
                    <a:pt x="71736" y="179766"/>
                    <a:pt x="70981" y="176980"/>
                    <a:pt x="70981" y="167618"/>
                  </a:cubicBezTo>
                  <a:lnTo>
                    <a:pt x="70981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38" name="Forme libre : forme 34837">
              <a:extLst>
                <a:ext uri="{FF2B5EF4-FFF2-40B4-BE49-F238E27FC236}">
                  <a16:creationId xmlns:a16="http://schemas.microsoft.com/office/drawing/2014/main" id="{23D7307D-A7C1-4441-9736-B6FB4DB545BA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>
              <a:off x="9101234" y="-11111522"/>
              <a:ext cx="127107" cy="25408"/>
            </a:xfrm>
            <a:custGeom>
              <a:avLst/>
              <a:gdLst>
                <a:gd name="connsiteX0" fmla="*/ 7588 w 127106"/>
                <a:gd name="connsiteY0" fmla="*/ 7584 h 0"/>
                <a:gd name="connsiteX1" fmla="*/ 134198 w 127106"/>
                <a:gd name="connsiteY1" fmla="*/ 7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06">
                  <a:moveTo>
                    <a:pt x="7588" y="7584"/>
                  </a:moveTo>
                  <a:lnTo>
                    <a:pt x="134198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39" name="Forme libre : forme 34838">
              <a:extLst>
                <a:ext uri="{FF2B5EF4-FFF2-40B4-BE49-F238E27FC236}">
                  <a16:creationId xmlns:a16="http://schemas.microsoft.com/office/drawing/2014/main" id="{6081C5B9-E8E2-411E-AEEE-11D04FCCA531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>
              <a:off x="9102375" y="-11054677"/>
              <a:ext cx="127107" cy="203260"/>
            </a:xfrm>
            <a:custGeom>
              <a:avLst/>
              <a:gdLst>
                <a:gd name="connsiteX0" fmla="*/ 38561 w 127106"/>
                <a:gd name="connsiteY0" fmla="*/ 168125 h 203260"/>
                <a:gd name="connsiteX1" fmla="*/ 65404 w 127106"/>
                <a:gd name="connsiteY1" fmla="*/ 142051 h 203260"/>
                <a:gd name="connsiteX2" fmla="*/ 120100 w 127106"/>
                <a:gd name="connsiteY2" fmla="*/ 68156 h 203260"/>
                <a:gd name="connsiteX3" fmla="*/ 66421 w 127106"/>
                <a:gd name="connsiteY3" fmla="*/ 19056 h 203260"/>
                <a:gd name="connsiteX4" fmla="*/ 19066 w 127106"/>
                <a:gd name="connsiteY4" fmla="*/ 64860 h 203260"/>
                <a:gd name="connsiteX5" fmla="*/ 32484 w 127106"/>
                <a:gd name="connsiteY5" fmla="*/ 79033 h 203260"/>
                <a:gd name="connsiteX6" fmla="*/ 45656 w 127106"/>
                <a:gd name="connsiteY6" fmla="*/ 65622 h 203260"/>
                <a:gd name="connsiteX7" fmla="*/ 32230 w 127106"/>
                <a:gd name="connsiteY7" fmla="*/ 52457 h 203260"/>
                <a:gd name="connsiteX8" fmla="*/ 28941 w 127106"/>
                <a:gd name="connsiteY8" fmla="*/ 52712 h 203260"/>
                <a:gd name="connsiteX9" fmla="*/ 63124 w 127106"/>
                <a:gd name="connsiteY9" fmla="*/ 26899 h 203260"/>
                <a:gd name="connsiteX10" fmla="*/ 97062 w 127106"/>
                <a:gd name="connsiteY10" fmla="*/ 68156 h 203260"/>
                <a:gd name="connsiteX11" fmla="*/ 70473 w 127106"/>
                <a:gd name="connsiteY11" fmla="*/ 124084 h 203260"/>
                <a:gd name="connsiteX12" fmla="*/ 21846 w 127106"/>
                <a:gd name="connsiteY12" fmla="*/ 178248 h 203260"/>
                <a:gd name="connsiteX13" fmla="*/ 19066 w 127106"/>
                <a:gd name="connsiteY13" fmla="*/ 187610 h 203260"/>
                <a:gd name="connsiteX14" fmla="*/ 113014 w 127106"/>
                <a:gd name="connsiteY14" fmla="*/ 187610 h 203260"/>
                <a:gd name="connsiteX15" fmla="*/ 120100 w 127106"/>
                <a:gd name="connsiteY15" fmla="*/ 143575 h 203260"/>
                <a:gd name="connsiteX16" fmla="*/ 113768 w 127106"/>
                <a:gd name="connsiteY16" fmla="*/ 143575 h 203260"/>
                <a:gd name="connsiteX17" fmla="*/ 108200 w 127106"/>
                <a:gd name="connsiteY17" fmla="*/ 166101 h 203260"/>
                <a:gd name="connsiteX18" fmla="*/ 84145 w 127106"/>
                <a:gd name="connsiteY18" fmla="*/ 168125 h 203260"/>
                <a:gd name="connsiteX19" fmla="*/ 38561 w 127106"/>
                <a:gd name="connsiteY19" fmla="*/ 168125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1" y="168125"/>
                  </a:moveTo>
                  <a:lnTo>
                    <a:pt x="65404" y="142051"/>
                  </a:lnTo>
                  <a:cubicBezTo>
                    <a:pt x="104911" y="107124"/>
                    <a:pt x="120100" y="93459"/>
                    <a:pt x="120100" y="68156"/>
                  </a:cubicBezTo>
                  <a:cubicBezTo>
                    <a:pt x="120100" y="39301"/>
                    <a:pt x="97308" y="19056"/>
                    <a:pt x="66421" y="19056"/>
                  </a:cubicBezTo>
                  <a:cubicBezTo>
                    <a:pt x="37807" y="19056"/>
                    <a:pt x="19066" y="42334"/>
                    <a:pt x="19066" y="64860"/>
                  </a:cubicBezTo>
                  <a:cubicBezTo>
                    <a:pt x="19066" y="79033"/>
                    <a:pt x="31729" y="79033"/>
                    <a:pt x="32484" y="79033"/>
                  </a:cubicBezTo>
                  <a:cubicBezTo>
                    <a:pt x="36790" y="79033"/>
                    <a:pt x="45656" y="75999"/>
                    <a:pt x="45656" y="65622"/>
                  </a:cubicBezTo>
                  <a:cubicBezTo>
                    <a:pt x="45656" y="59040"/>
                    <a:pt x="41096" y="52457"/>
                    <a:pt x="32230" y="52457"/>
                  </a:cubicBezTo>
                  <a:cubicBezTo>
                    <a:pt x="30204" y="52457"/>
                    <a:pt x="29704" y="52457"/>
                    <a:pt x="28941" y="52712"/>
                  </a:cubicBezTo>
                  <a:cubicBezTo>
                    <a:pt x="34764" y="36260"/>
                    <a:pt x="48436" y="26899"/>
                    <a:pt x="63124" y="26899"/>
                  </a:cubicBezTo>
                  <a:cubicBezTo>
                    <a:pt x="86171" y="26899"/>
                    <a:pt x="97062" y="47400"/>
                    <a:pt x="97062" y="68156"/>
                  </a:cubicBezTo>
                  <a:cubicBezTo>
                    <a:pt x="97062" y="88402"/>
                    <a:pt x="84399" y="108395"/>
                    <a:pt x="70473" y="124084"/>
                  </a:cubicBezTo>
                  <a:lnTo>
                    <a:pt x="21846" y="178248"/>
                  </a:lnTo>
                  <a:cubicBezTo>
                    <a:pt x="19066" y="181027"/>
                    <a:pt x="19066" y="181536"/>
                    <a:pt x="19066" y="187610"/>
                  </a:cubicBezTo>
                  <a:lnTo>
                    <a:pt x="113014" y="187610"/>
                  </a:lnTo>
                  <a:lnTo>
                    <a:pt x="120100" y="143575"/>
                  </a:lnTo>
                  <a:lnTo>
                    <a:pt x="113768" y="143575"/>
                  </a:lnTo>
                  <a:cubicBezTo>
                    <a:pt x="112505" y="151166"/>
                    <a:pt x="110734" y="162297"/>
                    <a:pt x="108200" y="166101"/>
                  </a:cubicBezTo>
                  <a:cubicBezTo>
                    <a:pt x="106429" y="168125"/>
                    <a:pt x="89714" y="168125"/>
                    <a:pt x="84145" y="168125"/>
                  </a:cubicBezTo>
                  <a:lnTo>
                    <a:pt x="38561" y="16812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40" name="Forme libre : forme 34839">
              <a:extLst>
                <a:ext uri="{FF2B5EF4-FFF2-40B4-BE49-F238E27FC236}">
                  <a16:creationId xmlns:a16="http://schemas.microsoft.com/office/drawing/2014/main" id="{D179C6D0-F932-45EE-BB10-6406E7A53A74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>
              <a:off x="9251553" y="-11249577"/>
              <a:ext cx="381320" cy="279483"/>
            </a:xfrm>
            <a:custGeom>
              <a:avLst/>
              <a:gdLst>
                <a:gd name="connsiteX0" fmla="*/ 58065 w 381320"/>
                <a:gd name="connsiteY0" fmla="*/ 107641 h 279482"/>
                <a:gd name="connsiteX1" fmla="*/ 94273 w 381320"/>
                <a:gd name="connsiteY1" fmla="*/ 107641 h 279482"/>
                <a:gd name="connsiteX2" fmla="*/ 94273 w 381320"/>
                <a:gd name="connsiteY2" fmla="*/ 99788 h 279482"/>
                <a:gd name="connsiteX3" fmla="*/ 58065 w 381320"/>
                <a:gd name="connsiteY3" fmla="*/ 99788 h 279482"/>
                <a:gd name="connsiteX4" fmla="*/ 58065 w 381320"/>
                <a:gd name="connsiteY4" fmla="*/ 53222 h 279482"/>
                <a:gd name="connsiteX5" fmla="*/ 51733 w 381320"/>
                <a:gd name="connsiteY5" fmla="*/ 53222 h 279482"/>
                <a:gd name="connsiteX6" fmla="*/ 19066 w 381320"/>
                <a:gd name="connsiteY6" fmla="*/ 102067 h 279482"/>
                <a:gd name="connsiteX7" fmla="*/ 19066 w 381320"/>
                <a:gd name="connsiteY7" fmla="*/ 107641 h 279482"/>
                <a:gd name="connsiteX8" fmla="*/ 40587 w 381320"/>
                <a:gd name="connsiteY8" fmla="*/ 107641 h 279482"/>
                <a:gd name="connsiteX9" fmla="*/ 40587 w 381320"/>
                <a:gd name="connsiteY9" fmla="*/ 177488 h 279482"/>
                <a:gd name="connsiteX10" fmla="*/ 73253 w 381320"/>
                <a:gd name="connsiteY10" fmla="*/ 211661 h 279482"/>
                <a:gd name="connsiteX11" fmla="*/ 98325 w 381320"/>
                <a:gd name="connsiteY11" fmla="*/ 177488 h 279482"/>
                <a:gd name="connsiteX12" fmla="*/ 98325 w 381320"/>
                <a:gd name="connsiteY12" fmla="*/ 163062 h 279482"/>
                <a:gd name="connsiteX13" fmla="*/ 91994 w 381320"/>
                <a:gd name="connsiteY13" fmla="*/ 163062 h 279482"/>
                <a:gd name="connsiteX14" fmla="*/ 91994 w 381320"/>
                <a:gd name="connsiteY14" fmla="*/ 176987 h 279482"/>
                <a:gd name="connsiteX15" fmla="*/ 75025 w 381320"/>
                <a:gd name="connsiteY15" fmla="*/ 205334 h 279482"/>
                <a:gd name="connsiteX16" fmla="*/ 58065 w 381320"/>
                <a:gd name="connsiteY16" fmla="*/ 177995 h 279482"/>
                <a:gd name="connsiteX17" fmla="*/ 58065 w 381320"/>
                <a:gd name="connsiteY17" fmla="*/ 107641 h 279482"/>
                <a:gd name="connsiteX18" fmla="*/ 155032 w 381320"/>
                <a:gd name="connsiteY18" fmla="*/ 124846 h 279482"/>
                <a:gd name="connsiteX19" fmla="*/ 155032 w 381320"/>
                <a:gd name="connsiteY19" fmla="*/ 97009 h 279482"/>
                <a:gd name="connsiteX20" fmla="*/ 119840 w 381320"/>
                <a:gd name="connsiteY20" fmla="*/ 99788 h 279482"/>
                <a:gd name="connsiteX21" fmla="*/ 119840 w 381320"/>
                <a:gd name="connsiteY21" fmla="*/ 107641 h 279482"/>
                <a:gd name="connsiteX22" fmla="*/ 139589 w 381320"/>
                <a:gd name="connsiteY22" fmla="*/ 121813 h 279482"/>
                <a:gd name="connsiteX23" fmla="*/ 139589 w 381320"/>
                <a:gd name="connsiteY23" fmla="*/ 189635 h 279482"/>
                <a:gd name="connsiteX24" fmla="*/ 119840 w 381320"/>
                <a:gd name="connsiteY24" fmla="*/ 201029 h 279482"/>
                <a:gd name="connsiteX25" fmla="*/ 119840 w 381320"/>
                <a:gd name="connsiteY25" fmla="*/ 208874 h 279482"/>
                <a:gd name="connsiteX26" fmla="*/ 148701 w 381320"/>
                <a:gd name="connsiteY26" fmla="*/ 208113 h 279482"/>
                <a:gd name="connsiteX27" fmla="*/ 180867 w 381320"/>
                <a:gd name="connsiteY27" fmla="*/ 208874 h 279482"/>
                <a:gd name="connsiteX28" fmla="*/ 180867 w 381320"/>
                <a:gd name="connsiteY28" fmla="*/ 201029 h 279482"/>
                <a:gd name="connsiteX29" fmla="*/ 175544 w 381320"/>
                <a:gd name="connsiteY29" fmla="*/ 201029 h 279482"/>
                <a:gd name="connsiteX30" fmla="*/ 156304 w 381320"/>
                <a:gd name="connsiteY30" fmla="*/ 189136 h 279482"/>
                <a:gd name="connsiteX31" fmla="*/ 156304 w 381320"/>
                <a:gd name="connsiteY31" fmla="*/ 150159 h 279482"/>
                <a:gd name="connsiteX32" fmla="*/ 186181 w 381320"/>
                <a:gd name="connsiteY32" fmla="*/ 102575 h 279482"/>
                <a:gd name="connsiteX33" fmla="*/ 188970 w 381320"/>
                <a:gd name="connsiteY33" fmla="*/ 102829 h 279482"/>
                <a:gd name="connsiteX34" fmla="*/ 183147 w 381320"/>
                <a:gd name="connsiteY34" fmla="*/ 112699 h 279482"/>
                <a:gd name="connsiteX35" fmla="*/ 194031 w 381320"/>
                <a:gd name="connsiteY35" fmla="*/ 123584 h 279482"/>
                <a:gd name="connsiteX36" fmla="*/ 204922 w 381320"/>
                <a:gd name="connsiteY36" fmla="*/ 112445 h 279482"/>
                <a:gd name="connsiteX37" fmla="*/ 186181 w 381320"/>
                <a:gd name="connsiteY37" fmla="*/ 97009 h 279482"/>
                <a:gd name="connsiteX38" fmla="*/ 155032 w 381320"/>
                <a:gd name="connsiteY38" fmla="*/ 124846 h 279482"/>
                <a:gd name="connsiteX39" fmla="*/ 295768 w 381320"/>
                <a:gd name="connsiteY39" fmla="*/ 269614 h 279482"/>
                <a:gd name="connsiteX40" fmla="*/ 291462 w 381320"/>
                <a:gd name="connsiteY40" fmla="*/ 264048 h 279482"/>
                <a:gd name="connsiteX41" fmla="*/ 251709 w 381320"/>
                <a:gd name="connsiteY41" fmla="*/ 145602 h 279482"/>
                <a:gd name="connsiteX42" fmla="*/ 292478 w 381320"/>
                <a:gd name="connsiteY42" fmla="*/ 25891 h 279482"/>
                <a:gd name="connsiteX43" fmla="*/ 295768 w 381320"/>
                <a:gd name="connsiteY43" fmla="*/ 21588 h 279482"/>
                <a:gd name="connsiteX44" fmla="*/ 293233 w 381320"/>
                <a:gd name="connsiteY44" fmla="*/ 19056 h 279482"/>
                <a:gd name="connsiteX45" fmla="*/ 252972 w 381320"/>
                <a:gd name="connsiteY45" fmla="*/ 68410 h 279482"/>
                <a:gd name="connsiteX46" fmla="*/ 237021 w 381320"/>
                <a:gd name="connsiteY46" fmla="*/ 145602 h 279482"/>
                <a:gd name="connsiteX47" fmla="*/ 253736 w 381320"/>
                <a:gd name="connsiteY47" fmla="*/ 224563 h 279482"/>
                <a:gd name="connsiteX48" fmla="*/ 293233 w 381320"/>
                <a:gd name="connsiteY48" fmla="*/ 272146 h 279482"/>
                <a:gd name="connsiteX49" fmla="*/ 295768 w 381320"/>
                <a:gd name="connsiteY49" fmla="*/ 269614 h 279482"/>
                <a:gd name="connsiteX50" fmla="*/ 375014 w 381320"/>
                <a:gd name="connsiteY50" fmla="*/ 272146 h 279482"/>
                <a:gd name="connsiteX51" fmla="*/ 375014 w 381320"/>
                <a:gd name="connsiteY51" fmla="*/ 262023 h 279482"/>
                <a:gd name="connsiteX52" fmla="*/ 350449 w 381320"/>
                <a:gd name="connsiteY52" fmla="*/ 262023 h 279482"/>
                <a:gd name="connsiteX53" fmla="*/ 350449 w 381320"/>
                <a:gd name="connsiteY53" fmla="*/ 29179 h 279482"/>
                <a:gd name="connsiteX54" fmla="*/ 375014 w 381320"/>
                <a:gd name="connsiteY54" fmla="*/ 29179 h 279482"/>
                <a:gd name="connsiteX55" fmla="*/ 375014 w 381320"/>
                <a:gd name="connsiteY55" fmla="*/ 19056 h 279482"/>
                <a:gd name="connsiteX56" fmla="*/ 340322 w 381320"/>
                <a:gd name="connsiteY56" fmla="*/ 19056 h 279482"/>
                <a:gd name="connsiteX57" fmla="*/ 340322 w 381320"/>
                <a:gd name="connsiteY57" fmla="*/ 272146 h 279482"/>
                <a:gd name="connsiteX58" fmla="*/ 375014 w 381320"/>
                <a:gd name="connsiteY58" fmla="*/ 272146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81320" h="279482">
                  <a:moveTo>
                    <a:pt x="58065" y="107641"/>
                  </a:moveTo>
                  <a:lnTo>
                    <a:pt x="94273" y="107641"/>
                  </a:lnTo>
                  <a:lnTo>
                    <a:pt x="94273" y="99788"/>
                  </a:lnTo>
                  <a:lnTo>
                    <a:pt x="58065" y="99788"/>
                  </a:lnTo>
                  <a:lnTo>
                    <a:pt x="58065" y="53222"/>
                  </a:lnTo>
                  <a:lnTo>
                    <a:pt x="51733" y="53222"/>
                  </a:lnTo>
                  <a:cubicBezTo>
                    <a:pt x="51479" y="73976"/>
                    <a:pt x="43876" y="101059"/>
                    <a:pt x="19066" y="102067"/>
                  </a:cubicBezTo>
                  <a:lnTo>
                    <a:pt x="19066" y="107641"/>
                  </a:lnTo>
                  <a:lnTo>
                    <a:pt x="40587" y="107641"/>
                  </a:lnTo>
                  <a:lnTo>
                    <a:pt x="40587" y="177488"/>
                  </a:lnTo>
                  <a:cubicBezTo>
                    <a:pt x="40587" y="208620"/>
                    <a:pt x="64141" y="211661"/>
                    <a:pt x="73253" y="211661"/>
                  </a:cubicBezTo>
                  <a:cubicBezTo>
                    <a:pt x="91232" y="211661"/>
                    <a:pt x="98325" y="193684"/>
                    <a:pt x="98325" y="177488"/>
                  </a:cubicBezTo>
                  <a:lnTo>
                    <a:pt x="98325" y="163062"/>
                  </a:lnTo>
                  <a:lnTo>
                    <a:pt x="91994" y="163062"/>
                  </a:lnTo>
                  <a:lnTo>
                    <a:pt x="91994" y="176987"/>
                  </a:lnTo>
                  <a:cubicBezTo>
                    <a:pt x="91994" y="195710"/>
                    <a:pt x="84399" y="205334"/>
                    <a:pt x="75025" y="205334"/>
                  </a:cubicBezTo>
                  <a:cubicBezTo>
                    <a:pt x="58065" y="205334"/>
                    <a:pt x="58065" y="182299"/>
                    <a:pt x="58065" y="177995"/>
                  </a:cubicBezTo>
                  <a:lnTo>
                    <a:pt x="58065" y="107641"/>
                  </a:lnTo>
                  <a:close/>
                  <a:moveTo>
                    <a:pt x="155032" y="124846"/>
                  </a:moveTo>
                  <a:lnTo>
                    <a:pt x="155032" y="97009"/>
                  </a:lnTo>
                  <a:lnTo>
                    <a:pt x="119840" y="99788"/>
                  </a:lnTo>
                  <a:lnTo>
                    <a:pt x="119840" y="107641"/>
                  </a:lnTo>
                  <a:cubicBezTo>
                    <a:pt x="137564" y="107641"/>
                    <a:pt x="139589" y="109412"/>
                    <a:pt x="139589" y="121813"/>
                  </a:cubicBezTo>
                  <a:lnTo>
                    <a:pt x="139589" y="189635"/>
                  </a:lnTo>
                  <a:cubicBezTo>
                    <a:pt x="139589" y="201029"/>
                    <a:pt x="136801" y="201029"/>
                    <a:pt x="119840" y="201029"/>
                  </a:cubicBezTo>
                  <a:lnTo>
                    <a:pt x="119840" y="208874"/>
                  </a:lnTo>
                  <a:cubicBezTo>
                    <a:pt x="129715" y="208620"/>
                    <a:pt x="141615" y="208113"/>
                    <a:pt x="148701" y="208113"/>
                  </a:cubicBezTo>
                  <a:cubicBezTo>
                    <a:pt x="158830" y="208113"/>
                    <a:pt x="170738" y="208113"/>
                    <a:pt x="180867" y="208874"/>
                  </a:cubicBezTo>
                  <a:lnTo>
                    <a:pt x="180867" y="201029"/>
                  </a:lnTo>
                  <a:lnTo>
                    <a:pt x="175544" y="201029"/>
                  </a:lnTo>
                  <a:cubicBezTo>
                    <a:pt x="156804" y="201029"/>
                    <a:pt x="156304" y="198242"/>
                    <a:pt x="156304" y="189136"/>
                  </a:cubicBezTo>
                  <a:lnTo>
                    <a:pt x="156304" y="150159"/>
                  </a:lnTo>
                  <a:cubicBezTo>
                    <a:pt x="156304" y="125101"/>
                    <a:pt x="166933" y="102575"/>
                    <a:pt x="186181" y="102575"/>
                  </a:cubicBezTo>
                  <a:cubicBezTo>
                    <a:pt x="187953" y="102575"/>
                    <a:pt x="188461" y="102575"/>
                    <a:pt x="188970" y="102829"/>
                  </a:cubicBezTo>
                  <a:cubicBezTo>
                    <a:pt x="188208" y="103083"/>
                    <a:pt x="183147" y="106116"/>
                    <a:pt x="183147" y="112699"/>
                  </a:cubicBezTo>
                  <a:cubicBezTo>
                    <a:pt x="183147" y="119789"/>
                    <a:pt x="188461" y="123584"/>
                    <a:pt x="194031" y="123584"/>
                  </a:cubicBezTo>
                  <a:cubicBezTo>
                    <a:pt x="198591" y="123584"/>
                    <a:pt x="204922" y="120543"/>
                    <a:pt x="204922" y="112445"/>
                  </a:cubicBezTo>
                  <a:cubicBezTo>
                    <a:pt x="204922" y="104346"/>
                    <a:pt x="197074" y="97009"/>
                    <a:pt x="186181" y="97009"/>
                  </a:cubicBezTo>
                  <a:cubicBezTo>
                    <a:pt x="167696" y="97009"/>
                    <a:pt x="158584" y="113970"/>
                    <a:pt x="155032" y="124846"/>
                  </a:cubicBezTo>
                  <a:close/>
                  <a:moveTo>
                    <a:pt x="295768" y="269614"/>
                  </a:moveTo>
                  <a:cubicBezTo>
                    <a:pt x="295768" y="268860"/>
                    <a:pt x="295768" y="268352"/>
                    <a:pt x="291462" y="264048"/>
                  </a:cubicBezTo>
                  <a:cubicBezTo>
                    <a:pt x="259812" y="232162"/>
                    <a:pt x="251709" y="184324"/>
                    <a:pt x="251709" y="145602"/>
                  </a:cubicBezTo>
                  <a:cubicBezTo>
                    <a:pt x="251709" y="101567"/>
                    <a:pt x="261330" y="57525"/>
                    <a:pt x="292478" y="25891"/>
                  </a:cubicBezTo>
                  <a:cubicBezTo>
                    <a:pt x="295768" y="22852"/>
                    <a:pt x="295768" y="22343"/>
                    <a:pt x="295768" y="21588"/>
                  </a:cubicBezTo>
                  <a:cubicBezTo>
                    <a:pt x="295768" y="19819"/>
                    <a:pt x="294751" y="19056"/>
                    <a:pt x="293233" y="19056"/>
                  </a:cubicBezTo>
                  <a:cubicBezTo>
                    <a:pt x="290698" y="19056"/>
                    <a:pt x="267916" y="36269"/>
                    <a:pt x="252972" y="68410"/>
                  </a:cubicBezTo>
                  <a:cubicBezTo>
                    <a:pt x="240055" y="96248"/>
                    <a:pt x="237021" y="124338"/>
                    <a:pt x="237021" y="145602"/>
                  </a:cubicBezTo>
                  <a:cubicBezTo>
                    <a:pt x="237021" y="165340"/>
                    <a:pt x="239801" y="195964"/>
                    <a:pt x="253736" y="224563"/>
                  </a:cubicBezTo>
                  <a:cubicBezTo>
                    <a:pt x="268926" y="255696"/>
                    <a:pt x="290698" y="272146"/>
                    <a:pt x="293233" y="272146"/>
                  </a:cubicBezTo>
                  <a:cubicBezTo>
                    <a:pt x="294751" y="272146"/>
                    <a:pt x="295768" y="271385"/>
                    <a:pt x="295768" y="269614"/>
                  </a:cubicBezTo>
                  <a:close/>
                  <a:moveTo>
                    <a:pt x="375014" y="272146"/>
                  </a:moveTo>
                  <a:lnTo>
                    <a:pt x="375014" y="262023"/>
                  </a:lnTo>
                  <a:lnTo>
                    <a:pt x="350449" y="262023"/>
                  </a:lnTo>
                  <a:lnTo>
                    <a:pt x="350449" y="29179"/>
                  </a:lnTo>
                  <a:lnTo>
                    <a:pt x="375014" y="29179"/>
                  </a:lnTo>
                  <a:lnTo>
                    <a:pt x="375014" y="19056"/>
                  </a:lnTo>
                  <a:lnTo>
                    <a:pt x="340322" y="19056"/>
                  </a:lnTo>
                  <a:lnTo>
                    <a:pt x="340322" y="272146"/>
                  </a:lnTo>
                  <a:lnTo>
                    <a:pt x="375014" y="27214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41" name="Forme libre : forme 34840">
              <a:extLst>
                <a:ext uri="{FF2B5EF4-FFF2-40B4-BE49-F238E27FC236}">
                  <a16:creationId xmlns:a16="http://schemas.microsoft.com/office/drawing/2014/main" id="{B3182778-C042-4842-B894-D94705CCD3FB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>
              <a:off x="9620605" y="-11235405"/>
              <a:ext cx="177949" cy="254075"/>
            </a:xfrm>
            <a:custGeom>
              <a:avLst/>
              <a:gdLst>
                <a:gd name="connsiteX0" fmla="*/ 133779 w 177949"/>
                <a:gd name="connsiteY0" fmla="*/ 25639 h 254075"/>
                <a:gd name="connsiteX1" fmla="*/ 134542 w 177949"/>
                <a:gd name="connsiteY1" fmla="*/ 21842 h 254075"/>
                <a:gd name="connsiteX2" fmla="*/ 131499 w 177949"/>
                <a:gd name="connsiteY2" fmla="*/ 19056 h 254075"/>
                <a:gd name="connsiteX3" fmla="*/ 127703 w 177949"/>
                <a:gd name="connsiteY3" fmla="*/ 24122 h 254075"/>
                <a:gd name="connsiteX4" fmla="*/ 85670 w 177949"/>
                <a:gd name="connsiteY4" fmla="*/ 191414 h 254075"/>
                <a:gd name="connsiteX5" fmla="*/ 56801 w 177949"/>
                <a:gd name="connsiteY5" fmla="*/ 163069 h 254075"/>
                <a:gd name="connsiteX6" fmla="*/ 70473 w 177949"/>
                <a:gd name="connsiteY6" fmla="*/ 115995 h 254075"/>
                <a:gd name="connsiteX7" fmla="*/ 73261 w 177949"/>
                <a:gd name="connsiteY7" fmla="*/ 103592 h 254075"/>
                <a:gd name="connsiteX8" fmla="*/ 52495 w 177949"/>
                <a:gd name="connsiteY8" fmla="*/ 82837 h 254075"/>
                <a:gd name="connsiteX9" fmla="*/ 19066 w 177949"/>
                <a:gd name="connsiteY9" fmla="*/ 121813 h 254075"/>
                <a:gd name="connsiteX10" fmla="*/ 22109 w 177949"/>
                <a:gd name="connsiteY10" fmla="*/ 124339 h 254075"/>
                <a:gd name="connsiteX11" fmla="*/ 26160 w 177949"/>
                <a:gd name="connsiteY11" fmla="*/ 119789 h 254075"/>
                <a:gd name="connsiteX12" fmla="*/ 51733 w 177949"/>
                <a:gd name="connsiteY12" fmla="*/ 88402 h 254075"/>
                <a:gd name="connsiteX13" fmla="*/ 58064 w 177949"/>
                <a:gd name="connsiteY13" fmla="*/ 96502 h 254075"/>
                <a:gd name="connsiteX14" fmla="*/ 52241 w 177949"/>
                <a:gd name="connsiteY14" fmla="*/ 118265 h 254075"/>
                <a:gd name="connsiteX15" fmla="*/ 40086 w 177949"/>
                <a:gd name="connsiteY15" fmla="*/ 161044 h 254075"/>
                <a:gd name="connsiteX16" fmla="*/ 84152 w 177949"/>
                <a:gd name="connsiteY16" fmla="*/ 196980 h 254075"/>
                <a:gd name="connsiteX17" fmla="*/ 78576 w 177949"/>
                <a:gd name="connsiteY17" fmla="*/ 220015 h 254075"/>
                <a:gd name="connsiteX18" fmla="*/ 72752 w 177949"/>
                <a:gd name="connsiteY18" fmla="*/ 244056 h 254075"/>
                <a:gd name="connsiteX19" fmla="*/ 75795 w 177949"/>
                <a:gd name="connsiteY19" fmla="*/ 246588 h 254075"/>
                <a:gd name="connsiteX20" fmla="*/ 78067 w 177949"/>
                <a:gd name="connsiteY20" fmla="*/ 245573 h 254075"/>
                <a:gd name="connsiteX21" fmla="*/ 81110 w 177949"/>
                <a:gd name="connsiteY21" fmla="*/ 235195 h 254075"/>
                <a:gd name="connsiteX22" fmla="*/ 90730 w 177949"/>
                <a:gd name="connsiteY22" fmla="*/ 197488 h 254075"/>
                <a:gd name="connsiteX23" fmla="*/ 146188 w 177949"/>
                <a:gd name="connsiteY23" fmla="*/ 170406 h 254075"/>
                <a:gd name="connsiteX24" fmla="*/ 164675 w 177949"/>
                <a:gd name="connsiteY24" fmla="*/ 140036 h 254075"/>
                <a:gd name="connsiteX25" fmla="*/ 172523 w 177949"/>
                <a:gd name="connsiteY25" fmla="*/ 100551 h 254075"/>
                <a:gd name="connsiteX26" fmla="*/ 161385 w 177949"/>
                <a:gd name="connsiteY26" fmla="*/ 82837 h 254075"/>
                <a:gd name="connsiteX27" fmla="*/ 148723 w 177949"/>
                <a:gd name="connsiteY27" fmla="*/ 94985 h 254075"/>
                <a:gd name="connsiteX28" fmla="*/ 152520 w 177949"/>
                <a:gd name="connsiteY28" fmla="*/ 101821 h 254075"/>
                <a:gd name="connsiteX29" fmla="*/ 161640 w 177949"/>
                <a:gd name="connsiteY29" fmla="*/ 123330 h 254075"/>
                <a:gd name="connsiteX30" fmla="*/ 139603 w 177949"/>
                <a:gd name="connsiteY30" fmla="*/ 169389 h 254075"/>
                <a:gd name="connsiteX31" fmla="*/ 92001 w 177949"/>
                <a:gd name="connsiteY31" fmla="*/ 191915 h 254075"/>
                <a:gd name="connsiteX32" fmla="*/ 133779 w 177949"/>
                <a:gd name="connsiteY32" fmla="*/ 25639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54075">
                  <a:moveTo>
                    <a:pt x="133779" y="25639"/>
                  </a:moveTo>
                  <a:cubicBezTo>
                    <a:pt x="134034" y="24623"/>
                    <a:pt x="134542" y="23106"/>
                    <a:pt x="134542" y="21842"/>
                  </a:cubicBezTo>
                  <a:cubicBezTo>
                    <a:pt x="134542" y="19310"/>
                    <a:pt x="132771" y="19056"/>
                    <a:pt x="131499" y="19056"/>
                  </a:cubicBezTo>
                  <a:cubicBezTo>
                    <a:pt x="128973" y="19056"/>
                    <a:pt x="128720" y="19564"/>
                    <a:pt x="127703" y="24122"/>
                  </a:cubicBezTo>
                  <a:lnTo>
                    <a:pt x="85670" y="191414"/>
                  </a:lnTo>
                  <a:cubicBezTo>
                    <a:pt x="66421" y="189136"/>
                    <a:pt x="56801" y="179766"/>
                    <a:pt x="56801" y="163069"/>
                  </a:cubicBezTo>
                  <a:cubicBezTo>
                    <a:pt x="56801" y="158003"/>
                    <a:pt x="56801" y="151422"/>
                    <a:pt x="70473" y="115995"/>
                  </a:cubicBezTo>
                  <a:cubicBezTo>
                    <a:pt x="71490" y="112954"/>
                    <a:pt x="73261" y="108649"/>
                    <a:pt x="73261" y="103592"/>
                  </a:cubicBezTo>
                  <a:cubicBezTo>
                    <a:pt x="73261" y="92198"/>
                    <a:pt x="65158" y="82837"/>
                    <a:pt x="52495" y="82837"/>
                  </a:cubicBezTo>
                  <a:cubicBezTo>
                    <a:pt x="28440" y="82837"/>
                    <a:pt x="19066" y="119535"/>
                    <a:pt x="19066" y="121813"/>
                  </a:cubicBezTo>
                  <a:cubicBezTo>
                    <a:pt x="19066" y="124339"/>
                    <a:pt x="21600" y="124339"/>
                    <a:pt x="22109" y="124339"/>
                  </a:cubicBezTo>
                  <a:cubicBezTo>
                    <a:pt x="24642" y="124339"/>
                    <a:pt x="24897" y="123839"/>
                    <a:pt x="26160" y="119789"/>
                  </a:cubicBezTo>
                  <a:cubicBezTo>
                    <a:pt x="33000" y="95747"/>
                    <a:pt x="43129" y="88402"/>
                    <a:pt x="51733" y="88402"/>
                  </a:cubicBezTo>
                  <a:cubicBezTo>
                    <a:pt x="53758" y="88402"/>
                    <a:pt x="58064" y="88402"/>
                    <a:pt x="58064" y="96502"/>
                  </a:cubicBezTo>
                  <a:cubicBezTo>
                    <a:pt x="58064" y="103083"/>
                    <a:pt x="55538" y="109412"/>
                    <a:pt x="52241" y="118265"/>
                  </a:cubicBezTo>
                  <a:cubicBezTo>
                    <a:pt x="40086" y="150159"/>
                    <a:pt x="40086" y="156741"/>
                    <a:pt x="40086" y="161044"/>
                  </a:cubicBezTo>
                  <a:cubicBezTo>
                    <a:pt x="40086" y="185087"/>
                    <a:pt x="59835" y="195465"/>
                    <a:pt x="84152" y="196980"/>
                  </a:cubicBezTo>
                  <a:cubicBezTo>
                    <a:pt x="82127" y="206087"/>
                    <a:pt x="82127" y="206596"/>
                    <a:pt x="78576" y="220015"/>
                  </a:cubicBezTo>
                  <a:cubicBezTo>
                    <a:pt x="77821" y="222794"/>
                    <a:pt x="72752" y="243293"/>
                    <a:pt x="72752" y="244056"/>
                  </a:cubicBezTo>
                  <a:cubicBezTo>
                    <a:pt x="72752" y="244310"/>
                    <a:pt x="72752" y="246588"/>
                    <a:pt x="75795" y="246588"/>
                  </a:cubicBezTo>
                  <a:cubicBezTo>
                    <a:pt x="76296" y="246588"/>
                    <a:pt x="77567" y="246588"/>
                    <a:pt x="78067" y="245573"/>
                  </a:cubicBezTo>
                  <a:cubicBezTo>
                    <a:pt x="78830" y="245064"/>
                    <a:pt x="80347" y="238735"/>
                    <a:pt x="81110" y="235195"/>
                  </a:cubicBezTo>
                  <a:lnTo>
                    <a:pt x="90730" y="197488"/>
                  </a:lnTo>
                  <a:cubicBezTo>
                    <a:pt x="100104" y="197488"/>
                    <a:pt x="122388" y="197488"/>
                    <a:pt x="146188" y="170406"/>
                  </a:cubicBezTo>
                  <a:cubicBezTo>
                    <a:pt x="156572" y="158766"/>
                    <a:pt x="161886" y="147627"/>
                    <a:pt x="164675" y="140036"/>
                  </a:cubicBezTo>
                  <a:cubicBezTo>
                    <a:pt x="166955" y="133708"/>
                    <a:pt x="172523" y="111690"/>
                    <a:pt x="172523" y="100551"/>
                  </a:cubicBezTo>
                  <a:cubicBezTo>
                    <a:pt x="172523" y="86379"/>
                    <a:pt x="165691" y="82837"/>
                    <a:pt x="161385" y="82837"/>
                  </a:cubicBezTo>
                  <a:cubicBezTo>
                    <a:pt x="155054" y="82837"/>
                    <a:pt x="148723" y="89420"/>
                    <a:pt x="148723" y="94985"/>
                  </a:cubicBezTo>
                  <a:cubicBezTo>
                    <a:pt x="148723" y="98273"/>
                    <a:pt x="150240" y="99797"/>
                    <a:pt x="152520" y="101821"/>
                  </a:cubicBezTo>
                  <a:cubicBezTo>
                    <a:pt x="155309" y="104600"/>
                    <a:pt x="161640" y="111183"/>
                    <a:pt x="161640" y="123330"/>
                  </a:cubicBezTo>
                  <a:cubicBezTo>
                    <a:pt x="161640" y="139527"/>
                    <a:pt x="148468" y="160283"/>
                    <a:pt x="139603" y="169389"/>
                  </a:cubicBezTo>
                  <a:cubicBezTo>
                    <a:pt x="117319" y="191915"/>
                    <a:pt x="101113" y="191915"/>
                    <a:pt x="92001" y="191915"/>
                  </a:cubicBezTo>
                  <a:lnTo>
                    <a:pt x="133779" y="2563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42" name="Forme libre : forme 34841">
              <a:extLst>
                <a:ext uri="{FF2B5EF4-FFF2-40B4-BE49-F238E27FC236}">
                  <a16:creationId xmlns:a16="http://schemas.microsoft.com/office/drawing/2014/main" id="{B22A4A96-2CB5-466E-BAF4-53BEF7AAEF1C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>
              <a:off x="9885612" y="-11285207"/>
              <a:ext cx="101685" cy="50815"/>
            </a:xfrm>
            <a:custGeom>
              <a:avLst/>
              <a:gdLst>
                <a:gd name="connsiteX0" fmla="*/ 52495 w 101685"/>
                <a:gd name="connsiteY0" fmla="*/ 36523 h 50815"/>
                <a:gd name="connsiteX1" fmla="*/ 22618 w 101685"/>
                <a:gd name="connsiteY1" fmla="*/ 19056 h 50815"/>
                <a:gd name="connsiteX2" fmla="*/ 19066 w 101685"/>
                <a:gd name="connsiteY2" fmla="*/ 24122 h 50815"/>
                <a:gd name="connsiteX3" fmla="*/ 52241 w 101685"/>
                <a:gd name="connsiteY3" fmla="*/ 49934 h 50815"/>
                <a:gd name="connsiteX4" fmla="*/ 85671 w 101685"/>
                <a:gd name="connsiteY4" fmla="*/ 24122 h 50815"/>
                <a:gd name="connsiteX5" fmla="*/ 82119 w 101685"/>
                <a:gd name="connsiteY5" fmla="*/ 19056 h 50815"/>
                <a:gd name="connsiteX6" fmla="*/ 52495 w 101685"/>
                <a:gd name="connsiteY6" fmla="*/ 36523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85" h="50815">
                  <a:moveTo>
                    <a:pt x="52495" y="36523"/>
                  </a:moveTo>
                  <a:lnTo>
                    <a:pt x="22618" y="19056"/>
                  </a:lnTo>
                  <a:lnTo>
                    <a:pt x="19066" y="24122"/>
                  </a:lnTo>
                  <a:lnTo>
                    <a:pt x="52241" y="49934"/>
                  </a:lnTo>
                  <a:lnTo>
                    <a:pt x="85671" y="24122"/>
                  </a:lnTo>
                  <a:lnTo>
                    <a:pt x="82119" y="19056"/>
                  </a:lnTo>
                  <a:lnTo>
                    <a:pt x="52495" y="3652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43" name="Forme libre : forme 34842">
              <a:extLst>
                <a:ext uri="{FF2B5EF4-FFF2-40B4-BE49-F238E27FC236}">
                  <a16:creationId xmlns:a16="http://schemas.microsoft.com/office/drawing/2014/main" id="{97A35A1F-A5A4-443E-B223-D0F0EDE6BF70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>
              <a:off x="9791631" y="-11232967"/>
              <a:ext cx="228792" cy="203260"/>
            </a:xfrm>
            <a:custGeom>
              <a:avLst/>
              <a:gdLst>
                <a:gd name="connsiteX0" fmla="*/ 224939 w 228792"/>
                <a:gd name="connsiteY0" fmla="*/ 29021 h 203260"/>
                <a:gd name="connsiteX1" fmla="*/ 197587 w 228792"/>
                <a:gd name="connsiteY1" fmla="*/ 19152 h 203260"/>
                <a:gd name="connsiteX2" fmla="*/ 102122 w 228792"/>
                <a:gd name="connsiteY2" fmla="*/ 19152 h 203260"/>
                <a:gd name="connsiteX3" fmla="*/ 62870 w 228792"/>
                <a:gd name="connsiteY3" fmla="*/ 40160 h 203260"/>
                <a:gd name="connsiteX4" fmla="*/ 65404 w 228792"/>
                <a:gd name="connsiteY4" fmla="*/ 41931 h 203260"/>
                <a:gd name="connsiteX5" fmla="*/ 82119 w 228792"/>
                <a:gd name="connsiteY5" fmla="*/ 33579 h 203260"/>
                <a:gd name="connsiteX6" fmla="*/ 105419 w 228792"/>
                <a:gd name="connsiteY6" fmla="*/ 33070 h 203260"/>
                <a:gd name="connsiteX7" fmla="*/ 121117 w 228792"/>
                <a:gd name="connsiteY7" fmla="*/ 33070 h 203260"/>
                <a:gd name="connsiteX8" fmla="*/ 120100 w 228792"/>
                <a:gd name="connsiteY8" fmla="*/ 37882 h 203260"/>
                <a:gd name="connsiteX9" fmla="*/ 84145 w 228792"/>
                <a:gd name="connsiteY9" fmla="*/ 148229 h 203260"/>
                <a:gd name="connsiteX10" fmla="*/ 65404 w 228792"/>
                <a:gd name="connsiteY10" fmla="*/ 186190 h 203260"/>
                <a:gd name="connsiteX11" fmla="*/ 41349 w 228792"/>
                <a:gd name="connsiteY11" fmla="*/ 170247 h 203260"/>
                <a:gd name="connsiteX12" fmla="*/ 38815 w 228792"/>
                <a:gd name="connsiteY12" fmla="*/ 167714 h 203260"/>
                <a:gd name="connsiteX13" fmla="*/ 19066 w 228792"/>
                <a:gd name="connsiteY13" fmla="*/ 180116 h 203260"/>
                <a:gd name="connsiteX14" fmla="*/ 19574 w 228792"/>
                <a:gd name="connsiteY14" fmla="*/ 181632 h 203260"/>
                <a:gd name="connsiteX15" fmla="*/ 47935 w 228792"/>
                <a:gd name="connsiteY15" fmla="*/ 200362 h 203260"/>
                <a:gd name="connsiteX16" fmla="*/ 83890 w 228792"/>
                <a:gd name="connsiteY16" fmla="*/ 181632 h 203260"/>
                <a:gd name="connsiteX17" fmla="*/ 115548 w 228792"/>
                <a:gd name="connsiteY17" fmla="*/ 115327 h 203260"/>
                <a:gd name="connsiteX18" fmla="*/ 164420 w 228792"/>
                <a:gd name="connsiteY18" fmla="*/ 115327 h 203260"/>
                <a:gd name="connsiteX19" fmla="*/ 163912 w 228792"/>
                <a:gd name="connsiteY19" fmla="*/ 116082 h 203260"/>
                <a:gd name="connsiteX20" fmla="*/ 166446 w 228792"/>
                <a:gd name="connsiteY20" fmla="*/ 117851 h 203260"/>
                <a:gd name="connsiteX21" fmla="*/ 186450 w 228792"/>
                <a:gd name="connsiteY21" fmla="*/ 102925 h 203260"/>
                <a:gd name="connsiteX22" fmla="*/ 181635 w 228792"/>
                <a:gd name="connsiteY22" fmla="*/ 101409 h 203260"/>
                <a:gd name="connsiteX23" fmla="*/ 120862 w 228792"/>
                <a:gd name="connsiteY23" fmla="*/ 101409 h 203260"/>
                <a:gd name="connsiteX24" fmla="*/ 140612 w 228792"/>
                <a:gd name="connsiteY24" fmla="*/ 33070 h 203260"/>
                <a:gd name="connsiteX25" fmla="*/ 174041 w 228792"/>
                <a:gd name="connsiteY25" fmla="*/ 33070 h 203260"/>
                <a:gd name="connsiteX26" fmla="*/ 202655 w 228792"/>
                <a:gd name="connsiteY26" fmla="*/ 37373 h 203260"/>
                <a:gd name="connsiteX27" fmla="*/ 203164 w 228792"/>
                <a:gd name="connsiteY27" fmla="*/ 42685 h 203260"/>
                <a:gd name="connsiteX28" fmla="*/ 205190 w 228792"/>
                <a:gd name="connsiteY28" fmla="*/ 43448 h 203260"/>
                <a:gd name="connsiteX29" fmla="*/ 224939 w 228792"/>
                <a:gd name="connsiteY29" fmla="*/ 2902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8792" h="203260">
                  <a:moveTo>
                    <a:pt x="224939" y="29021"/>
                  </a:moveTo>
                  <a:cubicBezTo>
                    <a:pt x="224939" y="17381"/>
                    <a:pt x="205444" y="19152"/>
                    <a:pt x="197587" y="19152"/>
                  </a:cubicBezTo>
                  <a:lnTo>
                    <a:pt x="102122" y="19152"/>
                  </a:lnTo>
                  <a:cubicBezTo>
                    <a:pt x="89460" y="19152"/>
                    <a:pt x="66922" y="26489"/>
                    <a:pt x="62870" y="40160"/>
                  </a:cubicBezTo>
                  <a:cubicBezTo>
                    <a:pt x="63379" y="41677"/>
                    <a:pt x="63887" y="41931"/>
                    <a:pt x="65404" y="41931"/>
                  </a:cubicBezTo>
                  <a:cubicBezTo>
                    <a:pt x="70973" y="41931"/>
                    <a:pt x="78576" y="37373"/>
                    <a:pt x="82119" y="33579"/>
                  </a:cubicBezTo>
                  <a:cubicBezTo>
                    <a:pt x="89968" y="33579"/>
                    <a:pt x="97562" y="33070"/>
                    <a:pt x="105419" y="33070"/>
                  </a:cubicBezTo>
                  <a:lnTo>
                    <a:pt x="121117" y="33070"/>
                  </a:lnTo>
                  <a:cubicBezTo>
                    <a:pt x="121117" y="33070"/>
                    <a:pt x="120100" y="37628"/>
                    <a:pt x="120100" y="37882"/>
                  </a:cubicBezTo>
                  <a:cubicBezTo>
                    <a:pt x="110225" y="84195"/>
                    <a:pt x="95290" y="123426"/>
                    <a:pt x="84145" y="148229"/>
                  </a:cubicBezTo>
                  <a:cubicBezTo>
                    <a:pt x="82627" y="151517"/>
                    <a:pt x="68947" y="183149"/>
                    <a:pt x="65404" y="186190"/>
                  </a:cubicBezTo>
                  <a:cubicBezTo>
                    <a:pt x="54267" y="186190"/>
                    <a:pt x="45909" y="180116"/>
                    <a:pt x="41349" y="170247"/>
                  </a:cubicBezTo>
                  <a:cubicBezTo>
                    <a:pt x="40587" y="168730"/>
                    <a:pt x="40587" y="167714"/>
                    <a:pt x="38815" y="167714"/>
                  </a:cubicBezTo>
                  <a:cubicBezTo>
                    <a:pt x="32992" y="167714"/>
                    <a:pt x="19066" y="175812"/>
                    <a:pt x="19066" y="180116"/>
                  </a:cubicBezTo>
                  <a:cubicBezTo>
                    <a:pt x="19066" y="180624"/>
                    <a:pt x="19320" y="181125"/>
                    <a:pt x="19574" y="181632"/>
                  </a:cubicBezTo>
                  <a:cubicBezTo>
                    <a:pt x="24127" y="193527"/>
                    <a:pt x="35526" y="200362"/>
                    <a:pt x="47935" y="200362"/>
                  </a:cubicBezTo>
                  <a:cubicBezTo>
                    <a:pt x="60844" y="200362"/>
                    <a:pt x="75788" y="191002"/>
                    <a:pt x="83890" y="181632"/>
                  </a:cubicBezTo>
                  <a:cubicBezTo>
                    <a:pt x="92248" y="172018"/>
                    <a:pt x="108962" y="130509"/>
                    <a:pt x="115548" y="115327"/>
                  </a:cubicBezTo>
                  <a:lnTo>
                    <a:pt x="164420" y="115327"/>
                  </a:lnTo>
                  <a:cubicBezTo>
                    <a:pt x="164167" y="115581"/>
                    <a:pt x="163912" y="115828"/>
                    <a:pt x="163912" y="116082"/>
                  </a:cubicBezTo>
                  <a:cubicBezTo>
                    <a:pt x="163912" y="117098"/>
                    <a:pt x="165430" y="117851"/>
                    <a:pt x="166446" y="117851"/>
                  </a:cubicBezTo>
                  <a:cubicBezTo>
                    <a:pt x="172015" y="117851"/>
                    <a:pt x="186450" y="110769"/>
                    <a:pt x="186450" y="102925"/>
                  </a:cubicBezTo>
                  <a:cubicBezTo>
                    <a:pt x="186450" y="101154"/>
                    <a:pt x="184678" y="101409"/>
                    <a:pt x="181635" y="101409"/>
                  </a:cubicBezTo>
                  <a:lnTo>
                    <a:pt x="120862" y="101409"/>
                  </a:lnTo>
                  <a:cubicBezTo>
                    <a:pt x="127448" y="78630"/>
                    <a:pt x="136060" y="56358"/>
                    <a:pt x="140612" y="33070"/>
                  </a:cubicBezTo>
                  <a:lnTo>
                    <a:pt x="174041" y="33070"/>
                  </a:lnTo>
                  <a:cubicBezTo>
                    <a:pt x="180372" y="33070"/>
                    <a:pt x="198096" y="31808"/>
                    <a:pt x="202655" y="37373"/>
                  </a:cubicBezTo>
                  <a:cubicBezTo>
                    <a:pt x="203164" y="38890"/>
                    <a:pt x="202402" y="41422"/>
                    <a:pt x="203164" y="42685"/>
                  </a:cubicBezTo>
                  <a:cubicBezTo>
                    <a:pt x="203665" y="43193"/>
                    <a:pt x="204427" y="43448"/>
                    <a:pt x="205190" y="43448"/>
                  </a:cubicBezTo>
                  <a:cubicBezTo>
                    <a:pt x="211267" y="43448"/>
                    <a:pt x="224939" y="35857"/>
                    <a:pt x="224939" y="2902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44" name="Forme libre : forme 34843">
              <a:extLst>
                <a:ext uri="{FF2B5EF4-FFF2-40B4-BE49-F238E27FC236}">
                  <a16:creationId xmlns:a16="http://schemas.microsoft.com/office/drawing/2014/main" id="{C0F9F996-F057-4F4A-A724-F52B579B5235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>
              <a:off x="10000077" y="-11249577"/>
              <a:ext cx="152528" cy="279483"/>
            </a:xfrm>
            <a:custGeom>
              <a:avLst/>
              <a:gdLst>
                <a:gd name="connsiteX0" fmla="*/ 53758 w 152528"/>
                <a:gd name="connsiteY0" fmla="*/ 19056 h 279482"/>
                <a:gd name="connsiteX1" fmla="*/ 19066 w 152528"/>
                <a:gd name="connsiteY1" fmla="*/ 19056 h 279482"/>
                <a:gd name="connsiteX2" fmla="*/ 19066 w 152528"/>
                <a:gd name="connsiteY2" fmla="*/ 29179 h 279482"/>
                <a:gd name="connsiteX3" fmla="*/ 43629 w 152528"/>
                <a:gd name="connsiteY3" fmla="*/ 29179 h 279482"/>
                <a:gd name="connsiteX4" fmla="*/ 43629 w 152528"/>
                <a:gd name="connsiteY4" fmla="*/ 262023 h 279482"/>
                <a:gd name="connsiteX5" fmla="*/ 19066 w 152528"/>
                <a:gd name="connsiteY5" fmla="*/ 262023 h 279482"/>
                <a:gd name="connsiteX6" fmla="*/ 19066 w 152528"/>
                <a:gd name="connsiteY6" fmla="*/ 272146 h 279482"/>
                <a:gd name="connsiteX7" fmla="*/ 53758 w 152528"/>
                <a:gd name="connsiteY7" fmla="*/ 272146 h 279482"/>
                <a:gd name="connsiteX8" fmla="*/ 53758 w 152528"/>
                <a:gd name="connsiteY8" fmla="*/ 19056 h 279482"/>
                <a:gd name="connsiteX9" fmla="*/ 148423 w 152528"/>
                <a:gd name="connsiteY9" fmla="*/ 272146 h 279482"/>
                <a:gd name="connsiteX10" fmla="*/ 148423 w 152528"/>
                <a:gd name="connsiteY10" fmla="*/ 262023 h 279482"/>
                <a:gd name="connsiteX11" fmla="*/ 123860 w 152528"/>
                <a:gd name="connsiteY11" fmla="*/ 262023 h 279482"/>
                <a:gd name="connsiteX12" fmla="*/ 123860 w 152528"/>
                <a:gd name="connsiteY12" fmla="*/ 29179 h 279482"/>
                <a:gd name="connsiteX13" fmla="*/ 148423 w 152528"/>
                <a:gd name="connsiteY13" fmla="*/ 29179 h 279482"/>
                <a:gd name="connsiteX14" fmla="*/ 148423 w 152528"/>
                <a:gd name="connsiteY14" fmla="*/ 19056 h 279482"/>
                <a:gd name="connsiteX15" fmla="*/ 113731 w 152528"/>
                <a:gd name="connsiteY15" fmla="*/ 19056 h 279482"/>
                <a:gd name="connsiteX16" fmla="*/ 113731 w 152528"/>
                <a:gd name="connsiteY16" fmla="*/ 272146 h 279482"/>
                <a:gd name="connsiteX17" fmla="*/ 148423 w 152528"/>
                <a:gd name="connsiteY17" fmla="*/ 272146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528" h="279482">
                  <a:moveTo>
                    <a:pt x="53758" y="19056"/>
                  </a:moveTo>
                  <a:lnTo>
                    <a:pt x="19066" y="19056"/>
                  </a:lnTo>
                  <a:lnTo>
                    <a:pt x="19066" y="29179"/>
                  </a:lnTo>
                  <a:lnTo>
                    <a:pt x="43629" y="29179"/>
                  </a:lnTo>
                  <a:lnTo>
                    <a:pt x="43629" y="262023"/>
                  </a:lnTo>
                  <a:lnTo>
                    <a:pt x="19066" y="262023"/>
                  </a:lnTo>
                  <a:lnTo>
                    <a:pt x="19066" y="272146"/>
                  </a:lnTo>
                  <a:lnTo>
                    <a:pt x="53758" y="272146"/>
                  </a:lnTo>
                  <a:lnTo>
                    <a:pt x="53758" y="19056"/>
                  </a:lnTo>
                  <a:close/>
                  <a:moveTo>
                    <a:pt x="148423" y="272146"/>
                  </a:moveTo>
                  <a:lnTo>
                    <a:pt x="148423" y="262023"/>
                  </a:lnTo>
                  <a:lnTo>
                    <a:pt x="123860" y="262023"/>
                  </a:lnTo>
                  <a:lnTo>
                    <a:pt x="123860" y="29179"/>
                  </a:lnTo>
                  <a:lnTo>
                    <a:pt x="148423" y="29179"/>
                  </a:lnTo>
                  <a:lnTo>
                    <a:pt x="148423" y="19056"/>
                  </a:lnTo>
                  <a:lnTo>
                    <a:pt x="113731" y="19056"/>
                  </a:lnTo>
                  <a:lnTo>
                    <a:pt x="113731" y="272146"/>
                  </a:lnTo>
                  <a:lnTo>
                    <a:pt x="148423" y="27214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45" name="Forme libre : forme 34844">
              <a:extLst>
                <a:ext uri="{FF2B5EF4-FFF2-40B4-BE49-F238E27FC236}">
                  <a16:creationId xmlns:a16="http://schemas.microsoft.com/office/drawing/2014/main" id="{A887E9D7-5970-42A0-9283-69CE64D7CC3E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>
              <a:off x="10139521" y="-11232967"/>
              <a:ext cx="228792" cy="203260"/>
            </a:xfrm>
            <a:custGeom>
              <a:avLst/>
              <a:gdLst>
                <a:gd name="connsiteX0" fmla="*/ 224939 w 228792"/>
                <a:gd name="connsiteY0" fmla="*/ 29021 h 203260"/>
                <a:gd name="connsiteX1" fmla="*/ 197587 w 228792"/>
                <a:gd name="connsiteY1" fmla="*/ 19152 h 203260"/>
                <a:gd name="connsiteX2" fmla="*/ 102122 w 228792"/>
                <a:gd name="connsiteY2" fmla="*/ 19152 h 203260"/>
                <a:gd name="connsiteX3" fmla="*/ 62871 w 228792"/>
                <a:gd name="connsiteY3" fmla="*/ 40160 h 203260"/>
                <a:gd name="connsiteX4" fmla="*/ 65404 w 228792"/>
                <a:gd name="connsiteY4" fmla="*/ 41931 h 203260"/>
                <a:gd name="connsiteX5" fmla="*/ 82119 w 228792"/>
                <a:gd name="connsiteY5" fmla="*/ 33579 h 203260"/>
                <a:gd name="connsiteX6" fmla="*/ 105419 w 228792"/>
                <a:gd name="connsiteY6" fmla="*/ 33070 h 203260"/>
                <a:gd name="connsiteX7" fmla="*/ 121117 w 228792"/>
                <a:gd name="connsiteY7" fmla="*/ 33070 h 203260"/>
                <a:gd name="connsiteX8" fmla="*/ 120100 w 228792"/>
                <a:gd name="connsiteY8" fmla="*/ 37882 h 203260"/>
                <a:gd name="connsiteX9" fmla="*/ 84145 w 228792"/>
                <a:gd name="connsiteY9" fmla="*/ 148229 h 203260"/>
                <a:gd name="connsiteX10" fmla="*/ 65404 w 228792"/>
                <a:gd name="connsiteY10" fmla="*/ 186190 h 203260"/>
                <a:gd name="connsiteX11" fmla="*/ 41349 w 228792"/>
                <a:gd name="connsiteY11" fmla="*/ 170247 h 203260"/>
                <a:gd name="connsiteX12" fmla="*/ 38815 w 228792"/>
                <a:gd name="connsiteY12" fmla="*/ 167714 h 203260"/>
                <a:gd name="connsiteX13" fmla="*/ 19066 w 228792"/>
                <a:gd name="connsiteY13" fmla="*/ 180116 h 203260"/>
                <a:gd name="connsiteX14" fmla="*/ 19574 w 228792"/>
                <a:gd name="connsiteY14" fmla="*/ 181632 h 203260"/>
                <a:gd name="connsiteX15" fmla="*/ 47935 w 228792"/>
                <a:gd name="connsiteY15" fmla="*/ 200362 h 203260"/>
                <a:gd name="connsiteX16" fmla="*/ 83891 w 228792"/>
                <a:gd name="connsiteY16" fmla="*/ 181632 h 203260"/>
                <a:gd name="connsiteX17" fmla="*/ 115548 w 228792"/>
                <a:gd name="connsiteY17" fmla="*/ 115327 h 203260"/>
                <a:gd name="connsiteX18" fmla="*/ 164420 w 228792"/>
                <a:gd name="connsiteY18" fmla="*/ 115327 h 203260"/>
                <a:gd name="connsiteX19" fmla="*/ 163912 w 228792"/>
                <a:gd name="connsiteY19" fmla="*/ 116082 h 203260"/>
                <a:gd name="connsiteX20" fmla="*/ 166447 w 228792"/>
                <a:gd name="connsiteY20" fmla="*/ 117851 h 203260"/>
                <a:gd name="connsiteX21" fmla="*/ 186450 w 228792"/>
                <a:gd name="connsiteY21" fmla="*/ 102925 h 203260"/>
                <a:gd name="connsiteX22" fmla="*/ 181635 w 228792"/>
                <a:gd name="connsiteY22" fmla="*/ 101409 h 203260"/>
                <a:gd name="connsiteX23" fmla="*/ 120863 w 228792"/>
                <a:gd name="connsiteY23" fmla="*/ 101409 h 203260"/>
                <a:gd name="connsiteX24" fmla="*/ 140612 w 228792"/>
                <a:gd name="connsiteY24" fmla="*/ 33070 h 203260"/>
                <a:gd name="connsiteX25" fmla="*/ 174041 w 228792"/>
                <a:gd name="connsiteY25" fmla="*/ 33070 h 203260"/>
                <a:gd name="connsiteX26" fmla="*/ 202655 w 228792"/>
                <a:gd name="connsiteY26" fmla="*/ 37373 h 203260"/>
                <a:gd name="connsiteX27" fmla="*/ 203164 w 228792"/>
                <a:gd name="connsiteY27" fmla="*/ 42685 h 203260"/>
                <a:gd name="connsiteX28" fmla="*/ 205190 w 228792"/>
                <a:gd name="connsiteY28" fmla="*/ 43448 h 203260"/>
                <a:gd name="connsiteX29" fmla="*/ 224939 w 228792"/>
                <a:gd name="connsiteY29" fmla="*/ 2902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8792" h="203260">
                  <a:moveTo>
                    <a:pt x="224939" y="29021"/>
                  </a:moveTo>
                  <a:cubicBezTo>
                    <a:pt x="224939" y="17381"/>
                    <a:pt x="205444" y="19152"/>
                    <a:pt x="197587" y="19152"/>
                  </a:cubicBezTo>
                  <a:lnTo>
                    <a:pt x="102122" y="19152"/>
                  </a:lnTo>
                  <a:cubicBezTo>
                    <a:pt x="89460" y="19152"/>
                    <a:pt x="66922" y="26489"/>
                    <a:pt x="62871" y="40160"/>
                  </a:cubicBezTo>
                  <a:cubicBezTo>
                    <a:pt x="63379" y="41677"/>
                    <a:pt x="63887" y="41931"/>
                    <a:pt x="65404" y="41931"/>
                  </a:cubicBezTo>
                  <a:cubicBezTo>
                    <a:pt x="70973" y="41931"/>
                    <a:pt x="78576" y="37373"/>
                    <a:pt x="82119" y="33579"/>
                  </a:cubicBezTo>
                  <a:cubicBezTo>
                    <a:pt x="89968" y="33579"/>
                    <a:pt x="97562" y="33070"/>
                    <a:pt x="105419" y="33070"/>
                  </a:cubicBezTo>
                  <a:lnTo>
                    <a:pt x="121117" y="33070"/>
                  </a:lnTo>
                  <a:cubicBezTo>
                    <a:pt x="121117" y="33070"/>
                    <a:pt x="120100" y="37628"/>
                    <a:pt x="120100" y="37882"/>
                  </a:cubicBezTo>
                  <a:cubicBezTo>
                    <a:pt x="110225" y="84195"/>
                    <a:pt x="95290" y="123426"/>
                    <a:pt x="84145" y="148229"/>
                  </a:cubicBezTo>
                  <a:cubicBezTo>
                    <a:pt x="82627" y="151517"/>
                    <a:pt x="68947" y="183149"/>
                    <a:pt x="65404" y="186190"/>
                  </a:cubicBezTo>
                  <a:cubicBezTo>
                    <a:pt x="54267" y="186190"/>
                    <a:pt x="45909" y="180116"/>
                    <a:pt x="41349" y="170247"/>
                  </a:cubicBezTo>
                  <a:cubicBezTo>
                    <a:pt x="40587" y="168730"/>
                    <a:pt x="40587" y="167714"/>
                    <a:pt x="38815" y="167714"/>
                  </a:cubicBezTo>
                  <a:cubicBezTo>
                    <a:pt x="32992" y="167714"/>
                    <a:pt x="19066" y="175812"/>
                    <a:pt x="19066" y="180116"/>
                  </a:cubicBezTo>
                  <a:cubicBezTo>
                    <a:pt x="19066" y="180624"/>
                    <a:pt x="19320" y="181125"/>
                    <a:pt x="19574" y="181632"/>
                  </a:cubicBezTo>
                  <a:cubicBezTo>
                    <a:pt x="24127" y="193527"/>
                    <a:pt x="35526" y="200362"/>
                    <a:pt x="47935" y="200362"/>
                  </a:cubicBezTo>
                  <a:cubicBezTo>
                    <a:pt x="60844" y="200362"/>
                    <a:pt x="75788" y="191002"/>
                    <a:pt x="83891" y="181632"/>
                  </a:cubicBezTo>
                  <a:cubicBezTo>
                    <a:pt x="92248" y="172018"/>
                    <a:pt x="108962" y="130509"/>
                    <a:pt x="115548" y="115327"/>
                  </a:cubicBezTo>
                  <a:lnTo>
                    <a:pt x="164420" y="115327"/>
                  </a:lnTo>
                  <a:cubicBezTo>
                    <a:pt x="164167" y="115581"/>
                    <a:pt x="163912" y="115828"/>
                    <a:pt x="163912" y="116082"/>
                  </a:cubicBezTo>
                  <a:cubicBezTo>
                    <a:pt x="163912" y="117098"/>
                    <a:pt x="165430" y="117851"/>
                    <a:pt x="166447" y="117851"/>
                  </a:cubicBezTo>
                  <a:cubicBezTo>
                    <a:pt x="172015" y="117851"/>
                    <a:pt x="186450" y="110769"/>
                    <a:pt x="186450" y="102925"/>
                  </a:cubicBezTo>
                  <a:cubicBezTo>
                    <a:pt x="186450" y="101154"/>
                    <a:pt x="184678" y="101409"/>
                    <a:pt x="181635" y="101409"/>
                  </a:cubicBezTo>
                  <a:lnTo>
                    <a:pt x="120863" y="101409"/>
                  </a:lnTo>
                  <a:cubicBezTo>
                    <a:pt x="127449" y="78630"/>
                    <a:pt x="136060" y="56358"/>
                    <a:pt x="140612" y="33070"/>
                  </a:cubicBezTo>
                  <a:lnTo>
                    <a:pt x="174041" y="33070"/>
                  </a:lnTo>
                  <a:cubicBezTo>
                    <a:pt x="180372" y="33070"/>
                    <a:pt x="198096" y="31808"/>
                    <a:pt x="202655" y="37373"/>
                  </a:cubicBezTo>
                  <a:cubicBezTo>
                    <a:pt x="203164" y="38890"/>
                    <a:pt x="202402" y="41422"/>
                    <a:pt x="203164" y="42685"/>
                  </a:cubicBezTo>
                  <a:cubicBezTo>
                    <a:pt x="203665" y="43193"/>
                    <a:pt x="204427" y="43448"/>
                    <a:pt x="205190" y="43448"/>
                  </a:cubicBezTo>
                  <a:cubicBezTo>
                    <a:pt x="211268" y="43448"/>
                    <a:pt x="224939" y="35857"/>
                    <a:pt x="224939" y="2902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46" name="Forme libre : forme 34845">
              <a:extLst>
                <a:ext uri="{FF2B5EF4-FFF2-40B4-BE49-F238E27FC236}">
                  <a16:creationId xmlns:a16="http://schemas.microsoft.com/office/drawing/2014/main" id="{71FC9479-3119-482F-93B0-9C81CA97B77C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>
              <a:off x="10364173" y="-11086587"/>
              <a:ext cx="50843" cy="101630"/>
            </a:xfrm>
            <a:custGeom>
              <a:avLst/>
              <a:gdLst>
                <a:gd name="connsiteX0" fmla="*/ 48698 w 50842"/>
                <a:gd name="connsiteY0" fmla="*/ 45629 h 101630"/>
                <a:gd name="connsiteX1" fmla="*/ 32492 w 50842"/>
                <a:gd name="connsiteY1" fmla="*/ 19056 h 101630"/>
                <a:gd name="connsiteX2" fmla="*/ 19066 w 50842"/>
                <a:gd name="connsiteY2" fmla="*/ 32473 h 101630"/>
                <a:gd name="connsiteX3" fmla="*/ 32492 w 50842"/>
                <a:gd name="connsiteY3" fmla="*/ 45884 h 101630"/>
                <a:gd name="connsiteX4" fmla="*/ 41349 w 50842"/>
                <a:gd name="connsiteY4" fmla="*/ 42596 h 101630"/>
                <a:gd name="connsiteX5" fmla="*/ 42621 w 50842"/>
                <a:gd name="connsiteY5" fmla="*/ 41835 h 101630"/>
                <a:gd name="connsiteX6" fmla="*/ 43129 w 50842"/>
                <a:gd name="connsiteY6" fmla="*/ 45629 h 101630"/>
                <a:gd name="connsiteX7" fmla="*/ 25906 w 50842"/>
                <a:gd name="connsiteY7" fmla="*/ 87894 h 101630"/>
                <a:gd name="connsiteX8" fmla="*/ 23117 w 50842"/>
                <a:gd name="connsiteY8" fmla="*/ 91943 h 101630"/>
                <a:gd name="connsiteX9" fmla="*/ 25652 w 50842"/>
                <a:gd name="connsiteY9" fmla="*/ 94729 h 101630"/>
                <a:gd name="connsiteX10" fmla="*/ 48698 w 50842"/>
                <a:gd name="connsiteY10" fmla="*/ 45629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29"/>
                  </a:moveTo>
                  <a:cubicBezTo>
                    <a:pt x="48698" y="28925"/>
                    <a:pt x="42366" y="19056"/>
                    <a:pt x="32492" y="19056"/>
                  </a:cubicBezTo>
                  <a:cubicBezTo>
                    <a:pt x="24134" y="19056"/>
                    <a:pt x="19066" y="25383"/>
                    <a:pt x="19066" y="32473"/>
                  </a:cubicBezTo>
                  <a:cubicBezTo>
                    <a:pt x="19066" y="39302"/>
                    <a:pt x="24134" y="45884"/>
                    <a:pt x="32492" y="45884"/>
                  </a:cubicBezTo>
                  <a:cubicBezTo>
                    <a:pt x="35526" y="45884"/>
                    <a:pt x="38823" y="44868"/>
                    <a:pt x="41349" y="42596"/>
                  </a:cubicBezTo>
                  <a:cubicBezTo>
                    <a:pt x="42112" y="42089"/>
                    <a:pt x="42366" y="41835"/>
                    <a:pt x="42621" y="41835"/>
                  </a:cubicBezTo>
                  <a:cubicBezTo>
                    <a:pt x="42874" y="41835"/>
                    <a:pt x="43129" y="42089"/>
                    <a:pt x="43129" y="45629"/>
                  </a:cubicBezTo>
                  <a:cubicBezTo>
                    <a:pt x="43129" y="64359"/>
                    <a:pt x="34263" y="79541"/>
                    <a:pt x="25906" y="87894"/>
                  </a:cubicBezTo>
                  <a:cubicBezTo>
                    <a:pt x="23117" y="90680"/>
                    <a:pt x="23117" y="91189"/>
                    <a:pt x="23117" y="91943"/>
                  </a:cubicBezTo>
                  <a:cubicBezTo>
                    <a:pt x="23117" y="93721"/>
                    <a:pt x="24389" y="94729"/>
                    <a:pt x="25652" y="94729"/>
                  </a:cubicBezTo>
                  <a:cubicBezTo>
                    <a:pt x="28440" y="94729"/>
                    <a:pt x="48698" y="75246"/>
                    <a:pt x="48698" y="4562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47" name="Forme libre : forme 34846">
              <a:extLst>
                <a:ext uri="{FF2B5EF4-FFF2-40B4-BE49-F238E27FC236}">
                  <a16:creationId xmlns:a16="http://schemas.microsoft.com/office/drawing/2014/main" id="{48916FAB-18A1-4823-9B33-13C52C575717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>
              <a:off x="10536702" y="-11288028"/>
              <a:ext cx="101685" cy="50815"/>
            </a:xfrm>
            <a:custGeom>
              <a:avLst/>
              <a:gdLst>
                <a:gd name="connsiteX0" fmla="*/ 52495 w 101685"/>
                <a:gd name="connsiteY0" fmla="*/ 36523 h 50815"/>
                <a:gd name="connsiteX1" fmla="*/ 22617 w 101685"/>
                <a:gd name="connsiteY1" fmla="*/ 19056 h 50815"/>
                <a:gd name="connsiteX2" fmla="*/ 19066 w 101685"/>
                <a:gd name="connsiteY2" fmla="*/ 24122 h 50815"/>
                <a:gd name="connsiteX3" fmla="*/ 52241 w 101685"/>
                <a:gd name="connsiteY3" fmla="*/ 49934 h 50815"/>
                <a:gd name="connsiteX4" fmla="*/ 85670 w 101685"/>
                <a:gd name="connsiteY4" fmla="*/ 24122 h 50815"/>
                <a:gd name="connsiteX5" fmla="*/ 82119 w 101685"/>
                <a:gd name="connsiteY5" fmla="*/ 19056 h 50815"/>
                <a:gd name="connsiteX6" fmla="*/ 52495 w 101685"/>
                <a:gd name="connsiteY6" fmla="*/ 36523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85" h="50815">
                  <a:moveTo>
                    <a:pt x="52495" y="36523"/>
                  </a:moveTo>
                  <a:lnTo>
                    <a:pt x="22617" y="19056"/>
                  </a:lnTo>
                  <a:lnTo>
                    <a:pt x="19066" y="24122"/>
                  </a:lnTo>
                  <a:lnTo>
                    <a:pt x="52241" y="49934"/>
                  </a:lnTo>
                  <a:lnTo>
                    <a:pt x="85670" y="24122"/>
                  </a:lnTo>
                  <a:lnTo>
                    <a:pt x="82119" y="19056"/>
                  </a:lnTo>
                  <a:lnTo>
                    <a:pt x="52495" y="3652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48" name="Forme libre : forme 34847">
              <a:extLst>
                <a:ext uri="{FF2B5EF4-FFF2-40B4-BE49-F238E27FC236}">
                  <a16:creationId xmlns:a16="http://schemas.microsoft.com/office/drawing/2014/main" id="{A1E65DE6-C638-4D0D-93E9-117EBF53CC92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>
              <a:off x="10462306" y="-11235405"/>
              <a:ext cx="177949" cy="254075"/>
            </a:xfrm>
            <a:custGeom>
              <a:avLst/>
              <a:gdLst>
                <a:gd name="connsiteX0" fmla="*/ 133779 w 177949"/>
                <a:gd name="connsiteY0" fmla="*/ 25639 h 254075"/>
                <a:gd name="connsiteX1" fmla="*/ 134542 w 177949"/>
                <a:gd name="connsiteY1" fmla="*/ 21842 h 254075"/>
                <a:gd name="connsiteX2" fmla="*/ 131499 w 177949"/>
                <a:gd name="connsiteY2" fmla="*/ 19056 h 254075"/>
                <a:gd name="connsiteX3" fmla="*/ 127703 w 177949"/>
                <a:gd name="connsiteY3" fmla="*/ 24122 h 254075"/>
                <a:gd name="connsiteX4" fmla="*/ 85670 w 177949"/>
                <a:gd name="connsiteY4" fmla="*/ 191414 h 254075"/>
                <a:gd name="connsiteX5" fmla="*/ 56801 w 177949"/>
                <a:gd name="connsiteY5" fmla="*/ 163069 h 254075"/>
                <a:gd name="connsiteX6" fmla="*/ 70473 w 177949"/>
                <a:gd name="connsiteY6" fmla="*/ 115995 h 254075"/>
                <a:gd name="connsiteX7" fmla="*/ 73261 w 177949"/>
                <a:gd name="connsiteY7" fmla="*/ 103592 h 254075"/>
                <a:gd name="connsiteX8" fmla="*/ 52495 w 177949"/>
                <a:gd name="connsiteY8" fmla="*/ 82837 h 254075"/>
                <a:gd name="connsiteX9" fmla="*/ 19066 w 177949"/>
                <a:gd name="connsiteY9" fmla="*/ 121813 h 254075"/>
                <a:gd name="connsiteX10" fmla="*/ 22109 w 177949"/>
                <a:gd name="connsiteY10" fmla="*/ 124339 h 254075"/>
                <a:gd name="connsiteX11" fmla="*/ 26160 w 177949"/>
                <a:gd name="connsiteY11" fmla="*/ 119789 h 254075"/>
                <a:gd name="connsiteX12" fmla="*/ 51733 w 177949"/>
                <a:gd name="connsiteY12" fmla="*/ 88402 h 254075"/>
                <a:gd name="connsiteX13" fmla="*/ 58064 w 177949"/>
                <a:gd name="connsiteY13" fmla="*/ 96502 h 254075"/>
                <a:gd name="connsiteX14" fmla="*/ 52241 w 177949"/>
                <a:gd name="connsiteY14" fmla="*/ 118265 h 254075"/>
                <a:gd name="connsiteX15" fmla="*/ 40086 w 177949"/>
                <a:gd name="connsiteY15" fmla="*/ 161044 h 254075"/>
                <a:gd name="connsiteX16" fmla="*/ 84152 w 177949"/>
                <a:gd name="connsiteY16" fmla="*/ 196980 h 254075"/>
                <a:gd name="connsiteX17" fmla="*/ 78576 w 177949"/>
                <a:gd name="connsiteY17" fmla="*/ 220015 h 254075"/>
                <a:gd name="connsiteX18" fmla="*/ 72753 w 177949"/>
                <a:gd name="connsiteY18" fmla="*/ 244056 h 254075"/>
                <a:gd name="connsiteX19" fmla="*/ 75795 w 177949"/>
                <a:gd name="connsiteY19" fmla="*/ 246588 h 254075"/>
                <a:gd name="connsiteX20" fmla="*/ 78067 w 177949"/>
                <a:gd name="connsiteY20" fmla="*/ 245573 h 254075"/>
                <a:gd name="connsiteX21" fmla="*/ 81110 w 177949"/>
                <a:gd name="connsiteY21" fmla="*/ 235195 h 254075"/>
                <a:gd name="connsiteX22" fmla="*/ 90730 w 177949"/>
                <a:gd name="connsiteY22" fmla="*/ 197488 h 254075"/>
                <a:gd name="connsiteX23" fmla="*/ 146188 w 177949"/>
                <a:gd name="connsiteY23" fmla="*/ 170406 h 254075"/>
                <a:gd name="connsiteX24" fmla="*/ 164675 w 177949"/>
                <a:gd name="connsiteY24" fmla="*/ 140036 h 254075"/>
                <a:gd name="connsiteX25" fmla="*/ 172523 w 177949"/>
                <a:gd name="connsiteY25" fmla="*/ 100551 h 254075"/>
                <a:gd name="connsiteX26" fmla="*/ 161386 w 177949"/>
                <a:gd name="connsiteY26" fmla="*/ 82837 h 254075"/>
                <a:gd name="connsiteX27" fmla="*/ 148723 w 177949"/>
                <a:gd name="connsiteY27" fmla="*/ 94985 h 254075"/>
                <a:gd name="connsiteX28" fmla="*/ 152520 w 177949"/>
                <a:gd name="connsiteY28" fmla="*/ 101821 h 254075"/>
                <a:gd name="connsiteX29" fmla="*/ 161640 w 177949"/>
                <a:gd name="connsiteY29" fmla="*/ 123330 h 254075"/>
                <a:gd name="connsiteX30" fmla="*/ 139603 w 177949"/>
                <a:gd name="connsiteY30" fmla="*/ 169389 h 254075"/>
                <a:gd name="connsiteX31" fmla="*/ 92001 w 177949"/>
                <a:gd name="connsiteY31" fmla="*/ 191915 h 254075"/>
                <a:gd name="connsiteX32" fmla="*/ 133779 w 177949"/>
                <a:gd name="connsiteY32" fmla="*/ 25639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54075">
                  <a:moveTo>
                    <a:pt x="133779" y="25639"/>
                  </a:moveTo>
                  <a:cubicBezTo>
                    <a:pt x="134034" y="24623"/>
                    <a:pt x="134542" y="23106"/>
                    <a:pt x="134542" y="21842"/>
                  </a:cubicBezTo>
                  <a:cubicBezTo>
                    <a:pt x="134542" y="19310"/>
                    <a:pt x="132771" y="19056"/>
                    <a:pt x="131499" y="19056"/>
                  </a:cubicBezTo>
                  <a:cubicBezTo>
                    <a:pt x="128973" y="19056"/>
                    <a:pt x="128720" y="19564"/>
                    <a:pt x="127703" y="24122"/>
                  </a:cubicBezTo>
                  <a:lnTo>
                    <a:pt x="85670" y="191414"/>
                  </a:lnTo>
                  <a:cubicBezTo>
                    <a:pt x="66421" y="189136"/>
                    <a:pt x="56801" y="179766"/>
                    <a:pt x="56801" y="163069"/>
                  </a:cubicBezTo>
                  <a:cubicBezTo>
                    <a:pt x="56801" y="158003"/>
                    <a:pt x="56801" y="151422"/>
                    <a:pt x="70473" y="115995"/>
                  </a:cubicBezTo>
                  <a:cubicBezTo>
                    <a:pt x="71490" y="112954"/>
                    <a:pt x="73261" y="108649"/>
                    <a:pt x="73261" y="103592"/>
                  </a:cubicBezTo>
                  <a:cubicBezTo>
                    <a:pt x="73261" y="92198"/>
                    <a:pt x="65158" y="82837"/>
                    <a:pt x="52495" y="82837"/>
                  </a:cubicBezTo>
                  <a:cubicBezTo>
                    <a:pt x="28440" y="82837"/>
                    <a:pt x="19066" y="119535"/>
                    <a:pt x="19066" y="121813"/>
                  </a:cubicBezTo>
                  <a:cubicBezTo>
                    <a:pt x="19066" y="124339"/>
                    <a:pt x="21600" y="124339"/>
                    <a:pt x="22109" y="124339"/>
                  </a:cubicBezTo>
                  <a:cubicBezTo>
                    <a:pt x="24642" y="124339"/>
                    <a:pt x="24897" y="123839"/>
                    <a:pt x="26160" y="119789"/>
                  </a:cubicBezTo>
                  <a:cubicBezTo>
                    <a:pt x="33000" y="95747"/>
                    <a:pt x="43129" y="88402"/>
                    <a:pt x="51733" y="88402"/>
                  </a:cubicBezTo>
                  <a:cubicBezTo>
                    <a:pt x="53758" y="88402"/>
                    <a:pt x="58064" y="88402"/>
                    <a:pt x="58064" y="96502"/>
                  </a:cubicBezTo>
                  <a:cubicBezTo>
                    <a:pt x="58064" y="103083"/>
                    <a:pt x="55538" y="109412"/>
                    <a:pt x="52241" y="118265"/>
                  </a:cubicBezTo>
                  <a:cubicBezTo>
                    <a:pt x="40086" y="150159"/>
                    <a:pt x="40086" y="156741"/>
                    <a:pt x="40086" y="161044"/>
                  </a:cubicBezTo>
                  <a:cubicBezTo>
                    <a:pt x="40086" y="185087"/>
                    <a:pt x="59836" y="195465"/>
                    <a:pt x="84152" y="196980"/>
                  </a:cubicBezTo>
                  <a:cubicBezTo>
                    <a:pt x="82127" y="206087"/>
                    <a:pt x="82127" y="206596"/>
                    <a:pt x="78576" y="220015"/>
                  </a:cubicBezTo>
                  <a:cubicBezTo>
                    <a:pt x="77821" y="222794"/>
                    <a:pt x="72753" y="243293"/>
                    <a:pt x="72753" y="244056"/>
                  </a:cubicBezTo>
                  <a:cubicBezTo>
                    <a:pt x="72753" y="244310"/>
                    <a:pt x="72753" y="246588"/>
                    <a:pt x="75795" y="246588"/>
                  </a:cubicBezTo>
                  <a:cubicBezTo>
                    <a:pt x="76296" y="246588"/>
                    <a:pt x="77567" y="246588"/>
                    <a:pt x="78067" y="245573"/>
                  </a:cubicBezTo>
                  <a:cubicBezTo>
                    <a:pt x="78830" y="245064"/>
                    <a:pt x="80347" y="238735"/>
                    <a:pt x="81110" y="235195"/>
                  </a:cubicBezTo>
                  <a:lnTo>
                    <a:pt x="90730" y="197488"/>
                  </a:lnTo>
                  <a:cubicBezTo>
                    <a:pt x="100104" y="197488"/>
                    <a:pt x="122388" y="197488"/>
                    <a:pt x="146188" y="170406"/>
                  </a:cubicBezTo>
                  <a:cubicBezTo>
                    <a:pt x="156572" y="158766"/>
                    <a:pt x="161886" y="147627"/>
                    <a:pt x="164675" y="140036"/>
                  </a:cubicBezTo>
                  <a:cubicBezTo>
                    <a:pt x="166955" y="133708"/>
                    <a:pt x="172523" y="111690"/>
                    <a:pt x="172523" y="100551"/>
                  </a:cubicBezTo>
                  <a:cubicBezTo>
                    <a:pt x="172523" y="86379"/>
                    <a:pt x="165691" y="82837"/>
                    <a:pt x="161386" y="82837"/>
                  </a:cubicBezTo>
                  <a:cubicBezTo>
                    <a:pt x="155054" y="82837"/>
                    <a:pt x="148723" y="89420"/>
                    <a:pt x="148723" y="94985"/>
                  </a:cubicBezTo>
                  <a:cubicBezTo>
                    <a:pt x="148723" y="98273"/>
                    <a:pt x="150240" y="99797"/>
                    <a:pt x="152520" y="101821"/>
                  </a:cubicBezTo>
                  <a:cubicBezTo>
                    <a:pt x="155309" y="104600"/>
                    <a:pt x="161640" y="111183"/>
                    <a:pt x="161640" y="123330"/>
                  </a:cubicBezTo>
                  <a:cubicBezTo>
                    <a:pt x="161640" y="139527"/>
                    <a:pt x="148468" y="160283"/>
                    <a:pt x="139603" y="169389"/>
                  </a:cubicBezTo>
                  <a:cubicBezTo>
                    <a:pt x="117319" y="191915"/>
                    <a:pt x="101114" y="191915"/>
                    <a:pt x="92001" y="191915"/>
                  </a:cubicBezTo>
                  <a:lnTo>
                    <a:pt x="133779" y="2563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49" name="Forme libre : forme 34848">
              <a:extLst>
                <a:ext uri="{FF2B5EF4-FFF2-40B4-BE49-F238E27FC236}">
                  <a16:creationId xmlns:a16="http://schemas.microsoft.com/office/drawing/2014/main" id="{9311619D-3319-4569-B975-8419ADF45118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>
              <a:off x="10634594" y="-11249577"/>
              <a:ext cx="152528" cy="279483"/>
            </a:xfrm>
            <a:custGeom>
              <a:avLst/>
              <a:gdLst>
                <a:gd name="connsiteX0" fmla="*/ 53758 w 152528"/>
                <a:gd name="connsiteY0" fmla="*/ 19056 h 279482"/>
                <a:gd name="connsiteX1" fmla="*/ 19066 w 152528"/>
                <a:gd name="connsiteY1" fmla="*/ 19056 h 279482"/>
                <a:gd name="connsiteX2" fmla="*/ 19066 w 152528"/>
                <a:gd name="connsiteY2" fmla="*/ 29179 h 279482"/>
                <a:gd name="connsiteX3" fmla="*/ 43629 w 152528"/>
                <a:gd name="connsiteY3" fmla="*/ 29179 h 279482"/>
                <a:gd name="connsiteX4" fmla="*/ 43629 w 152528"/>
                <a:gd name="connsiteY4" fmla="*/ 262023 h 279482"/>
                <a:gd name="connsiteX5" fmla="*/ 19066 w 152528"/>
                <a:gd name="connsiteY5" fmla="*/ 262023 h 279482"/>
                <a:gd name="connsiteX6" fmla="*/ 19066 w 152528"/>
                <a:gd name="connsiteY6" fmla="*/ 272146 h 279482"/>
                <a:gd name="connsiteX7" fmla="*/ 53758 w 152528"/>
                <a:gd name="connsiteY7" fmla="*/ 272146 h 279482"/>
                <a:gd name="connsiteX8" fmla="*/ 53758 w 152528"/>
                <a:gd name="connsiteY8" fmla="*/ 19056 h 279482"/>
                <a:gd name="connsiteX9" fmla="*/ 157035 w 152528"/>
                <a:gd name="connsiteY9" fmla="*/ 145602 h 279482"/>
                <a:gd name="connsiteX10" fmla="*/ 140320 w 152528"/>
                <a:gd name="connsiteY10" fmla="*/ 66639 h 279482"/>
                <a:gd name="connsiteX11" fmla="*/ 100822 w 152528"/>
                <a:gd name="connsiteY11" fmla="*/ 19056 h 279482"/>
                <a:gd name="connsiteX12" fmla="*/ 98287 w 152528"/>
                <a:gd name="connsiteY12" fmla="*/ 21588 h 279482"/>
                <a:gd name="connsiteX13" fmla="*/ 103102 w 152528"/>
                <a:gd name="connsiteY13" fmla="*/ 27408 h 279482"/>
                <a:gd name="connsiteX14" fmla="*/ 142346 w 152528"/>
                <a:gd name="connsiteY14" fmla="*/ 145602 h 279482"/>
                <a:gd name="connsiteX15" fmla="*/ 101577 w 152528"/>
                <a:gd name="connsiteY15" fmla="*/ 265311 h 279482"/>
                <a:gd name="connsiteX16" fmla="*/ 98287 w 152528"/>
                <a:gd name="connsiteY16" fmla="*/ 269614 h 279482"/>
                <a:gd name="connsiteX17" fmla="*/ 100822 w 152528"/>
                <a:gd name="connsiteY17" fmla="*/ 272146 h 279482"/>
                <a:gd name="connsiteX18" fmla="*/ 141083 w 152528"/>
                <a:gd name="connsiteY18" fmla="*/ 222792 h 279482"/>
                <a:gd name="connsiteX19" fmla="*/ 157035 w 152528"/>
                <a:gd name="connsiteY19" fmla="*/ 14560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2528" h="279482">
                  <a:moveTo>
                    <a:pt x="53758" y="19056"/>
                  </a:moveTo>
                  <a:lnTo>
                    <a:pt x="19066" y="19056"/>
                  </a:lnTo>
                  <a:lnTo>
                    <a:pt x="19066" y="29179"/>
                  </a:lnTo>
                  <a:lnTo>
                    <a:pt x="43629" y="29179"/>
                  </a:lnTo>
                  <a:lnTo>
                    <a:pt x="43629" y="262023"/>
                  </a:lnTo>
                  <a:lnTo>
                    <a:pt x="19066" y="262023"/>
                  </a:lnTo>
                  <a:lnTo>
                    <a:pt x="19066" y="272146"/>
                  </a:lnTo>
                  <a:lnTo>
                    <a:pt x="53758" y="272146"/>
                  </a:lnTo>
                  <a:lnTo>
                    <a:pt x="53758" y="19056"/>
                  </a:lnTo>
                  <a:close/>
                  <a:moveTo>
                    <a:pt x="157035" y="145602"/>
                  </a:moveTo>
                  <a:cubicBezTo>
                    <a:pt x="157035" y="125862"/>
                    <a:pt x="154254" y="95240"/>
                    <a:pt x="140320" y="66639"/>
                  </a:cubicBezTo>
                  <a:cubicBezTo>
                    <a:pt x="125131" y="35508"/>
                    <a:pt x="103348" y="19056"/>
                    <a:pt x="100822" y="19056"/>
                  </a:cubicBezTo>
                  <a:cubicBezTo>
                    <a:pt x="99297" y="19056"/>
                    <a:pt x="98287" y="20073"/>
                    <a:pt x="98287" y="21588"/>
                  </a:cubicBezTo>
                  <a:cubicBezTo>
                    <a:pt x="98287" y="22343"/>
                    <a:pt x="98287" y="22852"/>
                    <a:pt x="103102" y="27408"/>
                  </a:cubicBezTo>
                  <a:cubicBezTo>
                    <a:pt x="127911" y="52467"/>
                    <a:pt x="142346" y="92706"/>
                    <a:pt x="142346" y="145602"/>
                  </a:cubicBezTo>
                  <a:cubicBezTo>
                    <a:pt x="142346" y="188882"/>
                    <a:pt x="132980" y="233424"/>
                    <a:pt x="101577" y="265311"/>
                  </a:cubicBezTo>
                  <a:cubicBezTo>
                    <a:pt x="98287" y="268352"/>
                    <a:pt x="98287" y="268860"/>
                    <a:pt x="98287" y="269614"/>
                  </a:cubicBezTo>
                  <a:cubicBezTo>
                    <a:pt x="98287" y="271131"/>
                    <a:pt x="99297" y="272146"/>
                    <a:pt x="100822" y="272146"/>
                  </a:cubicBezTo>
                  <a:cubicBezTo>
                    <a:pt x="103348" y="272146"/>
                    <a:pt x="126140" y="254933"/>
                    <a:pt x="141083" y="222792"/>
                  </a:cubicBezTo>
                  <a:cubicBezTo>
                    <a:pt x="154000" y="194956"/>
                    <a:pt x="157035" y="166864"/>
                    <a:pt x="157035" y="14560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50" name="Forme libre : forme 34849">
              <a:extLst>
                <a:ext uri="{FF2B5EF4-FFF2-40B4-BE49-F238E27FC236}">
                  <a16:creationId xmlns:a16="http://schemas.microsoft.com/office/drawing/2014/main" id="{C1E3145B-2340-4F1F-AC4C-3389BF3FBC88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>
              <a:off x="10819623" y="-11086587"/>
              <a:ext cx="50843" cy="101630"/>
            </a:xfrm>
            <a:custGeom>
              <a:avLst/>
              <a:gdLst>
                <a:gd name="connsiteX0" fmla="*/ 48698 w 50842"/>
                <a:gd name="connsiteY0" fmla="*/ 45629 h 101630"/>
                <a:gd name="connsiteX1" fmla="*/ 32491 w 50842"/>
                <a:gd name="connsiteY1" fmla="*/ 19056 h 101630"/>
                <a:gd name="connsiteX2" fmla="*/ 19066 w 50842"/>
                <a:gd name="connsiteY2" fmla="*/ 32473 h 101630"/>
                <a:gd name="connsiteX3" fmla="*/ 32491 w 50842"/>
                <a:gd name="connsiteY3" fmla="*/ 45884 h 101630"/>
                <a:gd name="connsiteX4" fmla="*/ 41349 w 50842"/>
                <a:gd name="connsiteY4" fmla="*/ 42596 h 101630"/>
                <a:gd name="connsiteX5" fmla="*/ 42620 w 50842"/>
                <a:gd name="connsiteY5" fmla="*/ 41835 h 101630"/>
                <a:gd name="connsiteX6" fmla="*/ 43129 w 50842"/>
                <a:gd name="connsiteY6" fmla="*/ 45629 h 101630"/>
                <a:gd name="connsiteX7" fmla="*/ 25906 w 50842"/>
                <a:gd name="connsiteY7" fmla="*/ 87894 h 101630"/>
                <a:gd name="connsiteX8" fmla="*/ 23117 w 50842"/>
                <a:gd name="connsiteY8" fmla="*/ 91943 h 101630"/>
                <a:gd name="connsiteX9" fmla="*/ 25652 w 50842"/>
                <a:gd name="connsiteY9" fmla="*/ 94729 h 101630"/>
                <a:gd name="connsiteX10" fmla="*/ 48698 w 50842"/>
                <a:gd name="connsiteY10" fmla="*/ 45629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29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3"/>
                    <a:pt x="19066" y="32473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6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29"/>
                  </a:cubicBezTo>
                  <a:cubicBezTo>
                    <a:pt x="43129" y="64359"/>
                    <a:pt x="34263" y="79541"/>
                    <a:pt x="25906" y="87894"/>
                  </a:cubicBezTo>
                  <a:cubicBezTo>
                    <a:pt x="23117" y="90680"/>
                    <a:pt x="23117" y="91189"/>
                    <a:pt x="23117" y="91943"/>
                  </a:cubicBezTo>
                  <a:cubicBezTo>
                    <a:pt x="23117" y="93721"/>
                    <a:pt x="24389" y="94729"/>
                    <a:pt x="25652" y="94729"/>
                  </a:cubicBezTo>
                  <a:cubicBezTo>
                    <a:pt x="28440" y="94729"/>
                    <a:pt x="48698" y="75246"/>
                    <a:pt x="48698" y="4562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51" name="Forme libre : forme 34850">
              <a:extLst>
                <a:ext uri="{FF2B5EF4-FFF2-40B4-BE49-F238E27FC236}">
                  <a16:creationId xmlns:a16="http://schemas.microsoft.com/office/drawing/2014/main" id="{4417AE84-C80D-4CBC-ABAA-917C1DBA89BB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>
              <a:off x="11001933" y="-11215411"/>
              <a:ext cx="330477" cy="177853"/>
            </a:xfrm>
            <a:custGeom>
              <a:avLst/>
              <a:gdLst>
                <a:gd name="connsiteX0" fmla="*/ 40333 w 330477"/>
                <a:gd name="connsiteY0" fmla="*/ 110927 h 177852"/>
                <a:gd name="connsiteX1" fmla="*/ 71736 w 330477"/>
                <a:gd name="connsiteY1" fmla="*/ 66893 h 177852"/>
                <a:gd name="connsiteX2" fmla="*/ 100351 w 330477"/>
                <a:gd name="connsiteY2" fmla="*/ 110927 h 177852"/>
                <a:gd name="connsiteX3" fmla="*/ 40333 w 330477"/>
                <a:gd name="connsiteY3" fmla="*/ 110927 h 177852"/>
                <a:gd name="connsiteX4" fmla="*/ 40078 w 330477"/>
                <a:gd name="connsiteY4" fmla="*/ 116246 h 177852"/>
                <a:gd name="connsiteX5" fmla="*/ 110734 w 330477"/>
                <a:gd name="connsiteY5" fmla="*/ 116246 h 177852"/>
                <a:gd name="connsiteX6" fmla="*/ 117057 w 330477"/>
                <a:gd name="connsiteY6" fmla="*/ 110927 h 177852"/>
                <a:gd name="connsiteX7" fmla="*/ 71736 w 330477"/>
                <a:gd name="connsiteY7" fmla="*/ 61326 h 177852"/>
                <a:gd name="connsiteX8" fmla="*/ 19066 w 330477"/>
                <a:gd name="connsiteY8" fmla="*/ 119027 h 177852"/>
                <a:gd name="connsiteX9" fmla="*/ 74771 w 330477"/>
                <a:gd name="connsiteY9" fmla="*/ 177495 h 177852"/>
                <a:gd name="connsiteX10" fmla="*/ 117057 w 330477"/>
                <a:gd name="connsiteY10" fmla="*/ 144592 h 177852"/>
                <a:gd name="connsiteX11" fmla="*/ 113768 w 330477"/>
                <a:gd name="connsiteY11" fmla="*/ 141551 h 177852"/>
                <a:gd name="connsiteX12" fmla="*/ 110480 w 330477"/>
                <a:gd name="connsiteY12" fmla="*/ 145101 h 177852"/>
                <a:gd name="connsiteX13" fmla="*/ 76288 w 330477"/>
                <a:gd name="connsiteY13" fmla="*/ 171168 h 177852"/>
                <a:gd name="connsiteX14" fmla="*/ 47681 w 330477"/>
                <a:gd name="connsiteY14" fmla="*/ 154207 h 177852"/>
                <a:gd name="connsiteX15" fmla="*/ 40078 w 330477"/>
                <a:gd name="connsiteY15" fmla="*/ 116246 h 177852"/>
                <a:gd name="connsiteX16" fmla="*/ 168333 w 330477"/>
                <a:gd name="connsiteY16" fmla="*/ 73475 h 177852"/>
                <a:gd name="connsiteX17" fmla="*/ 204543 w 330477"/>
                <a:gd name="connsiteY17" fmla="*/ 73475 h 177852"/>
                <a:gd name="connsiteX18" fmla="*/ 204543 w 330477"/>
                <a:gd name="connsiteY18" fmla="*/ 65622 h 177852"/>
                <a:gd name="connsiteX19" fmla="*/ 168333 w 330477"/>
                <a:gd name="connsiteY19" fmla="*/ 65622 h 177852"/>
                <a:gd name="connsiteX20" fmla="*/ 168333 w 330477"/>
                <a:gd name="connsiteY20" fmla="*/ 19056 h 177852"/>
                <a:gd name="connsiteX21" fmla="*/ 162001 w 330477"/>
                <a:gd name="connsiteY21" fmla="*/ 19056 h 177852"/>
                <a:gd name="connsiteX22" fmla="*/ 129335 w 330477"/>
                <a:gd name="connsiteY22" fmla="*/ 67901 h 177852"/>
                <a:gd name="connsiteX23" fmla="*/ 129335 w 330477"/>
                <a:gd name="connsiteY23" fmla="*/ 73475 h 177852"/>
                <a:gd name="connsiteX24" fmla="*/ 150856 w 330477"/>
                <a:gd name="connsiteY24" fmla="*/ 73475 h 177852"/>
                <a:gd name="connsiteX25" fmla="*/ 150856 w 330477"/>
                <a:gd name="connsiteY25" fmla="*/ 143322 h 177852"/>
                <a:gd name="connsiteX26" fmla="*/ 183522 w 330477"/>
                <a:gd name="connsiteY26" fmla="*/ 177495 h 177852"/>
                <a:gd name="connsiteX27" fmla="*/ 208594 w 330477"/>
                <a:gd name="connsiteY27" fmla="*/ 143322 h 177852"/>
                <a:gd name="connsiteX28" fmla="*/ 208594 w 330477"/>
                <a:gd name="connsiteY28" fmla="*/ 128896 h 177852"/>
                <a:gd name="connsiteX29" fmla="*/ 202263 w 330477"/>
                <a:gd name="connsiteY29" fmla="*/ 128896 h 177852"/>
                <a:gd name="connsiteX30" fmla="*/ 202263 w 330477"/>
                <a:gd name="connsiteY30" fmla="*/ 142821 h 177852"/>
                <a:gd name="connsiteX31" fmla="*/ 185294 w 330477"/>
                <a:gd name="connsiteY31" fmla="*/ 171168 h 177852"/>
                <a:gd name="connsiteX32" fmla="*/ 168333 w 330477"/>
                <a:gd name="connsiteY32" fmla="*/ 143829 h 177852"/>
                <a:gd name="connsiteX33" fmla="*/ 168333 w 330477"/>
                <a:gd name="connsiteY33" fmla="*/ 73475 h 177852"/>
                <a:gd name="connsiteX34" fmla="*/ 252639 w 330477"/>
                <a:gd name="connsiteY34" fmla="*/ 119534 h 177852"/>
                <a:gd name="connsiteX35" fmla="*/ 286830 w 330477"/>
                <a:gd name="connsiteY35" fmla="*/ 67647 h 177852"/>
                <a:gd name="connsiteX36" fmla="*/ 313921 w 330477"/>
                <a:gd name="connsiteY36" fmla="*/ 77017 h 177852"/>
                <a:gd name="connsiteX37" fmla="*/ 302019 w 330477"/>
                <a:gd name="connsiteY37" fmla="*/ 88655 h 177852"/>
                <a:gd name="connsiteX38" fmla="*/ 313674 w 330477"/>
                <a:gd name="connsiteY38" fmla="*/ 100295 h 177852"/>
                <a:gd name="connsiteX39" fmla="*/ 325320 w 330477"/>
                <a:gd name="connsiteY39" fmla="*/ 88402 h 177852"/>
                <a:gd name="connsiteX40" fmla="*/ 286575 w 330477"/>
                <a:gd name="connsiteY40" fmla="*/ 61326 h 177852"/>
                <a:gd name="connsiteX41" fmla="*/ 231626 w 330477"/>
                <a:gd name="connsiteY41" fmla="*/ 120042 h 177852"/>
                <a:gd name="connsiteX42" fmla="*/ 286067 w 330477"/>
                <a:gd name="connsiteY42" fmla="*/ 177495 h 177852"/>
                <a:gd name="connsiteX43" fmla="*/ 328101 w 330477"/>
                <a:gd name="connsiteY43" fmla="*/ 144592 h 177852"/>
                <a:gd name="connsiteX44" fmla="*/ 324812 w 330477"/>
                <a:gd name="connsiteY44" fmla="*/ 142060 h 177852"/>
                <a:gd name="connsiteX45" fmla="*/ 321522 w 330477"/>
                <a:gd name="connsiteY45" fmla="*/ 144592 h 177852"/>
                <a:gd name="connsiteX46" fmla="*/ 288347 w 330477"/>
                <a:gd name="connsiteY46" fmla="*/ 171168 h 177852"/>
                <a:gd name="connsiteX47" fmla="*/ 252639 w 330477"/>
                <a:gd name="connsiteY47" fmla="*/ 119534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30477" h="177852">
                  <a:moveTo>
                    <a:pt x="40333" y="110927"/>
                  </a:moveTo>
                  <a:cubicBezTo>
                    <a:pt x="41850" y="73220"/>
                    <a:pt x="63124" y="66893"/>
                    <a:pt x="71736" y="66893"/>
                  </a:cubicBezTo>
                  <a:cubicBezTo>
                    <a:pt x="97816" y="66893"/>
                    <a:pt x="100351" y="101058"/>
                    <a:pt x="100351" y="110927"/>
                  </a:cubicBezTo>
                  <a:lnTo>
                    <a:pt x="40333" y="110927"/>
                  </a:lnTo>
                  <a:close/>
                  <a:moveTo>
                    <a:pt x="40078" y="116246"/>
                  </a:moveTo>
                  <a:lnTo>
                    <a:pt x="110734" y="116246"/>
                  </a:lnTo>
                  <a:cubicBezTo>
                    <a:pt x="116303" y="116246"/>
                    <a:pt x="117057" y="116246"/>
                    <a:pt x="117057" y="110927"/>
                  </a:cubicBezTo>
                  <a:cubicBezTo>
                    <a:pt x="117057" y="85876"/>
                    <a:pt x="103386" y="61326"/>
                    <a:pt x="71736" y="61326"/>
                  </a:cubicBezTo>
                  <a:cubicBezTo>
                    <a:pt x="42359" y="61326"/>
                    <a:pt x="19066" y="87393"/>
                    <a:pt x="19066" y="119027"/>
                  </a:cubicBezTo>
                  <a:cubicBezTo>
                    <a:pt x="19066" y="152945"/>
                    <a:pt x="45647" y="177495"/>
                    <a:pt x="74771" y="177495"/>
                  </a:cubicBezTo>
                  <a:cubicBezTo>
                    <a:pt x="105665" y="177495"/>
                    <a:pt x="117057" y="149395"/>
                    <a:pt x="117057" y="144592"/>
                  </a:cubicBezTo>
                  <a:cubicBezTo>
                    <a:pt x="117057" y="142060"/>
                    <a:pt x="115032" y="141551"/>
                    <a:pt x="113768" y="141551"/>
                  </a:cubicBezTo>
                  <a:cubicBezTo>
                    <a:pt x="111488" y="141551"/>
                    <a:pt x="110980" y="143076"/>
                    <a:pt x="110480" y="145101"/>
                  </a:cubicBezTo>
                  <a:cubicBezTo>
                    <a:pt x="101614" y="171168"/>
                    <a:pt x="78822" y="171168"/>
                    <a:pt x="76288" y="171168"/>
                  </a:cubicBezTo>
                  <a:cubicBezTo>
                    <a:pt x="63633" y="171168"/>
                    <a:pt x="53504" y="163569"/>
                    <a:pt x="47681" y="154207"/>
                  </a:cubicBezTo>
                  <a:cubicBezTo>
                    <a:pt x="40078" y="142060"/>
                    <a:pt x="40078" y="125354"/>
                    <a:pt x="40078" y="116246"/>
                  </a:cubicBezTo>
                  <a:close/>
                  <a:moveTo>
                    <a:pt x="168333" y="73475"/>
                  </a:moveTo>
                  <a:lnTo>
                    <a:pt x="204543" y="73475"/>
                  </a:lnTo>
                  <a:lnTo>
                    <a:pt x="204543" y="65622"/>
                  </a:lnTo>
                  <a:lnTo>
                    <a:pt x="168333" y="65622"/>
                  </a:lnTo>
                  <a:lnTo>
                    <a:pt x="168333" y="19056"/>
                  </a:lnTo>
                  <a:lnTo>
                    <a:pt x="162001" y="19056"/>
                  </a:lnTo>
                  <a:cubicBezTo>
                    <a:pt x="161748" y="39809"/>
                    <a:pt x="154145" y="66893"/>
                    <a:pt x="129335" y="67901"/>
                  </a:cubicBezTo>
                  <a:lnTo>
                    <a:pt x="129335" y="73475"/>
                  </a:lnTo>
                  <a:lnTo>
                    <a:pt x="150856" y="73475"/>
                  </a:lnTo>
                  <a:lnTo>
                    <a:pt x="150856" y="143322"/>
                  </a:lnTo>
                  <a:cubicBezTo>
                    <a:pt x="150856" y="174454"/>
                    <a:pt x="174410" y="177495"/>
                    <a:pt x="183522" y="177495"/>
                  </a:cubicBezTo>
                  <a:cubicBezTo>
                    <a:pt x="201500" y="177495"/>
                    <a:pt x="208594" y="159518"/>
                    <a:pt x="208594" y="143322"/>
                  </a:cubicBezTo>
                  <a:lnTo>
                    <a:pt x="208594" y="128896"/>
                  </a:lnTo>
                  <a:lnTo>
                    <a:pt x="202263" y="128896"/>
                  </a:lnTo>
                  <a:lnTo>
                    <a:pt x="202263" y="142821"/>
                  </a:lnTo>
                  <a:cubicBezTo>
                    <a:pt x="202263" y="161544"/>
                    <a:pt x="194668" y="171168"/>
                    <a:pt x="185294" y="171168"/>
                  </a:cubicBezTo>
                  <a:cubicBezTo>
                    <a:pt x="168333" y="171168"/>
                    <a:pt x="168333" y="148133"/>
                    <a:pt x="168333" y="143829"/>
                  </a:cubicBezTo>
                  <a:lnTo>
                    <a:pt x="168333" y="73475"/>
                  </a:lnTo>
                  <a:close/>
                  <a:moveTo>
                    <a:pt x="252639" y="119534"/>
                  </a:moveTo>
                  <a:cubicBezTo>
                    <a:pt x="252639" y="78279"/>
                    <a:pt x="273404" y="67647"/>
                    <a:pt x="286830" y="67647"/>
                  </a:cubicBezTo>
                  <a:cubicBezTo>
                    <a:pt x="289110" y="67647"/>
                    <a:pt x="305062" y="67901"/>
                    <a:pt x="313921" y="77017"/>
                  </a:cubicBezTo>
                  <a:cubicBezTo>
                    <a:pt x="303544" y="77778"/>
                    <a:pt x="302019" y="85369"/>
                    <a:pt x="302019" y="88655"/>
                  </a:cubicBezTo>
                  <a:cubicBezTo>
                    <a:pt x="302019" y="95238"/>
                    <a:pt x="306579" y="100295"/>
                    <a:pt x="313674" y="100295"/>
                  </a:cubicBezTo>
                  <a:cubicBezTo>
                    <a:pt x="320251" y="100295"/>
                    <a:pt x="325320" y="96001"/>
                    <a:pt x="325320" y="88402"/>
                  </a:cubicBezTo>
                  <a:cubicBezTo>
                    <a:pt x="325320" y="71197"/>
                    <a:pt x="306071" y="61326"/>
                    <a:pt x="286575" y="61326"/>
                  </a:cubicBezTo>
                  <a:cubicBezTo>
                    <a:pt x="254919" y="61326"/>
                    <a:pt x="231626" y="88655"/>
                    <a:pt x="231626" y="120042"/>
                  </a:cubicBezTo>
                  <a:cubicBezTo>
                    <a:pt x="231626" y="152436"/>
                    <a:pt x="256691" y="177495"/>
                    <a:pt x="286067" y="177495"/>
                  </a:cubicBezTo>
                  <a:cubicBezTo>
                    <a:pt x="319996" y="177495"/>
                    <a:pt x="328101" y="147125"/>
                    <a:pt x="328101" y="144592"/>
                  </a:cubicBezTo>
                  <a:cubicBezTo>
                    <a:pt x="328101" y="142060"/>
                    <a:pt x="325574" y="142060"/>
                    <a:pt x="324812" y="142060"/>
                  </a:cubicBezTo>
                  <a:cubicBezTo>
                    <a:pt x="322531" y="142060"/>
                    <a:pt x="322023" y="143076"/>
                    <a:pt x="321522" y="144592"/>
                  </a:cubicBezTo>
                  <a:cubicBezTo>
                    <a:pt x="314176" y="168126"/>
                    <a:pt x="297715" y="171168"/>
                    <a:pt x="288347" y="171168"/>
                  </a:cubicBezTo>
                  <a:cubicBezTo>
                    <a:pt x="274930" y="171168"/>
                    <a:pt x="252639" y="160281"/>
                    <a:pt x="252639" y="11953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20" grpId="0"/>
      <p:bldP spid="34821" grpId="0"/>
      <p:bldP spid="9" grpId="0"/>
      <p:bldP spid="28" grpId="0"/>
      <p:bldP spid="44" grpId="0"/>
      <p:bldP spid="2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Box 89"/>
          <p:cNvSpPr txBox="1">
            <a:spLocks noChangeArrowheads="1"/>
          </p:cNvSpPr>
          <p:nvPr/>
        </p:nvSpPr>
        <p:spPr bwMode="auto">
          <a:xfrm>
            <a:off x="821815" y="1011293"/>
            <a:ext cx="738029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 eaLnBrk="1" hangingPunct="1">
              <a:spcBef>
                <a:spcPct val="0"/>
              </a:spcBef>
            </a:pPr>
            <a:r>
              <a:rPr lang="en-US" altLang="fr-FR" sz="1600" dirty="0">
                <a:solidFill>
                  <a:srgbClr val="1014A4"/>
                </a:solidFill>
              </a:rPr>
              <a:t>   1-loop dilatation operator = Hamiltonian of Heisenberg quantum spin chain.</a:t>
            </a:r>
          </a:p>
          <a:p>
            <a:pPr algn="l" eaLnBrk="1" hangingPunct="1">
              <a:spcBef>
                <a:spcPct val="0"/>
              </a:spcBef>
              <a:buNone/>
            </a:pPr>
            <a:r>
              <a:rPr lang="en-US" altLang="fr-FR" sz="1600" dirty="0">
                <a:solidFill>
                  <a:srgbClr val="1014A4"/>
                </a:solidFill>
              </a:rPr>
              <a:t>      Integrable by Bethe ansatz!  SU(2) Hamiltonian (projection of SO(6)):</a:t>
            </a:r>
          </a:p>
        </p:txBody>
      </p:sp>
      <p:sp>
        <p:nvSpPr>
          <p:cNvPr id="28676" name="Text Box 4"/>
          <p:cNvSpPr txBox="1">
            <a:spLocks noChangeArrowheads="1"/>
          </p:cNvSpPr>
          <p:nvPr/>
        </p:nvSpPr>
        <p:spPr bwMode="auto">
          <a:xfrm>
            <a:off x="7240999" y="4446320"/>
            <a:ext cx="747617" cy="279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buFontTx/>
              <a:buNone/>
            </a:pPr>
            <a:r>
              <a:rPr lang="en-GB" altLang="fr-FR" sz="1200" dirty="0">
                <a:solidFill>
                  <a:srgbClr val="00CC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Bethe’31</a:t>
            </a:r>
            <a:endParaRPr lang="en-US" altLang="fr-FR" sz="1200" dirty="0">
              <a:solidFill>
                <a:srgbClr val="00CC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703" name="Rectangle 5"/>
          <p:cNvSpPr>
            <a:spLocks noGrp="1" noChangeArrowheads="1"/>
          </p:cNvSpPr>
          <p:nvPr>
            <p:ph type="title"/>
          </p:nvPr>
        </p:nvSpPr>
        <p:spPr>
          <a:xfrm>
            <a:off x="899592" y="76546"/>
            <a:ext cx="7776864" cy="1031764"/>
          </a:xfrm>
        </p:spPr>
        <p:txBody>
          <a:bodyPr/>
          <a:lstStyle/>
          <a:p>
            <a:r>
              <a:rPr lang="en-GB" altLang="fr-FR" sz="2800" dirty="0">
                <a:solidFill>
                  <a:srgbClr val="CC0000"/>
                </a:solidFill>
              </a:rPr>
              <a:t>Perturbative Integrability (</a:t>
            </a:r>
            <a:r>
              <a:rPr lang="en-GB" altLang="fr-FR" sz="2800" dirty="0" err="1">
                <a:solidFill>
                  <a:schemeClr val="tx1"/>
                </a:solidFill>
              </a:rPr>
              <a:t>su</a:t>
            </a:r>
            <a:r>
              <a:rPr lang="en-GB" altLang="fr-FR" sz="2800" dirty="0">
                <a:solidFill>
                  <a:schemeClr val="tx1"/>
                </a:solidFill>
              </a:rPr>
              <a:t>(2)</a:t>
            </a:r>
            <a:r>
              <a:rPr lang="en-GB" altLang="fr-FR" sz="2800" dirty="0">
                <a:solidFill>
                  <a:srgbClr val="CC0000"/>
                </a:solidFill>
              </a:rPr>
              <a:t>-sector: only Z,X)</a:t>
            </a:r>
            <a:endParaRPr lang="en-US" altLang="fr-FR" sz="2800" dirty="0">
              <a:solidFill>
                <a:srgbClr val="CC0000"/>
              </a:solidFill>
            </a:endParaRPr>
          </a:p>
        </p:txBody>
      </p:sp>
      <p:pic>
        <p:nvPicPr>
          <p:cNvPr id="35" name="Image 34" descr="tmp.bmp"/>
          <p:cNvPicPr>
            <a:picLocks/>
          </p:cNvPicPr>
          <p:nvPr>
            <p:custDataLst>
              <p:tags r:id="rId1"/>
            </p:custDataLst>
          </p:nvPr>
        </p:nvPicPr>
        <p:blipFill>
          <a:blip r:embed="rId8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35714" y="1542222"/>
            <a:ext cx="789562" cy="2436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" name="Text Box 9"/>
          <p:cNvSpPr txBox="1">
            <a:spLocks noChangeArrowheads="1"/>
          </p:cNvSpPr>
          <p:nvPr/>
        </p:nvSpPr>
        <p:spPr bwMode="auto">
          <a:xfrm>
            <a:off x="7928653" y="1531389"/>
            <a:ext cx="856622" cy="279180"/>
          </a:xfrm>
          <a:prstGeom prst="rect">
            <a:avLst/>
          </a:prstGeom>
          <a:noFill/>
          <a:ln w="25400" algn="ctr">
            <a:noFill/>
            <a:miter lim="800000"/>
            <a:headEnd/>
            <a:tailEnd type="none" w="lg" len="lg"/>
          </a:ln>
        </p:spPr>
        <p:txBody>
          <a:bodyPr wrap="none" lIns="90000" tIns="46800" rIns="90000" bIns="46800">
            <a:spAutoFit/>
          </a:bodyPr>
          <a:lstStyle/>
          <a:p>
            <a:pPr marL="342900" indent="-342900">
              <a:spcBef>
                <a:spcPct val="20000"/>
              </a:spcBef>
              <a:defRPr/>
            </a:pPr>
            <a:r>
              <a:rPr lang="en-GB" sz="1200" dirty="0">
                <a:solidFill>
                  <a:srgbClr val="00B050"/>
                </a:solidFill>
                <a:latin typeface="+mn-lt"/>
                <a:cs typeface="Times New Roman" pitchFamily="18" charset="0"/>
              </a:rPr>
              <a:t>-  vacuum</a:t>
            </a:r>
            <a:endParaRPr lang="en-US" sz="1200" dirty="0">
              <a:solidFill>
                <a:srgbClr val="00B050"/>
              </a:solidFill>
              <a:latin typeface="+mn-lt"/>
              <a:cs typeface="Times New Roman" pitchFamily="18" charset="0"/>
            </a:endParaRPr>
          </a:p>
        </p:txBody>
      </p:sp>
      <p:sp>
        <p:nvSpPr>
          <p:cNvPr id="41" name="Text Box 2 1">
            <a:extLst>
              <a:ext uri="{FF2B5EF4-FFF2-40B4-BE49-F238E27FC236}">
                <a16:creationId xmlns:a16="http://schemas.microsoft.com/office/drawing/2014/main" id="{BCE215C2-3408-4EEC-8609-59EA95751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0725" y="5142118"/>
            <a:ext cx="2453598" cy="340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chemeClr val="tx1"/>
                </a:solidFill>
                <a:miter lim="800000"/>
                <a:headEnd/>
                <a:tailEnd type="none" w="med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en-GB" altLang="en-US" sz="1600" dirty="0">
                <a:solidFill>
                  <a:schemeClr val="accent2"/>
                </a:solidFill>
                <a:latin typeface="+mj-lt"/>
                <a:ea typeface="ＭＳ Ｐゴシック" panose="020B0600070205080204" pitchFamily="34" charset="-128"/>
                <a:cs typeface="Times New Roman" panose="02020603050405020304" pitchFamily="18" charset="0"/>
              </a:rPr>
              <a:t>Trace cyclicity condition: </a:t>
            </a:r>
            <a:endParaRPr lang="en-US" altLang="en-US" sz="1600" dirty="0">
              <a:solidFill>
                <a:schemeClr val="accent2"/>
              </a:solidFill>
              <a:latin typeface="+mj-lt"/>
              <a:ea typeface="ＭＳ Ｐゴシック" panose="020B0600070205080204" pitchFamily="34" charset="-128"/>
              <a:cs typeface="Times New Roman" panose="02020603050405020304" pitchFamily="18" charset="0"/>
            </a:endParaRPr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BE3FF693-F175-4B64-84D8-C8F396CE14FE}"/>
              </a:ext>
            </a:extLst>
          </p:cNvPr>
          <p:cNvGrpSpPr/>
          <p:nvPr/>
        </p:nvGrpSpPr>
        <p:grpSpPr>
          <a:xfrm>
            <a:off x="1614016" y="3849171"/>
            <a:ext cx="4140519" cy="823080"/>
            <a:chOff x="1475656" y="3833345"/>
            <a:chExt cx="4823571" cy="958860"/>
          </a:xfrm>
        </p:grpSpPr>
        <p:sp>
          <p:nvSpPr>
            <p:cNvPr id="27" name="Rectangle 26"/>
            <p:cNvSpPr/>
            <p:nvPr/>
          </p:nvSpPr>
          <p:spPr>
            <a:xfrm>
              <a:off x="1475656" y="3833345"/>
              <a:ext cx="4823571" cy="936625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/>
            <a:lstStyle/>
            <a:p>
              <a:pPr eaLnBrk="1" hangingPunct="1">
                <a:defRPr/>
              </a:pPr>
              <a:endParaRPr lang="en-US" sz="1800">
                <a:solidFill>
                  <a:schemeClr val="accent2"/>
                </a:solidFill>
              </a:endParaRPr>
            </a:p>
          </p:txBody>
        </p:sp>
        <p:pic>
          <p:nvPicPr>
            <p:cNvPr id="43" name="Image 1 1">
              <a:extLst>
                <a:ext uri="{FF2B5EF4-FFF2-40B4-BE49-F238E27FC236}">
                  <a16:creationId xmlns:a16="http://schemas.microsoft.com/office/drawing/2014/main" id="{5FC50636-48A6-44C9-9284-270C0F6AD442}"/>
                </a:ext>
              </a:extLst>
            </p:cNvPr>
            <p:cNvPicPr>
              <a:picLocks/>
            </p:cNvPicPr>
            <p:nvPr>
              <p:custDataLst>
                <p:tags r:id="rId81"/>
              </p:custDataLst>
            </p:nvPr>
          </p:nvPicPr>
          <p:blipFill>
            <a:blip r:embed="rId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97574" y="3915905"/>
              <a:ext cx="4419599" cy="876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44" name="Image 1 2">
            <a:extLst>
              <a:ext uri="{FF2B5EF4-FFF2-40B4-BE49-F238E27FC236}">
                <a16:creationId xmlns:a16="http://schemas.microsoft.com/office/drawing/2014/main" id="{514D2942-78FD-4FA5-8F2B-8D26CA1D6520}"/>
              </a:ext>
            </a:extLst>
          </p:cNvPr>
          <p:cNvPicPr>
            <a:picLocks/>
          </p:cNvPicPr>
          <p:nvPr>
            <p:custDataLst>
              <p:tags r:id="rId2"/>
            </p:custDataLst>
          </p:nvPr>
        </p:nvPicPr>
        <p:blipFill>
          <a:blip r:embed="rId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90911" y="4995778"/>
            <a:ext cx="1751786" cy="6334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" name="Text Box 3 2">
            <a:extLst>
              <a:ext uri="{FF2B5EF4-FFF2-40B4-BE49-F238E27FC236}">
                <a16:creationId xmlns:a16="http://schemas.microsoft.com/office/drawing/2014/main" id="{93D84BEB-2B46-45D1-8D8A-73A32BF0BA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5521" y="5708894"/>
            <a:ext cx="4622076" cy="340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chemeClr val="tx1"/>
                </a:solidFill>
                <a:miter lim="800000"/>
                <a:headEnd/>
                <a:tailEnd type="none" w="med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en-GB" altLang="en-US" sz="1600" dirty="0">
                <a:solidFill>
                  <a:schemeClr val="accent2"/>
                </a:solidFill>
                <a:latin typeface="+mj-lt"/>
                <a:ea typeface="ＭＳ Ｐゴシック" panose="020B0600070205080204" pitchFamily="34" charset="-128"/>
                <a:cs typeface="Times New Roman" panose="02020603050405020304" pitchFamily="18" charset="0"/>
              </a:rPr>
              <a:t>Anomalous dimension = Energy for spin chain H:</a:t>
            </a:r>
            <a:endParaRPr lang="en-US" altLang="en-US" sz="1600" dirty="0">
              <a:solidFill>
                <a:schemeClr val="accent2"/>
              </a:solidFill>
              <a:latin typeface="+mj-lt"/>
              <a:ea typeface="ＭＳ Ｐゴシック" panose="020B0600070205080204" pitchFamily="34" charset="-128"/>
              <a:cs typeface="Times New Roman" panose="02020603050405020304" pitchFamily="18" charset="0"/>
            </a:endParaRPr>
          </a:p>
        </p:txBody>
      </p:sp>
      <p:grpSp>
        <p:nvGrpSpPr>
          <p:cNvPr id="31" name="Groupe 30" descr="\documentclass{article}\usepackage{amsfonts,amssymb,color}\pagestyle{empty}&#10;\begin{document}&#10;$$&#10;\Delta -L =&#10;g^2\sum_{k=1}^{J}\frac{1}{u_k^2+1/4}&#10;$$&#10;\end{document}" title="IguanaTex Vector Display">
            <a:extLst>
              <a:ext uri="{FF2B5EF4-FFF2-40B4-BE49-F238E27FC236}">
                <a16:creationId xmlns:a16="http://schemas.microsoft.com/office/drawing/2014/main" id="{9DED3EF3-1D4F-4249-A769-F1658BC4B75D}"/>
              </a:ext>
            </a:extLst>
          </p:cNvPr>
          <p:cNvGrpSpPr>
            <a:grpSpLocks/>
          </p:cNvGrpSpPr>
          <p:nvPr>
            <p:custDataLst>
              <p:tags r:id="rId3"/>
            </p:custDataLst>
          </p:nvPr>
        </p:nvGrpSpPr>
        <p:grpSpPr>
          <a:xfrm>
            <a:off x="3011269" y="6059167"/>
            <a:ext cx="2287092" cy="652722"/>
            <a:chOff x="5444346" y="-2214057"/>
            <a:chExt cx="1360309" cy="388223"/>
          </a:xfrm>
        </p:grpSpPr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C27F5A84-4D1B-461F-BA94-0E3AEDF57E61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>
              <a:off x="5444346" y="-2085980"/>
              <a:ext cx="101600" cy="101600"/>
            </a:xfrm>
            <a:custGeom>
              <a:avLst/>
              <a:gdLst>
                <a:gd name="connsiteX0" fmla="*/ 59496 w 101600"/>
                <a:gd name="connsiteY0" fmla="*/ 11803 h 101600"/>
                <a:gd name="connsiteX1" fmla="*/ 56205 w 101600"/>
                <a:gd name="connsiteY1" fmla="*/ 9525 h 101600"/>
                <a:gd name="connsiteX2" fmla="*/ 52919 w 101600"/>
                <a:gd name="connsiteY2" fmla="*/ 11803 h 101600"/>
                <a:gd name="connsiteX3" fmla="*/ 10160 w 101600"/>
                <a:gd name="connsiteY3" fmla="*/ 97572 h 101600"/>
                <a:gd name="connsiteX4" fmla="*/ 9525 w 101600"/>
                <a:gd name="connsiteY4" fmla="*/ 99092 h 101600"/>
                <a:gd name="connsiteX5" fmla="*/ 12307 w 101600"/>
                <a:gd name="connsiteY5" fmla="*/ 100104 h 101600"/>
                <a:gd name="connsiteX6" fmla="*/ 100104 w 101600"/>
                <a:gd name="connsiteY6" fmla="*/ 100104 h 101600"/>
                <a:gd name="connsiteX7" fmla="*/ 102890 w 101600"/>
                <a:gd name="connsiteY7" fmla="*/ 99092 h 101600"/>
                <a:gd name="connsiteX8" fmla="*/ 102255 w 101600"/>
                <a:gd name="connsiteY8" fmla="*/ 97572 h 101600"/>
                <a:gd name="connsiteX9" fmla="*/ 59496 w 101600"/>
                <a:gd name="connsiteY9" fmla="*/ 11803 h 101600"/>
                <a:gd name="connsiteX10" fmla="*/ 52157 w 101600"/>
                <a:gd name="connsiteY10" fmla="*/ 22174 h 101600"/>
                <a:gd name="connsiteX11" fmla="*/ 86190 w 101600"/>
                <a:gd name="connsiteY11" fmla="*/ 90488 h 101600"/>
                <a:gd name="connsiteX12" fmla="*/ 18002 w 101600"/>
                <a:gd name="connsiteY12" fmla="*/ 90488 h 101600"/>
                <a:gd name="connsiteX13" fmla="*/ 52157 w 101600"/>
                <a:gd name="connsiteY13" fmla="*/ 22174 h 10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600" h="101600">
                  <a:moveTo>
                    <a:pt x="59496" y="11803"/>
                  </a:moveTo>
                  <a:cubicBezTo>
                    <a:pt x="58611" y="10156"/>
                    <a:pt x="58357" y="9525"/>
                    <a:pt x="56205" y="9525"/>
                  </a:cubicBezTo>
                  <a:cubicBezTo>
                    <a:pt x="54054" y="9525"/>
                    <a:pt x="53804" y="10156"/>
                    <a:pt x="52919" y="11803"/>
                  </a:cubicBezTo>
                  <a:lnTo>
                    <a:pt x="10160" y="97572"/>
                  </a:lnTo>
                  <a:cubicBezTo>
                    <a:pt x="9525" y="98711"/>
                    <a:pt x="9525" y="98965"/>
                    <a:pt x="9525" y="99092"/>
                  </a:cubicBezTo>
                  <a:cubicBezTo>
                    <a:pt x="9525" y="100104"/>
                    <a:pt x="10283" y="100104"/>
                    <a:pt x="12307" y="100104"/>
                  </a:cubicBezTo>
                  <a:lnTo>
                    <a:pt x="100104" y="100104"/>
                  </a:lnTo>
                  <a:cubicBezTo>
                    <a:pt x="102128" y="100104"/>
                    <a:pt x="102890" y="100104"/>
                    <a:pt x="102890" y="99092"/>
                  </a:cubicBezTo>
                  <a:cubicBezTo>
                    <a:pt x="102890" y="98965"/>
                    <a:pt x="102890" y="98711"/>
                    <a:pt x="102255" y="97572"/>
                  </a:cubicBezTo>
                  <a:lnTo>
                    <a:pt x="59496" y="11803"/>
                  </a:lnTo>
                  <a:close/>
                  <a:moveTo>
                    <a:pt x="52157" y="22174"/>
                  </a:moveTo>
                  <a:lnTo>
                    <a:pt x="86190" y="90488"/>
                  </a:lnTo>
                  <a:lnTo>
                    <a:pt x="18002" y="90488"/>
                  </a:lnTo>
                  <a:lnTo>
                    <a:pt x="52157" y="2217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F4993874-3BE2-4A71-8398-EB9F8C10DD33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>
              <a:off x="5582455" y="-2029556"/>
              <a:ext cx="88900" cy="12700"/>
            </a:xfrm>
            <a:custGeom>
              <a:avLst/>
              <a:gdLst>
                <a:gd name="connsiteX0" fmla="*/ 82391 w 88900"/>
                <a:gd name="connsiteY0" fmla="*/ 14585 h 12700"/>
                <a:gd name="connsiteX1" fmla="*/ 86820 w 88900"/>
                <a:gd name="connsiteY1" fmla="*/ 12054 h 12700"/>
                <a:gd name="connsiteX2" fmla="*/ 82391 w 88900"/>
                <a:gd name="connsiteY2" fmla="*/ 9525 h 12700"/>
                <a:gd name="connsiteX3" fmla="*/ 13950 w 88900"/>
                <a:gd name="connsiteY3" fmla="*/ 9525 h 12700"/>
                <a:gd name="connsiteX4" fmla="*/ 9525 w 88900"/>
                <a:gd name="connsiteY4" fmla="*/ 12054 h 12700"/>
                <a:gd name="connsiteX5" fmla="*/ 13950 w 88900"/>
                <a:gd name="connsiteY5" fmla="*/ 14585 h 12700"/>
                <a:gd name="connsiteX6" fmla="*/ 82391 w 88900"/>
                <a:gd name="connsiteY6" fmla="*/ 14585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900" h="12700">
                  <a:moveTo>
                    <a:pt x="82391" y="14585"/>
                  </a:moveTo>
                  <a:cubicBezTo>
                    <a:pt x="84543" y="14585"/>
                    <a:pt x="86820" y="14585"/>
                    <a:pt x="86820" y="12054"/>
                  </a:cubicBezTo>
                  <a:cubicBezTo>
                    <a:pt x="86820" y="9525"/>
                    <a:pt x="84543" y="9525"/>
                    <a:pt x="82391" y="9525"/>
                  </a:cubicBezTo>
                  <a:lnTo>
                    <a:pt x="13950" y="9525"/>
                  </a:lnTo>
                  <a:cubicBezTo>
                    <a:pt x="11799" y="9525"/>
                    <a:pt x="9525" y="9525"/>
                    <a:pt x="9525" y="12054"/>
                  </a:cubicBezTo>
                  <a:cubicBezTo>
                    <a:pt x="9525" y="14585"/>
                    <a:pt x="11799" y="14585"/>
                    <a:pt x="13950" y="14585"/>
                  </a:cubicBezTo>
                  <a:lnTo>
                    <a:pt x="82391" y="145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0F68D459-508A-4A74-B79B-B5F58317FE50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>
              <a:off x="5703418" y="-2081805"/>
              <a:ext cx="88900" cy="101600"/>
            </a:xfrm>
            <a:custGeom>
              <a:avLst/>
              <a:gdLst>
                <a:gd name="connsiteX0" fmla="*/ 51907 w 88900"/>
                <a:gd name="connsiteY0" fmla="*/ 19392 h 101600"/>
                <a:gd name="connsiteX1" fmla="*/ 65314 w 88900"/>
                <a:gd name="connsiteY1" fmla="*/ 13446 h 101600"/>
                <a:gd name="connsiteX2" fmla="*/ 70124 w 88900"/>
                <a:gd name="connsiteY2" fmla="*/ 11041 h 101600"/>
                <a:gd name="connsiteX3" fmla="*/ 68100 w 88900"/>
                <a:gd name="connsiteY3" fmla="*/ 9525 h 101600"/>
                <a:gd name="connsiteX4" fmla="*/ 49375 w 88900"/>
                <a:gd name="connsiteY4" fmla="*/ 9902 h 101600"/>
                <a:gd name="connsiteX5" fmla="*/ 32552 w 88900"/>
                <a:gd name="connsiteY5" fmla="*/ 9525 h 101600"/>
                <a:gd name="connsiteX6" fmla="*/ 30147 w 88900"/>
                <a:gd name="connsiteY6" fmla="*/ 12054 h 101600"/>
                <a:gd name="connsiteX7" fmla="*/ 33687 w 88900"/>
                <a:gd name="connsiteY7" fmla="*/ 13446 h 101600"/>
                <a:gd name="connsiteX8" fmla="*/ 38497 w 88900"/>
                <a:gd name="connsiteY8" fmla="*/ 13701 h 101600"/>
                <a:gd name="connsiteX9" fmla="*/ 41910 w 88900"/>
                <a:gd name="connsiteY9" fmla="*/ 15725 h 101600"/>
                <a:gd name="connsiteX10" fmla="*/ 41406 w 88900"/>
                <a:gd name="connsiteY10" fmla="*/ 18125 h 101600"/>
                <a:gd name="connsiteX11" fmla="*/ 24455 w 88900"/>
                <a:gd name="connsiteY11" fmla="*/ 86063 h 101600"/>
                <a:gd name="connsiteX12" fmla="*/ 12942 w 88900"/>
                <a:gd name="connsiteY12" fmla="*/ 92008 h 101600"/>
                <a:gd name="connsiteX13" fmla="*/ 9525 w 88900"/>
                <a:gd name="connsiteY13" fmla="*/ 94536 h 101600"/>
                <a:gd name="connsiteX14" fmla="*/ 12942 w 88900"/>
                <a:gd name="connsiteY14" fmla="*/ 95929 h 101600"/>
                <a:gd name="connsiteX15" fmla="*/ 71513 w 88900"/>
                <a:gd name="connsiteY15" fmla="*/ 95929 h 101600"/>
                <a:gd name="connsiteX16" fmla="*/ 75438 w 88900"/>
                <a:gd name="connsiteY16" fmla="*/ 93778 h 101600"/>
                <a:gd name="connsiteX17" fmla="*/ 85431 w 88900"/>
                <a:gd name="connsiteY17" fmla="*/ 66453 h 101600"/>
                <a:gd name="connsiteX18" fmla="*/ 85935 w 88900"/>
                <a:gd name="connsiteY18" fmla="*/ 64683 h 101600"/>
                <a:gd name="connsiteX19" fmla="*/ 84419 w 88900"/>
                <a:gd name="connsiteY19" fmla="*/ 63290 h 101600"/>
                <a:gd name="connsiteX20" fmla="*/ 82268 w 88900"/>
                <a:gd name="connsiteY20" fmla="*/ 65945 h 101600"/>
                <a:gd name="connsiteX21" fmla="*/ 50514 w 88900"/>
                <a:gd name="connsiteY21" fmla="*/ 92008 h 101600"/>
                <a:gd name="connsiteX22" fmla="*/ 38624 w 88900"/>
                <a:gd name="connsiteY22" fmla="*/ 92008 h 101600"/>
                <a:gd name="connsiteX23" fmla="*/ 35838 w 88900"/>
                <a:gd name="connsiteY23" fmla="*/ 91881 h 101600"/>
                <a:gd name="connsiteX24" fmla="*/ 34195 w 88900"/>
                <a:gd name="connsiteY24" fmla="*/ 90615 h 101600"/>
                <a:gd name="connsiteX25" fmla="*/ 34826 w 88900"/>
                <a:gd name="connsiteY25" fmla="*/ 87706 h 101600"/>
                <a:gd name="connsiteX26" fmla="*/ 51907 w 88900"/>
                <a:gd name="connsiteY26" fmla="*/ 19392 h 10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8900" h="101600">
                  <a:moveTo>
                    <a:pt x="51907" y="19392"/>
                  </a:moveTo>
                  <a:cubicBezTo>
                    <a:pt x="53043" y="14839"/>
                    <a:pt x="53423" y="13446"/>
                    <a:pt x="65314" y="13446"/>
                  </a:cubicBezTo>
                  <a:cubicBezTo>
                    <a:pt x="69112" y="13446"/>
                    <a:pt x="70124" y="13446"/>
                    <a:pt x="70124" y="11041"/>
                  </a:cubicBezTo>
                  <a:cubicBezTo>
                    <a:pt x="70124" y="9525"/>
                    <a:pt x="68731" y="9525"/>
                    <a:pt x="68100" y="9525"/>
                  </a:cubicBezTo>
                  <a:cubicBezTo>
                    <a:pt x="63925" y="9525"/>
                    <a:pt x="53551" y="9902"/>
                    <a:pt x="49375" y="9902"/>
                  </a:cubicBezTo>
                  <a:cubicBezTo>
                    <a:pt x="45581" y="9902"/>
                    <a:pt x="36346" y="9525"/>
                    <a:pt x="32552" y="9525"/>
                  </a:cubicBezTo>
                  <a:cubicBezTo>
                    <a:pt x="31663" y="9525"/>
                    <a:pt x="30147" y="9525"/>
                    <a:pt x="30147" y="12054"/>
                  </a:cubicBezTo>
                  <a:cubicBezTo>
                    <a:pt x="30147" y="13446"/>
                    <a:pt x="31286" y="13446"/>
                    <a:pt x="33687" y="13446"/>
                  </a:cubicBezTo>
                  <a:cubicBezTo>
                    <a:pt x="33941" y="13446"/>
                    <a:pt x="36346" y="13446"/>
                    <a:pt x="38497" y="13701"/>
                  </a:cubicBezTo>
                  <a:cubicBezTo>
                    <a:pt x="40775" y="13950"/>
                    <a:pt x="41910" y="14077"/>
                    <a:pt x="41910" y="15725"/>
                  </a:cubicBezTo>
                  <a:cubicBezTo>
                    <a:pt x="41910" y="16228"/>
                    <a:pt x="41787" y="16610"/>
                    <a:pt x="41406" y="18125"/>
                  </a:cubicBezTo>
                  <a:lnTo>
                    <a:pt x="24455" y="86063"/>
                  </a:lnTo>
                  <a:cubicBezTo>
                    <a:pt x="23190" y="90996"/>
                    <a:pt x="22935" y="92008"/>
                    <a:pt x="12942" y="92008"/>
                  </a:cubicBezTo>
                  <a:cubicBezTo>
                    <a:pt x="10791" y="92008"/>
                    <a:pt x="9525" y="92008"/>
                    <a:pt x="9525" y="94536"/>
                  </a:cubicBezTo>
                  <a:cubicBezTo>
                    <a:pt x="9525" y="95929"/>
                    <a:pt x="10664" y="95929"/>
                    <a:pt x="12942" y="95929"/>
                  </a:cubicBezTo>
                  <a:lnTo>
                    <a:pt x="71513" y="95929"/>
                  </a:lnTo>
                  <a:cubicBezTo>
                    <a:pt x="74549" y="95929"/>
                    <a:pt x="74676" y="95929"/>
                    <a:pt x="75438" y="93778"/>
                  </a:cubicBezTo>
                  <a:lnTo>
                    <a:pt x="85431" y="66453"/>
                  </a:lnTo>
                  <a:cubicBezTo>
                    <a:pt x="85935" y="65060"/>
                    <a:pt x="85935" y="64810"/>
                    <a:pt x="85935" y="64683"/>
                  </a:cubicBezTo>
                  <a:cubicBezTo>
                    <a:pt x="85935" y="64175"/>
                    <a:pt x="85558" y="63290"/>
                    <a:pt x="84419" y="63290"/>
                  </a:cubicBezTo>
                  <a:cubicBezTo>
                    <a:pt x="83280" y="63290"/>
                    <a:pt x="83153" y="63921"/>
                    <a:pt x="82268" y="65945"/>
                  </a:cubicBezTo>
                  <a:cubicBezTo>
                    <a:pt x="77966" y="77585"/>
                    <a:pt x="72398" y="92008"/>
                    <a:pt x="50514" y="92008"/>
                  </a:cubicBezTo>
                  <a:lnTo>
                    <a:pt x="38624" y="92008"/>
                  </a:lnTo>
                  <a:cubicBezTo>
                    <a:pt x="36850" y="92008"/>
                    <a:pt x="36600" y="92008"/>
                    <a:pt x="35838" y="91881"/>
                  </a:cubicBezTo>
                  <a:cubicBezTo>
                    <a:pt x="34576" y="91754"/>
                    <a:pt x="34195" y="91627"/>
                    <a:pt x="34195" y="90615"/>
                  </a:cubicBezTo>
                  <a:cubicBezTo>
                    <a:pt x="34195" y="90238"/>
                    <a:pt x="34195" y="89984"/>
                    <a:pt x="34826" y="87706"/>
                  </a:cubicBezTo>
                  <a:lnTo>
                    <a:pt x="51907" y="1939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BC7F7101-3454-4D70-A738-D2880E3E1FEA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>
              <a:off x="5826828" y="-2041827"/>
              <a:ext cx="101600" cy="38100"/>
            </a:xfrm>
            <a:custGeom>
              <a:avLst/>
              <a:gdLst>
                <a:gd name="connsiteX0" fmla="*/ 89353 w 101600"/>
                <a:gd name="connsiteY0" fmla="*/ 14585 h 38100"/>
                <a:gd name="connsiteX1" fmla="*/ 93655 w 101600"/>
                <a:gd name="connsiteY1" fmla="*/ 12054 h 38100"/>
                <a:gd name="connsiteX2" fmla="*/ 89480 w 101600"/>
                <a:gd name="connsiteY2" fmla="*/ 9525 h 38100"/>
                <a:gd name="connsiteX3" fmla="*/ 13700 w 101600"/>
                <a:gd name="connsiteY3" fmla="*/ 9525 h 38100"/>
                <a:gd name="connsiteX4" fmla="*/ 9525 w 101600"/>
                <a:gd name="connsiteY4" fmla="*/ 12054 h 38100"/>
                <a:gd name="connsiteX5" fmla="*/ 13827 w 101600"/>
                <a:gd name="connsiteY5" fmla="*/ 14585 h 38100"/>
                <a:gd name="connsiteX6" fmla="*/ 89353 w 101600"/>
                <a:gd name="connsiteY6" fmla="*/ 14585 h 38100"/>
                <a:gd name="connsiteX7" fmla="*/ 89480 w 101600"/>
                <a:gd name="connsiteY7" fmla="*/ 39128 h 38100"/>
                <a:gd name="connsiteX8" fmla="*/ 93655 w 101600"/>
                <a:gd name="connsiteY8" fmla="*/ 36596 h 38100"/>
                <a:gd name="connsiteX9" fmla="*/ 89353 w 101600"/>
                <a:gd name="connsiteY9" fmla="*/ 34064 h 38100"/>
                <a:gd name="connsiteX10" fmla="*/ 13827 w 101600"/>
                <a:gd name="connsiteY10" fmla="*/ 34064 h 38100"/>
                <a:gd name="connsiteX11" fmla="*/ 9525 w 101600"/>
                <a:gd name="connsiteY11" fmla="*/ 36596 h 38100"/>
                <a:gd name="connsiteX12" fmla="*/ 13700 w 101600"/>
                <a:gd name="connsiteY12" fmla="*/ 39128 h 38100"/>
                <a:gd name="connsiteX13" fmla="*/ 89480 w 101600"/>
                <a:gd name="connsiteY13" fmla="*/ 3912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600" h="38100">
                  <a:moveTo>
                    <a:pt x="89353" y="14585"/>
                  </a:moveTo>
                  <a:cubicBezTo>
                    <a:pt x="91250" y="14585"/>
                    <a:pt x="93655" y="14585"/>
                    <a:pt x="93655" y="12054"/>
                  </a:cubicBezTo>
                  <a:cubicBezTo>
                    <a:pt x="93655" y="9525"/>
                    <a:pt x="91250" y="9525"/>
                    <a:pt x="89480" y="9525"/>
                  </a:cubicBezTo>
                  <a:lnTo>
                    <a:pt x="13700" y="9525"/>
                  </a:lnTo>
                  <a:cubicBezTo>
                    <a:pt x="11930" y="9525"/>
                    <a:pt x="9525" y="9525"/>
                    <a:pt x="9525" y="12054"/>
                  </a:cubicBezTo>
                  <a:cubicBezTo>
                    <a:pt x="9525" y="14585"/>
                    <a:pt x="11930" y="14585"/>
                    <a:pt x="13827" y="14585"/>
                  </a:cubicBezTo>
                  <a:lnTo>
                    <a:pt x="89353" y="14585"/>
                  </a:lnTo>
                  <a:close/>
                  <a:moveTo>
                    <a:pt x="89480" y="39128"/>
                  </a:moveTo>
                  <a:cubicBezTo>
                    <a:pt x="91250" y="39128"/>
                    <a:pt x="93655" y="39128"/>
                    <a:pt x="93655" y="36596"/>
                  </a:cubicBezTo>
                  <a:cubicBezTo>
                    <a:pt x="93655" y="34064"/>
                    <a:pt x="91250" y="34064"/>
                    <a:pt x="89353" y="34064"/>
                  </a:cubicBezTo>
                  <a:lnTo>
                    <a:pt x="13827" y="34064"/>
                  </a:lnTo>
                  <a:cubicBezTo>
                    <a:pt x="11930" y="34064"/>
                    <a:pt x="9525" y="34064"/>
                    <a:pt x="9525" y="36596"/>
                  </a:cubicBezTo>
                  <a:cubicBezTo>
                    <a:pt x="9525" y="39128"/>
                    <a:pt x="11930" y="39128"/>
                    <a:pt x="13700" y="39128"/>
                  </a:cubicBezTo>
                  <a:lnTo>
                    <a:pt x="89480" y="391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343973C3-142C-41A0-A8F7-CC5E87E02738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>
              <a:off x="5955194" y="-2051317"/>
              <a:ext cx="76200" cy="88900"/>
            </a:xfrm>
            <a:custGeom>
              <a:avLst/>
              <a:gdLst>
                <a:gd name="connsiteX0" fmla="*/ 67215 w 76200"/>
                <a:gd name="connsiteY0" fmla="*/ 17749 h 88900"/>
                <a:gd name="connsiteX1" fmla="*/ 67592 w 76200"/>
                <a:gd name="connsiteY1" fmla="*/ 15470 h 88900"/>
                <a:gd name="connsiteX2" fmla="*/ 63925 w 76200"/>
                <a:gd name="connsiteY2" fmla="*/ 12054 h 88900"/>
                <a:gd name="connsiteX3" fmla="*/ 58738 w 76200"/>
                <a:gd name="connsiteY3" fmla="*/ 17494 h 88900"/>
                <a:gd name="connsiteX4" fmla="*/ 46970 w 76200"/>
                <a:gd name="connsiteY4" fmla="*/ 9525 h 88900"/>
                <a:gd name="connsiteX5" fmla="*/ 16863 w 76200"/>
                <a:gd name="connsiteY5" fmla="*/ 45455 h 88900"/>
                <a:gd name="connsiteX6" fmla="*/ 33687 w 76200"/>
                <a:gd name="connsiteY6" fmla="*/ 65441 h 88900"/>
                <a:gd name="connsiteX7" fmla="*/ 48363 w 76200"/>
                <a:gd name="connsiteY7" fmla="*/ 58103 h 88900"/>
                <a:gd name="connsiteX8" fmla="*/ 48490 w 76200"/>
                <a:gd name="connsiteY8" fmla="*/ 58230 h 88900"/>
                <a:gd name="connsiteX9" fmla="*/ 44315 w 76200"/>
                <a:gd name="connsiteY9" fmla="*/ 74930 h 88900"/>
                <a:gd name="connsiteX10" fmla="*/ 26098 w 76200"/>
                <a:gd name="connsiteY10" fmla="*/ 88591 h 88900"/>
                <a:gd name="connsiteX11" fmla="*/ 15978 w 76200"/>
                <a:gd name="connsiteY11" fmla="*/ 87329 h 88900"/>
                <a:gd name="connsiteX12" fmla="*/ 21165 w 76200"/>
                <a:gd name="connsiteY12" fmla="*/ 80749 h 88900"/>
                <a:gd name="connsiteX13" fmla="*/ 16355 w 76200"/>
                <a:gd name="connsiteY13" fmla="*/ 76319 h 88900"/>
                <a:gd name="connsiteX14" fmla="*/ 9525 w 76200"/>
                <a:gd name="connsiteY14" fmla="*/ 83658 h 88900"/>
                <a:gd name="connsiteX15" fmla="*/ 26353 w 76200"/>
                <a:gd name="connsiteY15" fmla="*/ 91377 h 88900"/>
                <a:gd name="connsiteX16" fmla="*/ 53169 w 76200"/>
                <a:gd name="connsiteY16" fmla="*/ 73918 h 88900"/>
                <a:gd name="connsiteX17" fmla="*/ 67215 w 76200"/>
                <a:gd name="connsiteY17" fmla="*/ 17749 h 88900"/>
                <a:gd name="connsiteX18" fmla="*/ 50768 w 76200"/>
                <a:gd name="connsiteY18" fmla="*/ 49248 h 88900"/>
                <a:gd name="connsiteX19" fmla="*/ 44315 w 76200"/>
                <a:gd name="connsiteY19" fmla="*/ 58103 h 88900"/>
                <a:gd name="connsiteX20" fmla="*/ 34068 w 76200"/>
                <a:gd name="connsiteY20" fmla="*/ 62659 h 88900"/>
                <a:gd name="connsiteX21" fmla="*/ 25845 w 76200"/>
                <a:gd name="connsiteY21" fmla="*/ 51019 h 88900"/>
                <a:gd name="connsiteX22" fmla="*/ 32929 w 76200"/>
                <a:gd name="connsiteY22" fmla="*/ 23567 h 88900"/>
                <a:gd name="connsiteX23" fmla="*/ 47097 w 76200"/>
                <a:gd name="connsiteY23" fmla="*/ 12307 h 88900"/>
                <a:gd name="connsiteX24" fmla="*/ 57217 w 76200"/>
                <a:gd name="connsiteY24" fmla="*/ 23185 h 88900"/>
                <a:gd name="connsiteX25" fmla="*/ 56840 w 76200"/>
                <a:gd name="connsiteY25" fmla="*/ 25087 h 88900"/>
                <a:gd name="connsiteX26" fmla="*/ 50768 w 76200"/>
                <a:gd name="connsiteY26" fmla="*/ 49248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6200" h="88900">
                  <a:moveTo>
                    <a:pt x="67215" y="17749"/>
                  </a:moveTo>
                  <a:cubicBezTo>
                    <a:pt x="67338" y="16990"/>
                    <a:pt x="67592" y="16356"/>
                    <a:pt x="67592" y="15470"/>
                  </a:cubicBezTo>
                  <a:cubicBezTo>
                    <a:pt x="67592" y="13319"/>
                    <a:pt x="66076" y="12054"/>
                    <a:pt x="63925" y="12054"/>
                  </a:cubicBezTo>
                  <a:cubicBezTo>
                    <a:pt x="62659" y="12054"/>
                    <a:pt x="59241" y="12943"/>
                    <a:pt x="58738" y="17494"/>
                  </a:cubicBezTo>
                  <a:cubicBezTo>
                    <a:pt x="56459" y="12815"/>
                    <a:pt x="52030" y="9525"/>
                    <a:pt x="46970" y="9525"/>
                  </a:cubicBezTo>
                  <a:cubicBezTo>
                    <a:pt x="32552" y="9525"/>
                    <a:pt x="16863" y="27234"/>
                    <a:pt x="16863" y="45455"/>
                  </a:cubicBezTo>
                  <a:cubicBezTo>
                    <a:pt x="16863" y="57976"/>
                    <a:pt x="24578" y="65441"/>
                    <a:pt x="33687" y="65441"/>
                  </a:cubicBezTo>
                  <a:cubicBezTo>
                    <a:pt x="41152" y="65441"/>
                    <a:pt x="47097" y="59496"/>
                    <a:pt x="48363" y="58103"/>
                  </a:cubicBezTo>
                  <a:lnTo>
                    <a:pt x="48490" y="58230"/>
                  </a:lnTo>
                  <a:cubicBezTo>
                    <a:pt x="45835" y="69489"/>
                    <a:pt x="44315" y="74676"/>
                    <a:pt x="44315" y="74930"/>
                  </a:cubicBezTo>
                  <a:cubicBezTo>
                    <a:pt x="43811" y="76069"/>
                    <a:pt x="39509" y="88591"/>
                    <a:pt x="26098" y="88591"/>
                  </a:cubicBezTo>
                  <a:cubicBezTo>
                    <a:pt x="23694" y="88591"/>
                    <a:pt x="19518" y="88464"/>
                    <a:pt x="15978" y="87329"/>
                  </a:cubicBezTo>
                  <a:cubicBezTo>
                    <a:pt x="19772" y="86189"/>
                    <a:pt x="21165" y="82900"/>
                    <a:pt x="21165" y="80749"/>
                  </a:cubicBezTo>
                  <a:cubicBezTo>
                    <a:pt x="21165" y="78725"/>
                    <a:pt x="19772" y="76319"/>
                    <a:pt x="16355" y="76319"/>
                  </a:cubicBezTo>
                  <a:cubicBezTo>
                    <a:pt x="13573" y="76319"/>
                    <a:pt x="9525" y="78598"/>
                    <a:pt x="9525" y="83658"/>
                  </a:cubicBezTo>
                  <a:cubicBezTo>
                    <a:pt x="9525" y="88845"/>
                    <a:pt x="14208" y="91377"/>
                    <a:pt x="26353" y="91377"/>
                  </a:cubicBezTo>
                  <a:cubicBezTo>
                    <a:pt x="42164" y="91377"/>
                    <a:pt x="51272" y="81507"/>
                    <a:pt x="53169" y="73918"/>
                  </a:cubicBezTo>
                  <a:lnTo>
                    <a:pt x="67215" y="17749"/>
                  </a:lnTo>
                  <a:close/>
                  <a:moveTo>
                    <a:pt x="50768" y="49248"/>
                  </a:moveTo>
                  <a:cubicBezTo>
                    <a:pt x="50006" y="52539"/>
                    <a:pt x="47097" y="55701"/>
                    <a:pt x="44315" y="58103"/>
                  </a:cubicBezTo>
                  <a:cubicBezTo>
                    <a:pt x="41660" y="60381"/>
                    <a:pt x="37735" y="62659"/>
                    <a:pt x="34068" y="62659"/>
                  </a:cubicBezTo>
                  <a:cubicBezTo>
                    <a:pt x="27741" y="62659"/>
                    <a:pt x="25845" y="56079"/>
                    <a:pt x="25845" y="51019"/>
                  </a:cubicBezTo>
                  <a:cubicBezTo>
                    <a:pt x="25845" y="44946"/>
                    <a:pt x="29516" y="30020"/>
                    <a:pt x="32929" y="23567"/>
                  </a:cubicBezTo>
                  <a:cubicBezTo>
                    <a:pt x="36346" y="17367"/>
                    <a:pt x="41783" y="12307"/>
                    <a:pt x="47097" y="12307"/>
                  </a:cubicBezTo>
                  <a:cubicBezTo>
                    <a:pt x="55447" y="12307"/>
                    <a:pt x="57217" y="22554"/>
                    <a:pt x="57217" y="23185"/>
                  </a:cubicBezTo>
                  <a:cubicBezTo>
                    <a:pt x="57217" y="23820"/>
                    <a:pt x="56967" y="24578"/>
                    <a:pt x="56840" y="25087"/>
                  </a:cubicBezTo>
                  <a:lnTo>
                    <a:pt x="50768" y="492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7D4625A1-5B24-46B9-9EA6-520FAB0469F3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>
              <a:off x="6023762" y="-2106465"/>
              <a:ext cx="50800" cy="76200"/>
            </a:xfrm>
            <a:custGeom>
              <a:avLst/>
              <a:gdLst>
                <a:gd name="connsiteX0" fmla="*/ 48680 w 50800"/>
                <a:gd name="connsiteY0" fmla="*/ 52221 h 76200"/>
                <a:gd name="connsiteX1" fmla="*/ 45668 w 50800"/>
                <a:gd name="connsiteY1" fmla="*/ 52221 h 76200"/>
                <a:gd name="connsiteX2" fmla="*/ 43362 w 50800"/>
                <a:gd name="connsiteY2" fmla="*/ 60282 h 76200"/>
                <a:gd name="connsiteX3" fmla="*/ 34596 w 50800"/>
                <a:gd name="connsiteY3" fmla="*/ 60813 h 76200"/>
                <a:gd name="connsiteX4" fmla="*/ 18296 w 50800"/>
                <a:gd name="connsiteY4" fmla="*/ 60813 h 76200"/>
                <a:gd name="connsiteX5" fmla="*/ 36012 w 50800"/>
                <a:gd name="connsiteY5" fmla="*/ 45931 h 76200"/>
                <a:gd name="connsiteX6" fmla="*/ 48680 w 50800"/>
                <a:gd name="connsiteY6" fmla="*/ 26797 h 76200"/>
                <a:gd name="connsiteX7" fmla="*/ 27952 w 50800"/>
                <a:gd name="connsiteY7" fmla="*/ 9525 h 76200"/>
                <a:gd name="connsiteX8" fmla="*/ 9525 w 50800"/>
                <a:gd name="connsiteY8" fmla="*/ 25380 h 76200"/>
                <a:gd name="connsiteX9" fmla="*/ 14220 w 50800"/>
                <a:gd name="connsiteY9" fmla="*/ 30341 h 76200"/>
                <a:gd name="connsiteX10" fmla="*/ 18915 w 50800"/>
                <a:gd name="connsiteY10" fmla="*/ 25646 h 76200"/>
                <a:gd name="connsiteX11" fmla="*/ 13688 w 50800"/>
                <a:gd name="connsiteY11" fmla="*/ 20951 h 76200"/>
                <a:gd name="connsiteX12" fmla="*/ 26622 w 50800"/>
                <a:gd name="connsiteY12" fmla="*/ 12712 h 76200"/>
                <a:gd name="connsiteX13" fmla="*/ 40088 w 50800"/>
                <a:gd name="connsiteY13" fmla="*/ 26797 h 76200"/>
                <a:gd name="connsiteX14" fmla="*/ 31758 w 50800"/>
                <a:gd name="connsiteY14" fmla="*/ 43803 h 76200"/>
                <a:gd name="connsiteX15" fmla="*/ 10410 w 50800"/>
                <a:gd name="connsiteY15" fmla="*/ 64889 h 76200"/>
                <a:gd name="connsiteX16" fmla="*/ 9525 w 50800"/>
                <a:gd name="connsiteY16" fmla="*/ 68342 h 76200"/>
                <a:gd name="connsiteX17" fmla="*/ 46021 w 50800"/>
                <a:gd name="connsiteY17" fmla="*/ 68342 h 76200"/>
                <a:gd name="connsiteX18" fmla="*/ 48680 w 50800"/>
                <a:gd name="connsiteY18" fmla="*/ 52221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00" h="76200">
                  <a:moveTo>
                    <a:pt x="48680" y="52221"/>
                  </a:moveTo>
                  <a:lnTo>
                    <a:pt x="45668" y="52221"/>
                  </a:lnTo>
                  <a:cubicBezTo>
                    <a:pt x="45402" y="54170"/>
                    <a:pt x="44517" y="59396"/>
                    <a:pt x="43362" y="60282"/>
                  </a:cubicBezTo>
                  <a:cubicBezTo>
                    <a:pt x="42656" y="60813"/>
                    <a:pt x="35834" y="60813"/>
                    <a:pt x="34596" y="60813"/>
                  </a:cubicBezTo>
                  <a:lnTo>
                    <a:pt x="18296" y="60813"/>
                  </a:lnTo>
                  <a:cubicBezTo>
                    <a:pt x="27594" y="52574"/>
                    <a:pt x="30698" y="50094"/>
                    <a:pt x="36012" y="45931"/>
                  </a:cubicBezTo>
                  <a:cubicBezTo>
                    <a:pt x="42569" y="40704"/>
                    <a:pt x="48680" y="35211"/>
                    <a:pt x="48680" y="26797"/>
                  </a:cubicBezTo>
                  <a:cubicBezTo>
                    <a:pt x="48680" y="16077"/>
                    <a:pt x="39290" y="9525"/>
                    <a:pt x="27952" y="9525"/>
                  </a:cubicBezTo>
                  <a:cubicBezTo>
                    <a:pt x="16966" y="9525"/>
                    <a:pt x="9525" y="17228"/>
                    <a:pt x="9525" y="25380"/>
                  </a:cubicBezTo>
                  <a:cubicBezTo>
                    <a:pt x="9525" y="29897"/>
                    <a:pt x="13335" y="30341"/>
                    <a:pt x="14220" y="30341"/>
                  </a:cubicBezTo>
                  <a:cubicBezTo>
                    <a:pt x="16347" y="30341"/>
                    <a:pt x="18915" y="28833"/>
                    <a:pt x="18915" y="25646"/>
                  </a:cubicBezTo>
                  <a:cubicBezTo>
                    <a:pt x="18915" y="24050"/>
                    <a:pt x="18296" y="20951"/>
                    <a:pt x="13688" y="20951"/>
                  </a:cubicBezTo>
                  <a:cubicBezTo>
                    <a:pt x="16434" y="14660"/>
                    <a:pt x="22459" y="12712"/>
                    <a:pt x="26622" y="12712"/>
                  </a:cubicBezTo>
                  <a:cubicBezTo>
                    <a:pt x="35480" y="12712"/>
                    <a:pt x="40088" y="19621"/>
                    <a:pt x="40088" y="26797"/>
                  </a:cubicBezTo>
                  <a:cubicBezTo>
                    <a:pt x="40088" y="34504"/>
                    <a:pt x="34596" y="40616"/>
                    <a:pt x="31758" y="43803"/>
                  </a:cubicBezTo>
                  <a:lnTo>
                    <a:pt x="10410" y="64889"/>
                  </a:lnTo>
                  <a:cubicBezTo>
                    <a:pt x="9525" y="65683"/>
                    <a:pt x="9525" y="65861"/>
                    <a:pt x="9525" y="68342"/>
                  </a:cubicBezTo>
                  <a:lnTo>
                    <a:pt x="46021" y="68342"/>
                  </a:lnTo>
                  <a:lnTo>
                    <a:pt x="48680" y="5222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6CA42FF4-C059-4739-BFA8-CAE5E97C0A78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>
              <a:off x="6164912" y="-2214057"/>
              <a:ext cx="63500" cy="76200"/>
            </a:xfrm>
            <a:custGeom>
              <a:avLst/>
              <a:gdLst>
                <a:gd name="connsiteX0" fmla="*/ 53372 w 63500"/>
                <a:gd name="connsiteY0" fmla="*/ 16347 h 76200"/>
                <a:gd name="connsiteX1" fmla="*/ 59218 w 63500"/>
                <a:gd name="connsiteY1" fmla="*/ 12716 h 76200"/>
                <a:gd name="connsiteX2" fmla="*/ 61520 w 63500"/>
                <a:gd name="connsiteY2" fmla="*/ 10854 h 76200"/>
                <a:gd name="connsiteX3" fmla="*/ 60194 w 63500"/>
                <a:gd name="connsiteY3" fmla="*/ 9525 h 76200"/>
                <a:gd name="connsiteX4" fmla="*/ 50626 w 63500"/>
                <a:gd name="connsiteY4" fmla="*/ 9882 h 76200"/>
                <a:gd name="connsiteX5" fmla="*/ 43803 w 63500"/>
                <a:gd name="connsiteY5" fmla="*/ 9791 h 76200"/>
                <a:gd name="connsiteX6" fmla="*/ 36806 w 63500"/>
                <a:gd name="connsiteY6" fmla="*/ 9525 h 76200"/>
                <a:gd name="connsiteX7" fmla="*/ 34858 w 63500"/>
                <a:gd name="connsiteY7" fmla="*/ 11386 h 76200"/>
                <a:gd name="connsiteX8" fmla="*/ 38314 w 63500"/>
                <a:gd name="connsiteY8" fmla="*/ 12716 h 76200"/>
                <a:gd name="connsiteX9" fmla="*/ 42918 w 63500"/>
                <a:gd name="connsiteY9" fmla="*/ 12894 h 76200"/>
                <a:gd name="connsiteX10" fmla="*/ 45756 w 63500"/>
                <a:gd name="connsiteY10" fmla="*/ 14486 h 76200"/>
                <a:gd name="connsiteX11" fmla="*/ 45399 w 63500"/>
                <a:gd name="connsiteY11" fmla="*/ 16525 h 76200"/>
                <a:gd name="connsiteX12" fmla="*/ 35211 w 63500"/>
                <a:gd name="connsiteY12" fmla="*/ 57094 h 76200"/>
                <a:gd name="connsiteX13" fmla="*/ 22102 w 63500"/>
                <a:gd name="connsiteY13" fmla="*/ 69317 h 76200"/>
                <a:gd name="connsiteX14" fmla="*/ 13244 w 63500"/>
                <a:gd name="connsiteY14" fmla="*/ 64714 h 76200"/>
                <a:gd name="connsiteX15" fmla="*/ 19534 w 63500"/>
                <a:gd name="connsiteY15" fmla="*/ 58955 h 76200"/>
                <a:gd name="connsiteX16" fmla="*/ 15458 w 63500"/>
                <a:gd name="connsiteY16" fmla="*/ 55145 h 76200"/>
                <a:gd name="connsiteX17" fmla="*/ 9525 w 63500"/>
                <a:gd name="connsiteY17" fmla="*/ 62055 h 76200"/>
                <a:gd name="connsiteX18" fmla="*/ 22368 w 63500"/>
                <a:gd name="connsiteY18" fmla="*/ 71798 h 76200"/>
                <a:gd name="connsiteX19" fmla="*/ 43097 w 63500"/>
                <a:gd name="connsiteY19" fmla="*/ 57360 h 76200"/>
                <a:gd name="connsiteX20" fmla="*/ 53372 w 63500"/>
                <a:gd name="connsiteY20" fmla="*/ 1634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500" h="76200">
                  <a:moveTo>
                    <a:pt x="53372" y="16347"/>
                  </a:moveTo>
                  <a:cubicBezTo>
                    <a:pt x="54170" y="13247"/>
                    <a:pt x="54257" y="12716"/>
                    <a:pt x="59218" y="12716"/>
                  </a:cubicBezTo>
                  <a:cubicBezTo>
                    <a:pt x="60282" y="12716"/>
                    <a:pt x="61520" y="12716"/>
                    <a:pt x="61520" y="10854"/>
                  </a:cubicBezTo>
                  <a:cubicBezTo>
                    <a:pt x="61520" y="9882"/>
                    <a:pt x="60813" y="9525"/>
                    <a:pt x="60194" y="9525"/>
                  </a:cubicBezTo>
                  <a:cubicBezTo>
                    <a:pt x="58067" y="9525"/>
                    <a:pt x="52753" y="9882"/>
                    <a:pt x="50626" y="9882"/>
                  </a:cubicBezTo>
                  <a:cubicBezTo>
                    <a:pt x="48764" y="9882"/>
                    <a:pt x="45756" y="9791"/>
                    <a:pt x="43803" y="9791"/>
                  </a:cubicBezTo>
                  <a:cubicBezTo>
                    <a:pt x="41589" y="9703"/>
                    <a:pt x="39021" y="9525"/>
                    <a:pt x="36806" y="9525"/>
                  </a:cubicBezTo>
                  <a:cubicBezTo>
                    <a:pt x="36187" y="9525"/>
                    <a:pt x="34858" y="9525"/>
                    <a:pt x="34858" y="11386"/>
                  </a:cubicBezTo>
                  <a:cubicBezTo>
                    <a:pt x="34858" y="12716"/>
                    <a:pt x="35656" y="12716"/>
                    <a:pt x="38314" y="12716"/>
                  </a:cubicBezTo>
                  <a:cubicBezTo>
                    <a:pt x="40350" y="12716"/>
                    <a:pt x="40704" y="12716"/>
                    <a:pt x="42918" y="12894"/>
                  </a:cubicBezTo>
                  <a:cubicBezTo>
                    <a:pt x="45490" y="13160"/>
                    <a:pt x="45756" y="13426"/>
                    <a:pt x="45756" y="14486"/>
                  </a:cubicBezTo>
                  <a:cubicBezTo>
                    <a:pt x="45756" y="15108"/>
                    <a:pt x="45756" y="15284"/>
                    <a:pt x="45399" y="16525"/>
                  </a:cubicBezTo>
                  <a:lnTo>
                    <a:pt x="35211" y="57094"/>
                  </a:lnTo>
                  <a:cubicBezTo>
                    <a:pt x="33528" y="63738"/>
                    <a:pt x="27861" y="69317"/>
                    <a:pt x="22102" y="69317"/>
                  </a:cubicBezTo>
                  <a:cubicBezTo>
                    <a:pt x="20864" y="69317"/>
                    <a:pt x="15280" y="69052"/>
                    <a:pt x="13244" y="64714"/>
                  </a:cubicBezTo>
                  <a:cubicBezTo>
                    <a:pt x="18383" y="64714"/>
                    <a:pt x="19534" y="60551"/>
                    <a:pt x="19534" y="58955"/>
                  </a:cubicBezTo>
                  <a:cubicBezTo>
                    <a:pt x="19534" y="56475"/>
                    <a:pt x="17407" y="55145"/>
                    <a:pt x="15458" y="55145"/>
                  </a:cubicBezTo>
                  <a:cubicBezTo>
                    <a:pt x="13065" y="55145"/>
                    <a:pt x="9525" y="57094"/>
                    <a:pt x="9525" y="62055"/>
                  </a:cubicBezTo>
                  <a:cubicBezTo>
                    <a:pt x="9525" y="67814"/>
                    <a:pt x="14927" y="71798"/>
                    <a:pt x="22368" y="71798"/>
                  </a:cubicBezTo>
                  <a:cubicBezTo>
                    <a:pt x="31048" y="71798"/>
                    <a:pt x="40882" y="66218"/>
                    <a:pt x="43097" y="57360"/>
                  </a:cubicBezTo>
                  <a:lnTo>
                    <a:pt x="53372" y="1634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FDC52C8A-4675-4402-82DE-DC43909EBBB0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>
              <a:off x="6103752" y="-2115606"/>
              <a:ext cx="177800" cy="190500"/>
            </a:xfrm>
            <a:custGeom>
              <a:avLst/>
              <a:gdLst>
                <a:gd name="connsiteX0" fmla="*/ 162599 w 177800"/>
                <a:gd name="connsiteY0" fmla="*/ 186634 h 190500"/>
                <a:gd name="connsiteX1" fmla="*/ 177907 w 177800"/>
                <a:gd name="connsiteY1" fmla="*/ 146153 h 190500"/>
                <a:gd name="connsiteX2" fmla="*/ 174744 w 177800"/>
                <a:gd name="connsiteY2" fmla="*/ 146153 h 190500"/>
                <a:gd name="connsiteX3" fmla="*/ 141851 w 177800"/>
                <a:gd name="connsiteY3" fmla="*/ 171708 h 190500"/>
                <a:gd name="connsiteX4" fmla="*/ 102509 w 177800"/>
                <a:gd name="connsiteY4" fmla="*/ 175630 h 190500"/>
                <a:gd name="connsiteX5" fmla="*/ 26226 w 177800"/>
                <a:gd name="connsiteY5" fmla="*/ 175630 h 190500"/>
                <a:gd name="connsiteX6" fmla="*/ 90619 w 177800"/>
                <a:gd name="connsiteY6" fmla="*/ 100104 h 190500"/>
                <a:gd name="connsiteX7" fmla="*/ 91753 w 177800"/>
                <a:gd name="connsiteY7" fmla="*/ 98080 h 190500"/>
                <a:gd name="connsiteX8" fmla="*/ 90868 w 177800"/>
                <a:gd name="connsiteY8" fmla="*/ 96183 h 190500"/>
                <a:gd name="connsiteX9" fmla="*/ 31917 w 177800"/>
                <a:gd name="connsiteY9" fmla="*/ 15597 h 190500"/>
                <a:gd name="connsiteX10" fmla="*/ 101243 w 177800"/>
                <a:gd name="connsiteY10" fmla="*/ 15597 h 190500"/>
                <a:gd name="connsiteX11" fmla="*/ 130846 w 177800"/>
                <a:gd name="connsiteY11" fmla="*/ 17621 h 190500"/>
                <a:gd name="connsiteX12" fmla="*/ 158679 w 177800"/>
                <a:gd name="connsiteY12" fmla="*/ 27111 h 190500"/>
                <a:gd name="connsiteX13" fmla="*/ 174744 w 177800"/>
                <a:gd name="connsiteY13" fmla="*/ 45073 h 190500"/>
                <a:gd name="connsiteX14" fmla="*/ 177907 w 177800"/>
                <a:gd name="connsiteY14" fmla="*/ 45073 h 190500"/>
                <a:gd name="connsiteX15" fmla="*/ 162599 w 177800"/>
                <a:gd name="connsiteY15" fmla="*/ 9525 h 190500"/>
                <a:gd name="connsiteX16" fmla="*/ 13069 w 177800"/>
                <a:gd name="connsiteY16" fmla="*/ 9525 h 190500"/>
                <a:gd name="connsiteX17" fmla="*/ 9652 w 177800"/>
                <a:gd name="connsiteY17" fmla="*/ 10410 h 190500"/>
                <a:gd name="connsiteX18" fmla="*/ 9525 w 177800"/>
                <a:gd name="connsiteY18" fmla="*/ 14585 h 190500"/>
                <a:gd name="connsiteX19" fmla="*/ 76446 w 177800"/>
                <a:gd name="connsiteY19" fmla="*/ 106176 h 190500"/>
                <a:gd name="connsiteX20" fmla="*/ 10918 w 177800"/>
                <a:gd name="connsiteY20" fmla="*/ 182968 h 190500"/>
                <a:gd name="connsiteX21" fmla="*/ 9652 w 177800"/>
                <a:gd name="connsiteY21" fmla="*/ 185246 h 190500"/>
                <a:gd name="connsiteX22" fmla="*/ 13069 w 177800"/>
                <a:gd name="connsiteY22" fmla="*/ 186634 h 190500"/>
                <a:gd name="connsiteX23" fmla="*/ 162599 w 177800"/>
                <a:gd name="connsiteY23" fmla="*/ 186634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7800" h="190500">
                  <a:moveTo>
                    <a:pt x="162599" y="186634"/>
                  </a:moveTo>
                  <a:lnTo>
                    <a:pt x="177907" y="146153"/>
                  </a:lnTo>
                  <a:lnTo>
                    <a:pt x="174744" y="146153"/>
                  </a:lnTo>
                  <a:cubicBezTo>
                    <a:pt x="169811" y="159310"/>
                    <a:pt x="156401" y="167915"/>
                    <a:pt x="141851" y="171708"/>
                  </a:cubicBezTo>
                  <a:cubicBezTo>
                    <a:pt x="139196" y="172339"/>
                    <a:pt x="126797" y="175630"/>
                    <a:pt x="102509" y="175630"/>
                  </a:cubicBezTo>
                  <a:lnTo>
                    <a:pt x="26226" y="175630"/>
                  </a:lnTo>
                  <a:lnTo>
                    <a:pt x="90619" y="100104"/>
                  </a:lnTo>
                  <a:cubicBezTo>
                    <a:pt x="91503" y="99092"/>
                    <a:pt x="91753" y="98715"/>
                    <a:pt x="91753" y="98080"/>
                  </a:cubicBezTo>
                  <a:cubicBezTo>
                    <a:pt x="91753" y="97826"/>
                    <a:pt x="91753" y="97449"/>
                    <a:pt x="90868" y="96183"/>
                  </a:cubicBezTo>
                  <a:lnTo>
                    <a:pt x="31917" y="15597"/>
                  </a:lnTo>
                  <a:lnTo>
                    <a:pt x="101243" y="15597"/>
                  </a:lnTo>
                  <a:cubicBezTo>
                    <a:pt x="118193" y="15597"/>
                    <a:pt x="129706" y="17368"/>
                    <a:pt x="130846" y="17621"/>
                  </a:cubicBezTo>
                  <a:cubicBezTo>
                    <a:pt x="137676" y="18634"/>
                    <a:pt x="148685" y="20785"/>
                    <a:pt x="158679" y="27111"/>
                  </a:cubicBezTo>
                  <a:cubicBezTo>
                    <a:pt x="161841" y="29135"/>
                    <a:pt x="170442" y="34826"/>
                    <a:pt x="174744" y="45073"/>
                  </a:cubicBezTo>
                  <a:lnTo>
                    <a:pt x="177907" y="45073"/>
                  </a:lnTo>
                  <a:lnTo>
                    <a:pt x="162599" y="9525"/>
                  </a:lnTo>
                  <a:lnTo>
                    <a:pt x="13069" y="9525"/>
                  </a:lnTo>
                  <a:cubicBezTo>
                    <a:pt x="10156" y="9525"/>
                    <a:pt x="10033" y="9652"/>
                    <a:pt x="9652" y="10410"/>
                  </a:cubicBezTo>
                  <a:cubicBezTo>
                    <a:pt x="9525" y="10792"/>
                    <a:pt x="9525" y="13192"/>
                    <a:pt x="9525" y="14585"/>
                  </a:cubicBezTo>
                  <a:lnTo>
                    <a:pt x="76446" y="106176"/>
                  </a:lnTo>
                  <a:lnTo>
                    <a:pt x="10918" y="182968"/>
                  </a:lnTo>
                  <a:cubicBezTo>
                    <a:pt x="9652" y="184484"/>
                    <a:pt x="9652" y="185119"/>
                    <a:pt x="9652" y="185246"/>
                  </a:cubicBezTo>
                  <a:cubicBezTo>
                    <a:pt x="9652" y="186634"/>
                    <a:pt x="10791" y="186634"/>
                    <a:pt x="13069" y="186634"/>
                  </a:cubicBezTo>
                  <a:lnTo>
                    <a:pt x="162599" y="18663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EA986AE7-A054-4AED-A50D-A701AA641DBB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>
              <a:off x="6102677" y="-1904693"/>
              <a:ext cx="50800" cy="76200"/>
            </a:xfrm>
            <a:custGeom>
              <a:avLst/>
              <a:gdLst>
                <a:gd name="connsiteX0" fmla="*/ 30607 w 50800"/>
                <a:gd name="connsiteY0" fmla="*/ 12184 h 76200"/>
                <a:gd name="connsiteX1" fmla="*/ 30960 w 50800"/>
                <a:gd name="connsiteY1" fmla="*/ 10763 h 76200"/>
                <a:gd name="connsiteX2" fmla="*/ 29543 w 50800"/>
                <a:gd name="connsiteY2" fmla="*/ 9525 h 76200"/>
                <a:gd name="connsiteX3" fmla="*/ 18204 w 50800"/>
                <a:gd name="connsiteY3" fmla="*/ 10410 h 76200"/>
                <a:gd name="connsiteX4" fmla="*/ 16256 w 50800"/>
                <a:gd name="connsiteY4" fmla="*/ 12446 h 76200"/>
                <a:gd name="connsiteX5" fmla="*/ 18562 w 50800"/>
                <a:gd name="connsiteY5" fmla="*/ 13688 h 76200"/>
                <a:gd name="connsiteX6" fmla="*/ 22812 w 50800"/>
                <a:gd name="connsiteY6" fmla="*/ 15018 h 76200"/>
                <a:gd name="connsiteX7" fmla="*/ 22459 w 50800"/>
                <a:gd name="connsiteY7" fmla="*/ 16966 h 76200"/>
                <a:gd name="connsiteX8" fmla="*/ 9969 w 50800"/>
                <a:gd name="connsiteY8" fmla="*/ 67104 h 76200"/>
                <a:gd name="connsiteX9" fmla="*/ 9525 w 50800"/>
                <a:gd name="connsiteY9" fmla="*/ 69052 h 76200"/>
                <a:gd name="connsiteX10" fmla="*/ 12537 w 50800"/>
                <a:gd name="connsiteY10" fmla="*/ 71886 h 76200"/>
                <a:gd name="connsiteX11" fmla="*/ 16613 w 50800"/>
                <a:gd name="connsiteY11" fmla="*/ 68167 h 76200"/>
                <a:gd name="connsiteX12" fmla="*/ 20951 w 50800"/>
                <a:gd name="connsiteY12" fmla="*/ 50982 h 76200"/>
                <a:gd name="connsiteX13" fmla="*/ 32290 w 50800"/>
                <a:gd name="connsiteY13" fmla="*/ 58245 h 76200"/>
                <a:gd name="connsiteX14" fmla="*/ 32115 w 50800"/>
                <a:gd name="connsiteY14" fmla="*/ 60015 h 76200"/>
                <a:gd name="connsiteX15" fmla="*/ 31758 w 50800"/>
                <a:gd name="connsiteY15" fmla="*/ 62761 h 76200"/>
                <a:gd name="connsiteX16" fmla="*/ 41148 w 50800"/>
                <a:gd name="connsiteY16" fmla="*/ 71886 h 76200"/>
                <a:gd name="connsiteX17" fmla="*/ 52399 w 50800"/>
                <a:gd name="connsiteY17" fmla="*/ 58333 h 76200"/>
                <a:gd name="connsiteX18" fmla="*/ 50983 w 50800"/>
                <a:gd name="connsiteY18" fmla="*/ 57182 h 76200"/>
                <a:gd name="connsiteX19" fmla="*/ 49208 w 50800"/>
                <a:gd name="connsiteY19" fmla="*/ 59309 h 76200"/>
                <a:gd name="connsiteX20" fmla="*/ 41414 w 50800"/>
                <a:gd name="connsiteY20" fmla="*/ 69405 h 76200"/>
                <a:gd name="connsiteX21" fmla="*/ 38314 w 50800"/>
                <a:gd name="connsiteY21" fmla="*/ 64801 h 76200"/>
                <a:gd name="connsiteX22" fmla="*/ 38846 w 50800"/>
                <a:gd name="connsiteY22" fmla="*/ 60813 h 76200"/>
                <a:gd name="connsiteX23" fmla="*/ 39291 w 50800"/>
                <a:gd name="connsiteY23" fmla="*/ 58066 h 76200"/>
                <a:gd name="connsiteX24" fmla="*/ 24940 w 50800"/>
                <a:gd name="connsiteY24" fmla="*/ 48677 h 76200"/>
                <a:gd name="connsiteX25" fmla="*/ 32290 w 50800"/>
                <a:gd name="connsiteY25" fmla="*/ 42831 h 76200"/>
                <a:gd name="connsiteX26" fmla="*/ 46196 w 50800"/>
                <a:gd name="connsiteY26" fmla="*/ 34417 h 76200"/>
                <a:gd name="connsiteX27" fmla="*/ 49121 w 50800"/>
                <a:gd name="connsiteY27" fmla="*/ 35568 h 76200"/>
                <a:gd name="connsiteX28" fmla="*/ 44513 w 50800"/>
                <a:gd name="connsiteY28" fmla="*/ 40529 h 76200"/>
                <a:gd name="connsiteX29" fmla="*/ 48058 w 50800"/>
                <a:gd name="connsiteY29" fmla="*/ 43807 h 76200"/>
                <a:gd name="connsiteX30" fmla="*/ 53106 w 50800"/>
                <a:gd name="connsiteY30" fmla="*/ 38136 h 76200"/>
                <a:gd name="connsiteX31" fmla="*/ 46287 w 50800"/>
                <a:gd name="connsiteY31" fmla="*/ 31936 h 76200"/>
                <a:gd name="connsiteX32" fmla="*/ 32115 w 50800"/>
                <a:gd name="connsiteY32" fmla="*/ 39731 h 76200"/>
                <a:gd name="connsiteX33" fmla="*/ 21836 w 50800"/>
                <a:gd name="connsiteY33" fmla="*/ 47526 h 76200"/>
                <a:gd name="connsiteX34" fmla="*/ 30607 w 50800"/>
                <a:gd name="connsiteY34" fmla="*/ 121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800" h="76200">
                  <a:moveTo>
                    <a:pt x="30607" y="12184"/>
                  </a:moveTo>
                  <a:cubicBezTo>
                    <a:pt x="30694" y="12005"/>
                    <a:pt x="30960" y="10854"/>
                    <a:pt x="30960" y="10763"/>
                  </a:cubicBezTo>
                  <a:cubicBezTo>
                    <a:pt x="30960" y="10323"/>
                    <a:pt x="30607" y="9525"/>
                    <a:pt x="29543" y="9525"/>
                  </a:cubicBezTo>
                  <a:cubicBezTo>
                    <a:pt x="27773" y="9525"/>
                    <a:pt x="20419" y="10231"/>
                    <a:pt x="18204" y="10410"/>
                  </a:cubicBezTo>
                  <a:cubicBezTo>
                    <a:pt x="17498" y="10497"/>
                    <a:pt x="16256" y="10589"/>
                    <a:pt x="16256" y="12446"/>
                  </a:cubicBezTo>
                  <a:cubicBezTo>
                    <a:pt x="16256" y="13688"/>
                    <a:pt x="17498" y="13688"/>
                    <a:pt x="18562" y="13688"/>
                  </a:cubicBezTo>
                  <a:cubicBezTo>
                    <a:pt x="22812" y="13688"/>
                    <a:pt x="22812" y="14307"/>
                    <a:pt x="22812" y="15018"/>
                  </a:cubicBezTo>
                  <a:cubicBezTo>
                    <a:pt x="22812" y="15637"/>
                    <a:pt x="22634" y="16169"/>
                    <a:pt x="22459" y="16966"/>
                  </a:cubicBezTo>
                  <a:lnTo>
                    <a:pt x="9969" y="67104"/>
                  </a:lnTo>
                  <a:cubicBezTo>
                    <a:pt x="9525" y="68699"/>
                    <a:pt x="9525" y="68873"/>
                    <a:pt x="9525" y="69052"/>
                  </a:cubicBezTo>
                  <a:cubicBezTo>
                    <a:pt x="9525" y="70382"/>
                    <a:pt x="10589" y="71886"/>
                    <a:pt x="12537" y="71886"/>
                  </a:cubicBezTo>
                  <a:cubicBezTo>
                    <a:pt x="14930" y="71886"/>
                    <a:pt x="16081" y="70116"/>
                    <a:pt x="16613" y="68167"/>
                  </a:cubicBezTo>
                  <a:cubicBezTo>
                    <a:pt x="16788" y="67810"/>
                    <a:pt x="20598" y="52221"/>
                    <a:pt x="20951" y="50982"/>
                  </a:cubicBezTo>
                  <a:cubicBezTo>
                    <a:pt x="27241" y="51602"/>
                    <a:pt x="32290" y="53638"/>
                    <a:pt x="32290" y="58245"/>
                  </a:cubicBezTo>
                  <a:cubicBezTo>
                    <a:pt x="32290" y="58689"/>
                    <a:pt x="32290" y="59131"/>
                    <a:pt x="32115" y="60015"/>
                  </a:cubicBezTo>
                  <a:cubicBezTo>
                    <a:pt x="31758" y="61345"/>
                    <a:pt x="31758" y="61789"/>
                    <a:pt x="31758" y="62761"/>
                  </a:cubicBezTo>
                  <a:cubicBezTo>
                    <a:pt x="31758" y="69052"/>
                    <a:pt x="36897" y="71886"/>
                    <a:pt x="41148" y="71886"/>
                  </a:cubicBezTo>
                  <a:cubicBezTo>
                    <a:pt x="49740" y="71886"/>
                    <a:pt x="52399" y="58424"/>
                    <a:pt x="52399" y="58333"/>
                  </a:cubicBezTo>
                  <a:cubicBezTo>
                    <a:pt x="52399" y="57182"/>
                    <a:pt x="51248" y="57182"/>
                    <a:pt x="50983" y="57182"/>
                  </a:cubicBezTo>
                  <a:cubicBezTo>
                    <a:pt x="49740" y="57182"/>
                    <a:pt x="49653" y="57626"/>
                    <a:pt x="49208" y="59309"/>
                  </a:cubicBezTo>
                  <a:cubicBezTo>
                    <a:pt x="48149" y="63119"/>
                    <a:pt x="45755" y="69405"/>
                    <a:pt x="41414" y="69405"/>
                  </a:cubicBezTo>
                  <a:cubicBezTo>
                    <a:pt x="39024" y="69405"/>
                    <a:pt x="38314" y="67190"/>
                    <a:pt x="38314" y="64801"/>
                  </a:cubicBezTo>
                  <a:cubicBezTo>
                    <a:pt x="38314" y="63294"/>
                    <a:pt x="38314" y="63119"/>
                    <a:pt x="38846" y="60813"/>
                  </a:cubicBezTo>
                  <a:cubicBezTo>
                    <a:pt x="38933" y="60547"/>
                    <a:pt x="39291" y="59043"/>
                    <a:pt x="39291" y="58066"/>
                  </a:cubicBezTo>
                  <a:cubicBezTo>
                    <a:pt x="39291" y="50185"/>
                    <a:pt x="28658" y="48943"/>
                    <a:pt x="24940" y="48677"/>
                  </a:cubicBezTo>
                  <a:cubicBezTo>
                    <a:pt x="27507" y="47086"/>
                    <a:pt x="30785" y="44160"/>
                    <a:pt x="32290" y="42831"/>
                  </a:cubicBezTo>
                  <a:cubicBezTo>
                    <a:pt x="36810" y="38580"/>
                    <a:pt x="41239" y="34417"/>
                    <a:pt x="46196" y="34417"/>
                  </a:cubicBezTo>
                  <a:cubicBezTo>
                    <a:pt x="47260" y="34417"/>
                    <a:pt x="48411" y="34682"/>
                    <a:pt x="49121" y="35568"/>
                  </a:cubicBezTo>
                  <a:cubicBezTo>
                    <a:pt x="45311" y="36187"/>
                    <a:pt x="44513" y="39199"/>
                    <a:pt x="44513" y="40529"/>
                  </a:cubicBezTo>
                  <a:cubicBezTo>
                    <a:pt x="44513" y="42477"/>
                    <a:pt x="46022" y="43807"/>
                    <a:pt x="48058" y="43807"/>
                  </a:cubicBezTo>
                  <a:cubicBezTo>
                    <a:pt x="50450" y="43807"/>
                    <a:pt x="53106" y="41858"/>
                    <a:pt x="53106" y="38136"/>
                  </a:cubicBezTo>
                  <a:cubicBezTo>
                    <a:pt x="53106" y="35215"/>
                    <a:pt x="50983" y="31936"/>
                    <a:pt x="46287" y="31936"/>
                  </a:cubicBezTo>
                  <a:cubicBezTo>
                    <a:pt x="41239" y="31936"/>
                    <a:pt x="36631" y="35568"/>
                    <a:pt x="32115" y="39731"/>
                  </a:cubicBezTo>
                  <a:cubicBezTo>
                    <a:pt x="28392" y="43275"/>
                    <a:pt x="25471" y="46021"/>
                    <a:pt x="21836" y="47526"/>
                  </a:cubicBezTo>
                  <a:lnTo>
                    <a:pt x="30607" y="121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758A8AC1-B31D-42C2-BB39-397735967191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>
              <a:off x="6158150" y="-1902034"/>
              <a:ext cx="127000" cy="76200"/>
            </a:xfrm>
            <a:custGeom>
              <a:avLst/>
              <a:gdLst>
                <a:gd name="connsiteX0" fmla="*/ 71358 w 127000"/>
                <a:gd name="connsiteY0" fmla="*/ 38577 h 76200"/>
                <a:gd name="connsiteX1" fmla="*/ 74724 w 127000"/>
                <a:gd name="connsiteY1" fmla="*/ 36362 h 76200"/>
                <a:gd name="connsiteX2" fmla="*/ 71445 w 127000"/>
                <a:gd name="connsiteY2" fmla="*/ 34238 h 76200"/>
                <a:gd name="connsiteX3" fmla="*/ 12803 w 127000"/>
                <a:gd name="connsiteY3" fmla="*/ 34238 h 76200"/>
                <a:gd name="connsiteX4" fmla="*/ 9525 w 127000"/>
                <a:gd name="connsiteY4" fmla="*/ 36362 h 76200"/>
                <a:gd name="connsiteX5" fmla="*/ 12894 w 127000"/>
                <a:gd name="connsiteY5" fmla="*/ 38577 h 76200"/>
                <a:gd name="connsiteX6" fmla="*/ 71358 w 127000"/>
                <a:gd name="connsiteY6" fmla="*/ 38577 h 76200"/>
                <a:gd name="connsiteX7" fmla="*/ 71445 w 127000"/>
                <a:gd name="connsiteY7" fmla="*/ 58067 h 76200"/>
                <a:gd name="connsiteX8" fmla="*/ 74724 w 127000"/>
                <a:gd name="connsiteY8" fmla="*/ 55940 h 76200"/>
                <a:gd name="connsiteX9" fmla="*/ 71358 w 127000"/>
                <a:gd name="connsiteY9" fmla="*/ 53725 h 76200"/>
                <a:gd name="connsiteX10" fmla="*/ 12894 w 127000"/>
                <a:gd name="connsiteY10" fmla="*/ 53725 h 76200"/>
                <a:gd name="connsiteX11" fmla="*/ 9525 w 127000"/>
                <a:gd name="connsiteY11" fmla="*/ 55940 h 76200"/>
                <a:gd name="connsiteX12" fmla="*/ 12803 w 127000"/>
                <a:gd name="connsiteY12" fmla="*/ 58067 h 76200"/>
                <a:gd name="connsiteX13" fmla="*/ 71445 w 127000"/>
                <a:gd name="connsiteY13" fmla="*/ 58067 h 76200"/>
                <a:gd name="connsiteX14" fmla="*/ 110673 w 127000"/>
                <a:gd name="connsiteY14" fmla="*/ 12002 h 76200"/>
                <a:gd name="connsiteX15" fmla="*/ 108018 w 127000"/>
                <a:gd name="connsiteY15" fmla="*/ 9525 h 76200"/>
                <a:gd name="connsiteX16" fmla="*/ 90655 w 127000"/>
                <a:gd name="connsiteY16" fmla="*/ 15193 h 76200"/>
                <a:gd name="connsiteX17" fmla="*/ 90655 w 127000"/>
                <a:gd name="connsiteY17" fmla="*/ 18383 h 76200"/>
                <a:gd name="connsiteX18" fmla="*/ 103498 w 127000"/>
                <a:gd name="connsiteY18" fmla="*/ 15903 h 76200"/>
                <a:gd name="connsiteX19" fmla="*/ 103498 w 127000"/>
                <a:gd name="connsiteY19" fmla="*/ 61079 h 76200"/>
                <a:gd name="connsiteX20" fmla="*/ 94640 w 127000"/>
                <a:gd name="connsiteY20" fmla="*/ 65151 h 76200"/>
                <a:gd name="connsiteX21" fmla="*/ 91274 w 127000"/>
                <a:gd name="connsiteY21" fmla="*/ 65151 h 76200"/>
                <a:gd name="connsiteX22" fmla="*/ 91274 w 127000"/>
                <a:gd name="connsiteY22" fmla="*/ 68342 h 76200"/>
                <a:gd name="connsiteX23" fmla="*/ 107042 w 127000"/>
                <a:gd name="connsiteY23" fmla="*/ 67989 h 76200"/>
                <a:gd name="connsiteX24" fmla="*/ 122897 w 127000"/>
                <a:gd name="connsiteY24" fmla="*/ 68342 h 76200"/>
                <a:gd name="connsiteX25" fmla="*/ 122897 w 127000"/>
                <a:gd name="connsiteY25" fmla="*/ 65151 h 76200"/>
                <a:gd name="connsiteX26" fmla="*/ 119532 w 127000"/>
                <a:gd name="connsiteY26" fmla="*/ 65151 h 76200"/>
                <a:gd name="connsiteX27" fmla="*/ 110673 w 127000"/>
                <a:gd name="connsiteY27" fmla="*/ 61079 h 76200"/>
                <a:gd name="connsiteX28" fmla="*/ 110673 w 127000"/>
                <a:gd name="connsiteY28" fmla="*/ 1200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7000" h="76200">
                  <a:moveTo>
                    <a:pt x="71358" y="38577"/>
                  </a:moveTo>
                  <a:cubicBezTo>
                    <a:pt x="72687" y="38577"/>
                    <a:pt x="74724" y="38577"/>
                    <a:pt x="74724" y="36362"/>
                  </a:cubicBezTo>
                  <a:cubicBezTo>
                    <a:pt x="74724" y="34238"/>
                    <a:pt x="72596" y="34238"/>
                    <a:pt x="71445" y="34238"/>
                  </a:cubicBezTo>
                  <a:lnTo>
                    <a:pt x="12803" y="34238"/>
                  </a:lnTo>
                  <a:cubicBezTo>
                    <a:pt x="11652" y="34238"/>
                    <a:pt x="9525" y="34238"/>
                    <a:pt x="9525" y="36362"/>
                  </a:cubicBezTo>
                  <a:cubicBezTo>
                    <a:pt x="9525" y="38577"/>
                    <a:pt x="11565" y="38577"/>
                    <a:pt x="12894" y="38577"/>
                  </a:cubicBezTo>
                  <a:lnTo>
                    <a:pt x="71358" y="38577"/>
                  </a:lnTo>
                  <a:close/>
                  <a:moveTo>
                    <a:pt x="71445" y="58067"/>
                  </a:moveTo>
                  <a:cubicBezTo>
                    <a:pt x="72596" y="58067"/>
                    <a:pt x="74724" y="58067"/>
                    <a:pt x="74724" y="55940"/>
                  </a:cubicBezTo>
                  <a:cubicBezTo>
                    <a:pt x="74724" y="53725"/>
                    <a:pt x="72687" y="53725"/>
                    <a:pt x="71358" y="53725"/>
                  </a:cubicBezTo>
                  <a:lnTo>
                    <a:pt x="12894" y="53725"/>
                  </a:lnTo>
                  <a:cubicBezTo>
                    <a:pt x="11565" y="53725"/>
                    <a:pt x="9525" y="53725"/>
                    <a:pt x="9525" y="55940"/>
                  </a:cubicBezTo>
                  <a:cubicBezTo>
                    <a:pt x="9525" y="58067"/>
                    <a:pt x="11652" y="58067"/>
                    <a:pt x="12803" y="58067"/>
                  </a:cubicBezTo>
                  <a:lnTo>
                    <a:pt x="71445" y="58067"/>
                  </a:lnTo>
                  <a:close/>
                  <a:moveTo>
                    <a:pt x="110673" y="12002"/>
                  </a:moveTo>
                  <a:cubicBezTo>
                    <a:pt x="110673" y="9613"/>
                    <a:pt x="110499" y="9525"/>
                    <a:pt x="108018" y="9525"/>
                  </a:cubicBezTo>
                  <a:cubicBezTo>
                    <a:pt x="102347" y="15105"/>
                    <a:pt x="94286" y="15193"/>
                    <a:pt x="90655" y="15193"/>
                  </a:cubicBezTo>
                  <a:lnTo>
                    <a:pt x="90655" y="18383"/>
                  </a:lnTo>
                  <a:cubicBezTo>
                    <a:pt x="92782" y="18383"/>
                    <a:pt x="98628" y="18383"/>
                    <a:pt x="103498" y="15903"/>
                  </a:cubicBezTo>
                  <a:lnTo>
                    <a:pt x="103498" y="61079"/>
                  </a:lnTo>
                  <a:cubicBezTo>
                    <a:pt x="103498" y="64000"/>
                    <a:pt x="103498" y="65151"/>
                    <a:pt x="94640" y="65151"/>
                  </a:cubicBezTo>
                  <a:lnTo>
                    <a:pt x="91274" y="65151"/>
                  </a:lnTo>
                  <a:lnTo>
                    <a:pt x="91274" y="68342"/>
                  </a:lnTo>
                  <a:cubicBezTo>
                    <a:pt x="92870" y="68255"/>
                    <a:pt x="103764" y="67989"/>
                    <a:pt x="107042" y="67989"/>
                  </a:cubicBezTo>
                  <a:cubicBezTo>
                    <a:pt x="109788" y="67989"/>
                    <a:pt x="120948" y="68255"/>
                    <a:pt x="122897" y="68342"/>
                  </a:cubicBezTo>
                  <a:lnTo>
                    <a:pt x="122897" y="65151"/>
                  </a:lnTo>
                  <a:lnTo>
                    <a:pt x="119532" y="65151"/>
                  </a:lnTo>
                  <a:cubicBezTo>
                    <a:pt x="110673" y="65151"/>
                    <a:pt x="110673" y="64000"/>
                    <a:pt x="110673" y="61079"/>
                  </a:cubicBezTo>
                  <a:lnTo>
                    <a:pt x="110673" y="1200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59D35A4C-25B7-4A16-9FD9-648144AE9803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>
              <a:off x="6535524" y="-2165252"/>
              <a:ext cx="50800" cy="101600"/>
            </a:xfrm>
            <a:custGeom>
              <a:avLst/>
              <a:gdLst>
                <a:gd name="connsiteX0" fmla="*/ 35461 w 50800"/>
                <a:gd name="connsiteY0" fmla="*/ 12811 h 101600"/>
                <a:gd name="connsiteX1" fmla="*/ 32548 w 50800"/>
                <a:gd name="connsiteY1" fmla="*/ 9525 h 101600"/>
                <a:gd name="connsiteX2" fmla="*/ 9525 w 50800"/>
                <a:gd name="connsiteY2" fmla="*/ 17621 h 101600"/>
                <a:gd name="connsiteX3" fmla="*/ 9525 w 50800"/>
                <a:gd name="connsiteY3" fmla="*/ 21542 h 101600"/>
                <a:gd name="connsiteX4" fmla="*/ 26098 w 50800"/>
                <a:gd name="connsiteY4" fmla="*/ 18252 h 101600"/>
                <a:gd name="connsiteX5" fmla="*/ 26098 w 50800"/>
                <a:gd name="connsiteY5" fmla="*/ 83784 h 101600"/>
                <a:gd name="connsiteX6" fmla="*/ 14331 w 50800"/>
                <a:gd name="connsiteY6" fmla="*/ 89857 h 101600"/>
                <a:gd name="connsiteX7" fmla="*/ 10283 w 50800"/>
                <a:gd name="connsiteY7" fmla="*/ 89857 h 101600"/>
                <a:gd name="connsiteX8" fmla="*/ 10283 w 50800"/>
                <a:gd name="connsiteY8" fmla="*/ 93777 h 101600"/>
                <a:gd name="connsiteX9" fmla="*/ 30778 w 50800"/>
                <a:gd name="connsiteY9" fmla="*/ 93397 h 101600"/>
                <a:gd name="connsiteX10" fmla="*/ 51272 w 50800"/>
                <a:gd name="connsiteY10" fmla="*/ 93777 h 101600"/>
                <a:gd name="connsiteX11" fmla="*/ 51272 w 50800"/>
                <a:gd name="connsiteY11" fmla="*/ 89857 h 101600"/>
                <a:gd name="connsiteX12" fmla="*/ 47224 w 50800"/>
                <a:gd name="connsiteY12" fmla="*/ 89857 h 101600"/>
                <a:gd name="connsiteX13" fmla="*/ 35461 w 50800"/>
                <a:gd name="connsiteY13" fmla="*/ 83784 h 101600"/>
                <a:gd name="connsiteX14" fmla="*/ 35461 w 50800"/>
                <a:gd name="connsiteY14" fmla="*/ 12811 h 10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00" h="101600">
                  <a:moveTo>
                    <a:pt x="35461" y="12811"/>
                  </a:moveTo>
                  <a:cubicBezTo>
                    <a:pt x="35461" y="9775"/>
                    <a:pt x="35461" y="9525"/>
                    <a:pt x="32548" y="9525"/>
                  </a:cubicBezTo>
                  <a:cubicBezTo>
                    <a:pt x="24705" y="17621"/>
                    <a:pt x="13573" y="17621"/>
                    <a:pt x="9525" y="17621"/>
                  </a:cubicBezTo>
                  <a:lnTo>
                    <a:pt x="9525" y="21542"/>
                  </a:lnTo>
                  <a:cubicBezTo>
                    <a:pt x="12053" y="21542"/>
                    <a:pt x="19518" y="21542"/>
                    <a:pt x="26098" y="18252"/>
                  </a:cubicBezTo>
                  <a:lnTo>
                    <a:pt x="26098" y="83784"/>
                  </a:lnTo>
                  <a:cubicBezTo>
                    <a:pt x="26098" y="88336"/>
                    <a:pt x="25717" y="89857"/>
                    <a:pt x="14331" y="89857"/>
                  </a:cubicBezTo>
                  <a:lnTo>
                    <a:pt x="10283" y="89857"/>
                  </a:lnTo>
                  <a:lnTo>
                    <a:pt x="10283" y="93777"/>
                  </a:lnTo>
                  <a:cubicBezTo>
                    <a:pt x="14712" y="93397"/>
                    <a:pt x="25717" y="93397"/>
                    <a:pt x="30778" y="93397"/>
                  </a:cubicBezTo>
                  <a:cubicBezTo>
                    <a:pt x="35838" y="93397"/>
                    <a:pt x="46843" y="93397"/>
                    <a:pt x="51272" y="93777"/>
                  </a:cubicBezTo>
                  <a:lnTo>
                    <a:pt x="51272" y="89857"/>
                  </a:lnTo>
                  <a:lnTo>
                    <a:pt x="47224" y="89857"/>
                  </a:lnTo>
                  <a:cubicBezTo>
                    <a:pt x="35838" y="89857"/>
                    <a:pt x="35461" y="88463"/>
                    <a:pt x="35461" y="83784"/>
                  </a:cubicBezTo>
                  <a:lnTo>
                    <a:pt x="35461" y="128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7859486B-CC58-4B88-B4FE-2DA8029A4F5E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>
              <a:off x="6322055" y="-2021310"/>
              <a:ext cx="482600" cy="12700"/>
            </a:xfrm>
            <a:custGeom>
              <a:avLst/>
              <a:gdLst>
                <a:gd name="connsiteX0" fmla="*/ 3791 w 482600"/>
                <a:gd name="connsiteY0" fmla="*/ 3791 h 0"/>
                <a:gd name="connsiteX1" fmla="*/ 482918 w 482600"/>
                <a:gd name="connsiteY1" fmla="*/ 37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2600">
                  <a:moveTo>
                    <a:pt x="3791" y="3791"/>
                  </a:moveTo>
                  <a:lnTo>
                    <a:pt x="482918" y="3791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586443B9-0C29-4235-B78A-0F67B3F32125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>
              <a:off x="6319994" y="-1964525"/>
              <a:ext cx="76200" cy="76200"/>
            </a:xfrm>
            <a:custGeom>
              <a:avLst/>
              <a:gdLst>
                <a:gd name="connsiteX0" fmla="*/ 50137 w 76200"/>
                <a:gd name="connsiteY0" fmla="*/ 58356 h 76200"/>
                <a:gd name="connsiteX1" fmla="*/ 61397 w 76200"/>
                <a:gd name="connsiteY1" fmla="*/ 66834 h 76200"/>
                <a:gd name="connsiteX2" fmla="*/ 70755 w 76200"/>
                <a:gd name="connsiteY2" fmla="*/ 59872 h 76200"/>
                <a:gd name="connsiteX3" fmla="*/ 74553 w 76200"/>
                <a:gd name="connsiteY3" fmla="*/ 47351 h 76200"/>
                <a:gd name="connsiteX4" fmla="*/ 73033 w 76200"/>
                <a:gd name="connsiteY4" fmla="*/ 46085 h 76200"/>
                <a:gd name="connsiteX5" fmla="*/ 71263 w 76200"/>
                <a:gd name="connsiteY5" fmla="*/ 48363 h 76200"/>
                <a:gd name="connsiteX6" fmla="*/ 61773 w 76200"/>
                <a:gd name="connsiteY6" fmla="*/ 64047 h 76200"/>
                <a:gd name="connsiteX7" fmla="*/ 57852 w 76200"/>
                <a:gd name="connsiteY7" fmla="*/ 58230 h 76200"/>
                <a:gd name="connsiteX8" fmla="*/ 60384 w 76200"/>
                <a:gd name="connsiteY8" fmla="*/ 45073 h 76200"/>
                <a:gd name="connsiteX9" fmla="*/ 63925 w 76200"/>
                <a:gd name="connsiteY9" fmla="*/ 31409 h 76200"/>
                <a:gd name="connsiteX10" fmla="*/ 66075 w 76200"/>
                <a:gd name="connsiteY10" fmla="*/ 22809 h 76200"/>
                <a:gd name="connsiteX11" fmla="*/ 67973 w 76200"/>
                <a:gd name="connsiteY11" fmla="*/ 14331 h 76200"/>
                <a:gd name="connsiteX12" fmla="*/ 64306 w 76200"/>
                <a:gd name="connsiteY12" fmla="*/ 10914 h 76200"/>
                <a:gd name="connsiteX13" fmla="*/ 59372 w 76200"/>
                <a:gd name="connsiteY13" fmla="*/ 15343 h 76200"/>
                <a:gd name="connsiteX14" fmla="*/ 49883 w 76200"/>
                <a:gd name="connsiteY14" fmla="*/ 53423 h 76200"/>
                <a:gd name="connsiteX15" fmla="*/ 35461 w 76200"/>
                <a:gd name="connsiteY15" fmla="*/ 64047 h 76200"/>
                <a:gd name="connsiteX16" fmla="*/ 27618 w 76200"/>
                <a:gd name="connsiteY16" fmla="*/ 53677 h 76200"/>
                <a:gd name="connsiteX17" fmla="*/ 34449 w 76200"/>
                <a:gd name="connsiteY17" fmla="*/ 27868 h 76200"/>
                <a:gd name="connsiteX18" fmla="*/ 36600 w 76200"/>
                <a:gd name="connsiteY18" fmla="*/ 19900 h 76200"/>
                <a:gd name="connsiteX19" fmla="*/ 26226 w 76200"/>
                <a:gd name="connsiteY19" fmla="*/ 9525 h 76200"/>
                <a:gd name="connsiteX20" fmla="*/ 9525 w 76200"/>
                <a:gd name="connsiteY20" fmla="*/ 29008 h 76200"/>
                <a:gd name="connsiteX21" fmla="*/ 11045 w 76200"/>
                <a:gd name="connsiteY21" fmla="*/ 30269 h 76200"/>
                <a:gd name="connsiteX22" fmla="*/ 13069 w 76200"/>
                <a:gd name="connsiteY22" fmla="*/ 27995 h 76200"/>
                <a:gd name="connsiteX23" fmla="*/ 25845 w 76200"/>
                <a:gd name="connsiteY23" fmla="*/ 12307 h 76200"/>
                <a:gd name="connsiteX24" fmla="*/ 29008 w 76200"/>
                <a:gd name="connsiteY24" fmla="*/ 16482 h 76200"/>
                <a:gd name="connsiteX25" fmla="*/ 26857 w 76200"/>
                <a:gd name="connsiteY25" fmla="*/ 25086 h 76200"/>
                <a:gd name="connsiteX26" fmla="*/ 19522 w 76200"/>
                <a:gd name="connsiteY26" fmla="*/ 51653 h 76200"/>
                <a:gd name="connsiteX27" fmla="*/ 35080 w 76200"/>
                <a:gd name="connsiteY27" fmla="*/ 66834 h 76200"/>
                <a:gd name="connsiteX28" fmla="*/ 50137 w 76200"/>
                <a:gd name="connsiteY28" fmla="*/ 583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6200" h="76200">
                  <a:moveTo>
                    <a:pt x="50137" y="58356"/>
                  </a:moveTo>
                  <a:cubicBezTo>
                    <a:pt x="51526" y="63543"/>
                    <a:pt x="55956" y="66834"/>
                    <a:pt x="61397" y="66834"/>
                  </a:cubicBezTo>
                  <a:cubicBezTo>
                    <a:pt x="65822" y="66834"/>
                    <a:pt x="68731" y="63921"/>
                    <a:pt x="70755" y="59872"/>
                  </a:cubicBezTo>
                  <a:cubicBezTo>
                    <a:pt x="72906" y="55321"/>
                    <a:pt x="74553" y="47601"/>
                    <a:pt x="74553" y="47351"/>
                  </a:cubicBezTo>
                  <a:cubicBezTo>
                    <a:pt x="74553" y="46085"/>
                    <a:pt x="73414" y="46085"/>
                    <a:pt x="73033" y="46085"/>
                  </a:cubicBezTo>
                  <a:cubicBezTo>
                    <a:pt x="71767" y="46085"/>
                    <a:pt x="71640" y="46589"/>
                    <a:pt x="71263" y="48363"/>
                  </a:cubicBezTo>
                  <a:cubicBezTo>
                    <a:pt x="69493" y="55447"/>
                    <a:pt x="67088" y="64047"/>
                    <a:pt x="61773" y="64047"/>
                  </a:cubicBezTo>
                  <a:cubicBezTo>
                    <a:pt x="59118" y="64047"/>
                    <a:pt x="57852" y="62405"/>
                    <a:pt x="57852" y="58230"/>
                  </a:cubicBezTo>
                  <a:cubicBezTo>
                    <a:pt x="57852" y="55447"/>
                    <a:pt x="59372" y="49502"/>
                    <a:pt x="60384" y="45073"/>
                  </a:cubicBezTo>
                  <a:lnTo>
                    <a:pt x="63925" y="31409"/>
                  </a:lnTo>
                  <a:cubicBezTo>
                    <a:pt x="64306" y="29511"/>
                    <a:pt x="65568" y="24705"/>
                    <a:pt x="66075" y="22809"/>
                  </a:cubicBezTo>
                  <a:cubicBezTo>
                    <a:pt x="66707" y="19900"/>
                    <a:pt x="67973" y="15089"/>
                    <a:pt x="67973" y="14331"/>
                  </a:cubicBezTo>
                  <a:cubicBezTo>
                    <a:pt x="67973" y="12053"/>
                    <a:pt x="66203" y="10914"/>
                    <a:pt x="64306" y="10914"/>
                  </a:cubicBezTo>
                  <a:cubicBezTo>
                    <a:pt x="63671" y="10914"/>
                    <a:pt x="60384" y="11041"/>
                    <a:pt x="59372" y="15343"/>
                  </a:cubicBezTo>
                  <a:cubicBezTo>
                    <a:pt x="56967" y="24578"/>
                    <a:pt x="51399" y="46716"/>
                    <a:pt x="49883" y="53423"/>
                  </a:cubicBezTo>
                  <a:cubicBezTo>
                    <a:pt x="49756" y="53927"/>
                    <a:pt x="44696" y="64047"/>
                    <a:pt x="35461" y="64047"/>
                  </a:cubicBezTo>
                  <a:cubicBezTo>
                    <a:pt x="28880" y="64047"/>
                    <a:pt x="27618" y="58356"/>
                    <a:pt x="27618" y="53677"/>
                  </a:cubicBezTo>
                  <a:cubicBezTo>
                    <a:pt x="27618" y="46589"/>
                    <a:pt x="31159" y="36595"/>
                    <a:pt x="34449" y="27868"/>
                  </a:cubicBezTo>
                  <a:cubicBezTo>
                    <a:pt x="35965" y="24075"/>
                    <a:pt x="36600" y="22300"/>
                    <a:pt x="36600" y="19900"/>
                  </a:cubicBezTo>
                  <a:cubicBezTo>
                    <a:pt x="36600" y="14204"/>
                    <a:pt x="32552" y="9525"/>
                    <a:pt x="26226" y="9525"/>
                  </a:cubicBezTo>
                  <a:cubicBezTo>
                    <a:pt x="14208" y="9525"/>
                    <a:pt x="9525" y="27868"/>
                    <a:pt x="9525" y="29008"/>
                  </a:cubicBezTo>
                  <a:cubicBezTo>
                    <a:pt x="9525" y="30269"/>
                    <a:pt x="10791" y="30269"/>
                    <a:pt x="11045" y="30269"/>
                  </a:cubicBezTo>
                  <a:cubicBezTo>
                    <a:pt x="12311" y="30269"/>
                    <a:pt x="12438" y="30020"/>
                    <a:pt x="13069" y="27995"/>
                  </a:cubicBezTo>
                  <a:cubicBezTo>
                    <a:pt x="16232" y="16990"/>
                    <a:pt x="21038" y="12307"/>
                    <a:pt x="25845" y="12307"/>
                  </a:cubicBezTo>
                  <a:cubicBezTo>
                    <a:pt x="26984" y="12307"/>
                    <a:pt x="29008" y="12434"/>
                    <a:pt x="29008" y="16482"/>
                  </a:cubicBezTo>
                  <a:cubicBezTo>
                    <a:pt x="29008" y="19518"/>
                    <a:pt x="27618" y="23185"/>
                    <a:pt x="26857" y="25086"/>
                  </a:cubicBezTo>
                  <a:cubicBezTo>
                    <a:pt x="22177" y="37608"/>
                    <a:pt x="19522" y="45454"/>
                    <a:pt x="19522" y="51653"/>
                  </a:cubicBezTo>
                  <a:cubicBezTo>
                    <a:pt x="19522" y="63671"/>
                    <a:pt x="28249" y="66834"/>
                    <a:pt x="35080" y="66834"/>
                  </a:cubicBezTo>
                  <a:cubicBezTo>
                    <a:pt x="43430" y="66834"/>
                    <a:pt x="47986" y="61139"/>
                    <a:pt x="50137" y="5835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25813BB1-AE74-48DA-B9BA-3BD84B35EE91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>
              <a:off x="6394348" y="-2011012"/>
              <a:ext cx="50800" cy="76200"/>
            </a:xfrm>
            <a:custGeom>
              <a:avLst/>
              <a:gdLst>
                <a:gd name="connsiteX0" fmla="*/ 48680 w 50800"/>
                <a:gd name="connsiteY0" fmla="*/ 52221 h 76200"/>
                <a:gd name="connsiteX1" fmla="*/ 45668 w 50800"/>
                <a:gd name="connsiteY1" fmla="*/ 52221 h 76200"/>
                <a:gd name="connsiteX2" fmla="*/ 43362 w 50800"/>
                <a:gd name="connsiteY2" fmla="*/ 60282 h 76200"/>
                <a:gd name="connsiteX3" fmla="*/ 34596 w 50800"/>
                <a:gd name="connsiteY3" fmla="*/ 60813 h 76200"/>
                <a:gd name="connsiteX4" fmla="*/ 18296 w 50800"/>
                <a:gd name="connsiteY4" fmla="*/ 60813 h 76200"/>
                <a:gd name="connsiteX5" fmla="*/ 36012 w 50800"/>
                <a:gd name="connsiteY5" fmla="*/ 45931 h 76200"/>
                <a:gd name="connsiteX6" fmla="*/ 48680 w 50800"/>
                <a:gd name="connsiteY6" fmla="*/ 26797 h 76200"/>
                <a:gd name="connsiteX7" fmla="*/ 27952 w 50800"/>
                <a:gd name="connsiteY7" fmla="*/ 9525 h 76200"/>
                <a:gd name="connsiteX8" fmla="*/ 9525 w 50800"/>
                <a:gd name="connsiteY8" fmla="*/ 25381 h 76200"/>
                <a:gd name="connsiteX9" fmla="*/ 14220 w 50800"/>
                <a:gd name="connsiteY9" fmla="*/ 30341 h 76200"/>
                <a:gd name="connsiteX10" fmla="*/ 18915 w 50800"/>
                <a:gd name="connsiteY10" fmla="*/ 25646 h 76200"/>
                <a:gd name="connsiteX11" fmla="*/ 13688 w 50800"/>
                <a:gd name="connsiteY11" fmla="*/ 20951 h 76200"/>
                <a:gd name="connsiteX12" fmla="*/ 26622 w 50800"/>
                <a:gd name="connsiteY12" fmla="*/ 12712 h 76200"/>
                <a:gd name="connsiteX13" fmla="*/ 40088 w 50800"/>
                <a:gd name="connsiteY13" fmla="*/ 26797 h 76200"/>
                <a:gd name="connsiteX14" fmla="*/ 31758 w 50800"/>
                <a:gd name="connsiteY14" fmla="*/ 43803 h 76200"/>
                <a:gd name="connsiteX15" fmla="*/ 10410 w 50800"/>
                <a:gd name="connsiteY15" fmla="*/ 64889 h 76200"/>
                <a:gd name="connsiteX16" fmla="*/ 9525 w 50800"/>
                <a:gd name="connsiteY16" fmla="*/ 68342 h 76200"/>
                <a:gd name="connsiteX17" fmla="*/ 46022 w 50800"/>
                <a:gd name="connsiteY17" fmla="*/ 68342 h 76200"/>
                <a:gd name="connsiteX18" fmla="*/ 48680 w 50800"/>
                <a:gd name="connsiteY18" fmla="*/ 52221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00" h="76200">
                  <a:moveTo>
                    <a:pt x="48680" y="52221"/>
                  </a:moveTo>
                  <a:lnTo>
                    <a:pt x="45668" y="52221"/>
                  </a:lnTo>
                  <a:cubicBezTo>
                    <a:pt x="45402" y="54170"/>
                    <a:pt x="44517" y="59396"/>
                    <a:pt x="43362" y="60282"/>
                  </a:cubicBezTo>
                  <a:cubicBezTo>
                    <a:pt x="42656" y="60813"/>
                    <a:pt x="35834" y="60813"/>
                    <a:pt x="34596" y="60813"/>
                  </a:cubicBezTo>
                  <a:lnTo>
                    <a:pt x="18296" y="60813"/>
                  </a:lnTo>
                  <a:cubicBezTo>
                    <a:pt x="27594" y="52574"/>
                    <a:pt x="30698" y="50094"/>
                    <a:pt x="36012" y="45931"/>
                  </a:cubicBezTo>
                  <a:cubicBezTo>
                    <a:pt x="42569" y="40704"/>
                    <a:pt x="48680" y="35211"/>
                    <a:pt x="48680" y="26797"/>
                  </a:cubicBezTo>
                  <a:cubicBezTo>
                    <a:pt x="48680" y="16077"/>
                    <a:pt x="39291" y="9525"/>
                    <a:pt x="27952" y="9525"/>
                  </a:cubicBezTo>
                  <a:cubicBezTo>
                    <a:pt x="16966" y="9525"/>
                    <a:pt x="9525" y="17228"/>
                    <a:pt x="9525" y="25381"/>
                  </a:cubicBezTo>
                  <a:cubicBezTo>
                    <a:pt x="9525" y="29897"/>
                    <a:pt x="13335" y="30341"/>
                    <a:pt x="14220" y="30341"/>
                  </a:cubicBezTo>
                  <a:cubicBezTo>
                    <a:pt x="16347" y="30341"/>
                    <a:pt x="18915" y="28833"/>
                    <a:pt x="18915" y="25646"/>
                  </a:cubicBezTo>
                  <a:cubicBezTo>
                    <a:pt x="18915" y="24050"/>
                    <a:pt x="18296" y="20951"/>
                    <a:pt x="13688" y="20951"/>
                  </a:cubicBezTo>
                  <a:cubicBezTo>
                    <a:pt x="16434" y="14660"/>
                    <a:pt x="22459" y="12712"/>
                    <a:pt x="26622" y="12712"/>
                  </a:cubicBezTo>
                  <a:cubicBezTo>
                    <a:pt x="35480" y="12712"/>
                    <a:pt x="40088" y="19621"/>
                    <a:pt x="40088" y="26797"/>
                  </a:cubicBezTo>
                  <a:cubicBezTo>
                    <a:pt x="40088" y="34504"/>
                    <a:pt x="34596" y="40616"/>
                    <a:pt x="31758" y="43803"/>
                  </a:cubicBezTo>
                  <a:lnTo>
                    <a:pt x="10410" y="64889"/>
                  </a:lnTo>
                  <a:cubicBezTo>
                    <a:pt x="9525" y="65683"/>
                    <a:pt x="9525" y="65861"/>
                    <a:pt x="9525" y="68342"/>
                  </a:cubicBezTo>
                  <a:lnTo>
                    <a:pt x="46022" y="68342"/>
                  </a:lnTo>
                  <a:lnTo>
                    <a:pt x="48680" y="5222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6B1917A8-0F1A-44C3-B198-0B91E9D7125C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>
              <a:off x="6395411" y="-1931921"/>
              <a:ext cx="50800" cy="76200"/>
            </a:xfrm>
            <a:custGeom>
              <a:avLst/>
              <a:gdLst>
                <a:gd name="connsiteX0" fmla="*/ 30607 w 50800"/>
                <a:gd name="connsiteY0" fmla="*/ 12184 h 76200"/>
                <a:gd name="connsiteX1" fmla="*/ 30960 w 50800"/>
                <a:gd name="connsiteY1" fmla="*/ 10763 h 76200"/>
                <a:gd name="connsiteX2" fmla="*/ 29544 w 50800"/>
                <a:gd name="connsiteY2" fmla="*/ 9525 h 76200"/>
                <a:gd name="connsiteX3" fmla="*/ 18205 w 50800"/>
                <a:gd name="connsiteY3" fmla="*/ 10409 h 76200"/>
                <a:gd name="connsiteX4" fmla="*/ 16256 w 50800"/>
                <a:gd name="connsiteY4" fmla="*/ 12446 h 76200"/>
                <a:gd name="connsiteX5" fmla="*/ 18562 w 50800"/>
                <a:gd name="connsiteY5" fmla="*/ 13688 h 76200"/>
                <a:gd name="connsiteX6" fmla="*/ 22812 w 50800"/>
                <a:gd name="connsiteY6" fmla="*/ 15018 h 76200"/>
                <a:gd name="connsiteX7" fmla="*/ 22459 w 50800"/>
                <a:gd name="connsiteY7" fmla="*/ 16966 h 76200"/>
                <a:gd name="connsiteX8" fmla="*/ 9970 w 50800"/>
                <a:gd name="connsiteY8" fmla="*/ 67104 h 76200"/>
                <a:gd name="connsiteX9" fmla="*/ 9525 w 50800"/>
                <a:gd name="connsiteY9" fmla="*/ 69052 h 76200"/>
                <a:gd name="connsiteX10" fmla="*/ 12537 w 50800"/>
                <a:gd name="connsiteY10" fmla="*/ 71886 h 76200"/>
                <a:gd name="connsiteX11" fmla="*/ 16613 w 50800"/>
                <a:gd name="connsiteY11" fmla="*/ 68167 h 76200"/>
                <a:gd name="connsiteX12" fmla="*/ 20951 w 50800"/>
                <a:gd name="connsiteY12" fmla="*/ 50982 h 76200"/>
                <a:gd name="connsiteX13" fmla="*/ 32290 w 50800"/>
                <a:gd name="connsiteY13" fmla="*/ 58245 h 76200"/>
                <a:gd name="connsiteX14" fmla="*/ 32115 w 50800"/>
                <a:gd name="connsiteY14" fmla="*/ 60015 h 76200"/>
                <a:gd name="connsiteX15" fmla="*/ 31758 w 50800"/>
                <a:gd name="connsiteY15" fmla="*/ 62761 h 76200"/>
                <a:gd name="connsiteX16" fmla="*/ 41148 w 50800"/>
                <a:gd name="connsiteY16" fmla="*/ 71886 h 76200"/>
                <a:gd name="connsiteX17" fmla="*/ 52400 w 50800"/>
                <a:gd name="connsiteY17" fmla="*/ 58332 h 76200"/>
                <a:gd name="connsiteX18" fmla="*/ 50983 w 50800"/>
                <a:gd name="connsiteY18" fmla="*/ 57182 h 76200"/>
                <a:gd name="connsiteX19" fmla="*/ 49209 w 50800"/>
                <a:gd name="connsiteY19" fmla="*/ 59309 h 76200"/>
                <a:gd name="connsiteX20" fmla="*/ 41414 w 50800"/>
                <a:gd name="connsiteY20" fmla="*/ 69405 h 76200"/>
                <a:gd name="connsiteX21" fmla="*/ 38314 w 50800"/>
                <a:gd name="connsiteY21" fmla="*/ 64801 h 76200"/>
                <a:gd name="connsiteX22" fmla="*/ 38846 w 50800"/>
                <a:gd name="connsiteY22" fmla="*/ 60813 h 76200"/>
                <a:gd name="connsiteX23" fmla="*/ 39291 w 50800"/>
                <a:gd name="connsiteY23" fmla="*/ 58066 h 76200"/>
                <a:gd name="connsiteX24" fmla="*/ 24940 w 50800"/>
                <a:gd name="connsiteY24" fmla="*/ 48676 h 76200"/>
                <a:gd name="connsiteX25" fmla="*/ 32290 w 50800"/>
                <a:gd name="connsiteY25" fmla="*/ 42831 h 76200"/>
                <a:gd name="connsiteX26" fmla="*/ 46196 w 50800"/>
                <a:gd name="connsiteY26" fmla="*/ 34417 h 76200"/>
                <a:gd name="connsiteX27" fmla="*/ 49121 w 50800"/>
                <a:gd name="connsiteY27" fmla="*/ 35568 h 76200"/>
                <a:gd name="connsiteX28" fmla="*/ 44514 w 50800"/>
                <a:gd name="connsiteY28" fmla="*/ 40529 h 76200"/>
                <a:gd name="connsiteX29" fmla="*/ 48058 w 50800"/>
                <a:gd name="connsiteY29" fmla="*/ 43807 h 76200"/>
                <a:gd name="connsiteX30" fmla="*/ 53106 w 50800"/>
                <a:gd name="connsiteY30" fmla="*/ 38136 h 76200"/>
                <a:gd name="connsiteX31" fmla="*/ 46287 w 50800"/>
                <a:gd name="connsiteY31" fmla="*/ 31936 h 76200"/>
                <a:gd name="connsiteX32" fmla="*/ 32115 w 50800"/>
                <a:gd name="connsiteY32" fmla="*/ 39731 h 76200"/>
                <a:gd name="connsiteX33" fmla="*/ 21836 w 50800"/>
                <a:gd name="connsiteY33" fmla="*/ 47526 h 76200"/>
                <a:gd name="connsiteX34" fmla="*/ 30607 w 50800"/>
                <a:gd name="connsiteY34" fmla="*/ 121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800" h="76200">
                  <a:moveTo>
                    <a:pt x="30607" y="12184"/>
                  </a:moveTo>
                  <a:cubicBezTo>
                    <a:pt x="30694" y="12005"/>
                    <a:pt x="30960" y="10854"/>
                    <a:pt x="30960" y="10763"/>
                  </a:cubicBezTo>
                  <a:cubicBezTo>
                    <a:pt x="30960" y="10323"/>
                    <a:pt x="30607" y="9525"/>
                    <a:pt x="29544" y="9525"/>
                  </a:cubicBezTo>
                  <a:cubicBezTo>
                    <a:pt x="27773" y="9525"/>
                    <a:pt x="20419" y="10231"/>
                    <a:pt x="18205" y="10409"/>
                  </a:cubicBezTo>
                  <a:cubicBezTo>
                    <a:pt x="17498" y="10497"/>
                    <a:pt x="16256" y="10589"/>
                    <a:pt x="16256" y="12446"/>
                  </a:cubicBezTo>
                  <a:cubicBezTo>
                    <a:pt x="16256" y="13688"/>
                    <a:pt x="17498" y="13688"/>
                    <a:pt x="18562" y="13688"/>
                  </a:cubicBezTo>
                  <a:cubicBezTo>
                    <a:pt x="22812" y="13688"/>
                    <a:pt x="22812" y="14307"/>
                    <a:pt x="22812" y="15018"/>
                  </a:cubicBezTo>
                  <a:cubicBezTo>
                    <a:pt x="22812" y="15636"/>
                    <a:pt x="22634" y="16169"/>
                    <a:pt x="22459" y="16966"/>
                  </a:cubicBezTo>
                  <a:lnTo>
                    <a:pt x="9970" y="67104"/>
                  </a:lnTo>
                  <a:cubicBezTo>
                    <a:pt x="9525" y="68699"/>
                    <a:pt x="9525" y="68873"/>
                    <a:pt x="9525" y="69052"/>
                  </a:cubicBezTo>
                  <a:cubicBezTo>
                    <a:pt x="9525" y="70382"/>
                    <a:pt x="10589" y="71886"/>
                    <a:pt x="12537" y="71886"/>
                  </a:cubicBezTo>
                  <a:cubicBezTo>
                    <a:pt x="14930" y="71886"/>
                    <a:pt x="16081" y="70116"/>
                    <a:pt x="16613" y="68167"/>
                  </a:cubicBezTo>
                  <a:cubicBezTo>
                    <a:pt x="16788" y="67810"/>
                    <a:pt x="20598" y="52221"/>
                    <a:pt x="20951" y="50982"/>
                  </a:cubicBezTo>
                  <a:cubicBezTo>
                    <a:pt x="27241" y="51602"/>
                    <a:pt x="32290" y="53637"/>
                    <a:pt x="32290" y="58245"/>
                  </a:cubicBezTo>
                  <a:cubicBezTo>
                    <a:pt x="32290" y="58689"/>
                    <a:pt x="32290" y="59131"/>
                    <a:pt x="32115" y="60015"/>
                  </a:cubicBezTo>
                  <a:cubicBezTo>
                    <a:pt x="31758" y="61344"/>
                    <a:pt x="31758" y="61789"/>
                    <a:pt x="31758" y="62761"/>
                  </a:cubicBezTo>
                  <a:cubicBezTo>
                    <a:pt x="31758" y="69052"/>
                    <a:pt x="36897" y="71886"/>
                    <a:pt x="41148" y="71886"/>
                  </a:cubicBezTo>
                  <a:cubicBezTo>
                    <a:pt x="49740" y="71886"/>
                    <a:pt x="52400" y="58424"/>
                    <a:pt x="52400" y="58332"/>
                  </a:cubicBezTo>
                  <a:cubicBezTo>
                    <a:pt x="52400" y="57182"/>
                    <a:pt x="51248" y="57182"/>
                    <a:pt x="50983" y="57182"/>
                  </a:cubicBezTo>
                  <a:cubicBezTo>
                    <a:pt x="49740" y="57182"/>
                    <a:pt x="49653" y="57626"/>
                    <a:pt x="49209" y="59309"/>
                  </a:cubicBezTo>
                  <a:cubicBezTo>
                    <a:pt x="48149" y="63119"/>
                    <a:pt x="45756" y="69405"/>
                    <a:pt x="41414" y="69405"/>
                  </a:cubicBezTo>
                  <a:cubicBezTo>
                    <a:pt x="39025" y="69405"/>
                    <a:pt x="38314" y="67190"/>
                    <a:pt x="38314" y="64801"/>
                  </a:cubicBezTo>
                  <a:cubicBezTo>
                    <a:pt x="38314" y="63293"/>
                    <a:pt x="38314" y="63119"/>
                    <a:pt x="38846" y="60813"/>
                  </a:cubicBezTo>
                  <a:cubicBezTo>
                    <a:pt x="38933" y="60547"/>
                    <a:pt x="39291" y="59043"/>
                    <a:pt x="39291" y="58066"/>
                  </a:cubicBezTo>
                  <a:cubicBezTo>
                    <a:pt x="39291" y="50185"/>
                    <a:pt x="28658" y="48942"/>
                    <a:pt x="24940" y="48676"/>
                  </a:cubicBezTo>
                  <a:cubicBezTo>
                    <a:pt x="27507" y="47085"/>
                    <a:pt x="30786" y="44160"/>
                    <a:pt x="32290" y="42831"/>
                  </a:cubicBezTo>
                  <a:cubicBezTo>
                    <a:pt x="36810" y="38580"/>
                    <a:pt x="41239" y="34417"/>
                    <a:pt x="46196" y="34417"/>
                  </a:cubicBezTo>
                  <a:cubicBezTo>
                    <a:pt x="47260" y="34417"/>
                    <a:pt x="48411" y="34682"/>
                    <a:pt x="49121" y="35568"/>
                  </a:cubicBezTo>
                  <a:cubicBezTo>
                    <a:pt x="45311" y="36187"/>
                    <a:pt x="44514" y="39199"/>
                    <a:pt x="44514" y="40529"/>
                  </a:cubicBezTo>
                  <a:cubicBezTo>
                    <a:pt x="44514" y="42477"/>
                    <a:pt x="46022" y="43807"/>
                    <a:pt x="48058" y="43807"/>
                  </a:cubicBezTo>
                  <a:cubicBezTo>
                    <a:pt x="50451" y="43807"/>
                    <a:pt x="53106" y="41858"/>
                    <a:pt x="53106" y="38136"/>
                  </a:cubicBezTo>
                  <a:cubicBezTo>
                    <a:pt x="53106" y="35214"/>
                    <a:pt x="50983" y="31936"/>
                    <a:pt x="46287" y="31936"/>
                  </a:cubicBezTo>
                  <a:cubicBezTo>
                    <a:pt x="41239" y="31936"/>
                    <a:pt x="36631" y="35568"/>
                    <a:pt x="32115" y="39731"/>
                  </a:cubicBezTo>
                  <a:cubicBezTo>
                    <a:pt x="28392" y="43275"/>
                    <a:pt x="25471" y="46021"/>
                    <a:pt x="21836" y="47526"/>
                  </a:cubicBezTo>
                  <a:lnTo>
                    <a:pt x="30607" y="121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3DD146F0-3830-4D4C-8132-04DD5793A96D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>
              <a:off x="6486213" y="-1982365"/>
              <a:ext cx="101600" cy="101600"/>
            </a:xfrm>
            <a:custGeom>
              <a:avLst/>
              <a:gdLst>
                <a:gd name="connsiteX0" fmla="*/ 54182 w 101600"/>
                <a:gd name="connsiteY0" fmla="*/ 54186 h 101600"/>
                <a:gd name="connsiteX1" fmla="*/ 89480 w 101600"/>
                <a:gd name="connsiteY1" fmla="*/ 54186 h 101600"/>
                <a:gd name="connsiteX2" fmla="*/ 93655 w 101600"/>
                <a:gd name="connsiteY2" fmla="*/ 51653 h 101600"/>
                <a:gd name="connsiteX3" fmla="*/ 89480 w 101600"/>
                <a:gd name="connsiteY3" fmla="*/ 49126 h 101600"/>
                <a:gd name="connsiteX4" fmla="*/ 54182 w 101600"/>
                <a:gd name="connsiteY4" fmla="*/ 49126 h 101600"/>
                <a:gd name="connsiteX5" fmla="*/ 54182 w 101600"/>
                <a:gd name="connsiteY5" fmla="*/ 13701 h 101600"/>
                <a:gd name="connsiteX6" fmla="*/ 51653 w 101600"/>
                <a:gd name="connsiteY6" fmla="*/ 9525 h 101600"/>
                <a:gd name="connsiteX7" fmla="*/ 49121 w 101600"/>
                <a:gd name="connsiteY7" fmla="*/ 13701 h 101600"/>
                <a:gd name="connsiteX8" fmla="*/ 49121 w 101600"/>
                <a:gd name="connsiteY8" fmla="*/ 49126 h 101600"/>
                <a:gd name="connsiteX9" fmla="*/ 13700 w 101600"/>
                <a:gd name="connsiteY9" fmla="*/ 49126 h 101600"/>
                <a:gd name="connsiteX10" fmla="*/ 9525 w 101600"/>
                <a:gd name="connsiteY10" fmla="*/ 51653 h 101600"/>
                <a:gd name="connsiteX11" fmla="*/ 13700 w 101600"/>
                <a:gd name="connsiteY11" fmla="*/ 54186 h 101600"/>
                <a:gd name="connsiteX12" fmla="*/ 49121 w 101600"/>
                <a:gd name="connsiteY12" fmla="*/ 54186 h 101600"/>
                <a:gd name="connsiteX13" fmla="*/ 49121 w 101600"/>
                <a:gd name="connsiteY13" fmla="*/ 89607 h 101600"/>
                <a:gd name="connsiteX14" fmla="*/ 51653 w 101600"/>
                <a:gd name="connsiteY14" fmla="*/ 93782 h 101600"/>
                <a:gd name="connsiteX15" fmla="*/ 54182 w 101600"/>
                <a:gd name="connsiteY15" fmla="*/ 89607 h 101600"/>
                <a:gd name="connsiteX16" fmla="*/ 54182 w 101600"/>
                <a:gd name="connsiteY16" fmla="*/ 54186 h 10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1600" h="101600">
                  <a:moveTo>
                    <a:pt x="54182" y="54186"/>
                  </a:moveTo>
                  <a:lnTo>
                    <a:pt x="89480" y="54186"/>
                  </a:lnTo>
                  <a:cubicBezTo>
                    <a:pt x="91249" y="54186"/>
                    <a:pt x="93655" y="54186"/>
                    <a:pt x="93655" y="51653"/>
                  </a:cubicBezTo>
                  <a:cubicBezTo>
                    <a:pt x="93655" y="49126"/>
                    <a:pt x="91249" y="49126"/>
                    <a:pt x="89480" y="49126"/>
                  </a:cubicBezTo>
                  <a:lnTo>
                    <a:pt x="54182" y="49126"/>
                  </a:lnTo>
                  <a:lnTo>
                    <a:pt x="54182" y="13701"/>
                  </a:lnTo>
                  <a:cubicBezTo>
                    <a:pt x="54182" y="11930"/>
                    <a:pt x="54182" y="9525"/>
                    <a:pt x="51653" y="9525"/>
                  </a:cubicBezTo>
                  <a:cubicBezTo>
                    <a:pt x="49121" y="9525"/>
                    <a:pt x="49121" y="11930"/>
                    <a:pt x="49121" y="13701"/>
                  </a:cubicBezTo>
                  <a:lnTo>
                    <a:pt x="49121" y="49126"/>
                  </a:lnTo>
                  <a:lnTo>
                    <a:pt x="13700" y="49126"/>
                  </a:lnTo>
                  <a:cubicBezTo>
                    <a:pt x="11930" y="49126"/>
                    <a:pt x="9525" y="49126"/>
                    <a:pt x="9525" y="51653"/>
                  </a:cubicBezTo>
                  <a:cubicBezTo>
                    <a:pt x="9525" y="54186"/>
                    <a:pt x="11930" y="54186"/>
                    <a:pt x="13700" y="54186"/>
                  </a:cubicBezTo>
                  <a:lnTo>
                    <a:pt x="49121" y="54186"/>
                  </a:lnTo>
                  <a:lnTo>
                    <a:pt x="49121" y="89607"/>
                  </a:lnTo>
                  <a:cubicBezTo>
                    <a:pt x="49121" y="91377"/>
                    <a:pt x="49121" y="93782"/>
                    <a:pt x="51653" y="93782"/>
                  </a:cubicBezTo>
                  <a:cubicBezTo>
                    <a:pt x="54182" y="93782"/>
                    <a:pt x="54182" y="91377"/>
                    <a:pt x="54182" y="89607"/>
                  </a:cubicBezTo>
                  <a:lnTo>
                    <a:pt x="54182" y="541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8C7D40C6-AD07-4D88-957D-ABEC590640B7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>
              <a:off x="6616852" y="-1992862"/>
              <a:ext cx="50800" cy="101600"/>
            </a:xfrm>
            <a:custGeom>
              <a:avLst/>
              <a:gdLst>
                <a:gd name="connsiteX0" fmla="*/ 35461 w 50800"/>
                <a:gd name="connsiteY0" fmla="*/ 12811 h 101600"/>
                <a:gd name="connsiteX1" fmla="*/ 32547 w 50800"/>
                <a:gd name="connsiteY1" fmla="*/ 9525 h 101600"/>
                <a:gd name="connsiteX2" fmla="*/ 9525 w 50800"/>
                <a:gd name="connsiteY2" fmla="*/ 17621 h 101600"/>
                <a:gd name="connsiteX3" fmla="*/ 9525 w 50800"/>
                <a:gd name="connsiteY3" fmla="*/ 21542 h 101600"/>
                <a:gd name="connsiteX4" fmla="*/ 26098 w 50800"/>
                <a:gd name="connsiteY4" fmla="*/ 18252 h 101600"/>
                <a:gd name="connsiteX5" fmla="*/ 26098 w 50800"/>
                <a:gd name="connsiteY5" fmla="*/ 83784 h 101600"/>
                <a:gd name="connsiteX6" fmla="*/ 14331 w 50800"/>
                <a:gd name="connsiteY6" fmla="*/ 89857 h 101600"/>
                <a:gd name="connsiteX7" fmla="*/ 10283 w 50800"/>
                <a:gd name="connsiteY7" fmla="*/ 89857 h 101600"/>
                <a:gd name="connsiteX8" fmla="*/ 10283 w 50800"/>
                <a:gd name="connsiteY8" fmla="*/ 93778 h 101600"/>
                <a:gd name="connsiteX9" fmla="*/ 30777 w 50800"/>
                <a:gd name="connsiteY9" fmla="*/ 93397 h 101600"/>
                <a:gd name="connsiteX10" fmla="*/ 51272 w 50800"/>
                <a:gd name="connsiteY10" fmla="*/ 93778 h 101600"/>
                <a:gd name="connsiteX11" fmla="*/ 51272 w 50800"/>
                <a:gd name="connsiteY11" fmla="*/ 89857 h 101600"/>
                <a:gd name="connsiteX12" fmla="*/ 47223 w 50800"/>
                <a:gd name="connsiteY12" fmla="*/ 89857 h 101600"/>
                <a:gd name="connsiteX13" fmla="*/ 35461 w 50800"/>
                <a:gd name="connsiteY13" fmla="*/ 83784 h 101600"/>
                <a:gd name="connsiteX14" fmla="*/ 35461 w 50800"/>
                <a:gd name="connsiteY14" fmla="*/ 12811 h 10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00" h="101600">
                  <a:moveTo>
                    <a:pt x="35461" y="12811"/>
                  </a:moveTo>
                  <a:cubicBezTo>
                    <a:pt x="35461" y="9775"/>
                    <a:pt x="35461" y="9525"/>
                    <a:pt x="32547" y="9525"/>
                  </a:cubicBezTo>
                  <a:cubicBezTo>
                    <a:pt x="24705" y="17621"/>
                    <a:pt x="13572" y="17621"/>
                    <a:pt x="9525" y="17621"/>
                  </a:cubicBezTo>
                  <a:lnTo>
                    <a:pt x="9525" y="21542"/>
                  </a:lnTo>
                  <a:cubicBezTo>
                    <a:pt x="12054" y="21542"/>
                    <a:pt x="19519" y="21542"/>
                    <a:pt x="26098" y="18252"/>
                  </a:cubicBezTo>
                  <a:lnTo>
                    <a:pt x="26098" y="83784"/>
                  </a:lnTo>
                  <a:cubicBezTo>
                    <a:pt x="26098" y="88336"/>
                    <a:pt x="25717" y="89857"/>
                    <a:pt x="14331" y="89857"/>
                  </a:cubicBezTo>
                  <a:lnTo>
                    <a:pt x="10283" y="89857"/>
                  </a:lnTo>
                  <a:lnTo>
                    <a:pt x="10283" y="93778"/>
                  </a:lnTo>
                  <a:cubicBezTo>
                    <a:pt x="14712" y="93397"/>
                    <a:pt x="25717" y="93397"/>
                    <a:pt x="30777" y="93397"/>
                  </a:cubicBezTo>
                  <a:cubicBezTo>
                    <a:pt x="35838" y="93397"/>
                    <a:pt x="46842" y="93397"/>
                    <a:pt x="51272" y="93778"/>
                  </a:cubicBezTo>
                  <a:lnTo>
                    <a:pt x="51272" y="89857"/>
                  </a:lnTo>
                  <a:lnTo>
                    <a:pt x="47223" y="89857"/>
                  </a:lnTo>
                  <a:cubicBezTo>
                    <a:pt x="35838" y="89857"/>
                    <a:pt x="35461" y="88464"/>
                    <a:pt x="35461" y="83784"/>
                  </a:cubicBezTo>
                  <a:lnTo>
                    <a:pt x="35461" y="128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62D94638-600F-45B4-8822-CBAD090A5061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>
              <a:off x="6675874" y="-2003490"/>
              <a:ext cx="63500" cy="139700"/>
            </a:xfrm>
            <a:custGeom>
              <a:avLst/>
              <a:gdLst>
                <a:gd name="connsiteX0" fmla="*/ 58107 w 63500"/>
                <a:gd name="connsiteY0" fmla="*/ 14331 h 139700"/>
                <a:gd name="connsiteX1" fmla="*/ 58738 w 63500"/>
                <a:gd name="connsiteY1" fmla="*/ 12057 h 139700"/>
                <a:gd name="connsiteX2" fmla="*/ 56205 w 63500"/>
                <a:gd name="connsiteY2" fmla="*/ 9525 h 139700"/>
                <a:gd name="connsiteX3" fmla="*/ 54054 w 63500"/>
                <a:gd name="connsiteY3" fmla="*/ 10664 h 139700"/>
                <a:gd name="connsiteX4" fmla="*/ 10160 w 63500"/>
                <a:gd name="connsiteY4" fmla="*/ 131227 h 139700"/>
                <a:gd name="connsiteX5" fmla="*/ 9525 w 63500"/>
                <a:gd name="connsiteY5" fmla="*/ 133500 h 139700"/>
                <a:gd name="connsiteX6" fmla="*/ 12057 w 63500"/>
                <a:gd name="connsiteY6" fmla="*/ 136033 h 139700"/>
                <a:gd name="connsiteX7" fmla="*/ 14839 w 63500"/>
                <a:gd name="connsiteY7" fmla="*/ 132997 h 139700"/>
                <a:gd name="connsiteX8" fmla="*/ 58107 w 63500"/>
                <a:gd name="connsiteY8" fmla="*/ 14331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00" h="139700">
                  <a:moveTo>
                    <a:pt x="58107" y="14331"/>
                  </a:moveTo>
                  <a:cubicBezTo>
                    <a:pt x="58738" y="12688"/>
                    <a:pt x="58738" y="12180"/>
                    <a:pt x="58738" y="12057"/>
                  </a:cubicBezTo>
                  <a:cubicBezTo>
                    <a:pt x="58738" y="10664"/>
                    <a:pt x="57598" y="9525"/>
                    <a:pt x="56205" y="9525"/>
                  </a:cubicBezTo>
                  <a:cubicBezTo>
                    <a:pt x="55320" y="9525"/>
                    <a:pt x="54435" y="9906"/>
                    <a:pt x="54054" y="10664"/>
                  </a:cubicBezTo>
                  <a:lnTo>
                    <a:pt x="10160" y="131227"/>
                  </a:lnTo>
                  <a:cubicBezTo>
                    <a:pt x="9525" y="132869"/>
                    <a:pt x="9525" y="133378"/>
                    <a:pt x="9525" y="133500"/>
                  </a:cubicBezTo>
                  <a:cubicBezTo>
                    <a:pt x="9525" y="134893"/>
                    <a:pt x="10664" y="136033"/>
                    <a:pt x="12057" y="136033"/>
                  </a:cubicBezTo>
                  <a:cubicBezTo>
                    <a:pt x="13700" y="136033"/>
                    <a:pt x="14081" y="135148"/>
                    <a:pt x="14839" y="132997"/>
                  </a:cubicBezTo>
                  <a:lnTo>
                    <a:pt x="58107" y="1433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5BB4B16B-EDC6-4E7A-A258-78E3DA954779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>
              <a:off x="6735733" y="-1994255"/>
              <a:ext cx="63500" cy="101600"/>
            </a:xfrm>
            <a:custGeom>
              <a:avLst/>
              <a:gdLst>
                <a:gd name="connsiteX0" fmla="*/ 43176 w 63500"/>
                <a:gd name="connsiteY0" fmla="*/ 74295 h 101600"/>
                <a:gd name="connsiteX1" fmla="*/ 43176 w 63500"/>
                <a:gd name="connsiteY1" fmla="*/ 85304 h 101600"/>
                <a:gd name="connsiteX2" fmla="*/ 33560 w 63500"/>
                <a:gd name="connsiteY2" fmla="*/ 91249 h 101600"/>
                <a:gd name="connsiteX3" fmla="*/ 30905 w 63500"/>
                <a:gd name="connsiteY3" fmla="*/ 91249 h 101600"/>
                <a:gd name="connsiteX4" fmla="*/ 30905 w 63500"/>
                <a:gd name="connsiteY4" fmla="*/ 95171 h 101600"/>
                <a:gd name="connsiteX5" fmla="*/ 47982 w 63500"/>
                <a:gd name="connsiteY5" fmla="*/ 94790 h 101600"/>
                <a:gd name="connsiteX6" fmla="*/ 65187 w 63500"/>
                <a:gd name="connsiteY6" fmla="*/ 95171 h 101600"/>
                <a:gd name="connsiteX7" fmla="*/ 65187 w 63500"/>
                <a:gd name="connsiteY7" fmla="*/ 91249 h 101600"/>
                <a:gd name="connsiteX8" fmla="*/ 62532 w 63500"/>
                <a:gd name="connsiteY8" fmla="*/ 91249 h 101600"/>
                <a:gd name="connsiteX9" fmla="*/ 52915 w 63500"/>
                <a:gd name="connsiteY9" fmla="*/ 85304 h 101600"/>
                <a:gd name="connsiteX10" fmla="*/ 52915 w 63500"/>
                <a:gd name="connsiteY10" fmla="*/ 74295 h 101600"/>
                <a:gd name="connsiteX11" fmla="*/ 65568 w 63500"/>
                <a:gd name="connsiteY11" fmla="*/ 74295 h 101600"/>
                <a:gd name="connsiteX12" fmla="*/ 65568 w 63500"/>
                <a:gd name="connsiteY12" fmla="*/ 70374 h 101600"/>
                <a:gd name="connsiteX13" fmla="*/ 52915 w 63500"/>
                <a:gd name="connsiteY13" fmla="*/ 70374 h 101600"/>
                <a:gd name="connsiteX14" fmla="*/ 52915 w 63500"/>
                <a:gd name="connsiteY14" fmla="*/ 12815 h 101600"/>
                <a:gd name="connsiteX15" fmla="*/ 50891 w 63500"/>
                <a:gd name="connsiteY15" fmla="*/ 9525 h 101600"/>
                <a:gd name="connsiteX16" fmla="*/ 48359 w 63500"/>
                <a:gd name="connsiteY16" fmla="*/ 11045 h 101600"/>
                <a:gd name="connsiteX17" fmla="*/ 9525 w 63500"/>
                <a:gd name="connsiteY17" fmla="*/ 70374 h 101600"/>
                <a:gd name="connsiteX18" fmla="*/ 9525 w 63500"/>
                <a:gd name="connsiteY18" fmla="*/ 74295 h 101600"/>
                <a:gd name="connsiteX19" fmla="*/ 43176 w 63500"/>
                <a:gd name="connsiteY19" fmla="*/ 74295 h 101600"/>
                <a:gd name="connsiteX20" fmla="*/ 43934 w 63500"/>
                <a:gd name="connsiteY20" fmla="*/ 70374 h 101600"/>
                <a:gd name="connsiteX21" fmla="*/ 13065 w 63500"/>
                <a:gd name="connsiteY21" fmla="*/ 70374 h 101600"/>
                <a:gd name="connsiteX22" fmla="*/ 43934 w 63500"/>
                <a:gd name="connsiteY22" fmla="*/ 23189 h 101600"/>
                <a:gd name="connsiteX23" fmla="*/ 43934 w 63500"/>
                <a:gd name="connsiteY23" fmla="*/ 70374 h 10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500" h="101600">
                  <a:moveTo>
                    <a:pt x="43176" y="74295"/>
                  </a:moveTo>
                  <a:lnTo>
                    <a:pt x="43176" y="85304"/>
                  </a:lnTo>
                  <a:cubicBezTo>
                    <a:pt x="43176" y="89857"/>
                    <a:pt x="42922" y="91249"/>
                    <a:pt x="33560" y="91249"/>
                  </a:cubicBezTo>
                  <a:lnTo>
                    <a:pt x="30905" y="91249"/>
                  </a:lnTo>
                  <a:lnTo>
                    <a:pt x="30905" y="95171"/>
                  </a:lnTo>
                  <a:cubicBezTo>
                    <a:pt x="36088" y="94790"/>
                    <a:pt x="42668" y="94790"/>
                    <a:pt x="47982" y="94790"/>
                  </a:cubicBezTo>
                  <a:cubicBezTo>
                    <a:pt x="53296" y="94790"/>
                    <a:pt x="60000" y="94790"/>
                    <a:pt x="65187" y="95171"/>
                  </a:cubicBezTo>
                  <a:lnTo>
                    <a:pt x="65187" y="91249"/>
                  </a:lnTo>
                  <a:lnTo>
                    <a:pt x="62532" y="91249"/>
                  </a:lnTo>
                  <a:cubicBezTo>
                    <a:pt x="53170" y="91249"/>
                    <a:pt x="52915" y="89857"/>
                    <a:pt x="52915" y="85304"/>
                  </a:cubicBezTo>
                  <a:lnTo>
                    <a:pt x="52915" y="74295"/>
                  </a:lnTo>
                  <a:lnTo>
                    <a:pt x="65568" y="74295"/>
                  </a:lnTo>
                  <a:lnTo>
                    <a:pt x="65568" y="70374"/>
                  </a:lnTo>
                  <a:lnTo>
                    <a:pt x="52915" y="70374"/>
                  </a:lnTo>
                  <a:lnTo>
                    <a:pt x="52915" y="12815"/>
                  </a:lnTo>
                  <a:cubicBezTo>
                    <a:pt x="52915" y="10283"/>
                    <a:pt x="52915" y="9525"/>
                    <a:pt x="50891" y="9525"/>
                  </a:cubicBezTo>
                  <a:cubicBezTo>
                    <a:pt x="49752" y="9525"/>
                    <a:pt x="49371" y="9525"/>
                    <a:pt x="48359" y="11045"/>
                  </a:cubicBezTo>
                  <a:lnTo>
                    <a:pt x="9525" y="70374"/>
                  </a:lnTo>
                  <a:lnTo>
                    <a:pt x="9525" y="74295"/>
                  </a:lnTo>
                  <a:lnTo>
                    <a:pt x="43176" y="74295"/>
                  </a:lnTo>
                  <a:close/>
                  <a:moveTo>
                    <a:pt x="43934" y="70374"/>
                  </a:moveTo>
                  <a:lnTo>
                    <a:pt x="13065" y="70374"/>
                  </a:lnTo>
                  <a:lnTo>
                    <a:pt x="43934" y="23189"/>
                  </a:lnTo>
                  <a:lnTo>
                    <a:pt x="43934" y="7037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7" name="Text Box 3 3">
            <a:extLst>
              <a:ext uri="{FF2B5EF4-FFF2-40B4-BE49-F238E27FC236}">
                <a16:creationId xmlns:a16="http://schemas.microsoft.com/office/drawing/2014/main" id="{8A3AA898-80FF-4FA8-9BF5-66AB27B54F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4565" y="4197567"/>
            <a:ext cx="1475382" cy="309958"/>
          </a:xfrm>
          <a:prstGeom prst="rect">
            <a:avLst/>
          </a:prstGeom>
          <a:noFill/>
          <a:ln w="12700" algn="ctr">
            <a:noFill/>
            <a:miter lim="800000"/>
            <a:headEnd/>
            <a:tailEnd type="none" w="med" len="lg"/>
          </a:ln>
        </p:spPr>
        <p:txBody>
          <a:bodyPr wrap="none" lIns="90000" tIns="46800" rIns="90000" bIns="46800">
            <a:spAutoFit/>
          </a:bodyPr>
          <a:lstStyle/>
          <a:p>
            <a:pPr marL="342900" indent="-342900">
              <a:spcBef>
                <a:spcPct val="20000"/>
              </a:spcBef>
              <a:defRPr/>
            </a:pPr>
            <a:r>
              <a:rPr lang="en-GB" sz="1400" dirty="0">
                <a:solidFill>
                  <a:srgbClr val="1115B5"/>
                </a:solidFill>
                <a:latin typeface="+mn-lt"/>
                <a:cs typeface="Times New Roman" pitchFamily="18" charset="0"/>
              </a:rPr>
              <a:t>Bethe equations</a:t>
            </a:r>
            <a:endParaRPr lang="en-US" sz="1400" dirty="0">
              <a:solidFill>
                <a:srgbClr val="1115B5"/>
              </a:solidFill>
              <a:latin typeface="+mn-lt"/>
              <a:cs typeface="Times New Roman" pitchFamily="18" charset="0"/>
            </a:endParaRPr>
          </a:p>
        </p:txBody>
      </p:sp>
      <p:grpSp>
        <p:nvGrpSpPr>
          <p:cNvPr id="28734" name="Groupe 28733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hat{D}&amp;=L+g^2\,2\sum_{l=1}^L\left(1-&#10;{\cal P}_{l,l+1}\right)&#10;\\&#10;&amp;+g^4\,2\, \sum_{l=1}^L&#10;\left(3+{\cal P}_{l,l+2}-4{\cal P}_{l,l+1}\right) +O(g^6)&#10;\end{align*}&#10;&#10;\end{document}" title="IguanaTex Vector Display">
            <a:extLst>
              <a:ext uri="{FF2B5EF4-FFF2-40B4-BE49-F238E27FC236}">
                <a16:creationId xmlns:a16="http://schemas.microsoft.com/office/drawing/2014/main" id="{54EC7D6C-913A-43C9-8510-28099A5635D4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1091726" y="1597851"/>
            <a:ext cx="4120652" cy="1463384"/>
            <a:chOff x="5748417" y="-13686739"/>
            <a:chExt cx="4120652" cy="1463384"/>
          </a:xfrm>
        </p:grpSpPr>
        <p:sp>
          <p:nvSpPr>
            <p:cNvPr id="28688" name="Forme libre : forme 28687">
              <a:extLst>
                <a:ext uri="{FF2B5EF4-FFF2-40B4-BE49-F238E27FC236}">
                  <a16:creationId xmlns:a16="http://schemas.microsoft.com/office/drawing/2014/main" id="{27D57325-7D91-4A9D-9944-ACCE516403B6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5817078" y="-13513444"/>
              <a:ext cx="89079" cy="66773"/>
            </a:xfrm>
            <a:custGeom>
              <a:avLst/>
              <a:gdLst>
                <a:gd name="connsiteX0" fmla="*/ 46425 w 89078"/>
                <a:gd name="connsiteY0" fmla="*/ 16693 h 66772"/>
                <a:gd name="connsiteX1" fmla="*/ 16702 w 89078"/>
                <a:gd name="connsiteY1" fmla="*/ 46846 h 66772"/>
                <a:gd name="connsiteX2" fmla="*/ 20690 w 89078"/>
                <a:gd name="connsiteY2" fmla="*/ 50837 h 66772"/>
                <a:gd name="connsiteX3" fmla="*/ 46425 w 89078"/>
                <a:gd name="connsiteY3" fmla="*/ 28225 h 66772"/>
                <a:gd name="connsiteX4" fmla="*/ 71938 w 89078"/>
                <a:gd name="connsiteY4" fmla="*/ 50837 h 66772"/>
                <a:gd name="connsiteX5" fmla="*/ 75925 w 89078"/>
                <a:gd name="connsiteY5" fmla="*/ 46846 h 66772"/>
                <a:gd name="connsiteX6" fmla="*/ 46425 w 89078"/>
                <a:gd name="connsiteY6" fmla="*/ 16693 h 6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078" h="66772">
                  <a:moveTo>
                    <a:pt x="46425" y="16693"/>
                  </a:moveTo>
                  <a:lnTo>
                    <a:pt x="16702" y="46846"/>
                  </a:lnTo>
                  <a:lnTo>
                    <a:pt x="20690" y="50837"/>
                  </a:lnTo>
                  <a:lnTo>
                    <a:pt x="46425" y="28225"/>
                  </a:lnTo>
                  <a:lnTo>
                    <a:pt x="71938" y="50837"/>
                  </a:lnTo>
                  <a:lnTo>
                    <a:pt x="75925" y="46846"/>
                  </a:lnTo>
                  <a:lnTo>
                    <a:pt x="46425" y="1669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689" name="Forme libre : forme 28688">
              <a:extLst>
                <a:ext uri="{FF2B5EF4-FFF2-40B4-BE49-F238E27FC236}">
                  <a16:creationId xmlns:a16="http://schemas.microsoft.com/office/drawing/2014/main" id="{C8D0D306-C4C7-4C32-9CD5-BC1CA5F6EE69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5748417" y="-13454957"/>
              <a:ext cx="200427" cy="178060"/>
            </a:xfrm>
            <a:custGeom>
              <a:avLst/>
              <a:gdLst>
                <a:gd name="connsiteX0" fmla="*/ 43099 w 200426"/>
                <a:gd name="connsiteY0" fmla="*/ 150829 h 178060"/>
                <a:gd name="connsiteX1" fmla="*/ 22917 w 200426"/>
                <a:gd name="connsiteY1" fmla="*/ 161249 h 178060"/>
                <a:gd name="connsiteX2" fmla="*/ 16702 w 200426"/>
                <a:gd name="connsiteY2" fmla="*/ 165456 h 178060"/>
                <a:gd name="connsiteX3" fmla="*/ 22917 w 200426"/>
                <a:gd name="connsiteY3" fmla="*/ 168120 h 178060"/>
                <a:gd name="connsiteX4" fmla="*/ 96337 w 200426"/>
                <a:gd name="connsiteY4" fmla="*/ 168120 h 178060"/>
                <a:gd name="connsiteX5" fmla="*/ 186181 w 200426"/>
                <a:gd name="connsiteY5" fmla="*/ 72783 h 178060"/>
                <a:gd name="connsiteX6" fmla="*/ 134050 w 200426"/>
                <a:gd name="connsiteY6" fmla="*/ 16693 h 178060"/>
                <a:gd name="connsiteX7" fmla="*/ 59516 w 200426"/>
                <a:gd name="connsiteY7" fmla="*/ 16693 h 178060"/>
                <a:gd name="connsiteX8" fmla="*/ 52863 w 200426"/>
                <a:gd name="connsiteY8" fmla="*/ 20900 h 178060"/>
                <a:gd name="connsiteX9" fmla="*/ 59293 w 200426"/>
                <a:gd name="connsiteY9" fmla="*/ 23564 h 178060"/>
                <a:gd name="connsiteX10" fmla="*/ 68834 w 200426"/>
                <a:gd name="connsiteY10" fmla="*/ 24010 h 178060"/>
                <a:gd name="connsiteX11" fmla="*/ 73713 w 200426"/>
                <a:gd name="connsiteY11" fmla="*/ 27557 h 178060"/>
                <a:gd name="connsiteX12" fmla="*/ 72829 w 200426"/>
                <a:gd name="connsiteY12" fmla="*/ 31766 h 178060"/>
                <a:gd name="connsiteX13" fmla="*/ 43099 w 200426"/>
                <a:gd name="connsiteY13" fmla="*/ 150829 h 178060"/>
                <a:gd name="connsiteX14" fmla="*/ 91013 w 200426"/>
                <a:gd name="connsiteY14" fmla="*/ 31988 h 178060"/>
                <a:gd name="connsiteX15" fmla="*/ 102997 w 200426"/>
                <a:gd name="connsiteY15" fmla="*/ 23564 h 178060"/>
                <a:gd name="connsiteX16" fmla="*/ 126728 w 200426"/>
                <a:gd name="connsiteY16" fmla="*/ 23564 h 178060"/>
                <a:gd name="connsiteX17" fmla="*/ 166883 w 200426"/>
                <a:gd name="connsiteY17" fmla="*/ 64581 h 178060"/>
                <a:gd name="connsiteX18" fmla="*/ 143591 w 200426"/>
                <a:gd name="connsiteY18" fmla="*/ 136196 h 178060"/>
                <a:gd name="connsiteX19" fmla="*/ 92350 w 200426"/>
                <a:gd name="connsiteY19" fmla="*/ 161249 h 178060"/>
                <a:gd name="connsiteX20" fmla="*/ 67282 w 200426"/>
                <a:gd name="connsiteY20" fmla="*/ 161249 h 178060"/>
                <a:gd name="connsiteX21" fmla="*/ 62397 w 200426"/>
                <a:gd name="connsiteY21" fmla="*/ 161026 h 178060"/>
                <a:gd name="connsiteX22" fmla="*/ 59516 w 200426"/>
                <a:gd name="connsiteY22" fmla="*/ 158808 h 178060"/>
                <a:gd name="connsiteX23" fmla="*/ 60622 w 200426"/>
                <a:gd name="connsiteY23" fmla="*/ 153709 h 178060"/>
                <a:gd name="connsiteX24" fmla="*/ 91013 w 200426"/>
                <a:gd name="connsiteY24" fmla="*/ 31988 h 1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0426" h="178060">
                  <a:moveTo>
                    <a:pt x="43099" y="150829"/>
                  </a:moveTo>
                  <a:cubicBezTo>
                    <a:pt x="40886" y="159475"/>
                    <a:pt x="40440" y="161249"/>
                    <a:pt x="22917" y="161249"/>
                  </a:cubicBezTo>
                  <a:cubicBezTo>
                    <a:pt x="19145" y="161249"/>
                    <a:pt x="16702" y="161249"/>
                    <a:pt x="16702" y="165456"/>
                  </a:cubicBezTo>
                  <a:cubicBezTo>
                    <a:pt x="16702" y="168120"/>
                    <a:pt x="18700" y="168120"/>
                    <a:pt x="22917" y="168120"/>
                  </a:cubicBezTo>
                  <a:lnTo>
                    <a:pt x="96337" y="168120"/>
                  </a:lnTo>
                  <a:cubicBezTo>
                    <a:pt x="142484" y="168120"/>
                    <a:pt x="186181" y="121338"/>
                    <a:pt x="186181" y="72783"/>
                  </a:cubicBezTo>
                  <a:cubicBezTo>
                    <a:pt x="186181" y="41524"/>
                    <a:pt x="167329" y="16693"/>
                    <a:pt x="134050" y="16693"/>
                  </a:cubicBezTo>
                  <a:lnTo>
                    <a:pt x="59516" y="16693"/>
                  </a:lnTo>
                  <a:cubicBezTo>
                    <a:pt x="55298" y="16693"/>
                    <a:pt x="52863" y="16693"/>
                    <a:pt x="52863" y="20900"/>
                  </a:cubicBezTo>
                  <a:cubicBezTo>
                    <a:pt x="52863" y="23564"/>
                    <a:pt x="54860" y="23564"/>
                    <a:pt x="59293" y="23564"/>
                  </a:cubicBezTo>
                  <a:cubicBezTo>
                    <a:pt x="62181" y="23564"/>
                    <a:pt x="66169" y="23787"/>
                    <a:pt x="68834" y="24010"/>
                  </a:cubicBezTo>
                  <a:cubicBezTo>
                    <a:pt x="72384" y="24449"/>
                    <a:pt x="73713" y="25116"/>
                    <a:pt x="73713" y="27557"/>
                  </a:cubicBezTo>
                  <a:cubicBezTo>
                    <a:pt x="73713" y="28441"/>
                    <a:pt x="73490" y="29108"/>
                    <a:pt x="72829" y="31766"/>
                  </a:cubicBezTo>
                  <a:lnTo>
                    <a:pt x="43099" y="150829"/>
                  </a:lnTo>
                  <a:close/>
                  <a:moveTo>
                    <a:pt x="91013" y="31988"/>
                  </a:moveTo>
                  <a:cubicBezTo>
                    <a:pt x="93011" y="24233"/>
                    <a:pt x="93456" y="23564"/>
                    <a:pt x="102997" y="23564"/>
                  </a:cubicBezTo>
                  <a:lnTo>
                    <a:pt x="126728" y="23564"/>
                  </a:lnTo>
                  <a:cubicBezTo>
                    <a:pt x="148469" y="23564"/>
                    <a:pt x="166883" y="35313"/>
                    <a:pt x="166883" y="64581"/>
                  </a:cubicBezTo>
                  <a:cubicBezTo>
                    <a:pt x="166883" y="75447"/>
                    <a:pt x="162450" y="111809"/>
                    <a:pt x="143591" y="136196"/>
                  </a:cubicBezTo>
                  <a:cubicBezTo>
                    <a:pt x="137160" y="144395"/>
                    <a:pt x="119630" y="161249"/>
                    <a:pt x="92350" y="161249"/>
                  </a:cubicBezTo>
                  <a:lnTo>
                    <a:pt x="67282" y="161249"/>
                  </a:lnTo>
                  <a:cubicBezTo>
                    <a:pt x="64171" y="161249"/>
                    <a:pt x="63733" y="161249"/>
                    <a:pt x="62397" y="161026"/>
                  </a:cubicBezTo>
                  <a:cubicBezTo>
                    <a:pt x="60184" y="160803"/>
                    <a:pt x="59516" y="160581"/>
                    <a:pt x="59516" y="158808"/>
                  </a:cubicBezTo>
                  <a:cubicBezTo>
                    <a:pt x="59516" y="158146"/>
                    <a:pt x="59516" y="157702"/>
                    <a:pt x="60622" y="153709"/>
                  </a:cubicBezTo>
                  <a:lnTo>
                    <a:pt x="91013" y="3198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690" name="Forme libre : forme 28689">
              <a:extLst>
                <a:ext uri="{FF2B5EF4-FFF2-40B4-BE49-F238E27FC236}">
                  <a16:creationId xmlns:a16="http://schemas.microsoft.com/office/drawing/2014/main" id="{F22C8AE1-40A3-427F-AC6F-E86B4433EB5C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6003458" y="-13384894"/>
              <a:ext cx="178157" cy="66773"/>
            </a:xfrm>
            <a:custGeom>
              <a:avLst/>
              <a:gdLst>
                <a:gd name="connsiteX0" fmla="*/ 156681 w 178157"/>
                <a:gd name="connsiteY0" fmla="*/ 25561 h 66772"/>
                <a:gd name="connsiteX1" fmla="*/ 164225 w 178157"/>
                <a:gd name="connsiteY1" fmla="*/ 21123 h 66772"/>
                <a:gd name="connsiteX2" fmla="*/ 156904 w 178157"/>
                <a:gd name="connsiteY2" fmla="*/ 16693 h 66772"/>
                <a:gd name="connsiteX3" fmla="*/ 24023 w 178157"/>
                <a:gd name="connsiteY3" fmla="*/ 16693 h 66772"/>
                <a:gd name="connsiteX4" fmla="*/ 16702 w 178157"/>
                <a:gd name="connsiteY4" fmla="*/ 21123 h 66772"/>
                <a:gd name="connsiteX5" fmla="*/ 24246 w 178157"/>
                <a:gd name="connsiteY5" fmla="*/ 25561 h 66772"/>
                <a:gd name="connsiteX6" fmla="*/ 156681 w 178157"/>
                <a:gd name="connsiteY6" fmla="*/ 25561 h 66772"/>
                <a:gd name="connsiteX7" fmla="*/ 156904 w 178157"/>
                <a:gd name="connsiteY7" fmla="*/ 68574 h 66772"/>
                <a:gd name="connsiteX8" fmla="*/ 164225 w 178157"/>
                <a:gd name="connsiteY8" fmla="*/ 64136 h 66772"/>
                <a:gd name="connsiteX9" fmla="*/ 156681 w 178157"/>
                <a:gd name="connsiteY9" fmla="*/ 59699 h 66772"/>
                <a:gd name="connsiteX10" fmla="*/ 24246 w 178157"/>
                <a:gd name="connsiteY10" fmla="*/ 59699 h 66772"/>
                <a:gd name="connsiteX11" fmla="*/ 16702 w 178157"/>
                <a:gd name="connsiteY11" fmla="*/ 64136 h 66772"/>
                <a:gd name="connsiteX12" fmla="*/ 24023 w 178157"/>
                <a:gd name="connsiteY12" fmla="*/ 68574 h 66772"/>
                <a:gd name="connsiteX13" fmla="*/ 156904 w 178157"/>
                <a:gd name="connsiteY13" fmla="*/ 68574 h 6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157" h="66772">
                  <a:moveTo>
                    <a:pt x="156681" y="25561"/>
                  </a:moveTo>
                  <a:cubicBezTo>
                    <a:pt x="160007" y="25561"/>
                    <a:pt x="164225" y="25561"/>
                    <a:pt x="164225" y="21123"/>
                  </a:cubicBezTo>
                  <a:cubicBezTo>
                    <a:pt x="164225" y="16693"/>
                    <a:pt x="160007" y="16693"/>
                    <a:pt x="156904" y="16693"/>
                  </a:cubicBezTo>
                  <a:lnTo>
                    <a:pt x="24023" y="16693"/>
                  </a:lnTo>
                  <a:cubicBezTo>
                    <a:pt x="20920" y="16693"/>
                    <a:pt x="16702" y="16693"/>
                    <a:pt x="16702" y="21123"/>
                  </a:cubicBezTo>
                  <a:cubicBezTo>
                    <a:pt x="16702" y="25561"/>
                    <a:pt x="20920" y="25561"/>
                    <a:pt x="24246" y="25561"/>
                  </a:cubicBezTo>
                  <a:lnTo>
                    <a:pt x="156681" y="25561"/>
                  </a:lnTo>
                  <a:close/>
                  <a:moveTo>
                    <a:pt x="156904" y="68574"/>
                  </a:moveTo>
                  <a:cubicBezTo>
                    <a:pt x="160007" y="68574"/>
                    <a:pt x="164225" y="68574"/>
                    <a:pt x="164225" y="64136"/>
                  </a:cubicBezTo>
                  <a:cubicBezTo>
                    <a:pt x="164225" y="59699"/>
                    <a:pt x="160007" y="59699"/>
                    <a:pt x="156681" y="59699"/>
                  </a:cubicBezTo>
                  <a:lnTo>
                    <a:pt x="24246" y="59699"/>
                  </a:lnTo>
                  <a:cubicBezTo>
                    <a:pt x="20920" y="59699"/>
                    <a:pt x="16702" y="59699"/>
                    <a:pt x="16702" y="64136"/>
                  </a:cubicBezTo>
                  <a:cubicBezTo>
                    <a:pt x="16702" y="68574"/>
                    <a:pt x="20920" y="68574"/>
                    <a:pt x="24023" y="68574"/>
                  </a:cubicBezTo>
                  <a:lnTo>
                    <a:pt x="156904" y="6857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691" name="Forme libre : forme 28690">
              <a:extLst>
                <a:ext uri="{FF2B5EF4-FFF2-40B4-BE49-F238E27FC236}">
                  <a16:creationId xmlns:a16="http://schemas.microsoft.com/office/drawing/2014/main" id="{7087409D-3EBE-4B1E-989A-F969FB12DC64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6233874" y="-13454957"/>
              <a:ext cx="155888" cy="178060"/>
            </a:xfrm>
            <a:custGeom>
              <a:avLst/>
              <a:gdLst>
                <a:gd name="connsiteX0" fmla="*/ 91020 w 155887"/>
                <a:gd name="connsiteY0" fmla="*/ 33984 h 178060"/>
                <a:gd name="connsiteX1" fmla="*/ 114529 w 155887"/>
                <a:gd name="connsiteY1" fmla="*/ 23564 h 178060"/>
                <a:gd name="connsiteX2" fmla="*/ 122963 w 155887"/>
                <a:gd name="connsiteY2" fmla="*/ 19350 h 178060"/>
                <a:gd name="connsiteX3" fmla="*/ 119414 w 155887"/>
                <a:gd name="connsiteY3" fmla="*/ 16693 h 178060"/>
                <a:gd name="connsiteX4" fmla="*/ 86580 w 155887"/>
                <a:gd name="connsiteY4" fmla="*/ 17353 h 178060"/>
                <a:gd name="connsiteX5" fmla="*/ 57080 w 155887"/>
                <a:gd name="connsiteY5" fmla="*/ 16693 h 178060"/>
                <a:gd name="connsiteX6" fmla="*/ 52863 w 155887"/>
                <a:gd name="connsiteY6" fmla="*/ 21123 h 178060"/>
                <a:gd name="connsiteX7" fmla="*/ 59070 w 155887"/>
                <a:gd name="connsiteY7" fmla="*/ 23564 h 178060"/>
                <a:gd name="connsiteX8" fmla="*/ 67505 w 155887"/>
                <a:gd name="connsiteY8" fmla="*/ 24010 h 178060"/>
                <a:gd name="connsiteX9" fmla="*/ 73490 w 155887"/>
                <a:gd name="connsiteY9" fmla="*/ 27557 h 178060"/>
                <a:gd name="connsiteX10" fmla="*/ 72606 w 155887"/>
                <a:gd name="connsiteY10" fmla="*/ 31766 h 178060"/>
                <a:gd name="connsiteX11" fmla="*/ 42883 w 155887"/>
                <a:gd name="connsiteY11" fmla="*/ 150829 h 178060"/>
                <a:gd name="connsiteX12" fmla="*/ 22694 w 155887"/>
                <a:gd name="connsiteY12" fmla="*/ 161249 h 178060"/>
                <a:gd name="connsiteX13" fmla="*/ 16702 w 155887"/>
                <a:gd name="connsiteY13" fmla="*/ 165679 h 178060"/>
                <a:gd name="connsiteX14" fmla="*/ 22694 w 155887"/>
                <a:gd name="connsiteY14" fmla="*/ 168120 h 178060"/>
                <a:gd name="connsiteX15" fmla="*/ 125399 w 155887"/>
                <a:gd name="connsiteY15" fmla="*/ 168120 h 178060"/>
                <a:gd name="connsiteX16" fmla="*/ 132282 w 155887"/>
                <a:gd name="connsiteY16" fmla="*/ 164350 h 178060"/>
                <a:gd name="connsiteX17" fmla="*/ 149805 w 155887"/>
                <a:gd name="connsiteY17" fmla="*/ 116462 h 178060"/>
                <a:gd name="connsiteX18" fmla="*/ 150689 w 155887"/>
                <a:gd name="connsiteY18" fmla="*/ 113361 h 178060"/>
                <a:gd name="connsiteX19" fmla="*/ 148031 w 155887"/>
                <a:gd name="connsiteY19" fmla="*/ 110920 h 178060"/>
                <a:gd name="connsiteX20" fmla="*/ 144259 w 155887"/>
                <a:gd name="connsiteY20" fmla="*/ 115572 h 178060"/>
                <a:gd name="connsiteX21" fmla="*/ 88577 w 155887"/>
                <a:gd name="connsiteY21" fmla="*/ 161249 h 178060"/>
                <a:gd name="connsiteX22" fmla="*/ 67727 w 155887"/>
                <a:gd name="connsiteY22" fmla="*/ 161249 h 178060"/>
                <a:gd name="connsiteX23" fmla="*/ 62842 w 155887"/>
                <a:gd name="connsiteY23" fmla="*/ 161026 h 178060"/>
                <a:gd name="connsiteX24" fmla="*/ 59961 w 155887"/>
                <a:gd name="connsiteY24" fmla="*/ 158808 h 178060"/>
                <a:gd name="connsiteX25" fmla="*/ 61067 w 155887"/>
                <a:gd name="connsiteY25" fmla="*/ 153709 h 178060"/>
                <a:gd name="connsiteX26" fmla="*/ 91020 w 155887"/>
                <a:gd name="connsiteY26" fmla="*/ 33984 h 1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5887" h="178060">
                  <a:moveTo>
                    <a:pt x="91020" y="33984"/>
                  </a:moveTo>
                  <a:cubicBezTo>
                    <a:pt x="93011" y="26007"/>
                    <a:pt x="93679" y="23564"/>
                    <a:pt x="114529" y="23564"/>
                  </a:cubicBezTo>
                  <a:cubicBezTo>
                    <a:pt x="121188" y="23564"/>
                    <a:pt x="122963" y="23564"/>
                    <a:pt x="122963" y="19350"/>
                  </a:cubicBezTo>
                  <a:cubicBezTo>
                    <a:pt x="122963" y="16693"/>
                    <a:pt x="120520" y="16693"/>
                    <a:pt x="119414" y="16693"/>
                  </a:cubicBezTo>
                  <a:cubicBezTo>
                    <a:pt x="112093" y="16693"/>
                    <a:pt x="93901" y="17353"/>
                    <a:pt x="86580" y="17353"/>
                  </a:cubicBezTo>
                  <a:cubicBezTo>
                    <a:pt x="79927" y="17353"/>
                    <a:pt x="63733" y="16693"/>
                    <a:pt x="57080" y="16693"/>
                  </a:cubicBezTo>
                  <a:cubicBezTo>
                    <a:pt x="55521" y="16693"/>
                    <a:pt x="52863" y="16693"/>
                    <a:pt x="52863" y="21123"/>
                  </a:cubicBezTo>
                  <a:cubicBezTo>
                    <a:pt x="52863" y="23564"/>
                    <a:pt x="54860" y="23564"/>
                    <a:pt x="59070" y="23564"/>
                  </a:cubicBezTo>
                  <a:cubicBezTo>
                    <a:pt x="59516" y="23564"/>
                    <a:pt x="63733" y="23564"/>
                    <a:pt x="67505" y="24010"/>
                  </a:cubicBezTo>
                  <a:cubicBezTo>
                    <a:pt x="71499" y="24449"/>
                    <a:pt x="73490" y="24672"/>
                    <a:pt x="73490" y="27557"/>
                  </a:cubicBezTo>
                  <a:cubicBezTo>
                    <a:pt x="73490" y="28441"/>
                    <a:pt x="73274" y="29108"/>
                    <a:pt x="72606" y="31766"/>
                  </a:cubicBezTo>
                  <a:lnTo>
                    <a:pt x="42883" y="150829"/>
                  </a:lnTo>
                  <a:cubicBezTo>
                    <a:pt x="40663" y="159475"/>
                    <a:pt x="40217" y="161249"/>
                    <a:pt x="22694" y="161249"/>
                  </a:cubicBezTo>
                  <a:cubicBezTo>
                    <a:pt x="18922" y="161249"/>
                    <a:pt x="16702" y="161249"/>
                    <a:pt x="16702" y="165679"/>
                  </a:cubicBezTo>
                  <a:cubicBezTo>
                    <a:pt x="16702" y="168120"/>
                    <a:pt x="18700" y="168120"/>
                    <a:pt x="22694" y="168120"/>
                  </a:cubicBezTo>
                  <a:lnTo>
                    <a:pt x="125399" y="168120"/>
                  </a:lnTo>
                  <a:cubicBezTo>
                    <a:pt x="130723" y="168120"/>
                    <a:pt x="130946" y="168120"/>
                    <a:pt x="132282" y="164350"/>
                  </a:cubicBezTo>
                  <a:lnTo>
                    <a:pt x="149805" y="116462"/>
                  </a:lnTo>
                  <a:cubicBezTo>
                    <a:pt x="150689" y="114021"/>
                    <a:pt x="150689" y="113582"/>
                    <a:pt x="150689" y="113361"/>
                  </a:cubicBezTo>
                  <a:cubicBezTo>
                    <a:pt x="150689" y="112470"/>
                    <a:pt x="150028" y="110920"/>
                    <a:pt x="148031" y="110920"/>
                  </a:cubicBezTo>
                  <a:cubicBezTo>
                    <a:pt x="146033" y="110920"/>
                    <a:pt x="145811" y="112025"/>
                    <a:pt x="144259" y="115572"/>
                  </a:cubicBezTo>
                  <a:cubicBezTo>
                    <a:pt x="136715" y="135973"/>
                    <a:pt x="126951" y="161249"/>
                    <a:pt x="88577" y="161249"/>
                  </a:cubicBezTo>
                  <a:lnTo>
                    <a:pt x="67727" y="161249"/>
                  </a:lnTo>
                  <a:cubicBezTo>
                    <a:pt x="64617" y="161249"/>
                    <a:pt x="64178" y="161249"/>
                    <a:pt x="62842" y="161026"/>
                  </a:cubicBezTo>
                  <a:cubicBezTo>
                    <a:pt x="60629" y="160803"/>
                    <a:pt x="59961" y="160581"/>
                    <a:pt x="59961" y="158808"/>
                  </a:cubicBezTo>
                  <a:cubicBezTo>
                    <a:pt x="59961" y="158146"/>
                    <a:pt x="59961" y="157702"/>
                    <a:pt x="61067" y="153709"/>
                  </a:cubicBezTo>
                  <a:lnTo>
                    <a:pt x="91020" y="339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692" name="Forme libre : forme 28691">
              <a:extLst>
                <a:ext uri="{FF2B5EF4-FFF2-40B4-BE49-F238E27FC236}">
                  <a16:creationId xmlns:a16="http://schemas.microsoft.com/office/drawing/2014/main" id="{D6CC4A90-D4C1-45CB-949C-BAE9F0E8EC7F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6437939" y="-13432790"/>
              <a:ext cx="178157" cy="178060"/>
            </a:xfrm>
            <a:custGeom>
              <a:avLst/>
              <a:gdLst>
                <a:gd name="connsiteX0" fmla="*/ 95008 w 178157"/>
                <a:gd name="connsiteY0" fmla="*/ 94964 h 178060"/>
                <a:gd name="connsiteX1" fmla="*/ 156904 w 178157"/>
                <a:gd name="connsiteY1" fmla="*/ 94964 h 178060"/>
                <a:gd name="connsiteX2" fmla="*/ 164225 w 178157"/>
                <a:gd name="connsiteY2" fmla="*/ 90526 h 178060"/>
                <a:gd name="connsiteX3" fmla="*/ 156904 w 178157"/>
                <a:gd name="connsiteY3" fmla="*/ 86096 h 178060"/>
                <a:gd name="connsiteX4" fmla="*/ 95008 w 178157"/>
                <a:gd name="connsiteY4" fmla="*/ 86096 h 178060"/>
                <a:gd name="connsiteX5" fmla="*/ 95008 w 178157"/>
                <a:gd name="connsiteY5" fmla="*/ 24011 h 178060"/>
                <a:gd name="connsiteX6" fmla="*/ 90575 w 178157"/>
                <a:gd name="connsiteY6" fmla="*/ 16693 h 178060"/>
                <a:gd name="connsiteX7" fmla="*/ 86135 w 178157"/>
                <a:gd name="connsiteY7" fmla="*/ 24011 h 178060"/>
                <a:gd name="connsiteX8" fmla="*/ 86135 w 178157"/>
                <a:gd name="connsiteY8" fmla="*/ 86096 h 178060"/>
                <a:gd name="connsiteX9" fmla="*/ 24023 w 178157"/>
                <a:gd name="connsiteY9" fmla="*/ 86096 h 178060"/>
                <a:gd name="connsiteX10" fmla="*/ 16702 w 178157"/>
                <a:gd name="connsiteY10" fmla="*/ 90526 h 178060"/>
                <a:gd name="connsiteX11" fmla="*/ 24023 w 178157"/>
                <a:gd name="connsiteY11" fmla="*/ 94964 h 178060"/>
                <a:gd name="connsiteX12" fmla="*/ 86135 w 178157"/>
                <a:gd name="connsiteY12" fmla="*/ 94964 h 178060"/>
                <a:gd name="connsiteX13" fmla="*/ 86135 w 178157"/>
                <a:gd name="connsiteY13" fmla="*/ 157042 h 178060"/>
                <a:gd name="connsiteX14" fmla="*/ 90575 w 178157"/>
                <a:gd name="connsiteY14" fmla="*/ 164359 h 178060"/>
                <a:gd name="connsiteX15" fmla="*/ 95008 w 178157"/>
                <a:gd name="connsiteY15" fmla="*/ 157042 h 178060"/>
                <a:gd name="connsiteX16" fmla="*/ 95008 w 178157"/>
                <a:gd name="connsiteY16" fmla="*/ 94964 h 1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8157" h="178060">
                  <a:moveTo>
                    <a:pt x="95008" y="94964"/>
                  </a:moveTo>
                  <a:lnTo>
                    <a:pt x="156904" y="94964"/>
                  </a:lnTo>
                  <a:cubicBezTo>
                    <a:pt x="160007" y="94964"/>
                    <a:pt x="164225" y="94964"/>
                    <a:pt x="164225" y="90526"/>
                  </a:cubicBezTo>
                  <a:cubicBezTo>
                    <a:pt x="164225" y="86096"/>
                    <a:pt x="160007" y="86096"/>
                    <a:pt x="156904" y="86096"/>
                  </a:cubicBezTo>
                  <a:lnTo>
                    <a:pt x="95008" y="86096"/>
                  </a:lnTo>
                  <a:lnTo>
                    <a:pt x="95008" y="24011"/>
                  </a:lnTo>
                  <a:cubicBezTo>
                    <a:pt x="95008" y="20909"/>
                    <a:pt x="95008" y="16693"/>
                    <a:pt x="90575" y="16693"/>
                  </a:cubicBezTo>
                  <a:cubicBezTo>
                    <a:pt x="86135" y="16693"/>
                    <a:pt x="86135" y="20909"/>
                    <a:pt x="86135" y="24011"/>
                  </a:cubicBezTo>
                  <a:lnTo>
                    <a:pt x="86135" y="86096"/>
                  </a:lnTo>
                  <a:lnTo>
                    <a:pt x="24023" y="86096"/>
                  </a:lnTo>
                  <a:cubicBezTo>
                    <a:pt x="20920" y="86096"/>
                    <a:pt x="16702" y="86096"/>
                    <a:pt x="16702" y="90526"/>
                  </a:cubicBezTo>
                  <a:cubicBezTo>
                    <a:pt x="16702" y="94964"/>
                    <a:pt x="20920" y="94964"/>
                    <a:pt x="24023" y="94964"/>
                  </a:cubicBezTo>
                  <a:lnTo>
                    <a:pt x="86135" y="94964"/>
                  </a:lnTo>
                  <a:lnTo>
                    <a:pt x="86135" y="157042"/>
                  </a:lnTo>
                  <a:cubicBezTo>
                    <a:pt x="86135" y="160143"/>
                    <a:pt x="86135" y="164359"/>
                    <a:pt x="90575" y="164359"/>
                  </a:cubicBezTo>
                  <a:cubicBezTo>
                    <a:pt x="95008" y="164359"/>
                    <a:pt x="95008" y="160143"/>
                    <a:pt x="95008" y="157042"/>
                  </a:cubicBezTo>
                  <a:lnTo>
                    <a:pt x="95008" y="9496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693" name="Forme libre : forme 28692">
              <a:extLst>
                <a:ext uri="{FF2B5EF4-FFF2-40B4-BE49-F238E27FC236}">
                  <a16:creationId xmlns:a16="http://schemas.microsoft.com/office/drawing/2014/main" id="{954F35F3-C47A-4E4A-BA72-E725C2FBE3EF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6650694" y="-13401524"/>
              <a:ext cx="133618" cy="155803"/>
            </a:xfrm>
            <a:custGeom>
              <a:avLst/>
              <a:gdLst>
                <a:gd name="connsiteX0" fmla="*/ 117862 w 133617"/>
                <a:gd name="connsiteY0" fmla="*/ 31104 h 155802"/>
                <a:gd name="connsiteX1" fmla="*/ 118523 w 133617"/>
                <a:gd name="connsiteY1" fmla="*/ 27113 h 155802"/>
                <a:gd name="connsiteX2" fmla="*/ 112093 w 133617"/>
                <a:gd name="connsiteY2" fmla="*/ 21123 h 155802"/>
                <a:gd name="connsiteX3" fmla="*/ 102998 w 133617"/>
                <a:gd name="connsiteY3" fmla="*/ 30660 h 155802"/>
                <a:gd name="connsiteX4" fmla="*/ 82363 w 133617"/>
                <a:gd name="connsiteY4" fmla="*/ 16693 h 155802"/>
                <a:gd name="connsiteX5" fmla="*/ 29570 w 133617"/>
                <a:gd name="connsiteY5" fmla="*/ 79661 h 155802"/>
                <a:gd name="connsiteX6" fmla="*/ 59071 w 133617"/>
                <a:gd name="connsiteY6" fmla="*/ 114688 h 155802"/>
                <a:gd name="connsiteX7" fmla="*/ 84806 w 133617"/>
                <a:gd name="connsiteY7" fmla="*/ 101828 h 155802"/>
                <a:gd name="connsiteX8" fmla="*/ 85028 w 133617"/>
                <a:gd name="connsiteY8" fmla="*/ 102050 h 155802"/>
                <a:gd name="connsiteX9" fmla="*/ 77707 w 133617"/>
                <a:gd name="connsiteY9" fmla="*/ 131319 h 155802"/>
                <a:gd name="connsiteX10" fmla="*/ 45764 w 133617"/>
                <a:gd name="connsiteY10" fmla="*/ 155259 h 155802"/>
                <a:gd name="connsiteX11" fmla="*/ 28018 w 133617"/>
                <a:gd name="connsiteY11" fmla="*/ 153048 h 155802"/>
                <a:gd name="connsiteX12" fmla="*/ 37114 w 133617"/>
                <a:gd name="connsiteY12" fmla="*/ 141515 h 155802"/>
                <a:gd name="connsiteX13" fmla="*/ 28679 w 133617"/>
                <a:gd name="connsiteY13" fmla="*/ 133753 h 155802"/>
                <a:gd name="connsiteX14" fmla="*/ 16702 w 133617"/>
                <a:gd name="connsiteY14" fmla="*/ 146614 h 155802"/>
                <a:gd name="connsiteX15" fmla="*/ 46210 w 133617"/>
                <a:gd name="connsiteY15" fmla="*/ 160143 h 155802"/>
                <a:gd name="connsiteX16" fmla="*/ 93233 w 133617"/>
                <a:gd name="connsiteY16" fmla="*/ 129546 h 155802"/>
                <a:gd name="connsiteX17" fmla="*/ 117862 w 133617"/>
                <a:gd name="connsiteY17" fmla="*/ 31104 h 155802"/>
                <a:gd name="connsiteX18" fmla="*/ 89023 w 133617"/>
                <a:gd name="connsiteY18" fmla="*/ 86310 h 155802"/>
                <a:gd name="connsiteX19" fmla="*/ 77707 w 133617"/>
                <a:gd name="connsiteY19" fmla="*/ 101828 h 155802"/>
                <a:gd name="connsiteX20" fmla="*/ 59739 w 133617"/>
                <a:gd name="connsiteY20" fmla="*/ 109812 h 155802"/>
                <a:gd name="connsiteX21" fmla="*/ 45319 w 133617"/>
                <a:gd name="connsiteY21" fmla="*/ 89412 h 155802"/>
                <a:gd name="connsiteX22" fmla="*/ 57741 w 133617"/>
                <a:gd name="connsiteY22" fmla="*/ 41301 h 155802"/>
                <a:gd name="connsiteX23" fmla="*/ 82586 w 133617"/>
                <a:gd name="connsiteY23" fmla="*/ 21569 h 155802"/>
                <a:gd name="connsiteX24" fmla="*/ 100332 w 133617"/>
                <a:gd name="connsiteY24" fmla="*/ 40634 h 155802"/>
                <a:gd name="connsiteX25" fmla="*/ 99671 w 133617"/>
                <a:gd name="connsiteY25" fmla="*/ 43965 h 155802"/>
                <a:gd name="connsiteX26" fmla="*/ 89023 w 133617"/>
                <a:gd name="connsiteY26" fmla="*/ 86310 h 15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3617" h="155802">
                  <a:moveTo>
                    <a:pt x="117862" y="31104"/>
                  </a:moveTo>
                  <a:cubicBezTo>
                    <a:pt x="118078" y="29777"/>
                    <a:pt x="118523" y="28663"/>
                    <a:pt x="118523" y="27113"/>
                  </a:cubicBezTo>
                  <a:cubicBezTo>
                    <a:pt x="118523" y="23342"/>
                    <a:pt x="115865" y="21123"/>
                    <a:pt x="112093" y="21123"/>
                  </a:cubicBezTo>
                  <a:cubicBezTo>
                    <a:pt x="109873" y="21123"/>
                    <a:pt x="103881" y="22681"/>
                    <a:pt x="102998" y="30660"/>
                  </a:cubicBezTo>
                  <a:cubicBezTo>
                    <a:pt x="99003" y="22459"/>
                    <a:pt x="91236" y="16693"/>
                    <a:pt x="82363" y="16693"/>
                  </a:cubicBezTo>
                  <a:cubicBezTo>
                    <a:pt x="57080" y="16693"/>
                    <a:pt x="29570" y="47728"/>
                    <a:pt x="29570" y="79661"/>
                  </a:cubicBezTo>
                  <a:cubicBezTo>
                    <a:pt x="29570" y="101606"/>
                    <a:pt x="43099" y="114688"/>
                    <a:pt x="59071" y="114688"/>
                  </a:cubicBezTo>
                  <a:cubicBezTo>
                    <a:pt x="72161" y="114688"/>
                    <a:pt x="82586" y="104270"/>
                    <a:pt x="84806" y="101828"/>
                  </a:cubicBezTo>
                  <a:lnTo>
                    <a:pt x="85028" y="102050"/>
                  </a:lnTo>
                  <a:cubicBezTo>
                    <a:pt x="80372" y="121783"/>
                    <a:pt x="77707" y="130874"/>
                    <a:pt x="77707" y="131319"/>
                  </a:cubicBezTo>
                  <a:cubicBezTo>
                    <a:pt x="76823" y="133316"/>
                    <a:pt x="69280" y="155259"/>
                    <a:pt x="45764" y="155259"/>
                  </a:cubicBezTo>
                  <a:cubicBezTo>
                    <a:pt x="41547" y="155259"/>
                    <a:pt x="34226" y="155038"/>
                    <a:pt x="28018" y="153048"/>
                  </a:cubicBezTo>
                  <a:cubicBezTo>
                    <a:pt x="34671" y="151052"/>
                    <a:pt x="37114" y="145285"/>
                    <a:pt x="37114" y="141515"/>
                  </a:cubicBezTo>
                  <a:cubicBezTo>
                    <a:pt x="37114" y="137968"/>
                    <a:pt x="34671" y="133753"/>
                    <a:pt x="28679" y="133753"/>
                  </a:cubicBezTo>
                  <a:cubicBezTo>
                    <a:pt x="23801" y="133753"/>
                    <a:pt x="16702" y="137746"/>
                    <a:pt x="16702" y="146614"/>
                  </a:cubicBezTo>
                  <a:cubicBezTo>
                    <a:pt x="16702" y="155705"/>
                    <a:pt x="24914" y="160143"/>
                    <a:pt x="46210" y="160143"/>
                  </a:cubicBezTo>
                  <a:cubicBezTo>
                    <a:pt x="73936" y="160143"/>
                    <a:pt x="89907" y="142844"/>
                    <a:pt x="93233" y="129546"/>
                  </a:cubicBezTo>
                  <a:lnTo>
                    <a:pt x="117862" y="31104"/>
                  </a:lnTo>
                  <a:close/>
                  <a:moveTo>
                    <a:pt x="89023" y="86310"/>
                  </a:moveTo>
                  <a:cubicBezTo>
                    <a:pt x="87687" y="92076"/>
                    <a:pt x="82586" y="97620"/>
                    <a:pt x="77707" y="101828"/>
                  </a:cubicBezTo>
                  <a:cubicBezTo>
                    <a:pt x="73052" y="105820"/>
                    <a:pt x="66169" y="109812"/>
                    <a:pt x="59739" y="109812"/>
                  </a:cubicBezTo>
                  <a:cubicBezTo>
                    <a:pt x="48645" y="109812"/>
                    <a:pt x="45319" y="98280"/>
                    <a:pt x="45319" y="89412"/>
                  </a:cubicBezTo>
                  <a:cubicBezTo>
                    <a:pt x="45319" y="78771"/>
                    <a:pt x="51756" y="52610"/>
                    <a:pt x="57741" y="41301"/>
                  </a:cubicBezTo>
                  <a:cubicBezTo>
                    <a:pt x="63733" y="30437"/>
                    <a:pt x="73268" y="21569"/>
                    <a:pt x="82586" y="21569"/>
                  </a:cubicBezTo>
                  <a:cubicBezTo>
                    <a:pt x="97228" y="21569"/>
                    <a:pt x="100332" y="39528"/>
                    <a:pt x="100332" y="40634"/>
                  </a:cubicBezTo>
                  <a:cubicBezTo>
                    <a:pt x="100332" y="41746"/>
                    <a:pt x="99894" y="43075"/>
                    <a:pt x="99671" y="43965"/>
                  </a:cubicBezTo>
                  <a:lnTo>
                    <a:pt x="89023" y="863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694" name="Forme libre : forme 28693">
              <a:extLst>
                <a:ext uri="{FF2B5EF4-FFF2-40B4-BE49-F238E27FC236}">
                  <a16:creationId xmlns:a16="http://schemas.microsoft.com/office/drawing/2014/main" id="{33582237-AF29-4816-AF90-7B9871D569DA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6770949" y="-13498178"/>
              <a:ext cx="89079" cy="133545"/>
            </a:xfrm>
            <a:custGeom>
              <a:avLst/>
              <a:gdLst>
                <a:gd name="connsiteX0" fmla="*/ 85362 w 89078"/>
                <a:gd name="connsiteY0" fmla="*/ 91520 h 133545"/>
                <a:gd name="connsiteX1" fmla="*/ 80081 w 89078"/>
                <a:gd name="connsiteY1" fmla="*/ 91520 h 133545"/>
                <a:gd name="connsiteX2" fmla="*/ 76037 w 89078"/>
                <a:gd name="connsiteY2" fmla="*/ 105647 h 133545"/>
                <a:gd name="connsiteX3" fmla="*/ 60665 w 89078"/>
                <a:gd name="connsiteY3" fmla="*/ 106579 h 133545"/>
                <a:gd name="connsiteX4" fmla="*/ 32083 w 89078"/>
                <a:gd name="connsiteY4" fmla="*/ 106579 h 133545"/>
                <a:gd name="connsiteX5" fmla="*/ 63149 w 89078"/>
                <a:gd name="connsiteY5" fmla="*/ 80496 h 133545"/>
                <a:gd name="connsiteX6" fmla="*/ 85362 w 89078"/>
                <a:gd name="connsiteY6" fmla="*/ 46963 h 133545"/>
                <a:gd name="connsiteX7" fmla="*/ 49015 w 89078"/>
                <a:gd name="connsiteY7" fmla="*/ 16693 h 133545"/>
                <a:gd name="connsiteX8" fmla="*/ 16702 w 89078"/>
                <a:gd name="connsiteY8" fmla="*/ 44481 h 133545"/>
                <a:gd name="connsiteX9" fmla="*/ 24935 w 89078"/>
                <a:gd name="connsiteY9" fmla="*/ 53175 h 133545"/>
                <a:gd name="connsiteX10" fmla="*/ 33168 w 89078"/>
                <a:gd name="connsiteY10" fmla="*/ 44947 h 133545"/>
                <a:gd name="connsiteX11" fmla="*/ 24003 w 89078"/>
                <a:gd name="connsiteY11" fmla="*/ 36719 h 133545"/>
                <a:gd name="connsiteX12" fmla="*/ 46683 w 89078"/>
                <a:gd name="connsiteY12" fmla="*/ 22279 h 133545"/>
                <a:gd name="connsiteX13" fmla="*/ 70296 w 89078"/>
                <a:gd name="connsiteY13" fmla="*/ 46963 h 133545"/>
                <a:gd name="connsiteX14" fmla="*/ 55688 w 89078"/>
                <a:gd name="connsiteY14" fmla="*/ 76768 h 133545"/>
                <a:gd name="connsiteX15" fmla="*/ 18254 w 89078"/>
                <a:gd name="connsiteY15" fmla="*/ 113722 h 133545"/>
                <a:gd name="connsiteX16" fmla="*/ 16702 w 89078"/>
                <a:gd name="connsiteY16" fmla="*/ 119774 h 133545"/>
                <a:gd name="connsiteX17" fmla="*/ 80700 w 89078"/>
                <a:gd name="connsiteY17" fmla="*/ 119774 h 133545"/>
                <a:gd name="connsiteX18" fmla="*/ 85362 w 89078"/>
                <a:gd name="connsiteY18" fmla="*/ 91520 h 13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9078" h="133545">
                  <a:moveTo>
                    <a:pt x="85362" y="91520"/>
                  </a:moveTo>
                  <a:lnTo>
                    <a:pt x="80081" y="91520"/>
                  </a:lnTo>
                  <a:cubicBezTo>
                    <a:pt x="79614" y="94936"/>
                    <a:pt x="78063" y="104096"/>
                    <a:pt x="76037" y="105647"/>
                  </a:cubicBezTo>
                  <a:cubicBezTo>
                    <a:pt x="74799" y="106579"/>
                    <a:pt x="62836" y="106579"/>
                    <a:pt x="60665" y="106579"/>
                  </a:cubicBezTo>
                  <a:lnTo>
                    <a:pt x="32083" y="106579"/>
                  </a:lnTo>
                  <a:cubicBezTo>
                    <a:pt x="48388" y="92140"/>
                    <a:pt x="53830" y="87793"/>
                    <a:pt x="63149" y="80496"/>
                  </a:cubicBezTo>
                  <a:cubicBezTo>
                    <a:pt x="74646" y="71336"/>
                    <a:pt x="85362" y="61710"/>
                    <a:pt x="85362" y="46963"/>
                  </a:cubicBezTo>
                  <a:cubicBezTo>
                    <a:pt x="85362" y="28176"/>
                    <a:pt x="68897" y="16693"/>
                    <a:pt x="49015" y="16693"/>
                  </a:cubicBezTo>
                  <a:cubicBezTo>
                    <a:pt x="29751" y="16693"/>
                    <a:pt x="16702" y="30194"/>
                    <a:pt x="16702" y="44481"/>
                  </a:cubicBezTo>
                  <a:cubicBezTo>
                    <a:pt x="16702" y="52396"/>
                    <a:pt x="23384" y="53175"/>
                    <a:pt x="24935" y="53175"/>
                  </a:cubicBezTo>
                  <a:cubicBezTo>
                    <a:pt x="28666" y="53175"/>
                    <a:pt x="33168" y="50532"/>
                    <a:pt x="33168" y="44947"/>
                  </a:cubicBezTo>
                  <a:cubicBezTo>
                    <a:pt x="33168" y="42150"/>
                    <a:pt x="32083" y="36719"/>
                    <a:pt x="24003" y="36719"/>
                  </a:cubicBezTo>
                  <a:cubicBezTo>
                    <a:pt x="28818" y="25695"/>
                    <a:pt x="39383" y="22279"/>
                    <a:pt x="46683" y="22279"/>
                  </a:cubicBezTo>
                  <a:cubicBezTo>
                    <a:pt x="62216" y="22279"/>
                    <a:pt x="70296" y="34388"/>
                    <a:pt x="70296" y="46963"/>
                  </a:cubicBezTo>
                  <a:cubicBezTo>
                    <a:pt x="70296" y="60472"/>
                    <a:pt x="60665" y="71182"/>
                    <a:pt x="55688" y="76768"/>
                  </a:cubicBezTo>
                  <a:lnTo>
                    <a:pt x="18254" y="113722"/>
                  </a:lnTo>
                  <a:cubicBezTo>
                    <a:pt x="16702" y="115113"/>
                    <a:pt x="16702" y="115427"/>
                    <a:pt x="16702" y="119774"/>
                  </a:cubicBezTo>
                  <a:lnTo>
                    <a:pt x="80700" y="119774"/>
                  </a:lnTo>
                  <a:lnTo>
                    <a:pt x="85362" y="915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695" name="Forme libre : forme 28694">
              <a:extLst>
                <a:ext uri="{FF2B5EF4-FFF2-40B4-BE49-F238E27FC236}">
                  <a16:creationId xmlns:a16="http://schemas.microsoft.com/office/drawing/2014/main" id="{0EEF9FD9-2E1F-4320-B8BD-DE496043476C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6908749" y="-13451187"/>
              <a:ext cx="111348" cy="178060"/>
            </a:xfrm>
            <a:custGeom>
              <a:avLst/>
              <a:gdLst>
                <a:gd name="connsiteX0" fmla="*/ 33780 w 111348"/>
                <a:gd name="connsiteY0" fmla="*/ 147282 h 178060"/>
                <a:gd name="connsiteX1" fmla="*/ 57295 w 111348"/>
                <a:gd name="connsiteY1" fmla="*/ 124441 h 178060"/>
                <a:gd name="connsiteX2" fmla="*/ 105210 w 111348"/>
                <a:gd name="connsiteY2" fmla="*/ 59706 h 178060"/>
                <a:gd name="connsiteX3" fmla="*/ 58186 w 111348"/>
                <a:gd name="connsiteY3" fmla="*/ 16693 h 178060"/>
                <a:gd name="connsiteX4" fmla="*/ 16702 w 111348"/>
                <a:gd name="connsiteY4" fmla="*/ 56819 h 178060"/>
                <a:gd name="connsiteX5" fmla="*/ 28456 w 111348"/>
                <a:gd name="connsiteY5" fmla="*/ 69234 h 178060"/>
                <a:gd name="connsiteX6" fmla="*/ 39995 w 111348"/>
                <a:gd name="connsiteY6" fmla="*/ 57487 h 178060"/>
                <a:gd name="connsiteX7" fmla="*/ 28233 w 111348"/>
                <a:gd name="connsiteY7" fmla="*/ 45955 h 178060"/>
                <a:gd name="connsiteX8" fmla="*/ 25352 w 111348"/>
                <a:gd name="connsiteY8" fmla="*/ 46178 h 178060"/>
                <a:gd name="connsiteX9" fmla="*/ 55298 w 111348"/>
                <a:gd name="connsiteY9" fmla="*/ 23564 h 178060"/>
                <a:gd name="connsiteX10" fmla="*/ 85028 w 111348"/>
                <a:gd name="connsiteY10" fmla="*/ 59706 h 178060"/>
                <a:gd name="connsiteX11" fmla="*/ 61736 w 111348"/>
                <a:gd name="connsiteY11" fmla="*/ 108700 h 178060"/>
                <a:gd name="connsiteX12" fmla="*/ 19138 w 111348"/>
                <a:gd name="connsiteY12" fmla="*/ 156151 h 178060"/>
                <a:gd name="connsiteX13" fmla="*/ 16702 w 111348"/>
                <a:gd name="connsiteY13" fmla="*/ 164350 h 178060"/>
                <a:gd name="connsiteX14" fmla="*/ 99002 w 111348"/>
                <a:gd name="connsiteY14" fmla="*/ 164350 h 178060"/>
                <a:gd name="connsiteX15" fmla="*/ 105210 w 111348"/>
                <a:gd name="connsiteY15" fmla="*/ 125776 h 178060"/>
                <a:gd name="connsiteX16" fmla="*/ 99663 w 111348"/>
                <a:gd name="connsiteY16" fmla="*/ 125776 h 178060"/>
                <a:gd name="connsiteX17" fmla="*/ 94785 w 111348"/>
                <a:gd name="connsiteY17" fmla="*/ 145508 h 178060"/>
                <a:gd name="connsiteX18" fmla="*/ 73713 w 111348"/>
                <a:gd name="connsiteY18" fmla="*/ 147282 h 178060"/>
                <a:gd name="connsiteX19" fmla="*/ 33780 w 111348"/>
                <a:gd name="connsiteY19" fmla="*/ 147282 h 1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1348" h="178060">
                  <a:moveTo>
                    <a:pt x="33780" y="147282"/>
                  </a:moveTo>
                  <a:lnTo>
                    <a:pt x="57295" y="124441"/>
                  </a:lnTo>
                  <a:cubicBezTo>
                    <a:pt x="91904" y="93843"/>
                    <a:pt x="105210" y="81872"/>
                    <a:pt x="105210" y="59706"/>
                  </a:cubicBezTo>
                  <a:cubicBezTo>
                    <a:pt x="105210" y="34430"/>
                    <a:pt x="85244" y="16693"/>
                    <a:pt x="58186" y="16693"/>
                  </a:cubicBezTo>
                  <a:cubicBezTo>
                    <a:pt x="33119" y="16693"/>
                    <a:pt x="16702" y="37087"/>
                    <a:pt x="16702" y="56819"/>
                  </a:cubicBezTo>
                  <a:cubicBezTo>
                    <a:pt x="16702" y="69234"/>
                    <a:pt x="27795" y="69234"/>
                    <a:pt x="28456" y="69234"/>
                  </a:cubicBezTo>
                  <a:cubicBezTo>
                    <a:pt x="32228" y="69234"/>
                    <a:pt x="39995" y="66578"/>
                    <a:pt x="39995" y="57487"/>
                  </a:cubicBezTo>
                  <a:cubicBezTo>
                    <a:pt x="39995" y="51721"/>
                    <a:pt x="36000" y="45955"/>
                    <a:pt x="28233" y="45955"/>
                  </a:cubicBezTo>
                  <a:cubicBezTo>
                    <a:pt x="26459" y="45955"/>
                    <a:pt x="26020" y="45955"/>
                    <a:pt x="25352" y="46178"/>
                  </a:cubicBezTo>
                  <a:cubicBezTo>
                    <a:pt x="30454" y="31766"/>
                    <a:pt x="42430" y="23564"/>
                    <a:pt x="55298" y="23564"/>
                  </a:cubicBezTo>
                  <a:cubicBezTo>
                    <a:pt x="75487" y="23564"/>
                    <a:pt x="85028" y="41524"/>
                    <a:pt x="85028" y="59706"/>
                  </a:cubicBezTo>
                  <a:cubicBezTo>
                    <a:pt x="85028" y="77442"/>
                    <a:pt x="73935" y="94956"/>
                    <a:pt x="61736" y="108700"/>
                  </a:cubicBezTo>
                  <a:lnTo>
                    <a:pt x="19138" y="156151"/>
                  </a:lnTo>
                  <a:cubicBezTo>
                    <a:pt x="16702" y="158585"/>
                    <a:pt x="16702" y="159031"/>
                    <a:pt x="16702" y="164350"/>
                  </a:cubicBezTo>
                  <a:lnTo>
                    <a:pt x="99002" y="164350"/>
                  </a:lnTo>
                  <a:lnTo>
                    <a:pt x="105210" y="125776"/>
                  </a:lnTo>
                  <a:lnTo>
                    <a:pt x="99663" y="125776"/>
                  </a:lnTo>
                  <a:cubicBezTo>
                    <a:pt x="98557" y="132426"/>
                    <a:pt x="97005" y="142177"/>
                    <a:pt x="94785" y="145508"/>
                  </a:cubicBezTo>
                  <a:cubicBezTo>
                    <a:pt x="93233" y="147282"/>
                    <a:pt x="78591" y="147282"/>
                    <a:pt x="73713" y="147282"/>
                  </a:cubicBezTo>
                  <a:lnTo>
                    <a:pt x="33780" y="14728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696" name="Forme libre : forme 28695">
              <a:extLst>
                <a:ext uri="{FF2B5EF4-FFF2-40B4-BE49-F238E27FC236}">
                  <a16:creationId xmlns:a16="http://schemas.microsoft.com/office/drawing/2014/main" id="{06F77751-D19C-41C6-BBF0-048621400A05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7155655" y="-13686739"/>
              <a:ext cx="133618" cy="133545"/>
            </a:xfrm>
            <a:custGeom>
              <a:avLst/>
              <a:gdLst>
                <a:gd name="connsiteX0" fmla="*/ 69983 w 133617"/>
                <a:gd name="connsiteY0" fmla="*/ 29429 h 133545"/>
                <a:gd name="connsiteX1" fmla="*/ 86135 w 133617"/>
                <a:gd name="connsiteY1" fmla="*/ 22285 h 133545"/>
                <a:gd name="connsiteX2" fmla="*/ 92503 w 133617"/>
                <a:gd name="connsiteY2" fmla="*/ 18871 h 133545"/>
                <a:gd name="connsiteX3" fmla="*/ 89866 w 133617"/>
                <a:gd name="connsiteY3" fmla="*/ 16693 h 133545"/>
                <a:gd name="connsiteX4" fmla="*/ 78369 w 133617"/>
                <a:gd name="connsiteY4" fmla="*/ 17159 h 133545"/>
                <a:gd name="connsiteX5" fmla="*/ 65947 w 133617"/>
                <a:gd name="connsiteY5" fmla="*/ 17319 h 133545"/>
                <a:gd name="connsiteX6" fmla="*/ 55222 w 133617"/>
                <a:gd name="connsiteY6" fmla="*/ 17159 h 133545"/>
                <a:gd name="connsiteX7" fmla="*/ 45131 w 133617"/>
                <a:gd name="connsiteY7" fmla="*/ 16693 h 133545"/>
                <a:gd name="connsiteX8" fmla="*/ 41867 w 133617"/>
                <a:gd name="connsiteY8" fmla="*/ 20108 h 133545"/>
                <a:gd name="connsiteX9" fmla="*/ 46836 w 133617"/>
                <a:gd name="connsiteY9" fmla="*/ 22285 h 133545"/>
                <a:gd name="connsiteX10" fmla="*/ 52738 w 133617"/>
                <a:gd name="connsiteY10" fmla="*/ 22599 h 133545"/>
                <a:gd name="connsiteX11" fmla="*/ 56315 w 133617"/>
                <a:gd name="connsiteY11" fmla="*/ 24768 h 133545"/>
                <a:gd name="connsiteX12" fmla="*/ 55688 w 133617"/>
                <a:gd name="connsiteY12" fmla="*/ 28183 h 133545"/>
                <a:gd name="connsiteX13" fmla="*/ 35034 w 133617"/>
                <a:gd name="connsiteY13" fmla="*/ 110619 h 133545"/>
                <a:gd name="connsiteX14" fmla="*/ 21365 w 133617"/>
                <a:gd name="connsiteY14" fmla="*/ 117137 h 133545"/>
                <a:gd name="connsiteX15" fmla="*/ 16702 w 133617"/>
                <a:gd name="connsiteY15" fmla="*/ 120399 h 133545"/>
                <a:gd name="connsiteX16" fmla="*/ 21365 w 133617"/>
                <a:gd name="connsiteY16" fmla="*/ 122729 h 133545"/>
                <a:gd name="connsiteX17" fmla="*/ 99497 w 133617"/>
                <a:gd name="connsiteY17" fmla="*/ 122729 h 133545"/>
                <a:gd name="connsiteX18" fmla="*/ 104779 w 133617"/>
                <a:gd name="connsiteY18" fmla="*/ 119627 h 133545"/>
                <a:gd name="connsiteX19" fmla="*/ 117981 w 133617"/>
                <a:gd name="connsiteY19" fmla="*/ 84070 h 133545"/>
                <a:gd name="connsiteX20" fmla="*/ 115336 w 133617"/>
                <a:gd name="connsiteY20" fmla="*/ 81901 h 133545"/>
                <a:gd name="connsiteX21" fmla="*/ 112232 w 133617"/>
                <a:gd name="connsiteY21" fmla="*/ 85163 h 133545"/>
                <a:gd name="connsiteX22" fmla="*/ 71068 w 133617"/>
                <a:gd name="connsiteY22" fmla="*/ 117137 h 133545"/>
                <a:gd name="connsiteX23" fmla="*/ 53517 w 133617"/>
                <a:gd name="connsiteY23" fmla="*/ 117137 h 133545"/>
                <a:gd name="connsiteX24" fmla="*/ 48548 w 133617"/>
                <a:gd name="connsiteY24" fmla="*/ 115586 h 133545"/>
                <a:gd name="connsiteX25" fmla="*/ 49168 w 133617"/>
                <a:gd name="connsiteY25" fmla="*/ 112331 h 133545"/>
                <a:gd name="connsiteX26" fmla="*/ 69983 w 133617"/>
                <a:gd name="connsiteY26" fmla="*/ 29429 h 13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3617" h="133545">
                  <a:moveTo>
                    <a:pt x="69983" y="29429"/>
                  </a:moveTo>
                  <a:cubicBezTo>
                    <a:pt x="71381" y="23836"/>
                    <a:pt x="71848" y="22285"/>
                    <a:pt x="86135" y="22285"/>
                  </a:cubicBezTo>
                  <a:cubicBezTo>
                    <a:pt x="90951" y="22285"/>
                    <a:pt x="92503" y="22285"/>
                    <a:pt x="92503" y="18871"/>
                  </a:cubicBezTo>
                  <a:cubicBezTo>
                    <a:pt x="92503" y="18717"/>
                    <a:pt x="92350" y="16693"/>
                    <a:pt x="89866" y="16693"/>
                  </a:cubicBezTo>
                  <a:cubicBezTo>
                    <a:pt x="86288" y="16693"/>
                    <a:pt x="82099" y="17006"/>
                    <a:pt x="78369" y="17159"/>
                  </a:cubicBezTo>
                  <a:cubicBezTo>
                    <a:pt x="74485" y="17319"/>
                    <a:pt x="69830" y="17319"/>
                    <a:pt x="65947" y="17319"/>
                  </a:cubicBezTo>
                  <a:cubicBezTo>
                    <a:pt x="62682" y="17319"/>
                    <a:pt x="58486" y="17159"/>
                    <a:pt x="55222" y="17159"/>
                  </a:cubicBezTo>
                  <a:cubicBezTo>
                    <a:pt x="51965" y="17159"/>
                    <a:pt x="48235" y="16693"/>
                    <a:pt x="45131" y="16693"/>
                  </a:cubicBezTo>
                  <a:cubicBezTo>
                    <a:pt x="44199" y="16693"/>
                    <a:pt x="41867" y="16693"/>
                    <a:pt x="41867" y="20108"/>
                  </a:cubicBezTo>
                  <a:cubicBezTo>
                    <a:pt x="41867" y="22285"/>
                    <a:pt x="43733" y="22285"/>
                    <a:pt x="46836" y="22285"/>
                  </a:cubicBezTo>
                  <a:cubicBezTo>
                    <a:pt x="46989" y="22285"/>
                    <a:pt x="49947" y="22285"/>
                    <a:pt x="52738" y="22599"/>
                  </a:cubicBezTo>
                  <a:cubicBezTo>
                    <a:pt x="56002" y="22904"/>
                    <a:pt x="56315" y="23218"/>
                    <a:pt x="56315" y="24768"/>
                  </a:cubicBezTo>
                  <a:cubicBezTo>
                    <a:pt x="56315" y="25082"/>
                    <a:pt x="56315" y="25853"/>
                    <a:pt x="55688" y="28183"/>
                  </a:cubicBezTo>
                  <a:lnTo>
                    <a:pt x="35034" y="110619"/>
                  </a:lnTo>
                  <a:cubicBezTo>
                    <a:pt x="33634" y="115900"/>
                    <a:pt x="33322" y="117137"/>
                    <a:pt x="21365" y="117137"/>
                  </a:cubicBezTo>
                  <a:cubicBezTo>
                    <a:pt x="18721" y="117137"/>
                    <a:pt x="16702" y="117137"/>
                    <a:pt x="16702" y="120399"/>
                  </a:cubicBezTo>
                  <a:cubicBezTo>
                    <a:pt x="16702" y="122729"/>
                    <a:pt x="18568" y="122729"/>
                    <a:pt x="21365" y="122729"/>
                  </a:cubicBezTo>
                  <a:lnTo>
                    <a:pt x="99497" y="122729"/>
                  </a:lnTo>
                  <a:cubicBezTo>
                    <a:pt x="103380" y="122729"/>
                    <a:pt x="103533" y="122577"/>
                    <a:pt x="104779" y="119627"/>
                  </a:cubicBezTo>
                  <a:cubicBezTo>
                    <a:pt x="106331" y="115434"/>
                    <a:pt x="117981" y="85316"/>
                    <a:pt x="117981" y="84070"/>
                  </a:cubicBezTo>
                  <a:cubicBezTo>
                    <a:pt x="117981" y="83604"/>
                    <a:pt x="117668" y="81901"/>
                    <a:pt x="115336" y="81901"/>
                  </a:cubicBezTo>
                  <a:cubicBezTo>
                    <a:pt x="113471" y="81901"/>
                    <a:pt x="113165" y="82672"/>
                    <a:pt x="112232" y="85163"/>
                  </a:cubicBezTo>
                  <a:cubicBezTo>
                    <a:pt x="106331" y="99909"/>
                    <a:pt x="99497" y="117137"/>
                    <a:pt x="71068" y="117137"/>
                  </a:cubicBezTo>
                  <a:lnTo>
                    <a:pt x="53517" y="117137"/>
                  </a:lnTo>
                  <a:cubicBezTo>
                    <a:pt x="48701" y="117137"/>
                    <a:pt x="48548" y="116984"/>
                    <a:pt x="48548" y="115586"/>
                  </a:cubicBezTo>
                  <a:cubicBezTo>
                    <a:pt x="48548" y="115434"/>
                    <a:pt x="48548" y="114654"/>
                    <a:pt x="49168" y="112331"/>
                  </a:cubicBezTo>
                  <a:lnTo>
                    <a:pt x="69983" y="294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697" name="Forme libre : forme 28696">
              <a:extLst>
                <a:ext uri="{FF2B5EF4-FFF2-40B4-BE49-F238E27FC236}">
                  <a16:creationId xmlns:a16="http://schemas.microsoft.com/office/drawing/2014/main" id="{6C30B222-51AA-49E6-B412-BB4361DE450E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7057993" y="-13514198"/>
              <a:ext cx="311775" cy="333863"/>
            </a:xfrm>
            <a:custGeom>
              <a:avLst/>
              <a:gdLst>
                <a:gd name="connsiteX0" fmla="*/ 285121 w 311775"/>
                <a:gd name="connsiteY0" fmla="*/ 327088 h 333863"/>
                <a:gd name="connsiteX1" fmla="*/ 311962 w 311775"/>
                <a:gd name="connsiteY1" fmla="*/ 256142 h 333863"/>
                <a:gd name="connsiteX2" fmla="*/ 306417 w 311775"/>
                <a:gd name="connsiteY2" fmla="*/ 256142 h 333863"/>
                <a:gd name="connsiteX3" fmla="*/ 248739 w 311775"/>
                <a:gd name="connsiteY3" fmla="*/ 300929 h 333863"/>
                <a:gd name="connsiteX4" fmla="*/ 179750 w 311775"/>
                <a:gd name="connsiteY4" fmla="*/ 307800 h 333863"/>
                <a:gd name="connsiteX5" fmla="*/ 45986 w 311775"/>
                <a:gd name="connsiteY5" fmla="*/ 307800 h 333863"/>
                <a:gd name="connsiteX6" fmla="*/ 158900 w 311775"/>
                <a:gd name="connsiteY6" fmla="*/ 175437 h 333863"/>
                <a:gd name="connsiteX7" fmla="*/ 160891 w 311775"/>
                <a:gd name="connsiteY7" fmla="*/ 171890 h 333863"/>
                <a:gd name="connsiteX8" fmla="*/ 159339 w 311775"/>
                <a:gd name="connsiteY8" fmla="*/ 168566 h 333863"/>
                <a:gd name="connsiteX9" fmla="*/ 55966 w 311775"/>
                <a:gd name="connsiteY9" fmla="*/ 27334 h 333863"/>
                <a:gd name="connsiteX10" fmla="*/ 177531 w 311775"/>
                <a:gd name="connsiteY10" fmla="*/ 27334 h 333863"/>
                <a:gd name="connsiteX11" fmla="*/ 229440 w 311775"/>
                <a:gd name="connsiteY11" fmla="*/ 30881 h 333863"/>
                <a:gd name="connsiteX12" fmla="*/ 278246 w 311775"/>
                <a:gd name="connsiteY12" fmla="*/ 47512 h 333863"/>
                <a:gd name="connsiteX13" fmla="*/ 306417 w 311775"/>
                <a:gd name="connsiteY13" fmla="*/ 78992 h 333863"/>
                <a:gd name="connsiteX14" fmla="*/ 311962 w 311775"/>
                <a:gd name="connsiteY14" fmla="*/ 78992 h 333863"/>
                <a:gd name="connsiteX15" fmla="*/ 285121 w 311775"/>
                <a:gd name="connsiteY15" fmla="*/ 16693 h 333863"/>
                <a:gd name="connsiteX16" fmla="*/ 22917 w 311775"/>
                <a:gd name="connsiteY16" fmla="*/ 16693 h 333863"/>
                <a:gd name="connsiteX17" fmla="*/ 16924 w 311775"/>
                <a:gd name="connsiteY17" fmla="*/ 18243 h 333863"/>
                <a:gd name="connsiteX18" fmla="*/ 16702 w 311775"/>
                <a:gd name="connsiteY18" fmla="*/ 25561 h 333863"/>
                <a:gd name="connsiteX19" fmla="*/ 134050 w 311775"/>
                <a:gd name="connsiteY19" fmla="*/ 186079 h 333863"/>
                <a:gd name="connsiteX20" fmla="*/ 19145 w 311775"/>
                <a:gd name="connsiteY20" fmla="*/ 320660 h 333863"/>
                <a:gd name="connsiteX21" fmla="*/ 16924 w 311775"/>
                <a:gd name="connsiteY21" fmla="*/ 324654 h 333863"/>
                <a:gd name="connsiteX22" fmla="*/ 22917 w 311775"/>
                <a:gd name="connsiteY22" fmla="*/ 327088 h 333863"/>
                <a:gd name="connsiteX23" fmla="*/ 285121 w 311775"/>
                <a:gd name="connsiteY23" fmla="*/ 327088 h 33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775" h="333863">
                  <a:moveTo>
                    <a:pt x="285121" y="327088"/>
                  </a:moveTo>
                  <a:lnTo>
                    <a:pt x="311962" y="256142"/>
                  </a:lnTo>
                  <a:lnTo>
                    <a:pt x="306417" y="256142"/>
                  </a:lnTo>
                  <a:cubicBezTo>
                    <a:pt x="297766" y="279199"/>
                    <a:pt x="274251" y="294278"/>
                    <a:pt x="248739" y="300929"/>
                  </a:cubicBezTo>
                  <a:cubicBezTo>
                    <a:pt x="244082" y="302035"/>
                    <a:pt x="222341" y="307800"/>
                    <a:pt x="179750" y="307800"/>
                  </a:cubicBezTo>
                  <a:lnTo>
                    <a:pt x="45986" y="307800"/>
                  </a:lnTo>
                  <a:lnTo>
                    <a:pt x="158900" y="175437"/>
                  </a:lnTo>
                  <a:cubicBezTo>
                    <a:pt x="160453" y="173664"/>
                    <a:pt x="160891" y="173003"/>
                    <a:pt x="160891" y="171890"/>
                  </a:cubicBezTo>
                  <a:cubicBezTo>
                    <a:pt x="160891" y="171444"/>
                    <a:pt x="160891" y="170784"/>
                    <a:pt x="159339" y="168566"/>
                  </a:cubicBezTo>
                  <a:lnTo>
                    <a:pt x="55966" y="27334"/>
                  </a:lnTo>
                  <a:lnTo>
                    <a:pt x="177531" y="27334"/>
                  </a:lnTo>
                  <a:cubicBezTo>
                    <a:pt x="207254" y="27334"/>
                    <a:pt x="227442" y="30437"/>
                    <a:pt x="229440" y="30881"/>
                  </a:cubicBezTo>
                  <a:cubicBezTo>
                    <a:pt x="241417" y="32655"/>
                    <a:pt x="260722" y="36425"/>
                    <a:pt x="278246" y="47512"/>
                  </a:cubicBezTo>
                  <a:cubicBezTo>
                    <a:pt x="283791" y="51059"/>
                    <a:pt x="298872" y="61034"/>
                    <a:pt x="306417" y="78992"/>
                  </a:cubicBezTo>
                  <a:lnTo>
                    <a:pt x="311962" y="78992"/>
                  </a:lnTo>
                  <a:lnTo>
                    <a:pt x="285121" y="16693"/>
                  </a:lnTo>
                  <a:lnTo>
                    <a:pt x="22917" y="16693"/>
                  </a:lnTo>
                  <a:cubicBezTo>
                    <a:pt x="17809" y="16693"/>
                    <a:pt x="17593" y="16915"/>
                    <a:pt x="16924" y="18243"/>
                  </a:cubicBezTo>
                  <a:cubicBezTo>
                    <a:pt x="16702" y="18912"/>
                    <a:pt x="16702" y="23119"/>
                    <a:pt x="16702" y="25561"/>
                  </a:cubicBezTo>
                  <a:lnTo>
                    <a:pt x="134050" y="186079"/>
                  </a:lnTo>
                  <a:lnTo>
                    <a:pt x="19145" y="320660"/>
                  </a:lnTo>
                  <a:cubicBezTo>
                    <a:pt x="16924" y="323318"/>
                    <a:pt x="16924" y="324431"/>
                    <a:pt x="16924" y="324654"/>
                  </a:cubicBezTo>
                  <a:cubicBezTo>
                    <a:pt x="16924" y="327088"/>
                    <a:pt x="18922" y="327088"/>
                    <a:pt x="22917" y="327088"/>
                  </a:cubicBezTo>
                  <a:lnTo>
                    <a:pt x="285121" y="32708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698" name="Forme libre : forme 28697">
              <a:extLst>
                <a:ext uri="{FF2B5EF4-FFF2-40B4-BE49-F238E27FC236}">
                  <a16:creationId xmlns:a16="http://schemas.microsoft.com/office/drawing/2014/main" id="{EE1CC8DA-86AF-4A34-9372-3F9EF6447684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7074622" y="-13144559"/>
              <a:ext cx="66809" cy="133545"/>
            </a:xfrm>
            <a:custGeom>
              <a:avLst/>
              <a:gdLst>
                <a:gd name="connsiteX0" fmla="*/ 50872 w 66808"/>
                <a:gd name="connsiteY0" fmla="*/ 21354 h 133545"/>
                <a:gd name="connsiteX1" fmla="*/ 51499 w 66808"/>
                <a:gd name="connsiteY1" fmla="*/ 18864 h 133545"/>
                <a:gd name="connsiteX2" fmla="*/ 49007 w 66808"/>
                <a:gd name="connsiteY2" fmla="*/ 16693 h 133545"/>
                <a:gd name="connsiteX3" fmla="*/ 29124 w 66808"/>
                <a:gd name="connsiteY3" fmla="*/ 18245 h 133545"/>
                <a:gd name="connsiteX4" fmla="*/ 25868 w 66808"/>
                <a:gd name="connsiteY4" fmla="*/ 21813 h 133545"/>
                <a:gd name="connsiteX5" fmla="*/ 29751 w 66808"/>
                <a:gd name="connsiteY5" fmla="*/ 23990 h 133545"/>
                <a:gd name="connsiteX6" fmla="*/ 37204 w 66808"/>
                <a:gd name="connsiteY6" fmla="*/ 26319 h 133545"/>
                <a:gd name="connsiteX7" fmla="*/ 36585 w 66808"/>
                <a:gd name="connsiteY7" fmla="*/ 29735 h 133545"/>
                <a:gd name="connsiteX8" fmla="*/ 17321 w 66808"/>
                <a:gd name="connsiteY8" fmla="*/ 106426 h 133545"/>
                <a:gd name="connsiteX9" fmla="*/ 16702 w 66808"/>
                <a:gd name="connsiteY9" fmla="*/ 111239 h 133545"/>
                <a:gd name="connsiteX10" fmla="*/ 33008 w 66808"/>
                <a:gd name="connsiteY10" fmla="*/ 125985 h 133545"/>
                <a:gd name="connsiteX11" fmla="*/ 45437 w 66808"/>
                <a:gd name="connsiteY11" fmla="*/ 117757 h 133545"/>
                <a:gd name="connsiteX12" fmla="*/ 50872 w 66808"/>
                <a:gd name="connsiteY12" fmla="*/ 102232 h 133545"/>
                <a:gd name="connsiteX13" fmla="*/ 48388 w 66808"/>
                <a:gd name="connsiteY13" fmla="*/ 100215 h 133545"/>
                <a:gd name="connsiteX14" fmla="*/ 45284 w 66808"/>
                <a:gd name="connsiteY14" fmla="*/ 103944 h 133545"/>
                <a:gd name="connsiteX15" fmla="*/ 33634 w 66808"/>
                <a:gd name="connsiteY15" fmla="*/ 121638 h 133545"/>
                <a:gd name="connsiteX16" fmla="*/ 28352 w 66808"/>
                <a:gd name="connsiteY16" fmla="*/ 114036 h 133545"/>
                <a:gd name="connsiteX17" fmla="*/ 29285 w 66808"/>
                <a:gd name="connsiteY17" fmla="*/ 107665 h 133545"/>
                <a:gd name="connsiteX18" fmla="*/ 50872 w 66808"/>
                <a:gd name="connsiteY18" fmla="*/ 21354 h 13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6808" h="133545">
                  <a:moveTo>
                    <a:pt x="50872" y="21354"/>
                  </a:moveTo>
                  <a:cubicBezTo>
                    <a:pt x="51032" y="21040"/>
                    <a:pt x="51499" y="19023"/>
                    <a:pt x="51499" y="18864"/>
                  </a:cubicBezTo>
                  <a:cubicBezTo>
                    <a:pt x="51499" y="18091"/>
                    <a:pt x="50872" y="16693"/>
                    <a:pt x="49007" y="16693"/>
                  </a:cubicBezTo>
                  <a:cubicBezTo>
                    <a:pt x="45903" y="16693"/>
                    <a:pt x="33008" y="17932"/>
                    <a:pt x="29124" y="18245"/>
                  </a:cubicBezTo>
                  <a:cubicBezTo>
                    <a:pt x="28039" y="18398"/>
                    <a:pt x="25868" y="18557"/>
                    <a:pt x="25868" y="21813"/>
                  </a:cubicBezTo>
                  <a:cubicBezTo>
                    <a:pt x="25868" y="23990"/>
                    <a:pt x="28039" y="23990"/>
                    <a:pt x="29751" y="23990"/>
                  </a:cubicBezTo>
                  <a:cubicBezTo>
                    <a:pt x="37204" y="23990"/>
                    <a:pt x="37204" y="25075"/>
                    <a:pt x="37204" y="26319"/>
                  </a:cubicBezTo>
                  <a:cubicBezTo>
                    <a:pt x="37204" y="27405"/>
                    <a:pt x="36891" y="28337"/>
                    <a:pt x="36585" y="29735"/>
                  </a:cubicBezTo>
                  <a:lnTo>
                    <a:pt x="17321" y="106426"/>
                  </a:lnTo>
                  <a:cubicBezTo>
                    <a:pt x="16855" y="107977"/>
                    <a:pt x="16702" y="109689"/>
                    <a:pt x="16702" y="111239"/>
                  </a:cubicBezTo>
                  <a:cubicBezTo>
                    <a:pt x="16702" y="121172"/>
                    <a:pt x="25554" y="125985"/>
                    <a:pt x="33008" y="125985"/>
                  </a:cubicBezTo>
                  <a:cubicBezTo>
                    <a:pt x="36738" y="125985"/>
                    <a:pt x="41401" y="124746"/>
                    <a:pt x="45437" y="117757"/>
                  </a:cubicBezTo>
                  <a:cubicBezTo>
                    <a:pt x="48701" y="112012"/>
                    <a:pt x="50872" y="102858"/>
                    <a:pt x="50872" y="102232"/>
                  </a:cubicBezTo>
                  <a:cubicBezTo>
                    <a:pt x="50872" y="100215"/>
                    <a:pt x="48854" y="100215"/>
                    <a:pt x="48388" y="100215"/>
                  </a:cubicBezTo>
                  <a:cubicBezTo>
                    <a:pt x="46217" y="100215"/>
                    <a:pt x="45903" y="101147"/>
                    <a:pt x="45284" y="103944"/>
                  </a:cubicBezTo>
                  <a:cubicBezTo>
                    <a:pt x="43266" y="111705"/>
                    <a:pt x="40308" y="121638"/>
                    <a:pt x="33634" y="121638"/>
                  </a:cubicBezTo>
                  <a:cubicBezTo>
                    <a:pt x="29438" y="121638"/>
                    <a:pt x="28352" y="117757"/>
                    <a:pt x="28352" y="114036"/>
                  </a:cubicBezTo>
                  <a:cubicBezTo>
                    <a:pt x="28352" y="112324"/>
                    <a:pt x="28818" y="109375"/>
                    <a:pt x="29285" y="107665"/>
                  </a:cubicBezTo>
                  <a:lnTo>
                    <a:pt x="50872" y="213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699" name="Forme libre : forme 28698">
              <a:extLst>
                <a:ext uri="{FF2B5EF4-FFF2-40B4-BE49-F238E27FC236}">
                  <a16:creationId xmlns:a16="http://schemas.microsoft.com/office/drawing/2014/main" id="{CA336905-058F-4895-8FA1-814A8F814892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7132871" y="-13139898"/>
              <a:ext cx="222697" cy="133545"/>
            </a:xfrm>
            <a:custGeom>
              <a:avLst/>
              <a:gdLst>
                <a:gd name="connsiteX0" fmla="*/ 125128 w 222696"/>
                <a:gd name="connsiteY0" fmla="*/ 67607 h 133545"/>
                <a:gd name="connsiteX1" fmla="*/ 131029 w 222696"/>
                <a:gd name="connsiteY1" fmla="*/ 63726 h 133545"/>
                <a:gd name="connsiteX2" fmla="*/ 125280 w 222696"/>
                <a:gd name="connsiteY2" fmla="*/ 60005 h 133545"/>
                <a:gd name="connsiteX3" fmla="*/ 22450 w 222696"/>
                <a:gd name="connsiteY3" fmla="*/ 60005 h 133545"/>
                <a:gd name="connsiteX4" fmla="*/ 16702 w 222696"/>
                <a:gd name="connsiteY4" fmla="*/ 63726 h 133545"/>
                <a:gd name="connsiteX5" fmla="*/ 22611 w 222696"/>
                <a:gd name="connsiteY5" fmla="*/ 67607 h 133545"/>
                <a:gd name="connsiteX6" fmla="*/ 125128 w 222696"/>
                <a:gd name="connsiteY6" fmla="*/ 67607 h 133545"/>
                <a:gd name="connsiteX7" fmla="*/ 125280 w 222696"/>
                <a:gd name="connsiteY7" fmla="*/ 101765 h 133545"/>
                <a:gd name="connsiteX8" fmla="*/ 131029 w 222696"/>
                <a:gd name="connsiteY8" fmla="*/ 98037 h 133545"/>
                <a:gd name="connsiteX9" fmla="*/ 125128 w 222696"/>
                <a:gd name="connsiteY9" fmla="*/ 94156 h 133545"/>
                <a:gd name="connsiteX10" fmla="*/ 22611 w 222696"/>
                <a:gd name="connsiteY10" fmla="*/ 94156 h 133545"/>
                <a:gd name="connsiteX11" fmla="*/ 16702 w 222696"/>
                <a:gd name="connsiteY11" fmla="*/ 98037 h 133545"/>
                <a:gd name="connsiteX12" fmla="*/ 22450 w 222696"/>
                <a:gd name="connsiteY12" fmla="*/ 101765 h 133545"/>
                <a:gd name="connsiteX13" fmla="*/ 125280 w 222696"/>
                <a:gd name="connsiteY13" fmla="*/ 101765 h 133545"/>
                <a:gd name="connsiteX14" fmla="*/ 194068 w 222696"/>
                <a:gd name="connsiteY14" fmla="*/ 21034 h 133545"/>
                <a:gd name="connsiteX15" fmla="*/ 189412 w 222696"/>
                <a:gd name="connsiteY15" fmla="*/ 16693 h 133545"/>
                <a:gd name="connsiteX16" fmla="*/ 158966 w 222696"/>
                <a:gd name="connsiteY16" fmla="*/ 26625 h 133545"/>
                <a:gd name="connsiteX17" fmla="*/ 158966 w 222696"/>
                <a:gd name="connsiteY17" fmla="*/ 32218 h 133545"/>
                <a:gd name="connsiteX18" fmla="*/ 181485 w 222696"/>
                <a:gd name="connsiteY18" fmla="*/ 27869 h 133545"/>
                <a:gd name="connsiteX19" fmla="*/ 181485 w 222696"/>
                <a:gd name="connsiteY19" fmla="*/ 107044 h 133545"/>
                <a:gd name="connsiteX20" fmla="*/ 165953 w 222696"/>
                <a:gd name="connsiteY20" fmla="*/ 114181 h 133545"/>
                <a:gd name="connsiteX21" fmla="*/ 160051 w 222696"/>
                <a:gd name="connsiteY21" fmla="*/ 114181 h 133545"/>
                <a:gd name="connsiteX22" fmla="*/ 160051 w 222696"/>
                <a:gd name="connsiteY22" fmla="*/ 119773 h 133545"/>
                <a:gd name="connsiteX23" fmla="*/ 187700 w 222696"/>
                <a:gd name="connsiteY23" fmla="*/ 119153 h 133545"/>
                <a:gd name="connsiteX24" fmla="*/ 215502 w 222696"/>
                <a:gd name="connsiteY24" fmla="*/ 119773 h 133545"/>
                <a:gd name="connsiteX25" fmla="*/ 215502 w 222696"/>
                <a:gd name="connsiteY25" fmla="*/ 114181 h 133545"/>
                <a:gd name="connsiteX26" fmla="*/ 209601 w 222696"/>
                <a:gd name="connsiteY26" fmla="*/ 114181 h 133545"/>
                <a:gd name="connsiteX27" fmla="*/ 194068 w 222696"/>
                <a:gd name="connsiteY27" fmla="*/ 107044 h 133545"/>
                <a:gd name="connsiteX28" fmla="*/ 194068 w 222696"/>
                <a:gd name="connsiteY28" fmla="*/ 21034 h 13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22696" h="133545">
                  <a:moveTo>
                    <a:pt x="125128" y="67607"/>
                  </a:moveTo>
                  <a:cubicBezTo>
                    <a:pt x="127459" y="67607"/>
                    <a:pt x="131029" y="67607"/>
                    <a:pt x="131029" y="63726"/>
                  </a:cubicBezTo>
                  <a:cubicBezTo>
                    <a:pt x="131029" y="60005"/>
                    <a:pt x="127299" y="60005"/>
                    <a:pt x="125280" y="60005"/>
                  </a:cubicBezTo>
                  <a:lnTo>
                    <a:pt x="22450" y="60005"/>
                  </a:lnTo>
                  <a:cubicBezTo>
                    <a:pt x="20433" y="60005"/>
                    <a:pt x="16702" y="60005"/>
                    <a:pt x="16702" y="63726"/>
                  </a:cubicBezTo>
                  <a:cubicBezTo>
                    <a:pt x="16702" y="67607"/>
                    <a:pt x="20279" y="67607"/>
                    <a:pt x="22611" y="67607"/>
                  </a:cubicBezTo>
                  <a:lnTo>
                    <a:pt x="125128" y="67607"/>
                  </a:lnTo>
                  <a:close/>
                  <a:moveTo>
                    <a:pt x="125280" y="101765"/>
                  </a:moveTo>
                  <a:cubicBezTo>
                    <a:pt x="127299" y="101765"/>
                    <a:pt x="131029" y="101765"/>
                    <a:pt x="131029" y="98037"/>
                  </a:cubicBezTo>
                  <a:cubicBezTo>
                    <a:pt x="131029" y="94156"/>
                    <a:pt x="127459" y="94156"/>
                    <a:pt x="125128" y="94156"/>
                  </a:cubicBezTo>
                  <a:lnTo>
                    <a:pt x="22611" y="94156"/>
                  </a:lnTo>
                  <a:cubicBezTo>
                    <a:pt x="20279" y="94156"/>
                    <a:pt x="16702" y="94156"/>
                    <a:pt x="16702" y="98037"/>
                  </a:cubicBezTo>
                  <a:cubicBezTo>
                    <a:pt x="16702" y="101765"/>
                    <a:pt x="20433" y="101765"/>
                    <a:pt x="22450" y="101765"/>
                  </a:cubicBezTo>
                  <a:lnTo>
                    <a:pt x="125280" y="101765"/>
                  </a:lnTo>
                  <a:close/>
                  <a:moveTo>
                    <a:pt x="194068" y="21034"/>
                  </a:moveTo>
                  <a:cubicBezTo>
                    <a:pt x="194068" y="16845"/>
                    <a:pt x="193762" y="16693"/>
                    <a:pt x="189412" y="16693"/>
                  </a:cubicBezTo>
                  <a:cubicBezTo>
                    <a:pt x="179467" y="26472"/>
                    <a:pt x="165333" y="26625"/>
                    <a:pt x="158966" y="26625"/>
                  </a:cubicBezTo>
                  <a:lnTo>
                    <a:pt x="158966" y="32218"/>
                  </a:lnTo>
                  <a:cubicBezTo>
                    <a:pt x="162695" y="32218"/>
                    <a:pt x="172947" y="32218"/>
                    <a:pt x="181485" y="27869"/>
                  </a:cubicBezTo>
                  <a:lnTo>
                    <a:pt x="181485" y="107044"/>
                  </a:lnTo>
                  <a:cubicBezTo>
                    <a:pt x="181485" y="112164"/>
                    <a:pt x="181485" y="114181"/>
                    <a:pt x="165953" y="114181"/>
                  </a:cubicBezTo>
                  <a:lnTo>
                    <a:pt x="160051" y="114181"/>
                  </a:lnTo>
                  <a:lnTo>
                    <a:pt x="160051" y="119773"/>
                  </a:lnTo>
                  <a:cubicBezTo>
                    <a:pt x="162848" y="119619"/>
                    <a:pt x="181952" y="119153"/>
                    <a:pt x="187700" y="119153"/>
                  </a:cubicBezTo>
                  <a:cubicBezTo>
                    <a:pt x="192516" y="119153"/>
                    <a:pt x="212085" y="119619"/>
                    <a:pt x="215502" y="119773"/>
                  </a:cubicBezTo>
                  <a:lnTo>
                    <a:pt x="215502" y="114181"/>
                  </a:lnTo>
                  <a:lnTo>
                    <a:pt x="209601" y="114181"/>
                  </a:lnTo>
                  <a:cubicBezTo>
                    <a:pt x="194068" y="114181"/>
                    <a:pt x="194068" y="112164"/>
                    <a:pt x="194068" y="107044"/>
                  </a:cubicBezTo>
                  <a:lnTo>
                    <a:pt x="194068" y="2103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00" name="Forme libre : forme 28699">
              <a:extLst>
                <a:ext uri="{FF2B5EF4-FFF2-40B4-BE49-F238E27FC236}">
                  <a16:creationId xmlns:a16="http://schemas.microsoft.com/office/drawing/2014/main" id="{C900F87A-511C-4362-A0B9-874D5C425718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7424984" y="-13469813"/>
              <a:ext cx="178157" cy="244833"/>
            </a:xfrm>
            <a:custGeom>
              <a:avLst/>
              <a:gdLst>
                <a:gd name="connsiteX0" fmla="*/ 68165 w 178157"/>
                <a:gd name="connsiteY0" fmla="*/ 236186 h 244832"/>
                <a:gd name="connsiteX1" fmla="*/ 64394 w 178157"/>
                <a:gd name="connsiteY1" fmla="*/ 231310 h 244832"/>
                <a:gd name="connsiteX2" fmla="*/ 29570 w 178157"/>
                <a:gd name="connsiteY2" fmla="*/ 127549 h 244832"/>
                <a:gd name="connsiteX3" fmla="*/ 65285 w 178157"/>
                <a:gd name="connsiteY3" fmla="*/ 22681 h 244832"/>
                <a:gd name="connsiteX4" fmla="*/ 68165 w 178157"/>
                <a:gd name="connsiteY4" fmla="*/ 18912 h 244832"/>
                <a:gd name="connsiteX5" fmla="*/ 65946 w 178157"/>
                <a:gd name="connsiteY5" fmla="*/ 16693 h 244832"/>
                <a:gd name="connsiteX6" fmla="*/ 30676 w 178157"/>
                <a:gd name="connsiteY6" fmla="*/ 59929 h 244832"/>
                <a:gd name="connsiteX7" fmla="*/ 16702 w 178157"/>
                <a:gd name="connsiteY7" fmla="*/ 127549 h 244832"/>
                <a:gd name="connsiteX8" fmla="*/ 31344 w 178157"/>
                <a:gd name="connsiteY8" fmla="*/ 196722 h 244832"/>
                <a:gd name="connsiteX9" fmla="*/ 65946 w 178157"/>
                <a:gd name="connsiteY9" fmla="*/ 238406 h 244832"/>
                <a:gd name="connsiteX10" fmla="*/ 68165 w 178157"/>
                <a:gd name="connsiteY10" fmla="*/ 236186 h 244832"/>
                <a:gd name="connsiteX11" fmla="*/ 146244 w 178157"/>
                <a:gd name="connsiteY11" fmla="*/ 41078 h 244832"/>
                <a:gd name="connsiteX12" fmla="*/ 141135 w 178157"/>
                <a:gd name="connsiteY12" fmla="*/ 35319 h 244832"/>
                <a:gd name="connsiteX13" fmla="*/ 100765 w 178157"/>
                <a:gd name="connsiteY13" fmla="*/ 49509 h 244832"/>
                <a:gd name="connsiteX14" fmla="*/ 100765 w 178157"/>
                <a:gd name="connsiteY14" fmla="*/ 56380 h 244832"/>
                <a:gd name="connsiteX15" fmla="*/ 129826 w 178157"/>
                <a:gd name="connsiteY15" fmla="*/ 50615 h 244832"/>
                <a:gd name="connsiteX16" fmla="*/ 129826 w 178157"/>
                <a:gd name="connsiteY16" fmla="*/ 165463 h 244832"/>
                <a:gd name="connsiteX17" fmla="*/ 109193 w 178157"/>
                <a:gd name="connsiteY17" fmla="*/ 176105 h 244832"/>
                <a:gd name="connsiteX18" fmla="*/ 102094 w 178157"/>
                <a:gd name="connsiteY18" fmla="*/ 176105 h 244832"/>
                <a:gd name="connsiteX19" fmla="*/ 102094 w 178157"/>
                <a:gd name="connsiteY19" fmla="*/ 182977 h 244832"/>
                <a:gd name="connsiteX20" fmla="*/ 138031 w 178157"/>
                <a:gd name="connsiteY20" fmla="*/ 182310 h 244832"/>
                <a:gd name="connsiteX21" fmla="*/ 173969 w 178157"/>
                <a:gd name="connsiteY21" fmla="*/ 182977 h 244832"/>
                <a:gd name="connsiteX22" fmla="*/ 173969 w 178157"/>
                <a:gd name="connsiteY22" fmla="*/ 176105 h 244832"/>
                <a:gd name="connsiteX23" fmla="*/ 166871 w 178157"/>
                <a:gd name="connsiteY23" fmla="*/ 176105 h 244832"/>
                <a:gd name="connsiteX24" fmla="*/ 146244 w 178157"/>
                <a:gd name="connsiteY24" fmla="*/ 165463 h 244832"/>
                <a:gd name="connsiteX25" fmla="*/ 146244 w 178157"/>
                <a:gd name="connsiteY25" fmla="*/ 41078 h 24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78157" h="244832">
                  <a:moveTo>
                    <a:pt x="68165" y="236186"/>
                  </a:moveTo>
                  <a:cubicBezTo>
                    <a:pt x="68165" y="235526"/>
                    <a:pt x="68165" y="235080"/>
                    <a:pt x="64394" y="231310"/>
                  </a:cubicBezTo>
                  <a:cubicBezTo>
                    <a:pt x="36668" y="203377"/>
                    <a:pt x="29570" y="161470"/>
                    <a:pt x="29570" y="127549"/>
                  </a:cubicBezTo>
                  <a:cubicBezTo>
                    <a:pt x="29570" y="88974"/>
                    <a:pt x="37997" y="50392"/>
                    <a:pt x="65285" y="22681"/>
                  </a:cubicBezTo>
                  <a:cubicBezTo>
                    <a:pt x="68165" y="20017"/>
                    <a:pt x="68165" y="19572"/>
                    <a:pt x="68165" y="18912"/>
                  </a:cubicBezTo>
                  <a:cubicBezTo>
                    <a:pt x="68165" y="17360"/>
                    <a:pt x="67275" y="16693"/>
                    <a:pt x="65946" y="16693"/>
                  </a:cubicBezTo>
                  <a:cubicBezTo>
                    <a:pt x="63726" y="16693"/>
                    <a:pt x="43767" y="31772"/>
                    <a:pt x="30676" y="59929"/>
                  </a:cubicBezTo>
                  <a:cubicBezTo>
                    <a:pt x="19360" y="84313"/>
                    <a:pt x="16702" y="108923"/>
                    <a:pt x="16702" y="127549"/>
                  </a:cubicBezTo>
                  <a:cubicBezTo>
                    <a:pt x="16702" y="144840"/>
                    <a:pt x="19138" y="171667"/>
                    <a:pt x="31344" y="196722"/>
                  </a:cubicBezTo>
                  <a:cubicBezTo>
                    <a:pt x="44650" y="223994"/>
                    <a:pt x="63726" y="238406"/>
                    <a:pt x="65946" y="238406"/>
                  </a:cubicBezTo>
                  <a:cubicBezTo>
                    <a:pt x="67275" y="238406"/>
                    <a:pt x="68165" y="237737"/>
                    <a:pt x="68165" y="236186"/>
                  </a:cubicBezTo>
                  <a:close/>
                  <a:moveTo>
                    <a:pt x="146244" y="41078"/>
                  </a:moveTo>
                  <a:cubicBezTo>
                    <a:pt x="146244" y="35757"/>
                    <a:pt x="146244" y="35319"/>
                    <a:pt x="141135" y="35319"/>
                  </a:cubicBezTo>
                  <a:cubicBezTo>
                    <a:pt x="127384" y="49509"/>
                    <a:pt x="107863" y="49509"/>
                    <a:pt x="100765" y="49509"/>
                  </a:cubicBezTo>
                  <a:lnTo>
                    <a:pt x="100765" y="56380"/>
                  </a:lnTo>
                  <a:cubicBezTo>
                    <a:pt x="105198" y="56380"/>
                    <a:pt x="118289" y="56380"/>
                    <a:pt x="129826" y="50615"/>
                  </a:cubicBezTo>
                  <a:lnTo>
                    <a:pt x="129826" y="165463"/>
                  </a:lnTo>
                  <a:cubicBezTo>
                    <a:pt x="129826" y="173441"/>
                    <a:pt x="129158" y="176105"/>
                    <a:pt x="109193" y="176105"/>
                  </a:cubicBezTo>
                  <a:lnTo>
                    <a:pt x="102094" y="176105"/>
                  </a:lnTo>
                  <a:lnTo>
                    <a:pt x="102094" y="182977"/>
                  </a:lnTo>
                  <a:cubicBezTo>
                    <a:pt x="109861" y="182310"/>
                    <a:pt x="129158" y="182310"/>
                    <a:pt x="138031" y="182310"/>
                  </a:cubicBezTo>
                  <a:cubicBezTo>
                    <a:pt x="146905" y="182310"/>
                    <a:pt x="166203" y="182310"/>
                    <a:pt x="173969" y="182977"/>
                  </a:cubicBezTo>
                  <a:lnTo>
                    <a:pt x="173969" y="176105"/>
                  </a:lnTo>
                  <a:lnTo>
                    <a:pt x="166871" y="176105"/>
                  </a:lnTo>
                  <a:cubicBezTo>
                    <a:pt x="146905" y="176105"/>
                    <a:pt x="146244" y="173664"/>
                    <a:pt x="146244" y="165463"/>
                  </a:cubicBezTo>
                  <a:lnTo>
                    <a:pt x="146244" y="4107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01" name="Forme libre : forme 28700">
              <a:extLst>
                <a:ext uri="{FF2B5EF4-FFF2-40B4-BE49-F238E27FC236}">
                  <a16:creationId xmlns:a16="http://schemas.microsoft.com/office/drawing/2014/main" id="{2E8FF8EC-5B6F-4EA6-BB9D-677A51AEDCCA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7667960" y="-13363388"/>
              <a:ext cx="155888" cy="22258"/>
            </a:xfrm>
            <a:custGeom>
              <a:avLst/>
              <a:gdLst>
                <a:gd name="connsiteX0" fmla="*/ 144475 w 155887"/>
                <a:gd name="connsiteY0" fmla="*/ 25561 h 22257"/>
                <a:gd name="connsiteX1" fmla="*/ 152241 w 155887"/>
                <a:gd name="connsiteY1" fmla="*/ 21123 h 22257"/>
                <a:gd name="connsiteX2" fmla="*/ 144475 w 155887"/>
                <a:gd name="connsiteY2" fmla="*/ 16693 h 22257"/>
                <a:gd name="connsiteX3" fmla="*/ 24462 w 155887"/>
                <a:gd name="connsiteY3" fmla="*/ 16693 h 22257"/>
                <a:gd name="connsiteX4" fmla="*/ 16702 w 155887"/>
                <a:gd name="connsiteY4" fmla="*/ 21123 h 22257"/>
                <a:gd name="connsiteX5" fmla="*/ 24462 w 155887"/>
                <a:gd name="connsiteY5" fmla="*/ 25561 h 22257"/>
                <a:gd name="connsiteX6" fmla="*/ 144475 w 155887"/>
                <a:gd name="connsiteY6" fmla="*/ 25561 h 22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887" h="22257">
                  <a:moveTo>
                    <a:pt x="144475" y="25561"/>
                  </a:moveTo>
                  <a:cubicBezTo>
                    <a:pt x="148247" y="25561"/>
                    <a:pt x="152241" y="25561"/>
                    <a:pt x="152241" y="21123"/>
                  </a:cubicBezTo>
                  <a:cubicBezTo>
                    <a:pt x="152241" y="16693"/>
                    <a:pt x="148247" y="16693"/>
                    <a:pt x="144475" y="16693"/>
                  </a:cubicBezTo>
                  <a:lnTo>
                    <a:pt x="24462" y="16693"/>
                  </a:lnTo>
                  <a:cubicBezTo>
                    <a:pt x="20690" y="16693"/>
                    <a:pt x="16702" y="16693"/>
                    <a:pt x="16702" y="21123"/>
                  </a:cubicBezTo>
                  <a:cubicBezTo>
                    <a:pt x="16702" y="25561"/>
                    <a:pt x="20690" y="25561"/>
                    <a:pt x="24462" y="25561"/>
                  </a:cubicBezTo>
                  <a:lnTo>
                    <a:pt x="144475" y="2556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02" name="Forme libre : forme 28701">
              <a:extLst>
                <a:ext uri="{FF2B5EF4-FFF2-40B4-BE49-F238E27FC236}">
                  <a16:creationId xmlns:a16="http://schemas.microsoft.com/office/drawing/2014/main" id="{CCD238EE-AB35-4CA7-B10A-B9401C8979F4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7875957" y="-13454957"/>
              <a:ext cx="178157" cy="178060"/>
            </a:xfrm>
            <a:custGeom>
              <a:avLst/>
              <a:gdLst>
                <a:gd name="connsiteX0" fmla="*/ 89246 w 178157"/>
                <a:gd name="connsiteY0" fmla="*/ 16693 h 178060"/>
                <a:gd name="connsiteX1" fmla="*/ 25138 w 178157"/>
                <a:gd name="connsiteY1" fmla="*/ 42185 h 178060"/>
                <a:gd name="connsiteX2" fmla="*/ 16702 w 178157"/>
                <a:gd name="connsiteY2" fmla="*/ 57932 h 178060"/>
                <a:gd name="connsiteX3" fmla="*/ 18923 w 178157"/>
                <a:gd name="connsiteY3" fmla="*/ 59706 h 178060"/>
                <a:gd name="connsiteX4" fmla="*/ 29349 w 178157"/>
                <a:gd name="connsiteY4" fmla="*/ 55490 h 178060"/>
                <a:gd name="connsiteX5" fmla="*/ 36007 w 178157"/>
                <a:gd name="connsiteY5" fmla="*/ 46845 h 178060"/>
                <a:gd name="connsiteX6" fmla="*/ 73276 w 178157"/>
                <a:gd name="connsiteY6" fmla="*/ 28886 h 178060"/>
                <a:gd name="connsiteX7" fmla="*/ 37337 w 178157"/>
                <a:gd name="connsiteY7" fmla="*/ 173664 h 178060"/>
                <a:gd name="connsiteX8" fmla="*/ 36007 w 178157"/>
                <a:gd name="connsiteY8" fmla="*/ 177657 h 178060"/>
                <a:gd name="connsiteX9" fmla="*/ 38222 w 178157"/>
                <a:gd name="connsiteY9" fmla="*/ 179208 h 178060"/>
                <a:gd name="connsiteX10" fmla="*/ 54861 w 178157"/>
                <a:gd name="connsiteY10" fmla="*/ 168566 h 178060"/>
                <a:gd name="connsiteX11" fmla="*/ 91243 w 178157"/>
                <a:gd name="connsiteY11" fmla="*/ 28886 h 178060"/>
                <a:gd name="connsiteX12" fmla="*/ 102774 w 178157"/>
                <a:gd name="connsiteY12" fmla="*/ 28886 h 178060"/>
                <a:gd name="connsiteX13" fmla="*/ 155799 w 178157"/>
                <a:gd name="connsiteY13" fmla="*/ 61480 h 178060"/>
                <a:gd name="connsiteX14" fmla="*/ 96790 w 178157"/>
                <a:gd name="connsiteY14" fmla="*/ 110474 h 178060"/>
                <a:gd name="connsiteX15" fmla="*/ 83478 w 178157"/>
                <a:gd name="connsiteY15" fmla="*/ 114689 h 178060"/>
                <a:gd name="connsiteX16" fmla="*/ 77707 w 178157"/>
                <a:gd name="connsiteY16" fmla="*/ 121115 h 178060"/>
                <a:gd name="connsiteX17" fmla="*/ 81926 w 178157"/>
                <a:gd name="connsiteY17" fmla="*/ 122666 h 178060"/>
                <a:gd name="connsiteX18" fmla="*/ 174650 w 178157"/>
                <a:gd name="connsiteY18" fmla="*/ 51943 h 178060"/>
                <a:gd name="connsiteX19" fmla="*/ 118969 w 178157"/>
                <a:gd name="connsiteY19" fmla="*/ 16693 h 178060"/>
                <a:gd name="connsiteX20" fmla="*/ 89246 w 178157"/>
                <a:gd name="connsiteY20" fmla="*/ 16693 h 1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8157" h="178060">
                  <a:moveTo>
                    <a:pt x="89246" y="16693"/>
                  </a:moveTo>
                  <a:cubicBezTo>
                    <a:pt x="57966" y="16693"/>
                    <a:pt x="34233" y="31766"/>
                    <a:pt x="25138" y="42185"/>
                  </a:cubicBezTo>
                  <a:cubicBezTo>
                    <a:pt x="17370" y="51060"/>
                    <a:pt x="16702" y="57487"/>
                    <a:pt x="16702" y="57932"/>
                  </a:cubicBezTo>
                  <a:cubicBezTo>
                    <a:pt x="16702" y="59260"/>
                    <a:pt x="17593" y="59706"/>
                    <a:pt x="18923" y="59706"/>
                  </a:cubicBezTo>
                  <a:cubicBezTo>
                    <a:pt x="22472" y="59706"/>
                    <a:pt x="27574" y="56596"/>
                    <a:pt x="29349" y="55490"/>
                  </a:cubicBezTo>
                  <a:cubicBezTo>
                    <a:pt x="34010" y="52389"/>
                    <a:pt x="34671" y="51060"/>
                    <a:pt x="36007" y="46845"/>
                  </a:cubicBezTo>
                  <a:cubicBezTo>
                    <a:pt x="39112" y="37977"/>
                    <a:pt x="45319" y="30214"/>
                    <a:pt x="73276" y="28886"/>
                  </a:cubicBezTo>
                  <a:cubicBezTo>
                    <a:pt x="69281" y="78771"/>
                    <a:pt x="55968" y="127327"/>
                    <a:pt x="37337" y="173664"/>
                  </a:cubicBezTo>
                  <a:cubicBezTo>
                    <a:pt x="36007" y="176988"/>
                    <a:pt x="36007" y="177434"/>
                    <a:pt x="36007" y="177657"/>
                  </a:cubicBezTo>
                  <a:cubicBezTo>
                    <a:pt x="36007" y="178317"/>
                    <a:pt x="36669" y="179208"/>
                    <a:pt x="38222" y="179208"/>
                  </a:cubicBezTo>
                  <a:cubicBezTo>
                    <a:pt x="41771" y="179208"/>
                    <a:pt x="52418" y="174333"/>
                    <a:pt x="54861" y="168566"/>
                  </a:cubicBezTo>
                  <a:cubicBezTo>
                    <a:pt x="66399" y="141515"/>
                    <a:pt x="84584" y="90519"/>
                    <a:pt x="91243" y="28886"/>
                  </a:cubicBezTo>
                  <a:lnTo>
                    <a:pt x="102774" y="28886"/>
                  </a:lnTo>
                  <a:cubicBezTo>
                    <a:pt x="129841" y="28886"/>
                    <a:pt x="155799" y="39305"/>
                    <a:pt x="155799" y="61480"/>
                  </a:cubicBezTo>
                  <a:cubicBezTo>
                    <a:pt x="155799" y="78102"/>
                    <a:pt x="139827" y="109145"/>
                    <a:pt x="96790" y="110474"/>
                  </a:cubicBezTo>
                  <a:cubicBezTo>
                    <a:pt x="92127" y="110697"/>
                    <a:pt x="89691" y="110697"/>
                    <a:pt x="83478" y="114689"/>
                  </a:cubicBezTo>
                  <a:cubicBezTo>
                    <a:pt x="79482" y="117345"/>
                    <a:pt x="77707" y="119786"/>
                    <a:pt x="77707" y="121115"/>
                  </a:cubicBezTo>
                  <a:cubicBezTo>
                    <a:pt x="77707" y="122666"/>
                    <a:pt x="79044" y="122666"/>
                    <a:pt x="81926" y="122666"/>
                  </a:cubicBezTo>
                  <a:cubicBezTo>
                    <a:pt x="122296" y="122666"/>
                    <a:pt x="174650" y="88529"/>
                    <a:pt x="174650" y="51943"/>
                  </a:cubicBezTo>
                  <a:cubicBezTo>
                    <a:pt x="174650" y="26667"/>
                    <a:pt x="144706" y="16693"/>
                    <a:pt x="118969" y="16693"/>
                  </a:cubicBezTo>
                  <a:lnTo>
                    <a:pt x="89246" y="1669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03" name="Forme libre : forme 28702">
              <a:extLst>
                <a:ext uri="{FF2B5EF4-FFF2-40B4-BE49-F238E27FC236}">
                  <a16:creationId xmlns:a16="http://schemas.microsoft.com/office/drawing/2014/main" id="{6C63D078-C92D-4679-B407-3EAEF9E379F7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8035357" y="-13378017"/>
              <a:ext cx="66809" cy="133545"/>
            </a:xfrm>
            <a:custGeom>
              <a:avLst/>
              <a:gdLst>
                <a:gd name="connsiteX0" fmla="*/ 50873 w 66808"/>
                <a:gd name="connsiteY0" fmla="*/ 21353 h 133545"/>
                <a:gd name="connsiteX1" fmla="*/ 51499 w 66808"/>
                <a:gd name="connsiteY1" fmla="*/ 18863 h 133545"/>
                <a:gd name="connsiteX2" fmla="*/ 49007 w 66808"/>
                <a:gd name="connsiteY2" fmla="*/ 16693 h 133545"/>
                <a:gd name="connsiteX3" fmla="*/ 29124 w 66808"/>
                <a:gd name="connsiteY3" fmla="*/ 18243 h 133545"/>
                <a:gd name="connsiteX4" fmla="*/ 25868 w 66808"/>
                <a:gd name="connsiteY4" fmla="*/ 21812 h 133545"/>
                <a:gd name="connsiteX5" fmla="*/ 29751 w 66808"/>
                <a:gd name="connsiteY5" fmla="*/ 23990 h 133545"/>
                <a:gd name="connsiteX6" fmla="*/ 37204 w 66808"/>
                <a:gd name="connsiteY6" fmla="*/ 26319 h 133545"/>
                <a:gd name="connsiteX7" fmla="*/ 36585 w 66808"/>
                <a:gd name="connsiteY7" fmla="*/ 29735 h 133545"/>
                <a:gd name="connsiteX8" fmla="*/ 17321 w 66808"/>
                <a:gd name="connsiteY8" fmla="*/ 106426 h 133545"/>
                <a:gd name="connsiteX9" fmla="*/ 16702 w 66808"/>
                <a:gd name="connsiteY9" fmla="*/ 111239 h 133545"/>
                <a:gd name="connsiteX10" fmla="*/ 33008 w 66808"/>
                <a:gd name="connsiteY10" fmla="*/ 125984 h 133545"/>
                <a:gd name="connsiteX11" fmla="*/ 45437 w 66808"/>
                <a:gd name="connsiteY11" fmla="*/ 117755 h 133545"/>
                <a:gd name="connsiteX12" fmla="*/ 50873 w 66808"/>
                <a:gd name="connsiteY12" fmla="*/ 102231 h 133545"/>
                <a:gd name="connsiteX13" fmla="*/ 48388 w 66808"/>
                <a:gd name="connsiteY13" fmla="*/ 100215 h 133545"/>
                <a:gd name="connsiteX14" fmla="*/ 45284 w 66808"/>
                <a:gd name="connsiteY14" fmla="*/ 103942 h 133545"/>
                <a:gd name="connsiteX15" fmla="*/ 33634 w 66808"/>
                <a:gd name="connsiteY15" fmla="*/ 121637 h 133545"/>
                <a:gd name="connsiteX16" fmla="*/ 28352 w 66808"/>
                <a:gd name="connsiteY16" fmla="*/ 114035 h 133545"/>
                <a:gd name="connsiteX17" fmla="*/ 29285 w 66808"/>
                <a:gd name="connsiteY17" fmla="*/ 107663 h 133545"/>
                <a:gd name="connsiteX18" fmla="*/ 50873 w 66808"/>
                <a:gd name="connsiteY18" fmla="*/ 21353 h 13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6808" h="133545">
                  <a:moveTo>
                    <a:pt x="50873" y="21353"/>
                  </a:moveTo>
                  <a:cubicBezTo>
                    <a:pt x="51032" y="21040"/>
                    <a:pt x="51499" y="19023"/>
                    <a:pt x="51499" y="18863"/>
                  </a:cubicBezTo>
                  <a:cubicBezTo>
                    <a:pt x="51499" y="18091"/>
                    <a:pt x="50873" y="16693"/>
                    <a:pt x="49007" y="16693"/>
                  </a:cubicBezTo>
                  <a:cubicBezTo>
                    <a:pt x="45903" y="16693"/>
                    <a:pt x="33008" y="17931"/>
                    <a:pt x="29124" y="18243"/>
                  </a:cubicBezTo>
                  <a:cubicBezTo>
                    <a:pt x="28039" y="18397"/>
                    <a:pt x="25868" y="18557"/>
                    <a:pt x="25868" y="21812"/>
                  </a:cubicBezTo>
                  <a:cubicBezTo>
                    <a:pt x="25868" y="23990"/>
                    <a:pt x="28039" y="23990"/>
                    <a:pt x="29751" y="23990"/>
                  </a:cubicBezTo>
                  <a:cubicBezTo>
                    <a:pt x="37204" y="23990"/>
                    <a:pt x="37204" y="25074"/>
                    <a:pt x="37204" y="26319"/>
                  </a:cubicBezTo>
                  <a:cubicBezTo>
                    <a:pt x="37204" y="27404"/>
                    <a:pt x="36891" y="28337"/>
                    <a:pt x="36585" y="29735"/>
                  </a:cubicBezTo>
                  <a:lnTo>
                    <a:pt x="17321" y="106426"/>
                  </a:lnTo>
                  <a:cubicBezTo>
                    <a:pt x="16855" y="107977"/>
                    <a:pt x="16702" y="109687"/>
                    <a:pt x="16702" y="111239"/>
                  </a:cubicBezTo>
                  <a:cubicBezTo>
                    <a:pt x="16702" y="121171"/>
                    <a:pt x="25554" y="125984"/>
                    <a:pt x="33008" y="125984"/>
                  </a:cubicBezTo>
                  <a:cubicBezTo>
                    <a:pt x="36738" y="125984"/>
                    <a:pt x="41401" y="124746"/>
                    <a:pt x="45437" y="117755"/>
                  </a:cubicBezTo>
                  <a:cubicBezTo>
                    <a:pt x="48701" y="112010"/>
                    <a:pt x="50873" y="102857"/>
                    <a:pt x="50873" y="102231"/>
                  </a:cubicBezTo>
                  <a:cubicBezTo>
                    <a:pt x="50873" y="100215"/>
                    <a:pt x="48854" y="100215"/>
                    <a:pt x="48388" y="100215"/>
                  </a:cubicBezTo>
                  <a:cubicBezTo>
                    <a:pt x="46217" y="100215"/>
                    <a:pt x="45903" y="101147"/>
                    <a:pt x="45284" y="103942"/>
                  </a:cubicBezTo>
                  <a:cubicBezTo>
                    <a:pt x="43266" y="111705"/>
                    <a:pt x="40308" y="121637"/>
                    <a:pt x="33634" y="121637"/>
                  </a:cubicBezTo>
                  <a:cubicBezTo>
                    <a:pt x="29438" y="121637"/>
                    <a:pt x="28352" y="117755"/>
                    <a:pt x="28352" y="114035"/>
                  </a:cubicBezTo>
                  <a:cubicBezTo>
                    <a:pt x="28352" y="112324"/>
                    <a:pt x="28818" y="109375"/>
                    <a:pt x="29285" y="107663"/>
                  </a:cubicBezTo>
                  <a:lnTo>
                    <a:pt x="50873" y="2135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04" name="Forme libre : forme 28703">
              <a:extLst>
                <a:ext uri="{FF2B5EF4-FFF2-40B4-BE49-F238E27FC236}">
                  <a16:creationId xmlns:a16="http://schemas.microsoft.com/office/drawing/2014/main" id="{FD24E81B-BEE2-4CDA-8E4E-34818E25A48B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8100164" y="-13378017"/>
              <a:ext cx="111348" cy="155803"/>
            </a:xfrm>
            <a:custGeom>
              <a:avLst/>
              <a:gdLst>
                <a:gd name="connsiteX0" fmla="*/ 32082 w 111348"/>
                <a:gd name="connsiteY0" fmla="*/ 121950 h 155802"/>
                <a:gd name="connsiteX1" fmla="*/ 19966 w 111348"/>
                <a:gd name="connsiteY1" fmla="*/ 150357 h 155802"/>
                <a:gd name="connsiteX2" fmla="*/ 18873 w 111348"/>
                <a:gd name="connsiteY2" fmla="*/ 152220 h 155802"/>
                <a:gd name="connsiteX3" fmla="*/ 21051 w 111348"/>
                <a:gd name="connsiteY3" fmla="*/ 154397 h 155802"/>
                <a:gd name="connsiteX4" fmla="*/ 36424 w 111348"/>
                <a:gd name="connsiteY4" fmla="*/ 123501 h 155802"/>
                <a:gd name="connsiteX5" fmla="*/ 25554 w 111348"/>
                <a:gd name="connsiteY5" fmla="*/ 106578 h 155802"/>
                <a:gd name="connsiteX6" fmla="*/ 16702 w 111348"/>
                <a:gd name="connsiteY6" fmla="*/ 115426 h 155802"/>
                <a:gd name="connsiteX7" fmla="*/ 25707 w 111348"/>
                <a:gd name="connsiteY7" fmla="*/ 124432 h 155802"/>
                <a:gd name="connsiteX8" fmla="*/ 32082 w 111348"/>
                <a:gd name="connsiteY8" fmla="*/ 121950 h 155802"/>
                <a:gd name="connsiteX9" fmla="*/ 95799 w 111348"/>
                <a:gd name="connsiteY9" fmla="*/ 21353 h 155802"/>
                <a:gd name="connsiteX10" fmla="*/ 96425 w 111348"/>
                <a:gd name="connsiteY10" fmla="*/ 18863 h 155802"/>
                <a:gd name="connsiteX11" fmla="*/ 93934 w 111348"/>
                <a:gd name="connsiteY11" fmla="*/ 16693 h 155802"/>
                <a:gd name="connsiteX12" fmla="*/ 74052 w 111348"/>
                <a:gd name="connsiteY12" fmla="*/ 18243 h 155802"/>
                <a:gd name="connsiteX13" fmla="*/ 70794 w 111348"/>
                <a:gd name="connsiteY13" fmla="*/ 21812 h 155802"/>
                <a:gd name="connsiteX14" fmla="*/ 74678 w 111348"/>
                <a:gd name="connsiteY14" fmla="*/ 23990 h 155802"/>
                <a:gd name="connsiteX15" fmla="*/ 82132 w 111348"/>
                <a:gd name="connsiteY15" fmla="*/ 26319 h 155802"/>
                <a:gd name="connsiteX16" fmla="*/ 81512 w 111348"/>
                <a:gd name="connsiteY16" fmla="*/ 29735 h 155802"/>
                <a:gd name="connsiteX17" fmla="*/ 62249 w 111348"/>
                <a:gd name="connsiteY17" fmla="*/ 106426 h 155802"/>
                <a:gd name="connsiteX18" fmla="*/ 61629 w 111348"/>
                <a:gd name="connsiteY18" fmla="*/ 111239 h 155802"/>
                <a:gd name="connsiteX19" fmla="*/ 77935 w 111348"/>
                <a:gd name="connsiteY19" fmla="*/ 125984 h 155802"/>
                <a:gd name="connsiteX20" fmla="*/ 90364 w 111348"/>
                <a:gd name="connsiteY20" fmla="*/ 117755 h 155802"/>
                <a:gd name="connsiteX21" fmla="*/ 95799 w 111348"/>
                <a:gd name="connsiteY21" fmla="*/ 102231 h 155802"/>
                <a:gd name="connsiteX22" fmla="*/ 93315 w 111348"/>
                <a:gd name="connsiteY22" fmla="*/ 100215 h 155802"/>
                <a:gd name="connsiteX23" fmla="*/ 90211 w 111348"/>
                <a:gd name="connsiteY23" fmla="*/ 103942 h 155802"/>
                <a:gd name="connsiteX24" fmla="*/ 78561 w 111348"/>
                <a:gd name="connsiteY24" fmla="*/ 121637 h 155802"/>
                <a:gd name="connsiteX25" fmla="*/ 73279 w 111348"/>
                <a:gd name="connsiteY25" fmla="*/ 114035 h 155802"/>
                <a:gd name="connsiteX26" fmla="*/ 74211 w 111348"/>
                <a:gd name="connsiteY26" fmla="*/ 107663 h 155802"/>
                <a:gd name="connsiteX27" fmla="*/ 95799 w 111348"/>
                <a:gd name="connsiteY27" fmla="*/ 21353 h 15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1348" h="155802">
                  <a:moveTo>
                    <a:pt x="32082" y="121950"/>
                  </a:moveTo>
                  <a:cubicBezTo>
                    <a:pt x="32082" y="130485"/>
                    <a:pt x="30523" y="140423"/>
                    <a:pt x="19966" y="150357"/>
                  </a:cubicBezTo>
                  <a:cubicBezTo>
                    <a:pt x="19340" y="150983"/>
                    <a:pt x="18873" y="151449"/>
                    <a:pt x="18873" y="152220"/>
                  </a:cubicBezTo>
                  <a:cubicBezTo>
                    <a:pt x="18873" y="153313"/>
                    <a:pt x="20119" y="154397"/>
                    <a:pt x="21051" y="154397"/>
                  </a:cubicBezTo>
                  <a:cubicBezTo>
                    <a:pt x="23222" y="154397"/>
                    <a:pt x="36424" y="141975"/>
                    <a:pt x="36424" y="123501"/>
                  </a:cubicBezTo>
                  <a:cubicBezTo>
                    <a:pt x="36424" y="113874"/>
                    <a:pt x="32701" y="106578"/>
                    <a:pt x="25554" y="106578"/>
                  </a:cubicBezTo>
                  <a:cubicBezTo>
                    <a:pt x="20432" y="106578"/>
                    <a:pt x="16702" y="110619"/>
                    <a:pt x="16702" y="115426"/>
                  </a:cubicBezTo>
                  <a:cubicBezTo>
                    <a:pt x="16702" y="120399"/>
                    <a:pt x="20272" y="124432"/>
                    <a:pt x="25707" y="124432"/>
                  </a:cubicBezTo>
                  <a:cubicBezTo>
                    <a:pt x="29438" y="124432"/>
                    <a:pt x="31922" y="121950"/>
                    <a:pt x="32082" y="121950"/>
                  </a:cubicBezTo>
                  <a:close/>
                  <a:moveTo>
                    <a:pt x="95799" y="21353"/>
                  </a:moveTo>
                  <a:cubicBezTo>
                    <a:pt x="95959" y="21040"/>
                    <a:pt x="96425" y="19023"/>
                    <a:pt x="96425" y="18863"/>
                  </a:cubicBezTo>
                  <a:cubicBezTo>
                    <a:pt x="96425" y="18091"/>
                    <a:pt x="95799" y="16693"/>
                    <a:pt x="93934" y="16693"/>
                  </a:cubicBezTo>
                  <a:cubicBezTo>
                    <a:pt x="90830" y="16693"/>
                    <a:pt x="77935" y="17931"/>
                    <a:pt x="74052" y="18243"/>
                  </a:cubicBezTo>
                  <a:cubicBezTo>
                    <a:pt x="72966" y="18397"/>
                    <a:pt x="70794" y="18557"/>
                    <a:pt x="70794" y="21812"/>
                  </a:cubicBezTo>
                  <a:cubicBezTo>
                    <a:pt x="70794" y="23990"/>
                    <a:pt x="72966" y="23990"/>
                    <a:pt x="74678" y="23990"/>
                  </a:cubicBezTo>
                  <a:cubicBezTo>
                    <a:pt x="82132" y="23990"/>
                    <a:pt x="82132" y="25074"/>
                    <a:pt x="82132" y="26319"/>
                  </a:cubicBezTo>
                  <a:cubicBezTo>
                    <a:pt x="82132" y="27404"/>
                    <a:pt x="81818" y="28337"/>
                    <a:pt x="81512" y="29735"/>
                  </a:cubicBezTo>
                  <a:lnTo>
                    <a:pt x="62249" y="106426"/>
                  </a:lnTo>
                  <a:cubicBezTo>
                    <a:pt x="61783" y="107977"/>
                    <a:pt x="61629" y="109687"/>
                    <a:pt x="61629" y="111239"/>
                  </a:cubicBezTo>
                  <a:cubicBezTo>
                    <a:pt x="61629" y="121171"/>
                    <a:pt x="70482" y="125984"/>
                    <a:pt x="77935" y="125984"/>
                  </a:cubicBezTo>
                  <a:cubicBezTo>
                    <a:pt x="81665" y="125984"/>
                    <a:pt x="86328" y="124746"/>
                    <a:pt x="90364" y="117755"/>
                  </a:cubicBezTo>
                  <a:cubicBezTo>
                    <a:pt x="93628" y="112010"/>
                    <a:pt x="95799" y="102857"/>
                    <a:pt x="95799" y="102231"/>
                  </a:cubicBezTo>
                  <a:cubicBezTo>
                    <a:pt x="95799" y="100215"/>
                    <a:pt x="93781" y="100215"/>
                    <a:pt x="93315" y="100215"/>
                  </a:cubicBezTo>
                  <a:cubicBezTo>
                    <a:pt x="91143" y="100215"/>
                    <a:pt x="90830" y="101147"/>
                    <a:pt x="90211" y="103942"/>
                  </a:cubicBezTo>
                  <a:cubicBezTo>
                    <a:pt x="88192" y="111705"/>
                    <a:pt x="85235" y="121637"/>
                    <a:pt x="78561" y="121637"/>
                  </a:cubicBezTo>
                  <a:cubicBezTo>
                    <a:pt x="74365" y="121637"/>
                    <a:pt x="73279" y="117755"/>
                    <a:pt x="73279" y="114035"/>
                  </a:cubicBezTo>
                  <a:cubicBezTo>
                    <a:pt x="73279" y="112324"/>
                    <a:pt x="73745" y="109375"/>
                    <a:pt x="74211" y="107663"/>
                  </a:cubicBezTo>
                  <a:lnTo>
                    <a:pt x="95799" y="2135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05" name="Forme libre : forme 28704">
              <a:extLst>
                <a:ext uri="{FF2B5EF4-FFF2-40B4-BE49-F238E27FC236}">
                  <a16:creationId xmlns:a16="http://schemas.microsoft.com/office/drawing/2014/main" id="{B2458AB6-3437-480A-8ABE-5336B6F7BC74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8203306" y="-13373357"/>
              <a:ext cx="222697" cy="133545"/>
            </a:xfrm>
            <a:custGeom>
              <a:avLst/>
              <a:gdLst>
                <a:gd name="connsiteX0" fmla="*/ 77749 w 222696"/>
                <a:gd name="connsiteY0" fmla="*/ 84690 h 133545"/>
                <a:gd name="connsiteX1" fmla="*/ 125280 w 222696"/>
                <a:gd name="connsiteY1" fmla="*/ 84690 h 133545"/>
                <a:gd name="connsiteX2" fmla="*/ 131029 w 222696"/>
                <a:gd name="connsiteY2" fmla="*/ 80962 h 133545"/>
                <a:gd name="connsiteX3" fmla="*/ 125280 w 222696"/>
                <a:gd name="connsiteY3" fmla="*/ 77081 h 133545"/>
                <a:gd name="connsiteX4" fmla="*/ 77749 w 222696"/>
                <a:gd name="connsiteY4" fmla="*/ 77081 h 133545"/>
                <a:gd name="connsiteX5" fmla="*/ 77749 w 222696"/>
                <a:gd name="connsiteY5" fmla="*/ 29422 h 133545"/>
                <a:gd name="connsiteX6" fmla="*/ 74018 w 222696"/>
                <a:gd name="connsiteY6" fmla="*/ 23677 h 133545"/>
                <a:gd name="connsiteX7" fmla="*/ 70136 w 222696"/>
                <a:gd name="connsiteY7" fmla="*/ 29422 h 133545"/>
                <a:gd name="connsiteX8" fmla="*/ 70136 w 222696"/>
                <a:gd name="connsiteY8" fmla="*/ 77081 h 133545"/>
                <a:gd name="connsiteX9" fmla="*/ 22450 w 222696"/>
                <a:gd name="connsiteY9" fmla="*/ 77081 h 133545"/>
                <a:gd name="connsiteX10" fmla="*/ 16702 w 222696"/>
                <a:gd name="connsiteY10" fmla="*/ 80809 h 133545"/>
                <a:gd name="connsiteX11" fmla="*/ 22450 w 222696"/>
                <a:gd name="connsiteY11" fmla="*/ 84690 h 133545"/>
                <a:gd name="connsiteX12" fmla="*/ 70136 w 222696"/>
                <a:gd name="connsiteY12" fmla="*/ 84690 h 133545"/>
                <a:gd name="connsiteX13" fmla="*/ 70136 w 222696"/>
                <a:gd name="connsiteY13" fmla="*/ 132348 h 133545"/>
                <a:gd name="connsiteX14" fmla="*/ 73865 w 222696"/>
                <a:gd name="connsiteY14" fmla="*/ 138095 h 133545"/>
                <a:gd name="connsiteX15" fmla="*/ 77749 w 222696"/>
                <a:gd name="connsiteY15" fmla="*/ 132348 h 133545"/>
                <a:gd name="connsiteX16" fmla="*/ 77749 w 222696"/>
                <a:gd name="connsiteY16" fmla="*/ 84690 h 133545"/>
                <a:gd name="connsiteX17" fmla="*/ 194068 w 222696"/>
                <a:gd name="connsiteY17" fmla="*/ 21034 h 133545"/>
                <a:gd name="connsiteX18" fmla="*/ 189412 w 222696"/>
                <a:gd name="connsiteY18" fmla="*/ 16693 h 133545"/>
                <a:gd name="connsiteX19" fmla="*/ 158966 w 222696"/>
                <a:gd name="connsiteY19" fmla="*/ 26625 h 133545"/>
                <a:gd name="connsiteX20" fmla="*/ 158966 w 222696"/>
                <a:gd name="connsiteY20" fmla="*/ 32218 h 133545"/>
                <a:gd name="connsiteX21" fmla="*/ 181485 w 222696"/>
                <a:gd name="connsiteY21" fmla="*/ 27871 h 133545"/>
                <a:gd name="connsiteX22" fmla="*/ 181485 w 222696"/>
                <a:gd name="connsiteY22" fmla="*/ 107045 h 133545"/>
                <a:gd name="connsiteX23" fmla="*/ 165953 w 222696"/>
                <a:gd name="connsiteY23" fmla="*/ 114181 h 133545"/>
                <a:gd name="connsiteX24" fmla="*/ 160051 w 222696"/>
                <a:gd name="connsiteY24" fmla="*/ 114181 h 133545"/>
                <a:gd name="connsiteX25" fmla="*/ 160051 w 222696"/>
                <a:gd name="connsiteY25" fmla="*/ 119773 h 133545"/>
                <a:gd name="connsiteX26" fmla="*/ 187700 w 222696"/>
                <a:gd name="connsiteY26" fmla="*/ 119155 h 133545"/>
                <a:gd name="connsiteX27" fmla="*/ 215502 w 222696"/>
                <a:gd name="connsiteY27" fmla="*/ 119773 h 133545"/>
                <a:gd name="connsiteX28" fmla="*/ 215502 w 222696"/>
                <a:gd name="connsiteY28" fmla="*/ 114181 h 133545"/>
                <a:gd name="connsiteX29" fmla="*/ 209601 w 222696"/>
                <a:gd name="connsiteY29" fmla="*/ 114181 h 133545"/>
                <a:gd name="connsiteX30" fmla="*/ 194068 w 222696"/>
                <a:gd name="connsiteY30" fmla="*/ 107045 h 133545"/>
                <a:gd name="connsiteX31" fmla="*/ 194068 w 222696"/>
                <a:gd name="connsiteY31" fmla="*/ 21034 h 13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2696" h="133545">
                  <a:moveTo>
                    <a:pt x="77749" y="84690"/>
                  </a:moveTo>
                  <a:lnTo>
                    <a:pt x="125280" y="84690"/>
                  </a:lnTo>
                  <a:cubicBezTo>
                    <a:pt x="127299" y="84690"/>
                    <a:pt x="131029" y="84690"/>
                    <a:pt x="131029" y="80962"/>
                  </a:cubicBezTo>
                  <a:cubicBezTo>
                    <a:pt x="131029" y="77081"/>
                    <a:pt x="127459" y="77081"/>
                    <a:pt x="125280" y="77081"/>
                  </a:cubicBezTo>
                  <a:lnTo>
                    <a:pt x="77749" y="77081"/>
                  </a:lnTo>
                  <a:lnTo>
                    <a:pt x="77749" y="29422"/>
                  </a:lnTo>
                  <a:cubicBezTo>
                    <a:pt x="77749" y="27405"/>
                    <a:pt x="77749" y="23677"/>
                    <a:pt x="74018" y="23677"/>
                  </a:cubicBezTo>
                  <a:cubicBezTo>
                    <a:pt x="70136" y="23677"/>
                    <a:pt x="70136" y="27245"/>
                    <a:pt x="70136" y="29422"/>
                  </a:cubicBezTo>
                  <a:lnTo>
                    <a:pt x="70136" y="77081"/>
                  </a:lnTo>
                  <a:lnTo>
                    <a:pt x="22450" y="77081"/>
                  </a:lnTo>
                  <a:cubicBezTo>
                    <a:pt x="20433" y="77081"/>
                    <a:pt x="16702" y="77081"/>
                    <a:pt x="16702" y="80809"/>
                  </a:cubicBezTo>
                  <a:cubicBezTo>
                    <a:pt x="16702" y="84690"/>
                    <a:pt x="20279" y="84690"/>
                    <a:pt x="22450" y="84690"/>
                  </a:cubicBezTo>
                  <a:lnTo>
                    <a:pt x="70136" y="84690"/>
                  </a:lnTo>
                  <a:lnTo>
                    <a:pt x="70136" y="132348"/>
                  </a:lnTo>
                  <a:cubicBezTo>
                    <a:pt x="70136" y="134366"/>
                    <a:pt x="70136" y="138095"/>
                    <a:pt x="73865" y="138095"/>
                  </a:cubicBezTo>
                  <a:cubicBezTo>
                    <a:pt x="77749" y="138095"/>
                    <a:pt x="77749" y="134519"/>
                    <a:pt x="77749" y="132348"/>
                  </a:cubicBezTo>
                  <a:lnTo>
                    <a:pt x="77749" y="84690"/>
                  </a:lnTo>
                  <a:close/>
                  <a:moveTo>
                    <a:pt x="194068" y="21034"/>
                  </a:moveTo>
                  <a:cubicBezTo>
                    <a:pt x="194068" y="16847"/>
                    <a:pt x="193762" y="16693"/>
                    <a:pt x="189412" y="16693"/>
                  </a:cubicBezTo>
                  <a:cubicBezTo>
                    <a:pt x="179468" y="26473"/>
                    <a:pt x="165333" y="26625"/>
                    <a:pt x="158966" y="26625"/>
                  </a:cubicBezTo>
                  <a:lnTo>
                    <a:pt x="158966" y="32218"/>
                  </a:lnTo>
                  <a:cubicBezTo>
                    <a:pt x="162695" y="32218"/>
                    <a:pt x="172947" y="32218"/>
                    <a:pt x="181485" y="27871"/>
                  </a:cubicBezTo>
                  <a:lnTo>
                    <a:pt x="181485" y="107045"/>
                  </a:lnTo>
                  <a:cubicBezTo>
                    <a:pt x="181485" y="112164"/>
                    <a:pt x="181485" y="114181"/>
                    <a:pt x="165953" y="114181"/>
                  </a:cubicBezTo>
                  <a:lnTo>
                    <a:pt x="160051" y="114181"/>
                  </a:lnTo>
                  <a:lnTo>
                    <a:pt x="160051" y="119773"/>
                  </a:lnTo>
                  <a:cubicBezTo>
                    <a:pt x="162848" y="119621"/>
                    <a:pt x="181952" y="119155"/>
                    <a:pt x="187700" y="119155"/>
                  </a:cubicBezTo>
                  <a:cubicBezTo>
                    <a:pt x="192516" y="119155"/>
                    <a:pt x="212086" y="119621"/>
                    <a:pt x="215502" y="119773"/>
                  </a:cubicBezTo>
                  <a:lnTo>
                    <a:pt x="215502" y="114181"/>
                  </a:lnTo>
                  <a:lnTo>
                    <a:pt x="209601" y="114181"/>
                  </a:lnTo>
                  <a:cubicBezTo>
                    <a:pt x="194068" y="114181"/>
                    <a:pt x="194068" y="112164"/>
                    <a:pt x="194068" y="107045"/>
                  </a:cubicBezTo>
                  <a:lnTo>
                    <a:pt x="194068" y="2103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06" name="Forme libre : forme 28705">
              <a:extLst>
                <a:ext uri="{FF2B5EF4-FFF2-40B4-BE49-F238E27FC236}">
                  <a16:creationId xmlns:a16="http://schemas.microsoft.com/office/drawing/2014/main" id="{5D57982A-5F82-4494-B528-54854D1DB5C9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8440805" y="-13469813"/>
              <a:ext cx="66809" cy="244833"/>
            </a:xfrm>
            <a:custGeom>
              <a:avLst/>
              <a:gdLst>
                <a:gd name="connsiteX0" fmla="*/ 68166 w 66808"/>
                <a:gd name="connsiteY0" fmla="*/ 127549 h 244832"/>
                <a:gd name="connsiteX1" fmla="*/ 53524 w 66808"/>
                <a:gd name="connsiteY1" fmla="*/ 58377 h 244832"/>
                <a:gd name="connsiteX2" fmla="*/ 18923 w 66808"/>
                <a:gd name="connsiteY2" fmla="*/ 16693 h 244832"/>
                <a:gd name="connsiteX3" fmla="*/ 16702 w 66808"/>
                <a:gd name="connsiteY3" fmla="*/ 18912 h 244832"/>
                <a:gd name="connsiteX4" fmla="*/ 20919 w 66808"/>
                <a:gd name="connsiteY4" fmla="*/ 24010 h 244832"/>
                <a:gd name="connsiteX5" fmla="*/ 55298 w 66808"/>
                <a:gd name="connsiteY5" fmla="*/ 127549 h 244832"/>
                <a:gd name="connsiteX6" fmla="*/ 19583 w 66808"/>
                <a:gd name="connsiteY6" fmla="*/ 232416 h 244832"/>
                <a:gd name="connsiteX7" fmla="*/ 16702 w 66808"/>
                <a:gd name="connsiteY7" fmla="*/ 236186 h 244832"/>
                <a:gd name="connsiteX8" fmla="*/ 18923 w 66808"/>
                <a:gd name="connsiteY8" fmla="*/ 238406 h 244832"/>
                <a:gd name="connsiteX9" fmla="*/ 54192 w 66808"/>
                <a:gd name="connsiteY9" fmla="*/ 195170 h 244832"/>
                <a:gd name="connsiteX10" fmla="*/ 68166 w 66808"/>
                <a:gd name="connsiteY10" fmla="*/ 127549 h 24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808" h="244832">
                  <a:moveTo>
                    <a:pt x="68166" y="127549"/>
                  </a:moveTo>
                  <a:cubicBezTo>
                    <a:pt x="68166" y="110258"/>
                    <a:pt x="65730" y="83430"/>
                    <a:pt x="53524" y="58377"/>
                  </a:cubicBezTo>
                  <a:cubicBezTo>
                    <a:pt x="40218" y="31104"/>
                    <a:pt x="21135" y="16693"/>
                    <a:pt x="18923" y="16693"/>
                  </a:cubicBezTo>
                  <a:cubicBezTo>
                    <a:pt x="17586" y="16693"/>
                    <a:pt x="16702" y="17583"/>
                    <a:pt x="16702" y="18912"/>
                  </a:cubicBezTo>
                  <a:cubicBezTo>
                    <a:pt x="16702" y="19572"/>
                    <a:pt x="16702" y="20017"/>
                    <a:pt x="20919" y="24010"/>
                  </a:cubicBezTo>
                  <a:cubicBezTo>
                    <a:pt x="42653" y="45962"/>
                    <a:pt x="55298" y="81212"/>
                    <a:pt x="55298" y="127549"/>
                  </a:cubicBezTo>
                  <a:cubicBezTo>
                    <a:pt x="55298" y="165463"/>
                    <a:pt x="47093" y="204483"/>
                    <a:pt x="19583" y="232416"/>
                  </a:cubicBezTo>
                  <a:cubicBezTo>
                    <a:pt x="16702" y="235080"/>
                    <a:pt x="16702" y="235526"/>
                    <a:pt x="16702" y="236186"/>
                  </a:cubicBezTo>
                  <a:cubicBezTo>
                    <a:pt x="16702" y="237515"/>
                    <a:pt x="17586" y="238406"/>
                    <a:pt x="18923" y="238406"/>
                  </a:cubicBezTo>
                  <a:cubicBezTo>
                    <a:pt x="21135" y="238406"/>
                    <a:pt x="41102" y="223327"/>
                    <a:pt x="54192" y="195170"/>
                  </a:cubicBezTo>
                  <a:cubicBezTo>
                    <a:pt x="65508" y="170784"/>
                    <a:pt x="68166" y="146176"/>
                    <a:pt x="68166" y="12754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07" name="Forme libre : forme 28706">
              <a:extLst>
                <a:ext uri="{FF2B5EF4-FFF2-40B4-BE49-F238E27FC236}">
                  <a16:creationId xmlns:a16="http://schemas.microsoft.com/office/drawing/2014/main" id="{2FBC0416-2317-474B-8057-FCABD51B9847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5991120" y="-12649793"/>
              <a:ext cx="178157" cy="178060"/>
            </a:xfrm>
            <a:custGeom>
              <a:avLst/>
              <a:gdLst>
                <a:gd name="connsiteX0" fmla="*/ 95008 w 178157"/>
                <a:gd name="connsiteY0" fmla="*/ 94963 h 178060"/>
                <a:gd name="connsiteX1" fmla="*/ 156904 w 178157"/>
                <a:gd name="connsiteY1" fmla="*/ 94963 h 178060"/>
                <a:gd name="connsiteX2" fmla="*/ 164225 w 178157"/>
                <a:gd name="connsiteY2" fmla="*/ 90526 h 178060"/>
                <a:gd name="connsiteX3" fmla="*/ 156904 w 178157"/>
                <a:gd name="connsiteY3" fmla="*/ 86094 h 178060"/>
                <a:gd name="connsiteX4" fmla="*/ 95008 w 178157"/>
                <a:gd name="connsiteY4" fmla="*/ 86094 h 178060"/>
                <a:gd name="connsiteX5" fmla="*/ 95008 w 178157"/>
                <a:gd name="connsiteY5" fmla="*/ 24010 h 178060"/>
                <a:gd name="connsiteX6" fmla="*/ 90575 w 178157"/>
                <a:gd name="connsiteY6" fmla="*/ 16693 h 178060"/>
                <a:gd name="connsiteX7" fmla="*/ 86135 w 178157"/>
                <a:gd name="connsiteY7" fmla="*/ 24010 h 178060"/>
                <a:gd name="connsiteX8" fmla="*/ 86135 w 178157"/>
                <a:gd name="connsiteY8" fmla="*/ 86094 h 178060"/>
                <a:gd name="connsiteX9" fmla="*/ 24023 w 178157"/>
                <a:gd name="connsiteY9" fmla="*/ 86094 h 178060"/>
                <a:gd name="connsiteX10" fmla="*/ 16702 w 178157"/>
                <a:gd name="connsiteY10" fmla="*/ 90526 h 178060"/>
                <a:gd name="connsiteX11" fmla="*/ 24023 w 178157"/>
                <a:gd name="connsiteY11" fmla="*/ 94963 h 178060"/>
                <a:gd name="connsiteX12" fmla="*/ 86135 w 178157"/>
                <a:gd name="connsiteY12" fmla="*/ 94963 h 178060"/>
                <a:gd name="connsiteX13" fmla="*/ 86135 w 178157"/>
                <a:gd name="connsiteY13" fmla="*/ 157040 h 178060"/>
                <a:gd name="connsiteX14" fmla="*/ 90575 w 178157"/>
                <a:gd name="connsiteY14" fmla="*/ 164359 h 178060"/>
                <a:gd name="connsiteX15" fmla="*/ 95008 w 178157"/>
                <a:gd name="connsiteY15" fmla="*/ 157040 h 178060"/>
                <a:gd name="connsiteX16" fmla="*/ 95008 w 178157"/>
                <a:gd name="connsiteY16" fmla="*/ 94963 h 1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8157" h="178060">
                  <a:moveTo>
                    <a:pt x="95008" y="94963"/>
                  </a:moveTo>
                  <a:lnTo>
                    <a:pt x="156904" y="94963"/>
                  </a:lnTo>
                  <a:cubicBezTo>
                    <a:pt x="160007" y="94963"/>
                    <a:pt x="164225" y="94963"/>
                    <a:pt x="164225" y="90526"/>
                  </a:cubicBezTo>
                  <a:cubicBezTo>
                    <a:pt x="164225" y="86094"/>
                    <a:pt x="160007" y="86094"/>
                    <a:pt x="156904" y="86094"/>
                  </a:cubicBezTo>
                  <a:lnTo>
                    <a:pt x="95008" y="86094"/>
                  </a:lnTo>
                  <a:lnTo>
                    <a:pt x="95008" y="24010"/>
                  </a:lnTo>
                  <a:cubicBezTo>
                    <a:pt x="95008" y="20909"/>
                    <a:pt x="95008" y="16693"/>
                    <a:pt x="90575" y="16693"/>
                  </a:cubicBezTo>
                  <a:cubicBezTo>
                    <a:pt x="86135" y="16693"/>
                    <a:pt x="86135" y="20909"/>
                    <a:pt x="86135" y="24010"/>
                  </a:cubicBezTo>
                  <a:lnTo>
                    <a:pt x="86135" y="86094"/>
                  </a:lnTo>
                  <a:lnTo>
                    <a:pt x="24023" y="86094"/>
                  </a:lnTo>
                  <a:cubicBezTo>
                    <a:pt x="20920" y="86094"/>
                    <a:pt x="16702" y="86094"/>
                    <a:pt x="16702" y="90526"/>
                  </a:cubicBezTo>
                  <a:cubicBezTo>
                    <a:pt x="16702" y="94963"/>
                    <a:pt x="20920" y="94963"/>
                    <a:pt x="24023" y="94963"/>
                  </a:cubicBezTo>
                  <a:lnTo>
                    <a:pt x="86135" y="94963"/>
                  </a:lnTo>
                  <a:lnTo>
                    <a:pt x="86135" y="157040"/>
                  </a:lnTo>
                  <a:cubicBezTo>
                    <a:pt x="86135" y="160143"/>
                    <a:pt x="86135" y="164359"/>
                    <a:pt x="90575" y="164359"/>
                  </a:cubicBezTo>
                  <a:cubicBezTo>
                    <a:pt x="95008" y="164359"/>
                    <a:pt x="95008" y="160143"/>
                    <a:pt x="95008" y="157040"/>
                  </a:cubicBezTo>
                  <a:lnTo>
                    <a:pt x="95008" y="9496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08" name="Forme libre : forme 28707">
              <a:extLst>
                <a:ext uri="{FF2B5EF4-FFF2-40B4-BE49-F238E27FC236}">
                  <a16:creationId xmlns:a16="http://schemas.microsoft.com/office/drawing/2014/main" id="{D757CFA8-E952-4787-A7FA-02FE46B7CE07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6203898" y="-12618529"/>
              <a:ext cx="133618" cy="155803"/>
            </a:xfrm>
            <a:custGeom>
              <a:avLst/>
              <a:gdLst>
                <a:gd name="connsiteX0" fmla="*/ 117862 w 133617"/>
                <a:gd name="connsiteY0" fmla="*/ 31105 h 155802"/>
                <a:gd name="connsiteX1" fmla="*/ 118523 w 133617"/>
                <a:gd name="connsiteY1" fmla="*/ 27113 h 155802"/>
                <a:gd name="connsiteX2" fmla="*/ 112093 w 133617"/>
                <a:gd name="connsiteY2" fmla="*/ 21125 h 155802"/>
                <a:gd name="connsiteX3" fmla="*/ 102997 w 133617"/>
                <a:gd name="connsiteY3" fmla="*/ 30660 h 155802"/>
                <a:gd name="connsiteX4" fmla="*/ 82363 w 133617"/>
                <a:gd name="connsiteY4" fmla="*/ 16693 h 155802"/>
                <a:gd name="connsiteX5" fmla="*/ 29570 w 133617"/>
                <a:gd name="connsiteY5" fmla="*/ 79662 h 155802"/>
                <a:gd name="connsiteX6" fmla="*/ 59071 w 133617"/>
                <a:gd name="connsiteY6" fmla="*/ 114689 h 155802"/>
                <a:gd name="connsiteX7" fmla="*/ 84806 w 133617"/>
                <a:gd name="connsiteY7" fmla="*/ 101828 h 155802"/>
                <a:gd name="connsiteX8" fmla="*/ 85028 w 133617"/>
                <a:gd name="connsiteY8" fmla="*/ 102051 h 155802"/>
                <a:gd name="connsiteX9" fmla="*/ 77707 w 133617"/>
                <a:gd name="connsiteY9" fmla="*/ 131320 h 155802"/>
                <a:gd name="connsiteX10" fmla="*/ 45764 w 133617"/>
                <a:gd name="connsiteY10" fmla="*/ 155261 h 155802"/>
                <a:gd name="connsiteX11" fmla="*/ 28018 w 133617"/>
                <a:gd name="connsiteY11" fmla="*/ 153049 h 155802"/>
                <a:gd name="connsiteX12" fmla="*/ 37114 w 133617"/>
                <a:gd name="connsiteY12" fmla="*/ 141517 h 155802"/>
                <a:gd name="connsiteX13" fmla="*/ 28679 w 133617"/>
                <a:gd name="connsiteY13" fmla="*/ 133754 h 155802"/>
                <a:gd name="connsiteX14" fmla="*/ 16702 w 133617"/>
                <a:gd name="connsiteY14" fmla="*/ 146615 h 155802"/>
                <a:gd name="connsiteX15" fmla="*/ 46210 w 133617"/>
                <a:gd name="connsiteY15" fmla="*/ 160143 h 155802"/>
                <a:gd name="connsiteX16" fmla="*/ 93233 w 133617"/>
                <a:gd name="connsiteY16" fmla="*/ 129546 h 155802"/>
                <a:gd name="connsiteX17" fmla="*/ 117862 w 133617"/>
                <a:gd name="connsiteY17" fmla="*/ 31105 h 155802"/>
                <a:gd name="connsiteX18" fmla="*/ 89023 w 133617"/>
                <a:gd name="connsiteY18" fmla="*/ 86310 h 155802"/>
                <a:gd name="connsiteX19" fmla="*/ 77707 w 133617"/>
                <a:gd name="connsiteY19" fmla="*/ 101828 h 155802"/>
                <a:gd name="connsiteX20" fmla="*/ 59739 w 133617"/>
                <a:gd name="connsiteY20" fmla="*/ 109814 h 155802"/>
                <a:gd name="connsiteX21" fmla="*/ 45319 w 133617"/>
                <a:gd name="connsiteY21" fmla="*/ 89413 h 155802"/>
                <a:gd name="connsiteX22" fmla="*/ 57741 w 133617"/>
                <a:gd name="connsiteY22" fmla="*/ 41302 h 155802"/>
                <a:gd name="connsiteX23" fmla="*/ 82586 w 133617"/>
                <a:gd name="connsiteY23" fmla="*/ 21570 h 155802"/>
                <a:gd name="connsiteX24" fmla="*/ 100332 w 133617"/>
                <a:gd name="connsiteY24" fmla="*/ 40634 h 155802"/>
                <a:gd name="connsiteX25" fmla="*/ 99671 w 133617"/>
                <a:gd name="connsiteY25" fmla="*/ 43966 h 155802"/>
                <a:gd name="connsiteX26" fmla="*/ 89023 w 133617"/>
                <a:gd name="connsiteY26" fmla="*/ 86310 h 15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3617" h="155802">
                  <a:moveTo>
                    <a:pt x="117862" y="31105"/>
                  </a:moveTo>
                  <a:cubicBezTo>
                    <a:pt x="118078" y="29777"/>
                    <a:pt x="118523" y="28664"/>
                    <a:pt x="118523" y="27113"/>
                  </a:cubicBezTo>
                  <a:cubicBezTo>
                    <a:pt x="118523" y="23343"/>
                    <a:pt x="115865" y="21125"/>
                    <a:pt x="112093" y="21125"/>
                  </a:cubicBezTo>
                  <a:cubicBezTo>
                    <a:pt x="109873" y="21125"/>
                    <a:pt x="103881" y="22683"/>
                    <a:pt x="102997" y="30660"/>
                  </a:cubicBezTo>
                  <a:cubicBezTo>
                    <a:pt x="99003" y="22460"/>
                    <a:pt x="91236" y="16693"/>
                    <a:pt x="82363" y="16693"/>
                  </a:cubicBezTo>
                  <a:cubicBezTo>
                    <a:pt x="57080" y="16693"/>
                    <a:pt x="29570" y="47729"/>
                    <a:pt x="29570" y="79662"/>
                  </a:cubicBezTo>
                  <a:cubicBezTo>
                    <a:pt x="29570" y="101606"/>
                    <a:pt x="43099" y="114689"/>
                    <a:pt x="59071" y="114689"/>
                  </a:cubicBezTo>
                  <a:cubicBezTo>
                    <a:pt x="72161" y="114689"/>
                    <a:pt x="82586" y="104270"/>
                    <a:pt x="84806" y="101828"/>
                  </a:cubicBezTo>
                  <a:lnTo>
                    <a:pt x="85028" y="102051"/>
                  </a:lnTo>
                  <a:cubicBezTo>
                    <a:pt x="80373" y="121783"/>
                    <a:pt x="77707" y="130874"/>
                    <a:pt x="77707" y="131320"/>
                  </a:cubicBezTo>
                  <a:cubicBezTo>
                    <a:pt x="76823" y="133316"/>
                    <a:pt x="69279" y="155261"/>
                    <a:pt x="45764" y="155261"/>
                  </a:cubicBezTo>
                  <a:cubicBezTo>
                    <a:pt x="41547" y="155261"/>
                    <a:pt x="34226" y="155038"/>
                    <a:pt x="28018" y="153049"/>
                  </a:cubicBezTo>
                  <a:cubicBezTo>
                    <a:pt x="34671" y="151052"/>
                    <a:pt x="37114" y="145287"/>
                    <a:pt x="37114" y="141517"/>
                  </a:cubicBezTo>
                  <a:cubicBezTo>
                    <a:pt x="37114" y="137970"/>
                    <a:pt x="34671" y="133754"/>
                    <a:pt x="28679" y="133754"/>
                  </a:cubicBezTo>
                  <a:cubicBezTo>
                    <a:pt x="23801" y="133754"/>
                    <a:pt x="16702" y="137747"/>
                    <a:pt x="16702" y="146615"/>
                  </a:cubicBezTo>
                  <a:cubicBezTo>
                    <a:pt x="16702" y="155706"/>
                    <a:pt x="24914" y="160143"/>
                    <a:pt x="46210" y="160143"/>
                  </a:cubicBezTo>
                  <a:cubicBezTo>
                    <a:pt x="73935" y="160143"/>
                    <a:pt x="89907" y="142845"/>
                    <a:pt x="93233" y="129546"/>
                  </a:cubicBezTo>
                  <a:lnTo>
                    <a:pt x="117862" y="31105"/>
                  </a:lnTo>
                  <a:close/>
                  <a:moveTo>
                    <a:pt x="89023" y="86310"/>
                  </a:moveTo>
                  <a:cubicBezTo>
                    <a:pt x="87687" y="92077"/>
                    <a:pt x="82586" y="97621"/>
                    <a:pt x="77707" y="101828"/>
                  </a:cubicBezTo>
                  <a:cubicBezTo>
                    <a:pt x="73052" y="105821"/>
                    <a:pt x="66169" y="109814"/>
                    <a:pt x="59739" y="109814"/>
                  </a:cubicBezTo>
                  <a:cubicBezTo>
                    <a:pt x="48645" y="109814"/>
                    <a:pt x="45319" y="98281"/>
                    <a:pt x="45319" y="89413"/>
                  </a:cubicBezTo>
                  <a:cubicBezTo>
                    <a:pt x="45319" y="78771"/>
                    <a:pt x="51756" y="52612"/>
                    <a:pt x="57741" y="41302"/>
                  </a:cubicBezTo>
                  <a:cubicBezTo>
                    <a:pt x="63733" y="30438"/>
                    <a:pt x="73267" y="21570"/>
                    <a:pt x="82586" y="21570"/>
                  </a:cubicBezTo>
                  <a:cubicBezTo>
                    <a:pt x="97228" y="21570"/>
                    <a:pt x="100332" y="39528"/>
                    <a:pt x="100332" y="40634"/>
                  </a:cubicBezTo>
                  <a:cubicBezTo>
                    <a:pt x="100332" y="41748"/>
                    <a:pt x="99893" y="43076"/>
                    <a:pt x="99671" y="43966"/>
                  </a:cubicBezTo>
                  <a:lnTo>
                    <a:pt x="89023" y="863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09" name="Forme libre : forme 28708">
              <a:extLst>
                <a:ext uri="{FF2B5EF4-FFF2-40B4-BE49-F238E27FC236}">
                  <a16:creationId xmlns:a16="http://schemas.microsoft.com/office/drawing/2014/main" id="{E6EA3614-C5DD-4C43-AA7F-D364D4844CD3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6320402" y="-12716717"/>
              <a:ext cx="89079" cy="133545"/>
            </a:xfrm>
            <a:custGeom>
              <a:avLst/>
              <a:gdLst>
                <a:gd name="connsiteX0" fmla="*/ 92816 w 89078"/>
                <a:gd name="connsiteY0" fmla="*/ 95874 h 133545"/>
                <a:gd name="connsiteX1" fmla="*/ 92816 w 89078"/>
                <a:gd name="connsiteY1" fmla="*/ 90283 h 133545"/>
                <a:gd name="connsiteX2" fmla="*/ 75578 w 89078"/>
                <a:gd name="connsiteY2" fmla="*/ 90283 h 133545"/>
                <a:gd name="connsiteX3" fmla="*/ 75578 w 89078"/>
                <a:gd name="connsiteY3" fmla="*/ 21040 h 133545"/>
                <a:gd name="connsiteX4" fmla="*/ 72161 w 89078"/>
                <a:gd name="connsiteY4" fmla="*/ 16693 h 133545"/>
                <a:gd name="connsiteX5" fmla="*/ 68117 w 89078"/>
                <a:gd name="connsiteY5" fmla="*/ 18871 h 133545"/>
                <a:gd name="connsiteX6" fmla="*/ 16702 w 89078"/>
                <a:gd name="connsiteY6" fmla="*/ 90283 h 133545"/>
                <a:gd name="connsiteX7" fmla="*/ 16702 w 89078"/>
                <a:gd name="connsiteY7" fmla="*/ 95874 h 133545"/>
                <a:gd name="connsiteX8" fmla="*/ 62376 w 89078"/>
                <a:gd name="connsiteY8" fmla="*/ 95874 h 133545"/>
                <a:gd name="connsiteX9" fmla="*/ 62376 w 89078"/>
                <a:gd name="connsiteY9" fmla="*/ 108603 h 133545"/>
                <a:gd name="connsiteX10" fmla="*/ 49794 w 89078"/>
                <a:gd name="connsiteY10" fmla="*/ 115739 h 133545"/>
                <a:gd name="connsiteX11" fmla="*/ 45597 w 89078"/>
                <a:gd name="connsiteY11" fmla="*/ 115739 h 133545"/>
                <a:gd name="connsiteX12" fmla="*/ 45597 w 89078"/>
                <a:gd name="connsiteY12" fmla="*/ 121332 h 133545"/>
                <a:gd name="connsiteX13" fmla="*/ 68897 w 89078"/>
                <a:gd name="connsiteY13" fmla="*/ 120713 h 133545"/>
                <a:gd name="connsiteX14" fmla="*/ 92350 w 89078"/>
                <a:gd name="connsiteY14" fmla="*/ 121332 h 133545"/>
                <a:gd name="connsiteX15" fmla="*/ 92350 w 89078"/>
                <a:gd name="connsiteY15" fmla="*/ 115739 h 133545"/>
                <a:gd name="connsiteX16" fmla="*/ 88160 w 89078"/>
                <a:gd name="connsiteY16" fmla="*/ 115739 h 133545"/>
                <a:gd name="connsiteX17" fmla="*/ 75578 w 89078"/>
                <a:gd name="connsiteY17" fmla="*/ 108603 h 133545"/>
                <a:gd name="connsiteX18" fmla="*/ 75578 w 89078"/>
                <a:gd name="connsiteY18" fmla="*/ 95874 h 133545"/>
                <a:gd name="connsiteX19" fmla="*/ 92816 w 89078"/>
                <a:gd name="connsiteY19" fmla="*/ 95874 h 133545"/>
                <a:gd name="connsiteX20" fmla="*/ 63462 w 89078"/>
                <a:gd name="connsiteY20" fmla="*/ 33464 h 133545"/>
                <a:gd name="connsiteX21" fmla="*/ 63462 w 89078"/>
                <a:gd name="connsiteY21" fmla="*/ 90283 h 133545"/>
                <a:gd name="connsiteX22" fmla="*/ 22451 w 89078"/>
                <a:gd name="connsiteY22" fmla="*/ 90283 h 133545"/>
                <a:gd name="connsiteX23" fmla="*/ 63462 w 89078"/>
                <a:gd name="connsiteY23" fmla="*/ 33464 h 13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9078" h="133545">
                  <a:moveTo>
                    <a:pt x="92816" y="95874"/>
                  </a:moveTo>
                  <a:lnTo>
                    <a:pt x="92816" y="90283"/>
                  </a:lnTo>
                  <a:lnTo>
                    <a:pt x="75578" y="90283"/>
                  </a:lnTo>
                  <a:lnTo>
                    <a:pt x="75578" y="21040"/>
                  </a:lnTo>
                  <a:cubicBezTo>
                    <a:pt x="75578" y="17785"/>
                    <a:pt x="75578" y="16693"/>
                    <a:pt x="72161" y="16693"/>
                  </a:cubicBezTo>
                  <a:cubicBezTo>
                    <a:pt x="70296" y="16693"/>
                    <a:pt x="69676" y="16693"/>
                    <a:pt x="68117" y="18871"/>
                  </a:cubicBezTo>
                  <a:lnTo>
                    <a:pt x="16702" y="90283"/>
                  </a:lnTo>
                  <a:lnTo>
                    <a:pt x="16702" y="95874"/>
                  </a:lnTo>
                  <a:lnTo>
                    <a:pt x="62376" y="95874"/>
                  </a:lnTo>
                  <a:lnTo>
                    <a:pt x="62376" y="108603"/>
                  </a:lnTo>
                  <a:cubicBezTo>
                    <a:pt x="62376" y="113882"/>
                    <a:pt x="62376" y="115739"/>
                    <a:pt x="49794" y="115739"/>
                  </a:cubicBezTo>
                  <a:lnTo>
                    <a:pt x="45597" y="115739"/>
                  </a:lnTo>
                  <a:lnTo>
                    <a:pt x="45597" y="121332"/>
                  </a:lnTo>
                  <a:cubicBezTo>
                    <a:pt x="53364" y="121019"/>
                    <a:pt x="63301" y="120713"/>
                    <a:pt x="68897" y="120713"/>
                  </a:cubicBezTo>
                  <a:cubicBezTo>
                    <a:pt x="74645" y="120713"/>
                    <a:pt x="84583" y="121019"/>
                    <a:pt x="92350" y="121332"/>
                  </a:cubicBezTo>
                  <a:lnTo>
                    <a:pt x="92350" y="115739"/>
                  </a:lnTo>
                  <a:lnTo>
                    <a:pt x="88160" y="115739"/>
                  </a:lnTo>
                  <a:cubicBezTo>
                    <a:pt x="75578" y="115739"/>
                    <a:pt x="75578" y="113882"/>
                    <a:pt x="75578" y="108603"/>
                  </a:cubicBezTo>
                  <a:lnTo>
                    <a:pt x="75578" y="95874"/>
                  </a:lnTo>
                  <a:lnTo>
                    <a:pt x="92816" y="95874"/>
                  </a:lnTo>
                  <a:close/>
                  <a:moveTo>
                    <a:pt x="63462" y="33464"/>
                  </a:moveTo>
                  <a:lnTo>
                    <a:pt x="63462" y="90283"/>
                  </a:lnTo>
                  <a:lnTo>
                    <a:pt x="22451" y="90283"/>
                  </a:lnTo>
                  <a:lnTo>
                    <a:pt x="63462" y="3346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10" name="Forme libre : forme 28709">
              <a:extLst>
                <a:ext uri="{FF2B5EF4-FFF2-40B4-BE49-F238E27FC236}">
                  <a16:creationId xmlns:a16="http://schemas.microsoft.com/office/drawing/2014/main" id="{16F1157C-A752-4671-A5D0-3D250103E1C0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6461953" y="-12668190"/>
              <a:ext cx="111348" cy="178060"/>
            </a:xfrm>
            <a:custGeom>
              <a:avLst/>
              <a:gdLst>
                <a:gd name="connsiteX0" fmla="*/ 33780 w 111348"/>
                <a:gd name="connsiteY0" fmla="*/ 147282 h 178060"/>
                <a:gd name="connsiteX1" fmla="*/ 57296 w 111348"/>
                <a:gd name="connsiteY1" fmla="*/ 124441 h 178060"/>
                <a:gd name="connsiteX2" fmla="*/ 105210 w 111348"/>
                <a:gd name="connsiteY2" fmla="*/ 59706 h 178060"/>
                <a:gd name="connsiteX3" fmla="*/ 58186 w 111348"/>
                <a:gd name="connsiteY3" fmla="*/ 16693 h 178060"/>
                <a:gd name="connsiteX4" fmla="*/ 16702 w 111348"/>
                <a:gd name="connsiteY4" fmla="*/ 56819 h 178060"/>
                <a:gd name="connsiteX5" fmla="*/ 28457 w 111348"/>
                <a:gd name="connsiteY5" fmla="*/ 69234 h 178060"/>
                <a:gd name="connsiteX6" fmla="*/ 39995 w 111348"/>
                <a:gd name="connsiteY6" fmla="*/ 57486 h 178060"/>
                <a:gd name="connsiteX7" fmla="*/ 28234 w 111348"/>
                <a:gd name="connsiteY7" fmla="*/ 45955 h 178060"/>
                <a:gd name="connsiteX8" fmla="*/ 25353 w 111348"/>
                <a:gd name="connsiteY8" fmla="*/ 46177 h 178060"/>
                <a:gd name="connsiteX9" fmla="*/ 55298 w 111348"/>
                <a:gd name="connsiteY9" fmla="*/ 23564 h 178060"/>
                <a:gd name="connsiteX10" fmla="*/ 85028 w 111348"/>
                <a:gd name="connsiteY10" fmla="*/ 59706 h 178060"/>
                <a:gd name="connsiteX11" fmla="*/ 61736 w 111348"/>
                <a:gd name="connsiteY11" fmla="*/ 108700 h 178060"/>
                <a:gd name="connsiteX12" fmla="*/ 19138 w 111348"/>
                <a:gd name="connsiteY12" fmla="*/ 156151 h 178060"/>
                <a:gd name="connsiteX13" fmla="*/ 16702 w 111348"/>
                <a:gd name="connsiteY13" fmla="*/ 164350 h 178060"/>
                <a:gd name="connsiteX14" fmla="*/ 99003 w 111348"/>
                <a:gd name="connsiteY14" fmla="*/ 164350 h 178060"/>
                <a:gd name="connsiteX15" fmla="*/ 105210 w 111348"/>
                <a:gd name="connsiteY15" fmla="*/ 125776 h 178060"/>
                <a:gd name="connsiteX16" fmla="*/ 99664 w 111348"/>
                <a:gd name="connsiteY16" fmla="*/ 125776 h 178060"/>
                <a:gd name="connsiteX17" fmla="*/ 94785 w 111348"/>
                <a:gd name="connsiteY17" fmla="*/ 145508 h 178060"/>
                <a:gd name="connsiteX18" fmla="*/ 73713 w 111348"/>
                <a:gd name="connsiteY18" fmla="*/ 147282 h 178060"/>
                <a:gd name="connsiteX19" fmla="*/ 33780 w 111348"/>
                <a:gd name="connsiteY19" fmla="*/ 147282 h 1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1348" h="178060">
                  <a:moveTo>
                    <a:pt x="33780" y="147282"/>
                  </a:moveTo>
                  <a:lnTo>
                    <a:pt x="57296" y="124441"/>
                  </a:lnTo>
                  <a:cubicBezTo>
                    <a:pt x="91904" y="93843"/>
                    <a:pt x="105210" y="81872"/>
                    <a:pt x="105210" y="59706"/>
                  </a:cubicBezTo>
                  <a:cubicBezTo>
                    <a:pt x="105210" y="34430"/>
                    <a:pt x="85244" y="16693"/>
                    <a:pt x="58186" y="16693"/>
                  </a:cubicBezTo>
                  <a:cubicBezTo>
                    <a:pt x="33119" y="16693"/>
                    <a:pt x="16702" y="37085"/>
                    <a:pt x="16702" y="56819"/>
                  </a:cubicBezTo>
                  <a:cubicBezTo>
                    <a:pt x="16702" y="69234"/>
                    <a:pt x="27795" y="69234"/>
                    <a:pt x="28457" y="69234"/>
                  </a:cubicBezTo>
                  <a:cubicBezTo>
                    <a:pt x="32228" y="69234"/>
                    <a:pt x="39995" y="66577"/>
                    <a:pt x="39995" y="57486"/>
                  </a:cubicBezTo>
                  <a:cubicBezTo>
                    <a:pt x="39995" y="51721"/>
                    <a:pt x="36000" y="45955"/>
                    <a:pt x="28234" y="45955"/>
                  </a:cubicBezTo>
                  <a:cubicBezTo>
                    <a:pt x="26459" y="45955"/>
                    <a:pt x="26021" y="45955"/>
                    <a:pt x="25353" y="46177"/>
                  </a:cubicBezTo>
                  <a:cubicBezTo>
                    <a:pt x="30454" y="31766"/>
                    <a:pt x="42430" y="23564"/>
                    <a:pt x="55298" y="23564"/>
                  </a:cubicBezTo>
                  <a:cubicBezTo>
                    <a:pt x="75487" y="23564"/>
                    <a:pt x="85028" y="41524"/>
                    <a:pt x="85028" y="59706"/>
                  </a:cubicBezTo>
                  <a:cubicBezTo>
                    <a:pt x="85028" y="77442"/>
                    <a:pt x="73935" y="94956"/>
                    <a:pt x="61736" y="108700"/>
                  </a:cubicBezTo>
                  <a:lnTo>
                    <a:pt x="19138" y="156151"/>
                  </a:lnTo>
                  <a:cubicBezTo>
                    <a:pt x="16702" y="158585"/>
                    <a:pt x="16702" y="159029"/>
                    <a:pt x="16702" y="164350"/>
                  </a:cubicBezTo>
                  <a:lnTo>
                    <a:pt x="99003" y="164350"/>
                  </a:lnTo>
                  <a:lnTo>
                    <a:pt x="105210" y="125776"/>
                  </a:lnTo>
                  <a:lnTo>
                    <a:pt x="99664" y="125776"/>
                  </a:lnTo>
                  <a:cubicBezTo>
                    <a:pt x="98557" y="132424"/>
                    <a:pt x="97005" y="142177"/>
                    <a:pt x="94785" y="145508"/>
                  </a:cubicBezTo>
                  <a:cubicBezTo>
                    <a:pt x="93233" y="147282"/>
                    <a:pt x="78591" y="147282"/>
                    <a:pt x="73713" y="147282"/>
                  </a:cubicBezTo>
                  <a:lnTo>
                    <a:pt x="33780" y="14728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11" name="Forme libre : forme 28710">
              <a:extLst>
                <a:ext uri="{FF2B5EF4-FFF2-40B4-BE49-F238E27FC236}">
                  <a16:creationId xmlns:a16="http://schemas.microsoft.com/office/drawing/2014/main" id="{48A85C1E-87CC-420E-A35B-D534628921FE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6745827" y="-12903742"/>
              <a:ext cx="133618" cy="133545"/>
            </a:xfrm>
            <a:custGeom>
              <a:avLst/>
              <a:gdLst>
                <a:gd name="connsiteX0" fmla="*/ 69983 w 133617"/>
                <a:gd name="connsiteY0" fmla="*/ 29428 h 133545"/>
                <a:gd name="connsiteX1" fmla="*/ 86135 w 133617"/>
                <a:gd name="connsiteY1" fmla="*/ 22285 h 133545"/>
                <a:gd name="connsiteX2" fmla="*/ 92503 w 133617"/>
                <a:gd name="connsiteY2" fmla="*/ 18869 h 133545"/>
                <a:gd name="connsiteX3" fmla="*/ 89865 w 133617"/>
                <a:gd name="connsiteY3" fmla="*/ 16693 h 133545"/>
                <a:gd name="connsiteX4" fmla="*/ 78369 w 133617"/>
                <a:gd name="connsiteY4" fmla="*/ 17159 h 133545"/>
                <a:gd name="connsiteX5" fmla="*/ 65947 w 133617"/>
                <a:gd name="connsiteY5" fmla="*/ 17318 h 133545"/>
                <a:gd name="connsiteX6" fmla="*/ 55222 w 133617"/>
                <a:gd name="connsiteY6" fmla="*/ 17159 h 133545"/>
                <a:gd name="connsiteX7" fmla="*/ 45131 w 133617"/>
                <a:gd name="connsiteY7" fmla="*/ 16693 h 133545"/>
                <a:gd name="connsiteX8" fmla="*/ 41867 w 133617"/>
                <a:gd name="connsiteY8" fmla="*/ 20108 h 133545"/>
                <a:gd name="connsiteX9" fmla="*/ 46836 w 133617"/>
                <a:gd name="connsiteY9" fmla="*/ 22285 h 133545"/>
                <a:gd name="connsiteX10" fmla="*/ 52738 w 133617"/>
                <a:gd name="connsiteY10" fmla="*/ 22599 h 133545"/>
                <a:gd name="connsiteX11" fmla="*/ 56315 w 133617"/>
                <a:gd name="connsiteY11" fmla="*/ 24768 h 133545"/>
                <a:gd name="connsiteX12" fmla="*/ 55688 w 133617"/>
                <a:gd name="connsiteY12" fmla="*/ 28183 h 133545"/>
                <a:gd name="connsiteX13" fmla="*/ 35033 w 133617"/>
                <a:gd name="connsiteY13" fmla="*/ 110619 h 133545"/>
                <a:gd name="connsiteX14" fmla="*/ 21365 w 133617"/>
                <a:gd name="connsiteY14" fmla="*/ 117137 h 133545"/>
                <a:gd name="connsiteX15" fmla="*/ 16702 w 133617"/>
                <a:gd name="connsiteY15" fmla="*/ 120399 h 133545"/>
                <a:gd name="connsiteX16" fmla="*/ 21365 w 133617"/>
                <a:gd name="connsiteY16" fmla="*/ 122729 h 133545"/>
                <a:gd name="connsiteX17" fmla="*/ 99497 w 133617"/>
                <a:gd name="connsiteY17" fmla="*/ 122729 h 133545"/>
                <a:gd name="connsiteX18" fmla="*/ 104779 w 133617"/>
                <a:gd name="connsiteY18" fmla="*/ 119627 h 133545"/>
                <a:gd name="connsiteX19" fmla="*/ 117981 w 133617"/>
                <a:gd name="connsiteY19" fmla="*/ 84070 h 133545"/>
                <a:gd name="connsiteX20" fmla="*/ 115336 w 133617"/>
                <a:gd name="connsiteY20" fmla="*/ 81901 h 133545"/>
                <a:gd name="connsiteX21" fmla="*/ 112232 w 133617"/>
                <a:gd name="connsiteY21" fmla="*/ 85163 h 133545"/>
                <a:gd name="connsiteX22" fmla="*/ 71068 w 133617"/>
                <a:gd name="connsiteY22" fmla="*/ 117137 h 133545"/>
                <a:gd name="connsiteX23" fmla="*/ 53517 w 133617"/>
                <a:gd name="connsiteY23" fmla="*/ 117137 h 133545"/>
                <a:gd name="connsiteX24" fmla="*/ 48548 w 133617"/>
                <a:gd name="connsiteY24" fmla="*/ 115586 h 133545"/>
                <a:gd name="connsiteX25" fmla="*/ 49168 w 133617"/>
                <a:gd name="connsiteY25" fmla="*/ 112331 h 133545"/>
                <a:gd name="connsiteX26" fmla="*/ 69983 w 133617"/>
                <a:gd name="connsiteY26" fmla="*/ 29428 h 13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3617" h="133545">
                  <a:moveTo>
                    <a:pt x="69983" y="29428"/>
                  </a:moveTo>
                  <a:cubicBezTo>
                    <a:pt x="71381" y="23836"/>
                    <a:pt x="71848" y="22285"/>
                    <a:pt x="86135" y="22285"/>
                  </a:cubicBezTo>
                  <a:cubicBezTo>
                    <a:pt x="90951" y="22285"/>
                    <a:pt x="92503" y="22285"/>
                    <a:pt x="92503" y="18869"/>
                  </a:cubicBezTo>
                  <a:cubicBezTo>
                    <a:pt x="92503" y="18717"/>
                    <a:pt x="92350" y="16693"/>
                    <a:pt x="89865" y="16693"/>
                  </a:cubicBezTo>
                  <a:cubicBezTo>
                    <a:pt x="86288" y="16693"/>
                    <a:pt x="82099" y="17006"/>
                    <a:pt x="78369" y="17159"/>
                  </a:cubicBezTo>
                  <a:cubicBezTo>
                    <a:pt x="74485" y="17318"/>
                    <a:pt x="69829" y="17318"/>
                    <a:pt x="65947" y="17318"/>
                  </a:cubicBezTo>
                  <a:cubicBezTo>
                    <a:pt x="62682" y="17318"/>
                    <a:pt x="58486" y="17159"/>
                    <a:pt x="55222" y="17159"/>
                  </a:cubicBezTo>
                  <a:cubicBezTo>
                    <a:pt x="51965" y="17159"/>
                    <a:pt x="48235" y="16693"/>
                    <a:pt x="45131" y="16693"/>
                  </a:cubicBezTo>
                  <a:cubicBezTo>
                    <a:pt x="44199" y="16693"/>
                    <a:pt x="41867" y="16693"/>
                    <a:pt x="41867" y="20108"/>
                  </a:cubicBezTo>
                  <a:cubicBezTo>
                    <a:pt x="41867" y="22285"/>
                    <a:pt x="43733" y="22285"/>
                    <a:pt x="46836" y="22285"/>
                  </a:cubicBezTo>
                  <a:cubicBezTo>
                    <a:pt x="46989" y="22285"/>
                    <a:pt x="49947" y="22285"/>
                    <a:pt x="52738" y="22599"/>
                  </a:cubicBezTo>
                  <a:cubicBezTo>
                    <a:pt x="56002" y="22904"/>
                    <a:pt x="56315" y="23217"/>
                    <a:pt x="56315" y="24768"/>
                  </a:cubicBezTo>
                  <a:cubicBezTo>
                    <a:pt x="56315" y="25080"/>
                    <a:pt x="56315" y="25853"/>
                    <a:pt x="55688" y="28183"/>
                  </a:cubicBezTo>
                  <a:lnTo>
                    <a:pt x="35033" y="110619"/>
                  </a:lnTo>
                  <a:cubicBezTo>
                    <a:pt x="33634" y="115898"/>
                    <a:pt x="33322" y="117137"/>
                    <a:pt x="21365" y="117137"/>
                  </a:cubicBezTo>
                  <a:cubicBezTo>
                    <a:pt x="18721" y="117137"/>
                    <a:pt x="16702" y="117137"/>
                    <a:pt x="16702" y="120399"/>
                  </a:cubicBezTo>
                  <a:cubicBezTo>
                    <a:pt x="16702" y="122729"/>
                    <a:pt x="18568" y="122729"/>
                    <a:pt x="21365" y="122729"/>
                  </a:cubicBezTo>
                  <a:lnTo>
                    <a:pt x="99497" y="122729"/>
                  </a:lnTo>
                  <a:cubicBezTo>
                    <a:pt x="103380" y="122729"/>
                    <a:pt x="103533" y="122575"/>
                    <a:pt x="104779" y="119627"/>
                  </a:cubicBezTo>
                  <a:cubicBezTo>
                    <a:pt x="106331" y="115432"/>
                    <a:pt x="117981" y="85316"/>
                    <a:pt x="117981" y="84070"/>
                  </a:cubicBezTo>
                  <a:cubicBezTo>
                    <a:pt x="117981" y="83604"/>
                    <a:pt x="117667" y="81901"/>
                    <a:pt x="115336" y="81901"/>
                  </a:cubicBezTo>
                  <a:cubicBezTo>
                    <a:pt x="113471" y="81901"/>
                    <a:pt x="113165" y="82672"/>
                    <a:pt x="112232" y="85163"/>
                  </a:cubicBezTo>
                  <a:cubicBezTo>
                    <a:pt x="106331" y="99908"/>
                    <a:pt x="99497" y="117137"/>
                    <a:pt x="71068" y="117137"/>
                  </a:cubicBezTo>
                  <a:lnTo>
                    <a:pt x="53517" y="117137"/>
                  </a:lnTo>
                  <a:cubicBezTo>
                    <a:pt x="48701" y="117137"/>
                    <a:pt x="48548" y="116984"/>
                    <a:pt x="48548" y="115586"/>
                  </a:cubicBezTo>
                  <a:cubicBezTo>
                    <a:pt x="48548" y="115432"/>
                    <a:pt x="48548" y="114654"/>
                    <a:pt x="49168" y="112331"/>
                  </a:cubicBezTo>
                  <a:lnTo>
                    <a:pt x="69983" y="294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12" name="Forme libre : forme 28711">
              <a:extLst>
                <a:ext uri="{FF2B5EF4-FFF2-40B4-BE49-F238E27FC236}">
                  <a16:creationId xmlns:a16="http://schemas.microsoft.com/office/drawing/2014/main" id="{86D09CC0-4005-4AC6-92A3-B24DED8479E3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6648164" y="-12731177"/>
              <a:ext cx="311775" cy="333863"/>
            </a:xfrm>
            <a:custGeom>
              <a:avLst/>
              <a:gdLst>
                <a:gd name="connsiteX0" fmla="*/ 285121 w 311775"/>
                <a:gd name="connsiteY0" fmla="*/ 327090 h 333863"/>
                <a:gd name="connsiteX1" fmla="*/ 311962 w 311775"/>
                <a:gd name="connsiteY1" fmla="*/ 256144 h 333863"/>
                <a:gd name="connsiteX2" fmla="*/ 306417 w 311775"/>
                <a:gd name="connsiteY2" fmla="*/ 256144 h 333863"/>
                <a:gd name="connsiteX3" fmla="*/ 248739 w 311775"/>
                <a:gd name="connsiteY3" fmla="*/ 300928 h 333863"/>
                <a:gd name="connsiteX4" fmla="*/ 179751 w 311775"/>
                <a:gd name="connsiteY4" fmla="*/ 307800 h 333863"/>
                <a:gd name="connsiteX5" fmla="*/ 45987 w 311775"/>
                <a:gd name="connsiteY5" fmla="*/ 307800 h 333863"/>
                <a:gd name="connsiteX6" fmla="*/ 158901 w 311775"/>
                <a:gd name="connsiteY6" fmla="*/ 175438 h 333863"/>
                <a:gd name="connsiteX7" fmla="*/ 160891 w 311775"/>
                <a:gd name="connsiteY7" fmla="*/ 171890 h 333863"/>
                <a:gd name="connsiteX8" fmla="*/ 159339 w 311775"/>
                <a:gd name="connsiteY8" fmla="*/ 168566 h 333863"/>
                <a:gd name="connsiteX9" fmla="*/ 55966 w 311775"/>
                <a:gd name="connsiteY9" fmla="*/ 27336 h 333863"/>
                <a:gd name="connsiteX10" fmla="*/ 177531 w 311775"/>
                <a:gd name="connsiteY10" fmla="*/ 27336 h 333863"/>
                <a:gd name="connsiteX11" fmla="*/ 229440 w 311775"/>
                <a:gd name="connsiteY11" fmla="*/ 30883 h 333863"/>
                <a:gd name="connsiteX12" fmla="*/ 278246 w 311775"/>
                <a:gd name="connsiteY12" fmla="*/ 47513 h 333863"/>
                <a:gd name="connsiteX13" fmla="*/ 306417 w 311775"/>
                <a:gd name="connsiteY13" fmla="*/ 78994 h 333863"/>
                <a:gd name="connsiteX14" fmla="*/ 311962 w 311775"/>
                <a:gd name="connsiteY14" fmla="*/ 78994 h 333863"/>
                <a:gd name="connsiteX15" fmla="*/ 285121 w 311775"/>
                <a:gd name="connsiteY15" fmla="*/ 16693 h 333863"/>
                <a:gd name="connsiteX16" fmla="*/ 22917 w 311775"/>
                <a:gd name="connsiteY16" fmla="*/ 16693 h 333863"/>
                <a:gd name="connsiteX17" fmla="*/ 16925 w 311775"/>
                <a:gd name="connsiteY17" fmla="*/ 18245 h 333863"/>
                <a:gd name="connsiteX18" fmla="*/ 16702 w 311775"/>
                <a:gd name="connsiteY18" fmla="*/ 25561 h 333863"/>
                <a:gd name="connsiteX19" fmla="*/ 134049 w 311775"/>
                <a:gd name="connsiteY19" fmla="*/ 186079 h 333863"/>
                <a:gd name="connsiteX20" fmla="*/ 19145 w 311775"/>
                <a:gd name="connsiteY20" fmla="*/ 320661 h 333863"/>
                <a:gd name="connsiteX21" fmla="*/ 16925 w 311775"/>
                <a:gd name="connsiteY21" fmla="*/ 324654 h 333863"/>
                <a:gd name="connsiteX22" fmla="*/ 22917 w 311775"/>
                <a:gd name="connsiteY22" fmla="*/ 327090 h 333863"/>
                <a:gd name="connsiteX23" fmla="*/ 285121 w 311775"/>
                <a:gd name="connsiteY23" fmla="*/ 327090 h 33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775" h="333863">
                  <a:moveTo>
                    <a:pt x="285121" y="327090"/>
                  </a:moveTo>
                  <a:lnTo>
                    <a:pt x="311962" y="256144"/>
                  </a:lnTo>
                  <a:lnTo>
                    <a:pt x="306417" y="256144"/>
                  </a:lnTo>
                  <a:cubicBezTo>
                    <a:pt x="297765" y="279200"/>
                    <a:pt x="274251" y="294279"/>
                    <a:pt x="248739" y="300928"/>
                  </a:cubicBezTo>
                  <a:cubicBezTo>
                    <a:pt x="244082" y="302034"/>
                    <a:pt x="222341" y="307800"/>
                    <a:pt x="179751" y="307800"/>
                  </a:cubicBezTo>
                  <a:lnTo>
                    <a:pt x="45987" y="307800"/>
                  </a:lnTo>
                  <a:lnTo>
                    <a:pt x="158901" y="175438"/>
                  </a:lnTo>
                  <a:cubicBezTo>
                    <a:pt x="160453" y="173664"/>
                    <a:pt x="160891" y="173004"/>
                    <a:pt x="160891" y="171890"/>
                  </a:cubicBezTo>
                  <a:cubicBezTo>
                    <a:pt x="160891" y="171446"/>
                    <a:pt x="160891" y="170784"/>
                    <a:pt x="159339" y="168566"/>
                  </a:cubicBezTo>
                  <a:lnTo>
                    <a:pt x="55966" y="27336"/>
                  </a:lnTo>
                  <a:lnTo>
                    <a:pt x="177531" y="27336"/>
                  </a:lnTo>
                  <a:cubicBezTo>
                    <a:pt x="207254" y="27336"/>
                    <a:pt x="227443" y="30437"/>
                    <a:pt x="229440" y="30883"/>
                  </a:cubicBezTo>
                  <a:cubicBezTo>
                    <a:pt x="241416" y="32655"/>
                    <a:pt x="260722" y="36425"/>
                    <a:pt x="278246" y="47513"/>
                  </a:cubicBezTo>
                  <a:cubicBezTo>
                    <a:pt x="283791" y="51060"/>
                    <a:pt x="298872" y="61034"/>
                    <a:pt x="306417" y="78994"/>
                  </a:cubicBezTo>
                  <a:lnTo>
                    <a:pt x="311962" y="78994"/>
                  </a:lnTo>
                  <a:lnTo>
                    <a:pt x="285121" y="16693"/>
                  </a:lnTo>
                  <a:lnTo>
                    <a:pt x="22917" y="16693"/>
                  </a:lnTo>
                  <a:cubicBezTo>
                    <a:pt x="17809" y="16693"/>
                    <a:pt x="17593" y="16916"/>
                    <a:pt x="16925" y="18245"/>
                  </a:cubicBezTo>
                  <a:cubicBezTo>
                    <a:pt x="16702" y="18912"/>
                    <a:pt x="16702" y="23120"/>
                    <a:pt x="16702" y="25561"/>
                  </a:cubicBezTo>
                  <a:lnTo>
                    <a:pt x="134049" y="186079"/>
                  </a:lnTo>
                  <a:lnTo>
                    <a:pt x="19145" y="320661"/>
                  </a:lnTo>
                  <a:cubicBezTo>
                    <a:pt x="16925" y="323318"/>
                    <a:pt x="16925" y="324431"/>
                    <a:pt x="16925" y="324654"/>
                  </a:cubicBezTo>
                  <a:cubicBezTo>
                    <a:pt x="16925" y="327090"/>
                    <a:pt x="18922" y="327090"/>
                    <a:pt x="22917" y="327090"/>
                  </a:cubicBezTo>
                  <a:lnTo>
                    <a:pt x="285121" y="32709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13" name="Forme libre : forme 28712">
              <a:extLst>
                <a:ext uri="{FF2B5EF4-FFF2-40B4-BE49-F238E27FC236}">
                  <a16:creationId xmlns:a16="http://schemas.microsoft.com/office/drawing/2014/main" id="{F77283A3-9401-449A-8749-9E52A919613E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6664792" y="-12361561"/>
              <a:ext cx="66809" cy="133545"/>
            </a:xfrm>
            <a:custGeom>
              <a:avLst/>
              <a:gdLst>
                <a:gd name="connsiteX0" fmla="*/ 50872 w 66808"/>
                <a:gd name="connsiteY0" fmla="*/ 21354 h 133545"/>
                <a:gd name="connsiteX1" fmla="*/ 51498 w 66808"/>
                <a:gd name="connsiteY1" fmla="*/ 18864 h 133545"/>
                <a:gd name="connsiteX2" fmla="*/ 49007 w 66808"/>
                <a:gd name="connsiteY2" fmla="*/ 16693 h 133545"/>
                <a:gd name="connsiteX3" fmla="*/ 29125 w 66808"/>
                <a:gd name="connsiteY3" fmla="*/ 18245 h 133545"/>
                <a:gd name="connsiteX4" fmla="*/ 25868 w 66808"/>
                <a:gd name="connsiteY4" fmla="*/ 21812 h 133545"/>
                <a:gd name="connsiteX5" fmla="*/ 29751 w 66808"/>
                <a:gd name="connsiteY5" fmla="*/ 23990 h 133545"/>
                <a:gd name="connsiteX6" fmla="*/ 37204 w 66808"/>
                <a:gd name="connsiteY6" fmla="*/ 26319 h 133545"/>
                <a:gd name="connsiteX7" fmla="*/ 36585 w 66808"/>
                <a:gd name="connsiteY7" fmla="*/ 29735 h 133545"/>
                <a:gd name="connsiteX8" fmla="*/ 17321 w 66808"/>
                <a:gd name="connsiteY8" fmla="*/ 106426 h 133545"/>
                <a:gd name="connsiteX9" fmla="*/ 16702 w 66808"/>
                <a:gd name="connsiteY9" fmla="*/ 111239 h 133545"/>
                <a:gd name="connsiteX10" fmla="*/ 33008 w 66808"/>
                <a:gd name="connsiteY10" fmla="*/ 125985 h 133545"/>
                <a:gd name="connsiteX11" fmla="*/ 45437 w 66808"/>
                <a:gd name="connsiteY11" fmla="*/ 117757 h 133545"/>
                <a:gd name="connsiteX12" fmla="*/ 50872 w 66808"/>
                <a:gd name="connsiteY12" fmla="*/ 102232 h 133545"/>
                <a:gd name="connsiteX13" fmla="*/ 48388 w 66808"/>
                <a:gd name="connsiteY13" fmla="*/ 100215 h 133545"/>
                <a:gd name="connsiteX14" fmla="*/ 45284 w 66808"/>
                <a:gd name="connsiteY14" fmla="*/ 103942 h 133545"/>
                <a:gd name="connsiteX15" fmla="*/ 33634 w 66808"/>
                <a:gd name="connsiteY15" fmla="*/ 121638 h 133545"/>
                <a:gd name="connsiteX16" fmla="*/ 28352 w 66808"/>
                <a:gd name="connsiteY16" fmla="*/ 114036 h 133545"/>
                <a:gd name="connsiteX17" fmla="*/ 29285 w 66808"/>
                <a:gd name="connsiteY17" fmla="*/ 107665 h 133545"/>
                <a:gd name="connsiteX18" fmla="*/ 50872 w 66808"/>
                <a:gd name="connsiteY18" fmla="*/ 21354 h 13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6808" h="133545">
                  <a:moveTo>
                    <a:pt x="50872" y="21354"/>
                  </a:moveTo>
                  <a:cubicBezTo>
                    <a:pt x="51032" y="21040"/>
                    <a:pt x="51498" y="19023"/>
                    <a:pt x="51498" y="18864"/>
                  </a:cubicBezTo>
                  <a:cubicBezTo>
                    <a:pt x="51498" y="18091"/>
                    <a:pt x="50872" y="16693"/>
                    <a:pt x="49007" y="16693"/>
                  </a:cubicBezTo>
                  <a:cubicBezTo>
                    <a:pt x="45903" y="16693"/>
                    <a:pt x="33008" y="17932"/>
                    <a:pt x="29125" y="18245"/>
                  </a:cubicBezTo>
                  <a:cubicBezTo>
                    <a:pt x="28039" y="18398"/>
                    <a:pt x="25868" y="18557"/>
                    <a:pt x="25868" y="21812"/>
                  </a:cubicBezTo>
                  <a:cubicBezTo>
                    <a:pt x="25868" y="23990"/>
                    <a:pt x="28039" y="23990"/>
                    <a:pt x="29751" y="23990"/>
                  </a:cubicBezTo>
                  <a:cubicBezTo>
                    <a:pt x="37204" y="23990"/>
                    <a:pt x="37204" y="25075"/>
                    <a:pt x="37204" y="26319"/>
                  </a:cubicBezTo>
                  <a:cubicBezTo>
                    <a:pt x="37204" y="27405"/>
                    <a:pt x="36891" y="28337"/>
                    <a:pt x="36585" y="29735"/>
                  </a:cubicBezTo>
                  <a:lnTo>
                    <a:pt x="17321" y="106426"/>
                  </a:lnTo>
                  <a:cubicBezTo>
                    <a:pt x="16855" y="107977"/>
                    <a:pt x="16702" y="109689"/>
                    <a:pt x="16702" y="111239"/>
                  </a:cubicBezTo>
                  <a:cubicBezTo>
                    <a:pt x="16702" y="121172"/>
                    <a:pt x="25554" y="125985"/>
                    <a:pt x="33008" y="125985"/>
                  </a:cubicBezTo>
                  <a:cubicBezTo>
                    <a:pt x="36738" y="125985"/>
                    <a:pt x="41401" y="124746"/>
                    <a:pt x="45437" y="117757"/>
                  </a:cubicBezTo>
                  <a:cubicBezTo>
                    <a:pt x="48701" y="112012"/>
                    <a:pt x="50872" y="102858"/>
                    <a:pt x="50872" y="102232"/>
                  </a:cubicBezTo>
                  <a:cubicBezTo>
                    <a:pt x="50872" y="100215"/>
                    <a:pt x="48854" y="100215"/>
                    <a:pt x="48388" y="100215"/>
                  </a:cubicBezTo>
                  <a:cubicBezTo>
                    <a:pt x="46217" y="100215"/>
                    <a:pt x="45903" y="101147"/>
                    <a:pt x="45284" y="103942"/>
                  </a:cubicBezTo>
                  <a:cubicBezTo>
                    <a:pt x="43266" y="111705"/>
                    <a:pt x="40308" y="121638"/>
                    <a:pt x="33634" y="121638"/>
                  </a:cubicBezTo>
                  <a:cubicBezTo>
                    <a:pt x="29438" y="121638"/>
                    <a:pt x="28352" y="117757"/>
                    <a:pt x="28352" y="114036"/>
                  </a:cubicBezTo>
                  <a:cubicBezTo>
                    <a:pt x="28352" y="112324"/>
                    <a:pt x="28818" y="109375"/>
                    <a:pt x="29285" y="107665"/>
                  </a:cubicBezTo>
                  <a:lnTo>
                    <a:pt x="50872" y="213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14" name="Forme libre : forme 28713">
              <a:extLst>
                <a:ext uri="{FF2B5EF4-FFF2-40B4-BE49-F238E27FC236}">
                  <a16:creationId xmlns:a16="http://schemas.microsoft.com/office/drawing/2014/main" id="{F1F5FC0E-73C5-4892-826D-C58E0BB31259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6723021" y="-12356900"/>
              <a:ext cx="222697" cy="133545"/>
            </a:xfrm>
            <a:custGeom>
              <a:avLst/>
              <a:gdLst>
                <a:gd name="connsiteX0" fmla="*/ 125128 w 222696"/>
                <a:gd name="connsiteY0" fmla="*/ 67607 h 133545"/>
                <a:gd name="connsiteX1" fmla="*/ 131029 w 222696"/>
                <a:gd name="connsiteY1" fmla="*/ 63726 h 133545"/>
                <a:gd name="connsiteX2" fmla="*/ 125280 w 222696"/>
                <a:gd name="connsiteY2" fmla="*/ 60005 h 133545"/>
                <a:gd name="connsiteX3" fmla="*/ 22450 w 222696"/>
                <a:gd name="connsiteY3" fmla="*/ 60005 h 133545"/>
                <a:gd name="connsiteX4" fmla="*/ 16702 w 222696"/>
                <a:gd name="connsiteY4" fmla="*/ 63726 h 133545"/>
                <a:gd name="connsiteX5" fmla="*/ 22610 w 222696"/>
                <a:gd name="connsiteY5" fmla="*/ 67607 h 133545"/>
                <a:gd name="connsiteX6" fmla="*/ 125128 w 222696"/>
                <a:gd name="connsiteY6" fmla="*/ 67607 h 133545"/>
                <a:gd name="connsiteX7" fmla="*/ 125280 w 222696"/>
                <a:gd name="connsiteY7" fmla="*/ 101765 h 133545"/>
                <a:gd name="connsiteX8" fmla="*/ 131029 w 222696"/>
                <a:gd name="connsiteY8" fmla="*/ 98037 h 133545"/>
                <a:gd name="connsiteX9" fmla="*/ 125128 w 222696"/>
                <a:gd name="connsiteY9" fmla="*/ 94156 h 133545"/>
                <a:gd name="connsiteX10" fmla="*/ 22610 w 222696"/>
                <a:gd name="connsiteY10" fmla="*/ 94156 h 133545"/>
                <a:gd name="connsiteX11" fmla="*/ 16702 w 222696"/>
                <a:gd name="connsiteY11" fmla="*/ 98037 h 133545"/>
                <a:gd name="connsiteX12" fmla="*/ 22450 w 222696"/>
                <a:gd name="connsiteY12" fmla="*/ 101765 h 133545"/>
                <a:gd name="connsiteX13" fmla="*/ 125280 w 222696"/>
                <a:gd name="connsiteY13" fmla="*/ 101765 h 133545"/>
                <a:gd name="connsiteX14" fmla="*/ 194068 w 222696"/>
                <a:gd name="connsiteY14" fmla="*/ 21034 h 133545"/>
                <a:gd name="connsiteX15" fmla="*/ 189412 w 222696"/>
                <a:gd name="connsiteY15" fmla="*/ 16693 h 133545"/>
                <a:gd name="connsiteX16" fmla="*/ 158965 w 222696"/>
                <a:gd name="connsiteY16" fmla="*/ 26625 h 133545"/>
                <a:gd name="connsiteX17" fmla="*/ 158965 w 222696"/>
                <a:gd name="connsiteY17" fmla="*/ 32217 h 133545"/>
                <a:gd name="connsiteX18" fmla="*/ 181485 w 222696"/>
                <a:gd name="connsiteY18" fmla="*/ 27869 h 133545"/>
                <a:gd name="connsiteX19" fmla="*/ 181485 w 222696"/>
                <a:gd name="connsiteY19" fmla="*/ 107044 h 133545"/>
                <a:gd name="connsiteX20" fmla="*/ 165952 w 222696"/>
                <a:gd name="connsiteY20" fmla="*/ 114181 h 133545"/>
                <a:gd name="connsiteX21" fmla="*/ 160051 w 222696"/>
                <a:gd name="connsiteY21" fmla="*/ 114181 h 133545"/>
                <a:gd name="connsiteX22" fmla="*/ 160051 w 222696"/>
                <a:gd name="connsiteY22" fmla="*/ 119773 h 133545"/>
                <a:gd name="connsiteX23" fmla="*/ 187700 w 222696"/>
                <a:gd name="connsiteY23" fmla="*/ 119153 h 133545"/>
                <a:gd name="connsiteX24" fmla="*/ 215502 w 222696"/>
                <a:gd name="connsiteY24" fmla="*/ 119773 h 133545"/>
                <a:gd name="connsiteX25" fmla="*/ 215502 w 222696"/>
                <a:gd name="connsiteY25" fmla="*/ 114181 h 133545"/>
                <a:gd name="connsiteX26" fmla="*/ 209601 w 222696"/>
                <a:gd name="connsiteY26" fmla="*/ 114181 h 133545"/>
                <a:gd name="connsiteX27" fmla="*/ 194068 w 222696"/>
                <a:gd name="connsiteY27" fmla="*/ 107044 h 133545"/>
                <a:gd name="connsiteX28" fmla="*/ 194068 w 222696"/>
                <a:gd name="connsiteY28" fmla="*/ 21034 h 13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22696" h="133545">
                  <a:moveTo>
                    <a:pt x="125128" y="67607"/>
                  </a:moveTo>
                  <a:cubicBezTo>
                    <a:pt x="127459" y="67607"/>
                    <a:pt x="131029" y="67607"/>
                    <a:pt x="131029" y="63726"/>
                  </a:cubicBezTo>
                  <a:cubicBezTo>
                    <a:pt x="131029" y="60005"/>
                    <a:pt x="127299" y="60005"/>
                    <a:pt x="125280" y="60005"/>
                  </a:cubicBezTo>
                  <a:lnTo>
                    <a:pt x="22450" y="60005"/>
                  </a:lnTo>
                  <a:cubicBezTo>
                    <a:pt x="20432" y="60005"/>
                    <a:pt x="16702" y="60005"/>
                    <a:pt x="16702" y="63726"/>
                  </a:cubicBezTo>
                  <a:cubicBezTo>
                    <a:pt x="16702" y="67607"/>
                    <a:pt x="20279" y="67607"/>
                    <a:pt x="22610" y="67607"/>
                  </a:cubicBezTo>
                  <a:lnTo>
                    <a:pt x="125128" y="67607"/>
                  </a:lnTo>
                  <a:close/>
                  <a:moveTo>
                    <a:pt x="125280" y="101765"/>
                  </a:moveTo>
                  <a:cubicBezTo>
                    <a:pt x="127299" y="101765"/>
                    <a:pt x="131029" y="101765"/>
                    <a:pt x="131029" y="98037"/>
                  </a:cubicBezTo>
                  <a:cubicBezTo>
                    <a:pt x="131029" y="94156"/>
                    <a:pt x="127459" y="94156"/>
                    <a:pt x="125128" y="94156"/>
                  </a:cubicBezTo>
                  <a:lnTo>
                    <a:pt x="22610" y="94156"/>
                  </a:lnTo>
                  <a:cubicBezTo>
                    <a:pt x="20279" y="94156"/>
                    <a:pt x="16702" y="94156"/>
                    <a:pt x="16702" y="98037"/>
                  </a:cubicBezTo>
                  <a:cubicBezTo>
                    <a:pt x="16702" y="101765"/>
                    <a:pt x="20432" y="101765"/>
                    <a:pt x="22450" y="101765"/>
                  </a:cubicBezTo>
                  <a:lnTo>
                    <a:pt x="125280" y="101765"/>
                  </a:lnTo>
                  <a:close/>
                  <a:moveTo>
                    <a:pt x="194068" y="21034"/>
                  </a:moveTo>
                  <a:cubicBezTo>
                    <a:pt x="194068" y="16845"/>
                    <a:pt x="193761" y="16693"/>
                    <a:pt x="189412" y="16693"/>
                  </a:cubicBezTo>
                  <a:cubicBezTo>
                    <a:pt x="179467" y="26472"/>
                    <a:pt x="165333" y="26625"/>
                    <a:pt x="158965" y="26625"/>
                  </a:cubicBezTo>
                  <a:lnTo>
                    <a:pt x="158965" y="32217"/>
                  </a:lnTo>
                  <a:cubicBezTo>
                    <a:pt x="162695" y="32217"/>
                    <a:pt x="172946" y="32217"/>
                    <a:pt x="181485" y="27869"/>
                  </a:cubicBezTo>
                  <a:lnTo>
                    <a:pt x="181485" y="107044"/>
                  </a:lnTo>
                  <a:cubicBezTo>
                    <a:pt x="181485" y="112164"/>
                    <a:pt x="181485" y="114181"/>
                    <a:pt x="165952" y="114181"/>
                  </a:cubicBezTo>
                  <a:lnTo>
                    <a:pt x="160051" y="114181"/>
                  </a:lnTo>
                  <a:lnTo>
                    <a:pt x="160051" y="119773"/>
                  </a:lnTo>
                  <a:cubicBezTo>
                    <a:pt x="162848" y="119619"/>
                    <a:pt x="181952" y="119153"/>
                    <a:pt x="187700" y="119153"/>
                  </a:cubicBezTo>
                  <a:cubicBezTo>
                    <a:pt x="192516" y="119153"/>
                    <a:pt x="212085" y="119619"/>
                    <a:pt x="215502" y="119773"/>
                  </a:cubicBezTo>
                  <a:lnTo>
                    <a:pt x="215502" y="114181"/>
                  </a:lnTo>
                  <a:lnTo>
                    <a:pt x="209601" y="114181"/>
                  </a:lnTo>
                  <a:cubicBezTo>
                    <a:pt x="194068" y="114181"/>
                    <a:pt x="194068" y="112164"/>
                    <a:pt x="194068" y="107044"/>
                  </a:cubicBezTo>
                  <a:lnTo>
                    <a:pt x="194068" y="2103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15" name="Forme libre : forme 28714">
              <a:extLst>
                <a:ext uri="{FF2B5EF4-FFF2-40B4-BE49-F238E27FC236}">
                  <a16:creationId xmlns:a16="http://schemas.microsoft.com/office/drawing/2014/main" id="{0D0282FD-B394-4402-9622-C133137D327F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7015156" y="-12686818"/>
              <a:ext cx="178157" cy="244833"/>
            </a:xfrm>
            <a:custGeom>
              <a:avLst/>
              <a:gdLst>
                <a:gd name="connsiteX0" fmla="*/ 68166 w 178157"/>
                <a:gd name="connsiteY0" fmla="*/ 236187 h 244832"/>
                <a:gd name="connsiteX1" fmla="*/ 64394 w 178157"/>
                <a:gd name="connsiteY1" fmla="*/ 231312 h 244832"/>
                <a:gd name="connsiteX2" fmla="*/ 29569 w 178157"/>
                <a:gd name="connsiteY2" fmla="*/ 127550 h 244832"/>
                <a:gd name="connsiteX3" fmla="*/ 65285 w 178157"/>
                <a:gd name="connsiteY3" fmla="*/ 22681 h 244832"/>
                <a:gd name="connsiteX4" fmla="*/ 68166 w 178157"/>
                <a:gd name="connsiteY4" fmla="*/ 18913 h 244832"/>
                <a:gd name="connsiteX5" fmla="*/ 65946 w 178157"/>
                <a:gd name="connsiteY5" fmla="*/ 16693 h 244832"/>
                <a:gd name="connsiteX6" fmla="*/ 30677 w 178157"/>
                <a:gd name="connsiteY6" fmla="*/ 59929 h 244832"/>
                <a:gd name="connsiteX7" fmla="*/ 16702 w 178157"/>
                <a:gd name="connsiteY7" fmla="*/ 127550 h 244832"/>
                <a:gd name="connsiteX8" fmla="*/ 31345 w 178157"/>
                <a:gd name="connsiteY8" fmla="*/ 196722 h 244832"/>
                <a:gd name="connsiteX9" fmla="*/ 65946 w 178157"/>
                <a:gd name="connsiteY9" fmla="*/ 238406 h 244832"/>
                <a:gd name="connsiteX10" fmla="*/ 68166 w 178157"/>
                <a:gd name="connsiteY10" fmla="*/ 236187 h 244832"/>
                <a:gd name="connsiteX11" fmla="*/ 145353 w 178157"/>
                <a:gd name="connsiteY11" fmla="*/ 104938 h 244832"/>
                <a:gd name="connsiteX12" fmla="*/ 176412 w 178157"/>
                <a:gd name="connsiteY12" fmla="*/ 65917 h 244832"/>
                <a:gd name="connsiteX13" fmla="*/ 135589 w 178157"/>
                <a:gd name="connsiteY13" fmla="*/ 35321 h 244832"/>
                <a:gd name="connsiteX14" fmla="*/ 96325 w 178157"/>
                <a:gd name="connsiteY14" fmla="*/ 65473 h 244832"/>
                <a:gd name="connsiteX15" fmla="*/ 107640 w 178157"/>
                <a:gd name="connsiteY15" fmla="*/ 76998 h 244832"/>
                <a:gd name="connsiteX16" fmla="*/ 118957 w 178157"/>
                <a:gd name="connsiteY16" fmla="*/ 65695 h 244832"/>
                <a:gd name="connsiteX17" fmla="*/ 105198 w 178157"/>
                <a:gd name="connsiteY17" fmla="*/ 54607 h 244832"/>
                <a:gd name="connsiteX18" fmla="*/ 134705 w 178157"/>
                <a:gd name="connsiteY18" fmla="*/ 40863 h 244832"/>
                <a:gd name="connsiteX19" fmla="*/ 156000 w 178157"/>
                <a:gd name="connsiteY19" fmla="*/ 65695 h 244832"/>
                <a:gd name="connsiteX20" fmla="*/ 149793 w 178157"/>
                <a:gd name="connsiteY20" fmla="*/ 90971 h 244832"/>
                <a:gd name="connsiteX21" fmla="*/ 130049 w 178157"/>
                <a:gd name="connsiteY21" fmla="*/ 102496 h 244832"/>
                <a:gd name="connsiteX22" fmla="*/ 121392 w 178157"/>
                <a:gd name="connsiteY22" fmla="*/ 103164 h 244832"/>
                <a:gd name="connsiteX23" fmla="*/ 118066 w 178157"/>
                <a:gd name="connsiteY23" fmla="*/ 105821 h 244832"/>
                <a:gd name="connsiteX24" fmla="*/ 123389 w 178157"/>
                <a:gd name="connsiteY24" fmla="*/ 108262 h 244832"/>
                <a:gd name="connsiteX25" fmla="*/ 133153 w 178157"/>
                <a:gd name="connsiteY25" fmla="*/ 108262 h 244832"/>
                <a:gd name="connsiteX26" fmla="*/ 159549 w 178157"/>
                <a:gd name="connsiteY26" fmla="*/ 145064 h 244832"/>
                <a:gd name="connsiteX27" fmla="*/ 134482 w 178157"/>
                <a:gd name="connsiteY27" fmla="*/ 181649 h 244832"/>
                <a:gd name="connsiteX28" fmla="*/ 100542 w 178157"/>
                <a:gd name="connsiteY28" fmla="*/ 164796 h 244832"/>
                <a:gd name="connsiteX29" fmla="*/ 115184 w 178157"/>
                <a:gd name="connsiteY29" fmla="*/ 152604 h 244832"/>
                <a:gd name="connsiteX30" fmla="*/ 102762 w 178157"/>
                <a:gd name="connsiteY30" fmla="*/ 140188 h 244832"/>
                <a:gd name="connsiteX31" fmla="*/ 90340 w 178157"/>
                <a:gd name="connsiteY31" fmla="*/ 153049 h 244832"/>
                <a:gd name="connsiteX32" fmla="*/ 135150 w 178157"/>
                <a:gd name="connsiteY32" fmla="*/ 187854 h 244832"/>
                <a:gd name="connsiteX33" fmla="*/ 182397 w 178157"/>
                <a:gd name="connsiteY33" fmla="*/ 145064 h 244832"/>
                <a:gd name="connsiteX34" fmla="*/ 145353 w 178157"/>
                <a:gd name="connsiteY34" fmla="*/ 104938 h 24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8157" h="244832">
                  <a:moveTo>
                    <a:pt x="68166" y="236187"/>
                  </a:moveTo>
                  <a:cubicBezTo>
                    <a:pt x="68166" y="235527"/>
                    <a:pt x="68166" y="235082"/>
                    <a:pt x="64394" y="231312"/>
                  </a:cubicBezTo>
                  <a:cubicBezTo>
                    <a:pt x="36668" y="203379"/>
                    <a:pt x="29569" y="161472"/>
                    <a:pt x="29569" y="127550"/>
                  </a:cubicBezTo>
                  <a:cubicBezTo>
                    <a:pt x="29569" y="88974"/>
                    <a:pt x="37997" y="50393"/>
                    <a:pt x="65285" y="22681"/>
                  </a:cubicBezTo>
                  <a:cubicBezTo>
                    <a:pt x="68166" y="20019"/>
                    <a:pt x="68166" y="19573"/>
                    <a:pt x="68166" y="18913"/>
                  </a:cubicBezTo>
                  <a:cubicBezTo>
                    <a:pt x="68166" y="17362"/>
                    <a:pt x="67275" y="16693"/>
                    <a:pt x="65946" y="16693"/>
                  </a:cubicBezTo>
                  <a:cubicBezTo>
                    <a:pt x="63726" y="16693"/>
                    <a:pt x="43767" y="31772"/>
                    <a:pt x="30677" y="59929"/>
                  </a:cubicBezTo>
                  <a:cubicBezTo>
                    <a:pt x="19360" y="84315"/>
                    <a:pt x="16702" y="108923"/>
                    <a:pt x="16702" y="127550"/>
                  </a:cubicBezTo>
                  <a:cubicBezTo>
                    <a:pt x="16702" y="144841"/>
                    <a:pt x="19137" y="171669"/>
                    <a:pt x="31345" y="196722"/>
                  </a:cubicBezTo>
                  <a:cubicBezTo>
                    <a:pt x="44650" y="223995"/>
                    <a:pt x="63726" y="238406"/>
                    <a:pt x="65946" y="238406"/>
                  </a:cubicBezTo>
                  <a:cubicBezTo>
                    <a:pt x="67275" y="238406"/>
                    <a:pt x="68166" y="237739"/>
                    <a:pt x="68166" y="236187"/>
                  </a:cubicBezTo>
                  <a:close/>
                  <a:moveTo>
                    <a:pt x="145353" y="104938"/>
                  </a:moveTo>
                  <a:cubicBezTo>
                    <a:pt x="163544" y="98948"/>
                    <a:pt x="176412" y="83432"/>
                    <a:pt x="176412" y="65917"/>
                  </a:cubicBezTo>
                  <a:cubicBezTo>
                    <a:pt x="176412" y="47736"/>
                    <a:pt x="156891" y="35321"/>
                    <a:pt x="135589" y="35321"/>
                  </a:cubicBezTo>
                  <a:cubicBezTo>
                    <a:pt x="113187" y="35321"/>
                    <a:pt x="96325" y="48619"/>
                    <a:pt x="96325" y="65473"/>
                  </a:cubicBezTo>
                  <a:cubicBezTo>
                    <a:pt x="96325" y="72789"/>
                    <a:pt x="101210" y="76998"/>
                    <a:pt x="107640" y="76998"/>
                  </a:cubicBezTo>
                  <a:cubicBezTo>
                    <a:pt x="114516" y="76998"/>
                    <a:pt x="118957" y="72121"/>
                    <a:pt x="118957" y="65695"/>
                  </a:cubicBezTo>
                  <a:cubicBezTo>
                    <a:pt x="118957" y="54607"/>
                    <a:pt x="108531" y="54607"/>
                    <a:pt x="105198" y="54607"/>
                  </a:cubicBezTo>
                  <a:cubicBezTo>
                    <a:pt x="112080" y="43743"/>
                    <a:pt x="126716" y="40863"/>
                    <a:pt x="134705" y="40863"/>
                  </a:cubicBezTo>
                  <a:cubicBezTo>
                    <a:pt x="143801" y="40863"/>
                    <a:pt x="156000" y="45739"/>
                    <a:pt x="156000" y="65695"/>
                  </a:cubicBezTo>
                  <a:cubicBezTo>
                    <a:pt x="156000" y="68351"/>
                    <a:pt x="155555" y="81212"/>
                    <a:pt x="149793" y="90971"/>
                  </a:cubicBezTo>
                  <a:cubicBezTo>
                    <a:pt x="143133" y="101612"/>
                    <a:pt x="135589" y="102274"/>
                    <a:pt x="130049" y="102496"/>
                  </a:cubicBezTo>
                  <a:cubicBezTo>
                    <a:pt x="128275" y="102718"/>
                    <a:pt x="122951" y="103164"/>
                    <a:pt x="121392" y="103164"/>
                  </a:cubicBezTo>
                  <a:cubicBezTo>
                    <a:pt x="119617" y="103387"/>
                    <a:pt x="118066" y="103603"/>
                    <a:pt x="118066" y="105821"/>
                  </a:cubicBezTo>
                  <a:cubicBezTo>
                    <a:pt x="118066" y="108262"/>
                    <a:pt x="119617" y="108262"/>
                    <a:pt x="123389" y="108262"/>
                  </a:cubicBezTo>
                  <a:lnTo>
                    <a:pt x="133153" y="108262"/>
                  </a:lnTo>
                  <a:cubicBezTo>
                    <a:pt x="151344" y="108262"/>
                    <a:pt x="159549" y="123335"/>
                    <a:pt x="159549" y="145064"/>
                  </a:cubicBezTo>
                  <a:cubicBezTo>
                    <a:pt x="159549" y="175216"/>
                    <a:pt x="144246" y="181649"/>
                    <a:pt x="134482" y="181649"/>
                  </a:cubicBezTo>
                  <a:cubicBezTo>
                    <a:pt x="124941" y="181649"/>
                    <a:pt x="108308" y="177880"/>
                    <a:pt x="100542" y="164796"/>
                  </a:cubicBezTo>
                  <a:cubicBezTo>
                    <a:pt x="108308" y="165910"/>
                    <a:pt x="115184" y="161026"/>
                    <a:pt x="115184" y="152604"/>
                  </a:cubicBezTo>
                  <a:cubicBezTo>
                    <a:pt x="115184" y="144618"/>
                    <a:pt x="109193" y="140188"/>
                    <a:pt x="102762" y="140188"/>
                  </a:cubicBezTo>
                  <a:cubicBezTo>
                    <a:pt x="97438" y="140188"/>
                    <a:pt x="90340" y="143290"/>
                    <a:pt x="90340" y="153049"/>
                  </a:cubicBezTo>
                  <a:cubicBezTo>
                    <a:pt x="90340" y="173220"/>
                    <a:pt x="110967" y="187854"/>
                    <a:pt x="135150" y="187854"/>
                  </a:cubicBezTo>
                  <a:cubicBezTo>
                    <a:pt x="162215" y="187854"/>
                    <a:pt x="182397" y="167683"/>
                    <a:pt x="182397" y="145064"/>
                  </a:cubicBezTo>
                  <a:cubicBezTo>
                    <a:pt x="182397" y="126882"/>
                    <a:pt x="168422" y="109591"/>
                    <a:pt x="145353" y="10493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16" name="Forme libre : forme 28715">
              <a:extLst>
                <a:ext uri="{FF2B5EF4-FFF2-40B4-BE49-F238E27FC236}">
                  <a16:creationId xmlns:a16="http://schemas.microsoft.com/office/drawing/2014/main" id="{003FE142-3B46-4409-8193-687234F35E91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7251990" y="-12649793"/>
              <a:ext cx="178157" cy="178060"/>
            </a:xfrm>
            <a:custGeom>
              <a:avLst/>
              <a:gdLst>
                <a:gd name="connsiteX0" fmla="*/ 95007 w 178157"/>
                <a:gd name="connsiteY0" fmla="*/ 94963 h 178060"/>
                <a:gd name="connsiteX1" fmla="*/ 156903 w 178157"/>
                <a:gd name="connsiteY1" fmla="*/ 94963 h 178060"/>
                <a:gd name="connsiteX2" fmla="*/ 164223 w 178157"/>
                <a:gd name="connsiteY2" fmla="*/ 90526 h 178060"/>
                <a:gd name="connsiteX3" fmla="*/ 156903 w 178157"/>
                <a:gd name="connsiteY3" fmla="*/ 86094 h 178060"/>
                <a:gd name="connsiteX4" fmla="*/ 95007 w 178157"/>
                <a:gd name="connsiteY4" fmla="*/ 86094 h 178060"/>
                <a:gd name="connsiteX5" fmla="*/ 95007 w 178157"/>
                <a:gd name="connsiteY5" fmla="*/ 24010 h 178060"/>
                <a:gd name="connsiteX6" fmla="*/ 90575 w 178157"/>
                <a:gd name="connsiteY6" fmla="*/ 16693 h 178060"/>
                <a:gd name="connsiteX7" fmla="*/ 86135 w 178157"/>
                <a:gd name="connsiteY7" fmla="*/ 24010 h 178060"/>
                <a:gd name="connsiteX8" fmla="*/ 86135 w 178157"/>
                <a:gd name="connsiteY8" fmla="*/ 86094 h 178060"/>
                <a:gd name="connsiteX9" fmla="*/ 24022 w 178157"/>
                <a:gd name="connsiteY9" fmla="*/ 86094 h 178060"/>
                <a:gd name="connsiteX10" fmla="*/ 16702 w 178157"/>
                <a:gd name="connsiteY10" fmla="*/ 90526 h 178060"/>
                <a:gd name="connsiteX11" fmla="*/ 24022 w 178157"/>
                <a:gd name="connsiteY11" fmla="*/ 94963 h 178060"/>
                <a:gd name="connsiteX12" fmla="*/ 86135 w 178157"/>
                <a:gd name="connsiteY12" fmla="*/ 94963 h 178060"/>
                <a:gd name="connsiteX13" fmla="*/ 86135 w 178157"/>
                <a:gd name="connsiteY13" fmla="*/ 157040 h 178060"/>
                <a:gd name="connsiteX14" fmla="*/ 90575 w 178157"/>
                <a:gd name="connsiteY14" fmla="*/ 164359 h 178060"/>
                <a:gd name="connsiteX15" fmla="*/ 95007 w 178157"/>
                <a:gd name="connsiteY15" fmla="*/ 157040 h 178060"/>
                <a:gd name="connsiteX16" fmla="*/ 95007 w 178157"/>
                <a:gd name="connsiteY16" fmla="*/ 94963 h 1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8157" h="178060">
                  <a:moveTo>
                    <a:pt x="95007" y="94963"/>
                  </a:moveTo>
                  <a:lnTo>
                    <a:pt x="156903" y="94963"/>
                  </a:lnTo>
                  <a:cubicBezTo>
                    <a:pt x="160007" y="94963"/>
                    <a:pt x="164223" y="94963"/>
                    <a:pt x="164223" y="90526"/>
                  </a:cubicBezTo>
                  <a:cubicBezTo>
                    <a:pt x="164223" y="86094"/>
                    <a:pt x="160007" y="86094"/>
                    <a:pt x="156903" y="86094"/>
                  </a:cubicBezTo>
                  <a:lnTo>
                    <a:pt x="95007" y="86094"/>
                  </a:lnTo>
                  <a:lnTo>
                    <a:pt x="95007" y="24010"/>
                  </a:lnTo>
                  <a:cubicBezTo>
                    <a:pt x="95007" y="20909"/>
                    <a:pt x="95007" y="16693"/>
                    <a:pt x="90575" y="16693"/>
                  </a:cubicBezTo>
                  <a:cubicBezTo>
                    <a:pt x="86135" y="16693"/>
                    <a:pt x="86135" y="20909"/>
                    <a:pt x="86135" y="24010"/>
                  </a:cubicBezTo>
                  <a:lnTo>
                    <a:pt x="86135" y="86094"/>
                  </a:lnTo>
                  <a:lnTo>
                    <a:pt x="24022" y="86094"/>
                  </a:lnTo>
                  <a:cubicBezTo>
                    <a:pt x="20918" y="86094"/>
                    <a:pt x="16702" y="86094"/>
                    <a:pt x="16702" y="90526"/>
                  </a:cubicBezTo>
                  <a:cubicBezTo>
                    <a:pt x="16702" y="94963"/>
                    <a:pt x="20918" y="94963"/>
                    <a:pt x="24022" y="94963"/>
                  </a:cubicBezTo>
                  <a:lnTo>
                    <a:pt x="86135" y="94963"/>
                  </a:lnTo>
                  <a:lnTo>
                    <a:pt x="86135" y="157040"/>
                  </a:lnTo>
                  <a:cubicBezTo>
                    <a:pt x="86135" y="160143"/>
                    <a:pt x="86135" y="164359"/>
                    <a:pt x="90575" y="164359"/>
                  </a:cubicBezTo>
                  <a:cubicBezTo>
                    <a:pt x="95007" y="164359"/>
                    <a:pt x="95007" y="160143"/>
                    <a:pt x="95007" y="157040"/>
                  </a:cubicBezTo>
                  <a:lnTo>
                    <a:pt x="95007" y="9496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17" name="Forme libre : forme 28716">
              <a:extLst>
                <a:ext uri="{FF2B5EF4-FFF2-40B4-BE49-F238E27FC236}">
                  <a16:creationId xmlns:a16="http://schemas.microsoft.com/office/drawing/2014/main" id="{08AF729B-DFA0-4335-9E4B-5B2B9D3434CB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7466223" y="-12671961"/>
              <a:ext cx="178157" cy="178060"/>
            </a:xfrm>
            <a:custGeom>
              <a:avLst/>
              <a:gdLst>
                <a:gd name="connsiteX0" fmla="*/ 89246 w 178157"/>
                <a:gd name="connsiteY0" fmla="*/ 16693 h 178060"/>
                <a:gd name="connsiteX1" fmla="*/ 25137 w 178157"/>
                <a:gd name="connsiteY1" fmla="*/ 42185 h 178060"/>
                <a:gd name="connsiteX2" fmla="*/ 16702 w 178157"/>
                <a:gd name="connsiteY2" fmla="*/ 57933 h 178060"/>
                <a:gd name="connsiteX3" fmla="*/ 18922 w 178157"/>
                <a:gd name="connsiteY3" fmla="*/ 59707 h 178060"/>
                <a:gd name="connsiteX4" fmla="*/ 29347 w 178157"/>
                <a:gd name="connsiteY4" fmla="*/ 55492 h 178060"/>
                <a:gd name="connsiteX5" fmla="*/ 36007 w 178157"/>
                <a:gd name="connsiteY5" fmla="*/ 46846 h 178060"/>
                <a:gd name="connsiteX6" fmla="*/ 73274 w 178157"/>
                <a:gd name="connsiteY6" fmla="*/ 28887 h 178060"/>
                <a:gd name="connsiteX7" fmla="*/ 37336 w 178157"/>
                <a:gd name="connsiteY7" fmla="*/ 173666 h 178060"/>
                <a:gd name="connsiteX8" fmla="*/ 36007 w 178157"/>
                <a:gd name="connsiteY8" fmla="*/ 177658 h 178060"/>
                <a:gd name="connsiteX9" fmla="*/ 38220 w 178157"/>
                <a:gd name="connsiteY9" fmla="*/ 179208 h 178060"/>
                <a:gd name="connsiteX10" fmla="*/ 54860 w 178157"/>
                <a:gd name="connsiteY10" fmla="*/ 168567 h 178060"/>
                <a:gd name="connsiteX11" fmla="*/ 91243 w 178157"/>
                <a:gd name="connsiteY11" fmla="*/ 28887 h 178060"/>
                <a:gd name="connsiteX12" fmla="*/ 102774 w 178157"/>
                <a:gd name="connsiteY12" fmla="*/ 28887 h 178060"/>
                <a:gd name="connsiteX13" fmla="*/ 155797 w 178157"/>
                <a:gd name="connsiteY13" fmla="*/ 61480 h 178060"/>
                <a:gd name="connsiteX14" fmla="*/ 96790 w 178157"/>
                <a:gd name="connsiteY14" fmla="*/ 110475 h 178060"/>
                <a:gd name="connsiteX15" fmla="*/ 83476 w 178157"/>
                <a:gd name="connsiteY15" fmla="*/ 114689 h 178060"/>
                <a:gd name="connsiteX16" fmla="*/ 77707 w 178157"/>
                <a:gd name="connsiteY16" fmla="*/ 121116 h 178060"/>
                <a:gd name="connsiteX17" fmla="*/ 81924 w 178157"/>
                <a:gd name="connsiteY17" fmla="*/ 122668 h 178060"/>
                <a:gd name="connsiteX18" fmla="*/ 174650 w 178157"/>
                <a:gd name="connsiteY18" fmla="*/ 51945 h 178060"/>
                <a:gd name="connsiteX19" fmla="*/ 118968 w 178157"/>
                <a:gd name="connsiteY19" fmla="*/ 16693 h 178060"/>
                <a:gd name="connsiteX20" fmla="*/ 89246 w 178157"/>
                <a:gd name="connsiteY20" fmla="*/ 16693 h 1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8157" h="178060">
                  <a:moveTo>
                    <a:pt x="89246" y="16693"/>
                  </a:moveTo>
                  <a:cubicBezTo>
                    <a:pt x="57964" y="16693"/>
                    <a:pt x="34232" y="31767"/>
                    <a:pt x="25137" y="42185"/>
                  </a:cubicBezTo>
                  <a:cubicBezTo>
                    <a:pt x="17370" y="51060"/>
                    <a:pt x="16702" y="57487"/>
                    <a:pt x="16702" y="57933"/>
                  </a:cubicBezTo>
                  <a:cubicBezTo>
                    <a:pt x="16702" y="59262"/>
                    <a:pt x="17593" y="59707"/>
                    <a:pt x="18922" y="59707"/>
                  </a:cubicBezTo>
                  <a:cubicBezTo>
                    <a:pt x="22472" y="59707"/>
                    <a:pt x="27573" y="56597"/>
                    <a:pt x="29347" y="55492"/>
                  </a:cubicBezTo>
                  <a:cubicBezTo>
                    <a:pt x="34010" y="52389"/>
                    <a:pt x="34671" y="51060"/>
                    <a:pt x="36007" y="46846"/>
                  </a:cubicBezTo>
                  <a:cubicBezTo>
                    <a:pt x="39111" y="37978"/>
                    <a:pt x="45319" y="30216"/>
                    <a:pt x="73274" y="28887"/>
                  </a:cubicBezTo>
                  <a:cubicBezTo>
                    <a:pt x="69279" y="78771"/>
                    <a:pt x="55966" y="127327"/>
                    <a:pt x="37336" y="173666"/>
                  </a:cubicBezTo>
                  <a:cubicBezTo>
                    <a:pt x="36007" y="176990"/>
                    <a:pt x="36007" y="177435"/>
                    <a:pt x="36007" y="177658"/>
                  </a:cubicBezTo>
                  <a:cubicBezTo>
                    <a:pt x="36007" y="178318"/>
                    <a:pt x="36668" y="179208"/>
                    <a:pt x="38220" y="179208"/>
                  </a:cubicBezTo>
                  <a:cubicBezTo>
                    <a:pt x="41769" y="179208"/>
                    <a:pt x="52417" y="174333"/>
                    <a:pt x="54860" y="168567"/>
                  </a:cubicBezTo>
                  <a:cubicBezTo>
                    <a:pt x="66398" y="141517"/>
                    <a:pt x="84583" y="90519"/>
                    <a:pt x="91243" y="28887"/>
                  </a:cubicBezTo>
                  <a:lnTo>
                    <a:pt x="102774" y="28887"/>
                  </a:lnTo>
                  <a:cubicBezTo>
                    <a:pt x="129839" y="28887"/>
                    <a:pt x="155797" y="39307"/>
                    <a:pt x="155797" y="61480"/>
                  </a:cubicBezTo>
                  <a:cubicBezTo>
                    <a:pt x="155797" y="78104"/>
                    <a:pt x="139826" y="109147"/>
                    <a:pt x="96790" y="110475"/>
                  </a:cubicBezTo>
                  <a:cubicBezTo>
                    <a:pt x="92127" y="110697"/>
                    <a:pt x="89691" y="110697"/>
                    <a:pt x="83476" y="114689"/>
                  </a:cubicBezTo>
                  <a:cubicBezTo>
                    <a:pt x="79482" y="117347"/>
                    <a:pt x="77707" y="119788"/>
                    <a:pt x="77707" y="121116"/>
                  </a:cubicBezTo>
                  <a:cubicBezTo>
                    <a:pt x="77707" y="122668"/>
                    <a:pt x="79043" y="122668"/>
                    <a:pt x="81924" y="122668"/>
                  </a:cubicBezTo>
                  <a:cubicBezTo>
                    <a:pt x="122295" y="122668"/>
                    <a:pt x="174650" y="88530"/>
                    <a:pt x="174650" y="51945"/>
                  </a:cubicBezTo>
                  <a:cubicBezTo>
                    <a:pt x="174650" y="26669"/>
                    <a:pt x="144704" y="16693"/>
                    <a:pt x="118968" y="16693"/>
                  </a:cubicBezTo>
                  <a:lnTo>
                    <a:pt x="89246" y="1669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18" name="Forme libre : forme 28717">
              <a:extLst>
                <a:ext uri="{FF2B5EF4-FFF2-40B4-BE49-F238E27FC236}">
                  <a16:creationId xmlns:a16="http://schemas.microsoft.com/office/drawing/2014/main" id="{0D904783-8FF9-4A8A-A66B-47FEF0F2E38D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7625529" y="-12594997"/>
              <a:ext cx="66809" cy="133545"/>
            </a:xfrm>
            <a:custGeom>
              <a:avLst/>
              <a:gdLst>
                <a:gd name="connsiteX0" fmla="*/ 50872 w 66808"/>
                <a:gd name="connsiteY0" fmla="*/ 21353 h 133545"/>
                <a:gd name="connsiteX1" fmla="*/ 51499 w 66808"/>
                <a:gd name="connsiteY1" fmla="*/ 18863 h 133545"/>
                <a:gd name="connsiteX2" fmla="*/ 49007 w 66808"/>
                <a:gd name="connsiteY2" fmla="*/ 16693 h 133545"/>
                <a:gd name="connsiteX3" fmla="*/ 29124 w 66808"/>
                <a:gd name="connsiteY3" fmla="*/ 18243 h 133545"/>
                <a:gd name="connsiteX4" fmla="*/ 25868 w 66808"/>
                <a:gd name="connsiteY4" fmla="*/ 21812 h 133545"/>
                <a:gd name="connsiteX5" fmla="*/ 29751 w 66808"/>
                <a:gd name="connsiteY5" fmla="*/ 23990 h 133545"/>
                <a:gd name="connsiteX6" fmla="*/ 37204 w 66808"/>
                <a:gd name="connsiteY6" fmla="*/ 26319 h 133545"/>
                <a:gd name="connsiteX7" fmla="*/ 36585 w 66808"/>
                <a:gd name="connsiteY7" fmla="*/ 29735 h 133545"/>
                <a:gd name="connsiteX8" fmla="*/ 17321 w 66808"/>
                <a:gd name="connsiteY8" fmla="*/ 106426 h 133545"/>
                <a:gd name="connsiteX9" fmla="*/ 16702 w 66808"/>
                <a:gd name="connsiteY9" fmla="*/ 111239 h 133545"/>
                <a:gd name="connsiteX10" fmla="*/ 33008 w 66808"/>
                <a:gd name="connsiteY10" fmla="*/ 125984 h 133545"/>
                <a:gd name="connsiteX11" fmla="*/ 45437 w 66808"/>
                <a:gd name="connsiteY11" fmla="*/ 117755 h 133545"/>
                <a:gd name="connsiteX12" fmla="*/ 50872 w 66808"/>
                <a:gd name="connsiteY12" fmla="*/ 102231 h 133545"/>
                <a:gd name="connsiteX13" fmla="*/ 48388 w 66808"/>
                <a:gd name="connsiteY13" fmla="*/ 100215 h 133545"/>
                <a:gd name="connsiteX14" fmla="*/ 45284 w 66808"/>
                <a:gd name="connsiteY14" fmla="*/ 103942 h 133545"/>
                <a:gd name="connsiteX15" fmla="*/ 33634 w 66808"/>
                <a:gd name="connsiteY15" fmla="*/ 121637 h 133545"/>
                <a:gd name="connsiteX16" fmla="*/ 28352 w 66808"/>
                <a:gd name="connsiteY16" fmla="*/ 114035 h 133545"/>
                <a:gd name="connsiteX17" fmla="*/ 29285 w 66808"/>
                <a:gd name="connsiteY17" fmla="*/ 107663 h 133545"/>
                <a:gd name="connsiteX18" fmla="*/ 50872 w 66808"/>
                <a:gd name="connsiteY18" fmla="*/ 21353 h 13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6808" h="133545">
                  <a:moveTo>
                    <a:pt x="50872" y="21353"/>
                  </a:moveTo>
                  <a:cubicBezTo>
                    <a:pt x="51032" y="21040"/>
                    <a:pt x="51499" y="19023"/>
                    <a:pt x="51499" y="18863"/>
                  </a:cubicBezTo>
                  <a:cubicBezTo>
                    <a:pt x="51499" y="18091"/>
                    <a:pt x="50872" y="16693"/>
                    <a:pt x="49007" y="16693"/>
                  </a:cubicBezTo>
                  <a:cubicBezTo>
                    <a:pt x="45903" y="16693"/>
                    <a:pt x="33008" y="17931"/>
                    <a:pt x="29124" y="18243"/>
                  </a:cubicBezTo>
                  <a:cubicBezTo>
                    <a:pt x="28039" y="18397"/>
                    <a:pt x="25868" y="18557"/>
                    <a:pt x="25868" y="21812"/>
                  </a:cubicBezTo>
                  <a:cubicBezTo>
                    <a:pt x="25868" y="23990"/>
                    <a:pt x="28039" y="23990"/>
                    <a:pt x="29751" y="23990"/>
                  </a:cubicBezTo>
                  <a:cubicBezTo>
                    <a:pt x="37204" y="23990"/>
                    <a:pt x="37204" y="25074"/>
                    <a:pt x="37204" y="26319"/>
                  </a:cubicBezTo>
                  <a:cubicBezTo>
                    <a:pt x="37204" y="27405"/>
                    <a:pt x="36891" y="28337"/>
                    <a:pt x="36585" y="29735"/>
                  </a:cubicBezTo>
                  <a:lnTo>
                    <a:pt x="17321" y="106426"/>
                  </a:lnTo>
                  <a:cubicBezTo>
                    <a:pt x="16855" y="107977"/>
                    <a:pt x="16702" y="109687"/>
                    <a:pt x="16702" y="111239"/>
                  </a:cubicBezTo>
                  <a:cubicBezTo>
                    <a:pt x="16702" y="121171"/>
                    <a:pt x="25554" y="125984"/>
                    <a:pt x="33008" y="125984"/>
                  </a:cubicBezTo>
                  <a:cubicBezTo>
                    <a:pt x="36738" y="125984"/>
                    <a:pt x="41401" y="124746"/>
                    <a:pt x="45437" y="117755"/>
                  </a:cubicBezTo>
                  <a:cubicBezTo>
                    <a:pt x="48701" y="112010"/>
                    <a:pt x="50872" y="102857"/>
                    <a:pt x="50872" y="102231"/>
                  </a:cubicBezTo>
                  <a:cubicBezTo>
                    <a:pt x="50872" y="100215"/>
                    <a:pt x="48854" y="100215"/>
                    <a:pt x="48388" y="100215"/>
                  </a:cubicBezTo>
                  <a:cubicBezTo>
                    <a:pt x="46217" y="100215"/>
                    <a:pt x="45903" y="101147"/>
                    <a:pt x="45284" y="103942"/>
                  </a:cubicBezTo>
                  <a:cubicBezTo>
                    <a:pt x="43266" y="111705"/>
                    <a:pt x="40308" y="121637"/>
                    <a:pt x="33634" y="121637"/>
                  </a:cubicBezTo>
                  <a:cubicBezTo>
                    <a:pt x="29438" y="121637"/>
                    <a:pt x="28352" y="117755"/>
                    <a:pt x="28352" y="114035"/>
                  </a:cubicBezTo>
                  <a:cubicBezTo>
                    <a:pt x="28352" y="112324"/>
                    <a:pt x="28818" y="109375"/>
                    <a:pt x="29285" y="107663"/>
                  </a:cubicBezTo>
                  <a:lnTo>
                    <a:pt x="50872" y="2135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19" name="Forme libre : forme 28718">
              <a:extLst>
                <a:ext uri="{FF2B5EF4-FFF2-40B4-BE49-F238E27FC236}">
                  <a16:creationId xmlns:a16="http://schemas.microsoft.com/office/drawing/2014/main" id="{A3D21634-C2EF-42AD-8DF3-179AB4F6166F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7690335" y="-12594997"/>
              <a:ext cx="111348" cy="155803"/>
            </a:xfrm>
            <a:custGeom>
              <a:avLst/>
              <a:gdLst>
                <a:gd name="connsiteX0" fmla="*/ 32083 w 111348"/>
                <a:gd name="connsiteY0" fmla="*/ 121950 h 155802"/>
                <a:gd name="connsiteX1" fmla="*/ 19966 w 111348"/>
                <a:gd name="connsiteY1" fmla="*/ 150357 h 155802"/>
                <a:gd name="connsiteX2" fmla="*/ 18874 w 111348"/>
                <a:gd name="connsiteY2" fmla="*/ 152220 h 155802"/>
                <a:gd name="connsiteX3" fmla="*/ 21052 w 111348"/>
                <a:gd name="connsiteY3" fmla="*/ 154397 h 155802"/>
                <a:gd name="connsiteX4" fmla="*/ 36425 w 111348"/>
                <a:gd name="connsiteY4" fmla="*/ 123501 h 155802"/>
                <a:gd name="connsiteX5" fmla="*/ 25555 w 111348"/>
                <a:gd name="connsiteY5" fmla="*/ 106578 h 155802"/>
                <a:gd name="connsiteX6" fmla="*/ 16702 w 111348"/>
                <a:gd name="connsiteY6" fmla="*/ 115426 h 155802"/>
                <a:gd name="connsiteX7" fmla="*/ 25708 w 111348"/>
                <a:gd name="connsiteY7" fmla="*/ 124432 h 155802"/>
                <a:gd name="connsiteX8" fmla="*/ 32083 w 111348"/>
                <a:gd name="connsiteY8" fmla="*/ 121950 h 155802"/>
                <a:gd name="connsiteX9" fmla="*/ 95800 w 111348"/>
                <a:gd name="connsiteY9" fmla="*/ 21353 h 155802"/>
                <a:gd name="connsiteX10" fmla="*/ 96426 w 111348"/>
                <a:gd name="connsiteY10" fmla="*/ 18863 h 155802"/>
                <a:gd name="connsiteX11" fmla="*/ 93934 w 111348"/>
                <a:gd name="connsiteY11" fmla="*/ 16693 h 155802"/>
                <a:gd name="connsiteX12" fmla="*/ 74052 w 111348"/>
                <a:gd name="connsiteY12" fmla="*/ 18243 h 155802"/>
                <a:gd name="connsiteX13" fmla="*/ 70795 w 111348"/>
                <a:gd name="connsiteY13" fmla="*/ 21812 h 155802"/>
                <a:gd name="connsiteX14" fmla="*/ 74678 w 111348"/>
                <a:gd name="connsiteY14" fmla="*/ 23990 h 155802"/>
                <a:gd name="connsiteX15" fmla="*/ 82132 w 111348"/>
                <a:gd name="connsiteY15" fmla="*/ 26319 h 155802"/>
                <a:gd name="connsiteX16" fmla="*/ 81512 w 111348"/>
                <a:gd name="connsiteY16" fmla="*/ 29735 h 155802"/>
                <a:gd name="connsiteX17" fmla="*/ 62249 w 111348"/>
                <a:gd name="connsiteY17" fmla="*/ 106426 h 155802"/>
                <a:gd name="connsiteX18" fmla="*/ 61630 w 111348"/>
                <a:gd name="connsiteY18" fmla="*/ 111239 h 155802"/>
                <a:gd name="connsiteX19" fmla="*/ 77936 w 111348"/>
                <a:gd name="connsiteY19" fmla="*/ 125984 h 155802"/>
                <a:gd name="connsiteX20" fmla="*/ 90364 w 111348"/>
                <a:gd name="connsiteY20" fmla="*/ 117755 h 155802"/>
                <a:gd name="connsiteX21" fmla="*/ 95800 w 111348"/>
                <a:gd name="connsiteY21" fmla="*/ 102231 h 155802"/>
                <a:gd name="connsiteX22" fmla="*/ 93315 w 111348"/>
                <a:gd name="connsiteY22" fmla="*/ 100215 h 155802"/>
                <a:gd name="connsiteX23" fmla="*/ 90212 w 111348"/>
                <a:gd name="connsiteY23" fmla="*/ 103942 h 155802"/>
                <a:gd name="connsiteX24" fmla="*/ 78562 w 111348"/>
                <a:gd name="connsiteY24" fmla="*/ 121637 h 155802"/>
                <a:gd name="connsiteX25" fmla="*/ 73280 w 111348"/>
                <a:gd name="connsiteY25" fmla="*/ 114035 h 155802"/>
                <a:gd name="connsiteX26" fmla="*/ 74212 w 111348"/>
                <a:gd name="connsiteY26" fmla="*/ 107663 h 155802"/>
                <a:gd name="connsiteX27" fmla="*/ 95800 w 111348"/>
                <a:gd name="connsiteY27" fmla="*/ 21353 h 15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1348" h="155802">
                  <a:moveTo>
                    <a:pt x="32083" y="121950"/>
                  </a:moveTo>
                  <a:cubicBezTo>
                    <a:pt x="32083" y="130485"/>
                    <a:pt x="30524" y="140423"/>
                    <a:pt x="19966" y="150357"/>
                  </a:cubicBezTo>
                  <a:cubicBezTo>
                    <a:pt x="19340" y="150981"/>
                    <a:pt x="18874" y="151449"/>
                    <a:pt x="18874" y="152220"/>
                  </a:cubicBezTo>
                  <a:cubicBezTo>
                    <a:pt x="18874" y="153313"/>
                    <a:pt x="20119" y="154397"/>
                    <a:pt x="21052" y="154397"/>
                  </a:cubicBezTo>
                  <a:cubicBezTo>
                    <a:pt x="23223" y="154397"/>
                    <a:pt x="36425" y="141975"/>
                    <a:pt x="36425" y="123501"/>
                  </a:cubicBezTo>
                  <a:cubicBezTo>
                    <a:pt x="36425" y="113874"/>
                    <a:pt x="32702" y="106578"/>
                    <a:pt x="25555" y="106578"/>
                  </a:cubicBezTo>
                  <a:cubicBezTo>
                    <a:pt x="20433" y="106578"/>
                    <a:pt x="16702" y="110619"/>
                    <a:pt x="16702" y="115426"/>
                  </a:cubicBezTo>
                  <a:cubicBezTo>
                    <a:pt x="16702" y="120399"/>
                    <a:pt x="20273" y="124432"/>
                    <a:pt x="25708" y="124432"/>
                  </a:cubicBezTo>
                  <a:cubicBezTo>
                    <a:pt x="29438" y="124432"/>
                    <a:pt x="31922" y="121950"/>
                    <a:pt x="32083" y="121950"/>
                  </a:cubicBezTo>
                  <a:close/>
                  <a:moveTo>
                    <a:pt x="95800" y="21353"/>
                  </a:moveTo>
                  <a:cubicBezTo>
                    <a:pt x="95960" y="21040"/>
                    <a:pt x="96426" y="19023"/>
                    <a:pt x="96426" y="18863"/>
                  </a:cubicBezTo>
                  <a:cubicBezTo>
                    <a:pt x="96426" y="18091"/>
                    <a:pt x="95800" y="16693"/>
                    <a:pt x="93934" y="16693"/>
                  </a:cubicBezTo>
                  <a:cubicBezTo>
                    <a:pt x="90831" y="16693"/>
                    <a:pt x="77936" y="17931"/>
                    <a:pt x="74052" y="18243"/>
                  </a:cubicBezTo>
                  <a:cubicBezTo>
                    <a:pt x="72966" y="18397"/>
                    <a:pt x="70795" y="18557"/>
                    <a:pt x="70795" y="21812"/>
                  </a:cubicBezTo>
                  <a:cubicBezTo>
                    <a:pt x="70795" y="23990"/>
                    <a:pt x="72966" y="23990"/>
                    <a:pt x="74678" y="23990"/>
                  </a:cubicBezTo>
                  <a:cubicBezTo>
                    <a:pt x="82132" y="23990"/>
                    <a:pt x="82132" y="25074"/>
                    <a:pt x="82132" y="26319"/>
                  </a:cubicBezTo>
                  <a:cubicBezTo>
                    <a:pt x="82132" y="27405"/>
                    <a:pt x="81819" y="28337"/>
                    <a:pt x="81512" y="29735"/>
                  </a:cubicBezTo>
                  <a:lnTo>
                    <a:pt x="62249" y="106426"/>
                  </a:lnTo>
                  <a:cubicBezTo>
                    <a:pt x="61783" y="107977"/>
                    <a:pt x="61630" y="109687"/>
                    <a:pt x="61630" y="111239"/>
                  </a:cubicBezTo>
                  <a:cubicBezTo>
                    <a:pt x="61630" y="121171"/>
                    <a:pt x="70482" y="125984"/>
                    <a:pt x="77936" y="125984"/>
                  </a:cubicBezTo>
                  <a:cubicBezTo>
                    <a:pt x="81665" y="125984"/>
                    <a:pt x="86328" y="124746"/>
                    <a:pt x="90364" y="117755"/>
                  </a:cubicBezTo>
                  <a:cubicBezTo>
                    <a:pt x="93629" y="112010"/>
                    <a:pt x="95800" y="102857"/>
                    <a:pt x="95800" y="102231"/>
                  </a:cubicBezTo>
                  <a:cubicBezTo>
                    <a:pt x="95800" y="100215"/>
                    <a:pt x="93782" y="100215"/>
                    <a:pt x="93315" y="100215"/>
                  </a:cubicBezTo>
                  <a:cubicBezTo>
                    <a:pt x="91144" y="100215"/>
                    <a:pt x="90831" y="101147"/>
                    <a:pt x="90212" y="103942"/>
                  </a:cubicBezTo>
                  <a:cubicBezTo>
                    <a:pt x="88193" y="111705"/>
                    <a:pt x="85235" y="121637"/>
                    <a:pt x="78562" y="121637"/>
                  </a:cubicBezTo>
                  <a:cubicBezTo>
                    <a:pt x="74366" y="121637"/>
                    <a:pt x="73280" y="117755"/>
                    <a:pt x="73280" y="114035"/>
                  </a:cubicBezTo>
                  <a:cubicBezTo>
                    <a:pt x="73280" y="112324"/>
                    <a:pt x="73746" y="109375"/>
                    <a:pt x="74212" y="107663"/>
                  </a:cubicBezTo>
                  <a:lnTo>
                    <a:pt x="95800" y="2135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20" name="Forme libre : forme 28719">
              <a:extLst>
                <a:ext uri="{FF2B5EF4-FFF2-40B4-BE49-F238E27FC236}">
                  <a16:creationId xmlns:a16="http://schemas.microsoft.com/office/drawing/2014/main" id="{CF585752-0E2B-4541-A18A-413589EDCFEF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7793456" y="-12590338"/>
              <a:ext cx="222697" cy="133545"/>
            </a:xfrm>
            <a:custGeom>
              <a:avLst/>
              <a:gdLst>
                <a:gd name="connsiteX0" fmla="*/ 77749 w 222696"/>
                <a:gd name="connsiteY0" fmla="*/ 84690 h 133545"/>
                <a:gd name="connsiteX1" fmla="*/ 125280 w 222696"/>
                <a:gd name="connsiteY1" fmla="*/ 84690 h 133545"/>
                <a:gd name="connsiteX2" fmla="*/ 131029 w 222696"/>
                <a:gd name="connsiteY2" fmla="*/ 80962 h 133545"/>
                <a:gd name="connsiteX3" fmla="*/ 125280 w 222696"/>
                <a:gd name="connsiteY3" fmla="*/ 77081 h 133545"/>
                <a:gd name="connsiteX4" fmla="*/ 77749 w 222696"/>
                <a:gd name="connsiteY4" fmla="*/ 77081 h 133545"/>
                <a:gd name="connsiteX5" fmla="*/ 77749 w 222696"/>
                <a:gd name="connsiteY5" fmla="*/ 29422 h 133545"/>
                <a:gd name="connsiteX6" fmla="*/ 74018 w 222696"/>
                <a:gd name="connsiteY6" fmla="*/ 23677 h 133545"/>
                <a:gd name="connsiteX7" fmla="*/ 70135 w 222696"/>
                <a:gd name="connsiteY7" fmla="*/ 29422 h 133545"/>
                <a:gd name="connsiteX8" fmla="*/ 70135 w 222696"/>
                <a:gd name="connsiteY8" fmla="*/ 77081 h 133545"/>
                <a:gd name="connsiteX9" fmla="*/ 22450 w 222696"/>
                <a:gd name="connsiteY9" fmla="*/ 77081 h 133545"/>
                <a:gd name="connsiteX10" fmla="*/ 16702 w 222696"/>
                <a:gd name="connsiteY10" fmla="*/ 80809 h 133545"/>
                <a:gd name="connsiteX11" fmla="*/ 22450 w 222696"/>
                <a:gd name="connsiteY11" fmla="*/ 84690 h 133545"/>
                <a:gd name="connsiteX12" fmla="*/ 70135 w 222696"/>
                <a:gd name="connsiteY12" fmla="*/ 84690 h 133545"/>
                <a:gd name="connsiteX13" fmla="*/ 70135 w 222696"/>
                <a:gd name="connsiteY13" fmla="*/ 132348 h 133545"/>
                <a:gd name="connsiteX14" fmla="*/ 73865 w 222696"/>
                <a:gd name="connsiteY14" fmla="*/ 138095 h 133545"/>
                <a:gd name="connsiteX15" fmla="*/ 77749 w 222696"/>
                <a:gd name="connsiteY15" fmla="*/ 132348 h 133545"/>
                <a:gd name="connsiteX16" fmla="*/ 77749 w 222696"/>
                <a:gd name="connsiteY16" fmla="*/ 84690 h 133545"/>
                <a:gd name="connsiteX17" fmla="*/ 220478 w 222696"/>
                <a:gd name="connsiteY17" fmla="*/ 91520 h 133545"/>
                <a:gd name="connsiteX18" fmla="*/ 215196 w 222696"/>
                <a:gd name="connsiteY18" fmla="*/ 91520 h 133545"/>
                <a:gd name="connsiteX19" fmla="*/ 211153 w 222696"/>
                <a:gd name="connsiteY19" fmla="*/ 105647 h 133545"/>
                <a:gd name="connsiteX20" fmla="*/ 195780 w 222696"/>
                <a:gd name="connsiteY20" fmla="*/ 106579 h 133545"/>
                <a:gd name="connsiteX21" fmla="*/ 167198 w 222696"/>
                <a:gd name="connsiteY21" fmla="*/ 106579 h 133545"/>
                <a:gd name="connsiteX22" fmla="*/ 198264 w 222696"/>
                <a:gd name="connsiteY22" fmla="*/ 80496 h 133545"/>
                <a:gd name="connsiteX23" fmla="*/ 220478 w 222696"/>
                <a:gd name="connsiteY23" fmla="*/ 46963 h 133545"/>
                <a:gd name="connsiteX24" fmla="*/ 184130 w 222696"/>
                <a:gd name="connsiteY24" fmla="*/ 16693 h 133545"/>
                <a:gd name="connsiteX25" fmla="*/ 151818 w 222696"/>
                <a:gd name="connsiteY25" fmla="*/ 44481 h 133545"/>
                <a:gd name="connsiteX26" fmla="*/ 160051 w 222696"/>
                <a:gd name="connsiteY26" fmla="*/ 53174 h 133545"/>
                <a:gd name="connsiteX27" fmla="*/ 168284 w 222696"/>
                <a:gd name="connsiteY27" fmla="*/ 44947 h 133545"/>
                <a:gd name="connsiteX28" fmla="*/ 159119 w 222696"/>
                <a:gd name="connsiteY28" fmla="*/ 36719 h 133545"/>
                <a:gd name="connsiteX29" fmla="*/ 181799 w 222696"/>
                <a:gd name="connsiteY29" fmla="*/ 22278 h 133545"/>
                <a:gd name="connsiteX30" fmla="*/ 205411 w 222696"/>
                <a:gd name="connsiteY30" fmla="*/ 46963 h 133545"/>
                <a:gd name="connsiteX31" fmla="*/ 190804 w 222696"/>
                <a:gd name="connsiteY31" fmla="*/ 76767 h 133545"/>
                <a:gd name="connsiteX32" fmla="*/ 153370 w 222696"/>
                <a:gd name="connsiteY32" fmla="*/ 113722 h 133545"/>
                <a:gd name="connsiteX33" fmla="*/ 151818 w 222696"/>
                <a:gd name="connsiteY33" fmla="*/ 119773 h 133545"/>
                <a:gd name="connsiteX34" fmla="*/ 215815 w 222696"/>
                <a:gd name="connsiteY34" fmla="*/ 119773 h 133545"/>
                <a:gd name="connsiteX35" fmla="*/ 220478 w 222696"/>
                <a:gd name="connsiteY35" fmla="*/ 91520 h 13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22696" h="133545">
                  <a:moveTo>
                    <a:pt x="77749" y="84690"/>
                  </a:moveTo>
                  <a:lnTo>
                    <a:pt x="125280" y="84690"/>
                  </a:lnTo>
                  <a:cubicBezTo>
                    <a:pt x="127299" y="84690"/>
                    <a:pt x="131029" y="84690"/>
                    <a:pt x="131029" y="80962"/>
                  </a:cubicBezTo>
                  <a:cubicBezTo>
                    <a:pt x="131029" y="77081"/>
                    <a:pt x="127459" y="77081"/>
                    <a:pt x="125280" y="77081"/>
                  </a:cubicBezTo>
                  <a:lnTo>
                    <a:pt x="77749" y="77081"/>
                  </a:lnTo>
                  <a:lnTo>
                    <a:pt x="77749" y="29422"/>
                  </a:lnTo>
                  <a:cubicBezTo>
                    <a:pt x="77749" y="27405"/>
                    <a:pt x="77749" y="23677"/>
                    <a:pt x="74018" y="23677"/>
                  </a:cubicBezTo>
                  <a:cubicBezTo>
                    <a:pt x="70135" y="23677"/>
                    <a:pt x="70135" y="27245"/>
                    <a:pt x="70135" y="29422"/>
                  </a:cubicBezTo>
                  <a:lnTo>
                    <a:pt x="70135" y="77081"/>
                  </a:lnTo>
                  <a:lnTo>
                    <a:pt x="22450" y="77081"/>
                  </a:lnTo>
                  <a:cubicBezTo>
                    <a:pt x="20432" y="77081"/>
                    <a:pt x="16702" y="77081"/>
                    <a:pt x="16702" y="80809"/>
                  </a:cubicBezTo>
                  <a:cubicBezTo>
                    <a:pt x="16702" y="84690"/>
                    <a:pt x="20279" y="84690"/>
                    <a:pt x="22450" y="84690"/>
                  </a:cubicBezTo>
                  <a:lnTo>
                    <a:pt x="70135" y="84690"/>
                  </a:lnTo>
                  <a:lnTo>
                    <a:pt x="70135" y="132348"/>
                  </a:lnTo>
                  <a:cubicBezTo>
                    <a:pt x="70135" y="134366"/>
                    <a:pt x="70135" y="138095"/>
                    <a:pt x="73865" y="138095"/>
                  </a:cubicBezTo>
                  <a:cubicBezTo>
                    <a:pt x="77749" y="138095"/>
                    <a:pt x="77749" y="134519"/>
                    <a:pt x="77749" y="132348"/>
                  </a:cubicBezTo>
                  <a:lnTo>
                    <a:pt x="77749" y="84690"/>
                  </a:lnTo>
                  <a:close/>
                  <a:moveTo>
                    <a:pt x="220478" y="91520"/>
                  </a:moveTo>
                  <a:lnTo>
                    <a:pt x="215196" y="91520"/>
                  </a:lnTo>
                  <a:cubicBezTo>
                    <a:pt x="214729" y="94936"/>
                    <a:pt x="213178" y="104096"/>
                    <a:pt x="211153" y="105647"/>
                  </a:cubicBezTo>
                  <a:cubicBezTo>
                    <a:pt x="209914" y="106579"/>
                    <a:pt x="197951" y="106579"/>
                    <a:pt x="195780" y="106579"/>
                  </a:cubicBezTo>
                  <a:lnTo>
                    <a:pt x="167198" y="106579"/>
                  </a:lnTo>
                  <a:cubicBezTo>
                    <a:pt x="183504" y="92140"/>
                    <a:pt x="188945" y="87793"/>
                    <a:pt x="198264" y="80496"/>
                  </a:cubicBezTo>
                  <a:cubicBezTo>
                    <a:pt x="209761" y="71336"/>
                    <a:pt x="220478" y="61710"/>
                    <a:pt x="220478" y="46963"/>
                  </a:cubicBezTo>
                  <a:cubicBezTo>
                    <a:pt x="220478" y="28176"/>
                    <a:pt x="204013" y="16693"/>
                    <a:pt x="184130" y="16693"/>
                  </a:cubicBezTo>
                  <a:cubicBezTo>
                    <a:pt x="164867" y="16693"/>
                    <a:pt x="151818" y="30194"/>
                    <a:pt x="151818" y="44481"/>
                  </a:cubicBezTo>
                  <a:cubicBezTo>
                    <a:pt x="151818" y="52396"/>
                    <a:pt x="158499" y="53174"/>
                    <a:pt x="160051" y="53174"/>
                  </a:cubicBezTo>
                  <a:cubicBezTo>
                    <a:pt x="163781" y="53174"/>
                    <a:pt x="168284" y="50532"/>
                    <a:pt x="168284" y="44947"/>
                  </a:cubicBezTo>
                  <a:cubicBezTo>
                    <a:pt x="168284" y="42150"/>
                    <a:pt x="167198" y="36719"/>
                    <a:pt x="159119" y="36719"/>
                  </a:cubicBezTo>
                  <a:cubicBezTo>
                    <a:pt x="163934" y="25693"/>
                    <a:pt x="174498" y="22278"/>
                    <a:pt x="181799" y="22278"/>
                  </a:cubicBezTo>
                  <a:cubicBezTo>
                    <a:pt x="197331" y="22278"/>
                    <a:pt x="205411" y="34388"/>
                    <a:pt x="205411" y="46963"/>
                  </a:cubicBezTo>
                  <a:cubicBezTo>
                    <a:pt x="205411" y="60471"/>
                    <a:pt x="195780" y="71182"/>
                    <a:pt x="190804" y="76767"/>
                  </a:cubicBezTo>
                  <a:lnTo>
                    <a:pt x="153370" y="113722"/>
                  </a:lnTo>
                  <a:cubicBezTo>
                    <a:pt x="151818" y="115113"/>
                    <a:pt x="151818" y="115426"/>
                    <a:pt x="151818" y="119773"/>
                  </a:cubicBezTo>
                  <a:lnTo>
                    <a:pt x="215815" y="119773"/>
                  </a:lnTo>
                  <a:lnTo>
                    <a:pt x="220478" y="915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21" name="Forme libre : forme 28720">
              <a:extLst>
                <a:ext uri="{FF2B5EF4-FFF2-40B4-BE49-F238E27FC236}">
                  <a16:creationId xmlns:a16="http://schemas.microsoft.com/office/drawing/2014/main" id="{E2D3327F-7E77-4EAF-A6CE-37EF7BAAC56A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8086052" y="-12580392"/>
              <a:ext cx="155888" cy="22258"/>
            </a:xfrm>
            <a:custGeom>
              <a:avLst/>
              <a:gdLst>
                <a:gd name="connsiteX0" fmla="*/ 144474 w 155887"/>
                <a:gd name="connsiteY0" fmla="*/ 25561 h 22257"/>
                <a:gd name="connsiteX1" fmla="*/ 152241 w 155887"/>
                <a:gd name="connsiteY1" fmla="*/ 21125 h 22257"/>
                <a:gd name="connsiteX2" fmla="*/ 144474 w 155887"/>
                <a:gd name="connsiteY2" fmla="*/ 16693 h 22257"/>
                <a:gd name="connsiteX3" fmla="*/ 24461 w 155887"/>
                <a:gd name="connsiteY3" fmla="*/ 16693 h 22257"/>
                <a:gd name="connsiteX4" fmla="*/ 16702 w 155887"/>
                <a:gd name="connsiteY4" fmla="*/ 21125 h 22257"/>
                <a:gd name="connsiteX5" fmla="*/ 24461 w 155887"/>
                <a:gd name="connsiteY5" fmla="*/ 25561 h 22257"/>
                <a:gd name="connsiteX6" fmla="*/ 144474 w 155887"/>
                <a:gd name="connsiteY6" fmla="*/ 25561 h 22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887" h="22257">
                  <a:moveTo>
                    <a:pt x="144474" y="25561"/>
                  </a:moveTo>
                  <a:cubicBezTo>
                    <a:pt x="148246" y="25561"/>
                    <a:pt x="152241" y="25561"/>
                    <a:pt x="152241" y="21125"/>
                  </a:cubicBezTo>
                  <a:cubicBezTo>
                    <a:pt x="152241" y="16693"/>
                    <a:pt x="148246" y="16693"/>
                    <a:pt x="144474" y="16693"/>
                  </a:cubicBezTo>
                  <a:lnTo>
                    <a:pt x="24461" y="16693"/>
                  </a:lnTo>
                  <a:cubicBezTo>
                    <a:pt x="20690" y="16693"/>
                    <a:pt x="16702" y="16693"/>
                    <a:pt x="16702" y="21125"/>
                  </a:cubicBezTo>
                  <a:cubicBezTo>
                    <a:pt x="16702" y="25561"/>
                    <a:pt x="20690" y="25561"/>
                    <a:pt x="24461" y="25561"/>
                  </a:cubicBezTo>
                  <a:lnTo>
                    <a:pt x="144474" y="2556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22" name="Forme libre : forme 28721">
              <a:extLst>
                <a:ext uri="{FF2B5EF4-FFF2-40B4-BE49-F238E27FC236}">
                  <a16:creationId xmlns:a16="http://schemas.microsoft.com/office/drawing/2014/main" id="{CCB32C98-6355-472F-9C96-5D447DE98C91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8295702" y="-12670633"/>
              <a:ext cx="111348" cy="178060"/>
            </a:xfrm>
            <a:custGeom>
              <a:avLst/>
              <a:gdLst>
                <a:gd name="connsiteX0" fmla="*/ 75710 w 111348"/>
                <a:gd name="connsiteY0" fmla="*/ 130207 h 178060"/>
                <a:gd name="connsiteX1" fmla="*/ 75710 w 111348"/>
                <a:gd name="connsiteY1" fmla="*/ 149502 h 178060"/>
                <a:gd name="connsiteX2" fmla="*/ 58848 w 111348"/>
                <a:gd name="connsiteY2" fmla="*/ 159920 h 178060"/>
                <a:gd name="connsiteX3" fmla="*/ 54192 w 111348"/>
                <a:gd name="connsiteY3" fmla="*/ 159920 h 178060"/>
                <a:gd name="connsiteX4" fmla="*/ 54192 w 111348"/>
                <a:gd name="connsiteY4" fmla="*/ 166793 h 178060"/>
                <a:gd name="connsiteX5" fmla="*/ 84138 w 111348"/>
                <a:gd name="connsiteY5" fmla="*/ 166126 h 178060"/>
                <a:gd name="connsiteX6" fmla="*/ 114306 w 111348"/>
                <a:gd name="connsiteY6" fmla="*/ 166793 h 178060"/>
                <a:gd name="connsiteX7" fmla="*/ 114306 w 111348"/>
                <a:gd name="connsiteY7" fmla="*/ 159920 h 178060"/>
                <a:gd name="connsiteX8" fmla="*/ 109651 w 111348"/>
                <a:gd name="connsiteY8" fmla="*/ 159920 h 178060"/>
                <a:gd name="connsiteX9" fmla="*/ 92788 w 111348"/>
                <a:gd name="connsiteY9" fmla="*/ 149502 h 178060"/>
                <a:gd name="connsiteX10" fmla="*/ 92788 w 111348"/>
                <a:gd name="connsiteY10" fmla="*/ 130207 h 178060"/>
                <a:gd name="connsiteX11" fmla="*/ 114974 w 111348"/>
                <a:gd name="connsiteY11" fmla="*/ 130207 h 178060"/>
                <a:gd name="connsiteX12" fmla="*/ 114974 w 111348"/>
                <a:gd name="connsiteY12" fmla="*/ 123335 h 178060"/>
                <a:gd name="connsiteX13" fmla="*/ 92788 w 111348"/>
                <a:gd name="connsiteY13" fmla="*/ 123335 h 178060"/>
                <a:gd name="connsiteX14" fmla="*/ 92788 w 111348"/>
                <a:gd name="connsiteY14" fmla="*/ 22460 h 178060"/>
                <a:gd name="connsiteX15" fmla="*/ 89239 w 111348"/>
                <a:gd name="connsiteY15" fmla="*/ 16693 h 178060"/>
                <a:gd name="connsiteX16" fmla="*/ 84799 w 111348"/>
                <a:gd name="connsiteY16" fmla="*/ 19357 h 178060"/>
                <a:gd name="connsiteX17" fmla="*/ 16702 w 111348"/>
                <a:gd name="connsiteY17" fmla="*/ 123335 h 178060"/>
                <a:gd name="connsiteX18" fmla="*/ 16702 w 111348"/>
                <a:gd name="connsiteY18" fmla="*/ 130207 h 178060"/>
                <a:gd name="connsiteX19" fmla="*/ 75710 w 111348"/>
                <a:gd name="connsiteY19" fmla="*/ 130207 h 178060"/>
                <a:gd name="connsiteX20" fmla="*/ 77039 w 111348"/>
                <a:gd name="connsiteY20" fmla="*/ 123335 h 178060"/>
                <a:gd name="connsiteX21" fmla="*/ 22910 w 111348"/>
                <a:gd name="connsiteY21" fmla="*/ 123335 h 178060"/>
                <a:gd name="connsiteX22" fmla="*/ 77039 w 111348"/>
                <a:gd name="connsiteY22" fmla="*/ 40642 h 178060"/>
                <a:gd name="connsiteX23" fmla="*/ 77039 w 111348"/>
                <a:gd name="connsiteY23" fmla="*/ 123335 h 1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348" h="178060">
                  <a:moveTo>
                    <a:pt x="75710" y="130207"/>
                  </a:moveTo>
                  <a:lnTo>
                    <a:pt x="75710" y="149502"/>
                  </a:lnTo>
                  <a:cubicBezTo>
                    <a:pt x="75710" y="157479"/>
                    <a:pt x="75265" y="159920"/>
                    <a:pt x="58848" y="159920"/>
                  </a:cubicBezTo>
                  <a:lnTo>
                    <a:pt x="54192" y="159920"/>
                  </a:lnTo>
                  <a:lnTo>
                    <a:pt x="54192" y="166793"/>
                  </a:lnTo>
                  <a:cubicBezTo>
                    <a:pt x="63281" y="166126"/>
                    <a:pt x="74820" y="166126"/>
                    <a:pt x="84138" y="166126"/>
                  </a:cubicBezTo>
                  <a:cubicBezTo>
                    <a:pt x="93456" y="166126"/>
                    <a:pt x="105210" y="166126"/>
                    <a:pt x="114306" y="166793"/>
                  </a:cubicBezTo>
                  <a:lnTo>
                    <a:pt x="114306" y="159920"/>
                  </a:lnTo>
                  <a:lnTo>
                    <a:pt x="109651" y="159920"/>
                  </a:lnTo>
                  <a:cubicBezTo>
                    <a:pt x="93233" y="159920"/>
                    <a:pt x="92788" y="157479"/>
                    <a:pt x="92788" y="149502"/>
                  </a:cubicBezTo>
                  <a:lnTo>
                    <a:pt x="92788" y="130207"/>
                  </a:lnTo>
                  <a:lnTo>
                    <a:pt x="114974" y="130207"/>
                  </a:lnTo>
                  <a:lnTo>
                    <a:pt x="114974" y="123335"/>
                  </a:lnTo>
                  <a:lnTo>
                    <a:pt x="92788" y="123335"/>
                  </a:lnTo>
                  <a:lnTo>
                    <a:pt x="92788" y="22460"/>
                  </a:lnTo>
                  <a:cubicBezTo>
                    <a:pt x="92788" y="18022"/>
                    <a:pt x="92788" y="16693"/>
                    <a:pt x="89239" y="16693"/>
                  </a:cubicBezTo>
                  <a:cubicBezTo>
                    <a:pt x="87242" y="16693"/>
                    <a:pt x="86574" y="16693"/>
                    <a:pt x="84799" y="19357"/>
                  </a:cubicBezTo>
                  <a:lnTo>
                    <a:pt x="16702" y="123335"/>
                  </a:lnTo>
                  <a:lnTo>
                    <a:pt x="16702" y="130207"/>
                  </a:lnTo>
                  <a:lnTo>
                    <a:pt x="75710" y="130207"/>
                  </a:lnTo>
                  <a:close/>
                  <a:moveTo>
                    <a:pt x="77039" y="123335"/>
                  </a:moveTo>
                  <a:lnTo>
                    <a:pt x="22910" y="123335"/>
                  </a:lnTo>
                  <a:lnTo>
                    <a:pt x="77039" y="40642"/>
                  </a:lnTo>
                  <a:lnTo>
                    <a:pt x="77039" y="12333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23" name="Forme libre : forme 28722">
              <a:extLst>
                <a:ext uri="{FF2B5EF4-FFF2-40B4-BE49-F238E27FC236}">
                  <a16:creationId xmlns:a16="http://schemas.microsoft.com/office/drawing/2014/main" id="{FF06A1A3-B360-4880-A271-83F0F3CDB145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8405090" y="-12671961"/>
              <a:ext cx="178157" cy="178060"/>
            </a:xfrm>
            <a:custGeom>
              <a:avLst/>
              <a:gdLst>
                <a:gd name="connsiteX0" fmla="*/ 89245 w 178157"/>
                <a:gd name="connsiteY0" fmla="*/ 16693 h 178060"/>
                <a:gd name="connsiteX1" fmla="*/ 25137 w 178157"/>
                <a:gd name="connsiteY1" fmla="*/ 42185 h 178060"/>
                <a:gd name="connsiteX2" fmla="*/ 16702 w 178157"/>
                <a:gd name="connsiteY2" fmla="*/ 57933 h 178060"/>
                <a:gd name="connsiteX3" fmla="*/ 18922 w 178157"/>
                <a:gd name="connsiteY3" fmla="*/ 59707 h 178060"/>
                <a:gd name="connsiteX4" fmla="*/ 29347 w 178157"/>
                <a:gd name="connsiteY4" fmla="*/ 55492 h 178060"/>
                <a:gd name="connsiteX5" fmla="*/ 36007 w 178157"/>
                <a:gd name="connsiteY5" fmla="*/ 46846 h 178060"/>
                <a:gd name="connsiteX6" fmla="*/ 73274 w 178157"/>
                <a:gd name="connsiteY6" fmla="*/ 28887 h 178060"/>
                <a:gd name="connsiteX7" fmla="*/ 37336 w 178157"/>
                <a:gd name="connsiteY7" fmla="*/ 173666 h 178060"/>
                <a:gd name="connsiteX8" fmla="*/ 36007 w 178157"/>
                <a:gd name="connsiteY8" fmla="*/ 177658 h 178060"/>
                <a:gd name="connsiteX9" fmla="*/ 38220 w 178157"/>
                <a:gd name="connsiteY9" fmla="*/ 179208 h 178060"/>
                <a:gd name="connsiteX10" fmla="*/ 54860 w 178157"/>
                <a:gd name="connsiteY10" fmla="*/ 168567 h 178060"/>
                <a:gd name="connsiteX11" fmla="*/ 91243 w 178157"/>
                <a:gd name="connsiteY11" fmla="*/ 28887 h 178060"/>
                <a:gd name="connsiteX12" fmla="*/ 102774 w 178157"/>
                <a:gd name="connsiteY12" fmla="*/ 28887 h 178060"/>
                <a:gd name="connsiteX13" fmla="*/ 155797 w 178157"/>
                <a:gd name="connsiteY13" fmla="*/ 61480 h 178060"/>
                <a:gd name="connsiteX14" fmla="*/ 96790 w 178157"/>
                <a:gd name="connsiteY14" fmla="*/ 110475 h 178060"/>
                <a:gd name="connsiteX15" fmla="*/ 83477 w 178157"/>
                <a:gd name="connsiteY15" fmla="*/ 114689 h 178060"/>
                <a:gd name="connsiteX16" fmla="*/ 77707 w 178157"/>
                <a:gd name="connsiteY16" fmla="*/ 121116 h 178060"/>
                <a:gd name="connsiteX17" fmla="*/ 81924 w 178157"/>
                <a:gd name="connsiteY17" fmla="*/ 122668 h 178060"/>
                <a:gd name="connsiteX18" fmla="*/ 174650 w 178157"/>
                <a:gd name="connsiteY18" fmla="*/ 51945 h 178060"/>
                <a:gd name="connsiteX19" fmla="*/ 118969 w 178157"/>
                <a:gd name="connsiteY19" fmla="*/ 16693 h 178060"/>
                <a:gd name="connsiteX20" fmla="*/ 89245 w 178157"/>
                <a:gd name="connsiteY20" fmla="*/ 16693 h 1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8157" h="178060">
                  <a:moveTo>
                    <a:pt x="89245" y="16693"/>
                  </a:moveTo>
                  <a:cubicBezTo>
                    <a:pt x="57964" y="16693"/>
                    <a:pt x="34232" y="31767"/>
                    <a:pt x="25137" y="42185"/>
                  </a:cubicBezTo>
                  <a:cubicBezTo>
                    <a:pt x="17370" y="51060"/>
                    <a:pt x="16702" y="57487"/>
                    <a:pt x="16702" y="57933"/>
                  </a:cubicBezTo>
                  <a:cubicBezTo>
                    <a:pt x="16702" y="59262"/>
                    <a:pt x="17593" y="59707"/>
                    <a:pt x="18922" y="59707"/>
                  </a:cubicBezTo>
                  <a:cubicBezTo>
                    <a:pt x="22472" y="59707"/>
                    <a:pt x="27573" y="56597"/>
                    <a:pt x="29347" y="55492"/>
                  </a:cubicBezTo>
                  <a:cubicBezTo>
                    <a:pt x="34010" y="52389"/>
                    <a:pt x="34671" y="51060"/>
                    <a:pt x="36007" y="46846"/>
                  </a:cubicBezTo>
                  <a:cubicBezTo>
                    <a:pt x="39111" y="37978"/>
                    <a:pt x="45319" y="30216"/>
                    <a:pt x="73274" y="28887"/>
                  </a:cubicBezTo>
                  <a:cubicBezTo>
                    <a:pt x="69279" y="78771"/>
                    <a:pt x="55966" y="127327"/>
                    <a:pt x="37336" y="173666"/>
                  </a:cubicBezTo>
                  <a:cubicBezTo>
                    <a:pt x="36007" y="176990"/>
                    <a:pt x="36007" y="177435"/>
                    <a:pt x="36007" y="177658"/>
                  </a:cubicBezTo>
                  <a:cubicBezTo>
                    <a:pt x="36007" y="178318"/>
                    <a:pt x="36668" y="179208"/>
                    <a:pt x="38220" y="179208"/>
                  </a:cubicBezTo>
                  <a:cubicBezTo>
                    <a:pt x="41769" y="179208"/>
                    <a:pt x="52417" y="174333"/>
                    <a:pt x="54860" y="168567"/>
                  </a:cubicBezTo>
                  <a:cubicBezTo>
                    <a:pt x="66398" y="141517"/>
                    <a:pt x="84582" y="90519"/>
                    <a:pt x="91243" y="28887"/>
                  </a:cubicBezTo>
                  <a:lnTo>
                    <a:pt x="102774" y="28887"/>
                  </a:lnTo>
                  <a:cubicBezTo>
                    <a:pt x="129839" y="28887"/>
                    <a:pt x="155797" y="39307"/>
                    <a:pt x="155797" y="61480"/>
                  </a:cubicBezTo>
                  <a:cubicBezTo>
                    <a:pt x="155797" y="78104"/>
                    <a:pt x="139826" y="109147"/>
                    <a:pt x="96790" y="110475"/>
                  </a:cubicBezTo>
                  <a:cubicBezTo>
                    <a:pt x="92127" y="110697"/>
                    <a:pt x="89691" y="110697"/>
                    <a:pt x="83477" y="114689"/>
                  </a:cubicBezTo>
                  <a:cubicBezTo>
                    <a:pt x="79482" y="117347"/>
                    <a:pt x="77707" y="119788"/>
                    <a:pt x="77707" y="121116"/>
                  </a:cubicBezTo>
                  <a:cubicBezTo>
                    <a:pt x="77707" y="122668"/>
                    <a:pt x="79043" y="122668"/>
                    <a:pt x="81924" y="122668"/>
                  </a:cubicBezTo>
                  <a:cubicBezTo>
                    <a:pt x="122295" y="122668"/>
                    <a:pt x="174650" y="88530"/>
                    <a:pt x="174650" y="51945"/>
                  </a:cubicBezTo>
                  <a:cubicBezTo>
                    <a:pt x="174650" y="26669"/>
                    <a:pt x="144704" y="16693"/>
                    <a:pt x="118969" y="16693"/>
                  </a:cubicBezTo>
                  <a:lnTo>
                    <a:pt x="89245" y="1669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24" name="Forme libre : forme 28723">
              <a:extLst>
                <a:ext uri="{FF2B5EF4-FFF2-40B4-BE49-F238E27FC236}">
                  <a16:creationId xmlns:a16="http://schemas.microsoft.com/office/drawing/2014/main" id="{575C8CF9-2705-4CBC-A541-5E28EE64BD83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8564372" y="-12594997"/>
              <a:ext cx="66809" cy="133545"/>
            </a:xfrm>
            <a:custGeom>
              <a:avLst/>
              <a:gdLst>
                <a:gd name="connsiteX0" fmla="*/ 50873 w 66808"/>
                <a:gd name="connsiteY0" fmla="*/ 21353 h 133545"/>
                <a:gd name="connsiteX1" fmla="*/ 51499 w 66808"/>
                <a:gd name="connsiteY1" fmla="*/ 18863 h 133545"/>
                <a:gd name="connsiteX2" fmla="*/ 49007 w 66808"/>
                <a:gd name="connsiteY2" fmla="*/ 16693 h 133545"/>
                <a:gd name="connsiteX3" fmla="*/ 29125 w 66808"/>
                <a:gd name="connsiteY3" fmla="*/ 18243 h 133545"/>
                <a:gd name="connsiteX4" fmla="*/ 25868 w 66808"/>
                <a:gd name="connsiteY4" fmla="*/ 21812 h 133545"/>
                <a:gd name="connsiteX5" fmla="*/ 29751 w 66808"/>
                <a:gd name="connsiteY5" fmla="*/ 23990 h 133545"/>
                <a:gd name="connsiteX6" fmla="*/ 37204 w 66808"/>
                <a:gd name="connsiteY6" fmla="*/ 26319 h 133545"/>
                <a:gd name="connsiteX7" fmla="*/ 36585 w 66808"/>
                <a:gd name="connsiteY7" fmla="*/ 29735 h 133545"/>
                <a:gd name="connsiteX8" fmla="*/ 17322 w 66808"/>
                <a:gd name="connsiteY8" fmla="*/ 106426 h 133545"/>
                <a:gd name="connsiteX9" fmla="*/ 16702 w 66808"/>
                <a:gd name="connsiteY9" fmla="*/ 111239 h 133545"/>
                <a:gd name="connsiteX10" fmla="*/ 33008 w 66808"/>
                <a:gd name="connsiteY10" fmla="*/ 125984 h 133545"/>
                <a:gd name="connsiteX11" fmla="*/ 45437 w 66808"/>
                <a:gd name="connsiteY11" fmla="*/ 117755 h 133545"/>
                <a:gd name="connsiteX12" fmla="*/ 50873 w 66808"/>
                <a:gd name="connsiteY12" fmla="*/ 102231 h 133545"/>
                <a:gd name="connsiteX13" fmla="*/ 48388 w 66808"/>
                <a:gd name="connsiteY13" fmla="*/ 100215 h 133545"/>
                <a:gd name="connsiteX14" fmla="*/ 45284 w 66808"/>
                <a:gd name="connsiteY14" fmla="*/ 103942 h 133545"/>
                <a:gd name="connsiteX15" fmla="*/ 33634 w 66808"/>
                <a:gd name="connsiteY15" fmla="*/ 121637 h 133545"/>
                <a:gd name="connsiteX16" fmla="*/ 28352 w 66808"/>
                <a:gd name="connsiteY16" fmla="*/ 114035 h 133545"/>
                <a:gd name="connsiteX17" fmla="*/ 29285 w 66808"/>
                <a:gd name="connsiteY17" fmla="*/ 107663 h 133545"/>
                <a:gd name="connsiteX18" fmla="*/ 50873 w 66808"/>
                <a:gd name="connsiteY18" fmla="*/ 21353 h 13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6808" h="133545">
                  <a:moveTo>
                    <a:pt x="50873" y="21353"/>
                  </a:moveTo>
                  <a:cubicBezTo>
                    <a:pt x="51032" y="21040"/>
                    <a:pt x="51499" y="19023"/>
                    <a:pt x="51499" y="18863"/>
                  </a:cubicBezTo>
                  <a:cubicBezTo>
                    <a:pt x="51499" y="18091"/>
                    <a:pt x="50873" y="16693"/>
                    <a:pt x="49007" y="16693"/>
                  </a:cubicBezTo>
                  <a:cubicBezTo>
                    <a:pt x="45903" y="16693"/>
                    <a:pt x="33008" y="17931"/>
                    <a:pt x="29125" y="18243"/>
                  </a:cubicBezTo>
                  <a:cubicBezTo>
                    <a:pt x="28039" y="18397"/>
                    <a:pt x="25868" y="18557"/>
                    <a:pt x="25868" y="21812"/>
                  </a:cubicBezTo>
                  <a:cubicBezTo>
                    <a:pt x="25868" y="23990"/>
                    <a:pt x="28039" y="23990"/>
                    <a:pt x="29751" y="23990"/>
                  </a:cubicBezTo>
                  <a:cubicBezTo>
                    <a:pt x="37204" y="23990"/>
                    <a:pt x="37204" y="25074"/>
                    <a:pt x="37204" y="26319"/>
                  </a:cubicBezTo>
                  <a:cubicBezTo>
                    <a:pt x="37204" y="27405"/>
                    <a:pt x="36891" y="28337"/>
                    <a:pt x="36585" y="29735"/>
                  </a:cubicBezTo>
                  <a:lnTo>
                    <a:pt x="17322" y="106426"/>
                  </a:lnTo>
                  <a:cubicBezTo>
                    <a:pt x="16855" y="107977"/>
                    <a:pt x="16702" y="109687"/>
                    <a:pt x="16702" y="111239"/>
                  </a:cubicBezTo>
                  <a:cubicBezTo>
                    <a:pt x="16702" y="121171"/>
                    <a:pt x="25554" y="125984"/>
                    <a:pt x="33008" y="125984"/>
                  </a:cubicBezTo>
                  <a:cubicBezTo>
                    <a:pt x="36738" y="125984"/>
                    <a:pt x="41401" y="124746"/>
                    <a:pt x="45437" y="117755"/>
                  </a:cubicBezTo>
                  <a:cubicBezTo>
                    <a:pt x="48701" y="112010"/>
                    <a:pt x="50873" y="102857"/>
                    <a:pt x="50873" y="102231"/>
                  </a:cubicBezTo>
                  <a:cubicBezTo>
                    <a:pt x="50873" y="100215"/>
                    <a:pt x="48854" y="100215"/>
                    <a:pt x="48388" y="100215"/>
                  </a:cubicBezTo>
                  <a:cubicBezTo>
                    <a:pt x="46217" y="100215"/>
                    <a:pt x="45903" y="101147"/>
                    <a:pt x="45284" y="103942"/>
                  </a:cubicBezTo>
                  <a:cubicBezTo>
                    <a:pt x="43266" y="111705"/>
                    <a:pt x="40308" y="121637"/>
                    <a:pt x="33634" y="121637"/>
                  </a:cubicBezTo>
                  <a:cubicBezTo>
                    <a:pt x="29438" y="121637"/>
                    <a:pt x="28352" y="117755"/>
                    <a:pt x="28352" y="114035"/>
                  </a:cubicBezTo>
                  <a:cubicBezTo>
                    <a:pt x="28352" y="112324"/>
                    <a:pt x="28818" y="109375"/>
                    <a:pt x="29285" y="107663"/>
                  </a:cubicBezTo>
                  <a:lnTo>
                    <a:pt x="50873" y="2135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25" name="Forme libre : forme 28724">
              <a:extLst>
                <a:ext uri="{FF2B5EF4-FFF2-40B4-BE49-F238E27FC236}">
                  <a16:creationId xmlns:a16="http://schemas.microsoft.com/office/drawing/2014/main" id="{4938BC88-9BB7-427F-9EF3-4B037AFD990A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8629181" y="-12594997"/>
              <a:ext cx="111348" cy="155803"/>
            </a:xfrm>
            <a:custGeom>
              <a:avLst/>
              <a:gdLst>
                <a:gd name="connsiteX0" fmla="*/ 32083 w 111348"/>
                <a:gd name="connsiteY0" fmla="*/ 121950 h 155802"/>
                <a:gd name="connsiteX1" fmla="*/ 19966 w 111348"/>
                <a:gd name="connsiteY1" fmla="*/ 150357 h 155802"/>
                <a:gd name="connsiteX2" fmla="*/ 18874 w 111348"/>
                <a:gd name="connsiteY2" fmla="*/ 152220 h 155802"/>
                <a:gd name="connsiteX3" fmla="*/ 21052 w 111348"/>
                <a:gd name="connsiteY3" fmla="*/ 154397 h 155802"/>
                <a:gd name="connsiteX4" fmla="*/ 36425 w 111348"/>
                <a:gd name="connsiteY4" fmla="*/ 123501 h 155802"/>
                <a:gd name="connsiteX5" fmla="*/ 25555 w 111348"/>
                <a:gd name="connsiteY5" fmla="*/ 106578 h 155802"/>
                <a:gd name="connsiteX6" fmla="*/ 16702 w 111348"/>
                <a:gd name="connsiteY6" fmla="*/ 115426 h 155802"/>
                <a:gd name="connsiteX7" fmla="*/ 25708 w 111348"/>
                <a:gd name="connsiteY7" fmla="*/ 124432 h 155802"/>
                <a:gd name="connsiteX8" fmla="*/ 32083 w 111348"/>
                <a:gd name="connsiteY8" fmla="*/ 121950 h 155802"/>
                <a:gd name="connsiteX9" fmla="*/ 95799 w 111348"/>
                <a:gd name="connsiteY9" fmla="*/ 21353 h 155802"/>
                <a:gd name="connsiteX10" fmla="*/ 96426 w 111348"/>
                <a:gd name="connsiteY10" fmla="*/ 18863 h 155802"/>
                <a:gd name="connsiteX11" fmla="*/ 93934 w 111348"/>
                <a:gd name="connsiteY11" fmla="*/ 16693 h 155802"/>
                <a:gd name="connsiteX12" fmla="*/ 74052 w 111348"/>
                <a:gd name="connsiteY12" fmla="*/ 18243 h 155802"/>
                <a:gd name="connsiteX13" fmla="*/ 70795 w 111348"/>
                <a:gd name="connsiteY13" fmla="*/ 21812 h 155802"/>
                <a:gd name="connsiteX14" fmla="*/ 74678 w 111348"/>
                <a:gd name="connsiteY14" fmla="*/ 23990 h 155802"/>
                <a:gd name="connsiteX15" fmla="*/ 82132 w 111348"/>
                <a:gd name="connsiteY15" fmla="*/ 26319 h 155802"/>
                <a:gd name="connsiteX16" fmla="*/ 81512 w 111348"/>
                <a:gd name="connsiteY16" fmla="*/ 29735 h 155802"/>
                <a:gd name="connsiteX17" fmla="*/ 62249 w 111348"/>
                <a:gd name="connsiteY17" fmla="*/ 106426 h 155802"/>
                <a:gd name="connsiteX18" fmla="*/ 61630 w 111348"/>
                <a:gd name="connsiteY18" fmla="*/ 111239 h 155802"/>
                <a:gd name="connsiteX19" fmla="*/ 77936 w 111348"/>
                <a:gd name="connsiteY19" fmla="*/ 125984 h 155802"/>
                <a:gd name="connsiteX20" fmla="*/ 90364 w 111348"/>
                <a:gd name="connsiteY20" fmla="*/ 117755 h 155802"/>
                <a:gd name="connsiteX21" fmla="*/ 95799 w 111348"/>
                <a:gd name="connsiteY21" fmla="*/ 102231 h 155802"/>
                <a:gd name="connsiteX22" fmla="*/ 93315 w 111348"/>
                <a:gd name="connsiteY22" fmla="*/ 100215 h 155802"/>
                <a:gd name="connsiteX23" fmla="*/ 90212 w 111348"/>
                <a:gd name="connsiteY23" fmla="*/ 103942 h 155802"/>
                <a:gd name="connsiteX24" fmla="*/ 78562 w 111348"/>
                <a:gd name="connsiteY24" fmla="*/ 121637 h 155802"/>
                <a:gd name="connsiteX25" fmla="*/ 73280 w 111348"/>
                <a:gd name="connsiteY25" fmla="*/ 114035 h 155802"/>
                <a:gd name="connsiteX26" fmla="*/ 74212 w 111348"/>
                <a:gd name="connsiteY26" fmla="*/ 107663 h 155802"/>
                <a:gd name="connsiteX27" fmla="*/ 95799 w 111348"/>
                <a:gd name="connsiteY27" fmla="*/ 21353 h 15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1348" h="155802">
                  <a:moveTo>
                    <a:pt x="32083" y="121950"/>
                  </a:moveTo>
                  <a:cubicBezTo>
                    <a:pt x="32083" y="130485"/>
                    <a:pt x="30524" y="140423"/>
                    <a:pt x="19966" y="150357"/>
                  </a:cubicBezTo>
                  <a:cubicBezTo>
                    <a:pt x="19340" y="150981"/>
                    <a:pt x="18874" y="151449"/>
                    <a:pt x="18874" y="152220"/>
                  </a:cubicBezTo>
                  <a:cubicBezTo>
                    <a:pt x="18874" y="153313"/>
                    <a:pt x="20119" y="154397"/>
                    <a:pt x="21052" y="154397"/>
                  </a:cubicBezTo>
                  <a:cubicBezTo>
                    <a:pt x="23223" y="154397"/>
                    <a:pt x="36425" y="141975"/>
                    <a:pt x="36425" y="123501"/>
                  </a:cubicBezTo>
                  <a:cubicBezTo>
                    <a:pt x="36425" y="113874"/>
                    <a:pt x="32702" y="106578"/>
                    <a:pt x="25555" y="106578"/>
                  </a:cubicBezTo>
                  <a:cubicBezTo>
                    <a:pt x="20433" y="106578"/>
                    <a:pt x="16702" y="110619"/>
                    <a:pt x="16702" y="115426"/>
                  </a:cubicBezTo>
                  <a:cubicBezTo>
                    <a:pt x="16702" y="120399"/>
                    <a:pt x="20272" y="124432"/>
                    <a:pt x="25708" y="124432"/>
                  </a:cubicBezTo>
                  <a:cubicBezTo>
                    <a:pt x="29438" y="124432"/>
                    <a:pt x="31922" y="121950"/>
                    <a:pt x="32083" y="121950"/>
                  </a:cubicBezTo>
                  <a:close/>
                  <a:moveTo>
                    <a:pt x="95799" y="21353"/>
                  </a:moveTo>
                  <a:cubicBezTo>
                    <a:pt x="95960" y="21040"/>
                    <a:pt x="96426" y="19023"/>
                    <a:pt x="96426" y="18863"/>
                  </a:cubicBezTo>
                  <a:cubicBezTo>
                    <a:pt x="96426" y="18091"/>
                    <a:pt x="95799" y="16693"/>
                    <a:pt x="93934" y="16693"/>
                  </a:cubicBezTo>
                  <a:cubicBezTo>
                    <a:pt x="90831" y="16693"/>
                    <a:pt x="77936" y="17931"/>
                    <a:pt x="74052" y="18243"/>
                  </a:cubicBezTo>
                  <a:cubicBezTo>
                    <a:pt x="72966" y="18397"/>
                    <a:pt x="70795" y="18557"/>
                    <a:pt x="70795" y="21812"/>
                  </a:cubicBezTo>
                  <a:cubicBezTo>
                    <a:pt x="70795" y="23990"/>
                    <a:pt x="72966" y="23990"/>
                    <a:pt x="74678" y="23990"/>
                  </a:cubicBezTo>
                  <a:cubicBezTo>
                    <a:pt x="82132" y="23990"/>
                    <a:pt x="82132" y="25074"/>
                    <a:pt x="82132" y="26319"/>
                  </a:cubicBezTo>
                  <a:cubicBezTo>
                    <a:pt x="82132" y="27405"/>
                    <a:pt x="81818" y="28337"/>
                    <a:pt x="81512" y="29735"/>
                  </a:cubicBezTo>
                  <a:lnTo>
                    <a:pt x="62249" y="106426"/>
                  </a:lnTo>
                  <a:cubicBezTo>
                    <a:pt x="61783" y="107977"/>
                    <a:pt x="61630" y="109687"/>
                    <a:pt x="61630" y="111239"/>
                  </a:cubicBezTo>
                  <a:cubicBezTo>
                    <a:pt x="61630" y="121171"/>
                    <a:pt x="70482" y="125984"/>
                    <a:pt x="77936" y="125984"/>
                  </a:cubicBezTo>
                  <a:cubicBezTo>
                    <a:pt x="81665" y="125984"/>
                    <a:pt x="86328" y="124746"/>
                    <a:pt x="90364" y="117755"/>
                  </a:cubicBezTo>
                  <a:cubicBezTo>
                    <a:pt x="93628" y="112010"/>
                    <a:pt x="95799" y="102857"/>
                    <a:pt x="95799" y="102231"/>
                  </a:cubicBezTo>
                  <a:cubicBezTo>
                    <a:pt x="95799" y="100215"/>
                    <a:pt x="93782" y="100215"/>
                    <a:pt x="93315" y="100215"/>
                  </a:cubicBezTo>
                  <a:cubicBezTo>
                    <a:pt x="91144" y="100215"/>
                    <a:pt x="90831" y="101147"/>
                    <a:pt x="90212" y="103942"/>
                  </a:cubicBezTo>
                  <a:cubicBezTo>
                    <a:pt x="88193" y="111705"/>
                    <a:pt x="85235" y="121637"/>
                    <a:pt x="78562" y="121637"/>
                  </a:cubicBezTo>
                  <a:cubicBezTo>
                    <a:pt x="74365" y="121637"/>
                    <a:pt x="73280" y="117755"/>
                    <a:pt x="73280" y="114035"/>
                  </a:cubicBezTo>
                  <a:cubicBezTo>
                    <a:pt x="73280" y="112324"/>
                    <a:pt x="73746" y="109375"/>
                    <a:pt x="74212" y="107663"/>
                  </a:cubicBezTo>
                  <a:lnTo>
                    <a:pt x="95799" y="2135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26" name="Forme libre : forme 28725">
              <a:extLst>
                <a:ext uri="{FF2B5EF4-FFF2-40B4-BE49-F238E27FC236}">
                  <a16:creationId xmlns:a16="http://schemas.microsoft.com/office/drawing/2014/main" id="{20963ABB-0B71-4D05-A47E-E502165E80EC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8732321" y="-12590338"/>
              <a:ext cx="222697" cy="133545"/>
            </a:xfrm>
            <a:custGeom>
              <a:avLst/>
              <a:gdLst>
                <a:gd name="connsiteX0" fmla="*/ 77749 w 222696"/>
                <a:gd name="connsiteY0" fmla="*/ 84690 h 133545"/>
                <a:gd name="connsiteX1" fmla="*/ 125281 w 222696"/>
                <a:gd name="connsiteY1" fmla="*/ 84690 h 133545"/>
                <a:gd name="connsiteX2" fmla="*/ 131029 w 222696"/>
                <a:gd name="connsiteY2" fmla="*/ 80962 h 133545"/>
                <a:gd name="connsiteX3" fmla="*/ 125281 w 222696"/>
                <a:gd name="connsiteY3" fmla="*/ 77081 h 133545"/>
                <a:gd name="connsiteX4" fmla="*/ 77749 w 222696"/>
                <a:gd name="connsiteY4" fmla="*/ 77081 h 133545"/>
                <a:gd name="connsiteX5" fmla="*/ 77749 w 222696"/>
                <a:gd name="connsiteY5" fmla="*/ 29422 h 133545"/>
                <a:gd name="connsiteX6" fmla="*/ 74019 w 222696"/>
                <a:gd name="connsiteY6" fmla="*/ 23677 h 133545"/>
                <a:gd name="connsiteX7" fmla="*/ 70136 w 222696"/>
                <a:gd name="connsiteY7" fmla="*/ 29422 h 133545"/>
                <a:gd name="connsiteX8" fmla="*/ 70136 w 222696"/>
                <a:gd name="connsiteY8" fmla="*/ 77081 h 133545"/>
                <a:gd name="connsiteX9" fmla="*/ 22450 w 222696"/>
                <a:gd name="connsiteY9" fmla="*/ 77081 h 133545"/>
                <a:gd name="connsiteX10" fmla="*/ 16702 w 222696"/>
                <a:gd name="connsiteY10" fmla="*/ 80809 h 133545"/>
                <a:gd name="connsiteX11" fmla="*/ 22450 w 222696"/>
                <a:gd name="connsiteY11" fmla="*/ 84690 h 133545"/>
                <a:gd name="connsiteX12" fmla="*/ 70136 w 222696"/>
                <a:gd name="connsiteY12" fmla="*/ 84690 h 133545"/>
                <a:gd name="connsiteX13" fmla="*/ 70136 w 222696"/>
                <a:gd name="connsiteY13" fmla="*/ 132348 h 133545"/>
                <a:gd name="connsiteX14" fmla="*/ 73866 w 222696"/>
                <a:gd name="connsiteY14" fmla="*/ 138095 h 133545"/>
                <a:gd name="connsiteX15" fmla="*/ 77749 w 222696"/>
                <a:gd name="connsiteY15" fmla="*/ 132348 h 133545"/>
                <a:gd name="connsiteX16" fmla="*/ 77749 w 222696"/>
                <a:gd name="connsiteY16" fmla="*/ 84690 h 133545"/>
                <a:gd name="connsiteX17" fmla="*/ 194068 w 222696"/>
                <a:gd name="connsiteY17" fmla="*/ 21034 h 133545"/>
                <a:gd name="connsiteX18" fmla="*/ 189412 w 222696"/>
                <a:gd name="connsiteY18" fmla="*/ 16693 h 133545"/>
                <a:gd name="connsiteX19" fmla="*/ 158966 w 222696"/>
                <a:gd name="connsiteY19" fmla="*/ 26625 h 133545"/>
                <a:gd name="connsiteX20" fmla="*/ 158966 w 222696"/>
                <a:gd name="connsiteY20" fmla="*/ 32218 h 133545"/>
                <a:gd name="connsiteX21" fmla="*/ 181486 w 222696"/>
                <a:gd name="connsiteY21" fmla="*/ 27871 h 133545"/>
                <a:gd name="connsiteX22" fmla="*/ 181486 w 222696"/>
                <a:gd name="connsiteY22" fmla="*/ 107045 h 133545"/>
                <a:gd name="connsiteX23" fmla="*/ 165953 w 222696"/>
                <a:gd name="connsiteY23" fmla="*/ 114181 h 133545"/>
                <a:gd name="connsiteX24" fmla="*/ 160051 w 222696"/>
                <a:gd name="connsiteY24" fmla="*/ 114181 h 133545"/>
                <a:gd name="connsiteX25" fmla="*/ 160051 w 222696"/>
                <a:gd name="connsiteY25" fmla="*/ 119773 h 133545"/>
                <a:gd name="connsiteX26" fmla="*/ 187700 w 222696"/>
                <a:gd name="connsiteY26" fmla="*/ 119155 h 133545"/>
                <a:gd name="connsiteX27" fmla="*/ 215503 w 222696"/>
                <a:gd name="connsiteY27" fmla="*/ 119773 h 133545"/>
                <a:gd name="connsiteX28" fmla="*/ 215503 w 222696"/>
                <a:gd name="connsiteY28" fmla="*/ 114181 h 133545"/>
                <a:gd name="connsiteX29" fmla="*/ 209601 w 222696"/>
                <a:gd name="connsiteY29" fmla="*/ 114181 h 133545"/>
                <a:gd name="connsiteX30" fmla="*/ 194068 w 222696"/>
                <a:gd name="connsiteY30" fmla="*/ 107045 h 133545"/>
                <a:gd name="connsiteX31" fmla="*/ 194068 w 222696"/>
                <a:gd name="connsiteY31" fmla="*/ 21034 h 13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2696" h="133545">
                  <a:moveTo>
                    <a:pt x="77749" y="84690"/>
                  </a:moveTo>
                  <a:lnTo>
                    <a:pt x="125281" y="84690"/>
                  </a:lnTo>
                  <a:cubicBezTo>
                    <a:pt x="127299" y="84690"/>
                    <a:pt x="131029" y="84690"/>
                    <a:pt x="131029" y="80962"/>
                  </a:cubicBezTo>
                  <a:cubicBezTo>
                    <a:pt x="131029" y="77081"/>
                    <a:pt x="127459" y="77081"/>
                    <a:pt x="125281" y="77081"/>
                  </a:cubicBezTo>
                  <a:lnTo>
                    <a:pt x="77749" y="77081"/>
                  </a:lnTo>
                  <a:lnTo>
                    <a:pt x="77749" y="29422"/>
                  </a:lnTo>
                  <a:cubicBezTo>
                    <a:pt x="77749" y="27405"/>
                    <a:pt x="77749" y="23677"/>
                    <a:pt x="74019" y="23677"/>
                  </a:cubicBezTo>
                  <a:cubicBezTo>
                    <a:pt x="70136" y="23677"/>
                    <a:pt x="70136" y="27245"/>
                    <a:pt x="70136" y="29422"/>
                  </a:cubicBezTo>
                  <a:lnTo>
                    <a:pt x="70136" y="77081"/>
                  </a:lnTo>
                  <a:lnTo>
                    <a:pt x="22450" y="77081"/>
                  </a:lnTo>
                  <a:cubicBezTo>
                    <a:pt x="20433" y="77081"/>
                    <a:pt x="16702" y="77081"/>
                    <a:pt x="16702" y="80809"/>
                  </a:cubicBezTo>
                  <a:cubicBezTo>
                    <a:pt x="16702" y="84690"/>
                    <a:pt x="20279" y="84690"/>
                    <a:pt x="22450" y="84690"/>
                  </a:cubicBezTo>
                  <a:lnTo>
                    <a:pt x="70136" y="84690"/>
                  </a:lnTo>
                  <a:lnTo>
                    <a:pt x="70136" y="132348"/>
                  </a:lnTo>
                  <a:cubicBezTo>
                    <a:pt x="70136" y="134366"/>
                    <a:pt x="70136" y="138095"/>
                    <a:pt x="73866" y="138095"/>
                  </a:cubicBezTo>
                  <a:cubicBezTo>
                    <a:pt x="77749" y="138095"/>
                    <a:pt x="77749" y="134519"/>
                    <a:pt x="77749" y="132348"/>
                  </a:cubicBezTo>
                  <a:lnTo>
                    <a:pt x="77749" y="84690"/>
                  </a:lnTo>
                  <a:close/>
                  <a:moveTo>
                    <a:pt x="194068" y="21034"/>
                  </a:moveTo>
                  <a:cubicBezTo>
                    <a:pt x="194068" y="16847"/>
                    <a:pt x="193762" y="16693"/>
                    <a:pt x="189412" y="16693"/>
                  </a:cubicBezTo>
                  <a:cubicBezTo>
                    <a:pt x="179468" y="26473"/>
                    <a:pt x="165333" y="26625"/>
                    <a:pt x="158966" y="26625"/>
                  </a:cubicBezTo>
                  <a:lnTo>
                    <a:pt x="158966" y="32218"/>
                  </a:lnTo>
                  <a:cubicBezTo>
                    <a:pt x="162696" y="32218"/>
                    <a:pt x="172947" y="32218"/>
                    <a:pt x="181486" y="27871"/>
                  </a:cubicBezTo>
                  <a:lnTo>
                    <a:pt x="181486" y="107045"/>
                  </a:lnTo>
                  <a:cubicBezTo>
                    <a:pt x="181486" y="112164"/>
                    <a:pt x="181486" y="114181"/>
                    <a:pt x="165953" y="114181"/>
                  </a:cubicBezTo>
                  <a:lnTo>
                    <a:pt x="160051" y="114181"/>
                  </a:lnTo>
                  <a:lnTo>
                    <a:pt x="160051" y="119773"/>
                  </a:lnTo>
                  <a:cubicBezTo>
                    <a:pt x="162849" y="119621"/>
                    <a:pt x="181952" y="119155"/>
                    <a:pt x="187700" y="119155"/>
                  </a:cubicBezTo>
                  <a:cubicBezTo>
                    <a:pt x="192516" y="119155"/>
                    <a:pt x="212086" y="119621"/>
                    <a:pt x="215503" y="119773"/>
                  </a:cubicBezTo>
                  <a:lnTo>
                    <a:pt x="215503" y="114181"/>
                  </a:lnTo>
                  <a:lnTo>
                    <a:pt x="209601" y="114181"/>
                  </a:lnTo>
                  <a:cubicBezTo>
                    <a:pt x="194068" y="114181"/>
                    <a:pt x="194068" y="112164"/>
                    <a:pt x="194068" y="107045"/>
                  </a:cubicBezTo>
                  <a:lnTo>
                    <a:pt x="194068" y="2103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27" name="Forme libre : forme 28726">
              <a:extLst>
                <a:ext uri="{FF2B5EF4-FFF2-40B4-BE49-F238E27FC236}">
                  <a16:creationId xmlns:a16="http://schemas.microsoft.com/office/drawing/2014/main" id="{8DEBCDC5-EC50-4F34-921C-AF8140F2EE81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8969820" y="-12686818"/>
              <a:ext cx="66809" cy="244833"/>
            </a:xfrm>
            <a:custGeom>
              <a:avLst/>
              <a:gdLst>
                <a:gd name="connsiteX0" fmla="*/ 68166 w 66808"/>
                <a:gd name="connsiteY0" fmla="*/ 127550 h 244832"/>
                <a:gd name="connsiteX1" fmla="*/ 53524 w 66808"/>
                <a:gd name="connsiteY1" fmla="*/ 58377 h 244832"/>
                <a:gd name="connsiteX2" fmla="*/ 18923 w 66808"/>
                <a:gd name="connsiteY2" fmla="*/ 16693 h 244832"/>
                <a:gd name="connsiteX3" fmla="*/ 16702 w 66808"/>
                <a:gd name="connsiteY3" fmla="*/ 18913 h 244832"/>
                <a:gd name="connsiteX4" fmla="*/ 20920 w 66808"/>
                <a:gd name="connsiteY4" fmla="*/ 24010 h 244832"/>
                <a:gd name="connsiteX5" fmla="*/ 55298 w 66808"/>
                <a:gd name="connsiteY5" fmla="*/ 127550 h 244832"/>
                <a:gd name="connsiteX6" fmla="*/ 19584 w 66808"/>
                <a:gd name="connsiteY6" fmla="*/ 232418 h 244832"/>
                <a:gd name="connsiteX7" fmla="*/ 16702 w 66808"/>
                <a:gd name="connsiteY7" fmla="*/ 236187 h 244832"/>
                <a:gd name="connsiteX8" fmla="*/ 18923 w 66808"/>
                <a:gd name="connsiteY8" fmla="*/ 238406 h 244832"/>
                <a:gd name="connsiteX9" fmla="*/ 54192 w 66808"/>
                <a:gd name="connsiteY9" fmla="*/ 195170 h 244832"/>
                <a:gd name="connsiteX10" fmla="*/ 68166 w 66808"/>
                <a:gd name="connsiteY10" fmla="*/ 127550 h 24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808" h="244832">
                  <a:moveTo>
                    <a:pt x="68166" y="127550"/>
                  </a:moveTo>
                  <a:cubicBezTo>
                    <a:pt x="68166" y="110258"/>
                    <a:pt x="65730" y="83432"/>
                    <a:pt x="53524" y="58377"/>
                  </a:cubicBezTo>
                  <a:cubicBezTo>
                    <a:pt x="40218" y="31105"/>
                    <a:pt x="21135" y="16693"/>
                    <a:pt x="18923" y="16693"/>
                  </a:cubicBezTo>
                  <a:cubicBezTo>
                    <a:pt x="17586" y="16693"/>
                    <a:pt x="16702" y="17584"/>
                    <a:pt x="16702" y="18913"/>
                  </a:cubicBezTo>
                  <a:cubicBezTo>
                    <a:pt x="16702" y="19573"/>
                    <a:pt x="16702" y="20019"/>
                    <a:pt x="20920" y="24010"/>
                  </a:cubicBezTo>
                  <a:cubicBezTo>
                    <a:pt x="42653" y="45962"/>
                    <a:pt x="55298" y="81212"/>
                    <a:pt x="55298" y="127550"/>
                  </a:cubicBezTo>
                  <a:cubicBezTo>
                    <a:pt x="55298" y="165464"/>
                    <a:pt x="47093" y="204484"/>
                    <a:pt x="19584" y="232418"/>
                  </a:cubicBezTo>
                  <a:cubicBezTo>
                    <a:pt x="16702" y="235082"/>
                    <a:pt x="16702" y="235527"/>
                    <a:pt x="16702" y="236187"/>
                  </a:cubicBezTo>
                  <a:cubicBezTo>
                    <a:pt x="16702" y="237516"/>
                    <a:pt x="17586" y="238406"/>
                    <a:pt x="18923" y="238406"/>
                  </a:cubicBezTo>
                  <a:cubicBezTo>
                    <a:pt x="21135" y="238406"/>
                    <a:pt x="41101" y="223327"/>
                    <a:pt x="54192" y="195170"/>
                  </a:cubicBezTo>
                  <a:cubicBezTo>
                    <a:pt x="65508" y="170786"/>
                    <a:pt x="68166" y="146176"/>
                    <a:pt x="68166" y="1275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28" name="Forme libre : forme 28727">
              <a:extLst>
                <a:ext uri="{FF2B5EF4-FFF2-40B4-BE49-F238E27FC236}">
                  <a16:creationId xmlns:a16="http://schemas.microsoft.com/office/drawing/2014/main" id="{43334FAD-5EFE-45C1-9A0D-901F0914EA8F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9105060" y="-12649793"/>
              <a:ext cx="178157" cy="178060"/>
            </a:xfrm>
            <a:custGeom>
              <a:avLst/>
              <a:gdLst>
                <a:gd name="connsiteX0" fmla="*/ 95009 w 178157"/>
                <a:gd name="connsiteY0" fmla="*/ 94963 h 178060"/>
                <a:gd name="connsiteX1" fmla="*/ 156903 w 178157"/>
                <a:gd name="connsiteY1" fmla="*/ 94963 h 178060"/>
                <a:gd name="connsiteX2" fmla="*/ 164225 w 178157"/>
                <a:gd name="connsiteY2" fmla="*/ 90526 h 178060"/>
                <a:gd name="connsiteX3" fmla="*/ 156903 w 178157"/>
                <a:gd name="connsiteY3" fmla="*/ 86094 h 178060"/>
                <a:gd name="connsiteX4" fmla="*/ 95009 w 178157"/>
                <a:gd name="connsiteY4" fmla="*/ 86094 h 178060"/>
                <a:gd name="connsiteX5" fmla="*/ 95009 w 178157"/>
                <a:gd name="connsiteY5" fmla="*/ 24010 h 178060"/>
                <a:gd name="connsiteX6" fmla="*/ 90575 w 178157"/>
                <a:gd name="connsiteY6" fmla="*/ 16693 h 178060"/>
                <a:gd name="connsiteX7" fmla="*/ 86135 w 178157"/>
                <a:gd name="connsiteY7" fmla="*/ 24010 h 178060"/>
                <a:gd name="connsiteX8" fmla="*/ 86135 w 178157"/>
                <a:gd name="connsiteY8" fmla="*/ 86094 h 178060"/>
                <a:gd name="connsiteX9" fmla="*/ 24024 w 178157"/>
                <a:gd name="connsiteY9" fmla="*/ 86094 h 178060"/>
                <a:gd name="connsiteX10" fmla="*/ 16702 w 178157"/>
                <a:gd name="connsiteY10" fmla="*/ 90526 h 178060"/>
                <a:gd name="connsiteX11" fmla="*/ 24024 w 178157"/>
                <a:gd name="connsiteY11" fmla="*/ 94963 h 178060"/>
                <a:gd name="connsiteX12" fmla="*/ 86135 w 178157"/>
                <a:gd name="connsiteY12" fmla="*/ 94963 h 178060"/>
                <a:gd name="connsiteX13" fmla="*/ 86135 w 178157"/>
                <a:gd name="connsiteY13" fmla="*/ 157040 h 178060"/>
                <a:gd name="connsiteX14" fmla="*/ 90575 w 178157"/>
                <a:gd name="connsiteY14" fmla="*/ 164359 h 178060"/>
                <a:gd name="connsiteX15" fmla="*/ 95009 w 178157"/>
                <a:gd name="connsiteY15" fmla="*/ 157040 h 178060"/>
                <a:gd name="connsiteX16" fmla="*/ 95009 w 178157"/>
                <a:gd name="connsiteY16" fmla="*/ 94963 h 1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8157" h="178060">
                  <a:moveTo>
                    <a:pt x="95009" y="94963"/>
                  </a:moveTo>
                  <a:lnTo>
                    <a:pt x="156903" y="94963"/>
                  </a:lnTo>
                  <a:cubicBezTo>
                    <a:pt x="160007" y="94963"/>
                    <a:pt x="164225" y="94963"/>
                    <a:pt x="164225" y="90526"/>
                  </a:cubicBezTo>
                  <a:cubicBezTo>
                    <a:pt x="164225" y="86094"/>
                    <a:pt x="160007" y="86094"/>
                    <a:pt x="156903" y="86094"/>
                  </a:cubicBezTo>
                  <a:lnTo>
                    <a:pt x="95009" y="86094"/>
                  </a:lnTo>
                  <a:lnTo>
                    <a:pt x="95009" y="24010"/>
                  </a:lnTo>
                  <a:cubicBezTo>
                    <a:pt x="95009" y="20909"/>
                    <a:pt x="95009" y="16693"/>
                    <a:pt x="90575" y="16693"/>
                  </a:cubicBezTo>
                  <a:cubicBezTo>
                    <a:pt x="86135" y="16693"/>
                    <a:pt x="86135" y="20909"/>
                    <a:pt x="86135" y="24010"/>
                  </a:cubicBezTo>
                  <a:lnTo>
                    <a:pt x="86135" y="86094"/>
                  </a:lnTo>
                  <a:lnTo>
                    <a:pt x="24024" y="86094"/>
                  </a:lnTo>
                  <a:cubicBezTo>
                    <a:pt x="20920" y="86094"/>
                    <a:pt x="16702" y="86094"/>
                    <a:pt x="16702" y="90526"/>
                  </a:cubicBezTo>
                  <a:cubicBezTo>
                    <a:pt x="16702" y="94963"/>
                    <a:pt x="20920" y="94963"/>
                    <a:pt x="24024" y="94963"/>
                  </a:cubicBezTo>
                  <a:lnTo>
                    <a:pt x="86135" y="94963"/>
                  </a:lnTo>
                  <a:lnTo>
                    <a:pt x="86135" y="157040"/>
                  </a:lnTo>
                  <a:cubicBezTo>
                    <a:pt x="86135" y="160143"/>
                    <a:pt x="86135" y="164359"/>
                    <a:pt x="90575" y="164359"/>
                  </a:cubicBezTo>
                  <a:cubicBezTo>
                    <a:pt x="95009" y="164359"/>
                    <a:pt x="95009" y="160143"/>
                    <a:pt x="95009" y="157040"/>
                  </a:cubicBezTo>
                  <a:lnTo>
                    <a:pt x="95009" y="9496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29" name="Forme libre : forme 28728">
              <a:extLst>
                <a:ext uri="{FF2B5EF4-FFF2-40B4-BE49-F238E27FC236}">
                  <a16:creationId xmlns:a16="http://schemas.microsoft.com/office/drawing/2014/main" id="{C5C22526-A702-4C16-B8D6-CBA530AB381E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>
              <a:off x="9325496" y="-12676844"/>
              <a:ext cx="178157" cy="178060"/>
            </a:xfrm>
            <a:custGeom>
              <a:avLst/>
              <a:gdLst>
                <a:gd name="connsiteX0" fmla="*/ 169987 w 178157"/>
                <a:gd name="connsiteY0" fmla="*/ 76336 h 178060"/>
                <a:gd name="connsiteX1" fmla="*/ 113422 w 178157"/>
                <a:gd name="connsiteY1" fmla="*/ 16693 h 178060"/>
                <a:gd name="connsiteX2" fmla="*/ 16702 w 178157"/>
                <a:gd name="connsiteY2" fmla="*/ 118682 h 178060"/>
                <a:gd name="connsiteX3" fmla="*/ 73490 w 178157"/>
                <a:gd name="connsiteY3" fmla="*/ 177880 h 178060"/>
                <a:gd name="connsiteX4" fmla="*/ 169987 w 178157"/>
                <a:gd name="connsiteY4" fmla="*/ 76336 h 178060"/>
                <a:gd name="connsiteX5" fmla="*/ 74819 w 178157"/>
                <a:gd name="connsiteY5" fmla="*/ 172114 h 178060"/>
                <a:gd name="connsiteX6" fmla="*/ 37329 w 178157"/>
                <a:gd name="connsiteY6" fmla="*/ 124893 h 178060"/>
                <a:gd name="connsiteX7" fmla="*/ 57519 w 178157"/>
                <a:gd name="connsiteY7" fmla="*/ 56827 h 178060"/>
                <a:gd name="connsiteX8" fmla="*/ 112093 w 178157"/>
                <a:gd name="connsiteY8" fmla="*/ 22237 h 178060"/>
                <a:gd name="connsiteX9" fmla="*/ 150243 w 178157"/>
                <a:gd name="connsiteY9" fmla="*/ 67691 h 178060"/>
                <a:gd name="connsiteX10" fmla="*/ 122296 w 178157"/>
                <a:gd name="connsiteY10" fmla="*/ 145509 h 178060"/>
                <a:gd name="connsiteX11" fmla="*/ 74819 w 178157"/>
                <a:gd name="connsiteY11" fmla="*/ 172114 h 1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8157" h="178060">
                  <a:moveTo>
                    <a:pt x="169987" y="76336"/>
                  </a:moveTo>
                  <a:cubicBezTo>
                    <a:pt x="169987" y="40641"/>
                    <a:pt x="146472" y="16693"/>
                    <a:pt x="113422" y="16693"/>
                  </a:cubicBezTo>
                  <a:cubicBezTo>
                    <a:pt x="65508" y="16693"/>
                    <a:pt x="16702" y="67024"/>
                    <a:pt x="16702" y="118682"/>
                  </a:cubicBezTo>
                  <a:cubicBezTo>
                    <a:pt x="16702" y="155490"/>
                    <a:pt x="41547" y="177880"/>
                    <a:pt x="73490" y="177880"/>
                  </a:cubicBezTo>
                  <a:cubicBezTo>
                    <a:pt x="120520" y="177880"/>
                    <a:pt x="169987" y="129323"/>
                    <a:pt x="169987" y="76336"/>
                  </a:cubicBezTo>
                  <a:close/>
                  <a:moveTo>
                    <a:pt x="74819" y="172114"/>
                  </a:moveTo>
                  <a:cubicBezTo>
                    <a:pt x="52863" y="172114"/>
                    <a:pt x="37329" y="154162"/>
                    <a:pt x="37329" y="124893"/>
                  </a:cubicBezTo>
                  <a:cubicBezTo>
                    <a:pt x="37329" y="115135"/>
                    <a:pt x="40441" y="82770"/>
                    <a:pt x="57519" y="56827"/>
                  </a:cubicBezTo>
                  <a:cubicBezTo>
                    <a:pt x="72829" y="33769"/>
                    <a:pt x="94562" y="22237"/>
                    <a:pt x="112093" y="22237"/>
                  </a:cubicBezTo>
                  <a:cubicBezTo>
                    <a:pt x="130278" y="22237"/>
                    <a:pt x="150243" y="34652"/>
                    <a:pt x="150243" y="67691"/>
                  </a:cubicBezTo>
                  <a:cubicBezTo>
                    <a:pt x="150243" y="83653"/>
                    <a:pt x="144259" y="118243"/>
                    <a:pt x="122296" y="145509"/>
                  </a:cubicBezTo>
                  <a:cubicBezTo>
                    <a:pt x="111648" y="159037"/>
                    <a:pt x="93456" y="172114"/>
                    <a:pt x="74819" y="17211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30" name="Forme libre : forme 28729">
              <a:extLst>
                <a:ext uri="{FF2B5EF4-FFF2-40B4-BE49-F238E27FC236}">
                  <a16:creationId xmlns:a16="http://schemas.microsoft.com/office/drawing/2014/main" id="{6FA7A082-AC8C-49DD-ABCA-2DF71EB551B0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9511985" y="-12686818"/>
              <a:ext cx="66809" cy="244833"/>
            </a:xfrm>
            <a:custGeom>
              <a:avLst/>
              <a:gdLst>
                <a:gd name="connsiteX0" fmla="*/ 68165 w 66808"/>
                <a:gd name="connsiteY0" fmla="*/ 236187 h 244832"/>
                <a:gd name="connsiteX1" fmla="*/ 64394 w 66808"/>
                <a:gd name="connsiteY1" fmla="*/ 231312 h 244832"/>
                <a:gd name="connsiteX2" fmla="*/ 29570 w 66808"/>
                <a:gd name="connsiteY2" fmla="*/ 127550 h 244832"/>
                <a:gd name="connsiteX3" fmla="*/ 65285 w 66808"/>
                <a:gd name="connsiteY3" fmla="*/ 22681 h 244832"/>
                <a:gd name="connsiteX4" fmla="*/ 68165 w 66808"/>
                <a:gd name="connsiteY4" fmla="*/ 18913 h 244832"/>
                <a:gd name="connsiteX5" fmla="*/ 65946 w 66808"/>
                <a:gd name="connsiteY5" fmla="*/ 16693 h 244832"/>
                <a:gd name="connsiteX6" fmla="*/ 30677 w 66808"/>
                <a:gd name="connsiteY6" fmla="*/ 59929 h 244832"/>
                <a:gd name="connsiteX7" fmla="*/ 16702 w 66808"/>
                <a:gd name="connsiteY7" fmla="*/ 127550 h 244832"/>
                <a:gd name="connsiteX8" fmla="*/ 31345 w 66808"/>
                <a:gd name="connsiteY8" fmla="*/ 196722 h 244832"/>
                <a:gd name="connsiteX9" fmla="*/ 65946 w 66808"/>
                <a:gd name="connsiteY9" fmla="*/ 238406 h 244832"/>
                <a:gd name="connsiteX10" fmla="*/ 68165 w 66808"/>
                <a:gd name="connsiteY10" fmla="*/ 236187 h 24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808" h="244832">
                  <a:moveTo>
                    <a:pt x="68165" y="236187"/>
                  </a:moveTo>
                  <a:cubicBezTo>
                    <a:pt x="68165" y="235527"/>
                    <a:pt x="68165" y="235082"/>
                    <a:pt x="64394" y="231312"/>
                  </a:cubicBezTo>
                  <a:cubicBezTo>
                    <a:pt x="36668" y="203379"/>
                    <a:pt x="29570" y="161472"/>
                    <a:pt x="29570" y="127550"/>
                  </a:cubicBezTo>
                  <a:cubicBezTo>
                    <a:pt x="29570" y="88974"/>
                    <a:pt x="37997" y="50393"/>
                    <a:pt x="65285" y="22681"/>
                  </a:cubicBezTo>
                  <a:cubicBezTo>
                    <a:pt x="68165" y="20019"/>
                    <a:pt x="68165" y="19573"/>
                    <a:pt x="68165" y="18913"/>
                  </a:cubicBezTo>
                  <a:cubicBezTo>
                    <a:pt x="68165" y="17362"/>
                    <a:pt x="67275" y="16693"/>
                    <a:pt x="65946" y="16693"/>
                  </a:cubicBezTo>
                  <a:cubicBezTo>
                    <a:pt x="63726" y="16693"/>
                    <a:pt x="43767" y="31772"/>
                    <a:pt x="30677" y="59929"/>
                  </a:cubicBezTo>
                  <a:cubicBezTo>
                    <a:pt x="19360" y="84315"/>
                    <a:pt x="16702" y="108923"/>
                    <a:pt x="16702" y="127550"/>
                  </a:cubicBezTo>
                  <a:cubicBezTo>
                    <a:pt x="16702" y="144841"/>
                    <a:pt x="19138" y="171669"/>
                    <a:pt x="31345" y="196722"/>
                  </a:cubicBezTo>
                  <a:cubicBezTo>
                    <a:pt x="44650" y="223995"/>
                    <a:pt x="63726" y="238406"/>
                    <a:pt x="65946" y="238406"/>
                  </a:cubicBezTo>
                  <a:cubicBezTo>
                    <a:pt x="67275" y="238406"/>
                    <a:pt x="68165" y="237739"/>
                    <a:pt x="68165" y="23618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31" name="Forme libre : forme 28730">
              <a:extLst>
                <a:ext uri="{FF2B5EF4-FFF2-40B4-BE49-F238E27FC236}">
                  <a16:creationId xmlns:a16="http://schemas.microsoft.com/office/drawing/2014/main" id="{FD7CC2A6-F3A3-401C-9EBC-F85E126B9BC9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9579643" y="-12618529"/>
              <a:ext cx="133618" cy="155803"/>
            </a:xfrm>
            <a:custGeom>
              <a:avLst/>
              <a:gdLst>
                <a:gd name="connsiteX0" fmla="*/ 117862 w 133617"/>
                <a:gd name="connsiteY0" fmla="*/ 31105 h 155802"/>
                <a:gd name="connsiteX1" fmla="*/ 118524 w 133617"/>
                <a:gd name="connsiteY1" fmla="*/ 27113 h 155802"/>
                <a:gd name="connsiteX2" fmla="*/ 112093 w 133617"/>
                <a:gd name="connsiteY2" fmla="*/ 21125 h 155802"/>
                <a:gd name="connsiteX3" fmla="*/ 102997 w 133617"/>
                <a:gd name="connsiteY3" fmla="*/ 30660 h 155802"/>
                <a:gd name="connsiteX4" fmla="*/ 82363 w 133617"/>
                <a:gd name="connsiteY4" fmla="*/ 16693 h 155802"/>
                <a:gd name="connsiteX5" fmla="*/ 29570 w 133617"/>
                <a:gd name="connsiteY5" fmla="*/ 79662 h 155802"/>
                <a:gd name="connsiteX6" fmla="*/ 59070 w 133617"/>
                <a:gd name="connsiteY6" fmla="*/ 114689 h 155802"/>
                <a:gd name="connsiteX7" fmla="*/ 84806 w 133617"/>
                <a:gd name="connsiteY7" fmla="*/ 101828 h 155802"/>
                <a:gd name="connsiteX8" fmla="*/ 85028 w 133617"/>
                <a:gd name="connsiteY8" fmla="*/ 102051 h 155802"/>
                <a:gd name="connsiteX9" fmla="*/ 77707 w 133617"/>
                <a:gd name="connsiteY9" fmla="*/ 131320 h 155802"/>
                <a:gd name="connsiteX10" fmla="*/ 45764 w 133617"/>
                <a:gd name="connsiteY10" fmla="*/ 155261 h 155802"/>
                <a:gd name="connsiteX11" fmla="*/ 28018 w 133617"/>
                <a:gd name="connsiteY11" fmla="*/ 153049 h 155802"/>
                <a:gd name="connsiteX12" fmla="*/ 37114 w 133617"/>
                <a:gd name="connsiteY12" fmla="*/ 141517 h 155802"/>
                <a:gd name="connsiteX13" fmla="*/ 28679 w 133617"/>
                <a:gd name="connsiteY13" fmla="*/ 133754 h 155802"/>
                <a:gd name="connsiteX14" fmla="*/ 16702 w 133617"/>
                <a:gd name="connsiteY14" fmla="*/ 146615 h 155802"/>
                <a:gd name="connsiteX15" fmla="*/ 46210 w 133617"/>
                <a:gd name="connsiteY15" fmla="*/ 160143 h 155802"/>
                <a:gd name="connsiteX16" fmla="*/ 93233 w 133617"/>
                <a:gd name="connsiteY16" fmla="*/ 129546 h 155802"/>
                <a:gd name="connsiteX17" fmla="*/ 117862 w 133617"/>
                <a:gd name="connsiteY17" fmla="*/ 31105 h 155802"/>
                <a:gd name="connsiteX18" fmla="*/ 89023 w 133617"/>
                <a:gd name="connsiteY18" fmla="*/ 86310 h 155802"/>
                <a:gd name="connsiteX19" fmla="*/ 77707 w 133617"/>
                <a:gd name="connsiteY19" fmla="*/ 101828 h 155802"/>
                <a:gd name="connsiteX20" fmla="*/ 59738 w 133617"/>
                <a:gd name="connsiteY20" fmla="*/ 109814 h 155802"/>
                <a:gd name="connsiteX21" fmla="*/ 45319 w 133617"/>
                <a:gd name="connsiteY21" fmla="*/ 89413 h 155802"/>
                <a:gd name="connsiteX22" fmla="*/ 57741 w 133617"/>
                <a:gd name="connsiteY22" fmla="*/ 41302 h 155802"/>
                <a:gd name="connsiteX23" fmla="*/ 82586 w 133617"/>
                <a:gd name="connsiteY23" fmla="*/ 21570 h 155802"/>
                <a:gd name="connsiteX24" fmla="*/ 100332 w 133617"/>
                <a:gd name="connsiteY24" fmla="*/ 40634 h 155802"/>
                <a:gd name="connsiteX25" fmla="*/ 99670 w 133617"/>
                <a:gd name="connsiteY25" fmla="*/ 43966 h 155802"/>
                <a:gd name="connsiteX26" fmla="*/ 89023 w 133617"/>
                <a:gd name="connsiteY26" fmla="*/ 86310 h 15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3617" h="155802">
                  <a:moveTo>
                    <a:pt x="117862" y="31105"/>
                  </a:moveTo>
                  <a:cubicBezTo>
                    <a:pt x="118078" y="29777"/>
                    <a:pt x="118524" y="28664"/>
                    <a:pt x="118524" y="27113"/>
                  </a:cubicBezTo>
                  <a:cubicBezTo>
                    <a:pt x="118524" y="23343"/>
                    <a:pt x="115865" y="21125"/>
                    <a:pt x="112093" y="21125"/>
                  </a:cubicBezTo>
                  <a:cubicBezTo>
                    <a:pt x="109873" y="21125"/>
                    <a:pt x="103881" y="22683"/>
                    <a:pt x="102997" y="30660"/>
                  </a:cubicBezTo>
                  <a:cubicBezTo>
                    <a:pt x="99002" y="22460"/>
                    <a:pt x="91236" y="16693"/>
                    <a:pt x="82363" y="16693"/>
                  </a:cubicBezTo>
                  <a:cubicBezTo>
                    <a:pt x="57080" y="16693"/>
                    <a:pt x="29570" y="47729"/>
                    <a:pt x="29570" y="79662"/>
                  </a:cubicBezTo>
                  <a:cubicBezTo>
                    <a:pt x="29570" y="101606"/>
                    <a:pt x="43099" y="114689"/>
                    <a:pt x="59070" y="114689"/>
                  </a:cubicBezTo>
                  <a:cubicBezTo>
                    <a:pt x="72161" y="114689"/>
                    <a:pt x="82586" y="104270"/>
                    <a:pt x="84806" y="101828"/>
                  </a:cubicBezTo>
                  <a:lnTo>
                    <a:pt x="85028" y="102051"/>
                  </a:lnTo>
                  <a:cubicBezTo>
                    <a:pt x="80373" y="121783"/>
                    <a:pt x="77707" y="130874"/>
                    <a:pt x="77707" y="131320"/>
                  </a:cubicBezTo>
                  <a:cubicBezTo>
                    <a:pt x="76824" y="133316"/>
                    <a:pt x="69279" y="155261"/>
                    <a:pt x="45764" y="155261"/>
                  </a:cubicBezTo>
                  <a:cubicBezTo>
                    <a:pt x="41547" y="155261"/>
                    <a:pt x="34225" y="155038"/>
                    <a:pt x="28018" y="153049"/>
                  </a:cubicBezTo>
                  <a:cubicBezTo>
                    <a:pt x="34671" y="151052"/>
                    <a:pt x="37114" y="145287"/>
                    <a:pt x="37114" y="141517"/>
                  </a:cubicBezTo>
                  <a:cubicBezTo>
                    <a:pt x="37114" y="137970"/>
                    <a:pt x="34671" y="133754"/>
                    <a:pt x="28679" y="133754"/>
                  </a:cubicBezTo>
                  <a:cubicBezTo>
                    <a:pt x="23801" y="133754"/>
                    <a:pt x="16702" y="137747"/>
                    <a:pt x="16702" y="146615"/>
                  </a:cubicBezTo>
                  <a:cubicBezTo>
                    <a:pt x="16702" y="155706"/>
                    <a:pt x="24914" y="160143"/>
                    <a:pt x="46210" y="160143"/>
                  </a:cubicBezTo>
                  <a:cubicBezTo>
                    <a:pt x="73935" y="160143"/>
                    <a:pt x="89907" y="142845"/>
                    <a:pt x="93233" y="129546"/>
                  </a:cubicBezTo>
                  <a:lnTo>
                    <a:pt x="117862" y="31105"/>
                  </a:lnTo>
                  <a:close/>
                  <a:moveTo>
                    <a:pt x="89023" y="86310"/>
                  </a:moveTo>
                  <a:cubicBezTo>
                    <a:pt x="87687" y="92077"/>
                    <a:pt x="82586" y="97621"/>
                    <a:pt x="77707" y="101828"/>
                  </a:cubicBezTo>
                  <a:cubicBezTo>
                    <a:pt x="73051" y="105821"/>
                    <a:pt x="66169" y="109814"/>
                    <a:pt x="59738" y="109814"/>
                  </a:cubicBezTo>
                  <a:cubicBezTo>
                    <a:pt x="48645" y="109814"/>
                    <a:pt x="45319" y="98281"/>
                    <a:pt x="45319" y="89413"/>
                  </a:cubicBezTo>
                  <a:cubicBezTo>
                    <a:pt x="45319" y="78771"/>
                    <a:pt x="51756" y="52612"/>
                    <a:pt x="57741" y="41302"/>
                  </a:cubicBezTo>
                  <a:cubicBezTo>
                    <a:pt x="63733" y="30438"/>
                    <a:pt x="73267" y="21570"/>
                    <a:pt x="82586" y="21570"/>
                  </a:cubicBezTo>
                  <a:cubicBezTo>
                    <a:pt x="97228" y="21570"/>
                    <a:pt x="100332" y="39528"/>
                    <a:pt x="100332" y="40634"/>
                  </a:cubicBezTo>
                  <a:cubicBezTo>
                    <a:pt x="100332" y="41748"/>
                    <a:pt x="99893" y="43076"/>
                    <a:pt x="99670" y="43966"/>
                  </a:cubicBezTo>
                  <a:lnTo>
                    <a:pt x="89023" y="863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32" name="Forme libre : forme 28731">
              <a:extLst>
                <a:ext uri="{FF2B5EF4-FFF2-40B4-BE49-F238E27FC236}">
                  <a16:creationId xmlns:a16="http://schemas.microsoft.com/office/drawing/2014/main" id="{EBE9A092-2ED4-468F-8398-7D24B9D0FFAC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>
              <a:off x="9698477" y="-12715159"/>
              <a:ext cx="89079" cy="133545"/>
            </a:xfrm>
            <a:custGeom>
              <a:avLst/>
              <a:gdLst>
                <a:gd name="connsiteX0" fmla="*/ 31616 w 89078"/>
                <a:gd name="connsiteY0" fmla="*/ 69006 h 133545"/>
                <a:gd name="connsiteX1" fmla="*/ 38604 w 89078"/>
                <a:gd name="connsiteY1" fmla="*/ 35321 h 133545"/>
                <a:gd name="connsiteX2" fmla="*/ 62216 w 89078"/>
                <a:gd name="connsiteY2" fmla="*/ 21194 h 133545"/>
                <a:gd name="connsiteX3" fmla="*/ 76197 w 89078"/>
                <a:gd name="connsiteY3" fmla="*/ 26625 h 133545"/>
                <a:gd name="connsiteX4" fmla="*/ 69050 w 89078"/>
                <a:gd name="connsiteY4" fmla="*/ 34075 h 133545"/>
                <a:gd name="connsiteX5" fmla="*/ 76350 w 89078"/>
                <a:gd name="connsiteY5" fmla="*/ 41372 h 133545"/>
                <a:gd name="connsiteX6" fmla="*/ 83811 w 89078"/>
                <a:gd name="connsiteY6" fmla="*/ 33769 h 133545"/>
                <a:gd name="connsiteX7" fmla="*/ 61903 w 89078"/>
                <a:gd name="connsiteY7" fmla="*/ 16693 h 133545"/>
                <a:gd name="connsiteX8" fmla="*/ 16702 w 89078"/>
                <a:gd name="connsiteY8" fmla="*/ 70564 h 133545"/>
                <a:gd name="connsiteX9" fmla="*/ 52744 w 89078"/>
                <a:gd name="connsiteY9" fmla="*/ 122876 h 133545"/>
                <a:gd name="connsiteX10" fmla="*/ 88153 w 89078"/>
                <a:gd name="connsiteY10" fmla="*/ 88105 h 133545"/>
                <a:gd name="connsiteX11" fmla="*/ 54297 w 89078"/>
                <a:gd name="connsiteY11" fmla="*/ 53794 h 133545"/>
                <a:gd name="connsiteX12" fmla="*/ 31616 w 89078"/>
                <a:gd name="connsiteY12" fmla="*/ 69006 h 133545"/>
                <a:gd name="connsiteX13" fmla="*/ 52744 w 89078"/>
                <a:gd name="connsiteY13" fmla="*/ 117909 h 133545"/>
                <a:gd name="connsiteX14" fmla="*/ 35653 w 89078"/>
                <a:gd name="connsiteY14" fmla="*/ 106579 h 133545"/>
                <a:gd name="connsiteX15" fmla="*/ 32083 w 89078"/>
                <a:gd name="connsiteY15" fmla="*/ 84843 h 133545"/>
                <a:gd name="connsiteX16" fmla="*/ 53517 w 89078"/>
                <a:gd name="connsiteY16" fmla="*/ 58141 h 133545"/>
                <a:gd name="connsiteX17" fmla="*/ 69363 w 89078"/>
                <a:gd name="connsiteY17" fmla="*/ 66683 h 133545"/>
                <a:gd name="connsiteX18" fmla="*/ 73247 w 89078"/>
                <a:gd name="connsiteY18" fmla="*/ 88105 h 133545"/>
                <a:gd name="connsiteX19" fmla="*/ 69050 w 89078"/>
                <a:gd name="connsiteY19" fmla="*/ 109528 h 133545"/>
                <a:gd name="connsiteX20" fmla="*/ 52744 w 89078"/>
                <a:gd name="connsiteY20" fmla="*/ 117909 h 13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9078" h="133545">
                  <a:moveTo>
                    <a:pt x="31616" y="69006"/>
                  </a:moveTo>
                  <a:cubicBezTo>
                    <a:pt x="31616" y="56277"/>
                    <a:pt x="32702" y="44787"/>
                    <a:pt x="38604" y="35321"/>
                  </a:cubicBezTo>
                  <a:cubicBezTo>
                    <a:pt x="43886" y="26939"/>
                    <a:pt x="52278" y="21194"/>
                    <a:pt x="62216" y="21194"/>
                  </a:cubicBezTo>
                  <a:cubicBezTo>
                    <a:pt x="66879" y="21194"/>
                    <a:pt x="73087" y="22431"/>
                    <a:pt x="76197" y="26625"/>
                  </a:cubicBezTo>
                  <a:cubicBezTo>
                    <a:pt x="72314" y="26939"/>
                    <a:pt x="69050" y="29574"/>
                    <a:pt x="69050" y="34075"/>
                  </a:cubicBezTo>
                  <a:cubicBezTo>
                    <a:pt x="69050" y="37956"/>
                    <a:pt x="71695" y="41372"/>
                    <a:pt x="76350" y="41372"/>
                  </a:cubicBezTo>
                  <a:cubicBezTo>
                    <a:pt x="81013" y="41372"/>
                    <a:pt x="83811" y="38269"/>
                    <a:pt x="83811" y="33769"/>
                  </a:cubicBezTo>
                  <a:cubicBezTo>
                    <a:pt x="83811" y="24761"/>
                    <a:pt x="77283" y="16693"/>
                    <a:pt x="61903" y="16693"/>
                  </a:cubicBezTo>
                  <a:cubicBezTo>
                    <a:pt x="39536" y="16693"/>
                    <a:pt x="16702" y="37185"/>
                    <a:pt x="16702" y="70564"/>
                  </a:cubicBezTo>
                  <a:cubicBezTo>
                    <a:pt x="16702" y="110766"/>
                    <a:pt x="35653" y="122876"/>
                    <a:pt x="52744" y="122876"/>
                  </a:cubicBezTo>
                  <a:cubicBezTo>
                    <a:pt x="71695" y="122876"/>
                    <a:pt x="88153" y="108443"/>
                    <a:pt x="88153" y="88105"/>
                  </a:cubicBezTo>
                  <a:cubicBezTo>
                    <a:pt x="88153" y="68386"/>
                    <a:pt x="72467" y="53794"/>
                    <a:pt x="54297" y="53794"/>
                  </a:cubicBezTo>
                  <a:cubicBezTo>
                    <a:pt x="41867" y="53794"/>
                    <a:pt x="35034" y="62022"/>
                    <a:pt x="31616" y="69006"/>
                  </a:cubicBezTo>
                  <a:close/>
                  <a:moveTo>
                    <a:pt x="52744" y="117909"/>
                  </a:moveTo>
                  <a:cubicBezTo>
                    <a:pt x="44978" y="117909"/>
                    <a:pt x="38916" y="113410"/>
                    <a:pt x="35653" y="106579"/>
                  </a:cubicBezTo>
                  <a:cubicBezTo>
                    <a:pt x="33328" y="101920"/>
                    <a:pt x="32083" y="94157"/>
                    <a:pt x="32083" y="84843"/>
                  </a:cubicBezTo>
                  <a:cubicBezTo>
                    <a:pt x="32083" y="69784"/>
                    <a:pt x="41095" y="58141"/>
                    <a:pt x="53517" y="58141"/>
                  </a:cubicBezTo>
                  <a:cubicBezTo>
                    <a:pt x="60664" y="58141"/>
                    <a:pt x="65480" y="60938"/>
                    <a:pt x="69363" y="66683"/>
                  </a:cubicBezTo>
                  <a:cubicBezTo>
                    <a:pt x="73087" y="72580"/>
                    <a:pt x="73247" y="79098"/>
                    <a:pt x="73247" y="88105"/>
                  </a:cubicBezTo>
                  <a:cubicBezTo>
                    <a:pt x="73247" y="96953"/>
                    <a:pt x="73247" y="103470"/>
                    <a:pt x="69050" y="109528"/>
                  </a:cubicBezTo>
                  <a:cubicBezTo>
                    <a:pt x="65320" y="114961"/>
                    <a:pt x="60351" y="117909"/>
                    <a:pt x="52744" y="11790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8733" name="Forme libre : forme 28732">
              <a:extLst>
                <a:ext uri="{FF2B5EF4-FFF2-40B4-BE49-F238E27FC236}">
                  <a16:creationId xmlns:a16="http://schemas.microsoft.com/office/drawing/2014/main" id="{39A0EEC7-9496-49F1-B63A-3B9A0135AEAD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>
              <a:off x="9802260" y="-12686818"/>
              <a:ext cx="66809" cy="244833"/>
            </a:xfrm>
            <a:custGeom>
              <a:avLst/>
              <a:gdLst>
                <a:gd name="connsiteX0" fmla="*/ 68166 w 66808"/>
                <a:gd name="connsiteY0" fmla="*/ 127550 h 244832"/>
                <a:gd name="connsiteX1" fmla="*/ 53524 w 66808"/>
                <a:gd name="connsiteY1" fmla="*/ 58377 h 244832"/>
                <a:gd name="connsiteX2" fmla="*/ 18923 w 66808"/>
                <a:gd name="connsiteY2" fmla="*/ 16693 h 244832"/>
                <a:gd name="connsiteX3" fmla="*/ 16702 w 66808"/>
                <a:gd name="connsiteY3" fmla="*/ 18913 h 244832"/>
                <a:gd name="connsiteX4" fmla="*/ 20920 w 66808"/>
                <a:gd name="connsiteY4" fmla="*/ 24010 h 244832"/>
                <a:gd name="connsiteX5" fmla="*/ 55298 w 66808"/>
                <a:gd name="connsiteY5" fmla="*/ 127550 h 244832"/>
                <a:gd name="connsiteX6" fmla="*/ 19584 w 66808"/>
                <a:gd name="connsiteY6" fmla="*/ 232418 h 244832"/>
                <a:gd name="connsiteX7" fmla="*/ 16702 w 66808"/>
                <a:gd name="connsiteY7" fmla="*/ 236187 h 244832"/>
                <a:gd name="connsiteX8" fmla="*/ 18923 w 66808"/>
                <a:gd name="connsiteY8" fmla="*/ 238406 h 244832"/>
                <a:gd name="connsiteX9" fmla="*/ 54192 w 66808"/>
                <a:gd name="connsiteY9" fmla="*/ 195170 h 244832"/>
                <a:gd name="connsiteX10" fmla="*/ 68166 w 66808"/>
                <a:gd name="connsiteY10" fmla="*/ 127550 h 24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808" h="244832">
                  <a:moveTo>
                    <a:pt x="68166" y="127550"/>
                  </a:moveTo>
                  <a:cubicBezTo>
                    <a:pt x="68166" y="110258"/>
                    <a:pt x="65730" y="83432"/>
                    <a:pt x="53524" y="58377"/>
                  </a:cubicBezTo>
                  <a:cubicBezTo>
                    <a:pt x="40218" y="31105"/>
                    <a:pt x="21135" y="16693"/>
                    <a:pt x="18923" y="16693"/>
                  </a:cubicBezTo>
                  <a:cubicBezTo>
                    <a:pt x="17586" y="16693"/>
                    <a:pt x="16702" y="17584"/>
                    <a:pt x="16702" y="18913"/>
                  </a:cubicBezTo>
                  <a:cubicBezTo>
                    <a:pt x="16702" y="19573"/>
                    <a:pt x="16702" y="20019"/>
                    <a:pt x="20920" y="24010"/>
                  </a:cubicBezTo>
                  <a:cubicBezTo>
                    <a:pt x="42653" y="45962"/>
                    <a:pt x="55298" y="81212"/>
                    <a:pt x="55298" y="127550"/>
                  </a:cubicBezTo>
                  <a:cubicBezTo>
                    <a:pt x="55298" y="165464"/>
                    <a:pt x="47094" y="204484"/>
                    <a:pt x="19584" y="232418"/>
                  </a:cubicBezTo>
                  <a:cubicBezTo>
                    <a:pt x="16702" y="235082"/>
                    <a:pt x="16702" y="235527"/>
                    <a:pt x="16702" y="236187"/>
                  </a:cubicBezTo>
                  <a:cubicBezTo>
                    <a:pt x="16702" y="237516"/>
                    <a:pt x="17586" y="238406"/>
                    <a:pt x="18923" y="238406"/>
                  </a:cubicBezTo>
                  <a:cubicBezTo>
                    <a:pt x="21135" y="238406"/>
                    <a:pt x="41102" y="223327"/>
                    <a:pt x="54192" y="195170"/>
                  </a:cubicBezTo>
                  <a:cubicBezTo>
                    <a:pt x="65508" y="170786"/>
                    <a:pt x="68166" y="146176"/>
                    <a:pt x="68166" y="1275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</p:grpSp>
      <p:sp>
        <p:nvSpPr>
          <p:cNvPr id="5" name="Rectangle 4"/>
          <p:cNvSpPr/>
          <p:nvPr/>
        </p:nvSpPr>
        <p:spPr>
          <a:xfrm>
            <a:off x="835593" y="2283097"/>
            <a:ext cx="4575242" cy="781875"/>
          </a:xfrm>
          <a:prstGeom prst="rect">
            <a:avLst/>
          </a:prstGeom>
          <a:solidFill>
            <a:schemeClr val="bg1"/>
          </a:solidFill>
          <a:ln w="9525">
            <a:noFill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>
              <a:ln>
                <a:noFill/>
              </a:ln>
              <a:solidFill>
                <a:schemeClr val="accent2"/>
              </a:solidFill>
              <a:effectLst/>
              <a:latin typeface="Arial" charset="0"/>
            </a:endParaRPr>
          </a:p>
        </p:txBody>
      </p:sp>
      <p:sp>
        <p:nvSpPr>
          <p:cNvPr id="84" name="Text Box 2 2">
            <a:extLst>
              <a:ext uri="{FF2B5EF4-FFF2-40B4-BE49-F238E27FC236}">
                <a16:creationId xmlns:a16="http://schemas.microsoft.com/office/drawing/2014/main" id="{1933BA4D-8437-496B-B9F8-AF18447350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0210" y="3263971"/>
            <a:ext cx="4230943" cy="340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chemeClr val="tx1"/>
                </a:solidFill>
                <a:miter lim="800000"/>
                <a:headEnd/>
                <a:tailEnd type="none" w="med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en-GB" altLang="en-US" sz="1600" dirty="0">
                <a:solidFill>
                  <a:schemeClr val="accent2"/>
                </a:solidFill>
                <a:latin typeface="+mn-lt"/>
                <a:ea typeface="ＭＳ Ｐゴシック" panose="020B0600070205080204" pitchFamily="34" charset="-128"/>
                <a:cs typeface="Times New Roman" panose="02020603050405020304" pitchFamily="18" charset="0"/>
              </a:rPr>
              <a:t>Solution for spectrum (diagonalization of </a:t>
            </a:r>
            <a:r>
              <a:rPr lang="en-GB" altLang="en-US" sz="1600" i="1" dirty="0">
                <a:latin typeface="+mn-lt"/>
                <a:ea typeface="ＭＳ Ｐゴシック" panose="020B0600070205080204" pitchFamily="34" charset="-128"/>
                <a:cs typeface="Times New Roman" panose="02020603050405020304" pitchFamily="18" charset="0"/>
              </a:rPr>
              <a:t>D</a:t>
            </a:r>
            <a:r>
              <a:rPr lang="en-GB" altLang="en-US" sz="1600" dirty="0">
                <a:solidFill>
                  <a:schemeClr val="accent2"/>
                </a:solidFill>
                <a:latin typeface="+mn-lt"/>
                <a:ea typeface="ＭＳ Ｐゴシック" panose="020B0600070205080204" pitchFamily="34" charset="-128"/>
                <a:cs typeface="Times New Roman" panose="02020603050405020304" pitchFamily="18" charset="0"/>
              </a:rPr>
              <a:t>): </a:t>
            </a:r>
            <a:endParaRPr lang="en-US" altLang="en-US" sz="1600" dirty="0">
              <a:solidFill>
                <a:schemeClr val="accent2"/>
              </a:solidFill>
              <a:latin typeface="+mn-lt"/>
              <a:ea typeface="ＭＳ Ｐゴシック" panose="020B0600070205080204" pitchFamily="34" charset="-128"/>
              <a:cs typeface="Times New Roman" panose="02020603050405020304" pitchFamily="18" charset="0"/>
            </a:endParaRPr>
          </a:p>
        </p:txBody>
      </p:sp>
      <p:grpSp>
        <p:nvGrpSpPr>
          <p:cNvPr id="4" name="Groupe 3">
            <a:extLst>
              <a:ext uri="{FF2B5EF4-FFF2-40B4-BE49-F238E27FC236}">
                <a16:creationId xmlns:a16="http://schemas.microsoft.com/office/drawing/2014/main" id="{1C403433-AD8B-4776-9459-25C1FB479015}"/>
              </a:ext>
            </a:extLst>
          </p:cNvPr>
          <p:cNvGrpSpPr/>
          <p:nvPr/>
        </p:nvGrpSpPr>
        <p:grpSpPr>
          <a:xfrm>
            <a:off x="4511963" y="1575267"/>
            <a:ext cx="2251268" cy="508569"/>
            <a:chOff x="4511963" y="1286890"/>
            <a:chExt cx="2251268" cy="508569"/>
          </a:xfrm>
        </p:grpSpPr>
        <p:sp>
          <p:nvSpPr>
            <p:cNvPr id="85" name="TextBox 89 2 1">
              <a:extLst>
                <a:ext uri="{FF2B5EF4-FFF2-40B4-BE49-F238E27FC236}">
                  <a16:creationId xmlns:a16="http://schemas.microsoft.com/office/drawing/2014/main" id="{63C9CA0B-7283-4E29-9810-52CA98B13B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01113" y="1286890"/>
              <a:ext cx="98495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9pPr>
            </a:lstStyle>
            <a:p>
              <a:pPr algn="l" eaLnBrk="1" hangingPunct="1"/>
              <a:r>
                <a:rPr lang="en-US" sz="1100" dirty="0">
                  <a:solidFill>
                    <a:srgbClr val="1014A4"/>
                  </a:solidFill>
                </a:rPr>
                <a:t>permutation </a:t>
              </a:r>
            </a:p>
          </p:txBody>
        </p:sp>
        <p:pic>
          <p:nvPicPr>
            <p:cNvPr id="86" name="Image 85">
              <a:extLst>
                <a:ext uri="{FF2B5EF4-FFF2-40B4-BE49-F238E27FC236}">
                  <a16:creationId xmlns:a16="http://schemas.microsoft.com/office/drawing/2014/main" id="{5B2EB10E-7687-480F-BA56-70616F8B6591}"/>
                </a:ext>
              </a:extLst>
            </p:cNvPr>
            <p:cNvPicPr>
              <a:picLocks/>
            </p:cNvPicPr>
            <p:nvPr>
              <p:custDataLst>
                <p:tags r:id="rId15"/>
              </p:custDataLst>
            </p:nvPr>
          </p:nvPicPr>
          <p:blipFill>
            <a:blip r:embed="rId8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11963" y="1559519"/>
              <a:ext cx="2251268" cy="2359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8" name="Groupe 37">
            <a:extLst>
              <a:ext uri="{FF2B5EF4-FFF2-40B4-BE49-F238E27FC236}">
                <a16:creationId xmlns:a16="http://schemas.microsoft.com/office/drawing/2014/main" id="{7B3B4ECB-2689-418C-A10A-83EFAC06AE48}"/>
              </a:ext>
            </a:extLst>
          </p:cNvPr>
          <p:cNvGrpSpPr/>
          <p:nvPr/>
        </p:nvGrpSpPr>
        <p:grpSpPr>
          <a:xfrm>
            <a:off x="6271455" y="1955213"/>
            <a:ext cx="1939185" cy="1118360"/>
            <a:chOff x="6262830" y="1937193"/>
            <a:chExt cx="1939185" cy="1118360"/>
          </a:xfrm>
        </p:grpSpPr>
        <p:sp>
          <p:nvSpPr>
            <p:cNvPr id="111" name="Ellipse 110">
              <a:extLst>
                <a:ext uri="{FF2B5EF4-FFF2-40B4-BE49-F238E27FC236}">
                  <a16:creationId xmlns:a16="http://schemas.microsoft.com/office/drawing/2014/main" id="{38973682-BE60-478D-99F8-812F855AE2A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262830" y="2078297"/>
              <a:ext cx="1927791" cy="797578"/>
            </a:xfrm>
            <a:prstGeom prst="ellipse">
              <a:avLst/>
            </a:prstGeom>
            <a:ln w="9525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>
                <a:solidFill>
                  <a:schemeClr val="accent2"/>
                </a:solidFill>
              </a:endParaRPr>
            </a:p>
          </p:txBody>
        </p:sp>
        <p:grpSp>
          <p:nvGrpSpPr>
            <p:cNvPr id="34" name="Groupe 33">
              <a:extLst>
                <a:ext uri="{FF2B5EF4-FFF2-40B4-BE49-F238E27FC236}">
                  <a16:creationId xmlns:a16="http://schemas.microsoft.com/office/drawing/2014/main" id="{49EA12B3-FB96-4CB9-BCAD-C4C8CBB09040}"/>
                </a:ext>
              </a:extLst>
            </p:cNvPr>
            <p:cNvGrpSpPr/>
            <p:nvPr/>
          </p:nvGrpSpPr>
          <p:grpSpPr>
            <a:xfrm>
              <a:off x="7795108" y="2599238"/>
              <a:ext cx="163404" cy="314254"/>
              <a:chOff x="7544207" y="2620376"/>
              <a:chExt cx="163404" cy="314254"/>
            </a:xfrm>
          </p:grpSpPr>
          <p:sp>
            <p:nvSpPr>
              <p:cNvPr id="127" name="Flèche vers le bas 1">
                <a:extLst>
                  <a:ext uri="{FF2B5EF4-FFF2-40B4-BE49-F238E27FC236}">
                    <a16:creationId xmlns:a16="http://schemas.microsoft.com/office/drawing/2014/main" id="{ECBA03DF-4A55-46A5-9FB1-31DAB60E766C}"/>
                  </a:ext>
                </a:extLst>
              </p:cNvPr>
              <p:cNvSpPr/>
              <p:nvPr/>
            </p:nvSpPr>
            <p:spPr bwMode="auto">
              <a:xfrm rot="10800000">
                <a:off x="7551404" y="2620376"/>
                <a:ext cx="156207" cy="314254"/>
              </a:xfrm>
              <a:prstGeom prst="downArrow">
                <a:avLst/>
              </a:prstGeom>
              <a:solidFill>
                <a:srgbClr val="00B0F0"/>
              </a:solidFill>
              <a:ln w="9525">
                <a:noFill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>
                  <a:solidFill>
                    <a:schemeClr val="accent2"/>
                  </a:solidFill>
                </a:endParaRPr>
              </a:p>
            </p:txBody>
          </p:sp>
          <p:pic>
            <p:nvPicPr>
              <p:cNvPr id="122" name="Image 67 1" descr="tmp.bmp">
                <a:extLst>
                  <a:ext uri="{FF2B5EF4-FFF2-40B4-BE49-F238E27FC236}">
                    <a16:creationId xmlns:a16="http://schemas.microsoft.com/office/drawing/2014/main" id="{FB93CE20-FB11-4E67-9A41-AB772C5D5943}"/>
                  </a:ext>
                </a:extLst>
              </p:cNvPr>
              <p:cNvPicPr>
                <a:picLocks/>
              </p:cNvPicPr>
              <p:nvPr>
                <p:custDataLst>
                  <p:tags r:id="rId14"/>
                </p:custDataLst>
              </p:nvPr>
            </p:nvPicPr>
            <p:blipFill>
              <a:blip r:embed="rId8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44207" y="2709775"/>
                <a:ext cx="145583" cy="1357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9" name="Groupe 138">
              <a:extLst>
                <a:ext uri="{FF2B5EF4-FFF2-40B4-BE49-F238E27FC236}">
                  <a16:creationId xmlns:a16="http://schemas.microsoft.com/office/drawing/2014/main" id="{D8131EFE-6F2A-48B0-B7C0-AFF66C171668}"/>
                </a:ext>
              </a:extLst>
            </p:cNvPr>
            <p:cNvGrpSpPr/>
            <p:nvPr/>
          </p:nvGrpSpPr>
          <p:grpSpPr>
            <a:xfrm>
              <a:off x="7252935" y="2741299"/>
              <a:ext cx="163404" cy="314254"/>
              <a:chOff x="7544207" y="2620376"/>
              <a:chExt cx="163404" cy="314254"/>
            </a:xfrm>
          </p:grpSpPr>
          <p:sp>
            <p:nvSpPr>
              <p:cNvPr id="140" name="Flèche vers le bas 1">
                <a:extLst>
                  <a:ext uri="{FF2B5EF4-FFF2-40B4-BE49-F238E27FC236}">
                    <a16:creationId xmlns:a16="http://schemas.microsoft.com/office/drawing/2014/main" id="{4CDE259F-746F-4715-8DB0-5F2E9C50C2A9}"/>
                  </a:ext>
                </a:extLst>
              </p:cNvPr>
              <p:cNvSpPr/>
              <p:nvPr/>
            </p:nvSpPr>
            <p:spPr bwMode="auto">
              <a:xfrm rot="10800000">
                <a:off x="7551404" y="2620376"/>
                <a:ext cx="156207" cy="314254"/>
              </a:xfrm>
              <a:prstGeom prst="downArrow">
                <a:avLst/>
              </a:prstGeom>
              <a:solidFill>
                <a:srgbClr val="00B0F0"/>
              </a:solidFill>
              <a:ln w="9525">
                <a:noFill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>
                  <a:solidFill>
                    <a:schemeClr val="accent2"/>
                  </a:solidFill>
                </a:endParaRPr>
              </a:p>
            </p:txBody>
          </p:sp>
          <p:pic>
            <p:nvPicPr>
              <p:cNvPr id="141" name="Image 67 1" descr="tmp.bmp">
                <a:extLst>
                  <a:ext uri="{FF2B5EF4-FFF2-40B4-BE49-F238E27FC236}">
                    <a16:creationId xmlns:a16="http://schemas.microsoft.com/office/drawing/2014/main" id="{0F918DC0-5962-4A53-8133-323F21E44D1A}"/>
                  </a:ext>
                </a:extLst>
              </p:cNvPr>
              <p:cNvPicPr>
                <a:picLocks/>
              </p:cNvPicPr>
              <p:nvPr>
                <p:custDataLst>
                  <p:tags r:id="rId13"/>
                </p:custDataLst>
              </p:nvPr>
            </p:nvPicPr>
            <p:blipFill>
              <a:blip r:embed="rId8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44207" y="2709775"/>
                <a:ext cx="145583" cy="1357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42" name="Groupe 141">
              <a:extLst>
                <a:ext uri="{FF2B5EF4-FFF2-40B4-BE49-F238E27FC236}">
                  <a16:creationId xmlns:a16="http://schemas.microsoft.com/office/drawing/2014/main" id="{B84AA6A8-053F-431D-80A5-CDF6EE07F526}"/>
                </a:ext>
              </a:extLst>
            </p:cNvPr>
            <p:cNvGrpSpPr/>
            <p:nvPr/>
          </p:nvGrpSpPr>
          <p:grpSpPr>
            <a:xfrm>
              <a:off x="6684935" y="2638434"/>
              <a:ext cx="163404" cy="314254"/>
              <a:chOff x="7544207" y="2620376"/>
              <a:chExt cx="163404" cy="314254"/>
            </a:xfrm>
          </p:grpSpPr>
          <p:sp>
            <p:nvSpPr>
              <p:cNvPr id="143" name="Flèche vers le bas 1">
                <a:extLst>
                  <a:ext uri="{FF2B5EF4-FFF2-40B4-BE49-F238E27FC236}">
                    <a16:creationId xmlns:a16="http://schemas.microsoft.com/office/drawing/2014/main" id="{7D733CAD-F16B-40D8-804C-4775EEAA9303}"/>
                  </a:ext>
                </a:extLst>
              </p:cNvPr>
              <p:cNvSpPr/>
              <p:nvPr/>
            </p:nvSpPr>
            <p:spPr bwMode="auto">
              <a:xfrm rot="10800000">
                <a:off x="7551404" y="2620376"/>
                <a:ext cx="156207" cy="314254"/>
              </a:xfrm>
              <a:prstGeom prst="downArrow">
                <a:avLst/>
              </a:prstGeom>
              <a:solidFill>
                <a:srgbClr val="00B0F0"/>
              </a:solidFill>
              <a:ln w="9525">
                <a:noFill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>
                  <a:solidFill>
                    <a:schemeClr val="accent2"/>
                  </a:solidFill>
                </a:endParaRPr>
              </a:p>
            </p:txBody>
          </p:sp>
          <p:pic>
            <p:nvPicPr>
              <p:cNvPr id="144" name="Image 67 1" descr="tmp.bmp">
                <a:extLst>
                  <a:ext uri="{FF2B5EF4-FFF2-40B4-BE49-F238E27FC236}">
                    <a16:creationId xmlns:a16="http://schemas.microsoft.com/office/drawing/2014/main" id="{3DB1A4A7-0945-4381-8784-3D7D3D7EEF7F}"/>
                  </a:ext>
                </a:extLst>
              </p:cNvPr>
              <p:cNvPicPr>
                <a:picLocks/>
              </p:cNvPicPr>
              <p:nvPr>
                <p:custDataLst>
                  <p:tags r:id="rId12"/>
                </p:custDataLst>
              </p:nvPr>
            </p:nvPicPr>
            <p:blipFill>
              <a:blip r:embed="rId8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44207" y="2709775"/>
                <a:ext cx="145583" cy="1357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45" name="Groupe 144">
              <a:extLst>
                <a:ext uri="{FF2B5EF4-FFF2-40B4-BE49-F238E27FC236}">
                  <a16:creationId xmlns:a16="http://schemas.microsoft.com/office/drawing/2014/main" id="{9E6AF254-4360-4B49-8919-353F51A1446E}"/>
                </a:ext>
              </a:extLst>
            </p:cNvPr>
            <p:cNvGrpSpPr/>
            <p:nvPr/>
          </p:nvGrpSpPr>
          <p:grpSpPr>
            <a:xfrm>
              <a:off x="6285381" y="2457924"/>
              <a:ext cx="163404" cy="314254"/>
              <a:chOff x="7544207" y="2620376"/>
              <a:chExt cx="163404" cy="314254"/>
            </a:xfrm>
          </p:grpSpPr>
          <p:sp>
            <p:nvSpPr>
              <p:cNvPr id="146" name="Flèche vers le bas 1">
                <a:extLst>
                  <a:ext uri="{FF2B5EF4-FFF2-40B4-BE49-F238E27FC236}">
                    <a16:creationId xmlns:a16="http://schemas.microsoft.com/office/drawing/2014/main" id="{425D526A-43D6-40AA-BDCC-A91E8C7B69A9}"/>
                  </a:ext>
                </a:extLst>
              </p:cNvPr>
              <p:cNvSpPr/>
              <p:nvPr/>
            </p:nvSpPr>
            <p:spPr bwMode="auto">
              <a:xfrm rot="10800000">
                <a:off x="7551404" y="2620376"/>
                <a:ext cx="156207" cy="314254"/>
              </a:xfrm>
              <a:prstGeom prst="downArrow">
                <a:avLst/>
              </a:prstGeom>
              <a:solidFill>
                <a:srgbClr val="00B0F0"/>
              </a:solidFill>
              <a:ln w="9525">
                <a:noFill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>
                  <a:solidFill>
                    <a:schemeClr val="accent2"/>
                  </a:solidFill>
                </a:endParaRPr>
              </a:p>
            </p:txBody>
          </p:sp>
          <p:pic>
            <p:nvPicPr>
              <p:cNvPr id="147" name="Image 67 1" descr="tmp.bmp">
                <a:extLst>
                  <a:ext uri="{FF2B5EF4-FFF2-40B4-BE49-F238E27FC236}">
                    <a16:creationId xmlns:a16="http://schemas.microsoft.com/office/drawing/2014/main" id="{0F997098-796C-4819-BC10-C7F6B1110268}"/>
                  </a:ext>
                </a:extLst>
              </p:cNvPr>
              <p:cNvPicPr>
                <a:picLocks/>
              </p:cNvPicPr>
              <p:nvPr>
                <p:custDataLst>
                  <p:tags r:id="rId11"/>
                </p:custDataLst>
              </p:nvPr>
            </p:nvPicPr>
            <p:blipFill>
              <a:blip r:embed="rId8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44207" y="2709775"/>
                <a:ext cx="145583" cy="1357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48" name="Groupe 147">
              <a:extLst>
                <a:ext uri="{FF2B5EF4-FFF2-40B4-BE49-F238E27FC236}">
                  <a16:creationId xmlns:a16="http://schemas.microsoft.com/office/drawing/2014/main" id="{E6D6DE3D-866A-4A5D-AACB-D57F21613CB9}"/>
                </a:ext>
              </a:extLst>
            </p:cNvPr>
            <p:cNvGrpSpPr/>
            <p:nvPr/>
          </p:nvGrpSpPr>
          <p:grpSpPr>
            <a:xfrm>
              <a:off x="6491449" y="2059610"/>
              <a:ext cx="163404" cy="314254"/>
              <a:chOff x="7544207" y="2620376"/>
              <a:chExt cx="163404" cy="314254"/>
            </a:xfrm>
          </p:grpSpPr>
          <p:sp>
            <p:nvSpPr>
              <p:cNvPr id="149" name="Flèche vers le bas 1">
                <a:extLst>
                  <a:ext uri="{FF2B5EF4-FFF2-40B4-BE49-F238E27FC236}">
                    <a16:creationId xmlns:a16="http://schemas.microsoft.com/office/drawing/2014/main" id="{7503C8AF-43DD-43EB-BA13-F94702BF3A48}"/>
                  </a:ext>
                </a:extLst>
              </p:cNvPr>
              <p:cNvSpPr/>
              <p:nvPr/>
            </p:nvSpPr>
            <p:spPr bwMode="auto">
              <a:xfrm rot="10800000">
                <a:off x="7551404" y="2620376"/>
                <a:ext cx="156207" cy="314254"/>
              </a:xfrm>
              <a:prstGeom prst="downArrow">
                <a:avLst/>
              </a:prstGeom>
              <a:solidFill>
                <a:srgbClr val="00B0F0"/>
              </a:solidFill>
              <a:ln w="9525">
                <a:noFill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>
                  <a:solidFill>
                    <a:schemeClr val="accent2"/>
                  </a:solidFill>
                </a:endParaRPr>
              </a:p>
            </p:txBody>
          </p:sp>
          <p:pic>
            <p:nvPicPr>
              <p:cNvPr id="150" name="Image 67 1" descr="tmp.bmp">
                <a:extLst>
                  <a:ext uri="{FF2B5EF4-FFF2-40B4-BE49-F238E27FC236}">
                    <a16:creationId xmlns:a16="http://schemas.microsoft.com/office/drawing/2014/main" id="{87F55917-A647-4352-88FA-BD7295738538}"/>
                  </a:ext>
                </a:extLst>
              </p:cNvPr>
              <p:cNvPicPr>
                <a:picLocks/>
              </p:cNvPicPr>
              <p:nvPr>
                <p:custDataLst>
                  <p:tags r:id="rId10"/>
                </p:custDataLst>
              </p:nvPr>
            </p:nvPicPr>
            <p:blipFill>
              <a:blip r:embed="rId8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44207" y="2709775"/>
                <a:ext cx="145583" cy="1357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51" name="Groupe 150">
              <a:extLst>
                <a:ext uri="{FF2B5EF4-FFF2-40B4-BE49-F238E27FC236}">
                  <a16:creationId xmlns:a16="http://schemas.microsoft.com/office/drawing/2014/main" id="{74019493-DCC4-423C-8F04-103C84916322}"/>
                </a:ext>
              </a:extLst>
            </p:cNvPr>
            <p:cNvGrpSpPr/>
            <p:nvPr/>
          </p:nvGrpSpPr>
          <p:grpSpPr>
            <a:xfrm>
              <a:off x="6972310" y="1937193"/>
              <a:ext cx="163404" cy="314254"/>
              <a:chOff x="7544207" y="2620376"/>
              <a:chExt cx="163404" cy="314254"/>
            </a:xfrm>
          </p:grpSpPr>
          <p:sp>
            <p:nvSpPr>
              <p:cNvPr id="152" name="Flèche vers le bas 1">
                <a:extLst>
                  <a:ext uri="{FF2B5EF4-FFF2-40B4-BE49-F238E27FC236}">
                    <a16:creationId xmlns:a16="http://schemas.microsoft.com/office/drawing/2014/main" id="{FA5030F2-3D7C-47AC-A8C2-8A13938AB11A}"/>
                  </a:ext>
                </a:extLst>
              </p:cNvPr>
              <p:cNvSpPr/>
              <p:nvPr/>
            </p:nvSpPr>
            <p:spPr bwMode="auto">
              <a:xfrm rot="10800000">
                <a:off x="7551404" y="2620376"/>
                <a:ext cx="156207" cy="314254"/>
              </a:xfrm>
              <a:prstGeom prst="downArrow">
                <a:avLst/>
              </a:prstGeom>
              <a:solidFill>
                <a:srgbClr val="00B0F0"/>
              </a:solidFill>
              <a:ln w="9525">
                <a:noFill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>
                  <a:solidFill>
                    <a:schemeClr val="accent2"/>
                  </a:solidFill>
                </a:endParaRPr>
              </a:p>
            </p:txBody>
          </p:sp>
          <p:pic>
            <p:nvPicPr>
              <p:cNvPr id="153" name="Image 67 1" descr="tmp.bmp">
                <a:extLst>
                  <a:ext uri="{FF2B5EF4-FFF2-40B4-BE49-F238E27FC236}">
                    <a16:creationId xmlns:a16="http://schemas.microsoft.com/office/drawing/2014/main" id="{3CC11DFA-F014-4529-9E79-DE4B94ADFE9B}"/>
                  </a:ext>
                </a:extLst>
              </p:cNvPr>
              <p:cNvPicPr>
                <a:picLocks/>
              </p:cNvPicPr>
              <p:nvPr>
                <p:custDataLst>
                  <p:tags r:id="rId9"/>
                </p:custDataLst>
              </p:nvPr>
            </p:nvPicPr>
            <p:blipFill>
              <a:blip r:embed="rId8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44207" y="2709775"/>
                <a:ext cx="145583" cy="1357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54" name="Groupe 153">
              <a:extLst>
                <a:ext uri="{FF2B5EF4-FFF2-40B4-BE49-F238E27FC236}">
                  <a16:creationId xmlns:a16="http://schemas.microsoft.com/office/drawing/2014/main" id="{467D6AA4-3702-4407-9FFB-2851C320629E}"/>
                </a:ext>
              </a:extLst>
            </p:cNvPr>
            <p:cNvGrpSpPr/>
            <p:nvPr/>
          </p:nvGrpSpPr>
          <p:grpSpPr>
            <a:xfrm>
              <a:off x="7563511" y="1947128"/>
              <a:ext cx="163404" cy="314254"/>
              <a:chOff x="7544207" y="2620376"/>
              <a:chExt cx="163404" cy="314254"/>
            </a:xfrm>
          </p:grpSpPr>
          <p:sp>
            <p:nvSpPr>
              <p:cNvPr id="155" name="Flèche vers le bas 1">
                <a:extLst>
                  <a:ext uri="{FF2B5EF4-FFF2-40B4-BE49-F238E27FC236}">
                    <a16:creationId xmlns:a16="http://schemas.microsoft.com/office/drawing/2014/main" id="{F97A3F22-4BAE-48E8-9487-7D0DAB32F1BC}"/>
                  </a:ext>
                </a:extLst>
              </p:cNvPr>
              <p:cNvSpPr/>
              <p:nvPr/>
            </p:nvSpPr>
            <p:spPr bwMode="auto">
              <a:xfrm rot="10800000">
                <a:off x="7551404" y="2620376"/>
                <a:ext cx="156207" cy="314254"/>
              </a:xfrm>
              <a:prstGeom prst="downArrow">
                <a:avLst/>
              </a:prstGeom>
              <a:solidFill>
                <a:srgbClr val="00B0F0"/>
              </a:solidFill>
              <a:ln w="9525">
                <a:noFill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>
                  <a:solidFill>
                    <a:schemeClr val="accent2"/>
                  </a:solidFill>
                </a:endParaRPr>
              </a:p>
            </p:txBody>
          </p:sp>
          <p:pic>
            <p:nvPicPr>
              <p:cNvPr id="156" name="Image 67 1" descr="tmp.bmp">
                <a:extLst>
                  <a:ext uri="{FF2B5EF4-FFF2-40B4-BE49-F238E27FC236}">
                    <a16:creationId xmlns:a16="http://schemas.microsoft.com/office/drawing/2014/main" id="{06F575A8-BE97-47D9-A87F-498EBFB573E7}"/>
                  </a:ext>
                </a:extLst>
              </p:cNvPr>
              <p:cNvPicPr>
                <a:picLocks/>
              </p:cNvPicPr>
              <p:nvPr>
                <p:custDataLst>
                  <p:tags r:id="rId8"/>
                </p:custDataLst>
              </p:nvPr>
            </p:nvPicPr>
            <p:blipFill>
              <a:blip r:embed="rId8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44207" y="2709775"/>
                <a:ext cx="145583" cy="1357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57" name="Groupe 156">
              <a:extLst>
                <a:ext uri="{FF2B5EF4-FFF2-40B4-BE49-F238E27FC236}">
                  <a16:creationId xmlns:a16="http://schemas.microsoft.com/office/drawing/2014/main" id="{52EC606D-5536-4220-9F48-A59F7863B540}"/>
                </a:ext>
              </a:extLst>
            </p:cNvPr>
            <p:cNvGrpSpPr/>
            <p:nvPr/>
          </p:nvGrpSpPr>
          <p:grpSpPr>
            <a:xfrm>
              <a:off x="8038611" y="2165042"/>
              <a:ext cx="163404" cy="314254"/>
              <a:chOff x="7544207" y="2620376"/>
              <a:chExt cx="163404" cy="314254"/>
            </a:xfrm>
          </p:grpSpPr>
          <p:sp>
            <p:nvSpPr>
              <p:cNvPr id="158" name="Flèche vers le bas 1">
                <a:extLst>
                  <a:ext uri="{FF2B5EF4-FFF2-40B4-BE49-F238E27FC236}">
                    <a16:creationId xmlns:a16="http://schemas.microsoft.com/office/drawing/2014/main" id="{7C3A6474-4184-4402-9A14-723F5AD87E89}"/>
                  </a:ext>
                </a:extLst>
              </p:cNvPr>
              <p:cNvSpPr/>
              <p:nvPr/>
            </p:nvSpPr>
            <p:spPr bwMode="auto">
              <a:xfrm rot="10800000">
                <a:off x="7551404" y="2620376"/>
                <a:ext cx="156207" cy="314254"/>
              </a:xfrm>
              <a:prstGeom prst="downArrow">
                <a:avLst/>
              </a:prstGeom>
              <a:solidFill>
                <a:srgbClr val="00B0F0"/>
              </a:solidFill>
              <a:ln w="9525">
                <a:noFill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>
                  <a:solidFill>
                    <a:schemeClr val="accent2"/>
                  </a:solidFill>
                </a:endParaRPr>
              </a:p>
            </p:txBody>
          </p:sp>
          <p:pic>
            <p:nvPicPr>
              <p:cNvPr id="159" name="Image 67 1" descr="tmp.bmp">
                <a:extLst>
                  <a:ext uri="{FF2B5EF4-FFF2-40B4-BE49-F238E27FC236}">
                    <a16:creationId xmlns:a16="http://schemas.microsoft.com/office/drawing/2014/main" id="{37FC0BA0-6C7A-4C25-A9E7-AD21B2B018D1}"/>
                  </a:ext>
                </a:extLst>
              </p:cNvPr>
              <p:cNvPicPr>
                <a:picLocks/>
              </p:cNvPicPr>
              <p:nvPr>
                <p:custDataLst>
                  <p:tags r:id="rId7"/>
                </p:custDataLst>
              </p:nvPr>
            </p:nvPicPr>
            <p:blipFill>
              <a:blip r:embed="rId8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44207" y="2709775"/>
                <a:ext cx="145583" cy="1357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32" name="Groupe 31">
            <a:extLst>
              <a:ext uri="{FF2B5EF4-FFF2-40B4-BE49-F238E27FC236}">
                <a16:creationId xmlns:a16="http://schemas.microsoft.com/office/drawing/2014/main" id="{00E6455C-5C01-4AB0-B0E0-705CA5EFC2A1}"/>
              </a:ext>
            </a:extLst>
          </p:cNvPr>
          <p:cNvGrpSpPr/>
          <p:nvPr/>
        </p:nvGrpSpPr>
        <p:grpSpPr>
          <a:xfrm>
            <a:off x="6613305" y="2144692"/>
            <a:ext cx="1683546" cy="941242"/>
            <a:chOff x="7223687" y="3168288"/>
            <a:chExt cx="1832065" cy="1016803"/>
          </a:xfrm>
        </p:grpSpPr>
        <p:sp>
          <p:nvSpPr>
            <p:cNvPr id="134" name="Flèche vers le bas 48">
              <a:extLst>
                <a:ext uri="{FF2B5EF4-FFF2-40B4-BE49-F238E27FC236}">
                  <a16:creationId xmlns:a16="http://schemas.microsoft.com/office/drawing/2014/main" id="{4FF07BD6-C0D1-4A1F-8EC3-0932AE67F14A}"/>
                </a:ext>
              </a:extLst>
            </p:cNvPr>
            <p:cNvSpPr/>
            <p:nvPr/>
          </p:nvSpPr>
          <p:spPr bwMode="auto">
            <a:xfrm>
              <a:off x="7223687" y="3737028"/>
              <a:ext cx="349371" cy="448063"/>
            </a:xfrm>
            <a:prstGeom prst="downArrow">
              <a:avLst/>
            </a:prstGeom>
            <a:solidFill>
              <a:srgbClr val="00B0F0"/>
            </a:solidFill>
            <a:ln w="9525">
              <a:noFill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>
                <a:solidFill>
                  <a:schemeClr val="accent2"/>
                </a:solidFill>
              </a:endParaRPr>
            </a:p>
          </p:txBody>
        </p:sp>
        <p:sp>
          <p:nvSpPr>
            <p:cNvPr id="135" name="Flèche vers le bas 48">
              <a:extLst>
                <a:ext uri="{FF2B5EF4-FFF2-40B4-BE49-F238E27FC236}">
                  <a16:creationId xmlns:a16="http://schemas.microsoft.com/office/drawing/2014/main" id="{5809E16A-DAF2-4410-A7AD-1C643AF9BF3F}"/>
                </a:ext>
              </a:extLst>
            </p:cNvPr>
            <p:cNvSpPr/>
            <p:nvPr/>
          </p:nvSpPr>
          <p:spPr bwMode="auto">
            <a:xfrm>
              <a:off x="8682230" y="3168288"/>
              <a:ext cx="373522" cy="422547"/>
            </a:xfrm>
            <a:prstGeom prst="downArrow">
              <a:avLst/>
            </a:prstGeom>
            <a:solidFill>
              <a:srgbClr val="00B0F0"/>
            </a:solidFill>
            <a:ln w="9525">
              <a:noFill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>
                <a:solidFill>
                  <a:schemeClr val="accent2"/>
                </a:solidFill>
              </a:endParaRPr>
            </a:p>
          </p:txBody>
        </p:sp>
        <p:grpSp>
          <p:nvGrpSpPr>
            <p:cNvPr id="113" name="Groupe 112">
              <a:extLst>
                <a:ext uri="{FF2B5EF4-FFF2-40B4-BE49-F238E27FC236}">
                  <a16:creationId xmlns:a16="http://schemas.microsoft.com/office/drawing/2014/main" id="{6CA908DF-BCC5-4800-8EDE-2910EE053D2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299266" y="3293770"/>
              <a:ext cx="1657943" cy="693012"/>
              <a:chOff x="6906912" y="1066769"/>
              <a:chExt cx="1790072" cy="748850"/>
            </a:xfrm>
          </p:grpSpPr>
          <p:pic>
            <p:nvPicPr>
              <p:cNvPr id="117" name="Image 33" descr="tmp.bmp">
                <a:extLst>
                  <a:ext uri="{FF2B5EF4-FFF2-40B4-BE49-F238E27FC236}">
                    <a16:creationId xmlns:a16="http://schemas.microsoft.com/office/drawing/2014/main" id="{BE878D01-72A7-4D83-B8A8-756F80492777}"/>
                  </a:ext>
                </a:extLst>
              </p:cNvPr>
              <p:cNvPicPr>
                <a:picLocks/>
              </p:cNvPicPr>
              <p:nvPr>
                <p:custDataLst>
                  <p:tags r:id="rId5"/>
                </p:custDataLst>
              </p:nvPr>
            </p:nvPicPr>
            <p:blipFill>
              <a:blip r:embed="rId8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906912" y="1663220"/>
                <a:ext cx="190501" cy="1523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8" name="Image 37" descr="tmp.bmp">
                <a:extLst>
                  <a:ext uri="{FF2B5EF4-FFF2-40B4-BE49-F238E27FC236}">
                    <a16:creationId xmlns:a16="http://schemas.microsoft.com/office/drawing/2014/main" id="{024BF298-EBF8-4563-A8A6-41416087C59A}"/>
                  </a:ext>
                </a:extLst>
              </p:cNvPr>
              <p:cNvPicPr>
                <a:picLocks/>
              </p:cNvPicPr>
              <p:nvPr>
                <p:custDataLst>
                  <p:tags r:id="rId6"/>
                </p:custDataLst>
              </p:nvPr>
            </p:nvPicPr>
            <p:blipFill>
              <a:blip r:embed="rId8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06483" y="1066769"/>
                <a:ext cx="190501" cy="1524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6" name="Text Box 3 1"/>
          <p:cNvSpPr txBox="1">
            <a:spLocks noChangeArrowheads="1"/>
          </p:cNvSpPr>
          <p:nvPr/>
        </p:nvSpPr>
        <p:spPr bwMode="auto">
          <a:xfrm>
            <a:off x="4640697" y="2740974"/>
            <a:ext cx="1395231" cy="309958"/>
          </a:xfrm>
          <a:prstGeom prst="rect">
            <a:avLst/>
          </a:prstGeom>
          <a:noFill/>
          <a:ln w="12700" algn="ctr">
            <a:noFill/>
            <a:miter lim="800000"/>
            <a:headEnd/>
            <a:tailEnd type="none" w="med" len="lg"/>
          </a:ln>
        </p:spPr>
        <p:txBody>
          <a:bodyPr wrap="none" lIns="90000" tIns="46800" rIns="90000" bIns="46800">
            <a:spAutoFit/>
          </a:bodyPr>
          <a:lstStyle/>
          <a:p>
            <a:pPr marL="342900" indent="-342900">
              <a:spcBef>
                <a:spcPct val="20000"/>
              </a:spcBef>
              <a:defRPr/>
            </a:pPr>
            <a:r>
              <a:rPr lang="en-GB" sz="1400" dirty="0">
                <a:solidFill>
                  <a:srgbClr val="1115B5"/>
                </a:solidFill>
                <a:latin typeface="+mn-lt"/>
                <a:cs typeface="Times New Roman" pitchFamily="18" charset="0"/>
              </a:rPr>
              <a:t>also integrable!</a:t>
            </a:r>
            <a:endParaRPr lang="en-US" sz="1400" dirty="0">
              <a:solidFill>
                <a:srgbClr val="1115B5"/>
              </a:solidFill>
              <a:latin typeface="+mn-lt"/>
              <a:cs typeface="Times New Roman" pitchFamily="18" charset="0"/>
            </a:endParaRPr>
          </a:p>
        </p:txBody>
      </p:sp>
      <p:sp>
        <p:nvSpPr>
          <p:cNvPr id="37" name="Rectangle 36"/>
          <p:cNvSpPr>
            <a:spLocks noChangeArrowheads="1"/>
          </p:cNvSpPr>
          <p:nvPr/>
        </p:nvSpPr>
        <p:spPr bwMode="auto">
          <a:xfrm>
            <a:off x="3774818" y="3008356"/>
            <a:ext cx="2771775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GB" altLang="fr-FR" sz="1050" b="1" dirty="0" err="1">
                <a:solidFill>
                  <a:srgbClr val="00CC00"/>
                </a:solidFill>
              </a:rPr>
              <a:t>Beisert</a:t>
            </a:r>
            <a:r>
              <a:rPr lang="en-GB" altLang="fr-FR" sz="1050" b="1" dirty="0">
                <a:solidFill>
                  <a:srgbClr val="00CC00"/>
                </a:solidFill>
              </a:rPr>
              <a:t>, </a:t>
            </a:r>
            <a:r>
              <a:rPr lang="en-GB" altLang="fr-FR" sz="1050" b="1" dirty="0" err="1">
                <a:solidFill>
                  <a:srgbClr val="00CC00"/>
                </a:solidFill>
              </a:rPr>
              <a:t>Kristijansen,Staudacher</a:t>
            </a:r>
            <a:endParaRPr lang="en-GB" altLang="fr-FR" sz="1050" b="1" dirty="0">
              <a:solidFill>
                <a:srgbClr val="00CC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59747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8676" grpId="0"/>
      <p:bldP spid="36" grpId="0"/>
      <p:bldP spid="41" grpId="0"/>
      <p:bldP spid="45" grpId="0"/>
      <p:bldP spid="47" grpId="0"/>
      <p:bldP spid="5" grpId="0" animBg="1"/>
      <p:bldP spid="84" grpId="0"/>
      <p:bldP spid="76" grpId="0"/>
      <p:bldP spid="37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531" name="Groupe 106530" descr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p{\partial}&#10;&#10;\def\({\left(}&#10;\def\){\right)}&#10;\def\[{\left[}&#10;\def\]{\right]}&#10;\def\lan{\langle}&#10;\def\ran{\rangle}&#10;\def\&lt;{\langle}&#10;\def\&gt;{\rangle}&#10;\def\Det{{\rm Det}~}&#10;\def\det{{\rm det}~}&#10;\def\Tr{{\rm Tr}~}&#10;\def\tr{{\rm tr}~}&#10;&#10;&#10;\def\sG{\,\slash\!\!\!\! G}&#10;\def\sH{\slash\!\!\!\! H}&#10;\def\pint{-\hskip-0.41cm \int}&#10;  \def\cL{{\cal L}}&#10;  &#10;\begin{document}&#10;$${\cal T}\left(\th |\th_1,\dots, \th_L\right)=R(\th-\th_1)\dots R(\th-\th_L)$$&#10;&#10;\end{document}" title="IguanaTex Vector Display">
            <a:extLst>
              <a:ext uri="{FF2B5EF4-FFF2-40B4-BE49-F238E27FC236}">
                <a16:creationId xmlns:a16="http://schemas.microsoft.com/office/drawing/2014/main" id="{12AD5D31-CE93-4470-97CA-BE32E7E6A9CD}"/>
              </a:ext>
            </a:extLst>
          </p:cNvPr>
          <p:cNvGrpSpPr>
            <a:grpSpLocks/>
          </p:cNvGrpSpPr>
          <p:nvPr>
            <p:custDataLst>
              <p:tags r:id="rId1"/>
            </p:custDataLst>
          </p:nvPr>
        </p:nvGrpSpPr>
        <p:grpSpPr>
          <a:xfrm>
            <a:off x="3619500" y="4914900"/>
            <a:ext cx="3764111" cy="204168"/>
            <a:chOff x="4666887" y="-8727"/>
            <a:chExt cx="3764111" cy="204168"/>
          </a:xfrm>
        </p:grpSpPr>
        <p:sp>
          <p:nvSpPr>
            <p:cNvPr id="299" name="Forme libre : forme 298">
              <a:extLst>
                <a:ext uri="{FF2B5EF4-FFF2-40B4-BE49-F238E27FC236}">
                  <a16:creationId xmlns:a16="http://schemas.microsoft.com/office/drawing/2014/main" id="{2CF84838-1E18-42F2-AB9A-8C9A1E06EC09}"/>
                </a:ext>
              </a:extLst>
            </p:cNvPr>
            <p:cNvSpPr/>
            <p:nvPr>
              <p:custDataLst>
                <p:tags r:id="rId184"/>
              </p:custDataLst>
            </p:nvPr>
          </p:nvSpPr>
          <p:spPr>
            <a:xfrm>
              <a:off x="4666887" y="214"/>
              <a:ext cx="172813" cy="163124"/>
            </a:xfrm>
            <a:custGeom>
              <a:avLst/>
              <a:gdLst>
                <a:gd name="connsiteX0" fmla="*/ 98017 w 172813"/>
                <a:gd name="connsiteY0" fmla="*/ 25656 h 163123"/>
                <a:gd name="connsiteX1" fmla="*/ 133999 w 172813"/>
                <a:gd name="connsiteY1" fmla="*/ 25656 h 163123"/>
                <a:gd name="connsiteX2" fmla="*/ 168652 w 172813"/>
                <a:gd name="connsiteY2" fmla="*/ 8531 h 163123"/>
                <a:gd name="connsiteX3" fmla="*/ 166747 w 172813"/>
                <a:gd name="connsiteY3" fmla="*/ 7197 h 163123"/>
                <a:gd name="connsiteX4" fmla="*/ 153611 w 172813"/>
                <a:gd name="connsiteY4" fmla="*/ 13287 h 163123"/>
                <a:gd name="connsiteX5" fmla="*/ 150944 w 172813"/>
                <a:gd name="connsiteY5" fmla="*/ 13668 h 163123"/>
                <a:gd name="connsiteX6" fmla="*/ 55180 w 172813"/>
                <a:gd name="connsiteY6" fmla="*/ 13668 h 163123"/>
                <a:gd name="connsiteX7" fmla="*/ 7201 w 172813"/>
                <a:gd name="connsiteY7" fmla="*/ 50392 h 163123"/>
                <a:gd name="connsiteX8" fmla="*/ 9487 w 172813"/>
                <a:gd name="connsiteY8" fmla="*/ 52107 h 163123"/>
                <a:gd name="connsiteX9" fmla="*/ 19766 w 172813"/>
                <a:gd name="connsiteY9" fmla="*/ 47918 h 163123"/>
                <a:gd name="connsiteX10" fmla="*/ 26240 w 172813"/>
                <a:gd name="connsiteY10" fmla="*/ 40119 h 163123"/>
                <a:gd name="connsiteX11" fmla="*/ 32523 w 172813"/>
                <a:gd name="connsiteY11" fmla="*/ 28319 h 163123"/>
                <a:gd name="connsiteX12" fmla="*/ 44706 w 172813"/>
                <a:gd name="connsiteY12" fmla="*/ 25656 h 163123"/>
                <a:gd name="connsiteX13" fmla="*/ 84117 w 172813"/>
                <a:gd name="connsiteY13" fmla="*/ 25656 h 163123"/>
                <a:gd name="connsiteX14" fmla="*/ 79740 w 172813"/>
                <a:gd name="connsiteY14" fmla="*/ 32505 h 163123"/>
                <a:gd name="connsiteX15" fmla="*/ 58414 w 172813"/>
                <a:gd name="connsiteY15" fmla="*/ 117563 h 163123"/>
                <a:gd name="connsiteX16" fmla="*/ 45850 w 172813"/>
                <a:gd name="connsiteY16" fmla="*/ 152578 h 163123"/>
                <a:gd name="connsiteX17" fmla="*/ 44898 w 172813"/>
                <a:gd name="connsiteY17" fmla="*/ 155241 h 163123"/>
                <a:gd name="connsiteX18" fmla="*/ 46801 w 172813"/>
                <a:gd name="connsiteY18" fmla="*/ 156572 h 163123"/>
                <a:gd name="connsiteX19" fmla="*/ 62225 w 172813"/>
                <a:gd name="connsiteY19" fmla="*/ 148389 h 163123"/>
                <a:gd name="connsiteX20" fmla="*/ 77265 w 172813"/>
                <a:gd name="connsiteY20" fmla="*/ 108621 h 163123"/>
                <a:gd name="connsiteX21" fmla="*/ 98017 w 172813"/>
                <a:gd name="connsiteY21" fmla="*/ 25656 h 16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2813" h="163123">
                  <a:moveTo>
                    <a:pt x="98017" y="25656"/>
                  </a:moveTo>
                  <a:lnTo>
                    <a:pt x="133999" y="25656"/>
                  </a:lnTo>
                  <a:cubicBezTo>
                    <a:pt x="158559" y="25656"/>
                    <a:pt x="168652" y="11575"/>
                    <a:pt x="168652" y="8531"/>
                  </a:cubicBezTo>
                  <a:cubicBezTo>
                    <a:pt x="168652" y="7197"/>
                    <a:pt x="167508" y="7197"/>
                    <a:pt x="166747" y="7197"/>
                  </a:cubicBezTo>
                  <a:cubicBezTo>
                    <a:pt x="162369" y="7197"/>
                    <a:pt x="156276" y="11383"/>
                    <a:pt x="153611" y="13287"/>
                  </a:cubicBezTo>
                  <a:cubicBezTo>
                    <a:pt x="153038" y="13668"/>
                    <a:pt x="151896" y="13668"/>
                    <a:pt x="150944" y="13668"/>
                  </a:cubicBezTo>
                  <a:lnTo>
                    <a:pt x="55180" y="13668"/>
                  </a:lnTo>
                  <a:cubicBezTo>
                    <a:pt x="32141" y="15572"/>
                    <a:pt x="7201" y="35740"/>
                    <a:pt x="7201" y="50392"/>
                  </a:cubicBezTo>
                  <a:cubicBezTo>
                    <a:pt x="7201" y="51726"/>
                    <a:pt x="7771" y="52107"/>
                    <a:pt x="9487" y="52107"/>
                  </a:cubicBezTo>
                  <a:cubicBezTo>
                    <a:pt x="11962" y="52107"/>
                    <a:pt x="16909" y="49822"/>
                    <a:pt x="19766" y="47918"/>
                  </a:cubicBezTo>
                  <a:cubicBezTo>
                    <a:pt x="25478" y="44112"/>
                    <a:pt x="25859" y="42401"/>
                    <a:pt x="26240" y="40119"/>
                  </a:cubicBezTo>
                  <a:cubicBezTo>
                    <a:pt x="26810" y="36883"/>
                    <a:pt x="28142" y="32316"/>
                    <a:pt x="32523" y="28319"/>
                  </a:cubicBezTo>
                  <a:cubicBezTo>
                    <a:pt x="35379" y="25656"/>
                    <a:pt x="42423" y="25656"/>
                    <a:pt x="44706" y="25656"/>
                  </a:cubicBezTo>
                  <a:lnTo>
                    <a:pt x="84117" y="25656"/>
                  </a:lnTo>
                  <a:cubicBezTo>
                    <a:pt x="80880" y="27938"/>
                    <a:pt x="80310" y="30223"/>
                    <a:pt x="79740" y="32505"/>
                  </a:cubicBezTo>
                  <a:lnTo>
                    <a:pt x="58414" y="117563"/>
                  </a:lnTo>
                  <a:cubicBezTo>
                    <a:pt x="56512" y="125366"/>
                    <a:pt x="52132" y="138685"/>
                    <a:pt x="45850" y="152578"/>
                  </a:cubicBezTo>
                  <a:cubicBezTo>
                    <a:pt x="44898" y="154671"/>
                    <a:pt x="44898" y="155052"/>
                    <a:pt x="44898" y="155241"/>
                  </a:cubicBezTo>
                  <a:cubicBezTo>
                    <a:pt x="44898" y="156572"/>
                    <a:pt x="45850" y="156572"/>
                    <a:pt x="46801" y="156572"/>
                  </a:cubicBezTo>
                  <a:cubicBezTo>
                    <a:pt x="50800" y="156572"/>
                    <a:pt x="58795" y="152197"/>
                    <a:pt x="62225" y="148389"/>
                  </a:cubicBezTo>
                  <a:cubicBezTo>
                    <a:pt x="64319" y="145918"/>
                    <a:pt x="73266" y="124415"/>
                    <a:pt x="77265" y="108621"/>
                  </a:cubicBezTo>
                  <a:lnTo>
                    <a:pt x="98017" y="256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00" name="Forme libre : forme 299">
              <a:extLst>
                <a:ext uri="{FF2B5EF4-FFF2-40B4-BE49-F238E27FC236}">
                  <a16:creationId xmlns:a16="http://schemas.microsoft.com/office/drawing/2014/main" id="{B2FB103F-E0B4-4B5A-9225-B140BEEE0F79}"/>
                </a:ext>
              </a:extLst>
            </p:cNvPr>
            <p:cNvSpPr/>
            <p:nvPr>
              <p:custDataLst>
                <p:tags r:id="rId185"/>
              </p:custDataLst>
            </p:nvPr>
          </p:nvSpPr>
          <p:spPr>
            <a:xfrm>
              <a:off x="4875336" y="-3441"/>
              <a:ext cx="67205" cy="191910"/>
            </a:xfrm>
            <a:custGeom>
              <a:avLst/>
              <a:gdLst>
                <a:gd name="connsiteX0" fmla="*/ 59368 w 67205"/>
                <a:gd name="connsiteY0" fmla="*/ 7197 h 191910"/>
                <a:gd name="connsiteX1" fmla="*/ 50230 w 67205"/>
                <a:gd name="connsiteY1" fmla="*/ 11002 h 191910"/>
                <a:gd name="connsiteX2" fmla="*/ 7201 w 67205"/>
                <a:gd name="connsiteY2" fmla="*/ 99677 h 191910"/>
                <a:gd name="connsiteX3" fmla="*/ 51181 w 67205"/>
                <a:gd name="connsiteY3" fmla="*/ 189110 h 191910"/>
                <a:gd name="connsiteX4" fmla="*/ 59368 w 67205"/>
                <a:gd name="connsiteY4" fmla="*/ 192153 h 191910"/>
                <a:gd name="connsiteX5" fmla="*/ 60701 w 67205"/>
                <a:gd name="connsiteY5" fmla="*/ 192153 h 191910"/>
                <a:gd name="connsiteX6" fmla="*/ 66032 w 67205"/>
                <a:gd name="connsiteY6" fmla="*/ 189491 h 191910"/>
                <a:gd name="connsiteX7" fmla="*/ 64508 w 67205"/>
                <a:gd name="connsiteY7" fmla="*/ 187017 h 191910"/>
                <a:gd name="connsiteX8" fmla="*/ 22433 w 67205"/>
                <a:gd name="connsiteY8" fmla="*/ 99677 h 191910"/>
                <a:gd name="connsiteX9" fmla="*/ 65459 w 67205"/>
                <a:gd name="connsiteY9" fmla="*/ 11764 h 191910"/>
                <a:gd name="connsiteX10" fmla="*/ 66032 w 67205"/>
                <a:gd name="connsiteY10" fmla="*/ 9859 h 191910"/>
                <a:gd name="connsiteX11" fmla="*/ 60701 w 67205"/>
                <a:gd name="connsiteY11" fmla="*/ 7197 h 191910"/>
                <a:gd name="connsiteX12" fmla="*/ 59368 w 67205"/>
                <a:gd name="connsiteY12" fmla="*/ 7197 h 19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205" h="191910">
                  <a:moveTo>
                    <a:pt x="59368" y="7197"/>
                  </a:moveTo>
                  <a:cubicBezTo>
                    <a:pt x="55750" y="7197"/>
                    <a:pt x="55369" y="7197"/>
                    <a:pt x="50230" y="11002"/>
                  </a:cubicBezTo>
                  <a:cubicBezTo>
                    <a:pt x="20339" y="33075"/>
                    <a:pt x="7201" y="67517"/>
                    <a:pt x="7201" y="99677"/>
                  </a:cubicBezTo>
                  <a:cubicBezTo>
                    <a:pt x="7201" y="136590"/>
                    <a:pt x="24146" y="169892"/>
                    <a:pt x="51181" y="189110"/>
                  </a:cubicBezTo>
                  <a:cubicBezTo>
                    <a:pt x="55558" y="192153"/>
                    <a:pt x="55939" y="192153"/>
                    <a:pt x="59368" y="192153"/>
                  </a:cubicBezTo>
                  <a:lnTo>
                    <a:pt x="60701" y="192153"/>
                  </a:lnTo>
                  <a:cubicBezTo>
                    <a:pt x="63557" y="192153"/>
                    <a:pt x="66032" y="192153"/>
                    <a:pt x="66032" y="189491"/>
                  </a:cubicBezTo>
                  <a:cubicBezTo>
                    <a:pt x="66032" y="188348"/>
                    <a:pt x="65270" y="187586"/>
                    <a:pt x="64508" y="187017"/>
                  </a:cubicBezTo>
                  <a:cubicBezTo>
                    <a:pt x="27383" y="159996"/>
                    <a:pt x="22433" y="120226"/>
                    <a:pt x="22433" y="99677"/>
                  </a:cubicBezTo>
                  <a:cubicBezTo>
                    <a:pt x="22433" y="61238"/>
                    <a:pt x="39567" y="28700"/>
                    <a:pt x="65459" y="11764"/>
                  </a:cubicBezTo>
                  <a:cubicBezTo>
                    <a:pt x="65459" y="11572"/>
                    <a:pt x="66032" y="10813"/>
                    <a:pt x="66032" y="9859"/>
                  </a:cubicBezTo>
                  <a:cubicBezTo>
                    <a:pt x="66032" y="7197"/>
                    <a:pt x="63557" y="7197"/>
                    <a:pt x="60701" y="7197"/>
                  </a:cubicBezTo>
                  <a:lnTo>
                    <a:pt x="59368" y="71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01" name="Forme libre : forme 300">
              <a:extLst>
                <a:ext uri="{FF2B5EF4-FFF2-40B4-BE49-F238E27FC236}">
                  <a16:creationId xmlns:a16="http://schemas.microsoft.com/office/drawing/2014/main" id="{D17C0F9C-E2CC-4E2D-825A-EF1D0B29E185}"/>
                </a:ext>
              </a:extLst>
            </p:cNvPr>
            <p:cNvSpPr/>
            <p:nvPr>
              <p:custDataLst>
                <p:tags r:id="rId186"/>
              </p:custDataLst>
            </p:nvPr>
          </p:nvSpPr>
          <p:spPr>
            <a:xfrm>
              <a:off x="4955902" y="2688"/>
              <a:ext cx="96007" cy="143933"/>
            </a:xfrm>
            <a:custGeom>
              <a:avLst/>
              <a:gdLst>
                <a:gd name="connsiteX0" fmla="*/ 90022 w 96007"/>
                <a:gd name="connsiteY0" fmla="*/ 47729 h 143932"/>
                <a:gd name="connsiteX1" fmla="*/ 65081 w 96007"/>
                <a:gd name="connsiteY1" fmla="*/ 7197 h 143932"/>
                <a:gd name="connsiteX2" fmla="*/ 7201 w 96007"/>
                <a:gd name="connsiteY2" fmla="*/ 102531 h 143932"/>
                <a:gd name="connsiteX3" fmla="*/ 32333 w 96007"/>
                <a:gd name="connsiteY3" fmla="*/ 143063 h 143932"/>
                <a:gd name="connsiteX4" fmla="*/ 90022 w 96007"/>
                <a:gd name="connsiteY4" fmla="*/ 47729 h 143932"/>
                <a:gd name="connsiteX5" fmla="*/ 28526 w 96007"/>
                <a:gd name="connsiteY5" fmla="*/ 71895 h 143932"/>
                <a:gd name="connsiteX6" fmla="*/ 64889 w 96007"/>
                <a:gd name="connsiteY6" fmla="*/ 12526 h 143932"/>
                <a:gd name="connsiteX7" fmla="*/ 76314 w 96007"/>
                <a:gd name="connsiteY7" fmla="*/ 36502 h 143932"/>
                <a:gd name="connsiteX8" fmla="*/ 70601 w 96007"/>
                <a:gd name="connsiteY8" fmla="*/ 71895 h 143932"/>
                <a:gd name="connsiteX9" fmla="*/ 28526 w 96007"/>
                <a:gd name="connsiteY9" fmla="*/ 71895 h 143932"/>
                <a:gd name="connsiteX10" fmla="*/ 68888 w 96007"/>
                <a:gd name="connsiteY10" fmla="*/ 78366 h 143932"/>
                <a:gd name="connsiteX11" fmla="*/ 32523 w 96007"/>
                <a:gd name="connsiteY11" fmla="*/ 137735 h 143932"/>
                <a:gd name="connsiteX12" fmla="*/ 21101 w 96007"/>
                <a:gd name="connsiteY12" fmla="*/ 113758 h 143932"/>
                <a:gd name="connsiteX13" fmla="*/ 26810 w 96007"/>
                <a:gd name="connsiteY13" fmla="*/ 78366 h 143932"/>
                <a:gd name="connsiteX14" fmla="*/ 68888 w 96007"/>
                <a:gd name="connsiteY14" fmla="*/ 78366 h 143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007" h="143932">
                  <a:moveTo>
                    <a:pt x="90022" y="47729"/>
                  </a:moveTo>
                  <a:cubicBezTo>
                    <a:pt x="90022" y="23945"/>
                    <a:pt x="80883" y="7197"/>
                    <a:pt x="65081" y="7197"/>
                  </a:cubicBezTo>
                  <a:cubicBezTo>
                    <a:pt x="36711" y="7197"/>
                    <a:pt x="7201" y="60098"/>
                    <a:pt x="7201" y="102531"/>
                  </a:cubicBezTo>
                  <a:cubicBezTo>
                    <a:pt x="7201" y="120799"/>
                    <a:pt x="13483" y="143063"/>
                    <a:pt x="32333" y="143063"/>
                  </a:cubicBezTo>
                  <a:cubicBezTo>
                    <a:pt x="60131" y="143063"/>
                    <a:pt x="90022" y="91493"/>
                    <a:pt x="90022" y="47729"/>
                  </a:cubicBezTo>
                  <a:close/>
                  <a:moveTo>
                    <a:pt x="28526" y="71895"/>
                  </a:moveTo>
                  <a:cubicBezTo>
                    <a:pt x="37473" y="33459"/>
                    <a:pt x="53086" y="12526"/>
                    <a:pt x="64889" y="12526"/>
                  </a:cubicBezTo>
                  <a:cubicBezTo>
                    <a:pt x="76314" y="12526"/>
                    <a:pt x="76314" y="32886"/>
                    <a:pt x="76314" y="36502"/>
                  </a:cubicBezTo>
                  <a:cubicBezTo>
                    <a:pt x="76314" y="47159"/>
                    <a:pt x="72885" y="62572"/>
                    <a:pt x="70601" y="71895"/>
                  </a:cubicBezTo>
                  <a:lnTo>
                    <a:pt x="28526" y="71895"/>
                  </a:lnTo>
                  <a:close/>
                  <a:moveTo>
                    <a:pt x="68888" y="78366"/>
                  </a:moveTo>
                  <a:cubicBezTo>
                    <a:pt x="59939" y="116613"/>
                    <a:pt x="44329" y="137735"/>
                    <a:pt x="32523" y="137735"/>
                  </a:cubicBezTo>
                  <a:cubicBezTo>
                    <a:pt x="22241" y="137735"/>
                    <a:pt x="21101" y="122511"/>
                    <a:pt x="21101" y="113758"/>
                  </a:cubicBezTo>
                  <a:cubicBezTo>
                    <a:pt x="21101" y="101770"/>
                    <a:pt x="24716" y="86357"/>
                    <a:pt x="26810" y="78366"/>
                  </a:cubicBezTo>
                  <a:lnTo>
                    <a:pt x="68888" y="783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03" name="Forme libre : forme 302">
              <a:extLst>
                <a:ext uri="{FF2B5EF4-FFF2-40B4-BE49-F238E27FC236}">
                  <a16:creationId xmlns:a16="http://schemas.microsoft.com/office/drawing/2014/main" id="{C723DC10-9269-4F79-AA27-B9D32DE9D5E9}"/>
                </a:ext>
              </a:extLst>
            </p:cNvPr>
            <p:cNvSpPr/>
            <p:nvPr>
              <p:custDataLst>
                <p:tags r:id="rId187"/>
              </p:custDataLst>
            </p:nvPr>
          </p:nvSpPr>
          <p:spPr>
            <a:xfrm>
              <a:off x="5071136" y="-6065"/>
              <a:ext cx="19201" cy="201506"/>
            </a:xfrm>
            <a:custGeom>
              <a:avLst/>
              <a:gdLst>
                <a:gd name="connsiteX0" fmla="*/ 15958 w 19201"/>
                <a:gd name="connsiteY0" fmla="*/ 14429 h 201505"/>
                <a:gd name="connsiteX1" fmla="*/ 11578 w 19201"/>
                <a:gd name="connsiteY1" fmla="*/ 7197 h 201505"/>
                <a:gd name="connsiteX2" fmla="*/ 7201 w 19201"/>
                <a:gd name="connsiteY2" fmla="*/ 14429 h 201505"/>
                <a:gd name="connsiteX3" fmla="*/ 7201 w 19201"/>
                <a:gd name="connsiteY3" fmla="*/ 190252 h 201505"/>
                <a:gd name="connsiteX4" fmla="*/ 11578 w 19201"/>
                <a:gd name="connsiteY4" fmla="*/ 197484 h 201505"/>
                <a:gd name="connsiteX5" fmla="*/ 15958 w 19201"/>
                <a:gd name="connsiteY5" fmla="*/ 190252 h 201505"/>
                <a:gd name="connsiteX6" fmla="*/ 15958 w 19201"/>
                <a:gd name="connsiteY6" fmla="*/ 14429 h 20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01" h="201505">
                  <a:moveTo>
                    <a:pt x="15958" y="14429"/>
                  </a:moveTo>
                  <a:cubicBezTo>
                    <a:pt x="15958" y="11382"/>
                    <a:pt x="15958" y="7197"/>
                    <a:pt x="11578" y="7197"/>
                  </a:cubicBezTo>
                  <a:cubicBezTo>
                    <a:pt x="7201" y="7197"/>
                    <a:pt x="7201" y="11382"/>
                    <a:pt x="7201" y="14429"/>
                  </a:cubicBezTo>
                  <a:lnTo>
                    <a:pt x="7201" y="190252"/>
                  </a:lnTo>
                  <a:cubicBezTo>
                    <a:pt x="7201" y="193298"/>
                    <a:pt x="7201" y="197484"/>
                    <a:pt x="11578" y="197484"/>
                  </a:cubicBezTo>
                  <a:cubicBezTo>
                    <a:pt x="15958" y="197484"/>
                    <a:pt x="15958" y="193298"/>
                    <a:pt x="15958" y="190252"/>
                  </a:cubicBezTo>
                  <a:lnTo>
                    <a:pt x="15958" y="144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04" name="Forme libre : forme 303">
              <a:extLst>
                <a:ext uri="{FF2B5EF4-FFF2-40B4-BE49-F238E27FC236}">
                  <a16:creationId xmlns:a16="http://schemas.microsoft.com/office/drawing/2014/main" id="{09C54379-2247-4411-A5C3-6B8E8596BC87}"/>
                </a:ext>
              </a:extLst>
            </p:cNvPr>
            <p:cNvSpPr/>
            <p:nvPr>
              <p:custDataLst>
                <p:tags r:id="rId188"/>
              </p:custDataLst>
            </p:nvPr>
          </p:nvSpPr>
          <p:spPr>
            <a:xfrm>
              <a:off x="5112096" y="2688"/>
              <a:ext cx="96007" cy="143933"/>
            </a:xfrm>
            <a:custGeom>
              <a:avLst/>
              <a:gdLst>
                <a:gd name="connsiteX0" fmla="*/ 90022 w 96007"/>
                <a:gd name="connsiteY0" fmla="*/ 47729 h 143932"/>
                <a:gd name="connsiteX1" fmla="*/ 65081 w 96007"/>
                <a:gd name="connsiteY1" fmla="*/ 7197 h 143932"/>
                <a:gd name="connsiteX2" fmla="*/ 7201 w 96007"/>
                <a:gd name="connsiteY2" fmla="*/ 102531 h 143932"/>
                <a:gd name="connsiteX3" fmla="*/ 32333 w 96007"/>
                <a:gd name="connsiteY3" fmla="*/ 143063 h 143932"/>
                <a:gd name="connsiteX4" fmla="*/ 90022 w 96007"/>
                <a:gd name="connsiteY4" fmla="*/ 47729 h 143932"/>
                <a:gd name="connsiteX5" fmla="*/ 28526 w 96007"/>
                <a:gd name="connsiteY5" fmla="*/ 71895 h 143932"/>
                <a:gd name="connsiteX6" fmla="*/ 64889 w 96007"/>
                <a:gd name="connsiteY6" fmla="*/ 12526 h 143932"/>
                <a:gd name="connsiteX7" fmla="*/ 76314 w 96007"/>
                <a:gd name="connsiteY7" fmla="*/ 36502 h 143932"/>
                <a:gd name="connsiteX8" fmla="*/ 70601 w 96007"/>
                <a:gd name="connsiteY8" fmla="*/ 71895 h 143932"/>
                <a:gd name="connsiteX9" fmla="*/ 28526 w 96007"/>
                <a:gd name="connsiteY9" fmla="*/ 71895 h 143932"/>
                <a:gd name="connsiteX10" fmla="*/ 68888 w 96007"/>
                <a:gd name="connsiteY10" fmla="*/ 78366 h 143932"/>
                <a:gd name="connsiteX11" fmla="*/ 32522 w 96007"/>
                <a:gd name="connsiteY11" fmla="*/ 137735 h 143932"/>
                <a:gd name="connsiteX12" fmla="*/ 21101 w 96007"/>
                <a:gd name="connsiteY12" fmla="*/ 113758 h 143932"/>
                <a:gd name="connsiteX13" fmla="*/ 26810 w 96007"/>
                <a:gd name="connsiteY13" fmla="*/ 78366 h 143932"/>
                <a:gd name="connsiteX14" fmla="*/ 68888 w 96007"/>
                <a:gd name="connsiteY14" fmla="*/ 78366 h 143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007" h="143932">
                  <a:moveTo>
                    <a:pt x="90022" y="47729"/>
                  </a:moveTo>
                  <a:cubicBezTo>
                    <a:pt x="90022" y="23945"/>
                    <a:pt x="80883" y="7197"/>
                    <a:pt x="65081" y="7197"/>
                  </a:cubicBezTo>
                  <a:cubicBezTo>
                    <a:pt x="36711" y="7197"/>
                    <a:pt x="7201" y="60098"/>
                    <a:pt x="7201" y="102531"/>
                  </a:cubicBezTo>
                  <a:cubicBezTo>
                    <a:pt x="7201" y="120799"/>
                    <a:pt x="13483" y="143063"/>
                    <a:pt x="32333" y="143063"/>
                  </a:cubicBezTo>
                  <a:cubicBezTo>
                    <a:pt x="60131" y="143063"/>
                    <a:pt x="90022" y="91493"/>
                    <a:pt x="90022" y="47729"/>
                  </a:cubicBezTo>
                  <a:close/>
                  <a:moveTo>
                    <a:pt x="28526" y="71895"/>
                  </a:moveTo>
                  <a:cubicBezTo>
                    <a:pt x="37473" y="33459"/>
                    <a:pt x="53086" y="12526"/>
                    <a:pt x="64889" y="12526"/>
                  </a:cubicBezTo>
                  <a:cubicBezTo>
                    <a:pt x="76314" y="12526"/>
                    <a:pt x="76314" y="32886"/>
                    <a:pt x="76314" y="36502"/>
                  </a:cubicBezTo>
                  <a:cubicBezTo>
                    <a:pt x="76314" y="47159"/>
                    <a:pt x="72885" y="62572"/>
                    <a:pt x="70601" y="71895"/>
                  </a:cubicBezTo>
                  <a:lnTo>
                    <a:pt x="28526" y="71895"/>
                  </a:lnTo>
                  <a:close/>
                  <a:moveTo>
                    <a:pt x="68888" y="78366"/>
                  </a:moveTo>
                  <a:cubicBezTo>
                    <a:pt x="59939" y="116613"/>
                    <a:pt x="44328" y="137735"/>
                    <a:pt x="32522" y="137735"/>
                  </a:cubicBezTo>
                  <a:cubicBezTo>
                    <a:pt x="22241" y="137735"/>
                    <a:pt x="21101" y="122511"/>
                    <a:pt x="21101" y="113758"/>
                  </a:cubicBezTo>
                  <a:cubicBezTo>
                    <a:pt x="21101" y="101770"/>
                    <a:pt x="24716" y="86357"/>
                    <a:pt x="26810" y="78366"/>
                  </a:cubicBezTo>
                  <a:lnTo>
                    <a:pt x="68888" y="783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05" name="Forme libre : forme 304">
              <a:extLst>
                <a:ext uri="{FF2B5EF4-FFF2-40B4-BE49-F238E27FC236}">
                  <a16:creationId xmlns:a16="http://schemas.microsoft.com/office/drawing/2014/main" id="{1CA58464-ED7A-476F-B0D0-BE21AAA90108}"/>
                </a:ext>
              </a:extLst>
            </p:cNvPr>
            <p:cNvSpPr/>
            <p:nvPr>
              <p:custDataLst>
                <p:tags r:id="rId189"/>
              </p:custDataLst>
            </p:nvPr>
          </p:nvSpPr>
          <p:spPr>
            <a:xfrm>
              <a:off x="5217144" y="67729"/>
              <a:ext cx="76806" cy="115146"/>
            </a:xfrm>
            <a:custGeom>
              <a:avLst/>
              <a:gdLst>
                <a:gd name="connsiteX0" fmla="*/ 46392 w 76805"/>
                <a:gd name="connsiteY0" fmla="*/ 14175 h 115146"/>
                <a:gd name="connsiteX1" fmla="*/ 40998 w 76805"/>
                <a:gd name="connsiteY1" fmla="*/ 7197 h 115146"/>
                <a:gd name="connsiteX2" fmla="*/ 35919 w 76805"/>
                <a:gd name="connsiteY2" fmla="*/ 9893 h 115146"/>
                <a:gd name="connsiteX3" fmla="*/ 12280 w 76805"/>
                <a:gd name="connsiteY3" fmla="*/ 17665 h 115146"/>
                <a:gd name="connsiteX4" fmla="*/ 7201 w 76805"/>
                <a:gd name="connsiteY4" fmla="*/ 22580 h 115146"/>
                <a:gd name="connsiteX5" fmla="*/ 13549 w 76805"/>
                <a:gd name="connsiteY5" fmla="*/ 27654 h 115146"/>
                <a:gd name="connsiteX6" fmla="*/ 33066 w 76805"/>
                <a:gd name="connsiteY6" fmla="*/ 23689 h 115146"/>
                <a:gd name="connsiteX7" fmla="*/ 33066 w 76805"/>
                <a:gd name="connsiteY7" fmla="*/ 105200 h 115146"/>
                <a:gd name="connsiteX8" fmla="*/ 15292 w 76805"/>
                <a:gd name="connsiteY8" fmla="*/ 105200 h 115146"/>
                <a:gd name="connsiteX9" fmla="*/ 8311 w 76805"/>
                <a:gd name="connsiteY9" fmla="*/ 110118 h 115146"/>
                <a:gd name="connsiteX10" fmla="*/ 15292 w 76805"/>
                <a:gd name="connsiteY10" fmla="*/ 115191 h 115146"/>
                <a:gd name="connsiteX11" fmla="*/ 64163 w 76805"/>
                <a:gd name="connsiteY11" fmla="*/ 115191 h 115146"/>
                <a:gd name="connsiteX12" fmla="*/ 71144 w 76805"/>
                <a:gd name="connsiteY12" fmla="*/ 110277 h 115146"/>
                <a:gd name="connsiteX13" fmla="*/ 64163 w 76805"/>
                <a:gd name="connsiteY13" fmla="*/ 105200 h 115146"/>
                <a:gd name="connsiteX14" fmla="*/ 46392 w 76805"/>
                <a:gd name="connsiteY14" fmla="*/ 105200 h 115146"/>
                <a:gd name="connsiteX15" fmla="*/ 46392 w 76805"/>
                <a:gd name="connsiteY15" fmla="*/ 14175 h 115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6805" h="115146">
                  <a:moveTo>
                    <a:pt x="46392" y="14175"/>
                  </a:moveTo>
                  <a:cubicBezTo>
                    <a:pt x="46392" y="11797"/>
                    <a:pt x="46392" y="7197"/>
                    <a:pt x="40998" y="7197"/>
                  </a:cubicBezTo>
                  <a:cubicBezTo>
                    <a:pt x="38775" y="7197"/>
                    <a:pt x="37983" y="7833"/>
                    <a:pt x="35919" y="9893"/>
                  </a:cubicBezTo>
                  <a:cubicBezTo>
                    <a:pt x="28463" y="17188"/>
                    <a:pt x="16879" y="17506"/>
                    <a:pt x="12280" y="17665"/>
                  </a:cubicBezTo>
                  <a:cubicBezTo>
                    <a:pt x="9265" y="17821"/>
                    <a:pt x="7201" y="19884"/>
                    <a:pt x="7201" y="22580"/>
                  </a:cubicBezTo>
                  <a:cubicBezTo>
                    <a:pt x="7201" y="27654"/>
                    <a:pt x="12280" y="27654"/>
                    <a:pt x="13549" y="27654"/>
                  </a:cubicBezTo>
                  <a:cubicBezTo>
                    <a:pt x="15133" y="27654"/>
                    <a:pt x="24971" y="27338"/>
                    <a:pt x="33066" y="23689"/>
                  </a:cubicBezTo>
                  <a:lnTo>
                    <a:pt x="33066" y="105200"/>
                  </a:lnTo>
                  <a:lnTo>
                    <a:pt x="15292" y="105200"/>
                  </a:lnTo>
                  <a:cubicBezTo>
                    <a:pt x="13231" y="105200"/>
                    <a:pt x="8311" y="105200"/>
                    <a:pt x="8311" y="110118"/>
                  </a:cubicBezTo>
                  <a:cubicBezTo>
                    <a:pt x="8311" y="115191"/>
                    <a:pt x="13072" y="115191"/>
                    <a:pt x="15292" y="115191"/>
                  </a:cubicBezTo>
                  <a:lnTo>
                    <a:pt x="64163" y="115191"/>
                  </a:lnTo>
                  <a:cubicBezTo>
                    <a:pt x="66227" y="115191"/>
                    <a:pt x="71144" y="115191"/>
                    <a:pt x="71144" y="110277"/>
                  </a:cubicBezTo>
                  <a:cubicBezTo>
                    <a:pt x="71144" y="105200"/>
                    <a:pt x="66383" y="105200"/>
                    <a:pt x="64163" y="105200"/>
                  </a:cubicBezTo>
                  <a:lnTo>
                    <a:pt x="46392" y="105200"/>
                  </a:lnTo>
                  <a:lnTo>
                    <a:pt x="46392" y="141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06" name="Forme libre : forme 305">
              <a:extLst>
                <a:ext uri="{FF2B5EF4-FFF2-40B4-BE49-F238E27FC236}">
                  <a16:creationId xmlns:a16="http://schemas.microsoft.com/office/drawing/2014/main" id="{BFEC3195-E441-4418-A398-8082D9D48062}"/>
                </a:ext>
              </a:extLst>
            </p:cNvPr>
            <p:cNvSpPr/>
            <p:nvPr>
              <p:custDataLst>
                <p:tags r:id="rId190"/>
              </p:custDataLst>
            </p:nvPr>
          </p:nvSpPr>
          <p:spPr>
            <a:xfrm>
              <a:off x="5319577" y="115528"/>
              <a:ext cx="28802" cy="67169"/>
            </a:xfrm>
            <a:custGeom>
              <a:avLst/>
              <a:gdLst>
                <a:gd name="connsiteX0" fmla="*/ 25289 w 28802"/>
                <a:gd name="connsiteY0" fmla="*/ 25464 h 67168"/>
                <a:gd name="connsiteX1" fmla="*/ 10819 w 28802"/>
                <a:gd name="connsiteY1" fmla="*/ 60476 h 67168"/>
                <a:gd name="connsiteX2" fmla="*/ 9676 w 28802"/>
                <a:gd name="connsiteY2" fmla="*/ 62380 h 67168"/>
                <a:gd name="connsiteX3" fmla="*/ 12532 w 28802"/>
                <a:gd name="connsiteY3" fmla="*/ 65043 h 67168"/>
                <a:gd name="connsiteX4" fmla="*/ 30620 w 28802"/>
                <a:gd name="connsiteY4" fmla="*/ 27749 h 67168"/>
                <a:gd name="connsiteX5" fmla="*/ 17671 w 28802"/>
                <a:gd name="connsiteY5" fmla="*/ 7197 h 67168"/>
                <a:gd name="connsiteX6" fmla="*/ 7201 w 28802"/>
                <a:gd name="connsiteY6" fmla="*/ 17662 h 67168"/>
                <a:gd name="connsiteX7" fmla="*/ 17863 w 28802"/>
                <a:gd name="connsiteY7" fmla="*/ 28319 h 67168"/>
                <a:gd name="connsiteX8" fmla="*/ 25289 w 28802"/>
                <a:gd name="connsiteY8" fmla="*/ 25464 h 6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802" h="67168">
                  <a:moveTo>
                    <a:pt x="25289" y="25464"/>
                  </a:moveTo>
                  <a:cubicBezTo>
                    <a:pt x="25289" y="37833"/>
                    <a:pt x="22622" y="48679"/>
                    <a:pt x="10819" y="60476"/>
                  </a:cubicBezTo>
                  <a:cubicBezTo>
                    <a:pt x="10057" y="61048"/>
                    <a:pt x="9676" y="61429"/>
                    <a:pt x="9676" y="62380"/>
                  </a:cubicBezTo>
                  <a:cubicBezTo>
                    <a:pt x="9676" y="63903"/>
                    <a:pt x="11200" y="65043"/>
                    <a:pt x="12532" y="65043"/>
                  </a:cubicBezTo>
                  <a:cubicBezTo>
                    <a:pt x="14818" y="65043"/>
                    <a:pt x="30620" y="50010"/>
                    <a:pt x="30620" y="27749"/>
                  </a:cubicBezTo>
                  <a:cubicBezTo>
                    <a:pt x="30620" y="15569"/>
                    <a:pt x="26051" y="7197"/>
                    <a:pt x="17671" y="7197"/>
                  </a:cubicBezTo>
                  <a:cubicBezTo>
                    <a:pt x="11008" y="7197"/>
                    <a:pt x="7201" y="12525"/>
                    <a:pt x="7201" y="17662"/>
                  </a:cubicBezTo>
                  <a:cubicBezTo>
                    <a:pt x="7201" y="22990"/>
                    <a:pt x="10819" y="28319"/>
                    <a:pt x="17863" y="28319"/>
                  </a:cubicBezTo>
                  <a:cubicBezTo>
                    <a:pt x="22433" y="28319"/>
                    <a:pt x="25289" y="25656"/>
                    <a:pt x="25289" y="2546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07" name="Forme libre : forme 306">
              <a:extLst>
                <a:ext uri="{FF2B5EF4-FFF2-40B4-BE49-F238E27FC236}">
                  <a16:creationId xmlns:a16="http://schemas.microsoft.com/office/drawing/2014/main" id="{20D83268-CB55-40EF-96AA-7DF546B8E0AE}"/>
                </a:ext>
              </a:extLst>
            </p:cNvPr>
            <p:cNvSpPr/>
            <p:nvPr>
              <p:custDataLst>
                <p:tags r:id="rId191"/>
              </p:custDataLst>
            </p:nvPr>
          </p:nvSpPr>
          <p:spPr>
            <a:xfrm>
              <a:off x="5409458" y="115528"/>
              <a:ext cx="28802" cy="28787"/>
            </a:xfrm>
            <a:custGeom>
              <a:avLst/>
              <a:gdLst>
                <a:gd name="connsiteX0" fmla="*/ 28335 w 28802"/>
                <a:gd name="connsiteY0" fmla="*/ 17853 h 28786"/>
                <a:gd name="connsiteX1" fmla="*/ 17864 w 28802"/>
                <a:gd name="connsiteY1" fmla="*/ 7197 h 28786"/>
                <a:gd name="connsiteX2" fmla="*/ 7201 w 28802"/>
                <a:gd name="connsiteY2" fmla="*/ 17662 h 28786"/>
                <a:gd name="connsiteX3" fmla="*/ 17672 w 28802"/>
                <a:gd name="connsiteY3" fmla="*/ 28319 h 28786"/>
                <a:gd name="connsiteX4" fmla="*/ 28335 w 28802"/>
                <a:gd name="connsiteY4" fmla="*/ 17853 h 28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02" h="28786">
                  <a:moveTo>
                    <a:pt x="28335" y="17853"/>
                  </a:moveTo>
                  <a:cubicBezTo>
                    <a:pt x="28335" y="11383"/>
                    <a:pt x="23003" y="7197"/>
                    <a:pt x="17864" y="7197"/>
                  </a:cubicBezTo>
                  <a:cubicBezTo>
                    <a:pt x="11770" y="7197"/>
                    <a:pt x="7201" y="12144"/>
                    <a:pt x="7201" y="17662"/>
                  </a:cubicBezTo>
                  <a:cubicBezTo>
                    <a:pt x="7201" y="24133"/>
                    <a:pt x="12533" y="28319"/>
                    <a:pt x="17672" y="28319"/>
                  </a:cubicBezTo>
                  <a:cubicBezTo>
                    <a:pt x="23766" y="28319"/>
                    <a:pt x="28335" y="23371"/>
                    <a:pt x="28335" y="178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08" name="Forme libre : forme 307">
              <a:extLst>
                <a:ext uri="{FF2B5EF4-FFF2-40B4-BE49-F238E27FC236}">
                  <a16:creationId xmlns:a16="http://schemas.microsoft.com/office/drawing/2014/main" id="{FA0A48AA-99B0-4F18-9088-9F377BB1FE58}"/>
                </a:ext>
              </a:extLst>
            </p:cNvPr>
            <p:cNvSpPr/>
            <p:nvPr>
              <p:custDataLst>
                <p:tags r:id="rId192"/>
              </p:custDataLst>
            </p:nvPr>
          </p:nvSpPr>
          <p:spPr>
            <a:xfrm>
              <a:off x="5499339" y="115528"/>
              <a:ext cx="28802" cy="28787"/>
            </a:xfrm>
            <a:custGeom>
              <a:avLst/>
              <a:gdLst>
                <a:gd name="connsiteX0" fmla="*/ 28335 w 28802"/>
                <a:gd name="connsiteY0" fmla="*/ 17853 h 28786"/>
                <a:gd name="connsiteX1" fmla="*/ 17863 w 28802"/>
                <a:gd name="connsiteY1" fmla="*/ 7197 h 28786"/>
                <a:gd name="connsiteX2" fmla="*/ 7201 w 28802"/>
                <a:gd name="connsiteY2" fmla="*/ 17662 h 28786"/>
                <a:gd name="connsiteX3" fmla="*/ 17671 w 28802"/>
                <a:gd name="connsiteY3" fmla="*/ 28319 h 28786"/>
                <a:gd name="connsiteX4" fmla="*/ 28335 w 28802"/>
                <a:gd name="connsiteY4" fmla="*/ 17853 h 28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02" h="28786">
                  <a:moveTo>
                    <a:pt x="28335" y="17853"/>
                  </a:moveTo>
                  <a:cubicBezTo>
                    <a:pt x="28335" y="11383"/>
                    <a:pt x="23003" y="7197"/>
                    <a:pt x="17863" y="7197"/>
                  </a:cubicBezTo>
                  <a:cubicBezTo>
                    <a:pt x="11770" y="7197"/>
                    <a:pt x="7201" y="12144"/>
                    <a:pt x="7201" y="17662"/>
                  </a:cubicBezTo>
                  <a:cubicBezTo>
                    <a:pt x="7201" y="24133"/>
                    <a:pt x="12532" y="28319"/>
                    <a:pt x="17671" y="28319"/>
                  </a:cubicBezTo>
                  <a:cubicBezTo>
                    <a:pt x="23765" y="28319"/>
                    <a:pt x="28335" y="23371"/>
                    <a:pt x="28335" y="178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09" name="Forme libre : forme 308">
              <a:extLst>
                <a:ext uri="{FF2B5EF4-FFF2-40B4-BE49-F238E27FC236}">
                  <a16:creationId xmlns:a16="http://schemas.microsoft.com/office/drawing/2014/main" id="{EE8EE15D-0DCC-4ED0-9211-C01CF4EE6D3B}"/>
                </a:ext>
              </a:extLst>
            </p:cNvPr>
            <p:cNvSpPr/>
            <p:nvPr>
              <p:custDataLst>
                <p:tags r:id="rId193"/>
              </p:custDataLst>
            </p:nvPr>
          </p:nvSpPr>
          <p:spPr>
            <a:xfrm>
              <a:off x="5589221" y="115528"/>
              <a:ext cx="28802" cy="28787"/>
            </a:xfrm>
            <a:custGeom>
              <a:avLst/>
              <a:gdLst>
                <a:gd name="connsiteX0" fmla="*/ 28334 w 28802"/>
                <a:gd name="connsiteY0" fmla="*/ 17853 h 28786"/>
                <a:gd name="connsiteX1" fmla="*/ 17863 w 28802"/>
                <a:gd name="connsiteY1" fmla="*/ 7197 h 28786"/>
                <a:gd name="connsiteX2" fmla="*/ 7201 w 28802"/>
                <a:gd name="connsiteY2" fmla="*/ 17662 h 28786"/>
                <a:gd name="connsiteX3" fmla="*/ 17671 w 28802"/>
                <a:gd name="connsiteY3" fmla="*/ 28319 h 28786"/>
                <a:gd name="connsiteX4" fmla="*/ 28334 w 28802"/>
                <a:gd name="connsiteY4" fmla="*/ 17853 h 28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02" h="28786">
                  <a:moveTo>
                    <a:pt x="28334" y="17853"/>
                  </a:moveTo>
                  <a:cubicBezTo>
                    <a:pt x="28334" y="11383"/>
                    <a:pt x="23002" y="7197"/>
                    <a:pt x="17863" y="7197"/>
                  </a:cubicBezTo>
                  <a:cubicBezTo>
                    <a:pt x="11769" y="7197"/>
                    <a:pt x="7201" y="12144"/>
                    <a:pt x="7201" y="17662"/>
                  </a:cubicBezTo>
                  <a:cubicBezTo>
                    <a:pt x="7201" y="24133"/>
                    <a:pt x="12532" y="28319"/>
                    <a:pt x="17671" y="28319"/>
                  </a:cubicBezTo>
                  <a:cubicBezTo>
                    <a:pt x="23765" y="28319"/>
                    <a:pt x="28334" y="23371"/>
                    <a:pt x="28334" y="178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6504" name="Forme libre : forme 106503">
              <a:extLst>
                <a:ext uri="{FF2B5EF4-FFF2-40B4-BE49-F238E27FC236}">
                  <a16:creationId xmlns:a16="http://schemas.microsoft.com/office/drawing/2014/main" id="{C1672E8A-476A-49A7-B4AF-3478D7883A7F}"/>
                </a:ext>
              </a:extLst>
            </p:cNvPr>
            <p:cNvSpPr/>
            <p:nvPr>
              <p:custDataLst>
                <p:tags r:id="rId194"/>
              </p:custDataLst>
            </p:nvPr>
          </p:nvSpPr>
          <p:spPr>
            <a:xfrm>
              <a:off x="5679102" y="115528"/>
              <a:ext cx="28802" cy="67169"/>
            </a:xfrm>
            <a:custGeom>
              <a:avLst/>
              <a:gdLst>
                <a:gd name="connsiteX0" fmla="*/ 25289 w 28802"/>
                <a:gd name="connsiteY0" fmla="*/ 25464 h 67168"/>
                <a:gd name="connsiteX1" fmla="*/ 10819 w 28802"/>
                <a:gd name="connsiteY1" fmla="*/ 60476 h 67168"/>
                <a:gd name="connsiteX2" fmla="*/ 9676 w 28802"/>
                <a:gd name="connsiteY2" fmla="*/ 62380 h 67168"/>
                <a:gd name="connsiteX3" fmla="*/ 12532 w 28802"/>
                <a:gd name="connsiteY3" fmla="*/ 65043 h 67168"/>
                <a:gd name="connsiteX4" fmla="*/ 30621 w 28802"/>
                <a:gd name="connsiteY4" fmla="*/ 27749 h 67168"/>
                <a:gd name="connsiteX5" fmla="*/ 17671 w 28802"/>
                <a:gd name="connsiteY5" fmla="*/ 7197 h 67168"/>
                <a:gd name="connsiteX6" fmla="*/ 7201 w 28802"/>
                <a:gd name="connsiteY6" fmla="*/ 17662 h 67168"/>
                <a:gd name="connsiteX7" fmla="*/ 17863 w 28802"/>
                <a:gd name="connsiteY7" fmla="*/ 28319 h 67168"/>
                <a:gd name="connsiteX8" fmla="*/ 25289 w 28802"/>
                <a:gd name="connsiteY8" fmla="*/ 25464 h 6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802" h="67168">
                  <a:moveTo>
                    <a:pt x="25289" y="25464"/>
                  </a:moveTo>
                  <a:cubicBezTo>
                    <a:pt x="25289" y="37833"/>
                    <a:pt x="22622" y="48679"/>
                    <a:pt x="10819" y="60476"/>
                  </a:cubicBezTo>
                  <a:cubicBezTo>
                    <a:pt x="10057" y="61048"/>
                    <a:pt x="9676" y="61429"/>
                    <a:pt x="9676" y="62380"/>
                  </a:cubicBezTo>
                  <a:cubicBezTo>
                    <a:pt x="9676" y="63903"/>
                    <a:pt x="11200" y="65043"/>
                    <a:pt x="12532" y="65043"/>
                  </a:cubicBezTo>
                  <a:cubicBezTo>
                    <a:pt x="14819" y="65043"/>
                    <a:pt x="30621" y="50010"/>
                    <a:pt x="30621" y="27749"/>
                  </a:cubicBezTo>
                  <a:cubicBezTo>
                    <a:pt x="30621" y="15569"/>
                    <a:pt x="26052" y="7197"/>
                    <a:pt x="17671" y="7197"/>
                  </a:cubicBezTo>
                  <a:cubicBezTo>
                    <a:pt x="11008" y="7197"/>
                    <a:pt x="7201" y="12525"/>
                    <a:pt x="7201" y="17662"/>
                  </a:cubicBezTo>
                  <a:cubicBezTo>
                    <a:pt x="7201" y="22990"/>
                    <a:pt x="10819" y="28319"/>
                    <a:pt x="17863" y="28319"/>
                  </a:cubicBezTo>
                  <a:cubicBezTo>
                    <a:pt x="22433" y="28319"/>
                    <a:pt x="25289" y="25656"/>
                    <a:pt x="25289" y="2546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6505" name="Forme libre : forme 106504">
              <a:extLst>
                <a:ext uri="{FF2B5EF4-FFF2-40B4-BE49-F238E27FC236}">
                  <a16:creationId xmlns:a16="http://schemas.microsoft.com/office/drawing/2014/main" id="{5E8923FC-A971-4AF6-ADB0-22BED750F3E7}"/>
                </a:ext>
              </a:extLst>
            </p:cNvPr>
            <p:cNvSpPr/>
            <p:nvPr>
              <p:custDataLst>
                <p:tags r:id="rId195"/>
              </p:custDataLst>
            </p:nvPr>
          </p:nvSpPr>
          <p:spPr>
            <a:xfrm>
              <a:off x="5760035" y="2688"/>
              <a:ext cx="96007" cy="143933"/>
            </a:xfrm>
            <a:custGeom>
              <a:avLst/>
              <a:gdLst>
                <a:gd name="connsiteX0" fmla="*/ 90021 w 96007"/>
                <a:gd name="connsiteY0" fmla="*/ 47729 h 143932"/>
                <a:gd name="connsiteX1" fmla="*/ 65080 w 96007"/>
                <a:gd name="connsiteY1" fmla="*/ 7197 h 143932"/>
                <a:gd name="connsiteX2" fmla="*/ 7201 w 96007"/>
                <a:gd name="connsiteY2" fmla="*/ 102531 h 143932"/>
                <a:gd name="connsiteX3" fmla="*/ 32333 w 96007"/>
                <a:gd name="connsiteY3" fmla="*/ 143063 h 143932"/>
                <a:gd name="connsiteX4" fmla="*/ 90021 w 96007"/>
                <a:gd name="connsiteY4" fmla="*/ 47729 h 143932"/>
                <a:gd name="connsiteX5" fmla="*/ 28526 w 96007"/>
                <a:gd name="connsiteY5" fmla="*/ 71895 h 143932"/>
                <a:gd name="connsiteX6" fmla="*/ 64888 w 96007"/>
                <a:gd name="connsiteY6" fmla="*/ 12526 h 143932"/>
                <a:gd name="connsiteX7" fmla="*/ 76313 w 96007"/>
                <a:gd name="connsiteY7" fmla="*/ 36502 h 143932"/>
                <a:gd name="connsiteX8" fmla="*/ 70601 w 96007"/>
                <a:gd name="connsiteY8" fmla="*/ 71895 h 143932"/>
                <a:gd name="connsiteX9" fmla="*/ 28526 w 96007"/>
                <a:gd name="connsiteY9" fmla="*/ 71895 h 143932"/>
                <a:gd name="connsiteX10" fmla="*/ 68888 w 96007"/>
                <a:gd name="connsiteY10" fmla="*/ 78366 h 143932"/>
                <a:gd name="connsiteX11" fmla="*/ 32522 w 96007"/>
                <a:gd name="connsiteY11" fmla="*/ 137735 h 143932"/>
                <a:gd name="connsiteX12" fmla="*/ 21100 w 96007"/>
                <a:gd name="connsiteY12" fmla="*/ 113758 h 143932"/>
                <a:gd name="connsiteX13" fmla="*/ 26810 w 96007"/>
                <a:gd name="connsiteY13" fmla="*/ 78366 h 143932"/>
                <a:gd name="connsiteX14" fmla="*/ 68888 w 96007"/>
                <a:gd name="connsiteY14" fmla="*/ 78366 h 143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007" h="143932">
                  <a:moveTo>
                    <a:pt x="90021" y="47729"/>
                  </a:moveTo>
                  <a:cubicBezTo>
                    <a:pt x="90021" y="23945"/>
                    <a:pt x="80883" y="7197"/>
                    <a:pt x="65080" y="7197"/>
                  </a:cubicBezTo>
                  <a:cubicBezTo>
                    <a:pt x="36710" y="7197"/>
                    <a:pt x="7201" y="60098"/>
                    <a:pt x="7201" y="102531"/>
                  </a:cubicBezTo>
                  <a:cubicBezTo>
                    <a:pt x="7201" y="120799"/>
                    <a:pt x="13482" y="143063"/>
                    <a:pt x="32333" y="143063"/>
                  </a:cubicBezTo>
                  <a:cubicBezTo>
                    <a:pt x="60130" y="143063"/>
                    <a:pt x="90021" y="91493"/>
                    <a:pt x="90021" y="47729"/>
                  </a:cubicBezTo>
                  <a:close/>
                  <a:moveTo>
                    <a:pt x="28526" y="71895"/>
                  </a:moveTo>
                  <a:cubicBezTo>
                    <a:pt x="37473" y="33459"/>
                    <a:pt x="53085" y="12526"/>
                    <a:pt x="64888" y="12526"/>
                  </a:cubicBezTo>
                  <a:cubicBezTo>
                    <a:pt x="76313" y="12526"/>
                    <a:pt x="76313" y="32886"/>
                    <a:pt x="76313" y="36502"/>
                  </a:cubicBezTo>
                  <a:cubicBezTo>
                    <a:pt x="76313" y="47159"/>
                    <a:pt x="72884" y="62572"/>
                    <a:pt x="70601" y="71895"/>
                  </a:cubicBezTo>
                  <a:lnTo>
                    <a:pt x="28526" y="71895"/>
                  </a:lnTo>
                  <a:close/>
                  <a:moveTo>
                    <a:pt x="68888" y="78366"/>
                  </a:moveTo>
                  <a:cubicBezTo>
                    <a:pt x="59938" y="116613"/>
                    <a:pt x="44329" y="137735"/>
                    <a:pt x="32522" y="137735"/>
                  </a:cubicBezTo>
                  <a:cubicBezTo>
                    <a:pt x="22240" y="137735"/>
                    <a:pt x="21100" y="122511"/>
                    <a:pt x="21100" y="113758"/>
                  </a:cubicBezTo>
                  <a:cubicBezTo>
                    <a:pt x="21100" y="101770"/>
                    <a:pt x="24715" y="86357"/>
                    <a:pt x="26810" y="78366"/>
                  </a:cubicBezTo>
                  <a:lnTo>
                    <a:pt x="68888" y="783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6509" name="Forme libre : forme 106508">
              <a:extLst>
                <a:ext uri="{FF2B5EF4-FFF2-40B4-BE49-F238E27FC236}">
                  <a16:creationId xmlns:a16="http://schemas.microsoft.com/office/drawing/2014/main" id="{A52C9AD7-3524-4905-827A-2F90C79C61AE}"/>
                </a:ext>
              </a:extLst>
            </p:cNvPr>
            <p:cNvSpPr/>
            <p:nvPr>
              <p:custDataLst>
                <p:tags r:id="rId196"/>
              </p:custDataLst>
            </p:nvPr>
          </p:nvSpPr>
          <p:spPr>
            <a:xfrm>
              <a:off x="5853952" y="71153"/>
              <a:ext cx="105608" cy="115146"/>
            </a:xfrm>
            <a:custGeom>
              <a:avLst/>
              <a:gdLst>
                <a:gd name="connsiteX0" fmla="*/ 60830 w 105608"/>
                <a:gd name="connsiteY0" fmla="*/ 19566 h 115146"/>
                <a:gd name="connsiteX1" fmla="*/ 77175 w 105608"/>
                <a:gd name="connsiteY1" fmla="*/ 12432 h 115146"/>
                <a:gd name="connsiteX2" fmla="*/ 83202 w 105608"/>
                <a:gd name="connsiteY2" fmla="*/ 9419 h 115146"/>
                <a:gd name="connsiteX3" fmla="*/ 80505 w 105608"/>
                <a:gd name="connsiteY3" fmla="*/ 7197 h 115146"/>
                <a:gd name="connsiteX4" fmla="*/ 69083 w 105608"/>
                <a:gd name="connsiteY4" fmla="*/ 7674 h 115146"/>
                <a:gd name="connsiteX5" fmla="*/ 57658 w 105608"/>
                <a:gd name="connsiteY5" fmla="*/ 7674 h 115146"/>
                <a:gd name="connsiteX6" fmla="*/ 36237 w 105608"/>
                <a:gd name="connsiteY6" fmla="*/ 7197 h 115146"/>
                <a:gd name="connsiteX7" fmla="*/ 33066 w 105608"/>
                <a:gd name="connsiteY7" fmla="*/ 10210 h 115146"/>
                <a:gd name="connsiteX8" fmla="*/ 37665 w 105608"/>
                <a:gd name="connsiteY8" fmla="*/ 12432 h 115146"/>
                <a:gd name="connsiteX9" fmla="*/ 47503 w 105608"/>
                <a:gd name="connsiteY9" fmla="*/ 14969 h 115146"/>
                <a:gd name="connsiteX10" fmla="*/ 46870 w 105608"/>
                <a:gd name="connsiteY10" fmla="*/ 17824 h 115146"/>
                <a:gd name="connsiteX11" fmla="*/ 25607 w 105608"/>
                <a:gd name="connsiteY11" fmla="*/ 102981 h 115146"/>
                <a:gd name="connsiteX12" fmla="*/ 12121 w 105608"/>
                <a:gd name="connsiteY12" fmla="*/ 110277 h 115146"/>
                <a:gd name="connsiteX13" fmla="*/ 7201 w 105608"/>
                <a:gd name="connsiteY13" fmla="*/ 113290 h 115146"/>
                <a:gd name="connsiteX14" fmla="*/ 11962 w 105608"/>
                <a:gd name="connsiteY14" fmla="*/ 115509 h 115146"/>
                <a:gd name="connsiteX15" fmla="*/ 88597 w 105608"/>
                <a:gd name="connsiteY15" fmla="*/ 115509 h 115146"/>
                <a:gd name="connsiteX16" fmla="*/ 93991 w 105608"/>
                <a:gd name="connsiteY16" fmla="*/ 112337 h 115146"/>
                <a:gd name="connsiteX17" fmla="*/ 107162 w 105608"/>
                <a:gd name="connsiteY17" fmla="*/ 76497 h 115146"/>
                <a:gd name="connsiteX18" fmla="*/ 104783 w 105608"/>
                <a:gd name="connsiteY18" fmla="*/ 74278 h 115146"/>
                <a:gd name="connsiteX19" fmla="*/ 101609 w 105608"/>
                <a:gd name="connsiteY19" fmla="*/ 77766 h 115146"/>
                <a:gd name="connsiteX20" fmla="*/ 60674 w 105608"/>
                <a:gd name="connsiteY20" fmla="*/ 110277 h 115146"/>
                <a:gd name="connsiteX21" fmla="*/ 40521 w 105608"/>
                <a:gd name="connsiteY21" fmla="*/ 110277 h 115146"/>
                <a:gd name="connsiteX22" fmla="*/ 38619 w 105608"/>
                <a:gd name="connsiteY22" fmla="*/ 108849 h 115146"/>
                <a:gd name="connsiteX23" fmla="*/ 39252 w 105608"/>
                <a:gd name="connsiteY23" fmla="*/ 105359 h 115146"/>
                <a:gd name="connsiteX24" fmla="*/ 60830 w 105608"/>
                <a:gd name="connsiteY24" fmla="*/ 19566 h 115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5608" h="115146">
                  <a:moveTo>
                    <a:pt x="60830" y="19566"/>
                  </a:moveTo>
                  <a:cubicBezTo>
                    <a:pt x="62258" y="14175"/>
                    <a:pt x="62576" y="12432"/>
                    <a:pt x="77175" y="12432"/>
                  </a:cubicBezTo>
                  <a:cubicBezTo>
                    <a:pt x="81615" y="12432"/>
                    <a:pt x="83202" y="12432"/>
                    <a:pt x="83202" y="9419"/>
                  </a:cubicBezTo>
                  <a:cubicBezTo>
                    <a:pt x="83202" y="9101"/>
                    <a:pt x="82887" y="7197"/>
                    <a:pt x="80505" y="7197"/>
                  </a:cubicBezTo>
                  <a:cubicBezTo>
                    <a:pt x="77175" y="7197"/>
                    <a:pt x="72414" y="7514"/>
                    <a:pt x="69083" y="7674"/>
                  </a:cubicBezTo>
                  <a:lnTo>
                    <a:pt x="57658" y="7674"/>
                  </a:lnTo>
                  <a:cubicBezTo>
                    <a:pt x="41157" y="7674"/>
                    <a:pt x="37347" y="7197"/>
                    <a:pt x="36237" y="7197"/>
                  </a:cubicBezTo>
                  <a:cubicBezTo>
                    <a:pt x="35604" y="7197"/>
                    <a:pt x="33066" y="7197"/>
                    <a:pt x="33066" y="10210"/>
                  </a:cubicBezTo>
                  <a:cubicBezTo>
                    <a:pt x="33066" y="12432"/>
                    <a:pt x="35127" y="12432"/>
                    <a:pt x="37665" y="12432"/>
                  </a:cubicBezTo>
                  <a:cubicBezTo>
                    <a:pt x="42900" y="12432"/>
                    <a:pt x="47503" y="12432"/>
                    <a:pt x="47503" y="14969"/>
                  </a:cubicBezTo>
                  <a:cubicBezTo>
                    <a:pt x="47503" y="15602"/>
                    <a:pt x="47344" y="15760"/>
                    <a:pt x="46870" y="17824"/>
                  </a:cubicBezTo>
                  <a:lnTo>
                    <a:pt x="25607" y="102981"/>
                  </a:lnTo>
                  <a:cubicBezTo>
                    <a:pt x="24179" y="109008"/>
                    <a:pt x="23861" y="110277"/>
                    <a:pt x="12121" y="110277"/>
                  </a:cubicBezTo>
                  <a:cubicBezTo>
                    <a:pt x="9106" y="110277"/>
                    <a:pt x="7201" y="110277"/>
                    <a:pt x="7201" y="113290"/>
                  </a:cubicBezTo>
                  <a:cubicBezTo>
                    <a:pt x="7201" y="115509"/>
                    <a:pt x="9265" y="115509"/>
                    <a:pt x="11962" y="115509"/>
                  </a:cubicBezTo>
                  <a:lnTo>
                    <a:pt x="88597" y="115509"/>
                  </a:lnTo>
                  <a:cubicBezTo>
                    <a:pt x="92566" y="115509"/>
                    <a:pt x="92722" y="115350"/>
                    <a:pt x="93991" y="112337"/>
                  </a:cubicBezTo>
                  <a:cubicBezTo>
                    <a:pt x="95578" y="107899"/>
                    <a:pt x="107162" y="78084"/>
                    <a:pt x="107162" y="76497"/>
                  </a:cubicBezTo>
                  <a:cubicBezTo>
                    <a:pt x="107162" y="75070"/>
                    <a:pt x="105893" y="74278"/>
                    <a:pt x="104783" y="74278"/>
                  </a:cubicBezTo>
                  <a:cubicBezTo>
                    <a:pt x="103037" y="74278"/>
                    <a:pt x="102719" y="75388"/>
                    <a:pt x="101609" y="77766"/>
                  </a:cubicBezTo>
                  <a:cubicBezTo>
                    <a:pt x="95897" y="92516"/>
                    <a:pt x="89074" y="110277"/>
                    <a:pt x="60674" y="110277"/>
                  </a:cubicBezTo>
                  <a:lnTo>
                    <a:pt x="40521" y="110277"/>
                  </a:lnTo>
                  <a:cubicBezTo>
                    <a:pt x="39093" y="109959"/>
                    <a:pt x="38619" y="109959"/>
                    <a:pt x="38619" y="108849"/>
                  </a:cubicBezTo>
                  <a:cubicBezTo>
                    <a:pt x="38619" y="107581"/>
                    <a:pt x="38934" y="106313"/>
                    <a:pt x="39252" y="105359"/>
                  </a:cubicBezTo>
                  <a:lnTo>
                    <a:pt x="60830" y="195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6510" name="Forme libre : forme 106509">
              <a:extLst>
                <a:ext uri="{FF2B5EF4-FFF2-40B4-BE49-F238E27FC236}">
                  <a16:creationId xmlns:a16="http://schemas.microsoft.com/office/drawing/2014/main" id="{B2D98AB4-5F88-4913-B280-BDC97BC77EC5}"/>
                </a:ext>
              </a:extLst>
            </p:cNvPr>
            <p:cNvSpPr/>
            <p:nvPr>
              <p:custDataLst>
                <p:tags r:id="rId197"/>
              </p:custDataLst>
            </p:nvPr>
          </p:nvSpPr>
          <p:spPr>
            <a:xfrm>
              <a:off x="5978789" y="-3441"/>
              <a:ext cx="67205" cy="191910"/>
            </a:xfrm>
            <a:custGeom>
              <a:avLst/>
              <a:gdLst>
                <a:gd name="connsiteX0" fmla="*/ 12532 w 67205"/>
                <a:gd name="connsiteY0" fmla="*/ 7197 h 191910"/>
                <a:gd name="connsiteX1" fmla="*/ 7201 w 67205"/>
                <a:gd name="connsiteY1" fmla="*/ 9859 h 191910"/>
                <a:gd name="connsiteX2" fmla="*/ 8344 w 67205"/>
                <a:gd name="connsiteY2" fmla="*/ 12334 h 191910"/>
                <a:gd name="connsiteX3" fmla="*/ 38424 w 67205"/>
                <a:gd name="connsiteY3" fmla="*/ 46967 h 191910"/>
                <a:gd name="connsiteX4" fmla="*/ 50611 w 67205"/>
                <a:gd name="connsiteY4" fmla="*/ 99677 h 191910"/>
                <a:gd name="connsiteX5" fmla="*/ 9676 w 67205"/>
                <a:gd name="connsiteY5" fmla="*/ 186255 h 191910"/>
                <a:gd name="connsiteX6" fmla="*/ 7201 w 67205"/>
                <a:gd name="connsiteY6" fmla="*/ 189491 h 191910"/>
                <a:gd name="connsiteX7" fmla="*/ 12532 w 67205"/>
                <a:gd name="connsiteY7" fmla="*/ 192153 h 191910"/>
                <a:gd name="connsiteX8" fmla="*/ 13675 w 67205"/>
                <a:gd name="connsiteY8" fmla="*/ 192153 h 191910"/>
                <a:gd name="connsiteX9" fmla="*/ 22814 w 67205"/>
                <a:gd name="connsiteY9" fmla="*/ 188348 h 191910"/>
                <a:gd name="connsiteX10" fmla="*/ 65840 w 67205"/>
                <a:gd name="connsiteY10" fmla="*/ 99677 h 191910"/>
                <a:gd name="connsiteX11" fmla="*/ 21860 w 67205"/>
                <a:gd name="connsiteY11" fmla="*/ 10240 h 191910"/>
                <a:gd name="connsiteX12" fmla="*/ 13675 w 67205"/>
                <a:gd name="connsiteY12" fmla="*/ 7197 h 191910"/>
                <a:gd name="connsiteX13" fmla="*/ 12532 w 67205"/>
                <a:gd name="connsiteY13" fmla="*/ 7197 h 19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205" h="191910">
                  <a:moveTo>
                    <a:pt x="12532" y="7197"/>
                  </a:moveTo>
                  <a:cubicBezTo>
                    <a:pt x="9487" y="7197"/>
                    <a:pt x="7201" y="7197"/>
                    <a:pt x="7201" y="9859"/>
                  </a:cubicBezTo>
                  <a:cubicBezTo>
                    <a:pt x="7201" y="10051"/>
                    <a:pt x="7201" y="11191"/>
                    <a:pt x="8344" y="12334"/>
                  </a:cubicBezTo>
                  <a:cubicBezTo>
                    <a:pt x="14245" y="16520"/>
                    <a:pt x="28334" y="26795"/>
                    <a:pt x="38424" y="46967"/>
                  </a:cubicBezTo>
                  <a:cubicBezTo>
                    <a:pt x="47563" y="65235"/>
                    <a:pt x="50611" y="83691"/>
                    <a:pt x="50611" y="99677"/>
                  </a:cubicBezTo>
                  <a:cubicBezTo>
                    <a:pt x="50611" y="120988"/>
                    <a:pt x="44898" y="160185"/>
                    <a:pt x="9676" y="186255"/>
                  </a:cubicBezTo>
                  <a:cubicBezTo>
                    <a:pt x="7582" y="187779"/>
                    <a:pt x="7201" y="188159"/>
                    <a:pt x="7201" y="189491"/>
                  </a:cubicBezTo>
                  <a:cubicBezTo>
                    <a:pt x="7201" y="192153"/>
                    <a:pt x="9487" y="192153"/>
                    <a:pt x="12532" y="192153"/>
                  </a:cubicBezTo>
                  <a:lnTo>
                    <a:pt x="13675" y="192153"/>
                  </a:lnTo>
                  <a:cubicBezTo>
                    <a:pt x="17290" y="192153"/>
                    <a:pt x="17671" y="192153"/>
                    <a:pt x="22814" y="188348"/>
                  </a:cubicBezTo>
                  <a:cubicBezTo>
                    <a:pt x="52705" y="166276"/>
                    <a:pt x="65840" y="131834"/>
                    <a:pt x="65840" y="99677"/>
                  </a:cubicBezTo>
                  <a:cubicBezTo>
                    <a:pt x="65840" y="62761"/>
                    <a:pt x="48895" y="29458"/>
                    <a:pt x="21860" y="10240"/>
                  </a:cubicBezTo>
                  <a:cubicBezTo>
                    <a:pt x="17482" y="7197"/>
                    <a:pt x="17101" y="7197"/>
                    <a:pt x="13675" y="7197"/>
                  </a:cubicBezTo>
                  <a:lnTo>
                    <a:pt x="12532" y="71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6512" name="Forme libre : forme 106511">
              <a:extLst>
                <a:ext uri="{FF2B5EF4-FFF2-40B4-BE49-F238E27FC236}">
                  <a16:creationId xmlns:a16="http://schemas.microsoft.com/office/drawing/2014/main" id="{10BD4A70-EA43-457C-829B-7CDCE00CFEAE}"/>
                </a:ext>
              </a:extLst>
            </p:cNvPr>
            <p:cNvSpPr/>
            <p:nvPr>
              <p:custDataLst>
                <p:tags r:id="rId198"/>
              </p:custDataLst>
            </p:nvPr>
          </p:nvSpPr>
          <p:spPr>
            <a:xfrm>
              <a:off x="6127354" y="54636"/>
              <a:ext cx="172813" cy="67169"/>
            </a:xfrm>
            <a:custGeom>
              <a:avLst/>
              <a:gdLst>
                <a:gd name="connsiteX0" fmla="*/ 157227 w 172813"/>
                <a:gd name="connsiteY0" fmla="*/ 20519 h 67168"/>
                <a:gd name="connsiteX1" fmla="*/ 165793 w 172813"/>
                <a:gd name="connsiteY1" fmla="*/ 13856 h 67168"/>
                <a:gd name="connsiteX2" fmla="*/ 156084 w 172813"/>
                <a:gd name="connsiteY2" fmla="*/ 7197 h 67168"/>
                <a:gd name="connsiteX3" fmla="*/ 16909 w 172813"/>
                <a:gd name="connsiteY3" fmla="*/ 7197 h 67168"/>
                <a:gd name="connsiteX4" fmla="*/ 7201 w 172813"/>
                <a:gd name="connsiteY4" fmla="*/ 13856 h 67168"/>
                <a:gd name="connsiteX5" fmla="*/ 15766 w 172813"/>
                <a:gd name="connsiteY5" fmla="*/ 20519 h 67168"/>
                <a:gd name="connsiteX6" fmla="*/ 157227 w 172813"/>
                <a:gd name="connsiteY6" fmla="*/ 20519 h 67168"/>
                <a:gd name="connsiteX7" fmla="*/ 156084 w 172813"/>
                <a:gd name="connsiteY7" fmla="*/ 65426 h 67168"/>
                <a:gd name="connsiteX8" fmla="*/ 165793 w 172813"/>
                <a:gd name="connsiteY8" fmla="*/ 58767 h 67168"/>
                <a:gd name="connsiteX9" fmla="*/ 157227 w 172813"/>
                <a:gd name="connsiteY9" fmla="*/ 52106 h 67168"/>
                <a:gd name="connsiteX10" fmla="*/ 15766 w 172813"/>
                <a:gd name="connsiteY10" fmla="*/ 52106 h 67168"/>
                <a:gd name="connsiteX11" fmla="*/ 7201 w 172813"/>
                <a:gd name="connsiteY11" fmla="*/ 58767 h 67168"/>
                <a:gd name="connsiteX12" fmla="*/ 16909 w 172813"/>
                <a:gd name="connsiteY12" fmla="*/ 65426 h 67168"/>
                <a:gd name="connsiteX13" fmla="*/ 156084 w 172813"/>
                <a:gd name="connsiteY13" fmla="*/ 65426 h 6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2813" h="67168">
                  <a:moveTo>
                    <a:pt x="157227" y="20519"/>
                  </a:moveTo>
                  <a:cubicBezTo>
                    <a:pt x="159510" y="20519"/>
                    <a:pt x="165793" y="20519"/>
                    <a:pt x="165793" y="13856"/>
                  </a:cubicBezTo>
                  <a:cubicBezTo>
                    <a:pt x="165793" y="7197"/>
                    <a:pt x="158748" y="7197"/>
                    <a:pt x="156084" y="7197"/>
                  </a:cubicBezTo>
                  <a:lnTo>
                    <a:pt x="16909" y="7197"/>
                  </a:lnTo>
                  <a:cubicBezTo>
                    <a:pt x="14245" y="7197"/>
                    <a:pt x="7201" y="7197"/>
                    <a:pt x="7201" y="13856"/>
                  </a:cubicBezTo>
                  <a:cubicBezTo>
                    <a:pt x="7201" y="20519"/>
                    <a:pt x="13483" y="20519"/>
                    <a:pt x="15766" y="20519"/>
                  </a:cubicBezTo>
                  <a:lnTo>
                    <a:pt x="157227" y="20519"/>
                  </a:lnTo>
                  <a:close/>
                  <a:moveTo>
                    <a:pt x="156084" y="65426"/>
                  </a:moveTo>
                  <a:cubicBezTo>
                    <a:pt x="158748" y="65426"/>
                    <a:pt x="165793" y="65426"/>
                    <a:pt x="165793" y="58767"/>
                  </a:cubicBezTo>
                  <a:cubicBezTo>
                    <a:pt x="165793" y="52106"/>
                    <a:pt x="159510" y="52106"/>
                    <a:pt x="157227" y="52106"/>
                  </a:cubicBezTo>
                  <a:lnTo>
                    <a:pt x="15766" y="52106"/>
                  </a:lnTo>
                  <a:cubicBezTo>
                    <a:pt x="13483" y="52106"/>
                    <a:pt x="7201" y="52106"/>
                    <a:pt x="7201" y="58767"/>
                  </a:cubicBezTo>
                  <a:cubicBezTo>
                    <a:pt x="7201" y="65426"/>
                    <a:pt x="14245" y="65426"/>
                    <a:pt x="16909" y="65426"/>
                  </a:cubicBezTo>
                  <a:lnTo>
                    <a:pt x="156084" y="654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6513" name="Forme libre : forme 106512">
              <a:extLst>
                <a:ext uri="{FF2B5EF4-FFF2-40B4-BE49-F238E27FC236}">
                  <a16:creationId xmlns:a16="http://schemas.microsoft.com/office/drawing/2014/main" id="{961586CF-24CD-41A6-AD9C-0FC32C9CA9C9}"/>
                </a:ext>
              </a:extLst>
            </p:cNvPr>
            <p:cNvSpPr/>
            <p:nvPr>
              <p:custDataLst>
                <p:tags r:id="rId199"/>
              </p:custDataLst>
            </p:nvPr>
          </p:nvSpPr>
          <p:spPr>
            <a:xfrm>
              <a:off x="6365239" y="6685"/>
              <a:ext cx="153612" cy="143933"/>
            </a:xfrm>
            <a:custGeom>
              <a:avLst/>
              <a:gdLst>
                <a:gd name="connsiteX0" fmla="*/ 71363 w 153611"/>
                <a:gd name="connsiteY0" fmla="*/ 20516 h 143932"/>
                <a:gd name="connsiteX1" fmla="*/ 81072 w 153611"/>
                <a:gd name="connsiteY1" fmla="*/ 13476 h 143932"/>
                <a:gd name="connsiteX2" fmla="*/ 96494 w 153611"/>
                <a:gd name="connsiteY2" fmla="*/ 13476 h 143932"/>
                <a:gd name="connsiteX3" fmla="*/ 126766 w 153611"/>
                <a:gd name="connsiteY3" fmla="*/ 32886 h 143932"/>
                <a:gd name="connsiteX4" fmla="*/ 113631 w 153611"/>
                <a:gd name="connsiteY4" fmla="*/ 60857 h 143932"/>
                <a:gd name="connsiteX5" fmla="*/ 82596 w 153611"/>
                <a:gd name="connsiteY5" fmla="*/ 69420 h 143932"/>
                <a:gd name="connsiteX6" fmla="*/ 59180 w 153611"/>
                <a:gd name="connsiteY6" fmla="*/ 69420 h 143932"/>
                <a:gd name="connsiteX7" fmla="*/ 71363 w 153611"/>
                <a:gd name="connsiteY7" fmla="*/ 20516 h 143932"/>
                <a:gd name="connsiteX8" fmla="*/ 103730 w 153611"/>
                <a:gd name="connsiteY8" fmla="*/ 72464 h 143932"/>
                <a:gd name="connsiteX9" fmla="*/ 145424 w 153611"/>
                <a:gd name="connsiteY9" fmla="*/ 36121 h 143932"/>
                <a:gd name="connsiteX10" fmla="*/ 100303 w 153611"/>
                <a:gd name="connsiteY10" fmla="*/ 7197 h 143932"/>
                <a:gd name="connsiteX11" fmla="*/ 44136 w 153611"/>
                <a:gd name="connsiteY11" fmla="*/ 7197 h 143932"/>
                <a:gd name="connsiteX12" fmla="*/ 38235 w 153611"/>
                <a:gd name="connsiteY12" fmla="*/ 10813 h 143932"/>
                <a:gd name="connsiteX13" fmla="*/ 43755 w 153611"/>
                <a:gd name="connsiteY13" fmla="*/ 13476 h 143932"/>
                <a:gd name="connsiteX14" fmla="*/ 55561 w 153611"/>
                <a:gd name="connsiteY14" fmla="*/ 16520 h 143932"/>
                <a:gd name="connsiteX15" fmla="*/ 54799 w 153611"/>
                <a:gd name="connsiteY15" fmla="*/ 19947 h 143932"/>
                <a:gd name="connsiteX16" fmla="*/ 29288 w 153611"/>
                <a:gd name="connsiteY16" fmla="*/ 122130 h 143932"/>
                <a:gd name="connsiteX17" fmla="*/ 13105 w 153611"/>
                <a:gd name="connsiteY17" fmla="*/ 130883 h 143932"/>
                <a:gd name="connsiteX18" fmla="*/ 7201 w 153611"/>
                <a:gd name="connsiteY18" fmla="*/ 134499 h 143932"/>
                <a:gd name="connsiteX19" fmla="*/ 10249 w 153611"/>
                <a:gd name="connsiteY19" fmla="*/ 137162 h 143932"/>
                <a:gd name="connsiteX20" fmla="*/ 22052 w 153611"/>
                <a:gd name="connsiteY20" fmla="*/ 136592 h 143932"/>
                <a:gd name="connsiteX21" fmla="*/ 33857 w 153611"/>
                <a:gd name="connsiteY21" fmla="*/ 136592 h 143932"/>
                <a:gd name="connsiteX22" fmla="*/ 58225 w 153611"/>
                <a:gd name="connsiteY22" fmla="*/ 137162 h 143932"/>
                <a:gd name="connsiteX23" fmla="*/ 62033 w 153611"/>
                <a:gd name="connsiteY23" fmla="*/ 133546 h 143932"/>
                <a:gd name="connsiteX24" fmla="*/ 56323 w 153611"/>
                <a:gd name="connsiteY24" fmla="*/ 130883 h 143932"/>
                <a:gd name="connsiteX25" fmla="*/ 49087 w 153611"/>
                <a:gd name="connsiteY25" fmla="*/ 130502 h 143932"/>
                <a:gd name="connsiteX26" fmla="*/ 44709 w 153611"/>
                <a:gd name="connsiteY26" fmla="*/ 127839 h 143932"/>
                <a:gd name="connsiteX27" fmla="*/ 45279 w 153611"/>
                <a:gd name="connsiteY27" fmla="*/ 124793 h 143932"/>
                <a:gd name="connsiteX28" fmla="*/ 57655 w 153611"/>
                <a:gd name="connsiteY28" fmla="*/ 74749 h 143932"/>
                <a:gd name="connsiteX29" fmla="*/ 82404 w 153611"/>
                <a:gd name="connsiteY29" fmla="*/ 74749 h 143932"/>
                <a:gd name="connsiteX30" fmla="*/ 104873 w 153611"/>
                <a:gd name="connsiteY30" fmla="*/ 91682 h 143932"/>
                <a:gd name="connsiteX31" fmla="*/ 102586 w 153611"/>
                <a:gd name="connsiteY31" fmla="*/ 103671 h 143932"/>
                <a:gd name="connsiteX32" fmla="*/ 99161 w 153611"/>
                <a:gd name="connsiteY32" fmla="*/ 120226 h 143932"/>
                <a:gd name="connsiteX33" fmla="*/ 125814 w 153611"/>
                <a:gd name="connsiteY33" fmla="*/ 141159 h 143932"/>
                <a:gd name="connsiteX34" fmla="*/ 150186 w 153611"/>
                <a:gd name="connsiteY34" fmla="*/ 118894 h 143932"/>
                <a:gd name="connsiteX35" fmla="*/ 147137 w 153611"/>
                <a:gd name="connsiteY35" fmla="*/ 116232 h 143932"/>
                <a:gd name="connsiteX36" fmla="*/ 144281 w 153611"/>
                <a:gd name="connsiteY36" fmla="*/ 118705 h 143932"/>
                <a:gd name="connsiteX37" fmla="*/ 126385 w 153611"/>
                <a:gd name="connsiteY37" fmla="*/ 135831 h 143932"/>
                <a:gd name="connsiteX38" fmla="*/ 118581 w 153611"/>
                <a:gd name="connsiteY38" fmla="*/ 124223 h 143932"/>
                <a:gd name="connsiteX39" fmla="*/ 120483 w 153611"/>
                <a:gd name="connsiteY39" fmla="*/ 103290 h 143932"/>
                <a:gd name="connsiteX40" fmla="*/ 121245 w 153611"/>
                <a:gd name="connsiteY40" fmla="*/ 94537 h 143932"/>
                <a:gd name="connsiteX41" fmla="*/ 103730 w 153611"/>
                <a:gd name="connsiteY41" fmla="*/ 72464 h 143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3611" h="143932">
                  <a:moveTo>
                    <a:pt x="71363" y="20516"/>
                  </a:moveTo>
                  <a:cubicBezTo>
                    <a:pt x="73077" y="14046"/>
                    <a:pt x="73265" y="13476"/>
                    <a:pt x="81072" y="13476"/>
                  </a:cubicBezTo>
                  <a:lnTo>
                    <a:pt x="96494" y="13476"/>
                  </a:lnTo>
                  <a:cubicBezTo>
                    <a:pt x="112106" y="13476"/>
                    <a:pt x="126766" y="17472"/>
                    <a:pt x="126766" y="32886"/>
                  </a:cubicBezTo>
                  <a:cubicBezTo>
                    <a:pt x="126766" y="41258"/>
                    <a:pt x="122388" y="54577"/>
                    <a:pt x="113631" y="60857"/>
                  </a:cubicBezTo>
                  <a:cubicBezTo>
                    <a:pt x="104492" y="67328"/>
                    <a:pt x="93637" y="69420"/>
                    <a:pt x="82596" y="69420"/>
                  </a:cubicBezTo>
                  <a:lnTo>
                    <a:pt x="59180" y="69420"/>
                  </a:lnTo>
                  <a:lnTo>
                    <a:pt x="71363" y="20516"/>
                  </a:lnTo>
                  <a:close/>
                  <a:moveTo>
                    <a:pt x="103730" y="72464"/>
                  </a:moveTo>
                  <a:cubicBezTo>
                    <a:pt x="127147" y="66566"/>
                    <a:pt x="145424" y="52296"/>
                    <a:pt x="145424" y="36121"/>
                  </a:cubicBezTo>
                  <a:cubicBezTo>
                    <a:pt x="145424" y="19566"/>
                    <a:pt x="126766" y="7197"/>
                    <a:pt x="100303" y="7197"/>
                  </a:cubicBezTo>
                  <a:lnTo>
                    <a:pt x="44136" y="7197"/>
                  </a:lnTo>
                  <a:cubicBezTo>
                    <a:pt x="40710" y="7197"/>
                    <a:pt x="38235" y="7197"/>
                    <a:pt x="38235" y="10813"/>
                  </a:cubicBezTo>
                  <a:cubicBezTo>
                    <a:pt x="38235" y="13476"/>
                    <a:pt x="40710" y="13476"/>
                    <a:pt x="43755" y="13476"/>
                  </a:cubicBezTo>
                  <a:cubicBezTo>
                    <a:pt x="50041" y="13476"/>
                    <a:pt x="55561" y="13476"/>
                    <a:pt x="55561" y="16520"/>
                  </a:cubicBezTo>
                  <a:cubicBezTo>
                    <a:pt x="55561" y="17281"/>
                    <a:pt x="55369" y="17472"/>
                    <a:pt x="54799" y="19947"/>
                  </a:cubicBezTo>
                  <a:lnTo>
                    <a:pt x="29288" y="122130"/>
                  </a:lnTo>
                  <a:cubicBezTo>
                    <a:pt x="27572" y="129360"/>
                    <a:pt x="27194" y="130883"/>
                    <a:pt x="13105" y="130883"/>
                  </a:cubicBezTo>
                  <a:cubicBezTo>
                    <a:pt x="9487" y="130883"/>
                    <a:pt x="7201" y="130883"/>
                    <a:pt x="7201" y="134499"/>
                  </a:cubicBezTo>
                  <a:cubicBezTo>
                    <a:pt x="7201" y="135258"/>
                    <a:pt x="7774" y="137162"/>
                    <a:pt x="10249" y="137162"/>
                  </a:cubicBezTo>
                  <a:cubicBezTo>
                    <a:pt x="13864" y="137162"/>
                    <a:pt x="18244" y="136781"/>
                    <a:pt x="22052" y="136592"/>
                  </a:cubicBezTo>
                  <a:lnTo>
                    <a:pt x="33857" y="136592"/>
                  </a:lnTo>
                  <a:cubicBezTo>
                    <a:pt x="51562" y="136592"/>
                    <a:pt x="57082" y="137162"/>
                    <a:pt x="58225" y="137162"/>
                  </a:cubicBezTo>
                  <a:cubicBezTo>
                    <a:pt x="59368" y="137162"/>
                    <a:pt x="62033" y="137162"/>
                    <a:pt x="62033" y="133546"/>
                  </a:cubicBezTo>
                  <a:cubicBezTo>
                    <a:pt x="62033" y="130883"/>
                    <a:pt x="59557" y="130883"/>
                    <a:pt x="56323" y="130883"/>
                  </a:cubicBezTo>
                  <a:cubicBezTo>
                    <a:pt x="55750" y="130883"/>
                    <a:pt x="52324" y="130883"/>
                    <a:pt x="49087" y="130502"/>
                  </a:cubicBezTo>
                  <a:cubicBezTo>
                    <a:pt x="45090" y="130121"/>
                    <a:pt x="44709" y="129551"/>
                    <a:pt x="44709" y="127839"/>
                  </a:cubicBezTo>
                  <a:cubicBezTo>
                    <a:pt x="44709" y="126886"/>
                    <a:pt x="45090" y="125743"/>
                    <a:pt x="45279" y="124793"/>
                  </a:cubicBezTo>
                  <a:lnTo>
                    <a:pt x="57655" y="74749"/>
                  </a:lnTo>
                  <a:lnTo>
                    <a:pt x="82404" y="74749"/>
                  </a:lnTo>
                  <a:cubicBezTo>
                    <a:pt x="99542" y="74749"/>
                    <a:pt x="104873" y="83883"/>
                    <a:pt x="104873" y="91682"/>
                  </a:cubicBezTo>
                  <a:cubicBezTo>
                    <a:pt x="104873" y="94348"/>
                    <a:pt x="103538" y="99676"/>
                    <a:pt x="102586" y="103671"/>
                  </a:cubicBezTo>
                  <a:cubicBezTo>
                    <a:pt x="101063" y="109191"/>
                    <a:pt x="99161" y="116801"/>
                    <a:pt x="99161" y="120226"/>
                  </a:cubicBezTo>
                  <a:cubicBezTo>
                    <a:pt x="99161" y="134877"/>
                    <a:pt x="111725" y="141159"/>
                    <a:pt x="125814" y="141159"/>
                  </a:cubicBezTo>
                  <a:cubicBezTo>
                    <a:pt x="142378" y="141159"/>
                    <a:pt x="150186" y="122510"/>
                    <a:pt x="150186" y="118894"/>
                  </a:cubicBezTo>
                  <a:cubicBezTo>
                    <a:pt x="150186" y="118133"/>
                    <a:pt x="149613" y="116232"/>
                    <a:pt x="147137" y="116232"/>
                  </a:cubicBezTo>
                  <a:cubicBezTo>
                    <a:pt x="145043" y="116232"/>
                    <a:pt x="144473" y="117944"/>
                    <a:pt x="144281" y="118705"/>
                  </a:cubicBezTo>
                  <a:cubicBezTo>
                    <a:pt x="140093" y="131833"/>
                    <a:pt x="131908" y="135831"/>
                    <a:pt x="126385" y="135831"/>
                  </a:cubicBezTo>
                  <a:cubicBezTo>
                    <a:pt x="119340" y="135831"/>
                    <a:pt x="118581" y="130502"/>
                    <a:pt x="118581" y="124223"/>
                  </a:cubicBezTo>
                  <a:cubicBezTo>
                    <a:pt x="118581" y="117944"/>
                    <a:pt x="119721" y="109572"/>
                    <a:pt x="120483" y="103290"/>
                  </a:cubicBezTo>
                  <a:cubicBezTo>
                    <a:pt x="121245" y="97583"/>
                    <a:pt x="121245" y="96441"/>
                    <a:pt x="121245" y="94537"/>
                  </a:cubicBezTo>
                  <a:cubicBezTo>
                    <a:pt x="121245" y="83121"/>
                    <a:pt x="113819" y="76461"/>
                    <a:pt x="103730" y="7246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6515" name="Forme libre : forme 106514">
              <a:extLst>
                <a:ext uri="{FF2B5EF4-FFF2-40B4-BE49-F238E27FC236}">
                  <a16:creationId xmlns:a16="http://schemas.microsoft.com/office/drawing/2014/main" id="{083DB540-B998-44C5-A504-B84F0BF78D35}"/>
                </a:ext>
              </a:extLst>
            </p:cNvPr>
            <p:cNvSpPr/>
            <p:nvPr>
              <p:custDataLst>
                <p:tags r:id="rId200"/>
              </p:custDataLst>
            </p:nvPr>
          </p:nvSpPr>
          <p:spPr>
            <a:xfrm>
              <a:off x="6529456" y="-8727"/>
              <a:ext cx="67205" cy="191910"/>
            </a:xfrm>
            <a:custGeom>
              <a:avLst/>
              <a:gdLst>
                <a:gd name="connsiteX0" fmla="*/ 59369 w 67205"/>
                <a:gd name="connsiteY0" fmla="*/ 7197 h 191910"/>
                <a:gd name="connsiteX1" fmla="*/ 50230 w 67205"/>
                <a:gd name="connsiteY1" fmla="*/ 11001 h 191910"/>
                <a:gd name="connsiteX2" fmla="*/ 7201 w 67205"/>
                <a:gd name="connsiteY2" fmla="*/ 99676 h 191910"/>
                <a:gd name="connsiteX3" fmla="*/ 51181 w 67205"/>
                <a:gd name="connsiteY3" fmla="*/ 189109 h 191910"/>
                <a:gd name="connsiteX4" fmla="*/ 59369 w 67205"/>
                <a:gd name="connsiteY4" fmla="*/ 192153 h 191910"/>
                <a:gd name="connsiteX5" fmla="*/ 60701 w 67205"/>
                <a:gd name="connsiteY5" fmla="*/ 192153 h 191910"/>
                <a:gd name="connsiteX6" fmla="*/ 66032 w 67205"/>
                <a:gd name="connsiteY6" fmla="*/ 189490 h 191910"/>
                <a:gd name="connsiteX7" fmla="*/ 64508 w 67205"/>
                <a:gd name="connsiteY7" fmla="*/ 187016 h 191910"/>
                <a:gd name="connsiteX8" fmla="*/ 22433 w 67205"/>
                <a:gd name="connsiteY8" fmla="*/ 99676 h 191910"/>
                <a:gd name="connsiteX9" fmla="*/ 65459 w 67205"/>
                <a:gd name="connsiteY9" fmla="*/ 11763 h 191910"/>
                <a:gd name="connsiteX10" fmla="*/ 66032 w 67205"/>
                <a:gd name="connsiteY10" fmla="*/ 9859 h 191910"/>
                <a:gd name="connsiteX11" fmla="*/ 60701 w 67205"/>
                <a:gd name="connsiteY11" fmla="*/ 7197 h 191910"/>
                <a:gd name="connsiteX12" fmla="*/ 59369 w 67205"/>
                <a:gd name="connsiteY12" fmla="*/ 7197 h 19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205" h="191910">
                  <a:moveTo>
                    <a:pt x="59369" y="7197"/>
                  </a:moveTo>
                  <a:cubicBezTo>
                    <a:pt x="55750" y="7197"/>
                    <a:pt x="55369" y="7197"/>
                    <a:pt x="50230" y="11001"/>
                  </a:cubicBezTo>
                  <a:cubicBezTo>
                    <a:pt x="20339" y="33074"/>
                    <a:pt x="7201" y="67516"/>
                    <a:pt x="7201" y="99676"/>
                  </a:cubicBezTo>
                  <a:cubicBezTo>
                    <a:pt x="7201" y="136589"/>
                    <a:pt x="24146" y="169891"/>
                    <a:pt x="51181" y="189109"/>
                  </a:cubicBezTo>
                  <a:cubicBezTo>
                    <a:pt x="55558" y="192153"/>
                    <a:pt x="55939" y="192153"/>
                    <a:pt x="59369" y="192153"/>
                  </a:cubicBezTo>
                  <a:lnTo>
                    <a:pt x="60701" y="192153"/>
                  </a:lnTo>
                  <a:cubicBezTo>
                    <a:pt x="63557" y="192153"/>
                    <a:pt x="66032" y="192153"/>
                    <a:pt x="66032" y="189490"/>
                  </a:cubicBezTo>
                  <a:cubicBezTo>
                    <a:pt x="66032" y="188347"/>
                    <a:pt x="65270" y="187586"/>
                    <a:pt x="64508" y="187016"/>
                  </a:cubicBezTo>
                  <a:cubicBezTo>
                    <a:pt x="27383" y="159996"/>
                    <a:pt x="22433" y="120225"/>
                    <a:pt x="22433" y="99676"/>
                  </a:cubicBezTo>
                  <a:cubicBezTo>
                    <a:pt x="22433" y="61237"/>
                    <a:pt x="39567" y="28699"/>
                    <a:pt x="65459" y="11763"/>
                  </a:cubicBezTo>
                  <a:cubicBezTo>
                    <a:pt x="65459" y="11571"/>
                    <a:pt x="66032" y="10812"/>
                    <a:pt x="66032" y="9859"/>
                  </a:cubicBezTo>
                  <a:cubicBezTo>
                    <a:pt x="66032" y="7197"/>
                    <a:pt x="63557" y="7197"/>
                    <a:pt x="60701" y="7197"/>
                  </a:cubicBezTo>
                  <a:lnTo>
                    <a:pt x="59369" y="71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6516" name="Forme libre : forme 106515">
              <a:extLst>
                <a:ext uri="{FF2B5EF4-FFF2-40B4-BE49-F238E27FC236}">
                  <a16:creationId xmlns:a16="http://schemas.microsoft.com/office/drawing/2014/main" id="{FDF5E413-8F72-4F7F-8DC9-A59E5F5A582F}"/>
                </a:ext>
              </a:extLst>
            </p:cNvPr>
            <p:cNvSpPr/>
            <p:nvPr>
              <p:custDataLst>
                <p:tags r:id="rId201"/>
              </p:custDataLst>
            </p:nvPr>
          </p:nvSpPr>
          <p:spPr>
            <a:xfrm>
              <a:off x="6610022" y="2688"/>
              <a:ext cx="96007" cy="143933"/>
            </a:xfrm>
            <a:custGeom>
              <a:avLst/>
              <a:gdLst>
                <a:gd name="connsiteX0" fmla="*/ 90022 w 96007"/>
                <a:gd name="connsiteY0" fmla="*/ 47729 h 143932"/>
                <a:gd name="connsiteX1" fmla="*/ 65081 w 96007"/>
                <a:gd name="connsiteY1" fmla="*/ 7197 h 143932"/>
                <a:gd name="connsiteX2" fmla="*/ 7201 w 96007"/>
                <a:gd name="connsiteY2" fmla="*/ 102531 h 143932"/>
                <a:gd name="connsiteX3" fmla="*/ 32333 w 96007"/>
                <a:gd name="connsiteY3" fmla="*/ 143063 h 143932"/>
                <a:gd name="connsiteX4" fmla="*/ 90022 w 96007"/>
                <a:gd name="connsiteY4" fmla="*/ 47729 h 143932"/>
                <a:gd name="connsiteX5" fmla="*/ 28526 w 96007"/>
                <a:gd name="connsiteY5" fmla="*/ 71895 h 143932"/>
                <a:gd name="connsiteX6" fmla="*/ 64889 w 96007"/>
                <a:gd name="connsiteY6" fmla="*/ 12526 h 143932"/>
                <a:gd name="connsiteX7" fmla="*/ 76314 w 96007"/>
                <a:gd name="connsiteY7" fmla="*/ 36502 h 143932"/>
                <a:gd name="connsiteX8" fmla="*/ 70601 w 96007"/>
                <a:gd name="connsiteY8" fmla="*/ 71895 h 143932"/>
                <a:gd name="connsiteX9" fmla="*/ 28526 w 96007"/>
                <a:gd name="connsiteY9" fmla="*/ 71895 h 143932"/>
                <a:gd name="connsiteX10" fmla="*/ 68888 w 96007"/>
                <a:gd name="connsiteY10" fmla="*/ 78366 h 143932"/>
                <a:gd name="connsiteX11" fmla="*/ 32523 w 96007"/>
                <a:gd name="connsiteY11" fmla="*/ 137735 h 143932"/>
                <a:gd name="connsiteX12" fmla="*/ 21101 w 96007"/>
                <a:gd name="connsiteY12" fmla="*/ 113758 h 143932"/>
                <a:gd name="connsiteX13" fmla="*/ 26810 w 96007"/>
                <a:gd name="connsiteY13" fmla="*/ 78366 h 143932"/>
                <a:gd name="connsiteX14" fmla="*/ 68888 w 96007"/>
                <a:gd name="connsiteY14" fmla="*/ 78366 h 143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007" h="143932">
                  <a:moveTo>
                    <a:pt x="90022" y="47729"/>
                  </a:moveTo>
                  <a:cubicBezTo>
                    <a:pt x="90022" y="23945"/>
                    <a:pt x="80883" y="7197"/>
                    <a:pt x="65081" y="7197"/>
                  </a:cubicBezTo>
                  <a:cubicBezTo>
                    <a:pt x="36711" y="7197"/>
                    <a:pt x="7201" y="60098"/>
                    <a:pt x="7201" y="102531"/>
                  </a:cubicBezTo>
                  <a:cubicBezTo>
                    <a:pt x="7201" y="120799"/>
                    <a:pt x="13483" y="143063"/>
                    <a:pt x="32333" y="143063"/>
                  </a:cubicBezTo>
                  <a:cubicBezTo>
                    <a:pt x="60131" y="143063"/>
                    <a:pt x="90022" y="91493"/>
                    <a:pt x="90022" y="47729"/>
                  </a:cubicBezTo>
                  <a:close/>
                  <a:moveTo>
                    <a:pt x="28526" y="71895"/>
                  </a:moveTo>
                  <a:cubicBezTo>
                    <a:pt x="37473" y="33459"/>
                    <a:pt x="53086" y="12526"/>
                    <a:pt x="64889" y="12526"/>
                  </a:cubicBezTo>
                  <a:cubicBezTo>
                    <a:pt x="76314" y="12526"/>
                    <a:pt x="76314" y="32886"/>
                    <a:pt x="76314" y="36502"/>
                  </a:cubicBezTo>
                  <a:cubicBezTo>
                    <a:pt x="76314" y="47159"/>
                    <a:pt x="72884" y="62572"/>
                    <a:pt x="70601" y="71895"/>
                  </a:cubicBezTo>
                  <a:lnTo>
                    <a:pt x="28526" y="71895"/>
                  </a:lnTo>
                  <a:close/>
                  <a:moveTo>
                    <a:pt x="68888" y="78366"/>
                  </a:moveTo>
                  <a:cubicBezTo>
                    <a:pt x="59939" y="116613"/>
                    <a:pt x="44328" y="137735"/>
                    <a:pt x="32523" y="137735"/>
                  </a:cubicBezTo>
                  <a:cubicBezTo>
                    <a:pt x="22241" y="137735"/>
                    <a:pt x="21101" y="122511"/>
                    <a:pt x="21101" y="113758"/>
                  </a:cubicBezTo>
                  <a:cubicBezTo>
                    <a:pt x="21101" y="101770"/>
                    <a:pt x="24716" y="86357"/>
                    <a:pt x="26810" y="78366"/>
                  </a:cubicBezTo>
                  <a:lnTo>
                    <a:pt x="68888" y="783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6517" name="Forme libre : forme 106516">
              <a:extLst>
                <a:ext uri="{FF2B5EF4-FFF2-40B4-BE49-F238E27FC236}">
                  <a16:creationId xmlns:a16="http://schemas.microsoft.com/office/drawing/2014/main" id="{49439281-65C4-4830-9350-00BE0EA04B7C}"/>
                </a:ext>
              </a:extLst>
            </p:cNvPr>
            <p:cNvSpPr/>
            <p:nvPr>
              <p:custDataLst>
                <p:tags r:id="rId202"/>
              </p:custDataLst>
            </p:nvPr>
          </p:nvSpPr>
          <p:spPr>
            <a:xfrm>
              <a:off x="6763350" y="84702"/>
              <a:ext cx="134410" cy="19191"/>
            </a:xfrm>
            <a:custGeom>
              <a:avLst/>
              <a:gdLst>
                <a:gd name="connsiteX0" fmla="*/ 123529 w 134410"/>
                <a:gd name="connsiteY0" fmla="*/ 15950 h 19191"/>
                <a:gd name="connsiteX1" fmla="*/ 130765 w 134410"/>
                <a:gd name="connsiteY1" fmla="*/ 11572 h 19191"/>
                <a:gd name="connsiteX2" fmla="*/ 123529 w 134410"/>
                <a:gd name="connsiteY2" fmla="*/ 7197 h 19191"/>
                <a:gd name="connsiteX3" fmla="*/ 14437 w 134410"/>
                <a:gd name="connsiteY3" fmla="*/ 7197 h 19191"/>
                <a:gd name="connsiteX4" fmla="*/ 7201 w 134410"/>
                <a:gd name="connsiteY4" fmla="*/ 11572 h 19191"/>
                <a:gd name="connsiteX5" fmla="*/ 14437 w 134410"/>
                <a:gd name="connsiteY5" fmla="*/ 15950 h 19191"/>
                <a:gd name="connsiteX6" fmla="*/ 123529 w 134410"/>
                <a:gd name="connsiteY6" fmla="*/ 15950 h 19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410" h="19191">
                  <a:moveTo>
                    <a:pt x="123529" y="15950"/>
                  </a:moveTo>
                  <a:cubicBezTo>
                    <a:pt x="126577" y="15950"/>
                    <a:pt x="130765" y="15950"/>
                    <a:pt x="130765" y="11572"/>
                  </a:cubicBezTo>
                  <a:cubicBezTo>
                    <a:pt x="130765" y="7197"/>
                    <a:pt x="126577" y="7197"/>
                    <a:pt x="123529" y="7197"/>
                  </a:cubicBezTo>
                  <a:lnTo>
                    <a:pt x="14437" y="7197"/>
                  </a:lnTo>
                  <a:cubicBezTo>
                    <a:pt x="11389" y="7197"/>
                    <a:pt x="7201" y="7197"/>
                    <a:pt x="7201" y="11572"/>
                  </a:cubicBezTo>
                  <a:cubicBezTo>
                    <a:pt x="7201" y="15950"/>
                    <a:pt x="11389" y="15950"/>
                    <a:pt x="14437" y="15950"/>
                  </a:cubicBezTo>
                  <a:lnTo>
                    <a:pt x="123529" y="159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6518" name="Forme libre : forme 106517">
              <a:extLst>
                <a:ext uri="{FF2B5EF4-FFF2-40B4-BE49-F238E27FC236}">
                  <a16:creationId xmlns:a16="http://schemas.microsoft.com/office/drawing/2014/main" id="{D192FA5A-ABF8-42A9-90C5-74E7E7F528B4}"/>
                </a:ext>
              </a:extLst>
            </p:cNvPr>
            <p:cNvSpPr/>
            <p:nvPr>
              <p:custDataLst>
                <p:tags r:id="rId203"/>
              </p:custDataLst>
            </p:nvPr>
          </p:nvSpPr>
          <p:spPr>
            <a:xfrm>
              <a:off x="6957290" y="2688"/>
              <a:ext cx="96007" cy="143933"/>
            </a:xfrm>
            <a:custGeom>
              <a:avLst/>
              <a:gdLst>
                <a:gd name="connsiteX0" fmla="*/ 90022 w 96007"/>
                <a:gd name="connsiteY0" fmla="*/ 47729 h 143932"/>
                <a:gd name="connsiteX1" fmla="*/ 65081 w 96007"/>
                <a:gd name="connsiteY1" fmla="*/ 7197 h 143932"/>
                <a:gd name="connsiteX2" fmla="*/ 7201 w 96007"/>
                <a:gd name="connsiteY2" fmla="*/ 102531 h 143932"/>
                <a:gd name="connsiteX3" fmla="*/ 32333 w 96007"/>
                <a:gd name="connsiteY3" fmla="*/ 143063 h 143932"/>
                <a:gd name="connsiteX4" fmla="*/ 90022 w 96007"/>
                <a:gd name="connsiteY4" fmla="*/ 47729 h 143932"/>
                <a:gd name="connsiteX5" fmla="*/ 28526 w 96007"/>
                <a:gd name="connsiteY5" fmla="*/ 71895 h 143932"/>
                <a:gd name="connsiteX6" fmla="*/ 64889 w 96007"/>
                <a:gd name="connsiteY6" fmla="*/ 12526 h 143932"/>
                <a:gd name="connsiteX7" fmla="*/ 76314 w 96007"/>
                <a:gd name="connsiteY7" fmla="*/ 36502 h 143932"/>
                <a:gd name="connsiteX8" fmla="*/ 70601 w 96007"/>
                <a:gd name="connsiteY8" fmla="*/ 71895 h 143932"/>
                <a:gd name="connsiteX9" fmla="*/ 28526 w 96007"/>
                <a:gd name="connsiteY9" fmla="*/ 71895 h 143932"/>
                <a:gd name="connsiteX10" fmla="*/ 68888 w 96007"/>
                <a:gd name="connsiteY10" fmla="*/ 78366 h 143932"/>
                <a:gd name="connsiteX11" fmla="*/ 32523 w 96007"/>
                <a:gd name="connsiteY11" fmla="*/ 137735 h 143932"/>
                <a:gd name="connsiteX12" fmla="*/ 21101 w 96007"/>
                <a:gd name="connsiteY12" fmla="*/ 113758 h 143932"/>
                <a:gd name="connsiteX13" fmla="*/ 26810 w 96007"/>
                <a:gd name="connsiteY13" fmla="*/ 78366 h 143932"/>
                <a:gd name="connsiteX14" fmla="*/ 68888 w 96007"/>
                <a:gd name="connsiteY14" fmla="*/ 78366 h 143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007" h="143932">
                  <a:moveTo>
                    <a:pt x="90022" y="47729"/>
                  </a:moveTo>
                  <a:cubicBezTo>
                    <a:pt x="90022" y="23945"/>
                    <a:pt x="80883" y="7197"/>
                    <a:pt x="65081" y="7197"/>
                  </a:cubicBezTo>
                  <a:cubicBezTo>
                    <a:pt x="36711" y="7197"/>
                    <a:pt x="7201" y="60098"/>
                    <a:pt x="7201" y="102531"/>
                  </a:cubicBezTo>
                  <a:cubicBezTo>
                    <a:pt x="7201" y="120799"/>
                    <a:pt x="13483" y="143063"/>
                    <a:pt x="32333" y="143063"/>
                  </a:cubicBezTo>
                  <a:cubicBezTo>
                    <a:pt x="60131" y="143063"/>
                    <a:pt x="90022" y="91493"/>
                    <a:pt x="90022" y="47729"/>
                  </a:cubicBezTo>
                  <a:close/>
                  <a:moveTo>
                    <a:pt x="28526" y="71895"/>
                  </a:moveTo>
                  <a:cubicBezTo>
                    <a:pt x="37473" y="33459"/>
                    <a:pt x="53086" y="12526"/>
                    <a:pt x="64889" y="12526"/>
                  </a:cubicBezTo>
                  <a:cubicBezTo>
                    <a:pt x="76314" y="12526"/>
                    <a:pt x="76314" y="32886"/>
                    <a:pt x="76314" y="36502"/>
                  </a:cubicBezTo>
                  <a:cubicBezTo>
                    <a:pt x="76314" y="47159"/>
                    <a:pt x="72884" y="62572"/>
                    <a:pt x="70601" y="71895"/>
                  </a:cubicBezTo>
                  <a:lnTo>
                    <a:pt x="28526" y="71895"/>
                  </a:lnTo>
                  <a:close/>
                  <a:moveTo>
                    <a:pt x="68888" y="78366"/>
                  </a:moveTo>
                  <a:cubicBezTo>
                    <a:pt x="59939" y="116613"/>
                    <a:pt x="44328" y="137735"/>
                    <a:pt x="32523" y="137735"/>
                  </a:cubicBezTo>
                  <a:cubicBezTo>
                    <a:pt x="22241" y="137735"/>
                    <a:pt x="21101" y="122511"/>
                    <a:pt x="21101" y="113758"/>
                  </a:cubicBezTo>
                  <a:cubicBezTo>
                    <a:pt x="21101" y="101770"/>
                    <a:pt x="24716" y="86357"/>
                    <a:pt x="26810" y="78366"/>
                  </a:cubicBezTo>
                  <a:lnTo>
                    <a:pt x="68888" y="783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6519" name="Forme libre : forme 106518">
              <a:extLst>
                <a:ext uri="{FF2B5EF4-FFF2-40B4-BE49-F238E27FC236}">
                  <a16:creationId xmlns:a16="http://schemas.microsoft.com/office/drawing/2014/main" id="{3818DDE9-C311-4BC4-8A39-83A3D687878F}"/>
                </a:ext>
              </a:extLst>
            </p:cNvPr>
            <p:cNvSpPr/>
            <p:nvPr>
              <p:custDataLst>
                <p:tags r:id="rId204"/>
              </p:custDataLst>
            </p:nvPr>
          </p:nvSpPr>
          <p:spPr>
            <a:xfrm>
              <a:off x="7062328" y="67729"/>
              <a:ext cx="76806" cy="115146"/>
            </a:xfrm>
            <a:custGeom>
              <a:avLst/>
              <a:gdLst>
                <a:gd name="connsiteX0" fmla="*/ 46392 w 76805"/>
                <a:gd name="connsiteY0" fmla="*/ 14175 h 115146"/>
                <a:gd name="connsiteX1" fmla="*/ 40998 w 76805"/>
                <a:gd name="connsiteY1" fmla="*/ 7197 h 115146"/>
                <a:gd name="connsiteX2" fmla="*/ 35919 w 76805"/>
                <a:gd name="connsiteY2" fmla="*/ 9893 h 115146"/>
                <a:gd name="connsiteX3" fmla="*/ 12280 w 76805"/>
                <a:gd name="connsiteY3" fmla="*/ 17665 h 115146"/>
                <a:gd name="connsiteX4" fmla="*/ 7201 w 76805"/>
                <a:gd name="connsiteY4" fmla="*/ 22580 h 115146"/>
                <a:gd name="connsiteX5" fmla="*/ 13549 w 76805"/>
                <a:gd name="connsiteY5" fmla="*/ 27654 h 115146"/>
                <a:gd name="connsiteX6" fmla="*/ 33066 w 76805"/>
                <a:gd name="connsiteY6" fmla="*/ 23689 h 115146"/>
                <a:gd name="connsiteX7" fmla="*/ 33066 w 76805"/>
                <a:gd name="connsiteY7" fmla="*/ 105200 h 115146"/>
                <a:gd name="connsiteX8" fmla="*/ 15292 w 76805"/>
                <a:gd name="connsiteY8" fmla="*/ 105200 h 115146"/>
                <a:gd name="connsiteX9" fmla="*/ 8311 w 76805"/>
                <a:gd name="connsiteY9" fmla="*/ 110118 h 115146"/>
                <a:gd name="connsiteX10" fmla="*/ 15292 w 76805"/>
                <a:gd name="connsiteY10" fmla="*/ 115191 h 115146"/>
                <a:gd name="connsiteX11" fmla="*/ 64163 w 76805"/>
                <a:gd name="connsiteY11" fmla="*/ 115191 h 115146"/>
                <a:gd name="connsiteX12" fmla="*/ 71144 w 76805"/>
                <a:gd name="connsiteY12" fmla="*/ 110277 h 115146"/>
                <a:gd name="connsiteX13" fmla="*/ 64163 w 76805"/>
                <a:gd name="connsiteY13" fmla="*/ 105200 h 115146"/>
                <a:gd name="connsiteX14" fmla="*/ 46392 w 76805"/>
                <a:gd name="connsiteY14" fmla="*/ 105200 h 115146"/>
                <a:gd name="connsiteX15" fmla="*/ 46392 w 76805"/>
                <a:gd name="connsiteY15" fmla="*/ 14175 h 115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6805" h="115146">
                  <a:moveTo>
                    <a:pt x="46392" y="14175"/>
                  </a:moveTo>
                  <a:cubicBezTo>
                    <a:pt x="46392" y="11797"/>
                    <a:pt x="46392" y="7197"/>
                    <a:pt x="40998" y="7197"/>
                  </a:cubicBezTo>
                  <a:cubicBezTo>
                    <a:pt x="38775" y="7197"/>
                    <a:pt x="37983" y="7833"/>
                    <a:pt x="35919" y="9893"/>
                  </a:cubicBezTo>
                  <a:cubicBezTo>
                    <a:pt x="28463" y="17188"/>
                    <a:pt x="16879" y="17506"/>
                    <a:pt x="12280" y="17665"/>
                  </a:cubicBezTo>
                  <a:cubicBezTo>
                    <a:pt x="9265" y="17821"/>
                    <a:pt x="7201" y="19884"/>
                    <a:pt x="7201" y="22580"/>
                  </a:cubicBezTo>
                  <a:cubicBezTo>
                    <a:pt x="7201" y="27654"/>
                    <a:pt x="12280" y="27654"/>
                    <a:pt x="13549" y="27654"/>
                  </a:cubicBezTo>
                  <a:cubicBezTo>
                    <a:pt x="15133" y="27654"/>
                    <a:pt x="24971" y="27338"/>
                    <a:pt x="33066" y="23689"/>
                  </a:cubicBezTo>
                  <a:lnTo>
                    <a:pt x="33066" y="105200"/>
                  </a:lnTo>
                  <a:lnTo>
                    <a:pt x="15292" y="105200"/>
                  </a:lnTo>
                  <a:cubicBezTo>
                    <a:pt x="13231" y="105200"/>
                    <a:pt x="8311" y="105200"/>
                    <a:pt x="8311" y="110118"/>
                  </a:cubicBezTo>
                  <a:cubicBezTo>
                    <a:pt x="8311" y="115191"/>
                    <a:pt x="13072" y="115191"/>
                    <a:pt x="15292" y="115191"/>
                  </a:cubicBezTo>
                  <a:lnTo>
                    <a:pt x="64163" y="115191"/>
                  </a:lnTo>
                  <a:cubicBezTo>
                    <a:pt x="66227" y="115191"/>
                    <a:pt x="71144" y="115191"/>
                    <a:pt x="71144" y="110277"/>
                  </a:cubicBezTo>
                  <a:cubicBezTo>
                    <a:pt x="71144" y="105200"/>
                    <a:pt x="66383" y="105200"/>
                    <a:pt x="64163" y="105200"/>
                  </a:cubicBezTo>
                  <a:lnTo>
                    <a:pt x="46392" y="105200"/>
                  </a:lnTo>
                  <a:lnTo>
                    <a:pt x="46392" y="141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6520" name="Forme libre : forme 106519">
              <a:extLst>
                <a:ext uri="{FF2B5EF4-FFF2-40B4-BE49-F238E27FC236}">
                  <a16:creationId xmlns:a16="http://schemas.microsoft.com/office/drawing/2014/main" id="{869642CC-3C1D-4FCD-B95B-65B481D454AE}"/>
                </a:ext>
              </a:extLst>
            </p:cNvPr>
            <p:cNvSpPr/>
            <p:nvPr>
              <p:custDataLst>
                <p:tags r:id="rId205"/>
              </p:custDataLst>
            </p:nvPr>
          </p:nvSpPr>
          <p:spPr>
            <a:xfrm>
              <a:off x="7160572" y="-8727"/>
              <a:ext cx="67205" cy="191910"/>
            </a:xfrm>
            <a:custGeom>
              <a:avLst/>
              <a:gdLst>
                <a:gd name="connsiteX0" fmla="*/ 12532 w 67205"/>
                <a:gd name="connsiteY0" fmla="*/ 7197 h 191910"/>
                <a:gd name="connsiteX1" fmla="*/ 7201 w 67205"/>
                <a:gd name="connsiteY1" fmla="*/ 9859 h 191910"/>
                <a:gd name="connsiteX2" fmla="*/ 8344 w 67205"/>
                <a:gd name="connsiteY2" fmla="*/ 12333 h 191910"/>
                <a:gd name="connsiteX3" fmla="*/ 38424 w 67205"/>
                <a:gd name="connsiteY3" fmla="*/ 46966 h 191910"/>
                <a:gd name="connsiteX4" fmla="*/ 50611 w 67205"/>
                <a:gd name="connsiteY4" fmla="*/ 99676 h 191910"/>
                <a:gd name="connsiteX5" fmla="*/ 9676 w 67205"/>
                <a:gd name="connsiteY5" fmla="*/ 186254 h 191910"/>
                <a:gd name="connsiteX6" fmla="*/ 7201 w 67205"/>
                <a:gd name="connsiteY6" fmla="*/ 189490 h 191910"/>
                <a:gd name="connsiteX7" fmla="*/ 12532 w 67205"/>
                <a:gd name="connsiteY7" fmla="*/ 192153 h 191910"/>
                <a:gd name="connsiteX8" fmla="*/ 13675 w 67205"/>
                <a:gd name="connsiteY8" fmla="*/ 192153 h 191910"/>
                <a:gd name="connsiteX9" fmla="*/ 22814 w 67205"/>
                <a:gd name="connsiteY9" fmla="*/ 188347 h 191910"/>
                <a:gd name="connsiteX10" fmla="*/ 65840 w 67205"/>
                <a:gd name="connsiteY10" fmla="*/ 99676 h 191910"/>
                <a:gd name="connsiteX11" fmla="*/ 21860 w 67205"/>
                <a:gd name="connsiteY11" fmla="*/ 10239 h 191910"/>
                <a:gd name="connsiteX12" fmla="*/ 13675 w 67205"/>
                <a:gd name="connsiteY12" fmla="*/ 7197 h 191910"/>
                <a:gd name="connsiteX13" fmla="*/ 12532 w 67205"/>
                <a:gd name="connsiteY13" fmla="*/ 7197 h 19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205" h="191910">
                  <a:moveTo>
                    <a:pt x="12532" y="7197"/>
                  </a:moveTo>
                  <a:cubicBezTo>
                    <a:pt x="9487" y="7197"/>
                    <a:pt x="7201" y="7197"/>
                    <a:pt x="7201" y="9859"/>
                  </a:cubicBezTo>
                  <a:cubicBezTo>
                    <a:pt x="7201" y="10051"/>
                    <a:pt x="7201" y="11190"/>
                    <a:pt x="8344" y="12333"/>
                  </a:cubicBezTo>
                  <a:cubicBezTo>
                    <a:pt x="14245" y="16519"/>
                    <a:pt x="28334" y="26796"/>
                    <a:pt x="38424" y="46966"/>
                  </a:cubicBezTo>
                  <a:cubicBezTo>
                    <a:pt x="47563" y="65234"/>
                    <a:pt x="50611" y="83690"/>
                    <a:pt x="50611" y="99676"/>
                  </a:cubicBezTo>
                  <a:cubicBezTo>
                    <a:pt x="50611" y="120987"/>
                    <a:pt x="44899" y="160184"/>
                    <a:pt x="9676" y="186254"/>
                  </a:cubicBezTo>
                  <a:cubicBezTo>
                    <a:pt x="7581" y="187778"/>
                    <a:pt x="7201" y="188158"/>
                    <a:pt x="7201" y="189490"/>
                  </a:cubicBezTo>
                  <a:cubicBezTo>
                    <a:pt x="7201" y="192153"/>
                    <a:pt x="9487" y="192153"/>
                    <a:pt x="12532" y="192153"/>
                  </a:cubicBezTo>
                  <a:lnTo>
                    <a:pt x="13675" y="192153"/>
                  </a:lnTo>
                  <a:cubicBezTo>
                    <a:pt x="17290" y="192153"/>
                    <a:pt x="17671" y="192153"/>
                    <a:pt x="22814" y="188347"/>
                  </a:cubicBezTo>
                  <a:cubicBezTo>
                    <a:pt x="52705" y="166275"/>
                    <a:pt x="65840" y="131833"/>
                    <a:pt x="65840" y="99676"/>
                  </a:cubicBezTo>
                  <a:cubicBezTo>
                    <a:pt x="65840" y="62760"/>
                    <a:pt x="48895" y="29458"/>
                    <a:pt x="21860" y="10239"/>
                  </a:cubicBezTo>
                  <a:cubicBezTo>
                    <a:pt x="17482" y="7197"/>
                    <a:pt x="17101" y="7197"/>
                    <a:pt x="13675" y="7197"/>
                  </a:cubicBezTo>
                  <a:lnTo>
                    <a:pt x="12532" y="71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6521" name="Forme libre : forme 106520">
              <a:extLst>
                <a:ext uri="{FF2B5EF4-FFF2-40B4-BE49-F238E27FC236}">
                  <a16:creationId xmlns:a16="http://schemas.microsoft.com/office/drawing/2014/main" id="{8B34B5E3-AF28-4BFB-9556-C44799185F85}"/>
                </a:ext>
              </a:extLst>
            </p:cNvPr>
            <p:cNvSpPr/>
            <p:nvPr>
              <p:custDataLst>
                <p:tags r:id="rId206"/>
              </p:custDataLst>
            </p:nvPr>
          </p:nvSpPr>
          <p:spPr>
            <a:xfrm>
              <a:off x="7291039" y="115528"/>
              <a:ext cx="28802" cy="28787"/>
            </a:xfrm>
            <a:custGeom>
              <a:avLst/>
              <a:gdLst>
                <a:gd name="connsiteX0" fmla="*/ 28334 w 28802"/>
                <a:gd name="connsiteY0" fmla="*/ 17853 h 28786"/>
                <a:gd name="connsiteX1" fmla="*/ 17863 w 28802"/>
                <a:gd name="connsiteY1" fmla="*/ 7197 h 28786"/>
                <a:gd name="connsiteX2" fmla="*/ 7201 w 28802"/>
                <a:gd name="connsiteY2" fmla="*/ 17662 h 28786"/>
                <a:gd name="connsiteX3" fmla="*/ 17671 w 28802"/>
                <a:gd name="connsiteY3" fmla="*/ 28319 h 28786"/>
                <a:gd name="connsiteX4" fmla="*/ 28334 w 28802"/>
                <a:gd name="connsiteY4" fmla="*/ 17853 h 28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02" h="28786">
                  <a:moveTo>
                    <a:pt x="28334" y="17853"/>
                  </a:moveTo>
                  <a:cubicBezTo>
                    <a:pt x="28334" y="11383"/>
                    <a:pt x="23003" y="7197"/>
                    <a:pt x="17863" y="7197"/>
                  </a:cubicBezTo>
                  <a:cubicBezTo>
                    <a:pt x="11770" y="7197"/>
                    <a:pt x="7201" y="12144"/>
                    <a:pt x="7201" y="17662"/>
                  </a:cubicBezTo>
                  <a:cubicBezTo>
                    <a:pt x="7201" y="24133"/>
                    <a:pt x="12532" y="28319"/>
                    <a:pt x="17671" y="28319"/>
                  </a:cubicBezTo>
                  <a:cubicBezTo>
                    <a:pt x="23765" y="28319"/>
                    <a:pt x="28334" y="23371"/>
                    <a:pt x="28334" y="178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6522" name="Forme libre : forme 106521">
              <a:extLst>
                <a:ext uri="{FF2B5EF4-FFF2-40B4-BE49-F238E27FC236}">
                  <a16:creationId xmlns:a16="http://schemas.microsoft.com/office/drawing/2014/main" id="{6218C001-DBA3-4A07-8861-4C99BD9B1536}"/>
                </a:ext>
              </a:extLst>
            </p:cNvPr>
            <p:cNvSpPr/>
            <p:nvPr>
              <p:custDataLst>
                <p:tags r:id="rId207"/>
              </p:custDataLst>
            </p:nvPr>
          </p:nvSpPr>
          <p:spPr>
            <a:xfrm>
              <a:off x="7380920" y="115528"/>
              <a:ext cx="28802" cy="28787"/>
            </a:xfrm>
            <a:custGeom>
              <a:avLst/>
              <a:gdLst>
                <a:gd name="connsiteX0" fmla="*/ 28335 w 28802"/>
                <a:gd name="connsiteY0" fmla="*/ 17853 h 28786"/>
                <a:gd name="connsiteX1" fmla="*/ 17863 w 28802"/>
                <a:gd name="connsiteY1" fmla="*/ 7197 h 28786"/>
                <a:gd name="connsiteX2" fmla="*/ 7201 w 28802"/>
                <a:gd name="connsiteY2" fmla="*/ 17662 h 28786"/>
                <a:gd name="connsiteX3" fmla="*/ 17671 w 28802"/>
                <a:gd name="connsiteY3" fmla="*/ 28319 h 28786"/>
                <a:gd name="connsiteX4" fmla="*/ 28335 w 28802"/>
                <a:gd name="connsiteY4" fmla="*/ 17853 h 28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02" h="28786">
                  <a:moveTo>
                    <a:pt x="28335" y="17853"/>
                  </a:moveTo>
                  <a:cubicBezTo>
                    <a:pt x="28335" y="11383"/>
                    <a:pt x="23003" y="7197"/>
                    <a:pt x="17863" y="7197"/>
                  </a:cubicBezTo>
                  <a:cubicBezTo>
                    <a:pt x="11771" y="7197"/>
                    <a:pt x="7201" y="12144"/>
                    <a:pt x="7201" y="17662"/>
                  </a:cubicBezTo>
                  <a:cubicBezTo>
                    <a:pt x="7201" y="24133"/>
                    <a:pt x="12532" y="28319"/>
                    <a:pt x="17671" y="28319"/>
                  </a:cubicBezTo>
                  <a:cubicBezTo>
                    <a:pt x="23765" y="28319"/>
                    <a:pt x="28335" y="23371"/>
                    <a:pt x="28335" y="178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6523" name="Forme libre : forme 106522">
              <a:extLst>
                <a:ext uri="{FF2B5EF4-FFF2-40B4-BE49-F238E27FC236}">
                  <a16:creationId xmlns:a16="http://schemas.microsoft.com/office/drawing/2014/main" id="{317B3ADD-7A06-4971-94B7-5ED1243E3257}"/>
                </a:ext>
              </a:extLst>
            </p:cNvPr>
            <p:cNvSpPr/>
            <p:nvPr>
              <p:custDataLst>
                <p:tags r:id="rId208"/>
              </p:custDataLst>
            </p:nvPr>
          </p:nvSpPr>
          <p:spPr>
            <a:xfrm>
              <a:off x="7470802" y="115528"/>
              <a:ext cx="28802" cy="28787"/>
            </a:xfrm>
            <a:custGeom>
              <a:avLst/>
              <a:gdLst>
                <a:gd name="connsiteX0" fmla="*/ 28334 w 28802"/>
                <a:gd name="connsiteY0" fmla="*/ 17853 h 28786"/>
                <a:gd name="connsiteX1" fmla="*/ 17863 w 28802"/>
                <a:gd name="connsiteY1" fmla="*/ 7197 h 28786"/>
                <a:gd name="connsiteX2" fmla="*/ 7201 w 28802"/>
                <a:gd name="connsiteY2" fmla="*/ 17662 h 28786"/>
                <a:gd name="connsiteX3" fmla="*/ 17671 w 28802"/>
                <a:gd name="connsiteY3" fmla="*/ 28319 h 28786"/>
                <a:gd name="connsiteX4" fmla="*/ 28334 w 28802"/>
                <a:gd name="connsiteY4" fmla="*/ 17853 h 28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02" h="28786">
                  <a:moveTo>
                    <a:pt x="28334" y="17853"/>
                  </a:moveTo>
                  <a:cubicBezTo>
                    <a:pt x="28334" y="11383"/>
                    <a:pt x="23002" y="7197"/>
                    <a:pt x="17863" y="7197"/>
                  </a:cubicBezTo>
                  <a:cubicBezTo>
                    <a:pt x="11769" y="7197"/>
                    <a:pt x="7201" y="12144"/>
                    <a:pt x="7201" y="17662"/>
                  </a:cubicBezTo>
                  <a:cubicBezTo>
                    <a:pt x="7201" y="24133"/>
                    <a:pt x="12532" y="28319"/>
                    <a:pt x="17671" y="28319"/>
                  </a:cubicBezTo>
                  <a:cubicBezTo>
                    <a:pt x="23765" y="28319"/>
                    <a:pt x="28334" y="23371"/>
                    <a:pt x="28334" y="178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6524" name="Forme libre : forme 106523">
              <a:extLst>
                <a:ext uri="{FF2B5EF4-FFF2-40B4-BE49-F238E27FC236}">
                  <a16:creationId xmlns:a16="http://schemas.microsoft.com/office/drawing/2014/main" id="{60CA5A7B-A012-48FA-903D-7D4B2AA10C9F}"/>
                </a:ext>
              </a:extLst>
            </p:cNvPr>
            <p:cNvSpPr/>
            <p:nvPr>
              <p:custDataLst>
                <p:tags r:id="rId209"/>
              </p:custDataLst>
            </p:nvPr>
          </p:nvSpPr>
          <p:spPr>
            <a:xfrm>
              <a:off x="7552876" y="6685"/>
              <a:ext cx="153612" cy="143933"/>
            </a:xfrm>
            <a:custGeom>
              <a:avLst/>
              <a:gdLst>
                <a:gd name="connsiteX0" fmla="*/ 71363 w 153611"/>
                <a:gd name="connsiteY0" fmla="*/ 20516 h 143932"/>
                <a:gd name="connsiteX1" fmla="*/ 81072 w 153611"/>
                <a:gd name="connsiteY1" fmla="*/ 13476 h 143932"/>
                <a:gd name="connsiteX2" fmla="*/ 96493 w 153611"/>
                <a:gd name="connsiteY2" fmla="*/ 13476 h 143932"/>
                <a:gd name="connsiteX3" fmla="*/ 126766 w 153611"/>
                <a:gd name="connsiteY3" fmla="*/ 32886 h 143932"/>
                <a:gd name="connsiteX4" fmla="*/ 113630 w 153611"/>
                <a:gd name="connsiteY4" fmla="*/ 60857 h 143932"/>
                <a:gd name="connsiteX5" fmla="*/ 82596 w 153611"/>
                <a:gd name="connsiteY5" fmla="*/ 69420 h 143932"/>
                <a:gd name="connsiteX6" fmla="*/ 59180 w 153611"/>
                <a:gd name="connsiteY6" fmla="*/ 69420 h 143932"/>
                <a:gd name="connsiteX7" fmla="*/ 71363 w 153611"/>
                <a:gd name="connsiteY7" fmla="*/ 20516 h 143932"/>
                <a:gd name="connsiteX8" fmla="*/ 103730 w 153611"/>
                <a:gd name="connsiteY8" fmla="*/ 72464 h 143932"/>
                <a:gd name="connsiteX9" fmla="*/ 145424 w 153611"/>
                <a:gd name="connsiteY9" fmla="*/ 36121 h 143932"/>
                <a:gd name="connsiteX10" fmla="*/ 100304 w 153611"/>
                <a:gd name="connsiteY10" fmla="*/ 7197 h 143932"/>
                <a:gd name="connsiteX11" fmla="*/ 44136 w 153611"/>
                <a:gd name="connsiteY11" fmla="*/ 7197 h 143932"/>
                <a:gd name="connsiteX12" fmla="*/ 38235 w 153611"/>
                <a:gd name="connsiteY12" fmla="*/ 10813 h 143932"/>
                <a:gd name="connsiteX13" fmla="*/ 43755 w 153611"/>
                <a:gd name="connsiteY13" fmla="*/ 13476 h 143932"/>
                <a:gd name="connsiteX14" fmla="*/ 55561 w 153611"/>
                <a:gd name="connsiteY14" fmla="*/ 16520 h 143932"/>
                <a:gd name="connsiteX15" fmla="*/ 54799 w 153611"/>
                <a:gd name="connsiteY15" fmla="*/ 19947 h 143932"/>
                <a:gd name="connsiteX16" fmla="*/ 29288 w 153611"/>
                <a:gd name="connsiteY16" fmla="*/ 122130 h 143932"/>
                <a:gd name="connsiteX17" fmla="*/ 13105 w 153611"/>
                <a:gd name="connsiteY17" fmla="*/ 130883 h 143932"/>
                <a:gd name="connsiteX18" fmla="*/ 7201 w 153611"/>
                <a:gd name="connsiteY18" fmla="*/ 134499 h 143932"/>
                <a:gd name="connsiteX19" fmla="*/ 10249 w 153611"/>
                <a:gd name="connsiteY19" fmla="*/ 137162 h 143932"/>
                <a:gd name="connsiteX20" fmla="*/ 22052 w 153611"/>
                <a:gd name="connsiteY20" fmla="*/ 136592 h 143932"/>
                <a:gd name="connsiteX21" fmla="*/ 33858 w 153611"/>
                <a:gd name="connsiteY21" fmla="*/ 136592 h 143932"/>
                <a:gd name="connsiteX22" fmla="*/ 58226 w 153611"/>
                <a:gd name="connsiteY22" fmla="*/ 137162 h 143932"/>
                <a:gd name="connsiteX23" fmla="*/ 62033 w 153611"/>
                <a:gd name="connsiteY23" fmla="*/ 133546 h 143932"/>
                <a:gd name="connsiteX24" fmla="*/ 56324 w 153611"/>
                <a:gd name="connsiteY24" fmla="*/ 130883 h 143932"/>
                <a:gd name="connsiteX25" fmla="*/ 49087 w 153611"/>
                <a:gd name="connsiteY25" fmla="*/ 130502 h 143932"/>
                <a:gd name="connsiteX26" fmla="*/ 44710 w 153611"/>
                <a:gd name="connsiteY26" fmla="*/ 127839 h 143932"/>
                <a:gd name="connsiteX27" fmla="*/ 45280 w 153611"/>
                <a:gd name="connsiteY27" fmla="*/ 124793 h 143932"/>
                <a:gd name="connsiteX28" fmla="*/ 57655 w 153611"/>
                <a:gd name="connsiteY28" fmla="*/ 74749 h 143932"/>
                <a:gd name="connsiteX29" fmla="*/ 82404 w 153611"/>
                <a:gd name="connsiteY29" fmla="*/ 74749 h 143932"/>
                <a:gd name="connsiteX30" fmla="*/ 104874 w 153611"/>
                <a:gd name="connsiteY30" fmla="*/ 91682 h 143932"/>
                <a:gd name="connsiteX31" fmla="*/ 102587 w 153611"/>
                <a:gd name="connsiteY31" fmla="*/ 103671 h 143932"/>
                <a:gd name="connsiteX32" fmla="*/ 99161 w 153611"/>
                <a:gd name="connsiteY32" fmla="*/ 120226 h 143932"/>
                <a:gd name="connsiteX33" fmla="*/ 125815 w 153611"/>
                <a:gd name="connsiteY33" fmla="*/ 141159 h 143932"/>
                <a:gd name="connsiteX34" fmla="*/ 150185 w 153611"/>
                <a:gd name="connsiteY34" fmla="*/ 118894 h 143932"/>
                <a:gd name="connsiteX35" fmla="*/ 147137 w 153611"/>
                <a:gd name="connsiteY35" fmla="*/ 116232 h 143932"/>
                <a:gd name="connsiteX36" fmla="*/ 144281 w 153611"/>
                <a:gd name="connsiteY36" fmla="*/ 118705 h 143932"/>
                <a:gd name="connsiteX37" fmla="*/ 126385 w 153611"/>
                <a:gd name="connsiteY37" fmla="*/ 135831 h 143932"/>
                <a:gd name="connsiteX38" fmla="*/ 118581 w 153611"/>
                <a:gd name="connsiteY38" fmla="*/ 124223 h 143932"/>
                <a:gd name="connsiteX39" fmla="*/ 120483 w 153611"/>
                <a:gd name="connsiteY39" fmla="*/ 103290 h 143932"/>
                <a:gd name="connsiteX40" fmla="*/ 121246 w 153611"/>
                <a:gd name="connsiteY40" fmla="*/ 94537 h 143932"/>
                <a:gd name="connsiteX41" fmla="*/ 103730 w 153611"/>
                <a:gd name="connsiteY41" fmla="*/ 72464 h 143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3611" h="143932">
                  <a:moveTo>
                    <a:pt x="71363" y="20516"/>
                  </a:moveTo>
                  <a:cubicBezTo>
                    <a:pt x="73077" y="14046"/>
                    <a:pt x="73266" y="13476"/>
                    <a:pt x="81072" y="13476"/>
                  </a:cubicBezTo>
                  <a:lnTo>
                    <a:pt x="96493" y="13476"/>
                  </a:lnTo>
                  <a:cubicBezTo>
                    <a:pt x="112107" y="13476"/>
                    <a:pt x="126766" y="17472"/>
                    <a:pt x="126766" y="32886"/>
                  </a:cubicBezTo>
                  <a:cubicBezTo>
                    <a:pt x="126766" y="41258"/>
                    <a:pt x="122388" y="54577"/>
                    <a:pt x="113630" y="60857"/>
                  </a:cubicBezTo>
                  <a:cubicBezTo>
                    <a:pt x="104492" y="67328"/>
                    <a:pt x="93637" y="69420"/>
                    <a:pt x="82596" y="69420"/>
                  </a:cubicBezTo>
                  <a:lnTo>
                    <a:pt x="59180" y="69420"/>
                  </a:lnTo>
                  <a:lnTo>
                    <a:pt x="71363" y="20516"/>
                  </a:lnTo>
                  <a:close/>
                  <a:moveTo>
                    <a:pt x="103730" y="72464"/>
                  </a:moveTo>
                  <a:cubicBezTo>
                    <a:pt x="127147" y="66566"/>
                    <a:pt x="145424" y="52296"/>
                    <a:pt x="145424" y="36121"/>
                  </a:cubicBezTo>
                  <a:cubicBezTo>
                    <a:pt x="145424" y="19566"/>
                    <a:pt x="126766" y="7197"/>
                    <a:pt x="100304" y="7197"/>
                  </a:cubicBezTo>
                  <a:lnTo>
                    <a:pt x="44136" y="7197"/>
                  </a:lnTo>
                  <a:cubicBezTo>
                    <a:pt x="40710" y="7197"/>
                    <a:pt x="38235" y="7197"/>
                    <a:pt x="38235" y="10813"/>
                  </a:cubicBezTo>
                  <a:cubicBezTo>
                    <a:pt x="38235" y="13476"/>
                    <a:pt x="40710" y="13476"/>
                    <a:pt x="43755" y="13476"/>
                  </a:cubicBezTo>
                  <a:cubicBezTo>
                    <a:pt x="50041" y="13476"/>
                    <a:pt x="55561" y="13476"/>
                    <a:pt x="55561" y="16520"/>
                  </a:cubicBezTo>
                  <a:cubicBezTo>
                    <a:pt x="55561" y="17281"/>
                    <a:pt x="55369" y="17472"/>
                    <a:pt x="54799" y="19947"/>
                  </a:cubicBezTo>
                  <a:lnTo>
                    <a:pt x="29288" y="122130"/>
                  </a:lnTo>
                  <a:cubicBezTo>
                    <a:pt x="27572" y="129360"/>
                    <a:pt x="27194" y="130883"/>
                    <a:pt x="13105" y="130883"/>
                  </a:cubicBezTo>
                  <a:cubicBezTo>
                    <a:pt x="9486" y="130883"/>
                    <a:pt x="7201" y="130883"/>
                    <a:pt x="7201" y="134499"/>
                  </a:cubicBezTo>
                  <a:cubicBezTo>
                    <a:pt x="7201" y="135258"/>
                    <a:pt x="7774" y="137162"/>
                    <a:pt x="10249" y="137162"/>
                  </a:cubicBezTo>
                  <a:cubicBezTo>
                    <a:pt x="13864" y="137162"/>
                    <a:pt x="18244" y="136781"/>
                    <a:pt x="22052" y="136592"/>
                  </a:cubicBezTo>
                  <a:lnTo>
                    <a:pt x="33858" y="136592"/>
                  </a:lnTo>
                  <a:cubicBezTo>
                    <a:pt x="51562" y="136592"/>
                    <a:pt x="57082" y="137162"/>
                    <a:pt x="58226" y="137162"/>
                  </a:cubicBezTo>
                  <a:cubicBezTo>
                    <a:pt x="59369" y="137162"/>
                    <a:pt x="62033" y="137162"/>
                    <a:pt x="62033" y="133546"/>
                  </a:cubicBezTo>
                  <a:cubicBezTo>
                    <a:pt x="62033" y="130883"/>
                    <a:pt x="59558" y="130883"/>
                    <a:pt x="56324" y="130883"/>
                  </a:cubicBezTo>
                  <a:cubicBezTo>
                    <a:pt x="55750" y="130883"/>
                    <a:pt x="52324" y="130883"/>
                    <a:pt x="49087" y="130502"/>
                  </a:cubicBezTo>
                  <a:cubicBezTo>
                    <a:pt x="45091" y="130121"/>
                    <a:pt x="44710" y="129551"/>
                    <a:pt x="44710" y="127839"/>
                  </a:cubicBezTo>
                  <a:cubicBezTo>
                    <a:pt x="44710" y="126886"/>
                    <a:pt x="45091" y="125743"/>
                    <a:pt x="45280" y="124793"/>
                  </a:cubicBezTo>
                  <a:lnTo>
                    <a:pt x="57655" y="74749"/>
                  </a:lnTo>
                  <a:lnTo>
                    <a:pt x="82404" y="74749"/>
                  </a:lnTo>
                  <a:cubicBezTo>
                    <a:pt x="99541" y="74749"/>
                    <a:pt x="104874" y="83883"/>
                    <a:pt x="104874" y="91682"/>
                  </a:cubicBezTo>
                  <a:cubicBezTo>
                    <a:pt x="104874" y="94348"/>
                    <a:pt x="103538" y="99676"/>
                    <a:pt x="102587" y="103671"/>
                  </a:cubicBezTo>
                  <a:cubicBezTo>
                    <a:pt x="101063" y="109191"/>
                    <a:pt x="99161" y="116801"/>
                    <a:pt x="99161" y="120226"/>
                  </a:cubicBezTo>
                  <a:cubicBezTo>
                    <a:pt x="99161" y="134877"/>
                    <a:pt x="111726" y="141159"/>
                    <a:pt x="125815" y="141159"/>
                  </a:cubicBezTo>
                  <a:cubicBezTo>
                    <a:pt x="142379" y="141159"/>
                    <a:pt x="150185" y="122510"/>
                    <a:pt x="150185" y="118894"/>
                  </a:cubicBezTo>
                  <a:cubicBezTo>
                    <a:pt x="150185" y="118133"/>
                    <a:pt x="149613" y="116232"/>
                    <a:pt x="147137" y="116232"/>
                  </a:cubicBezTo>
                  <a:cubicBezTo>
                    <a:pt x="145043" y="116232"/>
                    <a:pt x="144473" y="117944"/>
                    <a:pt x="144281" y="118705"/>
                  </a:cubicBezTo>
                  <a:cubicBezTo>
                    <a:pt x="140093" y="131833"/>
                    <a:pt x="131908" y="135831"/>
                    <a:pt x="126385" y="135831"/>
                  </a:cubicBezTo>
                  <a:cubicBezTo>
                    <a:pt x="119340" y="135831"/>
                    <a:pt x="118581" y="130502"/>
                    <a:pt x="118581" y="124223"/>
                  </a:cubicBezTo>
                  <a:cubicBezTo>
                    <a:pt x="118581" y="117944"/>
                    <a:pt x="119721" y="109572"/>
                    <a:pt x="120483" y="103290"/>
                  </a:cubicBezTo>
                  <a:cubicBezTo>
                    <a:pt x="121246" y="97583"/>
                    <a:pt x="121246" y="96441"/>
                    <a:pt x="121246" y="94537"/>
                  </a:cubicBezTo>
                  <a:cubicBezTo>
                    <a:pt x="121246" y="83121"/>
                    <a:pt x="113819" y="76461"/>
                    <a:pt x="103730" y="7246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6525" name="Forme libre : forme 106524">
              <a:extLst>
                <a:ext uri="{FF2B5EF4-FFF2-40B4-BE49-F238E27FC236}">
                  <a16:creationId xmlns:a16="http://schemas.microsoft.com/office/drawing/2014/main" id="{49112A4C-5613-4333-B1E6-80B7CA80536D}"/>
                </a:ext>
              </a:extLst>
            </p:cNvPr>
            <p:cNvSpPr/>
            <p:nvPr>
              <p:custDataLst>
                <p:tags r:id="rId210"/>
              </p:custDataLst>
            </p:nvPr>
          </p:nvSpPr>
          <p:spPr>
            <a:xfrm>
              <a:off x="7717191" y="-8727"/>
              <a:ext cx="67205" cy="191910"/>
            </a:xfrm>
            <a:custGeom>
              <a:avLst/>
              <a:gdLst>
                <a:gd name="connsiteX0" fmla="*/ 59368 w 67205"/>
                <a:gd name="connsiteY0" fmla="*/ 7197 h 191910"/>
                <a:gd name="connsiteX1" fmla="*/ 50230 w 67205"/>
                <a:gd name="connsiteY1" fmla="*/ 11001 h 191910"/>
                <a:gd name="connsiteX2" fmla="*/ 7201 w 67205"/>
                <a:gd name="connsiteY2" fmla="*/ 99676 h 191910"/>
                <a:gd name="connsiteX3" fmla="*/ 51181 w 67205"/>
                <a:gd name="connsiteY3" fmla="*/ 189109 h 191910"/>
                <a:gd name="connsiteX4" fmla="*/ 59368 w 67205"/>
                <a:gd name="connsiteY4" fmla="*/ 192153 h 191910"/>
                <a:gd name="connsiteX5" fmla="*/ 60700 w 67205"/>
                <a:gd name="connsiteY5" fmla="*/ 192153 h 191910"/>
                <a:gd name="connsiteX6" fmla="*/ 66032 w 67205"/>
                <a:gd name="connsiteY6" fmla="*/ 189490 h 191910"/>
                <a:gd name="connsiteX7" fmla="*/ 64508 w 67205"/>
                <a:gd name="connsiteY7" fmla="*/ 187016 h 191910"/>
                <a:gd name="connsiteX8" fmla="*/ 22433 w 67205"/>
                <a:gd name="connsiteY8" fmla="*/ 99676 h 191910"/>
                <a:gd name="connsiteX9" fmla="*/ 65459 w 67205"/>
                <a:gd name="connsiteY9" fmla="*/ 11763 h 191910"/>
                <a:gd name="connsiteX10" fmla="*/ 66032 w 67205"/>
                <a:gd name="connsiteY10" fmla="*/ 9859 h 191910"/>
                <a:gd name="connsiteX11" fmla="*/ 60700 w 67205"/>
                <a:gd name="connsiteY11" fmla="*/ 7197 h 191910"/>
                <a:gd name="connsiteX12" fmla="*/ 59368 w 67205"/>
                <a:gd name="connsiteY12" fmla="*/ 7197 h 19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205" h="191910">
                  <a:moveTo>
                    <a:pt x="59368" y="7197"/>
                  </a:moveTo>
                  <a:cubicBezTo>
                    <a:pt x="55750" y="7197"/>
                    <a:pt x="55369" y="7197"/>
                    <a:pt x="50230" y="11001"/>
                  </a:cubicBezTo>
                  <a:cubicBezTo>
                    <a:pt x="20339" y="33074"/>
                    <a:pt x="7201" y="67516"/>
                    <a:pt x="7201" y="99676"/>
                  </a:cubicBezTo>
                  <a:cubicBezTo>
                    <a:pt x="7201" y="136589"/>
                    <a:pt x="24146" y="169891"/>
                    <a:pt x="51181" y="189109"/>
                  </a:cubicBezTo>
                  <a:cubicBezTo>
                    <a:pt x="55558" y="192153"/>
                    <a:pt x="55939" y="192153"/>
                    <a:pt x="59368" y="192153"/>
                  </a:cubicBezTo>
                  <a:lnTo>
                    <a:pt x="60700" y="192153"/>
                  </a:lnTo>
                  <a:cubicBezTo>
                    <a:pt x="63557" y="192153"/>
                    <a:pt x="66032" y="192153"/>
                    <a:pt x="66032" y="189490"/>
                  </a:cubicBezTo>
                  <a:cubicBezTo>
                    <a:pt x="66032" y="188347"/>
                    <a:pt x="65270" y="187586"/>
                    <a:pt x="64508" y="187016"/>
                  </a:cubicBezTo>
                  <a:cubicBezTo>
                    <a:pt x="27383" y="159996"/>
                    <a:pt x="22433" y="120225"/>
                    <a:pt x="22433" y="99676"/>
                  </a:cubicBezTo>
                  <a:cubicBezTo>
                    <a:pt x="22433" y="61237"/>
                    <a:pt x="39567" y="28699"/>
                    <a:pt x="65459" y="11763"/>
                  </a:cubicBezTo>
                  <a:cubicBezTo>
                    <a:pt x="65459" y="11571"/>
                    <a:pt x="66032" y="10812"/>
                    <a:pt x="66032" y="9859"/>
                  </a:cubicBezTo>
                  <a:cubicBezTo>
                    <a:pt x="66032" y="7197"/>
                    <a:pt x="63557" y="7197"/>
                    <a:pt x="60700" y="7197"/>
                  </a:cubicBezTo>
                  <a:lnTo>
                    <a:pt x="59368" y="71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6526" name="Forme libre : forme 106525">
              <a:extLst>
                <a:ext uri="{FF2B5EF4-FFF2-40B4-BE49-F238E27FC236}">
                  <a16:creationId xmlns:a16="http://schemas.microsoft.com/office/drawing/2014/main" id="{FC6ED1FF-2D7D-497D-817E-92C8C862F1F1}"/>
                </a:ext>
              </a:extLst>
            </p:cNvPr>
            <p:cNvSpPr/>
            <p:nvPr>
              <p:custDataLst>
                <p:tags r:id="rId211"/>
              </p:custDataLst>
            </p:nvPr>
          </p:nvSpPr>
          <p:spPr>
            <a:xfrm>
              <a:off x="7797757" y="2688"/>
              <a:ext cx="96007" cy="143933"/>
            </a:xfrm>
            <a:custGeom>
              <a:avLst/>
              <a:gdLst>
                <a:gd name="connsiteX0" fmla="*/ 90022 w 96007"/>
                <a:gd name="connsiteY0" fmla="*/ 47729 h 143932"/>
                <a:gd name="connsiteX1" fmla="*/ 65081 w 96007"/>
                <a:gd name="connsiteY1" fmla="*/ 7197 h 143932"/>
                <a:gd name="connsiteX2" fmla="*/ 7201 w 96007"/>
                <a:gd name="connsiteY2" fmla="*/ 102531 h 143932"/>
                <a:gd name="connsiteX3" fmla="*/ 32334 w 96007"/>
                <a:gd name="connsiteY3" fmla="*/ 143063 h 143932"/>
                <a:gd name="connsiteX4" fmla="*/ 90022 w 96007"/>
                <a:gd name="connsiteY4" fmla="*/ 47729 h 143932"/>
                <a:gd name="connsiteX5" fmla="*/ 28526 w 96007"/>
                <a:gd name="connsiteY5" fmla="*/ 71895 h 143932"/>
                <a:gd name="connsiteX6" fmla="*/ 64889 w 96007"/>
                <a:gd name="connsiteY6" fmla="*/ 12526 h 143932"/>
                <a:gd name="connsiteX7" fmla="*/ 76314 w 96007"/>
                <a:gd name="connsiteY7" fmla="*/ 36502 h 143932"/>
                <a:gd name="connsiteX8" fmla="*/ 70601 w 96007"/>
                <a:gd name="connsiteY8" fmla="*/ 71895 h 143932"/>
                <a:gd name="connsiteX9" fmla="*/ 28526 w 96007"/>
                <a:gd name="connsiteY9" fmla="*/ 71895 h 143932"/>
                <a:gd name="connsiteX10" fmla="*/ 68888 w 96007"/>
                <a:gd name="connsiteY10" fmla="*/ 78366 h 143932"/>
                <a:gd name="connsiteX11" fmla="*/ 32523 w 96007"/>
                <a:gd name="connsiteY11" fmla="*/ 137735 h 143932"/>
                <a:gd name="connsiteX12" fmla="*/ 21101 w 96007"/>
                <a:gd name="connsiteY12" fmla="*/ 113758 h 143932"/>
                <a:gd name="connsiteX13" fmla="*/ 26810 w 96007"/>
                <a:gd name="connsiteY13" fmla="*/ 78366 h 143932"/>
                <a:gd name="connsiteX14" fmla="*/ 68888 w 96007"/>
                <a:gd name="connsiteY14" fmla="*/ 78366 h 143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007" h="143932">
                  <a:moveTo>
                    <a:pt x="90022" y="47729"/>
                  </a:moveTo>
                  <a:cubicBezTo>
                    <a:pt x="90022" y="23945"/>
                    <a:pt x="80883" y="7197"/>
                    <a:pt x="65081" y="7197"/>
                  </a:cubicBezTo>
                  <a:cubicBezTo>
                    <a:pt x="36711" y="7197"/>
                    <a:pt x="7201" y="60098"/>
                    <a:pt x="7201" y="102531"/>
                  </a:cubicBezTo>
                  <a:cubicBezTo>
                    <a:pt x="7201" y="120799"/>
                    <a:pt x="13483" y="143063"/>
                    <a:pt x="32334" y="143063"/>
                  </a:cubicBezTo>
                  <a:cubicBezTo>
                    <a:pt x="60131" y="143063"/>
                    <a:pt x="90022" y="91493"/>
                    <a:pt x="90022" y="47729"/>
                  </a:cubicBezTo>
                  <a:close/>
                  <a:moveTo>
                    <a:pt x="28526" y="71895"/>
                  </a:moveTo>
                  <a:cubicBezTo>
                    <a:pt x="37473" y="33459"/>
                    <a:pt x="53086" y="12526"/>
                    <a:pt x="64889" y="12526"/>
                  </a:cubicBezTo>
                  <a:cubicBezTo>
                    <a:pt x="76314" y="12526"/>
                    <a:pt x="76314" y="32886"/>
                    <a:pt x="76314" y="36502"/>
                  </a:cubicBezTo>
                  <a:cubicBezTo>
                    <a:pt x="76314" y="47159"/>
                    <a:pt x="72885" y="62572"/>
                    <a:pt x="70601" y="71895"/>
                  </a:cubicBezTo>
                  <a:lnTo>
                    <a:pt x="28526" y="71895"/>
                  </a:lnTo>
                  <a:close/>
                  <a:moveTo>
                    <a:pt x="68888" y="78366"/>
                  </a:moveTo>
                  <a:cubicBezTo>
                    <a:pt x="59939" y="116613"/>
                    <a:pt x="44328" y="137735"/>
                    <a:pt x="32523" y="137735"/>
                  </a:cubicBezTo>
                  <a:cubicBezTo>
                    <a:pt x="22241" y="137735"/>
                    <a:pt x="21101" y="122511"/>
                    <a:pt x="21101" y="113758"/>
                  </a:cubicBezTo>
                  <a:cubicBezTo>
                    <a:pt x="21101" y="101770"/>
                    <a:pt x="24716" y="86357"/>
                    <a:pt x="26810" y="78366"/>
                  </a:cubicBezTo>
                  <a:lnTo>
                    <a:pt x="68888" y="783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6527" name="Forme libre : forme 106526">
              <a:extLst>
                <a:ext uri="{FF2B5EF4-FFF2-40B4-BE49-F238E27FC236}">
                  <a16:creationId xmlns:a16="http://schemas.microsoft.com/office/drawing/2014/main" id="{DD9F8812-32CD-465E-AA30-1C224CFF978A}"/>
                </a:ext>
              </a:extLst>
            </p:cNvPr>
            <p:cNvSpPr/>
            <p:nvPr>
              <p:custDataLst>
                <p:tags r:id="rId212"/>
              </p:custDataLst>
            </p:nvPr>
          </p:nvSpPr>
          <p:spPr>
            <a:xfrm>
              <a:off x="7951095" y="84702"/>
              <a:ext cx="134410" cy="19191"/>
            </a:xfrm>
            <a:custGeom>
              <a:avLst/>
              <a:gdLst>
                <a:gd name="connsiteX0" fmla="*/ 123529 w 134410"/>
                <a:gd name="connsiteY0" fmla="*/ 15950 h 19191"/>
                <a:gd name="connsiteX1" fmla="*/ 130765 w 134410"/>
                <a:gd name="connsiteY1" fmla="*/ 11572 h 19191"/>
                <a:gd name="connsiteX2" fmla="*/ 123529 w 134410"/>
                <a:gd name="connsiteY2" fmla="*/ 7197 h 19191"/>
                <a:gd name="connsiteX3" fmla="*/ 14437 w 134410"/>
                <a:gd name="connsiteY3" fmla="*/ 7197 h 19191"/>
                <a:gd name="connsiteX4" fmla="*/ 7201 w 134410"/>
                <a:gd name="connsiteY4" fmla="*/ 11572 h 19191"/>
                <a:gd name="connsiteX5" fmla="*/ 14437 w 134410"/>
                <a:gd name="connsiteY5" fmla="*/ 15950 h 19191"/>
                <a:gd name="connsiteX6" fmla="*/ 123529 w 134410"/>
                <a:gd name="connsiteY6" fmla="*/ 15950 h 19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410" h="19191">
                  <a:moveTo>
                    <a:pt x="123529" y="15950"/>
                  </a:moveTo>
                  <a:cubicBezTo>
                    <a:pt x="126577" y="15950"/>
                    <a:pt x="130765" y="15950"/>
                    <a:pt x="130765" y="11572"/>
                  </a:cubicBezTo>
                  <a:cubicBezTo>
                    <a:pt x="130765" y="7197"/>
                    <a:pt x="126577" y="7197"/>
                    <a:pt x="123529" y="7197"/>
                  </a:cubicBezTo>
                  <a:lnTo>
                    <a:pt x="14437" y="7197"/>
                  </a:lnTo>
                  <a:cubicBezTo>
                    <a:pt x="11389" y="7197"/>
                    <a:pt x="7201" y="7197"/>
                    <a:pt x="7201" y="11572"/>
                  </a:cubicBezTo>
                  <a:cubicBezTo>
                    <a:pt x="7201" y="15950"/>
                    <a:pt x="11389" y="15950"/>
                    <a:pt x="14437" y="15950"/>
                  </a:cubicBezTo>
                  <a:lnTo>
                    <a:pt x="123529" y="159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6528" name="Forme libre : forme 106527">
              <a:extLst>
                <a:ext uri="{FF2B5EF4-FFF2-40B4-BE49-F238E27FC236}">
                  <a16:creationId xmlns:a16="http://schemas.microsoft.com/office/drawing/2014/main" id="{F7AD0DA0-027A-45F0-BD23-463CD062C3FA}"/>
                </a:ext>
              </a:extLst>
            </p:cNvPr>
            <p:cNvSpPr/>
            <p:nvPr>
              <p:custDataLst>
                <p:tags r:id="rId213"/>
              </p:custDataLst>
            </p:nvPr>
          </p:nvSpPr>
          <p:spPr>
            <a:xfrm>
              <a:off x="8145025" y="2688"/>
              <a:ext cx="96007" cy="143933"/>
            </a:xfrm>
            <a:custGeom>
              <a:avLst/>
              <a:gdLst>
                <a:gd name="connsiteX0" fmla="*/ 90022 w 96007"/>
                <a:gd name="connsiteY0" fmla="*/ 47729 h 143932"/>
                <a:gd name="connsiteX1" fmla="*/ 65081 w 96007"/>
                <a:gd name="connsiteY1" fmla="*/ 7197 h 143932"/>
                <a:gd name="connsiteX2" fmla="*/ 7201 w 96007"/>
                <a:gd name="connsiteY2" fmla="*/ 102531 h 143932"/>
                <a:gd name="connsiteX3" fmla="*/ 32334 w 96007"/>
                <a:gd name="connsiteY3" fmla="*/ 143063 h 143932"/>
                <a:gd name="connsiteX4" fmla="*/ 90022 w 96007"/>
                <a:gd name="connsiteY4" fmla="*/ 47729 h 143932"/>
                <a:gd name="connsiteX5" fmla="*/ 28526 w 96007"/>
                <a:gd name="connsiteY5" fmla="*/ 71895 h 143932"/>
                <a:gd name="connsiteX6" fmla="*/ 64889 w 96007"/>
                <a:gd name="connsiteY6" fmla="*/ 12526 h 143932"/>
                <a:gd name="connsiteX7" fmla="*/ 76314 w 96007"/>
                <a:gd name="connsiteY7" fmla="*/ 36502 h 143932"/>
                <a:gd name="connsiteX8" fmla="*/ 70601 w 96007"/>
                <a:gd name="connsiteY8" fmla="*/ 71895 h 143932"/>
                <a:gd name="connsiteX9" fmla="*/ 28526 w 96007"/>
                <a:gd name="connsiteY9" fmla="*/ 71895 h 143932"/>
                <a:gd name="connsiteX10" fmla="*/ 68888 w 96007"/>
                <a:gd name="connsiteY10" fmla="*/ 78366 h 143932"/>
                <a:gd name="connsiteX11" fmla="*/ 32523 w 96007"/>
                <a:gd name="connsiteY11" fmla="*/ 137735 h 143932"/>
                <a:gd name="connsiteX12" fmla="*/ 21101 w 96007"/>
                <a:gd name="connsiteY12" fmla="*/ 113758 h 143932"/>
                <a:gd name="connsiteX13" fmla="*/ 26810 w 96007"/>
                <a:gd name="connsiteY13" fmla="*/ 78366 h 143932"/>
                <a:gd name="connsiteX14" fmla="*/ 68888 w 96007"/>
                <a:gd name="connsiteY14" fmla="*/ 78366 h 143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007" h="143932">
                  <a:moveTo>
                    <a:pt x="90022" y="47729"/>
                  </a:moveTo>
                  <a:cubicBezTo>
                    <a:pt x="90022" y="23945"/>
                    <a:pt x="80883" y="7197"/>
                    <a:pt x="65081" y="7197"/>
                  </a:cubicBezTo>
                  <a:cubicBezTo>
                    <a:pt x="36711" y="7197"/>
                    <a:pt x="7201" y="60098"/>
                    <a:pt x="7201" y="102531"/>
                  </a:cubicBezTo>
                  <a:cubicBezTo>
                    <a:pt x="7201" y="120799"/>
                    <a:pt x="13483" y="143063"/>
                    <a:pt x="32334" y="143063"/>
                  </a:cubicBezTo>
                  <a:cubicBezTo>
                    <a:pt x="60131" y="143063"/>
                    <a:pt x="90022" y="91493"/>
                    <a:pt x="90022" y="47729"/>
                  </a:cubicBezTo>
                  <a:close/>
                  <a:moveTo>
                    <a:pt x="28526" y="71895"/>
                  </a:moveTo>
                  <a:cubicBezTo>
                    <a:pt x="37473" y="33459"/>
                    <a:pt x="53086" y="12526"/>
                    <a:pt x="64889" y="12526"/>
                  </a:cubicBezTo>
                  <a:cubicBezTo>
                    <a:pt x="76314" y="12526"/>
                    <a:pt x="76314" y="32886"/>
                    <a:pt x="76314" y="36502"/>
                  </a:cubicBezTo>
                  <a:cubicBezTo>
                    <a:pt x="76314" y="47159"/>
                    <a:pt x="72885" y="62572"/>
                    <a:pt x="70601" y="71895"/>
                  </a:cubicBezTo>
                  <a:lnTo>
                    <a:pt x="28526" y="71895"/>
                  </a:lnTo>
                  <a:close/>
                  <a:moveTo>
                    <a:pt x="68888" y="78366"/>
                  </a:moveTo>
                  <a:cubicBezTo>
                    <a:pt x="59939" y="116613"/>
                    <a:pt x="44328" y="137735"/>
                    <a:pt x="32523" y="137735"/>
                  </a:cubicBezTo>
                  <a:cubicBezTo>
                    <a:pt x="22241" y="137735"/>
                    <a:pt x="21101" y="122511"/>
                    <a:pt x="21101" y="113758"/>
                  </a:cubicBezTo>
                  <a:cubicBezTo>
                    <a:pt x="21101" y="101770"/>
                    <a:pt x="24716" y="86357"/>
                    <a:pt x="26810" y="78366"/>
                  </a:cubicBezTo>
                  <a:lnTo>
                    <a:pt x="68888" y="783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6529" name="Forme libre : forme 106528">
              <a:extLst>
                <a:ext uri="{FF2B5EF4-FFF2-40B4-BE49-F238E27FC236}">
                  <a16:creationId xmlns:a16="http://schemas.microsoft.com/office/drawing/2014/main" id="{8A36333B-617D-4775-9B68-07D8E3CDA62D}"/>
                </a:ext>
              </a:extLst>
            </p:cNvPr>
            <p:cNvSpPr/>
            <p:nvPr>
              <p:custDataLst>
                <p:tags r:id="rId214"/>
              </p:custDataLst>
            </p:nvPr>
          </p:nvSpPr>
          <p:spPr>
            <a:xfrm>
              <a:off x="8238956" y="71153"/>
              <a:ext cx="105608" cy="115146"/>
            </a:xfrm>
            <a:custGeom>
              <a:avLst/>
              <a:gdLst>
                <a:gd name="connsiteX0" fmla="*/ 60830 w 105608"/>
                <a:gd name="connsiteY0" fmla="*/ 19566 h 115146"/>
                <a:gd name="connsiteX1" fmla="*/ 77175 w 105608"/>
                <a:gd name="connsiteY1" fmla="*/ 12432 h 115146"/>
                <a:gd name="connsiteX2" fmla="*/ 83202 w 105608"/>
                <a:gd name="connsiteY2" fmla="*/ 9419 h 115146"/>
                <a:gd name="connsiteX3" fmla="*/ 80505 w 105608"/>
                <a:gd name="connsiteY3" fmla="*/ 7197 h 115146"/>
                <a:gd name="connsiteX4" fmla="*/ 69083 w 105608"/>
                <a:gd name="connsiteY4" fmla="*/ 7674 h 115146"/>
                <a:gd name="connsiteX5" fmla="*/ 57659 w 105608"/>
                <a:gd name="connsiteY5" fmla="*/ 7674 h 115146"/>
                <a:gd name="connsiteX6" fmla="*/ 36237 w 105608"/>
                <a:gd name="connsiteY6" fmla="*/ 7197 h 115146"/>
                <a:gd name="connsiteX7" fmla="*/ 33066 w 105608"/>
                <a:gd name="connsiteY7" fmla="*/ 10210 h 115146"/>
                <a:gd name="connsiteX8" fmla="*/ 37665 w 105608"/>
                <a:gd name="connsiteY8" fmla="*/ 12432 h 115146"/>
                <a:gd name="connsiteX9" fmla="*/ 47503 w 105608"/>
                <a:gd name="connsiteY9" fmla="*/ 14969 h 115146"/>
                <a:gd name="connsiteX10" fmla="*/ 46870 w 105608"/>
                <a:gd name="connsiteY10" fmla="*/ 17824 h 115146"/>
                <a:gd name="connsiteX11" fmla="*/ 25607 w 105608"/>
                <a:gd name="connsiteY11" fmla="*/ 102981 h 115146"/>
                <a:gd name="connsiteX12" fmla="*/ 12121 w 105608"/>
                <a:gd name="connsiteY12" fmla="*/ 110277 h 115146"/>
                <a:gd name="connsiteX13" fmla="*/ 7201 w 105608"/>
                <a:gd name="connsiteY13" fmla="*/ 113290 h 115146"/>
                <a:gd name="connsiteX14" fmla="*/ 11962 w 105608"/>
                <a:gd name="connsiteY14" fmla="*/ 115509 h 115146"/>
                <a:gd name="connsiteX15" fmla="*/ 88597 w 105608"/>
                <a:gd name="connsiteY15" fmla="*/ 115509 h 115146"/>
                <a:gd name="connsiteX16" fmla="*/ 93991 w 105608"/>
                <a:gd name="connsiteY16" fmla="*/ 112337 h 115146"/>
                <a:gd name="connsiteX17" fmla="*/ 107163 w 105608"/>
                <a:gd name="connsiteY17" fmla="*/ 76497 h 115146"/>
                <a:gd name="connsiteX18" fmla="*/ 104783 w 105608"/>
                <a:gd name="connsiteY18" fmla="*/ 74278 h 115146"/>
                <a:gd name="connsiteX19" fmla="*/ 101609 w 105608"/>
                <a:gd name="connsiteY19" fmla="*/ 77766 h 115146"/>
                <a:gd name="connsiteX20" fmla="*/ 60674 w 105608"/>
                <a:gd name="connsiteY20" fmla="*/ 110277 h 115146"/>
                <a:gd name="connsiteX21" fmla="*/ 40521 w 105608"/>
                <a:gd name="connsiteY21" fmla="*/ 110277 h 115146"/>
                <a:gd name="connsiteX22" fmla="*/ 38619 w 105608"/>
                <a:gd name="connsiteY22" fmla="*/ 108849 h 115146"/>
                <a:gd name="connsiteX23" fmla="*/ 39252 w 105608"/>
                <a:gd name="connsiteY23" fmla="*/ 105359 h 115146"/>
                <a:gd name="connsiteX24" fmla="*/ 60830 w 105608"/>
                <a:gd name="connsiteY24" fmla="*/ 19566 h 115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5608" h="115146">
                  <a:moveTo>
                    <a:pt x="60830" y="19566"/>
                  </a:moveTo>
                  <a:cubicBezTo>
                    <a:pt x="62258" y="14175"/>
                    <a:pt x="62576" y="12432"/>
                    <a:pt x="77175" y="12432"/>
                  </a:cubicBezTo>
                  <a:cubicBezTo>
                    <a:pt x="81615" y="12432"/>
                    <a:pt x="83202" y="12432"/>
                    <a:pt x="83202" y="9419"/>
                  </a:cubicBezTo>
                  <a:cubicBezTo>
                    <a:pt x="83202" y="9101"/>
                    <a:pt x="82887" y="7197"/>
                    <a:pt x="80505" y="7197"/>
                  </a:cubicBezTo>
                  <a:cubicBezTo>
                    <a:pt x="77175" y="7197"/>
                    <a:pt x="72414" y="7514"/>
                    <a:pt x="69083" y="7674"/>
                  </a:cubicBezTo>
                  <a:lnTo>
                    <a:pt x="57659" y="7674"/>
                  </a:lnTo>
                  <a:cubicBezTo>
                    <a:pt x="41157" y="7674"/>
                    <a:pt x="37347" y="7197"/>
                    <a:pt x="36237" y="7197"/>
                  </a:cubicBezTo>
                  <a:cubicBezTo>
                    <a:pt x="35604" y="7197"/>
                    <a:pt x="33066" y="7197"/>
                    <a:pt x="33066" y="10210"/>
                  </a:cubicBezTo>
                  <a:cubicBezTo>
                    <a:pt x="33066" y="12432"/>
                    <a:pt x="35127" y="12432"/>
                    <a:pt x="37665" y="12432"/>
                  </a:cubicBezTo>
                  <a:cubicBezTo>
                    <a:pt x="42900" y="12432"/>
                    <a:pt x="47503" y="12432"/>
                    <a:pt x="47503" y="14969"/>
                  </a:cubicBezTo>
                  <a:cubicBezTo>
                    <a:pt x="47503" y="15602"/>
                    <a:pt x="47344" y="15760"/>
                    <a:pt x="46870" y="17824"/>
                  </a:cubicBezTo>
                  <a:lnTo>
                    <a:pt x="25607" y="102981"/>
                  </a:lnTo>
                  <a:cubicBezTo>
                    <a:pt x="24179" y="109008"/>
                    <a:pt x="23861" y="110277"/>
                    <a:pt x="12121" y="110277"/>
                  </a:cubicBezTo>
                  <a:cubicBezTo>
                    <a:pt x="9106" y="110277"/>
                    <a:pt x="7201" y="110277"/>
                    <a:pt x="7201" y="113290"/>
                  </a:cubicBezTo>
                  <a:cubicBezTo>
                    <a:pt x="7201" y="115509"/>
                    <a:pt x="9265" y="115509"/>
                    <a:pt x="11962" y="115509"/>
                  </a:cubicBezTo>
                  <a:lnTo>
                    <a:pt x="88597" y="115509"/>
                  </a:lnTo>
                  <a:cubicBezTo>
                    <a:pt x="92566" y="115509"/>
                    <a:pt x="92722" y="115350"/>
                    <a:pt x="93991" y="112337"/>
                  </a:cubicBezTo>
                  <a:cubicBezTo>
                    <a:pt x="95578" y="107899"/>
                    <a:pt x="107163" y="78084"/>
                    <a:pt x="107163" y="76497"/>
                  </a:cubicBezTo>
                  <a:cubicBezTo>
                    <a:pt x="107163" y="75070"/>
                    <a:pt x="105893" y="74278"/>
                    <a:pt x="104783" y="74278"/>
                  </a:cubicBezTo>
                  <a:cubicBezTo>
                    <a:pt x="103037" y="74278"/>
                    <a:pt x="102719" y="75388"/>
                    <a:pt x="101609" y="77766"/>
                  </a:cubicBezTo>
                  <a:cubicBezTo>
                    <a:pt x="95896" y="92516"/>
                    <a:pt x="89074" y="110277"/>
                    <a:pt x="60674" y="110277"/>
                  </a:cubicBezTo>
                  <a:lnTo>
                    <a:pt x="40521" y="110277"/>
                  </a:lnTo>
                  <a:cubicBezTo>
                    <a:pt x="39093" y="109959"/>
                    <a:pt x="38619" y="109959"/>
                    <a:pt x="38619" y="108849"/>
                  </a:cubicBezTo>
                  <a:cubicBezTo>
                    <a:pt x="38619" y="107581"/>
                    <a:pt x="38934" y="106313"/>
                    <a:pt x="39252" y="105359"/>
                  </a:cubicBezTo>
                  <a:lnTo>
                    <a:pt x="60830" y="195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6530" name="Forme libre : forme 106529">
              <a:extLst>
                <a:ext uri="{FF2B5EF4-FFF2-40B4-BE49-F238E27FC236}">
                  <a16:creationId xmlns:a16="http://schemas.microsoft.com/office/drawing/2014/main" id="{6C1CBB78-F7C1-4914-AF3C-266848AC8ECE}"/>
                </a:ext>
              </a:extLst>
            </p:cNvPr>
            <p:cNvSpPr/>
            <p:nvPr>
              <p:custDataLst>
                <p:tags r:id="rId215"/>
              </p:custDataLst>
            </p:nvPr>
          </p:nvSpPr>
          <p:spPr>
            <a:xfrm>
              <a:off x="8363793" y="-8727"/>
              <a:ext cx="67205" cy="191910"/>
            </a:xfrm>
            <a:custGeom>
              <a:avLst/>
              <a:gdLst>
                <a:gd name="connsiteX0" fmla="*/ 12532 w 67205"/>
                <a:gd name="connsiteY0" fmla="*/ 7197 h 191910"/>
                <a:gd name="connsiteX1" fmla="*/ 7201 w 67205"/>
                <a:gd name="connsiteY1" fmla="*/ 9859 h 191910"/>
                <a:gd name="connsiteX2" fmla="*/ 8344 w 67205"/>
                <a:gd name="connsiteY2" fmla="*/ 12333 h 191910"/>
                <a:gd name="connsiteX3" fmla="*/ 38424 w 67205"/>
                <a:gd name="connsiteY3" fmla="*/ 46966 h 191910"/>
                <a:gd name="connsiteX4" fmla="*/ 50611 w 67205"/>
                <a:gd name="connsiteY4" fmla="*/ 99676 h 191910"/>
                <a:gd name="connsiteX5" fmla="*/ 9676 w 67205"/>
                <a:gd name="connsiteY5" fmla="*/ 186254 h 191910"/>
                <a:gd name="connsiteX6" fmla="*/ 7201 w 67205"/>
                <a:gd name="connsiteY6" fmla="*/ 189490 h 191910"/>
                <a:gd name="connsiteX7" fmla="*/ 12532 w 67205"/>
                <a:gd name="connsiteY7" fmla="*/ 192153 h 191910"/>
                <a:gd name="connsiteX8" fmla="*/ 13675 w 67205"/>
                <a:gd name="connsiteY8" fmla="*/ 192153 h 191910"/>
                <a:gd name="connsiteX9" fmla="*/ 22814 w 67205"/>
                <a:gd name="connsiteY9" fmla="*/ 188347 h 191910"/>
                <a:gd name="connsiteX10" fmla="*/ 65840 w 67205"/>
                <a:gd name="connsiteY10" fmla="*/ 99676 h 191910"/>
                <a:gd name="connsiteX11" fmla="*/ 21860 w 67205"/>
                <a:gd name="connsiteY11" fmla="*/ 10239 h 191910"/>
                <a:gd name="connsiteX12" fmla="*/ 13675 w 67205"/>
                <a:gd name="connsiteY12" fmla="*/ 7197 h 191910"/>
                <a:gd name="connsiteX13" fmla="*/ 12532 w 67205"/>
                <a:gd name="connsiteY13" fmla="*/ 7197 h 19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205" h="191910">
                  <a:moveTo>
                    <a:pt x="12532" y="7197"/>
                  </a:moveTo>
                  <a:cubicBezTo>
                    <a:pt x="9487" y="7197"/>
                    <a:pt x="7201" y="7197"/>
                    <a:pt x="7201" y="9859"/>
                  </a:cubicBezTo>
                  <a:cubicBezTo>
                    <a:pt x="7201" y="10051"/>
                    <a:pt x="7201" y="11190"/>
                    <a:pt x="8344" y="12333"/>
                  </a:cubicBezTo>
                  <a:cubicBezTo>
                    <a:pt x="14245" y="16519"/>
                    <a:pt x="28334" y="26796"/>
                    <a:pt x="38424" y="46966"/>
                  </a:cubicBezTo>
                  <a:cubicBezTo>
                    <a:pt x="47563" y="65234"/>
                    <a:pt x="50611" y="83690"/>
                    <a:pt x="50611" y="99676"/>
                  </a:cubicBezTo>
                  <a:cubicBezTo>
                    <a:pt x="50611" y="120987"/>
                    <a:pt x="44899" y="160184"/>
                    <a:pt x="9676" y="186254"/>
                  </a:cubicBezTo>
                  <a:cubicBezTo>
                    <a:pt x="7582" y="187778"/>
                    <a:pt x="7201" y="188158"/>
                    <a:pt x="7201" y="189490"/>
                  </a:cubicBezTo>
                  <a:cubicBezTo>
                    <a:pt x="7201" y="192153"/>
                    <a:pt x="9487" y="192153"/>
                    <a:pt x="12532" y="192153"/>
                  </a:cubicBezTo>
                  <a:lnTo>
                    <a:pt x="13675" y="192153"/>
                  </a:lnTo>
                  <a:cubicBezTo>
                    <a:pt x="17290" y="192153"/>
                    <a:pt x="17671" y="192153"/>
                    <a:pt x="22814" y="188347"/>
                  </a:cubicBezTo>
                  <a:cubicBezTo>
                    <a:pt x="52705" y="166275"/>
                    <a:pt x="65840" y="131833"/>
                    <a:pt x="65840" y="99676"/>
                  </a:cubicBezTo>
                  <a:cubicBezTo>
                    <a:pt x="65840" y="62760"/>
                    <a:pt x="48895" y="29458"/>
                    <a:pt x="21860" y="10239"/>
                  </a:cubicBezTo>
                  <a:cubicBezTo>
                    <a:pt x="17482" y="7197"/>
                    <a:pt x="17101" y="7197"/>
                    <a:pt x="13675" y="7197"/>
                  </a:cubicBezTo>
                  <a:lnTo>
                    <a:pt x="12532" y="71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grpSp>
        <p:nvGrpSpPr>
          <p:cNvPr id="295" name="Groupe 294" descr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\def\de{\delta}&#10;&#10;\def\p{\partial}&#10;&#10;\def\({\left(}&#10;\def\){\right)}&#10;\def\[{\left[}&#10;\def\]{\right]}&#10;\def\lan{\langle}&#10;\def\ran{\rangle}&#10;\def\&lt;{\langle}&#10;\def\&gt;{\rangle}&#10;\def\Det{{\rm Det}~}&#10;\def\det{{\rm det}~}&#10;\def\Tr{{\rm Tr}~}&#10;\def\tr{{\rm tr}~}&#10;&#10;&#10;\def\sG{\,\slash\!\!\!\! G}&#10;\def\sH{\slash\!\!\!\! H}&#10;\def\pint{-\hskip-0.41cm \int}&#10;&#10;\begin{document}&#10;$$\hat R= i\,\theta\, {\bf 1}\times {\bf 1}\,\,+\,\,{\cal P}\,\,=$$&#10;$$= i\,\theta\, \delta^{i_1}_{i_2}\,\delta^{j_1}_{j_2}\,+\, \delta^{i_1}_{j_2}\,\delta^{j_1}_{i_2}\,=\,\,i\,\theta$$&#10;&#10;\end{document}" title="IguanaTex Vector Display">
            <a:extLst>
              <a:ext uri="{FF2B5EF4-FFF2-40B4-BE49-F238E27FC236}">
                <a16:creationId xmlns:a16="http://schemas.microsoft.com/office/drawing/2014/main" id="{91D88839-3C50-41FE-8E29-20740BDA1C50}"/>
              </a:ext>
            </a:extLst>
          </p:cNvPr>
          <p:cNvGrpSpPr>
            <a:grpSpLocks/>
          </p:cNvGrpSpPr>
          <p:nvPr>
            <p:custDataLst>
              <p:tags r:id="rId2"/>
            </p:custDataLst>
          </p:nvPr>
        </p:nvGrpSpPr>
        <p:grpSpPr>
          <a:xfrm>
            <a:off x="1561959" y="1054760"/>
            <a:ext cx="3296822" cy="961865"/>
            <a:chOff x="3639883" y="-5733913"/>
            <a:chExt cx="3296822" cy="961865"/>
          </a:xfrm>
        </p:grpSpPr>
        <p:sp>
          <p:nvSpPr>
            <p:cNvPr id="189" name="Forme libre : forme 188">
              <a:extLst>
                <a:ext uri="{FF2B5EF4-FFF2-40B4-BE49-F238E27FC236}">
                  <a16:creationId xmlns:a16="http://schemas.microsoft.com/office/drawing/2014/main" id="{909D692D-A977-4F02-9651-5E745124621A}"/>
                </a:ext>
              </a:extLst>
            </p:cNvPr>
            <p:cNvSpPr/>
            <p:nvPr>
              <p:custDataLst>
                <p:tags r:id="rId146"/>
              </p:custDataLst>
            </p:nvPr>
          </p:nvSpPr>
          <p:spPr>
            <a:xfrm>
              <a:off x="3999526" y="-5733913"/>
              <a:ext cx="127107" cy="38111"/>
            </a:xfrm>
            <a:custGeom>
              <a:avLst/>
              <a:gdLst>
                <a:gd name="connsiteX0" fmla="*/ 70278 w 127106"/>
                <a:gd name="connsiteY0" fmla="*/ 9528 h 38111"/>
                <a:gd name="connsiteX1" fmla="*/ 58179 w 127106"/>
                <a:gd name="connsiteY1" fmla="*/ 9528 h 38111"/>
                <a:gd name="connsiteX2" fmla="*/ 13815 w 127106"/>
                <a:gd name="connsiteY2" fmla="*/ 30687 h 38111"/>
                <a:gd name="connsiteX3" fmla="*/ 9533 w 127106"/>
                <a:gd name="connsiteY3" fmla="*/ 34971 h 38111"/>
                <a:gd name="connsiteX4" fmla="*/ 16588 w 127106"/>
                <a:gd name="connsiteY4" fmla="*/ 38500 h 38111"/>
                <a:gd name="connsiteX5" fmla="*/ 22637 w 127106"/>
                <a:gd name="connsiteY5" fmla="*/ 38500 h 38111"/>
                <a:gd name="connsiteX6" fmla="*/ 64229 w 127106"/>
                <a:gd name="connsiteY6" fmla="*/ 19857 h 38111"/>
                <a:gd name="connsiteX7" fmla="*/ 105820 w 127106"/>
                <a:gd name="connsiteY7" fmla="*/ 38500 h 38111"/>
                <a:gd name="connsiteX8" fmla="*/ 111870 w 127106"/>
                <a:gd name="connsiteY8" fmla="*/ 38500 h 38111"/>
                <a:gd name="connsiteX9" fmla="*/ 118924 w 127106"/>
                <a:gd name="connsiteY9" fmla="*/ 34971 h 38111"/>
                <a:gd name="connsiteX10" fmla="*/ 114388 w 127106"/>
                <a:gd name="connsiteY10" fmla="*/ 30687 h 38111"/>
                <a:gd name="connsiteX11" fmla="*/ 70278 w 127106"/>
                <a:gd name="connsiteY11" fmla="*/ 9528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106" h="38111">
                  <a:moveTo>
                    <a:pt x="70278" y="9528"/>
                  </a:moveTo>
                  <a:lnTo>
                    <a:pt x="58179" y="9528"/>
                  </a:lnTo>
                  <a:lnTo>
                    <a:pt x="13815" y="30687"/>
                  </a:lnTo>
                  <a:cubicBezTo>
                    <a:pt x="11547" y="31696"/>
                    <a:pt x="9533" y="32703"/>
                    <a:pt x="9533" y="34971"/>
                  </a:cubicBezTo>
                  <a:cubicBezTo>
                    <a:pt x="9533" y="38500"/>
                    <a:pt x="12810" y="38500"/>
                    <a:pt x="16588" y="38500"/>
                  </a:cubicBezTo>
                  <a:lnTo>
                    <a:pt x="22637" y="38500"/>
                  </a:lnTo>
                  <a:lnTo>
                    <a:pt x="64229" y="19857"/>
                  </a:lnTo>
                  <a:lnTo>
                    <a:pt x="105820" y="38500"/>
                  </a:lnTo>
                  <a:lnTo>
                    <a:pt x="111870" y="38500"/>
                  </a:lnTo>
                  <a:cubicBezTo>
                    <a:pt x="115651" y="38500"/>
                    <a:pt x="118924" y="38500"/>
                    <a:pt x="118924" y="34971"/>
                  </a:cubicBezTo>
                  <a:cubicBezTo>
                    <a:pt x="118924" y="32703"/>
                    <a:pt x="117665" y="32200"/>
                    <a:pt x="114388" y="30687"/>
                  </a:cubicBezTo>
                  <a:lnTo>
                    <a:pt x="70278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90" name="Forme libre : forme 189">
              <a:extLst>
                <a:ext uri="{FF2B5EF4-FFF2-40B4-BE49-F238E27FC236}">
                  <a16:creationId xmlns:a16="http://schemas.microsoft.com/office/drawing/2014/main" id="{AE7FF626-A65D-4F2C-9C8C-A590DF66EA29}"/>
                </a:ext>
              </a:extLst>
            </p:cNvPr>
            <p:cNvSpPr/>
            <p:nvPr>
              <p:custDataLst>
                <p:tags r:id="rId147"/>
              </p:custDataLst>
            </p:nvPr>
          </p:nvSpPr>
          <p:spPr>
            <a:xfrm>
              <a:off x="3943246" y="-5690211"/>
              <a:ext cx="203371" cy="190557"/>
            </a:xfrm>
            <a:custGeom>
              <a:avLst/>
              <a:gdLst>
                <a:gd name="connsiteX0" fmla="*/ 94480 w 203370"/>
                <a:gd name="connsiteY0" fmla="*/ 27162 h 190556"/>
                <a:gd name="connsiteX1" fmla="*/ 107334 w 203370"/>
                <a:gd name="connsiteY1" fmla="*/ 17841 h 190556"/>
                <a:gd name="connsiteX2" fmla="*/ 127751 w 203370"/>
                <a:gd name="connsiteY2" fmla="*/ 17841 h 190556"/>
                <a:gd name="connsiteX3" fmla="*/ 167829 w 203370"/>
                <a:gd name="connsiteY3" fmla="*/ 43539 h 190556"/>
                <a:gd name="connsiteX4" fmla="*/ 150439 w 203370"/>
                <a:gd name="connsiteY4" fmla="*/ 80570 h 190556"/>
                <a:gd name="connsiteX5" fmla="*/ 109352 w 203370"/>
                <a:gd name="connsiteY5" fmla="*/ 91908 h 190556"/>
                <a:gd name="connsiteX6" fmla="*/ 78349 w 203370"/>
                <a:gd name="connsiteY6" fmla="*/ 91908 h 190556"/>
                <a:gd name="connsiteX7" fmla="*/ 94480 w 203370"/>
                <a:gd name="connsiteY7" fmla="*/ 27162 h 190556"/>
                <a:gd name="connsiteX8" fmla="*/ 137331 w 203370"/>
                <a:gd name="connsiteY8" fmla="*/ 95937 h 190556"/>
                <a:gd name="connsiteX9" fmla="*/ 192531 w 203370"/>
                <a:gd name="connsiteY9" fmla="*/ 47822 h 190556"/>
                <a:gd name="connsiteX10" fmla="*/ 132794 w 203370"/>
                <a:gd name="connsiteY10" fmla="*/ 9528 h 190556"/>
                <a:gd name="connsiteX11" fmla="*/ 58433 w 203370"/>
                <a:gd name="connsiteY11" fmla="*/ 9528 h 190556"/>
                <a:gd name="connsiteX12" fmla="*/ 50620 w 203370"/>
                <a:gd name="connsiteY12" fmla="*/ 14316 h 190556"/>
                <a:gd name="connsiteX13" fmla="*/ 57929 w 203370"/>
                <a:gd name="connsiteY13" fmla="*/ 17841 h 190556"/>
                <a:gd name="connsiteX14" fmla="*/ 73559 w 203370"/>
                <a:gd name="connsiteY14" fmla="*/ 21871 h 190556"/>
                <a:gd name="connsiteX15" fmla="*/ 72550 w 203370"/>
                <a:gd name="connsiteY15" fmla="*/ 26409 h 190556"/>
                <a:gd name="connsiteX16" fmla="*/ 38776 w 203370"/>
                <a:gd name="connsiteY16" fmla="*/ 161692 h 190556"/>
                <a:gd name="connsiteX17" fmla="*/ 17350 w 203370"/>
                <a:gd name="connsiteY17" fmla="*/ 173280 h 190556"/>
                <a:gd name="connsiteX18" fmla="*/ 9533 w 203370"/>
                <a:gd name="connsiteY18" fmla="*/ 178068 h 190556"/>
                <a:gd name="connsiteX19" fmla="*/ 13569 w 203370"/>
                <a:gd name="connsiteY19" fmla="*/ 181593 h 190556"/>
                <a:gd name="connsiteX20" fmla="*/ 29195 w 203370"/>
                <a:gd name="connsiteY20" fmla="*/ 180839 h 190556"/>
                <a:gd name="connsiteX21" fmla="*/ 44825 w 203370"/>
                <a:gd name="connsiteY21" fmla="*/ 180839 h 190556"/>
                <a:gd name="connsiteX22" fmla="*/ 77086 w 203370"/>
                <a:gd name="connsiteY22" fmla="*/ 181593 h 190556"/>
                <a:gd name="connsiteX23" fmla="*/ 82127 w 203370"/>
                <a:gd name="connsiteY23" fmla="*/ 176805 h 190556"/>
                <a:gd name="connsiteX24" fmla="*/ 74568 w 203370"/>
                <a:gd name="connsiteY24" fmla="*/ 173280 h 190556"/>
                <a:gd name="connsiteX25" fmla="*/ 64987 w 203370"/>
                <a:gd name="connsiteY25" fmla="*/ 172776 h 190556"/>
                <a:gd name="connsiteX26" fmla="*/ 59192 w 203370"/>
                <a:gd name="connsiteY26" fmla="*/ 169250 h 190556"/>
                <a:gd name="connsiteX27" fmla="*/ 59947 w 203370"/>
                <a:gd name="connsiteY27" fmla="*/ 165217 h 190556"/>
                <a:gd name="connsiteX28" fmla="*/ 76332 w 203370"/>
                <a:gd name="connsiteY28" fmla="*/ 98963 h 190556"/>
                <a:gd name="connsiteX29" fmla="*/ 109097 w 203370"/>
                <a:gd name="connsiteY29" fmla="*/ 98963 h 190556"/>
                <a:gd name="connsiteX30" fmla="*/ 138845 w 203370"/>
                <a:gd name="connsiteY30" fmla="*/ 121381 h 190556"/>
                <a:gd name="connsiteX31" fmla="*/ 135817 w 203370"/>
                <a:gd name="connsiteY31" fmla="*/ 137253 h 190556"/>
                <a:gd name="connsiteX32" fmla="*/ 131282 w 203370"/>
                <a:gd name="connsiteY32" fmla="*/ 159171 h 190556"/>
                <a:gd name="connsiteX33" fmla="*/ 166569 w 203370"/>
                <a:gd name="connsiteY33" fmla="*/ 186885 h 190556"/>
                <a:gd name="connsiteX34" fmla="*/ 198835 w 203370"/>
                <a:gd name="connsiteY34" fmla="*/ 157408 h 190556"/>
                <a:gd name="connsiteX35" fmla="*/ 194799 w 203370"/>
                <a:gd name="connsiteY35" fmla="*/ 153883 h 190556"/>
                <a:gd name="connsiteX36" fmla="*/ 191018 w 203370"/>
                <a:gd name="connsiteY36" fmla="*/ 157158 h 190556"/>
                <a:gd name="connsiteX37" fmla="*/ 167324 w 203370"/>
                <a:gd name="connsiteY37" fmla="*/ 179830 h 190556"/>
                <a:gd name="connsiteX38" fmla="*/ 156993 w 203370"/>
                <a:gd name="connsiteY38" fmla="*/ 164463 h 190556"/>
                <a:gd name="connsiteX39" fmla="*/ 159511 w 203370"/>
                <a:gd name="connsiteY39" fmla="*/ 136749 h 190556"/>
                <a:gd name="connsiteX40" fmla="*/ 160520 w 203370"/>
                <a:gd name="connsiteY40" fmla="*/ 125161 h 190556"/>
                <a:gd name="connsiteX41" fmla="*/ 137331 w 203370"/>
                <a:gd name="connsiteY41" fmla="*/ 95937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3370" h="190556">
                  <a:moveTo>
                    <a:pt x="94480" y="27162"/>
                  </a:moveTo>
                  <a:cubicBezTo>
                    <a:pt x="96748" y="18596"/>
                    <a:pt x="96998" y="17841"/>
                    <a:pt x="107334" y="17841"/>
                  </a:cubicBezTo>
                  <a:lnTo>
                    <a:pt x="127751" y="17841"/>
                  </a:lnTo>
                  <a:cubicBezTo>
                    <a:pt x="148421" y="17841"/>
                    <a:pt x="167829" y="23133"/>
                    <a:pt x="167829" y="43539"/>
                  </a:cubicBezTo>
                  <a:cubicBezTo>
                    <a:pt x="167829" y="54623"/>
                    <a:pt x="162033" y="72257"/>
                    <a:pt x="150439" y="80570"/>
                  </a:cubicBezTo>
                  <a:cubicBezTo>
                    <a:pt x="138340" y="89137"/>
                    <a:pt x="123969" y="91908"/>
                    <a:pt x="109352" y="91908"/>
                  </a:cubicBezTo>
                  <a:lnTo>
                    <a:pt x="78349" y="91908"/>
                  </a:lnTo>
                  <a:lnTo>
                    <a:pt x="94480" y="27162"/>
                  </a:lnTo>
                  <a:close/>
                  <a:moveTo>
                    <a:pt x="137331" y="95937"/>
                  </a:moveTo>
                  <a:cubicBezTo>
                    <a:pt x="168333" y="88129"/>
                    <a:pt x="192531" y="69236"/>
                    <a:pt x="192531" y="47822"/>
                  </a:cubicBezTo>
                  <a:cubicBezTo>
                    <a:pt x="192531" y="25905"/>
                    <a:pt x="167829" y="9528"/>
                    <a:pt x="132794" y="9528"/>
                  </a:cubicBezTo>
                  <a:lnTo>
                    <a:pt x="58433" y="9528"/>
                  </a:lnTo>
                  <a:cubicBezTo>
                    <a:pt x="53897" y="9528"/>
                    <a:pt x="50620" y="9528"/>
                    <a:pt x="50620" y="14316"/>
                  </a:cubicBezTo>
                  <a:cubicBezTo>
                    <a:pt x="50620" y="17841"/>
                    <a:pt x="53897" y="17841"/>
                    <a:pt x="57929" y="17841"/>
                  </a:cubicBezTo>
                  <a:cubicBezTo>
                    <a:pt x="66250" y="17841"/>
                    <a:pt x="73559" y="17841"/>
                    <a:pt x="73559" y="21871"/>
                  </a:cubicBezTo>
                  <a:cubicBezTo>
                    <a:pt x="73559" y="22878"/>
                    <a:pt x="73305" y="23133"/>
                    <a:pt x="72550" y="26409"/>
                  </a:cubicBezTo>
                  <a:lnTo>
                    <a:pt x="38776" y="161692"/>
                  </a:lnTo>
                  <a:cubicBezTo>
                    <a:pt x="36504" y="171263"/>
                    <a:pt x="36003" y="173280"/>
                    <a:pt x="17350" y="173280"/>
                  </a:cubicBezTo>
                  <a:cubicBezTo>
                    <a:pt x="12560" y="173280"/>
                    <a:pt x="9533" y="173280"/>
                    <a:pt x="9533" y="178068"/>
                  </a:cubicBezTo>
                  <a:cubicBezTo>
                    <a:pt x="9533" y="179072"/>
                    <a:pt x="10292" y="181593"/>
                    <a:pt x="13569" y="181593"/>
                  </a:cubicBezTo>
                  <a:cubicBezTo>
                    <a:pt x="18355" y="181593"/>
                    <a:pt x="24154" y="181088"/>
                    <a:pt x="29195" y="180839"/>
                  </a:cubicBezTo>
                  <a:lnTo>
                    <a:pt x="44825" y="180839"/>
                  </a:lnTo>
                  <a:cubicBezTo>
                    <a:pt x="68264" y="180839"/>
                    <a:pt x="75573" y="181593"/>
                    <a:pt x="77086" y="181593"/>
                  </a:cubicBezTo>
                  <a:cubicBezTo>
                    <a:pt x="78600" y="181593"/>
                    <a:pt x="82127" y="181593"/>
                    <a:pt x="82127" y="176805"/>
                  </a:cubicBezTo>
                  <a:cubicBezTo>
                    <a:pt x="82127" y="173280"/>
                    <a:pt x="78850" y="173280"/>
                    <a:pt x="74568" y="173280"/>
                  </a:cubicBezTo>
                  <a:cubicBezTo>
                    <a:pt x="73809" y="173280"/>
                    <a:pt x="69273" y="173280"/>
                    <a:pt x="64987" y="172776"/>
                  </a:cubicBezTo>
                  <a:cubicBezTo>
                    <a:pt x="59696" y="172272"/>
                    <a:pt x="59192" y="171517"/>
                    <a:pt x="59192" y="169250"/>
                  </a:cubicBezTo>
                  <a:cubicBezTo>
                    <a:pt x="59192" y="167988"/>
                    <a:pt x="59696" y="166476"/>
                    <a:pt x="59947" y="165217"/>
                  </a:cubicBezTo>
                  <a:lnTo>
                    <a:pt x="76332" y="98963"/>
                  </a:lnTo>
                  <a:lnTo>
                    <a:pt x="109097" y="98963"/>
                  </a:lnTo>
                  <a:cubicBezTo>
                    <a:pt x="131786" y="98963"/>
                    <a:pt x="138845" y="111055"/>
                    <a:pt x="138845" y="121381"/>
                  </a:cubicBezTo>
                  <a:cubicBezTo>
                    <a:pt x="138845" y="124910"/>
                    <a:pt x="137077" y="131964"/>
                    <a:pt x="135817" y="137253"/>
                  </a:cubicBezTo>
                  <a:cubicBezTo>
                    <a:pt x="133800" y="144561"/>
                    <a:pt x="131282" y="154637"/>
                    <a:pt x="131282" y="159171"/>
                  </a:cubicBezTo>
                  <a:cubicBezTo>
                    <a:pt x="131282" y="178568"/>
                    <a:pt x="147916" y="186885"/>
                    <a:pt x="166569" y="186885"/>
                  </a:cubicBezTo>
                  <a:cubicBezTo>
                    <a:pt x="188499" y="186885"/>
                    <a:pt x="198835" y="162196"/>
                    <a:pt x="198835" y="157408"/>
                  </a:cubicBezTo>
                  <a:cubicBezTo>
                    <a:pt x="198835" y="156400"/>
                    <a:pt x="198076" y="153883"/>
                    <a:pt x="194799" y="153883"/>
                  </a:cubicBezTo>
                  <a:cubicBezTo>
                    <a:pt x="192026" y="153883"/>
                    <a:pt x="191272" y="156149"/>
                    <a:pt x="191018" y="157158"/>
                  </a:cubicBezTo>
                  <a:cubicBezTo>
                    <a:pt x="185472" y="174538"/>
                    <a:pt x="174637" y="179830"/>
                    <a:pt x="167324" y="179830"/>
                  </a:cubicBezTo>
                  <a:cubicBezTo>
                    <a:pt x="157997" y="179830"/>
                    <a:pt x="156993" y="172776"/>
                    <a:pt x="156993" y="164463"/>
                  </a:cubicBezTo>
                  <a:cubicBezTo>
                    <a:pt x="156993" y="156149"/>
                    <a:pt x="158502" y="145065"/>
                    <a:pt x="159511" y="136749"/>
                  </a:cubicBezTo>
                  <a:cubicBezTo>
                    <a:pt x="160520" y="129194"/>
                    <a:pt x="160520" y="127681"/>
                    <a:pt x="160520" y="125161"/>
                  </a:cubicBezTo>
                  <a:cubicBezTo>
                    <a:pt x="160520" y="110047"/>
                    <a:pt x="150688" y="101229"/>
                    <a:pt x="137331" y="959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F1E22058-9312-4D9C-B60E-C5E0C6AC2297}"/>
                </a:ext>
              </a:extLst>
            </p:cNvPr>
            <p:cNvSpPr/>
            <p:nvPr>
              <p:custDataLst>
                <p:tags r:id="rId148"/>
              </p:custDataLst>
            </p:nvPr>
          </p:nvSpPr>
          <p:spPr>
            <a:xfrm>
              <a:off x="4225476" y="-5626728"/>
              <a:ext cx="228792" cy="88926"/>
            </a:xfrm>
            <a:custGeom>
              <a:avLst/>
              <a:gdLst>
                <a:gd name="connsiteX0" fmla="*/ 208157 w 228792"/>
                <a:gd name="connsiteY0" fmla="*/ 27167 h 88926"/>
                <a:gd name="connsiteX1" fmla="*/ 219498 w 228792"/>
                <a:gd name="connsiteY1" fmla="*/ 18345 h 88926"/>
                <a:gd name="connsiteX2" fmla="*/ 206643 w 228792"/>
                <a:gd name="connsiteY2" fmla="*/ 9528 h 88926"/>
                <a:gd name="connsiteX3" fmla="*/ 22387 w 228792"/>
                <a:gd name="connsiteY3" fmla="*/ 9528 h 88926"/>
                <a:gd name="connsiteX4" fmla="*/ 9533 w 228792"/>
                <a:gd name="connsiteY4" fmla="*/ 18345 h 88926"/>
                <a:gd name="connsiteX5" fmla="*/ 20873 w 228792"/>
                <a:gd name="connsiteY5" fmla="*/ 27167 h 88926"/>
                <a:gd name="connsiteX6" fmla="*/ 208157 w 228792"/>
                <a:gd name="connsiteY6" fmla="*/ 27167 h 88926"/>
                <a:gd name="connsiteX7" fmla="*/ 206643 w 228792"/>
                <a:gd name="connsiteY7" fmla="*/ 86620 h 88926"/>
                <a:gd name="connsiteX8" fmla="*/ 219498 w 228792"/>
                <a:gd name="connsiteY8" fmla="*/ 77803 h 88926"/>
                <a:gd name="connsiteX9" fmla="*/ 208157 w 228792"/>
                <a:gd name="connsiteY9" fmla="*/ 68986 h 88926"/>
                <a:gd name="connsiteX10" fmla="*/ 20873 w 228792"/>
                <a:gd name="connsiteY10" fmla="*/ 68986 h 88926"/>
                <a:gd name="connsiteX11" fmla="*/ 9533 w 228792"/>
                <a:gd name="connsiteY11" fmla="*/ 77803 h 88926"/>
                <a:gd name="connsiteX12" fmla="*/ 22387 w 228792"/>
                <a:gd name="connsiteY12" fmla="*/ 86620 h 88926"/>
                <a:gd name="connsiteX13" fmla="*/ 206643 w 228792"/>
                <a:gd name="connsiteY13" fmla="*/ 86620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792" h="88926">
                  <a:moveTo>
                    <a:pt x="208157" y="27167"/>
                  </a:moveTo>
                  <a:cubicBezTo>
                    <a:pt x="211180" y="27167"/>
                    <a:pt x="219498" y="27167"/>
                    <a:pt x="219498" y="18345"/>
                  </a:cubicBezTo>
                  <a:cubicBezTo>
                    <a:pt x="219498" y="9528"/>
                    <a:pt x="210171" y="9528"/>
                    <a:pt x="206643" y="9528"/>
                  </a:cubicBezTo>
                  <a:lnTo>
                    <a:pt x="22387" y="9528"/>
                  </a:lnTo>
                  <a:cubicBezTo>
                    <a:pt x="18859" y="9528"/>
                    <a:pt x="9533" y="9528"/>
                    <a:pt x="9533" y="18345"/>
                  </a:cubicBezTo>
                  <a:cubicBezTo>
                    <a:pt x="9533" y="27167"/>
                    <a:pt x="17851" y="27167"/>
                    <a:pt x="20873" y="27167"/>
                  </a:cubicBezTo>
                  <a:lnTo>
                    <a:pt x="208157" y="27167"/>
                  </a:lnTo>
                  <a:close/>
                  <a:moveTo>
                    <a:pt x="206643" y="86620"/>
                  </a:moveTo>
                  <a:cubicBezTo>
                    <a:pt x="210171" y="86620"/>
                    <a:pt x="219498" y="86620"/>
                    <a:pt x="219498" y="77803"/>
                  </a:cubicBezTo>
                  <a:cubicBezTo>
                    <a:pt x="219498" y="68986"/>
                    <a:pt x="211180" y="68986"/>
                    <a:pt x="208157" y="68986"/>
                  </a:cubicBezTo>
                  <a:lnTo>
                    <a:pt x="20873" y="68986"/>
                  </a:lnTo>
                  <a:cubicBezTo>
                    <a:pt x="17851" y="68986"/>
                    <a:pt x="9533" y="68986"/>
                    <a:pt x="9533" y="77803"/>
                  </a:cubicBezTo>
                  <a:cubicBezTo>
                    <a:pt x="9533" y="86620"/>
                    <a:pt x="18859" y="86620"/>
                    <a:pt x="22387" y="86620"/>
                  </a:cubicBezTo>
                  <a:lnTo>
                    <a:pt x="206643" y="866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98" name="Forme libre : forme 197">
              <a:extLst>
                <a:ext uri="{FF2B5EF4-FFF2-40B4-BE49-F238E27FC236}">
                  <a16:creationId xmlns:a16="http://schemas.microsoft.com/office/drawing/2014/main" id="{0433AFF6-0742-4920-8D75-D2546CDEAE88}"/>
                </a:ext>
              </a:extLst>
            </p:cNvPr>
            <p:cNvSpPr/>
            <p:nvPr>
              <p:custDataLst>
                <p:tags r:id="rId149"/>
              </p:custDataLst>
            </p:nvPr>
          </p:nvSpPr>
          <p:spPr>
            <a:xfrm>
              <a:off x="4535141" y="-5684919"/>
              <a:ext cx="88975" cy="177853"/>
            </a:xfrm>
            <a:custGeom>
              <a:avLst/>
              <a:gdLst>
                <a:gd name="connsiteX0" fmla="*/ 77086 w 88974"/>
                <a:gd name="connsiteY0" fmla="*/ 19099 h 177852"/>
                <a:gd name="connsiteX1" fmla="*/ 67255 w 88974"/>
                <a:gd name="connsiteY1" fmla="*/ 9528 h 177852"/>
                <a:gd name="connsiteX2" fmla="*/ 53393 w 88974"/>
                <a:gd name="connsiteY2" fmla="*/ 23129 h 177852"/>
                <a:gd name="connsiteX3" fmla="*/ 63220 w 88974"/>
                <a:gd name="connsiteY3" fmla="*/ 32703 h 177852"/>
                <a:gd name="connsiteX4" fmla="*/ 77086 w 88974"/>
                <a:gd name="connsiteY4" fmla="*/ 19099 h 177852"/>
                <a:gd name="connsiteX5" fmla="*/ 40285 w 88974"/>
                <a:gd name="connsiteY5" fmla="*/ 111554 h 177852"/>
                <a:gd name="connsiteX6" fmla="*/ 26673 w 88974"/>
                <a:gd name="connsiteY6" fmla="*/ 146319 h 177852"/>
                <a:gd name="connsiteX7" fmla="*/ 24150 w 88974"/>
                <a:gd name="connsiteY7" fmla="*/ 157408 h 177852"/>
                <a:gd name="connsiteX8" fmla="*/ 47089 w 88974"/>
                <a:gd name="connsiteY8" fmla="*/ 178821 h 177852"/>
                <a:gd name="connsiteX9" fmla="*/ 81873 w 88974"/>
                <a:gd name="connsiteY9" fmla="*/ 140273 h 177852"/>
                <a:gd name="connsiteX10" fmla="*/ 78091 w 88974"/>
                <a:gd name="connsiteY10" fmla="*/ 136997 h 177852"/>
                <a:gd name="connsiteX11" fmla="*/ 73809 w 88974"/>
                <a:gd name="connsiteY11" fmla="*/ 141281 h 177852"/>
                <a:gd name="connsiteX12" fmla="*/ 47593 w 88974"/>
                <a:gd name="connsiteY12" fmla="*/ 171766 h 177852"/>
                <a:gd name="connsiteX13" fmla="*/ 41544 w 88974"/>
                <a:gd name="connsiteY13" fmla="*/ 163704 h 177852"/>
                <a:gd name="connsiteX14" fmla="*/ 46585 w 88974"/>
                <a:gd name="connsiteY14" fmla="*/ 145315 h 177852"/>
                <a:gd name="connsiteX15" fmla="*/ 54398 w 88974"/>
                <a:gd name="connsiteY15" fmla="*/ 124905 h 177852"/>
                <a:gd name="connsiteX16" fmla="*/ 62215 w 88974"/>
                <a:gd name="connsiteY16" fmla="*/ 104500 h 177852"/>
                <a:gd name="connsiteX17" fmla="*/ 67506 w 88974"/>
                <a:gd name="connsiteY17" fmla="*/ 86616 h 177852"/>
                <a:gd name="connsiteX18" fmla="*/ 44567 w 88974"/>
                <a:gd name="connsiteY18" fmla="*/ 65201 h 177852"/>
                <a:gd name="connsiteX19" fmla="*/ 9533 w 88974"/>
                <a:gd name="connsiteY19" fmla="*/ 103745 h 177852"/>
                <a:gd name="connsiteX20" fmla="*/ 13314 w 88974"/>
                <a:gd name="connsiteY20" fmla="*/ 107021 h 177852"/>
                <a:gd name="connsiteX21" fmla="*/ 17596 w 88974"/>
                <a:gd name="connsiteY21" fmla="*/ 102992 h 177852"/>
                <a:gd name="connsiteX22" fmla="*/ 43812 w 88974"/>
                <a:gd name="connsiteY22" fmla="*/ 72257 h 177852"/>
                <a:gd name="connsiteX23" fmla="*/ 49861 w 88974"/>
                <a:gd name="connsiteY23" fmla="*/ 80569 h 177852"/>
                <a:gd name="connsiteX24" fmla="*/ 47089 w 88974"/>
                <a:gd name="connsiteY24" fmla="*/ 94174 h 177852"/>
                <a:gd name="connsiteX25" fmla="*/ 40285 w 88974"/>
                <a:gd name="connsiteY25" fmla="*/ 111554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8974" h="177852">
                  <a:moveTo>
                    <a:pt x="77086" y="19099"/>
                  </a:moveTo>
                  <a:cubicBezTo>
                    <a:pt x="77086" y="13557"/>
                    <a:pt x="73051" y="9528"/>
                    <a:pt x="67255" y="9528"/>
                  </a:cubicBezTo>
                  <a:cubicBezTo>
                    <a:pt x="60701" y="9528"/>
                    <a:pt x="53393" y="15573"/>
                    <a:pt x="53393" y="23129"/>
                  </a:cubicBezTo>
                  <a:cubicBezTo>
                    <a:pt x="53393" y="28670"/>
                    <a:pt x="57424" y="32703"/>
                    <a:pt x="63220" y="32703"/>
                  </a:cubicBezTo>
                  <a:cubicBezTo>
                    <a:pt x="69773" y="32703"/>
                    <a:pt x="77086" y="26657"/>
                    <a:pt x="77086" y="19099"/>
                  </a:cubicBezTo>
                  <a:close/>
                  <a:moveTo>
                    <a:pt x="40285" y="111554"/>
                  </a:moveTo>
                  <a:lnTo>
                    <a:pt x="26673" y="146319"/>
                  </a:lnTo>
                  <a:cubicBezTo>
                    <a:pt x="25413" y="150098"/>
                    <a:pt x="24150" y="153124"/>
                    <a:pt x="24150" y="157408"/>
                  </a:cubicBezTo>
                  <a:cubicBezTo>
                    <a:pt x="24150" y="169750"/>
                    <a:pt x="33731" y="178821"/>
                    <a:pt x="47089" y="178821"/>
                  </a:cubicBezTo>
                  <a:cubicBezTo>
                    <a:pt x="71541" y="178821"/>
                    <a:pt x="81873" y="143549"/>
                    <a:pt x="81873" y="140273"/>
                  </a:cubicBezTo>
                  <a:cubicBezTo>
                    <a:pt x="81873" y="137756"/>
                    <a:pt x="79859" y="136997"/>
                    <a:pt x="78091" y="136997"/>
                  </a:cubicBezTo>
                  <a:cubicBezTo>
                    <a:pt x="75068" y="136997"/>
                    <a:pt x="74564" y="138764"/>
                    <a:pt x="73809" y="141281"/>
                  </a:cubicBezTo>
                  <a:cubicBezTo>
                    <a:pt x="68010" y="161437"/>
                    <a:pt x="57675" y="171766"/>
                    <a:pt x="47593" y="171766"/>
                  </a:cubicBezTo>
                  <a:cubicBezTo>
                    <a:pt x="44567" y="171766"/>
                    <a:pt x="41544" y="170504"/>
                    <a:pt x="41544" y="163704"/>
                  </a:cubicBezTo>
                  <a:cubicBezTo>
                    <a:pt x="41544" y="157657"/>
                    <a:pt x="43308" y="153124"/>
                    <a:pt x="46585" y="145315"/>
                  </a:cubicBezTo>
                  <a:cubicBezTo>
                    <a:pt x="49107" y="138510"/>
                    <a:pt x="51625" y="131710"/>
                    <a:pt x="54398" y="124905"/>
                  </a:cubicBezTo>
                  <a:lnTo>
                    <a:pt x="62215" y="104500"/>
                  </a:lnTo>
                  <a:cubicBezTo>
                    <a:pt x="64483" y="98708"/>
                    <a:pt x="67506" y="90899"/>
                    <a:pt x="67506" y="86616"/>
                  </a:cubicBezTo>
                  <a:cubicBezTo>
                    <a:pt x="67506" y="74019"/>
                    <a:pt x="57424" y="65201"/>
                    <a:pt x="44567" y="65201"/>
                  </a:cubicBezTo>
                  <a:cubicBezTo>
                    <a:pt x="20119" y="65201"/>
                    <a:pt x="9533" y="100470"/>
                    <a:pt x="9533" y="103745"/>
                  </a:cubicBezTo>
                  <a:cubicBezTo>
                    <a:pt x="9533" y="106013"/>
                    <a:pt x="11297" y="107021"/>
                    <a:pt x="13314" y="107021"/>
                  </a:cubicBezTo>
                  <a:cubicBezTo>
                    <a:pt x="16591" y="107021"/>
                    <a:pt x="16842" y="105509"/>
                    <a:pt x="17596" y="102992"/>
                  </a:cubicBezTo>
                  <a:cubicBezTo>
                    <a:pt x="24655" y="79057"/>
                    <a:pt x="36249" y="72257"/>
                    <a:pt x="43812" y="72257"/>
                  </a:cubicBezTo>
                  <a:cubicBezTo>
                    <a:pt x="47343" y="72257"/>
                    <a:pt x="49861" y="73515"/>
                    <a:pt x="49861" y="80569"/>
                  </a:cubicBezTo>
                  <a:cubicBezTo>
                    <a:pt x="49861" y="83086"/>
                    <a:pt x="49611" y="86616"/>
                    <a:pt x="47089" y="94174"/>
                  </a:cubicBezTo>
                  <a:lnTo>
                    <a:pt x="40285" y="1115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99" name="Forme libre : forme 198">
              <a:extLst>
                <a:ext uri="{FF2B5EF4-FFF2-40B4-BE49-F238E27FC236}">
                  <a16:creationId xmlns:a16="http://schemas.microsoft.com/office/drawing/2014/main" id="{B1AB21A6-6CD6-4F08-B162-C73A83C47B65}"/>
                </a:ext>
              </a:extLst>
            </p:cNvPr>
            <p:cNvSpPr/>
            <p:nvPr>
              <p:custDataLst>
                <p:tags r:id="rId150"/>
              </p:custDataLst>
            </p:nvPr>
          </p:nvSpPr>
          <p:spPr>
            <a:xfrm>
              <a:off x="4674447" y="-5695503"/>
              <a:ext cx="127107" cy="190557"/>
            </a:xfrm>
            <a:custGeom>
              <a:avLst/>
              <a:gdLst>
                <a:gd name="connsiteX0" fmla="*/ 119182 w 127106"/>
                <a:gd name="connsiteY0" fmla="*/ 63190 h 190556"/>
                <a:gd name="connsiteX1" fmla="*/ 86162 w 127106"/>
                <a:gd name="connsiteY1" fmla="*/ 9528 h 190556"/>
                <a:gd name="connsiteX2" fmla="*/ 9533 w 127106"/>
                <a:gd name="connsiteY2" fmla="*/ 135744 h 190556"/>
                <a:gd name="connsiteX3" fmla="*/ 42807 w 127106"/>
                <a:gd name="connsiteY3" fmla="*/ 189406 h 190556"/>
                <a:gd name="connsiteX4" fmla="*/ 119182 w 127106"/>
                <a:gd name="connsiteY4" fmla="*/ 63190 h 190556"/>
                <a:gd name="connsiteX5" fmla="*/ 37766 w 127106"/>
                <a:gd name="connsiteY5" fmla="*/ 95184 h 190556"/>
                <a:gd name="connsiteX6" fmla="*/ 85908 w 127106"/>
                <a:gd name="connsiteY6" fmla="*/ 16583 h 190556"/>
                <a:gd name="connsiteX7" fmla="*/ 101033 w 127106"/>
                <a:gd name="connsiteY7" fmla="*/ 48326 h 190556"/>
                <a:gd name="connsiteX8" fmla="*/ 93470 w 127106"/>
                <a:gd name="connsiteY8" fmla="*/ 95184 h 190556"/>
                <a:gd name="connsiteX9" fmla="*/ 37766 w 127106"/>
                <a:gd name="connsiteY9" fmla="*/ 95184 h 190556"/>
                <a:gd name="connsiteX10" fmla="*/ 91203 w 127106"/>
                <a:gd name="connsiteY10" fmla="*/ 103751 h 190556"/>
                <a:gd name="connsiteX11" fmla="*/ 43058 w 127106"/>
                <a:gd name="connsiteY11" fmla="*/ 182351 h 190556"/>
                <a:gd name="connsiteX12" fmla="*/ 27936 w 127106"/>
                <a:gd name="connsiteY12" fmla="*/ 150608 h 190556"/>
                <a:gd name="connsiteX13" fmla="*/ 35495 w 127106"/>
                <a:gd name="connsiteY13" fmla="*/ 103751 h 190556"/>
                <a:gd name="connsiteX14" fmla="*/ 91203 w 127106"/>
                <a:gd name="connsiteY14" fmla="*/ 103751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106" h="190556">
                  <a:moveTo>
                    <a:pt x="119182" y="63190"/>
                  </a:moveTo>
                  <a:cubicBezTo>
                    <a:pt x="119182" y="31700"/>
                    <a:pt x="107084" y="9528"/>
                    <a:pt x="86162" y="9528"/>
                  </a:cubicBezTo>
                  <a:cubicBezTo>
                    <a:pt x="48602" y="9528"/>
                    <a:pt x="9533" y="79566"/>
                    <a:pt x="9533" y="135744"/>
                  </a:cubicBezTo>
                  <a:cubicBezTo>
                    <a:pt x="9533" y="159929"/>
                    <a:pt x="17851" y="189406"/>
                    <a:pt x="42807" y="189406"/>
                  </a:cubicBezTo>
                  <a:cubicBezTo>
                    <a:pt x="79608" y="189406"/>
                    <a:pt x="119182" y="121131"/>
                    <a:pt x="119182" y="63190"/>
                  </a:cubicBezTo>
                  <a:close/>
                  <a:moveTo>
                    <a:pt x="37766" y="95184"/>
                  </a:moveTo>
                  <a:cubicBezTo>
                    <a:pt x="49611" y="44296"/>
                    <a:pt x="70283" y="16583"/>
                    <a:pt x="85908" y="16583"/>
                  </a:cubicBezTo>
                  <a:cubicBezTo>
                    <a:pt x="101033" y="16583"/>
                    <a:pt x="101033" y="43538"/>
                    <a:pt x="101033" y="48326"/>
                  </a:cubicBezTo>
                  <a:cubicBezTo>
                    <a:pt x="101033" y="62436"/>
                    <a:pt x="96493" y="82841"/>
                    <a:pt x="93470" y="95184"/>
                  </a:cubicBezTo>
                  <a:lnTo>
                    <a:pt x="37766" y="95184"/>
                  </a:lnTo>
                  <a:close/>
                  <a:moveTo>
                    <a:pt x="91203" y="103751"/>
                  </a:moveTo>
                  <a:cubicBezTo>
                    <a:pt x="79354" y="154387"/>
                    <a:pt x="58688" y="182351"/>
                    <a:pt x="43058" y="182351"/>
                  </a:cubicBezTo>
                  <a:cubicBezTo>
                    <a:pt x="29444" y="182351"/>
                    <a:pt x="27936" y="162196"/>
                    <a:pt x="27936" y="150608"/>
                  </a:cubicBezTo>
                  <a:cubicBezTo>
                    <a:pt x="27936" y="134736"/>
                    <a:pt x="32722" y="114330"/>
                    <a:pt x="35495" y="103751"/>
                  </a:cubicBezTo>
                  <a:lnTo>
                    <a:pt x="91203" y="10375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C35E07F9-C2FE-437D-91E4-026EB7910A2B}"/>
                </a:ext>
              </a:extLst>
            </p:cNvPr>
            <p:cNvSpPr/>
            <p:nvPr>
              <p:custDataLst>
                <p:tags r:id="rId151"/>
              </p:custDataLst>
            </p:nvPr>
          </p:nvSpPr>
          <p:spPr>
            <a:xfrm>
              <a:off x="4863024" y="-5690338"/>
              <a:ext cx="114396" cy="190557"/>
            </a:xfrm>
            <a:custGeom>
              <a:avLst/>
              <a:gdLst>
                <a:gd name="connsiteX0" fmla="*/ 77817 w 114396"/>
                <a:gd name="connsiteY0" fmla="*/ 17142 h 190556"/>
                <a:gd name="connsiteX1" fmla="*/ 68888 w 114396"/>
                <a:gd name="connsiteY1" fmla="*/ 9528 h 190556"/>
                <a:gd name="connsiteX2" fmla="*/ 14522 w 114396"/>
                <a:gd name="connsiteY2" fmla="*/ 26328 h 190556"/>
                <a:gd name="connsiteX3" fmla="*/ 9533 w 114396"/>
                <a:gd name="connsiteY3" fmla="*/ 26328 h 190556"/>
                <a:gd name="connsiteX4" fmla="*/ 9533 w 114396"/>
                <a:gd name="connsiteY4" fmla="*/ 37614 h 190556"/>
                <a:gd name="connsiteX5" fmla="*/ 14522 w 114396"/>
                <a:gd name="connsiteY5" fmla="*/ 37614 h 190556"/>
                <a:gd name="connsiteX6" fmla="*/ 48141 w 114396"/>
                <a:gd name="connsiteY6" fmla="*/ 32628 h 190556"/>
                <a:gd name="connsiteX7" fmla="*/ 48141 w 114396"/>
                <a:gd name="connsiteY7" fmla="*/ 170432 h 190556"/>
                <a:gd name="connsiteX8" fmla="*/ 11634 w 114396"/>
                <a:gd name="connsiteY8" fmla="*/ 170432 h 190556"/>
                <a:gd name="connsiteX9" fmla="*/ 11634 w 114396"/>
                <a:gd name="connsiteY9" fmla="*/ 181720 h 190556"/>
                <a:gd name="connsiteX10" fmla="*/ 62584 w 114396"/>
                <a:gd name="connsiteY10" fmla="*/ 181195 h 190556"/>
                <a:gd name="connsiteX11" fmla="*/ 113796 w 114396"/>
                <a:gd name="connsiteY11" fmla="*/ 181720 h 190556"/>
                <a:gd name="connsiteX12" fmla="*/ 113796 w 114396"/>
                <a:gd name="connsiteY12" fmla="*/ 170432 h 190556"/>
                <a:gd name="connsiteX13" fmla="*/ 77817 w 114396"/>
                <a:gd name="connsiteY13" fmla="*/ 170432 h 190556"/>
                <a:gd name="connsiteX14" fmla="*/ 77817 w 114396"/>
                <a:gd name="connsiteY14" fmla="*/ 17142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4396" h="190556">
                  <a:moveTo>
                    <a:pt x="77817" y="17142"/>
                  </a:moveTo>
                  <a:cubicBezTo>
                    <a:pt x="77817" y="9528"/>
                    <a:pt x="77293" y="9528"/>
                    <a:pt x="68888" y="9528"/>
                  </a:cubicBezTo>
                  <a:cubicBezTo>
                    <a:pt x="49452" y="26328"/>
                    <a:pt x="20301" y="26328"/>
                    <a:pt x="14522" y="26328"/>
                  </a:cubicBezTo>
                  <a:lnTo>
                    <a:pt x="9533" y="26328"/>
                  </a:lnTo>
                  <a:lnTo>
                    <a:pt x="9533" y="37614"/>
                  </a:lnTo>
                  <a:lnTo>
                    <a:pt x="14522" y="37614"/>
                  </a:lnTo>
                  <a:cubicBezTo>
                    <a:pt x="23717" y="37614"/>
                    <a:pt x="37635" y="36039"/>
                    <a:pt x="48141" y="32628"/>
                  </a:cubicBezTo>
                  <a:lnTo>
                    <a:pt x="48141" y="170432"/>
                  </a:lnTo>
                  <a:lnTo>
                    <a:pt x="11634" y="170432"/>
                  </a:lnTo>
                  <a:lnTo>
                    <a:pt x="11634" y="181720"/>
                  </a:lnTo>
                  <a:cubicBezTo>
                    <a:pt x="22665" y="181195"/>
                    <a:pt x="50243" y="181195"/>
                    <a:pt x="62584" y="181195"/>
                  </a:cubicBezTo>
                  <a:cubicBezTo>
                    <a:pt x="74929" y="181195"/>
                    <a:pt x="102766" y="181195"/>
                    <a:pt x="113796" y="181720"/>
                  </a:cubicBezTo>
                  <a:lnTo>
                    <a:pt x="113796" y="170432"/>
                  </a:lnTo>
                  <a:lnTo>
                    <a:pt x="77817" y="170432"/>
                  </a:lnTo>
                  <a:lnTo>
                    <a:pt x="77817" y="171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6A933B36-02C4-4F27-97C1-A6087894D8F2}"/>
                </a:ext>
              </a:extLst>
            </p:cNvPr>
            <p:cNvSpPr/>
            <p:nvPr>
              <p:custDataLst>
                <p:tags r:id="rId152"/>
              </p:custDataLst>
            </p:nvPr>
          </p:nvSpPr>
          <p:spPr>
            <a:xfrm>
              <a:off x="5087009" y="-5645871"/>
              <a:ext cx="139817" cy="139741"/>
            </a:xfrm>
            <a:custGeom>
              <a:avLst/>
              <a:gdLst>
                <a:gd name="connsiteX0" fmla="*/ 135310 w 139817"/>
                <a:gd name="connsiteY0" fmla="*/ 21367 h 139741"/>
                <a:gd name="connsiteX1" fmla="*/ 138841 w 139817"/>
                <a:gd name="connsiteY1" fmla="*/ 15321 h 139741"/>
                <a:gd name="connsiteX2" fmla="*/ 133041 w 139817"/>
                <a:gd name="connsiteY2" fmla="*/ 9528 h 139741"/>
                <a:gd name="connsiteX3" fmla="*/ 126992 w 139817"/>
                <a:gd name="connsiteY3" fmla="*/ 13304 h 139741"/>
                <a:gd name="connsiteX4" fmla="*/ 74310 w 139817"/>
                <a:gd name="connsiteY4" fmla="*/ 65957 h 139741"/>
                <a:gd name="connsiteX5" fmla="*/ 21378 w 139817"/>
                <a:gd name="connsiteY5" fmla="*/ 13053 h 139741"/>
                <a:gd name="connsiteX6" fmla="*/ 15328 w 139817"/>
                <a:gd name="connsiteY6" fmla="*/ 9528 h 139741"/>
                <a:gd name="connsiteX7" fmla="*/ 9533 w 139817"/>
                <a:gd name="connsiteY7" fmla="*/ 15321 h 139741"/>
                <a:gd name="connsiteX8" fmla="*/ 13060 w 139817"/>
                <a:gd name="connsiteY8" fmla="*/ 21117 h 139741"/>
                <a:gd name="connsiteX9" fmla="*/ 65992 w 139817"/>
                <a:gd name="connsiteY9" fmla="*/ 74270 h 139741"/>
                <a:gd name="connsiteX10" fmla="*/ 13310 w 139817"/>
                <a:gd name="connsiteY10" fmla="*/ 126923 h 139741"/>
                <a:gd name="connsiteX11" fmla="*/ 9533 w 139817"/>
                <a:gd name="connsiteY11" fmla="*/ 133224 h 139741"/>
                <a:gd name="connsiteX12" fmla="*/ 15328 w 139817"/>
                <a:gd name="connsiteY12" fmla="*/ 139016 h 139741"/>
                <a:gd name="connsiteX13" fmla="*/ 21128 w 139817"/>
                <a:gd name="connsiteY13" fmla="*/ 135490 h 139741"/>
                <a:gd name="connsiteX14" fmla="*/ 74060 w 139817"/>
                <a:gd name="connsiteY14" fmla="*/ 82587 h 139741"/>
                <a:gd name="connsiteX15" fmla="*/ 129009 w 139817"/>
                <a:gd name="connsiteY15" fmla="*/ 137503 h 139741"/>
                <a:gd name="connsiteX16" fmla="*/ 133041 w 139817"/>
                <a:gd name="connsiteY16" fmla="*/ 139016 h 139741"/>
                <a:gd name="connsiteX17" fmla="*/ 138841 w 139817"/>
                <a:gd name="connsiteY17" fmla="*/ 133224 h 139741"/>
                <a:gd name="connsiteX18" fmla="*/ 137577 w 139817"/>
                <a:gd name="connsiteY18" fmla="*/ 129948 h 139741"/>
                <a:gd name="connsiteX19" fmla="*/ 82377 w 139817"/>
                <a:gd name="connsiteY19" fmla="*/ 74270 h 139741"/>
                <a:gd name="connsiteX20" fmla="*/ 135310 w 139817"/>
                <a:gd name="connsiteY20" fmla="*/ 21367 h 13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9817" h="139741">
                  <a:moveTo>
                    <a:pt x="135310" y="21367"/>
                  </a:moveTo>
                  <a:cubicBezTo>
                    <a:pt x="138336" y="18345"/>
                    <a:pt x="138841" y="17083"/>
                    <a:pt x="138841" y="15321"/>
                  </a:cubicBezTo>
                  <a:cubicBezTo>
                    <a:pt x="138841" y="12300"/>
                    <a:pt x="136318" y="9528"/>
                    <a:pt x="133041" y="9528"/>
                  </a:cubicBezTo>
                  <a:cubicBezTo>
                    <a:pt x="130773" y="9528"/>
                    <a:pt x="129764" y="10533"/>
                    <a:pt x="126992" y="13304"/>
                  </a:cubicBezTo>
                  <a:lnTo>
                    <a:pt x="74310" y="65957"/>
                  </a:lnTo>
                  <a:lnTo>
                    <a:pt x="21378" y="13053"/>
                  </a:lnTo>
                  <a:cubicBezTo>
                    <a:pt x="18355" y="10033"/>
                    <a:pt x="17092" y="9528"/>
                    <a:pt x="15328" y="9528"/>
                  </a:cubicBezTo>
                  <a:cubicBezTo>
                    <a:pt x="12305" y="9528"/>
                    <a:pt x="9533" y="12045"/>
                    <a:pt x="9533" y="15321"/>
                  </a:cubicBezTo>
                  <a:cubicBezTo>
                    <a:pt x="9533" y="17587"/>
                    <a:pt x="10538" y="18596"/>
                    <a:pt x="13060" y="21117"/>
                  </a:cubicBezTo>
                  <a:lnTo>
                    <a:pt x="65992" y="74270"/>
                  </a:lnTo>
                  <a:lnTo>
                    <a:pt x="13310" y="126923"/>
                  </a:lnTo>
                  <a:cubicBezTo>
                    <a:pt x="10033" y="130198"/>
                    <a:pt x="9533" y="131457"/>
                    <a:pt x="9533" y="133224"/>
                  </a:cubicBezTo>
                  <a:cubicBezTo>
                    <a:pt x="9533" y="136499"/>
                    <a:pt x="12305" y="139016"/>
                    <a:pt x="15328" y="139016"/>
                  </a:cubicBezTo>
                  <a:cubicBezTo>
                    <a:pt x="17596" y="139016"/>
                    <a:pt x="18355" y="138261"/>
                    <a:pt x="21128" y="135490"/>
                  </a:cubicBezTo>
                  <a:lnTo>
                    <a:pt x="74060" y="82587"/>
                  </a:lnTo>
                  <a:lnTo>
                    <a:pt x="129009" y="137503"/>
                  </a:lnTo>
                  <a:cubicBezTo>
                    <a:pt x="130268" y="138261"/>
                    <a:pt x="131782" y="139016"/>
                    <a:pt x="133041" y="139016"/>
                  </a:cubicBezTo>
                  <a:cubicBezTo>
                    <a:pt x="136318" y="139016"/>
                    <a:pt x="138841" y="136245"/>
                    <a:pt x="138841" y="133224"/>
                  </a:cubicBezTo>
                  <a:cubicBezTo>
                    <a:pt x="138841" y="131207"/>
                    <a:pt x="137577" y="130198"/>
                    <a:pt x="137577" y="129948"/>
                  </a:cubicBezTo>
                  <a:cubicBezTo>
                    <a:pt x="136572" y="128436"/>
                    <a:pt x="96240" y="88379"/>
                    <a:pt x="82377" y="74270"/>
                  </a:cubicBezTo>
                  <a:lnTo>
                    <a:pt x="135310" y="2136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3" name="Forme libre : forme 202">
              <a:extLst>
                <a:ext uri="{FF2B5EF4-FFF2-40B4-BE49-F238E27FC236}">
                  <a16:creationId xmlns:a16="http://schemas.microsoft.com/office/drawing/2014/main" id="{D8FF41A9-30B2-4B71-956E-9A642CC24C42}"/>
                </a:ext>
              </a:extLst>
            </p:cNvPr>
            <p:cNvSpPr/>
            <p:nvPr>
              <p:custDataLst>
                <p:tags r:id="rId153"/>
              </p:custDataLst>
            </p:nvPr>
          </p:nvSpPr>
          <p:spPr>
            <a:xfrm>
              <a:off x="5338123" y="-5690338"/>
              <a:ext cx="114396" cy="190557"/>
            </a:xfrm>
            <a:custGeom>
              <a:avLst/>
              <a:gdLst>
                <a:gd name="connsiteX0" fmla="*/ 77817 w 114396"/>
                <a:gd name="connsiteY0" fmla="*/ 17142 h 190556"/>
                <a:gd name="connsiteX1" fmla="*/ 68888 w 114396"/>
                <a:gd name="connsiteY1" fmla="*/ 9528 h 190556"/>
                <a:gd name="connsiteX2" fmla="*/ 14522 w 114396"/>
                <a:gd name="connsiteY2" fmla="*/ 26328 h 190556"/>
                <a:gd name="connsiteX3" fmla="*/ 9533 w 114396"/>
                <a:gd name="connsiteY3" fmla="*/ 26328 h 190556"/>
                <a:gd name="connsiteX4" fmla="*/ 9533 w 114396"/>
                <a:gd name="connsiteY4" fmla="*/ 37614 h 190556"/>
                <a:gd name="connsiteX5" fmla="*/ 14522 w 114396"/>
                <a:gd name="connsiteY5" fmla="*/ 37614 h 190556"/>
                <a:gd name="connsiteX6" fmla="*/ 48141 w 114396"/>
                <a:gd name="connsiteY6" fmla="*/ 32628 h 190556"/>
                <a:gd name="connsiteX7" fmla="*/ 48141 w 114396"/>
                <a:gd name="connsiteY7" fmla="*/ 170432 h 190556"/>
                <a:gd name="connsiteX8" fmla="*/ 11634 w 114396"/>
                <a:gd name="connsiteY8" fmla="*/ 170432 h 190556"/>
                <a:gd name="connsiteX9" fmla="*/ 11634 w 114396"/>
                <a:gd name="connsiteY9" fmla="*/ 181720 h 190556"/>
                <a:gd name="connsiteX10" fmla="*/ 62584 w 114396"/>
                <a:gd name="connsiteY10" fmla="*/ 181195 h 190556"/>
                <a:gd name="connsiteX11" fmla="*/ 113796 w 114396"/>
                <a:gd name="connsiteY11" fmla="*/ 181720 h 190556"/>
                <a:gd name="connsiteX12" fmla="*/ 113796 w 114396"/>
                <a:gd name="connsiteY12" fmla="*/ 170432 h 190556"/>
                <a:gd name="connsiteX13" fmla="*/ 77817 w 114396"/>
                <a:gd name="connsiteY13" fmla="*/ 170432 h 190556"/>
                <a:gd name="connsiteX14" fmla="*/ 77817 w 114396"/>
                <a:gd name="connsiteY14" fmla="*/ 17142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4396" h="190556">
                  <a:moveTo>
                    <a:pt x="77817" y="17142"/>
                  </a:moveTo>
                  <a:cubicBezTo>
                    <a:pt x="77817" y="9528"/>
                    <a:pt x="77293" y="9528"/>
                    <a:pt x="68888" y="9528"/>
                  </a:cubicBezTo>
                  <a:cubicBezTo>
                    <a:pt x="49452" y="26328"/>
                    <a:pt x="20301" y="26328"/>
                    <a:pt x="14522" y="26328"/>
                  </a:cubicBezTo>
                  <a:lnTo>
                    <a:pt x="9533" y="26328"/>
                  </a:lnTo>
                  <a:lnTo>
                    <a:pt x="9533" y="37614"/>
                  </a:lnTo>
                  <a:lnTo>
                    <a:pt x="14522" y="37614"/>
                  </a:lnTo>
                  <a:cubicBezTo>
                    <a:pt x="23717" y="37614"/>
                    <a:pt x="37635" y="36039"/>
                    <a:pt x="48141" y="32628"/>
                  </a:cubicBezTo>
                  <a:lnTo>
                    <a:pt x="48141" y="170432"/>
                  </a:lnTo>
                  <a:lnTo>
                    <a:pt x="11634" y="170432"/>
                  </a:lnTo>
                  <a:lnTo>
                    <a:pt x="11634" y="181720"/>
                  </a:lnTo>
                  <a:cubicBezTo>
                    <a:pt x="22665" y="181195"/>
                    <a:pt x="50243" y="181195"/>
                    <a:pt x="62584" y="181195"/>
                  </a:cubicBezTo>
                  <a:cubicBezTo>
                    <a:pt x="74929" y="181195"/>
                    <a:pt x="102766" y="181195"/>
                    <a:pt x="113796" y="181720"/>
                  </a:cubicBezTo>
                  <a:lnTo>
                    <a:pt x="113796" y="170432"/>
                  </a:lnTo>
                  <a:lnTo>
                    <a:pt x="77817" y="170432"/>
                  </a:lnTo>
                  <a:lnTo>
                    <a:pt x="77817" y="171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7D6D409E-E820-4536-ABB1-9ADDEBA06AF5}"/>
                </a:ext>
              </a:extLst>
            </p:cNvPr>
            <p:cNvSpPr/>
            <p:nvPr>
              <p:custDataLst>
                <p:tags r:id="rId154"/>
              </p:custDataLst>
            </p:nvPr>
          </p:nvSpPr>
          <p:spPr>
            <a:xfrm>
              <a:off x="5629458" y="-5692982"/>
              <a:ext cx="228792" cy="215964"/>
            </a:xfrm>
            <a:custGeom>
              <a:avLst/>
              <a:gdLst>
                <a:gd name="connsiteX0" fmla="*/ 123465 w 228792"/>
                <a:gd name="connsiteY0" fmla="*/ 123147 h 215964"/>
                <a:gd name="connsiteX1" fmla="*/ 207652 w 228792"/>
                <a:gd name="connsiteY1" fmla="*/ 123147 h 215964"/>
                <a:gd name="connsiteX2" fmla="*/ 219498 w 228792"/>
                <a:gd name="connsiteY2" fmla="*/ 114330 h 215964"/>
                <a:gd name="connsiteX3" fmla="*/ 207652 w 228792"/>
                <a:gd name="connsiteY3" fmla="*/ 105512 h 215964"/>
                <a:gd name="connsiteX4" fmla="*/ 123465 w 228792"/>
                <a:gd name="connsiteY4" fmla="*/ 105512 h 215964"/>
                <a:gd name="connsiteX5" fmla="*/ 123465 w 228792"/>
                <a:gd name="connsiteY5" fmla="*/ 21366 h 215964"/>
                <a:gd name="connsiteX6" fmla="*/ 114642 w 228792"/>
                <a:gd name="connsiteY6" fmla="*/ 9528 h 215964"/>
                <a:gd name="connsiteX7" fmla="*/ 105820 w 228792"/>
                <a:gd name="connsiteY7" fmla="*/ 21366 h 215964"/>
                <a:gd name="connsiteX8" fmla="*/ 105820 w 228792"/>
                <a:gd name="connsiteY8" fmla="*/ 105512 h 215964"/>
                <a:gd name="connsiteX9" fmla="*/ 21378 w 228792"/>
                <a:gd name="connsiteY9" fmla="*/ 105512 h 215964"/>
                <a:gd name="connsiteX10" fmla="*/ 9533 w 228792"/>
                <a:gd name="connsiteY10" fmla="*/ 114330 h 215964"/>
                <a:gd name="connsiteX11" fmla="*/ 21378 w 228792"/>
                <a:gd name="connsiteY11" fmla="*/ 123147 h 215964"/>
                <a:gd name="connsiteX12" fmla="*/ 105820 w 228792"/>
                <a:gd name="connsiteY12" fmla="*/ 123147 h 215964"/>
                <a:gd name="connsiteX13" fmla="*/ 105820 w 228792"/>
                <a:gd name="connsiteY13" fmla="*/ 207290 h 215964"/>
                <a:gd name="connsiteX14" fmla="*/ 114642 w 228792"/>
                <a:gd name="connsiteY14" fmla="*/ 219128 h 215964"/>
                <a:gd name="connsiteX15" fmla="*/ 123465 w 228792"/>
                <a:gd name="connsiteY15" fmla="*/ 207290 h 215964"/>
                <a:gd name="connsiteX16" fmla="*/ 123465 w 228792"/>
                <a:gd name="connsiteY16" fmla="*/ 123147 h 21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8792" h="215964">
                  <a:moveTo>
                    <a:pt x="123465" y="123147"/>
                  </a:moveTo>
                  <a:lnTo>
                    <a:pt x="207652" y="123147"/>
                  </a:lnTo>
                  <a:cubicBezTo>
                    <a:pt x="210675" y="123147"/>
                    <a:pt x="219498" y="123147"/>
                    <a:pt x="219498" y="114330"/>
                  </a:cubicBezTo>
                  <a:cubicBezTo>
                    <a:pt x="219498" y="105512"/>
                    <a:pt x="210675" y="105512"/>
                    <a:pt x="207652" y="105512"/>
                  </a:cubicBezTo>
                  <a:lnTo>
                    <a:pt x="123465" y="105512"/>
                  </a:lnTo>
                  <a:lnTo>
                    <a:pt x="123465" y="21366"/>
                  </a:lnTo>
                  <a:cubicBezTo>
                    <a:pt x="123465" y="18344"/>
                    <a:pt x="123465" y="9528"/>
                    <a:pt x="114642" y="9528"/>
                  </a:cubicBezTo>
                  <a:cubicBezTo>
                    <a:pt x="105820" y="9528"/>
                    <a:pt x="105820" y="18344"/>
                    <a:pt x="105820" y="21366"/>
                  </a:cubicBezTo>
                  <a:lnTo>
                    <a:pt x="105820" y="105512"/>
                  </a:lnTo>
                  <a:lnTo>
                    <a:pt x="21378" y="105512"/>
                  </a:lnTo>
                  <a:cubicBezTo>
                    <a:pt x="18355" y="105512"/>
                    <a:pt x="9533" y="105512"/>
                    <a:pt x="9533" y="114330"/>
                  </a:cubicBezTo>
                  <a:cubicBezTo>
                    <a:pt x="9533" y="123147"/>
                    <a:pt x="18355" y="123147"/>
                    <a:pt x="21378" y="123147"/>
                  </a:cubicBezTo>
                  <a:lnTo>
                    <a:pt x="105820" y="123147"/>
                  </a:lnTo>
                  <a:lnTo>
                    <a:pt x="105820" y="207290"/>
                  </a:lnTo>
                  <a:cubicBezTo>
                    <a:pt x="105820" y="210311"/>
                    <a:pt x="105820" y="219128"/>
                    <a:pt x="114642" y="219128"/>
                  </a:cubicBezTo>
                  <a:cubicBezTo>
                    <a:pt x="123465" y="219128"/>
                    <a:pt x="123465" y="210311"/>
                    <a:pt x="123465" y="207290"/>
                  </a:cubicBezTo>
                  <a:lnTo>
                    <a:pt x="123465" y="12314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B3F8F4F5-79A8-4568-924B-6BFAF7584988}"/>
                </a:ext>
              </a:extLst>
            </p:cNvPr>
            <p:cNvSpPr/>
            <p:nvPr>
              <p:custDataLst>
                <p:tags r:id="rId155"/>
              </p:custDataLst>
            </p:nvPr>
          </p:nvSpPr>
          <p:spPr>
            <a:xfrm>
              <a:off x="6011500" y="-5690211"/>
              <a:ext cx="203371" cy="203260"/>
            </a:xfrm>
            <a:custGeom>
              <a:avLst/>
              <a:gdLst>
                <a:gd name="connsiteX0" fmla="*/ 96494 w 203370"/>
                <a:gd name="connsiteY0" fmla="*/ 9528 h 203260"/>
                <a:gd name="connsiteX1" fmla="*/ 40789 w 203370"/>
                <a:gd name="connsiteY1" fmla="*/ 22629 h 203260"/>
                <a:gd name="connsiteX2" fmla="*/ 9533 w 203370"/>
                <a:gd name="connsiteY2" fmla="*/ 57144 h 203260"/>
                <a:gd name="connsiteX3" fmla="*/ 12306 w 203370"/>
                <a:gd name="connsiteY3" fmla="*/ 59157 h 203260"/>
                <a:gd name="connsiteX4" fmla="*/ 31713 w 203370"/>
                <a:gd name="connsiteY4" fmla="*/ 46560 h 203260"/>
                <a:gd name="connsiteX5" fmla="*/ 77591 w 203370"/>
                <a:gd name="connsiteY5" fmla="*/ 24141 h 203260"/>
                <a:gd name="connsiteX6" fmla="*/ 35999 w 203370"/>
                <a:gd name="connsiteY6" fmla="*/ 190160 h 203260"/>
                <a:gd name="connsiteX7" fmla="*/ 35495 w 203370"/>
                <a:gd name="connsiteY7" fmla="*/ 192172 h 203260"/>
                <a:gd name="connsiteX8" fmla="*/ 38017 w 203370"/>
                <a:gd name="connsiteY8" fmla="*/ 194189 h 203260"/>
                <a:gd name="connsiteX9" fmla="*/ 57174 w 203370"/>
                <a:gd name="connsiteY9" fmla="*/ 183105 h 203260"/>
                <a:gd name="connsiteX10" fmla="*/ 71287 w 203370"/>
                <a:gd name="connsiteY10" fmla="*/ 146324 h 203260"/>
                <a:gd name="connsiteX11" fmla="*/ 99016 w 203370"/>
                <a:gd name="connsiteY11" fmla="*/ 24141 h 203260"/>
                <a:gd name="connsiteX12" fmla="*/ 113887 w 203370"/>
                <a:gd name="connsiteY12" fmla="*/ 24141 h 203260"/>
                <a:gd name="connsiteX13" fmla="*/ 178164 w 203370"/>
                <a:gd name="connsiteY13" fmla="*/ 60669 h 203260"/>
                <a:gd name="connsiteX14" fmla="*/ 158502 w 203370"/>
                <a:gd name="connsiteY14" fmla="*/ 98709 h 203260"/>
                <a:gd name="connsiteX15" fmla="*/ 108088 w 203370"/>
                <a:gd name="connsiteY15" fmla="*/ 115335 h 203260"/>
                <a:gd name="connsiteX16" fmla="*/ 94226 w 203370"/>
                <a:gd name="connsiteY16" fmla="*/ 118610 h 203260"/>
                <a:gd name="connsiteX17" fmla="*/ 84899 w 203370"/>
                <a:gd name="connsiteY17" fmla="*/ 127931 h 203260"/>
                <a:gd name="connsiteX18" fmla="*/ 89690 w 203370"/>
                <a:gd name="connsiteY18" fmla="*/ 129948 h 203260"/>
                <a:gd name="connsiteX19" fmla="*/ 164302 w 203370"/>
                <a:gd name="connsiteY19" fmla="*/ 105259 h 203260"/>
                <a:gd name="connsiteX20" fmla="*/ 200598 w 203370"/>
                <a:gd name="connsiteY20" fmla="*/ 49585 h 203260"/>
                <a:gd name="connsiteX21" fmla="*/ 133045 w 203370"/>
                <a:gd name="connsiteY21" fmla="*/ 9528 h 203260"/>
                <a:gd name="connsiteX22" fmla="*/ 96494 w 203370"/>
                <a:gd name="connsiteY22" fmla="*/ 9528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3370" h="203260">
                  <a:moveTo>
                    <a:pt x="96494" y="9528"/>
                  </a:moveTo>
                  <a:cubicBezTo>
                    <a:pt x="81372" y="9528"/>
                    <a:pt x="59947" y="12549"/>
                    <a:pt x="40789" y="22629"/>
                  </a:cubicBezTo>
                  <a:cubicBezTo>
                    <a:pt x="12056" y="38246"/>
                    <a:pt x="9533" y="56385"/>
                    <a:pt x="9533" y="57144"/>
                  </a:cubicBezTo>
                  <a:cubicBezTo>
                    <a:pt x="9533" y="58652"/>
                    <a:pt x="10792" y="59157"/>
                    <a:pt x="12306" y="59157"/>
                  </a:cubicBezTo>
                  <a:cubicBezTo>
                    <a:pt x="17601" y="59157"/>
                    <a:pt x="29699" y="52605"/>
                    <a:pt x="31713" y="46560"/>
                  </a:cubicBezTo>
                  <a:cubicBezTo>
                    <a:pt x="35244" y="36234"/>
                    <a:pt x="38772" y="25905"/>
                    <a:pt x="77591" y="24141"/>
                  </a:cubicBezTo>
                  <a:cubicBezTo>
                    <a:pt x="71287" y="104755"/>
                    <a:pt x="45075" y="168492"/>
                    <a:pt x="35999" y="190160"/>
                  </a:cubicBezTo>
                  <a:cubicBezTo>
                    <a:pt x="35749" y="190914"/>
                    <a:pt x="35495" y="191668"/>
                    <a:pt x="35495" y="192172"/>
                  </a:cubicBezTo>
                  <a:cubicBezTo>
                    <a:pt x="35495" y="193936"/>
                    <a:pt x="37008" y="194189"/>
                    <a:pt x="38017" y="194189"/>
                  </a:cubicBezTo>
                  <a:cubicBezTo>
                    <a:pt x="43562" y="194189"/>
                    <a:pt x="54402" y="187889"/>
                    <a:pt x="57174" y="183105"/>
                  </a:cubicBezTo>
                  <a:cubicBezTo>
                    <a:pt x="57174" y="182852"/>
                    <a:pt x="62970" y="170255"/>
                    <a:pt x="71287" y="146324"/>
                  </a:cubicBezTo>
                  <a:cubicBezTo>
                    <a:pt x="83890" y="110551"/>
                    <a:pt x="94730" y="68477"/>
                    <a:pt x="99016" y="24141"/>
                  </a:cubicBezTo>
                  <a:lnTo>
                    <a:pt x="113887" y="24141"/>
                  </a:lnTo>
                  <a:cubicBezTo>
                    <a:pt x="135313" y="24141"/>
                    <a:pt x="178164" y="29934"/>
                    <a:pt x="178164" y="60669"/>
                  </a:cubicBezTo>
                  <a:cubicBezTo>
                    <a:pt x="178164" y="73769"/>
                    <a:pt x="169846" y="89387"/>
                    <a:pt x="158502" y="98709"/>
                  </a:cubicBezTo>
                  <a:cubicBezTo>
                    <a:pt x="139849" y="113572"/>
                    <a:pt x="114138" y="115084"/>
                    <a:pt x="108088" y="115335"/>
                  </a:cubicBezTo>
                  <a:cubicBezTo>
                    <a:pt x="103048" y="115335"/>
                    <a:pt x="99771" y="115588"/>
                    <a:pt x="94226" y="118610"/>
                  </a:cubicBezTo>
                  <a:cubicBezTo>
                    <a:pt x="89940" y="121381"/>
                    <a:pt x="84899" y="125161"/>
                    <a:pt x="84899" y="127931"/>
                  </a:cubicBezTo>
                  <a:cubicBezTo>
                    <a:pt x="84899" y="129948"/>
                    <a:pt x="86413" y="129948"/>
                    <a:pt x="89690" y="129948"/>
                  </a:cubicBezTo>
                  <a:cubicBezTo>
                    <a:pt x="107079" y="129948"/>
                    <a:pt x="137832" y="123652"/>
                    <a:pt x="164302" y="105259"/>
                  </a:cubicBezTo>
                  <a:cubicBezTo>
                    <a:pt x="193286" y="84853"/>
                    <a:pt x="200598" y="62432"/>
                    <a:pt x="200598" y="49585"/>
                  </a:cubicBezTo>
                  <a:cubicBezTo>
                    <a:pt x="200598" y="18345"/>
                    <a:pt x="160266" y="9528"/>
                    <a:pt x="133045" y="9528"/>
                  </a:cubicBezTo>
                  <a:lnTo>
                    <a:pt x="96494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1B29519E-FA44-4918-94A0-D9AC43175B81}"/>
                </a:ext>
              </a:extLst>
            </p:cNvPr>
            <p:cNvSpPr/>
            <p:nvPr>
              <p:custDataLst>
                <p:tags r:id="rId156"/>
              </p:custDataLst>
            </p:nvPr>
          </p:nvSpPr>
          <p:spPr>
            <a:xfrm>
              <a:off x="6395353" y="-5626728"/>
              <a:ext cx="228792" cy="88926"/>
            </a:xfrm>
            <a:custGeom>
              <a:avLst/>
              <a:gdLst>
                <a:gd name="connsiteX0" fmla="*/ 208157 w 228792"/>
                <a:gd name="connsiteY0" fmla="*/ 27167 h 88926"/>
                <a:gd name="connsiteX1" fmla="*/ 219497 w 228792"/>
                <a:gd name="connsiteY1" fmla="*/ 18345 h 88926"/>
                <a:gd name="connsiteX2" fmla="*/ 206644 w 228792"/>
                <a:gd name="connsiteY2" fmla="*/ 9528 h 88926"/>
                <a:gd name="connsiteX3" fmla="*/ 22386 w 228792"/>
                <a:gd name="connsiteY3" fmla="*/ 9528 h 88926"/>
                <a:gd name="connsiteX4" fmla="*/ 9533 w 228792"/>
                <a:gd name="connsiteY4" fmla="*/ 18345 h 88926"/>
                <a:gd name="connsiteX5" fmla="*/ 20873 w 228792"/>
                <a:gd name="connsiteY5" fmla="*/ 27167 h 88926"/>
                <a:gd name="connsiteX6" fmla="*/ 208157 w 228792"/>
                <a:gd name="connsiteY6" fmla="*/ 27167 h 88926"/>
                <a:gd name="connsiteX7" fmla="*/ 206644 w 228792"/>
                <a:gd name="connsiteY7" fmla="*/ 86620 h 88926"/>
                <a:gd name="connsiteX8" fmla="*/ 219497 w 228792"/>
                <a:gd name="connsiteY8" fmla="*/ 77803 h 88926"/>
                <a:gd name="connsiteX9" fmla="*/ 208157 w 228792"/>
                <a:gd name="connsiteY9" fmla="*/ 68986 h 88926"/>
                <a:gd name="connsiteX10" fmla="*/ 20873 w 228792"/>
                <a:gd name="connsiteY10" fmla="*/ 68986 h 88926"/>
                <a:gd name="connsiteX11" fmla="*/ 9533 w 228792"/>
                <a:gd name="connsiteY11" fmla="*/ 77803 h 88926"/>
                <a:gd name="connsiteX12" fmla="*/ 22386 w 228792"/>
                <a:gd name="connsiteY12" fmla="*/ 86620 h 88926"/>
                <a:gd name="connsiteX13" fmla="*/ 206644 w 228792"/>
                <a:gd name="connsiteY13" fmla="*/ 86620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792" h="88926">
                  <a:moveTo>
                    <a:pt x="208157" y="27167"/>
                  </a:moveTo>
                  <a:cubicBezTo>
                    <a:pt x="211179" y="27167"/>
                    <a:pt x="219497" y="27167"/>
                    <a:pt x="219497" y="18345"/>
                  </a:cubicBezTo>
                  <a:cubicBezTo>
                    <a:pt x="219497" y="9528"/>
                    <a:pt x="210171" y="9528"/>
                    <a:pt x="206644" y="9528"/>
                  </a:cubicBezTo>
                  <a:lnTo>
                    <a:pt x="22386" y="9528"/>
                  </a:lnTo>
                  <a:cubicBezTo>
                    <a:pt x="18859" y="9528"/>
                    <a:pt x="9533" y="9528"/>
                    <a:pt x="9533" y="18345"/>
                  </a:cubicBezTo>
                  <a:cubicBezTo>
                    <a:pt x="9533" y="27167"/>
                    <a:pt x="17850" y="27167"/>
                    <a:pt x="20873" y="27167"/>
                  </a:cubicBezTo>
                  <a:lnTo>
                    <a:pt x="208157" y="27167"/>
                  </a:lnTo>
                  <a:close/>
                  <a:moveTo>
                    <a:pt x="206644" y="86620"/>
                  </a:moveTo>
                  <a:cubicBezTo>
                    <a:pt x="210171" y="86620"/>
                    <a:pt x="219497" y="86620"/>
                    <a:pt x="219497" y="77803"/>
                  </a:cubicBezTo>
                  <a:cubicBezTo>
                    <a:pt x="219497" y="68986"/>
                    <a:pt x="211179" y="68986"/>
                    <a:pt x="208157" y="68986"/>
                  </a:cubicBezTo>
                  <a:lnTo>
                    <a:pt x="20873" y="68986"/>
                  </a:lnTo>
                  <a:cubicBezTo>
                    <a:pt x="17850" y="68986"/>
                    <a:pt x="9533" y="68986"/>
                    <a:pt x="9533" y="77803"/>
                  </a:cubicBezTo>
                  <a:cubicBezTo>
                    <a:pt x="9533" y="86620"/>
                    <a:pt x="18859" y="86620"/>
                    <a:pt x="22386" y="86620"/>
                  </a:cubicBezTo>
                  <a:lnTo>
                    <a:pt x="206644" y="866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7" name="Forme libre : forme 206">
              <a:extLst>
                <a:ext uri="{FF2B5EF4-FFF2-40B4-BE49-F238E27FC236}">
                  <a16:creationId xmlns:a16="http://schemas.microsoft.com/office/drawing/2014/main" id="{2ECDE684-CD35-4D6E-B803-B8D640B93936}"/>
                </a:ext>
              </a:extLst>
            </p:cNvPr>
            <p:cNvSpPr/>
            <p:nvPr>
              <p:custDataLst>
                <p:tags r:id="rId157"/>
              </p:custDataLst>
            </p:nvPr>
          </p:nvSpPr>
          <p:spPr>
            <a:xfrm>
              <a:off x="3639883" y="-5019221"/>
              <a:ext cx="228792" cy="88926"/>
            </a:xfrm>
            <a:custGeom>
              <a:avLst/>
              <a:gdLst>
                <a:gd name="connsiteX0" fmla="*/ 208157 w 228792"/>
                <a:gd name="connsiteY0" fmla="*/ 27166 h 88926"/>
                <a:gd name="connsiteX1" fmla="*/ 219497 w 228792"/>
                <a:gd name="connsiteY1" fmla="*/ 18345 h 88926"/>
                <a:gd name="connsiteX2" fmla="*/ 206643 w 228792"/>
                <a:gd name="connsiteY2" fmla="*/ 9528 h 88926"/>
                <a:gd name="connsiteX3" fmla="*/ 22387 w 228792"/>
                <a:gd name="connsiteY3" fmla="*/ 9528 h 88926"/>
                <a:gd name="connsiteX4" fmla="*/ 9533 w 228792"/>
                <a:gd name="connsiteY4" fmla="*/ 18345 h 88926"/>
                <a:gd name="connsiteX5" fmla="*/ 20873 w 228792"/>
                <a:gd name="connsiteY5" fmla="*/ 27166 h 88926"/>
                <a:gd name="connsiteX6" fmla="*/ 208157 w 228792"/>
                <a:gd name="connsiteY6" fmla="*/ 27166 h 88926"/>
                <a:gd name="connsiteX7" fmla="*/ 206643 w 228792"/>
                <a:gd name="connsiteY7" fmla="*/ 86620 h 88926"/>
                <a:gd name="connsiteX8" fmla="*/ 219497 w 228792"/>
                <a:gd name="connsiteY8" fmla="*/ 77803 h 88926"/>
                <a:gd name="connsiteX9" fmla="*/ 208157 w 228792"/>
                <a:gd name="connsiteY9" fmla="*/ 68986 h 88926"/>
                <a:gd name="connsiteX10" fmla="*/ 20873 w 228792"/>
                <a:gd name="connsiteY10" fmla="*/ 68986 h 88926"/>
                <a:gd name="connsiteX11" fmla="*/ 9533 w 228792"/>
                <a:gd name="connsiteY11" fmla="*/ 77803 h 88926"/>
                <a:gd name="connsiteX12" fmla="*/ 22387 w 228792"/>
                <a:gd name="connsiteY12" fmla="*/ 86620 h 88926"/>
                <a:gd name="connsiteX13" fmla="*/ 206643 w 228792"/>
                <a:gd name="connsiteY13" fmla="*/ 86620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792" h="88926">
                  <a:moveTo>
                    <a:pt x="208157" y="27166"/>
                  </a:moveTo>
                  <a:cubicBezTo>
                    <a:pt x="211179" y="27166"/>
                    <a:pt x="219497" y="27166"/>
                    <a:pt x="219497" y="18345"/>
                  </a:cubicBezTo>
                  <a:cubicBezTo>
                    <a:pt x="219497" y="9528"/>
                    <a:pt x="210170" y="9528"/>
                    <a:pt x="206643" y="9528"/>
                  </a:cubicBezTo>
                  <a:lnTo>
                    <a:pt x="22387" y="9528"/>
                  </a:lnTo>
                  <a:cubicBezTo>
                    <a:pt x="18859" y="9528"/>
                    <a:pt x="9533" y="9528"/>
                    <a:pt x="9533" y="18345"/>
                  </a:cubicBezTo>
                  <a:cubicBezTo>
                    <a:pt x="9533" y="27166"/>
                    <a:pt x="17851" y="27166"/>
                    <a:pt x="20873" y="27166"/>
                  </a:cubicBezTo>
                  <a:lnTo>
                    <a:pt x="208157" y="27166"/>
                  </a:lnTo>
                  <a:close/>
                  <a:moveTo>
                    <a:pt x="206643" y="86620"/>
                  </a:moveTo>
                  <a:cubicBezTo>
                    <a:pt x="210170" y="86620"/>
                    <a:pt x="219497" y="86620"/>
                    <a:pt x="219497" y="77803"/>
                  </a:cubicBezTo>
                  <a:cubicBezTo>
                    <a:pt x="219497" y="68986"/>
                    <a:pt x="211179" y="68986"/>
                    <a:pt x="208157" y="68986"/>
                  </a:cubicBezTo>
                  <a:lnTo>
                    <a:pt x="20873" y="68986"/>
                  </a:lnTo>
                  <a:cubicBezTo>
                    <a:pt x="17851" y="68986"/>
                    <a:pt x="9533" y="68986"/>
                    <a:pt x="9533" y="77803"/>
                  </a:cubicBezTo>
                  <a:cubicBezTo>
                    <a:pt x="9533" y="86620"/>
                    <a:pt x="18859" y="86620"/>
                    <a:pt x="22387" y="86620"/>
                  </a:cubicBezTo>
                  <a:lnTo>
                    <a:pt x="206643" y="866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8" name="Forme libre : forme 207">
              <a:extLst>
                <a:ext uri="{FF2B5EF4-FFF2-40B4-BE49-F238E27FC236}">
                  <a16:creationId xmlns:a16="http://schemas.microsoft.com/office/drawing/2014/main" id="{10D41123-4C1B-48D6-A0E9-4256D310A3EE}"/>
                </a:ext>
              </a:extLst>
            </p:cNvPr>
            <p:cNvSpPr/>
            <p:nvPr>
              <p:custDataLst>
                <p:tags r:id="rId158"/>
              </p:custDataLst>
            </p:nvPr>
          </p:nvSpPr>
          <p:spPr>
            <a:xfrm>
              <a:off x="3949534" y="-5077412"/>
              <a:ext cx="88975" cy="177853"/>
            </a:xfrm>
            <a:custGeom>
              <a:avLst/>
              <a:gdLst>
                <a:gd name="connsiteX0" fmla="*/ 77086 w 88974"/>
                <a:gd name="connsiteY0" fmla="*/ 19099 h 177852"/>
                <a:gd name="connsiteX1" fmla="*/ 67255 w 88974"/>
                <a:gd name="connsiteY1" fmla="*/ 9528 h 177852"/>
                <a:gd name="connsiteX2" fmla="*/ 53393 w 88974"/>
                <a:gd name="connsiteY2" fmla="*/ 23129 h 177852"/>
                <a:gd name="connsiteX3" fmla="*/ 63220 w 88974"/>
                <a:gd name="connsiteY3" fmla="*/ 32703 h 177852"/>
                <a:gd name="connsiteX4" fmla="*/ 77086 w 88974"/>
                <a:gd name="connsiteY4" fmla="*/ 19099 h 177852"/>
                <a:gd name="connsiteX5" fmla="*/ 40285 w 88974"/>
                <a:gd name="connsiteY5" fmla="*/ 111555 h 177852"/>
                <a:gd name="connsiteX6" fmla="*/ 26673 w 88974"/>
                <a:gd name="connsiteY6" fmla="*/ 146319 h 177852"/>
                <a:gd name="connsiteX7" fmla="*/ 24150 w 88974"/>
                <a:gd name="connsiteY7" fmla="*/ 157407 h 177852"/>
                <a:gd name="connsiteX8" fmla="*/ 47089 w 88974"/>
                <a:gd name="connsiteY8" fmla="*/ 178821 h 177852"/>
                <a:gd name="connsiteX9" fmla="*/ 81873 w 88974"/>
                <a:gd name="connsiteY9" fmla="*/ 140273 h 177852"/>
                <a:gd name="connsiteX10" fmla="*/ 78091 w 88974"/>
                <a:gd name="connsiteY10" fmla="*/ 136998 h 177852"/>
                <a:gd name="connsiteX11" fmla="*/ 73809 w 88974"/>
                <a:gd name="connsiteY11" fmla="*/ 141281 h 177852"/>
                <a:gd name="connsiteX12" fmla="*/ 47594 w 88974"/>
                <a:gd name="connsiteY12" fmla="*/ 171766 h 177852"/>
                <a:gd name="connsiteX13" fmla="*/ 41544 w 88974"/>
                <a:gd name="connsiteY13" fmla="*/ 163704 h 177852"/>
                <a:gd name="connsiteX14" fmla="*/ 46585 w 88974"/>
                <a:gd name="connsiteY14" fmla="*/ 145315 h 177852"/>
                <a:gd name="connsiteX15" fmla="*/ 54398 w 88974"/>
                <a:gd name="connsiteY15" fmla="*/ 124905 h 177852"/>
                <a:gd name="connsiteX16" fmla="*/ 62215 w 88974"/>
                <a:gd name="connsiteY16" fmla="*/ 104500 h 177852"/>
                <a:gd name="connsiteX17" fmla="*/ 67506 w 88974"/>
                <a:gd name="connsiteY17" fmla="*/ 86615 h 177852"/>
                <a:gd name="connsiteX18" fmla="*/ 44567 w 88974"/>
                <a:gd name="connsiteY18" fmla="*/ 65202 h 177852"/>
                <a:gd name="connsiteX19" fmla="*/ 9533 w 88974"/>
                <a:gd name="connsiteY19" fmla="*/ 103746 h 177852"/>
                <a:gd name="connsiteX20" fmla="*/ 13314 w 88974"/>
                <a:gd name="connsiteY20" fmla="*/ 107021 h 177852"/>
                <a:gd name="connsiteX21" fmla="*/ 17596 w 88974"/>
                <a:gd name="connsiteY21" fmla="*/ 102991 h 177852"/>
                <a:gd name="connsiteX22" fmla="*/ 43812 w 88974"/>
                <a:gd name="connsiteY22" fmla="*/ 72256 h 177852"/>
                <a:gd name="connsiteX23" fmla="*/ 49862 w 88974"/>
                <a:gd name="connsiteY23" fmla="*/ 80569 h 177852"/>
                <a:gd name="connsiteX24" fmla="*/ 47089 w 88974"/>
                <a:gd name="connsiteY24" fmla="*/ 94174 h 177852"/>
                <a:gd name="connsiteX25" fmla="*/ 40285 w 88974"/>
                <a:gd name="connsiteY25" fmla="*/ 111555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8974" h="177852">
                  <a:moveTo>
                    <a:pt x="77086" y="19099"/>
                  </a:moveTo>
                  <a:cubicBezTo>
                    <a:pt x="77086" y="13556"/>
                    <a:pt x="73051" y="9528"/>
                    <a:pt x="67255" y="9528"/>
                  </a:cubicBezTo>
                  <a:cubicBezTo>
                    <a:pt x="60702" y="9528"/>
                    <a:pt x="53393" y="15574"/>
                    <a:pt x="53393" y="23129"/>
                  </a:cubicBezTo>
                  <a:cubicBezTo>
                    <a:pt x="53393" y="28670"/>
                    <a:pt x="57425" y="32703"/>
                    <a:pt x="63220" y="32703"/>
                  </a:cubicBezTo>
                  <a:cubicBezTo>
                    <a:pt x="69774" y="32703"/>
                    <a:pt x="77086" y="26658"/>
                    <a:pt x="77086" y="19099"/>
                  </a:cubicBezTo>
                  <a:close/>
                  <a:moveTo>
                    <a:pt x="40285" y="111555"/>
                  </a:moveTo>
                  <a:lnTo>
                    <a:pt x="26673" y="146319"/>
                  </a:lnTo>
                  <a:cubicBezTo>
                    <a:pt x="25413" y="150099"/>
                    <a:pt x="24150" y="153124"/>
                    <a:pt x="24150" y="157407"/>
                  </a:cubicBezTo>
                  <a:cubicBezTo>
                    <a:pt x="24150" y="169750"/>
                    <a:pt x="33731" y="178821"/>
                    <a:pt x="47089" y="178821"/>
                  </a:cubicBezTo>
                  <a:cubicBezTo>
                    <a:pt x="71541" y="178821"/>
                    <a:pt x="81873" y="143548"/>
                    <a:pt x="81873" y="140273"/>
                  </a:cubicBezTo>
                  <a:cubicBezTo>
                    <a:pt x="81873" y="137756"/>
                    <a:pt x="79859" y="136998"/>
                    <a:pt x="78091" y="136998"/>
                  </a:cubicBezTo>
                  <a:cubicBezTo>
                    <a:pt x="75069" y="136998"/>
                    <a:pt x="74564" y="138764"/>
                    <a:pt x="73809" y="141281"/>
                  </a:cubicBezTo>
                  <a:cubicBezTo>
                    <a:pt x="68010" y="161437"/>
                    <a:pt x="57675" y="171766"/>
                    <a:pt x="47594" y="171766"/>
                  </a:cubicBezTo>
                  <a:cubicBezTo>
                    <a:pt x="44567" y="171766"/>
                    <a:pt x="41544" y="170504"/>
                    <a:pt x="41544" y="163704"/>
                  </a:cubicBezTo>
                  <a:cubicBezTo>
                    <a:pt x="41544" y="157657"/>
                    <a:pt x="43308" y="153124"/>
                    <a:pt x="46585" y="145315"/>
                  </a:cubicBezTo>
                  <a:cubicBezTo>
                    <a:pt x="49107" y="138511"/>
                    <a:pt x="51625" y="131710"/>
                    <a:pt x="54398" y="124905"/>
                  </a:cubicBezTo>
                  <a:lnTo>
                    <a:pt x="62215" y="104500"/>
                  </a:lnTo>
                  <a:cubicBezTo>
                    <a:pt x="64483" y="98708"/>
                    <a:pt x="67506" y="90899"/>
                    <a:pt x="67506" y="86615"/>
                  </a:cubicBezTo>
                  <a:cubicBezTo>
                    <a:pt x="67506" y="74019"/>
                    <a:pt x="57425" y="65202"/>
                    <a:pt x="44567" y="65202"/>
                  </a:cubicBezTo>
                  <a:cubicBezTo>
                    <a:pt x="20119" y="65202"/>
                    <a:pt x="9533" y="100471"/>
                    <a:pt x="9533" y="103746"/>
                  </a:cubicBezTo>
                  <a:cubicBezTo>
                    <a:pt x="9533" y="106013"/>
                    <a:pt x="11297" y="107021"/>
                    <a:pt x="13314" y="107021"/>
                  </a:cubicBezTo>
                  <a:cubicBezTo>
                    <a:pt x="16591" y="107021"/>
                    <a:pt x="16842" y="105508"/>
                    <a:pt x="17596" y="102991"/>
                  </a:cubicBezTo>
                  <a:cubicBezTo>
                    <a:pt x="24655" y="79057"/>
                    <a:pt x="36249" y="72256"/>
                    <a:pt x="43812" y="72256"/>
                  </a:cubicBezTo>
                  <a:cubicBezTo>
                    <a:pt x="47343" y="72256"/>
                    <a:pt x="49862" y="73515"/>
                    <a:pt x="49862" y="80569"/>
                  </a:cubicBezTo>
                  <a:cubicBezTo>
                    <a:pt x="49862" y="83086"/>
                    <a:pt x="49611" y="86615"/>
                    <a:pt x="47089" y="94174"/>
                  </a:cubicBezTo>
                  <a:lnTo>
                    <a:pt x="40285" y="1115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9" name="Forme libre : forme 208">
              <a:extLst>
                <a:ext uri="{FF2B5EF4-FFF2-40B4-BE49-F238E27FC236}">
                  <a16:creationId xmlns:a16="http://schemas.microsoft.com/office/drawing/2014/main" id="{E0CBA859-DBC3-4386-8454-D612EE5E2F4A}"/>
                </a:ext>
              </a:extLst>
            </p:cNvPr>
            <p:cNvSpPr/>
            <p:nvPr>
              <p:custDataLst>
                <p:tags r:id="rId159"/>
              </p:custDataLst>
            </p:nvPr>
          </p:nvSpPr>
          <p:spPr>
            <a:xfrm>
              <a:off x="4088840" y="-5087996"/>
              <a:ext cx="127107" cy="190557"/>
            </a:xfrm>
            <a:custGeom>
              <a:avLst/>
              <a:gdLst>
                <a:gd name="connsiteX0" fmla="*/ 119183 w 127106"/>
                <a:gd name="connsiteY0" fmla="*/ 63190 h 190556"/>
                <a:gd name="connsiteX1" fmla="*/ 86163 w 127106"/>
                <a:gd name="connsiteY1" fmla="*/ 9528 h 190556"/>
                <a:gd name="connsiteX2" fmla="*/ 9533 w 127106"/>
                <a:gd name="connsiteY2" fmla="*/ 135744 h 190556"/>
                <a:gd name="connsiteX3" fmla="*/ 42807 w 127106"/>
                <a:gd name="connsiteY3" fmla="*/ 189406 h 190556"/>
                <a:gd name="connsiteX4" fmla="*/ 119183 w 127106"/>
                <a:gd name="connsiteY4" fmla="*/ 63190 h 190556"/>
                <a:gd name="connsiteX5" fmla="*/ 37767 w 127106"/>
                <a:gd name="connsiteY5" fmla="*/ 95183 h 190556"/>
                <a:gd name="connsiteX6" fmla="*/ 85909 w 127106"/>
                <a:gd name="connsiteY6" fmla="*/ 16582 h 190556"/>
                <a:gd name="connsiteX7" fmla="*/ 101035 w 127106"/>
                <a:gd name="connsiteY7" fmla="*/ 48327 h 190556"/>
                <a:gd name="connsiteX8" fmla="*/ 93472 w 127106"/>
                <a:gd name="connsiteY8" fmla="*/ 95183 h 190556"/>
                <a:gd name="connsiteX9" fmla="*/ 37767 w 127106"/>
                <a:gd name="connsiteY9" fmla="*/ 95183 h 190556"/>
                <a:gd name="connsiteX10" fmla="*/ 91203 w 127106"/>
                <a:gd name="connsiteY10" fmla="*/ 103750 h 190556"/>
                <a:gd name="connsiteX11" fmla="*/ 43058 w 127106"/>
                <a:gd name="connsiteY11" fmla="*/ 182351 h 190556"/>
                <a:gd name="connsiteX12" fmla="*/ 27936 w 127106"/>
                <a:gd name="connsiteY12" fmla="*/ 150608 h 190556"/>
                <a:gd name="connsiteX13" fmla="*/ 35495 w 127106"/>
                <a:gd name="connsiteY13" fmla="*/ 103750 h 190556"/>
                <a:gd name="connsiteX14" fmla="*/ 91203 w 127106"/>
                <a:gd name="connsiteY14" fmla="*/ 103750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106" h="190556">
                  <a:moveTo>
                    <a:pt x="119183" y="63190"/>
                  </a:moveTo>
                  <a:cubicBezTo>
                    <a:pt x="119183" y="31700"/>
                    <a:pt x="107084" y="9528"/>
                    <a:pt x="86163" y="9528"/>
                  </a:cubicBezTo>
                  <a:cubicBezTo>
                    <a:pt x="48603" y="9528"/>
                    <a:pt x="9533" y="79566"/>
                    <a:pt x="9533" y="135744"/>
                  </a:cubicBezTo>
                  <a:cubicBezTo>
                    <a:pt x="9533" y="159929"/>
                    <a:pt x="17851" y="189406"/>
                    <a:pt x="42807" y="189406"/>
                  </a:cubicBezTo>
                  <a:cubicBezTo>
                    <a:pt x="79610" y="189406"/>
                    <a:pt x="119183" y="121131"/>
                    <a:pt x="119183" y="63190"/>
                  </a:cubicBezTo>
                  <a:close/>
                  <a:moveTo>
                    <a:pt x="37767" y="95183"/>
                  </a:moveTo>
                  <a:cubicBezTo>
                    <a:pt x="49612" y="44297"/>
                    <a:pt x="70282" y="16582"/>
                    <a:pt x="85909" y="16582"/>
                  </a:cubicBezTo>
                  <a:cubicBezTo>
                    <a:pt x="101035" y="16582"/>
                    <a:pt x="101035" y="43539"/>
                    <a:pt x="101035" y="48327"/>
                  </a:cubicBezTo>
                  <a:cubicBezTo>
                    <a:pt x="101035" y="62436"/>
                    <a:pt x="96494" y="82841"/>
                    <a:pt x="93472" y="95183"/>
                  </a:cubicBezTo>
                  <a:lnTo>
                    <a:pt x="37767" y="95183"/>
                  </a:lnTo>
                  <a:close/>
                  <a:moveTo>
                    <a:pt x="91203" y="103750"/>
                  </a:moveTo>
                  <a:cubicBezTo>
                    <a:pt x="79355" y="154387"/>
                    <a:pt x="58688" y="182351"/>
                    <a:pt x="43058" y="182351"/>
                  </a:cubicBezTo>
                  <a:cubicBezTo>
                    <a:pt x="29446" y="182351"/>
                    <a:pt x="27936" y="162196"/>
                    <a:pt x="27936" y="150608"/>
                  </a:cubicBezTo>
                  <a:cubicBezTo>
                    <a:pt x="27936" y="134736"/>
                    <a:pt x="32722" y="114330"/>
                    <a:pt x="35495" y="103750"/>
                  </a:cubicBezTo>
                  <a:lnTo>
                    <a:pt x="91203" y="1037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10" name="Forme libre : forme 209">
              <a:extLst>
                <a:ext uri="{FF2B5EF4-FFF2-40B4-BE49-F238E27FC236}">
                  <a16:creationId xmlns:a16="http://schemas.microsoft.com/office/drawing/2014/main" id="{6AB21D12-D651-46C0-A363-E0794168BFBC}"/>
                </a:ext>
              </a:extLst>
            </p:cNvPr>
            <p:cNvSpPr/>
            <p:nvPr>
              <p:custDataLst>
                <p:tags r:id="rId160"/>
              </p:custDataLst>
            </p:nvPr>
          </p:nvSpPr>
          <p:spPr>
            <a:xfrm>
              <a:off x="4265944" y="-5090513"/>
              <a:ext cx="114396" cy="190557"/>
            </a:xfrm>
            <a:custGeom>
              <a:avLst/>
              <a:gdLst>
                <a:gd name="connsiteX0" fmla="*/ 67006 w 114396"/>
                <a:gd name="connsiteY0" fmla="*/ 79815 h 190556"/>
                <a:gd name="connsiteX1" fmla="*/ 9533 w 114396"/>
                <a:gd name="connsiteY1" fmla="*/ 148841 h 190556"/>
                <a:gd name="connsiteX2" fmla="*/ 52639 w 114396"/>
                <a:gd name="connsiteY2" fmla="*/ 192426 h 190556"/>
                <a:gd name="connsiteX3" fmla="*/ 105066 w 114396"/>
                <a:gd name="connsiteY3" fmla="*/ 119368 h 190556"/>
                <a:gd name="connsiteX4" fmla="*/ 85154 w 114396"/>
                <a:gd name="connsiteY4" fmla="*/ 72003 h 190556"/>
                <a:gd name="connsiteX5" fmla="*/ 59189 w 114396"/>
                <a:gd name="connsiteY5" fmla="*/ 30183 h 190556"/>
                <a:gd name="connsiteX6" fmla="*/ 72800 w 114396"/>
                <a:gd name="connsiteY6" fmla="*/ 19099 h 190556"/>
                <a:gd name="connsiteX7" fmla="*/ 93472 w 114396"/>
                <a:gd name="connsiteY7" fmla="*/ 26657 h 190556"/>
                <a:gd name="connsiteX8" fmla="*/ 107084 w 114396"/>
                <a:gd name="connsiteY8" fmla="*/ 32450 h 190556"/>
                <a:gd name="connsiteX9" fmla="*/ 117415 w 114396"/>
                <a:gd name="connsiteY9" fmla="*/ 22125 h 190556"/>
                <a:gd name="connsiteX10" fmla="*/ 101535 w 114396"/>
                <a:gd name="connsiteY10" fmla="*/ 12549 h 190556"/>
                <a:gd name="connsiteX11" fmla="*/ 79609 w 114396"/>
                <a:gd name="connsiteY11" fmla="*/ 9528 h 190556"/>
                <a:gd name="connsiteX12" fmla="*/ 50871 w 114396"/>
                <a:gd name="connsiteY12" fmla="*/ 36230 h 190556"/>
                <a:gd name="connsiteX13" fmla="*/ 67006 w 114396"/>
                <a:gd name="connsiteY13" fmla="*/ 79815 h 190556"/>
                <a:gd name="connsiteX14" fmla="*/ 71037 w 114396"/>
                <a:gd name="connsiteY14" fmla="*/ 86616 h 190556"/>
                <a:gd name="connsiteX15" fmla="*/ 85659 w 114396"/>
                <a:gd name="connsiteY15" fmla="*/ 129694 h 190556"/>
                <a:gd name="connsiteX16" fmla="*/ 52889 w 114396"/>
                <a:gd name="connsiteY16" fmla="*/ 185372 h 190556"/>
                <a:gd name="connsiteX17" fmla="*/ 27178 w 114396"/>
                <a:gd name="connsiteY17" fmla="*/ 155645 h 190556"/>
                <a:gd name="connsiteX18" fmla="*/ 71037 w 114396"/>
                <a:gd name="connsiteY18" fmla="*/ 86616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96" h="190556">
                  <a:moveTo>
                    <a:pt x="67006" y="79815"/>
                  </a:moveTo>
                  <a:cubicBezTo>
                    <a:pt x="28941" y="89891"/>
                    <a:pt x="9533" y="123143"/>
                    <a:pt x="9533" y="148841"/>
                  </a:cubicBezTo>
                  <a:cubicBezTo>
                    <a:pt x="9533" y="177059"/>
                    <a:pt x="30709" y="192426"/>
                    <a:pt x="52639" y="192426"/>
                  </a:cubicBezTo>
                  <a:cubicBezTo>
                    <a:pt x="82382" y="192426"/>
                    <a:pt x="105066" y="156145"/>
                    <a:pt x="105066" y="119368"/>
                  </a:cubicBezTo>
                  <a:cubicBezTo>
                    <a:pt x="105066" y="95183"/>
                    <a:pt x="93722" y="81828"/>
                    <a:pt x="85154" y="72003"/>
                  </a:cubicBezTo>
                  <a:cubicBezTo>
                    <a:pt x="76836" y="62181"/>
                    <a:pt x="59189" y="41521"/>
                    <a:pt x="59189" y="30183"/>
                  </a:cubicBezTo>
                  <a:cubicBezTo>
                    <a:pt x="59189" y="24641"/>
                    <a:pt x="64484" y="19099"/>
                    <a:pt x="72800" y="19099"/>
                  </a:cubicBezTo>
                  <a:cubicBezTo>
                    <a:pt x="81118" y="19099"/>
                    <a:pt x="86664" y="22629"/>
                    <a:pt x="93472" y="26657"/>
                  </a:cubicBezTo>
                  <a:cubicBezTo>
                    <a:pt x="99521" y="30437"/>
                    <a:pt x="104057" y="32450"/>
                    <a:pt x="107084" y="32450"/>
                  </a:cubicBezTo>
                  <a:cubicBezTo>
                    <a:pt x="113384" y="32450"/>
                    <a:pt x="117415" y="26404"/>
                    <a:pt x="117415" y="22125"/>
                  </a:cubicBezTo>
                  <a:cubicBezTo>
                    <a:pt x="117415" y="16078"/>
                    <a:pt x="114392" y="15320"/>
                    <a:pt x="101535" y="12549"/>
                  </a:cubicBezTo>
                  <a:cubicBezTo>
                    <a:pt x="87169" y="9528"/>
                    <a:pt x="79860" y="9528"/>
                    <a:pt x="79609" y="9528"/>
                  </a:cubicBezTo>
                  <a:cubicBezTo>
                    <a:pt x="68770" y="9528"/>
                    <a:pt x="50871" y="14816"/>
                    <a:pt x="50871" y="36230"/>
                  </a:cubicBezTo>
                  <a:cubicBezTo>
                    <a:pt x="50871" y="49330"/>
                    <a:pt x="57929" y="63689"/>
                    <a:pt x="67006" y="79815"/>
                  </a:cubicBezTo>
                  <a:close/>
                  <a:moveTo>
                    <a:pt x="71037" y="86616"/>
                  </a:moveTo>
                  <a:cubicBezTo>
                    <a:pt x="79860" y="101479"/>
                    <a:pt x="85659" y="114076"/>
                    <a:pt x="85659" y="129694"/>
                  </a:cubicBezTo>
                  <a:cubicBezTo>
                    <a:pt x="85659" y="149345"/>
                    <a:pt x="74314" y="185372"/>
                    <a:pt x="52889" y="185372"/>
                  </a:cubicBezTo>
                  <a:cubicBezTo>
                    <a:pt x="42808" y="185372"/>
                    <a:pt x="27178" y="178822"/>
                    <a:pt x="27178" y="155645"/>
                  </a:cubicBezTo>
                  <a:cubicBezTo>
                    <a:pt x="27178" y="142544"/>
                    <a:pt x="34741" y="96187"/>
                    <a:pt x="71037" y="8661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70FEE24E-B388-4FC4-835A-1D3EB3C40311}"/>
                </a:ext>
              </a:extLst>
            </p:cNvPr>
            <p:cNvSpPr/>
            <p:nvPr>
              <p:custDataLst>
                <p:tags r:id="rId161"/>
              </p:custDataLst>
            </p:nvPr>
          </p:nvSpPr>
          <p:spPr>
            <a:xfrm>
              <a:off x="4389107" y="-5179471"/>
              <a:ext cx="76264" cy="152445"/>
            </a:xfrm>
            <a:custGeom>
              <a:avLst/>
              <a:gdLst>
                <a:gd name="connsiteX0" fmla="*/ 65829 w 76264"/>
                <a:gd name="connsiteY0" fmla="*/ 17507 h 152445"/>
                <a:gd name="connsiteX1" fmla="*/ 57635 w 76264"/>
                <a:gd name="connsiteY1" fmla="*/ 9528 h 152445"/>
                <a:gd name="connsiteX2" fmla="*/ 46084 w 76264"/>
                <a:gd name="connsiteY2" fmla="*/ 20866 h 152445"/>
                <a:gd name="connsiteX3" fmla="*/ 54274 w 76264"/>
                <a:gd name="connsiteY3" fmla="*/ 28841 h 152445"/>
                <a:gd name="connsiteX4" fmla="*/ 65829 w 76264"/>
                <a:gd name="connsiteY4" fmla="*/ 17507 h 152445"/>
                <a:gd name="connsiteX5" fmla="*/ 35161 w 76264"/>
                <a:gd name="connsiteY5" fmla="*/ 94556 h 152445"/>
                <a:gd name="connsiteX6" fmla="*/ 23817 w 76264"/>
                <a:gd name="connsiteY6" fmla="*/ 123532 h 152445"/>
                <a:gd name="connsiteX7" fmla="*/ 21715 w 76264"/>
                <a:gd name="connsiteY7" fmla="*/ 132770 h 152445"/>
                <a:gd name="connsiteX8" fmla="*/ 40829 w 76264"/>
                <a:gd name="connsiteY8" fmla="*/ 150615 h 152445"/>
                <a:gd name="connsiteX9" fmla="*/ 69821 w 76264"/>
                <a:gd name="connsiteY9" fmla="*/ 118490 h 152445"/>
                <a:gd name="connsiteX10" fmla="*/ 66667 w 76264"/>
                <a:gd name="connsiteY10" fmla="*/ 115763 h 152445"/>
                <a:gd name="connsiteX11" fmla="*/ 63097 w 76264"/>
                <a:gd name="connsiteY11" fmla="*/ 119332 h 152445"/>
                <a:gd name="connsiteX12" fmla="*/ 41250 w 76264"/>
                <a:gd name="connsiteY12" fmla="*/ 144735 h 152445"/>
                <a:gd name="connsiteX13" fmla="*/ 36209 w 76264"/>
                <a:gd name="connsiteY13" fmla="*/ 138018 h 152445"/>
                <a:gd name="connsiteX14" fmla="*/ 40412 w 76264"/>
                <a:gd name="connsiteY14" fmla="*/ 122691 h 152445"/>
                <a:gd name="connsiteX15" fmla="*/ 46922 w 76264"/>
                <a:gd name="connsiteY15" fmla="*/ 105683 h 152445"/>
                <a:gd name="connsiteX16" fmla="*/ 53436 w 76264"/>
                <a:gd name="connsiteY16" fmla="*/ 88680 h 152445"/>
                <a:gd name="connsiteX17" fmla="*/ 57845 w 76264"/>
                <a:gd name="connsiteY17" fmla="*/ 73773 h 152445"/>
                <a:gd name="connsiteX18" fmla="*/ 38732 w 76264"/>
                <a:gd name="connsiteY18" fmla="*/ 55928 h 152445"/>
                <a:gd name="connsiteX19" fmla="*/ 9533 w 76264"/>
                <a:gd name="connsiteY19" fmla="*/ 88049 h 152445"/>
                <a:gd name="connsiteX20" fmla="*/ 12683 w 76264"/>
                <a:gd name="connsiteY20" fmla="*/ 90780 h 152445"/>
                <a:gd name="connsiteX21" fmla="*/ 16254 w 76264"/>
                <a:gd name="connsiteY21" fmla="*/ 87418 h 152445"/>
                <a:gd name="connsiteX22" fmla="*/ 38100 w 76264"/>
                <a:gd name="connsiteY22" fmla="*/ 61804 h 152445"/>
                <a:gd name="connsiteX23" fmla="*/ 43141 w 76264"/>
                <a:gd name="connsiteY23" fmla="*/ 68735 h 152445"/>
                <a:gd name="connsiteX24" fmla="*/ 40829 w 76264"/>
                <a:gd name="connsiteY24" fmla="*/ 80069 h 152445"/>
                <a:gd name="connsiteX25" fmla="*/ 35161 w 76264"/>
                <a:gd name="connsiteY25" fmla="*/ 9455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6264" h="152445">
                  <a:moveTo>
                    <a:pt x="65829" y="17507"/>
                  </a:moveTo>
                  <a:cubicBezTo>
                    <a:pt x="65829" y="12887"/>
                    <a:pt x="62469" y="9528"/>
                    <a:pt x="57635" y="9528"/>
                  </a:cubicBezTo>
                  <a:cubicBezTo>
                    <a:pt x="52173" y="9528"/>
                    <a:pt x="46084" y="14566"/>
                    <a:pt x="46084" y="20866"/>
                  </a:cubicBezTo>
                  <a:cubicBezTo>
                    <a:pt x="46084" y="25483"/>
                    <a:pt x="49444" y="28841"/>
                    <a:pt x="54274" y="28841"/>
                  </a:cubicBezTo>
                  <a:cubicBezTo>
                    <a:pt x="59736" y="28841"/>
                    <a:pt x="65829" y="23804"/>
                    <a:pt x="65829" y="17507"/>
                  </a:cubicBezTo>
                  <a:close/>
                  <a:moveTo>
                    <a:pt x="35161" y="94556"/>
                  </a:moveTo>
                  <a:lnTo>
                    <a:pt x="23817" y="123532"/>
                  </a:lnTo>
                  <a:cubicBezTo>
                    <a:pt x="22764" y="126680"/>
                    <a:pt x="21715" y="129201"/>
                    <a:pt x="21715" y="132770"/>
                  </a:cubicBezTo>
                  <a:cubicBezTo>
                    <a:pt x="21715" y="143056"/>
                    <a:pt x="29699" y="150615"/>
                    <a:pt x="40829" y="150615"/>
                  </a:cubicBezTo>
                  <a:cubicBezTo>
                    <a:pt x="61206" y="150615"/>
                    <a:pt x="69821" y="121222"/>
                    <a:pt x="69821" y="118490"/>
                  </a:cubicBezTo>
                  <a:cubicBezTo>
                    <a:pt x="69821" y="116394"/>
                    <a:pt x="68141" y="115763"/>
                    <a:pt x="66667" y="115763"/>
                  </a:cubicBezTo>
                  <a:cubicBezTo>
                    <a:pt x="64149" y="115763"/>
                    <a:pt x="63728" y="117232"/>
                    <a:pt x="63097" y="119332"/>
                  </a:cubicBezTo>
                  <a:cubicBezTo>
                    <a:pt x="58266" y="136129"/>
                    <a:pt x="49655" y="144735"/>
                    <a:pt x="41250" y="144735"/>
                  </a:cubicBezTo>
                  <a:cubicBezTo>
                    <a:pt x="38732" y="144735"/>
                    <a:pt x="36209" y="143687"/>
                    <a:pt x="36209" y="138018"/>
                  </a:cubicBezTo>
                  <a:cubicBezTo>
                    <a:pt x="36209" y="132977"/>
                    <a:pt x="37679" y="129201"/>
                    <a:pt x="40412" y="122691"/>
                  </a:cubicBezTo>
                  <a:cubicBezTo>
                    <a:pt x="42513" y="117021"/>
                    <a:pt x="44610" y="111352"/>
                    <a:pt x="46922" y="105683"/>
                  </a:cubicBezTo>
                  <a:lnTo>
                    <a:pt x="53436" y="88680"/>
                  </a:lnTo>
                  <a:cubicBezTo>
                    <a:pt x="55327" y="83848"/>
                    <a:pt x="57845" y="77342"/>
                    <a:pt x="57845" y="73773"/>
                  </a:cubicBezTo>
                  <a:cubicBezTo>
                    <a:pt x="57845" y="63277"/>
                    <a:pt x="49444" y="55928"/>
                    <a:pt x="38732" y="55928"/>
                  </a:cubicBezTo>
                  <a:cubicBezTo>
                    <a:pt x="18355" y="55928"/>
                    <a:pt x="9533" y="85322"/>
                    <a:pt x="9533" y="88049"/>
                  </a:cubicBezTo>
                  <a:cubicBezTo>
                    <a:pt x="9533" y="89939"/>
                    <a:pt x="11003" y="90780"/>
                    <a:pt x="12683" y="90780"/>
                  </a:cubicBezTo>
                  <a:cubicBezTo>
                    <a:pt x="15412" y="90780"/>
                    <a:pt x="15622" y="89518"/>
                    <a:pt x="16254" y="87418"/>
                  </a:cubicBezTo>
                  <a:cubicBezTo>
                    <a:pt x="22136" y="67473"/>
                    <a:pt x="31796" y="61804"/>
                    <a:pt x="38100" y="61804"/>
                  </a:cubicBezTo>
                  <a:cubicBezTo>
                    <a:pt x="41039" y="61804"/>
                    <a:pt x="43141" y="62856"/>
                    <a:pt x="43141" y="68735"/>
                  </a:cubicBezTo>
                  <a:cubicBezTo>
                    <a:pt x="43141" y="70831"/>
                    <a:pt x="42930" y="73773"/>
                    <a:pt x="40829" y="80069"/>
                  </a:cubicBezTo>
                  <a:lnTo>
                    <a:pt x="35161" y="945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2BCD82C9-A031-4020-A7BB-4BA2DB621D8E}"/>
                </a:ext>
              </a:extLst>
            </p:cNvPr>
            <p:cNvSpPr/>
            <p:nvPr>
              <p:custDataLst>
                <p:tags r:id="rId162"/>
              </p:custDataLst>
            </p:nvPr>
          </p:nvSpPr>
          <p:spPr>
            <a:xfrm>
              <a:off x="4479797" y="-5116516"/>
              <a:ext cx="88975" cy="127038"/>
            </a:xfrm>
            <a:custGeom>
              <a:avLst/>
              <a:gdLst>
                <a:gd name="connsiteX0" fmla="*/ 52753 w 88974"/>
                <a:gd name="connsiteY0" fmla="*/ 17222 h 127037"/>
                <a:gd name="connsiteX1" fmla="*/ 46807 w 88974"/>
                <a:gd name="connsiteY1" fmla="*/ 9528 h 127037"/>
                <a:gd name="connsiteX2" fmla="*/ 41206 w 88974"/>
                <a:gd name="connsiteY2" fmla="*/ 12501 h 127037"/>
                <a:gd name="connsiteX3" fmla="*/ 15134 w 88974"/>
                <a:gd name="connsiteY3" fmla="*/ 21069 h 127037"/>
                <a:gd name="connsiteX4" fmla="*/ 9533 w 88974"/>
                <a:gd name="connsiteY4" fmla="*/ 26491 h 127037"/>
                <a:gd name="connsiteX5" fmla="*/ 16532 w 88974"/>
                <a:gd name="connsiteY5" fmla="*/ 32089 h 127037"/>
                <a:gd name="connsiteX6" fmla="*/ 38057 w 88974"/>
                <a:gd name="connsiteY6" fmla="*/ 27714 h 127037"/>
                <a:gd name="connsiteX7" fmla="*/ 38057 w 88974"/>
                <a:gd name="connsiteY7" fmla="*/ 117609 h 127037"/>
                <a:gd name="connsiteX8" fmla="*/ 18458 w 88974"/>
                <a:gd name="connsiteY8" fmla="*/ 117609 h 127037"/>
                <a:gd name="connsiteX9" fmla="*/ 10760 w 88974"/>
                <a:gd name="connsiteY9" fmla="*/ 123028 h 127037"/>
                <a:gd name="connsiteX10" fmla="*/ 18458 w 88974"/>
                <a:gd name="connsiteY10" fmla="*/ 128626 h 127037"/>
                <a:gd name="connsiteX11" fmla="*/ 72351 w 88974"/>
                <a:gd name="connsiteY11" fmla="*/ 128626 h 127037"/>
                <a:gd name="connsiteX12" fmla="*/ 80053 w 88974"/>
                <a:gd name="connsiteY12" fmla="*/ 123203 h 127037"/>
                <a:gd name="connsiteX13" fmla="*/ 72351 w 88974"/>
                <a:gd name="connsiteY13" fmla="*/ 117609 h 127037"/>
                <a:gd name="connsiteX14" fmla="*/ 52753 w 88974"/>
                <a:gd name="connsiteY14" fmla="*/ 117609 h 127037"/>
                <a:gd name="connsiteX15" fmla="*/ 52753 w 88974"/>
                <a:gd name="connsiteY15" fmla="*/ 17222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974" h="127037">
                  <a:moveTo>
                    <a:pt x="52753" y="17222"/>
                  </a:moveTo>
                  <a:cubicBezTo>
                    <a:pt x="52753" y="14597"/>
                    <a:pt x="52753" y="9528"/>
                    <a:pt x="46807" y="9528"/>
                  </a:cubicBezTo>
                  <a:cubicBezTo>
                    <a:pt x="44356" y="9528"/>
                    <a:pt x="43482" y="10226"/>
                    <a:pt x="41206" y="12501"/>
                  </a:cubicBezTo>
                  <a:cubicBezTo>
                    <a:pt x="32980" y="20544"/>
                    <a:pt x="20210" y="20894"/>
                    <a:pt x="15134" y="21069"/>
                  </a:cubicBezTo>
                  <a:cubicBezTo>
                    <a:pt x="11809" y="21243"/>
                    <a:pt x="9533" y="23518"/>
                    <a:pt x="9533" y="26491"/>
                  </a:cubicBezTo>
                  <a:cubicBezTo>
                    <a:pt x="9533" y="32089"/>
                    <a:pt x="15134" y="32089"/>
                    <a:pt x="16532" y="32089"/>
                  </a:cubicBezTo>
                  <a:cubicBezTo>
                    <a:pt x="18283" y="32089"/>
                    <a:pt x="29131" y="31740"/>
                    <a:pt x="38057" y="27714"/>
                  </a:cubicBezTo>
                  <a:lnTo>
                    <a:pt x="38057" y="117609"/>
                  </a:lnTo>
                  <a:lnTo>
                    <a:pt x="18458" y="117609"/>
                  </a:lnTo>
                  <a:cubicBezTo>
                    <a:pt x="16182" y="117609"/>
                    <a:pt x="10760" y="117609"/>
                    <a:pt x="10760" y="123028"/>
                  </a:cubicBezTo>
                  <a:cubicBezTo>
                    <a:pt x="10760" y="128626"/>
                    <a:pt x="16008" y="128626"/>
                    <a:pt x="18458" y="128626"/>
                  </a:cubicBezTo>
                  <a:lnTo>
                    <a:pt x="72351" y="128626"/>
                  </a:lnTo>
                  <a:cubicBezTo>
                    <a:pt x="74627" y="128626"/>
                    <a:pt x="80053" y="128626"/>
                    <a:pt x="80053" y="123203"/>
                  </a:cubicBezTo>
                  <a:cubicBezTo>
                    <a:pt x="80053" y="117609"/>
                    <a:pt x="74802" y="117609"/>
                    <a:pt x="72351" y="117609"/>
                  </a:cubicBezTo>
                  <a:lnTo>
                    <a:pt x="52753" y="117609"/>
                  </a:lnTo>
                  <a:lnTo>
                    <a:pt x="52753" y="1722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13" name="Forme libre : forme 212">
              <a:extLst>
                <a:ext uri="{FF2B5EF4-FFF2-40B4-BE49-F238E27FC236}">
                  <a16:creationId xmlns:a16="http://schemas.microsoft.com/office/drawing/2014/main" id="{9E41099A-50E8-4AE0-B290-EEA88DEA6F7D}"/>
                </a:ext>
              </a:extLst>
            </p:cNvPr>
            <p:cNvSpPr/>
            <p:nvPr>
              <p:custDataLst>
                <p:tags r:id="rId163"/>
              </p:custDataLst>
            </p:nvPr>
          </p:nvSpPr>
          <p:spPr>
            <a:xfrm>
              <a:off x="4379651" y="-4962605"/>
              <a:ext cx="76264" cy="152445"/>
            </a:xfrm>
            <a:custGeom>
              <a:avLst/>
              <a:gdLst>
                <a:gd name="connsiteX0" fmla="*/ 65829 w 76264"/>
                <a:gd name="connsiteY0" fmla="*/ 17507 h 152445"/>
                <a:gd name="connsiteX1" fmla="*/ 57635 w 76264"/>
                <a:gd name="connsiteY1" fmla="*/ 9528 h 152445"/>
                <a:gd name="connsiteX2" fmla="*/ 46084 w 76264"/>
                <a:gd name="connsiteY2" fmla="*/ 20866 h 152445"/>
                <a:gd name="connsiteX3" fmla="*/ 54275 w 76264"/>
                <a:gd name="connsiteY3" fmla="*/ 28841 h 152445"/>
                <a:gd name="connsiteX4" fmla="*/ 65829 w 76264"/>
                <a:gd name="connsiteY4" fmla="*/ 17507 h 152445"/>
                <a:gd name="connsiteX5" fmla="*/ 35161 w 76264"/>
                <a:gd name="connsiteY5" fmla="*/ 94556 h 152445"/>
                <a:gd name="connsiteX6" fmla="*/ 23817 w 76264"/>
                <a:gd name="connsiteY6" fmla="*/ 123532 h 152445"/>
                <a:gd name="connsiteX7" fmla="*/ 21716 w 76264"/>
                <a:gd name="connsiteY7" fmla="*/ 132770 h 152445"/>
                <a:gd name="connsiteX8" fmla="*/ 40829 w 76264"/>
                <a:gd name="connsiteY8" fmla="*/ 150615 h 152445"/>
                <a:gd name="connsiteX9" fmla="*/ 69821 w 76264"/>
                <a:gd name="connsiteY9" fmla="*/ 118490 h 152445"/>
                <a:gd name="connsiteX10" fmla="*/ 66668 w 76264"/>
                <a:gd name="connsiteY10" fmla="*/ 115763 h 152445"/>
                <a:gd name="connsiteX11" fmla="*/ 63097 w 76264"/>
                <a:gd name="connsiteY11" fmla="*/ 119332 h 152445"/>
                <a:gd name="connsiteX12" fmla="*/ 41250 w 76264"/>
                <a:gd name="connsiteY12" fmla="*/ 144736 h 152445"/>
                <a:gd name="connsiteX13" fmla="*/ 36210 w 76264"/>
                <a:gd name="connsiteY13" fmla="*/ 138018 h 152445"/>
                <a:gd name="connsiteX14" fmla="*/ 40412 w 76264"/>
                <a:gd name="connsiteY14" fmla="*/ 122691 h 152445"/>
                <a:gd name="connsiteX15" fmla="*/ 46922 w 76264"/>
                <a:gd name="connsiteY15" fmla="*/ 105683 h 152445"/>
                <a:gd name="connsiteX16" fmla="*/ 53437 w 76264"/>
                <a:gd name="connsiteY16" fmla="*/ 88680 h 152445"/>
                <a:gd name="connsiteX17" fmla="*/ 57846 w 76264"/>
                <a:gd name="connsiteY17" fmla="*/ 73773 h 152445"/>
                <a:gd name="connsiteX18" fmla="*/ 38732 w 76264"/>
                <a:gd name="connsiteY18" fmla="*/ 55928 h 152445"/>
                <a:gd name="connsiteX19" fmla="*/ 9533 w 76264"/>
                <a:gd name="connsiteY19" fmla="*/ 88049 h 152445"/>
                <a:gd name="connsiteX20" fmla="*/ 12683 w 76264"/>
                <a:gd name="connsiteY20" fmla="*/ 90780 h 152445"/>
                <a:gd name="connsiteX21" fmla="*/ 16254 w 76264"/>
                <a:gd name="connsiteY21" fmla="*/ 87418 h 152445"/>
                <a:gd name="connsiteX22" fmla="*/ 38100 w 76264"/>
                <a:gd name="connsiteY22" fmla="*/ 61804 h 152445"/>
                <a:gd name="connsiteX23" fmla="*/ 43141 w 76264"/>
                <a:gd name="connsiteY23" fmla="*/ 68735 h 152445"/>
                <a:gd name="connsiteX24" fmla="*/ 40829 w 76264"/>
                <a:gd name="connsiteY24" fmla="*/ 80069 h 152445"/>
                <a:gd name="connsiteX25" fmla="*/ 35161 w 76264"/>
                <a:gd name="connsiteY25" fmla="*/ 9455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6264" h="152445">
                  <a:moveTo>
                    <a:pt x="65829" y="17507"/>
                  </a:moveTo>
                  <a:cubicBezTo>
                    <a:pt x="65829" y="12887"/>
                    <a:pt x="62469" y="9528"/>
                    <a:pt x="57635" y="9528"/>
                  </a:cubicBezTo>
                  <a:cubicBezTo>
                    <a:pt x="52173" y="9528"/>
                    <a:pt x="46084" y="14565"/>
                    <a:pt x="46084" y="20866"/>
                  </a:cubicBezTo>
                  <a:cubicBezTo>
                    <a:pt x="46084" y="25483"/>
                    <a:pt x="49444" y="28841"/>
                    <a:pt x="54275" y="28841"/>
                  </a:cubicBezTo>
                  <a:cubicBezTo>
                    <a:pt x="59736" y="28841"/>
                    <a:pt x="65829" y="23804"/>
                    <a:pt x="65829" y="17507"/>
                  </a:cubicBezTo>
                  <a:close/>
                  <a:moveTo>
                    <a:pt x="35161" y="94556"/>
                  </a:moveTo>
                  <a:lnTo>
                    <a:pt x="23817" y="123532"/>
                  </a:lnTo>
                  <a:cubicBezTo>
                    <a:pt x="22764" y="126680"/>
                    <a:pt x="21716" y="129201"/>
                    <a:pt x="21716" y="132770"/>
                  </a:cubicBezTo>
                  <a:cubicBezTo>
                    <a:pt x="21716" y="143056"/>
                    <a:pt x="29699" y="150615"/>
                    <a:pt x="40829" y="150615"/>
                  </a:cubicBezTo>
                  <a:cubicBezTo>
                    <a:pt x="61206" y="150615"/>
                    <a:pt x="69821" y="121222"/>
                    <a:pt x="69821" y="118490"/>
                  </a:cubicBezTo>
                  <a:cubicBezTo>
                    <a:pt x="69821" y="116394"/>
                    <a:pt x="68141" y="115763"/>
                    <a:pt x="66668" y="115763"/>
                  </a:cubicBezTo>
                  <a:cubicBezTo>
                    <a:pt x="64149" y="115763"/>
                    <a:pt x="63728" y="117232"/>
                    <a:pt x="63097" y="119332"/>
                  </a:cubicBezTo>
                  <a:cubicBezTo>
                    <a:pt x="58266" y="136129"/>
                    <a:pt x="49655" y="144736"/>
                    <a:pt x="41250" y="144736"/>
                  </a:cubicBezTo>
                  <a:cubicBezTo>
                    <a:pt x="38732" y="144736"/>
                    <a:pt x="36210" y="143687"/>
                    <a:pt x="36210" y="138018"/>
                  </a:cubicBezTo>
                  <a:cubicBezTo>
                    <a:pt x="36210" y="132977"/>
                    <a:pt x="37679" y="129201"/>
                    <a:pt x="40412" y="122691"/>
                  </a:cubicBezTo>
                  <a:cubicBezTo>
                    <a:pt x="42513" y="117021"/>
                    <a:pt x="44610" y="111352"/>
                    <a:pt x="46922" y="105683"/>
                  </a:cubicBezTo>
                  <a:lnTo>
                    <a:pt x="53437" y="88680"/>
                  </a:lnTo>
                  <a:cubicBezTo>
                    <a:pt x="55327" y="83849"/>
                    <a:pt x="57846" y="77342"/>
                    <a:pt x="57846" y="73773"/>
                  </a:cubicBezTo>
                  <a:cubicBezTo>
                    <a:pt x="57846" y="63277"/>
                    <a:pt x="49444" y="55928"/>
                    <a:pt x="38732" y="55928"/>
                  </a:cubicBezTo>
                  <a:cubicBezTo>
                    <a:pt x="18355" y="55928"/>
                    <a:pt x="9533" y="85322"/>
                    <a:pt x="9533" y="88049"/>
                  </a:cubicBezTo>
                  <a:cubicBezTo>
                    <a:pt x="9533" y="89939"/>
                    <a:pt x="11003" y="90780"/>
                    <a:pt x="12683" y="90780"/>
                  </a:cubicBezTo>
                  <a:cubicBezTo>
                    <a:pt x="15412" y="90780"/>
                    <a:pt x="15622" y="89518"/>
                    <a:pt x="16254" y="87418"/>
                  </a:cubicBezTo>
                  <a:cubicBezTo>
                    <a:pt x="22136" y="67473"/>
                    <a:pt x="31797" y="61804"/>
                    <a:pt x="38100" y="61804"/>
                  </a:cubicBezTo>
                  <a:cubicBezTo>
                    <a:pt x="41040" y="61804"/>
                    <a:pt x="43141" y="62856"/>
                    <a:pt x="43141" y="68735"/>
                  </a:cubicBezTo>
                  <a:cubicBezTo>
                    <a:pt x="43141" y="70831"/>
                    <a:pt x="42930" y="73773"/>
                    <a:pt x="40829" y="80069"/>
                  </a:cubicBezTo>
                  <a:lnTo>
                    <a:pt x="35161" y="945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14" name="Forme libre : forme 213">
              <a:extLst>
                <a:ext uri="{FF2B5EF4-FFF2-40B4-BE49-F238E27FC236}">
                  <a16:creationId xmlns:a16="http://schemas.microsoft.com/office/drawing/2014/main" id="{5F83CDFB-3ADF-4EB6-9D86-8FCFF9CE4AF4}"/>
                </a:ext>
              </a:extLst>
            </p:cNvPr>
            <p:cNvSpPr/>
            <p:nvPr>
              <p:custDataLst>
                <p:tags r:id="rId164"/>
              </p:custDataLst>
            </p:nvPr>
          </p:nvSpPr>
          <p:spPr>
            <a:xfrm>
              <a:off x="4458444" y="-4899650"/>
              <a:ext cx="101685" cy="127038"/>
            </a:xfrm>
            <a:custGeom>
              <a:avLst/>
              <a:gdLst>
                <a:gd name="connsiteX0" fmla="*/ 13382 w 101685"/>
                <a:gd name="connsiteY0" fmla="*/ 119181 h 127037"/>
                <a:gd name="connsiteX1" fmla="*/ 11281 w 101685"/>
                <a:gd name="connsiteY1" fmla="*/ 122853 h 127037"/>
                <a:gd name="connsiteX2" fmla="*/ 18983 w 101685"/>
                <a:gd name="connsiteY2" fmla="*/ 128626 h 127037"/>
                <a:gd name="connsiteX3" fmla="*/ 91076 w 101685"/>
                <a:gd name="connsiteY3" fmla="*/ 128626 h 127037"/>
                <a:gd name="connsiteX4" fmla="*/ 98774 w 101685"/>
                <a:gd name="connsiteY4" fmla="*/ 122679 h 127037"/>
                <a:gd name="connsiteX5" fmla="*/ 91076 w 101685"/>
                <a:gd name="connsiteY5" fmla="*/ 116557 h 127037"/>
                <a:gd name="connsiteX6" fmla="*/ 31578 w 101685"/>
                <a:gd name="connsiteY6" fmla="*/ 116557 h 127037"/>
                <a:gd name="connsiteX7" fmla="*/ 81801 w 101685"/>
                <a:gd name="connsiteY7" fmla="*/ 78783 h 127037"/>
                <a:gd name="connsiteX8" fmla="*/ 98774 w 101685"/>
                <a:gd name="connsiteY8" fmla="*/ 47476 h 127037"/>
                <a:gd name="connsiteX9" fmla="*/ 52054 w 101685"/>
                <a:gd name="connsiteY9" fmla="*/ 9528 h 127037"/>
                <a:gd name="connsiteX10" fmla="*/ 22832 w 101685"/>
                <a:gd name="connsiteY10" fmla="*/ 18972 h 127037"/>
                <a:gd name="connsiteX11" fmla="*/ 9533 w 101685"/>
                <a:gd name="connsiteY11" fmla="*/ 39433 h 127037"/>
                <a:gd name="connsiteX12" fmla="*/ 17406 w 101685"/>
                <a:gd name="connsiteY12" fmla="*/ 47826 h 127037"/>
                <a:gd name="connsiteX13" fmla="*/ 20031 w 101685"/>
                <a:gd name="connsiteY13" fmla="*/ 45380 h 127037"/>
                <a:gd name="connsiteX14" fmla="*/ 49254 w 101685"/>
                <a:gd name="connsiteY14" fmla="*/ 21069 h 127037"/>
                <a:gd name="connsiteX15" fmla="*/ 83723 w 101685"/>
                <a:gd name="connsiteY15" fmla="*/ 47651 h 127037"/>
                <a:gd name="connsiteX16" fmla="*/ 70250 w 101685"/>
                <a:gd name="connsiteY16" fmla="*/ 74059 h 127037"/>
                <a:gd name="connsiteX17" fmla="*/ 47677 w 101685"/>
                <a:gd name="connsiteY17" fmla="*/ 91900 h 127037"/>
                <a:gd name="connsiteX18" fmla="*/ 13382 w 101685"/>
                <a:gd name="connsiteY18" fmla="*/ 119181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27037">
                  <a:moveTo>
                    <a:pt x="13382" y="119181"/>
                  </a:moveTo>
                  <a:cubicBezTo>
                    <a:pt x="11630" y="120583"/>
                    <a:pt x="11281" y="120932"/>
                    <a:pt x="11281" y="122853"/>
                  </a:cubicBezTo>
                  <a:cubicBezTo>
                    <a:pt x="11281" y="128626"/>
                    <a:pt x="16532" y="128626"/>
                    <a:pt x="18983" y="128626"/>
                  </a:cubicBezTo>
                  <a:lnTo>
                    <a:pt x="91076" y="128626"/>
                  </a:lnTo>
                  <a:cubicBezTo>
                    <a:pt x="93697" y="128626"/>
                    <a:pt x="98774" y="128626"/>
                    <a:pt x="98774" y="122679"/>
                  </a:cubicBezTo>
                  <a:cubicBezTo>
                    <a:pt x="98774" y="116557"/>
                    <a:pt x="93872" y="116557"/>
                    <a:pt x="91076" y="116557"/>
                  </a:cubicBezTo>
                  <a:lnTo>
                    <a:pt x="31578" y="116557"/>
                  </a:lnTo>
                  <a:cubicBezTo>
                    <a:pt x="56777" y="96445"/>
                    <a:pt x="73051" y="86128"/>
                    <a:pt x="81801" y="78783"/>
                  </a:cubicBezTo>
                  <a:cubicBezTo>
                    <a:pt x="91950" y="70037"/>
                    <a:pt x="98774" y="60418"/>
                    <a:pt x="98774" y="47476"/>
                  </a:cubicBezTo>
                  <a:cubicBezTo>
                    <a:pt x="98774" y="25094"/>
                    <a:pt x="79350" y="9528"/>
                    <a:pt x="52054" y="9528"/>
                  </a:cubicBezTo>
                  <a:cubicBezTo>
                    <a:pt x="42430" y="9528"/>
                    <a:pt x="32106" y="11449"/>
                    <a:pt x="22832" y="18972"/>
                  </a:cubicBezTo>
                  <a:cubicBezTo>
                    <a:pt x="13906" y="26492"/>
                    <a:pt x="9533" y="38385"/>
                    <a:pt x="9533" y="39433"/>
                  </a:cubicBezTo>
                  <a:cubicBezTo>
                    <a:pt x="9533" y="41359"/>
                    <a:pt x="15658" y="47826"/>
                    <a:pt x="17406" y="47826"/>
                  </a:cubicBezTo>
                  <a:cubicBezTo>
                    <a:pt x="19157" y="47826"/>
                    <a:pt x="19682" y="46254"/>
                    <a:pt x="20031" y="45380"/>
                  </a:cubicBezTo>
                  <a:cubicBezTo>
                    <a:pt x="22832" y="36809"/>
                    <a:pt x="28607" y="21069"/>
                    <a:pt x="49254" y="21069"/>
                  </a:cubicBezTo>
                  <a:cubicBezTo>
                    <a:pt x="65877" y="21069"/>
                    <a:pt x="83723" y="29115"/>
                    <a:pt x="83723" y="47651"/>
                  </a:cubicBezTo>
                  <a:cubicBezTo>
                    <a:pt x="83723" y="60069"/>
                    <a:pt x="76375" y="68116"/>
                    <a:pt x="70250" y="74059"/>
                  </a:cubicBezTo>
                  <a:cubicBezTo>
                    <a:pt x="64300" y="79657"/>
                    <a:pt x="53452" y="87350"/>
                    <a:pt x="47677" y="91900"/>
                  </a:cubicBezTo>
                  <a:lnTo>
                    <a:pt x="13382" y="1191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15" name="Forme libre : forme 214">
              <a:extLst>
                <a:ext uri="{FF2B5EF4-FFF2-40B4-BE49-F238E27FC236}">
                  <a16:creationId xmlns:a16="http://schemas.microsoft.com/office/drawing/2014/main" id="{E266DEFE-A041-4991-8B15-E891AA053238}"/>
                </a:ext>
              </a:extLst>
            </p:cNvPr>
            <p:cNvSpPr/>
            <p:nvPr>
              <p:custDataLst>
                <p:tags r:id="rId165"/>
              </p:custDataLst>
            </p:nvPr>
          </p:nvSpPr>
          <p:spPr>
            <a:xfrm>
              <a:off x="4636566" y="-5090513"/>
              <a:ext cx="114396" cy="190557"/>
            </a:xfrm>
            <a:custGeom>
              <a:avLst/>
              <a:gdLst>
                <a:gd name="connsiteX0" fmla="*/ 67005 w 114396"/>
                <a:gd name="connsiteY0" fmla="*/ 79815 h 190556"/>
                <a:gd name="connsiteX1" fmla="*/ 9533 w 114396"/>
                <a:gd name="connsiteY1" fmla="*/ 148841 h 190556"/>
                <a:gd name="connsiteX2" fmla="*/ 52638 w 114396"/>
                <a:gd name="connsiteY2" fmla="*/ 192426 h 190556"/>
                <a:gd name="connsiteX3" fmla="*/ 105065 w 114396"/>
                <a:gd name="connsiteY3" fmla="*/ 119368 h 190556"/>
                <a:gd name="connsiteX4" fmla="*/ 85153 w 114396"/>
                <a:gd name="connsiteY4" fmla="*/ 72003 h 190556"/>
                <a:gd name="connsiteX5" fmla="*/ 59188 w 114396"/>
                <a:gd name="connsiteY5" fmla="*/ 30183 h 190556"/>
                <a:gd name="connsiteX6" fmla="*/ 72800 w 114396"/>
                <a:gd name="connsiteY6" fmla="*/ 19099 h 190556"/>
                <a:gd name="connsiteX7" fmla="*/ 93471 w 114396"/>
                <a:gd name="connsiteY7" fmla="*/ 26657 h 190556"/>
                <a:gd name="connsiteX8" fmla="*/ 107083 w 114396"/>
                <a:gd name="connsiteY8" fmla="*/ 32450 h 190556"/>
                <a:gd name="connsiteX9" fmla="*/ 117415 w 114396"/>
                <a:gd name="connsiteY9" fmla="*/ 22125 h 190556"/>
                <a:gd name="connsiteX10" fmla="*/ 101534 w 114396"/>
                <a:gd name="connsiteY10" fmla="*/ 12549 h 190556"/>
                <a:gd name="connsiteX11" fmla="*/ 79608 w 114396"/>
                <a:gd name="connsiteY11" fmla="*/ 9528 h 190556"/>
                <a:gd name="connsiteX12" fmla="*/ 50871 w 114396"/>
                <a:gd name="connsiteY12" fmla="*/ 36230 h 190556"/>
                <a:gd name="connsiteX13" fmla="*/ 67005 w 114396"/>
                <a:gd name="connsiteY13" fmla="*/ 79815 h 190556"/>
                <a:gd name="connsiteX14" fmla="*/ 71037 w 114396"/>
                <a:gd name="connsiteY14" fmla="*/ 86616 h 190556"/>
                <a:gd name="connsiteX15" fmla="*/ 85658 w 114396"/>
                <a:gd name="connsiteY15" fmla="*/ 129694 h 190556"/>
                <a:gd name="connsiteX16" fmla="*/ 52888 w 114396"/>
                <a:gd name="connsiteY16" fmla="*/ 185372 h 190556"/>
                <a:gd name="connsiteX17" fmla="*/ 27177 w 114396"/>
                <a:gd name="connsiteY17" fmla="*/ 155645 h 190556"/>
                <a:gd name="connsiteX18" fmla="*/ 71037 w 114396"/>
                <a:gd name="connsiteY18" fmla="*/ 86616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96" h="190556">
                  <a:moveTo>
                    <a:pt x="67005" y="79815"/>
                  </a:moveTo>
                  <a:cubicBezTo>
                    <a:pt x="28941" y="89891"/>
                    <a:pt x="9533" y="123143"/>
                    <a:pt x="9533" y="148841"/>
                  </a:cubicBezTo>
                  <a:cubicBezTo>
                    <a:pt x="9533" y="177059"/>
                    <a:pt x="30708" y="192426"/>
                    <a:pt x="52638" y="192426"/>
                  </a:cubicBezTo>
                  <a:cubicBezTo>
                    <a:pt x="82381" y="192426"/>
                    <a:pt x="105065" y="156145"/>
                    <a:pt x="105065" y="119368"/>
                  </a:cubicBezTo>
                  <a:cubicBezTo>
                    <a:pt x="105065" y="95183"/>
                    <a:pt x="93721" y="81828"/>
                    <a:pt x="85153" y="72003"/>
                  </a:cubicBezTo>
                  <a:cubicBezTo>
                    <a:pt x="76836" y="62181"/>
                    <a:pt x="59188" y="41521"/>
                    <a:pt x="59188" y="30183"/>
                  </a:cubicBezTo>
                  <a:cubicBezTo>
                    <a:pt x="59188" y="24641"/>
                    <a:pt x="64483" y="19099"/>
                    <a:pt x="72800" y="19099"/>
                  </a:cubicBezTo>
                  <a:cubicBezTo>
                    <a:pt x="81118" y="19099"/>
                    <a:pt x="86663" y="22629"/>
                    <a:pt x="93471" y="26657"/>
                  </a:cubicBezTo>
                  <a:cubicBezTo>
                    <a:pt x="99520" y="30437"/>
                    <a:pt x="104057" y="32450"/>
                    <a:pt x="107083" y="32450"/>
                  </a:cubicBezTo>
                  <a:cubicBezTo>
                    <a:pt x="113383" y="32450"/>
                    <a:pt x="117415" y="26404"/>
                    <a:pt x="117415" y="22125"/>
                  </a:cubicBezTo>
                  <a:cubicBezTo>
                    <a:pt x="117415" y="16078"/>
                    <a:pt x="114392" y="15320"/>
                    <a:pt x="101534" y="12549"/>
                  </a:cubicBezTo>
                  <a:cubicBezTo>
                    <a:pt x="87167" y="9528"/>
                    <a:pt x="79859" y="9528"/>
                    <a:pt x="79608" y="9528"/>
                  </a:cubicBezTo>
                  <a:cubicBezTo>
                    <a:pt x="68769" y="9528"/>
                    <a:pt x="50871" y="14816"/>
                    <a:pt x="50871" y="36230"/>
                  </a:cubicBezTo>
                  <a:cubicBezTo>
                    <a:pt x="50871" y="49330"/>
                    <a:pt x="57929" y="63689"/>
                    <a:pt x="67005" y="79815"/>
                  </a:cubicBezTo>
                  <a:close/>
                  <a:moveTo>
                    <a:pt x="71037" y="86616"/>
                  </a:moveTo>
                  <a:cubicBezTo>
                    <a:pt x="79859" y="101479"/>
                    <a:pt x="85658" y="114076"/>
                    <a:pt x="85658" y="129694"/>
                  </a:cubicBezTo>
                  <a:cubicBezTo>
                    <a:pt x="85658" y="149345"/>
                    <a:pt x="74314" y="185372"/>
                    <a:pt x="52888" y="185372"/>
                  </a:cubicBezTo>
                  <a:cubicBezTo>
                    <a:pt x="42807" y="185372"/>
                    <a:pt x="27177" y="178822"/>
                    <a:pt x="27177" y="155645"/>
                  </a:cubicBezTo>
                  <a:cubicBezTo>
                    <a:pt x="27177" y="142544"/>
                    <a:pt x="34740" y="96187"/>
                    <a:pt x="71037" y="8661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22" name="Forme libre : forme 221">
              <a:extLst>
                <a:ext uri="{FF2B5EF4-FFF2-40B4-BE49-F238E27FC236}">
                  <a16:creationId xmlns:a16="http://schemas.microsoft.com/office/drawing/2014/main" id="{40391907-78A6-4D69-8E01-11FA59F43AAD}"/>
                </a:ext>
              </a:extLst>
            </p:cNvPr>
            <p:cNvSpPr/>
            <p:nvPr>
              <p:custDataLst>
                <p:tags r:id="rId166"/>
              </p:custDataLst>
            </p:nvPr>
          </p:nvSpPr>
          <p:spPr>
            <a:xfrm>
              <a:off x="4750507" y="-5179471"/>
              <a:ext cx="101685" cy="190557"/>
            </a:xfrm>
            <a:custGeom>
              <a:avLst/>
              <a:gdLst>
                <a:gd name="connsiteX0" fmla="*/ 99231 w 101685"/>
                <a:gd name="connsiteY0" fmla="*/ 17507 h 190556"/>
                <a:gd name="connsiteX1" fmla="*/ 91036 w 101685"/>
                <a:gd name="connsiteY1" fmla="*/ 9528 h 190556"/>
                <a:gd name="connsiteX2" fmla="*/ 79275 w 101685"/>
                <a:gd name="connsiteY2" fmla="*/ 20866 h 190556"/>
                <a:gd name="connsiteX3" fmla="*/ 87465 w 101685"/>
                <a:gd name="connsiteY3" fmla="*/ 28841 h 190556"/>
                <a:gd name="connsiteX4" fmla="*/ 99231 w 101685"/>
                <a:gd name="connsiteY4" fmla="*/ 17507 h 190556"/>
                <a:gd name="connsiteX5" fmla="*/ 55327 w 101685"/>
                <a:gd name="connsiteY5" fmla="*/ 159011 h 190556"/>
                <a:gd name="connsiteX6" fmla="*/ 29068 w 101685"/>
                <a:gd name="connsiteY6" fmla="*/ 185467 h 190556"/>
                <a:gd name="connsiteX7" fmla="*/ 22137 w 101685"/>
                <a:gd name="connsiteY7" fmla="*/ 184415 h 190556"/>
                <a:gd name="connsiteX8" fmla="*/ 29489 w 101685"/>
                <a:gd name="connsiteY8" fmla="*/ 173708 h 190556"/>
                <a:gd name="connsiteX9" fmla="*/ 21294 w 101685"/>
                <a:gd name="connsiteY9" fmla="*/ 165939 h 190556"/>
                <a:gd name="connsiteX10" fmla="*/ 9533 w 101685"/>
                <a:gd name="connsiteY10" fmla="*/ 178119 h 190556"/>
                <a:gd name="connsiteX11" fmla="*/ 29278 w 101685"/>
                <a:gd name="connsiteY11" fmla="*/ 191346 h 190556"/>
                <a:gd name="connsiteX12" fmla="*/ 71502 w 101685"/>
                <a:gd name="connsiteY12" fmla="*/ 158174 h 190556"/>
                <a:gd name="connsiteX13" fmla="*/ 90405 w 101685"/>
                <a:gd name="connsiteY13" fmla="*/ 83011 h 190556"/>
                <a:gd name="connsiteX14" fmla="*/ 91457 w 101685"/>
                <a:gd name="connsiteY14" fmla="*/ 75663 h 190556"/>
                <a:gd name="connsiteX15" fmla="*/ 70032 w 101685"/>
                <a:gd name="connsiteY15" fmla="*/ 55928 h 190556"/>
                <a:gd name="connsiteX16" fmla="*/ 34740 w 101685"/>
                <a:gd name="connsiteY16" fmla="*/ 88049 h 190556"/>
                <a:gd name="connsiteX17" fmla="*/ 37890 w 101685"/>
                <a:gd name="connsiteY17" fmla="*/ 90780 h 190556"/>
                <a:gd name="connsiteX18" fmla="*/ 41882 w 101685"/>
                <a:gd name="connsiteY18" fmla="*/ 87001 h 190556"/>
                <a:gd name="connsiteX19" fmla="*/ 69401 w 101685"/>
                <a:gd name="connsiteY19" fmla="*/ 61804 h 190556"/>
                <a:gd name="connsiteX20" fmla="*/ 76332 w 101685"/>
                <a:gd name="connsiteY20" fmla="*/ 71673 h 190556"/>
                <a:gd name="connsiteX21" fmla="*/ 75072 w 101685"/>
                <a:gd name="connsiteY21" fmla="*/ 80490 h 190556"/>
                <a:gd name="connsiteX22" fmla="*/ 55327 w 101685"/>
                <a:gd name="connsiteY22" fmla="*/ 159011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190556">
                  <a:moveTo>
                    <a:pt x="99231" y="17507"/>
                  </a:moveTo>
                  <a:cubicBezTo>
                    <a:pt x="99231" y="13518"/>
                    <a:pt x="96077" y="9528"/>
                    <a:pt x="91036" y="9528"/>
                  </a:cubicBezTo>
                  <a:cubicBezTo>
                    <a:pt x="84736" y="9528"/>
                    <a:pt x="79275" y="15407"/>
                    <a:pt x="79275" y="20866"/>
                  </a:cubicBezTo>
                  <a:cubicBezTo>
                    <a:pt x="79275" y="24855"/>
                    <a:pt x="82425" y="28841"/>
                    <a:pt x="87465" y="28841"/>
                  </a:cubicBezTo>
                  <a:cubicBezTo>
                    <a:pt x="93769" y="28841"/>
                    <a:pt x="99231" y="22966"/>
                    <a:pt x="99231" y="17507"/>
                  </a:cubicBezTo>
                  <a:close/>
                  <a:moveTo>
                    <a:pt x="55327" y="159011"/>
                  </a:moveTo>
                  <a:cubicBezTo>
                    <a:pt x="52174" y="171818"/>
                    <a:pt x="41882" y="185467"/>
                    <a:pt x="29068" y="185467"/>
                  </a:cubicBezTo>
                  <a:cubicBezTo>
                    <a:pt x="25708" y="185467"/>
                    <a:pt x="22554" y="184625"/>
                    <a:pt x="22137" y="184415"/>
                  </a:cubicBezTo>
                  <a:cubicBezTo>
                    <a:pt x="28647" y="181267"/>
                    <a:pt x="29489" y="175598"/>
                    <a:pt x="29489" y="173708"/>
                  </a:cubicBezTo>
                  <a:cubicBezTo>
                    <a:pt x="29489" y="168670"/>
                    <a:pt x="25708" y="165939"/>
                    <a:pt x="21294" y="165939"/>
                  </a:cubicBezTo>
                  <a:cubicBezTo>
                    <a:pt x="15205" y="165939"/>
                    <a:pt x="9533" y="171191"/>
                    <a:pt x="9533" y="178119"/>
                  </a:cubicBezTo>
                  <a:cubicBezTo>
                    <a:pt x="9533" y="186094"/>
                    <a:pt x="17303" y="191346"/>
                    <a:pt x="29278" y="191346"/>
                  </a:cubicBezTo>
                  <a:cubicBezTo>
                    <a:pt x="42092" y="191346"/>
                    <a:pt x="65198" y="183367"/>
                    <a:pt x="71502" y="158174"/>
                  </a:cubicBezTo>
                  <a:lnTo>
                    <a:pt x="90405" y="83011"/>
                  </a:lnTo>
                  <a:cubicBezTo>
                    <a:pt x="91036" y="80490"/>
                    <a:pt x="91457" y="78811"/>
                    <a:pt x="91457" y="75663"/>
                  </a:cubicBezTo>
                  <a:cubicBezTo>
                    <a:pt x="91457" y="64114"/>
                    <a:pt x="82214" y="55928"/>
                    <a:pt x="70032" y="55928"/>
                  </a:cubicBezTo>
                  <a:cubicBezTo>
                    <a:pt x="47764" y="55928"/>
                    <a:pt x="34740" y="85322"/>
                    <a:pt x="34740" y="88049"/>
                  </a:cubicBezTo>
                  <a:cubicBezTo>
                    <a:pt x="34740" y="89939"/>
                    <a:pt x="36210" y="90780"/>
                    <a:pt x="37890" y="90780"/>
                  </a:cubicBezTo>
                  <a:cubicBezTo>
                    <a:pt x="40201" y="90780"/>
                    <a:pt x="40412" y="90149"/>
                    <a:pt x="41882" y="87001"/>
                  </a:cubicBezTo>
                  <a:cubicBezTo>
                    <a:pt x="48182" y="72514"/>
                    <a:pt x="58898" y="61804"/>
                    <a:pt x="69401" y="61804"/>
                  </a:cubicBezTo>
                  <a:cubicBezTo>
                    <a:pt x="73809" y="61804"/>
                    <a:pt x="76332" y="64745"/>
                    <a:pt x="76332" y="71673"/>
                  </a:cubicBezTo>
                  <a:cubicBezTo>
                    <a:pt x="76332" y="74611"/>
                    <a:pt x="75700" y="77552"/>
                    <a:pt x="75072" y="80490"/>
                  </a:cubicBezTo>
                  <a:lnTo>
                    <a:pt x="55327" y="1590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23" name="Forme libre : forme 222">
              <a:extLst>
                <a:ext uri="{FF2B5EF4-FFF2-40B4-BE49-F238E27FC236}">
                  <a16:creationId xmlns:a16="http://schemas.microsoft.com/office/drawing/2014/main" id="{F9C0D13B-7D2A-4FD0-9C2E-0454AD84CDAB}"/>
                </a:ext>
              </a:extLst>
            </p:cNvPr>
            <p:cNvSpPr/>
            <p:nvPr>
              <p:custDataLst>
                <p:tags r:id="rId167"/>
              </p:custDataLst>
            </p:nvPr>
          </p:nvSpPr>
          <p:spPr>
            <a:xfrm>
              <a:off x="4864714" y="-5116516"/>
              <a:ext cx="88975" cy="127038"/>
            </a:xfrm>
            <a:custGeom>
              <a:avLst/>
              <a:gdLst>
                <a:gd name="connsiteX0" fmla="*/ 52753 w 88974"/>
                <a:gd name="connsiteY0" fmla="*/ 17222 h 127037"/>
                <a:gd name="connsiteX1" fmla="*/ 46807 w 88974"/>
                <a:gd name="connsiteY1" fmla="*/ 9528 h 127037"/>
                <a:gd name="connsiteX2" fmla="*/ 41206 w 88974"/>
                <a:gd name="connsiteY2" fmla="*/ 12501 h 127037"/>
                <a:gd name="connsiteX3" fmla="*/ 15133 w 88974"/>
                <a:gd name="connsiteY3" fmla="*/ 21069 h 127037"/>
                <a:gd name="connsiteX4" fmla="*/ 9533 w 88974"/>
                <a:gd name="connsiteY4" fmla="*/ 26491 h 127037"/>
                <a:gd name="connsiteX5" fmla="*/ 16532 w 88974"/>
                <a:gd name="connsiteY5" fmla="*/ 32089 h 127037"/>
                <a:gd name="connsiteX6" fmla="*/ 38056 w 88974"/>
                <a:gd name="connsiteY6" fmla="*/ 27714 h 127037"/>
                <a:gd name="connsiteX7" fmla="*/ 38056 w 88974"/>
                <a:gd name="connsiteY7" fmla="*/ 117609 h 127037"/>
                <a:gd name="connsiteX8" fmla="*/ 18458 w 88974"/>
                <a:gd name="connsiteY8" fmla="*/ 117609 h 127037"/>
                <a:gd name="connsiteX9" fmla="*/ 10760 w 88974"/>
                <a:gd name="connsiteY9" fmla="*/ 123028 h 127037"/>
                <a:gd name="connsiteX10" fmla="*/ 18458 w 88974"/>
                <a:gd name="connsiteY10" fmla="*/ 128626 h 127037"/>
                <a:gd name="connsiteX11" fmla="*/ 72351 w 88974"/>
                <a:gd name="connsiteY11" fmla="*/ 128626 h 127037"/>
                <a:gd name="connsiteX12" fmla="*/ 80053 w 88974"/>
                <a:gd name="connsiteY12" fmla="*/ 123203 h 127037"/>
                <a:gd name="connsiteX13" fmla="*/ 72351 w 88974"/>
                <a:gd name="connsiteY13" fmla="*/ 117609 h 127037"/>
                <a:gd name="connsiteX14" fmla="*/ 52753 w 88974"/>
                <a:gd name="connsiteY14" fmla="*/ 117609 h 127037"/>
                <a:gd name="connsiteX15" fmla="*/ 52753 w 88974"/>
                <a:gd name="connsiteY15" fmla="*/ 17222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974" h="127037">
                  <a:moveTo>
                    <a:pt x="52753" y="17222"/>
                  </a:moveTo>
                  <a:cubicBezTo>
                    <a:pt x="52753" y="14597"/>
                    <a:pt x="52753" y="9528"/>
                    <a:pt x="46807" y="9528"/>
                  </a:cubicBezTo>
                  <a:cubicBezTo>
                    <a:pt x="44356" y="9528"/>
                    <a:pt x="43482" y="10226"/>
                    <a:pt x="41206" y="12501"/>
                  </a:cubicBezTo>
                  <a:cubicBezTo>
                    <a:pt x="32980" y="20544"/>
                    <a:pt x="20210" y="20894"/>
                    <a:pt x="15133" y="21069"/>
                  </a:cubicBezTo>
                  <a:cubicBezTo>
                    <a:pt x="11809" y="21243"/>
                    <a:pt x="9533" y="23518"/>
                    <a:pt x="9533" y="26491"/>
                  </a:cubicBezTo>
                  <a:cubicBezTo>
                    <a:pt x="9533" y="32089"/>
                    <a:pt x="15133" y="32089"/>
                    <a:pt x="16532" y="32089"/>
                  </a:cubicBezTo>
                  <a:cubicBezTo>
                    <a:pt x="18283" y="32089"/>
                    <a:pt x="29131" y="31740"/>
                    <a:pt x="38056" y="27714"/>
                  </a:cubicBezTo>
                  <a:lnTo>
                    <a:pt x="38056" y="117609"/>
                  </a:lnTo>
                  <a:lnTo>
                    <a:pt x="18458" y="117609"/>
                  </a:lnTo>
                  <a:cubicBezTo>
                    <a:pt x="16182" y="117609"/>
                    <a:pt x="10760" y="117609"/>
                    <a:pt x="10760" y="123028"/>
                  </a:cubicBezTo>
                  <a:cubicBezTo>
                    <a:pt x="10760" y="128626"/>
                    <a:pt x="16007" y="128626"/>
                    <a:pt x="18458" y="128626"/>
                  </a:cubicBezTo>
                  <a:lnTo>
                    <a:pt x="72351" y="128626"/>
                  </a:lnTo>
                  <a:cubicBezTo>
                    <a:pt x="74627" y="128626"/>
                    <a:pt x="80053" y="128626"/>
                    <a:pt x="80053" y="123203"/>
                  </a:cubicBezTo>
                  <a:cubicBezTo>
                    <a:pt x="80053" y="117609"/>
                    <a:pt x="74802" y="117609"/>
                    <a:pt x="72351" y="117609"/>
                  </a:cubicBezTo>
                  <a:lnTo>
                    <a:pt x="52753" y="117609"/>
                  </a:lnTo>
                  <a:lnTo>
                    <a:pt x="52753" y="1722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24" name="Forme libre : forme 223">
              <a:extLst>
                <a:ext uri="{FF2B5EF4-FFF2-40B4-BE49-F238E27FC236}">
                  <a16:creationId xmlns:a16="http://schemas.microsoft.com/office/drawing/2014/main" id="{4E3A9353-798F-4676-BBE4-7EF72FDD7B07}"/>
                </a:ext>
              </a:extLst>
            </p:cNvPr>
            <p:cNvSpPr/>
            <p:nvPr>
              <p:custDataLst>
                <p:tags r:id="rId168"/>
              </p:custDataLst>
            </p:nvPr>
          </p:nvSpPr>
          <p:spPr>
            <a:xfrm>
              <a:off x="4741063" y="-4962605"/>
              <a:ext cx="101685" cy="190557"/>
            </a:xfrm>
            <a:custGeom>
              <a:avLst/>
              <a:gdLst>
                <a:gd name="connsiteX0" fmla="*/ 99231 w 101685"/>
                <a:gd name="connsiteY0" fmla="*/ 17507 h 190556"/>
                <a:gd name="connsiteX1" fmla="*/ 91036 w 101685"/>
                <a:gd name="connsiteY1" fmla="*/ 9528 h 190556"/>
                <a:gd name="connsiteX2" fmla="*/ 79275 w 101685"/>
                <a:gd name="connsiteY2" fmla="*/ 20866 h 190556"/>
                <a:gd name="connsiteX3" fmla="*/ 87465 w 101685"/>
                <a:gd name="connsiteY3" fmla="*/ 28841 h 190556"/>
                <a:gd name="connsiteX4" fmla="*/ 99231 w 101685"/>
                <a:gd name="connsiteY4" fmla="*/ 17507 h 190556"/>
                <a:gd name="connsiteX5" fmla="*/ 55327 w 101685"/>
                <a:gd name="connsiteY5" fmla="*/ 159012 h 190556"/>
                <a:gd name="connsiteX6" fmla="*/ 29068 w 101685"/>
                <a:gd name="connsiteY6" fmla="*/ 185467 h 190556"/>
                <a:gd name="connsiteX7" fmla="*/ 22137 w 101685"/>
                <a:gd name="connsiteY7" fmla="*/ 184415 h 190556"/>
                <a:gd name="connsiteX8" fmla="*/ 29489 w 101685"/>
                <a:gd name="connsiteY8" fmla="*/ 173708 h 190556"/>
                <a:gd name="connsiteX9" fmla="*/ 21294 w 101685"/>
                <a:gd name="connsiteY9" fmla="*/ 165939 h 190556"/>
                <a:gd name="connsiteX10" fmla="*/ 9533 w 101685"/>
                <a:gd name="connsiteY10" fmla="*/ 178119 h 190556"/>
                <a:gd name="connsiteX11" fmla="*/ 29278 w 101685"/>
                <a:gd name="connsiteY11" fmla="*/ 191346 h 190556"/>
                <a:gd name="connsiteX12" fmla="*/ 71502 w 101685"/>
                <a:gd name="connsiteY12" fmla="*/ 158174 h 190556"/>
                <a:gd name="connsiteX13" fmla="*/ 90405 w 101685"/>
                <a:gd name="connsiteY13" fmla="*/ 83011 h 190556"/>
                <a:gd name="connsiteX14" fmla="*/ 91457 w 101685"/>
                <a:gd name="connsiteY14" fmla="*/ 75663 h 190556"/>
                <a:gd name="connsiteX15" fmla="*/ 70032 w 101685"/>
                <a:gd name="connsiteY15" fmla="*/ 55928 h 190556"/>
                <a:gd name="connsiteX16" fmla="*/ 34740 w 101685"/>
                <a:gd name="connsiteY16" fmla="*/ 88049 h 190556"/>
                <a:gd name="connsiteX17" fmla="*/ 37890 w 101685"/>
                <a:gd name="connsiteY17" fmla="*/ 90780 h 190556"/>
                <a:gd name="connsiteX18" fmla="*/ 41882 w 101685"/>
                <a:gd name="connsiteY18" fmla="*/ 87001 h 190556"/>
                <a:gd name="connsiteX19" fmla="*/ 69401 w 101685"/>
                <a:gd name="connsiteY19" fmla="*/ 61804 h 190556"/>
                <a:gd name="connsiteX20" fmla="*/ 76332 w 101685"/>
                <a:gd name="connsiteY20" fmla="*/ 71673 h 190556"/>
                <a:gd name="connsiteX21" fmla="*/ 75072 w 101685"/>
                <a:gd name="connsiteY21" fmla="*/ 80490 h 190556"/>
                <a:gd name="connsiteX22" fmla="*/ 55327 w 101685"/>
                <a:gd name="connsiteY22" fmla="*/ 159012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190556">
                  <a:moveTo>
                    <a:pt x="99231" y="17507"/>
                  </a:moveTo>
                  <a:cubicBezTo>
                    <a:pt x="99231" y="13517"/>
                    <a:pt x="96077" y="9528"/>
                    <a:pt x="91036" y="9528"/>
                  </a:cubicBezTo>
                  <a:cubicBezTo>
                    <a:pt x="84736" y="9528"/>
                    <a:pt x="79275" y="15407"/>
                    <a:pt x="79275" y="20866"/>
                  </a:cubicBezTo>
                  <a:cubicBezTo>
                    <a:pt x="79275" y="24855"/>
                    <a:pt x="82425" y="28841"/>
                    <a:pt x="87465" y="28841"/>
                  </a:cubicBezTo>
                  <a:cubicBezTo>
                    <a:pt x="93769" y="28841"/>
                    <a:pt x="99231" y="22966"/>
                    <a:pt x="99231" y="17507"/>
                  </a:cubicBezTo>
                  <a:close/>
                  <a:moveTo>
                    <a:pt x="55327" y="159012"/>
                  </a:moveTo>
                  <a:cubicBezTo>
                    <a:pt x="52174" y="171818"/>
                    <a:pt x="41882" y="185467"/>
                    <a:pt x="29068" y="185467"/>
                  </a:cubicBezTo>
                  <a:cubicBezTo>
                    <a:pt x="25708" y="185467"/>
                    <a:pt x="22554" y="184625"/>
                    <a:pt x="22137" y="184415"/>
                  </a:cubicBezTo>
                  <a:cubicBezTo>
                    <a:pt x="28647" y="181267"/>
                    <a:pt x="29489" y="175598"/>
                    <a:pt x="29489" y="173708"/>
                  </a:cubicBezTo>
                  <a:cubicBezTo>
                    <a:pt x="29489" y="168670"/>
                    <a:pt x="25708" y="165939"/>
                    <a:pt x="21294" y="165939"/>
                  </a:cubicBezTo>
                  <a:cubicBezTo>
                    <a:pt x="15205" y="165939"/>
                    <a:pt x="9533" y="171191"/>
                    <a:pt x="9533" y="178119"/>
                  </a:cubicBezTo>
                  <a:cubicBezTo>
                    <a:pt x="9533" y="186094"/>
                    <a:pt x="17303" y="191346"/>
                    <a:pt x="29278" y="191346"/>
                  </a:cubicBezTo>
                  <a:cubicBezTo>
                    <a:pt x="42092" y="191346"/>
                    <a:pt x="65198" y="183367"/>
                    <a:pt x="71502" y="158174"/>
                  </a:cubicBezTo>
                  <a:lnTo>
                    <a:pt x="90405" y="83011"/>
                  </a:lnTo>
                  <a:cubicBezTo>
                    <a:pt x="91036" y="80490"/>
                    <a:pt x="91457" y="78811"/>
                    <a:pt x="91457" y="75663"/>
                  </a:cubicBezTo>
                  <a:cubicBezTo>
                    <a:pt x="91457" y="64114"/>
                    <a:pt x="82214" y="55928"/>
                    <a:pt x="70032" y="55928"/>
                  </a:cubicBezTo>
                  <a:cubicBezTo>
                    <a:pt x="47764" y="55928"/>
                    <a:pt x="34740" y="85322"/>
                    <a:pt x="34740" y="88049"/>
                  </a:cubicBezTo>
                  <a:cubicBezTo>
                    <a:pt x="34740" y="89939"/>
                    <a:pt x="36210" y="90780"/>
                    <a:pt x="37890" y="90780"/>
                  </a:cubicBezTo>
                  <a:cubicBezTo>
                    <a:pt x="40201" y="90780"/>
                    <a:pt x="40412" y="90149"/>
                    <a:pt x="41882" y="87001"/>
                  </a:cubicBezTo>
                  <a:cubicBezTo>
                    <a:pt x="48181" y="72514"/>
                    <a:pt x="58898" y="61804"/>
                    <a:pt x="69401" y="61804"/>
                  </a:cubicBezTo>
                  <a:cubicBezTo>
                    <a:pt x="73809" y="61804"/>
                    <a:pt x="76332" y="64745"/>
                    <a:pt x="76332" y="71673"/>
                  </a:cubicBezTo>
                  <a:cubicBezTo>
                    <a:pt x="76332" y="74611"/>
                    <a:pt x="75700" y="77552"/>
                    <a:pt x="75072" y="80490"/>
                  </a:cubicBezTo>
                  <a:lnTo>
                    <a:pt x="55327" y="15901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31" name="Forme libre : forme 230">
              <a:extLst>
                <a:ext uri="{FF2B5EF4-FFF2-40B4-BE49-F238E27FC236}">
                  <a16:creationId xmlns:a16="http://schemas.microsoft.com/office/drawing/2014/main" id="{B39F26AA-559C-45EB-A23F-C075300F71BF}"/>
                </a:ext>
              </a:extLst>
            </p:cNvPr>
            <p:cNvSpPr/>
            <p:nvPr>
              <p:custDataLst>
                <p:tags r:id="rId169"/>
              </p:custDataLst>
            </p:nvPr>
          </p:nvSpPr>
          <p:spPr>
            <a:xfrm>
              <a:off x="4843374" y="-4899650"/>
              <a:ext cx="101685" cy="127038"/>
            </a:xfrm>
            <a:custGeom>
              <a:avLst/>
              <a:gdLst>
                <a:gd name="connsiteX0" fmla="*/ 13382 w 101685"/>
                <a:gd name="connsiteY0" fmla="*/ 119181 h 127037"/>
                <a:gd name="connsiteX1" fmla="*/ 11280 w 101685"/>
                <a:gd name="connsiteY1" fmla="*/ 122853 h 127037"/>
                <a:gd name="connsiteX2" fmla="*/ 18983 w 101685"/>
                <a:gd name="connsiteY2" fmla="*/ 128626 h 127037"/>
                <a:gd name="connsiteX3" fmla="*/ 91076 w 101685"/>
                <a:gd name="connsiteY3" fmla="*/ 128626 h 127037"/>
                <a:gd name="connsiteX4" fmla="*/ 98774 w 101685"/>
                <a:gd name="connsiteY4" fmla="*/ 122679 h 127037"/>
                <a:gd name="connsiteX5" fmla="*/ 91076 w 101685"/>
                <a:gd name="connsiteY5" fmla="*/ 116557 h 127037"/>
                <a:gd name="connsiteX6" fmla="*/ 31578 w 101685"/>
                <a:gd name="connsiteY6" fmla="*/ 116557 h 127037"/>
                <a:gd name="connsiteX7" fmla="*/ 81801 w 101685"/>
                <a:gd name="connsiteY7" fmla="*/ 78783 h 127037"/>
                <a:gd name="connsiteX8" fmla="*/ 98774 w 101685"/>
                <a:gd name="connsiteY8" fmla="*/ 47476 h 127037"/>
                <a:gd name="connsiteX9" fmla="*/ 52054 w 101685"/>
                <a:gd name="connsiteY9" fmla="*/ 9528 h 127037"/>
                <a:gd name="connsiteX10" fmla="*/ 22831 w 101685"/>
                <a:gd name="connsiteY10" fmla="*/ 18972 h 127037"/>
                <a:gd name="connsiteX11" fmla="*/ 9533 w 101685"/>
                <a:gd name="connsiteY11" fmla="*/ 39433 h 127037"/>
                <a:gd name="connsiteX12" fmla="*/ 17405 w 101685"/>
                <a:gd name="connsiteY12" fmla="*/ 47826 h 127037"/>
                <a:gd name="connsiteX13" fmla="*/ 20031 w 101685"/>
                <a:gd name="connsiteY13" fmla="*/ 45380 h 127037"/>
                <a:gd name="connsiteX14" fmla="*/ 49254 w 101685"/>
                <a:gd name="connsiteY14" fmla="*/ 21069 h 127037"/>
                <a:gd name="connsiteX15" fmla="*/ 83723 w 101685"/>
                <a:gd name="connsiteY15" fmla="*/ 47651 h 127037"/>
                <a:gd name="connsiteX16" fmla="*/ 70250 w 101685"/>
                <a:gd name="connsiteY16" fmla="*/ 74059 h 127037"/>
                <a:gd name="connsiteX17" fmla="*/ 47677 w 101685"/>
                <a:gd name="connsiteY17" fmla="*/ 91900 h 127037"/>
                <a:gd name="connsiteX18" fmla="*/ 13382 w 101685"/>
                <a:gd name="connsiteY18" fmla="*/ 119181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27037">
                  <a:moveTo>
                    <a:pt x="13382" y="119181"/>
                  </a:moveTo>
                  <a:cubicBezTo>
                    <a:pt x="11630" y="120583"/>
                    <a:pt x="11280" y="120932"/>
                    <a:pt x="11280" y="122853"/>
                  </a:cubicBezTo>
                  <a:cubicBezTo>
                    <a:pt x="11280" y="128626"/>
                    <a:pt x="16532" y="128626"/>
                    <a:pt x="18983" y="128626"/>
                  </a:cubicBezTo>
                  <a:lnTo>
                    <a:pt x="91076" y="128626"/>
                  </a:lnTo>
                  <a:cubicBezTo>
                    <a:pt x="93697" y="128626"/>
                    <a:pt x="98774" y="128626"/>
                    <a:pt x="98774" y="122679"/>
                  </a:cubicBezTo>
                  <a:cubicBezTo>
                    <a:pt x="98774" y="116557"/>
                    <a:pt x="93872" y="116557"/>
                    <a:pt x="91076" y="116557"/>
                  </a:cubicBezTo>
                  <a:lnTo>
                    <a:pt x="31578" y="116557"/>
                  </a:lnTo>
                  <a:cubicBezTo>
                    <a:pt x="56777" y="96445"/>
                    <a:pt x="73051" y="86128"/>
                    <a:pt x="81801" y="78783"/>
                  </a:cubicBezTo>
                  <a:cubicBezTo>
                    <a:pt x="91950" y="70037"/>
                    <a:pt x="98774" y="60418"/>
                    <a:pt x="98774" y="47476"/>
                  </a:cubicBezTo>
                  <a:cubicBezTo>
                    <a:pt x="98774" y="25094"/>
                    <a:pt x="79350" y="9528"/>
                    <a:pt x="52054" y="9528"/>
                  </a:cubicBezTo>
                  <a:cubicBezTo>
                    <a:pt x="42430" y="9528"/>
                    <a:pt x="32106" y="11449"/>
                    <a:pt x="22831" y="18972"/>
                  </a:cubicBezTo>
                  <a:cubicBezTo>
                    <a:pt x="13906" y="26492"/>
                    <a:pt x="9533" y="38385"/>
                    <a:pt x="9533" y="39433"/>
                  </a:cubicBezTo>
                  <a:cubicBezTo>
                    <a:pt x="9533" y="41359"/>
                    <a:pt x="15658" y="47826"/>
                    <a:pt x="17405" y="47826"/>
                  </a:cubicBezTo>
                  <a:cubicBezTo>
                    <a:pt x="19157" y="47826"/>
                    <a:pt x="19682" y="46254"/>
                    <a:pt x="20031" y="45380"/>
                  </a:cubicBezTo>
                  <a:cubicBezTo>
                    <a:pt x="22831" y="36809"/>
                    <a:pt x="28607" y="21069"/>
                    <a:pt x="49254" y="21069"/>
                  </a:cubicBezTo>
                  <a:cubicBezTo>
                    <a:pt x="65877" y="21069"/>
                    <a:pt x="83723" y="29115"/>
                    <a:pt x="83723" y="47651"/>
                  </a:cubicBezTo>
                  <a:cubicBezTo>
                    <a:pt x="83723" y="60069"/>
                    <a:pt x="76375" y="68116"/>
                    <a:pt x="70250" y="74059"/>
                  </a:cubicBezTo>
                  <a:cubicBezTo>
                    <a:pt x="64300" y="79657"/>
                    <a:pt x="53452" y="87350"/>
                    <a:pt x="47677" y="91900"/>
                  </a:cubicBezTo>
                  <a:lnTo>
                    <a:pt x="13382" y="1191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32" name="Forme libre : forme 231">
              <a:extLst>
                <a:ext uri="{FF2B5EF4-FFF2-40B4-BE49-F238E27FC236}">
                  <a16:creationId xmlns:a16="http://schemas.microsoft.com/office/drawing/2014/main" id="{EBE8BCC6-08E0-4667-9D8A-FC2C13E31DF5}"/>
                </a:ext>
              </a:extLst>
            </p:cNvPr>
            <p:cNvSpPr/>
            <p:nvPr>
              <p:custDataLst>
                <p:tags r:id="rId170"/>
              </p:custDataLst>
            </p:nvPr>
          </p:nvSpPr>
          <p:spPr>
            <a:xfrm>
              <a:off x="5087323" y="-5085475"/>
              <a:ext cx="228792" cy="215964"/>
            </a:xfrm>
            <a:custGeom>
              <a:avLst/>
              <a:gdLst>
                <a:gd name="connsiteX0" fmla="*/ 123465 w 228792"/>
                <a:gd name="connsiteY0" fmla="*/ 123146 h 215964"/>
                <a:gd name="connsiteX1" fmla="*/ 207653 w 228792"/>
                <a:gd name="connsiteY1" fmla="*/ 123146 h 215964"/>
                <a:gd name="connsiteX2" fmla="*/ 219498 w 228792"/>
                <a:gd name="connsiteY2" fmla="*/ 114329 h 215964"/>
                <a:gd name="connsiteX3" fmla="*/ 207653 w 228792"/>
                <a:gd name="connsiteY3" fmla="*/ 105512 h 215964"/>
                <a:gd name="connsiteX4" fmla="*/ 123465 w 228792"/>
                <a:gd name="connsiteY4" fmla="*/ 105512 h 215964"/>
                <a:gd name="connsiteX5" fmla="*/ 123465 w 228792"/>
                <a:gd name="connsiteY5" fmla="*/ 21365 h 215964"/>
                <a:gd name="connsiteX6" fmla="*/ 114642 w 228792"/>
                <a:gd name="connsiteY6" fmla="*/ 9528 h 215964"/>
                <a:gd name="connsiteX7" fmla="*/ 105820 w 228792"/>
                <a:gd name="connsiteY7" fmla="*/ 21365 h 215964"/>
                <a:gd name="connsiteX8" fmla="*/ 105820 w 228792"/>
                <a:gd name="connsiteY8" fmla="*/ 105512 h 215964"/>
                <a:gd name="connsiteX9" fmla="*/ 21378 w 228792"/>
                <a:gd name="connsiteY9" fmla="*/ 105512 h 215964"/>
                <a:gd name="connsiteX10" fmla="*/ 9533 w 228792"/>
                <a:gd name="connsiteY10" fmla="*/ 114329 h 215964"/>
                <a:gd name="connsiteX11" fmla="*/ 21378 w 228792"/>
                <a:gd name="connsiteY11" fmla="*/ 123146 h 215964"/>
                <a:gd name="connsiteX12" fmla="*/ 105820 w 228792"/>
                <a:gd name="connsiteY12" fmla="*/ 123146 h 215964"/>
                <a:gd name="connsiteX13" fmla="*/ 105820 w 228792"/>
                <a:gd name="connsiteY13" fmla="*/ 207289 h 215964"/>
                <a:gd name="connsiteX14" fmla="*/ 114642 w 228792"/>
                <a:gd name="connsiteY14" fmla="*/ 219128 h 215964"/>
                <a:gd name="connsiteX15" fmla="*/ 123465 w 228792"/>
                <a:gd name="connsiteY15" fmla="*/ 207289 h 215964"/>
                <a:gd name="connsiteX16" fmla="*/ 123465 w 228792"/>
                <a:gd name="connsiteY16" fmla="*/ 123146 h 21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8792" h="215964">
                  <a:moveTo>
                    <a:pt x="123465" y="123146"/>
                  </a:moveTo>
                  <a:lnTo>
                    <a:pt x="207653" y="123146"/>
                  </a:lnTo>
                  <a:cubicBezTo>
                    <a:pt x="210675" y="123146"/>
                    <a:pt x="219498" y="123146"/>
                    <a:pt x="219498" y="114329"/>
                  </a:cubicBezTo>
                  <a:cubicBezTo>
                    <a:pt x="219498" y="105512"/>
                    <a:pt x="210675" y="105512"/>
                    <a:pt x="207653" y="105512"/>
                  </a:cubicBezTo>
                  <a:lnTo>
                    <a:pt x="123465" y="105512"/>
                  </a:lnTo>
                  <a:lnTo>
                    <a:pt x="123465" y="21365"/>
                  </a:lnTo>
                  <a:cubicBezTo>
                    <a:pt x="123465" y="18344"/>
                    <a:pt x="123465" y="9528"/>
                    <a:pt x="114642" y="9528"/>
                  </a:cubicBezTo>
                  <a:cubicBezTo>
                    <a:pt x="105820" y="9528"/>
                    <a:pt x="105820" y="18344"/>
                    <a:pt x="105820" y="21365"/>
                  </a:cubicBezTo>
                  <a:lnTo>
                    <a:pt x="105820" y="105512"/>
                  </a:lnTo>
                  <a:lnTo>
                    <a:pt x="21378" y="105512"/>
                  </a:lnTo>
                  <a:cubicBezTo>
                    <a:pt x="18355" y="105512"/>
                    <a:pt x="9533" y="105512"/>
                    <a:pt x="9533" y="114329"/>
                  </a:cubicBezTo>
                  <a:cubicBezTo>
                    <a:pt x="9533" y="123146"/>
                    <a:pt x="18355" y="123146"/>
                    <a:pt x="21378" y="123146"/>
                  </a:cubicBezTo>
                  <a:lnTo>
                    <a:pt x="105820" y="123146"/>
                  </a:lnTo>
                  <a:lnTo>
                    <a:pt x="105820" y="207289"/>
                  </a:lnTo>
                  <a:cubicBezTo>
                    <a:pt x="105820" y="210310"/>
                    <a:pt x="105820" y="219128"/>
                    <a:pt x="114642" y="219128"/>
                  </a:cubicBezTo>
                  <a:cubicBezTo>
                    <a:pt x="123465" y="219128"/>
                    <a:pt x="123465" y="210310"/>
                    <a:pt x="123465" y="207289"/>
                  </a:cubicBezTo>
                  <a:lnTo>
                    <a:pt x="123465" y="12314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72" name="Forme libre : forme 271">
              <a:extLst>
                <a:ext uri="{FF2B5EF4-FFF2-40B4-BE49-F238E27FC236}">
                  <a16:creationId xmlns:a16="http://schemas.microsoft.com/office/drawing/2014/main" id="{E43E8461-9B4B-465F-A4E6-0CECA152540A}"/>
                </a:ext>
              </a:extLst>
            </p:cNvPr>
            <p:cNvSpPr/>
            <p:nvPr>
              <p:custDataLst>
                <p:tags r:id="rId171"/>
              </p:custDataLst>
            </p:nvPr>
          </p:nvSpPr>
          <p:spPr>
            <a:xfrm>
              <a:off x="5430258" y="-5090513"/>
              <a:ext cx="114396" cy="190557"/>
            </a:xfrm>
            <a:custGeom>
              <a:avLst/>
              <a:gdLst>
                <a:gd name="connsiteX0" fmla="*/ 67005 w 114396"/>
                <a:gd name="connsiteY0" fmla="*/ 79815 h 190556"/>
                <a:gd name="connsiteX1" fmla="*/ 9533 w 114396"/>
                <a:gd name="connsiteY1" fmla="*/ 148841 h 190556"/>
                <a:gd name="connsiteX2" fmla="*/ 52638 w 114396"/>
                <a:gd name="connsiteY2" fmla="*/ 192426 h 190556"/>
                <a:gd name="connsiteX3" fmla="*/ 105065 w 114396"/>
                <a:gd name="connsiteY3" fmla="*/ 119368 h 190556"/>
                <a:gd name="connsiteX4" fmla="*/ 85153 w 114396"/>
                <a:gd name="connsiteY4" fmla="*/ 72003 h 190556"/>
                <a:gd name="connsiteX5" fmla="*/ 59188 w 114396"/>
                <a:gd name="connsiteY5" fmla="*/ 30183 h 190556"/>
                <a:gd name="connsiteX6" fmla="*/ 72800 w 114396"/>
                <a:gd name="connsiteY6" fmla="*/ 19099 h 190556"/>
                <a:gd name="connsiteX7" fmla="*/ 93471 w 114396"/>
                <a:gd name="connsiteY7" fmla="*/ 26657 h 190556"/>
                <a:gd name="connsiteX8" fmla="*/ 107083 w 114396"/>
                <a:gd name="connsiteY8" fmla="*/ 32450 h 190556"/>
                <a:gd name="connsiteX9" fmla="*/ 117415 w 114396"/>
                <a:gd name="connsiteY9" fmla="*/ 22125 h 190556"/>
                <a:gd name="connsiteX10" fmla="*/ 101534 w 114396"/>
                <a:gd name="connsiteY10" fmla="*/ 12549 h 190556"/>
                <a:gd name="connsiteX11" fmla="*/ 79608 w 114396"/>
                <a:gd name="connsiteY11" fmla="*/ 9528 h 190556"/>
                <a:gd name="connsiteX12" fmla="*/ 50871 w 114396"/>
                <a:gd name="connsiteY12" fmla="*/ 36230 h 190556"/>
                <a:gd name="connsiteX13" fmla="*/ 67005 w 114396"/>
                <a:gd name="connsiteY13" fmla="*/ 79815 h 190556"/>
                <a:gd name="connsiteX14" fmla="*/ 71037 w 114396"/>
                <a:gd name="connsiteY14" fmla="*/ 86616 h 190556"/>
                <a:gd name="connsiteX15" fmla="*/ 85658 w 114396"/>
                <a:gd name="connsiteY15" fmla="*/ 129694 h 190556"/>
                <a:gd name="connsiteX16" fmla="*/ 52888 w 114396"/>
                <a:gd name="connsiteY16" fmla="*/ 185372 h 190556"/>
                <a:gd name="connsiteX17" fmla="*/ 27177 w 114396"/>
                <a:gd name="connsiteY17" fmla="*/ 155645 h 190556"/>
                <a:gd name="connsiteX18" fmla="*/ 71037 w 114396"/>
                <a:gd name="connsiteY18" fmla="*/ 86616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96" h="190556">
                  <a:moveTo>
                    <a:pt x="67005" y="79815"/>
                  </a:moveTo>
                  <a:cubicBezTo>
                    <a:pt x="28941" y="89891"/>
                    <a:pt x="9533" y="123143"/>
                    <a:pt x="9533" y="148841"/>
                  </a:cubicBezTo>
                  <a:cubicBezTo>
                    <a:pt x="9533" y="177059"/>
                    <a:pt x="30708" y="192426"/>
                    <a:pt x="52638" y="192426"/>
                  </a:cubicBezTo>
                  <a:cubicBezTo>
                    <a:pt x="82381" y="192426"/>
                    <a:pt x="105065" y="156145"/>
                    <a:pt x="105065" y="119368"/>
                  </a:cubicBezTo>
                  <a:cubicBezTo>
                    <a:pt x="105065" y="95183"/>
                    <a:pt x="93721" y="81828"/>
                    <a:pt x="85153" y="72003"/>
                  </a:cubicBezTo>
                  <a:cubicBezTo>
                    <a:pt x="76836" y="62181"/>
                    <a:pt x="59188" y="41521"/>
                    <a:pt x="59188" y="30183"/>
                  </a:cubicBezTo>
                  <a:cubicBezTo>
                    <a:pt x="59188" y="24641"/>
                    <a:pt x="64483" y="19099"/>
                    <a:pt x="72800" y="19099"/>
                  </a:cubicBezTo>
                  <a:cubicBezTo>
                    <a:pt x="81118" y="19099"/>
                    <a:pt x="86663" y="22629"/>
                    <a:pt x="93471" y="26657"/>
                  </a:cubicBezTo>
                  <a:cubicBezTo>
                    <a:pt x="99520" y="30437"/>
                    <a:pt x="104057" y="32450"/>
                    <a:pt x="107083" y="32450"/>
                  </a:cubicBezTo>
                  <a:cubicBezTo>
                    <a:pt x="113383" y="32450"/>
                    <a:pt x="117415" y="26404"/>
                    <a:pt x="117415" y="22125"/>
                  </a:cubicBezTo>
                  <a:cubicBezTo>
                    <a:pt x="117415" y="16078"/>
                    <a:pt x="114392" y="15320"/>
                    <a:pt x="101534" y="12549"/>
                  </a:cubicBezTo>
                  <a:cubicBezTo>
                    <a:pt x="87167" y="9528"/>
                    <a:pt x="79859" y="9528"/>
                    <a:pt x="79608" y="9528"/>
                  </a:cubicBezTo>
                  <a:cubicBezTo>
                    <a:pt x="68769" y="9528"/>
                    <a:pt x="50871" y="14816"/>
                    <a:pt x="50871" y="36230"/>
                  </a:cubicBezTo>
                  <a:cubicBezTo>
                    <a:pt x="50871" y="49330"/>
                    <a:pt x="57929" y="63689"/>
                    <a:pt x="67005" y="79815"/>
                  </a:cubicBezTo>
                  <a:close/>
                  <a:moveTo>
                    <a:pt x="71037" y="86616"/>
                  </a:moveTo>
                  <a:cubicBezTo>
                    <a:pt x="79859" y="101479"/>
                    <a:pt x="85658" y="114076"/>
                    <a:pt x="85658" y="129694"/>
                  </a:cubicBezTo>
                  <a:cubicBezTo>
                    <a:pt x="85658" y="149345"/>
                    <a:pt x="74314" y="185372"/>
                    <a:pt x="52888" y="185372"/>
                  </a:cubicBezTo>
                  <a:cubicBezTo>
                    <a:pt x="42807" y="185372"/>
                    <a:pt x="27177" y="178822"/>
                    <a:pt x="27177" y="155645"/>
                  </a:cubicBezTo>
                  <a:cubicBezTo>
                    <a:pt x="27177" y="142544"/>
                    <a:pt x="34740" y="96187"/>
                    <a:pt x="71037" y="8661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73" name="Forme libre : forme 272">
              <a:extLst>
                <a:ext uri="{FF2B5EF4-FFF2-40B4-BE49-F238E27FC236}">
                  <a16:creationId xmlns:a16="http://schemas.microsoft.com/office/drawing/2014/main" id="{09D03584-2BDF-404D-9AE1-CF29B73DDF64}"/>
                </a:ext>
              </a:extLst>
            </p:cNvPr>
            <p:cNvSpPr/>
            <p:nvPr>
              <p:custDataLst>
                <p:tags r:id="rId172"/>
              </p:custDataLst>
            </p:nvPr>
          </p:nvSpPr>
          <p:spPr>
            <a:xfrm>
              <a:off x="5553442" y="-5179471"/>
              <a:ext cx="76264" cy="152445"/>
            </a:xfrm>
            <a:custGeom>
              <a:avLst/>
              <a:gdLst>
                <a:gd name="connsiteX0" fmla="*/ 65830 w 76264"/>
                <a:gd name="connsiteY0" fmla="*/ 17507 h 152445"/>
                <a:gd name="connsiteX1" fmla="*/ 57635 w 76264"/>
                <a:gd name="connsiteY1" fmla="*/ 9528 h 152445"/>
                <a:gd name="connsiteX2" fmla="*/ 46084 w 76264"/>
                <a:gd name="connsiteY2" fmla="*/ 20866 h 152445"/>
                <a:gd name="connsiteX3" fmla="*/ 54275 w 76264"/>
                <a:gd name="connsiteY3" fmla="*/ 28841 h 152445"/>
                <a:gd name="connsiteX4" fmla="*/ 65830 w 76264"/>
                <a:gd name="connsiteY4" fmla="*/ 17507 h 152445"/>
                <a:gd name="connsiteX5" fmla="*/ 35161 w 76264"/>
                <a:gd name="connsiteY5" fmla="*/ 94556 h 152445"/>
                <a:gd name="connsiteX6" fmla="*/ 23817 w 76264"/>
                <a:gd name="connsiteY6" fmla="*/ 123532 h 152445"/>
                <a:gd name="connsiteX7" fmla="*/ 21715 w 76264"/>
                <a:gd name="connsiteY7" fmla="*/ 132770 h 152445"/>
                <a:gd name="connsiteX8" fmla="*/ 40829 w 76264"/>
                <a:gd name="connsiteY8" fmla="*/ 150615 h 152445"/>
                <a:gd name="connsiteX9" fmla="*/ 69821 w 76264"/>
                <a:gd name="connsiteY9" fmla="*/ 118490 h 152445"/>
                <a:gd name="connsiteX10" fmla="*/ 66667 w 76264"/>
                <a:gd name="connsiteY10" fmla="*/ 115763 h 152445"/>
                <a:gd name="connsiteX11" fmla="*/ 63096 w 76264"/>
                <a:gd name="connsiteY11" fmla="*/ 119332 h 152445"/>
                <a:gd name="connsiteX12" fmla="*/ 41250 w 76264"/>
                <a:gd name="connsiteY12" fmla="*/ 144735 h 152445"/>
                <a:gd name="connsiteX13" fmla="*/ 36210 w 76264"/>
                <a:gd name="connsiteY13" fmla="*/ 138018 h 152445"/>
                <a:gd name="connsiteX14" fmla="*/ 40412 w 76264"/>
                <a:gd name="connsiteY14" fmla="*/ 122691 h 152445"/>
                <a:gd name="connsiteX15" fmla="*/ 46922 w 76264"/>
                <a:gd name="connsiteY15" fmla="*/ 105683 h 152445"/>
                <a:gd name="connsiteX16" fmla="*/ 53437 w 76264"/>
                <a:gd name="connsiteY16" fmla="*/ 88680 h 152445"/>
                <a:gd name="connsiteX17" fmla="*/ 57845 w 76264"/>
                <a:gd name="connsiteY17" fmla="*/ 73773 h 152445"/>
                <a:gd name="connsiteX18" fmla="*/ 38732 w 76264"/>
                <a:gd name="connsiteY18" fmla="*/ 55928 h 152445"/>
                <a:gd name="connsiteX19" fmla="*/ 9533 w 76264"/>
                <a:gd name="connsiteY19" fmla="*/ 88049 h 152445"/>
                <a:gd name="connsiteX20" fmla="*/ 12683 w 76264"/>
                <a:gd name="connsiteY20" fmla="*/ 90780 h 152445"/>
                <a:gd name="connsiteX21" fmla="*/ 16254 w 76264"/>
                <a:gd name="connsiteY21" fmla="*/ 87418 h 152445"/>
                <a:gd name="connsiteX22" fmla="*/ 38100 w 76264"/>
                <a:gd name="connsiteY22" fmla="*/ 61804 h 152445"/>
                <a:gd name="connsiteX23" fmla="*/ 43141 w 76264"/>
                <a:gd name="connsiteY23" fmla="*/ 68735 h 152445"/>
                <a:gd name="connsiteX24" fmla="*/ 40829 w 76264"/>
                <a:gd name="connsiteY24" fmla="*/ 80069 h 152445"/>
                <a:gd name="connsiteX25" fmla="*/ 35161 w 76264"/>
                <a:gd name="connsiteY25" fmla="*/ 9455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6264" h="152445">
                  <a:moveTo>
                    <a:pt x="65830" y="17507"/>
                  </a:moveTo>
                  <a:cubicBezTo>
                    <a:pt x="65830" y="12887"/>
                    <a:pt x="62469" y="9528"/>
                    <a:pt x="57635" y="9528"/>
                  </a:cubicBezTo>
                  <a:cubicBezTo>
                    <a:pt x="52173" y="9528"/>
                    <a:pt x="46084" y="14566"/>
                    <a:pt x="46084" y="20866"/>
                  </a:cubicBezTo>
                  <a:cubicBezTo>
                    <a:pt x="46084" y="25483"/>
                    <a:pt x="49445" y="28841"/>
                    <a:pt x="54275" y="28841"/>
                  </a:cubicBezTo>
                  <a:cubicBezTo>
                    <a:pt x="59736" y="28841"/>
                    <a:pt x="65830" y="23804"/>
                    <a:pt x="65830" y="17507"/>
                  </a:cubicBezTo>
                  <a:close/>
                  <a:moveTo>
                    <a:pt x="35161" y="94556"/>
                  </a:moveTo>
                  <a:lnTo>
                    <a:pt x="23817" y="123532"/>
                  </a:lnTo>
                  <a:cubicBezTo>
                    <a:pt x="22764" y="126680"/>
                    <a:pt x="21715" y="129201"/>
                    <a:pt x="21715" y="132770"/>
                  </a:cubicBezTo>
                  <a:cubicBezTo>
                    <a:pt x="21715" y="143056"/>
                    <a:pt x="29699" y="150615"/>
                    <a:pt x="40829" y="150615"/>
                  </a:cubicBezTo>
                  <a:cubicBezTo>
                    <a:pt x="61206" y="150615"/>
                    <a:pt x="69821" y="121222"/>
                    <a:pt x="69821" y="118490"/>
                  </a:cubicBezTo>
                  <a:cubicBezTo>
                    <a:pt x="69821" y="116394"/>
                    <a:pt x="68141" y="115763"/>
                    <a:pt x="66667" y="115763"/>
                  </a:cubicBezTo>
                  <a:cubicBezTo>
                    <a:pt x="64149" y="115763"/>
                    <a:pt x="63728" y="117232"/>
                    <a:pt x="63096" y="119332"/>
                  </a:cubicBezTo>
                  <a:cubicBezTo>
                    <a:pt x="58267" y="136129"/>
                    <a:pt x="49655" y="144735"/>
                    <a:pt x="41250" y="144735"/>
                  </a:cubicBezTo>
                  <a:cubicBezTo>
                    <a:pt x="38732" y="144735"/>
                    <a:pt x="36210" y="143687"/>
                    <a:pt x="36210" y="138018"/>
                  </a:cubicBezTo>
                  <a:cubicBezTo>
                    <a:pt x="36210" y="132977"/>
                    <a:pt x="37679" y="129201"/>
                    <a:pt x="40412" y="122691"/>
                  </a:cubicBezTo>
                  <a:cubicBezTo>
                    <a:pt x="42513" y="117021"/>
                    <a:pt x="44610" y="111352"/>
                    <a:pt x="46922" y="105683"/>
                  </a:cubicBezTo>
                  <a:lnTo>
                    <a:pt x="53437" y="88680"/>
                  </a:lnTo>
                  <a:cubicBezTo>
                    <a:pt x="55327" y="83848"/>
                    <a:pt x="57845" y="77342"/>
                    <a:pt x="57845" y="73773"/>
                  </a:cubicBezTo>
                  <a:cubicBezTo>
                    <a:pt x="57845" y="63277"/>
                    <a:pt x="49445" y="55928"/>
                    <a:pt x="38732" y="55928"/>
                  </a:cubicBezTo>
                  <a:cubicBezTo>
                    <a:pt x="18355" y="55928"/>
                    <a:pt x="9533" y="85322"/>
                    <a:pt x="9533" y="88049"/>
                  </a:cubicBezTo>
                  <a:cubicBezTo>
                    <a:pt x="9533" y="89939"/>
                    <a:pt x="11003" y="90780"/>
                    <a:pt x="12683" y="90780"/>
                  </a:cubicBezTo>
                  <a:cubicBezTo>
                    <a:pt x="15412" y="90780"/>
                    <a:pt x="15622" y="89518"/>
                    <a:pt x="16254" y="87418"/>
                  </a:cubicBezTo>
                  <a:cubicBezTo>
                    <a:pt x="22137" y="67473"/>
                    <a:pt x="31796" y="61804"/>
                    <a:pt x="38100" y="61804"/>
                  </a:cubicBezTo>
                  <a:cubicBezTo>
                    <a:pt x="41040" y="61804"/>
                    <a:pt x="43141" y="62856"/>
                    <a:pt x="43141" y="68735"/>
                  </a:cubicBezTo>
                  <a:cubicBezTo>
                    <a:pt x="43141" y="70831"/>
                    <a:pt x="42930" y="73773"/>
                    <a:pt x="40829" y="80069"/>
                  </a:cubicBezTo>
                  <a:lnTo>
                    <a:pt x="35161" y="945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74" name="Forme libre : forme 273">
              <a:extLst>
                <a:ext uri="{FF2B5EF4-FFF2-40B4-BE49-F238E27FC236}">
                  <a16:creationId xmlns:a16="http://schemas.microsoft.com/office/drawing/2014/main" id="{1B2F3398-8064-4067-9837-B218084D3C87}"/>
                </a:ext>
              </a:extLst>
            </p:cNvPr>
            <p:cNvSpPr/>
            <p:nvPr>
              <p:custDataLst>
                <p:tags r:id="rId173"/>
              </p:custDataLst>
            </p:nvPr>
          </p:nvSpPr>
          <p:spPr>
            <a:xfrm>
              <a:off x="5644132" y="-5116516"/>
              <a:ext cx="88975" cy="127038"/>
            </a:xfrm>
            <a:custGeom>
              <a:avLst/>
              <a:gdLst>
                <a:gd name="connsiteX0" fmla="*/ 52753 w 88974"/>
                <a:gd name="connsiteY0" fmla="*/ 17222 h 127037"/>
                <a:gd name="connsiteX1" fmla="*/ 46807 w 88974"/>
                <a:gd name="connsiteY1" fmla="*/ 9528 h 127037"/>
                <a:gd name="connsiteX2" fmla="*/ 41206 w 88974"/>
                <a:gd name="connsiteY2" fmla="*/ 12501 h 127037"/>
                <a:gd name="connsiteX3" fmla="*/ 15133 w 88974"/>
                <a:gd name="connsiteY3" fmla="*/ 21068 h 127037"/>
                <a:gd name="connsiteX4" fmla="*/ 9533 w 88974"/>
                <a:gd name="connsiteY4" fmla="*/ 26491 h 127037"/>
                <a:gd name="connsiteX5" fmla="*/ 16532 w 88974"/>
                <a:gd name="connsiteY5" fmla="*/ 32089 h 127037"/>
                <a:gd name="connsiteX6" fmla="*/ 38056 w 88974"/>
                <a:gd name="connsiteY6" fmla="*/ 27714 h 127037"/>
                <a:gd name="connsiteX7" fmla="*/ 38056 w 88974"/>
                <a:gd name="connsiteY7" fmla="*/ 117609 h 127037"/>
                <a:gd name="connsiteX8" fmla="*/ 18458 w 88974"/>
                <a:gd name="connsiteY8" fmla="*/ 117609 h 127037"/>
                <a:gd name="connsiteX9" fmla="*/ 10760 w 88974"/>
                <a:gd name="connsiteY9" fmla="*/ 123028 h 127037"/>
                <a:gd name="connsiteX10" fmla="*/ 18458 w 88974"/>
                <a:gd name="connsiteY10" fmla="*/ 128626 h 127037"/>
                <a:gd name="connsiteX11" fmla="*/ 72351 w 88974"/>
                <a:gd name="connsiteY11" fmla="*/ 128626 h 127037"/>
                <a:gd name="connsiteX12" fmla="*/ 80053 w 88974"/>
                <a:gd name="connsiteY12" fmla="*/ 123203 h 127037"/>
                <a:gd name="connsiteX13" fmla="*/ 72351 w 88974"/>
                <a:gd name="connsiteY13" fmla="*/ 117609 h 127037"/>
                <a:gd name="connsiteX14" fmla="*/ 52753 w 88974"/>
                <a:gd name="connsiteY14" fmla="*/ 117609 h 127037"/>
                <a:gd name="connsiteX15" fmla="*/ 52753 w 88974"/>
                <a:gd name="connsiteY15" fmla="*/ 17222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974" h="127037">
                  <a:moveTo>
                    <a:pt x="52753" y="17222"/>
                  </a:moveTo>
                  <a:cubicBezTo>
                    <a:pt x="52753" y="14597"/>
                    <a:pt x="52753" y="9528"/>
                    <a:pt x="46807" y="9528"/>
                  </a:cubicBezTo>
                  <a:cubicBezTo>
                    <a:pt x="44356" y="9528"/>
                    <a:pt x="43482" y="10226"/>
                    <a:pt x="41206" y="12501"/>
                  </a:cubicBezTo>
                  <a:cubicBezTo>
                    <a:pt x="32980" y="20544"/>
                    <a:pt x="20210" y="20894"/>
                    <a:pt x="15133" y="21068"/>
                  </a:cubicBezTo>
                  <a:cubicBezTo>
                    <a:pt x="11809" y="21243"/>
                    <a:pt x="9533" y="23518"/>
                    <a:pt x="9533" y="26491"/>
                  </a:cubicBezTo>
                  <a:cubicBezTo>
                    <a:pt x="9533" y="32089"/>
                    <a:pt x="15133" y="32089"/>
                    <a:pt x="16532" y="32089"/>
                  </a:cubicBezTo>
                  <a:cubicBezTo>
                    <a:pt x="18283" y="32089"/>
                    <a:pt x="29131" y="31739"/>
                    <a:pt x="38056" y="27714"/>
                  </a:cubicBezTo>
                  <a:lnTo>
                    <a:pt x="38056" y="117609"/>
                  </a:lnTo>
                  <a:lnTo>
                    <a:pt x="18458" y="117609"/>
                  </a:lnTo>
                  <a:cubicBezTo>
                    <a:pt x="16182" y="117609"/>
                    <a:pt x="10760" y="117609"/>
                    <a:pt x="10760" y="123028"/>
                  </a:cubicBezTo>
                  <a:cubicBezTo>
                    <a:pt x="10760" y="128626"/>
                    <a:pt x="16007" y="128626"/>
                    <a:pt x="18458" y="128626"/>
                  </a:cubicBezTo>
                  <a:lnTo>
                    <a:pt x="72351" y="128626"/>
                  </a:lnTo>
                  <a:cubicBezTo>
                    <a:pt x="74627" y="128626"/>
                    <a:pt x="80053" y="128626"/>
                    <a:pt x="80053" y="123203"/>
                  </a:cubicBezTo>
                  <a:cubicBezTo>
                    <a:pt x="80053" y="117609"/>
                    <a:pt x="74802" y="117609"/>
                    <a:pt x="72351" y="117609"/>
                  </a:cubicBezTo>
                  <a:lnTo>
                    <a:pt x="52753" y="117609"/>
                  </a:lnTo>
                  <a:lnTo>
                    <a:pt x="52753" y="1722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75" name="Forme libre : forme 274">
              <a:extLst>
                <a:ext uri="{FF2B5EF4-FFF2-40B4-BE49-F238E27FC236}">
                  <a16:creationId xmlns:a16="http://schemas.microsoft.com/office/drawing/2014/main" id="{41E27B59-F142-4A5B-87C8-F559EABAFED4}"/>
                </a:ext>
              </a:extLst>
            </p:cNvPr>
            <p:cNvSpPr/>
            <p:nvPr>
              <p:custDataLst>
                <p:tags r:id="rId174"/>
              </p:custDataLst>
            </p:nvPr>
          </p:nvSpPr>
          <p:spPr>
            <a:xfrm>
              <a:off x="5534742" y="-4962605"/>
              <a:ext cx="101685" cy="190557"/>
            </a:xfrm>
            <a:custGeom>
              <a:avLst/>
              <a:gdLst>
                <a:gd name="connsiteX0" fmla="*/ 99231 w 101685"/>
                <a:gd name="connsiteY0" fmla="*/ 17507 h 190556"/>
                <a:gd name="connsiteX1" fmla="*/ 91036 w 101685"/>
                <a:gd name="connsiteY1" fmla="*/ 9528 h 190556"/>
                <a:gd name="connsiteX2" fmla="*/ 79275 w 101685"/>
                <a:gd name="connsiteY2" fmla="*/ 20866 h 190556"/>
                <a:gd name="connsiteX3" fmla="*/ 87465 w 101685"/>
                <a:gd name="connsiteY3" fmla="*/ 28841 h 190556"/>
                <a:gd name="connsiteX4" fmla="*/ 99231 w 101685"/>
                <a:gd name="connsiteY4" fmla="*/ 17507 h 190556"/>
                <a:gd name="connsiteX5" fmla="*/ 55327 w 101685"/>
                <a:gd name="connsiteY5" fmla="*/ 159012 h 190556"/>
                <a:gd name="connsiteX6" fmla="*/ 29068 w 101685"/>
                <a:gd name="connsiteY6" fmla="*/ 185467 h 190556"/>
                <a:gd name="connsiteX7" fmla="*/ 22137 w 101685"/>
                <a:gd name="connsiteY7" fmla="*/ 184415 h 190556"/>
                <a:gd name="connsiteX8" fmla="*/ 29489 w 101685"/>
                <a:gd name="connsiteY8" fmla="*/ 173708 h 190556"/>
                <a:gd name="connsiteX9" fmla="*/ 21294 w 101685"/>
                <a:gd name="connsiteY9" fmla="*/ 165939 h 190556"/>
                <a:gd name="connsiteX10" fmla="*/ 9533 w 101685"/>
                <a:gd name="connsiteY10" fmla="*/ 178119 h 190556"/>
                <a:gd name="connsiteX11" fmla="*/ 29278 w 101685"/>
                <a:gd name="connsiteY11" fmla="*/ 191346 h 190556"/>
                <a:gd name="connsiteX12" fmla="*/ 71502 w 101685"/>
                <a:gd name="connsiteY12" fmla="*/ 158174 h 190556"/>
                <a:gd name="connsiteX13" fmla="*/ 90405 w 101685"/>
                <a:gd name="connsiteY13" fmla="*/ 83011 h 190556"/>
                <a:gd name="connsiteX14" fmla="*/ 91457 w 101685"/>
                <a:gd name="connsiteY14" fmla="*/ 75663 h 190556"/>
                <a:gd name="connsiteX15" fmla="*/ 70032 w 101685"/>
                <a:gd name="connsiteY15" fmla="*/ 55928 h 190556"/>
                <a:gd name="connsiteX16" fmla="*/ 34740 w 101685"/>
                <a:gd name="connsiteY16" fmla="*/ 88049 h 190556"/>
                <a:gd name="connsiteX17" fmla="*/ 37890 w 101685"/>
                <a:gd name="connsiteY17" fmla="*/ 90780 h 190556"/>
                <a:gd name="connsiteX18" fmla="*/ 41882 w 101685"/>
                <a:gd name="connsiteY18" fmla="*/ 87001 h 190556"/>
                <a:gd name="connsiteX19" fmla="*/ 69400 w 101685"/>
                <a:gd name="connsiteY19" fmla="*/ 61804 h 190556"/>
                <a:gd name="connsiteX20" fmla="*/ 76332 w 101685"/>
                <a:gd name="connsiteY20" fmla="*/ 71673 h 190556"/>
                <a:gd name="connsiteX21" fmla="*/ 75072 w 101685"/>
                <a:gd name="connsiteY21" fmla="*/ 80490 h 190556"/>
                <a:gd name="connsiteX22" fmla="*/ 55327 w 101685"/>
                <a:gd name="connsiteY22" fmla="*/ 159012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190556">
                  <a:moveTo>
                    <a:pt x="99231" y="17507"/>
                  </a:moveTo>
                  <a:cubicBezTo>
                    <a:pt x="99231" y="13517"/>
                    <a:pt x="96077" y="9528"/>
                    <a:pt x="91036" y="9528"/>
                  </a:cubicBezTo>
                  <a:cubicBezTo>
                    <a:pt x="84736" y="9528"/>
                    <a:pt x="79275" y="15407"/>
                    <a:pt x="79275" y="20866"/>
                  </a:cubicBezTo>
                  <a:cubicBezTo>
                    <a:pt x="79275" y="24855"/>
                    <a:pt x="82425" y="28841"/>
                    <a:pt x="87465" y="28841"/>
                  </a:cubicBezTo>
                  <a:cubicBezTo>
                    <a:pt x="93769" y="28841"/>
                    <a:pt x="99231" y="22966"/>
                    <a:pt x="99231" y="17507"/>
                  </a:cubicBezTo>
                  <a:close/>
                  <a:moveTo>
                    <a:pt x="55327" y="159012"/>
                  </a:moveTo>
                  <a:cubicBezTo>
                    <a:pt x="52174" y="171818"/>
                    <a:pt x="41882" y="185467"/>
                    <a:pt x="29068" y="185467"/>
                  </a:cubicBezTo>
                  <a:cubicBezTo>
                    <a:pt x="25707" y="185467"/>
                    <a:pt x="22554" y="184625"/>
                    <a:pt x="22137" y="184415"/>
                  </a:cubicBezTo>
                  <a:cubicBezTo>
                    <a:pt x="28647" y="181267"/>
                    <a:pt x="29489" y="175598"/>
                    <a:pt x="29489" y="173708"/>
                  </a:cubicBezTo>
                  <a:cubicBezTo>
                    <a:pt x="29489" y="168670"/>
                    <a:pt x="25707" y="165939"/>
                    <a:pt x="21294" y="165939"/>
                  </a:cubicBezTo>
                  <a:cubicBezTo>
                    <a:pt x="15205" y="165939"/>
                    <a:pt x="9533" y="171191"/>
                    <a:pt x="9533" y="178119"/>
                  </a:cubicBezTo>
                  <a:cubicBezTo>
                    <a:pt x="9533" y="186094"/>
                    <a:pt x="17303" y="191346"/>
                    <a:pt x="29278" y="191346"/>
                  </a:cubicBezTo>
                  <a:cubicBezTo>
                    <a:pt x="42092" y="191346"/>
                    <a:pt x="65198" y="183367"/>
                    <a:pt x="71502" y="158174"/>
                  </a:cubicBezTo>
                  <a:lnTo>
                    <a:pt x="90405" y="83011"/>
                  </a:lnTo>
                  <a:cubicBezTo>
                    <a:pt x="91036" y="80490"/>
                    <a:pt x="91457" y="78811"/>
                    <a:pt x="91457" y="75663"/>
                  </a:cubicBezTo>
                  <a:cubicBezTo>
                    <a:pt x="91457" y="64114"/>
                    <a:pt x="82214" y="55928"/>
                    <a:pt x="70032" y="55928"/>
                  </a:cubicBezTo>
                  <a:cubicBezTo>
                    <a:pt x="47764" y="55928"/>
                    <a:pt x="34740" y="85322"/>
                    <a:pt x="34740" y="88049"/>
                  </a:cubicBezTo>
                  <a:cubicBezTo>
                    <a:pt x="34740" y="89939"/>
                    <a:pt x="36210" y="90780"/>
                    <a:pt x="37890" y="90780"/>
                  </a:cubicBezTo>
                  <a:cubicBezTo>
                    <a:pt x="40201" y="90780"/>
                    <a:pt x="40412" y="90149"/>
                    <a:pt x="41882" y="87001"/>
                  </a:cubicBezTo>
                  <a:cubicBezTo>
                    <a:pt x="48182" y="72514"/>
                    <a:pt x="58898" y="61804"/>
                    <a:pt x="69400" y="61804"/>
                  </a:cubicBezTo>
                  <a:cubicBezTo>
                    <a:pt x="73809" y="61804"/>
                    <a:pt x="76332" y="64745"/>
                    <a:pt x="76332" y="71673"/>
                  </a:cubicBezTo>
                  <a:cubicBezTo>
                    <a:pt x="76332" y="74611"/>
                    <a:pt x="75700" y="77552"/>
                    <a:pt x="75072" y="80490"/>
                  </a:cubicBezTo>
                  <a:lnTo>
                    <a:pt x="55327" y="15901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76" name="Forme libre : forme 275">
              <a:extLst>
                <a:ext uri="{FF2B5EF4-FFF2-40B4-BE49-F238E27FC236}">
                  <a16:creationId xmlns:a16="http://schemas.microsoft.com/office/drawing/2014/main" id="{5BD4D8F0-59E0-453F-B648-14C79777F3ED}"/>
                </a:ext>
              </a:extLst>
            </p:cNvPr>
            <p:cNvSpPr/>
            <p:nvPr>
              <p:custDataLst>
                <p:tags r:id="rId175"/>
              </p:custDataLst>
            </p:nvPr>
          </p:nvSpPr>
          <p:spPr>
            <a:xfrm>
              <a:off x="5637053" y="-4899650"/>
              <a:ext cx="101685" cy="127038"/>
            </a:xfrm>
            <a:custGeom>
              <a:avLst/>
              <a:gdLst>
                <a:gd name="connsiteX0" fmla="*/ 13382 w 101685"/>
                <a:gd name="connsiteY0" fmla="*/ 119181 h 127037"/>
                <a:gd name="connsiteX1" fmla="*/ 11280 w 101685"/>
                <a:gd name="connsiteY1" fmla="*/ 122853 h 127037"/>
                <a:gd name="connsiteX2" fmla="*/ 18983 w 101685"/>
                <a:gd name="connsiteY2" fmla="*/ 128626 h 127037"/>
                <a:gd name="connsiteX3" fmla="*/ 91076 w 101685"/>
                <a:gd name="connsiteY3" fmla="*/ 128626 h 127037"/>
                <a:gd name="connsiteX4" fmla="*/ 98774 w 101685"/>
                <a:gd name="connsiteY4" fmla="*/ 122679 h 127037"/>
                <a:gd name="connsiteX5" fmla="*/ 91076 w 101685"/>
                <a:gd name="connsiteY5" fmla="*/ 116557 h 127037"/>
                <a:gd name="connsiteX6" fmla="*/ 31578 w 101685"/>
                <a:gd name="connsiteY6" fmla="*/ 116557 h 127037"/>
                <a:gd name="connsiteX7" fmla="*/ 81801 w 101685"/>
                <a:gd name="connsiteY7" fmla="*/ 78783 h 127037"/>
                <a:gd name="connsiteX8" fmla="*/ 98774 w 101685"/>
                <a:gd name="connsiteY8" fmla="*/ 47476 h 127037"/>
                <a:gd name="connsiteX9" fmla="*/ 52054 w 101685"/>
                <a:gd name="connsiteY9" fmla="*/ 9528 h 127037"/>
                <a:gd name="connsiteX10" fmla="*/ 22831 w 101685"/>
                <a:gd name="connsiteY10" fmla="*/ 18972 h 127037"/>
                <a:gd name="connsiteX11" fmla="*/ 9533 w 101685"/>
                <a:gd name="connsiteY11" fmla="*/ 39433 h 127037"/>
                <a:gd name="connsiteX12" fmla="*/ 17406 w 101685"/>
                <a:gd name="connsiteY12" fmla="*/ 47826 h 127037"/>
                <a:gd name="connsiteX13" fmla="*/ 20031 w 101685"/>
                <a:gd name="connsiteY13" fmla="*/ 45380 h 127037"/>
                <a:gd name="connsiteX14" fmla="*/ 49254 w 101685"/>
                <a:gd name="connsiteY14" fmla="*/ 21069 h 127037"/>
                <a:gd name="connsiteX15" fmla="*/ 83724 w 101685"/>
                <a:gd name="connsiteY15" fmla="*/ 47651 h 127037"/>
                <a:gd name="connsiteX16" fmla="*/ 70250 w 101685"/>
                <a:gd name="connsiteY16" fmla="*/ 74059 h 127037"/>
                <a:gd name="connsiteX17" fmla="*/ 47677 w 101685"/>
                <a:gd name="connsiteY17" fmla="*/ 91900 h 127037"/>
                <a:gd name="connsiteX18" fmla="*/ 13382 w 101685"/>
                <a:gd name="connsiteY18" fmla="*/ 119181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27037">
                  <a:moveTo>
                    <a:pt x="13382" y="119181"/>
                  </a:moveTo>
                  <a:cubicBezTo>
                    <a:pt x="11630" y="120583"/>
                    <a:pt x="11280" y="120932"/>
                    <a:pt x="11280" y="122853"/>
                  </a:cubicBezTo>
                  <a:cubicBezTo>
                    <a:pt x="11280" y="128626"/>
                    <a:pt x="16532" y="128626"/>
                    <a:pt x="18983" y="128626"/>
                  </a:cubicBezTo>
                  <a:lnTo>
                    <a:pt x="91076" y="128626"/>
                  </a:lnTo>
                  <a:cubicBezTo>
                    <a:pt x="93697" y="128626"/>
                    <a:pt x="98774" y="128626"/>
                    <a:pt x="98774" y="122679"/>
                  </a:cubicBezTo>
                  <a:cubicBezTo>
                    <a:pt x="98774" y="116557"/>
                    <a:pt x="93872" y="116557"/>
                    <a:pt x="91076" y="116557"/>
                  </a:cubicBezTo>
                  <a:lnTo>
                    <a:pt x="31578" y="116557"/>
                  </a:lnTo>
                  <a:cubicBezTo>
                    <a:pt x="56777" y="96445"/>
                    <a:pt x="73051" y="86128"/>
                    <a:pt x="81801" y="78783"/>
                  </a:cubicBezTo>
                  <a:cubicBezTo>
                    <a:pt x="91950" y="70037"/>
                    <a:pt x="98774" y="60418"/>
                    <a:pt x="98774" y="47476"/>
                  </a:cubicBezTo>
                  <a:cubicBezTo>
                    <a:pt x="98774" y="25094"/>
                    <a:pt x="79350" y="9528"/>
                    <a:pt x="52054" y="9528"/>
                  </a:cubicBezTo>
                  <a:cubicBezTo>
                    <a:pt x="42430" y="9528"/>
                    <a:pt x="32106" y="11449"/>
                    <a:pt x="22831" y="18972"/>
                  </a:cubicBezTo>
                  <a:cubicBezTo>
                    <a:pt x="13906" y="26492"/>
                    <a:pt x="9533" y="38385"/>
                    <a:pt x="9533" y="39433"/>
                  </a:cubicBezTo>
                  <a:cubicBezTo>
                    <a:pt x="9533" y="41359"/>
                    <a:pt x="15658" y="47826"/>
                    <a:pt x="17406" y="47826"/>
                  </a:cubicBezTo>
                  <a:cubicBezTo>
                    <a:pt x="19157" y="47826"/>
                    <a:pt x="19682" y="46254"/>
                    <a:pt x="20031" y="45380"/>
                  </a:cubicBezTo>
                  <a:cubicBezTo>
                    <a:pt x="22831" y="36809"/>
                    <a:pt x="28607" y="21069"/>
                    <a:pt x="49254" y="21069"/>
                  </a:cubicBezTo>
                  <a:cubicBezTo>
                    <a:pt x="65877" y="21069"/>
                    <a:pt x="83724" y="29115"/>
                    <a:pt x="83724" y="47651"/>
                  </a:cubicBezTo>
                  <a:cubicBezTo>
                    <a:pt x="83724" y="60069"/>
                    <a:pt x="76375" y="68116"/>
                    <a:pt x="70250" y="74059"/>
                  </a:cubicBezTo>
                  <a:cubicBezTo>
                    <a:pt x="64300" y="79657"/>
                    <a:pt x="53452" y="87350"/>
                    <a:pt x="47677" y="91900"/>
                  </a:cubicBezTo>
                  <a:lnTo>
                    <a:pt x="13382" y="1191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77" name="Forme libre : forme 276">
              <a:extLst>
                <a:ext uri="{FF2B5EF4-FFF2-40B4-BE49-F238E27FC236}">
                  <a16:creationId xmlns:a16="http://schemas.microsoft.com/office/drawing/2014/main" id="{C0F00A5E-A767-4ACF-82D3-F99B7D3770AA}"/>
                </a:ext>
              </a:extLst>
            </p:cNvPr>
            <p:cNvSpPr/>
            <p:nvPr>
              <p:custDataLst>
                <p:tags r:id="rId176"/>
              </p:custDataLst>
            </p:nvPr>
          </p:nvSpPr>
          <p:spPr>
            <a:xfrm>
              <a:off x="5805730" y="-5090513"/>
              <a:ext cx="114396" cy="190557"/>
            </a:xfrm>
            <a:custGeom>
              <a:avLst/>
              <a:gdLst>
                <a:gd name="connsiteX0" fmla="*/ 67005 w 114396"/>
                <a:gd name="connsiteY0" fmla="*/ 79815 h 190556"/>
                <a:gd name="connsiteX1" fmla="*/ 9533 w 114396"/>
                <a:gd name="connsiteY1" fmla="*/ 148841 h 190556"/>
                <a:gd name="connsiteX2" fmla="*/ 52638 w 114396"/>
                <a:gd name="connsiteY2" fmla="*/ 192426 h 190556"/>
                <a:gd name="connsiteX3" fmla="*/ 105065 w 114396"/>
                <a:gd name="connsiteY3" fmla="*/ 119368 h 190556"/>
                <a:gd name="connsiteX4" fmla="*/ 85153 w 114396"/>
                <a:gd name="connsiteY4" fmla="*/ 72003 h 190556"/>
                <a:gd name="connsiteX5" fmla="*/ 59188 w 114396"/>
                <a:gd name="connsiteY5" fmla="*/ 30183 h 190556"/>
                <a:gd name="connsiteX6" fmla="*/ 72800 w 114396"/>
                <a:gd name="connsiteY6" fmla="*/ 19099 h 190556"/>
                <a:gd name="connsiteX7" fmla="*/ 93471 w 114396"/>
                <a:gd name="connsiteY7" fmla="*/ 26657 h 190556"/>
                <a:gd name="connsiteX8" fmla="*/ 107083 w 114396"/>
                <a:gd name="connsiteY8" fmla="*/ 32450 h 190556"/>
                <a:gd name="connsiteX9" fmla="*/ 117415 w 114396"/>
                <a:gd name="connsiteY9" fmla="*/ 22125 h 190556"/>
                <a:gd name="connsiteX10" fmla="*/ 101534 w 114396"/>
                <a:gd name="connsiteY10" fmla="*/ 12549 h 190556"/>
                <a:gd name="connsiteX11" fmla="*/ 79608 w 114396"/>
                <a:gd name="connsiteY11" fmla="*/ 9528 h 190556"/>
                <a:gd name="connsiteX12" fmla="*/ 50871 w 114396"/>
                <a:gd name="connsiteY12" fmla="*/ 36230 h 190556"/>
                <a:gd name="connsiteX13" fmla="*/ 67005 w 114396"/>
                <a:gd name="connsiteY13" fmla="*/ 79815 h 190556"/>
                <a:gd name="connsiteX14" fmla="*/ 71037 w 114396"/>
                <a:gd name="connsiteY14" fmla="*/ 86616 h 190556"/>
                <a:gd name="connsiteX15" fmla="*/ 85658 w 114396"/>
                <a:gd name="connsiteY15" fmla="*/ 129694 h 190556"/>
                <a:gd name="connsiteX16" fmla="*/ 52888 w 114396"/>
                <a:gd name="connsiteY16" fmla="*/ 185372 h 190556"/>
                <a:gd name="connsiteX17" fmla="*/ 27177 w 114396"/>
                <a:gd name="connsiteY17" fmla="*/ 155645 h 190556"/>
                <a:gd name="connsiteX18" fmla="*/ 71037 w 114396"/>
                <a:gd name="connsiteY18" fmla="*/ 86616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96" h="190556">
                  <a:moveTo>
                    <a:pt x="67005" y="79815"/>
                  </a:moveTo>
                  <a:cubicBezTo>
                    <a:pt x="28941" y="89891"/>
                    <a:pt x="9533" y="123143"/>
                    <a:pt x="9533" y="148841"/>
                  </a:cubicBezTo>
                  <a:cubicBezTo>
                    <a:pt x="9533" y="177059"/>
                    <a:pt x="30708" y="192426"/>
                    <a:pt x="52638" y="192426"/>
                  </a:cubicBezTo>
                  <a:cubicBezTo>
                    <a:pt x="82381" y="192426"/>
                    <a:pt x="105065" y="156145"/>
                    <a:pt x="105065" y="119368"/>
                  </a:cubicBezTo>
                  <a:cubicBezTo>
                    <a:pt x="105065" y="95183"/>
                    <a:pt x="93721" y="81828"/>
                    <a:pt x="85153" y="72003"/>
                  </a:cubicBezTo>
                  <a:cubicBezTo>
                    <a:pt x="76836" y="62181"/>
                    <a:pt x="59188" y="41521"/>
                    <a:pt x="59188" y="30183"/>
                  </a:cubicBezTo>
                  <a:cubicBezTo>
                    <a:pt x="59188" y="24641"/>
                    <a:pt x="64483" y="19099"/>
                    <a:pt x="72800" y="19099"/>
                  </a:cubicBezTo>
                  <a:cubicBezTo>
                    <a:pt x="81118" y="19099"/>
                    <a:pt x="86663" y="22629"/>
                    <a:pt x="93471" y="26657"/>
                  </a:cubicBezTo>
                  <a:cubicBezTo>
                    <a:pt x="99520" y="30437"/>
                    <a:pt x="104057" y="32450"/>
                    <a:pt x="107083" y="32450"/>
                  </a:cubicBezTo>
                  <a:cubicBezTo>
                    <a:pt x="113383" y="32450"/>
                    <a:pt x="117415" y="26404"/>
                    <a:pt x="117415" y="22125"/>
                  </a:cubicBezTo>
                  <a:cubicBezTo>
                    <a:pt x="117415" y="16078"/>
                    <a:pt x="114392" y="15320"/>
                    <a:pt x="101534" y="12549"/>
                  </a:cubicBezTo>
                  <a:cubicBezTo>
                    <a:pt x="87167" y="9528"/>
                    <a:pt x="79859" y="9528"/>
                    <a:pt x="79608" y="9528"/>
                  </a:cubicBezTo>
                  <a:cubicBezTo>
                    <a:pt x="68769" y="9528"/>
                    <a:pt x="50871" y="14816"/>
                    <a:pt x="50871" y="36230"/>
                  </a:cubicBezTo>
                  <a:cubicBezTo>
                    <a:pt x="50871" y="49330"/>
                    <a:pt x="57929" y="63689"/>
                    <a:pt x="67005" y="79815"/>
                  </a:cubicBezTo>
                  <a:close/>
                  <a:moveTo>
                    <a:pt x="71037" y="86616"/>
                  </a:moveTo>
                  <a:cubicBezTo>
                    <a:pt x="79859" y="101479"/>
                    <a:pt x="85658" y="114076"/>
                    <a:pt x="85658" y="129694"/>
                  </a:cubicBezTo>
                  <a:cubicBezTo>
                    <a:pt x="85658" y="149345"/>
                    <a:pt x="74314" y="185372"/>
                    <a:pt x="52888" y="185372"/>
                  </a:cubicBezTo>
                  <a:cubicBezTo>
                    <a:pt x="42807" y="185372"/>
                    <a:pt x="27177" y="178821"/>
                    <a:pt x="27177" y="155645"/>
                  </a:cubicBezTo>
                  <a:cubicBezTo>
                    <a:pt x="27177" y="142544"/>
                    <a:pt x="34740" y="96187"/>
                    <a:pt x="71037" y="8661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78" name="Forme libre : forme 277">
              <a:extLst>
                <a:ext uri="{FF2B5EF4-FFF2-40B4-BE49-F238E27FC236}">
                  <a16:creationId xmlns:a16="http://schemas.microsoft.com/office/drawing/2014/main" id="{70FE090D-589A-4EF1-9B36-136C4E276B52}"/>
                </a:ext>
              </a:extLst>
            </p:cNvPr>
            <p:cNvSpPr/>
            <p:nvPr>
              <p:custDataLst>
                <p:tags r:id="rId177"/>
              </p:custDataLst>
            </p:nvPr>
          </p:nvSpPr>
          <p:spPr>
            <a:xfrm>
              <a:off x="5919673" y="-5179471"/>
              <a:ext cx="101685" cy="190557"/>
            </a:xfrm>
            <a:custGeom>
              <a:avLst/>
              <a:gdLst>
                <a:gd name="connsiteX0" fmla="*/ 99231 w 101685"/>
                <a:gd name="connsiteY0" fmla="*/ 17507 h 190556"/>
                <a:gd name="connsiteX1" fmla="*/ 91036 w 101685"/>
                <a:gd name="connsiteY1" fmla="*/ 9528 h 190556"/>
                <a:gd name="connsiteX2" fmla="*/ 79275 w 101685"/>
                <a:gd name="connsiteY2" fmla="*/ 20866 h 190556"/>
                <a:gd name="connsiteX3" fmla="*/ 87465 w 101685"/>
                <a:gd name="connsiteY3" fmla="*/ 28841 h 190556"/>
                <a:gd name="connsiteX4" fmla="*/ 99231 w 101685"/>
                <a:gd name="connsiteY4" fmla="*/ 17507 h 190556"/>
                <a:gd name="connsiteX5" fmla="*/ 55327 w 101685"/>
                <a:gd name="connsiteY5" fmla="*/ 159011 h 190556"/>
                <a:gd name="connsiteX6" fmla="*/ 29068 w 101685"/>
                <a:gd name="connsiteY6" fmla="*/ 185467 h 190556"/>
                <a:gd name="connsiteX7" fmla="*/ 22137 w 101685"/>
                <a:gd name="connsiteY7" fmla="*/ 184415 h 190556"/>
                <a:gd name="connsiteX8" fmla="*/ 29489 w 101685"/>
                <a:gd name="connsiteY8" fmla="*/ 173708 h 190556"/>
                <a:gd name="connsiteX9" fmla="*/ 21294 w 101685"/>
                <a:gd name="connsiteY9" fmla="*/ 165939 h 190556"/>
                <a:gd name="connsiteX10" fmla="*/ 9533 w 101685"/>
                <a:gd name="connsiteY10" fmla="*/ 178119 h 190556"/>
                <a:gd name="connsiteX11" fmla="*/ 29278 w 101685"/>
                <a:gd name="connsiteY11" fmla="*/ 191346 h 190556"/>
                <a:gd name="connsiteX12" fmla="*/ 71501 w 101685"/>
                <a:gd name="connsiteY12" fmla="*/ 158174 h 190556"/>
                <a:gd name="connsiteX13" fmla="*/ 90405 w 101685"/>
                <a:gd name="connsiteY13" fmla="*/ 83011 h 190556"/>
                <a:gd name="connsiteX14" fmla="*/ 91457 w 101685"/>
                <a:gd name="connsiteY14" fmla="*/ 75663 h 190556"/>
                <a:gd name="connsiteX15" fmla="*/ 70032 w 101685"/>
                <a:gd name="connsiteY15" fmla="*/ 55928 h 190556"/>
                <a:gd name="connsiteX16" fmla="*/ 34740 w 101685"/>
                <a:gd name="connsiteY16" fmla="*/ 88049 h 190556"/>
                <a:gd name="connsiteX17" fmla="*/ 37890 w 101685"/>
                <a:gd name="connsiteY17" fmla="*/ 90780 h 190556"/>
                <a:gd name="connsiteX18" fmla="*/ 41882 w 101685"/>
                <a:gd name="connsiteY18" fmla="*/ 87001 h 190556"/>
                <a:gd name="connsiteX19" fmla="*/ 69401 w 101685"/>
                <a:gd name="connsiteY19" fmla="*/ 61804 h 190556"/>
                <a:gd name="connsiteX20" fmla="*/ 76332 w 101685"/>
                <a:gd name="connsiteY20" fmla="*/ 71673 h 190556"/>
                <a:gd name="connsiteX21" fmla="*/ 75072 w 101685"/>
                <a:gd name="connsiteY21" fmla="*/ 80490 h 190556"/>
                <a:gd name="connsiteX22" fmla="*/ 55327 w 101685"/>
                <a:gd name="connsiteY22" fmla="*/ 159011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190556">
                  <a:moveTo>
                    <a:pt x="99231" y="17507"/>
                  </a:moveTo>
                  <a:cubicBezTo>
                    <a:pt x="99231" y="13518"/>
                    <a:pt x="96077" y="9528"/>
                    <a:pt x="91036" y="9528"/>
                  </a:cubicBezTo>
                  <a:cubicBezTo>
                    <a:pt x="84736" y="9528"/>
                    <a:pt x="79275" y="15407"/>
                    <a:pt x="79275" y="20866"/>
                  </a:cubicBezTo>
                  <a:cubicBezTo>
                    <a:pt x="79275" y="24855"/>
                    <a:pt x="82425" y="28841"/>
                    <a:pt x="87465" y="28841"/>
                  </a:cubicBezTo>
                  <a:cubicBezTo>
                    <a:pt x="93769" y="28841"/>
                    <a:pt x="99231" y="22966"/>
                    <a:pt x="99231" y="17507"/>
                  </a:cubicBezTo>
                  <a:close/>
                  <a:moveTo>
                    <a:pt x="55327" y="159011"/>
                  </a:moveTo>
                  <a:cubicBezTo>
                    <a:pt x="52174" y="171818"/>
                    <a:pt x="41882" y="185467"/>
                    <a:pt x="29068" y="185467"/>
                  </a:cubicBezTo>
                  <a:cubicBezTo>
                    <a:pt x="25708" y="185467"/>
                    <a:pt x="22554" y="184625"/>
                    <a:pt x="22137" y="184415"/>
                  </a:cubicBezTo>
                  <a:cubicBezTo>
                    <a:pt x="28647" y="181267"/>
                    <a:pt x="29489" y="175598"/>
                    <a:pt x="29489" y="173708"/>
                  </a:cubicBezTo>
                  <a:cubicBezTo>
                    <a:pt x="29489" y="168670"/>
                    <a:pt x="25708" y="165939"/>
                    <a:pt x="21294" y="165939"/>
                  </a:cubicBezTo>
                  <a:cubicBezTo>
                    <a:pt x="15205" y="165939"/>
                    <a:pt x="9533" y="171191"/>
                    <a:pt x="9533" y="178119"/>
                  </a:cubicBezTo>
                  <a:cubicBezTo>
                    <a:pt x="9533" y="186094"/>
                    <a:pt x="17303" y="191346"/>
                    <a:pt x="29278" y="191346"/>
                  </a:cubicBezTo>
                  <a:cubicBezTo>
                    <a:pt x="42092" y="191346"/>
                    <a:pt x="65198" y="183367"/>
                    <a:pt x="71501" y="158174"/>
                  </a:cubicBezTo>
                  <a:lnTo>
                    <a:pt x="90405" y="83011"/>
                  </a:lnTo>
                  <a:cubicBezTo>
                    <a:pt x="91036" y="80490"/>
                    <a:pt x="91457" y="78811"/>
                    <a:pt x="91457" y="75663"/>
                  </a:cubicBezTo>
                  <a:cubicBezTo>
                    <a:pt x="91457" y="64114"/>
                    <a:pt x="82214" y="55928"/>
                    <a:pt x="70032" y="55928"/>
                  </a:cubicBezTo>
                  <a:cubicBezTo>
                    <a:pt x="47764" y="55928"/>
                    <a:pt x="34740" y="85322"/>
                    <a:pt x="34740" y="88049"/>
                  </a:cubicBezTo>
                  <a:cubicBezTo>
                    <a:pt x="34740" y="89939"/>
                    <a:pt x="36210" y="90780"/>
                    <a:pt x="37890" y="90780"/>
                  </a:cubicBezTo>
                  <a:cubicBezTo>
                    <a:pt x="40201" y="90780"/>
                    <a:pt x="40412" y="90149"/>
                    <a:pt x="41882" y="87001"/>
                  </a:cubicBezTo>
                  <a:cubicBezTo>
                    <a:pt x="48181" y="72514"/>
                    <a:pt x="58898" y="61804"/>
                    <a:pt x="69401" y="61804"/>
                  </a:cubicBezTo>
                  <a:cubicBezTo>
                    <a:pt x="73809" y="61804"/>
                    <a:pt x="76332" y="64745"/>
                    <a:pt x="76332" y="71673"/>
                  </a:cubicBezTo>
                  <a:cubicBezTo>
                    <a:pt x="76332" y="74611"/>
                    <a:pt x="75700" y="77552"/>
                    <a:pt x="75072" y="80490"/>
                  </a:cubicBezTo>
                  <a:lnTo>
                    <a:pt x="55327" y="1590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88" name="Forme libre : forme 287">
              <a:extLst>
                <a:ext uri="{FF2B5EF4-FFF2-40B4-BE49-F238E27FC236}">
                  <a16:creationId xmlns:a16="http://schemas.microsoft.com/office/drawing/2014/main" id="{34797CBF-625F-4AA2-9BE5-4261660CF665}"/>
                </a:ext>
              </a:extLst>
            </p:cNvPr>
            <p:cNvSpPr/>
            <p:nvPr>
              <p:custDataLst>
                <p:tags r:id="rId178"/>
              </p:custDataLst>
            </p:nvPr>
          </p:nvSpPr>
          <p:spPr>
            <a:xfrm>
              <a:off x="6033879" y="-5116516"/>
              <a:ext cx="88975" cy="127038"/>
            </a:xfrm>
            <a:custGeom>
              <a:avLst/>
              <a:gdLst>
                <a:gd name="connsiteX0" fmla="*/ 52753 w 88974"/>
                <a:gd name="connsiteY0" fmla="*/ 17222 h 127037"/>
                <a:gd name="connsiteX1" fmla="*/ 46807 w 88974"/>
                <a:gd name="connsiteY1" fmla="*/ 9528 h 127037"/>
                <a:gd name="connsiteX2" fmla="*/ 41206 w 88974"/>
                <a:gd name="connsiteY2" fmla="*/ 12501 h 127037"/>
                <a:gd name="connsiteX3" fmla="*/ 15134 w 88974"/>
                <a:gd name="connsiteY3" fmla="*/ 21068 h 127037"/>
                <a:gd name="connsiteX4" fmla="*/ 9533 w 88974"/>
                <a:gd name="connsiteY4" fmla="*/ 26491 h 127037"/>
                <a:gd name="connsiteX5" fmla="*/ 16532 w 88974"/>
                <a:gd name="connsiteY5" fmla="*/ 32089 h 127037"/>
                <a:gd name="connsiteX6" fmla="*/ 38057 w 88974"/>
                <a:gd name="connsiteY6" fmla="*/ 27714 h 127037"/>
                <a:gd name="connsiteX7" fmla="*/ 38057 w 88974"/>
                <a:gd name="connsiteY7" fmla="*/ 117609 h 127037"/>
                <a:gd name="connsiteX8" fmla="*/ 18459 w 88974"/>
                <a:gd name="connsiteY8" fmla="*/ 117609 h 127037"/>
                <a:gd name="connsiteX9" fmla="*/ 10761 w 88974"/>
                <a:gd name="connsiteY9" fmla="*/ 123028 h 127037"/>
                <a:gd name="connsiteX10" fmla="*/ 18459 w 88974"/>
                <a:gd name="connsiteY10" fmla="*/ 128626 h 127037"/>
                <a:gd name="connsiteX11" fmla="*/ 72352 w 88974"/>
                <a:gd name="connsiteY11" fmla="*/ 128626 h 127037"/>
                <a:gd name="connsiteX12" fmla="*/ 80054 w 88974"/>
                <a:gd name="connsiteY12" fmla="*/ 123203 h 127037"/>
                <a:gd name="connsiteX13" fmla="*/ 72352 w 88974"/>
                <a:gd name="connsiteY13" fmla="*/ 117609 h 127037"/>
                <a:gd name="connsiteX14" fmla="*/ 52753 w 88974"/>
                <a:gd name="connsiteY14" fmla="*/ 117609 h 127037"/>
                <a:gd name="connsiteX15" fmla="*/ 52753 w 88974"/>
                <a:gd name="connsiteY15" fmla="*/ 17222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974" h="127037">
                  <a:moveTo>
                    <a:pt x="52753" y="17222"/>
                  </a:moveTo>
                  <a:cubicBezTo>
                    <a:pt x="52753" y="14597"/>
                    <a:pt x="52753" y="9528"/>
                    <a:pt x="46807" y="9528"/>
                  </a:cubicBezTo>
                  <a:cubicBezTo>
                    <a:pt x="44357" y="9528"/>
                    <a:pt x="43483" y="10226"/>
                    <a:pt x="41206" y="12501"/>
                  </a:cubicBezTo>
                  <a:cubicBezTo>
                    <a:pt x="32980" y="20544"/>
                    <a:pt x="20210" y="20894"/>
                    <a:pt x="15134" y="21068"/>
                  </a:cubicBezTo>
                  <a:cubicBezTo>
                    <a:pt x="11809" y="21243"/>
                    <a:pt x="9533" y="23518"/>
                    <a:pt x="9533" y="26491"/>
                  </a:cubicBezTo>
                  <a:cubicBezTo>
                    <a:pt x="9533" y="32089"/>
                    <a:pt x="15134" y="32089"/>
                    <a:pt x="16532" y="32089"/>
                  </a:cubicBezTo>
                  <a:cubicBezTo>
                    <a:pt x="18284" y="32089"/>
                    <a:pt x="29132" y="31739"/>
                    <a:pt x="38057" y="27714"/>
                  </a:cubicBezTo>
                  <a:lnTo>
                    <a:pt x="38057" y="117609"/>
                  </a:lnTo>
                  <a:lnTo>
                    <a:pt x="18459" y="117609"/>
                  </a:lnTo>
                  <a:cubicBezTo>
                    <a:pt x="16182" y="117609"/>
                    <a:pt x="10761" y="117609"/>
                    <a:pt x="10761" y="123028"/>
                  </a:cubicBezTo>
                  <a:cubicBezTo>
                    <a:pt x="10761" y="128626"/>
                    <a:pt x="16008" y="128626"/>
                    <a:pt x="18459" y="128626"/>
                  </a:cubicBezTo>
                  <a:lnTo>
                    <a:pt x="72352" y="128626"/>
                  </a:lnTo>
                  <a:cubicBezTo>
                    <a:pt x="74628" y="128626"/>
                    <a:pt x="80054" y="128626"/>
                    <a:pt x="80054" y="123203"/>
                  </a:cubicBezTo>
                  <a:cubicBezTo>
                    <a:pt x="80054" y="117609"/>
                    <a:pt x="74802" y="117609"/>
                    <a:pt x="72352" y="117609"/>
                  </a:cubicBezTo>
                  <a:lnTo>
                    <a:pt x="52753" y="117609"/>
                  </a:lnTo>
                  <a:lnTo>
                    <a:pt x="52753" y="1722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89" name="Forme libre : forme 288">
              <a:extLst>
                <a:ext uri="{FF2B5EF4-FFF2-40B4-BE49-F238E27FC236}">
                  <a16:creationId xmlns:a16="http://schemas.microsoft.com/office/drawing/2014/main" id="{65E12849-44BE-4933-B33C-4043CEBE5D32}"/>
                </a:ext>
              </a:extLst>
            </p:cNvPr>
            <p:cNvSpPr/>
            <p:nvPr>
              <p:custDataLst>
                <p:tags r:id="rId179"/>
              </p:custDataLst>
            </p:nvPr>
          </p:nvSpPr>
          <p:spPr>
            <a:xfrm>
              <a:off x="5919459" y="-4962605"/>
              <a:ext cx="76264" cy="152445"/>
            </a:xfrm>
            <a:custGeom>
              <a:avLst/>
              <a:gdLst>
                <a:gd name="connsiteX0" fmla="*/ 65830 w 76264"/>
                <a:gd name="connsiteY0" fmla="*/ 17507 h 152445"/>
                <a:gd name="connsiteX1" fmla="*/ 57635 w 76264"/>
                <a:gd name="connsiteY1" fmla="*/ 9528 h 152445"/>
                <a:gd name="connsiteX2" fmla="*/ 46084 w 76264"/>
                <a:gd name="connsiteY2" fmla="*/ 20866 h 152445"/>
                <a:gd name="connsiteX3" fmla="*/ 54274 w 76264"/>
                <a:gd name="connsiteY3" fmla="*/ 28841 h 152445"/>
                <a:gd name="connsiteX4" fmla="*/ 65830 w 76264"/>
                <a:gd name="connsiteY4" fmla="*/ 17507 h 152445"/>
                <a:gd name="connsiteX5" fmla="*/ 35161 w 76264"/>
                <a:gd name="connsiteY5" fmla="*/ 94556 h 152445"/>
                <a:gd name="connsiteX6" fmla="*/ 23817 w 76264"/>
                <a:gd name="connsiteY6" fmla="*/ 123532 h 152445"/>
                <a:gd name="connsiteX7" fmla="*/ 21715 w 76264"/>
                <a:gd name="connsiteY7" fmla="*/ 132770 h 152445"/>
                <a:gd name="connsiteX8" fmla="*/ 40829 w 76264"/>
                <a:gd name="connsiteY8" fmla="*/ 150615 h 152445"/>
                <a:gd name="connsiteX9" fmla="*/ 69821 w 76264"/>
                <a:gd name="connsiteY9" fmla="*/ 118490 h 152445"/>
                <a:gd name="connsiteX10" fmla="*/ 66667 w 76264"/>
                <a:gd name="connsiteY10" fmla="*/ 115763 h 152445"/>
                <a:gd name="connsiteX11" fmla="*/ 63096 w 76264"/>
                <a:gd name="connsiteY11" fmla="*/ 119332 h 152445"/>
                <a:gd name="connsiteX12" fmla="*/ 41250 w 76264"/>
                <a:gd name="connsiteY12" fmla="*/ 144735 h 152445"/>
                <a:gd name="connsiteX13" fmla="*/ 36210 w 76264"/>
                <a:gd name="connsiteY13" fmla="*/ 138018 h 152445"/>
                <a:gd name="connsiteX14" fmla="*/ 40412 w 76264"/>
                <a:gd name="connsiteY14" fmla="*/ 122691 h 152445"/>
                <a:gd name="connsiteX15" fmla="*/ 46922 w 76264"/>
                <a:gd name="connsiteY15" fmla="*/ 105683 h 152445"/>
                <a:gd name="connsiteX16" fmla="*/ 53437 w 76264"/>
                <a:gd name="connsiteY16" fmla="*/ 88680 h 152445"/>
                <a:gd name="connsiteX17" fmla="*/ 57845 w 76264"/>
                <a:gd name="connsiteY17" fmla="*/ 73773 h 152445"/>
                <a:gd name="connsiteX18" fmla="*/ 38732 w 76264"/>
                <a:gd name="connsiteY18" fmla="*/ 55928 h 152445"/>
                <a:gd name="connsiteX19" fmla="*/ 9533 w 76264"/>
                <a:gd name="connsiteY19" fmla="*/ 88049 h 152445"/>
                <a:gd name="connsiteX20" fmla="*/ 12683 w 76264"/>
                <a:gd name="connsiteY20" fmla="*/ 90780 h 152445"/>
                <a:gd name="connsiteX21" fmla="*/ 16254 w 76264"/>
                <a:gd name="connsiteY21" fmla="*/ 87418 h 152445"/>
                <a:gd name="connsiteX22" fmla="*/ 38100 w 76264"/>
                <a:gd name="connsiteY22" fmla="*/ 61804 h 152445"/>
                <a:gd name="connsiteX23" fmla="*/ 43141 w 76264"/>
                <a:gd name="connsiteY23" fmla="*/ 68735 h 152445"/>
                <a:gd name="connsiteX24" fmla="*/ 40829 w 76264"/>
                <a:gd name="connsiteY24" fmla="*/ 80069 h 152445"/>
                <a:gd name="connsiteX25" fmla="*/ 35161 w 76264"/>
                <a:gd name="connsiteY25" fmla="*/ 9455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6264" h="152445">
                  <a:moveTo>
                    <a:pt x="65830" y="17507"/>
                  </a:moveTo>
                  <a:cubicBezTo>
                    <a:pt x="65830" y="12886"/>
                    <a:pt x="62469" y="9528"/>
                    <a:pt x="57635" y="9528"/>
                  </a:cubicBezTo>
                  <a:cubicBezTo>
                    <a:pt x="52173" y="9528"/>
                    <a:pt x="46084" y="14565"/>
                    <a:pt x="46084" y="20866"/>
                  </a:cubicBezTo>
                  <a:cubicBezTo>
                    <a:pt x="46084" y="25483"/>
                    <a:pt x="49444" y="28841"/>
                    <a:pt x="54274" y="28841"/>
                  </a:cubicBezTo>
                  <a:cubicBezTo>
                    <a:pt x="59736" y="28841"/>
                    <a:pt x="65830" y="23803"/>
                    <a:pt x="65830" y="17507"/>
                  </a:cubicBezTo>
                  <a:close/>
                  <a:moveTo>
                    <a:pt x="35161" y="94556"/>
                  </a:moveTo>
                  <a:lnTo>
                    <a:pt x="23817" y="123532"/>
                  </a:lnTo>
                  <a:cubicBezTo>
                    <a:pt x="22764" y="126680"/>
                    <a:pt x="21715" y="129201"/>
                    <a:pt x="21715" y="132770"/>
                  </a:cubicBezTo>
                  <a:cubicBezTo>
                    <a:pt x="21715" y="143056"/>
                    <a:pt x="29699" y="150615"/>
                    <a:pt x="40829" y="150615"/>
                  </a:cubicBezTo>
                  <a:cubicBezTo>
                    <a:pt x="61206" y="150615"/>
                    <a:pt x="69821" y="121222"/>
                    <a:pt x="69821" y="118490"/>
                  </a:cubicBezTo>
                  <a:cubicBezTo>
                    <a:pt x="69821" y="116394"/>
                    <a:pt x="68141" y="115763"/>
                    <a:pt x="66667" y="115763"/>
                  </a:cubicBezTo>
                  <a:cubicBezTo>
                    <a:pt x="64149" y="115763"/>
                    <a:pt x="63728" y="117232"/>
                    <a:pt x="63096" y="119332"/>
                  </a:cubicBezTo>
                  <a:cubicBezTo>
                    <a:pt x="58267" y="136129"/>
                    <a:pt x="49655" y="144735"/>
                    <a:pt x="41250" y="144735"/>
                  </a:cubicBezTo>
                  <a:cubicBezTo>
                    <a:pt x="38732" y="144735"/>
                    <a:pt x="36210" y="143687"/>
                    <a:pt x="36210" y="138018"/>
                  </a:cubicBezTo>
                  <a:cubicBezTo>
                    <a:pt x="36210" y="132977"/>
                    <a:pt x="37679" y="129201"/>
                    <a:pt x="40412" y="122691"/>
                  </a:cubicBezTo>
                  <a:cubicBezTo>
                    <a:pt x="42513" y="117021"/>
                    <a:pt x="44610" y="111352"/>
                    <a:pt x="46922" y="105683"/>
                  </a:cubicBezTo>
                  <a:lnTo>
                    <a:pt x="53437" y="88680"/>
                  </a:lnTo>
                  <a:cubicBezTo>
                    <a:pt x="55327" y="83849"/>
                    <a:pt x="57845" y="77342"/>
                    <a:pt x="57845" y="73773"/>
                  </a:cubicBezTo>
                  <a:cubicBezTo>
                    <a:pt x="57845" y="63277"/>
                    <a:pt x="49444" y="55928"/>
                    <a:pt x="38732" y="55928"/>
                  </a:cubicBezTo>
                  <a:cubicBezTo>
                    <a:pt x="18355" y="55928"/>
                    <a:pt x="9533" y="85322"/>
                    <a:pt x="9533" y="88049"/>
                  </a:cubicBezTo>
                  <a:cubicBezTo>
                    <a:pt x="9533" y="89939"/>
                    <a:pt x="11003" y="90780"/>
                    <a:pt x="12683" y="90780"/>
                  </a:cubicBezTo>
                  <a:cubicBezTo>
                    <a:pt x="15412" y="90780"/>
                    <a:pt x="15622" y="89518"/>
                    <a:pt x="16254" y="87418"/>
                  </a:cubicBezTo>
                  <a:cubicBezTo>
                    <a:pt x="22137" y="67473"/>
                    <a:pt x="31796" y="61804"/>
                    <a:pt x="38100" y="61804"/>
                  </a:cubicBezTo>
                  <a:cubicBezTo>
                    <a:pt x="41040" y="61804"/>
                    <a:pt x="43141" y="62856"/>
                    <a:pt x="43141" y="68735"/>
                  </a:cubicBezTo>
                  <a:cubicBezTo>
                    <a:pt x="43141" y="70831"/>
                    <a:pt x="42930" y="73773"/>
                    <a:pt x="40829" y="80069"/>
                  </a:cubicBezTo>
                  <a:lnTo>
                    <a:pt x="35161" y="945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90" name="Forme libre : forme 289">
              <a:extLst>
                <a:ext uri="{FF2B5EF4-FFF2-40B4-BE49-F238E27FC236}">
                  <a16:creationId xmlns:a16="http://schemas.microsoft.com/office/drawing/2014/main" id="{70A25858-410A-4156-8B55-756275E49071}"/>
                </a:ext>
              </a:extLst>
            </p:cNvPr>
            <p:cNvSpPr/>
            <p:nvPr>
              <p:custDataLst>
                <p:tags r:id="rId180"/>
              </p:custDataLst>
            </p:nvPr>
          </p:nvSpPr>
          <p:spPr>
            <a:xfrm>
              <a:off x="5998252" y="-4899650"/>
              <a:ext cx="101685" cy="127038"/>
            </a:xfrm>
            <a:custGeom>
              <a:avLst/>
              <a:gdLst>
                <a:gd name="connsiteX0" fmla="*/ 13382 w 101685"/>
                <a:gd name="connsiteY0" fmla="*/ 119181 h 127037"/>
                <a:gd name="connsiteX1" fmla="*/ 11280 w 101685"/>
                <a:gd name="connsiteY1" fmla="*/ 122853 h 127037"/>
                <a:gd name="connsiteX2" fmla="*/ 18983 w 101685"/>
                <a:gd name="connsiteY2" fmla="*/ 128626 h 127037"/>
                <a:gd name="connsiteX3" fmla="*/ 91076 w 101685"/>
                <a:gd name="connsiteY3" fmla="*/ 128626 h 127037"/>
                <a:gd name="connsiteX4" fmla="*/ 98774 w 101685"/>
                <a:gd name="connsiteY4" fmla="*/ 122679 h 127037"/>
                <a:gd name="connsiteX5" fmla="*/ 91076 w 101685"/>
                <a:gd name="connsiteY5" fmla="*/ 116557 h 127037"/>
                <a:gd name="connsiteX6" fmla="*/ 31578 w 101685"/>
                <a:gd name="connsiteY6" fmla="*/ 116557 h 127037"/>
                <a:gd name="connsiteX7" fmla="*/ 81801 w 101685"/>
                <a:gd name="connsiteY7" fmla="*/ 78783 h 127037"/>
                <a:gd name="connsiteX8" fmla="*/ 98774 w 101685"/>
                <a:gd name="connsiteY8" fmla="*/ 47476 h 127037"/>
                <a:gd name="connsiteX9" fmla="*/ 52054 w 101685"/>
                <a:gd name="connsiteY9" fmla="*/ 9528 h 127037"/>
                <a:gd name="connsiteX10" fmla="*/ 22831 w 101685"/>
                <a:gd name="connsiteY10" fmla="*/ 18972 h 127037"/>
                <a:gd name="connsiteX11" fmla="*/ 9533 w 101685"/>
                <a:gd name="connsiteY11" fmla="*/ 39433 h 127037"/>
                <a:gd name="connsiteX12" fmla="*/ 17405 w 101685"/>
                <a:gd name="connsiteY12" fmla="*/ 47826 h 127037"/>
                <a:gd name="connsiteX13" fmla="*/ 20031 w 101685"/>
                <a:gd name="connsiteY13" fmla="*/ 45380 h 127037"/>
                <a:gd name="connsiteX14" fmla="*/ 49254 w 101685"/>
                <a:gd name="connsiteY14" fmla="*/ 21069 h 127037"/>
                <a:gd name="connsiteX15" fmla="*/ 83724 w 101685"/>
                <a:gd name="connsiteY15" fmla="*/ 47651 h 127037"/>
                <a:gd name="connsiteX16" fmla="*/ 70250 w 101685"/>
                <a:gd name="connsiteY16" fmla="*/ 74059 h 127037"/>
                <a:gd name="connsiteX17" fmla="*/ 47677 w 101685"/>
                <a:gd name="connsiteY17" fmla="*/ 91900 h 127037"/>
                <a:gd name="connsiteX18" fmla="*/ 13382 w 101685"/>
                <a:gd name="connsiteY18" fmla="*/ 119181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27037">
                  <a:moveTo>
                    <a:pt x="13382" y="119181"/>
                  </a:moveTo>
                  <a:cubicBezTo>
                    <a:pt x="11630" y="120583"/>
                    <a:pt x="11280" y="120932"/>
                    <a:pt x="11280" y="122853"/>
                  </a:cubicBezTo>
                  <a:cubicBezTo>
                    <a:pt x="11280" y="128626"/>
                    <a:pt x="16532" y="128626"/>
                    <a:pt x="18983" y="128626"/>
                  </a:cubicBezTo>
                  <a:lnTo>
                    <a:pt x="91076" y="128626"/>
                  </a:lnTo>
                  <a:cubicBezTo>
                    <a:pt x="93697" y="128626"/>
                    <a:pt x="98774" y="128626"/>
                    <a:pt x="98774" y="122679"/>
                  </a:cubicBezTo>
                  <a:cubicBezTo>
                    <a:pt x="98774" y="116557"/>
                    <a:pt x="93872" y="116557"/>
                    <a:pt x="91076" y="116557"/>
                  </a:cubicBezTo>
                  <a:lnTo>
                    <a:pt x="31578" y="116557"/>
                  </a:lnTo>
                  <a:cubicBezTo>
                    <a:pt x="56777" y="96445"/>
                    <a:pt x="73051" y="86128"/>
                    <a:pt x="81801" y="78783"/>
                  </a:cubicBezTo>
                  <a:cubicBezTo>
                    <a:pt x="91950" y="70037"/>
                    <a:pt x="98774" y="60418"/>
                    <a:pt x="98774" y="47476"/>
                  </a:cubicBezTo>
                  <a:cubicBezTo>
                    <a:pt x="98774" y="25094"/>
                    <a:pt x="79350" y="9528"/>
                    <a:pt x="52054" y="9528"/>
                  </a:cubicBezTo>
                  <a:cubicBezTo>
                    <a:pt x="42430" y="9528"/>
                    <a:pt x="32106" y="11449"/>
                    <a:pt x="22831" y="18972"/>
                  </a:cubicBezTo>
                  <a:cubicBezTo>
                    <a:pt x="13906" y="26491"/>
                    <a:pt x="9533" y="38385"/>
                    <a:pt x="9533" y="39433"/>
                  </a:cubicBezTo>
                  <a:cubicBezTo>
                    <a:pt x="9533" y="41359"/>
                    <a:pt x="15658" y="47826"/>
                    <a:pt x="17405" y="47826"/>
                  </a:cubicBezTo>
                  <a:cubicBezTo>
                    <a:pt x="19157" y="47826"/>
                    <a:pt x="19682" y="46254"/>
                    <a:pt x="20031" y="45380"/>
                  </a:cubicBezTo>
                  <a:cubicBezTo>
                    <a:pt x="22831" y="36809"/>
                    <a:pt x="28607" y="21069"/>
                    <a:pt x="49254" y="21069"/>
                  </a:cubicBezTo>
                  <a:cubicBezTo>
                    <a:pt x="65877" y="21069"/>
                    <a:pt x="83724" y="29115"/>
                    <a:pt x="83724" y="47651"/>
                  </a:cubicBezTo>
                  <a:cubicBezTo>
                    <a:pt x="83724" y="60069"/>
                    <a:pt x="76375" y="68116"/>
                    <a:pt x="70250" y="74059"/>
                  </a:cubicBezTo>
                  <a:cubicBezTo>
                    <a:pt x="64300" y="79656"/>
                    <a:pt x="53452" y="87350"/>
                    <a:pt x="47677" y="91900"/>
                  </a:cubicBezTo>
                  <a:lnTo>
                    <a:pt x="13382" y="1191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92" name="Forme libre : forme 291">
              <a:extLst>
                <a:ext uri="{FF2B5EF4-FFF2-40B4-BE49-F238E27FC236}">
                  <a16:creationId xmlns:a16="http://schemas.microsoft.com/office/drawing/2014/main" id="{D056A74B-19EB-4B9A-9D08-F95119A77E40}"/>
                </a:ext>
              </a:extLst>
            </p:cNvPr>
            <p:cNvSpPr/>
            <p:nvPr>
              <p:custDataLst>
                <p:tags r:id="rId181"/>
              </p:custDataLst>
            </p:nvPr>
          </p:nvSpPr>
          <p:spPr>
            <a:xfrm>
              <a:off x="6271360" y="-5019221"/>
              <a:ext cx="228792" cy="88926"/>
            </a:xfrm>
            <a:custGeom>
              <a:avLst/>
              <a:gdLst>
                <a:gd name="connsiteX0" fmla="*/ 208157 w 228792"/>
                <a:gd name="connsiteY0" fmla="*/ 27166 h 88926"/>
                <a:gd name="connsiteX1" fmla="*/ 219498 w 228792"/>
                <a:gd name="connsiteY1" fmla="*/ 18345 h 88926"/>
                <a:gd name="connsiteX2" fmla="*/ 206643 w 228792"/>
                <a:gd name="connsiteY2" fmla="*/ 9528 h 88926"/>
                <a:gd name="connsiteX3" fmla="*/ 22387 w 228792"/>
                <a:gd name="connsiteY3" fmla="*/ 9528 h 88926"/>
                <a:gd name="connsiteX4" fmla="*/ 9533 w 228792"/>
                <a:gd name="connsiteY4" fmla="*/ 18345 h 88926"/>
                <a:gd name="connsiteX5" fmla="*/ 20873 w 228792"/>
                <a:gd name="connsiteY5" fmla="*/ 27166 h 88926"/>
                <a:gd name="connsiteX6" fmla="*/ 208157 w 228792"/>
                <a:gd name="connsiteY6" fmla="*/ 27166 h 88926"/>
                <a:gd name="connsiteX7" fmla="*/ 206643 w 228792"/>
                <a:gd name="connsiteY7" fmla="*/ 86620 h 88926"/>
                <a:gd name="connsiteX8" fmla="*/ 219498 w 228792"/>
                <a:gd name="connsiteY8" fmla="*/ 77803 h 88926"/>
                <a:gd name="connsiteX9" fmla="*/ 208157 w 228792"/>
                <a:gd name="connsiteY9" fmla="*/ 68985 h 88926"/>
                <a:gd name="connsiteX10" fmla="*/ 20873 w 228792"/>
                <a:gd name="connsiteY10" fmla="*/ 68985 h 88926"/>
                <a:gd name="connsiteX11" fmla="*/ 9533 w 228792"/>
                <a:gd name="connsiteY11" fmla="*/ 77803 h 88926"/>
                <a:gd name="connsiteX12" fmla="*/ 22387 w 228792"/>
                <a:gd name="connsiteY12" fmla="*/ 86620 h 88926"/>
                <a:gd name="connsiteX13" fmla="*/ 206643 w 228792"/>
                <a:gd name="connsiteY13" fmla="*/ 86620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792" h="88926">
                  <a:moveTo>
                    <a:pt x="208157" y="27166"/>
                  </a:moveTo>
                  <a:cubicBezTo>
                    <a:pt x="211180" y="27166"/>
                    <a:pt x="219498" y="27166"/>
                    <a:pt x="219498" y="18345"/>
                  </a:cubicBezTo>
                  <a:cubicBezTo>
                    <a:pt x="219498" y="9528"/>
                    <a:pt x="210171" y="9528"/>
                    <a:pt x="206643" y="9528"/>
                  </a:cubicBezTo>
                  <a:lnTo>
                    <a:pt x="22387" y="9528"/>
                  </a:lnTo>
                  <a:cubicBezTo>
                    <a:pt x="18859" y="9528"/>
                    <a:pt x="9533" y="9528"/>
                    <a:pt x="9533" y="18345"/>
                  </a:cubicBezTo>
                  <a:cubicBezTo>
                    <a:pt x="9533" y="27166"/>
                    <a:pt x="17851" y="27166"/>
                    <a:pt x="20873" y="27166"/>
                  </a:cubicBezTo>
                  <a:lnTo>
                    <a:pt x="208157" y="27166"/>
                  </a:lnTo>
                  <a:close/>
                  <a:moveTo>
                    <a:pt x="206643" y="86620"/>
                  </a:moveTo>
                  <a:cubicBezTo>
                    <a:pt x="210171" y="86620"/>
                    <a:pt x="219498" y="86620"/>
                    <a:pt x="219498" y="77803"/>
                  </a:cubicBezTo>
                  <a:cubicBezTo>
                    <a:pt x="219498" y="68985"/>
                    <a:pt x="211180" y="68985"/>
                    <a:pt x="208157" y="68985"/>
                  </a:cubicBezTo>
                  <a:lnTo>
                    <a:pt x="20873" y="68985"/>
                  </a:lnTo>
                  <a:cubicBezTo>
                    <a:pt x="17851" y="68985"/>
                    <a:pt x="9533" y="68985"/>
                    <a:pt x="9533" y="77803"/>
                  </a:cubicBezTo>
                  <a:cubicBezTo>
                    <a:pt x="9533" y="86620"/>
                    <a:pt x="18859" y="86620"/>
                    <a:pt x="22387" y="86620"/>
                  </a:cubicBezTo>
                  <a:lnTo>
                    <a:pt x="206643" y="866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93" name="Forme libre : forme 292">
              <a:extLst>
                <a:ext uri="{FF2B5EF4-FFF2-40B4-BE49-F238E27FC236}">
                  <a16:creationId xmlns:a16="http://schemas.microsoft.com/office/drawing/2014/main" id="{147A070F-424C-460F-8DDE-E40A09B114EC}"/>
                </a:ext>
              </a:extLst>
            </p:cNvPr>
            <p:cNvSpPr/>
            <p:nvPr>
              <p:custDataLst>
                <p:tags r:id="rId182"/>
              </p:custDataLst>
            </p:nvPr>
          </p:nvSpPr>
          <p:spPr>
            <a:xfrm>
              <a:off x="6670291" y="-5077412"/>
              <a:ext cx="88975" cy="177853"/>
            </a:xfrm>
            <a:custGeom>
              <a:avLst/>
              <a:gdLst>
                <a:gd name="connsiteX0" fmla="*/ 77086 w 88974"/>
                <a:gd name="connsiteY0" fmla="*/ 19099 h 177852"/>
                <a:gd name="connsiteX1" fmla="*/ 67255 w 88974"/>
                <a:gd name="connsiteY1" fmla="*/ 9528 h 177852"/>
                <a:gd name="connsiteX2" fmla="*/ 53393 w 88974"/>
                <a:gd name="connsiteY2" fmla="*/ 23129 h 177852"/>
                <a:gd name="connsiteX3" fmla="*/ 63220 w 88974"/>
                <a:gd name="connsiteY3" fmla="*/ 32703 h 177852"/>
                <a:gd name="connsiteX4" fmla="*/ 77086 w 88974"/>
                <a:gd name="connsiteY4" fmla="*/ 19099 h 177852"/>
                <a:gd name="connsiteX5" fmla="*/ 40285 w 88974"/>
                <a:gd name="connsiteY5" fmla="*/ 111555 h 177852"/>
                <a:gd name="connsiteX6" fmla="*/ 26673 w 88974"/>
                <a:gd name="connsiteY6" fmla="*/ 146319 h 177852"/>
                <a:gd name="connsiteX7" fmla="*/ 24150 w 88974"/>
                <a:gd name="connsiteY7" fmla="*/ 157407 h 177852"/>
                <a:gd name="connsiteX8" fmla="*/ 47089 w 88974"/>
                <a:gd name="connsiteY8" fmla="*/ 178821 h 177852"/>
                <a:gd name="connsiteX9" fmla="*/ 81873 w 88974"/>
                <a:gd name="connsiteY9" fmla="*/ 140273 h 177852"/>
                <a:gd name="connsiteX10" fmla="*/ 78091 w 88974"/>
                <a:gd name="connsiteY10" fmla="*/ 136998 h 177852"/>
                <a:gd name="connsiteX11" fmla="*/ 73809 w 88974"/>
                <a:gd name="connsiteY11" fmla="*/ 141281 h 177852"/>
                <a:gd name="connsiteX12" fmla="*/ 47594 w 88974"/>
                <a:gd name="connsiteY12" fmla="*/ 171766 h 177852"/>
                <a:gd name="connsiteX13" fmla="*/ 41544 w 88974"/>
                <a:gd name="connsiteY13" fmla="*/ 163704 h 177852"/>
                <a:gd name="connsiteX14" fmla="*/ 46585 w 88974"/>
                <a:gd name="connsiteY14" fmla="*/ 145315 h 177852"/>
                <a:gd name="connsiteX15" fmla="*/ 54398 w 88974"/>
                <a:gd name="connsiteY15" fmla="*/ 124905 h 177852"/>
                <a:gd name="connsiteX16" fmla="*/ 62215 w 88974"/>
                <a:gd name="connsiteY16" fmla="*/ 104500 h 177852"/>
                <a:gd name="connsiteX17" fmla="*/ 67506 w 88974"/>
                <a:gd name="connsiteY17" fmla="*/ 86615 h 177852"/>
                <a:gd name="connsiteX18" fmla="*/ 44567 w 88974"/>
                <a:gd name="connsiteY18" fmla="*/ 65202 h 177852"/>
                <a:gd name="connsiteX19" fmla="*/ 9533 w 88974"/>
                <a:gd name="connsiteY19" fmla="*/ 103746 h 177852"/>
                <a:gd name="connsiteX20" fmla="*/ 13314 w 88974"/>
                <a:gd name="connsiteY20" fmla="*/ 107021 h 177852"/>
                <a:gd name="connsiteX21" fmla="*/ 17596 w 88974"/>
                <a:gd name="connsiteY21" fmla="*/ 102991 h 177852"/>
                <a:gd name="connsiteX22" fmla="*/ 43812 w 88974"/>
                <a:gd name="connsiteY22" fmla="*/ 72256 h 177852"/>
                <a:gd name="connsiteX23" fmla="*/ 49862 w 88974"/>
                <a:gd name="connsiteY23" fmla="*/ 80569 h 177852"/>
                <a:gd name="connsiteX24" fmla="*/ 47089 w 88974"/>
                <a:gd name="connsiteY24" fmla="*/ 94174 h 177852"/>
                <a:gd name="connsiteX25" fmla="*/ 40285 w 88974"/>
                <a:gd name="connsiteY25" fmla="*/ 111555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8974" h="177852">
                  <a:moveTo>
                    <a:pt x="77086" y="19099"/>
                  </a:moveTo>
                  <a:cubicBezTo>
                    <a:pt x="77086" y="13556"/>
                    <a:pt x="73051" y="9528"/>
                    <a:pt x="67255" y="9528"/>
                  </a:cubicBezTo>
                  <a:cubicBezTo>
                    <a:pt x="60702" y="9528"/>
                    <a:pt x="53393" y="15574"/>
                    <a:pt x="53393" y="23129"/>
                  </a:cubicBezTo>
                  <a:cubicBezTo>
                    <a:pt x="53393" y="28670"/>
                    <a:pt x="57425" y="32703"/>
                    <a:pt x="63220" y="32703"/>
                  </a:cubicBezTo>
                  <a:cubicBezTo>
                    <a:pt x="69774" y="32703"/>
                    <a:pt x="77086" y="26658"/>
                    <a:pt x="77086" y="19099"/>
                  </a:cubicBezTo>
                  <a:close/>
                  <a:moveTo>
                    <a:pt x="40285" y="111555"/>
                  </a:moveTo>
                  <a:lnTo>
                    <a:pt x="26673" y="146319"/>
                  </a:lnTo>
                  <a:cubicBezTo>
                    <a:pt x="25413" y="150099"/>
                    <a:pt x="24150" y="153124"/>
                    <a:pt x="24150" y="157407"/>
                  </a:cubicBezTo>
                  <a:cubicBezTo>
                    <a:pt x="24150" y="169750"/>
                    <a:pt x="33731" y="178821"/>
                    <a:pt x="47089" y="178821"/>
                  </a:cubicBezTo>
                  <a:cubicBezTo>
                    <a:pt x="71541" y="178821"/>
                    <a:pt x="81873" y="143548"/>
                    <a:pt x="81873" y="140273"/>
                  </a:cubicBezTo>
                  <a:cubicBezTo>
                    <a:pt x="81873" y="137756"/>
                    <a:pt x="79859" y="136998"/>
                    <a:pt x="78091" y="136998"/>
                  </a:cubicBezTo>
                  <a:cubicBezTo>
                    <a:pt x="75069" y="136998"/>
                    <a:pt x="74564" y="138764"/>
                    <a:pt x="73809" y="141281"/>
                  </a:cubicBezTo>
                  <a:cubicBezTo>
                    <a:pt x="68010" y="161437"/>
                    <a:pt x="57675" y="171766"/>
                    <a:pt x="47594" y="171766"/>
                  </a:cubicBezTo>
                  <a:cubicBezTo>
                    <a:pt x="44567" y="171766"/>
                    <a:pt x="41544" y="170504"/>
                    <a:pt x="41544" y="163704"/>
                  </a:cubicBezTo>
                  <a:cubicBezTo>
                    <a:pt x="41544" y="157657"/>
                    <a:pt x="43308" y="153124"/>
                    <a:pt x="46585" y="145315"/>
                  </a:cubicBezTo>
                  <a:cubicBezTo>
                    <a:pt x="49107" y="138511"/>
                    <a:pt x="51625" y="131710"/>
                    <a:pt x="54398" y="124905"/>
                  </a:cubicBezTo>
                  <a:lnTo>
                    <a:pt x="62215" y="104500"/>
                  </a:lnTo>
                  <a:cubicBezTo>
                    <a:pt x="64483" y="98708"/>
                    <a:pt x="67506" y="90899"/>
                    <a:pt x="67506" y="86615"/>
                  </a:cubicBezTo>
                  <a:cubicBezTo>
                    <a:pt x="67506" y="74019"/>
                    <a:pt x="57425" y="65202"/>
                    <a:pt x="44567" y="65202"/>
                  </a:cubicBezTo>
                  <a:cubicBezTo>
                    <a:pt x="20119" y="65202"/>
                    <a:pt x="9533" y="100471"/>
                    <a:pt x="9533" y="103746"/>
                  </a:cubicBezTo>
                  <a:cubicBezTo>
                    <a:pt x="9533" y="106013"/>
                    <a:pt x="11297" y="107021"/>
                    <a:pt x="13314" y="107021"/>
                  </a:cubicBezTo>
                  <a:cubicBezTo>
                    <a:pt x="16591" y="107021"/>
                    <a:pt x="16842" y="105508"/>
                    <a:pt x="17596" y="102991"/>
                  </a:cubicBezTo>
                  <a:cubicBezTo>
                    <a:pt x="24655" y="79057"/>
                    <a:pt x="36249" y="72256"/>
                    <a:pt x="43812" y="72256"/>
                  </a:cubicBezTo>
                  <a:cubicBezTo>
                    <a:pt x="47343" y="72256"/>
                    <a:pt x="49862" y="73515"/>
                    <a:pt x="49862" y="80569"/>
                  </a:cubicBezTo>
                  <a:cubicBezTo>
                    <a:pt x="49862" y="83086"/>
                    <a:pt x="49611" y="86615"/>
                    <a:pt x="47089" y="94174"/>
                  </a:cubicBezTo>
                  <a:lnTo>
                    <a:pt x="40285" y="1115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94" name="Forme libre : forme 293">
              <a:extLst>
                <a:ext uri="{FF2B5EF4-FFF2-40B4-BE49-F238E27FC236}">
                  <a16:creationId xmlns:a16="http://schemas.microsoft.com/office/drawing/2014/main" id="{A7B714AD-F0E3-4C7E-9E42-6545DA038AC1}"/>
                </a:ext>
              </a:extLst>
            </p:cNvPr>
            <p:cNvSpPr/>
            <p:nvPr>
              <p:custDataLst>
                <p:tags r:id="rId183"/>
              </p:custDataLst>
            </p:nvPr>
          </p:nvSpPr>
          <p:spPr>
            <a:xfrm>
              <a:off x="6809598" y="-5087996"/>
              <a:ext cx="127107" cy="190557"/>
            </a:xfrm>
            <a:custGeom>
              <a:avLst/>
              <a:gdLst>
                <a:gd name="connsiteX0" fmla="*/ 119182 w 127106"/>
                <a:gd name="connsiteY0" fmla="*/ 63190 h 190556"/>
                <a:gd name="connsiteX1" fmla="*/ 86162 w 127106"/>
                <a:gd name="connsiteY1" fmla="*/ 9528 h 190556"/>
                <a:gd name="connsiteX2" fmla="*/ 9533 w 127106"/>
                <a:gd name="connsiteY2" fmla="*/ 135744 h 190556"/>
                <a:gd name="connsiteX3" fmla="*/ 42807 w 127106"/>
                <a:gd name="connsiteY3" fmla="*/ 189406 h 190556"/>
                <a:gd name="connsiteX4" fmla="*/ 119182 w 127106"/>
                <a:gd name="connsiteY4" fmla="*/ 63190 h 190556"/>
                <a:gd name="connsiteX5" fmla="*/ 37766 w 127106"/>
                <a:gd name="connsiteY5" fmla="*/ 95183 h 190556"/>
                <a:gd name="connsiteX6" fmla="*/ 85908 w 127106"/>
                <a:gd name="connsiteY6" fmla="*/ 16582 h 190556"/>
                <a:gd name="connsiteX7" fmla="*/ 101033 w 127106"/>
                <a:gd name="connsiteY7" fmla="*/ 48327 h 190556"/>
                <a:gd name="connsiteX8" fmla="*/ 93470 w 127106"/>
                <a:gd name="connsiteY8" fmla="*/ 95183 h 190556"/>
                <a:gd name="connsiteX9" fmla="*/ 37766 w 127106"/>
                <a:gd name="connsiteY9" fmla="*/ 95183 h 190556"/>
                <a:gd name="connsiteX10" fmla="*/ 91203 w 127106"/>
                <a:gd name="connsiteY10" fmla="*/ 103750 h 190556"/>
                <a:gd name="connsiteX11" fmla="*/ 43057 w 127106"/>
                <a:gd name="connsiteY11" fmla="*/ 182351 h 190556"/>
                <a:gd name="connsiteX12" fmla="*/ 27935 w 127106"/>
                <a:gd name="connsiteY12" fmla="*/ 150608 h 190556"/>
                <a:gd name="connsiteX13" fmla="*/ 35494 w 127106"/>
                <a:gd name="connsiteY13" fmla="*/ 103750 h 190556"/>
                <a:gd name="connsiteX14" fmla="*/ 91203 w 127106"/>
                <a:gd name="connsiteY14" fmla="*/ 103750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106" h="190556">
                  <a:moveTo>
                    <a:pt x="119182" y="63190"/>
                  </a:moveTo>
                  <a:cubicBezTo>
                    <a:pt x="119182" y="31700"/>
                    <a:pt x="107083" y="9528"/>
                    <a:pt x="86162" y="9528"/>
                  </a:cubicBezTo>
                  <a:cubicBezTo>
                    <a:pt x="48602" y="9528"/>
                    <a:pt x="9533" y="79566"/>
                    <a:pt x="9533" y="135744"/>
                  </a:cubicBezTo>
                  <a:cubicBezTo>
                    <a:pt x="9533" y="159929"/>
                    <a:pt x="17850" y="189406"/>
                    <a:pt x="42807" y="189406"/>
                  </a:cubicBezTo>
                  <a:cubicBezTo>
                    <a:pt x="79608" y="189406"/>
                    <a:pt x="119182" y="121131"/>
                    <a:pt x="119182" y="63190"/>
                  </a:cubicBezTo>
                  <a:close/>
                  <a:moveTo>
                    <a:pt x="37766" y="95183"/>
                  </a:moveTo>
                  <a:cubicBezTo>
                    <a:pt x="49611" y="44297"/>
                    <a:pt x="70281" y="16582"/>
                    <a:pt x="85908" y="16582"/>
                  </a:cubicBezTo>
                  <a:cubicBezTo>
                    <a:pt x="101033" y="16582"/>
                    <a:pt x="101033" y="43539"/>
                    <a:pt x="101033" y="48327"/>
                  </a:cubicBezTo>
                  <a:cubicBezTo>
                    <a:pt x="101033" y="62436"/>
                    <a:pt x="96493" y="82841"/>
                    <a:pt x="93470" y="95183"/>
                  </a:cubicBezTo>
                  <a:lnTo>
                    <a:pt x="37766" y="95183"/>
                  </a:lnTo>
                  <a:close/>
                  <a:moveTo>
                    <a:pt x="91203" y="103750"/>
                  </a:moveTo>
                  <a:cubicBezTo>
                    <a:pt x="79354" y="154387"/>
                    <a:pt x="58688" y="182351"/>
                    <a:pt x="43057" y="182351"/>
                  </a:cubicBezTo>
                  <a:cubicBezTo>
                    <a:pt x="29444" y="182351"/>
                    <a:pt x="27935" y="162196"/>
                    <a:pt x="27935" y="150608"/>
                  </a:cubicBezTo>
                  <a:cubicBezTo>
                    <a:pt x="27935" y="134736"/>
                    <a:pt x="32721" y="114330"/>
                    <a:pt x="35494" y="103750"/>
                  </a:cubicBezTo>
                  <a:lnTo>
                    <a:pt x="91203" y="1037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sp>
        <p:nvSpPr>
          <p:cNvPr id="17" name="Rectangle 5">
            <a:extLst>
              <a:ext uri="{FF2B5EF4-FFF2-40B4-BE49-F238E27FC236}">
                <a16:creationId xmlns:a16="http://schemas.microsoft.com/office/drawing/2014/main" id="{E6A7FCA8-C94C-4278-A1A7-AC49716A2AD3}"/>
              </a:ext>
            </a:extLst>
          </p:cNvPr>
          <p:cNvSpPr txBox="1">
            <a:spLocks noChangeArrowheads="1"/>
          </p:cNvSpPr>
          <p:nvPr/>
        </p:nvSpPr>
        <p:spPr>
          <a:xfrm>
            <a:off x="107504" y="115888"/>
            <a:ext cx="8903890" cy="775807"/>
          </a:xfrm>
          <a:prstGeom prst="rect">
            <a:avLst/>
          </a:prstGeom>
        </p:spPr>
        <p:txBody>
          <a:bodyPr/>
          <a:lstStyle>
            <a:lvl1pPr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ＭＳ Ｐゴシック" pitchFamily="34" charset="-128"/>
                <a:cs typeface="+mj-cs"/>
              </a:defRPr>
            </a:lvl1pPr>
            <a:lvl2pPr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ea typeface="ＭＳ Ｐゴシック" pitchFamily="34" charset="-128"/>
              </a:defRPr>
            </a:lvl2pPr>
            <a:lvl3pPr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ea typeface="ＭＳ Ｐゴシック" pitchFamily="34" charset="-128"/>
              </a:defRPr>
            </a:lvl3pPr>
            <a:lvl4pPr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ea typeface="ＭＳ Ｐゴシック" pitchFamily="34" charset="-128"/>
              </a:defRPr>
            </a:lvl4pPr>
            <a:lvl5pPr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ea typeface="ＭＳ Ｐゴシック" pitchFamily="34" charset="-128"/>
              </a:defRPr>
            </a:lvl5pPr>
            <a:lvl6pPr marL="4572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en-GB" sz="3200" kern="0" dirty="0">
                <a:solidFill>
                  <a:srgbClr val="CC0000"/>
                </a:solidFill>
              </a:rPr>
              <a:t>Basics of integrability for SU(N) spin chain</a:t>
            </a:r>
            <a:endParaRPr lang="en-US" sz="3200" kern="0" dirty="0">
              <a:solidFill>
                <a:srgbClr val="CC0000"/>
              </a:solidFill>
            </a:endParaRPr>
          </a:p>
        </p:txBody>
      </p:sp>
      <p:sp>
        <p:nvSpPr>
          <p:cNvPr id="18" name="Text Box 7 2 1">
            <a:extLst>
              <a:ext uri="{FF2B5EF4-FFF2-40B4-BE49-F238E27FC236}">
                <a16:creationId xmlns:a16="http://schemas.microsoft.com/office/drawing/2014/main" id="{9CB1965E-438E-411A-BC4D-440B7559FB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8603" y="994718"/>
            <a:ext cx="1326302" cy="3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   </a:t>
            </a:r>
            <a:r>
              <a:rPr lang="en-US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R-matrix</a:t>
            </a:r>
            <a:endParaRPr lang="fr-FR" altLang="fr-FR" sz="1800" dirty="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sp>
        <p:nvSpPr>
          <p:cNvPr id="23" name="Freeform 22 2">
            <a:extLst>
              <a:ext uri="{FF2B5EF4-FFF2-40B4-BE49-F238E27FC236}">
                <a16:creationId xmlns:a16="http://schemas.microsoft.com/office/drawing/2014/main" id="{CB1C6184-87F7-4B56-B3CD-C6FC6279B05E}"/>
              </a:ext>
            </a:extLst>
          </p:cNvPr>
          <p:cNvSpPr/>
          <p:nvPr/>
        </p:nvSpPr>
        <p:spPr>
          <a:xfrm>
            <a:off x="2980358" y="-1858847"/>
            <a:ext cx="38132" cy="38111"/>
          </a:xfrm>
          <a:custGeom>
            <a:avLst/>
            <a:gdLst>
              <a:gd name="connsiteX0" fmla="*/ 37513 w 38132"/>
              <a:gd name="connsiteY0" fmla="*/ 23637 h 38111"/>
              <a:gd name="connsiteX1" fmla="*/ 23649 w 38132"/>
              <a:gd name="connsiteY1" fmla="*/ 9528 h 38111"/>
              <a:gd name="connsiteX2" fmla="*/ 9533 w 38132"/>
              <a:gd name="connsiteY2" fmla="*/ 23383 h 38111"/>
              <a:gd name="connsiteX3" fmla="*/ 23395 w 38132"/>
              <a:gd name="connsiteY3" fmla="*/ 37492 h 38111"/>
              <a:gd name="connsiteX4" fmla="*/ 37513 w 38132"/>
              <a:gd name="connsiteY4" fmla="*/ 23637 h 38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132" h="38111">
                <a:moveTo>
                  <a:pt x="37513" y="23637"/>
                </a:moveTo>
                <a:cubicBezTo>
                  <a:pt x="37513" y="15070"/>
                  <a:pt x="30455" y="9528"/>
                  <a:pt x="23649" y="9528"/>
                </a:cubicBezTo>
                <a:cubicBezTo>
                  <a:pt x="15583" y="9528"/>
                  <a:pt x="9533" y="16078"/>
                  <a:pt x="9533" y="23383"/>
                </a:cubicBezTo>
                <a:cubicBezTo>
                  <a:pt x="9533" y="31950"/>
                  <a:pt x="16591" y="37492"/>
                  <a:pt x="23395" y="37492"/>
                </a:cubicBezTo>
                <a:cubicBezTo>
                  <a:pt x="31463" y="37492"/>
                  <a:pt x="37513" y="30941"/>
                  <a:pt x="37513" y="23637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 23 2">
            <a:extLst>
              <a:ext uri="{FF2B5EF4-FFF2-40B4-BE49-F238E27FC236}">
                <a16:creationId xmlns:a16="http://schemas.microsoft.com/office/drawing/2014/main" id="{2633D10C-B3A4-4167-8210-AD67733857AA}"/>
              </a:ext>
            </a:extLst>
          </p:cNvPr>
          <p:cNvSpPr/>
          <p:nvPr/>
        </p:nvSpPr>
        <p:spPr>
          <a:xfrm>
            <a:off x="3099356" y="-1858847"/>
            <a:ext cx="38132" cy="38111"/>
          </a:xfrm>
          <a:custGeom>
            <a:avLst/>
            <a:gdLst>
              <a:gd name="connsiteX0" fmla="*/ 37512 w 38132"/>
              <a:gd name="connsiteY0" fmla="*/ 23637 h 38111"/>
              <a:gd name="connsiteX1" fmla="*/ 23649 w 38132"/>
              <a:gd name="connsiteY1" fmla="*/ 9528 h 38111"/>
              <a:gd name="connsiteX2" fmla="*/ 9533 w 38132"/>
              <a:gd name="connsiteY2" fmla="*/ 23383 h 38111"/>
              <a:gd name="connsiteX3" fmla="*/ 23395 w 38132"/>
              <a:gd name="connsiteY3" fmla="*/ 37492 h 38111"/>
              <a:gd name="connsiteX4" fmla="*/ 37512 w 38132"/>
              <a:gd name="connsiteY4" fmla="*/ 23637 h 38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132" h="38111">
                <a:moveTo>
                  <a:pt x="37512" y="23637"/>
                </a:moveTo>
                <a:cubicBezTo>
                  <a:pt x="37512" y="15070"/>
                  <a:pt x="30454" y="9528"/>
                  <a:pt x="23649" y="9528"/>
                </a:cubicBezTo>
                <a:cubicBezTo>
                  <a:pt x="15582" y="9528"/>
                  <a:pt x="9533" y="16078"/>
                  <a:pt x="9533" y="23383"/>
                </a:cubicBezTo>
                <a:cubicBezTo>
                  <a:pt x="9533" y="31950"/>
                  <a:pt x="16591" y="37492"/>
                  <a:pt x="23395" y="37492"/>
                </a:cubicBezTo>
                <a:cubicBezTo>
                  <a:pt x="31463" y="37492"/>
                  <a:pt x="37512" y="30941"/>
                  <a:pt x="37512" y="23637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Text Box 7 2 2">
            <a:extLst>
              <a:ext uri="{FF2B5EF4-FFF2-40B4-BE49-F238E27FC236}">
                <a16:creationId xmlns:a16="http://schemas.microsoft.com/office/drawing/2014/main" id="{0C579B52-FA55-46BA-AF08-EBF7D6DE08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108" y="2830109"/>
            <a:ext cx="2664361" cy="3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   </a:t>
            </a:r>
            <a:r>
              <a:rPr lang="en-US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Yang-Baxter equation</a:t>
            </a:r>
            <a:endParaRPr lang="fr-FR" altLang="fr-FR" sz="1800" dirty="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grpSp>
        <p:nvGrpSpPr>
          <p:cNvPr id="105" name="Groupe 104" descr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p{\partial}&#10;&#10;\def\({\left(}&#10;\def\){\right)}&#10;\def\[{\left[}&#10;\def\]{\right]}&#10;\def\lan{\langle}&#10;\def\ran{\rangle}&#10;\def\&lt;{\langle}&#10;\def\&gt;{\rangle}&#10;\def\Det{{\rm Det}~}&#10;\def\det{{\rm det}~}&#10;\def\Tr{{\rm Tr}~}&#10;\def\tr{{\rm tr}~}&#10;&#10;&#10;\def\sG{\,\slash\!\!\!\! G}&#10;\def\sH{\slash\!\!\!\! H}&#10;\def\pint{-\hskip-0.41cm \int}&#10;&#10;\begin{document}&#10;$$R(\th)R(\th')R(\th'-\th)=R(\th-\th')R(\th')R(\th)$$&#10;\end{document}" title="IguanaTex Vector Display">
            <a:extLst>
              <a:ext uri="{FF2B5EF4-FFF2-40B4-BE49-F238E27FC236}">
                <a16:creationId xmlns:a16="http://schemas.microsoft.com/office/drawing/2014/main" id="{437607B2-CFA6-4CAC-9724-25046232BBF0}"/>
              </a:ext>
            </a:extLst>
          </p:cNvPr>
          <p:cNvGrpSpPr>
            <a:grpSpLocks/>
          </p:cNvGrpSpPr>
          <p:nvPr>
            <p:custDataLst>
              <p:tags r:id="rId3"/>
            </p:custDataLst>
          </p:nvPr>
        </p:nvGrpSpPr>
        <p:grpSpPr>
          <a:xfrm>
            <a:off x="3282307" y="2905616"/>
            <a:ext cx="4592366" cy="258612"/>
            <a:chOff x="2326913" y="-1997452"/>
            <a:chExt cx="5036717" cy="283635"/>
          </a:xfrm>
        </p:grpSpPr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233B145D-1497-4CA7-BCCB-B5140C8F66C7}"/>
                </a:ext>
              </a:extLst>
            </p:cNvPr>
            <p:cNvSpPr/>
            <p:nvPr>
              <p:custDataLst>
                <p:tags r:id="rId113"/>
              </p:custDataLst>
            </p:nvPr>
          </p:nvSpPr>
          <p:spPr>
            <a:xfrm>
              <a:off x="2326913" y="-1947488"/>
              <a:ext cx="203371" cy="190557"/>
            </a:xfrm>
            <a:custGeom>
              <a:avLst/>
              <a:gdLst>
                <a:gd name="connsiteX0" fmla="*/ 94480 w 203370"/>
                <a:gd name="connsiteY0" fmla="*/ 27162 h 190556"/>
                <a:gd name="connsiteX1" fmla="*/ 107334 w 203370"/>
                <a:gd name="connsiteY1" fmla="*/ 17841 h 190556"/>
                <a:gd name="connsiteX2" fmla="*/ 127751 w 203370"/>
                <a:gd name="connsiteY2" fmla="*/ 17841 h 190556"/>
                <a:gd name="connsiteX3" fmla="*/ 167829 w 203370"/>
                <a:gd name="connsiteY3" fmla="*/ 43538 h 190556"/>
                <a:gd name="connsiteX4" fmla="*/ 150439 w 203370"/>
                <a:gd name="connsiteY4" fmla="*/ 80570 h 190556"/>
                <a:gd name="connsiteX5" fmla="*/ 109352 w 203370"/>
                <a:gd name="connsiteY5" fmla="*/ 91908 h 190556"/>
                <a:gd name="connsiteX6" fmla="*/ 78349 w 203370"/>
                <a:gd name="connsiteY6" fmla="*/ 91908 h 190556"/>
                <a:gd name="connsiteX7" fmla="*/ 94480 w 203370"/>
                <a:gd name="connsiteY7" fmla="*/ 27162 h 190556"/>
                <a:gd name="connsiteX8" fmla="*/ 137331 w 203370"/>
                <a:gd name="connsiteY8" fmla="*/ 95937 h 190556"/>
                <a:gd name="connsiteX9" fmla="*/ 192531 w 203370"/>
                <a:gd name="connsiteY9" fmla="*/ 47822 h 190556"/>
                <a:gd name="connsiteX10" fmla="*/ 132794 w 203370"/>
                <a:gd name="connsiteY10" fmla="*/ 9528 h 190556"/>
                <a:gd name="connsiteX11" fmla="*/ 58433 w 203370"/>
                <a:gd name="connsiteY11" fmla="*/ 9528 h 190556"/>
                <a:gd name="connsiteX12" fmla="*/ 50620 w 203370"/>
                <a:gd name="connsiteY12" fmla="*/ 14316 h 190556"/>
                <a:gd name="connsiteX13" fmla="*/ 57929 w 203370"/>
                <a:gd name="connsiteY13" fmla="*/ 17841 h 190556"/>
                <a:gd name="connsiteX14" fmla="*/ 73559 w 203370"/>
                <a:gd name="connsiteY14" fmla="*/ 21871 h 190556"/>
                <a:gd name="connsiteX15" fmla="*/ 72550 w 203370"/>
                <a:gd name="connsiteY15" fmla="*/ 26409 h 190556"/>
                <a:gd name="connsiteX16" fmla="*/ 38775 w 203370"/>
                <a:gd name="connsiteY16" fmla="*/ 161691 h 190556"/>
                <a:gd name="connsiteX17" fmla="*/ 17350 w 203370"/>
                <a:gd name="connsiteY17" fmla="*/ 173280 h 190556"/>
                <a:gd name="connsiteX18" fmla="*/ 9533 w 203370"/>
                <a:gd name="connsiteY18" fmla="*/ 178067 h 190556"/>
                <a:gd name="connsiteX19" fmla="*/ 13569 w 203370"/>
                <a:gd name="connsiteY19" fmla="*/ 181592 h 190556"/>
                <a:gd name="connsiteX20" fmla="*/ 29195 w 203370"/>
                <a:gd name="connsiteY20" fmla="*/ 180838 h 190556"/>
                <a:gd name="connsiteX21" fmla="*/ 44825 w 203370"/>
                <a:gd name="connsiteY21" fmla="*/ 180838 h 190556"/>
                <a:gd name="connsiteX22" fmla="*/ 77086 w 203370"/>
                <a:gd name="connsiteY22" fmla="*/ 181592 h 190556"/>
                <a:gd name="connsiteX23" fmla="*/ 82127 w 203370"/>
                <a:gd name="connsiteY23" fmla="*/ 176805 h 190556"/>
                <a:gd name="connsiteX24" fmla="*/ 74568 w 203370"/>
                <a:gd name="connsiteY24" fmla="*/ 173280 h 190556"/>
                <a:gd name="connsiteX25" fmla="*/ 64987 w 203370"/>
                <a:gd name="connsiteY25" fmla="*/ 172775 h 190556"/>
                <a:gd name="connsiteX26" fmla="*/ 59192 w 203370"/>
                <a:gd name="connsiteY26" fmla="*/ 169250 h 190556"/>
                <a:gd name="connsiteX27" fmla="*/ 59947 w 203370"/>
                <a:gd name="connsiteY27" fmla="*/ 165216 h 190556"/>
                <a:gd name="connsiteX28" fmla="*/ 76332 w 203370"/>
                <a:gd name="connsiteY28" fmla="*/ 98962 h 190556"/>
                <a:gd name="connsiteX29" fmla="*/ 109097 w 203370"/>
                <a:gd name="connsiteY29" fmla="*/ 98962 h 190556"/>
                <a:gd name="connsiteX30" fmla="*/ 138845 w 203370"/>
                <a:gd name="connsiteY30" fmla="*/ 121381 h 190556"/>
                <a:gd name="connsiteX31" fmla="*/ 135817 w 203370"/>
                <a:gd name="connsiteY31" fmla="*/ 137253 h 190556"/>
                <a:gd name="connsiteX32" fmla="*/ 131282 w 203370"/>
                <a:gd name="connsiteY32" fmla="*/ 159170 h 190556"/>
                <a:gd name="connsiteX33" fmla="*/ 166569 w 203370"/>
                <a:gd name="connsiteY33" fmla="*/ 186884 h 190556"/>
                <a:gd name="connsiteX34" fmla="*/ 198835 w 203370"/>
                <a:gd name="connsiteY34" fmla="*/ 157408 h 190556"/>
                <a:gd name="connsiteX35" fmla="*/ 194799 w 203370"/>
                <a:gd name="connsiteY35" fmla="*/ 153882 h 190556"/>
                <a:gd name="connsiteX36" fmla="*/ 191018 w 203370"/>
                <a:gd name="connsiteY36" fmla="*/ 157158 h 190556"/>
                <a:gd name="connsiteX37" fmla="*/ 167324 w 203370"/>
                <a:gd name="connsiteY37" fmla="*/ 179830 h 190556"/>
                <a:gd name="connsiteX38" fmla="*/ 156993 w 203370"/>
                <a:gd name="connsiteY38" fmla="*/ 164462 h 190556"/>
                <a:gd name="connsiteX39" fmla="*/ 159511 w 203370"/>
                <a:gd name="connsiteY39" fmla="*/ 136748 h 190556"/>
                <a:gd name="connsiteX40" fmla="*/ 160520 w 203370"/>
                <a:gd name="connsiteY40" fmla="*/ 125160 h 190556"/>
                <a:gd name="connsiteX41" fmla="*/ 137331 w 203370"/>
                <a:gd name="connsiteY41" fmla="*/ 95937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3370" h="190556">
                  <a:moveTo>
                    <a:pt x="94480" y="27162"/>
                  </a:moveTo>
                  <a:cubicBezTo>
                    <a:pt x="96748" y="18596"/>
                    <a:pt x="96998" y="17841"/>
                    <a:pt x="107334" y="17841"/>
                  </a:cubicBezTo>
                  <a:lnTo>
                    <a:pt x="127751" y="17841"/>
                  </a:lnTo>
                  <a:cubicBezTo>
                    <a:pt x="148421" y="17841"/>
                    <a:pt x="167829" y="23132"/>
                    <a:pt x="167829" y="43538"/>
                  </a:cubicBezTo>
                  <a:cubicBezTo>
                    <a:pt x="167829" y="54622"/>
                    <a:pt x="162033" y="72257"/>
                    <a:pt x="150439" y="80570"/>
                  </a:cubicBezTo>
                  <a:cubicBezTo>
                    <a:pt x="138340" y="89137"/>
                    <a:pt x="123969" y="91908"/>
                    <a:pt x="109352" y="91908"/>
                  </a:cubicBezTo>
                  <a:lnTo>
                    <a:pt x="78349" y="91908"/>
                  </a:lnTo>
                  <a:lnTo>
                    <a:pt x="94480" y="27162"/>
                  </a:lnTo>
                  <a:close/>
                  <a:moveTo>
                    <a:pt x="137331" y="95937"/>
                  </a:moveTo>
                  <a:cubicBezTo>
                    <a:pt x="168333" y="88129"/>
                    <a:pt x="192531" y="69236"/>
                    <a:pt x="192531" y="47822"/>
                  </a:cubicBezTo>
                  <a:cubicBezTo>
                    <a:pt x="192531" y="25904"/>
                    <a:pt x="167829" y="9528"/>
                    <a:pt x="132794" y="9528"/>
                  </a:cubicBezTo>
                  <a:lnTo>
                    <a:pt x="58433" y="9528"/>
                  </a:lnTo>
                  <a:cubicBezTo>
                    <a:pt x="53897" y="9528"/>
                    <a:pt x="50620" y="9528"/>
                    <a:pt x="50620" y="14316"/>
                  </a:cubicBezTo>
                  <a:cubicBezTo>
                    <a:pt x="50620" y="17841"/>
                    <a:pt x="53897" y="17841"/>
                    <a:pt x="57929" y="17841"/>
                  </a:cubicBezTo>
                  <a:cubicBezTo>
                    <a:pt x="66250" y="17841"/>
                    <a:pt x="73559" y="17841"/>
                    <a:pt x="73559" y="21871"/>
                  </a:cubicBezTo>
                  <a:cubicBezTo>
                    <a:pt x="73559" y="22878"/>
                    <a:pt x="73305" y="23132"/>
                    <a:pt x="72550" y="26409"/>
                  </a:cubicBezTo>
                  <a:lnTo>
                    <a:pt x="38775" y="161691"/>
                  </a:lnTo>
                  <a:cubicBezTo>
                    <a:pt x="36503" y="171263"/>
                    <a:pt x="36003" y="173280"/>
                    <a:pt x="17350" y="173280"/>
                  </a:cubicBezTo>
                  <a:cubicBezTo>
                    <a:pt x="12560" y="173280"/>
                    <a:pt x="9533" y="173280"/>
                    <a:pt x="9533" y="178067"/>
                  </a:cubicBezTo>
                  <a:cubicBezTo>
                    <a:pt x="9533" y="179072"/>
                    <a:pt x="10292" y="181592"/>
                    <a:pt x="13569" y="181592"/>
                  </a:cubicBezTo>
                  <a:cubicBezTo>
                    <a:pt x="18355" y="181592"/>
                    <a:pt x="24154" y="181088"/>
                    <a:pt x="29195" y="180838"/>
                  </a:cubicBezTo>
                  <a:lnTo>
                    <a:pt x="44825" y="180838"/>
                  </a:lnTo>
                  <a:cubicBezTo>
                    <a:pt x="68264" y="180838"/>
                    <a:pt x="75573" y="181592"/>
                    <a:pt x="77086" y="181592"/>
                  </a:cubicBezTo>
                  <a:cubicBezTo>
                    <a:pt x="78600" y="181592"/>
                    <a:pt x="82127" y="181592"/>
                    <a:pt x="82127" y="176805"/>
                  </a:cubicBezTo>
                  <a:cubicBezTo>
                    <a:pt x="82127" y="173280"/>
                    <a:pt x="78850" y="173280"/>
                    <a:pt x="74568" y="173280"/>
                  </a:cubicBezTo>
                  <a:cubicBezTo>
                    <a:pt x="73809" y="173280"/>
                    <a:pt x="69273" y="173280"/>
                    <a:pt x="64987" y="172775"/>
                  </a:cubicBezTo>
                  <a:cubicBezTo>
                    <a:pt x="59696" y="172271"/>
                    <a:pt x="59192" y="171517"/>
                    <a:pt x="59192" y="169250"/>
                  </a:cubicBezTo>
                  <a:cubicBezTo>
                    <a:pt x="59192" y="167988"/>
                    <a:pt x="59696" y="166475"/>
                    <a:pt x="59947" y="165216"/>
                  </a:cubicBezTo>
                  <a:lnTo>
                    <a:pt x="76332" y="98962"/>
                  </a:lnTo>
                  <a:lnTo>
                    <a:pt x="109097" y="98962"/>
                  </a:lnTo>
                  <a:cubicBezTo>
                    <a:pt x="131786" y="98962"/>
                    <a:pt x="138845" y="111055"/>
                    <a:pt x="138845" y="121381"/>
                  </a:cubicBezTo>
                  <a:cubicBezTo>
                    <a:pt x="138845" y="124910"/>
                    <a:pt x="137077" y="131964"/>
                    <a:pt x="135817" y="137253"/>
                  </a:cubicBezTo>
                  <a:cubicBezTo>
                    <a:pt x="133800" y="144561"/>
                    <a:pt x="131282" y="154636"/>
                    <a:pt x="131282" y="159170"/>
                  </a:cubicBezTo>
                  <a:cubicBezTo>
                    <a:pt x="131282" y="178567"/>
                    <a:pt x="147916" y="186884"/>
                    <a:pt x="166569" y="186884"/>
                  </a:cubicBezTo>
                  <a:cubicBezTo>
                    <a:pt x="188499" y="186884"/>
                    <a:pt x="198835" y="162195"/>
                    <a:pt x="198835" y="157408"/>
                  </a:cubicBezTo>
                  <a:cubicBezTo>
                    <a:pt x="198835" y="156399"/>
                    <a:pt x="198076" y="153882"/>
                    <a:pt x="194799" y="153882"/>
                  </a:cubicBezTo>
                  <a:cubicBezTo>
                    <a:pt x="192026" y="153882"/>
                    <a:pt x="191272" y="156149"/>
                    <a:pt x="191018" y="157158"/>
                  </a:cubicBezTo>
                  <a:cubicBezTo>
                    <a:pt x="185472" y="174538"/>
                    <a:pt x="174637" y="179830"/>
                    <a:pt x="167324" y="179830"/>
                  </a:cubicBezTo>
                  <a:cubicBezTo>
                    <a:pt x="157997" y="179830"/>
                    <a:pt x="156993" y="172775"/>
                    <a:pt x="156993" y="164462"/>
                  </a:cubicBezTo>
                  <a:cubicBezTo>
                    <a:pt x="156993" y="156149"/>
                    <a:pt x="158502" y="145065"/>
                    <a:pt x="159511" y="136748"/>
                  </a:cubicBezTo>
                  <a:cubicBezTo>
                    <a:pt x="160520" y="129193"/>
                    <a:pt x="160520" y="127681"/>
                    <a:pt x="160520" y="125160"/>
                  </a:cubicBezTo>
                  <a:cubicBezTo>
                    <a:pt x="160520" y="110046"/>
                    <a:pt x="150688" y="101229"/>
                    <a:pt x="137331" y="959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FD17F75F-A50E-4A9D-9854-14D8C53C7C02}"/>
                </a:ext>
              </a:extLst>
            </p:cNvPr>
            <p:cNvSpPr/>
            <p:nvPr>
              <p:custDataLst>
                <p:tags r:id="rId114"/>
              </p:custDataLst>
            </p:nvPr>
          </p:nvSpPr>
          <p:spPr>
            <a:xfrm>
              <a:off x="2544311" y="-1967892"/>
              <a:ext cx="88975" cy="254075"/>
            </a:xfrm>
            <a:custGeom>
              <a:avLst/>
              <a:gdLst>
                <a:gd name="connsiteX0" fmla="*/ 78599 w 88974"/>
                <a:gd name="connsiteY0" fmla="*/ 9528 h 254075"/>
                <a:gd name="connsiteX1" fmla="*/ 66501 w 88974"/>
                <a:gd name="connsiteY1" fmla="*/ 14565 h 254075"/>
                <a:gd name="connsiteX2" fmla="*/ 9533 w 88974"/>
                <a:gd name="connsiteY2" fmla="*/ 131964 h 254075"/>
                <a:gd name="connsiteX3" fmla="*/ 67760 w 88974"/>
                <a:gd name="connsiteY3" fmla="*/ 250367 h 254075"/>
                <a:gd name="connsiteX4" fmla="*/ 78599 w 88974"/>
                <a:gd name="connsiteY4" fmla="*/ 254396 h 254075"/>
                <a:gd name="connsiteX5" fmla="*/ 80363 w 88974"/>
                <a:gd name="connsiteY5" fmla="*/ 254396 h 254075"/>
                <a:gd name="connsiteX6" fmla="*/ 87422 w 88974"/>
                <a:gd name="connsiteY6" fmla="*/ 250871 h 254075"/>
                <a:gd name="connsiteX7" fmla="*/ 85404 w 88974"/>
                <a:gd name="connsiteY7" fmla="*/ 247596 h 254075"/>
                <a:gd name="connsiteX8" fmla="*/ 29699 w 88974"/>
                <a:gd name="connsiteY8" fmla="*/ 131964 h 254075"/>
                <a:gd name="connsiteX9" fmla="*/ 86663 w 88974"/>
                <a:gd name="connsiteY9" fmla="*/ 15573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599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599" y="9528"/>
                  </a:moveTo>
                  <a:cubicBezTo>
                    <a:pt x="73809" y="9528"/>
                    <a:pt x="73305" y="9528"/>
                    <a:pt x="66501" y="14565"/>
                  </a:cubicBezTo>
                  <a:cubicBezTo>
                    <a:pt x="26927" y="43787"/>
                    <a:pt x="9533" y="89386"/>
                    <a:pt x="9533" y="131964"/>
                  </a:cubicBezTo>
                  <a:cubicBezTo>
                    <a:pt x="9533" y="180834"/>
                    <a:pt x="31967" y="224924"/>
                    <a:pt x="67760" y="250367"/>
                  </a:cubicBezTo>
                  <a:cubicBezTo>
                    <a:pt x="73555" y="254396"/>
                    <a:pt x="74060" y="254396"/>
                    <a:pt x="78599" y="254396"/>
                  </a:cubicBezTo>
                  <a:lnTo>
                    <a:pt x="80363" y="254396"/>
                  </a:lnTo>
                  <a:cubicBezTo>
                    <a:pt x="84145" y="254396"/>
                    <a:pt x="87422" y="254396"/>
                    <a:pt x="87422" y="250871"/>
                  </a:cubicBezTo>
                  <a:cubicBezTo>
                    <a:pt x="87422" y="249358"/>
                    <a:pt x="86413" y="248350"/>
                    <a:pt x="85404" y="247596"/>
                  </a:cubicBezTo>
                  <a:cubicBezTo>
                    <a:pt x="36253" y="211823"/>
                    <a:pt x="29699" y="159170"/>
                    <a:pt x="29699" y="131964"/>
                  </a:cubicBezTo>
                  <a:cubicBezTo>
                    <a:pt x="29699" y="81073"/>
                    <a:pt x="52384" y="37996"/>
                    <a:pt x="86663" y="15573"/>
                  </a:cubicBezTo>
                  <a:cubicBezTo>
                    <a:pt x="86663" y="15320"/>
                    <a:pt x="87422" y="14315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599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42B55D49-5011-4FF4-8306-EBDF7A48E31A}"/>
                </a:ext>
              </a:extLst>
            </p:cNvPr>
            <p:cNvSpPr/>
            <p:nvPr>
              <p:custDataLst>
                <p:tags r:id="rId115"/>
              </p:custDataLst>
            </p:nvPr>
          </p:nvSpPr>
          <p:spPr>
            <a:xfrm>
              <a:off x="2650974" y="-1952780"/>
              <a:ext cx="127107" cy="190557"/>
            </a:xfrm>
            <a:custGeom>
              <a:avLst/>
              <a:gdLst>
                <a:gd name="connsiteX0" fmla="*/ 119182 w 127106"/>
                <a:gd name="connsiteY0" fmla="*/ 63190 h 190556"/>
                <a:gd name="connsiteX1" fmla="*/ 86162 w 127106"/>
                <a:gd name="connsiteY1" fmla="*/ 9528 h 190556"/>
                <a:gd name="connsiteX2" fmla="*/ 9533 w 127106"/>
                <a:gd name="connsiteY2" fmla="*/ 135744 h 190556"/>
                <a:gd name="connsiteX3" fmla="*/ 42807 w 127106"/>
                <a:gd name="connsiteY3" fmla="*/ 189406 h 190556"/>
                <a:gd name="connsiteX4" fmla="*/ 119182 w 127106"/>
                <a:gd name="connsiteY4" fmla="*/ 63190 h 190556"/>
                <a:gd name="connsiteX5" fmla="*/ 37766 w 127106"/>
                <a:gd name="connsiteY5" fmla="*/ 95183 h 190556"/>
                <a:gd name="connsiteX6" fmla="*/ 85908 w 127106"/>
                <a:gd name="connsiteY6" fmla="*/ 16583 h 190556"/>
                <a:gd name="connsiteX7" fmla="*/ 101034 w 127106"/>
                <a:gd name="connsiteY7" fmla="*/ 48327 h 190556"/>
                <a:gd name="connsiteX8" fmla="*/ 93471 w 127106"/>
                <a:gd name="connsiteY8" fmla="*/ 95183 h 190556"/>
                <a:gd name="connsiteX9" fmla="*/ 37766 w 127106"/>
                <a:gd name="connsiteY9" fmla="*/ 95183 h 190556"/>
                <a:gd name="connsiteX10" fmla="*/ 91203 w 127106"/>
                <a:gd name="connsiteY10" fmla="*/ 103750 h 190556"/>
                <a:gd name="connsiteX11" fmla="*/ 43057 w 127106"/>
                <a:gd name="connsiteY11" fmla="*/ 182351 h 190556"/>
                <a:gd name="connsiteX12" fmla="*/ 27936 w 127106"/>
                <a:gd name="connsiteY12" fmla="*/ 150608 h 190556"/>
                <a:gd name="connsiteX13" fmla="*/ 35494 w 127106"/>
                <a:gd name="connsiteY13" fmla="*/ 103750 h 190556"/>
                <a:gd name="connsiteX14" fmla="*/ 91203 w 127106"/>
                <a:gd name="connsiteY14" fmla="*/ 103750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106" h="190556">
                  <a:moveTo>
                    <a:pt x="119182" y="63190"/>
                  </a:moveTo>
                  <a:cubicBezTo>
                    <a:pt x="119182" y="31701"/>
                    <a:pt x="107083" y="9528"/>
                    <a:pt x="86162" y="9528"/>
                  </a:cubicBezTo>
                  <a:cubicBezTo>
                    <a:pt x="48602" y="9528"/>
                    <a:pt x="9533" y="79566"/>
                    <a:pt x="9533" y="135744"/>
                  </a:cubicBezTo>
                  <a:cubicBezTo>
                    <a:pt x="9533" y="159929"/>
                    <a:pt x="17851" y="189406"/>
                    <a:pt x="42807" y="189406"/>
                  </a:cubicBezTo>
                  <a:cubicBezTo>
                    <a:pt x="79609" y="189406"/>
                    <a:pt x="119182" y="121131"/>
                    <a:pt x="119182" y="63190"/>
                  </a:cubicBezTo>
                  <a:close/>
                  <a:moveTo>
                    <a:pt x="37766" y="95183"/>
                  </a:moveTo>
                  <a:cubicBezTo>
                    <a:pt x="49611" y="44297"/>
                    <a:pt x="70282" y="16583"/>
                    <a:pt x="85908" y="16583"/>
                  </a:cubicBezTo>
                  <a:cubicBezTo>
                    <a:pt x="101034" y="16583"/>
                    <a:pt x="101034" y="43538"/>
                    <a:pt x="101034" y="48327"/>
                  </a:cubicBezTo>
                  <a:cubicBezTo>
                    <a:pt x="101034" y="62436"/>
                    <a:pt x="96494" y="82841"/>
                    <a:pt x="93471" y="95183"/>
                  </a:cubicBezTo>
                  <a:lnTo>
                    <a:pt x="37766" y="95183"/>
                  </a:lnTo>
                  <a:close/>
                  <a:moveTo>
                    <a:pt x="91203" y="103750"/>
                  </a:moveTo>
                  <a:cubicBezTo>
                    <a:pt x="79354" y="154387"/>
                    <a:pt x="58688" y="182351"/>
                    <a:pt x="43057" y="182351"/>
                  </a:cubicBezTo>
                  <a:cubicBezTo>
                    <a:pt x="29445" y="182351"/>
                    <a:pt x="27936" y="162196"/>
                    <a:pt x="27936" y="150608"/>
                  </a:cubicBezTo>
                  <a:cubicBezTo>
                    <a:pt x="27936" y="134736"/>
                    <a:pt x="32722" y="114330"/>
                    <a:pt x="35494" y="103750"/>
                  </a:cubicBezTo>
                  <a:lnTo>
                    <a:pt x="91203" y="1037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A85CC6AD-5452-47E5-AFC1-8341898D08D4}"/>
                </a:ext>
              </a:extLst>
            </p:cNvPr>
            <p:cNvSpPr/>
            <p:nvPr>
              <p:custDataLst>
                <p:tags r:id="rId116"/>
              </p:custDataLst>
            </p:nvPr>
          </p:nvSpPr>
          <p:spPr>
            <a:xfrm>
              <a:off x="2789923" y="-1967892"/>
              <a:ext cx="88975" cy="254075"/>
            </a:xfrm>
            <a:custGeom>
              <a:avLst/>
              <a:gdLst>
                <a:gd name="connsiteX0" fmla="*/ 16591 w 88974"/>
                <a:gd name="connsiteY0" fmla="*/ 9528 h 254075"/>
                <a:gd name="connsiteX1" fmla="*/ 9533 w 88974"/>
                <a:gd name="connsiteY1" fmla="*/ 13053 h 254075"/>
                <a:gd name="connsiteX2" fmla="*/ 11046 w 88974"/>
                <a:gd name="connsiteY2" fmla="*/ 16328 h 254075"/>
                <a:gd name="connsiteX3" fmla="*/ 50870 w 88974"/>
                <a:gd name="connsiteY3" fmla="*/ 62180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1 h 254075"/>
                <a:gd name="connsiteX7" fmla="*/ 16591 w 88974"/>
                <a:gd name="connsiteY7" fmla="*/ 254396 h 254075"/>
                <a:gd name="connsiteX8" fmla="*/ 18105 w 88974"/>
                <a:gd name="connsiteY8" fmla="*/ 254396 h 254075"/>
                <a:gd name="connsiteX9" fmla="*/ 30204 w 88974"/>
                <a:gd name="connsiteY9" fmla="*/ 249358 h 254075"/>
                <a:gd name="connsiteX10" fmla="*/ 87167 w 88974"/>
                <a:gd name="connsiteY10" fmla="*/ 131964 h 254075"/>
                <a:gd name="connsiteX11" fmla="*/ 28941 w 88974"/>
                <a:gd name="connsiteY11" fmla="*/ 13556 h 254075"/>
                <a:gd name="connsiteX12" fmla="*/ 18105 w 88974"/>
                <a:gd name="connsiteY12" fmla="*/ 9528 h 254075"/>
                <a:gd name="connsiteX13" fmla="*/ 16591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1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5"/>
                    <a:pt x="11046" y="16328"/>
                  </a:cubicBezTo>
                  <a:cubicBezTo>
                    <a:pt x="18859" y="21869"/>
                    <a:pt x="37513" y="35475"/>
                    <a:pt x="50870" y="62180"/>
                  </a:cubicBezTo>
                  <a:cubicBezTo>
                    <a:pt x="62970" y="86365"/>
                    <a:pt x="67005" y="110800"/>
                    <a:pt x="67005" y="131964"/>
                  </a:cubicBezTo>
                  <a:cubicBezTo>
                    <a:pt x="67005" y="160178"/>
                    <a:pt x="59442" y="212073"/>
                    <a:pt x="12810" y="246588"/>
                  </a:cubicBezTo>
                  <a:cubicBezTo>
                    <a:pt x="10037" y="248604"/>
                    <a:pt x="9533" y="249108"/>
                    <a:pt x="9533" y="250871"/>
                  </a:cubicBezTo>
                  <a:cubicBezTo>
                    <a:pt x="9533" y="254396"/>
                    <a:pt x="12560" y="254396"/>
                    <a:pt x="16591" y="254396"/>
                  </a:cubicBezTo>
                  <a:lnTo>
                    <a:pt x="18105" y="254396"/>
                  </a:lnTo>
                  <a:cubicBezTo>
                    <a:pt x="22891" y="254396"/>
                    <a:pt x="23396" y="254396"/>
                    <a:pt x="30204" y="249358"/>
                  </a:cubicBezTo>
                  <a:cubicBezTo>
                    <a:pt x="69778" y="220136"/>
                    <a:pt x="87167" y="174537"/>
                    <a:pt x="87167" y="131964"/>
                  </a:cubicBezTo>
                  <a:cubicBezTo>
                    <a:pt x="87167" y="83090"/>
                    <a:pt x="64733" y="39001"/>
                    <a:pt x="28941" y="13556"/>
                  </a:cubicBezTo>
                  <a:cubicBezTo>
                    <a:pt x="23145" y="9528"/>
                    <a:pt x="22641" y="9528"/>
                    <a:pt x="18105" y="9528"/>
                  </a:cubicBezTo>
                  <a:lnTo>
                    <a:pt x="16591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8948C205-6807-470E-BE21-D825DC32A94C}"/>
                </a:ext>
              </a:extLst>
            </p:cNvPr>
            <p:cNvSpPr/>
            <p:nvPr>
              <p:custDataLst>
                <p:tags r:id="rId117"/>
              </p:custDataLst>
            </p:nvPr>
          </p:nvSpPr>
          <p:spPr>
            <a:xfrm>
              <a:off x="2907676" y="-1947488"/>
              <a:ext cx="203371" cy="190557"/>
            </a:xfrm>
            <a:custGeom>
              <a:avLst/>
              <a:gdLst>
                <a:gd name="connsiteX0" fmla="*/ 94480 w 203370"/>
                <a:gd name="connsiteY0" fmla="*/ 27162 h 190556"/>
                <a:gd name="connsiteX1" fmla="*/ 107334 w 203370"/>
                <a:gd name="connsiteY1" fmla="*/ 17841 h 190556"/>
                <a:gd name="connsiteX2" fmla="*/ 127751 w 203370"/>
                <a:gd name="connsiteY2" fmla="*/ 17841 h 190556"/>
                <a:gd name="connsiteX3" fmla="*/ 167829 w 203370"/>
                <a:gd name="connsiteY3" fmla="*/ 43538 h 190556"/>
                <a:gd name="connsiteX4" fmla="*/ 150439 w 203370"/>
                <a:gd name="connsiteY4" fmla="*/ 80570 h 190556"/>
                <a:gd name="connsiteX5" fmla="*/ 109352 w 203370"/>
                <a:gd name="connsiteY5" fmla="*/ 91908 h 190556"/>
                <a:gd name="connsiteX6" fmla="*/ 78350 w 203370"/>
                <a:gd name="connsiteY6" fmla="*/ 91908 h 190556"/>
                <a:gd name="connsiteX7" fmla="*/ 94480 w 203370"/>
                <a:gd name="connsiteY7" fmla="*/ 27162 h 190556"/>
                <a:gd name="connsiteX8" fmla="*/ 137331 w 203370"/>
                <a:gd name="connsiteY8" fmla="*/ 95937 h 190556"/>
                <a:gd name="connsiteX9" fmla="*/ 192531 w 203370"/>
                <a:gd name="connsiteY9" fmla="*/ 47822 h 190556"/>
                <a:gd name="connsiteX10" fmla="*/ 132794 w 203370"/>
                <a:gd name="connsiteY10" fmla="*/ 9528 h 190556"/>
                <a:gd name="connsiteX11" fmla="*/ 58433 w 203370"/>
                <a:gd name="connsiteY11" fmla="*/ 9528 h 190556"/>
                <a:gd name="connsiteX12" fmla="*/ 50620 w 203370"/>
                <a:gd name="connsiteY12" fmla="*/ 14316 h 190556"/>
                <a:gd name="connsiteX13" fmla="*/ 57929 w 203370"/>
                <a:gd name="connsiteY13" fmla="*/ 17841 h 190556"/>
                <a:gd name="connsiteX14" fmla="*/ 73559 w 203370"/>
                <a:gd name="connsiteY14" fmla="*/ 21871 h 190556"/>
                <a:gd name="connsiteX15" fmla="*/ 72550 w 203370"/>
                <a:gd name="connsiteY15" fmla="*/ 26409 h 190556"/>
                <a:gd name="connsiteX16" fmla="*/ 38776 w 203370"/>
                <a:gd name="connsiteY16" fmla="*/ 161691 h 190556"/>
                <a:gd name="connsiteX17" fmla="*/ 17350 w 203370"/>
                <a:gd name="connsiteY17" fmla="*/ 173280 h 190556"/>
                <a:gd name="connsiteX18" fmla="*/ 9533 w 203370"/>
                <a:gd name="connsiteY18" fmla="*/ 178067 h 190556"/>
                <a:gd name="connsiteX19" fmla="*/ 13569 w 203370"/>
                <a:gd name="connsiteY19" fmla="*/ 181592 h 190556"/>
                <a:gd name="connsiteX20" fmla="*/ 29195 w 203370"/>
                <a:gd name="connsiteY20" fmla="*/ 180838 h 190556"/>
                <a:gd name="connsiteX21" fmla="*/ 44825 w 203370"/>
                <a:gd name="connsiteY21" fmla="*/ 180838 h 190556"/>
                <a:gd name="connsiteX22" fmla="*/ 77086 w 203370"/>
                <a:gd name="connsiteY22" fmla="*/ 181592 h 190556"/>
                <a:gd name="connsiteX23" fmla="*/ 82127 w 203370"/>
                <a:gd name="connsiteY23" fmla="*/ 176805 h 190556"/>
                <a:gd name="connsiteX24" fmla="*/ 74568 w 203370"/>
                <a:gd name="connsiteY24" fmla="*/ 173280 h 190556"/>
                <a:gd name="connsiteX25" fmla="*/ 64987 w 203370"/>
                <a:gd name="connsiteY25" fmla="*/ 172775 h 190556"/>
                <a:gd name="connsiteX26" fmla="*/ 59192 w 203370"/>
                <a:gd name="connsiteY26" fmla="*/ 169250 h 190556"/>
                <a:gd name="connsiteX27" fmla="*/ 59947 w 203370"/>
                <a:gd name="connsiteY27" fmla="*/ 165216 h 190556"/>
                <a:gd name="connsiteX28" fmla="*/ 76332 w 203370"/>
                <a:gd name="connsiteY28" fmla="*/ 98962 h 190556"/>
                <a:gd name="connsiteX29" fmla="*/ 109097 w 203370"/>
                <a:gd name="connsiteY29" fmla="*/ 98962 h 190556"/>
                <a:gd name="connsiteX30" fmla="*/ 138845 w 203370"/>
                <a:gd name="connsiteY30" fmla="*/ 121381 h 190556"/>
                <a:gd name="connsiteX31" fmla="*/ 135818 w 203370"/>
                <a:gd name="connsiteY31" fmla="*/ 137253 h 190556"/>
                <a:gd name="connsiteX32" fmla="*/ 131282 w 203370"/>
                <a:gd name="connsiteY32" fmla="*/ 159170 h 190556"/>
                <a:gd name="connsiteX33" fmla="*/ 166569 w 203370"/>
                <a:gd name="connsiteY33" fmla="*/ 186884 h 190556"/>
                <a:gd name="connsiteX34" fmla="*/ 198835 w 203370"/>
                <a:gd name="connsiteY34" fmla="*/ 157408 h 190556"/>
                <a:gd name="connsiteX35" fmla="*/ 194800 w 203370"/>
                <a:gd name="connsiteY35" fmla="*/ 153882 h 190556"/>
                <a:gd name="connsiteX36" fmla="*/ 191018 w 203370"/>
                <a:gd name="connsiteY36" fmla="*/ 157158 h 190556"/>
                <a:gd name="connsiteX37" fmla="*/ 167324 w 203370"/>
                <a:gd name="connsiteY37" fmla="*/ 179830 h 190556"/>
                <a:gd name="connsiteX38" fmla="*/ 156993 w 203370"/>
                <a:gd name="connsiteY38" fmla="*/ 164462 h 190556"/>
                <a:gd name="connsiteX39" fmla="*/ 159511 w 203370"/>
                <a:gd name="connsiteY39" fmla="*/ 136748 h 190556"/>
                <a:gd name="connsiteX40" fmla="*/ 160520 w 203370"/>
                <a:gd name="connsiteY40" fmla="*/ 125160 h 190556"/>
                <a:gd name="connsiteX41" fmla="*/ 137331 w 203370"/>
                <a:gd name="connsiteY41" fmla="*/ 95937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3370" h="190556">
                  <a:moveTo>
                    <a:pt x="94480" y="27162"/>
                  </a:moveTo>
                  <a:cubicBezTo>
                    <a:pt x="96748" y="18596"/>
                    <a:pt x="96998" y="17841"/>
                    <a:pt x="107334" y="17841"/>
                  </a:cubicBezTo>
                  <a:lnTo>
                    <a:pt x="127751" y="17841"/>
                  </a:lnTo>
                  <a:cubicBezTo>
                    <a:pt x="148421" y="17841"/>
                    <a:pt x="167829" y="23132"/>
                    <a:pt x="167829" y="43538"/>
                  </a:cubicBezTo>
                  <a:cubicBezTo>
                    <a:pt x="167829" y="54622"/>
                    <a:pt x="162034" y="72257"/>
                    <a:pt x="150439" y="80570"/>
                  </a:cubicBezTo>
                  <a:cubicBezTo>
                    <a:pt x="138340" y="89137"/>
                    <a:pt x="123969" y="91908"/>
                    <a:pt x="109352" y="91908"/>
                  </a:cubicBezTo>
                  <a:lnTo>
                    <a:pt x="78350" y="91908"/>
                  </a:lnTo>
                  <a:lnTo>
                    <a:pt x="94480" y="27162"/>
                  </a:lnTo>
                  <a:close/>
                  <a:moveTo>
                    <a:pt x="137331" y="95937"/>
                  </a:moveTo>
                  <a:cubicBezTo>
                    <a:pt x="168333" y="88129"/>
                    <a:pt x="192531" y="69236"/>
                    <a:pt x="192531" y="47822"/>
                  </a:cubicBezTo>
                  <a:cubicBezTo>
                    <a:pt x="192531" y="25904"/>
                    <a:pt x="167829" y="9528"/>
                    <a:pt x="132794" y="9528"/>
                  </a:cubicBezTo>
                  <a:lnTo>
                    <a:pt x="58433" y="9528"/>
                  </a:lnTo>
                  <a:cubicBezTo>
                    <a:pt x="53897" y="9528"/>
                    <a:pt x="50620" y="9528"/>
                    <a:pt x="50620" y="14316"/>
                  </a:cubicBezTo>
                  <a:cubicBezTo>
                    <a:pt x="50620" y="17841"/>
                    <a:pt x="53897" y="17841"/>
                    <a:pt x="57929" y="17841"/>
                  </a:cubicBezTo>
                  <a:cubicBezTo>
                    <a:pt x="66250" y="17841"/>
                    <a:pt x="73559" y="17841"/>
                    <a:pt x="73559" y="21871"/>
                  </a:cubicBezTo>
                  <a:cubicBezTo>
                    <a:pt x="73559" y="22878"/>
                    <a:pt x="73305" y="23132"/>
                    <a:pt x="72550" y="26409"/>
                  </a:cubicBezTo>
                  <a:lnTo>
                    <a:pt x="38776" y="161691"/>
                  </a:lnTo>
                  <a:cubicBezTo>
                    <a:pt x="36504" y="171263"/>
                    <a:pt x="36003" y="173280"/>
                    <a:pt x="17350" y="173280"/>
                  </a:cubicBezTo>
                  <a:cubicBezTo>
                    <a:pt x="12560" y="173280"/>
                    <a:pt x="9533" y="173280"/>
                    <a:pt x="9533" y="178067"/>
                  </a:cubicBezTo>
                  <a:cubicBezTo>
                    <a:pt x="9533" y="179072"/>
                    <a:pt x="10292" y="181592"/>
                    <a:pt x="13569" y="181592"/>
                  </a:cubicBezTo>
                  <a:cubicBezTo>
                    <a:pt x="18355" y="181592"/>
                    <a:pt x="24154" y="181088"/>
                    <a:pt x="29195" y="180838"/>
                  </a:cubicBezTo>
                  <a:lnTo>
                    <a:pt x="44825" y="180838"/>
                  </a:lnTo>
                  <a:cubicBezTo>
                    <a:pt x="68264" y="180838"/>
                    <a:pt x="75573" y="181592"/>
                    <a:pt x="77086" y="181592"/>
                  </a:cubicBezTo>
                  <a:cubicBezTo>
                    <a:pt x="78600" y="181592"/>
                    <a:pt x="82127" y="181592"/>
                    <a:pt x="82127" y="176805"/>
                  </a:cubicBezTo>
                  <a:cubicBezTo>
                    <a:pt x="82127" y="173280"/>
                    <a:pt x="78850" y="173280"/>
                    <a:pt x="74568" y="173280"/>
                  </a:cubicBezTo>
                  <a:cubicBezTo>
                    <a:pt x="73809" y="173280"/>
                    <a:pt x="69273" y="173280"/>
                    <a:pt x="64987" y="172775"/>
                  </a:cubicBezTo>
                  <a:cubicBezTo>
                    <a:pt x="59697" y="172271"/>
                    <a:pt x="59192" y="171517"/>
                    <a:pt x="59192" y="169250"/>
                  </a:cubicBezTo>
                  <a:cubicBezTo>
                    <a:pt x="59192" y="167988"/>
                    <a:pt x="59697" y="166475"/>
                    <a:pt x="59947" y="165216"/>
                  </a:cubicBezTo>
                  <a:lnTo>
                    <a:pt x="76332" y="98962"/>
                  </a:lnTo>
                  <a:lnTo>
                    <a:pt x="109097" y="98962"/>
                  </a:lnTo>
                  <a:cubicBezTo>
                    <a:pt x="131786" y="98962"/>
                    <a:pt x="138845" y="111055"/>
                    <a:pt x="138845" y="121381"/>
                  </a:cubicBezTo>
                  <a:cubicBezTo>
                    <a:pt x="138845" y="124910"/>
                    <a:pt x="137077" y="131964"/>
                    <a:pt x="135818" y="137253"/>
                  </a:cubicBezTo>
                  <a:cubicBezTo>
                    <a:pt x="133800" y="144561"/>
                    <a:pt x="131282" y="154636"/>
                    <a:pt x="131282" y="159170"/>
                  </a:cubicBezTo>
                  <a:cubicBezTo>
                    <a:pt x="131282" y="178567"/>
                    <a:pt x="147916" y="186884"/>
                    <a:pt x="166569" y="186884"/>
                  </a:cubicBezTo>
                  <a:cubicBezTo>
                    <a:pt x="188499" y="186884"/>
                    <a:pt x="198835" y="162195"/>
                    <a:pt x="198835" y="157408"/>
                  </a:cubicBezTo>
                  <a:cubicBezTo>
                    <a:pt x="198835" y="156399"/>
                    <a:pt x="198076" y="153882"/>
                    <a:pt x="194800" y="153882"/>
                  </a:cubicBezTo>
                  <a:cubicBezTo>
                    <a:pt x="192026" y="153882"/>
                    <a:pt x="191272" y="156149"/>
                    <a:pt x="191018" y="157158"/>
                  </a:cubicBezTo>
                  <a:cubicBezTo>
                    <a:pt x="185472" y="174538"/>
                    <a:pt x="174637" y="179830"/>
                    <a:pt x="167324" y="179830"/>
                  </a:cubicBezTo>
                  <a:cubicBezTo>
                    <a:pt x="157998" y="179830"/>
                    <a:pt x="156993" y="172775"/>
                    <a:pt x="156993" y="164462"/>
                  </a:cubicBezTo>
                  <a:cubicBezTo>
                    <a:pt x="156993" y="156149"/>
                    <a:pt x="158502" y="145065"/>
                    <a:pt x="159511" y="136748"/>
                  </a:cubicBezTo>
                  <a:cubicBezTo>
                    <a:pt x="160520" y="129193"/>
                    <a:pt x="160520" y="127681"/>
                    <a:pt x="160520" y="125160"/>
                  </a:cubicBezTo>
                  <a:cubicBezTo>
                    <a:pt x="160520" y="110046"/>
                    <a:pt x="150690" y="101229"/>
                    <a:pt x="137331" y="959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AA14C63F-5094-4291-B530-8DFFECCF297A}"/>
                </a:ext>
              </a:extLst>
            </p:cNvPr>
            <p:cNvSpPr/>
            <p:nvPr>
              <p:custDataLst>
                <p:tags r:id="rId118"/>
              </p:custDataLst>
            </p:nvPr>
          </p:nvSpPr>
          <p:spPr>
            <a:xfrm>
              <a:off x="3125075" y="-1967892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1 w 88974"/>
                <a:gd name="connsiteY1" fmla="*/ 14565 h 254075"/>
                <a:gd name="connsiteX2" fmla="*/ 9533 w 88974"/>
                <a:gd name="connsiteY2" fmla="*/ 131964 h 254075"/>
                <a:gd name="connsiteX3" fmla="*/ 67760 w 88974"/>
                <a:gd name="connsiteY3" fmla="*/ 250367 h 254075"/>
                <a:gd name="connsiteX4" fmla="*/ 78600 w 88974"/>
                <a:gd name="connsiteY4" fmla="*/ 254396 h 254075"/>
                <a:gd name="connsiteX5" fmla="*/ 80363 w 88974"/>
                <a:gd name="connsiteY5" fmla="*/ 254396 h 254075"/>
                <a:gd name="connsiteX6" fmla="*/ 87422 w 88974"/>
                <a:gd name="connsiteY6" fmla="*/ 250871 h 254075"/>
                <a:gd name="connsiteX7" fmla="*/ 85404 w 88974"/>
                <a:gd name="connsiteY7" fmla="*/ 247596 h 254075"/>
                <a:gd name="connsiteX8" fmla="*/ 29699 w 88974"/>
                <a:gd name="connsiteY8" fmla="*/ 131964 h 254075"/>
                <a:gd name="connsiteX9" fmla="*/ 86663 w 88974"/>
                <a:gd name="connsiteY9" fmla="*/ 15573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1" y="14565"/>
                  </a:cubicBezTo>
                  <a:cubicBezTo>
                    <a:pt x="26927" y="43787"/>
                    <a:pt x="9533" y="89386"/>
                    <a:pt x="9533" y="131964"/>
                  </a:cubicBezTo>
                  <a:cubicBezTo>
                    <a:pt x="9533" y="180834"/>
                    <a:pt x="31967" y="224924"/>
                    <a:pt x="67760" y="250367"/>
                  </a:cubicBezTo>
                  <a:cubicBezTo>
                    <a:pt x="73555" y="254396"/>
                    <a:pt x="74060" y="254396"/>
                    <a:pt x="78600" y="254396"/>
                  </a:cubicBezTo>
                  <a:lnTo>
                    <a:pt x="80363" y="254396"/>
                  </a:lnTo>
                  <a:cubicBezTo>
                    <a:pt x="84145" y="254396"/>
                    <a:pt x="87422" y="254396"/>
                    <a:pt x="87422" y="250871"/>
                  </a:cubicBezTo>
                  <a:cubicBezTo>
                    <a:pt x="87422" y="249358"/>
                    <a:pt x="86413" y="248350"/>
                    <a:pt x="85404" y="247596"/>
                  </a:cubicBezTo>
                  <a:cubicBezTo>
                    <a:pt x="36253" y="211823"/>
                    <a:pt x="29699" y="159170"/>
                    <a:pt x="29699" y="131964"/>
                  </a:cubicBezTo>
                  <a:cubicBezTo>
                    <a:pt x="29699" y="81073"/>
                    <a:pt x="52384" y="37996"/>
                    <a:pt x="86663" y="15573"/>
                  </a:cubicBezTo>
                  <a:cubicBezTo>
                    <a:pt x="86663" y="15320"/>
                    <a:pt x="87422" y="14315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F56463E9-00DF-4D41-9F15-EAD5A8E0E410}"/>
                </a:ext>
              </a:extLst>
            </p:cNvPr>
            <p:cNvSpPr/>
            <p:nvPr>
              <p:custDataLst>
                <p:tags r:id="rId119"/>
              </p:custDataLst>
            </p:nvPr>
          </p:nvSpPr>
          <p:spPr>
            <a:xfrm>
              <a:off x="3231738" y="-1952780"/>
              <a:ext cx="127107" cy="190557"/>
            </a:xfrm>
            <a:custGeom>
              <a:avLst/>
              <a:gdLst>
                <a:gd name="connsiteX0" fmla="*/ 119183 w 127106"/>
                <a:gd name="connsiteY0" fmla="*/ 63190 h 190556"/>
                <a:gd name="connsiteX1" fmla="*/ 86163 w 127106"/>
                <a:gd name="connsiteY1" fmla="*/ 9528 h 190556"/>
                <a:gd name="connsiteX2" fmla="*/ 9533 w 127106"/>
                <a:gd name="connsiteY2" fmla="*/ 135744 h 190556"/>
                <a:gd name="connsiteX3" fmla="*/ 42807 w 127106"/>
                <a:gd name="connsiteY3" fmla="*/ 189406 h 190556"/>
                <a:gd name="connsiteX4" fmla="*/ 119183 w 127106"/>
                <a:gd name="connsiteY4" fmla="*/ 63190 h 190556"/>
                <a:gd name="connsiteX5" fmla="*/ 37767 w 127106"/>
                <a:gd name="connsiteY5" fmla="*/ 95183 h 190556"/>
                <a:gd name="connsiteX6" fmla="*/ 85908 w 127106"/>
                <a:gd name="connsiteY6" fmla="*/ 16583 h 190556"/>
                <a:gd name="connsiteX7" fmla="*/ 101034 w 127106"/>
                <a:gd name="connsiteY7" fmla="*/ 48327 h 190556"/>
                <a:gd name="connsiteX8" fmla="*/ 93471 w 127106"/>
                <a:gd name="connsiteY8" fmla="*/ 95183 h 190556"/>
                <a:gd name="connsiteX9" fmla="*/ 37767 w 127106"/>
                <a:gd name="connsiteY9" fmla="*/ 95183 h 190556"/>
                <a:gd name="connsiteX10" fmla="*/ 91203 w 127106"/>
                <a:gd name="connsiteY10" fmla="*/ 103750 h 190556"/>
                <a:gd name="connsiteX11" fmla="*/ 43058 w 127106"/>
                <a:gd name="connsiteY11" fmla="*/ 182351 h 190556"/>
                <a:gd name="connsiteX12" fmla="*/ 27936 w 127106"/>
                <a:gd name="connsiteY12" fmla="*/ 150608 h 190556"/>
                <a:gd name="connsiteX13" fmla="*/ 35495 w 127106"/>
                <a:gd name="connsiteY13" fmla="*/ 103750 h 190556"/>
                <a:gd name="connsiteX14" fmla="*/ 91203 w 127106"/>
                <a:gd name="connsiteY14" fmla="*/ 103750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106" h="190556">
                  <a:moveTo>
                    <a:pt x="119183" y="63190"/>
                  </a:moveTo>
                  <a:cubicBezTo>
                    <a:pt x="119183" y="31701"/>
                    <a:pt x="107084" y="9528"/>
                    <a:pt x="86163" y="9528"/>
                  </a:cubicBezTo>
                  <a:cubicBezTo>
                    <a:pt x="48603" y="9528"/>
                    <a:pt x="9533" y="79566"/>
                    <a:pt x="9533" y="135744"/>
                  </a:cubicBezTo>
                  <a:cubicBezTo>
                    <a:pt x="9533" y="159929"/>
                    <a:pt x="17851" y="189406"/>
                    <a:pt x="42807" y="189406"/>
                  </a:cubicBezTo>
                  <a:cubicBezTo>
                    <a:pt x="79609" y="189406"/>
                    <a:pt x="119183" y="121131"/>
                    <a:pt x="119183" y="63190"/>
                  </a:cubicBezTo>
                  <a:close/>
                  <a:moveTo>
                    <a:pt x="37767" y="95183"/>
                  </a:moveTo>
                  <a:cubicBezTo>
                    <a:pt x="49611" y="44297"/>
                    <a:pt x="70282" y="16583"/>
                    <a:pt x="85908" y="16583"/>
                  </a:cubicBezTo>
                  <a:cubicBezTo>
                    <a:pt x="101034" y="16583"/>
                    <a:pt x="101034" y="43538"/>
                    <a:pt x="101034" y="48327"/>
                  </a:cubicBezTo>
                  <a:cubicBezTo>
                    <a:pt x="101034" y="62436"/>
                    <a:pt x="96494" y="82841"/>
                    <a:pt x="93471" y="95183"/>
                  </a:cubicBezTo>
                  <a:lnTo>
                    <a:pt x="37767" y="95183"/>
                  </a:lnTo>
                  <a:close/>
                  <a:moveTo>
                    <a:pt x="91203" y="103750"/>
                  </a:moveTo>
                  <a:cubicBezTo>
                    <a:pt x="79354" y="154387"/>
                    <a:pt x="58688" y="182351"/>
                    <a:pt x="43058" y="182351"/>
                  </a:cubicBezTo>
                  <a:cubicBezTo>
                    <a:pt x="29445" y="182351"/>
                    <a:pt x="27936" y="162196"/>
                    <a:pt x="27936" y="150608"/>
                  </a:cubicBezTo>
                  <a:cubicBezTo>
                    <a:pt x="27936" y="134736"/>
                    <a:pt x="32722" y="114330"/>
                    <a:pt x="35495" y="103750"/>
                  </a:cubicBezTo>
                  <a:lnTo>
                    <a:pt x="91203" y="1037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595F45A0-5AD9-4116-AB05-977E52938215}"/>
                </a:ext>
              </a:extLst>
            </p:cNvPr>
            <p:cNvSpPr/>
            <p:nvPr>
              <p:custDataLst>
                <p:tags r:id="rId120"/>
              </p:custDataLst>
            </p:nvPr>
          </p:nvSpPr>
          <p:spPr>
            <a:xfrm>
              <a:off x="3359346" y="-1997452"/>
              <a:ext cx="63553" cy="127038"/>
            </a:xfrm>
            <a:custGeom>
              <a:avLst/>
              <a:gdLst>
                <a:gd name="connsiteX0" fmla="*/ 58898 w 63553"/>
                <a:gd name="connsiteY0" fmla="*/ 27372 h 127037"/>
                <a:gd name="connsiteX1" fmla="*/ 60789 w 63553"/>
                <a:gd name="connsiteY1" fmla="*/ 21076 h 127037"/>
                <a:gd name="connsiteX2" fmla="*/ 48602 w 63553"/>
                <a:gd name="connsiteY2" fmla="*/ 9528 h 127037"/>
                <a:gd name="connsiteX3" fmla="*/ 37052 w 63553"/>
                <a:gd name="connsiteY3" fmla="*/ 19818 h 127037"/>
                <a:gd name="connsiteX4" fmla="*/ 10371 w 63553"/>
                <a:gd name="connsiteY4" fmla="*/ 110304 h 127037"/>
                <a:gd name="connsiteX5" fmla="*/ 9533 w 63553"/>
                <a:gd name="connsiteY5" fmla="*/ 113663 h 127037"/>
                <a:gd name="connsiteX6" fmla="*/ 12893 w 63553"/>
                <a:gd name="connsiteY6" fmla="*/ 116605 h 127037"/>
                <a:gd name="connsiteX7" fmla="*/ 17513 w 63553"/>
                <a:gd name="connsiteY7" fmla="*/ 118284 h 127037"/>
                <a:gd name="connsiteX8" fmla="*/ 20873 w 63553"/>
                <a:gd name="connsiteY8" fmla="*/ 114715 h 127037"/>
                <a:gd name="connsiteX9" fmla="*/ 58898 w 63553"/>
                <a:gd name="connsiteY9" fmla="*/ 27372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53" h="127037">
                  <a:moveTo>
                    <a:pt x="58898" y="27372"/>
                  </a:moveTo>
                  <a:cubicBezTo>
                    <a:pt x="59947" y="24645"/>
                    <a:pt x="60789" y="23177"/>
                    <a:pt x="60789" y="21076"/>
                  </a:cubicBezTo>
                  <a:cubicBezTo>
                    <a:pt x="60789" y="14149"/>
                    <a:pt x="54485" y="9528"/>
                    <a:pt x="48602" y="9528"/>
                  </a:cubicBezTo>
                  <a:cubicBezTo>
                    <a:pt x="40201" y="9528"/>
                    <a:pt x="37890" y="16876"/>
                    <a:pt x="37052" y="19818"/>
                  </a:cubicBezTo>
                  <a:lnTo>
                    <a:pt x="10371" y="110304"/>
                  </a:lnTo>
                  <a:cubicBezTo>
                    <a:pt x="9533" y="112825"/>
                    <a:pt x="9533" y="113453"/>
                    <a:pt x="9533" y="113663"/>
                  </a:cubicBezTo>
                  <a:cubicBezTo>
                    <a:pt x="9533" y="115553"/>
                    <a:pt x="10792" y="115973"/>
                    <a:pt x="12893" y="116605"/>
                  </a:cubicBezTo>
                  <a:cubicBezTo>
                    <a:pt x="16675" y="118284"/>
                    <a:pt x="17092" y="118284"/>
                    <a:pt x="17513" y="118284"/>
                  </a:cubicBezTo>
                  <a:cubicBezTo>
                    <a:pt x="18144" y="118284"/>
                    <a:pt x="19403" y="118284"/>
                    <a:pt x="20873" y="114715"/>
                  </a:cubicBezTo>
                  <a:lnTo>
                    <a:pt x="58898" y="273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310F556C-86F3-471E-82CD-5914FEA17F94}"/>
                </a:ext>
              </a:extLst>
            </p:cNvPr>
            <p:cNvSpPr/>
            <p:nvPr>
              <p:custDataLst>
                <p:tags r:id="rId121"/>
              </p:custDataLst>
            </p:nvPr>
          </p:nvSpPr>
          <p:spPr>
            <a:xfrm>
              <a:off x="3437558" y="-1967892"/>
              <a:ext cx="88975" cy="254075"/>
            </a:xfrm>
            <a:custGeom>
              <a:avLst/>
              <a:gdLst>
                <a:gd name="connsiteX0" fmla="*/ 16591 w 88974"/>
                <a:gd name="connsiteY0" fmla="*/ 9528 h 254075"/>
                <a:gd name="connsiteX1" fmla="*/ 9533 w 88974"/>
                <a:gd name="connsiteY1" fmla="*/ 13053 h 254075"/>
                <a:gd name="connsiteX2" fmla="*/ 11046 w 88974"/>
                <a:gd name="connsiteY2" fmla="*/ 16328 h 254075"/>
                <a:gd name="connsiteX3" fmla="*/ 50870 w 88974"/>
                <a:gd name="connsiteY3" fmla="*/ 62180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1 h 254075"/>
                <a:gd name="connsiteX7" fmla="*/ 16591 w 88974"/>
                <a:gd name="connsiteY7" fmla="*/ 254396 h 254075"/>
                <a:gd name="connsiteX8" fmla="*/ 18105 w 88974"/>
                <a:gd name="connsiteY8" fmla="*/ 254396 h 254075"/>
                <a:gd name="connsiteX9" fmla="*/ 30204 w 88974"/>
                <a:gd name="connsiteY9" fmla="*/ 249358 h 254075"/>
                <a:gd name="connsiteX10" fmla="*/ 87167 w 88974"/>
                <a:gd name="connsiteY10" fmla="*/ 131964 h 254075"/>
                <a:gd name="connsiteX11" fmla="*/ 28941 w 88974"/>
                <a:gd name="connsiteY11" fmla="*/ 13556 h 254075"/>
                <a:gd name="connsiteX12" fmla="*/ 18105 w 88974"/>
                <a:gd name="connsiteY12" fmla="*/ 9528 h 254075"/>
                <a:gd name="connsiteX13" fmla="*/ 16591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1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5"/>
                    <a:pt x="11046" y="16328"/>
                  </a:cubicBezTo>
                  <a:cubicBezTo>
                    <a:pt x="18859" y="21869"/>
                    <a:pt x="37512" y="35475"/>
                    <a:pt x="50870" y="62180"/>
                  </a:cubicBezTo>
                  <a:cubicBezTo>
                    <a:pt x="62969" y="86365"/>
                    <a:pt x="67005" y="110800"/>
                    <a:pt x="67005" y="131964"/>
                  </a:cubicBezTo>
                  <a:cubicBezTo>
                    <a:pt x="67005" y="160178"/>
                    <a:pt x="59442" y="212073"/>
                    <a:pt x="12810" y="246588"/>
                  </a:cubicBezTo>
                  <a:cubicBezTo>
                    <a:pt x="10037" y="248604"/>
                    <a:pt x="9533" y="249108"/>
                    <a:pt x="9533" y="250871"/>
                  </a:cubicBezTo>
                  <a:cubicBezTo>
                    <a:pt x="9533" y="254396"/>
                    <a:pt x="12560" y="254396"/>
                    <a:pt x="16591" y="254396"/>
                  </a:cubicBezTo>
                  <a:lnTo>
                    <a:pt x="18105" y="254396"/>
                  </a:lnTo>
                  <a:cubicBezTo>
                    <a:pt x="22891" y="254396"/>
                    <a:pt x="23396" y="254396"/>
                    <a:pt x="30204" y="249358"/>
                  </a:cubicBezTo>
                  <a:cubicBezTo>
                    <a:pt x="69778" y="220136"/>
                    <a:pt x="87167" y="174537"/>
                    <a:pt x="87167" y="131964"/>
                  </a:cubicBezTo>
                  <a:cubicBezTo>
                    <a:pt x="87167" y="83090"/>
                    <a:pt x="64733" y="39001"/>
                    <a:pt x="28941" y="13556"/>
                  </a:cubicBezTo>
                  <a:cubicBezTo>
                    <a:pt x="23145" y="9528"/>
                    <a:pt x="22641" y="9528"/>
                    <a:pt x="18105" y="9528"/>
                  </a:cubicBezTo>
                  <a:lnTo>
                    <a:pt x="16591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63B4424E-1ADB-4A81-B100-C2DF6B0C3C52}"/>
                </a:ext>
              </a:extLst>
            </p:cNvPr>
            <p:cNvSpPr/>
            <p:nvPr>
              <p:custDataLst>
                <p:tags r:id="rId122"/>
              </p:custDataLst>
            </p:nvPr>
          </p:nvSpPr>
          <p:spPr>
            <a:xfrm>
              <a:off x="3555311" y="-1947488"/>
              <a:ext cx="203371" cy="190557"/>
            </a:xfrm>
            <a:custGeom>
              <a:avLst/>
              <a:gdLst>
                <a:gd name="connsiteX0" fmla="*/ 94480 w 203370"/>
                <a:gd name="connsiteY0" fmla="*/ 27162 h 190556"/>
                <a:gd name="connsiteX1" fmla="*/ 107334 w 203370"/>
                <a:gd name="connsiteY1" fmla="*/ 17841 h 190556"/>
                <a:gd name="connsiteX2" fmla="*/ 127750 w 203370"/>
                <a:gd name="connsiteY2" fmla="*/ 17841 h 190556"/>
                <a:gd name="connsiteX3" fmla="*/ 167828 w 203370"/>
                <a:gd name="connsiteY3" fmla="*/ 43538 h 190556"/>
                <a:gd name="connsiteX4" fmla="*/ 150439 w 203370"/>
                <a:gd name="connsiteY4" fmla="*/ 80570 h 190556"/>
                <a:gd name="connsiteX5" fmla="*/ 109351 w 203370"/>
                <a:gd name="connsiteY5" fmla="*/ 91908 h 190556"/>
                <a:gd name="connsiteX6" fmla="*/ 78349 w 203370"/>
                <a:gd name="connsiteY6" fmla="*/ 91908 h 190556"/>
                <a:gd name="connsiteX7" fmla="*/ 94480 w 203370"/>
                <a:gd name="connsiteY7" fmla="*/ 27162 h 190556"/>
                <a:gd name="connsiteX8" fmla="*/ 137330 w 203370"/>
                <a:gd name="connsiteY8" fmla="*/ 95937 h 190556"/>
                <a:gd name="connsiteX9" fmla="*/ 192532 w 203370"/>
                <a:gd name="connsiteY9" fmla="*/ 47822 h 190556"/>
                <a:gd name="connsiteX10" fmla="*/ 132795 w 203370"/>
                <a:gd name="connsiteY10" fmla="*/ 9528 h 190556"/>
                <a:gd name="connsiteX11" fmla="*/ 58433 w 203370"/>
                <a:gd name="connsiteY11" fmla="*/ 9528 h 190556"/>
                <a:gd name="connsiteX12" fmla="*/ 50620 w 203370"/>
                <a:gd name="connsiteY12" fmla="*/ 14316 h 190556"/>
                <a:gd name="connsiteX13" fmla="*/ 57929 w 203370"/>
                <a:gd name="connsiteY13" fmla="*/ 17841 h 190556"/>
                <a:gd name="connsiteX14" fmla="*/ 73559 w 203370"/>
                <a:gd name="connsiteY14" fmla="*/ 21871 h 190556"/>
                <a:gd name="connsiteX15" fmla="*/ 72550 w 203370"/>
                <a:gd name="connsiteY15" fmla="*/ 26409 h 190556"/>
                <a:gd name="connsiteX16" fmla="*/ 38776 w 203370"/>
                <a:gd name="connsiteY16" fmla="*/ 161691 h 190556"/>
                <a:gd name="connsiteX17" fmla="*/ 17350 w 203370"/>
                <a:gd name="connsiteY17" fmla="*/ 173280 h 190556"/>
                <a:gd name="connsiteX18" fmla="*/ 9533 w 203370"/>
                <a:gd name="connsiteY18" fmla="*/ 178067 h 190556"/>
                <a:gd name="connsiteX19" fmla="*/ 13569 w 203370"/>
                <a:gd name="connsiteY19" fmla="*/ 181592 h 190556"/>
                <a:gd name="connsiteX20" fmla="*/ 29195 w 203370"/>
                <a:gd name="connsiteY20" fmla="*/ 180838 h 190556"/>
                <a:gd name="connsiteX21" fmla="*/ 44825 w 203370"/>
                <a:gd name="connsiteY21" fmla="*/ 180838 h 190556"/>
                <a:gd name="connsiteX22" fmla="*/ 77086 w 203370"/>
                <a:gd name="connsiteY22" fmla="*/ 181592 h 190556"/>
                <a:gd name="connsiteX23" fmla="*/ 82127 w 203370"/>
                <a:gd name="connsiteY23" fmla="*/ 176805 h 190556"/>
                <a:gd name="connsiteX24" fmla="*/ 74568 w 203370"/>
                <a:gd name="connsiteY24" fmla="*/ 173280 h 190556"/>
                <a:gd name="connsiteX25" fmla="*/ 64987 w 203370"/>
                <a:gd name="connsiteY25" fmla="*/ 172775 h 190556"/>
                <a:gd name="connsiteX26" fmla="*/ 59192 w 203370"/>
                <a:gd name="connsiteY26" fmla="*/ 169250 h 190556"/>
                <a:gd name="connsiteX27" fmla="*/ 59947 w 203370"/>
                <a:gd name="connsiteY27" fmla="*/ 165216 h 190556"/>
                <a:gd name="connsiteX28" fmla="*/ 76332 w 203370"/>
                <a:gd name="connsiteY28" fmla="*/ 98962 h 190556"/>
                <a:gd name="connsiteX29" fmla="*/ 109097 w 203370"/>
                <a:gd name="connsiteY29" fmla="*/ 98962 h 190556"/>
                <a:gd name="connsiteX30" fmla="*/ 138844 w 203370"/>
                <a:gd name="connsiteY30" fmla="*/ 121381 h 190556"/>
                <a:gd name="connsiteX31" fmla="*/ 135818 w 203370"/>
                <a:gd name="connsiteY31" fmla="*/ 137253 h 190556"/>
                <a:gd name="connsiteX32" fmla="*/ 131281 w 203370"/>
                <a:gd name="connsiteY32" fmla="*/ 159170 h 190556"/>
                <a:gd name="connsiteX33" fmla="*/ 166570 w 203370"/>
                <a:gd name="connsiteY33" fmla="*/ 186884 h 190556"/>
                <a:gd name="connsiteX34" fmla="*/ 198835 w 203370"/>
                <a:gd name="connsiteY34" fmla="*/ 157408 h 190556"/>
                <a:gd name="connsiteX35" fmla="*/ 194799 w 203370"/>
                <a:gd name="connsiteY35" fmla="*/ 153882 h 190556"/>
                <a:gd name="connsiteX36" fmla="*/ 191018 w 203370"/>
                <a:gd name="connsiteY36" fmla="*/ 157158 h 190556"/>
                <a:gd name="connsiteX37" fmla="*/ 167324 w 203370"/>
                <a:gd name="connsiteY37" fmla="*/ 179830 h 190556"/>
                <a:gd name="connsiteX38" fmla="*/ 156993 w 203370"/>
                <a:gd name="connsiteY38" fmla="*/ 164462 h 190556"/>
                <a:gd name="connsiteX39" fmla="*/ 159510 w 203370"/>
                <a:gd name="connsiteY39" fmla="*/ 136748 h 190556"/>
                <a:gd name="connsiteX40" fmla="*/ 160520 w 203370"/>
                <a:gd name="connsiteY40" fmla="*/ 125160 h 190556"/>
                <a:gd name="connsiteX41" fmla="*/ 137330 w 203370"/>
                <a:gd name="connsiteY41" fmla="*/ 95937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3370" h="190556">
                  <a:moveTo>
                    <a:pt x="94480" y="27162"/>
                  </a:moveTo>
                  <a:cubicBezTo>
                    <a:pt x="96748" y="18596"/>
                    <a:pt x="96998" y="17841"/>
                    <a:pt x="107334" y="17841"/>
                  </a:cubicBezTo>
                  <a:lnTo>
                    <a:pt x="127750" y="17841"/>
                  </a:lnTo>
                  <a:cubicBezTo>
                    <a:pt x="148420" y="17841"/>
                    <a:pt x="167828" y="23132"/>
                    <a:pt x="167828" y="43538"/>
                  </a:cubicBezTo>
                  <a:cubicBezTo>
                    <a:pt x="167828" y="54622"/>
                    <a:pt x="162034" y="72257"/>
                    <a:pt x="150439" y="80570"/>
                  </a:cubicBezTo>
                  <a:cubicBezTo>
                    <a:pt x="138340" y="89137"/>
                    <a:pt x="123969" y="91908"/>
                    <a:pt x="109351" y="91908"/>
                  </a:cubicBezTo>
                  <a:lnTo>
                    <a:pt x="78349" y="91908"/>
                  </a:lnTo>
                  <a:lnTo>
                    <a:pt x="94480" y="27162"/>
                  </a:lnTo>
                  <a:close/>
                  <a:moveTo>
                    <a:pt x="137330" y="95937"/>
                  </a:moveTo>
                  <a:cubicBezTo>
                    <a:pt x="168333" y="88129"/>
                    <a:pt x="192532" y="69236"/>
                    <a:pt x="192532" y="47822"/>
                  </a:cubicBezTo>
                  <a:cubicBezTo>
                    <a:pt x="192532" y="25904"/>
                    <a:pt x="167828" y="9528"/>
                    <a:pt x="132795" y="9528"/>
                  </a:cubicBezTo>
                  <a:lnTo>
                    <a:pt x="58433" y="9528"/>
                  </a:lnTo>
                  <a:cubicBezTo>
                    <a:pt x="53897" y="9528"/>
                    <a:pt x="50620" y="9528"/>
                    <a:pt x="50620" y="14316"/>
                  </a:cubicBezTo>
                  <a:cubicBezTo>
                    <a:pt x="50620" y="17841"/>
                    <a:pt x="53897" y="17841"/>
                    <a:pt x="57929" y="17841"/>
                  </a:cubicBezTo>
                  <a:cubicBezTo>
                    <a:pt x="66250" y="17841"/>
                    <a:pt x="73559" y="17841"/>
                    <a:pt x="73559" y="21871"/>
                  </a:cubicBezTo>
                  <a:cubicBezTo>
                    <a:pt x="73559" y="22878"/>
                    <a:pt x="73305" y="23132"/>
                    <a:pt x="72550" y="26409"/>
                  </a:cubicBezTo>
                  <a:lnTo>
                    <a:pt x="38776" y="161691"/>
                  </a:lnTo>
                  <a:cubicBezTo>
                    <a:pt x="36503" y="171263"/>
                    <a:pt x="36003" y="173280"/>
                    <a:pt x="17350" y="173280"/>
                  </a:cubicBezTo>
                  <a:cubicBezTo>
                    <a:pt x="12560" y="173280"/>
                    <a:pt x="9533" y="173280"/>
                    <a:pt x="9533" y="178067"/>
                  </a:cubicBezTo>
                  <a:cubicBezTo>
                    <a:pt x="9533" y="179072"/>
                    <a:pt x="10292" y="181592"/>
                    <a:pt x="13569" y="181592"/>
                  </a:cubicBezTo>
                  <a:cubicBezTo>
                    <a:pt x="18355" y="181592"/>
                    <a:pt x="24154" y="181088"/>
                    <a:pt x="29195" y="180838"/>
                  </a:cubicBezTo>
                  <a:lnTo>
                    <a:pt x="44825" y="180838"/>
                  </a:lnTo>
                  <a:cubicBezTo>
                    <a:pt x="68264" y="180838"/>
                    <a:pt x="75573" y="181592"/>
                    <a:pt x="77086" y="181592"/>
                  </a:cubicBezTo>
                  <a:cubicBezTo>
                    <a:pt x="78600" y="181592"/>
                    <a:pt x="82127" y="181592"/>
                    <a:pt x="82127" y="176805"/>
                  </a:cubicBezTo>
                  <a:cubicBezTo>
                    <a:pt x="82127" y="173280"/>
                    <a:pt x="78850" y="173280"/>
                    <a:pt x="74568" y="173280"/>
                  </a:cubicBezTo>
                  <a:cubicBezTo>
                    <a:pt x="73809" y="173280"/>
                    <a:pt x="69273" y="173280"/>
                    <a:pt x="64987" y="172775"/>
                  </a:cubicBezTo>
                  <a:cubicBezTo>
                    <a:pt x="59696" y="172271"/>
                    <a:pt x="59192" y="171517"/>
                    <a:pt x="59192" y="169250"/>
                  </a:cubicBezTo>
                  <a:cubicBezTo>
                    <a:pt x="59192" y="167988"/>
                    <a:pt x="59696" y="166475"/>
                    <a:pt x="59947" y="165216"/>
                  </a:cubicBezTo>
                  <a:lnTo>
                    <a:pt x="76332" y="98962"/>
                  </a:lnTo>
                  <a:lnTo>
                    <a:pt x="109097" y="98962"/>
                  </a:lnTo>
                  <a:cubicBezTo>
                    <a:pt x="131786" y="98962"/>
                    <a:pt x="138844" y="111055"/>
                    <a:pt x="138844" y="121381"/>
                  </a:cubicBezTo>
                  <a:cubicBezTo>
                    <a:pt x="138844" y="124910"/>
                    <a:pt x="137076" y="131964"/>
                    <a:pt x="135818" y="137253"/>
                  </a:cubicBezTo>
                  <a:cubicBezTo>
                    <a:pt x="133799" y="144561"/>
                    <a:pt x="131281" y="154636"/>
                    <a:pt x="131281" y="159170"/>
                  </a:cubicBezTo>
                  <a:cubicBezTo>
                    <a:pt x="131281" y="178567"/>
                    <a:pt x="147917" y="186884"/>
                    <a:pt x="166570" y="186884"/>
                  </a:cubicBezTo>
                  <a:cubicBezTo>
                    <a:pt x="188500" y="186884"/>
                    <a:pt x="198835" y="162195"/>
                    <a:pt x="198835" y="157408"/>
                  </a:cubicBezTo>
                  <a:cubicBezTo>
                    <a:pt x="198835" y="156399"/>
                    <a:pt x="198076" y="153882"/>
                    <a:pt x="194799" y="153882"/>
                  </a:cubicBezTo>
                  <a:cubicBezTo>
                    <a:pt x="192027" y="153882"/>
                    <a:pt x="191272" y="156149"/>
                    <a:pt x="191018" y="157158"/>
                  </a:cubicBezTo>
                  <a:cubicBezTo>
                    <a:pt x="185472" y="174538"/>
                    <a:pt x="174636" y="179830"/>
                    <a:pt x="167324" y="179830"/>
                  </a:cubicBezTo>
                  <a:cubicBezTo>
                    <a:pt x="157998" y="179830"/>
                    <a:pt x="156993" y="172775"/>
                    <a:pt x="156993" y="164462"/>
                  </a:cubicBezTo>
                  <a:cubicBezTo>
                    <a:pt x="156993" y="156149"/>
                    <a:pt x="158502" y="145065"/>
                    <a:pt x="159510" y="136748"/>
                  </a:cubicBezTo>
                  <a:cubicBezTo>
                    <a:pt x="160520" y="129193"/>
                    <a:pt x="160520" y="127681"/>
                    <a:pt x="160520" y="125160"/>
                  </a:cubicBezTo>
                  <a:cubicBezTo>
                    <a:pt x="160520" y="110046"/>
                    <a:pt x="150689" y="101229"/>
                    <a:pt x="137330" y="959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F2CBC008-1FA6-4418-BCF1-928879272ED4}"/>
                </a:ext>
              </a:extLst>
            </p:cNvPr>
            <p:cNvSpPr/>
            <p:nvPr>
              <p:custDataLst>
                <p:tags r:id="rId123"/>
              </p:custDataLst>
            </p:nvPr>
          </p:nvSpPr>
          <p:spPr>
            <a:xfrm>
              <a:off x="3772722" y="-1967892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1 w 88974"/>
                <a:gd name="connsiteY1" fmla="*/ 14565 h 254075"/>
                <a:gd name="connsiteX2" fmla="*/ 9533 w 88974"/>
                <a:gd name="connsiteY2" fmla="*/ 131964 h 254075"/>
                <a:gd name="connsiteX3" fmla="*/ 67760 w 88974"/>
                <a:gd name="connsiteY3" fmla="*/ 250367 h 254075"/>
                <a:gd name="connsiteX4" fmla="*/ 78600 w 88974"/>
                <a:gd name="connsiteY4" fmla="*/ 254396 h 254075"/>
                <a:gd name="connsiteX5" fmla="*/ 80363 w 88974"/>
                <a:gd name="connsiteY5" fmla="*/ 254396 h 254075"/>
                <a:gd name="connsiteX6" fmla="*/ 87422 w 88974"/>
                <a:gd name="connsiteY6" fmla="*/ 250871 h 254075"/>
                <a:gd name="connsiteX7" fmla="*/ 85404 w 88974"/>
                <a:gd name="connsiteY7" fmla="*/ 247596 h 254075"/>
                <a:gd name="connsiteX8" fmla="*/ 29699 w 88974"/>
                <a:gd name="connsiteY8" fmla="*/ 131964 h 254075"/>
                <a:gd name="connsiteX9" fmla="*/ 86663 w 88974"/>
                <a:gd name="connsiteY9" fmla="*/ 15573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1" y="14565"/>
                  </a:cubicBezTo>
                  <a:cubicBezTo>
                    <a:pt x="26927" y="43787"/>
                    <a:pt x="9533" y="89386"/>
                    <a:pt x="9533" y="131964"/>
                  </a:cubicBezTo>
                  <a:cubicBezTo>
                    <a:pt x="9533" y="180834"/>
                    <a:pt x="31967" y="224924"/>
                    <a:pt x="67760" y="250367"/>
                  </a:cubicBezTo>
                  <a:cubicBezTo>
                    <a:pt x="73555" y="254396"/>
                    <a:pt x="74060" y="254396"/>
                    <a:pt x="78600" y="254396"/>
                  </a:cubicBezTo>
                  <a:lnTo>
                    <a:pt x="80363" y="254396"/>
                  </a:lnTo>
                  <a:cubicBezTo>
                    <a:pt x="84145" y="254396"/>
                    <a:pt x="87422" y="254396"/>
                    <a:pt x="87422" y="250871"/>
                  </a:cubicBezTo>
                  <a:cubicBezTo>
                    <a:pt x="87422" y="249358"/>
                    <a:pt x="86413" y="248350"/>
                    <a:pt x="85404" y="247596"/>
                  </a:cubicBezTo>
                  <a:cubicBezTo>
                    <a:pt x="36253" y="211823"/>
                    <a:pt x="29699" y="159170"/>
                    <a:pt x="29699" y="131964"/>
                  </a:cubicBezTo>
                  <a:cubicBezTo>
                    <a:pt x="29699" y="81073"/>
                    <a:pt x="52384" y="37996"/>
                    <a:pt x="86663" y="15573"/>
                  </a:cubicBezTo>
                  <a:cubicBezTo>
                    <a:pt x="86663" y="15320"/>
                    <a:pt x="87422" y="14315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E6B8D158-ED43-4A1A-A330-D60B76100D2E}"/>
                </a:ext>
              </a:extLst>
            </p:cNvPr>
            <p:cNvSpPr/>
            <p:nvPr>
              <p:custDataLst>
                <p:tags r:id="rId124"/>
              </p:custDataLst>
            </p:nvPr>
          </p:nvSpPr>
          <p:spPr>
            <a:xfrm>
              <a:off x="3879385" y="-1952780"/>
              <a:ext cx="127107" cy="190557"/>
            </a:xfrm>
            <a:custGeom>
              <a:avLst/>
              <a:gdLst>
                <a:gd name="connsiteX0" fmla="*/ 119183 w 127106"/>
                <a:gd name="connsiteY0" fmla="*/ 63190 h 190556"/>
                <a:gd name="connsiteX1" fmla="*/ 86162 w 127106"/>
                <a:gd name="connsiteY1" fmla="*/ 9528 h 190556"/>
                <a:gd name="connsiteX2" fmla="*/ 9533 w 127106"/>
                <a:gd name="connsiteY2" fmla="*/ 135744 h 190556"/>
                <a:gd name="connsiteX3" fmla="*/ 42807 w 127106"/>
                <a:gd name="connsiteY3" fmla="*/ 189406 h 190556"/>
                <a:gd name="connsiteX4" fmla="*/ 119183 w 127106"/>
                <a:gd name="connsiteY4" fmla="*/ 63190 h 190556"/>
                <a:gd name="connsiteX5" fmla="*/ 37767 w 127106"/>
                <a:gd name="connsiteY5" fmla="*/ 95183 h 190556"/>
                <a:gd name="connsiteX6" fmla="*/ 85908 w 127106"/>
                <a:gd name="connsiteY6" fmla="*/ 16583 h 190556"/>
                <a:gd name="connsiteX7" fmla="*/ 101034 w 127106"/>
                <a:gd name="connsiteY7" fmla="*/ 48327 h 190556"/>
                <a:gd name="connsiteX8" fmla="*/ 93471 w 127106"/>
                <a:gd name="connsiteY8" fmla="*/ 95183 h 190556"/>
                <a:gd name="connsiteX9" fmla="*/ 37767 w 127106"/>
                <a:gd name="connsiteY9" fmla="*/ 95183 h 190556"/>
                <a:gd name="connsiteX10" fmla="*/ 91203 w 127106"/>
                <a:gd name="connsiteY10" fmla="*/ 103750 h 190556"/>
                <a:gd name="connsiteX11" fmla="*/ 43058 w 127106"/>
                <a:gd name="connsiteY11" fmla="*/ 182351 h 190556"/>
                <a:gd name="connsiteX12" fmla="*/ 27936 w 127106"/>
                <a:gd name="connsiteY12" fmla="*/ 150608 h 190556"/>
                <a:gd name="connsiteX13" fmla="*/ 35495 w 127106"/>
                <a:gd name="connsiteY13" fmla="*/ 103750 h 190556"/>
                <a:gd name="connsiteX14" fmla="*/ 91203 w 127106"/>
                <a:gd name="connsiteY14" fmla="*/ 103750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106" h="190556">
                  <a:moveTo>
                    <a:pt x="119183" y="63190"/>
                  </a:moveTo>
                  <a:cubicBezTo>
                    <a:pt x="119183" y="31701"/>
                    <a:pt x="107084" y="9528"/>
                    <a:pt x="86162" y="9528"/>
                  </a:cubicBezTo>
                  <a:cubicBezTo>
                    <a:pt x="48603" y="9528"/>
                    <a:pt x="9533" y="79566"/>
                    <a:pt x="9533" y="135744"/>
                  </a:cubicBezTo>
                  <a:cubicBezTo>
                    <a:pt x="9533" y="159929"/>
                    <a:pt x="17851" y="189406"/>
                    <a:pt x="42807" y="189406"/>
                  </a:cubicBezTo>
                  <a:cubicBezTo>
                    <a:pt x="79609" y="189406"/>
                    <a:pt x="119183" y="121131"/>
                    <a:pt x="119183" y="63190"/>
                  </a:cubicBezTo>
                  <a:close/>
                  <a:moveTo>
                    <a:pt x="37767" y="95183"/>
                  </a:moveTo>
                  <a:cubicBezTo>
                    <a:pt x="49611" y="44297"/>
                    <a:pt x="70282" y="16583"/>
                    <a:pt x="85908" y="16583"/>
                  </a:cubicBezTo>
                  <a:cubicBezTo>
                    <a:pt x="101034" y="16583"/>
                    <a:pt x="101034" y="43538"/>
                    <a:pt x="101034" y="48327"/>
                  </a:cubicBezTo>
                  <a:cubicBezTo>
                    <a:pt x="101034" y="62436"/>
                    <a:pt x="96494" y="82841"/>
                    <a:pt x="93471" y="95183"/>
                  </a:cubicBezTo>
                  <a:lnTo>
                    <a:pt x="37767" y="95183"/>
                  </a:lnTo>
                  <a:close/>
                  <a:moveTo>
                    <a:pt x="91203" y="103750"/>
                  </a:moveTo>
                  <a:cubicBezTo>
                    <a:pt x="79354" y="154387"/>
                    <a:pt x="58688" y="182351"/>
                    <a:pt x="43058" y="182351"/>
                  </a:cubicBezTo>
                  <a:cubicBezTo>
                    <a:pt x="29445" y="182351"/>
                    <a:pt x="27936" y="162196"/>
                    <a:pt x="27936" y="150608"/>
                  </a:cubicBezTo>
                  <a:cubicBezTo>
                    <a:pt x="27936" y="134736"/>
                    <a:pt x="32722" y="114330"/>
                    <a:pt x="35495" y="103750"/>
                  </a:cubicBezTo>
                  <a:lnTo>
                    <a:pt x="91203" y="1037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A5598EE5-F9A4-47F8-954A-A233CAD97229}"/>
                </a:ext>
              </a:extLst>
            </p:cNvPr>
            <p:cNvSpPr/>
            <p:nvPr>
              <p:custDataLst>
                <p:tags r:id="rId125"/>
              </p:custDataLst>
            </p:nvPr>
          </p:nvSpPr>
          <p:spPr>
            <a:xfrm>
              <a:off x="4006993" y="-1997452"/>
              <a:ext cx="63553" cy="127038"/>
            </a:xfrm>
            <a:custGeom>
              <a:avLst/>
              <a:gdLst>
                <a:gd name="connsiteX0" fmla="*/ 58898 w 63553"/>
                <a:gd name="connsiteY0" fmla="*/ 27372 h 127037"/>
                <a:gd name="connsiteX1" fmla="*/ 60789 w 63553"/>
                <a:gd name="connsiteY1" fmla="*/ 21076 h 127037"/>
                <a:gd name="connsiteX2" fmla="*/ 48602 w 63553"/>
                <a:gd name="connsiteY2" fmla="*/ 9528 h 127037"/>
                <a:gd name="connsiteX3" fmla="*/ 37052 w 63553"/>
                <a:gd name="connsiteY3" fmla="*/ 19818 h 127037"/>
                <a:gd name="connsiteX4" fmla="*/ 10371 w 63553"/>
                <a:gd name="connsiteY4" fmla="*/ 110304 h 127037"/>
                <a:gd name="connsiteX5" fmla="*/ 9533 w 63553"/>
                <a:gd name="connsiteY5" fmla="*/ 113663 h 127037"/>
                <a:gd name="connsiteX6" fmla="*/ 12893 w 63553"/>
                <a:gd name="connsiteY6" fmla="*/ 116605 h 127037"/>
                <a:gd name="connsiteX7" fmla="*/ 17513 w 63553"/>
                <a:gd name="connsiteY7" fmla="*/ 118284 h 127037"/>
                <a:gd name="connsiteX8" fmla="*/ 20873 w 63553"/>
                <a:gd name="connsiteY8" fmla="*/ 114715 h 127037"/>
                <a:gd name="connsiteX9" fmla="*/ 58898 w 63553"/>
                <a:gd name="connsiteY9" fmla="*/ 27372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53" h="127037">
                  <a:moveTo>
                    <a:pt x="58898" y="27372"/>
                  </a:moveTo>
                  <a:cubicBezTo>
                    <a:pt x="59947" y="24645"/>
                    <a:pt x="60789" y="23177"/>
                    <a:pt x="60789" y="21076"/>
                  </a:cubicBezTo>
                  <a:cubicBezTo>
                    <a:pt x="60789" y="14149"/>
                    <a:pt x="54485" y="9528"/>
                    <a:pt x="48602" y="9528"/>
                  </a:cubicBezTo>
                  <a:cubicBezTo>
                    <a:pt x="40201" y="9528"/>
                    <a:pt x="37890" y="16876"/>
                    <a:pt x="37052" y="19818"/>
                  </a:cubicBezTo>
                  <a:lnTo>
                    <a:pt x="10371" y="110304"/>
                  </a:lnTo>
                  <a:cubicBezTo>
                    <a:pt x="9533" y="112825"/>
                    <a:pt x="9533" y="113453"/>
                    <a:pt x="9533" y="113663"/>
                  </a:cubicBezTo>
                  <a:cubicBezTo>
                    <a:pt x="9533" y="115553"/>
                    <a:pt x="10792" y="115973"/>
                    <a:pt x="12893" y="116605"/>
                  </a:cubicBezTo>
                  <a:cubicBezTo>
                    <a:pt x="16675" y="118284"/>
                    <a:pt x="17092" y="118284"/>
                    <a:pt x="17513" y="118284"/>
                  </a:cubicBezTo>
                  <a:cubicBezTo>
                    <a:pt x="18144" y="118284"/>
                    <a:pt x="19403" y="118284"/>
                    <a:pt x="20873" y="114715"/>
                  </a:cubicBezTo>
                  <a:lnTo>
                    <a:pt x="58898" y="273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E4C24767-FE10-47AD-87B5-BC909E5C314A}"/>
                </a:ext>
              </a:extLst>
            </p:cNvPr>
            <p:cNvSpPr/>
            <p:nvPr>
              <p:custDataLst>
                <p:tags r:id="rId126"/>
              </p:custDataLst>
            </p:nvPr>
          </p:nvSpPr>
          <p:spPr>
            <a:xfrm>
              <a:off x="4149265" y="-1844198"/>
              <a:ext cx="177949" cy="25408"/>
            </a:xfrm>
            <a:custGeom>
              <a:avLst/>
              <a:gdLst>
                <a:gd name="connsiteX0" fmla="*/ 163542 w 177949"/>
                <a:gd name="connsiteY0" fmla="*/ 21116 h 25407"/>
                <a:gd name="connsiteX1" fmla="*/ 173123 w 177949"/>
                <a:gd name="connsiteY1" fmla="*/ 15320 h 25407"/>
                <a:gd name="connsiteX2" fmla="*/ 163542 w 177949"/>
                <a:gd name="connsiteY2" fmla="*/ 9528 h 25407"/>
                <a:gd name="connsiteX3" fmla="*/ 19114 w 177949"/>
                <a:gd name="connsiteY3" fmla="*/ 9528 h 25407"/>
                <a:gd name="connsiteX4" fmla="*/ 9533 w 177949"/>
                <a:gd name="connsiteY4" fmla="*/ 15320 h 25407"/>
                <a:gd name="connsiteX5" fmla="*/ 19114 w 177949"/>
                <a:gd name="connsiteY5" fmla="*/ 21116 h 25407"/>
                <a:gd name="connsiteX6" fmla="*/ 163542 w 177949"/>
                <a:gd name="connsiteY6" fmla="*/ 21116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3542" y="21116"/>
                  </a:moveTo>
                  <a:cubicBezTo>
                    <a:pt x="167578" y="21116"/>
                    <a:pt x="173123" y="21116"/>
                    <a:pt x="173123" y="15320"/>
                  </a:cubicBezTo>
                  <a:cubicBezTo>
                    <a:pt x="173123" y="9528"/>
                    <a:pt x="167578" y="9528"/>
                    <a:pt x="163542" y="9528"/>
                  </a:cubicBezTo>
                  <a:lnTo>
                    <a:pt x="19114" y="9528"/>
                  </a:lnTo>
                  <a:cubicBezTo>
                    <a:pt x="15078" y="9528"/>
                    <a:pt x="9533" y="9528"/>
                    <a:pt x="9533" y="15320"/>
                  </a:cubicBezTo>
                  <a:cubicBezTo>
                    <a:pt x="9533" y="21116"/>
                    <a:pt x="15078" y="21116"/>
                    <a:pt x="19114" y="21116"/>
                  </a:cubicBezTo>
                  <a:lnTo>
                    <a:pt x="163542" y="211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395714B0-BA12-487C-A787-C0EDB0BFA016}"/>
                </a:ext>
              </a:extLst>
            </p:cNvPr>
            <p:cNvSpPr/>
            <p:nvPr>
              <p:custDataLst>
                <p:tags r:id="rId127"/>
              </p:custDataLst>
            </p:nvPr>
          </p:nvSpPr>
          <p:spPr>
            <a:xfrm>
              <a:off x="4406014" y="-1952780"/>
              <a:ext cx="127107" cy="190557"/>
            </a:xfrm>
            <a:custGeom>
              <a:avLst/>
              <a:gdLst>
                <a:gd name="connsiteX0" fmla="*/ 119182 w 127106"/>
                <a:gd name="connsiteY0" fmla="*/ 63190 h 190556"/>
                <a:gd name="connsiteX1" fmla="*/ 86162 w 127106"/>
                <a:gd name="connsiteY1" fmla="*/ 9528 h 190556"/>
                <a:gd name="connsiteX2" fmla="*/ 9533 w 127106"/>
                <a:gd name="connsiteY2" fmla="*/ 135744 h 190556"/>
                <a:gd name="connsiteX3" fmla="*/ 42807 w 127106"/>
                <a:gd name="connsiteY3" fmla="*/ 189406 h 190556"/>
                <a:gd name="connsiteX4" fmla="*/ 119182 w 127106"/>
                <a:gd name="connsiteY4" fmla="*/ 63190 h 190556"/>
                <a:gd name="connsiteX5" fmla="*/ 37767 w 127106"/>
                <a:gd name="connsiteY5" fmla="*/ 95183 h 190556"/>
                <a:gd name="connsiteX6" fmla="*/ 85908 w 127106"/>
                <a:gd name="connsiteY6" fmla="*/ 16583 h 190556"/>
                <a:gd name="connsiteX7" fmla="*/ 101034 w 127106"/>
                <a:gd name="connsiteY7" fmla="*/ 48327 h 190556"/>
                <a:gd name="connsiteX8" fmla="*/ 93471 w 127106"/>
                <a:gd name="connsiteY8" fmla="*/ 95183 h 190556"/>
                <a:gd name="connsiteX9" fmla="*/ 37767 w 127106"/>
                <a:gd name="connsiteY9" fmla="*/ 95183 h 190556"/>
                <a:gd name="connsiteX10" fmla="*/ 91203 w 127106"/>
                <a:gd name="connsiteY10" fmla="*/ 103750 h 190556"/>
                <a:gd name="connsiteX11" fmla="*/ 43058 w 127106"/>
                <a:gd name="connsiteY11" fmla="*/ 182351 h 190556"/>
                <a:gd name="connsiteX12" fmla="*/ 27936 w 127106"/>
                <a:gd name="connsiteY12" fmla="*/ 150608 h 190556"/>
                <a:gd name="connsiteX13" fmla="*/ 35495 w 127106"/>
                <a:gd name="connsiteY13" fmla="*/ 103750 h 190556"/>
                <a:gd name="connsiteX14" fmla="*/ 91203 w 127106"/>
                <a:gd name="connsiteY14" fmla="*/ 103750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106" h="190556">
                  <a:moveTo>
                    <a:pt x="119182" y="63190"/>
                  </a:moveTo>
                  <a:cubicBezTo>
                    <a:pt x="119182" y="31701"/>
                    <a:pt x="107083" y="9528"/>
                    <a:pt x="86162" y="9528"/>
                  </a:cubicBezTo>
                  <a:cubicBezTo>
                    <a:pt x="48603" y="9528"/>
                    <a:pt x="9533" y="79566"/>
                    <a:pt x="9533" y="135744"/>
                  </a:cubicBezTo>
                  <a:cubicBezTo>
                    <a:pt x="9533" y="159929"/>
                    <a:pt x="17851" y="189406"/>
                    <a:pt x="42807" y="189406"/>
                  </a:cubicBezTo>
                  <a:cubicBezTo>
                    <a:pt x="79609" y="189406"/>
                    <a:pt x="119182" y="121131"/>
                    <a:pt x="119182" y="63190"/>
                  </a:cubicBezTo>
                  <a:close/>
                  <a:moveTo>
                    <a:pt x="37767" y="95183"/>
                  </a:moveTo>
                  <a:cubicBezTo>
                    <a:pt x="49611" y="44297"/>
                    <a:pt x="70282" y="16583"/>
                    <a:pt x="85908" y="16583"/>
                  </a:cubicBezTo>
                  <a:cubicBezTo>
                    <a:pt x="101034" y="16583"/>
                    <a:pt x="101034" y="43538"/>
                    <a:pt x="101034" y="48327"/>
                  </a:cubicBezTo>
                  <a:cubicBezTo>
                    <a:pt x="101034" y="62436"/>
                    <a:pt x="96494" y="82841"/>
                    <a:pt x="93471" y="95183"/>
                  </a:cubicBezTo>
                  <a:lnTo>
                    <a:pt x="37767" y="95183"/>
                  </a:lnTo>
                  <a:close/>
                  <a:moveTo>
                    <a:pt x="91203" y="103750"/>
                  </a:moveTo>
                  <a:cubicBezTo>
                    <a:pt x="79354" y="154387"/>
                    <a:pt x="58688" y="182351"/>
                    <a:pt x="43058" y="182351"/>
                  </a:cubicBezTo>
                  <a:cubicBezTo>
                    <a:pt x="29445" y="182351"/>
                    <a:pt x="27936" y="162196"/>
                    <a:pt x="27936" y="150608"/>
                  </a:cubicBezTo>
                  <a:cubicBezTo>
                    <a:pt x="27936" y="134736"/>
                    <a:pt x="32722" y="114330"/>
                    <a:pt x="35495" y="103750"/>
                  </a:cubicBezTo>
                  <a:lnTo>
                    <a:pt x="91203" y="1037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A8D0D906-6521-4184-8720-F8CD20ADE5C9}"/>
                </a:ext>
              </a:extLst>
            </p:cNvPr>
            <p:cNvSpPr/>
            <p:nvPr>
              <p:custDataLst>
                <p:tags r:id="rId128"/>
              </p:custDataLst>
            </p:nvPr>
          </p:nvSpPr>
          <p:spPr>
            <a:xfrm>
              <a:off x="4544961" y="-1967892"/>
              <a:ext cx="88975" cy="254075"/>
            </a:xfrm>
            <a:custGeom>
              <a:avLst/>
              <a:gdLst>
                <a:gd name="connsiteX0" fmla="*/ 16592 w 88974"/>
                <a:gd name="connsiteY0" fmla="*/ 9528 h 254075"/>
                <a:gd name="connsiteX1" fmla="*/ 9533 w 88974"/>
                <a:gd name="connsiteY1" fmla="*/ 13053 h 254075"/>
                <a:gd name="connsiteX2" fmla="*/ 11047 w 88974"/>
                <a:gd name="connsiteY2" fmla="*/ 16328 h 254075"/>
                <a:gd name="connsiteX3" fmla="*/ 50871 w 88974"/>
                <a:gd name="connsiteY3" fmla="*/ 62180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1 h 254075"/>
                <a:gd name="connsiteX7" fmla="*/ 16592 w 88974"/>
                <a:gd name="connsiteY7" fmla="*/ 254396 h 254075"/>
                <a:gd name="connsiteX8" fmla="*/ 18105 w 88974"/>
                <a:gd name="connsiteY8" fmla="*/ 254396 h 254075"/>
                <a:gd name="connsiteX9" fmla="*/ 30204 w 88974"/>
                <a:gd name="connsiteY9" fmla="*/ 249358 h 254075"/>
                <a:gd name="connsiteX10" fmla="*/ 87167 w 88974"/>
                <a:gd name="connsiteY10" fmla="*/ 131964 h 254075"/>
                <a:gd name="connsiteX11" fmla="*/ 28941 w 88974"/>
                <a:gd name="connsiteY11" fmla="*/ 13556 h 254075"/>
                <a:gd name="connsiteX12" fmla="*/ 18105 w 88974"/>
                <a:gd name="connsiteY12" fmla="*/ 9528 h 254075"/>
                <a:gd name="connsiteX13" fmla="*/ 16592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2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5"/>
                    <a:pt x="11047" y="16328"/>
                  </a:cubicBezTo>
                  <a:cubicBezTo>
                    <a:pt x="18860" y="21869"/>
                    <a:pt x="37513" y="35475"/>
                    <a:pt x="50871" y="62180"/>
                  </a:cubicBezTo>
                  <a:cubicBezTo>
                    <a:pt x="62970" y="86365"/>
                    <a:pt x="67005" y="110800"/>
                    <a:pt x="67005" y="131964"/>
                  </a:cubicBezTo>
                  <a:cubicBezTo>
                    <a:pt x="67005" y="160178"/>
                    <a:pt x="59442" y="212073"/>
                    <a:pt x="12810" y="246588"/>
                  </a:cubicBezTo>
                  <a:cubicBezTo>
                    <a:pt x="10038" y="248604"/>
                    <a:pt x="9533" y="249108"/>
                    <a:pt x="9533" y="250871"/>
                  </a:cubicBezTo>
                  <a:cubicBezTo>
                    <a:pt x="9533" y="254396"/>
                    <a:pt x="12560" y="254396"/>
                    <a:pt x="16592" y="254396"/>
                  </a:cubicBezTo>
                  <a:lnTo>
                    <a:pt x="18105" y="254396"/>
                  </a:lnTo>
                  <a:cubicBezTo>
                    <a:pt x="22891" y="254396"/>
                    <a:pt x="23396" y="254396"/>
                    <a:pt x="30204" y="249358"/>
                  </a:cubicBezTo>
                  <a:cubicBezTo>
                    <a:pt x="69778" y="220136"/>
                    <a:pt x="87167" y="174537"/>
                    <a:pt x="87167" y="131964"/>
                  </a:cubicBezTo>
                  <a:cubicBezTo>
                    <a:pt x="87167" y="83090"/>
                    <a:pt x="64733" y="39001"/>
                    <a:pt x="28941" y="13556"/>
                  </a:cubicBezTo>
                  <a:cubicBezTo>
                    <a:pt x="23146" y="9528"/>
                    <a:pt x="22641" y="9528"/>
                    <a:pt x="18105" y="9528"/>
                  </a:cubicBezTo>
                  <a:lnTo>
                    <a:pt x="16592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C3C01743-335F-42CF-94E8-DD235B965540}"/>
                </a:ext>
              </a:extLst>
            </p:cNvPr>
            <p:cNvSpPr/>
            <p:nvPr>
              <p:custDataLst>
                <p:tags r:id="rId129"/>
              </p:custDataLst>
            </p:nvPr>
          </p:nvSpPr>
          <p:spPr>
            <a:xfrm>
              <a:off x="4741616" y="-1884004"/>
              <a:ext cx="228792" cy="88926"/>
            </a:xfrm>
            <a:custGeom>
              <a:avLst/>
              <a:gdLst>
                <a:gd name="connsiteX0" fmla="*/ 208156 w 228792"/>
                <a:gd name="connsiteY0" fmla="*/ 27166 h 88926"/>
                <a:gd name="connsiteX1" fmla="*/ 219497 w 228792"/>
                <a:gd name="connsiteY1" fmla="*/ 18345 h 88926"/>
                <a:gd name="connsiteX2" fmla="*/ 206644 w 228792"/>
                <a:gd name="connsiteY2" fmla="*/ 9528 h 88926"/>
                <a:gd name="connsiteX3" fmla="*/ 22386 w 228792"/>
                <a:gd name="connsiteY3" fmla="*/ 9528 h 88926"/>
                <a:gd name="connsiteX4" fmla="*/ 9533 w 228792"/>
                <a:gd name="connsiteY4" fmla="*/ 18345 h 88926"/>
                <a:gd name="connsiteX5" fmla="*/ 20872 w 228792"/>
                <a:gd name="connsiteY5" fmla="*/ 27166 h 88926"/>
                <a:gd name="connsiteX6" fmla="*/ 208156 w 228792"/>
                <a:gd name="connsiteY6" fmla="*/ 27166 h 88926"/>
                <a:gd name="connsiteX7" fmla="*/ 206644 w 228792"/>
                <a:gd name="connsiteY7" fmla="*/ 86620 h 88926"/>
                <a:gd name="connsiteX8" fmla="*/ 219497 w 228792"/>
                <a:gd name="connsiteY8" fmla="*/ 77803 h 88926"/>
                <a:gd name="connsiteX9" fmla="*/ 208156 w 228792"/>
                <a:gd name="connsiteY9" fmla="*/ 68985 h 88926"/>
                <a:gd name="connsiteX10" fmla="*/ 20872 w 228792"/>
                <a:gd name="connsiteY10" fmla="*/ 68985 h 88926"/>
                <a:gd name="connsiteX11" fmla="*/ 9533 w 228792"/>
                <a:gd name="connsiteY11" fmla="*/ 77803 h 88926"/>
                <a:gd name="connsiteX12" fmla="*/ 22386 w 228792"/>
                <a:gd name="connsiteY12" fmla="*/ 86620 h 88926"/>
                <a:gd name="connsiteX13" fmla="*/ 206644 w 228792"/>
                <a:gd name="connsiteY13" fmla="*/ 86620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792" h="88926">
                  <a:moveTo>
                    <a:pt x="208156" y="27166"/>
                  </a:moveTo>
                  <a:cubicBezTo>
                    <a:pt x="211179" y="27166"/>
                    <a:pt x="219497" y="27166"/>
                    <a:pt x="219497" y="18345"/>
                  </a:cubicBezTo>
                  <a:cubicBezTo>
                    <a:pt x="219497" y="9528"/>
                    <a:pt x="210171" y="9528"/>
                    <a:pt x="206644" y="9528"/>
                  </a:cubicBezTo>
                  <a:lnTo>
                    <a:pt x="22386" y="9528"/>
                  </a:lnTo>
                  <a:cubicBezTo>
                    <a:pt x="18859" y="9528"/>
                    <a:pt x="9533" y="9528"/>
                    <a:pt x="9533" y="18345"/>
                  </a:cubicBezTo>
                  <a:cubicBezTo>
                    <a:pt x="9533" y="27166"/>
                    <a:pt x="17850" y="27166"/>
                    <a:pt x="20872" y="27166"/>
                  </a:cubicBezTo>
                  <a:lnTo>
                    <a:pt x="208156" y="27166"/>
                  </a:lnTo>
                  <a:close/>
                  <a:moveTo>
                    <a:pt x="206644" y="86620"/>
                  </a:moveTo>
                  <a:cubicBezTo>
                    <a:pt x="210171" y="86620"/>
                    <a:pt x="219497" y="86620"/>
                    <a:pt x="219497" y="77803"/>
                  </a:cubicBezTo>
                  <a:cubicBezTo>
                    <a:pt x="219497" y="68985"/>
                    <a:pt x="211179" y="68985"/>
                    <a:pt x="208156" y="68985"/>
                  </a:cubicBezTo>
                  <a:lnTo>
                    <a:pt x="20872" y="68985"/>
                  </a:lnTo>
                  <a:cubicBezTo>
                    <a:pt x="17850" y="68985"/>
                    <a:pt x="9533" y="68985"/>
                    <a:pt x="9533" y="77803"/>
                  </a:cubicBezTo>
                  <a:cubicBezTo>
                    <a:pt x="9533" y="86620"/>
                    <a:pt x="18859" y="86620"/>
                    <a:pt x="22386" y="86620"/>
                  </a:cubicBezTo>
                  <a:lnTo>
                    <a:pt x="206644" y="866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A849280A-C2CE-4BC4-B79C-C91E756DB316}"/>
                </a:ext>
              </a:extLst>
            </p:cNvPr>
            <p:cNvSpPr/>
            <p:nvPr>
              <p:custDataLst>
                <p:tags r:id="rId130"/>
              </p:custDataLst>
            </p:nvPr>
          </p:nvSpPr>
          <p:spPr>
            <a:xfrm>
              <a:off x="5056593" y="-1947488"/>
              <a:ext cx="203371" cy="190557"/>
            </a:xfrm>
            <a:custGeom>
              <a:avLst/>
              <a:gdLst>
                <a:gd name="connsiteX0" fmla="*/ 94480 w 203370"/>
                <a:gd name="connsiteY0" fmla="*/ 27162 h 190556"/>
                <a:gd name="connsiteX1" fmla="*/ 107334 w 203370"/>
                <a:gd name="connsiteY1" fmla="*/ 17841 h 190556"/>
                <a:gd name="connsiteX2" fmla="*/ 127749 w 203370"/>
                <a:gd name="connsiteY2" fmla="*/ 17841 h 190556"/>
                <a:gd name="connsiteX3" fmla="*/ 167829 w 203370"/>
                <a:gd name="connsiteY3" fmla="*/ 43538 h 190556"/>
                <a:gd name="connsiteX4" fmla="*/ 150438 w 203370"/>
                <a:gd name="connsiteY4" fmla="*/ 80570 h 190556"/>
                <a:gd name="connsiteX5" fmla="*/ 109351 w 203370"/>
                <a:gd name="connsiteY5" fmla="*/ 91908 h 190556"/>
                <a:gd name="connsiteX6" fmla="*/ 78349 w 203370"/>
                <a:gd name="connsiteY6" fmla="*/ 91908 h 190556"/>
                <a:gd name="connsiteX7" fmla="*/ 94480 w 203370"/>
                <a:gd name="connsiteY7" fmla="*/ 27162 h 190556"/>
                <a:gd name="connsiteX8" fmla="*/ 137331 w 203370"/>
                <a:gd name="connsiteY8" fmla="*/ 95937 h 190556"/>
                <a:gd name="connsiteX9" fmla="*/ 192531 w 203370"/>
                <a:gd name="connsiteY9" fmla="*/ 47822 h 190556"/>
                <a:gd name="connsiteX10" fmla="*/ 132794 w 203370"/>
                <a:gd name="connsiteY10" fmla="*/ 9528 h 190556"/>
                <a:gd name="connsiteX11" fmla="*/ 58433 w 203370"/>
                <a:gd name="connsiteY11" fmla="*/ 9528 h 190556"/>
                <a:gd name="connsiteX12" fmla="*/ 50620 w 203370"/>
                <a:gd name="connsiteY12" fmla="*/ 14316 h 190556"/>
                <a:gd name="connsiteX13" fmla="*/ 57929 w 203370"/>
                <a:gd name="connsiteY13" fmla="*/ 17841 h 190556"/>
                <a:gd name="connsiteX14" fmla="*/ 73559 w 203370"/>
                <a:gd name="connsiteY14" fmla="*/ 21871 h 190556"/>
                <a:gd name="connsiteX15" fmla="*/ 72550 w 203370"/>
                <a:gd name="connsiteY15" fmla="*/ 26409 h 190556"/>
                <a:gd name="connsiteX16" fmla="*/ 38776 w 203370"/>
                <a:gd name="connsiteY16" fmla="*/ 161691 h 190556"/>
                <a:gd name="connsiteX17" fmla="*/ 17350 w 203370"/>
                <a:gd name="connsiteY17" fmla="*/ 173280 h 190556"/>
                <a:gd name="connsiteX18" fmla="*/ 9533 w 203370"/>
                <a:gd name="connsiteY18" fmla="*/ 178067 h 190556"/>
                <a:gd name="connsiteX19" fmla="*/ 13569 w 203370"/>
                <a:gd name="connsiteY19" fmla="*/ 181592 h 190556"/>
                <a:gd name="connsiteX20" fmla="*/ 29195 w 203370"/>
                <a:gd name="connsiteY20" fmla="*/ 180838 h 190556"/>
                <a:gd name="connsiteX21" fmla="*/ 44825 w 203370"/>
                <a:gd name="connsiteY21" fmla="*/ 180838 h 190556"/>
                <a:gd name="connsiteX22" fmla="*/ 77086 w 203370"/>
                <a:gd name="connsiteY22" fmla="*/ 181592 h 190556"/>
                <a:gd name="connsiteX23" fmla="*/ 82127 w 203370"/>
                <a:gd name="connsiteY23" fmla="*/ 176805 h 190556"/>
                <a:gd name="connsiteX24" fmla="*/ 74568 w 203370"/>
                <a:gd name="connsiteY24" fmla="*/ 173280 h 190556"/>
                <a:gd name="connsiteX25" fmla="*/ 64987 w 203370"/>
                <a:gd name="connsiteY25" fmla="*/ 172775 h 190556"/>
                <a:gd name="connsiteX26" fmla="*/ 59192 w 203370"/>
                <a:gd name="connsiteY26" fmla="*/ 169250 h 190556"/>
                <a:gd name="connsiteX27" fmla="*/ 59947 w 203370"/>
                <a:gd name="connsiteY27" fmla="*/ 165216 h 190556"/>
                <a:gd name="connsiteX28" fmla="*/ 76332 w 203370"/>
                <a:gd name="connsiteY28" fmla="*/ 98962 h 190556"/>
                <a:gd name="connsiteX29" fmla="*/ 109097 w 203370"/>
                <a:gd name="connsiteY29" fmla="*/ 98962 h 190556"/>
                <a:gd name="connsiteX30" fmla="*/ 138845 w 203370"/>
                <a:gd name="connsiteY30" fmla="*/ 121381 h 190556"/>
                <a:gd name="connsiteX31" fmla="*/ 135817 w 203370"/>
                <a:gd name="connsiteY31" fmla="*/ 137253 h 190556"/>
                <a:gd name="connsiteX32" fmla="*/ 131282 w 203370"/>
                <a:gd name="connsiteY32" fmla="*/ 159170 h 190556"/>
                <a:gd name="connsiteX33" fmla="*/ 166569 w 203370"/>
                <a:gd name="connsiteY33" fmla="*/ 186884 h 190556"/>
                <a:gd name="connsiteX34" fmla="*/ 198834 w 203370"/>
                <a:gd name="connsiteY34" fmla="*/ 157408 h 190556"/>
                <a:gd name="connsiteX35" fmla="*/ 194799 w 203370"/>
                <a:gd name="connsiteY35" fmla="*/ 153882 h 190556"/>
                <a:gd name="connsiteX36" fmla="*/ 191017 w 203370"/>
                <a:gd name="connsiteY36" fmla="*/ 157158 h 190556"/>
                <a:gd name="connsiteX37" fmla="*/ 167324 w 203370"/>
                <a:gd name="connsiteY37" fmla="*/ 179830 h 190556"/>
                <a:gd name="connsiteX38" fmla="*/ 156993 w 203370"/>
                <a:gd name="connsiteY38" fmla="*/ 164462 h 190556"/>
                <a:gd name="connsiteX39" fmla="*/ 159511 w 203370"/>
                <a:gd name="connsiteY39" fmla="*/ 136748 h 190556"/>
                <a:gd name="connsiteX40" fmla="*/ 160520 w 203370"/>
                <a:gd name="connsiteY40" fmla="*/ 125160 h 190556"/>
                <a:gd name="connsiteX41" fmla="*/ 137331 w 203370"/>
                <a:gd name="connsiteY41" fmla="*/ 95937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3370" h="190556">
                  <a:moveTo>
                    <a:pt x="94480" y="27162"/>
                  </a:moveTo>
                  <a:cubicBezTo>
                    <a:pt x="96748" y="18596"/>
                    <a:pt x="96998" y="17841"/>
                    <a:pt x="107334" y="17841"/>
                  </a:cubicBezTo>
                  <a:lnTo>
                    <a:pt x="127749" y="17841"/>
                  </a:lnTo>
                  <a:cubicBezTo>
                    <a:pt x="148421" y="17841"/>
                    <a:pt x="167829" y="23132"/>
                    <a:pt x="167829" y="43538"/>
                  </a:cubicBezTo>
                  <a:cubicBezTo>
                    <a:pt x="167829" y="54622"/>
                    <a:pt x="162033" y="72257"/>
                    <a:pt x="150438" y="80570"/>
                  </a:cubicBezTo>
                  <a:cubicBezTo>
                    <a:pt x="138340" y="89137"/>
                    <a:pt x="123968" y="91908"/>
                    <a:pt x="109351" y="91908"/>
                  </a:cubicBezTo>
                  <a:lnTo>
                    <a:pt x="78349" y="91908"/>
                  </a:lnTo>
                  <a:lnTo>
                    <a:pt x="94480" y="27162"/>
                  </a:lnTo>
                  <a:close/>
                  <a:moveTo>
                    <a:pt x="137331" y="95937"/>
                  </a:moveTo>
                  <a:cubicBezTo>
                    <a:pt x="168333" y="88129"/>
                    <a:pt x="192531" y="69236"/>
                    <a:pt x="192531" y="47822"/>
                  </a:cubicBezTo>
                  <a:cubicBezTo>
                    <a:pt x="192531" y="25904"/>
                    <a:pt x="167829" y="9528"/>
                    <a:pt x="132794" y="9528"/>
                  </a:cubicBezTo>
                  <a:lnTo>
                    <a:pt x="58433" y="9528"/>
                  </a:lnTo>
                  <a:cubicBezTo>
                    <a:pt x="53897" y="9528"/>
                    <a:pt x="50620" y="9528"/>
                    <a:pt x="50620" y="14316"/>
                  </a:cubicBezTo>
                  <a:cubicBezTo>
                    <a:pt x="50620" y="17841"/>
                    <a:pt x="53897" y="17841"/>
                    <a:pt x="57929" y="17841"/>
                  </a:cubicBezTo>
                  <a:cubicBezTo>
                    <a:pt x="66250" y="17841"/>
                    <a:pt x="73559" y="17841"/>
                    <a:pt x="73559" y="21871"/>
                  </a:cubicBezTo>
                  <a:cubicBezTo>
                    <a:pt x="73559" y="22878"/>
                    <a:pt x="73305" y="23132"/>
                    <a:pt x="72550" y="26409"/>
                  </a:cubicBezTo>
                  <a:lnTo>
                    <a:pt x="38776" y="161691"/>
                  </a:lnTo>
                  <a:cubicBezTo>
                    <a:pt x="36503" y="171263"/>
                    <a:pt x="36003" y="173280"/>
                    <a:pt x="17350" y="173280"/>
                  </a:cubicBezTo>
                  <a:cubicBezTo>
                    <a:pt x="12560" y="173280"/>
                    <a:pt x="9533" y="173280"/>
                    <a:pt x="9533" y="178067"/>
                  </a:cubicBezTo>
                  <a:cubicBezTo>
                    <a:pt x="9533" y="179072"/>
                    <a:pt x="10292" y="181592"/>
                    <a:pt x="13569" y="181592"/>
                  </a:cubicBezTo>
                  <a:cubicBezTo>
                    <a:pt x="18355" y="181592"/>
                    <a:pt x="24154" y="181088"/>
                    <a:pt x="29195" y="180838"/>
                  </a:cubicBezTo>
                  <a:lnTo>
                    <a:pt x="44825" y="180838"/>
                  </a:lnTo>
                  <a:cubicBezTo>
                    <a:pt x="68264" y="180838"/>
                    <a:pt x="75573" y="181592"/>
                    <a:pt x="77086" y="181592"/>
                  </a:cubicBezTo>
                  <a:cubicBezTo>
                    <a:pt x="78600" y="181592"/>
                    <a:pt x="82127" y="181592"/>
                    <a:pt x="82127" y="176805"/>
                  </a:cubicBezTo>
                  <a:cubicBezTo>
                    <a:pt x="82127" y="173280"/>
                    <a:pt x="78850" y="173280"/>
                    <a:pt x="74568" y="173280"/>
                  </a:cubicBezTo>
                  <a:cubicBezTo>
                    <a:pt x="73809" y="173280"/>
                    <a:pt x="69273" y="173280"/>
                    <a:pt x="64987" y="172775"/>
                  </a:cubicBezTo>
                  <a:cubicBezTo>
                    <a:pt x="59696" y="172271"/>
                    <a:pt x="59192" y="171517"/>
                    <a:pt x="59192" y="169250"/>
                  </a:cubicBezTo>
                  <a:cubicBezTo>
                    <a:pt x="59192" y="167988"/>
                    <a:pt x="59696" y="166475"/>
                    <a:pt x="59947" y="165216"/>
                  </a:cubicBezTo>
                  <a:lnTo>
                    <a:pt x="76332" y="98962"/>
                  </a:lnTo>
                  <a:lnTo>
                    <a:pt x="109097" y="98962"/>
                  </a:lnTo>
                  <a:cubicBezTo>
                    <a:pt x="131785" y="98962"/>
                    <a:pt x="138845" y="111055"/>
                    <a:pt x="138845" y="121381"/>
                  </a:cubicBezTo>
                  <a:cubicBezTo>
                    <a:pt x="138845" y="124910"/>
                    <a:pt x="137077" y="131964"/>
                    <a:pt x="135817" y="137253"/>
                  </a:cubicBezTo>
                  <a:cubicBezTo>
                    <a:pt x="133800" y="144561"/>
                    <a:pt x="131282" y="154636"/>
                    <a:pt x="131282" y="159170"/>
                  </a:cubicBezTo>
                  <a:cubicBezTo>
                    <a:pt x="131282" y="178567"/>
                    <a:pt x="147916" y="186884"/>
                    <a:pt x="166569" y="186884"/>
                  </a:cubicBezTo>
                  <a:cubicBezTo>
                    <a:pt x="188499" y="186884"/>
                    <a:pt x="198834" y="162195"/>
                    <a:pt x="198834" y="157408"/>
                  </a:cubicBezTo>
                  <a:cubicBezTo>
                    <a:pt x="198834" y="156399"/>
                    <a:pt x="198077" y="153882"/>
                    <a:pt x="194799" y="153882"/>
                  </a:cubicBezTo>
                  <a:cubicBezTo>
                    <a:pt x="192026" y="153882"/>
                    <a:pt x="191271" y="156149"/>
                    <a:pt x="191017" y="157158"/>
                  </a:cubicBezTo>
                  <a:cubicBezTo>
                    <a:pt x="185473" y="174538"/>
                    <a:pt x="174637" y="179830"/>
                    <a:pt x="167324" y="179830"/>
                  </a:cubicBezTo>
                  <a:cubicBezTo>
                    <a:pt x="157997" y="179830"/>
                    <a:pt x="156993" y="172775"/>
                    <a:pt x="156993" y="164462"/>
                  </a:cubicBezTo>
                  <a:cubicBezTo>
                    <a:pt x="156993" y="156149"/>
                    <a:pt x="158502" y="145065"/>
                    <a:pt x="159511" y="136748"/>
                  </a:cubicBezTo>
                  <a:cubicBezTo>
                    <a:pt x="160520" y="129193"/>
                    <a:pt x="160520" y="127681"/>
                    <a:pt x="160520" y="125160"/>
                  </a:cubicBezTo>
                  <a:cubicBezTo>
                    <a:pt x="160520" y="110046"/>
                    <a:pt x="150689" y="101229"/>
                    <a:pt x="137331" y="959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9AB3A670-A857-4D77-ABEA-11716F6987F7}"/>
                </a:ext>
              </a:extLst>
            </p:cNvPr>
            <p:cNvSpPr/>
            <p:nvPr>
              <p:custDataLst>
                <p:tags r:id="rId131"/>
              </p:custDataLst>
            </p:nvPr>
          </p:nvSpPr>
          <p:spPr>
            <a:xfrm>
              <a:off x="5274005" y="-1967892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0 w 88974"/>
                <a:gd name="connsiteY1" fmla="*/ 14565 h 254075"/>
                <a:gd name="connsiteX2" fmla="*/ 9533 w 88974"/>
                <a:gd name="connsiteY2" fmla="*/ 131964 h 254075"/>
                <a:gd name="connsiteX3" fmla="*/ 67760 w 88974"/>
                <a:gd name="connsiteY3" fmla="*/ 250367 h 254075"/>
                <a:gd name="connsiteX4" fmla="*/ 78600 w 88974"/>
                <a:gd name="connsiteY4" fmla="*/ 254396 h 254075"/>
                <a:gd name="connsiteX5" fmla="*/ 80363 w 88974"/>
                <a:gd name="connsiteY5" fmla="*/ 254396 h 254075"/>
                <a:gd name="connsiteX6" fmla="*/ 87422 w 88974"/>
                <a:gd name="connsiteY6" fmla="*/ 250871 h 254075"/>
                <a:gd name="connsiteX7" fmla="*/ 85404 w 88974"/>
                <a:gd name="connsiteY7" fmla="*/ 247596 h 254075"/>
                <a:gd name="connsiteX8" fmla="*/ 29699 w 88974"/>
                <a:gd name="connsiteY8" fmla="*/ 131964 h 254075"/>
                <a:gd name="connsiteX9" fmla="*/ 86663 w 88974"/>
                <a:gd name="connsiteY9" fmla="*/ 15573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0" y="14565"/>
                  </a:cubicBezTo>
                  <a:cubicBezTo>
                    <a:pt x="26927" y="43787"/>
                    <a:pt x="9533" y="89386"/>
                    <a:pt x="9533" y="131964"/>
                  </a:cubicBezTo>
                  <a:cubicBezTo>
                    <a:pt x="9533" y="180834"/>
                    <a:pt x="31967" y="224924"/>
                    <a:pt x="67760" y="250367"/>
                  </a:cubicBezTo>
                  <a:cubicBezTo>
                    <a:pt x="73555" y="254396"/>
                    <a:pt x="74059" y="254396"/>
                    <a:pt x="78600" y="254396"/>
                  </a:cubicBezTo>
                  <a:lnTo>
                    <a:pt x="80363" y="254396"/>
                  </a:lnTo>
                  <a:cubicBezTo>
                    <a:pt x="84145" y="254396"/>
                    <a:pt x="87422" y="254396"/>
                    <a:pt x="87422" y="250871"/>
                  </a:cubicBezTo>
                  <a:cubicBezTo>
                    <a:pt x="87422" y="249358"/>
                    <a:pt x="86413" y="248350"/>
                    <a:pt x="85404" y="247596"/>
                  </a:cubicBezTo>
                  <a:cubicBezTo>
                    <a:pt x="36253" y="211823"/>
                    <a:pt x="29699" y="159170"/>
                    <a:pt x="29699" y="131964"/>
                  </a:cubicBezTo>
                  <a:cubicBezTo>
                    <a:pt x="29699" y="81073"/>
                    <a:pt x="52384" y="37996"/>
                    <a:pt x="86663" y="15573"/>
                  </a:cubicBezTo>
                  <a:cubicBezTo>
                    <a:pt x="86663" y="15320"/>
                    <a:pt x="87422" y="14315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0AEAF603-901C-424C-8F10-03543405FF9A}"/>
                </a:ext>
              </a:extLst>
            </p:cNvPr>
            <p:cNvSpPr/>
            <p:nvPr>
              <p:custDataLst>
                <p:tags r:id="rId132"/>
              </p:custDataLst>
            </p:nvPr>
          </p:nvSpPr>
          <p:spPr>
            <a:xfrm>
              <a:off x="5380668" y="-1952780"/>
              <a:ext cx="127107" cy="190557"/>
            </a:xfrm>
            <a:custGeom>
              <a:avLst/>
              <a:gdLst>
                <a:gd name="connsiteX0" fmla="*/ 119182 w 127106"/>
                <a:gd name="connsiteY0" fmla="*/ 63190 h 190556"/>
                <a:gd name="connsiteX1" fmla="*/ 86162 w 127106"/>
                <a:gd name="connsiteY1" fmla="*/ 9528 h 190556"/>
                <a:gd name="connsiteX2" fmla="*/ 9533 w 127106"/>
                <a:gd name="connsiteY2" fmla="*/ 135744 h 190556"/>
                <a:gd name="connsiteX3" fmla="*/ 42807 w 127106"/>
                <a:gd name="connsiteY3" fmla="*/ 189406 h 190556"/>
                <a:gd name="connsiteX4" fmla="*/ 119182 w 127106"/>
                <a:gd name="connsiteY4" fmla="*/ 63190 h 190556"/>
                <a:gd name="connsiteX5" fmla="*/ 37767 w 127106"/>
                <a:gd name="connsiteY5" fmla="*/ 95183 h 190556"/>
                <a:gd name="connsiteX6" fmla="*/ 85908 w 127106"/>
                <a:gd name="connsiteY6" fmla="*/ 16583 h 190556"/>
                <a:gd name="connsiteX7" fmla="*/ 101034 w 127106"/>
                <a:gd name="connsiteY7" fmla="*/ 48327 h 190556"/>
                <a:gd name="connsiteX8" fmla="*/ 93471 w 127106"/>
                <a:gd name="connsiteY8" fmla="*/ 95183 h 190556"/>
                <a:gd name="connsiteX9" fmla="*/ 37767 w 127106"/>
                <a:gd name="connsiteY9" fmla="*/ 95183 h 190556"/>
                <a:gd name="connsiteX10" fmla="*/ 91203 w 127106"/>
                <a:gd name="connsiteY10" fmla="*/ 103750 h 190556"/>
                <a:gd name="connsiteX11" fmla="*/ 43058 w 127106"/>
                <a:gd name="connsiteY11" fmla="*/ 182351 h 190556"/>
                <a:gd name="connsiteX12" fmla="*/ 27936 w 127106"/>
                <a:gd name="connsiteY12" fmla="*/ 150608 h 190556"/>
                <a:gd name="connsiteX13" fmla="*/ 35495 w 127106"/>
                <a:gd name="connsiteY13" fmla="*/ 103750 h 190556"/>
                <a:gd name="connsiteX14" fmla="*/ 91203 w 127106"/>
                <a:gd name="connsiteY14" fmla="*/ 103750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106" h="190556">
                  <a:moveTo>
                    <a:pt x="119182" y="63190"/>
                  </a:moveTo>
                  <a:cubicBezTo>
                    <a:pt x="119182" y="31701"/>
                    <a:pt x="107083" y="9528"/>
                    <a:pt x="86162" y="9528"/>
                  </a:cubicBezTo>
                  <a:cubicBezTo>
                    <a:pt x="48603" y="9528"/>
                    <a:pt x="9533" y="79566"/>
                    <a:pt x="9533" y="135744"/>
                  </a:cubicBezTo>
                  <a:cubicBezTo>
                    <a:pt x="9533" y="159929"/>
                    <a:pt x="17851" y="189406"/>
                    <a:pt x="42807" y="189406"/>
                  </a:cubicBezTo>
                  <a:cubicBezTo>
                    <a:pt x="79609" y="189406"/>
                    <a:pt x="119182" y="121131"/>
                    <a:pt x="119182" y="63190"/>
                  </a:cubicBezTo>
                  <a:close/>
                  <a:moveTo>
                    <a:pt x="37767" y="95183"/>
                  </a:moveTo>
                  <a:cubicBezTo>
                    <a:pt x="49611" y="44297"/>
                    <a:pt x="70282" y="16583"/>
                    <a:pt x="85908" y="16583"/>
                  </a:cubicBezTo>
                  <a:cubicBezTo>
                    <a:pt x="101034" y="16583"/>
                    <a:pt x="101034" y="43538"/>
                    <a:pt x="101034" y="48327"/>
                  </a:cubicBezTo>
                  <a:cubicBezTo>
                    <a:pt x="101034" y="62436"/>
                    <a:pt x="96494" y="82841"/>
                    <a:pt x="93471" y="95183"/>
                  </a:cubicBezTo>
                  <a:lnTo>
                    <a:pt x="37767" y="95183"/>
                  </a:lnTo>
                  <a:close/>
                  <a:moveTo>
                    <a:pt x="91203" y="103750"/>
                  </a:moveTo>
                  <a:cubicBezTo>
                    <a:pt x="79354" y="154387"/>
                    <a:pt x="58688" y="182351"/>
                    <a:pt x="43058" y="182351"/>
                  </a:cubicBezTo>
                  <a:cubicBezTo>
                    <a:pt x="29445" y="182351"/>
                    <a:pt x="27936" y="162196"/>
                    <a:pt x="27936" y="150608"/>
                  </a:cubicBezTo>
                  <a:cubicBezTo>
                    <a:pt x="27936" y="134736"/>
                    <a:pt x="32722" y="114330"/>
                    <a:pt x="35495" y="103750"/>
                  </a:cubicBezTo>
                  <a:lnTo>
                    <a:pt x="91203" y="1037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CDD63B04-1C01-473B-9280-72AD0926192F}"/>
                </a:ext>
              </a:extLst>
            </p:cNvPr>
            <p:cNvSpPr/>
            <p:nvPr>
              <p:custDataLst>
                <p:tags r:id="rId133"/>
              </p:custDataLst>
            </p:nvPr>
          </p:nvSpPr>
          <p:spPr>
            <a:xfrm>
              <a:off x="5583664" y="-1844198"/>
              <a:ext cx="177949" cy="25408"/>
            </a:xfrm>
            <a:custGeom>
              <a:avLst/>
              <a:gdLst>
                <a:gd name="connsiteX0" fmla="*/ 163543 w 177949"/>
                <a:gd name="connsiteY0" fmla="*/ 21116 h 25407"/>
                <a:gd name="connsiteX1" fmla="*/ 173123 w 177949"/>
                <a:gd name="connsiteY1" fmla="*/ 15320 h 25407"/>
                <a:gd name="connsiteX2" fmla="*/ 163543 w 177949"/>
                <a:gd name="connsiteY2" fmla="*/ 9528 h 25407"/>
                <a:gd name="connsiteX3" fmla="*/ 19114 w 177949"/>
                <a:gd name="connsiteY3" fmla="*/ 9528 h 25407"/>
                <a:gd name="connsiteX4" fmla="*/ 9533 w 177949"/>
                <a:gd name="connsiteY4" fmla="*/ 15320 h 25407"/>
                <a:gd name="connsiteX5" fmla="*/ 19114 w 177949"/>
                <a:gd name="connsiteY5" fmla="*/ 21116 h 25407"/>
                <a:gd name="connsiteX6" fmla="*/ 163543 w 177949"/>
                <a:gd name="connsiteY6" fmla="*/ 21116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3543" y="21116"/>
                  </a:moveTo>
                  <a:cubicBezTo>
                    <a:pt x="167579" y="21116"/>
                    <a:pt x="173123" y="21116"/>
                    <a:pt x="173123" y="15320"/>
                  </a:cubicBezTo>
                  <a:cubicBezTo>
                    <a:pt x="173123" y="9528"/>
                    <a:pt x="167579" y="9528"/>
                    <a:pt x="163543" y="9528"/>
                  </a:cubicBezTo>
                  <a:lnTo>
                    <a:pt x="19114" y="9528"/>
                  </a:lnTo>
                  <a:cubicBezTo>
                    <a:pt x="15078" y="9528"/>
                    <a:pt x="9533" y="9528"/>
                    <a:pt x="9533" y="15320"/>
                  </a:cubicBezTo>
                  <a:cubicBezTo>
                    <a:pt x="9533" y="21116"/>
                    <a:pt x="15078" y="21116"/>
                    <a:pt x="19114" y="21116"/>
                  </a:cubicBezTo>
                  <a:lnTo>
                    <a:pt x="163543" y="211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92B0D0D9-6275-4E58-926D-AB3D0157845F}"/>
                </a:ext>
              </a:extLst>
            </p:cNvPr>
            <p:cNvSpPr/>
            <p:nvPr>
              <p:custDataLst>
                <p:tags r:id="rId134"/>
              </p:custDataLst>
            </p:nvPr>
          </p:nvSpPr>
          <p:spPr>
            <a:xfrm>
              <a:off x="5840426" y="-1952780"/>
              <a:ext cx="127107" cy="190557"/>
            </a:xfrm>
            <a:custGeom>
              <a:avLst/>
              <a:gdLst>
                <a:gd name="connsiteX0" fmla="*/ 119182 w 127106"/>
                <a:gd name="connsiteY0" fmla="*/ 63190 h 190556"/>
                <a:gd name="connsiteX1" fmla="*/ 86162 w 127106"/>
                <a:gd name="connsiteY1" fmla="*/ 9528 h 190556"/>
                <a:gd name="connsiteX2" fmla="*/ 9533 w 127106"/>
                <a:gd name="connsiteY2" fmla="*/ 135744 h 190556"/>
                <a:gd name="connsiteX3" fmla="*/ 42807 w 127106"/>
                <a:gd name="connsiteY3" fmla="*/ 189406 h 190556"/>
                <a:gd name="connsiteX4" fmla="*/ 119182 w 127106"/>
                <a:gd name="connsiteY4" fmla="*/ 63190 h 190556"/>
                <a:gd name="connsiteX5" fmla="*/ 37767 w 127106"/>
                <a:gd name="connsiteY5" fmla="*/ 95183 h 190556"/>
                <a:gd name="connsiteX6" fmla="*/ 85908 w 127106"/>
                <a:gd name="connsiteY6" fmla="*/ 16583 h 190556"/>
                <a:gd name="connsiteX7" fmla="*/ 101034 w 127106"/>
                <a:gd name="connsiteY7" fmla="*/ 48327 h 190556"/>
                <a:gd name="connsiteX8" fmla="*/ 93471 w 127106"/>
                <a:gd name="connsiteY8" fmla="*/ 95183 h 190556"/>
                <a:gd name="connsiteX9" fmla="*/ 37767 w 127106"/>
                <a:gd name="connsiteY9" fmla="*/ 95183 h 190556"/>
                <a:gd name="connsiteX10" fmla="*/ 91203 w 127106"/>
                <a:gd name="connsiteY10" fmla="*/ 103750 h 190556"/>
                <a:gd name="connsiteX11" fmla="*/ 43058 w 127106"/>
                <a:gd name="connsiteY11" fmla="*/ 182351 h 190556"/>
                <a:gd name="connsiteX12" fmla="*/ 27936 w 127106"/>
                <a:gd name="connsiteY12" fmla="*/ 150608 h 190556"/>
                <a:gd name="connsiteX13" fmla="*/ 35495 w 127106"/>
                <a:gd name="connsiteY13" fmla="*/ 103750 h 190556"/>
                <a:gd name="connsiteX14" fmla="*/ 91203 w 127106"/>
                <a:gd name="connsiteY14" fmla="*/ 103750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106" h="190556">
                  <a:moveTo>
                    <a:pt x="119182" y="63190"/>
                  </a:moveTo>
                  <a:cubicBezTo>
                    <a:pt x="119182" y="31701"/>
                    <a:pt x="107083" y="9528"/>
                    <a:pt x="86162" y="9528"/>
                  </a:cubicBezTo>
                  <a:cubicBezTo>
                    <a:pt x="48603" y="9528"/>
                    <a:pt x="9533" y="79566"/>
                    <a:pt x="9533" y="135744"/>
                  </a:cubicBezTo>
                  <a:cubicBezTo>
                    <a:pt x="9533" y="159929"/>
                    <a:pt x="17851" y="189406"/>
                    <a:pt x="42807" y="189406"/>
                  </a:cubicBezTo>
                  <a:cubicBezTo>
                    <a:pt x="79609" y="189406"/>
                    <a:pt x="119182" y="121131"/>
                    <a:pt x="119182" y="63190"/>
                  </a:cubicBezTo>
                  <a:close/>
                  <a:moveTo>
                    <a:pt x="37767" y="95183"/>
                  </a:moveTo>
                  <a:cubicBezTo>
                    <a:pt x="49611" y="44297"/>
                    <a:pt x="70282" y="16583"/>
                    <a:pt x="85908" y="16583"/>
                  </a:cubicBezTo>
                  <a:cubicBezTo>
                    <a:pt x="101034" y="16583"/>
                    <a:pt x="101034" y="43538"/>
                    <a:pt x="101034" y="48327"/>
                  </a:cubicBezTo>
                  <a:cubicBezTo>
                    <a:pt x="101034" y="62436"/>
                    <a:pt x="96494" y="82841"/>
                    <a:pt x="93471" y="95183"/>
                  </a:cubicBezTo>
                  <a:lnTo>
                    <a:pt x="37767" y="95183"/>
                  </a:lnTo>
                  <a:close/>
                  <a:moveTo>
                    <a:pt x="91203" y="103750"/>
                  </a:moveTo>
                  <a:cubicBezTo>
                    <a:pt x="79354" y="154387"/>
                    <a:pt x="58688" y="182351"/>
                    <a:pt x="43058" y="182351"/>
                  </a:cubicBezTo>
                  <a:cubicBezTo>
                    <a:pt x="29445" y="182351"/>
                    <a:pt x="27936" y="162196"/>
                    <a:pt x="27936" y="150608"/>
                  </a:cubicBezTo>
                  <a:cubicBezTo>
                    <a:pt x="27936" y="134736"/>
                    <a:pt x="32722" y="114330"/>
                    <a:pt x="35495" y="103750"/>
                  </a:cubicBezTo>
                  <a:lnTo>
                    <a:pt x="91203" y="1037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D6485F1E-6C95-4A42-B6C6-F25F8D322057}"/>
                </a:ext>
              </a:extLst>
            </p:cNvPr>
            <p:cNvSpPr/>
            <p:nvPr>
              <p:custDataLst>
                <p:tags r:id="rId135"/>
              </p:custDataLst>
            </p:nvPr>
          </p:nvSpPr>
          <p:spPr>
            <a:xfrm>
              <a:off x="5968021" y="-1997452"/>
              <a:ext cx="63553" cy="127038"/>
            </a:xfrm>
            <a:custGeom>
              <a:avLst/>
              <a:gdLst>
                <a:gd name="connsiteX0" fmla="*/ 58898 w 63553"/>
                <a:gd name="connsiteY0" fmla="*/ 27372 h 127037"/>
                <a:gd name="connsiteX1" fmla="*/ 60789 w 63553"/>
                <a:gd name="connsiteY1" fmla="*/ 21076 h 127037"/>
                <a:gd name="connsiteX2" fmla="*/ 48602 w 63553"/>
                <a:gd name="connsiteY2" fmla="*/ 9528 h 127037"/>
                <a:gd name="connsiteX3" fmla="*/ 37051 w 63553"/>
                <a:gd name="connsiteY3" fmla="*/ 19818 h 127037"/>
                <a:gd name="connsiteX4" fmla="*/ 10371 w 63553"/>
                <a:gd name="connsiteY4" fmla="*/ 110304 h 127037"/>
                <a:gd name="connsiteX5" fmla="*/ 9533 w 63553"/>
                <a:gd name="connsiteY5" fmla="*/ 113663 h 127037"/>
                <a:gd name="connsiteX6" fmla="*/ 12893 w 63553"/>
                <a:gd name="connsiteY6" fmla="*/ 116605 h 127037"/>
                <a:gd name="connsiteX7" fmla="*/ 17513 w 63553"/>
                <a:gd name="connsiteY7" fmla="*/ 118284 h 127037"/>
                <a:gd name="connsiteX8" fmla="*/ 20873 w 63553"/>
                <a:gd name="connsiteY8" fmla="*/ 114715 h 127037"/>
                <a:gd name="connsiteX9" fmla="*/ 58898 w 63553"/>
                <a:gd name="connsiteY9" fmla="*/ 27372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53" h="127037">
                  <a:moveTo>
                    <a:pt x="58898" y="27372"/>
                  </a:moveTo>
                  <a:cubicBezTo>
                    <a:pt x="59947" y="24645"/>
                    <a:pt x="60789" y="23177"/>
                    <a:pt x="60789" y="21076"/>
                  </a:cubicBezTo>
                  <a:cubicBezTo>
                    <a:pt x="60789" y="14149"/>
                    <a:pt x="54485" y="9528"/>
                    <a:pt x="48602" y="9528"/>
                  </a:cubicBezTo>
                  <a:cubicBezTo>
                    <a:pt x="40201" y="9528"/>
                    <a:pt x="37890" y="16876"/>
                    <a:pt x="37051" y="19818"/>
                  </a:cubicBezTo>
                  <a:lnTo>
                    <a:pt x="10371" y="110304"/>
                  </a:lnTo>
                  <a:cubicBezTo>
                    <a:pt x="9533" y="112825"/>
                    <a:pt x="9533" y="113453"/>
                    <a:pt x="9533" y="113663"/>
                  </a:cubicBezTo>
                  <a:cubicBezTo>
                    <a:pt x="9533" y="115553"/>
                    <a:pt x="10792" y="115973"/>
                    <a:pt x="12893" y="116605"/>
                  </a:cubicBezTo>
                  <a:cubicBezTo>
                    <a:pt x="16675" y="118284"/>
                    <a:pt x="17092" y="118284"/>
                    <a:pt x="17513" y="118284"/>
                  </a:cubicBezTo>
                  <a:cubicBezTo>
                    <a:pt x="18144" y="118284"/>
                    <a:pt x="19403" y="118284"/>
                    <a:pt x="20873" y="114715"/>
                  </a:cubicBezTo>
                  <a:lnTo>
                    <a:pt x="58898" y="273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6E8D4B9E-BAA6-4CF8-8F51-ADF3C4C7FD9E}"/>
                </a:ext>
              </a:extLst>
            </p:cNvPr>
            <p:cNvSpPr/>
            <p:nvPr>
              <p:custDataLst>
                <p:tags r:id="rId136"/>
              </p:custDataLst>
            </p:nvPr>
          </p:nvSpPr>
          <p:spPr>
            <a:xfrm>
              <a:off x="6046245" y="-1967892"/>
              <a:ext cx="88975" cy="254075"/>
            </a:xfrm>
            <a:custGeom>
              <a:avLst/>
              <a:gdLst>
                <a:gd name="connsiteX0" fmla="*/ 16592 w 88974"/>
                <a:gd name="connsiteY0" fmla="*/ 9528 h 254075"/>
                <a:gd name="connsiteX1" fmla="*/ 9533 w 88974"/>
                <a:gd name="connsiteY1" fmla="*/ 13053 h 254075"/>
                <a:gd name="connsiteX2" fmla="*/ 11047 w 88974"/>
                <a:gd name="connsiteY2" fmla="*/ 16328 h 254075"/>
                <a:gd name="connsiteX3" fmla="*/ 50871 w 88974"/>
                <a:gd name="connsiteY3" fmla="*/ 62180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1 h 254075"/>
                <a:gd name="connsiteX7" fmla="*/ 16592 w 88974"/>
                <a:gd name="connsiteY7" fmla="*/ 254396 h 254075"/>
                <a:gd name="connsiteX8" fmla="*/ 18105 w 88974"/>
                <a:gd name="connsiteY8" fmla="*/ 254396 h 254075"/>
                <a:gd name="connsiteX9" fmla="*/ 30204 w 88974"/>
                <a:gd name="connsiteY9" fmla="*/ 249358 h 254075"/>
                <a:gd name="connsiteX10" fmla="*/ 87167 w 88974"/>
                <a:gd name="connsiteY10" fmla="*/ 131964 h 254075"/>
                <a:gd name="connsiteX11" fmla="*/ 28941 w 88974"/>
                <a:gd name="connsiteY11" fmla="*/ 13556 h 254075"/>
                <a:gd name="connsiteX12" fmla="*/ 18105 w 88974"/>
                <a:gd name="connsiteY12" fmla="*/ 9528 h 254075"/>
                <a:gd name="connsiteX13" fmla="*/ 16592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2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5"/>
                    <a:pt x="11047" y="16328"/>
                  </a:cubicBezTo>
                  <a:cubicBezTo>
                    <a:pt x="18860" y="21869"/>
                    <a:pt x="37513" y="35475"/>
                    <a:pt x="50871" y="62180"/>
                  </a:cubicBezTo>
                  <a:cubicBezTo>
                    <a:pt x="62970" y="86365"/>
                    <a:pt x="67005" y="110800"/>
                    <a:pt x="67005" y="131964"/>
                  </a:cubicBezTo>
                  <a:cubicBezTo>
                    <a:pt x="67005" y="160178"/>
                    <a:pt x="59442" y="212073"/>
                    <a:pt x="12810" y="246588"/>
                  </a:cubicBezTo>
                  <a:cubicBezTo>
                    <a:pt x="10037" y="248604"/>
                    <a:pt x="9533" y="249108"/>
                    <a:pt x="9533" y="250871"/>
                  </a:cubicBezTo>
                  <a:cubicBezTo>
                    <a:pt x="9533" y="254396"/>
                    <a:pt x="12560" y="254396"/>
                    <a:pt x="16592" y="254396"/>
                  </a:cubicBezTo>
                  <a:lnTo>
                    <a:pt x="18105" y="254396"/>
                  </a:lnTo>
                  <a:cubicBezTo>
                    <a:pt x="22891" y="254396"/>
                    <a:pt x="23396" y="254396"/>
                    <a:pt x="30204" y="249358"/>
                  </a:cubicBezTo>
                  <a:cubicBezTo>
                    <a:pt x="69778" y="220136"/>
                    <a:pt x="87167" y="174537"/>
                    <a:pt x="87167" y="131964"/>
                  </a:cubicBezTo>
                  <a:cubicBezTo>
                    <a:pt x="87167" y="83090"/>
                    <a:pt x="64733" y="39001"/>
                    <a:pt x="28941" y="13556"/>
                  </a:cubicBezTo>
                  <a:cubicBezTo>
                    <a:pt x="23145" y="9528"/>
                    <a:pt x="22641" y="9528"/>
                    <a:pt x="18105" y="9528"/>
                  </a:cubicBezTo>
                  <a:lnTo>
                    <a:pt x="16592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DBECD4B0-5EA0-437B-A959-0C912E7C295E}"/>
                </a:ext>
              </a:extLst>
            </p:cNvPr>
            <p:cNvSpPr/>
            <p:nvPr>
              <p:custDataLst>
                <p:tags r:id="rId137"/>
              </p:custDataLst>
            </p:nvPr>
          </p:nvSpPr>
          <p:spPr>
            <a:xfrm>
              <a:off x="6163998" y="-1947488"/>
              <a:ext cx="203371" cy="190557"/>
            </a:xfrm>
            <a:custGeom>
              <a:avLst/>
              <a:gdLst>
                <a:gd name="connsiteX0" fmla="*/ 94480 w 203370"/>
                <a:gd name="connsiteY0" fmla="*/ 27162 h 190556"/>
                <a:gd name="connsiteX1" fmla="*/ 107334 w 203370"/>
                <a:gd name="connsiteY1" fmla="*/ 17841 h 190556"/>
                <a:gd name="connsiteX2" fmla="*/ 127751 w 203370"/>
                <a:gd name="connsiteY2" fmla="*/ 17841 h 190556"/>
                <a:gd name="connsiteX3" fmla="*/ 167829 w 203370"/>
                <a:gd name="connsiteY3" fmla="*/ 43538 h 190556"/>
                <a:gd name="connsiteX4" fmla="*/ 150439 w 203370"/>
                <a:gd name="connsiteY4" fmla="*/ 80570 h 190556"/>
                <a:gd name="connsiteX5" fmla="*/ 109351 w 203370"/>
                <a:gd name="connsiteY5" fmla="*/ 91908 h 190556"/>
                <a:gd name="connsiteX6" fmla="*/ 78349 w 203370"/>
                <a:gd name="connsiteY6" fmla="*/ 91908 h 190556"/>
                <a:gd name="connsiteX7" fmla="*/ 94480 w 203370"/>
                <a:gd name="connsiteY7" fmla="*/ 27162 h 190556"/>
                <a:gd name="connsiteX8" fmla="*/ 137331 w 203370"/>
                <a:gd name="connsiteY8" fmla="*/ 95937 h 190556"/>
                <a:gd name="connsiteX9" fmla="*/ 192531 w 203370"/>
                <a:gd name="connsiteY9" fmla="*/ 47822 h 190556"/>
                <a:gd name="connsiteX10" fmla="*/ 132794 w 203370"/>
                <a:gd name="connsiteY10" fmla="*/ 9528 h 190556"/>
                <a:gd name="connsiteX11" fmla="*/ 58433 w 203370"/>
                <a:gd name="connsiteY11" fmla="*/ 9528 h 190556"/>
                <a:gd name="connsiteX12" fmla="*/ 50620 w 203370"/>
                <a:gd name="connsiteY12" fmla="*/ 14316 h 190556"/>
                <a:gd name="connsiteX13" fmla="*/ 57929 w 203370"/>
                <a:gd name="connsiteY13" fmla="*/ 17841 h 190556"/>
                <a:gd name="connsiteX14" fmla="*/ 73559 w 203370"/>
                <a:gd name="connsiteY14" fmla="*/ 21871 h 190556"/>
                <a:gd name="connsiteX15" fmla="*/ 72550 w 203370"/>
                <a:gd name="connsiteY15" fmla="*/ 26409 h 190556"/>
                <a:gd name="connsiteX16" fmla="*/ 38776 w 203370"/>
                <a:gd name="connsiteY16" fmla="*/ 161691 h 190556"/>
                <a:gd name="connsiteX17" fmla="*/ 17350 w 203370"/>
                <a:gd name="connsiteY17" fmla="*/ 173280 h 190556"/>
                <a:gd name="connsiteX18" fmla="*/ 9533 w 203370"/>
                <a:gd name="connsiteY18" fmla="*/ 178067 h 190556"/>
                <a:gd name="connsiteX19" fmla="*/ 13568 w 203370"/>
                <a:gd name="connsiteY19" fmla="*/ 181592 h 190556"/>
                <a:gd name="connsiteX20" fmla="*/ 29195 w 203370"/>
                <a:gd name="connsiteY20" fmla="*/ 180838 h 190556"/>
                <a:gd name="connsiteX21" fmla="*/ 44825 w 203370"/>
                <a:gd name="connsiteY21" fmla="*/ 180838 h 190556"/>
                <a:gd name="connsiteX22" fmla="*/ 77086 w 203370"/>
                <a:gd name="connsiteY22" fmla="*/ 181592 h 190556"/>
                <a:gd name="connsiteX23" fmla="*/ 82127 w 203370"/>
                <a:gd name="connsiteY23" fmla="*/ 176805 h 190556"/>
                <a:gd name="connsiteX24" fmla="*/ 74568 w 203370"/>
                <a:gd name="connsiteY24" fmla="*/ 173280 h 190556"/>
                <a:gd name="connsiteX25" fmla="*/ 64987 w 203370"/>
                <a:gd name="connsiteY25" fmla="*/ 172775 h 190556"/>
                <a:gd name="connsiteX26" fmla="*/ 59192 w 203370"/>
                <a:gd name="connsiteY26" fmla="*/ 169250 h 190556"/>
                <a:gd name="connsiteX27" fmla="*/ 59947 w 203370"/>
                <a:gd name="connsiteY27" fmla="*/ 165216 h 190556"/>
                <a:gd name="connsiteX28" fmla="*/ 76332 w 203370"/>
                <a:gd name="connsiteY28" fmla="*/ 98962 h 190556"/>
                <a:gd name="connsiteX29" fmla="*/ 109097 w 203370"/>
                <a:gd name="connsiteY29" fmla="*/ 98962 h 190556"/>
                <a:gd name="connsiteX30" fmla="*/ 138845 w 203370"/>
                <a:gd name="connsiteY30" fmla="*/ 121381 h 190556"/>
                <a:gd name="connsiteX31" fmla="*/ 135817 w 203370"/>
                <a:gd name="connsiteY31" fmla="*/ 137253 h 190556"/>
                <a:gd name="connsiteX32" fmla="*/ 131282 w 203370"/>
                <a:gd name="connsiteY32" fmla="*/ 159170 h 190556"/>
                <a:gd name="connsiteX33" fmla="*/ 166569 w 203370"/>
                <a:gd name="connsiteY33" fmla="*/ 186884 h 190556"/>
                <a:gd name="connsiteX34" fmla="*/ 198835 w 203370"/>
                <a:gd name="connsiteY34" fmla="*/ 157408 h 190556"/>
                <a:gd name="connsiteX35" fmla="*/ 194799 w 203370"/>
                <a:gd name="connsiteY35" fmla="*/ 153882 h 190556"/>
                <a:gd name="connsiteX36" fmla="*/ 191018 w 203370"/>
                <a:gd name="connsiteY36" fmla="*/ 157158 h 190556"/>
                <a:gd name="connsiteX37" fmla="*/ 167324 w 203370"/>
                <a:gd name="connsiteY37" fmla="*/ 179830 h 190556"/>
                <a:gd name="connsiteX38" fmla="*/ 156993 w 203370"/>
                <a:gd name="connsiteY38" fmla="*/ 164462 h 190556"/>
                <a:gd name="connsiteX39" fmla="*/ 159511 w 203370"/>
                <a:gd name="connsiteY39" fmla="*/ 136748 h 190556"/>
                <a:gd name="connsiteX40" fmla="*/ 160520 w 203370"/>
                <a:gd name="connsiteY40" fmla="*/ 125160 h 190556"/>
                <a:gd name="connsiteX41" fmla="*/ 137331 w 203370"/>
                <a:gd name="connsiteY41" fmla="*/ 95937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3370" h="190556">
                  <a:moveTo>
                    <a:pt x="94480" y="27162"/>
                  </a:moveTo>
                  <a:cubicBezTo>
                    <a:pt x="96748" y="18596"/>
                    <a:pt x="96998" y="17841"/>
                    <a:pt x="107334" y="17841"/>
                  </a:cubicBezTo>
                  <a:lnTo>
                    <a:pt x="127751" y="17841"/>
                  </a:lnTo>
                  <a:cubicBezTo>
                    <a:pt x="148421" y="17841"/>
                    <a:pt x="167829" y="23132"/>
                    <a:pt x="167829" y="43538"/>
                  </a:cubicBezTo>
                  <a:cubicBezTo>
                    <a:pt x="167829" y="54622"/>
                    <a:pt x="162033" y="72257"/>
                    <a:pt x="150439" y="80570"/>
                  </a:cubicBezTo>
                  <a:cubicBezTo>
                    <a:pt x="138340" y="89137"/>
                    <a:pt x="123969" y="91908"/>
                    <a:pt x="109351" y="91908"/>
                  </a:cubicBezTo>
                  <a:lnTo>
                    <a:pt x="78349" y="91908"/>
                  </a:lnTo>
                  <a:lnTo>
                    <a:pt x="94480" y="27162"/>
                  </a:lnTo>
                  <a:close/>
                  <a:moveTo>
                    <a:pt x="137331" y="95937"/>
                  </a:moveTo>
                  <a:cubicBezTo>
                    <a:pt x="168333" y="88129"/>
                    <a:pt x="192531" y="69236"/>
                    <a:pt x="192531" y="47822"/>
                  </a:cubicBezTo>
                  <a:cubicBezTo>
                    <a:pt x="192531" y="25904"/>
                    <a:pt x="167829" y="9528"/>
                    <a:pt x="132794" y="9528"/>
                  </a:cubicBezTo>
                  <a:lnTo>
                    <a:pt x="58433" y="9528"/>
                  </a:lnTo>
                  <a:cubicBezTo>
                    <a:pt x="53897" y="9528"/>
                    <a:pt x="50620" y="9528"/>
                    <a:pt x="50620" y="14316"/>
                  </a:cubicBezTo>
                  <a:cubicBezTo>
                    <a:pt x="50620" y="17841"/>
                    <a:pt x="53897" y="17841"/>
                    <a:pt x="57929" y="17841"/>
                  </a:cubicBezTo>
                  <a:cubicBezTo>
                    <a:pt x="66250" y="17841"/>
                    <a:pt x="73559" y="17841"/>
                    <a:pt x="73559" y="21871"/>
                  </a:cubicBezTo>
                  <a:cubicBezTo>
                    <a:pt x="73559" y="22878"/>
                    <a:pt x="73305" y="23132"/>
                    <a:pt x="72550" y="26409"/>
                  </a:cubicBezTo>
                  <a:lnTo>
                    <a:pt x="38776" y="161691"/>
                  </a:lnTo>
                  <a:cubicBezTo>
                    <a:pt x="36503" y="171263"/>
                    <a:pt x="36003" y="173280"/>
                    <a:pt x="17350" y="173280"/>
                  </a:cubicBezTo>
                  <a:cubicBezTo>
                    <a:pt x="12560" y="173280"/>
                    <a:pt x="9533" y="173280"/>
                    <a:pt x="9533" y="178067"/>
                  </a:cubicBezTo>
                  <a:cubicBezTo>
                    <a:pt x="9533" y="179072"/>
                    <a:pt x="10292" y="181592"/>
                    <a:pt x="13568" y="181592"/>
                  </a:cubicBezTo>
                  <a:cubicBezTo>
                    <a:pt x="18355" y="181592"/>
                    <a:pt x="24154" y="181088"/>
                    <a:pt x="29195" y="180838"/>
                  </a:cubicBezTo>
                  <a:lnTo>
                    <a:pt x="44825" y="180838"/>
                  </a:lnTo>
                  <a:cubicBezTo>
                    <a:pt x="68264" y="180838"/>
                    <a:pt x="75573" y="181592"/>
                    <a:pt x="77086" y="181592"/>
                  </a:cubicBezTo>
                  <a:cubicBezTo>
                    <a:pt x="78600" y="181592"/>
                    <a:pt x="82127" y="181592"/>
                    <a:pt x="82127" y="176805"/>
                  </a:cubicBezTo>
                  <a:cubicBezTo>
                    <a:pt x="82127" y="173280"/>
                    <a:pt x="78850" y="173280"/>
                    <a:pt x="74568" y="173280"/>
                  </a:cubicBezTo>
                  <a:cubicBezTo>
                    <a:pt x="73809" y="173280"/>
                    <a:pt x="69273" y="173280"/>
                    <a:pt x="64987" y="172775"/>
                  </a:cubicBezTo>
                  <a:cubicBezTo>
                    <a:pt x="59696" y="172271"/>
                    <a:pt x="59192" y="171517"/>
                    <a:pt x="59192" y="169250"/>
                  </a:cubicBezTo>
                  <a:cubicBezTo>
                    <a:pt x="59192" y="167988"/>
                    <a:pt x="59696" y="166475"/>
                    <a:pt x="59947" y="165216"/>
                  </a:cubicBezTo>
                  <a:lnTo>
                    <a:pt x="76332" y="98962"/>
                  </a:lnTo>
                  <a:lnTo>
                    <a:pt x="109097" y="98962"/>
                  </a:lnTo>
                  <a:cubicBezTo>
                    <a:pt x="131786" y="98962"/>
                    <a:pt x="138845" y="111055"/>
                    <a:pt x="138845" y="121381"/>
                  </a:cubicBezTo>
                  <a:cubicBezTo>
                    <a:pt x="138845" y="124910"/>
                    <a:pt x="137077" y="131964"/>
                    <a:pt x="135817" y="137253"/>
                  </a:cubicBezTo>
                  <a:cubicBezTo>
                    <a:pt x="133800" y="144561"/>
                    <a:pt x="131282" y="154636"/>
                    <a:pt x="131282" y="159170"/>
                  </a:cubicBezTo>
                  <a:cubicBezTo>
                    <a:pt x="131282" y="178567"/>
                    <a:pt x="147916" y="186884"/>
                    <a:pt x="166569" y="186884"/>
                  </a:cubicBezTo>
                  <a:cubicBezTo>
                    <a:pt x="188499" y="186884"/>
                    <a:pt x="198835" y="162195"/>
                    <a:pt x="198835" y="157408"/>
                  </a:cubicBezTo>
                  <a:cubicBezTo>
                    <a:pt x="198835" y="156399"/>
                    <a:pt x="198076" y="153882"/>
                    <a:pt x="194799" y="153882"/>
                  </a:cubicBezTo>
                  <a:cubicBezTo>
                    <a:pt x="192026" y="153882"/>
                    <a:pt x="191272" y="156149"/>
                    <a:pt x="191018" y="157158"/>
                  </a:cubicBezTo>
                  <a:cubicBezTo>
                    <a:pt x="185472" y="174538"/>
                    <a:pt x="174636" y="179830"/>
                    <a:pt x="167324" y="179830"/>
                  </a:cubicBezTo>
                  <a:cubicBezTo>
                    <a:pt x="157997" y="179830"/>
                    <a:pt x="156993" y="172775"/>
                    <a:pt x="156993" y="164462"/>
                  </a:cubicBezTo>
                  <a:cubicBezTo>
                    <a:pt x="156993" y="156149"/>
                    <a:pt x="158502" y="145065"/>
                    <a:pt x="159511" y="136748"/>
                  </a:cubicBezTo>
                  <a:cubicBezTo>
                    <a:pt x="160520" y="129193"/>
                    <a:pt x="160520" y="127681"/>
                    <a:pt x="160520" y="125160"/>
                  </a:cubicBezTo>
                  <a:cubicBezTo>
                    <a:pt x="160520" y="110046"/>
                    <a:pt x="150688" y="101229"/>
                    <a:pt x="137331" y="959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FD770829-7B61-4490-B445-24642A3EF30F}"/>
                </a:ext>
              </a:extLst>
            </p:cNvPr>
            <p:cNvSpPr/>
            <p:nvPr>
              <p:custDataLst>
                <p:tags r:id="rId138"/>
              </p:custDataLst>
            </p:nvPr>
          </p:nvSpPr>
          <p:spPr>
            <a:xfrm>
              <a:off x="6381396" y="-1967892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1 w 88974"/>
                <a:gd name="connsiteY1" fmla="*/ 14565 h 254075"/>
                <a:gd name="connsiteX2" fmla="*/ 9533 w 88974"/>
                <a:gd name="connsiteY2" fmla="*/ 131964 h 254075"/>
                <a:gd name="connsiteX3" fmla="*/ 67760 w 88974"/>
                <a:gd name="connsiteY3" fmla="*/ 250367 h 254075"/>
                <a:gd name="connsiteX4" fmla="*/ 78600 w 88974"/>
                <a:gd name="connsiteY4" fmla="*/ 254396 h 254075"/>
                <a:gd name="connsiteX5" fmla="*/ 80363 w 88974"/>
                <a:gd name="connsiteY5" fmla="*/ 254396 h 254075"/>
                <a:gd name="connsiteX6" fmla="*/ 87422 w 88974"/>
                <a:gd name="connsiteY6" fmla="*/ 250871 h 254075"/>
                <a:gd name="connsiteX7" fmla="*/ 85404 w 88974"/>
                <a:gd name="connsiteY7" fmla="*/ 247596 h 254075"/>
                <a:gd name="connsiteX8" fmla="*/ 29699 w 88974"/>
                <a:gd name="connsiteY8" fmla="*/ 131964 h 254075"/>
                <a:gd name="connsiteX9" fmla="*/ 86663 w 88974"/>
                <a:gd name="connsiteY9" fmla="*/ 15573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1" y="14565"/>
                  </a:cubicBezTo>
                  <a:cubicBezTo>
                    <a:pt x="26927" y="43787"/>
                    <a:pt x="9533" y="89386"/>
                    <a:pt x="9533" y="131964"/>
                  </a:cubicBezTo>
                  <a:cubicBezTo>
                    <a:pt x="9533" y="180834"/>
                    <a:pt x="31967" y="224924"/>
                    <a:pt x="67760" y="250367"/>
                  </a:cubicBezTo>
                  <a:cubicBezTo>
                    <a:pt x="73555" y="254396"/>
                    <a:pt x="74059" y="254396"/>
                    <a:pt x="78600" y="254396"/>
                  </a:cubicBezTo>
                  <a:lnTo>
                    <a:pt x="80363" y="254396"/>
                  </a:lnTo>
                  <a:cubicBezTo>
                    <a:pt x="84145" y="254396"/>
                    <a:pt x="87422" y="254396"/>
                    <a:pt x="87422" y="250871"/>
                  </a:cubicBezTo>
                  <a:cubicBezTo>
                    <a:pt x="87422" y="249358"/>
                    <a:pt x="86413" y="248350"/>
                    <a:pt x="85404" y="247596"/>
                  </a:cubicBezTo>
                  <a:cubicBezTo>
                    <a:pt x="36253" y="211823"/>
                    <a:pt x="29699" y="159170"/>
                    <a:pt x="29699" y="131964"/>
                  </a:cubicBezTo>
                  <a:cubicBezTo>
                    <a:pt x="29699" y="81073"/>
                    <a:pt x="52384" y="37996"/>
                    <a:pt x="86663" y="15573"/>
                  </a:cubicBezTo>
                  <a:cubicBezTo>
                    <a:pt x="86663" y="15320"/>
                    <a:pt x="87422" y="14315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3FA7D39B-CF5C-4541-8E15-336C7A780C82}"/>
                </a:ext>
              </a:extLst>
            </p:cNvPr>
            <p:cNvSpPr/>
            <p:nvPr>
              <p:custDataLst>
                <p:tags r:id="rId139"/>
              </p:custDataLst>
            </p:nvPr>
          </p:nvSpPr>
          <p:spPr>
            <a:xfrm>
              <a:off x="6488060" y="-1952780"/>
              <a:ext cx="127107" cy="190557"/>
            </a:xfrm>
            <a:custGeom>
              <a:avLst/>
              <a:gdLst>
                <a:gd name="connsiteX0" fmla="*/ 119182 w 127106"/>
                <a:gd name="connsiteY0" fmla="*/ 63190 h 190556"/>
                <a:gd name="connsiteX1" fmla="*/ 86162 w 127106"/>
                <a:gd name="connsiteY1" fmla="*/ 9528 h 190556"/>
                <a:gd name="connsiteX2" fmla="*/ 9533 w 127106"/>
                <a:gd name="connsiteY2" fmla="*/ 135744 h 190556"/>
                <a:gd name="connsiteX3" fmla="*/ 42807 w 127106"/>
                <a:gd name="connsiteY3" fmla="*/ 189406 h 190556"/>
                <a:gd name="connsiteX4" fmla="*/ 119182 w 127106"/>
                <a:gd name="connsiteY4" fmla="*/ 63190 h 190556"/>
                <a:gd name="connsiteX5" fmla="*/ 37767 w 127106"/>
                <a:gd name="connsiteY5" fmla="*/ 95183 h 190556"/>
                <a:gd name="connsiteX6" fmla="*/ 85908 w 127106"/>
                <a:gd name="connsiteY6" fmla="*/ 16583 h 190556"/>
                <a:gd name="connsiteX7" fmla="*/ 101034 w 127106"/>
                <a:gd name="connsiteY7" fmla="*/ 48327 h 190556"/>
                <a:gd name="connsiteX8" fmla="*/ 93471 w 127106"/>
                <a:gd name="connsiteY8" fmla="*/ 95183 h 190556"/>
                <a:gd name="connsiteX9" fmla="*/ 37767 w 127106"/>
                <a:gd name="connsiteY9" fmla="*/ 95183 h 190556"/>
                <a:gd name="connsiteX10" fmla="*/ 91203 w 127106"/>
                <a:gd name="connsiteY10" fmla="*/ 103750 h 190556"/>
                <a:gd name="connsiteX11" fmla="*/ 43058 w 127106"/>
                <a:gd name="connsiteY11" fmla="*/ 182351 h 190556"/>
                <a:gd name="connsiteX12" fmla="*/ 27936 w 127106"/>
                <a:gd name="connsiteY12" fmla="*/ 150608 h 190556"/>
                <a:gd name="connsiteX13" fmla="*/ 35495 w 127106"/>
                <a:gd name="connsiteY13" fmla="*/ 103750 h 190556"/>
                <a:gd name="connsiteX14" fmla="*/ 91203 w 127106"/>
                <a:gd name="connsiteY14" fmla="*/ 103750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106" h="190556">
                  <a:moveTo>
                    <a:pt x="119182" y="63190"/>
                  </a:moveTo>
                  <a:cubicBezTo>
                    <a:pt x="119182" y="31701"/>
                    <a:pt x="107083" y="9528"/>
                    <a:pt x="86162" y="9528"/>
                  </a:cubicBezTo>
                  <a:cubicBezTo>
                    <a:pt x="48603" y="9528"/>
                    <a:pt x="9533" y="79566"/>
                    <a:pt x="9533" y="135744"/>
                  </a:cubicBezTo>
                  <a:cubicBezTo>
                    <a:pt x="9533" y="159929"/>
                    <a:pt x="17850" y="189406"/>
                    <a:pt x="42807" y="189406"/>
                  </a:cubicBezTo>
                  <a:cubicBezTo>
                    <a:pt x="79609" y="189406"/>
                    <a:pt x="119182" y="121131"/>
                    <a:pt x="119182" y="63190"/>
                  </a:cubicBezTo>
                  <a:close/>
                  <a:moveTo>
                    <a:pt x="37767" y="95183"/>
                  </a:moveTo>
                  <a:cubicBezTo>
                    <a:pt x="49611" y="44297"/>
                    <a:pt x="70282" y="16583"/>
                    <a:pt x="85908" y="16583"/>
                  </a:cubicBezTo>
                  <a:cubicBezTo>
                    <a:pt x="101034" y="16583"/>
                    <a:pt x="101034" y="43538"/>
                    <a:pt x="101034" y="48327"/>
                  </a:cubicBezTo>
                  <a:cubicBezTo>
                    <a:pt x="101034" y="62436"/>
                    <a:pt x="96494" y="82841"/>
                    <a:pt x="93471" y="95183"/>
                  </a:cubicBezTo>
                  <a:lnTo>
                    <a:pt x="37767" y="95183"/>
                  </a:lnTo>
                  <a:close/>
                  <a:moveTo>
                    <a:pt x="91203" y="103750"/>
                  </a:moveTo>
                  <a:cubicBezTo>
                    <a:pt x="79354" y="154387"/>
                    <a:pt x="58688" y="182351"/>
                    <a:pt x="43058" y="182351"/>
                  </a:cubicBezTo>
                  <a:cubicBezTo>
                    <a:pt x="29445" y="182351"/>
                    <a:pt x="27936" y="162196"/>
                    <a:pt x="27936" y="150608"/>
                  </a:cubicBezTo>
                  <a:cubicBezTo>
                    <a:pt x="27936" y="134736"/>
                    <a:pt x="32722" y="114330"/>
                    <a:pt x="35495" y="103750"/>
                  </a:cubicBezTo>
                  <a:lnTo>
                    <a:pt x="91203" y="1037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83443FDE-A6C8-4D64-B505-40F3509ECC36}"/>
                </a:ext>
              </a:extLst>
            </p:cNvPr>
            <p:cNvSpPr/>
            <p:nvPr>
              <p:custDataLst>
                <p:tags r:id="rId140"/>
              </p:custDataLst>
            </p:nvPr>
          </p:nvSpPr>
          <p:spPr>
            <a:xfrm>
              <a:off x="6615668" y="-1997452"/>
              <a:ext cx="63553" cy="127038"/>
            </a:xfrm>
            <a:custGeom>
              <a:avLst/>
              <a:gdLst>
                <a:gd name="connsiteX0" fmla="*/ 58898 w 63553"/>
                <a:gd name="connsiteY0" fmla="*/ 27372 h 127037"/>
                <a:gd name="connsiteX1" fmla="*/ 60789 w 63553"/>
                <a:gd name="connsiteY1" fmla="*/ 21076 h 127037"/>
                <a:gd name="connsiteX2" fmla="*/ 48603 w 63553"/>
                <a:gd name="connsiteY2" fmla="*/ 9528 h 127037"/>
                <a:gd name="connsiteX3" fmla="*/ 37052 w 63553"/>
                <a:gd name="connsiteY3" fmla="*/ 19818 h 127037"/>
                <a:gd name="connsiteX4" fmla="*/ 10371 w 63553"/>
                <a:gd name="connsiteY4" fmla="*/ 110304 h 127037"/>
                <a:gd name="connsiteX5" fmla="*/ 9533 w 63553"/>
                <a:gd name="connsiteY5" fmla="*/ 113663 h 127037"/>
                <a:gd name="connsiteX6" fmla="*/ 12893 w 63553"/>
                <a:gd name="connsiteY6" fmla="*/ 116605 h 127037"/>
                <a:gd name="connsiteX7" fmla="*/ 17513 w 63553"/>
                <a:gd name="connsiteY7" fmla="*/ 118284 h 127037"/>
                <a:gd name="connsiteX8" fmla="*/ 20873 w 63553"/>
                <a:gd name="connsiteY8" fmla="*/ 114715 h 127037"/>
                <a:gd name="connsiteX9" fmla="*/ 58898 w 63553"/>
                <a:gd name="connsiteY9" fmla="*/ 27372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53" h="127037">
                  <a:moveTo>
                    <a:pt x="58898" y="27372"/>
                  </a:moveTo>
                  <a:cubicBezTo>
                    <a:pt x="59947" y="24645"/>
                    <a:pt x="60789" y="23177"/>
                    <a:pt x="60789" y="21076"/>
                  </a:cubicBezTo>
                  <a:cubicBezTo>
                    <a:pt x="60789" y="14149"/>
                    <a:pt x="54485" y="9528"/>
                    <a:pt x="48603" y="9528"/>
                  </a:cubicBezTo>
                  <a:cubicBezTo>
                    <a:pt x="40201" y="9528"/>
                    <a:pt x="37890" y="16876"/>
                    <a:pt x="37052" y="19818"/>
                  </a:cubicBezTo>
                  <a:lnTo>
                    <a:pt x="10371" y="110304"/>
                  </a:lnTo>
                  <a:cubicBezTo>
                    <a:pt x="9533" y="112825"/>
                    <a:pt x="9533" y="113453"/>
                    <a:pt x="9533" y="113663"/>
                  </a:cubicBezTo>
                  <a:cubicBezTo>
                    <a:pt x="9533" y="115553"/>
                    <a:pt x="10792" y="115973"/>
                    <a:pt x="12893" y="116605"/>
                  </a:cubicBezTo>
                  <a:cubicBezTo>
                    <a:pt x="16675" y="118284"/>
                    <a:pt x="17092" y="118284"/>
                    <a:pt x="17513" y="118284"/>
                  </a:cubicBezTo>
                  <a:cubicBezTo>
                    <a:pt x="18144" y="118284"/>
                    <a:pt x="19403" y="118284"/>
                    <a:pt x="20873" y="114715"/>
                  </a:cubicBezTo>
                  <a:lnTo>
                    <a:pt x="58898" y="273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40351FE3-1BF5-41CA-93D4-0D77EE1D22E8}"/>
                </a:ext>
              </a:extLst>
            </p:cNvPr>
            <p:cNvSpPr/>
            <p:nvPr>
              <p:custDataLst>
                <p:tags r:id="rId141"/>
              </p:custDataLst>
            </p:nvPr>
          </p:nvSpPr>
          <p:spPr>
            <a:xfrm>
              <a:off x="6693879" y="-1967892"/>
              <a:ext cx="88975" cy="254075"/>
            </a:xfrm>
            <a:custGeom>
              <a:avLst/>
              <a:gdLst>
                <a:gd name="connsiteX0" fmla="*/ 16591 w 88974"/>
                <a:gd name="connsiteY0" fmla="*/ 9528 h 254075"/>
                <a:gd name="connsiteX1" fmla="*/ 9533 w 88974"/>
                <a:gd name="connsiteY1" fmla="*/ 13053 h 254075"/>
                <a:gd name="connsiteX2" fmla="*/ 11046 w 88974"/>
                <a:gd name="connsiteY2" fmla="*/ 16328 h 254075"/>
                <a:gd name="connsiteX3" fmla="*/ 50871 w 88974"/>
                <a:gd name="connsiteY3" fmla="*/ 62180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1 h 254075"/>
                <a:gd name="connsiteX7" fmla="*/ 16591 w 88974"/>
                <a:gd name="connsiteY7" fmla="*/ 254396 h 254075"/>
                <a:gd name="connsiteX8" fmla="*/ 18105 w 88974"/>
                <a:gd name="connsiteY8" fmla="*/ 254396 h 254075"/>
                <a:gd name="connsiteX9" fmla="*/ 30204 w 88974"/>
                <a:gd name="connsiteY9" fmla="*/ 249358 h 254075"/>
                <a:gd name="connsiteX10" fmla="*/ 87167 w 88974"/>
                <a:gd name="connsiteY10" fmla="*/ 131964 h 254075"/>
                <a:gd name="connsiteX11" fmla="*/ 28941 w 88974"/>
                <a:gd name="connsiteY11" fmla="*/ 13556 h 254075"/>
                <a:gd name="connsiteX12" fmla="*/ 18105 w 88974"/>
                <a:gd name="connsiteY12" fmla="*/ 9528 h 254075"/>
                <a:gd name="connsiteX13" fmla="*/ 16591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1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5"/>
                    <a:pt x="11046" y="16328"/>
                  </a:cubicBezTo>
                  <a:cubicBezTo>
                    <a:pt x="18860" y="21869"/>
                    <a:pt x="37513" y="35475"/>
                    <a:pt x="50871" y="62180"/>
                  </a:cubicBezTo>
                  <a:cubicBezTo>
                    <a:pt x="62970" y="86365"/>
                    <a:pt x="67005" y="110800"/>
                    <a:pt x="67005" y="131964"/>
                  </a:cubicBezTo>
                  <a:cubicBezTo>
                    <a:pt x="67005" y="160178"/>
                    <a:pt x="59442" y="212073"/>
                    <a:pt x="12810" y="246588"/>
                  </a:cubicBezTo>
                  <a:cubicBezTo>
                    <a:pt x="10038" y="248604"/>
                    <a:pt x="9533" y="249108"/>
                    <a:pt x="9533" y="250871"/>
                  </a:cubicBezTo>
                  <a:cubicBezTo>
                    <a:pt x="9533" y="254396"/>
                    <a:pt x="12560" y="254396"/>
                    <a:pt x="16591" y="254396"/>
                  </a:cubicBezTo>
                  <a:lnTo>
                    <a:pt x="18105" y="254396"/>
                  </a:lnTo>
                  <a:cubicBezTo>
                    <a:pt x="22891" y="254396"/>
                    <a:pt x="23395" y="254396"/>
                    <a:pt x="30204" y="249358"/>
                  </a:cubicBezTo>
                  <a:cubicBezTo>
                    <a:pt x="69778" y="220136"/>
                    <a:pt x="87167" y="174537"/>
                    <a:pt x="87167" y="131964"/>
                  </a:cubicBezTo>
                  <a:cubicBezTo>
                    <a:pt x="87167" y="83090"/>
                    <a:pt x="64733" y="39001"/>
                    <a:pt x="28941" y="13556"/>
                  </a:cubicBezTo>
                  <a:cubicBezTo>
                    <a:pt x="23146" y="9528"/>
                    <a:pt x="22641" y="9528"/>
                    <a:pt x="18105" y="9528"/>
                  </a:cubicBezTo>
                  <a:lnTo>
                    <a:pt x="16591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8752163C-D10D-4212-A645-137F00A5AD6C}"/>
                </a:ext>
              </a:extLst>
            </p:cNvPr>
            <p:cNvSpPr/>
            <p:nvPr>
              <p:custDataLst>
                <p:tags r:id="rId142"/>
              </p:custDataLst>
            </p:nvPr>
          </p:nvSpPr>
          <p:spPr>
            <a:xfrm>
              <a:off x="6811633" y="-1947488"/>
              <a:ext cx="203371" cy="190557"/>
            </a:xfrm>
            <a:custGeom>
              <a:avLst/>
              <a:gdLst>
                <a:gd name="connsiteX0" fmla="*/ 94480 w 203370"/>
                <a:gd name="connsiteY0" fmla="*/ 27162 h 190556"/>
                <a:gd name="connsiteX1" fmla="*/ 107334 w 203370"/>
                <a:gd name="connsiteY1" fmla="*/ 17841 h 190556"/>
                <a:gd name="connsiteX2" fmla="*/ 127750 w 203370"/>
                <a:gd name="connsiteY2" fmla="*/ 17841 h 190556"/>
                <a:gd name="connsiteX3" fmla="*/ 167828 w 203370"/>
                <a:gd name="connsiteY3" fmla="*/ 43538 h 190556"/>
                <a:gd name="connsiteX4" fmla="*/ 150439 w 203370"/>
                <a:gd name="connsiteY4" fmla="*/ 80570 h 190556"/>
                <a:gd name="connsiteX5" fmla="*/ 109351 w 203370"/>
                <a:gd name="connsiteY5" fmla="*/ 91908 h 190556"/>
                <a:gd name="connsiteX6" fmla="*/ 78349 w 203370"/>
                <a:gd name="connsiteY6" fmla="*/ 91908 h 190556"/>
                <a:gd name="connsiteX7" fmla="*/ 94480 w 203370"/>
                <a:gd name="connsiteY7" fmla="*/ 27162 h 190556"/>
                <a:gd name="connsiteX8" fmla="*/ 137330 w 203370"/>
                <a:gd name="connsiteY8" fmla="*/ 95937 h 190556"/>
                <a:gd name="connsiteX9" fmla="*/ 192530 w 203370"/>
                <a:gd name="connsiteY9" fmla="*/ 47822 h 190556"/>
                <a:gd name="connsiteX10" fmla="*/ 132795 w 203370"/>
                <a:gd name="connsiteY10" fmla="*/ 9528 h 190556"/>
                <a:gd name="connsiteX11" fmla="*/ 58433 w 203370"/>
                <a:gd name="connsiteY11" fmla="*/ 9528 h 190556"/>
                <a:gd name="connsiteX12" fmla="*/ 50620 w 203370"/>
                <a:gd name="connsiteY12" fmla="*/ 14316 h 190556"/>
                <a:gd name="connsiteX13" fmla="*/ 57929 w 203370"/>
                <a:gd name="connsiteY13" fmla="*/ 17841 h 190556"/>
                <a:gd name="connsiteX14" fmla="*/ 73559 w 203370"/>
                <a:gd name="connsiteY14" fmla="*/ 21871 h 190556"/>
                <a:gd name="connsiteX15" fmla="*/ 72550 w 203370"/>
                <a:gd name="connsiteY15" fmla="*/ 26409 h 190556"/>
                <a:gd name="connsiteX16" fmla="*/ 38775 w 203370"/>
                <a:gd name="connsiteY16" fmla="*/ 161691 h 190556"/>
                <a:gd name="connsiteX17" fmla="*/ 17350 w 203370"/>
                <a:gd name="connsiteY17" fmla="*/ 173280 h 190556"/>
                <a:gd name="connsiteX18" fmla="*/ 9533 w 203370"/>
                <a:gd name="connsiteY18" fmla="*/ 178067 h 190556"/>
                <a:gd name="connsiteX19" fmla="*/ 13569 w 203370"/>
                <a:gd name="connsiteY19" fmla="*/ 181592 h 190556"/>
                <a:gd name="connsiteX20" fmla="*/ 29195 w 203370"/>
                <a:gd name="connsiteY20" fmla="*/ 180838 h 190556"/>
                <a:gd name="connsiteX21" fmla="*/ 44825 w 203370"/>
                <a:gd name="connsiteY21" fmla="*/ 180838 h 190556"/>
                <a:gd name="connsiteX22" fmla="*/ 77086 w 203370"/>
                <a:gd name="connsiteY22" fmla="*/ 181592 h 190556"/>
                <a:gd name="connsiteX23" fmla="*/ 82127 w 203370"/>
                <a:gd name="connsiteY23" fmla="*/ 176805 h 190556"/>
                <a:gd name="connsiteX24" fmla="*/ 74568 w 203370"/>
                <a:gd name="connsiteY24" fmla="*/ 173280 h 190556"/>
                <a:gd name="connsiteX25" fmla="*/ 64987 w 203370"/>
                <a:gd name="connsiteY25" fmla="*/ 172775 h 190556"/>
                <a:gd name="connsiteX26" fmla="*/ 59192 w 203370"/>
                <a:gd name="connsiteY26" fmla="*/ 169250 h 190556"/>
                <a:gd name="connsiteX27" fmla="*/ 59947 w 203370"/>
                <a:gd name="connsiteY27" fmla="*/ 165216 h 190556"/>
                <a:gd name="connsiteX28" fmla="*/ 76332 w 203370"/>
                <a:gd name="connsiteY28" fmla="*/ 98962 h 190556"/>
                <a:gd name="connsiteX29" fmla="*/ 109097 w 203370"/>
                <a:gd name="connsiteY29" fmla="*/ 98962 h 190556"/>
                <a:gd name="connsiteX30" fmla="*/ 138844 w 203370"/>
                <a:gd name="connsiteY30" fmla="*/ 121381 h 190556"/>
                <a:gd name="connsiteX31" fmla="*/ 135818 w 203370"/>
                <a:gd name="connsiteY31" fmla="*/ 137253 h 190556"/>
                <a:gd name="connsiteX32" fmla="*/ 131281 w 203370"/>
                <a:gd name="connsiteY32" fmla="*/ 159170 h 190556"/>
                <a:gd name="connsiteX33" fmla="*/ 166569 w 203370"/>
                <a:gd name="connsiteY33" fmla="*/ 186884 h 190556"/>
                <a:gd name="connsiteX34" fmla="*/ 198835 w 203370"/>
                <a:gd name="connsiteY34" fmla="*/ 157408 h 190556"/>
                <a:gd name="connsiteX35" fmla="*/ 194799 w 203370"/>
                <a:gd name="connsiteY35" fmla="*/ 153882 h 190556"/>
                <a:gd name="connsiteX36" fmla="*/ 191018 w 203370"/>
                <a:gd name="connsiteY36" fmla="*/ 157158 h 190556"/>
                <a:gd name="connsiteX37" fmla="*/ 167324 w 203370"/>
                <a:gd name="connsiteY37" fmla="*/ 179830 h 190556"/>
                <a:gd name="connsiteX38" fmla="*/ 156992 w 203370"/>
                <a:gd name="connsiteY38" fmla="*/ 164462 h 190556"/>
                <a:gd name="connsiteX39" fmla="*/ 159511 w 203370"/>
                <a:gd name="connsiteY39" fmla="*/ 136748 h 190556"/>
                <a:gd name="connsiteX40" fmla="*/ 160520 w 203370"/>
                <a:gd name="connsiteY40" fmla="*/ 125160 h 190556"/>
                <a:gd name="connsiteX41" fmla="*/ 137330 w 203370"/>
                <a:gd name="connsiteY41" fmla="*/ 95937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3370" h="190556">
                  <a:moveTo>
                    <a:pt x="94480" y="27162"/>
                  </a:moveTo>
                  <a:cubicBezTo>
                    <a:pt x="96748" y="18596"/>
                    <a:pt x="96998" y="17841"/>
                    <a:pt x="107334" y="17841"/>
                  </a:cubicBezTo>
                  <a:lnTo>
                    <a:pt x="127750" y="17841"/>
                  </a:lnTo>
                  <a:cubicBezTo>
                    <a:pt x="148420" y="17841"/>
                    <a:pt x="167828" y="23132"/>
                    <a:pt x="167828" y="43538"/>
                  </a:cubicBezTo>
                  <a:cubicBezTo>
                    <a:pt x="167828" y="54622"/>
                    <a:pt x="162034" y="72257"/>
                    <a:pt x="150439" y="80570"/>
                  </a:cubicBezTo>
                  <a:cubicBezTo>
                    <a:pt x="138340" y="89137"/>
                    <a:pt x="123969" y="91908"/>
                    <a:pt x="109351" y="91908"/>
                  </a:cubicBezTo>
                  <a:lnTo>
                    <a:pt x="78349" y="91908"/>
                  </a:lnTo>
                  <a:lnTo>
                    <a:pt x="94480" y="27162"/>
                  </a:lnTo>
                  <a:close/>
                  <a:moveTo>
                    <a:pt x="137330" y="95937"/>
                  </a:moveTo>
                  <a:cubicBezTo>
                    <a:pt x="168333" y="88129"/>
                    <a:pt x="192530" y="69236"/>
                    <a:pt x="192530" y="47822"/>
                  </a:cubicBezTo>
                  <a:cubicBezTo>
                    <a:pt x="192530" y="25904"/>
                    <a:pt x="167828" y="9528"/>
                    <a:pt x="132795" y="9528"/>
                  </a:cubicBezTo>
                  <a:lnTo>
                    <a:pt x="58433" y="9528"/>
                  </a:lnTo>
                  <a:cubicBezTo>
                    <a:pt x="53897" y="9528"/>
                    <a:pt x="50620" y="9528"/>
                    <a:pt x="50620" y="14316"/>
                  </a:cubicBezTo>
                  <a:cubicBezTo>
                    <a:pt x="50620" y="17841"/>
                    <a:pt x="53897" y="17841"/>
                    <a:pt x="57929" y="17841"/>
                  </a:cubicBezTo>
                  <a:cubicBezTo>
                    <a:pt x="66250" y="17841"/>
                    <a:pt x="73559" y="17841"/>
                    <a:pt x="73559" y="21871"/>
                  </a:cubicBezTo>
                  <a:cubicBezTo>
                    <a:pt x="73559" y="22878"/>
                    <a:pt x="73305" y="23132"/>
                    <a:pt x="72550" y="26409"/>
                  </a:cubicBezTo>
                  <a:lnTo>
                    <a:pt x="38775" y="161691"/>
                  </a:lnTo>
                  <a:cubicBezTo>
                    <a:pt x="36503" y="171263"/>
                    <a:pt x="36003" y="173280"/>
                    <a:pt x="17350" y="173280"/>
                  </a:cubicBezTo>
                  <a:cubicBezTo>
                    <a:pt x="12559" y="173280"/>
                    <a:pt x="9533" y="173280"/>
                    <a:pt x="9533" y="178067"/>
                  </a:cubicBezTo>
                  <a:cubicBezTo>
                    <a:pt x="9533" y="179072"/>
                    <a:pt x="10291" y="181592"/>
                    <a:pt x="13569" y="181592"/>
                  </a:cubicBezTo>
                  <a:cubicBezTo>
                    <a:pt x="18355" y="181592"/>
                    <a:pt x="24154" y="181088"/>
                    <a:pt x="29195" y="180838"/>
                  </a:cubicBezTo>
                  <a:lnTo>
                    <a:pt x="44825" y="180838"/>
                  </a:lnTo>
                  <a:cubicBezTo>
                    <a:pt x="68264" y="180838"/>
                    <a:pt x="75573" y="181592"/>
                    <a:pt x="77086" y="181592"/>
                  </a:cubicBezTo>
                  <a:cubicBezTo>
                    <a:pt x="78600" y="181592"/>
                    <a:pt x="82127" y="181592"/>
                    <a:pt x="82127" y="176805"/>
                  </a:cubicBezTo>
                  <a:cubicBezTo>
                    <a:pt x="82127" y="173280"/>
                    <a:pt x="78850" y="173280"/>
                    <a:pt x="74568" y="173280"/>
                  </a:cubicBezTo>
                  <a:cubicBezTo>
                    <a:pt x="73809" y="173280"/>
                    <a:pt x="69273" y="173280"/>
                    <a:pt x="64987" y="172775"/>
                  </a:cubicBezTo>
                  <a:cubicBezTo>
                    <a:pt x="59696" y="172271"/>
                    <a:pt x="59192" y="171517"/>
                    <a:pt x="59192" y="169250"/>
                  </a:cubicBezTo>
                  <a:cubicBezTo>
                    <a:pt x="59192" y="167988"/>
                    <a:pt x="59696" y="166475"/>
                    <a:pt x="59947" y="165216"/>
                  </a:cubicBezTo>
                  <a:lnTo>
                    <a:pt x="76332" y="98962"/>
                  </a:lnTo>
                  <a:lnTo>
                    <a:pt x="109097" y="98962"/>
                  </a:lnTo>
                  <a:cubicBezTo>
                    <a:pt x="131786" y="98962"/>
                    <a:pt x="138844" y="111055"/>
                    <a:pt x="138844" y="121381"/>
                  </a:cubicBezTo>
                  <a:cubicBezTo>
                    <a:pt x="138844" y="124910"/>
                    <a:pt x="137076" y="131964"/>
                    <a:pt x="135818" y="137253"/>
                  </a:cubicBezTo>
                  <a:cubicBezTo>
                    <a:pt x="133799" y="144561"/>
                    <a:pt x="131281" y="154636"/>
                    <a:pt x="131281" y="159170"/>
                  </a:cubicBezTo>
                  <a:cubicBezTo>
                    <a:pt x="131281" y="178567"/>
                    <a:pt x="147916" y="186884"/>
                    <a:pt x="166569" y="186884"/>
                  </a:cubicBezTo>
                  <a:cubicBezTo>
                    <a:pt x="188499" y="186884"/>
                    <a:pt x="198835" y="162195"/>
                    <a:pt x="198835" y="157408"/>
                  </a:cubicBezTo>
                  <a:cubicBezTo>
                    <a:pt x="198835" y="156399"/>
                    <a:pt x="198076" y="153882"/>
                    <a:pt x="194799" y="153882"/>
                  </a:cubicBezTo>
                  <a:cubicBezTo>
                    <a:pt x="192027" y="153882"/>
                    <a:pt x="191272" y="156149"/>
                    <a:pt x="191018" y="157158"/>
                  </a:cubicBezTo>
                  <a:cubicBezTo>
                    <a:pt x="185472" y="174538"/>
                    <a:pt x="174636" y="179830"/>
                    <a:pt x="167324" y="179830"/>
                  </a:cubicBezTo>
                  <a:cubicBezTo>
                    <a:pt x="157998" y="179830"/>
                    <a:pt x="156992" y="172775"/>
                    <a:pt x="156992" y="164462"/>
                  </a:cubicBezTo>
                  <a:cubicBezTo>
                    <a:pt x="156992" y="156149"/>
                    <a:pt x="158502" y="145065"/>
                    <a:pt x="159511" y="136748"/>
                  </a:cubicBezTo>
                  <a:cubicBezTo>
                    <a:pt x="160520" y="129193"/>
                    <a:pt x="160520" y="127681"/>
                    <a:pt x="160520" y="125160"/>
                  </a:cubicBezTo>
                  <a:cubicBezTo>
                    <a:pt x="160520" y="110046"/>
                    <a:pt x="150689" y="101229"/>
                    <a:pt x="137330" y="959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8230EE7F-138E-44A4-92CB-EF159AB6AD63}"/>
                </a:ext>
              </a:extLst>
            </p:cNvPr>
            <p:cNvSpPr/>
            <p:nvPr>
              <p:custDataLst>
                <p:tags r:id="rId143"/>
              </p:custDataLst>
            </p:nvPr>
          </p:nvSpPr>
          <p:spPr>
            <a:xfrm>
              <a:off x="7029043" y="-1967892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1 w 88974"/>
                <a:gd name="connsiteY1" fmla="*/ 14565 h 254075"/>
                <a:gd name="connsiteX2" fmla="*/ 9533 w 88974"/>
                <a:gd name="connsiteY2" fmla="*/ 131964 h 254075"/>
                <a:gd name="connsiteX3" fmla="*/ 67760 w 88974"/>
                <a:gd name="connsiteY3" fmla="*/ 250367 h 254075"/>
                <a:gd name="connsiteX4" fmla="*/ 78600 w 88974"/>
                <a:gd name="connsiteY4" fmla="*/ 254396 h 254075"/>
                <a:gd name="connsiteX5" fmla="*/ 80363 w 88974"/>
                <a:gd name="connsiteY5" fmla="*/ 254396 h 254075"/>
                <a:gd name="connsiteX6" fmla="*/ 87422 w 88974"/>
                <a:gd name="connsiteY6" fmla="*/ 250871 h 254075"/>
                <a:gd name="connsiteX7" fmla="*/ 85404 w 88974"/>
                <a:gd name="connsiteY7" fmla="*/ 247596 h 254075"/>
                <a:gd name="connsiteX8" fmla="*/ 29699 w 88974"/>
                <a:gd name="connsiteY8" fmla="*/ 131964 h 254075"/>
                <a:gd name="connsiteX9" fmla="*/ 86663 w 88974"/>
                <a:gd name="connsiteY9" fmla="*/ 15573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1" y="14565"/>
                  </a:cubicBezTo>
                  <a:cubicBezTo>
                    <a:pt x="26927" y="43787"/>
                    <a:pt x="9533" y="89386"/>
                    <a:pt x="9533" y="131964"/>
                  </a:cubicBezTo>
                  <a:cubicBezTo>
                    <a:pt x="9533" y="180834"/>
                    <a:pt x="31967" y="224924"/>
                    <a:pt x="67760" y="250367"/>
                  </a:cubicBezTo>
                  <a:cubicBezTo>
                    <a:pt x="73555" y="254396"/>
                    <a:pt x="74060" y="254396"/>
                    <a:pt x="78600" y="254396"/>
                  </a:cubicBezTo>
                  <a:lnTo>
                    <a:pt x="80363" y="254396"/>
                  </a:lnTo>
                  <a:cubicBezTo>
                    <a:pt x="84145" y="254396"/>
                    <a:pt x="87422" y="254396"/>
                    <a:pt x="87422" y="250871"/>
                  </a:cubicBezTo>
                  <a:cubicBezTo>
                    <a:pt x="87422" y="249358"/>
                    <a:pt x="86413" y="248350"/>
                    <a:pt x="85404" y="247596"/>
                  </a:cubicBezTo>
                  <a:cubicBezTo>
                    <a:pt x="36253" y="211823"/>
                    <a:pt x="29699" y="159170"/>
                    <a:pt x="29699" y="131964"/>
                  </a:cubicBezTo>
                  <a:cubicBezTo>
                    <a:pt x="29699" y="81073"/>
                    <a:pt x="52384" y="37996"/>
                    <a:pt x="86663" y="15573"/>
                  </a:cubicBezTo>
                  <a:cubicBezTo>
                    <a:pt x="86663" y="15320"/>
                    <a:pt x="87422" y="14315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100D73B5-9D06-44D5-80C1-D7349D6B74E7}"/>
                </a:ext>
              </a:extLst>
            </p:cNvPr>
            <p:cNvSpPr/>
            <p:nvPr>
              <p:custDataLst>
                <p:tags r:id="rId144"/>
              </p:custDataLst>
            </p:nvPr>
          </p:nvSpPr>
          <p:spPr>
            <a:xfrm>
              <a:off x="7135706" y="-1952780"/>
              <a:ext cx="127107" cy="190557"/>
            </a:xfrm>
            <a:custGeom>
              <a:avLst/>
              <a:gdLst>
                <a:gd name="connsiteX0" fmla="*/ 119183 w 127106"/>
                <a:gd name="connsiteY0" fmla="*/ 63190 h 190556"/>
                <a:gd name="connsiteX1" fmla="*/ 86162 w 127106"/>
                <a:gd name="connsiteY1" fmla="*/ 9528 h 190556"/>
                <a:gd name="connsiteX2" fmla="*/ 9533 w 127106"/>
                <a:gd name="connsiteY2" fmla="*/ 135744 h 190556"/>
                <a:gd name="connsiteX3" fmla="*/ 42807 w 127106"/>
                <a:gd name="connsiteY3" fmla="*/ 189406 h 190556"/>
                <a:gd name="connsiteX4" fmla="*/ 119183 w 127106"/>
                <a:gd name="connsiteY4" fmla="*/ 63190 h 190556"/>
                <a:gd name="connsiteX5" fmla="*/ 37767 w 127106"/>
                <a:gd name="connsiteY5" fmla="*/ 95183 h 190556"/>
                <a:gd name="connsiteX6" fmla="*/ 85908 w 127106"/>
                <a:gd name="connsiteY6" fmla="*/ 16583 h 190556"/>
                <a:gd name="connsiteX7" fmla="*/ 101034 w 127106"/>
                <a:gd name="connsiteY7" fmla="*/ 48327 h 190556"/>
                <a:gd name="connsiteX8" fmla="*/ 93471 w 127106"/>
                <a:gd name="connsiteY8" fmla="*/ 95183 h 190556"/>
                <a:gd name="connsiteX9" fmla="*/ 37767 w 127106"/>
                <a:gd name="connsiteY9" fmla="*/ 95183 h 190556"/>
                <a:gd name="connsiteX10" fmla="*/ 91203 w 127106"/>
                <a:gd name="connsiteY10" fmla="*/ 103750 h 190556"/>
                <a:gd name="connsiteX11" fmla="*/ 43058 w 127106"/>
                <a:gd name="connsiteY11" fmla="*/ 182351 h 190556"/>
                <a:gd name="connsiteX12" fmla="*/ 27936 w 127106"/>
                <a:gd name="connsiteY12" fmla="*/ 150608 h 190556"/>
                <a:gd name="connsiteX13" fmla="*/ 35495 w 127106"/>
                <a:gd name="connsiteY13" fmla="*/ 103750 h 190556"/>
                <a:gd name="connsiteX14" fmla="*/ 91203 w 127106"/>
                <a:gd name="connsiteY14" fmla="*/ 103750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106" h="190556">
                  <a:moveTo>
                    <a:pt x="119183" y="63190"/>
                  </a:moveTo>
                  <a:cubicBezTo>
                    <a:pt x="119183" y="31701"/>
                    <a:pt x="107083" y="9528"/>
                    <a:pt x="86162" y="9528"/>
                  </a:cubicBezTo>
                  <a:cubicBezTo>
                    <a:pt x="48603" y="9528"/>
                    <a:pt x="9533" y="79566"/>
                    <a:pt x="9533" y="135744"/>
                  </a:cubicBezTo>
                  <a:cubicBezTo>
                    <a:pt x="9533" y="159929"/>
                    <a:pt x="17851" y="189406"/>
                    <a:pt x="42807" y="189406"/>
                  </a:cubicBezTo>
                  <a:cubicBezTo>
                    <a:pt x="79609" y="189406"/>
                    <a:pt x="119183" y="121131"/>
                    <a:pt x="119183" y="63190"/>
                  </a:cubicBezTo>
                  <a:close/>
                  <a:moveTo>
                    <a:pt x="37767" y="95183"/>
                  </a:moveTo>
                  <a:cubicBezTo>
                    <a:pt x="49611" y="44297"/>
                    <a:pt x="70282" y="16583"/>
                    <a:pt x="85908" y="16583"/>
                  </a:cubicBezTo>
                  <a:cubicBezTo>
                    <a:pt x="101034" y="16583"/>
                    <a:pt x="101034" y="43538"/>
                    <a:pt x="101034" y="48327"/>
                  </a:cubicBezTo>
                  <a:cubicBezTo>
                    <a:pt x="101034" y="62436"/>
                    <a:pt x="96494" y="82841"/>
                    <a:pt x="93471" y="95183"/>
                  </a:cubicBezTo>
                  <a:lnTo>
                    <a:pt x="37767" y="95183"/>
                  </a:lnTo>
                  <a:close/>
                  <a:moveTo>
                    <a:pt x="91203" y="103750"/>
                  </a:moveTo>
                  <a:cubicBezTo>
                    <a:pt x="79354" y="154387"/>
                    <a:pt x="58688" y="182351"/>
                    <a:pt x="43058" y="182351"/>
                  </a:cubicBezTo>
                  <a:cubicBezTo>
                    <a:pt x="29445" y="182351"/>
                    <a:pt x="27936" y="162196"/>
                    <a:pt x="27936" y="150608"/>
                  </a:cubicBezTo>
                  <a:cubicBezTo>
                    <a:pt x="27936" y="134736"/>
                    <a:pt x="32722" y="114330"/>
                    <a:pt x="35495" y="103750"/>
                  </a:cubicBezTo>
                  <a:lnTo>
                    <a:pt x="91203" y="1037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A1AD274B-6471-493D-B626-156B6B46CB6F}"/>
                </a:ext>
              </a:extLst>
            </p:cNvPr>
            <p:cNvSpPr/>
            <p:nvPr>
              <p:custDataLst>
                <p:tags r:id="rId145"/>
              </p:custDataLst>
            </p:nvPr>
          </p:nvSpPr>
          <p:spPr>
            <a:xfrm>
              <a:off x="7274655" y="-1967892"/>
              <a:ext cx="88975" cy="254075"/>
            </a:xfrm>
            <a:custGeom>
              <a:avLst/>
              <a:gdLst>
                <a:gd name="connsiteX0" fmla="*/ 16592 w 88974"/>
                <a:gd name="connsiteY0" fmla="*/ 9528 h 254075"/>
                <a:gd name="connsiteX1" fmla="*/ 9533 w 88974"/>
                <a:gd name="connsiteY1" fmla="*/ 13053 h 254075"/>
                <a:gd name="connsiteX2" fmla="*/ 11047 w 88974"/>
                <a:gd name="connsiteY2" fmla="*/ 16328 h 254075"/>
                <a:gd name="connsiteX3" fmla="*/ 50871 w 88974"/>
                <a:gd name="connsiteY3" fmla="*/ 62180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1 h 254075"/>
                <a:gd name="connsiteX7" fmla="*/ 16592 w 88974"/>
                <a:gd name="connsiteY7" fmla="*/ 254396 h 254075"/>
                <a:gd name="connsiteX8" fmla="*/ 18105 w 88974"/>
                <a:gd name="connsiteY8" fmla="*/ 254396 h 254075"/>
                <a:gd name="connsiteX9" fmla="*/ 30204 w 88974"/>
                <a:gd name="connsiteY9" fmla="*/ 249358 h 254075"/>
                <a:gd name="connsiteX10" fmla="*/ 87167 w 88974"/>
                <a:gd name="connsiteY10" fmla="*/ 131964 h 254075"/>
                <a:gd name="connsiteX11" fmla="*/ 28941 w 88974"/>
                <a:gd name="connsiteY11" fmla="*/ 13556 h 254075"/>
                <a:gd name="connsiteX12" fmla="*/ 18105 w 88974"/>
                <a:gd name="connsiteY12" fmla="*/ 9528 h 254075"/>
                <a:gd name="connsiteX13" fmla="*/ 16592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2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5"/>
                    <a:pt x="11047" y="16328"/>
                  </a:cubicBezTo>
                  <a:cubicBezTo>
                    <a:pt x="18860" y="21869"/>
                    <a:pt x="37513" y="35475"/>
                    <a:pt x="50871" y="62180"/>
                  </a:cubicBezTo>
                  <a:cubicBezTo>
                    <a:pt x="62970" y="86365"/>
                    <a:pt x="67005" y="110800"/>
                    <a:pt x="67005" y="131964"/>
                  </a:cubicBezTo>
                  <a:cubicBezTo>
                    <a:pt x="67005" y="160178"/>
                    <a:pt x="59442" y="212073"/>
                    <a:pt x="12810" y="246588"/>
                  </a:cubicBezTo>
                  <a:cubicBezTo>
                    <a:pt x="10037" y="248604"/>
                    <a:pt x="9533" y="249108"/>
                    <a:pt x="9533" y="250871"/>
                  </a:cubicBezTo>
                  <a:cubicBezTo>
                    <a:pt x="9533" y="254396"/>
                    <a:pt x="12560" y="254396"/>
                    <a:pt x="16592" y="254396"/>
                  </a:cubicBezTo>
                  <a:lnTo>
                    <a:pt x="18105" y="254396"/>
                  </a:lnTo>
                  <a:cubicBezTo>
                    <a:pt x="22891" y="254396"/>
                    <a:pt x="23396" y="254396"/>
                    <a:pt x="30204" y="249358"/>
                  </a:cubicBezTo>
                  <a:cubicBezTo>
                    <a:pt x="69778" y="220136"/>
                    <a:pt x="87167" y="174537"/>
                    <a:pt x="87167" y="131964"/>
                  </a:cubicBezTo>
                  <a:cubicBezTo>
                    <a:pt x="87167" y="83090"/>
                    <a:pt x="64733" y="39001"/>
                    <a:pt x="28941" y="13556"/>
                  </a:cubicBezTo>
                  <a:cubicBezTo>
                    <a:pt x="23145" y="9528"/>
                    <a:pt x="22641" y="9528"/>
                    <a:pt x="18105" y="9528"/>
                  </a:cubicBezTo>
                  <a:lnTo>
                    <a:pt x="16592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8" name="Groupe 137">
            <a:extLst>
              <a:ext uri="{FF2B5EF4-FFF2-40B4-BE49-F238E27FC236}">
                <a16:creationId xmlns:a16="http://schemas.microsoft.com/office/drawing/2014/main" id="{B4621964-49F2-490C-B144-4561B49708F3}"/>
              </a:ext>
            </a:extLst>
          </p:cNvPr>
          <p:cNvGrpSpPr/>
          <p:nvPr/>
        </p:nvGrpSpPr>
        <p:grpSpPr>
          <a:xfrm>
            <a:off x="1496668" y="3294202"/>
            <a:ext cx="4082650" cy="1430942"/>
            <a:chOff x="1137422" y="2931883"/>
            <a:chExt cx="4082650" cy="1430942"/>
          </a:xfrm>
        </p:grpSpPr>
        <p:cxnSp>
          <p:nvCxnSpPr>
            <p:cNvPr id="53" name="Connecteur droit 52">
              <a:extLst>
                <a:ext uri="{FF2B5EF4-FFF2-40B4-BE49-F238E27FC236}">
                  <a16:creationId xmlns:a16="http://schemas.microsoft.com/office/drawing/2014/main" id="{07ABB0A2-FBFB-4619-9275-02A9FA4F2F34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223253" y="3180087"/>
              <a:ext cx="1247312" cy="98784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" name="Connecteur droit 62">
              <a:extLst>
                <a:ext uri="{FF2B5EF4-FFF2-40B4-BE49-F238E27FC236}">
                  <a16:creationId xmlns:a16="http://schemas.microsoft.com/office/drawing/2014/main" id="{724EE153-1CC6-408A-8296-158EAA9D967F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137422" y="3180087"/>
              <a:ext cx="1454123" cy="96967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" name="Connecteur droit 64">
              <a:extLst>
                <a:ext uri="{FF2B5EF4-FFF2-40B4-BE49-F238E27FC236}">
                  <a16:creationId xmlns:a16="http://schemas.microsoft.com/office/drawing/2014/main" id="{4E2E8030-517E-41E3-B2FC-28CBBFEEC69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10043" y="3116805"/>
              <a:ext cx="23030" cy="122965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" name="Connecteur droit 71">
              <a:extLst>
                <a:ext uri="{FF2B5EF4-FFF2-40B4-BE49-F238E27FC236}">
                  <a16:creationId xmlns:a16="http://schemas.microsoft.com/office/drawing/2014/main" id="{F3CA1EA4-93EE-4371-B684-21BD86BDE54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851780" y="3180087"/>
              <a:ext cx="1247312" cy="98784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" name="Connecteur droit 72">
              <a:extLst>
                <a:ext uri="{FF2B5EF4-FFF2-40B4-BE49-F238E27FC236}">
                  <a16:creationId xmlns:a16="http://schemas.microsoft.com/office/drawing/2014/main" id="{45BA47BD-8513-4BEE-8141-A6670BD2AF13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3765949" y="3180087"/>
              <a:ext cx="1454123" cy="96967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" name="Connecteur droit 73">
              <a:extLst>
                <a:ext uri="{FF2B5EF4-FFF2-40B4-BE49-F238E27FC236}">
                  <a16:creationId xmlns:a16="http://schemas.microsoft.com/office/drawing/2014/main" id="{A0732696-EB51-4017-8E2D-A138E1ADC5C8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846465" y="3068960"/>
              <a:ext cx="30716" cy="1216976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2" name="Est égal à 61">
              <a:extLst>
                <a:ext uri="{FF2B5EF4-FFF2-40B4-BE49-F238E27FC236}">
                  <a16:creationId xmlns:a16="http://schemas.microsoft.com/office/drawing/2014/main" id="{43B736D6-7C54-4ABA-8EA3-E433BB9409DE}"/>
                </a:ext>
              </a:extLst>
            </p:cNvPr>
            <p:cNvSpPr/>
            <p:nvPr/>
          </p:nvSpPr>
          <p:spPr>
            <a:xfrm>
              <a:off x="2912559" y="3301631"/>
              <a:ext cx="525111" cy="651587"/>
            </a:xfrm>
            <a:prstGeom prst="mathEqual">
              <a:avLst>
                <a:gd name="adj1" fmla="val 6853"/>
                <a:gd name="adj2" fmla="val 9677"/>
              </a:avLst>
            </a:prstGeom>
            <a:solidFill>
              <a:srgbClr val="0000CC"/>
            </a:solidFill>
            <a:ln w="9525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accent2"/>
                </a:solidFill>
                <a:effectLst/>
                <a:latin typeface="Arial" charset="0"/>
              </a:endParaRPr>
            </a:p>
          </p:txBody>
        </p:sp>
        <p:sp>
          <p:nvSpPr>
            <p:cNvPr id="108" name="Graphique 106 1 1 1 1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&#10;\end{align*}&#10;&#10;\end{document}" title="IguanaTex Vector Display">
              <a:extLst>
                <a:ext uri="{FF2B5EF4-FFF2-40B4-BE49-F238E27FC236}">
                  <a16:creationId xmlns:a16="http://schemas.microsoft.com/office/drawing/2014/main" id="{EB2AE6CE-595B-4C7C-B3E4-386410132858}"/>
                </a:ext>
              </a:extLst>
            </p:cNvPr>
            <p:cNvSpPr>
              <a:spLocks noChangeAspect="1"/>
            </p:cNvSpPr>
            <p:nvPr>
              <p:custDataLst>
                <p:tags r:id="rId95"/>
              </p:custDataLst>
            </p:nvPr>
          </p:nvSpPr>
          <p:spPr>
            <a:xfrm>
              <a:off x="1216966" y="4159565"/>
              <a:ext cx="127107" cy="203260"/>
            </a:xfrm>
            <a:custGeom>
              <a:avLst/>
              <a:gdLst>
                <a:gd name="connsiteX0" fmla="*/ 123651 w 127106"/>
                <a:gd name="connsiteY0" fmla="*/ 70942 h 203260"/>
                <a:gd name="connsiteX1" fmla="*/ 93256 w 127106"/>
                <a:gd name="connsiteY1" fmla="*/ 19056 h 203260"/>
                <a:gd name="connsiteX2" fmla="*/ 19066 w 127106"/>
                <a:gd name="connsiteY2" fmla="*/ 148387 h 203260"/>
                <a:gd name="connsiteX3" fmla="*/ 49452 w 127106"/>
                <a:gd name="connsiteY3" fmla="*/ 200275 h 203260"/>
                <a:gd name="connsiteX4" fmla="*/ 123651 w 127106"/>
                <a:gd name="connsiteY4" fmla="*/ 70942 h 203260"/>
                <a:gd name="connsiteX5" fmla="*/ 45909 w 127106"/>
                <a:gd name="connsiteY5" fmla="*/ 105616 h 203260"/>
                <a:gd name="connsiteX6" fmla="*/ 65404 w 127106"/>
                <a:gd name="connsiteY6" fmla="*/ 51204 h 203260"/>
                <a:gd name="connsiteX7" fmla="*/ 93010 w 127106"/>
                <a:gd name="connsiteY7" fmla="*/ 24629 h 203260"/>
                <a:gd name="connsiteX8" fmla="*/ 106937 w 127106"/>
                <a:gd name="connsiteY8" fmla="*/ 55253 h 203260"/>
                <a:gd name="connsiteX9" fmla="*/ 98834 w 127106"/>
                <a:gd name="connsiteY9" fmla="*/ 105616 h 203260"/>
                <a:gd name="connsiteX10" fmla="*/ 45909 w 127106"/>
                <a:gd name="connsiteY10" fmla="*/ 105616 h 203260"/>
                <a:gd name="connsiteX11" fmla="*/ 96553 w 127106"/>
                <a:gd name="connsiteY11" fmla="*/ 113714 h 203260"/>
                <a:gd name="connsiteX12" fmla="*/ 78830 w 127106"/>
                <a:gd name="connsiteY12" fmla="*/ 165093 h 203260"/>
                <a:gd name="connsiteX13" fmla="*/ 49452 w 127106"/>
                <a:gd name="connsiteY13" fmla="*/ 194700 h 203260"/>
                <a:gd name="connsiteX14" fmla="*/ 35781 w 127106"/>
                <a:gd name="connsiteY14" fmla="*/ 163831 h 203260"/>
                <a:gd name="connsiteX15" fmla="*/ 43884 w 127106"/>
                <a:gd name="connsiteY15" fmla="*/ 113714 h 203260"/>
                <a:gd name="connsiteX16" fmla="*/ 96553 w 127106"/>
                <a:gd name="connsiteY16" fmla="*/ 11371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106" h="203260">
                  <a:moveTo>
                    <a:pt x="123651" y="70942"/>
                  </a:moveTo>
                  <a:cubicBezTo>
                    <a:pt x="123651" y="54236"/>
                    <a:pt x="119091" y="19056"/>
                    <a:pt x="93256" y="19056"/>
                  </a:cubicBezTo>
                  <a:cubicBezTo>
                    <a:pt x="58064" y="19056"/>
                    <a:pt x="19066" y="90426"/>
                    <a:pt x="19066" y="148387"/>
                  </a:cubicBezTo>
                  <a:cubicBezTo>
                    <a:pt x="19066" y="172175"/>
                    <a:pt x="26407" y="200275"/>
                    <a:pt x="49452" y="200275"/>
                  </a:cubicBezTo>
                  <a:cubicBezTo>
                    <a:pt x="85154" y="200275"/>
                    <a:pt x="123651" y="127633"/>
                    <a:pt x="123651" y="70942"/>
                  </a:cubicBezTo>
                  <a:close/>
                  <a:moveTo>
                    <a:pt x="45909" y="105616"/>
                  </a:moveTo>
                  <a:cubicBezTo>
                    <a:pt x="50215" y="89418"/>
                    <a:pt x="55276" y="69171"/>
                    <a:pt x="65404" y="51204"/>
                  </a:cubicBezTo>
                  <a:cubicBezTo>
                    <a:pt x="72245" y="38801"/>
                    <a:pt x="81611" y="24629"/>
                    <a:pt x="93010" y="24629"/>
                  </a:cubicBezTo>
                  <a:cubicBezTo>
                    <a:pt x="105412" y="24629"/>
                    <a:pt x="106937" y="40827"/>
                    <a:pt x="106937" y="55253"/>
                  </a:cubicBezTo>
                  <a:cubicBezTo>
                    <a:pt x="106937" y="67655"/>
                    <a:pt x="104911" y="80557"/>
                    <a:pt x="98834" y="105616"/>
                  </a:cubicBezTo>
                  <a:lnTo>
                    <a:pt x="45909" y="105616"/>
                  </a:lnTo>
                  <a:close/>
                  <a:moveTo>
                    <a:pt x="96553" y="113714"/>
                  </a:moveTo>
                  <a:cubicBezTo>
                    <a:pt x="93765" y="125354"/>
                    <a:pt x="88450" y="146870"/>
                    <a:pt x="78830" y="165093"/>
                  </a:cubicBezTo>
                  <a:cubicBezTo>
                    <a:pt x="69965" y="182299"/>
                    <a:pt x="60344" y="194700"/>
                    <a:pt x="49452" y="194700"/>
                  </a:cubicBezTo>
                  <a:cubicBezTo>
                    <a:pt x="41096" y="194700"/>
                    <a:pt x="35781" y="187364"/>
                    <a:pt x="35781" y="163831"/>
                  </a:cubicBezTo>
                  <a:cubicBezTo>
                    <a:pt x="35781" y="153199"/>
                    <a:pt x="37298" y="138518"/>
                    <a:pt x="43884" y="113714"/>
                  </a:cubicBezTo>
                  <a:lnTo>
                    <a:pt x="96553" y="1137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4" name="Groupe 113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'&#10;\end{align*}&#10;&#10;\end{document}" title="IguanaTex Vector Display">
              <a:extLst>
                <a:ext uri="{FF2B5EF4-FFF2-40B4-BE49-F238E27FC236}">
                  <a16:creationId xmlns:a16="http://schemas.microsoft.com/office/drawing/2014/main" id="{D98557E0-FECA-4E97-A16F-3B841D28B105}"/>
                </a:ext>
              </a:extLst>
            </p:cNvPr>
            <p:cNvGrpSpPr>
              <a:grpSpLocks noChangeAspect="1"/>
            </p:cNvGrpSpPr>
            <p:nvPr>
              <p:custDataLst>
                <p:tags r:id="rId96"/>
              </p:custDataLst>
            </p:nvPr>
          </p:nvGrpSpPr>
          <p:grpSpPr>
            <a:xfrm>
              <a:off x="1254991" y="2987378"/>
              <a:ext cx="200047" cy="228419"/>
              <a:chOff x="8636942" y="-14659516"/>
              <a:chExt cx="200047" cy="228419"/>
            </a:xfrm>
          </p:grpSpPr>
          <p:sp>
            <p:nvSpPr>
              <p:cNvPr id="112" name="Forme libre : forme 111">
                <a:extLst>
                  <a:ext uri="{FF2B5EF4-FFF2-40B4-BE49-F238E27FC236}">
                    <a16:creationId xmlns:a16="http://schemas.microsoft.com/office/drawing/2014/main" id="{1EE471C0-045A-4D5A-B13E-EA7BA5444DF7}"/>
                  </a:ext>
                </a:extLst>
              </p:cNvPr>
              <p:cNvSpPr/>
              <p:nvPr>
                <p:custDataLst>
                  <p:tags r:id="rId111"/>
                </p:custDataLst>
              </p:nvPr>
            </p:nvSpPr>
            <p:spPr>
              <a:xfrm>
                <a:off x="8636942" y="-14634357"/>
                <a:ext cx="127107" cy="203260"/>
              </a:xfrm>
              <a:custGeom>
                <a:avLst/>
                <a:gdLst>
                  <a:gd name="connsiteX0" fmla="*/ 123651 w 127106"/>
                  <a:gd name="connsiteY0" fmla="*/ 70942 h 203260"/>
                  <a:gd name="connsiteX1" fmla="*/ 93257 w 127106"/>
                  <a:gd name="connsiteY1" fmla="*/ 19056 h 203260"/>
                  <a:gd name="connsiteX2" fmla="*/ 19066 w 127106"/>
                  <a:gd name="connsiteY2" fmla="*/ 148387 h 203260"/>
                  <a:gd name="connsiteX3" fmla="*/ 49452 w 127106"/>
                  <a:gd name="connsiteY3" fmla="*/ 200275 h 203260"/>
                  <a:gd name="connsiteX4" fmla="*/ 123651 w 127106"/>
                  <a:gd name="connsiteY4" fmla="*/ 70942 h 203260"/>
                  <a:gd name="connsiteX5" fmla="*/ 45909 w 127106"/>
                  <a:gd name="connsiteY5" fmla="*/ 105616 h 203260"/>
                  <a:gd name="connsiteX6" fmla="*/ 65404 w 127106"/>
                  <a:gd name="connsiteY6" fmla="*/ 51204 h 203260"/>
                  <a:gd name="connsiteX7" fmla="*/ 93010 w 127106"/>
                  <a:gd name="connsiteY7" fmla="*/ 24629 h 203260"/>
                  <a:gd name="connsiteX8" fmla="*/ 106937 w 127106"/>
                  <a:gd name="connsiteY8" fmla="*/ 55253 h 203260"/>
                  <a:gd name="connsiteX9" fmla="*/ 98834 w 127106"/>
                  <a:gd name="connsiteY9" fmla="*/ 105616 h 203260"/>
                  <a:gd name="connsiteX10" fmla="*/ 45909 w 127106"/>
                  <a:gd name="connsiteY10" fmla="*/ 105616 h 203260"/>
                  <a:gd name="connsiteX11" fmla="*/ 96553 w 127106"/>
                  <a:gd name="connsiteY11" fmla="*/ 113714 h 203260"/>
                  <a:gd name="connsiteX12" fmla="*/ 78830 w 127106"/>
                  <a:gd name="connsiteY12" fmla="*/ 165093 h 203260"/>
                  <a:gd name="connsiteX13" fmla="*/ 49452 w 127106"/>
                  <a:gd name="connsiteY13" fmla="*/ 194700 h 203260"/>
                  <a:gd name="connsiteX14" fmla="*/ 35781 w 127106"/>
                  <a:gd name="connsiteY14" fmla="*/ 163831 h 203260"/>
                  <a:gd name="connsiteX15" fmla="*/ 43884 w 127106"/>
                  <a:gd name="connsiteY15" fmla="*/ 113714 h 203260"/>
                  <a:gd name="connsiteX16" fmla="*/ 96553 w 127106"/>
                  <a:gd name="connsiteY16" fmla="*/ 113714 h 20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106" h="203260">
                    <a:moveTo>
                      <a:pt x="123651" y="70942"/>
                    </a:moveTo>
                    <a:cubicBezTo>
                      <a:pt x="123651" y="54236"/>
                      <a:pt x="119091" y="19056"/>
                      <a:pt x="93257" y="19056"/>
                    </a:cubicBezTo>
                    <a:cubicBezTo>
                      <a:pt x="58065" y="19056"/>
                      <a:pt x="19066" y="90426"/>
                      <a:pt x="19066" y="148387"/>
                    </a:cubicBezTo>
                    <a:cubicBezTo>
                      <a:pt x="19066" y="172175"/>
                      <a:pt x="26407" y="200275"/>
                      <a:pt x="49452" y="200275"/>
                    </a:cubicBezTo>
                    <a:cubicBezTo>
                      <a:pt x="85154" y="200275"/>
                      <a:pt x="123651" y="127633"/>
                      <a:pt x="123651" y="70942"/>
                    </a:cubicBezTo>
                    <a:close/>
                    <a:moveTo>
                      <a:pt x="45909" y="105616"/>
                    </a:moveTo>
                    <a:cubicBezTo>
                      <a:pt x="50215" y="89418"/>
                      <a:pt x="55276" y="69171"/>
                      <a:pt x="65404" y="51204"/>
                    </a:cubicBezTo>
                    <a:cubicBezTo>
                      <a:pt x="72245" y="38801"/>
                      <a:pt x="81611" y="24629"/>
                      <a:pt x="93010" y="24629"/>
                    </a:cubicBezTo>
                    <a:cubicBezTo>
                      <a:pt x="105412" y="24629"/>
                      <a:pt x="106937" y="40827"/>
                      <a:pt x="106937" y="55253"/>
                    </a:cubicBezTo>
                    <a:cubicBezTo>
                      <a:pt x="106937" y="67655"/>
                      <a:pt x="104911" y="80557"/>
                      <a:pt x="98834" y="105616"/>
                    </a:cubicBezTo>
                    <a:lnTo>
                      <a:pt x="45909" y="105616"/>
                    </a:lnTo>
                    <a:close/>
                    <a:moveTo>
                      <a:pt x="96553" y="113714"/>
                    </a:moveTo>
                    <a:cubicBezTo>
                      <a:pt x="93765" y="125354"/>
                      <a:pt x="88450" y="146870"/>
                      <a:pt x="78830" y="165093"/>
                    </a:cubicBezTo>
                    <a:cubicBezTo>
                      <a:pt x="69965" y="182299"/>
                      <a:pt x="60344" y="194700"/>
                      <a:pt x="49452" y="194700"/>
                    </a:cubicBezTo>
                    <a:cubicBezTo>
                      <a:pt x="41096" y="194700"/>
                      <a:pt x="35781" y="187364"/>
                      <a:pt x="35781" y="163831"/>
                    </a:cubicBezTo>
                    <a:cubicBezTo>
                      <a:pt x="35781" y="153199"/>
                      <a:pt x="37298" y="138518"/>
                      <a:pt x="43884" y="113714"/>
                    </a:cubicBezTo>
                    <a:lnTo>
                      <a:pt x="96553" y="1137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13" name="Forme libre : forme 112">
                <a:extLst>
                  <a:ext uri="{FF2B5EF4-FFF2-40B4-BE49-F238E27FC236}">
                    <a16:creationId xmlns:a16="http://schemas.microsoft.com/office/drawing/2014/main" id="{76AE06C0-A9A8-4AA8-BF1B-21F534F9529D}"/>
                  </a:ext>
                </a:extLst>
              </p:cNvPr>
              <p:cNvSpPr/>
              <p:nvPr>
                <p:custDataLst>
                  <p:tags r:id="rId112"/>
                </p:custDataLst>
              </p:nvPr>
            </p:nvSpPr>
            <p:spPr>
              <a:xfrm>
                <a:off x="8760725" y="-14659516"/>
                <a:ext cx="76264" cy="127038"/>
              </a:xfrm>
              <a:custGeom>
                <a:avLst/>
                <a:gdLst>
                  <a:gd name="connsiteX0" fmla="*/ 61980 w 76264"/>
                  <a:gd name="connsiteY0" fmla="*/ 34475 h 127037"/>
                  <a:gd name="connsiteX1" fmla="*/ 63577 w 76264"/>
                  <a:gd name="connsiteY1" fmla="*/ 28805 h 127037"/>
                  <a:gd name="connsiteX2" fmla="*/ 53115 w 76264"/>
                  <a:gd name="connsiteY2" fmla="*/ 19056 h 127037"/>
                  <a:gd name="connsiteX3" fmla="*/ 43359 w 76264"/>
                  <a:gd name="connsiteY3" fmla="*/ 27385 h 127037"/>
                  <a:gd name="connsiteX4" fmla="*/ 19956 w 76264"/>
                  <a:gd name="connsiteY4" fmla="*/ 104122 h 127037"/>
                  <a:gd name="connsiteX5" fmla="*/ 19066 w 76264"/>
                  <a:gd name="connsiteY5" fmla="*/ 106957 h 127037"/>
                  <a:gd name="connsiteX6" fmla="*/ 25985 w 76264"/>
                  <a:gd name="connsiteY6" fmla="*/ 110856 h 127037"/>
                  <a:gd name="connsiteX7" fmla="*/ 28646 w 76264"/>
                  <a:gd name="connsiteY7" fmla="*/ 107839 h 127037"/>
                  <a:gd name="connsiteX8" fmla="*/ 61980 w 76264"/>
                  <a:gd name="connsiteY8" fmla="*/ 34475 h 127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264" h="127037">
                    <a:moveTo>
                      <a:pt x="61980" y="34475"/>
                    </a:moveTo>
                    <a:cubicBezTo>
                      <a:pt x="63394" y="31465"/>
                      <a:pt x="63577" y="30044"/>
                      <a:pt x="63577" y="28805"/>
                    </a:cubicBezTo>
                    <a:cubicBezTo>
                      <a:pt x="63577" y="23311"/>
                      <a:pt x="58612" y="19056"/>
                      <a:pt x="53115" y="19056"/>
                    </a:cubicBezTo>
                    <a:cubicBezTo>
                      <a:pt x="46378" y="19056"/>
                      <a:pt x="44249" y="24550"/>
                      <a:pt x="43359" y="27385"/>
                    </a:cubicBezTo>
                    <a:lnTo>
                      <a:pt x="19956" y="104122"/>
                    </a:lnTo>
                    <a:cubicBezTo>
                      <a:pt x="19781" y="104473"/>
                      <a:pt x="19066" y="106783"/>
                      <a:pt x="19066" y="106957"/>
                    </a:cubicBezTo>
                    <a:cubicBezTo>
                      <a:pt x="19066" y="109085"/>
                      <a:pt x="24563" y="110856"/>
                      <a:pt x="25985" y="110856"/>
                    </a:cubicBezTo>
                    <a:cubicBezTo>
                      <a:pt x="27224" y="110856"/>
                      <a:pt x="27400" y="110499"/>
                      <a:pt x="28646" y="107839"/>
                    </a:cubicBezTo>
                    <a:lnTo>
                      <a:pt x="61980" y="3447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124" name="Groupe 123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'-\theta&#10;\end{align*}&#10;&#10;\end{document}" title="IguanaTex Vector Display">
              <a:extLst>
                <a:ext uri="{FF2B5EF4-FFF2-40B4-BE49-F238E27FC236}">
                  <a16:creationId xmlns:a16="http://schemas.microsoft.com/office/drawing/2014/main" id="{DFE7ECCF-6A39-4273-9B89-133D4AED3551}"/>
                </a:ext>
              </a:extLst>
            </p:cNvPr>
            <p:cNvGrpSpPr>
              <a:grpSpLocks noChangeAspect="1"/>
            </p:cNvGrpSpPr>
            <p:nvPr>
              <p:custDataLst>
                <p:tags r:id="rId97"/>
              </p:custDataLst>
            </p:nvPr>
          </p:nvGrpSpPr>
          <p:grpSpPr>
            <a:xfrm>
              <a:off x="2074169" y="3495472"/>
              <a:ext cx="633653" cy="228419"/>
              <a:chOff x="9561914" y="-14085416"/>
              <a:chExt cx="633653" cy="228419"/>
            </a:xfrm>
          </p:grpSpPr>
          <p:sp>
            <p:nvSpPr>
              <p:cNvPr id="120" name="Forme libre : forme 119">
                <a:extLst>
                  <a:ext uri="{FF2B5EF4-FFF2-40B4-BE49-F238E27FC236}">
                    <a16:creationId xmlns:a16="http://schemas.microsoft.com/office/drawing/2014/main" id="{17BC6D6C-A062-4AFC-BBE3-5DEFC4E847E1}"/>
                  </a:ext>
                </a:extLst>
              </p:cNvPr>
              <p:cNvSpPr/>
              <p:nvPr>
                <p:custDataLst>
                  <p:tags r:id="rId107"/>
                </p:custDataLst>
              </p:nvPr>
            </p:nvSpPr>
            <p:spPr>
              <a:xfrm>
                <a:off x="9561914" y="-14060257"/>
                <a:ext cx="127107" cy="203260"/>
              </a:xfrm>
              <a:custGeom>
                <a:avLst/>
                <a:gdLst>
                  <a:gd name="connsiteX0" fmla="*/ 123651 w 127106"/>
                  <a:gd name="connsiteY0" fmla="*/ 70942 h 203260"/>
                  <a:gd name="connsiteX1" fmla="*/ 93257 w 127106"/>
                  <a:gd name="connsiteY1" fmla="*/ 19056 h 203260"/>
                  <a:gd name="connsiteX2" fmla="*/ 19066 w 127106"/>
                  <a:gd name="connsiteY2" fmla="*/ 148387 h 203260"/>
                  <a:gd name="connsiteX3" fmla="*/ 49452 w 127106"/>
                  <a:gd name="connsiteY3" fmla="*/ 200275 h 203260"/>
                  <a:gd name="connsiteX4" fmla="*/ 123651 w 127106"/>
                  <a:gd name="connsiteY4" fmla="*/ 70942 h 203260"/>
                  <a:gd name="connsiteX5" fmla="*/ 45909 w 127106"/>
                  <a:gd name="connsiteY5" fmla="*/ 105616 h 203260"/>
                  <a:gd name="connsiteX6" fmla="*/ 65404 w 127106"/>
                  <a:gd name="connsiteY6" fmla="*/ 51204 h 203260"/>
                  <a:gd name="connsiteX7" fmla="*/ 93010 w 127106"/>
                  <a:gd name="connsiteY7" fmla="*/ 24629 h 203260"/>
                  <a:gd name="connsiteX8" fmla="*/ 106937 w 127106"/>
                  <a:gd name="connsiteY8" fmla="*/ 55253 h 203260"/>
                  <a:gd name="connsiteX9" fmla="*/ 98834 w 127106"/>
                  <a:gd name="connsiteY9" fmla="*/ 105616 h 203260"/>
                  <a:gd name="connsiteX10" fmla="*/ 45909 w 127106"/>
                  <a:gd name="connsiteY10" fmla="*/ 105616 h 203260"/>
                  <a:gd name="connsiteX11" fmla="*/ 96553 w 127106"/>
                  <a:gd name="connsiteY11" fmla="*/ 113714 h 203260"/>
                  <a:gd name="connsiteX12" fmla="*/ 78830 w 127106"/>
                  <a:gd name="connsiteY12" fmla="*/ 165093 h 203260"/>
                  <a:gd name="connsiteX13" fmla="*/ 49452 w 127106"/>
                  <a:gd name="connsiteY13" fmla="*/ 194700 h 203260"/>
                  <a:gd name="connsiteX14" fmla="*/ 35781 w 127106"/>
                  <a:gd name="connsiteY14" fmla="*/ 163831 h 203260"/>
                  <a:gd name="connsiteX15" fmla="*/ 43884 w 127106"/>
                  <a:gd name="connsiteY15" fmla="*/ 113714 h 203260"/>
                  <a:gd name="connsiteX16" fmla="*/ 96553 w 127106"/>
                  <a:gd name="connsiteY16" fmla="*/ 113714 h 20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106" h="203260">
                    <a:moveTo>
                      <a:pt x="123651" y="70942"/>
                    </a:moveTo>
                    <a:cubicBezTo>
                      <a:pt x="123651" y="54236"/>
                      <a:pt x="119091" y="19056"/>
                      <a:pt x="93257" y="19056"/>
                    </a:cubicBezTo>
                    <a:cubicBezTo>
                      <a:pt x="58065" y="19056"/>
                      <a:pt x="19066" y="90426"/>
                      <a:pt x="19066" y="148387"/>
                    </a:cubicBezTo>
                    <a:cubicBezTo>
                      <a:pt x="19066" y="172175"/>
                      <a:pt x="26407" y="200275"/>
                      <a:pt x="49452" y="200275"/>
                    </a:cubicBezTo>
                    <a:cubicBezTo>
                      <a:pt x="85154" y="200275"/>
                      <a:pt x="123651" y="127633"/>
                      <a:pt x="123651" y="70942"/>
                    </a:cubicBezTo>
                    <a:close/>
                    <a:moveTo>
                      <a:pt x="45909" y="105616"/>
                    </a:moveTo>
                    <a:cubicBezTo>
                      <a:pt x="50215" y="89418"/>
                      <a:pt x="55276" y="69171"/>
                      <a:pt x="65404" y="51204"/>
                    </a:cubicBezTo>
                    <a:cubicBezTo>
                      <a:pt x="72245" y="38801"/>
                      <a:pt x="81611" y="24629"/>
                      <a:pt x="93010" y="24629"/>
                    </a:cubicBezTo>
                    <a:cubicBezTo>
                      <a:pt x="105412" y="24629"/>
                      <a:pt x="106937" y="40827"/>
                      <a:pt x="106937" y="55253"/>
                    </a:cubicBezTo>
                    <a:cubicBezTo>
                      <a:pt x="106937" y="67655"/>
                      <a:pt x="104911" y="80557"/>
                      <a:pt x="98834" y="105616"/>
                    </a:cubicBezTo>
                    <a:lnTo>
                      <a:pt x="45909" y="105616"/>
                    </a:lnTo>
                    <a:close/>
                    <a:moveTo>
                      <a:pt x="96553" y="113714"/>
                    </a:moveTo>
                    <a:cubicBezTo>
                      <a:pt x="93765" y="125354"/>
                      <a:pt x="88450" y="146870"/>
                      <a:pt x="78830" y="165093"/>
                    </a:cubicBezTo>
                    <a:cubicBezTo>
                      <a:pt x="69965" y="182299"/>
                      <a:pt x="60344" y="194700"/>
                      <a:pt x="49452" y="194700"/>
                    </a:cubicBezTo>
                    <a:cubicBezTo>
                      <a:pt x="41096" y="194700"/>
                      <a:pt x="35781" y="187364"/>
                      <a:pt x="35781" y="163831"/>
                    </a:cubicBezTo>
                    <a:cubicBezTo>
                      <a:pt x="35781" y="153199"/>
                      <a:pt x="37298" y="138518"/>
                      <a:pt x="43884" y="113714"/>
                    </a:cubicBezTo>
                    <a:lnTo>
                      <a:pt x="96553" y="1137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21" name="Forme libre : forme 120">
                <a:extLst>
                  <a:ext uri="{FF2B5EF4-FFF2-40B4-BE49-F238E27FC236}">
                    <a16:creationId xmlns:a16="http://schemas.microsoft.com/office/drawing/2014/main" id="{69410742-00A1-4E84-9539-73739E4DDF8D}"/>
                  </a:ext>
                </a:extLst>
              </p:cNvPr>
              <p:cNvSpPr/>
              <p:nvPr>
                <p:custDataLst>
                  <p:tags r:id="rId108"/>
                </p:custDataLst>
              </p:nvPr>
            </p:nvSpPr>
            <p:spPr>
              <a:xfrm>
                <a:off x="9685722" y="-14085416"/>
                <a:ext cx="76264" cy="127038"/>
              </a:xfrm>
              <a:custGeom>
                <a:avLst/>
                <a:gdLst>
                  <a:gd name="connsiteX0" fmla="*/ 61981 w 76264"/>
                  <a:gd name="connsiteY0" fmla="*/ 34475 h 127037"/>
                  <a:gd name="connsiteX1" fmla="*/ 63577 w 76264"/>
                  <a:gd name="connsiteY1" fmla="*/ 28805 h 127037"/>
                  <a:gd name="connsiteX2" fmla="*/ 53115 w 76264"/>
                  <a:gd name="connsiteY2" fmla="*/ 19056 h 127037"/>
                  <a:gd name="connsiteX3" fmla="*/ 43359 w 76264"/>
                  <a:gd name="connsiteY3" fmla="*/ 27385 h 127037"/>
                  <a:gd name="connsiteX4" fmla="*/ 19956 w 76264"/>
                  <a:gd name="connsiteY4" fmla="*/ 104122 h 127037"/>
                  <a:gd name="connsiteX5" fmla="*/ 19066 w 76264"/>
                  <a:gd name="connsiteY5" fmla="*/ 106957 h 127037"/>
                  <a:gd name="connsiteX6" fmla="*/ 25985 w 76264"/>
                  <a:gd name="connsiteY6" fmla="*/ 110856 h 127037"/>
                  <a:gd name="connsiteX7" fmla="*/ 28647 w 76264"/>
                  <a:gd name="connsiteY7" fmla="*/ 107839 h 127037"/>
                  <a:gd name="connsiteX8" fmla="*/ 61981 w 76264"/>
                  <a:gd name="connsiteY8" fmla="*/ 34475 h 127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264" h="127037">
                    <a:moveTo>
                      <a:pt x="61981" y="34475"/>
                    </a:moveTo>
                    <a:cubicBezTo>
                      <a:pt x="63394" y="31465"/>
                      <a:pt x="63577" y="30044"/>
                      <a:pt x="63577" y="28805"/>
                    </a:cubicBezTo>
                    <a:cubicBezTo>
                      <a:pt x="63577" y="23311"/>
                      <a:pt x="58612" y="19056"/>
                      <a:pt x="53115" y="19056"/>
                    </a:cubicBezTo>
                    <a:cubicBezTo>
                      <a:pt x="46378" y="19056"/>
                      <a:pt x="44249" y="24550"/>
                      <a:pt x="43359" y="27385"/>
                    </a:cubicBezTo>
                    <a:lnTo>
                      <a:pt x="19956" y="104122"/>
                    </a:lnTo>
                    <a:cubicBezTo>
                      <a:pt x="19781" y="104473"/>
                      <a:pt x="19066" y="106783"/>
                      <a:pt x="19066" y="106957"/>
                    </a:cubicBezTo>
                    <a:cubicBezTo>
                      <a:pt x="19066" y="109085"/>
                      <a:pt x="24563" y="110856"/>
                      <a:pt x="25985" y="110856"/>
                    </a:cubicBezTo>
                    <a:cubicBezTo>
                      <a:pt x="27225" y="110856"/>
                      <a:pt x="27400" y="110499"/>
                      <a:pt x="28647" y="107839"/>
                    </a:cubicBezTo>
                    <a:lnTo>
                      <a:pt x="61981" y="3447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22" name="Forme libre : forme 121">
                <a:extLst>
                  <a:ext uri="{FF2B5EF4-FFF2-40B4-BE49-F238E27FC236}">
                    <a16:creationId xmlns:a16="http://schemas.microsoft.com/office/drawing/2014/main" id="{71A4642A-E903-4346-B6AB-D80B20BA3BCC}"/>
                  </a:ext>
                </a:extLst>
              </p:cNvPr>
              <p:cNvSpPr/>
              <p:nvPr>
                <p:custDataLst>
                  <p:tags r:id="rId109"/>
                </p:custDataLst>
              </p:nvPr>
            </p:nvSpPr>
            <p:spPr>
              <a:xfrm>
                <a:off x="9825571" y="-13950155"/>
                <a:ext cx="177949" cy="25408"/>
              </a:xfrm>
              <a:custGeom>
                <a:avLst/>
                <a:gdLst>
                  <a:gd name="connsiteX0" fmla="*/ 164921 w 177949"/>
                  <a:gd name="connsiteY0" fmla="*/ 29179 h 25407"/>
                  <a:gd name="connsiteX1" fmla="*/ 173787 w 177949"/>
                  <a:gd name="connsiteY1" fmla="*/ 24113 h 25407"/>
                  <a:gd name="connsiteX2" fmla="*/ 164921 w 177949"/>
                  <a:gd name="connsiteY2" fmla="*/ 19056 h 25407"/>
                  <a:gd name="connsiteX3" fmla="*/ 27923 w 177949"/>
                  <a:gd name="connsiteY3" fmla="*/ 19056 h 25407"/>
                  <a:gd name="connsiteX4" fmla="*/ 19066 w 177949"/>
                  <a:gd name="connsiteY4" fmla="*/ 24113 h 25407"/>
                  <a:gd name="connsiteX5" fmla="*/ 27923 w 177949"/>
                  <a:gd name="connsiteY5" fmla="*/ 29179 h 25407"/>
                  <a:gd name="connsiteX6" fmla="*/ 164921 w 177949"/>
                  <a:gd name="connsiteY6" fmla="*/ 29179 h 25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949" h="25407">
                    <a:moveTo>
                      <a:pt x="164921" y="29179"/>
                    </a:moveTo>
                    <a:cubicBezTo>
                      <a:pt x="169226" y="29179"/>
                      <a:pt x="173787" y="29179"/>
                      <a:pt x="173787" y="24113"/>
                    </a:cubicBezTo>
                    <a:cubicBezTo>
                      <a:pt x="173787" y="19056"/>
                      <a:pt x="169226" y="19056"/>
                      <a:pt x="164921" y="19056"/>
                    </a:cubicBezTo>
                    <a:lnTo>
                      <a:pt x="27923" y="19056"/>
                    </a:lnTo>
                    <a:cubicBezTo>
                      <a:pt x="23618" y="19056"/>
                      <a:pt x="19066" y="19056"/>
                      <a:pt x="19066" y="24113"/>
                    </a:cubicBezTo>
                    <a:cubicBezTo>
                      <a:pt x="19066" y="29179"/>
                      <a:pt x="23618" y="29179"/>
                      <a:pt x="27923" y="29179"/>
                    </a:cubicBezTo>
                    <a:lnTo>
                      <a:pt x="164921" y="291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23" name="Forme libre : forme 122">
                <a:extLst>
                  <a:ext uri="{FF2B5EF4-FFF2-40B4-BE49-F238E27FC236}">
                    <a16:creationId xmlns:a16="http://schemas.microsoft.com/office/drawing/2014/main" id="{BA0D7F52-A73B-4630-9371-214D50C2C2E8}"/>
                  </a:ext>
                </a:extLst>
              </p:cNvPr>
              <p:cNvSpPr/>
              <p:nvPr>
                <p:custDataLst>
                  <p:tags r:id="rId110"/>
                </p:custDataLst>
              </p:nvPr>
            </p:nvSpPr>
            <p:spPr>
              <a:xfrm>
                <a:off x="10068460" y="-14060257"/>
                <a:ext cx="127107" cy="203260"/>
              </a:xfrm>
              <a:custGeom>
                <a:avLst/>
                <a:gdLst>
                  <a:gd name="connsiteX0" fmla="*/ 123651 w 127106"/>
                  <a:gd name="connsiteY0" fmla="*/ 70942 h 203260"/>
                  <a:gd name="connsiteX1" fmla="*/ 93257 w 127106"/>
                  <a:gd name="connsiteY1" fmla="*/ 19056 h 203260"/>
                  <a:gd name="connsiteX2" fmla="*/ 19066 w 127106"/>
                  <a:gd name="connsiteY2" fmla="*/ 148387 h 203260"/>
                  <a:gd name="connsiteX3" fmla="*/ 49453 w 127106"/>
                  <a:gd name="connsiteY3" fmla="*/ 200275 h 203260"/>
                  <a:gd name="connsiteX4" fmla="*/ 123651 w 127106"/>
                  <a:gd name="connsiteY4" fmla="*/ 70942 h 203260"/>
                  <a:gd name="connsiteX5" fmla="*/ 45909 w 127106"/>
                  <a:gd name="connsiteY5" fmla="*/ 105616 h 203260"/>
                  <a:gd name="connsiteX6" fmla="*/ 65404 w 127106"/>
                  <a:gd name="connsiteY6" fmla="*/ 51204 h 203260"/>
                  <a:gd name="connsiteX7" fmla="*/ 93010 w 127106"/>
                  <a:gd name="connsiteY7" fmla="*/ 24629 h 203260"/>
                  <a:gd name="connsiteX8" fmla="*/ 106937 w 127106"/>
                  <a:gd name="connsiteY8" fmla="*/ 55253 h 203260"/>
                  <a:gd name="connsiteX9" fmla="*/ 98834 w 127106"/>
                  <a:gd name="connsiteY9" fmla="*/ 105616 h 203260"/>
                  <a:gd name="connsiteX10" fmla="*/ 45909 w 127106"/>
                  <a:gd name="connsiteY10" fmla="*/ 105616 h 203260"/>
                  <a:gd name="connsiteX11" fmla="*/ 96553 w 127106"/>
                  <a:gd name="connsiteY11" fmla="*/ 113714 h 203260"/>
                  <a:gd name="connsiteX12" fmla="*/ 78830 w 127106"/>
                  <a:gd name="connsiteY12" fmla="*/ 165093 h 203260"/>
                  <a:gd name="connsiteX13" fmla="*/ 49453 w 127106"/>
                  <a:gd name="connsiteY13" fmla="*/ 194700 h 203260"/>
                  <a:gd name="connsiteX14" fmla="*/ 35781 w 127106"/>
                  <a:gd name="connsiteY14" fmla="*/ 163831 h 203260"/>
                  <a:gd name="connsiteX15" fmla="*/ 43884 w 127106"/>
                  <a:gd name="connsiteY15" fmla="*/ 113714 h 203260"/>
                  <a:gd name="connsiteX16" fmla="*/ 96553 w 127106"/>
                  <a:gd name="connsiteY16" fmla="*/ 113714 h 20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106" h="203260">
                    <a:moveTo>
                      <a:pt x="123651" y="70942"/>
                    </a:moveTo>
                    <a:cubicBezTo>
                      <a:pt x="123651" y="54236"/>
                      <a:pt x="119091" y="19056"/>
                      <a:pt x="93257" y="19056"/>
                    </a:cubicBezTo>
                    <a:cubicBezTo>
                      <a:pt x="58065" y="19056"/>
                      <a:pt x="19066" y="90426"/>
                      <a:pt x="19066" y="148387"/>
                    </a:cubicBezTo>
                    <a:cubicBezTo>
                      <a:pt x="19066" y="172175"/>
                      <a:pt x="26407" y="200275"/>
                      <a:pt x="49453" y="200275"/>
                    </a:cubicBezTo>
                    <a:cubicBezTo>
                      <a:pt x="85154" y="200275"/>
                      <a:pt x="123651" y="127633"/>
                      <a:pt x="123651" y="70942"/>
                    </a:cubicBezTo>
                    <a:close/>
                    <a:moveTo>
                      <a:pt x="45909" y="105616"/>
                    </a:moveTo>
                    <a:cubicBezTo>
                      <a:pt x="50216" y="89418"/>
                      <a:pt x="55276" y="69171"/>
                      <a:pt x="65404" y="51204"/>
                    </a:cubicBezTo>
                    <a:cubicBezTo>
                      <a:pt x="72245" y="38801"/>
                      <a:pt x="81611" y="24629"/>
                      <a:pt x="93010" y="24629"/>
                    </a:cubicBezTo>
                    <a:cubicBezTo>
                      <a:pt x="105412" y="24629"/>
                      <a:pt x="106937" y="40827"/>
                      <a:pt x="106937" y="55253"/>
                    </a:cubicBezTo>
                    <a:cubicBezTo>
                      <a:pt x="106937" y="67655"/>
                      <a:pt x="104911" y="80557"/>
                      <a:pt x="98834" y="105616"/>
                    </a:cubicBezTo>
                    <a:lnTo>
                      <a:pt x="45909" y="105616"/>
                    </a:lnTo>
                    <a:close/>
                    <a:moveTo>
                      <a:pt x="96553" y="113714"/>
                    </a:moveTo>
                    <a:cubicBezTo>
                      <a:pt x="93765" y="125354"/>
                      <a:pt x="88451" y="146870"/>
                      <a:pt x="78830" y="165093"/>
                    </a:cubicBezTo>
                    <a:cubicBezTo>
                      <a:pt x="69965" y="182299"/>
                      <a:pt x="60344" y="194700"/>
                      <a:pt x="49453" y="194700"/>
                    </a:cubicBezTo>
                    <a:cubicBezTo>
                      <a:pt x="41096" y="194700"/>
                      <a:pt x="35781" y="187364"/>
                      <a:pt x="35781" y="163831"/>
                    </a:cubicBezTo>
                    <a:cubicBezTo>
                      <a:pt x="35781" y="153199"/>
                      <a:pt x="37298" y="138518"/>
                      <a:pt x="43884" y="113714"/>
                    </a:cubicBezTo>
                    <a:lnTo>
                      <a:pt x="96553" y="1137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132" name="Groupe 131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-\theta'&#10;\end{align*}&#10;&#10;\end{document}" title="IguanaTex Vector Display">
              <a:extLst>
                <a:ext uri="{FF2B5EF4-FFF2-40B4-BE49-F238E27FC236}">
                  <a16:creationId xmlns:a16="http://schemas.microsoft.com/office/drawing/2014/main" id="{10A96E6E-9F00-466D-A62A-3F0CE7554658}"/>
                </a:ext>
              </a:extLst>
            </p:cNvPr>
            <p:cNvGrpSpPr>
              <a:grpSpLocks noChangeAspect="1"/>
            </p:cNvGrpSpPr>
            <p:nvPr>
              <p:custDataLst>
                <p:tags r:id="rId98"/>
              </p:custDataLst>
            </p:nvPr>
          </p:nvGrpSpPr>
          <p:grpSpPr>
            <a:xfrm>
              <a:off x="3669668" y="3557380"/>
              <a:ext cx="635541" cy="228419"/>
              <a:chOff x="11052637" y="-14081248"/>
              <a:chExt cx="635541" cy="228419"/>
            </a:xfrm>
          </p:grpSpPr>
          <p:sp>
            <p:nvSpPr>
              <p:cNvPr id="128" name="Forme libre : forme 127">
                <a:extLst>
                  <a:ext uri="{FF2B5EF4-FFF2-40B4-BE49-F238E27FC236}">
                    <a16:creationId xmlns:a16="http://schemas.microsoft.com/office/drawing/2014/main" id="{AB1477F2-9190-41A9-8662-253988984A9E}"/>
                  </a:ext>
                </a:extLst>
              </p:cNvPr>
              <p:cNvSpPr/>
              <p:nvPr>
                <p:custDataLst>
                  <p:tags r:id="rId103"/>
                </p:custDataLst>
              </p:nvPr>
            </p:nvSpPr>
            <p:spPr>
              <a:xfrm>
                <a:off x="11052637" y="-14056089"/>
                <a:ext cx="127107" cy="203260"/>
              </a:xfrm>
              <a:custGeom>
                <a:avLst/>
                <a:gdLst>
                  <a:gd name="connsiteX0" fmla="*/ 123651 w 127106"/>
                  <a:gd name="connsiteY0" fmla="*/ 70942 h 203260"/>
                  <a:gd name="connsiteX1" fmla="*/ 93257 w 127106"/>
                  <a:gd name="connsiteY1" fmla="*/ 19056 h 203260"/>
                  <a:gd name="connsiteX2" fmla="*/ 19066 w 127106"/>
                  <a:gd name="connsiteY2" fmla="*/ 148387 h 203260"/>
                  <a:gd name="connsiteX3" fmla="*/ 49452 w 127106"/>
                  <a:gd name="connsiteY3" fmla="*/ 200275 h 203260"/>
                  <a:gd name="connsiteX4" fmla="*/ 123651 w 127106"/>
                  <a:gd name="connsiteY4" fmla="*/ 70942 h 203260"/>
                  <a:gd name="connsiteX5" fmla="*/ 45909 w 127106"/>
                  <a:gd name="connsiteY5" fmla="*/ 105616 h 203260"/>
                  <a:gd name="connsiteX6" fmla="*/ 65404 w 127106"/>
                  <a:gd name="connsiteY6" fmla="*/ 51204 h 203260"/>
                  <a:gd name="connsiteX7" fmla="*/ 93010 w 127106"/>
                  <a:gd name="connsiteY7" fmla="*/ 24629 h 203260"/>
                  <a:gd name="connsiteX8" fmla="*/ 106937 w 127106"/>
                  <a:gd name="connsiteY8" fmla="*/ 55253 h 203260"/>
                  <a:gd name="connsiteX9" fmla="*/ 98834 w 127106"/>
                  <a:gd name="connsiteY9" fmla="*/ 105616 h 203260"/>
                  <a:gd name="connsiteX10" fmla="*/ 45909 w 127106"/>
                  <a:gd name="connsiteY10" fmla="*/ 105616 h 203260"/>
                  <a:gd name="connsiteX11" fmla="*/ 96554 w 127106"/>
                  <a:gd name="connsiteY11" fmla="*/ 113714 h 203260"/>
                  <a:gd name="connsiteX12" fmla="*/ 78830 w 127106"/>
                  <a:gd name="connsiteY12" fmla="*/ 165093 h 203260"/>
                  <a:gd name="connsiteX13" fmla="*/ 49452 w 127106"/>
                  <a:gd name="connsiteY13" fmla="*/ 194700 h 203260"/>
                  <a:gd name="connsiteX14" fmla="*/ 35781 w 127106"/>
                  <a:gd name="connsiteY14" fmla="*/ 163831 h 203260"/>
                  <a:gd name="connsiteX15" fmla="*/ 43884 w 127106"/>
                  <a:gd name="connsiteY15" fmla="*/ 113714 h 203260"/>
                  <a:gd name="connsiteX16" fmla="*/ 96554 w 127106"/>
                  <a:gd name="connsiteY16" fmla="*/ 113714 h 20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106" h="203260">
                    <a:moveTo>
                      <a:pt x="123651" y="70942"/>
                    </a:moveTo>
                    <a:cubicBezTo>
                      <a:pt x="123651" y="54236"/>
                      <a:pt x="119091" y="19056"/>
                      <a:pt x="93257" y="19056"/>
                    </a:cubicBezTo>
                    <a:cubicBezTo>
                      <a:pt x="58065" y="19056"/>
                      <a:pt x="19066" y="90426"/>
                      <a:pt x="19066" y="148387"/>
                    </a:cubicBezTo>
                    <a:cubicBezTo>
                      <a:pt x="19066" y="172175"/>
                      <a:pt x="26407" y="200275"/>
                      <a:pt x="49452" y="200275"/>
                    </a:cubicBezTo>
                    <a:cubicBezTo>
                      <a:pt x="85154" y="200275"/>
                      <a:pt x="123651" y="127633"/>
                      <a:pt x="123651" y="70942"/>
                    </a:cubicBezTo>
                    <a:close/>
                    <a:moveTo>
                      <a:pt x="45909" y="105616"/>
                    </a:moveTo>
                    <a:cubicBezTo>
                      <a:pt x="50215" y="89418"/>
                      <a:pt x="55276" y="69171"/>
                      <a:pt x="65404" y="51204"/>
                    </a:cubicBezTo>
                    <a:cubicBezTo>
                      <a:pt x="72245" y="38801"/>
                      <a:pt x="81611" y="24629"/>
                      <a:pt x="93010" y="24629"/>
                    </a:cubicBezTo>
                    <a:cubicBezTo>
                      <a:pt x="105412" y="24629"/>
                      <a:pt x="106937" y="40827"/>
                      <a:pt x="106937" y="55253"/>
                    </a:cubicBezTo>
                    <a:cubicBezTo>
                      <a:pt x="106937" y="67655"/>
                      <a:pt x="104911" y="80557"/>
                      <a:pt x="98834" y="105616"/>
                    </a:cubicBezTo>
                    <a:lnTo>
                      <a:pt x="45909" y="105616"/>
                    </a:lnTo>
                    <a:close/>
                    <a:moveTo>
                      <a:pt x="96554" y="113714"/>
                    </a:moveTo>
                    <a:cubicBezTo>
                      <a:pt x="93765" y="125354"/>
                      <a:pt x="88450" y="146870"/>
                      <a:pt x="78830" y="165093"/>
                    </a:cubicBezTo>
                    <a:cubicBezTo>
                      <a:pt x="69965" y="182299"/>
                      <a:pt x="60344" y="194700"/>
                      <a:pt x="49452" y="194700"/>
                    </a:cubicBezTo>
                    <a:cubicBezTo>
                      <a:pt x="41096" y="194700"/>
                      <a:pt x="35781" y="187364"/>
                      <a:pt x="35781" y="163831"/>
                    </a:cubicBezTo>
                    <a:cubicBezTo>
                      <a:pt x="35781" y="153199"/>
                      <a:pt x="37298" y="138518"/>
                      <a:pt x="43884" y="113714"/>
                    </a:cubicBezTo>
                    <a:lnTo>
                      <a:pt x="96554" y="1137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29" name="Forme libre : forme 128">
                <a:extLst>
                  <a:ext uri="{FF2B5EF4-FFF2-40B4-BE49-F238E27FC236}">
                    <a16:creationId xmlns:a16="http://schemas.microsoft.com/office/drawing/2014/main" id="{DE2E40D4-8D17-4F37-9414-5B1C8E0D1BB1}"/>
                  </a:ext>
                </a:extLst>
              </p:cNvPr>
              <p:cNvSpPr/>
              <p:nvPr>
                <p:custDataLst>
                  <p:tags r:id="rId104"/>
                </p:custDataLst>
              </p:nvPr>
            </p:nvSpPr>
            <p:spPr>
              <a:xfrm>
                <a:off x="11245240" y="-13945987"/>
                <a:ext cx="177949" cy="25408"/>
              </a:xfrm>
              <a:custGeom>
                <a:avLst/>
                <a:gdLst>
                  <a:gd name="connsiteX0" fmla="*/ 164922 w 177949"/>
                  <a:gd name="connsiteY0" fmla="*/ 29179 h 25407"/>
                  <a:gd name="connsiteX1" fmla="*/ 173787 w 177949"/>
                  <a:gd name="connsiteY1" fmla="*/ 24113 h 25407"/>
                  <a:gd name="connsiteX2" fmla="*/ 164922 w 177949"/>
                  <a:gd name="connsiteY2" fmla="*/ 19056 h 25407"/>
                  <a:gd name="connsiteX3" fmla="*/ 27924 w 177949"/>
                  <a:gd name="connsiteY3" fmla="*/ 19056 h 25407"/>
                  <a:gd name="connsiteX4" fmla="*/ 19066 w 177949"/>
                  <a:gd name="connsiteY4" fmla="*/ 24113 h 25407"/>
                  <a:gd name="connsiteX5" fmla="*/ 27924 w 177949"/>
                  <a:gd name="connsiteY5" fmla="*/ 29179 h 25407"/>
                  <a:gd name="connsiteX6" fmla="*/ 164922 w 177949"/>
                  <a:gd name="connsiteY6" fmla="*/ 29179 h 25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949" h="25407">
                    <a:moveTo>
                      <a:pt x="164922" y="29179"/>
                    </a:moveTo>
                    <a:cubicBezTo>
                      <a:pt x="169227" y="29179"/>
                      <a:pt x="173787" y="29179"/>
                      <a:pt x="173787" y="24113"/>
                    </a:cubicBezTo>
                    <a:cubicBezTo>
                      <a:pt x="173787" y="19056"/>
                      <a:pt x="169227" y="19056"/>
                      <a:pt x="164922" y="19056"/>
                    </a:cubicBezTo>
                    <a:lnTo>
                      <a:pt x="27924" y="19056"/>
                    </a:lnTo>
                    <a:cubicBezTo>
                      <a:pt x="23618" y="19056"/>
                      <a:pt x="19066" y="19056"/>
                      <a:pt x="19066" y="24113"/>
                    </a:cubicBezTo>
                    <a:cubicBezTo>
                      <a:pt x="19066" y="29179"/>
                      <a:pt x="23618" y="29179"/>
                      <a:pt x="27924" y="29179"/>
                    </a:cubicBezTo>
                    <a:lnTo>
                      <a:pt x="164922" y="291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30" name="Forme libre : forme 129">
                <a:extLst>
                  <a:ext uri="{FF2B5EF4-FFF2-40B4-BE49-F238E27FC236}">
                    <a16:creationId xmlns:a16="http://schemas.microsoft.com/office/drawing/2014/main" id="{31A2F860-9512-4A47-AE9A-2DF4AFFECBA7}"/>
                  </a:ext>
                </a:extLst>
              </p:cNvPr>
              <p:cNvSpPr/>
              <p:nvPr>
                <p:custDataLst>
                  <p:tags r:id="rId105"/>
                </p:custDataLst>
              </p:nvPr>
            </p:nvSpPr>
            <p:spPr>
              <a:xfrm>
                <a:off x="11488131" y="-14056089"/>
                <a:ext cx="127107" cy="203260"/>
              </a:xfrm>
              <a:custGeom>
                <a:avLst/>
                <a:gdLst>
                  <a:gd name="connsiteX0" fmla="*/ 123651 w 127106"/>
                  <a:gd name="connsiteY0" fmla="*/ 70942 h 203260"/>
                  <a:gd name="connsiteX1" fmla="*/ 93256 w 127106"/>
                  <a:gd name="connsiteY1" fmla="*/ 19056 h 203260"/>
                  <a:gd name="connsiteX2" fmla="*/ 19066 w 127106"/>
                  <a:gd name="connsiteY2" fmla="*/ 148387 h 203260"/>
                  <a:gd name="connsiteX3" fmla="*/ 49452 w 127106"/>
                  <a:gd name="connsiteY3" fmla="*/ 200275 h 203260"/>
                  <a:gd name="connsiteX4" fmla="*/ 123651 w 127106"/>
                  <a:gd name="connsiteY4" fmla="*/ 70942 h 203260"/>
                  <a:gd name="connsiteX5" fmla="*/ 45909 w 127106"/>
                  <a:gd name="connsiteY5" fmla="*/ 105616 h 203260"/>
                  <a:gd name="connsiteX6" fmla="*/ 65404 w 127106"/>
                  <a:gd name="connsiteY6" fmla="*/ 51204 h 203260"/>
                  <a:gd name="connsiteX7" fmla="*/ 93010 w 127106"/>
                  <a:gd name="connsiteY7" fmla="*/ 24629 h 203260"/>
                  <a:gd name="connsiteX8" fmla="*/ 106937 w 127106"/>
                  <a:gd name="connsiteY8" fmla="*/ 55253 h 203260"/>
                  <a:gd name="connsiteX9" fmla="*/ 98834 w 127106"/>
                  <a:gd name="connsiteY9" fmla="*/ 105616 h 203260"/>
                  <a:gd name="connsiteX10" fmla="*/ 45909 w 127106"/>
                  <a:gd name="connsiteY10" fmla="*/ 105616 h 203260"/>
                  <a:gd name="connsiteX11" fmla="*/ 96554 w 127106"/>
                  <a:gd name="connsiteY11" fmla="*/ 113714 h 203260"/>
                  <a:gd name="connsiteX12" fmla="*/ 78830 w 127106"/>
                  <a:gd name="connsiteY12" fmla="*/ 165093 h 203260"/>
                  <a:gd name="connsiteX13" fmla="*/ 49452 w 127106"/>
                  <a:gd name="connsiteY13" fmla="*/ 194700 h 203260"/>
                  <a:gd name="connsiteX14" fmla="*/ 35781 w 127106"/>
                  <a:gd name="connsiteY14" fmla="*/ 163831 h 203260"/>
                  <a:gd name="connsiteX15" fmla="*/ 43884 w 127106"/>
                  <a:gd name="connsiteY15" fmla="*/ 113714 h 203260"/>
                  <a:gd name="connsiteX16" fmla="*/ 96554 w 127106"/>
                  <a:gd name="connsiteY16" fmla="*/ 113714 h 20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106" h="203260">
                    <a:moveTo>
                      <a:pt x="123651" y="70942"/>
                    </a:moveTo>
                    <a:cubicBezTo>
                      <a:pt x="123651" y="54236"/>
                      <a:pt x="119091" y="19056"/>
                      <a:pt x="93256" y="19056"/>
                    </a:cubicBezTo>
                    <a:cubicBezTo>
                      <a:pt x="58064" y="19056"/>
                      <a:pt x="19066" y="90426"/>
                      <a:pt x="19066" y="148387"/>
                    </a:cubicBezTo>
                    <a:cubicBezTo>
                      <a:pt x="19066" y="172175"/>
                      <a:pt x="26407" y="200275"/>
                      <a:pt x="49452" y="200275"/>
                    </a:cubicBezTo>
                    <a:cubicBezTo>
                      <a:pt x="85154" y="200275"/>
                      <a:pt x="123651" y="127633"/>
                      <a:pt x="123651" y="70942"/>
                    </a:cubicBezTo>
                    <a:close/>
                    <a:moveTo>
                      <a:pt x="45909" y="105616"/>
                    </a:moveTo>
                    <a:cubicBezTo>
                      <a:pt x="50215" y="89418"/>
                      <a:pt x="55276" y="69171"/>
                      <a:pt x="65404" y="51204"/>
                    </a:cubicBezTo>
                    <a:cubicBezTo>
                      <a:pt x="72245" y="38801"/>
                      <a:pt x="81611" y="24629"/>
                      <a:pt x="93010" y="24629"/>
                    </a:cubicBezTo>
                    <a:cubicBezTo>
                      <a:pt x="105412" y="24629"/>
                      <a:pt x="106937" y="40827"/>
                      <a:pt x="106937" y="55253"/>
                    </a:cubicBezTo>
                    <a:cubicBezTo>
                      <a:pt x="106937" y="67655"/>
                      <a:pt x="104911" y="80557"/>
                      <a:pt x="98834" y="105616"/>
                    </a:cubicBezTo>
                    <a:lnTo>
                      <a:pt x="45909" y="105616"/>
                    </a:lnTo>
                    <a:close/>
                    <a:moveTo>
                      <a:pt x="96554" y="113714"/>
                    </a:moveTo>
                    <a:cubicBezTo>
                      <a:pt x="93765" y="125354"/>
                      <a:pt x="88450" y="146870"/>
                      <a:pt x="78830" y="165093"/>
                    </a:cubicBezTo>
                    <a:cubicBezTo>
                      <a:pt x="69965" y="182299"/>
                      <a:pt x="60344" y="194700"/>
                      <a:pt x="49452" y="194700"/>
                    </a:cubicBezTo>
                    <a:cubicBezTo>
                      <a:pt x="41096" y="194700"/>
                      <a:pt x="35781" y="187364"/>
                      <a:pt x="35781" y="163831"/>
                    </a:cubicBezTo>
                    <a:cubicBezTo>
                      <a:pt x="35781" y="153199"/>
                      <a:pt x="37298" y="138518"/>
                      <a:pt x="43884" y="113714"/>
                    </a:cubicBezTo>
                    <a:lnTo>
                      <a:pt x="96554" y="1137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31" name="Forme libre : forme 130">
                <a:extLst>
                  <a:ext uri="{FF2B5EF4-FFF2-40B4-BE49-F238E27FC236}">
                    <a16:creationId xmlns:a16="http://schemas.microsoft.com/office/drawing/2014/main" id="{DFA95607-DA66-4FF7-8675-9F2E596E5020}"/>
                  </a:ext>
                </a:extLst>
              </p:cNvPr>
              <p:cNvSpPr/>
              <p:nvPr>
                <p:custDataLst>
                  <p:tags r:id="rId106"/>
                </p:custDataLst>
              </p:nvPr>
            </p:nvSpPr>
            <p:spPr>
              <a:xfrm>
                <a:off x="11611914" y="-14081248"/>
                <a:ext cx="76264" cy="127038"/>
              </a:xfrm>
              <a:custGeom>
                <a:avLst/>
                <a:gdLst>
                  <a:gd name="connsiteX0" fmla="*/ 61980 w 76264"/>
                  <a:gd name="connsiteY0" fmla="*/ 34475 h 127037"/>
                  <a:gd name="connsiteX1" fmla="*/ 63577 w 76264"/>
                  <a:gd name="connsiteY1" fmla="*/ 28805 h 127037"/>
                  <a:gd name="connsiteX2" fmla="*/ 53114 w 76264"/>
                  <a:gd name="connsiteY2" fmla="*/ 19056 h 127037"/>
                  <a:gd name="connsiteX3" fmla="*/ 43359 w 76264"/>
                  <a:gd name="connsiteY3" fmla="*/ 27385 h 127037"/>
                  <a:gd name="connsiteX4" fmla="*/ 19956 w 76264"/>
                  <a:gd name="connsiteY4" fmla="*/ 104122 h 127037"/>
                  <a:gd name="connsiteX5" fmla="*/ 19066 w 76264"/>
                  <a:gd name="connsiteY5" fmla="*/ 106957 h 127037"/>
                  <a:gd name="connsiteX6" fmla="*/ 25985 w 76264"/>
                  <a:gd name="connsiteY6" fmla="*/ 110856 h 127037"/>
                  <a:gd name="connsiteX7" fmla="*/ 28646 w 76264"/>
                  <a:gd name="connsiteY7" fmla="*/ 107839 h 127037"/>
                  <a:gd name="connsiteX8" fmla="*/ 61980 w 76264"/>
                  <a:gd name="connsiteY8" fmla="*/ 34475 h 127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264" h="127037">
                    <a:moveTo>
                      <a:pt x="61980" y="34475"/>
                    </a:moveTo>
                    <a:cubicBezTo>
                      <a:pt x="63394" y="31465"/>
                      <a:pt x="63577" y="30044"/>
                      <a:pt x="63577" y="28805"/>
                    </a:cubicBezTo>
                    <a:cubicBezTo>
                      <a:pt x="63577" y="23311"/>
                      <a:pt x="58612" y="19056"/>
                      <a:pt x="53114" y="19056"/>
                    </a:cubicBezTo>
                    <a:cubicBezTo>
                      <a:pt x="46378" y="19056"/>
                      <a:pt x="44249" y="24550"/>
                      <a:pt x="43359" y="27385"/>
                    </a:cubicBezTo>
                    <a:lnTo>
                      <a:pt x="19956" y="104122"/>
                    </a:lnTo>
                    <a:cubicBezTo>
                      <a:pt x="19781" y="104473"/>
                      <a:pt x="19066" y="106783"/>
                      <a:pt x="19066" y="106957"/>
                    </a:cubicBezTo>
                    <a:cubicBezTo>
                      <a:pt x="19066" y="109085"/>
                      <a:pt x="24563" y="110856"/>
                      <a:pt x="25985" y="110856"/>
                    </a:cubicBezTo>
                    <a:cubicBezTo>
                      <a:pt x="27224" y="110856"/>
                      <a:pt x="27400" y="110499"/>
                      <a:pt x="28646" y="107839"/>
                    </a:cubicBezTo>
                    <a:lnTo>
                      <a:pt x="61980" y="3447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156" name="Groupe 155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'&#10;\end{align*}&#10;&#10;\end{document}" title="IguanaTex Vector Display">
              <a:extLst>
                <a:ext uri="{FF2B5EF4-FFF2-40B4-BE49-F238E27FC236}">
                  <a16:creationId xmlns:a16="http://schemas.microsoft.com/office/drawing/2014/main" id="{8A1418DB-A704-47EC-881E-E19745C2B776}"/>
                </a:ext>
              </a:extLst>
            </p:cNvPr>
            <p:cNvGrpSpPr>
              <a:grpSpLocks noChangeAspect="1"/>
            </p:cNvGrpSpPr>
            <p:nvPr>
              <p:custDataLst>
                <p:tags r:id="rId99"/>
              </p:custDataLst>
            </p:nvPr>
          </p:nvGrpSpPr>
          <p:grpSpPr>
            <a:xfrm>
              <a:off x="4933245" y="4129734"/>
              <a:ext cx="200047" cy="228419"/>
              <a:chOff x="8636942" y="-14659516"/>
              <a:chExt cx="200047" cy="228419"/>
            </a:xfrm>
          </p:grpSpPr>
          <p:sp>
            <p:nvSpPr>
              <p:cNvPr id="157" name="Forme libre : forme 156">
                <a:extLst>
                  <a:ext uri="{FF2B5EF4-FFF2-40B4-BE49-F238E27FC236}">
                    <a16:creationId xmlns:a16="http://schemas.microsoft.com/office/drawing/2014/main" id="{6EBB6ED4-824E-46EE-B659-4B2B328D1455}"/>
                  </a:ext>
                </a:extLst>
              </p:cNvPr>
              <p:cNvSpPr/>
              <p:nvPr>
                <p:custDataLst>
                  <p:tags r:id="rId101"/>
                </p:custDataLst>
              </p:nvPr>
            </p:nvSpPr>
            <p:spPr>
              <a:xfrm>
                <a:off x="8636942" y="-14634357"/>
                <a:ext cx="127107" cy="203260"/>
              </a:xfrm>
              <a:custGeom>
                <a:avLst/>
                <a:gdLst>
                  <a:gd name="connsiteX0" fmla="*/ 123651 w 127106"/>
                  <a:gd name="connsiteY0" fmla="*/ 70942 h 203260"/>
                  <a:gd name="connsiteX1" fmla="*/ 93257 w 127106"/>
                  <a:gd name="connsiteY1" fmla="*/ 19056 h 203260"/>
                  <a:gd name="connsiteX2" fmla="*/ 19066 w 127106"/>
                  <a:gd name="connsiteY2" fmla="*/ 148387 h 203260"/>
                  <a:gd name="connsiteX3" fmla="*/ 49452 w 127106"/>
                  <a:gd name="connsiteY3" fmla="*/ 200275 h 203260"/>
                  <a:gd name="connsiteX4" fmla="*/ 123651 w 127106"/>
                  <a:gd name="connsiteY4" fmla="*/ 70942 h 203260"/>
                  <a:gd name="connsiteX5" fmla="*/ 45909 w 127106"/>
                  <a:gd name="connsiteY5" fmla="*/ 105616 h 203260"/>
                  <a:gd name="connsiteX6" fmla="*/ 65404 w 127106"/>
                  <a:gd name="connsiteY6" fmla="*/ 51204 h 203260"/>
                  <a:gd name="connsiteX7" fmla="*/ 93010 w 127106"/>
                  <a:gd name="connsiteY7" fmla="*/ 24629 h 203260"/>
                  <a:gd name="connsiteX8" fmla="*/ 106937 w 127106"/>
                  <a:gd name="connsiteY8" fmla="*/ 55253 h 203260"/>
                  <a:gd name="connsiteX9" fmla="*/ 98834 w 127106"/>
                  <a:gd name="connsiteY9" fmla="*/ 105616 h 203260"/>
                  <a:gd name="connsiteX10" fmla="*/ 45909 w 127106"/>
                  <a:gd name="connsiteY10" fmla="*/ 105616 h 203260"/>
                  <a:gd name="connsiteX11" fmla="*/ 96553 w 127106"/>
                  <a:gd name="connsiteY11" fmla="*/ 113714 h 203260"/>
                  <a:gd name="connsiteX12" fmla="*/ 78830 w 127106"/>
                  <a:gd name="connsiteY12" fmla="*/ 165093 h 203260"/>
                  <a:gd name="connsiteX13" fmla="*/ 49452 w 127106"/>
                  <a:gd name="connsiteY13" fmla="*/ 194700 h 203260"/>
                  <a:gd name="connsiteX14" fmla="*/ 35781 w 127106"/>
                  <a:gd name="connsiteY14" fmla="*/ 163831 h 203260"/>
                  <a:gd name="connsiteX15" fmla="*/ 43884 w 127106"/>
                  <a:gd name="connsiteY15" fmla="*/ 113714 h 203260"/>
                  <a:gd name="connsiteX16" fmla="*/ 96553 w 127106"/>
                  <a:gd name="connsiteY16" fmla="*/ 113714 h 20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106" h="203260">
                    <a:moveTo>
                      <a:pt x="123651" y="70942"/>
                    </a:moveTo>
                    <a:cubicBezTo>
                      <a:pt x="123651" y="54236"/>
                      <a:pt x="119091" y="19056"/>
                      <a:pt x="93257" y="19056"/>
                    </a:cubicBezTo>
                    <a:cubicBezTo>
                      <a:pt x="58065" y="19056"/>
                      <a:pt x="19066" y="90426"/>
                      <a:pt x="19066" y="148387"/>
                    </a:cubicBezTo>
                    <a:cubicBezTo>
                      <a:pt x="19066" y="172175"/>
                      <a:pt x="26407" y="200275"/>
                      <a:pt x="49452" y="200275"/>
                    </a:cubicBezTo>
                    <a:cubicBezTo>
                      <a:pt x="85154" y="200275"/>
                      <a:pt x="123651" y="127633"/>
                      <a:pt x="123651" y="70942"/>
                    </a:cubicBezTo>
                    <a:close/>
                    <a:moveTo>
                      <a:pt x="45909" y="105616"/>
                    </a:moveTo>
                    <a:cubicBezTo>
                      <a:pt x="50215" y="89418"/>
                      <a:pt x="55276" y="69171"/>
                      <a:pt x="65404" y="51204"/>
                    </a:cubicBezTo>
                    <a:cubicBezTo>
                      <a:pt x="72245" y="38801"/>
                      <a:pt x="81611" y="24629"/>
                      <a:pt x="93010" y="24629"/>
                    </a:cubicBezTo>
                    <a:cubicBezTo>
                      <a:pt x="105412" y="24629"/>
                      <a:pt x="106937" y="40827"/>
                      <a:pt x="106937" y="55253"/>
                    </a:cubicBezTo>
                    <a:cubicBezTo>
                      <a:pt x="106937" y="67655"/>
                      <a:pt x="104911" y="80557"/>
                      <a:pt x="98834" y="105616"/>
                    </a:cubicBezTo>
                    <a:lnTo>
                      <a:pt x="45909" y="105616"/>
                    </a:lnTo>
                    <a:close/>
                    <a:moveTo>
                      <a:pt x="96553" y="113714"/>
                    </a:moveTo>
                    <a:cubicBezTo>
                      <a:pt x="93765" y="125354"/>
                      <a:pt x="88450" y="146870"/>
                      <a:pt x="78830" y="165093"/>
                    </a:cubicBezTo>
                    <a:cubicBezTo>
                      <a:pt x="69965" y="182299"/>
                      <a:pt x="60344" y="194700"/>
                      <a:pt x="49452" y="194700"/>
                    </a:cubicBezTo>
                    <a:cubicBezTo>
                      <a:pt x="41096" y="194700"/>
                      <a:pt x="35781" y="187364"/>
                      <a:pt x="35781" y="163831"/>
                    </a:cubicBezTo>
                    <a:cubicBezTo>
                      <a:pt x="35781" y="153199"/>
                      <a:pt x="37298" y="138518"/>
                      <a:pt x="43884" y="113714"/>
                    </a:cubicBezTo>
                    <a:lnTo>
                      <a:pt x="96553" y="1137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58" name="Forme libre : forme 157">
                <a:extLst>
                  <a:ext uri="{FF2B5EF4-FFF2-40B4-BE49-F238E27FC236}">
                    <a16:creationId xmlns:a16="http://schemas.microsoft.com/office/drawing/2014/main" id="{AB59B56A-DDF6-47D5-84EF-E4FD4613B211}"/>
                  </a:ext>
                </a:extLst>
              </p:cNvPr>
              <p:cNvSpPr/>
              <p:nvPr>
                <p:custDataLst>
                  <p:tags r:id="rId102"/>
                </p:custDataLst>
              </p:nvPr>
            </p:nvSpPr>
            <p:spPr>
              <a:xfrm>
                <a:off x="8760725" y="-14659516"/>
                <a:ext cx="76264" cy="127038"/>
              </a:xfrm>
              <a:custGeom>
                <a:avLst/>
                <a:gdLst>
                  <a:gd name="connsiteX0" fmla="*/ 61980 w 76264"/>
                  <a:gd name="connsiteY0" fmla="*/ 34475 h 127037"/>
                  <a:gd name="connsiteX1" fmla="*/ 63577 w 76264"/>
                  <a:gd name="connsiteY1" fmla="*/ 28805 h 127037"/>
                  <a:gd name="connsiteX2" fmla="*/ 53115 w 76264"/>
                  <a:gd name="connsiteY2" fmla="*/ 19056 h 127037"/>
                  <a:gd name="connsiteX3" fmla="*/ 43359 w 76264"/>
                  <a:gd name="connsiteY3" fmla="*/ 27385 h 127037"/>
                  <a:gd name="connsiteX4" fmla="*/ 19956 w 76264"/>
                  <a:gd name="connsiteY4" fmla="*/ 104122 h 127037"/>
                  <a:gd name="connsiteX5" fmla="*/ 19066 w 76264"/>
                  <a:gd name="connsiteY5" fmla="*/ 106957 h 127037"/>
                  <a:gd name="connsiteX6" fmla="*/ 25985 w 76264"/>
                  <a:gd name="connsiteY6" fmla="*/ 110856 h 127037"/>
                  <a:gd name="connsiteX7" fmla="*/ 28646 w 76264"/>
                  <a:gd name="connsiteY7" fmla="*/ 107839 h 127037"/>
                  <a:gd name="connsiteX8" fmla="*/ 61980 w 76264"/>
                  <a:gd name="connsiteY8" fmla="*/ 34475 h 127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264" h="127037">
                    <a:moveTo>
                      <a:pt x="61980" y="34475"/>
                    </a:moveTo>
                    <a:cubicBezTo>
                      <a:pt x="63394" y="31465"/>
                      <a:pt x="63577" y="30044"/>
                      <a:pt x="63577" y="28805"/>
                    </a:cubicBezTo>
                    <a:cubicBezTo>
                      <a:pt x="63577" y="23311"/>
                      <a:pt x="58612" y="19056"/>
                      <a:pt x="53115" y="19056"/>
                    </a:cubicBezTo>
                    <a:cubicBezTo>
                      <a:pt x="46378" y="19056"/>
                      <a:pt x="44249" y="24550"/>
                      <a:pt x="43359" y="27385"/>
                    </a:cubicBezTo>
                    <a:lnTo>
                      <a:pt x="19956" y="104122"/>
                    </a:lnTo>
                    <a:cubicBezTo>
                      <a:pt x="19781" y="104473"/>
                      <a:pt x="19066" y="106783"/>
                      <a:pt x="19066" y="106957"/>
                    </a:cubicBezTo>
                    <a:cubicBezTo>
                      <a:pt x="19066" y="109085"/>
                      <a:pt x="24563" y="110856"/>
                      <a:pt x="25985" y="110856"/>
                    </a:cubicBezTo>
                    <a:cubicBezTo>
                      <a:pt x="27224" y="110856"/>
                      <a:pt x="27400" y="110499"/>
                      <a:pt x="28646" y="107839"/>
                    </a:cubicBezTo>
                    <a:lnTo>
                      <a:pt x="61980" y="3447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sp>
          <p:nvSpPr>
            <p:cNvPr id="159" name="Graphique 106 1 2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&#10;\end{align*}&#10;&#10;\end{document}" title="IguanaTex Vector Display">
              <a:extLst>
                <a:ext uri="{FF2B5EF4-FFF2-40B4-BE49-F238E27FC236}">
                  <a16:creationId xmlns:a16="http://schemas.microsoft.com/office/drawing/2014/main" id="{4F0A2561-3501-40DF-AEC0-56BC79E44BCC}"/>
                </a:ext>
              </a:extLst>
            </p:cNvPr>
            <p:cNvSpPr>
              <a:spLocks noChangeAspect="1"/>
            </p:cNvSpPr>
            <p:nvPr>
              <p:custDataLst>
                <p:tags r:id="rId100"/>
              </p:custDataLst>
            </p:nvPr>
          </p:nvSpPr>
          <p:spPr>
            <a:xfrm>
              <a:off x="4958002" y="2931883"/>
              <a:ext cx="127107" cy="203260"/>
            </a:xfrm>
            <a:custGeom>
              <a:avLst/>
              <a:gdLst>
                <a:gd name="connsiteX0" fmla="*/ 123651 w 127106"/>
                <a:gd name="connsiteY0" fmla="*/ 70942 h 203260"/>
                <a:gd name="connsiteX1" fmla="*/ 93256 w 127106"/>
                <a:gd name="connsiteY1" fmla="*/ 19056 h 203260"/>
                <a:gd name="connsiteX2" fmla="*/ 19066 w 127106"/>
                <a:gd name="connsiteY2" fmla="*/ 148387 h 203260"/>
                <a:gd name="connsiteX3" fmla="*/ 49452 w 127106"/>
                <a:gd name="connsiteY3" fmla="*/ 200275 h 203260"/>
                <a:gd name="connsiteX4" fmla="*/ 123651 w 127106"/>
                <a:gd name="connsiteY4" fmla="*/ 70942 h 203260"/>
                <a:gd name="connsiteX5" fmla="*/ 45909 w 127106"/>
                <a:gd name="connsiteY5" fmla="*/ 105616 h 203260"/>
                <a:gd name="connsiteX6" fmla="*/ 65404 w 127106"/>
                <a:gd name="connsiteY6" fmla="*/ 51204 h 203260"/>
                <a:gd name="connsiteX7" fmla="*/ 93010 w 127106"/>
                <a:gd name="connsiteY7" fmla="*/ 24629 h 203260"/>
                <a:gd name="connsiteX8" fmla="*/ 106937 w 127106"/>
                <a:gd name="connsiteY8" fmla="*/ 55253 h 203260"/>
                <a:gd name="connsiteX9" fmla="*/ 98834 w 127106"/>
                <a:gd name="connsiteY9" fmla="*/ 105616 h 203260"/>
                <a:gd name="connsiteX10" fmla="*/ 45909 w 127106"/>
                <a:gd name="connsiteY10" fmla="*/ 105616 h 203260"/>
                <a:gd name="connsiteX11" fmla="*/ 96553 w 127106"/>
                <a:gd name="connsiteY11" fmla="*/ 113714 h 203260"/>
                <a:gd name="connsiteX12" fmla="*/ 78830 w 127106"/>
                <a:gd name="connsiteY12" fmla="*/ 165093 h 203260"/>
                <a:gd name="connsiteX13" fmla="*/ 49452 w 127106"/>
                <a:gd name="connsiteY13" fmla="*/ 194700 h 203260"/>
                <a:gd name="connsiteX14" fmla="*/ 35781 w 127106"/>
                <a:gd name="connsiteY14" fmla="*/ 163831 h 203260"/>
                <a:gd name="connsiteX15" fmla="*/ 43884 w 127106"/>
                <a:gd name="connsiteY15" fmla="*/ 113714 h 203260"/>
                <a:gd name="connsiteX16" fmla="*/ 96553 w 127106"/>
                <a:gd name="connsiteY16" fmla="*/ 11371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106" h="203260">
                  <a:moveTo>
                    <a:pt x="123651" y="70942"/>
                  </a:moveTo>
                  <a:cubicBezTo>
                    <a:pt x="123651" y="54236"/>
                    <a:pt x="119091" y="19056"/>
                    <a:pt x="93256" y="19056"/>
                  </a:cubicBezTo>
                  <a:cubicBezTo>
                    <a:pt x="58064" y="19056"/>
                    <a:pt x="19066" y="90426"/>
                    <a:pt x="19066" y="148387"/>
                  </a:cubicBezTo>
                  <a:cubicBezTo>
                    <a:pt x="19066" y="172175"/>
                    <a:pt x="26407" y="200275"/>
                    <a:pt x="49452" y="200275"/>
                  </a:cubicBezTo>
                  <a:cubicBezTo>
                    <a:pt x="85154" y="200275"/>
                    <a:pt x="123651" y="127633"/>
                    <a:pt x="123651" y="70942"/>
                  </a:cubicBezTo>
                  <a:close/>
                  <a:moveTo>
                    <a:pt x="45909" y="105616"/>
                  </a:moveTo>
                  <a:cubicBezTo>
                    <a:pt x="50215" y="89418"/>
                    <a:pt x="55276" y="69171"/>
                    <a:pt x="65404" y="51204"/>
                  </a:cubicBezTo>
                  <a:cubicBezTo>
                    <a:pt x="72245" y="38801"/>
                    <a:pt x="81611" y="24629"/>
                    <a:pt x="93010" y="24629"/>
                  </a:cubicBezTo>
                  <a:cubicBezTo>
                    <a:pt x="105412" y="24629"/>
                    <a:pt x="106937" y="40827"/>
                    <a:pt x="106937" y="55253"/>
                  </a:cubicBezTo>
                  <a:cubicBezTo>
                    <a:pt x="106937" y="67655"/>
                    <a:pt x="104911" y="80557"/>
                    <a:pt x="98834" y="105616"/>
                  </a:cubicBezTo>
                  <a:lnTo>
                    <a:pt x="45909" y="105616"/>
                  </a:lnTo>
                  <a:close/>
                  <a:moveTo>
                    <a:pt x="96553" y="113714"/>
                  </a:moveTo>
                  <a:cubicBezTo>
                    <a:pt x="93765" y="125354"/>
                    <a:pt x="88450" y="146870"/>
                    <a:pt x="78830" y="165093"/>
                  </a:cubicBezTo>
                  <a:cubicBezTo>
                    <a:pt x="69965" y="182299"/>
                    <a:pt x="60344" y="194700"/>
                    <a:pt x="49452" y="194700"/>
                  </a:cubicBezTo>
                  <a:cubicBezTo>
                    <a:pt x="41096" y="194700"/>
                    <a:pt x="35781" y="187364"/>
                    <a:pt x="35781" y="163831"/>
                  </a:cubicBezTo>
                  <a:cubicBezTo>
                    <a:pt x="35781" y="153199"/>
                    <a:pt x="37298" y="138518"/>
                    <a:pt x="43884" y="113714"/>
                  </a:cubicBezTo>
                  <a:lnTo>
                    <a:pt x="96553" y="1137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1" name="Text Box 7 1">
            <a:extLst>
              <a:ext uri="{FF2B5EF4-FFF2-40B4-BE49-F238E27FC236}">
                <a16:creationId xmlns:a16="http://schemas.microsoft.com/office/drawing/2014/main" id="{2DFC09BA-A0DE-45A9-8631-D38FD2F2C5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9850" y="4820264"/>
            <a:ext cx="2365048" cy="3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   </a:t>
            </a:r>
            <a:r>
              <a:rPr lang="en-US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Monodromy matrix</a:t>
            </a:r>
            <a:endParaRPr lang="fr-FR" altLang="fr-FR" sz="1800" dirty="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grpSp>
        <p:nvGrpSpPr>
          <p:cNvPr id="286" name="Groupe 285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&amp;|j_2\rangle\\&#10;&amp;\otimes\\&#10;&amp;|i_2\rangle&#10;\end{align*}&#10;&#10;\end{document}" title="IguanaTex Vector Display">
            <a:extLst>
              <a:ext uri="{FF2B5EF4-FFF2-40B4-BE49-F238E27FC236}">
                <a16:creationId xmlns:a16="http://schemas.microsoft.com/office/drawing/2014/main" id="{7E40B15B-E9EF-41F2-B118-F6D60ED869BC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7937500" y="1124782"/>
            <a:ext cx="386772" cy="1102282"/>
            <a:chOff x="15968030" y="-17413177"/>
            <a:chExt cx="386772" cy="1102282"/>
          </a:xfrm>
        </p:grpSpPr>
        <p:sp>
          <p:nvSpPr>
            <p:cNvPr id="268" name="Forme libre : forme 267">
              <a:extLst>
                <a:ext uri="{FF2B5EF4-FFF2-40B4-BE49-F238E27FC236}">
                  <a16:creationId xmlns:a16="http://schemas.microsoft.com/office/drawing/2014/main" id="{2360F22F-81D6-4740-9A9E-9B467DDB4461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>
              <a:off x="15985226" y="-17413177"/>
              <a:ext cx="26973" cy="296545"/>
            </a:xfrm>
            <a:custGeom>
              <a:avLst/>
              <a:gdLst>
                <a:gd name="connsiteX0" fmla="*/ 30976 w 26973"/>
                <a:gd name="connsiteY0" fmla="*/ 29889 h 296544"/>
                <a:gd name="connsiteX1" fmla="*/ 25608 w 26973"/>
                <a:gd name="connsiteY1" fmla="*/ 20219 h 296544"/>
                <a:gd name="connsiteX2" fmla="*/ 20230 w 26973"/>
                <a:gd name="connsiteY2" fmla="*/ 29889 h 296544"/>
                <a:gd name="connsiteX3" fmla="*/ 20230 w 26973"/>
                <a:gd name="connsiteY3" fmla="*/ 279088 h 296544"/>
                <a:gd name="connsiteX4" fmla="*/ 25608 w 26973"/>
                <a:gd name="connsiteY4" fmla="*/ 288760 h 296544"/>
                <a:gd name="connsiteX5" fmla="*/ 30976 w 26973"/>
                <a:gd name="connsiteY5" fmla="*/ 279088 h 296544"/>
                <a:gd name="connsiteX6" fmla="*/ 30976 w 26973"/>
                <a:gd name="connsiteY6" fmla="*/ 29889 h 2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73" h="296544">
                  <a:moveTo>
                    <a:pt x="30976" y="29889"/>
                  </a:moveTo>
                  <a:cubicBezTo>
                    <a:pt x="30976" y="25055"/>
                    <a:pt x="30976" y="20219"/>
                    <a:pt x="25608" y="20219"/>
                  </a:cubicBezTo>
                  <a:cubicBezTo>
                    <a:pt x="20230" y="20219"/>
                    <a:pt x="20230" y="25055"/>
                    <a:pt x="20230" y="29889"/>
                  </a:cubicBezTo>
                  <a:lnTo>
                    <a:pt x="20230" y="279088"/>
                  </a:lnTo>
                  <a:cubicBezTo>
                    <a:pt x="20230" y="283924"/>
                    <a:pt x="20230" y="288760"/>
                    <a:pt x="25608" y="288760"/>
                  </a:cubicBezTo>
                  <a:cubicBezTo>
                    <a:pt x="30976" y="288760"/>
                    <a:pt x="30976" y="283924"/>
                    <a:pt x="30976" y="279088"/>
                  </a:cubicBezTo>
                  <a:lnTo>
                    <a:pt x="30976" y="2988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69" name="Forme libre : forme 268">
              <a:extLst>
                <a:ext uri="{FF2B5EF4-FFF2-40B4-BE49-F238E27FC236}">
                  <a16:creationId xmlns:a16="http://schemas.microsoft.com/office/drawing/2014/main" id="{80765BFA-E515-4D8E-A84B-C00DE0EA7B06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>
              <a:off x="16024401" y="-17389277"/>
              <a:ext cx="134867" cy="269586"/>
            </a:xfrm>
            <a:custGeom>
              <a:avLst/>
              <a:gdLst>
                <a:gd name="connsiteX0" fmla="*/ 130391 w 134866"/>
                <a:gd name="connsiteY0" fmla="*/ 29891 h 269585"/>
                <a:gd name="connsiteX1" fmla="*/ 120174 w 134866"/>
                <a:gd name="connsiteY1" fmla="*/ 20219 h 269585"/>
                <a:gd name="connsiteX2" fmla="*/ 105938 w 134866"/>
                <a:gd name="connsiteY2" fmla="*/ 34449 h 269585"/>
                <a:gd name="connsiteX3" fmla="*/ 115876 w 134866"/>
                <a:gd name="connsiteY3" fmla="*/ 44120 h 269585"/>
                <a:gd name="connsiteX4" fmla="*/ 130391 w 134866"/>
                <a:gd name="connsiteY4" fmla="*/ 29891 h 269585"/>
                <a:gd name="connsiteX5" fmla="*/ 76385 w 134866"/>
                <a:gd name="connsiteY5" fmla="*/ 211154 h 269585"/>
                <a:gd name="connsiteX6" fmla="*/ 43334 w 134866"/>
                <a:gd name="connsiteY6" fmla="*/ 246864 h 269585"/>
                <a:gd name="connsiteX7" fmla="*/ 32857 w 134866"/>
                <a:gd name="connsiteY7" fmla="*/ 244447 h 269585"/>
                <a:gd name="connsiteX8" fmla="*/ 44944 w 134866"/>
                <a:gd name="connsiteY8" fmla="*/ 230218 h 269585"/>
                <a:gd name="connsiteX9" fmla="*/ 34737 w 134866"/>
                <a:gd name="connsiteY9" fmla="*/ 220816 h 269585"/>
                <a:gd name="connsiteX10" fmla="*/ 20230 w 134866"/>
                <a:gd name="connsiteY10" fmla="*/ 236123 h 269585"/>
                <a:gd name="connsiteX11" fmla="*/ 43874 w 134866"/>
                <a:gd name="connsiteY11" fmla="*/ 252780 h 269585"/>
                <a:gd name="connsiteX12" fmla="*/ 94381 w 134866"/>
                <a:gd name="connsiteY12" fmla="*/ 211953 h 269585"/>
                <a:gd name="connsiteX13" fmla="*/ 119104 w 134866"/>
                <a:gd name="connsiteY13" fmla="*/ 113672 h 269585"/>
                <a:gd name="connsiteX14" fmla="*/ 120444 w 134866"/>
                <a:gd name="connsiteY14" fmla="*/ 103732 h 269585"/>
                <a:gd name="connsiteX15" fmla="*/ 95730 w 134866"/>
                <a:gd name="connsiteY15" fmla="*/ 79031 h 269585"/>
                <a:gd name="connsiteX16" fmla="*/ 53003 w 134866"/>
                <a:gd name="connsiteY16" fmla="*/ 120387 h 269585"/>
                <a:gd name="connsiteX17" fmla="*/ 56231 w 134866"/>
                <a:gd name="connsiteY17" fmla="*/ 123066 h 269585"/>
                <a:gd name="connsiteX18" fmla="*/ 61069 w 134866"/>
                <a:gd name="connsiteY18" fmla="*/ 117700 h 269585"/>
                <a:gd name="connsiteX19" fmla="*/ 94921 w 134866"/>
                <a:gd name="connsiteY19" fmla="*/ 84937 h 269585"/>
                <a:gd name="connsiteX20" fmla="*/ 103518 w 134866"/>
                <a:gd name="connsiteY20" fmla="*/ 97287 h 269585"/>
                <a:gd name="connsiteX21" fmla="*/ 101638 w 134866"/>
                <a:gd name="connsiteY21" fmla="*/ 110985 h 269585"/>
                <a:gd name="connsiteX22" fmla="*/ 76385 w 134866"/>
                <a:gd name="connsiteY22" fmla="*/ 211154 h 26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4866" h="269585">
                  <a:moveTo>
                    <a:pt x="130391" y="29891"/>
                  </a:moveTo>
                  <a:cubicBezTo>
                    <a:pt x="130391" y="24785"/>
                    <a:pt x="126623" y="20219"/>
                    <a:pt x="120174" y="20219"/>
                  </a:cubicBezTo>
                  <a:cubicBezTo>
                    <a:pt x="113996" y="20219"/>
                    <a:pt x="105938" y="26394"/>
                    <a:pt x="105938" y="34449"/>
                  </a:cubicBezTo>
                  <a:cubicBezTo>
                    <a:pt x="105938" y="39823"/>
                    <a:pt x="109697" y="44120"/>
                    <a:pt x="115876" y="44120"/>
                  </a:cubicBezTo>
                  <a:cubicBezTo>
                    <a:pt x="123133" y="44120"/>
                    <a:pt x="130391" y="37136"/>
                    <a:pt x="130391" y="29891"/>
                  </a:cubicBezTo>
                  <a:close/>
                  <a:moveTo>
                    <a:pt x="76385" y="211154"/>
                  </a:moveTo>
                  <a:cubicBezTo>
                    <a:pt x="71277" y="231557"/>
                    <a:pt x="58380" y="246864"/>
                    <a:pt x="43334" y="246864"/>
                  </a:cubicBezTo>
                  <a:cubicBezTo>
                    <a:pt x="41724" y="246864"/>
                    <a:pt x="37695" y="246864"/>
                    <a:pt x="32857" y="244447"/>
                  </a:cubicBezTo>
                  <a:cubicBezTo>
                    <a:pt x="40914" y="242568"/>
                    <a:pt x="44944" y="235593"/>
                    <a:pt x="44944" y="230218"/>
                  </a:cubicBezTo>
                  <a:cubicBezTo>
                    <a:pt x="44944" y="225921"/>
                    <a:pt x="41994" y="220816"/>
                    <a:pt x="34737" y="220816"/>
                  </a:cubicBezTo>
                  <a:cubicBezTo>
                    <a:pt x="28018" y="220816"/>
                    <a:pt x="20230" y="226461"/>
                    <a:pt x="20230" y="236123"/>
                  </a:cubicBezTo>
                  <a:cubicBezTo>
                    <a:pt x="20230" y="246864"/>
                    <a:pt x="30977" y="252780"/>
                    <a:pt x="43874" y="252780"/>
                  </a:cubicBezTo>
                  <a:cubicBezTo>
                    <a:pt x="62679" y="252780"/>
                    <a:pt x="87664" y="238542"/>
                    <a:pt x="94381" y="211953"/>
                  </a:cubicBezTo>
                  <a:lnTo>
                    <a:pt x="119104" y="113672"/>
                  </a:lnTo>
                  <a:cubicBezTo>
                    <a:pt x="120444" y="108298"/>
                    <a:pt x="120444" y="104540"/>
                    <a:pt x="120444" y="103732"/>
                  </a:cubicBezTo>
                  <a:cubicBezTo>
                    <a:pt x="120444" y="88433"/>
                    <a:pt x="109166" y="79031"/>
                    <a:pt x="95730" y="79031"/>
                  </a:cubicBezTo>
                  <a:cubicBezTo>
                    <a:pt x="68318" y="79031"/>
                    <a:pt x="53003" y="117969"/>
                    <a:pt x="53003" y="120387"/>
                  </a:cubicBezTo>
                  <a:cubicBezTo>
                    <a:pt x="53003" y="123066"/>
                    <a:pt x="55691" y="123066"/>
                    <a:pt x="56231" y="123066"/>
                  </a:cubicBezTo>
                  <a:cubicBezTo>
                    <a:pt x="58650" y="123066"/>
                    <a:pt x="58920" y="122804"/>
                    <a:pt x="61069" y="117700"/>
                  </a:cubicBezTo>
                  <a:cubicBezTo>
                    <a:pt x="67787" y="101322"/>
                    <a:pt x="80144" y="84937"/>
                    <a:pt x="94921" y="84937"/>
                  </a:cubicBezTo>
                  <a:cubicBezTo>
                    <a:pt x="98680" y="84937"/>
                    <a:pt x="103518" y="86014"/>
                    <a:pt x="103518" y="97287"/>
                  </a:cubicBezTo>
                  <a:cubicBezTo>
                    <a:pt x="103518" y="103471"/>
                    <a:pt x="102718" y="106419"/>
                    <a:pt x="101638" y="110985"/>
                  </a:cubicBezTo>
                  <a:lnTo>
                    <a:pt x="76385" y="2111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79" name="Forme libre : forme 278">
              <a:extLst>
                <a:ext uri="{FF2B5EF4-FFF2-40B4-BE49-F238E27FC236}">
                  <a16:creationId xmlns:a16="http://schemas.microsoft.com/office/drawing/2014/main" id="{24544936-8C57-49C1-86F4-890002091F7D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>
              <a:off x="16150412" y="-17296349"/>
              <a:ext cx="107894" cy="161752"/>
            </a:xfrm>
            <a:custGeom>
              <a:avLst/>
              <a:gdLst>
                <a:gd name="connsiteX0" fmla="*/ 103393 w 107893"/>
                <a:gd name="connsiteY0" fmla="*/ 110850 h 161751"/>
                <a:gd name="connsiteX1" fmla="*/ 96995 w 107893"/>
                <a:gd name="connsiteY1" fmla="*/ 110850 h 161751"/>
                <a:gd name="connsiteX2" fmla="*/ 92098 w 107893"/>
                <a:gd name="connsiteY2" fmla="*/ 127961 h 161751"/>
                <a:gd name="connsiteX3" fmla="*/ 73477 w 107893"/>
                <a:gd name="connsiteY3" fmla="*/ 129090 h 161751"/>
                <a:gd name="connsiteX4" fmla="*/ 38859 w 107893"/>
                <a:gd name="connsiteY4" fmla="*/ 129090 h 161751"/>
                <a:gd name="connsiteX5" fmla="*/ 76487 w 107893"/>
                <a:gd name="connsiteY5" fmla="*/ 97498 h 161751"/>
                <a:gd name="connsiteX6" fmla="*/ 103393 w 107893"/>
                <a:gd name="connsiteY6" fmla="*/ 56882 h 161751"/>
                <a:gd name="connsiteX7" fmla="*/ 59367 w 107893"/>
                <a:gd name="connsiteY7" fmla="*/ 20219 h 161751"/>
                <a:gd name="connsiteX8" fmla="*/ 20230 w 107893"/>
                <a:gd name="connsiteY8" fmla="*/ 53876 h 161751"/>
                <a:gd name="connsiteX9" fmla="*/ 30202 w 107893"/>
                <a:gd name="connsiteY9" fmla="*/ 64407 h 161751"/>
                <a:gd name="connsiteX10" fmla="*/ 40174 w 107893"/>
                <a:gd name="connsiteY10" fmla="*/ 54440 h 161751"/>
                <a:gd name="connsiteX11" fmla="*/ 29072 w 107893"/>
                <a:gd name="connsiteY11" fmla="*/ 44474 h 161751"/>
                <a:gd name="connsiteX12" fmla="*/ 56543 w 107893"/>
                <a:gd name="connsiteY12" fmla="*/ 26985 h 161751"/>
                <a:gd name="connsiteX13" fmla="*/ 85144 w 107893"/>
                <a:gd name="connsiteY13" fmla="*/ 56882 h 161751"/>
                <a:gd name="connsiteX14" fmla="*/ 67451 w 107893"/>
                <a:gd name="connsiteY14" fmla="*/ 92983 h 161751"/>
                <a:gd name="connsiteX15" fmla="*/ 22110 w 107893"/>
                <a:gd name="connsiteY15" fmla="*/ 137742 h 161751"/>
                <a:gd name="connsiteX16" fmla="*/ 20230 w 107893"/>
                <a:gd name="connsiteY16" fmla="*/ 145072 h 161751"/>
                <a:gd name="connsiteX17" fmla="*/ 97746 w 107893"/>
                <a:gd name="connsiteY17" fmla="*/ 145072 h 161751"/>
                <a:gd name="connsiteX18" fmla="*/ 103393 w 107893"/>
                <a:gd name="connsiteY18" fmla="*/ 110850 h 161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893" h="161751">
                  <a:moveTo>
                    <a:pt x="103393" y="110850"/>
                  </a:moveTo>
                  <a:lnTo>
                    <a:pt x="96995" y="110850"/>
                  </a:lnTo>
                  <a:cubicBezTo>
                    <a:pt x="96430" y="114987"/>
                    <a:pt x="94550" y="126082"/>
                    <a:pt x="92098" y="127961"/>
                  </a:cubicBezTo>
                  <a:cubicBezTo>
                    <a:pt x="90597" y="129090"/>
                    <a:pt x="76107" y="129090"/>
                    <a:pt x="73477" y="129090"/>
                  </a:cubicBezTo>
                  <a:lnTo>
                    <a:pt x="38859" y="129090"/>
                  </a:lnTo>
                  <a:cubicBezTo>
                    <a:pt x="58608" y="111601"/>
                    <a:pt x="65200" y="106335"/>
                    <a:pt x="76487" y="97498"/>
                  </a:cubicBezTo>
                  <a:cubicBezTo>
                    <a:pt x="90412" y="86403"/>
                    <a:pt x="103393" y="74743"/>
                    <a:pt x="103393" y="56882"/>
                  </a:cubicBezTo>
                  <a:cubicBezTo>
                    <a:pt x="103393" y="34128"/>
                    <a:pt x="83449" y="20219"/>
                    <a:pt x="59367" y="20219"/>
                  </a:cubicBezTo>
                  <a:cubicBezTo>
                    <a:pt x="36036" y="20219"/>
                    <a:pt x="20230" y="36571"/>
                    <a:pt x="20230" y="53876"/>
                  </a:cubicBezTo>
                  <a:cubicBezTo>
                    <a:pt x="20230" y="63462"/>
                    <a:pt x="28323" y="64407"/>
                    <a:pt x="30202" y="64407"/>
                  </a:cubicBezTo>
                  <a:cubicBezTo>
                    <a:pt x="34720" y="64407"/>
                    <a:pt x="40174" y="61205"/>
                    <a:pt x="40174" y="54440"/>
                  </a:cubicBezTo>
                  <a:cubicBezTo>
                    <a:pt x="40174" y="51053"/>
                    <a:pt x="38859" y="44474"/>
                    <a:pt x="29072" y="44474"/>
                  </a:cubicBezTo>
                  <a:cubicBezTo>
                    <a:pt x="34905" y="31122"/>
                    <a:pt x="47701" y="26985"/>
                    <a:pt x="56543" y="26985"/>
                  </a:cubicBezTo>
                  <a:cubicBezTo>
                    <a:pt x="75357" y="26985"/>
                    <a:pt x="85144" y="41651"/>
                    <a:pt x="85144" y="56882"/>
                  </a:cubicBezTo>
                  <a:cubicBezTo>
                    <a:pt x="85144" y="73244"/>
                    <a:pt x="73477" y="86217"/>
                    <a:pt x="67451" y="92983"/>
                  </a:cubicBezTo>
                  <a:lnTo>
                    <a:pt x="22110" y="137742"/>
                  </a:lnTo>
                  <a:cubicBezTo>
                    <a:pt x="20230" y="139427"/>
                    <a:pt x="20230" y="139807"/>
                    <a:pt x="20230" y="145072"/>
                  </a:cubicBezTo>
                  <a:lnTo>
                    <a:pt x="97746" y="145072"/>
                  </a:lnTo>
                  <a:lnTo>
                    <a:pt x="103393" y="1108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80" name="Forme libre : forme 279">
              <a:extLst>
                <a:ext uri="{FF2B5EF4-FFF2-40B4-BE49-F238E27FC236}">
                  <a16:creationId xmlns:a16="http://schemas.microsoft.com/office/drawing/2014/main" id="{0B4F87CF-1C2E-4196-A6CE-7FF02139F4B3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>
              <a:off x="16273882" y="-17413177"/>
              <a:ext cx="80920" cy="296545"/>
            </a:xfrm>
            <a:custGeom>
              <a:avLst/>
              <a:gdLst>
                <a:gd name="connsiteX0" fmla="*/ 78804 w 80920"/>
                <a:gd name="connsiteY0" fmla="*/ 159055 h 296544"/>
                <a:gd name="connsiteX1" fmla="*/ 80153 w 80920"/>
                <a:gd name="connsiteY1" fmla="*/ 154489 h 296544"/>
                <a:gd name="connsiteX2" fmla="*/ 78804 w 80920"/>
                <a:gd name="connsiteY2" fmla="*/ 149923 h 296544"/>
                <a:gd name="connsiteX3" fmla="*/ 31786 w 80920"/>
                <a:gd name="connsiteY3" fmla="*/ 26394 h 296544"/>
                <a:gd name="connsiteX4" fmla="*/ 25608 w 80920"/>
                <a:gd name="connsiteY4" fmla="*/ 20219 h 296544"/>
                <a:gd name="connsiteX5" fmla="*/ 20230 w 80920"/>
                <a:gd name="connsiteY5" fmla="*/ 25593 h 296544"/>
                <a:gd name="connsiteX6" fmla="*/ 21578 w 80920"/>
                <a:gd name="connsiteY6" fmla="*/ 29889 h 296544"/>
                <a:gd name="connsiteX7" fmla="*/ 69136 w 80920"/>
                <a:gd name="connsiteY7" fmla="*/ 154489 h 296544"/>
                <a:gd name="connsiteX8" fmla="*/ 21578 w 80920"/>
                <a:gd name="connsiteY8" fmla="*/ 278557 h 296544"/>
                <a:gd name="connsiteX9" fmla="*/ 20230 w 80920"/>
                <a:gd name="connsiteY9" fmla="*/ 283385 h 296544"/>
                <a:gd name="connsiteX10" fmla="*/ 25608 w 80920"/>
                <a:gd name="connsiteY10" fmla="*/ 288760 h 296544"/>
                <a:gd name="connsiteX11" fmla="*/ 31246 w 80920"/>
                <a:gd name="connsiteY11" fmla="*/ 283385 h 296544"/>
                <a:gd name="connsiteX12" fmla="*/ 78804 w 80920"/>
                <a:gd name="connsiteY12" fmla="*/ 159055 h 2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0920" h="296544">
                  <a:moveTo>
                    <a:pt x="78804" y="159055"/>
                  </a:moveTo>
                  <a:cubicBezTo>
                    <a:pt x="80153" y="155828"/>
                    <a:pt x="80153" y="155298"/>
                    <a:pt x="80153" y="154489"/>
                  </a:cubicBezTo>
                  <a:cubicBezTo>
                    <a:pt x="80153" y="153681"/>
                    <a:pt x="80153" y="153149"/>
                    <a:pt x="78804" y="149923"/>
                  </a:cubicBezTo>
                  <a:lnTo>
                    <a:pt x="31786" y="26394"/>
                  </a:lnTo>
                  <a:cubicBezTo>
                    <a:pt x="30176" y="21828"/>
                    <a:pt x="28558" y="20219"/>
                    <a:pt x="25608" y="20219"/>
                  </a:cubicBezTo>
                  <a:cubicBezTo>
                    <a:pt x="22649" y="20219"/>
                    <a:pt x="20230" y="22636"/>
                    <a:pt x="20230" y="25593"/>
                  </a:cubicBezTo>
                  <a:cubicBezTo>
                    <a:pt x="20230" y="26394"/>
                    <a:pt x="20230" y="26932"/>
                    <a:pt x="21578" y="29889"/>
                  </a:cubicBezTo>
                  <a:lnTo>
                    <a:pt x="69136" y="154489"/>
                  </a:lnTo>
                  <a:lnTo>
                    <a:pt x="21578" y="278557"/>
                  </a:lnTo>
                  <a:cubicBezTo>
                    <a:pt x="20230" y="281505"/>
                    <a:pt x="20230" y="282045"/>
                    <a:pt x="20230" y="283385"/>
                  </a:cubicBezTo>
                  <a:cubicBezTo>
                    <a:pt x="20230" y="286341"/>
                    <a:pt x="22649" y="288760"/>
                    <a:pt x="25608" y="288760"/>
                  </a:cubicBezTo>
                  <a:cubicBezTo>
                    <a:pt x="29097" y="288760"/>
                    <a:pt x="30176" y="286071"/>
                    <a:pt x="31246" y="283385"/>
                  </a:cubicBezTo>
                  <a:lnTo>
                    <a:pt x="78804" y="1590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81" name="Forme libre : forme 280">
              <a:extLst>
                <a:ext uri="{FF2B5EF4-FFF2-40B4-BE49-F238E27FC236}">
                  <a16:creationId xmlns:a16="http://schemas.microsoft.com/office/drawing/2014/main" id="{F516AEFD-2865-4A9B-AB89-A6F521832730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>
              <a:off x="15968030" y="-16965464"/>
              <a:ext cx="215787" cy="215669"/>
            </a:xfrm>
            <a:custGeom>
              <a:avLst/>
              <a:gdLst>
                <a:gd name="connsiteX0" fmla="*/ 199443 w 215787"/>
                <a:gd name="connsiteY0" fmla="*/ 109646 h 215668"/>
                <a:gd name="connsiteX1" fmla="*/ 109975 w 215787"/>
                <a:gd name="connsiteY1" fmla="*/ 20219 h 215668"/>
                <a:gd name="connsiteX2" fmla="*/ 20230 w 215787"/>
                <a:gd name="connsiteY2" fmla="*/ 109646 h 215668"/>
                <a:gd name="connsiteX3" fmla="*/ 109705 w 215787"/>
                <a:gd name="connsiteY3" fmla="*/ 199073 h 215668"/>
                <a:gd name="connsiteX4" fmla="*/ 199443 w 215787"/>
                <a:gd name="connsiteY4" fmla="*/ 109646 h 215668"/>
                <a:gd name="connsiteX5" fmla="*/ 56501 w 215787"/>
                <a:gd name="connsiteY5" fmla="*/ 51913 h 215668"/>
                <a:gd name="connsiteX6" fmla="*/ 54090 w 215787"/>
                <a:gd name="connsiteY6" fmla="*/ 48956 h 215668"/>
                <a:gd name="connsiteX7" fmla="*/ 109705 w 215787"/>
                <a:gd name="connsiteY7" fmla="*/ 26934 h 215668"/>
                <a:gd name="connsiteX8" fmla="*/ 165861 w 215787"/>
                <a:gd name="connsiteY8" fmla="*/ 48956 h 215668"/>
                <a:gd name="connsiteX9" fmla="*/ 109975 w 215787"/>
                <a:gd name="connsiteY9" fmla="*/ 105080 h 215668"/>
                <a:gd name="connsiteX10" fmla="*/ 56501 w 215787"/>
                <a:gd name="connsiteY10" fmla="*/ 51913 h 215668"/>
                <a:gd name="connsiteX11" fmla="*/ 48712 w 215787"/>
                <a:gd name="connsiteY11" fmla="*/ 165771 h 215668"/>
                <a:gd name="connsiteX12" fmla="*/ 26948 w 215787"/>
                <a:gd name="connsiteY12" fmla="*/ 109646 h 215668"/>
                <a:gd name="connsiteX13" fmla="*/ 48712 w 215787"/>
                <a:gd name="connsiteY13" fmla="*/ 53522 h 215668"/>
                <a:gd name="connsiteX14" fmla="*/ 104868 w 215787"/>
                <a:gd name="connsiteY14" fmla="*/ 109646 h 215668"/>
                <a:gd name="connsiteX15" fmla="*/ 48712 w 215787"/>
                <a:gd name="connsiteY15" fmla="*/ 165771 h 215668"/>
                <a:gd name="connsiteX16" fmla="*/ 170699 w 215787"/>
                <a:gd name="connsiteY16" fmla="*/ 53522 h 215668"/>
                <a:gd name="connsiteX17" fmla="*/ 192734 w 215787"/>
                <a:gd name="connsiteY17" fmla="*/ 109646 h 215668"/>
                <a:gd name="connsiteX18" fmla="*/ 170969 w 215787"/>
                <a:gd name="connsiteY18" fmla="*/ 165771 h 215668"/>
                <a:gd name="connsiteX19" fmla="*/ 114806 w 215787"/>
                <a:gd name="connsiteY19" fmla="*/ 109646 h 215668"/>
                <a:gd name="connsiteX20" fmla="*/ 170699 w 215787"/>
                <a:gd name="connsiteY20" fmla="*/ 53522 h 215668"/>
                <a:gd name="connsiteX21" fmla="*/ 163172 w 215787"/>
                <a:gd name="connsiteY21" fmla="*/ 167379 h 215668"/>
                <a:gd name="connsiteX22" fmla="*/ 165592 w 215787"/>
                <a:gd name="connsiteY22" fmla="*/ 170337 h 215668"/>
                <a:gd name="connsiteX23" fmla="*/ 109975 w 215787"/>
                <a:gd name="connsiteY23" fmla="*/ 192358 h 215668"/>
                <a:gd name="connsiteX24" fmla="*/ 53820 w 215787"/>
                <a:gd name="connsiteY24" fmla="*/ 170337 h 215668"/>
                <a:gd name="connsiteX25" fmla="*/ 109705 w 215787"/>
                <a:gd name="connsiteY25" fmla="*/ 114212 h 215668"/>
                <a:gd name="connsiteX26" fmla="*/ 163172 w 215787"/>
                <a:gd name="connsiteY26" fmla="*/ 167379 h 21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5787" h="215668">
                  <a:moveTo>
                    <a:pt x="199443" y="109646"/>
                  </a:moveTo>
                  <a:cubicBezTo>
                    <a:pt x="199443" y="60236"/>
                    <a:pt x="159143" y="20219"/>
                    <a:pt x="109975" y="20219"/>
                  </a:cubicBezTo>
                  <a:cubicBezTo>
                    <a:pt x="59999" y="20219"/>
                    <a:pt x="20230" y="60775"/>
                    <a:pt x="20230" y="109646"/>
                  </a:cubicBezTo>
                  <a:cubicBezTo>
                    <a:pt x="20230" y="159056"/>
                    <a:pt x="60539" y="199073"/>
                    <a:pt x="109705" y="199073"/>
                  </a:cubicBezTo>
                  <a:cubicBezTo>
                    <a:pt x="159682" y="199073"/>
                    <a:pt x="199443" y="158517"/>
                    <a:pt x="199443" y="109646"/>
                  </a:cubicBezTo>
                  <a:close/>
                  <a:moveTo>
                    <a:pt x="56501" y="51913"/>
                  </a:moveTo>
                  <a:cubicBezTo>
                    <a:pt x="55970" y="51373"/>
                    <a:pt x="54090" y="49494"/>
                    <a:pt x="54090" y="48956"/>
                  </a:cubicBezTo>
                  <a:cubicBezTo>
                    <a:pt x="54090" y="47885"/>
                    <a:pt x="75845" y="26934"/>
                    <a:pt x="109705" y="26934"/>
                  </a:cubicBezTo>
                  <a:cubicBezTo>
                    <a:pt x="119112" y="26934"/>
                    <a:pt x="143827" y="28282"/>
                    <a:pt x="165861" y="48956"/>
                  </a:cubicBezTo>
                  <a:lnTo>
                    <a:pt x="109975" y="105080"/>
                  </a:lnTo>
                  <a:lnTo>
                    <a:pt x="56501" y="51913"/>
                  </a:lnTo>
                  <a:close/>
                  <a:moveTo>
                    <a:pt x="48712" y="165771"/>
                  </a:moveTo>
                  <a:cubicBezTo>
                    <a:pt x="32326" y="147515"/>
                    <a:pt x="26948" y="126832"/>
                    <a:pt x="26948" y="109646"/>
                  </a:cubicBezTo>
                  <a:cubicBezTo>
                    <a:pt x="26948" y="88973"/>
                    <a:pt x="34737" y="69368"/>
                    <a:pt x="48712" y="53522"/>
                  </a:cubicBezTo>
                  <a:lnTo>
                    <a:pt x="104868" y="109646"/>
                  </a:lnTo>
                  <a:lnTo>
                    <a:pt x="48712" y="165771"/>
                  </a:lnTo>
                  <a:close/>
                  <a:moveTo>
                    <a:pt x="170699" y="53522"/>
                  </a:moveTo>
                  <a:cubicBezTo>
                    <a:pt x="183596" y="67220"/>
                    <a:pt x="192734" y="87624"/>
                    <a:pt x="192734" y="109646"/>
                  </a:cubicBezTo>
                  <a:cubicBezTo>
                    <a:pt x="192734" y="130321"/>
                    <a:pt x="184937" y="149924"/>
                    <a:pt x="170969" y="165771"/>
                  </a:cubicBezTo>
                  <a:lnTo>
                    <a:pt x="114806" y="109646"/>
                  </a:lnTo>
                  <a:lnTo>
                    <a:pt x="170699" y="53522"/>
                  </a:lnTo>
                  <a:close/>
                  <a:moveTo>
                    <a:pt x="163172" y="167379"/>
                  </a:moveTo>
                  <a:cubicBezTo>
                    <a:pt x="163711" y="167919"/>
                    <a:pt x="165592" y="169798"/>
                    <a:pt x="165592" y="170337"/>
                  </a:cubicBezTo>
                  <a:cubicBezTo>
                    <a:pt x="165592" y="171407"/>
                    <a:pt x="143827" y="192358"/>
                    <a:pt x="109975" y="192358"/>
                  </a:cubicBezTo>
                  <a:cubicBezTo>
                    <a:pt x="100568" y="192358"/>
                    <a:pt x="75845" y="191010"/>
                    <a:pt x="53820" y="170337"/>
                  </a:cubicBezTo>
                  <a:lnTo>
                    <a:pt x="109705" y="114212"/>
                  </a:lnTo>
                  <a:lnTo>
                    <a:pt x="163172" y="1673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82" name="Forme libre : forme 281">
              <a:extLst>
                <a:ext uri="{FF2B5EF4-FFF2-40B4-BE49-F238E27FC236}">
                  <a16:creationId xmlns:a16="http://schemas.microsoft.com/office/drawing/2014/main" id="{1D6A9ADF-C7FB-4AA9-B102-B14E71E14608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>
              <a:off x="15985226" y="-16607440"/>
              <a:ext cx="26973" cy="296545"/>
            </a:xfrm>
            <a:custGeom>
              <a:avLst/>
              <a:gdLst>
                <a:gd name="connsiteX0" fmla="*/ 30976 w 26973"/>
                <a:gd name="connsiteY0" fmla="*/ 29891 h 296544"/>
                <a:gd name="connsiteX1" fmla="*/ 25608 w 26973"/>
                <a:gd name="connsiteY1" fmla="*/ 20219 h 296544"/>
                <a:gd name="connsiteX2" fmla="*/ 20230 w 26973"/>
                <a:gd name="connsiteY2" fmla="*/ 29891 h 296544"/>
                <a:gd name="connsiteX3" fmla="*/ 20230 w 26973"/>
                <a:gd name="connsiteY3" fmla="*/ 279090 h 296544"/>
                <a:gd name="connsiteX4" fmla="*/ 25608 w 26973"/>
                <a:gd name="connsiteY4" fmla="*/ 288760 h 296544"/>
                <a:gd name="connsiteX5" fmla="*/ 30976 w 26973"/>
                <a:gd name="connsiteY5" fmla="*/ 279090 h 296544"/>
                <a:gd name="connsiteX6" fmla="*/ 30976 w 26973"/>
                <a:gd name="connsiteY6" fmla="*/ 29891 h 2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73" h="296544">
                  <a:moveTo>
                    <a:pt x="30976" y="29891"/>
                  </a:moveTo>
                  <a:cubicBezTo>
                    <a:pt x="30976" y="25055"/>
                    <a:pt x="30976" y="20219"/>
                    <a:pt x="25608" y="20219"/>
                  </a:cubicBezTo>
                  <a:cubicBezTo>
                    <a:pt x="20230" y="20219"/>
                    <a:pt x="20230" y="25055"/>
                    <a:pt x="20230" y="29891"/>
                  </a:cubicBezTo>
                  <a:lnTo>
                    <a:pt x="20230" y="279090"/>
                  </a:lnTo>
                  <a:cubicBezTo>
                    <a:pt x="20230" y="283924"/>
                    <a:pt x="20230" y="288760"/>
                    <a:pt x="25608" y="288760"/>
                  </a:cubicBezTo>
                  <a:cubicBezTo>
                    <a:pt x="30976" y="288760"/>
                    <a:pt x="30976" y="283924"/>
                    <a:pt x="30976" y="279090"/>
                  </a:cubicBezTo>
                  <a:lnTo>
                    <a:pt x="30976" y="298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83" name="Forme libre : forme 282">
              <a:extLst>
                <a:ext uri="{FF2B5EF4-FFF2-40B4-BE49-F238E27FC236}">
                  <a16:creationId xmlns:a16="http://schemas.microsoft.com/office/drawing/2014/main" id="{CE8328EA-D522-45E8-8D79-FF82F158EADB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>
              <a:off x="16035679" y="-16583539"/>
              <a:ext cx="107894" cy="215669"/>
            </a:xfrm>
            <a:custGeom>
              <a:avLst/>
              <a:gdLst>
                <a:gd name="connsiteX0" fmla="*/ 88751 w 107893"/>
                <a:gd name="connsiteY0" fmla="*/ 29889 h 215668"/>
                <a:gd name="connsiteX1" fmla="*/ 78805 w 107893"/>
                <a:gd name="connsiteY1" fmla="*/ 20219 h 215668"/>
                <a:gd name="connsiteX2" fmla="*/ 64297 w 107893"/>
                <a:gd name="connsiteY2" fmla="*/ 34447 h 215668"/>
                <a:gd name="connsiteX3" fmla="*/ 74505 w 107893"/>
                <a:gd name="connsiteY3" fmla="*/ 44119 h 215668"/>
                <a:gd name="connsiteX4" fmla="*/ 88751 w 107893"/>
                <a:gd name="connsiteY4" fmla="*/ 29889 h 215668"/>
                <a:gd name="connsiteX5" fmla="*/ 68327 w 107893"/>
                <a:gd name="connsiteY5" fmla="*/ 130859 h 215668"/>
                <a:gd name="connsiteX6" fmla="*/ 74235 w 107893"/>
                <a:gd name="connsiteY6" fmla="*/ 115282 h 215668"/>
                <a:gd name="connsiteX7" fmla="*/ 77734 w 107893"/>
                <a:gd name="connsiteY7" fmla="*/ 101052 h 215668"/>
                <a:gd name="connsiteX8" fmla="*/ 55699 w 107893"/>
                <a:gd name="connsiteY8" fmla="*/ 79030 h 215668"/>
                <a:gd name="connsiteX9" fmla="*/ 20230 w 107893"/>
                <a:gd name="connsiteY9" fmla="*/ 120386 h 215668"/>
                <a:gd name="connsiteX10" fmla="*/ 23458 w 107893"/>
                <a:gd name="connsiteY10" fmla="*/ 123066 h 215668"/>
                <a:gd name="connsiteX11" fmla="*/ 27757 w 107893"/>
                <a:gd name="connsiteY11" fmla="*/ 118238 h 215668"/>
                <a:gd name="connsiteX12" fmla="*/ 54890 w 107893"/>
                <a:gd name="connsiteY12" fmla="*/ 84935 h 215668"/>
                <a:gd name="connsiteX13" fmla="*/ 61609 w 107893"/>
                <a:gd name="connsiteY13" fmla="*/ 93529 h 215668"/>
                <a:gd name="connsiteX14" fmla="*/ 58659 w 107893"/>
                <a:gd name="connsiteY14" fmla="*/ 107497 h 215668"/>
                <a:gd name="connsiteX15" fmla="*/ 40114 w 107893"/>
                <a:gd name="connsiteY15" fmla="*/ 157176 h 215668"/>
                <a:gd name="connsiteX16" fmla="*/ 33936 w 107893"/>
                <a:gd name="connsiteY16" fmla="*/ 178660 h 215668"/>
                <a:gd name="connsiteX17" fmla="*/ 55969 w 107893"/>
                <a:gd name="connsiteY17" fmla="*/ 200681 h 215668"/>
                <a:gd name="connsiteX18" fmla="*/ 91169 w 107893"/>
                <a:gd name="connsiteY18" fmla="*/ 159325 h 215668"/>
                <a:gd name="connsiteX19" fmla="*/ 87942 w 107893"/>
                <a:gd name="connsiteY19" fmla="*/ 156638 h 215668"/>
                <a:gd name="connsiteX20" fmla="*/ 83912 w 107893"/>
                <a:gd name="connsiteY20" fmla="*/ 161474 h 215668"/>
                <a:gd name="connsiteX21" fmla="*/ 56508 w 107893"/>
                <a:gd name="connsiteY21" fmla="*/ 194767 h 215668"/>
                <a:gd name="connsiteX22" fmla="*/ 50061 w 107893"/>
                <a:gd name="connsiteY22" fmla="*/ 185905 h 215668"/>
                <a:gd name="connsiteX23" fmla="*/ 57849 w 107893"/>
                <a:gd name="connsiteY23" fmla="*/ 159055 h 215668"/>
                <a:gd name="connsiteX24" fmla="*/ 68327 w 107893"/>
                <a:gd name="connsiteY24" fmla="*/ 130859 h 21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893" h="215668">
                  <a:moveTo>
                    <a:pt x="88751" y="29889"/>
                  </a:moveTo>
                  <a:cubicBezTo>
                    <a:pt x="88751" y="24515"/>
                    <a:pt x="84982" y="20219"/>
                    <a:pt x="78805" y="20219"/>
                  </a:cubicBezTo>
                  <a:cubicBezTo>
                    <a:pt x="71555" y="20219"/>
                    <a:pt x="64297" y="27202"/>
                    <a:pt x="64297" y="34447"/>
                  </a:cubicBezTo>
                  <a:cubicBezTo>
                    <a:pt x="64297" y="39553"/>
                    <a:pt x="68057" y="44119"/>
                    <a:pt x="74505" y="44119"/>
                  </a:cubicBezTo>
                  <a:cubicBezTo>
                    <a:pt x="80684" y="44119"/>
                    <a:pt x="88751" y="37943"/>
                    <a:pt x="88751" y="29889"/>
                  </a:cubicBezTo>
                  <a:close/>
                  <a:moveTo>
                    <a:pt x="68327" y="130859"/>
                  </a:moveTo>
                  <a:cubicBezTo>
                    <a:pt x="71555" y="123066"/>
                    <a:pt x="71555" y="122535"/>
                    <a:pt x="74235" y="115282"/>
                  </a:cubicBezTo>
                  <a:cubicBezTo>
                    <a:pt x="76385" y="109914"/>
                    <a:pt x="77734" y="106149"/>
                    <a:pt x="77734" y="101052"/>
                  </a:cubicBezTo>
                  <a:cubicBezTo>
                    <a:pt x="77734" y="88963"/>
                    <a:pt x="69136" y="79030"/>
                    <a:pt x="55699" y="79030"/>
                  </a:cubicBezTo>
                  <a:cubicBezTo>
                    <a:pt x="30446" y="79030"/>
                    <a:pt x="20230" y="117969"/>
                    <a:pt x="20230" y="120386"/>
                  </a:cubicBezTo>
                  <a:cubicBezTo>
                    <a:pt x="20230" y="123066"/>
                    <a:pt x="22918" y="123066"/>
                    <a:pt x="23458" y="123066"/>
                  </a:cubicBezTo>
                  <a:cubicBezTo>
                    <a:pt x="26147" y="123066"/>
                    <a:pt x="26417" y="122535"/>
                    <a:pt x="27757" y="118238"/>
                  </a:cubicBezTo>
                  <a:cubicBezTo>
                    <a:pt x="35015" y="92989"/>
                    <a:pt x="45762" y="84935"/>
                    <a:pt x="54890" y="84935"/>
                  </a:cubicBezTo>
                  <a:cubicBezTo>
                    <a:pt x="57040" y="84935"/>
                    <a:pt x="61609" y="84935"/>
                    <a:pt x="61609" y="93529"/>
                  </a:cubicBezTo>
                  <a:cubicBezTo>
                    <a:pt x="61609" y="99173"/>
                    <a:pt x="59729" y="104810"/>
                    <a:pt x="58659" y="107497"/>
                  </a:cubicBezTo>
                  <a:cubicBezTo>
                    <a:pt x="56508" y="114472"/>
                    <a:pt x="44413" y="145626"/>
                    <a:pt x="40114" y="157176"/>
                  </a:cubicBezTo>
                  <a:cubicBezTo>
                    <a:pt x="37425" y="164160"/>
                    <a:pt x="33936" y="173015"/>
                    <a:pt x="33936" y="178660"/>
                  </a:cubicBezTo>
                  <a:cubicBezTo>
                    <a:pt x="33936" y="191279"/>
                    <a:pt x="43073" y="200681"/>
                    <a:pt x="55969" y="200681"/>
                  </a:cubicBezTo>
                  <a:cubicBezTo>
                    <a:pt x="81223" y="200681"/>
                    <a:pt x="91169" y="161743"/>
                    <a:pt x="91169" y="159325"/>
                  </a:cubicBezTo>
                  <a:cubicBezTo>
                    <a:pt x="91169" y="156638"/>
                    <a:pt x="88751" y="156638"/>
                    <a:pt x="87942" y="156638"/>
                  </a:cubicBezTo>
                  <a:cubicBezTo>
                    <a:pt x="85252" y="156638"/>
                    <a:pt x="85252" y="157446"/>
                    <a:pt x="83912" y="161474"/>
                  </a:cubicBezTo>
                  <a:cubicBezTo>
                    <a:pt x="79074" y="178390"/>
                    <a:pt x="70207" y="194767"/>
                    <a:pt x="56508" y="194767"/>
                  </a:cubicBezTo>
                  <a:cubicBezTo>
                    <a:pt x="51941" y="194767"/>
                    <a:pt x="50061" y="192088"/>
                    <a:pt x="50061" y="185905"/>
                  </a:cubicBezTo>
                  <a:cubicBezTo>
                    <a:pt x="50061" y="179198"/>
                    <a:pt x="51671" y="175433"/>
                    <a:pt x="57849" y="159055"/>
                  </a:cubicBezTo>
                  <a:lnTo>
                    <a:pt x="68327" y="13085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84" name="Forme libre : forme 283">
              <a:extLst>
                <a:ext uri="{FF2B5EF4-FFF2-40B4-BE49-F238E27FC236}">
                  <a16:creationId xmlns:a16="http://schemas.microsoft.com/office/drawing/2014/main" id="{0E833A5B-B102-4DA6-B34B-6B3DF2E325A5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>
              <a:off x="16132341" y="-16490609"/>
              <a:ext cx="107894" cy="161752"/>
            </a:xfrm>
            <a:custGeom>
              <a:avLst/>
              <a:gdLst>
                <a:gd name="connsiteX0" fmla="*/ 103393 w 107893"/>
                <a:gd name="connsiteY0" fmla="*/ 110850 h 161751"/>
                <a:gd name="connsiteX1" fmla="*/ 96995 w 107893"/>
                <a:gd name="connsiteY1" fmla="*/ 110850 h 161751"/>
                <a:gd name="connsiteX2" fmla="*/ 92097 w 107893"/>
                <a:gd name="connsiteY2" fmla="*/ 127961 h 161751"/>
                <a:gd name="connsiteX3" fmla="*/ 73477 w 107893"/>
                <a:gd name="connsiteY3" fmla="*/ 129090 h 161751"/>
                <a:gd name="connsiteX4" fmla="*/ 38858 w 107893"/>
                <a:gd name="connsiteY4" fmla="*/ 129090 h 161751"/>
                <a:gd name="connsiteX5" fmla="*/ 76487 w 107893"/>
                <a:gd name="connsiteY5" fmla="*/ 97498 h 161751"/>
                <a:gd name="connsiteX6" fmla="*/ 103393 w 107893"/>
                <a:gd name="connsiteY6" fmla="*/ 56882 h 161751"/>
                <a:gd name="connsiteX7" fmla="*/ 59367 w 107893"/>
                <a:gd name="connsiteY7" fmla="*/ 20219 h 161751"/>
                <a:gd name="connsiteX8" fmla="*/ 20230 w 107893"/>
                <a:gd name="connsiteY8" fmla="*/ 53874 h 161751"/>
                <a:gd name="connsiteX9" fmla="*/ 30202 w 107893"/>
                <a:gd name="connsiteY9" fmla="*/ 64405 h 161751"/>
                <a:gd name="connsiteX10" fmla="*/ 40174 w 107893"/>
                <a:gd name="connsiteY10" fmla="*/ 54439 h 161751"/>
                <a:gd name="connsiteX11" fmla="*/ 29072 w 107893"/>
                <a:gd name="connsiteY11" fmla="*/ 44472 h 161751"/>
                <a:gd name="connsiteX12" fmla="*/ 56543 w 107893"/>
                <a:gd name="connsiteY12" fmla="*/ 26983 h 161751"/>
                <a:gd name="connsiteX13" fmla="*/ 85143 w 107893"/>
                <a:gd name="connsiteY13" fmla="*/ 56882 h 161751"/>
                <a:gd name="connsiteX14" fmla="*/ 67451 w 107893"/>
                <a:gd name="connsiteY14" fmla="*/ 92983 h 161751"/>
                <a:gd name="connsiteX15" fmla="*/ 22110 w 107893"/>
                <a:gd name="connsiteY15" fmla="*/ 137742 h 161751"/>
                <a:gd name="connsiteX16" fmla="*/ 20230 w 107893"/>
                <a:gd name="connsiteY16" fmla="*/ 145070 h 161751"/>
                <a:gd name="connsiteX17" fmla="*/ 97745 w 107893"/>
                <a:gd name="connsiteY17" fmla="*/ 145070 h 161751"/>
                <a:gd name="connsiteX18" fmla="*/ 103393 w 107893"/>
                <a:gd name="connsiteY18" fmla="*/ 110850 h 161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893" h="161751">
                  <a:moveTo>
                    <a:pt x="103393" y="110850"/>
                  </a:moveTo>
                  <a:lnTo>
                    <a:pt x="96995" y="110850"/>
                  </a:lnTo>
                  <a:cubicBezTo>
                    <a:pt x="96430" y="114987"/>
                    <a:pt x="94550" y="126082"/>
                    <a:pt x="92097" y="127961"/>
                  </a:cubicBezTo>
                  <a:cubicBezTo>
                    <a:pt x="90597" y="129090"/>
                    <a:pt x="76107" y="129090"/>
                    <a:pt x="73477" y="129090"/>
                  </a:cubicBezTo>
                  <a:lnTo>
                    <a:pt x="38858" y="129090"/>
                  </a:lnTo>
                  <a:cubicBezTo>
                    <a:pt x="58608" y="111601"/>
                    <a:pt x="65200" y="106335"/>
                    <a:pt x="76487" y="97498"/>
                  </a:cubicBezTo>
                  <a:cubicBezTo>
                    <a:pt x="90411" y="86403"/>
                    <a:pt x="103393" y="74743"/>
                    <a:pt x="103393" y="56882"/>
                  </a:cubicBezTo>
                  <a:cubicBezTo>
                    <a:pt x="103393" y="34128"/>
                    <a:pt x="83449" y="20219"/>
                    <a:pt x="59367" y="20219"/>
                  </a:cubicBezTo>
                  <a:cubicBezTo>
                    <a:pt x="36035" y="20219"/>
                    <a:pt x="20230" y="36571"/>
                    <a:pt x="20230" y="53874"/>
                  </a:cubicBezTo>
                  <a:cubicBezTo>
                    <a:pt x="20230" y="63462"/>
                    <a:pt x="28323" y="64405"/>
                    <a:pt x="30202" y="64405"/>
                  </a:cubicBezTo>
                  <a:cubicBezTo>
                    <a:pt x="34720" y="64405"/>
                    <a:pt x="40174" y="61205"/>
                    <a:pt x="40174" y="54439"/>
                  </a:cubicBezTo>
                  <a:cubicBezTo>
                    <a:pt x="40174" y="51053"/>
                    <a:pt x="38858" y="44472"/>
                    <a:pt x="29072" y="44472"/>
                  </a:cubicBezTo>
                  <a:cubicBezTo>
                    <a:pt x="34905" y="31120"/>
                    <a:pt x="47701" y="26983"/>
                    <a:pt x="56543" y="26983"/>
                  </a:cubicBezTo>
                  <a:cubicBezTo>
                    <a:pt x="75357" y="26983"/>
                    <a:pt x="85143" y="41651"/>
                    <a:pt x="85143" y="56882"/>
                  </a:cubicBezTo>
                  <a:cubicBezTo>
                    <a:pt x="85143" y="73243"/>
                    <a:pt x="73477" y="86217"/>
                    <a:pt x="67451" y="92983"/>
                  </a:cubicBezTo>
                  <a:lnTo>
                    <a:pt x="22110" y="137742"/>
                  </a:lnTo>
                  <a:cubicBezTo>
                    <a:pt x="20230" y="139427"/>
                    <a:pt x="20230" y="139805"/>
                    <a:pt x="20230" y="145070"/>
                  </a:cubicBezTo>
                  <a:lnTo>
                    <a:pt x="97745" y="145070"/>
                  </a:lnTo>
                  <a:lnTo>
                    <a:pt x="103393" y="1108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85" name="Forme libre : forme 284">
              <a:extLst>
                <a:ext uri="{FF2B5EF4-FFF2-40B4-BE49-F238E27FC236}">
                  <a16:creationId xmlns:a16="http://schemas.microsoft.com/office/drawing/2014/main" id="{3E1B16A9-C2AD-4702-97C5-5948C129F931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>
              <a:off x="16255811" y="-16607440"/>
              <a:ext cx="80920" cy="296545"/>
            </a:xfrm>
            <a:custGeom>
              <a:avLst/>
              <a:gdLst>
                <a:gd name="connsiteX0" fmla="*/ 78804 w 80920"/>
                <a:gd name="connsiteY0" fmla="*/ 159056 h 296544"/>
                <a:gd name="connsiteX1" fmla="*/ 80153 w 80920"/>
                <a:gd name="connsiteY1" fmla="*/ 154490 h 296544"/>
                <a:gd name="connsiteX2" fmla="*/ 78804 w 80920"/>
                <a:gd name="connsiteY2" fmla="*/ 149924 h 296544"/>
                <a:gd name="connsiteX3" fmla="*/ 31786 w 80920"/>
                <a:gd name="connsiteY3" fmla="*/ 26394 h 296544"/>
                <a:gd name="connsiteX4" fmla="*/ 25608 w 80920"/>
                <a:gd name="connsiteY4" fmla="*/ 20219 h 296544"/>
                <a:gd name="connsiteX5" fmla="*/ 20230 w 80920"/>
                <a:gd name="connsiteY5" fmla="*/ 25595 h 296544"/>
                <a:gd name="connsiteX6" fmla="*/ 21578 w 80920"/>
                <a:gd name="connsiteY6" fmla="*/ 29891 h 296544"/>
                <a:gd name="connsiteX7" fmla="*/ 69136 w 80920"/>
                <a:gd name="connsiteY7" fmla="*/ 154490 h 296544"/>
                <a:gd name="connsiteX8" fmla="*/ 21578 w 80920"/>
                <a:gd name="connsiteY8" fmla="*/ 278558 h 296544"/>
                <a:gd name="connsiteX9" fmla="*/ 20230 w 80920"/>
                <a:gd name="connsiteY9" fmla="*/ 283386 h 296544"/>
                <a:gd name="connsiteX10" fmla="*/ 25608 w 80920"/>
                <a:gd name="connsiteY10" fmla="*/ 288760 h 296544"/>
                <a:gd name="connsiteX11" fmla="*/ 31246 w 80920"/>
                <a:gd name="connsiteY11" fmla="*/ 283386 h 296544"/>
                <a:gd name="connsiteX12" fmla="*/ 78804 w 80920"/>
                <a:gd name="connsiteY12" fmla="*/ 159056 h 2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0920" h="296544">
                  <a:moveTo>
                    <a:pt x="78804" y="159056"/>
                  </a:moveTo>
                  <a:cubicBezTo>
                    <a:pt x="80153" y="155830"/>
                    <a:pt x="80153" y="155298"/>
                    <a:pt x="80153" y="154490"/>
                  </a:cubicBezTo>
                  <a:cubicBezTo>
                    <a:pt x="80153" y="153681"/>
                    <a:pt x="80153" y="153151"/>
                    <a:pt x="78804" y="149924"/>
                  </a:cubicBezTo>
                  <a:lnTo>
                    <a:pt x="31786" y="26394"/>
                  </a:lnTo>
                  <a:cubicBezTo>
                    <a:pt x="30176" y="21828"/>
                    <a:pt x="28558" y="20219"/>
                    <a:pt x="25608" y="20219"/>
                  </a:cubicBezTo>
                  <a:cubicBezTo>
                    <a:pt x="22648" y="20219"/>
                    <a:pt x="20230" y="22638"/>
                    <a:pt x="20230" y="25595"/>
                  </a:cubicBezTo>
                  <a:cubicBezTo>
                    <a:pt x="20230" y="26394"/>
                    <a:pt x="20230" y="26934"/>
                    <a:pt x="21578" y="29891"/>
                  </a:cubicBezTo>
                  <a:lnTo>
                    <a:pt x="69136" y="154490"/>
                  </a:lnTo>
                  <a:lnTo>
                    <a:pt x="21578" y="278558"/>
                  </a:lnTo>
                  <a:cubicBezTo>
                    <a:pt x="20230" y="281507"/>
                    <a:pt x="20230" y="282047"/>
                    <a:pt x="20230" y="283386"/>
                  </a:cubicBezTo>
                  <a:cubicBezTo>
                    <a:pt x="20230" y="286343"/>
                    <a:pt x="22648" y="288760"/>
                    <a:pt x="25608" y="288760"/>
                  </a:cubicBezTo>
                  <a:cubicBezTo>
                    <a:pt x="29097" y="288760"/>
                    <a:pt x="30176" y="286073"/>
                    <a:pt x="31246" y="283386"/>
                  </a:cubicBezTo>
                  <a:lnTo>
                    <a:pt x="78804" y="15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grpSp>
        <p:nvGrpSpPr>
          <p:cNvPr id="2" name="Groupe 1">
            <a:extLst>
              <a:ext uri="{FF2B5EF4-FFF2-40B4-BE49-F238E27FC236}">
                <a16:creationId xmlns:a16="http://schemas.microsoft.com/office/drawing/2014/main" id="{5CCF11AB-70D2-48C3-BE78-7B1B47997105}"/>
              </a:ext>
            </a:extLst>
          </p:cNvPr>
          <p:cNvGrpSpPr/>
          <p:nvPr/>
        </p:nvGrpSpPr>
        <p:grpSpPr>
          <a:xfrm>
            <a:off x="1291311" y="5661865"/>
            <a:ext cx="5225269" cy="1144060"/>
            <a:chOff x="1278694" y="5517232"/>
            <a:chExt cx="5225269" cy="1144060"/>
          </a:xfrm>
        </p:grpSpPr>
        <p:cxnSp>
          <p:nvCxnSpPr>
            <p:cNvPr id="4" name="Connecteur droit 3">
              <a:extLst>
                <a:ext uri="{FF2B5EF4-FFF2-40B4-BE49-F238E27FC236}">
                  <a16:creationId xmlns:a16="http://schemas.microsoft.com/office/drawing/2014/main" id="{2858C903-30B3-4C9A-A737-7C008B9FDF27}"/>
                </a:ext>
              </a:extLst>
            </p:cNvPr>
            <p:cNvCxnSpPr/>
            <p:nvPr/>
          </p:nvCxnSpPr>
          <p:spPr bwMode="auto">
            <a:xfrm>
              <a:off x="1691680" y="5949280"/>
              <a:ext cx="4812283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15" name="Line 8 1">
              <a:extLst>
                <a:ext uri="{FF2B5EF4-FFF2-40B4-BE49-F238E27FC236}">
                  <a16:creationId xmlns:a16="http://schemas.microsoft.com/office/drawing/2014/main" id="{B10DA83B-3808-4E0B-A1A3-68D3BBB6C4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44644" y="5570995"/>
              <a:ext cx="182128" cy="789809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9 1">
              <a:extLst>
                <a:ext uri="{FF2B5EF4-FFF2-40B4-BE49-F238E27FC236}">
                  <a16:creationId xmlns:a16="http://schemas.microsoft.com/office/drawing/2014/main" id="{577F66BD-89C4-4614-87DD-B2B120D0CE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09912" y="5550472"/>
              <a:ext cx="78926" cy="796936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Line 10 1">
              <a:extLst>
                <a:ext uri="{FF2B5EF4-FFF2-40B4-BE49-F238E27FC236}">
                  <a16:creationId xmlns:a16="http://schemas.microsoft.com/office/drawing/2014/main" id="{9176AE94-27D6-45C4-BB5B-3A7B31AC48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99839" y="5550472"/>
              <a:ext cx="70896" cy="830856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Line 11 1">
              <a:extLst>
                <a:ext uri="{FF2B5EF4-FFF2-40B4-BE49-F238E27FC236}">
                  <a16:creationId xmlns:a16="http://schemas.microsoft.com/office/drawing/2014/main" id="{E9069617-8883-4004-996C-B705426672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66888" y="5519511"/>
              <a:ext cx="182127" cy="827898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Line 8 2">
              <a:extLst>
                <a:ext uri="{FF2B5EF4-FFF2-40B4-BE49-F238E27FC236}">
                  <a16:creationId xmlns:a16="http://schemas.microsoft.com/office/drawing/2014/main" id="{5F3B8101-3A7D-4AC3-9BB1-669C4C6EA7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5781" y="5568716"/>
              <a:ext cx="182128" cy="789809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Line 9 2">
              <a:extLst>
                <a:ext uri="{FF2B5EF4-FFF2-40B4-BE49-F238E27FC236}">
                  <a16:creationId xmlns:a16="http://schemas.microsoft.com/office/drawing/2014/main" id="{D386B1A5-E1FF-414F-8348-E08B5652E7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1049" y="5548193"/>
              <a:ext cx="78926" cy="796936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Line 10 2">
              <a:extLst>
                <a:ext uri="{FF2B5EF4-FFF2-40B4-BE49-F238E27FC236}">
                  <a16:creationId xmlns:a16="http://schemas.microsoft.com/office/drawing/2014/main" id="{42A6BC91-4C03-4D58-BCBD-C0E6006F64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27248" y="5517232"/>
              <a:ext cx="78926" cy="864096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Line 11 2">
              <a:extLst>
                <a:ext uri="{FF2B5EF4-FFF2-40B4-BE49-F238E27FC236}">
                  <a16:creationId xmlns:a16="http://schemas.microsoft.com/office/drawing/2014/main" id="{326BFC49-1CE8-4829-B659-692083B29E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58025" y="5517232"/>
              <a:ext cx="182127" cy="827898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Graphique 106 1 1 2 1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&#10;\end{align*}&#10;&#10;\end{document}" title="IguanaTex Vector Display">
              <a:extLst>
                <a:ext uri="{FF2B5EF4-FFF2-40B4-BE49-F238E27FC236}">
                  <a16:creationId xmlns:a16="http://schemas.microsoft.com/office/drawing/2014/main" id="{73A760D2-E568-4B36-8E57-567544E20253}"/>
                </a:ext>
              </a:extLst>
            </p:cNvPr>
            <p:cNvSpPr>
              <a:spLocks noChangeAspect="1"/>
            </p:cNvSpPr>
            <p:nvPr>
              <p:custDataLst>
                <p:tags r:id="rId66"/>
              </p:custDataLst>
            </p:nvPr>
          </p:nvSpPr>
          <p:spPr>
            <a:xfrm>
              <a:off x="1278694" y="5845031"/>
              <a:ext cx="127107" cy="203260"/>
            </a:xfrm>
            <a:custGeom>
              <a:avLst/>
              <a:gdLst>
                <a:gd name="connsiteX0" fmla="*/ 123651 w 127106"/>
                <a:gd name="connsiteY0" fmla="*/ 70942 h 203260"/>
                <a:gd name="connsiteX1" fmla="*/ 93256 w 127106"/>
                <a:gd name="connsiteY1" fmla="*/ 19056 h 203260"/>
                <a:gd name="connsiteX2" fmla="*/ 19066 w 127106"/>
                <a:gd name="connsiteY2" fmla="*/ 148387 h 203260"/>
                <a:gd name="connsiteX3" fmla="*/ 49452 w 127106"/>
                <a:gd name="connsiteY3" fmla="*/ 200275 h 203260"/>
                <a:gd name="connsiteX4" fmla="*/ 123651 w 127106"/>
                <a:gd name="connsiteY4" fmla="*/ 70942 h 203260"/>
                <a:gd name="connsiteX5" fmla="*/ 45909 w 127106"/>
                <a:gd name="connsiteY5" fmla="*/ 105616 h 203260"/>
                <a:gd name="connsiteX6" fmla="*/ 65404 w 127106"/>
                <a:gd name="connsiteY6" fmla="*/ 51204 h 203260"/>
                <a:gd name="connsiteX7" fmla="*/ 93010 w 127106"/>
                <a:gd name="connsiteY7" fmla="*/ 24629 h 203260"/>
                <a:gd name="connsiteX8" fmla="*/ 106937 w 127106"/>
                <a:gd name="connsiteY8" fmla="*/ 55253 h 203260"/>
                <a:gd name="connsiteX9" fmla="*/ 98834 w 127106"/>
                <a:gd name="connsiteY9" fmla="*/ 105616 h 203260"/>
                <a:gd name="connsiteX10" fmla="*/ 45909 w 127106"/>
                <a:gd name="connsiteY10" fmla="*/ 105616 h 203260"/>
                <a:gd name="connsiteX11" fmla="*/ 96553 w 127106"/>
                <a:gd name="connsiteY11" fmla="*/ 113714 h 203260"/>
                <a:gd name="connsiteX12" fmla="*/ 78830 w 127106"/>
                <a:gd name="connsiteY12" fmla="*/ 165093 h 203260"/>
                <a:gd name="connsiteX13" fmla="*/ 49452 w 127106"/>
                <a:gd name="connsiteY13" fmla="*/ 194700 h 203260"/>
                <a:gd name="connsiteX14" fmla="*/ 35781 w 127106"/>
                <a:gd name="connsiteY14" fmla="*/ 163831 h 203260"/>
                <a:gd name="connsiteX15" fmla="*/ 43884 w 127106"/>
                <a:gd name="connsiteY15" fmla="*/ 113714 h 203260"/>
                <a:gd name="connsiteX16" fmla="*/ 96553 w 127106"/>
                <a:gd name="connsiteY16" fmla="*/ 11371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106" h="203260">
                  <a:moveTo>
                    <a:pt x="123651" y="70942"/>
                  </a:moveTo>
                  <a:cubicBezTo>
                    <a:pt x="123651" y="54236"/>
                    <a:pt x="119091" y="19056"/>
                    <a:pt x="93256" y="19056"/>
                  </a:cubicBezTo>
                  <a:cubicBezTo>
                    <a:pt x="58064" y="19056"/>
                    <a:pt x="19066" y="90426"/>
                    <a:pt x="19066" y="148387"/>
                  </a:cubicBezTo>
                  <a:cubicBezTo>
                    <a:pt x="19066" y="172175"/>
                    <a:pt x="26407" y="200275"/>
                    <a:pt x="49452" y="200275"/>
                  </a:cubicBezTo>
                  <a:cubicBezTo>
                    <a:pt x="85154" y="200275"/>
                    <a:pt x="123651" y="127633"/>
                    <a:pt x="123651" y="70942"/>
                  </a:cubicBezTo>
                  <a:close/>
                  <a:moveTo>
                    <a:pt x="45909" y="105616"/>
                  </a:moveTo>
                  <a:cubicBezTo>
                    <a:pt x="50215" y="89418"/>
                    <a:pt x="55276" y="69171"/>
                    <a:pt x="65404" y="51204"/>
                  </a:cubicBezTo>
                  <a:cubicBezTo>
                    <a:pt x="72245" y="38801"/>
                    <a:pt x="81611" y="24629"/>
                    <a:pt x="93010" y="24629"/>
                  </a:cubicBezTo>
                  <a:cubicBezTo>
                    <a:pt x="105412" y="24629"/>
                    <a:pt x="106937" y="40827"/>
                    <a:pt x="106937" y="55253"/>
                  </a:cubicBezTo>
                  <a:cubicBezTo>
                    <a:pt x="106937" y="67655"/>
                    <a:pt x="104911" y="80557"/>
                    <a:pt x="98834" y="105616"/>
                  </a:cubicBezTo>
                  <a:lnTo>
                    <a:pt x="45909" y="105616"/>
                  </a:lnTo>
                  <a:close/>
                  <a:moveTo>
                    <a:pt x="96553" y="113714"/>
                  </a:moveTo>
                  <a:cubicBezTo>
                    <a:pt x="93765" y="125354"/>
                    <a:pt x="88450" y="146870"/>
                    <a:pt x="78830" y="165093"/>
                  </a:cubicBezTo>
                  <a:cubicBezTo>
                    <a:pt x="69965" y="182299"/>
                    <a:pt x="60344" y="194700"/>
                    <a:pt x="49452" y="194700"/>
                  </a:cubicBezTo>
                  <a:cubicBezTo>
                    <a:pt x="41096" y="194700"/>
                    <a:pt x="35781" y="187364"/>
                    <a:pt x="35781" y="163831"/>
                  </a:cubicBezTo>
                  <a:cubicBezTo>
                    <a:pt x="35781" y="153199"/>
                    <a:pt x="37298" y="138518"/>
                    <a:pt x="43884" y="113714"/>
                  </a:cubicBezTo>
                  <a:lnTo>
                    <a:pt x="96553" y="1137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9" name="Groupe 18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_{1}&#10;\end{align*}&#10;&#10;\end{document}" title="IguanaTex Vector Display">
              <a:extLst>
                <a:ext uri="{FF2B5EF4-FFF2-40B4-BE49-F238E27FC236}">
                  <a16:creationId xmlns:a16="http://schemas.microsoft.com/office/drawing/2014/main" id="{C04038F8-9EC2-4B39-9722-56D9C1E665E7}"/>
                </a:ext>
              </a:extLst>
            </p:cNvPr>
            <p:cNvGrpSpPr>
              <a:grpSpLocks noChangeAspect="1"/>
            </p:cNvGrpSpPr>
            <p:nvPr>
              <p:custDataLst>
                <p:tags r:id="rId67"/>
              </p:custDataLst>
            </p:nvPr>
          </p:nvGrpSpPr>
          <p:grpSpPr>
            <a:xfrm>
              <a:off x="2159000" y="6375400"/>
              <a:ext cx="229271" cy="251166"/>
              <a:chOff x="9808209" y="-11225586"/>
              <a:chExt cx="229271" cy="251166"/>
            </a:xfrm>
          </p:grpSpPr>
          <p:sp>
            <p:nvSpPr>
              <p:cNvPr id="8" name="Forme libre : forme 7">
                <a:extLst>
                  <a:ext uri="{FF2B5EF4-FFF2-40B4-BE49-F238E27FC236}">
                    <a16:creationId xmlns:a16="http://schemas.microsoft.com/office/drawing/2014/main" id="{59FDA072-FF0C-4787-98C0-4DAF628D62E9}"/>
                  </a:ext>
                </a:extLst>
              </p:cNvPr>
              <p:cNvSpPr/>
              <p:nvPr>
                <p:custDataLst>
                  <p:tags r:id="rId84"/>
                </p:custDataLst>
              </p:nvPr>
            </p:nvSpPr>
            <p:spPr>
              <a:xfrm>
                <a:off x="9808209" y="-11225586"/>
                <a:ext cx="127107" cy="203260"/>
              </a:xfrm>
              <a:custGeom>
                <a:avLst/>
                <a:gdLst>
                  <a:gd name="connsiteX0" fmla="*/ 123651 w 127106"/>
                  <a:gd name="connsiteY0" fmla="*/ 70942 h 203260"/>
                  <a:gd name="connsiteX1" fmla="*/ 93257 w 127106"/>
                  <a:gd name="connsiteY1" fmla="*/ 19056 h 203260"/>
                  <a:gd name="connsiteX2" fmla="*/ 19066 w 127106"/>
                  <a:gd name="connsiteY2" fmla="*/ 148387 h 203260"/>
                  <a:gd name="connsiteX3" fmla="*/ 49453 w 127106"/>
                  <a:gd name="connsiteY3" fmla="*/ 200275 h 203260"/>
                  <a:gd name="connsiteX4" fmla="*/ 123651 w 127106"/>
                  <a:gd name="connsiteY4" fmla="*/ 70942 h 203260"/>
                  <a:gd name="connsiteX5" fmla="*/ 45909 w 127106"/>
                  <a:gd name="connsiteY5" fmla="*/ 105616 h 203260"/>
                  <a:gd name="connsiteX6" fmla="*/ 65404 w 127106"/>
                  <a:gd name="connsiteY6" fmla="*/ 51204 h 203260"/>
                  <a:gd name="connsiteX7" fmla="*/ 93010 w 127106"/>
                  <a:gd name="connsiteY7" fmla="*/ 24629 h 203260"/>
                  <a:gd name="connsiteX8" fmla="*/ 106937 w 127106"/>
                  <a:gd name="connsiteY8" fmla="*/ 55253 h 203260"/>
                  <a:gd name="connsiteX9" fmla="*/ 98834 w 127106"/>
                  <a:gd name="connsiteY9" fmla="*/ 105616 h 203260"/>
                  <a:gd name="connsiteX10" fmla="*/ 45909 w 127106"/>
                  <a:gd name="connsiteY10" fmla="*/ 105616 h 203260"/>
                  <a:gd name="connsiteX11" fmla="*/ 96553 w 127106"/>
                  <a:gd name="connsiteY11" fmla="*/ 113714 h 203260"/>
                  <a:gd name="connsiteX12" fmla="*/ 78830 w 127106"/>
                  <a:gd name="connsiteY12" fmla="*/ 165093 h 203260"/>
                  <a:gd name="connsiteX13" fmla="*/ 49453 w 127106"/>
                  <a:gd name="connsiteY13" fmla="*/ 194700 h 203260"/>
                  <a:gd name="connsiteX14" fmla="*/ 35781 w 127106"/>
                  <a:gd name="connsiteY14" fmla="*/ 163831 h 203260"/>
                  <a:gd name="connsiteX15" fmla="*/ 43884 w 127106"/>
                  <a:gd name="connsiteY15" fmla="*/ 113714 h 203260"/>
                  <a:gd name="connsiteX16" fmla="*/ 96553 w 127106"/>
                  <a:gd name="connsiteY16" fmla="*/ 113714 h 20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106" h="203260">
                    <a:moveTo>
                      <a:pt x="123651" y="70942"/>
                    </a:moveTo>
                    <a:cubicBezTo>
                      <a:pt x="123651" y="54236"/>
                      <a:pt x="119091" y="19056"/>
                      <a:pt x="93257" y="19056"/>
                    </a:cubicBezTo>
                    <a:cubicBezTo>
                      <a:pt x="58065" y="19056"/>
                      <a:pt x="19066" y="90426"/>
                      <a:pt x="19066" y="148387"/>
                    </a:cubicBezTo>
                    <a:cubicBezTo>
                      <a:pt x="19066" y="172175"/>
                      <a:pt x="26407" y="200275"/>
                      <a:pt x="49453" y="200275"/>
                    </a:cubicBezTo>
                    <a:cubicBezTo>
                      <a:pt x="85154" y="200275"/>
                      <a:pt x="123651" y="127633"/>
                      <a:pt x="123651" y="70942"/>
                    </a:cubicBezTo>
                    <a:close/>
                    <a:moveTo>
                      <a:pt x="45909" y="105616"/>
                    </a:moveTo>
                    <a:cubicBezTo>
                      <a:pt x="50216" y="89418"/>
                      <a:pt x="55276" y="69171"/>
                      <a:pt x="65404" y="51204"/>
                    </a:cubicBezTo>
                    <a:cubicBezTo>
                      <a:pt x="72245" y="38801"/>
                      <a:pt x="81611" y="24629"/>
                      <a:pt x="93010" y="24629"/>
                    </a:cubicBezTo>
                    <a:cubicBezTo>
                      <a:pt x="105412" y="24629"/>
                      <a:pt x="106937" y="40827"/>
                      <a:pt x="106937" y="55253"/>
                    </a:cubicBezTo>
                    <a:cubicBezTo>
                      <a:pt x="106937" y="67655"/>
                      <a:pt x="104911" y="80557"/>
                      <a:pt x="98834" y="105616"/>
                    </a:cubicBezTo>
                    <a:lnTo>
                      <a:pt x="45909" y="105616"/>
                    </a:lnTo>
                    <a:close/>
                    <a:moveTo>
                      <a:pt x="96553" y="113714"/>
                    </a:moveTo>
                    <a:cubicBezTo>
                      <a:pt x="93765" y="125354"/>
                      <a:pt x="88451" y="146870"/>
                      <a:pt x="78830" y="165093"/>
                    </a:cubicBezTo>
                    <a:cubicBezTo>
                      <a:pt x="69965" y="182299"/>
                      <a:pt x="60344" y="194700"/>
                      <a:pt x="49453" y="194700"/>
                    </a:cubicBezTo>
                    <a:cubicBezTo>
                      <a:pt x="41096" y="194700"/>
                      <a:pt x="35781" y="187364"/>
                      <a:pt x="35781" y="163831"/>
                    </a:cubicBezTo>
                    <a:cubicBezTo>
                      <a:pt x="35781" y="153199"/>
                      <a:pt x="37298" y="138518"/>
                      <a:pt x="43884" y="113714"/>
                    </a:cubicBezTo>
                    <a:lnTo>
                      <a:pt x="96553" y="1137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6299D75A-6EF5-464A-B79F-D16BCFD09571}"/>
                  </a:ext>
                </a:extLst>
              </p:cNvPr>
              <p:cNvSpPr/>
              <p:nvPr>
                <p:custDataLst>
                  <p:tags r:id="rId85"/>
                </p:custDataLst>
              </p:nvPr>
            </p:nvSpPr>
            <p:spPr>
              <a:xfrm>
                <a:off x="9935795" y="-11126865"/>
                <a:ext cx="101685" cy="152445"/>
              </a:xfrm>
              <a:custGeom>
                <a:avLst/>
                <a:gdLst>
                  <a:gd name="connsiteX0" fmla="*/ 59137 w 101685"/>
                  <a:gd name="connsiteY0" fmla="*/ 24010 h 152445"/>
                  <a:gd name="connsiteX1" fmla="*/ 53822 w 101685"/>
                  <a:gd name="connsiteY1" fmla="*/ 19056 h 152445"/>
                  <a:gd name="connsiteX2" fmla="*/ 19066 w 101685"/>
                  <a:gd name="connsiteY2" fmla="*/ 30395 h 152445"/>
                  <a:gd name="connsiteX3" fmla="*/ 19066 w 101685"/>
                  <a:gd name="connsiteY3" fmla="*/ 36778 h 152445"/>
                  <a:gd name="connsiteX4" fmla="*/ 44774 w 101685"/>
                  <a:gd name="connsiteY4" fmla="*/ 31815 h 152445"/>
                  <a:gd name="connsiteX5" fmla="*/ 44774 w 101685"/>
                  <a:gd name="connsiteY5" fmla="*/ 122195 h 152445"/>
                  <a:gd name="connsiteX6" fmla="*/ 27042 w 101685"/>
                  <a:gd name="connsiteY6" fmla="*/ 130341 h 152445"/>
                  <a:gd name="connsiteX7" fmla="*/ 20306 w 101685"/>
                  <a:gd name="connsiteY7" fmla="*/ 130341 h 152445"/>
                  <a:gd name="connsiteX8" fmla="*/ 20306 w 101685"/>
                  <a:gd name="connsiteY8" fmla="*/ 136725 h 152445"/>
                  <a:gd name="connsiteX9" fmla="*/ 51868 w 101685"/>
                  <a:gd name="connsiteY9" fmla="*/ 136018 h 152445"/>
                  <a:gd name="connsiteX10" fmla="*/ 83605 w 101685"/>
                  <a:gd name="connsiteY10" fmla="*/ 136725 h 152445"/>
                  <a:gd name="connsiteX11" fmla="*/ 83605 w 101685"/>
                  <a:gd name="connsiteY11" fmla="*/ 130341 h 152445"/>
                  <a:gd name="connsiteX12" fmla="*/ 76868 w 101685"/>
                  <a:gd name="connsiteY12" fmla="*/ 130341 h 152445"/>
                  <a:gd name="connsiteX13" fmla="*/ 59137 w 101685"/>
                  <a:gd name="connsiteY13" fmla="*/ 122195 h 152445"/>
                  <a:gd name="connsiteX14" fmla="*/ 59137 w 101685"/>
                  <a:gd name="connsiteY14" fmla="*/ 24010 h 1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685" h="152445">
                    <a:moveTo>
                      <a:pt x="59137" y="24010"/>
                    </a:moveTo>
                    <a:cubicBezTo>
                      <a:pt x="59137" y="19231"/>
                      <a:pt x="58787" y="19056"/>
                      <a:pt x="53822" y="19056"/>
                    </a:cubicBezTo>
                    <a:cubicBezTo>
                      <a:pt x="42470" y="30220"/>
                      <a:pt x="26335" y="30395"/>
                      <a:pt x="19066" y="30395"/>
                    </a:cubicBezTo>
                    <a:lnTo>
                      <a:pt x="19066" y="36778"/>
                    </a:lnTo>
                    <a:cubicBezTo>
                      <a:pt x="23324" y="36778"/>
                      <a:pt x="35026" y="36778"/>
                      <a:pt x="44774" y="31815"/>
                    </a:cubicBezTo>
                    <a:lnTo>
                      <a:pt x="44774" y="122195"/>
                    </a:lnTo>
                    <a:cubicBezTo>
                      <a:pt x="44774" y="128038"/>
                      <a:pt x="44774" y="130341"/>
                      <a:pt x="27042" y="130341"/>
                    </a:cubicBezTo>
                    <a:lnTo>
                      <a:pt x="20306" y="130341"/>
                    </a:lnTo>
                    <a:lnTo>
                      <a:pt x="20306" y="136725"/>
                    </a:lnTo>
                    <a:cubicBezTo>
                      <a:pt x="23499" y="136550"/>
                      <a:pt x="45306" y="136018"/>
                      <a:pt x="51868" y="136018"/>
                    </a:cubicBezTo>
                    <a:cubicBezTo>
                      <a:pt x="57365" y="136018"/>
                      <a:pt x="79704" y="136550"/>
                      <a:pt x="83605" y="136725"/>
                    </a:cubicBezTo>
                    <a:lnTo>
                      <a:pt x="83605" y="130341"/>
                    </a:lnTo>
                    <a:lnTo>
                      <a:pt x="76868" y="130341"/>
                    </a:lnTo>
                    <a:cubicBezTo>
                      <a:pt x="59137" y="130341"/>
                      <a:pt x="59137" y="128038"/>
                      <a:pt x="59137" y="122195"/>
                    </a:cubicBezTo>
                    <a:lnTo>
                      <a:pt x="59137" y="2401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3" name="Groupe 32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_{2}&#10;\end{align*}&#10;&#10;\end{document}" title="IguanaTex Vector Display">
              <a:extLst>
                <a:ext uri="{FF2B5EF4-FFF2-40B4-BE49-F238E27FC236}">
                  <a16:creationId xmlns:a16="http://schemas.microsoft.com/office/drawing/2014/main" id="{03743D28-EC5D-46F4-96B2-4AA393F51223}"/>
                </a:ext>
              </a:extLst>
            </p:cNvPr>
            <p:cNvGrpSpPr>
              <a:grpSpLocks noChangeAspect="1"/>
            </p:cNvGrpSpPr>
            <p:nvPr>
              <p:custDataLst>
                <p:tags r:id="rId68"/>
              </p:custDataLst>
            </p:nvPr>
          </p:nvGrpSpPr>
          <p:grpSpPr>
            <a:xfrm>
              <a:off x="2794000" y="6388100"/>
              <a:ext cx="221113" cy="251166"/>
              <a:chOff x="10443965" y="-11225104"/>
              <a:chExt cx="221113" cy="251166"/>
            </a:xfrm>
          </p:grpSpPr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754F91A8-916B-415B-AE02-80E44BD7F79D}"/>
                  </a:ext>
                </a:extLst>
              </p:cNvPr>
              <p:cNvSpPr/>
              <p:nvPr>
                <p:custDataLst>
                  <p:tags r:id="rId82"/>
                </p:custDataLst>
              </p:nvPr>
            </p:nvSpPr>
            <p:spPr>
              <a:xfrm>
                <a:off x="10443965" y="-11225104"/>
                <a:ext cx="127107" cy="203260"/>
              </a:xfrm>
              <a:custGeom>
                <a:avLst/>
                <a:gdLst>
                  <a:gd name="connsiteX0" fmla="*/ 123651 w 127106"/>
                  <a:gd name="connsiteY0" fmla="*/ 70942 h 203260"/>
                  <a:gd name="connsiteX1" fmla="*/ 93257 w 127106"/>
                  <a:gd name="connsiteY1" fmla="*/ 19056 h 203260"/>
                  <a:gd name="connsiteX2" fmla="*/ 19066 w 127106"/>
                  <a:gd name="connsiteY2" fmla="*/ 148387 h 203260"/>
                  <a:gd name="connsiteX3" fmla="*/ 49453 w 127106"/>
                  <a:gd name="connsiteY3" fmla="*/ 200275 h 203260"/>
                  <a:gd name="connsiteX4" fmla="*/ 123651 w 127106"/>
                  <a:gd name="connsiteY4" fmla="*/ 70942 h 203260"/>
                  <a:gd name="connsiteX5" fmla="*/ 45909 w 127106"/>
                  <a:gd name="connsiteY5" fmla="*/ 105616 h 203260"/>
                  <a:gd name="connsiteX6" fmla="*/ 65404 w 127106"/>
                  <a:gd name="connsiteY6" fmla="*/ 51204 h 203260"/>
                  <a:gd name="connsiteX7" fmla="*/ 93010 w 127106"/>
                  <a:gd name="connsiteY7" fmla="*/ 24629 h 203260"/>
                  <a:gd name="connsiteX8" fmla="*/ 106937 w 127106"/>
                  <a:gd name="connsiteY8" fmla="*/ 55253 h 203260"/>
                  <a:gd name="connsiteX9" fmla="*/ 98834 w 127106"/>
                  <a:gd name="connsiteY9" fmla="*/ 105616 h 203260"/>
                  <a:gd name="connsiteX10" fmla="*/ 45909 w 127106"/>
                  <a:gd name="connsiteY10" fmla="*/ 105616 h 203260"/>
                  <a:gd name="connsiteX11" fmla="*/ 96553 w 127106"/>
                  <a:gd name="connsiteY11" fmla="*/ 113714 h 203260"/>
                  <a:gd name="connsiteX12" fmla="*/ 78830 w 127106"/>
                  <a:gd name="connsiteY12" fmla="*/ 165093 h 203260"/>
                  <a:gd name="connsiteX13" fmla="*/ 49453 w 127106"/>
                  <a:gd name="connsiteY13" fmla="*/ 194700 h 203260"/>
                  <a:gd name="connsiteX14" fmla="*/ 35781 w 127106"/>
                  <a:gd name="connsiteY14" fmla="*/ 163831 h 203260"/>
                  <a:gd name="connsiteX15" fmla="*/ 43884 w 127106"/>
                  <a:gd name="connsiteY15" fmla="*/ 113714 h 203260"/>
                  <a:gd name="connsiteX16" fmla="*/ 96553 w 127106"/>
                  <a:gd name="connsiteY16" fmla="*/ 113714 h 20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106" h="203260">
                    <a:moveTo>
                      <a:pt x="123651" y="70942"/>
                    </a:moveTo>
                    <a:cubicBezTo>
                      <a:pt x="123651" y="54236"/>
                      <a:pt x="119091" y="19056"/>
                      <a:pt x="93257" y="19056"/>
                    </a:cubicBezTo>
                    <a:cubicBezTo>
                      <a:pt x="58065" y="19056"/>
                      <a:pt x="19066" y="90426"/>
                      <a:pt x="19066" y="148387"/>
                    </a:cubicBezTo>
                    <a:cubicBezTo>
                      <a:pt x="19066" y="172175"/>
                      <a:pt x="26407" y="200275"/>
                      <a:pt x="49453" y="200275"/>
                    </a:cubicBezTo>
                    <a:cubicBezTo>
                      <a:pt x="85154" y="200275"/>
                      <a:pt x="123651" y="127633"/>
                      <a:pt x="123651" y="70942"/>
                    </a:cubicBezTo>
                    <a:close/>
                    <a:moveTo>
                      <a:pt x="45909" y="105616"/>
                    </a:moveTo>
                    <a:cubicBezTo>
                      <a:pt x="50216" y="89418"/>
                      <a:pt x="55276" y="69171"/>
                      <a:pt x="65404" y="51204"/>
                    </a:cubicBezTo>
                    <a:cubicBezTo>
                      <a:pt x="72245" y="38801"/>
                      <a:pt x="81611" y="24629"/>
                      <a:pt x="93010" y="24629"/>
                    </a:cubicBezTo>
                    <a:cubicBezTo>
                      <a:pt x="105412" y="24629"/>
                      <a:pt x="106937" y="40827"/>
                      <a:pt x="106937" y="55253"/>
                    </a:cubicBezTo>
                    <a:cubicBezTo>
                      <a:pt x="106937" y="67655"/>
                      <a:pt x="104911" y="80557"/>
                      <a:pt x="98834" y="105616"/>
                    </a:cubicBezTo>
                    <a:lnTo>
                      <a:pt x="45909" y="105616"/>
                    </a:lnTo>
                    <a:close/>
                    <a:moveTo>
                      <a:pt x="96553" y="113714"/>
                    </a:moveTo>
                    <a:cubicBezTo>
                      <a:pt x="93765" y="125354"/>
                      <a:pt x="88451" y="146870"/>
                      <a:pt x="78830" y="165093"/>
                    </a:cubicBezTo>
                    <a:cubicBezTo>
                      <a:pt x="69965" y="182299"/>
                      <a:pt x="60344" y="194700"/>
                      <a:pt x="49453" y="194700"/>
                    </a:cubicBezTo>
                    <a:cubicBezTo>
                      <a:pt x="41096" y="194700"/>
                      <a:pt x="35781" y="187364"/>
                      <a:pt x="35781" y="163831"/>
                    </a:cubicBezTo>
                    <a:cubicBezTo>
                      <a:pt x="35781" y="153199"/>
                      <a:pt x="37298" y="138518"/>
                      <a:pt x="43884" y="113714"/>
                    </a:cubicBezTo>
                    <a:lnTo>
                      <a:pt x="96553" y="1137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6C7A2D90-0602-46B2-87CC-025D48798D39}"/>
                  </a:ext>
                </a:extLst>
              </p:cNvPr>
              <p:cNvSpPr/>
              <p:nvPr>
                <p:custDataLst>
                  <p:tags r:id="rId83"/>
                </p:custDataLst>
              </p:nvPr>
            </p:nvSpPr>
            <p:spPr>
              <a:xfrm>
                <a:off x="10563393" y="-11126383"/>
                <a:ext cx="101685" cy="152445"/>
              </a:xfrm>
              <a:custGeom>
                <a:avLst/>
                <a:gdLst>
                  <a:gd name="connsiteX0" fmla="*/ 97443 w 101685"/>
                  <a:gd name="connsiteY0" fmla="*/ 104473 h 152445"/>
                  <a:gd name="connsiteX1" fmla="*/ 91413 w 101685"/>
                  <a:gd name="connsiteY1" fmla="*/ 104473 h 152445"/>
                  <a:gd name="connsiteX2" fmla="*/ 86798 w 101685"/>
                  <a:gd name="connsiteY2" fmla="*/ 120599 h 152445"/>
                  <a:gd name="connsiteX3" fmla="*/ 69249 w 101685"/>
                  <a:gd name="connsiteY3" fmla="*/ 121663 h 152445"/>
                  <a:gd name="connsiteX4" fmla="*/ 36622 w 101685"/>
                  <a:gd name="connsiteY4" fmla="*/ 121663 h 152445"/>
                  <a:gd name="connsiteX5" fmla="*/ 72085 w 101685"/>
                  <a:gd name="connsiteY5" fmla="*/ 91888 h 152445"/>
                  <a:gd name="connsiteX6" fmla="*/ 97443 w 101685"/>
                  <a:gd name="connsiteY6" fmla="*/ 53610 h 152445"/>
                  <a:gd name="connsiteX7" fmla="*/ 55951 w 101685"/>
                  <a:gd name="connsiteY7" fmla="*/ 19056 h 152445"/>
                  <a:gd name="connsiteX8" fmla="*/ 19066 w 101685"/>
                  <a:gd name="connsiteY8" fmla="*/ 50776 h 152445"/>
                  <a:gd name="connsiteX9" fmla="*/ 28464 w 101685"/>
                  <a:gd name="connsiteY9" fmla="*/ 60701 h 152445"/>
                  <a:gd name="connsiteX10" fmla="*/ 37861 w 101685"/>
                  <a:gd name="connsiteY10" fmla="*/ 51308 h 152445"/>
                  <a:gd name="connsiteX11" fmla="*/ 27399 w 101685"/>
                  <a:gd name="connsiteY11" fmla="*/ 41915 h 152445"/>
                  <a:gd name="connsiteX12" fmla="*/ 53290 w 101685"/>
                  <a:gd name="connsiteY12" fmla="*/ 25432 h 152445"/>
                  <a:gd name="connsiteX13" fmla="*/ 80244 w 101685"/>
                  <a:gd name="connsiteY13" fmla="*/ 53610 h 152445"/>
                  <a:gd name="connsiteX14" fmla="*/ 63569 w 101685"/>
                  <a:gd name="connsiteY14" fmla="*/ 87633 h 152445"/>
                  <a:gd name="connsiteX15" fmla="*/ 20837 w 101685"/>
                  <a:gd name="connsiteY15" fmla="*/ 129817 h 152445"/>
                  <a:gd name="connsiteX16" fmla="*/ 19066 w 101685"/>
                  <a:gd name="connsiteY16" fmla="*/ 136725 h 152445"/>
                  <a:gd name="connsiteX17" fmla="*/ 92121 w 101685"/>
                  <a:gd name="connsiteY17" fmla="*/ 136725 h 152445"/>
                  <a:gd name="connsiteX18" fmla="*/ 97443 w 101685"/>
                  <a:gd name="connsiteY18" fmla="*/ 104473 h 1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1685" h="152445">
                    <a:moveTo>
                      <a:pt x="97443" y="104473"/>
                    </a:moveTo>
                    <a:lnTo>
                      <a:pt x="91413" y="104473"/>
                    </a:lnTo>
                    <a:cubicBezTo>
                      <a:pt x="90881" y="108371"/>
                      <a:pt x="89110" y="118828"/>
                      <a:pt x="86798" y="120599"/>
                    </a:cubicBezTo>
                    <a:cubicBezTo>
                      <a:pt x="85384" y="121663"/>
                      <a:pt x="71728" y="121663"/>
                      <a:pt x="69249" y="121663"/>
                    </a:cubicBezTo>
                    <a:lnTo>
                      <a:pt x="36622" y="121663"/>
                    </a:lnTo>
                    <a:cubicBezTo>
                      <a:pt x="55235" y="105180"/>
                      <a:pt x="61448" y="100217"/>
                      <a:pt x="72085" y="91888"/>
                    </a:cubicBezTo>
                    <a:cubicBezTo>
                      <a:pt x="85209" y="81432"/>
                      <a:pt x="97443" y="70443"/>
                      <a:pt x="97443" y="53610"/>
                    </a:cubicBezTo>
                    <a:cubicBezTo>
                      <a:pt x="97443" y="32164"/>
                      <a:pt x="78647" y="19056"/>
                      <a:pt x="55951" y="19056"/>
                    </a:cubicBezTo>
                    <a:cubicBezTo>
                      <a:pt x="33961" y="19056"/>
                      <a:pt x="19066" y="34467"/>
                      <a:pt x="19066" y="50776"/>
                    </a:cubicBezTo>
                    <a:cubicBezTo>
                      <a:pt x="19066" y="59811"/>
                      <a:pt x="26692" y="60701"/>
                      <a:pt x="28464" y="60701"/>
                    </a:cubicBezTo>
                    <a:cubicBezTo>
                      <a:pt x="32722" y="60701"/>
                      <a:pt x="37861" y="57683"/>
                      <a:pt x="37861" y="51308"/>
                    </a:cubicBezTo>
                    <a:cubicBezTo>
                      <a:pt x="37861" y="48115"/>
                      <a:pt x="36622" y="41915"/>
                      <a:pt x="27399" y="41915"/>
                    </a:cubicBezTo>
                    <a:cubicBezTo>
                      <a:pt x="32896" y="29331"/>
                      <a:pt x="44956" y="25432"/>
                      <a:pt x="53290" y="25432"/>
                    </a:cubicBezTo>
                    <a:cubicBezTo>
                      <a:pt x="71020" y="25432"/>
                      <a:pt x="80244" y="39254"/>
                      <a:pt x="80244" y="53610"/>
                    </a:cubicBezTo>
                    <a:cubicBezTo>
                      <a:pt x="80244" y="69030"/>
                      <a:pt x="69249" y="81256"/>
                      <a:pt x="63569" y="87633"/>
                    </a:cubicBezTo>
                    <a:lnTo>
                      <a:pt x="20837" y="129817"/>
                    </a:lnTo>
                    <a:cubicBezTo>
                      <a:pt x="19066" y="131405"/>
                      <a:pt x="19066" y="131763"/>
                      <a:pt x="19066" y="136725"/>
                    </a:cubicBezTo>
                    <a:lnTo>
                      <a:pt x="92121" y="136725"/>
                    </a:lnTo>
                    <a:lnTo>
                      <a:pt x="97443" y="1044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27" name="Groupe 26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_{L}&#10;\end{align*}&#10;&#10;\end{document}" title="IguanaTex Vector Display">
              <a:extLst>
                <a:ext uri="{FF2B5EF4-FFF2-40B4-BE49-F238E27FC236}">
                  <a16:creationId xmlns:a16="http://schemas.microsoft.com/office/drawing/2014/main" id="{02952ED5-FB18-4B0B-82BA-7831088AE879}"/>
                </a:ext>
              </a:extLst>
            </p:cNvPr>
            <p:cNvGrpSpPr>
              <a:grpSpLocks noChangeAspect="1"/>
            </p:cNvGrpSpPr>
            <p:nvPr>
              <p:custDataLst>
                <p:tags r:id="rId69"/>
              </p:custDataLst>
            </p:nvPr>
          </p:nvGrpSpPr>
          <p:grpSpPr>
            <a:xfrm>
              <a:off x="5664200" y="6413500"/>
              <a:ext cx="272995" cy="247792"/>
              <a:chOff x="13294476" y="-11198776"/>
              <a:chExt cx="272995" cy="247792"/>
            </a:xfrm>
          </p:grpSpPr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F5D3DD62-EA4F-4A6E-90CB-A9940EFF462F}"/>
                  </a:ext>
                </a:extLst>
              </p:cNvPr>
              <p:cNvSpPr/>
              <p:nvPr>
                <p:custDataLst>
                  <p:tags r:id="rId80"/>
                </p:custDataLst>
              </p:nvPr>
            </p:nvSpPr>
            <p:spPr>
              <a:xfrm>
                <a:off x="13294476" y="-11198776"/>
                <a:ext cx="127107" cy="203260"/>
              </a:xfrm>
              <a:custGeom>
                <a:avLst/>
                <a:gdLst>
                  <a:gd name="connsiteX0" fmla="*/ 123651 w 127106"/>
                  <a:gd name="connsiteY0" fmla="*/ 70942 h 203260"/>
                  <a:gd name="connsiteX1" fmla="*/ 93257 w 127106"/>
                  <a:gd name="connsiteY1" fmla="*/ 19056 h 203260"/>
                  <a:gd name="connsiteX2" fmla="*/ 19066 w 127106"/>
                  <a:gd name="connsiteY2" fmla="*/ 148387 h 203260"/>
                  <a:gd name="connsiteX3" fmla="*/ 49452 w 127106"/>
                  <a:gd name="connsiteY3" fmla="*/ 200275 h 203260"/>
                  <a:gd name="connsiteX4" fmla="*/ 123651 w 127106"/>
                  <a:gd name="connsiteY4" fmla="*/ 70942 h 203260"/>
                  <a:gd name="connsiteX5" fmla="*/ 45909 w 127106"/>
                  <a:gd name="connsiteY5" fmla="*/ 105616 h 203260"/>
                  <a:gd name="connsiteX6" fmla="*/ 65404 w 127106"/>
                  <a:gd name="connsiteY6" fmla="*/ 51204 h 203260"/>
                  <a:gd name="connsiteX7" fmla="*/ 93010 w 127106"/>
                  <a:gd name="connsiteY7" fmla="*/ 24629 h 203260"/>
                  <a:gd name="connsiteX8" fmla="*/ 106937 w 127106"/>
                  <a:gd name="connsiteY8" fmla="*/ 55253 h 203260"/>
                  <a:gd name="connsiteX9" fmla="*/ 98834 w 127106"/>
                  <a:gd name="connsiteY9" fmla="*/ 105616 h 203260"/>
                  <a:gd name="connsiteX10" fmla="*/ 45909 w 127106"/>
                  <a:gd name="connsiteY10" fmla="*/ 105616 h 203260"/>
                  <a:gd name="connsiteX11" fmla="*/ 96553 w 127106"/>
                  <a:gd name="connsiteY11" fmla="*/ 113714 h 203260"/>
                  <a:gd name="connsiteX12" fmla="*/ 78830 w 127106"/>
                  <a:gd name="connsiteY12" fmla="*/ 165093 h 203260"/>
                  <a:gd name="connsiteX13" fmla="*/ 49452 w 127106"/>
                  <a:gd name="connsiteY13" fmla="*/ 194700 h 203260"/>
                  <a:gd name="connsiteX14" fmla="*/ 35781 w 127106"/>
                  <a:gd name="connsiteY14" fmla="*/ 163831 h 203260"/>
                  <a:gd name="connsiteX15" fmla="*/ 43884 w 127106"/>
                  <a:gd name="connsiteY15" fmla="*/ 113714 h 203260"/>
                  <a:gd name="connsiteX16" fmla="*/ 96553 w 127106"/>
                  <a:gd name="connsiteY16" fmla="*/ 113714 h 20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106" h="203260">
                    <a:moveTo>
                      <a:pt x="123651" y="70942"/>
                    </a:moveTo>
                    <a:cubicBezTo>
                      <a:pt x="123651" y="54236"/>
                      <a:pt x="119091" y="19056"/>
                      <a:pt x="93257" y="19056"/>
                    </a:cubicBezTo>
                    <a:cubicBezTo>
                      <a:pt x="58064" y="19056"/>
                      <a:pt x="19066" y="90426"/>
                      <a:pt x="19066" y="148387"/>
                    </a:cubicBezTo>
                    <a:cubicBezTo>
                      <a:pt x="19066" y="172175"/>
                      <a:pt x="26407" y="200275"/>
                      <a:pt x="49452" y="200275"/>
                    </a:cubicBezTo>
                    <a:cubicBezTo>
                      <a:pt x="85154" y="200275"/>
                      <a:pt x="123651" y="127633"/>
                      <a:pt x="123651" y="70942"/>
                    </a:cubicBezTo>
                    <a:close/>
                    <a:moveTo>
                      <a:pt x="45909" y="105616"/>
                    </a:moveTo>
                    <a:cubicBezTo>
                      <a:pt x="50215" y="89418"/>
                      <a:pt x="55276" y="69171"/>
                      <a:pt x="65404" y="51204"/>
                    </a:cubicBezTo>
                    <a:cubicBezTo>
                      <a:pt x="72245" y="38801"/>
                      <a:pt x="81611" y="24629"/>
                      <a:pt x="93010" y="24629"/>
                    </a:cubicBezTo>
                    <a:cubicBezTo>
                      <a:pt x="105412" y="24629"/>
                      <a:pt x="106937" y="40827"/>
                      <a:pt x="106937" y="55253"/>
                    </a:cubicBezTo>
                    <a:cubicBezTo>
                      <a:pt x="106937" y="67655"/>
                      <a:pt x="104911" y="80557"/>
                      <a:pt x="98834" y="105616"/>
                    </a:cubicBezTo>
                    <a:lnTo>
                      <a:pt x="45909" y="105616"/>
                    </a:lnTo>
                    <a:close/>
                    <a:moveTo>
                      <a:pt x="96553" y="113714"/>
                    </a:moveTo>
                    <a:cubicBezTo>
                      <a:pt x="93765" y="125354"/>
                      <a:pt x="88451" y="146870"/>
                      <a:pt x="78830" y="165093"/>
                    </a:cubicBezTo>
                    <a:cubicBezTo>
                      <a:pt x="69965" y="182299"/>
                      <a:pt x="60344" y="194700"/>
                      <a:pt x="49452" y="194700"/>
                    </a:cubicBezTo>
                    <a:cubicBezTo>
                      <a:pt x="41096" y="194700"/>
                      <a:pt x="35781" y="187364"/>
                      <a:pt x="35781" y="163831"/>
                    </a:cubicBezTo>
                    <a:cubicBezTo>
                      <a:pt x="35781" y="153199"/>
                      <a:pt x="37298" y="138518"/>
                      <a:pt x="43884" y="113714"/>
                    </a:cubicBezTo>
                    <a:lnTo>
                      <a:pt x="96553" y="1137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7C969351-1BB4-4605-960E-57FE56DAD024}"/>
                  </a:ext>
                </a:extLst>
              </p:cNvPr>
              <p:cNvSpPr/>
              <p:nvPr>
                <p:custDataLst>
                  <p:tags r:id="rId81"/>
                </p:custDataLst>
              </p:nvPr>
            </p:nvSpPr>
            <p:spPr>
              <a:xfrm>
                <a:off x="13414943" y="-11103429"/>
                <a:ext cx="152528" cy="152445"/>
              </a:xfrm>
              <a:custGeom>
                <a:avLst/>
                <a:gdLst>
                  <a:gd name="connsiteX0" fmla="*/ 79886 w 152528"/>
                  <a:gd name="connsiteY0" fmla="*/ 33594 h 152445"/>
                  <a:gd name="connsiteX1" fmla="*/ 98325 w 152528"/>
                  <a:gd name="connsiteY1" fmla="*/ 25440 h 152445"/>
                  <a:gd name="connsiteX2" fmla="*/ 105594 w 152528"/>
                  <a:gd name="connsiteY2" fmla="*/ 21542 h 152445"/>
                  <a:gd name="connsiteX3" fmla="*/ 102583 w 152528"/>
                  <a:gd name="connsiteY3" fmla="*/ 19056 h 152445"/>
                  <a:gd name="connsiteX4" fmla="*/ 89459 w 152528"/>
                  <a:gd name="connsiteY4" fmla="*/ 19588 h 152445"/>
                  <a:gd name="connsiteX5" fmla="*/ 75279 w 152528"/>
                  <a:gd name="connsiteY5" fmla="*/ 19771 h 152445"/>
                  <a:gd name="connsiteX6" fmla="*/ 63037 w 152528"/>
                  <a:gd name="connsiteY6" fmla="*/ 19588 h 152445"/>
                  <a:gd name="connsiteX7" fmla="*/ 51518 w 152528"/>
                  <a:gd name="connsiteY7" fmla="*/ 19056 h 152445"/>
                  <a:gd name="connsiteX8" fmla="*/ 47791 w 152528"/>
                  <a:gd name="connsiteY8" fmla="*/ 22954 h 152445"/>
                  <a:gd name="connsiteX9" fmla="*/ 53464 w 152528"/>
                  <a:gd name="connsiteY9" fmla="*/ 25440 h 152445"/>
                  <a:gd name="connsiteX10" fmla="*/ 60200 w 152528"/>
                  <a:gd name="connsiteY10" fmla="*/ 25797 h 152445"/>
                  <a:gd name="connsiteX11" fmla="*/ 64284 w 152528"/>
                  <a:gd name="connsiteY11" fmla="*/ 28273 h 152445"/>
                  <a:gd name="connsiteX12" fmla="*/ 63569 w 152528"/>
                  <a:gd name="connsiteY12" fmla="*/ 32172 h 152445"/>
                  <a:gd name="connsiteX13" fmla="*/ 39991 w 152528"/>
                  <a:gd name="connsiteY13" fmla="*/ 126276 h 152445"/>
                  <a:gd name="connsiteX14" fmla="*/ 24388 w 152528"/>
                  <a:gd name="connsiteY14" fmla="*/ 133715 h 152445"/>
                  <a:gd name="connsiteX15" fmla="*/ 19066 w 152528"/>
                  <a:gd name="connsiteY15" fmla="*/ 137439 h 152445"/>
                  <a:gd name="connsiteX16" fmla="*/ 24388 w 152528"/>
                  <a:gd name="connsiteY16" fmla="*/ 140100 h 152445"/>
                  <a:gd name="connsiteX17" fmla="*/ 113578 w 152528"/>
                  <a:gd name="connsiteY17" fmla="*/ 140100 h 152445"/>
                  <a:gd name="connsiteX18" fmla="*/ 119607 w 152528"/>
                  <a:gd name="connsiteY18" fmla="*/ 136558 h 152445"/>
                  <a:gd name="connsiteX19" fmla="*/ 134677 w 152528"/>
                  <a:gd name="connsiteY19" fmla="*/ 95970 h 152445"/>
                  <a:gd name="connsiteX20" fmla="*/ 131658 w 152528"/>
                  <a:gd name="connsiteY20" fmla="*/ 93492 h 152445"/>
                  <a:gd name="connsiteX21" fmla="*/ 128115 w 152528"/>
                  <a:gd name="connsiteY21" fmla="*/ 97215 h 152445"/>
                  <a:gd name="connsiteX22" fmla="*/ 81125 w 152528"/>
                  <a:gd name="connsiteY22" fmla="*/ 133715 h 152445"/>
                  <a:gd name="connsiteX23" fmla="*/ 61090 w 152528"/>
                  <a:gd name="connsiteY23" fmla="*/ 133715 h 152445"/>
                  <a:gd name="connsiteX24" fmla="*/ 55418 w 152528"/>
                  <a:gd name="connsiteY24" fmla="*/ 131944 h 152445"/>
                  <a:gd name="connsiteX25" fmla="*/ 56125 w 152528"/>
                  <a:gd name="connsiteY25" fmla="*/ 128229 h 152445"/>
                  <a:gd name="connsiteX26" fmla="*/ 79886 w 152528"/>
                  <a:gd name="connsiteY26" fmla="*/ 33594 h 1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2528" h="152445">
                    <a:moveTo>
                      <a:pt x="79886" y="33594"/>
                    </a:moveTo>
                    <a:cubicBezTo>
                      <a:pt x="81483" y="27210"/>
                      <a:pt x="82015" y="25440"/>
                      <a:pt x="98325" y="25440"/>
                    </a:cubicBezTo>
                    <a:cubicBezTo>
                      <a:pt x="103822" y="25440"/>
                      <a:pt x="105594" y="25440"/>
                      <a:pt x="105594" y="21542"/>
                    </a:cubicBezTo>
                    <a:cubicBezTo>
                      <a:pt x="105594" y="21366"/>
                      <a:pt x="105419" y="19056"/>
                      <a:pt x="102583" y="19056"/>
                    </a:cubicBezTo>
                    <a:cubicBezTo>
                      <a:pt x="98499" y="19056"/>
                      <a:pt x="93717" y="19414"/>
                      <a:pt x="89459" y="19588"/>
                    </a:cubicBezTo>
                    <a:cubicBezTo>
                      <a:pt x="85026" y="19771"/>
                      <a:pt x="79712" y="19771"/>
                      <a:pt x="75279" y="19771"/>
                    </a:cubicBezTo>
                    <a:cubicBezTo>
                      <a:pt x="71553" y="19771"/>
                      <a:pt x="66763" y="19588"/>
                      <a:pt x="63037" y="19588"/>
                    </a:cubicBezTo>
                    <a:cubicBezTo>
                      <a:pt x="59319" y="19588"/>
                      <a:pt x="55061" y="19056"/>
                      <a:pt x="51518" y="19056"/>
                    </a:cubicBezTo>
                    <a:cubicBezTo>
                      <a:pt x="50453" y="19056"/>
                      <a:pt x="47791" y="19056"/>
                      <a:pt x="47791" y="22954"/>
                    </a:cubicBezTo>
                    <a:cubicBezTo>
                      <a:pt x="47791" y="25440"/>
                      <a:pt x="49921" y="25440"/>
                      <a:pt x="53464" y="25440"/>
                    </a:cubicBezTo>
                    <a:cubicBezTo>
                      <a:pt x="53639" y="25440"/>
                      <a:pt x="57015" y="25440"/>
                      <a:pt x="60200" y="25797"/>
                    </a:cubicBezTo>
                    <a:cubicBezTo>
                      <a:pt x="63927" y="26146"/>
                      <a:pt x="64284" y="26504"/>
                      <a:pt x="64284" y="28273"/>
                    </a:cubicBezTo>
                    <a:cubicBezTo>
                      <a:pt x="64284" y="28632"/>
                      <a:pt x="64284" y="29512"/>
                      <a:pt x="63569" y="32172"/>
                    </a:cubicBezTo>
                    <a:lnTo>
                      <a:pt x="39991" y="126276"/>
                    </a:lnTo>
                    <a:cubicBezTo>
                      <a:pt x="38393" y="132303"/>
                      <a:pt x="38037" y="133715"/>
                      <a:pt x="24388" y="133715"/>
                    </a:cubicBezTo>
                    <a:cubicBezTo>
                      <a:pt x="21369" y="133715"/>
                      <a:pt x="19066" y="133715"/>
                      <a:pt x="19066" y="137439"/>
                    </a:cubicBezTo>
                    <a:cubicBezTo>
                      <a:pt x="19066" y="140100"/>
                      <a:pt x="21195" y="140100"/>
                      <a:pt x="24388" y="140100"/>
                    </a:cubicBezTo>
                    <a:lnTo>
                      <a:pt x="113578" y="140100"/>
                    </a:lnTo>
                    <a:cubicBezTo>
                      <a:pt x="118011" y="140100"/>
                      <a:pt x="118185" y="139924"/>
                      <a:pt x="119607" y="136558"/>
                    </a:cubicBezTo>
                    <a:cubicBezTo>
                      <a:pt x="121379" y="131771"/>
                      <a:pt x="134677" y="97390"/>
                      <a:pt x="134677" y="95970"/>
                    </a:cubicBezTo>
                    <a:cubicBezTo>
                      <a:pt x="134677" y="95438"/>
                      <a:pt x="134319" y="93492"/>
                      <a:pt x="131658" y="93492"/>
                    </a:cubicBezTo>
                    <a:cubicBezTo>
                      <a:pt x="129530" y="93492"/>
                      <a:pt x="129180" y="94373"/>
                      <a:pt x="128115" y="97215"/>
                    </a:cubicBezTo>
                    <a:cubicBezTo>
                      <a:pt x="121379" y="114049"/>
                      <a:pt x="113578" y="133715"/>
                      <a:pt x="81125" y="133715"/>
                    </a:cubicBezTo>
                    <a:lnTo>
                      <a:pt x="61090" y="133715"/>
                    </a:lnTo>
                    <a:cubicBezTo>
                      <a:pt x="55593" y="133715"/>
                      <a:pt x="55418" y="133540"/>
                      <a:pt x="55418" y="131944"/>
                    </a:cubicBezTo>
                    <a:cubicBezTo>
                      <a:pt x="55418" y="131771"/>
                      <a:pt x="55418" y="130880"/>
                      <a:pt x="56125" y="128229"/>
                    </a:cubicBezTo>
                    <a:lnTo>
                      <a:pt x="79886" y="3359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106503" name="Groupe 106502" descr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p{\partial}&#10;&#10;\def\({\left(}&#10;\def\){\right)}&#10;\def\[{\left[}&#10;\def\]{\right]}&#10;\def\lan{\langle}&#10;\def\ran{\rangle}&#10;\def\&lt;{\langle}&#10;\def\&gt;{\rangle}&#10;\def\Det{{\rm Det}~}&#10;\def\det{{\rm det}~}&#10;\def\Tr{{\rm Tr}~}&#10;\def\tr{{\rm tr}~}&#10;&#10;&#10;\def\sG{\,\slash\!\!\!\! G}&#10;\def\sH{\slash\!\!\!\! H}&#10;\def\pint{-\hskip-0.41cm \int}&#10;  \def\cL{{\cal L}}&#10;  &#10;\begin{document}&#10;$$R(\th-\th_1)$$&#10;&#10;\end{document}" title="IguanaTex Vector Display">
              <a:extLst>
                <a:ext uri="{FF2B5EF4-FFF2-40B4-BE49-F238E27FC236}">
                  <a16:creationId xmlns:a16="http://schemas.microsoft.com/office/drawing/2014/main" id="{B0A43B11-E40B-459A-A754-FBEE0F114948}"/>
                </a:ext>
              </a:extLst>
            </p:cNvPr>
            <p:cNvGrpSpPr>
              <a:grpSpLocks/>
            </p:cNvGrpSpPr>
            <p:nvPr>
              <p:custDataLst>
                <p:tags r:id="rId70"/>
              </p:custDataLst>
            </p:nvPr>
          </p:nvGrpSpPr>
          <p:grpSpPr>
            <a:xfrm>
              <a:off x="1634090" y="5530700"/>
              <a:ext cx="701616" cy="162380"/>
              <a:chOff x="7398225" y="-2032658"/>
              <a:chExt cx="1097817" cy="254075"/>
            </a:xfrm>
          </p:grpSpPr>
          <p:sp>
            <p:nvSpPr>
              <p:cNvPr id="291" name="Forme libre : forme 290">
                <a:extLst>
                  <a:ext uri="{FF2B5EF4-FFF2-40B4-BE49-F238E27FC236}">
                    <a16:creationId xmlns:a16="http://schemas.microsoft.com/office/drawing/2014/main" id="{ACEE9F2F-B012-4477-AD3E-9037CD9B0127}"/>
                  </a:ext>
                </a:extLst>
              </p:cNvPr>
              <p:cNvSpPr/>
              <p:nvPr>
                <p:custDataLst>
                  <p:tags r:id="rId73"/>
                </p:custDataLst>
              </p:nvPr>
            </p:nvSpPr>
            <p:spPr>
              <a:xfrm>
                <a:off x="7398225" y="-2026715"/>
                <a:ext cx="203372" cy="190556"/>
              </a:xfrm>
              <a:custGeom>
                <a:avLst/>
                <a:gdLst>
                  <a:gd name="connsiteX0" fmla="*/ 94480 w 203370"/>
                  <a:gd name="connsiteY0" fmla="*/ 27161 h 190556"/>
                  <a:gd name="connsiteX1" fmla="*/ 107334 w 203370"/>
                  <a:gd name="connsiteY1" fmla="*/ 17841 h 190556"/>
                  <a:gd name="connsiteX2" fmla="*/ 127750 w 203370"/>
                  <a:gd name="connsiteY2" fmla="*/ 17841 h 190556"/>
                  <a:gd name="connsiteX3" fmla="*/ 167828 w 203370"/>
                  <a:gd name="connsiteY3" fmla="*/ 43538 h 190556"/>
                  <a:gd name="connsiteX4" fmla="*/ 150439 w 203370"/>
                  <a:gd name="connsiteY4" fmla="*/ 80570 h 190556"/>
                  <a:gd name="connsiteX5" fmla="*/ 109352 w 203370"/>
                  <a:gd name="connsiteY5" fmla="*/ 91908 h 190556"/>
                  <a:gd name="connsiteX6" fmla="*/ 78350 w 203370"/>
                  <a:gd name="connsiteY6" fmla="*/ 91908 h 190556"/>
                  <a:gd name="connsiteX7" fmla="*/ 94480 w 203370"/>
                  <a:gd name="connsiteY7" fmla="*/ 27161 h 190556"/>
                  <a:gd name="connsiteX8" fmla="*/ 137331 w 203370"/>
                  <a:gd name="connsiteY8" fmla="*/ 95937 h 190556"/>
                  <a:gd name="connsiteX9" fmla="*/ 192532 w 203370"/>
                  <a:gd name="connsiteY9" fmla="*/ 47822 h 190556"/>
                  <a:gd name="connsiteX10" fmla="*/ 132795 w 203370"/>
                  <a:gd name="connsiteY10" fmla="*/ 9528 h 190556"/>
                  <a:gd name="connsiteX11" fmla="*/ 58433 w 203370"/>
                  <a:gd name="connsiteY11" fmla="*/ 9528 h 190556"/>
                  <a:gd name="connsiteX12" fmla="*/ 50620 w 203370"/>
                  <a:gd name="connsiteY12" fmla="*/ 14316 h 190556"/>
                  <a:gd name="connsiteX13" fmla="*/ 57929 w 203370"/>
                  <a:gd name="connsiteY13" fmla="*/ 17841 h 190556"/>
                  <a:gd name="connsiteX14" fmla="*/ 73559 w 203370"/>
                  <a:gd name="connsiteY14" fmla="*/ 21870 h 190556"/>
                  <a:gd name="connsiteX15" fmla="*/ 72550 w 203370"/>
                  <a:gd name="connsiteY15" fmla="*/ 26409 h 190556"/>
                  <a:gd name="connsiteX16" fmla="*/ 38776 w 203370"/>
                  <a:gd name="connsiteY16" fmla="*/ 161691 h 190556"/>
                  <a:gd name="connsiteX17" fmla="*/ 17350 w 203370"/>
                  <a:gd name="connsiteY17" fmla="*/ 173279 h 190556"/>
                  <a:gd name="connsiteX18" fmla="*/ 9533 w 203370"/>
                  <a:gd name="connsiteY18" fmla="*/ 178067 h 190556"/>
                  <a:gd name="connsiteX19" fmla="*/ 13569 w 203370"/>
                  <a:gd name="connsiteY19" fmla="*/ 181592 h 190556"/>
                  <a:gd name="connsiteX20" fmla="*/ 29195 w 203370"/>
                  <a:gd name="connsiteY20" fmla="*/ 180838 h 190556"/>
                  <a:gd name="connsiteX21" fmla="*/ 44825 w 203370"/>
                  <a:gd name="connsiteY21" fmla="*/ 180838 h 190556"/>
                  <a:gd name="connsiteX22" fmla="*/ 77086 w 203370"/>
                  <a:gd name="connsiteY22" fmla="*/ 181592 h 190556"/>
                  <a:gd name="connsiteX23" fmla="*/ 82127 w 203370"/>
                  <a:gd name="connsiteY23" fmla="*/ 176805 h 190556"/>
                  <a:gd name="connsiteX24" fmla="*/ 74568 w 203370"/>
                  <a:gd name="connsiteY24" fmla="*/ 173279 h 190556"/>
                  <a:gd name="connsiteX25" fmla="*/ 64987 w 203370"/>
                  <a:gd name="connsiteY25" fmla="*/ 172775 h 190556"/>
                  <a:gd name="connsiteX26" fmla="*/ 59192 w 203370"/>
                  <a:gd name="connsiteY26" fmla="*/ 169250 h 190556"/>
                  <a:gd name="connsiteX27" fmla="*/ 59947 w 203370"/>
                  <a:gd name="connsiteY27" fmla="*/ 165216 h 190556"/>
                  <a:gd name="connsiteX28" fmla="*/ 76332 w 203370"/>
                  <a:gd name="connsiteY28" fmla="*/ 98962 h 190556"/>
                  <a:gd name="connsiteX29" fmla="*/ 109097 w 203370"/>
                  <a:gd name="connsiteY29" fmla="*/ 98962 h 190556"/>
                  <a:gd name="connsiteX30" fmla="*/ 138844 w 203370"/>
                  <a:gd name="connsiteY30" fmla="*/ 121381 h 190556"/>
                  <a:gd name="connsiteX31" fmla="*/ 135818 w 203370"/>
                  <a:gd name="connsiteY31" fmla="*/ 137252 h 190556"/>
                  <a:gd name="connsiteX32" fmla="*/ 131281 w 203370"/>
                  <a:gd name="connsiteY32" fmla="*/ 159170 h 190556"/>
                  <a:gd name="connsiteX33" fmla="*/ 166570 w 203370"/>
                  <a:gd name="connsiteY33" fmla="*/ 186884 h 190556"/>
                  <a:gd name="connsiteX34" fmla="*/ 198835 w 203370"/>
                  <a:gd name="connsiteY34" fmla="*/ 157408 h 190556"/>
                  <a:gd name="connsiteX35" fmla="*/ 194799 w 203370"/>
                  <a:gd name="connsiteY35" fmla="*/ 153882 h 190556"/>
                  <a:gd name="connsiteX36" fmla="*/ 191018 w 203370"/>
                  <a:gd name="connsiteY36" fmla="*/ 157158 h 190556"/>
                  <a:gd name="connsiteX37" fmla="*/ 167324 w 203370"/>
                  <a:gd name="connsiteY37" fmla="*/ 179830 h 190556"/>
                  <a:gd name="connsiteX38" fmla="*/ 156992 w 203370"/>
                  <a:gd name="connsiteY38" fmla="*/ 164462 h 190556"/>
                  <a:gd name="connsiteX39" fmla="*/ 159511 w 203370"/>
                  <a:gd name="connsiteY39" fmla="*/ 136748 h 190556"/>
                  <a:gd name="connsiteX40" fmla="*/ 160520 w 203370"/>
                  <a:gd name="connsiteY40" fmla="*/ 125160 h 190556"/>
                  <a:gd name="connsiteX41" fmla="*/ 137331 w 203370"/>
                  <a:gd name="connsiteY41" fmla="*/ 95937 h 19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03370" h="190556">
                    <a:moveTo>
                      <a:pt x="94480" y="27161"/>
                    </a:moveTo>
                    <a:cubicBezTo>
                      <a:pt x="96748" y="18596"/>
                      <a:pt x="96998" y="17841"/>
                      <a:pt x="107334" y="17841"/>
                    </a:cubicBezTo>
                    <a:lnTo>
                      <a:pt x="127750" y="17841"/>
                    </a:lnTo>
                    <a:cubicBezTo>
                      <a:pt x="148421" y="17841"/>
                      <a:pt x="167828" y="23133"/>
                      <a:pt x="167828" y="43538"/>
                    </a:cubicBezTo>
                    <a:cubicBezTo>
                      <a:pt x="167828" y="54622"/>
                      <a:pt x="162034" y="72257"/>
                      <a:pt x="150439" y="80570"/>
                    </a:cubicBezTo>
                    <a:cubicBezTo>
                      <a:pt x="138340" y="89137"/>
                      <a:pt x="123969" y="91908"/>
                      <a:pt x="109352" y="91908"/>
                    </a:cubicBezTo>
                    <a:lnTo>
                      <a:pt x="78350" y="91908"/>
                    </a:lnTo>
                    <a:lnTo>
                      <a:pt x="94480" y="27161"/>
                    </a:lnTo>
                    <a:close/>
                    <a:moveTo>
                      <a:pt x="137331" y="95937"/>
                    </a:moveTo>
                    <a:cubicBezTo>
                      <a:pt x="168333" y="88129"/>
                      <a:pt x="192532" y="69236"/>
                      <a:pt x="192532" y="47822"/>
                    </a:cubicBezTo>
                    <a:cubicBezTo>
                      <a:pt x="192532" y="25904"/>
                      <a:pt x="167828" y="9528"/>
                      <a:pt x="132795" y="9528"/>
                    </a:cubicBezTo>
                    <a:lnTo>
                      <a:pt x="58433" y="9528"/>
                    </a:lnTo>
                    <a:cubicBezTo>
                      <a:pt x="53897" y="9528"/>
                      <a:pt x="50620" y="9528"/>
                      <a:pt x="50620" y="14316"/>
                    </a:cubicBezTo>
                    <a:cubicBezTo>
                      <a:pt x="50620" y="17841"/>
                      <a:pt x="53897" y="17841"/>
                      <a:pt x="57929" y="17841"/>
                    </a:cubicBezTo>
                    <a:cubicBezTo>
                      <a:pt x="66250" y="17841"/>
                      <a:pt x="73559" y="17841"/>
                      <a:pt x="73559" y="21870"/>
                    </a:cubicBezTo>
                    <a:cubicBezTo>
                      <a:pt x="73559" y="22879"/>
                      <a:pt x="73305" y="23133"/>
                      <a:pt x="72550" y="26409"/>
                    </a:cubicBezTo>
                    <a:lnTo>
                      <a:pt x="38776" y="161691"/>
                    </a:lnTo>
                    <a:cubicBezTo>
                      <a:pt x="36504" y="171263"/>
                      <a:pt x="36003" y="173279"/>
                      <a:pt x="17350" y="173279"/>
                    </a:cubicBezTo>
                    <a:cubicBezTo>
                      <a:pt x="12560" y="173279"/>
                      <a:pt x="9533" y="173279"/>
                      <a:pt x="9533" y="178067"/>
                    </a:cubicBezTo>
                    <a:cubicBezTo>
                      <a:pt x="9533" y="179072"/>
                      <a:pt x="10292" y="181592"/>
                      <a:pt x="13569" y="181592"/>
                    </a:cubicBezTo>
                    <a:cubicBezTo>
                      <a:pt x="18355" y="181592"/>
                      <a:pt x="24154" y="181088"/>
                      <a:pt x="29195" y="180838"/>
                    </a:cubicBezTo>
                    <a:lnTo>
                      <a:pt x="44825" y="180838"/>
                    </a:lnTo>
                    <a:cubicBezTo>
                      <a:pt x="68264" y="180838"/>
                      <a:pt x="75573" y="181592"/>
                      <a:pt x="77086" y="181592"/>
                    </a:cubicBezTo>
                    <a:cubicBezTo>
                      <a:pt x="78600" y="181592"/>
                      <a:pt x="82127" y="181592"/>
                      <a:pt x="82127" y="176805"/>
                    </a:cubicBezTo>
                    <a:cubicBezTo>
                      <a:pt x="82127" y="173279"/>
                      <a:pt x="78850" y="173279"/>
                      <a:pt x="74568" y="173279"/>
                    </a:cubicBezTo>
                    <a:cubicBezTo>
                      <a:pt x="73809" y="173279"/>
                      <a:pt x="69273" y="173279"/>
                      <a:pt x="64987" y="172775"/>
                    </a:cubicBezTo>
                    <a:cubicBezTo>
                      <a:pt x="59697" y="172271"/>
                      <a:pt x="59192" y="171517"/>
                      <a:pt x="59192" y="169250"/>
                    </a:cubicBezTo>
                    <a:cubicBezTo>
                      <a:pt x="59192" y="167988"/>
                      <a:pt x="59697" y="166475"/>
                      <a:pt x="59947" y="165216"/>
                    </a:cubicBezTo>
                    <a:lnTo>
                      <a:pt x="76332" y="98962"/>
                    </a:lnTo>
                    <a:lnTo>
                      <a:pt x="109097" y="98962"/>
                    </a:lnTo>
                    <a:cubicBezTo>
                      <a:pt x="131786" y="98962"/>
                      <a:pt x="138844" y="111055"/>
                      <a:pt x="138844" y="121381"/>
                    </a:cubicBezTo>
                    <a:cubicBezTo>
                      <a:pt x="138844" y="124910"/>
                      <a:pt x="137076" y="131964"/>
                      <a:pt x="135818" y="137252"/>
                    </a:cubicBezTo>
                    <a:cubicBezTo>
                      <a:pt x="133800" y="144561"/>
                      <a:pt x="131281" y="154637"/>
                      <a:pt x="131281" y="159170"/>
                    </a:cubicBezTo>
                    <a:cubicBezTo>
                      <a:pt x="131281" y="178567"/>
                      <a:pt x="147917" y="186884"/>
                      <a:pt x="166570" y="186884"/>
                    </a:cubicBezTo>
                    <a:cubicBezTo>
                      <a:pt x="188500" y="186884"/>
                      <a:pt x="198835" y="162195"/>
                      <a:pt x="198835" y="157408"/>
                    </a:cubicBezTo>
                    <a:cubicBezTo>
                      <a:pt x="198835" y="156399"/>
                      <a:pt x="198076" y="153882"/>
                      <a:pt x="194799" y="153882"/>
                    </a:cubicBezTo>
                    <a:cubicBezTo>
                      <a:pt x="192027" y="153882"/>
                      <a:pt x="191272" y="156149"/>
                      <a:pt x="191018" y="157158"/>
                    </a:cubicBezTo>
                    <a:cubicBezTo>
                      <a:pt x="185472" y="174538"/>
                      <a:pt x="174636" y="179830"/>
                      <a:pt x="167324" y="179830"/>
                    </a:cubicBezTo>
                    <a:cubicBezTo>
                      <a:pt x="157998" y="179830"/>
                      <a:pt x="156992" y="172775"/>
                      <a:pt x="156992" y="164462"/>
                    </a:cubicBezTo>
                    <a:cubicBezTo>
                      <a:pt x="156992" y="156149"/>
                      <a:pt x="158503" y="145065"/>
                      <a:pt x="159511" y="136748"/>
                    </a:cubicBezTo>
                    <a:cubicBezTo>
                      <a:pt x="160520" y="129193"/>
                      <a:pt x="160520" y="127681"/>
                      <a:pt x="160520" y="125160"/>
                    </a:cubicBezTo>
                    <a:cubicBezTo>
                      <a:pt x="160520" y="110046"/>
                      <a:pt x="150689" y="101229"/>
                      <a:pt x="137331" y="959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02" name="Forme libre : forme 301">
                <a:extLst>
                  <a:ext uri="{FF2B5EF4-FFF2-40B4-BE49-F238E27FC236}">
                    <a16:creationId xmlns:a16="http://schemas.microsoft.com/office/drawing/2014/main" id="{3BBD13A2-1624-4E50-9FDE-6BDEC9E0F691}"/>
                  </a:ext>
                </a:extLst>
              </p:cNvPr>
              <p:cNvSpPr/>
              <p:nvPr>
                <p:custDataLst>
                  <p:tags r:id="rId74"/>
                </p:custDataLst>
              </p:nvPr>
            </p:nvSpPr>
            <p:spPr>
              <a:xfrm>
                <a:off x="7571502" y="-2032658"/>
                <a:ext cx="88975" cy="254075"/>
              </a:xfrm>
              <a:custGeom>
                <a:avLst/>
                <a:gdLst>
                  <a:gd name="connsiteX0" fmla="*/ 78600 w 88974"/>
                  <a:gd name="connsiteY0" fmla="*/ 9528 h 254075"/>
                  <a:gd name="connsiteX1" fmla="*/ 66501 w 88974"/>
                  <a:gd name="connsiteY1" fmla="*/ 14565 h 254075"/>
                  <a:gd name="connsiteX2" fmla="*/ 9533 w 88974"/>
                  <a:gd name="connsiteY2" fmla="*/ 131964 h 254075"/>
                  <a:gd name="connsiteX3" fmla="*/ 67760 w 88974"/>
                  <a:gd name="connsiteY3" fmla="*/ 250367 h 254075"/>
                  <a:gd name="connsiteX4" fmla="*/ 78600 w 88974"/>
                  <a:gd name="connsiteY4" fmla="*/ 254396 h 254075"/>
                  <a:gd name="connsiteX5" fmla="*/ 80363 w 88974"/>
                  <a:gd name="connsiteY5" fmla="*/ 254396 h 254075"/>
                  <a:gd name="connsiteX6" fmla="*/ 87422 w 88974"/>
                  <a:gd name="connsiteY6" fmla="*/ 250871 h 254075"/>
                  <a:gd name="connsiteX7" fmla="*/ 85404 w 88974"/>
                  <a:gd name="connsiteY7" fmla="*/ 247596 h 254075"/>
                  <a:gd name="connsiteX8" fmla="*/ 29699 w 88974"/>
                  <a:gd name="connsiteY8" fmla="*/ 131964 h 254075"/>
                  <a:gd name="connsiteX9" fmla="*/ 86663 w 88974"/>
                  <a:gd name="connsiteY9" fmla="*/ 15573 h 254075"/>
                  <a:gd name="connsiteX10" fmla="*/ 87422 w 88974"/>
                  <a:gd name="connsiteY10" fmla="*/ 13053 h 254075"/>
                  <a:gd name="connsiteX11" fmla="*/ 80363 w 88974"/>
                  <a:gd name="connsiteY11" fmla="*/ 9528 h 254075"/>
                  <a:gd name="connsiteX12" fmla="*/ 78600 w 88974"/>
                  <a:gd name="connsiteY12" fmla="*/ 9528 h 25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974" h="254075">
                    <a:moveTo>
                      <a:pt x="78600" y="9528"/>
                    </a:moveTo>
                    <a:cubicBezTo>
                      <a:pt x="73809" y="9528"/>
                      <a:pt x="73305" y="9528"/>
                      <a:pt x="66501" y="14565"/>
                    </a:cubicBezTo>
                    <a:cubicBezTo>
                      <a:pt x="26927" y="43787"/>
                      <a:pt x="9533" y="89386"/>
                      <a:pt x="9533" y="131964"/>
                    </a:cubicBezTo>
                    <a:cubicBezTo>
                      <a:pt x="9533" y="180834"/>
                      <a:pt x="31968" y="224924"/>
                      <a:pt x="67760" y="250367"/>
                    </a:cubicBezTo>
                    <a:cubicBezTo>
                      <a:pt x="73555" y="254396"/>
                      <a:pt x="74060" y="254396"/>
                      <a:pt x="78600" y="254396"/>
                    </a:cubicBezTo>
                    <a:lnTo>
                      <a:pt x="80363" y="254396"/>
                    </a:lnTo>
                    <a:cubicBezTo>
                      <a:pt x="84145" y="254396"/>
                      <a:pt x="87422" y="254396"/>
                      <a:pt x="87422" y="250871"/>
                    </a:cubicBezTo>
                    <a:cubicBezTo>
                      <a:pt x="87422" y="249358"/>
                      <a:pt x="86413" y="248350"/>
                      <a:pt x="85404" y="247596"/>
                    </a:cubicBezTo>
                    <a:cubicBezTo>
                      <a:pt x="36253" y="211823"/>
                      <a:pt x="29699" y="159170"/>
                      <a:pt x="29699" y="131964"/>
                    </a:cubicBezTo>
                    <a:cubicBezTo>
                      <a:pt x="29699" y="81073"/>
                      <a:pt x="52384" y="37996"/>
                      <a:pt x="86663" y="15573"/>
                    </a:cubicBezTo>
                    <a:cubicBezTo>
                      <a:pt x="86663" y="15319"/>
                      <a:pt x="87422" y="14314"/>
                      <a:pt x="87422" y="13053"/>
                    </a:cubicBezTo>
                    <a:cubicBezTo>
                      <a:pt x="87422" y="9528"/>
                      <a:pt x="84145" y="9528"/>
                      <a:pt x="80363" y="9528"/>
                    </a:cubicBezTo>
                    <a:lnTo>
                      <a:pt x="78600" y="952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06498" name="Forme libre : forme 106497">
                <a:extLst>
                  <a:ext uri="{FF2B5EF4-FFF2-40B4-BE49-F238E27FC236}">
                    <a16:creationId xmlns:a16="http://schemas.microsoft.com/office/drawing/2014/main" id="{D4B9D958-4989-489E-A948-895AA685A82F}"/>
                  </a:ext>
                </a:extLst>
              </p:cNvPr>
              <p:cNvSpPr/>
              <p:nvPr>
                <p:custDataLst>
                  <p:tags r:id="rId75"/>
                </p:custDataLst>
              </p:nvPr>
            </p:nvSpPr>
            <p:spPr>
              <a:xfrm>
                <a:off x="7678166" y="-2017545"/>
                <a:ext cx="127107" cy="190557"/>
              </a:xfrm>
              <a:custGeom>
                <a:avLst/>
                <a:gdLst>
                  <a:gd name="connsiteX0" fmla="*/ 119182 w 127106"/>
                  <a:gd name="connsiteY0" fmla="*/ 63189 h 190556"/>
                  <a:gd name="connsiteX1" fmla="*/ 86162 w 127106"/>
                  <a:gd name="connsiteY1" fmla="*/ 9528 h 190556"/>
                  <a:gd name="connsiteX2" fmla="*/ 9533 w 127106"/>
                  <a:gd name="connsiteY2" fmla="*/ 135743 h 190556"/>
                  <a:gd name="connsiteX3" fmla="*/ 42807 w 127106"/>
                  <a:gd name="connsiteY3" fmla="*/ 189404 h 190556"/>
                  <a:gd name="connsiteX4" fmla="*/ 119182 w 127106"/>
                  <a:gd name="connsiteY4" fmla="*/ 63189 h 190556"/>
                  <a:gd name="connsiteX5" fmla="*/ 37767 w 127106"/>
                  <a:gd name="connsiteY5" fmla="*/ 95182 h 190556"/>
                  <a:gd name="connsiteX6" fmla="*/ 85908 w 127106"/>
                  <a:gd name="connsiteY6" fmla="*/ 16582 h 190556"/>
                  <a:gd name="connsiteX7" fmla="*/ 101034 w 127106"/>
                  <a:gd name="connsiteY7" fmla="*/ 48325 h 190556"/>
                  <a:gd name="connsiteX8" fmla="*/ 93471 w 127106"/>
                  <a:gd name="connsiteY8" fmla="*/ 95182 h 190556"/>
                  <a:gd name="connsiteX9" fmla="*/ 37767 w 127106"/>
                  <a:gd name="connsiteY9" fmla="*/ 95182 h 190556"/>
                  <a:gd name="connsiteX10" fmla="*/ 91203 w 127106"/>
                  <a:gd name="connsiteY10" fmla="*/ 103749 h 190556"/>
                  <a:gd name="connsiteX11" fmla="*/ 43058 w 127106"/>
                  <a:gd name="connsiteY11" fmla="*/ 182350 h 190556"/>
                  <a:gd name="connsiteX12" fmla="*/ 27936 w 127106"/>
                  <a:gd name="connsiteY12" fmla="*/ 150606 h 190556"/>
                  <a:gd name="connsiteX13" fmla="*/ 35495 w 127106"/>
                  <a:gd name="connsiteY13" fmla="*/ 103749 h 190556"/>
                  <a:gd name="connsiteX14" fmla="*/ 91203 w 127106"/>
                  <a:gd name="connsiteY14" fmla="*/ 103749 h 19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7106" h="190556">
                    <a:moveTo>
                      <a:pt x="119182" y="63189"/>
                    </a:moveTo>
                    <a:cubicBezTo>
                      <a:pt x="119182" y="31700"/>
                      <a:pt x="107083" y="9528"/>
                      <a:pt x="86162" y="9528"/>
                    </a:cubicBezTo>
                    <a:cubicBezTo>
                      <a:pt x="48603" y="9528"/>
                      <a:pt x="9533" y="79565"/>
                      <a:pt x="9533" y="135743"/>
                    </a:cubicBezTo>
                    <a:cubicBezTo>
                      <a:pt x="9533" y="159928"/>
                      <a:pt x="17851" y="189404"/>
                      <a:pt x="42807" y="189404"/>
                    </a:cubicBezTo>
                    <a:cubicBezTo>
                      <a:pt x="79609" y="189404"/>
                      <a:pt x="119182" y="121130"/>
                      <a:pt x="119182" y="63189"/>
                    </a:cubicBezTo>
                    <a:close/>
                    <a:moveTo>
                      <a:pt x="37767" y="95182"/>
                    </a:moveTo>
                    <a:cubicBezTo>
                      <a:pt x="49612" y="44295"/>
                      <a:pt x="70282" y="16582"/>
                      <a:pt x="85908" y="16582"/>
                    </a:cubicBezTo>
                    <a:cubicBezTo>
                      <a:pt x="101034" y="16582"/>
                      <a:pt x="101034" y="43537"/>
                      <a:pt x="101034" y="48325"/>
                    </a:cubicBezTo>
                    <a:cubicBezTo>
                      <a:pt x="101034" y="62434"/>
                      <a:pt x="96494" y="82840"/>
                      <a:pt x="93471" y="95182"/>
                    </a:cubicBezTo>
                    <a:lnTo>
                      <a:pt x="37767" y="95182"/>
                    </a:lnTo>
                    <a:close/>
                    <a:moveTo>
                      <a:pt x="91203" y="103749"/>
                    </a:moveTo>
                    <a:cubicBezTo>
                      <a:pt x="79354" y="154386"/>
                      <a:pt x="58688" y="182350"/>
                      <a:pt x="43058" y="182350"/>
                    </a:cubicBezTo>
                    <a:cubicBezTo>
                      <a:pt x="29445" y="182350"/>
                      <a:pt x="27936" y="162195"/>
                      <a:pt x="27936" y="150606"/>
                    </a:cubicBezTo>
                    <a:cubicBezTo>
                      <a:pt x="27936" y="134734"/>
                      <a:pt x="32722" y="114329"/>
                      <a:pt x="35495" y="103749"/>
                    </a:cubicBezTo>
                    <a:lnTo>
                      <a:pt x="91203" y="10374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06499" name="Forme libre : forme 106498">
                <a:extLst>
                  <a:ext uri="{FF2B5EF4-FFF2-40B4-BE49-F238E27FC236}">
                    <a16:creationId xmlns:a16="http://schemas.microsoft.com/office/drawing/2014/main" id="{DC12FF50-20AE-4877-B3B0-06B28447B2E0}"/>
                  </a:ext>
                </a:extLst>
              </p:cNvPr>
              <p:cNvSpPr/>
              <p:nvPr>
                <p:custDataLst>
                  <p:tags r:id="rId76"/>
                </p:custDataLst>
              </p:nvPr>
            </p:nvSpPr>
            <p:spPr>
              <a:xfrm>
                <a:off x="7881174" y="-1908964"/>
                <a:ext cx="177949" cy="25408"/>
              </a:xfrm>
              <a:custGeom>
                <a:avLst/>
                <a:gdLst>
                  <a:gd name="connsiteX0" fmla="*/ 163542 w 177949"/>
                  <a:gd name="connsiteY0" fmla="*/ 21116 h 25407"/>
                  <a:gd name="connsiteX1" fmla="*/ 173124 w 177949"/>
                  <a:gd name="connsiteY1" fmla="*/ 15320 h 25407"/>
                  <a:gd name="connsiteX2" fmla="*/ 163542 w 177949"/>
                  <a:gd name="connsiteY2" fmla="*/ 9528 h 25407"/>
                  <a:gd name="connsiteX3" fmla="*/ 19114 w 177949"/>
                  <a:gd name="connsiteY3" fmla="*/ 9528 h 25407"/>
                  <a:gd name="connsiteX4" fmla="*/ 9533 w 177949"/>
                  <a:gd name="connsiteY4" fmla="*/ 15320 h 25407"/>
                  <a:gd name="connsiteX5" fmla="*/ 19114 w 177949"/>
                  <a:gd name="connsiteY5" fmla="*/ 21116 h 25407"/>
                  <a:gd name="connsiteX6" fmla="*/ 163542 w 177949"/>
                  <a:gd name="connsiteY6" fmla="*/ 21116 h 25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949" h="25407">
                    <a:moveTo>
                      <a:pt x="163542" y="21116"/>
                    </a:moveTo>
                    <a:cubicBezTo>
                      <a:pt x="167578" y="21116"/>
                      <a:pt x="173124" y="21116"/>
                      <a:pt x="173124" y="15320"/>
                    </a:cubicBezTo>
                    <a:cubicBezTo>
                      <a:pt x="173124" y="9528"/>
                      <a:pt x="167578" y="9528"/>
                      <a:pt x="163542" y="9528"/>
                    </a:cubicBezTo>
                    <a:lnTo>
                      <a:pt x="19114" y="9528"/>
                    </a:lnTo>
                    <a:cubicBezTo>
                      <a:pt x="15078" y="9528"/>
                      <a:pt x="9533" y="9528"/>
                      <a:pt x="9533" y="15320"/>
                    </a:cubicBezTo>
                    <a:cubicBezTo>
                      <a:pt x="9533" y="21116"/>
                      <a:pt x="15078" y="21116"/>
                      <a:pt x="19114" y="21116"/>
                    </a:cubicBezTo>
                    <a:lnTo>
                      <a:pt x="163542" y="21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06500" name="Forme libre : forme 106499">
                <a:extLst>
                  <a:ext uri="{FF2B5EF4-FFF2-40B4-BE49-F238E27FC236}">
                    <a16:creationId xmlns:a16="http://schemas.microsoft.com/office/drawing/2014/main" id="{E6FD3F33-AF0C-4B49-A15D-930E55723630}"/>
                  </a:ext>
                </a:extLst>
              </p:cNvPr>
              <p:cNvSpPr/>
              <p:nvPr>
                <p:custDataLst>
                  <p:tags r:id="rId77"/>
                </p:custDataLst>
              </p:nvPr>
            </p:nvSpPr>
            <p:spPr>
              <a:xfrm>
                <a:off x="8137924" y="-2017545"/>
                <a:ext cx="127107" cy="190557"/>
              </a:xfrm>
              <a:custGeom>
                <a:avLst/>
                <a:gdLst>
                  <a:gd name="connsiteX0" fmla="*/ 119182 w 127106"/>
                  <a:gd name="connsiteY0" fmla="*/ 63189 h 190556"/>
                  <a:gd name="connsiteX1" fmla="*/ 86162 w 127106"/>
                  <a:gd name="connsiteY1" fmla="*/ 9528 h 190556"/>
                  <a:gd name="connsiteX2" fmla="*/ 9533 w 127106"/>
                  <a:gd name="connsiteY2" fmla="*/ 135743 h 190556"/>
                  <a:gd name="connsiteX3" fmla="*/ 42807 w 127106"/>
                  <a:gd name="connsiteY3" fmla="*/ 189404 h 190556"/>
                  <a:gd name="connsiteX4" fmla="*/ 119182 w 127106"/>
                  <a:gd name="connsiteY4" fmla="*/ 63189 h 190556"/>
                  <a:gd name="connsiteX5" fmla="*/ 37767 w 127106"/>
                  <a:gd name="connsiteY5" fmla="*/ 95182 h 190556"/>
                  <a:gd name="connsiteX6" fmla="*/ 85908 w 127106"/>
                  <a:gd name="connsiteY6" fmla="*/ 16582 h 190556"/>
                  <a:gd name="connsiteX7" fmla="*/ 101034 w 127106"/>
                  <a:gd name="connsiteY7" fmla="*/ 48325 h 190556"/>
                  <a:gd name="connsiteX8" fmla="*/ 93471 w 127106"/>
                  <a:gd name="connsiteY8" fmla="*/ 95182 h 190556"/>
                  <a:gd name="connsiteX9" fmla="*/ 37767 w 127106"/>
                  <a:gd name="connsiteY9" fmla="*/ 95182 h 190556"/>
                  <a:gd name="connsiteX10" fmla="*/ 91203 w 127106"/>
                  <a:gd name="connsiteY10" fmla="*/ 103749 h 190556"/>
                  <a:gd name="connsiteX11" fmla="*/ 43058 w 127106"/>
                  <a:gd name="connsiteY11" fmla="*/ 182350 h 190556"/>
                  <a:gd name="connsiteX12" fmla="*/ 27936 w 127106"/>
                  <a:gd name="connsiteY12" fmla="*/ 150606 h 190556"/>
                  <a:gd name="connsiteX13" fmla="*/ 35495 w 127106"/>
                  <a:gd name="connsiteY13" fmla="*/ 103749 h 190556"/>
                  <a:gd name="connsiteX14" fmla="*/ 91203 w 127106"/>
                  <a:gd name="connsiteY14" fmla="*/ 103749 h 19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7106" h="190556">
                    <a:moveTo>
                      <a:pt x="119182" y="63189"/>
                    </a:moveTo>
                    <a:cubicBezTo>
                      <a:pt x="119182" y="31700"/>
                      <a:pt x="107083" y="9528"/>
                      <a:pt x="86162" y="9528"/>
                    </a:cubicBezTo>
                    <a:cubicBezTo>
                      <a:pt x="48603" y="9528"/>
                      <a:pt x="9533" y="79565"/>
                      <a:pt x="9533" y="135743"/>
                    </a:cubicBezTo>
                    <a:cubicBezTo>
                      <a:pt x="9533" y="159928"/>
                      <a:pt x="17850" y="189404"/>
                      <a:pt x="42807" y="189404"/>
                    </a:cubicBezTo>
                    <a:cubicBezTo>
                      <a:pt x="79609" y="189404"/>
                      <a:pt x="119182" y="121130"/>
                      <a:pt x="119182" y="63189"/>
                    </a:cubicBezTo>
                    <a:close/>
                    <a:moveTo>
                      <a:pt x="37767" y="95182"/>
                    </a:moveTo>
                    <a:cubicBezTo>
                      <a:pt x="49611" y="44295"/>
                      <a:pt x="70282" y="16582"/>
                      <a:pt x="85908" y="16582"/>
                    </a:cubicBezTo>
                    <a:cubicBezTo>
                      <a:pt x="101034" y="16582"/>
                      <a:pt x="101034" y="43537"/>
                      <a:pt x="101034" y="48325"/>
                    </a:cubicBezTo>
                    <a:cubicBezTo>
                      <a:pt x="101034" y="62434"/>
                      <a:pt x="96494" y="82840"/>
                      <a:pt x="93471" y="95182"/>
                    </a:cubicBezTo>
                    <a:lnTo>
                      <a:pt x="37767" y="95182"/>
                    </a:lnTo>
                    <a:close/>
                    <a:moveTo>
                      <a:pt x="91203" y="103749"/>
                    </a:moveTo>
                    <a:cubicBezTo>
                      <a:pt x="79354" y="154386"/>
                      <a:pt x="58688" y="182350"/>
                      <a:pt x="43058" y="182350"/>
                    </a:cubicBezTo>
                    <a:cubicBezTo>
                      <a:pt x="29445" y="182350"/>
                      <a:pt x="27936" y="162195"/>
                      <a:pt x="27936" y="150606"/>
                    </a:cubicBezTo>
                    <a:cubicBezTo>
                      <a:pt x="27936" y="134734"/>
                      <a:pt x="32722" y="114329"/>
                      <a:pt x="35495" y="103749"/>
                    </a:cubicBezTo>
                    <a:lnTo>
                      <a:pt x="91203" y="10374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06501" name="Forme libre : forme 106500">
                <a:extLst>
                  <a:ext uri="{FF2B5EF4-FFF2-40B4-BE49-F238E27FC236}">
                    <a16:creationId xmlns:a16="http://schemas.microsoft.com/office/drawing/2014/main" id="{0926610E-A571-481F-8A57-D92A03D04B1F}"/>
                  </a:ext>
                </a:extLst>
              </p:cNvPr>
              <p:cNvSpPr/>
              <p:nvPr>
                <p:custDataLst>
                  <p:tags r:id="rId78"/>
                </p:custDataLst>
              </p:nvPr>
            </p:nvSpPr>
            <p:spPr>
              <a:xfrm>
                <a:off x="8276986" y="-1931436"/>
                <a:ext cx="101685" cy="152445"/>
              </a:xfrm>
              <a:custGeom>
                <a:avLst/>
                <a:gdLst>
                  <a:gd name="connsiteX0" fmla="*/ 61420 w 101685"/>
                  <a:gd name="connsiteY0" fmla="*/ 18766 h 152445"/>
                  <a:gd name="connsiteX1" fmla="*/ 54279 w 101685"/>
                  <a:gd name="connsiteY1" fmla="*/ 9528 h 152445"/>
                  <a:gd name="connsiteX2" fmla="*/ 47554 w 101685"/>
                  <a:gd name="connsiteY2" fmla="*/ 13097 h 152445"/>
                  <a:gd name="connsiteX3" fmla="*/ 16258 w 101685"/>
                  <a:gd name="connsiteY3" fmla="*/ 23387 h 152445"/>
                  <a:gd name="connsiteX4" fmla="*/ 9533 w 101685"/>
                  <a:gd name="connsiteY4" fmla="*/ 29894 h 152445"/>
                  <a:gd name="connsiteX5" fmla="*/ 17938 w 101685"/>
                  <a:gd name="connsiteY5" fmla="*/ 36611 h 152445"/>
                  <a:gd name="connsiteX6" fmla="*/ 43776 w 101685"/>
                  <a:gd name="connsiteY6" fmla="*/ 31363 h 152445"/>
                  <a:gd name="connsiteX7" fmla="*/ 43776 w 101685"/>
                  <a:gd name="connsiteY7" fmla="*/ 139277 h 152445"/>
                  <a:gd name="connsiteX8" fmla="*/ 20246 w 101685"/>
                  <a:gd name="connsiteY8" fmla="*/ 139277 h 152445"/>
                  <a:gd name="connsiteX9" fmla="*/ 11003 w 101685"/>
                  <a:gd name="connsiteY9" fmla="*/ 145788 h 152445"/>
                  <a:gd name="connsiteX10" fmla="*/ 20246 w 101685"/>
                  <a:gd name="connsiteY10" fmla="*/ 152505 h 152445"/>
                  <a:gd name="connsiteX11" fmla="*/ 84947 w 101685"/>
                  <a:gd name="connsiteY11" fmla="*/ 152505 h 152445"/>
                  <a:gd name="connsiteX12" fmla="*/ 94190 w 101685"/>
                  <a:gd name="connsiteY12" fmla="*/ 145998 h 152445"/>
                  <a:gd name="connsiteX13" fmla="*/ 84947 w 101685"/>
                  <a:gd name="connsiteY13" fmla="*/ 139277 h 152445"/>
                  <a:gd name="connsiteX14" fmla="*/ 61420 w 101685"/>
                  <a:gd name="connsiteY14" fmla="*/ 139277 h 152445"/>
                  <a:gd name="connsiteX15" fmla="*/ 61420 w 101685"/>
                  <a:gd name="connsiteY15" fmla="*/ 18766 h 1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1685" h="152445">
                    <a:moveTo>
                      <a:pt x="61420" y="18766"/>
                    </a:moveTo>
                    <a:cubicBezTo>
                      <a:pt x="61420" y="15618"/>
                      <a:pt x="61420" y="9528"/>
                      <a:pt x="54279" y="9528"/>
                    </a:cubicBezTo>
                    <a:cubicBezTo>
                      <a:pt x="51335" y="9528"/>
                      <a:pt x="50287" y="10370"/>
                      <a:pt x="47554" y="13097"/>
                    </a:cubicBezTo>
                    <a:cubicBezTo>
                      <a:pt x="37683" y="22756"/>
                      <a:pt x="22347" y="23177"/>
                      <a:pt x="16258" y="23387"/>
                    </a:cubicBezTo>
                    <a:cubicBezTo>
                      <a:pt x="12266" y="23593"/>
                      <a:pt x="9533" y="26325"/>
                      <a:pt x="9533" y="29894"/>
                    </a:cubicBezTo>
                    <a:cubicBezTo>
                      <a:pt x="9533" y="36611"/>
                      <a:pt x="16258" y="36611"/>
                      <a:pt x="17938" y="36611"/>
                    </a:cubicBezTo>
                    <a:cubicBezTo>
                      <a:pt x="20035" y="36611"/>
                      <a:pt x="33060" y="36194"/>
                      <a:pt x="43776" y="31363"/>
                    </a:cubicBezTo>
                    <a:lnTo>
                      <a:pt x="43776" y="139277"/>
                    </a:lnTo>
                    <a:lnTo>
                      <a:pt x="20246" y="139277"/>
                    </a:lnTo>
                    <a:cubicBezTo>
                      <a:pt x="17517" y="139277"/>
                      <a:pt x="11003" y="139277"/>
                      <a:pt x="11003" y="145788"/>
                    </a:cubicBezTo>
                    <a:cubicBezTo>
                      <a:pt x="11003" y="152505"/>
                      <a:pt x="17307" y="152505"/>
                      <a:pt x="20246" y="152505"/>
                    </a:cubicBezTo>
                    <a:lnTo>
                      <a:pt x="84947" y="152505"/>
                    </a:lnTo>
                    <a:cubicBezTo>
                      <a:pt x="87680" y="152505"/>
                      <a:pt x="94190" y="152505"/>
                      <a:pt x="94190" y="145998"/>
                    </a:cubicBezTo>
                    <a:cubicBezTo>
                      <a:pt x="94190" y="139277"/>
                      <a:pt x="87886" y="139277"/>
                      <a:pt x="84947" y="139277"/>
                    </a:cubicBezTo>
                    <a:lnTo>
                      <a:pt x="61420" y="139277"/>
                    </a:lnTo>
                    <a:lnTo>
                      <a:pt x="61420" y="1876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06502" name="Forme libre : forme 106501">
                <a:extLst>
                  <a:ext uri="{FF2B5EF4-FFF2-40B4-BE49-F238E27FC236}">
                    <a16:creationId xmlns:a16="http://schemas.microsoft.com/office/drawing/2014/main" id="{F34C59C0-09D5-491F-8931-8DE3BEF1A6CA}"/>
                  </a:ext>
                </a:extLst>
              </p:cNvPr>
              <p:cNvSpPr/>
              <p:nvPr>
                <p:custDataLst>
                  <p:tags r:id="rId79"/>
                </p:custDataLst>
              </p:nvPr>
            </p:nvSpPr>
            <p:spPr>
              <a:xfrm>
                <a:off x="8407067" y="-2032658"/>
                <a:ext cx="88975" cy="254075"/>
              </a:xfrm>
              <a:custGeom>
                <a:avLst/>
                <a:gdLst>
                  <a:gd name="connsiteX0" fmla="*/ 16592 w 88974"/>
                  <a:gd name="connsiteY0" fmla="*/ 9528 h 254075"/>
                  <a:gd name="connsiteX1" fmla="*/ 9533 w 88974"/>
                  <a:gd name="connsiteY1" fmla="*/ 13053 h 254075"/>
                  <a:gd name="connsiteX2" fmla="*/ 11047 w 88974"/>
                  <a:gd name="connsiteY2" fmla="*/ 16328 h 254075"/>
                  <a:gd name="connsiteX3" fmla="*/ 50871 w 88974"/>
                  <a:gd name="connsiteY3" fmla="*/ 62181 h 254075"/>
                  <a:gd name="connsiteX4" fmla="*/ 67005 w 88974"/>
                  <a:gd name="connsiteY4" fmla="*/ 131964 h 254075"/>
                  <a:gd name="connsiteX5" fmla="*/ 12810 w 88974"/>
                  <a:gd name="connsiteY5" fmla="*/ 246588 h 254075"/>
                  <a:gd name="connsiteX6" fmla="*/ 9533 w 88974"/>
                  <a:gd name="connsiteY6" fmla="*/ 250871 h 254075"/>
                  <a:gd name="connsiteX7" fmla="*/ 16592 w 88974"/>
                  <a:gd name="connsiteY7" fmla="*/ 254396 h 254075"/>
                  <a:gd name="connsiteX8" fmla="*/ 18105 w 88974"/>
                  <a:gd name="connsiteY8" fmla="*/ 254396 h 254075"/>
                  <a:gd name="connsiteX9" fmla="*/ 30204 w 88974"/>
                  <a:gd name="connsiteY9" fmla="*/ 249358 h 254075"/>
                  <a:gd name="connsiteX10" fmla="*/ 87168 w 88974"/>
                  <a:gd name="connsiteY10" fmla="*/ 131964 h 254075"/>
                  <a:gd name="connsiteX11" fmla="*/ 28941 w 88974"/>
                  <a:gd name="connsiteY11" fmla="*/ 13557 h 254075"/>
                  <a:gd name="connsiteX12" fmla="*/ 18105 w 88974"/>
                  <a:gd name="connsiteY12" fmla="*/ 9528 h 254075"/>
                  <a:gd name="connsiteX13" fmla="*/ 16592 w 88974"/>
                  <a:gd name="connsiteY13" fmla="*/ 9528 h 25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74" h="254075">
                    <a:moveTo>
                      <a:pt x="16592" y="9528"/>
                    </a:moveTo>
                    <a:cubicBezTo>
                      <a:pt x="12560" y="9528"/>
                      <a:pt x="9533" y="9528"/>
                      <a:pt x="9533" y="13053"/>
                    </a:cubicBezTo>
                    <a:cubicBezTo>
                      <a:pt x="9533" y="13307"/>
                      <a:pt x="9533" y="14815"/>
                      <a:pt x="11047" y="16328"/>
                    </a:cubicBezTo>
                    <a:cubicBezTo>
                      <a:pt x="18860" y="21869"/>
                      <a:pt x="37513" y="35475"/>
                      <a:pt x="50871" y="62181"/>
                    </a:cubicBezTo>
                    <a:cubicBezTo>
                      <a:pt x="62970" y="86365"/>
                      <a:pt x="67005" y="110800"/>
                      <a:pt x="67005" y="131964"/>
                    </a:cubicBezTo>
                    <a:cubicBezTo>
                      <a:pt x="67005" y="160178"/>
                      <a:pt x="59442" y="212073"/>
                      <a:pt x="12810" y="246588"/>
                    </a:cubicBezTo>
                    <a:cubicBezTo>
                      <a:pt x="10038" y="248604"/>
                      <a:pt x="9533" y="249108"/>
                      <a:pt x="9533" y="250871"/>
                    </a:cubicBezTo>
                    <a:cubicBezTo>
                      <a:pt x="9533" y="254396"/>
                      <a:pt x="12560" y="254396"/>
                      <a:pt x="16592" y="254396"/>
                    </a:cubicBezTo>
                    <a:lnTo>
                      <a:pt x="18105" y="254396"/>
                    </a:lnTo>
                    <a:cubicBezTo>
                      <a:pt x="22891" y="254396"/>
                      <a:pt x="23396" y="254396"/>
                      <a:pt x="30204" y="249358"/>
                    </a:cubicBezTo>
                    <a:cubicBezTo>
                      <a:pt x="69778" y="220136"/>
                      <a:pt x="87168" y="174537"/>
                      <a:pt x="87168" y="131964"/>
                    </a:cubicBezTo>
                    <a:cubicBezTo>
                      <a:pt x="87168" y="83090"/>
                      <a:pt x="64733" y="39001"/>
                      <a:pt x="28941" y="13557"/>
                    </a:cubicBezTo>
                    <a:cubicBezTo>
                      <a:pt x="23146" y="9528"/>
                      <a:pt x="22641" y="9528"/>
                      <a:pt x="18105" y="9528"/>
                    </a:cubicBezTo>
                    <a:lnTo>
                      <a:pt x="16592" y="952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sp>
          <p:nvSpPr>
            <p:cNvPr id="106511" name="Graphique 106509 1 1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i&#10;\end{align*}&#10;&#10;\end{document}" title="IguanaTex Vector Display">
              <a:extLst>
                <a:ext uri="{FF2B5EF4-FFF2-40B4-BE49-F238E27FC236}">
                  <a16:creationId xmlns:a16="http://schemas.microsoft.com/office/drawing/2014/main" id="{8E450171-5B38-471C-A472-BE6CC0952F8A}"/>
                </a:ext>
              </a:extLst>
            </p:cNvPr>
            <p:cNvSpPr>
              <a:spLocks noChangeAspect="1"/>
            </p:cNvSpPr>
            <p:nvPr>
              <p:custDataLst>
                <p:tags r:id="rId71"/>
              </p:custDataLst>
            </p:nvPr>
          </p:nvSpPr>
          <p:spPr>
            <a:xfrm>
              <a:off x="1685796" y="6029776"/>
              <a:ext cx="101685" cy="203260"/>
            </a:xfrm>
            <a:custGeom>
              <a:avLst/>
              <a:gdLst>
                <a:gd name="connsiteX0" fmla="*/ 83644 w 101685"/>
                <a:gd name="connsiteY0" fmla="*/ 28171 h 203260"/>
                <a:gd name="connsiteX1" fmla="*/ 74270 w 101685"/>
                <a:gd name="connsiteY1" fmla="*/ 19056 h 203260"/>
                <a:gd name="connsiteX2" fmla="*/ 60598 w 101685"/>
                <a:gd name="connsiteY2" fmla="*/ 32467 h 203260"/>
                <a:gd name="connsiteX3" fmla="*/ 70218 w 101685"/>
                <a:gd name="connsiteY3" fmla="*/ 41582 h 203260"/>
                <a:gd name="connsiteX4" fmla="*/ 83644 w 101685"/>
                <a:gd name="connsiteY4" fmla="*/ 28171 h 203260"/>
                <a:gd name="connsiteX5" fmla="*/ 64395 w 101685"/>
                <a:gd name="connsiteY5" fmla="*/ 123330 h 203260"/>
                <a:gd name="connsiteX6" fmla="*/ 69965 w 101685"/>
                <a:gd name="connsiteY6" fmla="*/ 108649 h 203260"/>
                <a:gd name="connsiteX7" fmla="*/ 73261 w 101685"/>
                <a:gd name="connsiteY7" fmla="*/ 95238 h 203260"/>
                <a:gd name="connsiteX8" fmla="*/ 52495 w 101685"/>
                <a:gd name="connsiteY8" fmla="*/ 74484 h 203260"/>
                <a:gd name="connsiteX9" fmla="*/ 19066 w 101685"/>
                <a:gd name="connsiteY9" fmla="*/ 113461 h 203260"/>
                <a:gd name="connsiteX10" fmla="*/ 22109 w 101685"/>
                <a:gd name="connsiteY10" fmla="*/ 115985 h 203260"/>
                <a:gd name="connsiteX11" fmla="*/ 26160 w 101685"/>
                <a:gd name="connsiteY11" fmla="*/ 111436 h 203260"/>
                <a:gd name="connsiteX12" fmla="*/ 51733 w 101685"/>
                <a:gd name="connsiteY12" fmla="*/ 80050 h 203260"/>
                <a:gd name="connsiteX13" fmla="*/ 58064 w 101685"/>
                <a:gd name="connsiteY13" fmla="*/ 88148 h 203260"/>
                <a:gd name="connsiteX14" fmla="*/ 55283 w 101685"/>
                <a:gd name="connsiteY14" fmla="*/ 101312 h 203260"/>
                <a:gd name="connsiteX15" fmla="*/ 37806 w 101685"/>
                <a:gd name="connsiteY15" fmla="*/ 148134 h 203260"/>
                <a:gd name="connsiteX16" fmla="*/ 31983 w 101685"/>
                <a:gd name="connsiteY16" fmla="*/ 168381 h 203260"/>
                <a:gd name="connsiteX17" fmla="*/ 52750 w 101685"/>
                <a:gd name="connsiteY17" fmla="*/ 189136 h 203260"/>
                <a:gd name="connsiteX18" fmla="*/ 85924 w 101685"/>
                <a:gd name="connsiteY18" fmla="*/ 150158 h 203260"/>
                <a:gd name="connsiteX19" fmla="*/ 82882 w 101685"/>
                <a:gd name="connsiteY19" fmla="*/ 147626 h 203260"/>
                <a:gd name="connsiteX20" fmla="*/ 79084 w 101685"/>
                <a:gd name="connsiteY20" fmla="*/ 152183 h 203260"/>
                <a:gd name="connsiteX21" fmla="*/ 53258 w 101685"/>
                <a:gd name="connsiteY21" fmla="*/ 183561 h 203260"/>
                <a:gd name="connsiteX22" fmla="*/ 47180 w 101685"/>
                <a:gd name="connsiteY22" fmla="*/ 175209 h 203260"/>
                <a:gd name="connsiteX23" fmla="*/ 54521 w 101685"/>
                <a:gd name="connsiteY23" fmla="*/ 149905 h 203260"/>
                <a:gd name="connsiteX24" fmla="*/ 64395 w 101685"/>
                <a:gd name="connsiteY24" fmla="*/ 12333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685" h="203260">
                  <a:moveTo>
                    <a:pt x="83644" y="28171"/>
                  </a:moveTo>
                  <a:cubicBezTo>
                    <a:pt x="83644" y="23105"/>
                    <a:pt x="80093" y="19056"/>
                    <a:pt x="74270" y="19056"/>
                  </a:cubicBezTo>
                  <a:cubicBezTo>
                    <a:pt x="67438" y="19056"/>
                    <a:pt x="60598" y="25639"/>
                    <a:pt x="60598" y="32467"/>
                  </a:cubicBezTo>
                  <a:cubicBezTo>
                    <a:pt x="60598" y="37277"/>
                    <a:pt x="64141" y="41582"/>
                    <a:pt x="70218" y="41582"/>
                  </a:cubicBezTo>
                  <a:cubicBezTo>
                    <a:pt x="76041" y="41582"/>
                    <a:pt x="83644" y="35762"/>
                    <a:pt x="83644" y="28171"/>
                  </a:cubicBezTo>
                  <a:close/>
                  <a:moveTo>
                    <a:pt x="64395" y="123330"/>
                  </a:moveTo>
                  <a:cubicBezTo>
                    <a:pt x="67438" y="115985"/>
                    <a:pt x="67438" y="115486"/>
                    <a:pt x="69965" y="108649"/>
                  </a:cubicBezTo>
                  <a:cubicBezTo>
                    <a:pt x="71990" y="103592"/>
                    <a:pt x="73261" y="100042"/>
                    <a:pt x="73261" y="95238"/>
                  </a:cubicBezTo>
                  <a:cubicBezTo>
                    <a:pt x="73261" y="83845"/>
                    <a:pt x="65158" y="74484"/>
                    <a:pt x="52495" y="74484"/>
                  </a:cubicBezTo>
                  <a:cubicBezTo>
                    <a:pt x="28694" y="74484"/>
                    <a:pt x="19066" y="111181"/>
                    <a:pt x="19066" y="113461"/>
                  </a:cubicBezTo>
                  <a:cubicBezTo>
                    <a:pt x="19066" y="115985"/>
                    <a:pt x="21601" y="115985"/>
                    <a:pt x="22109" y="115985"/>
                  </a:cubicBezTo>
                  <a:cubicBezTo>
                    <a:pt x="24642" y="115985"/>
                    <a:pt x="24897" y="115486"/>
                    <a:pt x="26160" y="111436"/>
                  </a:cubicBezTo>
                  <a:cubicBezTo>
                    <a:pt x="33000" y="87641"/>
                    <a:pt x="43129" y="80050"/>
                    <a:pt x="51733" y="80050"/>
                  </a:cubicBezTo>
                  <a:cubicBezTo>
                    <a:pt x="53758" y="80050"/>
                    <a:pt x="58064" y="80050"/>
                    <a:pt x="58064" y="88148"/>
                  </a:cubicBezTo>
                  <a:cubicBezTo>
                    <a:pt x="58064" y="93469"/>
                    <a:pt x="56293" y="98780"/>
                    <a:pt x="55283" y="101312"/>
                  </a:cubicBezTo>
                  <a:cubicBezTo>
                    <a:pt x="53258" y="107887"/>
                    <a:pt x="41858" y="137248"/>
                    <a:pt x="37806" y="148134"/>
                  </a:cubicBezTo>
                  <a:cubicBezTo>
                    <a:pt x="35272" y="154716"/>
                    <a:pt x="31983" y="163062"/>
                    <a:pt x="31983" y="168381"/>
                  </a:cubicBezTo>
                  <a:cubicBezTo>
                    <a:pt x="31983" y="180275"/>
                    <a:pt x="40594" y="189136"/>
                    <a:pt x="52750" y="189136"/>
                  </a:cubicBezTo>
                  <a:cubicBezTo>
                    <a:pt x="76550" y="189136"/>
                    <a:pt x="85924" y="152438"/>
                    <a:pt x="85924" y="150158"/>
                  </a:cubicBezTo>
                  <a:cubicBezTo>
                    <a:pt x="85924" y="147626"/>
                    <a:pt x="83644" y="147626"/>
                    <a:pt x="82882" y="147626"/>
                  </a:cubicBezTo>
                  <a:cubicBezTo>
                    <a:pt x="80347" y="147626"/>
                    <a:pt x="80347" y="148388"/>
                    <a:pt x="79084" y="152183"/>
                  </a:cubicBezTo>
                  <a:cubicBezTo>
                    <a:pt x="74524" y="168126"/>
                    <a:pt x="66167" y="183561"/>
                    <a:pt x="53258" y="183561"/>
                  </a:cubicBezTo>
                  <a:cubicBezTo>
                    <a:pt x="48952" y="183561"/>
                    <a:pt x="47180" y="181036"/>
                    <a:pt x="47180" y="175209"/>
                  </a:cubicBezTo>
                  <a:cubicBezTo>
                    <a:pt x="47180" y="168889"/>
                    <a:pt x="48698" y="165340"/>
                    <a:pt x="54521" y="149905"/>
                  </a:cubicBezTo>
                  <a:lnTo>
                    <a:pt x="64395" y="1233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14" name="Graphique 106512 1 1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j&#10;\end{align*}&#10;&#10;\end{document}" title="IguanaTex Vector Display">
              <a:extLst>
                <a:ext uri="{FF2B5EF4-FFF2-40B4-BE49-F238E27FC236}">
                  <a16:creationId xmlns:a16="http://schemas.microsoft.com/office/drawing/2014/main" id="{D218467F-A514-4BE3-8C68-A52C163162F7}"/>
                </a:ext>
              </a:extLst>
            </p:cNvPr>
            <p:cNvSpPr>
              <a:spLocks noChangeAspect="1"/>
            </p:cNvSpPr>
            <p:nvPr>
              <p:custDataLst>
                <p:tags r:id="rId72"/>
              </p:custDataLst>
            </p:nvPr>
          </p:nvSpPr>
          <p:spPr>
            <a:xfrm>
              <a:off x="6362862" y="6035303"/>
              <a:ext cx="127107" cy="254075"/>
            </a:xfrm>
            <a:custGeom>
              <a:avLst/>
              <a:gdLst>
                <a:gd name="connsiteX0" fmla="*/ 122888 w 127106"/>
                <a:gd name="connsiteY0" fmla="*/ 28171 h 254075"/>
                <a:gd name="connsiteX1" fmla="*/ 113260 w 127106"/>
                <a:gd name="connsiteY1" fmla="*/ 19056 h 254075"/>
                <a:gd name="connsiteX2" fmla="*/ 99842 w 127106"/>
                <a:gd name="connsiteY2" fmla="*/ 32467 h 254075"/>
                <a:gd name="connsiteX3" fmla="*/ 109208 w 127106"/>
                <a:gd name="connsiteY3" fmla="*/ 41582 h 254075"/>
                <a:gd name="connsiteX4" fmla="*/ 122888 w 127106"/>
                <a:gd name="connsiteY4" fmla="*/ 28171 h 254075"/>
                <a:gd name="connsiteX5" fmla="*/ 71990 w 127106"/>
                <a:gd name="connsiteY5" fmla="*/ 199005 h 254075"/>
                <a:gd name="connsiteX6" fmla="*/ 40841 w 127106"/>
                <a:gd name="connsiteY6" fmla="*/ 232661 h 254075"/>
                <a:gd name="connsiteX7" fmla="*/ 30966 w 127106"/>
                <a:gd name="connsiteY7" fmla="*/ 230383 h 254075"/>
                <a:gd name="connsiteX8" fmla="*/ 42359 w 127106"/>
                <a:gd name="connsiteY8" fmla="*/ 216972 h 254075"/>
                <a:gd name="connsiteX9" fmla="*/ 32738 w 127106"/>
                <a:gd name="connsiteY9" fmla="*/ 208111 h 254075"/>
                <a:gd name="connsiteX10" fmla="*/ 19066 w 127106"/>
                <a:gd name="connsiteY10" fmla="*/ 222538 h 254075"/>
                <a:gd name="connsiteX11" fmla="*/ 41349 w 127106"/>
                <a:gd name="connsiteY11" fmla="*/ 238236 h 254075"/>
                <a:gd name="connsiteX12" fmla="*/ 88951 w 127106"/>
                <a:gd name="connsiteY12" fmla="*/ 199759 h 254075"/>
                <a:gd name="connsiteX13" fmla="*/ 112251 w 127106"/>
                <a:gd name="connsiteY13" fmla="*/ 107132 h 254075"/>
                <a:gd name="connsiteX14" fmla="*/ 113514 w 127106"/>
                <a:gd name="connsiteY14" fmla="*/ 97764 h 254075"/>
                <a:gd name="connsiteX15" fmla="*/ 90222 w 127106"/>
                <a:gd name="connsiteY15" fmla="*/ 74484 h 254075"/>
                <a:gd name="connsiteX16" fmla="*/ 49953 w 127106"/>
                <a:gd name="connsiteY16" fmla="*/ 113461 h 254075"/>
                <a:gd name="connsiteX17" fmla="*/ 52996 w 127106"/>
                <a:gd name="connsiteY17" fmla="*/ 115985 h 254075"/>
                <a:gd name="connsiteX18" fmla="*/ 57556 w 127106"/>
                <a:gd name="connsiteY18" fmla="*/ 110928 h 254075"/>
                <a:gd name="connsiteX19" fmla="*/ 89459 w 127106"/>
                <a:gd name="connsiteY19" fmla="*/ 80050 h 254075"/>
                <a:gd name="connsiteX20" fmla="*/ 97562 w 127106"/>
                <a:gd name="connsiteY20" fmla="*/ 91690 h 254075"/>
                <a:gd name="connsiteX21" fmla="*/ 95791 w 127106"/>
                <a:gd name="connsiteY21" fmla="*/ 104600 h 254075"/>
                <a:gd name="connsiteX22" fmla="*/ 71990 w 127106"/>
                <a:gd name="connsiteY22" fmla="*/ 199005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254075">
                  <a:moveTo>
                    <a:pt x="122888" y="28171"/>
                  </a:moveTo>
                  <a:cubicBezTo>
                    <a:pt x="122888" y="23359"/>
                    <a:pt x="119337" y="19056"/>
                    <a:pt x="113260" y="19056"/>
                  </a:cubicBezTo>
                  <a:cubicBezTo>
                    <a:pt x="107437" y="19056"/>
                    <a:pt x="99842" y="24876"/>
                    <a:pt x="99842" y="32467"/>
                  </a:cubicBezTo>
                  <a:cubicBezTo>
                    <a:pt x="99842" y="37531"/>
                    <a:pt x="103385" y="41582"/>
                    <a:pt x="109208" y="41582"/>
                  </a:cubicBezTo>
                  <a:cubicBezTo>
                    <a:pt x="116049" y="41582"/>
                    <a:pt x="122888" y="34999"/>
                    <a:pt x="122888" y="28171"/>
                  </a:cubicBezTo>
                  <a:close/>
                  <a:moveTo>
                    <a:pt x="71990" y="199005"/>
                  </a:moveTo>
                  <a:cubicBezTo>
                    <a:pt x="67176" y="218234"/>
                    <a:pt x="55021" y="232661"/>
                    <a:pt x="40841" y="232661"/>
                  </a:cubicBezTo>
                  <a:cubicBezTo>
                    <a:pt x="39324" y="232661"/>
                    <a:pt x="35526" y="232661"/>
                    <a:pt x="30966" y="230383"/>
                  </a:cubicBezTo>
                  <a:cubicBezTo>
                    <a:pt x="38561" y="228612"/>
                    <a:pt x="42359" y="222038"/>
                    <a:pt x="42359" y="216972"/>
                  </a:cubicBezTo>
                  <a:cubicBezTo>
                    <a:pt x="42359" y="212923"/>
                    <a:pt x="39578" y="208111"/>
                    <a:pt x="32738" y="208111"/>
                  </a:cubicBezTo>
                  <a:cubicBezTo>
                    <a:pt x="26407" y="208111"/>
                    <a:pt x="19066" y="213432"/>
                    <a:pt x="19066" y="222538"/>
                  </a:cubicBezTo>
                  <a:cubicBezTo>
                    <a:pt x="19066" y="232661"/>
                    <a:pt x="29195" y="238236"/>
                    <a:pt x="41349" y="238236"/>
                  </a:cubicBezTo>
                  <a:cubicBezTo>
                    <a:pt x="59073" y="238236"/>
                    <a:pt x="82619" y="224817"/>
                    <a:pt x="88951" y="199759"/>
                  </a:cubicBezTo>
                  <a:lnTo>
                    <a:pt x="112251" y="107132"/>
                  </a:lnTo>
                  <a:cubicBezTo>
                    <a:pt x="113514" y="102067"/>
                    <a:pt x="113514" y="98526"/>
                    <a:pt x="113514" y="97764"/>
                  </a:cubicBezTo>
                  <a:cubicBezTo>
                    <a:pt x="113514" y="83345"/>
                    <a:pt x="102885" y="74484"/>
                    <a:pt x="90222" y="74484"/>
                  </a:cubicBezTo>
                  <a:cubicBezTo>
                    <a:pt x="64387" y="74484"/>
                    <a:pt x="49953" y="111181"/>
                    <a:pt x="49953" y="113461"/>
                  </a:cubicBezTo>
                  <a:cubicBezTo>
                    <a:pt x="49953" y="115985"/>
                    <a:pt x="52487" y="115985"/>
                    <a:pt x="52996" y="115985"/>
                  </a:cubicBezTo>
                  <a:cubicBezTo>
                    <a:pt x="55276" y="115985"/>
                    <a:pt x="55529" y="115739"/>
                    <a:pt x="57556" y="110928"/>
                  </a:cubicBezTo>
                  <a:cubicBezTo>
                    <a:pt x="63887" y="95492"/>
                    <a:pt x="75533" y="80050"/>
                    <a:pt x="89459" y="80050"/>
                  </a:cubicBezTo>
                  <a:cubicBezTo>
                    <a:pt x="93003" y="80050"/>
                    <a:pt x="97562" y="81066"/>
                    <a:pt x="97562" y="91690"/>
                  </a:cubicBezTo>
                  <a:cubicBezTo>
                    <a:pt x="97562" y="97518"/>
                    <a:pt x="96807" y="100297"/>
                    <a:pt x="95791" y="104600"/>
                  </a:cubicBezTo>
                  <a:lnTo>
                    <a:pt x="71990" y="1990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grpSp>
        <p:nvGrpSpPr>
          <p:cNvPr id="287" name="Groupe 286">
            <a:extLst>
              <a:ext uri="{FF2B5EF4-FFF2-40B4-BE49-F238E27FC236}">
                <a16:creationId xmlns:a16="http://schemas.microsoft.com/office/drawing/2014/main" id="{90B8B8F0-42B9-4609-8C24-8EBB5504AEBB}"/>
              </a:ext>
            </a:extLst>
          </p:cNvPr>
          <p:cNvGrpSpPr/>
          <p:nvPr/>
        </p:nvGrpSpPr>
        <p:grpSpPr>
          <a:xfrm>
            <a:off x="4883934" y="1124744"/>
            <a:ext cx="2718792" cy="1190362"/>
            <a:chOff x="4883934" y="1282662"/>
            <a:chExt cx="2718792" cy="1190362"/>
          </a:xfrm>
        </p:grpSpPr>
        <p:grpSp>
          <p:nvGrpSpPr>
            <p:cNvPr id="49" name="Groupe 48">
              <a:extLst>
                <a:ext uri="{FF2B5EF4-FFF2-40B4-BE49-F238E27FC236}">
                  <a16:creationId xmlns:a16="http://schemas.microsoft.com/office/drawing/2014/main" id="{134F279D-35CA-4F68-8B58-D58AB9C0E0CA}"/>
                </a:ext>
              </a:extLst>
            </p:cNvPr>
            <p:cNvGrpSpPr/>
            <p:nvPr/>
          </p:nvGrpSpPr>
          <p:grpSpPr>
            <a:xfrm>
              <a:off x="5129121" y="1528326"/>
              <a:ext cx="2200207" cy="790575"/>
              <a:chOff x="5129121" y="1528326"/>
              <a:chExt cx="2200207" cy="790575"/>
            </a:xfrm>
          </p:grpSpPr>
          <p:sp>
            <p:nvSpPr>
              <p:cNvPr id="10" name="Freeform 22 1">
                <a:extLst>
                  <a:ext uri="{FF2B5EF4-FFF2-40B4-BE49-F238E27FC236}">
                    <a16:creationId xmlns:a16="http://schemas.microsoft.com/office/drawing/2014/main" id="{1C73D6D6-DA52-4EA8-BAB2-AB4F5C7E4CB7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6660844" y="1528326"/>
                <a:ext cx="667015" cy="358775"/>
              </a:xfrm>
              <a:custGeom>
                <a:avLst/>
                <a:gdLst>
                  <a:gd name="T0" fmla="*/ 0 w 454"/>
                  <a:gd name="T1" fmla="*/ 2147483646 h 226"/>
                  <a:gd name="T2" fmla="*/ 2147483646 w 454"/>
                  <a:gd name="T3" fmla="*/ 0 h 226"/>
                  <a:gd name="T4" fmla="*/ 2147483646 w 454"/>
                  <a:gd name="T5" fmla="*/ 2147483646 h 226"/>
                  <a:gd name="T6" fmla="*/ 0 60000 65536"/>
                  <a:gd name="T7" fmla="*/ 0 60000 65536"/>
                  <a:gd name="T8" fmla="*/ 0 60000 65536"/>
                  <a:gd name="T9" fmla="*/ 0 w 454"/>
                  <a:gd name="T10" fmla="*/ 0 h 226"/>
                  <a:gd name="T11" fmla="*/ 454 w 454"/>
                  <a:gd name="T12" fmla="*/ 226 h 2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4" h="226">
                    <a:moveTo>
                      <a:pt x="0" y="226"/>
                    </a:moveTo>
                    <a:lnTo>
                      <a:pt x="227" y="0"/>
                    </a:lnTo>
                    <a:lnTo>
                      <a:pt x="454" y="22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lIns="90000" tIns="46800" rIns="90000" bIns="46800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" name="Freeform 23 1">
                <a:extLst>
                  <a:ext uri="{FF2B5EF4-FFF2-40B4-BE49-F238E27FC236}">
                    <a16:creationId xmlns:a16="http://schemas.microsoft.com/office/drawing/2014/main" id="{8F36AA95-9051-44D0-A33D-B8DFF938E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2313" y="1960126"/>
                <a:ext cx="667015" cy="358775"/>
              </a:xfrm>
              <a:custGeom>
                <a:avLst/>
                <a:gdLst>
                  <a:gd name="T0" fmla="*/ 0 w 454"/>
                  <a:gd name="T1" fmla="*/ 2147483646 h 226"/>
                  <a:gd name="T2" fmla="*/ 2147483646 w 454"/>
                  <a:gd name="T3" fmla="*/ 0 h 226"/>
                  <a:gd name="T4" fmla="*/ 2147483646 w 454"/>
                  <a:gd name="T5" fmla="*/ 2147483646 h 226"/>
                  <a:gd name="T6" fmla="*/ 0 60000 65536"/>
                  <a:gd name="T7" fmla="*/ 0 60000 65536"/>
                  <a:gd name="T8" fmla="*/ 0 60000 65536"/>
                  <a:gd name="T9" fmla="*/ 0 w 454"/>
                  <a:gd name="T10" fmla="*/ 0 h 226"/>
                  <a:gd name="T11" fmla="*/ 454 w 454"/>
                  <a:gd name="T12" fmla="*/ 226 h 2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4" h="226">
                    <a:moveTo>
                      <a:pt x="0" y="226"/>
                    </a:moveTo>
                    <a:lnTo>
                      <a:pt x="227" y="0"/>
                    </a:lnTo>
                    <a:lnTo>
                      <a:pt x="454" y="22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lIns="90000" tIns="46800" rIns="90000" bIns="46800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" name="Line 28">
                <a:extLst>
                  <a:ext uri="{FF2B5EF4-FFF2-40B4-BE49-F238E27FC236}">
                    <a16:creationId xmlns:a16="http://schemas.microsoft.com/office/drawing/2014/main" id="{3CB5AA15-D448-4D93-9C9A-11B68B5043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129121" y="1566227"/>
                <a:ext cx="667015" cy="7191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lIns="90000" tIns="46800" rIns="90000" bIns="46800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" name="Line 29">
                <a:extLst>
                  <a:ext uri="{FF2B5EF4-FFF2-40B4-BE49-F238E27FC236}">
                    <a16:creationId xmlns:a16="http://schemas.microsoft.com/office/drawing/2014/main" id="{DBEB2B37-3CE5-4699-BC38-A6A19487F4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29121" y="1566227"/>
                <a:ext cx="267394" cy="2873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lIns="90000" tIns="46800" rIns="90000" bIns="46800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4" name="Line 30">
                <a:extLst>
                  <a:ext uri="{FF2B5EF4-FFF2-40B4-BE49-F238E27FC236}">
                    <a16:creationId xmlns:a16="http://schemas.microsoft.com/office/drawing/2014/main" id="{45DFDECB-F674-4BD6-86C2-7187847EC9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28742" y="1998027"/>
                <a:ext cx="267394" cy="2873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lIns="90000" tIns="46800" rIns="90000" bIns="46800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8" name="Croix 47">
                <a:extLst>
                  <a:ext uri="{FF2B5EF4-FFF2-40B4-BE49-F238E27FC236}">
                    <a16:creationId xmlns:a16="http://schemas.microsoft.com/office/drawing/2014/main" id="{B4CD403A-7D34-4DAA-BC19-41880AAF6A8D}"/>
                  </a:ext>
                </a:extLst>
              </p:cNvPr>
              <p:cNvSpPr/>
              <p:nvPr/>
            </p:nvSpPr>
            <p:spPr>
              <a:xfrm>
                <a:off x="6169548" y="1823402"/>
                <a:ext cx="198288" cy="204788"/>
              </a:xfrm>
              <a:prstGeom prst="plus">
                <a:avLst>
                  <a:gd name="adj" fmla="val 44045"/>
                </a:avLst>
              </a:prstGeom>
              <a:solidFill>
                <a:schemeClr val="tx1"/>
              </a:solidFill>
              <a:ln w="19050">
                <a:prstDash val="solid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>
                  <a:ln>
                    <a:noFill/>
                  </a:ln>
                  <a:solidFill>
                    <a:schemeClr val="accent2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06" name="Groupe 105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i_2&#10;\end{align*}&#10;&#10;\end{document}" title="IguanaTex Vector Display">
              <a:extLst>
                <a:ext uri="{FF2B5EF4-FFF2-40B4-BE49-F238E27FC236}">
                  <a16:creationId xmlns:a16="http://schemas.microsoft.com/office/drawing/2014/main" id="{A8132FAC-900B-4686-AA72-1A90939794B6}"/>
                </a:ext>
              </a:extLst>
            </p:cNvPr>
            <p:cNvGrpSpPr>
              <a:grpSpLocks noChangeAspect="1"/>
            </p:cNvGrpSpPr>
            <p:nvPr>
              <p:custDataLst>
                <p:tags r:id="rId42"/>
              </p:custDataLst>
            </p:nvPr>
          </p:nvGrpSpPr>
          <p:grpSpPr>
            <a:xfrm>
              <a:off x="5829300" y="2222500"/>
              <a:ext cx="192761" cy="240027"/>
              <a:chOff x="13492718" y="-15375293"/>
              <a:chExt cx="192761" cy="240027"/>
            </a:xfrm>
          </p:grpSpPr>
          <p:sp>
            <p:nvSpPr>
              <p:cNvPr id="67" name="Forme libre : forme 66">
                <a:extLst>
                  <a:ext uri="{FF2B5EF4-FFF2-40B4-BE49-F238E27FC236}">
                    <a16:creationId xmlns:a16="http://schemas.microsoft.com/office/drawing/2014/main" id="{9A3AB034-A6F2-42DD-B3DF-02517381484D}"/>
                  </a:ext>
                </a:extLst>
              </p:cNvPr>
              <p:cNvSpPr/>
              <p:nvPr>
                <p:custDataLst>
                  <p:tags r:id="rId64"/>
                </p:custDataLst>
              </p:nvPr>
            </p:nvSpPr>
            <p:spPr>
              <a:xfrm>
                <a:off x="13492718" y="-15375293"/>
                <a:ext cx="101685" cy="203260"/>
              </a:xfrm>
              <a:custGeom>
                <a:avLst/>
                <a:gdLst>
                  <a:gd name="connsiteX0" fmla="*/ 83644 w 101685"/>
                  <a:gd name="connsiteY0" fmla="*/ 28171 h 203260"/>
                  <a:gd name="connsiteX1" fmla="*/ 74270 w 101685"/>
                  <a:gd name="connsiteY1" fmla="*/ 19056 h 203260"/>
                  <a:gd name="connsiteX2" fmla="*/ 60598 w 101685"/>
                  <a:gd name="connsiteY2" fmla="*/ 32467 h 203260"/>
                  <a:gd name="connsiteX3" fmla="*/ 70218 w 101685"/>
                  <a:gd name="connsiteY3" fmla="*/ 41582 h 203260"/>
                  <a:gd name="connsiteX4" fmla="*/ 83644 w 101685"/>
                  <a:gd name="connsiteY4" fmla="*/ 28171 h 203260"/>
                  <a:gd name="connsiteX5" fmla="*/ 64395 w 101685"/>
                  <a:gd name="connsiteY5" fmla="*/ 123330 h 203260"/>
                  <a:gd name="connsiteX6" fmla="*/ 69965 w 101685"/>
                  <a:gd name="connsiteY6" fmla="*/ 108649 h 203260"/>
                  <a:gd name="connsiteX7" fmla="*/ 73261 w 101685"/>
                  <a:gd name="connsiteY7" fmla="*/ 95238 h 203260"/>
                  <a:gd name="connsiteX8" fmla="*/ 52495 w 101685"/>
                  <a:gd name="connsiteY8" fmla="*/ 74484 h 203260"/>
                  <a:gd name="connsiteX9" fmla="*/ 19066 w 101685"/>
                  <a:gd name="connsiteY9" fmla="*/ 113461 h 203260"/>
                  <a:gd name="connsiteX10" fmla="*/ 22109 w 101685"/>
                  <a:gd name="connsiteY10" fmla="*/ 115985 h 203260"/>
                  <a:gd name="connsiteX11" fmla="*/ 26160 w 101685"/>
                  <a:gd name="connsiteY11" fmla="*/ 111436 h 203260"/>
                  <a:gd name="connsiteX12" fmla="*/ 51733 w 101685"/>
                  <a:gd name="connsiteY12" fmla="*/ 80050 h 203260"/>
                  <a:gd name="connsiteX13" fmla="*/ 58064 w 101685"/>
                  <a:gd name="connsiteY13" fmla="*/ 88148 h 203260"/>
                  <a:gd name="connsiteX14" fmla="*/ 55283 w 101685"/>
                  <a:gd name="connsiteY14" fmla="*/ 101312 h 203260"/>
                  <a:gd name="connsiteX15" fmla="*/ 37806 w 101685"/>
                  <a:gd name="connsiteY15" fmla="*/ 148134 h 203260"/>
                  <a:gd name="connsiteX16" fmla="*/ 31983 w 101685"/>
                  <a:gd name="connsiteY16" fmla="*/ 168381 h 203260"/>
                  <a:gd name="connsiteX17" fmla="*/ 52750 w 101685"/>
                  <a:gd name="connsiteY17" fmla="*/ 189136 h 203260"/>
                  <a:gd name="connsiteX18" fmla="*/ 85924 w 101685"/>
                  <a:gd name="connsiteY18" fmla="*/ 150158 h 203260"/>
                  <a:gd name="connsiteX19" fmla="*/ 82882 w 101685"/>
                  <a:gd name="connsiteY19" fmla="*/ 147626 h 203260"/>
                  <a:gd name="connsiteX20" fmla="*/ 79084 w 101685"/>
                  <a:gd name="connsiteY20" fmla="*/ 152183 h 203260"/>
                  <a:gd name="connsiteX21" fmla="*/ 53258 w 101685"/>
                  <a:gd name="connsiteY21" fmla="*/ 183561 h 203260"/>
                  <a:gd name="connsiteX22" fmla="*/ 47180 w 101685"/>
                  <a:gd name="connsiteY22" fmla="*/ 175209 h 203260"/>
                  <a:gd name="connsiteX23" fmla="*/ 54521 w 101685"/>
                  <a:gd name="connsiteY23" fmla="*/ 149905 h 203260"/>
                  <a:gd name="connsiteX24" fmla="*/ 64395 w 101685"/>
                  <a:gd name="connsiteY24" fmla="*/ 123330 h 20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1685" h="203260">
                    <a:moveTo>
                      <a:pt x="83644" y="28171"/>
                    </a:moveTo>
                    <a:cubicBezTo>
                      <a:pt x="83644" y="23105"/>
                      <a:pt x="80093" y="19056"/>
                      <a:pt x="74270" y="19056"/>
                    </a:cubicBezTo>
                    <a:cubicBezTo>
                      <a:pt x="67438" y="19056"/>
                      <a:pt x="60598" y="25639"/>
                      <a:pt x="60598" y="32467"/>
                    </a:cubicBezTo>
                    <a:cubicBezTo>
                      <a:pt x="60598" y="37277"/>
                      <a:pt x="64141" y="41582"/>
                      <a:pt x="70218" y="41582"/>
                    </a:cubicBezTo>
                    <a:cubicBezTo>
                      <a:pt x="76041" y="41582"/>
                      <a:pt x="83644" y="35762"/>
                      <a:pt x="83644" y="28171"/>
                    </a:cubicBezTo>
                    <a:close/>
                    <a:moveTo>
                      <a:pt x="64395" y="123330"/>
                    </a:moveTo>
                    <a:cubicBezTo>
                      <a:pt x="67438" y="115985"/>
                      <a:pt x="67438" y="115486"/>
                      <a:pt x="69965" y="108649"/>
                    </a:cubicBezTo>
                    <a:cubicBezTo>
                      <a:pt x="71990" y="103592"/>
                      <a:pt x="73261" y="100042"/>
                      <a:pt x="73261" y="95238"/>
                    </a:cubicBezTo>
                    <a:cubicBezTo>
                      <a:pt x="73261" y="83845"/>
                      <a:pt x="65158" y="74484"/>
                      <a:pt x="52495" y="74484"/>
                    </a:cubicBezTo>
                    <a:cubicBezTo>
                      <a:pt x="28694" y="74484"/>
                      <a:pt x="19066" y="111181"/>
                      <a:pt x="19066" y="113461"/>
                    </a:cubicBezTo>
                    <a:cubicBezTo>
                      <a:pt x="19066" y="115985"/>
                      <a:pt x="21600" y="115985"/>
                      <a:pt x="22109" y="115985"/>
                    </a:cubicBezTo>
                    <a:cubicBezTo>
                      <a:pt x="24642" y="115985"/>
                      <a:pt x="24897" y="115486"/>
                      <a:pt x="26160" y="111436"/>
                    </a:cubicBezTo>
                    <a:cubicBezTo>
                      <a:pt x="33000" y="87641"/>
                      <a:pt x="43129" y="80050"/>
                      <a:pt x="51733" y="80050"/>
                    </a:cubicBezTo>
                    <a:cubicBezTo>
                      <a:pt x="53758" y="80050"/>
                      <a:pt x="58064" y="80050"/>
                      <a:pt x="58064" y="88148"/>
                    </a:cubicBezTo>
                    <a:cubicBezTo>
                      <a:pt x="58064" y="93469"/>
                      <a:pt x="56292" y="98780"/>
                      <a:pt x="55283" y="101312"/>
                    </a:cubicBezTo>
                    <a:cubicBezTo>
                      <a:pt x="53258" y="107887"/>
                      <a:pt x="41857" y="137248"/>
                      <a:pt x="37806" y="148134"/>
                    </a:cubicBezTo>
                    <a:cubicBezTo>
                      <a:pt x="35272" y="154716"/>
                      <a:pt x="31983" y="163062"/>
                      <a:pt x="31983" y="168381"/>
                    </a:cubicBezTo>
                    <a:cubicBezTo>
                      <a:pt x="31983" y="180275"/>
                      <a:pt x="40594" y="189136"/>
                      <a:pt x="52750" y="189136"/>
                    </a:cubicBezTo>
                    <a:cubicBezTo>
                      <a:pt x="76550" y="189136"/>
                      <a:pt x="85924" y="152438"/>
                      <a:pt x="85924" y="150158"/>
                    </a:cubicBezTo>
                    <a:cubicBezTo>
                      <a:pt x="85924" y="147626"/>
                      <a:pt x="83644" y="147626"/>
                      <a:pt x="82882" y="147626"/>
                    </a:cubicBezTo>
                    <a:cubicBezTo>
                      <a:pt x="80347" y="147626"/>
                      <a:pt x="80347" y="148388"/>
                      <a:pt x="79084" y="152183"/>
                    </a:cubicBezTo>
                    <a:cubicBezTo>
                      <a:pt x="74524" y="168126"/>
                      <a:pt x="66167" y="183561"/>
                      <a:pt x="53258" y="183561"/>
                    </a:cubicBezTo>
                    <a:cubicBezTo>
                      <a:pt x="48952" y="183561"/>
                      <a:pt x="47180" y="181036"/>
                      <a:pt x="47180" y="175209"/>
                    </a:cubicBezTo>
                    <a:cubicBezTo>
                      <a:pt x="47180" y="168889"/>
                      <a:pt x="48698" y="165340"/>
                      <a:pt x="54521" y="149905"/>
                    </a:cubicBezTo>
                    <a:lnTo>
                      <a:pt x="64395" y="12333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76" name="Forme libre : forme 75">
                <a:extLst>
                  <a:ext uri="{FF2B5EF4-FFF2-40B4-BE49-F238E27FC236}">
                    <a16:creationId xmlns:a16="http://schemas.microsoft.com/office/drawing/2014/main" id="{0FDB0147-7790-41DA-8439-4C583AFB94ED}"/>
                  </a:ext>
                </a:extLst>
              </p:cNvPr>
              <p:cNvSpPr/>
              <p:nvPr>
                <p:custDataLst>
                  <p:tags r:id="rId65"/>
                </p:custDataLst>
              </p:nvPr>
            </p:nvSpPr>
            <p:spPr>
              <a:xfrm>
                <a:off x="13583794" y="-15287711"/>
                <a:ext cx="101685" cy="152445"/>
              </a:xfrm>
              <a:custGeom>
                <a:avLst/>
                <a:gdLst>
                  <a:gd name="connsiteX0" fmla="*/ 97443 w 101685"/>
                  <a:gd name="connsiteY0" fmla="*/ 104473 h 152445"/>
                  <a:gd name="connsiteX1" fmla="*/ 91414 w 101685"/>
                  <a:gd name="connsiteY1" fmla="*/ 104473 h 152445"/>
                  <a:gd name="connsiteX2" fmla="*/ 86799 w 101685"/>
                  <a:gd name="connsiteY2" fmla="*/ 120599 h 152445"/>
                  <a:gd name="connsiteX3" fmla="*/ 69250 w 101685"/>
                  <a:gd name="connsiteY3" fmla="*/ 121663 h 152445"/>
                  <a:gd name="connsiteX4" fmla="*/ 36623 w 101685"/>
                  <a:gd name="connsiteY4" fmla="*/ 121663 h 152445"/>
                  <a:gd name="connsiteX5" fmla="*/ 72086 w 101685"/>
                  <a:gd name="connsiteY5" fmla="*/ 91888 h 152445"/>
                  <a:gd name="connsiteX6" fmla="*/ 97443 w 101685"/>
                  <a:gd name="connsiteY6" fmla="*/ 53610 h 152445"/>
                  <a:gd name="connsiteX7" fmla="*/ 55951 w 101685"/>
                  <a:gd name="connsiteY7" fmla="*/ 19056 h 152445"/>
                  <a:gd name="connsiteX8" fmla="*/ 19066 w 101685"/>
                  <a:gd name="connsiteY8" fmla="*/ 50776 h 152445"/>
                  <a:gd name="connsiteX9" fmla="*/ 28464 w 101685"/>
                  <a:gd name="connsiteY9" fmla="*/ 60701 h 152445"/>
                  <a:gd name="connsiteX10" fmla="*/ 37862 w 101685"/>
                  <a:gd name="connsiteY10" fmla="*/ 51308 h 152445"/>
                  <a:gd name="connsiteX11" fmla="*/ 27400 w 101685"/>
                  <a:gd name="connsiteY11" fmla="*/ 41915 h 152445"/>
                  <a:gd name="connsiteX12" fmla="*/ 53290 w 101685"/>
                  <a:gd name="connsiteY12" fmla="*/ 25432 h 152445"/>
                  <a:gd name="connsiteX13" fmla="*/ 80245 w 101685"/>
                  <a:gd name="connsiteY13" fmla="*/ 53610 h 152445"/>
                  <a:gd name="connsiteX14" fmla="*/ 63570 w 101685"/>
                  <a:gd name="connsiteY14" fmla="*/ 87633 h 152445"/>
                  <a:gd name="connsiteX15" fmla="*/ 20838 w 101685"/>
                  <a:gd name="connsiteY15" fmla="*/ 129817 h 152445"/>
                  <a:gd name="connsiteX16" fmla="*/ 19066 w 101685"/>
                  <a:gd name="connsiteY16" fmla="*/ 136725 h 152445"/>
                  <a:gd name="connsiteX17" fmla="*/ 92121 w 101685"/>
                  <a:gd name="connsiteY17" fmla="*/ 136725 h 152445"/>
                  <a:gd name="connsiteX18" fmla="*/ 97443 w 101685"/>
                  <a:gd name="connsiteY18" fmla="*/ 104473 h 1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1685" h="152445">
                    <a:moveTo>
                      <a:pt x="97443" y="104473"/>
                    </a:moveTo>
                    <a:lnTo>
                      <a:pt x="91414" y="104473"/>
                    </a:lnTo>
                    <a:cubicBezTo>
                      <a:pt x="90882" y="108371"/>
                      <a:pt x="89110" y="118828"/>
                      <a:pt x="86799" y="120599"/>
                    </a:cubicBezTo>
                    <a:cubicBezTo>
                      <a:pt x="85384" y="121663"/>
                      <a:pt x="71728" y="121663"/>
                      <a:pt x="69250" y="121663"/>
                    </a:cubicBezTo>
                    <a:lnTo>
                      <a:pt x="36623" y="121663"/>
                    </a:lnTo>
                    <a:cubicBezTo>
                      <a:pt x="55236" y="105180"/>
                      <a:pt x="61449" y="100217"/>
                      <a:pt x="72086" y="91888"/>
                    </a:cubicBezTo>
                    <a:cubicBezTo>
                      <a:pt x="85210" y="81432"/>
                      <a:pt x="97443" y="70443"/>
                      <a:pt x="97443" y="53610"/>
                    </a:cubicBezTo>
                    <a:cubicBezTo>
                      <a:pt x="97443" y="32164"/>
                      <a:pt x="78647" y="19056"/>
                      <a:pt x="55951" y="19056"/>
                    </a:cubicBezTo>
                    <a:cubicBezTo>
                      <a:pt x="33961" y="19056"/>
                      <a:pt x="19066" y="34467"/>
                      <a:pt x="19066" y="50776"/>
                    </a:cubicBezTo>
                    <a:cubicBezTo>
                      <a:pt x="19066" y="59811"/>
                      <a:pt x="26693" y="60701"/>
                      <a:pt x="28464" y="60701"/>
                    </a:cubicBezTo>
                    <a:cubicBezTo>
                      <a:pt x="32722" y="60701"/>
                      <a:pt x="37862" y="57683"/>
                      <a:pt x="37862" y="51308"/>
                    </a:cubicBezTo>
                    <a:cubicBezTo>
                      <a:pt x="37862" y="48115"/>
                      <a:pt x="36623" y="41915"/>
                      <a:pt x="27400" y="41915"/>
                    </a:cubicBezTo>
                    <a:cubicBezTo>
                      <a:pt x="32897" y="29331"/>
                      <a:pt x="44956" y="25432"/>
                      <a:pt x="53290" y="25432"/>
                    </a:cubicBezTo>
                    <a:cubicBezTo>
                      <a:pt x="71021" y="25432"/>
                      <a:pt x="80245" y="39254"/>
                      <a:pt x="80245" y="53610"/>
                    </a:cubicBezTo>
                    <a:cubicBezTo>
                      <a:pt x="80245" y="69030"/>
                      <a:pt x="69250" y="81256"/>
                      <a:pt x="63570" y="87633"/>
                    </a:cubicBezTo>
                    <a:lnTo>
                      <a:pt x="20838" y="129817"/>
                    </a:lnTo>
                    <a:cubicBezTo>
                      <a:pt x="19066" y="131405"/>
                      <a:pt x="19066" y="131763"/>
                      <a:pt x="19066" y="136725"/>
                    </a:cubicBezTo>
                    <a:lnTo>
                      <a:pt x="92121" y="136725"/>
                    </a:lnTo>
                    <a:lnTo>
                      <a:pt x="97443" y="1044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59" name="Groupe 58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i_1&#10;\end{align*}&#10;&#10;\end{document}" title="IguanaTex Vector Display">
              <a:extLst>
                <a:ext uri="{FF2B5EF4-FFF2-40B4-BE49-F238E27FC236}">
                  <a16:creationId xmlns:a16="http://schemas.microsoft.com/office/drawing/2014/main" id="{AC485710-4CE8-436B-B4A8-EDC3842A0F34}"/>
                </a:ext>
              </a:extLst>
            </p:cNvPr>
            <p:cNvGrpSpPr>
              <a:grpSpLocks noChangeAspect="1"/>
            </p:cNvGrpSpPr>
            <p:nvPr>
              <p:custDataLst>
                <p:tags r:id="rId43"/>
              </p:custDataLst>
            </p:nvPr>
          </p:nvGrpSpPr>
          <p:grpSpPr>
            <a:xfrm>
              <a:off x="4914900" y="1409700"/>
              <a:ext cx="200920" cy="240027"/>
              <a:chOff x="12569651" y="-16190441"/>
              <a:chExt cx="200920" cy="240027"/>
            </a:xfrm>
          </p:grpSpPr>
          <p:sp>
            <p:nvSpPr>
              <p:cNvPr id="57" name="Forme libre : forme 56">
                <a:extLst>
                  <a:ext uri="{FF2B5EF4-FFF2-40B4-BE49-F238E27FC236}">
                    <a16:creationId xmlns:a16="http://schemas.microsoft.com/office/drawing/2014/main" id="{1A248C7D-9E7B-4CEB-9D89-0C3F47341947}"/>
                  </a:ext>
                </a:extLst>
              </p:cNvPr>
              <p:cNvSpPr/>
              <p:nvPr>
                <p:custDataLst>
                  <p:tags r:id="rId62"/>
                </p:custDataLst>
              </p:nvPr>
            </p:nvSpPr>
            <p:spPr>
              <a:xfrm>
                <a:off x="12569651" y="-16190441"/>
                <a:ext cx="101685" cy="203260"/>
              </a:xfrm>
              <a:custGeom>
                <a:avLst/>
                <a:gdLst>
                  <a:gd name="connsiteX0" fmla="*/ 83644 w 101685"/>
                  <a:gd name="connsiteY0" fmla="*/ 28171 h 203260"/>
                  <a:gd name="connsiteX1" fmla="*/ 74270 w 101685"/>
                  <a:gd name="connsiteY1" fmla="*/ 19056 h 203260"/>
                  <a:gd name="connsiteX2" fmla="*/ 60598 w 101685"/>
                  <a:gd name="connsiteY2" fmla="*/ 32467 h 203260"/>
                  <a:gd name="connsiteX3" fmla="*/ 70218 w 101685"/>
                  <a:gd name="connsiteY3" fmla="*/ 41582 h 203260"/>
                  <a:gd name="connsiteX4" fmla="*/ 83644 w 101685"/>
                  <a:gd name="connsiteY4" fmla="*/ 28171 h 203260"/>
                  <a:gd name="connsiteX5" fmla="*/ 64395 w 101685"/>
                  <a:gd name="connsiteY5" fmla="*/ 123330 h 203260"/>
                  <a:gd name="connsiteX6" fmla="*/ 69965 w 101685"/>
                  <a:gd name="connsiteY6" fmla="*/ 108649 h 203260"/>
                  <a:gd name="connsiteX7" fmla="*/ 73261 w 101685"/>
                  <a:gd name="connsiteY7" fmla="*/ 95238 h 203260"/>
                  <a:gd name="connsiteX8" fmla="*/ 52495 w 101685"/>
                  <a:gd name="connsiteY8" fmla="*/ 74484 h 203260"/>
                  <a:gd name="connsiteX9" fmla="*/ 19066 w 101685"/>
                  <a:gd name="connsiteY9" fmla="*/ 113461 h 203260"/>
                  <a:gd name="connsiteX10" fmla="*/ 22109 w 101685"/>
                  <a:gd name="connsiteY10" fmla="*/ 115985 h 203260"/>
                  <a:gd name="connsiteX11" fmla="*/ 26160 w 101685"/>
                  <a:gd name="connsiteY11" fmla="*/ 111436 h 203260"/>
                  <a:gd name="connsiteX12" fmla="*/ 51733 w 101685"/>
                  <a:gd name="connsiteY12" fmla="*/ 80050 h 203260"/>
                  <a:gd name="connsiteX13" fmla="*/ 58064 w 101685"/>
                  <a:gd name="connsiteY13" fmla="*/ 88148 h 203260"/>
                  <a:gd name="connsiteX14" fmla="*/ 55283 w 101685"/>
                  <a:gd name="connsiteY14" fmla="*/ 101312 h 203260"/>
                  <a:gd name="connsiteX15" fmla="*/ 37806 w 101685"/>
                  <a:gd name="connsiteY15" fmla="*/ 148134 h 203260"/>
                  <a:gd name="connsiteX16" fmla="*/ 31983 w 101685"/>
                  <a:gd name="connsiteY16" fmla="*/ 168381 h 203260"/>
                  <a:gd name="connsiteX17" fmla="*/ 52750 w 101685"/>
                  <a:gd name="connsiteY17" fmla="*/ 189136 h 203260"/>
                  <a:gd name="connsiteX18" fmla="*/ 85924 w 101685"/>
                  <a:gd name="connsiteY18" fmla="*/ 150158 h 203260"/>
                  <a:gd name="connsiteX19" fmla="*/ 82882 w 101685"/>
                  <a:gd name="connsiteY19" fmla="*/ 147626 h 203260"/>
                  <a:gd name="connsiteX20" fmla="*/ 79084 w 101685"/>
                  <a:gd name="connsiteY20" fmla="*/ 152183 h 203260"/>
                  <a:gd name="connsiteX21" fmla="*/ 53258 w 101685"/>
                  <a:gd name="connsiteY21" fmla="*/ 183561 h 203260"/>
                  <a:gd name="connsiteX22" fmla="*/ 47180 w 101685"/>
                  <a:gd name="connsiteY22" fmla="*/ 175209 h 203260"/>
                  <a:gd name="connsiteX23" fmla="*/ 54521 w 101685"/>
                  <a:gd name="connsiteY23" fmla="*/ 149905 h 203260"/>
                  <a:gd name="connsiteX24" fmla="*/ 64395 w 101685"/>
                  <a:gd name="connsiteY24" fmla="*/ 123330 h 20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1685" h="203260">
                    <a:moveTo>
                      <a:pt x="83644" y="28171"/>
                    </a:moveTo>
                    <a:cubicBezTo>
                      <a:pt x="83644" y="23105"/>
                      <a:pt x="80093" y="19056"/>
                      <a:pt x="74270" y="19056"/>
                    </a:cubicBezTo>
                    <a:cubicBezTo>
                      <a:pt x="67438" y="19056"/>
                      <a:pt x="60598" y="25639"/>
                      <a:pt x="60598" y="32467"/>
                    </a:cubicBezTo>
                    <a:cubicBezTo>
                      <a:pt x="60598" y="37277"/>
                      <a:pt x="64141" y="41582"/>
                      <a:pt x="70218" y="41582"/>
                    </a:cubicBezTo>
                    <a:cubicBezTo>
                      <a:pt x="76041" y="41582"/>
                      <a:pt x="83644" y="35762"/>
                      <a:pt x="83644" y="28171"/>
                    </a:cubicBezTo>
                    <a:close/>
                    <a:moveTo>
                      <a:pt x="64395" y="123330"/>
                    </a:moveTo>
                    <a:cubicBezTo>
                      <a:pt x="67438" y="115985"/>
                      <a:pt x="67438" y="115486"/>
                      <a:pt x="69965" y="108649"/>
                    </a:cubicBezTo>
                    <a:cubicBezTo>
                      <a:pt x="71990" y="103592"/>
                      <a:pt x="73261" y="100042"/>
                      <a:pt x="73261" y="95238"/>
                    </a:cubicBezTo>
                    <a:cubicBezTo>
                      <a:pt x="73261" y="83845"/>
                      <a:pt x="65158" y="74484"/>
                      <a:pt x="52495" y="74484"/>
                    </a:cubicBezTo>
                    <a:cubicBezTo>
                      <a:pt x="28694" y="74484"/>
                      <a:pt x="19066" y="111181"/>
                      <a:pt x="19066" y="113461"/>
                    </a:cubicBezTo>
                    <a:cubicBezTo>
                      <a:pt x="19066" y="115985"/>
                      <a:pt x="21600" y="115985"/>
                      <a:pt x="22109" y="115985"/>
                    </a:cubicBezTo>
                    <a:cubicBezTo>
                      <a:pt x="24642" y="115985"/>
                      <a:pt x="24897" y="115486"/>
                      <a:pt x="26160" y="111436"/>
                    </a:cubicBezTo>
                    <a:cubicBezTo>
                      <a:pt x="33000" y="87641"/>
                      <a:pt x="43129" y="80050"/>
                      <a:pt x="51733" y="80050"/>
                    </a:cubicBezTo>
                    <a:cubicBezTo>
                      <a:pt x="53758" y="80050"/>
                      <a:pt x="58064" y="80050"/>
                      <a:pt x="58064" y="88148"/>
                    </a:cubicBezTo>
                    <a:cubicBezTo>
                      <a:pt x="58064" y="93469"/>
                      <a:pt x="56292" y="98780"/>
                      <a:pt x="55283" y="101312"/>
                    </a:cubicBezTo>
                    <a:cubicBezTo>
                      <a:pt x="53258" y="107887"/>
                      <a:pt x="41857" y="137248"/>
                      <a:pt x="37806" y="148134"/>
                    </a:cubicBezTo>
                    <a:cubicBezTo>
                      <a:pt x="35272" y="154716"/>
                      <a:pt x="31983" y="163062"/>
                      <a:pt x="31983" y="168381"/>
                    </a:cubicBezTo>
                    <a:cubicBezTo>
                      <a:pt x="31983" y="180275"/>
                      <a:pt x="40594" y="189136"/>
                      <a:pt x="52750" y="189136"/>
                    </a:cubicBezTo>
                    <a:cubicBezTo>
                      <a:pt x="76550" y="189136"/>
                      <a:pt x="85924" y="152438"/>
                      <a:pt x="85924" y="150158"/>
                    </a:cubicBezTo>
                    <a:cubicBezTo>
                      <a:pt x="85924" y="147626"/>
                      <a:pt x="83644" y="147626"/>
                      <a:pt x="82882" y="147626"/>
                    </a:cubicBezTo>
                    <a:cubicBezTo>
                      <a:pt x="80347" y="147626"/>
                      <a:pt x="80347" y="148388"/>
                      <a:pt x="79084" y="152183"/>
                    </a:cubicBezTo>
                    <a:cubicBezTo>
                      <a:pt x="74524" y="168126"/>
                      <a:pt x="66167" y="183561"/>
                      <a:pt x="53258" y="183561"/>
                    </a:cubicBezTo>
                    <a:cubicBezTo>
                      <a:pt x="48952" y="183561"/>
                      <a:pt x="47180" y="181036"/>
                      <a:pt x="47180" y="175209"/>
                    </a:cubicBezTo>
                    <a:cubicBezTo>
                      <a:pt x="47180" y="168889"/>
                      <a:pt x="48698" y="165340"/>
                      <a:pt x="54521" y="149905"/>
                    </a:cubicBezTo>
                    <a:lnTo>
                      <a:pt x="64395" y="12333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58" name="Forme libre : forme 57">
                <a:extLst>
                  <a:ext uri="{FF2B5EF4-FFF2-40B4-BE49-F238E27FC236}">
                    <a16:creationId xmlns:a16="http://schemas.microsoft.com/office/drawing/2014/main" id="{E53F38A6-E0D3-4A04-98EB-B90F78BE69D7}"/>
                  </a:ext>
                </a:extLst>
              </p:cNvPr>
              <p:cNvSpPr/>
              <p:nvPr>
                <p:custDataLst>
                  <p:tags r:id="rId63"/>
                </p:custDataLst>
              </p:nvPr>
            </p:nvSpPr>
            <p:spPr>
              <a:xfrm>
                <a:off x="12668886" y="-16102859"/>
                <a:ext cx="101685" cy="152445"/>
              </a:xfrm>
              <a:custGeom>
                <a:avLst/>
                <a:gdLst>
                  <a:gd name="connsiteX0" fmla="*/ 59136 w 101685"/>
                  <a:gd name="connsiteY0" fmla="*/ 24010 h 152445"/>
                  <a:gd name="connsiteX1" fmla="*/ 53822 w 101685"/>
                  <a:gd name="connsiteY1" fmla="*/ 19056 h 152445"/>
                  <a:gd name="connsiteX2" fmla="*/ 19066 w 101685"/>
                  <a:gd name="connsiteY2" fmla="*/ 30395 h 152445"/>
                  <a:gd name="connsiteX3" fmla="*/ 19066 w 101685"/>
                  <a:gd name="connsiteY3" fmla="*/ 36778 h 152445"/>
                  <a:gd name="connsiteX4" fmla="*/ 44773 w 101685"/>
                  <a:gd name="connsiteY4" fmla="*/ 31815 h 152445"/>
                  <a:gd name="connsiteX5" fmla="*/ 44773 w 101685"/>
                  <a:gd name="connsiteY5" fmla="*/ 122195 h 152445"/>
                  <a:gd name="connsiteX6" fmla="*/ 27042 w 101685"/>
                  <a:gd name="connsiteY6" fmla="*/ 130341 h 152445"/>
                  <a:gd name="connsiteX7" fmla="*/ 20305 w 101685"/>
                  <a:gd name="connsiteY7" fmla="*/ 130341 h 152445"/>
                  <a:gd name="connsiteX8" fmla="*/ 20305 w 101685"/>
                  <a:gd name="connsiteY8" fmla="*/ 136725 h 152445"/>
                  <a:gd name="connsiteX9" fmla="*/ 51868 w 101685"/>
                  <a:gd name="connsiteY9" fmla="*/ 136018 h 152445"/>
                  <a:gd name="connsiteX10" fmla="*/ 83605 w 101685"/>
                  <a:gd name="connsiteY10" fmla="*/ 136725 h 152445"/>
                  <a:gd name="connsiteX11" fmla="*/ 83605 w 101685"/>
                  <a:gd name="connsiteY11" fmla="*/ 130341 h 152445"/>
                  <a:gd name="connsiteX12" fmla="*/ 76868 w 101685"/>
                  <a:gd name="connsiteY12" fmla="*/ 130341 h 152445"/>
                  <a:gd name="connsiteX13" fmla="*/ 59136 w 101685"/>
                  <a:gd name="connsiteY13" fmla="*/ 122195 h 152445"/>
                  <a:gd name="connsiteX14" fmla="*/ 59136 w 101685"/>
                  <a:gd name="connsiteY14" fmla="*/ 24010 h 1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685" h="152445">
                    <a:moveTo>
                      <a:pt x="59136" y="24010"/>
                    </a:moveTo>
                    <a:cubicBezTo>
                      <a:pt x="59136" y="19231"/>
                      <a:pt x="58787" y="19056"/>
                      <a:pt x="53822" y="19056"/>
                    </a:cubicBezTo>
                    <a:cubicBezTo>
                      <a:pt x="42470" y="30220"/>
                      <a:pt x="26334" y="30395"/>
                      <a:pt x="19066" y="30395"/>
                    </a:cubicBezTo>
                    <a:lnTo>
                      <a:pt x="19066" y="36778"/>
                    </a:lnTo>
                    <a:cubicBezTo>
                      <a:pt x="23324" y="36778"/>
                      <a:pt x="35026" y="36778"/>
                      <a:pt x="44773" y="31815"/>
                    </a:cubicBezTo>
                    <a:lnTo>
                      <a:pt x="44773" y="122195"/>
                    </a:lnTo>
                    <a:cubicBezTo>
                      <a:pt x="44773" y="128038"/>
                      <a:pt x="44773" y="130341"/>
                      <a:pt x="27042" y="130341"/>
                    </a:cubicBezTo>
                    <a:lnTo>
                      <a:pt x="20305" y="130341"/>
                    </a:lnTo>
                    <a:lnTo>
                      <a:pt x="20305" y="136725"/>
                    </a:lnTo>
                    <a:cubicBezTo>
                      <a:pt x="23499" y="136550"/>
                      <a:pt x="45306" y="136018"/>
                      <a:pt x="51868" y="136018"/>
                    </a:cubicBezTo>
                    <a:cubicBezTo>
                      <a:pt x="57365" y="136018"/>
                      <a:pt x="79704" y="136550"/>
                      <a:pt x="83605" y="136725"/>
                    </a:cubicBezTo>
                    <a:lnTo>
                      <a:pt x="83605" y="130341"/>
                    </a:lnTo>
                    <a:lnTo>
                      <a:pt x="76868" y="130341"/>
                    </a:lnTo>
                    <a:cubicBezTo>
                      <a:pt x="59136" y="130341"/>
                      <a:pt x="59136" y="128038"/>
                      <a:pt x="59136" y="122195"/>
                    </a:cubicBezTo>
                    <a:lnTo>
                      <a:pt x="59136" y="2401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152" name="Groupe 151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j_1&#10;\end{align*}&#10;&#10;\end{document}" title="IguanaTex Vector Display">
              <a:extLst>
                <a:ext uri="{FF2B5EF4-FFF2-40B4-BE49-F238E27FC236}">
                  <a16:creationId xmlns:a16="http://schemas.microsoft.com/office/drawing/2014/main" id="{54EED2D1-1CFE-4004-B2B8-4DF04B923377}"/>
                </a:ext>
              </a:extLst>
            </p:cNvPr>
            <p:cNvGrpSpPr>
              <a:grpSpLocks noChangeAspect="1"/>
            </p:cNvGrpSpPr>
            <p:nvPr>
              <p:custDataLst>
                <p:tags r:id="rId44"/>
              </p:custDataLst>
            </p:nvPr>
          </p:nvGrpSpPr>
          <p:grpSpPr>
            <a:xfrm>
              <a:off x="4883934" y="2218949"/>
              <a:ext cx="228605" cy="254075"/>
              <a:chOff x="12533102" y="-15319598"/>
              <a:chExt cx="228605" cy="254075"/>
            </a:xfrm>
          </p:grpSpPr>
          <p:sp>
            <p:nvSpPr>
              <p:cNvPr id="150" name="Forme libre : forme 149">
                <a:extLst>
                  <a:ext uri="{FF2B5EF4-FFF2-40B4-BE49-F238E27FC236}">
                    <a16:creationId xmlns:a16="http://schemas.microsoft.com/office/drawing/2014/main" id="{77D2AACC-7E64-453A-80C0-004699B814C9}"/>
                  </a:ext>
                </a:extLst>
              </p:cNvPr>
              <p:cNvSpPr/>
              <p:nvPr>
                <p:custDataLst>
                  <p:tags r:id="rId60"/>
                </p:custDataLst>
              </p:nvPr>
            </p:nvSpPr>
            <p:spPr>
              <a:xfrm>
                <a:off x="12533102" y="-15319598"/>
                <a:ext cx="127107" cy="254075"/>
              </a:xfrm>
              <a:custGeom>
                <a:avLst/>
                <a:gdLst>
                  <a:gd name="connsiteX0" fmla="*/ 122889 w 127106"/>
                  <a:gd name="connsiteY0" fmla="*/ 28171 h 254075"/>
                  <a:gd name="connsiteX1" fmla="*/ 113260 w 127106"/>
                  <a:gd name="connsiteY1" fmla="*/ 19056 h 254075"/>
                  <a:gd name="connsiteX2" fmla="*/ 99843 w 127106"/>
                  <a:gd name="connsiteY2" fmla="*/ 32467 h 254075"/>
                  <a:gd name="connsiteX3" fmla="*/ 109209 w 127106"/>
                  <a:gd name="connsiteY3" fmla="*/ 41582 h 254075"/>
                  <a:gd name="connsiteX4" fmla="*/ 122889 w 127106"/>
                  <a:gd name="connsiteY4" fmla="*/ 28171 h 254075"/>
                  <a:gd name="connsiteX5" fmla="*/ 71990 w 127106"/>
                  <a:gd name="connsiteY5" fmla="*/ 199005 h 254075"/>
                  <a:gd name="connsiteX6" fmla="*/ 40841 w 127106"/>
                  <a:gd name="connsiteY6" fmla="*/ 232661 h 254075"/>
                  <a:gd name="connsiteX7" fmla="*/ 30967 w 127106"/>
                  <a:gd name="connsiteY7" fmla="*/ 230383 h 254075"/>
                  <a:gd name="connsiteX8" fmla="*/ 42359 w 127106"/>
                  <a:gd name="connsiteY8" fmla="*/ 216972 h 254075"/>
                  <a:gd name="connsiteX9" fmla="*/ 32738 w 127106"/>
                  <a:gd name="connsiteY9" fmla="*/ 208111 h 254075"/>
                  <a:gd name="connsiteX10" fmla="*/ 19066 w 127106"/>
                  <a:gd name="connsiteY10" fmla="*/ 222538 h 254075"/>
                  <a:gd name="connsiteX11" fmla="*/ 41350 w 127106"/>
                  <a:gd name="connsiteY11" fmla="*/ 238236 h 254075"/>
                  <a:gd name="connsiteX12" fmla="*/ 88951 w 127106"/>
                  <a:gd name="connsiteY12" fmla="*/ 199759 h 254075"/>
                  <a:gd name="connsiteX13" fmla="*/ 112252 w 127106"/>
                  <a:gd name="connsiteY13" fmla="*/ 107132 h 254075"/>
                  <a:gd name="connsiteX14" fmla="*/ 113515 w 127106"/>
                  <a:gd name="connsiteY14" fmla="*/ 97764 h 254075"/>
                  <a:gd name="connsiteX15" fmla="*/ 90222 w 127106"/>
                  <a:gd name="connsiteY15" fmla="*/ 74484 h 254075"/>
                  <a:gd name="connsiteX16" fmla="*/ 49953 w 127106"/>
                  <a:gd name="connsiteY16" fmla="*/ 113461 h 254075"/>
                  <a:gd name="connsiteX17" fmla="*/ 52996 w 127106"/>
                  <a:gd name="connsiteY17" fmla="*/ 115985 h 254075"/>
                  <a:gd name="connsiteX18" fmla="*/ 57556 w 127106"/>
                  <a:gd name="connsiteY18" fmla="*/ 110928 h 254075"/>
                  <a:gd name="connsiteX19" fmla="*/ 89460 w 127106"/>
                  <a:gd name="connsiteY19" fmla="*/ 80050 h 254075"/>
                  <a:gd name="connsiteX20" fmla="*/ 97563 w 127106"/>
                  <a:gd name="connsiteY20" fmla="*/ 91690 h 254075"/>
                  <a:gd name="connsiteX21" fmla="*/ 95791 w 127106"/>
                  <a:gd name="connsiteY21" fmla="*/ 104600 h 254075"/>
                  <a:gd name="connsiteX22" fmla="*/ 71990 w 127106"/>
                  <a:gd name="connsiteY22" fmla="*/ 199005 h 25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7106" h="254075">
                    <a:moveTo>
                      <a:pt x="122889" y="28171"/>
                    </a:moveTo>
                    <a:cubicBezTo>
                      <a:pt x="122889" y="23359"/>
                      <a:pt x="119338" y="19056"/>
                      <a:pt x="113260" y="19056"/>
                    </a:cubicBezTo>
                    <a:cubicBezTo>
                      <a:pt x="107437" y="19056"/>
                      <a:pt x="99843" y="24876"/>
                      <a:pt x="99843" y="32467"/>
                    </a:cubicBezTo>
                    <a:cubicBezTo>
                      <a:pt x="99843" y="37531"/>
                      <a:pt x="103386" y="41582"/>
                      <a:pt x="109209" y="41582"/>
                    </a:cubicBezTo>
                    <a:cubicBezTo>
                      <a:pt x="116049" y="41582"/>
                      <a:pt x="122889" y="34999"/>
                      <a:pt x="122889" y="28171"/>
                    </a:cubicBezTo>
                    <a:close/>
                    <a:moveTo>
                      <a:pt x="71990" y="199005"/>
                    </a:moveTo>
                    <a:cubicBezTo>
                      <a:pt x="67176" y="218234"/>
                      <a:pt x="55022" y="232661"/>
                      <a:pt x="40841" y="232661"/>
                    </a:cubicBezTo>
                    <a:cubicBezTo>
                      <a:pt x="39324" y="232661"/>
                      <a:pt x="35527" y="232661"/>
                      <a:pt x="30967" y="230383"/>
                    </a:cubicBezTo>
                    <a:cubicBezTo>
                      <a:pt x="38561" y="228612"/>
                      <a:pt x="42359" y="222038"/>
                      <a:pt x="42359" y="216972"/>
                    </a:cubicBezTo>
                    <a:cubicBezTo>
                      <a:pt x="42359" y="212923"/>
                      <a:pt x="39578" y="208111"/>
                      <a:pt x="32738" y="208111"/>
                    </a:cubicBezTo>
                    <a:cubicBezTo>
                      <a:pt x="26407" y="208111"/>
                      <a:pt x="19066" y="213432"/>
                      <a:pt x="19066" y="222538"/>
                    </a:cubicBezTo>
                    <a:cubicBezTo>
                      <a:pt x="19066" y="232661"/>
                      <a:pt x="29195" y="238236"/>
                      <a:pt x="41350" y="238236"/>
                    </a:cubicBezTo>
                    <a:cubicBezTo>
                      <a:pt x="59073" y="238236"/>
                      <a:pt x="82619" y="224817"/>
                      <a:pt x="88951" y="199759"/>
                    </a:cubicBezTo>
                    <a:lnTo>
                      <a:pt x="112252" y="107132"/>
                    </a:lnTo>
                    <a:cubicBezTo>
                      <a:pt x="113515" y="102067"/>
                      <a:pt x="113515" y="98526"/>
                      <a:pt x="113515" y="97764"/>
                    </a:cubicBezTo>
                    <a:cubicBezTo>
                      <a:pt x="113515" y="83345"/>
                      <a:pt x="102886" y="74484"/>
                      <a:pt x="90222" y="74484"/>
                    </a:cubicBezTo>
                    <a:cubicBezTo>
                      <a:pt x="64387" y="74484"/>
                      <a:pt x="49953" y="111181"/>
                      <a:pt x="49953" y="113461"/>
                    </a:cubicBezTo>
                    <a:cubicBezTo>
                      <a:pt x="49953" y="115985"/>
                      <a:pt x="52487" y="115985"/>
                      <a:pt x="52996" y="115985"/>
                    </a:cubicBezTo>
                    <a:cubicBezTo>
                      <a:pt x="55276" y="115985"/>
                      <a:pt x="55530" y="115739"/>
                      <a:pt x="57556" y="110928"/>
                    </a:cubicBezTo>
                    <a:cubicBezTo>
                      <a:pt x="63888" y="95492"/>
                      <a:pt x="75533" y="80050"/>
                      <a:pt x="89460" y="80050"/>
                    </a:cubicBezTo>
                    <a:cubicBezTo>
                      <a:pt x="93003" y="80050"/>
                      <a:pt x="97563" y="81066"/>
                      <a:pt x="97563" y="91690"/>
                    </a:cubicBezTo>
                    <a:cubicBezTo>
                      <a:pt x="97563" y="97518"/>
                      <a:pt x="96808" y="100297"/>
                      <a:pt x="95791" y="104600"/>
                    </a:cubicBezTo>
                    <a:lnTo>
                      <a:pt x="71990" y="19900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51" name="Forme libre : forme 150">
                <a:extLst>
                  <a:ext uri="{FF2B5EF4-FFF2-40B4-BE49-F238E27FC236}">
                    <a16:creationId xmlns:a16="http://schemas.microsoft.com/office/drawing/2014/main" id="{C1F99D80-1B9F-448A-B389-5546F25860A3}"/>
                  </a:ext>
                </a:extLst>
              </p:cNvPr>
              <p:cNvSpPr/>
              <p:nvPr>
                <p:custDataLst>
                  <p:tags r:id="rId61"/>
                </p:custDataLst>
              </p:nvPr>
            </p:nvSpPr>
            <p:spPr>
              <a:xfrm>
                <a:off x="12660022" y="-15232016"/>
                <a:ext cx="101685" cy="152445"/>
              </a:xfrm>
              <a:custGeom>
                <a:avLst/>
                <a:gdLst>
                  <a:gd name="connsiteX0" fmla="*/ 59136 w 101685"/>
                  <a:gd name="connsiteY0" fmla="*/ 24010 h 152445"/>
                  <a:gd name="connsiteX1" fmla="*/ 53822 w 101685"/>
                  <a:gd name="connsiteY1" fmla="*/ 19056 h 152445"/>
                  <a:gd name="connsiteX2" fmla="*/ 19066 w 101685"/>
                  <a:gd name="connsiteY2" fmla="*/ 30395 h 152445"/>
                  <a:gd name="connsiteX3" fmla="*/ 19066 w 101685"/>
                  <a:gd name="connsiteY3" fmla="*/ 36778 h 152445"/>
                  <a:gd name="connsiteX4" fmla="*/ 44773 w 101685"/>
                  <a:gd name="connsiteY4" fmla="*/ 31815 h 152445"/>
                  <a:gd name="connsiteX5" fmla="*/ 44773 w 101685"/>
                  <a:gd name="connsiteY5" fmla="*/ 122195 h 152445"/>
                  <a:gd name="connsiteX6" fmla="*/ 27042 w 101685"/>
                  <a:gd name="connsiteY6" fmla="*/ 130341 h 152445"/>
                  <a:gd name="connsiteX7" fmla="*/ 20305 w 101685"/>
                  <a:gd name="connsiteY7" fmla="*/ 130341 h 152445"/>
                  <a:gd name="connsiteX8" fmla="*/ 20305 w 101685"/>
                  <a:gd name="connsiteY8" fmla="*/ 136725 h 152445"/>
                  <a:gd name="connsiteX9" fmla="*/ 51868 w 101685"/>
                  <a:gd name="connsiteY9" fmla="*/ 136018 h 152445"/>
                  <a:gd name="connsiteX10" fmla="*/ 83605 w 101685"/>
                  <a:gd name="connsiteY10" fmla="*/ 136725 h 152445"/>
                  <a:gd name="connsiteX11" fmla="*/ 83605 w 101685"/>
                  <a:gd name="connsiteY11" fmla="*/ 130341 h 152445"/>
                  <a:gd name="connsiteX12" fmla="*/ 76868 w 101685"/>
                  <a:gd name="connsiteY12" fmla="*/ 130341 h 152445"/>
                  <a:gd name="connsiteX13" fmla="*/ 59136 w 101685"/>
                  <a:gd name="connsiteY13" fmla="*/ 122195 h 152445"/>
                  <a:gd name="connsiteX14" fmla="*/ 59136 w 101685"/>
                  <a:gd name="connsiteY14" fmla="*/ 24010 h 1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685" h="152445">
                    <a:moveTo>
                      <a:pt x="59136" y="24010"/>
                    </a:moveTo>
                    <a:cubicBezTo>
                      <a:pt x="59136" y="19231"/>
                      <a:pt x="58787" y="19056"/>
                      <a:pt x="53822" y="19056"/>
                    </a:cubicBezTo>
                    <a:cubicBezTo>
                      <a:pt x="42470" y="30220"/>
                      <a:pt x="26335" y="30395"/>
                      <a:pt x="19066" y="30395"/>
                    </a:cubicBezTo>
                    <a:lnTo>
                      <a:pt x="19066" y="36778"/>
                    </a:lnTo>
                    <a:cubicBezTo>
                      <a:pt x="23324" y="36778"/>
                      <a:pt x="35026" y="36778"/>
                      <a:pt x="44773" y="31815"/>
                    </a:cubicBezTo>
                    <a:lnTo>
                      <a:pt x="44773" y="122195"/>
                    </a:lnTo>
                    <a:cubicBezTo>
                      <a:pt x="44773" y="128038"/>
                      <a:pt x="44773" y="130341"/>
                      <a:pt x="27042" y="130341"/>
                    </a:cubicBezTo>
                    <a:lnTo>
                      <a:pt x="20305" y="130341"/>
                    </a:lnTo>
                    <a:lnTo>
                      <a:pt x="20305" y="136725"/>
                    </a:lnTo>
                    <a:cubicBezTo>
                      <a:pt x="23499" y="136550"/>
                      <a:pt x="45306" y="136018"/>
                      <a:pt x="51868" y="136018"/>
                    </a:cubicBezTo>
                    <a:cubicBezTo>
                      <a:pt x="57365" y="136018"/>
                      <a:pt x="79704" y="136550"/>
                      <a:pt x="83605" y="136725"/>
                    </a:cubicBezTo>
                    <a:lnTo>
                      <a:pt x="83605" y="130341"/>
                    </a:lnTo>
                    <a:lnTo>
                      <a:pt x="76868" y="130341"/>
                    </a:lnTo>
                    <a:cubicBezTo>
                      <a:pt x="59136" y="130341"/>
                      <a:pt x="59136" y="128038"/>
                      <a:pt x="59136" y="122195"/>
                    </a:cubicBezTo>
                    <a:lnTo>
                      <a:pt x="59136" y="2401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166" name="Groupe 165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j_2&#10;\end{align*}&#10;&#10;\end{document}" title="IguanaTex Vector Display">
              <a:extLst>
                <a:ext uri="{FF2B5EF4-FFF2-40B4-BE49-F238E27FC236}">
                  <a16:creationId xmlns:a16="http://schemas.microsoft.com/office/drawing/2014/main" id="{1C42A8C6-2C31-47F6-B2D4-5ED621E61453}"/>
                </a:ext>
              </a:extLst>
            </p:cNvPr>
            <p:cNvGrpSpPr>
              <a:grpSpLocks noChangeAspect="1"/>
            </p:cNvGrpSpPr>
            <p:nvPr>
              <p:custDataLst>
                <p:tags r:id="rId45"/>
              </p:custDataLst>
            </p:nvPr>
          </p:nvGrpSpPr>
          <p:grpSpPr>
            <a:xfrm>
              <a:off x="5854700" y="1435100"/>
              <a:ext cx="220446" cy="254075"/>
              <a:chOff x="13487152" y="-16166165"/>
              <a:chExt cx="220446" cy="254075"/>
            </a:xfrm>
          </p:grpSpPr>
          <p:sp>
            <p:nvSpPr>
              <p:cNvPr id="164" name="Forme libre : forme 163">
                <a:extLst>
                  <a:ext uri="{FF2B5EF4-FFF2-40B4-BE49-F238E27FC236}">
                    <a16:creationId xmlns:a16="http://schemas.microsoft.com/office/drawing/2014/main" id="{3033FF55-6886-4C3A-8AF7-4F2EE9ACF457}"/>
                  </a:ext>
                </a:extLst>
              </p:cNvPr>
              <p:cNvSpPr/>
              <p:nvPr>
                <p:custDataLst>
                  <p:tags r:id="rId58"/>
                </p:custDataLst>
              </p:nvPr>
            </p:nvSpPr>
            <p:spPr>
              <a:xfrm>
                <a:off x="13487152" y="-16166165"/>
                <a:ext cx="127107" cy="254075"/>
              </a:xfrm>
              <a:custGeom>
                <a:avLst/>
                <a:gdLst>
                  <a:gd name="connsiteX0" fmla="*/ 122889 w 127106"/>
                  <a:gd name="connsiteY0" fmla="*/ 28171 h 254075"/>
                  <a:gd name="connsiteX1" fmla="*/ 113260 w 127106"/>
                  <a:gd name="connsiteY1" fmla="*/ 19056 h 254075"/>
                  <a:gd name="connsiteX2" fmla="*/ 99843 w 127106"/>
                  <a:gd name="connsiteY2" fmla="*/ 32467 h 254075"/>
                  <a:gd name="connsiteX3" fmla="*/ 109209 w 127106"/>
                  <a:gd name="connsiteY3" fmla="*/ 41582 h 254075"/>
                  <a:gd name="connsiteX4" fmla="*/ 122889 w 127106"/>
                  <a:gd name="connsiteY4" fmla="*/ 28171 h 254075"/>
                  <a:gd name="connsiteX5" fmla="*/ 71990 w 127106"/>
                  <a:gd name="connsiteY5" fmla="*/ 199005 h 254075"/>
                  <a:gd name="connsiteX6" fmla="*/ 40841 w 127106"/>
                  <a:gd name="connsiteY6" fmla="*/ 232661 h 254075"/>
                  <a:gd name="connsiteX7" fmla="*/ 30967 w 127106"/>
                  <a:gd name="connsiteY7" fmla="*/ 230383 h 254075"/>
                  <a:gd name="connsiteX8" fmla="*/ 42359 w 127106"/>
                  <a:gd name="connsiteY8" fmla="*/ 216972 h 254075"/>
                  <a:gd name="connsiteX9" fmla="*/ 32738 w 127106"/>
                  <a:gd name="connsiteY9" fmla="*/ 208111 h 254075"/>
                  <a:gd name="connsiteX10" fmla="*/ 19066 w 127106"/>
                  <a:gd name="connsiteY10" fmla="*/ 222538 h 254075"/>
                  <a:gd name="connsiteX11" fmla="*/ 41350 w 127106"/>
                  <a:gd name="connsiteY11" fmla="*/ 238236 h 254075"/>
                  <a:gd name="connsiteX12" fmla="*/ 88951 w 127106"/>
                  <a:gd name="connsiteY12" fmla="*/ 199759 h 254075"/>
                  <a:gd name="connsiteX13" fmla="*/ 112252 w 127106"/>
                  <a:gd name="connsiteY13" fmla="*/ 107132 h 254075"/>
                  <a:gd name="connsiteX14" fmla="*/ 113515 w 127106"/>
                  <a:gd name="connsiteY14" fmla="*/ 97764 h 254075"/>
                  <a:gd name="connsiteX15" fmla="*/ 90222 w 127106"/>
                  <a:gd name="connsiteY15" fmla="*/ 74484 h 254075"/>
                  <a:gd name="connsiteX16" fmla="*/ 49953 w 127106"/>
                  <a:gd name="connsiteY16" fmla="*/ 113461 h 254075"/>
                  <a:gd name="connsiteX17" fmla="*/ 52996 w 127106"/>
                  <a:gd name="connsiteY17" fmla="*/ 115985 h 254075"/>
                  <a:gd name="connsiteX18" fmla="*/ 57556 w 127106"/>
                  <a:gd name="connsiteY18" fmla="*/ 110928 h 254075"/>
                  <a:gd name="connsiteX19" fmla="*/ 89460 w 127106"/>
                  <a:gd name="connsiteY19" fmla="*/ 80050 h 254075"/>
                  <a:gd name="connsiteX20" fmla="*/ 97563 w 127106"/>
                  <a:gd name="connsiteY20" fmla="*/ 91690 h 254075"/>
                  <a:gd name="connsiteX21" fmla="*/ 95791 w 127106"/>
                  <a:gd name="connsiteY21" fmla="*/ 104600 h 254075"/>
                  <a:gd name="connsiteX22" fmla="*/ 71990 w 127106"/>
                  <a:gd name="connsiteY22" fmla="*/ 199005 h 25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7106" h="254075">
                    <a:moveTo>
                      <a:pt x="122889" y="28171"/>
                    </a:moveTo>
                    <a:cubicBezTo>
                      <a:pt x="122889" y="23359"/>
                      <a:pt x="119338" y="19056"/>
                      <a:pt x="113260" y="19056"/>
                    </a:cubicBezTo>
                    <a:cubicBezTo>
                      <a:pt x="107437" y="19056"/>
                      <a:pt x="99843" y="24876"/>
                      <a:pt x="99843" y="32467"/>
                    </a:cubicBezTo>
                    <a:cubicBezTo>
                      <a:pt x="99843" y="37531"/>
                      <a:pt x="103386" y="41582"/>
                      <a:pt x="109209" y="41582"/>
                    </a:cubicBezTo>
                    <a:cubicBezTo>
                      <a:pt x="116049" y="41582"/>
                      <a:pt x="122889" y="34999"/>
                      <a:pt x="122889" y="28171"/>
                    </a:cubicBezTo>
                    <a:close/>
                    <a:moveTo>
                      <a:pt x="71990" y="199005"/>
                    </a:moveTo>
                    <a:cubicBezTo>
                      <a:pt x="67176" y="218234"/>
                      <a:pt x="55022" y="232661"/>
                      <a:pt x="40841" y="232661"/>
                    </a:cubicBezTo>
                    <a:cubicBezTo>
                      <a:pt x="39324" y="232661"/>
                      <a:pt x="35527" y="232661"/>
                      <a:pt x="30967" y="230383"/>
                    </a:cubicBezTo>
                    <a:cubicBezTo>
                      <a:pt x="38561" y="228612"/>
                      <a:pt x="42359" y="222038"/>
                      <a:pt x="42359" y="216972"/>
                    </a:cubicBezTo>
                    <a:cubicBezTo>
                      <a:pt x="42359" y="212923"/>
                      <a:pt x="39578" y="208111"/>
                      <a:pt x="32738" y="208111"/>
                    </a:cubicBezTo>
                    <a:cubicBezTo>
                      <a:pt x="26407" y="208111"/>
                      <a:pt x="19066" y="213432"/>
                      <a:pt x="19066" y="222538"/>
                    </a:cubicBezTo>
                    <a:cubicBezTo>
                      <a:pt x="19066" y="232661"/>
                      <a:pt x="29195" y="238236"/>
                      <a:pt x="41350" y="238236"/>
                    </a:cubicBezTo>
                    <a:cubicBezTo>
                      <a:pt x="59073" y="238236"/>
                      <a:pt x="82619" y="224817"/>
                      <a:pt x="88951" y="199759"/>
                    </a:cubicBezTo>
                    <a:lnTo>
                      <a:pt x="112252" y="107132"/>
                    </a:lnTo>
                    <a:cubicBezTo>
                      <a:pt x="113515" y="102067"/>
                      <a:pt x="113515" y="98526"/>
                      <a:pt x="113515" y="97764"/>
                    </a:cubicBezTo>
                    <a:cubicBezTo>
                      <a:pt x="113515" y="83345"/>
                      <a:pt x="102886" y="74484"/>
                      <a:pt x="90222" y="74484"/>
                    </a:cubicBezTo>
                    <a:cubicBezTo>
                      <a:pt x="64387" y="74484"/>
                      <a:pt x="49953" y="111181"/>
                      <a:pt x="49953" y="113461"/>
                    </a:cubicBezTo>
                    <a:cubicBezTo>
                      <a:pt x="49953" y="115985"/>
                      <a:pt x="52487" y="115985"/>
                      <a:pt x="52996" y="115985"/>
                    </a:cubicBezTo>
                    <a:cubicBezTo>
                      <a:pt x="55276" y="115985"/>
                      <a:pt x="55530" y="115739"/>
                      <a:pt x="57556" y="110928"/>
                    </a:cubicBezTo>
                    <a:cubicBezTo>
                      <a:pt x="63888" y="95492"/>
                      <a:pt x="75533" y="80050"/>
                      <a:pt x="89460" y="80050"/>
                    </a:cubicBezTo>
                    <a:cubicBezTo>
                      <a:pt x="93003" y="80050"/>
                      <a:pt x="97563" y="81066"/>
                      <a:pt x="97563" y="91690"/>
                    </a:cubicBezTo>
                    <a:cubicBezTo>
                      <a:pt x="97563" y="97518"/>
                      <a:pt x="96808" y="100297"/>
                      <a:pt x="95791" y="104600"/>
                    </a:cubicBezTo>
                    <a:lnTo>
                      <a:pt x="71990" y="19900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65" name="Forme libre : forme 164">
                <a:extLst>
                  <a:ext uri="{FF2B5EF4-FFF2-40B4-BE49-F238E27FC236}">
                    <a16:creationId xmlns:a16="http://schemas.microsoft.com/office/drawing/2014/main" id="{E4B10A39-6FC7-4792-8661-1AFABDD99473}"/>
                  </a:ext>
                </a:extLst>
              </p:cNvPr>
              <p:cNvSpPr/>
              <p:nvPr>
                <p:custDataLst>
                  <p:tags r:id="rId59"/>
                </p:custDataLst>
              </p:nvPr>
            </p:nvSpPr>
            <p:spPr>
              <a:xfrm>
                <a:off x="13605913" y="-16078583"/>
                <a:ext cx="101685" cy="152445"/>
              </a:xfrm>
              <a:custGeom>
                <a:avLst/>
                <a:gdLst>
                  <a:gd name="connsiteX0" fmla="*/ 97443 w 101685"/>
                  <a:gd name="connsiteY0" fmla="*/ 104473 h 152445"/>
                  <a:gd name="connsiteX1" fmla="*/ 91414 w 101685"/>
                  <a:gd name="connsiteY1" fmla="*/ 104473 h 152445"/>
                  <a:gd name="connsiteX2" fmla="*/ 86799 w 101685"/>
                  <a:gd name="connsiteY2" fmla="*/ 120599 h 152445"/>
                  <a:gd name="connsiteX3" fmla="*/ 69250 w 101685"/>
                  <a:gd name="connsiteY3" fmla="*/ 121663 h 152445"/>
                  <a:gd name="connsiteX4" fmla="*/ 36623 w 101685"/>
                  <a:gd name="connsiteY4" fmla="*/ 121663 h 152445"/>
                  <a:gd name="connsiteX5" fmla="*/ 72086 w 101685"/>
                  <a:gd name="connsiteY5" fmla="*/ 91888 h 152445"/>
                  <a:gd name="connsiteX6" fmla="*/ 97443 w 101685"/>
                  <a:gd name="connsiteY6" fmla="*/ 53610 h 152445"/>
                  <a:gd name="connsiteX7" fmla="*/ 55951 w 101685"/>
                  <a:gd name="connsiteY7" fmla="*/ 19056 h 152445"/>
                  <a:gd name="connsiteX8" fmla="*/ 19066 w 101685"/>
                  <a:gd name="connsiteY8" fmla="*/ 50776 h 152445"/>
                  <a:gd name="connsiteX9" fmla="*/ 28464 w 101685"/>
                  <a:gd name="connsiteY9" fmla="*/ 60701 h 152445"/>
                  <a:gd name="connsiteX10" fmla="*/ 37862 w 101685"/>
                  <a:gd name="connsiteY10" fmla="*/ 51308 h 152445"/>
                  <a:gd name="connsiteX11" fmla="*/ 27400 w 101685"/>
                  <a:gd name="connsiteY11" fmla="*/ 41915 h 152445"/>
                  <a:gd name="connsiteX12" fmla="*/ 53290 w 101685"/>
                  <a:gd name="connsiteY12" fmla="*/ 25432 h 152445"/>
                  <a:gd name="connsiteX13" fmla="*/ 80245 w 101685"/>
                  <a:gd name="connsiteY13" fmla="*/ 53610 h 152445"/>
                  <a:gd name="connsiteX14" fmla="*/ 63570 w 101685"/>
                  <a:gd name="connsiteY14" fmla="*/ 87633 h 152445"/>
                  <a:gd name="connsiteX15" fmla="*/ 20838 w 101685"/>
                  <a:gd name="connsiteY15" fmla="*/ 129817 h 152445"/>
                  <a:gd name="connsiteX16" fmla="*/ 19066 w 101685"/>
                  <a:gd name="connsiteY16" fmla="*/ 136725 h 152445"/>
                  <a:gd name="connsiteX17" fmla="*/ 92121 w 101685"/>
                  <a:gd name="connsiteY17" fmla="*/ 136725 h 152445"/>
                  <a:gd name="connsiteX18" fmla="*/ 97443 w 101685"/>
                  <a:gd name="connsiteY18" fmla="*/ 104473 h 1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1685" h="152445">
                    <a:moveTo>
                      <a:pt x="97443" y="104473"/>
                    </a:moveTo>
                    <a:lnTo>
                      <a:pt x="91414" y="104473"/>
                    </a:lnTo>
                    <a:cubicBezTo>
                      <a:pt x="90882" y="108371"/>
                      <a:pt x="89110" y="118828"/>
                      <a:pt x="86799" y="120599"/>
                    </a:cubicBezTo>
                    <a:cubicBezTo>
                      <a:pt x="85384" y="121663"/>
                      <a:pt x="71728" y="121663"/>
                      <a:pt x="69250" y="121663"/>
                    </a:cubicBezTo>
                    <a:lnTo>
                      <a:pt x="36623" y="121663"/>
                    </a:lnTo>
                    <a:cubicBezTo>
                      <a:pt x="55236" y="105180"/>
                      <a:pt x="61449" y="100217"/>
                      <a:pt x="72086" y="91888"/>
                    </a:cubicBezTo>
                    <a:cubicBezTo>
                      <a:pt x="85210" y="81432"/>
                      <a:pt x="97443" y="70443"/>
                      <a:pt x="97443" y="53610"/>
                    </a:cubicBezTo>
                    <a:cubicBezTo>
                      <a:pt x="97443" y="32164"/>
                      <a:pt x="78647" y="19056"/>
                      <a:pt x="55951" y="19056"/>
                    </a:cubicBezTo>
                    <a:cubicBezTo>
                      <a:pt x="33961" y="19056"/>
                      <a:pt x="19066" y="34467"/>
                      <a:pt x="19066" y="50776"/>
                    </a:cubicBezTo>
                    <a:cubicBezTo>
                      <a:pt x="19066" y="59811"/>
                      <a:pt x="26693" y="60701"/>
                      <a:pt x="28464" y="60701"/>
                    </a:cubicBezTo>
                    <a:cubicBezTo>
                      <a:pt x="32722" y="60701"/>
                      <a:pt x="37862" y="57683"/>
                      <a:pt x="37862" y="51308"/>
                    </a:cubicBezTo>
                    <a:cubicBezTo>
                      <a:pt x="37862" y="48115"/>
                      <a:pt x="36623" y="41915"/>
                      <a:pt x="27400" y="41915"/>
                    </a:cubicBezTo>
                    <a:cubicBezTo>
                      <a:pt x="32897" y="29331"/>
                      <a:pt x="44957" y="25432"/>
                      <a:pt x="53290" y="25432"/>
                    </a:cubicBezTo>
                    <a:cubicBezTo>
                      <a:pt x="71021" y="25432"/>
                      <a:pt x="80245" y="39254"/>
                      <a:pt x="80245" y="53610"/>
                    </a:cubicBezTo>
                    <a:cubicBezTo>
                      <a:pt x="80245" y="69030"/>
                      <a:pt x="69250" y="81256"/>
                      <a:pt x="63570" y="87633"/>
                    </a:cubicBezTo>
                    <a:lnTo>
                      <a:pt x="20838" y="129817"/>
                    </a:lnTo>
                    <a:cubicBezTo>
                      <a:pt x="19066" y="131405"/>
                      <a:pt x="19066" y="131763"/>
                      <a:pt x="19066" y="136725"/>
                    </a:cubicBezTo>
                    <a:lnTo>
                      <a:pt x="92121" y="136725"/>
                    </a:lnTo>
                    <a:lnTo>
                      <a:pt x="97443" y="1044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216" name="Groupe 215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i_1&#10;\end{align*}&#10;&#10;\end{document}" title="IguanaTex Vector Display">
              <a:extLst>
                <a:ext uri="{FF2B5EF4-FFF2-40B4-BE49-F238E27FC236}">
                  <a16:creationId xmlns:a16="http://schemas.microsoft.com/office/drawing/2014/main" id="{1E610630-006D-4D96-9348-6A10E3AA1CA7}"/>
                </a:ext>
              </a:extLst>
            </p:cNvPr>
            <p:cNvGrpSpPr>
              <a:grpSpLocks noChangeAspect="1"/>
            </p:cNvGrpSpPr>
            <p:nvPr>
              <p:custDataLst>
                <p:tags r:id="rId46"/>
              </p:custDataLst>
            </p:nvPr>
          </p:nvGrpSpPr>
          <p:grpSpPr>
            <a:xfrm>
              <a:off x="6439992" y="1284367"/>
              <a:ext cx="200920" cy="240027"/>
              <a:chOff x="12569651" y="-16190441"/>
              <a:chExt cx="200920" cy="240027"/>
            </a:xfrm>
          </p:grpSpPr>
          <p:sp>
            <p:nvSpPr>
              <p:cNvPr id="217" name="Forme libre : forme 216">
                <a:extLst>
                  <a:ext uri="{FF2B5EF4-FFF2-40B4-BE49-F238E27FC236}">
                    <a16:creationId xmlns:a16="http://schemas.microsoft.com/office/drawing/2014/main" id="{62EDF9FA-F788-4488-9DBF-2F4D3C0A14F2}"/>
                  </a:ext>
                </a:extLst>
              </p:cNvPr>
              <p:cNvSpPr/>
              <p:nvPr>
                <p:custDataLst>
                  <p:tags r:id="rId56"/>
                </p:custDataLst>
              </p:nvPr>
            </p:nvSpPr>
            <p:spPr>
              <a:xfrm>
                <a:off x="12569651" y="-16190441"/>
                <a:ext cx="101685" cy="203260"/>
              </a:xfrm>
              <a:custGeom>
                <a:avLst/>
                <a:gdLst>
                  <a:gd name="connsiteX0" fmla="*/ 83644 w 101685"/>
                  <a:gd name="connsiteY0" fmla="*/ 28171 h 203260"/>
                  <a:gd name="connsiteX1" fmla="*/ 74270 w 101685"/>
                  <a:gd name="connsiteY1" fmla="*/ 19056 h 203260"/>
                  <a:gd name="connsiteX2" fmla="*/ 60598 w 101685"/>
                  <a:gd name="connsiteY2" fmla="*/ 32467 h 203260"/>
                  <a:gd name="connsiteX3" fmla="*/ 70218 w 101685"/>
                  <a:gd name="connsiteY3" fmla="*/ 41582 h 203260"/>
                  <a:gd name="connsiteX4" fmla="*/ 83644 w 101685"/>
                  <a:gd name="connsiteY4" fmla="*/ 28171 h 203260"/>
                  <a:gd name="connsiteX5" fmla="*/ 64395 w 101685"/>
                  <a:gd name="connsiteY5" fmla="*/ 123330 h 203260"/>
                  <a:gd name="connsiteX6" fmla="*/ 69965 w 101685"/>
                  <a:gd name="connsiteY6" fmla="*/ 108649 h 203260"/>
                  <a:gd name="connsiteX7" fmla="*/ 73261 w 101685"/>
                  <a:gd name="connsiteY7" fmla="*/ 95238 h 203260"/>
                  <a:gd name="connsiteX8" fmla="*/ 52495 w 101685"/>
                  <a:gd name="connsiteY8" fmla="*/ 74484 h 203260"/>
                  <a:gd name="connsiteX9" fmla="*/ 19066 w 101685"/>
                  <a:gd name="connsiteY9" fmla="*/ 113461 h 203260"/>
                  <a:gd name="connsiteX10" fmla="*/ 22109 w 101685"/>
                  <a:gd name="connsiteY10" fmla="*/ 115985 h 203260"/>
                  <a:gd name="connsiteX11" fmla="*/ 26160 w 101685"/>
                  <a:gd name="connsiteY11" fmla="*/ 111436 h 203260"/>
                  <a:gd name="connsiteX12" fmla="*/ 51733 w 101685"/>
                  <a:gd name="connsiteY12" fmla="*/ 80050 h 203260"/>
                  <a:gd name="connsiteX13" fmla="*/ 58064 w 101685"/>
                  <a:gd name="connsiteY13" fmla="*/ 88148 h 203260"/>
                  <a:gd name="connsiteX14" fmla="*/ 55283 w 101685"/>
                  <a:gd name="connsiteY14" fmla="*/ 101312 h 203260"/>
                  <a:gd name="connsiteX15" fmla="*/ 37806 w 101685"/>
                  <a:gd name="connsiteY15" fmla="*/ 148134 h 203260"/>
                  <a:gd name="connsiteX16" fmla="*/ 31983 w 101685"/>
                  <a:gd name="connsiteY16" fmla="*/ 168381 h 203260"/>
                  <a:gd name="connsiteX17" fmla="*/ 52750 w 101685"/>
                  <a:gd name="connsiteY17" fmla="*/ 189136 h 203260"/>
                  <a:gd name="connsiteX18" fmla="*/ 85924 w 101685"/>
                  <a:gd name="connsiteY18" fmla="*/ 150158 h 203260"/>
                  <a:gd name="connsiteX19" fmla="*/ 82882 w 101685"/>
                  <a:gd name="connsiteY19" fmla="*/ 147626 h 203260"/>
                  <a:gd name="connsiteX20" fmla="*/ 79084 w 101685"/>
                  <a:gd name="connsiteY20" fmla="*/ 152183 h 203260"/>
                  <a:gd name="connsiteX21" fmla="*/ 53258 w 101685"/>
                  <a:gd name="connsiteY21" fmla="*/ 183561 h 203260"/>
                  <a:gd name="connsiteX22" fmla="*/ 47180 w 101685"/>
                  <a:gd name="connsiteY22" fmla="*/ 175209 h 203260"/>
                  <a:gd name="connsiteX23" fmla="*/ 54521 w 101685"/>
                  <a:gd name="connsiteY23" fmla="*/ 149905 h 203260"/>
                  <a:gd name="connsiteX24" fmla="*/ 64395 w 101685"/>
                  <a:gd name="connsiteY24" fmla="*/ 123330 h 20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1685" h="203260">
                    <a:moveTo>
                      <a:pt x="83644" y="28171"/>
                    </a:moveTo>
                    <a:cubicBezTo>
                      <a:pt x="83644" y="23105"/>
                      <a:pt x="80093" y="19056"/>
                      <a:pt x="74270" y="19056"/>
                    </a:cubicBezTo>
                    <a:cubicBezTo>
                      <a:pt x="67438" y="19056"/>
                      <a:pt x="60598" y="25639"/>
                      <a:pt x="60598" y="32467"/>
                    </a:cubicBezTo>
                    <a:cubicBezTo>
                      <a:pt x="60598" y="37277"/>
                      <a:pt x="64141" y="41582"/>
                      <a:pt x="70218" y="41582"/>
                    </a:cubicBezTo>
                    <a:cubicBezTo>
                      <a:pt x="76041" y="41582"/>
                      <a:pt x="83644" y="35762"/>
                      <a:pt x="83644" y="28171"/>
                    </a:cubicBezTo>
                    <a:close/>
                    <a:moveTo>
                      <a:pt x="64395" y="123330"/>
                    </a:moveTo>
                    <a:cubicBezTo>
                      <a:pt x="67438" y="115985"/>
                      <a:pt x="67438" y="115486"/>
                      <a:pt x="69965" y="108649"/>
                    </a:cubicBezTo>
                    <a:cubicBezTo>
                      <a:pt x="71990" y="103592"/>
                      <a:pt x="73261" y="100042"/>
                      <a:pt x="73261" y="95238"/>
                    </a:cubicBezTo>
                    <a:cubicBezTo>
                      <a:pt x="73261" y="83845"/>
                      <a:pt x="65158" y="74484"/>
                      <a:pt x="52495" y="74484"/>
                    </a:cubicBezTo>
                    <a:cubicBezTo>
                      <a:pt x="28694" y="74484"/>
                      <a:pt x="19066" y="111181"/>
                      <a:pt x="19066" y="113461"/>
                    </a:cubicBezTo>
                    <a:cubicBezTo>
                      <a:pt x="19066" y="115985"/>
                      <a:pt x="21600" y="115985"/>
                      <a:pt x="22109" y="115985"/>
                    </a:cubicBezTo>
                    <a:cubicBezTo>
                      <a:pt x="24642" y="115985"/>
                      <a:pt x="24897" y="115486"/>
                      <a:pt x="26160" y="111436"/>
                    </a:cubicBezTo>
                    <a:cubicBezTo>
                      <a:pt x="33000" y="87641"/>
                      <a:pt x="43129" y="80050"/>
                      <a:pt x="51733" y="80050"/>
                    </a:cubicBezTo>
                    <a:cubicBezTo>
                      <a:pt x="53758" y="80050"/>
                      <a:pt x="58064" y="80050"/>
                      <a:pt x="58064" y="88148"/>
                    </a:cubicBezTo>
                    <a:cubicBezTo>
                      <a:pt x="58064" y="93469"/>
                      <a:pt x="56292" y="98780"/>
                      <a:pt x="55283" y="101312"/>
                    </a:cubicBezTo>
                    <a:cubicBezTo>
                      <a:pt x="53258" y="107887"/>
                      <a:pt x="41857" y="137248"/>
                      <a:pt x="37806" y="148134"/>
                    </a:cubicBezTo>
                    <a:cubicBezTo>
                      <a:pt x="35272" y="154716"/>
                      <a:pt x="31983" y="163062"/>
                      <a:pt x="31983" y="168381"/>
                    </a:cubicBezTo>
                    <a:cubicBezTo>
                      <a:pt x="31983" y="180275"/>
                      <a:pt x="40594" y="189136"/>
                      <a:pt x="52750" y="189136"/>
                    </a:cubicBezTo>
                    <a:cubicBezTo>
                      <a:pt x="76550" y="189136"/>
                      <a:pt x="85924" y="152438"/>
                      <a:pt x="85924" y="150158"/>
                    </a:cubicBezTo>
                    <a:cubicBezTo>
                      <a:pt x="85924" y="147626"/>
                      <a:pt x="83644" y="147626"/>
                      <a:pt x="82882" y="147626"/>
                    </a:cubicBezTo>
                    <a:cubicBezTo>
                      <a:pt x="80347" y="147626"/>
                      <a:pt x="80347" y="148388"/>
                      <a:pt x="79084" y="152183"/>
                    </a:cubicBezTo>
                    <a:cubicBezTo>
                      <a:pt x="74524" y="168126"/>
                      <a:pt x="66167" y="183561"/>
                      <a:pt x="53258" y="183561"/>
                    </a:cubicBezTo>
                    <a:cubicBezTo>
                      <a:pt x="48952" y="183561"/>
                      <a:pt x="47180" y="181036"/>
                      <a:pt x="47180" y="175209"/>
                    </a:cubicBezTo>
                    <a:cubicBezTo>
                      <a:pt x="47180" y="168889"/>
                      <a:pt x="48698" y="165340"/>
                      <a:pt x="54521" y="149905"/>
                    </a:cubicBezTo>
                    <a:lnTo>
                      <a:pt x="64395" y="12333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18" name="Forme libre : forme 217">
                <a:extLst>
                  <a:ext uri="{FF2B5EF4-FFF2-40B4-BE49-F238E27FC236}">
                    <a16:creationId xmlns:a16="http://schemas.microsoft.com/office/drawing/2014/main" id="{955272FA-3693-4640-ACDF-13EC643038F0}"/>
                  </a:ext>
                </a:extLst>
              </p:cNvPr>
              <p:cNvSpPr/>
              <p:nvPr>
                <p:custDataLst>
                  <p:tags r:id="rId57"/>
                </p:custDataLst>
              </p:nvPr>
            </p:nvSpPr>
            <p:spPr>
              <a:xfrm>
                <a:off x="12668886" y="-16102859"/>
                <a:ext cx="101685" cy="152445"/>
              </a:xfrm>
              <a:custGeom>
                <a:avLst/>
                <a:gdLst>
                  <a:gd name="connsiteX0" fmla="*/ 59136 w 101685"/>
                  <a:gd name="connsiteY0" fmla="*/ 24010 h 152445"/>
                  <a:gd name="connsiteX1" fmla="*/ 53822 w 101685"/>
                  <a:gd name="connsiteY1" fmla="*/ 19056 h 152445"/>
                  <a:gd name="connsiteX2" fmla="*/ 19066 w 101685"/>
                  <a:gd name="connsiteY2" fmla="*/ 30395 h 152445"/>
                  <a:gd name="connsiteX3" fmla="*/ 19066 w 101685"/>
                  <a:gd name="connsiteY3" fmla="*/ 36778 h 152445"/>
                  <a:gd name="connsiteX4" fmla="*/ 44773 w 101685"/>
                  <a:gd name="connsiteY4" fmla="*/ 31815 h 152445"/>
                  <a:gd name="connsiteX5" fmla="*/ 44773 w 101685"/>
                  <a:gd name="connsiteY5" fmla="*/ 122195 h 152445"/>
                  <a:gd name="connsiteX6" fmla="*/ 27042 w 101685"/>
                  <a:gd name="connsiteY6" fmla="*/ 130341 h 152445"/>
                  <a:gd name="connsiteX7" fmla="*/ 20305 w 101685"/>
                  <a:gd name="connsiteY7" fmla="*/ 130341 h 152445"/>
                  <a:gd name="connsiteX8" fmla="*/ 20305 w 101685"/>
                  <a:gd name="connsiteY8" fmla="*/ 136725 h 152445"/>
                  <a:gd name="connsiteX9" fmla="*/ 51868 w 101685"/>
                  <a:gd name="connsiteY9" fmla="*/ 136018 h 152445"/>
                  <a:gd name="connsiteX10" fmla="*/ 83605 w 101685"/>
                  <a:gd name="connsiteY10" fmla="*/ 136725 h 152445"/>
                  <a:gd name="connsiteX11" fmla="*/ 83605 w 101685"/>
                  <a:gd name="connsiteY11" fmla="*/ 130341 h 152445"/>
                  <a:gd name="connsiteX12" fmla="*/ 76868 w 101685"/>
                  <a:gd name="connsiteY12" fmla="*/ 130341 h 152445"/>
                  <a:gd name="connsiteX13" fmla="*/ 59136 w 101685"/>
                  <a:gd name="connsiteY13" fmla="*/ 122195 h 152445"/>
                  <a:gd name="connsiteX14" fmla="*/ 59136 w 101685"/>
                  <a:gd name="connsiteY14" fmla="*/ 24010 h 1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685" h="152445">
                    <a:moveTo>
                      <a:pt x="59136" y="24010"/>
                    </a:moveTo>
                    <a:cubicBezTo>
                      <a:pt x="59136" y="19231"/>
                      <a:pt x="58787" y="19056"/>
                      <a:pt x="53822" y="19056"/>
                    </a:cubicBezTo>
                    <a:cubicBezTo>
                      <a:pt x="42470" y="30220"/>
                      <a:pt x="26334" y="30395"/>
                      <a:pt x="19066" y="30395"/>
                    </a:cubicBezTo>
                    <a:lnTo>
                      <a:pt x="19066" y="36778"/>
                    </a:lnTo>
                    <a:cubicBezTo>
                      <a:pt x="23324" y="36778"/>
                      <a:pt x="35026" y="36778"/>
                      <a:pt x="44773" y="31815"/>
                    </a:cubicBezTo>
                    <a:lnTo>
                      <a:pt x="44773" y="122195"/>
                    </a:lnTo>
                    <a:cubicBezTo>
                      <a:pt x="44773" y="128038"/>
                      <a:pt x="44773" y="130341"/>
                      <a:pt x="27042" y="130341"/>
                    </a:cubicBezTo>
                    <a:lnTo>
                      <a:pt x="20305" y="130341"/>
                    </a:lnTo>
                    <a:lnTo>
                      <a:pt x="20305" y="136725"/>
                    </a:lnTo>
                    <a:cubicBezTo>
                      <a:pt x="23499" y="136550"/>
                      <a:pt x="45306" y="136018"/>
                      <a:pt x="51868" y="136018"/>
                    </a:cubicBezTo>
                    <a:cubicBezTo>
                      <a:pt x="57365" y="136018"/>
                      <a:pt x="79704" y="136550"/>
                      <a:pt x="83605" y="136725"/>
                    </a:cubicBezTo>
                    <a:lnTo>
                      <a:pt x="83605" y="130341"/>
                    </a:lnTo>
                    <a:lnTo>
                      <a:pt x="76868" y="130341"/>
                    </a:lnTo>
                    <a:cubicBezTo>
                      <a:pt x="59136" y="130341"/>
                      <a:pt x="59136" y="128038"/>
                      <a:pt x="59136" y="122195"/>
                    </a:cubicBezTo>
                    <a:lnTo>
                      <a:pt x="59136" y="2401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219" name="Groupe 218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j_1&#10;\end{align*}&#10;&#10;\end{document}" title="IguanaTex Vector Display">
              <a:extLst>
                <a:ext uri="{FF2B5EF4-FFF2-40B4-BE49-F238E27FC236}">
                  <a16:creationId xmlns:a16="http://schemas.microsoft.com/office/drawing/2014/main" id="{A3801084-9F72-4CA9-B356-4C834641508A}"/>
                </a:ext>
              </a:extLst>
            </p:cNvPr>
            <p:cNvGrpSpPr>
              <a:grpSpLocks noChangeAspect="1"/>
            </p:cNvGrpSpPr>
            <p:nvPr>
              <p:custDataLst>
                <p:tags r:id="rId47"/>
              </p:custDataLst>
            </p:nvPr>
          </p:nvGrpSpPr>
          <p:grpSpPr>
            <a:xfrm>
              <a:off x="6389660" y="2218949"/>
              <a:ext cx="228605" cy="254075"/>
              <a:chOff x="12533102" y="-15319598"/>
              <a:chExt cx="228605" cy="254075"/>
            </a:xfrm>
          </p:grpSpPr>
          <p:sp>
            <p:nvSpPr>
              <p:cNvPr id="220" name="Forme libre : forme 219">
                <a:extLst>
                  <a:ext uri="{FF2B5EF4-FFF2-40B4-BE49-F238E27FC236}">
                    <a16:creationId xmlns:a16="http://schemas.microsoft.com/office/drawing/2014/main" id="{A8A4FFBD-D8F7-4558-B175-4172B69E5047}"/>
                  </a:ext>
                </a:extLst>
              </p:cNvPr>
              <p:cNvSpPr/>
              <p:nvPr>
                <p:custDataLst>
                  <p:tags r:id="rId54"/>
                </p:custDataLst>
              </p:nvPr>
            </p:nvSpPr>
            <p:spPr>
              <a:xfrm>
                <a:off x="12533102" y="-15319598"/>
                <a:ext cx="127107" cy="254075"/>
              </a:xfrm>
              <a:custGeom>
                <a:avLst/>
                <a:gdLst>
                  <a:gd name="connsiteX0" fmla="*/ 122889 w 127106"/>
                  <a:gd name="connsiteY0" fmla="*/ 28171 h 254075"/>
                  <a:gd name="connsiteX1" fmla="*/ 113260 w 127106"/>
                  <a:gd name="connsiteY1" fmla="*/ 19056 h 254075"/>
                  <a:gd name="connsiteX2" fmla="*/ 99843 w 127106"/>
                  <a:gd name="connsiteY2" fmla="*/ 32467 h 254075"/>
                  <a:gd name="connsiteX3" fmla="*/ 109209 w 127106"/>
                  <a:gd name="connsiteY3" fmla="*/ 41582 h 254075"/>
                  <a:gd name="connsiteX4" fmla="*/ 122889 w 127106"/>
                  <a:gd name="connsiteY4" fmla="*/ 28171 h 254075"/>
                  <a:gd name="connsiteX5" fmla="*/ 71990 w 127106"/>
                  <a:gd name="connsiteY5" fmla="*/ 199005 h 254075"/>
                  <a:gd name="connsiteX6" fmla="*/ 40841 w 127106"/>
                  <a:gd name="connsiteY6" fmla="*/ 232661 h 254075"/>
                  <a:gd name="connsiteX7" fmla="*/ 30967 w 127106"/>
                  <a:gd name="connsiteY7" fmla="*/ 230383 h 254075"/>
                  <a:gd name="connsiteX8" fmla="*/ 42359 w 127106"/>
                  <a:gd name="connsiteY8" fmla="*/ 216972 h 254075"/>
                  <a:gd name="connsiteX9" fmla="*/ 32738 w 127106"/>
                  <a:gd name="connsiteY9" fmla="*/ 208111 h 254075"/>
                  <a:gd name="connsiteX10" fmla="*/ 19066 w 127106"/>
                  <a:gd name="connsiteY10" fmla="*/ 222538 h 254075"/>
                  <a:gd name="connsiteX11" fmla="*/ 41350 w 127106"/>
                  <a:gd name="connsiteY11" fmla="*/ 238236 h 254075"/>
                  <a:gd name="connsiteX12" fmla="*/ 88951 w 127106"/>
                  <a:gd name="connsiteY12" fmla="*/ 199759 h 254075"/>
                  <a:gd name="connsiteX13" fmla="*/ 112252 w 127106"/>
                  <a:gd name="connsiteY13" fmla="*/ 107132 h 254075"/>
                  <a:gd name="connsiteX14" fmla="*/ 113515 w 127106"/>
                  <a:gd name="connsiteY14" fmla="*/ 97764 h 254075"/>
                  <a:gd name="connsiteX15" fmla="*/ 90222 w 127106"/>
                  <a:gd name="connsiteY15" fmla="*/ 74484 h 254075"/>
                  <a:gd name="connsiteX16" fmla="*/ 49953 w 127106"/>
                  <a:gd name="connsiteY16" fmla="*/ 113461 h 254075"/>
                  <a:gd name="connsiteX17" fmla="*/ 52996 w 127106"/>
                  <a:gd name="connsiteY17" fmla="*/ 115985 h 254075"/>
                  <a:gd name="connsiteX18" fmla="*/ 57556 w 127106"/>
                  <a:gd name="connsiteY18" fmla="*/ 110928 h 254075"/>
                  <a:gd name="connsiteX19" fmla="*/ 89460 w 127106"/>
                  <a:gd name="connsiteY19" fmla="*/ 80050 h 254075"/>
                  <a:gd name="connsiteX20" fmla="*/ 97563 w 127106"/>
                  <a:gd name="connsiteY20" fmla="*/ 91690 h 254075"/>
                  <a:gd name="connsiteX21" fmla="*/ 95791 w 127106"/>
                  <a:gd name="connsiteY21" fmla="*/ 104600 h 254075"/>
                  <a:gd name="connsiteX22" fmla="*/ 71990 w 127106"/>
                  <a:gd name="connsiteY22" fmla="*/ 199005 h 25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7106" h="254075">
                    <a:moveTo>
                      <a:pt x="122889" y="28171"/>
                    </a:moveTo>
                    <a:cubicBezTo>
                      <a:pt x="122889" y="23359"/>
                      <a:pt x="119338" y="19056"/>
                      <a:pt x="113260" y="19056"/>
                    </a:cubicBezTo>
                    <a:cubicBezTo>
                      <a:pt x="107437" y="19056"/>
                      <a:pt x="99843" y="24876"/>
                      <a:pt x="99843" y="32467"/>
                    </a:cubicBezTo>
                    <a:cubicBezTo>
                      <a:pt x="99843" y="37531"/>
                      <a:pt x="103386" y="41582"/>
                      <a:pt x="109209" y="41582"/>
                    </a:cubicBezTo>
                    <a:cubicBezTo>
                      <a:pt x="116049" y="41582"/>
                      <a:pt x="122889" y="34999"/>
                      <a:pt x="122889" y="28171"/>
                    </a:cubicBezTo>
                    <a:close/>
                    <a:moveTo>
                      <a:pt x="71990" y="199005"/>
                    </a:moveTo>
                    <a:cubicBezTo>
                      <a:pt x="67176" y="218234"/>
                      <a:pt x="55022" y="232661"/>
                      <a:pt x="40841" y="232661"/>
                    </a:cubicBezTo>
                    <a:cubicBezTo>
                      <a:pt x="39324" y="232661"/>
                      <a:pt x="35527" y="232661"/>
                      <a:pt x="30967" y="230383"/>
                    </a:cubicBezTo>
                    <a:cubicBezTo>
                      <a:pt x="38561" y="228612"/>
                      <a:pt x="42359" y="222038"/>
                      <a:pt x="42359" y="216972"/>
                    </a:cubicBezTo>
                    <a:cubicBezTo>
                      <a:pt x="42359" y="212923"/>
                      <a:pt x="39578" y="208111"/>
                      <a:pt x="32738" y="208111"/>
                    </a:cubicBezTo>
                    <a:cubicBezTo>
                      <a:pt x="26407" y="208111"/>
                      <a:pt x="19066" y="213432"/>
                      <a:pt x="19066" y="222538"/>
                    </a:cubicBezTo>
                    <a:cubicBezTo>
                      <a:pt x="19066" y="232661"/>
                      <a:pt x="29195" y="238236"/>
                      <a:pt x="41350" y="238236"/>
                    </a:cubicBezTo>
                    <a:cubicBezTo>
                      <a:pt x="59073" y="238236"/>
                      <a:pt x="82619" y="224817"/>
                      <a:pt x="88951" y="199759"/>
                    </a:cubicBezTo>
                    <a:lnTo>
                      <a:pt x="112252" y="107132"/>
                    </a:lnTo>
                    <a:cubicBezTo>
                      <a:pt x="113515" y="102067"/>
                      <a:pt x="113515" y="98526"/>
                      <a:pt x="113515" y="97764"/>
                    </a:cubicBezTo>
                    <a:cubicBezTo>
                      <a:pt x="113515" y="83345"/>
                      <a:pt x="102886" y="74484"/>
                      <a:pt x="90222" y="74484"/>
                    </a:cubicBezTo>
                    <a:cubicBezTo>
                      <a:pt x="64387" y="74484"/>
                      <a:pt x="49953" y="111181"/>
                      <a:pt x="49953" y="113461"/>
                    </a:cubicBezTo>
                    <a:cubicBezTo>
                      <a:pt x="49953" y="115985"/>
                      <a:pt x="52487" y="115985"/>
                      <a:pt x="52996" y="115985"/>
                    </a:cubicBezTo>
                    <a:cubicBezTo>
                      <a:pt x="55276" y="115985"/>
                      <a:pt x="55530" y="115739"/>
                      <a:pt x="57556" y="110928"/>
                    </a:cubicBezTo>
                    <a:cubicBezTo>
                      <a:pt x="63888" y="95492"/>
                      <a:pt x="75533" y="80050"/>
                      <a:pt x="89460" y="80050"/>
                    </a:cubicBezTo>
                    <a:cubicBezTo>
                      <a:pt x="93003" y="80050"/>
                      <a:pt x="97563" y="81066"/>
                      <a:pt x="97563" y="91690"/>
                    </a:cubicBezTo>
                    <a:cubicBezTo>
                      <a:pt x="97563" y="97518"/>
                      <a:pt x="96808" y="100297"/>
                      <a:pt x="95791" y="104600"/>
                    </a:cubicBezTo>
                    <a:lnTo>
                      <a:pt x="71990" y="19900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21" name="Forme libre : forme 220">
                <a:extLst>
                  <a:ext uri="{FF2B5EF4-FFF2-40B4-BE49-F238E27FC236}">
                    <a16:creationId xmlns:a16="http://schemas.microsoft.com/office/drawing/2014/main" id="{B8E6BC34-00FC-4F08-A0E5-1CDBB914FA83}"/>
                  </a:ext>
                </a:extLst>
              </p:cNvPr>
              <p:cNvSpPr/>
              <p:nvPr>
                <p:custDataLst>
                  <p:tags r:id="rId55"/>
                </p:custDataLst>
              </p:nvPr>
            </p:nvSpPr>
            <p:spPr>
              <a:xfrm>
                <a:off x="12660022" y="-15232016"/>
                <a:ext cx="101685" cy="152445"/>
              </a:xfrm>
              <a:custGeom>
                <a:avLst/>
                <a:gdLst>
                  <a:gd name="connsiteX0" fmla="*/ 59136 w 101685"/>
                  <a:gd name="connsiteY0" fmla="*/ 24010 h 152445"/>
                  <a:gd name="connsiteX1" fmla="*/ 53822 w 101685"/>
                  <a:gd name="connsiteY1" fmla="*/ 19056 h 152445"/>
                  <a:gd name="connsiteX2" fmla="*/ 19066 w 101685"/>
                  <a:gd name="connsiteY2" fmla="*/ 30395 h 152445"/>
                  <a:gd name="connsiteX3" fmla="*/ 19066 w 101685"/>
                  <a:gd name="connsiteY3" fmla="*/ 36778 h 152445"/>
                  <a:gd name="connsiteX4" fmla="*/ 44773 w 101685"/>
                  <a:gd name="connsiteY4" fmla="*/ 31815 h 152445"/>
                  <a:gd name="connsiteX5" fmla="*/ 44773 w 101685"/>
                  <a:gd name="connsiteY5" fmla="*/ 122195 h 152445"/>
                  <a:gd name="connsiteX6" fmla="*/ 27042 w 101685"/>
                  <a:gd name="connsiteY6" fmla="*/ 130341 h 152445"/>
                  <a:gd name="connsiteX7" fmla="*/ 20305 w 101685"/>
                  <a:gd name="connsiteY7" fmla="*/ 130341 h 152445"/>
                  <a:gd name="connsiteX8" fmla="*/ 20305 w 101685"/>
                  <a:gd name="connsiteY8" fmla="*/ 136725 h 152445"/>
                  <a:gd name="connsiteX9" fmla="*/ 51868 w 101685"/>
                  <a:gd name="connsiteY9" fmla="*/ 136018 h 152445"/>
                  <a:gd name="connsiteX10" fmla="*/ 83605 w 101685"/>
                  <a:gd name="connsiteY10" fmla="*/ 136725 h 152445"/>
                  <a:gd name="connsiteX11" fmla="*/ 83605 w 101685"/>
                  <a:gd name="connsiteY11" fmla="*/ 130341 h 152445"/>
                  <a:gd name="connsiteX12" fmla="*/ 76868 w 101685"/>
                  <a:gd name="connsiteY12" fmla="*/ 130341 h 152445"/>
                  <a:gd name="connsiteX13" fmla="*/ 59136 w 101685"/>
                  <a:gd name="connsiteY13" fmla="*/ 122195 h 152445"/>
                  <a:gd name="connsiteX14" fmla="*/ 59136 w 101685"/>
                  <a:gd name="connsiteY14" fmla="*/ 24010 h 1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685" h="152445">
                    <a:moveTo>
                      <a:pt x="59136" y="24010"/>
                    </a:moveTo>
                    <a:cubicBezTo>
                      <a:pt x="59136" y="19231"/>
                      <a:pt x="58787" y="19056"/>
                      <a:pt x="53822" y="19056"/>
                    </a:cubicBezTo>
                    <a:cubicBezTo>
                      <a:pt x="42470" y="30220"/>
                      <a:pt x="26335" y="30395"/>
                      <a:pt x="19066" y="30395"/>
                    </a:cubicBezTo>
                    <a:lnTo>
                      <a:pt x="19066" y="36778"/>
                    </a:lnTo>
                    <a:cubicBezTo>
                      <a:pt x="23324" y="36778"/>
                      <a:pt x="35026" y="36778"/>
                      <a:pt x="44773" y="31815"/>
                    </a:cubicBezTo>
                    <a:lnTo>
                      <a:pt x="44773" y="122195"/>
                    </a:lnTo>
                    <a:cubicBezTo>
                      <a:pt x="44773" y="128038"/>
                      <a:pt x="44773" y="130341"/>
                      <a:pt x="27042" y="130341"/>
                    </a:cubicBezTo>
                    <a:lnTo>
                      <a:pt x="20305" y="130341"/>
                    </a:lnTo>
                    <a:lnTo>
                      <a:pt x="20305" y="136725"/>
                    </a:lnTo>
                    <a:cubicBezTo>
                      <a:pt x="23499" y="136550"/>
                      <a:pt x="45306" y="136018"/>
                      <a:pt x="51868" y="136018"/>
                    </a:cubicBezTo>
                    <a:cubicBezTo>
                      <a:pt x="57365" y="136018"/>
                      <a:pt x="79704" y="136550"/>
                      <a:pt x="83605" y="136725"/>
                    </a:cubicBezTo>
                    <a:lnTo>
                      <a:pt x="83605" y="130341"/>
                    </a:lnTo>
                    <a:lnTo>
                      <a:pt x="76868" y="130341"/>
                    </a:lnTo>
                    <a:cubicBezTo>
                      <a:pt x="59136" y="130341"/>
                      <a:pt x="59136" y="128038"/>
                      <a:pt x="59136" y="122195"/>
                    </a:cubicBezTo>
                    <a:lnTo>
                      <a:pt x="59136" y="2401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225" name="Groupe 224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i_2&#10;\end{align*}&#10;&#10;\end{document}" title="IguanaTex Vector Display">
              <a:extLst>
                <a:ext uri="{FF2B5EF4-FFF2-40B4-BE49-F238E27FC236}">
                  <a16:creationId xmlns:a16="http://schemas.microsoft.com/office/drawing/2014/main" id="{176A0D0D-EEBF-464A-883E-AC0A95982093}"/>
                </a:ext>
              </a:extLst>
            </p:cNvPr>
            <p:cNvGrpSpPr>
              <a:grpSpLocks noChangeAspect="1"/>
            </p:cNvGrpSpPr>
            <p:nvPr>
              <p:custDataLst>
                <p:tags r:id="rId48"/>
              </p:custDataLst>
            </p:nvPr>
          </p:nvGrpSpPr>
          <p:grpSpPr>
            <a:xfrm>
              <a:off x="7382280" y="2142726"/>
              <a:ext cx="192761" cy="240027"/>
              <a:chOff x="13492718" y="-15375293"/>
              <a:chExt cx="192761" cy="240027"/>
            </a:xfrm>
          </p:grpSpPr>
          <p:sp>
            <p:nvSpPr>
              <p:cNvPr id="226" name="Forme libre : forme 225">
                <a:extLst>
                  <a:ext uri="{FF2B5EF4-FFF2-40B4-BE49-F238E27FC236}">
                    <a16:creationId xmlns:a16="http://schemas.microsoft.com/office/drawing/2014/main" id="{F10B7EF9-EDAC-412F-A0EC-E6EAB1356F2C}"/>
                  </a:ext>
                </a:extLst>
              </p:cNvPr>
              <p:cNvSpPr/>
              <p:nvPr>
                <p:custDataLst>
                  <p:tags r:id="rId52"/>
                </p:custDataLst>
              </p:nvPr>
            </p:nvSpPr>
            <p:spPr>
              <a:xfrm>
                <a:off x="13492718" y="-15375293"/>
                <a:ext cx="101685" cy="203260"/>
              </a:xfrm>
              <a:custGeom>
                <a:avLst/>
                <a:gdLst>
                  <a:gd name="connsiteX0" fmla="*/ 83644 w 101685"/>
                  <a:gd name="connsiteY0" fmla="*/ 28171 h 203260"/>
                  <a:gd name="connsiteX1" fmla="*/ 74270 w 101685"/>
                  <a:gd name="connsiteY1" fmla="*/ 19056 h 203260"/>
                  <a:gd name="connsiteX2" fmla="*/ 60598 w 101685"/>
                  <a:gd name="connsiteY2" fmla="*/ 32467 h 203260"/>
                  <a:gd name="connsiteX3" fmla="*/ 70218 w 101685"/>
                  <a:gd name="connsiteY3" fmla="*/ 41582 h 203260"/>
                  <a:gd name="connsiteX4" fmla="*/ 83644 w 101685"/>
                  <a:gd name="connsiteY4" fmla="*/ 28171 h 203260"/>
                  <a:gd name="connsiteX5" fmla="*/ 64395 w 101685"/>
                  <a:gd name="connsiteY5" fmla="*/ 123330 h 203260"/>
                  <a:gd name="connsiteX6" fmla="*/ 69965 w 101685"/>
                  <a:gd name="connsiteY6" fmla="*/ 108649 h 203260"/>
                  <a:gd name="connsiteX7" fmla="*/ 73261 w 101685"/>
                  <a:gd name="connsiteY7" fmla="*/ 95238 h 203260"/>
                  <a:gd name="connsiteX8" fmla="*/ 52495 w 101685"/>
                  <a:gd name="connsiteY8" fmla="*/ 74484 h 203260"/>
                  <a:gd name="connsiteX9" fmla="*/ 19066 w 101685"/>
                  <a:gd name="connsiteY9" fmla="*/ 113461 h 203260"/>
                  <a:gd name="connsiteX10" fmla="*/ 22109 w 101685"/>
                  <a:gd name="connsiteY10" fmla="*/ 115985 h 203260"/>
                  <a:gd name="connsiteX11" fmla="*/ 26160 w 101685"/>
                  <a:gd name="connsiteY11" fmla="*/ 111436 h 203260"/>
                  <a:gd name="connsiteX12" fmla="*/ 51733 w 101685"/>
                  <a:gd name="connsiteY12" fmla="*/ 80050 h 203260"/>
                  <a:gd name="connsiteX13" fmla="*/ 58064 w 101685"/>
                  <a:gd name="connsiteY13" fmla="*/ 88148 h 203260"/>
                  <a:gd name="connsiteX14" fmla="*/ 55283 w 101685"/>
                  <a:gd name="connsiteY14" fmla="*/ 101312 h 203260"/>
                  <a:gd name="connsiteX15" fmla="*/ 37806 w 101685"/>
                  <a:gd name="connsiteY15" fmla="*/ 148134 h 203260"/>
                  <a:gd name="connsiteX16" fmla="*/ 31983 w 101685"/>
                  <a:gd name="connsiteY16" fmla="*/ 168381 h 203260"/>
                  <a:gd name="connsiteX17" fmla="*/ 52750 w 101685"/>
                  <a:gd name="connsiteY17" fmla="*/ 189136 h 203260"/>
                  <a:gd name="connsiteX18" fmla="*/ 85924 w 101685"/>
                  <a:gd name="connsiteY18" fmla="*/ 150158 h 203260"/>
                  <a:gd name="connsiteX19" fmla="*/ 82882 w 101685"/>
                  <a:gd name="connsiteY19" fmla="*/ 147626 h 203260"/>
                  <a:gd name="connsiteX20" fmla="*/ 79084 w 101685"/>
                  <a:gd name="connsiteY20" fmla="*/ 152183 h 203260"/>
                  <a:gd name="connsiteX21" fmla="*/ 53258 w 101685"/>
                  <a:gd name="connsiteY21" fmla="*/ 183561 h 203260"/>
                  <a:gd name="connsiteX22" fmla="*/ 47180 w 101685"/>
                  <a:gd name="connsiteY22" fmla="*/ 175209 h 203260"/>
                  <a:gd name="connsiteX23" fmla="*/ 54521 w 101685"/>
                  <a:gd name="connsiteY23" fmla="*/ 149905 h 203260"/>
                  <a:gd name="connsiteX24" fmla="*/ 64395 w 101685"/>
                  <a:gd name="connsiteY24" fmla="*/ 123330 h 20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1685" h="203260">
                    <a:moveTo>
                      <a:pt x="83644" y="28171"/>
                    </a:moveTo>
                    <a:cubicBezTo>
                      <a:pt x="83644" y="23105"/>
                      <a:pt x="80093" y="19056"/>
                      <a:pt x="74270" y="19056"/>
                    </a:cubicBezTo>
                    <a:cubicBezTo>
                      <a:pt x="67438" y="19056"/>
                      <a:pt x="60598" y="25639"/>
                      <a:pt x="60598" y="32467"/>
                    </a:cubicBezTo>
                    <a:cubicBezTo>
                      <a:pt x="60598" y="37277"/>
                      <a:pt x="64141" y="41582"/>
                      <a:pt x="70218" y="41582"/>
                    </a:cubicBezTo>
                    <a:cubicBezTo>
                      <a:pt x="76041" y="41582"/>
                      <a:pt x="83644" y="35762"/>
                      <a:pt x="83644" y="28171"/>
                    </a:cubicBezTo>
                    <a:close/>
                    <a:moveTo>
                      <a:pt x="64395" y="123330"/>
                    </a:moveTo>
                    <a:cubicBezTo>
                      <a:pt x="67438" y="115985"/>
                      <a:pt x="67438" y="115486"/>
                      <a:pt x="69965" y="108649"/>
                    </a:cubicBezTo>
                    <a:cubicBezTo>
                      <a:pt x="71990" y="103592"/>
                      <a:pt x="73261" y="100042"/>
                      <a:pt x="73261" y="95238"/>
                    </a:cubicBezTo>
                    <a:cubicBezTo>
                      <a:pt x="73261" y="83845"/>
                      <a:pt x="65158" y="74484"/>
                      <a:pt x="52495" y="74484"/>
                    </a:cubicBezTo>
                    <a:cubicBezTo>
                      <a:pt x="28694" y="74484"/>
                      <a:pt x="19066" y="111181"/>
                      <a:pt x="19066" y="113461"/>
                    </a:cubicBezTo>
                    <a:cubicBezTo>
                      <a:pt x="19066" y="115985"/>
                      <a:pt x="21600" y="115985"/>
                      <a:pt x="22109" y="115985"/>
                    </a:cubicBezTo>
                    <a:cubicBezTo>
                      <a:pt x="24642" y="115985"/>
                      <a:pt x="24897" y="115486"/>
                      <a:pt x="26160" y="111436"/>
                    </a:cubicBezTo>
                    <a:cubicBezTo>
                      <a:pt x="33000" y="87641"/>
                      <a:pt x="43129" y="80050"/>
                      <a:pt x="51733" y="80050"/>
                    </a:cubicBezTo>
                    <a:cubicBezTo>
                      <a:pt x="53758" y="80050"/>
                      <a:pt x="58064" y="80050"/>
                      <a:pt x="58064" y="88148"/>
                    </a:cubicBezTo>
                    <a:cubicBezTo>
                      <a:pt x="58064" y="93469"/>
                      <a:pt x="56292" y="98780"/>
                      <a:pt x="55283" y="101312"/>
                    </a:cubicBezTo>
                    <a:cubicBezTo>
                      <a:pt x="53258" y="107887"/>
                      <a:pt x="41857" y="137248"/>
                      <a:pt x="37806" y="148134"/>
                    </a:cubicBezTo>
                    <a:cubicBezTo>
                      <a:pt x="35272" y="154716"/>
                      <a:pt x="31983" y="163062"/>
                      <a:pt x="31983" y="168381"/>
                    </a:cubicBezTo>
                    <a:cubicBezTo>
                      <a:pt x="31983" y="180275"/>
                      <a:pt x="40594" y="189136"/>
                      <a:pt x="52750" y="189136"/>
                    </a:cubicBezTo>
                    <a:cubicBezTo>
                      <a:pt x="76550" y="189136"/>
                      <a:pt x="85924" y="152438"/>
                      <a:pt x="85924" y="150158"/>
                    </a:cubicBezTo>
                    <a:cubicBezTo>
                      <a:pt x="85924" y="147626"/>
                      <a:pt x="83644" y="147626"/>
                      <a:pt x="82882" y="147626"/>
                    </a:cubicBezTo>
                    <a:cubicBezTo>
                      <a:pt x="80347" y="147626"/>
                      <a:pt x="80347" y="148388"/>
                      <a:pt x="79084" y="152183"/>
                    </a:cubicBezTo>
                    <a:cubicBezTo>
                      <a:pt x="74524" y="168126"/>
                      <a:pt x="66167" y="183561"/>
                      <a:pt x="53258" y="183561"/>
                    </a:cubicBezTo>
                    <a:cubicBezTo>
                      <a:pt x="48952" y="183561"/>
                      <a:pt x="47180" y="181036"/>
                      <a:pt x="47180" y="175209"/>
                    </a:cubicBezTo>
                    <a:cubicBezTo>
                      <a:pt x="47180" y="168889"/>
                      <a:pt x="48698" y="165340"/>
                      <a:pt x="54521" y="149905"/>
                    </a:cubicBezTo>
                    <a:lnTo>
                      <a:pt x="64395" y="12333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27" name="Forme libre : forme 226">
                <a:extLst>
                  <a:ext uri="{FF2B5EF4-FFF2-40B4-BE49-F238E27FC236}">
                    <a16:creationId xmlns:a16="http://schemas.microsoft.com/office/drawing/2014/main" id="{ABB650B0-12EF-4218-B4E9-7461EB1D4F8D}"/>
                  </a:ext>
                </a:extLst>
              </p:cNvPr>
              <p:cNvSpPr/>
              <p:nvPr>
                <p:custDataLst>
                  <p:tags r:id="rId53"/>
                </p:custDataLst>
              </p:nvPr>
            </p:nvSpPr>
            <p:spPr>
              <a:xfrm>
                <a:off x="13583794" y="-15287711"/>
                <a:ext cx="101685" cy="152445"/>
              </a:xfrm>
              <a:custGeom>
                <a:avLst/>
                <a:gdLst>
                  <a:gd name="connsiteX0" fmla="*/ 97443 w 101685"/>
                  <a:gd name="connsiteY0" fmla="*/ 104473 h 152445"/>
                  <a:gd name="connsiteX1" fmla="*/ 91414 w 101685"/>
                  <a:gd name="connsiteY1" fmla="*/ 104473 h 152445"/>
                  <a:gd name="connsiteX2" fmla="*/ 86799 w 101685"/>
                  <a:gd name="connsiteY2" fmla="*/ 120599 h 152445"/>
                  <a:gd name="connsiteX3" fmla="*/ 69250 w 101685"/>
                  <a:gd name="connsiteY3" fmla="*/ 121663 h 152445"/>
                  <a:gd name="connsiteX4" fmla="*/ 36623 w 101685"/>
                  <a:gd name="connsiteY4" fmla="*/ 121663 h 152445"/>
                  <a:gd name="connsiteX5" fmla="*/ 72086 w 101685"/>
                  <a:gd name="connsiteY5" fmla="*/ 91888 h 152445"/>
                  <a:gd name="connsiteX6" fmla="*/ 97443 w 101685"/>
                  <a:gd name="connsiteY6" fmla="*/ 53610 h 152445"/>
                  <a:gd name="connsiteX7" fmla="*/ 55951 w 101685"/>
                  <a:gd name="connsiteY7" fmla="*/ 19056 h 152445"/>
                  <a:gd name="connsiteX8" fmla="*/ 19066 w 101685"/>
                  <a:gd name="connsiteY8" fmla="*/ 50776 h 152445"/>
                  <a:gd name="connsiteX9" fmla="*/ 28464 w 101685"/>
                  <a:gd name="connsiteY9" fmla="*/ 60701 h 152445"/>
                  <a:gd name="connsiteX10" fmla="*/ 37862 w 101685"/>
                  <a:gd name="connsiteY10" fmla="*/ 51308 h 152445"/>
                  <a:gd name="connsiteX11" fmla="*/ 27400 w 101685"/>
                  <a:gd name="connsiteY11" fmla="*/ 41915 h 152445"/>
                  <a:gd name="connsiteX12" fmla="*/ 53290 w 101685"/>
                  <a:gd name="connsiteY12" fmla="*/ 25432 h 152445"/>
                  <a:gd name="connsiteX13" fmla="*/ 80245 w 101685"/>
                  <a:gd name="connsiteY13" fmla="*/ 53610 h 152445"/>
                  <a:gd name="connsiteX14" fmla="*/ 63570 w 101685"/>
                  <a:gd name="connsiteY14" fmla="*/ 87633 h 152445"/>
                  <a:gd name="connsiteX15" fmla="*/ 20838 w 101685"/>
                  <a:gd name="connsiteY15" fmla="*/ 129817 h 152445"/>
                  <a:gd name="connsiteX16" fmla="*/ 19066 w 101685"/>
                  <a:gd name="connsiteY16" fmla="*/ 136725 h 152445"/>
                  <a:gd name="connsiteX17" fmla="*/ 92121 w 101685"/>
                  <a:gd name="connsiteY17" fmla="*/ 136725 h 152445"/>
                  <a:gd name="connsiteX18" fmla="*/ 97443 w 101685"/>
                  <a:gd name="connsiteY18" fmla="*/ 104473 h 1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1685" h="152445">
                    <a:moveTo>
                      <a:pt x="97443" y="104473"/>
                    </a:moveTo>
                    <a:lnTo>
                      <a:pt x="91414" y="104473"/>
                    </a:lnTo>
                    <a:cubicBezTo>
                      <a:pt x="90882" y="108371"/>
                      <a:pt x="89110" y="118828"/>
                      <a:pt x="86799" y="120599"/>
                    </a:cubicBezTo>
                    <a:cubicBezTo>
                      <a:pt x="85384" y="121663"/>
                      <a:pt x="71728" y="121663"/>
                      <a:pt x="69250" y="121663"/>
                    </a:cubicBezTo>
                    <a:lnTo>
                      <a:pt x="36623" y="121663"/>
                    </a:lnTo>
                    <a:cubicBezTo>
                      <a:pt x="55236" y="105180"/>
                      <a:pt x="61449" y="100217"/>
                      <a:pt x="72086" y="91888"/>
                    </a:cubicBezTo>
                    <a:cubicBezTo>
                      <a:pt x="85210" y="81432"/>
                      <a:pt x="97443" y="70443"/>
                      <a:pt x="97443" y="53610"/>
                    </a:cubicBezTo>
                    <a:cubicBezTo>
                      <a:pt x="97443" y="32164"/>
                      <a:pt x="78647" y="19056"/>
                      <a:pt x="55951" y="19056"/>
                    </a:cubicBezTo>
                    <a:cubicBezTo>
                      <a:pt x="33961" y="19056"/>
                      <a:pt x="19066" y="34467"/>
                      <a:pt x="19066" y="50776"/>
                    </a:cubicBezTo>
                    <a:cubicBezTo>
                      <a:pt x="19066" y="59811"/>
                      <a:pt x="26693" y="60701"/>
                      <a:pt x="28464" y="60701"/>
                    </a:cubicBezTo>
                    <a:cubicBezTo>
                      <a:pt x="32722" y="60701"/>
                      <a:pt x="37862" y="57683"/>
                      <a:pt x="37862" y="51308"/>
                    </a:cubicBezTo>
                    <a:cubicBezTo>
                      <a:pt x="37862" y="48115"/>
                      <a:pt x="36623" y="41915"/>
                      <a:pt x="27400" y="41915"/>
                    </a:cubicBezTo>
                    <a:cubicBezTo>
                      <a:pt x="32897" y="29331"/>
                      <a:pt x="44956" y="25432"/>
                      <a:pt x="53290" y="25432"/>
                    </a:cubicBezTo>
                    <a:cubicBezTo>
                      <a:pt x="71021" y="25432"/>
                      <a:pt x="80245" y="39254"/>
                      <a:pt x="80245" y="53610"/>
                    </a:cubicBezTo>
                    <a:cubicBezTo>
                      <a:pt x="80245" y="69030"/>
                      <a:pt x="69250" y="81256"/>
                      <a:pt x="63570" y="87633"/>
                    </a:cubicBezTo>
                    <a:lnTo>
                      <a:pt x="20838" y="129817"/>
                    </a:lnTo>
                    <a:cubicBezTo>
                      <a:pt x="19066" y="131405"/>
                      <a:pt x="19066" y="131763"/>
                      <a:pt x="19066" y="136725"/>
                    </a:cubicBezTo>
                    <a:lnTo>
                      <a:pt x="92121" y="136725"/>
                    </a:lnTo>
                    <a:lnTo>
                      <a:pt x="97443" y="1044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228" name="Groupe 227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j_2&#10;\end{align*}&#10;&#10;\end{document}" title="IguanaTex Vector Display">
              <a:extLst>
                <a:ext uri="{FF2B5EF4-FFF2-40B4-BE49-F238E27FC236}">
                  <a16:creationId xmlns:a16="http://schemas.microsoft.com/office/drawing/2014/main" id="{D8C2A5D2-B615-4B54-9DF2-8694AE0E31C1}"/>
                </a:ext>
              </a:extLst>
            </p:cNvPr>
            <p:cNvGrpSpPr>
              <a:grpSpLocks noChangeAspect="1"/>
            </p:cNvGrpSpPr>
            <p:nvPr>
              <p:custDataLst>
                <p:tags r:id="rId49"/>
              </p:custDataLst>
            </p:nvPr>
          </p:nvGrpSpPr>
          <p:grpSpPr>
            <a:xfrm>
              <a:off x="7382280" y="1282662"/>
              <a:ext cx="220446" cy="254075"/>
              <a:chOff x="13487152" y="-16166165"/>
              <a:chExt cx="220446" cy="254075"/>
            </a:xfrm>
          </p:grpSpPr>
          <p:sp>
            <p:nvSpPr>
              <p:cNvPr id="229" name="Forme libre : forme 228">
                <a:extLst>
                  <a:ext uri="{FF2B5EF4-FFF2-40B4-BE49-F238E27FC236}">
                    <a16:creationId xmlns:a16="http://schemas.microsoft.com/office/drawing/2014/main" id="{2E7E62D0-0A40-44B6-8524-EC2EABBE9D8B}"/>
                  </a:ext>
                </a:extLst>
              </p:cNvPr>
              <p:cNvSpPr/>
              <p:nvPr>
                <p:custDataLst>
                  <p:tags r:id="rId50"/>
                </p:custDataLst>
              </p:nvPr>
            </p:nvSpPr>
            <p:spPr>
              <a:xfrm>
                <a:off x="13487152" y="-16166165"/>
                <a:ext cx="127107" cy="254075"/>
              </a:xfrm>
              <a:custGeom>
                <a:avLst/>
                <a:gdLst>
                  <a:gd name="connsiteX0" fmla="*/ 122889 w 127106"/>
                  <a:gd name="connsiteY0" fmla="*/ 28171 h 254075"/>
                  <a:gd name="connsiteX1" fmla="*/ 113260 w 127106"/>
                  <a:gd name="connsiteY1" fmla="*/ 19056 h 254075"/>
                  <a:gd name="connsiteX2" fmla="*/ 99843 w 127106"/>
                  <a:gd name="connsiteY2" fmla="*/ 32467 h 254075"/>
                  <a:gd name="connsiteX3" fmla="*/ 109209 w 127106"/>
                  <a:gd name="connsiteY3" fmla="*/ 41582 h 254075"/>
                  <a:gd name="connsiteX4" fmla="*/ 122889 w 127106"/>
                  <a:gd name="connsiteY4" fmla="*/ 28171 h 254075"/>
                  <a:gd name="connsiteX5" fmla="*/ 71990 w 127106"/>
                  <a:gd name="connsiteY5" fmla="*/ 199005 h 254075"/>
                  <a:gd name="connsiteX6" fmla="*/ 40841 w 127106"/>
                  <a:gd name="connsiteY6" fmla="*/ 232661 h 254075"/>
                  <a:gd name="connsiteX7" fmla="*/ 30967 w 127106"/>
                  <a:gd name="connsiteY7" fmla="*/ 230383 h 254075"/>
                  <a:gd name="connsiteX8" fmla="*/ 42359 w 127106"/>
                  <a:gd name="connsiteY8" fmla="*/ 216972 h 254075"/>
                  <a:gd name="connsiteX9" fmla="*/ 32738 w 127106"/>
                  <a:gd name="connsiteY9" fmla="*/ 208111 h 254075"/>
                  <a:gd name="connsiteX10" fmla="*/ 19066 w 127106"/>
                  <a:gd name="connsiteY10" fmla="*/ 222538 h 254075"/>
                  <a:gd name="connsiteX11" fmla="*/ 41350 w 127106"/>
                  <a:gd name="connsiteY11" fmla="*/ 238236 h 254075"/>
                  <a:gd name="connsiteX12" fmla="*/ 88951 w 127106"/>
                  <a:gd name="connsiteY12" fmla="*/ 199759 h 254075"/>
                  <a:gd name="connsiteX13" fmla="*/ 112252 w 127106"/>
                  <a:gd name="connsiteY13" fmla="*/ 107132 h 254075"/>
                  <a:gd name="connsiteX14" fmla="*/ 113515 w 127106"/>
                  <a:gd name="connsiteY14" fmla="*/ 97764 h 254075"/>
                  <a:gd name="connsiteX15" fmla="*/ 90222 w 127106"/>
                  <a:gd name="connsiteY15" fmla="*/ 74484 h 254075"/>
                  <a:gd name="connsiteX16" fmla="*/ 49953 w 127106"/>
                  <a:gd name="connsiteY16" fmla="*/ 113461 h 254075"/>
                  <a:gd name="connsiteX17" fmla="*/ 52996 w 127106"/>
                  <a:gd name="connsiteY17" fmla="*/ 115985 h 254075"/>
                  <a:gd name="connsiteX18" fmla="*/ 57556 w 127106"/>
                  <a:gd name="connsiteY18" fmla="*/ 110928 h 254075"/>
                  <a:gd name="connsiteX19" fmla="*/ 89460 w 127106"/>
                  <a:gd name="connsiteY19" fmla="*/ 80050 h 254075"/>
                  <a:gd name="connsiteX20" fmla="*/ 97563 w 127106"/>
                  <a:gd name="connsiteY20" fmla="*/ 91690 h 254075"/>
                  <a:gd name="connsiteX21" fmla="*/ 95791 w 127106"/>
                  <a:gd name="connsiteY21" fmla="*/ 104600 h 254075"/>
                  <a:gd name="connsiteX22" fmla="*/ 71990 w 127106"/>
                  <a:gd name="connsiteY22" fmla="*/ 199005 h 25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7106" h="254075">
                    <a:moveTo>
                      <a:pt x="122889" y="28171"/>
                    </a:moveTo>
                    <a:cubicBezTo>
                      <a:pt x="122889" y="23359"/>
                      <a:pt x="119338" y="19056"/>
                      <a:pt x="113260" y="19056"/>
                    </a:cubicBezTo>
                    <a:cubicBezTo>
                      <a:pt x="107437" y="19056"/>
                      <a:pt x="99843" y="24876"/>
                      <a:pt x="99843" y="32467"/>
                    </a:cubicBezTo>
                    <a:cubicBezTo>
                      <a:pt x="99843" y="37531"/>
                      <a:pt x="103386" y="41582"/>
                      <a:pt x="109209" y="41582"/>
                    </a:cubicBezTo>
                    <a:cubicBezTo>
                      <a:pt x="116049" y="41582"/>
                      <a:pt x="122889" y="34999"/>
                      <a:pt x="122889" y="28171"/>
                    </a:cubicBezTo>
                    <a:close/>
                    <a:moveTo>
                      <a:pt x="71990" y="199005"/>
                    </a:moveTo>
                    <a:cubicBezTo>
                      <a:pt x="67176" y="218234"/>
                      <a:pt x="55022" y="232661"/>
                      <a:pt x="40841" y="232661"/>
                    </a:cubicBezTo>
                    <a:cubicBezTo>
                      <a:pt x="39324" y="232661"/>
                      <a:pt x="35527" y="232661"/>
                      <a:pt x="30967" y="230383"/>
                    </a:cubicBezTo>
                    <a:cubicBezTo>
                      <a:pt x="38561" y="228612"/>
                      <a:pt x="42359" y="222038"/>
                      <a:pt x="42359" y="216972"/>
                    </a:cubicBezTo>
                    <a:cubicBezTo>
                      <a:pt x="42359" y="212923"/>
                      <a:pt x="39578" y="208111"/>
                      <a:pt x="32738" y="208111"/>
                    </a:cubicBezTo>
                    <a:cubicBezTo>
                      <a:pt x="26407" y="208111"/>
                      <a:pt x="19066" y="213432"/>
                      <a:pt x="19066" y="222538"/>
                    </a:cubicBezTo>
                    <a:cubicBezTo>
                      <a:pt x="19066" y="232661"/>
                      <a:pt x="29195" y="238236"/>
                      <a:pt x="41350" y="238236"/>
                    </a:cubicBezTo>
                    <a:cubicBezTo>
                      <a:pt x="59073" y="238236"/>
                      <a:pt x="82619" y="224817"/>
                      <a:pt x="88951" y="199759"/>
                    </a:cubicBezTo>
                    <a:lnTo>
                      <a:pt x="112252" y="107132"/>
                    </a:lnTo>
                    <a:cubicBezTo>
                      <a:pt x="113515" y="102067"/>
                      <a:pt x="113515" y="98526"/>
                      <a:pt x="113515" y="97764"/>
                    </a:cubicBezTo>
                    <a:cubicBezTo>
                      <a:pt x="113515" y="83345"/>
                      <a:pt x="102886" y="74484"/>
                      <a:pt x="90222" y="74484"/>
                    </a:cubicBezTo>
                    <a:cubicBezTo>
                      <a:pt x="64387" y="74484"/>
                      <a:pt x="49953" y="111181"/>
                      <a:pt x="49953" y="113461"/>
                    </a:cubicBezTo>
                    <a:cubicBezTo>
                      <a:pt x="49953" y="115985"/>
                      <a:pt x="52487" y="115985"/>
                      <a:pt x="52996" y="115985"/>
                    </a:cubicBezTo>
                    <a:cubicBezTo>
                      <a:pt x="55276" y="115985"/>
                      <a:pt x="55530" y="115739"/>
                      <a:pt x="57556" y="110928"/>
                    </a:cubicBezTo>
                    <a:cubicBezTo>
                      <a:pt x="63888" y="95492"/>
                      <a:pt x="75533" y="80050"/>
                      <a:pt x="89460" y="80050"/>
                    </a:cubicBezTo>
                    <a:cubicBezTo>
                      <a:pt x="93003" y="80050"/>
                      <a:pt x="97563" y="81066"/>
                      <a:pt x="97563" y="91690"/>
                    </a:cubicBezTo>
                    <a:cubicBezTo>
                      <a:pt x="97563" y="97518"/>
                      <a:pt x="96808" y="100297"/>
                      <a:pt x="95791" y="104600"/>
                    </a:cubicBezTo>
                    <a:lnTo>
                      <a:pt x="71990" y="19900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30" name="Forme libre : forme 229">
                <a:extLst>
                  <a:ext uri="{FF2B5EF4-FFF2-40B4-BE49-F238E27FC236}">
                    <a16:creationId xmlns:a16="http://schemas.microsoft.com/office/drawing/2014/main" id="{3D0D8856-8283-4711-9CBF-CB7F1A459612}"/>
                  </a:ext>
                </a:extLst>
              </p:cNvPr>
              <p:cNvSpPr/>
              <p:nvPr>
                <p:custDataLst>
                  <p:tags r:id="rId51"/>
                </p:custDataLst>
              </p:nvPr>
            </p:nvSpPr>
            <p:spPr>
              <a:xfrm>
                <a:off x="13605913" y="-16078583"/>
                <a:ext cx="101685" cy="152445"/>
              </a:xfrm>
              <a:custGeom>
                <a:avLst/>
                <a:gdLst>
                  <a:gd name="connsiteX0" fmla="*/ 97443 w 101685"/>
                  <a:gd name="connsiteY0" fmla="*/ 104473 h 152445"/>
                  <a:gd name="connsiteX1" fmla="*/ 91414 w 101685"/>
                  <a:gd name="connsiteY1" fmla="*/ 104473 h 152445"/>
                  <a:gd name="connsiteX2" fmla="*/ 86799 w 101685"/>
                  <a:gd name="connsiteY2" fmla="*/ 120599 h 152445"/>
                  <a:gd name="connsiteX3" fmla="*/ 69250 w 101685"/>
                  <a:gd name="connsiteY3" fmla="*/ 121663 h 152445"/>
                  <a:gd name="connsiteX4" fmla="*/ 36623 w 101685"/>
                  <a:gd name="connsiteY4" fmla="*/ 121663 h 152445"/>
                  <a:gd name="connsiteX5" fmla="*/ 72086 w 101685"/>
                  <a:gd name="connsiteY5" fmla="*/ 91888 h 152445"/>
                  <a:gd name="connsiteX6" fmla="*/ 97443 w 101685"/>
                  <a:gd name="connsiteY6" fmla="*/ 53610 h 152445"/>
                  <a:gd name="connsiteX7" fmla="*/ 55951 w 101685"/>
                  <a:gd name="connsiteY7" fmla="*/ 19056 h 152445"/>
                  <a:gd name="connsiteX8" fmla="*/ 19066 w 101685"/>
                  <a:gd name="connsiteY8" fmla="*/ 50776 h 152445"/>
                  <a:gd name="connsiteX9" fmla="*/ 28464 w 101685"/>
                  <a:gd name="connsiteY9" fmla="*/ 60701 h 152445"/>
                  <a:gd name="connsiteX10" fmla="*/ 37862 w 101685"/>
                  <a:gd name="connsiteY10" fmla="*/ 51308 h 152445"/>
                  <a:gd name="connsiteX11" fmla="*/ 27400 w 101685"/>
                  <a:gd name="connsiteY11" fmla="*/ 41915 h 152445"/>
                  <a:gd name="connsiteX12" fmla="*/ 53290 w 101685"/>
                  <a:gd name="connsiteY12" fmla="*/ 25432 h 152445"/>
                  <a:gd name="connsiteX13" fmla="*/ 80245 w 101685"/>
                  <a:gd name="connsiteY13" fmla="*/ 53610 h 152445"/>
                  <a:gd name="connsiteX14" fmla="*/ 63570 w 101685"/>
                  <a:gd name="connsiteY14" fmla="*/ 87633 h 152445"/>
                  <a:gd name="connsiteX15" fmla="*/ 20838 w 101685"/>
                  <a:gd name="connsiteY15" fmla="*/ 129817 h 152445"/>
                  <a:gd name="connsiteX16" fmla="*/ 19066 w 101685"/>
                  <a:gd name="connsiteY16" fmla="*/ 136725 h 152445"/>
                  <a:gd name="connsiteX17" fmla="*/ 92121 w 101685"/>
                  <a:gd name="connsiteY17" fmla="*/ 136725 h 152445"/>
                  <a:gd name="connsiteX18" fmla="*/ 97443 w 101685"/>
                  <a:gd name="connsiteY18" fmla="*/ 104473 h 1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1685" h="152445">
                    <a:moveTo>
                      <a:pt x="97443" y="104473"/>
                    </a:moveTo>
                    <a:lnTo>
                      <a:pt x="91414" y="104473"/>
                    </a:lnTo>
                    <a:cubicBezTo>
                      <a:pt x="90882" y="108371"/>
                      <a:pt x="89110" y="118828"/>
                      <a:pt x="86799" y="120599"/>
                    </a:cubicBezTo>
                    <a:cubicBezTo>
                      <a:pt x="85384" y="121663"/>
                      <a:pt x="71728" y="121663"/>
                      <a:pt x="69250" y="121663"/>
                    </a:cubicBezTo>
                    <a:lnTo>
                      <a:pt x="36623" y="121663"/>
                    </a:lnTo>
                    <a:cubicBezTo>
                      <a:pt x="55236" y="105180"/>
                      <a:pt x="61449" y="100217"/>
                      <a:pt x="72086" y="91888"/>
                    </a:cubicBezTo>
                    <a:cubicBezTo>
                      <a:pt x="85210" y="81432"/>
                      <a:pt x="97443" y="70443"/>
                      <a:pt x="97443" y="53610"/>
                    </a:cubicBezTo>
                    <a:cubicBezTo>
                      <a:pt x="97443" y="32164"/>
                      <a:pt x="78647" y="19056"/>
                      <a:pt x="55951" y="19056"/>
                    </a:cubicBezTo>
                    <a:cubicBezTo>
                      <a:pt x="33961" y="19056"/>
                      <a:pt x="19066" y="34467"/>
                      <a:pt x="19066" y="50776"/>
                    </a:cubicBezTo>
                    <a:cubicBezTo>
                      <a:pt x="19066" y="59811"/>
                      <a:pt x="26693" y="60701"/>
                      <a:pt x="28464" y="60701"/>
                    </a:cubicBezTo>
                    <a:cubicBezTo>
                      <a:pt x="32722" y="60701"/>
                      <a:pt x="37862" y="57683"/>
                      <a:pt x="37862" y="51308"/>
                    </a:cubicBezTo>
                    <a:cubicBezTo>
                      <a:pt x="37862" y="48115"/>
                      <a:pt x="36623" y="41915"/>
                      <a:pt x="27400" y="41915"/>
                    </a:cubicBezTo>
                    <a:cubicBezTo>
                      <a:pt x="32897" y="29331"/>
                      <a:pt x="44957" y="25432"/>
                      <a:pt x="53290" y="25432"/>
                    </a:cubicBezTo>
                    <a:cubicBezTo>
                      <a:pt x="71021" y="25432"/>
                      <a:pt x="80245" y="39254"/>
                      <a:pt x="80245" y="53610"/>
                    </a:cubicBezTo>
                    <a:cubicBezTo>
                      <a:pt x="80245" y="69030"/>
                      <a:pt x="69250" y="81256"/>
                      <a:pt x="63570" y="87633"/>
                    </a:cubicBezTo>
                    <a:lnTo>
                      <a:pt x="20838" y="129817"/>
                    </a:lnTo>
                    <a:cubicBezTo>
                      <a:pt x="19066" y="131405"/>
                      <a:pt x="19066" y="131763"/>
                      <a:pt x="19066" y="136725"/>
                    </a:cubicBezTo>
                    <a:lnTo>
                      <a:pt x="92121" y="136725"/>
                    </a:lnTo>
                    <a:lnTo>
                      <a:pt x="97443" y="1044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0" name="Groupe 29">
            <a:extLst>
              <a:ext uri="{FF2B5EF4-FFF2-40B4-BE49-F238E27FC236}">
                <a16:creationId xmlns:a16="http://schemas.microsoft.com/office/drawing/2014/main" id="{CB4971F0-DB46-4224-9593-4B0F01EA5AFF}"/>
              </a:ext>
            </a:extLst>
          </p:cNvPr>
          <p:cNvGrpSpPr/>
          <p:nvPr/>
        </p:nvGrpSpPr>
        <p:grpSpPr>
          <a:xfrm>
            <a:off x="6893644" y="2369419"/>
            <a:ext cx="1929590" cy="387980"/>
            <a:chOff x="1744833" y="2127447"/>
            <a:chExt cx="1929590" cy="387980"/>
          </a:xfrm>
        </p:grpSpPr>
        <p:grpSp>
          <p:nvGrpSpPr>
            <p:cNvPr id="28" name="Groupe 27">
              <a:extLst>
                <a:ext uri="{FF2B5EF4-FFF2-40B4-BE49-F238E27FC236}">
                  <a16:creationId xmlns:a16="http://schemas.microsoft.com/office/drawing/2014/main" id="{09ECC34D-B4D2-4599-877F-51FAB7C81768}"/>
                </a:ext>
              </a:extLst>
            </p:cNvPr>
            <p:cNvGrpSpPr/>
            <p:nvPr/>
          </p:nvGrpSpPr>
          <p:grpSpPr>
            <a:xfrm>
              <a:off x="1853619" y="2190471"/>
              <a:ext cx="1775093" cy="278266"/>
              <a:chOff x="1899330" y="2137912"/>
              <a:chExt cx="1775093" cy="278266"/>
            </a:xfrm>
          </p:grpSpPr>
          <p:cxnSp>
            <p:nvCxnSpPr>
              <p:cNvPr id="5" name="Connecteur droit 4">
                <a:extLst>
                  <a:ext uri="{FF2B5EF4-FFF2-40B4-BE49-F238E27FC236}">
                    <a16:creationId xmlns:a16="http://schemas.microsoft.com/office/drawing/2014/main" id="{D1FDAD15-4D56-4449-828A-ACB84DE65C7A}"/>
                  </a:ext>
                </a:extLst>
              </p:cNvPr>
              <p:cNvCxnSpPr/>
              <p:nvPr/>
            </p:nvCxnSpPr>
            <p:spPr bwMode="auto">
              <a:xfrm>
                <a:off x="2056472" y="2267842"/>
                <a:ext cx="716738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91" name="Graphique 106509 1 2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i&#10;\end{align*}&#10;&#10;\end{document}" title="IguanaTex Vector Display">
                <a:extLst>
                  <a:ext uri="{FF2B5EF4-FFF2-40B4-BE49-F238E27FC236}">
                    <a16:creationId xmlns:a16="http://schemas.microsoft.com/office/drawing/2014/main" id="{A5D98455-0A90-4DAD-8A57-E5FA3C07513C}"/>
                  </a:ext>
                </a:extLst>
              </p:cNvPr>
              <p:cNvSpPr>
                <a:spLocks noChangeAspect="1"/>
              </p:cNvSpPr>
              <p:nvPr>
                <p:custDataLst>
                  <p:tags r:id="rId36"/>
                </p:custDataLst>
              </p:nvPr>
            </p:nvSpPr>
            <p:spPr>
              <a:xfrm>
                <a:off x="1899330" y="2144511"/>
                <a:ext cx="101685" cy="203260"/>
              </a:xfrm>
              <a:custGeom>
                <a:avLst/>
                <a:gdLst>
                  <a:gd name="connsiteX0" fmla="*/ 83644 w 101685"/>
                  <a:gd name="connsiteY0" fmla="*/ 28171 h 203260"/>
                  <a:gd name="connsiteX1" fmla="*/ 74270 w 101685"/>
                  <a:gd name="connsiteY1" fmla="*/ 19056 h 203260"/>
                  <a:gd name="connsiteX2" fmla="*/ 60598 w 101685"/>
                  <a:gd name="connsiteY2" fmla="*/ 32467 h 203260"/>
                  <a:gd name="connsiteX3" fmla="*/ 70218 w 101685"/>
                  <a:gd name="connsiteY3" fmla="*/ 41582 h 203260"/>
                  <a:gd name="connsiteX4" fmla="*/ 83644 w 101685"/>
                  <a:gd name="connsiteY4" fmla="*/ 28171 h 203260"/>
                  <a:gd name="connsiteX5" fmla="*/ 64395 w 101685"/>
                  <a:gd name="connsiteY5" fmla="*/ 123330 h 203260"/>
                  <a:gd name="connsiteX6" fmla="*/ 69965 w 101685"/>
                  <a:gd name="connsiteY6" fmla="*/ 108649 h 203260"/>
                  <a:gd name="connsiteX7" fmla="*/ 73261 w 101685"/>
                  <a:gd name="connsiteY7" fmla="*/ 95238 h 203260"/>
                  <a:gd name="connsiteX8" fmla="*/ 52495 w 101685"/>
                  <a:gd name="connsiteY8" fmla="*/ 74484 h 203260"/>
                  <a:gd name="connsiteX9" fmla="*/ 19066 w 101685"/>
                  <a:gd name="connsiteY9" fmla="*/ 113461 h 203260"/>
                  <a:gd name="connsiteX10" fmla="*/ 22109 w 101685"/>
                  <a:gd name="connsiteY10" fmla="*/ 115985 h 203260"/>
                  <a:gd name="connsiteX11" fmla="*/ 26160 w 101685"/>
                  <a:gd name="connsiteY11" fmla="*/ 111436 h 203260"/>
                  <a:gd name="connsiteX12" fmla="*/ 51733 w 101685"/>
                  <a:gd name="connsiteY12" fmla="*/ 80050 h 203260"/>
                  <a:gd name="connsiteX13" fmla="*/ 58064 w 101685"/>
                  <a:gd name="connsiteY13" fmla="*/ 88148 h 203260"/>
                  <a:gd name="connsiteX14" fmla="*/ 55283 w 101685"/>
                  <a:gd name="connsiteY14" fmla="*/ 101312 h 203260"/>
                  <a:gd name="connsiteX15" fmla="*/ 37806 w 101685"/>
                  <a:gd name="connsiteY15" fmla="*/ 148134 h 203260"/>
                  <a:gd name="connsiteX16" fmla="*/ 31983 w 101685"/>
                  <a:gd name="connsiteY16" fmla="*/ 168381 h 203260"/>
                  <a:gd name="connsiteX17" fmla="*/ 52750 w 101685"/>
                  <a:gd name="connsiteY17" fmla="*/ 189136 h 203260"/>
                  <a:gd name="connsiteX18" fmla="*/ 85924 w 101685"/>
                  <a:gd name="connsiteY18" fmla="*/ 150158 h 203260"/>
                  <a:gd name="connsiteX19" fmla="*/ 82882 w 101685"/>
                  <a:gd name="connsiteY19" fmla="*/ 147626 h 203260"/>
                  <a:gd name="connsiteX20" fmla="*/ 79084 w 101685"/>
                  <a:gd name="connsiteY20" fmla="*/ 152183 h 203260"/>
                  <a:gd name="connsiteX21" fmla="*/ 53258 w 101685"/>
                  <a:gd name="connsiteY21" fmla="*/ 183561 h 203260"/>
                  <a:gd name="connsiteX22" fmla="*/ 47180 w 101685"/>
                  <a:gd name="connsiteY22" fmla="*/ 175209 h 203260"/>
                  <a:gd name="connsiteX23" fmla="*/ 54521 w 101685"/>
                  <a:gd name="connsiteY23" fmla="*/ 149905 h 203260"/>
                  <a:gd name="connsiteX24" fmla="*/ 64395 w 101685"/>
                  <a:gd name="connsiteY24" fmla="*/ 123330 h 20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1685" h="203260">
                    <a:moveTo>
                      <a:pt x="83644" y="28171"/>
                    </a:moveTo>
                    <a:cubicBezTo>
                      <a:pt x="83644" y="23105"/>
                      <a:pt x="80093" y="19056"/>
                      <a:pt x="74270" y="19056"/>
                    </a:cubicBezTo>
                    <a:cubicBezTo>
                      <a:pt x="67438" y="19056"/>
                      <a:pt x="60598" y="25639"/>
                      <a:pt x="60598" y="32467"/>
                    </a:cubicBezTo>
                    <a:cubicBezTo>
                      <a:pt x="60598" y="37277"/>
                      <a:pt x="64141" y="41582"/>
                      <a:pt x="70218" y="41582"/>
                    </a:cubicBezTo>
                    <a:cubicBezTo>
                      <a:pt x="76041" y="41582"/>
                      <a:pt x="83644" y="35762"/>
                      <a:pt x="83644" y="28171"/>
                    </a:cubicBezTo>
                    <a:close/>
                    <a:moveTo>
                      <a:pt x="64395" y="123330"/>
                    </a:moveTo>
                    <a:cubicBezTo>
                      <a:pt x="67438" y="115985"/>
                      <a:pt x="67438" y="115486"/>
                      <a:pt x="69965" y="108649"/>
                    </a:cubicBezTo>
                    <a:cubicBezTo>
                      <a:pt x="71990" y="103592"/>
                      <a:pt x="73261" y="100042"/>
                      <a:pt x="73261" y="95238"/>
                    </a:cubicBezTo>
                    <a:cubicBezTo>
                      <a:pt x="73261" y="83845"/>
                      <a:pt x="65158" y="74484"/>
                      <a:pt x="52495" y="74484"/>
                    </a:cubicBezTo>
                    <a:cubicBezTo>
                      <a:pt x="28694" y="74484"/>
                      <a:pt x="19066" y="111181"/>
                      <a:pt x="19066" y="113461"/>
                    </a:cubicBezTo>
                    <a:cubicBezTo>
                      <a:pt x="19066" y="115985"/>
                      <a:pt x="21601" y="115985"/>
                      <a:pt x="22109" y="115985"/>
                    </a:cubicBezTo>
                    <a:cubicBezTo>
                      <a:pt x="24642" y="115985"/>
                      <a:pt x="24897" y="115486"/>
                      <a:pt x="26160" y="111436"/>
                    </a:cubicBezTo>
                    <a:cubicBezTo>
                      <a:pt x="33000" y="87641"/>
                      <a:pt x="43129" y="80050"/>
                      <a:pt x="51733" y="80050"/>
                    </a:cubicBezTo>
                    <a:cubicBezTo>
                      <a:pt x="53758" y="80050"/>
                      <a:pt x="58064" y="80050"/>
                      <a:pt x="58064" y="88148"/>
                    </a:cubicBezTo>
                    <a:cubicBezTo>
                      <a:pt x="58064" y="93469"/>
                      <a:pt x="56293" y="98780"/>
                      <a:pt x="55283" y="101312"/>
                    </a:cubicBezTo>
                    <a:cubicBezTo>
                      <a:pt x="53258" y="107887"/>
                      <a:pt x="41858" y="137248"/>
                      <a:pt x="37806" y="148134"/>
                    </a:cubicBezTo>
                    <a:cubicBezTo>
                      <a:pt x="35272" y="154716"/>
                      <a:pt x="31983" y="163062"/>
                      <a:pt x="31983" y="168381"/>
                    </a:cubicBezTo>
                    <a:cubicBezTo>
                      <a:pt x="31983" y="180275"/>
                      <a:pt x="40594" y="189136"/>
                      <a:pt x="52750" y="189136"/>
                    </a:cubicBezTo>
                    <a:cubicBezTo>
                      <a:pt x="76550" y="189136"/>
                      <a:pt x="85924" y="152438"/>
                      <a:pt x="85924" y="150158"/>
                    </a:cubicBezTo>
                    <a:cubicBezTo>
                      <a:pt x="85924" y="147626"/>
                      <a:pt x="83644" y="147626"/>
                      <a:pt x="82882" y="147626"/>
                    </a:cubicBezTo>
                    <a:cubicBezTo>
                      <a:pt x="80347" y="147626"/>
                      <a:pt x="80347" y="148388"/>
                      <a:pt x="79084" y="152183"/>
                    </a:cubicBezTo>
                    <a:cubicBezTo>
                      <a:pt x="74524" y="168126"/>
                      <a:pt x="66167" y="183561"/>
                      <a:pt x="53258" y="183561"/>
                    </a:cubicBezTo>
                    <a:cubicBezTo>
                      <a:pt x="48952" y="183561"/>
                      <a:pt x="47180" y="181036"/>
                      <a:pt x="47180" y="175209"/>
                    </a:cubicBezTo>
                    <a:cubicBezTo>
                      <a:pt x="47180" y="168889"/>
                      <a:pt x="48698" y="165340"/>
                      <a:pt x="54521" y="149905"/>
                    </a:cubicBezTo>
                    <a:lnTo>
                      <a:pt x="64395" y="12333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2" name="Groupe 21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=\,\delta_{ij}&#10;\end{align*}&#10;&#10;\end{document}" title="IguanaTex Vector Display">
                <a:extLst>
                  <a:ext uri="{FF2B5EF4-FFF2-40B4-BE49-F238E27FC236}">
                    <a16:creationId xmlns:a16="http://schemas.microsoft.com/office/drawing/2014/main" id="{5F93DF9A-D661-432B-A48F-34D592EE2D64}"/>
                  </a:ext>
                </a:extLst>
              </p:cNvPr>
              <p:cNvGrpSpPr>
                <a:grpSpLocks noChangeAspect="1"/>
              </p:cNvGrpSpPr>
              <p:nvPr>
                <p:custDataLst>
                  <p:tags r:id="rId37"/>
                </p:custDataLst>
              </p:nvPr>
            </p:nvGrpSpPr>
            <p:grpSpPr>
              <a:xfrm>
                <a:off x="3080198" y="2137912"/>
                <a:ext cx="594225" cy="278266"/>
                <a:chOff x="10270610" y="-15469043"/>
                <a:chExt cx="594225" cy="278266"/>
              </a:xfrm>
            </p:grpSpPr>
            <p:sp>
              <p:nvSpPr>
                <p:cNvPr id="16" name="Forme libre : forme 15">
                  <a:extLst>
                    <a:ext uri="{FF2B5EF4-FFF2-40B4-BE49-F238E27FC236}">
                      <a16:creationId xmlns:a16="http://schemas.microsoft.com/office/drawing/2014/main" id="{C862A4F9-0C4F-4D09-A128-011F93AB2A8B}"/>
                    </a:ext>
                  </a:extLst>
                </p:cNvPr>
                <p:cNvSpPr/>
                <p:nvPr>
                  <p:custDataLst>
                    <p:tags r:id="rId39"/>
                  </p:custDataLst>
                </p:nvPr>
              </p:nvSpPr>
              <p:spPr>
                <a:xfrm>
                  <a:off x="10270610" y="-15381974"/>
                  <a:ext cx="203371" cy="76223"/>
                </a:xfrm>
                <a:custGeom>
                  <a:avLst/>
                  <a:gdLst>
                    <a:gd name="connsiteX0" fmla="*/ 178856 w 203370"/>
                    <a:gd name="connsiteY0" fmla="*/ 29179 h 76222"/>
                    <a:gd name="connsiteX1" fmla="*/ 187467 w 203370"/>
                    <a:gd name="connsiteY1" fmla="*/ 24113 h 76222"/>
                    <a:gd name="connsiteX2" fmla="*/ 179110 w 203370"/>
                    <a:gd name="connsiteY2" fmla="*/ 19056 h 76222"/>
                    <a:gd name="connsiteX3" fmla="*/ 27424 w 203370"/>
                    <a:gd name="connsiteY3" fmla="*/ 19056 h 76222"/>
                    <a:gd name="connsiteX4" fmla="*/ 19066 w 203370"/>
                    <a:gd name="connsiteY4" fmla="*/ 24113 h 76222"/>
                    <a:gd name="connsiteX5" fmla="*/ 27678 w 203370"/>
                    <a:gd name="connsiteY5" fmla="*/ 29179 h 76222"/>
                    <a:gd name="connsiteX6" fmla="*/ 178856 w 203370"/>
                    <a:gd name="connsiteY6" fmla="*/ 29179 h 76222"/>
                    <a:gd name="connsiteX7" fmla="*/ 179110 w 203370"/>
                    <a:gd name="connsiteY7" fmla="*/ 78279 h 76222"/>
                    <a:gd name="connsiteX8" fmla="*/ 187467 w 203370"/>
                    <a:gd name="connsiteY8" fmla="*/ 73213 h 76222"/>
                    <a:gd name="connsiteX9" fmla="*/ 178856 w 203370"/>
                    <a:gd name="connsiteY9" fmla="*/ 68148 h 76222"/>
                    <a:gd name="connsiteX10" fmla="*/ 27678 w 203370"/>
                    <a:gd name="connsiteY10" fmla="*/ 68148 h 76222"/>
                    <a:gd name="connsiteX11" fmla="*/ 19066 w 203370"/>
                    <a:gd name="connsiteY11" fmla="*/ 73213 h 76222"/>
                    <a:gd name="connsiteX12" fmla="*/ 27424 w 203370"/>
                    <a:gd name="connsiteY12" fmla="*/ 78279 h 76222"/>
                    <a:gd name="connsiteX13" fmla="*/ 179110 w 203370"/>
                    <a:gd name="connsiteY13" fmla="*/ 78279 h 76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3370" h="76222">
                      <a:moveTo>
                        <a:pt x="178856" y="29179"/>
                      </a:moveTo>
                      <a:cubicBezTo>
                        <a:pt x="182652" y="29179"/>
                        <a:pt x="187467" y="29179"/>
                        <a:pt x="187467" y="24113"/>
                      </a:cubicBezTo>
                      <a:cubicBezTo>
                        <a:pt x="187467" y="19056"/>
                        <a:pt x="182652" y="19056"/>
                        <a:pt x="179110" y="19056"/>
                      </a:cubicBezTo>
                      <a:lnTo>
                        <a:pt x="27424" y="19056"/>
                      </a:lnTo>
                      <a:cubicBezTo>
                        <a:pt x="23881" y="19056"/>
                        <a:pt x="19066" y="19056"/>
                        <a:pt x="19066" y="24113"/>
                      </a:cubicBezTo>
                      <a:cubicBezTo>
                        <a:pt x="19066" y="29179"/>
                        <a:pt x="23881" y="29179"/>
                        <a:pt x="27678" y="29179"/>
                      </a:cubicBezTo>
                      <a:lnTo>
                        <a:pt x="178856" y="29179"/>
                      </a:lnTo>
                      <a:close/>
                      <a:moveTo>
                        <a:pt x="179110" y="78279"/>
                      </a:moveTo>
                      <a:cubicBezTo>
                        <a:pt x="182652" y="78279"/>
                        <a:pt x="187467" y="78279"/>
                        <a:pt x="187467" y="73213"/>
                      </a:cubicBezTo>
                      <a:cubicBezTo>
                        <a:pt x="187467" y="68148"/>
                        <a:pt x="182652" y="68148"/>
                        <a:pt x="178856" y="68148"/>
                      </a:cubicBezTo>
                      <a:lnTo>
                        <a:pt x="27678" y="68148"/>
                      </a:lnTo>
                      <a:cubicBezTo>
                        <a:pt x="23881" y="68148"/>
                        <a:pt x="19066" y="68148"/>
                        <a:pt x="19066" y="73213"/>
                      </a:cubicBezTo>
                      <a:cubicBezTo>
                        <a:pt x="19066" y="78279"/>
                        <a:pt x="23881" y="78279"/>
                        <a:pt x="27424" y="78279"/>
                      </a:cubicBezTo>
                      <a:lnTo>
                        <a:pt x="179110" y="782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fr-FR"/>
                </a:p>
              </p:txBody>
            </p:sp>
            <p:sp>
              <p:nvSpPr>
                <p:cNvPr id="20" name="Forme libre : forme 19">
                  <a:extLst>
                    <a:ext uri="{FF2B5EF4-FFF2-40B4-BE49-F238E27FC236}">
                      <a16:creationId xmlns:a16="http://schemas.microsoft.com/office/drawing/2014/main" id="{B57FDA24-D555-412E-86B3-7469BB76AE3E}"/>
                    </a:ext>
                  </a:extLst>
                </p:cNvPr>
                <p:cNvSpPr/>
                <p:nvPr>
                  <p:custDataLst>
                    <p:tags r:id="rId40"/>
                  </p:custDataLst>
                </p:nvPr>
              </p:nvSpPr>
              <p:spPr>
                <a:xfrm>
                  <a:off x="10576623" y="-15469043"/>
                  <a:ext cx="127107" cy="203260"/>
                </a:xfrm>
                <a:custGeom>
                  <a:avLst/>
                  <a:gdLst>
                    <a:gd name="connsiteX0" fmla="*/ 75279 w 127106"/>
                    <a:gd name="connsiteY0" fmla="*/ 88402 h 203260"/>
                    <a:gd name="connsiteX1" fmla="*/ 19066 w 127106"/>
                    <a:gd name="connsiteY1" fmla="*/ 159520 h 203260"/>
                    <a:gd name="connsiteX2" fmla="*/ 59072 w 127106"/>
                    <a:gd name="connsiteY2" fmla="*/ 202045 h 203260"/>
                    <a:gd name="connsiteX3" fmla="*/ 109716 w 127106"/>
                    <a:gd name="connsiteY3" fmla="*/ 127379 h 203260"/>
                    <a:gd name="connsiteX4" fmla="*/ 90984 w 127106"/>
                    <a:gd name="connsiteY4" fmla="*/ 80303 h 203260"/>
                    <a:gd name="connsiteX5" fmla="*/ 66921 w 127106"/>
                    <a:gd name="connsiteY5" fmla="*/ 38801 h 203260"/>
                    <a:gd name="connsiteX6" fmla="*/ 80855 w 127106"/>
                    <a:gd name="connsiteY6" fmla="*/ 27154 h 203260"/>
                    <a:gd name="connsiteX7" fmla="*/ 98834 w 127106"/>
                    <a:gd name="connsiteY7" fmla="*/ 33991 h 203260"/>
                    <a:gd name="connsiteX8" fmla="*/ 112759 w 127106"/>
                    <a:gd name="connsiteY8" fmla="*/ 40318 h 203260"/>
                    <a:gd name="connsiteX9" fmla="*/ 122888 w 127106"/>
                    <a:gd name="connsiteY9" fmla="*/ 30195 h 203260"/>
                    <a:gd name="connsiteX10" fmla="*/ 109716 w 127106"/>
                    <a:gd name="connsiteY10" fmla="*/ 21842 h 203260"/>
                    <a:gd name="connsiteX11" fmla="*/ 88958 w 127106"/>
                    <a:gd name="connsiteY11" fmla="*/ 19056 h 203260"/>
                    <a:gd name="connsiteX12" fmla="*/ 60089 w 127106"/>
                    <a:gd name="connsiteY12" fmla="*/ 45122 h 203260"/>
                    <a:gd name="connsiteX13" fmla="*/ 75279 w 127106"/>
                    <a:gd name="connsiteY13" fmla="*/ 88402 h 203260"/>
                    <a:gd name="connsiteX14" fmla="*/ 78321 w 127106"/>
                    <a:gd name="connsiteY14" fmla="*/ 93976 h 203260"/>
                    <a:gd name="connsiteX15" fmla="*/ 92247 w 127106"/>
                    <a:gd name="connsiteY15" fmla="*/ 137502 h 203260"/>
                    <a:gd name="connsiteX16" fmla="*/ 59072 w 127106"/>
                    <a:gd name="connsiteY16" fmla="*/ 196471 h 203260"/>
                    <a:gd name="connsiteX17" fmla="*/ 34764 w 127106"/>
                    <a:gd name="connsiteY17" fmla="*/ 166610 h 203260"/>
                    <a:gd name="connsiteX18" fmla="*/ 78321 w 127106"/>
                    <a:gd name="connsiteY18" fmla="*/ 93976 h 203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27106" h="203260">
                      <a:moveTo>
                        <a:pt x="75279" y="88402"/>
                      </a:moveTo>
                      <a:cubicBezTo>
                        <a:pt x="43629" y="96001"/>
                        <a:pt x="19066" y="128896"/>
                        <a:pt x="19066" y="159520"/>
                      </a:cubicBezTo>
                      <a:cubicBezTo>
                        <a:pt x="19066" y="183815"/>
                        <a:pt x="35272" y="202045"/>
                        <a:pt x="59072" y="202045"/>
                      </a:cubicBezTo>
                      <a:cubicBezTo>
                        <a:pt x="88704" y="202045"/>
                        <a:pt x="109716" y="162307"/>
                        <a:pt x="109716" y="127379"/>
                      </a:cubicBezTo>
                      <a:cubicBezTo>
                        <a:pt x="109716" y="104346"/>
                        <a:pt x="99588" y="91698"/>
                        <a:pt x="90984" y="80303"/>
                      </a:cubicBezTo>
                      <a:cubicBezTo>
                        <a:pt x="81865" y="68917"/>
                        <a:pt x="66921" y="49933"/>
                        <a:pt x="66921" y="38801"/>
                      </a:cubicBezTo>
                      <a:cubicBezTo>
                        <a:pt x="66921" y="33228"/>
                        <a:pt x="71989" y="27154"/>
                        <a:pt x="80855" y="27154"/>
                      </a:cubicBezTo>
                      <a:cubicBezTo>
                        <a:pt x="88450" y="27154"/>
                        <a:pt x="93511" y="30449"/>
                        <a:pt x="98834" y="33991"/>
                      </a:cubicBezTo>
                      <a:cubicBezTo>
                        <a:pt x="103893" y="37023"/>
                        <a:pt x="108962" y="40318"/>
                        <a:pt x="112759" y="40318"/>
                      </a:cubicBezTo>
                      <a:cubicBezTo>
                        <a:pt x="119090" y="40318"/>
                        <a:pt x="122888" y="34244"/>
                        <a:pt x="122888" y="30195"/>
                      </a:cubicBezTo>
                      <a:cubicBezTo>
                        <a:pt x="122888" y="24629"/>
                        <a:pt x="118837" y="23866"/>
                        <a:pt x="109716" y="21842"/>
                      </a:cubicBezTo>
                      <a:cubicBezTo>
                        <a:pt x="96553" y="19056"/>
                        <a:pt x="93010" y="19056"/>
                        <a:pt x="88958" y="19056"/>
                      </a:cubicBezTo>
                      <a:cubicBezTo>
                        <a:pt x="69201" y="19056"/>
                        <a:pt x="60089" y="29940"/>
                        <a:pt x="60089" y="45122"/>
                      </a:cubicBezTo>
                      <a:cubicBezTo>
                        <a:pt x="60089" y="58794"/>
                        <a:pt x="67430" y="72968"/>
                        <a:pt x="75279" y="88402"/>
                      </a:cubicBezTo>
                      <a:close/>
                      <a:moveTo>
                        <a:pt x="78321" y="93976"/>
                      </a:moveTo>
                      <a:cubicBezTo>
                        <a:pt x="84653" y="105616"/>
                        <a:pt x="92247" y="119281"/>
                        <a:pt x="92247" y="137502"/>
                      </a:cubicBezTo>
                      <a:cubicBezTo>
                        <a:pt x="92247" y="154207"/>
                        <a:pt x="82627" y="196471"/>
                        <a:pt x="59072" y="196471"/>
                      </a:cubicBezTo>
                      <a:cubicBezTo>
                        <a:pt x="45146" y="196471"/>
                        <a:pt x="34764" y="185841"/>
                        <a:pt x="34764" y="166610"/>
                      </a:cubicBezTo>
                      <a:cubicBezTo>
                        <a:pt x="34764" y="150667"/>
                        <a:pt x="44137" y="103083"/>
                        <a:pt x="78321" y="9397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fr-FR"/>
                </a:p>
              </p:txBody>
            </p:sp>
            <p:sp>
              <p:nvSpPr>
                <p:cNvPr id="21" name="Forme libre : forme 20">
                  <a:extLst>
                    <a:ext uri="{FF2B5EF4-FFF2-40B4-BE49-F238E27FC236}">
                      <a16:creationId xmlns:a16="http://schemas.microsoft.com/office/drawing/2014/main" id="{5E7C0FE0-79F9-4283-ABF3-8DE8BA4BA1EE}"/>
                    </a:ext>
                  </a:extLst>
                </p:cNvPr>
                <p:cNvSpPr/>
                <p:nvPr>
                  <p:custDataLst>
                    <p:tags r:id="rId41"/>
                  </p:custDataLst>
                </p:nvPr>
              </p:nvSpPr>
              <p:spPr>
                <a:xfrm>
                  <a:off x="10686886" y="-15368630"/>
                  <a:ext cx="177949" cy="177853"/>
                </a:xfrm>
                <a:custGeom>
                  <a:avLst/>
                  <a:gdLst>
                    <a:gd name="connsiteX0" fmla="*/ 68185 w 177949"/>
                    <a:gd name="connsiteY0" fmla="*/ 25789 h 177852"/>
                    <a:gd name="connsiteX1" fmla="*/ 61090 w 177949"/>
                    <a:gd name="connsiteY1" fmla="*/ 19056 h 177852"/>
                    <a:gd name="connsiteX2" fmla="*/ 51160 w 177949"/>
                    <a:gd name="connsiteY2" fmla="*/ 28797 h 177852"/>
                    <a:gd name="connsiteX3" fmla="*/ 58255 w 177949"/>
                    <a:gd name="connsiteY3" fmla="*/ 35539 h 177852"/>
                    <a:gd name="connsiteX4" fmla="*/ 68185 w 177949"/>
                    <a:gd name="connsiteY4" fmla="*/ 25789 h 177852"/>
                    <a:gd name="connsiteX5" fmla="*/ 32007 w 177949"/>
                    <a:gd name="connsiteY5" fmla="*/ 115818 h 177852"/>
                    <a:gd name="connsiteX6" fmla="*/ 30418 w 177949"/>
                    <a:gd name="connsiteY6" fmla="*/ 123259 h 177852"/>
                    <a:gd name="connsiteX7" fmla="*/ 47259 w 177949"/>
                    <a:gd name="connsiteY7" fmla="*/ 138319 h 177852"/>
                    <a:gd name="connsiteX8" fmla="*/ 72792 w 177949"/>
                    <a:gd name="connsiteY8" fmla="*/ 111206 h 177852"/>
                    <a:gd name="connsiteX9" fmla="*/ 69956 w 177949"/>
                    <a:gd name="connsiteY9" fmla="*/ 108903 h 177852"/>
                    <a:gd name="connsiteX10" fmla="*/ 66588 w 177949"/>
                    <a:gd name="connsiteY10" fmla="*/ 111919 h 177852"/>
                    <a:gd name="connsiteX11" fmla="*/ 47792 w 177949"/>
                    <a:gd name="connsiteY11" fmla="*/ 133357 h 177852"/>
                    <a:gd name="connsiteX12" fmla="*/ 43359 w 177949"/>
                    <a:gd name="connsiteY12" fmla="*/ 127157 h 177852"/>
                    <a:gd name="connsiteX13" fmla="*/ 46195 w 177949"/>
                    <a:gd name="connsiteY13" fmla="*/ 115818 h 177852"/>
                    <a:gd name="connsiteX14" fmla="*/ 51868 w 177949"/>
                    <a:gd name="connsiteY14" fmla="*/ 101638 h 177852"/>
                    <a:gd name="connsiteX15" fmla="*/ 60558 w 177949"/>
                    <a:gd name="connsiteY15" fmla="*/ 79129 h 177852"/>
                    <a:gd name="connsiteX16" fmla="*/ 61622 w 177949"/>
                    <a:gd name="connsiteY16" fmla="*/ 73459 h 177852"/>
                    <a:gd name="connsiteX17" fmla="*/ 44773 w 177949"/>
                    <a:gd name="connsiteY17" fmla="*/ 58397 h 177852"/>
                    <a:gd name="connsiteX18" fmla="*/ 19066 w 177949"/>
                    <a:gd name="connsiteY18" fmla="*/ 85512 h 177852"/>
                    <a:gd name="connsiteX19" fmla="*/ 22077 w 177949"/>
                    <a:gd name="connsiteY19" fmla="*/ 87815 h 177852"/>
                    <a:gd name="connsiteX20" fmla="*/ 25270 w 177949"/>
                    <a:gd name="connsiteY20" fmla="*/ 84980 h 177852"/>
                    <a:gd name="connsiteX21" fmla="*/ 44241 w 177949"/>
                    <a:gd name="connsiteY21" fmla="*/ 63359 h 177852"/>
                    <a:gd name="connsiteX22" fmla="*/ 48674 w 177949"/>
                    <a:gd name="connsiteY22" fmla="*/ 69561 h 177852"/>
                    <a:gd name="connsiteX23" fmla="*/ 43184 w 177949"/>
                    <a:gd name="connsiteY23" fmla="*/ 87283 h 177852"/>
                    <a:gd name="connsiteX24" fmla="*/ 32007 w 177949"/>
                    <a:gd name="connsiteY24" fmla="*/ 115818 h 177852"/>
                    <a:gd name="connsiteX25" fmla="*/ 160226 w 177949"/>
                    <a:gd name="connsiteY25" fmla="*/ 25789 h 177852"/>
                    <a:gd name="connsiteX26" fmla="*/ 153139 w 177949"/>
                    <a:gd name="connsiteY26" fmla="*/ 19056 h 177852"/>
                    <a:gd name="connsiteX27" fmla="*/ 143209 w 177949"/>
                    <a:gd name="connsiteY27" fmla="*/ 28797 h 177852"/>
                    <a:gd name="connsiteX28" fmla="*/ 150304 w 177949"/>
                    <a:gd name="connsiteY28" fmla="*/ 35539 h 177852"/>
                    <a:gd name="connsiteX29" fmla="*/ 160226 w 177949"/>
                    <a:gd name="connsiteY29" fmla="*/ 25789 h 177852"/>
                    <a:gd name="connsiteX30" fmla="*/ 122642 w 177949"/>
                    <a:gd name="connsiteY30" fmla="*/ 145236 h 177852"/>
                    <a:gd name="connsiteX31" fmla="*/ 99763 w 177949"/>
                    <a:gd name="connsiteY31" fmla="*/ 167737 h 177852"/>
                    <a:gd name="connsiteX32" fmla="*/ 93384 w 177949"/>
                    <a:gd name="connsiteY32" fmla="*/ 166673 h 177852"/>
                    <a:gd name="connsiteX33" fmla="*/ 99413 w 177949"/>
                    <a:gd name="connsiteY33" fmla="*/ 157637 h 177852"/>
                    <a:gd name="connsiteX34" fmla="*/ 92494 w 177949"/>
                    <a:gd name="connsiteY34" fmla="*/ 151079 h 177852"/>
                    <a:gd name="connsiteX35" fmla="*/ 82389 w 177949"/>
                    <a:gd name="connsiteY35" fmla="*/ 161536 h 177852"/>
                    <a:gd name="connsiteX36" fmla="*/ 99945 w 177949"/>
                    <a:gd name="connsiteY36" fmla="*/ 172700 h 177852"/>
                    <a:gd name="connsiteX37" fmla="*/ 136822 w 177949"/>
                    <a:gd name="connsiteY37" fmla="*/ 144704 h 177852"/>
                    <a:gd name="connsiteX38" fmla="*/ 152782 w 177949"/>
                    <a:gd name="connsiteY38" fmla="*/ 81256 h 177852"/>
                    <a:gd name="connsiteX39" fmla="*/ 153672 w 177949"/>
                    <a:gd name="connsiteY39" fmla="*/ 75055 h 177852"/>
                    <a:gd name="connsiteX40" fmla="*/ 134693 w 177949"/>
                    <a:gd name="connsiteY40" fmla="*/ 58397 h 177852"/>
                    <a:gd name="connsiteX41" fmla="*/ 103663 w 177949"/>
                    <a:gd name="connsiteY41" fmla="*/ 85512 h 177852"/>
                    <a:gd name="connsiteX42" fmla="*/ 106682 w 177949"/>
                    <a:gd name="connsiteY42" fmla="*/ 87815 h 177852"/>
                    <a:gd name="connsiteX43" fmla="*/ 110225 w 177949"/>
                    <a:gd name="connsiteY43" fmla="*/ 84623 h 177852"/>
                    <a:gd name="connsiteX44" fmla="*/ 134161 w 177949"/>
                    <a:gd name="connsiteY44" fmla="*/ 63359 h 177852"/>
                    <a:gd name="connsiteX45" fmla="*/ 140191 w 177949"/>
                    <a:gd name="connsiteY45" fmla="*/ 72046 h 177852"/>
                    <a:gd name="connsiteX46" fmla="*/ 139658 w 177949"/>
                    <a:gd name="connsiteY46" fmla="*/ 77358 h 177852"/>
                    <a:gd name="connsiteX47" fmla="*/ 122642 w 177949"/>
                    <a:gd name="connsiteY47" fmla="*/ 145236 h 177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177949" h="177852">
                      <a:moveTo>
                        <a:pt x="68185" y="25789"/>
                      </a:moveTo>
                      <a:cubicBezTo>
                        <a:pt x="68185" y="22954"/>
                        <a:pt x="66055" y="19056"/>
                        <a:pt x="61090" y="19056"/>
                      </a:cubicBezTo>
                      <a:cubicBezTo>
                        <a:pt x="56300" y="19056"/>
                        <a:pt x="51160" y="23660"/>
                        <a:pt x="51160" y="28797"/>
                      </a:cubicBezTo>
                      <a:cubicBezTo>
                        <a:pt x="51160" y="31815"/>
                        <a:pt x="53464" y="35539"/>
                        <a:pt x="58255" y="35539"/>
                      </a:cubicBezTo>
                      <a:cubicBezTo>
                        <a:pt x="63394" y="35539"/>
                        <a:pt x="68185" y="30576"/>
                        <a:pt x="68185" y="25789"/>
                      </a:cubicBezTo>
                      <a:close/>
                      <a:moveTo>
                        <a:pt x="32007" y="115818"/>
                      </a:moveTo>
                      <a:cubicBezTo>
                        <a:pt x="31300" y="118121"/>
                        <a:pt x="30418" y="120249"/>
                        <a:pt x="30418" y="123259"/>
                      </a:cubicBezTo>
                      <a:cubicBezTo>
                        <a:pt x="30418" y="131588"/>
                        <a:pt x="37504" y="138319"/>
                        <a:pt x="47259" y="138319"/>
                      </a:cubicBezTo>
                      <a:cubicBezTo>
                        <a:pt x="64991" y="138319"/>
                        <a:pt x="72792" y="113866"/>
                        <a:pt x="72792" y="111206"/>
                      </a:cubicBezTo>
                      <a:cubicBezTo>
                        <a:pt x="72792" y="108903"/>
                        <a:pt x="70488" y="108903"/>
                        <a:pt x="69956" y="108903"/>
                      </a:cubicBezTo>
                      <a:cubicBezTo>
                        <a:pt x="67470" y="108903"/>
                        <a:pt x="67295" y="109967"/>
                        <a:pt x="66588" y="111919"/>
                      </a:cubicBezTo>
                      <a:cubicBezTo>
                        <a:pt x="62504" y="126093"/>
                        <a:pt x="54704" y="133357"/>
                        <a:pt x="47792" y="133357"/>
                      </a:cubicBezTo>
                      <a:cubicBezTo>
                        <a:pt x="44241" y="133357"/>
                        <a:pt x="43359" y="131056"/>
                        <a:pt x="43359" y="127157"/>
                      </a:cubicBezTo>
                      <a:cubicBezTo>
                        <a:pt x="43359" y="123083"/>
                        <a:pt x="44598" y="119717"/>
                        <a:pt x="46195" y="115818"/>
                      </a:cubicBezTo>
                      <a:cubicBezTo>
                        <a:pt x="47967" y="111031"/>
                        <a:pt x="49921" y="106244"/>
                        <a:pt x="51868" y="101638"/>
                      </a:cubicBezTo>
                      <a:cubicBezTo>
                        <a:pt x="53464" y="97383"/>
                        <a:pt x="59851" y="81256"/>
                        <a:pt x="60558" y="79129"/>
                      </a:cubicBezTo>
                      <a:cubicBezTo>
                        <a:pt x="61090" y="77358"/>
                        <a:pt x="61622" y="75230"/>
                        <a:pt x="61622" y="73459"/>
                      </a:cubicBezTo>
                      <a:cubicBezTo>
                        <a:pt x="61622" y="65130"/>
                        <a:pt x="54529" y="58397"/>
                        <a:pt x="44773" y="58397"/>
                      </a:cubicBezTo>
                      <a:cubicBezTo>
                        <a:pt x="27224" y="58397"/>
                        <a:pt x="19066" y="82495"/>
                        <a:pt x="19066" y="85512"/>
                      </a:cubicBezTo>
                      <a:cubicBezTo>
                        <a:pt x="19066" y="87815"/>
                        <a:pt x="21552" y="87815"/>
                        <a:pt x="22077" y="87815"/>
                      </a:cubicBezTo>
                      <a:cubicBezTo>
                        <a:pt x="24563" y="87815"/>
                        <a:pt x="24738" y="86926"/>
                        <a:pt x="25270" y="84980"/>
                      </a:cubicBezTo>
                      <a:cubicBezTo>
                        <a:pt x="29886" y="69736"/>
                        <a:pt x="37687" y="63359"/>
                        <a:pt x="44241" y="63359"/>
                      </a:cubicBezTo>
                      <a:cubicBezTo>
                        <a:pt x="47085" y="63359"/>
                        <a:pt x="48674" y="64773"/>
                        <a:pt x="48674" y="69561"/>
                      </a:cubicBezTo>
                      <a:cubicBezTo>
                        <a:pt x="48674" y="73634"/>
                        <a:pt x="47617" y="76294"/>
                        <a:pt x="43184" y="87283"/>
                      </a:cubicBezTo>
                      <a:lnTo>
                        <a:pt x="32007" y="115818"/>
                      </a:lnTo>
                      <a:close/>
                      <a:moveTo>
                        <a:pt x="160226" y="25789"/>
                      </a:moveTo>
                      <a:cubicBezTo>
                        <a:pt x="160226" y="22779"/>
                        <a:pt x="157922" y="19056"/>
                        <a:pt x="153139" y="19056"/>
                      </a:cubicBezTo>
                      <a:cubicBezTo>
                        <a:pt x="147992" y="19056"/>
                        <a:pt x="143209" y="24018"/>
                        <a:pt x="143209" y="28797"/>
                      </a:cubicBezTo>
                      <a:cubicBezTo>
                        <a:pt x="143209" y="31640"/>
                        <a:pt x="145339" y="35539"/>
                        <a:pt x="150304" y="35539"/>
                      </a:cubicBezTo>
                      <a:cubicBezTo>
                        <a:pt x="155086" y="35539"/>
                        <a:pt x="160226" y="30925"/>
                        <a:pt x="160226" y="25789"/>
                      </a:cubicBezTo>
                      <a:close/>
                      <a:moveTo>
                        <a:pt x="122642" y="145236"/>
                      </a:moveTo>
                      <a:cubicBezTo>
                        <a:pt x="119623" y="157464"/>
                        <a:pt x="110225" y="167737"/>
                        <a:pt x="99763" y="167737"/>
                      </a:cubicBezTo>
                      <a:cubicBezTo>
                        <a:pt x="97459" y="167737"/>
                        <a:pt x="95330" y="167388"/>
                        <a:pt x="93384" y="166673"/>
                      </a:cubicBezTo>
                      <a:cubicBezTo>
                        <a:pt x="97991" y="164554"/>
                        <a:pt x="99413" y="160298"/>
                        <a:pt x="99413" y="157637"/>
                      </a:cubicBezTo>
                      <a:cubicBezTo>
                        <a:pt x="99413" y="153382"/>
                        <a:pt x="96045" y="151079"/>
                        <a:pt x="92494" y="151079"/>
                      </a:cubicBezTo>
                      <a:cubicBezTo>
                        <a:pt x="86996" y="151079"/>
                        <a:pt x="82389" y="155868"/>
                        <a:pt x="82389" y="161536"/>
                      </a:cubicBezTo>
                      <a:cubicBezTo>
                        <a:pt x="82389" y="168269"/>
                        <a:pt x="89300" y="172700"/>
                        <a:pt x="99945" y="172700"/>
                      </a:cubicBezTo>
                      <a:cubicBezTo>
                        <a:pt x="110583" y="172700"/>
                        <a:pt x="131325" y="166325"/>
                        <a:pt x="136822" y="144704"/>
                      </a:cubicBezTo>
                      <a:lnTo>
                        <a:pt x="152782" y="81256"/>
                      </a:lnTo>
                      <a:cubicBezTo>
                        <a:pt x="153315" y="79312"/>
                        <a:pt x="153672" y="77714"/>
                        <a:pt x="153672" y="75055"/>
                      </a:cubicBezTo>
                      <a:cubicBezTo>
                        <a:pt x="153672" y="65305"/>
                        <a:pt x="145339" y="58397"/>
                        <a:pt x="134693" y="58397"/>
                      </a:cubicBezTo>
                      <a:cubicBezTo>
                        <a:pt x="115016" y="58397"/>
                        <a:pt x="103663" y="83027"/>
                        <a:pt x="103663" y="85512"/>
                      </a:cubicBezTo>
                      <a:cubicBezTo>
                        <a:pt x="103663" y="87815"/>
                        <a:pt x="106150" y="87815"/>
                        <a:pt x="106682" y="87815"/>
                      </a:cubicBezTo>
                      <a:cubicBezTo>
                        <a:pt x="108811" y="87815"/>
                        <a:pt x="108986" y="87283"/>
                        <a:pt x="110225" y="84623"/>
                      </a:cubicBezTo>
                      <a:cubicBezTo>
                        <a:pt x="114658" y="74349"/>
                        <a:pt x="123881" y="63359"/>
                        <a:pt x="134161" y="63359"/>
                      </a:cubicBezTo>
                      <a:cubicBezTo>
                        <a:pt x="138594" y="63359"/>
                        <a:pt x="140191" y="66369"/>
                        <a:pt x="140191" y="72046"/>
                      </a:cubicBezTo>
                      <a:cubicBezTo>
                        <a:pt x="140191" y="73991"/>
                        <a:pt x="139841" y="76477"/>
                        <a:pt x="139658" y="77358"/>
                      </a:cubicBezTo>
                      <a:lnTo>
                        <a:pt x="122642" y="1452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fr-FR"/>
                </a:p>
              </p:txBody>
            </p:sp>
          </p:grpSp>
          <p:sp>
            <p:nvSpPr>
              <p:cNvPr id="200" name="Graphique 106512 1 2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j&#10;\end{align*}&#10;&#10;\end{document}" title="IguanaTex Vector Display">
                <a:extLst>
                  <a:ext uri="{FF2B5EF4-FFF2-40B4-BE49-F238E27FC236}">
                    <a16:creationId xmlns:a16="http://schemas.microsoft.com/office/drawing/2014/main" id="{FB67D66E-C96A-468E-A402-782D365F0F2E}"/>
                  </a:ext>
                </a:extLst>
              </p:cNvPr>
              <p:cNvSpPr>
                <a:spLocks noChangeAspect="1"/>
              </p:cNvSpPr>
              <p:nvPr>
                <p:custDataLst>
                  <p:tags r:id="rId38"/>
                </p:custDataLst>
              </p:nvPr>
            </p:nvSpPr>
            <p:spPr>
              <a:xfrm>
                <a:off x="2760535" y="2159274"/>
                <a:ext cx="127107" cy="254075"/>
              </a:xfrm>
              <a:custGeom>
                <a:avLst/>
                <a:gdLst>
                  <a:gd name="connsiteX0" fmla="*/ 122888 w 127106"/>
                  <a:gd name="connsiteY0" fmla="*/ 28171 h 254075"/>
                  <a:gd name="connsiteX1" fmla="*/ 113260 w 127106"/>
                  <a:gd name="connsiteY1" fmla="*/ 19056 h 254075"/>
                  <a:gd name="connsiteX2" fmla="*/ 99842 w 127106"/>
                  <a:gd name="connsiteY2" fmla="*/ 32467 h 254075"/>
                  <a:gd name="connsiteX3" fmla="*/ 109208 w 127106"/>
                  <a:gd name="connsiteY3" fmla="*/ 41582 h 254075"/>
                  <a:gd name="connsiteX4" fmla="*/ 122888 w 127106"/>
                  <a:gd name="connsiteY4" fmla="*/ 28171 h 254075"/>
                  <a:gd name="connsiteX5" fmla="*/ 71990 w 127106"/>
                  <a:gd name="connsiteY5" fmla="*/ 199005 h 254075"/>
                  <a:gd name="connsiteX6" fmla="*/ 40841 w 127106"/>
                  <a:gd name="connsiteY6" fmla="*/ 232661 h 254075"/>
                  <a:gd name="connsiteX7" fmla="*/ 30966 w 127106"/>
                  <a:gd name="connsiteY7" fmla="*/ 230383 h 254075"/>
                  <a:gd name="connsiteX8" fmla="*/ 42359 w 127106"/>
                  <a:gd name="connsiteY8" fmla="*/ 216972 h 254075"/>
                  <a:gd name="connsiteX9" fmla="*/ 32738 w 127106"/>
                  <a:gd name="connsiteY9" fmla="*/ 208111 h 254075"/>
                  <a:gd name="connsiteX10" fmla="*/ 19066 w 127106"/>
                  <a:gd name="connsiteY10" fmla="*/ 222538 h 254075"/>
                  <a:gd name="connsiteX11" fmla="*/ 41349 w 127106"/>
                  <a:gd name="connsiteY11" fmla="*/ 238236 h 254075"/>
                  <a:gd name="connsiteX12" fmla="*/ 88951 w 127106"/>
                  <a:gd name="connsiteY12" fmla="*/ 199759 h 254075"/>
                  <a:gd name="connsiteX13" fmla="*/ 112251 w 127106"/>
                  <a:gd name="connsiteY13" fmla="*/ 107132 h 254075"/>
                  <a:gd name="connsiteX14" fmla="*/ 113514 w 127106"/>
                  <a:gd name="connsiteY14" fmla="*/ 97764 h 254075"/>
                  <a:gd name="connsiteX15" fmla="*/ 90222 w 127106"/>
                  <a:gd name="connsiteY15" fmla="*/ 74484 h 254075"/>
                  <a:gd name="connsiteX16" fmla="*/ 49953 w 127106"/>
                  <a:gd name="connsiteY16" fmla="*/ 113461 h 254075"/>
                  <a:gd name="connsiteX17" fmla="*/ 52996 w 127106"/>
                  <a:gd name="connsiteY17" fmla="*/ 115985 h 254075"/>
                  <a:gd name="connsiteX18" fmla="*/ 57556 w 127106"/>
                  <a:gd name="connsiteY18" fmla="*/ 110928 h 254075"/>
                  <a:gd name="connsiteX19" fmla="*/ 89459 w 127106"/>
                  <a:gd name="connsiteY19" fmla="*/ 80050 h 254075"/>
                  <a:gd name="connsiteX20" fmla="*/ 97562 w 127106"/>
                  <a:gd name="connsiteY20" fmla="*/ 91690 h 254075"/>
                  <a:gd name="connsiteX21" fmla="*/ 95791 w 127106"/>
                  <a:gd name="connsiteY21" fmla="*/ 104600 h 254075"/>
                  <a:gd name="connsiteX22" fmla="*/ 71990 w 127106"/>
                  <a:gd name="connsiteY22" fmla="*/ 199005 h 25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7106" h="254075">
                    <a:moveTo>
                      <a:pt x="122888" y="28171"/>
                    </a:moveTo>
                    <a:cubicBezTo>
                      <a:pt x="122888" y="23359"/>
                      <a:pt x="119337" y="19056"/>
                      <a:pt x="113260" y="19056"/>
                    </a:cubicBezTo>
                    <a:cubicBezTo>
                      <a:pt x="107437" y="19056"/>
                      <a:pt x="99842" y="24876"/>
                      <a:pt x="99842" y="32467"/>
                    </a:cubicBezTo>
                    <a:cubicBezTo>
                      <a:pt x="99842" y="37531"/>
                      <a:pt x="103385" y="41582"/>
                      <a:pt x="109208" y="41582"/>
                    </a:cubicBezTo>
                    <a:cubicBezTo>
                      <a:pt x="116049" y="41582"/>
                      <a:pt x="122888" y="34999"/>
                      <a:pt x="122888" y="28171"/>
                    </a:cubicBezTo>
                    <a:close/>
                    <a:moveTo>
                      <a:pt x="71990" y="199005"/>
                    </a:moveTo>
                    <a:cubicBezTo>
                      <a:pt x="67176" y="218234"/>
                      <a:pt x="55021" y="232661"/>
                      <a:pt x="40841" y="232661"/>
                    </a:cubicBezTo>
                    <a:cubicBezTo>
                      <a:pt x="39324" y="232661"/>
                      <a:pt x="35526" y="232661"/>
                      <a:pt x="30966" y="230383"/>
                    </a:cubicBezTo>
                    <a:cubicBezTo>
                      <a:pt x="38561" y="228612"/>
                      <a:pt x="42359" y="222038"/>
                      <a:pt x="42359" y="216972"/>
                    </a:cubicBezTo>
                    <a:cubicBezTo>
                      <a:pt x="42359" y="212923"/>
                      <a:pt x="39578" y="208111"/>
                      <a:pt x="32738" y="208111"/>
                    </a:cubicBezTo>
                    <a:cubicBezTo>
                      <a:pt x="26407" y="208111"/>
                      <a:pt x="19066" y="213432"/>
                      <a:pt x="19066" y="222538"/>
                    </a:cubicBezTo>
                    <a:cubicBezTo>
                      <a:pt x="19066" y="232661"/>
                      <a:pt x="29195" y="238236"/>
                      <a:pt x="41349" y="238236"/>
                    </a:cubicBezTo>
                    <a:cubicBezTo>
                      <a:pt x="59073" y="238236"/>
                      <a:pt x="82619" y="224817"/>
                      <a:pt x="88951" y="199759"/>
                    </a:cubicBezTo>
                    <a:lnTo>
                      <a:pt x="112251" y="107132"/>
                    </a:lnTo>
                    <a:cubicBezTo>
                      <a:pt x="113514" y="102067"/>
                      <a:pt x="113514" y="98526"/>
                      <a:pt x="113514" y="97764"/>
                    </a:cubicBezTo>
                    <a:cubicBezTo>
                      <a:pt x="113514" y="83345"/>
                      <a:pt x="102885" y="74484"/>
                      <a:pt x="90222" y="74484"/>
                    </a:cubicBezTo>
                    <a:cubicBezTo>
                      <a:pt x="64387" y="74484"/>
                      <a:pt x="49953" y="111181"/>
                      <a:pt x="49953" y="113461"/>
                    </a:cubicBezTo>
                    <a:cubicBezTo>
                      <a:pt x="49953" y="115985"/>
                      <a:pt x="52487" y="115985"/>
                      <a:pt x="52996" y="115985"/>
                    </a:cubicBezTo>
                    <a:cubicBezTo>
                      <a:pt x="55276" y="115985"/>
                      <a:pt x="55529" y="115739"/>
                      <a:pt x="57556" y="110928"/>
                    </a:cubicBezTo>
                    <a:cubicBezTo>
                      <a:pt x="63887" y="95492"/>
                      <a:pt x="75533" y="80050"/>
                      <a:pt x="89459" y="80050"/>
                    </a:cubicBezTo>
                    <a:cubicBezTo>
                      <a:pt x="93003" y="80050"/>
                      <a:pt x="97562" y="81066"/>
                      <a:pt x="97562" y="91690"/>
                    </a:cubicBezTo>
                    <a:cubicBezTo>
                      <a:pt x="97562" y="97518"/>
                      <a:pt x="96807" y="100297"/>
                      <a:pt x="95791" y="104600"/>
                    </a:cubicBezTo>
                    <a:lnTo>
                      <a:pt x="71990" y="19900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1494023E-C608-4FD5-953B-3B3575F30BC5}"/>
                </a:ext>
              </a:extLst>
            </p:cNvPr>
            <p:cNvSpPr/>
            <p:nvPr/>
          </p:nvSpPr>
          <p:spPr>
            <a:xfrm>
              <a:off x="1744833" y="2127447"/>
              <a:ext cx="1929590" cy="387980"/>
            </a:xfrm>
            <a:prstGeom prst="rect">
              <a:avLst/>
            </a:prstGeom>
            <a:ln w="9525">
              <a:solidFill>
                <a:srgbClr val="FF330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fr-FR" sz="2400" b="0" i="0" u="none" strike="noStrike" cap="none" normalizeH="0" baseline="0">
                <a:ln>
                  <a:noFill/>
                </a:ln>
                <a:solidFill>
                  <a:schemeClr val="accent2"/>
                </a:solidFill>
                <a:effectLst/>
                <a:latin typeface="Arial" charset="0"/>
              </a:endParaRPr>
            </a:p>
          </p:txBody>
        </p:sp>
      </p:grpSp>
      <p:grpSp>
        <p:nvGrpSpPr>
          <p:cNvPr id="45" name="Groupe 44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i,j=1,2,\dots,N&#10;\end{align*}&#10;&#10;\end{document}" title="IguanaTex Vector Display">
            <a:extLst>
              <a:ext uri="{FF2B5EF4-FFF2-40B4-BE49-F238E27FC236}">
                <a16:creationId xmlns:a16="http://schemas.microsoft.com/office/drawing/2014/main" id="{A4AC98D3-875C-4F9E-98F2-AF238D90D49E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5194565" y="2497962"/>
            <a:ext cx="1343926" cy="192154"/>
            <a:chOff x="9389623" y="-15061341"/>
            <a:chExt cx="1815939" cy="259641"/>
          </a:xfrm>
        </p:grpSpPr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D81363D9-D20D-4A57-B2A0-C972BF690165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9389623" y="-15055775"/>
              <a:ext cx="152528" cy="254075"/>
            </a:xfrm>
            <a:custGeom>
              <a:avLst/>
              <a:gdLst>
                <a:gd name="connsiteX0" fmla="*/ 83644 w 152528"/>
                <a:gd name="connsiteY0" fmla="*/ 28171 h 254075"/>
                <a:gd name="connsiteX1" fmla="*/ 74269 w 152528"/>
                <a:gd name="connsiteY1" fmla="*/ 19056 h 254075"/>
                <a:gd name="connsiteX2" fmla="*/ 60598 w 152528"/>
                <a:gd name="connsiteY2" fmla="*/ 32467 h 254075"/>
                <a:gd name="connsiteX3" fmla="*/ 70218 w 152528"/>
                <a:gd name="connsiteY3" fmla="*/ 41582 h 254075"/>
                <a:gd name="connsiteX4" fmla="*/ 83644 w 152528"/>
                <a:gd name="connsiteY4" fmla="*/ 28171 h 254075"/>
                <a:gd name="connsiteX5" fmla="*/ 64395 w 152528"/>
                <a:gd name="connsiteY5" fmla="*/ 123330 h 254075"/>
                <a:gd name="connsiteX6" fmla="*/ 69964 w 152528"/>
                <a:gd name="connsiteY6" fmla="*/ 108649 h 254075"/>
                <a:gd name="connsiteX7" fmla="*/ 73261 w 152528"/>
                <a:gd name="connsiteY7" fmla="*/ 95238 h 254075"/>
                <a:gd name="connsiteX8" fmla="*/ 52495 w 152528"/>
                <a:gd name="connsiteY8" fmla="*/ 74484 h 254075"/>
                <a:gd name="connsiteX9" fmla="*/ 19066 w 152528"/>
                <a:gd name="connsiteY9" fmla="*/ 113461 h 254075"/>
                <a:gd name="connsiteX10" fmla="*/ 22109 w 152528"/>
                <a:gd name="connsiteY10" fmla="*/ 115985 h 254075"/>
                <a:gd name="connsiteX11" fmla="*/ 26160 w 152528"/>
                <a:gd name="connsiteY11" fmla="*/ 111436 h 254075"/>
                <a:gd name="connsiteX12" fmla="*/ 51733 w 152528"/>
                <a:gd name="connsiteY12" fmla="*/ 80050 h 254075"/>
                <a:gd name="connsiteX13" fmla="*/ 58064 w 152528"/>
                <a:gd name="connsiteY13" fmla="*/ 88148 h 254075"/>
                <a:gd name="connsiteX14" fmla="*/ 55283 w 152528"/>
                <a:gd name="connsiteY14" fmla="*/ 101312 h 254075"/>
                <a:gd name="connsiteX15" fmla="*/ 37806 w 152528"/>
                <a:gd name="connsiteY15" fmla="*/ 148134 h 254075"/>
                <a:gd name="connsiteX16" fmla="*/ 31983 w 152528"/>
                <a:gd name="connsiteY16" fmla="*/ 168381 h 254075"/>
                <a:gd name="connsiteX17" fmla="*/ 52749 w 152528"/>
                <a:gd name="connsiteY17" fmla="*/ 189136 h 254075"/>
                <a:gd name="connsiteX18" fmla="*/ 85924 w 152528"/>
                <a:gd name="connsiteY18" fmla="*/ 150158 h 254075"/>
                <a:gd name="connsiteX19" fmla="*/ 82882 w 152528"/>
                <a:gd name="connsiteY19" fmla="*/ 147626 h 254075"/>
                <a:gd name="connsiteX20" fmla="*/ 79084 w 152528"/>
                <a:gd name="connsiteY20" fmla="*/ 152183 h 254075"/>
                <a:gd name="connsiteX21" fmla="*/ 53257 w 152528"/>
                <a:gd name="connsiteY21" fmla="*/ 183561 h 254075"/>
                <a:gd name="connsiteX22" fmla="*/ 47180 w 152528"/>
                <a:gd name="connsiteY22" fmla="*/ 175209 h 254075"/>
                <a:gd name="connsiteX23" fmla="*/ 54521 w 152528"/>
                <a:gd name="connsiteY23" fmla="*/ 149905 h 254075"/>
                <a:gd name="connsiteX24" fmla="*/ 64395 w 152528"/>
                <a:gd name="connsiteY24" fmla="*/ 123330 h 254075"/>
                <a:gd name="connsiteX25" fmla="*/ 150381 w 152528"/>
                <a:gd name="connsiteY25" fmla="*/ 186095 h 254075"/>
                <a:gd name="connsiteX26" fmla="*/ 134175 w 152528"/>
                <a:gd name="connsiteY26" fmla="*/ 159520 h 254075"/>
                <a:gd name="connsiteX27" fmla="*/ 120749 w 152528"/>
                <a:gd name="connsiteY27" fmla="*/ 172938 h 254075"/>
                <a:gd name="connsiteX28" fmla="*/ 134175 w 152528"/>
                <a:gd name="connsiteY28" fmla="*/ 186348 h 254075"/>
                <a:gd name="connsiteX29" fmla="*/ 143032 w 152528"/>
                <a:gd name="connsiteY29" fmla="*/ 183062 h 254075"/>
                <a:gd name="connsiteX30" fmla="*/ 144304 w 152528"/>
                <a:gd name="connsiteY30" fmla="*/ 182299 h 254075"/>
                <a:gd name="connsiteX31" fmla="*/ 144812 w 152528"/>
                <a:gd name="connsiteY31" fmla="*/ 186095 h 254075"/>
                <a:gd name="connsiteX32" fmla="*/ 127589 w 152528"/>
                <a:gd name="connsiteY32" fmla="*/ 228358 h 254075"/>
                <a:gd name="connsiteX33" fmla="*/ 124800 w 152528"/>
                <a:gd name="connsiteY33" fmla="*/ 232408 h 254075"/>
                <a:gd name="connsiteX34" fmla="*/ 127335 w 152528"/>
                <a:gd name="connsiteY34" fmla="*/ 235195 h 254075"/>
                <a:gd name="connsiteX35" fmla="*/ 150381 w 152528"/>
                <a:gd name="connsiteY35" fmla="*/ 186095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528" h="254075">
                  <a:moveTo>
                    <a:pt x="83644" y="28171"/>
                  </a:moveTo>
                  <a:cubicBezTo>
                    <a:pt x="83644" y="23105"/>
                    <a:pt x="80093" y="19056"/>
                    <a:pt x="74269" y="19056"/>
                  </a:cubicBezTo>
                  <a:cubicBezTo>
                    <a:pt x="67438" y="19056"/>
                    <a:pt x="60598" y="25639"/>
                    <a:pt x="60598" y="32467"/>
                  </a:cubicBezTo>
                  <a:cubicBezTo>
                    <a:pt x="60598" y="37277"/>
                    <a:pt x="64141" y="41582"/>
                    <a:pt x="70218" y="41582"/>
                  </a:cubicBezTo>
                  <a:cubicBezTo>
                    <a:pt x="76041" y="41582"/>
                    <a:pt x="83644" y="35762"/>
                    <a:pt x="83644" y="28171"/>
                  </a:cubicBezTo>
                  <a:close/>
                  <a:moveTo>
                    <a:pt x="64395" y="123330"/>
                  </a:moveTo>
                  <a:cubicBezTo>
                    <a:pt x="67438" y="115985"/>
                    <a:pt x="67438" y="115486"/>
                    <a:pt x="69964" y="108649"/>
                  </a:cubicBezTo>
                  <a:cubicBezTo>
                    <a:pt x="71989" y="103592"/>
                    <a:pt x="73261" y="100042"/>
                    <a:pt x="73261" y="95238"/>
                  </a:cubicBezTo>
                  <a:cubicBezTo>
                    <a:pt x="73261" y="83845"/>
                    <a:pt x="65158" y="74484"/>
                    <a:pt x="52495" y="74484"/>
                  </a:cubicBezTo>
                  <a:cubicBezTo>
                    <a:pt x="28694" y="74484"/>
                    <a:pt x="19066" y="111181"/>
                    <a:pt x="19066" y="113461"/>
                  </a:cubicBezTo>
                  <a:cubicBezTo>
                    <a:pt x="19066" y="115985"/>
                    <a:pt x="21600" y="115985"/>
                    <a:pt x="22109" y="115985"/>
                  </a:cubicBezTo>
                  <a:cubicBezTo>
                    <a:pt x="24642" y="115985"/>
                    <a:pt x="24897" y="115486"/>
                    <a:pt x="26160" y="111436"/>
                  </a:cubicBezTo>
                  <a:cubicBezTo>
                    <a:pt x="33000" y="87641"/>
                    <a:pt x="43129" y="80050"/>
                    <a:pt x="51733" y="80050"/>
                  </a:cubicBezTo>
                  <a:cubicBezTo>
                    <a:pt x="53758" y="80050"/>
                    <a:pt x="58064" y="80050"/>
                    <a:pt x="58064" y="88148"/>
                  </a:cubicBezTo>
                  <a:cubicBezTo>
                    <a:pt x="58064" y="93469"/>
                    <a:pt x="56292" y="98780"/>
                    <a:pt x="55283" y="101312"/>
                  </a:cubicBezTo>
                  <a:cubicBezTo>
                    <a:pt x="53257" y="107887"/>
                    <a:pt x="41857" y="137248"/>
                    <a:pt x="37806" y="148134"/>
                  </a:cubicBezTo>
                  <a:cubicBezTo>
                    <a:pt x="35272" y="154716"/>
                    <a:pt x="31983" y="163062"/>
                    <a:pt x="31983" y="168381"/>
                  </a:cubicBezTo>
                  <a:cubicBezTo>
                    <a:pt x="31983" y="180275"/>
                    <a:pt x="40594" y="189136"/>
                    <a:pt x="52749" y="189136"/>
                  </a:cubicBezTo>
                  <a:cubicBezTo>
                    <a:pt x="76550" y="189136"/>
                    <a:pt x="85924" y="152438"/>
                    <a:pt x="85924" y="150158"/>
                  </a:cubicBezTo>
                  <a:cubicBezTo>
                    <a:pt x="85924" y="147626"/>
                    <a:pt x="83644" y="147626"/>
                    <a:pt x="82882" y="147626"/>
                  </a:cubicBezTo>
                  <a:cubicBezTo>
                    <a:pt x="80347" y="147626"/>
                    <a:pt x="80347" y="148388"/>
                    <a:pt x="79084" y="152183"/>
                  </a:cubicBezTo>
                  <a:cubicBezTo>
                    <a:pt x="74524" y="168126"/>
                    <a:pt x="66167" y="183561"/>
                    <a:pt x="53257" y="183561"/>
                  </a:cubicBezTo>
                  <a:cubicBezTo>
                    <a:pt x="48951" y="183561"/>
                    <a:pt x="47180" y="181036"/>
                    <a:pt x="47180" y="175209"/>
                  </a:cubicBezTo>
                  <a:cubicBezTo>
                    <a:pt x="47180" y="168889"/>
                    <a:pt x="48698" y="165340"/>
                    <a:pt x="54521" y="149905"/>
                  </a:cubicBezTo>
                  <a:lnTo>
                    <a:pt x="64395" y="123330"/>
                  </a:lnTo>
                  <a:close/>
                  <a:moveTo>
                    <a:pt x="150381" y="186095"/>
                  </a:moveTo>
                  <a:cubicBezTo>
                    <a:pt x="150381" y="169389"/>
                    <a:pt x="144049" y="159520"/>
                    <a:pt x="134175" y="159520"/>
                  </a:cubicBezTo>
                  <a:cubicBezTo>
                    <a:pt x="125817" y="159520"/>
                    <a:pt x="120749" y="165848"/>
                    <a:pt x="120749" y="172938"/>
                  </a:cubicBezTo>
                  <a:cubicBezTo>
                    <a:pt x="120749" y="179766"/>
                    <a:pt x="125817" y="186348"/>
                    <a:pt x="134175" y="186348"/>
                  </a:cubicBezTo>
                  <a:cubicBezTo>
                    <a:pt x="137209" y="186348"/>
                    <a:pt x="140506" y="185332"/>
                    <a:pt x="143032" y="183062"/>
                  </a:cubicBezTo>
                  <a:cubicBezTo>
                    <a:pt x="143795" y="182553"/>
                    <a:pt x="144049" y="182299"/>
                    <a:pt x="144304" y="182299"/>
                  </a:cubicBezTo>
                  <a:cubicBezTo>
                    <a:pt x="144558" y="182299"/>
                    <a:pt x="144812" y="182553"/>
                    <a:pt x="144812" y="186095"/>
                  </a:cubicBezTo>
                  <a:cubicBezTo>
                    <a:pt x="144812" y="204825"/>
                    <a:pt x="135946" y="220005"/>
                    <a:pt x="127589" y="228358"/>
                  </a:cubicBezTo>
                  <a:cubicBezTo>
                    <a:pt x="124800" y="231144"/>
                    <a:pt x="124800" y="231653"/>
                    <a:pt x="124800" y="232408"/>
                  </a:cubicBezTo>
                  <a:cubicBezTo>
                    <a:pt x="124800" y="234185"/>
                    <a:pt x="126072" y="235195"/>
                    <a:pt x="127335" y="235195"/>
                  </a:cubicBezTo>
                  <a:cubicBezTo>
                    <a:pt x="130123" y="235195"/>
                    <a:pt x="150381" y="215710"/>
                    <a:pt x="150381" y="18609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8DA8566E-003A-4081-A53B-773246110A50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9578781" y="-15055775"/>
              <a:ext cx="127107" cy="254075"/>
            </a:xfrm>
            <a:custGeom>
              <a:avLst/>
              <a:gdLst>
                <a:gd name="connsiteX0" fmla="*/ 122889 w 127106"/>
                <a:gd name="connsiteY0" fmla="*/ 28171 h 254075"/>
                <a:gd name="connsiteX1" fmla="*/ 113260 w 127106"/>
                <a:gd name="connsiteY1" fmla="*/ 19056 h 254075"/>
                <a:gd name="connsiteX2" fmla="*/ 99842 w 127106"/>
                <a:gd name="connsiteY2" fmla="*/ 32467 h 254075"/>
                <a:gd name="connsiteX3" fmla="*/ 109210 w 127106"/>
                <a:gd name="connsiteY3" fmla="*/ 41582 h 254075"/>
                <a:gd name="connsiteX4" fmla="*/ 122889 w 127106"/>
                <a:gd name="connsiteY4" fmla="*/ 28171 h 254075"/>
                <a:gd name="connsiteX5" fmla="*/ 71990 w 127106"/>
                <a:gd name="connsiteY5" fmla="*/ 199005 h 254075"/>
                <a:gd name="connsiteX6" fmla="*/ 40841 w 127106"/>
                <a:gd name="connsiteY6" fmla="*/ 232661 h 254075"/>
                <a:gd name="connsiteX7" fmla="*/ 30967 w 127106"/>
                <a:gd name="connsiteY7" fmla="*/ 230383 h 254075"/>
                <a:gd name="connsiteX8" fmla="*/ 42359 w 127106"/>
                <a:gd name="connsiteY8" fmla="*/ 216972 h 254075"/>
                <a:gd name="connsiteX9" fmla="*/ 32738 w 127106"/>
                <a:gd name="connsiteY9" fmla="*/ 208111 h 254075"/>
                <a:gd name="connsiteX10" fmla="*/ 19066 w 127106"/>
                <a:gd name="connsiteY10" fmla="*/ 222538 h 254075"/>
                <a:gd name="connsiteX11" fmla="*/ 41349 w 127106"/>
                <a:gd name="connsiteY11" fmla="*/ 238236 h 254075"/>
                <a:gd name="connsiteX12" fmla="*/ 88951 w 127106"/>
                <a:gd name="connsiteY12" fmla="*/ 199759 h 254075"/>
                <a:gd name="connsiteX13" fmla="*/ 112250 w 127106"/>
                <a:gd name="connsiteY13" fmla="*/ 107132 h 254075"/>
                <a:gd name="connsiteX14" fmla="*/ 113514 w 127106"/>
                <a:gd name="connsiteY14" fmla="*/ 97764 h 254075"/>
                <a:gd name="connsiteX15" fmla="*/ 90223 w 127106"/>
                <a:gd name="connsiteY15" fmla="*/ 74484 h 254075"/>
                <a:gd name="connsiteX16" fmla="*/ 49953 w 127106"/>
                <a:gd name="connsiteY16" fmla="*/ 113461 h 254075"/>
                <a:gd name="connsiteX17" fmla="*/ 52996 w 127106"/>
                <a:gd name="connsiteY17" fmla="*/ 115985 h 254075"/>
                <a:gd name="connsiteX18" fmla="*/ 57556 w 127106"/>
                <a:gd name="connsiteY18" fmla="*/ 110928 h 254075"/>
                <a:gd name="connsiteX19" fmla="*/ 89460 w 127106"/>
                <a:gd name="connsiteY19" fmla="*/ 80050 h 254075"/>
                <a:gd name="connsiteX20" fmla="*/ 97562 w 127106"/>
                <a:gd name="connsiteY20" fmla="*/ 91690 h 254075"/>
                <a:gd name="connsiteX21" fmla="*/ 95790 w 127106"/>
                <a:gd name="connsiteY21" fmla="*/ 104600 h 254075"/>
                <a:gd name="connsiteX22" fmla="*/ 71990 w 127106"/>
                <a:gd name="connsiteY22" fmla="*/ 199005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254075">
                  <a:moveTo>
                    <a:pt x="122889" y="28171"/>
                  </a:moveTo>
                  <a:cubicBezTo>
                    <a:pt x="122889" y="23359"/>
                    <a:pt x="119338" y="19056"/>
                    <a:pt x="113260" y="19056"/>
                  </a:cubicBezTo>
                  <a:cubicBezTo>
                    <a:pt x="107438" y="19056"/>
                    <a:pt x="99842" y="24876"/>
                    <a:pt x="99842" y="32467"/>
                  </a:cubicBezTo>
                  <a:cubicBezTo>
                    <a:pt x="99842" y="37531"/>
                    <a:pt x="103386" y="41582"/>
                    <a:pt x="109210" y="41582"/>
                  </a:cubicBezTo>
                  <a:cubicBezTo>
                    <a:pt x="116049" y="41582"/>
                    <a:pt x="122889" y="34999"/>
                    <a:pt x="122889" y="28171"/>
                  </a:cubicBezTo>
                  <a:close/>
                  <a:moveTo>
                    <a:pt x="71990" y="199005"/>
                  </a:moveTo>
                  <a:cubicBezTo>
                    <a:pt x="67176" y="218234"/>
                    <a:pt x="55022" y="232661"/>
                    <a:pt x="40841" y="232661"/>
                  </a:cubicBezTo>
                  <a:cubicBezTo>
                    <a:pt x="39324" y="232661"/>
                    <a:pt x="35526" y="232661"/>
                    <a:pt x="30967" y="230383"/>
                  </a:cubicBezTo>
                  <a:cubicBezTo>
                    <a:pt x="38561" y="228612"/>
                    <a:pt x="42359" y="222038"/>
                    <a:pt x="42359" y="216972"/>
                  </a:cubicBezTo>
                  <a:cubicBezTo>
                    <a:pt x="42359" y="212923"/>
                    <a:pt x="39578" y="208111"/>
                    <a:pt x="32738" y="208111"/>
                  </a:cubicBezTo>
                  <a:cubicBezTo>
                    <a:pt x="26407" y="208111"/>
                    <a:pt x="19066" y="213432"/>
                    <a:pt x="19066" y="222538"/>
                  </a:cubicBezTo>
                  <a:cubicBezTo>
                    <a:pt x="19066" y="232661"/>
                    <a:pt x="29195" y="238236"/>
                    <a:pt x="41349" y="238236"/>
                  </a:cubicBezTo>
                  <a:cubicBezTo>
                    <a:pt x="59073" y="238236"/>
                    <a:pt x="82619" y="224817"/>
                    <a:pt x="88951" y="199759"/>
                  </a:cubicBezTo>
                  <a:lnTo>
                    <a:pt x="112250" y="107132"/>
                  </a:lnTo>
                  <a:cubicBezTo>
                    <a:pt x="113514" y="102067"/>
                    <a:pt x="113514" y="98526"/>
                    <a:pt x="113514" y="97764"/>
                  </a:cubicBezTo>
                  <a:cubicBezTo>
                    <a:pt x="113514" y="83345"/>
                    <a:pt x="102885" y="74484"/>
                    <a:pt x="90223" y="74484"/>
                  </a:cubicBezTo>
                  <a:cubicBezTo>
                    <a:pt x="64387" y="74484"/>
                    <a:pt x="49953" y="111181"/>
                    <a:pt x="49953" y="113461"/>
                  </a:cubicBezTo>
                  <a:cubicBezTo>
                    <a:pt x="49953" y="115985"/>
                    <a:pt x="52487" y="115985"/>
                    <a:pt x="52996" y="115985"/>
                  </a:cubicBezTo>
                  <a:cubicBezTo>
                    <a:pt x="55276" y="115985"/>
                    <a:pt x="55530" y="115739"/>
                    <a:pt x="57556" y="110928"/>
                  </a:cubicBezTo>
                  <a:cubicBezTo>
                    <a:pt x="63887" y="95492"/>
                    <a:pt x="75533" y="80050"/>
                    <a:pt x="89460" y="80050"/>
                  </a:cubicBezTo>
                  <a:cubicBezTo>
                    <a:pt x="93004" y="80050"/>
                    <a:pt x="97562" y="81066"/>
                    <a:pt x="97562" y="91690"/>
                  </a:cubicBezTo>
                  <a:cubicBezTo>
                    <a:pt x="97562" y="97518"/>
                    <a:pt x="96807" y="100297"/>
                    <a:pt x="95790" y="104600"/>
                  </a:cubicBezTo>
                  <a:lnTo>
                    <a:pt x="71990" y="1990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18E8D464-6056-4C43-9573-FA716EB6B8D8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9785435" y="-14981362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6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6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7" y="29179"/>
                  </a:cubicBezTo>
                  <a:lnTo>
                    <a:pt x="178856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6" y="68148"/>
                  </a:cubicBezTo>
                  <a:lnTo>
                    <a:pt x="27677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D45A6DA0-1F4E-46BF-B4B7-B8D61EF18D6A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10061116" y="-15057037"/>
              <a:ext cx="101685" cy="203260"/>
            </a:xfrm>
            <a:custGeom>
              <a:avLst/>
              <a:gdLst>
                <a:gd name="connsiteX0" fmla="*/ 70982 w 101685"/>
                <a:gd name="connsiteY0" fmla="*/ 25629 h 203260"/>
                <a:gd name="connsiteX1" fmla="*/ 65150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5 w 101685"/>
                <a:gd name="connsiteY6" fmla="*/ 179766 h 203260"/>
                <a:gd name="connsiteX7" fmla="*/ 20583 w 101685"/>
                <a:gd name="connsiteY7" fmla="*/ 179766 h 203260"/>
                <a:gd name="connsiteX8" fmla="*/ 20583 w 101685"/>
                <a:gd name="connsiteY8" fmla="*/ 187610 h 203260"/>
                <a:gd name="connsiteX9" fmla="*/ 61606 w 101685"/>
                <a:gd name="connsiteY9" fmla="*/ 186849 h 203260"/>
                <a:gd name="connsiteX10" fmla="*/ 102631 w 101685"/>
                <a:gd name="connsiteY10" fmla="*/ 187610 h 203260"/>
                <a:gd name="connsiteX11" fmla="*/ 102631 w 101685"/>
                <a:gd name="connsiteY11" fmla="*/ 179766 h 203260"/>
                <a:gd name="connsiteX12" fmla="*/ 94526 w 101685"/>
                <a:gd name="connsiteY12" fmla="*/ 179766 h 203260"/>
                <a:gd name="connsiteX13" fmla="*/ 70982 w 101685"/>
                <a:gd name="connsiteY13" fmla="*/ 167618 h 203260"/>
                <a:gd name="connsiteX14" fmla="*/ 70982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2" y="25629"/>
                  </a:moveTo>
                  <a:cubicBezTo>
                    <a:pt x="70982" y="19557"/>
                    <a:pt x="70982" y="19056"/>
                    <a:pt x="65150" y="19056"/>
                  </a:cubicBezTo>
                  <a:cubicBezTo>
                    <a:pt x="49452" y="35253"/>
                    <a:pt x="27168" y="35253"/>
                    <a:pt x="19066" y="35253"/>
                  </a:cubicBezTo>
                  <a:lnTo>
                    <a:pt x="19066" y="43097"/>
                  </a:lnTo>
                  <a:cubicBezTo>
                    <a:pt x="24125" y="43097"/>
                    <a:pt x="39070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5" y="179766"/>
                  </a:cubicBezTo>
                  <a:lnTo>
                    <a:pt x="20583" y="179766"/>
                  </a:lnTo>
                  <a:lnTo>
                    <a:pt x="20583" y="187610"/>
                  </a:lnTo>
                  <a:cubicBezTo>
                    <a:pt x="29448" y="186849"/>
                    <a:pt x="51478" y="186849"/>
                    <a:pt x="61606" y="186849"/>
                  </a:cubicBezTo>
                  <a:cubicBezTo>
                    <a:pt x="71736" y="186849"/>
                    <a:pt x="93764" y="186849"/>
                    <a:pt x="102631" y="187610"/>
                  </a:cubicBezTo>
                  <a:lnTo>
                    <a:pt x="102631" y="179766"/>
                  </a:lnTo>
                  <a:lnTo>
                    <a:pt x="94526" y="179766"/>
                  </a:lnTo>
                  <a:cubicBezTo>
                    <a:pt x="71736" y="179766"/>
                    <a:pt x="70982" y="176980"/>
                    <a:pt x="70982" y="167618"/>
                  </a:cubicBezTo>
                  <a:lnTo>
                    <a:pt x="70982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DED766A9-3E27-4FA2-8A0D-5FC4206980EF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10186984" y="-14915311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1 w 50842"/>
                <a:gd name="connsiteY5" fmla="*/ 41835 h 101630"/>
                <a:gd name="connsiteX6" fmla="*/ 43129 w 50842"/>
                <a:gd name="connsiteY6" fmla="*/ 45631 h 101630"/>
                <a:gd name="connsiteX7" fmla="*/ 25906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1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6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F5E85F2C-0189-4045-A24F-EDDEFBDCC30A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10290438" y="-15057037"/>
              <a:ext cx="127107" cy="203260"/>
            </a:xfrm>
            <a:custGeom>
              <a:avLst/>
              <a:gdLst>
                <a:gd name="connsiteX0" fmla="*/ 38561 w 127106"/>
                <a:gd name="connsiteY0" fmla="*/ 168126 h 203260"/>
                <a:gd name="connsiteX1" fmla="*/ 65404 w 127106"/>
                <a:gd name="connsiteY1" fmla="*/ 142052 h 203260"/>
                <a:gd name="connsiteX2" fmla="*/ 120100 w 127106"/>
                <a:gd name="connsiteY2" fmla="*/ 68156 h 203260"/>
                <a:gd name="connsiteX3" fmla="*/ 66421 w 127106"/>
                <a:gd name="connsiteY3" fmla="*/ 19056 h 203260"/>
                <a:gd name="connsiteX4" fmla="*/ 19066 w 127106"/>
                <a:gd name="connsiteY4" fmla="*/ 64860 h 203260"/>
                <a:gd name="connsiteX5" fmla="*/ 32484 w 127106"/>
                <a:gd name="connsiteY5" fmla="*/ 79033 h 203260"/>
                <a:gd name="connsiteX6" fmla="*/ 45656 w 127106"/>
                <a:gd name="connsiteY6" fmla="*/ 65623 h 203260"/>
                <a:gd name="connsiteX7" fmla="*/ 32230 w 127106"/>
                <a:gd name="connsiteY7" fmla="*/ 52459 h 203260"/>
                <a:gd name="connsiteX8" fmla="*/ 28941 w 127106"/>
                <a:gd name="connsiteY8" fmla="*/ 52713 h 203260"/>
                <a:gd name="connsiteX9" fmla="*/ 63125 w 127106"/>
                <a:gd name="connsiteY9" fmla="*/ 26901 h 203260"/>
                <a:gd name="connsiteX10" fmla="*/ 97062 w 127106"/>
                <a:gd name="connsiteY10" fmla="*/ 68156 h 203260"/>
                <a:gd name="connsiteX11" fmla="*/ 70473 w 127106"/>
                <a:gd name="connsiteY11" fmla="*/ 124084 h 203260"/>
                <a:gd name="connsiteX12" fmla="*/ 21846 w 127106"/>
                <a:gd name="connsiteY12" fmla="*/ 178250 h 203260"/>
                <a:gd name="connsiteX13" fmla="*/ 19066 w 127106"/>
                <a:gd name="connsiteY13" fmla="*/ 187610 h 203260"/>
                <a:gd name="connsiteX14" fmla="*/ 113014 w 127106"/>
                <a:gd name="connsiteY14" fmla="*/ 187610 h 203260"/>
                <a:gd name="connsiteX15" fmla="*/ 120100 w 127106"/>
                <a:gd name="connsiteY15" fmla="*/ 143576 h 203260"/>
                <a:gd name="connsiteX16" fmla="*/ 113768 w 127106"/>
                <a:gd name="connsiteY16" fmla="*/ 143576 h 203260"/>
                <a:gd name="connsiteX17" fmla="*/ 108200 w 127106"/>
                <a:gd name="connsiteY17" fmla="*/ 166101 h 203260"/>
                <a:gd name="connsiteX18" fmla="*/ 84145 w 127106"/>
                <a:gd name="connsiteY18" fmla="*/ 168126 h 203260"/>
                <a:gd name="connsiteX19" fmla="*/ 38561 w 127106"/>
                <a:gd name="connsiteY19" fmla="*/ 16812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1" y="168126"/>
                  </a:moveTo>
                  <a:lnTo>
                    <a:pt x="65404" y="142052"/>
                  </a:lnTo>
                  <a:cubicBezTo>
                    <a:pt x="104911" y="107124"/>
                    <a:pt x="120100" y="93459"/>
                    <a:pt x="120100" y="68156"/>
                  </a:cubicBezTo>
                  <a:cubicBezTo>
                    <a:pt x="120100" y="39302"/>
                    <a:pt x="97308" y="19056"/>
                    <a:pt x="66421" y="19056"/>
                  </a:cubicBezTo>
                  <a:cubicBezTo>
                    <a:pt x="37807" y="19056"/>
                    <a:pt x="19066" y="42336"/>
                    <a:pt x="19066" y="64860"/>
                  </a:cubicBezTo>
                  <a:cubicBezTo>
                    <a:pt x="19066" y="79033"/>
                    <a:pt x="31729" y="79033"/>
                    <a:pt x="32484" y="79033"/>
                  </a:cubicBezTo>
                  <a:cubicBezTo>
                    <a:pt x="36790" y="79033"/>
                    <a:pt x="45656" y="76001"/>
                    <a:pt x="45656" y="65623"/>
                  </a:cubicBezTo>
                  <a:cubicBezTo>
                    <a:pt x="45656" y="59040"/>
                    <a:pt x="41096" y="52459"/>
                    <a:pt x="32230" y="52459"/>
                  </a:cubicBezTo>
                  <a:cubicBezTo>
                    <a:pt x="30204" y="52459"/>
                    <a:pt x="29704" y="52459"/>
                    <a:pt x="28941" y="52713"/>
                  </a:cubicBezTo>
                  <a:cubicBezTo>
                    <a:pt x="34764" y="36261"/>
                    <a:pt x="48436" y="26901"/>
                    <a:pt x="63125" y="26901"/>
                  </a:cubicBezTo>
                  <a:cubicBezTo>
                    <a:pt x="86171" y="26901"/>
                    <a:pt x="97062" y="47400"/>
                    <a:pt x="97062" y="68156"/>
                  </a:cubicBezTo>
                  <a:cubicBezTo>
                    <a:pt x="97062" y="88402"/>
                    <a:pt x="84399" y="108395"/>
                    <a:pt x="70473" y="124084"/>
                  </a:cubicBezTo>
                  <a:lnTo>
                    <a:pt x="21846" y="178250"/>
                  </a:lnTo>
                  <a:cubicBezTo>
                    <a:pt x="19066" y="181029"/>
                    <a:pt x="19066" y="181537"/>
                    <a:pt x="19066" y="187610"/>
                  </a:cubicBezTo>
                  <a:lnTo>
                    <a:pt x="113014" y="187610"/>
                  </a:lnTo>
                  <a:lnTo>
                    <a:pt x="120100" y="143576"/>
                  </a:lnTo>
                  <a:lnTo>
                    <a:pt x="113768" y="143576"/>
                  </a:lnTo>
                  <a:cubicBezTo>
                    <a:pt x="112505" y="151167"/>
                    <a:pt x="110734" y="162299"/>
                    <a:pt x="108200" y="166101"/>
                  </a:cubicBezTo>
                  <a:cubicBezTo>
                    <a:pt x="106429" y="168126"/>
                    <a:pt x="89714" y="168126"/>
                    <a:pt x="84145" y="168126"/>
                  </a:cubicBezTo>
                  <a:lnTo>
                    <a:pt x="38561" y="1681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B61338FF-B96A-4CAD-9BEB-DD2052264585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10426174" y="-14915311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8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5229C21A-83F6-4333-8E21-F31459F7380C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10538774" y="-14915311"/>
              <a:ext cx="50843" cy="50815"/>
            </a:xfrm>
            <a:custGeom>
              <a:avLst/>
              <a:gdLst>
                <a:gd name="connsiteX0" fmla="*/ 45909 w 50842"/>
                <a:gd name="connsiteY0" fmla="*/ 32474 h 50815"/>
                <a:gd name="connsiteX1" fmla="*/ 32492 w 50842"/>
                <a:gd name="connsiteY1" fmla="*/ 19056 h 50815"/>
                <a:gd name="connsiteX2" fmla="*/ 19066 w 50842"/>
                <a:gd name="connsiteY2" fmla="*/ 32474 h 50815"/>
                <a:gd name="connsiteX3" fmla="*/ 32492 w 50842"/>
                <a:gd name="connsiteY3" fmla="*/ 45884 h 50815"/>
                <a:gd name="connsiteX4" fmla="*/ 45909 w 50842"/>
                <a:gd name="connsiteY4" fmla="*/ 32474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45909" y="32474"/>
                  </a:moveTo>
                  <a:cubicBezTo>
                    <a:pt x="45909" y="25130"/>
                    <a:pt x="39833" y="19056"/>
                    <a:pt x="32492" y="19056"/>
                  </a:cubicBezTo>
                  <a:cubicBezTo>
                    <a:pt x="25144" y="19056"/>
                    <a:pt x="19066" y="25130"/>
                    <a:pt x="19066" y="32474"/>
                  </a:cubicBezTo>
                  <a:cubicBezTo>
                    <a:pt x="19066" y="39811"/>
                    <a:pt x="25144" y="45884"/>
                    <a:pt x="32492" y="45884"/>
                  </a:cubicBezTo>
                  <a:cubicBezTo>
                    <a:pt x="39833" y="45884"/>
                    <a:pt x="45909" y="39811"/>
                    <a:pt x="45909" y="3247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3D030B92-3241-44E7-944A-3CFFCB518F17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10651121" y="-14915311"/>
              <a:ext cx="50843" cy="50815"/>
            </a:xfrm>
            <a:custGeom>
              <a:avLst/>
              <a:gdLst>
                <a:gd name="connsiteX0" fmla="*/ 45909 w 50842"/>
                <a:gd name="connsiteY0" fmla="*/ 32474 h 50815"/>
                <a:gd name="connsiteX1" fmla="*/ 32492 w 50842"/>
                <a:gd name="connsiteY1" fmla="*/ 19056 h 50815"/>
                <a:gd name="connsiteX2" fmla="*/ 19066 w 50842"/>
                <a:gd name="connsiteY2" fmla="*/ 32474 h 50815"/>
                <a:gd name="connsiteX3" fmla="*/ 32492 w 50842"/>
                <a:gd name="connsiteY3" fmla="*/ 45884 h 50815"/>
                <a:gd name="connsiteX4" fmla="*/ 45909 w 50842"/>
                <a:gd name="connsiteY4" fmla="*/ 32474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45909" y="32474"/>
                  </a:moveTo>
                  <a:cubicBezTo>
                    <a:pt x="45909" y="25130"/>
                    <a:pt x="39831" y="19056"/>
                    <a:pt x="32492" y="19056"/>
                  </a:cubicBezTo>
                  <a:cubicBezTo>
                    <a:pt x="25143" y="19056"/>
                    <a:pt x="19066" y="25130"/>
                    <a:pt x="19066" y="32474"/>
                  </a:cubicBezTo>
                  <a:cubicBezTo>
                    <a:pt x="19066" y="39811"/>
                    <a:pt x="25143" y="45884"/>
                    <a:pt x="32492" y="45884"/>
                  </a:cubicBezTo>
                  <a:cubicBezTo>
                    <a:pt x="39831" y="45884"/>
                    <a:pt x="45909" y="39811"/>
                    <a:pt x="45909" y="3247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83F05CC2-1EBA-4C4E-8A7A-590140B925AD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10763721" y="-14915311"/>
              <a:ext cx="50843" cy="50815"/>
            </a:xfrm>
            <a:custGeom>
              <a:avLst/>
              <a:gdLst>
                <a:gd name="connsiteX0" fmla="*/ 45911 w 50842"/>
                <a:gd name="connsiteY0" fmla="*/ 32474 h 50815"/>
                <a:gd name="connsiteX1" fmla="*/ 32491 w 50842"/>
                <a:gd name="connsiteY1" fmla="*/ 19056 h 50815"/>
                <a:gd name="connsiteX2" fmla="*/ 19066 w 50842"/>
                <a:gd name="connsiteY2" fmla="*/ 32474 h 50815"/>
                <a:gd name="connsiteX3" fmla="*/ 32491 w 50842"/>
                <a:gd name="connsiteY3" fmla="*/ 45884 h 50815"/>
                <a:gd name="connsiteX4" fmla="*/ 45911 w 50842"/>
                <a:gd name="connsiteY4" fmla="*/ 32474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45911" y="32474"/>
                  </a:moveTo>
                  <a:cubicBezTo>
                    <a:pt x="45911" y="25130"/>
                    <a:pt x="39833" y="19056"/>
                    <a:pt x="32491" y="19056"/>
                  </a:cubicBezTo>
                  <a:cubicBezTo>
                    <a:pt x="25144" y="19056"/>
                    <a:pt x="19066" y="25130"/>
                    <a:pt x="19066" y="32474"/>
                  </a:cubicBezTo>
                  <a:cubicBezTo>
                    <a:pt x="19066" y="39811"/>
                    <a:pt x="25144" y="45884"/>
                    <a:pt x="32491" y="45884"/>
                  </a:cubicBezTo>
                  <a:cubicBezTo>
                    <a:pt x="39833" y="45884"/>
                    <a:pt x="45911" y="39811"/>
                    <a:pt x="45911" y="3247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F234ED6B-2BD1-419E-8406-5A1443A22ED1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10876322" y="-14915311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51 w 50842"/>
                <a:gd name="connsiteY4" fmla="*/ 42598 h 101630"/>
                <a:gd name="connsiteX5" fmla="*/ 42622 w 50842"/>
                <a:gd name="connsiteY5" fmla="*/ 41835 h 101630"/>
                <a:gd name="connsiteX6" fmla="*/ 43130 w 50842"/>
                <a:gd name="connsiteY6" fmla="*/ 45631 h 101630"/>
                <a:gd name="connsiteX7" fmla="*/ 25907 w 50842"/>
                <a:gd name="connsiteY7" fmla="*/ 87894 h 101630"/>
                <a:gd name="connsiteX8" fmla="*/ 23119 w 50842"/>
                <a:gd name="connsiteY8" fmla="*/ 91944 h 101630"/>
                <a:gd name="connsiteX9" fmla="*/ 25653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5" y="19056"/>
                    <a:pt x="32491" y="19056"/>
                  </a:cubicBezTo>
                  <a:cubicBezTo>
                    <a:pt x="24135" y="19056"/>
                    <a:pt x="19066" y="25384"/>
                    <a:pt x="19066" y="32474"/>
                  </a:cubicBezTo>
                  <a:cubicBezTo>
                    <a:pt x="19066" y="39302"/>
                    <a:pt x="24135" y="45884"/>
                    <a:pt x="32491" y="45884"/>
                  </a:cubicBezTo>
                  <a:cubicBezTo>
                    <a:pt x="35527" y="45884"/>
                    <a:pt x="38824" y="44868"/>
                    <a:pt x="41351" y="42598"/>
                  </a:cubicBezTo>
                  <a:cubicBezTo>
                    <a:pt x="42111" y="42089"/>
                    <a:pt x="42365" y="41835"/>
                    <a:pt x="42622" y="41835"/>
                  </a:cubicBezTo>
                  <a:cubicBezTo>
                    <a:pt x="42876" y="41835"/>
                    <a:pt x="43130" y="42089"/>
                    <a:pt x="43130" y="45631"/>
                  </a:cubicBezTo>
                  <a:cubicBezTo>
                    <a:pt x="43130" y="64361"/>
                    <a:pt x="34263" y="79541"/>
                    <a:pt x="25907" y="87894"/>
                  </a:cubicBezTo>
                  <a:cubicBezTo>
                    <a:pt x="23119" y="90680"/>
                    <a:pt x="23119" y="91189"/>
                    <a:pt x="23119" y="91944"/>
                  </a:cubicBezTo>
                  <a:cubicBezTo>
                    <a:pt x="23119" y="93721"/>
                    <a:pt x="24390" y="94731"/>
                    <a:pt x="25653" y="94731"/>
                  </a:cubicBezTo>
                  <a:cubicBezTo>
                    <a:pt x="28439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6B755D06-CA02-447C-AB21-4644B14C60A8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10976770" y="-15061341"/>
              <a:ext cx="228792" cy="203260"/>
            </a:xfrm>
            <a:custGeom>
              <a:avLst/>
              <a:gdLst>
                <a:gd name="connsiteX0" fmla="*/ 200630 w 228792"/>
                <a:gd name="connsiteY0" fmla="*/ 45631 h 203260"/>
                <a:gd name="connsiteX1" fmla="*/ 227981 w 228792"/>
                <a:gd name="connsiteY1" fmla="*/ 26901 h 203260"/>
                <a:gd name="connsiteX2" fmla="*/ 232287 w 228792"/>
                <a:gd name="connsiteY2" fmla="*/ 21835 h 203260"/>
                <a:gd name="connsiteX3" fmla="*/ 228990 w 228792"/>
                <a:gd name="connsiteY3" fmla="*/ 19056 h 203260"/>
                <a:gd name="connsiteX4" fmla="*/ 203419 w 228792"/>
                <a:gd name="connsiteY4" fmla="*/ 19809 h 203260"/>
                <a:gd name="connsiteX5" fmla="*/ 177583 w 228792"/>
                <a:gd name="connsiteY5" fmla="*/ 19056 h 203260"/>
                <a:gd name="connsiteX6" fmla="*/ 173032 w 228792"/>
                <a:gd name="connsiteY6" fmla="*/ 24113 h 203260"/>
                <a:gd name="connsiteX7" fmla="*/ 177583 w 228792"/>
                <a:gd name="connsiteY7" fmla="*/ 26901 h 203260"/>
                <a:gd name="connsiteX8" fmla="*/ 194806 w 228792"/>
                <a:gd name="connsiteY8" fmla="*/ 38032 h 203260"/>
                <a:gd name="connsiteX9" fmla="*/ 194043 w 228792"/>
                <a:gd name="connsiteY9" fmla="*/ 43351 h 203260"/>
                <a:gd name="connsiteX10" fmla="*/ 165683 w 228792"/>
                <a:gd name="connsiteY10" fmla="*/ 155978 h 203260"/>
                <a:gd name="connsiteX11" fmla="*/ 109726 w 228792"/>
                <a:gd name="connsiteY11" fmla="*/ 23860 h 203260"/>
                <a:gd name="connsiteX12" fmla="*/ 101622 w 228792"/>
                <a:gd name="connsiteY12" fmla="*/ 19056 h 203260"/>
                <a:gd name="connsiteX13" fmla="*/ 67684 w 228792"/>
                <a:gd name="connsiteY13" fmla="*/ 19056 h 203260"/>
                <a:gd name="connsiteX14" fmla="*/ 60345 w 228792"/>
                <a:gd name="connsiteY14" fmla="*/ 24113 h 203260"/>
                <a:gd name="connsiteX15" fmla="*/ 67430 w 228792"/>
                <a:gd name="connsiteY15" fmla="*/ 26901 h 203260"/>
                <a:gd name="connsiteX16" fmla="*/ 84653 w 228792"/>
                <a:gd name="connsiteY16" fmla="*/ 29179 h 203260"/>
                <a:gd name="connsiteX17" fmla="*/ 50723 w 228792"/>
                <a:gd name="connsiteY17" fmla="*/ 165085 h 203260"/>
                <a:gd name="connsiteX18" fmla="*/ 23372 w 228792"/>
                <a:gd name="connsiteY18" fmla="*/ 184070 h 203260"/>
                <a:gd name="connsiteX19" fmla="*/ 19066 w 228792"/>
                <a:gd name="connsiteY19" fmla="*/ 189127 h 203260"/>
                <a:gd name="connsiteX20" fmla="*/ 22363 w 228792"/>
                <a:gd name="connsiteY20" fmla="*/ 191913 h 203260"/>
                <a:gd name="connsiteX21" fmla="*/ 47680 w 228792"/>
                <a:gd name="connsiteY21" fmla="*/ 191152 h 203260"/>
                <a:gd name="connsiteX22" fmla="*/ 73762 w 228792"/>
                <a:gd name="connsiteY22" fmla="*/ 191913 h 203260"/>
                <a:gd name="connsiteX23" fmla="*/ 78323 w 228792"/>
                <a:gd name="connsiteY23" fmla="*/ 186849 h 203260"/>
                <a:gd name="connsiteX24" fmla="*/ 73262 w 228792"/>
                <a:gd name="connsiteY24" fmla="*/ 184070 h 203260"/>
                <a:gd name="connsiteX25" fmla="*/ 56547 w 228792"/>
                <a:gd name="connsiteY25" fmla="*/ 172931 h 203260"/>
                <a:gd name="connsiteX26" fmla="*/ 57556 w 228792"/>
                <a:gd name="connsiteY26" fmla="*/ 167111 h 203260"/>
                <a:gd name="connsiteX27" fmla="*/ 90986 w 228792"/>
                <a:gd name="connsiteY27" fmla="*/ 33482 h 203260"/>
                <a:gd name="connsiteX28" fmla="*/ 93266 w 228792"/>
                <a:gd name="connsiteY28" fmla="*/ 38032 h 203260"/>
                <a:gd name="connsiteX29" fmla="*/ 156318 w 228792"/>
                <a:gd name="connsiteY29" fmla="*/ 187103 h 203260"/>
                <a:gd name="connsiteX30" fmla="*/ 161133 w 228792"/>
                <a:gd name="connsiteY30" fmla="*/ 191913 h 203260"/>
                <a:gd name="connsiteX31" fmla="*/ 165183 w 228792"/>
                <a:gd name="connsiteY31" fmla="*/ 186602 h 203260"/>
                <a:gd name="connsiteX32" fmla="*/ 200630 w 228792"/>
                <a:gd name="connsiteY32" fmla="*/ 4563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8792" h="203260">
                  <a:moveTo>
                    <a:pt x="200630" y="45631"/>
                  </a:moveTo>
                  <a:cubicBezTo>
                    <a:pt x="203164" y="35508"/>
                    <a:pt x="207725" y="27662"/>
                    <a:pt x="227981" y="26901"/>
                  </a:cubicBezTo>
                  <a:cubicBezTo>
                    <a:pt x="229244" y="26901"/>
                    <a:pt x="232287" y="26647"/>
                    <a:pt x="232287" y="21835"/>
                  </a:cubicBezTo>
                  <a:cubicBezTo>
                    <a:pt x="232287" y="21588"/>
                    <a:pt x="232287" y="19056"/>
                    <a:pt x="228990" y="19056"/>
                  </a:cubicBezTo>
                  <a:cubicBezTo>
                    <a:pt x="220634" y="19056"/>
                    <a:pt x="211775" y="19809"/>
                    <a:pt x="203419" y="19809"/>
                  </a:cubicBezTo>
                  <a:cubicBezTo>
                    <a:pt x="194806" y="19809"/>
                    <a:pt x="185942" y="19056"/>
                    <a:pt x="177583" y="19056"/>
                  </a:cubicBezTo>
                  <a:cubicBezTo>
                    <a:pt x="176068" y="19056"/>
                    <a:pt x="173032" y="19056"/>
                    <a:pt x="173032" y="24113"/>
                  </a:cubicBezTo>
                  <a:cubicBezTo>
                    <a:pt x="173032" y="26901"/>
                    <a:pt x="175559" y="26901"/>
                    <a:pt x="177583" y="26901"/>
                  </a:cubicBezTo>
                  <a:cubicBezTo>
                    <a:pt x="192020" y="27154"/>
                    <a:pt x="194806" y="32467"/>
                    <a:pt x="194806" y="38032"/>
                  </a:cubicBezTo>
                  <a:cubicBezTo>
                    <a:pt x="194806" y="38794"/>
                    <a:pt x="194298" y="42590"/>
                    <a:pt x="194043" y="43351"/>
                  </a:cubicBezTo>
                  <a:lnTo>
                    <a:pt x="165683" y="155978"/>
                  </a:lnTo>
                  <a:lnTo>
                    <a:pt x="109726" y="23860"/>
                  </a:lnTo>
                  <a:cubicBezTo>
                    <a:pt x="107700" y="19310"/>
                    <a:pt x="107446" y="19056"/>
                    <a:pt x="101622" y="19056"/>
                  </a:cubicBezTo>
                  <a:lnTo>
                    <a:pt x="67684" y="19056"/>
                  </a:lnTo>
                  <a:cubicBezTo>
                    <a:pt x="62626" y="19056"/>
                    <a:pt x="60345" y="19056"/>
                    <a:pt x="60345" y="24113"/>
                  </a:cubicBezTo>
                  <a:cubicBezTo>
                    <a:pt x="60345" y="26901"/>
                    <a:pt x="62626" y="26901"/>
                    <a:pt x="67430" y="26901"/>
                  </a:cubicBezTo>
                  <a:cubicBezTo>
                    <a:pt x="68701" y="26901"/>
                    <a:pt x="84653" y="26901"/>
                    <a:pt x="84653" y="29179"/>
                  </a:cubicBezTo>
                  <a:lnTo>
                    <a:pt x="50723" y="165085"/>
                  </a:lnTo>
                  <a:cubicBezTo>
                    <a:pt x="48189" y="175209"/>
                    <a:pt x="43885" y="183307"/>
                    <a:pt x="23372" y="184070"/>
                  </a:cubicBezTo>
                  <a:cubicBezTo>
                    <a:pt x="21854" y="184070"/>
                    <a:pt x="19066" y="184324"/>
                    <a:pt x="19066" y="189127"/>
                  </a:cubicBezTo>
                  <a:cubicBezTo>
                    <a:pt x="19066" y="190898"/>
                    <a:pt x="20337" y="191913"/>
                    <a:pt x="22363" y="191913"/>
                  </a:cubicBezTo>
                  <a:cubicBezTo>
                    <a:pt x="30467" y="191913"/>
                    <a:pt x="39324" y="191152"/>
                    <a:pt x="47680" y="191152"/>
                  </a:cubicBezTo>
                  <a:cubicBezTo>
                    <a:pt x="56293" y="191152"/>
                    <a:pt x="65404" y="191913"/>
                    <a:pt x="73762" y="191913"/>
                  </a:cubicBezTo>
                  <a:cubicBezTo>
                    <a:pt x="75034" y="191913"/>
                    <a:pt x="78323" y="191913"/>
                    <a:pt x="78323" y="186849"/>
                  </a:cubicBezTo>
                  <a:cubicBezTo>
                    <a:pt x="78323" y="184324"/>
                    <a:pt x="76043" y="184070"/>
                    <a:pt x="73262" y="184070"/>
                  </a:cubicBezTo>
                  <a:cubicBezTo>
                    <a:pt x="58573" y="183561"/>
                    <a:pt x="56547" y="177995"/>
                    <a:pt x="56547" y="172931"/>
                  </a:cubicBezTo>
                  <a:cubicBezTo>
                    <a:pt x="56547" y="171160"/>
                    <a:pt x="56801" y="169897"/>
                    <a:pt x="57556" y="167111"/>
                  </a:cubicBezTo>
                  <a:lnTo>
                    <a:pt x="90986" y="33482"/>
                  </a:lnTo>
                  <a:cubicBezTo>
                    <a:pt x="91994" y="34999"/>
                    <a:pt x="91994" y="35508"/>
                    <a:pt x="93266" y="38032"/>
                  </a:cubicBezTo>
                  <a:lnTo>
                    <a:pt x="156318" y="187103"/>
                  </a:lnTo>
                  <a:cubicBezTo>
                    <a:pt x="158090" y="191406"/>
                    <a:pt x="158852" y="191913"/>
                    <a:pt x="161133" y="191913"/>
                  </a:cubicBezTo>
                  <a:cubicBezTo>
                    <a:pt x="163911" y="191913"/>
                    <a:pt x="163911" y="191152"/>
                    <a:pt x="165183" y="186602"/>
                  </a:cubicBezTo>
                  <a:lnTo>
                    <a:pt x="200630" y="4563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1" name="Groupe 470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|j_1\rangle\,\,\otimes\,\,|j_2\rangle\,\,\otimes\,\,|j_3\rangle\,\,\dots&#10;\end{align*}&#10;&#10;\end{document}" title="IguanaTex Vector Display">
            <a:extLst>
              <a:ext uri="{FF2B5EF4-FFF2-40B4-BE49-F238E27FC236}">
                <a16:creationId xmlns:a16="http://schemas.microsoft.com/office/drawing/2014/main" id="{681EDC4E-8228-4F8D-8F88-5A49ABE2E638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2225430" y="5372964"/>
            <a:ext cx="1616791" cy="179946"/>
            <a:chOff x="6476906" y="-5969546"/>
            <a:chExt cx="1616791" cy="179946"/>
          </a:xfrm>
        </p:grpSpPr>
        <p:sp>
          <p:nvSpPr>
            <p:cNvPr id="106556" name="Forme libre : forme 106555">
              <a:extLst>
                <a:ext uri="{FF2B5EF4-FFF2-40B4-BE49-F238E27FC236}">
                  <a16:creationId xmlns:a16="http://schemas.microsoft.com/office/drawing/2014/main" id="{9C1B380F-C3F0-4053-A641-45E9C936107B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6476906" y="-5969546"/>
              <a:ext cx="16368" cy="179946"/>
            </a:xfrm>
            <a:custGeom>
              <a:avLst/>
              <a:gdLst>
                <a:gd name="connsiteX0" fmla="*/ 18797 w 16367"/>
                <a:gd name="connsiteY0" fmla="*/ 18137 h 179945"/>
                <a:gd name="connsiteX1" fmla="*/ 15539 w 16367"/>
                <a:gd name="connsiteY1" fmla="*/ 12269 h 179945"/>
                <a:gd name="connsiteX2" fmla="*/ 12276 w 16367"/>
                <a:gd name="connsiteY2" fmla="*/ 18137 h 179945"/>
                <a:gd name="connsiteX3" fmla="*/ 12276 w 16367"/>
                <a:gd name="connsiteY3" fmla="*/ 169353 h 179945"/>
                <a:gd name="connsiteX4" fmla="*/ 15539 w 16367"/>
                <a:gd name="connsiteY4" fmla="*/ 175222 h 179945"/>
                <a:gd name="connsiteX5" fmla="*/ 18797 w 16367"/>
                <a:gd name="connsiteY5" fmla="*/ 169353 h 179945"/>
                <a:gd name="connsiteX6" fmla="*/ 18797 w 16367"/>
                <a:gd name="connsiteY6" fmla="*/ 18137 h 179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67" h="179945">
                  <a:moveTo>
                    <a:pt x="18797" y="18137"/>
                  </a:moveTo>
                  <a:cubicBezTo>
                    <a:pt x="18797" y="15203"/>
                    <a:pt x="18797" y="12269"/>
                    <a:pt x="15539" y="12269"/>
                  </a:cubicBezTo>
                  <a:cubicBezTo>
                    <a:pt x="12276" y="12269"/>
                    <a:pt x="12276" y="15203"/>
                    <a:pt x="12276" y="18137"/>
                  </a:cubicBezTo>
                  <a:lnTo>
                    <a:pt x="12276" y="169353"/>
                  </a:lnTo>
                  <a:cubicBezTo>
                    <a:pt x="12276" y="172288"/>
                    <a:pt x="12276" y="175222"/>
                    <a:pt x="15539" y="175222"/>
                  </a:cubicBezTo>
                  <a:cubicBezTo>
                    <a:pt x="18797" y="175222"/>
                    <a:pt x="18797" y="172288"/>
                    <a:pt x="18797" y="169353"/>
                  </a:cubicBezTo>
                  <a:lnTo>
                    <a:pt x="18797" y="1813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6557" name="Forme libre : forme 106556">
              <a:extLst>
                <a:ext uri="{FF2B5EF4-FFF2-40B4-BE49-F238E27FC236}">
                  <a16:creationId xmlns:a16="http://schemas.microsoft.com/office/drawing/2014/main" id="{FE111C89-A443-452A-90EF-86431026817C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6500677" y="-5955043"/>
              <a:ext cx="81839" cy="163587"/>
            </a:xfrm>
            <a:custGeom>
              <a:avLst/>
              <a:gdLst>
                <a:gd name="connsiteX0" fmla="*/ 79122 w 81838"/>
                <a:gd name="connsiteY0" fmla="*/ 18138 h 163587"/>
                <a:gd name="connsiteX1" fmla="*/ 72923 w 81838"/>
                <a:gd name="connsiteY1" fmla="*/ 12269 h 163587"/>
                <a:gd name="connsiteX2" fmla="*/ 64284 w 81838"/>
                <a:gd name="connsiteY2" fmla="*/ 20904 h 163587"/>
                <a:gd name="connsiteX3" fmla="*/ 70315 w 81838"/>
                <a:gd name="connsiteY3" fmla="*/ 26773 h 163587"/>
                <a:gd name="connsiteX4" fmla="*/ 79122 w 81838"/>
                <a:gd name="connsiteY4" fmla="*/ 18138 h 163587"/>
                <a:gd name="connsiteX5" fmla="*/ 46351 w 81838"/>
                <a:gd name="connsiteY5" fmla="*/ 128130 h 163587"/>
                <a:gd name="connsiteX6" fmla="*/ 26296 w 81838"/>
                <a:gd name="connsiteY6" fmla="*/ 149799 h 163587"/>
                <a:gd name="connsiteX7" fmla="*/ 19938 w 81838"/>
                <a:gd name="connsiteY7" fmla="*/ 148333 h 163587"/>
                <a:gd name="connsiteX8" fmla="*/ 27272 w 81838"/>
                <a:gd name="connsiteY8" fmla="*/ 139698 h 163587"/>
                <a:gd name="connsiteX9" fmla="*/ 21079 w 81838"/>
                <a:gd name="connsiteY9" fmla="*/ 133993 h 163587"/>
                <a:gd name="connsiteX10" fmla="*/ 12276 w 81838"/>
                <a:gd name="connsiteY10" fmla="*/ 143281 h 163587"/>
                <a:gd name="connsiteX11" fmla="*/ 26623 w 81838"/>
                <a:gd name="connsiteY11" fmla="*/ 153389 h 163587"/>
                <a:gd name="connsiteX12" fmla="*/ 57272 w 81838"/>
                <a:gd name="connsiteY12" fmla="*/ 128615 h 163587"/>
                <a:gd name="connsiteX13" fmla="*/ 72274 w 81838"/>
                <a:gd name="connsiteY13" fmla="*/ 68977 h 163587"/>
                <a:gd name="connsiteX14" fmla="*/ 73087 w 81838"/>
                <a:gd name="connsiteY14" fmla="*/ 62946 h 163587"/>
                <a:gd name="connsiteX15" fmla="*/ 58090 w 81838"/>
                <a:gd name="connsiteY15" fmla="*/ 47957 h 163587"/>
                <a:gd name="connsiteX16" fmla="*/ 32163 w 81838"/>
                <a:gd name="connsiteY16" fmla="*/ 73052 h 163587"/>
                <a:gd name="connsiteX17" fmla="*/ 34122 w 81838"/>
                <a:gd name="connsiteY17" fmla="*/ 74678 h 163587"/>
                <a:gd name="connsiteX18" fmla="*/ 37057 w 81838"/>
                <a:gd name="connsiteY18" fmla="*/ 71422 h 163587"/>
                <a:gd name="connsiteX19" fmla="*/ 57599 w 81838"/>
                <a:gd name="connsiteY19" fmla="*/ 51540 h 163587"/>
                <a:gd name="connsiteX20" fmla="*/ 62816 w 81838"/>
                <a:gd name="connsiteY20" fmla="*/ 59035 h 163587"/>
                <a:gd name="connsiteX21" fmla="*/ 61676 w 81838"/>
                <a:gd name="connsiteY21" fmla="*/ 67347 h 163587"/>
                <a:gd name="connsiteX22" fmla="*/ 46351 w 81838"/>
                <a:gd name="connsiteY22" fmla="*/ 128130 h 163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38" h="163587">
                  <a:moveTo>
                    <a:pt x="79122" y="18138"/>
                  </a:moveTo>
                  <a:cubicBezTo>
                    <a:pt x="79122" y="15040"/>
                    <a:pt x="76836" y="12269"/>
                    <a:pt x="72923" y="12269"/>
                  </a:cubicBezTo>
                  <a:cubicBezTo>
                    <a:pt x="69174" y="12269"/>
                    <a:pt x="64284" y="16016"/>
                    <a:pt x="64284" y="20904"/>
                  </a:cubicBezTo>
                  <a:cubicBezTo>
                    <a:pt x="64284" y="24165"/>
                    <a:pt x="66565" y="26773"/>
                    <a:pt x="70315" y="26773"/>
                  </a:cubicBezTo>
                  <a:cubicBezTo>
                    <a:pt x="74719" y="26773"/>
                    <a:pt x="79122" y="22534"/>
                    <a:pt x="79122" y="18138"/>
                  </a:cubicBezTo>
                  <a:close/>
                  <a:moveTo>
                    <a:pt x="46351" y="128130"/>
                  </a:moveTo>
                  <a:cubicBezTo>
                    <a:pt x="43252" y="140511"/>
                    <a:pt x="35426" y="149799"/>
                    <a:pt x="26296" y="149799"/>
                  </a:cubicBezTo>
                  <a:cubicBezTo>
                    <a:pt x="25319" y="149799"/>
                    <a:pt x="22874" y="149799"/>
                    <a:pt x="19938" y="148333"/>
                  </a:cubicBezTo>
                  <a:cubicBezTo>
                    <a:pt x="24828" y="147192"/>
                    <a:pt x="27272" y="142960"/>
                    <a:pt x="27272" y="139698"/>
                  </a:cubicBezTo>
                  <a:cubicBezTo>
                    <a:pt x="27272" y="137091"/>
                    <a:pt x="25482" y="133993"/>
                    <a:pt x="21079" y="133993"/>
                  </a:cubicBezTo>
                  <a:cubicBezTo>
                    <a:pt x="17002" y="133993"/>
                    <a:pt x="12276" y="137419"/>
                    <a:pt x="12276" y="143281"/>
                  </a:cubicBezTo>
                  <a:cubicBezTo>
                    <a:pt x="12276" y="149799"/>
                    <a:pt x="18797" y="153389"/>
                    <a:pt x="26623" y="153389"/>
                  </a:cubicBezTo>
                  <a:cubicBezTo>
                    <a:pt x="38034" y="153389"/>
                    <a:pt x="53195" y="144749"/>
                    <a:pt x="57272" y="128615"/>
                  </a:cubicBezTo>
                  <a:lnTo>
                    <a:pt x="72274" y="68977"/>
                  </a:lnTo>
                  <a:cubicBezTo>
                    <a:pt x="73087" y="65716"/>
                    <a:pt x="73087" y="63436"/>
                    <a:pt x="73087" y="62946"/>
                  </a:cubicBezTo>
                  <a:cubicBezTo>
                    <a:pt x="73087" y="53662"/>
                    <a:pt x="66243" y="47957"/>
                    <a:pt x="58090" y="47957"/>
                  </a:cubicBezTo>
                  <a:cubicBezTo>
                    <a:pt x="41456" y="47957"/>
                    <a:pt x="32163" y="71584"/>
                    <a:pt x="32163" y="73052"/>
                  </a:cubicBezTo>
                  <a:cubicBezTo>
                    <a:pt x="32163" y="74678"/>
                    <a:pt x="33794" y="74678"/>
                    <a:pt x="34122" y="74678"/>
                  </a:cubicBezTo>
                  <a:cubicBezTo>
                    <a:pt x="35590" y="74678"/>
                    <a:pt x="35753" y="74519"/>
                    <a:pt x="37057" y="71422"/>
                  </a:cubicBezTo>
                  <a:cubicBezTo>
                    <a:pt x="41134" y="61483"/>
                    <a:pt x="48633" y="51540"/>
                    <a:pt x="57599" y="51540"/>
                  </a:cubicBezTo>
                  <a:cubicBezTo>
                    <a:pt x="59881" y="51540"/>
                    <a:pt x="62816" y="52194"/>
                    <a:pt x="62816" y="59035"/>
                  </a:cubicBezTo>
                  <a:cubicBezTo>
                    <a:pt x="62816" y="62787"/>
                    <a:pt x="62330" y="64576"/>
                    <a:pt x="61676" y="67347"/>
                  </a:cubicBezTo>
                  <a:lnTo>
                    <a:pt x="46351" y="1281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6558" name="Forme libre : forme 106557">
              <a:extLst>
                <a:ext uri="{FF2B5EF4-FFF2-40B4-BE49-F238E27FC236}">
                  <a16:creationId xmlns:a16="http://schemas.microsoft.com/office/drawing/2014/main" id="{053A7F8F-CB3B-4B0D-8BD3-FA26E10DF2F8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6582397" y="-5898653"/>
              <a:ext cx="65471" cy="98152"/>
            </a:xfrm>
            <a:custGeom>
              <a:avLst/>
              <a:gdLst>
                <a:gd name="connsiteX0" fmla="*/ 38075 w 65471"/>
                <a:gd name="connsiteY0" fmla="*/ 15459 h 98152"/>
                <a:gd name="connsiteX1" fmla="*/ 34654 w 65471"/>
                <a:gd name="connsiteY1" fmla="*/ 12269 h 98152"/>
                <a:gd name="connsiteX2" fmla="*/ 12276 w 65471"/>
                <a:gd name="connsiteY2" fmla="*/ 19570 h 98152"/>
                <a:gd name="connsiteX3" fmla="*/ 12276 w 65471"/>
                <a:gd name="connsiteY3" fmla="*/ 23679 h 98152"/>
                <a:gd name="connsiteX4" fmla="*/ 28827 w 65471"/>
                <a:gd name="connsiteY4" fmla="*/ 20484 h 98152"/>
                <a:gd name="connsiteX5" fmla="*/ 28827 w 65471"/>
                <a:gd name="connsiteY5" fmla="*/ 78675 h 98152"/>
                <a:gd name="connsiteX6" fmla="*/ 17411 w 65471"/>
                <a:gd name="connsiteY6" fmla="*/ 83920 h 98152"/>
                <a:gd name="connsiteX7" fmla="*/ 13074 w 65471"/>
                <a:gd name="connsiteY7" fmla="*/ 83920 h 98152"/>
                <a:gd name="connsiteX8" fmla="*/ 13074 w 65471"/>
                <a:gd name="connsiteY8" fmla="*/ 88031 h 98152"/>
                <a:gd name="connsiteX9" fmla="*/ 33395 w 65471"/>
                <a:gd name="connsiteY9" fmla="*/ 87576 h 98152"/>
                <a:gd name="connsiteX10" fmla="*/ 53830 w 65471"/>
                <a:gd name="connsiteY10" fmla="*/ 88031 h 98152"/>
                <a:gd name="connsiteX11" fmla="*/ 53830 w 65471"/>
                <a:gd name="connsiteY11" fmla="*/ 83920 h 98152"/>
                <a:gd name="connsiteX12" fmla="*/ 49492 w 65471"/>
                <a:gd name="connsiteY12" fmla="*/ 83920 h 98152"/>
                <a:gd name="connsiteX13" fmla="*/ 38075 w 65471"/>
                <a:gd name="connsiteY13" fmla="*/ 78675 h 98152"/>
                <a:gd name="connsiteX14" fmla="*/ 38075 w 65471"/>
                <a:gd name="connsiteY14" fmla="*/ 15459 h 98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471" h="98152">
                  <a:moveTo>
                    <a:pt x="38075" y="15459"/>
                  </a:moveTo>
                  <a:cubicBezTo>
                    <a:pt x="38075" y="12382"/>
                    <a:pt x="37850" y="12269"/>
                    <a:pt x="34654" y="12269"/>
                  </a:cubicBezTo>
                  <a:cubicBezTo>
                    <a:pt x="27344" y="19457"/>
                    <a:pt x="16956" y="19570"/>
                    <a:pt x="12276" y="19570"/>
                  </a:cubicBezTo>
                  <a:lnTo>
                    <a:pt x="12276" y="23679"/>
                  </a:lnTo>
                  <a:cubicBezTo>
                    <a:pt x="15017" y="23679"/>
                    <a:pt x="22552" y="23679"/>
                    <a:pt x="28827" y="20484"/>
                  </a:cubicBezTo>
                  <a:lnTo>
                    <a:pt x="28827" y="78675"/>
                  </a:lnTo>
                  <a:cubicBezTo>
                    <a:pt x="28827" y="82438"/>
                    <a:pt x="28827" y="83920"/>
                    <a:pt x="17411" y="83920"/>
                  </a:cubicBezTo>
                  <a:lnTo>
                    <a:pt x="13074" y="83920"/>
                  </a:lnTo>
                  <a:lnTo>
                    <a:pt x="13074" y="88031"/>
                  </a:lnTo>
                  <a:cubicBezTo>
                    <a:pt x="15130" y="87918"/>
                    <a:pt x="29170" y="87576"/>
                    <a:pt x="33395" y="87576"/>
                  </a:cubicBezTo>
                  <a:cubicBezTo>
                    <a:pt x="36935" y="87576"/>
                    <a:pt x="51318" y="87918"/>
                    <a:pt x="53830" y="88031"/>
                  </a:cubicBezTo>
                  <a:lnTo>
                    <a:pt x="53830" y="83920"/>
                  </a:lnTo>
                  <a:lnTo>
                    <a:pt x="49492" y="83920"/>
                  </a:lnTo>
                  <a:cubicBezTo>
                    <a:pt x="38075" y="83920"/>
                    <a:pt x="38075" y="82438"/>
                    <a:pt x="38075" y="78675"/>
                  </a:cubicBezTo>
                  <a:lnTo>
                    <a:pt x="38075" y="1545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6559" name="Forme libre : forme 106558">
              <a:extLst>
                <a:ext uri="{FF2B5EF4-FFF2-40B4-BE49-F238E27FC236}">
                  <a16:creationId xmlns:a16="http://schemas.microsoft.com/office/drawing/2014/main" id="{948692D4-D9CF-4779-B6B3-90AED75C2B5F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6652066" y="-5969546"/>
              <a:ext cx="49103" cy="179946"/>
            </a:xfrm>
            <a:custGeom>
              <a:avLst/>
              <a:gdLst>
                <a:gd name="connsiteX0" fmla="*/ 47819 w 49103"/>
                <a:gd name="connsiteY0" fmla="*/ 96516 h 179945"/>
                <a:gd name="connsiteX1" fmla="*/ 48638 w 49103"/>
                <a:gd name="connsiteY1" fmla="*/ 93745 h 179945"/>
                <a:gd name="connsiteX2" fmla="*/ 47819 w 49103"/>
                <a:gd name="connsiteY2" fmla="*/ 90974 h 179945"/>
                <a:gd name="connsiteX3" fmla="*/ 19288 w 49103"/>
                <a:gd name="connsiteY3" fmla="*/ 16016 h 179945"/>
                <a:gd name="connsiteX4" fmla="*/ 15539 w 49103"/>
                <a:gd name="connsiteY4" fmla="*/ 12269 h 179945"/>
                <a:gd name="connsiteX5" fmla="*/ 12276 w 49103"/>
                <a:gd name="connsiteY5" fmla="*/ 15530 h 179945"/>
                <a:gd name="connsiteX6" fmla="*/ 13094 w 49103"/>
                <a:gd name="connsiteY6" fmla="*/ 18137 h 179945"/>
                <a:gd name="connsiteX7" fmla="*/ 41952 w 49103"/>
                <a:gd name="connsiteY7" fmla="*/ 93745 h 179945"/>
                <a:gd name="connsiteX8" fmla="*/ 13094 w 49103"/>
                <a:gd name="connsiteY8" fmla="*/ 169031 h 179945"/>
                <a:gd name="connsiteX9" fmla="*/ 12276 w 49103"/>
                <a:gd name="connsiteY9" fmla="*/ 171960 h 179945"/>
                <a:gd name="connsiteX10" fmla="*/ 15539 w 49103"/>
                <a:gd name="connsiteY10" fmla="*/ 175222 h 179945"/>
                <a:gd name="connsiteX11" fmla="*/ 18961 w 49103"/>
                <a:gd name="connsiteY11" fmla="*/ 171960 h 179945"/>
                <a:gd name="connsiteX12" fmla="*/ 47819 w 49103"/>
                <a:gd name="connsiteY12" fmla="*/ 96516 h 179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03" h="179945">
                  <a:moveTo>
                    <a:pt x="47819" y="96516"/>
                  </a:moveTo>
                  <a:cubicBezTo>
                    <a:pt x="48638" y="94558"/>
                    <a:pt x="48638" y="94236"/>
                    <a:pt x="48638" y="93745"/>
                  </a:cubicBezTo>
                  <a:cubicBezTo>
                    <a:pt x="48638" y="93255"/>
                    <a:pt x="48638" y="92932"/>
                    <a:pt x="47819" y="90974"/>
                  </a:cubicBezTo>
                  <a:lnTo>
                    <a:pt x="19288" y="16016"/>
                  </a:lnTo>
                  <a:cubicBezTo>
                    <a:pt x="18311" y="13246"/>
                    <a:pt x="17329" y="12269"/>
                    <a:pt x="15539" y="12269"/>
                  </a:cubicBezTo>
                  <a:cubicBezTo>
                    <a:pt x="13743" y="12269"/>
                    <a:pt x="12276" y="13736"/>
                    <a:pt x="12276" y="15530"/>
                  </a:cubicBezTo>
                  <a:cubicBezTo>
                    <a:pt x="12276" y="16016"/>
                    <a:pt x="12276" y="16343"/>
                    <a:pt x="13094" y="18137"/>
                  </a:cubicBezTo>
                  <a:lnTo>
                    <a:pt x="41952" y="93745"/>
                  </a:lnTo>
                  <a:lnTo>
                    <a:pt x="13094" y="169031"/>
                  </a:lnTo>
                  <a:cubicBezTo>
                    <a:pt x="12276" y="170820"/>
                    <a:pt x="12276" y="171147"/>
                    <a:pt x="12276" y="171960"/>
                  </a:cubicBezTo>
                  <a:cubicBezTo>
                    <a:pt x="12276" y="173754"/>
                    <a:pt x="13743" y="175222"/>
                    <a:pt x="15539" y="175222"/>
                  </a:cubicBezTo>
                  <a:cubicBezTo>
                    <a:pt x="17656" y="175222"/>
                    <a:pt x="18311" y="173591"/>
                    <a:pt x="18961" y="171960"/>
                  </a:cubicBezTo>
                  <a:lnTo>
                    <a:pt x="47819" y="965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48" name="Forme libre : forme 447">
              <a:extLst>
                <a:ext uri="{FF2B5EF4-FFF2-40B4-BE49-F238E27FC236}">
                  <a16:creationId xmlns:a16="http://schemas.microsoft.com/office/drawing/2014/main" id="{E5A58A70-C248-4A24-BFB7-6C299B806A86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6806090" y="-5942335"/>
              <a:ext cx="130942" cy="130870"/>
            </a:xfrm>
            <a:custGeom>
              <a:avLst/>
              <a:gdLst>
                <a:gd name="connsiteX0" fmla="*/ 121024 w 130942"/>
                <a:gd name="connsiteY0" fmla="*/ 66534 h 130869"/>
                <a:gd name="connsiteX1" fmla="*/ 66735 w 130942"/>
                <a:gd name="connsiteY1" fmla="*/ 12269 h 130869"/>
                <a:gd name="connsiteX2" fmla="*/ 12276 w 130942"/>
                <a:gd name="connsiteY2" fmla="*/ 66534 h 130869"/>
                <a:gd name="connsiteX3" fmla="*/ 66571 w 130942"/>
                <a:gd name="connsiteY3" fmla="*/ 120799 h 130869"/>
                <a:gd name="connsiteX4" fmla="*/ 121024 w 130942"/>
                <a:gd name="connsiteY4" fmla="*/ 66534 h 130869"/>
                <a:gd name="connsiteX5" fmla="*/ 34286 w 130942"/>
                <a:gd name="connsiteY5" fmla="*/ 31501 h 130869"/>
                <a:gd name="connsiteX6" fmla="*/ 32823 w 130942"/>
                <a:gd name="connsiteY6" fmla="*/ 29707 h 130869"/>
                <a:gd name="connsiteX7" fmla="*/ 66571 w 130942"/>
                <a:gd name="connsiteY7" fmla="*/ 16344 h 130869"/>
                <a:gd name="connsiteX8" fmla="*/ 100646 w 130942"/>
                <a:gd name="connsiteY8" fmla="*/ 29707 h 130869"/>
                <a:gd name="connsiteX9" fmla="*/ 66735 w 130942"/>
                <a:gd name="connsiteY9" fmla="*/ 63763 h 130869"/>
                <a:gd name="connsiteX10" fmla="*/ 34286 w 130942"/>
                <a:gd name="connsiteY10" fmla="*/ 31501 h 130869"/>
                <a:gd name="connsiteX11" fmla="*/ 29559 w 130942"/>
                <a:gd name="connsiteY11" fmla="*/ 100591 h 130869"/>
                <a:gd name="connsiteX12" fmla="*/ 16352 w 130942"/>
                <a:gd name="connsiteY12" fmla="*/ 66534 h 130869"/>
                <a:gd name="connsiteX13" fmla="*/ 29559 w 130942"/>
                <a:gd name="connsiteY13" fmla="*/ 32478 h 130869"/>
                <a:gd name="connsiteX14" fmla="*/ 63635 w 130942"/>
                <a:gd name="connsiteY14" fmla="*/ 66534 h 130869"/>
                <a:gd name="connsiteX15" fmla="*/ 29559 w 130942"/>
                <a:gd name="connsiteY15" fmla="*/ 100591 h 130869"/>
                <a:gd name="connsiteX16" fmla="*/ 103582 w 130942"/>
                <a:gd name="connsiteY16" fmla="*/ 32478 h 130869"/>
                <a:gd name="connsiteX17" fmla="*/ 116953 w 130942"/>
                <a:gd name="connsiteY17" fmla="*/ 66534 h 130869"/>
                <a:gd name="connsiteX18" fmla="*/ 103746 w 130942"/>
                <a:gd name="connsiteY18" fmla="*/ 100591 h 130869"/>
                <a:gd name="connsiteX19" fmla="*/ 69665 w 130942"/>
                <a:gd name="connsiteY19" fmla="*/ 66534 h 130869"/>
                <a:gd name="connsiteX20" fmla="*/ 103582 w 130942"/>
                <a:gd name="connsiteY20" fmla="*/ 32478 h 130869"/>
                <a:gd name="connsiteX21" fmla="*/ 99016 w 130942"/>
                <a:gd name="connsiteY21" fmla="*/ 101568 h 130869"/>
                <a:gd name="connsiteX22" fmla="*/ 100482 w 130942"/>
                <a:gd name="connsiteY22" fmla="*/ 103362 h 130869"/>
                <a:gd name="connsiteX23" fmla="*/ 66735 w 130942"/>
                <a:gd name="connsiteY23" fmla="*/ 116725 h 130869"/>
                <a:gd name="connsiteX24" fmla="*/ 32659 w 130942"/>
                <a:gd name="connsiteY24" fmla="*/ 103362 h 130869"/>
                <a:gd name="connsiteX25" fmla="*/ 66571 w 130942"/>
                <a:gd name="connsiteY25" fmla="*/ 69305 h 130869"/>
                <a:gd name="connsiteX26" fmla="*/ 99016 w 130942"/>
                <a:gd name="connsiteY26" fmla="*/ 101568 h 130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0942" h="130869">
                  <a:moveTo>
                    <a:pt x="121024" y="66534"/>
                  </a:moveTo>
                  <a:cubicBezTo>
                    <a:pt x="121024" y="36551"/>
                    <a:pt x="96570" y="12269"/>
                    <a:pt x="66735" y="12269"/>
                  </a:cubicBezTo>
                  <a:cubicBezTo>
                    <a:pt x="36409" y="12269"/>
                    <a:pt x="12276" y="36879"/>
                    <a:pt x="12276" y="66534"/>
                  </a:cubicBezTo>
                  <a:cubicBezTo>
                    <a:pt x="12276" y="96517"/>
                    <a:pt x="36736" y="120799"/>
                    <a:pt x="66571" y="120799"/>
                  </a:cubicBezTo>
                  <a:cubicBezTo>
                    <a:pt x="96897" y="120799"/>
                    <a:pt x="121024" y="96189"/>
                    <a:pt x="121024" y="66534"/>
                  </a:cubicBezTo>
                  <a:close/>
                  <a:moveTo>
                    <a:pt x="34286" y="31501"/>
                  </a:moveTo>
                  <a:cubicBezTo>
                    <a:pt x="33964" y="31174"/>
                    <a:pt x="32823" y="30034"/>
                    <a:pt x="32823" y="29707"/>
                  </a:cubicBezTo>
                  <a:cubicBezTo>
                    <a:pt x="32823" y="29058"/>
                    <a:pt x="46025" y="16344"/>
                    <a:pt x="66571" y="16344"/>
                  </a:cubicBezTo>
                  <a:cubicBezTo>
                    <a:pt x="72279" y="16344"/>
                    <a:pt x="87276" y="17161"/>
                    <a:pt x="100646" y="29707"/>
                  </a:cubicBezTo>
                  <a:lnTo>
                    <a:pt x="66735" y="63763"/>
                  </a:lnTo>
                  <a:lnTo>
                    <a:pt x="34286" y="31501"/>
                  </a:lnTo>
                  <a:close/>
                  <a:moveTo>
                    <a:pt x="29559" y="100591"/>
                  </a:moveTo>
                  <a:cubicBezTo>
                    <a:pt x="19616" y="89514"/>
                    <a:pt x="16352" y="76963"/>
                    <a:pt x="16352" y="66534"/>
                  </a:cubicBezTo>
                  <a:cubicBezTo>
                    <a:pt x="16352" y="53990"/>
                    <a:pt x="21079" y="42093"/>
                    <a:pt x="29559" y="32478"/>
                  </a:cubicBezTo>
                  <a:lnTo>
                    <a:pt x="63635" y="66534"/>
                  </a:lnTo>
                  <a:lnTo>
                    <a:pt x="29559" y="100591"/>
                  </a:lnTo>
                  <a:close/>
                  <a:moveTo>
                    <a:pt x="103582" y="32478"/>
                  </a:moveTo>
                  <a:cubicBezTo>
                    <a:pt x="111407" y="40790"/>
                    <a:pt x="116953" y="53172"/>
                    <a:pt x="116953" y="66534"/>
                  </a:cubicBezTo>
                  <a:cubicBezTo>
                    <a:pt x="116953" y="79080"/>
                    <a:pt x="112221" y="90975"/>
                    <a:pt x="103746" y="100591"/>
                  </a:cubicBezTo>
                  <a:lnTo>
                    <a:pt x="69665" y="66534"/>
                  </a:lnTo>
                  <a:lnTo>
                    <a:pt x="103582" y="32478"/>
                  </a:lnTo>
                  <a:close/>
                  <a:moveTo>
                    <a:pt x="99016" y="101568"/>
                  </a:moveTo>
                  <a:cubicBezTo>
                    <a:pt x="99343" y="101894"/>
                    <a:pt x="100482" y="103035"/>
                    <a:pt x="100482" y="103362"/>
                  </a:cubicBezTo>
                  <a:cubicBezTo>
                    <a:pt x="100482" y="104011"/>
                    <a:pt x="87276" y="116725"/>
                    <a:pt x="66735" y="116725"/>
                  </a:cubicBezTo>
                  <a:cubicBezTo>
                    <a:pt x="61026" y="116725"/>
                    <a:pt x="46025" y="115907"/>
                    <a:pt x="32659" y="103362"/>
                  </a:cubicBezTo>
                  <a:lnTo>
                    <a:pt x="66571" y="69305"/>
                  </a:lnTo>
                  <a:lnTo>
                    <a:pt x="99016" y="10156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49" name="Forme libre : forme 448">
              <a:extLst>
                <a:ext uri="{FF2B5EF4-FFF2-40B4-BE49-F238E27FC236}">
                  <a16:creationId xmlns:a16="http://schemas.microsoft.com/office/drawing/2014/main" id="{68CFBE1A-8D41-42C5-BFC0-E2E85AC9168F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7033814" y="-5969546"/>
              <a:ext cx="16368" cy="179946"/>
            </a:xfrm>
            <a:custGeom>
              <a:avLst/>
              <a:gdLst>
                <a:gd name="connsiteX0" fmla="*/ 18797 w 16367"/>
                <a:gd name="connsiteY0" fmla="*/ 18137 h 179945"/>
                <a:gd name="connsiteX1" fmla="*/ 15538 w 16367"/>
                <a:gd name="connsiteY1" fmla="*/ 12269 h 179945"/>
                <a:gd name="connsiteX2" fmla="*/ 12276 w 16367"/>
                <a:gd name="connsiteY2" fmla="*/ 18137 h 179945"/>
                <a:gd name="connsiteX3" fmla="*/ 12276 w 16367"/>
                <a:gd name="connsiteY3" fmla="*/ 169353 h 179945"/>
                <a:gd name="connsiteX4" fmla="*/ 15538 w 16367"/>
                <a:gd name="connsiteY4" fmla="*/ 175222 h 179945"/>
                <a:gd name="connsiteX5" fmla="*/ 18797 w 16367"/>
                <a:gd name="connsiteY5" fmla="*/ 169353 h 179945"/>
                <a:gd name="connsiteX6" fmla="*/ 18797 w 16367"/>
                <a:gd name="connsiteY6" fmla="*/ 18137 h 179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67" h="179945">
                  <a:moveTo>
                    <a:pt x="18797" y="18137"/>
                  </a:moveTo>
                  <a:cubicBezTo>
                    <a:pt x="18797" y="15203"/>
                    <a:pt x="18797" y="12269"/>
                    <a:pt x="15538" y="12269"/>
                  </a:cubicBezTo>
                  <a:cubicBezTo>
                    <a:pt x="12276" y="12269"/>
                    <a:pt x="12276" y="15203"/>
                    <a:pt x="12276" y="18137"/>
                  </a:cubicBezTo>
                  <a:lnTo>
                    <a:pt x="12276" y="169353"/>
                  </a:lnTo>
                  <a:cubicBezTo>
                    <a:pt x="12276" y="172288"/>
                    <a:pt x="12276" y="175222"/>
                    <a:pt x="15538" y="175222"/>
                  </a:cubicBezTo>
                  <a:cubicBezTo>
                    <a:pt x="18797" y="175222"/>
                    <a:pt x="18797" y="172288"/>
                    <a:pt x="18797" y="169353"/>
                  </a:cubicBezTo>
                  <a:lnTo>
                    <a:pt x="18797" y="1813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50" name="Forme libre : forme 449">
              <a:extLst>
                <a:ext uri="{FF2B5EF4-FFF2-40B4-BE49-F238E27FC236}">
                  <a16:creationId xmlns:a16="http://schemas.microsoft.com/office/drawing/2014/main" id="{A296AF5F-490B-4F96-BA93-C355A46938C6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7057704" y="-5955043"/>
              <a:ext cx="81839" cy="163587"/>
            </a:xfrm>
            <a:custGeom>
              <a:avLst/>
              <a:gdLst>
                <a:gd name="connsiteX0" fmla="*/ 79122 w 81838"/>
                <a:gd name="connsiteY0" fmla="*/ 18138 h 163587"/>
                <a:gd name="connsiteX1" fmla="*/ 72924 w 81838"/>
                <a:gd name="connsiteY1" fmla="*/ 12269 h 163587"/>
                <a:gd name="connsiteX2" fmla="*/ 64284 w 81838"/>
                <a:gd name="connsiteY2" fmla="*/ 20904 h 163587"/>
                <a:gd name="connsiteX3" fmla="*/ 70315 w 81838"/>
                <a:gd name="connsiteY3" fmla="*/ 26773 h 163587"/>
                <a:gd name="connsiteX4" fmla="*/ 79122 w 81838"/>
                <a:gd name="connsiteY4" fmla="*/ 18138 h 163587"/>
                <a:gd name="connsiteX5" fmla="*/ 46351 w 81838"/>
                <a:gd name="connsiteY5" fmla="*/ 128130 h 163587"/>
                <a:gd name="connsiteX6" fmla="*/ 26296 w 81838"/>
                <a:gd name="connsiteY6" fmla="*/ 149799 h 163587"/>
                <a:gd name="connsiteX7" fmla="*/ 19938 w 81838"/>
                <a:gd name="connsiteY7" fmla="*/ 148333 h 163587"/>
                <a:gd name="connsiteX8" fmla="*/ 27272 w 81838"/>
                <a:gd name="connsiteY8" fmla="*/ 139698 h 163587"/>
                <a:gd name="connsiteX9" fmla="*/ 21079 w 81838"/>
                <a:gd name="connsiteY9" fmla="*/ 133993 h 163587"/>
                <a:gd name="connsiteX10" fmla="*/ 12276 w 81838"/>
                <a:gd name="connsiteY10" fmla="*/ 143281 h 163587"/>
                <a:gd name="connsiteX11" fmla="*/ 26623 w 81838"/>
                <a:gd name="connsiteY11" fmla="*/ 153389 h 163587"/>
                <a:gd name="connsiteX12" fmla="*/ 57272 w 81838"/>
                <a:gd name="connsiteY12" fmla="*/ 128615 h 163587"/>
                <a:gd name="connsiteX13" fmla="*/ 72274 w 81838"/>
                <a:gd name="connsiteY13" fmla="*/ 68977 h 163587"/>
                <a:gd name="connsiteX14" fmla="*/ 73087 w 81838"/>
                <a:gd name="connsiteY14" fmla="*/ 62946 h 163587"/>
                <a:gd name="connsiteX15" fmla="*/ 58090 w 81838"/>
                <a:gd name="connsiteY15" fmla="*/ 47957 h 163587"/>
                <a:gd name="connsiteX16" fmla="*/ 32163 w 81838"/>
                <a:gd name="connsiteY16" fmla="*/ 73052 h 163587"/>
                <a:gd name="connsiteX17" fmla="*/ 34122 w 81838"/>
                <a:gd name="connsiteY17" fmla="*/ 74678 h 163587"/>
                <a:gd name="connsiteX18" fmla="*/ 37058 w 81838"/>
                <a:gd name="connsiteY18" fmla="*/ 71422 h 163587"/>
                <a:gd name="connsiteX19" fmla="*/ 57599 w 81838"/>
                <a:gd name="connsiteY19" fmla="*/ 51540 h 163587"/>
                <a:gd name="connsiteX20" fmla="*/ 62816 w 81838"/>
                <a:gd name="connsiteY20" fmla="*/ 59035 h 163587"/>
                <a:gd name="connsiteX21" fmla="*/ 61676 w 81838"/>
                <a:gd name="connsiteY21" fmla="*/ 67347 h 163587"/>
                <a:gd name="connsiteX22" fmla="*/ 46351 w 81838"/>
                <a:gd name="connsiteY22" fmla="*/ 128130 h 163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38" h="163587">
                  <a:moveTo>
                    <a:pt x="79122" y="18138"/>
                  </a:moveTo>
                  <a:cubicBezTo>
                    <a:pt x="79122" y="15040"/>
                    <a:pt x="76836" y="12269"/>
                    <a:pt x="72924" y="12269"/>
                  </a:cubicBezTo>
                  <a:cubicBezTo>
                    <a:pt x="69174" y="12269"/>
                    <a:pt x="64284" y="16016"/>
                    <a:pt x="64284" y="20904"/>
                  </a:cubicBezTo>
                  <a:cubicBezTo>
                    <a:pt x="64284" y="24165"/>
                    <a:pt x="66565" y="26773"/>
                    <a:pt x="70315" y="26773"/>
                  </a:cubicBezTo>
                  <a:cubicBezTo>
                    <a:pt x="74719" y="26773"/>
                    <a:pt x="79122" y="22534"/>
                    <a:pt x="79122" y="18138"/>
                  </a:cubicBezTo>
                  <a:close/>
                  <a:moveTo>
                    <a:pt x="46351" y="128130"/>
                  </a:moveTo>
                  <a:cubicBezTo>
                    <a:pt x="43252" y="140511"/>
                    <a:pt x="35426" y="149799"/>
                    <a:pt x="26296" y="149799"/>
                  </a:cubicBezTo>
                  <a:cubicBezTo>
                    <a:pt x="25319" y="149799"/>
                    <a:pt x="22874" y="149799"/>
                    <a:pt x="19938" y="148333"/>
                  </a:cubicBezTo>
                  <a:cubicBezTo>
                    <a:pt x="24828" y="147192"/>
                    <a:pt x="27272" y="142960"/>
                    <a:pt x="27272" y="139698"/>
                  </a:cubicBezTo>
                  <a:cubicBezTo>
                    <a:pt x="27272" y="137091"/>
                    <a:pt x="25482" y="133993"/>
                    <a:pt x="21079" y="133993"/>
                  </a:cubicBezTo>
                  <a:cubicBezTo>
                    <a:pt x="17002" y="133993"/>
                    <a:pt x="12276" y="137419"/>
                    <a:pt x="12276" y="143281"/>
                  </a:cubicBezTo>
                  <a:cubicBezTo>
                    <a:pt x="12276" y="149799"/>
                    <a:pt x="18797" y="153389"/>
                    <a:pt x="26623" y="153389"/>
                  </a:cubicBezTo>
                  <a:cubicBezTo>
                    <a:pt x="38034" y="153389"/>
                    <a:pt x="53195" y="144749"/>
                    <a:pt x="57272" y="128615"/>
                  </a:cubicBezTo>
                  <a:lnTo>
                    <a:pt x="72274" y="68977"/>
                  </a:lnTo>
                  <a:cubicBezTo>
                    <a:pt x="73087" y="65716"/>
                    <a:pt x="73087" y="63436"/>
                    <a:pt x="73087" y="62946"/>
                  </a:cubicBezTo>
                  <a:cubicBezTo>
                    <a:pt x="73087" y="53662"/>
                    <a:pt x="66243" y="47957"/>
                    <a:pt x="58090" y="47957"/>
                  </a:cubicBezTo>
                  <a:cubicBezTo>
                    <a:pt x="41456" y="47957"/>
                    <a:pt x="32163" y="71584"/>
                    <a:pt x="32163" y="73052"/>
                  </a:cubicBezTo>
                  <a:cubicBezTo>
                    <a:pt x="32163" y="74678"/>
                    <a:pt x="33794" y="74678"/>
                    <a:pt x="34122" y="74678"/>
                  </a:cubicBezTo>
                  <a:cubicBezTo>
                    <a:pt x="35590" y="74678"/>
                    <a:pt x="35753" y="74519"/>
                    <a:pt x="37058" y="71422"/>
                  </a:cubicBezTo>
                  <a:cubicBezTo>
                    <a:pt x="41134" y="61483"/>
                    <a:pt x="48633" y="51540"/>
                    <a:pt x="57599" y="51540"/>
                  </a:cubicBezTo>
                  <a:cubicBezTo>
                    <a:pt x="59880" y="51540"/>
                    <a:pt x="62816" y="52194"/>
                    <a:pt x="62816" y="59035"/>
                  </a:cubicBezTo>
                  <a:cubicBezTo>
                    <a:pt x="62816" y="62787"/>
                    <a:pt x="62330" y="64576"/>
                    <a:pt x="61676" y="67347"/>
                  </a:cubicBezTo>
                  <a:lnTo>
                    <a:pt x="46351" y="1281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61" name="Forme libre : forme 460">
              <a:extLst>
                <a:ext uri="{FF2B5EF4-FFF2-40B4-BE49-F238E27FC236}">
                  <a16:creationId xmlns:a16="http://schemas.microsoft.com/office/drawing/2014/main" id="{818A0BC4-B475-408E-AFE1-7190739886DA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7134170" y="-5898653"/>
              <a:ext cx="65471" cy="98152"/>
            </a:xfrm>
            <a:custGeom>
              <a:avLst/>
              <a:gdLst>
                <a:gd name="connsiteX0" fmla="*/ 62740 w 65471"/>
                <a:gd name="connsiteY0" fmla="*/ 67265 h 98152"/>
                <a:gd name="connsiteX1" fmla="*/ 58858 w 65471"/>
                <a:gd name="connsiteY1" fmla="*/ 67265 h 98152"/>
                <a:gd name="connsiteX2" fmla="*/ 55886 w 65471"/>
                <a:gd name="connsiteY2" fmla="*/ 77648 h 98152"/>
                <a:gd name="connsiteX3" fmla="*/ 44587 w 65471"/>
                <a:gd name="connsiteY3" fmla="*/ 78333 h 98152"/>
                <a:gd name="connsiteX4" fmla="*/ 23580 w 65471"/>
                <a:gd name="connsiteY4" fmla="*/ 78333 h 98152"/>
                <a:gd name="connsiteX5" fmla="*/ 46413 w 65471"/>
                <a:gd name="connsiteY5" fmla="*/ 59163 h 98152"/>
                <a:gd name="connsiteX6" fmla="*/ 62740 w 65471"/>
                <a:gd name="connsiteY6" fmla="*/ 34517 h 98152"/>
                <a:gd name="connsiteX7" fmla="*/ 36025 w 65471"/>
                <a:gd name="connsiteY7" fmla="*/ 12269 h 98152"/>
                <a:gd name="connsiteX8" fmla="*/ 12276 w 65471"/>
                <a:gd name="connsiteY8" fmla="*/ 32692 h 98152"/>
                <a:gd name="connsiteX9" fmla="*/ 18327 w 65471"/>
                <a:gd name="connsiteY9" fmla="*/ 39083 h 98152"/>
                <a:gd name="connsiteX10" fmla="*/ 24378 w 65471"/>
                <a:gd name="connsiteY10" fmla="*/ 33035 h 98152"/>
                <a:gd name="connsiteX11" fmla="*/ 17641 w 65471"/>
                <a:gd name="connsiteY11" fmla="*/ 26987 h 98152"/>
                <a:gd name="connsiteX12" fmla="*/ 34311 w 65471"/>
                <a:gd name="connsiteY12" fmla="*/ 16375 h 98152"/>
                <a:gd name="connsiteX13" fmla="*/ 51666 w 65471"/>
                <a:gd name="connsiteY13" fmla="*/ 34517 h 98152"/>
                <a:gd name="connsiteX14" fmla="*/ 40930 w 65471"/>
                <a:gd name="connsiteY14" fmla="*/ 56423 h 98152"/>
                <a:gd name="connsiteX15" fmla="*/ 13417 w 65471"/>
                <a:gd name="connsiteY15" fmla="*/ 83583 h 98152"/>
                <a:gd name="connsiteX16" fmla="*/ 12276 w 65471"/>
                <a:gd name="connsiteY16" fmla="*/ 88031 h 98152"/>
                <a:gd name="connsiteX17" fmla="*/ 59313 w 65471"/>
                <a:gd name="connsiteY17" fmla="*/ 88031 h 98152"/>
                <a:gd name="connsiteX18" fmla="*/ 62740 w 65471"/>
                <a:gd name="connsiteY18" fmla="*/ 67265 h 98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471" h="98152">
                  <a:moveTo>
                    <a:pt x="62740" y="67265"/>
                  </a:moveTo>
                  <a:lnTo>
                    <a:pt x="58858" y="67265"/>
                  </a:lnTo>
                  <a:cubicBezTo>
                    <a:pt x="58515" y="69775"/>
                    <a:pt x="57375" y="76508"/>
                    <a:pt x="55886" y="77648"/>
                  </a:cubicBezTo>
                  <a:cubicBezTo>
                    <a:pt x="54975" y="78333"/>
                    <a:pt x="46183" y="78333"/>
                    <a:pt x="44587" y="78333"/>
                  </a:cubicBezTo>
                  <a:lnTo>
                    <a:pt x="23580" y="78333"/>
                  </a:lnTo>
                  <a:cubicBezTo>
                    <a:pt x="35564" y="67720"/>
                    <a:pt x="39564" y="64525"/>
                    <a:pt x="46413" y="59163"/>
                  </a:cubicBezTo>
                  <a:cubicBezTo>
                    <a:pt x="54863" y="52430"/>
                    <a:pt x="62740" y="45355"/>
                    <a:pt x="62740" y="34517"/>
                  </a:cubicBezTo>
                  <a:cubicBezTo>
                    <a:pt x="62740" y="20709"/>
                    <a:pt x="50638" y="12269"/>
                    <a:pt x="36025" y="12269"/>
                  </a:cubicBezTo>
                  <a:cubicBezTo>
                    <a:pt x="21866" y="12269"/>
                    <a:pt x="12276" y="22192"/>
                    <a:pt x="12276" y="32692"/>
                  </a:cubicBezTo>
                  <a:cubicBezTo>
                    <a:pt x="12276" y="38509"/>
                    <a:pt x="17186" y="39083"/>
                    <a:pt x="18327" y="39083"/>
                  </a:cubicBezTo>
                  <a:cubicBezTo>
                    <a:pt x="21069" y="39083"/>
                    <a:pt x="24378" y="37140"/>
                    <a:pt x="24378" y="33035"/>
                  </a:cubicBezTo>
                  <a:cubicBezTo>
                    <a:pt x="24378" y="30979"/>
                    <a:pt x="23580" y="26987"/>
                    <a:pt x="17641" y="26987"/>
                  </a:cubicBezTo>
                  <a:cubicBezTo>
                    <a:pt x="21181" y="18885"/>
                    <a:pt x="28945" y="16375"/>
                    <a:pt x="34311" y="16375"/>
                  </a:cubicBezTo>
                  <a:cubicBezTo>
                    <a:pt x="45728" y="16375"/>
                    <a:pt x="51666" y="25274"/>
                    <a:pt x="51666" y="34517"/>
                  </a:cubicBezTo>
                  <a:cubicBezTo>
                    <a:pt x="51666" y="44445"/>
                    <a:pt x="44587" y="52317"/>
                    <a:pt x="40930" y="56423"/>
                  </a:cubicBezTo>
                  <a:lnTo>
                    <a:pt x="13417" y="83583"/>
                  </a:lnTo>
                  <a:cubicBezTo>
                    <a:pt x="12276" y="84605"/>
                    <a:pt x="12276" y="84836"/>
                    <a:pt x="12276" y="88031"/>
                  </a:cubicBezTo>
                  <a:lnTo>
                    <a:pt x="59313" y="88031"/>
                  </a:lnTo>
                  <a:lnTo>
                    <a:pt x="62740" y="6726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62" name="Forme libre : forme 461">
              <a:extLst>
                <a:ext uri="{FF2B5EF4-FFF2-40B4-BE49-F238E27FC236}">
                  <a16:creationId xmlns:a16="http://schemas.microsoft.com/office/drawing/2014/main" id="{9A67FA3A-A2AF-4994-B40A-30AF717514A1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7209093" y="-5969546"/>
              <a:ext cx="49103" cy="179946"/>
            </a:xfrm>
            <a:custGeom>
              <a:avLst/>
              <a:gdLst>
                <a:gd name="connsiteX0" fmla="*/ 47819 w 49103"/>
                <a:gd name="connsiteY0" fmla="*/ 96516 h 179945"/>
                <a:gd name="connsiteX1" fmla="*/ 48638 w 49103"/>
                <a:gd name="connsiteY1" fmla="*/ 93745 h 179945"/>
                <a:gd name="connsiteX2" fmla="*/ 47819 w 49103"/>
                <a:gd name="connsiteY2" fmla="*/ 90974 h 179945"/>
                <a:gd name="connsiteX3" fmla="*/ 19288 w 49103"/>
                <a:gd name="connsiteY3" fmla="*/ 16016 h 179945"/>
                <a:gd name="connsiteX4" fmla="*/ 15539 w 49103"/>
                <a:gd name="connsiteY4" fmla="*/ 12269 h 179945"/>
                <a:gd name="connsiteX5" fmla="*/ 12276 w 49103"/>
                <a:gd name="connsiteY5" fmla="*/ 15530 h 179945"/>
                <a:gd name="connsiteX6" fmla="*/ 13094 w 49103"/>
                <a:gd name="connsiteY6" fmla="*/ 18137 h 179945"/>
                <a:gd name="connsiteX7" fmla="*/ 41952 w 49103"/>
                <a:gd name="connsiteY7" fmla="*/ 93745 h 179945"/>
                <a:gd name="connsiteX8" fmla="*/ 13094 w 49103"/>
                <a:gd name="connsiteY8" fmla="*/ 169031 h 179945"/>
                <a:gd name="connsiteX9" fmla="*/ 12276 w 49103"/>
                <a:gd name="connsiteY9" fmla="*/ 171960 h 179945"/>
                <a:gd name="connsiteX10" fmla="*/ 15539 w 49103"/>
                <a:gd name="connsiteY10" fmla="*/ 175222 h 179945"/>
                <a:gd name="connsiteX11" fmla="*/ 18961 w 49103"/>
                <a:gd name="connsiteY11" fmla="*/ 171960 h 179945"/>
                <a:gd name="connsiteX12" fmla="*/ 47819 w 49103"/>
                <a:gd name="connsiteY12" fmla="*/ 96516 h 179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03" h="179945">
                  <a:moveTo>
                    <a:pt x="47819" y="96516"/>
                  </a:moveTo>
                  <a:cubicBezTo>
                    <a:pt x="48638" y="94558"/>
                    <a:pt x="48638" y="94236"/>
                    <a:pt x="48638" y="93745"/>
                  </a:cubicBezTo>
                  <a:cubicBezTo>
                    <a:pt x="48638" y="93255"/>
                    <a:pt x="48638" y="92932"/>
                    <a:pt x="47819" y="90974"/>
                  </a:cubicBezTo>
                  <a:lnTo>
                    <a:pt x="19288" y="16016"/>
                  </a:lnTo>
                  <a:cubicBezTo>
                    <a:pt x="18311" y="13246"/>
                    <a:pt x="17329" y="12269"/>
                    <a:pt x="15539" y="12269"/>
                  </a:cubicBezTo>
                  <a:cubicBezTo>
                    <a:pt x="13744" y="12269"/>
                    <a:pt x="12276" y="13736"/>
                    <a:pt x="12276" y="15530"/>
                  </a:cubicBezTo>
                  <a:cubicBezTo>
                    <a:pt x="12276" y="16016"/>
                    <a:pt x="12276" y="16343"/>
                    <a:pt x="13094" y="18137"/>
                  </a:cubicBezTo>
                  <a:lnTo>
                    <a:pt x="41952" y="93745"/>
                  </a:lnTo>
                  <a:lnTo>
                    <a:pt x="13094" y="169031"/>
                  </a:lnTo>
                  <a:cubicBezTo>
                    <a:pt x="12276" y="170820"/>
                    <a:pt x="12276" y="171147"/>
                    <a:pt x="12276" y="171960"/>
                  </a:cubicBezTo>
                  <a:cubicBezTo>
                    <a:pt x="12276" y="173754"/>
                    <a:pt x="13744" y="175222"/>
                    <a:pt x="15539" y="175222"/>
                  </a:cubicBezTo>
                  <a:cubicBezTo>
                    <a:pt x="17656" y="175222"/>
                    <a:pt x="18311" y="173591"/>
                    <a:pt x="18961" y="171960"/>
                  </a:cubicBezTo>
                  <a:lnTo>
                    <a:pt x="47819" y="965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63" name="Forme libre : forme 462">
              <a:extLst>
                <a:ext uri="{FF2B5EF4-FFF2-40B4-BE49-F238E27FC236}">
                  <a16:creationId xmlns:a16="http://schemas.microsoft.com/office/drawing/2014/main" id="{90C6F8A4-BF17-419D-BA18-902F068F2EDE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7363119" y="-5942335"/>
              <a:ext cx="130942" cy="130870"/>
            </a:xfrm>
            <a:custGeom>
              <a:avLst/>
              <a:gdLst>
                <a:gd name="connsiteX0" fmla="*/ 121024 w 130942"/>
                <a:gd name="connsiteY0" fmla="*/ 66534 h 130869"/>
                <a:gd name="connsiteX1" fmla="*/ 66734 w 130942"/>
                <a:gd name="connsiteY1" fmla="*/ 12269 h 130869"/>
                <a:gd name="connsiteX2" fmla="*/ 12276 w 130942"/>
                <a:gd name="connsiteY2" fmla="*/ 66534 h 130869"/>
                <a:gd name="connsiteX3" fmla="*/ 66570 w 130942"/>
                <a:gd name="connsiteY3" fmla="*/ 120799 h 130869"/>
                <a:gd name="connsiteX4" fmla="*/ 121024 w 130942"/>
                <a:gd name="connsiteY4" fmla="*/ 66534 h 130869"/>
                <a:gd name="connsiteX5" fmla="*/ 34285 w 130942"/>
                <a:gd name="connsiteY5" fmla="*/ 31501 h 130869"/>
                <a:gd name="connsiteX6" fmla="*/ 32823 w 130942"/>
                <a:gd name="connsiteY6" fmla="*/ 29707 h 130869"/>
                <a:gd name="connsiteX7" fmla="*/ 66570 w 130942"/>
                <a:gd name="connsiteY7" fmla="*/ 16344 h 130869"/>
                <a:gd name="connsiteX8" fmla="*/ 100646 w 130942"/>
                <a:gd name="connsiteY8" fmla="*/ 29707 h 130869"/>
                <a:gd name="connsiteX9" fmla="*/ 66734 w 130942"/>
                <a:gd name="connsiteY9" fmla="*/ 63763 h 130869"/>
                <a:gd name="connsiteX10" fmla="*/ 34285 w 130942"/>
                <a:gd name="connsiteY10" fmla="*/ 31501 h 130869"/>
                <a:gd name="connsiteX11" fmla="*/ 29560 w 130942"/>
                <a:gd name="connsiteY11" fmla="*/ 100591 h 130869"/>
                <a:gd name="connsiteX12" fmla="*/ 16352 w 130942"/>
                <a:gd name="connsiteY12" fmla="*/ 66534 h 130869"/>
                <a:gd name="connsiteX13" fmla="*/ 29560 w 130942"/>
                <a:gd name="connsiteY13" fmla="*/ 32478 h 130869"/>
                <a:gd name="connsiteX14" fmla="*/ 63635 w 130942"/>
                <a:gd name="connsiteY14" fmla="*/ 66534 h 130869"/>
                <a:gd name="connsiteX15" fmla="*/ 29560 w 130942"/>
                <a:gd name="connsiteY15" fmla="*/ 100591 h 130869"/>
                <a:gd name="connsiteX16" fmla="*/ 103583 w 130942"/>
                <a:gd name="connsiteY16" fmla="*/ 32478 h 130869"/>
                <a:gd name="connsiteX17" fmla="*/ 116953 w 130942"/>
                <a:gd name="connsiteY17" fmla="*/ 66534 h 130869"/>
                <a:gd name="connsiteX18" fmla="*/ 103746 w 130942"/>
                <a:gd name="connsiteY18" fmla="*/ 100591 h 130869"/>
                <a:gd name="connsiteX19" fmla="*/ 69665 w 130942"/>
                <a:gd name="connsiteY19" fmla="*/ 66534 h 130869"/>
                <a:gd name="connsiteX20" fmla="*/ 103583 w 130942"/>
                <a:gd name="connsiteY20" fmla="*/ 32478 h 130869"/>
                <a:gd name="connsiteX21" fmla="*/ 99014 w 130942"/>
                <a:gd name="connsiteY21" fmla="*/ 101568 h 130869"/>
                <a:gd name="connsiteX22" fmla="*/ 100483 w 130942"/>
                <a:gd name="connsiteY22" fmla="*/ 103362 h 130869"/>
                <a:gd name="connsiteX23" fmla="*/ 66734 w 130942"/>
                <a:gd name="connsiteY23" fmla="*/ 116725 h 130869"/>
                <a:gd name="connsiteX24" fmla="*/ 32660 w 130942"/>
                <a:gd name="connsiteY24" fmla="*/ 103362 h 130869"/>
                <a:gd name="connsiteX25" fmla="*/ 66570 w 130942"/>
                <a:gd name="connsiteY25" fmla="*/ 69305 h 130869"/>
                <a:gd name="connsiteX26" fmla="*/ 99014 w 130942"/>
                <a:gd name="connsiteY26" fmla="*/ 101568 h 130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0942" h="130869">
                  <a:moveTo>
                    <a:pt x="121024" y="66534"/>
                  </a:moveTo>
                  <a:cubicBezTo>
                    <a:pt x="121024" y="36551"/>
                    <a:pt x="96569" y="12269"/>
                    <a:pt x="66734" y="12269"/>
                  </a:cubicBezTo>
                  <a:cubicBezTo>
                    <a:pt x="36408" y="12269"/>
                    <a:pt x="12276" y="36879"/>
                    <a:pt x="12276" y="66534"/>
                  </a:cubicBezTo>
                  <a:cubicBezTo>
                    <a:pt x="12276" y="96517"/>
                    <a:pt x="36735" y="120799"/>
                    <a:pt x="66570" y="120799"/>
                  </a:cubicBezTo>
                  <a:cubicBezTo>
                    <a:pt x="96896" y="120799"/>
                    <a:pt x="121024" y="96189"/>
                    <a:pt x="121024" y="66534"/>
                  </a:cubicBezTo>
                  <a:close/>
                  <a:moveTo>
                    <a:pt x="34285" y="31501"/>
                  </a:moveTo>
                  <a:cubicBezTo>
                    <a:pt x="33962" y="31174"/>
                    <a:pt x="32823" y="30034"/>
                    <a:pt x="32823" y="29707"/>
                  </a:cubicBezTo>
                  <a:cubicBezTo>
                    <a:pt x="32823" y="29058"/>
                    <a:pt x="46024" y="16344"/>
                    <a:pt x="66570" y="16344"/>
                  </a:cubicBezTo>
                  <a:cubicBezTo>
                    <a:pt x="72279" y="16344"/>
                    <a:pt x="87275" y="17161"/>
                    <a:pt x="100646" y="29707"/>
                  </a:cubicBezTo>
                  <a:lnTo>
                    <a:pt x="66734" y="63763"/>
                  </a:lnTo>
                  <a:lnTo>
                    <a:pt x="34285" y="31501"/>
                  </a:lnTo>
                  <a:close/>
                  <a:moveTo>
                    <a:pt x="29560" y="100591"/>
                  </a:moveTo>
                  <a:cubicBezTo>
                    <a:pt x="19616" y="89514"/>
                    <a:pt x="16352" y="76963"/>
                    <a:pt x="16352" y="66534"/>
                  </a:cubicBezTo>
                  <a:cubicBezTo>
                    <a:pt x="16352" y="53990"/>
                    <a:pt x="21079" y="42093"/>
                    <a:pt x="29560" y="32478"/>
                  </a:cubicBezTo>
                  <a:lnTo>
                    <a:pt x="63635" y="66534"/>
                  </a:lnTo>
                  <a:lnTo>
                    <a:pt x="29560" y="100591"/>
                  </a:lnTo>
                  <a:close/>
                  <a:moveTo>
                    <a:pt x="103583" y="32478"/>
                  </a:moveTo>
                  <a:cubicBezTo>
                    <a:pt x="111408" y="40790"/>
                    <a:pt x="116953" y="53172"/>
                    <a:pt x="116953" y="66534"/>
                  </a:cubicBezTo>
                  <a:cubicBezTo>
                    <a:pt x="116953" y="79080"/>
                    <a:pt x="112222" y="90975"/>
                    <a:pt x="103746" y="100591"/>
                  </a:cubicBezTo>
                  <a:lnTo>
                    <a:pt x="69665" y="66534"/>
                  </a:lnTo>
                  <a:lnTo>
                    <a:pt x="103583" y="32478"/>
                  </a:lnTo>
                  <a:close/>
                  <a:moveTo>
                    <a:pt x="99014" y="101568"/>
                  </a:moveTo>
                  <a:cubicBezTo>
                    <a:pt x="99342" y="101894"/>
                    <a:pt x="100483" y="103035"/>
                    <a:pt x="100483" y="103362"/>
                  </a:cubicBezTo>
                  <a:cubicBezTo>
                    <a:pt x="100483" y="104011"/>
                    <a:pt x="87275" y="116725"/>
                    <a:pt x="66734" y="116725"/>
                  </a:cubicBezTo>
                  <a:cubicBezTo>
                    <a:pt x="61026" y="116725"/>
                    <a:pt x="46024" y="115907"/>
                    <a:pt x="32660" y="103362"/>
                  </a:cubicBezTo>
                  <a:lnTo>
                    <a:pt x="66570" y="69305"/>
                  </a:lnTo>
                  <a:lnTo>
                    <a:pt x="99014" y="10156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64" name="Forme libre : forme 463">
              <a:extLst>
                <a:ext uri="{FF2B5EF4-FFF2-40B4-BE49-F238E27FC236}">
                  <a16:creationId xmlns:a16="http://schemas.microsoft.com/office/drawing/2014/main" id="{15FD74D1-D42D-4891-9EC2-A96BB0CD26B9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7590841" y="-5969546"/>
              <a:ext cx="16368" cy="179946"/>
            </a:xfrm>
            <a:custGeom>
              <a:avLst/>
              <a:gdLst>
                <a:gd name="connsiteX0" fmla="*/ 18797 w 16367"/>
                <a:gd name="connsiteY0" fmla="*/ 18137 h 179945"/>
                <a:gd name="connsiteX1" fmla="*/ 15538 w 16367"/>
                <a:gd name="connsiteY1" fmla="*/ 12269 h 179945"/>
                <a:gd name="connsiteX2" fmla="*/ 12276 w 16367"/>
                <a:gd name="connsiteY2" fmla="*/ 18137 h 179945"/>
                <a:gd name="connsiteX3" fmla="*/ 12276 w 16367"/>
                <a:gd name="connsiteY3" fmla="*/ 169353 h 179945"/>
                <a:gd name="connsiteX4" fmla="*/ 15538 w 16367"/>
                <a:gd name="connsiteY4" fmla="*/ 175222 h 179945"/>
                <a:gd name="connsiteX5" fmla="*/ 18797 w 16367"/>
                <a:gd name="connsiteY5" fmla="*/ 169353 h 179945"/>
                <a:gd name="connsiteX6" fmla="*/ 18797 w 16367"/>
                <a:gd name="connsiteY6" fmla="*/ 18137 h 179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67" h="179945">
                  <a:moveTo>
                    <a:pt x="18797" y="18137"/>
                  </a:moveTo>
                  <a:cubicBezTo>
                    <a:pt x="18797" y="15203"/>
                    <a:pt x="18797" y="12269"/>
                    <a:pt x="15538" y="12269"/>
                  </a:cubicBezTo>
                  <a:cubicBezTo>
                    <a:pt x="12276" y="12269"/>
                    <a:pt x="12276" y="15203"/>
                    <a:pt x="12276" y="18137"/>
                  </a:cubicBezTo>
                  <a:lnTo>
                    <a:pt x="12276" y="169353"/>
                  </a:lnTo>
                  <a:cubicBezTo>
                    <a:pt x="12276" y="172288"/>
                    <a:pt x="12276" y="175222"/>
                    <a:pt x="15538" y="175222"/>
                  </a:cubicBezTo>
                  <a:cubicBezTo>
                    <a:pt x="18797" y="175222"/>
                    <a:pt x="18797" y="172288"/>
                    <a:pt x="18797" y="169353"/>
                  </a:cubicBezTo>
                  <a:lnTo>
                    <a:pt x="18797" y="1813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65" name="Forme libre : forme 464">
              <a:extLst>
                <a:ext uri="{FF2B5EF4-FFF2-40B4-BE49-F238E27FC236}">
                  <a16:creationId xmlns:a16="http://schemas.microsoft.com/office/drawing/2014/main" id="{D67A8EBA-FB48-4CC9-892F-5AE220DFE17C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7614732" y="-5955043"/>
              <a:ext cx="81839" cy="163587"/>
            </a:xfrm>
            <a:custGeom>
              <a:avLst/>
              <a:gdLst>
                <a:gd name="connsiteX0" fmla="*/ 79123 w 81838"/>
                <a:gd name="connsiteY0" fmla="*/ 18138 h 163587"/>
                <a:gd name="connsiteX1" fmla="*/ 72924 w 81838"/>
                <a:gd name="connsiteY1" fmla="*/ 12269 h 163587"/>
                <a:gd name="connsiteX2" fmla="*/ 64285 w 81838"/>
                <a:gd name="connsiteY2" fmla="*/ 20904 h 163587"/>
                <a:gd name="connsiteX3" fmla="*/ 70315 w 81838"/>
                <a:gd name="connsiteY3" fmla="*/ 26773 h 163587"/>
                <a:gd name="connsiteX4" fmla="*/ 79123 w 81838"/>
                <a:gd name="connsiteY4" fmla="*/ 18138 h 163587"/>
                <a:gd name="connsiteX5" fmla="*/ 46351 w 81838"/>
                <a:gd name="connsiteY5" fmla="*/ 128130 h 163587"/>
                <a:gd name="connsiteX6" fmla="*/ 26296 w 81838"/>
                <a:gd name="connsiteY6" fmla="*/ 149799 h 163587"/>
                <a:gd name="connsiteX7" fmla="*/ 19938 w 81838"/>
                <a:gd name="connsiteY7" fmla="*/ 148333 h 163587"/>
                <a:gd name="connsiteX8" fmla="*/ 27273 w 81838"/>
                <a:gd name="connsiteY8" fmla="*/ 139698 h 163587"/>
                <a:gd name="connsiteX9" fmla="*/ 21079 w 81838"/>
                <a:gd name="connsiteY9" fmla="*/ 133993 h 163587"/>
                <a:gd name="connsiteX10" fmla="*/ 12276 w 81838"/>
                <a:gd name="connsiteY10" fmla="*/ 143281 h 163587"/>
                <a:gd name="connsiteX11" fmla="*/ 26624 w 81838"/>
                <a:gd name="connsiteY11" fmla="*/ 153389 h 163587"/>
                <a:gd name="connsiteX12" fmla="*/ 57272 w 81838"/>
                <a:gd name="connsiteY12" fmla="*/ 128615 h 163587"/>
                <a:gd name="connsiteX13" fmla="*/ 72274 w 81838"/>
                <a:gd name="connsiteY13" fmla="*/ 68977 h 163587"/>
                <a:gd name="connsiteX14" fmla="*/ 73087 w 81838"/>
                <a:gd name="connsiteY14" fmla="*/ 62946 h 163587"/>
                <a:gd name="connsiteX15" fmla="*/ 58090 w 81838"/>
                <a:gd name="connsiteY15" fmla="*/ 47957 h 163587"/>
                <a:gd name="connsiteX16" fmla="*/ 32163 w 81838"/>
                <a:gd name="connsiteY16" fmla="*/ 73052 h 163587"/>
                <a:gd name="connsiteX17" fmla="*/ 34122 w 81838"/>
                <a:gd name="connsiteY17" fmla="*/ 74678 h 163587"/>
                <a:gd name="connsiteX18" fmla="*/ 37058 w 81838"/>
                <a:gd name="connsiteY18" fmla="*/ 71422 h 163587"/>
                <a:gd name="connsiteX19" fmla="*/ 57599 w 81838"/>
                <a:gd name="connsiteY19" fmla="*/ 51540 h 163587"/>
                <a:gd name="connsiteX20" fmla="*/ 62817 w 81838"/>
                <a:gd name="connsiteY20" fmla="*/ 59035 h 163587"/>
                <a:gd name="connsiteX21" fmla="*/ 61676 w 81838"/>
                <a:gd name="connsiteY21" fmla="*/ 67347 h 163587"/>
                <a:gd name="connsiteX22" fmla="*/ 46351 w 81838"/>
                <a:gd name="connsiteY22" fmla="*/ 128130 h 163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38" h="163587">
                  <a:moveTo>
                    <a:pt x="79123" y="18138"/>
                  </a:moveTo>
                  <a:cubicBezTo>
                    <a:pt x="79123" y="15040"/>
                    <a:pt x="76837" y="12269"/>
                    <a:pt x="72924" y="12269"/>
                  </a:cubicBezTo>
                  <a:cubicBezTo>
                    <a:pt x="69174" y="12269"/>
                    <a:pt x="64285" y="16016"/>
                    <a:pt x="64285" y="20904"/>
                  </a:cubicBezTo>
                  <a:cubicBezTo>
                    <a:pt x="64285" y="24165"/>
                    <a:pt x="66566" y="26773"/>
                    <a:pt x="70315" y="26773"/>
                  </a:cubicBezTo>
                  <a:cubicBezTo>
                    <a:pt x="74719" y="26773"/>
                    <a:pt x="79123" y="22534"/>
                    <a:pt x="79123" y="18138"/>
                  </a:cubicBezTo>
                  <a:close/>
                  <a:moveTo>
                    <a:pt x="46351" y="128130"/>
                  </a:moveTo>
                  <a:cubicBezTo>
                    <a:pt x="43252" y="140511"/>
                    <a:pt x="35426" y="149799"/>
                    <a:pt x="26296" y="149799"/>
                  </a:cubicBezTo>
                  <a:cubicBezTo>
                    <a:pt x="25319" y="149799"/>
                    <a:pt x="22874" y="149799"/>
                    <a:pt x="19938" y="148333"/>
                  </a:cubicBezTo>
                  <a:cubicBezTo>
                    <a:pt x="24828" y="147192"/>
                    <a:pt x="27273" y="142960"/>
                    <a:pt x="27273" y="139698"/>
                  </a:cubicBezTo>
                  <a:cubicBezTo>
                    <a:pt x="27273" y="137091"/>
                    <a:pt x="25483" y="133993"/>
                    <a:pt x="21079" y="133993"/>
                  </a:cubicBezTo>
                  <a:cubicBezTo>
                    <a:pt x="17002" y="133993"/>
                    <a:pt x="12276" y="137419"/>
                    <a:pt x="12276" y="143281"/>
                  </a:cubicBezTo>
                  <a:cubicBezTo>
                    <a:pt x="12276" y="149799"/>
                    <a:pt x="18797" y="153389"/>
                    <a:pt x="26624" y="153389"/>
                  </a:cubicBezTo>
                  <a:cubicBezTo>
                    <a:pt x="38035" y="153389"/>
                    <a:pt x="53196" y="144749"/>
                    <a:pt x="57272" y="128615"/>
                  </a:cubicBezTo>
                  <a:lnTo>
                    <a:pt x="72274" y="68977"/>
                  </a:lnTo>
                  <a:cubicBezTo>
                    <a:pt x="73087" y="65716"/>
                    <a:pt x="73087" y="63436"/>
                    <a:pt x="73087" y="62946"/>
                  </a:cubicBezTo>
                  <a:cubicBezTo>
                    <a:pt x="73087" y="53662"/>
                    <a:pt x="66244" y="47957"/>
                    <a:pt x="58090" y="47957"/>
                  </a:cubicBezTo>
                  <a:cubicBezTo>
                    <a:pt x="41457" y="47957"/>
                    <a:pt x="32163" y="71584"/>
                    <a:pt x="32163" y="73052"/>
                  </a:cubicBezTo>
                  <a:cubicBezTo>
                    <a:pt x="32163" y="74678"/>
                    <a:pt x="33794" y="74678"/>
                    <a:pt x="34122" y="74678"/>
                  </a:cubicBezTo>
                  <a:cubicBezTo>
                    <a:pt x="35590" y="74678"/>
                    <a:pt x="35754" y="74519"/>
                    <a:pt x="37058" y="71422"/>
                  </a:cubicBezTo>
                  <a:cubicBezTo>
                    <a:pt x="41134" y="61483"/>
                    <a:pt x="48633" y="51540"/>
                    <a:pt x="57599" y="51540"/>
                  </a:cubicBezTo>
                  <a:cubicBezTo>
                    <a:pt x="59881" y="51540"/>
                    <a:pt x="62817" y="52194"/>
                    <a:pt x="62817" y="59035"/>
                  </a:cubicBezTo>
                  <a:cubicBezTo>
                    <a:pt x="62817" y="62787"/>
                    <a:pt x="62331" y="64576"/>
                    <a:pt x="61676" y="67347"/>
                  </a:cubicBezTo>
                  <a:lnTo>
                    <a:pt x="46351" y="1281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66" name="Forme libre : forme 465">
              <a:extLst>
                <a:ext uri="{FF2B5EF4-FFF2-40B4-BE49-F238E27FC236}">
                  <a16:creationId xmlns:a16="http://schemas.microsoft.com/office/drawing/2014/main" id="{9D6D9C91-A348-48F5-9528-A5E190754009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7690169" y="-5898653"/>
              <a:ext cx="65471" cy="98152"/>
            </a:xfrm>
            <a:custGeom>
              <a:avLst/>
              <a:gdLst>
                <a:gd name="connsiteX0" fmla="*/ 37277 w 65471"/>
                <a:gd name="connsiteY0" fmla="*/ 49920 h 98152"/>
                <a:gd name="connsiteX1" fmla="*/ 52576 w 65471"/>
                <a:gd name="connsiteY1" fmla="*/ 68292 h 98152"/>
                <a:gd name="connsiteX2" fmla="*/ 37738 w 65471"/>
                <a:gd name="connsiteY2" fmla="*/ 86660 h 98152"/>
                <a:gd name="connsiteX3" fmla="*/ 18327 w 65471"/>
                <a:gd name="connsiteY3" fmla="*/ 78675 h 98152"/>
                <a:gd name="connsiteX4" fmla="*/ 24951 w 65471"/>
                <a:gd name="connsiteY4" fmla="*/ 72285 h 98152"/>
                <a:gd name="connsiteX5" fmla="*/ 18669 w 65471"/>
                <a:gd name="connsiteY5" fmla="*/ 66008 h 98152"/>
                <a:gd name="connsiteX6" fmla="*/ 12276 w 65471"/>
                <a:gd name="connsiteY6" fmla="*/ 72628 h 98152"/>
                <a:gd name="connsiteX7" fmla="*/ 37963 w 65471"/>
                <a:gd name="connsiteY7" fmla="*/ 90310 h 98152"/>
                <a:gd name="connsiteX8" fmla="*/ 64791 w 65471"/>
                <a:gd name="connsiteY8" fmla="*/ 68292 h 98152"/>
                <a:gd name="connsiteX9" fmla="*/ 44929 w 65471"/>
                <a:gd name="connsiteY9" fmla="*/ 47865 h 98152"/>
                <a:gd name="connsiteX10" fmla="*/ 61257 w 65471"/>
                <a:gd name="connsiteY10" fmla="*/ 28015 h 98152"/>
                <a:gd name="connsiteX11" fmla="*/ 38193 w 65471"/>
                <a:gd name="connsiteY11" fmla="*/ 12269 h 98152"/>
                <a:gd name="connsiteX12" fmla="*/ 15815 w 65471"/>
                <a:gd name="connsiteY12" fmla="*/ 27554 h 98152"/>
                <a:gd name="connsiteX13" fmla="*/ 21754 w 65471"/>
                <a:gd name="connsiteY13" fmla="*/ 33602 h 98152"/>
                <a:gd name="connsiteX14" fmla="*/ 27575 w 65471"/>
                <a:gd name="connsiteY14" fmla="*/ 27784 h 98152"/>
                <a:gd name="connsiteX15" fmla="*/ 21754 w 65471"/>
                <a:gd name="connsiteY15" fmla="*/ 21849 h 98152"/>
                <a:gd name="connsiteX16" fmla="*/ 37850 w 65471"/>
                <a:gd name="connsiteY16" fmla="*/ 15577 h 98152"/>
                <a:gd name="connsiteX17" fmla="*/ 50183 w 65471"/>
                <a:gd name="connsiteY17" fmla="*/ 28015 h 98152"/>
                <a:gd name="connsiteX18" fmla="*/ 45615 w 65471"/>
                <a:gd name="connsiteY18" fmla="*/ 41592 h 98152"/>
                <a:gd name="connsiteX19" fmla="*/ 32940 w 65471"/>
                <a:gd name="connsiteY19" fmla="*/ 46500 h 98152"/>
                <a:gd name="connsiteX20" fmla="*/ 29288 w 65471"/>
                <a:gd name="connsiteY20" fmla="*/ 46838 h 98152"/>
                <a:gd name="connsiteX21" fmla="*/ 28148 w 65471"/>
                <a:gd name="connsiteY21" fmla="*/ 48324 h 98152"/>
                <a:gd name="connsiteX22" fmla="*/ 31114 w 65471"/>
                <a:gd name="connsiteY22" fmla="*/ 49920 h 98152"/>
                <a:gd name="connsiteX23" fmla="*/ 37277 w 65471"/>
                <a:gd name="connsiteY23" fmla="*/ 49920 h 98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471" h="98152">
                  <a:moveTo>
                    <a:pt x="37277" y="49920"/>
                  </a:moveTo>
                  <a:cubicBezTo>
                    <a:pt x="46183" y="49920"/>
                    <a:pt x="52576" y="56080"/>
                    <a:pt x="52576" y="68292"/>
                  </a:cubicBezTo>
                  <a:cubicBezTo>
                    <a:pt x="52576" y="82438"/>
                    <a:pt x="44357" y="86660"/>
                    <a:pt x="37738" y="86660"/>
                  </a:cubicBezTo>
                  <a:cubicBezTo>
                    <a:pt x="33171" y="86660"/>
                    <a:pt x="23125" y="85408"/>
                    <a:pt x="18327" y="78675"/>
                  </a:cubicBezTo>
                  <a:cubicBezTo>
                    <a:pt x="23692" y="78446"/>
                    <a:pt x="24951" y="74683"/>
                    <a:pt x="24951" y="72285"/>
                  </a:cubicBezTo>
                  <a:cubicBezTo>
                    <a:pt x="24951" y="68635"/>
                    <a:pt x="22209" y="66008"/>
                    <a:pt x="18669" y="66008"/>
                  </a:cubicBezTo>
                  <a:cubicBezTo>
                    <a:pt x="15473" y="66008"/>
                    <a:pt x="12276" y="67950"/>
                    <a:pt x="12276" y="72628"/>
                  </a:cubicBezTo>
                  <a:cubicBezTo>
                    <a:pt x="12276" y="83353"/>
                    <a:pt x="24153" y="90310"/>
                    <a:pt x="37963" y="90310"/>
                  </a:cubicBezTo>
                  <a:cubicBezTo>
                    <a:pt x="53835" y="90310"/>
                    <a:pt x="64791" y="79703"/>
                    <a:pt x="64791" y="68292"/>
                  </a:cubicBezTo>
                  <a:cubicBezTo>
                    <a:pt x="64791" y="59392"/>
                    <a:pt x="57486" y="50492"/>
                    <a:pt x="44929" y="47865"/>
                  </a:cubicBezTo>
                  <a:cubicBezTo>
                    <a:pt x="56914" y="43530"/>
                    <a:pt x="61257" y="34972"/>
                    <a:pt x="61257" y="28015"/>
                  </a:cubicBezTo>
                  <a:cubicBezTo>
                    <a:pt x="61257" y="18997"/>
                    <a:pt x="50863" y="12269"/>
                    <a:pt x="38193" y="12269"/>
                  </a:cubicBezTo>
                  <a:cubicBezTo>
                    <a:pt x="25519" y="12269"/>
                    <a:pt x="15815" y="18430"/>
                    <a:pt x="15815" y="27554"/>
                  </a:cubicBezTo>
                  <a:cubicBezTo>
                    <a:pt x="15815" y="31434"/>
                    <a:pt x="18327" y="33602"/>
                    <a:pt x="21754" y="33602"/>
                  </a:cubicBezTo>
                  <a:cubicBezTo>
                    <a:pt x="25293" y="33602"/>
                    <a:pt x="27575" y="30979"/>
                    <a:pt x="27575" y="27784"/>
                  </a:cubicBezTo>
                  <a:cubicBezTo>
                    <a:pt x="27575" y="24477"/>
                    <a:pt x="25293" y="22079"/>
                    <a:pt x="21754" y="21849"/>
                  </a:cubicBezTo>
                  <a:cubicBezTo>
                    <a:pt x="25748" y="16829"/>
                    <a:pt x="33626" y="15577"/>
                    <a:pt x="37850" y="15577"/>
                  </a:cubicBezTo>
                  <a:cubicBezTo>
                    <a:pt x="42986" y="15577"/>
                    <a:pt x="50183" y="18087"/>
                    <a:pt x="50183" y="28015"/>
                  </a:cubicBezTo>
                  <a:cubicBezTo>
                    <a:pt x="50183" y="32804"/>
                    <a:pt x="48582" y="38054"/>
                    <a:pt x="45615" y="41592"/>
                  </a:cubicBezTo>
                  <a:cubicBezTo>
                    <a:pt x="41845" y="45927"/>
                    <a:pt x="38649" y="46158"/>
                    <a:pt x="32940" y="46500"/>
                  </a:cubicBezTo>
                  <a:cubicBezTo>
                    <a:pt x="30086" y="46725"/>
                    <a:pt x="29861" y="46725"/>
                    <a:pt x="29288" y="46838"/>
                  </a:cubicBezTo>
                  <a:cubicBezTo>
                    <a:pt x="29058" y="46838"/>
                    <a:pt x="28148" y="47067"/>
                    <a:pt x="28148" y="48324"/>
                  </a:cubicBezTo>
                  <a:cubicBezTo>
                    <a:pt x="28148" y="49920"/>
                    <a:pt x="29176" y="49920"/>
                    <a:pt x="31114" y="49920"/>
                  </a:cubicBezTo>
                  <a:lnTo>
                    <a:pt x="37277" y="499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67" name="Forme libre : forme 466">
              <a:extLst>
                <a:ext uri="{FF2B5EF4-FFF2-40B4-BE49-F238E27FC236}">
                  <a16:creationId xmlns:a16="http://schemas.microsoft.com/office/drawing/2014/main" id="{AC5DEAD2-2E4D-4910-9AC3-EAC9E2E18869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7766120" y="-5969546"/>
              <a:ext cx="49103" cy="179946"/>
            </a:xfrm>
            <a:custGeom>
              <a:avLst/>
              <a:gdLst>
                <a:gd name="connsiteX0" fmla="*/ 47819 w 49103"/>
                <a:gd name="connsiteY0" fmla="*/ 96516 h 179945"/>
                <a:gd name="connsiteX1" fmla="*/ 48638 w 49103"/>
                <a:gd name="connsiteY1" fmla="*/ 93745 h 179945"/>
                <a:gd name="connsiteX2" fmla="*/ 47819 w 49103"/>
                <a:gd name="connsiteY2" fmla="*/ 90974 h 179945"/>
                <a:gd name="connsiteX3" fmla="*/ 19288 w 49103"/>
                <a:gd name="connsiteY3" fmla="*/ 16016 h 179945"/>
                <a:gd name="connsiteX4" fmla="*/ 15539 w 49103"/>
                <a:gd name="connsiteY4" fmla="*/ 12269 h 179945"/>
                <a:gd name="connsiteX5" fmla="*/ 12276 w 49103"/>
                <a:gd name="connsiteY5" fmla="*/ 15530 h 179945"/>
                <a:gd name="connsiteX6" fmla="*/ 13094 w 49103"/>
                <a:gd name="connsiteY6" fmla="*/ 18137 h 179945"/>
                <a:gd name="connsiteX7" fmla="*/ 41952 w 49103"/>
                <a:gd name="connsiteY7" fmla="*/ 93745 h 179945"/>
                <a:gd name="connsiteX8" fmla="*/ 13094 w 49103"/>
                <a:gd name="connsiteY8" fmla="*/ 169031 h 179945"/>
                <a:gd name="connsiteX9" fmla="*/ 12276 w 49103"/>
                <a:gd name="connsiteY9" fmla="*/ 171960 h 179945"/>
                <a:gd name="connsiteX10" fmla="*/ 15539 w 49103"/>
                <a:gd name="connsiteY10" fmla="*/ 175222 h 179945"/>
                <a:gd name="connsiteX11" fmla="*/ 18961 w 49103"/>
                <a:gd name="connsiteY11" fmla="*/ 171960 h 179945"/>
                <a:gd name="connsiteX12" fmla="*/ 47819 w 49103"/>
                <a:gd name="connsiteY12" fmla="*/ 96516 h 179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03" h="179945">
                  <a:moveTo>
                    <a:pt x="47819" y="96516"/>
                  </a:moveTo>
                  <a:cubicBezTo>
                    <a:pt x="48638" y="94558"/>
                    <a:pt x="48638" y="94236"/>
                    <a:pt x="48638" y="93745"/>
                  </a:cubicBezTo>
                  <a:cubicBezTo>
                    <a:pt x="48638" y="93255"/>
                    <a:pt x="48638" y="92932"/>
                    <a:pt x="47819" y="90974"/>
                  </a:cubicBezTo>
                  <a:lnTo>
                    <a:pt x="19288" y="16016"/>
                  </a:lnTo>
                  <a:cubicBezTo>
                    <a:pt x="18311" y="13246"/>
                    <a:pt x="17329" y="12269"/>
                    <a:pt x="15539" y="12269"/>
                  </a:cubicBezTo>
                  <a:cubicBezTo>
                    <a:pt x="13744" y="12269"/>
                    <a:pt x="12276" y="13736"/>
                    <a:pt x="12276" y="15530"/>
                  </a:cubicBezTo>
                  <a:cubicBezTo>
                    <a:pt x="12276" y="16016"/>
                    <a:pt x="12276" y="16343"/>
                    <a:pt x="13094" y="18137"/>
                  </a:cubicBezTo>
                  <a:lnTo>
                    <a:pt x="41952" y="93745"/>
                  </a:lnTo>
                  <a:lnTo>
                    <a:pt x="13094" y="169031"/>
                  </a:lnTo>
                  <a:cubicBezTo>
                    <a:pt x="12276" y="170820"/>
                    <a:pt x="12276" y="171147"/>
                    <a:pt x="12276" y="171960"/>
                  </a:cubicBezTo>
                  <a:cubicBezTo>
                    <a:pt x="12276" y="173754"/>
                    <a:pt x="13744" y="175222"/>
                    <a:pt x="15539" y="175222"/>
                  </a:cubicBezTo>
                  <a:cubicBezTo>
                    <a:pt x="17656" y="175222"/>
                    <a:pt x="18311" y="173591"/>
                    <a:pt x="18961" y="171960"/>
                  </a:cubicBezTo>
                  <a:lnTo>
                    <a:pt x="47819" y="965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68" name="Forme libre : forme 467">
              <a:extLst>
                <a:ext uri="{FF2B5EF4-FFF2-40B4-BE49-F238E27FC236}">
                  <a16:creationId xmlns:a16="http://schemas.microsoft.com/office/drawing/2014/main" id="{C0432126-3C2B-47D4-9BFE-84CEA543FEF4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7916126" y="-5864605"/>
              <a:ext cx="32736" cy="32717"/>
            </a:xfrm>
            <a:custGeom>
              <a:avLst/>
              <a:gdLst>
                <a:gd name="connsiteX0" fmla="*/ 29559 w 32735"/>
                <a:gd name="connsiteY0" fmla="*/ 20909 h 32717"/>
                <a:gd name="connsiteX1" fmla="*/ 20920 w 32735"/>
                <a:gd name="connsiteY1" fmla="*/ 12269 h 32717"/>
                <a:gd name="connsiteX2" fmla="*/ 12276 w 32735"/>
                <a:gd name="connsiteY2" fmla="*/ 20909 h 32717"/>
                <a:gd name="connsiteX3" fmla="*/ 20920 w 32735"/>
                <a:gd name="connsiteY3" fmla="*/ 29542 h 32717"/>
                <a:gd name="connsiteX4" fmla="*/ 29559 w 32735"/>
                <a:gd name="connsiteY4" fmla="*/ 20909 h 3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735" h="32717">
                  <a:moveTo>
                    <a:pt x="29559" y="20909"/>
                  </a:moveTo>
                  <a:cubicBezTo>
                    <a:pt x="29559" y="16180"/>
                    <a:pt x="25646" y="12269"/>
                    <a:pt x="20920" y="12269"/>
                  </a:cubicBezTo>
                  <a:cubicBezTo>
                    <a:pt x="16188" y="12269"/>
                    <a:pt x="12276" y="16180"/>
                    <a:pt x="12276" y="20909"/>
                  </a:cubicBezTo>
                  <a:cubicBezTo>
                    <a:pt x="12276" y="25632"/>
                    <a:pt x="16188" y="29542"/>
                    <a:pt x="20920" y="29542"/>
                  </a:cubicBezTo>
                  <a:cubicBezTo>
                    <a:pt x="25646" y="29542"/>
                    <a:pt x="29559" y="25632"/>
                    <a:pt x="29559" y="2090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69" name="Forme libre : forme 468">
              <a:extLst>
                <a:ext uri="{FF2B5EF4-FFF2-40B4-BE49-F238E27FC236}">
                  <a16:creationId xmlns:a16="http://schemas.microsoft.com/office/drawing/2014/main" id="{973F1483-24A0-4681-B97D-F632CC9F8142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7988625" y="-5864605"/>
              <a:ext cx="32736" cy="32717"/>
            </a:xfrm>
            <a:custGeom>
              <a:avLst/>
              <a:gdLst>
                <a:gd name="connsiteX0" fmla="*/ 29559 w 32735"/>
                <a:gd name="connsiteY0" fmla="*/ 20909 h 32717"/>
                <a:gd name="connsiteX1" fmla="*/ 20920 w 32735"/>
                <a:gd name="connsiteY1" fmla="*/ 12269 h 32717"/>
                <a:gd name="connsiteX2" fmla="*/ 12276 w 32735"/>
                <a:gd name="connsiteY2" fmla="*/ 20909 h 32717"/>
                <a:gd name="connsiteX3" fmla="*/ 20920 w 32735"/>
                <a:gd name="connsiteY3" fmla="*/ 29542 h 32717"/>
                <a:gd name="connsiteX4" fmla="*/ 29559 w 32735"/>
                <a:gd name="connsiteY4" fmla="*/ 20909 h 3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735" h="32717">
                  <a:moveTo>
                    <a:pt x="29559" y="20909"/>
                  </a:moveTo>
                  <a:cubicBezTo>
                    <a:pt x="29559" y="16180"/>
                    <a:pt x="25646" y="12269"/>
                    <a:pt x="20920" y="12269"/>
                  </a:cubicBezTo>
                  <a:cubicBezTo>
                    <a:pt x="16188" y="12269"/>
                    <a:pt x="12276" y="16180"/>
                    <a:pt x="12276" y="20909"/>
                  </a:cubicBezTo>
                  <a:cubicBezTo>
                    <a:pt x="12276" y="25632"/>
                    <a:pt x="16188" y="29542"/>
                    <a:pt x="20920" y="29542"/>
                  </a:cubicBezTo>
                  <a:cubicBezTo>
                    <a:pt x="25646" y="29542"/>
                    <a:pt x="29559" y="25632"/>
                    <a:pt x="29559" y="2090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70" name="Forme libre : forme 469">
              <a:extLst>
                <a:ext uri="{FF2B5EF4-FFF2-40B4-BE49-F238E27FC236}">
                  <a16:creationId xmlns:a16="http://schemas.microsoft.com/office/drawing/2014/main" id="{77CD45D0-1A0F-493B-93ED-A30F7BB3EAF6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8060961" y="-5864605"/>
              <a:ext cx="32736" cy="32717"/>
            </a:xfrm>
            <a:custGeom>
              <a:avLst/>
              <a:gdLst>
                <a:gd name="connsiteX0" fmla="*/ 29559 w 32735"/>
                <a:gd name="connsiteY0" fmla="*/ 20909 h 32717"/>
                <a:gd name="connsiteX1" fmla="*/ 20920 w 32735"/>
                <a:gd name="connsiteY1" fmla="*/ 12269 h 32717"/>
                <a:gd name="connsiteX2" fmla="*/ 12276 w 32735"/>
                <a:gd name="connsiteY2" fmla="*/ 20909 h 32717"/>
                <a:gd name="connsiteX3" fmla="*/ 20920 w 32735"/>
                <a:gd name="connsiteY3" fmla="*/ 29542 h 32717"/>
                <a:gd name="connsiteX4" fmla="*/ 29559 w 32735"/>
                <a:gd name="connsiteY4" fmla="*/ 20909 h 3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735" h="32717">
                  <a:moveTo>
                    <a:pt x="29559" y="20909"/>
                  </a:moveTo>
                  <a:cubicBezTo>
                    <a:pt x="29559" y="16180"/>
                    <a:pt x="25647" y="12269"/>
                    <a:pt x="20920" y="12269"/>
                  </a:cubicBezTo>
                  <a:cubicBezTo>
                    <a:pt x="16189" y="12269"/>
                    <a:pt x="12276" y="16180"/>
                    <a:pt x="12276" y="20909"/>
                  </a:cubicBezTo>
                  <a:cubicBezTo>
                    <a:pt x="12276" y="25632"/>
                    <a:pt x="16189" y="29542"/>
                    <a:pt x="20920" y="29542"/>
                  </a:cubicBezTo>
                  <a:cubicBezTo>
                    <a:pt x="25647" y="29542"/>
                    <a:pt x="29559" y="25632"/>
                    <a:pt x="29559" y="2090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351756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60" grpId="0"/>
      <p:bldP spid="16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5">
            <a:extLst>
              <a:ext uri="{FF2B5EF4-FFF2-40B4-BE49-F238E27FC236}">
                <a16:creationId xmlns:a16="http://schemas.microsoft.com/office/drawing/2014/main" id="{732A5FCC-BBE4-4C21-A08A-FC6175BB22A5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992188" y="3933825"/>
            <a:ext cx="6943725" cy="1752600"/>
          </a:xfrm>
        </p:spPr>
        <p:txBody>
          <a:bodyPr/>
          <a:lstStyle/>
          <a:p>
            <a:pPr eaLnBrk="1" hangingPunct="1"/>
            <a:r>
              <a:rPr lang="en-US" altLang="en-US" dirty="0">
                <a:solidFill>
                  <a:srgbClr val="CC0000"/>
                </a:solidFill>
              </a:rPr>
              <a:t>Fields, operators and symmetries of N=4 Super-Yang Mills theory</a:t>
            </a:r>
          </a:p>
        </p:txBody>
      </p:sp>
      <p:sp>
        <p:nvSpPr>
          <p:cNvPr id="35843" name="WordArt 6">
            <a:extLst>
              <a:ext uri="{FF2B5EF4-FFF2-40B4-BE49-F238E27FC236}">
                <a16:creationId xmlns:a16="http://schemas.microsoft.com/office/drawing/2014/main" id="{1B9458D4-9148-4B99-97FE-20EDFA3BA27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627313" y="2205038"/>
            <a:ext cx="4104927" cy="1143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dirty="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 panose="020B0806030902050204" pitchFamily="34" charset="0"/>
              </a:rPr>
              <a:t>Lecture  I</a:t>
            </a:r>
          </a:p>
        </p:txBody>
      </p:sp>
    </p:spTree>
    <p:extLst>
      <p:ext uri="{BB962C8B-B14F-4D97-AF65-F5344CB8AC3E}">
        <p14:creationId xmlns:p14="http://schemas.microsoft.com/office/powerpoint/2010/main" val="418091558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 5" descr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p{\partial}&#10;&#10;\def\({\left(}&#10;\def\){\right)}&#10;\def\[{\left[}&#10;\def\]{\right]}&#10;\def\lan{\langle}&#10;\def\ran{\rangle}&#10;\def\&lt;{\langle}&#10;\def\&gt;{\rangle}&#10;\def\Det{{\rm Det}~}&#10;\def\det{{\rm det}~}&#10;\def\Tr{{\rm Tr}~}&#10;\def\tr{{\rm tr}~}&#10;&#10;&#10;\def\sG{\,\slash\!\!\!\! G}&#10;\def\sH{\slash\!\!\!\! H}&#10;\def\pint{-\hskip-0.41cm \int}&#10;&#10;\begin{document}&#10;$$\hat T(\th)={\rm tr}_{\rm aux~}{\cal T}(\th)$$&#10;\end{document}&#10;" title="IguanaTex Bitmap Display">
            <a:extLst>
              <a:ext uri="{FF2B5EF4-FFF2-40B4-BE49-F238E27FC236}">
                <a16:creationId xmlns:a16="http://schemas.microsoft.com/office/drawing/2014/main" id="{E79ADEB6-A65E-4715-B226-B112FF3AA2ED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74107" y="1368968"/>
            <a:ext cx="2304482" cy="277610"/>
          </a:xfrm>
          <a:prstGeom prst="rect">
            <a:avLst/>
          </a:prstGeom>
          <a:solidFill>
            <a:srgbClr val="FFFFFF"/>
          </a:solidFill>
          <a:ln>
            <a:noFill/>
          </a:ln>
        </p:spPr>
      </p:pic>
      <p:sp>
        <p:nvSpPr>
          <p:cNvPr id="108561" name="Text Box 22">
            <a:extLst>
              <a:ext uri="{FF2B5EF4-FFF2-40B4-BE49-F238E27FC236}">
                <a16:creationId xmlns:a16="http://schemas.microsoft.com/office/drawing/2014/main" id="{530E30AA-269D-4B1B-94D1-3DA2EE96C3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314" y="2057078"/>
            <a:ext cx="142859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fr-FR" sz="1800" dirty="0">
                <a:solidFill>
                  <a:srgbClr val="FF3300"/>
                </a:solidFill>
                <a:latin typeface="Arial" panose="020B0604020202020204" pitchFamily="34" charset="0"/>
              </a:rPr>
              <a:t>Integrability!</a:t>
            </a:r>
          </a:p>
        </p:txBody>
      </p:sp>
      <p:grpSp>
        <p:nvGrpSpPr>
          <p:cNvPr id="8" name="Groupe 7">
            <a:extLst>
              <a:ext uri="{FF2B5EF4-FFF2-40B4-BE49-F238E27FC236}">
                <a16:creationId xmlns:a16="http://schemas.microsoft.com/office/drawing/2014/main" id="{9FCDBA48-C73B-44A2-ABC6-975EBAE08658}"/>
              </a:ext>
            </a:extLst>
          </p:cNvPr>
          <p:cNvGrpSpPr/>
          <p:nvPr/>
        </p:nvGrpSpPr>
        <p:grpSpPr>
          <a:xfrm>
            <a:off x="4365625" y="2735263"/>
            <a:ext cx="4625975" cy="2133600"/>
            <a:chOff x="4365625" y="2735263"/>
            <a:chExt cx="4625975" cy="2133600"/>
          </a:xfrm>
        </p:grpSpPr>
        <p:sp>
          <p:nvSpPr>
            <p:cNvPr id="108547" name="Freeform 4">
              <a:extLst>
                <a:ext uri="{FF2B5EF4-FFF2-40B4-BE49-F238E27FC236}">
                  <a16:creationId xmlns:a16="http://schemas.microsoft.com/office/drawing/2014/main" id="{55276A9B-0A78-4D59-A5D0-8E934B7D3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000" y="3344863"/>
              <a:ext cx="3657600" cy="800100"/>
            </a:xfrm>
            <a:custGeom>
              <a:avLst/>
              <a:gdLst>
                <a:gd name="T0" fmla="*/ 0 w 2304"/>
                <a:gd name="T1" fmla="*/ 2147483646 h 504"/>
                <a:gd name="T2" fmla="*/ 2147483646 w 2304"/>
                <a:gd name="T3" fmla="*/ 2147483646 h 504"/>
                <a:gd name="T4" fmla="*/ 2147483646 w 2304"/>
                <a:gd name="T5" fmla="*/ 2147483646 h 504"/>
                <a:gd name="T6" fmla="*/ 2147483646 w 2304"/>
                <a:gd name="T7" fmla="*/ 2147483646 h 504"/>
                <a:gd name="T8" fmla="*/ 2147483646 w 2304"/>
                <a:gd name="T9" fmla="*/ 2147483646 h 504"/>
                <a:gd name="T10" fmla="*/ 2147483646 w 2304"/>
                <a:gd name="T11" fmla="*/ 2147483646 h 504"/>
                <a:gd name="T12" fmla="*/ 2147483646 w 2304"/>
                <a:gd name="T13" fmla="*/ 2147483646 h 504"/>
                <a:gd name="T14" fmla="*/ 2147483646 w 2304"/>
                <a:gd name="T15" fmla="*/ 2147483646 h 504"/>
                <a:gd name="T16" fmla="*/ 2147483646 w 2304"/>
                <a:gd name="T17" fmla="*/ 2147483646 h 504"/>
                <a:gd name="T18" fmla="*/ 2147483646 w 2304"/>
                <a:gd name="T19" fmla="*/ 2147483646 h 5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04"/>
                <a:gd name="T31" fmla="*/ 0 h 504"/>
                <a:gd name="T32" fmla="*/ 2304 w 2304"/>
                <a:gd name="T33" fmla="*/ 504 h 50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04" h="504">
                  <a:moveTo>
                    <a:pt x="0" y="16"/>
                  </a:moveTo>
                  <a:cubicBezTo>
                    <a:pt x="164" y="16"/>
                    <a:pt x="328" y="16"/>
                    <a:pt x="480" y="16"/>
                  </a:cubicBezTo>
                  <a:cubicBezTo>
                    <a:pt x="632" y="16"/>
                    <a:pt x="816" y="0"/>
                    <a:pt x="912" y="16"/>
                  </a:cubicBezTo>
                  <a:cubicBezTo>
                    <a:pt x="1008" y="32"/>
                    <a:pt x="1016" y="72"/>
                    <a:pt x="1056" y="112"/>
                  </a:cubicBezTo>
                  <a:cubicBezTo>
                    <a:pt x="1096" y="152"/>
                    <a:pt x="1120" y="200"/>
                    <a:pt x="1152" y="256"/>
                  </a:cubicBezTo>
                  <a:cubicBezTo>
                    <a:pt x="1184" y="312"/>
                    <a:pt x="1176" y="408"/>
                    <a:pt x="1248" y="448"/>
                  </a:cubicBezTo>
                  <a:cubicBezTo>
                    <a:pt x="1320" y="488"/>
                    <a:pt x="1488" y="488"/>
                    <a:pt x="1584" y="496"/>
                  </a:cubicBezTo>
                  <a:cubicBezTo>
                    <a:pt x="1680" y="504"/>
                    <a:pt x="1728" y="496"/>
                    <a:pt x="1824" y="496"/>
                  </a:cubicBezTo>
                  <a:cubicBezTo>
                    <a:pt x="1920" y="496"/>
                    <a:pt x="2080" y="496"/>
                    <a:pt x="2160" y="496"/>
                  </a:cubicBezTo>
                  <a:cubicBezTo>
                    <a:pt x="2240" y="496"/>
                    <a:pt x="2272" y="496"/>
                    <a:pt x="2304" y="496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49" name="Freeform 6">
              <a:extLst>
                <a:ext uri="{FF2B5EF4-FFF2-40B4-BE49-F238E27FC236}">
                  <a16:creationId xmlns:a16="http://schemas.microsoft.com/office/drawing/2014/main" id="{121A3768-766A-43E5-8BE9-41C7BA6C24F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5334000" y="3344863"/>
              <a:ext cx="3657600" cy="800100"/>
            </a:xfrm>
            <a:custGeom>
              <a:avLst/>
              <a:gdLst>
                <a:gd name="T0" fmla="*/ 0 w 2304"/>
                <a:gd name="T1" fmla="*/ 2147483646 h 504"/>
                <a:gd name="T2" fmla="*/ 2147483646 w 2304"/>
                <a:gd name="T3" fmla="*/ 2147483646 h 504"/>
                <a:gd name="T4" fmla="*/ 2147483646 w 2304"/>
                <a:gd name="T5" fmla="*/ 2147483646 h 504"/>
                <a:gd name="T6" fmla="*/ 2147483646 w 2304"/>
                <a:gd name="T7" fmla="*/ 2147483646 h 504"/>
                <a:gd name="T8" fmla="*/ 2147483646 w 2304"/>
                <a:gd name="T9" fmla="*/ 2147483646 h 504"/>
                <a:gd name="T10" fmla="*/ 2147483646 w 2304"/>
                <a:gd name="T11" fmla="*/ 2147483646 h 504"/>
                <a:gd name="T12" fmla="*/ 2147483646 w 2304"/>
                <a:gd name="T13" fmla="*/ 2147483646 h 504"/>
                <a:gd name="T14" fmla="*/ 2147483646 w 2304"/>
                <a:gd name="T15" fmla="*/ 2147483646 h 504"/>
                <a:gd name="T16" fmla="*/ 2147483646 w 2304"/>
                <a:gd name="T17" fmla="*/ 2147483646 h 504"/>
                <a:gd name="T18" fmla="*/ 2147483646 w 2304"/>
                <a:gd name="T19" fmla="*/ 2147483646 h 5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04"/>
                <a:gd name="T31" fmla="*/ 0 h 504"/>
                <a:gd name="T32" fmla="*/ 2304 w 2304"/>
                <a:gd name="T33" fmla="*/ 504 h 50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04" h="504">
                  <a:moveTo>
                    <a:pt x="0" y="16"/>
                  </a:moveTo>
                  <a:cubicBezTo>
                    <a:pt x="164" y="16"/>
                    <a:pt x="328" y="16"/>
                    <a:pt x="480" y="16"/>
                  </a:cubicBezTo>
                  <a:cubicBezTo>
                    <a:pt x="632" y="16"/>
                    <a:pt x="816" y="0"/>
                    <a:pt x="912" y="16"/>
                  </a:cubicBezTo>
                  <a:cubicBezTo>
                    <a:pt x="1008" y="32"/>
                    <a:pt x="1016" y="72"/>
                    <a:pt x="1056" y="112"/>
                  </a:cubicBezTo>
                  <a:cubicBezTo>
                    <a:pt x="1096" y="152"/>
                    <a:pt x="1120" y="200"/>
                    <a:pt x="1152" y="256"/>
                  </a:cubicBezTo>
                  <a:cubicBezTo>
                    <a:pt x="1184" y="312"/>
                    <a:pt x="1176" y="408"/>
                    <a:pt x="1248" y="448"/>
                  </a:cubicBezTo>
                  <a:cubicBezTo>
                    <a:pt x="1320" y="488"/>
                    <a:pt x="1488" y="488"/>
                    <a:pt x="1584" y="496"/>
                  </a:cubicBezTo>
                  <a:cubicBezTo>
                    <a:pt x="1680" y="504"/>
                    <a:pt x="1728" y="496"/>
                    <a:pt x="1824" y="496"/>
                  </a:cubicBezTo>
                  <a:cubicBezTo>
                    <a:pt x="1920" y="496"/>
                    <a:pt x="2080" y="496"/>
                    <a:pt x="2160" y="496"/>
                  </a:cubicBezTo>
                  <a:cubicBezTo>
                    <a:pt x="2240" y="496"/>
                    <a:pt x="2272" y="496"/>
                    <a:pt x="2304" y="496"/>
                  </a:cubicBezTo>
                </a:path>
              </a:pathLst>
            </a:custGeom>
            <a:noFill/>
            <a:ln w="571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0" name="Text Box 7 2">
              <a:extLst>
                <a:ext uri="{FF2B5EF4-FFF2-40B4-BE49-F238E27FC236}">
                  <a16:creationId xmlns:a16="http://schemas.microsoft.com/office/drawing/2014/main" id="{8E78BF2A-E642-40A1-9497-B026379ACE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5625" y="3289300"/>
              <a:ext cx="511175" cy="76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en-US" altLang="fr-FR" sz="4400">
                  <a:solidFill>
                    <a:schemeClr val="accent2"/>
                  </a:solidFill>
                  <a:latin typeface="Arial" panose="020B0604020202020204" pitchFamily="34" charset="0"/>
                </a:rPr>
                <a:t>=</a:t>
              </a:r>
            </a:p>
          </p:txBody>
        </p:sp>
        <p:sp>
          <p:nvSpPr>
            <p:cNvPr id="108555" name="Line 12">
              <a:extLst>
                <a:ext uri="{FF2B5EF4-FFF2-40B4-BE49-F238E27FC236}">
                  <a16:creationId xmlns:a16="http://schemas.microsoft.com/office/drawing/2014/main" id="{BF15597C-9033-44B0-B908-2762915EE2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43800" y="2735263"/>
              <a:ext cx="304800" cy="2133600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6" name="Line 13">
              <a:extLst>
                <a:ext uri="{FF2B5EF4-FFF2-40B4-BE49-F238E27FC236}">
                  <a16:creationId xmlns:a16="http://schemas.microsoft.com/office/drawing/2014/main" id="{D3AAB662-F9FB-4CF3-9C94-6C59489439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24800" y="2735263"/>
              <a:ext cx="152400" cy="2133600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7" name="Line 14">
              <a:extLst>
                <a:ext uri="{FF2B5EF4-FFF2-40B4-BE49-F238E27FC236}">
                  <a16:creationId xmlns:a16="http://schemas.microsoft.com/office/drawing/2014/main" id="{36ED6211-F8A7-4734-8430-23F5A95791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05800" y="2735263"/>
              <a:ext cx="0" cy="2057400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8" name="Line 15">
              <a:extLst>
                <a:ext uri="{FF2B5EF4-FFF2-40B4-BE49-F238E27FC236}">
                  <a16:creationId xmlns:a16="http://schemas.microsoft.com/office/drawing/2014/main" id="{FD317B44-154F-4F0C-8E33-1CB6B9E769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10600" y="2735263"/>
              <a:ext cx="228600" cy="2057400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9" name="Text Box 20">
              <a:extLst>
                <a:ext uri="{FF2B5EF4-FFF2-40B4-BE49-F238E27FC236}">
                  <a16:creationId xmlns:a16="http://schemas.microsoft.com/office/drawing/2014/main" id="{687E49B6-D76C-42B5-9928-B694695FD6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5075" y="3111500"/>
              <a:ext cx="3429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fr-FR" altLang="fr-FR" sz="2400" dirty="0">
                  <a:latin typeface="Arial" panose="020B0604020202020204" pitchFamily="34" charset="0"/>
                  <a:sym typeface="Symbol" panose="05050102010706020507" pitchFamily="18" charset="2"/>
                </a:rPr>
                <a:t></a:t>
              </a:r>
            </a:p>
          </p:txBody>
        </p:sp>
        <p:sp>
          <p:nvSpPr>
            <p:cNvPr id="108562" name="Text Box 23">
              <a:extLst>
                <a:ext uri="{FF2B5EF4-FFF2-40B4-BE49-F238E27FC236}">
                  <a16:creationId xmlns:a16="http://schemas.microsoft.com/office/drawing/2014/main" id="{A6C68132-ED16-4245-8348-B2FC9785C5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32363" y="3933825"/>
              <a:ext cx="411162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fr-FR" altLang="fr-FR" sz="2400" dirty="0">
                  <a:latin typeface="Arial" panose="020B0604020202020204" pitchFamily="34" charset="0"/>
                  <a:sym typeface="Symbol" panose="05050102010706020507" pitchFamily="18" charset="2"/>
                </a:rPr>
                <a:t>’</a:t>
              </a:r>
            </a:p>
          </p:txBody>
        </p:sp>
      </p:grpSp>
      <p:grpSp>
        <p:nvGrpSpPr>
          <p:cNvPr id="7" name="Groupe 6">
            <a:extLst>
              <a:ext uri="{FF2B5EF4-FFF2-40B4-BE49-F238E27FC236}">
                <a16:creationId xmlns:a16="http://schemas.microsoft.com/office/drawing/2014/main" id="{C05B7964-A408-4149-BC2D-71BD0C89BB75}"/>
              </a:ext>
            </a:extLst>
          </p:cNvPr>
          <p:cNvGrpSpPr/>
          <p:nvPr/>
        </p:nvGrpSpPr>
        <p:grpSpPr>
          <a:xfrm>
            <a:off x="52794" y="2735263"/>
            <a:ext cx="4062006" cy="2133600"/>
            <a:chOff x="52794" y="2735263"/>
            <a:chExt cx="4062006" cy="2133600"/>
          </a:xfrm>
        </p:grpSpPr>
        <p:sp>
          <p:nvSpPr>
            <p:cNvPr id="108546" name="Freeform 3">
              <a:extLst>
                <a:ext uri="{FF2B5EF4-FFF2-40B4-BE49-F238E27FC236}">
                  <a16:creationId xmlns:a16="http://schemas.microsoft.com/office/drawing/2014/main" id="{F38F7248-6DB9-46A2-B7A1-841053DE7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00" y="3319463"/>
              <a:ext cx="3657600" cy="800100"/>
            </a:xfrm>
            <a:custGeom>
              <a:avLst/>
              <a:gdLst>
                <a:gd name="T0" fmla="*/ 0 w 2304"/>
                <a:gd name="T1" fmla="*/ 2147483646 h 504"/>
                <a:gd name="T2" fmla="*/ 2147483646 w 2304"/>
                <a:gd name="T3" fmla="*/ 2147483646 h 504"/>
                <a:gd name="T4" fmla="*/ 2147483646 w 2304"/>
                <a:gd name="T5" fmla="*/ 2147483646 h 504"/>
                <a:gd name="T6" fmla="*/ 2147483646 w 2304"/>
                <a:gd name="T7" fmla="*/ 2147483646 h 504"/>
                <a:gd name="T8" fmla="*/ 2147483646 w 2304"/>
                <a:gd name="T9" fmla="*/ 2147483646 h 504"/>
                <a:gd name="T10" fmla="*/ 2147483646 w 2304"/>
                <a:gd name="T11" fmla="*/ 2147483646 h 504"/>
                <a:gd name="T12" fmla="*/ 2147483646 w 2304"/>
                <a:gd name="T13" fmla="*/ 2147483646 h 504"/>
                <a:gd name="T14" fmla="*/ 2147483646 w 2304"/>
                <a:gd name="T15" fmla="*/ 2147483646 h 504"/>
                <a:gd name="T16" fmla="*/ 2147483646 w 2304"/>
                <a:gd name="T17" fmla="*/ 2147483646 h 504"/>
                <a:gd name="T18" fmla="*/ 2147483646 w 2304"/>
                <a:gd name="T19" fmla="*/ 2147483646 h 5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04"/>
                <a:gd name="T31" fmla="*/ 0 h 504"/>
                <a:gd name="T32" fmla="*/ 2304 w 2304"/>
                <a:gd name="T33" fmla="*/ 504 h 50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04" h="504">
                  <a:moveTo>
                    <a:pt x="0" y="16"/>
                  </a:moveTo>
                  <a:cubicBezTo>
                    <a:pt x="164" y="16"/>
                    <a:pt x="328" y="16"/>
                    <a:pt x="480" y="16"/>
                  </a:cubicBezTo>
                  <a:cubicBezTo>
                    <a:pt x="632" y="16"/>
                    <a:pt x="816" y="0"/>
                    <a:pt x="912" y="16"/>
                  </a:cubicBezTo>
                  <a:cubicBezTo>
                    <a:pt x="1008" y="32"/>
                    <a:pt x="1016" y="72"/>
                    <a:pt x="1056" y="112"/>
                  </a:cubicBezTo>
                  <a:cubicBezTo>
                    <a:pt x="1096" y="152"/>
                    <a:pt x="1120" y="200"/>
                    <a:pt x="1152" y="256"/>
                  </a:cubicBezTo>
                  <a:cubicBezTo>
                    <a:pt x="1184" y="312"/>
                    <a:pt x="1176" y="408"/>
                    <a:pt x="1248" y="448"/>
                  </a:cubicBezTo>
                  <a:cubicBezTo>
                    <a:pt x="1320" y="488"/>
                    <a:pt x="1488" y="488"/>
                    <a:pt x="1584" y="496"/>
                  </a:cubicBezTo>
                  <a:cubicBezTo>
                    <a:pt x="1680" y="504"/>
                    <a:pt x="1728" y="496"/>
                    <a:pt x="1824" y="496"/>
                  </a:cubicBezTo>
                  <a:cubicBezTo>
                    <a:pt x="1920" y="496"/>
                    <a:pt x="2080" y="496"/>
                    <a:pt x="2160" y="496"/>
                  </a:cubicBezTo>
                  <a:cubicBezTo>
                    <a:pt x="2240" y="496"/>
                    <a:pt x="2272" y="496"/>
                    <a:pt x="2304" y="496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108548" name="Freeform 5">
              <a:extLst>
                <a:ext uri="{FF2B5EF4-FFF2-40B4-BE49-F238E27FC236}">
                  <a16:creationId xmlns:a16="http://schemas.microsoft.com/office/drawing/2014/main" id="{D8FEBF4E-3DFC-4F04-99B3-1B46CACEBC78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7200" y="3306763"/>
              <a:ext cx="3657600" cy="800100"/>
            </a:xfrm>
            <a:custGeom>
              <a:avLst/>
              <a:gdLst>
                <a:gd name="T0" fmla="*/ 0 w 2304"/>
                <a:gd name="T1" fmla="*/ 2147483646 h 504"/>
                <a:gd name="T2" fmla="*/ 2147483646 w 2304"/>
                <a:gd name="T3" fmla="*/ 2147483646 h 504"/>
                <a:gd name="T4" fmla="*/ 2147483646 w 2304"/>
                <a:gd name="T5" fmla="*/ 2147483646 h 504"/>
                <a:gd name="T6" fmla="*/ 2147483646 w 2304"/>
                <a:gd name="T7" fmla="*/ 2147483646 h 504"/>
                <a:gd name="T8" fmla="*/ 2147483646 w 2304"/>
                <a:gd name="T9" fmla="*/ 2147483646 h 504"/>
                <a:gd name="T10" fmla="*/ 2147483646 w 2304"/>
                <a:gd name="T11" fmla="*/ 2147483646 h 504"/>
                <a:gd name="T12" fmla="*/ 2147483646 w 2304"/>
                <a:gd name="T13" fmla="*/ 2147483646 h 504"/>
                <a:gd name="T14" fmla="*/ 2147483646 w 2304"/>
                <a:gd name="T15" fmla="*/ 2147483646 h 504"/>
                <a:gd name="T16" fmla="*/ 2147483646 w 2304"/>
                <a:gd name="T17" fmla="*/ 2147483646 h 504"/>
                <a:gd name="T18" fmla="*/ 2147483646 w 2304"/>
                <a:gd name="T19" fmla="*/ 2147483646 h 5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04"/>
                <a:gd name="T31" fmla="*/ 0 h 504"/>
                <a:gd name="T32" fmla="*/ 2304 w 2304"/>
                <a:gd name="T33" fmla="*/ 504 h 50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04" h="504">
                  <a:moveTo>
                    <a:pt x="0" y="16"/>
                  </a:moveTo>
                  <a:cubicBezTo>
                    <a:pt x="164" y="16"/>
                    <a:pt x="328" y="16"/>
                    <a:pt x="480" y="16"/>
                  </a:cubicBezTo>
                  <a:cubicBezTo>
                    <a:pt x="632" y="16"/>
                    <a:pt x="816" y="0"/>
                    <a:pt x="912" y="16"/>
                  </a:cubicBezTo>
                  <a:cubicBezTo>
                    <a:pt x="1008" y="32"/>
                    <a:pt x="1016" y="72"/>
                    <a:pt x="1056" y="112"/>
                  </a:cubicBezTo>
                  <a:cubicBezTo>
                    <a:pt x="1096" y="152"/>
                    <a:pt x="1120" y="200"/>
                    <a:pt x="1152" y="256"/>
                  </a:cubicBezTo>
                  <a:cubicBezTo>
                    <a:pt x="1184" y="312"/>
                    <a:pt x="1176" y="408"/>
                    <a:pt x="1248" y="448"/>
                  </a:cubicBezTo>
                  <a:cubicBezTo>
                    <a:pt x="1320" y="488"/>
                    <a:pt x="1488" y="488"/>
                    <a:pt x="1584" y="496"/>
                  </a:cubicBezTo>
                  <a:cubicBezTo>
                    <a:pt x="1680" y="504"/>
                    <a:pt x="1728" y="496"/>
                    <a:pt x="1824" y="496"/>
                  </a:cubicBezTo>
                  <a:cubicBezTo>
                    <a:pt x="1920" y="496"/>
                    <a:pt x="2080" y="496"/>
                    <a:pt x="2160" y="496"/>
                  </a:cubicBezTo>
                  <a:cubicBezTo>
                    <a:pt x="2240" y="496"/>
                    <a:pt x="2272" y="496"/>
                    <a:pt x="2304" y="496"/>
                  </a:cubicBezTo>
                </a:path>
              </a:pathLst>
            </a:custGeom>
            <a:noFill/>
            <a:ln w="571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108551" name="Line 8">
              <a:extLst>
                <a:ext uri="{FF2B5EF4-FFF2-40B4-BE49-F238E27FC236}">
                  <a16:creationId xmlns:a16="http://schemas.microsoft.com/office/drawing/2014/main" id="{5C518EE8-8008-4169-B392-4A4D083432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9600" y="2735263"/>
              <a:ext cx="304800" cy="2133600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108552" name="Line 9">
              <a:extLst>
                <a:ext uri="{FF2B5EF4-FFF2-40B4-BE49-F238E27FC236}">
                  <a16:creationId xmlns:a16="http://schemas.microsoft.com/office/drawing/2014/main" id="{E64AD600-F59F-4CF9-BF51-C79C7E587E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0600" y="2735263"/>
              <a:ext cx="152400" cy="2133600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108553" name="Line 10">
              <a:extLst>
                <a:ext uri="{FF2B5EF4-FFF2-40B4-BE49-F238E27FC236}">
                  <a16:creationId xmlns:a16="http://schemas.microsoft.com/office/drawing/2014/main" id="{A6E8C726-4257-44C3-B525-A1D0F56944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71600" y="2735263"/>
              <a:ext cx="0" cy="2057400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108554" name="Line 11">
              <a:extLst>
                <a:ext uri="{FF2B5EF4-FFF2-40B4-BE49-F238E27FC236}">
                  <a16:creationId xmlns:a16="http://schemas.microsoft.com/office/drawing/2014/main" id="{F1D9BFA2-5C3D-48DB-839D-DFDD256B5F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76400" y="2735263"/>
              <a:ext cx="228600" cy="2057400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108563" name="Text Box 24">
              <a:extLst>
                <a:ext uri="{FF2B5EF4-FFF2-40B4-BE49-F238E27FC236}">
                  <a16:creationId xmlns:a16="http://schemas.microsoft.com/office/drawing/2014/main" id="{FCC47AB8-2345-48A0-9BCA-06BD5E24CA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0230" y="3068638"/>
              <a:ext cx="31771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fr-FR" altLang="fr-FR" dirty="0">
                  <a:latin typeface="Arial" panose="020B0604020202020204" pitchFamily="34" charset="0"/>
                  <a:sym typeface="Symbol" panose="05050102010706020507" pitchFamily="18" charset="2"/>
                </a:rPr>
                <a:t></a:t>
              </a:r>
            </a:p>
          </p:txBody>
        </p:sp>
        <p:sp>
          <p:nvSpPr>
            <p:cNvPr id="108564" name="Text Box 25">
              <a:extLst>
                <a:ext uri="{FF2B5EF4-FFF2-40B4-BE49-F238E27FC236}">
                  <a16:creationId xmlns:a16="http://schemas.microsoft.com/office/drawing/2014/main" id="{E1E7936F-C1A3-4D5F-AE7D-17C439AA55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94" y="3890963"/>
              <a:ext cx="37542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fr-FR" altLang="fr-FR">
                  <a:latin typeface="Arial" panose="020B0604020202020204" pitchFamily="34" charset="0"/>
                  <a:sym typeface="Symbol" panose="05050102010706020507" pitchFamily="18" charset="2"/>
                </a:rPr>
                <a:t>’</a:t>
              </a:r>
            </a:p>
          </p:txBody>
        </p:sp>
      </p:grpSp>
      <p:pic>
        <p:nvPicPr>
          <p:cNvPr id="108565" name="Image 23" descr="tmp.bmp">
            <a:extLst>
              <a:ext uri="{FF2B5EF4-FFF2-40B4-BE49-F238E27FC236}">
                <a16:creationId xmlns:a16="http://schemas.microsoft.com/office/drawing/2014/main" id="{6FAB4115-1FD9-4C83-8DC2-5D2043B2057C}"/>
              </a:ext>
            </a:extLst>
          </p:cNvPr>
          <p:cNvPicPr>
            <a:picLocks/>
          </p:cNvPicPr>
          <p:nvPr>
            <p:custDataLst>
              <p:tags r:id="rId2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696" y="5051777"/>
            <a:ext cx="5539284" cy="305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566" name="Title 1">
            <a:extLst>
              <a:ext uri="{FF2B5EF4-FFF2-40B4-BE49-F238E27FC236}">
                <a16:creationId xmlns:a16="http://schemas.microsoft.com/office/drawing/2014/main" id="{9231B3ED-9D80-4E3D-A8C7-70CD4C2928C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5325" y="28575"/>
            <a:ext cx="7886700" cy="712788"/>
          </a:xfrm>
        </p:spPr>
        <p:txBody>
          <a:bodyPr/>
          <a:lstStyle/>
          <a:p>
            <a:r>
              <a:rPr lang="en-US" altLang="fr-FR" sz="2800" dirty="0">
                <a:solidFill>
                  <a:srgbClr val="C00000"/>
                </a:solidFill>
              </a:rPr>
              <a:t>Commutativity of T-matrices using Yang-Baxter </a:t>
            </a:r>
            <a:endParaRPr lang="en-US" altLang="en-US" sz="2800" dirty="0">
              <a:solidFill>
                <a:srgbClr val="C00000"/>
              </a:solidFill>
            </a:endParaRPr>
          </a:p>
        </p:txBody>
      </p:sp>
      <p:sp>
        <p:nvSpPr>
          <p:cNvPr id="108567" name="Text Box 7 3">
            <a:extLst>
              <a:ext uri="{FF2B5EF4-FFF2-40B4-BE49-F238E27FC236}">
                <a16:creationId xmlns:a16="http://schemas.microsoft.com/office/drawing/2014/main" id="{7440557A-82B4-409E-9167-9DE4E2CB12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534" y="5478320"/>
            <a:ext cx="6499706" cy="925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  </a:t>
            </a:r>
            <a:r>
              <a:rPr lang="fr-FR" altLang="fr-FR" sz="1800" dirty="0" err="1">
                <a:solidFill>
                  <a:schemeClr val="accent2"/>
                </a:solidFill>
                <a:latin typeface="Arial" panose="020B0604020202020204" pitchFamily="34" charset="0"/>
              </a:rPr>
              <a:t>We</a:t>
            </a:r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  <a:latin typeface="Arial" panose="020B0604020202020204" pitchFamily="34" charset="0"/>
              </a:rPr>
              <a:t>prove</a:t>
            </a:r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  <a:latin typeface="Arial" panose="020B0604020202020204" pitchFamily="34" charset="0"/>
              </a:rPr>
              <a:t>commutativity</a:t>
            </a:r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  <a:latin typeface="Arial" panose="020B0604020202020204" pitchFamily="34" charset="0"/>
              </a:rPr>
              <a:t>taking</a:t>
            </a:r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en-US" altLang="fr-FR" sz="1800" dirty="0">
                <a:latin typeface="Arial" panose="020B0604020202020204" pitchFamily="34" charset="0"/>
              </a:rPr>
              <a:t>traces</a:t>
            </a:r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 on </a:t>
            </a:r>
            <a:r>
              <a:rPr lang="fr-FR" altLang="fr-FR" sz="1800" dirty="0" err="1">
                <a:solidFill>
                  <a:schemeClr val="accent2"/>
                </a:solidFill>
                <a:latin typeface="Arial" panose="020B0604020202020204" pitchFamily="34" charset="0"/>
              </a:rPr>
              <a:t>both</a:t>
            </a:r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 aux </a:t>
            </a:r>
            <a:r>
              <a:rPr lang="fr-FR" altLang="fr-FR" sz="1800" dirty="0" err="1">
                <a:solidFill>
                  <a:schemeClr val="accent2"/>
                </a:solidFill>
                <a:latin typeface="Arial" panose="020B0604020202020204" pitchFamily="34" charset="0"/>
              </a:rPr>
              <a:t>spaces</a:t>
            </a:r>
            <a:endParaRPr lang="fr-FR" altLang="fr-FR" sz="1800" dirty="0">
              <a:solidFill>
                <a:schemeClr val="accent2"/>
              </a:solidFill>
              <a:latin typeface="Arial" panose="020B0604020202020204" pitchFamily="34" charset="0"/>
            </a:endParaRPr>
          </a:p>
          <a:p>
            <a:pPr algn="l" eaLnBrk="1" hangingPunct="1"/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    and </a:t>
            </a:r>
            <a:r>
              <a:rPr lang="fr-FR" altLang="fr-FR" sz="1800" dirty="0" err="1">
                <a:solidFill>
                  <a:schemeClr val="accent2"/>
                </a:solidFill>
                <a:latin typeface="Arial" panose="020B0604020202020204" pitchFamily="34" charset="0"/>
              </a:rPr>
              <a:t>inspecting</a:t>
            </a:r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  <a:latin typeface="Arial" panose="020B0604020202020204" pitchFamily="34" charset="0"/>
              </a:rPr>
              <a:t>two</a:t>
            </a:r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  <a:latin typeface="Arial" panose="020B0604020202020204" pitchFamily="34" charset="0"/>
              </a:rPr>
              <a:t>terms</a:t>
            </a:r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 in </a:t>
            </a:r>
            <a:r>
              <a:rPr lang="fr-FR" altLang="fr-FR" sz="1800" dirty="0" err="1">
                <a:solidFill>
                  <a:schemeClr val="accent2"/>
                </a:solidFill>
                <a:latin typeface="Arial" panose="020B0604020202020204" pitchFamily="34" charset="0"/>
              </a:rPr>
              <a:t>R-matrices</a:t>
            </a:r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 on </a:t>
            </a:r>
            <a:r>
              <a:rPr lang="fr-FR" altLang="fr-FR" sz="1800" dirty="0" err="1">
                <a:solidFill>
                  <a:schemeClr val="accent2"/>
                </a:solidFill>
                <a:latin typeface="Arial" panose="020B0604020202020204" pitchFamily="34" charset="0"/>
              </a:rPr>
              <a:t>both</a:t>
            </a:r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  <a:latin typeface="Arial" panose="020B0604020202020204" pitchFamily="34" charset="0"/>
              </a:rPr>
              <a:t>sides</a:t>
            </a:r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. </a:t>
            </a:r>
          </a:p>
          <a:p>
            <a:pPr algn="l" eaLnBrk="1" hangingPunct="1"/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    One </a:t>
            </a:r>
            <a:r>
              <a:rPr lang="fr-FR" altLang="fr-FR" sz="1800" dirty="0" err="1">
                <a:solidFill>
                  <a:schemeClr val="accent2"/>
                </a:solidFill>
                <a:latin typeface="Arial" panose="020B0604020202020204" pitchFamily="34" charset="0"/>
              </a:rPr>
              <a:t>term</a:t>
            </a:r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  <a:latin typeface="Arial" panose="020B0604020202020204" pitchFamily="34" charset="0"/>
              </a:rPr>
              <a:t>gives</a:t>
            </a:r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 trivial </a:t>
            </a:r>
            <a:r>
              <a:rPr lang="fr-FR" altLang="fr-FR" sz="1800" dirty="0" err="1">
                <a:solidFill>
                  <a:schemeClr val="accent2"/>
                </a:solidFill>
                <a:latin typeface="Arial" panose="020B0604020202020204" pitchFamily="34" charset="0"/>
              </a:rPr>
              <a:t>identity</a:t>
            </a:r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, </a:t>
            </a:r>
            <a:r>
              <a:rPr lang="fr-FR" altLang="fr-FR" sz="1800" dirty="0" err="1">
                <a:solidFill>
                  <a:schemeClr val="accent2"/>
                </a:solidFill>
                <a:latin typeface="Arial" panose="020B0604020202020204" pitchFamily="34" charset="0"/>
              </a:rPr>
              <a:t>another</a:t>
            </a:r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  <a:latin typeface="Arial" panose="020B0604020202020204" pitchFamily="34" charset="0"/>
              </a:rPr>
              <a:t>term</a:t>
            </a:r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 - </a:t>
            </a:r>
            <a:r>
              <a:rPr lang="fr-FR" altLang="fr-FR" sz="1800" dirty="0" err="1">
                <a:solidFill>
                  <a:schemeClr val="accent2"/>
                </a:solidFill>
                <a:latin typeface="Arial" panose="020B0604020202020204" pitchFamily="34" charset="0"/>
              </a:rPr>
              <a:t>commutativity</a:t>
            </a:r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24" name="Text Box 7 1">
            <a:extLst>
              <a:ext uri="{FF2B5EF4-FFF2-40B4-BE49-F238E27FC236}">
                <a16:creationId xmlns:a16="http://schemas.microsoft.com/office/drawing/2014/main" id="{E3DE415D-E491-4D6A-90B4-52356D16FB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325" y="797571"/>
            <a:ext cx="5131470" cy="3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 T-matrix </a:t>
            </a:r>
            <a:r>
              <a:rPr lang="fr-FR" altLang="fr-FR" sz="1800" dirty="0" err="1">
                <a:solidFill>
                  <a:schemeClr val="accent2"/>
                </a:solidFill>
                <a:latin typeface="Arial" panose="020B0604020202020204" pitchFamily="34" charset="0"/>
              </a:rPr>
              <a:t>is</a:t>
            </a:r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 a polynomial of </a:t>
            </a:r>
            <a:r>
              <a:rPr lang="fr-FR" altLang="fr-FR" sz="1800" dirty="0" err="1">
                <a:solidFill>
                  <a:schemeClr val="accent2"/>
                </a:solidFill>
                <a:latin typeface="Arial" panose="020B0604020202020204" pitchFamily="34" charset="0"/>
              </a:rPr>
              <a:t>degree</a:t>
            </a:r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 L</a:t>
            </a:r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8AA09E7E-EDEA-4A87-9B6A-1322DE4949DB}"/>
              </a:ext>
            </a:extLst>
          </p:cNvPr>
          <p:cNvGrpSpPr/>
          <p:nvPr/>
        </p:nvGrpSpPr>
        <p:grpSpPr>
          <a:xfrm rot="21112662">
            <a:off x="6573553" y="1332463"/>
            <a:ext cx="1053052" cy="1130664"/>
            <a:chOff x="6325564" y="1015677"/>
            <a:chExt cx="1669880" cy="1500588"/>
          </a:xfrm>
        </p:grpSpPr>
        <p:sp>
          <p:nvSpPr>
            <p:cNvPr id="25" name="Ellipse 24">
              <a:extLst>
                <a:ext uri="{FF2B5EF4-FFF2-40B4-BE49-F238E27FC236}">
                  <a16:creationId xmlns:a16="http://schemas.microsoft.com/office/drawing/2014/main" id="{3B059D8F-4EDB-4FE5-8926-3C6FA8FD220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330156" y="1215703"/>
              <a:ext cx="1665288" cy="688975"/>
            </a:xfrm>
            <a:prstGeom prst="ellips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sz="1800">
                <a:solidFill>
                  <a:schemeClr val="accent2"/>
                </a:solidFill>
              </a:endParaRPr>
            </a:p>
          </p:txBody>
        </p:sp>
        <p:sp>
          <p:nvSpPr>
            <p:cNvPr id="26" name="Line 8 1 1">
              <a:extLst>
                <a:ext uri="{FF2B5EF4-FFF2-40B4-BE49-F238E27FC236}">
                  <a16:creationId xmlns:a16="http://schemas.microsoft.com/office/drawing/2014/main" id="{E1F6CC8A-0FED-4386-B494-5941F5F49A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25564" y="1236172"/>
              <a:ext cx="34563" cy="990583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27" name="Line 9 1">
              <a:extLst>
                <a:ext uri="{FF2B5EF4-FFF2-40B4-BE49-F238E27FC236}">
                  <a16:creationId xmlns:a16="http://schemas.microsoft.com/office/drawing/2014/main" id="{E11B30ED-4E21-413B-A9D1-2515E8AA76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06859" y="1144827"/>
              <a:ext cx="232576" cy="615603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28" name="Line 10 1">
              <a:extLst>
                <a:ext uri="{FF2B5EF4-FFF2-40B4-BE49-F238E27FC236}">
                  <a16:creationId xmlns:a16="http://schemas.microsoft.com/office/drawing/2014/main" id="{07575D55-770B-4D9A-92F0-CFAA923CD4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78096" y="1015677"/>
              <a:ext cx="46111" cy="753707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29" name="Line 11 1">
              <a:extLst>
                <a:ext uri="{FF2B5EF4-FFF2-40B4-BE49-F238E27FC236}">
                  <a16:creationId xmlns:a16="http://schemas.microsoft.com/office/drawing/2014/main" id="{C92E1830-8220-4B77-AA09-7046A4F52D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55952" y="1229364"/>
              <a:ext cx="34563" cy="875340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30" name="Line 8 1 2">
              <a:extLst>
                <a:ext uri="{FF2B5EF4-FFF2-40B4-BE49-F238E27FC236}">
                  <a16:creationId xmlns:a16="http://schemas.microsoft.com/office/drawing/2014/main" id="{C2165AB8-9CC5-4CC4-B3B4-802B94EEB8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43623" y="1589600"/>
              <a:ext cx="72247" cy="753707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31" name="Line 8 1 3">
              <a:extLst>
                <a:ext uri="{FF2B5EF4-FFF2-40B4-BE49-F238E27FC236}">
                  <a16:creationId xmlns:a16="http://schemas.microsoft.com/office/drawing/2014/main" id="{4A414857-16B5-4670-B561-4B7C4DE957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32925" y="1630362"/>
              <a:ext cx="3371" cy="761483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32" name="Line 8 1 4">
              <a:extLst>
                <a:ext uri="{FF2B5EF4-FFF2-40B4-BE49-F238E27FC236}">
                  <a16:creationId xmlns:a16="http://schemas.microsoft.com/office/drawing/2014/main" id="{21F5F9D6-9115-4B42-A213-DBA754E3EE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75231" y="1525681"/>
              <a:ext cx="150367" cy="990584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800"/>
            </a:p>
          </p:txBody>
        </p:sp>
      </p:grpSp>
      <p:sp>
        <p:nvSpPr>
          <p:cNvPr id="43" name="Ellipse 42">
            <a:extLst>
              <a:ext uri="{FF2B5EF4-FFF2-40B4-BE49-F238E27FC236}">
                <a16:creationId xmlns:a16="http://schemas.microsoft.com/office/drawing/2014/main" id="{67299751-FBFF-44B5-958D-9D1C37F4F352}"/>
              </a:ext>
            </a:extLst>
          </p:cNvPr>
          <p:cNvSpPr>
            <a:spLocks noChangeAspect="1"/>
          </p:cNvSpPr>
          <p:nvPr/>
        </p:nvSpPr>
        <p:spPr>
          <a:xfrm>
            <a:off x="6575001" y="1678525"/>
            <a:ext cx="1050156" cy="519129"/>
          </a:xfrm>
          <a:prstGeom prst="ellips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sz="1800">
              <a:solidFill>
                <a:schemeClr val="accent2"/>
              </a:solidFill>
            </a:endParaRPr>
          </a:p>
        </p:txBody>
      </p:sp>
      <p:pic>
        <p:nvPicPr>
          <p:cNvPr id="4" name="Image 3" descr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p{\partial}&#10;&#10;\def\({\left(}&#10;\def\){\right)}&#10;\def\[{\left[}&#10;\def\]{\right]}&#10;\def\lan{\langle}&#10;\def\ran{\rangle}&#10;\def\&lt;{\langle}&#10;\def\&gt;{\rangle}&#10;\def\Det{{\rm Det}~}&#10;\def\det{{\rm det}~}&#10;\def\Tr{{\rm Tr}~}&#10;\def\tr{{\rm tr}~}&#10;&#10;&#10;\def\sG{\,\slash\!\!\!\! G}&#10;\def\sH{\slash\!\!\!\! H}&#10;\def\pint{-\hskip-0.41cm \int}&#10;&#10;\begin{document}&#10;$$ \[\hat T(\th),\hat T(\th')\]=0,$$&#10;\end{document}&#10;" title="IguanaTex Bitmap Display">
            <a:extLst>
              <a:ext uri="{FF2B5EF4-FFF2-40B4-BE49-F238E27FC236}">
                <a16:creationId xmlns:a16="http://schemas.microsoft.com/office/drawing/2014/main" id="{85604A9D-4C3B-448C-A829-AB504DE26FAB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27784" y="2085347"/>
            <a:ext cx="2162522" cy="406952"/>
          </a:xfrm>
          <a:prstGeom prst="rect">
            <a:avLst/>
          </a:prstGeom>
          <a:solidFill>
            <a:srgbClr val="FFFFFF"/>
          </a:solidFill>
          <a:ln>
            <a:noFill/>
          </a:ln>
        </p:spPr>
      </p:pic>
      <p:sp>
        <p:nvSpPr>
          <p:cNvPr id="38" name="Text Box 20">
            <a:extLst>
              <a:ext uri="{FF2B5EF4-FFF2-40B4-BE49-F238E27FC236}">
                <a16:creationId xmlns:a16="http://schemas.microsoft.com/office/drawing/2014/main" id="{6B20570F-459B-44E8-BDD0-A059C4D7A0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0075" y="1390293"/>
            <a:ext cx="342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fr-FR" sz="2400" dirty="0">
                <a:latin typeface="Arial" panose="020B0604020202020204" pitchFamily="34" charset="0"/>
                <a:sym typeface="Symbol" panose="05050102010706020507" pitchFamily="18" charset="2"/>
              </a:rPr>
              <a:t></a:t>
            </a:r>
          </a:p>
        </p:txBody>
      </p:sp>
      <p:sp>
        <p:nvSpPr>
          <p:cNvPr id="39" name="Text Box 23">
            <a:extLst>
              <a:ext uri="{FF2B5EF4-FFF2-40B4-BE49-F238E27FC236}">
                <a16:creationId xmlns:a16="http://schemas.microsoft.com/office/drawing/2014/main" id="{4FF0A6C2-0662-472C-B19F-ED597FAB14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746" y="1780341"/>
            <a:ext cx="4111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fr-FR" sz="2400" dirty="0">
                <a:latin typeface="Arial" panose="020B0604020202020204" pitchFamily="34" charset="0"/>
                <a:sym typeface="Symbol" panose="05050102010706020507" pitchFamily="18" charset="2"/>
              </a:rPr>
              <a:t>’</a:t>
            </a:r>
          </a:p>
        </p:txBody>
      </p:sp>
      <p:sp>
        <p:nvSpPr>
          <p:cNvPr id="40" name="Text Box 20">
            <a:extLst>
              <a:ext uri="{FF2B5EF4-FFF2-40B4-BE49-F238E27FC236}">
                <a16:creationId xmlns:a16="http://schemas.microsoft.com/office/drawing/2014/main" id="{7215C399-6A39-4BFE-B952-92293D182A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5344" y="1226403"/>
            <a:ext cx="4587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fr-FR" sz="2400" dirty="0">
                <a:latin typeface="Arial" panose="020B0604020202020204" pitchFamily="34" charset="0"/>
                <a:sym typeface="Symbol" panose="05050102010706020507" pitchFamily="18" charset="2"/>
              </a:rPr>
              <a:t></a:t>
            </a:r>
            <a:r>
              <a:rPr lang="fr-FR" altLang="fr-FR" sz="2400" baseline="-25000" dirty="0">
                <a:latin typeface="Arial" panose="020B0604020202020204" pitchFamily="34" charset="0"/>
                <a:sym typeface="Symbol" panose="05050102010706020507" pitchFamily="18" charset="2"/>
              </a:rPr>
              <a:t>1</a:t>
            </a:r>
          </a:p>
        </p:txBody>
      </p:sp>
      <p:sp>
        <p:nvSpPr>
          <p:cNvPr id="41" name="Text Box 20">
            <a:extLst>
              <a:ext uri="{FF2B5EF4-FFF2-40B4-BE49-F238E27FC236}">
                <a16:creationId xmlns:a16="http://schemas.microsoft.com/office/drawing/2014/main" id="{33570F9F-9A7D-4A12-AACC-0B4CE78C27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1204" y="1015321"/>
            <a:ext cx="46733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fr-FR" sz="2400" dirty="0">
                <a:latin typeface="Arial" panose="020B0604020202020204" pitchFamily="34" charset="0"/>
                <a:sym typeface="Symbol" panose="05050102010706020507" pitchFamily="18" charset="2"/>
              </a:rPr>
              <a:t></a:t>
            </a:r>
            <a:r>
              <a:rPr lang="fr-FR" altLang="fr-FR" sz="2400" baseline="-25000" dirty="0">
                <a:latin typeface="Arial" panose="020B0604020202020204" pitchFamily="34" charset="0"/>
                <a:sym typeface="Symbol" panose="05050102010706020507" pitchFamily="18" charset="2"/>
              </a:rPr>
              <a:t>2</a:t>
            </a:r>
          </a:p>
        </p:txBody>
      </p:sp>
      <p:sp>
        <p:nvSpPr>
          <p:cNvPr id="42" name="Text Box 20">
            <a:extLst>
              <a:ext uri="{FF2B5EF4-FFF2-40B4-BE49-F238E27FC236}">
                <a16:creationId xmlns:a16="http://schemas.microsoft.com/office/drawing/2014/main" id="{C95237DB-9EEE-42F2-816C-DCCBFBD9AF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524" y="2322237"/>
            <a:ext cx="4587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fr-FR" sz="2400" dirty="0">
                <a:latin typeface="Arial" panose="020B0604020202020204" pitchFamily="34" charset="0"/>
                <a:sym typeface="Symbol" panose="05050102010706020507" pitchFamily="18" charset="2"/>
              </a:rPr>
              <a:t></a:t>
            </a:r>
            <a:r>
              <a:rPr lang="fr-FR" altLang="fr-FR" sz="2400" baseline="-25000" dirty="0">
                <a:latin typeface="Arial" panose="020B0604020202020204" pitchFamily="34" charset="0"/>
                <a:sym typeface="Symbol" panose="05050102010706020507" pitchFamily="18" charset="2"/>
              </a:rPr>
              <a:t>1</a:t>
            </a:r>
          </a:p>
        </p:txBody>
      </p:sp>
      <p:sp>
        <p:nvSpPr>
          <p:cNvPr id="44" name="Text Box 20">
            <a:extLst>
              <a:ext uri="{FF2B5EF4-FFF2-40B4-BE49-F238E27FC236}">
                <a16:creationId xmlns:a16="http://schemas.microsoft.com/office/drawing/2014/main" id="{878E7F11-6EA9-4691-B76E-6868C1247B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480" y="2343722"/>
            <a:ext cx="45656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fr-FR" sz="2400" dirty="0">
                <a:latin typeface="Arial" panose="020B0604020202020204" pitchFamily="34" charset="0"/>
                <a:sym typeface="Symbol" panose="05050102010706020507" pitchFamily="18" charset="2"/>
              </a:rPr>
              <a:t></a:t>
            </a:r>
            <a:r>
              <a:rPr lang="fr-FR" altLang="fr-FR" sz="2400" baseline="-25000" dirty="0">
                <a:latin typeface="Arial" panose="020B0604020202020204" pitchFamily="34" charset="0"/>
                <a:sym typeface="Symbol" panose="05050102010706020507" pitchFamily="18" charset="2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8033101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561" grpId="0"/>
      <p:bldP spid="108567" grpId="0"/>
      <p:bldP spid="24" grpId="0"/>
      <p:bldP spid="43" grpId="0" animBg="1"/>
      <p:bldP spid="38" grpId="0"/>
      <p:bldP spid="39" grpId="0"/>
      <p:bldP spid="40" grpId="0"/>
      <p:bldP spid="41" grpId="0"/>
      <p:bldP spid="42" grpId="0"/>
      <p:bldP spid="44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>
            <a:extLst>
              <a:ext uri="{FF2B5EF4-FFF2-40B4-BE49-F238E27FC236}">
                <a16:creationId xmlns:a16="http://schemas.microsoft.com/office/drawing/2014/main" id="{72FFEDFD-1DC1-41BB-A5FA-F0AA8A75972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45620" y="2274136"/>
            <a:ext cx="5040560" cy="3891168"/>
          </a:xfrm>
          <a:prstGeom prst="rect">
            <a:avLst/>
          </a:prstGeom>
        </p:spPr>
      </p:pic>
      <p:sp>
        <p:nvSpPr>
          <p:cNvPr id="3" name="Title 1">
            <a:extLst>
              <a:ext uri="{FF2B5EF4-FFF2-40B4-BE49-F238E27FC236}">
                <a16:creationId xmlns:a16="http://schemas.microsoft.com/office/drawing/2014/main" id="{28EB2ACE-6D6A-4507-9E74-FACF86146E56}"/>
              </a:ext>
            </a:extLst>
          </p:cNvPr>
          <p:cNvSpPr txBox="1">
            <a:spLocks/>
          </p:cNvSpPr>
          <p:nvPr/>
        </p:nvSpPr>
        <p:spPr>
          <a:xfrm>
            <a:off x="467544" y="44624"/>
            <a:ext cx="8341171" cy="712788"/>
          </a:xfrm>
          <a:prstGeom prst="rect">
            <a:avLst/>
          </a:prstGeom>
        </p:spPr>
        <p:txBody>
          <a:bodyPr/>
          <a:lstStyle>
            <a:lvl1pPr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ＭＳ Ｐゴシック" pitchFamily="34" charset="-128"/>
                <a:cs typeface="+mj-cs"/>
              </a:defRPr>
            </a:lvl1pPr>
            <a:lvl2pPr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ea typeface="ＭＳ Ｐゴシック" pitchFamily="34" charset="-128"/>
              </a:defRPr>
            </a:lvl2pPr>
            <a:lvl3pPr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ea typeface="ＭＳ Ｐゴシック" pitchFamily="34" charset="-128"/>
              </a:defRPr>
            </a:lvl3pPr>
            <a:lvl4pPr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ea typeface="ＭＳ Ｐゴシック" pitchFamily="34" charset="-128"/>
              </a:defRPr>
            </a:lvl4pPr>
            <a:lvl5pPr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ea typeface="ＭＳ Ｐゴシック" pitchFamily="34" charset="-128"/>
              </a:defRPr>
            </a:lvl5pPr>
            <a:lvl6pPr marL="4572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en-US" altLang="fr-FR" sz="2800" kern="0" dirty="0">
                <a:solidFill>
                  <a:srgbClr val="C00000"/>
                </a:solidFill>
              </a:rPr>
              <a:t>Hamiltonian from T-matrix energy from Q-function </a:t>
            </a:r>
            <a:endParaRPr lang="en-US" altLang="en-US" sz="2800" kern="0" dirty="0">
              <a:solidFill>
                <a:srgbClr val="C00000"/>
              </a:solidFill>
            </a:endParaRPr>
          </a:p>
        </p:txBody>
      </p:sp>
      <p:sp>
        <p:nvSpPr>
          <p:cNvPr id="4" name="Text Box 7 1">
            <a:extLst>
              <a:ext uri="{FF2B5EF4-FFF2-40B4-BE49-F238E27FC236}">
                <a16:creationId xmlns:a16="http://schemas.microsoft.com/office/drawing/2014/main" id="{2C285EAA-95F0-4A89-AF03-5DF5EA268F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3568" y="795338"/>
            <a:ext cx="23891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GB" altLang="en-US" sz="1800" dirty="0">
                <a:solidFill>
                  <a:schemeClr val="accent2"/>
                </a:solidFill>
                <a:ea typeface="ＭＳ Ｐゴシック" panose="020B0600070205080204" pitchFamily="34" charset="-128"/>
              </a:rPr>
              <a:t> Twisted Hamiltonian</a:t>
            </a:r>
          </a:p>
        </p:txBody>
      </p:sp>
      <p:sp>
        <p:nvSpPr>
          <p:cNvPr id="6" name="Text Box 7 2">
            <a:extLst>
              <a:ext uri="{FF2B5EF4-FFF2-40B4-BE49-F238E27FC236}">
                <a16:creationId xmlns:a16="http://schemas.microsoft.com/office/drawing/2014/main" id="{1E9B5E6E-8396-4F9F-B07B-6D5A35FB89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504" y="1867107"/>
            <a:ext cx="851779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GB" altLang="en-US" sz="1800" dirty="0">
                <a:solidFill>
                  <a:schemeClr val="accent2"/>
                </a:solidFill>
                <a:ea typeface="ＭＳ Ｐゴシック" panose="020B0600070205080204" pitchFamily="34" charset="-128"/>
              </a:rPr>
              <a:t> </a:t>
            </a:r>
            <a:r>
              <a:rPr lang="en-GB" altLang="en-US" sz="1800" dirty="0">
                <a:solidFill>
                  <a:schemeClr val="accent2"/>
                </a:solidFill>
              </a:rPr>
              <a:t>Proof that the Hamiltonian is one of the conservation laws  (</a:t>
            </a:r>
            <a:r>
              <a:rPr lang="fr-FR" altLang="fr-FR" sz="1800" dirty="0">
                <a:sym typeface="Symbol" panose="05050102010706020507" pitchFamily="18" charset="2"/>
              </a:rPr>
              <a:t>=u, </a:t>
            </a:r>
            <a:r>
              <a:rPr lang="fr-FR" altLang="fr-FR" sz="1800" baseline="-25000" dirty="0">
                <a:sym typeface="Symbol" panose="05050102010706020507" pitchFamily="18" charset="2"/>
              </a:rPr>
              <a:t>1</a:t>
            </a:r>
            <a:r>
              <a:rPr lang="fr-FR" altLang="fr-FR" sz="1800" dirty="0">
                <a:sym typeface="Symbol" panose="05050102010706020507" pitchFamily="18" charset="2"/>
              </a:rPr>
              <a:t>= </a:t>
            </a:r>
            <a:r>
              <a:rPr lang="fr-FR" altLang="fr-FR" sz="1800" baseline="-25000" dirty="0">
                <a:sym typeface="Symbol" panose="05050102010706020507" pitchFamily="18" charset="2"/>
              </a:rPr>
              <a:t>2</a:t>
            </a:r>
            <a:r>
              <a:rPr lang="fr-FR" altLang="fr-FR" sz="1800" dirty="0">
                <a:sym typeface="Symbol" panose="05050102010706020507" pitchFamily="18" charset="2"/>
              </a:rPr>
              <a:t>=…= 0 </a:t>
            </a:r>
            <a:r>
              <a:rPr lang="en-GB" altLang="en-US" sz="1800" dirty="0">
                <a:solidFill>
                  <a:schemeClr val="accent2"/>
                </a:solidFill>
              </a:rPr>
              <a:t>) </a:t>
            </a:r>
            <a:endParaRPr lang="en-GB" altLang="en-US" sz="1800" dirty="0">
              <a:solidFill>
                <a:schemeClr val="accent2"/>
              </a:solidFill>
              <a:ea typeface="ＭＳ Ｐゴシック" panose="020B0600070205080204" pitchFamily="34" charset="-128"/>
            </a:endParaRPr>
          </a:p>
        </p:txBody>
      </p:sp>
      <p:pic>
        <p:nvPicPr>
          <p:cNvPr id="8" name="Image 7">
            <a:extLst>
              <a:ext uri="{FF2B5EF4-FFF2-40B4-BE49-F238E27FC236}">
                <a16:creationId xmlns:a16="http://schemas.microsoft.com/office/drawing/2014/main" id="{7F2975CC-6C15-423A-8063-1891CE7A15A3}"/>
              </a:ext>
            </a:extLst>
          </p:cNvPr>
          <p:cNvPicPr>
            <a:picLocks/>
          </p:cNvPicPr>
          <p:nvPr>
            <p:custDataLst>
              <p:tags r:id="rId1"/>
            </p:custData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5064" y="751338"/>
            <a:ext cx="2367096" cy="4713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pic>
        <p:nvPicPr>
          <p:cNvPr id="7" name="Image 6" descr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g=U^{-1}{\rm diag}\{x_1,\cdots,x_N\}U\quad \in\quad SU(N) &#10;$$&#10;\end{document}" title="IguanaTex Bitmap Display">
            <a:extLst>
              <a:ext uri="{FF2B5EF4-FFF2-40B4-BE49-F238E27FC236}">
                <a16:creationId xmlns:a16="http://schemas.microsoft.com/office/drawing/2014/main" id="{998C484A-EC25-4A14-A05C-CB0E22D64530}"/>
              </a:ext>
            </a:extLst>
          </p:cNvPr>
          <p:cNvPicPr>
            <a:picLocks/>
          </p:cNvPicPr>
          <p:nvPr>
            <p:custDataLst>
              <p:tags r:id="rId2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64088" y="1288962"/>
            <a:ext cx="3696214" cy="225790"/>
          </a:xfrm>
          <a:prstGeom prst="rect">
            <a:avLst/>
          </a:prstGeom>
          <a:solidFill>
            <a:srgbClr val="FFFFFF"/>
          </a:solidFill>
        </p:spPr>
      </p:pic>
    </p:spTree>
    <p:extLst>
      <p:ext uri="{BB962C8B-B14F-4D97-AF65-F5344CB8AC3E}">
        <p14:creationId xmlns:p14="http://schemas.microsoft.com/office/powerpoint/2010/main" val="22498934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4">
            <a:extLst>
              <a:ext uri="{FF2B5EF4-FFF2-40B4-BE49-F238E27FC236}">
                <a16:creationId xmlns:a16="http://schemas.microsoft.com/office/drawing/2014/main" id="{076DB00B-930E-4F58-A899-564522B3E0F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48486" y="132040"/>
            <a:ext cx="8147050" cy="706437"/>
          </a:xfrm>
        </p:spPr>
        <p:txBody>
          <a:bodyPr/>
          <a:lstStyle/>
          <a:p>
            <a:pPr eaLnBrk="1" hangingPunct="1"/>
            <a:r>
              <a:rPr lang="fr-FR" altLang="fr-FR" sz="2800">
                <a:solidFill>
                  <a:srgbClr val="CC0000"/>
                </a:solidFill>
              </a:rPr>
              <a:t>Diagonalization by Algebraic Bethe Ansatz: </a:t>
            </a:r>
            <a:r>
              <a:rPr lang="fr-FR" altLang="fr-FR" sz="2800"/>
              <a:t>SU(2)</a:t>
            </a:r>
          </a:p>
        </p:txBody>
      </p:sp>
      <p:pic>
        <p:nvPicPr>
          <p:cNvPr id="110595" name="Picture 6" descr="txp_fig">
            <a:extLst>
              <a:ext uri="{FF2B5EF4-FFF2-40B4-BE49-F238E27FC236}">
                <a16:creationId xmlns:a16="http://schemas.microsoft.com/office/drawing/2014/main" id="{0EBA80FE-63DD-48A2-8ACA-CFE083B594CD}"/>
              </a:ext>
            </a:extLst>
          </p:cNvPr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1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5888" y="6681788"/>
            <a:ext cx="134937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0596" name="Picture 16" descr="txp_fig">
            <a:extLst>
              <a:ext uri="{FF2B5EF4-FFF2-40B4-BE49-F238E27FC236}">
                <a16:creationId xmlns:a16="http://schemas.microsoft.com/office/drawing/2014/main" id="{6BD98710-0C77-456A-A72A-CF7CF71A0F06}"/>
              </a:ext>
            </a:extLst>
          </p:cNvPr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1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6109" y="5527258"/>
            <a:ext cx="5449328" cy="1214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0597" name="Text Box 18">
            <a:extLst>
              <a:ext uri="{FF2B5EF4-FFF2-40B4-BE49-F238E27FC236}">
                <a16:creationId xmlns:a16="http://schemas.microsoft.com/office/drawing/2014/main" id="{ED5FE91B-0F32-4CC8-BE22-94B6627D42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2688" y="1162922"/>
            <a:ext cx="513794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 Right monodromy matrix </a:t>
            </a:r>
            <a:r>
              <a:rPr lang="fr-FR" altLang="fr-FR" sz="1800" dirty="0" err="1">
                <a:solidFill>
                  <a:schemeClr val="accent2"/>
                </a:solidFill>
                <a:latin typeface="Arial" panose="020B0604020202020204" pitchFamily="34" charset="0"/>
              </a:rPr>
              <a:t>with</a:t>
            </a:r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  <a:latin typeface="Arial" panose="020B0604020202020204" pitchFamily="34" charset="0"/>
              </a:rPr>
              <a:t>operator</a:t>
            </a:r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  <a:latin typeface="Arial" panose="020B0604020202020204" pitchFamily="34" charset="0"/>
              </a:rPr>
              <a:t>entrees</a:t>
            </a:r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:</a:t>
            </a:r>
          </a:p>
        </p:txBody>
      </p:sp>
      <p:sp>
        <p:nvSpPr>
          <p:cNvPr id="110598" name="Text Box 19">
            <a:extLst>
              <a:ext uri="{FF2B5EF4-FFF2-40B4-BE49-F238E27FC236}">
                <a16:creationId xmlns:a16="http://schemas.microsoft.com/office/drawing/2014/main" id="{A52432ED-E041-48E2-9794-760C9E6BEF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9540" y="3230504"/>
            <a:ext cx="471911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 Yang-Baxter eq. </a:t>
            </a:r>
            <a:r>
              <a:rPr lang="fr-FR" altLang="fr-FR" sz="1800" dirty="0" err="1">
                <a:solidFill>
                  <a:schemeClr val="accent2"/>
                </a:solidFill>
                <a:latin typeface="Arial" panose="020B0604020202020204" pitchFamily="34" charset="0"/>
              </a:rPr>
              <a:t>reads</a:t>
            </a:r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 (in explicit indices) </a:t>
            </a:r>
          </a:p>
        </p:txBody>
      </p:sp>
      <p:sp>
        <p:nvSpPr>
          <p:cNvPr id="110599" name="Text Box 20">
            <a:extLst>
              <a:ext uri="{FF2B5EF4-FFF2-40B4-BE49-F238E27FC236}">
                <a16:creationId xmlns:a16="http://schemas.microsoft.com/office/drawing/2014/main" id="{610E9594-C9E9-40A5-ABDE-6911335210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8569" y="4618024"/>
            <a:ext cx="201850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or in components,</a:t>
            </a:r>
          </a:p>
        </p:txBody>
      </p:sp>
      <p:grpSp>
        <p:nvGrpSpPr>
          <p:cNvPr id="93" name="Groupe 92" descr="\documentclass{slides}\pagestyle{empty}&#10;&#10;\newcommand{\diag}[1]{{\rm diag}(#1)}&#10;\newcommand{\neqa}{\nonumber\end{eqnarray}}&#10;\newcommand{\la}[1]{\label{#1}}&#10;\newcommand{\vrho}{\varrho}&#10;\newcommand{\vro}{\varrho}&#10;\renewcommand{\P}{{\cal P}}&#10;\newcommand{\p}{\partial}&#10;\newcommand{\pp}{{\rm p}}&#10;\newcommand{\noi}{\noindent}&#10;\newcommand{\nn}{\nonumber}&#10;&#10;\newcommand{\palpha}{{\dot{\alpha}}}&#10;\newcommand{\pbeta}{{\dot{\beta}}}&#10;\newcommand{\pgamma}{{\dot{\gamma}}}&#10;\newcommand{\Tr}{{\rm Tr}}&#10;\newcommand{\B}{{\cal B}}&#10;\newcommand{\cv}{{\cal V}}&#10;\newcommand{\Det}{{\rm Det}}&#10;\newcommand{\half}{\frac{1}{2}}&#10;\newcommand{\hf}{\frac{1}{2}}&#10;\newcommand{\hs}{\frac{\sqrt{3}}{2}}&#10;\renewcommand{\d}{\partial}&#10;\renewcommand{\O}{{\cal O}}&#10;\newcommand{\Mfunction}[1]{#1}&#10;\newcommand{\&lt;}{{\langle}}&#10;\renewcommand{\&gt;}{{\rangle}}&#10;\newcommand{\D}{r_{12}}&#10;\newcommand{\A}{{\hat{A}}}&#10;\newcommand{\imag}{{i}}&#10;\newcommand{\cA}{{\cal A}}&#10;\newcommand{\cB}{{\cal B}}&#10;\newcommand{\cX}{{\cal X}}&#10;\newcommand{\cY}{{\cal Y}}&#10;\newcommand{\cZ}{{\cal Z}}&#10;\newcommand{\bv}{\overline{{\rm v}}}&#10;\newcommand{\Mphi}{\Phi}&#10;\renewcommand{\v}{{\rm v}}&#10;&#10;&#10;&#10;\newcommand{\re}{\relax{\rm I\kern-.18em R}}&#10;\newcommand{\qu}{{\rm I \! H}}&#10;\newcommand{\sh}{{\rm sh_{\half}}}&#10;\newcommand{\ch}{{\rm ch_{\half}}}&#10;\newcommand{\bsh}{\overline{\sh}}&#10;\newcommand{\bch}{\overline{\ch}}&#10;\newcommand{\bshd}{\overline{\mathrm{sh}}\,}&#10;\newcommand{\bchd}{\overline{\mathrm{ch}}\,}&#10;\newcommand{\shd}{\mathrm{sh}\,}&#10;\newcommand{\chd}{\mathrm{ch}\,}&#10;&#10;\def\su2{{SU(2)}}&#10;\def\cM{{\cal{M}}}&#10;\def\tr{{\rm tr~}}&#10;\def\m{{\rm m}}&#10;\def\s{{\rm s}}&#10;\def\r{{\rm r}}&#10;\def\one{{\bf 1}}&#10;\def\spi{{\hat\pi}}&#10;\def\schi{{\hat\chi}}&#10;\def\sd{{\hat d}}&#10;\def\sw{{\hat w}}&#10;&#10;%%%%%%%%%%%   Volodya's notations   %%%%%%%%%%%%%%%%%&#10;&#10;\def\eps{{\epsilon}}&#10;\def\o{{\omega}}&#10;\def\O{{\Omega}}&#10;\def\a{{\alpha}}&#10;\def\({\left(}&#10;\def\){\right)}&#10;\def\[{\left[}&#10;\def\]{\right]}&#10;&#10;\def\L{\Lambda}&#10;\def\l{\lambda}&#10;\def\e{\epsilon}&#10;\def\om{\omega}&#10;\def\s{\sigma}&#10;\def\a{\alpha}&#10;\def\b{\beta}&#10;\def\g{\gamma}&#10;\def\th{\theta}&#10;\def\de{\delta}&#10;\def\hde{\hat\delta}&#10;\def\tchi{\tilde\chi}&#10;\def\tg{\tilde g}&#10;&#10;&#10;\def\&lt;{\langle}&#10;\def\&gt;{\rangle}&#10;\def\Det{\rm Det~}&#10;\def\sdet{{\rm sdet}~}&#10;\def\cP{{\cal P}}&#10;\def\hD{\hat D}&#10;\def\sG{\,\slash\!\!\!\! G}&#10;\def\pint{-\hskip-0.41cm \int}&#10;\def\i2{\frac{i}{2}}&#10;&#10;&#10;%%%%%%%%%%%%%%%%%%%   OLD NOTATIONS  %%%%%%%%%%%%%%%%%%&#10;&#10;\def\lan{\langle}&#10;\def\ran{\rangle}&#10;\def\&lt;{\langle}&#10;\def\&gt;{\rangle}&#10;\def\Det{\rm Det~}&#10;&#10;\def\sH{\slash\!\!\!\! H}&#10;\def\pint{-\hskip-0.41cm \int}&#10;&#10;\begin{document}&#10;\begin{eqnarray*}&#10;{\cal T}^{ab}(\theta)\,{\cal T}^{a'b'}(\theta')\,&#10;{}_{bb'}R_{cc'}(\theta'-\theta)&#10;={}_{aa'}R_{bb'}(\th'-\th)\,&#10;{\cal T}^{bc}(\theta')\,{\cal T}^{b'c'}(\theta)&#10;\end{eqnarray*}&#10;\end{document}&#10;" title="IguanaTex Vector Display">
            <a:extLst>
              <a:ext uri="{FF2B5EF4-FFF2-40B4-BE49-F238E27FC236}">
                <a16:creationId xmlns:a16="http://schemas.microsoft.com/office/drawing/2014/main" id="{8C080297-6592-4D6C-A302-5FCE8C962F70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1716699" y="3924302"/>
            <a:ext cx="5753464" cy="285234"/>
            <a:chOff x="1391947" y="-4170799"/>
            <a:chExt cx="8186011" cy="405829"/>
          </a:xfrm>
        </p:grpSpPr>
        <p:sp>
          <p:nvSpPr>
            <p:cNvPr id="110634" name="Forme libre : forme 110633">
              <a:extLst>
                <a:ext uri="{FF2B5EF4-FFF2-40B4-BE49-F238E27FC236}">
                  <a16:creationId xmlns:a16="http://schemas.microsoft.com/office/drawing/2014/main" id="{1DA73C04-F308-4A0E-A4FF-62652FA2DD27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>
              <a:off x="1391947" y="-4064505"/>
              <a:ext cx="253594" cy="239375"/>
            </a:xfrm>
            <a:custGeom>
              <a:avLst/>
              <a:gdLst>
                <a:gd name="connsiteX0" fmla="*/ 143835 w 253593"/>
                <a:gd name="connsiteY0" fmla="*/ 37649 h 239375"/>
                <a:gd name="connsiteX1" fmla="*/ 196636 w 253593"/>
                <a:gd name="connsiteY1" fmla="*/ 37649 h 239375"/>
                <a:gd name="connsiteX2" fmla="*/ 247487 w 253593"/>
                <a:gd name="connsiteY2" fmla="*/ 12519 h 239375"/>
                <a:gd name="connsiteX3" fmla="*/ 244692 w 253593"/>
                <a:gd name="connsiteY3" fmla="*/ 10561 h 239375"/>
                <a:gd name="connsiteX4" fmla="*/ 225416 w 253593"/>
                <a:gd name="connsiteY4" fmla="*/ 19498 h 239375"/>
                <a:gd name="connsiteX5" fmla="*/ 221502 w 253593"/>
                <a:gd name="connsiteY5" fmla="*/ 20057 h 239375"/>
                <a:gd name="connsiteX6" fmla="*/ 80974 w 253593"/>
                <a:gd name="connsiteY6" fmla="*/ 20057 h 239375"/>
                <a:gd name="connsiteX7" fmla="*/ 10566 w 253593"/>
                <a:gd name="connsiteY7" fmla="*/ 73947 h 239375"/>
                <a:gd name="connsiteX8" fmla="*/ 13921 w 253593"/>
                <a:gd name="connsiteY8" fmla="*/ 76464 h 239375"/>
                <a:gd name="connsiteX9" fmla="*/ 29005 w 253593"/>
                <a:gd name="connsiteY9" fmla="*/ 70317 h 239375"/>
                <a:gd name="connsiteX10" fmla="*/ 38506 w 253593"/>
                <a:gd name="connsiteY10" fmla="*/ 58872 h 239375"/>
                <a:gd name="connsiteX11" fmla="*/ 47725 w 253593"/>
                <a:gd name="connsiteY11" fmla="*/ 41557 h 239375"/>
                <a:gd name="connsiteX12" fmla="*/ 65604 w 253593"/>
                <a:gd name="connsiteY12" fmla="*/ 37649 h 239375"/>
                <a:gd name="connsiteX13" fmla="*/ 123438 w 253593"/>
                <a:gd name="connsiteY13" fmla="*/ 37649 h 239375"/>
                <a:gd name="connsiteX14" fmla="*/ 117014 w 253593"/>
                <a:gd name="connsiteY14" fmla="*/ 47699 h 239375"/>
                <a:gd name="connsiteX15" fmla="*/ 85720 w 253593"/>
                <a:gd name="connsiteY15" fmla="*/ 172518 h 239375"/>
                <a:gd name="connsiteX16" fmla="*/ 67282 w 253593"/>
                <a:gd name="connsiteY16" fmla="*/ 223900 h 239375"/>
                <a:gd name="connsiteX17" fmla="*/ 65886 w 253593"/>
                <a:gd name="connsiteY17" fmla="*/ 227807 h 239375"/>
                <a:gd name="connsiteX18" fmla="*/ 68677 w 253593"/>
                <a:gd name="connsiteY18" fmla="*/ 229761 h 239375"/>
                <a:gd name="connsiteX19" fmla="*/ 91311 w 253593"/>
                <a:gd name="connsiteY19" fmla="*/ 217753 h 239375"/>
                <a:gd name="connsiteX20" fmla="*/ 113382 w 253593"/>
                <a:gd name="connsiteY20" fmla="*/ 159396 h 239375"/>
                <a:gd name="connsiteX21" fmla="*/ 143835 w 253593"/>
                <a:gd name="connsiteY21" fmla="*/ 37649 h 239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3593" h="239375">
                  <a:moveTo>
                    <a:pt x="143835" y="37649"/>
                  </a:moveTo>
                  <a:lnTo>
                    <a:pt x="196636" y="37649"/>
                  </a:lnTo>
                  <a:cubicBezTo>
                    <a:pt x="232677" y="37649"/>
                    <a:pt x="247487" y="16986"/>
                    <a:pt x="247487" y="12519"/>
                  </a:cubicBezTo>
                  <a:cubicBezTo>
                    <a:pt x="247487" y="10561"/>
                    <a:pt x="245809" y="10561"/>
                    <a:pt x="244692" y="10561"/>
                  </a:cubicBezTo>
                  <a:cubicBezTo>
                    <a:pt x="238268" y="10561"/>
                    <a:pt x="229326" y="16704"/>
                    <a:pt x="225416" y="19498"/>
                  </a:cubicBezTo>
                  <a:cubicBezTo>
                    <a:pt x="224576" y="20057"/>
                    <a:pt x="222898" y="20057"/>
                    <a:pt x="221502" y="20057"/>
                  </a:cubicBezTo>
                  <a:lnTo>
                    <a:pt x="80974" y="20057"/>
                  </a:lnTo>
                  <a:cubicBezTo>
                    <a:pt x="47166" y="22851"/>
                    <a:pt x="10566" y="52447"/>
                    <a:pt x="10566" y="73947"/>
                  </a:cubicBezTo>
                  <a:cubicBezTo>
                    <a:pt x="10566" y="75905"/>
                    <a:pt x="11403" y="76464"/>
                    <a:pt x="13921" y="76464"/>
                  </a:cubicBezTo>
                  <a:cubicBezTo>
                    <a:pt x="17553" y="76464"/>
                    <a:pt x="24813" y="73111"/>
                    <a:pt x="29005" y="70317"/>
                  </a:cubicBezTo>
                  <a:cubicBezTo>
                    <a:pt x="37387" y="64733"/>
                    <a:pt x="37947" y="62221"/>
                    <a:pt x="38506" y="58872"/>
                  </a:cubicBezTo>
                  <a:cubicBezTo>
                    <a:pt x="39342" y="54124"/>
                    <a:pt x="41297" y="47422"/>
                    <a:pt x="47725" y="41557"/>
                  </a:cubicBezTo>
                  <a:cubicBezTo>
                    <a:pt x="51916" y="37649"/>
                    <a:pt x="62254" y="37649"/>
                    <a:pt x="65604" y="37649"/>
                  </a:cubicBezTo>
                  <a:lnTo>
                    <a:pt x="123438" y="37649"/>
                  </a:lnTo>
                  <a:cubicBezTo>
                    <a:pt x="118687" y="40998"/>
                    <a:pt x="117851" y="44351"/>
                    <a:pt x="117014" y="47699"/>
                  </a:cubicBezTo>
                  <a:lnTo>
                    <a:pt x="85720" y="172518"/>
                  </a:lnTo>
                  <a:cubicBezTo>
                    <a:pt x="82929" y="183967"/>
                    <a:pt x="76501" y="203513"/>
                    <a:pt x="67282" y="223900"/>
                  </a:cubicBezTo>
                  <a:cubicBezTo>
                    <a:pt x="65886" y="226972"/>
                    <a:pt x="65886" y="227530"/>
                    <a:pt x="65886" y="227807"/>
                  </a:cubicBezTo>
                  <a:cubicBezTo>
                    <a:pt x="65886" y="229761"/>
                    <a:pt x="67282" y="229761"/>
                    <a:pt x="68677" y="229761"/>
                  </a:cubicBezTo>
                  <a:cubicBezTo>
                    <a:pt x="74546" y="229761"/>
                    <a:pt x="86279" y="223341"/>
                    <a:pt x="91311" y="217753"/>
                  </a:cubicBezTo>
                  <a:cubicBezTo>
                    <a:pt x="94384" y="214127"/>
                    <a:pt x="107513" y="182573"/>
                    <a:pt x="113382" y="159396"/>
                  </a:cubicBezTo>
                  <a:lnTo>
                    <a:pt x="143835" y="3764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110635" name="Forme libre : forme 110634">
              <a:extLst>
                <a:ext uri="{FF2B5EF4-FFF2-40B4-BE49-F238E27FC236}">
                  <a16:creationId xmlns:a16="http://schemas.microsoft.com/office/drawing/2014/main" id="{E3CC7D09-81EE-4038-A700-6CA09DA69AB4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>
              <a:off x="1628474" y="-4141803"/>
              <a:ext cx="239505" cy="183052"/>
            </a:xfrm>
            <a:custGeom>
              <a:avLst/>
              <a:gdLst>
                <a:gd name="connsiteX0" fmla="*/ 91827 w 239505"/>
                <a:gd name="connsiteY0" fmla="*/ 83399 h 183051"/>
                <a:gd name="connsiteX1" fmla="*/ 68774 w 239505"/>
                <a:gd name="connsiteY1" fmla="*/ 69437 h 183051"/>
                <a:gd name="connsiteX2" fmla="*/ 10566 w 239505"/>
                <a:gd name="connsiteY2" fmla="*/ 136224 h 183051"/>
                <a:gd name="connsiteX3" fmla="*/ 44097 w 239505"/>
                <a:gd name="connsiteY3" fmla="*/ 174388 h 183051"/>
                <a:gd name="connsiteX4" fmla="*/ 75995 w 239505"/>
                <a:gd name="connsiteY4" fmla="*/ 157865 h 183051"/>
                <a:gd name="connsiteX5" fmla="*/ 98814 w 239505"/>
                <a:gd name="connsiteY5" fmla="*/ 174388 h 183051"/>
                <a:gd name="connsiteX6" fmla="*/ 116741 w 239505"/>
                <a:gd name="connsiteY6" fmla="*/ 161587 h 183051"/>
                <a:gd name="connsiteX7" fmla="*/ 124657 w 239505"/>
                <a:gd name="connsiteY7" fmla="*/ 138781 h 183051"/>
                <a:gd name="connsiteX8" fmla="*/ 120933 w 239505"/>
                <a:gd name="connsiteY8" fmla="*/ 135758 h 183051"/>
                <a:gd name="connsiteX9" fmla="*/ 116275 w 239505"/>
                <a:gd name="connsiteY9" fmla="*/ 142970 h 183051"/>
                <a:gd name="connsiteX10" fmla="*/ 99509 w 239505"/>
                <a:gd name="connsiteY10" fmla="*/ 167871 h 183051"/>
                <a:gd name="connsiteX11" fmla="*/ 92060 w 239505"/>
                <a:gd name="connsiteY11" fmla="*/ 156932 h 183051"/>
                <a:gd name="connsiteX12" fmla="*/ 95551 w 239505"/>
                <a:gd name="connsiteY12" fmla="*/ 139247 h 183051"/>
                <a:gd name="connsiteX13" fmla="*/ 101371 w 239505"/>
                <a:gd name="connsiteY13" fmla="*/ 115279 h 183051"/>
                <a:gd name="connsiteX14" fmla="*/ 106029 w 239505"/>
                <a:gd name="connsiteY14" fmla="*/ 97594 h 183051"/>
                <a:gd name="connsiteX15" fmla="*/ 109754 w 239505"/>
                <a:gd name="connsiteY15" fmla="*/ 81071 h 183051"/>
                <a:gd name="connsiteX16" fmla="*/ 102305 w 239505"/>
                <a:gd name="connsiteY16" fmla="*/ 73854 h 183051"/>
                <a:gd name="connsiteX17" fmla="*/ 91827 w 239505"/>
                <a:gd name="connsiteY17" fmla="*/ 83399 h 183051"/>
                <a:gd name="connsiteX18" fmla="*/ 75995 w 239505"/>
                <a:gd name="connsiteY18" fmla="*/ 146926 h 183051"/>
                <a:gd name="connsiteX19" fmla="*/ 44793 w 239505"/>
                <a:gd name="connsiteY19" fmla="*/ 167871 h 183051"/>
                <a:gd name="connsiteX20" fmla="*/ 28727 w 239505"/>
                <a:gd name="connsiteY20" fmla="*/ 145997 h 183051"/>
                <a:gd name="connsiteX21" fmla="*/ 40135 w 239505"/>
                <a:gd name="connsiteY21" fmla="*/ 99922 h 183051"/>
                <a:gd name="connsiteX22" fmla="*/ 69007 w 239505"/>
                <a:gd name="connsiteY22" fmla="*/ 75949 h 183051"/>
                <a:gd name="connsiteX23" fmla="*/ 88569 w 239505"/>
                <a:gd name="connsiteY23" fmla="*/ 95733 h 183051"/>
                <a:gd name="connsiteX24" fmla="*/ 81348 w 239505"/>
                <a:gd name="connsiteY24" fmla="*/ 125518 h 183051"/>
                <a:gd name="connsiteX25" fmla="*/ 75995 w 239505"/>
                <a:gd name="connsiteY25" fmla="*/ 146926 h 183051"/>
                <a:gd name="connsiteX26" fmla="*/ 188790 w 239505"/>
                <a:gd name="connsiteY26" fmla="*/ 17539 h 183051"/>
                <a:gd name="connsiteX27" fmla="*/ 189723 w 239505"/>
                <a:gd name="connsiteY27" fmla="*/ 13818 h 183051"/>
                <a:gd name="connsiteX28" fmla="*/ 185994 w 239505"/>
                <a:gd name="connsiteY28" fmla="*/ 10561 h 183051"/>
                <a:gd name="connsiteX29" fmla="*/ 172491 w 239505"/>
                <a:gd name="connsiteY29" fmla="*/ 11723 h 183051"/>
                <a:gd name="connsiteX30" fmla="*/ 159451 w 239505"/>
                <a:gd name="connsiteY30" fmla="*/ 12656 h 183051"/>
                <a:gd name="connsiteX31" fmla="*/ 152001 w 239505"/>
                <a:gd name="connsiteY31" fmla="*/ 17539 h 183051"/>
                <a:gd name="connsiteX32" fmla="*/ 158055 w 239505"/>
                <a:gd name="connsiteY32" fmla="*/ 20800 h 183051"/>
                <a:gd name="connsiteX33" fmla="*/ 169232 w 239505"/>
                <a:gd name="connsiteY33" fmla="*/ 24289 h 183051"/>
                <a:gd name="connsiteX34" fmla="*/ 165505 w 239505"/>
                <a:gd name="connsiteY34" fmla="*/ 40347 h 183051"/>
                <a:gd name="connsiteX35" fmla="*/ 145247 w 239505"/>
                <a:gd name="connsiteY35" fmla="*/ 121329 h 183051"/>
                <a:gd name="connsiteX36" fmla="*/ 143386 w 239505"/>
                <a:gd name="connsiteY36" fmla="*/ 136686 h 183051"/>
                <a:gd name="connsiteX37" fmla="*/ 175982 w 239505"/>
                <a:gd name="connsiteY37" fmla="*/ 174388 h 183051"/>
                <a:gd name="connsiteX38" fmla="*/ 234427 w 239505"/>
                <a:gd name="connsiteY38" fmla="*/ 107600 h 183051"/>
                <a:gd name="connsiteX39" fmla="*/ 200897 w 239505"/>
                <a:gd name="connsiteY39" fmla="*/ 69437 h 183051"/>
                <a:gd name="connsiteX40" fmla="*/ 172725 w 239505"/>
                <a:gd name="connsiteY40" fmla="*/ 82233 h 183051"/>
                <a:gd name="connsiteX41" fmla="*/ 188790 w 239505"/>
                <a:gd name="connsiteY41" fmla="*/ 17539 h 183051"/>
                <a:gd name="connsiteX42" fmla="*/ 175982 w 239505"/>
                <a:gd name="connsiteY42" fmla="*/ 167871 h 183051"/>
                <a:gd name="connsiteX43" fmla="*/ 159221 w 239505"/>
                <a:gd name="connsiteY43" fmla="*/ 144369 h 183051"/>
                <a:gd name="connsiteX44" fmla="*/ 162946 w 239505"/>
                <a:gd name="connsiteY44" fmla="*/ 121096 h 183051"/>
                <a:gd name="connsiteX45" fmla="*/ 168066 w 239505"/>
                <a:gd name="connsiteY45" fmla="*/ 101084 h 183051"/>
                <a:gd name="connsiteX46" fmla="*/ 172025 w 239505"/>
                <a:gd name="connsiteY46" fmla="*/ 92939 h 183051"/>
                <a:gd name="connsiteX47" fmla="*/ 200198 w 239505"/>
                <a:gd name="connsiteY47" fmla="*/ 75949 h 183051"/>
                <a:gd name="connsiteX48" fmla="*/ 216263 w 239505"/>
                <a:gd name="connsiteY48" fmla="*/ 97827 h 183051"/>
                <a:gd name="connsiteX49" fmla="*/ 204155 w 239505"/>
                <a:gd name="connsiteY49" fmla="*/ 145064 h 183051"/>
                <a:gd name="connsiteX50" fmla="*/ 175982 w 239505"/>
                <a:gd name="connsiteY50" fmla="*/ 167871 h 18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9505" h="183051">
                  <a:moveTo>
                    <a:pt x="91827" y="83399"/>
                  </a:moveTo>
                  <a:cubicBezTo>
                    <a:pt x="89731" y="79443"/>
                    <a:pt x="82977" y="69437"/>
                    <a:pt x="68774" y="69437"/>
                  </a:cubicBezTo>
                  <a:cubicBezTo>
                    <a:pt x="41068" y="69437"/>
                    <a:pt x="10566" y="101783"/>
                    <a:pt x="10566" y="136224"/>
                  </a:cubicBezTo>
                  <a:cubicBezTo>
                    <a:pt x="10566" y="160425"/>
                    <a:pt x="26165" y="174388"/>
                    <a:pt x="44097" y="174388"/>
                  </a:cubicBezTo>
                  <a:cubicBezTo>
                    <a:pt x="58996" y="174388"/>
                    <a:pt x="71803" y="162520"/>
                    <a:pt x="75995" y="157865"/>
                  </a:cubicBezTo>
                  <a:cubicBezTo>
                    <a:pt x="80186" y="173922"/>
                    <a:pt x="96018" y="174388"/>
                    <a:pt x="98814" y="174388"/>
                  </a:cubicBezTo>
                  <a:cubicBezTo>
                    <a:pt x="109521" y="174388"/>
                    <a:pt x="114879" y="165543"/>
                    <a:pt x="116741" y="161587"/>
                  </a:cubicBezTo>
                  <a:cubicBezTo>
                    <a:pt x="121395" y="153209"/>
                    <a:pt x="124657" y="139714"/>
                    <a:pt x="124657" y="138781"/>
                  </a:cubicBezTo>
                  <a:cubicBezTo>
                    <a:pt x="124657" y="137386"/>
                    <a:pt x="123724" y="135758"/>
                    <a:pt x="120933" y="135758"/>
                  </a:cubicBezTo>
                  <a:cubicBezTo>
                    <a:pt x="118137" y="135758"/>
                    <a:pt x="117670" y="137153"/>
                    <a:pt x="116275" y="142970"/>
                  </a:cubicBezTo>
                  <a:cubicBezTo>
                    <a:pt x="113017" y="155770"/>
                    <a:pt x="108592" y="167871"/>
                    <a:pt x="99509" y="167871"/>
                  </a:cubicBezTo>
                  <a:cubicBezTo>
                    <a:pt x="94156" y="167871"/>
                    <a:pt x="92060" y="163449"/>
                    <a:pt x="92060" y="156932"/>
                  </a:cubicBezTo>
                  <a:cubicBezTo>
                    <a:pt x="92060" y="152976"/>
                    <a:pt x="94156" y="145064"/>
                    <a:pt x="95551" y="139247"/>
                  </a:cubicBezTo>
                  <a:cubicBezTo>
                    <a:pt x="96947" y="133430"/>
                    <a:pt x="100442" y="119468"/>
                    <a:pt x="101371" y="115279"/>
                  </a:cubicBezTo>
                  <a:lnTo>
                    <a:pt x="106029" y="97594"/>
                  </a:lnTo>
                  <a:cubicBezTo>
                    <a:pt x="107192" y="92006"/>
                    <a:pt x="109754" y="82233"/>
                    <a:pt x="109754" y="81071"/>
                  </a:cubicBezTo>
                  <a:cubicBezTo>
                    <a:pt x="109754" y="75720"/>
                    <a:pt x="105329" y="73854"/>
                    <a:pt x="102305" y="73854"/>
                  </a:cubicBezTo>
                  <a:cubicBezTo>
                    <a:pt x="98814" y="73854"/>
                    <a:pt x="92989" y="76182"/>
                    <a:pt x="91827" y="83399"/>
                  </a:cubicBezTo>
                  <a:close/>
                  <a:moveTo>
                    <a:pt x="75995" y="146926"/>
                  </a:moveTo>
                  <a:cubicBezTo>
                    <a:pt x="64354" y="162982"/>
                    <a:pt x="52246" y="167871"/>
                    <a:pt x="44793" y="167871"/>
                  </a:cubicBezTo>
                  <a:cubicBezTo>
                    <a:pt x="34081" y="167871"/>
                    <a:pt x="28727" y="158098"/>
                    <a:pt x="28727" y="145997"/>
                  </a:cubicBezTo>
                  <a:cubicBezTo>
                    <a:pt x="28727" y="135058"/>
                    <a:pt x="35014" y="110161"/>
                    <a:pt x="40135" y="99922"/>
                  </a:cubicBezTo>
                  <a:cubicBezTo>
                    <a:pt x="46888" y="85726"/>
                    <a:pt x="58300" y="75949"/>
                    <a:pt x="69007" y="75949"/>
                  </a:cubicBezTo>
                  <a:cubicBezTo>
                    <a:pt x="84144" y="75949"/>
                    <a:pt x="88569" y="92939"/>
                    <a:pt x="88569" y="95733"/>
                  </a:cubicBezTo>
                  <a:cubicBezTo>
                    <a:pt x="88569" y="96661"/>
                    <a:pt x="82744" y="119468"/>
                    <a:pt x="81348" y="125518"/>
                  </a:cubicBezTo>
                  <a:cubicBezTo>
                    <a:pt x="78323" y="136457"/>
                    <a:pt x="78323" y="136919"/>
                    <a:pt x="75995" y="146926"/>
                  </a:cubicBezTo>
                  <a:close/>
                  <a:moveTo>
                    <a:pt x="188790" y="17539"/>
                  </a:moveTo>
                  <a:cubicBezTo>
                    <a:pt x="189023" y="17073"/>
                    <a:pt x="189723" y="14050"/>
                    <a:pt x="189723" y="13818"/>
                  </a:cubicBezTo>
                  <a:cubicBezTo>
                    <a:pt x="189723" y="12656"/>
                    <a:pt x="188790" y="10561"/>
                    <a:pt x="185994" y="10561"/>
                  </a:cubicBezTo>
                  <a:cubicBezTo>
                    <a:pt x="185065" y="10561"/>
                    <a:pt x="177845" y="11256"/>
                    <a:pt x="172491" y="11723"/>
                  </a:cubicBezTo>
                  <a:lnTo>
                    <a:pt x="159451" y="12656"/>
                  </a:lnTo>
                  <a:cubicBezTo>
                    <a:pt x="154330" y="13117"/>
                    <a:pt x="152001" y="13350"/>
                    <a:pt x="152001" y="17539"/>
                  </a:cubicBezTo>
                  <a:cubicBezTo>
                    <a:pt x="152001" y="20800"/>
                    <a:pt x="155264" y="20800"/>
                    <a:pt x="158055" y="20800"/>
                  </a:cubicBezTo>
                  <a:cubicBezTo>
                    <a:pt x="169232" y="20800"/>
                    <a:pt x="169232" y="22196"/>
                    <a:pt x="169232" y="24289"/>
                  </a:cubicBezTo>
                  <a:cubicBezTo>
                    <a:pt x="169232" y="25685"/>
                    <a:pt x="166904" y="34996"/>
                    <a:pt x="165505" y="40347"/>
                  </a:cubicBezTo>
                  <a:lnTo>
                    <a:pt x="145247" y="121329"/>
                  </a:lnTo>
                  <a:cubicBezTo>
                    <a:pt x="143386" y="129241"/>
                    <a:pt x="143386" y="132730"/>
                    <a:pt x="143386" y="136686"/>
                  </a:cubicBezTo>
                  <a:cubicBezTo>
                    <a:pt x="143386" y="160659"/>
                    <a:pt x="158055" y="174388"/>
                    <a:pt x="175982" y="174388"/>
                  </a:cubicBezTo>
                  <a:cubicBezTo>
                    <a:pt x="204622" y="174388"/>
                    <a:pt x="234427" y="141342"/>
                    <a:pt x="234427" y="107600"/>
                  </a:cubicBezTo>
                  <a:cubicBezTo>
                    <a:pt x="234427" y="84561"/>
                    <a:pt x="219524" y="69437"/>
                    <a:pt x="200897" y="69437"/>
                  </a:cubicBezTo>
                  <a:cubicBezTo>
                    <a:pt x="187856" y="69437"/>
                    <a:pt x="177845" y="77811"/>
                    <a:pt x="172725" y="82233"/>
                  </a:cubicBezTo>
                  <a:lnTo>
                    <a:pt x="188790" y="17539"/>
                  </a:lnTo>
                  <a:close/>
                  <a:moveTo>
                    <a:pt x="175982" y="167871"/>
                  </a:moveTo>
                  <a:cubicBezTo>
                    <a:pt x="167600" y="167871"/>
                    <a:pt x="159221" y="161354"/>
                    <a:pt x="159221" y="144369"/>
                  </a:cubicBezTo>
                  <a:cubicBezTo>
                    <a:pt x="159221" y="138085"/>
                    <a:pt x="160151" y="132268"/>
                    <a:pt x="162946" y="121096"/>
                  </a:cubicBezTo>
                  <a:cubicBezTo>
                    <a:pt x="164575" y="114346"/>
                    <a:pt x="166204" y="107834"/>
                    <a:pt x="168066" y="101084"/>
                  </a:cubicBezTo>
                  <a:cubicBezTo>
                    <a:pt x="169232" y="96894"/>
                    <a:pt x="169232" y="96428"/>
                    <a:pt x="172025" y="92939"/>
                  </a:cubicBezTo>
                  <a:cubicBezTo>
                    <a:pt x="179940" y="83166"/>
                    <a:pt x="190419" y="75949"/>
                    <a:pt x="200198" y="75949"/>
                  </a:cubicBezTo>
                  <a:cubicBezTo>
                    <a:pt x="211842" y="75949"/>
                    <a:pt x="216263" y="87355"/>
                    <a:pt x="216263" y="97827"/>
                  </a:cubicBezTo>
                  <a:cubicBezTo>
                    <a:pt x="216263" y="106434"/>
                    <a:pt x="211142" y="131335"/>
                    <a:pt x="204155" y="145064"/>
                  </a:cubicBezTo>
                  <a:cubicBezTo>
                    <a:pt x="198101" y="157631"/>
                    <a:pt x="186928" y="167871"/>
                    <a:pt x="175982" y="16787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110636" name="Forme libre : forme 110635">
              <a:extLst>
                <a:ext uri="{FF2B5EF4-FFF2-40B4-BE49-F238E27FC236}">
                  <a16:creationId xmlns:a16="http://schemas.microsoft.com/office/drawing/2014/main" id="{B7D876E4-F57E-46F9-9FB4-478AFB21F688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>
              <a:off x="1892638" y="-4077625"/>
              <a:ext cx="98620" cy="281618"/>
            </a:xfrm>
            <a:custGeom>
              <a:avLst/>
              <a:gdLst>
                <a:gd name="connsiteX0" fmla="*/ 87120 w 98619"/>
                <a:gd name="connsiteY0" fmla="*/ 10561 h 281617"/>
                <a:gd name="connsiteX1" fmla="*/ 73710 w 98619"/>
                <a:gd name="connsiteY1" fmla="*/ 16144 h 281617"/>
                <a:gd name="connsiteX2" fmla="*/ 10566 w 98619"/>
                <a:gd name="connsiteY2" fmla="*/ 146269 h 281617"/>
                <a:gd name="connsiteX3" fmla="*/ 75105 w 98619"/>
                <a:gd name="connsiteY3" fmla="*/ 277507 h 281617"/>
                <a:gd name="connsiteX4" fmla="*/ 87120 w 98619"/>
                <a:gd name="connsiteY4" fmla="*/ 281974 h 281617"/>
                <a:gd name="connsiteX5" fmla="*/ 89075 w 98619"/>
                <a:gd name="connsiteY5" fmla="*/ 281974 h 281617"/>
                <a:gd name="connsiteX6" fmla="*/ 96898 w 98619"/>
                <a:gd name="connsiteY6" fmla="*/ 278066 h 281617"/>
                <a:gd name="connsiteX7" fmla="*/ 94662 w 98619"/>
                <a:gd name="connsiteY7" fmla="*/ 274436 h 281617"/>
                <a:gd name="connsiteX8" fmla="*/ 32919 w 98619"/>
                <a:gd name="connsiteY8" fmla="*/ 146269 h 281617"/>
                <a:gd name="connsiteX9" fmla="*/ 96058 w 98619"/>
                <a:gd name="connsiteY9" fmla="*/ 17262 h 281617"/>
                <a:gd name="connsiteX10" fmla="*/ 96898 w 98619"/>
                <a:gd name="connsiteY10" fmla="*/ 14468 h 281617"/>
                <a:gd name="connsiteX11" fmla="*/ 89075 w 98619"/>
                <a:gd name="connsiteY11" fmla="*/ 10561 h 281617"/>
                <a:gd name="connsiteX12" fmla="*/ 87120 w 98619"/>
                <a:gd name="connsiteY12" fmla="*/ 10561 h 281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8619" h="281617">
                  <a:moveTo>
                    <a:pt x="87120" y="10561"/>
                  </a:moveTo>
                  <a:cubicBezTo>
                    <a:pt x="81810" y="10561"/>
                    <a:pt x="81251" y="10561"/>
                    <a:pt x="73710" y="16144"/>
                  </a:cubicBezTo>
                  <a:cubicBezTo>
                    <a:pt x="29846" y="48534"/>
                    <a:pt x="10566" y="99076"/>
                    <a:pt x="10566" y="146269"/>
                  </a:cubicBezTo>
                  <a:cubicBezTo>
                    <a:pt x="10566" y="200437"/>
                    <a:pt x="35433" y="249306"/>
                    <a:pt x="75105" y="277507"/>
                  </a:cubicBezTo>
                  <a:cubicBezTo>
                    <a:pt x="81529" y="281974"/>
                    <a:pt x="82088" y="281974"/>
                    <a:pt x="87120" y="281974"/>
                  </a:cubicBezTo>
                  <a:lnTo>
                    <a:pt x="89075" y="281974"/>
                  </a:lnTo>
                  <a:cubicBezTo>
                    <a:pt x="93266" y="281974"/>
                    <a:pt x="96898" y="281974"/>
                    <a:pt x="96898" y="278066"/>
                  </a:cubicBezTo>
                  <a:cubicBezTo>
                    <a:pt x="96898" y="276390"/>
                    <a:pt x="95780" y="275272"/>
                    <a:pt x="94662" y="274436"/>
                  </a:cubicBezTo>
                  <a:cubicBezTo>
                    <a:pt x="40183" y="234785"/>
                    <a:pt x="32919" y="176424"/>
                    <a:pt x="32919" y="146269"/>
                  </a:cubicBezTo>
                  <a:cubicBezTo>
                    <a:pt x="32919" y="89862"/>
                    <a:pt x="58062" y="42115"/>
                    <a:pt x="96058" y="17262"/>
                  </a:cubicBezTo>
                  <a:cubicBezTo>
                    <a:pt x="96058" y="16980"/>
                    <a:pt x="96898" y="15866"/>
                    <a:pt x="96898" y="14468"/>
                  </a:cubicBezTo>
                  <a:cubicBezTo>
                    <a:pt x="96898" y="10561"/>
                    <a:pt x="93266" y="10561"/>
                    <a:pt x="89075" y="10561"/>
                  </a:cubicBezTo>
                  <a:lnTo>
                    <a:pt x="87120" y="1056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110637" name="Forme libre : forme 110636">
              <a:extLst>
                <a:ext uri="{FF2B5EF4-FFF2-40B4-BE49-F238E27FC236}">
                  <a16:creationId xmlns:a16="http://schemas.microsoft.com/office/drawing/2014/main" id="{84B71050-2A15-43E0-A55C-45DF6FC667B1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>
              <a:off x="2010864" y="-4060875"/>
              <a:ext cx="140885" cy="211213"/>
            </a:xfrm>
            <a:custGeom>
              <a:avLst/>
              <a:gdLst>
                <a:gd name="connsiteX0" fmla="*/ 132102 w 140885"/>
                <a:gd name="connsiteY0" fmla="*/ 70040 h 211213"/>
                <a:gd name="connsiteX1" fmla="*/ 95503 w 140885"/>
                <a:gd name="connsiteY1" fmla="*/ 10561 h 211213"/>
                <a:gd name="connsiteX2" fmla="*/ 10566 w 140885"/>
                <a:gd name="connsiteY2" fmla="*/ 150459 h 211213"/>
                <a:gd name="connsiteX3" fmla="*/ 47448 w 140885"/>
                <a:gd name="connsiteY3" fmla="*/ 209938 h 211213"/>
                <a:gd name="connsiteX4" fmla="*/ 132102 w 140885"/>
                <a:gd name="connsiteY4" fmla="*/ 70040 h 211213"/>
                <a:gd name="connsiteX5" fmla="*/ 41861 w 140885"/>
                <a:gd name="connsiteY5" fmla="*/ 105501 h 211213"/>
                <a:gd name="connsiteX6" fmla="*/ 95221 w 140885"/>
                <a:gd name="connsiteY6" fmla="*/ 18381 h 211213"/>
                <a:gd name="connsiteX7" fmla="*/ 111986 w 140885"/>
                <a:gd name="connsiteY7" fmla="*/ 53565 h 211213"/>
                <a:gd name="connsiteX8" fmla="*/ 103604 w 140885"/>
                <a:gd name="connsiteY8" fmla="*/ 105501 h 211213"/>
                <a:gd name="connsiteX9" fmla="*/ 41861 w 140885"/>
                <a:gd name="connsiteY9" fmla="*/ 105501 h 211213"/>
                <a:gd name="connsiteX10" fmla="*/ 101090 w 140885"/>
                <a:gd name="connsiteY10" fmla="*/ 114997 h 211213"/>
                <a:gd name="connsiteX11" fmla="*/ 47725 w 140885"/>
                <a:gd name="connsiteY11" fmla="*/ 202119 h 211213"/>
                <a:gd name="connsiteX12" fmla="*/ 30964 w 140885"/>
                <a:gd name="connsiteY12" fmla="*/ 166934 h 211213"/>
                <a:gd name="connsiteX13" fmla="*/ 39342 w 140885"/>
                <a:gd name="connsiteY13" fmla="*/ 114997 h 211213"/>
                <a:gd name="connsiteX14" fmla="*/ 101090 w 140885"/>
                <a:gd name="connsiteY14" fmla="*/ 114997 h 211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885" h="211213">
                  <a:moveTo>
                    <a:pt x="132102" y="70040"/>
                  </a:moveTo>
                  <a:cubicBezTo>
                    <a:pt x="132102" y="35137"/>
                    <a:pt x="118692" y="10561"/>
                    <a:pt x="95503" y="10561"/>
                  </a:cubicBezTo>
                  <a:cubicBezTo>
                    <a:pt x="53871" y="10561"/>
                    <a:pt x="10566" y="88191"/>
                    <a:pt x="10566" y="150459"/>
                  </a:cubicBezTo>
                  <a:cubicBezTo>
                    <a:pt x="10566" y="177266"/>
                    <a:pt x="19786" y="209938"/>
                    <a:pt x="47448" y="209938"/>
                  </a:cubicBezTo>
                  <a:cubicBezTo>
                    <a:pt x="88238" y="209938"/>
                    <a:pt x="132102" y="134262"/>
                    <a:pt x="132102" y="70040"/>
                  </a:cubicBezTo>
                  <a:close/>
                  <a:moveTo>
                    <a:pt x="41861" y="105501"/>
                  </a:moveTo>
                  <a:cubicBezTo>
                    <a:pt x="54989" y="49099"/>
                    <a:pt x="77901" y="18381"/>
                    <a:pt x="95221" y="18381"/>
                  </a:cubicBezTo>
                  <a:cubicBezTo>
                    <a:pt x="111986" y="18381"/>
                    <a:pt x="111986" y="48258"/>
                    <a:pt x="111986" y="53565"/>
                  </a:cubicBezTo>
                  <a:cubicBezTo>
                    <a:pt x="111986" y="69204"/>
                    <a:pt x="106954" y="91821"/>
                    <a:pt x="103604" y="105501"/>
                  </a:cubicBezTo>
                  <a:lnTo>
                    <a:pt x="41861" y="105501"/>
                  </a:lnTo>
                  <a:close/>
                  <a:moveTo>
                    <a:pt x="101090" y="114997"/>
                  </a:moveTo>
                  <a:cubicBezTo>
                    <a:pt x="87956" y="171123"/>
                    <a:pt x="65049" y="202119"/>
                    <a:pt x="47725" y="202119"/>
                  </a:cubicBezTo>
                  <a:cubicBezTo>
                    <a:pt x="32637" y="202119"/>
                    <a:pt x="30964" y="179779"/>
                    <a:pt x="30964" y="166934"/>
                  </a:cubicBezTo>
                  <a:cubicBezTo>
                    <a:pt x="30964" y="149342"/>
                    <a:pt x="36269" y="126724"/>
                    <a:pt x="39342" y="114997"/>
                  </a:cubicBezTo>
                  <a:lnTo>
                    <a:pt x="101090" y="1149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110638" name="Forme libre : forme 110637">
              <a:extLst>
                <a:ext uri="{FF2B5EF4-FFF2-40B4-BE49-F238E27FC236}">
                  <a16:creationId xmlns:a16="http://schemas.microsoft.com/office/drawing/2014/main" id="{7360A20D-4D83-46ED-BAF0-9C9FD7A1F73E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>
              <a:off x="2164860" y="-4077625"/>
              <a:ext cx="98620" cy="281618"/>
            </a:xfrm>
            <a:custGeom>
              <a:avLst/>
              <a:gdLst>
                <a:gd name="connsiteX0" fmla="*/ 18390 w 98619"/>
                <a:gd name="connsiteY0" fmla="*/ 10561 h 281617"/>
                <a:gd name="connsiteX1" fmla="*/ 10566 w 98619"/>
                <a:gd name="connsiteY1" fmla="*/ 14468 h 281617"/>
                <a:gd name="connsiteX2" fmla="*/ 12244 w 98619"/>
                <a:gd name="connsiteY2" fmla="*/ 18098 h 281617"/>
                <a:gd name="connsiteX3" fmla="*/ 56385 w 98619"/>
                <a:gd name="connsiteY3" fmla="*/ 68920 h 281617"/>
                <a:gd name="connsiteX4" fmla="*/ 74269 w 98619"/>
                <a:gd name="connsiteY4" fmla="*/ 146269 h 281617"/>
                <a:gd name="connsiteX5" fmla="*/ 14199 w 98619"/>
                <a:gd name="connsiteY5" fmla="*/ 273318 h 281617"/>
                <a:gd name="connsiteX6" fmla="*/ 10566 w 98619"/>
                <a:gd name="connsiteY6" fmla="*/ 278066 h 281617"/>
                <a:gd name="connsiteX7" fmla="*/ 18390 w 98619"/>
                <a:gd name="connsiteY7" fmla="*/ 281974 h 281617"/>
                <a:gd name="connsiteX8" fmla="*/ 20067 w 98619"/>
                <a:gd name="connsiteY8" fmla="*/ 281974 h 281617"/>
                <a:gd name="connsiteX9" fmla="*/ 33478 w 98619"/>
                <a:gd name="connsiteY9" fmla="*/ 276390 h 281617"/>
                <a:gd name="connsiteX10" fmla="*/ 96617 w 98619"/>
                <a:gd name="connsiteY10" fmla="*/ 146269 h 281617"/>
                <a:gd name="connsiteX11" fmla="*/ 32078 w 98619"/>
                <a:gd name="connsiteY11" fmla="*/ 15026 h 281617"/>
                <a:gd name="connsiteX12" fmla="*/ 20067 w 98619"/>
                <a:gd name="connsiteY12" fmla="*/ 10561 h 281617"/>
                <a:gd name="connsiteX13" fmla="*/ 18390 w 98619"/>
                <a:gd name="connsiteY13" fmla="*/ 10561 h 281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8619" h="281617">
                  <a:moveTo>
                    <a:pt x="18390" y="10561"/>
                  </a:moveTo>
                  <a:cubicBezTo>
                    <a:pt x="13921" y="10561"/>
                    <a:pt x="10566" y="10561"/>
                    <a:pt x="10566" y="14468"/>
                  </a:cubicBezTo>
                  <a:cubicBezTo>
                    <a:pt x="10566" y="14750"/>
                    <a:pt x="10566" y="16421"/>
                    <a:pt x="12244" y="18098"/>
                  </a:cubicBezTo>
                  <a:cubicBezTo>
                    <a:pt x="20904" y="24240"/>
                    <a:pt x="41579" y="39321"/>
                    <a:pt x="56385" y="68920"/>
                  </a:cubicBezTo>
                  <a:cubicBezTo>
                    <a:pt x="69796" y="95728"/>
                    <a:pt x="74269" y="122811"/>
                    <a:pt x="74269" y="146269"/>
                  </a:cubicBezTo>
                  <a:cubicBezTo>
                    <a:pt x="74269" y="177542"/>
                    <a:pt x="65886" y="235062"/>
                    <a:pt x="14199" y="273318"/>
                  </a:cubicBezTo>
                  <a:cubicBezTo>
                    <a:pt x="11126" y="275554"/>
                    <a:pt x="10566" y="276112"/>
                    <a:pt x="10566" y="278066"/>
                  </a:cubicBezTo>
                  <a:cubicBezTo>
                    <a:pt x="10566" y="281974"/>
                    <a:pt x="13921" y="281974"/>
                    <a:pt x="18390" y="281974"/>
                  </a:cubicBezTo>
                  <a:lnTo>
                    <a:pt x="20067" y="281974"/>
                  </a:lnTo>
                  <a:cubicBezTo>
                    <a:pt x="25373" y="281974"/>
                    <a:pt x="25932" y="281974"/>
                    <a:pt x="33478" y="276390"/>
                  </a:cubicBezTo>
                  <a:cubicBezTo>
                    <a:pt x="77342" y="243999"/>
                    <a:pt x="96617" y="193458"/>
                    <a:pt x="96617" y="146269"/>
                  </a:cubicBezTo>
                  <a:cubicBezTo>
                    <a:pt x="96617" y="92097"/>
                    <a:pt x="71750" y="43228"/>
                    <a:pt x="32078" y="15026"/>
                  </a:cubicBezTo>
                  <a:cubicBezTo>
                    <a:pt x="25654" y="10561"/>
                    <a:pt x="25095" y="10561"/>
                    <a:pt x="20067" y="10561"/>
                  </a:cubicBezTo>
                  <a:lnTo>
                    <a:pt x="18390" y="1056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110639" name="Forme libre : forme 110638">
              <a:extLst>
                <a:ext uri="{FF2B5EF4-FFF2-40B4-BE49-F238E27FC236}">
                  <a16:creationId xmlns:a16="http://schemas.microsoft.com/office/drawing/2014/main" id="{65DDCA9F-DA39-4FDD-949F-FAE21AB78B51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>
              <a:off x="2340388" y="-4064505"/>
              <a:ext cx="253594" cy="239375"/>
            </a:xfrm>
            <a:custGeom>
              <a:avLst/>
              <a:gdLst>
                <a:gd name="connsiteX0" fmla="*/ 143835 w 253593"/>
                <a:gd name="connsiteY0" fmla="*/ 37649 h 239375"/>
                <a:gd name="connsiteX1" fmla="*/ 196636 w 253593"/>
                <a:gd name="connsiteY1" fmla="*/ 37649 h 239375"/>
                <a:gd name="connsiteX2" fmla="*/ 247487 w 253593"/>
                <a:gd name="connsiteY2" fmla="*/ 12519 h 239375"/>
                <a:gd name="connsiteX3" fmla="*/ 244692 w 253593"/>
                <a:gd name="connsiteY3" fmla="*/ 10561 h 239375"/>
                <a:gd name="connsiteX4" fmla="*/ 225416 w 253593"/>
                <a:gd name="connsiteY4" fmla="*/ 19498 h 239375"/>
                <a:gd name="connsiteX5" fmla="*/ 221502 w 253593"/>
                <a:gd name="connsiteY5" fmla="*/ 20057 h 239375"/>
                <a:gd name="connsiteX6" fmla="*/ 80974 w 253593"/>
                <a:gd name="connsiteY6" fmla="*/ 20057 h 239375"/>
                <a:gd name="connsiteX7" fmla="*/ 10566 w 253593"/>
                <a:gd name="connsiteY7" fmla="*/ 73947 h 239375"/>
                <a:gd name="connsiteX8" fmla="*/ 13921 w 253593"/>
                <a:gd name="connsiteY8" fmla="*/ 76464 h 239375"/>
                <a:gd name="connsiteX9" fmla="*/ 29005 w 253593"/>
                <a:gd name="connsiteY9" fmla="*/ 70317 h 239375"/>
                <a:gd name="connsiteX10" fmla="*/ 38506 w 253593"/>
                <a:gd name="connsiteY10" fmla="*/ 58872 h 239375"/>
                <a:gd name="connsiteX11" fmla="*/ 47725 w 253593"/>
                <a:gd name="connsiteY11" fmla="*/ 41557 h 239375"/>
                <a:gd name="connsiteX12" fmla="*/ 65604 w 253593"/>
                <a:gd name="connsiteY12" fmla="*/ 37649 h 239375"/>
                <a:gd name="connsiteX13" fmla="*/ 123438 w 253593"/>
                <a:gd name="connsiteY13" fmla="*/ 37649 h 239375"/>
                <a:gd name="connsiteX14" fmla="*/ 117014 w 253593"/>
                <a:gd name="connsiteY14" fmla="*/ 47699 h 239375"/>
                <a:gd name="connsiteX15" fmla="*/ 85720 w 253593"/>
                <a:gd name="connsiteY15" fmla="*/ 172518 h 239375"/>
                <a:gd name="connsiteX16" fmla="*/ 67282 w 253593"/>
                <a:gd name="connsiteY16" fmla="*/ 223900 h 239375"/>
                <a:gd name="connsiteX17" fmla="*/ 65886 w 253593"/>
                <a:gd name="connsiteY17" fmla="*/ 227807 h 239375"/>
                <a:gd name="connsiteX18" fmla="*/ 68677 w 253593"/>
                <a:gd name="connsiteY18" fmla="*/ 229761 h 239375"/>
                <a:gd name="connsiteX19" fmla="*/ 91312 w 253593"/>
                <a:gd name="connsiteY19" fmla="*/ 217753 h 239375"/>
                <a:gd name="connsiteX20" fmla="*/ 113382 w 253593"/>
                <a:gd name="connsiteY20" fmla="*/ 159396 h 239375"/>
                <a:gd name="connsiteX21" fmla="*/ 143835 w 253593"/>
                <a:gd name="connsiteY21" fmla="*/ 37649 h 239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3593" h="239375">
                  <a:moveTo>
                    <a:pt x="143835" y="37649"/>
                  </a:moveTo>
                  <a:lnTo>
                    <a:pt x="196636" y="37649"/>
                  </a:lnTo>
                  <a:cubicBezTo>
                    <a:pt x="232677" y="37649"/>
                    <a:pt x="247487" y="16986"/>
                    <a:pt x="247487" y="12519"/>
                  </a:cubicBezTo>
                  <a:cubicBezTo>
                    <a:pt x="247487" y="10561"/>
                    <a:pt x="245809" y="10561"/>
                    <a:pt x="244692" y="10561"/>
                  </a:cubicBezTo>
                  <a:cubicBezTo>
                    <a:pt x="238268" y="10561"/>
                    <a:pt x="229326" y="16704"/>
                    <a:pt x="225416" y="19498"/>
                  </a:cubicBezTo>
                  <a:cubicBezTo>
                    <a:pt x="224576" y="20057"/>
                    <a:pt x="222899" y="20057"/>
                    <a:pt x="221502" y="20057"/>
                  </a:cubicBezTo>
                  <a:lnTo>
                    <a:pt x="80974" y="20057"/>
                  </a:lnTo>
                  <a:cubicBezTo>
                    <a:pt x="47166" y="22851"/>
                    <a:pt x="10566" y="52447"/>
                    <a:pt x="10566" y="73947"/>
                  </a:cubicBezTo>
                  <a:cubicBezTo>
                    <a:pt x="10566" y="75905"/>
                    <a:pt x="11403" y="76464"/>
                    <a:pt x="13921" y="76464"/>
                  </a:cubicBezTo>
                  <a:cubicBezTo>
                    <a:pt x="17554" y="76464"/>
                    <a:pt x="24814" y="73111"/>
                    <a:pt x="29005" y="70317"/>
                  </a:cubicBezTo>
                  <a:cubicBezTo>
                    <a:pt x="37387" y="64733"/>
                    <a:pt x="37947" y="62221"/>
                    <a:pt x="38506" y="58872"/>
                  </a:cubicBezTo>
                  <a:cubicBezTo>
                    <a:pt x="39342" y="54124"/>
                    <a:pt x="41297" y="47422"/>
                    <a:pt x="47725" y="41557"/>
                  </a:cubicBezTo>
                  <a:cubicBezTo>
                    <a:pt x="51916" y="37649"/>
                    <a:pt x="62254" y="37649"/>
                    <a:pt x="65604" y="37649"/>
                  </a:cubicBezTo>
                  <a:lnTo>
                    <a:pt x="123438" y="37649"/>
                  </a:lnTo>
                  <a:cubicBezTo>
                    <a:pt x="118687" y="40998"/>
                    <a:pt x="117851" y="44351"/>
                    <a:pt x="117014" y="47699"/>
                  </a:cubicBezTo>
                  <a:lnTo>
                    <a:pt x="85720" y="172518"/>
                  </a:lnTo>
                  <a:cubicBezTo>
                    <a:pt x="82929" y="183967"/>
                    <a:pt x="76501" y="203513"/>
                    <a:pt x="67282" y="223900"/>
                  </a:cubicBezTo>
                  <a:cubicBezTo>
                    <a:pt x="65886" y="226972"/>
                    <a:pt x="65886" y="227530"/>
                    <a:pt x="65886" y="227807"/>
                  </a:cubicBezTo>
                  <a:cubicBezTo>
                    <a:pt x="65886" y="229761"/>
                    <a:pt x="67282" y="229761"/>
                    <a:pt x="68677" y="229761"/>
                  </a:cubicBezTo>
                  <a:cubicBezTo>
                    <a:pt x="74546" y="229761"/>
                    <a:pt x="86279" y="223341"/>
                    <a:pt x="91312" y="217753"/>
                  </a:cubicBezTo>
                  <a:cubicBezTo>
                    <a:pt x="94384" y="214127"/>
                    <a:pt x="107513" y="182573"/>
                    <a:pt x="113382" y="159396"/>
                  </a:cubicBezTo>
                  <a:lnTo>
                    <a:pt x="143835" y="3764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110640" name="Forme libre : forme 110639">
              <a:extLst>
                <a:ext uri="{FF2B5EF4-FFF2-40B4-BE49-F238E27FC236}">
                  <a16:creationId xmlns:a16="http://schemas.microsoft.com/office/drawing/2014/main" id="{BE553589-B6E8-44B9-927F-053860D90CBD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>
              <a:off x="2576915" y="-4082927"/>
              <a:ext cx="126797" cy="112647"/>
            </a:xfrm>
            <a:custGeom>
              <a:avLst/>
              <a:gdLst>
                <a:gd name="connsiteX0" fmla="*/ 91827 w 126796"/>
                <a:gd name="connsiteY0" fmla="*/ 24523 h 112647"/>
                <a:gd name="connsiteX1" fmla="*/ 68774 w 126796"/>
                <a:gd name="connsiteY1" fmla="*/ 10561 h 112647"/>
                <a:gd name="connsiteX2" fmla="*/ 10566 w 126796"/>
                <a:gd name="connsiteY2" fmla="*/ 77348 h 112647"/>
                <a:gd name="connsiteX3" fmla="*/ 44097 w 126796"/>
                <a:gd name="connsiteY3" fmla="*/ 115512 h 112647"/>
                <a:gd name="connsiteX4" fmla="*/ 75994 w 126796"/>
                <a:gd name="connsiteY4" fmla="*/ 98989 h 112647"/>
                <a:gd name="connsiteX5" fmla="*/ 98814 w 126796"/>
                <a:gd name="connsiteY5" fmla="*/ 115512 h 112647"/>
                <a:gd name="connsiteX6" fmla="*/ 116741 w 126796"/>
                <a:gd name="connsiteY6" fmla="*/ 102711 h 112647"/>
                <a:gd name="connsiteX7" fmla="*/ 124657 w 126796"/>
                <a:gd name="connsiteY7" fmla="*/ 79905 h 112647"/>
                <a:gd name="connsiteX8" fmla="*/ 120933 w 126796"/>
                <a:gd name="connsiteY8" fmla="*/ 76882 h 112647"/>
                <a:gd name="connsiteX9" fmla="*/ 116275 w 126796"/>
                <a:gd name="connsiteY9" fmla="*/ 84094 h 112647"/>
                <a:gd name="connsiteX10" fmla="*/ 99509 w 126796"/>
                <a:gd name="connsiteY10" fmla="*/ 108995 h 112647"/>
                <a:gd name="connsiteX11" fmla="*/ 92060 w 126796"/>
                <a:gd name="connsiteY11" fmla="*/ 98056 h 112647"/>
                <a:gd name="connsiteX12" fmla="*/ 95551 w 126796"/>
                <a:gd name="connsiteY12" fmla="*/ 80371 h 112647"/>
                <a:gd name="connsiteX13" fmla="*/ 101371 w 126796"/>
                <a:gd name="connsiteY13" fmla="*/ 56403 h 112647"/>
                <a:gd name="connsiteX14" fmla="*/ 106030 w 126796"/>
                <a:gd name="connsiteY14" fmla="*/ 38718 h 112647"/>
                <a:gd name="connsiteX15" fmla="*/ 109754 w 126796"/>
                <a:gd name="connsiteY15" fmla="*/ 22195 h 112647"/>
                <a:gd name="connsiteX16" fmla="*/ 102305 w 126796"/>
                <a:gd name="connsiteY16" fmla="*/ 14978 h 112647"/>
                <a:gd name="connsiteX17" fmla="*/ 91827 w 126796"/>
                <a:gd name="connsiteY17" fmla="*/ 24523 h 112647"/>
                <a:gd name="connsiteX18" fmla="*/ 75994 w 126796"/>
                <a:gd name="connsiteY18" fmla="*/ 88049 h 112647"/>
                <a:gd name="connsiteX19" fmla="*/ 44793 w 126796"/>
                <a:gd name="connsiteY19" fmla="*/ 108995 h 112647"/>
                <a:gd name="connsiteX20" fmla="*/ 28727 w 126796"/>
                <a:gd name="connsiteY20" fmla="*/ 87121 h 112647"/>
                <a:gd name="connsiteX21" fmla="*/ 40135 w 126796"/>
                <a:gd name="connsiteY21" fmla="*/ 41046 h 112647"/>
                <a:gd name="connsiteX22" fmla="*/ 69008 w 126796"/>
                <a:gd name="connsiteY22" fmla="*/ 17073 h 112647"/>
                <a:gd name="connsiteX23" fmla="*/ 88568 w 126796"/>
                <a:gd name="connsiteY23" fmla="*/ 36857 h 112647"/>
                <a:gd name="connsiteX24" fmla="*/ 81348 w 126796"/>
                <a:gd name="connsiteY24" fmla="*/ 66642 h 112647"/>
                <a:gd name="connsiteX25" fmla="*/ 75994 w 126796"/>
                <a:gd name="connsiteY25" fmla="*/ 88049 h 11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6796" h="112647">
                  <a:moveTo>
                    <a:pt x="91827" y="24523"/>
                  </a:moveTo>
                  <a:cubicBezTo>
                    <a:pt x="89731" y="20567"/>
                    <a:pt x="82977" y="10561"/>
                    <a:pt x="68774" y="10561"/>
                  </a:cubicBezTo>
                  <a:cubicBezTo>
                    <a:pt x="41068" y="10561"/>
                    <a:pt x="10566" y="42907"/>
                    <a:pt x="10566" y="77348"/>
                  </a:cubicBezTo>
                  <a:cubicBezTo>
                    <a:pt x="10566" y="101549"/>
                    <a:pt x="26165" y="115512"/>
                    <a:pt x="44097" y="115512"/>
                  </a:cubicBezTo>
                  <a:cubicBezTo>
                    <a:pt x="58996" y="115512"/>
                    <a:pt x="71803" y="103644"/>
                    <a:pt x="75994" y="98989"/>
                  </a:cubicBezTo>
                  <a:cubicBezTo>
                    <a:pt x="80186" y="115045"/>
                    <a:pt x="96018" y="115512"/>
                    <a:pt x="98814" y="115512"/>
                  </a:cubicBezTo>
                  <a:cubicBezTo>
                    <a:pt x="109521" y="115512"/>
                    <a:pt x="114879" y="106667"/>
                    <a:pt x="116741" y="102711"/>
                  </a:cubicBezTo>
                  <a:cubicBezTo>
                    <a:pt x="121395" y="94333"/>
                    <a:pt x="124657" y="80838"/>
                    <a:pt x="124657" y="79905"/>
                  </a:cubicBezTo>
                  <a:cubicBezTo>
                    <a:pt x="124657" y="78510"/>
                    <a:pt x="123724" y="76882"/>
                    <a:pt x="120933" y="76882"/>
                  </a:cubicBezTo>
                  <a:cubicBezTo>
                    <a:pt x="118137" y="76882"/>
                    <a:pt x="117670" y="78276"/>
                    <a:pt x="116275" y="84094"/>
                  </a:cubicBezTo>
                  <a:cubicBezTo>
                    <a:pt x="113017" y="96894"/>
                    <a:pt x="108592" y="108995"/>
                    <a:pt x="99509" y="108995"/>
                  </a:cubicBezTo>
                  <a:cubicBezTo>
                    <a:pt x="94155" y="108995"/>
                    <a:pt x="92060" y="104572"/>
                    <a:pt x="92060" y="98056"/>
                  </a:cubicBezTo>
                  <a:cubicBezTo>
                    <a:pt x="92060" y="94100"/>
                    <a:pt x="94155" y="86188"/>
                    <a:pt x="95551" y="80371"/>
                  </a:cubicBezTo>
                  <a:cubicBezTo>
                    <a:pt x="96947" y="74554"/>
                    <a:pt x="100443" y="60592"/>
                    <a:pt x="101371" y="56403"/>
                  </a:cubicBezTo>
                  <a:lnTo>
                    <a:pt x="106030" y="38718"/>
                  </a:lnTo>
                  <a:cubicBezTo>
                    <a:pt x="107192" y="33130"/>
                    <a:pt x="109754" y="23357"/>
                    <a:pt x="109754" y="22195"/>
                  </a:cubicBezTo>
                  <a:cubicBezTo>
                    <a:pt x="109754" y="16844"/>
                    <a:pt x="105330" y="14978"/>
                    <a:pt x="102305" y="14978"/>
                  </a:cubicBezTo>
                  <a:cubicBezTo>
                    <a:pt x="98814" y="14978"/>
                    <a:pt x="92989" y="17306"/>
                    <a:pt x="91827" y="24523"/>
                  </a:cubicBezTo>
                  <a:close/>
                  <a:moveTo>
                    <a:pt x="75994" y="88049"/>
                  </a:moveTo>
                  <a:cubicBezTo>
                    <a:pt x="64354" y="104106"/>
                    <a:pt x="52247" y="108995"/>
                    <a:pt x="44793" y="108995"/>
                  </a:cubicBezTo>
                  <a:cubicBezTo>
                    <a:pt x="34081" y="108995"/>
                    <a:pt x="28727" y="99222"/>
                    <a:pt x="28727" y="87121"/>
                  </a:cubicBezTo>
                  <a:cubicBezTo>
                    <a:pt x="28727" y="76182"/>
                    <a:pt x="35015" y="51285"/>
                    <a:pt x="40135" y="41046"/>
                  </a:cubicBezTo>
                  <a:cubicBezTo>
                    <a:pt x="46888" y="26850"/>
                    <a:pt x="58300" y="17073"/>
                    <a:pt x="69008" y="17073"/>
                  </a:cubicBezTo>
                  <a:cubicBezTo>
                    <a:pt x="84144" y="17073"/>
                    <a:pt x="88568" y="34063"/>
                    <a:pt x="88568" y="36857"/>
                  </a:cubicBezTo>
                  <a:cubicBezTo>
                    <a:pt x="88568" y="37785"/>
                    <a:pt x="82744" y="60592"/>
                    <a:pt x="81348" y="66642"/>
                  </a:cubicBezTo>
                  <a:cubicBezTo>
                    <a:pt x="78323" y="77581"/>
                    <a:pt x="78323" y="78043"/>
                    <a:pt x="75994" y="8804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110641" name="Forme libre : forme 110640">
              <a:extLst>
                <a:ext uri="{FF2B5EF4-FFF2-40B4-BE49-F238E27FC236}">
                  <a16:creationId xmlns:a16="http://schemas.microsoft.com/office/drawing/2014/main" id="{C7AC167F-AD9B-4A60-B5C2-55751EF73572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>
              <a:off x="2704142" y="-4170799"/>
              <a:ext cx="56354" cy="112647"/>
            </a:xfrm>
            <a:custGeom>
              <a:avLst/>
              <a:gdLst>
                <a:gd name="connsiteX0" fmla="*/ 56143 w 56354"/>
                <a:gd name="connsiteY0" fmla="*/ 27039 h 112647"/>
                <a:gd name="connsiteX1" fmla="*/ 57891 w 56354"/>
                <a:gd name="connsiteY1" fmla="*/ 21223 h 112647"/>
                <a:gd name="connsiteX2" fmla="*/ 46638 w 56354"/>
                <a:gd name="connsiteY2" fmla="*/ 10561 h 112647"/>
                <a:gd name="connsiteX3" fmla="*/ 35974 w 56354"/>
                <a:gd name="connsiteY3" fmla="*/ 20061 h 112647"/>
                <a:gd name="connsiteX4" fmla="*/ 11341 w 56354"/>
                <a:gd name="connsiteY4" fmla="*/ 103609 h 112647"/>
                <a:gd name="connsiteX5" fmla="*/ 10566 w 56354"/>
                <a:gd name="connsiteY5" fmla="*/ 106711 h 112647"/>
                <a:gd name="connsiteX6" fmla="*/ 13666 w 56354"/>
                <a:gd name="connsiteY6" fmla="*/ 109422 h 112647"/>
                <a:gd name="connsiteX7" fmla="*/ 17937 w 56354"/>
                <a:gd name="connsiteY7" fmla="*/ 110975 h 112647"/>
                <a:gd name="connsiteX8" fmla="*/ 21036 w 56354"/>
                <a:gd name="connsiteY8" fmla="*/ 107679 h 112647"/>
                <a:gd name="connsiteX9" fmla="*/ 56143 w 56354"/>
                <a:gd name="connsiteY9" fmla="*/ 27039 h 11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354" h="112647">
                  <a:moveTo>
                    <a:pt x="56143" y="27039"/>
                  </a:moveTo>
                  <a:cubicBezTo>
                    <a:pt x="57112" y="24519"/>
                    <a:pt x="57891" y="23163"/>
                    <a:pt x="57891" y="21223"/>
                  </a:cubicBezTo>
                  <a:cubicBezTo>
                    <a:pt x="57891" y="14824"/>
                    <a:pt x="52070" y="10561"/>
                    <a:pt x="46638" y="10561"/>
                  </a:cubicBezTo>
                  <a:cubicBezTo>
                    <a:pt x="38880" y="10561"/>
                    <a:pt x="36749" y="17346"/>
                    <a:pt x="35974" y="20061"/>
                  </a:cubicBezTo>
                  <a:lnTo>
                    <a:pt x="11341" y="103609"/>
                  </a:lnTo>
                  <a:cubicBezTo>
                    <a:pt x="10566" y="105932"/>
                    <a:pt x="10566" y="106517"/>
                    <a:pt x="10566" y="106711"/>
                  </a:cubicBezTo>
                  <a:cubicBezTo>
                    <a:pt x="10566" y="108454"/>
                    <a:pt x="11729" y="108841"/>
                    <a:pt x="13666" y="109422"/>
                  </a:cubicBezTo>
                  <a:cubicBezTo>
                    <a:pt x="17157" y="110975"/>
                    <a:pt x="17549" y="110975"/>
                    <a:pt x="17937" y="110975"/>
                  </a:cubicBezTo>
                  <a:cubicBezTo>
                    <a:pt x="18518" y="110975"/>
                    <a:pt x="19680" y="110975"/>
                    <a:pt x="21036" y="107679"/>
                  </a:cubicBezTo>
                  <a:lnTo>
                    <a:pt x="56143" y="2703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110642" name="Forme libre : forme 110641">
              <a:extLst>
                <a:ext uri="{FF2B5EF4-FFF2-40B4-BE49-F238E27FC236}">
                  <a16:creationId xmlns:a16="http://schemas.microsoft.com/office/drawing/2014/main" id="{901F2A10-6661-49B1-B02A-6C3713475EC7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>
              <a:off x="2772648" y="-4141803"/>
              <a:ext cx="98620" cy="183052"/>
            </a:xfrm>
            <a:custGeom>
              <a:avLst/>
              <a:gdLst>
                <a:gd name="connsiteX0" fmla="*/ 55971 w 98619"/>
                <a:gd name="connsiteY0" fmla="*/ 17539 h 183051"/>
                <a:gd name="connsiteX1" fmla="*/ 56904 w 98619"/>
                <a:gd name="connsiteY1" fmla="*/ 13818 h 183051"/>
                <a:gd name="connsiteX2" fmla="*/ 53175 w 98619"/>
                <a:gd name="connsiteY2" fmla="*/ 10561 h 183051"/>
                <a:gd name="connsiteX3" fmla="*/ 39672 w 98619"/>
                <a:gd name="connsiteY3" fmla="*/ 11723 h 183051"/>
                <a:gd name="connsiteX4" fmla="*/ 26632 w 98619"/>
                <a:gd name="connsiteY4" fmla="*/ 12656 h 183051"/>
                <a:gd name="connsiteX5" fmla="*/ 19182 w 98619"/>
                <a:gd name="connsiteY5" fmla="*/ 17539 h 183051"/>
                <a:gd name="connsiteX6" fmla="*/ 25236 w 98619"/>
                <a:gd name="connsiteY6" fmla="*/ 20800 h 183051"/>
                <a:gd name="connsiteX7" fmla="*/ 36414 w 98619"/>
                <a:gd name="connsiteY7" fmla="*/ 24289 h 183051"/>
                <a:gd name="connsiteX8" fmla="*/ 32685 w 98619"/>
                <a:gd name="connsiteY8" fmla="*/ 40347 h 183051"/>
                <a:gd name="connsiteX9" fmla="*/ 12429 w 98619"/>
                <a:gd name="connsiteY9" fmla="*/ 121329 h 183051"/>
                <a:gd name="connsiteX10" fmla="*/ 10566 w 98619"/>
                <a:gd name="connsiteY10" fmla="*/ 136686 h 183051"/>
                <a:gd name="connsiteX11" fmla="*/ 43164 w 98619"/>
                <a:gd name="connsiteY11" fmla="*/ 174388 h 183051"/>
                <a:gd name="connsiteX12" fmla="*/ 101609 w 98619"/>
                <a:gd name="connsiteY12" fmla="*/ 107600 h 183051"/>
                <a:gd name="connsiteX13" fmla="*/ 68078 w 98619"/>
                <a:gd name="connsiteY13" fmla="*/ 69437 h 183051"/>
                <a:gd name="connsiteX14" fmla="*/ 39906 w 98619"/>
                <a:gd name="connsiteY14" fmla="*/ 82233 h 183051"/>
                <a:gd name="connsiteX15" fmla="*/ 55971 w 98619"/>
                <a:gd name="connsiteY15" fmla="*/ 17539 h 183051"/>
                <a:gd name="connsiteX16" fmla="*/ 43164 w 98619"/>
                <a:gd name="connsiteY16" fmla="*/ 167871 h 183051"/>
                <a:gd name="connsiteX17" fmla="*/ 26403 w 98619"/>
                <a:gd name="connsiteY17" fmla="*/ 144369 h 183051"/>
                <a:gd name="connsiteX18" fmla="*/ 30127 w 98619"/>
                <a:gd name="connsiteY18" fmla="*/ 121096 h 183051"/>
                <a:gd name="connsiteX19" fmla="*/ 35248 w 98619"/>
                <a:gd name="connsiteY19" fmla="*/ 101084 h 183051"/>
                <a:gd name="connsiteX20" fmla="*/ 39206 w 98619"/>
                <a:gd name="connsiteY20" fmla="*/ 92939 h 183051"/>
                <a:gd name="connsiteX21" fmla="*/ 67378 w 98619"/>
                <a:gd name="connsiteY21" fmla="*/ 75949 h 183051"/>
                <a:gd name="connsiteX22" fmla="*/ 83444 w 98619"/>
                <a:gd name="connsiteY22" fmla="*/ 97827 h 183051"/>
                <a:gd name="connsiteX23" fmla="*/ 71336 w 98619"/>
                <a:gd name="connsiteY23" fmla="*/ 145064 h 183051"/>
                <a:gd name="connsiteX24" fmla="*/ 43164 w 98619"/>
                <a:gd name="connsiteY24" fmla="*/ 167871 h 18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619" h="183051">
                  <a:moveTo>
                    <a:pt x="55971" y="17539"/>
                  </a:moveTo>
                  <a:cubicBezTo>
                    <a:pt x="56205" y="17073"/>
                    <a:pt x="56904" y="14050"/>
                    <a:pt x="56904" y="13818"/>
                  </a:cubicBezTo>
                  <a:cubicBezTo>
                    <a:pt x="56904" y="12656"/>
                    <a:pt x="55971" y="10561"/>
                    <a:pt x="53175" y="10561"/>
                  </a:cubicBezTo>
                  <a:cubicBezTo>
                    <a:pt x="52246" y="10561"/>
                    <a:pt x="45026" y="11256"/>
                    <a:pt x="39672" y="11723"/>
                  </a:cubicBezTo>
                  <a:lnTo>
                    <a:pt x="26632" y="12656"/>
                  </a:lnTo>
                  <a:cubicBezTo>
                    <a:pt x="21511" y="13117"/>
                    <a:pt x="19182" y="13350"/>
                    <a:pt x="19182" y="17539"/>
                  </a:cubicBezTo>
                  <a:cubicBezTo>
                    <a:pt x="19182" y="20800"/>
                    <a:pt x="22445" y="20800"/>
                    <a:pt x="25236" y="20800"/>
                  </a:cubicBezTo>
                  <a:cubicBezTo>
                    <a:pt x="36414" y="20800"/>
                    <a:pt x="36414" y="22196"/>
                    <a:pt x="36414" y="24289"/>
                  </a:cubicBezTo>
                  <a:cubicBezTo>
                    <a:pt x="36414" y="25685"/>
                    <a:pt x="34085" y="34996"/>
                    <a:pt x="32685" y="40347"/>
                  </a:cubicBezTo>
                  <a:lnTo>
                    <a:pt x="12429" y="121329"/>
                  </a:lnTo>
                  <a:cubicBezTo>
                    <a:pt x="10566" y="129241"/>
                    <a:pt x="10566" y="132730"/>
                    <a:pt x="10566" y="136686"/>
                  </a:cubicBezTo>
                  <a:cubicBezTo>
                    <a:pt x="10566" y="160659"/>
                    <a:pt x="25236" y="174388"/>
                    <a:pt x="43164" y="174388"/>
                  </a:cubicBezTo>
                  <a:cubicBezTo>
                    <a:pt x="71803" y="174388"/>
                    <a:pt x="101609" y="141342"/>
                    <a:pt x="101609" y="107600"/>
                  </a:cubicBezTo>
                  <a:cubicBezTo>
                    <a:pt x="101609" y="84561"/>
                    <a:pt x="86706" y="69437"/>
                    <a:pt x="68078" y="69437"/>
                  </a:cubicBezTo>
                  <a:cubicBezTo>
                    <a:pt x="55038" y="69437"/>
                    <a:pt x="45026" y="77811"/>
                    <a:pt x="39906" y="82233"/>
                  </a:cubicBezTo>
                  <a:lnTo>
                    <a:pt x="55971" y="17539"/>
                  </a:lnTo>
                  <a:close/>
                  <a:moveTo>
                    <a:pt x="43164" y="167871"/>
                  </a:moveTo>
                  <a:cubicBezTo>
                    <a:pt x="34781" y="167871"/>
                    <a:pt x="26403" y="161354"/>
                    <a:pt x="26403" y="144369"/>
                  </a:cubicBezTo>
                  <a:cubicBezTo>
                    <a:pt x="26403" y="138085"/>
                    <a:pt x="27332" y="132268"/>
                    <a:pt x="30127" y="121096"/>
                  </a:cubicBezTo>
                  <a:cubicBezTo>
                    <a:pt x="31756" y="114346"/>
                    <a:pt x="33385" y="107834"/>
                    <a:pt x="35248" y="101084"/>
                  </a:cubicBezTo>
                  <a:cubicBezTo>
                    <a:pt x="36414" y="96894"/>
                    <a:pt x="36414" y="96428"/>
                    <a:pt x="39206" y="92939"/>
                  </a:cubicBezTo>
                  <a:cubicBezTo>
                    <a:pt x="47122" y="83166"/>
                    <a:pt x="57600" y="75949"/>
                    <a:pt x="67378" y="75949"/>
                  </a:cubicBezTo>
                  <a:cubicBezTo>
                    <a:pt x="79023" y="75949"/>
                    <a:pt x="83444" y="87355"/>
                    <a:pt x="83444" y="97827"/>
                  </a:cubicBezTo>
                  <a:cubicBezTo>
                    <a:pt x="83444" y="106434"/>
                    <a:pt x="78323" y="131335"/>
                    <a:pt x="71336" y="145064"/>
                  </a:cubicBezTo>
                  <a:cubicBezTo>
                    <a:pt x="65283" y="157631"/>
                    <a:pt x="54109" y="167871"/>
                    <a:pt x="43164" y="16787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110643" name="Forme libre : forme 110642">
              <a:extLst>
                <a:ext uri="{FF2B5EF4-FFF2-40B4-BE49-F238E27FC236}">
                  <a16:creationId xmlns:a16="http://schemas.microsoft.com/office/drawing/2014/main" id="{65BDFA0F-C4ED-4236-99F3-A58745CDE6D5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>
              <a:off x="2872908" y="-4170799"/>
              <a:ext cx="56354" cy="112647"/>
            </a:xfrm>
            <a:custGeom>
              <a:avLst/>
              <a:gdLst>
                <a:gd name="connsiteX0" fmla="*/ 56143 w 56354"/>
                <a:gd name="connsiteY0" fmla="*/ 27039 h 112647"/>
                <a:gd name="connsiteX1" fmla="*/ 57891 w 56354"/>
                <a:gd name="connsiteY1" fmla="*/ 21223 h 112647"/>
                <a:gd name="connsiteX2" fmla="*/ 46638 w 56354"/>
                <a:gd name="connsiteY2" fmla="*/ 10561 h 112647"/>
                <a:gd name="connsiteX3" fmla="*/ 35974 w 56354"/>
                <a:gd name="connsiteY3" fmla="*/ 20061 h 112647"/>
                <a:gd name="connsiteX4" fmla="*/ 11341 w 56354"/>
                <a:gd name="connsiteY4" fmla="*/ 103609 h 112647"/>
                <a:gd name="connsiteX5" fmla="*/ 10566 w 56354"/>
                <a:gd name="connsiteY5" fmla="*/ 106711 h 112647"/>
                <a:gd name="connsiteX6" fmla="*/ 13666 w 56354"/>
                <a:gd name="connsiteY6" fmla="*/ 109422 h 112647"/>
                <a:gd name="connsiteX7" fmla="*/ 17936 w 56354"/>
                <a:gd name="connsiteY7" fmla="*/ 110975 h 112647"/>
                <a:gd name="connsiteX8" fmla="*/ 21036 w 56354"/>
                <a:gd name="connsiteY8" fmla="*/ 107679 h 112647"/>
                <a:gd name="connsiteX9" fmla="*/ 56143 w 56354"/>
                <a:gd name="connsiteY9" fmla="*/ 27039 h 11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354" h="112647">
                  <a:moveTo>
                    <a:pt x="56143" y="27039"/>
                  </a:moveTo>
                  <a:cubicBezTo>
                    <a:pt x="57111" y="24519"/>
                    <a:pt x="57891" y="23163"/>
                    <a:pt x="57891" y="21223"/>
                  </a:cubicBezTo>
                  <a:cubicBezTo>
                    <a:pt x="57891" y="14824"/>
                    <a:pt x="52070" y="10561"/>
                    <a:pt x="46638" y="10561"/>
                  </a:cubicBezTo>
                  <a:cubicBezTo>
                    <a:pt x="38880" y="10561"/>
                    <a:pt x="36749" y="17346"/>
                    <a:pt x="35974" y="20061"/>
                  </a:cubicBezTo>
                  <a:lnTo>
                    <a:pt x="11341" y="103609"/>
                  </a:lnTo>
                  <a:cubicBezTo>
                    <a:pt x="10566" y="105932"/>
                    <a:pt x="10566" y="106517"/>
                    <a:pt x="10566" y="106711"/>
                  </a:cubicBezTo>
                  <a:cubicBezTo>
                    <a:pt x="10566" y="108454"/>
                    <a:pt x="11729" y="108841"/>
                    <a:pt x="13666" y="109422"/>
                  </a:cubicBezTo>
                  <a:cubicBezTo>
                    <a:pt x="17157" y="110975"/>
                    <a:pt x="17549" y="110975"/>
                    <a:pt x="17936" y="110975"/>
                  </a:cubicBezTo>
                  <a:cubicBezTo>
                    <a:pt x="18518" y="110975"/>
                    <a:pt x="19680" y="110975"/>
                    <a:pt x="21036" y="107679"/>
                  </a:cubicBezTo>
                  <a:lnTo>
                    <a:pt x="56143" y="2703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110644" name="Forme libre : forme 110643">
              <a:extLst>
                <a:ext uri="{FF2B5EF4-FFF2-40B4-BE49-F238E27FC236}">
                  <a16:creationId xmlns:a16="http://schemas.microsoft.com/office/drawing/2014/main" id="{FC0B8ACA-44FD-4470-A2AA-D7BF74DBE557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>
              <a:off x="2966917" y="-4077625"/>
              <a:ext cx="98620" cy="281618"/>
            </a:xfrm>
            <a:custGeom>
              <a:avLst/>
              <a:gdLst>
                <a:gd name="connsiteX0" fmla="*/ 87120 w 98619"/>
                <a:gd name="connsiteY0" fmla="*/ 10561 h 281617"/>
                <a:gd name="connsiteX1" fmla="*/ 73710 w 98619"/>
                <a:gd name="connsiteY1" fmla="*/ 16144 h 281617"/>
                <a:gd name="connsiteX2" fmla="*/ 10566 w 98619"/>
                <a:gd name="connsiteY2" fmla="*/ 146269 h 281617"/>
                <a:gd name="connsiteX3" fmla="*/ 75105 w 98619"/>
                <a:gd name="connsiteY3" fmla="*/ 277507 h 281617"/>
                <a:gd name="connsiteX4" fmla="*/ 87120 w 98619"/>
                <a:gd name="connsiteY4" fmla="*/ 281974 h 281617"/>
                <a:gd name="connsiteX5" fmla="*/ 89075 w 98619"/>
                <a:gd name="connsiteY5" fmla="*/ 281974 h 281617"/>
                <a:gd name="connsiteX6" fmla="*/ 96898 w 98619"/>
                <a:gd name="connsiteY6" fmla="*/ 278066 h 281617"/>
                <a:gd name="connsiteX7" fmla="*/ 94662 w 98619"/>
                <a:gd name="connsiteY7" fmla="*/ 274436 h 281617"/>
                <a:gd name="connsiteX8" fmla="*/ 32919 w 98619"/>
                <a:gd name="connsiteY8" fmla="*/ 146269 h 281617"/>
                <a:gd name="connsiteX9" fmla="*/ 96058 w 98619"/>
                <a:gd name="connsiteY9" fmla="*/ 17262 h 281617"/>
                <a:gd name="connsiteX10" fmla="*/ 96898 w 98619"/>
                <a:gd name="connsiteY10" fmla="*/ 14468 h 281617"/>
                <a:gd name="connsiteX11" fmla="*/ 89075 w 98619"/>
                <a:gd name="connsiteY11" fmla="*/ 10561 h 281617"/>
                <a:gd name="connsiteX12" fmla="*/ 87120 w 98619"/>
                <a:gd name="connsiteY12" fmla="*/ 10561 h 281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8619" h="281617">
                  <a:moveTo>
                    <a:pt x="87120" y="10561"/>
                  </a:moveTo>
                  <a:cubicBezTo>
                    <a:pt x="81811" y="10561"/>
                    <a:pt x="81251" y="10561"/>
                    <a:pt x="73710" y="16144"/>
                  </a:cubicBezTo>
                  <a:cubicBezTo>
                    <a:pt x="29846" y="48534"/>
                    <a:pt x="10566" y="99076"/>
                    <a:pt x="10566" y="146269"/>
                  </a:cubicBezTo>
                  <a:cubicBezTo>
                    <a:pt x="10566" y="200437"/>
                    <a:pt x="35433" y="249306"/>
                    <a:pt x="75105" y="277507"/>
                  </a:cubicBezTo>
                  <a:cubicBezTo>
                    <a:pt x="81529" y="281974"/>
                    <a:pt x="82088" y="281974"/>
                    <a:pt x="87120" y="281974"/>
                  </a:cubicBezTo>
                  <a:lnTo>
                    <a:pt x="89075" y="281974"/>
                  </a:lnTo>
                  <a:cubicBezTo>
                    <a:pt x="93266" y="281974"/>
                    <a:pt x="96898" y="281974"/>
                    <a:pt x="96898" y="278066"/>
                  </a:cubicBezTo>
                  <a:cubicBezTo>
                    <a:pt x="96898" y="276390"/>
                    <a:pt x="95780" y="275272"/>
                    <a:pt x="94662" y="274436"/>
                  </a:cubicBezTo>
                  <a:cubicBezTo>
                    <a:pt x="40183" y="234785"/>
                    <a:pt x="32919" y="176424"/>
                    <a:pt x="32919" y="146269"/>
                  </a:cubicBezTo>
                  <a:cubicBezTo>
                    <a:pt x="32919" y="89862"/>
                    <a:pt x="58063" y="42115"/>
                    <a:pt x="96058" y="17262"/>
                  </a:cubicBezTo>
                  <a:cubicBezTo>
                    <a:pt x="96058" y="16980"/>
                    <a:pt x="96898" y="15866"/>
                    <a:pt x="96898" y="14468"/>
                  </a:cubicBezTo>
                  <a:cubicBezTo>
                    <a:pt x="96898" y="10561"/>
                    <a:pt x="93266" y="10561"/>
                    <a:pt x="89075" y="10561"/>
                  </a:cubicBezTo>
                  <a:lnTo>
                    <a:pt x="87120" y="1056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110645" name="Forme libre : forme 110644">
              <a:extLst>
                <a:ext uri="{FF2B5EF4-FFF2-40B4-BE49-F238E27FC236}">
                  <a16:creationId xmlns:a16="http://schemas.microsoft.com/office/drawing/2014/main" id="{31B8F78D-26E1-43F8-9438-C69CDDF5C685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>
              <a:off x="3085143" y="-4060875"/>
              <a:ext cx="140885" cy="211213"/>
            </a:xfrm>
            <a:custGeom>
              <a:avLst/>
              <a:gdLst>
                <a:gd name="connsiteX0" fmla="*/ 132102 w 140885"/>
                <a:gd name="connsiteY0" fmla="*/ 70040 h 211213"/>
                <a:gd name="connsiteX1" fmla="*/ 95503 w 140885"/>
                <a:gd name="connsiteY1" fmla="*/ 10561 h 211213"/>
                <a:gd name="connsiteX2" fmla="*/ 10566 w 140885"/>
                <a:gd name="connsiteY2" fmla="*/ 150459 h 211213"/>
                <a:gd name="connsiteX3" fmla="*/ 47448 w 140885"/>
                <a:gd name="connsiteY3" fmla="*/ 209938 h 211213"/>
                <a:gd name="connsiteX4" fmla="*/ 132102 w 140885"/>
                <a:gd name="connsiteY4" fmla="*/ 70040 h 211213"/>
                <a:gd name="connsiteX5" fmla="*/ 41861 w 140885"/>
                <a:gd name="connsiteY5" fmla="*/ 105501 h 211213"/>
                <a:gd name="connsiteX6" fmla="*/ 95221 w 140885"/>
                <a:gd name="connsiteY6" fmla="*/ 18381 h 211213"/>
                <a:gd name="connsiteX7" fmla="*/ 111986 w 140885"/>
                <a:gd name="connsiteY7" fmla="*/ 53565 h 211213"/>
                <a:gd name="connsiteX8" fmla="*/ 103604 w 140885"/>
                <a:gd name="connsiteY8" fmla="*/ 105501 h 211213"/>
                <a:gd name="connsiteX9" fmla="*/ 41861 w 140885"/>
                <a:gd name="connsiteY9" fmla="*/ 105501 h 211213"/>
                <a:gd name="connsiteX10" fmla="*/ 101090 w 140885"/>
                <a:gd name="connsiteY10" fmla="*/ 114997 h 211213"/>
                <a:gd name="connsiteX11" fmla="*/ 47725 w 140885"/>
                <a:gd name="connsiteY11" fmla="*/ 202119 h 211213"/>
                <a:gd name="connsiteX12" fmla="*/ 30964 w 140885"/>
                <a:gd name="connsiteY12" fmla="*/ 166934 h 211213"/>
                <a:gd name="connsiteX13" fmla="*/ 39342 w 140885"/>
                <a:gd name="connsiteY13" fmla="*/ 114997 h 211213"/>
                <a:gd name="connsiteX14" fmla="*/ 101090 w 140885"/>
                <a:gd name="connsiteY14" fmla="*/ 114997 h 211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885" h="211213">
                  <a:moveTo>
                    <a:pt x="132102" y="70040"/>
                  </a:moveTo>
                  <a:cubicBezTo>
                    <a:pt x="132102" y="35137"/>
                    <a:pt x="118692" y="10561"/>
                    <a:pt x="95503" y="10561"/>
                  </a:cubicBezTo>
                  <a:cubicBezTo>
                    <a:pt x="53871" y="10561"/>
                    <a:pt x="10566" y="88191"/>
                    <a:pt x="10566" y="150459"/>
                  </a:cubicBezTo>
                  <a:cubicBezTo>
                    <a:pt x="10566" y="177266"/>
                    <a:pt x="19786" y="209938"/>
                    <a:pt x="47448" y="209938"/>
                  </a:cubicBezTo>
                  <a:cubicBezTo>
                    <a:pt x="88238" y="209938"/>
                    <a:pt x="132102" y="134262"/>
                    <a:pt x="132102" y="70040"/>
                  </a:cubicBezTo>
                  <a:close/>
                  <a:moveTo>
                    <a:pt x="41861" y="105501"/>
                  </a:moveTo>
                  <a:cubicBezTo>
                    <a:pt x="54989" y="49099"/>
                    <a:pt x="77901" y="18381"/>
                    <a:pt x="95221" y="18381"/>
                  </a:cubicBezTo>
                  <a:cubicBezTo>
                    <a:pt x="111986" y="18381"/>
                    <a:pt x="111986" y="48258"/>
                    <a:pt x="111986" y="53565"/>
                  </a:cubicBezTo>
                  <a:cubicBezTo>
                    <a:pt x="111986" y="69204"/>
                    <a:pt x="106954" y="91821"/>
                    <a:pt x="103604" y="105501"/>
                  </a:cubicBezTo>
                  <a:lnTo>
                    <a:pt x="41861" y="105501"/>
                  </a:lnTo>
                  <a:close/>
                  <a:moveTo>
                    <a:pt x="101090" y="114997"/>
                  </a:moveTo>
                  <a:cubicBezTo>
                    <a:pt x="87957" y="171123"/>
                    <a:pt x="65050" y="202119"/>
                    <a:pt x="47725" y="202119"/>
                  </a:cubicBezTo>
                  <a:cubicBezTo>
                    <a:pt x="32637" y="202119"/>
                    <a:pt x="30964" y="179779"/>
                    <a:pt x="30964" y="166934"/>
                  </a:cubicBezTo>
                  <a:cubicBezTo>
                    <a:pt x="30964" y="149342"/>
                    <a:pt x="36269" y="126724"/>
                    <a:pt x="39342" y="114997"/>
                  </a:cubicBezTo>
                  <a:lnTo>
                    <a:pt x="101090" y="1149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110646" name="Forme libre : forme 110645">
              <a:extLst>
                <a:ext uri="{FF2B5EF4-FFF2-40B4-BE49-F238E27FC236}">
                  <a16:creationId xmlns:a16="http://schemas.microsoft.com/office/drawing/2014/main" id="{2EF69B01-C193-4239-B924-882FA9E97B77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>
              <a:off x="3226571" y="-4110389"/>
              <a:ext cx="70443" cy="140809"/>
            </a:xfrm>
            <a:custGeom>
              <a:avLst/>
              <a:gdLst>
                <a:gd name="connsiteX0" fmla="*/ 65283 w 70442"/>
                <a:gd name="connsiteY0" fmla="*/ 30340 h 140808"/>
                <a:gd name="connsiteX1" fmla="*/ 67378 w 70442"/>
                <a:gd name="connsiteY1" fmla="*/ 23361 h 140808"/>
                <a:gd name="connsiteX2" fmla="*/ 53871 w 70442"/>
                <a:gd name="connsiteY2" fmla="*/ 10561 h 140808"/>
                <a:gd name="connsiteX3" fmla="*/ 41068 w 70442"/>
                <a:gd name="connsiteY3" fmla="*/ 21966 h 140808"/>
                <a:gd name="connsiteX4" fmla="*/ 11496 w 70442"/>
                <a:gd name="connsiteY4" fmla="*/ 122262 h 140808"/>
                <a:gd name="connsiteX5" fmla="*/ 10566 w 70442"/>
                <a:gd name="connsiteY5" fmla="*/ 125984 h 140808"/>
                <a:gd name="connsiteX6" fmla="*/ 14291 w 70442"/>
                <a:gd name="connsiteY6" fmla="*/ 129245 h 140808"/>
                <a:gd name="connsiteX7" fmla="*/ 19412 w 70442"/>
                <a:gd name="connsiteY7" fmla="*/ 131106 h 140808"/>
                <a:gd name="connsiteX8" fmla="*/ 23136 w 70442"/>
                <a:gd name="connsiteY8" fmla="*/ 127150 h 140808"/>
                <a:gd name="connsiteX9" fmla="*/ 65283 w 70442"/>
                <a:gd name="connsiteY9" fmla="*/ 30340 h 14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442" h="140808">
                  <a:moveTo>
                    <a:pt x="65283" y="30340"/>
                  </a:moveTo>
                  <a:cubicBezTo>
                    <a:pt x="66445" y="27317"/>
                    <a:pt x="67378" y="25689"/>
                    <a:pt x="67378" y="23361"/>
                  </a:cubicBezTo>
                  <a:cubicBezTo>
                    <a:pt x="67378" y="15683"/>
                    <a:pt x="60392" y="10561"/>
                    <a:pt x="53871" y="10561"/>
                  </a:cubicBezTo>
                  <a:cubicBezTo>
                    <a:pt x="44560" y="10561"/>
                    <a:pt x="41997" y="18705"/>
                    <a:pt x="41068" y="21966"/>
                  </a:cubicBezTo>
                  <a:lnTo>
                    <a:pt x="11496" y="122262"/>
                  </a:lnTo>
                  <a:cubicBezTo>
                    <a:pt x="10566" y="125056"/>
                    <a:pt x="10566" y="125751"/>
                    <a:pt x="10566" y="125984"/>
                  </a:cubicBezTo>
                  <a:cubicBezTo>
                    <a:pt x="10566" y="128079"/>
                    <a:pt x="11962" y="128545"/>
                    <a:pt x="14291" y="129245"/>
                  </a:cubicBezTo>
                  <a:cubicBezTo>
                    <a:pt x="18482" y="131106"/>
                    <a:pt x="18945" y="131106"/>
                    <a:pt x="19412" y="131106"/>
                  </a:cubicBezTo>
                  <a:cubicBezTo>
                    <a:pt x="20111" y="131106"/>
                    <a:pt x="21507" y="131106"/>
                    <a:pt x="23136" y="127150"/>
                  </a:cubicBezTo>
                  <a:lnTo>
                    <a:pt x="65283" y="3034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110647" name="Forme libre : forme 110646">
              <a:extLst>
                <a:ext uri="{FF2B5EF4-FFF2-40B4-BE49-F238E27FC236}">
                  <a16:creationId xmlns:a16="http://schemas.microsoft.com/office/drawing/2014/main" id="{23EC0E44-3945-401B-B85E-440C5F1EFEC4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>
              <a:off x="3313274" y="-4077625"/>
              <a:ext cx="98620" cy="281618"/>
            </a:xfrm>
            <a:custGeom>
              <a:avLst/>
              <a:gdLst>
                <a:gd name="connsiteX0" fmla="*/ 18390 w 98619"/>
                <a:gd name="connsiteY0" fmla="*/ 10561 h 281617"/>
                <a:gd name="connsiteX1" fmla="*/ 10566 w 98619"/>
                <a:gd name="connsiteY1" fmla="*/ 14468 h 281617"/>
                <a:gd name="connsiteX2" fmla="*/ 12244 w 98619"/>
                <a:gd name="connsiteY2" fmla="*/ 18098 h 281617"/>
                <a:gd name="connsiteX3" fmla="*/ 56385 w 98619"/>
                <a:gd name="connsiteY3" fmla="*/ 68920 h 281617"/>
                <a:gd name="connsiteX4" fmla="*/ 74269 w 98619"/>
                <a:gd name="connsiteY4" fmla="*/ 146269 h 281617"/>
                <a:gd name="connsiteX5" fmla="*/ 14199 w 98619"/>
                <a:gd name="connsiteY5" fmla="*/ 273318 h 281617"/>
                <a:gd name="connsiteX6" fmla="*/ 10566 w 98619"/>
                <a:gd name="connsiteY6" fmla="*/ 278066 h 281617"/>
                <a:gd name="connsiteX7" fmla="*/ 18390 w 98619"/>
                <a:gd name="connsiteY7" fmla="*/ 281974 h 281617"/>
                <a:gd name="connsiteX8" fmla="*/ 20067 w 98619"/>
                <a:gd name="connsiteY8" fmla="*/ 281974 h 281617"/>
                <a:gd name="connsiteX9" fmla="*/ 33478 w 98619"/>
                <a:gd name="connsiteY9" fmla="*/ 276390 h 281617"/>
                <a:gd name="connsiteX10" fmla="*/ 96616 w 98619"/>
                <a:gd name="connsiteY10" fmla="*/ 146269 h 281617"/>
                <a:gd name="connsiteX11" fmla="*/ 32078 w 98619"/>
                <a:gd name="connsiteY11" fmla="*/ 15026 h 281617"/>
                <a:gd name="connsiteX12" fmla="*/ 20067 w 98619"/>
                <a:gd name="connsiteY12" fmla="*/ 10561 h 281617"/>
                <a:gd name="connsiteX13" fmla="*/ 18390 w 98619"/>
                <a:gd name="connsiteY13" fmla="*/ 10561 h 281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8619" h="281617">
                  <a:moveTo>
                    <a:pt x="18390" y="10561"/>
                  </a:moveTo>
                  <a:cubicBezTo>
                    <a:pt x="13921" y="10561"/>
                    <a:pt x="10566" y="10561"/>
                    <a:pt x="10566" y="14468"/>
                  </a:cubicBezTo>
                  <a:cubicBezTo>
                    <a:pt x="10566" y="14750"/>
                    <a:pt x="10566" y="16421"/>
                    <a:pt x="12244" y="18098"/>
                  </a:cubicBezTo>
                  <a:cubicBezTo>
                    <a:pt x="20904" y="24240"/>
                    <a:pt x="41579" y="39321"/>
                    <a:pt x="56385" y="68920"/>
                  </a:cubicBezTo>
                  <a:cubicBezTo>
                    <a:pt x="69795" y="95728"/>
                    <a:pt x="74269" y="122811"/>
                    <a:pt x="74269" y="146269"/>
                  </a:cubicBezTo>
                  <a:cubicBezTo>
                    <a:pt x="74269" y="177542"/>
                    <a:pt x="65886" y="235062"/>
                    <a:pt x="14199" y="273318"/>
                  </a:cubicBezTo>
                  <a:cubicBezTo>
                    <a:pt x="11125" y="275554"/>
                    <a:pt x="10566" y="276112"/>
                    <a:pt x="10566" y="278066"/>
                  </a:cubicBezTo>
                  <a:cubicBezTo>
                    <a:pt x="10566" y="281974"/>
                    <a:pt x="13921" y="281974"/>
                    <a:pt x="18390" y="281974"/>
                  </a:cubicBezTo>
                  <a:lnTo>
                    <a:pt x="20067" y="281974"/>
                  </a:lnTo>
                  <a:cubicBezTo>
                    <a:pt x="25373" y="281974"/>
                    <a:pt x="25932" y="281974"/>
                    <a:pt x="33478" y="276390"/>
                  </a:cubicBezTo>
                  <a:cubicBezTo>
                    <a:pt x="77342" y="243999"/>
                    <a:pt x="96616" y="193458"/>
                    <a:pt x="96616" y="146269"/>
                  </a:cubicBezTo>
                  <a:cubicBezTo>
                    <a:pt x="96616" y="92097"/>
                    <a:pt x="71750" y="43228"/>
                    <a:pt x="32078" y="15026"/>
                  </a:cubicBezTo>
                  <a:cubicBezTo>
                    <a:pt x="25654" y="10561"/>
                    <a:pt x="25095" y="10561"/>
                    <a:pt x="20067" y="10561"/>
                  </a:cubicBezTo>
                  <a:lnTo>
                    <a:pt x="18390" y="1056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110648" name="Forme libre : forme 110647">
              <a:extLst>
                <a:ext uri="{FF2B5EF4-FFF2-40B4-BE49-F238E27FC236}">
                  <a16:creationId xmlns:a16="http://schemas.microsoft.com/office/drawing/2014/main" id="{B9D7C42F-8FD1-4921-A97D-4E9AE1150AE1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>
              <a:off x="3490431" y="-3948022"/>
              <a:ext cx="211328" cy="183052"/>
            </a:xfrm>
            <a:custGeom>
              <a:avLst/>
              <a:gdLst>
                <a:gd name="connsiteX0" fmla="*/ 55971 w 211328"/>
                <a:gd name="connsiteY0" fmla="*/ 17539 h 183051"/>
                <a:gd name="connsiteX1" fmla="*/ 56905 w 211328"/>
                <a:gd name="connsiteY1" fmla="*/ 13817 h 183051"/>
                <a:gd name="connsiteX2" fmla="*/ 53176 w 211328"/>
                <a:gd name="connsiteY2" fmla="*/ 10561 h 183051"/>
                <a:gd name="connsiteX3" fmla="*/ 39673 w 211328"/>
                <a:gd name="connsiteY3" fmla="*/ 11723 h 183051"/>
                <a:gd name="connsiteX4" fmla="*/ 26632 w 211328"/>
                <a:gd name="connsiteY4" fmla="*/ 12656 h 183051"/>
                <a:gd name="connsiteX5" fmla="*/ 19183 w 211328"/>
                <a:gd name="connsiteY5" fmla="*/ 17539 h 183051"/>
                <a:gd name="connsiteX6" fmla="*/ 25236 w 211328"/>
                <a:gd name="connsiteY6" fmla="*/ 20800 h 183051"/>
                <a:gd name="connsiteX7" fmla="*/ 36414 w 211328"/>
                <a:gd name="connsiteY7" fmla="*/ 24290 h 183051"/>
                <a:gd name="connsiteX8" fmla="*/ 32686 w 211328"/>
                <a:gd name="connsiteY8" fmla="*/ 40346 h 183051"/>
                <a:gd name="connsiteX9" fmla="*/ 12429 w 211328"/>
                <a:gd name="connsiteY9" fmla="*/ 121329 h 183051"/>
                <a:gd name="connsiteX10" fmla="*/ 10566 w 211328"/>
                <a:gd name="connsiteY10" fmla="*/ 136686 h 183051"/>
                <a:gd name="connsiteX11" fmla="*/ 43164 w 211328"/>
                <a:gd name="connsiteY11" fmla="*/ 174388 h 183051"/>
                <a:gd name="connsiteX12" fmla="*/ 101609 w 211328"/>
                <a:gd name="connsiteY12" fmla="*/ 107600 h 183051"/>
                <a:gd name="connsiteX13" fmla="*/ 68078 w 211328"/>
                <a:gd name="connsiteY13" fmla="*/ 69437 h 183051"/>
                <a:gd name="connsiteX14" fmla="*/ 39906 w 211328"/>
                <a:gd name="connsiteY14" fmla="*/ 82233 h 183051"/>
                <a:gd name="connsiteX15" fmla="*/ 55971 w 211328"/>
                <a:gd name="connsiteY15" fmla="*/ 17539 h 183051"/>
                <a:gd name="connsiteX16" fmla="*/ 43164 w 211328"/>
                <a:gd name="connsiteY16" fmla="*/ 167871 h 183051"/>
                <a:gd name="connsiteX17" fmla="*/ 26403 w 211328"/>
                <a:gd name="connsiteY17" fmla="*/ 144369 h 183051"/>
                <a:gd name="connsiteX18" fmla="*/ 30128 w 211328"/>
                <a:gd name="connsiteY18" fmla="*/ 121096 h 183051"/>
                <a:gd name="connsiteX19" fmla="*/ 35248 w 211328"/>
                <a:gd name="connsiteY19" fmla="*/ 101084 h 183051"/>
                <a:gd name="connsiteX20" fmla="*/ 39206 w 211328"/>
                <a:gd name="connsiteY20" fmla="*/ 92939 h 183051"/>
                <a:gd name="connsiteX21" fmla="*/ 67379 w 211328"/>
                <a:gd name="connsiteY21" fmla="*/ 75949 h 183051"/>
                <a:gd name="connsiteX22" fmla="*/ 83444 w 211328"/>
                <a:gd name="connsiteY22" fmla="*/ 97827 h 183051"/>
                <a:gd name="connsiteX23" fmla="*/ 71337 w 211328"/>
                <a:gd name="connsiteY23" fmla="*/ 145064 h 183051"/>
                <a:gd name="connsiteX24" fmla="*/ 43164 w 211328"/>
                <a:gd name="connsiteY24" fmla="*/ 167871 h 183051"/>
                <a:gd name="connsiteX25" fmla="*/ 161804 w 211328"/>
                <a:gd name="connsiteY25" fmla="*/ 17539 h 183051"/>
                <a:gd name="connsiteX26" fmla="*/ 162737 w 211328"/>
                <a:gd name="connsiteY26" fmla="*/ 13817 h 183051"/>
                <a:gd name="connsiteX27" fmla="*/ 159008 w 211328"/>
                <a:gd name="connsiteY27" fmla="*/ 10561 h 183051"/>
                <a:gd name="connsiteX28" fmla="*/ 145505 w 211328"/>
                <a:gd name="connsiteY28" fmla="*/ 11723 h 183051"/>
                <a:gd name="connsiteX29" fmla="*/ 132464 w 211328"/>
                <a:gd name="connsiteY29" fmla="*/ 12656 h 183051"/>
                <a:gd name="connsiteX30" fmla="*/ 125015 w 211328"/>
                <a:gd name="connsiteY30" fmla="*/ 17539 h 183051"/>
                <a:gd name="connsiteX31" fmla="*/ 131069 w 211328"/>
                <a:gd name="connsiteY31" fmla="*/ 20800 h 183051"/>
                <a:gd name="connsiteX32" fmla="*/ 142246 w 211328"/>
                <a:gd name="connsiteY32" fmla="*/ 24290 h 183051"/>
                <a:gd name="connsiteX33" fmla="*/ 138518 w 211328"/>
                <a:gd name="connsiteY33" fmla="*/ 40346 h 183051"/>
                <a:gd name="connsiteX34" fmla="*/ 118261 w 211328"/>
                <a:gd name="connsiteY34" fmla="*/ 121329 h 183051"/>
                <a:gd name="connsiteX35" fmla="*/ 116399 w 211328"/>
                <a:gd name="connsiteY35" fmla="*/ 136686 h 183051"/>
                <a:gd name="connsiteX36" fmla="*/ 148996 w 211328"/>
                <a:gd name="connsiteY36" fmla="*/ 174388 h 183051"/>
                <a:gd name="connsiteX37" fmla="*/ 207441 w 211328"/>
                <a:gd name="connsiteY37" fmla="*/ 107600 h 183051"/>
                <a:gd name="connsiteX38" fmla="*/ 173910 w 211328"/>
                <a:gd name="connsiteY38" fmla="*/ 69437 h 183051"/>
                <a:gd name="connsiteX39" fmla="*/ 145739 w 211328"/>
                <a:gd name="connsiteY39" fmla="*/ 82233 h 183051"/>
                <a:gd name="connsiteX40" fmla="*/ 161804 w 211328"/>
                <a:gd name="connsiteY40" fmla="*/ 17539 h 183051"/>
                <a:gd name="connsiteX41" fmla="*/ 148996 w 211328"/>
                <a:gd name="connsiteY41" fmla="*/ 167871 h 183051"/>
                <a:gd name="connsiteX42" fmla="*/ 132235 w 211328"/>
                <a:gd name="connsiteY42" fmla="*/ 144369 h 183051"/>
                <a:gd name="connsiteX43" fmla="*/ 135960 w 211328"/>
                <a:gd name="connsiteY43" fmla="*/ 121096 h 183051"/>
                <a:gd name="connsiteX44" fmla="*/ 141080 w 211328"/>
                <a:gd name="connsiteY44" fmla="*/ 101084 h 183051"/>
                <a:gd name="connsiteX45" fmla="*/ 145039 w 211328"/>
                <a:gd name="connsiteY45" fmla="*/ 92939 h 183051"/>
                <a:gd name="connsiteX46" fmla="*/ 173212 w 211328"/>
                <a:gd name="connsiteY46" fmla="*/ 75949 h 183051"/>
                <a:gd name="connsiteX47" fmla="*/ 189277 w 211328"/>
                <a:gd name="connsiteY47" fmla="*/ 97827 h 183051"/>
                <a:gd name="connsiteX48" fmla="*/ 177169 w 211328"/>
                <a:gd name="connsiteY48" fmla="*/ 145064 h 183051"/>
                <a:gd name="connsiteX49" fmla="*/ 148996 w 211328"/>
                <a:gd name="connsiteY49" fmla="*/ 167871 h 18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11328" h="183051">
                  <a:moveTo>
                    <a:pt x="55971" y="17539"/>
                  </a:moveTo>
                  <a:cubicBezTo>
                    <a:pt x="56205" y="17073"/>
                    <a:pt x="56905" y="14050"/>
                    <a:pt x="56905" y="13817"/>
                  </a:cubicBezTo>
                  <a:cubicBezTo>
                    <a:pt x="56905" y="12656"/>
                    <a:pt x="55971" y="10561"/>
                    <a:pt x="53176" y="10561"/>
                  </a:cubicBezTo>
                  <a:cubicBezTo>
                    <a:pt x="52246" y="10561"/>
                    <a:pt x="45026" y="11256"/>
                    <a:pt x="39673" y="11723"/>
                  </a:cubicBezTo>
                  <a:lnTo>
                    <a:pt x="26632" y="12656"/>
                  </a:lnTo>
                  <a:cubicBezTo>
                    <a:pt x="21512" y="13118"/>
                    <a:pt x="19183" y="13350"/>
                    <a:pt x="19183" y="17539"/>
                  </a:cubicBezTo>
                  <a:cubicBezTo>
                    <a:pt x="19183" y="20800"/>
                    <a:pt x="22445" y="20800"/>
                    <a:pt x="25236" y="20800"/>
                  </a:cubicBezTo>
                  <a:cubicBezTo>
                    <a:pt x="36414" y="20800"/>
                    <a:pt x="36414" y="22196"/>
                    <a:pt x="36414" y="24290"/>
                  </a:cubicBezTo>
                  <a:cubicBezTo>
                    <a:pt x="36414" y="25685"/>
                    <a:pt x="34086" y="34996"/>
                    <a:pt x="32686" y="40346"/>
                  </a:cubicBezTo>
                  <a:lnTo>
                    <a:pt x="12429" y="121329"/>
                  </a:lnTo>
                  <a:cubicBezTo>
                    <a:pt x="10566" y="129241"/>
                    <a:pt x="10566" y="132730"/>
                    <a:pt x="10566" y="136686"/>
                  </a:cubicBezTo>
                  <a:cubicBezTo>
                    <a:pt x="10566" y="160659"/>
                    <a:pt x="25236" y="174388"/>
                    <a:pt x="43164" y="174388"/>
                  </a:cubicBezTo>
                  <a:cubicBezTo>
                    <a:pt x="71803" y="174388"/>
                    <a:pt x="101609" y="141342"/>
                    <a:pt x="101609" y="107600"/>
                  </a:cubicBezTo>
                  <a:cubicBezTo>
                    <a:pt x="101609" y="84561"/>
                    <a:pt x="86706" y="69437"/>
                    <a:pt x="68078" y="69437"/>
                  </a:cubicBezTo>
                  <a:cubicBezTo>
                    <a:pt x="55038" y="69437"/>
                    <a:pt x="45026" y="77811"/>
                    <a:pt x="39906" y="82233"/>
                  </a:cubicBezTo>
                  <a:lnTo>
                    <a:pt x="55971" y="17539"/>
                  </a:lnTo>
                  <a:close/>
                  <a:moveTo>
                    <a:pt x="43164" y="167871"/>
                  </a:moveTo>
                  <a:cubicBezTo>
                    <a:pt x="34781" y="167871"/>
                    <a:pt x="26403" y="161354"/>
                    <a:pt x="26403" y="144369"/>
                  </a:cubicBezTo>
                  <a:cubicBezTo>
                    <a:pt x="26403" y="138085"/>
                    <a:pt x="27332" y="132268"/>
                    <a:pt x="30128" y="121096"/>
                  </a:cubicBezTo>
                  <a:cubicBezTo>
                    <a:pt x="31757" y="114346"/>
                    <a:pt x="33385" y="107834"/>
                    <a:pt x="35248" y="101084"/>
                  </a:cubicBezTo>
                  <a:cubicBezTo>
                    <a:pt x="36414" y="96894"/>
                    <a:pt x="36414" y="96428"/>
                    <a:pt x="39206" y="92939"/>
                  </a:cubicBezTo>
                  <a:cubicBezTo>
                    <a:pt x="47122" y="83166"/>
                    <a:pt x="57600" y="75949"/>
                    <a:pt x="67379" y="75949"/>
                  </a:cubicBezTo>
                  <a:cubicBezTo>
                    <a:pt x="79024" y="75949"/>
                    <a:pt x="83444" y="87355"/>
                    <a:pt x="83444" y="97827"/>
                  </a:cubicBezTo>
                  <a:cubicBezTo>
                    <a:pt x="83444" y="106434"/>
                    <a:pt x="78324" y="131335"/>
                    <a:pt x="71337" y="145064"/>
                  </a:cubicBezTo>
                  <a:cubicBezTo>
                    <a:pt x="65283" y="157631"/>
                    <a:pt x="54109" y="167871"/>
                    <a:pt x="43164" y="167871"/>
                  </a:cubicBezTo>
                  <a:close/>
                  <a:moveTo>
                    <a:pt x="161804" y="17539"/>
                  </a:moveTo>
                  <a:cubicBezTo>
                    <a:pt x="162037" y="17073"/>
                    <a:pt x="162737" y="14050"/>
                    <a:pt x="162737" y="13817"/>
                  </a:cubicBezTo>
                  <a:cubicBezTo>
                    <a:pt x="162737" y="12656"/>
                    <a:pt x="161804" y="10561"/>
                    <a:pt x="159008" y="10561"/>
                  </a:cubicBezTo>
                  <a:cubicBezTo>
                    <a:pt x="158079" y="10561"/>
                    <a:pt x="150859" y="11256"/>
                    <a:pt x="145505" y="11723"/>
                  </a:cubicBezTo>
                  <a:lnTo>
                    <a:pt x="132464" y="12656"/>
                  </a:lnTo>
                  <a:cubicBezTo>
                    <a:pt x="127344" y="13118"/>
                    <a:pt x="125015" y="13350"/>
                    <a:pt x="125015" y="17539"/>
                  </a:cubicBezTo>
                  <a:cubicBezTo>
                    <a:pt x="125015" y="20800"/>
                    <a:pt x="128277" y="20800"/>
                    <a:pt x="131069" y="20800"/>
                  </a:cubicBezTo>
                  <a:cubicBezTo>
                    <a:pt x="142246" y="20800"/>
                    <a:pt x="142246" y="22196"/>
                    <a:pt x="142246" y="24290"/>
                  </a:cubicBezTo>
                  <a:cubicBezTo>
                    <a:pt x="142246" y="25685"/>
                    <a:pt x="139918" y="34996"/>
                    <a:pt x="138518" y="40346"/>
                  </a:cubicBezTo>
                  <a:lnTo>
                    <a:pt x="118261" y="121329"/>
                  </a:lnTo>
                  <a:cubicBezTo>
                    <a:pt x="116399" y="129241"/>
                    <a:pt x="116399" y="132730"/>
                    <a:pt x="116399" y="136686"/>
                  </a:cubicBezTo>
                  <a:cubicBezTo>
                    <a:pt x="116399" y="160659"/>
                    <a:pt x="131069" y="174388"/>
                    <a:pt x="148996" y="174388"/>
                  </a:cubicBezTo>
                  <a:cubicBezTo>
                    <a:pt x="177636" y="174388"/>
                    <a:pt x="207441" y="141342"/>
                    <a:pt x="207441" y="107600"/>
                  </a:cubicBezTo>
                  <a:cubicBezTo>
                    <a:pt x="207441" y="84561"/>
                    <a:pt x="192538" y="69437"/>
                    <a:pt x="173910" y="69437"/>
                  </a:cubicBezTo>
                  <a:cubicBezTo>
                    <a:pt x="160870" y="69437"/>
                    <a:pt x="150859" y="77811"/>
                    <a:pt x="145739" y="82233"/>
                  </a:cubicBezTo>
                  <a:lnTo>
                    <a:pt x="161804" y="17539"/>
                  </a:lnTo>
                  <a:close/>
                  <a:moveTo>
                    <a:pt x="148996" y="167871"/>
                  </a:moveTo>
                  <a:cubicBezTo>
                    <a:pt x="140614" y="167871"/>
                    <a:pt x="132235" y="161354"/>
                    <a:pt x="132235" y="144369"/>
                  </a:cubicBezTo>
                  <a:cubicBezTo>
                    <a:pt x="132235" y="138085"/>
                    <a:pt x="133164" y="132268"/>
                    <a:pt x="135960" y="121096"/>
                  </a:cubicBezTo>
                  <a:cubicBezTo>
                    <a:pt x="137589" y="114346"/>
                    <a:pt x="139218" y="107834"/>
                    <a:pt x="141080" y="101084"/>
                  </a:cubicBezTo>
                  <a:cubicBezTo>
                    <a:pt x="142246" y="96894"/>
                    <a:pt x="142246" y="96428"/>
                    <a:pt x="145039" y="92939"/>
                  </a:cubicBezTo>
                  <a:cubicBezTo>
                    <a:pt x="152954" y="83166"/>
                    <a:pt x="163433" y="75949"/>
                    <a:pt x="173212" y="75949"/>
                  </a:cubicBezTo>
                  <a:cubicBezTo>
                    <a:pt x="184856" y="75949"/>
                    <a:pt x="189277" y="87355"/>
                    <a:pt x="189277" y="97827"/>
                  </a:cubicBezTo>
                  <a:cubicBezTo>
                    <a:pt x="189277" y="106434"/>
                    <a:pt x="184156" y="131335"/>
                    <a:pt x="177169" y="145064"/>
                  </a:cubicBezTo>
                  <a:cubicBezTo>
                    <a:pt x="171115" y="157631"/>
                    <a:pt x="159942" y="167871"/>
                    <a:pt x="148996" y="16787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110649" name="Forme libre : forme 110648">
              <a:extLst>
                <a:ext uri="{FF2B5EF4-FFF2-40B4-BE49-F238E27FC236}">
                  <a16:creationId xmlns:a16="http://schemas.microsoft.com/office/drawing/2014/main" id="{C26A7C96-F0F9-4886-9DEA-CEB34B4985FC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>
              <a:off x="3696511" y="-3961134"/>
              <a:ext cx="56354" cy="112647"/>
            </a:xfrm>
            <a:custGeom>
              <a:avLst/>
              <a:gdLst>
                <a:gd name="connsiteX0" fmla="*/ 56143 w 56354"/>
                <a:gd name="connsiteY0" fmla="*/ 27039 h 112647"/>
                <a:gd name="connsiteX1" fmla="*/ 57891 w 56354"/>
                <a:gd name="connsiteY1" fmla="*/ 21222 h 112647"/>
                <a:gd name="connsiteX2" fmla="*/ 46638 w 56354"/>
                <a:gd name="connsiteY2" fmla="*/ 10561 h 112647"/>
                <a:gd name="connsiteX3" fmla="*/ 35974 w 56354"/>
                <a:gd name="connsiteY3" fmla="*/ 20061 h 112647"/>
                <a:gd name="connsiteX4" fmla="*/ 11341 w 56354"/>
                <a:gd name="connsiteY4" fmla="*/ 103609 h 112647"/>
                <a:gd name="connsiteX5" fmla="*/ 10566 w 56354"/>
                <a:gd name="connsiteY5" fmla="*/ 106711 h 112647"/>
                <a:gd name="connsiteX6" fmla="*/ 13666 w 56354"/>
                <a:gd name="connsiteY6" fmla="*/ 109422 h 112647"/>
                <a:gd name="connsiteX7" fmla="*/ 17937 w 56354"/>
                <a:gd name="connsiteY7" fmla="*/ 110975 h 112647"/>
                <a:gd name="connsiteX8" fmla="*/ 21036 w 56354"/>
                <a:gd name="connsiteY8" fmla="*/ 107679 h 112647"/>
                <a:gd name="connsiteX9" fmla="*/ 56143 w 56354"/>
                <a:gd name="connsiteY9" fmla="*/ 27039 h 11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354" h="112647">
                  <a:moveTo>
                    <a:pt x="56143" y="27039"/>
                  </a:moveTo>
                  <a:cubicBezTo>
                    <a:pt x="57112" y="24518"/>
                    <a:pt x="57891" y="23163"/>
                    <a:pt x="57891" y="21222"/>
                  </a:cubicBezTo>
                  <a:cubicBezTo>
                    <a:pt x="57891" y="14824"/>
                    <a:pt x="52070" y="10561"/>
                    <a:pt x="46638" y="10561"/>
                  </a:cubicBezTo>
                  <a:cubicBezTo>
                    <a:pt x="38880" y="10561"/>
                    <a:pt x="36749" y="17346"/>
                    <a:pt x="35974" y="20061"/>
                  </a:cubicBezTo>
                  <a:lnTo>
                    <a:pt x="11341" y="103609"/>
                  </a:lnTo>
                  <a:cubicBezTo>
                    <a:pt x="10566" y="105932"/>
                    <a:pt x="10566" y="106517"/>
                    <a:pt x="10566" y="106711"/>
                  </a:cubicBezTo>
                  <a:cubicBezTo>
                    <a:pt x="10566" y="108454"/>
                    <a:pt x="11729" y="108841"/>
                    <a:pt x="13666" y="109422"/>
                  </a:cubicBezTo>
                  <a:cubicBezTo>
                    <a:pt x="17157" y="110975"/>
                    <a:pt x="17549" y="110975"/>
                    <a:pt x="17937" y="110975"/>
                  </a:cubicBezTo>
                  <a:cubicBezTo>
                    <a:pt x="18518" y="110975"/>
                    <a:pt x="19680" y="110975"/>
                    <a:pt x="21036" y="107679"/>
                  </a:cubicBezTo>
                  <a:lnTo>
                    <a:pt x="56143" y="2703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110650" name="Forme libre : forme 110649">
              <a:extLst>
                <a:ext uri="{FF2B5EF4-FFF2-40B4-BE49-F238E27FC236}">
                  <a16:creationId xmlns:a16="http://schemas.microsoft.com/office/drawing/2014/main" id="{C02BBB73-D5D5-4B78-AE63-DD66169F89D6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>
              <a:off x="3774887" y="-4055009"/>
              <a:ext cx="225417" cy="211213"/>
            </a:xfrm>
            <a:custGeom>
              <a:avLst/>
              <a:gdLst>
                <a:gd name="connsiteX0" fmla="*/ 104722 w 225416"/>
                <a:gd name="connsiteY0" fmla="*/ 30106 h 211213"/>
                <a:gd name="connsiteX1" fmla="*/ 118969 w 225416"/>
                <a:gd name="connsiteY1" fmla="*/ 19775 h 211213"/>
                <a:gd name="connsiteX2" fmla="*/ 141599 w 225416"/>
                <a:gd name="connsiteY2" fmla="*/ 19775 h 211213"/>
                <a:gd name="connsiteX3" fmla="*/ 186022 w 225416"/>
                <a:gd name="connsiteY3" fmla="*/ 48258 h 211213"/>
                <a:gd name="connsiteX4" fmla="*/ 166747 w 225416"/>
                <a:gd name="connsiteY4" fmla="*/ 89304 h 211213"/>
                <a:gd name="connsiteX5" fmla="*/ 121206 w 225416"/>
                <a:gd name="connsiteY5" fmla="*/ 101871 h 211213"/>
                <a:gd name="connsiteX6" fmla="*/ 86843 w 225416"/>
                <a:gd name="connsiteY6" fmla="*/ 101871 h 211213"/>
                <a:gd name="connsiteX7" fmla="*/ 104722 w 225416"/>
                <a:gd name="connsiteY7" fmla="*/ 30106 h 211213"/>
                <a:gd name="connsiteX8" fmla="*/ 152218 w 225416"/>
                <a:gd name="connsiteY8" fmla="*/ 106337 h 211213"/>
                <a:gd name="connsiteX9" fmla="*/ 213401 w 225416"/>
                <a:gd name="connsiteY9" fmla="*/ 53006 h 211213"/>
                <a:gd name="connsiteX10" fmla="*/ 147191 w 225416"/>
                <a:gd name="connsiteY10" fmla="*/ 10561 h 211213"/>
                <a:gd name="connsiteX11" fmla="*/ 64768 w 225416"/>
                <a:gd name="connsiteY11" fmla="*/ 10561 h 211213"/>
                <a:gd name="connsiteX12" fmla="*/ 56108 w 225416"/>
                <a:gd name="connsiteY12" fmla="*/ 15868 h 211213"/>
                <a:gd name="connsiteX13" fmla="*/ 64208 w 225416"/>
                <a:gd name="connsiteY13" fmla="*/ 19775 h 211213"/>
                <a:gd name="connsiteX14" fmla="*/ 81533 w 225416"/>
                <a:gd name="connsiteY14" fmla="*/ 24242 h 211213"/>
                <a:gd name="connsiteX15" fmla="*/ 80415 w 225416"/>
                <a:gd name="connsiteY15" fmla="*/ 29271 h 211213"/>
                <a:gd name="connsiteX16" fmla="*/ 42979 w 225416"/>
                <a:gd name="connsiteY16" fmla="*/ 179219 h 211213"/>
                <a:gd name="connsiteX17" fmla="*/ 19231 w 225416"/>
                <a:gd name="connsiteY17" fmla="*/ 192064 h 211213"/>
                <a:gd name="connsiteX18" fmla="*/ 10566 w 225416"/>
                <a:gd name="connsiteY18" fmla="*/ 197370 h 211213"/>
                <a:gd name="connsiteX19" fmla="*/ 15040 w 225416"/>
                <a:gd name="connsiteY19" fmla="*/ 201278 h 211213"/>
                <a:gd name="connsiteX20" fmla="*/ 32360 w 225416"/>
                <a:gd name="connsiteY20" fmla="*/ 200442 h 211213"/>
                <a:gd name="connsiteX21" fmla="*/ 49684 w 225416"/>
                <a:gd name="connsiteY21" fmla="*/ 200442 h 211213"/>
                <a:gd name="connsiteX22" fmla="*/ 85443 w 225416"/>
                <a:gd name="connsiteY22" fmla="*/ 201278 h 211213"/>
                <a:gd name="connsiteX23" fmla="*/ 91030 w 225416"/>
                <a:gd name="connsiteY23" fmla="*/ 195971 h 211213"/>
                <a:gd name="connsiteX24" fmla="*/ 82651 w 225416"/>
                <a:gd name="connsiteY24" fmla="*/ 192064 h 211213"/>
                <a:gd name="connsiteX25" fmla="*/ 72032 w 225416"/>
                <a:gd name="connsiteY25" fmla="*/ 191505 h 211213"/>
                <a:gd name="connsiteX26" fmla="*/ 65609 w 225416"/>
                <a:gd name="connsiteY26" fmla="*/ 187597 h 211213"/>
                <a:gd name="connsiteX27" fmla="*/ 66445 w 225416"/>
                <a:gd name="connsiteY27" fmla="*/ 183126 h 211213"/>
                <a:gd name="connsiteX28" fmla="*/ 84606 w 225416"/>
                <a:gd name="connsiteY28" fmla="*/ 109690 h 211213"/>
                <a:gd name="connsiteX29" fmla="*/ 120924 w 225416"/>
                <a:gd name="connsiteY29" fmla="*/ 109690 h 211213"/>
                <a:gd name="connsiteX30" fmla="*/ 153895 w 225416"/>
                <a:gd name="connsiteY30" fmla="*/ 134539 h 211213"/>
                <a:gd name="connsiteX31" fmla="*/ 150541 w 225416"/>
                <a:gd name="connsiteY31" fmla="*/ 152131 h 211213"/>
                <a:gd name="connsiteX32" fmla="*/ 145513 w 225416"/>
                <a:gd name="connsiteY32" fmla="*/ 176425 h 211213"/>
                <a:gd name="connsiteX33" fmla="*/ 184625 w 225416"/>
                <a:gd name="connsiteY33" fmla="*/ 207143 h 211213"/>
                <a:gd name="connsiteX34" fmla="*/ 220389 w 225416"/>
                <a:gd name="connsiteY34" fmla="*/ 174471 h 211213"/>
                <a:gd name="connsiteX35" fmla="*/ 215916 w 225416"/>
                <a:gd name="connsiteY35" fmla="*/ 170564 h 211213"/>
                <a:gd name="connsiteX36" fmla="*/ 211725 w 225416"/>
                <a:gd name="connsiteY36" fmla="*/ 174194 h 211213"/>
                <a:gd name="connsiteX37" fmla="*/ 185462 w 225416"/>
                <a:gd name="connsiteY37" fmla="*/ 199324 h 211213"/>
                <a:gd name="connsiteX38" fmla="*/ 174011 w 225416"/>
                <a:gd name="connsiteY38" fmla="*/ 182290 h 211213"/>
                <a:gd name="connsiteX39" fmla="*/ 176802 w 225416"/>
                <a:gd name="connsiteY39" fmla="*/ 151572 h 211213"/>
                <a:gd name="connsiteX40" fmla="*/ 177921 w 225416"/>
                <a:gd name="connsiteY40" fmla="*/ 138727 h 211213"/>
                <a:gd name="connsiteX41" fmla="*/ 152218 w 225416"/>
                <a:gd name="connsiteY41" fmla="*/ 106337 h 211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5416" h="211213">
                  <a:moveTo>
                    <a:pt x="104722" y="30106"/>
                  </a:moveTo>
                  <a:cubicBezTo>
                    <a:pt x="107236" y="20612"/>
                    <a:pt x="107513" y="19775"/>
                    <a:pt x="118969" y="19775"/>
                  </a:cubicBezTo>
                  <a:lnTo>
                    <a:pt x="141599" y="19775"/>
                  </a:lnTo>
                  <a:cubicBezTo>
                    <a:pt x="164510" y="19775"/>
                    <a:pt x="186022" y="25640"/>
                    <a:pt x="186022" y="48258"/>
                  </a:cubicBezTo>
                  <a:cubicBezTo>
                    <a:pt x="186022" y="60543"/>
                    <a:pt x="179599" y="80089"/>
                    <a:pt x="166747" y="89304"/>
                  </a:cubicBezTo>
                  <a:cubicBezTo>
                    <a:pt x="153336" y="98800"/>
                    <a:pt x="137408" y="101871"/>
                    <a:pt x="121206" y="101871"/>
                  </a:cubicBezTo>
                  <a:lnTo>
                    <a:pt x="86843" y="101871"/>
                  </a:lnTo>
                  <a:lnTo>
                    <a:pt x="104722" y="30106"/>
                  </a:lnTo>
                  <a:close/>
                  <a:moveTo>
                    <a:pt x="152218" y="106337"/>
                  </a:moveTo>
                  <a:cubicBezTo>
                    <a:pt x="186581" y="97682"/>
                    <a:pt x="213401" y="76741"/>
                    <a:pt x="213401" y="53006"/>
                  </a:cubicBezTo>
                  <a:cubicBezTo>
                    <a:pt x="213401" y="28712"/>
                    <a:pt x="186022" y="10561"/>
                    <a:pt x="147191" y="10561"/>
                  </a:cubicBezTo>
                  <a:lnTo>
                    <a:pt x="64768" y="10561"/>
                  </a:lnTo>
                  <a:cubicBezTo>
                    <a:pt x="59740" y="10561"/>
                    <a:pt x="56108" y="10561"/>
                    <a:pt x="56108" y="15868"/>
                  </a:cubicBezTo>
                  <a:cubicBezTo>
                    <a:pt x="56108" y="19775"/>
                    <a:pt x="59740" y="19775"/>
                    <a:pt x="64208" y="19775"/>
                  </a:cubicBezTo>
                  <a:cubicBezTo>
                    <a:pt x="73432" y="19775"/>
                    <a:pt x="81533" y="19775"/>
                    <a:pt x="81533" y="24242"/>
                  </a:cubicBezTo>
                  <a:cubicBezTo>
                    <a:pt x="81533" y="25358"/>
                    <a:pt x="81251" y="25640"/>
                    <a:pt x="80415" y="29271"/>
                  </a:cubicBezTo>
                  <a:lnTo>
                    <a:pt x="42979" y="179219"/>
                  </a:lnTo>
                  <a:cubicBezTo>
                    <a:pt x="40461" y="189828"/>
                    <a:pt x="39906" y="192064"/>
                    <a:pt x="19231" y="192064"/>
                  </a:cubicBezTo>
                  <a:cubicBezTo>
                    <a:pt x="13921" y="192064"/>
                    <a:pt x="10566" y="192064"/>
                    <a:pt x="10566" y="197370"/>
                  </a:cubicBezTo>
                  <a:cubicBezTo>
                    <a:pt x="10566" y="198484"/>
                    <a:pt x="11407" y="201278"/>
                    <a:pt x="15040" y="201278"/>
                  </a:cubicBezTo>
                  <a:cubicBezTo>
                    <a:pt x="20345" y="201278"/>
                    <a:pt x="26773" y="200719"/>
                    <a:pt x="32360" y="200442"/>
                  </a:cubicBezTo>
                  <a:lnTo>
                    <a:pt x="49684" y="200442"/>
                  </a:lnTo>
                  <a:cubicBezTo>
                    <a:pt x="75664" y="200442"/>
                    <a:pt x="83765" y="201278"/>
                    <a:pt x="85443" y="201278"/>
                  </a:cubicBezTo>
                  <a:cubicBezTo>
                    <a:pt x="87120" y="201278"/>
                    <a:pt x="91030" y="201278"/>
                    <a:pt x="91030" y="195971"/>
                  </a:cubicBezTo>
                  <a:cubicBezTo>
                    <a:pt x="91030" y="192064"/>
                    <a:pt x="87398" y="192064"/>
                    <a:pt x="82651" y="192064"/>
                  </a:cubicBezTo>
                  <a:cubicBezTo>
                    <a:pt x="81811" y="192064"/>
                    <a:pt x="76783" y="192064"/>
                    <a:pt x="72032" y="191505"/>
                  </a:cubicBezTo>
                  <a:cubicBezTo>
                    <a:pt x="66168" y="190946"/>
                    <a:pt x="65609" y="190110"/>
                    <a:pt x="65609" y="187597"/>
                  </a:cubicBezTo>
                  <a:cubicBezTo>
                    <a:pt x="65609" y="186198"/>
                    <a:pt x="66168" y="184521"/>
                    <a:pt x="66445" y="183126"/>
                  </a:cubicBezTo>
                  <a:lnTo>
                    <a:pt x="84606" y="109690"/>
                  </a:lnTo>
                  <a:lnTo>
                    <a:pt x="120924" y="109690"/>
                  </a:lnTo>
                  <a:cubicBezTo>
                    <a:pt x="146072" y="109690"/>
                    <a:pt x="153895" y="123094"/>
                    <a:pt x="153895" y="134539"/>
                  </a:cubicBezTo>
                  <a:cubicBezTo>
                    <a:pt x="153895" y="138450"/>
                    <a:pt x="151936" y="146270"/>
                    <a:pt x="150541" y="152131"/>
                  </a:cubicBezTo>
                  <a:cubicBezTo>
                    <a:pt x="148304" y="160232"/>
                    <a:pt x="145513" y="171400"/>
                    <a:pt x="145513" y="176425"/>
                  </a:cubicBezTo>
                  <a:cubicBezTo>
                    <a:pt x="145513" y="197925"/>
                    <a:pt x="163950" y="207143"/>
                    <a:pt x="184625" y="207143"/>
                  </a:cubicBezTo>
                  <a:cubicBezTo>
                    <a:pt x="208934" y="207143"/>
                    <a:pt x="220389" y="179778"/>
                    <a:pt x="220389" y="174471"/>
                  </a:cubicBezTo>
                  <a:cubicBezTo>
                    <a:pt x="220389" y="173353"/>
                    <a:pt x="219548" y="170564"/>
                    <a:pt x="215916" y="170564"/>
                  </a:cubicBezTo>
                  <a:cubicBezTo>
                    <a:pt x="212844" y="170564"/>
                    <a:pt x="212006" y="173076"/>
                    <a:pt x="211725" y="174194"/>
                  </a:cubicBezTo>
                  <a:cubicBezTo>
                    <a:pt x="205578" y="193458"/>
                    <a:pt x="193567" y="199324"/>
                    <a:pt x="185462" y="199324"/>
                  </a:cubicBezTo>
                  <a:cubicBezTo>
                    <a:pt x="175125" y="199324"/>
                    <a:pt x="174011" y="191505"/>
                    <a:pt x="174011" y="182290"/>
                  </a:cubicBezTo>
                  <a:cubicBezTo>
                    <a:pt x="174011" y="173076"/>
                    <a:pt x="175685" y="160791"/>
                    <a:pt x="176802" y="151572"/>
                  </a:cubicBezTo>
                  <a:cubicBezTo>
                    <a:pt x="177921" y="143198"/>
                    <a:pt x="177921" y="141522"/>
                    <a:pt x="177921" y="138727"/>
                  </a:cubicBezTo>
                  <a:cubicBezTo>
                    <a:pt x="177921" y="121976"/>
                    <a:pt x="167025" y="112203"/>
                    <a:pt x="152218" y="1063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110651" name="Forme libre : forme 110650">
              <a:extLst>
                <a:ext uri="{FF2B5EF4-FFF2-40B4-BE49-F238E27FC236}">
                  <a16:creationId xmlns:a16="http://schemas.microsoft.com/office/drawing/2014/main" id="{77B94BC8-DBF2-4068-B1C5-9F8180FB197A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>
              <a:off x="3994470" y="-3889146"/>
              <a:ext cx="211328" cy="112647"/>
            </a:xfrm>
            <a:custGeom>
              <a:avLst/>
              <a:gdLst>
                <a:gd name="connsiteX0" fmla="*/ 95551 w 211328"/>
                <a:gd name="connsiteY0" fmla="*/ 24056 h 112647"/>
                <a:gd name="connsiteX1" fmla="*/ 82977 w 211328"/>
                <a:gd name="connsiteY1" fmla="*/ 37090 h 112647"/>
                <a:gd name="connsiteX2" fmla="*/ 92060 w 211328"/>
                <a:gd name="connsiteY2" fmla="*/ 45697 h 112647"/>
                <a:gd name="connsiteX3" fmla="*/ 105096 w 211328"/>
                <a:gd name="connsiteY3" fmla="*/ 30573 h 112647"/>
                <a:gd name="connsiteX4" fmla="*/ 75761 w 211328"/>
                <a:gd name="connsiteY4" fmla="*/ 10561 h 112647"/>
                <a:gd name="connsiteX5" fmla="*/ 10566 w 211328"/>
                <a:gd name="connsiteY5" fmla="*/ 75253 h 112647"/>
                <a:gd name="connsiteX6" fmla="*/ 51547 w 211328"/>
                <a:gd name="connsiteY6" fmla="*/ 115512 h 112647"/>
                <a:gd name="connsiteX7" fmla="*/ 107659 w 211328"/>
                <a:gd name="connsiteY7" fmla="*/ 88982 h 112647"/>
                <a:gd name="connsiteX8" fmla="*/ 103934 w 211328"/>
                <a:gd name="connsiteY8" fmla="*/ 85260 h 112647"/>
                <a:gd name="connsiteX9" fmla="*/ 100676 w 211328"/>
                <a:gd name="connsiteY9" fmla="*/ 87354 h 112647"/>
                <a:gd name="connsiteX10" fmla="*/ 52013 w 211328"/>
                <a:gd name="connsiteY10" fmla="*/ 108995 h 112647"/>
                <a:gd name="connsiteX11" fmla="*/ 29427 w 211328"/>
                <a:gd name="connsiteY11" fmla="*/ 83632 h 112647"/>
                <a:gd name="connsiteX12" fmla="*/ 45026 w 211328"/>
                <a:gd name="connsiteY12" fmla="*/ 34296 h 112647"/>
                <a:gd name="connsiteX13" fmla="*/ 75995 w 211328"/>
                <a:gd name="connsiteY13" fmla="*/ 17073 h 112647"/>
                <a:gd name="connsiteX14" fmla="*/ 95551 w 211328"/>
                <a:gd name="connsiteY14" fmla="*/ 24056 h 112647"/>
                <a:gd name="connsiteX15" fmla="*/ 202712 w 211328"/>
                <a:gd name="connsiteY15" fmla="*/ 24056 h 112647"/>
                <a:gd name="connsiteX16" fmla="*/ 190138 w 211328"/>
                <a:gd name="connsiteY16" fmla="*/ 37090 h 112647"/>
                <a:gd name="connsiteX17" fmla="*/ 199220 w 211328"/>
                <a:gd name="connsiteY17" fmla="*/ 45697 h 112647"/>
                <a:gd name="connsiteX18" fmla="*/ 212256 w 211328"/>
                <a:gd name="connsiteY18" fmla="*/ 30573 h 112647"/>
                <a:gd name="connsiteX19" fmla="*/ 182922 w 211328"/>
                <a:gd name="connsiteY19" fmla="*/ 10561 h 112647"/>
                <a:gd name="connsiteX20" fmla="*/ 117727 w 211328"/>
                <a:gd name="connsiteY20" fmla="*/ 75253 h 112647"/>
                <a:gd name="connsiteX21" fmla="*/ 158706 w 211328"/>
                <a:gd name="connsiteY21" fmla="*/ 115512 h 112647"/>
                <a:gd name="connsiteX22" fmla="*/ 214818 w 211328"/>
                <a:gd name="connsiteY22" fmla="*/ 88982 h 112647"/>
                <a:gd name="connsiteX23" fmla="*/ 211094 w 211328"/>
                <a:gd name="connsiteY23" fmla="*/ 85260 h 112647"/>
                <a:gd name="connsiteX24" fmla="*/ 207836 w 211328"/>
                <a:gd name="connsiteY24" fmla="*/ 87354 h 112647"/>
                <a:gd name="connsiteX25" fmla="*/ 159174 w 211328"/>
                <a:gd name="connsiteY25" fmla="*/ 108995 h 112647"/>
                <a:gd name="connsiteX26" fmla="*/ 136588 w 211328"/>
                <a:gd name="connsiteY26" fmla="*/ 83632 h 112647"/>
                <a:gd name="connsiteX27" fmla="*/ 152186 w 211328"/>
                <a:gd name="connsiteY27" fmla="*/ 34296 h 112647"/>
                <a:gd name="connsiteX28" fmla="*/ 183154 w 211328"/>
                <a:gd name="connsiteY28" fmla="*/ 17073 h 112647"/>
                <a:gd name="connsiteX29" fmla="*/ 202712 w 211328"/>
                <a:gd name="connsiteY29" fmla="*/ 24056 h 11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1328" h="112647">
                  <a:moveTo>
                    <a:pt x="95551" y="24056"/>
                  </a:moveTo>
                  <a:cubicBezTo>
                    <a:pt x="86006" y="25218"/>
                    <a:pt x="82977" y="32434"/>
                    <a:pt x="82977" y="37090"/>
                  </a:cubicBezTo>
                  <a:cubicBezTo>
                    <a:pt x="82977" y="43836"/>
                    <a:pt x="89031" y="45697"/>
                    <a:pt x="92060" y="45697"/>
                  </a:cubicBezTo>
                  <a:cubicBezTo>
                    <a:pt x="93222" y="45697"/>
                    <a:pt x="105096" y="44769"/>
                    <a:pt x="105096" y="30573"/>
                  </a:cubicBezTo>
                  <a:cubicBezTo>
                    <a:pt x="105096" y="16378"/>
                    <a:pt x="89731" y="10561"/>
                    <a:pt x="75761" y="10561"/>
                  </a:cubicBezTo>
                  <a:cubicBezTo>
                    <a:pt x="42697" y="10561"/>
                    <a:pt x="10566" y="42674"/>
                    <a:pt x="10566" y="75253"/>
                  </a:cubicBezTo>
                  <a:cubicBezTo>
                    <a:pt x="10566" y="97361"/>
                    <a:pt x="25698" y="115512"/>
                    <a:pt x="51547" y="115512"/>
                  </a:cubicBezTo>
                  <a:cubicBezTo>
                    <a:pt x="88335" y="115512"/>
                    <a:pt x="107659" y="92005"/>
                    <a:pt x="107659" y="88982"/>
                  </a:cubicBezTo>
                  <a:cubicBezTo>
                    <a:pt x="107659" y="86888"/>
                    <a:pt x="105330" y="85260"/>
                    <a:pt x="103934" y="85260"/>
                  </a:cubicBezTo>
                  <a:cubicBezTo>
                    <a:pt x="102538" y="85260"/>
                    <a:pt x="101838" y="85955"/>
                    <a:pt x="100676" y="87354"/>
                  </a:cubicBezTo>
                  <a:cubicBezTo>
                    <a:pt x="82282" y="108995"/>
                    <a:pt x="56200" y="108995"/>
                    <a:pt x="52013" y="108995"/>
                  </a:cubicBezTo>
                  <a:cubicBezTo>
                    <a:pt x="39439" y="108995"/>
                    <a:pt x="29427" y="101316"/>
                    <a:pt x="29427" y="83632"/>
                  </a:cubicBezTo>
                  <a:cubicBezTo>
                    <a:pt x="29427" y="73392"/>
                    <a:pt x="34081" y="48724"/>
                    <a:pt x="45026" y="34296"/>
                  </a:cubicBezTo>
                  <a:cubicBezTo>
                    <a:pt x="55271" y="21262"/>
                    <a:pt x="66912" y="17073"/>
                    <a:pt x="75995" y="17073"/>
                  </a:cubicBezTo>
                  <a:cubicBezTo>
                    <a:pt x="78786" y="17073"/>
                    <a:pt x="89498" y="17306"/>
                    <a:pt x="95551" y="24056"/>
                  </a:cubicBezTo>
                  <a:close/>
                  <a:moveTo>
                    <a:pt x="202712" y="24056"/>
                  </a:moveTo>
                  <a:cubicBezTo>
                    <a:pt x="193167" y="25218"/>
                    <a:pt x="190138" y="32434"/>
                    <a:pt x="190138" y="37090"/>
                  </a:cubicBezTo>
                  <a:cubicBezTo>
                    <a:pt x="190138" y="43836"/>
                    <a:pt x="196191" y="45697"/>
                    <a:pt x="199220" y="45697"/>
                  </a:cubicBezTo>
                  <a:cubicBezTo>
                    <a:pt x="200383" y="45697"/>
                    <a:pt x="212256" y="44769"/>
                    <a:pt x="212256" y="30573"/>
                  </a:cubicBezTo>
                  <a:cubicBezTo>
                    <a:pt x="212256" y="16378"/>
                    <a:pt x="196890" y="10561"/>
                    <a:pt x="182922" y="10561"/>
                  </a:cubicBezTo>
                  <a:cubicBezTo>
                    <a:pt x="149857" y="10561"/>
                    <a:pt x="117727" y="42674"/>
                    <a:pt x="117727" y="75253"/>
                  </a:cubicBezTo>
                  <a:cubicBezTo>
                    <a:pt x="117727" y="97361"/>
                    <a:pt x="132858" y="115512"/>
                    <a:pt x="158706" y="115512"/>
                  </a:cubicBezTo>
                  <a:cubicBezTo>
                    <a:pt x="195495" y="115512"/>
                    <a:pt x="214818" y="92005"/>
                    <a:pt x="214818" y="88982"/>
                  </a:cubicBezTo>
                  <a:cubicBezTo>
                    <a:pt x="214818" y="86888"/>
                    <a:pt x="212489" y="85260"/>
                    <a:pt x="211094" y="85260"/>
                  </a:cubicBezTo>
                  <a:cubicBezTo>
                    <a:pt x="209698" y="85260"/>
                    <a:pt x="208998" y="85955"/>
                    <a:pt x="207836" y="87354"/>
                  </a:cubicBezTo>
                  <a:cubicBezTo>
                    <a:pt x="189442" y="108995"/>
                    <a:pt x="163359" y="108995"/>
                    <a:pt x="159174" y="108995"/>
                  </a:cubicBezTo>
                  <a:cubicBezTo>
                    <a:pt x="146600" y="108995"/>
                    <a:pt x="136588" y="101316"/>
                    <a:pt x="136588" y="83632"/>
                  </a:cubicBezTo>
                  <a:cubicBezTo>
                    <a:pt x="136588" y="73392"/>
                    <a:pt x="141241" y="48724"/>
                    <a:pt x="152186" y="34296"/>
                  </a:cubicBezTo>
                  <a:cubicBezTo>
                    <a:pt x="162431" y="21262"/>
                    <a:pt x="174072" y="17073"/>
                    <a:pt x="183154" y="17073"/>
                  </a:cubicBezTo>
                  <a:cubicBezTo>
                    <a:pt x="185946" y="17073"/>
                    <a:pt x="196658" y="17306"/>
                    <a:pt x="202712" y="2405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110652" name="Forme libre : forme 110651">
              <a:extLst>
                <a:ext uri="{FF2B5EF4-FFF2-40B4-BE49-F238E27FC236}">
                  <a16:creationId xmlns:a16="http://schemas.microsoft.com/office/drawing/2014/main" id="{06CBB48B-A329-4AF3-8D1B-1CEF81D2D3E3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>
              <a:off x="4204360" y="-3961134"/>
              <a:ext cx="56354" cy="112647"/>
            </a:xfrm>
            <a:custGeom>
              <a:avLst/>
              <a:gdLst>
                <a:gd name="connsiteX0" fmla="*/ 56143 w 56354"/>
                <a:gd name="connsiteY0" fmla="*/ 27039 h 112647"/>
                <a:gd name="connsiteX1" fmla="*/ 57891 w 56354"/>
                <a:gd name="connsiteY1" fmla="*/ 21222 h 112647"/>
                <a:gd name="connsiteX2" fmla="*/ 46637 w 56354"/>
                <a:gd name="connsiteY2" fmla="*/ 10561 h 112647"/>
                <a:gd name="connsiteX3" fmla="*/ 35974 w 56354"/>
                <a:gd name="connsiteY3" fmla="*/ 20061 h 112647"/>
                <a:gd name="connsiteX4" fmla="*/ 11341 w 56354"/>
                <a:gd name="connsiteY4" fmla="*/ 103609 h 112647"/>
                <a:gd name="connsiteX5" fmla="*/ 10566 w 56354"/>
                <a:gd name="connsiteY5" fmla="*/ 106711 h 112647"/>
                <a:gd name="connsiteX6" fmla="*/ 13666 w 56354"/>
                <a:gd name="connsiteY6" fmla="*/ 109422 h 112647"/>
                <a:gd name="connsiteX7" fmla="*/ 17937 w 56354"/>
                <a:gd name="connsiteY7" fmla="*/ 110975 h 112647"/>
                <a:gd name="connsiteX8" fmla="*/ 21036 w 56354"/>
                <a:gd name="connsiteY8" fmla="*/ 107679 h 112647"/>
                <a:gd name="connsiteX9" fmla="*/ 56143 w 56354"/>
                <a:gd name="connsiteY9" fmla="*/ 27039 h 11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354" h="112647">
                  <a:moveTo>
                    <a:pt x="56143" y="27039"/>
                  </a:moveTo>
                  <a:cubicBezTo>
                    <a:pt x="57112" y="24518"/>
                    <a:pt x="57891" y="23163"/>
                    <a:pt x="57891" y="21222"/>
                  </a:cubicBezTo>
                  <a:cubicBezTo>
                    <a:pt x="57891" y="14824"/>
                    <a:pt x="52071" y="10561"/>
                    <a:pt x="46637" y="10561"/>
                  </a:cubicBezTo>
                  <a:cubicBezTo>
                    <a:pt x="38880" y="10561"/>
                    <a:pt x="36749" y="17346"/>
                    <a:pt x="35974" y="20061"/>
                  </a:cubicBezTo>
                  <a:lnTo>
                    <a:pt x="11341" y="103609"/>
                  </a:lnTo>
                  <a:cubicBezTo>
                    <a:pt x="10566" y="105932"/>
                    <a:pt x="10566" y="106517"/>
                    <a:pt x="10566" y="106711"/>
                  </a:cubicBezTo>
                  <a:cubicBezTo>
                    <a:pt x="10566" y="108454"/>
                    <a:pt x="11729" y="108841"/>
                    <a:pt x="13666" y="109422"/>
                  </a:cubicBezTo>
                  <a:cubicBezTo>
                    <a:pt x="17158" y="110975"/>
                    <a:pt x="17549" y="110975"/>
                    <a:pt x="17937" y="110975"/>
                  </a:cubicBezTo>
                  <a:cubicBezTo>
                    <a:pt x="18518" y="110975"/>
                    <a:pt x="19680" y="110975"/>
                    <a:pt x="21036" y="107679"/>
                  </a:cubicBezTo>
                  <a:lnTo>
                    <a:pt x="56143" y="2703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110653" name="Forme libre : forme 110652">
              <a:extLst>
                <a:ext uri="{FF2B5EF4-FFF2-40B4-BE49-F238E27FC236}">
                  <a16:creationId xmlns:a16="http://schemas.microsoft.com/office/drawing/2014/main" id="{C4453CE6-553D-4EA1-BE30-2D81C4B1714F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>
            <a:xfrm>
              <a:off x="4298384" y="-4077625"/>
              <a:ext cx="98620" cy="281618"/>
            </a:xfrm>
            <a:custGeom>
              <a:avLst/>
              <a:gdLst>
                <a:gd name="connsiteX0" fmla="*/ 87120 w 98619"/>
                <a:gd name="connsiteY0" fmla="*/ 10561 h 281617"/>
                <a:gd name="connsiteX1" fmla="*/ 73709 w 98619"/>
                <a:gd name="connsiteY1" fmla="*/ 16144 h 281617"/>
                <a:gd name="connsiteX2" fmla="*/ 10566 w 98619"/>
                <a:gd name="connsiteY2" fmla="*/ 146269 h 281617"/>
                <a:gd name="connsiteX3" fmla="*/ 75105 w 98619"/>
                <a:gd name="connsiteY3" fmla="*/ 277507 h 281617"/>
                <a:gd name="connsiteX4" fmla="*/ 87120 w 98619"/>
                <a:gd name="connsiteY4" fmla="*/ 281974 h 281617"/>
                <a:gd name="connsiteX5" fmla="*/ 89075 w 98619"/>
                <a:gd name="connsiteY5" fmla="*/ 281974 h 281617"/>
                <a:gd name="connsiteX6" fmla="*/ 96898 w 98619"/>
                <a:gd name="connsiteY6" fmla="*/ 278066 h 281617"/>
                <a:gd name="connsiteX7" fmla="*/ 94662 w 98619"/>
                <a:gd name="connsiteY7" fmla="*/ 274436 h 281617"/>
                <a:gd name="connsiteX8" fmla="*/ 32919 w 98619"/>
                <a:gd name="connsiteY8" fmla="*/ 146269 h 281617"/>
                <a:gd name="connsiteX9" fmla="*/ 96057 w 98619"/>
                <a:gd name="connsiteY9" fmla="*/ 17262 h 281617"/>
                <a:gd name="connsiteX10" fmla="*/ 96898 w 98619"/>
                <a:gd name="connsiteY10" fmla="*/ 14468 h 281617"/>
                <a:gd name="connsiteX11" fmla="*/ 89075 w 98619"/>
                <a:gd name="connsiteY11" fmla="*/ 10561 h 281617"/>
                <a:gd name="connsiteX12" fmla="*/ 87120 w 98619"/>
                <a:gd name="connsiteY12" fmla="*/ 10561 h 281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8619" h="281617">
                  <a:moveTo>
                    <a:pt x="87120" y="10561"/>
                  </a:moveTo>
                  <a:cubicBezTo>
                    <a:pt x="81810" y="10561"/>
                    <a:pt x="81251" y="10561"/>
                    <a:pt x="73709" y="16144"/>
                  </a:cubicBezTo>
                  <a:cubicBezTo>
                    <a:pt x="29845" y="48534"/>
                    <a:pt x="10566" y="99076"/>
                    <a:pt x="10566" y="146269"/>
                  </a:cubicBezTo>
                  <a:cubicBezTo>
                    <a:pt x="10566" y="200437"/>
                    <a:pt x="35432" y="249306"/>
                    <a:pt x="75105" y="277507"/>
                  </a:cubicBezTo>
                  <a:cubicBezTo>
                    <a:pt x="81529" y="281974"/>
                    <a:pt x="82087" y="281974"/>
                    <a:pt x="87120" y="281974"/>
                  </a:cubicBezTo>
                  <a:lnTo>
                    <a:pt x="89075" y="281974"/>
                  </a:lnTo>
                  <a:cubicBezTo>
                    <a:pt x="93266" y="281974"/>
                    <a:pt x="96898" y="281974"/>
                    <a:pt x="96898" y="278066"/>
                  </a:cubicBezTo>
                  <a:cubicBezTo>
                    <a:pt x="96898" y="276390"/>
                    <a:pt x="95780" y="275272"/>
                    <a:pt x="94662" y="274436"/>
                  </a:cubicBezTo>
                  <a:cubicBezTo>
                    <a:pt x="40183" y="234785"/>
                    <a:pt x="32919" y="176424"/>
                    <a:pt x="32919" y="146269"/>
                  </a:cubicBezTo>
                  <a:cubicBezTo>
                    <a:pt x="32919" y="89862"/>
                    <a:pt x="58062" y="42115"/>
                    <a:pt x="96057" y="17262"/>
                  </a:cubicBezTo>
                  <a:cubicBezTo>
                    <a:pt x="96057" y="16980"/>
                    <a:pt x="96898" y="15866"/>
                    <a:pt x="96898" y="14468"/>
                  </a:cubicBezTo>
                  <a:cubicBezTo>
                    <a:pt x="96898" y="10561"/>
                    <a:pt x="93266" y="10561"/>
                    <a:pt x="89075" y="10561"/>
                  </a:cubicBezTo>
                  <a:lnTo>
                    <a:pt x="87120" y="1056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110654" name="Forme libre : forme 110653">
              <a:extLst>
                <a:ext uri="{FF2B5EF4-FFF2-40B4-BE49-F238E27FC236}">
                  <a16:creationId xmlns:a16="http://schemas.microsoft.com/office/drawing/2014/main" id="{F9DC9D54-C77D-4286-BF8A-B3014481AA12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>
              <a:off x="4416596" y="-4060875"/>
              <a:ext cx="140885" cy="211213"/>
            </a:xfrm>
            <a:custGeom>
              <a:avLst/>
              <a:gdLst>
                <a:gd name="connsiteX0" fmla="*/ 132102 w 140885"/>
                <a:gd name="connsiteY0" fmla="*/ 70040 h 211213"/>
                <a:gd name="connsiteX1" fmla="*/ 95503 w 140885"/>
                <a:gd name="connsiteY1" fmla="*/ 10561 h 211213"/>
                <a:gd name="connsiteX2" fmla="*/ 10566 w 140885"/>
                <a:gd name="connsiteY2" fmla="*/ 150459 h 211213"/>
                <a:gd name="connsiteX3" fmla="*/ 47448 w 140885"/>
                <a:gd name="connsiteY3" fmla="*/ 209938 h 211213"/>
                <a:gd name="connsiteX4" fmla="*/ 132102 w 140885"/>
                <a:gd name="connsiteY4" fmla="*/ 70040 h 211213"/>
                <a:gd name="connsiteX5" fmla="*/ 41861 w 140885"/>
                <a:gd name="connsiteY5" fmla="*/ 105501 h 211213"/>
                <a:gd name="connsiteX6" fmla="*/ 95221 w 140885"/>
                <a:gd name="connsiteY6" fmla="*/ 18381 h 211213"/>
                <a:gd name="connsiteX7" fmla="*/ 111986 w 140885"/>
                <a:gd name="connsiteY7" fmla="*/ 53565 h 211213"/>
                <a:gd name="connsiteX8" fmla="*/ 103604 w 140885"/>
                <a:gd name="connsiteY8" fmla="*/ 105501 h 211213"/>
                <a:gd name="connsiteX9" fmla="*/ 41861 w 140885"/>
                <a:gd name="connsiteY9" fmla="*/ 105501 h 211213"/>
                <a:gd name="connsiteX10" fmla="*/ 101090 w 140885"/>
                <a:gd name="connsiteY10" fmla="*/ 114997 h 211213"/>
                <a:gd name="connsiteX11" fmla="*/ 47725 w 140885"/>
                <a:gd name="connsiteY11" fmla="*/ 202119 h 211213"/>
                <a:gd name="connsiteX12" fmla="*/ 30964 w 140885"/>
                <a:gd name="connsiteY12" fmla="*/ 166934 h 211213"/>
                <a:gd name="connsiteX13" fmla="*/ 39342 w 140885"/>
                <a:gd name="connsiteY13" fmla="*/ 114997 h 211213"/>
                <a:gd name="connsiteX14" fmla="*/ 101090 w 140885"/>
                <a:gd name="connsiteY14" fmla="*/ 114997 h 211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885" h="211213">
                  <a:moveTo>
                    <a:pt x="132102" y="70040"/>
                  </a:moveTo>
                  <a:cubicBezTo>
                    <a:pt x="132102" y="35137"/>
                    <a:pt x="118692" y="10561"/>
                    <a:pt x="95503" y="10561"/>
                  </a:cubicBezTo>
                  <a:cubicBezTo>
                    <a:pt x="53871" y="10561"/>
                    <a:pt x="10566" y="88191"/>
                    <a:pt x="10566" y="150459"/>
                  </a:cubicBezTo>
                  <a:cubicBezTo>
                    <a:pt x="10566" y="177266"/>
                    <a:pt x="19786" y="209938"/>
                    <a:pt x="47448" y="209938"/>
                  </a:cubicBezTo>
                  <a:cubicBezTo>
                    <a:pt x="88238" y="209938"/>
                    <a:pt x="132102" y="134262"/>
                    <a:pt x="132102" y="70040"/>
                  </a:cubicBezTo>
                  <a:close/>
                  <a:moveTo>
                    <a:pt x="41861" y="105501"/>
                  </a:moveTo>
                  <a:cubicBezTo>
                    <a:pt x="54990" y="49099"/>
                    <a:pt x="77901" y="18381"/>
                    <a:pt x="95221" y="18381"/>
                  </a:cubicBezTo>
                  <a:cubicBezTo>
                    <a:pt x="111986" y="18381"/>
                    <a:pt x="111986" y="48258"/>
                    <a:pt x="111986" y="53565"/>
                  </a:cubicBezTo>
                  <a:cubicBezTo>
                    <a:pt x="111986" y="69204"/>
                    <a:pt x="106954" y="91821"/>
                    <a:pt x="103604" y="105501"/>
                  </a:cubicBezTo>
                  <a:lnTo>
                    <a:pt x="41861" y="105501"/>
                  </a:lnTo>
                  <a:close/>
                  <a:moveTo>
                    <a:pt x="101090" y="114997"/>
                  </a:moveTo>
                  <a:cubicBezTo>
                    <a:pt x="87957" y="171123"/>
                    <a:pt x="65049" y="202119"/>
                    <a:pt x="47725" y="202119"/>
                  </a:cubicBezTo>
                  <a:cubicBezTo>
                    <a:pt x="32637" y="202119"/>
                    <a:pt x="30964" y="179779"/>
                    <a:pt x="30964" y="166934"/>
                  </a:cubicBezTo>
                  <a:cubicBezTo>
                    <a:pt x="30964" y="149342"/>
                    <a:pt x="36269" y="126724"/>
                    <a:pt x="39342" y="114997"/>
                  </a:cubicBezTo>
                  <a:lnTo>
                    <a:pt x="101090" y="1149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110655" name="Forme libre : forme 110654">
              <a:extLst>
                <a:ext uri="{FF2B5EF4-FFF2-40B4-BE49-F238E27FC236}">
                  <a16:creationId xmlns:a16="http://schemas.microsoft.com/office/drawing/2014/main" id="{12F94CB9-B3A3-4CFE-92A6-BC032199C195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>
            <a:xfrm>
              <a:off x="4558036" y="-4110389"/>
              <a:ext cx="70443" cy="140809"/>
            </a:xfrm>
            <a:custGeom>
              <a:avLst/>
              <a:gdLst>
                <a:gd name="connsiteX0" fmla="*/ 65283 w 70442"/>
                <a:gd name="connsiteY0" fmla="*/ 30340 h 140808"/>
                <a:gd name="connsiteX1" fmla="*/ 67378 w 70442"/>
                <a:gd name="connsiteY1" fmla="*/ 23361 h 140808"/>
                <a:gd name="connsiteX2" fmla="*/ 53871 w 70442"/>
                <a:gd name="connsiteY2" fmla="*/ 10561 h 140808"/>
                <a:gd name="connsiteX3" fmla="*/ 41068 w 70442"/>
                <a:gd name="connsiteY3" fmla="*/ 21966 h 140808"/>
                <a:gd name="connsiteX4" fmla="*/ 11496 w 70442"/>
                <a:gd name="connsiteY4" fmla="*/ 122262 h 140808"/>
                <a:gd name="connsiteX5" fmla="*/ 10566 w 70442"/>
                <a:gd name="connsiteY5" fmla="*/ 125984 h 140808"/>
                <a:gd name="connsiteX6" fmla="*/ 14291 w 70442"/>
                <a:gd name="connsiteY6" fmla="*/ 129245 h 140808"/>
                <a:gd name="connsiteX7" fmla="*/ 19411 w 70442"/>
                <a:gd name="connsiteY7" fmla="*/ 131106 h 140808"/>
                <a:gd name="connsiteX8" fmla="*/ 23136 w 70442"/>
                <a:gd name="connsiteY8" fmla="*/ 127150 h 140808"/>
                <a:gd name="connsiteX9" fmla="*/ 65283 w 70442"/>
                <a:gd name="connsiteY9" fmla="*/ 30340 h 14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442" h="140808">
                  <a:moveTo>
                    <a:pt x="65283" y="30340"/>
                  </a:moveTo>
                  <a:cubicBezTo>
                    <a:pt x="66445" y="27317"/>
                    <a:pt x="67378" y="25689"/>
                    <a:pt x="67378" y="23361"/>
                  </a:cubicBezTo>
                  <a:cubicBezTo>
                    <a:pt x="67378" y="15683"/>
                    <a:pt x="60391" y="10561"/>
                    <a:pt x="53871" y="10561"/>
                  </a:cubicBezTo>
                  <a:cubicBezTo>
                    <a:pt x="44559" y="10561"/>
                    <a:pt x="41997" y="18705"/>
                    <a:pt x="41068" y="21966"/>
                  </a:cubicBezTo>
                  <a:lnTo>
                    <a:pt x="11496" y="122262"/>
                  </a:lnTo>
                  <a:cubicBezTo>
                    <a:pt x="10566" y="125056"/>
                    <a:pt x="10566" y="125751"/>
                    <a:pt x="10566" y="125984"/>
                  </a:cubicBezTo>
                  <a:cubicBezTo>
                    <a:pt x="10566" y="128079"/>
                    <a:pt x="11962" y="128545"/>
                    <a:pt x="14291" y="129245"/>
                  </a:cubicBezTo>
                  <a:cubicBezTo>
                    <a:pt x="18483" y="131106"/>
                    <a:pt x="18945" y="131106"/>
                    <a:pt x="19411" y="131106"/>
                  </a:cubicBezTo>
                  <a:cubicBezTo>
                    <a:pt x="20111" y="131106"/>
                    <a:pt x="21507" y="131106"/>
                    <a:pt x="23136" y="127150"/>
                  </a:cubicBezTo>
                  <a:lnTo>
                    <a:pt x="65283" y="3034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AE3CF6F6-E115-4921-AE0D-BD2CBE1BD35C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>
            <a:xfrm>
              <a:off x="4715731" y="-3940522"/>
              <a:ext cx="197240" cy="28162"/>
            </a:xfrm>
            <a:custGeom>
              <a:avLst/>
              <a:gdLst>
                <a:gd name="connsiteX0" fmla="*/ 181272 w 197239"/>
                <a:gd name="connsiteY0" fmla="*/ 23405 h 28161"/>
                <a:gd name="connsiteX1" fmla="*/ 191890 w 197239"/>
                <a:gd name="connsiteY1" fmla="*/ 16981 h 28161"/>
                <a:gd name="connsiteX2" fmla="*/ 181272 w 197239"/>
                <a:gd name="connsiteY2" fmla="*/ 10561 h 28161"/>
                <a:gd name="connsiteX3" fmla="*/ 21186 w 197239"/>
                <a:gd name="connsiteY3" fmla="*/ 10561 h 28161"/>
                <a:gd name="connsiteX4" fmla="*/ 10566 w 197239"/>
                <a:gd name="connsiteY4" fmla="*/ 16981 h 28161"/>
                <a:gd name="connsiteX5" fmla="*/ 21186 w 197239"/>
                <a:gd name="connsiteY5" fmla="*/ 23405 h 28161"/>
                <a:gd name="connsiteX6" fmla="*/ 181272 w 197239"/>
                <a:gd name="connsiteY6" fmla="*/ 23405 h 28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239" h="28161">
                  <a:moveTo>
                    <a:pt x="181272" y="23405"/>
                  </a:moveTo>
                  <a:cubicBezTo>
                    <a:pt x="185745" y="23405"/>
                    <a:pt x="191890" y="23405"/>
                    <a:pt x="191890" y="16981"/>
                  </a:cubicBezTo>
                  <a:cubicBezTo>
                    <a:pt x="191890" y="10561"/>
                    <a:pt x="185745" y="10561"/>
                    <a:pt x="181272" y="10561"/>
                  </a:cubicBezTo>
                  <a:lnTo>
                    <a:pt x="21186" y="10561"/>
                  </a:lnTo>
                  <a:cubicBezTo>
                    <a:pt x="16713" y="10561"/>
                    <a:pt x="10566" y="10561"/>
                    <a:pt x="10566" y="16981"/>
                  </a:cubicBezTo>
                  <a:cubicBezTo>
                    <a:pt x="10566" y="23405"/>
                    <a:pt x="16713" y="23405"/>
                    <a:pt x="21186" y="23405"/>
                  </a:cubicBezTo>
                  <a:lnTo>
                    <a:pt x="181272" y="234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E4D1BB98-1F2D-4552-9E10-EBE982015BD9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>
            <a:xfrm>
              <a:off x="5000327" y="-4060875"/>
              <a:ext cx="140885" cy="211213"/>
            </a:xfrm>
            <a:custGeom>
              <a:avLst/>
              <a:gdLst>
                <a:gd name="connsiteX0" fmla="*/ 132102 w 140885"/>
                <a:gd name="connsiteY0" fmla="*/ 70040 h 211213"/>
                <a:gd name="connsiteX1" fmla="*/ 95503 w 140885"/>
                <a:gd name="connsiteY1" fmla="*/ 10561 h 211213"/>
                <a:gd name="connsiteX2" fmla="*/ 10566 w 140885"/>
                <a:gd name="connsiteY2" fmla="*/ 150459 h 211213"/>
                <a:gd name="connsiteX3" fmla="*/ 47447 w 140885"/>
                <a:gd name="connsiteY3" fmla="*/ 209938 h 211213"/>
                <a:gd name="connsiteX4" fmla="*/ 132102 w 140885"/>
                <a:gd name="connsiteY4" fmla="*/ 70040 h 211213"/>
                <a:gd name="connsiteX5" fmla="*/ 41861 w 140885"/>
                <a:gd name="connsiteY5" fmla="*/ 105501 h 211213"/>
                <a:gd name="connsiteX6" fmla="*/ 95221 w 140885"/>
                <a:gd name="connsiteY6" fmla="*/ 18381 h 211213"/>
                <a:gd name="connsiteX7" fmla="*/ 111986 w 140885"/>
                <a:gd name="connsiteY7" fmla="*/ 53565 h 211213"/>
                <a:gd name="connsiteX8" fmla="*/ 103604 w 140885"/>
                <a:gd name="connsiteY8" fmla="*/ 105501 h 211213"/>
                <a:gd name="connsiteX9" fmla="*/ 41861 w 140885"/>
                <a:gd name="connsiteY9" fmla="*/ 105501 h 211213"/>
                <a:gd name="connsiteX10" fmla="*/ 101090 w 140885"/>
                <a:gd name="connsiteY10" fmla="*/ 114997 h 211213"/>
                <a:gd name="connsiteX11" fmla="*/ 47725 w 140885"/>
                <a:gd name="connsiteY11" fmla="*/ 202119 h 211213"/>
                <a:gd name="connsiteX12" fmla="*/ 30964 w 140885"/>
                <a:gd name="connsiteY12" fmla="*/ 166934 h 211213"/>
                <a:gd name="connsiteX13" fmla="*/ 39342 w 140885"/>
                <a:gd name="connsiteY13" fmla="*/ 114997 h 211213"/>
                <a:gd name="connsiteX14" fmla="*/ 101090 w 140885"/>
                <a:gd name="connsiteY14" fmla="*/ 114997 h 211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885" h="211213">
                  <a:moveTo>
                    <a:pt x="132102" y="70040"/>
                  </a:moveTo>
                  <a:cubicBezTo>
                    <a:pt x="132102" y="35137"/>
                    <a:pt x="118692" y="10561"/>
                    <a:pt x="95503" y="10561"/>
                  </a:cubicBezTo>
                  <a:cubicBezTo>
                    <a:pt x="53871" y="10561"/>
                    <a:pt x="10566" y="88191"/>
                    <a:pt x="10566" y="150459"/>
                  </a:cubicBezTo>
                  <a:cubicBezTo>
                    <a:pt x="10566" y="177266"/>
                    <a:pt x="19785" y="209938"/>
                    <a:pt x="47447" y="209938"/>
                  </a:cubicBezTo>
                  <a:cubicBezTo>
                    <a:pt x="88238" y="209938"/>
                    <a:pt x="132102" y="134262"/>
                    <a:pt x="132102" y="70040"/>
                  </a:cubicBezTo>
                  <a:close/>
                  <a:moveTo>
                    <a:pt x="41861" y="105501"/>
                  </a:moveTo>
                  <a:cubicBezTo>
                    <a:pt x="54989" y="49099"/>
                    <a:pt x="77901" y="18381"/>
                    <a:pt x="95221" y="18381"/>
                  </a:cubicBezTo>
                  <a:cubicBezTo>
                    <a:pt x="111986" y="18381"/>
                    <a:pt x="111986" y="48258"/>
                    <a:pt x="111986" y="53565"/>
                  </a:cubicBezTo>
                  <a:cubicBezTo>
                    <a:pt x="111986" y="69204"/>
                    <a:pt x="106954" y="91821"/>
                    <a:pt x="103604" y="105501"/>
                  </a:cubicBezTo>
                  <a:lnTo>
                    <a:pt x="41861" y="105501"/>
                  </a:lnTo>
                  <a:close/>
                  <a:moveTo>
                    <a:pt x="101090" y="114997"/>
                  </a:moveTo>
                  <a:cubicBezTo>
                    <a:pt x="87957" y="171123"/>
                    <a:pt x="65049" y="202119"/>
                    <a:pt x="47725" y="202119"/>
                  </a:cubicBezTo>
                  <a:cubicBezTo>
                    <a:pt x="32637" y="202119"/>
                    <a:pt x="30964" y="179779"/>
                    <a:pt x="30964" y="166934"/>
                  </a:cubicBezTo>
                  <a:cubicBezTo>
                    <a:pt x="30964" y="149342"/>
                    <a:pt x="36269" y="126724"/>
                    <a:pt x="39342" y="114997"/>
                  </a:cubicBezTo>
                  <a:lnTo>
                    <a:pt x="101090" y="1149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B7E44864-7F29-4EB8-90E0-B581FFA569D6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>
            <a:xfrm>
              <a:off x="5154323" y="-4077625"/>
              <a:ext cx="98620" cy="281618"/>
            </a:xfrm>
            <a:custGeom>
              <a:avLst/>
              <a:gdLst>
                <a:gd name="connsiteX0" fmla="*/ 18390 w 98619"/>
                <a:gd name="connsiteY0" fmla="*/ 10561 h 281617"/>
                <a:gd name="connsiteX1" fmla="*/ 10566 w 98619"/>
                <a:gd name="connsiteY1" fmla="*/ 14468 h 281617"/>
                <a:gd name="connsiteX2" fmla="*/ 12244 w 98619"/>
                <a:gd name="connsiteY2" fmla="*/ 18098 h 281617"/>
                <a:gd name="connsiteX3" fmla="*/ 56385 w 98619"/>
                <a:gd name="connsiteY3" fmla="*/ 68920 h 281617"/>
                <a:gd name="connsiteX4" fmla="*/ 74268 w 98619"/>
                <a:gd name="connsiteY4" fmla="*/ 146269 h 281617"/>
                <a:gd name="connsiteX5" fmla="*/ 14199 w 98619"/>
                <a:gd name="connsiteY5" fmla="*/ 273318 h 281617"/>
                <a:gd name="connsiteX6" fmla="*/ 10566 w 98619"/>
                <a:gd name="connsiteY6" fmla="*/ 278066 h 281617"/>
                <a:gd name="connsiteX7" fmla="*/ 18390 w 98619"/>
                <a:gd name="connsiteY7" fmla="*/ 281974 h 281617"/>
                <a:gd name="connsiteX8" fmla="*/ 20067 w 98619"/>
                <a:gd name="connsiteY8" fmla="*/ 281974 h 281617"/>
                <a:gd name="connsiteX9" fmla="*/ 33478 w 98619"/>
                <a:gd name="connsiteY9" fmla="*/ 276390 h 281617"/>
                <a:gd name="connsiteX10" fmla="*/ 96617 w 98619"/>
                <a:gd name="connsiteY10" fmla="*/ 146269 h 281617"/>
                <a:gd name="connsiteX11" fmla="*/ 32078 w 98619"/>
                <a:gd name="connsiteY11" fmla="*/ 15026 h 281617"/>
                <a:gd name="connsiteX12" fmla="*/ 20067 w 98619"/>
                <a:gd name="connsiteY12" fmla="*/ 10561 h 281617"/>
                <a:gd name="connsiteX13" fmla="*/ 18390 w 98619"/>
                <a:gd name="connsiteY13" fmla="*/ 10561 h 281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8619" h="281617">
                  <a:moveTo>
                    <a:pt x="18390" y="10561"/>
                  </a:moveTo>
                  <a:cubicBezTo>
                    <a:pt x="13921" y="10561"/>
                    <a:pt x="10566" y="10561"/>
                    <a:pt x="10566" y="14468"/>
                  </a:cubicBezTo>
                  <a:cubicBezTo>
                    <a:pt x="10566" y="14750"/>
                    <a:pt x="10566" y="16421"/>
                    <a:pt x="12244" y="18098"/>
                  </a:cubicBezTo>
                  <a:cubicBezTo>
                    <a:pt x="20904" y="24240"/>
                    <a:pt x="41579" y="39321"/>
                    <a:pt x="56385" y="68920"/>
                  </a:cubicBezTo>
                  <a:cubicBezTo>
                    <a:pt x="69796" y="95728"/>
                    <a:pt x="74268" y="122811"/>
                    <a:pt x="74268" y="146269"/>
                  </a:cubicBezTo>
                  <a:cubicBezTo>
                    <a:pt x="74268" y="177542"/>
                    <a:pt x="65886" y="235062"/>
                    <a:pt x="14199" y="273318"/>
                  </a:cubicBezTo>
                  <a:cubicBezTo>
                    <a:pt x="11126" y="275554"/>
                    <a:pt x="10566" y="276112"/>
                    <a:pt x="10566" y="278066"/>
                  </a:cubicBezTo>
                  <a:cubicBezTo>
                    <a:pt x="10566" y="281974"/>
                    <a:pt x="13921" y="281974"/>
                    <a:pt x="18390" y="281974"/>
                  </a:cubicBezTo>
                  <a:lnTo>
                    <a:pt x="20067" y="281974"/>
                  </a:lnTo>
                  <a:cubicBezTo>
                    <a:pt x="25373" y="281974"/>
                    <a:pt x="25932" y="281974"/>
                    <a:pt x="33478" y="276390"/>
                  </a:cubicBezTo>
                  <a:cubicBezTo>
                    <a:pt x="77342" y="243999"/>
                    <a:pt x="96617" y="193458"/>
                    <a:pt x="96617" y="146269"/>
                  </a:cubicBezTo>
                  <a:cubicBezTo>
                    <a:pt x="96617" y="92097"/>
                    <a:pt x="71750" y="43228"/>
                    <a:pt x="32078" y="15026"/>
                  </a:cubicBezTo>
                  <a:cubicBezTo>
                    <a:pt x="25655" y="10561"/>
                    <a:pt x="25095" y="10561"/>
                    <a:pt x="20067" y="10561"/>
                  </a:cubicBezTo>
                  <a:lnTo>
                    <a:pt x="18390" y="1056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51D93D3E-6693-4689-981C-4316457DB4DD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>
            <a:xfrm>
              <a:off x="5372295" y="-3984644"/>
              <a:ext cx="253594" cy="98566"/>
            </a:xfrm>
            <a:custGeom>
              <a:avLst/>
              <a:gdLst>
                <a:gd name="connsiteX0" fmla="*/ 230723 w 253593"/>
                <a:gd name="connsiteY0" fmla="*/ 30111 h 98566"/>
                <a:gd name="connsiteX1" fmla="*/ 243291 w 253593"/>
                <a:gd name="connsiteY1" fmla="*/ 20334 h 98566"/>
                <a:gd name="connsiteX2" fmla="*/ 229045 w 253593"/>
                <a:gd name="connsiteY2" fmla="*/ 10561 h 98566"/>
                <a:gd name="connsiteX3" fmla="*/ 24813 w 253593"/>
                <a:gd name="connsiteY3" fmla="*/ 10561 h 98566"/>
                <a:gd name="connsiteX4" fmla="*/ 10566 w 253593"/>
                <a:gd name="connsiteY4" fmla="*/ 20334 h 98566"/>
                <a:gd name="connsiteX5" fmla="*/ 23136 w 253593"/>
                <a:gd name="connsiteY5" fmla="*/ 30111 h 98566"/>
                <a:gd name="connsiteX6" fmla="*/ 230723 w 253593"/>
                <a:gd name="connsiteY6" fmla="*/ 30111 h 98566"/>
                <a:gd name="connsiteX7" fmla="*/ 229045 w 253593"/>
                <a:gd name="connsiteY7" fmla="*/ 96009 h 98566"/>
                <a:gd name="connsiteX8" fmla="*/ 243291 w 253593"/>
                <a:gd name="connsiteY8" fmla="*/ 86237 h 98566"/>
                <a:gd name="connsiteX9" fmla="*/ 230723 w 253593"/>
                <a:gd name="connsiteY9" fmla="*/ 76463 h 98566"/>
                <a:gd name="connsiteX10" fmla="*/ 23136 w 253593"/>
                <a:gd name="connsiteY10" fmla="*/ 76463 h 98566"/>
                <a:gd name="connsiteX11" fmla="*/ 10566 w 253593"/>
                <a:gd name="connsiteY11" fmla="*/ 86237 h 98566"/>
                <a:gd name="connsiteX12" fmla="*/ 24813 w 253593"/>
                <a:gd name="connsiteY12" fmla="*/ 96009 h 98566"/>
                <a:gd name="connsiteX13" fmla="*/ 229045 w 253593"/>
                <a:gd name="connsiteY13" fmla="*/ 96009 h 9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593" h="98566">
                  <a:moveTo>
                    <a:pt x="230723" y="30111"/>
                  </a:moveTo>
                  <a:cubicBezTo>
                    <a:pt x="234073" y="30111"/>
                    <a:pt x="243291" y="30111"/>
                    <a:pt x="243291" y="20334"/>
                  </a:cubicBezTo>
                  <a:cubicBezTo>
                    <a:pt x="243291" y="10561"/>
                    <a:pt x="232954" y="10561"/>
                    <a:pt x="229045" y="10561"/>
                  </a:cubicBezTo>
                  <a:lnTo>
                    <a:pt x="24813" y="10561"/>
                  </a:lnTo>
                  <a:cubicBezTo>
                    <a:pt x="20903" y="10561"/>
                    <a:pt x="10566" y="10561"/>
                    <a:pt x="10566" y="20334"/>
                  </a:cubicBezTo>
                  <a:cubicBezTo>
                    <a:pt x="10566" y="30111"/>
                    <a:pt x="19786" y="30111"/>
                    <a:pt x="23136" y="30111"/>
                  </a:cubicBezTo>
                  <a:lnTo>
                    <a:pt x="230723" y="30111"/>
                  </a:lnTo>
                  <a:close/>
                  <a:moveTo>
                    <a:pt x="229045" y="96009"/>
                  </a:moveTo>
                  <a:cubicBezTo>
                    <a:pt x="232954" y="96009"/>
                    <a:pt x="243291" y="96009"/>
                    <a:pt x="243291" y="86237"/>
                  </a:cubicBezTo>
                  <a:cubicBezTo>
                    <a:pt x="243291" y="76463"/>
                    <a:pt x="234073" y="76463"/>
                    <a:pt x="230723" y="76463"/>
                  </a:cubicBezTo>
                  <a:lnTo>
                    <a:pt x="23136" y="76463"/>
                  </a:lnTo>
                  <a:cubicBezTo>
                    <a:pt x="19786" y="76463"/>
                    <a:pt x="10566" y="76463"/>
                    <a:pt x="10566" y="86237"/>
                  </a:cubicBezTo>
                  <a:cubicBezTo>
                    <a:pt x="10566" y="96009"/>
                    <a:pt x="20903" y="96009"/>
                    <a:pt x="24813" y="96009"/>
                  </a:cubicBezTo>
                  <a:lnTo>
                    <a:pt x="229045" y="9600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286E5186-5A2B-4856-A7E8-3B3C3A58BFA8}"/>
                </a:ext>
              </a:extLst>
            </p:cNvPr>
            <p:cNvSpPr/>
            <p:nvPr>
              <p:custDataLst>
                <p:tags r:id="rId104"/>
              </p:custDataLst>
            </p:nvPr>
          </p:nvSpPr>
          <p:spPr>
            <a:xfrm>
              <a:off x="5717195" y="-3889146"/>
              <a:ext cx="253594" cy="112647"/>
            </a:xfrm>
            <a:custGeom>
              <a:avLst/>
              <a:gdLst>
                <a:gd name="connsiteX0" fmla="*/ 91826 w 253593"/>
                <a:gd name="connsiteY0" fmla="*/ 24523 h 112647"/>
                <a:gd name="connsiteX1" fmla="*/ 68774 w 253593"/>
                <a:gd name="connsiteY1" fmla="*/ 10561 h 112647"/>
                <a:gd name="connsiteX2" fmla="*/ 10566 w 253593"/>
                <a:gd name="connsiteY2" fmla="*/ 77348 h 112647"/>
                <a:gd name="connsiteX3" fmla="*/ 44097 w 253593"/>
                <a:gd name="connsiteY3" fmla="*/ 115512 h 112647"/>
                <a:gd name="connsiteX4" fmla="*/ 75994 w 253593"/>
                <a:gd name="connsiteY4" fmla="*/ 98989 h 112647"/>
                <a:gd name="connsiteX5" fmla="*/ 98813 w 253593"/>
                <a:gd name="connsiteY5" fmla="*/ 115512 h 112647"/>
                <a:gd name="connsiteX6" fmla="*/ 116741 w 253593"/>
                <a:gd name="connsiteY6" fmla="*/ 102711 h 112647"/>
                <a:gd name="connsiteX7" fmla="*/ 124657 w 253593"/>
                <a:gd name="connsiteY7" fmla="*/ 79905 h 112647"/>
                <a:gd name="connsiteX8" fmla="*/ 120932 w 253593"/>
                <a:gd name="connsiteY8" fmla="*/ 76882 h 112647"/>
                <a:gd name="connsiteX9" fmla="*/ 116274 w 253593"/>
                <a:gd name="connsiteY9" fmla="*/ 84093 h 112647"/>
                <a:gd name="connsiteX10" fmla="*/ 99509 w 253593"/>
                <a:gd name="connsiteY10" fmla="*/ 108995 h 112647"/>
                <a:gd name="connsiteX11" fmla="*/ 92060 w 253593"/>
                <a:gd name="connsiteY11" fmla="*/ 98056 h 112647"/>
                <a:gd name="connsiteX12" fmla="*/ 95551 w 253593"/>
                <a:gd name="connsiteY12" fmla="*/ 80371 h 112647"/>
                <a:gd name="connsiteX13" fmla="*/ 101371 w 253593"/>
                <a:gd name="connsiteY13" fmla="*/ 56403 h 112647"/>
                <a:gd name="connsiteX14" fmla="*/ 106030 w 253593"/>
                <a:gd name="connsiteY14" fmla="*/ 38718 h 112647"/>
                <a:gd name="connsiteX15" fmla="*/ 109754 w 253593"/>
                <a:gd name="connsiteY15" fmla="*/ 22195 h 112647"/>
                <a:gd name="connsiteX16" fmla="*/ 102305 w 253593"/>
                <a:gd name="connsiteY16" fmla="*/ 14979 h 112647"/>
                <a:gd name="connsiteX17" fmla="*/ 91826 w 253593"/>
                <a:gd name="connsiteY17" fmla="*/ 24523 h 112647"/>
                <a:gd name="connsiteX18" fmla="*/ 75994 w 253593"/>
                <a:gd name="connsiteY18" fmla="*/ 88049 h 112647"/>
                <a:gd name="connsiteX19" fmla="*/ 44793 w 253593"/>
                <a:gd name="connsiteY19" fmla="*/ 108995 h 112647"/>
                <a:gd name="connsiteX20" fmla="*/ 28727 w 253593"/>
                <a:gd name="connsiteY20" fmla="*/ 87121 h 112647"/>
                <a:gd name="connsiteX21" fmla="*/ 40135 w 253593"/>
                <a:gd name="connsiteY21" fmla="*/ 41046 h 112647"/>
                <a:gd name="connsiteX22" fmla="*/ 69008 w 253593"/>
                <a:gd name="connsiteY22" fmla="*/ 17073 h 112647"/>
                <a:gd name="connsiteX23" fmla="*/ 88568 w 253593"/>
                <a:gd name="connsiteY23" fmla="*/ 36857 h 112647"/>
                <a:gd name="connsiteX24" fmla="*/ 81348 w 253593"/>
                <a:gd name="connsiteY24" fmla="*/ 66642 h 112647"/>
                <a:gd name="connsiteX25" fmla="*/ 75994 w 253593"/>
                <a:gd name="connsiteY25" fmla="*/ 88049 h 112647"/>
                <a:gd name="connsiteX26" fmla="*/ 223250 w 253593"/>
                <a:gd name="connsiteY26" fmla="*/ 24523 h 112647"/>
                <a:gd name="connsiteX27" fmla="*/ 200196 w 253593"/>
                <a:gd name="connsiteY27" fmla="*/ 10561 h 112647"/>
                <a:gd name="connsiteX28" fmla="*/ 141990 w 253593"/>
                <a:gd name="connsiteY28" fmla="*/ 77348 h 112647"/>
                <a:gd name="connsiteX29" fmla="*/ 175520 w 253593"/>
                <a:gd name="connsiteY29" fmla="*/ 115512 h 112647"/>
                <a:gd name="connsiteX30" fmla="*/ 207417 w 253593"/>
                <a:gd name="connsiteY30" fmla="*/ 98989 h 112647"/>
                <a:gd name="connsiteX31" fmla="*/ 230236 w 253593"/>
                <a:gd name="connsiteY31" fmla="*/ 115512 h 112647"/>
                <a:gd name="connsiteX32" fmla="*/ 248164 w 253593"/>
                <a:gd name="connsiteY32" fmla="*/ 102711 h 112647"/>
                <a:gd name="connsiteX33" fmla="*/ 256080 w 253593"/>
                <a:gd name="connsiteY33" fmla="*/ 79905 h 112647"/>
                <a:gd name="connsiteX34" fmla="*/ 252355 w 253593"/>
                <a:gd name="connsiteY34" fmla="*/ 76882 h 112647"/>
                <a:gd name="connsiteX35" fmla="*/ 247698 w 253593"/>
                <a:gd name="connsiteY35" fmla="*/ 84093 h 112647"/>
                <a:gd name="connsiteX36" fmla="*/ 230932 w 253593"/>
                <a:gd name="connsiteY36" fmla="*/ 108995 h 112647"/>
                <a:gd name="connsiteX37" fmla="*/ 223482 w 253593"/>
                <a:gd name="connsiteY37" fmla="*/ 98056 h 112647"/>
                <a:gd name="connsiteX38" fmla="*/ 226975 w 253593"/>
                <a:gd name="connsiteY38" fmla="*/ 80371 h 112647"/>
                <a:gd name="connsiteX39" fmla="*/ 232795 w 253593"/>
                <a:gd name="connsiteY39" fmla="*/ 56403 h 112647"/>
                <a:gd name="connsiteX40" fmla="*/ 237452 w 253593"/>
                <a:gd name="connsiteY40" fmla="*/ 38718 h 112647"/>
                <a:gd name="connsiteX41" fmla="*/ 241177 w 253593"/>
                <a:gd name="connsiteY41" fmla="*/ 22195 h 112647"/>
                <a:gd name="connsiteX42" fmla="*/ 233727 w 253593"/>
                <a:gd name="connsiteY42" fmla="*/ 14979 h 112647"/>
                <a:gd name="connsiteX43" fmla="*/ 223250 w 253593"/>
                <a:gd name="connsiteY43" fmla="*/ 24523 h 112647"/>
                <a:gd name="connsiteX44" fmla="*/ 207417 w 253593"/>
                <a:gd name="connsiteY44" fmla="*/ 88049 h 112647"/>
                <a:gd name="connsiteX45" fmla="*/ 176215 w 253593"/>
                <a:gd name="connsiteY45" fmla="*/ 108995 h 112647"/>
                <a:gd name="connsiteX46" fmla="*/ 160150 w 253593"/>
                <a:gd name="connsiteY46" fmla="*/ 87121 h 112647"/>
                <a:gd name="connsiteX47" fmla="*/ 171558 w 253593"/>
                <a:gd name="connsiteY47" fmla="*/ 41046 h 112647"/>
                <a:gd name="connsiteX48" fmla="*/ 200430 w 253593"/>
                <a:gd name="connsiteY48" fmla="*/ 17073 h 112647"/>
                <a:gd name="connsiteX49" fmla="*/ 219991 w 253593"/>
                <a:gd name="connsiteY49" fmla="*/ 36857 h 112647"/>
                <a:gd name="connsiteX50" fmla="*/ 212771 w 253593"/>
                <a:gd name="connsiteY50" fmla="*/ 66642 h 112647"/>
                <a:gd name="connsiteX51" fmla="*/ 207417 w 253593"/>
                <a:gd name="connsiteY51" fmla="*/ 88049 h 11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3593" h="112647">
                  <a:moveTo>
                    <a:pt x="91826" y="24523"/>
                  </a:moveTo>
                  <a:cubicBezTo>
                    <a:pt x="89731" y="20567"/>
                    <a:pt x="82977" y="10561"/>
                    <a:pt x="68774" y="10561"/>
                  </a:cubicBezTo>
                  <a:cubicBezTo>
                    <a:pt x="41068" y="10561"/>
                    <a:pt x="10566" y="42907"/>
                    <a:pt x="10566" y="77348"/>
                  </a:cubicBezTo>
                  <a:cubicBezTo>
                    <a:pt x="10566" y="101549"/>
                    <a:pt x="26165" y="115512"/>
                    <a:pt x="44097" y="115512"/>
                  </a:cubicBezTo>
                  <a:cubicBezTo>
                    <a:pt x="58996" y="115512"/>
                    <a:pt x="71803" y="103644"/>
                    <a:pt x="75994" y="98989"/>
                  </a:cubicBezTo>
                  <a:cubicBezTo>
                    <a:pt x="80186" y="115045"/>
                    <a:pt x="96018" y="115512"/>
                    <a:pt x="98813" y="115512"/>
                  </a:cubicBezTo>
                  <a:cubicBezTo>
                    <a:pt x="109521" y="115512"/>
                    <a:pt x="114879" y="106667"/>
                    <a:pt x="116741" y="102711"/>
                  </a:cubicBezTo>
                  <a:cubicBezTo>
                    <a:pt x="121395" y="94333"/>
                    <a:pt x="124657" y="80838"/>
                    <a:pt x="124657" y="79905"/>
                  </a:cubicBezTo>
                  <a:cubicBezTo>
                    <a:pt x="124657" y="78510"/>
                    <a:pt x="123724" y="76882"/>
                    <a:pt x="120932" y="76882"/>
                  </a:cubicBezTo>
                  <a:cubicBezTo>
                    <a:pt x="118137" y="76882"/>
                    <a:pt x="117670" y="78276"/>
                    <a:pt x="116274" y="84093"/>
                  </a:cubicBezTo>
                  <a:cubicBezTo>
                    <a:pt x="113017" y="96894"/>
                    <a:pt x="108592" y="108995"/>
                    <a:pt x="99509" y="108995"/>
                  </a:cubicBezTo>
                  <a:cubicBezTo>
                    <a:pt x="94156" y="108995"/>
                    <a:pt x="92060" y="104572"/>
                    <a:pt x="92060" y="98056"/>
                  </a:cubicBezTo>
                  <a:cubicBezTo>
                    <a:pt x="92060" y="94100"/>
                    <a:pt x="94156" y="86188"/>
                    <a:pt x="95551" y="80371"/>
                  </a:cubicBezTo>
                  <a:cubicBezTo>
                    <a:pt x="96947" y="74554"/>
                    <a:pt x="100442" y="60592"/>
                    <a:pt x="101371" y="56403"/>
                  </a:cubicBezTo>
                  <a:lnTo>
                    <a:pt x="106030" y="38718"/>
                  </a:lnTo>
                  <a:cubicBezTo>
                    <a:pt x="107192" y="33130"/>
                    <a:pt x="109754" y="23357"/>
                    <a:pt x="109754" y="22195"/>
                  </a:cubicBezTo>
                  <a:cubicBezTo>
                    <a:pt x="109754" y="16844"/>
                    <a:pt x="105330" y="14979"/>
                    <a:pt x="102305" y="14979"/>
                  </a:cubicBezTo>
                  <a:cubicBezTo>
                    <a:pt x="98813" y="14979"/>
                    <a:pt x="92989" y="17306"/>
                    <a:pt x="91826" y="24523"/>
                  </a:cubicBezTo>
                  <a:close/>
                  <a:moveTo>
                    <a:pt x="75994" y="88049"/>
                  </a:moveTo>
                  <a:cubicBezTo>
                    <a:pt x="64354" y="104106"/>
                    <a:pt x="52246" y="108995"/>
                    <a:pt x="44793" y="108995"/>
                  </a:cubicBezTo>
                  <a:cubicBezTo>
                    <a:pt x="34081" y="108995"/>
                    <a:pt x="28727" y="99222"/>
                    <a:pt x="28727" y="87121"/>
                  </a:cubicBezTo>
                  <a:cubicBezTo>
                    <a:pt x="28727" y="76182"/>
                    <a:pt x="35014" y="51285"/>
                    <a:pt x="40135" y="41046"/>
                  </a:cubicBezTo>
                  <a:cubicBezTo>
                    <a:pt x="46888" y="26850"/>
                    <a:pt x="58300" y="17073"/>
                    <a:pt x="69008" y="17073"/>
                  </a:cubicBezTo>
                  <a:cubicBezTo>
                    <a:pt x="84144" y="17073"/>
                    <a:pt x="88568" y="34062"/>
                    <a:pt x="88568" y="36857"/>
                  </a:cubicBezTo>
                  <a:cubicBezTo>
                    <a:pt x="88568" y="37785"/>
                    <a:pt x="82744" y="60592"/>
                    <a:pt x="81348" y="66642"/>
                  </a:cubicBezTo>
                  <a:cubicBezTo>
                    <a:pt x="78324" y="77581"/>
                    <a:pt x="78324" y="78043"/>
                    <a:pt x="75994" y="88049"/>
                  </a:cubicBezTo>
                  <a:close/>
                  <a:moveTo>
                    <a:pt x="223250" y="24523"/>
                  </a:moveTo>
                  <a:cubicBezTo>
                    <a:pt x="221153" y="20567"/>
                    <a:pt x="214401" y="10561"/>
                    <a:pt x="200196" y="10561"/>
                  </a:cubicBezTo>
                  <a:cubicBezTo>
                    <a:pt x="172491" y="10561"/>
                    <a:pt x="141990" y="42907"/>
                    <a:pt x="141990" y="77348"/>
                  </a:cubicBezTo>
                  <a:cubicBezTo>
                    <a:pt x="141990" y="101549"/>
                    <a:pt x="157589" y="115512"/>
                    <a:pt x="175520" y="115512"/>
                  </a:cubicBezTo>
                  <a:cubicBezTo>
                    <a:pt x="190419" y="115512"/>
                    <a:pt x="203226" y="103644"/>
                    <a:pt x="207417" y="98989"/>
                  </a:cubicBezTo>
                  <a:cubicBezTo>
                    <a:pt x="211609" y="115045"/>
                    <a:pt x="227441" y="115512"/>
                    <a:pt x="230236" y="115512"/>
                  </a:cubicBezTo>
                  <a:cubicBezTo>
                    <a:pt x="240943" y="115512"/>
                    <a:pt x="246301" y="106667"/>
                    <a:pt x="248164" y="102711"/>
                  </a:cubicBezTo>
                  <a:cubicBezTo>
                    <a:pt x="252817" y="94333"/>
                    <a:pt x="256080" y="80838"/>
                    <a:pt x="256080" y="79905"/>
                  </a:cubicBezTo>
                  <a:cubicBezTo>
                    <a:pt x="256080" y="78510"/>
                    <a:pt x="255146" y="76882"/>
                    <a:pt x="252355" y="76882"/>
                  </a:cubicBezTo>
                  <a:cubicBezTo>
                    <a:pt x="249560" y="76882"/>
                    <a:pt x="249094" y="78276"/>
                    <a:pt x="247698" y="84093"/>
                  </a:cubicBezTo>
                  <a:cubicBezTo>
                    <a:pt x="244439" y="96894"/>
                    <a:pt x="240015" y="108995"/>
                    <a:pt x="230932" y="108995"/>
                  </a:cubicBezTo>
                  <a:cubicBezTo>
                    <a:pt x="225578" y="108995"/>
                    <a:pt x="223482" y="104572"/>
                    <a:pt x="223482" y="98056"/>
                  </a:cubicBezTo>
                  <a:cubicBezTo>
                    <a:pt x="223482" y="94100"/>
                    <a:pt x="225578" y="86188"/>
                    <a:pt x="226975" y="80371"/>
                  </a:cubicBezTo>
                  <a:cubicBezTo>
                    <a:pt x="228370" y="74554"/>
                    <a:pt x="231865" y="60592"/>
                    <a:pt x="232795" y="56403"/>
                  </a:cubicBezTo>
                  <a:lnTo>
                    <a:pt x="237452" y="38718"/>
                  </a:lnTo>
                  <a:cubicBezTo>
                    <a:pt x="238615" y="33130"/>
                    <a:pt x="241177" y="23357"/>
                    <a:pt x="241177" y="22195"/>
                  </a:cubicBezTo>
                  <a:cubicBezTo>
                    <a:pt x="241177" y="16844"/>
                    <a:pt x="236752" y="14979"/>
                    <a:pt x="233727" y="14979"/>
                  </a:cubicBezTo>
                  <a:cubicBezTo>
                    <a:pt x="230236" y="14979"/>
                    <a:pt x="224412" y="17306"/>
                    <a:pt x="223250" y="24523"/>
                  </a:cubicBezTo>
                  <a:close/>
                  <a:moveTo>
                    <a:pt x="207417" y="88049"/>
                  </a:moveTo>
                  <a:cubicBezTo>
                    <a:pt x="195777" y="104106"/>
                    <a:pt x="183669" y="108995"/>
                    <a:pt x="176215" y="108995"/>
                  </a:cubicBezTo>
                  <a:cubicBezTo>
                    <a:pt x="165503" y="108995"/>
                    <a:pt x="160150" y="99222"/>
                    <a:pt x="160150" y="87121"/>
                  </a:cubicBezTo>
                  <a:cubicBezTo>
                    <a:pt x="160150" y="76182"/>
                    <a:pt x="166438" y="51285"/>
                    <a:pt x="171558" y="41046"/>
                  </a:cubicBezTo>
                  <a:cubicBezTo>
                    <a:pt x="178312" y="26850"/>
                    <a:pt x="189723" y="17073"/>
                    <a:pt x="200430" y="17073"/>
                  </a:cubicBezTo>
                  <a:cubicBezTo>
                    <a:pt x="215567" y="17073"/>
                    <a:pt x="219991" y="34062"/>
                    <a:pt x="219991" y="36857"/>
                  </a:cubicBezTo>
                  <a:cubicBezTo>
                    <a:pt x="219991" y="37785"/>
                    <a:pt x="214167" y="60592"/>
                    <a:pt x="212771" y="66642"/>
                  </a:cubicBezTo>
                  <a:cubicBezTo>
                    <a:pt x="209746" y="77581"/>
                    <a:pt x="209746" y="78043"/>
                    <a:pt x="207417" y="8804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3C500A58-D781-4167-953E-4B76707B8C2D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>
            <a:xfrm>
              <a:off x="5975826" y="-3961134"/>
              <a:ext cx="56354" cy="112647"/>
            </a:xfrm>
            <a:custGeom>
              <a:avLst/>
              <a:gdLst>
                <a:gd name="connsiteX0" fmla="*/ 56143 w 56354"/>
                <a:gd name="connsiteY0" fmla="*/ 27039 h 112647"/>
                <a:gd name="connsiteX1" fmla="*/ 57891 w 56354"/>
                <a:gd name="connsiteY1" fmla="*/ 21222 h 112647"/>
                <a:gd name="connsiteX2" fmla="*/ 46638 w 56354"/>
                <a:gd name="connsiteY2" fmla="*/ 10561 h 112647"/>
                <a:gd name="connsiteX3" fmla="*/ 35974 w 56354"/>
                <a:gd name="connsiteY3" fmla="*/ 20061 h 112647"/>
                <a:gd name="connsiteX4" fmla="*/ 11341 w 56354"/>
                <a:gd name="connsiteY4" fmla="*/ 103609 h 112647"/>
                <a:gd name="connsiteX5" fmla="*/ 10566 w 56354"/>
                <a:gd name="connsiteY5" fmla="*/ 106711 h 112647"/>
                <a:gd name="connsiteX6" fmla="*/ 13666 w 56354"/>
                <a:gd name="connsiteY6" fmla="*/ 109422 h 112647"/>
                <a:gd name="connsiteX7" fmla="*/ 17937 w 56354"/>
                <a:gd name="connsiteY7" fmla="*/ 110975 h 112647"/>
                <a:gd name="connsiteX8" fmla="*/ 21036 w 56354"/>
                <a:gd name="connsiteY8" fmla="*/ 107679 h 112647"/>
                <a:gd name="connsiteX9" fmla="*/ 56143 w 56354"/>
                <a:gd name="connsiteY9" fmla="*/ 27039 h 11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354" h="112647">
                  <a:moveTo>
                    <a:pt x="56143" y="27039"/>
                  </a:moveTo>
                  <a:cubicBezTo>
                    <a:pt x="57112" y="24518"/>
                    <a:pt x="57891" y="23163"/>
                    <a:pt x="57891" y="21222"/>
                  </a:cubicBezTo>
                  <a:cubicBezTo>
                    <a:pt x="57891" y="14824"/>
                    <a:pt x="52071" y="10561"/>
                    <a:pt x="46638" y="10561"/>
                  </a:cubicBezTo>
                  <a:cubicBezTo>
                    <a:pt x="38880" y="10561"/>
                    <a:pt x="36749" y="17346"/>
                    <a:pt x="35974" y="20061"/>
                  </a:cubicBezTo>
                  <a:lnTo>
                    <a:pt x="11341" y="103609"/>
                  </a:lnTo>
                  <a:cubicBezTo>
                    <a:pt x="10566" y="105932"/>
                    <a:pt x="10566" y="106517"/>
                    <a:pt x="10566" y="106711"/>
                  </a:cubicBezTo>
                  <a:cubicBezTo>
                    <a:pt x="10566" y="108454"/>
                    <a:pt x="11729" y="108841"/>
                    <a:pt x="13666" y="109422"/>
                  </a:cubicBezTo>
                  <a:cubicBezTo>
                    <a:pt x="17157" y="110975"/>
                    <a:pt x="17549" y="110975"/>
                    <a:pt x="17937" y="110975"/>
                  </a:cubicBezTo>
                  <a:cubicBezTo>
                    <a:pt x="18518" y="110975"/>
                    <a:pt x="19680" y="110975"/>
                    <a:pt x="21036" y="107679"/>
                  </a:cubicBezTo>
                  <a:lnTo>
                    <a:pt x="56143" y="2703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6B74CA46-3E85-41EF-9F23-8BD041264C94}"/>
                </a:ext>
              </a:extLst>
            </p:cNvPr>
            <p:cNvSpPr/>
            <p:nvPr>
              <p:custDataLst>
                <p:tags r:id="rId106"/>
              </p:custDataLst>
            </p:nvPr>
          </p:nvSpPr>
          <p:spPr>
            <a:xfrm>
              <a:off x="6054203" y="-4055009"/>
              <a:ext cx="225417" cy="211213"/>
            </a:xfrm>
            <a:custGeom>
              <a:avLst/>
              <a:gdLst>
                <a:gd name="connsiteX0" fmla="*/ 104722 w 225416"/>
                <a:gd name="connsiteY0" fmla="*/ 30106 h 211213"/>
                <a:gd name="connsiteX1" fmla="*/ 118969 w 225416"/>
                <a:gd name="connsiteY1" fmla="*/ 19775 h 211213"/>
                <a:gd name="connsiteX2" fmla="*/ 141599 w 225416"/>
                <a:gd name="connsiteY2" fmla="*/ 19775 h 211213"/>
                <a:gd name="connsiteX3" fmla="*/ 186021 w 225416"/>
                <a:gd name="connsiteY3" fmla="*/ 48258 h 211213"/>
                <a:gd name="connsiteX4" fmla="*/ 166747 w 225416"/>
                <a:gd name="connsiteY4" fmla="*/ 89304 h 211213"/>
                <a:gd name="connsiteX5" fmla="*/ 121205 w 225416"/>
                <a:gd name="connsiteY5" fmla="*/ 101871 h 211213"/>
                <a:gd name="connsiteX6" fmla="*/ 86843 w 225416"/>
                <a:gd name="connsiteY6" fmla="*/ 101871 h 211213"/>
                <a:gd name="connsiteX7" fmla="*/ 104722 w 225416"/>
                <a:gd name="connsiteY7" fmla="*/ 30106 h 211213"/>
                <a:gd name="connsiteX8" fmla="*/ 152217 w 225416"/>
                <a:gd name="connsiteY8" fmla="*/ 106337 h 211213"/>
                <a:gd name="connsiteX9" fmla="*/ 213401 w 225416"/>
                <a:gd name="connsiteY9" fmla="*/ 53006 h 211213"/>
                <a:gd name="connsiteX10" fmla="*/ 147191 w 225416"/>
                <a:gd name="connsiteY10" fmla="*/ 10561 h 211213"/>
                <a:gd name="connsiteX11" fmla="*/ 64767 w 225416"/>
                <a:gd name="connsiteY11" fmla="*/ 10561 h 211213"/>
                <a:gd name="connsiteX12" fmla="*/ 56107 w 225416"/>
                <a:gd name="connsiteY12" fmla="*/ 15868 h 211213"/>
                <a:gd name="connsiteX13" fmla="*/ 64208 w 225416"/>
                <a:gd name="connsiteY13" fmla="*/ 19775 h 211213"/>
                <a:gd name="connsiteX14" fmla="*/ 81533 w 225416"/>
                <a:gd name="connsiteY14" fmla="*/ 24242 h 211213"/>
                <a:gd name="connsiteX15" fmla="*/ 80415 w 225416"/>
                <a:gd name="connsiteY15" fmla="*/ 29271 h 211213"/>
                <a:gd name="connsiteX16" fmla="*/ 42978 w 225416"/>
                <a:gd name="connsiteY16" fmla="*/ 179219 h 211213"/>
                <a:gd name="connsiteX17" fmla="*/ 19231 w 225416"/>
                <a:gd name="connsiteY17" fmla="*/ 192064 h 211213"/>
                <a:gd name="connsiteX18" fmla="*/ 10566 w 225416"/>
                <a:gd name="connsiteY18" fmla="*/ 197370 h 211213"/>
                <a:gd name="connsiteX19" fmla="*/ 15040 w 225416"/>
                <a:gd name="connsiteY19" fmla="*/ 201278 h 211213"/>
                <a:gd name="connsiteX20" fmla="*/ 32360 w 225416"/>
                <a:gd name="connsiteY20" fmla="*/ 200441 h 211213"/>
                <a:gd name="connsiteX21" fmla="*/ 49684 w 225416"/>
                <a:gd name="connsiteY21" fmla="*/ 200441 h 211213"/>
                <a:gd name="connsiteX22" fmla="*/ 85442 w 225416"/>
                <a:gd name="connsiteY22" fmla="*/ 201278 h 211213"/>
                <a:gd name="connsiteX23" fmla="*/ 91030 w 225416"/>
                <a:gd name="connsiteY23" fmla="*/ 195971 h 211213"/>
                <a:gd name="connsiteX24" fmla="*/ 82651 w 225416"/>
                <a:gd name="connsiteY24" fmla="*/ 192064 h 211213"/>
                <a:gd name="connsiteX25" fmla="*/ 72032 w 225416"/>
                <a:gd name="connsiteY25" fmla="*/ 191505 h 211213"/>
                <a:gd name="connsiteX26" fmla="*/ 65608 w 225416"/>
                <a:gd name="connsiteY26" fmla="*/ 187597 h 211213"/>
                <a:gd name="connsiteX27" fmla="*/ 66445 w 225416"/>
                <a:gd name="connsiteY27" fmla="*/ 183126 h 211213"/>
                <a:gd name="connsiteX28" fmla="*/ 84606 w 225416"/>
                <a:gd name="connsiteY28" fmla="*/ 109690 h 211213"/>
                <a:gd name="connsiteX29" fmla="*/ 120923 w 225416"/>
                <a:gd name="connsiteY29" fmla="*/ 109690 h 211213"/>
                <a:gd name="connsiteX30" fmla="*/ 153895 w 225416"/>
                <a:gd name="connsiteY30" fmla="*/ 134539 h 211213"/>
                <a:gd name="connsiteX31" fmla="*/ 150541 w 225416"/>
                <a:gd name="connsiteY31" fmla="*/ 152131 h 211213"/>
                <a:gd name="connsiteX32" fmla="*/ 145513 w 225416"/>
                <a:gd name="connsiteY32" fmla="*/ 176425 h 211213"/>
                <a:gd name="connsiteX33" fmla="*/ 184625 w 225416"/>
                <a:gd name="connsiteY33" fmla="*/ 207143 h 211213"/>
                <a:gd name="connsiteX34" fmla="*/ 220389 w 225416"/>
                <a:gd name="connsiteY34" fmla="*/ 174471 h 211213"/>
                <a:gd name="connsiteX35" fmla="*/ 215916 w 225416"/>
                <a:gd name="connsiteY35" fmla="*/ 170564 h 211213"/>
                <a:gd name="connsiteX36" fmla="*/ 211725 w 225416"/>
                <a:gd name="connsiteY36" fmla="*/ 174194 h 211213"/>
                <a:gd name="connsiteX37" fmla="*/ 185462 w 225416"/>
                <a:gd name="connsiteY37" fmla="*/ 199324 h 211213"/>
                <a:gd name="connsiteX38" fmla="*/ 174011 w 225416"/>
                <a:gd name="connsiteY38" fmla="*/ 182290 h 211213"/>
                <a:gd name="connsiteX39" fmla="*/ 176802 w 225416"/>
                <a:gd name="connsiteY39" fmla="*/ 151572 h 211213"/>
                <a:gd name="connsiteX40" fmla="*/ 177920 w 225416"/>
                <a:gd name="connsiteY40" fmla="*/ 138727 h 211213"/>
                <a:gd name="connsiteX41" fmla="*/ 152217 w 225416"/>
                <a:gd name="connsiteY41" fmla="*/ 106337 h 211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5416" h="211213">
                  <a:moveTo>
                    <a:pt x="104722" y="30106"/>
                  </a:moveTo>
                  <a:cubicBezTo>
                    <a:pt x="107236" y="20612"/>
                    <a:pt x="107513" y="19775"/>
                    <a:pt x="118969" y="19775"/>
                  </a:cubicBezTo>
                  <a:lnTo>
                    <a:pt x="141599" y="19775"/>
                  </a:lnTo>
                  <a:cubicBezTo>
                    <a:pt x="164509" y="19775"/>
                    <a:pt x="186021" y="25640"/>
                    <a:pt x="186021" y="48258"/>
                  </a:cubicBezTo>
                  <a:cubicBezTo>
                    <a:pt x="186021" y="60543"/>
                    <a:pt x="179598" y="80089"/>
                    <a:pt x="166747" y="89304"/>
                  </a:cubicBezTo>
                  <a:cubicBezTo>
                    <a:pt x="153336" y="98800"/>
                    <a:pt x="137408" y="101871"/>
                    <a:pt x="121205" y="101871"/>
                  </a:cubicBezTo>
                  <a:lnTo>
                    <a:pt x="86843" y="101871"/>
                  </a:lnTo>
                  <a:lnTo>
                    <a:pt x="104722" y="30106"/>
                  </a:lnTo>
                  <a:close/>
                  <a:moveTo>
                    <a:pt x="152217" y="106337"/>
                  </a:moveTo>
                  <a:cubicBezTo>
                    <a:pt x="186581" y="97682"/>
                    <a:pt x="213401" y="76741"/>
                    <a:pt x="213401" y="53006"/>
                  </a:cubicBezTo>
                  <a:cubicBezTo>
                    <a:pt x="213401" y="28712"/>
                    <a:pt x="186021" y="10561"/>
                    <a:pt x="147191" y="10561"/>
                  </a:cubicBezTo>
                  <a:lnTo>
                    <a:pt x="64767" y="10561"/>
                  </a:lnTo>
                  <a:cubicBezTo>
                    <a:pt x="59740" y="10561"/>
                    <a:pt x="56107" y="10561"/>
                    <a:pt x="56107" y="15868"/>
                  </a:cubicBezTo>
                  <a:cubicBezTo>
                    <a:pt x="56107" y="19775"/>
                    <a:pt x="59740" y="19775"/>
                    <a:pt x="64208" y="19775"/>
                  </a:cubicBezTo>
                  <a:cubicBezTo>
                    <a:pt x="73432" y="19775"/>
                    <a:pt x="81533" y="19775"/>
                    <a:pt x="81533" y="24242"/>
                  </a:cubicBezTo>
                  <a:cubicBezTo>
                    <a:pt x="81533" y="25358"/>
                    <a:pt x="81251" y="25640"/>
                    <a:pt x="80415" y="29271"/>
                  </a:cubicBezTo>
                  <a:lnTo>
                    <a:pt x="42978" y="179219"/>
                  </a:lnTo>
                  <a:cubicBezTo>
                    <a:pt x="40460" y="189828"/>
                    <a:pt x="39906" y="192064"/>
                    <a:pt x="19231" y="192064"/>
                  </a:cubicBezTo>
                  <a:cubicBezTo>
                    <a:pt x="13921" y="192064"/>
                    <a:pt x="10566" y="192064"/>
                    <a:pt x="10566" y="197370"/>
                  </a:cubicBezTo>
                  <a:cubicBezTo>
                    <a:pt x="10566" y="198484"/>
                    <a:pt x="11407" y="201278"/>
                    <a:pt x="15040" y="201278"/>
                  </a:cubicBezTo>
                  <a:cubicBezTo>
                    <a:pt x="20345" y="201278"/>
                    <a:pt x="26772" y="200719"/>
                    <a:pt x="32360" y="200441"/>
                  </a:cubicBezTo>
                  <a:lnTo>
                    <a:pt x="49684" y="200441"/>
                  </a:lnTo>
                  <a:cubicBezTo>
                    <a:pt x="75664" y="200441"/>
                    <a:pt x="83765" y="201278"/>
                    <a:pt x="85442" y="201278"/>
                  </a:cubicBezTo>
                  <a:cubicBezTo>
                    <a:pt x="87120" y="201278"/>
                    <a:pt x="91030" y="201278"/>
                    <a:pt x="91030" y="195971"/>
                  </a:cubicBezTo>
                  <a:cubicBezTo>
                    <a:pt x="91030" y="192064"/>
                    <a:pt x="87397" y="192064"/>
                    <a:pt x="82651" y="192064"/>
                  </a:cubicBezTo>
                  <a:cubicBezTo>
                    <a:pt x="81810" y="192064"/>
                    <a:pt x="76782" y="192064"/>
                    <a:pt x="72032" y="191505"/>
                  </a:cubicBezTo>
                  <a:cubicBezTo>
                    <a:pt x="66168" y="190946"/>
                    <a:pt x="65608" y="190110"/>
                    <a:pt x="65608" y="187597"/>
                  </a:cubicBezTo>
                  <a:cubicBezTo>
                    <a:pt x="65608" y="186198"/>
                    <a:pt x="66168" y="184521"/>
                    <a:pt x="66445" y="183126"/>
                  </a:cubicBezTo>
                  <a:lnTo>
                    <a:pt x="84606" y="109690"/>
                  </a:lnTo>
                  <a:lnTo>
                    <a:pt x="120923" y="109690"/>
                  </a:lnTo>
                  <a:cubicBezTo>
                    <a:pt x="146072" y="109690"/>
                    <a:pt x="153895" y="123094"/>
                    <a:pt x="153895" y="134539"/>
                  </a:cubicBezTo>
                  <a:cubicBezTo>
                    <a:pt x="153895" y="138450"/>
                    <a:pt x="151936" y="146270"/>
                    <a:pt x="150541" y="152131"/>
                  </a:cubicBezTo>
                  <a:cubicBezTo>
                    <a:pt x="148303" y="160232"/>
                    <a:pt x="145513" y="171400"/>
                    <a:pt x="145513" y="176425"/>
                  </a:cubicBezTo>
                  <a:cubicBezTo>
                    <a:pt x="145513" y="197925"/>
                    <a:pt x="163950" y="207143"/>
                    <a:pt x="184625" y="207143"/>
                  </a:cubicBezTo>
                  <a:cubicBezTo>
                    <a:pt x="208933" y="207143"/>
                    <a:pt x="220389" y="179778"/>
                    <a:pt x="220389" y="174471"/>
                  </a:cubicBezTo>
                  <a:cubicBezTo>
                    <a:pt x="220389" y="173353"/>
                    <a:pt x="219548" y="170564"/>
                    <a:pt x="215916" y="170564"/>
                  </a:cubicBezTo>
                  <a:cubicBezTo>
                    <a:pt x="212843" y="170564"/>
                    <a:pt x="212006" y="173076"/>
                    <a:pt x="211725" y="174194"/>
                  </a:cubicBezTo>
                  <a:cubicBezTo>
                    <a:pt x="205578" y="193458"/>
                    <a:pt x="193567" y="199324"/>
                    <a:pt x="185462" y="199324"/>
                  </a:cubicBezTo>
                  <a:cubicBezTo>
                    <a:pt x="175125" y="199324"/>
                    <a:pt x="174011" y="191505"/>
                    <a:pt x="174011" y="182290"/>
                  </a:cubicBezTo>
                  <a:cubicBezTo>
                    <a:pt x="174011" y="173076"/>
                    <a:pt x="175685" y="160791"/>
                    <a:pt x="176802" y="151572"/>
                  </a:cubicBezTo>
                  <a:cubicBezTo>
                    <a:pt x="177920" y="143198"/>
                    <a:pt x="177920" y="141522"/>
                    <a:pt x="177920" y="138727"/>
                  </a:cubicBezTo>
                  <a:cubicBezTo>
                    <a:pt x="177920" y="121976"/>
                    <a:pt x="167024" y="112203"/>
                    <a:pt x="152217" y="1063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18965378-402E-4000-AD38-0B7899D2C665}"/>
                </a:ext>
              </a:extLst>
            </p:cNvPr>
            <p:cNvSpPr/>
            <p:nvPr>
              <p:custDataLst>
                <p:tags r:id="rId107"/>
              </p:custDataLst>
            </p:nvPr>
          </p:nvSpPr>
          <p:spPr>
            <a:xfrm>
              <a:off x="6274948" y="-3948022"/>
              <a:ext cx="211328" cy="183052"/>
            </a:xfrm>
            <a:custGeom>
              <a:avLst/>
              <a:gdLst>
                <a:gd name="connsiteX0" fmla="*/ 55971 w 211328"/>
                <a:gd name="connsiteY0" fmla="*/ 17539 h 183051"/>
                <a:gd name="connsiteX1" fmla="*/ 56905 w 211328"/>
                <a:gd name="connsiteY1" fmla="*/ 13817 h 183051"/>
                <a:gd name="connsiteX2" fmla="*/ 53175 w 211328"/>
                <a:gd name="connsiteY2" fmla="*/ 10561 h 183051"/>
                <a:gd name="connsiteX3" fmla="*/ 39672 w 211328"/>
                <a:gd name="connsiteY3" fmla="*/ 11723 h 183051"/>
                <a:gd name="connsiteX4" fmla="*/ 26631 w 211328"/>
                <a:gd name="connsiteY4" fmla="*/ 12656 h 183051"/>
                <a:gd name="connsiteX5" fmla="*/ 19182 w 211328"/>
                <a:gd name="connsiteY5" fmla="*/ 17539 h 183051"/>
                <a:gd name="connsiteX6" fmla="*/ 25236 w 211328"/>
                <a:gd name="connsiteY6" fmla="*/ 20800 h 183051"/>
                <a:gd name="connsiteX7" fmla="*/ 36414 w 211328"/>
                <a:gd name="connsiteY7" fmla="*/ 24290 h 183051"/>
                <a:gd name="connsiteX8" fmla="*/ 32686 w 211328"/>
                <a:gd name="connsiteY8" fmla="*/ 40346 h 183051"/>
                <a:gd name="connsiteX9" fmla="*/ 12429 w 211328"/>
                <a:gd name="connsiteY9" fmla="*/ 121329 h 183051"/>
                <a:gd name="connsiteX10" fmla="*/ 10566 w 211328"/>
                <a:gd name="connsiteY10" fmla="*/ 136686 h 183051"/>
                <a:gd name="connsiteX11" fmla="*/ 43164 w 211328"/>
                <a:gd name="connsiteY11" fmla="*/ 174388 h 183051"/>
                <a:gd name="connsiteX12" fmla="*/ 101609 w 211328"/>
                <a:gd name="connsiteY12" fmla="*/ 107600 h 183051"/>
                <a:gd name="connsiteX13" fmla="*/ 68078 w 211328"/>
                <a:gd name="connsiteY13" fmla="*/ 69437 h 183051"/>
                <a:gd name="connsiteX14" fmla="*/ 39906 w 211328"/>
                <a:gd name="connsiteY14" fmla="*/ 82233 h 183051"/>
                <a:gd name="connsiteX15" fmla="*/ 55971 w 211328"/>
                <a:gd name="connsiteY15" fmla="*/ 17539 h 183051"/>
                <a:gd name="connsiteX16" fmla="*/ 43164 w 211328"/>
                <a:gd name="connsiteY16" fmla="*/ 167871 h 183051"/>
                <a:gd name="connsiteX17" fmla="*/ 26403 w 211328"/>
                <a:gd name="connsiteY17" fmla="*/ 144369 h 183051"/>
                <a:gd name="connsiteX18" fmla="*/ 30127 w 211328"/>
                <a:gd name="connsiteY18" fmla="*/ 121096 h 183051"/>
                <a:gd name="connsiteX19" fmla="*/ 35248 w 211328"/>
                <a:gd name="connsiteY19" fmla="*/ 101084 h 183051"/>
                <a:gd name="connsiteX20" fmla="*/ 39206 w 211328"/>
                <a:gd name="connsiteY20" fmla="*/ 92938 h 183051"/>
                <a:gd name="connsiteX21" fmla="*/ 67378 w 211328"/>
                <a:gd name="connsiteY21" fmla="*/ 75949 h 183051"/>
                <a:gd name="connsiteX22" fmla="*/ 83444 w 211328"/>
                <a:gd name="connsiteY22" fmla="*/ 97827 h 183051"/>
                <a:gd name="connsiteX23" fmla="*/ 71336 w 211328"/>
                <a:gd name="connsiteY23" fmla="*/ 145064 h 183051"/>
                <a:gd name="connsiteX24" fmla="*/ 43164 w 211328"/>
                <a:gd name="connsiteY24" fmla="*/ 167871 h 183051"/>
                <a:gd name="connsiteX25" fmla="*/ 161804 w 211328"/>
                <a:gd name="connsiteY25" fmla="*/ 17539 h 183051"/>
                <a:gd name="connsiteX26" fmla="*/ 162736 w 211328"/>
                <a:gd name="connsiteY26" fmla="*/ 13817 h 183051"/>
                <a:gd name="connsiteX27" fmla="*/ 159007 w 211328"/>
                <a:gd name="connsiteY27" fmla="*/ 10561 h 183051"/>
                <a:gd name="connsiteX28" fmla="*/ 145505 w 211328"/>
                <a:gd name="connsiteY28" fmla="*/ 11723 h 183051"/>
                <a:gd name="connsiteX29" fmla="*/ 132464 w 211328"/>
                <a:gd name="connsiteY29" fmla="*/ 12656 h 183051"/>
                <a:gd name="connsiteX30" fmla="*/ 125015 w 211328"/>
                <a:gd name="connsiteY30" fmla="*/ 17539 h 183051"/>
                <a:gd name="connsiteX31" fmla="*/ 131068 w 211328"/>
                <a:gd name="connsiteY31" fmla="*/ 20800 h 183051"/>
                <a:gd name="connsiteX32" fmla="*/ 142248 w 211328"/>
                <a:gd name="connsiteY32" fmla="*/ 24290 h 183051"/>
                <a:gd name="connsiteX33" fmla="*/ 138518 w 211328"/>
                <a:gd name="connsiteY33" fmla="*/ 40346 h 183051"/>
                <a:gd name="connsiteX34" fmla="*/ 118261 w 211328"/>
                <a:gd name="connsiteY34" fmla="*/ 121329 h 183051"/>
                <a:gd name="connsiteX35" fmla="*/ 116399 w 211328"/>
                <a:gd name="connsiteY35" fmla="*/ 136686 h 183051"/>
                <a:gd name="connsiteX36" fmla="*/ 148996 w 211328"/>
                <a:gd name="connsiteY36" fmla="*/ 174388 h 183051"/>
                <a:gd name="connsiteX37" fmla="*/ 207442 w 211328"/>
                <a:gd name="connsiteY37" fmla="*/ 107600 h 183051"/>
                <a:gd name="connsiteX38" fmla="*/ 173912 w 211328"/>
                <a:gd name="connsiteY38" fmla="*/ 69437 h 183051"/>
                <a:gd name="connsiteX39" fmla="*/ 145739 w 211328"/>
                <a:gd name="connsiteY39" fmla="*/ 82233 h 183051"/>
                <a:gd name="connsiteX40" fmla="*/ 161804 w 211328"/>
                <a:gd name="connsiteY40" fmla="*/ 17539 h 183051"/>
                <a:gd name="connsiteX41" fmla="*/ 148996 w 211328"/>
                <a:gd name="connsiteY41" fmla="*/ 167871 h 183051"/>
                <a:gd name="connsiteX42" fmla="*/ 132235 w 211328"/>
                <a:gd name="connsiteY42" fmla="*/ 144369 h 183051"/>
                <a:gd name="connsiteX43" fmla="*/ 135960 w 211328"/>
                <a:gd name="connsiteY43" fmla="*/ 121096 h 183051"/>
                <a:gd name="connsiteX44" fmla="*/ 141079 w 211328"/>
                <a:gd name="connsiteY44" fmla="*/ 101084 h 183051"/>
                <a:gd name="connsiteX45" fmla="*/ 145038 w 211328"/>
                <a:gd name="connsiteY45" fmla="*/ 92938 h 183051"/>
                <a:gd name="connsiteX46" fmla="*/ 173211 w 211328"/>
                <a:gd name="connsiteY46" fmla="*/ 75949 h 183051"/>
                <a:gd name="connsiteX47" fmla="*/ 189277 w 211328"/>
                <a:gd name="connsiteY47" fmla="*/ 97827 h 183051"/>
                <a:gd name="connsiteX48" fmla="*/ 177169 w 211328"/>
                <a:gd name="connsiteY48" fmla="*/ 145064 h 183051"/>
                <a:gd name="connsiteX49" fmla="*/ 148996 w 211328"/>
                <a:gd name="connsiteY49" fmla="*/ 167871 h 18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11328" h="183051">
                  <a:moveTo>
                    <a:pt x="55971" y="17539"/>
                  </a:moveTo>
                  <a:cubicBezTo>
                    <a:pt x="56204" y="17073"/>
                    <a:pt x="56905" y="14050"/>
                    <a:pt x="56905" y="13817"/>
                  </a:cubicBezTo>
                  <a:cubicBezTo>
                    <a:pt x="56905" y="12656"/>
                    <a:pt x="55971" y="10561"/>
                    <a:pt x="53175" y="10561"/>
                  </a:cubicBezTo>
                  <a:cubicBezTo>
                    <a:pt x="52246" y="10561"/>
                    <a:pt x="45026" y="11256"/>
                    <a:pt x="39672" y="11723"/>
                  </a:cubicBezTo>
                  <a:lnTo>
                    <a:pt x="26631" y="12656"/>
                  </a:lnTo>
                  <a:cubicBezTo>
                    <a:pt x="21511" y="13118"/>
                    <a:pt x="19182" y="13350"/>
                    <a:pt x="19182" y="17539"/>
                  </a:cubicBezTo>
                  <a:cubicBezTo>
                    <a:pt x="19182" y="20800"/>
                    <a:pt x="22445" y="20800"/>
                    <a:pt x="25236" y="20800"/>
                  </a:cubicBezTo>
                  <a:cubicBezTo>
                    <a:pt x="36414" y="20800"/>
                    <a:pt x="36414" y="22196"/>
                    <a:pt x="36414" y="24290"/>
                  </a:cubicBezTo>
                  <a:cubicBezTo>
                    <a:pt x="36414" y="25685"/>
                    <a:pt x="34085" y="34996"/>
                    <a:pt x="32686" y="40346"/>
                  </a:cubicBezTo>
                  <a:lnTo>
                    <a:pt x="12429" y="121329"/>
                  </a:lnTo>
                  <a:cubicBezTo>
                    <a:pt x="10566" y="129241"/>
                    <a:pt x="10566" y="132730"/>
                    <a:pt x="10566" y="136686"/>
                  </a:cubicBezTo>
                  <a:cubicBezTo>
                    <a:pt x="10566" y="160659"/>
                    <a:pt x="25236" y="174388"/>
                    <a:pt x="43164" y="174388"/>
                  </a:cubicBezTo>
                  <a:cubicBezTo>
                    <a:pt x="71803" y="174388"/>
                    <a:pt x="101609" y="141341"/>
                    <a:pt x="101609" y="107600"/>
                  </a:cubicBezTo>
                  <a:cubicBezTo>
                    <a:pt x="101609" y="84561"/>
                    <a:pt x="86706" y="69437"/>
                    <a:pt x="68078" y="69437"/>
                  </a:cubicBezTo>
                  <a:cubicBezTo>
                    <a:pt x="55038" y="69437"/>
                    <a:pt x="45026" y="77811"/>
                    <a:pt x="39906" y="82233"/>
                  </a:cubicBezTo>
                  <a:lnTo>
                    <a:pt x="55971" y="17539"/>
                  </a:lnTo>
                  <a:close/>
                  <a:moveTo>
                    <a:pt x="43164" y="167871"/>
                  </a:moveTo>
                  <a:cubicBezTo>
                    <a:pt x="34781" y="167871"/>
                    <a:pt x="26403" y="161354"/>
                    <a:pt x="26403" y="144369"/>
                  </a:cubicBezTo>
                  <a:cubicBezTo>
                    <a:pt x="26403" y="138085"/>
                    <a:pt x="27332" y="132268"/>
                    <a:pt x="30127" y="121096"/>
                  </a:cubicBezTo>
                  <a:cubicBezTo>
                    <a:pt x="31756" y="114346"/>
                    <a:pt x="33385" y="107834"/>
                    <a:pt x="35248" y="101084"/>
                  </a:cubicBezTo>
                  <a:cubicBezTo>
                    <a:pt x="36414" y="96894"/>
                    <a:pt x="36414" y="96428"/>
                    <a:pt x="39206" y="92938"/>
                  </a:cubicBezTo>
                  <a:cubicBezTo>
                    <a:pt x="47121" y="83166"/>
                    <a:pt x="57600" y="75949"/>
                    <a:pt x="67378" y="75949"/>
                  </a:cubicBezTo>
                  <a:cubicBezTo>
                    <a:pt x="79023" y="75949"/>
                    <a:pt x="83444" y="87355"/>
                    <a:pt x="83444" y="97827"/>
                  </a:cubicBezTo>
                  <a:cubicBezTo>
                    <a:pt x="83444" y="106434"/>
                    <a:pt x="78323" y="131335"/>
                    <a:pt x="71336" y="145064"/>
                  </a:cubicBezTo>
                  <a:cubicBezTo>
                    <a:pt x="65282" y="157631"/>
                    <a:pt x="54109" y="167871"/>
                    <a:pt x="43164" y="167871"/>
                  </a:cubicBezTo>
                  <a:close/>
                  <a:moveTo>
                    <a:pt x="161804" y="17539"/>
                  </a:moveTo>
                  <a:cubicBezTo>
                    <a:pt x="162036" y="17073"/>
                    <a:pt x="162736" y="14050"/>
                    <a:pt x="162736" y="13817"/>
                  </a:cubicBezTo>
                  <a:cubicBezTo>
                    <a:pt x="162736" y="12656"/>
                    <a:pt x="161804" y="10561"/>
                    <a:pt x="159007" y="10561"/>
                  </a:cubicBezTo>
                  <a:cubicBezTo>
                    <a:pt x="158079" y="10561"/>
                    <a:pt x="150859" y="11256"/>
                    <a:pt x="145505" y="11723"/>
                  </a:cubicBezTo>
                  <a:lnTo>
                    <a:pt x="132464" y="12656"/>
                  </a:lnTo>
                  <a:cubicBezTo>
                    <a:pt x="127344" y="13118"/>
                    <a:pt x="125015" y="13350"/>
                    <a:pt x="125015" y="17539"/>
                  </a:cubicBezTo>
                  <a:cubicBezTo>
                    <a:pt x="125015" y="20800"/>
                    <a:pt x="128277" y="20800"/>
                    <a:pt x="131068" y="20800"/>
                  </a:cubicBezTo>
                  <a:cubicBezTo>
                    <a:pt x="142248" y="20800"/>
                    <a:pt x="142248" y="22196"/>
                    <a:pt x="142248" y="24290"/>
                  </a:cubicBezTo>
                  <a:cubicBezTo>
                    <a:pt x="142248" y="25685"/>
                    <a:pt x="139918" y="34996"/>
                    <a:pt x="138518" y="40346"/>
                  </a:cubicBezTo>
                  <a:lnTo>
                    <a:pt x="118261" y="121329"/>
                  </a:lnTo>
                  <a:cubicBezTo>
                    <a:pt x="116399" y="129241"/>
                    <a:pt x="116399" y="132730"/>
                    <a:pt x="116399" y="136686"/>
                  </a:cubicBezTo>
                  <a:cubicBezTo>
                    <a:pt x="116399" y="160659"/>
                    <a:pt x="131068" y="174388"/>
                    <a:pt x="148996" y="174388"/>
                  </a:cubicBezTo>
                  <a:cubicBezTo>
                    <a:pt x="177635" y="174388"/>
                    <a:pt x="207442" y="141341"/>
                    <a:pt x="207442" y="107600"/>
                  </a:cubicBezTo>
                  <a:cubicBezTo>
                    <a:pt x="207442" y="84561"/>
                    <a:pt x="192538" y="69437"/>
                    <a:pt x="173912" y="69437"/>
                  </a:cubicBezTo>
                  <a:cubicBezTo>
                    <a:pt x="160870" y="69437"/>
                    <a:pt x="150859" y="77811"/>
                    <a:pt x="145739" y="82233"/>
                  </a:cubicBezTo>
                  <a:lnTo>
                    <a:pt x="161804" y="17539"/>
                  </a:lnTo>
                  <a:close/>
                  <a:moveTo>
                    <a:pt x="148996" y="167871"/>
                  </a:moveTo>
                  <a:cubicBezTo>
                    <a:pt x="140613" y="167871"/>
                    <a:pt x="132235" y="161354"/>
                    <a:pt x="132235" y="144369"/>
                  </a:cubicBezTo>
                  <a:cubicBezTo>
                    <a:pt x="132235" y="138085"/>
                    <a:pt x="133164" y="132268"/>
                    <a:pt x="135960" y="121096"/>
                  </a:cubicBezTo>
                  <a:cubicBezTo>
                    <a:pt x="137589" y="114346"/>
                    <a:pt x="139218" y="107834"/>
                    <a:pt x="141079" y="101084"/>
                  </a:cubicBezTo>
                  <a:cubicBezTo>
                    <a:pt x="142248" y="96894"/>
                    <a:pt x="142248" y="96428"/>
                    <a:pt x="145038" y="92938"/>
                  </a:cubicBezTo>
                  <a:cubicBezTo>
                    <a:pt x="152955" y="83166"/>
                    <a:pt x="163432" y="75949"/>
                    <a:pt x="173211" y="75949"/>
                  </a:cubicBezTo>
                  <a:cubicBezTo>
                    <a:pt x="184855" y="75949"/>
                    <a:pt x="189277" y="87355"/>
                    <a:pt x="189277" y="97827"/>
                  </a:cubicBezTo>
                  <a:cubicBezTo>
                    <a:pt x="189277" y="106434"/>
                    <a:pt x="184155" y="131335"/>
                    <a:pt x="177169" y="145064"/>
                  </a:cubicBezTo>
                  <a:cubicBezTo>
                    <a:pt x="171115" y="157631"/>
                    <a:pt x="159941" y="167871"/>
                    <a:pt x="148996" y="16787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983C314B-8CEF-4AD6-BCF4-270EB228C21D}"/>
                </a:ext>
              </a:extLst>
            </p:cNvPr>
            <p:cNvSpPr/>
            <p:nvPr>
              <p:custDataLst>
                <p:tags r:id="rId108"/>
              </p:custDataLst>
            </p:nvPr>
          </p:nvSpPr>
          <p:spPr>
            <a:xfrm>
              <a:off x="6481041" y="-3961134"/>
              <a:ext cx="56354" cy="112647"/>
            </a:xfrm>
            <a:custGeom>
              <a:avLst/>
              <a:gdLst>
                <a:gd name="connsiteX0" fmla="*/ 56143 w 56354"/>
                <a:gd name="connsiteY0" fmla="*/ 27039 h 112647"/>
                <a:gd name="connsiteX1" fmla="*/ 57891 w 56354"/>
                <a:gd name="connsiteY1" fmla="*/ 21222 h 112647"/>
                <a:gd name="connsiteX2" fmla="*/ 46638 w 56354"/>
                <a:gd name="connsiteY2" fmla="*/ 10561 h 112647"/>
                <a:gd name="connsiteX3" fmla="*/ 35974 w 56354"/>
                <a:gd name="connsiteY3" fmla="*/ 20061 h 112647"/>
                <a:gd name="connsiteX4" fmla="*/ 11342 w 56354"/>
                <a:gd name="connsiteY4" fmla="*/ 103609 h 112647"/>
                <a:gd name="connsiteX5" fmla="*/ 10566 w 56354"/>
                <a:gd name="connsiteY5" fmla="*/ 106711 h 112647"/>
                <a:gd name="connsiteX6" fmla="*/ 13666 w 56354"/>
                <a:gd name="connsiteY6" fmla="*/ 109422 h 112647"/>
                <a:gd name="connsiteX7" fmla="*/ 17937 w 56354"/>
                <a:gd name="connsiteY7" fmla="*/ 110975 h 112647"/>
                <a:gd name="connsiteX8" fmla="*/ 21036 w 56354"/>
                <a:gd name="connsiteY8" fmla="*/ 107679 h 112647"/>
                <a:gd name="connsiteX9" fmla="*/ 56143 w 56354"/>
                <a:gd name="connsiteY9" fmla="*/ 27039 h 11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354" h="112647">
                  <a:moveTo>
                    <a:pt x="56143" y="27039"/>
                  </a:moveTo>
                  <a:cubicBezTo>
                    <a:pt x="57111" y="24518"/>
                    <a:pt x="57891" y="23163"/>
                    <a:pt x="57891" y="21222"/>
                  </a:cubicBezTo>
                  <a:cubicBezTo>
                    <a:pt x="57891" y="14824"/>
                    <a:pt x="52071" y="10561"/>
                    <a:pt x="46638" y="10561"/>
                  </a:cubicBezTo>
                  <a:cubicBezTo>
                    <a:pt x="38880" y="10561"/>
                    <a:pt x="36749" y="17346"/>
                    <a:pt x="35974" y="20061"/>
                  </a:cubicBezTo>
                  <a:lnTo>
                    <a:pt x="11342" y="103609"/>
                  </a:lnTo>
                  <a:cubicBezTo>
                    <a:pt x="10566" y="105932"/>
                    <a:pt x="10566" y="106517"/>
                    <a:pt x="10566" y="106711"/>
                  </a:cubicBezTo>
                  <a:cubicBezTo>
                    <a:pt x="10566" y="108454"/>
                    <a:pt x="11729" y="108841"/>
                    <a:pt x="13666" y="109422"/>
                  </a:cubicBezTo>
                  <a:cubicBezTo>
                    <a:pt x="17158" y="110975"/>
                    <a:pt x="17549" y="110975"/>
                    <a:pt x="17937" y="110975"/>
                  </a:cubicBezTo>
                  <a:cubicBezTo>
                    <a:pt x="18518" y="110975"/>
                    <a:pt x="19680" y="110975"/>
                    <a:pt x="21036" y="107679"/>
                  </a:cubicBezTo>
                  <a:lnTo>
                    <a:pt x="56143" y="2703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E92A4BB1-4FA9-4EAE-AE3E-63933C4700D5}"/>
                </a:ext>
              </a:extLst>
            </p:cNvPr>
            <p:cNvSpPr/>
            <p:nvPr>
              <p:custDataLst>
                <p:tags r:id="rId109"/>
              </p:custDataLst>
            </p:nvPr>
          </p:nvSpPr>
          <p:spPr>
            <a:xfrm>
              <a:off x="6575051" y="-4077625"/>
              <a:ext cx="98620" cy="281618"/>
            </a:xfrm>
            <a:custGeom>
              <a:avLst/>
              <a:gdLst>
                <a:gd name="connsiteX0" fmla="*/ 87120 w 98619"/>
                <a:gd name="connsiteY0" fmla="*/ 10561 h 281617"/>
                <a:gd name="connsiteX1" fmla="*/ 73709 w 98619"/>
                <a:gd name="connsiteY1" fmla="*/ 16144 h 281617"/>
                <a:gd name="connsiteX2" fmla="*/ 10566 w 98619"/>
                <a:gd name="connsiteY2" fmla="*/ 146269 h 281617"/>
                <a:gd name="connsiteX3" fmla="*/ 75105 w 98619"/>
                <a:gd name="connsiteY3" fmla="*/ 277507 h 281617"/>
                <a:gd name="connsiteX4" fmla="*/ 87120 w 98619"/>
                <a:gd name="connsiteY4" fmla="*/ 281974 h 281617"/>
                <a:gd name="connsiteX5" fmla="*/ 89075 w 98619"/>
                <a:gd name="connsiteY5" fmla="*/ 281974 h 281617"/>
                <a:gd name="connsiteX6" fmla="*/ 96898 w 98619"/>
                <a:gd name="connsiteY6" fmla="*/ 278066 h 281617"/>
                <a:gd name="connsiteX7" fmla="*/ 94662 w 98619"/>
                <a:gd name="connsiteY7" fmla="*/ 274436 h 281617"/>
                <a:gd name="connsiteX8" fmla="*/ 32919 w 98619"/>
                <a:gd name="connsiteY8" fmla="*/ 146269 h 281617"/>
                <a:gd name="connsiteX9" fmla="*/ 96057 w 98619"/>
                <a:gd name="connsiteY9" fmla="*/ 17262 h 281617"/>
                <a:gd name="connsiteX10" fmla="*/ 96898 w 98619"/>
                <a:gd name="connsiteY10" fmla="*/ 14468 h 281617"/>
                <a:gd name="connsiteX11" fmla="*/ 89075 w 98619"/>
                <a:gd name="connsiteY11" fmla="*/ 10561 h 281617"/>
                <a:gd name="connsiteX12" fmla="*/ 87120 w 98619"/>
                <a:gd name="connsiteY12" fmla="*/ 10561 h 281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8619" h="281617">
                  <a:moveTo>
                    <a:pt x="87120" y="10561"/>
                  </a:moveTo>
                  <a:cubicBezTo>
                    <a:pt x="81810" y="10561"/>
                    <a:pt x="81251" y="10561"/>
                    <a:pt x="73709" y="16144"/>
                  </a:cubicBezTo>
                  <a:cubicBezTo>
                    <a:pt x="29846" y="48534"/>
                    <a:pt x="10566" y="99076"/>
                    <a:pt x="10566" y="146269"/>
                  </a:cubicBezTo>
                  <a:cubicBezTo>
                    <a:pt x="10566" y="200437"/>
                    <a:pt x="35432" y="249306"/>
                    <a:pt x="75105" y="277507"/>
                  </a:cubicBezTo>
                  <a:cubicBezTo>
                    <a:pt x="81529" y="281974"/>
                    <a:pt x="82087" y="281974"/>
                    <a:pt x="87120" y="281974"/>
                  </a:cubicBezTo>
                  <a:lnTo>
                    <a:pt x="89075" y="281974"/>
                  </a:lnTo>
                  <a:cubicBezTo>
                    <a:pt x="93266" y="281974"/>
                    <a:pt x="96898" y="281974"/>
                    <a:pt x="96898" y="278066"/>
                  </a:cubicBezTo>
                  <a:cubicBezTo>
                    <a:pt x="96898" y="276390"/>
                    <a:pt x="95780" y="275272"/>
                    <a:pt x="94662" y="274436"/>
                  </a:cubicBezTo>
                  <a:cubicBezTo>
                    <a:pt x="40183" y="234785"/>
                    <a:pt x="32919" y="176424"/>
                    <a:pt x="32919" y="146269"/>
                  </a:cubicBezTo>
                  <a:cubicBezTo>
                    <a:pt x="32919" y="89862"/>
                    <a:pt x="58062" y="42115"/>
                    <a:pt x="96057" y="17262"/>
                  </a:cubicBezTo>
                  <a:cubicBezTo>
                    <a:pt x="96057" y="16980"/>
                    <a:pt x="96898" y="15866"/>
                    <a:pt x="96898" y="14468"/>
                  </a:cubicBezTo>
                  <a:cubicBezTo>
                    <a:pt x="96898" y="10561"/>
                    <a:pt x="93266" y="10561"/>
                    <a:pt x="89075" y="10561"/>
                  </a:cubicBezTo>
                  <a:lnTo>
                    <a:pt x="87120" y="1056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FA23684F-CD05-4A97-8A02-20E5DC0995C7}"/>
                </a:ext>
              </a:extLst>
            </p:cNvPr>
            <p:cNvSpPr/>
            <p:nvPr>
              <p:custDataLst>
                <p:tags r:id="rId110"/>
              </p:custDataLst>
            </p:nvPr>
          </p:nvSpPr>
          <p:spPr>
            <a:xfrm>
              <a:off x="6693276" y="-4060875"/>
              <a:ext cx="140885" cy="211213"/>
            </a:xfrm>
            <a:custGeom>
              <a:avLst/>
              <a:gdLst>
                <a:gd name="connsiteX0" fmla="*/ 132102 w 140885"/>
                <a:gd name="connsiteY0" fmla="*/ 70040 h 211213"/>
                <a:gd name="connsiteX1" fmla="*/ 95503 w 140885"/>
                <a:gd name="connsiteY1" fmla="*/ 10561 h 211213"/>
                <a:gd name="connsiteX2" fmla="*/ 10566 w 140885"/>
                <a:gd name="connsiteY2" fmla="*/ 150459 h 211213"/>
                <a:gd name="connsiteX3" fmla="*/ 47448 w 140885"/>
                <a:gd name="connsiteY3" fmla="*/ 209938 h 211213"/>
                <a:gd name="connsiteX4" fmla="*/ 132102 w 140885"/>
                <a:gd name="connsiteY4" fmla="*/ 70040 h 211213"/>
                <a:gd name="connsiteX5" fmla="*/ 41861 w 140885"/>
                <a:gd name="connsiteY5" fmla="*/ 105501 h 211213"/>
                <a:gd name="connsiteX6" fmla="*/ 95221 w 140885"/>
                <a:gd name="connsiteY6" fmla="*/ 18381 h 211213"/>
                <a:gd name="connsiteX7" fmla="*/ 111986 w 140885"/>
                <a:gd name="connsiteY7" fmla="*/ 53565 h 211213"/>
                <a:gd name="connsiteX8" fmla="*/ 103604 w 140885"/>
                <a:gd name="connsiteY8" fmla="*/ 105501 h 211213"/>
                <a:gd name="connsiteX9" fmla="*/ 41861 w 140885"/>
                <a:gd name="connsiteY9" fmla="*/ 105501 h 211213"/>
                <a:gd name="connsiteX10" fmla="*/ 101090 w 140885"/>
                <a:gd name="connsiteY10" fmla="*/ 114997 h 211213"/>
                <a:gd name="connsiteX11" fmla="*/ 47725 w 140885"/>
                <a:gd name="connsiteY11" fmla="*/ 202119 h 211213"/>
                <a:gd name="connsiteX12" fmla="*/ 30964 w 140885"/>
                <a:gd name="connsiteY12" fmla="*/ 166934 h 211213"/>
                <a:gd name="connsiteX13" fmla="*/ 39342 w 140885"/>
                <a:gd name="connsiteY13" fmla="*/ 114997 h 211213"/>
                <a:gd name="connsiteX14" fmla="*/ 101090 w 140885"/>
                <a:gd name="connsiteY14" fmla="*/ 114997 h 211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885" h="211213">
                  <a:moveTo>
                    <a:pt x="132102" y="70040"/>
                  </a:moveTo>
                  <a:cubicBezTo>
                    <a:pt x="132102" y="35137"/>
                    <a:pt x="118692" y="10561"/>
                    <a:pt x="95503" y="10561"/>
                  </a:cubicBezTo>
                  <a:cubicBezTo>
                    <a:pt x="53871" y="10561"/>
                    <a:pt x="10566" y="88191"/>
                    <a:pt x="10566" y="150459"/>
                  </a:cubicBezTo>
                  <a:cubicBezTo>
                    <a:pt x="10566" y="177266"/>
                    <a:pt x="19786" y="209938"/>
                    <a:pt x="47448" y="209938"/>
                  </a:cubicBezTo>
                  <a:cubicBezTo>
                    <a:pt x="88238" y="209938"/>
                    <a:pt x="132102" y="134262"/>
                    <a:pt x="132102" y="70040"/>
                  </a:cubicBezTo>
                  <a:close/>
                  <a:moveTo>
                    <a:pt x="41861" y="105501"/>
                  </a:moveTo>
                  <a:cubicBezTo>
                    <a:pt x="54990" y="49099"/>
                    <a:pt x="77901" y="18381"/>
                    <a:pt x="95221" y="18381"/>
                  </a:cubicBezTo>
                  <a:cubicBezTo>
                    <a:pt x="111986" y="18381"/>
                    <a:pt x="111986" y="48258"/>
                    <a:pt x="111986" y="53565"/>
                  </a:cubicBezTo>
                  <a:cubicBezTo>
                    <a:pt x="111986" y="69204"/>
                    <a:pt x="106954" y="91821"/>
                    <a:pt x="103604" y="105501"/>
                  </a:cubicBezTo>
                  <a:lnTo>
                    <a:pt x="41861" y="105501"/>
                  </a:lnTo>
                  <a:close/>
                  <a:moveTo>
                    <a:pt x="101090" y="114997"/>
                  </a:moveTo>
                  <a:cubicBezTo>
                    <a:pt x="87957" y="171123"/>
                    <a:pt x="65049" y="202119"/>
                    <a:pt x="47725" y="202119"/>
                  </a:cubicBezTo>
                  <a:cubicBezTo>
                    <a:pt x="32637" y="202119"/>
                    <a:pt x="30964" y="179779"/>
                    <a:pt x="30964" y="166934"/>
                  </a:cubicBezTo>
                  <a:cubicBezTo>
                    <a:pt x="30964" y="149342"/>
                    <a:pt x="36269" y="126724"/>
                    <a:pt x="39342" y="114997"/>
                  </a:cubicBezTo>
                  <a:lnTo>
                    <a:pt x="101090" y="1149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EA3AC878-E41C-40B6-917C-BB04F4C4EFFD}"/>
                </a:ext>
              </a:extLst>
            </p:cNvPr>
            <p:cNvSpPr/>
            <p:nvPr>
              <p:custDataLst>
                <p:tags r:id="rId111"/>
              </p:custDataLst>
            </p:nvPr>
          </p:nvSpPr>
          <p:spPr>
            <a:xfrm>
              <a:off x="6834717" y="-4110389"/>
              <a:ext cx="70443" cy="140809"/>
            </a:xfrm>
            <a:custGeom>
              <a:avLst/>
              <a:gdLst>
                <a:gd name="connsiteX0" fmla="*/ 65283 w 70442"/>
                <a:gd name="connsiteY0" fmla="*/ 30340 h 140808"/>
                <a:gd name="connsiteX1" fmla="*/ 67378 w 70442"/>
                <a:gd name="connsiteY1" fmla="*/ 23361 h 140808"/>
                <a:gd name="connsiteX2" fmla="*/ 53871 w 70442"/>
                <a:gd name="connsiteY2" fmla="*/ 10561 h 140808"/>
                <a:gd name="connsiteX3" fmla="*/ 41068 w 70442"/>
                <a:gd name="connsiteY3" fmla="*/ 21966 h 140808"/>
                <a:gd name="connsiteX4" fmla="*/ 11496 w 70442"/>
                <a:gd name="connsiteY4" fmla="*/ 122262 h 140808"/>
                <a:gd name="connsiteX5" fmla="*/ 10566 w 70442"/>
                <a:gd name="connsiteY5" fmla="*/ 125984 h 140808"/>
                <a:gd name="connsiteX6" fmla="*/ 14291 w 70442"/>
                <a:gd name="connsiteY6" fmla="*/ 129245 h 140808"/>
                <a:gd name="connsiteX7" fmla="*/ 19411 w 70442"/>
                <a:gd name="connsiteY7" fmla="*/ 131106 h 140808"/>
                <a:gd name="connsiteX8" fmla="*/ 23136 w 70442"/>
                <a:gd name="connsiteY8" fmla="*/ 127150 h 140808"/>
                <a:gd name="connsiteX9" fmla="*/ 65283 w 70442"/>
                <a:gd name="connsiteY9" fmla="*/ 30340 h 14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442" h="140808">
                  <a:moveTo>
                    <a:pt x="65283" y="30340"/>
                  </a:moveTo>
                  <a:cubicBezTo>
                    <a:pt x="66445" y="27317"/>
                    <a:pt x="67378" y="25689"/>
                    <a:pt x="67378" y="23361"/>
                  </a:cubicBezTo>
                  <a:cubicBezTo>
                    <a:pt x="67378" y="15683"/>
                    <a:pt x="60391" y="10561"/>
                    <a:pt x="53871" y="10561"/>
                  </a:cubicBezTo>
                  <a:cubicBezTo>
                    <a:pt x="44559" y="10561"/>
                    <a:pt x="41997" y="18705"/>
                    <a:pt x="41068" y="21966"/>
                  </a:cubicBezTo>
                  <a:lnTo>
                    <a:pt x="11496" y="122262"/>
                  </a:lnTo>
                  <a:cubicBezTo>
                    <a:pt x="10566" y="125056"/>
                    <a:pt x="10566" y="125751"/>
                    <a:pt x="10566" y="125984"/>
                  </a:cubicBezTo>
                  <a:cubicBezTo>
                    <a:pt x="10566" y="128079"/>
                    <a:pt x="11962" y="128545"/>
                    <a:pt x="14291" y="129245"/>
                  </a:cubicBezTo>
                  <a:cubicBezTo>
                    <a:pt x="18483" y="131106"/>
                    <a:pt x="18945" y="131106"/>
                    <a:pt x="19411" y="131106"/>
                  </a:cubicBezTo>
                  <a:cubicBezTo>
                    <a:pt x="20111" y="131106"/>
                    <a:pt x="21507" y="131106"/>
                    <a:pt x="23136" y="127150"/>
                  </a:cubicBezTo>
                  <a:lnTo>
                    <a:pt x="65283" y="3034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2402FFA6-7CFC-4403-BFC1-35C4D1910C9E}"/>
                </a:ext>
              </a:extLst>
            </p:cNvPr>
            <p:cNvSpPr/>
            <p:nvPr>
              <p:custDataLst>
                <p:tags r:id="rId112"/>
              </p:custDataLst>
            </p:nvPr>
          </p:nvSpPr>
          <p:spPr>
            <a:xfrm>
              <a:off x="6992411" y="-3940522"/>
              <a:ext cx="197240" cy="28162"/>
            </a:xfrm>
            <a:custGeom>
              <a:avLst/>
              <a:gdLst>
                <a:gd name="connsiteX0" fmla="*/ 181272 w 197239"/>
                <a:gd name="connsiteY0" fmla="*/ 23405 h 28161"/>
                <a:gd name="connsiteX1" fmla="*/ 191890 w 197239"/>
                <a:gd name="connsiteY1" fmla="*/ 16981 h 28161"/>
                <a:gd name="connsiteX2" fmla="*/ 181272 w 197239"/>
                <a:gd name="connsiteY2" fmla="*/ 10561 h 28161"/>
                <a:gd name="connsiteX3" fmla="*/ 21186 w 197239"/>
                <a:gd name="connsiteY3" fmla="*/ 10561 h 28161"/>
                <a:gd name="connsiteX4" fmla="*/ 10566 w 197239"/>
                <a:gd name="connsiteY4" fmla="*/ 16981 h 28161"/>
                <a:gd name="connsiteX5" fmla="*/ 21186 w 197239"/>
                <a:gd name="connsiteY5" fmla="*/ 23405 h 28161"/>
                <a:gd name="connsiteX6" fmla="*/ 181272 w 197239"/>
                <a:gd name="connsiteY6" fmla="*/ 23405 h 28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239" h="28161">
                  <a:moveTo>
                    <a:pt x="181272" y="23405"/>
                  </a:moveTo>
                  <a:cubicBezTo>
                    <a:pt x="185745" y="23405"/>
                    <a:pt x="191890" y="23405"/>
                    <a:pt x="191890" y="16981"/>
                  </a:cubicBezTo>
                  <a:cubicBezTo>
                    <a:pt x="191890" y="10561"/>
                    <a:pt x="185745" y="10561"/>
                    <a:pt x="181272" y="10561"/>
                  </a:cubicBezTo>
                  <a:lnTo>
                    <a:pt x="21186" y="10561"/>
                  </a:lnTo>
                  <a:cubicBezTo>
                    <a:pt x="16713" y="10561"/>
                    <a:pt x="10566" y="10561"/>
                    <a:pt x="10566" y="16981"/>
                  </a:cubicBezTo>
                  <a:cubicBezTo>
                    <a:pt x="10566" y="23405"/>
                    <a:pt x="16713" y="23405"/>
                    <a:pt x="21186" y="23405"/>
                  </a:cubicBezTo>
                  <a:lnTo>
                    <a:pt x="181272" y="234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B29DE3EA-A04E-4EAB-B9D0-93D9389C26C8}"/>
                </a:ext>
              </a:extLst>
            </p:cNvPr>
            <p:cNvSpPr/>
            <p:nvPr>
              <p:custDataLst>
                <p:tags r:id="rId113"/>
              </p:custDataLst>
            </p:nvPr>
          </p:nvSpPr>
          <p:spPr>
            <a:xfrm>
              <a:off x="7276992" y="-4060875"/>
              <a:ext cx="140885" cy="211213"/>
            </a:xfrm>
            <a:custGeom>
              <a:avLst/>
              <a:gdLst>
                <a:gd name="connsiteX0" fmla="*/ 132102 w 140885"/>
                <a:gd name="connsiteY0" fmla="*/ 70040 h 211213"/>
                <a:gd name="connsiteX1" fmla="*/ 95503 w 140885"/>
                <a:gd name="connsiteY1" fmla="*/ 10561 h 211213"/>
                <a:gd name="connsiteX2" fmla="*/ 10566 w 140885"/>
                <a:gd name="connsiteY2" fmla="*/ 150459 h 211213"/>
                <a:gd name="connsiteX3" fmla="*/ 47448 w 140885"/>
                <a:gd name="connsiteY3" fmla="*/ 209938 h 211213"/>
                <a:gd name="connsiteX4" fmla="*/ 132102 w 140885"/>
                <a:gd name="connsiteY4" fmla="*/ 70040 h 211213"/>
                <a:gd name="connsiteX5" fmla="*/ 41861 w 140885"/>
                <a:gd name="connsiteY5" fmla="*/ 105501 h 211213"/>
                <a:gd name="connsiteX6" fmla="*/ 95221 w 140885"/>
                <a:gd name="connsiteY6" fmla="*/ 18381 h 211213"/>
                <a:gd name="connsiteX7" fmla="*/ 111986 w 140885"/>
                <a:gd name="connsiteY7" fmla="*/ 53565 h 211213"/>
                <a:gd name="connsiteX8" fmla="*/ 103604 w 140885"/>
                <a:gd name="connsiteY8" fmla="*/ 105501 h 211213"/>
                <a:gd name="connsiteX9" fmla="*/ 41861 w 140885"/>
                <a:gd name="connsiteY9" fmla="*/ 105501 h 211213"/>
                <a:gd name="connsiteX10" fmla="*/ 101090 w 140885"/>
                <a:gd name="connsiteY10" fmla="*/ 114997 h 211213"/>
                <a:gd name="connsiteX11" fmla="*/ 47725 w 140885"/>
                <a:gd name="connsiteY11" fmla="*/ 202119 h 211213"/>
                <a:gd name="connsiteX12" fmla="*/ 30964 w 140885"/>
                <a:gd name="connsiteY12" fmla="*/ 166934 h 211213"/>
                <a:gd name="connsiteX13" fmla="*/ 39342 w 140885"/>
                <a:gd name="connsiteY13" fmla="*/ 114997 h 211213"/>
                <a:gd name="connsiteX14" fmla="*/ 101090 w 140885"/>
                <a:gd name="connsiteY14" fmla="*/ 114997 h 211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885" h="211213">
                  <a:moveTo>
                    <a:pt x="132102" y="70040"/>
                  </a:moveTo>
                  <a:cubicBezTo>
                    <a:pt x="132102" y="35137"/>
                    <a:pt x="118692" y="10561"/>
                    <a:pt x="95503" y="10561"/>
                  </a:cubicBezTo>
                  <a:cubicBezTo>
                    <a:pt x="53871" y="10561"/>
                    <a:pt x="10566" y="88191"/>
                    <a:pt x="10566" y="150459"/>
                  </a:cubicBezTo>
                  <a:cubicBezTo>
                    <a:pt x="10566" y="177266"/>
                    <a:pt x="19786" y="209938"/>
                    <a:pt x="47448" y="209938"/>
                  </a:cubicBezTo>
                  <a:cubicBezTo>
                    <a:pt x="88239" y="209938"/>
                    <a:pt x="132102" y="134262"/>
                    <a:pt x="132102" y="70040"/>
                  </a:cubicBezTo>
                  <a:close/>
                  <a:moveTo>
                    <a:pt x="41861" y="105501"/>
                  </a:moveTo>
                  <a:cubicBezTo>
                    <a:pt x="54990" y="49099"/>
                    <a:pt x="77901" y="18381"/>
                    <a:pt x="95221" y="18381"/>
                  </a:cubicBezTo>
                  <a:cubicBezTo>
                    <a:pt x="111986" y="18381"/>
                    <a:pt x="111986" y="48258"/>
                    <a:pt x="111986" y="53565"/>
                  </a:cubicBezTo>
                  <a:cubicBezTo>
                    <a:pt x="111986" y="69204"/>
                    <a:pt x="106954" y="91821"/>
                    <a:pt x="103604" y="105501"/>
                  </a:cubicBezTo>
                  <a:lnTo>
                    <a:pt x="41861" y="105501"/>
                  </a:lnTo>
                  <a:close/>
                  <a:moveTo>
                    <a:pt x="101090" y="114997"/>
                  </a:moveTo>
                  <a:cubicBezTo>
                    <a:pt x="87957" y="171123"/>
                    <a:pt x="65049" y="202119"/>
                    <a:pt x="47725" y="202119"/>
                  </a:cubicBezTo>
                  <a:cubicBezTo>
                    <a:pt x="32637" y="202119"/>
                    <a:pt x="30964" y="179779"/>
                    <a:pt x="30964" y="166934"/>
                  </a:cubicBezTo>
                  <a:cubicBezTo>
                    <a:pt x="30964" y="149342"/>
                    <a:pt x="36270" y="126724"/>
                    <a:pt x="39342" y="114997"/>
                  </a:cubicBezTo>
                  <a:lnTo>
                    <a:pt x="101090" y="1149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F953D28F-7473-48F3-8A15-4E4D2655A2C3}"/>
                </a:ext>
              </a:extLst>
            </p:cNvPr>
            <p:cNvSpPr/>
            <p:nvPr>
              <p:custDataLst>
                <p:tags r:id="rId114"/>
              </p:custDataLst>
            </p:nvPr>
          </p:nvSpPr>
          <p:spPr>
            <a:xfrm>
              <a:off x="7431004" y="-4077625"/>
              <a:ext cx="98620" cy="281618"/>
            </a:xfrm>
            <a:custGeom>
              <a:avLst/>
              <a:gdLst>
                <a:gd name="connsiteX0" fmla="*/ 18390 w 98619"/>
                <a:gd name="connsiteY0" fmla="*/ 10561 h 281617"/>
                <a:gd name="connsiteX1" fmla="*/ 10566 w 98619"/>
                <a:gd name="connsiteY1" fmla="*/ 14468 h 281617"/>
                <a:gd name="connsiteX2" fmla="*/ 12244 w 98619"/>
                <a:gd name="connsiteY2" fmla="*/ 18098 h 281617"/>
                <a:gd name="connsiteX3" fmla="*/ 56385 w 98619"/>
                <a:gd name="connsiteY3" fmla="*/ 68920 h 281617"/>
                <a:gd name="connsiteX4" fmla="*/ 74269 w 98619"/>
                <a:gd name="connsiteY4" fmla="*/ 146269 h 281617"/>
                <a:gd name="connsiteX5" fmla="*/ 14199 w 98619"/>
                <a:gd name="connsiteY5" fmla="*/ 273318 h 281617"/>
                <a:gd name="connsiteX6" fmla="*/ 10566 w 98619"/>
                <a:gd name="connsiteY6" fmla="*/ 278066 h 281617"/>
                <a:gd name="connsiteX7" fmla="*/ 18390 w 98619"/>
                <a:gd name="connsiteY7" fmla="*/ 281974 h 281617"/>
                <a:gd name="connsiteX8" fmla="*/ 20067 w 98619"/>
                <a:gd name="connsiteY8" fmla="*/ 281974 h 281617"/>
                <a:gd name="connsiteX9" fmla="*/ 33478 w 98619"/>
                <a:gd name="connsiteY9" fmla="*/ 276390 h 281617"/>
                <a:gd name="connsiteX10" fmla="*/ 96617 w 98619"/>
                <a:gd name="connsiteY10" fmla="*/ 146269 h 281617"/>
                <a:gd name="connsiteX11" fmla="*/ 32078 w 98619"/>
                <a:gd name="connsiteY11" fmla="*/ 15026 h 281617"/>
                <a:gd name="connsiteX12" fmla="*/ 20067 w 98619"/>
                <a:gd name="connsiteY12" fmla="*/ 10561 h 281617"/>
                <a:gd name="connsiteX13" fmla="*/ 18390 w 98619"/>
                <a:gd name="connsiteY13" fmla="*/ 10561 h 281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8619" h="281617">
                  <a:moveTo>
                    <a:pt x="18390" y="10561"/>
                  </a:moveTo>
                  <a:cubicBezTo>
                    <a:pt x="13921" y="10561"/>
                    <a:pt x="10566" y="10561"/>
                    <a:pt x="10566" y="14468"/>
                  </a:cubicBezTo>
                  <a:cubicBezTo>
                    <a:pt x="10566" y="14750"/>
                    <a:pt x="10566" y="16421"/>
                    <a:pt x="12244" y="18098"/>
                  </a:cubicBezTo>
                  <a:cubicBezTo>
                    <a:pt x="20904" y="24240"/>
                    <a:pt x="41579" y="39321"/>
                    <a:pt x="56385" y="68920"/>
                  </a:cubicBezTo>
                  <a:cubicBezTo>
                    <a:pt x="69796" y="95728"/>
                    <a:pt x="74269" y="122811"/>
                    <a:pt x="74269" y="146269"/>
                  </a:cubicBezTo>
                  <a:cubicBezTo>
                    <a:pt x="74269" y="177542"/>
                    <a:pt x="65886" y="235062"/>
                    <a:pt x="14199" y="273318"/>
                  </a:cubicBezTo>
                  <a:cubicBezTo>
                    <a:pt x="11125" y="275554"/>
                    <a:pt x="10566" y="276112"/>
                    <a:pt x="10566" y="278066"/>
                  </a:cubicBezTo>
                  <a:cubicBezTo>
                    <a:pt x="10566" y="281974"/>
                    <a:pt x="13921" y="281974"/>
                    <a:pt x="18390" y="281974"/>
                  </a:cubicBezTo>
                  <a:lnTo>
                    <a:pt x="20067" y="281974"/>
                  </a:lnTo>
                  <a:cubicBezTo>
                    <a:pt x="25373" y="281974"/>
                    <a:pt x="25932" y="281974"/>
                    <a:pt x="33478" y="276390"/>
                  </a:cubicBezTo>
                  <a:cubicBezTo>
                    <a:pt x="77342" y="243999"/>
                    <a:pt x="96617" y="193458"/>
                    <a:pt x="96617" y="146269"/>
                  </a:cubicBezTo>
                  <a:cubicBezTo>
                    <a:pt x="96617" y="92097"/>
                    <a:pt x="71750" y="43228"/>
                    <a:pt x="32078" y="15026"/>
                  </a:cubicBezTo>
                  <a:cubicBezTo>
                    <a:pt x="25654" y="10561"/>
                    <a:pt x="25095" y="10561"/>
                    <a:pt x="20067" y="10561"/>
                  </a:cubicBezTo>
                  <a:lnTo>
                    <a:pt x="18390" y="1056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A4C810F1-DC4E-4BC4-A83B-220071529DE9}"/>
                </a:ext>
              </a:extLst>
            </p:cNvPr>
            <p:cNvSpPr/>
            <p:nvPr>
              <p:custDataLst>
                <p:tags r:id="rId115"/>
              </p:custDataLst>
            </p:nvPr>
          </p:nvSpPr>
          <p:spPr>
            <a:xfrm>
              <a:off x="7606532" y="-4064505"/>
              <a:ext cx="253594" cy="239375"/>
            </a:xfrm>
            <a:custGeom>
              <a:avLst/>
              <a:gdLst>
                <a:gd name="connsiteX0" fmla="*/ 143835 w 253593"/>
                <a:gd name="connsiteY0" fmla="*/ 37649 h 239375"/>
                <a:gd name="connsiteX1" fmla="*/ 196636 w 253593"/>
                <a:gd name="connsiteY1" fmla="*/ 37649 h 239375"/>
                <a:gd name="connsiteX2" fmla="*/ 247487 w 253593"/>
                <a:gd name="connsiteY2" fmla="*/ 12519 h 239375"/>
                <a:gd name="connsiteX3" fmla="*/ 244691 w 253593"/>
                <a:gd name="connsiteY3" fmla="*/ 10561 h 239375"/>
                <a:gd name="connsiteX4" fmla="*/ 225416 w 253593"/>
                <a:gd name="connsiteY4" fmla="*/ 19498 h 239375"/>
                <a:gd name="connsiteX5" fmla="*/ 221502 w 253593"/>
                <a:gd name="connsiteY5" fmla="*/ 20057 h 239375"/>
                <a:gd name="connsiteX6" fmla="*/ 80974 w 253593"/>
                <a:gd name="connsiteY6" fmla="*/ 20057 h 239375"/>
                <a:gd name="connsiteX7" fmla="*/ 10566 w 253593"/>
                <a:gd name="connsiteY7" fmla="*/ 73947 h 239375"/>
                <a:gd name="connsiteX8" fmla="*/ 13921 w 253593"/>
                <a:gd name="connsiteY8" fmla="*/ 76464 h 239375"/>
                <a:gd name="connsiteX9" fmla="*/ 29004 w 253593"/>
                <a:gd name="connsiteY9" fmla="*/ 70317 h 239375"/>
                <a:gd name="connsiteX10" fmla="*/ 38505 w 253593"/>
                <a:gd name="connsiteY10" fmla="*/ 58872 h 239375"/>
                <a:gd name="connsiteX11" fmla="*/ 47724 w 253593"/>
                <a:gd name="connsiteY11" fmla="*/ 41557 h 239375"/>
                <a:gd name="connsiteX12" fmla="*/ 65604 w 253593"/>
                <a:gd name="connsiteY12" fmla="*/ 37649 h 239375"/>
                <a:gd name="connsiteX13" fmla="*/ 123437 w 253593"/>
                <a:gd name="connsiteY13" fmla="*/ 37649 h 239375"/>
                <a:gd name="connsiteX14" fmla="*/ 117014 w 253593"/>
                <a:gd name="connsiteY14" fmla="*/ 47699 h 239375"/>
                <a:gd name="connsiteX15" fmla="*/ 85720 w 253593"/>
                <a:gd name="connsiteY15" fmla="*/ 172518 h 239375"/>
                <a:gd name="connsiteX16" fmla="*/ 67281 w 253593"/>
                <a:gd name="connsiteY16" fmla="*/ 223900 h 239375"/>
                <a:gd name="connsiteX17" fmla="*/ 65885 w 253593"/>
                <a:gd name="connsiteY17" fmla="*/ 227807 h 239375"/>
                <a:gd name="connsiteX18" fmla="*/ 68677 w 253593"/>
                <a:gd name="connsiteY18" fmla="*/ 229761 h 239375"/>
                <a:gd name="connsiteX19" fmla="*/ 91311 w 253593"/>
                <a:gd name="connsiteY19" fmla="*/ 217753 h 239375"/>
                <a:gd name="connsiteX20" fmla="*/ 113382 w 253593"/>
                <a:gd name="connsiteY20" fmla="*/ 159396 h 239375"/>
                <a:gd name="connsiteX21" fmla="*/ 143835 w 253593"/>
                <a:gd name="connsiteY21" fmla="*/ 37649 h 239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3593" h="239375">
                  <a:moveTo>
                    <a:pt x="143835" y="37649"/>
                  </a:moveTo>
                  <a:lnTo>
                    <a:pt x="196636" y="37649"/>
                  </a:lnTo>
                  <a:cubicBezTo>
                    <a:pt x="232677" y="37649"/>
                    <a:pt x="247487" y="16986"/>
                    <a:pt x="247487" y="12519"/>
                  </a:cubicBezTo>
                  <a:cubicBezTo>
                    <a:pt x="247487" y="10561"/>
                    <a:pt x="245810" y="10561"/>
                    <a:pt x="244691" y="10561"/>
                  </a:cubicBezTo>
                  <a:cubicBezTo>
                    <a:pt x="238267" y="10561"/>
                    <a:pt x="229325" y="16704"/>
                    <a:pt x="225416" y="19498"/>
                  </a:cubicBezTo>
                  <a:cubicBezTo>
                    <a:pt x="224576" y="20057"/>
                    <a:pt x="222898" y="20057"/>
                    <a:pt x="221502" y="20057"/>
                  </a:cubicBezTo>
                  <a:lnTo>
                    <a:pt x="80974" y="20057"/>
                  </a:lnTo>
                  <a:cubicBezTo>
                    <a:pt x="47165" y="22851"/>
                    <a:pt x="10566" y="52447"/>
                    <a:pt x="10566" y="73947"/>
                  </a:cubicBezTo>
                  <a:cubicBezTo>
                    <a:pt x="10566" y="75905"/>
                    <a:pt x="11402" y="76464"/>
                    <a:pt x="13921" y="76464"/>
                  </a:cubicBezTo>
                  <a:cubicBezTo>
                    <a:pt x="17553" y="76464"/>
                    <a:pt x="24813" y="73111"/>
                    <a:pt x="29004" y="70317"/>
                  </a:cubicBezTo>
                  <a:cubicBezTo>
                    <a:pt x="37387" y="64733"/>
                    <a:pt x="37946" y="62221"/>
                    <a:pt x="38505" y="58872"/>
                  </a:cubicBezTo>
                  <a:cubicBezTo>
                    <a:pt x="39342" y="54124"/>
                    <a:pt x="41297" y="47422"/>
                    <a:pt x="47724" y="41557"/>
                  </a:cubicBezTo>
                  <a:cubicBezTo>
                    <a:pt x="51916" y="37649"/>
                    <a:pt x="62253" y="37649"/>
                    <a:pt x="65604" y="37649"/>
                  </a:cubicBezTo>
                  <a:lnTo>
                    <a:pt x="123437" y="37649"/>
                  </a:lnTo>
                  <a:cubicBezTo>
                    <a:pt x="118687" y="40998"/>
                    <a:pt x="117851" y="44351"/>
                    <a:pt x="117014" y="47699"/>
                  </a:cubicBezTo>
                  <a:lnTo>
                    <a:pt x="85720" y="172518"/>
                  </a:lnTo>
                  <a:cubicBezTo>
                    <a:pt x="82928" y="183967"/>
                    <a:pt x="76501" y="203513"/>
                    <a:pt x="67281" y="223900"/>
                  </a:cubicBezTo>
                  <a:cubicBezTo>
                    <a:pt x="65885" y="226972"/>
                    <a:pt x="65885" y="227530"/>
                    <a:pt x="65885" y="227807"/>
                  </a:cubicBezTo>
                  <a:cubicBezTo>
                    <a:pt x="65885" y="229761"/>
                    <a:pt x="67281" y="229761"/>
                    <a:pt x="68677" y="229761"/>
                  </a:cubicBezTo>
                  <a:cubicBezTo>
                    <a:pt x="74545" y="229761"/>
                    <a:pt x="86279" y="223341"/>
                    <a:pt x="91311" y="217753"/>
                  </a:cubicBezTo>
                  <a:cubicBezTo>
                    <a:pt x="94384" y="214127"/>
                    <a:pt x="107513" y="182573"/>
                    <a:pt x="113382" y="159396"/>
                  </a:cubicBezTo>
                  <a:lnTo>
                    <a:pt x="143835" y="3764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33EF4BA0-AAF6-4891-882C-E88DA93F548B}"/>
                </a:ext>
              </a:extLst>
            </p:cNvPr>
            <p:cNvSpPr/>
            <p:nvPr>
              <p:custDataLst>
                <p:tags r:id="rId116"/>
              </p:custDataLst>
            </p:nvPr>
          </p:nvSpPr>
          <p:spPr>
            <a:xfrm>
              <a:off x="7844454" y="-4141803"/>
              <a:ext cx="211328" cy="183052"/>
            </a:xfrm>
            <a:custGeom>
              <a:avLst/>
              <a:gdLst>
                <a:gd name="connsiteX0" fmla="*/ 55971 w 211328"/>
                <a:gd name="connsiteY0" fmla="*/ 17539 h 183051"/>
                <a:gd name="connsiteX1" fmla="*/ 56905 w 211328"/>
                <a:gd name="connsiteY1" fmla="*/ 13818 h 183051"/>
                <a:gd name="connsiteX2" fmla="*/ 53175 w 211328"/>
                <a:gd name="connsiteY2" fmla="*/ 10561 h 183051"/>
                <a:gd name="connsiteX3" fmla="*/ 39672 w 211328"/>
                <a:gd name="connsiteY3" fmla="*/ 11723 h 183051"/>
                <a:gd name="connsiteX4" fmla="*/ 26632 w 211328"/>
                <a:gd name="connsiteY4" fmla="*/ 12656 h 183051"/>
                <a:gd name="connsiteX5" fmla="*/ 19183 w 211328"/>
                <a:gd name="connsiteY5" fmla="*/ 17539 h 183051"/>
                <a:gd name="connsiteX6" fmla="*/ 25236 w 211328"/>
                <a:gd name="connsiteY6" fmla="*/ 20800 h 183051"/>
                <a:gd name="connsiteX7" fmla="*/ 36414 w 211328"/>
                <a:gd name="connsiteY7" fmla="*/ 24289 h 183051"/>
                <a:gd name="connsiteX8" fmla="*/ 32686 w 211328"/>
                <a:gd name="connsiteY8" fmla="*/ 40347 h 183051"/>
                <a:gd name="connsiteX9" fmla="*/ 12429 w 211328"/>
                <a:gd name="connsiteY9" fmla="*/ 121329 h 183051"/>
                <a:gd name="connsiteX10" fmla="*/ 10566 w 211328"/>
                <a:gd name="connsiteY10" fmla="*/ 136686 h 183051"/>
                <a:gd name="connsiteX11" fmla="*/ 43163 w 211328"/>
                <a:gd name="connsiteY11" fmla="*/ 174388 h 183051"/>
                <a:gd name="connsiteX12" fmla="*/ 101609 w 211328"/>
                <a:gd name="connsiteY12" fmla="*/ 107600 h 183051"/>
                <a:gd name="connsiteX13" fmla="*/ 68078 w 211328"/>
                <a:gd name="connsiteY13" fmla="*/ 69437 h 183051"/>
                <a:gd name="connsiteX14" fmla="*/ 39905 w 211328"/>
                <a:gd name="connsiteY14" fmla="*/ 82233 h 183051"/>
                <a:gd name="connsiteX15" fmla="*/ 55971 w 211328"/>
                <a:gd name="connsiteY15" fmla="*/ 17539 h 183051"/>
                <a:gd name="connsiteX16" fmla="*/ 43163 w 211328"/>
                <a:gd name="connsiteY16" fmla="*/ 167871 h 183051"/>
                <a:gd name="connsiteX17" fmla="*/ 26403 w 211328"/>
                <a:gd name="connsiteY17" fmla="*/ 144369 h 183051"/>
                <a:gd name="connsiteX18" fmla="*/ 30127 w 211328"/>
                <a:gd name="connsiteY18" fmla="*/ 121096 h 183051"/>
                <a:gd name="connsiteX19" fmla="*/ 35248 w 211328"/>
                <a:gd name="connsiteY19" fmla="*/ 101084 h 183051"/>
                <a:gd name="connsiteX20" fmla="*/ 39206 w 211328"/>
                <a:gd name="connsiteY20" fmla="*/ 92939 h 183051"/>
                <a:gd name="connsiteX21" fmla="*/ 67378 w 211328"/>
                <a:gd name="connsiteY21" fmla="*/ 75949 h 183051"/>
                <a:gd name="connsiteX22" fmla="*/ 83444 w 211328"/>
                <a:gd name="connsiteY22" fmla="*/ 97827 h 183051"/>
                <a:gd name="connsiteX23" fmla="*/ 71336 w 211328"/>
                <a:gd name="connsiteY23" fmla="*/ 145064 h 183051"/>
                <a:gd name="connsiteX24" fmla="*/ 43163 w 211328"/>
                <a:gd name="connsiteY24" fmla="*/ 167871 h 183051"/>
                <a:gd name="connsiteX25" fmla="*/ 200221 w 211328"/>
                <a:gd name="connsiteY25" fmla="*/ 82932 h 183051"/>
                <a:gd name="connsiteX26" fmla="*/ 187647 w 211328"/>
                <a:gd name="connsiteY26" fmla="*/ 95966 h 183051"/>
                <a:gd name="connsiteX27" fmla="*/ 196730 w 211328"/>
                <a:gd name="connsiteY27" fmla="*/ 104573 h 183051"/>
                <a:gd name="connsiteX28" fmla="*/ 209766 w 211328"/>
                <a:gd name="connsiteY28" fmla="*/ 89449 h 183051"/>
                <a:gd name="connsiteX29" fmla="*/ 180432 w 211328"/>
                <a:gd name="connsiteY29" fmla="*/ 69437 h 183051"/>
                <a:gd name="connsiteX30" fmla="*/ 115236 w 211328"/>
                <a:gd name="connsiteY30" fmla="*/ 134129 h 183051"/>
                <a:gd name="connsiteX31" fmla="*/ 156217 w 211328"/>
                <a:gd name="connsiteY31" fmla="*/ 174388 h 183051"/>
                <a:gd name="connsiteX32" fmla="*/ 212328 w 211328"/>
                <a:gd name="connsiteY32" fmla="*/ 147858 h 183051"/>
                <a:gd name="connsiteX33" fmla="*/ 208603 w 211328"/>
                <a:gd name="connsiteY33" fmla="*/ 144136 h 183051"/>
                <a:gd name="connsiteX34" fmla="*/ 205346 w 211328"/>
                <a:gd name="connsiteY34" fmla="*/ 146230 h 183051"/>
                <a:gd name="connsiteX35" fmla="*/ 156683 w 211328"/>
                <a:gd name="connsiteY35" fmla="*/ 167871 h 183051"/>
                <a:gd name="connsiteX36" fmla="*/ 134097 w 211328"/>
                <a:gd name="connsiteY36" fmla="*/ 142508 h 183051"/>
                <a:gd name="connsiteX37" fmla="*/ 149696 w 211328"/>
                <a:gd name="connsiteY37" fmla="*/ 93172 h 183051"/>
                <a:gd name="connsiteX38" fmla="*/ 180664 w 211328"/>
                <a:gd name="connsiteY38" fmla="*/ 75949 h 183051"/>
                <a:gd name="connsiteX39" fmla="*/ 200221 w 211328"/>
                <a:gd name="connsiteY39" fmla="*/ 82932 h 18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1328" h="183051">
                  <a:moveTo>
                    <a:pt x="55971" y="17539"/>
                  </a:moveTo>
                  <a:cubicBezTo>
                    <a:pt x="56205" y="17073"/>
                    <a:pt x="56905" y="14050"/>
                    <a:pt x="56905" y="13818"/>
                  </a:cubicBezTo>
                  <a:cubicBezTo>
                    <a:pt x="56905" y="12656"/>
                    <a:pt x="55971" y="10561"/>
                    <a:pt x="53175" y="10561"/>
                  </a:cubicBezTo>
                  <a:cubicBezTo>
                    <a:pt x="52246" y="10561"/>
                    <a:pt x="45026" y="11256"/>
                    <a:pt x="39672" y="11723"/>
                  </a:cubicBezTo>
                  <a:lnTo>
                    <a:pt x="26632" y="12656"/>
                  </a:lnTo>
                  <a:cubicBezTo>
                    <a:pt x="21511" y="13117"/>
                    <a:pt x="19183" y="13350"/>
                    <a:pt x="19183" y="17539"/>
                  </a:cubicBezTo>
                  <a:cubicBezTo>
                    <a:pt x="19183" y="20800"/>
                    <a:pt x="22445" y="20800"/>
                    <a:pt x="25236" y="20800"/>
                  </a:cubicBezTo>
                  <a:cubicBezTo>
                    <a:pt x="36414" y="20800"/>
                    <a:pt x="36414" y="22196"/>
                    <a:pt x="36414" y="24289"/>
                  </a:cubicBezTo>
                  <a:cubicBezTo>
                    <a:pt x="36414" y="25685"/>
                    <a:pt x="34085" y="34996"/>
                    <a:pt x="32686" y="40347"/>
                  </a:cubicBezTo>
                  <a:lnTo>
                    <a:pt x="12429" y="121329"/>
                  </a:lnTo>
                  <a:cubicBezTo>
                    <a:pt x="10566" y="129241"/>
                    <a:pt x="10566" y="132730"/>
                    <a:pt x="10566" y="136686"/>
                  </a:cubicBezTo>
                  <a:cubicBezTo>
                    <a:pt x="10566" y="160659"/>
                    <a:pt x="25236" y="174388"/>
                    <a:pt x="43163" y="174388"/>
                  </a:cubicBezTo>
                  <a:cubicBezTo>
                    <a:pt x="71803" y="174388"/>
                    <a:pt x="101609" y="141342"/>
                    <a:pt x="101609" y="107600"/>
                  </a:cubicBezTo>
                  <a:cubicBezTo>
                    <a:pt x="101609" y="84561"/>
                    <a:pt x="86706" y="69437"/>
                    <a:pt x="68078" y="69437"/>
                  </a:cubicBezTo>
                  <a:cubicBezTo>
                    <a:pt x="55038" y="69437"/>
                    <a:pt x="45026" y="77810"/>
                    <a:pt x="39905" y="82233"/>
                  </a:cubicBezTo>
                  <a:lnTo>
                    <a:pt x="55971" y="17539"/>
                  </a:lnTo>
                  <a:close/>
                  <a:moveTo>
                    <a:pt x="43163" y="167871"/>
                  </a:moveTo>
                  <a:cubicBezTo>
                    <a:pt x="34781" y="167871"/>
                    <a:pt x="26403" y="161354"/>
                    <a:pt x="26403" y="144369"/>
                  </a:cubicBezTo>
                  <a:cubicBezTo>
                    <a:pt x="26403" y="138085"/>
                    <a:pt x="27332" y="132268"/>
                    <a:pt x="30127" y="121096"/>
                  </a:cubicBezTo>
                  <a:cubicBezTo>
                    <a:pt x="31756" y="114346"/>
                    <a:pt x="33385" y="107834"/>
                    <a:pt x="35248" y="101084"/>
                  </a:cubicBezTo>
                  <a:cubicBezTo>
                    <a:pt x="36414" y="96894"/>
                    <a:pt x="36414" y="96428"/>
                    <a:pt x="39206" y="92939"/>
                  </a:cubicBezTo>
                  <a:cubicBezTo>
                    <a:pt x="47121" y="83166"/>
                    <a:pt x="57600" y="75949"/>
                    <a:pt x="67378" y="75949"/>
                  </a:cubicBezTo>
                  <a:cubicBezTo>
                    <a:pt x="79024" y="75949"/>
                    <a:pt x="83444" y="87355"/>
                    <a:pt x="83444" y="97827"/>
                  </a:cubicBezTo>
                  <a:cubicBezTo>
                    <a:pt x="83444" y="106434"/>
                    <a:pt x="78324" y="131335"/>
                    <a:pt x="71336" y="145064"/>
                  </a:cubicBezTo>
                  <a:cubicBezTo>
                    <a:pt x="65282" y="157631"/>
                    <a:pt x="54109" y="167871"/>
                    <a:pt x="43163" y="167871"/>
                  </a:cubicBezTo>
                  <a:close/>
                  <a:moveTo>
                    <a:pt x="200221" y="82932"/>
                  </a:moveTo>
                  <a:cubicBezTo>
                    <a:pt x="190676" y="84094"/>
                    <a:pt x="187647" y="91311"/>
                    <a:pt x="187647" y="95966"/>
                  </a:cubicBezTo>
                  <a:cubicBezTo>
                    <a:pt x="187647" y="102712"/>
                    <a:pt x="193700" y="104573"/>
                    <a:pt x="196730" y="104573"/>
                  </a:cubicBezTo>
                  <a:cubicBezTo>
                    <a:pt x="197891" y="104573"/>
                    <a:pt x="209766" y="103644"/>
                    <a:pt x="209766" y="89449"/>
                  </a:cubicBezTo>
                  <a:cubicBezTo>
                    <a:pt x="209766" y="75253"/>
                    <a:pt x="194400" y="69437"/>
                    <a:pt x="180432" y="69437"/>
                  </a:cubicBezTo>
                  <a:cubicBezTo>
                    <a:pt x="147367" y="69437"/>
                    <a:pt x="115236" y="101550"/>
                    <a:pt x="115236" y="134129"/>
                  </a:cubicBezTo>
                  <a:cubicBezTo>
                    <a:pt x="115236" y="156237"/>
                    <a:pt x="130368" y="174388"/>
                    <a:pt x="156217" y="174388"/>
                  </a:cubicBezTo>
                  <a:cubicBezTo>
                    <a:pt x="193006" y="174388"/>
                    <a:pt x="212328" y="150881"/>
                    <a:pt x="212328" y="147858"/>
                  </a:cubicBezTo>
                  <a:cubicBezTo>
                    <a:pt x="212328" y="145764"/>
                    <a:pt x="210000" y="144136"/>
                    <a:pt x="208603" y="144136"/>
                  </a:cubicBezTo>
                  <a:cubicBezTo>
                    <a:pt x="207208" y="144136"/>
                    <a:pt x="206508" y="144831"/>
                    <a:pt x="205346" y="146230"/>
                  </a:cubicBezTo>
                  <a:cubicBezTo>
                    <a:pt x="186952" y="167871"/>
                    <a:pt x="160870" y="167871"/>
                    <a:pt x="156683" y="167871"/>
                  </a:cubicBezTo>
                  <a:cubicBezTo>
                    <a:pt x="144108" y="167871"/>
                    <a:pt x="134097" y="160193"/>
                    <a:pt x="134097" y="142508"/>
                  </a:cubicBezTo>
                  <a:cubicBezTo>
                    <a:pt x="134097" y="132268"/>
                    <a:pt x="138751" y="107600"/>
                    <a:pt x="149696" y="93172"/>
                  </a:cubicBezTo>
                  <a:cubicBezTo>
                    <a:pt x="159942" y="80138"/>
                    <a:pt x="171581" y="75949"/>
                    <a:pt x="180664" y="75949"/>
                  </a:cubicBezTo>
                  <a:cubicBezTo>
                    <a:pt x="183456" y="75949"/>
                    <a:pt x="194168" y="76182"/>
                    <a:pt x="200221" y="8293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E7613F52-9888-4627-83C0-FE0E042FD74B}"/>
                </a:ext>
              </a:extLst>
            </p:cNvPr>
            <p:cNvSpPr/>
            <p:nvPr>
              <p:custDataLst>
                <p:tags r:id="rId117"/>
              </p:custDataLst>
            </p:nvPr>
          </p:nvSpPr>
          <p:spPr>
            <a:xfrm>
              <a:off x="8082962" y="-4077625"/>
              <a:ext cx="98620" cy="281618"/>
            </a:xfrm>
            <a:custGeom>
              <a:avLst/>
              <a:gdLst>
                <a:gd name="connsiteX0" fmla="*/ 87120 w 98619"/>
                <a:gd name="connsiteY0" fmla="*/ 10561 h 281617"/>
                <a:gd name="connsiteX1" fmla="*/ 73709 w 98619"/>
                <a:gd name="connsiteY1" fmla="*/ 16144 h 281617"/>
                <a:gd name="connsiteX2" fmla="*/ 10566 w 98619"/>
                <a:gd name="connsiteY2" fmla="*/ 146269 h 281617"/>
                <a:gd name="connsiteX3" fmla="*/ 75105 w 98619"/>
                <a:gd name="connsiteY3" fmla="*/ 277507 h 281617"/>
                <a:gd name="connsiteX4" fmla="*/ 87120 w 98619"/>
                <a:gd name="connsiteY4" fmla="*/ 281974 h 281617"/>
                <a:gd name="connsiteX5" fmla="*/ 89075 w 98619"/>
                <a:gd name="connsiteY5" fmla="*/ 281974 h 281617"/>
                <a:gd name="connsiteX6" fmla="*/ 96898 w 98619"/>
                <a:gd name="connsiteY6" fmla="*/ 278066 h 281617"/>
                <a:gd name="connsiteX7" fmla="*/ 94662 w 98619"/>
                <a:gd name="connsiteY7" fmla="*/ 274436 h 281617"/>
                <a:gd name="connsiteX8" fmla="*/ 32919 w 98619"/>
                <a:gd name="connsiteY8" fmla="*/ 146269 h 281617"/>
                <a:gd name="connsiteX9" fmla="*/ 96057 w 98619"/>
                <a:gd name="connsiteY9" fmla="*/ 17262 h 281617"/>
                <a:gd name="connsiteX10" fmla="*/ 96898 w 98619"/>
                <a:gd name="connsiteY10" fmla="*/ 14468 h 281617"/>
                <a:gd name="connsiteX11" fmla="*/ 89075 w 98619"/>
                <a:gd name="connsiteY11" fmla="*/ 10561 h 281617"/>
                <a:gd name="connsiteX12" fmla="*/ 87120 w 98619"/>
                <a:gd name="connsiteY12" fmla="*/ 10561 h 281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8619" h="281617">
                  <a:moveTo>
                    <a:pt x="87120" y="10561"/>
                  </a:moveTo>
                  <a:cubicBezTo>
                    <a:pt x="81811" y="10561"/>
                    <a:pt x="81251" y="10561"/>
                    <a:pt x="73709" y="16144"/>
                  </a:cubicBezTo>
                  <a:cubicBezTo>
                    <a:pt x="29845" y="48534"/>
                    <a:pt x="10566" y="99076"/>
                    <a:pt x="10566" y="146269"/>
                  </a:cubicBezTo>
                  <a:cubicBezTo>
                    <a:pt x="10566" y="200437"/>
                    <a:pt x="35433" y="249306"/>
                    <a:pt x="75105" y="277507"/>
                  </a:cubicBezTo>
                  <a:cubicBezTo>
                    <a:pt x="81529" y="281974"/>
                    <a:pt x="82087" y="281974"/>
                    <a:pt x="87120" y="281974"/>
                  </a:cubicBezTo>
                  <a:lnTo>
                    <a:pt x="89075" y="281974"/>
                  </a:lnTo>
                  <a:cubicBezTo>
                    <a:pt x="93266" y="281974"/>
                    <a:pt x="96898" y="281974"/>
                    <a:pt x="96898" y="278066"/>
                  </a:cubicBezTo>
                  <a:cubicBezTo>
                    <a:pt x="96898" y="276390"/>
                    <a:pt x="95780" y="275272"/>
                    <a:pt x="94662" y="274436"/>
                  </a:cubicBezTo>
                  <a:cubicBezTo>
                    <a:pt x="40183" y="234785"/>
                    <a:pt x="32919" y="176424"/>
                    <a:pt x="32919" y="146269"/>
                  </a:cubicBezTo>
                  <a:cubicBezTo>
                    <a:pt x="32919" y="89862"/>
                    <a:pt x="58062" y="42115"/>
                    <a:pt x="96057" y="17262"/>
                  </a:cubicBezTo>
                  <a:cubicBezTo>
                    <a:pt x="96057" y="16980"/>
                    <a:pt x="96898" y="15866"/>
                    <a:pt x="96898" y="14468"/>
                  </a:cubicBezTo>
                  <a:cubicBezTo>
                    <a:pt x="96898" y="10561"/>
                    <a:pt x="93266" y="10561"/>
                    <a:pt x="89075" y="10561"/>
                  </a:cubicBezTo>
                  <a:lnTo>
                    <a:pt x="87120" y="1056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44626972-95CC-4EB1-A26E-F941490CD182}"/>
                </a:ext>
              </a:extLst>
            </p:cNvPr>
            <p:cNvSpPr/>
            <p:nvPr>
              <p:custDataLst>
                <p:tags r:id="rId118"/>
              </p:custDataLst>
            </p:nvPr>
          </p:nvSpPr>
          <p:spPr>
            <a:xfrm>
              <a:off x="8201188" y="-4060875"/>
              <a:ext cx="140885" cy="211213"/>
            </a:xfrm>
            <a:custGeom>
              <a:avLst/>
              <a:gdLst>
                <a:gd name="connsiteX0" fmla="*/ 132102 w 140885"/>
                <a:gd name="connsiteY0" fmla="*/ 70040 h 211213"/>
                <a:gd name="connsiteX1" fmla="*/ 95503 w 140885"/>
                <a:gd name="connsiteY1" fmla="*/ 10561 h 211213"/>
                <a:gd name="connsiteX2" fmla="*/ 10566 w 140885"/>
                <a:gd name="connsiteY2" fmla="*/ 150459 h 211213"/>
                <a:gd name="connsiteX3" fmla="*/ 47447 w 140885"/>
                <a:gd name="connsiteY3" fmla="*/ 209938 h 211213"/>
                <a:gd name="connsiteX4" fmla="*/ 132102 w 140885"/>
                <a:gd name="connsiteY4" fmla="*/ 70040 h 211213"/>
                <a:gd name="connsiteX5" fmla="*/ 41861 w 140885"/>
                <a:gd name="connsiteY5" fmla="*/ 105501 h 211213"/>
                <a:gd name="connsiteX6" fmla="*/ 95221 w 140885"/>
                <a:gd name="connsiteY6" fmla="*/ 18381 h 211213"/>
                <a:gd name="connsiteX7" fmla="*/ 111986 w 140885"/>
                <a:gd name="connsiteY7" fmla="*/ 53565 h 211213"/>
                <a:gd name="connsiteX8" fmla="*/ 103604 w 140885"/>
                <a:gd name="connsiteY8" fmla="*/ 105501 h 211213"/>
                <a:gd name="connsiteX9" fmla="*/ 41861 w 140885"/>
                <a:gd name="connsiteY9" fmla="*/ 105501 h 211213"/>
                <a:gd name="connsiteX10" fmla="*/ 101089 w 140885"/>
                <a:gd name="connsiteY10" fmla="*/ 114997 h 211213"/>
                <a:gd name="connsiteX11" fmla="*/ 47725 w 140885"/>
                <a:gd name="connsiteY11" fmla="*/ 202119 h 211213"/>
                <a:gd name="connsiteX12" fmla="*/ 30964 w 140885"/>
                <a:gd name="connsiteY12" fmla="*/ 166934 h 211213"/>
                <a:gd name="connsiteX13" fmla="*/ 39342 w 140885"/>
                <a:gd name="connsiteY13" fmla="*/ 114997 h 211213"/>
                <a:gd name="connsiteX14" fmla="*/ 101089 w 140885"/>
                <a:gd name="connsiteY14" fmla="*/ 114997 h 211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885" h="211213">
                  <a:moveTo>
                    <a:pt x="132102" y="70040"/>
                  </a:moveTo>
                  <a:cubicBezTo>
                    <a:pt x="132102" y="35137"/>
                    <a:pt x="118692" y="10561"/>
                    <a:pt x="95503" y="10561"/>
                  </a:cubicBezTo>
                  <a:cubicBezTo>
                    <a:pt x="53871" y="10561"/>
                    <a:pt x="10566" y="88191"/>
                    <a:pt x="10566" y="150459"/>
                  </a:cubicBezTo>
                  <a:cubicBezTo>
                    <a:pt x="10566" y="177266"/>
                    <a:pt x="19785" y="209938"/>
                    <a:pt x="47447" y="209938"/>
                  </a:cubicBezTo>
                  <a:cubicBezTo>
                    <a:pt x="88238" y="209938"/>
                    <a:pt x="132102" y="134262"/>
                    <a:pt x="132102" y="70040"/>
                  </a:cubicBezTo>
                  <a:close/>
                  <a:moveTo>
                    <a:pt x="41861" y="105501"/>
                  </a:moveTo>
                  <a:cubicBezTo>
                    <a:pt x="54990" y="49099"/>
                    <a:pt x="77901" y="18381"/>
                    <a:pt x="95221" y="18381"/>
                  </a:cubicBezTo>
                  <a:cubicBezTo>
                    <a:pt x="111986" y="18381"/>
                    <a:pt x="111986" y="48258"/>
                    <a:pt x="111986" y="53565"/>
                  </a:cubicBezTo>
                  <a:cubicBezTo>
                    <a:pt x="111986" y="69204"/>
                    <a:pt x="106954" y="91821"/>
                    <a:pt x="103604" y="105501"/>
                  </a:cubicBezTo>
                  <a:lnTo>
                    <a:pt x="41861" y="105501"/>
                  </a:lnTo>
                  <a:close/>
                  <a:moveTo>
                    <a:pt x="101089" y="114997"/>
                  </a:moveTo>
                  <a:cubicBezTo>
                    <a:pt x="87956" y="171123"/>
                    <a:pt x="65049" y="202119"/>
                    <a:pt x="47725" y="202119"/>
                  </a:cubicBezTo>
                  <a:cubicBezTo>
                    <a:pt x="32637" y="202119"/>
                    <a:pt x="30964" y="179779"/>
                    <a:pt x="30964" y="166934"/>
                  </a:cubicBezTo>
                  <a:cubicBezTo>
                    <a:pt x="30964" y="149342"/>
                    <a:pt x="36270" y="126724"/>
                    <a:pt x="39342" y="114997"/>
                  </a:cubicBezTo>
                  <a:lnTo>
                    <a:pt x="101089" y="1149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332E69A5-C563-4DB3-A883-78DE8734D9B1}"/>
                </a:ext>
              </a:extLst>
            </p:cNvPr>
            <p:cNvSpPr/>
            <p:nvPr>
              <p:custDataLst>
                <p:tags r:id="rId119"/>
              </p:custDataLst>
            </p:nvPr>
          </p:nvSpPr>
          <p:spPr>
            <a:xfrm>
              <a:off x="8342614" y="-4110389"/>
              <a:ext cx="70443" cy="140809"/>
            </a:xfrm>
            <a:custGeom>
              <a:avLst/>
              <a:gdLst>
                <a:gd name="connsiteX0" fmla="*/ 65283 w 70442"/>
                <a:gd name="connsiteY0" fmla="*/ 30340 h 140808"/>
                <a:gd name="connsiteX1" fmla="*/ 67379 w 70442"/>
                <a:gd name="connsiteY1" fmla="*/ 23361 h 140808"/>
                <a:gd name="connsiteX2" fmla="*/ 53872 w 70442"/>
                <a:gd name="connsiteY2" fmla="*/ 10561 h 140808"/>
                <a:gd name="connsiteX3" fmla="*/ 41069 w 70442"/>
                <a:gd name="connsiteY3" fmla="*/ 21966 h 140808"/>
                <a:gd name="connsiteX4" fmla="*/ 11496 w 70442"/>
                <a:gd name="connsiteY4" fmla="*/ 122262 h 140808"/>
                <a:gd name="connsiteX5" fmla="*/ 10566 w 70442"/>
                <a:gd name="connsiteY5" fmla="*/ 125984 h 140808"/>
                <a:gd name="connsiteX6" fmla="*/ 14291 w 70442"/>
                <a:gd name="connsiteY6" fmla="*/ 129245 h 140808"/>
                <a:gd name="connsiteX7" fmla="*/ 19412 w 70442"/>
                <a:gd name="connsiteY7" fmla="*/ 131106 h 140808"/>
                <a:gd name="connsiteX8" fmla="*/ 23136 w 70442"/>
                <a:gd name="connsiteY8" fmla="*/ 127150 h 140808"/>
                <a:gd name="connsiteX9" fmla="*/ 65283 w 70442"/>
                <a:gd name="connsiteY9" fmla="*/ 30340 h 14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442" h="140808">
                  <a:moveTo>
                    <a:pt x="65283" y="30340"/>
                  </a:moveTo>
                  <a:cubicBezTo>
                    <a:pt x="66445" y="27317"/>
                    <a:pt x="67379" y="25689"/>
                    <a:pt x="67379" y="23361"/>
                  </a:cubicBezTo>
                  <a:cubicBezTo>
                    <a:pt x="67379" y="15683"/>
                    <a:pt x="60392" y="10561"/>
                    <a:pt x="53872" y="10561"/>
                  </a:cubicBezTo>
                  <a:cubicBezTo>
                    <a:pt x="44560" y="10561"/>
                    <a:pt x="41997" y="18705"/>
                    <a:pt x="41069" y="21966"/>
                  </a:cubicBezTo>
                  <a:lnTo>
                    <a:pt x="11496" y="122262"/>
                  </a:lnTo>
                  <a:cubicBezTo>
                    <a:pt x="10566" y="125056"/>
                    <a:pt x="10566" y="125751"/>
                    <a:pt x="10566" y="125984"/>
                  </a:cubicBezTo>
                  <a:cubicBezTo>
                    <a:pt x="10566" y="128079"/>
                    <a:pt x="11963" y="128545"/>
                    <a:pt x="14291" y="129245"/>
                  </a:cubicBezTo>
                  <a:cubicBezTo>
                    <a:pt x="18483" y="131106"/>
                    <a:pt x="18945" y="131106"/>
                    <a:pt x="19412" y="131106"/>
                  </a:cubicBezTo>
                  <a:cubicBezTo>
                    <a:pt x="20112" y="131106"/>
                    <a:pt x="21508" y="131106"/>
                    <a:pt x="23136" y="127150"/>
                  </a:cubicBezTo>
                  <a:lnTo>
                    <a:pt x="65283" y="3034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63F0E454-DB3B-469E-8D1D-192A3F31D5FE}"/>
                </a:ext>
              </a:extLst>
            </p:cNvPr>
            <p:cNvSpPr/>
            <p:nvPr>
              <p:custDataLst>
                <p:tags r:id="rId120"/>
              </p:custDataLst>
            </p:nvPr>
          </p:nvSpPr>
          <p:spPr>
            <a:xfrm>
              <a:off x="8429318" y="-4077625"/>
              <a:ext cx="98620" cy="281618"/>
            </a:xfrm>
            <a:custGeom>
              <a:avLst/>
              <a:gdLst>
                <a:gd name="connsiteX0" fmla="*/ 18390 w 98619"/>
                <a:gd name="connsiteY0" fmla="*/ 10561 h 281617"/>
                <a:gd name="connsiteX1" fmla="*/ 10566 w 98619"/>
                <a:gd name="connsiteY1" fmla="*/ 14468 h 281617"/>
                <a:gd name="connsiteX2" fmla="*/ 12243 w 98619"/>
                <a:gd name="connsiteY2" fmla="*/ 18098 h 281617"/>
                <a:gd name="connsiteX3" fmla="*/ 56384 w 98619"/>
                <a:gd name="connsiteY3" fmla="*/ 68920 h 281617"/>
                <a:gd name="connsiteX4" fmla="*/ 74268 w 98619"/>
                <a:gd name="connsiteY4" fmla="*/ 146269 h 281617"/>
                <a:gd name="connsiteX5" fmla="*/ 14199 w 98619"/>
                <a:gd name="connsiteY5" fmla="*/ 273318 h 281617"/>
                <a:gd name="connsiteX6" fmla="*/ 10566 w 98619"/>
                <a:gd name="connsiteY6" fmla="*/ 278066 h 281617"/>
                <a:gd name="connsiteX7" fmla="*/ 18390 w 98619"/>
                <a:gd name="connsiteY7" fmla="*/ 281974 h 281617"/>
                <a:gd name="connsiteX8" fmla="*/ 20067 w 98619"/>
                <a:gd name="connsiteY8" fmla="*/ 281974 h 281617"/>
                <a:gd name="connsiteX9" fmla="*/ 33477 w 98619"/>
                <a:gd name="connsiteY9" fmla="*/ 276390 h 281617"/>
                <a:gd name="connsiteX10" fmla="*/ 96616 w 98619"/>
                <a:gd name="connsiteY10" fmla="*/ 146269 h 281617"/>
                <a:gd name="connsiteX11" fmla="*/ 32078 w 98619"/>
                <a:gd name="connsiteY11" fmla="*/ 15026 h 281617"/>
                <a:gd name="connsiteX12" fmla="*/ 20067 w 98619"/>
                <a:gd name="connsiteY12" fmla="*/ 10561 h 281617"/>
                <a:gd name="connsiteX13" fmla="*/ 18390 w 98619"/>
                <a:gd name="connsiteY13" fmla="*/ 10561 h 281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8619" h="281617">
                  <a:moveTo>
                    <a:pt x="18390" y="10561"/>
                  </a:moveTo>
                  <a:cubicBezTo>
                    <a:pt x="13921" y="10561"/>
                    <a:pt x="10566" y="10561"/>
                    <a:pt x="10566" y="14468"/>
                  </a:cubicBezTo>
                  <a:cubicBezTo>
                    <a:pt x="10566" y="14750"/>
                    <a:pt x="10566" y="16421"/>
                    <a:pt x="12243" y="18098"/>
                  </a:cubicBezTo>
                  <a:cubicBezTo>
                    <a:pt x="20903" y="24240"/>
                    <a:pt x="41579" y="39321"/>
                    <a:pt x="56384" y="68920"/>
                  </a:cubicBezTo>
                  <a:cubicBezTo>
                    <a:pt x="69795" y="95728"/>
                    <a:pt x="74268" y="122811"/>
                    <a:pt x="74268" y="146269"/>
                  </a:cubicBezTo>
                  <a:cubicBezTo>
                    <a:pt x="74268" y="177542"/>
                    <a:pt x="65885" y="235062"/>
                    <a:pt x="14199" y="273318"/>
                  </a:cubicBezTo>
                  <a:cubicBezTo>
                    <a:pt x="11125" y="275554"/>
                    <a:pt x="10566" y="276112"/>
                    <a:pt x="10566" y="278066"/>
                  </a:cubicBezTo>
                  <a:cubicBezTo>
                    <a:pt x="10566" y="281974"/>
                    <a:pt x="13921" y="281974"/>
                    <a:pt x="18390" y="281974"/>
                  </a:cubicBezTo>
                  <a:lnTo>
                    <a:pt x="20067" y="281974"/>
                  </a:lnTo>
                  <a:cubicBezTo>
                    <a:pt x="25372" y="281974"/>
                    <a:pt x="25931" y="281974"/>
                    <a:pt x="33477" y="276390"/>
                  </a:cubicBezTo>
                  <a:cubicBezTo>
                    <a:pt x="77342" y="243999"/>
                    <a:pt x="96616" y="193458"/>
                    <a:pt x="96616" y="146269"/>
                  </a:cubicBezTo>
                  <a:cubicBezTo>
                    <a:pt x="96616" y="92097"/>
                    <a:pt x="71750" y="43228"/>
                    <a:pt x="32078" y="15026"/>
                  </a:cubicBezTo>
                  <a:cubicBezTo>
                    <a:pt x="25654" y="10561"/>
                    <a:pt x="25095" y="10561"/>
                    <a:pt x="20067" y="10561"/>
                  </a:cubicBezTo>
                  <a:lnTo>
                    <a:pt x="18390" y="1056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8F184BA3-395E-4C38-8DC0-CD37582910BD}"/>
                </a:ext>
              </a:extLst>
            </p:cNvPr>
            <p:cNvSpPr/>
            <p:nvPr>
              <p:custDataLst>
                <p:tags r:id="rId121"/>
              </p:custDataLst>
            </p:nvPr>
          </p:nvSpPr>
          <p:spPr>
            <a:xfrm>
              <a:off x="8604846" y="-4064505"/>
              <a:ext cx="253594" cy="239375"/>
            </a:xfrm>
            <a:custGeom>
              <a:avLst/>
              <a:gdLst>
                <a:gd name="connsiteX0" fmla="*/ 143835 w 253593"/>
                <a:gd name="connsiteY0" fmla="*/ 37649 h 239375"/>
                <a:gd name="connsiteX1" fmla="*/ 196636 w 253593"/>
                <a:gd name="connsiteY1" fmla="*/ 37649 h 239375"/>
                <a:gd name="connsiteX2" fmla="*/ 247487 w 253593"/>
                <a:gd name="connsiteY2" fmla="*/ 12519 h 239375"/>
                <a:gd name="connsiteX3" fmla="*/ 244692 w 253593"/>
                <a:gd name="connsiteY3" fmla="*/ 10561 h 239375"/>
                <a:gd name="connsiteX4" fmla="*/ 225416 w 253593"/>
                <a:gd name="connsiteY4" fmla="*/ 19498 h 239375"/>
                <a:gd name="connsiteX5" fmla="*/ 221502 w 253593"/>
                <a:gd name="connsiteY5" fmla="*/ 20057 h 239375"/>
                <a:gd name="connsiteX6" fmla="*/ 80974 w 253593"/>
                <a:gd name="connsiteY6" fmla="*/ 20057 h 239375"/>
                <a:gd name="connsiteX7" fmla="*/ 10566 w 253593"/>
                <a:gd name="connsiteY7" fmla="*/ 73947 h 239375"/>
                <a:gd name="connsiteX8" fmla="*/ 13921 w 253593"/>
                <a:gd name="connsiteY8" fmla="*/ 76464 h 239375"/>
                <a:gd name="connsiteX9" fmla="*/ 29004 w 253593"/>
                <a:gd name="connsiteY9" fmla="*/ 70317 h 239375"/>
                <a:gd name="connsiteX10" fmla="*/ 38505 w 253593"/>
                <a:gd name="connsiteY10" fmla="*/ 58872 h 239375"/>
                <a:gd name="connsiteX11" fmla="*/ 47724 w 253593"/>
                <a:gd name="connsiteY11" fmla="*/ 41557 h 239375"/>
                <a:gd name="connsiteX12" fmla="*/ 65604 w 253593"/>
                <a:gd name="connsiteY12" fmla="*/ 37649 h 239375"/>
                <a:gd name="connsiteX13" fmla="*/ 123437 w 253593"/>
                <a:gd name="connsiteY13" fmla="*/ 37649 h 239375"/>
                <a:gd name="connsiteX14" fmla="*/ 117014 w 253593"/>
                <a:gd name="connsiteY14" fmla="*/ 47699 h 239375"/>
                <a:gd name="connsiteX15" fmla="*/ 85720 w 253593"/>
                <a:gd name="connsiteY15" fmla="*/ 172518 h 239375"/>
                <a:gd name="connsiteX16" fmla="*/ 67281 w 253593"/>
                <a:gd name="connsiteY16" fmla="*/ 223900 h 239375"/>
                <a:gd name="connsiteX17" fmla="*/ 65885 w 253593"/>
                <a:gd name="connsiteY17" fmla="*/ 227807 h 239375"/>
                <a:gd name="connsiteX18" fmla="*/ 68677 w 253593"/>
                <a:gd name="connsiteY18" fmla="*/ 229761 h 239375"/>
                <a:gd name="connsiteX19" fmla="*/ 91311 w 253593"/>
                <a:gd name="connsiteY19" fmla="*/ 217753 h 239375"/>
                <a:gd name="connsiteX20" fmla="*/ 113382 w 253593"/>
                <a:gd name="connsiteY20" fmla="*/ 159396 h 239375"/>
                <a:gd name="connsiteX21" fmla="*/ 143835 w 253593"/>
                <a:gd name="connsiteY21" fmla="*/ 37649 h 239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3593" h="239375">
                  <a:moveTo>
                    <a:pt x="143835" y="37649"/>
                  </a:moveTo>
                  <a:lnTo>
                    <a:pt x="196636" y="37649"/>
                  </a:lnTo>
                  <a:cubicBezTo>
                    <a:pt x="232677" y="37649"/>
                    <a:pt x="247487" y="16986"/>
                    <a:pt x="247487" y="12519"/>
                  </a:cubicBezTo>
                  <a:cubicBezTo>
                    <a:pt x="247487" y="10561"/>
                    <a:pt x="245809" y="10561"/>
                    <a:pt x="244692" y="10561"/>
                  </a:cubicBezTo>
                  <a:cubicBezTo>
                    <a:pt x="238267" y="10561"/>
                    <a:pt x="229326" y="16704"/>
                    <a:pt x="225416" y="19498"/>
                  </a:cubicBezTo>
                  <a:cubicBezTo>
                    <a:pt x="224576" y="20057"/>
                    <a:pt x="222898" y="20057"/>
                    <a:pt x="221502" y="20057"/>
                  </a:cubicBezTo>
                  <a:lnTo>
                    <a:pt x="80974" y="20057"/>
                  </a:lnTo>
                  <a:cubicBezTo>
                    <a:pt x="47165" y="22851"/>
                    <a:pt x="10566" y="52447"/>
                    <a:pt x="10566" y="73947"/>
                  </a:cubicBezTo>
                  <a:cubicBezTo>
                    <a:pt x="10566" y="75905"/>
                    <a:pt x="11402" y="76464"/>
                    <a:pt x="13921" y="76464"/>
                  </a:cubicBezTo>
                  <a:cubicBezTo>
                    <a:pt x="17553" y="76464"/>
                    <a:pt x="24813" y="73111"/>
                    <a:pt x="29004" y="70317"/>
                  </a:cubicBezTo>
                  <a:cubicBezTo>
                    <a:pt x="37387" y="64733"/>
                    <a:pt x="37946" y="62221"/>
                    <a:pt x="38505" y="58872"/>
                  </a:cubicBezTo>
                  <a:cubicBezTo>
                    <a:pt x="39342" y="54124"/>
                    <a:pt x="41297" y="47422"/>
                    <a:pt x="47724" y="41557"/>
                  </a:cubicBezTo>
                  <a:cubicBezTo>
                    <a:pt x="51916" y="37649"/>
                    <a:pt x="62253" y="37649"/>
                    <a:pt x="65604" y="37649"/>
                  </a:cubicBezTo>
                  <a:lnTo>
                    <a:pt x="123437" y="37649"/>
                  </a:lnTo>
                  <a:cubicBezTo>
                    <a:pt x="118687" y="40998"/>
                    <a:pt x="117851" y="44351"/>
                    <a:pt x="117014" y="47699"/>
                  </a:cubicBezTo>
                  <a:lnTo>
                    <a:pt x="85720" y="172518"/>
                  </a:lnTo>
                  <a:cubicBezTo>
                    <a:pt x="82928" y="183967"/>
                    <a:pt x="76501" y="203513"/>
                    <a:pt x="67281" y="223900"/>
                  </a:cubicBezTo>
                  <a:cubicBezTo>
                    <a:pt x="65885" y="226972"/>
                    <a:pt x="65885" y="227530"/>
                    <a:pt x="65885" y="227807"/>
                  </a:cubicBezTo>
                  <a:cubicBezTo>
                    <a:pt x="65885" y="229761"/>
                    <a:pt x="67281" y="229761"/>
                    <a:pt x="68677" y="229761"/>
                  </a:cubicBezTo>
                  <a:cubicBezTo>
                    <a:pt x="74545" y="229761"/>
                    <a:pt x="86279" y="223341"/>
                    <a:pt x="91311" y="217753"/>
                  </a:cubicBezTo>
                  <a:cubicBezTo>
                    <a:pt x="94384" y="214127"/>
                    <a:pt x="107513" y="182573"/>
                    <a:pt x="113382" y="159396"/>
                  </a:cubicBezTo>
                  <a:lnTo>
                    <a:pt x="143835" y="3764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34D9DC7E-ACD2-4208-93E4-5C3B09A24512}"/>
                </a:ext>
              </a:extLst>
            </p:cNvPr>
            <p:cNvSpPr/>
            <p:nvPr>
              <p:custDataLst>
                <p:tags r:id="rId122"/>
              </p:custDataLst>
            </p:nvPr>
          </p:nvSpPr>
          <p:spPr>
            <a:xfrm>
              <a:off x="8842769" y="-4141803"/>
              <a:ext cx="98620" cy="183052"/>
            </a:xfrm>
            <a:custGeom>
              <a:avLst/>
              <a:gdLst>
                <a:gd name="connsiteX0" fmla="*/ 55972 w 98619"/>
                <a:gd name="connsiteY0" fmla="*/ 17539 h 183051"/>
                <a:gd name="connsiteX1" fmla="*/ 56905 w 98619"/>
                <a:gd name="connsiteY1" fmla="*/ 13818 h 183051"/>
                <a:gd name="connsiteX2" fmla="*/ 53175 w 98619"/>
                <a:gd name="connsiteY2" fmla="*/ 10561 h 183051"/>
                <a:gd name="connsiteX3" fmla="*/ 39672 w 98619"/>
                <a:gd name="connsiteY3" fmla="*/ 11723 h 183051"/>
                <a:gd name="connsiteX4" fmla="*/ 26632 w 98619"/>
                <a:gd name="connsiteY4" fmla="*/ 12656 h 183051"/>
                <a:gd name="connsiteX5" fmla="*/ 19183 w 98619"/>
                <a:gd name="connsiteY5" fmla="*/ 17539 h 183051"/>
                <a:gd name="connsiteX6" fmla="*/ 25236 w 98619"/>
                <a:gd name="connsiteY6" fmla="*/ 20800 h 183051"/>
                <a:gd name="connsiteX7" fmla="*/ 36414 w 98619"/>
                <a:gd name="connsiteY7" fmla="*/ 24289 h 183051"/>
                <a:gd name="connsiteX8" fmla="*/ 32686 w 98619"/>
                <a:gd name="connsiteY8" fmla="*/ 40347 h 183051"/>
                <a:gd name="connsiteX9" fmla="*/ 12429 w 98619"/>
                <a:gd name="connsiteY9" fmla="*/ 121329 h 183051"/>
                <a:gd name="connsiteX10" fmla="*/ 10566 w 98619"/>
                <a:gd name="connsiteY10" fmla="*/ 136686 h 183051"/>
                <a:gd name="connsiteX11" fmla="*/ 43163 w 98619"/>
                <a:gd name="connsiteY11" fmla="*/ 174388 h 183051"/>
                <a:gd name="connsiteX12" fmla="*/ 101609 w 98619"/>
                <a:gd name="connsiteY12" fmla="*/ 107600 h 183051"/>
                <a:gd name="connsiteX13" fmla="*/ 68078 w 98619"/>
                <a:gd name="connsiteY13" fmla="*/ 69437 h 183051"/>
                <a:gd name="connsiteX14" fmla="*/ 39906 w 98619"/>
                <a:gd name="connsiteY14" fmla="*/ 82233 h 183051"/>
                <a:gd name="connsiteX15" fmla="*/ 55972 w 98619"/>
                <a:gd name="connsiteY15" fmla="*/ 17539 h 183051"/>
                <a:gd name="connsiteX16" fmla="*/ 43163 w 98619"/>
                <a:gd name="connsiteY16" fmla="*/ 167871 h 183051"/>
                <a:gd name="connsiteX17" fmla="*/ 26402 w 98619"/>
                <a:gd name="connsiteY17" fmla="*/ 144369 h 183051"/>
                <a:gd name="connsiteX18" fmla="*/ 30127 w 98619"/>
                <a:gd name="connsiteY18" fmla="*/ 121096 h 183051"/>
                <a:gd name="connsiteX19" fmla="*/ 35248 w 98619"/>
                <a:gd name="connsiteY19" fmla="*/ 101084 h 183051"/>
                <a:gd name="connsiteX20" fmla="*/ 39205 w 98619"/>
                <a:gd name="connsiteY20" fmla="*/ 92939 h 183051"/>
                <a:gd name="connsiteX21" fmla="*/ 67378 w 98619"/>
                <a:gd name="connsiteY21" fmla="*/ 75949 h 183051"/>
                <a:gd name="connsiteX22" fmla="*/ 83444 w 98619"/>
                <a:gd name="connsiteY22" fmla="*/ 97827 h 183051"/>
                <a:gd name="connsiteX23" fmla="*/ 71336 w 98619"/>
                <a:gd name="connsiteY23" fmla="*/ 145064 h 183051"/>
                <a:gd name="connsiteX24" fmla="*/ 43163 w 98619"/>
                <a:gd name="connsiteY24" fmla="*/ 167871 h 18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619" h="183051">
                  <a:moveTo>
                    <a:pt x="55972" y="17539"/>
                  </a:moveTo>
                  <a:cubicBezTo>
                    <a:pt x="56205" y="17073"/>
                    <a:pt x="56905" y="14050"/>
                    <a:pt x="56905" y="13818"/>
                  </a:cubicBezTo>
                  <a:cubicBezTo>
                    <a:pt x="56905" y="12656"/>
                    <a:pt x="55972" y="10561"/>
                    <a:pt x="53175" y="10561"/>
                  </a:cubicBezTo>
                  <a:cubicBezTo>
                    <a:pt x="52246" y="10561"/>
                    <a:pt x="45026" y="11256"/>
                    <a:pt x="39672" y="11723"/>
                  </a:cubicBezTo>
                  <a:lnTo>
                    <a:pt x="26632" y="12656"/>
                  </a:lnTo>
                  <a:cubicBezTo>
                    <a:pt x="21511" y="13117"/>
                    <a:pt x="19183" y="13350"/>
                    <a:pt x="19183" y="17539"/>
                  </a:cubicBezTo>
                  <a:cubicBezTo>
                    <a:pt x="19183" y="20800"/>
                    <a:pt x="22445" y="20800"/>
                    <a:pt x="25236" y="20800"/>
                  </a:cubicBezTo>
                  <a:cubicBezTo>
                    <a:pt x="36414" y="20800"/>
                    <a:pt x="36414" y="22196"/>
                    <a:pt x="36414" y="24289"/>
                  </a:cubicBezTo>
                  <a:cubicBezTo>
                    <a:pt x="36414" y="25685"/>
                    <a:pt x="34085" y="34996"/>
                    <a:pt x="32686" y="40347"/>
                  </a:cubicBezTo>
                  <a:lnTo>
                    <a:pt x="12429" y="121329"/>
                  </a:lnTo>
                  <a:cubicBezTo>
                    <a:pt x="10566" y="129241"/>
                    <a:pt x="10566" y="132730"/>
                    <a:pt x="10566" y="136686"/>
                  </a:cubicBezTo>
                  <a:cubicBezTo>
                    <a:pt x="10566" y="160659"/>
                    <a:pt x="25236" y="174388"/>
                    <a:pt x="43163" y="174388"/>
                  </a:cubicBezTo>
                  <a:cubicBezTo>
                    <a:pt x="71803" y="174388"/>
                    <a:pt x="101609" y="141342"/>
                    <a:pt x="101609" y="107600"/>
                  </a:cubicBezTo>
                  <a:cubicBezTo>
                    <a:pt x="101609" y="84561"/>
                    <a:pt x="86706" y="69437"/>
                    <a:pt x="68078" y="69437"/>
                  </a:cubicBezTo>
                  <a:cubicBezTo>
                    <a:pt x="55038" y="69437"/>
                    <a:pt x="45026" y="77810"/>
                    <a:pt x="39906" y="82233"/>
                  </a:cubicBezTo>
                  <a:lnTo>
                    <a:pt x="55972" y="17539"/>
                  </a:lnTo>
                  <a:close/>
                  <a:moveTo>
                    <a:pt x="43163" y="167871"/>
                  </a:moveTo>
                  <a:cubicBezTo>
                    <a:pt x="34781" y="167871"/>
                    <a:pt x="26402" y="161354"/>
                    <a:pt x="26402" y="144369"/>
                  </a:cubicBezTo>
                  <a:cubicBezTo>
                    <a:pt x="26402" y="138085"/>
                    <a:pt x="27332" y="132268"/>
                    <a:pt x="30127" y="121096"/>
                  </a:cubicBezTo>
                  <a:cubicBezTo>
                    <a:pt x="31756" y="114346"/>
                    <a:pt x="33385" y="107834"/>
                    <a:pt x="35248" y="101084"/>
                  </a:cubicBezTo>
                  <a:cubicBezTo>
                    <a:pt x="36414" y="96894"/>
                    <a:pt x="36414" y="96428"/>
                    <a:pt x="39205" y="92939"/>
                  </a:cubicBezTo>
                  <a:cubicBezTo>
                    <a:pt x="47121" y="83166"/>
                    <a:pt x="57600" y="75949"/>
                    <a:pt x="67378" y="75949"/>
                  </a:cubicBezTo>
                  <a:cubicBezTo>
                    <a:pt x="79024" y="75949"/>
                    <a:pt x="83444" y="87355"/>
                    <a:pt x="83444" y="97827"/>
                  </a:cubicBezTo>
                  <a:cubicBezTo>
                    <a:pt x="83444" y="106434"/>
                    <a:pt x="78324" y="131335"/>
                    <a:pt x="71336" y="145064"/>
                  </a:cubicBezTo>
                  <a:cubicBezTo>
                    <a:pt x="65282" y="157631"/>
                    <a:pt x="54109" y="167871"/>
                    <a:pt x="43163" y="16787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24CFD5C2-7F3F-4826-AF8D-3694868F00AF}"/>
                </a:ext>
              </a:extLst>
            </p:cNvPr>
            <p:cNvSpPr/>
            <p:nvPr>
              <p:custDataLst>
                <p:tags r:id="rId123"/>
              </p:custDataLst>
            </p:nvPr>
          </p:nvSpPr>
          <p:spPr>
            <a:xfrm>
              <a:off x="8943015" y="-4170799"/>
              <a:ext cx="56354" cy="112647"/>
            </a:xfrm>
            <a:custGeom>
              <a:avLst/>
              <a:gdLst>
                <a:gd name="connsiteX0" fmla="*/ 56143 w 56354"/>
                <a:gd name="connsiteY0" fmla="*/ 27039 h 112647"/>
                <a:gd name="connsiteX1" fmla="*/ 57891 w 56354"/>
                <a:gd name="connsiteY1" fmla="*/ 21223 h 112647"/>
                <a:gd name="connsiteX2" fmla="*/ 46637 w 56354"/>
                <a:gd name="connsiteY2" fmla="*/ 10561 h 112647"/>
                <a:gd name="connsiteX3" fmla="*/ 35975 w 56354"/>
                <a:gd name="connsiteY3" fmla="*/ 20061 h 112647"/>
                <a:gd name="connsiteX4" fmla="*/ 11341 w 56354"/>
                <a:gd name="connsiteY4" fmla="*/ 103609 h 112647"/>
                <a:gd name="connsiteX5" fmla="*/ 10566 w 56354"/>
                <a:gd name="connsiteY5" fmla="*/ 106711 h 112647"/>
                <a:gd name="connsiteX6" fmla="*/ 13666 w 56354"/>
                <a:gd name="connsiteY6" fmla="*/ 109422 h 112647"/>
                <a:gd name="connsiteX7" fmla="*/ 17937 w 56354"/>
                <a:gd name="connsiteY7" fmla="*/ 110975 h 112647"/>
                <a:gd name="connsiteX8" fmla="*/ 21037 w 56354"/>
                <a:gd name="connsiteY8" fmla="*/ 107679 h 112647"/>
                <a:gd name="connsiteX9" fmla="*/ 56143 w 56354"/>
                <a:gd name="connsiteY9" fmla="*/ 27039 h 11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354" h="112647">
                  <a:moveTo>
                    <a:pt x="56143" y="27039"/>
                  </a:moveTo>
                  <a:cubicBezTo>
                    <a:pt x="57112" y="24519"/>
                    <a:pt x="57891" y="23163"/>
                    <a:pt x="57891" y="21223"/>
                  </a:cubicBezTo>
                  <a:cubicBezTo>
                    <a:pt x="57891" y="14824"/>
                    <a:pt x="52070" y="10561"/>
                    <a:pt x="46637" y="10561"/>
                  </a:cubicBezTo>
                  <a:cubicBezTo>
                    <a:pt x="38880" y="10561"/>
                    <a:pt x="36749" y="17346"/>
                    <a:pt x="35975" y="20061"/>
                  </a:cubicBezTo>
                  <a:lnTo>
                    <a:pt x="11341" y="103609"/>
                  </a:lnTo>
                  <a:cubicBezTo>
                    <a:pt x="10566" y="105932"/>
                    <a:pt x="10566" y="106517"/>
                    <a:pt x="10566" y="106711"/>
                  </a:cubicBezTo>
                  <a:cubicBezTo>
                    <a:pt x="10566" y="108454"/>
                    <a:pt x="11729" y="108841"/>
                    <a:pt x="13666" y="109422"/>
                  </a:cubicBezTo>
                  <a:cubicBezTo>
                    <a:pt x="17158" y="110975"/>
                    <a:pt x="17549" y="110975"/>
                    <a:pt x="17937" y="110975"/>
                  </a:cubicBezTo>
                  <a:cubicBezTo>
                    <a:pt x="18518" y="110975"/>
                    <a:pt x="19680" y="110975"/>
                    <a:pt x="21037" y="107679"/>
                  </a:cubicBezTo>
                  <a:lnTo>
                    <a:pt x="56143" y="2703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ACECBCB9-47B6-4F5B-AE44-646463F2009E}"/>
                </a:ext>
              </a:extLst>
            </p:cNvPr>
            <p:cNvSpPr/>
            <p:nvPr>
              <p:custDataLst>
                <p:tags r:id="rId124"/>
              </p:custDataLst>
            </p:nvPr>
          </p:nvSpPr>
          <p:spPr>
            <a:xfrm>
              <a:off x="9010358" y="-4082927"/>
              <a:ext cx="112708" cy="112647"/>
            </a:xfrm>
            <a:custGeom>
              <a:avLst/>
              <a:gdLst>
                <a:gd name="connsiteX0" fmla="*/ 95552 w 112708"/>
                <a:gd name="connsiteY0" fmla="*/ 24056 h 112647"/>
                <a:gd name="connsiteX1" fmla="*/ 82977 w 112708"/>
                <a:gd name="connsiteY1" fmla="*/ 37090 h 112647"/>
                <a:gd name="connsiteX2" fmla="*/ 92061 w 112708"/>
                <a:gd name="connsiteY2" fmla="*/ 45697 h 112647"/>
                <a:gd name="connsiteX3" fmla="*/ 105097 w 112708"/>
                <a:gd name="connsiteY3" fmla="*/ 30573 h 112647"/>
                <a:gd name="connsiteX4" fmla="*/ 75761 w 112708"/>
                <a:gd name="connsiteY4" fmla="*/ 10561 h 112647"/>
                <a:gd name="connsiteX5" fmla="*/ 10566 w 112708"/>
                <a:gd name="connsiteY5" fmla="*/ 75253 h 112647"/>
                <a:gd name="connsiteX6" fmla="*/ 51547 w 112708"/>
                <a:gd name="connsiteY6" fmla="*/ 115512 h 112647"/>
                <a:gd name="connsiteX7" fmla="*/ 107659 w 112708"/>
                <a:gd name="connsiteY7" fmla="*/ 88982 h 112647"/>
                <a:gd name="connsiteX8" fmla="*/ 103934 w 112708"/>
                <a:gd name="connsiteY8" fmla="*/ 85260 h 112647"/>
                <a:gd name="connsiteX9" fmla="*/ 100676 w 112708"/>
                <a:gd name="connsiteY9" fmla="*/ 87354 h 112647"/>
                <a:gd name="connsiteX10" fmla="*/ 52013 w 112708"/>
                <a:gd name="connsiteY10" fmla="*/ 108995 h 112647"/>
                <a:gd name="connsiteX11" fmla="*/ 29427 w 112708"/>
                <a:gd name="connsiteY11" fmla="*/ 83632 h 112647"/>
                <a:gd name="connsiteX12" fmla="*/ 45027 w 112708"/>
                <a:gd name="connsiteY12" fmla="*/ 34296 h 112647"/>
                <a:gd name="connsiteX13" fmla="*/ 75995 w 112708"/>
                <a:gd name="connsiteY13" fmla="*/ 17073 h 112647"/>
                <a:gd name="connsiteX14" fmla="*/ 95552 w 112708"/>
                <a:gd name="connsiteY14" fmla="*/ 24056 h 11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2708" h="112647">
                  <a:moveTo>
                    <a:pt x="95552" y="24056"/>
                  </a:moveTo>
                  <a:cubicBezTo>
                    <a:pt x="86007" y="25218"/>
                    <a:pt x="82977" y="32434"/>
                    <a:pt x="82977" y="37090"/>
                  </a:cubicBezTo>
                  <a:cubicBezTo>
                    <a:pt x="82977" y="43836"/>
                    <a:pt x="89031" y="45697"/>
                    <a:pt x="92061" y="45697"/>
                  </a:cubicBezTo>
                  <a:cubicBezTo>
                    <a:pt x="93222" y="45697"/>
                    <a:pt x="105097" y="44768"/>
                    <a:pt x="105097" y="30573"/>
                  </a:cubicBezTo>
                  <a:cubicBezTo>
                    <a:pt x="105097" y="16377"/>
                    <a:pt x="89731" y="10561"/>
                    <a:pt x="75761" y="10561"/>
                  </a:cubicBezTo>
                  <a:cubicBezTo>
                    <a:pt x="42697" y="10561"/>
                    <a:pt x="10566" y="42674"/>
                    <a:pt x="10566" y="75253"/>
                  </a:cubicBezTo>
                  <a:cubicBezTo>
                    <a:pt x="10566" y="97361"/>
                    <a:pt x="25699" y="115512"/>
                    <a:pt x="51547" y="115512"/>
                  </a:cubicBezTo>
                  <a:cubicBezTo>
                    <a:pt x="88335" y="115512"/>
                    <a:pt x="107659" y="92005"/>
                    <a:pt x="107659" y="88982"/>
                  </a:cubicBezTo>
                  <a:cubicBezTo>
                    <a:pt x="107659" y="86888"/>
                    <a:pt x="105330" y="85260"/>
                    <a:pt x="103934" y="85260"/>
                  </a:cubicBezTo>
                  <a:cubicBezTo>
                    <a:pt x="102538" y="85260"/>
                    <a:pt x="101838" y="85955"/>
                    <a:pt x="100676" y="87354"/>
                  </a:cubicBezTo>
                  <a:cubicBezTo>
                    <a:pt x="82282" y="108995"/>
                    <a:pt x="56200" y="108995"/>
                    <a:pt x="52013" y="108995"/>
                  </a:cubicBezTo>
                  <a:cubicBezTo>
                    <a:pt x="39439" y="108995"/>
                    <a:pt x="29427" y="101316"/>
                    <a:pt x="29427" y="83632"/>
                  </a:cubicBezTo>
                  <a:cubicBezTo>
                    <a:pt x="29427" y="73392"/>
                    <a:pt x="34081" y="48724"/>
                    <a:pt x="45027" y="34296"/>
                  </a:cubicBezTo>
                  <a:cubicBezTo>
                    <a:pt x="55272" y="21262"/>
                    <a:pt x="66912" y="17073"/>
                    <a:pt x="75995" y="17073"/>
                  </a:cubicBezTo>
                  <a:cubicBezTo>
                    <a:pt x="78786" y="17073"/>
                    <a:pt x="89498" y="17306"/>
                    <a:pt x="95552" y="2405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645D7251-1E1A-43AA-BCBA-99DB5E3A3472}"/>
                </a:ext>
              </a:extLst>
            </p:cNvPr>
            <p:cNvSpPr/>
            <p:nvPr>
              <p:custDataLst>
                <p:tags r:id="rId125"/>
              </p:custDataLst>
            </p:nvPr>
          </p:nvSpPr>
          <p:spPr>
            <a:xfrm>
              <a:off x="9113106" y="-4170799"/>
              <a:ext cx="56354" cy="112647"/>
            </a:xfrm>
            <a:custGeom>
              <a:avLst/>
              <a:gdLst>
                <a:gd name="connsiteX0" fmla="*/ 56143 w 56354"/>
                <a:gd name="connsiteY0" fmla="*/ 27039 h 112647"/>
                <a:gd name="connsiteX1" fmla="*/ 57890 w 56354"/>
                <a:gd name="connsiteY1" fmla="*/ 21223 h 112647"/>
                <a:gd name="connsiteX2" fmla="*/ 46637 w 56354"/>
                <a:gd name="connsiteY2" fmla="*/ 10561 h 112647"/>
                <a:gd name="connsiteX3" fmla="*/ 35974 w 56354"/>
                <a:gd name="connsiteY3" fmla="*/ 20061 h 112647"/>
                <a:gd name="connsiteX4" fmla="*/ 11341 w 56354"/>
                <a:gd name="connsiteY4" fmla="*/ 103609 h 112647"/>
                <a:gd name="connsiteX5" fmla="*/ 10566 w 56354"/>
                <a:gd name="connsiteY5" fmla="*/ 106711 h 112647"/>
                <a:gd name="connsiteX6" fmla="*/ 13665 w 56354"/>
                <a:gd name="connsiteY6" fmla="*/ 109422 h 112647"/>
                <a:gd name="connsiteX7" fmla="*/ 17936 w 56354"/>
                <a:gd name="connsiteY7" fmla="*/ 110975 h 112647"/>
                <a:gd name="connsiteX8" fmla="*/ 21036 w 56354"/>
                <a:gd name="connsiteY8" fmla="*/ 107679 h 112647"/>
                <a:gd name="connsiteX9" fmla="*/ 56143 w 56354"/>
                <a:gd name="connsiteY9" fmla="*/ 27039 h 11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354" h="112647">
                  <a:moveTo>
                    <a:pt x="56143" y="27039"/>
                  </a:moveTo>
                  <a:cubicBezTo>
                    <a:pt x="57111" y="24519"/>
                    <a:pt x="57890" y="23163"/>
                    <a:pt x="57890" y="21223"/>
                  </a:cubicBezTo>
                  <a:cubicBezTo>
                    <a:pt x="57890" y="14824"/>
                    <a:pt x="52070" y="10561"/>
                    <a:pt x="46637" y="10561"/>
                  </a:cubicBezTo>
                  <a:cubicBezTo>
                    <a:pt x="38879" y="10561"/>
                    <a:pt x="36749" y="17346"/>
                    <a:pt x="35974" y="20061"/>
                  </a:cubicBezTo>
                  <a:lnTo>
                    <a:pt x="11341" y="103609"/>
                  </a:lnTo>
                  <a:cubicBezTo>
                    <a:pt x="10566" y="105932"/>
                    <a:pt x="10566" y="106517"/>
                    <a:pt x="10566" y="106711"/>
                  </a:cubicBezTo>
                  <a:cubicBezTo>
                    <a:pt x="10566" y="108454"/>
                    <a:pt x="11728" y="108841"/>
                    <a:pt x="13665" y="109422"/>
                  </a:cubicBezTo>
                  <a:cubicBezTo>
                    <a:pt x="17157" y="110975"/>
                    <a:pt x="17549" y="110975"/>
                    <a:pt x="17936" y="110975"/>
                  </a:cubicBezTo>
                  <a:cubicBezTo>
                    <a:pt x="18517" y="110975"/>
                    <a:pt x="19680" y="110975"/>
                    <a:pt x="21036" y="107679"/>
                  </a:cubicBezTo>
                  <a:lnTo>
                    <a:pt x="56143" y="2703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B5D06C90-AA75-43E8-97DD-11192FE362F4}"/>
                </a:ext>
              </a:extLst>
            </p:cNvPr>
            <p:cNvSpPr/>
            <p:nvPr>
              <p:custDataLst>
                <p:tags r:id="rId126"/>
              </p:custDataLst>
            </p:nvPr>
          </p:nvSpPr>
          <p:spPr>
            <a:xfrm>
              <a:off x="9207115" y="-4077625"/>
              <a:ext cx="98620" cy="281618"/>
            </a:xfrm>
            <a:custGeom>
              <a:avLst/>
              <a:gdLst>
                <a:gd name="connsiteX0" fmla="*/ 87120 w 98619"/>
                <a:gd name="connsiteY0" fmla="*/ 10561 h 281617"/>
                <a:gd name="connsiteX1" fmla="*/ 73709 w 98619"/>
                <a:gd name="connsiteY1" fmla="*/ 16144 h 281617"/>
                <a:gd name="connsiteX2" fmla="*/ 10566 w 98619"/>
                <a:gd name="connsiteY2" fmla="*/ 146269 h 281617"/>
                <a:gd name="connsiteX3" fmla="*/ 75105 w 98619"/>
                <a:gd name="connsiteY3" fmla="*/ 277507 h 281617"/>
                <a:gd name="connsiteX4" fmla="*/ 87120 w 98619"/>
                <a:gd name="connsiteY4" fmla="*/ 281974 h 281617"/>
                <a:gd name="connsiteX5" fmla="*/ 89075 w 98619"/>
                <a:gd name="connsiteY5" fmla="*/ 281974 h 281617"/>
                <a:gd name="connsiteX6" fmla="*/ 96898 w 98619"/>
                <a:gd name="connsiteY6" fmla="*/ 278066 h 281617"/>
                <a:gd name="connsiteX7" fmla="*/ 94662 w 98619"/>
                <a:gd name="connsiteY7" fmla="*/ 274436 h 281617"/>
                <a:gd name="connsiteX8" fmla="*/ 32919 w 98619"/>
                <a:gd name="connsiteY8" fmla="*/ 146269 h 281617"/>
                <a:gd name="connsiteX9" fmla="*/ 96057 w 98619"/>
                <a:gd name="connsiteY9" fmla="*/ 17262 h 281617"/>
                <a:gd name="connsiteX10" fmla="*/ 96898 w 98619"/>
                <a:gd name="connsiteY10" fmla="*/ 14468 h 281617"/>
                <a:gd name="connsiteX11" fmla="*/ 89075 w 98619"/>
                <a:gd name="connsiteY11" fmla="*/ 10561 h 281617"/>
                <a:gd name="connsiteX12" fmla="*/ 87120 w 98619"/>
                <a:gd name="connsiteY12" fmla="*/ 10561 h 281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8619" h="281617">
                  <a:moveTo>
                    <a:pt x="87120" y="10561"/>
                  </a:moveTo>
                  <a:cubicBezTo>
                    <a:pt x="81811" y="10561"/>
                    <a:pt x="81251" y="10561"/>
                    <a:pt x="73709" y="16144"/>
                  </a:cubicBezTo>
                  <a:cubicBezTo>
                    <a:pt x="29845" y="48534"/>
                    <a:pt x="10566" y="99076"/>
                    <a:pt x="10566" y="146269"/>
                  </a:cubicBezTo>
                  <a:cubicBezTo>
                    <a:pt x="10566" y="200437"/>
                    <a:pt x="35433" y="249306"/>
                    <a:pt x="75105" y="277507"/>
                  </a:cubicBezTo>
                  <a:cubicBezTo>
                    <a:pt x="81529" y="281974"/>
                    <a:pt x="82087" y="281974"/>
                    <a:pt x="87120" y="281974"/>
                  </a:cubicBezTo>
                  <a:lnTo>
                    <a:pt x="89075" y="281974"/>
                  </a:lnTo>
                  <a:cubicBezTo>
                    <a:pt x="93266" y="281974"/>
                    <a:pt x="96898" y="281974"/>
                    <a:pt x="96898" y="278066"/>
                  </a:cubicBezTo>
                  <a:cubicBezTo>
                    <a:pt x="96898" y="276390"/>
                    <a:pt x="95780" y="275272"/>
                    <a:pt x="94662" y="274436"/>
                  </a:cubicBezTo>
                  <a:cubicBezTo>
                    <a:pt x="40183" y="234785"/>
                    <a:pt x="32919" y="176424"/>
                    <a:pt x="32919" y="146269"/>
                  </a:cubicBezTo>
                  <a:cubicBezTo>
                    <a:pt x="32919" y="89862"/>
                    <a:pt x="58063" y="42115"/>
                    <a:pt x="96057" y="17262"/>
                  </a:cubicBezTo>
                  <a:cubicBezTo>
                    <a:pt x="96057" y="16980"/>
                    <a:pt x="96898" y="15866"/>
                    <a:pt x="96898" y="14468"/>
                  </a:cubicBezTo>
                  <a:cubicBezTo>
                    <a:pt x="96898" y="10561"/>
                    <a:pt x="93266" y="10561"/>
                    <a:pt x="89075" y="10561"/>
                  </a:cubicBezTo>
                  <a:lnTo>
                    <a:pt x="87120" y="1056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1B53617F-1246-407D-8F1A-CA48EA119814}"/>
                </a:ext>
              </a:extLst>
            </p:cNvPr>
            <p:cNvSpPr/>
            <p:nvPr>
              <p:custDataLst>
                <p:tags r:id="rId127"/>
              </p:custDataLst>
            </p:nvPr>
          </p:nvSpPr>
          <p:spPr>
            <a:xfrm>
              <a:off x="9325341" y="-4060875"/>
              <a:ext cx="140885" cy="211213"/>
            </a:xfrm>
            <a:custGeom>
              <a:avLst/>
              <a:gdLst>
                <a:gd name="connsiteX0" fmla="*/ 132102 w 140885"/>
                <a:gd name="connsiteY0" fmla="*/ 70040 h 211213"/>
                <a:gd name="connsiteX1" fmla="*/ 95503 w 140885"/>
                <a:gd name="connsiteY1" fmla="*/ 10561 h 211213"/>
                <a:gd name="connsiteX2" fmla="*/ 10566 w 140885"/>
                <a:gd name="connsiteY2" fmla="*/ 150459 h 211213"/>
                <a:gd name="connsiteX3" fmla="*/ 47448 w 140885"/>
                <a:gd name="connsiteY3" fmla="*/ 209938 h 211213"/>
                <a:gd name="connsiteX4" fmla="*/ 132102 w 140885"/>
                <a:gd name="connsiteY4" fmla="*/ 70040 h 211213"/>
                <a:gd name="connsiteX5" fmla="*/ 41861 w 140885"/>
                <a:gd name="connsiteY5" fmla="*/ 105501 h 211213"/>
                <a:gd name="connsiteX6" fmla="*/ 95222 w 140885"/>
                <a:gd name="connsiteY6" fmla="*/ 18381 h 211213"/>
                <a:gd name="connsiteX7" fmla="*/ 111987 w 140885"/>
                <a:gd name="connsiteY7" fmla="*/ 53565 h 211213"/>
                <a:gd name="connsiteX8" fmla="*/ 103604 w 140885"/>
                <a:gd name="connsiteY8" fmla="*/ 105501 h 211213"/>
                <a:gd name="connsiteX9" fmla="*/ 41861 w 140885"/>
                <a:gd name="connsiteY9" fmla="*/ 105501 h 211213"/>
                <a:gd name="connsiteX10" fmla="*/ 101090 w 140885"/>
                <a:gd name="connsiteY10" fmla="*/ 114997 h 211213"/>
                <a:gd name="connsiteX11" fmla="*/ 47725 w 140885"/>
                <a:gd name="connsiteY11" fmla="*/ 202119 h 211213"/>
                <a:gd name="connsiteX12" fmla="*/ 30965 w 140885"/>
                <a:gd name="connsiteY12" fmla="*/ 166934 h 211213"/>
                <a:gd name="connsiteX13" fmla="*/ 39343 w 140885"/>
                <a:gd name="connsiteY13" fmla="*/ 114997 h 211213"/>
                <a:gd name="connsiteX14" fmla="*/ 101090 w 140885"/>
                <a:gd name="connsiteY14" fmla="*/ 114997 h 211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885" h="211213">
                  <a:moveTo>
                    <a:pt x="132102" y="70040"/>
                  </a:moveTo>
                  <a:cubicBezTo>
                    <a:pt x="132102" y="35137"/>
                    <a:pt x="118692" y="10561"/>
                    <a:pt x="95503" y="10561"/>
                  </a:cubicBezTo>
                  <a:cubicBezTo>
                    <a:pt x="53872" y="10561"/>
                    <a:pt x="10566" y="88191"/>
                    <a:pt x="10566" y="150459"/>
                  </a:cubicBezTo>
                  <a:cubicBezTo>
                    <a:pt x="10566" y="177266"/>
                    <a:pt x="19786" y="209938"/>
                    <a:pt x="47448" y="209938"/>
                  </a:cubicBezTo>
                  <a:cubicBezTo>
                    <a:pt x="88239" y="209938"/>
                    <a:pt x="132102" y="134262"/>
                    <a:pt x="132102" y="70040"/>
                  </a:cubicBezTo>
                  <a:close/>
                  <a:moveTo>
                    <a:pt x="41861" y="105501"/>
                  </a:moveTo>
                  <a:cubicBezTo>
                    <a:pt x="54990" y="49099"/>
                    <a:pt x="77901" y="18381"/>
                    <a:pt x="95222" y="18381"/>
                  </a:cubicBezTo>
                  <a:cubicBezTo>
                    <a:pt x="111987" y="18381"/>
                    <a:pt x="111987" y="48258"/>
                    <a:pt x="111987" y="53565"/>
                  </a:cubicBezTo>
                  <a:cubicBezTo>
                    <a:pt x="111987" y="69204"/>
                    <a:pt x="106955" y="91821"/>
                    <a:pt x="103604" y="105501"/>
                  </a:cubicBezTo>
                  <a:lnTo>
                    <a:pt x="41861" y="105501"/>
                  </a:lnTo>
                  <a:close/>
                  <a:moveTo>
                    <a:pt x="101090" y="114997"/>
                  </a:moveTo>
                  <a:cubicBezTo>
                    <a:pt x="87957" y="171123"/>
                    <a:pt x="65049" y="202119"/>
                    <a:pt x="47725" y="202119"/>
                  </a:cubicBezTo>
                  <a:cubicBezTo>
                    <a:pt x="32637" y="202119"/>
                    <a:pt x="30965" y="179779"/>
                    <a:pt x="30965" y="166934"/>
                  </a:cubicBezTo>
                  <a:cubicBezTo>
                    <a:pt x="30965" y="149342"/>
                    <a:pt x="36270" y="126724"/>
                    <a:pt x="39343" y="114997"/>
                  </a:cubicBezTo>
                  <a:lnTo>
                    <a:pt x="101090" y="1149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529848A8-2AF9-4378-A89B-3B9B54CD54EA}"/>
                </a:ext>
              </a:extLst>
            </p:cNvPr>
            <p:cNvSpPr/>
            <p:nvPr>
              <p:custDataLst>
                <p:tags r:id="rId128"/>
              </p:custDataLst>
            </p:nvPr>
          </p:nvSpPr>
          <p:spPr>
            <a:xfrm>
              <a:off x="9479338" y="-4077625"/>
              <a:ext cx="98620" cy="281618"/>
            </a:xfrm>
            <a:custGeom>
              <a:avLst/>
              <a:gdLst>
                <a:gd name="connsiteX0" fmla="*/ 18390 w 98619"/>
                <a:gd name="connsiteY0" fmla="*/ 10561 h 281617"/>
                <a:gd name="connsiteX1" fmla="*/ 10566 w 98619"/>
                <a:gd name="connsiteY1" fmla="*/ 14468 h 281617"/>
                <a:gd name="connsiteX2" fmla="*/ 12243 w 98619"/>
                <a:gd name="connsiteY2" fmla="*/ 18098 h 281617"/>
                <a:gd name="connsiteX3" fmla="*/ 56384 w 98619"/>
                <a:gd name="connsiteY3" fmla="*/ 68920 h 281617"/>
                <a:gd name="connsiteX4" fmla="*/ 74268 w 98619"/>
                <a:gd name="connsiteY4" fmla="*/ 146269 h 281617"/>
                <a:gd name="connsiteX5" fmla="*/ 14198 w 98619"/>
                <a:gd name="connsiteY5" fmla="*/ 273318 h 281617"/>
                <a:gd name="connsiteX6" fmla="*/ 10566 w 98619"/>
                <a:gd name="connsiteY6" fmla="*/ 278066 h 281617"/>
                <a:gd name="connsiteX7" fmla="*/ 18390 w 98619"/>
                <a:gd name="connsiteY7" fmla="*/ 281974 h 281617"/>
                <a:gd name="connsiteX8" fmla="*/ 20067 w 98619"/>
                <a:gd name="connsiteY8" fmla="*/ 281974 h 281617"/>
                <a:gd name="connsiteX9" fmla="*/ 33477 w 98619"/>
                <a:gd name="connsiteY9" fmla="*/ 276390 h 281617"/>
                <a:gd name="connsiteX10" fmla="*/ 96616 w 98619"/>
                <a:gd name="connsiteY10" fmla="*/ 146269 h 281617"/>
                <a:gd name="connsiteX11" fmla="*/ 32078 w 98619"/>
                <a:gd name="connsiteY11" fmla="*/ 15026 h 281617"/>
                <a:gd name="connsiteX12" fmla="*/ 20067 w 98619"/>
                <a:gd name="connsiteY12" fmla="*/ 10561 h 281617"/>
                <a:gd name="connsiteX13" fmla="*/ 18390 w 98619"/>
                <a:gd name="connsiteY13" fmla="*/ 10561 h 281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8619" h="281617">
                  <a:moveTo>
                    <a:pt x="18390" y="10561"/>
                  </a:moveTo>
                  <a:cubicBezTo>
                    <a:pt x="13921" y="10561"/>
                    <a:pt x="10566" y="10561"/>
                    <a:pt x="10566" y="14468"/>
                  </a:cubicBezTo>
                  <a:cubicBezTo>
                    <a:pt x="10566" y="14750"/>
                    <a:pt x="10566" y="16421"/>
                    <a:pt x="12243" y="18098"/>
                  </a:cubicBezTo>
                  <a:cubicBezTo>
                    <a:pt x="20903" y="24240"/>
                    <a:pt x="41579" y="39321"/>
                    <a:pt x="56384" y="68920"/>
                  </a:cubicBezTo>
                  <a:cubicBezTo>
                    <a:pt x="69795" y="95728"/>
                    <a:pt x="74268" y="122811"/>
                    <a:pt x="74268" y="146269"/>
                  </a:cubicBezTo>
                  <a:cubicBezTo>
                    <a:pt x="74268" y="177542"/>
                    <a:pt x="65885" y="235062"/>
                    <a:pt x="14198" y="273318"/>
                  </a:cubicBezTo>
                  <a:cubicBezTo>
                    <a:pt x="11125" y="275554"/>
                    <a:pt x="10566" y="276112"/>
                    <a:pt x="10566" y="278066"/>
                  </a:cubicBezTo>
                  <a:cubicBezTo>
                    <a:pt x="10566" y="281974"/>
                    <a:pt x="13921" y="281974"/>
                    <a:pt x="18390" y="281974"/>
                  </a:cubicBezTo>
                  <a:lnTo>
                    <a:pt x="20067" y="281974"/>
                  </a:lnTo>
                  <a:cubicBezTo>
                    <a:pt x="25372" y="281974"/>
                    <a:pt x="25931" y="281974"/>
                    <a:pt x="33477" y="276390"/>
                  </a:cubicBezTo>
                  <a:cubicBezTo>
                    <a:pt x="77342" y="243999"/>
                    <a:pt x="96616" y="193458"/>
                    <a:pt x="96616" y="146269"/>
                  </a:cubicBezTo>
                  <a:cubicBezTo>
                    <a:pt x="96616" y="92097"/>
                    <a:pt x="71750" y="43228"/>
                    <a:pt x="32078" y="15026"/>
                  </a:cubicBezTo>
                  <a:cubicBezTo>
                    <a:pt x="25654" y="10561"/>
                    <a:pt x="25095" y="10561"/>
                    <a:pt x="20067" y="10561"/>
                  </a:cubicBezTo>
                  <a:lnTo>
                    <a:pt x="18390" y="1056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110601" name="Text Box 24">
            <a:extLst>
              <a:ext uri="{FF2B5EF4-FFF2-40B4-BE49-F238E27FC236}">
                <a16:creationId xmlns:a16="http://schemas.microsoft.com/office/drawing/2014/main" id="{D63CB7C0-D60E-4AED-BB9A-4E7554B9C3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1351" y="715963"/>
            <a:ext cx="253146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r>
              <a:rPr lang="en-US" altLang="fr-FR" sz="1400" dirty="0">
                <a:solidFill>
                  <a:schemeClr val="hlink"/>
                </a:solidFill>
                <a:latin typeface="Arial" panose="020B0604020202020204" pitchFamily="34" charset="0"/>
              </a:rPr>
              <a:t>Leningrad school (LOMI) ’80s</a:t>
            </a:r>
          </a:p>
        </p:txBody>
      </p:sp>
      <p:grpSp>
        <p:nvGrpSpPr>
          <p:cNvPr id="110630" name="Groupe 110629" descr="\documentclass{slides}\pagestyle{empty}&#10;&#10;\newcommand{\diag}[1]{{\rm diag}(#1)}&#10;\newcommand{\neqa}{\nonumber\end{eqnarray}}&#10;\newcommand{\la}[1]{\label{#1}}&#10;\newcommand{\vrho}{\varrho}&#10;\newcommand{\vro}{\varrho}&#10;\renewcommand{\P}{{\cal P}}&#10;\newcommand{\p}{\partial}&#10;\newcommand{\pp}{{\rm p}}&#10;\newcommand{\noi}{\noindent}&#10;\newcommand{\nn}{\nonumber}&#10;&#10;\newcommand{\palpha}{{\dot{\alpha}}}&#10;\newcommand{\pbeta}{{\dot{\beta}}}&#10;\newcommand{\pgamma}{{\dot{\gamma}}}&#10;\newcommand{\Tr}{{\rm Tr}}&#10;\newcommand{\B}{{\cal B}}&#10;\newcommand{\cv}{{\cal V}}&#10;\newcommand{\Det}{{\rm Det}}&#10;\newcommand{\half}{\frac{1}{2}}&#10;\newcommand{\hf}{\frac{1}{2}}&#10;\newcommand{\hs}{\frac{\sqrt{3}}{2}}&#10;\renewcommand{\d}{\partial}&#10;\renewcommand{\O}{{\cal O}}&#10;\newcommand{\Mfunction}[1]{#1}&#10;\newcommand{\&lt;}{{\langle}}&#10;\renewcommand{\&gt;}{{\rangle}}&#10;\newcommand{\D}{r_{12}}&#10;\newcommand{\A}{{\hat{A}}}&#10;\newcommand{\imag}{{i}}&#10;\newcommand{\cA}{{\cal A}}&#10;\newcommand{\cB}{{\cal B}}&#10;\newcommand{\cX}{{\cal X}}&#10;\newcommand{\cY}{{\cal Y}}&#10;\newcommand{\cZ}{{\cal Z}}&#10;\newcommand{\bv}{\overline{{\rm v}}}&#10;\newcommand{\Mphi}{\Phi}&#10;\renewcommand{\v}{{\rm v}}&#10;  \def\cL{{\cal L}}&#10;&#10;&#10;\newcommand{\re}{\relax{\rm I\kern-.18em R}}&#10;\newcommand{\qu}{{\rm I \! H}}&#10;\newcommand{\sh}{{\rm sh_{\half}}}&#10;\newcommand{\ch}{{\rm ch_{\half}}}&#10;\newcommand{\bsh}{\overline{\sh}}&#10;\newcommand{\bch}{\overline{\ch}}&#10;\newcommand{\bshd}{\overline{\mathrm{sh}}\,}&#10;\newcommand{\bchd}{\overline{\mathrm{ch}}\,}&#10;\newcommand{\shd}{\mathrm{sh}\,}&#10;\newcommand{\chd}{\mathrm{ch}\,}&#10;&#10;\def\su2{{SU(2)}}&#10;\def\cM{{\cal{M}}}&#10;\def\tr{{\rm tr~}}&#10;\def\m{{\rm m}}&#10;\def\s{{\rm s}}&#10;\def\r{{\rm r}}&#10;\def\one{{\bf 1}}&#10;\def\spi{{\hat\pi}}&#10;\def\schi{{\hat\chi}}&#10;\def\sd{{\hat d}}&#10;\def\sw{{\hat w}}&#10;&#10;%%%%%%%%%%%   Volodya's notations   %%%%%%%%%%%%%%%%%&#10;&#10;\def\eps{{\epsilon}}&#10;\def\o{{\omega}}&#10;\def\O{{\Omega}}&#10;\def\a{{\alpha}}&#10;\def\({\left(}&#10;\def\){\right)}&#10;\def\[{\left[}&#10;\def\]{\right]}&#10;&#10;\def\L{\Lambda}&#10;\def\l{\lambda}&#10;\def\e{\epsilon}&#10;\def\om{\omega}&#10;\def\s{\sigma}&#10;\def\a{\alpha}&#10;\def\b{\beta}&#10;\def\g{\gamma}&#10;\def\th{\theta}&#10;\def\de{\delta}&#10;\def\hde{\hat\delta}&#10;\def\tchi{\tilde\chi}&#10;\def\tg{\tilde g}&#10;&#10;&#10;\def\&lt;{\langle}&#10;\def\&gt;{\rangle}&#10;\def\Det{\rm Det~}&#10;\def\sdet{{\rm sdet}~}&#10;\def\cP{{\cal P}}&#10;\def\hD{\hat D}&#10;\def\sG{\,\slash\!\!\!\! G}&#10;\def\pint{-\hskip-0.41cm \int}&#10;\def\i2{\frac{i}{2}}&#10;&#10;&#10;%%%%%%%%%%%%%%%%%%%   OLD NOTATIONS  %%%%%%%%%%%%%%%%%%&#10;&#10;\def\lan{\langle}&#10;\def\ran{\rangle}&#10;\def\&lt;{\langle}&#10;\def\&gt;{\rangle}&#10;\def\Det{\rm Det~}&#10;&#10;\def\sH{\slash\!\!\!\! H}&#10;\def\pint{-\hskip-0.41cm \int}&#10;&#10;\begin{document}&#10;\begin{eqnarray*}&#10;\hat{\cal T}(\theta)=\prod_{k=1}^{L}R_{0k}(\theta-\theta_k)=\(&#10;\begin{array}{cc}&#10;\hat{A}(\th) &amp; \hat{B}(\th) \\&#10;\hat{C}(\th) &amp; \hat{D}(\th) \end{array}\)&#10;\end{eqnarray*}&#10;\end{document}" title="IguanaTex Vector Display">
            <a:extLst>
              <a:ext uri="{FF2B5EF4-FFF2-40B4-BE49-F238E27FC236}">
                <a16:creationId xmlns:a16="http://schemas.microsoft.com/office/drawing/2014/main" id="{A1FFB54E-086E-41AD-8D26-A1264272713E}"/>
              </a:ext>
            </a:extLst>
          </p:cNvPr>
          <p:cNvGrpSpPr>
            <a:grpSpLocks/>
          </p:cNvGrpSpPr>
          <p:nvPr>
            <p:custDataLst>
              <p:tags r:id="rId4"/>
            </p:custDataLst>
          </p:nvPr>
        </p:nvGrpSpPr>
        <p:grpSpPr>
          <a:xfrm>
            <a:off x="1100620" y="1744966"/>
            <a:ext cx="3989600" cy="567398"/>
            <a:chOff x="2043004" y="-5047027"/>
            <a:chExt cx="5194577" cy="738768"/>
          </a:xfrm>
        </p:grpSpPr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EA6D4629-E611-48C8-B38F-7A11B3F89DCD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2093377" y="-4837715"/>
              <a:ext cx="127107" cy="38111"/>
            </a:xfrm>
            <a:custGeom>
              <a:avLst/>
              <a:gdLst>
                <a:gd name="connsiteX0" fmla="*/ 70278 w 127106"/>
                <a:gd name="connsiteY0" fmla="*/ 9528 h 38111"/>
                <a:gd name="connsiteX1" fmla="*/ 58179 w 127106"/>
                <a:gd name="connsiteY1" fmla="*/ 9528 h 38111"/>
                <a:gd name="connsiteX2" fmla="*/ 13815 w 127106"/>
                <a:gd name="connsiteY2" fmla="*/ 30687 h 38111"/>
                <a:gd name="connsiteX3" fmla="*/ 9533 w 127106"/>
                <a:gd name="connsiteY3" fmla="*/ 34971 h 38111"/>
                <a:gd name="connsiteX4" fmla="*/ 16587 w 127106"/>
                <a:gd name="connsiteY4" fmla="*/ 38500 h 38111"/>
                <a:gd name="connsiteX5" fmla="*/ 22637 w 127106"/>
                <a:gd name="connsiteY5" fmla="*/ 38500 h 38111"/>
                <a:gd name="connsiteX6" fmla="*/ 64229 w 127106"/>
                <a:gd name="connsiteY6" fmla="*/ 19857 h 38111"/>
                <a:gd name="connsiteX7" fmla="*/ 105820 w 127106"/>
                <a:gd name="connsiteY7" fmla="*/ 38500 h 38111"/>
                <a:gd name="connsiteX8" fmla="*/ 111870 w 127106"/>
                <a:gd name="connsiteY8" fmla="*/ 38500 h 38111"/>
                <a:gd name="connsiteX9" fmla="*/ 118924 w 127106"/>
                <a:gd name="connsiteY9" fmla="*/ 34971 h 38111"/>
                <a:gd name="connsiteX10" fmla="*/ 114388 w 127106"/>
                <a:gd name="connsiteY10" fmla="*/ 30687 h 38111"/>
                <a:gd name="connsiteX11" fmla="*/ 70278 w 127106"/>
                <a:gd name="connsiteY11" fmla="*/ 9528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106" h="38111">
                  <a:moveTo>
                    <a:pt x="70278" y="9528"/>
                  </a:moveTo>
                  <a:lnTo>
                    <a:pt x="58179" y="9528"/>
                  </a:lnTo>
                  <a:lnTo>
                    <a:pt x="13815" y="30687"/>
                  </a:lnTo>
                  <a:cubicBezTo>
                    <a:pt x="11547" y="31696"/>
                    <a:pt x="9533" y="32705"/>
                    <a:pt x="9533" y="34971"/>
                  </a:cubicBezTo>
                  <a:cubicBezTo>
                    <a:pt x="9533" y="38500"/>
                    <a:pt x="12810" y="38500"/>
                    <a:pt x="16587" y="38500"/>
                  </a:cubicBezTo>
                  <a:lnTo>
                    <a:pt x="22637" y="38500"/>
                  </a:lnTo>
                  <a:lnTo>
                    <a:pt x="64229" y="19857"/>
                  </a:lnTo>
                  <a:lnTo>
                    <a:pt x="105820" y="38500"/>
                  </a:lnTo>
                  <a:lnTo>
                    <a:pt x="111870" y="38500"/>
                  </a:lnTo>
                  <a:cubicBezTo>
                    <a:pt x="115651" y="38500"/>
                    <a:pt x="118924" y="38500"/>
                    <a:pt x="118924" y="34971"/>
                  </a:cubicBezTo>
                  <a:cubicBezTo>
                    <a:pt x="118924" y="32705"/>
                    <a:pt x="117664" y="32200"/>
                    <a:pt x="114388" y="30687"/>
                  </a:cubicBezTo>
                  <a:lnTo>
                    <a:pt x="70278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56B6236E-6390-4791-87B4-64BD60AA2B91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2043004" y="-4802568"/>
              <a:ext cx="228792" cy="215964"/>
            </a:xfrm>
            <a:custGeom>
              <a:avLst/>
              <a:gdLst>
                <a:gd name="connsiteX0" fmla="*/ 129768 w 228792"/>
                <a:gd name="connsiteY0" fmla="*/ 33968 h 215964"/>
                <a:gd name="connsiteX1" fmla="*/ 177405 w 228792"/>
                <a:gd name="connsiteY1" fmla="*/ 33968 h 215964"/>
                <a:gd name="connsiteX2" fmla="*/ 223283 w 228792"/>
                <a:gd name="connsiteY2" fmla="*/ 11295 h 215964"/>
                <a:gd name="connsiteX3" fmla="*/ 220761 w 228792"/>
                <a:gd name="connsiteY3" fmla="*/ 9528 h 215964"/>
                <a:gd name="connsiteX4" fmla="*/ 203371 w 228792"/>
                <a:gd name="connsiteY4" fmla="*/ 17591 h 215964"/>
                <a:gd name="connsiteX5" fmla="*/ 199839 w 228792"/>
                <a:gd name="connsiteY5" fmla="*/ 18095 h 215964"/>
                <a:gd name="connsiteX6" fmla="*/ 73055 w 228792"/>
                <a:gd name="connsiteY6" fmla="*/ 18095 h 215964"/>
                <a:gd name="connsiteX7" fmla="*/ 9533 w 228792"/>
                <a:gd name="connsiteY7" fmla="*/ 66715 h 215964"/>
                <a:gd name="connsiteX8" fmla="*/ 12560 w 228792"/>
                <a:gd name="connsiteY8" fmla="*/ 68986 h 215964"/>
                <a:gd name="connsiteX9" fmla="*/ 26168 w 228792"/>
                <a:gd name="connsiteY9" fmla="*/ 63440 h 215964"/>
                <a:gd name="connsiteX10" fmla="*/ 34740 w 228792"/>
                <a:gd name="connsiteY10" fmla="*/ 53114 h 215964"/>
                <a:gd name="connsiteX11" fmla="*/ 43057 w 228792"/>
                <a:gd name="connsiteY11" fmla="*/ 37493 h 215964"/>
                <a:gd name="connsiteX12" fmla="*/ 59188 w 228792"/>
                <a:gd name="connsiteY12" fmla="*/ 33968 h 215964"/>
                <a:gd name="connsiteX13" fmla="*/ 111365 w 228792"/>
                <a:gd name="connsiteY13" fmla="*/ 33968 h 215964"/>
                <a:gd name="connsiteX14" fmla="*/ 105570 w 228792"/>
                <a:gd name="connsiteY14" fmla="*/ 43034 h 215964"/>
                <a:gd name="connsiteX15" fmla="*/ 77337 w 228792"/>
                <a:gd name="connsiteY15" fmla="*/ 155646 h 215964"/>
                <a:gd name="connsiteX16" fmla="*/ 60701 w 228792"/>
                <a:gd name="connsiteY16" fmla="*/ 202003 h 215964"/>
                <a:gd name="connsiteX17" fmla="*/ 59442 w 228792"/>
                <a:gd name="connsiteY17" fmla="*/ 205528 h 215964"/>
                <a:gd name="connsiteX18" fmla="*/ 61961 w 228792"/>
                <a:gd name="connsiteY18" fmla="*/ 207290 h 215964"/>
                <a:gd name="connsiteX19" fmla="*/ 82381 w 228792"/>
                <a:gd name="connsiteY19" fmla="*/ 196457 h 215964"/>
                <a:gd name="connsiteX20" fmla="*/ 102293 w 228792"/>
                <a:gd name="connsiteY20" fmla="*/ 143808 h 215964"/>
                <a:gd name="connsiteX21" fmla="*/ 129768 w 228792"/>
                <a:gd name="connsiteY21" fmla="*/ 33968 h 21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792" h="215964">
                  <a:moveTo>
                    <a:pt x="129768" y="33968"/>
                  </a:moveTo>
                  <a:lnTo>
                    <a:pt x="177405" y="33968"/>
                  </a:lnTo>
                  <a:cubicBezTo>
                    <a:pt x="209921" y="33968"/>
                    <a:pt x="223283" y="15325"/>
                    <a:pt x="223283" y="11295"/>
                  </a:cubicBezTo>
                  <a:cubicBezTo>
                    <a:pt x="223283" y="9528"/>
                    <a:pt x="221770" y="9528"/>
                    <a:pt x="220761" y="9528"/>
                  </a:cubicBezTo>
                  <a:cubicBezTo>
                    <a:pt x="214965" y="9528"/>
                    <a:pt x="206899" y="15071"/>
                    <a:pt x="203371" y="17591"/>
                  </a:cubicBezTo>
                  <a:cubicBezTo>
                    <a:pt x="202613" y="18095"/>
                    <a:pt x="201099" y="18095"/>
                    <a:pt x="199839" y="18095"/>
                  </a:cubicBezTo>
                  <a:lnTo>
                    <a:pt x="73055" y="18095"/>
                  </a:lnTo>
                  <a:cubicBezTo>
                    <a:pt x="42553" y="20617"/>
                    <a:pt x="9533" y="47318"/>
                    <a:pt x="9533" y="66715"/>
                  </a:cubicBezTo>
                  <a:cubicBezTo>
                    <a:pt x="9533" y="68482"/>
                    <a:pt x="10288" y="68986"/>
                    <a:pt x="12560" y="68986"/>
                  </a:cubicBezTo>
                  <a:cubicBezTo>
                    <a:pt x="15837" y="68986"/>
                    <a:pt x="22387" y="65961"/>
                    <a:pt x="26168" y="63440"/>
                  </a:cubicBezTo>
                  <a:cubicBezTo>
                    <a:pt x="33731" y="58402"/>
                    <a:pt x="34235" y="56136"/>
                    <a:pt x="34740" y="53114"/>
                  </a:cubicBezTo>
                  <a:cubicBezTo>
                    <a:pt x="35495" y="48831"/>
                    <a:pt x="37258" y="42785"/>
                    <a:pt x="43057" y="37493"/>
                  </a:cubicBezTo>
                  <a:cubicBezTo>
                    <a:pt x="46839" y="33968"/>
                    <a:pt x="56165" y="33968"/>
                    <a:pt x="59188" y="33968"/>
                  </a:cubicBezTo>
                  <a:lnTo>
                    <a:pt x="111365" y="33968"/>
                  </a:lnTo>
                  <a:cubicBezTo>
                    <a:pt x="107080" y="36989"/>
                    <a:pt x="106325" y="40013"/>
                    <a:pt x="105570" y="43034"/>
                  </a:cubicBezTo>
                  <a:lnTo>
                    <a:pt x="77337" y="155646"/>
                  </a:lnTo>
                  <a:cubicBezTo>
                    <a:pt x="74818" y="165976"/>
                    <a:pt x="69019" y="183610"/>
                    <a:pt x="60701" y="202003"/>
                  </a:cubicBezTo>
                  <a:cubicBezTo>
                    <a:pt x="59442" y="204773"/>
                    <a:pt x="59442" y="205278"/>
                    <a:pt x="59442" y="205528"/>
                  </a:cubicBezTo>
                  <a:cubicBezTo>
                    <a:pt x="59442" y="207290"/>
                    <a:pt x="60701" y="207290"/>
                    <a:pt x="61961" y="207290"/>
                  </a:cubicBezTo>
                  <a:cubicBezTo>
                    <a:pt x="67255" y="207290"/>
                    <a:pt x="77841" y="201498"/>
                    <a:pt x="82381" y="196457"/>
                  </a:cubicBezTo>
                  <a:cubicBezTo>
                    <a:pt x="85154" y="193185"/>
                    <a:pt x="96998" y="164717"/>
                    <a:pt x="102293" y="143808"/>
                  </a:cubicBezTo>
                  <a:lnTo>
                    <a:pt x="129768" y="3396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6C5F5908-8D8E-4FCA-8A9F-B81F9BD3094C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2274337" y="-4814405"/>
              <a:ext cx="88975" cy="254075"/>
            </a:xfrm>
            <a:custGeom>
              <a:avLst/>
              <a:gdLst>
                <a:gd name="connsiteX0" fmla="*/ 78599 w 88974"/>
                <a:gd name="connsiteY0" fmla="*/ 9528 h 254075"/>
                <a:gd name="connsiteX1" fmla="*/ 66501 w 88974"/>
                <a:gd name="connsiteY1" fmla="*/ 14565 h 254075"/>
                <a:gd name="connsiteX2" fmla="*/ 9533 w 88974"/>
                <a:gd name="connsiteY2" fmla="*/ 131964 h 254075"/>
                <a:gd name="connsiteX3" fmla="*/ 67760 w 88974"/>
                <a:gd name="connsiteY3" fmla="*/ 250367 h 254075"/>
                <a:gd name="connsiteX4" fmla="*/ 78599 w 88974"/>
                <a:gd name="connsiteY4" fmla="*/ 254397 h 254075"/>
                <a:gd name="connsiteX5" fmla="*/ 80363 w 88974"/>
                <a:gd name="connsiteY5" fmla="*/ 254397 h 254075"/>
                <a:gd name="connsiteX6" fmla="*/ 87422 w 88974"/>
                <a:gd name="connsiteY6" fmla="*/ 250872 h 254075"/>
                <a:gd name="connsiteX7" fmla="*/ 85404 w 88974"/>
                <a:gd name="connsiteY7" fmla="*/ 247596 h 254075"/>
                <a:gd name="connsiteX8" fmla="*/ 29699 w 88974"/>
                <a:gd name="connsiteY8" fmla="*/ 131964 h 254075"/>
                <a:gd name="connsiteX9" fmla="*/ 86663 w 88974"/>
                <a:gd name="connsiteY9" fmla="*/ 15574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599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599" y="9528"/>
                  </a:moveTo>
                  <a:cubicBezTo>
                    <a:pt x="73809" y="9528"/>
                    <a:pt x="73305" y="9528"/>
                    <a:pt x="66501" y="14565"/>
                  </a:cubicBezTo>
                  <a:cubicBezTo>
                    <a:pt x="26927" y="43787"/>
                    <a:pt x="9533" y="89387"/>
                    <a:pt x="9533" y="131964"/>
                  </a:cubicBezTo>
                  <a:cubicBezTo>
                    <a:pt x="9533" y="180834"/>
                    <a:pt x="31967" y="224924"/>
                    <a:pt x="67760" y="250367"/>
                  </a:cubicBezTo>
                  <a:cubicBezTo>
                    <a:pt x="73555" y="254397"/>
                    <a:pt x="74059" y="254397"/>
                    <a:pt x="78599" y="254397"/>
                  </a:cubicBezTo>
                  <a:lnTo>
                    <a:pt x="80363" y="254397"/>
                  </a:lnTo>
                  <a:cubicBezTo>
                    <a:pt x="84145" y="254397"/>
                    <a:pt x="87422" y="254397"/>
                    <a:pt x="87422" y="250872"/>
                  </a:cubicBezTo>
                  <a:cubicBezTo>
                    <a:pt x="87422" y="249359"/>
                    <a:pt x="86413" y="248350"/>
                    <a:pt x="85404" y="247596"/>
                  </a:cubicBezTo>
                  <a:cubicBezTo>
                    <a:pt x="36253" y="211823"/>
                    <a:pt x="29699" y="159170"/>
                    <a:pt x="29699" y="131964"/>
                  </a:cubicBezTo>
                  <a:cubicBezTo>
                    <a:pt x="29699" y="81074"/>
                    <a:pt x="52384" y="37996"/>
                    <a:pt x="86663" y="15574"/>
                  </a:cubicBezTo>
                  <a:cubicBezTo>
                    <a:pt x="86663" y="15320"/>
                    <a:pt x="87422" y="14315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599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6A11F215-1F22-4294-869C-46AAEDE57B1E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2381000" y="-4799291"/>
              <a:ext cx="127107" cy="190557"/>
            </a:xfrm>
            <a:custGeom>
              <a:avLst/>
              <a:gdLst>
                <a:gd name="connsiteX0" fmla="*/ 119182 w 127106"/>
                <a:gd name="connsiteY0" fmla="*/ 63189 h 190556"/>
                <a:gd name="connsiteX1" fmla="*/ 86162 w 127106"/>
                <a:gd name="connsiteY1" fmla="*/ 9528 h 190556"/>
                <a:gd name="connsiteX2" fmla="*/ 9533 w 127106"/>
                <a:gd name="connsiteY2" fmla="*/ 135743 h 190556"/>
                <a:gd name="connsiteX3" fmla="*/ 42807 w 127106"/>
                <a:gd name="connsiteY3" fmla="*/ 189405 h 190556"/>
                <a:gd name="connsiteX4" fmla="*/ 119182 w 127106"/>
                <a:gd name="connsiteY4" fmla="*/ 63189 h 190556"/>
                <a:gd name="connsiteX5" fmla="*/ 37767 w 127106"/>
                <a:gd name="connsiteY5" fmla="*/ 95183 h 190556"/>
                <a:gd name="connsiteX6" fmla="*/ 85908 w 127106"/>
                <a:gd name="connsiteY6" fmla="*/ 16582 h 190556"/>
                <a:gd name="connsiteX7" fmla="*/ 101034 w 127106"/>
                <a:gd name="connsiteY7" fmla="*/ 48325 h 190556"/>
                <a:gd name="connsiteX8" fmla="*/ 93471 w 127106"/>
                <a:gd name="connsiteY8" fmla="*/ 95183 h 190556"/>
                <a:gd name="connsiteX9" fmla="*/ 37767 w 127106"/>
                <a:gd name="connsiteY9" fmla="*/ 95183 h 190556"/>
                <a:gd name="connsiteX10" fmla="*/ 91203 w 127106"/>
                <a:gd name="connsiteY10" fmla="*/ 103750 h 190556"/>
                <a:gd name="connsiteX11" fmla="*/ 43057 w 127106"/>
                <a:gd name="connsiteY11" fmla="*/ 182350 h 190556"/>
                <a:gd name="connsiteX12" fmla="*/ 27936 w 127106"/>
                <a:gd name="connsiteY12" fmla="*/ 150607 h 190556"/>
                <a:gd name="connsiteX13" fmla="*/ 35495 w 127106"/>
                <a:gd name="connsiteY13" fmla="*/ 103750 h 190556"/>
                <a:gd name="connsiteX14" fmla="*/ 91203 w 127106"/>
                <a:gd name="connsiteY14" fmla="*/ 103750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106" h="190556">
                  <a:moveTo>
                    <a:pt x="119182" y="63189"/>
                  </a:moveTo>
                  <a:cubicBezTo>
                    <a:pt x="119182" y="31700"/>
                    <a:pt x="107083" y="9528"/>
                    <a:pt x="86162" y="9528"/>
                  </a:cubicBezTo>
                  <a:cubicBezTo>
                    <a:pt x="48602" y="9528"/>
                    <a:pt x="9533" y="79565"/>
                    <a:pt x="9533" y="135743"/>
                  </a:cubicBezTo>
                  <a:cubicBezTo>
                    <a:pt x="9533" y="159928"/>
                    <a:pt x="17851" y="189405"/>
                    <a:pt x="42807" y="189405"/>
                  </a:cubicBezTo>
                  <a:cubicBezTo>
                    <a:pt x="79609" y="189405"/>
                    <a:pt x="119182" y="121130"/>
                    <a:pt x="119182" y="63189"/>
                  </a:cubicBezTo>
                  <a:close/>
                  <a:moveTo>
                    <a:pt x="37767" y="95183"/>
                  </a:moveTo>
                  <a:cubicBezTo>
                    <a:pt x="49611" y="44296"/>
                    <a:pt x="70282" y="16582"/>
                    <a:pt x="85908" y="16582"/>
                  </a:cubicBezTo>
                  <a:cubicBezTo>
                    <a:pt x="101034" y="16582"/>
                    <a:pt x="101034" y="43537"/>
                    <a:pt x="101034" y="48325"/>
                  </a:cubicBezTo>
                  <a:cubicBezTo>
                    <a:pt x="101034" y="62435"/>
                    <a:pt x="96494" y="82840"/>
                    <a:pt x="93471" y="95183"/>
                  </a:cubicBezTo>
                  <a:lnTo>
                    <a:pt x="37767" y="95183"/>
                  </a:lnTo>
                  <a:close/>
                  <a:moveTo>
                    <a:pt x="91203" y="103750"/>
                  </a:moveTo>
                  <a:cubicBezTo>
                    <a:pt x="79354" y="154386"/>
                    <a:pt x="58688" y="182350"/>
                    <a:pt x="43057" y="182350"/>
                  </a:cubicBezTo>
                  <a:cubicBezTo>
                    <a:pt x="29445" y="182350"/>
                    <a:pt x="27936" y="162195"/>
                    <a:pt x="27936" y="150607"/>
                  </a:cubicBezTo>
                  <a:cubicBezTo>
                    <a:pt x="27936" y="134735"/>
                    <a:pt x="32722" y="114330"/>
                    <a:pt x="35495" y="103750"/>
                  </a:cubicBezTo>
                  <a:lnTo>
                    <a:pt x="91203" y="1037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747A550A-0D45-49C5-AC9D-4AAC0A03ECEA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2519948" y="-4814405"/>
              <a:ext cx="88975" cy="254075"/>
            </a:xfrm>
            <a:custGeom>
              <a:avLst/>
              <a:gdLst>
                <a:gd name="connsiteX0" fmla="*/ 16591 w 88974"/>
                <a:gd name="connsiteY0" fmla="*/ 9528 h 254075"/>
                <a:gd name="connsiteX1" fmla="*/ 9533 w 88974"/>
                <a:gd name="connsiteY1" fmla="*/ 13053 h 254075"/>
                <a:gd name="connsiteX2" fmla="*/ 11046 w 88974"/>
                <a:gd name="connsiteY2" fmla="*/ 16328 h 254075"/>
                <a:gd name="connsiteX3" fmla="*/ 50871 w 88974"/>
                <a:gd name="connsiteY3" fmla="*/ 62181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2 h 254075"/>
                <a:gd name="connsiteX7" fmla="*/ 16591 w 88974"/>
                <a:gd name="connsiteY7" fmla="*/ 254397 h 254075"/>
                <a:gd name="connsiteX8" fmla="*/ 18105 w 88974"/>
                <a:gd name="connsiteY8" fmla="*/ 254397 h 254075"/>
                <a:gd name="connsiteX9" fmla="*/ 30204 w 88974"/>
                <a:gd name="connsiteY9" fmla="*/ 249359 h 254075"/>
                <a:gd name="connsiteX10" fmla="*/ 87167 w 88974"/>
                <a:gd name="connsiteY10" fmla="*/ 131964 h 254075"/>
                <a:gd name="connsiteX11" fmla="*/ 28941 w 88974"/>
                <a:gd name="connsiteY11" fmla="*/ 13557 h 254075"/>
                <a:gd name="connsiteX12" fmla="*/ 18105 w 88974"/>
                <a:gd name="connsiteY12" fmla="*/ 9528 h 254075"/>
                <a:gd name="connsiteX13" fmla="*/ 16591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1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5"/>
                    <a:pt x="11046" y="16328"/>
                  </a:cubicBezTo>
                  <a:cubicBezTo>
                    <a:pt x="18859" y="21869"/>
                    <a:pt x="37512" y="35475"/>
                    <a:pt x="50871" y="62181"/>
                  </a:cubicBezTo>
                  <a:cubicBezTo>
                    <a:pt x="62969" y="86366"/>
                    <a:pt x="67005" y="110801"/>
                    <a:pt x="67005" y="131964"/>
                  </a:cubicBezTo>
                  <a:cubicBezTo>
                    <a:pt x="67005" y="160178"/>
                    <a:pt x="59442" y="212073"/>
                    <a:pt x="12810" y="246588"/>
                  </a:cubicBezTo>
                  <a:cubicBezTo>
                    <a:pt x="10037" y="248605"/>
                    <a:pt x="9533" y="249109"/>
                    <a:pt x="9533" y="250872"/>
                  </a:cubicBezTo>
                  <a:cubicBezTo>
                    <a:pt x="9533" y="254397"/>
                    <a:pt x="12560" y="254397"/>
                    <a:pt x="16591" y="254397"/>
                  </a:cubicBezTo>
                  <a:lnTo>
                    <a:pt x="18105" y="254397"/>
                  </a:lnTo>
                  <a:cubicBezTo>
                    <a:pt x="22891" y="254397"/>
                    <a:pt x="23396" y="254397"/>
                    <a:pt x="30204" y="249359"/>
                  </a:cubicBezTo>
                  <a:cubicBezTo>
                    <a:pt x="69778" y="220136"/>
                    <a:pt x="87167" y="174538"/>
                    <a:pt x="87167" y="131964"/>
                  </a:cubicBezTo>
                  <a:cubicBezTo>
                    <a:pt x="87167" y="83091"/>
                    <a:pt x="64733" y="39001"/>
                    <a:pt x="28941" y="13557"/>
                  </a:cubicBezTo>
                  <a:cubicBezTo>
                    <a:pt x="23145" y="9528"/>
                    <a:pt x="22641" y="9528"/>
                    <a:pt x="18105" y="9528"/>
                  </a:cubicBezTo>
                  <a:lnTo>
                    <a:pt x="16591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233F2749-2454-4910-9A3F-84F53385BB40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2716602" y="-4730517"/>
              <a:ext cx="228792" cy="88926"/>
            </a:xfrm>
            <a:custGeom>
              <a:avLst/>
              <a:gdLst>
                <a:gd name="connsiteX0" fmla="*/ 208156 w 228792"/>
                <a:gd name="connsiteY0" fmla="*/ 27166 h 88926"/>
                <a:gd name="connsiteX1" fmla="*/ 219497 w 228792"/>
                <a:gd name="connsiteY1" fmla="*/ 18345 h 88926"/>
                <a:gd name="connsiteX2" fmla="*/ 206644 w 228792"/>
                <a:gd name="connsiteY2" fmla="*/ 9528 h 88926"/>
                <a:gd name="connsiteX3" fmla="*/ 22386 w 228792"/>
                <a:gd name="connsiteY3" fmla="*/ 9528 h 88926"/>
                <a:gd name="connsiteX4" fmla="*/ 9533 w 228792"/>
                <a:gd name="connsiteY4" fmla="*/ 18345 h 88926"/>
                <a:gd name="connsiteX5" fmla="*/ 20872 w 228792"/>
                <a:gd name="connsiteY5" fmla="*/ 27166 h 88926"/>
                <a:gd name="connsiteX6" fmla="*/ 208156 w 228792"/>
                <a:gd name="connsiteY6" fmla="*/ 27166 h 88926"/>
                <a:gd name="connsiteX7" fmla="*/ 206644 w 228792"/>
                <a:gd name="connsiteY7" fmla="*/ 86620 h 88926"/>
                <a:gd name="connsiteX8" fmla="*/ 219497 w 228792"/>
                <a:gd name="connsiteY8" fmla="*/ 77802 h 88926"/>
                <a:gd name="connsiteX9" fmla="*/ 208156 w 228792"/>
                <a:gd name="connsiteY9" fmla="*/ 68985 h 88926"/>
                <a:gd name="connsiteX10" fmla="*/ 20872 w 228792"/>
                <a:gd name="connsiteY10" fmla="*/ 68985 h 88926"/>
                <a:gd name="connsiteX11" fmla="*/ 9533 w 228792"/>
                <a:gd name="connsiteY11" fmla="*/ 77802 h 88926"/>
                <a:gd name="connsiteX12" fmla="*/ 22386 w 228792"/>
                <a:gd name="connsiteY12" fmla="*/ 86620 h 88926"/>
                <a:gd name="connsiteX13" fmla="*/ 206644 w 228792"/>
                <a:gd name="connsiteY13" fmla="*/ 86620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792" h="88926">
                  <a:moveTo>
                    <a:pt x="208156" y="27166"/>
                  </a:moveTo>
                  <a:cubicBezTo>
                    <a:pt x="211179" y="27166"/>
                    <a:pt x="219497" y="27166"/>
                    <a:pt x="219497" y="18345"/>
                  </a:cubicBezTo>
                  <a:cubicBezTo>
                    <a:pt x="219497" y="9528"/>
                    <a:pt x="210171" y="9528"/>
                    <a:pt x="206644" y="9528"/>
                  </a:cubicBezTo>
                  <a:lnTo>
                    <a:pt x="22386" y="9528"/>
                  </a:lnTo>
                  <a:cubicBezTo>
                    <a:pt x="18859" y="9528"/>
                    <a:pt x="9533" y="9528"/>
                    <a:pt x="9533" y="18345"/>
                  </a:cubicBezTo>
                  <a:cubicBezTo>
                    <a:pt x="9533" y="27166"/>
                    <a:pt x="17850" y="27166"/>
                    <a:pt x="20872" y="27166"/>
                  </a:cubicBezTo>
                  <a:lnTo>
                    <a:pt x="208156" y="27166"/>
                  </a:lnTo>
                  <a:close/>
                  <a:moveTo>
                    <a:pt x="206644" y="86620"/>
                  </a:moveTo>
                  <a:cubicBezTo>
                    <a:pt x="210171" y="86620"/>
                    <a:pt x="219497" y="86620"/>
                    <a:pt x="219497" y="77802"/>
                  </a:cubicBezTo>
                  <a:cubicBezTo>
                    <a:pt x="219497" y="68985"/>
                    <a:pt x="211179" y="68985"/>
                    <a:pt x="208156" y="68985"/>
                  </a:cubicBezTo>
                  <a:lnTo>
                    <a:pt x="20872" y="68985"/>
                  </a:lnTo>
                  <a:cubicBezTo>
                    <a:pt x="17850" y="68985"/>
                    <a:pt x="9533" y="68985"/>
                    <a:pt x="9533" y="77802"/>
                  </a:cubicBezTo>
                  <a:cubicBezTo>
                    <a:pt x="9533" y="86620"/>
                    <a:pt x="18859" y="86620"/>
                    <a:pt x="22386" y="86620"/>
                  </a:cubicBezTo>
                  <a:lnTo>
                    <a:pt x="206644" y="866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821FB30C-5E04-40CC-93B4-CADD0B73001F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3182010" y="-5047027"/>
              <a:ext cx="139817" cy="152445"/>
            </a:xfrm>
            <a:custGeom>
              <a:avLst/>
              <a:gdLst>
                <a:gd name="connsiteX0" fmla="*/ 80534 w 139817"/>
                <a:gd name="connsiteY0" fmla="*/ 25905 h 152445"/>
                <a:gd name="connsiteX1" fmla="*/ 102174 w 139817"/>
                <a:gd name="connsiteY1" fmla="*/ 16460 h 152445"/>
                <a:gd name="connsiteX2" fmla="*/ 110154 w 139817"/>
                <a:gd name="connsiteY2" fmla="*/ 12470 h 152445"/>
                <a:gd name="connsiteX3" fmla="*/ 106583 w 139817"/>
                <a:gd name="connsiteY3" fmla="*/ 9528 h 152445"/>
                <a:gd name="connsiteX4" fmla="*/ 91461 w 139817"/>
                <a:gd name="connsiteY4" fmla="*/ 10159 h 152445"/>
                <a:gd name="connsiteX5" fmla="*/ 76335 w 139817"/>
                <a:gd name="connsiteY5" fmla="*/ 10159 h 152445"/>
                <a:gd name="connsiteX6" fmla="*/ 47975 w 139817"/>
                <a:gd name="connsiteY6" fmla="*/ 9528 h 152445"/>
                <a:gd name="connsiteX7" fmla="*/ 43776 w 139817"/>
                <a:gd name="connsiteY7" fmla="*/ 13518 h 152445"/>
                <a:gd name="connsiteX8" fmla="*/ 49866 w 139817"/>
                <a:gd name="connsiteY8" fmla="*/ 16460 h 152445"/>
                <a:gd name="connsiteX9" fmla="*/ 62890 w 139817"/>
                <a:gd name="connsiteY9" fmla="*/ 19818 h 152445"/>
                <a:gd name="connsiteX10" fmla="*/ 62052 w 139817"/>
                <a:gd name="connsiteY10" fmla="*/ 23597 h 152445"/>
                <a:gd name="connsiteX11" fmla="*/ 33902 w 139817"/>
                <a:gd name="connsiteY11" fmla="*/ 136340 h 152445"/>
                <a:gd name="connsiteX12" fmla="*/ 16047 w 139817"/>
                <a:gd name="connsiteY12" fmla="*/ 145999 h 152445"/>
                <a:gd name="connsiteX13" fmla="*/ 9533 w 139817"/>
                <a:gd name="connsiteY13" fmla="*/ 149988 h 152445"/>
                <a:gd name="connsiteX14" fmla="*/ 15837 w 139817"/>
                <a:gd name="connsiteY14" fmla="*/ 152926 h 152445"/>
                <a:gd name="connsiteX15" fmla="*/ 117296 w 139817"/>
                <a:gd name="connsiteY15" fmla="*/ 152926 h 152445"/>
                <a:gd name="connsiteX16" fmla="*/ 124437 w 139817"/>
                <a:gd name="connsiteY16" fmla="*/ 148726 h 152445"/>
                <a:gd name="connsiteX17" fmla="*/ 141875 w 139817"/>
                <a:gd name="connsiteY17" fmla="*/ 101277 h 152445"/>
                <a:gd name="connsiteX18" fmla="*/ 138725 w 139817"/>
                <a:gd name="connsiteY18" fmla="*/ 98339 h 152445"/>
                <a:gd name="connsiteX19" fmla="*/ 134522 w 139817"/>
                <a:gd name="connsiteY19" fmla="*/ 102957 h 152445"/>
                <a:gd name="connsiteX20" fmla="*/ 80327 w 139817"/>
                <a:gd name="connsiteY20" fmla="*/ 145999 h 152445"/>
                <a:gd name="connsiteX21" fmla="*/ 53647 w 139817"/>
                <a:gd name="connsiteY21" fmla="*/ 145999 h 152445"/>
                <a:gd name="connsiteX22" fmla="*/ 51129 w 139817"/>
                <a:gd name="connsiteY22" fmla="*/ 144109 h 152445"/>
                <a:gd name="connsiteX23" fmla="*/ 51967 w 139817"/>
                <a:gd name="connsiteY23" fmla="*/ 139488 h 152445"/>
                <a:gd name="connsiteX24" fmla="*/ 80534 w 139817"/>
                <a:gd name="connsiteY24" fmla="*/ 2590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9817" h="152445">
                  <a:moveTo>
                    <a:pt x="80534" y="25905"/>
                  </a:moveTo>
                  <a:cubicBezTo>
                    <a:pt x="82425" y="18766"/>
                    <a:pt x="82846" y="16460"/>
                    <a:pt x="102174" y="16460"/>
                  </a:cubicBezTo>
                  <a:cubicBezTo>
                    <a:pt x="108053" y="16460"/>
                    <a:pt x="110154" y="16460"/>
                    <a:pt x="110154" y="12470"/>
                  </a:cubicBezTo>
                  <a:cubicBezTo>
                    <a:pt x="110154" y="12049"/>
                    <a:pt x="109737" y="9528"/>
                    <a:pt x="106583" y="9528"/>
                  </a:cubicBezTo>
                  <a:cubicBezTo>
                    <a:pt x="102174" y="9528"/>
                    <a:pt x="95870" y="9950"/>
                    <a:pt x="91461" y="10159"/>
                  </a:cubicBezTo>
                  <a:lnTo>
                    <a:pt x="76335" y="10159"/>
                  </a:lnTo>
                  <a:cubicBezTo>
                    <a:pt x="54489" y="10159"/>
                    <a:pt x="49444" y="9528"/>
                    <a:pt x="47975" y="9528"/>
                  </a:cubicBezTo>
                  <a:cubicBezTo>
                    <a:pt x="47137" y="9528"/>
                    <a:pt x="43776" y="9528"/>
                    <a:pt x="43776" y="13518"/>
                  </a:cubicBezTo>
                  <a:cubicBezTo>
                    <a:pt x="43776" y="16460"/>
                    <a:pt x="46505" y="16460"/>
                    <a:pt x="49866" y="16460"/>
                  </a:cubicBezTo>
                  <a:cubicBezTo>
                    <a:pt x="56797" y="16460"/>
                    <a:pt x="62890" y="16460"/>
                    <a:pt x="62890" y="19818"/>
                  </a:cubicBezTo>
                  <a:cubicBezTo>
                    <a:pt x="62890" y="20656"/>
                    <a:pt x="62679" y="20866"/>
                    <a:pt x="62052" y="23597"/>
                  </a:cubicBezTo>
                  <a:lnTo>
                    <a:pt x="33902" y="136340"/>
                  </a:lnTo>
                  <a:cubicBezTo>
                    <a:pt x="32011" y="144319"/>
                    <a:pt x="31590" y="145999"/>
                    <a:pt x="16047" y="145999"/>
                  </a:cubicBezTo>
                  <a:cubicBezTo>
                    <a:pt x="12055" y="145999"/>
                    <a:pt x="9533" y="145999"/>
                    <a:pt x="9533" y="149988"/>
                  </a:cubicBezTo>
                  <a:cubicBezTo>
                    <a:pt x="9533" y="152926"/>
                    <a:pt x="12266" y="152926"/>
                    <a:pt x="15837" y="152926"/>
                  </a:cubicBezTo>
                  <a:lnTo>
                    <a:pt x="117296" y="152926"/>
                  </a:lnTo>
                  <a:cubicBezTo>
                    <a:pt x="122551" y="152926"/>
                    <a:pt x="122757" y="152716"/>
                    <a:pt x="124437" y="148726"/>
                  </a:cubicBezTo>
                  <a:cubicBezTo>
                    <a:pt x="126538" y="142851"/>
                    <a:pt x="141875" y="103377"/>
                    <a:pt x="141875" y="101277"/>
                  </a:cubicBezTo>
                  <a:cubicBezTo>
                    <a:pt x="141875" y="99388"/>
                    <a:pt x="140195" y="98339"/>
                    <a:pt x="138725" y="98339"/>
                  </a:cubicBezTo>
                  <a:cubicBezTo>
                    <a:pt x="136413" y="98339"/>
                    <a:pt x="135993" y="99808"/>
                    <a:pt x="134522" y="102957"/>
                  </a:cubicBezTo>
                  <a:cubicBezTo>
                    <a:pt x="126960" y="122485"/>
                    <a:pt x="117927" y="145999"/>
                    <a:pt x="80327" y="145999"/>
                  </a:cubicBezTo>
                  <a:lnTo>
                    <a:pt x="53647" y="145999"/>
                  </a:lnTo>
                  <a:cubicBezTo>
                    <a:pt x="51756" y="145578"/>
                    <a:pt x="51129" y="145578"/>
                    <a:pt x="51129" y="144109"/>
                  </a:cubicBezTo>
                  <a:cubicBezTo>
                    <a:pt x="51129" y="142430"/>
                    <a:pt x="51546" y="140750"/>
                    <a:pt x="51967" y="139488"/>
                  </a:cubicBezTo>
                  <a:lnTo>
                    <a:pt x="80534" y="259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35E1008B-6F5F-4B4E-B680-88ED2255426E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3119866" y="-4838013"/>
              <a:ext cx="266924" cy="317594"/>
            </a:xfrm>
            <a:custGeom>
              <a:avLst/>
              <a:gdLst>
                <a:gd name="connsiteX0" fmla="*/ 264442 w 266924"/>
                <a:gd name="connsiteY0" fmla="*/ 315688 h 317594"/>
                <a:gd name="connsiteX1" fmla="*/ 264442 w 266924"/>
                <a:gd name="connsiteY1" fmla="*/ 303881 h 317594"/>
                <a:gd name="connsiteX2" fmla="*/ 228558 w 266924"/>
                <a:gd name="connsiteY2" fmla="*/ 279825 h 317594"/>
                <a:gd name="connsiteX3" fmla="*/ 228558 w 266924"/>
                <a:gd name="connsiteY3" fmla="*/ 45392 h 317594"/>
                <a:gd name="connsiteX4" fmla="*/ 264442 w 266924"/>
                <a:gd name="connsiteY4" fmla="*/ 21338 h 317594"/>
                <a:gd name="connsiteX5" fmla="*/ 264442 w 266924"/>
                <a:gd name="connsiteY5" fmla="*/ 9528 h 317594"/>
                <a:gd name="connsiteX6" fmla="*/ 9533 w 266924"/>
                <a:gd name="connsiteY6" fmla="*/ 9528 h 317594"/>
                <a:gd name="connsiteX7" fmla="*/ 9533 w 266924"/>
                <a:gd name="connsiteY7" fmla="*/ 21338 h 317594"/>
                <a:gd name="connsiteX8" fmla="*/ 45417 w 266924"/>
                <a:gd name="connsiteY8" fmla="*/ 45392 h 317594"/>
                <a:gd name="connsiteX9" fmla="*/ 45417 w 266924"/>
                <a:gd name="connsiteY9" fmla="*/ 279825 h 317594"/>
                <a:gd name="connsiteX10" fmla="*/ 9533 w 266924"/>
                <a:gd name="connsiteY10" fmla="*/ 303881 h 317594"/>
                <a:gd name="connsiteX11" fmla="*/ 9533 w 266924"/>
                <a:gd name="connsiteY11" fmla="*/ 315688 h 317594"/>
                <a:gd name="connsiteX12" fmla="*/ 114778 w 266924"/>
                <a:gd name="connsiteY12" fmla="*/ 315688 h 317594"/>
                <a:gd name="connsiteX13" fmla="*/ 114778 w 266924"/>
                <a:gd name="connsiteY13" fmla="*/ 303881 h 317594"/>
                <a:gd name="connsiteX14" fmla="*/ 78894 w 266924"/>
                <a:gd name="connsiteY14" fmla="*/ 279825 h 317594"/>
                <a:gd name="connsiteX15" fmla="*/ 78894 w 266924"/>
                <a:gd name="connsiteY15" fmla="*/ 21338 h 317594"/>
                <a:gd name="connsiteX16" fmla="*/ 195081 w 266924"/>
                <a:gd name="connsiteY16" fmla="*/ 21338 h 317594"/>
                <a:gd name="connsiteX17" fmla="*/ 195081 w 266924"/>
                <a:gd name="connsiteY17" fmla="*/ 279825 h 317594"/>
                <a:gd name="connsiteX18" fmla="*/ 159197 w 266924"/>
                <a:gd name="connsiteY18" fmla="*/ 303881 h 317594"/>
                <a:gd name="connsiteX19" fmla="*/ 159197 w 266924"/>
                <a:gd name="connsiteY19" fmla="*/ 315688 h 317594"/>
                <a:gd name="connsiteX20" fmla="*/ 264442 w 266924"/>
                <a:gd name="connsiteY20" fmla="*/ 315688 h 31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66924" h="317594">
                  <a:moveTo>
                    <a:pt x="264442" y="315688"/>
                  </a:moveTo>
                  <a:lnTo>
                    <a:pt x="264442" y="303881"/>
                  </a:lnTo>
                  <a:cubicBezTo>
                    <a:pt x="235342" y="303881"/>
                    <a:pt x="228558" y="293823"/>
                    <a:pt x="228558" y="279825"/>
                  </a:cubicBezTo>
                  <a:lnTo>
                    <a:pt x="228558" y="45392"/>
                  </a:lnTo>
                  <a:cubicBezTo>
                    <a:pt x="228558" y="31180"/>
                    <a:pt x="235561" y="21338"/>
                    <a:pt x="264442" y="21338"/>
                  </a:cubicBezTo>
                  <a:lnTo>
                    <a:pt x="264442" y="9528"/>
                  </a:lnTo>
                  <a:lnTo>
                    <a:pt x="9533" y="9528"/>
                  </a:lnTo>
                  <a:lnTo>
                    <a:pt x="9533" y="21338"/>
                  </a:lnTo>
                  <a:cubicBezTo>
                    <a:pt x="38633" y="21338"/>
                    <a:pt x="45417" y="31398"/>
                    <a:pt x="45417" y="45392"/>
                  </a:cubicBezTo>
                  <a:lnTo>
                    <a:pt x="45417" y="279825"/>
                  </a:lnTo>
                  <a:cubicBezTo>
                    <a:pt x="45417" y="294041"/>
                    <a:pt x="38414" y="303881"/>
                    <a:pt x="9533" y="303881"/>
                  </a:cubicBezTo>
                  <a:lnTo>
                    <a:pt x="9533" y="315688"/>
                  </a:lnTo>
                  <a:lnTo>
                    <a:pt x="114778" y="315688"/>
                  </a:lnTo>
                  <a:lnTo>
                    <a:pt x="114778" y="303881"/>
                  </a:lnTo>
                  <a:cubicBezTo>
                    <a:pt x="85678" y="303881"/>
                    <a:pt x="78894" y="293823"/>
                    <a:pt x="78894" y="279825"/>
                  </a:cubicBezTo>
                  <a:lnTo>
                    <a:pt x="78894" y="21338"/>
                  </a:lnTo>
                  <a:lnTo>
                    <a:pt x="195081" y="21338"/>
                  </a:lnTo>
                  <a:lnTo>
                    <a:pt x="195081" y="279825"/>
                  </a:lnTo>
                  <a:cubicBezTo>
                    <a:pt x="195081" y="294041"/>
                    <a:pt x="188079" y="303881"/>
                    <a:pt x="159197" y="303881"/>
                  </a:cubicBezTo>
                  <a:lnTo>
                    <a:pt x="159197" y="315688"/>
                  </a:lnTo>
                  <a:lnTo>
                    <a:pt x="264442" y="31568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B212D0E7-F862-47FC-853B-3F50B45FBB63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3030697" y="-4473408"/>
              <a:ext cx="114396" cy="165149"/>
            </a:xfrm>
            <a:custGeom>
              <a:avLst/>
              <a:gdLst>
                <a:gd name="connsiteX0" fmla="*/ 58898 w 114396"/>
                <a:gd name="connsiteY0" fmla="*/ 15824 h 165149"/>
                <a:gd name="connsiteX1" fmla="*/ 59740 w 114396"/>
                <a:gd name="connsiteY1" fmla="*/ 12467 h 165149"/>
                <a:gd name="connsiteX2" fmla="*/ 56380 w 114396"/>
                <a:gd name="connsiteY2" fmla="*/ 9528 h 165149"/>
                <a:gd name="connsiteX3" fmla="*/ 44197 w 114396"/>
                <a:gd name="connsiteY3" fmla="*/ 10576 h 165149"/>
                <a:gd name="connsiteX4" fmla="*/ 32432 w 114396"/>
                <a:gd name="connsiteY4" fmla="*/ 11418 h 165149"/>
                <a:gd name="connsiteX5" fmla="*/ 25711 w 114396"/>
                <a:gd name="connsiteY5" fmla="*/ 15824 h 165149"/>
                <a:gd name="connsiteX6" fmla="*/ 31173 w 114396"/>
                <a:gd name="connsiteY6" fmla="*/ 18766 h 165149"/>
                <a:gd name="connsiteX7" fmla="*/ 41254 w 114396"/>
                <a:gd name="connsiteY7" fmla="*/ 21914 h 165149"/>
                <a:gd name="connsiteX8" fmla="*/ 40205 w 114396"/>
                <a:gd name="connsiteY8" fmla="*/ 26742 h 165149"/>
                <a:gd name="connsiteX9" fmla="*/ 10375 w 114396"/>
                <a:gd name="connsiteY9" fmla="*/ 146205 h 165149"/>
                <a:gd name="connsiteX10" fmla="*/ 9533 w 114396"/>
                <a:gd name="connsiteY10" fmla="*/ 150822 h 165149"/>
                <a:gd name="connsiteX11" fmla="*/ 16468 w 114396"/>
                <a:gd name="connsiteY11" fmla="*/ 157332 h 165149"/>
                <a:gd name="connsiteX12" fmla="*/ 26128 w 114396"/>
                <a:gd name="connsiteY12" fmla="*/ 147674 h 165149"/>
                <a:gd name="connsiteX13" fmla="*/ 36003 w 114396"/>
                <a:gd name="connsiteY13" fmla="*/ 107784 h 165149"/>
                <a:gd name="connsiteX14" fmla="*/ 61631 w 114396"/>
                <a:gd name="connsiteY14" fmla="*/ 125001 h 165149"/>
                <a:gd name="connsiteX15" fmla="*/ 61210 w 114396"/>
                <a:gd name="connsiteY15" fmla="*/ 129198 h 165149"/>
                <a:gd name="connsiteX16" fmla="*/ 60161 w 114396"/>
                <a:gd name="connsiteY16" fmla="*/ 135919 h 165149"/>
                <a:gd name="connsiteX17" fmla="*/ 81587 w 114396"/>
                <a:gd name="connsiteY17" fmla="*/ 157332 h 165149"/>
                <a:gd name="connsiteX18" fmla="*/ 98603 w 114396"/>
                <a:gd name="connsiteY18" fmla="*/ 146836 h 165149"/>
                <a:gd name="connsiteX19" fmla="*/ 107004 w 114396"/>
                <a:gd name="connsiteY19" fmla="*/ 125208 h 165149"/>
                <a:gd name="connsiteX20" fmla="*/ 103854 w 114396"/>
                <a:gd name="connsiteY20" fmla="*/ 122480 h 165149"/>
                <a:gd name="connsiteX21" fmla="*/ 100073 w 114396"/>
                <a:gd name="connsiteY21" fmla="*/ 127518 h 165149"/>
                <a:gd name="connsiteX22" fmla="*/ 82008 w 114396"/>
                <a:gd name="connsiteY22" fmla="*/ 151453 h 165149"/>
                <a:gd name="connsiteX23" fmla="*/ 75287 w 114396"/>
                <a:gd name="connsiteY23" fmla="*/ 141167 h 165149"/>
                <a:gd name="connsiteX24" fmla="*/ 76546 w 114396"/>
                <a:gd name="connsiteY24" fmla="*/ 131087 h 165149"/>
                <a:gd name="connsiteX25" fmla="*/ 77595 w 114396"/>
                <a:gd name="connsiteY25" fmla="*/ 124581 h 165149"/>
                <a:gd name="connsiteX26" fmla="*/ 45246 w 114396"/>
                <a:gd name="connsiteY26" fmla="*/ 102115 h 165149"/>
                <a:gd name="connsiteX27" fmla="*/ 62680 w 114396"/>
                <a:gd name="connsiteY27" fmla="*/ 87628 h 165149"/>
                <a:gd name="connsiteX28" fmla="*/ 93769 w 114396"/>
                <a:gd name="connsiteY28" fmla="*/ 68521 h 165149"/>
                <a:gd name="connsiteX29" fmla="*/ 100704 w 114396"/>
                <a:gd name="connsiteY29" fmla="*/ 71252 h 165149"/>
                <a:gd name="connsiteX30" fmla="*/ 89360 w 114396"/>
                <a:gd name="connsiteY30" fmla="*/ 82801 h 165149"/>
                <a:gd name="connsiteX31" fmla="*/ 97550 w 114396"/>
                <a:gd name="connsiteY31" fmla="*/ 90566 h 165149"/>
                <a:gd name="connsiteX32" fmla="*/ 109526 w 114396"/>
                <a:gd name="connsiteY32" fmla="*/ 77342 h 165149"/>
                <a:gd name="connsiteX33" fmla="*/ 93980 w 114396"/>
                <a:gd name="connsiteY33" fmla="*/ 62646 h 165149"/>
                <a:gd name="connsiteX34" fmla="*/ 58898 w 114396"/>
                <a:gd name="connsiteY34" fmla="*/ 83849 h 165149"/>
                <a:gd name="connsiteX35" fmla="*/ 38104 w 114396"/>
                <a:gd name="connsiteY35" fmla="*/ 99594 h 165149"/>
                <a:gd name="connsiteX36" fmla="*/ 58898 w 114396"/>
                <a:gd name="connsiteY36" fmla="*/ 15824 h 165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4396" h="165149">
                  <a:moveTo>
                    <a:pt x="58898" y="15824"/>
                  </a:moveTo>
                  <a:cubicBezTo>
                    <a:pt x="59109" y="15404"/>
                    <a:pt x="59740" y="12676"/>
                    <a:pt x="59740" y="12467"/>
                  </a:cubicBezTo>
                  <a:cubicBezTo>
                    <a:pt x="59740" y="11418"/>
                    <a:pt x="58898" y="9528"/>
                    <a:pt x="56380" y="9528"/>
                  </a:cubicBezTo>
                  <a:cubicBezTo>
                    <a:pt x="55538" y="9528"/>
                    <a:pt x="49027" y="10155"/>
                    <a:pt x="44197" y="10576"/>
                  </a:cubicBezTo>
                  <a:lnTo>
                    <a:pt x="32432" y="11418"/>
                  </a:lnTo>
                  <a:cubicBezTo>
                    <a:pt x="27809" y="11835"/>
                    <a:pt x="25711" y="12045"/>
                    <a:pt x="25711" y="15824"/>
                  </a:cubicBezTo>
                  <a:cubicBezTo>
                    <a:pt x="25711" y="18766"/>
                    <a:pt x="28651" y="18766"/>
                    <a:pt x="31173" y="18766"/>
                  </a:cubicBezTo>
                  <a:cubicBezTo>
                    <a:pt x="41254" y="18766"/>
                    <a:pt x="41254" y="20025"/>
                    <a:pt x="41254" y="21914"/>
                  </a:cubicBezTo>
                  <a:cubicBezTo>
                    <a:pt x="41254" y="22546"/>
                    <a:pt x="41254" y="22962"/>
                    <a:pt x="40205" y="26742"/>
                  </a:cubicBezTo>
                  <a:lnTo>
                    <a:pt x="10375" y="146205"/>
                  </a:lnTo>
                  <a:cubicBezTo>
                    <a:pt x="9533" y="149353"/>
                    <a:pt x="9533" y="150615"/>
                    <a:pt x="9533" y="150822"/>
                  </a:cubicBezTo>
                  <a:cubicBezTo>
                    <a:pt x="9533" y="154391"/>
                    <a:pt x="12476" y="157332"/>
                    <a:pt x="16468" y="157332"/>
                  </a:cubicBezTo>
                  <a:cubicBezTo>
                    <a:pt x="23610" y="157332"/>
                    <a:pt x="25290" y="150615"/>
                    <a:pt x="26128" y="147674"/>
                  </a:cubicBezTo>
                  <a:cubicBezTo>
                    <a:pt x="28230" y="138856"/>
                    <a:pt x="33691" y="116601"/>
                    <a:pt x="36003" y="107784"/>
                  </a:cubicBezTo>
                  <a:cubicBezTo>
                    <a:pt x="47558" y="109042"/>
                    <a:pt x="61631" y="113032"/>
                    <a:pt x="61631" y="125001"/>
                  </a:cubicBezTo>
                  <a:cubicBezTo>
                    <a:pt x="61631" y="126049"/>
                    <a:pt x="61631" y="127097"/>
                    <a:pt x="61210" y="129198"/>
                  </a:cubicBezTo>
                  <a:cubicBezTo>
                    <a:pt x="60582" y="131929"/>
                    <a:pt x="60161" y="134867"/>
                    <a:pt x="60161" y="135919"/>
                  </a:cubicBezTo>
                  <a:cubicBezTo>
                    <a:pt x="60161" y="148305"/>
                    <a:pt x="69404" y="157332"/>
                    <a:pt x="81587" y="157332"/>
                  </a:cubicBezTo>
                  <a:cubicBezTo>
                    <a:pt x="90409" y="157332"/>
                    <a:pt x="95870" y="150822"/>
                    <a:pt x="98603" y="146836"/>
                  </a:cubicBezTo>
                  <a:cubicBezTo>
                    <a:pt x="103644" y="139067"/>
                    <a:pt x="107004" y="126470"/>
                    <a:pt x="107004" y="125208"/>
                  </a:cubicBezTo>
                  <a:cubicBezTo>
                    <a:pt x="107004" y="123112"/>
                    <a:pt x="105324" y="122480"/>
                    <a:pt x="103854" y="122480"/>
                  </a:cubicBezTo>
                  <a:cubicBezTo>
                    <a:pt x="101332" y="122480"/>
                    <a:pt x="100915" y="123739"/>
                    <a:pt x="100073" y="127518"/>
                  </a:cubicBezTo>
                  <a:cubicBezTo>
                    <a:pt x="97340" y="137387"/>
                    <a:pt x="91878" y="151453"/>
                    <a:pt x="82008" y="151453"/>
                  </a:cubicBezTo>
                  <a:cubicBezTo>
                    <a:pt x="76546" y="151453"/>
                    <a:pt x="75287" y="146836"/>
                    <a:pt x="75287" y="141167"/>
                  </a:cubicBezTo>
                  <a:cubicBezTo>
                    <a:pt x="75287" y="138436"/>
                    <a:pt x="75493" y="135919"/>
                    <a:pt x="76546" y="131087"/>
                  </a:cubicBezTo>
                  <a:cubicBezTo>
                    <a:pt x="76757" y="130250"/>
                    <a:pt x="77595" y="126887"/>
                    <a:pt x="77595" y="124581"/>
                  </a:cubicBezTo>
                  <a:cubicBezTo>
                    <a:pt x="77595" y="107363"/>
                    <a:pt x="55959" y="103584"/>
                    <a:pt x="45246" y="102115"/>
                  </a:cubicBezTo>
                  <a:cubicBezTo>
                    <a:pt x="53019" y="97498"/>
                    <a:pt x="60161" y="90356"/>
                    <a:pt x="62680" y="87628"/>
                  </a:cubicBezTo>
                  <a:cubicBezTo>
                    <a:pt x="74234" y="76290"/>
                    <a:pt x="83688" y="68521"/>
                    <a:pt x="93769" y="68521"/>
                  </a:cubicBezTo>
                  <a:cubicBezTo>
                    <a:pt x="96502" y="68521"/>
                    <a:pt x="99024" y="69152"/>
                    <a:pt x="100704" y="71252"/>
                  </a:cubicBezTo>
                  <a:cubicBezTo>
                    <a:pt x="89360" y="72721"/>
                    <a:pt x="89360" y="82590"/>
                    <a:pt x="89360" y="82801"/>
                  </a:cubicBezTo>
                  <a:cubicBezTo>
                    <a:pt x="89360" y="87418"/>
                    <a:pt x="92931" y="90566"/>
                    <a:pt x="97550" y="90566"/>
                  </a:cubicBezTo>
                  <a:cubicBezTo>
                    <a:pt x="103223" y="90566"/>
                    <a:pt x="109526" y="85949"/>
                    <a:pt x="109526" y="77342"/>
                  </a:cubicBezTo>
                  <a:cubicBezTo>
                    <a:pt x="109526" y="70200"/>
                    <a:pt x="104486" y="62646"/>
                    <a:pt x="93980" y="62646"/>
                  </a:cubicBezTo>
                  <a:cubicBezTo>
                    <a:pt x="81797" y="62646"/>
                    <a:pt x="70874" y="71884"/>
                    <a:pt x="58898" y="83849"/>
                  </a:cubicBezTo>
                  <a:cubicBezTo>
                    <a:pt x="46716" y="95814"/>
                    <a:pt x="41464" y="98125"/>
                    <a:pt x="38104" y="99594"/>
                  </a:cubicBezTo>
                  <a:lnTo>
                    <a:pt x="58898" y="1582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A6F8D8F5-A47D-4ADB-B77B-B11F6BAE6DBC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3155039" y="-4470680"/>
              <a:ext cx="317767" cy="152445"/>
            </a:xfrm>
            <a:custGeom>
              <a:avLst/>
              <a:gdLst>
                <a:gd name="connsiteX0" fmla="*/ 175065 w 317766"/>
                <a:gd name="connsiteY0" fmla="*/ 76711 h 152445"/>
                <a:gd name="connsiteX1" fmla="*/ 184516 w 317766"/>
                <a:gd name="connsiteY1" fmla="*/ 69362 h 152445"/>
                <a:gd name="connsiteX2" fmla="*/ 173803 w 317766"/>
                <a:gd name="connsiteY2" fmla="*/ 62014 h 152445"/>
                <a:gd name="connsiteX3" fmla="*/ 20246 w 317766"/>
                <a:gd name="connsiteY3" fmla="*/ 62014 h 152445"/>
                <a:gd name="connsiteX4" fmla="*/ 9533 w 317766"/>
                <a:gd name="connsiteY4" fmla="*/ 69362 h 152445"/>
                <a:gd name="connsiteX5" fmla="*/ 18987 w 317766"/>
                <a:gd name="connsiteY5" fmla="*/ 76711 h 152445"/>
                <a:gd name="connsiteX6" fmla="*/ 175065 w 317766"/>
                <a:gd name="connsiteY6" fmla="*/ 76711 h 152445"/>
                <a:gd name="connsiteX7" fmla="*/ 173803 w 317766"/>
                <a:gd name="connsiteY7" fmla="*/ 126259 h 152445"/>
                <a:gd name="connsiteX8" fmla="*/ 184516 w 317766"/>
                <a:gd name="connsiteY8" fmla="*/ 118911 h 152445"/>
                <a:gd name="connsiteX9" fmla="*/ 175065 w 317766"/>
                <a:gd name="connsiteY9" fmla="*/ 111563 h 152445"/>
                <a:gd name="connsiteX10" fmla="*/ 18987 w 317766"/>
                <a:gd name="connsiteY10" fmla="*/ 111563 h 152445"/>
                <a:gd name="connsiteX11" fmla="*/ 9533 w 317766"/>
                <a:gd name="connsiteY11" fmla="*/ 118911 h 152445"/>
                <a:gd name="connsiteX12" fmla="*/ 20246 w 317766"/>
                <a:gd name="connsiteY12" fmla="*/ 126259 h 152445"/>
                <a:gd name="connsiteX13" fmla="*/ 173803 w 317766"/>
                <a:gd name="connsiteY13" fmla="*/ 126259 h 152445"/>
                <a:gd name="connsiteX14" fmla="*/ 276374 w 317766"/>
                <a:gd name="connsiteY14" fmla="*/ 18766 h 152445"/>
                <a:gd name="connsiteX15" fmla="*/ 269234 w 317766"/>
                <a:gd name="connsiteY15" fmla="*/ 9528 h 152445"/>
                <a:gd name="connsiteX16" fmla="*/ 262508 w 317766"/>
                <a:gd name="connsiteY16" fmla="*/ 13096 h 152445"/>
                <a:gd name="connsiteX17" fmla="*/ 231212 w 317766"/>
                <a:gd name="connsiteY17" fmla="*/ 23386 h 152445"/>
                <a:gd name="connsiteX18" fmla="*/ 224488 w 317766"/>
                <a:gd name="connsiteY18" fmla="*/ 29893 h 152445"/>
                <a:gd name="connsiteX19" fmla="*/ 232892 w 317766"/>
                <a:gd name="connsiteY19" fmla="*/ 36611 h 152445"/>
                <a:gd name="connsiteX20" fmla="*/ 258731 w 317766"/>
                <a:gd name="connsiteY20" fmla="*/ 31362 h 152445"/>
                <a:gd name="connsiteX21" fmla="*/ 258731 w 317766"/>
                <a:gd name="connsiteY21" fmla="*/ 139277 h 152445"/>
                <a:gd name="connsiteX22" fmla="*/ 235201 w 317766"/>
                <a:gd name="connsiteY22" fmla="*/ 139277 h 152445"/>
                <a:gd name="connsiteX23" fmla="*/ 225957 w 317766"/>
                <a:gd name="connsiteY23" fmla="*/ 145787 h 152445"/>
                <a:gd name="connsiteX24" fmla="*/ 235201 w 317766"/>
                <a:gd name="connsiteY24" fmla="*/ 152505 h 152445"/>
                <a:gd name="connsiteX25" fmla="*/ 299902 w 317766"/>
                <a:gd name="connsiteY25" fmla="*/ 152505 h 152445"/>
                <a:gd name="connsiteX26" fmla="*/ 309145 w 317766"/>
                <a:gd name="connsiteY26" fmla="*/ 145998 h 152445"/>
                <a:gd name="connsiteX27" fmla="*/ 299902 w 317766"/>
                <a:gd name="connsiteY27" fmla="*/ 139277 h 152445"/>
                <a:gd name="connsiteX28" fmla="*/ 276374 w 317766"/>
                <a:gd name="connsiteY28" fmla="*/ 139277 h 152445"/>
                <a:gd name="connsiteX29" fmla="*/ 276374 w 317766"/>
                <a:gd name="connsiteY29" fmla="*/ 1876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17766" h="152445">
                  <a:moveTo>
                    <a:pt x="175065" y="76711"/>
                  </a:moveTo>
                  <a:cubicBezTo>
                    <a:pt x="177584" y="76711"/>
                    <a:pt x="184516" y="76711"/>
                    <a:pt x="184516" y="69362"/>
                  </a:cubicBezTo>
                  <a:cubicBezTo>
                    <a:pt x="184516" y="62014"/>
                    <a:pt x="176746" y="62014"/>
                    <a:pt x="173803" y="62014"/>
                  </a:cubicBezTo>
                  <a:lnTo>
                    <a:pt x="20246" y="62014"/>
                  </a:lnTo>
                  <a:cubicBezTo>
                    <a:pt x="17307" y="62014"/>
                    <a:pt x="9533" y="62014"/>
                    <a:pt x="9533" y="69362"/>
                  </a:cubicBezTo>
                  <a:cubicBezTo>
                    <a:pt x="9533" y="76711"/>
                    <a:pt x="16464" y="76711"/>
                    <a:pt x="18987" y="76711"/>
                  </a:cubicBezTo>
                  <a:lnTo>
                    <a:pt x="175065" y="76711"/>
                  </a:lnTo>
                  <a:close/>
                  <a:moveTo>
                    <a:pt x="173803" y="126259"/>
                  </a:moveTo>
                  <a:cubicBezTo>
                    <a:pt x="176746" y="126259"/>
                    <a:pt x="184516" y="126259"/>
                    <a:pt x="184516" y="118911"/>
                  </a:cubicBezTo>
                  <a:cubicBezTo>
                    <a:pt x="184516" y="111563"/>
                    <a:pt x="177584" y="111563"/>
                    <a:pt x="175065" y="111563"/>
                  </a:cubicBezTo>
                  <a:lnTo>
                    <a:pt x="18987" y="111563"/>
                  </a:lnTo>
                  <a:cubicBezTo>
                    <a:pt x="16464" y="111563"/>
                    <a:pt x="9533" y="111563"/>
                    <a:pt x="9533" y="118911"/>
                  </a:cubicBezTo>
                  <a:cubicBezTo>
                    <a:pt x="9533" y="126259"/>
                    <a:pt x="17307" y="126259"/>
                    <a:pt x="20246" y="126259"/>
                  </a:cubicBezTo>
                  <a:lnTo>
                    <a:pt x="173803" y="126259"/>
                  </a:lnTo>
                  <a:close/>
                  <a:moveTo>
                    <a:pt x="276374" y="18766"/>
                  </a:moveTo>
                  <a:cubicBezTo>
                    <a:pt x="276374" y="15618"/>
                    <a:pt x="276374" y="9528"/>
                    <a:pt x="269234" y="9528"/>
                  </a:cubicBezTo>
                  <a:cubicBezTo>
                    <a:pt x="266290" y="9528"/>
                    <a:pt x="265241" y="10369"/>
                    <a:pt x="262508" y="13096"/>
                  </a:cubicBezTo>
                  <a:cubicBezTo>
                    <a:pt x="252637" y="22755"/>
                    <a:pt x="237302" y="23177"/>
                    <a:pt x="231212" y="23386"/>
                  </a:cubicBezTo>
                  <a:cubicBezTo>
                    <a:pt x="227221" y="23593"/>
                    <a:pt x="224488" y="26324"/>
                    <a:pt x="224488" y="29893"/>
                  </a:cubicBezTo>
                  <a:cubicBezTo>
                    <a:pt x="224488" y="36611"/>
                    <a:pt x="231212" y="36611"/>
                    <a:pt x="232892" y="36611"/>
                  </a:cubicBezTo>
                  <a:cubicBezTo>
                    <a:pt x="234990" y="36611"/>
                    <a:pt x="248014" y="36193"/>
                    <a:pt x="258731" y="31362"/>
                  </a:cubicBezTo>
                  <a:lnTo>
                    <a:pt x="258731" y="139277"/>
                  </a:lnTo>
                  <a:lnTo>
                    <a:pt x="235201" y="139277"/>
                  </a:lnTo>
                  <a:cubicBezTo>
                    <a:pt x="232472" y="139277"/>
                    <a:pt x="225957" y="139277"/>
                    <a:pt x="225957" y="145787"/>
                  </a:cubicBezTo>
                  <a:cubicBezTo>
                    <a:pt x="225957" y="152505"/>
                    <a:pt x="232261" y="152505"/>
                    <a:pt x="235201" y="152505"/>
                  </a:cubicBezTo>
                  <a:lnTo>
                    <a:pt x="299902" y="152505"/>
                  </a:lnTo>
                  <a:cubicBezTo>
                    <a:pt x="302635" y="152505"/>
                    <a:pt x="309145" y="152505"/>
                    <a:pt x="309145" y="145998"/>
                  </a:cubicBezTo>
                  <a:cubicBezTo>
                    <a:pt x="309145" y="139277"/>
                    <a:pt x="302841" y="139277"/>
                    <a:pt x="299902" y="139277"/>
                  </a:cubicBezTo>
                  <a:lnTo>
                    <a:pt x="276374" y="139277"/>
                  </a:lnTo>
                  <a:lnTo>
                    <a:pt x="276374" y="187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F3F3E9AF-E7F3-4A1F-AF88-F1EBE704DCE8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3533587" y="-4794000"/>
              <a:ext cx="203371" cy="190557"/>
            </a:xfrm>
            <a:custGeom>
              <a:avLst/>
              <a:gdLst>
                <a:gd name="connsiteX0" fmla="*/ 94480 w 203370"/>
                <a:gd name="connsiteY0" fmla="*/ 27162 h 190556"/>
                <a:gd name="connsiteX1" fmla="*/ 107334 w 203370"/>
                <a:gd name="connsiteY1" fmla="*/ 17841 h 190556"/>
                <a:gd name="connsiteX2" fmla="*/ 127751 w 203370"/>
                <a:gd name="connsiteY2" fmla="*/ 17841 h 190556"/>
                <a:gd name="connsiteX3" fmla="*/ 167829 w 203370"/>
                <a:gd name="connsiteY3" fmla="*/ 43539 h 190556"/>
                <a:gd name="connsiteX4" fmla="*/ 150439 w 203370"/>
                <a:gd name="connsiteY4" fmla="*/ 80570 h 190556"/>
                <a:gd name="connsiteX5" fmla="*/ 109352 w 203370"/>
                <a:gd name="connsiteY5" fmla="*/ 91908 h 190556"/>
                <a:gd name="connsiteX6" fmla="*/ 78350 w 203370"/>
                <a:gd name="connsiteY6" fmla="*/ 91908 h 190556"/>
                <a:gd name="connsiteX7" fmla="*/ 94480 w 203370"/>
                <a:gd name="connsiteY7" fmla="*/ 27162 h 190556"/>
                <a:gd name="connsiteX8" fmla="*/ 137331 w 203370"/>
                <a:gd name="connsiteY8" fmla="*/ 95938 h 190556"/>
                <a:gd name="connsiteX9" fmla="*/ 192531 w 203370"/>
                <a:gd name="connsiteY9" fmla="*/ 47822 h 190556"/>
                <a:gd name="connsiteX10" fmla="*/ 132794 w 203370"/>
                <a:gd name="connsiteY10" fmla="*/ 9528 h 190556"/>
                <a:gd name="connsiteX11" fmla="*/ 58433 w 203370"/>
                <a:gd name="connsiteY11" fmla="*/ 9528 h 190556"/>
                <a:gd name="connsiteX12" fmla="*/ 50620 w 203370"/>
                <a:gd name="connsiteY12" fmla="*/ 14316 h 190556"/>
                <a:gd name="connsiteX13" fmla="*/ 57929 w 203370"/>
                <a:gd name="connsiteY13" fmla="*/ 17841 h 190556"/>
                <a:gd name="connsiteX14" fmla="*/ 73559 w 203370"/>
                <a:gd name="connsiteY14" fmla="*/ 21871 h 190556"/>
                <a:gd name="connsiteX15" fmla="*/ 72550 w 203370"/>
                <a:gd name="connsiteY15" fmla="*/ 26409 h 190556"/>
                <a:gd name="connsiteX16" fmla="*/ 38776 w 203370"/>
                <a:gd name="connsiteY16" fmla="*/ 161692 h 190556"/>
                <a:gd name="connsiteX17" fmla="*/ 17350 w 203370"/>
                <a:gd name="connsiteY17" fmla="*/ 173280 h 190556"/>
                <a:gd name="connsiteX18" fmla="*/ 9533 w 203370"/>
                <a:gd name="connsiteY18" fmla="*/ 178068 h 190556"/>
                <a:gd name="connsiteX19" fmla="*/ 13569 w 203370"/>
                <a:gd name="connsiteY19" fmla="*/ 181593 h 190556"/>
                <a:gd name="connsiteX20" fmla="*/ 29195 w 203370"/>
                <a:gd name="connsiteY20" fmla="*/ 180838 h 190556"/>
                <a:gd name="connsiteX21" fmla="*/ 44825 w 203370"/>
                <a:gd name="connsiteY21" fmla="*/ 180838 h 190556"/>
                <a:gd name="connsiteX22" fmla="*/ 77086 w 203370"/>
                <a:gd name="connsiteY22" fmla="*/ 181593 h 190556"/>
                <a:gd name="connsiteX23" fmla="*/ 82127 w 203370"/>
                <a:gd name="connsiteY23" fmla="*/ 176805 h 190556"/>
                <a:gd name="connsiteX24" fmla="*/ 74568 w 203370"/>
                <a:gd name="connsiteY24" fmla="*/ 173280 h 190556"/>
                <a:gd name="connsiteX25" fmla="*/ 64987 w 203370"/>
                <a:gd name="connsiteY25" fmla="*/ 172776 h 190556"/>
                <a:gd name="connsiteX26" fmla="*/ 59192 w 203370"/>
                <a:gd name="connsiteY26" fmla="*/ 169250 h 190556"/>
                <a:gd name="connsiteX27" fmla="*/ 59947 w 203370"/>
                <a:gd name="connsiteY27" fmla="*/ 165217 h 190556"/>
                <a:gd name="connsiteX28" fmla="*/ 76332 w 203370"/>
                <a:gd name="connsiteY28" fmla="*/ 98963 h 190556"/>
                <a:gd name="connsiteX29" fmla="*/ 109097 w 203370"/>
                <a:gd name="connsiteY29" fmla="*/ 98963 h 190556"/>
                <a:gd name="connsiteX30" fmla="*/ 138845 w 203370"/>
                <a:gd name="connsiteY30" fmla="*/ 121381 h 190556"/>
                <a:gd name="connsiteX31" fmla="*/ 135818 w 203370"/>
                <a:gd name="connsiteY31" fmla="*/ 137253 h 190556"/>
                <a:gd name="connsiteX32" fmla="*/ 131282 w 203370"/>
                <a:gd name="connsiteY32" fmla="*/ 159171 h 190556"/>
                <a:gd name="connsiteX33" fmla="*/ 166569 w 203370"/>
                <a:gd name="connsiteY33" fmla="*/ 186885 h 190556"/>
                <a:gd name="connsiteX34" fmla="*/ 198835 w 203370"/>
                <a:gd name="connsiteY34" fmla="*/ 157408 h 190556"/>
                <a:gd name="connsiteX35" fmla="*/ 194800 w 203370"/>
                <a:gd name="connsiteY35" fmla="*/ 153883 h 190556"/>
                <a:gd name="connsiteX36" fmla="*/ 191018 w 203370"/>
                <a:gd name="connsiteY36" fmla="*/ 157158 h 190556"/>
                <a:gd name="connsiteX37" fmla="*/ 167324 w 203370"/>
                <a:gd name="connsiteY37" fmla="*/ 179830 h 190556"/>
                <a:gd name="connsiteX38" fmla="*/ 156993 w 203370"/>
                <a:gd name="connsiteY38" fmla="*/ 164462 h 190556"/>
                <a:gd name="connsiteX39" fmla="*/ 159511 w 203370"/>
                <a:gd name="connsiteY39" fmla="*/ 136749 h 190556"/>
                <a:gd name="connsiteX40" fmla="*/ 160520 w 203370"/>
                <a:gd name="connsiteY40" fmla="*/ 125160 h 190556"/>
                <a:gd name="connsiteX41" fmla="*/ 137331 w 203370"/>
                <a:gd name="connsiteY41" fmla="*/ 95938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3370" h="190556">
                  <a:moveTo>
                    <a:pt x="94480" y="27162"/>
                  </a:moveTo>
                  <a:cubicBezTo>
                    <a:pt x="96748" y="18596"/>
                    <a:pt x="96998" y="17841"/>
                    <a:pt x="107334" y="17841"/>
                  </a:cubicBezTo>
                  <a:lnTo>
                    <a:pt x="127751" y="17841"/>
                  </a:lnTo>
                  <a:cubicBezTo>
                    <a:pt x="148421" y="17841"/>
                    <a:pt x="167829" y="23134"/>
                    <a:pt x="167829" y="43539"/>
                  </a:cubicBezTo>
                  <a:cubicBezTo>
                    <a:pt x="167829" y="54623"/>
                    <a:pt x="162034" y="72257"/>
                    <a:pt x="150439" y="80570"/>
                  </a:cubicBezTo>
                  <a:cubicBezTo>
                    <a:pt x="138340" y="89137"/>
                    <a:pt x="123969" y="91908"/>
                    <a:pt x="109352" y="91908"/>
                  </a:cubicBezTo>
                  <a:lnTo>
                    <a:pt x="78350" y="91908"/>
                  </a:lnTo>
                  <a:lnTo>
                    <a:pt x="94480" y="27162"/>
                  </a:lnTo>
                  <a:close/>
                  <a:moveTo>
                    <a:pt x="137331" y="95938"/>
                  </a:moveTo>
                  <a:cubicBezTo>
                    <a:pt x="168333" y="88129"/>
                    <a:pt x="192531" y="69236"/>
                    <a:pt x="192531" y="47822"/>
                  </a:cubicBezTo>
                  <a:cubicBezTo>
                    <a:pt x="192531" y="25904"/>
                    <a:pt x="167829" y="9528"/>
                    <a:pt x="132794" y="9528"/>
                  </a:cubicBezTo>
                  <a:lnTo>
                    <a:pt x="58433" y="9528"/>
                  </a:lnTo>
                  <a:cubicBezTo>
                    <a:pt x="53897" y="9528"/>
                    <a:pt x="50620" y="9528"/>
                    <a:pt x="50620" y="14316"/>
                  </a:cubicBezTo>
                  <a:cubicBezTo>
                    <a:pt x="50620" y="17841"/>
                    <a:pt x="53897" y="17841"/>
                    <a:pt x="57929" y="17841"/>
                  </a:cubicBezTo>
                  <a:cubicBezTo>
                    <a:pt x="66250" y="17841"/>
                    <a:pt x="73559" y="17841"/>
                    <a:pt x="73559" y="21871"/>
                  </a:cubicBezTo>
                  <a:cubicBezTo>
                    <a:pt x="73559" y="22879"/>
                    <a:pt x="73305" y="23134"/>
                    <a:pt x="72550" y="26409"/>
                  </a:cubicBezTo>
                  <a:lnTo>
                    <a:pt x="38776" y="161692"/>
                  </a:lnTo>
                  <a:cubicBezTo>
                    <a:pt x="36504" y="171263"/>
                    <a:pt x="36003" y="173280"/>
                    <a:pt x="17350" y="173280"/>
                  </a:cubicBezTo>
                  <a:cubicBezTo>
                    <a:pt x="12560" y="173280"/>
                    <a:pt x="9533" y="173280"/>
                    <a:pt x="9533" y="178068"/>
                  </a:cubicBezTo>
                  <a:cubicBezTo>
                    <a:pt x="9533" y="179072"/>
                    <a:pt x="10292" y="181593"/>
                    <a:pt x="13569" y="181593"/>
                  </a:cubicBezTo>
                  <a:cubicBezTo>
                    <a:pt x="18355" y="181593"/>
                    <a:pt x="24154" y="181089"/>
                    <a:pt x="29195" y="180838"/>
                  </a:cubicBezTo>
                  <a:lnTo>
                    <a:pt x="44825" y="180838"/>
                  </a:lnTo>
                  <a:cubicBezTo>
                    <a:pt x="68264" y="180838"/>
                    <a:pt x="75573" y="181593"/>
                    <a:pt x="77086" y="181593"/>
                  </a:cubicBezTo>
                  <a:cubicBezTo>
                    <a:pt x="78600" y="181593"/>
                    <a:pt x="82127" y="181593"/>
                    <a:pt x="82127" y="176805"/>
                  </a:cubicBezTo>
                  <a:cubicBezTo>
                    <a:pt x="82127" y="173280"/>
                    <a:pt x="78850" y="173280"/>
                    <a:pt x="74568" y="173280"/>
                  </a:cubicBezTo>
                  <a:cubicBezTo>
                    <a:pt x="73809" y="173280"/>
                    <a:pt x="69273" y="173280"/>
                    <a:pt x="64987" y="172776"/>
                  </a:cubicBezTo>
                  <a:cubicBezTo>
                    <a:pt x="59697" y="172271"/>
                    <a:pt x="59192" y="171517"/>
                    <a:pt x="59192" y="169250"/>
                  </a:cubicBezTo>
                  <a:cubicBezTo>
                    <a:pt x="59192" y="167988"/>
                    <a:pt x="59697" y="166475"/>
                    <a:pt x="59947" y="165217"/>
                  </a:cubicBezTo>
                  <a:lnTo>
                    <a:pt x="76332" y="98963"/>
                  </a:lnTo>
                  <a:lnTo>
                    <a:pt x="109097" y="98963"/>
                  </a:lnTo>
                  <a:cubicBezTo>
                    <a:pt x="131786" y="98963"/>
                    <a:pt x="138845" y="111055"/>
                    <a:pt x="138845" y="121381"/>
                  </a:cubicBezTo>
                  <a:cubicBezTo>
                    <a:pt x="138845" y="124910"/>
                    <a:pt x="137077" y="131965"/>
                    <a:pt x="135818" y="137253"/>
                  </a:cubicBezTo>
                  <a:cubicBezTo>
                    <a:pt x="133800" y="144561"/>
                    <a:pt x="131282" y="154637"/>
                    <a:pt x="131282" y="159171"/>
                  </a:cubicBezTo>
                  <a:cubicBezTo>
                    <a:pt x="131282" y="178568"/>
                    <a:pt x="147916" y="186885"/>
                    <a:pt x="166569" y="186885"/>
                  </a:cubicBezTo>
                  <a:cubicBezTo>
                    <a:pt x="188499" y="186885"/>
                    <a:pt x="198835" y="162196"/>
                    <a:pt x="198835" y="157408"/>
                  </a:cubicBezTo>
                  <a:cubicBezTo>
                    <a:pt x="198835" y="156400"/>
                    <a:pt x="198076" y="153883"/>
                    <a:pt x="194800" y="153883"/>
                  </a:cubicBezTo>
                  <a:cubicBezTo>
                    <a:pt x="192026" y="153883"/>
                    <a:pt x="191272" y="156150"/>
                    <a:pt x="191018" y="157158"/>
                  </a:cubicBezTo>
                  <a:cubicBezTo>
                    <a:pt x="185472" y="174538"/>
                    <a:pt x="174637" y="179830"/>
                    <a:pt x="167324" y="179830"/>
                  </a:cubicBezTo>
                  <a:cubicBezTo>
                    <a:pt x="157998" y="179830"/>
                    <a:pt x="156993" y="172776"/>
                    <a:pt x="156993" y="164462"/>
                  </a:cubicBezTo>
                  <a:cubicBezTo>
                    <a:pt x="156993" y="156150"/>
                    <a:pt x="158502" y="145066"/>
                    <a:pt x="159511" y="136749"/>
                  </a:cubicBezTo>
                  <a:cubicBezTo>
                    <a:pt x="160520" y="129194"/>
                    <a:pt x="160520" y="127681"/>
                    <a:pt x="160520" y="125160"/>
                  </a:cubicBezTo>
                  <a:cubicBezTo>
                    <a:pt x="160520" y="110047"/>
                    <a:pt x="150690" y="101230"/>
                    <a:pt x="137331" y="9593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2ECEF502-5E58-44E3-AC70-E7598937CEE4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3735279" y="-4705891"/>
              <a:ext cx="114396" cy="165149"/>
            </a:xfrm>
            <a:custGeom>
              <a:avLst/>
              <a:gdLst>
                <a:gd name="connsiteX0" fmla="*/ 114984 w 114396"/>
                <a:gd name="connsiteY0" fmla="*/ 83432 h 165149"/>
                <a:gd name="connsiteX1" fmla="*/ 62259 w 114396"/>
                <a:gd name="connsiteY1" fmla="*/ 9528 h 165149"/>
                <a:gd name="connsiteX2" fmla="*/ 9533 w 114396"/>
                <a:gd name="connsiteY2" fmla="*/ 83432 h 165149"/>
                <a:gd name="connsiteX3" fmla="*/ 62259 w 114396"/>
                <a:gd name="connsiteY3" fmla="*/ 156915 h 165149"/>
                <a:gd name="connsiteX4" fmla="*/ 114984 w 114396"/>
                <a:gd name="connsiteY4" fmla="*/ 83432 h 165149"/>
                <a:gd name="connsiteX5" fmla="*/ 62259 w 114396"/>
                <a:gd name="connsiteY5" fmla="*/ 143687 h 165149"/>
                <a:gd name="connsiteX6" fmla="*/ 26339 w 114396"/>
                <a:gd name="connsiteY6" fmla="*/ 81121 h 165149"/>
                <a:gd name="connsiteX7" fmla="*/ 62259 w 114396"/>
                <a:gd name="connsiteY7" fmla="*/ 22755 h 165149"/>
                <a:gd name="connsiteX8" fmla="*/ 98182 w 114396"/>
                <a:gd name="connsiteY8" fmla="*/ 81121 h 165149"/>
                <a:gd name="connsiteX9" fmla="*/ 62259 w 114396"/>
                <a:gd name="connsiteY9" fmla="*/ 143687 h 165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396" h="165149">
                  <a:moveTo>
                    <a:pt x="114984" y="83432"/>
                  </a:moveTo>
                  <a:cubicBezTo>
                    <a:pt x="114984" y="67894"/>
                    <a:pt x="114984" y="9528"/>
                    <a:pt x="62259" y="9528"/>
                  </a:cubicBezTo>
                  <a:cubicBezTo>
                    <a:pt x="9533" y="9528"/>
                    <a:pt x="9533" y="68104"/>
                    <a:pt x="9533" y="83432"/>
                  </a:cubicBezTo>
                  <a:cubicBezTo>
                    <a:pt x="9533" y="99176"/>
                    <a:pt x="9533" y="156915"/>
                    <a:pt x="62259" y="156915"/>
                  </a:cubicBezTo>
                  <a:cubicBezTo>
                    <a:pt x="114984" y="156915"/>
                    <a:pt x="114984" y="99176"/>
                    <a:pt x="114984" y="83432"/>
                  </a:cubicBezTo>
                  <a:close/>
                  <a:moveTo>
                    <a:pt x="62259" y="143687"/>
                  </a:moveTo>
                  <a:cubicBezTo>
                    <a:pt x="26339" y="143687"/>
                    <a:pt x="26339" y="105056"/>
                    <a:pt x="26339" y="81121"/>
                  </a:cubicBezTo>
                  <a:cubicBezTo>
                    <a:pt x="26339" y="57607"/>
                    <a:pt x="26339" y="22755"/>
                    <a:pt x="62259" y="22755"/>
                  </a:cubicBezTo>
                  <a:cubicBezTo>
                    <a:pt x="98182" y="22755"/>
                    <a:pt x="98182" y="57607"/>
                    <a:pt x="98182" y="81121"/>
                  </a:cubicBezTo>
                  <a:cubicBezTo>
                    <a:pt x="98182" y="105056"/>
                    <a:pt x="98182" y="143687"/>
                    <a:pt x="62259" y="14368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95706E2D-44E7-4383-BAD6-256F201B5AC0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3865739" y="-4708618"/>
              <a:ext cx="114396" cy="165149"/>
            </a:xfrm>
            <a:custGeom>
              <a:avLst/>
              <a:gdLst>
                <a:gd name="connsiteX0" fmla="*/ 58898 w 114396"/>
                <a:gd name="connsiteY0" fmla="*/ 15824 h 165149"/>
                <a:gd name="connsiteX1" fmla="*/ 59740 w 114396"/>
                <a:gd name="connsiteY1" fmla="*/ 12465 h 165149"/>
                <a:gd name="connsiteX2" fmla="*/ 56380 w 114396"/>
                <a:gd name="connsiteY2" fmla="*/ 9528 h 165149"/>
                <a:gd name="connsiteX3" fmla="*/ 44197 w 114396"/>
                <a:gd name="connsiteY3" fmla="*/ 10576 h 165149"/>
                <a:gd name="connsiteX4" fmla="*/ 32432 w 114396"/>
                <a:gd name="connsiteY4" fmla="*/ 11417 h 165149"/>
                <a:gd name="connsiteX5" fmla="*/ 25711 w 114396"/>
                <a:gd name="connsiteY5" fmla="*/ 15824 h 165149"/>
                <a:gd name="connsiteX6" fmla="*/ 31173 w 114396"/>
                <a:gd name="connsiteY6" fmla="*/ 18766 h 165149"/>
                <a:gd name="connsiteX7" fmla="*/ 41254 w 114396"/>
                <a:gd name="connsiteY7" fmla="*/ 21914 h 165149"/>
                <a:gd name="connsiteX8" fmla="*/ 40206 w 114396"/>
                <a:gd name="connsiteY8" fmla="*/ 26742 h 165149"/>
                <a:gd name="connsiteX9" fmla="*/ 10375 w 114396"/>
                <a:gd name="connsiteY9" fmla="*/ 146204 h 165149"/>
                <a:gd name="connsiteX10" fmla="*/ 9533 w 114396"/>
                <a:gd name="connsiteY10" fmla="*/ 150822 h 165149"/>
                <a:gd name="connsiteX11" fmla="*/ 16468 w 114396"/>
                <a:gd name="connsiteY11" fmla="*/ 157332 h 165149"/>
                <a:gd name="connsiteX12" fmla="*/ 26128 w 114396"/>
                <a:gd name="connsiteY12" fmla="*/ 147673 h 165149"/>
                <a:gd name="connsiteX13" fmla="*/ 36003 w 114396"/>
                <a:gd name="connsiteY13" fmla="*/ 107784 h 165149"/>
                <a:gd name="connsiteX14" fmla="*/ 61631 w 114396"/>
                <a:gd name="connsiteY14" fmla="*/ 125001 h 165149"/>
                <a:gd name="connsiteX15" fmla="*/ 61210 w 114396"/>
                <a:gd name="connsiteY15" fmla="*/ 129197 h 165149"/>
                <a:gd name="connsiteX16" fmla="*/ 60161 w 114396"/>
                <a:gd name="connsiteY16" fmla="*/ 135918 h 165149"/>
                <a:gd name="connsiteX17" fmla="*/ 81587 w 114396"/>
                <a:gd name="connsiteY17" fmla="*/ 157332 h 165149"/>
                <a:gd name="connsiteX18" fmla="*/ 98603 w 114396"/>
                <a:gd name="connsiteY18" fmla="*/ 146836 h 165149"/>
                <a:gd name="connsiteX19" fmla="*/ 107004 w 114396"/>
                <a:gd name="connsiteY19" fmla="*/ 125207 h 165149"/>
                <a:gd name="connsiteX20" fmla="*/ 103854 w 114396"/>
                <a:gd name="connsiteY20" fmla="*/ 122480 h 165149"/>
                <a:gd name="connsiteX21" fmla="*/ 100073 w 114396"/>
                <a:gd name="connsiteY21" fmla="*/ 127518 h 165149"/>
                <a:gd name="connsiteX22" fmla="*/ 82008 w 114396"/>
                <a:gd name="connsiteY22" fmla="*/ 151453 h 165149"/>
                <a:gd name="connsiteX23" fmla="*/ 75287 w 114396"/>
                <a:gd name="connsiteY23" fmla="*/ 141167 h 165149"/>
                <a:gd name="connsiteX24" fmla="*/ 76546 w 114396"/>
                <a:gd name="connsiteY24" fmla="*/ 131087 h 165149"/>
                <a:gd name="connsiteX25" fmla="*/ 77595 w 114396"/>
                <a:gd name="connsiteY25" fmla="*/ 124580 h 165149"/>
                <a:gd name="connsiteX26" fmla="*/ 45246 w 114396"/>
                <a:gd name="connsiteY26" fmla="*/ 102114 h 165149"/>
                <a:gd name="connsiteX27" fmla="*/ 62680 w 114396"/>
                <a:gd name="connsiteY27" fmla="*/ 87628 h 165149"/>
                <a:gd name="connsiteX28" fmla="*/ 93769 w 114396"/>
                <a:gd name="connsiteY28" fmla="*/ 68521 h 165149"/>
                <a:gd name="connsiteX29" fmla="*/ 100704 w 114396"/>
                <a:gd name="connsiteY29" fmla="*/ 71252 h 165149"/>
                <a:gd name="connsiteX30" fmla="*/ 89360 w 114396"/>
                <a:gd name="connsiteY30" fmla="*/ 82801 h 165149"/>
                <a:gd name="connsiteX31" fmla="*/ 97551 w 114396"/>
                <a:gd name="connsiteY31" fmla="*/ 90566 h 165149"/>
                <a:gd name="connsiteX32" fmla="*/ 109526 w 114396"/>
                <a:gd name="connsiteY32" fmla="*/ 77342 h 165149"/>
                <a:gd name="connsiteX33" fmla="*/ 93980 w 114396"/>
                <a:gd name="connsiteY33" fmla="*/ 62645 h 165149"/>
                <a:gd name="connsiteX34" fmla="*/ 58898 w 114396"/>
                <a:gd name="connsiteY34" fmla="*/ 83849 h 165149"/>
                <a:gd name="connsiteX35" fmla="*/ 38104 w 114396"/>
                <a:gd name="connsiteY35" fmla="*/ 99594 h 165149"/>
                <a:gd name="connsiteX36" fmla="*/ 58898 w 114396"/>
                <a:gd name="connsiteY36" fmla="*/ 15824 h 165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4396" h="165149">
                  <a:moveTo>
                    <a:pt x="58898" y="15824"/>
                  </a:moveTo>
                  <a:cubicBezTo>
                    <a:pt x="59109" y="15403"/>
                    <a:pt x="59740" y="12676"/>
                    <a:pt x="59740" y="12465"/>
                  </a:cubicBezTo>
                  <a:cubicBezTo>
                    <a:pt x="59740" y="11417"/>
                    <a:pt x="58898" y="9528"/>
                    <a:pt x="56380" y="9528"/>
                  </a:cubicBezTo>
                  <a:cubicBezTo>
                    <a:pt x="55538" y="9528"/>
                    <a:pt x="49028" y="10155"/>
                    <a:pt x="44197" y="10576"/>
                  </a:cubicBezTo>
                  <a:lnTo>
                    <a:pt x="32432" y="11417"/>
                  </a:lnTo>
                  <a:cubicBezTo>
                    <a:pt x="27809" y="11835"/>
                    <a:pt x="25711" y="12044"/>
                    <a:pt x="25711" y="15824"/>
                  </a:cubicBezTo>
                  <a:cubicBezTo>
                    <a:pt x="25711" y="18766"/>
                    <a:pt x="28651" y="18766"/>
                    <a:pt x="31173" y="18766"/>
                  </a:cubicBezTo>
                  <a:cubicBezTo>
                    <a:pt x="41254" y="18766"/>
                    <a:pt x="41254" y="20024"/>
                    <a:pt x="41254" y="21914"/>
                  </a:cubicBezTo>
                  <a:cubicBezTo>
                    <a:pt x="41254" y="22545"/>
                    <a:pt x="41254" y="22962"/>
                    <a:pt x="40206" y="26742"/>
                  </a:cubicBezTo>
                  <a:lnTo>
                    <a:pt x="10375" y="146204"/>
                  </a:lnTo>
                  <a:cubicBezTo>
                    <a:pt x="9533" y="149353"/>
                    <a:pt x="9533" y="150615"/>
                    <a:pt x="9533" y="150822"/>
                  </a:cubicBezTo>
                  <a:cubicBezTo>
                    <a:pt x="9533" y="154390"/>
                    <a:pt x="12476" y="157332"/>
                    <a:pt x="16468" y="157332"/>
                  </a:cubicBezTo>
                  <a:cubicBezTo>
                    <a:pt x="23610" y="157332"/>
                    <a:pt x="25290" y="150615"/>
                    <a:pt x="26128" y="147673"/>
                  </a:cubicBezTo>
                  <a:cubicBezTo>
                    <a:pt x="28230" y="138856"/>
                    <a:pt x="33691" y="116601"/>
                    <a:pt x="36003" y="107784"/>
                  </a:cubicBezTo>
                  <a:cubicBezTo>
                    <a:pt x="47558" y="109042"/>
                    <a:pt x="61631" y="113032"/>
                    <a:pt x="61631" y="125001"/>
                  </a:cubicBezTo>
                  <a:cubicBezTo>
                    <a:pt x="61631" y="126049"/>
                    <a:pt x="61631" y="127097"/>
                    <a:pt x="61210" y="129197"/>
                  </a:cubicBezTo>
                  <a:cubicBezTo>
                    <a:pt x="60582" y="131928"/>
                    <a:pt x="60161" y="134866"/>
                    <a:pt x="60161" y="135918"/>
                  </a:cubicBezTo>
                  <a:cubicBezTo>
                    <a:pt x="60161" y="148304"/>
                    <a:pt x="69404" y="157332"/>
                    <a:pt x="81587" y="157332"/>
                  </a:cubicBezTo>
                  <a:cubicBezTo>
                    <a:pt x="90409" y="157332"/>
                    <a:pt x="95870" y="150822"/>
                    <a:pt x="98603" y="146836"/>
                  </a:cubicBezTo>
                  <a:cubicBezTo>
                    <a:pt x="103644" y="139067"/>
                    <a:pt x="107004" y="126470"/>
                    <a:pt x="107004" y="125207"/>
                  </a:cubicBezTo>
                  <a:cubicBezTo>
                    <a:pt x="107004" y="123111"/>
                    <a:pt x="105324" y="122480"/>
                    <a:pt x="103854" y="122480"/>
                  </a:cubicBezTo>
                  <a:cubicBezTo>
                    <a:pt x="101332" y="122480"/>
                    <a:pt x="100915" y="123738"/>
                    <a:pt x="100073" y="127518"/>
                  </a:cubicBezTo>
                  <a:cubicBezTo>
                    <a:pt x="97340" y="137387"/>
                    <a:pt x="91878" y="151453"/>
                    <a:pt x="82008" y="151453"/>
                  </a:cubicBezTo>
                  <a:cubicBezTo>
                    <a:pt x="76546" y="151453"/>
                    <a:pt x="75287" y="146836"/>
                    <a:pt x="75287" y="141167"/>
                  </a:cubicBezTo>
                  <a:cubicBezTo>
                    <a:pt x="75287" y="138435"/>
                    <a:pt x="75493" y="135918"/>
                    <a:pt x="76546" y="131087"/>
                  </a:cubicBezTo>
                  <a:cubicBezTo>
                    <a:pt x="76757" y="130249"/>
                    <a:pt x="77595" y="126887"/>
                    <a:pt x="77595" y="124580"/>
                  </a:cubicBezTo>
                  <a:cubicBezTo>
                    <a:pt x="77595" y="107363"/>
                    <a:pt x="55959" y="103583"/>
                    <a:pt x="45246" y="102114"/>
                  </a:cubicBezTo>
                  <a:cubicBezTo>
                    <a:pt x="53019" y="97497"/>
                    <a:pt x="60161" y="90355"/>
                    <a:pt x="62680" y="87628"/>
                  </a:cubicBezTo>
                  <a:cubicBezTo>
                    <a:pt x="74234" y="76290"/>
                    <a:pt x="83688" y="68521"/>
                    <a:pt x="93769" y="68521"/>
                  </a:cubicBezTo>
                  <a:cubicBezTo>
                    <a:pt x="96502" y="68521"/>
                    <a:pt x="99024" y="69152"/>
                    <a:pt x="100704" y="71252"/>
                  </a:cubicBezTo>
                  <a:cubicBezTo>
                    <a:pt x="89360" y="72721"/>
                    <a:pt x="89360" y="82590"/>
                    <a:pt x="89360" y="82801"/>
                  </a:cubicBezTo>
                  <a:cubicBezTo>
                    <a:pt x="89360" y="87418"/>
                    <a:pt x="92931" y="90566"/>
                    <a:pt x="97551" y="90566"/>
                  </a:cubicBezTo>
                  <a:cubicBezTo>
                    <a:pt x="103223" y="90566"/>
                    <a:pt x="109526" y="85949"/>
                    <a:pt x="109526" y="77342"/>
                  </a:cubicBezTo>
                  <a:cubicBezTo>
                    <a:pt x="109526" y="70200"/>
                    <a:pt x="104486" y="62645"/>
                    <a:pt x="93980" y="62645"/>
                  </a:cubicBezTo>
                  <a:cubicBezTo>
                    <a:pt x="81797" y="62645"/>
                    <a:pt x="70874" y="71883"/>
                    <a:pt x="58898" y="83849"/>
                  </a:cubicBezTo>
                  <a:cubicBezTo>
                    <a:pt x="46716" y="95814"/>
                    <a:pt x="41465" y="98125"/>
                    <a:pt x="38104" y="99594"/>
                  </a:cubicBezTo>
                  <a:lnTo>
                    <a:pt x="58898" y="1582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0592" name="Forme libre : forme 110591">
              <a:extLst>
                <a:ext uri="{FF2B5EF4-FFF2-40B4-BE49-F238E27FC236}">
                  <a16:creationId xmlns:a16="http://schemas.microsoft.com/office/drawing/2014/main" id="{0529808D-1EFC-498A-919E-4B68213FAB1C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4008886" y="-4814405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1 w 88974"/>
                <a:gd name="connsiteY1" fmla="*/ 14565 h 254075"/>
                <a:gd name="connsiteX2" fmla="*/ 9533 w 88974"/>
                <a:gd name="connsiteY2" fmla="*/ 131964 h 254075"/>
                <a:gd name="connsiteX3" fmla="*/ 67760 w 88974"/>
                <a:gd name="connsiteY3" fmla="*/ 250367 h 254075"/>
                <a:gd name="connsiteX4" fmla="*/ 78600 w 88974"/>
                <a:gd name="connsiteY4" fmla="*/ 254397 h 254075"/>
                <a:gd name="connsiteX5" fmla="*/ 80363 w 88974"/>
                <a:gd name="connsiteY5" fmla="*/ 254397 h 254075"/>
                <a:gd name="connsiteX6" fmla="*/ 87422 w 88974"/>
                <a:gd name="connsiteY6" fmla="*/ 250872 h 254075"/>
                <a:gd name="connsiteX7" fmla="*/ 85404 w 88974"/>
                <a:gd name="connsiteY7" fmla="*/ 247596 h 254075"/>
                <a:gd name="connsiteX8" fmla="*/ 29699 w 88974"/>
                <a:gd name="connsiteY8" fmla="*/ 131964 h 254075"/>
                <a:gd name="connsiteX9" fmla="*/ 86663 w 88974"/>
                <a:gd name="connsiteY9" fmla="*/ 15574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1" y="14565"/>
                  </a:cubicBezTo>
                  <a:cubicBezTo>
                    <a:pt x="26927" y="43787"/>
                    <a:pt x="9533" y="89387"/>
                    <a:pt x="9533" y="131964"/>
                  </a:cubicBezTo>
                  <a:cubicBezTo>
                    <a:pt x="9533" y="180834"/>
                    <a:pt x="31967" y="224924"/>
                    <a:pt x="67760" y="250367"/>
                  </a:cubicBezTo>
                  <a:cubicBezTo>
                    <a:pt x="73555" y="254397"/>
                    <a:pt x="74059" y="254397"/>
                    <a:pt x="78600" y="254397"/>
                  </a:cubicBezTo>
                  <a:lnTo>
                    <a:pt x="80363" y="254397"/>
                  </a:lnTo>
                  <a:cubicBezTo>
                    <a:pt x="84145" y="254397"/>
                    <a:pt x="87422" y="254397"/>
                    <a:pt x="87422" y="250872"/>
                  </a:cubicBezTo>
                  <a:cubicBezTo>
                    <a:pt x="87422" y="249359"/>
                    <a:pt x="86413" y="248350"/>
                    <a:pt x="85404" y="247596"/>
                  </a:cubicBezTo>
                  <a:cubicBezTo>
                    <a:pt x="36253" y="211823"/>
                    <a:pt x="29699" y="159170"/>
                    <a:pt x="29699" y="131964"/>
                  </a:cubicBezTo>
                  <a:cubicBezTo>
                    <a:pt x="29699" y="81074"/>
                    <a:pt x="52384" y="37996"/>
                    <a:pt x="86663" y="15574"/>
                  </a:cubicBezTo>
                  <a:cubicBezTo>
                    <a:pt x="86663" y="15320"/>
                    <a:pt x="87422" y="14315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0593" name="Forme libre : forme 110592">
              <a:extLst>
                <a:ext uri="{FF2B5EF4-FFF2-40B4-BE49-F238E27FC236}">
                  <a16:creationId xmlns:a16="http://schemas.microsoft.com/office/drawing/2014/main" id="{571FD4AF-529C-47BC-BCD8-EB62CFD1D809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4115549" y="-4799291"/>
              <a:ext cx="127107" cy="190557"/>
            </a:xfrm>
            <a:custGeom>
              <a:avLst/>
              <a:gdLst>
                <a:gd name="connsiteX0" fmla="*/ 119182 w 127106"/>
                <a:gd name="connsiteY0" fmla="*/ 63189 h 190556"/>
                <a:gd name="connsiteX1" fmla="*/ 86162 w 127106"/>
                <a:gd name="connsiteY1" fmla="*/ 9528 h 190556"/>
                <a:gd name="connsiteX2" fmla="*/ 9533 w 127106"/>
                <a:gd name="connsiteY2" fmla="*/ 135743 h 190556"/>
                <a:gd name="connsiteX3" fmla="*/ 42807 w 127106"/>
                <a:gd name="connsiteY3" fmla="*/ 189405 h 190556"/>
                <a:gd name="connsiteX4" fmla="*/ 119182 w 127106"/>
                <a:gd name="connsiteY4" fmla="*/ 63189 h 190556"/>
                <a:gd name="connsiteX5" fmla="*/ 37767 w 127106"/>
                <a:gd name="connsiteY5" fmla="*/ 95183 h 190556"/>
                <a:gd name="connsiteX6" fmla="*/ 85908 w 127106"/>
                <a:gd name="connsiteY6" fmla="*/ 16582 h 190556"/>
                <a:gd name="connsiteX7" fmla="*/ 101034 w 127106"/>
                <a:gd name="connsiteY7" fmla="*/ 48325 h 190556"/>
                <a:gd name="connsiteX8" fmla="*/ 93471 w 127106"/>
                <a:gd name="connsiteY8" fmla="*/ 95183 h 190556"/>
                <a:gd name="connsiteX9" fmla="*/ 37767 w 127106"/>
                <a:gd name="connsiteY9" fmla="*/ 95183 h 190556"/>
                <a:gd name="connsiteX10" fmla="*/ 91203 w 127106"/>
                <a:gd name="connsiteY10" fmla="*/ 103750 h 190556"/>
                <a:gd name="connsiteX11" fmla="*/ 43057 w 127106"/>
                <a:gd name="connsiteY11" fmla="*/ 182350 h 190556"/>
                <a:gd name="connsiteX12" fmla="*/ 27936 w 127106"/>
                <a:gd name="connsiteY12" fmla="*/ 150607 h 190556"/>
                <a:gd name="connsiteX13" fmla="*/ 35495 w 127106"/>
                <a:gd name="connsiteY13" fmla="*/ 103750 h 190556"/>
                <a:gd name="connsiteX14" fmla="*/ 91203 w 127106"/>
                <a:gd name="connsiteY14" fmla="*/ 103750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106" h="190556">
                  <a:moveTo>
                    <a:pt x="119182" y="63189"/>
                  </a:moveTo>
                  <a:cubicBezTo>
                    <a:pt x="119182" y="31700"/>
                    <a:pt x="107083" y="9528"/>
                    <a:pt x="86162" y="9528"/>
                  </a:cubicBezTo>
                  <a:cubicBezTo>
                    <a:pt x="48602" y="9528"/>
                    <a:pt x="9533" y="79565"/>
                    <a:pt x="9533" y="135743"/>
                  </a:cubicBezTo>
                  <a:cubicBezTo>
                    <a:pt x="9533" y="159928"/>
                    <a:pt x="17851" y="189405"/>
                    <a:pt x="42807" y="189405"/>
                  </a:cubicBezTo>
                  <a:cubicBezTo>
                    <a:pt x="79609" y="189405"/>
                    <a:pt x="119182" y="121130"/>
                    <a:pt x="119182" y="63189"/>
                  </a:cubicBezTo>
                  <a:close/>
                  <a:moveTo>
                    <a:pt x="37767" y="95183"/>
                  </a:moveTo>
                  <a:cubicBezTo>
                    <a:pt x="49611" y="44296"/>
                    <a:pt x="70282" y="16582"/>
                    <a:pt x="85908" y="16582"/>
                  </a:cubicBezTo>
                  <a:cubicBezTo>
                    <a:pt x="101034" y="16582"/>
                    <a:pt x="101034" y="43537"/>
                    <a:pt x="101034" y="48325"/>
                  </a:cubicBezTo>
                  <a:cubicBezTo>
                    <a:pt x="101034" y="62435"/>
                    <a:pt x="96494" y="82840"/>
                    <a:pt x="93471" y="95183"/>
                  </a:cubicBezTo>
                  <a:lnTo>
                    <a:pt x="37767" y="95183"/>
                  </a:lnTo>
                  <a:close/>
                  <a:moveTo>
                    <a:pt x="91203" y="103750"/>
                  </a:moveTo>
                  <a:cubicBezTo>
                    <a:pt x="79354" y="154386"/>
                    <a:pt x="58688" y="182350"/>
                    <a:pt x="43057" y="182350"/>
                  </a:cubicBezTo>
                  <a:cubicBezTo>
                    <a:pt x="29445" y="182350"/>
                    <a:pt x="27936" y="162195"/>
                    <a:pt x="27936" y="150607"/>
                  </a:cubicBezTo>
                  <a:cubicBezTo>
                    <a:pt x="27936" y="134735"/>
                    <a:pt x="32722" y="114330"/>
                    <a:pt x="35495" y="103750"/>
                  </a:cubicBezTo>
                  <a:lnTo>
                    <a:pt x="91203" y="1037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0603" name="Forme libre : forme 110602">
              <a:extLst>
                <a:ext uri="{FF2B5EF4-FFF2-40B4-BE49-F238E27FC236}">
                  <a16:creationId xmlns:a16="http://schemas.microsoft.com/office/drawing/2014/main" id="{ADDE2295-1A7E-49BB-9AC9-37DFBC29D8C6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4318545" y="-4690710"/>
              <a:ext cx="177949" cy="25408"/>
            </a:xfrm>
            <a:custGeom>
              <a:avLst/>
              <a:gdLst>
                <a:gd name="connsiteX0" fmla="*/ 163543 w 177949"/>
                <a:gd name="connsiteY0" fmla="*/ 21116 h 25407"/>
                <a:gd name="connsiteX1" fmla="*/ 173123 w 177949"/>
                <a:gd name="connsiteY1" fmla="*/ 15320 h 25407"/>
                <a:gd name="connsiteX2" fmla="*/ 163543 w 177949"/>
                <a:gd name="connsiteY2" fmla="*/ 9528 h 25407"/>
                <a:gd name="connsiteX3" fmla="*/ 19114 w 177949"/>
                <a:gd name="connsiteY3" fmla="*/ 9528 h 25407"/>
                <a:gd name="connsiteX4" fmla="*/ 9533 w 177949"/>
                <a:gd name="connsiteY4" fmla="*/ 15320 h 25407"/>
                <a:gd name="connsiteX5" fmla="*/ 19114 w 177949"/>
                <a:gd name="connsiteY5" fmla="*/ 21116 h 25407"/>
                <a:gd name="connsiteX6" fmla="*/ 163543 w 177949"/>
                <a:gd name="connsiteY6" fmla="*/ 21116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3543" y="21116"/>
                  </a:moveTo>
                  <a:cubicBezTo>
                    <a:pt x="167579" y="21116"/>
                    <a:pt x="173123" y="21116"/>
                    <a:pt x="173123" y="15320"/>
                  </a:cubicBezTo>
                  <a:cubicBezTo>
                    <a:pt x="173123" y="9528"/>
                    <a:pt x="167579" y="9528"/>
                    <a:pt x="163543" y="9528"/>
                  </a:cubicBezTo>
                  <a:lnTo>
                    <a:pt x="19114" y="9528"/>
                  </a:lnTo>
                  <a:cubicBezTo>
                    <a:pt x="15078" y="9528"/>
                    <a:pt x="9533" y="9528"/>
                    <a:pt x="9533" y="15320"/>
                  </a:cubicBezTo>
                  <a:cubicBezTo>
                    <a:pt x="9533" y="21116"/>
                    <a:pt x="15078" y="21116"/>
                    <a:pt x="19114" y="21116"/>
                  </a:cubicBezTo>
                  <a:lnTo>
                    <a:pt x="163543" y="211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0604" name="Forme libre : forme 110603">
              <a:extLst>
                <a:ext uri="{FF2B5EF4-FFF2-40B4-BE49-F238E27FC236}">
                  <a16:creationId xmlns:a16="http://schemas.microsoft.com/office/drawing/2014/main" id="{8A5192E0-5DC0-420F-8FB8-7A0B89830EB9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4575306" y="-4799291"/>
              <a:ext cx="127107" cy="190557"/>
            </a:xfrm>
            <a:custGeom>
              <a:avLst/>
              <a:gdLst>
                <a:gd name="connsiteX0" fmla="*/ 119182 w 127106"/>
                <a:gd name="connsiteY0" fmla="*/ 63189 h 190556"/>
                <a:gd name="connsiteX1" fmla="*/ 86162 w 127106"/>
                <a:gd name="connsiteY1" fmla="*/ 9528 h 190556"/>
                <a:gd name="connsiteX2" fmla="*/ 9533 w 127106"/>
                <a:gd name="connsiteY2" fmla="*/ 135743 h 190556"/>
                <a:gd name="connsiteX3" fmla="*/ 42807 w 127106"/>
                <a:gd name="connsiteY3" fmla="*/ 189405 h 190556"/>
                <a:gd name="connsiteX4" fmla="*/ 119182 w 127106"/>
                <a:gd name="connsiteY4" fmla="*/ 63189 h 190556"/>
                <a:gd name="connsiteX5" fmla="*/ 37767 w 127106"/>
                <a:gd name="connsiteY5" fmla="*/ 95183 h 190556"/>
                <a:gd name="connsiteX6" fmla="*/ 85908 w 127106"/>
                <a:gd name="connsiteY6" fmla="*/ 16582 h 190556"/>
                <a:gd name="connsiteX7" fmla="*/ 101034 w 127106"/>
                <a:gd name="connsiteY7" fmla="*/ 48325 h 190556"/>
                <a:gd name="connsiteX8" fmla="*/ 93471 w 127106"/>
                <a:gd name="connsiteY8" fmla="*/ 95183 h 190556"/>
                <a:gd name="connsiteX9" fmla="*/ 37767 w 127106"/>
                <a:gd name="connsiteY9" fmla="*/ 95183 h 190556"/>
                <a:gd name="connsiteX10" fmla="*/ 91203 w 127106"/>
                <a:gd name="connsiteY10" fmla="*/ 103750 h 190556"/>
                <a:gd name="connsiteX11" fmla="*/ 43058 w 127106"/>
                <a:gd name="connsiteY11" fmla="*/ 182350 h 190556"/>
                <a:gd name="connsiteX12" fmla="*/ 27936 w 127106"/>
                <a:gd name="connsiteY12" fmla="*/ 150607 h 190556"/>
                <a:gd name="connsiteX13" fmla="*/ 35495 w 127106"/>
                <a:gd name="connsiteY13" fmla="*/ 103750 h 190556"/>
                <a:gd name="connsiteX14" fmla="*/ 91203 w 127106"/>
                <a:gd name="connsiteY14" fmla="*/ 103750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106" h="190556">
                  <a:moveTo>
                    <a:pt x="119182" y="63189"/>
                  </a:moveTo>
                  <a:cubicBezTo>
                    <a:pt x="119182" y="31700"/>
                    <a:pt x="107084" y="9528"/>
                    <a:pt x="86162" y="9528"/>
                  </a:cubicBezTo>
                  <a:cubicBezTo>
                    <a:pt x="48603" y="9528"/>
                    <a:pt x="9533" y="79565"/>
                    <a:pt x="9533" y="135743"/>
                  </a:cubicBezTo>
                  <a:cubicBezTo>
                    <a:pt x="9533" y="159928"/>
                    <a:pt x="17851" y="189405"/>
                    <a:pt x="42807" y="189405"/>
                  </a:cubicBezTo>
                  <a:cubicBezTo>
                    <a:pt x="79609" y="189405"/>
                    <a:pt x="119182" y="121130"/>
                    <a:pt x="119182" y="63189"/>
                  </a:cubicBezTo>
                  <a:close/>
                  <a:moveTo>
                    <a:pt x="37767" y="95183"/>
                  </a:moveTo>
                  <a:cubicBezTo>
                    <a:pt x="49612" y="44296"/>
                    <a:pt x="70282" y="16582"/>
                    <a:pt x="85908" y="16582"/>
                  </a:cubicBezTo>
                  <a:cubicBezTo>
                    <a:pt x="101034" y="16582"/>
                    <a:pt x="101034" y="43537"/>
                    <a:pt x="101034" y="48325"/>
                  </a:cubicBezTo>
                  <a:cubicBezTo>
                    <a:pt x="101034" y="62435"/>
                    <a:pt x="96494" y="82840"/>
                    <a:pt x="93471" y="95183"/>
                  </a:cubicBezTo>
                  <a:lnTo>
                    <a:pt x="37767" y="95183"/>
                  </a:lnTo>
                  <a:close/>
                  <a:moveTo>
                    <a:pt x="91203" y="103750"/>
                  </a:moveTo>
                  <a:cubicBezTo>
                    <a:pt x="79354" y="154386"/>
                    <a:pt x="58688" y="182350"/>
                    <a:pt x="43058" y="182350"/>
                  </a:cubicBezTo>
                  <a:cubicBezTo>
                    <a:pt x="29445" y="182350"/>
                    <a:pt x="27936" y="162195"/>
                    <a:pt x="27936" y="150607"/>
                  </a:cubicBezTo>
                  <a:cubicBezTo>
                    <a:pt x="27936" y="134735"/>
                    <a:pt x="32722" y="114330"/>
                    <a:pt x="35495" y="103750"/>
                  </a:cubicBezTo>
                  <a:lnTo>
                    <a:pt x="91203" y="1037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0605" name="Forme libre : forme 110604">
              <a:extLst>
                <a:ext uri="{FF2B5EF4-FFF2-40B4-BE49-F238E27FC236}">
                  <a16:creationId xmlns:a16="http://schemas.microsoft.com/office/drawing/2014/main" id="{9A0BBE24-0150-4F2C-9DAE-2F54BC7F5491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4701134" y="-4708618"/>
              <a:ext cx="114396" cy="165149"/>
            </a:xfrm>
            <a:custGeom>
              <a:avLst/>
              <a:gdLst>
                <a:gd name="connsiteX0" fmla="*/ 58898 w 114396"/>
                <a:gd name="connsiteY0" fmla="*/ 15824 h 165149"/>
                <a:gd name="connsiteX1" fmla="*/ 59740 w 114396"/>
                <a:gd name="connsiteY1" fmla="*/ 12465 h 165149"/>
                <a:gd name="connsiteX2" fmla="*/ 56380 w 114396"/>
                <a:gd name="connsiteY2" fmla="*/ 9528 h 165149"/>
                <a:gd name="connsiteX3" fmla="*/ 44198 w 114396"/>
                <a:gd name="connsiteY3" fmla="*/ 10576 h 165149"/>
                <a:gd name="connsiteX4" fmla="*/ 32432 w 114396"/>
                <a:gd name="connsiteY4" fmla="*/ 11417 h 165149"/>
                <a:gd name="connsiteX5" fmla="*/ 25711 w 114396"/>
                <a:gd name="connsiteY5" fmla="*/ 15824 h 165149"/>
                <a:gd name="connsiteX6" fmla="*/ 31173 w 114396"/>
                <a:gd name="connsiteY6" fmla="*/ 18766 h 165149"/>
                <a:gd name="connsiteX7" fmla="*/ 41254 w 114396"/>
                <a:gd name="connsiteY7" fmla="*/ 21914 h 165149"/>
                <a:gd name="connsiteX8" fmla="*/ 40206 w 114396"/>
                <a:gd name="connsiteY8" fmla="*/ 26742 h 165149"/>
                <a:gd name="connsiteX9" fmla="*/ 10375 w 114396"/>
                <a:gd name="connsiteY9" fmla="*/ 146204 h 165149"/>
                <a:gd name="connsiteX10" fmla="*/ 9533 w 114396"/>
                <a:gd name="connsiteY10" fmla="*/ 150822 h 165149"/>
                <a:gd name="connsiteX11" fmla="*/ 16468 w 114396"/>
                <a:gd name="connsiteY11" fmla="*/ 157332 h 165149"/>
                <a:gd name="connsiteX12" fmla="*/ 26128 w 114396"/>
                <a:gd name="connsiteY12" fmla="*/ 147673 h 165149"/>
                <a:gd name="connsiteX13" fmla="*/ 36003 w 114396"/>
                <a:gd name="connsiteY13" fmla="*/ 107784 h 165149"/>
                <a:gd name="connsiteX14" fmla="*/ 61631 w 114396"/>
                <a:gd name="connsiteY14" fmla="*/ 125001 h 165149"/>
                <a:gd name="connsiteX15" fmla="*/ 61210 w 114396"/>
                <a:gd name="connsiteY15" fmla="*/ 129197 h 165149"/>
                <a:gd name="connsiteX16" fmla="*/ 60161 w 114396"/>
                <a:gd name="connsiteY16" fmla="*/ 135918 h 165149"/>
                <a:gd name="connsiteX17" fmla="*/ 81587 w 114396"/>
                <a:gd name="connsiteY17" fmla="*/ 157332 h 165149"/>
                <a:gd name="connsiteX18" fmla="*/ 98603 w 114396"/>
                <a:gd name="connsiteY18" fmla="*/ 146836 h 165149"/>
                <a:gd name="connsiteX19" fmla="*/ 107004 w 114396"/>
                <a:gd name="connsiteY19" fmla="*/ 125207 h 165149"/>
                <a:gd name="connsiteX20" fmla="*/ 103854 w 114396"/>
                <a:gd name="connsiteY20" fmla="*/ 122480 h 165149"/>
                <a:gd name="connsiteX21" fmla="*/ 100073 w 114396"/>
                <a:gd name="connsiteY21" fmla="*/ 127518 h 165149"/>
                <a:gd name="connsiteX22" fmla="*/ 82008 w 114396"/>
                <a:gd name="connsiteY22" fmla="*/ 151453 h 165149"/>
                <a:gd name="connsiteX23" fmla="*/ 75287 w 114396"/>
                <a:gd name="connsiteY23" fmla="*/ 141167 h 165149"/>
                <a:gd name="connsiteX24" fmla="*/ 76546 w 114396"/>
                <a:gd name="connsiteY24" fmla="*/ 131087 h 165149"/>
                <a:gd name="connsiteX25" fmla="*/ 77595 w 114396"/>
                <a:gd name="connsiteY25" fmla="*/ 124580 h 165149"/>
                <a:gd name="connsiteX26" fmla="*/ 45246 w 114396"/>
                <a:gd name="connsiteY26" fmla="*/ 102114 h 165149"/>
                <a:gd name="connsiteX27" fmla="*/ 62679 w 114396"/>
                <a:gd name="connsiteY27" fmla="*/ 87628 h 165149"/>
                <a:gd name="connsiteX28" fmla="*/ 93769 w 114396"/>
                <a:gd name="connsiteY28" fmla="*/ 68521 h 165149"/>
                <a:gd name="connsiteX29" fmla="*/ 100704 w 114396"/>
                <a:gd name="connsiteY29" fmla="*/ 71252 h 165149"/>
                <a:gd name="connsiteX30" fmla="*/ 89360 w 114396"/>
                <a:gd name="connsiteY30" fmla="*/ 82801 h 165149"/>
                <a:gd name="connsiteX31" fmla="*/ 97550 w 114396"/>
                <a:gd name="connsiteY31" fmla="*/ 90566 h 165149"/>
                <a:gd name="connsiteX32" fmla="*/ 109526 w 114396"/>
                <a:gd name="connsiteY32" fmla="*/ 77342 h 165149"/>
                <a:gd name="connsiteX33" fmla="*/ 93980 w 114396"/>
                <a:gd name="connsiteY33" fmla="*/ 62645 h 165149"/>
                <a:gd name="connsiteX34" fmla="*/ 58898 w 114396"/>
                <a:gd name="connsiteY34" fmla="*/ 83849 h 165149"/>
                <a:gd name="connsiteX35" fmla="*/ 38104 w 114396"/>
                <a:gd name="connsiteY35" fmla="*/ 99594 h 165149"/>
                <a:gd name="connsiteX36" fmla="*/ 58898 w 114396"/>
                <a:gd name="connsiteY36" fmla="*/ 15824 h 165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4396" h="165149">
                  <a:moveTo>
                    <a:pt x="58898" y="15824"/>
                  </a:moveTo>
                  <a:cubicBezTo>
                    <a:pt x="59109" y="15403"/>
                    <a:pt x="59740" y="12676"/>
                    <a:pt x="59740" y="12465"/>
                  </a:cubicBezTo>
                  <a:cubicBezTo>
                    <a:pt x="59740" y="11417"/>
                    <a:pt x="58898" y="9528"/>
                    <a:pt x="56380" y="9528"/>
                  </a:cubicBezTo>
                  <a:cubicBezTo>
                    <a:pt x="55538" y="9528"/>
                    <a:pt x="49028" y="10155"/>
                    <a:pt x="44198" y="10576"/>
                  </a:cubicBezTo>
                  <a:lnTo>
                    <a:pt x="32432" y="11417"/>
                  </a:lnTo>
                  <a:cubicBezTo>
                    <a:pt x="27809" y="11835"/>
                    <a:pt x="25711" y="12044"/>
                    <a:pt x="25711" y="15824"/>
                  </a:cubicBezTo>
                  <a:cubicBezTo>
                    <a:pt x="25711" y="18766"/>
                    <a:pt x="28651" y="18766"/>
                    <a:pt x="31173" y="18766"/>
                  </a:cubicBezTo>
                  <a:cubicBezTo>
                    <a:pt x="41254" y="18766"/>
                    <a:pt x="41254" y="20024"/>
                    <a:pt x="41254" y="21914"/>
                  </a:cubicBezTo>
                  <a:cubicBezTo>
                    <a:pt x="41254" y="22545"/>
                    <a:pt x="41254" y="22962"/>
                    <a:pt x="40206" y="26742"/>
                  </a:cubicBezTo>
                  <a:lnTo>
                    <a:pt x="10375" y="146204"/>
                  </a:lnTo>
                  <a:cubicBezTo>
                    <a:pt x="9533" y="149353"/>
                    <a:pt x="9533" y="150615"/>
                    <a:pt x="9533" y="150822"/>
                  </a:cubicBezTo>
                  <a:cubicBezTo>
                    <a:pt x="9533" y="154390"/>
                    <a:pt x="12476" y="157332"/>
                    <a:pt x="16468" y="157332"/>
                  </a:cubicBezTo>
                  <a:cubicBezTo>
                    <a:pt x="23610" y="157332"/>
                    <a:pt x="25290" y="150615"/>
                    <a:pt x="26128" y="147673"/>
                  </a:cubicBezTo>
                  <a:cubicBezTo>
                    <a:pt x="28230" y="138856"/>
                    <a:pt x="33691" y="116601"/>
                    <a:pt x="36003" y="107784"/>
                  </a:cubicBezTo>
                  <a:cubicBezTo>
                    <a:pt x="47558" y="109042"/>
                    <a:pt x="61631" y="113032"/>
                    <a:pt x="61631" y="125001"/>
                  </a:cubicBezTo>
                  <a:cubicBezTo>
                    <a:pt x="61631" y="126049"/>
                    <a:pt x="61631" y="127097"/>
                    <a:pt x="61210" y="129197"/>
                  </a:cubicBezTo>
                  <a:cubicBezTo>
                    <a:pt x="60582" y="131928"/>
                    <a:pt x="60161" y="134866"/>
                    <a:pt x="60161" y="135918"/>
                  </a:cubicBezTo>
                  <a:cubicBezTo>
                    <a:pt x="60161" y="148304"/>
                    <a:pt x="69404" y="157332"/>
                    <a:pt x="81587" y="157332"/>
                  </a:cubicBezTo>
                  <a:cubicBezTo>
                    <a:pt x="90409" y="157332"/>
                    <a:pt x="95870" y="150822"/>
                    <a:pt x="98603" y="146836"/>
                  </a:cubicBezTo>
                  <a:cubicBezTo>
                    <a:pt x="103644" y="139067"/>
                    <a:pt x="107004" y="126470"/>
                    <a:pt x="107004" y="125207"/>
                  </a:cubicBezTo>
                  <a:cubicBezTo>
                    <a:pt x="107004" y="123111"/>
                    <a:pt x="105324" y="122480"/>
                    <a:pt x="103854" y="122480"/>
                  </a:cubicBezTo>
                  <a:cubicBezTo>
                    <a:pt x="101332" y="122480"/>
                    <a:pt x="100915" y="123738"/>
                    <a:pt x="100073" y="127518"/>
                  </a:cubicBezTo>
                  <a:cubicBezTo>
                    <a:pt x="97340" y="137387"/>
                    <a:pt x="91879" y="151453"/>
                    <a:pt x="82008" y="151453"/>
                  </a:cubicBezTo>
                  <a:cubicBezTo>
                    <a:pt x="76546" y="151453"/>
                    <a:pt x="75287" y="146836"/>
                    <a:pt x="75287" y="141167"/>
                  </a:cubicBezTo>
                  <a:cubicBezTo>
                    <a:pt x="75287" y="138435"/>
                    <a:pt x="75494" y="135918"/>
                    <a:pt x="76546" y="131087"/>
                  </a:cubicBezTo>
                  <a:cubicBezTo>
                    <a:pt x="76757" y="130249"/>
                    <a:pt x="77595" y="126887"/>
                    <a:pt x="77595" y="124580"/>
                  </a:cubicBezTo>
                  <a:cubicBezTo>
                    <a:pt x="77595" y="107363"/>
                    <a:pt x="55959" y="103583"/>
                    <a:pt x="45246" y="102114"/>
                  </a:cubicBezTo>
                  <a:cubicBezTo>
                    <a:pt x="53020" y="97497"/>
                    <a:pt x="60161" y="90355"/>
                    <a:pt x="62679" y="87628"/>
                  </a:cubicBezTo>
                  <a:cubicBezTo>
                    <a:pt x="74235" y="76290"/>
                    <a:pt x="83688" y="68521"/>
                    <a:pt x="93769" y="68521"/>
                  </a:cubicBezTo>
                  <a:cubicBezTo>
                    <a:pt x="96502" y="68521"/>
                    <a:pt x="99024" y="69152"/>
                    <a:pt x="100704" y="71252"/>
                  </a:cubicBezTo>
                  <a:cubicBezTo>
                    <a:pt x="89360" y="72721"/>
                    <a:pt x="89360" y="82590"/>
                    <a:pt x="89360" y="82801"/>
                  </a:cubicBezTo>
                  <a:cubicBezTo>
                    <a:pt x="89360" y="87418"/>
                    <a:pt x="92931" y="90566"/>
                    <a:pt x="97550" y="90566"/>
                  </a:cubicBezTo>
                  <a:cubicBezTo>
                    <a:pt x="103223" y="90566"/>
                    <a:pt x="109526" y="85949"/>
                    <a:pt x="109526" y="77342"/>
                  </a:cubicBezTo>
                  <a:cubicBezTo>
                    <a:pt x="109526" y="70200"/>
                    <a:pt x="104486" y="62645"/>
                    <a:pt x="93980" y="62645"/>
                  </a:cubicBezTo>
                  <a:cubicBezTo>
                    <a:pt x="81797" y="62645"/>
                    <a:pt x="70874" y="71883"/>
                    <a:pt x="58898" y="83849"/>
                  </a:cubicBezTo>
                  <a:cubicBezTo>
                    <a:pt x="46716" y="95814"/>
                    <a:pt x="41465" y="98125"/>
                    <a:pt x="38104" y="99594"/>
                  </a:cubicBezTo>
                  <a:lnTo>
                    <a:pt x="58898" y="1582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0606" name="Forme libre : forme 110605">
              <a:extLst>
                <a:ext uri="{FF2B5EF4-FFF2-40B4-BE49-F238E27FC236}">
                  <a16:creationId xmlns:a16="http://schemas.microsoft.com/office/drawing/2014/main" id="{26BB1933-7AE6-46F3-90F5-731265EEFC36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4834956" y="-4814405"/>
              <a:ext cx="88975" cy="254075"/>
            </a:xfrm>
            <a:custGeom>
              <a:avLst/>
              <a:gdLst>
                <a:gd name="connsiteX0" fmla="*/ 16592 w 88974"/>
                <a:gd name="connsiteY0" fmla="*/ 9528 h 254075"/>
                <a:gd name="connsiteX1" fmla="*/ 9533 w 88974"/>
                <a:gd name="connsiteY1" fmla="*/ 13053 h 254075"/>
                <a:gd name="connsiteX2" fmla="*/ 11047 w 88974"/>
                <a:gd name="connsiteY2" fmla="*/ 16328 h 254075"/>
                <a:gd name="connsiteX3" fmla="*/ 50871 w 88974"/>
                <a:gd name="connsiteY3" fmla="*/ 62181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2 h 254075"/>
                <a:gd name="connsiteX7" fmla="*/ 16592 w 88974"/>
                <a:gd name="connsiteY7" fmla="*/ 254397 h 254075"/>
                <a:gd name="connsiteX8" fmla="*/ 18105 w 88974"/>
                <a:gd name="connsiteY8" fmla="*/ 254397 h 254075"/>
                <a:gd name="connsiteX9" fmla="*/ 30204 w 88974"/>
                <a:gd name="connsiteY9" fmla="*/ 249359 h 254075"/>
                <a:gd name="connsiteX10" fmla="*/ 87168 w 88974"/>
                <a:gd name="connsiteY10" fmla="*/ 131964 h 254075"/>
                <a:gd name="connsiteX11" fmla="*/ 28941 w 88974"/>
                <a:gd name="connsiteY11" fmla="*/ 13557 h 254075"/>
                <a:gd name="connsiteX12" fmla="*/ 18105 w 88974"/>
                <a:gd name="connsiteY12" fmla="*/ 9528 h 254075"/>
                <a:gd name="connsiteX13" fmla="*/ 16592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2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5"/>
                    <a:pt x="11047" y="16328"/>
                  </a:cubicBezTo>
                  <a:cubicBezTo>
                    <a:pt x="18860" y="21869"/>
                    <a:pt x="37513" y="35475"/>
                    <a:pt x="50871" y="62181"/>
                  </a:cubicBezTo>
                  <a:cubicBezTo>
                    <a:pt x="62970" y="86366"/>
                    <a:pt x="67005" y="110801"/>
                    <a:pt x="67005" y="131964"/>
                  </a:cubicBezTo>
                  <a:cubicBezTo>
                    <a:pt x="67005" y="160178"/>
                    <a:pt x="59442" y="212073"/>
                    <a:pt x="12810" y="246588"/>
                  </a:cubicBezTo>
                  <a:cubicBezTo>
                    <a:pt x="10037" y="248605"/>
                    <a:pt x="9533" y="249109"/>
                    <a:pt x="9533" y="250872"/>
                  </a:cubicBezTo>
                  <a:cubicBezTo>
                    <a:pt x="9533" y="254397"/>
                    <a:pt x="12560" y="254397"/>
                    <a:pt x="16592" y="254397"/>
                  </a:cubicBezTo>
                  <a:lnTo>
                    <a:pt x="18105" y="254397"/>
                  </a:lnTo>
                  <a:cubicBezTo>
                    <a:pt x="22891" y="254397"/>
                    <a:pt x="23396" y="254397"/>
                    <a:pt x="30204" y="249359"/>
                  </a:cubicBezTo>
                  <a:cubicBezTo>
                    <a:pt x="69778" y="220136"/>
                    <a:pt x="87168" y="174538"/>
                    <a:pt x="87168" y="131964"/>
                  </a:cubicBezTo>
                  <a:cubicBezTo>
                    <a:pt x="87168" y="83091"/>
                    <a:pt x="64733" y="39001"/>
                    <a:pt x="28941" y="13557"/>
                  </a:cubicBezTo>
                  <a:cubicBezTo>
                    <a:pt x="23145" y="9528"/>
                    <a:pt x="22641" y="9528"/>
                    <a:pt x="18105" y="9528"/>
                  </a:cubicBezTo>
                  <a:lnTo>
                    <a:pt x="16592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0607" name="Forme libre : forme 110606">
              <a:extLst>
                <a:ext uri="{FF2B5EF4-FFF2-40B4-BE49-F238E27FC236}">
                  <a16:creationId xmlns:a16="http://schemas.microsoft.com/office/drawing/2014/main" id="{8D607623-DFC2-4E61-A0B4-333183B52D7A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5031610" y="-4730517"/>
              <a:ext cx="228792" cy="88926"/>
            </a:xfrm>
            <a:custGeom>
              <a:avLst/>
              <a:gdLst>
                <a:gd name="connsiteX0" fmla="*/ 208158 w 228792"/>
                <a:gd name="connsiteY0" fmla="*/ 27166 h 88926"/>
                <a:gd name="connsiteX1" fmla="*/ 219497 w 228792"/>
                <a:gd name="connsiteY1" fmla="*/ 18345 h 88926"/>
                <a:gd name="connsiteX2" fmla="*/ 206644 w 228792"/>
                <a:gd name="connsiteY2" fmla="*/ 9528 h 88926"/>
                <a:gd name="connsiteX3" fmla="*/ 22386 w 228792"/>
                <a:gd name="connsiteY3" fmla="*/ 9528 h 88926"/>
                <a:gd name="connsiteX4" fmla="*/ 9533 w 228792"/>
                <a:gd name="connsiteY4" fmla="*/ 18345 h 88926"/>
                <a:gd name="connsiteX5" fmla="*/ 20874 w 228792"/>
                <a:gd name="connsiteY5" fmla="*/ 27166 h 88926"/>
                <a:gd name="connsiteX6" fmla="*/ 208158 w 228792"/>
                <a:gd name="connsiteY6" fmla="*/ 27166 h 88926"/>
                <a:gd name="connsiteX7" fmla="*/ 206644 w 228792"/>
                <a:gd name="connsiteY7" fmla="*/ 86620 h 88926"/>
                <a:gd name="connsiteX8" fmla="*/ 219497 w 228792"/>
                <a:gd name="connsiteY8" fmla="*/ 77802 h 88926"/>
                <a:gd name="connsiteX9" fmla="*/ 208158 w 228792"/>
                <a:gd name="connsiteY9" fmla="*/ 68985 h 88926"/>
                <a:gd name="connsiteX10" fmla="*/ 20874 w 228792"/>
                <a:gd name="connsiteY10" fmla="*/ 68985 h 88926"/>
                <a:gd name="connsiteX11" fmla="*/ 9533 w 228792"/>
                <a:gd name="connsiteY11" fmla="*/ 77802 h 88926"/>
                <a:gd name="connsiteX12" fmla="*/ 22386 w 228792"/>
                <a:gd name="connsiteY12" fmla="*/ 86620 h 88926"/>
                <a:gd name="connsiteX13" fmla="*/ 206644 w 228792"/>
                <a:gd name="connsiteY13" fmla="*/ 86620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792" h="88926">
                  <a:moveTo>
                    <a:pt x="208158" y="27166"/>
                  </a:moveTo>
                  <a:cubicBezTo>
                    <a:pt x="211180" y="27166"/>
                    <a:pt x="219497" y="27166"/>
                    <a:pt x="219497" y="18345"/>
                  </a:cubicBezTo>
                  <a:cubicBezTo>
                    <a:pt x="219497" y="9528"/>
                    <a:pt x="210171" y="9528"/>
                    <a:pt x="206644" y="9528"/>
                  </a:cubicBezTo>
                  <a:lnTo>
                    <a:pt x="22386" y="9528"/>
                  </a:lnTo>
                  <a:cubicBezTo>
                    <a:pt x="18859" y="9528"/>
                    <a:pt x="9533" y="9528"/>
                    <a:pt x="9533" y="18345"/>
                  </a:cubicBezTo>
                  <a:cubicBezTo>
                    <a:pt x="9533" y="27166"/>
                    <a:pt x="17851" y="27166"/>
                    <a:pt x="20874" y="27166"/>
                  </a:cubicBezTo>
                  <a:lnTo>
                    <a:pt x="208158" y="27166"/>
                  </a:lnTo>
                  <a:close/>
                  <a:moveTo>
                    <a:pt x="206644" y="86620"/>
                  </a:moveTo>
                  <a:cubicBezTo>
                    <a:pt x="210171" y="86620"/>
                    <a:pt x="219497" y="86620"/>
                    <a:pt x="219497" y="77802"/>
                  </a:cubicBezTo>
                  <a:cubicBezTo>
                    <a:pt x="219497" y="68985"/>
                    <a:pt x="211180" y="68985"/>
                    <a:pt x="208158" y="68985"/>
                  </a:cubicBezTo>
                  <a:lnTo>
                    <a:pt x="20874" y="68985"/>
                  </a:lnTo>
                  <a:cubicBezTo>
                    <a:pt x="17851" y="68985"/>
                    <a:pt x="9533" y="68985"/>
                    <a:pt x="9533" y="77802"/>
                  </a:cubicBezTo>
                  <a:cubicBezTo>
                    <a:pt x="9533" y="86620"/>
                    <a:pt x="18859" y="86620"/>
                    <a:pt x="22386" y="86620"/>
                  </a:cubicBezTo>
                  <a:lnTo>
                    <a:pt x="206644" y="866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0608" name="Forme libre : forme 110607">
              <a:extLst>
                <a:ext uri="{FF2B5EF4-FFF2-40B4-BE49-F238E27FC236}">
                  <a16:creationId xmlns:a16="http://schemas.microsoft.com/office/drawing/2014/main" id="{F10B5F73-A4B3-4401-812F-05CF887F2F94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5385383" y="-5012976"/>
              <a:ext cx="127107" cy="673300"/>
            </a:xfrm>
            <a:custGeom>
              <a:avLst/>
              <a:gdLst>
                <a:gd name="connsiteX0" fmla="*/ 123531 w 127106"/>
                <a:gd name="connsiteY0" fmla="*/ 663181 h 673299"/>
                <a:gd name="connsiteX1" fmla="*/ 122221 w 127106"/>
                <a:gd name="connsiteY1" fmla="*/ 660556 h 673299"/>
                <a:gd name="connsiteX2" fmla="*/ 70799 w 127106"/>
                <a:gd name="connsiteY2" fmla="*/ 576799 h 673299"/>
                <a:gd name="connsiteX3" fmla="*/ 30760 w 127106"/>
                <a:gd name="connsiteY3" fmla="*/ 337555 h 673299"/>
                <a:gd name="connsiteX4" fmla="*/ 73865 w 127106"/>
                <a:gd name="connsiteY4" fmla="*/ 90880 h 673299"/>
                <a:gd name="connsiteX5" fmla="*/ 122658 w 127106"/>
                <a:gd name="connsiteY5" fmla="*/ 13681 h 673299"/>
                <a:gd name="connsiteX6" fmla="*/ 123531 w 127106"/>
                <a:gd name="connsiteY6" fmla="*/ 11711 h 673299"/>
                <a:gd name="connsiteX7" fmla="*/ 118718 w 127106"/>
                <a:gd name="connsiteY7" fmla="*/ 9528 h 673299"/>
                <a:gd name="connsiteX8" fmla="*/ 114563 w 127106"/>
                <a:gd name="connsiteY8" fmla="*/ 9964 h 673299"/>
                <a:gd name="connsiteX9" fmla="*/ 83708 w 127106"/>
                <a:gd name="connsiteY9" fmla="*/ 47358 h 673299"/>
                <a:gd name="connsiteX10" fmla="*/ 16536 w 127106"/>
                <a:gd name="connsiteY10" fmla="*/ 230618 h 673299"/>
                <a:gd name="connsiteX11" fmla="*/ 9533 w 127106"/>
                <a:gd name="connsiteY11" fmla="*/ 337337 h 673299"/>
                <a:gd name="connsiteX12" fmla="*/ 54827 w 127106"/>
                <a:gd name="connsiteY12" fmla="*/ 577458 h 673299"/>
                <a:gd name="connsiteX13" fmla="*/ 112811 w 127106"/>
                <a:gd name="connsiteY13" fmla="*/ 663403 h 673299"/>
                <a:gd name="connsiteX14" fmla="*/ 118718 w 127106"/>
                <a:gd name="connsiteY14" fmla="*/ 665369 h 673299"/>
                <a:gd name="connsiteX15" fmla="*/ 123531 w 127106"/>
                <a:gd name="connsiteY15" fmla="*/ 663181 h 67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106" h="673299">
                  <a:moveTo>
                    <a:pt x="123531" y="663181"/>
                  </a:moveTo>
                  <a:cubicBezTo>
                    <a:pt x="123531" y="662525"/>
                    <a:pt x="123531" y="662088"/>
                    <a:pt x="122221" y="660556"/>
                  </a:cubicBezTo>
                  <a:cubicBezTo>
                    <a:pt x="101213" y="635188"/>
                    <a:pt x="83708" y="607197"/>
                    <a:pt x="70799" y="576799"/>
                  </a:cubicBezTo>
                  <a:cubicBezTo>
                    <a:pt x="42136" y="509882"/>
                    <a:pt x="30760" y="431591"/>
                    <a:pt x="30760" y="337555"/>
                  </a:cubicBezTo>
                  <a:cubicBezTo>
                    <a:pt x="30760" y="244397"/>
                    <a:pt x="41481" y="162608"/>
                    <a:pt x="73865" y="90880"/>
                  </a:cubicBezTo>
                  <a:cubicBezTo>
                    <a:pt x="86556" y="63106"/>
                    <a:pt x="103183" y="37298"/>
                    <a:pt x="122658" y="13681"/>
                  </a:cubicBezTo>
                  <a:cubicBezTo>
                    <a:pt x="123095" y="13026"/>
                    <a:pt x="123531" y="12589"/>
                    <a:pt x="123531" y="11711"/>
                  </a:cubicBezTo>
                  <a:cubicBezTo>
                    <a:pt x="123531" y="9528"/>
                    <a:pt x="121999" y="9528"/>
                    <a:pt x="118718" y="9528"/>
                  </a:cubicBezTo>
                  <a:cubicBezTo>
                    <a:pt x="115437" y="9528"/>
                    <a:pt x="115000" y="9528"/>
                    <a:pt x="114563" y="9964"/>
                  </a:cubicBezTo>
                  <a:cubicBezTo>
                    <a:pt x="114340" y="10183"/>
                    <a:pt x="100775" y="23304"/>
                    <a:pt x="83708" y="47358"/>
                  </a:cubicBezTo>
                  <a:cubicBezTo>
                    <a:pt x="45635" y="101158"/>
                    <a:pt x="26383" y="165451"/>
                    <a:pt x="16536" y="230618"/>
                  </a:cubicBezTo>
                  <a:cubicBezTo>
                    <a:pt x="11285" y="265826"/>
                    <a:pt x="9533" y="301691"/>
                    <a:pt x="9533" y="337337"/>
                  </a:cubicBezTo>
                  <a:cubicBezTo>
                    <a:pt x="9533" y="419129"/>
                    <a:pt x="19817" y="502665"/>
                    <a:pt x="54827" y="577458"/>
                  </a:cubicBezTo>
                  <a:cubicBezTo>
                    <a:pt x="70361" y="610698"/>
                    <a:pt x="91147" y="640660"/>
                    <a:pt x="112811" y="663403"/>
                  </a:cubicBezTo>
                  <a:cubicBezTo>
                    <a:pt x="114781" y="665150"/>
                    <a:pt x="115000" y="665369"/>
                    <a:pt x="118718" y="665369"/>
                  </a:cubicBezTo>
                  <a:cubicBezTo>
                    <a:pt x="121999" y="665369"/>
                    <a:pt x="123531" y="665369"/>
                    <a:pt x="123531" y="66318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0609" name="Forme libre : forme 110608">
              <a:extLst>
                <a:ext uri="{FF2B5EF4-FFF2-40B4-BE49-F238E27FC236}">
                  <a16:creationId xmlns:a16="http://schemas.microsoft.com/office/drawing/2014/main" id="{9F5802E1-5104-4C0F-97FD-B25A0AC2A382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>
              <a:off x="5695010" y="-4989297"/>
              <a:ext cx="127107" cy="38111"/>
            </a:xfrm>
            <a:custGeom>
              <a:avLst/>
              <a:gdLst>
                <a:gd name="connsiteX0" fmla="*/ 70278 w 127106"/>
                <a:gd name="connsiteY0" fmla="*/ 9528 h 38111"/>
                <a:gd name="connsiteX1" fmla="*/ 58179 w 127106"/>
                <a:gd name="connsiteY1" fmla="*/ 9528 h 38111"/>
                <a:gd name="connsiteX2" fmla="*/ 13815 w 127106"/>
                <a:gd name="connsiteY2" fmla="*/ 30687 h 38111"/>
                <a:gd name="connsiteX3" fmla="*/ 9533 w 127106"/>
                <a:gd name="connsiteY3" fmla="*/ 34971 h 38111"/>
                <a:gd name="connsiteX4" fmla="*/ 16587 w 127106"/>
                <a:gd name="connsiteY4" fmla="*/ 38501 h 38111"/>
                <a:gd name="connsiteX5" fmla="*/ 22637 w 127106"/>
                <a:gd name="connsiteY5" fmla="*/ 38501 h 38111"/>
                <a:gd name="connsiteX6" fmla="*/ 64229 w 127106"/>
                <a:gd name="connsiteY6" fmla="*/ 19857 h 38111"/>
                <a:gd name="connsiteX7" fmla="*/ 105820 w 127106"/>
                <a:gd name="connsiteY7" fmla="*/ 38501 h 38111"/>
                <a:gd name="connsiteX8" fmla="*/ 111870 w 127106"/>
                <a:gd name="connsiteY8" fmla="*/ 38501 h 38111"/>
                <a:gd name="connsiteX9" fmla="*/ 118924 w 127106"/>
                <a:gd name="connsiteY9" fmla="*/ 34971 h 38111"/>
                <a:gd name="connsiteX10" fmla="*/ 114388 w 127106"/>
                <a:gd name="connsiteY10" fmla="*/ 30687 h 38111"/>
                <a:gd name="connsiteX11" fmla="*/ 70278 w 127106"/>
                <a:gd name="connsiteY11" fmla="*/ 9528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106" h="38111">
                  <a:moveTo>
                    <a:pt x="70278" y="9528"/>
                  </a:moveTo>
                  <a:lnTo>
                    <a:pt x="58179" y="9528"/>
                  </a:lnTo>
                  <a:lnTo>
                    <a:pt x="13815" y="30687"/>
                  </a:lnTo>
                  <a:cubicBezTo>
                    <a:pt x="11547" y="31696"/>
                    <a:pt x="9533" y="32704"/>
                    <a:pt x="9533" y="34971"/>
                  </a:cubicBezTo>
                  <a:cubicBezTo>
                    <a:pt x="9533" y="38501"/>
                    <a:pt x="12810" y="38501"/>
                    <a:pt x="16587" y="38501"/>
                  </a:cubicBezTo>
                  <a:lnTo>
                    <a:pt x="22637" y="38501"/>
                  </a:lnTo>
                  <a:lnTo>
                    <a:pt x="64229" y="19857"/>
                  </a:lnTo>
                  <a:lnTo>
                    <a:pt x="105820" y="38501"/>
                  </a:lnTo>
                  <a:lnTo>
                    <a:pt x="111870" y="38501"/>
                  </a:lnTo>
                  <a:cubicBezTo>
                    <a:pt x="115651" y="38501"/>
                    <a:pt x="118924" y="38501"/>
                    <a:pt x="118924" y="34971"/>
                  </a:cubicBezTo>
                  <a:cubicBezTo>
                    <a:pt x="118924" y="32704"/>
                    <a:pt x="117666" y="32201"/>
                    <a:pt x="114388" y="30687"/>
                  </a:cubicBezTo>
                  <a:lnTo>
                    <a:pt x="70278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0610" name="Forme libre : forme 110609">
              <a:extLst>
                <a:ext uri="{FF2B5EF4-FFF2-40B4-BE49-F238E27FC236}">
                  <a16:creationId xmlns:a16="http://schemas.microsoft.com/office/drawing/2014/main" id="{1AF85593-B8FC-4514-A8AB-5F5FDF3943EF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5622407" y="-4953391"/>
              <a:ext cx="190660" cy="190557"/>
            </a:xfrm>
            <a:custGeom>
              <a:avLst/>
              <a:gdLst>
                <a:gd name="connsiteX0" fmla="*/ 46084 w 190660"/>
                <a:gd name="connsiteY0" fmla="*/ 159421 h 190556"/>
                <a:gd name="connsiteX1" fmla="*/ 15078 w 190660"/>
                <a:gd name="connsiteY1" fmla="*/ 181088 h 190556"/>
                <a:gd name="connsiteX2" fmla="*/ 9533 w 190660"/>
                <a:gd name="connsiteY2" fmla="*/ 185876 h 190556"/>
                <a:gd name="connsiteX3" fmla="*/ 13064 w 190660"/>
                <a:gd name="connsiteY3" fmla="*/ 189401 h 190556"/>
                <a:gd name="connsiteX4" fmla="*/ 34490 w 190660"/>
                <a:gd name="connsiteY4" fmla="*/ 188647 h 190556"/>
                <a:gd name="connsiteX5" fmla="*/ 58688 w 190660"/>
                <a:gd name="connsiteY5" fmla="*/ 189401 h 190556"/>
                <a:gd name="connsiteX6" fmla="*/ 63728 w 190660"/>
                <a:gd name="connsiteY6" fmla="*/ 184614 h 190556"/>
                <a:gd name="connsiteX7" fmla="*/ 59192 w 190660"/>
                <a:gd name="connsiteY7" fmla="*/ 181088 h 190556"/>
                <a:gd name="connsiteX8" fmla="*/ 48603 w 190660"/>
                <a:gd name="connsiteY8" fmla="*/ 173279 h 190556"/>
                <a:gd name="connsiteX9" fmla="*/ 55411 w 190660"/>
                <a:gd name="connsiteY9" fmla="*/ 158920 h 190556"/>
                <a:gd name="connsiteX10" fmla="*/ 72550 w 190660"/>
                <a:gd name="connsiteY10" fmla="*/ 131206 h 190556"/>
                <a:gd name="connsiteX11" fmla="*/ 141617 w 190660"/>
                <a:gd name="connsiteY11" fmla="*/ 131206 h 190556"/>
                <a:gd name="connsiteX12" fmla="*/ 146907 w 190660"/>
                <a:gd name="connsiteY12" fmla="*/ 173784 h 190556"/>
                <a:gd name="connsiteX13" fmla="*/ 130523 w 190660"/>
                <a:gd name="connsiteY13" fmla="*/ 181088 h 190556"/>
                <a:gd name="connsiteX14" fmla="*/ 123468 w 190660"/>
                <a:gd name="connsiteY14" fmla="*/ 185876 h 190556"/>
                <a:gd name="connsiteX15" fmla="*/ 127751 w 190660"/>
                <a:gd name="connsiteY15" fmla="*/ 189401 h 190556"/>
                <a:gd name="connsiteX16" fmla="*/ 142118 w 190660"/>
                <a:gd name="connsiteY16" fmla="*/ 188647 h 190556"/>
                <a:gd name="connsiteX17" fmla="*/ 157997 w 190660"/>
                <a:gd name="connsiteY17" fmla="*/ 188647 h 190556"/>
                <a:gd name="connsiteX18" fmla="*/ 186986 w 190660"/>
                <a:gd name="connsiteY18" fmla="*/ 189401 h 190556"/>
                <a:gd name="connsiteX19" fmla="*/ 192026 w 190660"/>
                <a:gd name="connsiteY19" fmla="*/ 184614 h 190556"/>
                <a:gd name="connsiteX20" fmla="*/ 184718 w 190660"/>
                <a:gd name="connsiteY20" fmla="*/ 181088 h 190556"/>
                <a:gd name="connsiteX21" fmla="*/ 169846 w 190660"/>
                <a:gd name="connsiteY21" fmla="*/ 172521 h 190556"/>
                <a:gd name="connsiteX22" fmla="*/ 149935 w 190660"/>
                <a:gd name="connsiteY22" fmla="*/ 16833 h 190556"/>
                <a:gd name="connsiteX23" fmla="*/ 144639 w 190660"/>
                <a:gd name="connsiteY23" fmla="*/ 9528 h 190556"/>
                <a:gd name="connsiteX24" fmla="*/ 137077 w 190660"/>
                <a:gd name="connsiteY24" fmla="*/ 14566 h 190556"/>
                <a:gd name="connsiteX25" fmla="*/ 46084 w 190660"/>
                <a:gd name="connsiteY25" fmla="*/ 159421 h 190556"/>
                <a:gd name="connsiteX26" fmla="*/ 77845 w 190660"/>
                <a:gd name="connsiteY26" fmla="*/ 122893 h 190556"/>
                <a:gd name="connsiteX27" fmla="*/ 130018 w 190660"/>
                <a:gd name="connsiteY27" fmla="*/ 40009 h 190556"/>
                <a:gd name="connsiteX28" fmla="*/ 140608 w 190660"/>
                <a:gd name="connsiteY28" fmla="*/ 122893 h 190556"/>
                <a:gd name="connsiteX29" fmla="*/ 77845 w 190660"/>
                <a:gd name="connsiteY29" fmla="*/ 122893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0660" h="190556">
                  <a:moveTo>
                    <a:pt x="46084" y="159421"/>
                  </a:moveTo>
                  <a:cubicBezTo>
                    <a:pt x="34490" y="177813"/>
                    <a:pt x="24154" y="180330"/>
                    <a:pt x="15078" y="181088"/>
                  </a:cubicBezTo>
                  <a:cubicBezTo>
                    <a:pt x="12560" y="181339"/>
                    <a:pt x="9533" y="181592"/>
                    <a:pt x="9533" y="185876"/>
                  </a:cubicBezTo>
                  <a:cubicBezTo>
                    <a:pt x="9533" y="186630"/>
                    <a:pt x="10038" y="189401"/>
                    <a:pt x="13064" y="189401"/>
                  </a:cubicBezTo>
                  <a:cubicBezTo>
                    <a:pt x="15332" y="189401"/>
                    <a:pt x="16846" y="188647"/>
                    <a:pt x="34490" y="188647"/>
                  </a:cubicBezTo>
                  <a:cubicBezTo>
                    <a:pt x="51629" y="188647"/>
                    <a:pt x="57425" y="189401"/>
                    <a:pt x="58688" y="189401"/>
                  </a:cubicBezTo>
                  <a:cubicBezTo>
                    <a:pt x="59947" y="189401"/>
                    <a:pt x="63728" y="189401"/>
                    <a:pt x="63728" y="184614"/>
                  </a:cubicBezTo>
                  <a:cubicBezTo>
                    <a:pt x="63728" y="181339"/>
                    <a:pt x="60451" y="181088"/>
                    <a:pt x="59192" y="181088"/>
                  </a:cubicBezTo>
                  <a:cubicBezTo>
                    <a:pt x="53897" y="180834"/>
                    <a:pt x="48603" y="178822"/>
                    <a:pt x="48603" y="173279"/>
                  </a:cubicBezTo>
                  <a:cubicBezTo>
                    <a:pt x="48603" y="169500"/>
                    <a:pt x="50620" y="166225"/>
                    <a:pt x="55411" y="158920"/>
                  </a:cubicBezTo>
                  <a:lnTo>
                    <a:pt x="72550" y="131206"/>
                  </a:lnTo>
                  <a:lnTo>
                    <a:pt x="141617" y="131206"/>
                  </a:lnTo>
                  <a:lnTo>
                    <a:pt x="146907" y="173784"/>
                  </a:lnTo>
                  <a:cubicBezTo>
                    <a:pt x="146907" y="177309"/>
                    <a:pt x="142372" y="181088"/>
                    <a:pt x="130523" y="181088"/>
                  </a:cubicBezTo>
                  <a:cubicBezTo>
                    <a:pt x="126742" y="181088"/>
                    <a:pt x="123468" y="181088"/>
                    <a:pt x="123468" y="185876"/>
                  </a:cubicBezTo>
                  <a:cubicBezTo>
                    <a:pt x="123468" y="186126"/>
                    <a:pt x="123718" y="189401"/>
                    <a:pt x="127751" y="189401"/>
                  </a:cubicBezTo>
                  <a:cubicBezTo>
                    <a:pt x="130273" y="189401"/>
                    <a:pt x="139849" y="188897"/>
                    <a:pt x="142118" y="188647"/>
                  </a:cubicBezTo>
                  <a:lnTo>
                    <a:pt x="157997" y="188647"/>
                  </a:lnTo>
                  <a:cubicBezTo>
                    <a:pt x="180686" y="188647"/>
                    <a:pt x="184968" y="189401"/>
                    <a:pt x="186986" y="189401"/>
                  </a:cubicBezTo>
                  <a:cubicBezTo>
                    <a:pt x="187994" y="189401"/>
                    <a:pt x="192026" y="189401"/>
                    <a:pt x="192026" y="184614"/>
                  </a:cubicBezTo>
                  <a:cubicBezTo>
                    <a:pt x="192026" y="181088"/>
                    <a:pt x="188749" y="181088"/>
                    <a:pt x="184718" y="181088"/>
                  </a:cubicBezTo>
                  <a:cubicBezTo>
                    <a:pt x="170855" y="181088"/>
                    <a:pt x="170601" y="178822"/>
                    <a:pt x="169846" y="172521"/>
                  </a:cubicBezTo>
                  <a:lnTo>
                    <a:pt x="149935" y="16833"/>
                  </a:lnTo>
                  <a:cubicBezTo>
                    <a:pt x="149176" y="11291"/>
                    <a:pt x="148926" y="9528"/>
                    <a:pt x="144639" y="9528"/>
                  </a:cubicBezTo>
                  <a:cubicBezTo>
                    <a:pt x="140103" y="9528"/>
                    <a:pt x="138590" y="12045"/>
                    <a:pt x="137077" y="14566"/>
                  </a:cubicBezTo>
                  <a:lnTo>
                    <a:pt x="46084" y="159421"/>
                  </a:lnTo>
                  <a:close/>
                  <a:moveTo>
                    <a:pt x="77845" y="122893"/>
                  </a:moveTo>
                  <a:lnTo>
                    <a:pt x="130018" y="40009"/>
                  </a:lnTo>
                  <a:lnTo>
                    <a:pt x="140608" y="122893"/>
                  </a:lnTo>
                  <a:lnTo>
                    <a:pt x="77845" y="12289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0611" name="Forme libre : forme 110610">
              <a:extLst>
                <a:ext uri="{FF2B5EF4-FFF2-40B4-BE49-F238E27FC236}">
                  <a16:creationId xmlns:a16="http://schemas.microsoft.com/office/drawing/2014/main" id="{3C45EA3E-3E0A-4BD0-A96B-198EBD9C0FFF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5839922" y="-4965987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0 w 88974"/>
                <a:gd name="connsiteY1" fmla="*/ 14565 h 254075"/>
                <a:gd name="connsiteX2" fmla="*/ 9533 w 88974"/>
                <a:gd name="connsiteY2" fmla="*/ 131964 h 254075"/>
                <a:gd name="connsiteX3" fmla="*/ 67759 w 88974"/>
                <a:gd name="connsiteY3" fmla="*/ 250368 h 254075"/>
                <a:gd name="connsiteX4" fmla="*/ 78600 w 88974"/>
                <a:gd name="connsiteY4" fmla="*/ 254397 h 254075"/>
                <a:gd name="connsiteX5" fmla="*/ 80363 w 88974"/>
                <a:gd name="connsiteY5" fmla="*/ 254397 h 254075"/>
                <a:gd name="connsiteX6" fmla="*/ 87422 w 88974"/>
                <a:gd name="connsiteY6" fmla="*/ 250872 h 254075"/>
                <a:gd name="connsiteX7" fmla="*/ 85404 w 88974"/>
                <a:gd name="connsiteY7" fmla="*/ 247597 h 254075"/>
                <a:gd name="connsiteX8" fmla="*/ 29699 w 88974"/>
                <a:gd name="connsiteY8" fmla="*/ 131964 h 254075"/>
                <a:gd name="connsiteX9" fmla="*/ 86663 w 88974"/>
                <a:gd name="connsiteY9" fmla="*/ 15574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0" y="14565"/>
                  </a:cubicBezTo>
                  <a:cubicBezTo>
                    <a:pt x="26926" y="43789"/>
                    <a:pt x="9533" y="89387"/>
                    <a:pt x="9533" y="131964"/>
                  </a:cubicBezTo>
                  <a:cubicBezTo>
                    <a:pt x="9533" y="180835"/>
                    <a:pt x="31967" y="224924"/>
                    <a:pt x="67759" y="250368"/>
                  </a:cubicBezTo>
                  <a:cubicBezTo>
                    <a:pt x="73555" y="254397"/>
                    <a:pt x="74059" y="254397"/>
                    <a:pt x="78600" y="254397"/>
                  </a:cubicBezTo>
                  <a:lnTo>
                    <a:pt x="80363" y="254397"/>
                  </a:lnTo>
                  <a:cubicBezTo>
                    <a:pt x="84145" y="254397"/>
                    <a:pt x="87422" y="254397"/>
                    <a:pt x="87422" y="250872"/>
                  </a:cubicBezTo>
                  <a:cubicBezTo>
                    <a:pt x="87422" y="249359"/>
                    <a:pt x="86413" y="248351"/>
                    <a:pt x="85404" y="247597"/>
                  </a:cubicBezTo>
                  <a:cubicBezTo>
                    <a:pt x="36253" y="211824"/>
                    <a:pt x="29699" y="159170"/>
                    <a:pt x="29699" y="131964"/>
                  </a:cubicBezTo>
                  <a:cubicBezTo>
                    <a:pt x="29699" y="81074"/>
                    <a:pt x="52384" y="37997"/>
                    <a:pt x="86663" y="15574"/>
                  </a:cubicBezTo>
                  <a:cubicBezTo>
                    <a:pt x="86663" y="15321"/>
                    <a:pt x="87422" y="14316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0612" name="Forme libre : forme 110611">
              <a:extLst>
                <a:ext uri="{FF2B5EF4-FFF2-40B4-BE49-F238E27FC236}">
                  <a16:creationId xmlns:a16="http://schemas.microsoft.com/office/drawing/2014/main" id="{48CDE96B-E795-44F8-9B51-BCF8C40D5447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>
              <a:off x="5946585" y="-4950874"/>
              <a:ext cx="127107" cy="190557"/>
            </a:xfrm>
            <a:custGeom>
              <a:avLst/>
              <a:gdLst>
                <a:gd name="connsiteX0" fmla="*/ 119182 w 127106"/>
                <a:gd name="connsiteY0" fmla="*/ 63189 h 190556"/>
                <a:gd name="connsiteX1" fmla="*/ 86162 w 127106"/>
                <a:gd name="connsiteY1" fmla="*/ 9528 h 190556"/>
                <a:gd name="connsiteX2" fmla="*/ 9533 w 127106"/>
                <a:gd name="connsiteY2" fmla="*/ 135744 h 190556"/>
                <a:gd name="connsiteX3" fmla="*/ 42807 w 127106"/>
                <a:gd name="connsiteY3" fmla="*/ 189406 h 190556"/>
                <a:gd name="connsiteX4" fmla="*/ 119182 w 127106"/>
                <a:gd name="connsiteY4" fmla="*/ 63189 h 190556"/>
                <a:gd name="connsiteX5" fmla="*/ 37767 w 127106"/>
                <a:gd name="connsiteY5" fmla="*/ 95183 h 190556"/>
                <a:gd name="connsiteX6" fmla="*/ 85908 w 127106"/>
                <a:gd name="connsiteY6" fmla="*/ 16582 h 190556"/>
                <a:gd name="connsiteX7" fmla="*/ 101034 w 127106"/>
                <a:gd name="connsiteY7" fmla="*/ 48326 h 190556"/>
                <a:gd name="connsiteX8" fmla="*/ 93471 w 127106"/>
                <a:gd name="connsiteY8" fmla="*/ 95183 h 190556"/>
                <a:gd name="connsiteX9" fmla="*/ 37767 w 127106"/>
                <a:gd name="connsiteY9" fmla="*/ 95183 h 190556"/>
                <a:gd name="connsiteX10" fmla="*/ 91203 w 127106"/>
                <a:gd name="connsiteY10" fmla="*/ 103750 h 190556"/>
                <a:gd name="connsiteX11" fmla="*/ 43057 w 127106"/>
                <a:gd name="connsiteY11" fmla="*/ 182351 h 190556"/>
                <a:gd name="connsiteX12" fmla="*/ 27936 w 127106"/>
                <a:gd name="connsiteY12" fmla="*/ 150607 h 190556"/>
                <a:gd name="connsiteX13" fmla="*/ 35494 w 127106"/>
                <a:gd name="connsiteY13" fmla="*/ 103750 h 190556"/>
                <a:gd name="connsiteX14" fmla="*/ 91203 w 127106"/>
                <a:gd name="connsiteY14" fmla="*/ 103750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106" h="190556">
                  <a:moveTo>
                    <a:pt x="119182" y="63189"/>
                  </a:moveTo>
                  <a:cubicBezTo>
                    <a:pt x="119182" y="31700"/>
                    <a:pt x="107083" y="9528"/>
                    <a:pt x="86162" y="9528"/>
                  </a:cubicBezTo>
                  <a:cubicBezTo>
                    <a:pt x="48602" y="9528"/>
                    <a:pt x="9533" y="79565"/>
                    <a:pt x="9533" y="135744"/>
                  </a:cubicBezTo>
                  <a:cubicBezTo>
                    <a:pt x="9533" y="159929"/>
                    <a:pt x="17851" y="189406"/>
                    <a:pt x="42807" y="189406"/>
                  </a:cubicBezTo>
                  <a:cubicBezTo>
                    <a:pt x="79609" y="189406"/>
                    <a:pt x="119182" y="121131"/>
                    <a:pt x="119182" y="63189"/>
                  </a:cubicBezTo>
                  <a:close/>
                  <a:moveTo>
                    <a:pt x="37767" y="95183"/>
                  </a:moveTo>
                  <a:cubicBezTo>
                    <a:pt x="49612" y="44296"/>
                    <a:pt x="70282" y="16582"/>
                    <a:pt x="85908" y="16582"/>
                  </a:cubicBezTo>
                  <a:cubicBezTo>
                    <a:pt x="101034" y="16582"/>
                    <a:pt x="101034" y="43538"/>
                    <a:pt x="101034" y="48326"/>
                  </a:cubicBezTo>
                  <a:cubicBezTo>
                    <a:pt x="101034" y="62435"/>
                    <a:pt x="96494" y="82840"/>
                    <a:pt x="93471" y="95183"/>
                  </a:cubicBezTo>
                  <a:lnTo>
                    <a:pt x="37767" y="95183"/>
                  </a:lnTo>
                  <a:close/>
                  <a:moveTo>
                    <a:pt x="91203" y="103750"/>
                  </a:moveTo>
                  <a:cubicBezTo>
                    <a:pt x="79354" y="154387"/>
                    <a:pt x="58688" y="182351"/>
                    <a:pt x="43057" y="182351"/>
                  </a:cubicBezTo>
                  <a:cubicBezTo>
                    <a:pt x="29445" y="182351"/>
                    <a:pt x="27936" y="162196"/>
                    <a:pt x="27936" y="150607"/>
                  </a:cubicBezTo>
                  <a:cubicBezTo>
                    <a:pt x="27936" y="134736"/>
                    <a:pt x="32722" y="114330"/>
                    <a:pt x="35494" y="103750"/>
                  </a:cubicBezTo>
                  <a:lnTo>
                    <a:pt x="91203" y="1037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0613" name="Forme libre : forme 110612">
              <a:extLst>
                <a:ext uri="{FF2B5EF4-FFF2-40B4-BE49-F238E27FC236}">
                  <a16:creationId xmlns:a16="http://schemas.microsoft.com/office/drawing/2014/main" id="{F6736E46-A3E9-4980-99BC-2D88AB16A649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>
              <a:off x="6085521" y="-4965987"/>
              <a:ext cx="88975" cy="254075"/>
            </a:xfrm>
            <a:custGeom>
              <a:avLst/>
              <a:gdLst>
                <a:gd name="connsiteX0" fmla="*/ 16591 w 88974"/>
                <a:gd name="connsiteY0" fmla="*/ 9528 h 254075"/>
                <a:gd name="connsiteX1" fmla="*/ 9533 w 88974"/>
                <a:gd name="connsiteY1" fmla="*/ 13053 h 254075"/>
                <a:gd name="connsiteX2" fmla="*/ 11046 w 88974"/>
                <a:gd name="connsiteY2" fmla="*/ 16329 h 254075"/>
                <a:gd name="connsiteX3" fmla="*/ 50871 w 88974"/>
                <a:gd name="connsiteY3" fmla="*/ 62181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2 h 254075"/>
                <a:gd name="connsiteX7" fmla="*/ 16591 w 88974"/>
                <a:gd name="connsiteY7" fmla="*/ 254397 h 254075"/>
                <a:gd name="connsiteX8" fmla="*/ 18105 w 88974"/>
                <a:gd name="connsiteY8" fmla="*/ 254397 h 254075"/>
                <a:gd name="connsiteX9" fmla="*/ 30204 w 88974"/>
                <a:gd name="connsiteY9" fmla="*/ 249359 h 254075"/>
                <a:gd name="connsiteX10" fmla="*/ 87168 w 88974"/>
                <a:gd name="connsiteY10" fmla="*/ 131964 h 254075"/>
                <a:gd name="connsiteX11" fmla="*/ 28941 w 88974"/>
                <a:gd name="connsiteY11" fmla="*/ 13557 h 254075"/>
                <a:gd name="connsiteX12" fmla="*/ 18105 w 88974"/>
                <a:gd name="connsiteY12" fmla="*/ 9528 h 254075"/>
                <a:gd name="connsiteX13" fmla="*/ 16591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1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6"/>
                    <a:pt x="11046" y="16329"/>
                  </a:cubicBezTo>
                  <a:cubicBezTo>
                    <a:pt x="18860" y="21870"/>
                    <a:pt x="37513" y="35475"/>
                    <a:pt x="50871" y="62181"/>
                  </a:cubicBezTo>
                  <a:cubicBezTo>
                    <a:pt x="62970" y="86366"/>
                    <a:pt x="67005" y="110801"/>
                    <a:pt x="67005" y="131964"/>
                  </a:cubicBezTo>
                  <a:cubicBezTo>
                    <a:pt x="67005" y="160179"/>
                    <a:pt x="59442" y="212074"/>
                    <a:pt x="12810" y="246588"/>
                  </a:cubicBezTo>
                  <a:cubicBezTo>
                    <a:pt x="10038" y="248605"/>
                    <a:pt x="9533" y="249109"/>
                    <a:pt x="9533" y="250872"/>
                  </a:cubicBezTo>
                  <a:cubicBezTo>
                    <a:pt x="9533" y="254397"/>
                    <a:pt x="12560" y="254397"/>
                    <a:pt x="16591" y="254397"/>
                  </a:cubicBezTo>
                  <a:lnTo>
                    <a:pt x="18105" y="254397"/>
                  </a:lnTo>
                  <a:cubicBezTo>
                    <a:pt x="22891" y="254397"/>
                    <a:pt x="23396" y="254397"/>
                    <a:pt x="30204" y="249359"/>
                  </a:cubicBezTo>
                  <a:cubicBezTo>
                    <a:pt x="69778" y="220137"/>
                    <a:pt x="87168" y="174538"/>
                    <a:pt x="87168" y="131964"/>
                  </a:cubicBezTo>
                  <a:cubicBezTo>
                    <a:pt x="87168" y="83091"/>
                    <a:pt x="64733" y="39000"/>
                    <a:pt x="28941" y="13557"/>
                  </a:cubicBezTo>
                  <a:cubicBezTo>
                    <a:pt x="23146" y="9528"/>
                    <a:pt x="22641" y="9528"/>
                    <a:pt x="18105" y="9528"/>
                  </a:cubicBezTo>
                  <a:lnTo>
                    <a:pt x="16591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0614" name="Forme libre : forme 110613">
              <a:extLst>
                <a:ext uri="{FF2B5EF4-FFF2-40B4-BE49-F238E27FC236}">
                  <a16:creationId xmlns:a16="http://schemas.microsoft.com/office/drawing/2014/main" id="{479640A3-A485-4A0C-A43D-979FB63B9F0E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>
              <a:off x="6478153" y="-4989297"/>
              <a:ext cx="127107" cy="38111"/>
            </a:xfrm>
            <a:custGeom>
              <a:avLst/>
              <a:gdLst>
                <a:gd name="connsiteX0" fmla="*/ 70278 w 127106"/>
                <a:gd name="connsiteY0" fmla="*/ 9528 h 38111"/>
                <a:gd name="connsiteX1" fmla="*/ 58179 w 127106"/>
                <a:gd name="connsiteY1" fmla="*/ 9528 h 38111"/>
                <a:gd name="connsiteX2" fmla="*/ 13815 w 127106"/>
                <a:gd name="connsiteY2" fmla="*/ 30687 h 38111"/>
                <a:gd name="connsiteX3" fmla="*/ 9533 w 127106"/>
                <a:gd name="connsiteY3" fmla="*/ 34971 h 38111"/>
                <a:gd name="connsiteX4" fmla="*/ 16587 w 127106"/>
                <a:gd name="connsiteY4" fmla="*/ 38501 h 38111"/>
                <a:gd name="connsiteX5" fmla="*/ 22637 w 127106"/>
                <a:gd name="connsiteY5" fmla="*/ 38501 h 38111"/>
                <a:gd name="connsiteX6" fmla="*/ 64229 w 127106"/>
                <a:gd name="connsiteY6" fmla="*/ 19857 h 38111"/>
                <a:gd name="connsiteX7" fmla="*/ 105820 w 127106"/>
                <a:gd name="connsiteY7" fmla="*/ 38501 h 38111"/>
                <a:gd name="connsiteX8" fmla="*/ 111870 w 127106"/>
                <a:gd name="connsiteY8" fmla="*/ 38501 h 38111"/>
                <a:gd name="connsiteX9" fmla="*/ 118924 w 127106"/>
                <a:gd name="connsiteY9" fmla="*/ 34971 h 38111"/>
                <a:gd name="connsiteX10" fmla="*/ 114389 w 127106"/>
                <a:gd name="connsiteY10" fmla="*/ 30687 h 38111"/>
                <a:gd name="connsiteX11" fmla="*/ 70278 w 127106"/>
                <a:gd name="connsiteY11" fmla="*/ 9528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106" h="38111">
                  <a:moveTo>
                    <a:pt x="70278" y="9528"/>
                  </a:moveTo>
                  <a:lnTo>
                    <a:pt x="58179" y="9528"/>
                  </a:lnTo>
                  <a:lnTo>
                    <a:pt x="13815" y="30687"/>
                  </a:lnTo>
                  <a:cubicBezTo>
                    <a:pt x="11547" y="31696"/>
                    <a:pt x="9533" y="32704"/>
                    <a:pt x="9533" y="34971"/>
                  </a:cubicBezTo>
                  <a:cubicBezTo>
                    <a:pt x="9533" y="38501"/>
                    <a:pt x="12810" y="38501"/>
                    <a:pt x="16587" y="38501"/>
                  </a:cubicBezTo>
                  <a:lnTo>
                    <a:pt x="22637" y="38501"/>
                  </a:lnTo>
                  <a:lnTo>
                    <a:pt x="64229" y="19857"/>
                  </a:lnTo>
                  <a:lnTo>
                    <a:pt x="105820" y="38501"/>
                  </a:lnTo>
                  <a:lnTo>
                    <a:pt x="111870" y="38501"/>
                  </a:lnTo>
                  <a:cubicBezTo>
                    <a:pt x="115651" y="38501"/>
                    <a:pt x="118924" y="38501"/>
                    <a:pt x="118924" y="34971"/>
                  </a:cubicBezTo>
                  <a:cubicBezTo>
                    <a:pt x="118924" y="32704"/>
                    <a:pt x="117666" y="32201"/>
                    <a:pt x="114389" y="30687"/>
                  </a:cubicBezTo>
                  <a:lnTo>
                    <a:pt x="70278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0615" name="Forme libre : forme 110614">
              <a:extLst>
                <a:ext uri="{FF2B5EF4-FFF2-40B4-BE49-F238E27FC236}">
                  <a16:creationId xmlns:a16="http://schemas.microsoft.com/office/drawing/2014/main" id="{5F97EB49-0BEB-4A0A-A28B-B6AB3400DA8A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>
              <a:off x="6416796" y="-4945582"/>
              <a:ext cx="203371" cy="190557"/>
            </a:xfrm>
            <a:custGeom>
              <a:avLst/>
              <a:gdLst>
                <a:gd name="connsiteX0" fmla="*/ 38772 w 203370"/>
                <a:gd name="connsiteY0" fmla="*/ 161691 h 190556"/>
                <a:gd name="connsiteX1" fmla="*/ 17350 w 203370"/>
                <a:gd name="connsiteY1" fmla="*/ 173280 h 190556"/>
                <a:gd name="connsiteX2" fmla="*/ 9533 w 203370"/>
                <a:gd name="connsiteY2" fmla="*/ 178067 h 190556"/>
                <a:gd name="connsiteX3" fmla="*/ 17096 w 203370"/>
                <a:gd name="connsiteY3" fmla="*/ 181592 h 190556"/>
                <a:gd name="connsiteX4" fmla="*/ 110611 w 203370"/>
                <a:gd name="connsiteY4" fmla="*/ 181592 h 190556"/>
                <a:gd name="connsiteX5" fmla="*/ 183204 w 203370"/>
                <a:gd name="connsiteY5" fmla="*/ 127681 h 190556"/>
                <a:gd name="connsiteX6" fmla="*/ 142117 w 203370"/>
                <a:gd name="connsiteY6" fmla="*/ 91654 h 190556"/>
                <a:gd name="connsiteX7" fmla="*/ 196563 w 203370"/>
                <a:gd name="connsiteY7" fmla="*/ 44796 h 190556"/>
                <a:gd name="connsiteX8" fmla="*/ 146403 w 203370"/>
                <a:gd name="connsiteY8" fmla="*/ 9528 h 190556"/>
                <a:gd name="connsiteX9" fmla="*/ 58433 w 203370"/>
                <a:gd name="connsiteY9" fmla="*/ 9528 h 190556"/>
                <a:gd name="connsiteX10" fmla="*/ 50620 w 203370"/>
                <a:gd name="connsiteY10" fmla="*/ 14316 h 190556"/>
                <a:gd name="connsiteX11" fmla="*/ 57929 w 203370"/>
                <a:gd name="connsiteY11" fmla="*/ 17841 h 190556"/>
                <a:gd name="connsiteX12" fmla="*/ 73559 w 203370"/>
                <a:gd name="connsiteY12" fmla="*/ 21871 h 190556"/>
                <a:gd name="connsiteX13" fmla="*/ 72550 w 203370"/>
                <a:gd name="connsiteY13" fmla="*/ 26408 h 190556"/>
                <a:gd name="connsiteX14" fmla="*/ 38772 w 203370"/>
                <a:gd name="connsiteY14" fmla="*/ 161691 h 190556"/>
                <a:gd name="connsiteX15" fmla="*/ 78095 w 203370"/>
                <a:gd name="connsiteY15" fmla="*/ 88633 h 190556"/>
                <a:gd name="connsiteX16" fmla="*/ 93471 w 203370"/>
                <a:gd name="connsiteY16" fmla="*/ 27162 h 190556"/>
                <a:gd name="connsiteX17" fmla="*/ 106325 w 203370"/>
                <a:gd name="connsiteY17" fmla="*/ 17841 h 190556"/>
                <a:gd name="connsiteX18" fmla="*/ 142622 w 203370"/>
                <a:gd name="connsiteY18" fmla="*/ 17841 h 190556"/>
                <a:gd name="connsiteX19" fmla="*/ 172869 w 203370"/>
                <a:gd name="connsiteY19" fmla="*/ 44293 h 190556"/>
                <a:gd name="connsiteX20" fmla="*/ 117669 w 203370"/>
                <a:gd name="connsiteY20" fmla="*/ 88633 h 190556"/>
                <a:gd name="connsiteX21" fmla="*/ 78095 w 203370"/>
                <a:gd name="connsiteY21" fmla="*/ 88633 h 190556"/>
                <a:gd name="connsiteX22" fmla="*/ 60702 w 203370"/>
                <a:gd name="connsiteY22" fmla="*/ 173280 h 190556"/>
                <a:gd name="connsiteX23" fmla="*/ 57679 w 203370"/>
                <a:gd name="connsiteY23" fmla="*/ 171013 h 190556"/>
                <a:gd name="connsiteX24" fmla="*/ 58688 w 203370"/>
                <a:gd name="connsiteY24" fmla="*/ 165470 h 190556"/>
                <a:gd name="connsiteX25" fmla="*/ 76332 w 203370"/>
                <a:gd name="connsiteY25" fmla="*/ 95687 h 190556"/>
                <a:gd name="connsiteX26" fmla="*/ 127499 w 203370"/>
                <a:gd name="connsiteY26" fmla="*/ 95687 h 190556"/>
                <a:gd name="connsiteX27" fmla="*/ 158756 w 203370"/>
                <a:gd name="connsiteY27" fmla="*/ 125664 h 190556"/>
                <a:gd name="connsiteX28" fmla="*/ 104311 w 203370"/>
                <a:gd name="connsiteY28" fmla="*/ 173280 h 190556"/>
                <a:gd name="connsiteX29" fmla="*/ 60702 w 203370"/>
                <a:gd name="connsiteY29" fmla="*/ 173280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3370" h="190556">
                  <a:moveTo>
                    <a:pt x="38772" y="161691"/>
                  </a:moveTo>
                  <a:cubicBezTo>
                    <a:pt x="36504" y="171263"/>
                    <a:pt x="35999" y="173280"/>
                    <a:pt x="17350" y="173280"/>
                  </a:cubicBezTo>
                  <a:cubicBezTo>
                    <a:pt x="12560" y="173280"/>
                    <a:pt x="9533" y="173280"/>
                    <a:pt x="9533" y="178067"/>
                  </a:cubicBezTo>
                  <a:cubicBezTo>
                    <a:pt x="9533" y="181592"/>
                    <a:pt x="12810" y="181592"/>
                    <a:pt x="17096" y="181592"/>
                  </a:cubicBezTo>
                  <a:lnTo>
                    <a:pt x="110611" y="181592"/>
                  </a:lnTo>
                  <a:cubicBezTo>
                    <a:pt x="152203" y="181592"/>
                    <a:pt x="183204" y="152116"/>
                    <a:pt x="183204" y="127681"/>
                  </a:cubicBezTo>
                  <a:cubicBezTo>
                    <a:pt x="183204" y="109288"/>
                    <a:pt x="167325" y="94425"/>
                    <a:pt x="142117" y="91654"/>
                  </a:cubicBezTo>
                  <a:cubicBezTo>
                    <a:pt x="171360" y="86112"/>
                    <a:pt x="196563" y="66965"/>
                    <a:pt x="196563" y="44796"/>
                  </a:cubicBezTo>
                  <a:cubicBezTo>
                    <a:pt x="196563" y="25905"/>
                    <a:pt x="178164" y="9528"/>
                    <a:pt x="146403" y="9528"/>
                  </a:cubicBezTo>
                  <a:lnTo>
                    <a:pt x="58433" y="9528"/>
                  </a:lnTo>
                  <a:cubicBezTo>
                    <a:pt x="53897" y="9528"/>
                    <a:pt x="50620" y="9528"/>
                    <a:pt x="50620" y="14316"/>
                  </a:cubicBezTo>
                  <a:cubicBezTo>
                    <a:pt x="50620" y="17841"/>
                    <a:pt x="53647" y="17841"/>
                    <a:pt x="57929" y="17841"/>
                  </a:cubicBezTo>
                  <a:cubicBezTo>
                    <a:pt x="66247" y="17841"/>
                    <a:pt x="73559" y="17841"/>
                    <a:pt x="73559" y="21871"/>
                  </a:cubicBezTo>
                  <a:cubicBezTo>
                    <a:pt x="73559" y="22878"/>
                    <a:pt x="73305" y="23133"/>
                    <a:pt x="72550" y="26408"/>
                  </a:cubicBezTo>
                  <a:lnTo>
                    <a:pt x="38772" y="161691"/>
                  </a:lnTo>
                  <a:close/>
                  <a:moveTo>
                    <a:pt x="78095" y="88633"/>
                  </a:moveTo>
                  <a:lnTo>
                    <a:pt x="93471" y="27162"/>
                  </a:lnTo>
                  <a:cubicBezTo>
                    <a:pt x="95739" y="18594"/>
                    <a:pt x="95993" y="17841"/>
                    <a:pt x="106325" y="17841"/>
                  </a:cubicBezTo>
                  <a:lnTo>
                    <a:pt x="142622" y="17841"/>
                  </a:lnTo>
                  <a:cubicBezTo>
                    <a:pt x="167325" y="17841"/>
                    <a:pt x="172869" y="33962"/>
                    <a:pt x="172869" y="44293"/>
                  </a:cubicBezTo>
                  <a:cubicBezTo>
                    <a:pt x="172869" y="65706"/>
                    <a:pt x="149934" y="88633"/>
                    <a:pt x="117669" y="88633"/>
                  </a:cubicBezTo>
                  <a:lnTo>
                    <a:pt x="78095" y="88633"/>
                  </a:lnTo>
                  <a:close/>
                  <a:moveTo>
                    <a:pt x="60702" y="173280"/>
                  </a:moveTo>
                  <a:cubicBezTo>
                    <a:pt x="58433" y="172775"/>
                    <a:pt x="57679" y="172775"/>
                    <a:pt x="57679" y="171013"/>
                  </a:cubicBezTo>
                  <a:cubicBezTo>
                    <a:pt x="57679" y="168996"/>
                    <a:pt x="58183" y="166979"/>
                    <a:pt x="58688" y="165470"/>
                  </a:cubicBezTo>
                  <a:lnTo>
                    <a:pt x="76332" y="95687"/>
                  </a:lnTo>
                  <a:lnTo>
                    <a:pt x="127499" y="95687"/>
                  </a:lnTo>
                  <a:cubicBezTo>
                    <a:pt x="150939" y="95687"/>
                    <a:pt x="158756" y="111559"/>
                    <a:pt x="158756" y="125664"/>
                  </a:cubicBezTo>
                  <a:cubicBezTo>
                    <a:pt x="158756" y="150353"/>
                    <a:pt x="134559" y="173280"/>
                    <a:pt x="104311" y="173280"/>
                  </a:cubicBezTo>
                  <a:lnTo>
                    <a:pt x="60702" y="17328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0616" name="Forme libre : forme 110615">
              <a:extLst>
                <a:ext uri="{FF2B5EF4-FFF2-40B4-BE49-F238E27FC236}">
                  <a16:creationId xmlns:a16="http://schemas.microsoft.com/office/drawing/2014/main" id="{1C04EE95-CD8F-4726-95D2-BD2EC32CDE9B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>
              <a:off x="6644864" y="-4965987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1 w 88974"/>
                <a:gd name="connsiteY1" fmla="*/ 14565 h 254075"/>
                <a:gd name="connsiteX2" fmla="*/ 9533 w 88974"/>
                <a:gd name="connsiteY2" fmla="*/ 131964 h 254075"/>
                <a:gd name="connsiteX3" fmla="*/ 67760 w 88974"/>
                <a:gd name="connsiteY3" fmla="*/ 250368 h 254075"/>
                <a:gd name="connsiteX4" fmla="*/ 78600 w 88974"/>
                <a:gd name="connsiteY4" fmla="*/ 254397 h 254075"/>
                <a:gd name="connsiteX5" fmla="*/ 80363 w 88974"/>
                <a:gd name="connsiteY5" fmla="*/ 254397 h 254075"/>
                <a:gd name="connsiteX6" fmla="*/ 87422 w 88974"/>
                <a:gd name="connsiteY6" fmla="*/ 250872 h 254075"/>
                <a:gd name="connsiteX7" fmla="*/ 85404 w 88974"/>
                <a:gd name="connsiteY7" fmla="*/ 247597 h 254075"/>
                <a:gd name="connsiteX8" fmla="*/ 29699 w 88974"/>
                <a:gd name="connsiteY8" fmla="*/ 131964 h 254075"/>
                <a:gd name="connsiteX9" fmla="*/ 86663 w 88974"/>
                <a:gd name="connsiteY9" fmla="*/ 15574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1" y="14565"/>
                  </a:cubicBezTo>
                  <a:cubicBezTo>
                    <a:pt x="26927" y="43789"/>
                    <a:pt x="9533" y="89387"/>
                    <a:pt x="9533" y="131964"/>
                  </a:cubicBezTo>
                  <a:cubicBezTo>
                    <a:pt x="9533" y="180835"/>
                    <a:pt x="31968" y="224924"/>
                    <a:pt x="67760" y="250368"/>
                  </a:cubicBezTo>
                  <a:cubicBezTo>
                    <a:pt x="73555" y="254397"/>
                    <a:pt x="74060" y="254397"/>
                    <a:pt x="78600" y="254397"/>
                  </a:cubicBezTo>
                  <a:lnTo>
                    <a:pt x="80363" y="254397"/>
                  </a:lnTo>
                  <a:cubicBezTo>
                    <a:pt x="84145" y="254397"/>
                    <a:pt x="87422" y="254397"/>
                    <a:pt x="87422" y="250872"/>
                  </a:cubicBezTo>
                  <a:cubicBezTo>
                    <a:pt x="87422" y="249359"/>
                    <a:pt x="86413" y="248351"/>
                    <a:pt x="85404" y="247597"/>
                  </a:cubicBezTo>
                  <a:cubicBezTo>
                    <a:pt x="36253" y="211824"/>
                    <a:pt x="29699" y="159170"/>
                    <a:pt x="29699" y="131964"/>
                  </a:cubicBezTo>
                  <a:cubicBezTo>
                    <a:pt x="29699" y="81074"/>
                    <a:pt x="52384" y="37997"/>
                    <a:pt x="86663" y="15574"/>
                  </a:cubicBezTo>
                  <a:cubicBezTo>
                    <a:pt x="86663" y="15321"/>
                    <a:pt x="87422" y="14316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0617" name="Forme libre : forme 110616">
              <a:extLst>
                <a:ext uri="{FF2B5EF4-FFF2-40B4-BE49-F238E27FC236}">
                  <a16:creationId xmlns:a16="http://schemas.microsoft.com/office/drawing/2014/main" id="{0C7C0D8C-08C8-482C-BC8B-5C21B3DCC039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>
              <a:off x="6751527" y="-4950874"/>
              <a:ext cx="127107" cy="190557"/>
            </a:xfrm>
            <a:custGeom>
              <a:avLst/>
              <a:gdLst>
                <a:gd name="connsiteX0" fmla="*/ 119182 w 127106"/>
                <a:gd name="connsiteY0" fmla="*/ 63189 h 190556"/>
                <a:gd name="connsiteX1" fmla="*/ 86162 w 127106"/>
                <a:gd name="connsiteY1" fmla="*/ 9528 h 190556"/>
                <a:gd name="connsiteX2" fmla="*/ 9533 w 127106"/>
                <a:gd name="connsiteY2" fmla="*/ 135744 h 190556"/>
                <a:gd name="connsiteX3" fmla="*/ 42807 w 127106"/>
                <a:gd name="connsiteY3" fmla="*/ 189406 h 190556"/>
                <a:gd name="connsiteX4" fmla="*/ 119182 w 127106"/>
                <a:gd name="connsiteY4" fmla="*/ 63189 h 190556"/>
                <a:gd name="connsiteX5" fmla="*/ 37767 w 127106"/>
                <a:gd name="connsiteY5" fmla="*/ 95183 h 190556"/>
                <a:gd name="connsiteX6" fmla="*/ 85908 w 127106"/>
                <a:gd name="connsiteY6" fmla="*/ 16582 h 190556"/>
                <a:gd name="connsiteX7" fmla="*/ 101034 w 127106"/>
                <a:gd name="connsiteY7" fmla="*/ 48326 h 190556"/>
                <a:gd name="connsiteX8" fmla="*/ 93471 w 127106"/>
                <a:gd name="connsiteY8" fmla="*/ 95183 h 190556"/>
                <a:gd name="connsiteX9" fmla="*/ 37767 w 127106"/>
                <a:gd name="connsiteY9" fmla="*/ 95183 h 190556"/>
                <a:gd name="connsiteX10" fmla="*/ 91203 w 127106"/>
                <a:gd name="connsiteY10" fmla="*/ 103750 h 190556"/>
                <a:gd name="connsiteX11" fmla="*/ 43058 w 127106"/>
                <a:gd name="connsiteY11" fmla="*/ 182351 h 190556"/>
                <a:gd name="connsiteX12" fmla="*/ 27936 w 127106"/>
                <a:gd name="connsiteY12" fmla="*/ 150607 h 190556"/>
                <a:gd name="connsiteX13" fmla="*/ 35495 w 127106"/>
                <a:gd name="connsiteY13" fmla="*/ 103750 h 190556"/>
                <a:gd name="connsiteX14" fmla="*/ 91203 w 127106"/>
                <a:gd name="connsiteY14" fmla="*/ 103750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106" h="190556">
                  <a:moveTo>
                    <a:pt x="119182" y="63189"/>
                  </a:moveTo>
                  <a:cubicBezTo>
                    <a:pt x="119182" y="31700"/>
                    <a:pt x="107083" y="9528"/>
                    <a:pt x="86162" y="9528"/>
                  </a:cubicBezTo>
                  <a:cubicBezTo>
                    <a:pt x="48603" y="9528"/>
                    <a:pt x="9533" y="79565"/>
                    <a:pt x="9533" y="135744"/>
                  </a:cubicBezTo>
                  <a:cubicBezTo>
                    <a:pt x="9533" y="159929"/>
                    <a:pt x="17850" y="189406"/>
                    <a:pt x="42807" y="189406"/>
                  </a:cubicBezTo>
                  <a:cubicBezTo>
                    <a:pt x="79609" y="189406"/>
                    <a:pt x="119182" y="121131"/>
                    <a:pt x="119182" y="63189"/>
                  </a:cubicBezTo>
                  <a:close/>
                  <a:moveTo>
                    <a:pt x="37767" y="95183"/>
                  </a:moveTo>
                  <a:cubicBezTo>
                    <a:pt x="49612" y="44296"/>
                    <a:pt x="70282" y="16582"/>
                    <a:pt x="85908" y="16582"/>
                  </a:cubicBezTo>
                  <a:cubicBezTo>
                    <a:pt x="101034" y="16582"/>
                    <a:pt x="101034" y="43538"/>
                    <a:pt x="101034" y="48326"/>
                  </a:cubicBezTo>
                  <a:cubicBezTo>
                    <a:pt x="101034" y="62435"/>
                    <a:pt x="96494" y="82840"/>
                    <a:pt x="93471" y="95183"/>
                  </a:cubicBezTo>
                  <a:lnTo>
                    <a:pt x="37767" y="95183"/>
                  </a:lnTo>
                  <a:close/>
                  <a:moveTo>
                    <a:pt x="91203" y="103750"/>
                  </a:moveTo>
                  <a:cubicBezTo>
                    <a:pt x="79354" y="154387"/>
                    <a:pt x="58688" y="182351"/>
                    <a:pt x="43058" y="182351"/>
                  </a:cubicBezTo>
                  <a:cubicBezTo>
                    <a:pt x="29445" y="182351"/>
                    <a:pt x="27936" y="162196"/>
                    <a:pt x="27936" y="150607"/>
                  </a:cubicBezTo>
                  <a:cubicBezTo>
                    <a:pt x="27936" y="134736"/>
                    <a:pt x="32722" y="114330"/>
                    <a:pt x="35495" y="103750"/>
                  </a:cubicBezTo>
                  <a:lnTo>
                    <a:pt x="91203" y="1037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0618" name="Forme libre : forme 110617">
              <a:extLst>
                <a:ext uri="{FF2B5EF4-FFF2-40B4-BE49-F238E27FC236}">
                  <a16:creationId xmlns:a16="http://schemas.microsoft.com/office/drawing/2014/main" id="{DDF1D463-3BA8-4618-9B7B-550A545115F1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>
              <a:off x="6890462" y="-4965987"/>
              <a:ext cx="88975" cy="254075"/>
            </a:xfrm>
            <a:custGeom>
              <a:avLst/>
              <a:gdLst>
                <a:gd name="connsiteX0" fmla="*/ 16591 w 88974"/>
                <a:gd name="connsiteY0" fmla="*/ 9528 h 254075"/>
                <a:gd name="connsiteX1" fmla="*/ 9533 w 88974"/>
                <a:gd name="connsiteY1" fmla="*/ 13053 h 254075"/>
                <a:gd name="connsiteX2" fmla="*/ 11046 w 88974"/>
                <a:gd name="connsiteY2" fmla="*/ 16329 h 254075"/>
                <a:gd name="connsiteX3" fmla="*/ 50871 w 88974"/>
                <a:gd name="connsiteY3" fmla="*/ 62181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2 h 254075"/>
                <a:gd name="connsiteX7" fmla="*/ 16591 w 88974"/>
                <a:gd name="connsiteY7" fmla="*/ 254397 h 254075"/>
                <a:gd name="connsiteX8" fmla="*/ 18105 w 88974"/>
                <a:gd name="connsiteY8" fmla="*/ 254397 h 254075"/>
                <a:gd name="connsiteX9" fmla="*/ 30204 w 88974"/>
                <a:gd name="connsiteY9" fmla="*/ 249359 h 254075"/>
                <a:gd name="connsiteX10" fmla="*/ 87168 w 88974"/>
                <a:gd name="connsiteY10" fmla="*/ 131964 h 254075"/>
                <a:gd name="connsiteX11" fmla="*/ 28941 w 88974"/>
                <a:gd name="connsiteY11" fmla="*/ 13557 h 254075"/>
                <a:gd name="connsiteX12" fmla="*/ 18105 w 88974"/>
                <a:gd name="connsiteY12" fmla="*/ 9528 h 254075"/>
                <a:gd name="connsiteX13" fmla="*/ 16591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1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6"/>
                    <a:pt x="11046" y="16329"/>
                  </a:cubicBezTo>
                  <a:cubicBezTo>
                    <a:pt x="18859" y="21870"/>
                    <a:pt x="37513" y="35475"/>
                    <a:pt x="50871" y="62181"/>
                  </a:cubicBezTo>
                  <a:cubicBezTo>
                    <a:pt x="62970" y="86366"/>
                    <a:pt x="67005" y="110801"/>
                    <a:pt x="67005" y="131964"/>
                  </a:cubicBezTo>
                  <a:cubicBezTo>
                    <a:pt x="67005" y="160179"/>
                    <a:pt x="59442" y="212074"/>
                    <a:pt x="12810" y="246588"/>
                  </a:cubicBezTo>
                  <a:cubicBezTo>
                    <a:pt x="10038" y="248605"/>
                    <a:pt x="9533" y="249109"/>
                    <a:pt x="9533" y="250872"/>
                  </a:cubicBezTo>
                  <a:cubicBezTo>
                    <a:pt x="9533" y="254397"/>
                    <a:pt x="12560" y="254397"/>
                    <a:pt x="16591" y="254397"/>
                  </a:cubicBezTo>
                  <a:lnTo>
                    <a:pt x="18105" y="254397"/>
                  </a:lnTo>
                  <a:cubicBezTo>
                    <a:pt x="22891" y="254397"/>
                    <a:pt x="23396" y="254397"/>
                    <a:pt x="30204" y="249359"/>
                  </a:cubicBezTo>
                  <a:cubicBezTo>
                    <a:pt x="69778" y="220137"/>
                    <a:pt x="87168" y="174538"/>
                    <a:pt x="87168" y="131964"/>
                  </a:cubicBezTo>
                  <a:cubicBezTo>
                    <a:pt x="87168" y="83091"/>
                    <a:pt x="64733" y="39000"/>
                    <a:pt x="28941" y="13557"/>
                  </a:cubicBezTo>
                  <a:cubicBezTo>
                    <a:pt x="23146" y="9528"/>
                    <a:pt x="22641" y="9528"/>
                    <a:pt x="18105" y="9528"/>
                  </a:cubicBezTo>
                  <a:lnTo>
                    <a:pt x="16591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0619" name="Forme libre : forme 110618">
              <a:extLst>
                <a:ext uri="{FF2B5EF4-FFF2-40B4-BE49-F238E27FC236}">
                  <a16:creationId xmlns:a16="http://schemas.microsoft.com/office/drawing/2014/main" id="{B0AB1D35-39DF-4DDC-8B98-F3CED0726257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>
              <a:off x="5680126" y="-4684800"/>
              <a:ext cx="127107" cy="38111"/>
            </a:xfrm>
            <a:custGeom>
              <a:avLst/>
              <a:gdLst>
                <a:gd name="connsiteX0" fmla="*/ 70278 w 127106"/>
                <a:gd name="connsiteY0" fmla="*/ 9528 h 38111"/>
                <a:gd name="connsiteX1" fmla="*/ 58179 w 127106"/>
                <a:gd name="connsiteY1" fmla="*/ 9528 h 38111"/>
                <a:gd name="connsiteX2" fmla="*/ 13815 w 127106"/>
                <a:gd name="connsiteY2" fmla="*/ 30687 h 38111"/>
                <a:gd name="connsiteX3" fmla="*/ 9533 w 127106"/>
                <a:gd name="connsiteY3" fmla="*/ 34971 h 38111"/>
                <a:gd name="connsiteX4" fmla="*/ 16587 w 127106"/>
                <a:gd name="connsiteY4" fmla="*/ 38500 h 38111"/>
                <a:gd name="connsiteX5" fmla="*/ 22637 w 127106"/>
                <a:gd name="connsiteY5" fmla="*/ 38500 h 38111"/>
                <a:gd name="connsiteX6" fmla="*/ 64229 w 127106"/>
                <a:gd name="connsiteY6" fmla="*/ 19857 h 38111"/>
                <a:gd name="connsiteX7" fmla="*/ 105820 w 127106"/>
                <a:gd name="connsiteY7" fmla="*/ 38500 h 38111"/>
                <a:gd name="connsiteX8" fmla="*/ 111870 w 127106"/>
                <a:gd name="connsiteY8" fmla="*/ 38500 h 38111"/>
                <a:gd name="connsiteX9" fmla="*/ 118924 w 127106"/>
                <a:gd name="connsiteY9" fmla="*/ 34971 h 38111"/>
                <a:gd name="connsiteX10" fmla="*/ 114388 w 127106"/>
                <a:gd name="connsiteY10" fmla="*/ 30687 h 38111"/>
                <a:gd name="connsiteX11" fmla="*/ 70278 w 127106"/>
                <a:gd name="connsiteY11" fmla="*/ 9528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106" h="38111">
                  <a:moveTo>
                    <a:pt x="70278" y="9528"/>
                  </a:moveTo>
                  <a:lnTo>
                    <a:pt x="58179" y="9528"/>
                  </a:lnTo>
                  <a:lnTo>
                    <a:pt x="13815" y="30687"/>
                  </a:lnTo>
                  <a:cubicBezTo>
                    <a:pt x="11547" y="31696"/>
                    <a:pt x="9533" y="32703"/>
                    <a:pt x="9533" y="34971"/>
                  </a:cubicBezTo>
                  <a:cubicBezTo>
                    <a:pt x="9533" y="38500"/>
                    <a:pt x="12810" y="38500"/>
                    <a:pt x="16587" y="38500"/>
                  </a:cubicBezTo>
                  <a:lnTo>
                    <a:pt x="22637" y="38500"/>
                  </a:lnTo>
                  <a:lnTo>
                    <a:pt x="64229" y="19857"/>
                  </a:lnTo>
                  <a:lnTo>
                    <a:pt x="105820" y="38500"/>
                  </a:lnTo>
                  <a:lnTo>
                    <a:pt x="111870" y="38500"/>
                  </a:lnTo>
                  <a:cubicBezTo>
                    <a:pt x="115651" y="38500"/>
                    <a:pt x="118924" y="38500"/>
                    <a:pt x="118924" y="34971"/>
                  </a:cubicBezTo>
                  <a:cubicBezTo>
                    <a:pt x="118924" y="32703"/>
                    <a:pt x="117665" y="32200"/>
                    <a:pt x="114388" y="30687"/>
                  </a:cubicBezTo>
                  <a:lnTo>
                    <a:pt x="70278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0620" name="Forme libre : forme 110619">
              <a:extLst>
                <a:ext uri="{FF2B5EF4-FFF2-40B4-BE49-F238E27FC236}">
                  <a16:creationId xmlns:a16="http://schemas.microsoft.com/office/drawing/2014/main" id="{F876FD33-7B44-402D-BB2B-876B93086913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>
              <a:off x="5621643" y="-4646376"/>
              <a:ext cx="203371" cy="190557"/>
            </a:xfrm>
            <a:custGeom>
              <a:avLst/>
              <a:gdLst>
                <a:gd name="connsiteX0" fmla="*/ 196817 w 203370"/>
                <a:gd name="connsiteY0" fmla="*/ 16332 h 190556"/>
                <a:gd name="connsiteX1" fmla="*/ 197571 w 203370"/>
                <a:gd name="connsiteY1" fmla="*/ 12553 h 190556"/>
                <a:gd name="connsiteX2" fmla="*/ 194294 w 203370"/>
                <a:gd name="connsiteY2" fmla="*/ 9528 h 190556"/>
                <a:gd name="connsiteX3" fmla="*/ 189758 w 203370"/>
                <a:gd name="connsiteY3" fmla="*/ 12553 h 190556"/>
                <a:gd name="connsiteX4" fmla="*/ 172114 w 203370"/>
                <a:gd name="connsiteY4" fmla="*/ 31950 h 190556"/>
                <a:gd name="connsiteX5" fmla="*/ 126995 w 203370"/>
                <a:gd name="connsiteY5" fmla="*/ 9528 h 190556"/>
                <a:gd name="connsiteX6" fmla="*/ 9533 w 203370"/>
                <a:gd name="connsiteY6" fmla="*/ 121634 h 190556"/>
                <a:gd name="connsiteX7" fmla="*/ 82885 w 203370"/>
                <a:gd name="connsiteY7" fmla="*/ 192176 h 190556"/>
                <a:gd name="connsiteX8" fmla="*/ 157493 w 203370"/>
                <a:gd name="connsiteY8" fmla="*/ 152370 h 190556"/>
                <a:gd name="connsiteX9" fmla="*/ 169088 w 203370"/>
                <a:gd name="connsiteY9" fmla="*/ 126422 h 190556"/>
                <a:gd name="connsiteX10" fmla="*/ 165310 w 203370"/>
                <a:gd name="connsiteY10" fmla="*/ 123147 h 190556"/>
                <a:gd name="connsiteX11" fmla="*/ 161024 w 203370"/>
                <a:gd name="connsiteY11" fmla="*/ 127177 h 190556"/>
                <a:gd name="connsiteX12" fmla="*/ 86162 w 203370"/>
                <a:gd name="connsiteY12" fmla="*/ 183859 h 190556"/>
                <a:gd name="connsiteX13" fmla="*/ 33481 w 203370"/>
                <a:gd name="connsiteY13" fmla="*/ 130202 h 190556"/>
                <a:gd name="connsiteX14" fmla="*/ 64233 w 203370"/>
                <a:gd name="connsiteY14" fmla="*/ 48577 h 190556"/>
                <a:gd name="connsiteX15" fmla="*/ 128759 w 203370"/>
                <a:gd name="connsiteY15" fmla="*/ 17841 h 190556"/>
                <a:gd name="connsiteX16" fmla="*/ 173628 w 203370"/>
                <a:gd name="connsiteY16" fmla="*/ 67219 h 190556"/>
                <a:gd name="connsiteX17" fmla="*/ 172619 w 203370"/>
                <a:gd name="connsiteY17" fmla="*/ 78557 h 190556"/>
                <a:gd name="connsiteX18" fmla="*/ 176905 w 203370"/>
                <a:gd name="connsiteY18" fmla="*/ 81832 h 190556"/>
                <a:gd name="connsiteX19" fmla="*/ 181692 w 203370"/>
                <a:gd name="connsiteY19" fmla="*/ 76290 h 190556"/>
                <a:gd name="connsiteX20" fmla="*/ 196817 w 203370"/>
                <a:gd name="connsiteY20" fmla="*/ 16332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3370" h="190556">
                  <a:moveTo>
                    <a:pt x="196817" y="16332"/>
                  </a:moveTo>
                  <a:cubicBezTo>
                    <a:pt x="197067" y="15325"/>
                    <a:pt x="197571" y="13811"/>
                    <a:pt x="197571" y="12553"/>
                  </a:cubicBezTo>
                  <a:cubicBezTo>
                    <a:pt x="197571" y="10791"/>
                    <a:pt x="196059" y="9528"/>
                    <a:pt x="194294" y="9528"/>
                  </a:cubicBezTo>
                  <a:cubicBezTo>
                    <a:pt x="192531" y="9528"/>
                    <a:pt x="191776" y="10286"/>
                    <a:pt x="189758" y="12553"/>
                  </a:cubicBezTo>
                  <a:lnTo>
                    <a:pt x="172114" y="31950"/>
                  </a:lnTo>
                  <a:cubicBezTo>
                    <a:pt x="169847" y="28675"/>
                    <a:pt x="156488" y="9528"/>
                    <a:pt x="126995" y="9528"/>
                  </a:cubicBezTo>
                  <a:cubicBezTo>
                    <a:pt x="68518" y="9528"/>
                    <a:pt x="9533" y="63693"/>
                    <a:pt x="9533" y="121634"/>
                  </a:cubicBezTo>
                  <a:cubicBezTo>
                    <a:pt x="9533" y="165470"/>
                    <a:pt x="42807" y="192176"/>
                    <a:pt x="82885" y="192176"/>
                  </a:cubicBezTo>
                  <a:cubicBezTo>
                    <a:pt x="115905" y="192176"/>
                    <a:pt x="143885" y="172021"/>
                    <a:pt x="157493" y="152370"/>
                  </a:cubicBezTo>
                  <a:cubicBezTo>
                    <a:pt x="165811" y="140027"/>
                    <a:pt x="169088" y="127935"/>
                    <a:pt x="169088" y="126422"/>
                  </a:cubicBezTo>
                  <a:cubicBezTo>
                    <a:pt x="169088" y="124156"/>
                    <a:pt x="167578" y="123147"/>
                    <a:pt x="165310" y="123147"/>
                  </a:cubicBezTo>
                  <a:cubicBezTo>
                    <a:pt x="162284" y="123147"/>
                    <a:pt x="161779" y="124406"/>
                    <a:pt x="161024" y="127177"/>
                  </a:cubicBezTo>
                  <a:cubicBezTo>
                    <a:pt x="150439" y="161945"/>
                    <a:pt x="116410" y="183859"/>
                    <a:pt x="86162" y="183859"/>
                  </a:cubicBezTo>
                  <a:cubicBezTo>
                    <a:pt x="60451" y="183859"/>
                    <a:pt x="33481" y="168746"/>
                    <a:pt x="33481" y="130202"/>
                  </a:cubicBezTo>
                  <a:cubicBezTo>
                    <a:pt x="33481" y="122139"/>
                    <a:pt x="36253" y="80069"/>
                    <a:pt x="64233" y="48577"/>
                  </a:cubicBezTo>
                  <a:cubicBezTo>
                    <a:pt x="83136" y="27416"/>
                    <a:pt x="108847" y="17841"/>
                    <a:pt x="128759" y="17841"/>
                  </a:cubicBezTo>
                  <a:cubicBezTo>
                    <a:pt x="160520" y="17841"/>
                    <a:pt x="173628" y="43288"/>
                    <a:pt x="173628" y="67219"/>
                  </a:cubicBezTo>
                  <a:cubicBezTo>
                    <a:pt x="173628" y="70748"/>
                    <a:pt x="172619" y="75532"/>
                    <a:pt x="172619" y="78557"/>
                  </a:cubicBezTo>
                  <a:cubicBezTo>
                    <a:pt x="172619" y="81832"/>
                    <a:pt x="175896" y="81832"/>
                    <a:pt x="176905" y="81832"/>
                  </a:cubicBezTo>
                  <a:cubicBezTo>
                    <a:pt x="180182" y="81832"/>
                    <a:pt x="180686" y="80824"/>
                    <a:pt x="181692" y="76290"/>
                  </a:cubicBezTo>
                  <a:lnTo>
                    <a:pt x="196817" y="1633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0621" name="Forme libre : forme 110620">
              <a:extLst>
                <a:ext uri="{FF2B5EF4-FFF2-40B4-BE49-F238E27FC236}">
                  <a16:creationId xmlns:a16="http://schemas.microsoft.com/office/drawing/2014/main" id="{E8ED6824-48A8-4A36-917E-09E38D5F4377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>
              <a:off x="5843964" y="-4661490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1 w 88974"/>
                <a:gd name="connsiteY1" fmla="*/ 14566 h 254075"/>
                <a:gd name="connsiteX2" fmla="*/ 9533 w 88974"/>
                <a:gd name="connsiteY2" fmla="*/ 131964 h 254075"/>
                <a:gd name="connsiteX3" fmla="*/ 67760 w 88974"/>
                <a:gd name="connsiteY3" fmla="*/ 250368 h 254075"/>
                <a:gd name="connsiteX4" fmla="*/ 78600 w 88974"/>
                <a:gd name="connsiteY4" fmla="*/ 254397 h 254075"/>
                <a:gd name="connsiteX5" fmla="*/ 80363 w 88974"/>
                <a:gd name="connsiteY5" fmla="*/ 254397 h 254075"/>
                <a:gd name="connsiteX6" fmla="*/ 87422 w 88974"/>
                <a:gd name="connsiteY6" fmla="*/ 250872 h 254075"/>
                <a:gd name="connsiteX7" fmla="*/ 85404 w 88974"/>
                <a:gd name="connsiteY7" fmla="*/ 247596 h 254075"/>
                <a:gd name="connsiteX8" fmla="*/ 29699 w 88974"/>
                <a:gd name="connsiteY8" fmla="*/ 131964 h 254075"/>
                <a:gd name="connsiteX9" fmla="*/ 86663 w 88974"/>
                <a:gd name="connsiteY9" fmla="*/ 15575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1" y="14566"/>
                  </a:cubicBezTo>
                  <a:cubicBezTo>
                    <a:pt x="26927" y="43789"/>
                    <a:pt x="9533" y="89387"/>
                    <a:pt x="9533" y="131964"/>
                  </a:cubicBezTo>
                  <a:cubicBezTo>
                    <a:pt x="9533" y="180834"/>
                    <a:pt x="31968" y="224924"/>
                    <a:pt x="67760" y="250368"/>
                  </a:cubicBezTo>
                  <a:cubicBezTo>
                    <a:pt x="73555" y="254397"/>
                    <a:pt x="74060" y="254397"/>
                    <a:pt x="78600" y="254397"/>
                  </a:cubicBezTo>
                  <a:lnTo>
                    <a:pt x="80363" y="254397"/>
                  </a:lnTo>
                  <a:cubicBezTo>
                    <a:pt x="84145" y="254397"/>
                    <a:pt x="87422" y="254397"/>
                    <a:pt x="87422" y="250872"/>
                  </a:cubicBezTo>
                  <a:cubicBezTo>
                    <a:pt x="87422" y="249359"/>
                    <a:pt x="86413" y="248351"/>
                    <a:pt x="85404" y="247596"/>
                  </a:cubicBezTo>
                  <a:cubicBezTo>
                    <a:pt x="36253" y="211824"/>
                    <a:pt x="29699" y="159170"/>
                    <a:pt x="29699" y="131964"/>
                  </a:cubicBezTo>
                  <a:cubicBezTo>
                    <a:pt x="29699" y="81074"/>
                    <a:pt x="52384" y="37997"/>
                    <a:pt x="86663" y="15575"/>
                  </a:cubicBezTo>
                  <a:cubicBezTo>
                    <a:pt x="86663" y="15321"/>
                    <a:pt x="87422" y="14316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0622" name="Forme libre : forme 110621">
              <a:extLst>
                <a:ext uri="{FF2B5EF4-FFF2-40B4-BE49-F238E27FC236}">
                  <a16:creationId xmlns:a16="http://schemas.microsoft.com/office/drawing/2014/main" id="{E964D951-18F9-4523-BE8F-DF8892AA4DD6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>
              <a:off x="5950627" y="-4646376"/>
              <a:ext cx="127107" cy="190557"/>
            </a:xfrm>
            <a:custGeom>
              <a:avLst/>
              <a:gdLst>
                <a:gd name="connsiteX0" fmla="*/ 119182 w 127106"/>
                <a:gd name="connsiteY0" fmla="*/ 63189 h 190556"/>
                <a:gd name="connsiteX1" fmla="*/ 86162 w 127106"/>
                <a:gd name="connsiteY1" fmla="*/ 9528 h 190556"/>
                <a:gd name="connsiteX2" fmla="*/ 9533 w 127106"/>
                <a:gd name="connsiteY2" fmla="*/ 135744 h 190556"/>
                <a:gd name="connsiteX3" fmla="*/ 42807 w 127106"/>
                <a:gd name="connsiteY3" fmla="*/ 189405 h 190556"/>
                <a:gd name="connsiteX4" fmla="*/ 119182 w 127106"/>
                <a:gd name="connsiteY4" fmla="*/ 63189 h 190556"/>
                <a:gd name="connsiteX5" fmla="*/ 37767 w 127106"/>
                <a:gd name="connsiteY5" fmla="*/ 95183 h 190556"/>
                <a:gd name="connsiteX6" fmla="*/ 85908 w 127106"/>
                <a:gd name="connsiteY6" fmla="*/ 16582 h 190556"/>
                <a:gd name="connsiteX7" fmla="*/ 101034 w 127106"/>
                <a:gd name="connsiteY7" fmla="*/ 48327 h 190556"/>
                <a:gd name="connsiteX8" fmla="*/ 93471 w 127106"/>
                <a:gd name="connsiteY8" fmla="*/ 95183 h 190556"/>
                <a:gd name="connsiteX9" fmla="*/ 37767 w 127106"/>
                <a:gd name="connsiteY9" fmla="*/ 95183 h 190556"/>
                <a:gd name="connsiteX10" fmla="*/ 91203 w 127106"/>
                <a:gd name="connsiteY10" fmla="*/ 103750 h 190556"/>
                <a:gd name="connsiteX11" fmla="*/ 43058 w 127106"/>
                <a:gd name="connsiteY11" fmla="*/ 182351 h 190556"/>
                <a:gd name="connsiteX12" fmla="*/ 27936 w 127106"/>
                <a:gd name="connsiteY12" fmla="*/ 150607 h 190556"/>
                <a:gd name="connsiteX13" fmla="*/ 35495 w 127106"/>
                <a:gd name="connsiteY13" fmla="*/ 103750 h 190556"/>
                <a:gd name="connsiteX14" fmla="*/ 91203 w 127106"/>
                <a:gd name="connsiteY14" fmla="*/ 103750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106" h="190556">
                  <a:moveTo>
                    <a:pt x="119182" y="63189"/>
                  </a:moveTo>
                  <a:cubicBezTo>
                    <a:pt x="119182" y="31700"/>
                    <a:pt x="107083" y="9528"/>
                    <a:pt x="86162" y="9528"/>
                  </a:cubicBezTo>
                  <a:cubicBezTo>
                    <a:pt x="48603" y="9528"/>
                    <a:pt x="9533" y="79565"/>
                    <a:pt x="9533" y="135744"/>
                  </a:cubicBezTo>
                  <a:cubicBezTo>
                    <a:pt x="9533" y="159928"/>
                    <a:pt x="17851" y="189405"/>
                    <a:pt x="42807" y="189405"/>
                  </a:cubicBezTo>
                  <a:cubicBezTo>
                    <a:pt x="79609" y="189405"/>
                    <a:pt x="119182" y="121131"/>
                    <a:pt x="119182" y="63189"/>
                  </a:cubicBezTo>
                  <a:close/>
                  <a:moveTo>
                    <a:pt x="37767" y="95183"/>
                  </a:moveTo>
                  <a:cubicBezTo>
                    <a:pt x="49612" y="44297"/>
                    <a:pt x="70282" y="16582"/>
                    <a:pt x="85908" y="16582"/>
                  </a:cubicBezTo>
                  <a:cubicBezTo>
                    <a:pt x="101034" y="16582"/>
                    <a:pt x="101034" y="43538"/>
                    <a:pt x="101034" y="48327"/>
                  </a:cubicBezTo>
                  <a:cubicBezTo>
                    <a:pt x="101034" y="62435"/>
                    <a:pt x="96494" y="82840"/>
                    <a:pt x="93471" y="95183"/>
                  </a:cubicBezTo>
                  <a:lnTo>
                    <a:pt x="37767" y="95183"/>
                  </a:lnTo>
                  <a:close/>
                  <a:moveTo>
                    <a:pt x="91203" y="103750"/>
                  </a:moveTo>
                  <a:cubicBezTo>
                    <a:pt x="79354" y="154386"/>
                    <a:pt x="58688" y="182351"/>
                    <a:pt x="43058" y="182351"/>
                  </a:cubicBezTo>
                  <a:cubicBezTo>
                    <a:pt x="29445" y="182351"/>
                    <a:pt x="27936" y="162195"/>
                    <a:pt x="27936" y="150607"/>
                  </a:cubicBezTo>
                  <a:cubicBezTo>
                    <a:pt x="27936" y="134735"/>
                    <a:pt x="32722" y="114330"/>
                    <a:pt x="35495" y="103750"/>
                  </a:cubicBezTo>
                  <a:lnTo>
                    <a:pt x="91203" y="1037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0623" name="Forme libre : forme 110622">
              <a:extLst>
                <a:ext uri="{FF2B5EF4-FFF2-40B4-BE49-F238E27FC236}">
                  <a16:creationId xmlns:a16="http://schemas.microsoft.com/office/drawing/2014/main" id="{609CBAD3-08E6-4229-9B3A-DEF62D3B44B3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>
              <a:off x="6089562" y="-4661490"/>
              <a:ext cx="88975" cy="254075"/>
            </a:xfrm>
            <a:custGeom>
              <a:avLst/>
              <a:gdLst>
                <a:gd name="connsiteX0" fmla="*/ 16592 w 88974"/>
                <a:gd name="connsiteY0" fmla="*/ 9528 h 254075"/>
                <a:gd name="connsiteX1" fmla="*/ 9533 w 88974"/>
                <a:gd name="connsiteY1" fmla="*/ 13053 h 254075"/>
                <a:gd name="connsiteX2" fmla="*/ 11047 w 88974"/>
                <a:gd name="connsiteY2" fmla="*/ 16328 h 254075"/>
                <a:gd name="connsiteX3" fmla="*/ 50871 w 88974"/>
                <a:gd name="connsiteY3" fmla="*/ 62181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2 h 254075"/>
                <a:gd name="connsiteX7" fmla="*/ 16592 w 88974"/>
                <a:gd name="connsiteY7" fmla="*/ 254397 h 254075"/>
                <a:gd name="connsiteX8" fmla="*/ 18105 w 88974"/>
                <a:gd name="connsiteY8" fmla="*/ 254397 h 254075"/>
                <a:gd name="connsiteX9" fmla="*/ 30204 w 88974"/>
                <a:gd name="connsiteY9" fmla="*/ 249359 h 254075"/>
                <a:gd name="connsiteX10" fmla="*/ 87168 w 88974"/>
                <a:gd name="connsiteY10" fmla="*/ 131964 h 254075"/>
                <a:gd name="connsiteX11" fmla="*/ 28941 w 88974"/>
                <a:gd name="connsiteY11" fmla="*/ 13557 h 254075"/>
                <a:gd name="connsiteX12" fmla="*/ 18105 w 88974"/>
                <a:gd name="connsiteY12" fmla="*/ 9528 h 254075"/>
                <a:gd name="connsiteX13" fmla="*/ 16592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2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6"/>
                    <a:pt x="11047" y="16328"/>
                  </a:cubicBezTo>
                  <a:cubicBezTo>
                    <a:pt x="18860" y="21871"/>
                    <a:pt x="37513" y="35475"/>
                    <a:pt x="50871" y="62181"/>
                  </a:cubicBezTo>
                  <a:cubicBezTo>
                    <a:pt x="62970" y="86366"/>
                    <a:pt x="67005" y="110801"/>
                    <a:pt x="67005" y="131964"/>
                  </a:cubicBezTo>
                  <a:cubicBezTo>
                    <a:pt x="67005" y="160179"/>
                    <a:pt x="59442" y="212074"/>
                    <a:pt x="12810" y="246588"/>
                  </a:cubicBezTo>
                  <a:cubicBezTo>
                    <a:pt x="10038" y="248605"/>
                    <a:pt x="9533" y="249109"/>
                    <a:pt x="9533" y="250872"/>
                  </a:cubicBezTo>
                  <a:cubicBezTo>
                    <a:pt x="9533" y="254397"/>
                    <a:pt x="12560" y="254397"/>
                    <a:pt x="16592" y="254397"/>
                  </a:cubicBezTo>
                  <a:lnTo>
                    <a:pt x="18105" y="254397"/>
                  </a:lnTo>
                  <a:cubicBezTo>
                    <a:pt x="22891" y="254397"/>
                    <a:pt x="23396" y="254397"/>
                    <a:pt x="30204" y="249359"/>
                  </a:cubicBezTo>
                  <a:cubicBezTo>
                    <a:pt x="69778" y="220136"/>
                    <a:pt x="87168" y="174538"/>
                    <a:pt x="87168" y="131964"/>
                  </a:cubicBezTo>
                  <a:cubicBezTo>
                    <a:pt x="87168" y="83091"/>
                    <a:pt x="64733" y="39000"/>
                    <a:pt x="28941" y="13557"/>
                  </a:cubicBezTo>
                  <a:cubicBezTo>
                    <a:pt x="23146" y="9528"/>
                    <a:pt x="22641" y="9528"/>
                    <a:pt x="18105" y="9528"/>
                  </a:cubicBezTo>
                  <a:lnTo>
                    <a:pt x="16592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0624" name="Forme libre : forme 110623">
              <a:extLst>
                <a:ext uri="{FF2B5EF4-FFF2-40B4-BE49-F238E27FC236}">
                  <a16:creationId xmlns:a16="http://schemas.microsoft.com/office/drawing/2014/main" id="{FD972541-01B8-46F1-A189-EC868F6202BE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>
              <a:off x="6470717" y="-4684800"/>
              <a:ext cx="127107" cy="38111"/>
            </a:xfrm>
            <a:custGeom>
              <a:avLst/>
              <a:gdLst>
                <a:gd name="connsiteX0" fmla="*/ 70278 w 127106"/>
                <a:gd name="connsiteY0" fmla="*/ 9528 h 38111"/>
                <a:gd name="connsiteX1" fmla="*/ 58179 w 127106"/>
                <a:gd name="connsiteY1" fmla="*/ 9528 h 38111"/>
                <a:gd name="connsiteX2" fmla="*/ 13815 w 127106"/>
                <a:gd name="connsiteY2" fmla="*/ 30687 h 38111"/>
                <a:gd name="connsiteX3" fmla="*/ 9533 w 127106"/>
                <a:gd name="connsiteY3" fmla="*/ 34971 h 38111"/>
                <a:gd name="connsiteX4" fmla="*/ 16587 w 127106"/>
                <a:gd name="connsiteY4" fmla="*/ 38500 h 38111"/>
                <a:gd name="connsiteX5" fmla="*/ 22637 w 127106"/>
                <a:gd name="connsiteY5" fmla="*/ 38500 h 38111"/>
                <a:gd name="connsiteX6" fmla="*/ 64229 w 127106"/>
                <a:gd name="connsiteY6" fmla="*/ 19857 h 38111"/>
                <a:gd name="connsiteX7" fmla="*/ 105820 w 127106"/>
                <a:gd name="connsiteY7" fmla="*/ 38500 h 38111"/>
                <a:gd name="connsiteX8" fmla="*/ 111870 w 127106"/>
                <a:gd name="connsiteY8" fmla="*/ 38500 h 38111"/>
                <a:gd name="connsiteX9" fmla="*/ 118924 w 127106"/>
                <a:gd name="connsiteY9" fmla="*/ 34971 h 38111"/>
                <a:gd name="connsiteX10" fmla="*/ 114388 w 127106"/>
                <a:gd name="connsiteY10" fmla="*/ 30687 h 38111"/>
                <a:gd name="connsiteX11" fmla="*/ 70278 w 127106"/>
                <a:gd name="connsiteY11" fmla="*/ 9528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106" h="38111">
                  <a:moveTo>
                    <a:pt x="70278" y="9528"/>
                  </a:moveTo>
                  <a:lnTo>
                    <a:pt x="58179" y="9528"/>
                  </a:lnTo>
                  <a:lnTo>
                    <a:pt x="13815" y="30687"/>
                  </a:lnTo>
                  <a:cubicBezTo>
                    <a:pt x="11547" y="31696"/>
                    <a:pt x="9533" y="32703"/>
                    <a:pt x="9533" y="34971"/>
                  </a:cubicBezTo>
                  <a:cubicBezTo>
                    <a:pt x="9533" y="38500"/>
                    <a:pt x="12810" y="38500"/>
                    <a:pt x="16587" y="38500"/>
                  </a:cubicBezTo>
                  <a:lnTo>
                    <a:pt x="22637" y="38500"/>
                  </a:lnTo>
                  <a:lnTo>
                    <a:pt x="64229" y="19857"/>
                  </a:lnTo>
                  <a:lnTo>
                    <a:pt x="105820" y="38500"/>
                  </a:lnTo>
                  <a:lnTo>
                    <a:pt x="111870" y="38500"/>
                  </a:lnTo>
                  <a:cubicBezTo>
                    <a:pt x="115651" y="38500"/>
                    <a:pt x="118924" y="38500"/>
                    <a:pt x="118924" y="34971"/>
                  </a:cubicBezTo>
                  <a:cubicBezTo>
                    <a:pt x="118924" y="32703"/>
                    <a:pt x="117665" y="32200"/>
                    <a:pt x="114388" y="30687"/>
                  </a:cubicBezTo>
                  <a:lnTo>
                    <a:pt x="70278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0625" name="Forme libre : forme 110624">
              <a:extLst>
                <a:ext uri="{FF2B5EF4-FFF2-40B4-BE49-F238E27FC236}">
                  <a16:creationId xmlns:a16="http://schemas.microsoft.com/office/drawing/2014/main" id="{6AFBABDF-CCAC-4C45-A5C8-D12FA4DC8E96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>
              <a:off x="6409924" y="-4641084"/>
              <a:ext cx="216081" cy="190557"/>
            </a:xfrm>
            <a:custGeom>
              <a:avLst/>
              <a:gdLst>
                <a:gd name="connsiteX0" fmla="*/ 38776 w 216081"/>
                <a:gd name="connsiteY0" fmla="*/ 161691 h 190556"/>
                <a:gd name="connsiteX1" fmla="*/ 17350 w 216081"/>
                <a:gd name="connsiteY1" fmla="*/ 173279 h 190556"/>
                <a:gd name="connsiteX2" fmla="*/ 9533 w 216081"/>
                <a:gd name="connsiteY2" fmla="*/ 178067 h 190556"/>
                <a:gd name="connsiteX3" fmla="*/ 17096 w 216081"/>
                <a:gd name="connsiteY3" fmla="*/ 181592 h 190556"/>
                <a:gd name="connsiteX4" fmla="*/ 103806 w 216081"/>
                <a:gd name="connsiteY4" fmla="*/ 181592 h 190556"/>
                <a:gd name="connsiteX5" fmla="*/ 209925 w 216081"/>
                <a:gd name="connsiteY5" fmla="*/ 74523 h 190556"/>
                <a:gd name="connsiteX6" fmla="*/ 146658 w 216081"/>
                <a:gd name="connsiteY6" fmla="*/ 9528 h 190556"/>
                <a:gd name="connsiteX7" fmla="*/ 58433 w 216081"/>
                <a:gd name="connsiteY7" fmla="*/ 9528 h 190556"/>
                <a:gd name="connsiteX8" fmla="*/ 50620 w 216081"/>
                <a:gd name="connsiteY8" fmla="*/ 14315 h 190556"/>
                <a:gd name="connsiteX9" fmla="*/ 57929 w 216081"/>
                <a:gd name="connsiteY9" fmla="*/ 17840 h 190556"/>
                <a:gd name="connsiteX10" fmla="*/ 73559 w 216081"/>
                <a:gd name="connsiteY10" fmla="*/ 21869 h 190556"/>
                <a:gd name="connsiteX11" fmla="*/ 72550 w 216081"/>
                <a:gd name="connsiteY11" fmla="*/ 26407 h 190556"/>
                <a:gd name="connsiteX12" fmla="*/ 38776 w 216081"/>
                <a:gd name="connsiteY12" fmla="*/ 161691 h 190556"/>
                <a:gd name="connsiteX13" fmla="*/ 94480 w 216081"/>
                <a:gd name="connsiteY13" fmla="*/ 27162 h 190556"/>
                <a:gd name="connsiteX14" fmla="*/ 107334 w 216081"/>
                <a:gd name="connsiteY14" fmla="*/ 17840 h 190556"/>
                <a:gd name="connsiteX15" fmla="*/ 137835 w 216081"/>
                <a:gd name="connsiteY15" fmla="*/ 17840 h 190556"/>
                <a:gd name="connsiteX16" fmla="*/ 187240 w 216081"/>
                <a:gd name="connsiteY16" fmla="*/ 65456 h 190556"/>
                <a:gd name="connsiteX17" fmla="*/ 161779 w 216081"/>
                <a:gd name="connsiteY17" fmla="*/ 143048 h 190556"/>
                <a:gd name="connsiteX18" fmla="*/ 99270 w 216081"/>
                <a:gd name="connsiteY18" fmla="*/ 173279 h 190556"/>
                <a:gd name="connsiteX19" fmla="*/ 61710 w 216081"/>
                <a:gd name="connsiteY19" fmla="*/ 173279 h 190556"/>
                <a:gd name="connsiteX20" fmla="*/ 58688 w 216081"/>
                <a:gd name="connsiteY20" fmla="*/ 171012 h 190556"/>
                <a:gd name="connsiteX21" fmla="*/ 59696 w 216081"/>
                <a:gd name="connsiteY21" fmla="*/ 165470 h 190556"/>
                <a:gd name="connsiteX22" fmla="*/ 94480 w 216081"/>
                <a:gd name="connsiteY22" fmla="*/ 27162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081" h="190556">
                  <a:moveTo>
                    <a:pt x="38776" y="161691"/>
                  </a:moveTo>
                  <a:cubicBezTo>
                    <a:pt x="36503" y="171262"/>
                    <a:pt x="36003" y="173279"/>
                    <a:pt x="17350" y="173279"/>
                  </a:cubicBezTo>
                  <a:cubicBezTo>
                    <a:pt x="12560" y="173279"/>
                    <a:pt x="9533" y="173279"/>
                    <a:pt x="9533" y="178067"/>
                  </a:cubicBezTo>
                  <a:cubicBezTo>
                    <a:pt x="9533" y="181592"/>
                    <a:pt x="12810" y="181592"/>
                    <a:pt x="17096" y="181592"/>
                  </a:cubicBezTo>
                  <a:lnTo>
                    <a:pt x="103806" y="181592"/>
                  </a:lnTo>
                  <a:cubicBezTo>
                    <a:pt x="156993" y="181592"/>
                    <a:pt x="209925" y="130701"/>
                    <a:pt x="209925" y="74523"/>
                  </a:cubicBezTo>
                  <a:cubicBezTo>
                    <a:pt x="209925" y="35979"/>
                    <a:pt x="184214" y="9528"/>
                    <a:pt x="146658" y="9528"/>
                  </a:cubicBezTo>
                  <a:lnTo>
                    <a:pt x="58433" y="9528"/>
                  </a:lnTo>
                  <a:cubicBezTo>
                    <a:pt x="53897" y="9528"/>
                    <a:pt x="50620" y="9528"/>
                    <a:pt x="50620" y="14315"/>
                  </a:cubicBezTo>
                  <a:cubicBezTo>
                    <a:pt x="50620" y="17840"/>
                    <a:pt x="53647" y="17840"/>
                    <a:pt x="57929" y="17840"/>
                  </a:cubicBezTo>
                  <a:cubicBezTo>
                    <a:pt x="66250" y="17840"/>
                    <a:pt x="73559" y="17840"/>
                    <a:pt x="73559" y="21869"/>
                  </a:cubicBezTo>
                  <a:cubicBezTo>
                    <a:pt x="73559" y="22878"/>
                    <a:pt x="73305" y="23132"/>
                    <a:pt x="72550" y="26407"/>
                  </a:cubicBezTo>
                  <a:lnTo>
                    <a:pt x="38776" y="161691"/>
                  </a:lnTo>
                  <a:close/>
                  <a:moveTo>
                    <a:pt x="94480" y="27162"/>
                  </a:moveTo>
                  <a:cubicBezTo>
                    <a:pt x="96748" y="18594"/>
                    <a:pt x="96998" y="17840"/>
                    <a:pt x="107334" y="17840"/>
                  </a:cubicBezTo>
                  <a:lnTo>
                    <a:pt x="137835" y="17840"/>
                  </a:lnTo>
                  <a:cubicBezTo>
                    <a:pt x="167324" y="17840"/>
                    <a:pt x="187240" y="34721"/>
                    <a:pt x="187240" y="65456"/>
                  </a:cubicBezTo>
                  <a:cubicBezTo>
                    <a:pt x="187240" y="73769"/>
                    <a:pt x="183709" y="114834"/>
                    <a:pt x="161779" y="143048"/>
                  </a:cubicBezTo>
                  <a:cubicBezTo>
                    <a:pt x="150689" y="157157"/>
                    <a:pt x="129012" y="173279"/>
                    <a:pt x="99270" y="173279"/>
                  </a:cubicBezTo>
                  <a:lnTo>
                    <a:pt x="61710" y="173279"/>
                  </a:lnTo>
                  <a:cubicBezTo>
                    <a:pt x="59442" y="172775"/>
                    <a:pt x="58688" y="172775"/>
                    <a:pt x="58688" y="171012"/>
                  </a:cubicBezTo>
                  <a:cubicBezTo>
                    <a:pt x="58688" y="168995"/>
                    <a:pt x="59192" y="166979"/>
                    <a:pt x="59696" y="165470"/>
                  </a:cubicBezTo>
                  <a:lnTo>
                    <a:pt x="94480" y="271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0626" name="Forme libre : forme 110625">
              <a:extLst>
                <a:ext uri="{FF2B5EF4-FFF2-40B4-BE49-F238E27FC236}">
                  <a16:creationId xmlns:a16="http://schemas.microsoft.com/office/drawing/2014/main" id="{CE640EA2-0D3B-451F-AF45-1664835FE568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>
              <a:off x="6651219" y="-4661490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1 w 88974"/>
                <a:gd name="connsiteY1" fmla="*/ 14566 h 254075"/>
                <a:gd name="connsiteX2" fmla="*/ 9533 w 88974"/>
                <a:gd name="connsiteY2" fmla="*/ 131964 h 254075"/>
                <a:gd name="connsiteX3" fmla="*/ 67760 w 88974"/>
                <a:gd name="connsiteY3" fmla="*/ 250368 h 254075"/>
                <a:gd name="connsiteX4" fmla="*/ 78600 w 88974"/>
                <a:gd name="connsiteY4" fmla="*/ 254397 h 254075"/>
                <a:gd name="connsiteX5" fmla="*/ 80363 w 88974"/>
                <a:gd name="connsiteY5" fmla="*/ 254397 h 254075"/>
                <a:gd name="connsiteX6" fmla="*/ 87422 w 88974"/>
                <a:gd name="connsiteY6" fmla="*/ 250872 h 254075"/>
                <a:gd name="connsiteX7" fmla="*/ 85404 w 88974"/>
                <a:gd name="connsiteY7" fmla="*/ 247596 h 254075"/>
                <a:gd name="connsiteX8" fmla="*/ 29699 w 88974"/>
                <a:gd name="connsiteY8" fmla="*/ 131964 h 254075"/>
                <a:gd name="connsiteX9" fmla="*/ 86663 w 88974"/>
                <a:gd name="connsiteY9" fmla="*/ 15575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1" y="14566"/>
                  </a:cubicBezTo>
                  <a:cubicBezTo>
                    <a:pt x="26927" y="43789"/>
                    <a:pt x="9533" y="89387"/>
                    <a:pt x="9533" y="131964"/>
                  </a:cubicBezTo>
                  <a:cubicBezTo>
                    <a:pt x="9533" y="180834"/>
                    <a:pt x="31968" y="224924"/>
                    <a:pt x="67760" y="250368"/>
                  </a:cubicBezTo>
                  <a:cubicBezTo>
                    <a:pt x="73555" y="254397"/>
                    <a:pt x="74060" y="254397"/>
                    <a:pt x="78600" y="254397"/>
                  </a:cubicBezTo>
                  <a:lnTo>
                    <a:pt x="80363" y="254397"/>
                  </a:lnTo>
                  <a:cubicBezTo>
                    <a:pt x="84145" y="254397"/>
                    <a:pt x="87422" y="254397"/>
                    <a:pt x="87422" y="250872"/>
                  </a:cubicBezTo>
                  <a:cubicBezTo>
                    <a:pt x="87422" y="249359"/>
                    <a:pt x="86413" y="248351"/>
                    <a:pt x="85404" y="247596"/>
                  </a:cubicBezTo>
                  <a:cubicBezTo>
                    <a:pt x="36253" y="211824"/>
                    <a:pt x="29699" y="159170"/>
                    <a:pt x="29699" y="131964"/>
                  </a:cubicBezTo>
                  <a:cubicBezTo>
                    <a:pt x="29699" y="81074"/>
                    <a:pt x="52384" y="37997"/>
                    <a:pt x="86663" y="15575"/>
                  </a:cubicBezTo>
                  <a:cubicBezTo>
                    <a:pt x="86663" y="15321"/>
                    <a:pt x="87422" y="14316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0627" name="Forme libre : forme 110626">
              <a:extLst>
                <a:ext uri="{FF2B5EF4-FFF2-40B4-BE49-F238E27FC236}">
                  <a16:creationId xmlns:a16="http://schemas.microsoft.com/office/drawing/2014/main" id="{49F9C660-5ED5-43E4-A3C6-0F7A08F6DC96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>
              <a:off x="6757882" y="-4646376"/>
              <a:ext cx="127107" cy="190557"/>
            </a:xfrm>
            <a:custGeom>
              <a:avLst/>
              <a:gdLst>
                <a:gd name="connsiteX0" fmla="*/ 119182 w 127106"/>
                <a:gd name="connsiteY0" fmla="*/ 63189 h 190556"/>
                <a:gd name="connsiteX1" fmla="*/ 86162 w 127106"/>
                <a:gd name="connsiteY1" fmla="*/ 9528 h 190556"/>
                <a:gd name="connsiteX2" fmla="*/ 9533 w 127106"/>
                <a:gd name="connsiteY2" fmla="*/ 135744 h 190556"/>
                <a:gd name="connsiteX3" fmla="*/ 42807 w 127106"/>
                <a:gd name="connsiteY3" fmla="*/ 189405 h 190556"/>
                <a:gd name="connsiteX4" fmla="*/ 119182 w 127106"/>
                <a:gd name="connsiteY4" fmla="*/ 63189 h 190556"/>
                <a:gd name="connsiteX5" fmla="*/ 37767 w 127106"/>
                <a:gd name="connsiteY5" fmla="*/ 95183 h 190556"/>
                <a:gd name="connsiteX6" fmla="*/ 85908 w 127106"/>
                <a:gd name="connsiteY6" fmla="*/ 16582 h 190556"/>
                <a:gd name="connsiteX7" fmla="*/ 101034 w 127106"/>
                <a:gd name="connsiteY7" fmla="*/ 48327 h 190556"/>
                <a:gd name="connsiteX8" fmla="*/ 93471 w 127106"/>
                <a:gd name="connsiteY8" fmla="*/ 95183 h 190556"/>
                <a:gd name="connsiteX9" fmla="*/ 37767 w 127106"/>
                <a:gd name="connsiteY9" fmla="*/ 95183 h 190556"/>
                <a:gd name="connsiteX10" fmla="*/ 91203 w 127106"/>
                <a:gd name="connsiteY10" fmla="*/ 103750 h 190556"/>
                <a:gd name="connsiteX11" fmla="*/ 43058 w 127106"/>
                <a:gd name="connsiteY11" fmla="*/ 182351 h 190556"/>
                <a:gd name="connsiteX12" fmla="*/ 27936 w 127106"/>
                <a:gd name="connsiteY12" fmla="*/ 150607 h 190556"/>
                <a:gd name="connsiteX13" fmla="*/ 35495 w 127106"/>
                <a:gd name="connsiteY13" fmla="*/ 103750 h 190556"/>
                <a:gd name="connsiteX14" fmla="*/ 91203 w 127106"/>
                <a:gd name="connsiteY14" fmla="*/ 103750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106" h="190556">
                  <a:moveTo>
                    <a:pt x="119182" y="63189"/>
                  </a:moveTo>
                  <a:cubicBezTo>
                    <a:pt x="119182" y="31700"/>
                    <a:pt x="107083" y="9528"/>
                    <a:pt x="86162" y="9528"/>
                  </a:cubicBezTo>
                  <a:cubicBezTo>
                    <a:pt x="48603" y="9528"/>
                    <a:pt x="9533" y="79565"/>
                    <a:pt x="9533" y="135744"/>
                  </a:cubicBezTo>
                  <a:cubicBezTo>
                    <a:pt x="9533" y="159928"/>
                    <a:pt x="17850" y="189405"/>
                    <a:pt x="42807" y="189405"/>
                  </a:cubicBezTo>
                  <a:cubicBezTo>
                    <a:pt x="79609" y="189405"/>
                    <a:pt x="119182" y="121131"/>
                    <a:pt x="119182" y="63189"/>
                  </a:cubicBezTo>
                  <a:close/>
                  <a:moveTo>
                    <a:pt x="37767" y="95183"/>
                  </a:moveTo>
                  <a:cubicBezTo>
                    <a:pt x="49612" y="44297"/>
                    <a:pt x="70282" y="16582"/>
                    <a:pt x="85908" y="16582"/>
                  </a:cubicBezTo>
                  <a:cubicBezTo>
                    <a:pt x="101034" y="16582"/>
                    <a:pt x="101034" y="43538"/>
                    <a:pt x="101034" y="48327"/>
                  </a:cubicBezTo>
                  <a:cubicBezTo>
                    <a:pt x="101034" y="62435"/>
                    <a:pt x="96494" y="82840"/>
                    <a:pt x="93471" y="95183"/>
                  </a:cubicBezTo>
                  <a:lnTo>
                    <a:pt x="37767" y="95183"/>
                  </a:lnTo>
                  <a:close/>
                  <a:moveTo>
                    <a:pt x="91203" y="103750"/>
                  </a:moveTo>
                  <a:cubicBezTo>
                    <a:pt x="79354" y="154386"/>
                    <a:pt x="58688" y="182351"/>
                    <a:pt x="43058" y="182351"/>
                  </a:cubicBezTo>
                  <a:cubicBezTo>
                    <a:pt x="29445" y="182351"/>
                    <a:pt x="27936" y="162195"/>
                    <a:pt x="27936" y="150607"/>
                  </a:cubicBezTo>
                  <a:cubicBezTo>
                    <a:pt x="27936" y="134735"/>
                    <a:pt x="32722" y="114330"/>
                    <a:pt x="35495" y="103750"/>
                  </a:cubicBezTo>
                  <a:lnTo>
                    <a:pt x="91203" y="1037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0628" name="Forme libre : forme 110627">
              <a:extLst>
                <a:ext uri="{FF2B5EF4-FFF2-40B4-BE49-F238E27FC236}">
                  <a16:creationId xmlns:a16="http://schemas.microsoft.com/office/drawing/2014/main" id="{BF56257B-F8E9-4799-8DDD-80662A0CD1A8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>
              <a:off x="6896830" y="-4661490"/>
              <a:ext cx="88975" cy="254075"/>
            </a:xfrm>
            <a:custGeom>
              <a:avLst/>
              <a:gdLst>
                <a:gd name="connsiteX0" fmla="*/ 16591 w 88974"/>
                <a:gd name="connsiteY0" fmla="*/ 9528 h 254075"/>
                <a:gd name="connsiteX1" fmla="*/ 9533 w 88974"/>
                <a:gd name="connsiteY1" fmla="*/ 13053 h 254075"/>
                <a:gd name="connsiteX2" fmla="*/ 11046 w 88974"/>
                <a:gd name="connsiteY2" fmla="*/ 16328 h 254075"/>
                <a:gd name="connsiteX3" fmla="*/ 50871 w 88974"/>
                <a:gd name="connsiteY3" fmla="*/ 62181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2 h 254075"/>
                <a:gd name="connsiteX7" fmla="*/ 16591 w 88974"/>
                <a:gd name="connsiteY7" fmla="*/ 254397 h 254075"/>
                <a:gd name="connsiteX8" fmla="*/ 18105 w 88974"/>
                <a:gd name="connsiteY8" fmla="*/ 254397 h 254075"/>
                <a:gd name="connsiteX9" fmla="*/ 30204 w 88974"/>
                <a:gd name="connsiteY9" fmla="*/ 249359 h 254075"/>
                <a:gd name="connsiteX10" fmla="*/ 87168 w 88974"/>
                <a:gd name="connsiteY10" fmla="*/ 131964 h 254075"/>
                <a:gd name="connsiteX11" fmla="*/ 28941 w 88974"/>
                <a:gd name="connsiteY11" fmla="*/ 13557 h 254075"/>
                <a:gd name="connsiteX12" fmla="*/ 18105 w 88974"/>
                <a:gd name="connsiteY12" fmla="*/ 9528 h 254075"/>
                <a:gd name="connsiteX13" fmla="*/ 16591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1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6"/>
                    <a:pt x="11046" y="16328"/>
                  </a:cubicBezTo>
                  <a:cubicBezTo>
                    <a:pt x="18860" y="21871"/>
                    <a:pt x="37513" y="35475"/>
                    <a:pt x="50871" y="62181"/>
                  </a:cubicBezTo>
                  <a:cubicBezTo>
                    <a:pt x="62970" y="86366"/>
                    <a:pt x="67005" y="110801"/>
                    <a:pt x="67005" y="131964"/>
                  </a:cubicBezTo>
                  <a:cubicBezTo>
                    <a:pt x="67005" y="160179"/>
                    <a:pt x="59442" y="212074"/>
                    <a:pt x="12810" y="246588"/>
                  </a:cubicBezTo>
                  <a:cubicBezTo>
                    <a:pt x="10038" y="248605"/>
                    <a:pt x="9533" y="249109"/>
                    <a:pt x="9533" y="250872"/>
                  </a:cubicBezTo>
                  <a:cubicBezTo>
                    <a:pt x="9533" y="254397"/>
                    <a:pt x="12560" y="254397"/>
                    <a:pt x="16591" y="254397"/>
                  </a:cubicBezTo>
                  <a:lnTo>
                    <a:pt x="18105" y="254397"/>
                  </a:lnTo>
                  <a:cubicBezTo>
                    <a:pt x="22891" y="254397"/>
                    <a:pt x="23396" y="254397"/>
                    <a:pt x="30204" y="249359"/>
                  </a:cubicBezTo>
                  <a:cubicBezTo>
                    <a:pt x="69778" y="220136"/>
                    <a:pt x="87168" y="174538"/>
                    <a:pt x="87168" y="131964"/>
                  </a:cubicBezTo>
                  <a:cubicBezTo>
                    <a:pt x="87168" y="83091"/>
                    <a:pt x="64733" y="39000"/>
                    <a:pt x="28941" y="13557"/>
                  </a:cubicBezTo>
                  <a:cubicBezTo>
                    <a:pt x="23146" y="9528"/>
                    <a:pt x="22641" y="9528"/>
                    <a:pt x="18105" y="9528"/>
                  </a:cubicBezTo>
                  <a:lnTo>
                    <a:pt x="16591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0629" name="Forme libre : forme 110628">
              <a:extLst>
                <a:ext uri="{FF2B5EF4-FFF2-40B4-BE49-F238E27FC236}">
                  <a16:creationId xmlns:a16="http://schemas.microsoft.com/office/drawing/2014/main" id="{6D0FF575-7396-456F-94AF-BFCB8F9D5775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>
              <a:off x="7110474" y="-5012976"/>
              <a:ext cx="127107" cy="673300"/>
            </a:xfrm>
            <a:custGeom>
              <a:avLst/>
              <a:gdLst>
                <a:gd name="connsiteX0" fmla="*/ 123532 w 127106"/>
                <a:gd name="connsiteY0" fmla="*/ 337555 h 673299"/>
                <a:gd name="connsiteX1" fmla="*/ 78238 w 127106"/>
                <a:gd name="connsiteY1" fmla="*/ 97438 h 673299"/>
                <a:gd name="connsiteX2" fmla="*/ 20254 w 127106"/>
                <a:gd name="connsiteY2" fmla="*/ 11493 h 673299"/>
                <a:gd name="connsiteX3" fmla="*/ 14347 w 127106"/>
                <a:gd name="connsiteY3" fmla="*/ 9528 h 673299"/>
                <a:gd name="connsiteX4" fmla="*/ 9533 w 127106"/>
                <a:gd name="connsiteY4" fmla="*/ 11711 h 673299"/>
                <a:gd name="connsiteX5" fmla="*/ 10844 w 127106"/>
                <a:gd name="connsiteY5" fmla="*/ 14336 h 673299"/>
                <a:gd name="connsiteX6" fmla="*/ 62266 w 127106"/>
                <a:gd name="connsiteY6" fmla="*/ 98093 h 673299"/>
                <a:gd name="connsiteX7" fmla="*/ 102305 w 127106"/>
                <a:gd name="connsiteY7" fmla="*/ 337337 h 673299"/>
                <a:gd name="connsiteX8" fmla="*/ 59200 w 127106"/>
                <a:gd name="connsiteY8" fmla="*/ 584016 h 673299"/>
                <a:gd name="connsiteX9" fmla="*/ 10407 w 127106"/>
                <a:gd name="connsiteY9" fmla="*/ 661216 h 673299"/>
                <a:gd name="connsiteX10" fmla="*/ 9533 w 127106"/>
                <a:gd name="connsiteY10" fmla="*/ 663181 h 673299"/>
                <a:gd name="connsiteX11" fmla="*/ 14347 w 127106"/>
                <a:gd name="connsiteY11" fmla="*/ 665369 h 673299"/>
                <a:gd name="connsiteX12" fmla="*/ 18502 w 127106"/>
                <a:gd name="connsiteY12" fmla="*/ 664932 h 673299"/>
                <a:gd name="connsiteX13" fmla="*/ 49357 w 127106"/>
                <a:gd name="connsiteY13" fmla="*/ 627534 h 673299"/>
                <a:gd name="connsiteX14" fmla="*/ 116529 w 127106"/>
                <a:gd name="connsiteY14" fmla="*/ 444275 h 673299"/>
                <a:gd name="connsiteX15" fmla="*/ 123532 w 127106"/>
                <a:gd name="connsiteY15" fmla="*/ 337555 h 67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106" h="673299">
                  <a:moveTo>
                    <a:pt x="123532" y="337555"/>
                  </a:moveTo>
                  <a:cubicBezTo>
                    <a:pt x="123532" y="255767"/>
                    <a:pt x="113248" y="172231"/>
                    <a:pt x="78238" y="97438"/>
                  </a:cubicBezTo>
                  <a:cubicBezTo>
                    <a:pt x="62703" y="64198"/>
                    <a:pt x="41918" y="34237"/>
                    <a:pt x="20254" y="11493"/>
                  </a:cubicBezTo>
                  <a:cubicBezTo>
                    <a:pt x="18284" y="9746"/>
                    <a:pt x="18065" y="9528"/>
                    <a:pt x="14347" y="9528"/>
                  </a:cubicBezTo>
                  <a:cubicBezTo>
                    <a:pt x="11285" y="9528"/>
                    <a:pt x="9533" y="9528"/>
                    <a:pt x="9533" y="11711"/>
                  </a:cubicBezTo>
                  <a:cubicBezTo>
                    <a:pt x="9533" y="12589"/>
                    <a:pt x="10407" y="13681"/>
                    <a:pt x="10844" y="14336"/>
                  </a:cubicBezTo>
                  <a:cubicBezTo>
                    <a:pt x="31852" y="39703"/>
                    <a:pt x="49357" y="67695"/>
                    <a:pt x="62266" y="98093"/>
                  </a:cubicBezTo>
                  <a:cubicBezTo>
                    <a:pt x="90929" y="165014"/>
                    <a:pt x="102305" y="243301"/>
                    <a:pt x="102305" y="337337"/>
                  </a:cubicBezTo>
                  <a:cubicBezTo>
                    <a:pt x="102305" y="430499"/>
                    <a:pt x="91585" y="512288"/>
                    <a:pt x="59200" y="584016"/>
                  </a:cubicBezTo>
                  <a:cubicBezTo>
                    <a:pt x="46509" y="611790"/>
                    <a:pt x="29882" y="637594"/>
                    <a:pt x="10407" y="661216"/>
                  </a:cubicBezTo>
                  <a:cubicBezTo>
                    <a:pt x="10189" y="661653"/>
                    <a:pt x="9533" y="662525"/>
                    <a:pt x="9533" y="663181"/>
                  </a:cubicBezTo>
                  <a:cubicBezTo>
                    <a:pt x="9533" y="665369"/>
                    <a:pt x="11285" y="665369"/>
                    <a:pt x="14347" y="665369"/>
                  </a:cubicBezTo>
                  <a:cubicBezTo>
                    <a:pt x="17628" y="665369"/>
                    <a:pt x="18065" y="665369"/>
                    <a:pt x="18502" y="664932"/>
                  </a:cubicBezTo>
                  <a:cubicBezTo>
                    <a:pt x="18725" y="664713"/>
                    <a:pt x="32289" y="651592"/>
                    <a:pt x="49357" y="627534"/>
                  </a:cubicBezTo>
                  <a:cubicBezTo>
                    <a:pt x="87430" y="573739"/>
                    <a:pt x="106682" y="509445"/>
                    <a:pt x="116529" y="444275"/>
                  </a:cubicBezTo>
                  <a:cubicBezTo>
                    <a:pt x="121780" y="409070"/>
                    <a:pt x="123532" y="373201"/>
                    <a:pt x="123532" y="33755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</p:grpSp>
      <p:grpSp>
        <p:nvGrpSpPr>
          <p:cNvPr id="104" name="Groupe 103">
            <a:extLst>
              <a:ext uri="{FF2B5EF4-FFF2-40B4-BE49-F238E27FC236}">
                <a16:creationId xmlns:a16="http://schemas.microsoft.com/office/drawing/2014/main" id="{07E8DFA6-A502-40D8-A5F5-DE65502E0080}"/>
              </a:ext>
            </a:extLst>
          </p:cNvPr>
          <p:cNvGrpSpPr/>
          <p:nvPr/>
        </p:nvGrpSpPr>
        <p:grpSpPr>
          <a:xfrm>
            <a:off x="5852950" y="1788069"/>
            <a:ext cx="3124160" cy="684028"/>
            <a:chOff x="1278694" y="5517232"/>
            <a:chExt cx="5225269" cy="1144060"/>
          </a:xfrm>
        </p:grpSpPr>
        <p:cxnSp>
          <p:nvCxnSpPr>
            <p:cNvPr id="105" name="Connecteur droit 104">
              <a:extLst>
                <a:ext uri="{FF2B5EF4-FFF2-40B4-BE49-F238E27FC236}">
                  <a16:creationId xmlns:a16="http://schemas.microsoft.com/office/drawing/2014/main" id="{50106D0F-631F-4DC2-BC18-B77E0057A52F}"/>
                </a:ext>
              </a:extLst>
            </p:cNvPr>
            <p:cNvCxnSpPr/>
            <p:nvPr/>
          </p:nvCxnSpPr>
          <p:spPr bwMode="auto">
            <a:xfrm>
              <a:off x="1691680" y="5949280"/>
              <a:ext cx="4812283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06" name="Line 8 1">
              <a:extLst>
                <a:ext uri="{FF2B5EF4-FFF2-40B4-BE49-F238E27FC236}">
                  <a16:creationId xmlns:a16="http://schemas.microsoft.com/office/drawing/2014/main" id="{4124677D-0367-40A0-8F5B-E776224464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44644" y="5570995"/>
              <a:ext cx="182128" cy="789809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Line 9 1">
              <a:extLst>
                <a:ext uri="{FF2B5EF4-FFF2-40B4-BE49-F238E27FC236}">
                  <a16:creationId xmlns:a16="http://schemas.microsoft.com/office/drawing/2014/main" id="{463C2187-C36D-46CA-80CA-F54C57A49A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09912" y="5550472"/>
              <a:ext cx="78926" cy="796936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Line 10 1">
              <a:extLst>
                <a:ext uri="{FF2B5EF4-FFF2-40B4-BE49-F238E27FC236}">
                  <a16:creationId xmlns:a16="http://schemas.microsoft.com/office/drawing/2014/main" id="{238DF664-AD81-478A-A273-EBD8632BFF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99839" y="5550472"/>
              <a:ext cx="70896" cy="830856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Line 11 1">
              <a:extLst>
                <a:ext uri="{FF2B5EF4-FFF2-40B4-BE49-F238E27FC236}">
                  <a16:creationId xmlns:a16="http://schemas.microsoft.com/office/drawing/2014/main" id="{4D337484-1C9D-4835-996E-F994D1F889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66888" y="5519511"/>
              <a:ext cx="182127" cy="827898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Line 8 2">
              <a:extLst>
                <a:ext uri="{FF2B5EF4-FFF2-40B4-BE49-F238E27FC236}">
                  <a16:creationId xmlns:a16="http://schemas.microsoft.com/office/drawing/2014/main" id="{5AA329A7-2BB8-4CFD-9F90-A903413065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5781" y="5568716"/>
              <a:ext cx="182128" cy="789809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Line 9 2">
              <a:extLst>
                <a:ext uri="{FF2B5EF4-FFF2-40B4-BE49-F238E27FC236}">
                  <a16:creationId xmlns:a16="http://schemas.microsoft.com/office/drawing/2014/main" id="{119AB8F1-4DAD-4E83-AC68-AECCBE190E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1049" y="5548193"/>
              <a:ext cx="78926" cy="796936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Line 10 2">
              <a:extLst>
                <a:ext uri="{FF2B5EF4-FFF2-40B4-BE49-F238E27FC236}">
                  <a16:creationId xmlns:a16="http://schemas.microsoft.com/office/drawing/2014/main" id="{611F4780-1BF1-46F9-A3FE-62D8BB25B2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27248" y="5517232"/>
              <a:ext cx="78926" cy="864096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Line 11 2">
              <a:extLst>
                <a:ext uri="{FF2B5EF4-FFF2-40B4-BE49-F238E27FC236}">
                  <a16:creationId xmlns:a16="http://schemas.microsoft.com/office/drawing/2014/main" id="{78A5172A-605C-4EC7-A774-0510A5BA9E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58025" y="5517232"/>
              <a:ext cx="182127" cy="827898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Graphique 106 1 1 2 1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&#10;\end{align*}&#10;&#10;\end{document}" title="IguanaTex Vector Display">
              <a:extLst>
                <a:ext uri="{FF2B5EF4-FFF2-40B4-BE49-F238E27FC236}">
                  <a16:creationId xmlns:a16="http://schemas.microsoft.com/office/drawing/2014/main" id="{B4B26674-7449-4A74-B1E7-E94CE45EB80E}"/>
                </a:ext>
              </a:extLst>
            </p:cNvPr>
            <p:cNvSpPr>
              <a:spLocks noChangeAspect="1"/>
            </p:cNvSpPr>
            <p:nvPr>
              <p:custDataLst>
                <p:tags r:id="rId16"/>
              </p:custDataLst>
            </p:nvPr>
          </p:nvSpPr>
          <p:spPr>
            <a:xfrm>
              <a:off x="1278694" y="5845031"/>
              <a:ext cx="127107" cy="203260"/>
            </a:xfrm>
            <a:custGeom>
              <a:avLst/>
              <a:gdLst>
                <a:gd name="connsiteX0" fmla="*/ 123651 w 127106"/>
                <a:gd name="connsiteY0" fmla="*/ 70942 h 203260"/>
                <a:gd name="connsiteX1" fmla="*/ 93256 w 127106"/>
                <a:gd name="connsiteY1" fmla="*/ 19056 h 203260"/>
                <a:gd name="connsiteX2" fmla="*/ 19066 w 127106"/>
                <a:gd name="connsiteY2" fmla="*/ 148387 h 203260"/>
                <a:gd name="connsiteX3" fmla="*/ 49452 w 127106"/>
                <a:gd name="connsiteY3" fmla="*/ 200275 h 203260"/>
                <a:gd name="connsiteX4" fmla="*/ 123651 w 127106"/>
                <a:gd name="connsiteY4" fmla="*/ 70942 h 203260"/>
                <a:gd name="connsiteX5" fmla="*/ 45909 w 127106"/>
                <a:gd name="connsiteY5" fmla="*/ 105616 h 203260"/>
                <a:gd name="connsiteX6" fmla="*/ 65404 w 127106"/>
                <a:gd name="connsiteY6" fmla="*/ 51204 h 203260"/>
                <a:gd name="connsiteX7" fmla="*/ 93010 w 127106"/>
                <a:gd name="connsiteY7" fmla="*/ 24629 h 203260"/>
                <a:gd name="connsiteX8" fmla="*/ 106937 w 127106"/>
                <a:gd name="connsiteY8" fmla="*/ 55253 h 203260"/>
                <a:gd name="connsiteX9" fmla="*/ 98834 w 127106"/>
                <a:gd name="connsiteY9" fmla="*/ 105616 h 203260"/>
                <a:gd name="connsiteX10" fmla="*/ 45909 w 127106"/>
                <a:gd name="connsiteY10" fmla="*/ 105616 h 203260"/>
                <a:gd name="connsiteX11" fmla="*/ 96553 w 127106"/>
                <a:gd name="connsiteY11" fmla="*/ 113714 h 203260"/>
                <a:gd name="connsiteX12" fmla="*/ 78830 w 127106"/>
                <a:gd name="connsiteY12" fmla="*/ 165093 h 203260"/>
                <a:gd name="connsiteX13" fmla="*/ 49452 w 127106"/>
                <a:gd name="connsiteY13" fmla="*/ 194700 h 203260"/>
                <a:gd name="connsiteX14" fmla="*/ 35781 w 127106"/>
                <a:gd name="connsiteY14" fmla="*/ 163831 h 203260"/>
                <a:gd name="connsiteX15" fmla="*/ 43884 w 127106"/>
                <a:gd name="connsiteY15" fmla="*/ 113714 h 203260"/>
                <a:gd name="connsiteX16" fmla="*/ 96553 w 127106"/>
                <a:gd name="connsiteY16" fmla="*/ 11371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106" h="203260">
                  <a:moveTo>
                    <a:pt x="123651" y="70942"/>
                  </a:moveTo>
                  <a:cubicBezTo>
                    <a:pt x="123651" y="54236"/>
                    <a:pt x="119091" y="19056"/>
                    <a:pt x="93256" y="19056"/>
                  </a:cubicBezTo>
                  <a:cubicBezTo>
                    <a:pt x="58064" y="19056"/>
                    <a:pt x="19066" y="90426"/>
                    <a:pt x="19066" y="148387"/>
                  </a:cubicBezTo>
                  <a:cubicBezTo>
                    <a:pt x="19066" y="172175"/>
                    <a:pt x="26407" y="200275"/>
                    <a:pt x="49452" y="200275"/>
                  </a:cubicBezTo>
                  <a:cubicBezTo>
                    <a:pt x="85154" y="200275"/>
                    <a:pt x="123651" y="127633"/>
                    <a:pt x="123651" y="70942"/>
                  </a:cubicBezTo>
                  <a:close/>
                  <a:moveTo>
                    <a:pt x="45909" y="105616"/>
                  </a:moveTo>
                  <a:cubicBezTo>
                    <a:pt x="50215" y="89418"/>
                    <a:pt x="55276" y="69171"/>
                    <a:pt x="65404" y="51204"/>
                  </a:cubicBezTo>
                  <a:cubicBezTo>
                    <a:pt x="72245" y="38801"/>
                    <a:pt x="81611" y="24629"/>
                    <a:pt x="93010" y="24629"/>
                  </a:cubicBezTo>
                  <a:cubicBezTo>
                    <a:pt x="105412" y="24629"/>
                    <a:pt x="106937" y="40827"/>
                    <a:pt x="106937" y="55253"/>
                  </a:cubicBezTo>
                  <a:cubicBezTo>
                    <a:pt x="106937" y="67655"/>
                    <a:pt x="104911" y="80557"/>
                    <a:pt x="98834" y="105616"/>
                  </a:cubicBezTo>
                  <a:lnTo>
                    <a:pt x="45909" y="105616"/>
                  </a:lnTo>
                  <a:close/>
                  <a:moveTo>
                    <a:pt x="96553" y="113714"/>
                  </a:moveTo>
                  <a:cubicBezTo>
                    <a:pt x="93765" y="125354"/>
                    <a:pt x="88450" y="146870"/>
                    <a:pt x="78830" y="165093"/>
                  </a:cubicBezTo>
                  <a:cubicBezTo>
                    <a:pt x="69965" y="182299"/>
                    <a:pt x="60344" y="194700"/>
                    <a:pt x="49452" y="194700"/>
                  </a:cubicBezTo>
                  <a:cubicBezTo>
                    <a:pt x="41096" y="194700"/>
                    <a:pt x="35781" y="187364"/>
                    <a:pt x="35781" y="163831"/>
                  </a:cubicBezTo>
                  <a:cubicBezTo>
                    <a:pt x="35781" y="153199"/>
                    <a:pt x="37298" y="138518"/>
                    <a:pt x="43884" y="113714"/>
                  </a:cubicBezTo>
                  <a:lnTo>
                    <a:pt x="96553" y="1137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5" name="Groupe 114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_{1}&#10;\end{align*}&#10;&#10;\end{document}" title="IguanaTex Vector Display">
              <a:extLst>
                <a:ext uri="{FF2B5EF4-FFF2-40B4-BE49-F238E27FC236}">
                  <a16:creationId xmlns:a16="http://schemas.microsoft.com/office/drawing/2014/main" id="{4538F7C8-89E2-4066-849A-8C3AA21E4C20}"/>
                </a:ext>
              </a:extLst>
            </p:cNvPr>
            <p:cNvGrpSpPr>
              <a:grpSpLocks noChangeAspect="1"/>
            </p:cNvGrpSpPr>
            <p:nvPr>
              <p:custDataLst>
                <p:tags r:id="rId17"/>
              </p:custDataLst>
            </p:nvPr>
          </p:nvGrpSpPr>
          <p:grpSpPr>
            <a:xfrm>
              <a:off x="2159000" y="6375400"/>
              <a:ext cx="229271" cy="251166"/>
              <a:chOff x="9808209" y="-11225586"/>
              <a:chExt cx="229271" cy="251166"/>
            </a:xfrm>
          </p:grpSpPr>
          <p:sp>
            <p:nvSpPr>
              <p:cNvPr id="132" name="Forme libre : forme 131">
                <a:extLst>
                  <a:ext uri="{FF2B5EF4-FFF2-40B4-BE49-F238E27FC236}">
                    <a16:creationId xmlns:a16="http://schemas.microsoft.com/office/drawing/2014/main" id="{890B0375-DF8E-461E-A880-B708E3A4B018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9808209" y="-11225586"/>
                <a:ext cx="127107" cy="203260"/>
              </a:xfrm>
              <a:custGeom>
                <a:avLst/>
                <a:gdLst>
                  <a:gd name="connsiteX0" fmla="*/ 123651 w 127106"/>
                  <a:gd name="connsiteY0" fmla="*/ 70942 h 203260"/>
                  <a:gd name="connsiteX1" fmla="*/ 93257 w 127106"/>
                  <a:gd name="connsiteY1" fmla="*/ 19056 h 203260"/>
                  <a:gd name="connsiteX2" fmla="*/ 19066 w 127106"/>
                  <a:gd name="connsiteY2" fmla="*/ 148387 h 203260"/>
                  <a:gd name="connsiteX3" fmla="*/ 49453 w 127106"/>
                  <a:gd name="connsiteY3" fmla="*/ 200275 h 203260"/>
                  <a:gd name="connsiteX4" fmla="*/ 123651 w 127106"/>
                  <a:gd name="connsiteY4" fmla="*/ 70942 h 203260"/>
                  <a:gd name="connsiteX5" fmla="*/ 45909 w 127106"/>
                  <a:gd name="connsiteY5" fmla="*/ 105616 h 203260"/>
                  <a:gd name="connsiteX6" fmla="*/ 65404 w 127106"/>
                  <a:gd name="connsiteY6" fmla="*/ 51204 h 203260"/>
                  <a:gd name="connsiteX7" fmla="*/ 93010 w 127106"/>
                  <a:gd name="connsiteY7" fmla="*/ 24629 h 203260"/>
                  <a:gd name="connsiteX8" fmla="*/ 106937 w 127106"/>
                  <a:gd name="connsiteY8" fmla="*/ 55253 h 203260"/>
                  <a:gd name="connsiteX9" fmla="*/ 98834 w 127106"/>
                  <a:gd name="connsiteY9" fmla="*/ 105616 h 203260"/>
                  <a:gd name="connsiteX10" fmla="*/ 45909 w 127106"/>
                  <a:gd name="connsiteY10" fmla="*/ 105616 h 203260"/>
                  <a:gd name="connsiteX11" fmla="*/ 96553 w 127106"/>
                  <a:gd name="connsiteY11" fmla="*/ 113714 h 203260"/>
                  <a:gd name="connsiteX12" fmla="*/ 78830 w 127106"/>
                  <a:gd name="connsiteY12" fmla="*/ 165093 h 203260"/>
                  <a:gd name="connsiteX13" fmla="*/ 49453 w 127106"/>
                  <a:gd name="connsiteY13" fmla="*/ 194700 h 203260"/>
                  <a:gd name="connsiteX14" fmla="*/ 35781 w 127106"/>
                  <a:gd name="connsiteY14" fmla="*/ 163831 h 203260"/>
                  <a:gd name="connsiteX15" fmla="*/ 43884 w 127106"/>
                  <a:gd name="connsiteY15" fmla="*/ 113714 h 203260"/>
                  <a:gd name="connsiteX16" fmla="*/ 96553 w 127106"/>
                  <a:gd name="connsiteY16" fmla="*/ 113714 h 20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106" h="203260">
                    <a:moveTo>
                      <a:pt x="123651" y="70942"/>
                    </a:moveTo>
                    <a:cubicBezTo>
                      <a:pt x="123651" y="54236"/>
                      <a:pt x="119091" y="19056"/>
                      <a:pt x="93257" y="19056"/>
                    </a:cubicBezTo>
                    <a:cubicBezTo>
                      <a:pt x="58065" y="19056"/>
                      <a:pt x="19066" y="90426"/>
                      <a:pt x="19066" y="148387"/>
                    </a:cubicBezTo>
                    <a:cubicBezTo>
                      <a:pt x="19066" y="172175"/>
                      <a:pt x="26407" y="200275"/>
                      <a:pt x="49453" y="200275"/>
                    </a:cubicBezTo>
                    <a:cubicBezTo>
                      <a:pt x="85154" y="200275"/>
                      <a:pt x="123651" y="127633"/>
                      <a:pt x="123651" y="70942"/>
                    </a:cubicBezTo>
                    <a:close/>
                    <a:moveTo>
                      <a:pt x="45909" y="105616"/>
                    </a:moveTo>
                    <a:cubicBezTo>
                      <a:pt x="50216" y="89418"/>
                      <a:pt x="55276" y="69171"/>
                      <a:pt x="65404" y="51204"/>
                    </a:cubicBezTo>
                    <a:cubicBezTo>
                      <a:pt x="72245" y="38801"/>
                      <a:pt x="81611" y="24629"/>
                      <a:pt x="93010" y="24629"/>
                    </a:cubicBezTo>
                    <a:cubicBezTo>
                      <a:pt x="105412" y="24629"/>
                      <a:pt x="106937" y="40827"/>
                      <a:pt x="106937" y="55253"/>
                    </a:cubicBezTo>
                    <a:cubicBezTo>
                      <a:pt x="106937" y="67655"/>
                      <a:pt x="104911" y="80557"/>
                      <a:pt x="98834" y="105616"/>
                    </a:cubicBezTo>
                    <a:lnTo>
                      <a:pt x="45909" y="105616"/>
                    </a:lnTo>
                    <a:close/>
                    <a:moveTo>
                      <a:pt x="96553" y="113714"/>
                    </a:moveTo>
                    <a:cubicBezTo>
                      <a:pt x="93765" y="125354"/>
                      <a:pt x="88451" y="146870"/>
                      <a:pt x="78830" y="165093"/>
                    </a:cubicBezTo>
                    <a:cubicBezTo>
                      <a:pt x="69965" y="182299"/>
                      <a:pt x="60344" y="194700"/>
                      <a:pt x="49453" y="194700"/>
                    </a:cubicBezTo>
                    <a:cubicBezTo>
                      <a:pt x="41096" y="194700"/>
                      <a:pt x="35781" y="187364"/>
                      <a:pt x="35781" y="163831"/>
                    </a:cubicBezTo>
                    <a:cubicBezTo>
                      <a:pt x="35781" y="153199"/>
                      <a:pt x="37298" y="138518"/>
                      <a:pt x="43884" y="113714"/>
                    </a:cubicBezTo>
                    <a:lnTo>
                      <a:pt x="96553" y="1137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orme libre : forme 132">
                <a:extLst>
                  <a:ext uri="{FF2B5EF4-FFF2-40B4-BE49-F238E27FC236}">
                    <a16:creationId xmlns:a16="http://schemas.microsoft.com/office/drawing/2014/main" id="{B18F8004-3E72-4EFA-B402-D99FC062D7F1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9935795" y="-11126865"/>
                <a:ext cx="101685" cy="152445"/>
              </a:xfrm>
              <a:custGeom>
                <a:avLst/>
                <a:gdLst>
                  <a:gd name="connsiteX0" fmla="*/ 59137 w 101685"/>
                  <a:gd name="connsiteY0" fmla="*/ 24010 h 152445"/>
                  <a:gd name="connsiteX1" fmla="*/ 53822 w 101685"/>
                  <a:gd name="connsiteY1" fmla="*/ 19056 h 152445"/>
                  <a:gd name="connsiteX2" fmla="*/ 19066 w 101685"/>
                  <a:gd name="connsiteY2" fmla="*/ 30395 h 152445"/>
                  <a:gd name="connsiteX3" fmla="*/ 19066 w 101685"/>
                  <a:gd name="connsiteY3" fmla="*/ 36778 h 152445"/>
                  <a:gd name="connsiteX4" fmla="*/ 44774 w 101685"/>
                  <a:gd name="connsiteY4" fmla="*/ 31815 h 152445"/>
                  <a:gd name="connsiteX5" fmla="*/ 44774 w 101685"/>
                  <a:gd name="connsiteY5" fmla="*/ 122195 h 152445"/>
                  <a:gd name="connsiteX6" fmla="*/ 27042 w 101685"/>
                  <a:gd name="connsiteY6" fmla="*/ 130341 h 152445"/>
                  <a:gd name="connsiteX7" fmla="*/ 20306 w 101685"/>
                  <a:gd name="connsiteY7" fmla="*/ 130341 h 152445"/>
                  <a:gd name="connsiteX8" fmla="*/ 20306 w 101685"/>
                  <a:gd name="connsiteY8" fmla="*/ 136725 h 152445"/>
                  <a:gd name="connsiteX9" fmla="*/ 51868 w 101685"/>
                  <a:gd name="connsiteY9" fmla="*/ 136018 h 152445"/>
                  <a:gd name="connsiteX10" fmla="*/ 83605 w 101685"/>
                  <a:gd name="connsiteY10" fmla="*/ 136725 h 152445"/>
                  <a:gd name="connsiteX11" fmla="*/ 83605 w 101685"/>
                  <a:gd name="connsiteY11" fmla="*/ 130341 h 152445"/>
                  <a:gd name="connsiteX12" fmla="*/ 76868 w 101685"/>
                  <a:gd name="connsiteY12" fmla="*/ 130341 h 152445"/>
                  <a:gd name="connsiteX13" fmla="*/ 59137 w 101685"/>
                  <a:gd name="connsiteY13" fmla="*/ 122195 h 152445"/>
                  <a:gd name="connsiteX14" fmla="*/ 59137 w 101685"/>
                  <a:gd name="connsiteY14" fmla="*/ 24010 h 1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685" h="152445">
                    <a:moveTo>
                      <a:pt x="59137" y="24010"/>
                    </a:moveTo>
                    <a:cubicBezTo>
                      <a:pt x="59137" y="19231"/>
                      <a:pt x="58787" y="19056"/>
                      <a:pt x="53822" y="19056"/>
                    </a:cubicBezTo>
                    <a:cubicBezTo>
                      <a:pt x="42470" y="30220"/>
                      <a:pt x="26335" y="30395"/>
                      <a:pt x="19066" y="30395"/>
                    </a:cubicBezTo>
                    <a:lnTo>
                      <a:pt x="19066" y="36778"/>
                    </a:lnTo>
                    <a:cubicBezTo>
                      <a:pt x="23324" y="36778"/>
                      <a:pt x="35026" y="36778"/>
                      <a:pt x="44774" y="31815"/>
                    </a:cubicBezTo>
                    <a:lnTo>
                      <a:pt x="44774" y="122195"/>
                    </a:lnTo>
                    <a:cubicBezTo>
                      <a:pt x="44774" y="128038"/>
                      <a:pt x="44774" y="130341"/>
                      <a:pt x="27042" y="130341"/>
                    </a:cubicBezTo>
                    <a:lnTo>
                      <a:pt x="20306" y="130341"/>
                    </a:lnTo>
                    <a:lnTo>
                      <a:pt x="20306" y="136725"/>
                    </a:lnTo>
                    <a:cubicBezTo>
                      <a:pt x="23499" y="136550"/>
                      <a:pt x="45306" y="136018"/>
                      <a:pt x="51868" y="136018"/>
                    </a:cubicBezTo>
                    <a:cubicBezTo>
                      <a:pt x="57365" y="136018"/>
                      <a:pt x="79704" y="136550"/>
                      <a:pt x="83605" y="136725"/>
                    </a:cubicBezTo>
                    <a:lnTo>
                      <a:pt x="83605" y="130341"/>
                    </a:lnTo>
                    <a:lnTo>
                      <a:pt x="76868" y="130341"/>
                    </a:lnTo>
                    <a:cubicBezTo>
                      <a:pt x="59137" y="130341"/>
                      <a:pt x="59137" y="128038"/>
                      <a:pt x="59137" y="122195"/>
                    </a:cubicBezTo>
                    <a:lnTo>
                      <a:pt x="59137" y="2401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6" name="Groupe 115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_{2}&#10;\end{align*}&#10;&#10;\end{document}" title="IguanaTex Vector Display">
              <a:extLst>
                <a:ext uri="{FF2B5EF4-FFF2-40B4-BE49-F238E27FC236}">
                  <a16:creationId xmlns:a16="http://schemas.microsoft.com/office/drawing/2014/main" id="{442FF680-CA53-41A7-9EB5-7B1AFA653CD6}"/>
                </a:ext>
              </a:extLst>
            </p:cNvPr>
            <p:cNvGrpSpPr>
              <a:grpSpLocks noChangeAspect="1"/>
            </p:cNvGrpSpPr>
            <p:nvPr>
              <p:custDataLst>
                <p:tags r:id="rId18"/>
              </p:custDataLst>
            </p:nvPr>
          </p:nvGrpSpPr>
          <p:grpSpPr>
            <a:xfrm>
              <a:off x="2794000" y="6388100"/>
              <a:ext cx="221113" cy="251166"/>
              <a:chOff x="10443965" y="-11225104"/>
              <a:chExt cx="221113" cy="251166"/>
            </a:xfrm>
          </p:grpSpPr>
          <p:sp>
            <p:nvSpPr>
              <p:cNvPr id="130" name="Forme libre : forme 129">
                <a:extLst>
                  <a:ext uri="{FF2B5EF4-FFF2-40B4-BE49-F238E27FC236}">
                    <a16:creationId xmlns:a16="http://schemas.microsoft.com/office/drawing/2014/main" id="{239BC545-5509-420E-8034-D7E8191C3AAD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10443965" y="-11225104"/>
                <a:ext cx="127107" cy="203260"/>
              </a:xfrm>
              <a:custGeom>
                <a:avLst/>
                <a:gdLst>
                  <a:gd name="connsiteX0" fmla="*/ 123651 w 127106"/>
                  <a:gd name="connsiteY0" fmla="*/ 70942 h 203260"/>
                  <a:gd name="connsiteX1" fmla="*/ 93257 w 127106"/>
                  <a:gd name="connsiteY1" fmla="*/ 19056 h 203260"/>
                  <a:gd name="connsiteX2" fmla="*/ 19066 w 127106"/>
                  <a:gd name="connsiteY2" fmla="*/ 148387 h 203260"/>
                  <a:gd name="connsiteX3" fmla="*/ 49453 w 127106"/>
                  <a:gd name="connsiteY3" fmla="*/ 200275 h 203260"/>
                  <a:gd name="connsiteX4" fmla="*/ 123651 w 127106"/>
                  <a:gd name="connsiteY4" fmla="*/ 70942 h 203260"/>
                  <a:gd name="connsiteX5" fmla="*/ 45909 w 127106"/>
                  <a:gd name="connsiteY5" fmla="*/ 105616 h 203260"/>
                  <a:gd name="connsiteX6" fmla="*/ 65404 w 127106"/>
                  <a:gd name="connsiteY6" fmla="*/ 51204 h 203260"/>
                  <a:gd name="connsiteX7" fmla="*/ 93010 w 127106"/>
                  <a:gd name="connsiteY7" fmla="*/ 24629 h 203260"/>
                  <a:gd name="connsiteX8" fmla="*/ 106937 w 127106"/>
                  <a:gd name="connsiteY8" fmla="*/ 55253 h 203260"/>
                  <a:gd name="connsiteX9" fmla="*/ 98834 w 127106"/>
                  <a:gd name="connsiteY9" fmla="*/ 105616 h 203260"/>
                  <a:gd name="connsiteX10" fmla="*/ 45909 w 127106"/>
                  <a:gd name="connsiteY10" fmla="*/ 105616 h 203260"/>
                  <a:gd name="connsiteX11" fmla="*/ 96553 w 127106"/>
                  <a:gd name="connsiteY11" fmla="*/ 113714 h 203260"/>
                  <a:gd name="connsiteX12" fmla="*/ 78830 w 127106"/>
                  <a:gd name="connsiteY12" fmla="*/ 165093 h 203260"/>
                  <a:gd name="connsiteX13" fmla="*/ 49453 w 127106"/>
                  <a:gd name="connsiteY13" fmla="*/ 194700 h 203260"/>
                  <a:gd name="connsiteX14" fmla="*/ 35781 w 127106"/>
                  <a:gd name="connsiteY14" fmla="*/ 163831 h 203260"/>
                  <a:gd name="connsiteX15" fmla="*/ 43884 w 127106"/>
                  <a:gd name="connsiteY15" fmla="*/ 113714 h 203260"/>
                  <a:gd name="connsiteX16" fmla="*/ 96553 w 127106"/>
                  <a:gd name="connsiteY16" fmla="*/ 113714 h 20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106" h="203260">
                    <a:moveTo>
                      <a:pt x="123651" y="70942"/>
                    </a:moveTo>
                    <a:cubicBezTo>
                      <a:pt x="123651" y="54236"/>
                      <a:pt x="119091" y="19056"/>
                      <a:pt x="93257" y="19056"/>
                    </a:cubicBezTo>
                    <a:cubicBezTo>
                      <a:pt x="58065" y="19056"/>
                      <a:pt x="19066" y="90426"/>
                      <a:pt x="19066" y="148387"/>
                    </a:cubicBezTo>
                    <a:cubicBezTo>
                      <a:pt x="19066" y="172175"/>
                      <a:pt x="26407" y="200275"/>
                      <a:pt x="49453" y="200275"/>
                    </a:cubicBezTo>
                    <a:cubicBezTo>
                      <a:pt x="85154" y="200275"/>
                      <a:pt x="123651" y="127633"/>
                      <a:pt x="123651" y="70942"/>
                    </a:cubicBezTo>
                    <a:close/>
                    <a:moveTo>
                      <a:pt x="45909" y="105616"/>
                    </a:moveTo>
                    <a:cubicBezTo>
                      <a:pt x="50216" y="89418"/>
                      <a:pt x="55276" y="69171"/>
                      <a:pt x="65404" y="51204"/>
                    </a:cubicBezTo>
                    <a:cubicBezTo>
                      <a:pt x="72245" y="38801"/>
                      <a:pt x="81611" y="24629"/>
                      <a:pt x="93010" y="24629"/>
                    </a:cubicBezTo>
                    <a:cubicBezTo>
                      <a:pt x="105412" y="24629"/>
                      <a:pt x="106937" y="40827"/>
                      <a:pt x="106937" y="55253"/>
                    </a:cubicBezTo>
                    <a:cubicBezTo>
                      <a:pt x="106937" y="67655"/>
                      <a:pt x="104911" y="80557"/>
                      <a:pt x="98834" y="105616"/>
                    </a:cubicBezTo>
                    <a:lnTo>
                      <a:pt x="45909" y="105616"/>
                    </a:lnTo>
                    <a:close/>
                    <a:moveTo>
                      <a:pt x="96553" y="113714"/>
                    </a:moveTo>
                    <a:cubicBezTo>
                      <a:pt x="93765" y="125354"/>
                      <a:pt x="88451" y="146870"/>
                      <a:pt x="78830" y="165093"/>
                    </a:cubicBezTo>
                    <a:cubicBezTo>
                      <a:pt x="69965" y="182299"/>
                      <a:pt x="60344" y="194700"/>
                      <a:pt x="49453" y="194700"/>
                    </a:cubicBezTo>
                    <a:cubicBezTo>
                      <a:pt x="41096" y="194700"/>
                      <a:pt x="35781" y="187364"/>
                      <a:pt x="35781" y="163831"/>
                    </a:cubicBezTo>
                    <a:cubicBezTo>
                      <a:pt x="35781" y="153199"/>
                      <a:pt x="37298" y="138518"/>
                      <a:pt x="43884" y="113714"/>
                    </a:cubicBezTo>
                    <a:lnTo>
                      <a:pt x="96553" y="1137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31" name="Forme libre : forme 130">
                <a:extLst>
                  <a:ext uri="{FF2B5EF4-FFF2-40B4-BE49-F238E27FC236}">
                    <a16:creationId xmlns:a16="http://schemas.microsoft.com/office/drawing/2014/main" id="{174C024E-444E-4CCE-9137-F30289A03C73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10563393" y="-11126383"/>
                <a:ext cx="101685" cy="152445"/>
              </a:xfrm>
              <a:custGeom>
                <a:avLst/>
                <a:gdLst>
                  <a:gd name="connsiteX0" fmla="*/ 97443 w 101685"/>
                  <a:gd name="connsiteY0" fmla="*/ 104473 h 152445"/>
                  <a:gd name="connsiteX1" fmla="*/ 91413 w 101685"/>
                  <a:gd name="connsiteY1" fmla="*/ 104473 h 152445"/>
                  <a:gd name="connsiteX2" fmla="*/ 86798 w 101685"/>
                  <a:gd name="connsiteY2" fmla="*/ 120599 h 152445"/>
                  <a:gd name="connsiteX3" fmla="*/ 69249 w 101685"/>
                  <a:gd name="connsiteY3" fmla="*/ 121663 h 152445"/>
                  <a:gd name="connsiteX4" fmla="*/ 36622 w 101685"/>
                  <a:gd name="connsiteY4" fmla="*/ 121663 h 152445"/>
                  <a:gd name="connsiteX5" fmla="*/ 72085 w 101685"/>
                  <a:gd name="connsiteY5" fmla="*/ 91888 h 152445"/>
                  <a:gd name="connsiteX6" fmla="*/ 97443 w 101685"/>
                  <a:gd name="connsiteY6" fmla="*/ 53610 h 152445"/>
                  <a:gd name="connsiteX7" fmla="*/ 55951 w 101685"/>
                  <a:gd name="connsiteY7" fmla="*/ 19056 h 152445"/>
                  <a:gd name="connsiteX8" fmla="*/ 19066 w 101685"/>
                  <a:gd name="connsiteY8" fmla="*/ 50776 h 152445"/>
                  <a:gd name="connsiteX9" fmla="*/ 28464 w 101685"/>
                  <a:gd name="connsiteY9" fmla="*/ 60701 h 152445"/>
                  <a:gd name="connsiteX10" fmla="*/ 37861 w 101685"/>
                  <a:gd name="connsiteY10" fmla="*/ 51308 h 152445"/>
                  <a:gd name="connsiteX11" fmla="*/ 27399 w 101685"/>
                  <a:gd name="connsiteY11" fmla="*/ 41915 h 152445"/>
                  <a:gd name="connsiteX12" fmla="*/ 53290 w 101685"/>
                  <a:gd name="connsiteY12" fmla="*/ 25432 h 152445"/>
                  <a:gd name="connsiteX13" fmla="*/ 80244 w 101685"/>
                  <a:gd name="connsiteY13" fmla="*/ 53610 h 152445"/>
                  <a:gd name="connsiteX14" fmla="*/ 63569 w 101685"/>
                  <a:gd name="connsiteY14" fmla="*/ 87633 h 152445"/>
                  <a:gd name="connsiteX15" fmla="*/ 20837 w 101685"/>
                  <a:gd name="connsiteY15" fmla="*/ 129817 h 152445"/>
                  <a:gd name="connsiteX16" fmla="*/ 19066 w 101685"/>
                  <a:gd name="connsiteY16" fmla="*/ 136725 h 152445"/>
                  <a:gd name="connsiteX17" fmla="*/ 92121 w 101685"/>
                  <a:gd name="connsiteY17" fmla="*/ 136725 h 152445"/>
                  <a:gd name="connsiteX18" fmla="*/ 97443 w 101685"/>
                  <a:gd name="connsiteY18" fmla="*/ 104473 h 1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1685" h="152445">
                    <a:moveTo>
                      <a:pt x="97443" y="104473"/>
                    </a:moveTo>
                    <a:lnTo>
                      <a:pt x="91413" y="104473"/>
                    </a:lnTo>
                    <a:cubicBezTo>
                      <a:pt x="90881" y="108371"/>
                      <a:pt x="89110" y="118828"/>
                      <a:pt x="86798" y="120599"/>
                    </a:cubicBezTo>
                    <a:cubicBezTo>
                      <a:pt x="85384" y="121663"/>
                      <a:pt x="71728" y="121663"/>
                      <a:pt x="69249" y="121663"/>
                    </a:cubicBezTo>
                    <a:lnTo>
                      <a:pt x="36622" y="121663"/>
                    </a:lnTo>
                    <a:cubicBezTo>
                      <a:pt x="55235" y="105180"/>
                      <a:pt x="61448" y="100217"/>
                      <a:pt x="72085" y="91888"/>
                    </a:cubicBezTo>
                    <a:cubicBezTo>
                      <a:pt x="85209" y="81432"/>
                      <a:pt x="97443" y="70443"/>
                      <a:pt x="97443" y="53610"/>
                    </a:cubicBezTo>
                    <a:cubicBezTo>
                      <a:pt x="97443" y="32164"/>
                      <a:pt x="78647" y="19056"/>
                      <a:pt x="55951" y="19056"/>
                    </a:cubicBezTo>
                    <a:cubicBezTo>
                      <a:pt x="33961" y="19056"/>
                      <a:pt x="19066" y="34467"/>
                      <a:pt x="19066" y="50776"/>
                    </a:cubicBezTo>
                    <a:cubicBezTo>
                      <a:pt x="19066" y="59811"/>
                      <a:pt x="26692" y="60701"/>
                      <a:pt x="28464" y="60701"/>
                    </a:cubicBezTo>
                    <a:cubicBezTo>
                      <a:pt x="32722" y="60701"/>
                      <a:pt x="37861" y="57683"/>
                      <a:pt x="37861" y="51308"/>
                    </a:cubicBezTo>
                    <a:cubicBezTo>
                      <a:pt x="37861" y="48115"/>
                      <a:pt x="36622" y="41915"/>
                      <a:pt x="27399" y="41915"/>
                    </a:cubicBezTo>
                    <a:cubicBezTo>
                      <a:pt x="32896" y="29331"/>
                      <a:pt x="44956" y="25432"/>
                      <a:pt x="53290" y="25432"/>
                    </a:cubicBezTo>
                    <a:cubicBezTo>
                      <a:pt x="71020" y="25432"/>
                      <a:pt x="80244" y="39254"/>
                      <a:pt x="80244" y="53610"/>
                    </a:cubicBezTo>
                    <a:cubicBezTo>
                      <a:pt x="80244" y="69030"/>
                      <a:pt x="69249" y="81256"/>
                      <a:pt x="63569" y="87633"/>
                    </a:cubicBezTo>
                    <a:lnTo>
                      <a:pt x="20837" y="129817"/>
                    </a:lnTo>
                    <a:cubicBezTo>
                      <a:pt x="19066" y="131405"/>
                      <a:pt x="19066" y="131763"/>
                      <a:pt x="19066" y="136725"/>
                    </a:cubicBezTo>
                    <a:lnTo>
                      <a:pt x="92121" y="136725"/>
                    </a:lnTo>
                    <a:lnTo>
                      <a:pt x="97443" y="1044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117" name="Groupe 116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_{L}&#10;\end{align*}&#10;&#10;\end{document}" title="IguanaTex Vector Display">
              <a:extLst>
                <a:ext uri="{FF2B5EF4-FFF2-40B4-BE49-F238E27FC236}">
                  <a16:creationId xmlns:a16="http://schemas.microsoft.com/office/drawing/2014/main" id="{061EB5F9-544E-45F6-BD98-821E4B73F0B5}"/>
                </a:ext>
              </a:extLst>
            </p:cNvPr>
            <p:cNvGrpSpPr>
              <a:grpSpLocks noChangeAspect="1"/>
            </p:cNvGrpSpPr>
            <p:nvPr>
              <p:custDataLst>
                <p:tags r:id="rId19"/>
              </p:custDataLst>
            </p:nvPr>
          </p:nvGrpSpPr>
          <p:grpSpPr>
            <a:xfrm>
              <a:off x="5664200" y="6413500"/>
              <a:ext cx="272995" cy="247792"/>
              <a:chOff x="13294476" y="-11198776"/>
              <a:chExt cx="272995" cy="247792"/>
            </a:xfrm>
          </p:grpSpPr>
          <p:sp>
            <p:nvSpPr>
              <p:cNvPr id="128" name="Forme libre : forme 127">
                <a:extLst>
                  <a:ext uri="{FF2B5EF4-FFF2-40B4-BE49-F238E27FC236}">
                    <a16:creationId xmlns:a16="http://schemas.microsoft.com/office/drawing/2014/main" id="{0747F234-5C9C-40E7-8EA2-934783894060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13294476" y="-11198776"/>
                <a:ext cx="127107" cy="203260"/>
              </a:xfrm>
              <a:custGeom>
                <a:avLst/>
                <a:gdLst>
                  <a:gd name="connsiteX0" fmla="*/ 123651 w 127106"/>
                  <a:gd name="connsiteY0" fmla="*/ 70942 h 203260"/>
                  <a:gd name="connsiteX1" fmla="*/ 93257 w 127106"/>
                  <a:gd name="connsiteY1" fmla="*/ 19056 h 203260"/>
                  <a:gd name="connsiteX2" fmla="*/ 19066 w 127106"/>
                  <a:gd name="connsiteY2" fmla="*/ 148387 h 203260"/>
                  <a:gd name="connsiteX3" fmla="*/ 49452 w 127106"/>
                  <a:gd name="connsiteY3" fmla="*/ 200275 h 203260"/>
                  <a:gd name="connsiteX4" fmla="*/ 123651 w 127106"/>
                  <a:gd name="connsiteY4" fmla="*/ 70942 h 203260"/>
                  <a:gd name="connsiteX5" fmla="*/ 45909 w 127106"/>
                  <a:gd name="connsiteY5" fmla="*/ 105616 h 203260"/>
                  <a:gd name="connsiteX6" fmla="*/ 65404 w 127106"/>
                  <a:gd name="connsiteY6" fmla="*/ 51204 h 203260"/>
                  <a:gd name="connsiteX7" fmla="*/ 93010 w 127106"/>
                  <a:gd name="connsiteY7" fmla="*/ 24629 h 203260"/>
                  <a:gd name="connsiteX8" fmla="*/ 106937 w 127106"/>
                  <a:gd name="connsiteY8" fmla="*/ 55253 h 203260"/>
                  <a:gd name="connsiteX9" fmla="*/ 98834 w 127106"/>
                  <a:gd name="connsiteY9" fmla="*/ 105616 h 203260"/>
                  <a:gd name="connsiteX10" fmla="*/ 45909 w 127106"/>
                  <a:gd name="connsiteY10" fmla="*/ 105616 h 203260"/>
                  <a:gd name="connsiteX11" fmla="*/ 96553 w 127106"/>
                  <a:gd name="connsiteY11" fmla="*/ 113714 h 203260"/>
                  <a:gd name="connsiteX12" fmla="*/ 78830 w 127106"/>
                  <a:gd name="connsiteY12" fmla="*/ 165093 h 203260"/>
                  <a:gd name="connsiteX13" fmla="*/ 49452 w 127106"/>
                  <a:gd name="connsiteY13" fmla="*/ 194700 h 203260"/>
                  <a:gd name="connsiteX14" fmla="*/ 35781 w 127106"/>
                  <a:gd name="connsiteY14" fmla="*/ 163831 h 203260"/>
                  <a:gd name="connsiteX15" fmla="*/ 43884 w 127106"/>
                  <a:gd name="connsiteY15" fmla="*/ 113714 h 203260"/>
                  <a:gd name="connsiteX16" fmla="*/ 96553 w 127106"/>
                  <a:gd name="connsiteY16" fmla="*/ 113714 h 20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106" h="203260">
                    <a:moveTo>
                      <a:pt x="123651" y="70942"/>
                    </a:moveTo>
                    <a:cubicBezTo>
                      <a:pt x="123651" y="54236"/>
                      <a:pt x="119091" y="19056"/>
                      <a:pt x="93257" y="19056"/>
                    </a:cubicBezTo>
                    <a:cubicBezTo>
                      <a:pt x="58064" y="19056"/>
                      <a:pt x="19066" y="90426"/>
                      <a:pt x="19066" y="148387"/>
                    </a:cubicBezTo>
                    <a:cubicBezTo>
                      <a:pt x="19066" y="172175"/>
                      <a:pt x="26407" y="200275"/>
                      <a:pt x="49452" y="200275"/>
                    </a:cubicBezTo>
                    <a:cubicBezTo>
                      <a:pt x="85154" y="200275"/>
                      <a:pt x="123651" y="127633"/>
                      <a:pt x="123651" y="70942"/>
                    </a:cubicBezTo>
                    <a:close/>
                    <a:moveTo>
                      <a:pt x="45909" y="105616"/>
                    </a:moveTo>
                    <a:cubicBezTo>
                      <a:pt x="50215" y="89418"/>
                      <a:pt x="55276" y="69171"/>
                      <a:pt x="65404" y="51204"/>
                    </a:cubicBezTo>
                    <a:cubicBezTo>
                      <a:pt x="72245" y="38801"/>
                      <a:pt x="81611" y="24629"/>
                      <a:pt x="93010" y="24629"/>
                    </a:cubicBezTo>
                    <a:cubicBezTo>
                      <a:pt x="105412" y="24629"/>
                      <a:pt x="106937" y="40827"/>
                      <a:pt x="106937" y="55253"/>
                    </a:cubicBezTo>
                    <a:cubicBezTo>
                      <a:pt x="106937" y="67655"/>
                      <a:pt x="104911" y="80557"/>
                      <a:pt x="98834" y="105616"/>
                    </a:cubicBezTo>
                    <a:lnTo>
                      <a:pt x="45909" y="105616"/>
                    </a:lnTo>
                    <a:close/>
                    <a:moveTo>
                      <a:pt x="96553" y="113714"/>
                    </a:moveTo>
                    <a:cubicBezTo>
                      <a:pt x="93765" y="125354"/>
                      <a:pt x="88451" y="146870"/>
                      <a:pt x="78830" y="165093"/>
                    </a:cubicBezTo>
                    <a:cubicBezTo>
                      <a:pt x="69965" y="182299"/>
                      <a:pt x="60344" y="194700"/>
                      <a:pt x="49452" y="194700"/>
                    </a:cubicBezTo>
                    <a:cubicBezTo>
                      <a:pt x="41096" y="194700"/>
                      <a:pt x="35781" y="187364"/>
                      <a:pt x="35781" y="163831"/>
                    </a:cubicBezTo>
                    <a:cubicBezTo>
                      <a:pt x="35781" y="153199"/>
                      <a:pt x="37298" y="138518"/>
                      <a:pt x="43884" y="113714"/>
                    </a:cubicBezTo>
                    <a:lnTo>
                      <a:pt x="96553" y="1137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29" name="Forme libre : forme 128">
                <a:extLst>
                  <a:ext uri="{FF2B5EF4-FFF2-40B4-BE49-F238E27FC236}">
                    <a16:creationId xmlns:a16="http://schemas.microsoft.com/office/drawing/2014/main" id="{616F34C6-CCFA-43C6-B3E9-24A2AE7CFE6E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13414943" y="-11103429"/>
                <a:ext cx="152528" cy="152445"/>
              </a:xfrm>
              <a:custGeom>
                <a:avLst/>
                <a:gdLst>
                  <a:gd name="connsiteX0" fmla="*/ 79886 w 152528"/>
                  <a:gd name="connsiteY0" fmla="*/ 33594 h 152445"/>
                  <a:gd name="connsiteX1" fmla="*/ 98325 w 152528"/>
                  <a:gd name="connsiteY1" fmla="*/ 25440 h 152445"/>
                  <a:gd name="connsiteX2" fmla="*/ 105594 w 152528"/>
                  <a:gd name="connsiteY2" fmla="*/ 21542 h 152445"/>
                  <a:gd name="connsiteX3" fmla="*/ 102583 w 152528"/>
                  <a:gd name="connsiteY3" fmla="*/ 19056 h 152445"/>
                  <a:gd name="connsiteX4" fmla="*/ 89459 w 152528"/>
                  <a:gd name="connsiteY4" fmla="*/ 19588 h 152445"/>
                  <a:gd name="connsiteX5" fmla="*/ 75279 w 152528"/>
                  <a:gd name="connsiteY5" fmla="*/ 19771 h 152445"/>
                  <a:gd name="connsiteX6" fmla="*/ 63037 w 152528"/>
                  <a:gd name="connsiteY6" fmla="*/ 19588 h 152445"/>
                  <a:gd name="connsiteX7" fmla="*/ 51518 w 152528"/>
                  <a:gd name="connsiteY7" fmla="*/ 19056 h 152445"/>
                  <a:gd name="connsiteX8" fmla="*/ 47791 w 152528"/>
                  <a:gd name="connsiteY8" fmla="*/ 22954 h 152445"/>
                  <a:gd name="connsiteX9" fmla="*/ 53464 w 152528"/>
                  <a:gd name="connsiteY9" fmla="*/ 25440 h 152445"/>
                  <a:gd name="connsiteX10" fmla="*/ 60200 w 152528"/>
                  <a:gd name="connsiteY10" fmla="*/ 25797 h 152445"/>
                  <a:gd name="connsiteX11" fmla="*/ 64284 w 152528"/>
                  <a:gd name="connsiteY11" fmla="*/ 28273 h 152445"/>
                  <a:gd name="connsiteX12" fmla="*/ 63569 w 152528"/>
                  <a:gd name="connsiteY12" fmla="*/ 32172 h 152445"/>
                  <a:gd name="connsiteX13" fmla="*/ 39991 w 152528"/>
                  <a:gd name="connsiteY13" fmla="*/ 126276 h 152445"/>
                  <a:gd name="connsiteX14" fmla="*/ 24388 w 152528"/>
                  <a:gd name="connsiteY14" fmla="*/ 133715 h 152445"/>
                  <a:gd name="connsiteX15" fmla="*/ 19066 w 152528"/>
                  <a:gd name="connsiteY15" fmla="*/ 137439 h 152445"/>
                  <a:gd name="connsiteX16" fmla="*/ 24388 w 152528"/>
                  <a:gd name="connsiteY16" fmla="*/ 140100 h 152445"/>
                  <a:gd name="connsiteX17" fmla="*/ 113578 w 152528"/>
                  <a:gd name="connsiteY17" fmla="*/ 140100 h 152445"/>
                  <a:gd name="connsiteX18" fmla="*/ 119607 w 152528"/>
                  <a:gd name="connsiteY18" fmla="*/ 136558 h 152445"/>
                  <a:gd name="connsiteX19" fmla="*/ 134677 w 152528"/>
                  <a:gd name="connsiteY19" fmla="*/ 95970 h 152445"/>
                  <a:gd name="connsiteX20" fmla="*/ 131658 w 152528"/>
                  <a:gd name="connsiteY20" fmla="*/ 93492 h 152445"/>
                  <a:gd name="connsiteX21" fmla="*/ 128115 w 152528"/>
                  <a:gd name="connsiteY21" fmla="*/ 97215 h 152445"/>
                  <a:gd name="connsiteX22" fmla="*/ 81125 w 152528"/>
                  <a:gd name="connsiteY22" fmla="*/ 133715 h 152445"/>
                  <a:gd name="connsiteX23" fmla="*/ 61090 w 152528"/>
                  <a:gd name="connsiteY23" fmla="*/ 133715 h 152445"/>
                  <a:gd name="connsiteX24" fmla="*/ 55418 w 152528"/>
                  <a:gd name="connsiteY24" fmla="*/ 131944 h 152445"/>
                  <a:gd name="connsiteX25" fmla="*/ 56125 w 152528"/>
                  <a:gd name="connsiteY25" fmla="*/ 128229 h 152445"/>
                  <a:gd name="connsiteX26" fmla="*/ 79886 w 152528"/>
                  <a:gd name="connsiteY26" fmla="*/ 33594 h 1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2528" h="152445">
                    <a:moveTo>
                      <a:pt x="79886" y="33594"/>
                    </a:moveTo>
                    <a:cubicBezTo>
                      <a:pt x="81483" y="27210"/>
                      <a:pt x="82015" y="25440"/>
                      <a:pt x="98325" y="25440"/>
                    </a:cubicBezTo>
                    <a:cubicBezTo>
                      <a:pt x="103822" y="25440"/>
                      <a:pt x="105594" y="25440"/>
                      <a:pt x="105594" y="21542"/>
                    </a:cubicBezTo>
                    <a:cubicBezTo>
                      <a:pt x="105594" y="21366"/>
                      <a:pt x="105419" y="19056"/>
                      <a:pt x="102583" y="19056"/>
                    </a:cubicBezTo>
                    <a:cubicBezTo>
                      <a:pt x="98499" y="19056"/>
                      <a:pt x="93717" y="19414"/>
                      <a:pt x="89459" y="19588"/>
                    </a:cubicBezTo>
                    <a:cubicBezTo>
                      <a:pt x="85026" y="19771"/>
                      <a:pt x="79712" y="19771"/>
                      <a:pt x="75279" y="19771"/>
                    </a:cubicBezTo>
                    <a:cubicBezTo>
                      <a:pt x="71553" y="19771"/>
                      <a:pt x="66763" y="19588"/>
                      <a:pt x="63037" y="19588"/>
                    </a:cubicBezTo>
                    <a:cubicBezTo>
                      <a:pt x="59319" y="19588"/>
                      <a:pt x="55061" y="19056"/>
                      <a:pt x="51518" y="19056"/>
                    </a:cubicBezTo>
                    <a:cubicBezTo>
                      <a:pt x="50453" y="19056"/>
                      <a:pt x="47791" y="19056"/>
                      <a:pt x="47791" y="22954"/>
                    </a:cubicBezTo>
                    <a:cubicBezTo>
                      <a:pt x="47791" y="25440"/>
                      <a:pt x="49921" y="25440"/>
                      <a:pt x="53464" y="25440"/>
                    </a:cubicBezTo>
                    <a:cubicBezTo>
                      <a:pt x="53639" y="25440"/>
                      <a:pt x="57015" y="25440"/>
                      <a:pt x="60200" y="25797"/>
                    </a:cubicBezTo>
                    <a:cubicBezTo>
                      <a:pt x="63927" y="26146"/>
                      <a:pt x="64284" y="26504"/>
                      <a:pt x="64284" y="28273"/>
                    </a:cubicBezTo>
                    <a:cubicBezTo>
                      <a:pt x="64284" y="28632"/>
                      <a:pt x="64284" y="29512"/>
                      <a:pt x="63569" y="32172"/>
                    </a:cubicBezTo>
                    <a:lnTo>
                      <a:pt x="39991" y="126276"/>
                    </a:lnTo>
                    <a:cubicBezTo>
                      <a:pt x="38393" y="132303"/>
                      <a:pt x="38037" y="133715"/>
                      <a:pt x="24388" y="133715"/>
                    </a:cubicBezTo>
                    <a:cubicBezTo>
                      <a:pt x="21369" y="133715"/>
                      <a:pt x="19066" y="133715"/>
                      <a:pt x="19066" y="137439"/>
                    </a:cubicBezTo>
                    <a:cubicBezTo>
                      <a:pt x="19066" y="140100"/>
                      <a:pt x="21195" y="140100"/>
                      <a:pt x="24388" y="140100"/>
                    </a:cubicBezTo>
                    <a:lnTo>
                      <a:pt x="113578" y="140100"/>
                    </a:lnTo>
                    <a:cubicBezTo>
                      <a:pt x="118011" y="140100"/>
                      <a:pt x="118185" y="139924"/>
                      <a:pt x="119607" y="136558"/>
                    </a:cubicBezTo>
                    <a:cubicBezTo>
                      <a:pt x="121379" y="131771"/>
                      <a:pt x="134677" y="97390"/>
                      <a:pt x="134677" y="95970"/>
                    </a:cubicBezTo>
                    <a:cubicBezTo>
                      <a:pt x="134677" y="95438"/>
                      <a:pt x="134319" y="93492"/>
                      <a:pt x="131658" y="93492"/>
                    </a:cubicBezTo>
                    <a:cubicBezTo>
                      <a:pt x="129530" y="93492"/>
                      <a:pt x="129180" y="94373"/>
                      <a:pt x="128115" y="97215"/>
                    </a:cubicBezTo>
                    <a:cubicBezTo>
                      <a:pt x="121379" y="114049"/>
                      <a:pt x="113578" y="133715"/>
                      <a:pt x="81125" y="133715"/>
                    </a:cubicBezTo>
                    <a:lnTo>
                      <a:pt x="61090" y="133715"/>
                    </a:lnTo>
                    <a:cubicBezTo>
                      <a:pt x="55593" y="133715"/>
                      <a:pt x="55418" y="133540"/>
                      <a:pt x="55418" y="131944"/>
                    </a:cubicBezTo>
                    <a:cubicBezTo>
                      <a:pt x="55418" y="131771"/>
                      <a:pt x="55418" y="130880"/>
                      <a:pt x="56125" y="128229"/>
                    </a:cubicBezTo>
                    <a:lnTo>
                      <a:pt x="79886" y="3359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118" name="Groupe 117" descr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p{\partial}&#10;&#10;\def\({\left(}&#10;\def\){\right)}&#10;\def\[{\left[}&#10;\def\]{\right]}&#10;\def\lan{\langle}&#10;\def\ran{\rangle}&#10;\def\&lt;{\langle}&#10;\def\&gt;{\rangle}&#10;\def\Det{{\rm Det}~}&#10;\def\det{{\rm det}~}&#10;\def\Tr{{\rm Tr}~}&#10;\def\tr{{\rm tr}~}&#10;&#10;&#10;\def\sG{\,\slash\!\!\!\! G}&#10;\def\sH{\slash\!\!\!\! H}&#10;\def\pint{-\hskip-0.41cm \int}&#10;  \def\cL{{\cal L}}&#10;  &#10;\begin{document}&#10;$$R(\th-\th_1)$$&#10;&#10;\end{document}" title="IguanaTex Vector Display">
              <a:extLst>
                <a:ext uri="{FF2B5EF4-FFF2-40B4-BE49-F238E27FC236}">
                  <a16:creationId xmlns:a16="http://schemas.microsoft.com/office/drawing/2014/main" id="{104991B6-937D-4518-880B-BBA54B8AF6D8}"/>
                </a:ext>
              </a:extLst>
            </p:cNvPr>
            <p:cNvGrpSpPr>
              <a:grpSpLocks/>
            </p:cNvGrpSpPr>
            <p:nvPr>
              <p:custDataLst>
                <p:tags r:id="rId20"/>
              </p:custDataLst>
            </p:nvPr>
          </p:nvGrpSpPr>
          <p:grpSpPr>
            <a:xfrm>
              <a:off x="1605894" y="5530700"/>
              <a:ext cx="729814" cy="162380"/>
              <a:chOff x="7354104" y="-2032658"/>
              <a:chExt cx="1141938" cy="254075"/>
            </a:xfrm>
          </p:grpSpPr>
          <p:sp>
            <p:nvSpPr>
              <p:cNvPr id="121" name="Forme libre : forme 120">
                <a:extLst>
                  <a:ext uri="{FF2B5EF4-FFF2-40B4-BE49-F238E27FC236}">
                    <a16:creationId xmlns:a16="http://schemas.microsoft.com/office/drawing/2014/main" id="{61CCB1EB-3E8A-4E1D-96A4-8417597143D0}"/>
                  </a:ext>
                </a:extLst>
              </p:cNvPr>
              <p:cNvSpPr/>
              <p:nvPr>
                <p:custDataLst>
                  <p:tags r:id="rId23"/>
                </p:custDataLst>
              </p:nvPr>
            </p:nvSpPr>
            <p:spPr>
              <a:xfrm>
                <a:off x="7354104" y="-2012254"/>
                <a:ext cx="203371" cy="190557"/>
              </a:xfrm>
              <a:custGeom>
                <a:avLst/>
                <a:gdLst>
                  <a:gd name="connsiteX0" fmla="*/ 94480 w 203370"/>
                  <a:gd name="connsiteY0" fmla="*/ 27161 h 190556"/>
                  <a:gd name="connsiteX1" fmla="*/ 107334 w 203370"/>
                  <a:gd name="connsiteY1" fmla="*/ 17841 h 190556"/>
                  <a:gd name="connsiteX2" fmla="*/ 127750 w 203370"/>
                  <a:gd name="connsiteY2" fmla="*/ 17841 h 190556"/>
                  <a:gd name="connsiteX3" fmla="*/ 167828 w 203370"/>
                  <a:gd name="connsiteY3" fmla="*/ 43538 h 190556"/>
                  <a:gd name="connsiteX4" fmla="*/ 150439 w 203370"/>
                  <a:gd name="connsiteY4" fmla="*/ 80570 h 190556"/>
                  <a:gd name="connsiteX5" fmla="*/ 109352 w 203370"/>
                  <a:gd name="connsiteY5" fmla="*/ 91908 h 190556"/>
                  <a:gd name="connsiteX6" fmla="*/ 78350 w 203370"/>
                  <a:gd name="connsiteY6" fmla="*/ 91908 h 190556"/>
                  <a:gd name="connsiteX7" fmla="*/ 94480 w 203370"/>
                  <a:gd name="connsiteY7" fmla="*/ 27161 h 190556"/>
                  <a:gd name="connsiteX8" fmla="*/ 137331 w 203370"/>
                  <a:gd name="connsiteY8" fmla="*/ 95937 h 190556"/>
                  <a:gd name="connsiteX9" fmla="*/ 192532 w 203370"/>
                  <a:gd name="connsiteY9" fmla="*/ 47822 h 190556"/>
                  <a:gd name="connsiteX10" fmla="*/ 132795 w 203370"/>
                  <a:gd name="connsiteY10" fmla="*/ 9528 h 190556"/>
                  <a:gd name="connsiteX11" fmla="*/ 58433 w 203370"/>
                  <a:gd name="connsiteY11" fmla="*/ 9528 h 190556"/>
                  <a:gd name="connsiteX12" fmla="*/ 50620 w 203370"/>
                  <a:gd name="connsiteY12" fmla="*/ 14316 h 190556"/>
                  <a:gd name="connsiteX13" fmla="*/ 57929 w 203370"/>
                  <a:gd name="connsiteY13" fmla="*/ 17841 h 190556"/>
                  <a:gd name="connsiteX14" fmla="*/ 73559 w 203370"/>
                  <a:gd name="connsiteY14" fmla="*/ 21870 h 190556"/>
                  <a:gd name="connsiteX15" fmla="*/ 72550 w 203370"/>
                  <a:gd name="connsiteY15" fmla="*/ 26409 h 190556"/>
                  <a:gd name="connsiteX16" fmla="*/ 38776 w 203370"/>
                  <a:gd name="connsiteY16" fmla="*/ 161691 h 190556"/>
                  <a:gd name="connsiteX17" fmla="*/ 17350 w 203370"/>
                  <a:gd name="connsiteY17" fmla="*/ 173279 h 190556"/>
                  <a:gd name="connsiteX18" fmla="*/ 9533 w 203370"/>
                  <a:gd name="connsiteY18" fmla="*/ 178067 h 190556"/>
                  <a:gd name="connsiteX19" fmla="*/ 13569 w 203370"/>
                  <a:gd name="connsiteY19" fmla="*/ 181592 h 190556"/>
                  <a:gd name="connsiteX20" fmla="*/ 29195 w 203370"/>
                  <a:gd name="connsiteY20" fmla="*/ 180838 h 190556"/>
                  <a:gd name="connsiteX21" fmla="*/ 44825 w 203370"/>
                  <a:gd name="connsiteY21" fmla="*/ 180838 h 190556"/>
                  <a:gd name="connsiteX22" fmla="*/ 77086 w 203370"/>
                  <a:gd name="connsiteY22" fmla="*/ 181592 h 190556"/>
                  <a:gd name="connsiteX23" fmla="*/ 82127 w 203370"/>
                  <a:gd name="connsiteY23" fmla="*/ 176805 h 190556"/>
                  <a:gd name="connsiteX24" fmla="*/ 74568 w 203370"/>
                  <a:gd name="connsiteY24" fmla="*/ 173279 h 190556"/>
                  <a:gd name="connsiteX25" fmla="*/ 64987 w 203370"/>
                  <a:gd name="connsiteY25" fmla="*/ 172775 h 190556"/>
                  <a:gd name="connsiteX26" fmla="*/ 59192 w 203370"/>
                  <a:gd name="connsiteY26" fmla="*/ 169250 h 190556"/>
                  <a:gd name="connsiteX27" fmla="*/ 59947 w 203370"/>
                  <a:gd name="connsiteY27" fmla="*/ 165216 h 190556"/>
                  <a:gd name="connsiteX28" fmla="*/ 76332 w 203370"/>
                  <a:gd name="connsiteY28" fmla="*/ 98962 h 190556"/>
                  <a:gd name="connsiteX29" fmla="*/ 109097 w 203370"/>
                  <a:gd name="connsiteY29" fmla="*/ 98962 h 190556"/>
                  <a:gd name="connsiteX30" fmla="*/ 138844 w 203370"/>
                  <a:gd name="connsiteY30" fmla="*/ 121381 h 190556"/>
                  <a:gd name="connsiteX31" fmla="*/ 135818 w 203370"/>
                  <a:gd name="connsiteY31" fmla="*/ 137252 h 190556"/>
                  <a:gd name="connsiteX32" fmla="*/ 131281 w 203370"/>
                  <a:gd name="connsiteY32" fmla="*/ 159170 h 190556"/>
                  <a:gd name="connsiteX33" fmla="*/ 166570 w 203370"/>
                  <a:gd name="connsiteY33" fmla="*/ 186884 h 190556"/>
                  <a:gd name="connsiteX34" fmla="*/ 198835 w 203370"/>
                  <a:gd name="connsiteY34" fmla="*/ 157408 h 190556"/>
                  <a:gd name="connsiteX35" fmla="*/ 194799 w 203370"/>
                  <a:gd name="connsiteY35" fmla="*/ 153882 h 190556"/>
                  <a:gd name="connsiteX36" fmla="*/ 191018 w 203370"/>
                  <a:gd name="connsiteY36" fmla="*/ 157158 h 190556"/>
                  <a:gd name="connsiteX37" fmla="*/ 167324 w 203370"/>
                  <a:gd name="connsiteY37" fmla="*/ 179830 h 190556"/>
                  <a:gd name="connsiteX38" fmla="*/ 156992 w 203370"/>
                  <a:gd name="connsiteY38" fmla="*/ 164462 h 190556"/>
                  <a:gd name="connsiteX39" fmla="*/ 159511 w 203370"/>
                  <a:gd name="connsiteY39" fmla="*/ 136748 h 190556"/>
                  <a:gd name="connsiteX40" fmla="*/ 160520 w 203370"/>
                  <a:gd name="connsiteY40" fmla="*/ 125160 h 190556"/>
                  <a:gd name="connsiteX41" fmla="*/ 137331 w 203370"/>
                  <a:gd name="connsiteY41" fmla="*/ 95937 h 19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03370" h="190556">
                    <a:moveTo>
                      <a:pt x="94480" y="27161"/>
                    </a:moveTo>
                    <a:cubicBezTo>
                      <a:pt x="96748" y="18596"/>
                      <a:pt x="96998" y="17841"/>
                      <a:pt x="107334" y="17841"/>
                    </a:cubicBezTo>
                    <a:lnTo>
                      <a:pt x="127750" y="17841"/>
                    </a:lnTo>
                    <a:cubicBezTo>
                      <a:pt x="148421" y="17841"/>
                      <a:pt x="167828" y="23133"/>
                      <a:pt x="167828" y="43538"/>
                    </a:cubicBezTo>
                    <a:cubicBezTo>
                      <a:pt x="167828" y="54622"/>
                      <a:pt x="162034" y="72257"/>
                      <a:pt x="150439" y="80570"/>
                    </a:cubicBezTo>
                    <a:cubicBezTo>
                      <a:pt x="138340" y="89137"/>
                      <a:pt x="123969" y="91908"/>
                      <a:pt x="109352" y="91908"/>
                    </a:cubicBezTo>
                    <a:lnTo>
                      <a:pt x="78350" y="91908"/>
                    </a:lnTo>
                    <a:lnTo>
                      <a:pt x="94480" y="27161"/>
                    </a:lnTo>
                    <a:close/>
                    <a:moveTo>
                      <a:pt x="137331" y="95937"/>
                    </a:moveTo>
                    <a:cubicBezTo>
                      <a:pt x="168333" y="88129"/>
                      <a:pt x="192532" y="69236"/>
                      <a:pt x="192532" y="47822"/>
                    </a:cubicBezTo>
                    <a:cubicBezTo>
                      <a:pt x="192532" y="25904"/>
                      <a:pt x="167828" y="9528"/>
                      <a:pt x="132795" y="9528"/>
                    </a:cubicBezTo>
                    <a:lnTo>
                      <a:pt x="58433" y="9528"/>
                    </a:lnTo>
                    <a:cubicBezTo>
                      <a:pt x="53897" y="9528"/>
                      <a:pt x="50620" y="9528"/>
                      <a:pt x="50620" y="14316"/>
                    </a:cubicBezTo>
                    <a:cubicBezTo>
                      <a:pt x="50620" y="17841"/>
                      <a:pt x="53897" y="17841"/>
                      <a:pt x="57929" y="17841"/>
                    </a:cubicBezTo>
                    <a:cubicBezTo>
                      <a:pt x="66250" y="17841"/>
                      <a:pt x="73559" y="17841"/>
                      <a:pt x="73559" y="21870"/>
                    </a:cubicBezTo>
                    <a:cubicBezTo>
                      <a:pt x="73559" y="22879"/>
                      <a:pt x="73305" y="23133"/>
                      <a:pt x="72550" y="26409"/>
                    </a:cubicBezTo>
                    <a:lnTo>
                      <a:pt x="38776" y="161691"/>
                    </a:lnTo>
                    <a:cubicBezTo>
                      <a:pt x="36504" y="171263"/>
                      <a:pt x="36003" y="173279"/>
                      <a:pt x="17350" y="173279"/>
                    </a:cubicBezTo>
                    <a:cubicBezTo>
                      <a:pt x="12560" y="173279"/>
                      <a:pt x="9533" y="173279"/>
                      <a:pt x="9533" y="178067"/>
                    </a:cubicBezTo>
                    <a:cubicBezTo>
                      <a:pt x="9533" y="179072"/>
                      <a:pt x="10292" y="181592"/>
                      <a:pt x="13569" y="181592"/>
                    </a:cubicBezTo>
                    <a:cubicBezTo>
                      <a:pt x="18355" y="181592"/>
                      <a:pt x="24154" y="181088"/>
                      <a:pt x="29195" y="180838"/>
                    </a:cubicBezTo>
                    <a:lnTo>
                      <a:pt x="44825" y="180838"/>
                    </a:lnTo>
                    <a:cubicBezTo>
                      <a:pt x="68264" y="180838"/>
                      <a:pt x="75573" y="181592"/>
                      <a:pt x="77086" y="181592"/>
                    </a:cubicBezTo>
                    <a:cubicBezTo>
                      <a:pt x="78600" y="181592"/>
                      <a:pt x="82127" y="181592"/>
                      <a:pt x="82127" y="176805"/>
                    </a:cubicBezTo>
                    <a:cubicBezTo>
                      <a:pt x="82127" y="173279"/>
                      <a:pt x="78850" y="173279"/>
                      <a:pt x="74568" y="173279"/>
                    </a:cubicBezTo>
                    <a:cubicBezTo>
                      <a:pt x="73809" y="173279"/>
                      <a:pt x="69273" y="173279"/>
                      <a:pt x="64987" y="172775"/>
                    </a:cubicBezTo>
                    <a:cubicBezTo>
                      <a:pt x="59697" y="172271"/>
                      <a:pt x="59192" y="171517"/>
                      <a:pt x="59192" y="169250"/>
                    </a:cubicBezTo>
                    <a:cubicBezTo>
                      <a:pt x="59192" y="167988"/>
                      <a:pt x="59697" y="166475"/>
                      <a:pt x="59947" y="165216"/>
                    </a:cubicBezTo>
                    <a:lnTo>
                      <a:pt x="76332" y="98962"/>
                    </a:lnTo>
                    <a:lnTo>
                      <a:pt x="109097" y="98962"/>
                    </a:lnTo>
                    <a:cubicBezTo>
                      <a:pt x="131786" y="98962"/>
                      <a:pt x="138844" y="111055"/>
                      <a:pt x="138844" y="121381"/>
                    </a:cubicBezTo>
                    <a:cubicBezTo>
                      <a:pt x="138844" y="124910"/>
                      <a:pt x="137076" y="131964"/>
                      <a:pt x="135818" y="137252"/>
                    </a:cubicBezTo>
                    <a:cubicBezTo>
                      <a:pt x="133800" y="144561"/>
                      <a:pt x="131281" y="154637"/>
                      <a:pt x="131281" y="159170"/>
                    </a:cubicBezTo>
                    <a:cubicBezTo>
                      <a:pt x="131281" y="178567"/>
                      <a:pt x="147917" y="186884"/>
                      <a:pt x="166570" y="186884"/>
                    </a:cubicBezTo>
                    <a:cubicBezTo>
                      <a:pt x="188500" y="186884"/>
                      <a:pt x="198835" y="162195"/>
                      <a:pt x="198835" y="157408"/>
                    </a:cubicBezTo>
                    <a:cubicBezTo>
                      <a:pt x="198835" y="156399"/>
                      <a:pt x="198076" y="153882"/>
                      <a:pt x="194799" y="153882"/>
                    </a:cubicBezTo>
                    <a:cubicBezTo>
                      <a:pt x="192027" y="153882"/>
                      <a:pt x="191272" y="156149"/>
                      <a:pt x="191018" y="157158"/>
                    </a:cubicBezTo>
                    <a:cubicBezTo>
                      <a:pt x="185472" y="174538"/>
                      <a:pt x="174636" y="179830"/>
                      <a:pt x="167324" y="179830"/>
                    </a:cubicBezTo>
                    <a:cubicBezTo>
                      <a:pt x="157998" y="179830"/>
                      <a:pt x="156992" y="172775"/>
                      <a:pt x="156992" y="164462"/>
                    </a:cubicBezTo>
                    <a:cubicBezTo>
                      <a:pt x="156992" y="156149"/>
                      <a:pt x="158503" y="145065"/>
                      <a:pt x="159511" y="136748"/>
                    </a:cubicBezTo>
                    <a:cubicBezTo>
                      <a:pt x="160520" y="129193"/>
                      <a:pt x="160520" y="127681"/>
                      <a:pt x="160520" y="125160"/>
                    </a:cubicBezTo>
                    <a:cubicBezTo>
                      <a:pt x="160520" y="110046"/>
                      <a:pt x="150689" y="101229"/>
                      <a:pt x="137331" y="959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22" name="Forme libre : forme 121">
                <a:extLst>
                  <a:ext uri="{FF2B5EF4-FFF2-40B4-BE49-F238E27FC236}">
                    <a16:creationId xmlns:a16="http://schemas.microsoft.com/office/drawing/2014/main" id="{E2585F76-1CBC-4C34-BCC7-5D403C7FBDD5}"/>
                  </a:ext>
                </a:extLst>
              </p:cNvPr>
              <p:cNvSpPr/>
              <p:nvPr>
                <p:custDataLst>
                  <p:tags r:id="rId24"/>
                </p:custDataLst>
              </p:nvPr>
            </p:nvSpPr>
            <p:spPr>
              <a:xfrm>
                <a:off x="7571502" y="-2032658"/>
                <a:ext cx="88975" cy="254075"/>
              </a:xfrm>
              <a:custGeom>
                <a:avLst/>
                <a:gdLst>
                  <a:gd name="connsiteX0" fmla="*/ 78600 w 88974"/>
                  <a:gd name="connsiteY0" fmla="*/ 9528 h 254075"/>
                  <a:gd name="connsiteX1" fmla="*/ 66501 w 88974"/>
                  <a:gd name="connsiteY1" fmla="*/ 14565 h 254075"/>
                  <a:gd name="connsiteX2" fmla="*/ 9533 w 88974"/>
                  <a:gd name="connsiteY2" fmla="*/ 131964 h 254075"/>
                  <a:gd name="connsiteX3" fmla="*/ 67760 w 88974"/>
                  <a:gd name="connsiteY3" fmla="*/ 250367 h 254075"/>
                  <a:gd name="connsiteX4" fmla="*/ 78600 w 88974"/>
                  <a:gd name="connsiteY4" fmla="*/ 254396 h 254075"/>
                  <a:gd name="connsiteX5" fmla="*/ 80363 w 88974"/>
                  <a:gd name="connsiteY5" fmla="*/ 254396 h 254075"/>
                  <a:gd name="connsiteX6" fmla="*/ 87422 w 88974"/>
                  <a:gd name="connsiteY6" fmla="*/ 250871 h 254075"/>
                  <a:gd name="connsiteX7" fmla="*/ 85404 w 88974"/>
                  <a:gd name="connsiteY7" fmla="*/ 247596 h 254075"/>
                  <a:gd name="connsiteX8" fmla="*/ 29699 w 88974"/>
                  <a:gd name="connsiteY8" fmla="*/ 131964 h 254075"/>
                  <a:gd name="connsiteX9" fmla="*/ 86663 w 88974"/>
                  <a:gd name="connsiteY9" fmla="*/ 15573 h 254075"/>
                  <a:gd name="connsiteX10" fmla="*/ 87422 w 88974"/>
                  <a:gd name="connsiteY10" fmla="*/ 13053 h 254075"/>
                  <a:gd name="connsiteX11" fmla="*/ 80363 w 88974"/>
                  <a:gd name="connsiteY11" fmla="*/ 9528 h 254075"/>
                  <a:gd name="connsiteX12" fmla="*/ 78600 w 88974"/>
                  <a:gd name="connsiteY12" fmla="*/ 9528 h 25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974" h="254075">
                    <a:moveTo>
                      <a:pt x="78600" y="9528"/>
                    </a:moveTo>
                    <a:cubicBezTo>
                      <a:pt x="73809" y="9528"/>
                      <a:pt x="73305" y="9528"/>
                      <a:pt x="66501" y="14565"/>
                    </a:cubicBezTo>
                    <a:cubicBezTo>
                      <a:pt x="26927" y="43787"/>
                      <a:pt x="9533" y="89386"/>
                      <a:pt x="9533" y="131964"/>
                    </a:cubicBezTo>
                    <a:cubicBezTo>
                      <a:pt x="9533" y="180834"/>
                      <a:pt x="31968" y="224924"/>
                      <a:pt x="67760" y="250367"/>
                    </a:cubicBezTo>
                    <a:cubicBezTo>
                      <a:pt x="73555" y="254396"/>
                      <a:pt x="74060" y="254396"/>
                      <a:pt x="78600" y="254396"/>
                    </a:cubicBezTo>
                    <a:lnTo>
                      <a:pt x="80363" y="254396"/>
                    </a:lnTo>
                    <a:cubicBezTo>
                      <a:pt x="84145" y="254396"/>
                      <a:pt x="87422" y="254396"/>
                      <a:pt x="87422" y="250871"/>
                    </a:cubicBezTo>
                    <a:cubicBezTo>
                      <a:pt x="87422" y="249358"/>
                      <a:pt x="86413" y="248350"/>
                      <a:pt x="85404" y="247596"/>
                    </a:cubicBezTo>
                    <a:cubicBezTo>
                      <a:pt x="36253" y="211823"/>
                      <a:pt x="29699" y="159170"/>
                      <a:pt x="29699" y="131964"/>
                    </a:cubicBezTo>
                    <a:cubicBezTo>
                      <a:pt x="29699" y="81073"/>
                      <a:pt x="52384" y="37996"/>
                      <a:pt x="86663" y="15573"/>
                    </a:cubicBezTo>
                    <a:cubicBezTo>
                      <a:pt x="86663" y="15319"/>
                      <a:pt x="87422" y="14314"/>
                      <a:pt x="87422" y="13053"/>
                    </a:cubicBezTo>
                    <a:cubicBezTo>
                      <a:pt x="87422" y="9528"/>
                      <a:pt x="84145" y="9528"/>
                      <a:pt x="80363" y="9528"/>
                    </a:cubicBezTo>
                    <a:lnTo>
                      <a:pt x="78600" y="952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23" name="Forme libre : forme 122">
                <a:extLst>
                  <a:ext uri="{FF2B5EF4-FFF2-40B4-BE49-F238E27FC236}">
                    <a16:creationId xmlns:a16="http://schemas.microsoft.com/office/drawing/2014/main" id="{E0223E10-5216-43FA-A4B3-2FD184FBC1C6}"/>
                  </a:ext>
                </a:extLst>
              </p:cNvPr>
              <p:cNvSpPr/>
              <p:nvPr>
                <p:custDataLst>
                  <p:tags r:id="rId25"/>
                </p:custDataLst>
              </p:nvPr>
            </p:nvSpPr>
            <p:spPr>
              <a:xfrm>
                <a:off x="7678166" y="-2017545"/>
                <a:ext cx="127107" cy="190557"/>
              </a:xfrm>
              <a:custGeom>
                <a:avLst/>
                <a:gdLst>
                  <a:gd name="connsiteX0" fmla="*/ 119182 w 127106"/>
                  <a:gd name="connsiteY0" fmla="*/ 63189 h 190556"/>
                  <a:gd name="connsiteX1" fmla="*/ 86162 w 127106"/>
                  <a:gd name="connsiteY1" fmla="*/ 9528 h 190556"/>
                  <a:gd name="connsiteX2" fmla="*/ 9533 w 127106"/>
                  <a:gd name="connsiteY2" fmla="*/ 135743 h 190556"/>
                  <a:gd name="connsiteX3" fmla="*/ 42807 w 127106"/>
                  <a:gd name="connsiteY3" fmla="*/ 189404 h 190556"/>
                  <a:gd name="connsiteX4" fmla="*/ 119182 w 127106"/>
                  <a:gd name="connsiteY4" fmla="*/ 63189 h 190556"/>
                  <a:gd name="connsiteX5" fmla="*/ 37767 w 127106"/>
                  <a:gd name="connsiteY5" fmla="*/ 95182 h 190556"/>
                  <a:gd name="connsiteX6" fmla="*/ 85908 w 127106"/>
                  <a:gd name="connsiteY6" fmla="*/ 16582 h 190556"/>
                  <a:gd name="connsiteX7" fmla="*/ 101034 w 127106"/>
                  <a:gd name="connsiteY7" fmla="*/ 48325 h 190556"/>
                  <a:gd name="connsiteX8" fmla="*/ 93471 w 127106"/>
                  <a:gd name="connsiteY8" fmla="*/ 95182 h 190556"/>
                  <a:gd name="connsiteX9" fmla="*/ 37767 w 127106"/>
                  <a:gd name="connsiteY9" fmla="*/ 95182 h 190556"/>
                  <a:gd name="connsiteX10" fmla="*/ 91203 w 127106"/>
                  <a:gd name="connsiteY10" fmla="*/ 103749 h 190556"/>
                  <a:gd name="connsiteX11" fmla="*/ 43058 w 127106"/>
                  <a:gd name="connsiteY11" fmla="*/ 182350 h 190556"/>
                  <a:gd name="connsiteX12" fmla="*/ 27936 w 127106"/>
                  <a:gd name="connsiteY12" fmla="*/ 150606 h 190556"/>
                  <a:gd name="connsiteX13" fmla="*/ 35495 w 127106"/>
                  <a:gd name="connsiteY13" fmla="*/ 103749 h 190556"/>
                  <a:gd name="connsiteX14" fmla="*/ 91203 w 127106"/>
                  <a:gd name="connsiteY14" fmla="*/ 103749 h 19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7106" h="190556">
                    <a:moveTo>
                      <a:pt x="119182" y="63189"/>
                    </a:moveTo>
                    <a:cubicBezTo>
                      <a:pt x="119182" y="31700"/>
                      <a:pt x="107083" y="9528"/>
                      <a:pt x="86162" y="9528"/>
                    </a:cubicBezTo>
                    <a:cubicBezTo>
                      <a:pt x="48603" y="9528"/>
                      <a:pt x="9533" y="79565"/>
                      <a:pt x="9533" y="135743"/>
                    </a:cubicBezTo>
                    <a:cubicBezTo>
                      <a:pt x="9533" y="159928"/>
                      <a:pt x="17851" y="189404"/>
                      <a:pt x="42807" y="189404"/>
                    </a:cubicBezTo>
                    <a:cubicBezTo>
                      <a:pt x="79609" y="189404"/>
                      <a:pt x="119182" y="121130"/>
                      <a:pt x="119182" y="63189"/>
                    </a:cubicBezTo>
                    <a:close/>
                    <a:moveTo>
                      <a:pt x="37767" y="95182"/>
                    </a:moveTo>
                    <a:cubicBezTo>
                      <a:pt x="49612" y="44295"/>
                      <a:pt x="70282" y="16582"/>
                      <a:pt x="85908" y="16582"/>
                    </a:cubicBezTo>
                    <a:cubicBezTo>
                      <a:pt x="101034" y="16582"/>
                      <a:pt x="101034" y="43537"/>
                      <a:pt x="101034" y="48325"/>
                    </a:cubicBezTo>
                    <a:cubicBezTo>
                      <a:pt x="101034" y="62434"/>
                      <a:pt x="96494" y="82840"/>
                      <a:pt x="93471" y="95182"/>
                    </a:cubicBezTo>
                    <a:lnTo>
                      <a:pt x="37767" y="95182"/>
                    </a:lnTo>
                    <a:close/>
                    <a:moveTo>
                      <a:pt x="91203" y="103749"/>
                    </a:moveTo>
                    <a:cubicBezTo>
                      <a:pt x="79354" y="154386"/>
                      <a:pt x="58688" y="182350"/>
                      <a:pt x="43058" y="182350"/>
                    </a:cubicBezTo>
                    <a:cubicBezTo>
                      <a:pt x="29445" y="182350"/>
                      <a:pt x="27936" y="162195"/>
                      <a:pt x="27936" y="150606"/>
                    </a:cubicBezTo>
                    <a:cubicBezTo>
                      <a:pt x="27936" y="134734"/>
                      <a:pt x="32722" y="114329"/>
                      <a:pt x="35495" y="103749"/>
                    </a:cubicBezTo>
                    <a:lnTo>
                      <a:pt x="91203" y="10374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24" name="Forme libre : forme 123">
                <a:extLst>
                  <a:ext uri="{FF2B5EF4-FFF2-40B4-BE49-F238E27FC236}">
                    <a16:creationId xmlns:a16="http://schemas.microsoft.com/office/drawing/2014/main" id="{C355FE5B-CA70-4443-B936-D41037550674}"/>
                  </a:ext>
                </a:extLst>
              </p:cNvPr>
              <p:cNvSpPr/>
              <p:nvPr>
                <p:custDataLst>
                  <p:tags r:id="rId26"/>
                </p:custDataLst>
              </p:nvPr>
            </p:nvSpPr>
            <p:spPr>
              <a:xfrm>
                <a:off x="7881174" y="-1908964"/>
                <a:ext cx="177949" cy="25408"/>
              </a:xfrm>
              <a:custGeom>
                <a:avLst/>
                <a:gdLst>
                  <a:gd name="connsiteX0" fmla="*/ 163542 w 177949"/>
                  <a:gd name="connsiteY0" fmla="*/ 21116 h 25407"/>
                  <a:gd name="connsiteX1" fmla="*/ 173124 w 177949"/>
                  <a:gd name="connsiteY1" fmla="*/ 15320 h 25407"/>
                  <a:gd name="connsiteX2" fmla="*/ 163542 w 177949"/>
                  <a:gd name="connsiteY2" fmla="*/ 9528 h 25407"/>
                  <a:gd name="connsiteX3" fmla="*/ 19114 w 177949"/>
                  <a:gd name="connsiteY3" fmla="*/ 9528 h 25407"/>
                  <a:gd name="connsiteX4" fmla="*/ 9533 w 177949"/>
                  <a:gd name="connsiteY4" fmla="*/ 15320 h 25407"/>
                  <a:gd name="connsiteX5" fmla="*/ 19114 w 177949"/>
                  <a:gd name="connsiteY5" fmla="*/ 21116 h 25407"/>
                  <a:gd name="connsiteX6" fmla="*/ 163542 w 177949"/>
                  <a:gd name="connsiteY6" fmla="*/ 21116 h 25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949" h="25407">
                    <a:moveTo>
                      <a:pt x="163542" y="21116"/>
                    </a:moveTo>
                    <a:cubicBezTo>
                      <a:pt x="167578" y="21116"/>
                      <a:pt x="173124" y="21116"/>
                      <a:pt x="173124" y="15320"/>
                    </a:cubicBezTo>
                    <a:cubicBezTo>
                      <a:pt x="173124" y="9528"/>
                      <a:pt x="167578" y="9528"/>
                      <a:pt x="163542" y="9528"/>
                    </a:cubicBezTo>
                    <a:lnTo>
                      <a:pt x="19114" y="9528"/>
                    </a:lnTo>
                    <a:cubicBezTo>
                      <a:pt x="15078" y="9528"/>
                      <a:pt x="9533" y="9528"/>
                      <a:pt x="9533" y="15320"/>
                    </a:cubicBezTo>
                    <a:cubicBezTo>
                      <a:pt x="9533" y="21116"/>
                      <a:pt x="15078" y="21116"/>
                      <a:pt x="19114" y="21116"/>
                    </a:cubicBezTo>
                    <a:lnTo>
                      <a:pt x="163542" y="21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25" name="Forme libre : forme 124">
                <a:extLst>
                  <a:ext uri="{FF2B5EF4-FFF2-40B4-BE49-F238E27FC236}">
                    <a16:creationId xmlns:a16="http://schemas.microsoft.com/office/drawing/2014/main" id="{F10D62BC-661E-4EC6-90FB-08DDE1507A80}"/>
                  </a:ext>
                </a:extLst>
              </p:cNvPr>
              <p:cNvSpPr/>
              <p:nvPr>
                <p:custDataLst>
                  <p:tags r:id="rId27"/>
                </p:custDataLst>
              </p:nvPr>
            </p:nvSpPr>
            <p:spPr>
              <a:xfrm>
                <a:off x="8137924" y="-2017545"/>
                <a:ext cx="127107" cy="190557"/>
              </a:xfrm>
              <a:custGeom>
                <a:avLst/>
                <a:gdLst>
                  <a:gd name="connsiteX0" fmla="*/ 119182 w 127106"/>
                  <a:gd name="connsiteY0" fmla="*/ 63189 h 190556"/>
                  <a:gd name="connsiteX1" fmla="*/ 86162 w 127106"/>
                  <a:gd name="connsiteY1" fmla="*/ 9528 h 190556"/>
                  <a:gd name="connsiteX2" fmla="*/ 9533 w 127106"/>
                  <a:gd name="connsiteY2" fmla="*/ 135743 h 190556"/>
                  <a:gd name="connsiteX3" fmla="*/ 42807 w 127106"/>
                  <a:gd name="connsiteY3" fmla="*/ 189404 h 190556"/>
                  <a:gd name="connsiteX4" fmla="*/ 119182 w 127106"/>
                  <a:gd name="connsiteY4" fmla="*/ 63189 h 190556"/>
                  <a:gd name="connsiteX5" fmla="*/ 37767 w 127106"/>
                  <a:gd name="connsiteY5" fmla="*/ 95182 h 190556"/>
                  <a:gd name="connsiteX6" fmla="*/ 85908 w 127106"/>
                  <a:gd name="connsiteY6" fmla="*/ 16582 h 190556"/>
                  <a:gd name="connsiteX7" fmla="*/ 101034 w 127106"/>
                  <a:gd name="connsiteY7" fmla="*/ 48325 h 190556"/>
                  <a:gd name="connsiteX8" fmla="*/ 93471 w 127106"/>
                  <a:gd name="connsiteY8" fmla="*/ 95182 h 190556"/>
                  <a:gd name="connsiteX9" fmla="*/ 37767 w 127106"/>
                  <a:gd name="connsiteY9" fmla="*/ 95182 h 190556"/>
                  <a:gd name="connsiteX10" fmla="*/ 91203 w 127106"/>
                  <a:gd name="connsiteY10" fmla="*/ 103749 h 190556"/>
                  <a:gd name="connsiteX11" fmla="*/ 43058 w 127106"/>
                  <a:gd name="connsiteY11" fmla="*/ 182350 h 190556"/>
                  <a:gd name="connsiteX12" fmla="*/ 27936 w 127106"/>
                  <a:gd name="connsiteY12" fmla="*/ 150606 h 190556"/>
                  <a:gd name="connsiteX13" fmla="*/ 35495 w 127106"/>
                  <a:gd name="connsiteY13" fmla="*/ 103749 h 190556"/>
                  <a:gd name="connsiteX14" fmla="*/ 91203 w 127106"/>
                  <a:gd name="connsiteY14" fmla="*/ 103749 h 19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7106" h="190556">
                    <a:moveTo>
                      <a:pt x="119182" y="63189"/>
                    </a:moveTo>
                    <a:cubicBezTo>
                      <a:pt x="119182" y="31700"/>
                      <a:pt x="107083" y="9528"/>
                      <a:pt x="86162" y="9528"/>
                    </a:cubicBezTo>
                    <a:cubicBezTo>
                      <a:pt x="48603" y="9528"/>
                      <a:pt x="9533" y="79565"/>
                      <a:pt x="9533" y="135743"/>
                    </a:cubicBezTo>
                    <a:cubicBezTo>
                      <a:pt x="9533" y="159928"/>
                      <a:pt x="17850" y="189404"/>
                      <a:pt x="42807" y="189404"/>
                    </a:cubicBezTo>
                    <a:cubicBezTo>
                      <a:pt x="79609" y="189404"/>
                      <a:pt x="119182" y="121130"/>
                      <a:pt x="119182" y="63189"/>
                    </a:cubicBezTo>
                    <a:close/>
                    <a:moveTo>
                      <a:pt x="37767" y="95182"/>
                    </a:moveTo>
                    <a:cubicBezTo>
                      <a:pt x="49611" y="44295"/>
                      <a:pt x="70282" y="16582"/>
                      <a:pt x="85908" y="16582"/>
                    </a:cubicBezTo>
                    <a:cubicBezTo>
                      <a:pt x="101034" y="16582"/>
                      <a:pt x="101034" y="43537"/>
                      <a:pt x="101034" y="48325"/>
                    </a:cubicBezTo>
                    <a:cubicBezTo>
                      <a:pt x="101034" y="62434"/>
                      <a:pt x="96494" y="82840"/>
                      <a:pt x="93471" y="95182"/>
                    </a:cubicBezTo>
                    <a:lnTo>
                      <a:pt x="37767" y="95182"/>
                    </a:lnTo>
                    <a:close/>
                    <a:moveTo>
                      <a:pt x="91203" y="103749"/>
                    </a:moveTo>
                    <a:cubicBezTo>
                      <a:pt x="79354" y="154386"/>
                      <a:pt x="58688" y="182350"/>
                      <a:pt x="43058" y="182350"/>
                    </a:cubicBezTo>
                    <a:cubicBezTo>
                      <a:pt x="29445" y="182350"/>
                      <a:pt x="27936" y="162195"/>
                      <a:pt x="27936" y="150606"/>
                    </a:cubicBezTo>
                    <a:cubicBezTo>
                      <a:pt x="27936" y="134734"/>
                      <a:pt x="32722" y="114329"/>
                      <a:pt x="35495" y="103749"/>
                    </a:cubicBezTo>
                    <a:lnTo>
                      <a:pt x="91203" y="10374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26" name="Forme libre : forme 125">
                <a:extLst>
                  <a:ext uri="{FF2B5EF4-FFF2-40B4-BE49-F238E27FC236}">
                    <a16:creationId xmlns:a16="http://schemas.microsoft.com/office/drawing/2014/main" id="{D1A248B1-66E6-4FB2-9081-15E2C11D53C8}"/>
                  </a:ext>
                </a:extLst>
              </p:cNvPr>
              <p:cNvSpPr/>
              <p:nvPr>
                <p:custDataLst>
                  <p:tags r:id="rId28"/>
                </p:custDataLst>
              </p:nvPr>
            </p:nvSpPr>
            <p:spPr>
              <a:xfrm>
                <a:off x="8276986" y="-1931436"/>
                <a:ext cx="101685" cy="152445"/>
              </a:xfrm>
              <a:custGeom>
                <a:avLst/>
                <a:gdLst>
                  <a:gd name="connsiteX0" fmla="*/ 61420 w 101685"/>
                  <a:gd name="connsiteY0" fmla="*/ 18766 h 152445"/>
                  <a:gd name="connsiteX1" fmla="*/ 54279 w 101685"/>
                  <a:gd name="connsiteY1" fmla="*/ 9528 h 152445"/>
                  <a:gd name="connsiteX2" fmla="*/ 47554 w 101685"/>
                  <a:gd name="connsiteY2" fmla="*/ 13097 h 152445"/>
                  <a:gd name="connsiteX3" fmla="*/ 16258 w 101685"/>
                  <a:gd name="connsiteY3" fmla="*/ 23387 h 152445"/>
                  <a:gd name="connsiteX4" fmla="*/ 9533 w 101685"/>
                  <a:gd name="connsiteY4" fmla="*/ 29894 h 152445"/>
                  <a:gd name="connsiteX5" fmla="*/ 17938 w 101685"/>
                  <a:gd name="connsiteY5" fmla="*/ 36611 h 152445"/>
                  <a:gd name="connsiteX6" fmla="*/ 43776 w 101685"/>
                  <a:gd name="connsiteY6" fmla="*/ 31363 h 152445"/>
                  <a:gd name="connsiteX7" fmla="*/ 43776 w 101685"/>
                  <a:gd name="connsiteY7" fmla="*/ 139277 h 152445"/>
                  <a:gd name="connsiteX8" fmla="*/ 20246 w 101685"/>
                  <a:gd name="connsiteY8" fmla="*/ 139277 h 152445"/>
                  <a:gd name="connsiteX9" fmla="*/ 11003 w 101685"/>
                  <a:gd name="connsiteY9" fmla="*/ 145788 h 152445"/>
                  <a:gd name="connsiteX10" fmla="*/ 20246 w 101685"/>
                  <a:gd name="connsiteY10" fmla="*/ 152505 h 152445"/>
                  <a:gd name="connsiteX11" fmla="*/ 84947 w 101685"/>
                  <a:gd name="connsiteY11" fmla="*/ 152505 h 152445"/>
                  <a:gd name="connsiteX12" fmla="*/ 94190 w 101685"/>
                  <a:gd name="connsiteY12" fmla="*/ 145998 h 152445"/>
                  <a:gd name="connsiteX13" fmla="*/ 84947 w 101685"/>
                  <a:gd name="connsiteY13" fmla="*/ 139277 h 152445"/>
                  <a:gd name="connsiteX14" fmla="*/ 61420 w 101685"/>
                  <a:gd name="connsiteY14" fmla="*/ 139277 h 152445"/>
                  <a:gd name="connsiteX15" fmla="*/ 61420 w 101685"/>
                  <a:gd name="connsiteY15" fmla="*/ 18766 h 1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1685" h="152445">
                    <a:moveTo>
                      <a:pt x="61420" y="18766"/>
                    </a:moveTo>
                    <a:cubicBezTo>
                      <a:pt x="61420" y="15618"/>
                      <a:pt x="61420" y="9528"/>
                      <a:pt x="54279" y="9528"/>
                    </a:cubicBezTo>
                    <a:cubicBezTo>
                      <a:pt x="51335" y="9528"/>
                      <a:pt x="50287" y="10370"/>
                      <a:pt x="47554" y="13097"/>
                    </a:cubicBezTo>
                    <a:cubicBezTo>
                      <a:pt x="37683" y="22756"/>
                      <a:pt x="22347" y="23177"/>
                      <a:pt x="16258" y="23387"/>
                    </a:cubicBezTo>
                    <a:cubicBezTo>
                      <a:pt x="12266" y="23593"/>
                      <a:pt x="9533" y="26325"/>
                      <a:pt x="9533" y="29894"/>
                    </a:cubicBezTo>
                    <a:cubicBezTo>
                      <a:pt x="9533" y="36611"/>
                      <a:pt x="16258" y="36611"/>
                      <a:pt x="17938" y="36611"/>
                    </a:cubicBezTo>
                    <a:cubicBezTo>
                      <a:pt x="20035" y="36611"/>
                      <a:pt x="33060" y="36194"/>
                      <a:pt x="43776" y="31363"/>
                    </a:cubicBezTo>
                    <a:lnTo>
                      <a:pt x="43776" y="139277"/>
                    </a:lnTo>
                    <a:lnTo>
                      <a:pt x="20246" y="139277"/>
                    </a:lnTo>
                    <a:cubicBezTo>
                      <a:pt x="17517" y="139277"/>
                      <a:pt x="11003" y="139277"/>
                      <a:pt x="11003" y="145788"/>
                    </a:cubicBezTo>
                    <a:cubicBezTo>
                      <a:pt x="11003" y="152505"/>
                      <a:pt x="17307" y="152505"/>
                      <a:pt x="20246" y="152505"/>
                    </a:cubicBezTo>
                    <a:lnTo>
                      <a:pt x="84947" y="152505"/>
                    </a:lnTo>
                    <a:cubicBezTo>
                      <a:pt x="87680" y="152505"/>
                      <a:pt x="94190" y="152505"/>
                      <a:pt x="94190" y="145998"/>
                    </a:cubicBezTo>
                    <a:cubicBezTo>
                      <a:pt x="94190" y="139277"/>
                      <a:pt x="87886" y="139277"/>
                      <a:pt x="84947" y="139277"/>
                    </a:cubicBezTo>
                    <a:lnTo>
                      <a:pt x="61420" y="139277"/>
                    </a:lnTo>
                    <a:lnTo>
                      <a:pt x="61420" y="1876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27" name="Forme libre : forme 126">
                <a:extLst>
                  <a:ext uri="{FF2B5EF4-FFF2-40B4-BE49-F238E27FC236}">
                    <a16:creationId xmlns:a16="http://schemas.microsoft.com/office/drawing/2014/main" id="{65EBD39E-7346-42CE-8F25-04D53EBC0936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>
              <a:xfrm>
                <a:off x="8407067" y="-2032658"/>
                <a:ext cx="88975" cy="254075"/>
              </a:xfrm>
              <a:custGeom>
                <a:avLst/>
                <a:gdLst>
                  <a:gd name="connsiteX0" fmla="*/ 16592 w 88974"/>
                  <a:gd name="connsiteY0" fmla="*/ 9528 h 254075"/>
                  <a:gd name="connsiteX1" fmla="*/ 9533 w 88974"/>
                  <a:gd name="connsiteY1" fmla="*/ 13053 h 254075"/>
                  <a:gd name="connsiteX2" fmla="*/ 11047 w 88974"/>
                  <a:gd name="connsiteY2" fmla="*/ 16328 h 254075"/>
                  <a:gd name="connsiteX3" fmla="*/ 50871 w 88974"/>
                  <a:gd name="connsiteY3" fmla="*/ 62181 h 254075"/>
                  <a:gd name="connsiteX4" fmla="*/ 67005 w 88974"/>
                  <a:gd name="connsiteY4" fmla="*/ 131964 h 254075"/>
                  <a:gd name="connsiteX5" fmla="*/ 12810 w 88974"/>
                  <a:gd name="connsiteY5" fmla="*/ 246588 h 254075"/>
                  <a:gd name="connsiteX6" fmla="*/ 9533 w 88974"/>
                  <a:gd name="connsiteY6" fmla="*/ 250871 h 254075"/>
                  <a:gd name="connsiteX7" fmla="*/ 16592 w 88974"/>
                  <a:gd name="connsiteY7" fmla="*/ 254396 h 254075"/>
                  <a:gd name="connsiteX8" fmla="*/ 18105 w 88974"/>
                  <a:gd name="connsiteY8" fmla="*/ 254396 h 254075"/>
                  <a:gd name="connsiteX9" fmla="*/ 30204 w 88974"/>
                  <a:gd name="connsiteY9" fmla="*/ 249358 h 254075"/>
                  <a:gd name="connsiteX10" fmla="*/ 87168 w 88974"/>
                  <a:gd name="connsiteY10" fmla="*/ 131964 h 254075"/>
                  <a:gd name="connsiteX11" fmla="*/ 28941 w 88974"/>
                  <a:gd name="connsiteY11" fmla="*/ 13557 h 254075"/>
                  <a:gd name="connsiteX12" fmla="*/ 18105 w 88974"/>
                  <a:gd name="connsiteY12" fmla="*/ 9528 h 254075"/>
                  <a:gd name="connsiteX13" fmla="*/ 16592 w 88974"/>
                  <a:gd name="connsiteY13" fmla="*/ 9528 h 25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974" h="254075">
                    <a:moveTo>
                      <a:pt x="16592" y="9528"/>
                    </a:moveTo>
                    <a:cubicBezTo>
                      <a:pt x="12560" y="9528"/>
                      <a:pt x="9533" y="9528"/>
                      <a:pt x="9533" y="13053"/>
                    </a:cubicBezTo>
                    <a:cubicBezTo>
                      <a:pt x="9533" y="13307"/>
                      <a:pt x="9533" y="14815"/>
                      <a:pt x="11047" y="16328"/>
                    </a:cubicBezTo>
                    <a:cubicBezTo>
                      <a:pt x="18860" y="21869"/>
                      <a:pt x="37513" y="35475"/>
                      <a:pt x="50871" y="62181"/>
                    </a:cubicBezTo>
                    <a:cubicBezTo>
                      <a:pt x="62970" y="86365"/>
                      <a:pt x="67005" y="110800"/>
                      <a:pt x="67005" y="131964"/>
                    </a:cubicBezTo>
                    <a:cubicBezTo>
                      <a:pt x="67005" y="160178"/>
                      <a:pt x="59442" y="212073"/>
                      <a:pt x="12810" y="246588"/>
                    </a:cubicBezTo>
                    <a:cubicBezTo>
                      <a:pt x="10038" y="248604"/>
                      <a:pt x="9533" y="249108"/>
                      <a:pt x="9533" y="250871"/>
                    </a:cubicBezTo>
                    <a:cubicBezTo>
                      <a:pt x="9533" y="254396"/>
                      <a:pt x="12560" y="254396"/>
                      <a:pt x="16592" y="254396"/>
                    </a:cubicBezTo>
                    <a:lnTo>
                      <a:pt x="18105" y="254396"/>
                    </a:lnTo>
                    <a:cubicBezTo>
                      <a:pt x="22891" y="254396"/>
                      <a:pt x="23396" y="254396"/>
                      <a:pt x="30204" y="249358"/>
                    </a:cubicBezTo>
                    <a:cubicBezTo>
                      <a:pt x="69778" y="220136"/>
                      <a:pt x="87168" y="174537"/>
                      <a:pt x="87168" y="131964"/>
                    </a:cubicBezTo>
                    <a:cubicBezTo>
                      <a:pt x="87168" y="83090"/>
                      <a:pt x="64733" y="39001"/>
                      <a:pt x="28941" y="13557"/>
                    </a:cubicBezTo>
                    <a:cubicBezTo>
                      <a:pt x="23146" y="9528"/>
                      <a:pt x="22641" y="9528"/>
                      <a:pt x="18105" y="9528"/>
                    </a:cubicBezTo>
                    <a:lnTo>
                      <a:pt x="16592" y="952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sp>
          <p:nvSpPr>
            <p:cNvPr id="119" name="Graphique 106509 1 1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i&#10;\end{align*}&#10;&#10;\end{document}" title="IguanaTex Vector Display">
              <a:extLst>
                <a:ext uri="{FF2B5EF4-FFF2-40B4-BE49-F238E27FC236}">
                  <a16:creationId xmlns:a16="http://schemas.microsoft.com/office/drawing/2014/main" id="{FB6DD68E-500A-4B3E-B881-6F7A5A66B62A}"/>
                </a:ext>
              </a:extLst>
            </p:cNvPr>
            <p:cNvSpPr>
              <a:spLocks noChangeAspect="1"/>
            </p:cNvSpPr>
            <p:nvPr>
              <p:custDataLst>
                <p:tags r:id="rId21"/>
              </p:custDataLst>
            </p:nvPr>
          </p:nvSpPr>
          <p:spPr>
            <a:xfrm>
              <a:off x="1685796" y="6029776"/>
              <a:ext cx="101685" cy="203260"/>
            </a:xfrm>
            <a:custGeom>
              <a:avLst/>
              <a:gdLst>
                <a:gd name="connsiteX0" fmla="*/ 83644 w 101685"/>
                <a:gd name="connsiteY0" fmla="*/ 28171 h 203260"/>
                <a:gd name="connsiteX1" fmla="*/ 74270 w 101685"/>
                <a:gd name="connsiteY1" fmla="*/ 19056 h 203260"/>
                <a:gd name="connsiteX2" fmla="*/ 60598 w 101685"/>
                <a:gd name="connsiteY2" fmla="*/ 32467 h 203260"/>
                <a:gd name="connsiteX3" fmla="*/ 70218 w 101685"/>
                <a:gd name="connsiteY3" fmla="*/ 41582 h 203260"/>
                <a:gd name="connsiteX4" fmla="*/ 83644 w 101685"/>
                <a:gd name="connsiteY4" fmla="*/ 28171 h 203260"/>
                <a:gd name="connsiteX5" fmla="*/ 64395 w 101685"/>
                <a:gd name="connsiteY5" fmla="*/ 123330 h 203260"/>
                <a:gd name="connsiteX6" fmla="*/ 69965 w 101685"/>
                <a:gd name="connsiteY6" fmla="*/ 108649 h 203260"/>
                <a:gd name="connsiteX7" fmla="*/ 73261 w 101685"/>
                <a:gd name="connsiteY7" fmla="*/ 95238 h 203260"/>
                <a:gd name="connsiteX8" fmla="*/ 52495 w 101685"/>
                <a:gd name="connsiteY8" fmla="*/ 74484 h 203260"/>
                <a:gd name="connsiteX9" fmla="*/ 19066 w 101685"/>
                <a:gd name="connsiteY9" fmla="*/ 113461 h 203260"/>
                <a:gd name="connsiteX10" fmla="*/ 22109 w 101685"/>
                <a:gd name="connsiteY10" fmla="*/ 115985 h 203260"/>
                <a:gd name="connsiteX11" fmla="*/ 26160 w 101685"/>
                <a:gd name="connsiteY11" fmla="*/ 111436 h 203260"/>
                <a:gd name="connsiteX12" fmla="*/ 51733 w 101685"/>
                <a:gd name="connsiteY12" fmla="*/ 80050 h 203260"/>
                <a:gd name="connsiteX13" fmla="*/ 58064 w 101685"/>
                <a:gd name="connsiteY13" fmla="*/ 88148 h 203260"/>
                <a:gd name="connsiteX14" fmla="*/ 55283 w 101685"/>
                <a:gd name="connsiteY14" fmla="*/ 101312 h 203260"/>
                <a:gd name="connsiteX15" fmla="*/ 37806 w 101685"/>
                <a:gd name="connsiteY15" fmla="*/ 148134 h 203260"/>
                <a:gd name="connsiteX16" fmla="*/ 31983 w 101685"/>
                <a:gd name="connsiteY16" fmla="*/ 168381 h 203260"/>
                <a:gd name="connsiteX17" fmla="*/ 52750 w 101685"/>
                <a:gd name="connsiteY17" fmla="*/ 189136 h 203260"/>
                <a:gd name="connsiteX18" fmla="*/ 85924 w 101685"/>
                <a:gd name="connsiteY18" fmla="*/ 150158 h 203260"/>
                <a:gd name="connsiteX19" fmla="*/ 82882 w 101685"/>
                <a:gd name="connsiteY19" fmla="*/ 147626 h 203260"/>
                <a:gd name="connsiteX20" fmla="*/ 79084 w 101685"/>
                <a:gd name="connsiteY20" fmla="*/ 152183 h 203260"/>
                <a:gd name="connsiteX21" fmla="*/ 53258 w 101685"/>
                <a:gd name="connsiteY21" fmla="*/ 183561 h 203260"/>
                <a:gd name="connsiteX22" fmla="*/ 47180 w 101685"/>
                <a:gd name="connsiteY22" fmla="*/ 175209 h 203260"/>
                <a:gd name="connsiteX23" fmla="*/ 54521 w 101685"/>
                <a:gd name="connsiteY23" fmla="*/ 149905 h 203260"/>
                <a:gd name="connsiteX24" fmla="*/ 64395 w 101685"/>
                <a:gd name="connsiteY24" fmla="*/ 12333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685" h="203260">
                  <a:moveTo>
                    <a:pt x="83644" y="28171"/>
                  </a:moveTo>
                  <a:cubicBezTo>
                    <a:pt x="83644" y="23105"/>
                    <a:pt x="80093" y="19056"/>
                    <a:pt x="74270" y="19056"/>
                  </a:cubicBezTo>
                  <a:cubicBezTo>
                    <a:pt x="67438" y="19056"/>
                    <a:pt x="60598" y="25639"/>
                    <a:pt x="60598" y="32467"/>
                  </a:cubicBezTo>
                  <a:cubicBezTo>
                    <a:pt x="60598" y="37277"/>
                    <a:pt x="64141" y="41582"/>
                    <a:pt x="70218" y="41582"/>
                  </a:cubicBezTo>
                  <a:cubicBezTo>
                    <a:pt x="76041" y="41582"/>
                    <a:pt x="83644" y="35762"/>
                    <a:pt x="83644" y="28171"/>
                  </a:cubicBezTo>
                  <a:close/>
                  <a:moveTo>
                    <a:pt x="64395" y="123330"/>
                  </a:moveTo>
                  <a:cubicBezTo>
                    <a:pt x="67438" y="115985"/>
                    <a:pt x="67438" y="115486"/>
                    <a:pt x="69965" y="108649"/>
                  </a:cubicBezTo>
                  <a:cubicBezTo>
                    <a:pt x="71990" y="103592"/>
                    <a:pt x="73261" y="100042"/>
                    <a:pt x="73261" y="95238"/>
                  </a:cubicBezTo>
                  <a:cubicBezTo>
                    <a:pt x="73261" y="83845"/>
                    <a:pt x="65158" y="74484"/>
                    <a:pt x="52495" y="74484"/>
                  </a:cubicBezTo>
                  <a:cubicBezTo>
                    <a:pt x="28694" y="74484"/>
                    <a:pt x="19066" y="111181"/>
                    <a:pt x="19066" y="113461"/>
                  </a:cubicBezTo>
                  <a:cubicBezTo>
                    <a:pt x="19066" y="115985"/>
                    <a:pt x="21601" y="115985"/>
                    <a:pt x="22109" y="115985"/>
                  </a:cubicBezTo>
                  <a:cubicBezTo>
                    <a:pt x="24642" y="115985"/>
                    <a:pt x="24897" y="115486"/>
                    <a:pt x="26160" y="111436"/>
                  </a:cubicBezTo>
                  <a:cubicBezTo>
                    <a:pt x="33000" y="87641"/>
                    <a:pt x="43129" y="80050"/>
                    <a:pt x="51733" y="80050"/>
                  </a:cubicBezTo>
                  <a:cubicBezTo>
                    <a:pt x="53758" y="80050"/>
                    <a:pt x="58064" y="80050"/>
                    <a:pt x="58064" y="88148"/>
                  </a:cubicBezTo>
                  <a:cubicBezTo>
                    <a:pt x="58064" y="93469"/>
                    <a:pt x="56293" y="98780"/>
                    <a:pt x="55283" y="101312"/>
                  </a:cubicBezTo>
                  <a:cubicBezTo>
                    <a:pt x="53258" y="107887"/>
                    <a:pt x="41858" y="137248"/>
                    <a:pt x="37806" y="148134"/>
                  </a:cubicBezTo>
                  <a:cubicBezTo>
                    <a:pt x="35272" y="154716"/>
                    <a:pt x="31983" y="163062"/>
                    <a:pt x="31983" y="168381"/>
                  </a:cubicBezTo>
                  <a:cubicBezTo>
                    <a:pt x="31983" y="180275"/>
                    <a:pt x="40594" y="189136"/>
                    <a:pt x="52750" y="189136"/>
                  </a:cubicBezTo>
                  <a:cubicBezTo>
                    <a:pt x="76550" y="189136"/>
                    <a:pt x="85924" y="152438"/>
                    <a:pt x="85924" y="150158"/>
                  </a:cubicBezTo>
                  <a:cubicBezTo>
                    <a:pt x="85924" y="147626"/>
                    <a:pt x="83644" y="147626"/>
                    <a:pt x="82882" y="147626"/>
                  </a:cubicBezTo>
                  <a:cubicBezTo>
                    <a:pt x="80347" y="147626"/>
                    <a:pt x="80347" y="148388"/>
                    <a:pt x="79084" y="152183"/>
                  </a:cubicBezTo>
                  <a:cubicBezTo>
                    <a:pt x="74524" y="168126"/>
                    <a:pt x="66167" y="183561"/>
                    <a:pt x="53258" y="183561"/>
                  </a:cubicBezTo>
                  <a:cubicBezTo>
                    <a:pt x="48952" y="183561"/>
                    <a:pt x="47180" y="181036"/>
                    <a:pt x="47180" y="175209"/>
                  </a:cubicBezTo>
                  <a:cubicBezTo>
                    <a:pt x="47180" y="168889"/>
                    <a:pt x="48698" y="165340"/>
                    <a:pt x="54521" y="149905"/>
                  </a:cubicBezTo>
                  <a:lnTo>
                    <a:pt x="64395" y="1233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Graphique 106512 1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j&#10;\end{align*}&#10;&#10;\end{document}" title="IguanaTex Vector Display">
              <a:extLst>
                <a:ext uri="{FF2B5EF4-FFF2-40B4-BE49-F238E27FC236}">
                  <a16:creationId xmlns:a16="http://schemas.microsoft.com/office/drawing/2014/main" id="{0F82EE8E-A3A5-4857-AD4B-96F10A1D30D3}"/>
                </a:ext>
              </a:extLst>
            </p:cNvPr>
            <p:cNvSpPr>
              <a:spLocks noChangeAspect="1"/>
            </p:cNvSpPr>
            <p:nvPr>
              <p:custDataLst>
                <p:tags r:id="rId22"/>
              </p:custDataLst>
            </p:nvPr>
          </p:nvSpPr>
          <p:spPr>
            <a:xfrm>
              <a:off x="6362862" y="6035303"/>
              <a:ext cx="127107" cy="254075"/>
            </a:xfrm>
            <a:custGeom>
              <a:avLst/>
              <a:gdLst>
                <a:gd name="connsiteX0" fmla="*/ 122888 w 127106"/>
                <a:gd name="connsiteY0" fmla="*/ 28171 h 254075"/>
                <a:gd name="connsiteX1" fmla="*/ 113260 w 127106"/>
                <a:gd name="connsiteY1" fmla="*/ 19056 h 254075"/>
                <a:gd name="connsiteX2" fmla="*/ 99842 w 127106"/>
                <a:gd name="connsiteY2" fmla="*/ 32467 h 254075"/>
                <a:gd name="connsiteX3" fmla="*/ 109208 w 127106"/>
                <a:gd name="connsiteY3" fmla="*/ 41582 h 254075"/>
                <a:gd name="connsiteX4" fmla="*/ 122888 w 127106"/>
                <a:gd name="connsiteY4" fmla="*/ 28171 h 254075"/>
                <a:gd name="connsiteX5" fmla="*/ 71990 w 127106"/>
                <a:gd name="connsiteY5" fmla="*/ 199005 h 254075"/>
                <a:gd name="connsiteX6" fmla="*/ 40841 w 127106"/>
                <a:gd name="connsiteY6" fmla="*/ 232661 h 254075"/>
                <a:gd name="connsiteX7" fmla="*/ 30966 w 127106"/>
                <a:gd name="connsiteY7" fmla="*/ 230383 h 254075"/>
                <a:gd name="connsiteX8" fmla="*/ 42359 w 127106"/>
                <a:gd name="connsiteY8" fmla="*/ 216972 h 254075"/>
                <a:gd name="connsiteX9" fmla="*/ 32738 w 127106"/>
                <a:gd name="connsiteY9" fmla="*/ 208111 h 254075"/>
                <a:gd name="connsiteX10" fmla="*/ 19066 w 127106"/>
                <a:gd name="connsiteY10" fmla="*/ 222538 h 254075"/>
                <a:gd name="connsiteX11" fmla="*/ 41349 w 127106"/>
                <a:gd name="connsiteY11" fmla="*/ 238236 h 254075"/>
                <a:gd name="connsiteX12" fmla="*/ 88951 w 127106"/>
                <a:gd name="connsiteY12" fmla="*/ 199759 h 254075"/>
                <a:gd name="connsiteX13" fmla="*/ 112251 w 127106"/>
                <a:gd name="connsiteY13" fmla="*/ 107132 h 254075"/>
                <a:gd name="connsiteX14" fmla="*/ 113514 w 127106"/>
                <a:gd name="connsiteY14" fmla="*/ 97764 h 254075"/>
                <a:gd name="connsiteX15" fmla="*/ 90222 w 127106"/>
                <a:gd name="connsiteY15" fmla="*/ 74484 h 254075"/>
                <a:gd name="connsiteX16" fmla="*/ 49953 w 127106"/>
                <a:gd name="connsiteY16" fmla="*/ 113461 h 254075"/>
                <a:gd name="connsiteX17" fmla="*/ 52996 w 127106"/>
                <a:gd name="connsiteY17" fmla="*/ 115985 h 254075"/>
                <a:gd name="connsiteX18" fmla="*/ 57556 w 127106"/>
                <a:gd name="connsiteY18" fmla="*/ 110928 h 254075"/>
                <a:gd name="connsiteX19" fmla="*/ 89459 w 127106"/>
                <a:gd name="connsiteY19" fmla="*/ 80050 h 254075"/>
                <a:gd name="connsiteX20" fmla="*/ 97562 w 127106"/>
                <a:gd name="connsiteY20" fmla="*/ 91690 h 254075"/>
                <a:gd name="connsiteX21" fmla="*/ 95791 w 127106"/>
                <a:gd name="connsiteY21" fmla="*/ 104600 h 254075"/>
                <a:gd name="connsiteX22" fmla="*/ 71990 w 127106"/>
                <a:gd name="connsiteY22" fmla="*/ 199005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254075">
                  <a:moveTo>
                    <a:pt x="122888" y="28171"/>
                  </a:moveTo>
                  <a:cubicBezTo>
                    <a:pt x="122888" y="23359"/>
                    <a:pt x="119337" y="19056"/>
                    <a:pt x="113260" y="19056"/>
                  </a:cubicBezTo>
                  <a:cubicBezTo>
                    <a:pt x="107437" y="19056"/>
                    <a:pt x="99842" y="24876"/>
                    <a:pt x="99842" y="32467"/>
                  </a:cubicBezTo>
                  <a:cubicBezTo>
                    <a:pt x="99842" y="37531"/>
                    <a:pt x="103385" y="41582"/>
                    <a:pt x="109208" y="41582"/>
                  </a:cubicBezTo>
                  <a:cubicBezTo>
                    <a:pt x="116049" y="41582"/>
                    <a:pt x="122888" y="34999"/>
                    <a:pt x="122888" y="28171"/>
                  </a:cubicBezTo>
                  <a:close/>
                  <a:moveTo>
                    <a:pt x="71990" y="199005"/>
                  </a:moveTo>
                  <a:cubicBezTo>
                    <a:pt x="67176" y="218234"/>
                    <a:pt x="55021" y="232661"/>
                    <a:pt x="40841" y="232661"/>
                  </a:cubicBezTo>
                  <a:cubicBezTo>
                    <a:pt x="39324" y="232661"/>
                    <a:pt x="35526" y="232661"/>
                    <a:pt x="30966" y="230383"/>
                  </a:cubicBezTo>
                  <a:cubicBezTo>
                    <a:pt x="38561" y="228612"/>
                    <a:pt x="42359" y="222038"/>
                    <a:pt x="42359" y="216972"/>
                  </a:cubicBezTo>
                  <a:cubicBezTo>
                    <a:pt x="42359" y="212923"/>
                    <a:pt x="39578" y="208111"/>
                    <a:pt x="32738" y="208111"/>
                  </a:cubicBezTo>
                  <a:cubicBezTo>
                    <a:pt x="26407" y="208111"/>
                    <a:pt x="19066" y="213432"/>
                    <a:pt x="19066" y="222538"/>
                  </a:cubicBezTo>
                  <a:cubicBezTo>
                    <a:pt x="19066" y="232661"/>
                    <a:pt x="29195" y="238236"/>
                    <a:pt x="41349" y="238236"/>
                  </a:cubicBezTo>
                  <a:cubicBezTo>
                    <a:pt x="59073" y="238236"/>
                    <a:pt x="82619" y="224817"/>
                    <a:pt x="88951" y="199759"/>
                  </a:cubicBezTo>
                  <a:lnTo>
                    <a:pt x="112251" y="107132"/>
                  </a:lnTo>
                  <a:cubicBezTo>
                    <a:pt x="113514" y="102067"/>
                    <a:pt x="113514" y="98526"/>
                    <a:pt x="113514" y="97764"/>
                  </a:cubicBezTo>
                  <a:cubicBezTo>
                    <a:pt x="113514" y="83345"/>
                    <a:pt x="102885" y="74484"/>
                    <a:pt x="90222" y="74484"/>
                  </a:cubicBezTo>
                  <a:cubicBezTo>
                    <a:pt x="64387" y="74484"/>
                    <a:pt x="49953" y="111181"/>
                    <a:pt x="49953" y="113461"/>
                  </a:cubicBezTo>
                  <a:cubicBezTo>
                    <a:pt x="49953" y="115985"/>
                    <a:pt x="52487" y="115985"/>
                    <a:pt x="52996" y="115985"/>
                  </a:cubicBezTo>
                  <a:cubicBezTo>
                    <a:pt x="55276" y="115985"/>
                    <a:pt x="55529" y="115739"/>
                    <a:pt x="57556" y="110928"/>
                  </a:cubicBezTo>
                  <a:cubicBezTo>
                    <a:pt x="63887" y="95492"/>
                    <a:pt x="75533" y="80050"/>
                    <a:pt x="89459" y="80050"/>
                  </a:cubicBezTo>
                  <a:cubicBezTo>
                    <a:pt x="93003" y="80050"/>
                    <a:pt x="97562" y="81066"/>
                    <a:pt x="97562" y="91690"/>
                  </a:cubicBezTo>
                  <a:cubicBezTo>
                    <a:pt x="97562" y="97518"/>
                    <a:pt x="96807" y="100297"/>
                    <a:pt x="95791" y="104600"/>
                  </a:cubicBezTo>
                  <a:lnTo>
                    <a:pt x="71990" y="1990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sp>
        <p:nvSpPr>
          <p:cNvPr id="134" name="Text Box 18">
            <a:extLst>
              <a:ext uri="{FF2B5EF4-FFF2-40B4-BE49-F238E27FC236}">
                <a16:creationId xmlns:a16="http://schemas.microsoft.com/office/drawing/2014/main" id="{BBE1646C-3934-4834-92A7-E2B0BD29C8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9188" y="2666316"/>
            <a:ext cx="186788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fr-FR" altLang="fr-FR" sz="1800" dirty="0">
                <a:solidFill>
                  <a:schemeClr val="accent2"/>
                </a:solidFill>
                <a:latin typeface="Arial" panose="020B0604020202020204" pitchFamily="34" charset="0"/>
              </a:rPr>
              <a:t> Transfer matrix</a:t>
            </a:r>
          </a:p>
        </p:txBody>
      </p:sp>
      <p:grpSp>
        <p:nvGrpSpPr>
          <p:cNvPr id="15" name="Groupe 14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T=\tr\mathcal{T}=\hat A+\hat D&#10;\end{align*}&#10;&#10;\end{document}" title="IguanaTex Vector Display">
            <a:extLst>
              <a:ext uri="{FF2B5EF4-FFF2-40B4-BE49-F238E27FC236}">
                <a16:creationId xmlns:a16="http://schemas.microsoft.com/office/drawing/2014/main" id="{5CBDB3A9-F0E0-4480-8215-E36E19333956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3166252" y="2678187"/>
            <a:ext cx="1990856" cy="295353"/>
            <a:chOff x="7738207" y="-15001814"/>
            <a:chExt cx="1990856" cy="295353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C9263260-AFF6-493C-95B4-75E70DB25CBA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7738207" y="-14933508"/>
              <a:ext cx="203371" cy="203260"/>
            </a:xfrm>
            <a:custGeom>
              <a:avLst/>
              <a:gdLst>
                <a:gd name="connsiteX0" fmla="*/ 121117 w 203370"/>
                <a:gd name="connsiteY0" fmla="*/ 36770 h 203260"/>
                <a:gd name="connsiteX1" fmla="*/ 126940 w 203370"/>
                <a:gd name="connsiteY1" fmla="*/ 27408 h 203260"/>
                <a:gd name="connsiteX2" fmla="*/ 142892 w 203370"/>
                <a:gd name="connsiteY2" fmla="*/ 26899 h 203260"/>
                <a:gd name="connsiteX3" fmla="*/ 179864 w 203370"/>
                <a:gd name="connsiteY3" fmla="*/ 47655 h 203260"/>
                <a:gd name="connsiteX4" fmla="*/ 177838 w 203370"/>
                <a:gd name="connsiteY4" fmla="*/ 67901 h 203260"/>
                <a:gd name="connsiteX5" fmla="*/ 177084 w 203370"/>
                <a:gd name="connsiteY5" fmla="*/ 72713 h 203260"/>
                <a:gd name="connsiteX6" fmla="*/ 180119 w 203370"/>
                <a:gd name="connsiteY6" fmla="*/ 76001 h 203260"/>
                <a:gd name="connsiteX7" fmla="*/ 183916 w 203370"/>
                <a:gd name="connsiteY7" fmla="*/ 70181 h 203260"/>
                <a:gd name="connsiteX8" fmla="*/ 190756 w 203370"/>
                <a:gd name="connsiteY8" fmla="*/ 26146 h 203260"/>
                <a:gd name="connsiteX9" fmla="*/ 191264 w 203370"/>
                <a:gd name="connsiteY9" fmla="*/ 21842 h 203260"/>
                <a:gd name="connsiteX10" fmla="*/ 184424 w 203370"/>
                <a:gd name="connsiteY10" fmla="*/ 19056 h 203260"/>
                <a:gd name="connsiteX11" fmla="*/ 43884 w 203370"/>
                <a:gd name="connsiteY11" fmla="*/ 19056 h 203260"/>
                <a:gd name="connsiteX12" fmla="*/ 35781 w 203370"/>
                <a:gd name="connsiteY12" fmla="*/ 24120 h 203260"/>
                <a:gd name="connsiteX13" fmla="*/ 20583 w 203370"/>
                <a:gd name="connsiteY13" fmla="*/ 68664 h 203260"/>
                <a:gd name="connsiteX14" fmla="*/ 19066 w 203370"/>
                <a:gd name="connsiteY14" fmla="*/ 73213 h 203260"/>
                <a:gd name="connsiteX15" fmla="*/ 22109 w 203370"/>
                <a:gd name="connsiteY15" fmla="*/ 76001 h 203260"/>
                <a:gd name="connsiteX16" fmla="*/ 26407 w 203370"/>
                <a:gd name="connsiteY16" fmla="*/ 70688 h 203260"/>
                <a:gd name="connsiteX17" fmla="*/ 84145 w 203370"/>
                <a:gd name="connsiteY17" fmla="*/ 26899 h 203260"/>
                <a:gd name="connsiteX18" fmla="*/ 94020 w 203370"/>
                <a:gd name="connsiteY18" fmla="*/ 26899 h 203260"/>
                <a:gd name="connsiteX19" fmla="*/ 101114 w 203370"/>
                <a:gd name="connsiteY19" fmla="*/ 29940 h 203260"/>
                <a:gd name="connsiteX20" fmla="*/ 100097 w 203370"/>
                <a:gd name="connsiteY20" fmla="*/ 35253 h 203260"/>
                <a:gd name="connsiteX21" fmla="*/ 66167 w 203370"/>
                <a:gd name="connsiteY21" fmla="*/ 170405 h 203260"/>
                <a:gd name="connsiteX22" fmla="*/ 36035 w 203370"/>
                <a:gd name="connsiteY22" fmla="*/ 182553 h 203260"/>
                <a:gd name="connsiteX23" fmla="*/ 25398 w 203370"/>
                <a:gd name="connsiteY23" fmla="*/ 187357 h 203260"/>
                <a:gd name="connsiteX24" fmla="*/ 29704 w 203370"/>
                <a:gd name="connsiteY24" fmla="*/ 190397 h 203260"/>
                <a:gd name="connsiteX25" fmla="*/ 50470 w 203370"/>
                <a:gd name="connsiteY25" fmla="*/ 189890 h 203260"/>
                <a:gd name="connsiteX26" fmla="*/ 71990 w 203370"/>
                <a:gd name="connsiteY26" fmla="*/ 189635 h 203260"/>
                <a:gd name="connsiteX27" fmla="*/ 93011 w 203370"/>
                <a:gd name="connsiteY27" fmla="*/ 189890 h 203260"/>
                <a:gd name="connsiteX28" fmla="*/ 115040 w 203370"/>
                <a:gd name="connsiteY28" fmla="*/ 190397 h 203260"/>
                <a:gd name="connsiteX29" fmla="*/ 120609 w 203370"/>
                <a:gd name="connsiteY29" fmla="*/ 185332 h 203260"/>
                <a:gd name="connsiteX30" fmla="*/ 111997 w 203370"/>
                <a:gd name="connsiteY30" fmla="*/ 182553 h 203260"/>
                <a:gd name="connsiteX31" fmla="*/ 95791 w 203370"/>
                <a:gd name="connsiteY31" fmla="*/ 182044 h 203260"/>
                <a:gd name="connsiteX32" fmla="*/ 86425 w 203370"/>
                <a:gd name="connsiteY32" fmla="*/ 176479 h 203260"/>
                <a:gd name="connsiteX33" fmla="*/ 87442 w 203370"/>
                <a:gd name="connsiteY33" fmla="*/ 171160 h 203260"/>
                <a:gd name="connsiteX34" fmla="*/ 121117 w 203370"/>
                <a:gd name="connsiteY34" fmla="*/ 3677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03370" h="203260">
                  <a:moveTo>
                    <a:pt x="121117" y="36770"/>
                  </a:moveTo>
                  <a:cubicBezTo>
                    <a:pt x="122889" y="29688"/>
                    <a:pt x="123906" y="28171"/>
                    <a:pt x="126940" y="27408"/>
                  </a:cubicBezTo>
                  <a:cubicBezTo>
                    <a:pt x="129220" y="26899"/>
                    <a:pt x="137578" y="26899"/>
                    <a:pt x="142892" y="26899"/>
                  </a:cubicBezTo>
                  <a:cubicBezTo>
                    <a:pt x="168472" y="26899"/>
                    <a:pt x="179864" y="27917"/>
                    <a:pt x="179864" y="47655"/>
                  </a:cubicBezTo>
                  <a:cubicBezTo>
                    <a:pt x="179864" y="51451"/>
                    <a:pt x="178856" y="61320"/>
                    <a:pt x="177838" y="67901"/>
                  </a:cubicBezTo>
                  <a:cubicBezTo>
                    <a:pt x="177584" y="68919"/>
                    <a:pt x="177084" y="71950"/>
                    <a:pt x="177084" y="72713"/>
                  </a:cubicBezTo>
                  <a:cubicBezTo>
                    <a:pt x="177084" y="74230"/>
                    <a:pt x="177838" y="76001"/>
                    <a:pt x="180119" y="76001"/>
                  </a:cubicBezTo>
                  <a:cubicBezTo>
                    <a:pt x="182907" y="76001"/>
                    <a:pt x="183407" y="73976"/>
                    <a:pt x="183916" y="70181"/>
                  </a:cubicBezTo>
                  <a:lnTo>
                    <a:pt x="190756" y="26146"/>
                  </a:lnTo>
                  <a:cubicBezTo>
                    <a:pt x="191010" y="25130"/>
                    <a:pt x="191264" y="22596"/>
                    <a:pt x="191264" y="21842"/>
                  </a:cubicBezTo>
                  <a:cubicBezTo>
                    <a:pt x="191264" y="19056"/>
                    <a:pt x="188730" y="19056"/>
                    <a:pt x="184424" y="19056"/>
                  </a:cubicBezTo>
                  <a:lnTo>
                    <a:pt x="43884" y="19056"/>
                  </a:lnTo>
                  <a:cubicBezTo>
                    <a:pt x="37807" y="19056"/>
                    <a:pt x="37552" y="19310"/>
                    <a:pt x="35781" y="24120"/>
                  </a:cubicBezTo>
                  <a:lnTo>
                    <a:pt x="20583" y="68664"/>
                  </a:lnTo>
                  <a:cubicBezTo>
                    <a:pt x="20330" y="69164"/>
                    <a:pt x="19066" y="72713"/>
                    <a:pt x="19066" y="73213"/>
                  </a:cubicBezTo>
                  <a:cubicBezTo>
                    <a:pt x="19066" y="74737"/>
                    <a:pt x="20330" y="76001"/>
                    <a:pt x="22109" y="76001"/>
                  </a:cubicBezTo>
                  <a:cubicBezTo>
                    <a:pt x="24635" y="76001"/>
                    <a:pt x="24889" y="74737"/>
                    <a:pt x="26407" y="70688"/>
                  </a:cubicBezTo>
                  <a:cubicBezTo>
                    <a:pt x="40086" y="31457"/>
                    <a:pt x="46664" y="26899"/>
                    <a:pt x="84145" y="26899"/>
                  </a:cubicBezTo>
                  <a:lnTo>
                    <a:pt x="94020" y="26899"/>
                  </a:lnTo>
                  <a:cubicBezTo>
                    <a:pt x="101114" y="26899"/>
                    <a:pt x="101114" y="27917"/>
                    <a:pt x="101114" y="29940"/>
                  </a:cubicBezTo>
                  <a:cubicBezTo>
                    <a:pt x="101114" y="31457"/>
                    <a:pt x="100351" y="34490"/>
                    <a:pt x="100097" y="35253"/>
                  </a:cubicBezTo>
                  <a:lnTo>
                    <a:pt x="66167" y="170405"/>
                  </a:lnTo>
                  <a:cubicBezTo>
                    <a:pt x="63888" y="179766"/>
                    <a:pt x="63124" y="182553"/>
                    <a:pt x="36035" y="182553"/>
                  </a:cubicBezTo>
                  <a:cubicBezTo>
                    <a:pt x="26916" y="182553"/>
                    <a:pt x="25398" y="182553"/>
                    <a:pt x="25398" y="187357"/>
                  </a:cubicBezTo>
                  <a:cubicBezTo>
                    <a:pt x="25398" y="190397"/>
                    <a:pt x="28186" y="190397"/>
                    <a:pt x="29704" y="190397"/>
                  </a:cubicBezTo>
                  <a:cubicBezTo>
                    <a:pt x="36535" y="190397"/>
                    <a:pt x="43630" y="189890"/>
                    <a:pt x="50470" y="189890"/>
                  </a:cubicBezTo>
                  <a:cubicBezTo>
                    <a:pt x="57556" y="189890"/>
                    <a:pt x="64904" y="189635"/>
                    <a:pt x="71990" y="189635"/>
                  </a:cubicBezTo>
                  <a:cubicBezTo>
                    <a:pt x="79085" y="189635"/>
                    <a:pt x="86171" y="189890"/>
                    <a:pt x="93011" y="189890"/>
                  </a:cubicBezTo>
                  <a:cubicBezTo>
                    <a:pt x="100351" y="189890"/>
                    <a:pt x="107946" y="190397"/>
                    <a:pt x="115040" y="190397"/>
                  </a:cubicBezTo>
                  <a:cubicBezTo>
                    <a:pt x="117574" y="190397"/>
                    <a:pt x="120609" y="190397"/>
                    <a:pt x="120609" y="185332"/>
                  </a:cubicBezTo>
                  <a:cubicBezTo>
                    <a:pt x="120609" y="182553"/>
                    <a:pt x="118583" y="182553"/>
                    <a:pt x="111997" y="182553"/>
                  </a:cubicBezTo>
                  <a:cubicBezTo>
                    <a:pt x="105674" y="182553"/>
                    <a:pt x="102377" y="182553"/>
                    <a:pt x="95791" y="182044"/>
                  </a:cubicBezTo>
                  <a:cubicBezTo>
                    <a:pt x="88451" y="181283"/>
                    <a:pt x="86425" y="180528"/>
                    <a:pt x="86425" y="176479"/>
                  </a:cubicBezTo>
                  <a:cubicBezTo>
                    <a:pt x="86425" y="176225"/>
                    <a:pt x="86425" y="174962"/>
                    <a:pt x="87442" y="171160"/>
                  </a:cubicBezTo>
                  <a:lnTo>
                    <a:pt x="121117" y="3677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3FD583AC-10A9-4B7C-A867-37B3AF2E7CC6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7999838" y="-14855046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6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6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7" y="29179"/>
                  </a:cubicBezTo>
                  <a:lnTo>
                    <a:pt x="178856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6" y="68148"/>
                  </a:cubicBezTo>
                  <a:lnTo>
                    <a:pt x="27677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FF2B7EEC-C9E4-4F4F-90E6-FA955678E1C3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8257795" y="-14917819"/>
              <a:ext cx="203371" cy="177853"/>
            </a:xfrm>
            <a:custGeom>
              <a:avLst/>
              <a:gdLst>
                <a:gd name="connsiteX0" fmla="*/ 58065 w 203370"/>
                <a:gd name="connsiteY0" fmla="*/ 73475 h 177852"/>
                <a:gd name="connsiteX1" fmla="*/ 94273 w 203370"/>
                <a:gd name="connsiteY1" fmla="*/ 73475 h 177852"/>
                <a:gd name="connsiteX2" fmla="*/ 94273 w 203370"/>
                <a:gd name="connsiteY2" fmla="*/ 65623 h 177852"/>
                <a:gd name="connsiteX3" fmla="*/ 58065 w 203370"/>
                <a:gd name="connsiteY3" fmla="*/ 65623 h 177852"/>
                <a:gd name="connsiteX4" fmla="*/ 58065 w 203370"/>
                <a:gd name="connsiteY4" fmla="*/ 19056 h 177852"/>
                <a:gd name="connsiteX5" fmla="*/ 51733 w 203370"/>
                <a:gd name="connsiteY5" fmla="*/ 19056 h 177852"/>
                <a:gd name="connsiteX6" fmla="*/ 19066 w 203370"/>
                <a:gd name="connsiteY6" fmla="*/ 67901 h 177852"/>
                <a:gd name="connsiteX7" fmla="*/ 19066 w 203370"/>
                <a:gd name="connsiteY7" fmla="*/ 73475 h 177852"/>
                <a:gd name="connsiteX8" fmla="*/ 40587 w 203370"/>
                <a:gd name="connsiteY8" fmla="*/ 73475 h 177852"/>
                <a:gd name="connsiteX9" fmla="*/ 40587 w 203370"/>
                <a:gd name="connsiteY9" fmla="*/ 143322 h 177852"/>
                <a:gd name="connsiteX10" fmla="*/ 73254 w 203370"/>
                <a:gd name="connsiteY10" fmla="*/ 177496 h 177852"/>
                <a:gd name="connsiteX11" fmla="*/ 98325 w 203370"/>
                <a:gd name="connsiteY11" fmla="*/ 143322 h 177852"/>
                <a:gd name="connsiteX12" fmla="*/ 98325 w 203370"/>
                <a:gd name="connsiteY12" fmla="*/ 128896 h 177852"/>
                <a:gd name="connsiteX13" fmla="*/ 91993 w 203370"/>
                <a:gd name="connsiteY13" fmla="*/ 128896 h 177852"/>
                <a:gd name="connsiteX14" fmla="*/ 91993 w 203370"/>
                <a:gd name="connsiteY14" fmla="*/ 142823 h 177852"/>
                <a:gd name="connsiteX15" fmla="*/ 75024 w 203370"/>
                <a:gd name="connsiteY15" fmla="*/ 171168 h 177852"/>
                <a:gd name="connsiteX16" fmla="*/ 58065 w 203370"/>
                <a:gd name="connsiteY16" fmla="*/ 143831 h 177852"/>
                <a:gd name="connsiteX17" fmla="*/ 58065 w 203370"/>
                <a:gd name="connsiteY17" fmla="*/ 73475 h 177852"/>
                <a:gd name="connsiteX18" fmla="*/ 155032 w 203370"/>
                <a:gd name="connsiteY18" fmla="*/ 90682 h 177852"/>
                <a:gd name="connsiteX19" fmla="*/ 155032 w 203370"/>
                <a:gd name="connsiteY19" fmla="*/ 62844 h 177852"/>
                <a:gd name="connsiteX20" fmla="*/ 119839 w 203370"/>
                <a:gd name="connsiteY20" fmla="*/ 65623 h 177852"/>
                <a:gd name="connsiteX21" fmla="*/ 119839 w 203370"/>
                <a:gd name="connsiteY21" fmla="*/ 73475 h 177852"/>
                <a:gd name="connsiteX22" fmla="*/ 139589 w 203370"/>
                <a:gd name="connsiteY22" fmla="*/ 87649 h 177852"/>
                <a:gd name="connsiteX23" fmla="*/ 139589 w 203370"/>
                <a:gd name="connsiteY23" fmla="*/ 155471 h 177852"/>
                <a:gd name="connsiteX24" fmla="*/ 119839 w 203370"/>
                <a:gd name="connsiteY24" fmla="*/ 166864 h 177852"/>
                <a:gd name="connsiteX25" fmla="*/ 119839 w 203370"/>
                <a:gd name="connsiteY25" fmla="*/ 174708 h 177852"/>
                <a:gd name="connsiteX26" fmla="*/ 148700 w 203370"/>
                <a:gd name="connsiteY26" fmla="*/ 173946 h 177852"/>
                <a:gd name="connsiteX27" fmla="*/ 180868 w 203370"/>
                <a:gd name="connsiteY27" fmla="*/ 174708 h 177852"/>
                <a:gd name="connsiteX28" fmla="*/ 180868 w 203370"/>
                <a:gd name="connsiteY28" fmla="*/ 166864 h 177852"/>
                <a:gd name="connsiteX29" fmla="*/ 175544 w 203370"/>
                <a:gd name="connsiteY29" fmla="*/ 166864 h 177852"/>
                <a:gd name="connsiteX30" fmla="*/ 156303 w 203370"/>
                <a:gd name="connsiteY30" fmla="*/ 154970 h 177852"/>
                <a:gd name="connsiteX31" fmla="*/ 156303 w 203370"/>
                <a:gd name="connsiteY31" fmla="*/ 115993 h 177852"/>
                <a:gd name="connsiteX32" fmla="*/ 186181 w 203370"/>
                <a:gd name="connsiteY32" fmla="*/ 68410 h 177852"/>
                <a:gd name="connsiteX33" fmla="*/ 188970 w 203370"/>
                <a:gd name="connsiteY33" fmla="*/ 68664 h 177852"/>
                <a:gd name="connsiteX34" fmla="*/ 183146 w 203370"/>
                <a:gd name="connsiteY34" fmla="*/ 78533 h 177852"/>
                <a:gd name="connsiteX35" fmla="*/ 194031 w 203370"/>
                <a:gd name="connsiteY35" fmla="*/ 89418 h 177852"/>
                <a:gd name="connsiteX36" fmla="*/ 204922 w 203370"/>
                <a:gd name="connsiteY36" fmla="*/ 78279 h 177852"/>
                <a:gd name="connsiteX37" fmla="*/ 186181 w 203370"/>
                <a:gd name="connsiteY37" fmla="*/ 62844 h 177852"/>
                <a:gd name="connsiteX38" fmla="*/ 155032 w 203370"/>
                <a:gd name="connsiteY38" fmla="*/ 90682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3370" h="177852">
                  <a:moveTo>
                    <a:pt x="58065" y="73475"/>
                  </a:moveTo>
                  <a:lnTo>
                    <a:pt x="94273" y="73475"/>
                  </a:lnTo>
                  <a:lnTo>
                    <a:pt x="94273" y="65623"/>
                  </a:lnTo>
                  <a:lnTo>
                    <a:pt x="58065" y="65623"/>
                  </a:lnTo>
                  <a:lnTo>
                    <a:pt x="58065" y="19056"/>
                  </a:lnTo>
                  <a:lnTo>
                    <a:pt x="51733" y="19056"/>
                  </a:lnTo>
                  <a:cubicBezTo>
                    <a:pt x="51478" y="39811"/>
                    <a:pt x="43874" y="66893"/>
                    <a:pt x="19066" y="67901"/>
                  </a:cubicBezTo>
                  <a:lnTo>
                    <a:pt x="19066" y="73475"/>
                  </a:lnTo>
                  <a:lnTo>
                    <a:pt x="40587" y="73475"/>
                  </a:lnTo>
                  <a:lnTo>
                    <a:pt x="40587" y="143322"/>
                  </a:lnTo>
                  <a:cubicBezTo>
                    <a:pt x="40587" y="174455"/>
                    <a:pt x="64141" y="177496"/>
                    <a:pt x="73254" y="177496"/>
                  </a:cubicBezTo>
                  <a:cubicBezTo>
                    <a:pt x="91230" y="177496"/>
                    <a:pt x="98325" y="159520"/>
                    <a:pt x="98325" y="143322"/>
                  </a:cubicBezTo>
                  <a:lnTo>
                    <a:pt x="98325" y="128896"/>
                  </a:lnTo>
                  <a:lnTo>
                    <a:pt x="91993" y="128896"/>
                  </a:lnTo>
                  <a:lnTo>
                    <a:pt x="91993" y="142823"/>
                  </a:lnTo>
                  <a:cubicBezTo>
                    <a:pt x="91993" y="161545"/>
                    <a:pt x="84399" y="171168"/>
                    <a:pt x="75024" y="171168"/>
                  </a:cubicBezTo>
                  <a:cubicBezTo>
                    <a:pt x="58065" y="171168"/>
                    <a:pt x="58065" y="148134"/>
                    <a:pt x="58065" y="143831"/>
                  </a:cubicBezTo>
                  <a:lnTo>
                    <a:pt x="58065" y="73475"/>
                  </a:lnTo>
                  <a:close/>
                  <a:moveTo>
                    <a:pt x="155032" y="90682"/>
                  </a:moveTo>
                  <a:lnTo>
                    <a:pt x="155032" y="62844"/>
                  </a:lnTo>
                  <a:lnTo>
                    <a:pt x="119839" y="65623"/>
                  </a:lnTo>
                  <a:lnTo>
                    <a:pt x="119839" y="73475"/>
                  </a:lnTo>
                  <a:cubicBezTo>
                    <a:pt x="137563" y="73475"/>
                    <a:pt x="139589" y="75246"/>
                    <a:pt x="139589" y="87649"/>
                  </a:cubicBezTo>
                  <a:lnTo>
                    <a:pt x="139589" y="155471"/>
                  </a:lnTo>
                  <a:cubicBezTo>
                    <a:pt x="139589" y="166864"/>
                    <a:pt x="136800" y="166864"/>
                    <a:pt x="119839" y="166864"/>
                  </a:cubicBezTo>
                  <a:lnTo>
                    <a:pt x="119839" y="174708"/>
                  </a:lnTo>
                  <a:cubicBezTo>
                    <a:pt x="129715" y="174455"/>
                    <a:pt x="141615" y="173946"/>
                    <a:pt x="148700" y="173946"/>
                  </a:cubicBezTo>
                  <a:cubicBezTo>
                    <a:pt x="158830" y="173946"/>
                    <a:pt x="170738" y="173946"/>
                    <a:pt x="180868" y="174708"/>
                  </a:cubicBezTo>
                  <a:lnTo>
                    <a:pt x="180868" y="166864"/>
                  </a:lnTo>
                  <a:lnTo>
                    <a:pt x="175544" y="166864"/>
                  </a:lnTo>
                  <a:cubicBezTo>
                    <a:pt x="156804" y="166864"/>
                    <a:pt x="156303" y="164077"/>
                    <a:pt x="156303" y="154970"/>
                  </a:cubicBezTo>
                  <a:lnTo>
                    <a:pt x="156303" y="115993"/>
                  </a:lnTo>
                  <a:cubicBezTo>
                    <a:pt x="156303" y="90935"/>
                    <a:pt x="166932" y="68410"/>
                    <a:pt x="186181" y="68410"/>
                  </a:cubicBezTo>
                  <a:cubicBezTo>
                    <a:pt x="187953" y="68410"/>
                    <a:pt x="188461" y="68410"/>
                    <a:pt x="188970" y="68664"/>
                  </a:cubicBezTo>
                  <a:cubicBezTo>
                    <a:pt x="188207" y="68919"/>
                    <a:pt x="183146" y="71950"/>
                    <a:pt x="183146" y="78533"/>
                  </a:cubicBezTo>
                  <a:cubicBezTo>
                    <a:pt x="183146" y="85623"/>
                    <a:pt x="188461" y="89418"/>
                    <a:pt x="194031" y="89418"/>
                  </a:cubicBezTo>
                  <a:cubicBezTo>
                    <a:pt x="198589" y="89418"/>
                    <a:pt x="204922" y="86379"/>
                    <a:pt x="204922" y="78279"/>
                  </a:cubicBezTo>
                  <a:cubicBezTo>
                    <a:pt x="204922" y="70181"/>
                    <a:pt x="197074" y="62844"/>
                    <a:pt x="186181" y="62844"/>
                  </a:cubicBezTo>
                  <a:cubicBezTo>
                    <a:pt x="167694" y="62844"/>
                    <a:pt x="158583" y="79803"/>
                    <a:pt x="155032" y="9068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2BF6DC8B-4DB3-4B6E-B81D-7C36D9B0E0EB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8459277" y="-14943631"/>
              <a:ext cx="228792" cy="228668"/>
            </a:xfrm>
            <a:custGeom>
              <a:avLst/>
              <a:gdLst>
                <a:gd name="connsiteX0" fmla="*/ 133526 w 228792"/>
                <a:gd name="connsiteY0" fmla="*/ 43351 h 228667"/>
                <a:gd name="connsiteX1" fmla="*/ 175558 w 228792"/>
                <a:gd name="connsiteY1" fmla="*/ 43351 h 228667"/>
                <a:gd name="connsiteX2" fmla="*/ 221650 w 228792"/>
                <a:gd name="connsiteY2" fmla="*/ 20827 h 228667"/>
                <a:gd name="connsiteX3" fmla="*/ 219370 w 228792"/>
                <a:gd name="connsiteY3" fmla="*/ 19056 h 228667"/>
                <a:gd name="connsiteX4" fmla="*/ 203665 w 228792"/>
                <a:gd name="connsiteY4" fmla="*/ 26146 h 228667"/>
                <a:gd name="connsiteX5" fmla="*/ 196324 w 228792"/>
                <a:gd name="connsiteY5" fmla="*/ 27662 h 228667"/>
                <a:gd name="connsiteX6" fmla="*/ 85662 w 228792"/>
                <a:gd name="connsiteY6" fmla="*/ 27662 h 228667"/>
                <a:gd name="connsiteX7" fmla="*/ 19066 w 228792"/>
                <a:gd name="connsiteY7" fmla="*/ 75492 h 228667"/>
                <a:gd name="connsiteX8" fmla="*/ 21092 w 228792"/>
                <a:gd name="connsiteY8" fmla="*/ 78533 h 228667"/>
                <a:gd name="connsiteX9" fmla="*/ 43629 w 228792"/>
                <a:gd name="connsiteY9" fmla="*/ 64107 h 228667"/>
                <a:gd name="connsiteX10" fmla="*/ 49452 w 228792"/>
                <a:gd name="connsiteY10" fmla="*/ 48418 h 228667"/>
                <a:gd name="connsiteX11" fmla="*/ 65150 w 228792"/>
                <a:gd name="connsiteY11" fmla="*/ 43351 h 228667"/>
                <a:gd name="connsiteX12" fmla="*/ 115540 w 228792"/>
                <a:gd name="connsiteY12" fmla="*/ 43351 h 228667"/>
                <a:gd name="connsiteX13" fmla="*/ 109716 w 228792"/>
                <a:gd name="connsiteY13" fmla="*/ 52467 h 228667"/>
                <a:gd name="connsiteX14" fmla="*/ 80856 w 228792"/>
                <a:gd name="connsiteY14" fmla="*/ 167111 h 228667"/>
                <a:gd name="connsiteX15" fmla="*/ 65150 w 228792"/>
                <a:gd name="connsiteY15" fmla="*/ 211907 h 228667"/>
                <a:gd name="connsiteX16" fmla="*/ 63632 w 228792"/>
                <a:gd name="connsiteY16" fmla="*/ 215956 h 228667"/>
                <a:gd name="connsiteX17" fmla="*/ 65913 w 228792"/>
                <a:gd name="connsiteY17" fmla="*/ 217735 h 228667"/>
                <a:gd name="connsiteX18" fmla="*/ 87180 w 228792"/>
                <a:gd name="connsiteY18" fmla="*/ 205586 h 228667"/>
                <a:gd name="connsiteX19" fmla="*/ 105165 w 228792"/>
                <a:gd name="connsiteY19" fmla="*/ 156232 h 228667"/>
                <a:gd name="connsiteX20" fmla="*/ 133526 w 228792"/>
                <a:gd name="connsiteY20" fmla="*/ 43351 h 22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792" h="228667">
                  <a:moveTo>
                    <a:pt x="133526" y="43351"/>
                  </a:moveTo>
                  <a:lnTo>
                    <a:pt x="175558" y="43351"/>
                  </a:lnTo>
                  <a:cubicBezTo>
                    <a:pt x="208988" y="43351"/>
                    <a:pt x="221650" y="24113"/>
                    <a:pt x="221650" y="20827"/>
                  </a:cubicBezTo>
                  <a:cubicBezTo>
                    <a:pt x="221650" y="19564"/>
                    <a:pt x="220634" y="19056"/>
                    <a:pt x="219370" y="19056"/>
                  </a:cubicBezTo>
                  <a:cubicBezTo>
                    <a:pt x="216582" y="19056"/>
                    <a:pt x="209996" y="21588"/>
                    <a:pt x="203665" y="26146"/>
                  </a:cubicBezTo>
                  <a:cubicBezTo>
                    <a:pt x="201639" y="27662"/>
                    <a:pt x="201138" y="27662"/>
                    <a:pt x="196324" y="27662"/>
                  </a:cubicBezTo>
                  <a:lnTo>
                    <a:pt x="85662" y="27662"/>
                  </a:lnTo>
                  <a:cubicBezTo>
                    <a:pt x="54266" y="27662"/>
                    <a:pt x="19066" y="54737"/>
                    <a:pt x="19066" y="75492"/>
                  </a:cubicBezTo>
                  <a:cubicBezTo>
                    <a:pt x="19066" y="77017"/>
                    <a:pt x="19066" y="78533"/>
                    <a:pt x="21092" y="78533"/>
                  </a:cubicBezTo>
                  <a:cubicBezTo>
                    <a:pt x="27169" y="78533"/>
                    <a:pt x="43121" y="70181"/>
                    <a:pt x="43629" y="64107"/>
                  </a:cubicBezTo>
                  <a:cubicBezTo>
                    <a:pt x="43884" y="59803"/>
                    <a:pt x="44384" y="54991"/>
                    <a:pt x="49452" y="48418"/>
                  </a:cubicBezTo>
                  <a:cubicBezTo>
                    <a:pt x="51987" y="45377"/>
                    <a:pt x="54013" y="43351"/>
                    <a:pt x="65150" y="43351"/>
                  </a:cubicBezTo>
                  <a:lnTo>
                    <a:pt x="115540" y="43351"/>
                  </a:lnTo>
                  <a:cubicBezTo>
                    <a:pt x="111242" y="46138"/>
                    <a:pt x="110225" y="49934"/>
                    <a:pt x="109716" y="52467"/>
                  </a:cubicBezTo>
                  <a:lnTo>
                    <a:pt x="80856" y="167111"/>
                  </a:lnTo>
                  <a:cubicBezTo>
                    <a:pt x="77813" y="179512"/>
                    <a:pt x="72498" y="195455"/>
                    <a:pt x="65150" y="211907"/>
                  </a:cubicBezTo>
                  <a:cubicBezTo>
                    <a:pt x="63632" y="214948"/>
                    <a:pt x="63632" y="215455"/>
                    <a:pt x="63632" y="215956"/>
                  </a:cubicBezTo>
                  <a:cubicBezTo>
                    <a:pt x="63632" y="217481"/>
                    <a:pt x="64642" y="217735"/>
                    <a:pt x="65913" y="217735"/>
                  </a:cubicBezTo>
                  <a:cubicBezTo>
                    <a:pt x="70973" y="217735"/>
                    <a:pt x="83382" y="210898"/>
                    <a:pt x="87180" y="205586"/>
                  </a:cubicBezTo>
                  <a:cubicBezTo>
                    <a:pt x="88705" y="203054"/>
                    <a:pt x="99842" y="177234"/>
                    <a:pt x="105165" y="156232"/>
                  </a:cubicBezTo>
                  <a:lnTo>
                    <a:pt x="133526" y="4335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656AB092-D1B6-42DA-8668-3CC72F643461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8737513" y="-14855046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6 w 203370"/>
                <a:gd name="connsiteY1" fmla="*/ 24113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6 w 203370"/>
                <a:gd name="connsiteY8" fmla="*/ 73213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2" y="29179"/>
                    <a:pt x="187466" y="29179"/>
                    <a:pt x="187466" y="24113"/>
                  </a:cubicBezTo>
                  <a:cubicBezTo>
                    <a:pt x="187466" y="19056"/>
                    <a:pt x="182652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3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6" y="78279"/>
                    <a:pt x="187466" y="73213"/>
                  </a:cubicBezTo>
                  <a:cubicBezTo>
                    <a:pt x="187466" y="68148"/>
                    <a:pt x="182652" y="68148"/>
                    <a:pt x="178855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3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5CBCBE94-6DD3-49AF-A48E-2CEFBB50B30F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9086875" y="-15001814"/>
              <a:ext cx="101685" cy="76223"/>
            </a:xfrm>
            <a:custGeom>
              <a:avLst/>
              <a:gdLst>
                <a:gd name="connsiteX0" fmla="*/ 52996 w 101685"/>
                <a:gd name="connsiteY0" fmla="*/ 19056 h 76222"/>
                <a:gd name="connsiteX1" fmla="*/ 19066 w 101685"/>
                <a:gd name="connsiteY1" fmla="*/ 53476 h 76222"/>
                <a:gd name="connsiteX2" fmla="*/ 23618 w 101685"/>
                <a:gd name="connsiteY2" fmla="*/ 58034 h 76222"/>
                <a:gd name="connsiteX3" fmla="*/ 52996 w 101685"/>
                <a:gd name="connsiteY3" fmla="*/ 32220 h 76222"/>
                <a:gd name="connsiteX4" fmla="*/ 82119 w 101685"/>
                <a:gd name="connsiteY4" fmla="*/ 58034 h 76222"/>
                <a:gd name="connsiteX5" fmla="*/ 86671 w 101685"/>
                <a:gd name="connsiteY5" fmla="*/ 53476 h 76222"/>
                <a:gd name="connsiteX6" fmla="*/ 52996 w 101685"/>
                <a:gd name="connsiteY6" fmla="*/ 19056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85" h="76222">
                  <a:moveTo>
                    <a:pt x="52996" y="19056"/>
                  </a:moveTo>
                  <a:lnTo>
                    <a:pt x="19066" y="53476"/>
                  </a:lnTo>
                  <a:lnTo>
                    <a:pt x="23618" y="58034"/>
                  </a:lnTo>
                  <a:lnTo>
                    <a:pt x="52996" y="32220"/>
                  </a:lnTo>
                  <a:lnTo>
                    <a:pt x="82119" y="58034"/>
                  </a:lnTo>
                  <a:lnTo>
                    <a:pt x="86671" y="53476"/>
                  </a:lnTo>
                  <a:lnTo>
                    <a:pt x="52996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2188044A-07F9-4556-BA74-BB3D58084FB3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8999529" y="-14943377"/>
              <a:ext cx="203371" cy="203260"/>
            </a:xfrm>
            <a:custGeom>
              <a:avLst/>
              <a:gdLst>
                <a:gd name="connsiteX0" fmla="*/ 55530 w 203370"/>
                <a:gd name="connsiteY0" fmla="*/ 171160 h 203260"/>
                <a:gd name="connsiteX1" fmla="*/ 24381 w 203370"/>
                <a:gd name="connsiteY1" fmla="*/ 192422 h 203260"/>
                <a:gd name="connsiteX2" fmla="*/ 19066 w 203370"/>
                <a:gd name="connsiteY2" fmla="*/ 197479 h 203260"/>
                <a:gd name="connsiteX3" fmla="*/ 22355 w 203370"/>
                <a:gd name="connsiteY3" fmla="*/ 200266 h 203260"/>
                <a:gd name="connsiteX4" fmla="*/ 44130 w 203370"/>
                <a:gd name="connsiteY4" fmla="*/ 199504 h 203260"/>
                <a:gd name="connsiteX5" fmla="*/ 69456 w 203370"/>
                <a:gd name="connsiteY5" fmla="*/ 200266 h 203260"/>
                <a:gd name="connsiteX6" fmla="*/ 74270 w 203370"/>
                <a:gd name="connsiteY6" fmla="*/ 195455 h 203260"/>
                <a:gd name="connsiteX7" fmla="*/ 70218 w 203370"/>
                <a:gd name="connsiteY7" fmla="*/ 192422 h 203260"/>
                <a:gd name="connsiteX8" fmla="*/ 58311 w 203370"/>
                <a:gd name="connsiteY8" fmla="*/ 183561 h 203260"/>
                <a:gd name="connsiteX9" fmla="*/ 61861 w 203370"/>
                <a:gd name="connsiteY9" fmla="*/ 174201 h 203260"/>
                <a:gd name="connsiteX10" fmla="*/ 81102 w 203370"/>
                <a:gd name="connsiteY10" fmla="*/ 141806 h 203260"/>
                <a:gd name="connsiteX11" fmla="*/ 144664 w 203370"/>
                <a:gd name="connsiteY11" fmla="*/ 141806 h 203260"/>
                <a:gd name="connsiteX12" fmla="*/ 148715 w 203370"/>
                <a:gd name="connsiteY12" fmla="*/ 184070 h 203260"/>
                <a:gd name="connsiteX13" fmla="*/ 130483 w 203370"/>
                <a:gd name="connsiteY13" fmla="*/ 192422 h 203260"/>
                <a:gd name="connsiteX14" fmla="*/ 124405 w 203370"/>
                <a:gd name="connsiteY14" fmla="*/ 197479 h 203260"/>
                <a:gd name="connsiteX15" fmla="*/ 127949 w 203370"/>
                <a:gd name="connsiteY15" fmla="*/ 200266 h 203260"/>
                <a:gd name="connsiteX16" fmla="*/ 159606 w 203370"/>
                <a:gd name="connsiteY16" fmla="*/ 199504 h 203260"/>
                <a:gd name="connsiteX17" fmla="*/ 188221 w 203370"/>
                <a:gd name="connsiteY17" fmla="*/ 200266 h 203260"/>
                <a:gd name="connsiteX18" fmla="*/ 192781 w 203370"/>
                <a:gd name="connsiteY18" fmla="*/ 195201 h 203260"/>
                <a:gd name="connsiteX19" fmla="*/ 186950 w 203370"/>
                <a:gd name="connsiteY19" fmla="*/ 192422 h 203260"/>
                <a:gd name="connsiteX20" fmla="*/ 170490 w 203370"/>
                <a:gd name="connsiteY20" fmla="*/ 183307 h 203260"/>
                <a:gd name="connsiteX21" fmla="*/ 155046 w 203370"/>
                <a:gd name="connsiteY21" fmla="*/ 25128 h 203260"/>
                <a:gd name="connsiteX22" fmla="*/ 150232 w 203370"/>
                <a:gd name="connsiteY22" fmla="*/ 19056 h 203260"/>
                <a:gd name="connsiteX23" fmla="*/ 143654 w 203370"/>
                <a:gd name="connsiteY23" fmla="*/ 23359 h 203260"/>
                <a:gd name="connsiteX24" fmla="*/ 55530 w 203370"/>
                <a:gd name="connsiteY24" fmla="*/ 171160 h 203260"/>
                <a:gd name="connsiteX25" fmla="*/ 85917 w 203370"/>
                <a:gd name="connsiteY25" fmla="*/ 133960 h 203260"/>
                <a:gd name="connsiteX26" fmla="*/ 135798 w 203370"/>
                <a:gd name="connsiteY26" fmla="*/ 50434 h 203260"/>
                <a:gd name="connsiteX27" fmla="*/ 143901 w 203370"/>
                <a:gd name="connsiteY27" fmla="*/ 133960 h 203260"/>
                <a:gd name="connsiteX28" fmla="*/ 85917 w 203370"/>
                <a:gd name="connsiteY28" fmla="*/ 13396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03370" h="203260">
                  <a:moveTo>
                    <a:pt x="55530" y="171160"/>
                  </a:moveTo>
                  <a:cubicBezTo>
                    <a:pt x="45401" y="188119"/>
                    <a:pt x="35526" y="191659"/>
                    <a:pt x="24381" y="192422"/>
                  </a:cubicBezTo>
                  <a:cubicBezTo>
                    <a:pt x="21346" y="192676"/>
                    <a:pt x="19066" y="192676"/>
                    <a:pt x="19066" y="197479"/>
                  </a:cubicBezTo>
                  <a:cubicBezTo>
                    <a:pt x="19066" y="199004"/>
                    <a:pt x="20329" y="200266"/>
                    <a:pt x="22355" y="200266"/>
                  </a:cubicBezTo>
                  <a:cubicBezTo>
                    <a:pt x="29195" y="200266"/>
                    <a:pt x="37044" y="199504"/>
                    <a:pt x="44130" y="199504"/>
                  </a:cubicBezTo>
                  <a:cubicBezTo>
                    <a:pt x="52487" y="199504"/>
                    <a:pt x="61353" y="200266"/>
                    <a:pt x="69456" y="200266"/>
                  </a:cubicBezTo>
                  <a:cubicBezTo>
                    <a:pt x="70973" y="200266"/>
                    <a:pt x="74270" y="200266"/>
                    <a:pt x="74270" y="195455"/>
                  </a:cubicBezTo>
                  <a:cubicBezTo>
                    <a:pt x="74270" y="192676"/>
                    <a:pt x="71990" y="192422"/>
                    <a:pt x="70218" y="192422"/>
                  </a:cubicBezTo>
                  <a:cubicBezTo>
                    <a:pt x="64387" y="191913"/>
                    <a:pt x="58311" y="189890"/>
                    <a:pt x="58311" y="183561"/>
                  </a:cubicBezTo>
                  <a:cubicBezTo>
                    <a:pt x="58311" y="180528"/>
                    <a:pt x="59836" y="177741"/>
                    <a:pt x="61861" y="174201"/>
                  </a:cubicBezTo>
                  <a:lnTo>
                    <a:pt x="81102" y="141806"/>
                  </a:lnTo>
                  <a:lnTo>
                    <a:pt x="144664" y="141806"/>
                  </a:lnTo>
                  <a:cubicBezTo>
                    <a:pt x="145172" y="147117"/>
                    <a:pt x="148715" y="181536"/>
                    <a:pt x="148715" y="184070"/>
                  </a:cubicBezTo>
                  <a:cubicBezTo>
                    <a:pt x="148715" y="191659"/>
                    <a:pt x="135551" y="192422"/>
                    <a:pt x="130483" y="192422"/>
                  </a:cubicBezTo>
                  <a:cubicBezTo>
                    <a:pt x="126940" y="192422"/>
                    <a:pt x="124405" y="192422"/>
                    <a:pt x="124405" y="197479"/>
                  </a:cubicBezTo>
                  <a:cubicBezTo>
                    <a:pt x="124405" y="200266"/>
                    <a:pt x="127448" y="200266"/>
                    <a:pt x="127949" y="200266"/>
                  </a:cubicBezTo>
                  <a:cubicBezTo>
                    <a:pt x="138332" y="200266"/>
                    <a:pt x="149223" y="199504"/>
                    <a:pt x="159606" y="199504"/>
                  </a:cubicBezTo>
                  <a:cubicBezTo>
                    <a:pt x="165938" y="199504"/>
                    <a:pt x="181890" y="200266"/>
                    <a:pt x="188221" y="200266"/>
                  </a:cubicBezTo>
                  <a:cubicBezTo>
                    <a:pt x="189738" y="200266"/>
                    <a:pt x="192781" y="200266"/>
                    <a:pt x="192781" y="195201"/>
                  </a:cubicBezTo>
                  <a:cubicBezTo>
                    <a:pt x="192781" y="192422"/>
                    <a:pt x="190247" y="192422"/>
                    <a:pt x="186950" y="192422"/>
                  </a:cubicBezTo>
                  <a:cubicBezTo>
                    <a:pt x="171253" y="192422"/>
                    <a:pt x="171253" y="190651"/>
                    <a:pt x="170490" y="183307"/>
                  </a:cubicBezTo>
                  <a:lnTo>
                    <a:pt x="155046" y="25128"/>
                  </a:lnTo>
                  <a:cubicBezTo>
                    <a:pt x="154538" y="20064"/>
                    <a:pt x="154538" y="19056"/>
                    <a:pt x="150232" y="19056"/>
                  </a:cubicBezTo>
                  <a:cubicBezTo>
                    <a:pt x="146180" y="19056"/>
                    <a:pt x="145172" y="20827"/>
                    <a:pt x="143654" y="23359"/>
                  </a:cubicBezTo>
                  <a:lnTo>
                    <a:pt x="55530" y="171160"/>
                  </a:lnTo>
                  <a:close/>
                  <a:moveTo>
                    <a:pt x="85917" y="133960"/>
                  </a:moveTo>
                  <a:lnTo>
                    <a:pt x="135798" y="50434"/>
                  </a:lnTo>
                  <a:lnTo>
                    <a:pt x="143901" y="133960"/>
                  </a:lnTo>
                  <a:lnTo>
                    <a:pt x="85917" y="13396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189A23C9-CFA7-4103-A6E0-3E608B2FD09C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9251075" y="-14909721"/>
              <a:ext cx="203371" cy="203260"/>
            </a:xfrm>
            <a:custGeom>
              <a:avLst/>
              <a:gdLst>
                <a:gd name="connsiteX0" fmla="*/ 108454 w 203370"/>
                <a:gd name="connsiteY0" fmla="*/ 108404 h 203260"/>
                <a:gd name="connsiteX1" fmla="*/ 179110 w 203370"/>
                <a:gd name="connsiteY1" fmla="*/ 108404 h 203260"/>
                <a:gd name="connsiteX2" fmla="*/ 187467 w 203370"/>
                <a:gd name="connsiteY2" fmla="*/ 103338 h 203260"/>
                <a:gd name="connsiteX3" fmla="*/ 179110 w 203370"/>
                <a:gd name="connsiteY3" fmla="*/ 98281 h 203260"/>
                <a:gd name="connsiteX4" fmla="*/ 108454 w 203370"/>
                <a:gd name="connsiteY4" fmla="*/ 98281 h 203260"/>
                <a:gd name="connsiteX5" fmla="*/ 108454 w 203370"/>
                <a:gd name="connsiteY5" fmla="*/ 27410 h 203260"/>
                <a:gd name="connsiteX6" fmla="*/ 103394 w 203370"/>
                <a:gd name="connsiteY6" fmla="*/ 19056 h 203260"/>
                <a:gd name="connsiteX7" fmla="*/ 98325 w 203370"/>
                <a:gd name="connsiteY7" fmla="*/ 27410 h 203260"/>
                <a:gd name="connsiteX8" fmla="*/ 98325 w 203370"/>
                <a:gd name="connsiteY8" fmla="*/ 98281 h 203260"/>
                <a:gd name="connsiteX9" fmla="*/ 27424 w 203370"/>
                <a:gd name="connsiteY9" fmla="*/ 98281 h 203260"/>
                <a:gd name="connsiteX10" fmla="*/ 19066 w 203370"/>
                <a:gd name="connsiteY10" fmla="*/ 103338 h 203260"/>
                <a:gd name="connsiteX11" fmla="*/ 27424 w 203370"/>
                <a:gd name="connsiteY11" fmla="*/ 108404 h 203260"/>
                <a:gd name="connsiteX12" fmla="*/ 98325 w 203370"/>
                <a:gd name="connsiteY12" fmla="*/ 108404 h 203260"/>
                <a:gd name="connsiteX13" fmla="*/ 98325 w 203370"/>
                <a:gd name="connsiteY13" fmla="*/ 179267 h 203260"/>
                <a:gd name="connsiteX14" fmla="*/ 103394 w 203370"/>
                <a:gd name="connsiteY14" fmla="*/ 187619 h 203260"/>
                <a:gd name="connsiteX15" fmla="*/ 108454 w 203370"/>
                <a:gd name="connsiteY15" fmla="*/ 179267 h 203260"/>
                <a:gd name="connsiteX16" fmla="*/ 108454 w 203370"/>
                <a:gd name="connsiteY16" fmla="*/ 10840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4" y="108404"/>
                  </a:moveTo>
                  <a:lnTo>
                    <a:pt x="179110" y="108404"/>
                  </a:lnTo>
                  <a:cubicBezTo>
                    <a:pt x="182652" y="108404"/>
                    <a:pt x="187467" y="108404"/>
                    <a:pt x="187467" y="103338"/>
                  </a:cubicBezTo>
                  <a:cubicBezTo>
                    <a:pt x="187467" y="98281"/>
                    <a:pt x="182652" y="98281"/>
                    <a:pt x="179110" y="98281"/>
                  </a:cubicBezTo>
                  <a:lnTo>
                    <a:pt x="108454" y="98281"/>
                  </a:lnTo>
                  <a:lnTo>
                    <a:pt x="108454" y="27410"/>
                  </a:lnTo>
                  <a:cubicBezTo>
                    <a:pt x="108454" y="23868"/>
                    <a:pt x="108454" y="19056"/>
                    <a:pt x="103394" y="19056"/>
                  </a:cubicBezTo>
                  <a:cubicBezTo>
                    <a:pt x="98325" y="19056"/>
                    <a:pt x="98325" y="23868"/>
                    <a:pt x="98325" y="27410"/>
                  </a:cubicBezTo>
                  <a:lnTo>
                    <a:pt x="98325" y="98281"/>
                  </a:lnTo>
                  <a:lnTo>
                    <a:pt x="27424" y="98281"/>
                  </a:lnTo>
                  <a:cubicBezTo>
                    <a:pt x="23881" y="98281"/>
                    <a:pt x="19066" y="98281"/>
                    <a:pt x="19066" y="103338"/>
                  </a:cubicBezTo>
                  <a:cubicBezTo>
                    <a:pt x="19066" y="108404"/>
                    <a:pt x="23881" y="108404"/>
                    <a:pt x="27424" y="108404"/>
                  </a:cubicBezTo>
                  <a:lnTo>
                    <a:pt x="98325" y="108404"/>
                  </a:lnTo>
                  <a:lnTo>
                    <a:pt x="98325" y="179267"/>
                  </a:lnTo>
                  <a:cubicBezTo>
                    <a:pt x="98325" y="182807"/>
                    <a:pt x="98325" y="187619"/>
                    <a:pt x="103394" y="187619"/>
                  </a:cubicBezTo>
                  <a:cubicBezTo>
                    <a:pt x="108454" y="187619"/>
                    <a:pt x="108454" y="182807"/>
                    <a:pt x="108454" y="179267"/>
                  </a:cubicBezTo>
                  <a:lnTo>
                    <a:pt x="108454" y="1084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8D5A9C33-ACD8-491D-95F4-D3A15E7E0753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9578651" y="-15001814"/>
              <a:ext cx="101685" cy="76223"/>
            </a:xfrm>
            <a:custGeom>
              <a:avLst/>
              <a:gdLst>
                <a:gd name="connsiteX0" fmla="*/ 52996 w 101685"/>
                <a:gd name="connsiteY0" fmla="*/ 19056 h 76222"/>
                <a:gd name="connsiteX1" fmla="*/ 19066 w 101685"/>
                <a:gd name="connsiteY1" fmla="*/ 53476 h 76222"/>
                <a:gd name="connsiteX2" fmla="*/ 23618 w 101685"/>
                <a:gd name="connsiteY2" fmla="*/ 58034 h 76222"/>
                <a:gd name="connsiteX3" fmla="*/ 52996 w 101685"/>
                <a:gd name="connsiteY3" fmla="*/ 32220 h 76222"/>
                <a:gd name="connsiteX4" fmla="*/ 82118 w 101685"/>
                <a:gd name="connsiteY4" fmla="*/ 58034 h 76222"/>
                <a:gd name="connsiteX5" fmla="*/ 86671 w 101685"/>
                <a:gd name="connsiteY5" fmla="*/ 53476 h 76222"/>
                <a:gd name="connsiteX6" fmla="*/ 52996 w 101685"/>
                <a:gd name="connsiteY6" fmla="*/ 19056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85" h="76222">
                  <a:moveTo>
                    <a:pt x="52996" y="19056"/>
                  </a:moveTo>
                  <a:lnTo>
                    <a:pt x="19066" y="53476"/>
                  </a:lnTo>
                  <a:lnTo>
                    <a:pt x="23618" y="58034"/>
                  </a:lnTo>
                  <a:lnTo>
                    <a:pt x="52996" y="32220"/>
                  </a:lnTo>
                  <a:lnTo>
                    <a:pt x="82118" y="58034"/>
                  </a:lnTo>
                  <a:lnTo>
                    <a:pt x="86671" y="53476"/>
                  </a:lnTo>
                  <a:lnTo>
                    <a:pt x="52996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D1E6159F-A94C-4BA3-8B39-1AEA8A16BD81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9500271" y="-14935025"/>
              <a:ext cx="228792" cy="203260"/>
            </a:xfrm>
            <a:custGeom>
              <a:avLst/>
              <a:gdLst>
                <a:gd name="connsiteX0" fmla="*/ 49198 w 228792"/>
                <a:gd name="connsiteY0" fmla="*/ 172175 h 203260"/>
                <a:gd name="connsiteX1" fmla="*/ 26160 w 228792"/>
                <a:gd name="connsiteY1" fmla="*/ 184070 h 203260"/>
                <a:gd name="connsiteX2" fmla="*/ 19066 w 228792"/>
                <a:gd name="connsiteY2" fmla="*/ 188874 h 203260"/>
                <a:gd name="connsiteX3" fmla="*/ 26160 w 228792"/>
                <a:gd name="connsiteY3" fmla="*/ 191913 h 203260"/>
                <a:gd name="connsiteX4" fmla="*/ 109972 w 228792"/>
                <a:gd name="connsiteY4" fmla="*/ 191913 h 203260"/>
                <a:gd name="connsiteX5" fmla="*/ 212531 w 228792"/>
                <a:gd name="connsiteY5" fmla="*/ 83083 h 203260"/>
                <a:gd name="connsiteX6" fmla="*/ 153021 w 228792"/>
                <a:gd name="connsiteY6" fmla="*/ 19056 h 203260"/>
                <a:gd name="connsiteX7" fmla="*/ 67939 w 228792"/>
                <a:gd name="connsiteY7" fmla="*/ 19056 h 203260"/>
                <a:gd name="connsiteX8" fmla="*/ 60344 w 228792"/>
                <a:gd name="connsiteY8" fmla="*/ 23860 h 203260"/>
                <a:gd name="connsiteX9" fmla="*/ 67684 w 228792"/>
                <a:gd name="connsiteY9" fmla="*/ 26901 h 203260"/>
                <a:gd name="connsiteX10" fmla="*/ 78576 w 228792"/>
                <a:gd name="connsiteY10" fmla="*/ 27408 h 203260"/>
                <a:gd name="connsiteX11" fmla="*/ 84145 w 228792"/>
                <a:gd name="connsiteY11" fmla="*/ 31457 h 203260"/>
                <a:gd name="connsiteX12" fmla="*/ 83136 w 228792"/>
                <a:gd name="connsiteY12" fmla="*/ 36261 h 203260"/>
                <a:gd name="connsiteX13" fmla="*/ 49198 w 228792"/>
                <a:gd name="connsiteY13" fmla="*/ 172175 h 203260"/>
                <a:gd name="connsiteX14" fmla="*/ 103894 w 228792"/>
                <a:gd name="connsiteY14" fmla="*/ 36516 h 203260"/>
                <a:gd name="connsiteX15" fmla="*/ 117574 w 228792"/>
                <a:gd name="connsiteY15" fmla="*/ 26901 h 203260"/>
                <a:gd name="connsiteX16" fmla="*/ 144663 w 228792"/>
                <a:gd name="connsiteY16" fmla="*/ 26901 h 203260"/>
                <a:gd name="connsiteX17" fmla="*/ 190501 w 228792"/>
                <a:gd name="connsiteY17" fmla="*/ 73721 h 203260"/>
                <a:gd name="connsiteX18" fmla="*/ 163912 w 228792"/>
                <a:gd name="connsiteY18" fmla="*/ 155471 h 203260"/>
                <a:gd name="connsiteX19" fmla="*/ 105419 w 228792"/>
                <a:gd name="connsiteY19" fmla="*/ 184070 h 203260"/>
                <a:gd name="connsiteX20" fmla="*/ 76805 w 228792"/>
                <a:gd name="connsiteY20" fmla="*/ 184070 h 203260"/>
                <a:gd name="connsiteX21" fmla="*/ 71228 w 228792"/>
                <a:gd name="connsiteY21" fmla="*/ 183815 h 203260"/>
                <a:gd name="connsiteX22" fmla="*/ 67939 w 228792"/>
                <a:gd name="connsiteY22" fmla="*/ 181283 h 203260"/>
                <a:gd name="connsiteX23" fmla="*/ 69202 w 228792"/>
                <a:gd name="connsiteY23" fmla="*/ 175463 h 203260"/>
                <a:gd name="connsiteX24" fmla="*/ 103894 w 228792"/>
                <a:gd name="connsiteY24" fmla="*/ 3651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8792" h="203260">
                  <a:moveTo>
                    <a:pt x="49198" y="172175"/>
                  </a:moveTo>
                  <a:cubicBezTo>
                    <a:pt x="46672" y="182044"/>
                    <a:pt x="46164" y="184070"/>
                    <a:pt x="26160" y="184070"/>
                  </a:cubicBezTo>
                  <a:cubicBezTo>
                    <a:pt x="21854" y="184070"/>
                    <a:pt x="19066" y="184070"/>
                    <a:pt x="19066" y="188874"/>
                  </a:cubicBezTo>
                  <a:cubicBezTo>
                    <a:pt x="19066" y="191913"/>
                    <a:pt x="21346" y="191913"/>
                    <a:pt x="26160" y="191913"/>
                  </a:cubicBezTo>
                  <a:lnTo>
                    <a:pt x="109972" y="191913"/>
                  </a:lnTo>
                  <a:cubicBezTo>
                    <a:pt x="162649" y="191913"/>
                    <a:pt x="212531" y="138510"/>
                    <a:pt x="212531" y="83083"/>
                  </a:cubicBezTo>
                  <a:cubicBezTo>
                    <a:pt x="212531" y="47400"/>
                    <a:pt x="191010" y="19056"/>
                    <a:pt x="153021" y="19056"/>
                  </a:cubicBezTo>
                  <a:lnTo>
                    <a:pt x="67939" y="19056"/>
                  </a:lnTo>
                  <a:cubicBezTo>
                    <a:pt x="63124" y="19056"/>
                    <a:pt x="60344" y="19056"/>
                    <a:pt x="60344" y="23860"/>
                  </a:cubicBezTo>
                  <a:cubicBezTo>
                    <a:pt x="60344" y="26901"/>
                    <a:pt x="62624" y="26901"/>
                    <a:pt x="67684" y="26901"/>
                  </a:cubicBezTo>
                  <a:cubicBezTo>
                    <a:pt x="70982" y="26901"/>
                    <a:pt x="75533" y="27154"/>
                    <a:pt x="78576" y="27408"/>
                  </a:cubicBezTo>
                  <a:cubicBezTo>
                    <a:pt x="82627" y="27909"/>
                    <a:pt x="84145" y="28670"/>
                    <a:pt x="84145" y="31457"/>
                  </a:cubicBezTo>
                  <a:cubicBezTo>
                    <a:pt x="84145" y="32467"/>
                    <a:pt x="83891" y="33228"/>
                    <a:pt x="83136" y="36261"/>
                  </a:cubicBezTo>
                  <a:lnTo>
                    <a:pt x="49198" y="172175"/>
                  </a:lnTo>
                  <a:close/>
                  <a:moveTo>
                    <a:pt x="103894" y="36516"/>
                  </a:moveTo>
                  <a:cubicBezTo>
                    <a:pt x="106174" y="27662"/>
                    <a:pt x="106682" y="26901"/>
                    <a:pt x="117574" y="26901"/>
                  </a:cubicBezTo>
                  <a:lnTo>
                    <a:pt x="144663" y="26901"/>
                  </a:lnTo>
                  <a:cubicBezTo>
                    <a:pt x="169481" y="26901"/>
                    <a:pt x="190501" y="40310"/>
                    <a:pt x="190501" y="73721"/>
                  </a:cubicBezTo>
                  <a:cubicBezTo>
                    <a:pt x="190501" y="86124"/>
                    <a:pt x="185441" y="127633"/>
                    <a:pt x="163912" y="155471"/>
                  </a:cubicBezTo>
                  <a:cubicBezTo>
                    <a:pt x="156572" y="164831"/>
                    <a:pt x="136561" y="184070"/>
                    <a:pt x="105419" y="184070"/>
                  </a:cubicBezTo>
                  <a:lnTo>
                    <a:pt x="76805" y="184070"/>
                  </a:lnTo>
                  <a:cubicBezTo>
                    <a:pt x="73253" y="184070"/>
                    <a:pt x="72753" y="184070"/>
                    <a:pt x="71228" y="183815"/>
                  </a:cubicBezTo>
                  <a:cubicBezTo>
                    <a:pt x="68702" y="183561"/>
                    <a:pt x="67939" y="183307"/>
                    <a:pt x="67939" y="181283"/>
                  </a:cubicBezTo>
                  <a:cubicBezTo>
                    <a:pt x="67939" y="180528"/>
                    <a:pt x="67939" y="180021"/>
                    <a:pt x="69202" y="175463"/>
                  </a:cubicBezTo>
                  <a:lnTo>
                    <a:pt x="103894" y="365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545039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597" grpId="0"/>
      <p:bldP spid="110598" grpId="0"/>
      <p:bldP spid="110599" grpId="0"/>
      <p:bldP spid="134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4">
            <a:extLst>
              <a:ext uri="{FF2B5EF4-FFF2-40B4-BE49-F238E27FC236}">
                <a16:creationId xmlns:a16="http://schemas.microsoft.com/office/drawing/2014/main" id="{2E2810C7-741E-4F8E-AB15-084A03BAEA9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002588" cy="777875"/>
          </a:xfrm>
        </p:spPr>
        <p:txBody>
          <a:bodyPr/>
          <a:lstStyle/>
          <a:p>
            <a:pPr eaLnBrk="1" hangingPunct="1"/>
            <a:r>
              <a:rPr lang="fr-FR" altLang="fr-FR" sz="3600" dirty="0">
                <a:solidFill>
                  <a:srgbClr val="CC0000"/>
                </a:solidFill>
              </a:rPr>
              <a:t>Construction of  </a:t>
            </a:r>
            <a:r>
              <a:rPr lang="fr-FR" altLang="fr-FR" sz="3600" dirty="0" err="1">
                <a:solidFill>
                  <a:srgbClr val="CC0000"/>
                </a:solidFill>
              </a:rPr>
              <a:t>eigenstate</a:t>
            </a:r>
            <a:endParaRPr lang="fr-FR" altLang="fr-FR" sz="3600" dirty="0">
              <a:solidFill>
                <a:srgbClr val="CC0000"/>
              </a:solidFill>
            </a:endParaRPr>
          </a:p>
        </p:txBody>
      </p:sp>
      <p:sp>
        <p:nvSpPr>
          <p:cNvPr id="112643" name="Text Box 6">
            <a:extLst>
              <a:ext uri="{FF2B5EF4-FFF2-40B4-BE49-F238E27FC236}">
                <a16:creationId xmlns:a16="http://schemas.microsoft.com/office/drawing/2014/main" id="{5CEF73AC-78BA-47A3-829A-98D9474577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669" y="1316038"/>
            <a:ext cx="118385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fr-FR" altLang="fr-FR" sz="2000" dirty="0">
                <a:solidFill>
                  <a:schemeClr val="accent2"/>
                </a:solidFill>
                <a:latin typeface="Arial" panose="020B0604020202020204" pitchFamily="34" charset="0"/>
              </a:rPr>
              <a:t>  A state</a:t>
            </a:r>
          </a:p>
        </p:txBody>
      </p:sp>
      <p:sp>
        <p:nvSpPr>
          <p:cNvPr id="112644" name="Text Box 7">
            <a:extLst>
              <a:ext uri="{FF2B5EF4-FFF2-40B4-BE49-F238E27FC236}">
                <a16:creationId xmlns:a16="http://schemas.microsoft.com/office/drawing/2014/main" id="{E5CA99D8-A52D-4975-831D-CA0400CAB8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6739" y="2083506"/>
            <a:ext cx="777488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fr-FR" sz="2000" dirty="0" err="1">
                <a:solidFill>
                  <a:schemeClr val="accent2"/>
                </a:solidFill>
                <a:latin typeface="Arial" panose="020B0604020202020204" pitchFamily="34" charset="0"/>
              </a:rPr>
              <a:t>where</a:t>
            </a:r>
            <a:r>
              <a:rPr lang="fr-FR" altLang="fr-FR" sz="2000" dirty="0">
                <a:solidFill>
                  <a:schemeClr val="accent2"/>
                </a:solidFill>
                <a:latin typeface="Arial" panose="020B0604020202020204" pitchFamily="34" charset="0"/>
              </a:rPr>
              <a:t>   </a:t>
            </a:r>
            <a:r>
              <a:rPr lang="el-GR" altLang="fr-FR" sz="2000" dirty="0">
                <a:solidFill>
                  <a:schemeClr val="accent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Ω</a:t>
            </a:r>
            <a:r>
              <a:rPr lang="en-US" altLang="fr-FR" dirty="0">
                <a:solidFill>
                  <a:schemeClr val="accent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=|↑ ↑ ↑… ↑ </a:t>
            </a:r>
            <a:r>
              <a:rPr lang="en-US" altLang="fr-FR" sz="3200" dirty="0">
                <a:solidFill>
                  <a:schemeClr val="accent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›</a:t>
            </a:r>
            <a:r>
              <a:rPr lang="en-GB" altLang="fr-FR" sz="2000" dirty="0">
                <a:solidFill>
                  <a:schemeClr val="accent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is the highest weight state (all isospins up). </a:t>
            </a:r>
            <a:endParaRPr lang="el-GR" altLang="fr-FR" sz="2000" dirty="0">
              <a:solidFill>
                <a:schemeClr val="accent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2645" name="Text Box 14">
            <a:extLst>
              <a:ext uri="{FF2B5EF4-FFF2-40B4-BE49-F238E27FC236}">
                <a16:creationId xmlns:a16="http://schemas.microsoft.com/office/drawing/2014/main" id="{F5CCC5A3-2F47-4B98-90D9-58B5226211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606" y="4401459"/>
            <a:ext cx="40322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fr-FR" altLang="fr-FR" sz="2000" dirty="0">
                <a:solidFill>
                  <a:schemeClr val="accent2"/>
                </a:solidFill>
                <a:latin typeface="Arial" panose="020B0604020202020204" pitchFamily="34" charset="0"/>
              </a:rPr>
              <a:t> This </a:t>
            </a:r>
            <a:r>
              <a:rPr lang="fr-FR" altLang="fr-FR" sz="2000" dirty="0" err="1">
                <a:solidFill>
                  <a:schemeClr val="accent2"/>
                </a:solidFill>
                <a:latin typeface="Arial" panose="020B0604020202020204" pitchFamily="34" charset="0"/>
              </a:rPr>
              <a:t>means</a:t>
            </a:r>
            <a:r>
              <a:rPr lang="fr-FR" altLang="fr-FR" sz="2000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r>
              <a:rPr lang="fr-FR" altLang="fr-FR" sz="2000" dirty="0" err="1">
                <a:solidFill>
                  <a:schemeClr val="accent2"/>
                </a:solidFill>
                <a:latin typeface="Arial" panose="020B0604020202020204" pitchFamily="34" charset="0"/>
              </a:rPr>
              <a:t>that</a:t>
            </a:r>
            <a:r>
              <a:rPr lang="fr-FR" altLang="fr-FR" sz="2000" dirty="0">
                <a:solidFill>
                  <a:schemeClr val="accent2"/>
                </a:solidFill>
                <a:latin typeface="Arial" panose="020B0604020202020204" pitchFamily="34" charset="0"/>
              </a:rPr>
              <a:t>  </a:t>
            </a:r>
            <a:r>
              <a:rPr lang="el-GR" altLang="fr-FR" sz="2000" dirty="0">
                <a:solidFill>
                  <a:schemeClr val="accent2"/>
                </a:solidFill>
                <a:latin typeface="Arial" panose="020B0604020202020204" pitchFamily="34" charset="0"/>
              </a:rPr>
              <a:t>Ω</a:t>
            </a:r>
            <a:r>
              <a:rPr lang="en-GB" altLang="fr-FR" sz="2000" dirty="0">
                <a:solidFill>
                  <a:schemeClr val="accent2"/>
                </a:solidFill>
                <a:latin typeface="Arial" panose="020B0604020202020204" pitchFamily="34" charset="0"/>
              </a:rPr>
              <a:t>  diagonalizes</a:t>
            </a:r>
            <a:endParaRPr lang="fr-FR" altLang="fr-FR" sz="2000" dirty="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pic>
        <p:nvPicPr>
          <p:cNvPr id="112646" name="Picture 15" descr="txp_fig">
            <a:extLst>
              <a:ext uri="{FF2B5EF4-FFF2-40B4-BE49-F238E27FC236}">
                <a16:creationId xmlns:a16="http://schemas.microsoft.com/office/drawing/2014/main" id="{15E2D4D8-14B9-46BF-AFAF-0184551884EE}"/>
              </a:ext>
            </a:extLst>
          </p:cNvPr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9063" y="6689725"/>
            <a:ext cx="134937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48" name="Image 10 1" descr="tmp.bmp">
            <a:extLst>
              <a:ext uri="{FF2B5EF4-FFF2-40B4-BE49-F238E27FC236}">
                <a16:creationId xmlns:a16="http://schemas.microsoft.com/office/drawing/2014/main" id="{D13E0AF4-C920-4DAA-A228-FBD610108506}"/>
              </a:ext>
            </a:extLst>
          </p:cNvPr>
          <p:cNvPicPr>
            <a:picLocks/>
          </p:cNvPicPr>
          <p:nvPr>
            <p:custDataLst>
              <p:tags r:id="rId2"/>
            </p:custDataLst>
          </p:nvPr>
        </p:nvPicPr>
        <p:blipFill>
          <a:blip r:embed="rId4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3051" y="4477258"/>
            <a:ext cx="2516462" cy="2834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41" name="Groupe 112640" descr="\documentclass{slides}\pagestyle{empty}&#10;&#10;\newcommand{\diag}[1]{{\rm diag}(#1)}&#10;\newcommand{\neqa}{\nonumber\end{eqnarray}}&#10;\newcommand{\la}[1]{\label{#1}}&#10;\newcommand{\vrho}{\varrho}&#10;\newcommand{\vro}{\varrho}&#10;\renewcommand{\P}{{\cal P}}&#10;\newcommand{\p}{\partial}&#10;\newcommand{\pp}{{\rm p}}&#10;\newcommand{\noi}{\noindent}&#10;\newcommand{\nn}{\nonumber}&#10;&#10;\newcommand{\palpha}{{\dot{\alpha}}}&#10;\newcommand{\pbeta}{{\dot{\beta}}}&#10;\newcommand{\pgamma}{{\dot{\gamma}}}&#10;\newcommand{\Tr}{{\rm Tr}}&#10;\newcommand{\B}{{\cal B}}&#10;\newcommand{\cv}{{\cal V}}&#10;\newcommand{\Det}{{\rm Det}}&#10;\newcommand{\half}{\frac{1}{2}}&#10;\newcommand{\hf}{\frac{1}{2}}&#10;\newcommand{\hs}{\frac{\sqrt{3}}{2}}&#10;\renewcommand{\d}{\partial}&#10;\renewcommand{\O}{{\cal O}}&#10;\newcommand{\Mfunction}[1]{#1}&#10;\newcommand{\&lt;}{{\langle}}&#10;\renewcommand{\&gt;}{{\rangle}}&#10;\newcommand{\D}{r_{12}}&#10;\newcommand{\A}{{\hat{A}}}&#10;\newcommand{\imag}{{i}}&#10;\newcommand{\cA}{{\cal A}}&#10;\newcommand{\cB}{{\cal B}}&#10;\newcommand{\cX}{{\cal X}}&#10;\newcommand{\cY}{{\cal Y}}&#10;\newcommand{\cZ}{{\cal Z}}&#10;\newcommand{\bv}{\overline{{\rm v}}}&#10;\newcommand{\Mphi}{\Phi}&#10;\renewcommand{\v}{{\rm v}}&#10;  \def\cL{{\cal L}}&#10;&#10;&#10;\newcommand{\re}{\relax{\rm I\kern-.18em R}}&#10;\newcommand{\qu}{{\rm I \! H}}&#10;\newcommand{\sh}{{\rm sh_{\half}}}&#10;\newcommand{\ch}{{\rm ch_{\half}}}&#10;\newcommand{\bsh}{\overline{\sh}}&#10;\newcommand{\bch}{\overline{\ch}}&#10;\newcommand{\bshd}{\overline{\mathrm{sh}}\,}&#10;\newcommand{\bchd}{\overline{\mathrm{ch}}\,}&#10;\newcommand{\shd}{\mathrm{sh}\,}&#10;\newcommand{\chd}{\mathrm{ch}\,}&#10;&#10;\def\su2{{SU(2)}}&#10;\def\cM{{\cal{M}}}&#10;\def\tr{{\rm tr~}}&#10;\def\m{{\rm m}}&#10;\def\s{{\rm s}}&#10;\def\r{{\rm r}}&#10;\def\one{{\bf 1}}&#10;\def\spi{{\hat\pi}}&#10;\def\schi{{\hat\chi}}&#10;\def\sd{{\hat d}}&#10;\def\sw{{\hat w}}&#10;&#10;%%%%%%%%%%%   Volodya's notations   %%%%%%%%%%%%%%%%%&#10;&#10;\def\eps{{\epsilon}}&#10;\def\o{{\omega}}&#10;\def\O{{\Omega}}&#10;\def\a{{\alpha}}&#10;\def\({\left(}&#10;\def\){\right)}&#10;\def\[{\left[}&#10;\def\]{\right]}&#10;&#10;\def\L{\Lambda}&#10;\def\l{\lambda}&#10;\def\e{\epsilon}&#10;\def\om{\omega}&#10;\def\s{\sigma}&#10;\def\a{\alpha}&#10;\def\b{\beta}&#10;\def\g{\gamma}&#10;\def\th{\theta}&#10;\def\de{\delta}&#10;\def\hde{\hat\delta}&#10;\def\tchi{\tilde\chi}&#10;\def\tg{\tilde g}&#10;&#10;&#10;\def\&lt;{\langle}&#10;\def\&gt;{\rangle}&#10;\def\Det{\rm Det~}&#10;\def\sdet{{\rm sdet}~}&#10;\def\cP{{\cal P}}&#10;\def\hD{\hat D}&#10;\def\sG{\,\slash\!\!\!\! G}&#10;\def\pint{-\hskip-0.41cm \int}&#10;\def\i2{\frac{i}{2}}&#10;&#10;&#10;%%%%%%%%%%%%%%%%%%%   OLD NOTATIONS  %%%%%%%%%%%%%%%%%%&#10;&#10;\def\lan{\langle}&#10;\def\ran{\rangle}&#10;\def\&lt;{\langle}&#10;\def\&gt;{\rangle}&#10;\def\Det{\rm Det~}&#10;&#10;\def\sH{\slash\!\!\!\! H}&#10;\def\pint{-\hskip-0.41cm \int}&#10;&#10;\begin{document}&#10;\begin{eqnarray*}&#10;|\Psi(u_1,\dots,u_J\,|\,\theta_1,\dots,\theta_L)\rangle = \prod_{j=1}^{J}&#10;\hat{B}(u_j) |\,\Omega\rangle&#10;\end{eqnarray*}&#10;\end{document}" title="IguanaTex Vector Display">
            <a:extLst>
              <a:ext uri="{FF2B5EF4-FFF2-40B4-BE49-F238E27FC236}">
                <a16:creationId xmlns:a16="http://schemas.microsoft.com/office/drawing/2014/main" id="{0FDFBA88-E940-4D5F-879F-5268CCE1FB01}"/>
              </a:ext>
            </a:extLst>
          </p:cNvPr>
          <p:cNvGrpSpPr>
            <a:grpSpLocks/>
          </p:cNvGrpSpPr>
          <p:nvPr>
            <p:custDataLst>
              <p:tags r:id="rId3"/>
            </p:custDataLst>
          </p:nvPr>
        </p:nvGrpSpPr>
        <p:grpSpPr>
          <a:xfrm>
            <a:off x="2051720" y="1195783"/>
            <a:ext cx="5170548" cy="763894"/>
            <a:chOff x="3514165" y="-5553607"/>
            <a:chExt cx="5170548" cy="763894"/>
          </a:xfrm>
        </p:grpSpPr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E1425CED-E053-43A5-BAFC-A56169A7DE66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3514165" y="-5317460"/>
              <a:ext cx="25421" cy="266779"/>
            </a:xfrm>
            <a:custGeom>
              <a:avLst/>
              <a:gdLst>
                <a:gd name="connsiteX0" fmla="*/ 21128 w 25421"/>
                <a:gd name="connsiteY0" fmla="*/ 19103 h 266779"/>
                <a:gd name="connsiteX1" fmla="*/ 15328 w 25421"/>
                <a:gd name="connsiteY1" fmla="*/ 9528 h 266779"/>
                <a:gd name="connsiteX2" fmla="*/ 9533 w 25421"/>
                <a:gd name="connsiteY2" fmla="*/ 19103 h 266779"/>
                <a:gd name="connsiteX3" fmla="*/ 9533 w 25421"/>
                <a:gd name="connsiteY3" fmla="*/ 251880 h 266779"/>
                <a:gd name="connsiteX4" fmla="*/ 15328 w 25421"/>
                <a:gd name="connsiteY4" fmla="*/ 261456 h 266779"/>
                <a:gd name="connsiteX5" fmla="*/ 21128 w 25421"/>
                <a:gd name="connsiteY5" fmla="*/ 251880 h 266779"/>
                <a:gd name="connsiteX6" fmla="*/ 21128 w 25421"/>
                <a:gd name="connsiteY6" fmla="*/ 19103 h 26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21" h="266779">
                  <a:moveTo>
                    <a:pt x="21128" y="19103"/>
                  </a:moveTo>
                  <a:cubicBezTo>
                    <a:pt x="21128" y="15069"/>
                    <a:pt x="21128" y="9528"/>
                    <a:pt x="15328" y="9528"/>
                  </a:cubicBezTo>
                  <a:cubicBezTo>
                    <a:pt x="9533" y="9528"/>
                    <a:pt x="9533" y="15069"/>
                    <a:pt x="9533" y="19103"/>
                  </a:cubicBezTo>
                  <a:lnTo>
                    <a:pt x="9533" y="251880"/>
                  </a:lnTo>
                  <a:cubicBezTo>
                    <a:pt x="9533" y="255913"/>
                    <a:pt x="9533" y="261456"/>
                    <a:pt x="15328" y="261456"/>
                  </a:cubicBezTo>
                  <a:cubicBezTo>
                    <a:pt x="21128" y="261456"/>
                    <a:pt x="21128" y="255913"/>
                    <a:pt x="21128" y="251880"/>
                  </a:cubicBezTo>
                  <a:lnTo>
                    <a:pt x="21128" y="1910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7A052ADC-A75C-4BE2-9B04-C5F898246AAA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3574698" y="-5320985"/>
              <a:ext cx="343188" cy="254075"/>
            </a:xfrm>
            <a:custGeom>
              <a:avLst/>
              <a:gdLst>
                <a:gd name="connsiteX0" fmla="*/ 125732 w 343188"/>
                <a:gd name="connsiteY0" fmla="*/ 40768 h 254075"/>
                <a:gd name="connsiteX1" fmla="*/ 114388 w 343188"/>
                <a:gd name="connsiteY1" fmla="*/ 29679 h 254075"/>
                <a:gd name="connsiteX2" fmla="*/ 102794 w 343188"/>
                <a:gd name="connsiteY2" fmla="*/ 40768 h 254075"/>
                <a:gd name="connsiteX3" fmla="*/ 102794 w 343188"/>
                <a:gd name="connsiteY3" fmla="*/ 159424 h 254075"/>
                <a:gd name="connsiteX4" fmla="*/ 56161 w 343188"/>
                <a:gd name="connsiteY4" fmla="*/ 94679 h 254075"/>
                <a:gd name="connsiteX5" fmla="*/ 47339 w 343188"/>
                <a:gd name="connsiteY5" fmla="*/ 61927 h 254075"/>
                <a:gd name="connsiteX6" fmla="*/ 21882 w 343188"/>
                <a:gd name="connsiteY6" fmla="*/ 49330 h 254075"/>
                <a:gd name="connsiteX7" fmla="*/ 9533 w 343188"/>
                <a:gd name="connsiteY7" fmla="*/ 57393 h 254075"/>
                <a:gd name="connsiteX8" fmla="*/ 17596 w 343188"/>
                <a:gd name="connsiteY8" fmla="*/ 65202 h 254075"/>
                <a:gd name="connsiteX9" fmla="*/ 33227 w 343188"/>
                <a:gd name="connsiteY9" fmla="*/ 95433 h 254075"/>
                <a:gd name="connsiteX10" fmla="*/ 102794 w 343188"/>
                <a:gd name="connsiteY10" fmla="*/ 175546 h 254075"/>
                <a:gd name="connsiteX11" fmla="*/ 102794 w 343188"/>
                <a:gd name="connsiteY11" fmla="*/ 190914 h 254075"/>
                <a:gd name="connsiteX12" fmla="*/ 114388 w 343188"/>
                <a:gd name="connsiteY12" fmla="*/ 201998 h 254075"/>
                <a:gd name="connsiteX13" fmla="*/ 125732 w 343188"/>
                <a:gd name="connsiteY13" fmla="*/ 190914 h 254075"/>
                <a:gd name="connsiteX14" fmla="*/ 125732 w 343188"/>
                <a:gd name="connsiteY14" fmla="*/ 175546 h 254075"/>
                <a:gd name="connsiteX15" fmla="*/ 178160 w 343188"/>
                <a:gd name="connsiteY15" fmla="*/ 151362 h 254075"/>
                <a:gd name="connsiteX16" fmla="*/ 195804 w 343188"/>
                <a:gd name="connsiteY16" fmla="*/ 102738 h 254075"/>
                <a:gd name="connsiteX17" fmla="*/ 198831 w 343188"/>
                <a:gd name="connsiteY17" fmla="*/ 77045 h 254075"/>
                <a:gd name="connsiteX18" fmla="*/ 212694 w 343188"/>
                <a:gd name="connsiteY18" fmla="*/ 65202 h 254075"/>
                <a:gd name="connsiteX19" fmla="*/ 219498 w 343188"/>
                <a:gd name="connsiteY19" fmla="*/ 57393 h 254075"/>
                <a:gd name="connsiteX20" fmla="*/ 207148 w 343188"/>
                <a:gd name="connsiteY20" fmla="*/ 49330 h 254075"/>
                <a:gd name="connsiteX21" fmla="*/ 172870 w 343188"/>
                <a:gd name="connsiteY21" fmla="*/ 101984 h 254075"/>
                <a:gd name="connsiteX22" fmla="*/ 125732 w 343188"/>
                <a:gd name="connsiteY22" fmla="*/ 159424 h 254075"/>
                <a:gd name="connsiteX23" fmla="*/ 125732 w 343188"/>
                <a:gd name="connsiteY23" fmla="*/ 40768 h 254075"/>
                <a:gd name="connsiteX24" fmla="*/ 333254 w 343188"/>
                <a:gd name="connsiteY24" fmla="*/ 9528 h 254075"/>
                <a:gd name="connsiteX25" fmla="*/ 321155 w 343188"/>
                <a:gd name="connsiteY25" fmla="*/ 14566 h 254075"/>
                <a:gd name="connsiteX26" fmla="*/ 264187 w 343188"/>
                <a:gd name="connsiteY26" fmla="*/ 131964 h 254075"/>
                <a:gd name="connsiteX27" fmla="*/ 322415 w 343188"/>
                <a:gd name="connsiteY27" fmla="*/ 250368 h 254075"/>
                <a:gd name="connsiteX28" fmla="*/ 333254 w 343188"/>
                <a:gd name="connsiteY28" fmla="*/ 254397 h 254075"/>
                <a:gd name="connsiteX29" fmla="*/ 335017 w 343188"/>
                <a:gd name="connsiteY29" fmla="*/ 254397 h 254075"/>
                <a:gd name="connsiteX30" fmla="*/ 342076 w 343188"/>
                <a:gd name="connsiteY30" fmla="*/ 250872 h 254075"/>
                <a:gd name="connsiteX31" fmla="*/ 340058 w 343188"/>
                <a:gd name="connsiteY31" fmla="*/ 247597 h 254075"/>
                <a:gd name="connsiteX32" fmla="*/ 284354 w 343188"/>
                <a:gd name="connsiteY32" fmla="*/ 131964 h 254075"/>
                <a:gd name="connsiteX33" fmla="*/ 341318 w 343188"/>
                <a:gd name="connsiteY33" fmla="*/ 15574 h 254075"/>
                <a:gd name="connsiteX34" fmla="*/ 342076 w 343188"/>
                <a:gd name="connsiteY34" fmla="*/ 13053 h 254075"/>
                <a:gd name="connsiteX35" fmla="*/ 335017 w 343188"/>
                <a:gd name="connsiteY35" fmla="*/ 9528 h 254075"/>
                <a:gd name="connsiteX36" fmla="*/ 333254 w 343188"/>
                <a:gd name="connsiteY36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43188" h="254075">
                  <a:moveTo>
                    <a:pt x="125732" y="40768"/>
                  </a:moveTo>
                  <a:cubicBezTo>
                    <a:pt x="125732" y="31446"/>
                    <a:pt x="122706" y="29679"/>
                    <a:pt x="114388" y="29679"/>
                  </a:cubicBezTo>
                  <a:cubicBezTo>
                    <a:pt x="106829" y="29679"/>
                    <a:pt x="102794" y="30437"/>
                    <a:pt x="102794" y="40768"/>
                  </a:cubicBezTo>
                  <a:lnTo>
                    <a:pt x="102794" y="159424"/>
                  </a:lnTo>
                  <a:cubicBezTo>
                    <a:pt x="57170" y="152116"/>
                    <a:pt x="56161" y="113068"/>
                    <a:pt x="56161" y="94679"/>
                  </a:cubicBezTo>
                  <a:cubicBezTo>
                    <a:pt x="56161" y="93921"/>
                    <a:pt x="55911" y="75532"/>
                    <a:pt x="47339" y="61927"/>
                  </a:cubicBezTo>
                  <a:cubicBezTo>
                    <a:pt x="39022" y="49330"/>
                    <a:pt x="27682" y="49330"/>
                    <a:pt x="21882" y="49330"/>
                  </a:cubicBezTo>
                  <a:cubicBezTo>
                    <a:pt x="16842" y="49330"/>
                    <a:pt x="9533" y="49330"/>
                    <a:pt x="9533" y="57393"/>
                  </a:cubicBezTo>
                  <a:cubicBezTo>
                    <a:pt x="9533" y="58148"/>
                    <a:pt x="9783" y="64448"/>
                    <a:pt x="17596" y="65202"/>
                  </a:cubicBezTo>
                  <a:cubicBezTo>
                    <a:pt x="32972" y="66461"/>
                    <a:pt x="33227" y="93921"/>
                    <a:pt x="33227" y="95433"/>
                  </a:cubicBezTo>
                  <a:cubicBezTo>
                    <a:pt x="33477" y="129694"/>
                    <a:pt x="44567" y="168742"/>
                    <a:pt x="102794" y="175546"/>
                  </a:cubicBezTo>
                  <a:lnTo>
                    <a:pt x="102794" y="190914"/>
                  </a:lnTo>
                  <a:cubicBezTo>
                    <a:pt x="102794" y="200990"/>
                    <a:pt x="106575" y="201998"/>
                    <a:pt x="114388" y="201998"/>
                  </a:cubicBezTo>
                  <a:cubicBezTo>
                    <a:pt x="122205" y="201998"/>
                    <a:pt x="125732" y="200740"/>
                    <a:pt x="125732" y="190914"/>
                  </a:cubicBezTo>
                  <a:lnTo>
                    <a:pt x="125732" y="175546"/>
                  </a:lnTo>
                  <a:cubicBezTo>
                    <a:pt x="143376" y="173784"/>
                    <a:pt x="164298" y="167738"/>
                    <a:pt x="178160" y="151362"/>
                  </a:cubicBezTo>
                  <a:cubicBezTo>
                    <a:pt x="195553" y="130956"/>
                    <a:pt x="195804" y="105259"/>
                    <a:pt x="195804" y="102738"/>
                  </a:cubicBezTo>
                  <a:cubicBezTo>
                    <a:pt x="195804" y="93671"/>
                    <a:pt x="196058" y="85608"/>
                    <a:pt x="198831" y="77045"/>
                  </a:cubicBezTo>
                  <a:cubicBezTo>
                    <a:pt x="202613" y="66461"/>
                    <a:pt x="207148" y="65707"/>
                    <a:pt x="212694" y="65202"/>
                  </a:cubicBezTo>
                  <a:cubicBezTo>
                    <a:pt x="216725" y="64698"/>
                    <a:pt x="219498" y="60919"/>
                    <a:pt x="219498" y="57393"/>
                  </a:cubicBezTo>
                  <a:cubicBezTo>
                    <a:pt x="219498" y="49330"/>
                    <a:pt x="212189" y="49330"/>
                    <a:pt x="207148" y="49330"/>
                  </a:cubicBezTo>
                  <a:cubicBezTo>
                    <a:pt x="184463" y="49330"/>
                    <a:pt x="173119" y="65456"/>
                    <a:pt x="172870" y="101984"/>
                  </a:cubicBezTo>
                  <a:cubicBezTo>
                    <a:pt x="172616" y="134986"/>
                    <a:pt x="154720" y="155141"/>
                    <a:pt x="125732" y="159424"/>
                  </a:cubicBezTo>
                  <a:lnTo>
                    <a:pt x="125732" y="40768"/>
                  </a:lnTo>
                  <a:close/>
                  <a:moveTo>
                    <a:pt x="333254" y="9528"/>
                  </a:moveTo>
                  <a:cubicBezTo>
                    <a:pt x="328464" y="9528"/>
                    <a:pt x="327959" y="9528"/>
                    <a:pt x="321155" y="14566"/>
                  </a:cubicBezTo>
                  <a:cubicBezTo>
                    <a:pt x="281582" y="43789"/>
                    <a:pt x="264187" y="89387"/>
                    <a:pt x="264187" y="131964"/>
                  </a:cubicBezTo>
                  <a:cubicBezTo>
                    <a:pt x="264187" y="180834"/>
                    <a:pt x="286621" y="224924"/>
                    <a:pt x="322415" y="250368"/>
                  </a:cubicBezTo>
                  <a:cubicBezTo>
                    <a:pt x="328209" y="254397"/>
                    <a:pt x="328714" y="254397"/>
                    <a:pt x="333254" y="254397"/>
                  </a:cubicBezTo>
                  <a:lnTo>
                    <a:pt x="335017" y="254397"/>
                  </a:lnTo>
                  <a:cubicBezTo>
                    <a:pt x="338799" y="254397"/>
                    <a:pt x="342076" y="254397"/>
                    <a:pt x="342076" y="250872"/>
                  </a:cubicBezTo>
                  <a:cubicBezTo>
                    <a:pt x="342076" y="249359"/>
                    <a:pt x="341068" y="248351"/>
                    <a:pt x="340058" y="247597"/>
                  </a:cubicBezTo>
                  <a:cubicBezTo>
                    <a:pt x="290907" y="211824"/>
                    <a:pt x="284354" y="159170"/>
                    <a:pt x="284354" y="131964"/>
                  </a:cubicBezTo>
                  <a:cubicBezTo>
                    <a:pt x="284354" y="81074"/>
                    <a:pt x="307039" y="37996"/>
                    <a:pt x="341318" y="15574"/>
                  </a:cubicBezTo>
                  <a:cubicBezTo>
                    <a:pt x="341318" y="15320"/>
                    <a:pt x="342076" y="14316"/>
                    <a:pt x="342076" y="13053"/>
                  </a:cubicBezTo>
                  <a:cubicBezTo>
                    <a:pt x="342076" y="9528"/>
                    <a:pt x="338799" y="9528"/>
                    <a:pt x="335017" y="9528"/>
                  </a:cubicBezTo>
                  <a:lnTo>
                    <a:pt x="333254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44FC60DB-054C-40F0-993E-5D632B2E2406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3932497" y="-5239614"/>
              <a:ext cx="152528" cy="127038"/>
            </a:xfrm>
            <a:custGeom>
              <a:avLst/>
              <a:gdLst>
                <a:gd name="connsiteX0" fmla="*/ 96494 w 152528"/>
                <a:gd name="connsiteY0" fmla="*/ 93167 h 127037"/>
                <a:gd name="connsiteX1" fmla="*/ 66497 w 152528"/>
                <a:gd name="connsiteY1" fmla="*/ 116093 h 127037"/>
                <a:gd name="connsiteX2" fmla="*/ 49862 w 152528"/>
                <a:gd name="connsiteY2" fmla="*/ 95687 h 127037"/>
                <a:gd name="connsiteX3" fmla="*/ 64229 w 152528"/>
                <a:gd name="connsiteY3" fmla="*/ 44043 h 127037"/>
                <a:gd name="connsiteX4" fmla="*/ 67506 w 152528"/>
                <a:gd name="connsiteY4" fmla="*/ 30942 h 127037"/>
                <a:gd name="connsiteX5" fmla="*/ 44821 w 152528"/>
                <a:gd name="connsiteY5" fmla="*/ 9528 h 127037"/>
                <a:gd name="connsiteX6" fmla="*/ 9533 w 152528"/>
                <a:gd name="connsiteY6" fmla="*/ 48072 h 127037"/>
                <a:gd name="connsiteX7" fmla="*/ 13314 w 152528"/>
                <a:gd name="connsiteY7" fmla="*/ 51347 h 127037"/>
                <a:gd name="connsiteX8" fmla="*/ 17596 w 152528"/>
                <a:gd name="connsiteY8" fmla="*/ 47318 h 127037"/>
                <a:gd name="connsiteX9" fmla="*/ 44066 w 152528"/>
                <a:gd name="connsiteY9" fmla="*/ 16583 h 127037"/>
                <a:gd name="connsiteX10" fmla="*/ 50116 w 152528"/>
                <a:gd name="connsiteY10" fmla="*/ 24896 h 127037"/>
                <a:gd name="connsiteX11" fmla="*/ 44567 w 152528"/>
                <a:gd name="connsiteY11" fmla="*/ 45301 h 127037"/>
                <a:gd name="connsiteX12" fmla="*/ 31713 w 152528"/>
                <a:gd name="connsiteY12" fmla="*/ 91908 h 127037"/>
                <a:gd name="connsiteX13" fmla="*/ 65238 w 152528"/>
                <a:gd name="connsiteY13" fmla="*/ 123147 h 127037"/>
                <a:gd name="connsiteX14" fmla="*/ 96744 w 152528"/>
                <a:gd name="connsiteY14" fmla="*/ 106771 h 127037"/>
                <a:gd name="connsiteX15" fmla="*/ 121196 w 152528"/>
                <a:gd name="connsiteY15" fmla="*/ 123147 h 127037"/>
                <a:gd name="connsiteX16" fmla="*/ 140604 w 152528"/>
                <a:gd name="connsiteY16" fmla="*/ 109288 h 127037"/>
                <a:gd name="connsiteX17" fmla="*/ 149175 w 152528"/>
                <a:gd name="connsiteY17" fmla="*/ 84599 h 127037"/>
                <a:gd name="connsiteX18" fmla="*/ 145140 w 152528"/>
                <a:gd name="connsiteY18" fmla="*/ 81324 h 127037"/>
                <a:gd name="connsiteX19" fmla="*/ 140100 w 152528"/>
                <a:gd name="connsiteY19" fmla="*/ 89137 h 127037"/>
                <a:gd name="connsiteX20" fmla="*/ 121951 w 152528"/>
                <a:gd name="connsiteY20" fmla="*/ 116093 h 127037"/>
                <a:gd name="connsiteX21" fmla="*/ 113888 w 152528"/>
                <a:gd name="connsiteY21" fmla="*/ 104251 h 127037"/>
                <a:gd name="connsiteX22" fmla="*/ 117665 w 152528"/>
                <a:gd name="connsiteY22" fmla="*/ 85103 h 127037"/>
                <a:gd name="connsiteX23" fmla="*/ 123969 w 152528"/>
                <a:gd name="connsiteY23" fmla="*/ 59156 h 127037"/>
                <a:gd name="connsiteX24" fmla="*/ 129009 w 152528"/>
                <a:gd name="connsiteY24" fmla="*/ 40009 h 127037"/>
                <a:gd name="connsiteX25" fmla="*/ 133545 w 152528"/>
                <a:gd name="connsiteY25" fmla="*/ 19858 h 127037"/>
                <a:gd name="connsiteX26" fmla="*/ 125482 w 152528"/>
                <a:gd name="connsiteY26" fmla="*/ 12045 h 127037"/>
                <a:gd name="connsiteX27" fmla="*/ 114642 w 152528"/>
                <a:gd name="connsiteY27" fmla="*/ 20362 h 127037"/>
                <a:gd name="connsiteX28" fmla="*/ 96494 w 152528"/>
                <a:gd name="connsiteY28" fmla="*/ 93167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27037">
                  <a:moveTo>
                    <a:pt x="96494" y="93167"/>
                  </a:moveTo>
                  <a:cubicBezTo>
                    <a:pt x="95235" y="97954"/>
                    <a:pt x="83386" y="116093"/>
                    <a:pt x="66497" y="116093"/>
                  </a:cubicBezTo>
                  <a:cubicBezTo>
                    <a:pt x="54147" y="116093"/>
                    <a:pt x="49862" y="107022"/>
                    <a:pt x="49862" y="95687"/>
                  </a:cubicBezTo>
                  <a:cubicBezTo>
                    <a:pt x="49862" y="80824"/>
                    <a:pt x="58684" y="58148"/>
                    <a:pt x="64229" y="44043"/>
                  </a:cubicBezTo>
                  <a:cubicBezTo>
                    <a:pt x="66751" y="37742"/>
                    <a:pt x="67506" y="35475"/>
                    <a:pt x="67506" y="30942"/>
                  </a:cubicBezTo>
                  <a:cubicBezTo>
                    <a:pt x="67506" y="17087"/>
                    <a:pt x="56416" y="9528"/>
                    <a:pt x="44821" y="9528"/>
                  </a:cubicBezTo>
                  <a:cubicBezTo>
                    <a:pt x="19868" y="9528"/>
                    <a:pt x="9533" y="45047"/>
                    <a:pt x="9533" y="48072"/>
                  </a:cubicBezTo>
                  <a:cubicBezTo>
                    <a:pt x="9533" y="50339"/>
                    <a:pt x="11297" y="51347"/>
                    <a:pt x="13314" y="51347"/>
                  </a:cubicBezTo>
                  <a:cubicBezTo>
                    <a:pt x="16592" y="51347"/>
                    <a:pt x="16842" y="49835"/>
                    <a:pt x="17596" y="47318"/>
                  </a:cubicBezTo>
                  <a:cubicBezTo>
                    <a:pt x="24150" y="24896"/>
                    <a:pt x="35244" y="16583"/>
                    <a:pt x="44066" y="16583"/>
                  </a:cubicBezTo>
                  <a:cubicBezTo>
                    <a:pt x="47844" y="16583"/>
                    <a:pt x="50116" y="19099"/>
                    <a:pt x="50116" y="24896"/>
                  </a:cubicBezTo>
                  <a:cubicBezTo>
                    <a:pt x="50116" y="30688"/>
                    <a:pt x="47844" y="36484"/>
                    <a:pt x="44567" y="45301"/>
                  </a:cubicBezTo>
                  <a:cubicBezTo>
                    <a:pt x="33981" y="72007"/>
                    <a:pt x="31713" y="82837"/>
                    <a:pt x="31713" y="91908"/>
                  </a:cubicBezTo>
                  <a:cubicBezTo>
                    <a:pt x="31713" y="116597"/>
                    <a:pt x="50366" y="123147"/>
                    <a:pt x="65238" y="123147"/>
                  </a:cubicBezTo>
                  <a:cubicBezTo>
                    <a:pt x="84141" y="123147"/>
                    <a:pt x="95739" y="108030"/>
                    <a:pt x="96744" y="106771"/>
                  </a:cubicBezTo>
                  <a:cubicBezTo>
                    <a:pt x="100780" y="118610"/>
                    <a:pt x="112120" y="123147"/>
                    <a:pt x="121196" y="123147"/>
                  </a:cubicBezTo>
                  <a:cubicBezTo>
                    <a:pt x="133042" y="123147"/>
                    <a:pt x="138840" y="113068"/>
                    <a:pt x="140604" y="109288"/>
                  </a:cubicBezTo>
                  <a:cubicBezTo>
                    <a:pt x="145644" y="100221"/>
                    <a:pt x="149175" y="85608"/>
                    <a:pt x="149175" y="84599"/>
                  </a:cubicBezTo>
                  <a:cubicBezTo>
                    <a:pt x="149175" y="83091"/>
                    <a:pt x="148167" y="81324"/>
                    <a:pt x="145140" y="81324"/>
                  </a:cubicBezTo>
                  <a:cubicBezTo>
                    <a:pt x="142117" y="81324"/>
                    <a:pt x="141612" y="82587"/>
                    <a:pt x="140100" y="89137"/>
                  </a:cubicBezTo>
                  <a:cubicBezTo>
                    <a:pt x="136823" y="101734"/>
                    <a:pt x="132287" y="116093"/>
                    <a:pt x="121951" y="116093"/>
                  </a:cubicBezTo>
                  <a:cubicBezTo>
                    <a:pt x="116156" y="116093"/>
                    <a:pt x="113888" y="111305"/>
                    <a:pt x="113888" y="104251"/>
                  </a:cubicBezTo>
                  <a:cubicBezTo>
                    <a:pt x="113888" y="99967"/>
                    <a:pt x="116156" y="91404"/>
                    <a:pt x="117665" y="85103"/>
                  </a:cubicBezTo>
                  <a:cubicBezTo>
                    <a:pt x="119178" y="78807"/>
                    <a:pt x="122960" y="63690"/>
                    <a:pt x="123969" y="59156"/>
                  </a:cubicBezTo>
                  <a:lnTo>
                    <a:pt x="129009" y="40009"/>
                  </a:lnTo>
                  <a:cubicBezTo>
                    <a:pt x="130522" y="33209"/>
                    <a:pt x="133545" y="21366"/>
                    <a:pt x="133545" y="19858"/>
                  </a:cubicBezTo>
                  <a:cubicBezTo>
                    <a:pt x="133545" y="13557"/>
                    <a:pt x="128505" y="12045"/>
                    <a:pt x="125482" y="12045"/>
                  </a:cubicBezTo>
                  <a:cubicBezTo>
                    <a:pt x="121951" y="12045"/>
                    <a:pt x="116406" y="14316"/>
                    <a:pt x="114642" y="20362"/>
                  </a:cubicBezTo>
                  <a:lnTo>
                    <a:pt x="96494" y="9316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D2CCBD09-48C3-4DEE-99B0-FCC9308F029D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4105211" y="-5219750"/>
              <a:ext cx="101685" cy="152445"/>
            </a:xfrm>
            <a:custGeom>
              <a:avLst/>
              <a:gdLst>
                <a:gd name="connsiteX0" fmla="*/ 61421 w 101685"/>
                <a:gd name="connsiteY0" fmla="*/ 18766 h 152445"/>
                <a:gd name="connsiteX1" fmla="*/ 54279 w 101685"/>
                <a:gd name="connsiteY1" fmla="*/ 9528 h 152445"/>
                <a:gd name="connsiteX2" fmla="*/ 47554 w 101685"/>
                <a:gd name="connsiteY2" fmla="*/ 13096 h 152445"/>
                <a:gd name="connsiteX3" fmla="*/ 16258 w 101685"/>
                <a:gd name="connsiteY3" fmla="*/ 23387 h 152445"/>
                <a:gd name="connsiteX4" fmla="*/ 9533 w 101685"/>
                <a:gd name="connsiteY4" fmla="*/ 29893 h 152445"/>
                <a:gd name="connsiteX5" fmla="*/ 17938 w 101685"/>
                <a:gd name="connsiteY5" fmla="*/ 36611 h 152445"/>
                <a:gd name="connsiteX6" fmla="*/ 43777 w 101685"/>
                <a:gd name="connsiteY6" fmla="*/ 31362 h 152445"/>
                <a:gd name="connsiteX7" fmla="*/ 43777 w 101685"/>
                <a:gd name="connsiteY7" fmla="*/ 139277 h 152445"/>
                <a:gd name="connsiteX8" fmla="*/ 20246 w 101685"/>
                <a:gd name="connsiteY8" fmla="*/ 139277 h 152445"/>
                <a:gd name="connsiteX9" fmla="*/ 11003 w 101685"/>
                <a:gd name="connsiteY9" fmla="*/ 145787 h 152445"/>
                <a:gd name="connsiteX10" fmla="*/ 20246 w 101685"/>
                <a:gd name="connsiteY10" fmla="*/ 152505 h 152445"/>
                <a:gd name="connsiteX11" fmla="*/ 84947 w 101685"/>
                <a:gd name="connsiteY11" fmla="*/ 152505 h 152445"/>
                <a:gd name="connsiteX12" fmla="*/ 94190 w 101685"/>
                <a:gd name="connsiteY12" fmla="*/ 145998 h 152445"/>
                <a:gd name="connsiteX13" fmla="*/ 84947 w 101685"/>
                <a:gd name="connsiteY13" fmla="*/ 139277 h 152445"/>
                <a:gd name="connsiteX14" fmla="*/ 61421 w 101685"/>
                <a:gd name="connsiteY14" fmla="*/ 139277 h 152445"/>
                <a:gd name="connsiteX15" fmla="*/ 61421 w 101685"/>
                <a:gd name="connsiteY15" fmla="*/ 1876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685" h="152445">
                  <a:moveTo>
                    <a:pt x="61421" y="18766"/>
                  </a:moveTo>
                  <a:cubicBezTo>
                    <a:pt x="61421" y="15618"/>
                    <a:pt x="61421" y="9528"/>
                    <a:pt x="54279" y="9528"/>
                  </a:cubicBezTo>
                  <a:cubicBezTo>
                    <a:pt x="51335" y="9528"/>
                    <a:pt x="50287" y="10369"/>
                    <a:pt x="47554" y="13096"/>
                  </a:cubicBezTo>
                  <a:cubicBezTo>
                    <a:pt x="37683" y="22755"/>
                    <a:pt x="22347" y="23177"/>
                    <a:pt x="16258" y="23387"/>
                  </a:cubicBezTo>
                  <a:cubicBezTo>
                    <a:pt x="12266" y="23594"/>
                    <a:pt x="9533" y="26324"/>
                    <a:pt x="9533" y="29893"/>
                  </a:cubicBezTo>
                  <a:cubicBezTo>
                    <a:pt x="9533" y="36611"/>
                    <a:pt x="16258" y="36611"/>
                    <a:pt x="17938" y="36611"/>
                  </a:cubicBezTo>
                  <a:cubicBezTo>
                    <a:pt x="20035" y="36611"/>
                    <a:pt x="33060" y="36194"/>
                    <a:pt x="43777" y="31362"/>
                  </a:cubicBezTo>
                  <a:lnTo>
                    <a:pt x="43777" y="139277"/>
                  </a:lnTo>
                  <a:lnTo>
                    <a:pt x="20246" y="139277"/>
                  </a:lnTo>
                  <a:cubicBezTo>
                    <a:pt x="17517" y="139277"/>
                    <a:pt x="11003" y="139277"/>
                    <a:pt x="11003" y="145787"/>
                  </a:cubicBezTo>
                  <a:cubicBezTo>
                    <a:pt x="11003" y="152505"/>
                    <a:pt x="17307" y="152505"/>
                    <a:pt x="20246" y="152505"/>
                  </a:cubicBezTo>
                  <a:lnTo>
                    <a:pt x="84947" y="152505"/>
                  </a:lnTo>
                  <a:cubicBezTo>
                    <a:pt x="87680" y="152505"/>
                    <a:pt x="94190" y="152505"/>
                    <a:pt x="94190" y="145998"/>
                  </a:cubicBezTo>
                  <a:cubicBezTo>
                    <a:pt x="94190" y="139277"/>
                    <a:pt x="87886" y="139277"/>
                    <a:pt x="84947" y="139277"/>
                  </a:cubicBezTo>
                  <a:lnTo>
                    <a:pt x="61421" y="139277"/>
                  </a:lnTo>
                  <a:lnTo>
                    <a:pt x="61421" y="187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29DBE7E6-1023-41DD-836E-3C4EA479376C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4240825" y="-5156480"/>
              <a:ext cx="38132" cy="88926"/>
            </a:xfrm>
            <a:custGeom>
              <a:avLst/>
              <a:gdLst>
                <a:gd name="connsiteX0" fmla="*/ 33481 w 38132"/>
                <a:gd name="connsiteY0" fmla="*/ 33713 h 88926"/>
                <a:gd name="connsiteX1" fmla="*/ 14323 w 38132"/>
                <a:gd name="connsiteY1" fmla="*/ 80066 h 88926"/>
                <a:gd name="connsiteX2" fmla="*/ 12810 w 38132"/>
                <a:gd name="connsiteY2" fmla="*/ 82587 h 88926"/>
                <a:gd name="connsiteX3" fmla="*/ 16591 w 38132"/>
                <a:gd name="connsiteY3" fmla="*/ 86112 h 88926"/>
                <a:gd name="connsiteX4" fmla="*/ 40539 w 38132"/>
                <a:gd name="connsiteY4" fmla="*/ 36738 h 88926"/>
                <a:gd name="connsiteX5" fmla="*/ 23396 w 38132"/>
                <a:gd name="connsiteY5" fmla="*/ 9528 h 88926"/>
                <a:gd name="connsiteX6" fmla="*/ 9533 w 38132"/>
                <a:gd name="connsiteY6" fmla="*/ 23383 h 88926"/>
                <a:gd name="connsiteX7" fmla="*/ 23650 w 38132"/>
                <a:gd name="connsiteY7" fmla="*/ 37492 h 88926"/>
                <a:gd name="connsiteX8" fmla="*/ 33481 w 38132"/>
                <a:gd name="connsiteY8" fmla="*/ 33713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32" h="88926">
                  <a:moveTo>
                    <a:pt x="33481" y="33713"/>
                  </a:moveTo>
                  <a:cubicBezTo>
                    <a:pt x="33481" y="50089"/>
                    <a:pt x="29949" y="64448"/>
                    <a:pt x="14323" y="80066"/>
                  </a:cubicBezTo>
                  <a:cubicBezTo>
                    <a:pt x="13314" y="80824"/>
                    <a:pt x="12810" y="81328"/>
                    <a:pt x="12810" y="82587"/>
                  </a:cubicBezTo>
                  <a:cubicBezTo>
                    <a:pt x="12810" y="84603"/>
                    <a:pt x="14828" y="86112"/>
                    <a:pt x="16591" y="86112"/>
                  </a:cubicBezTo>
                  <a:cubicBezTo>
                    <a:pt x="19618" y="86112"/>
                    <a:pt x="40539" y="66211"/>
                    <a:pt x="40539" y="36738"/>
                  </a:cubicBezTo>
                  <a:cubicBezTo>
                    <a:pt x="40539" y="20612"/>
                    <a:pt x="34489" y="9528"/>
                    <a:pt x="23396" y="9528"/>
                  </a:cubicBezTo>
                  <a:cubicBezTo>
                    <a:pt x="14574" y="9528"/>
                    <a:pt x="9533" y="16583"/>
                    <a:pt x="9533" y="23383"/>
                  </a:cubicBezTo>
                  <a:cubicBezTo>
                    <a:pt x="9533" y="30437"/>
                    <a:pt x="14323" y="37492"/>
                    <a:pt x="23650" y="37492"/>
                  </a:cubicBezTo>
                  <a:cubicBezTo>
                    <a:pt x="29699" y="37492"/>
                    <a:pt x="33481" y="33967"/>
                    <a:pt x="33481" y="3371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92C3F971-2021-4317-82CE-B9B5FE3C8063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4359822" y="-5156480"/>
              <a:ext cx="38132" cy="38111"/>
            </a:xfrm>
            <a:custGeom>
              <a:avLst/>
              <a:gdLst>
                <a:gd name="connsiteX0" fmla="*/ 37512 w 38132"/>
                <a:gd name="connsiteY0" fmla="*/ 23637 h 38111"/>
                <a:gd name="connsiteX1" fmla="*/ 23649 w 38132"/>
                <a:gd name="connsiteY1" fmla="*/ 9528 h 38111"/>
                <a:gd name="connsiteX2" fmla="*/ 9533 w 38132"/>
                <a:gd name="connsiteY2" fmla="*/ 23383 h 38111"/>
                <a:gd name="connsiteX3" fmla="*/ 23395 w 38132"/>
                <a:gd name="connsiteY3" fmla="*/ 37492 h 38111"/>
                <a:gd name="connsiteX4" fmla="*/ 37512 w 38132"/>
                <a:gd name="connsiteY4" fmla="*/ 23637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2" h="38111">
                  <a:moveTo>
                    <a:pt x="37512" y="23637"/>
                  </a:moveTo>
                  <a:cubicBezTo>
                    <a:pt x="37512" y="15070"/>
                    <a:pt x="30453" y="9528"/>
                    <a:pt x="23649" y="9528"/>
                  </a:cubicBezTo>
                  <a:cubicBezTo>
                    <a:pt x="15582" y="9528"/>
                    <a:pt x="9533" y="16078"/>
                    <a:pt x="9533" y="23383"/>
                  </a:cubicBezTo>
                  <a:cubicBezTo>
                    <a:pt x="9533" y="31950"/>
                    <a:pt x="16591" y="37492"/>
                    <a:pt x="23395" y="37492"/>
                  </a:cubicBezTo>
                  <a:cubicBezTo>
                    <a:pt x="31463" y="37492"/>
                    <a:pt x="37512" y="30942"/>
                    <a:pt x="37512" y="236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3936A9BE-3052-4A18-9BCD-A3EB4C010A3B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4478819" y="-5156480"/>
              <a:ext cx="38132" cy="38111"/>
            </a:xfrm>
            <a:custGeom>
              <a:avLst/>
              <a:gdLst>
                <a:gd name="connsiteX0" fmla="*/ 37512 w 38132"/>
                <a:gd name="connsiteY0" fmla="*/ 23637 h 38111"/>
                <a:gd name="connsiteX1" fmla="*/ 23649 w 38132"/>
                <a:gd name="connsiteY1" fmla="*/ 9528 h 38111"/>
                <a:gd name="connsiteX2" fmla="*/ 9533 w 38132"/>
                <a:gd name="connsiteY2" fmla="*/ 23383 h 38111"/>
                <a:gd name="connsiteX3" fmla="*/ 23395 w 38132"/>
                <a:gd name="connsiteY3" fmla="*/ 37492 h 38111"/>
                <a:gd name="connsiteX4" fmla="*/ 37512 w 38132"/>
                <a:gd name="connsiteY4" fmla="*/ 23637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2" h="38111">
                  <a:moveTo>
                    <a:pt x="37512" y="23637"/>
                  </a:moveTo>
                  <a:cubicBezTo>
                    <a:pt x="37512" y="15070"/>
                    <a:pt x="30453" y="9528"/>
                    <a:pt x="23649" y="9528"/>
                  </a:cubicBezTo>
                  <a:cubicBezTo>
                    <a:pt x="15582" y="9528"/>
                    <a:pt x="9533" y="16078"/>
                    <a:pt x="9533" y="23383"/>
                  </a:cubicBezTo>
                  <a:cubicBezTo>
                    <a:pt x="9533" y="31950"/>
                    <a:pt x="16591" y="37492"/>
                    <a:pt x="23395" y="37492"/>
                  </a:cubicBezTo>
                  <a:cubicBezTo>
                    <a:pt x="31463" y="37492"/>
                    <a:pt x="37512" y="30942"/>
                    <a:pt x="37512" y="236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3F363D80-7CF8-4A46-B07D-4FE4A2916182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4597815" y="-5156480"/>
              <a:ext cx="38132" cy="38111"/>
            </a:xfrm>
            <a:custGeom>
              <a:avLst/>
              <a:gdLst>
                <a:gd name="connsiteX0" fmla="*/ 37513 w 38132"/>
                <a:gd name="connsiteY0" fmla="*/ 23637 h 38111"/>
                <a:gd name="connsiteX1" fmla="*/ 23649 w 38132"/>
                <a:gd name="connsiteY1" fmla="*/ 9528 h 38111"/>
                <a:gd name="connsiteX2" fmla="*/ 9533 w 38132"/>
                <a:gd name="connsiteY2" fmla="*/ 23383 h 38111"/>
                <a:gd name="connsiteX3" fmla="*/ 23395 w 38132"/>
                <a:gd name="connsiteY3" fmla="*/ 37492 h 38111"/>
                <a:gd name="connsiteX4" fmla="*/ 37513 w 38132"/>
                <a:gd name="connsiteY4" fmla="*/ 23637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2" h="38111">
                  <a:moveTo>
                    <a:pt x="37513" y="23637"/>
                  </a:moveTo>
                  <a:cubicBezTo>
                    <a:pt x="37513" y="15070"/>
                    <a:pt x="30454" y="9528"/>
                    <a:pt x="23649" y="9528"/>
                  </a:cubicBezTo>
                  <a:cubicBezTo>
                    <a:pt x="15582" y="9528"/>
                    <a:pt x="9533" y="16078"/>
                    <a:pt x="9533" y="23383"/>
                  </a:cubicBezTo>
                  <a:cubicBezTo>
                    <a:pt x="9533" y="31950"/>
                    <a:pt x="16591" y="37492"/>
                    <a:pt x="23395" y="37492"/>
                  </a:cubicBezTo>
                  <a:cubicBezTo>
                    <a:pt x="31463" y="37492"/>
                    <a:pt x="37513" y="30942"/>
                    <a:pt x="37513" y="236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0581A4EE-225C-49EF-83AE-AED2BE91461B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4717063" y="-5156480"/>
              <a:ext cx="38132" cy="88926"/>
            </a:xfrm>
            <a:custGeom>
              <a:avLst/>
              <a:gdLst>
                <a:gd name="connsiteX0" fmla="*/ 33481 w 38132"/>
                <a:gd name="connsiteY0" fmla="*/ 33713 h 88926"/>
                <a:gd name="connsiteX1" fmla="*/ 14324 w 38132"/>
                <a:gd name="connsiteY1" fmla="*/ 80066 h 88926"/>
                <a:gd name="connsiteX2" fmla="*/ 12810 w 38132"/>
                <a:gd name="connsiteY2" fmla="*/ 82587 h 88926"/>
                <a:gd name="connsiteX3" fmla="*/ 16591 w 38132"/>
                <a:gd name="connsiteY3" fmla="*/ 86112 h 88926"/>
                <a:gd name="connsiteX4" fmla="*/ 40540 w 38132"/>
                <a:gd name="connsiteY4" fmla="*/ 36738 h 88926"/>
                <a:gd name="connsiteX5" fmla="*/ 23395 w 38132"/>
                <a:gd name="connsiteY5" fmla="*/ 9528 h 88926"/>
                <a:gd name="connsiteX6" fmla="*/ 9533 w 38132"/>
                <a:gd name="connsiteY6" fmla="*/ 23383 h 88926"/>
                <a:gd name="connsiteX7" fmla="*/ 23649 w 38132"/>
                <a:gd name="connsiteY7" fmla="*/ 37492 h 88926"/>
                <a:gd name="connsiteX8" fmla="*/ 33481 w 38132"/>
                <a:gd name="connsiteY8" fmla="*/ 33713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32" h="88926">
                  <a:moveTo>
                    <a:pt x="33481" y="33713"/>
                  </a:moveTo>
                  <a:cubicBezTo>
                    <a:pt x="33481" y="50089"/>
                    <a:pt x="29950" y="64448"/>
                    <a:pt x="14324" y="80066"/>
                  </a:cubicBezTo>
                  <a:cubicBezTo>
                    <a:pt x="13314" y="80824"/>
                    <a:pt x="12810" y="81328"/>
                    <a:pt x="12810" y="82587"/>
                  </a:cubicBezTo>
                  <a:cubicBezTo>
                    <a:pt x="12810" y="84603"/>
                    <a:pt x="14828" y="86112"/>
                    <a:pt x="16591" y="86112"/>
                  </a:cubicBezTo>
                  <a:cubicBezTo>
                    <a:pt x="19619" y="86112"/>
                    <a:pt x="40540" y="66211"/>
                    <a:pt x="40540" y="36738"/>
                  </a:cubicBezTo>
                  <a:cubicBezTo>
                    <a:pt x="40540" y="20612"/>
                    <a:pt x="34490" y="9528"/>
                    <a:pt x="23395" y="9528"/>
                  </a:cubicBezTo>
                  <a:cubicBezTo>
                    <a:pt x="14574" y="9528"/>
                    <a:pt x="9533" y="16583"/>
                    <a:pt x="9533" y="23383"/>
                  </a:cubicBezTo>
                  <a:cubicBezTo>
                    <a:pt x="9533" y="30437"/>
                    <a:pt x="14324" y="37492"/>
                    <a:pt x="23649" y="37492"/>
                  </a:cubicBezTo>
                  <a:cubicBezTo>
                    <a:pt x="29700" y="37492"/>
                    <a:pt x="33481" y="33967"/>
                    <a:pt x="33481" y="3371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CF9819C7-2AAB-434A-9C17-1DB728623657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4820433" y="-5239614"/>
              <a:ext cx="152528" cy="127038"/>
            </a:xfrm>
            <a:custGeom>
              <a:avLst/>
              <a:gdLst>
                <a:gd name="connsiteX0" fmla="*/ 96494 w 152528"/>
                <a:gd name="connsiteY0" fmla="*/ 93167 h 127037"/>
                <a:gd name="connsiteX1" fmla="*/ 66497 w 152528"/>
                <a:gd name="connsiteY1" fmla="*/ 116093 h 127037"/>
                <a:gd name="connsiteX2" fmla="*/ 49862 w 152528"/>
                <a:gd name="connsiteY2" fmla="*/ 95687 h 127037"/>
                <a:gd name="connsiteX3" fmla="*/ 64228 w 152528"/>
                <a:gd name="connsiteY3" fmla="*/ 44043 h 127037"/>
                <a:gd name="connsiteX4" fmla="*/ 67505 w 152528"/>
                <a:gd name="connsiteY4" fmla="*/ 30942 h 127037"/>
                <a:gd name="connsiteX5" fmla="*/ 44822 w 152528"/>
                <a:gd name="connsiteY5" fmla="*/ 9528 h 127037"/>
                <a:gd name="connsiteX6" fmla="*/ 9533 w 152528"/>
                <a:gd name="connsiteY6" fmla="*/ 48072 h 127037"/>
                <a:gd name="connsiteX7" fmla="*/ 13314 w 152528"/>
                <a:gd name="connsiteY7" fmla="*/ 51347 h 127037"/>
                <a:gd name="connsiteX8" fmla="*/ 17597 w 152528"/>
                <a:gd name="connsiteY8" fmla="*/ 47318 h 127037"/>
                <a:gd name="connsiteX9" fmla="*/ 44067 w 152528"/>
                <a:gd name="connsiteY9" fmla="*/ 16583 h 127037"/>
                <a:gd name="connsiteX10" fmla="*/ 50116 w 152528"/>
                <a:gd name="connsiteY10" fmla="*/ 24896 h 127037"/>
                <a:gd name="connsiteX11" fmla="*/ 44567 w 152528"/>
                <a:gd name="connsiteY11" fmla="*/ 45301 h 127037"/>
                <a:gd name="connsiteX12" fmla="*/ 31713 w 152528"/>
                <a:gd name="connsiteY12" fmla="*/ 91908 h 127037"/>
                <a:gd name="connsiteX13" fmla="*/ 65238 w 152528"/>
                <a:gd name="connsiteY13" fmla="*/ 123147 h 127037"/>
                <a:gd name="connsiteX14" fmla="*/ 96745 w 152528"/>
                <a:gd name="connsiteY14" fmla="*/ 106771 h 127037"/>
                <a:gd name="connsiteX15" fmla="*/ 121196 w 152528"/>
                <a:gd name="connsiteY15" fmla="*/ 123147 h 127037"/>
                <a:gd name="connsiteX16" fmla="*/ 140604 w 152528"/>
                <a:gd name="connsiteY16" fmla="*/ 109288 h 127037"/>
                <a:gd name="connsiteX17" fmla="*/ 149176 w 152528"/>
                <a:gd name="connsiteY17" fmla="*/ 84599 h 127037"/>
                <a:gd name="connsiteX18" fmla="*/ 145141 w 152528"/>
                <a:gd name="connsiteY18" fmla="*/ 81324 h 127037"/>
                <a:gd name="connsiteX19" fmla="*/ 140100 w 152528"/>
                <a:gd name="connsiteY19" fmla="*/ 89137 h 127037"/>
                <a:gd name="connsiteX20" fmla="*/ 121951 w 152528"/>
                <a:gd name="connsiteY20" fmla="*/ 116093 h 127037"/>
                <a:gd name="connsiteX21" fmla="*/ 113888 w 152528"/>
                <a:gd name="connsiteY21" fmla="*/ 104251 h 127037"/>
                <a:gd name="connsiteX22" fmla="*/ 117665 w 152528"/>
                <a:gd name="connsiteY22" fmla="*/ 85103 h 127037"/>
                <a:gd name="connsiteX23" fmla="*/ 123968 w 152528"/>
                <a:gd name="connsiteY23" fmla="*/ 59156 h 127037"/>
                <a:gd name="connsiteX24" fmla="*/ 129010 w 152528"/>
                <a:gd name="connsiteY24" fmla="*/ 40009 h 127037"/>
                <a:gd name="connsiteX25" fmla="*/ 133546 w 152528"/>
                <a:gd name="connsiteY25" fmla="*/ 19858 h 127037"/>
                <a:gd name="connsiteX26" fmla="*/ 125482 w 152528"/>
                <a:gd name="connsiteY26" fmla="*/ 12045 h 127037"/>
                <a:gd name="connsiteX27" fmla="*/ 114643 w 152528"/>
                <a:gd name="connsiteY27" fmla="*/ 20362 h 127037"/>
                <a:gd name="connsiteX28" fmla="*/ 96494 w 152528"/>
                <a:gd name="connsiteY28" fmla="*/ 93167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27037">
                  <a:moveTo>
                    <a:pt x="96494" y="93167"/>
                  </a:moveTo>
                  <a:cubicBezTo>
                    <a:pt x="95235" y="97954"/>
                    <a:pt x="83386" y="116093"/>
                    <a:pt x="66497" y="116093"/>
                  </a:cubicBezTo>
                  <a:cubicBezTo>
                    <a:pt x="54148" y="116093"/>
                    <a:pt x="49862" y="107022"/>
                    <a:pt x="49862" y="95687"/>
                  </a:cubicBezTo>
                  <a:cubicBezTo>
                    <a:pt x="49862" y="80824"/>
                    <a:pt x="58684" y="58148"/>
                    <a:pt x="64228" y="44043"/>
                  </a:cubicBezTo>
                  <a:cubicBezTo>
                    <a:pt x="66751" y="37742"/>
                    <a:pt x="67505" y="35475"/>
                    <a:pt x="67505" y="30942"/>
                  </a:cubicBezTo>
                  <a:cubicBezTo>
                    <a:pt x="67505" y="17087"/>
                    <a:pt x="56415" y="9528"/>
                    <a:pt x="44822" y="9528"/>
                  </a:cubicBezTo>
                  <a:cubicBezTo>
                    <a:pt x="19868" y="9528"/>
                    <a:pt x="9533" y="45047"/>
                    <a:pt x="9533" y="48072"/>
                  </a:cubicBezTo>
                  <a:cubicBezTo>
                    <a:pt x="9533" y="50339"/>
                    <a:pt x="11297" y="51347"/>
                    <a:pt x="13314" y="51347"/>
                  </a:cubicBezTo>
                  <a:cubicBezTo>
                    <a:pt x="16591" y="51347"/>
                    <a:pt x="16842" y="49835"/>
                    <a:pt x="17597" y="47318"/>
                  </a:cubicBezTo>
                  <a:cubicBezTo>
                    <a:pt x="24150" y="24896"/>
                    <a:pt x="35244" y="16583"/>
                    <a:pt x="44067" y="16583"/>
                  </a:cubicBezTo>
                  <a:cubicBezTo>
                    <a:pt x="47844" y="16583"/>
                    <a:pt x="50116" y="19099"/>
                    <a:pt x="50116" y="24896"/>
                  </a:cubicBezTo>
                  <a:cubicBezTo>
                    <a:pt x="50116" y="30688"/>
                    <a:pt x="47844" y="36484"/>
                    <a:pt x="44567" y="45301"/>
                  </a:cubicBezTo>
                  <a:cubicBezTo>
                    <a:pt x="33981" y="72007"/>
                    <a:pt x="31713" y="82837"/>
                    <a:pt x="31713" y="91908"/>
                  </a:cubicBezTo>
                  <a:cubicBezTo>
                    <a:pt x="31713" y="116597"/>
                    <a:pt x="50366" y="123147"/>
                    <a:pt x="65238" y="123147"/>
                  </a:cubicBezTo>
                  <a:cubicBezTo>
                    <a:pt x="84141" y="123147"/>
                    <a:pt x="95739" y="108030"/>
                    <a:pt x="96745" y="106771"/>
                  </a:cubicBezTo>
                  <a:cubicBezTo>
                    <a:pt x="100780" y="118610"/>
                    <a:pt x="112120" y="123147"/>
                    <a:pt x="121196" y="123147"/>
                  </a:cubicBezTo>
                  <a:cubicBezTo>
                    <a:pt x="133041" y="123147"/>
                    <a:pt x="138840" y="113068"/>
                    <a:pt x="140604" y="109288"/>
                  </a:cubicBezTo>
                  <a:cubicBezTo>
                    <a:pt x="145644" y="100221"/>
                    <a:pt x="149176" y="85608"/>
                    <a:pt x="149176" y="84599"/>
                  </a:cubicBezTo>
                  <a:cubicBezTo>
                    <a:pt x="149176" y="83091"/>
                    <a:pt x="148167" y="81324"/>
                    <a:pt x="145141" y="81324"/>
                  </a:cubicBezTo>
                  <a:cubicBezTo>
                    <a:pt x="142117" y="81324"/>
                    <a:pt x="141613" y="82587"/>
                    <a:pt x="140100" y="89137"/>
                  </a:cubicBezTo>
                  <a:cubicBezTo>
                    <a:pt x="136823" y="101734"/>
                    <a:pt x="132286" y="116093"/>
                    <a:pt x="121951" y="116093"/>
                  </a:cubicBezTo>
                  <a:cubicBezTo>
                    <a:pt x="116155" y="116093"/>
                    <a:pt x="113888" y="111305"/>
                    <a:pt x="113888" y="104251"/>
                  </a:cubicBezTo>
                  <a:cubicBezTo>
                    <a:pt x="113888" y="99967"/>
                    <a:pt x="116155" y="91404"/>
                    <a:pt x="117665" y="85103"/>
                  </a:cubicBezTo>
                  <a:cubicBezTo>
                    <a:pt x="119179" y="78807"/>
                    <a:pt x="122960" y="63690"/>
                    <a:pt x="123968" y="59156"/>
                  </a:cubicBezTo>
                  <a:lnTo>
                    <a:pt x="129010" y="40009"/>
                  </a:lnTo>
                  <a:cubicBezTo>
                    <a:pt x="130523" y="33209"/>
                    <a:pt x="133546" y="21366"/>
                    <a:pt x="133546" y="19858"/>
                  </a:cubicBezTo>
                  <a:cubicBezTo>
                    <a:pt x="133546" y="13557"/>
                    <a:pt x="128505" y="12045"/>
                    <a:pt x="125482" y="12045"/>
                  </a:cubicBezTo>
                  <a:cubicBezTo>
                    <a:pt x="121951" y="12045"/>
                    <a:pt x="116406" y="14316"/>
                    <a:pt x="114643" y="20362"/>
                  </a:cubicBezTo>
                  <a:lnTo>
                    <a:pt x="96494" y="9316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2D39A007-8BED-4788-B35E-2E066C5DC90B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4984939" y="-5215216"/>
              <a:ext cx="127107" cy="165149"/>
            </a:xfrm>
            <a:custGeom>
              <a:avLst/>
              <a:gdLst>
                <a:gd name="connsiteX0" fmla="*/ 110992 w 127106"/>
                <a:gd name="connsiteY0" fmla="*/ 25486 h 165149"/>
                <a:gd name="connsiteX1" fmla="*/ 124227 w 127106"/>
                <a:gd name="connsiteY1" fmla="*/ 16459 h 165149"/>
                <a:gd name="connsiteX2" fmla="*/ 129899 w 127106"/>
                <a:gd name="connsiteY2" fmla="*/ 12469 h 165149"/>
                <a:gd name="connsiteX3" fmla="*/ 126750 w 127106"/>
                <a:gd name="connsiteY3" fmla="*/ 9528 h 165149"/>
                <a:gd name="connsiteX4" fmla="*/ 102591 w 127106"/>
                <a:gd name="connsiteY4" fmla="*/ 10159 h 165149"/>
                <a:gd name="connsiteX5" fmla="*/ 88097 w 127106"/>
                <a:gd name="connsiteY5" fmla="*/ 9948 h 165149"/>
                <a:gd name="connsiteX6" fmla="*/ 72971 w 127106"/>
                <a:gd name="connsiteY6" fmla="*/ 9528 h 165149"/>
                <a:gd name="connsiteX7" fmla="*/ 68558 w 127106"/>
                <a:gd name="connsiteY7" fmla="*/ 13517 h 165149"/>
                <a:gd name="connsiteX8" fmla="*/ 75910 w 127106"/>
                <a:gd name="connsiteY8" fmla="*/ 16459 h 165149"/>
                <a:gd name="connsiteX9" fmla="*/ 86834 w 127106"/>
                <a:gd name="connsiteY9" fmla="*/ 16876 h 165149"/>
                <a:gd name="connsiteX10" fmla="*/ 93769 w 127106"/>
                <a:gd name="connsiteY10" fmla="*/ 20655 h 165149"/>
                <a:gd name="connsiteX11" fmla="*/ 92927 w 127106"/>
                <a:gd name="connsiteY11" fmla="*/ 24434 h 165149"/>
                <a:gd name="connsiteX12" fmla="*/ 68558 w 127106"/>
                <a:gd name="connsiteY12" fmla="*/ 122063 h 165149"/>
                <a:gd name="connsiteX13" fmla="*/ 38100 w 127106"/>
                <a:gd name="connsiteY13" fmla="*/ 151456 h 165149"/>
                <a:gd name="connsiteX14" fmla="*/ 17513 w 127106"/>
                <a:gd name="connsiteY14" fmla="*/ 140118 h 165149"/>
                <a:gd name="connsiteX15" fmla="*/ 32849 w 127106"/>
                <a:gd name="connsiteY15" fmla="*/ 126890 h 165149"/>
                <a:gd name="connsiteX16" fmla="*/ 23396 w 127106"/>
                <a:gd name="connsiteY16" fmla="*/ 117863 h 165149"/>
                <a:gd name="connsiteX17" fmla="*/ 9533 w 127106"/>
                <a:gd name="connsiteY17" fmla="*/ 134239 h 165149"/>
                <a:gd name="connsiteX18" fmla="*/ 38732 w 127106"/>
                <a:gd name="connsiteY18" fmla="*/ 157336 h 165149"/>
                <a:gd name="connsiteX19" fmla="*/ 86627 w 127106"/>
                <a:gd name="connsiteY19" fmla="*/ 122901 h 165149"/>
                <a:gd name="connsiteX20" fmla="*/ 110992 w 127106"/>
                <a:gd name="connsiteY20" fmla="*/ 25486 h 165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7106" h="165149">
                  <a:moveTo>
                    <a:pt x="110992" y="25486"/>
                  </a:moveTo>
                  <a:cubicBezTo>
                    <a:pt x="112883" y="18138"/>
                    <a:pt x="113304" y="16459"/>
                    <a:pt x="124227" y="16459"/>
                  </a:cubicBezTo>
                  <a:cubicBezTo>
                    <a:pt x="127167" y="16459"/>
                    <a:pt x="129899" y="16459"/>
                    <a:pt x="129899" y="12469"/>
                  </a:cubicBezTo>
                  <a:cubicBezTo>
                    <a:pt x="129899" y="12259"/>
                    <a:pt x="129688" y="9528"/>
                    <a:pt x="126750" y="9528"/>
                  </a:cubicBezTo>
                  <a:cubicBezTo>
                    <a:pt x="125486" y="9528"/>
                    <a:pt x="122757" y="10159"/>
                    <a:pt x="102591" y="10159"/>
                  </a:cubicBezTo>
                  <a:cubicBezTo>
                    <a:pt x="97761" y="10159"/>
                    <a:pt x="89356" y="10159"/>
                    <a:pt x="88097" y="9948"/>
                  </a:cubicBezTo>
                  <a:cubicBezTo>
                    <a:pt x="85575" y="9738"/>
                    <a:pt x="75493" y="9528"/>
                    <a:pt x="72971" y="9528"/>
                  </a:cubicBezTo>
                  <a:cubicBezTo>
                    <a:pt x="71712" y="9528"/>
                    <a:pt x="68558" y="9528"/>
                    <a:pt x="68558" y="13517"/>
                  </a:cubicBezTo>
                  <a:cubicBezTo>
                    <a:pt x="68558" y="16459"/>
                    <a:pt x="70870" y="16459"/>
                    <a:pt x="75910" y="16459"/>
                  </a:cubicBezTo>
                  <a:cubicBezTo>
                    <a:pt x="76121" y="16459"/>
                    <a:pt x="81583" y="16459"/>
                    <a:pt x="86834" y="16876"/>
                  </a:cubicBezTo>
                  <a:cubicBezTo>
                    <a:pt x="92506" y="17296"/>
                    <a:pt x="93769" y="18138"/>
                    <a:pt x="93769" y="20655"/>
                  </a:cubicBezTo>
                  <a:cubicBezTo>
                    <a:pt x="93769" y="21497"/>
                    <a:pt x="93559" y="21707"/>
                    <a:pt x="92927" y="24434"/>
                  </a:cubicBezTo>
                  <a:lnTo>
                    <a:pt x="68558" y="122063"/>
                  </a:lnTo>
                  <a:cubicBezTo>
                    <a:pt x="64360" y="139277"/>
                    <a:pt x="50493" y="151456"/>
                    <a:pt x="38100" y="151456"/>
                  </a:cubicBezTo>
                  <a:cubicBezTo>
                    <a:pt x="33691" y="151456"/>
                    <a:pt x="21926" y="150194"/>
                    <a:pt x="17513" y="140118"/>
                  </a:cubicBezTo>
                  <a:cubicBezTo>
                    <a:pt x="32218" y="140118"/>
                    <a:pt x="32849" y="127943"/>
                    <a:pt x="32849" y="126890"/>
                  </a:cubicBezTo>
                  <a:cubicBezTo>
                    <a:pt x="32849" y="121011"/>
                    <a:pt x="28226" y="117863"/>
                    <a:pt x="23396" y="117863"/>
                  </a:cubicBezTo>
                  <a:cubicBezTo>
                    <a:pt x="18355" y="117863"/>
                    <a:pt x="9533" y="121853"/>
                    <a:pt x="9533" y="134239"/>
                  </a:cubicBezTo>
                  <a:cubicBezTo>
                    <a:pt x="9533" y="147256"/>
                    <a:pt x="21084" y="157336"/>
                    <a:pt x="38732" y="157336"/>
                  </a:cubicBezTo>
                  <a:cubicBezTo>
                    <a:pt x="58688" y="157336"/>
                    <a:pt x="81372" y="143897"/>
                    <a:pt x="86627" y="122901"/>
                  </a:cubicBezTo>
                  <a:lnTo>
                    <a:pt x="110992" y="254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926D451F-84E2-4C6D-89E2-9448AD32CD53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5191821" y="-5317460"/>
              <a:ext cx="25421" cy="266779"/>
            </a:xfrm>
            <a:custGeom>
              <a:avLst/>
              <a:gdLst>
                <a:gd name="connsiteX0" fmla="*/ 21127 w 25421"/>
                <a:gd name="connsiteY0" fmla="*/ 19103 h 266779"/>
                <a:gd name="connsiteX1" fmla="*/ 15328 w 25421"/>
                <a:gd name="connsiteY1" fmla="*/ 9528 h 266779"/>
                <a:gd name="connsiteX2" fmla="*/ 9533 w 25421"/>
                <a:gd name="connsiteY2" fmla="*/ 19103 h 266779"/>
                <a:gd name="connsiteX3" fmla="*/ 9533 w 25421"/>
                <a:gd name="connsiteY3" fmla="*/ 251880 h 266779"/>
                <a:gd name="connsiteX4" fmla="*/ 15328 w 25421"/>
                <a:gd name="connsiteY4" fmla="*/ 261456 h 266779"/>
                <a:gd name="connsiteX5" fmla="*/ 21127 w 25421"/>
                <a:gd name="connsiteY5" fmla="*/ 251880 h 266779"/>
                <a:gd name="connsiteX6" fmla="*/ 21127 w 25421"/>
                <a:gd name="connsiteY6" fmla="*/ 19103 h 26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21" h="266779">
                  <a:moveTo>
                    <a:pt x="21127" y="19103"/>
                  </a:moveTo>
                  <a:cubicBezTo>
                    <a:pt x="21127" y="15069"/>
                    <a:pt x="21127" y="9528"/>
                    <a:pt x="15328" y="9528"/>
                  </a:cubicBezTo>
                  <a:cubicBezTo>
                    <a:pt x="9533" y="9528"/>
                    <a:pt x="9533" y="15069"/>
                    <a:pt x="9533" y="19103"/>
                  </a:cubicBezTo>
                  <a:lnTo>
                    <a:pt x="9533" y="251880"/>
                  </a:lnTo>
                  <a:cubicBezTo>
                    <a:pt x="9533" y="255913"/>
                    <a:pt x="9533" y="261456"/>
                    <a:pt x="15328" y="261456"/>
                  </a:cubicBezTo>
                  <a:cubicBezTo>
                    <a:pt x="21127" y="261456"/>
                    <a:pt x="21127" y="255913"/>
                    <a:pt x="21127" y="251880"/>
                  </a:cubicBezTo>
                  <a:lnTo>
                    <a:pt x="21127" y="1910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B32B4CD8-A4D4-4BE4-9994-97144221F0A1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5290690" y="-5305872"/>
              <a:ext cx="127107" cy="190557"/>
            </a:xfrm>
            <a:custGeom>
              <a:avLst/>
              <a:gdLst>
                <a:gd name="connsiteX0" fmla="*/ 119183 w 127106"/>
                <a:gd name="connsiteY0" fmla="*/ 63189 h 190556"/>
                <a:gd name="connsiteX1" fmla="*/ 86162 w 127106"/>
                <a:gd name="connsiteY1" fmla="*/ 9528 h 190556"/>
                <a:gd name="connsiteX2" fmla="*/ 9533 w 127106"/>
                <a:gd name="connsiteY2" fmla="*/ 135744 h 190556"/>
                <a:gd name="connsiteX3" fmla="*/ 42807 w 127106"/>
                <a:gd name="connsiteY3" fmla="*/ 189405 h 190556"/>
                <a:gd name="connsiteX4" fmla="*/ 119183 w 127106"/>
                <a:gd name="connsiteY4" fmla="*/ 63189 h 190556"/>
                <a:gd name="connsiteX5" fmla="*/ 37767 w 127106"/>
                <a:gd name="connsiteY5" fmla="*/ 95183 h 190556"/>
                <a:gd name="connsiteX6" fmla="*/ 85908 w 127106"/>
                <a:gd name="connsiteY6" fmla="*/ 16582 h 190556"/>
                <a:gd name="connsiteX7" fmla="*/ 101034 w 127106"/>
                <a:gd name="connsiteY7" fmla="*/ 48325 h 190556"/>
                <a:gd name="connsiteX8" fmla="*/ 93471 w 127106"/>
                <a:gd name="connsiteY8" fmla="*/ 95183 h 190556"/>
                <a:gd name="connsiteX9" fmla="*/ 37767 w 127106"/>
                <a:gd name="connsiteY9" fmla="*/ 95183 h 190556"/>
                <a:gd name="connsiteX10" fmla="*/ 91203 w 127106"/>
                <a:gd name="connsiteY10" fmla="*/ 103750 h 190556"/>
                <a:gd name="connsiteX11" fmla="*/ 43057 w 127106"/>
                <a:gd name="connsiteY11" fmla="*/ 182351 h 190556"/>
                <a:gd name="connsiteX12" fmla="*/ 27936 w 127106"/>
                <a:gd name="connsiteY12" fmla="*/ 150607 h 190556"/>
                <a:gd name="connsiteX13" fmla="*/ 35495 w 127106"/>
                <a:gd name="connsiteY13" fmla="*/ 103750 h 190556"/>
                <a:gd name="connsiteX14" fmla="*/ 91203 w 127106"/>
                <a:gd name="connsiteY14" fmla="*/ 103750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106" h="190556">
                  <a:moveTo>
                    <a:pt x="119183" y="63189"/>
                  </a:moveTo>
                  <a:cubicBezTo>
                    <a:pt x="119183" y="31700"/>
                    <a:pt x="107083" y="9528"/>
                    <a:pt x="86162" y="9528"/>
                  </a:cubicBezTo>
                  <a:cubicBezTo>
                    <a:pt x="48603" y="9528"/>
                    <a:pt x="9533" y="79565"/>
                    <a:pt x="9533" y="135744"/>
                  </a:cubicBezTo>
                  <a:cubicBezTo>
                    <a:pt x="9533" y="159928"/>
                    <a:pt x="17851" y="189405"/>
                    <a:pt x="42807" y="189405"/>
                  </a:cubicBezTo>
                  <a:cubicBezTo>
                    <a:pt x="79609" y="189405"/>
                    <a:pt x="119183" y="121130"/>
                    <a:pt x="119183" y="63189"/>
                  </a:cubicBezTo>
                  <a:close/>
                  <a:moveTo>
                    <a:pt x="37767" y="95183"/>
                  </a:moveTo>
                  <a:cubicBezTo>
                    <a:pt x="49611" y="44297"/>
                    <a:pt x="70282" y="16582"/>
                    <a:pt x="85908" y="16582"/>
                  </a:cubicBezTo>
                  <a:cubicBezTo>
                    <a:pt x="101034" y="16582"/>
                    <a:pt x="101034" y="43539"/>
                    <a:pt x="101034" y="48325"/>
                  </a:cubicBezTo>
                  <a:cubicBezTo>
                    <a:pt x="101034" y="62435"/>
                    <a:pt x="96494" y="82840"/>
                    <a:pt x="93471" y="95183"/>
                  </a:cubicBezTo>
                  <a:lnTo>
                    <a:pt x="37767" y="95183"/>
                  </a:lnTo>
                  <a:close/>
                  <a:moveTo>
                    <a:pt x="91203" y="103750"/>
                  </a:moveTo>
                  <a:cubicBezTo>
                    <a:pt x="79354" y="154386"/>
                    <a:pt x="58688" y="182351"/>
                    <a:pt x="43057" y="182351"/>
                  </a:cubicBezTo>
                  <a:cubicBezTo>
                    <a:pt x="29445" y="182351"/>
                    <a:pt x="27936" y="162195"/>
                    <a:pt x="27936" y="150607"/>
                  </a:cubicBezTo>
                  <a:cubicBezTo>
                    <a:pt x="27936" y="134735"/>
                    <a:pt x="32722" y="114330"/>
                    <a:pt x="35495" y="103750"/>
                  </a:cubicBezTo>
                  <a:lnTo>
                    <a:pt x="91203" y="1037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92577034-A43D-4D03-83E0-785998BE538F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5429766" y="-5219750"/>
              <a:ext cx="101685" cy="152445"/>
            </a:xfrm>
            <a:custGeom>
              <a:avLst/>
              <a:gdLst>
                <a:gd name="connsiteX0" fmla="*/ 61420 w 101685"/>
                <a:gd name="connsiteY0" fmla="*/ 18766 h 152445"/>
                <a:gd name="connsiteX1" fmla="*/ 54279 w 101685"/>
                <a:gd name="connsiteY1" fmla="*/ 9528 h 152445"/>
                <a:gd name="connsiteX2" fmla="*/ 47554 w 101685"/>
                <a:gd name="connsiteY2" fmla="*/ 13096 h 152445"/>
                <a:gd name="connsiteX3" fmla="*/ 16258 w 101685"/>
                <a:gd name="connsiteY3" fmla="*/ 23387 h 152445"/>
                <a:gd name="connsiteX4" fmla="*/ 9533 w 101685"/>
                <a:gd name="connsiteY4" fmla="*/ 29893 h 152445"/>
                <a:gd name="connsiteX5" fmla="*/ 17938 w 101685"/>
                <a:gd name="connsiteY5" fmla="*/ 36611 h 152445"/>
                <a:gd name="connsiteX6" fmla="*/ 43776 w 101685"/>
                <a:gd name="connsiteY6" fmla="*/ 31362 h 152445"/>
                <a:gd name="connsiteX7" fmla="*/ 43776 w 101685"/>
                <a:gd name="connsiteY7" fmla="*/ 139277 h 152445"/>
                <a:gd name="connsiteX8" fmla="*/ 20246 w 101685"/>
                <a:gd name="connsiteY8" fmla="*/ 139277 h 152445"/>
                <a:gd name="connsiteX9" fmla="*/ 11003 w 101685"/>
                <a:gd name="connsiteY9" fmla="*/ 145787 h 152445"/>
                <a:gd name="connsiteX10" fmla="*/ 20246 w 101685"/>
                <a:gd name="connsiteY10" fmla="*/ 152505 h 152445"/>
                <a:gd name="connsiteX11" fmla="*/ 84947 w 101685"/>
                <a:gd name="connsiteY11" fmla="*/ 152505 h 152445"/>
                <a:gd name="connsiteX12" fmla="*/ 94190 w 101685"/>
                <a:gd name="connsiteY12" fmla="*/ 145998 h 152445"/>
                <a:gd name="connsiteX13" fmla="*/ 84947 w 101685"/>
                <a:gd name="connsiteY13" fmla="*/ 139277 h 152445"/>
                <a:gd name="connsiteX14" fmla="*/ 61420 w 101685"/>
                <a:gd name="connsiteY14" fmla="*/ 139277 h 152445"/>
                <a:gd name="connsiteX15" fmla="*/ 61420 w 101685"/>
                <a:gd name="connsiteY15" fmla="*/ 1876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685" h="152445">
                  <a:moveTo>
                    <a:pt x="61420" y="18766"/>
                  </a:moveTo>
                  <a:cubicBezTo>
                    <a:pt x="61420" y="15618"/>
                    <a:pt x="61420" y="9528"/>
                    <a:pt x="54279" y="9528"/>
                  </a:cubicBezTo>
                  <a:cubicBezTo>
                    <a:pt x="51335" y="9528"/>
                    <a:pt x="50286" y="10369"/>
                    <a:pt x="47554" y="13096"/>
                  </a:cubicBezTo>
                  <a:cubicBezTo>
                    <a:pt x="37683" y="22755"/>
                    <a:pt x="22347" y="23177"/>
                    <a:pt x="16258" y="23387"/>
                  </a:cubicBezTo>
                  <a:cubicBezTo>
                    <a:pt x="12266" y="23594"/>
                    <a:pt x="9533" y="26324"/>
                    <a:pt x="9533" y="29893"/>
                  </a:cubicBezTo>
                  <a:cubicBezTo>
                    <a:pt x="9533" y="36611"/>
                    <a:pt x="16258" y="36611"/>
                    <a:pt x="17938" y="36611"/>
                  </a:cubicBezTo>
                  <a:cubicBezTo>
                    <a:pt x="20035" y="36611"/>
                    <a:pt x="33060" y="36194"/>
                    <a:pt x="43776" y="31362"/>
                  </a:cubicBezTo>
                  <a:lnTo>
                    <a:pt x="43776" y="139277"/>
                  </a:lnTo>
                  <a:lnTo>
                    <a:pt x="20246" y="139277"/>
                  </a:lnTo>
                  <a:cubicBezTo>
                    <a:pt x="17517" y="139277"/>
                    <a:pt x="11003" y="139277"/>
                    <a:pt x="11003" y="145787"/>
                  </a:cubicBezTo>
                  <a:cubicBezTo>
                    <a:pt x="11003" y="152505"/>
                    <a:pt x="17306" y="152505"/>
                    <a:pt x="20246" y="152505"/>
                  </a:cubicBezTo>
                  <a:lnTo>
                    <a:pt x="84947" y="152505"/>
                  </a:lnTo>
                  <a:cubicBezTo>
                    <a:pt x="87680" y="152505"/>
                    <a:pt x="94190" y="152505"/>
                    <a:pt x="94190" y="145998"/>
                  </a:cubicBezTo>
                  <a:cubicBezTo>
                    <a:pt x="94190" y="139277"/>
                    <a:pt x="87886" y="139277"/>
                    <a:pt x="84947" y="139277"/>
                  </a:cubicBezTo>
                  <a:lnTo>
                    <a:pt x="61420" y="139277"/>
                  </a:lnTo>
                  <a:lnTo>
                    <a:pt x="61420" y="187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D459BA52-38D4-4290-BF4A-67E18963F6E7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5565379" y="-5156480"/>
              <a:ext cx="38132" cy="88926"/>
            </a:xfrm>
            <a:custGeom>
              <a:avLst/>
              <a:gdLst>
                <a:gd name="connsiteX0" fmla="*/ 33481 w 38132"/>
                <a:gd name="connsiteY0" fmla="*/ 33713 h 88926"/>
                <a:gd name="connsiteX1" fmla="*/ 14323 w 38132"/>
                <a:gd name="connsiteY1" fmla="*/ 80066 h 88926"/>
                <a:gd name="connsiteX2" fmla="*/ 12810 w 38132"/>
                <a:gd name="connsiteY2" fmla="*/ 82587 h 88926"/>
                <a:gd name="connsiteX3" fmla="*/ 16591 w 38132"/>
                <a:gd name="connsiteY3" fmla="*/ 86112 h 88926"/>
                <a:gd name="connsiteX4" fmla="*/ 40539 w 38132"/>
                <a:gd name="connsiteY4" fmla="*/ 36738 h 88926"/>
                <a:gd name="connsiteX5" fmla="*/ 23396 w 38132"/>
                <a:gd name="connsiteY5" fmla="*/ 9528 h 88926"/>
                <a:gd name="connsiteX6" fmla="*/ 9533 w 38132"/>
                <a:gd name="connsiteY6" fmla="*/ 23383 h 88926"/>
                <a:gd name="connsiteX7" fmla="*/ 23650 w 38132"/>
                <a:gd name="connsiteY7" fmla="*/ 37492 h 88926"/>
                <a:gd name="connsiteX8" fmla="*/ 33481 w 38132"/>
                <a:gd name="connsiteY8" fmla="*/ 33713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32" h="88926">
                  <a:moveTo>
                    <a:pt x="33481" y="33713"/>
                  </a:moveTo>
                  <a:cubicBezTo>
                    <a:pt x="33481" y="50089"/>
                    <a:pt x="29949" y="64448"/>
                    <a:pt x="14323" y="80066"/>
                  </a:cubicBezTo>
                  <a:cubicBezTo>
                    <a:pt x="13314" y="80824"/>
                    <a:pt x="12810" y="81328"/>
                    <a:pt x="12810" y="82587"/>
                  </a:cubicBezTo>
                  <a:cubicBezTo>
                    <a:pt x="12810" y="84603"/>
                    <a:pt x="14828" y="86112"/>
                    <a:pt x="16591" y="86112"/>
                  </a:cubicBezTo>
                  <a:cubicBezTo>
                    <a:pt x="19618" y="86112"/>
                    <a:pt x="40539" y="66211"/>
                    <a:pt x="40539" y="36738"/>
                  </a:cubicBezTo>
                  <a:cubicBezTo>
                    <a:pt x="40539" y="20612"/>
                    <a:pt x="34490" y="9528"/>
                    <a:pt x="23396" y="9528"/>
                  </a:cubicBezTo>
                  <a:cubicBezTo>
                    <a:pt x="14574" y="9528"/>
                    <a:pt x="9533" y="16583"/>
                    <a:pt x="9533" y="23383"/>
                  </a:cubicBezTo>
                  <a:cubicBezTo>
                    <a:pt x="9533" y="30437"/>
                    <a:pt x="14323" y="37492"/>
                    <a:pt x="23650" y="37492"/>
                  </a:cubicBezTo>
                  <a:cubicBezTo>
                    <a:pt x="29699" y="37492"/>
                    <a:pt x="33481" y="33967"/>
                    <a:pt x="33481" y="3371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5BBBDAE9-3815-4C1F-ACF7-0C79144B323C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5684376" y="-5156480"/>
              <a:ext cx="38132" cy="38111"/>
            </a:xfrm>
            <a:custGeom>
              <a:avLst/>
              <a:gdLst>
                <a:gd name="connsiteX0" fmla="*/ 37511 w 38132"/>
                <a:gd name="connsiteY0" fmla="*/ 23637 h 38111"/>
                <a:gd name="connsiteX1" fmla="*/ 23649 w 38132"/>
                <a:gd name="connsiteY1" fmla="*/ 9528 h 38111"/>
                <a:gd name="connsiteX2" fmla="*/ 9533 w 38132"/>
                <a:gd name="connsiteY2" fmla="*/ 23383 h 38111"/>
                <a:gd name="connsiteX3" fmla="*/ 23395 w 38132"/>
                <a:gd name="connsiteY3" fmla="*/ 37492 h 38111"/>
                <a:gd name="connsiteX4" fmla="*/ 37511 w 38132"/>
                <a:gd name="connsiteY4" fmla="*/ 23637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2" h="38111">
                  <a:moveTo>
                    <a:pt x="37511" y="23637"/>
                  </a:moveTo>
                  <a:cubicBezTo>
                    <a:pt x="37511" y="15070"/>
                    <a:pt x="30453" y="9528"/>
                    <a:pt x="23649" y="9528"/>
                  </a:cubicBezTo>
                  <a:cubicBezTo>
                    <a:pt x="15582" y="9528"/>
                    <a:pt x="9533" y="16078"/>
                    <a:pt x="9533" y="23383"/>
                  </a:cubicBezTo>
                  <a:cubicBezTo>
                    <a:pt x="9533" y="31950"/>
                    <a:pt x="16591" y="37492"/>
                    <a:pt x="23395" y="37492"/>
                  </a:cubicBezTo>
                  <a:cubicBezTo>
                    <a:pt x="31462" y="37492"/>
                    <a:pt x="37511" y="30942"/>
                    <a:pt x="37511" y="236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CBE5B5EC-9834-4550-8567-A1F830ADDDF4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5803371" y="-5156480"/>
              <a:ext cx="38132" cy="38111"/>
            </a:xfrm>
            <a:custGeom>
              <a:avLst/>
              <a:gdLst>
                <a:gd name="connsiteX0" fmla="*/ 37513 w 38132"/>
                <a:gd name="connsiteY0" fmla="*/ 23637 h 38111"/>
                <a:gd name="connsiteX1" fmla="*/ 23651 w 38132"/>
                <a:gd name="connsiteY1" fmla="*/ 9528 h 38111"/>
                <a:gd name="connsiteX2" fmla="*/ 9533 w 38132"/>
                <a:gd name="connsiteY2" fmla="*/ 23383 h 38111"/>
                <a:gd name="connsiteX3" fmla="*/ 23397 w 38132"/>
                <a:gd name="connsiteY3" fmla="*/ 37492 h 38111"/>
                <a:gd name="connsiteX4" fmla="*/ 37513 w 38132"/>
                <a:gd name="connsiteY4" fmla="*/ 23637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2" h="38111">
                  <a:moveTo>
                    <a:pt x="37513" y="23637"/>
                  </a:moveTo>
                  <a:cubicBezTo>
                    <a:pt x="37513" y="15070"/>
                    <a:pt x="30455" y="9528"/>
                    <a:pt x="23651" y="9528"/>
                  </a:cubicBezTo>
                  <a:cubicBezTo>
                    <a:pt x="15583" y="9528"/>
                    <a:pt x="9533" y="16078"/>
                    <a:pt x="9533" y="23383"/>
                  </a:cubicBezTo>
                  <a:cubicBezTo>
                    <a:pt x="9533" y="31950"/>
                    <a:pt x="16591" y="37492"/>
                    <a:pt x="23397" y="37492"/>
                  </a:cubicBezTo>
                  <a:cubicBezTo>
                    <a:pt x="31463" y="37492"/>
                    <a:pt x="37513" y="30942"/>
                    <a:pt x="37513" y="236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1CCB9321-E46F-48CA-AE99-76A46A1DD1E7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5922369" y="-5156480"/>
              <a:ext cx="38132" cy="38111"/>
            </a:xfrm>
            <a:custGeom>
              <a:avLst/>
              <a:gdLst>
                <a:gd name="connsiteX0" fmla="*/ 37512 w 38132"/>
                <a:gd name="connsiteY0" fmla="*/ 23637 h 38111"/>
                <a:gd name="connsiteX1" fmla="*/ 23649 w 38132"/>
                <a:gd name="connsiteY1" fmla="*/ 9528 h 38111"/>
                <a:gd name="connsiteX2" fmla="*/ 9533 w 38132"/>
                <a:gd name="connsiteY2" fmla="*/ 23383 h 38111"/>
                <a:gd name="connsiteX3" fmla="*/ 23395 w 38132"/>
                <a:gd name="connsiteY3" fmla="*/ 37492 h 38111"/>
                <a:gd name="connsiteX4" fmla="*/ 37512 w 38132"/>
                <a:gd name="connsiteY4" fmla="*/ 23637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2" h="38111">
                  <a:moveTo>
                    <a:pt x="37512" y="23637"/>
                  </a:moveTo>
                  <a:cubicBezTo>
                    <a:pt x="37512" y="15070"/>
                    <a:pt x="30454" y="9528"/>
                    <a:pt x="23649" y="9528"/>
                  </a:cubicBezTo>
                  <a:cubicBezTo>
                    <a:pt x="15582" y="9528"/>
                    <a:pt x="9533" y="16078"/>
                    <a:pt x="9533" y="23383"/>
                  </a:cubicBezTo>
                  <a:cubicBezTo>
                    <a:pt x="9533" y="31950"/>
                    <a:pt x="16591" y="37492"/>
                    <a:pt x="23395" y="37492"/>
                  </a:cubicBezTo>
                  <a:cubicBezTo>
                    <a:pt x="31463" y="37492"/>
                    <a:pt x="37512" y="30942"/>
                    <a:pt x="37512" y="236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8B1B65F3-8B9E-47DB-994E-501D56649A59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6041365" y="-5156480"/>
              <a:ext cx="38132" cy="88926"/>
            </a:xfrm>
            <a:custGeom>
              <a:avLst/>
              <a:gdLst>
                <a:gd name="connsiteX0" fmla="*/ 33481 w 38132"/>
                <a:gd name="connsiteY0" fmla="*/ 33713 h 88926"/>
                <a:gd name="connsiteX1" fmla="*/ 14324 w 38132"/>
                <a:gd name="connsiteY1" fmla="*/ 80066 h 88926"/>
                <a:gd name="connsiteX2" fmla="*/ 12811 w 38132"/>
                <a:gd name="connsiteY2" fmla="*/ 82587 h 88926"/>
                <a:gd name="connsiteX3" fmla="*/ 16592 w 38132"/>
                <a:gd name="connsiteY3" fmla="*/ 86112 h 88926"/>
                <a:gd name="connsiteX4" fmla="*/ 40539 w 38132"/>
                <a:gd name="connsiteY4" fmla="*/ 36738 h 88926"/>
                <a:gd name="connsiteX5" fmla="*/ 23397 w 38132"/>
                <a:gd name="connsiteY5" fmla="*/ 9528 h 88926"/>
                <a:gd name="connsiteX6" fmla="*/ 9533 w 38132"/>
                <a:gd name="connsiteY6" fmla="*/ 23383 h 88926"/>
                <a:gd name="connsiteX7" fmla="*/ 23651 w 38132"/>
                <a:gd name="connsiteY7" fmla="*/ 37492 h 88926"/>
                <a:gd name="connsiteX8" fmla="*/ 33481 w 38132"/>
                <a:gd name="connsiteY8" fmla="*/ 33713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32" h="88926">
                  <a:moveTo>
                    <a:pt x="33481" y="33713"/>
                  </a:moveTo>
                  <a:cubicBezTo>
                    <a:pt x="33481" y="50089"/>
                    <a:pt x="29950" y="64448"/>
                    <a:pt x="14324" y="80066"/>
                  </a:cubicBezTo>
                  <a:cubicBezTo>
                    <a:pt x="13315" y="80824"/>
                    <a:pt x="12811" y="81328"/>
                    <a:pt x="12811" y="82587"/>
                  </a:cubicBezTo>
                  <a:cubicBezTo>
                    <a:pt x="12811" y="84603"/>
                    <a:pt x="14828" y="86112"/>
                    <a:pt x="16592" y="86112"/>
                  </a:cubicBezTo>
                  <a:cubicBezTo>
                    <a:pt x="19619" y="86112"/>
                    <a:pt x="40539" y="66211"/>
                    <a:pt x="40539" y="36738"/>
                  </a:cubicBezTo>
                  <a:cubicBezTo>
                    <a:pt x="40539" y="20612"/>
                    <a:pt x="34490" y="9528"/>
                    <a:pt x="23397" y="9528"/>
                  </a:cubicBezTo>
                  <a:cubicBezTo>
                    <a:pt x="14574" y="9528"/>
                    <a:pt x="9533" y="16583"/>
                    <a:pt x="9533" y="23383"/>
                  </a:cubicBezTo>
                  <a:cubicBezTo>
                    <a:pt x="9533" y="30437"/>
                    <a:pt x="14324" y="37492"/>
                    <a:pt x="23651" y="37492"/>
                  </a:cubicBezTo>
                  <a:cubicBezTo>
                    <a:pt x="29700" y="37492"/>
                    <a:pt x="33481" y="33967"/>
                    <a:pt x="33481" y="3371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4DED8FA2-82B4-41AE-BE8D-77CE8DA4B0B8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6148515" y="-5305872"/>
              <a:ext cx="127107" cy="190557"/>
            </a:xfrm>
            <a:custGeom>
              <a:avLst/>
              <a:gdLst>
                <a:gd name="connsiteX0" fmla="*/ 119182 w 127106"/>
                <a:gd name="connsiteY0" fmla="*/ 63189 h 190556"/>
                <a:gd name="connsiteX1" fmla="*/ 86162 w 127106"/>
                <a:gd name="connsiteY1" fmla="*/ 9528 h 190556"/>
                <a:gd name="connsiteX2" fmla="*/ 9533 w 127106"/>
                <a:gd name="connsiteY2" fmla="*/ 135744 h 190556"/>
                <a:gd name="connsiteX3" fmla="*/ 42807 w 127106"/>
                <a:gd name="connsiteY3" fmla="*/ 189405 h 190556"/>
                <a:gd name="connsiteX4" fmla="*/ 119182 w 127106"/>
                <a:gd name="connsiteY4" fmla="*/ 63189 h 190556"/>
                <a:gd name="connsiteX5" fmla="*/ 37766 w 127106"/>
                <a:gd name="connsiteY5" fmla="*/ 95183 h 190556"/>
                <a:gd name="connsiteX6" fmla="*/ 85908 w 127106"/>
                <a:gd name="connsiteY6" fmla="*/ 16582 h 190556"/>
                <a:gd name="connsiteX7" fmla="*/ 101033 w 127106"/>
                <a:gd name="connsiteY7" fmla="*/ 48325 h 190556"/>
                <a:gd name="connsiteX8" fmla="*/ 93470 w 127106"/>
                <a:gd name="connsiteY8" fmla="*/ 95183 h 190556"/>
                <a:gd name="connsiteX9" fmla="*/ 37766 w 127106"/>
                <a:gd name="connsiteY9" fmla="*/ 95183 h 190556"/>
                <a:gd name="connsiteX10" fmla="*/ 91203 w 127106"/>
                <a:gd name="connsiteY10" fmla="*/ 103750 h 190556"/>
                <a:gd name="connsiteX11" fmla="*/ 43058 w 127106"/>
                <a:gd name="connsiteY11" fmla="*/ 182351 h 190556"/>
                <a:gd name="connsiteX12" fmla="*/ 27935 w 127106"/>
                <a:gd name="connsiteY12" fmla="*/ 150607 h 190556"/>
                <a:gd name="connsiteX13" fmla="*/ 35495 w 127106"/>
                <a:gd name="connsiteY13" fmla="*/ 103750 h 190556"/>
                <a:gd name="connsiteX14" fmla="*/ 91203 w 127106"/>
                <a:gd name="connsiteY14" fmla="*/ 103750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106" h="190556">
                  <a:moveTo>
                    <a:pt x="119182" y="63189"/>
                  </a:moveTo>
                  <a:cubicBezTo>
                    <a:pt x="119182" y="31700"/>
                    <a:pt x="107084" y="9528"/>
                    <a:pt x="86162" y="9528"/>
                  </a:cubicBezTo>
                  <a:cubicBezTo>
                    <a:pt x="48602" y="9528"/>
                    <a:pt x="9533" y="79565"/>
                    <a:pt x="9533" y="135744"/>
                  </a:cubicBezTo>
                  <a:cubicBezTo>
                    <a:pt x="9533" y="159928"/>
                    <a:pt x="17851" y="189405"/>
                    <a:pt x="42807" y="189405"/>
                  </a:cubicBezTo>
                  <a:cubicBezTo>
                    <a:pt x="79608" y="189405"/>
                    <a:pt x="119182" y="121130"/>
                    <a:pt x="119182" y="63189"/>
                  </a:cubicBezTo>
                  <a:close/>
                  <a:moveTo>
                    <a:pt x="37766" y="95183"/>
                  </a:moveTo>
                  <a:cubicBezTo>
                    <a:pt x="49611" y="44297"/>
                    <a:pt x="70282" y="16582"/>
                    <a:pt x="85908" y="16582"/>
                  </a:cubicBezTo>
                  <a:cubicBezTo>
                    <a:pt x="101033" y="16582"/>
                    <a:pt x="101033" y="43539"/>
                    <a:pt x="101033" y="48325"/>
                  </a:cubicBezTo>
                  <a:cubicBezTo>
                    <a:pt x="101033" y="62435"/>
                    <a:pt x="96493" y="82840"/>
                    <a:pt x="93470" y="95183"/>
                  </a:cubicBezTo>
                  <a:lnTo>
                    <a:pt x="37766" y="95183"/>
                  </a:lnTo>
                  <a:close/>
                  <a:moveTo>
                    <a:pt x="91203" y="103750"/>
                  </a:moveTo>
                  <a:cubicBezTo>
                    <a:pt x="79354" y="154386"/>
                    <a:pt x="58688" y="182351"/>
                    <a:pt x="43058" y="182351"/>
                  </a:cubicBezTo>
                  <a:cubicBezTo>
                    <a:pt x="29444" y="182351"/>
                    <a:pt x="27935" y="162195"/>
                    <a:pt x="27935" y="150607"/>
                  </a:cubicBezTo>
                  <a:cubicBezTo>
                    <a:pt x="27935" y="134735"/>
                    <a:pt x="32722" y="114330"/>
                    <a:pt x="35495" y="103750"/>
                  </a:cubicBezTo>
                  <a:lnTo>
                    <a:pt x="91203" y="1037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1CD0CB68-B654-4B4A-A529-BC40CB2C8A5E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6272854" y="-5215216"/>
              <a:ext cx="139817" cy="152445"/>
            </a:xfrm>
            <a:custGeom>
              <a:avLst/>
              <a:gdLst>
                <a:gd name="connsiteX0" fmla="*/ 80534 w 139817"/>
                <a:gd name="connsiteY0" fmla="*/ 25903 h 152445"/>
                <a:gd name="connsiteX1" fmla="*/ 102174 w 139817"/>
                <a:gd name="connsiteY1" fmla="*/ 16459 h 152445"/>
                <a:gd name="connsiteX2" fmla="*/ 110154 w 139817"/>
                <a:gd name="connsiteY2" fmla="*/ 12469 h 152445"/>
                <a:gd name="connsiteX3" fmla="*/ 106583 w 139817"/>
                <a:gd name="connsiteY3" fmla="*/ 9528 h 152445"/>
                <a:gd name="connsiteX4" fmla="*/ 91461 w 139817"/>
                <a:gd name="connsiteY4" fmla="*/ 10159 h 152445"/>
                <a:gd name="connsiteX5" fmla="*/ 76335 w 139817"/>
                <a:gd name="connsiteY5" fmla="*/ 10159 h 152445"/>
                <a:gd name="connsiteX6" fmla="*/ 47975 w 139817"/>
                <a:gd name="connsiteY6" fmla="*/ 9528 h 152445"/>
                <a:gd name="connsiteX7" fmla="*/ 43776 w 139817"/>
                <a:gd name="connsiteY7" fmla="*/ 13517 h 152445"/>
                <a:gd name="connsiteX8" fmla="*/ 49866 w 139817"/>
                <a:gd name="connsiteY8" fmla="*/ 16459 h 152445"/>
                <a:gd name="connsiteX9" fmla="*/ 62890 w 139817"/>
                <a:gd name="connsiteY9" fmla="*/ 19818 h 152445"/>
                <a:gd name="connsiteX10" fmla="*/ 62052 w 139817"/>
                <a:gd name="connsiteY10" fmla="*/ 23597 h 152445"/>
                <a:gd name="connsiteX11" fmla="*/ 33902 w 139817"/>
                <a:gd name="connsiteY11" fmla="*/ 136339 h 152445"/>
                <a:gd name="connsiteX12" fmla="*/ 16047 w 139817"/>
                <a:gd name="connsiteY12" fmla="*/ 145998 h 152445"/>
                <a:gd name="connsiteX13" fmla="*/ 9533 w 139817"/>
                <a:gd name="connsiteY13" fmla="*/ 149987 h 152445"/>
                <a:gd name="connsiteX14" fmla="*/ 15836 w 139817"/>
                <a:gd name="connsiteY14" fmla="*/ 152925 h 152445"/>
                <a:gd name="connsiteX15" fmla="*/ 117296 w 139817"/>
                <a:gd name="connsiteY15" fmla="*/ 152925 h 152445"/>
                <a:gd name="connsiteX16" fmla="*/ 124437 w 139817"/>
                <a:gd name="connsiteY16" fmla="*/ 148725 h 152445"/>
                <a:gd name="connsiteX17" fmla="*/ 141874 w 139817"/>
                <a:gd name="connsiteY17" fmla="*/ 101277 h 152445"/>
                <a:gd name="connsiteX18" fmla="*/ 138725 w 139817"/>
                <a:gd name="connsiteY18" fmla="*/ 98339 h 152445"/>
                <a:gd name="connsiteX19" fmla="*/ 134523 w 139817"/>
                <a:gd name="connsiteY19" fmla="*/ 102956 h 152445"/>
                <a:gd name="connsiteX20" fmla="*/ 80327 w 139817"/>
                <a:gd name="connsiteY20" fmla="*/ 145998 h 152445"/>
                <a:gd name="connsiteX21" fmla="*/ 53647 w 139817"/>
                <a:gd name="connsiteY21" fmla="*/ 145998 h 152445"/>
                <a:gd name="connsiteX22" fmla="*/ 51129 w 139817"/>
                <a:gd name="connsiteY22" fmla="*/ 144108 h 152445"/>
                <a:gd name="connsiteX23" fmla="*/ 51966 w 139817"/>
                <a:gd name="connsiteY23" fmla="*/ 139487 h 152445"/>
                <a:gd name="connsiteX24" fmla="*/ 80534 w 139817"/>
                <a:gd name="connsiteY24" fmla="*/ 2590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9817" h="152445">
                  <a:moveTo>
                    <a:pt x="80534" y="25903"/>
                  </a:moveTo>
                  <a:cubicBezTo>
                    <a:pt x="82425" y="18766"/>
                    <a:pt x="82846" y="16459"/>
                    <a:pt x="102174" y="16459"/>
                  </a:cubicBezTo>
                  <a:cubicBezTo>
                    <a:pt x="108052" y="16459"/>
                    <a:pt x="110154" y="16459"/>
                    <a:pt x="110154" y="12469"/>
                  </a:cubicBezTo>
                  <a:cubicBezTo>
                    <a:pt x="110154" y="12048"/>
                    <a:pt x="109737" y="9528"/>
                    <a:pt x="106583" y="9528"/>
                  </a:cubicBezTo>
                  <a:cubicBezTo>
                    <a:pt x="102174" y="9528"/>
                    <a:pt x="95870" y="9948"/>
                    <a:pt x="91461" y="10159"/>
                  </a:cubicBezTo>
                  <a:lnTo>
                    <a:pt x="76335" y="10159"/>
                  </a:lnTo>
                  <a:cubicBezTo>
                    <a:pt x="54489" y="10159"/>
                    <a:pt x="49444" y="9528"/>
                    <a:pt x="47975" y="9528"/>
                  </a:cubicBezTo>
                  <a:cubicBezTo>
                    <a:pt x="47137" y="9528"/>
                    <a:pt x="43776" y="9528"/>
                    <a:pt x="43776" y="13517"/>
                  </a:cubicBezTo>
                  <a:cubicBezTo>
                    <a:pt x="43776" y="16459"/>
                    <a:pt x="46505" y="16459"/>
                    <a:pt x="49866" y="16459"/>
                  </a:cubicBezTo>
                  <a:cubicBezTo>
                    <a:pt x="56797" y="16459"/>
                    <a:pt x="62890" y="16459"/>
                    <a:pt x="62890" y="19818"/>
                  </a:cubicBezTo>
                  <a:cubicBezTo>
                    <a:pt x="62890" y="20655"/>
                    <a:pt x="62679" y="20866"/>
                    <a:pt x="62052" y="23597"/>
                  </a:cubicBezTo>
                  <a:lnTo>
                    <a:pt x="33902" y="136339"/>
                  </a:lnTo>
                  <a:cubicBezTo>
                    <a:pt x="32011" y="144319"/>
                    <a:pt x="31590" y="145998"/>
                    <a:pt x="16047" y="145998"/>
                  </a:cubicBezTo>
                  <a:cubicBezTo>
                    <a:pt x="12055" y="145998"/>
                    <a:pt x="9533" y="145998"/>
                    <a:pt x="9533" y="149987"/>
                  </a:cubicBezTo>
                  <a:cubicBezTo>
                    <a:pt x="9533" y="152925"/>
                    <a:pt x="12266" y="152925"/>
                    <a:pt x="15836" y="152925"/>
                  </a:cubicBezTo>
                  <a:lnTo>
                    <a:pt x="117296" y="152925"/>
                  </a:lnTo>
                  <a:cubicBezTo>
                    <a:pt x="122550" y="152925"/>
                    <a:pt x="122757" y="152715"/>
                    <a:pt x="124437" y="148725"/>
                  </a:cubicBezTo>
                  <a:cubicBezTo>
                    <a:pt x="126539" y="142850"/>
                    <a:pt x="141874" y="103377"/>
                    <a:pt x="141874" y="101277"/>
                  </a:cubicBezTo>
                  <a:cubicBezTo>
                    <a:pt x="141874" y="99387"/>
                    <a:pt x="140194" y="98339"/>
                    <a:pt x="138725" y="98339"/>
                  </a:cubicBezTo>
                  <a:cubicBezTo>
                    <a:pt x="136413" y="98339"/>
                    <a:pt x="135992" y="99808"/>
                    <a:pt x="134523" y="102956"/>
                  </a:cubicBezTo>
                  <a:cubicBezTo>
                    <a:pt x="126960" y="122484"/>
                    <a:pt x="117927" y="145998"/>
                    <a:pt x="80327" y="145998"/>
                  </a:cubicBezTo>
                  <a:lnTo>
                    <a:pt x="53647" y="145998"/>
                  </a:lnTo>
                  <a:cubicBezTo>
                    <a:pt x="51756" y="145577"/>
                    <a:pt x="51129" y="145577"/>
                    <a:pt x="51129" y="144108"/>
                  </a:cubicBezTo>
                  <a:cubicBezTo>
                    <a:pt x="51129" y="142429"/>
                    <a:pt x="51546" y="140749"/>
                    <a:pt x="51966" y="139487"/>
                  </a:cubicBezTo>
                  <a:lnTo>
                    <a:pt x="80534" y="2590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1DB61874-5E0D-4B33-AF9B-5C3CEB7D36C1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6438129" y="-5320985"/>
              <a:ext cx="88975" cy="254075"/>
            </a:xfrm>
            <a:custGeom>
              <a:avLst/>
              <a:gdLst>
                <a:gd name="connsiteX0" fmla="*/ 16592 w 88974"/>
                <a:gd name="connsiteY0" fmla="*/ 9528 h 254075"/>
                <a:gd name="connsiteX1" fmla="*/ 9533 w 88974"/>
                <a:gd name="connsiteY1" fmla="*/ 13053 h 254075"/>
                <a:gd name="connsiteX2" fmla="*/ 11046 w 88974"/>
                <a:gd name="connsiteY2" fmla="*/ 16328 h 254075"/>
                <a:gd name="connsiteX3" fmla="*/ 50871 w 88974"/>
                <a:gd name="connsiteY3" fmla="*/ 62181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2 h 254075"/>
                <a:gd name="connsiteX7" fmla="*/ 16592 w 88974"/>
                <a:gd name="connsiteY7" fmla="*/ 254397 h 254075"/>
                <a:gd name="connsiteX8" fmla="*/ 18105 w 88974"/>
                <a:gd name="connsiteY8" fmla="*/ 254397 h 254075"/>
                <a:gd name="connsiteX9" fmla="*/ 30204 w 88974"/>
                <a:gd name="connsiteY9" fmla="*/ 249359 h 254075"/>
                <a:gd name="connsiteX10" fmla="*/ 87168 w 88974"/>
                <a:gd name="connsiteY10" fmla="*/ 131964 h 254075"/>
                <a:gd name="connsiteX11" fmla="*/ 28941 w 88974"/>
                <a:gd name="connsiteY11" fmla="*/ 13557 h 254075"/>
                <a:gd name="connsiteX12" fmla="*/ 18105 w 88974"/>
                <a:gd name="connsiteY12" fmla="*/ 9528 h 254075"/>
                <a:gd name="connsiteX13" fmla="*/ 16592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2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5"/>
                    <a:pt x="11046" y="16328"/>
                  </a:cubicBezTo>
                  <a:cubicBezTo>
                    <a:pt x="18860" y="21871"/>
                    <a:pt x="37513" y="35475"/>
                    <a:pt x="50871" y="62181"/>
                  </a:cubicBezTo>
                  <a:cubicBezTo>
                    <a:pt x="62970" y="86366"/>
                    <a:pt x="67005" y="110801"/>
                    <a:pt x="67005" y="131964"/>
                  </a:cubicBezTo>
                  <a:cubicBezTo>
                    <a:pt x="67005" y="160179"/>
                    <a:pt x="59442" y="212074"/>
                    <a:pt x="12810" y="246588"/>
                  </a:cubicBezTo>
                  <a:cubicBezTo>
                    <a:pt x="10038" y="248605"/>
                    <a:pt x="9533" y="249109"/>
                    <a:pt x="9533" y="250872"/>
                  </a:cubicBezTo>
                  <a:cubicBezTo>
                    <a:pt x="9533" y="254397"/>
                    <a:pt x="12560" y="254397"/>
                    <a:pt x="16592" y="254397"/>
                  </a:cubicBezTo>
                  <a:lnTo>
                    <a:pt x="18105" y="254397"/>
                  </a:lnTo>
                  <a:cubicBezTo>
                    <a:pt x="22891" y="254397"/>
                    <a:pt x="23396" y="254397"/>
                    <a:pt x="30204" y="249359"/>
                  </a:cubicBezTo>
                  <a:cubicBezTo>
                    <a:pt x="69778" y="220137"/>
                    <a:pt x="87168" y="174538"/>
                    <a:pt x="87168" y="131964"/>
                  </a:cubicBezTo>
                  <a:cubicBezTo>
                    <a:pt x="87168" y="83091"/>
                    <a:pt x="64733" y="39001"/>
                    <a:pt x="28941" y="13557"/>
                  </a:cubicBezTo>
                  <a:cubicBezTo>
                    <a:pt x="23146" y="9528"/>
                    <a:pt x="22641" y="9528"/>
                    <a:pt x="18105" y="9528"/>
                  </a:cubicBezTo>
                  <a:lnTo>
                    <a:pt x="16592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97F95224-04DC-4071-9F14-DE0C4DBFA1D1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6557900" y="-5317460"/>
              <a:ext cx="76264" cy="266779"/>
            </a:xfrm>
            <a:custGeom>
              <a:avLst/>
              <a:gdLst>
                <a:gd name="connsiteX0" fmla="*/ 67505 w 76264"/>
                <a:gd name="connsiteY0" fmla="*/ 140278 h 266779"/>
                <a:gd name="connsiteX1" fmla="*/ 69019 w 76264"/>
                <a:gd name="connsiteY1" fmla="*/ 135490 h 266779"/>
                <a:gd name="connsiteX2" fmla="*/ 67505 w 76264"/>
                <a:gd name="connsiteY2" fmla="*/ 130706 h 266779"/>
                <a:gd name="connsiteX3" fmla="*/ 21886 w 76264"/>
                <a:gd name="connsiteY3" fmla="*/ 15828 h 266779"/>
                <a:gd name="connsiteX4" fmla="*/ 15332 w 76264"/>
                <a:gd name="connsiteY4" fmla="*/ 9528 h 266779"/>
                <a:gd name="connsiteX5" fmla="*/ 9533 w 76264"/>
                <a:gd name="connsiteY5" fmla="*/ 15323 h 266779"/>
                <a:gd name="connsiteX6" fmla="*/ 11046 w 76264"/>
                <a:gd name="connsiteY6" fmla="*/ 20108 h 266779"/>
                <a:gd name="connsiteX7" fmla="*/ 56920 w 76264"/>
                <a:gd name="connsiteY7" fmla="*/ 135490 h 266779"/>
                <a:gd name="connsiteX8" fmla="*/ 11046 w 76264"/>
                <a:gd name="connsiteY8" fmla="*/ 250872 h 266779"/>
                <a:gd name="connsiteX9" fmla="*/ 9533 w 76264"/>
                <a:gd name="connsiteY9" fmla="*/ 255659 h 266779"/>
                <a:gd name="connsiteX10" fmla="*/ 15332 w 76264"/>
                <a:gd name="connsiteY10" fmla="*/ 261456 h 266779"/>
                <a:gd name="connsiteX11" fmla="*/ 21381 w 76264"/>
                <a:gd name="connsiteY11" fmla="*/ 255913 h 266779"/>
                <a:gd name="connsiteX12" fmla="*/ 67505 w 76264"/>
                <a:gd name="connsiteY12" fmla="*/ 140278 h 26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64" h="266779">
                  <a:moveTo>
                    <a:pt x="67505" y="140278"/>
                  </a:moveTo>
                  <a:cubicBezTo>
                    <a:pt x="69019" y="137002"/>
                    <a:pt x="69019" y="136498"/>
                    <a:pt x="69019" y="135490"/>
                  </a:cubicBezTo>
                  <a:cubicBezTo>
                    <a:pt x="69019" y="134486"/>
                    <a:pt x="69019" y="133981"/>
                    <a:pt x="67505" y="130706"/>
                  </a:cubicBezTo>
                  <a:lnTo>
                    <a:pt x="21886" y="15828"/>
                  </a:lnTo>
                  <a:cubicBezTo>
                    <a:pt x="20118" y="11544"/>
                    <a:pt x="18609" y="9528"/>
                    <a:pt x="15332" y="9528"/>
                  </a:cubicBezTo>
                  <a:cubicBezTo>
                    <a:pt x="12055" y="9528"/>
                    <a:pt x="9533" y="12049"/>
                    <a:pt x="9533" y="15323"/>
                  </a:cubicBezTo>
                  <a:cubicBezTo>
                    <a:pt x="9533" y="16332"/>
                    <a:pt x="9533" y="16837"/>
                    <a:pt x="11046" y="20108"/>
                  </a:cubicBezTo>
                  <a:lnTo>
                    <a:pt x="56920" y="135490"/>
                  </a:lnTo>
                  <a:lnTo>
                    <a:pt x="11046" y="250872"/>
                  </a:lnTo>
                  <a:cubicBezTo>
                    <a:pt x="9533" y="254147"/>
                    <a:pt x="9533" y="254651"/>
                    <a:pt x="9533" y="255659"/>
                  </a:cubicBezTo>
                  <a:cubicBezTo>
                    <a:pt x="9533" y="258935"/>
                    <a:pt x="12055" y="261456"/>
                    <a:pt x="15332" y="261456"/>
                  </a:cubicBezTo>
                  <a:cubicBezTo>
                    <a:pt x="19109" y="261456"/>
                    <a:pt x="20373" y="258685"/>
                    <a:pt x="21381" y="255913"/>
                  </a:cubicBezTo>
                  <a:lnTo>
                    <a:pt x="67505" y="14027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14AD1A41-5633-465C-89EE-B9C0E880C86E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6738981" y="-5237097"/>
              <a:ext cx="228792" cy="88926"/>
            </a:xfrm>
            <a:custGeom>
              <a:avLst/>
              <a:gdLst>
                <a:gd name="connsiteX0" fmla="*/ 208157 w 228792"/>
                <a:gd name="connsiteY0" fmla="*/ 27166 h 88926"/>
                <a:gd name="connsiteX1" fmla="*/ 219498 w 228792"/>
                <a:gd name="connsiteY1" fmla="*/ 18345 h 88926"/>
                <a:gd name="connsiteX2" fmla="*/ 206644 w 228792"/>
                <a:gd name="connsiteY2" fmla="*/ 9528 h 88926"/>
                <a:gd name="connsiteX3" fmla="*/ 22387 w 228792"/>
                <a:gd name="connsiteY3" fmla="*/ 9528 h 88926"/>
                <a:gd name="connsiteX4" fmla="*/ 9533 w 228792"/>
                <a:gd name="connsiteY4" fmla="*/ 18345 h 88926"/>
                <a:gd name="connsiteX5" fmla="*/ 20873 w 228792"/>
                <a:gd name="connsiteY5" fmla="*/ 27166 h 88926"/>
                <a:gd name="connsiteX6" fmla="*/ 208157 w 228792"/>
                <a:gd name="connsiteY6" fmla="*/ 27166 h 88926"/>
                <a:gd name="connsiteX7" fmla="*/ 206644 w 228792"/>
                <a:gd name="connsiteY7" fmla="*/ 86620 h 88926"/>
                <a:gd name="connsiteX8" fmla="*/ 219498 w 228792"/>
                <a:gd name="connsiteY8" fmla="*/ 77802 h 88926"/>
                <a:gd name="connsiteX9" fmla="*/ 208157 w 228792"/>
                <a:gd name="connsiteY9" fmla="*/ 68985 h 88926"/>
                <a:gd name="connsiteX10" fmla="*/ 20873 w 228792"/>
                <a:gd name="connsiteY10" fmla="*/ 68985 h 88926"/>
                <a:gd name="connsiteX11" fmla="*/ 9533 w 228792"/>
                <a:gd name="connsiteY11" fmla="*/ 77802 h 88926"/>
                <a:gd name="connsiteX12" fmla="*/ 22387 w 228792"/>
                <a:gd name="connsiteY12" fmla="*/ 86620 h 88926"/>
                <a:gd name="connsiteX13" fmla="*/ 206644 w 228792"/>
                <a:gd name="connsiteY13" fmla="*/ 86620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792" h="88926">
                  <a:moveTo>
                    <a:pt x="208157" y="27166"/>
                  </a:moveTo>
                  <a:cubicBezTo>
                    <a:pt x="211180" y="27166"/>
                    <a:pt x="219498" y="27166"/>
                    <a:pt x="219498" y="18345"/>
                  </a:cubicBezTo>
                  <a:cubicBezTo>
                    <a:pt x="219498" y="9528"/>
                    <a:pt x="210171" y="9528"/>
                    <a:pt x="206644" y="9528"/>
                  </a:cubicBezTo>
                  <a:lnTo>
                    <a:pt x="22387" y="9528"/>
                  </a:lnTo>
                  <a:cubicBezTo>
                    <a:pt x="18860" y="9528"/>
                    <a:pt x="9533" y="9528"/>
                    <a:pt x="9533" y="18345"/>
                  </a:cubicBezTo>
                  <a:cubicBezTo>
                    <a:pt x="9533" y="27166"/>
                    <a:pt x="17851" y="27166"/>
                    <a:pt x="20873" y="27166"/>
                  </a:cubicBezTo>
                  <a:lnTo>
                    <a:pt x="208157" y="27166"/>
                  </a:lnTo>
                  <a:close/>
                  <a:moveTo>
                    <a:pt x="206644" y="86620"/>
                  </a:moveTo>
                  <a:cubicBezTo>
                    <a:pt x="210171" y="86620"/>
                    <a:pt x="219498" y="86620"/>
                    <a:pt x="219498" y="77802"/>
                  </a:cubicBezTo>
                  <a:cubicBezTo>
                    <a:pt x="219498" y="68985"/>
                    <a:pt x="211180" y="68985"/>
                    <a:pt x="208157" y="68985"/>
                  </a:cubicBezTo>
                  <a:lnTo>
                    <a:pt x="20873" y="68985"/>
                  </a:lnTo>
                  <a:cubicBezTo>
                    <a:pt x="17851" y="68985"/>
                    <a:pt x="9533" y="68985"/>
                    <a:pt x="9533" y="77802"/>
                  </a:cubicBezTo>
                  <a:cubicBezTo>
                    <a:pt x="9533" y="86620"/>
                    <a:pt x="18860" y="86620"/>
                    <a:pt x="22387" y="86620"/>
                  </a:cubicBezTo>
                  <a:lnTo>
                    <a:pt x="206644" y="866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95316600-B32A-48BE-B8EB-D048C6A68FC9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7206217" y="-5553607"/>
              <a:ext cx="127107" cy="165149"/>
            </a:xfrm>
            <a:custGeom>
              <a:avLst/>
              <a:gdLst>
                <a:gd name="connsiteX0" fmla="*/ 110992 w 127106"/>
                <a:gd name="connsiteY0" fmla="*/ 25487 h 165149"/>
                <a:gd name="connsiteX1" fmla="*/ 124228 w 127106"/>
                <a:gd name="connsiteY1" fmla="*/ 16460 h 165149"/>
                <a:gd name="connsiteX2" fmla="*/ 129899 w 127106"/>
                <a:gd name="connsiteY2" fmla="*/ 12469 h 165149"/>
                <a:gd name="connsiteX3" fmla="*/ 126749 w 127106"/>
                <a:gd name="connsiteY3" fmla="*/ 9528 h 165149"/>
                <a:gd name="connsiteX4" fmla="*/ 102591 w 127106"/>
                <a:gd name="connsiteY4" fmla="*/ 10160 h 165149"/>
                <a:gd name="connsiteX5" fmla="*/ 88097 w 127106"/>
                <a:gd name="connsiteY5" fmla="*/ 9949 h 165149"/>
                <a:gd name="connsiteX6" fmla="*/ 72971 w 127106"/>
                <a:gd name="connsiteY6" fmla="*/ 9528 h 165149"/>
                <a:gd name="connsiteX7" fmla="*/ 68558 w 127106"/>
                <a:gd name="connsiteY7" fmla="*/ 13517 h 165149"/>
                <a:gd name="connsiteX8" fmla="*/ 75911 w 127106"/>
                <a:gd name="connsiteY8" fmla="*/ 16460 h 165149"/>
                <a:gd name="connsiteX9" fmla="*/ 86834 w 127106"/>
                <a:gd name="connsiteY9" fmla="*/ 16876 h 165149"/>
                <a:gd name="connsiteX10" fmla="*/ 93769 w 127106"/>
                <a:gd name="connsiteY10" fmla="*/ 20655 h 165149"/>
                <a:gd name="connsiteX11" fmla="*/ 92927 w 127106"/>
                <a:gd name="connsiteY11" fmla="*/ 24434 h 165149"/>
                <a:gd name="connsiteX12" fmla="*/ 68558 w 127106"/>
                <a:gd name="connsiteY12" fmla="*/ 122064 h 165149"/>
                <a:gd name="connsiteX13" fmla="*/ 38100 w 127106"/>
                <a:gd name="connsiteY13" fmla="*/ 151457 h 165149"/>
                <a:gd name="connsiteX14" fmla="*/ 17513 w 127106"/>
                <a:gd name="connsiteY14" fmla="*/ 140118 h 165149"/>
                <a:gd name="connsiteX15" fmla="*/ 32849 w 127106"/>
                <a:gd name="connsiteY15" fmla="*/ 126891 h 165149"/>
                <a:gd name="connsiteX16" fmla="*/ 23396 w 127106"/>
                <a:gd name="connsiteY16" fmla="*/ 117863 h 165149"/>
                <a:gd name="connsiteX17" fmla="*/ 9533 w 127106"/>
                <a:gd name="connsiteY17" fmla="*/ 134239 h 165149"/>
                <a:gd name="connsiteX18" fmla="*/ 38732 w 127106"/>
                <a:gd name="connsiteY18" fmla="*/ 157336 h 165149"/>
                <a:gd name="connsiteX19" fmla="*/ 86628 w 127106"/>
                <a:gd name="connsiteY19" fmla="*/ 122901 h 165149"/>
                <a:gd name="connsiteX20" fmla="*/ 110992 w 127106"/>
                <a:gd name="connsiteY20" fmla="*/ 25487 h 165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7106" h="165149">
                  <a:moveTo>
                    <a:pt x="110992" y="25487"/>
                  </a:moveTo>
                  <a:cubicBezTo>
                    <a:pt x="112883" y="18139"/>
                    <a:pt x="113304" y="16460"/>
                    <a:pt x="124228" y="16460"/>
                  </a:cubicBezTo>
                  <a:cubicBezTo>
                    <a:pt x="127166" y="16460"/>
                    <a:pt x="129899" y="16460"/>
                    <a:pt x="129899" y="12469"/>
                  </a:cubicBezTo>
                  <a:cubicBezTo>
                    <a:pt x="129899" y="12259"/>
                    <a:pt x="129688" y="9528"/>
                    <a:pt x="126749" y="9528"/>
                  </a:cubicBezTo>
                  <a:cubicBezTo>
                    <a:pt x="125486" y="9528"/>
                    <a:pt x="122757" y="10160"/>
                    <a:pt x="102591" y="10160"/>
                  </a:cubicBezTo>
                  <a:cubicBezTo>
                    <a:pt x="97761" y="10160"/>
                    <a:pt x="89356" y="10160"/>
                    <a:pt x="88097" y="9949"/>
                  </a:cubicBezTo>
                  <a:cubicBezTo>
                    <a:pt x="85575" y="9738"/>
                    <a:pt x="75494" y="9528"/>
                    <a:pt x="72971" y="9528"/>
                  </a:cubicBezTo>
                  <a:cubicBezTo>
                    <a:pt x="71712" y="9528"/>
                    <a:pt x="68558" y="9528"/>
                    <a:pt x="68558" y="13517"/>
                  </a:cubicBezTo>
                  <a:cubicBezTo>
                    <a:pt x="68558" y="16460"/>
                    <a:pt x="70870" y="16460"/>
                    <a:pt x="75911" y="16460"/>
                  </a:cubicBezTo>
                  <a:cubicBezTo>
                    <a:pt x="76121" y="16460"/>
                    <a:pt x="81583" y="16460"/>
                    <a:pt x="86834" y="16876"/>
                  </a:cubicBezTo>
                  <a:cubicBezTo>
                    <a:pt x="92506" y="17296"/>
                    <a:pt x="93769" y="18139"/>
                    <a:pt x="93769" y="20655"/>
                  </a:cubicBezTo>
                  <a:cubicBezTo>
                    <a:pt x="93769" y="21497"/>
                    <a:pt x="93559" y="21707"/>
                    <a:pt x="92927" y="24434"/>
                  </a:cubicBezTo>
                  <a:lnTo>
                    <a:pt x="68558" y="122064"/>
                  </a:lnTo>
                  <a:cubicBezTo>
                    <a:pt x="64360" y="139277"/>
                    <a:pt x="50493" y="151457"/>
                    <a:pt x="38100" y="151457"/>
                  </a:cubicBezTo>
                  <a:cubicBezTo>
                    <a:pt x="33691" y="151457"/>
                    <a:pt x="21926" y="150194"/>
                    <a:pt x="17513" y="140118"/>
                  </a:cubicBezTo>
                  <a:cubicBezTo>
                    <a:pt x="32218" y="140118"/>
                    <a:pt x="32849" y="127943"/>
                    <a:pt x="32849" y="126891"/>
                  </a:cubicBezTo>
                  <a:cubicBezTo>
                    <a:pt x="32849" y="121011"/>
                    <a:pt x="28226" y="117863"/>
                    <a:pt x="23396" y="117863"/>
                  </a:cubicBezTo>
                  <a:cubicBezTo>
                    <a:pt x="18355" y="117863"/>
                    <a:pt x="9533" y="121853"/>
                    <a:pt x="9533" y="134239"/>
                  </a:cubicBezTo>
                  <a:cubicBezTo>
                    <a:pt x="9533" y="147256"/>
                    <a:pt x="21084" y="157336"/>
                    <a:pt x="38732" y="157336"/>
                  </a:cubicBezTo>
                  <a:cubicBezTo>
                    <a:pt x="58688" y="157336"/>
                    <a:pt x="81372" y="143898"/>
                    <a:pt x="86628" y="122901"/>
                  </a:cubicBezTo>
                  <a:lnTo>
                    <a:pt x="110992" y="2548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AFF84DB2-0BBB-4BCF-8A34-7C9A754D01DD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7132487" y="-5344594"/>
              <a:ext cx="266924" cy="317594"/>
            </a:xfrm>
            <a:custGeom>
              <a:avLst/>
              <a:gdLst>
                <a:gd name="connsiteX0" fmla="*/ 264441 w 266924"/>
                <a:gd name="connsiteY0" fmla="*/ 315689 h 317594"/>
                <a:gd name="connsiteX1" fmla="*/ 264441 w 266924"/>
                <a:gd name="connsiteY1" fmla="*/ 303882 h 317594"/>
                <a:gd name="connsiteX2" fmla="*/ 228557 w 266924"/>
                <a:gd name="connsiteY2" fmla="*/ 279824 h 317594"/>
                <a:gd name="connsiteX3" fmla="*/ 228557 w 266924"/>
                <a:gd name="connsiteY3" fmla="*/ 45392 h 317594"/>
                <a:gd name="connsiteX4" fmla="*/ 264441 w 266924"/>
                <a:gd name="connsiteY4" fmla="*/ 21338 h 317594"/>
                <a:gd name="connsiteX5" fmla="*/ 264441 w 266924"/>
                <a:gd name="connsiteY5" fmla="*/ 9528 h 317594"/>
                <a:gd name="connsiteX6" fmla="*/ 9533 w 266924"/>
                <a:gd name="connsiteY6" fmla="*/ 9528 h 317594"/>
                <a:gd name="connsiteX7" fmla="*/ 9533 w 266924"/>
                <a:gd name="connsiteY7" fmla="*/ 21338 h 317594"/>
                <a:gd name="connsiteX8" fmla="*/ 45417 w 266924"/>
                <a:gd name="connsiteY8" fmla="*/ 45392 h 317594"/>
                <a:gd name="connsiteX9" fmla="*/ 45417 w 266924"/>
                <a:gd name="connsiteY9" fmla="*/ 279824 h 317594"/>
                <a:gd name="connsiteX10" fmla="*/ 9533 w 266924"/>
                <a:gd name="connsiteY10" fmla="*/ 303882 h 317594"/>
                <a:gd name="connsiteX11" fmla="*/ 9533 w 266924"/>
                <a:gd name="connsiteY11" fmla="*/ 315689 h 317594"/>
                <a:gd name="connsiteX12" fmla="*/ 114777 w 266924"/>
                <a:gd name="connsiteY12" fmla="*/ 315689 h 317594"/>
                <a:gd name="connsiteX13" fmla="*/ 114777 w 266924"/>
                <a:gd name="connsiteY13" fmla="*/ 303882 h 317594"/>
                <a:gd name="connsiteX14" fmla="*/ 78894 w 266924"/>
                <a:gd name="connsiteY14" fmla="*/ 279824 h 317594"/>
                <a:gd name="connsiteX15" fmla="*/ 78894 w 266924"/>
                <a:gd name="connsiteY15" fmla="*/ 21338 h 317594"/>
                <a:gd name="connsiteX16" fmla="*/ 195081 w 266924"/>
                <a:gd name="connsiteY16" fmla="*/ 21338 h 317594"/>
                <a:gd name="connsiteX17" fmla="*/ 195081 w 266924"/>
                <a:gd name="connsiteY17" fmla="*/ 279824 h 317594"/>
                <a:gd name="connsiteX18" fmla="*/ 159197 w 266924"/>
                <a:gd name="connsiteY18" fmla="*/ 303882 h 317594"/>
                <a:gd name="connsiteX19" fmla="*/ 159197 w 266924"/>
                <a:gd name="connsiteY19" fmla="*/ 315689 h 317594"/>
                <a:gd name="connsiteX20" fmla="*/ 264441 w 266924"/>
                <a:gd name="connsiteY20" fmla="*/ 315689 h 31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66924" h="317594">
                  <a:moveTo>
                    <a:pt x="264441" y="315689"/>
                  </a:moveTo>
                  <a:lnTo>
                    <a:pt x="264441" y="303882"/>
                  </a:lnTo>
                  <a:cubicBezTo>
                    <a:pt x="235343" y="303882"/>
                    <a:pt x="228557" y="293822"/>
                    <a:pt x="228557" y="279824"/>
                  </a:cubicBezTo>
                  <a:lnTo>
                    <a:pt x="228557" y="45392"/>
                  </a:lnTo>
                  <a:cubicBezTo>
                    <a:pt x="228557" y="31180"/>
                    <a:pt x="235560" y="21338"/>
                    <a:pt x="264441" y="21338"/>
                  </a:cubicBezTo>
                  <a:lnTo>
                    <a:pt x="264441" y="9528"/>
                  </a:lnTo>
                  <a:lnTo>
                    <a:pt x="9533" y="9528"/>
                  </a:lnTo>
                  <a:lnTo>
                    <a:pt x="9533" y="21338"/>
                  </a:lnTo>
                  <a:cubicBezTo>
                    <a:pt x="38632" y="21338"/>
                    <a:pt x="45417" y="31398"/>
                    <a:pt x="45417" y="45392"/>
                  </a:cubicBezTo>
                  <a:lnTo>
                    <a:pt x="45417" y="279824"/>
                  </a:lnTo>
                  <a:cubicBezTo>
                    <a:pt x="45417" y="294041"/>
                    <a:pt x="38414" y="303882"/>
                    <a:pt x="9533" y="303882"/>
                  </a:cubicBezTo>
                  <a:lnTo>
                    <a:pt x="9533" y="315689"/>
                  </a:lnTo>
                  <a:lnTo>
                    <a:pt x="114777" y="315689"/>
                  </a:lnTo>
                  <a:lnTo>
                    <a:pt x="114777" y="303882"/>
                  </a:lnTo>
                  <a:cubicBezTo>
                    <a:pt x="85678" y="303882"/>
                    <a:pt x="78894" y="293822"/>
                    <a:pt x="78894" y="279824"/>
                  </a:cubicBezTo>
                  <a:lnTo>
                    <a:pt x="78894" y="21338"/>
                  </a:lnTo>
                  <a:lnTo>
                    <a:pt x="195081" y="21338"/>
                  </a:lnTo>
                  <a:lnTo>
                    <a:pt x="195081" y="279824"/>
                  </a:lnTo>
                  <a:cubicBezTo>
                    <a:pt x="195081" y="294041"/>
                    <a:pt x="188078" y="303882"/>
                    <a:pt x="159197" y="303882"/>
                  </a:cubicBezTo>
                  <a:lnTo>
                    <a:pt x="159197" y="315689"/>
                  </a:lnTo>
                  <a:lnTo>
                    <a:pt x="264441" y="31568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3A5CA242-78B2-480E-B1A5-55DE96A351CD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7038131" y="-4980270"/>
              <a:ext cx="101685" cy="190557"/>
            </a:xfrm>
            <a:custGeom>
              <a:avLst/>
              <a:gdLst>
                <a:gd name="connsiteX0" fmla="*/ 99231 w 101685"/>
                <a:gd name="connsiteY0" fmla="*/ 17507 h 190556"/>
                <a:gd name="connsiteX1" fmla="*/ 91036 w 101685"/>
                <a:gd name="connsiteY1" fmla="*/ 9528 h 190556"/>
                <a:gd name="connsiteX2" fmla="*/ 79275 w 101685"/>
                <a:gd name="connsiteY2" fmla="*/ 20866 h 190556"/>
                <a:gd name="connsiteX3" fmla="*/ 87465 w 101685"/>
                <a:gd name="connsiteY3" fmla="*/ 28841 h 190556"/>
                <a:gd name="connsiteX4" fmla="*/ 99231 w 101685"/>
                <a:gd name="connsiteY4" fmla="*/ 17507 h 190556"/>
                <a:gd name="connsiteX5" fmla="*/ 55327 w 101685"/>
                <a:gd name="connsiteY5" fmla="*/ 159012 h 190556"/>
                <a:gd name="connsiteX6" fmla="*/ 29068 w 101685"/>
                <a:gd name="connsiteY6" fmla="*/ 185467 h 190556"/>
                <a:gd name="connsiteX7" fmla="*/ 22137 w 101685"/>
                <a:gd name="connsiteY7" fmla="*/ 184415 h 190556"/>
                <a:gd name="connsiteX8" fmla="*/ 29489 w 101685"/>
                <a:gd name="connsiteY8" fmla="*/ 173708 h 190556"/>
                <a:gd name="connsiteX9" fmla="*/ 21294 w 101685"/>
                <a:gd name="connsiteY9" fmla="*/ 165939 h 190556"/>
                <a:gd name="connsiteX10" fmla="*/ 9533 w 101685"/>
                <a:gd name="connsiteY10" fmla="*/ 178119 h 190556"/>
                <a:gd name="connsiteX11" fmla="*/ 29278 w 101685"/>
                <a:gd name="connsiteY11" fmla="*/ 191346 h 190556"/>
                <a:gd name="connsiteX12" fmla="*/ 71502 w 101685"/>
                <a:gd name="connsiteY12" fmla="*/ 158174 h 190556"/>
                <a:gd name="connsiteX13" fmla="*/ 90405 w 101685"/>
                <a:gd name="connsiteY13" fmla="*/ 83011 h 190556"/>
                <a:gd name="connsiteX14" fmla="*/ 91457 w 101685"/>
                <a:gd name="connsiteY14" fmla="*/ 75663 h 190556"/>
                <a:gd name="connsiteX15" fmla="*/ 70032 w 101685"/>
                <a:gd name="connsiteY15" fmla="*/ 55928 h 190556"/>
                <a:gd name="connsiteX16" fmla="*/ 34740 w 101685"/>
                <a:gd name="connsiteY16" fmla="*/ 88049 h 190556"/>
                <a:gd name="connsiteX17" fmla="*/ 37890 w 101685"/>
                <a:gd name="connsiteY17" fmla="*/ 90780 h 190556"/>
                <a:gd name="connsiteX18" fmla="*/ 41882 w 101685"/>
                <a:gd name="connsiteY18" fmla="*/ 87001 h 190556"/>
                <a:gd name="connsiteX19" fmla="*/ 69401 w 101685"/>
                <a:gd name="connsiteY19" fmla="*/ 61804 h 190556"/>
                <a:gd name="connsiteX20" fmla="*/ 76332 w 101685"/>
                <a:gd name="connsiteY20" fmla="*/ 71673 h 190556"/>
                <a:gd name="connsiteX21" fmla="*/ 75072 w 101685"/>
                <a:gd name="connsiteY21" fmla="*/ 80490 h 190556"/>
                <a:gd name="connsiteX22" fmla="*/ 55327 w 101685"/>
                <a:gd name="connsiteY22" fmla="*/ 159012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190556">
                  <a:moveTo>
                    <a:pt x="99231" y="17507"/>
                  </a:moveTo>
                  <a:cubicBezTo>
                    <a:pt x="99231" y="13517"/>
                    <a:pt x="96077" y="9528"/>
                    <a:pt x="91036" y="9528"/>
                  </a:cubicBezTo>
                  <a:cubicBezTo>
                    <a:pt x="84737" y="9528"/>
                    <a:pt x="79275" y="15407"/>
                    <a:pt x="79275" y="20866"/>
                  </a:cubicBezTo>
                  <a:cubicBezTo>
                    <a:pt x="79275" y="24855"/>
                    <a:pt x="82425" y="28841"/>
                    <a:pt x="87465" y="28841"/>
                  </a:cubicBezTo>
                  <a:cubicBezTo>
                    <a:pt x="93769" y="28841"/>
                    <a:pt x="99231" y="22966"/>
                    <a:pt x="99231" y="17507"/>
                  </a:cubicBezTo>
                  <a:close/>
                  <a:moveTo>
                    <a:pt x="55327" y="159012"/>
                  </a:moveTo>
                  <a:cubicBezTo>
                    <a:pt x="52174" y="171818"/>
                    <a:pt x="41882" y="185467"/>
                    <a:pt x="29068" y="185467"/>
                  </a:cubicBezTo>
                  <a:cubicBezTo>
                    <a:pt x="25708" y="185467"/>
                    <a:pt x="22554" y="184625"/>
                    <a:pt x="22137" y="184415"/>
                  </a:cubicBezTo>
                  <a:cubicBezTo>
                    <a:pt x="28647" y="181267"/>
                    <a:pt x="29489" y="175598"/>
                    <a:pt x="29489" y="173708"/>
                  </a:cubicBezTo>
                  <a:cubicBezTo>
                    <a:pt x="29489" y="168670"/>
                    <a:pt x="25708" y="165939"/>
                    <a:pt x="21294" y="165939"/>
                  </a:cubicBezTo>
                  <a:cubicBezTo>
                    <a:pt x="15205" y="165939"/>
                    <a:pt x="9533" y="171191"/>
                    <a:pt x="9533" y="178119"/>
                  </a:cubicBezTo>
                  <a:cubicBezTo>
                    <a:pt x="9533" y="186094"/>
                    <a:pt x="17303" y="191346"/>
                    <a:pt x="29278" y="191346"/>
                  </a:cubicBezTo>
                  <a:cubicBezTo>
                    <a:pt x="42092" y="191346"/>
                    <a:pt x="65198" y="183367"/>
                    <a:pt x="71502" y="158174"/>
                  </a:cubicBezTo>
                  <a:lnTo>
                    <a:pt x="90405" y="83011"/>
                  </a:lnTo>
                  <a:cubicBezTo>
                    <a:pt x="91036" y="80490"/>
                    <a:pt x="91457" y="78811"/>
                    <a:pt x="91457" y="75663"/>
                  </a:cubicBezTo>
                  <a:cubicBezTo>
                    <a:pt x="91457" y="64114"/>
                    <a:pt x="82214" y="55928"/>
                    <a:pt x="70032" y="55928"/>
                  </a:cubicBezTo>
                  <a:cubicBezTo>
                    <a:pt x="47764" y="55928"/>
                    <a:pt x="34740" y="85321"/>
                    <a:pt x="34740" y="88049"/>
                  </a:cubicBezTo>
                  <a:cubicBezTo>
                    <a:pt x="34740" y="89939"/>
                    <a:pt x="36210" y="90780"/>
                    <a:pt x="37890" y="90780"/>
                  </a:cubicBezTo>
                  <a:cubicBezTo>
                    <a:pt x="40201" y="90780"/>
                    <a:pt x="40412" y="90149"/>
                    <a:pt x="41882" y="87001"/>
                  </a:cubicBezTo>
                  <a:cubicBezTo>
                    <a:pt x="48181" y="72514"/>
                    <a:pt x="58898" y="61804"/>
                    <a:pt x="69401" y="61804"/>
                  </a:cubicBezTo>
                  <a:cubicBezTo>
                    <a:pt x="73809" y="61804"/>
                    <a:pt x="76332" y="64745"/>
                    <a:pt x="76332" y="71673"/>
                  </a:cubicBezTo>
                  <a:cubicBezTo>
                    <a:pt x="76332" y="74611"/>
                    <a:pt x="75700" y="77552"/>
                    <a:pt x="75072" y="80490"/>
                  </a:cubicBezTo>
                  <a:lnTo>
                    <a:pt x="55327" y="15901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D78F5084-A752-4743-B000-352C41B5492A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7157937" y="-4984260"/>
              <a:ext cx="317767" cy="152445"/>
            </a:xfrm>
            <a:custGeom>
              <a:avLst/>
              <a:gdLst>
                <a:gd name="connsiteX0" fmla="*/ 175066 w 317766"/>
                <a:gd name="connsiteY0" fmla="*/ 76711 h 152445"/>
                <a:gd name="connsiteX1" fmla="*/ 184515 w 317766"/>
                <a:gd name="connsiteY1" fmla="*/ 69363 h 152445"/>
                <a:gd name="connsiteX2" fmla="*/ 173803 w 317766"/>
                <a:gd name="connsiteY2" fmla="*/ 62014 h 152445"/>
                <a:gd name="connsiteX3" fmla="*/ 20246 w 317766"/>
                <a:gd name="connsiteY3" fmla="*/ 62014 h 152445"/>
                <a:gd name="connsiteX4" fmla="*/ 9533 w 317766"/>
                <a:gd name="connsiteY4" fmla="*/ 69363 h 152445"/>
                <a:gd name="connsiteX5" fmla="*/ 18986 w 317766"/>
                <a:gd name="connsiteY5" fmla="*/ 76711 h 152445"/>
                <a:gd name="connsiteX6" fmla="*/ 175066 w 317766"/>
                <a:gd name="connsiteY6" fmla="*/ 76711 h 152445"/>
                <a:gd name="connsiteX7" fmla="*/ 173803 w 317766"/>
                <a:gd name="connsiteY7" fmla="*/ 126260 h 152445"/>
                <a:gd name="connsiteX8" fmla="*/ 184515 w 317766"/>
                <a:gd name="connsiteY8" fmla="*/ 118911 h 152445"/>
                <a:gd name="connsiteX9" fmla="*/ 175066 w 317766"/>
                <a:gd name="connsiteY9" fmla="*/ 111563 h 152445"/>
                <a:gd name="connsiteX10" fmla="*/ 18986 w 317766"/>
                <a:gd name="connsiteY10" fmla="*/ 111563 h 152445"/>
                <a:gd name="connsiteX11" fmla="*/ 9533 w 317766"/>
                <a:gd name="connsiteY11" fmla="*/ 118911 h 152445"/>
                <a:gd name="connsiteX12" fmla="*/ 20246 w 317766"/>
                <a:gd name="connsiteY12" fmla="*/ 126260 h 152445"/>
                <a:gd name="connsiteX13" fmla="*/ 173803 w 317766"/>
                <a:gd name="connsiteY13" fmla="*/ 126260 h 152445"/>
                <a:gd name="connsiteX14" fmla="*/ 276375 w 317766"/>
                <a:gd name="connsiteY14" fmla="*/ 18766 h 152445"/>
                <a:gd name="connsiteX15" fmla="*/ 269233 w 317766"/>
                <a:gd name="connsiteY15" fmla="*/ 9528 h 152445"/>
                <a:gd name="connsiteX16" fmla="*/ 262508 w 317766"/>
                <a:gd name="connsiteY16" fmla="*/ 13097 h 152445"/>
                <a:gd name="connsiteX17" fmla="*/ 231212 w 317766"/>
                <a:gd name="connsiteY17" fmla="*/ 23387 h 152445"/>
                <a:gd name="connsiteX18" fmla="*/ 224488 w 317766"/>
                <a:gd name="connsiteY18" fmla="*/ 29894 h 152445"/>
                <a:gd name="connsiteX19" fmla="*/ 232892 w 317766"/>
                <a:gd name="connsiteY19" fmla="*/ 36611 h 152445"/>
                <a:gd name="connsiteX20" fmla="*/ 258730 w 317766"/>
                <a:gd name="connsiteY20" fmla="*/ 31362 h 152445"/>
                <a:gd name="connsiteX21" fmla="*/ 258730 w 317766"/>
                <a:gd name="connsiteY21" fmla="*/ 139277 h 152445"/>
                <a:gd name="connsiteX22" fmla="*/ 235200 w 317766"/>
                <a:gd name="connsiteY22" fmla="*/ 139277 h 152445"/>
                <a:gd name="connsiteX23" fmla="*/ 225957 w 317766"/>
                <a:gd name="connsiteY23" fmla="*/ 145788 h 152445"/>
                <a:gd name="connsiteX24" fmla="*/ 235200 w 317766"/>
                <a:gd name="connsiteY24" fmla="*/ 152505 h 152445"/>
                <a:gd name="connsiteX25" fmla="*/ 299901 w 317766"/>
                <a:gd name="connsiteY25" fmla="*/ 152505 h 152445"/>
                <a:gd name="connsiteX26" fmla="*/ 309145 w 317766"/>
                <a:gd name="connsiteY26" fmla="*/ 145998 h 152445"/>
                <a:gd name="connsiteX27" fmla="*/ 299901 w 317766"/>
                <a:gd name="connsiteY27" fmla="*/ 139277 h 152445"/>
                <a:gd name="connsiteX28" fmla="*/ 276375 w 317766"/>
                <a:gd name="connsiteY28" fmla="*/ 139277 h 152445"/>
                <a:gd name="connsiteX29" fmla="*/ 276375 w 317766"/>
                <a:gd name="connsiteY29" fmla="*/ 1876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17766" h="152445">
                  <a:moveTo>
                    <a:pt x="175066" y="76711"/>
                  </a:moveTo>
                  <a:cubicBezTo>
                    <a:pt x="177584" y="76711"/>
                    <a:pt x="184515" y="76711"/>
                    <a:pt x="184515" y="69363"/>
                  </a:cubicBezTo>
                  <a:cubicBezTo>
                    <a:pt x="184515" y="62014"/>
                    <a:pt x="176745" y="62014"/>
                    <a:pt x="173803" y="62014"/>
                  </a:cubicBezTo>
                  <a:lnTo>
                    <a:pt x="20246" y="62014"/>
                  </a:lnTo>
                  <a:cubicBezTo>
                    <a:pt x="17306" y="62014"/>
                    <a:pt x="9533" y="62014"/>
                    <a:pt x="9533" y="69363"/>
                  </a:cubicBezTo>
                  <a:cubicBezTo>
                    <a:pt x="9533" y="76711"/>
                    <a:pt x="16464" y="76711"/>
                    <a:pt x="18986" y="76711"/>
                  </a:cubicBezTo>
                  <a:lnTo>
                    <a:pt x="175066" y="76711"/>
                  </a:lnTo>
                  <a:close/>
                  <a:moveTo>
                    <a:pt x="173803" y="126260"/>
                  </a:moveTo>
                  <a:cubicBezTo>
                    <a:pt x="176745" y="126260"/>
                    <a:pt x="184515" y="126260"/>
                    <a:pt x="184515" y="118911"/>
                  </a:cubicBezTo>
                  <a:cubicBezTo>
                    <a:pt x="184515" y="111563"/>
                    <a:pt x="177584" y="111563"/>
                    <a:pt x="175066" y="111563"/>
                  </a:cubicBezTo>
                  <a:lnTo>
                    <a:pt x="18986" y="111563"/>
                  </a:lnTo>
                  <a:cubicBezTo>
                    <a:pt x="16464" y="111563"/>
                    <a:pt x="9533" y="111563"/>
                    <a:pt x="9533" y="118911"/>
                  </a:cubicBezTo>
                  <a:cubicBezTo>
                    <a:pt x="9533" y="126260"/>
                    <a:pt x="17306" y="126260"/>
                    <a:pt x="20246" y="126260"/>
                  </a:cubicBezTo>
                  <a:lnTo>
                    <a:pt x="173803" y="126260"/>
                  </a:lnTo>
                  <a:close/>
                  <a:moveTo>
                    <a:pt x="276375" y="18766"/>
                  </a:moveTo>
                  <a:cubicBezTo>
                    <a:pt x="276375" y="15618"/>
                    <a:pt x="276375" y="9528"/>
                    <a:pt x="269233" y="9528"/>
                  </a:cubicBezTo>
                  <a:cubicBezTo>
                    <a:pt x="266289" y="9528"/>
                    <a:pt x="265241" y="10370"/>
                    <a:pt x="262508" y="13097"/>
                  </a:cubicBezTo>
                  <a:cubicBezTo>
                    <a:pt x="252637" y="22756"/>
                    <a:pt x="237301" y="23177"/>
                    <a:pt x="231212" y="23387"/>
                  </a:cubicBezTo>
                  <a:cubicBezTo>
                    <a:pt x="227220" y="23593"/>
                    <a:pt x="224488" y="26325"/>
                    <a:pt x="224488" y="29894"/>
                  </a:cubicBezTo>
                  <a:cubicBezTo>
                    <a:pt x="224488" y="36611"/>
                    <a:pt x="231212" y="36611"/>
                    <a:pt x="232892" y="36611"/>
                  </a:cubicBezTo>
                  <a:cubicBezTo>
                    <a:pt x="234989" y="36611"/>
                    <a:pt x="248014" y="36194"/>
                    <a:pt x="258730" y="31362"/>
                  </a:cubicBezTo>
                  <a:lnTo>
                    <a:pt x="258730" y="139277"/>
                  </a:lnTo>
                  <a:lnTo>
                    <a:pt x="235200" y="139277"/>
                  </a:lnTo>
                  <a:cubicBezTo>
                    <a:pt x="232471" y="139277"/>
                    <a:pt x="225957" y="139277"/>
                    <a:pt x="225957" y="145788"/>
                  </a:cubicBezTo>
                  <a:cubicBezTo>
                    <a:pt x="225957" y="152505"/>
                    <a:pt x="232260" y="152505"/>
                    <a:pt x="235200" y="152505"/>
                  </a:cubicBezTo>
                  <a:lnTo>
                    <a:pt x="299901" y="152505"/>
                  </a:lnTo>
                  <a:cubicBezTo>
                    <a:pt x="302634" y="152505"/>
                    <a:pt x="309145" y="152505"/>
                    <a:pt x="309145" y="145998"/>
                  </a:cubicBezTo>
                  <a:cubicBezTo>
                    <a:pt x="309145" y="139277"/>
                    <a:pt x="302840" y="139277"/>
                    <a:pt x="299901" y="139277"/>
                  </a:cubicBezTo>
                  <a:lnTo>
                    <a:pt x="276375" y="139277"/>
                  </a:lnTo>
                  <a:lnTo>
                    <a:pt x="276375" y="187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C70421BC-2313-4904-8BAE-AD0E2C251B9C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7598359" y="-5344296"/>
              <a:ext cx="127107" cy="38111"/>
            </a:xfrm>
            <a:custGeom>
              <a:avLst/>
              <a:gdLst>
                <a:gd name="connsiteX0" fmla="*/ 70278 w 127106"/>
                <a:gd name="connsiteY0" fmla="*/ 9528 h 38111"/>
                <a:gd name="connsiteX1" fmla="*/ 58179 w 127106"/>
                <a:gd name="connsiteY1" fmla="*/ 9528 h 38111"/>
                <a:gd name="connsiteX2" fmla="*/ 13815 w 127106"/>
                <a:gd name="connsiteY2" fmla="*/ 30689 h 38111"/>
                <a:gd name="connsiteX3" fmla="*/ 9533 w 127106"/>
                <a:gd name="connsiteY3" fmla="*/ 34971 h 38111"/>
                <a:gd name="connsiteX4" fmla="*/ 16587 w 127106"/>
                <a:gd name="connsiteY4" fmla="*/ 38501 h 38111"/>
                <a:gd name="connsiteX5" fmla="*/ 22637 w 127106"/>
                <a:gd name="connsiteY5" fmla="*/ 38501 h 38111"/>
                <a:gd name="connsiteX6" fmla="*/ 64228 w 127106"/>
                <a:gd name="connsiteY6" fmla="*/ 19859 h 38111"/>
                <a:gd name="connsiteX7" fmla="*/ 105820 w 127106"/>
                <a:gd name="connsiteY7" fmla="*/ 38501 h 38111"/>
                <a:gd name="connsiteX8" fmla="*/ 111870 w 127106"/>
                <a:gd name="connsiteY8" fmla="*/ 38501 h 38111"/>
                <a:gd name="connsiteX9" fmla="*/ 118924 w 127106"/>
                <a:gd name="connsiteY9" fmla="*/ 34971 h 38111"/>
                <a:gd name="connsiteX10" fmla="*/ 114389 w 127106"/>
                <a:gd name="connsiteY10" fmla="*/ 30689 h 38111"/>
                <a:gd name="connsiteX11" fmla="*/ 70278 w 127106"/>
                <a:gd name="connsiteY11" fmla="*/ 9528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106" h="38111">
                  <a:moveTo>
                    <a:pt x="70278" y="9528"/>
                  </a:moveTo>
                  <a:lnTo>
                    <a:pt x="58179" y="9528"/>
                  </a:lnTo>
                  <a:lnTo>
                    <a:pt x="13815" y="30689"/>
                  </a:lnTo>
                  <a:cubicBezTo>
                    <a:pt x="11547" y="31696"/>
                    <a:pt x="9533" y="32705"/>
                    <a:pt x="9533" y="34971"/>
                  </a:cubicBezTo>
                  <a:cubicBezTo>
                    <a:pt x="9533" y="38501"/>
                    <a:pt x="12810" y="38501"/>
                    <a:pt x="16587" y="38501"/>
                  </a:cubicBezTo>
                  <a:lnTo>
                    <a:pt x="22637" y="38501"/>
                  </a:lnTo>
                  <a:lnTo>
                    <a:pt x="64228" y="19859"/>
                  </a:lnTo>
                  <a:lnTo>
                    <a:pt x="105820" y="38501"/>
                  </a:lnTo>
                  <a:lnTo>
                    <a:pt x="111870" y="38501"/>
                  </a:lnTo>
                  <a:cubicBezTo>
                    <a:pt x="115651" y="38501"/>
                    <a:pt x="118924" y="38501"/>
                    <a:pt x="118924" y="34971"/>
                  </a:cubicBezTo>
                  <a:cubicBezTo>
                    <a:pt x="118924" y="32705"/>
                    <a:pt x="117665" y="32200"/>
                    <a:pt x="114389" y="30689"/>
                  </a:cubicBezTo>
                  <a:lnTo>
                    <a:pt x="70278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4EE6C629-CF0F-497A-BCA8-9E2D18FFFB40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7537002" y="-5300581"/>
              <a:ext cx="203371" cy="190557"/>
            </a:xfrm>
            <a:custGeom>
              <a:avLst/>
              <a:gdLst>
                <a:gd name="connsiteX0" fmla="*/ 38772 w 203370"/>
                <a:gd name="connsiteY0" fmla="*/ 161692 h 190556"/>
                <a:gd name="connsiteX1" fmla="*/ 17350 w 203370"/>
                <a:gd name="connsiteY1" fmla="*/ 173280 h 190556"/>
                <a:gd name="connsiteX2" fmla="*/ 9533 w 203370"/>
                <a:gd name="connsiteY2" fmla="*/ 178068 h 190556"/>
                <a:gd name="connsiteX3" fmla="*/ 17096 w 203370"/>
                <a:gd name="connsiteY3" fmla="*/ 181593 h 190556"/>
                <a:gd name="connsiteX4" fmla="*/ 110611 w 203370"/>
                <a:gd name="connsiteY4" fmla="*/ 181593 h 190556"/>
                <a:gd name="connsiteX5" fmla="*/ 183205 w 203370"/>
                <a:gd name="connsiteY5" fmla="*/ 127682 h 190556"/>
                <a:gd name="connsiteX6" fmla="*/ 142118 w 203370"/>
                <a:gd name="connsiteY6" fmla="*/ 91655 h 190556"/>
                <a:gd name="connsiteX7" fmla="*/ 196563 w 203370"/>
                <a:gd name="connsiteY7" fmla="*/ 44797 h 190556"/>
                <a:gd name="connsiteX8" fmla="*/ 146403 w 203370"/>
                <a:gd name="connsiteY8" fmla="*/ 9528 h 190556"/>
                <a:gd name="connsiteX9" fmla="*/ 58433 w 203370"/>
                <a:gd name="connsiteY9" fmla="*/ 9528 h 190556"/>
                <a:gd name="connsiteX10" fmla="*/ 50620 w 203370"/>
                <a:gd name="connsiteY10" fmla="*/ 14316 h 190556"/>
                <a:gd name="connsiteX11" fmla="*/ 57929 w 203370"/>
                <a:gd name="connsiteY11" fmla="*/ 17841 h 190556"/>
                <a:gd name="connsiteX12" fmla="*/ 73559 w 203370"/>
                <a:gd name="connsiteY12" fmla="*/ 21871 h 190556"/>
                <a:gd name="connsiteX13" fmla="*/ 72550 w 203370"/>
                <a:gd name="connsiteY13" fmla="*/ 26409 h 190556"/>
                <a:gd name="connsiteX14" fmla="*/ 38772 w 203370"/>
                <a:gd name="connsiteY14" fmla="*/ 161692 h 190556"/>
                <a:gd name="connsiteX15" fmla="*/ 78095 w 203370"/>
                <a:gd name="connsiteY15" fmla="*/ 88633 h 190556"/>
                <a:gd name="connsiteX16" fmla="*/ 93471 w 203370"/>
                <a:gd name="connsiteY16" fmla="*/ 27163 h 190556"/>
                <a:gd name="connsiteX17" fmla="*/ 106325 w 203370"/>
                <a:gd name="connsiteY17" fmla="*/ 17841 h 190556"/>
                <a:gd name="connsiteX18" fmla="*/ 142621 w 203370"/>
                <a:gd name="connsiteY18" fmla="*/ 17841 h 190556"/>
                <a:gd name="connsiteX19" fmla="*/ 172869 w 203370"/>
                <a:gd name="connsiteY19" fmla="*/ 44293 h 190556"/>
                <a:gd name="connsiteX20" fmla="*/ 117669 w 203370"/>
                <a:gd name="connsiteY20" fmla="*/ 88633 h 190556"/>
                <a:gd name="connsiteX21" fmla="*/ 78095 w 203370"/>
                <a:gd name="connsiteY21" fmla="*/ 88633 h 190556"/>
                <a:gd name="connsiteX22" fmla="*/ 60702 w 203370"/>
                <a:gd name="connsiteY22" fmla="*/ 173280 h 190556"/>
                <a:gd name="connsiteX23" fmla="*/ 57679 w 203370"/>
                <a:gd name="connsiteY23" fmla="*/ 171013 h 190556"/>
                <a:gd name="connsiteX24" fmla="*/ 58688 w 203370"/>
                <a:gd name="connsiteY24" fmla="*/ 165471 h 190556"/>
                <a:gd name="connsiteX25" fmla="*/ 76332 w 203370"/>
                <a:gd name="connsiteY25" fmla="*/ 95688 h 190556"/>
                <a:gd name="connsiteX26" fmla="*/ 127500 w 203370"/>
                <a:gd name="connsiteY26" fmla="*/ 95688 h 190556"/>
                <a:gd name="connsiteX27" fmla="*/ 158756 w 203370"/>
                <a:gd name="connsiteY27" fmla="*/ 125665 h 190556"/>
                <a:gd name="connsiteX28" fmla="*/ 104311 w 203370"/>
                <a:gd name="connsiteY28" fmla="*/ 173280 h 190556"/>
                <a:gd name="connsiteX29" fmla="*/ 60702 w 203370"/>
                <a:gd name="connsiteY29" fmla="*/ 173280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3370" h="190556">
                  <a:moveTo>
                    <a:pt x="38772" y="161692"/>
                  </a:moveTo>
                  <a:cubicBezTo>
                    <a:pt x="36504" y="171263"/>
                    <a:pt x="35999" y="173280"/>
                    <a:pt x="17350" y="173280"/>
                  </a:cubicBezTo>
                  <a:cubicBezTo>
                    <a:pt x="12560" y="173280"/>
                    <a:pt x="9533" y="173280"/>
                    <a:pt x="9533" y="178068"/>
                  </a:cubicBezTo>
                  <a:cubicBezTo>
                    <a:pt x="9533" y="181593"/>
                    <a:pt x="12810" y="181593"/>
                    <a:pt x="17096" y="181593"/>
                  </a:cubicBezTo>
                  <a:lnTo>
                    <a:pt x="110611" y="181593"/>
                  </a:lnTo>
                  <a:cubicBezTo>
                    <a:pt x="152203" y="181593"/>
                    <a:pt x="183205" y="152116"/>
                    <a:pt x="183205" y="127682"/>
                  </a:cubicBezTo>
                  <a:cubicBezTo>
                    <a:pt x="183205" y="109289"/>
                    <a:pt x="167325" y="94425"/>
                    <a:pt x="142118" y="91655"/>
                  </a:cubicBezTo>
                  <a:cubicBezTo>
                    <a:pt x="171360" y="86113"/>
                    <a:pt x="196563" y="66965"/>
                    <a:pt x="196563" y="44797"/>
                  </a:cubicBezTo>
                  <a:cubicBezTo>
                    <a:pt x="196563" y="25904"/>
                    <a:pt x="178164" y="9528"/>
                    <a:pt x="146403" y="9528"/>
                  </a:cubicBezTo>
                  <a:lnTo>
                    <a:pt x="58433" y="9528"/>
                  </a:lnTo>
                  <a:cubicBezTo>
                    <a:pt x="53897" y="9528"/>
                    <a:pt x="50620" y="9528"/>
                    <a:pt x="50620" y="14316"/>
                  </a:cubicBezTo>
                  <a:cubicBezTo>
                    <a:pt x="50620" y="17841"/>
                    <a:pt x="53647" y="17841"/>
                    <a:pt x="57929" y="17841"/>
                  </a:cubicBezTo>
                  <a:cubicBezTo>
                    <a:pt x="66247" y="17841"/>
                    <a:pt x="73559" y="17841"/>
                    <a:pt x="73559" y="21871"/>
                  </a:cubicBezTo>
                  <a:cubicBezTo>
                    <a:pt x="73559" y="22879"/>
                    <a:pt x="73305" y="23134"/>
                    <a:pt x="72550" y="26409"/>
                  </a:cubicBezTo>
                  <a:lnTo>
                    <a:pt x="38772" y="161692"/>
                  </a:lnTo>
                  <a:close/>
                  <a:moveTo>
                    <a:pt x="78095" y="88633"/>
                  </a:moveTo>
                  <a:lnTo>
                    <a:pt x="93471" y="27163"/>
                  </a:lnTo>
                  <a:cubicBezTo>
                    <a:pt x="95739" y="18596"/>
                    <a:pt x="95993" y="17841"/>
                    <a:pt x="106325" y="17841"/>
                  </a:cubicBezTo>
                  <a:lnTo>
                    <a:pt x="142621" y="17841"/>
                  </a:lnTo>
                  <a:cubicBezTo>
                    <a:pt x="167325" y="17841"/>
                    <a:pt x="172869" y="33963"/>
                    <a:pt x="172869" y="44293"/>
                  </a:cubicBezTo>
                  <a:cubicBezTo>
                    <a:pt x="172869" y="65707"/>
                    <a:pt x="149935" y="88633"/>
                    <a:pt x="117669" y="88633"/>
                  </a:cubicBezTo>
                  <a:lnTo>
                    <a:pt x="78095" y="88633"/>
                  </a:lnTo>
                  <a:close/>
                  <a:moveTo>
                    <a:pt x="60702" y="173280"/>
                  </a:moveTo>
                  <a:cubicBezTo>
                    <a:pt x="58433" y="172776"/>
                    <a:pt x="57679" y="172776"/>
                    <a:pt x="57679" y="171013"/>
                  </a:cubicBezTo>
                  <a:cubicBezTo>
                    <a:pt x="57679" y="168996"/>
                    <a:pt x="58183" y="166980"/>
                    <a:pt x="58688" y="165471"/>
                  </a:cubicBezTo>
                  <a:lnTo>
                    <a:pt x="76332" y="95688"/>
                  </a:lnTo>
                  <a:lnTo>
                    <a:pt x="127500" y="95688"/>
                  </a:lnTo>
                  <a:cubicBezTo>
                    <a:pt x="150939" y="95688"/>
                    <a:pt x="158756" y="111560"/>
                    <a:pt x="158756" y="125665"/>
                  </a:cubicBezTo>
                  <a:cubicBezTo>
                    <a:pt x="158756" y="150354"/>
                    <a:pt x="134559" y="173280"/>
                    <a:pt x="104311" y="173280"/>
                  </a:cubicBezTo>
                  <a:lnTo>
                    <a:pt x="60702" y="17328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5D77F7F8-9188-4422-8D65-F68B1F4EA374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7765056" y="-5320985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1 w 88974"/>
                <a:gd name="connsiteY1" fmla="*/ 14566 h 254075"/>
                <a:gd name="connsiteX2" fmla="*/ 9533 w 88974"/>
                <a:gd name="connsiteY2" fmla="*/ 131964 h 254075"/>
                <a:gd name="connsiteX3" fmla="*/ 67760 w 88974"/>
                <a:gd name="connsiteY3" fmla="*/ 250368 h 254075"/>
                <a:gd name="connsiteX4" fmla="*/ 78600 w 88974"/>
                <a:gd name="connsiteY4" fmla="*/ 254397 h 254075"/>
                <a:gd name="connsiteX5" fmla="*/ 80363 w 88974"/>
                <a:gd name="connsiteY5" fmla="*/ 254397 h 254075"/>
                <a:gd name="connsiteX6" fmla="*/ 87422 w 88974"/>
                <a:gd name="connsiteY6" fmla="*/ 250872 h 254075"/>
                <a:gd name="connsiteX7" fmla="*/ 85404 w 88974"/>
                <a:gd name="connsiteY7" fmla="*/ 247597 h 254075"/>
                <a:gd name="connsiteX8" fmla="*/ 29699 w 88974"/>
                <a:gd name="connsiteY8" fmla="*/ 131964 h 254075"/>
                <a:gd name="connsiteX9" fmla="*/ 86663 w 88974"/>
                <a:gd name="connsiteY9" fmla="*/ 15574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1" y="14566"/>
                  </a:cubicBezTo>
                  <a:cubicBezTo>
                    <a:pt x="26927" y="43789"/>
                    <a:pt x="9533" y="89387"/>
                    <a:pt x="9533" y="131964"/>
                  </a:cubicBezTo>
                  <a:cubicBezTo>
                    <a:pt x="9533" y="180834"/>
                    <a:pt x="31967" y="224924"/>
                    <a:pt x="67760" y="250368"/>
                  </a:cubicBezTo>
                  <a:cubicBezTo>
                    <a:pt x="73555" y="254397"/>
                    <a:pt x="74059" y="254397"/>
                    <a:pt x="78600" y="254397"/>
                  </a:cubicBezTo>
                  <a:lnTo>
                    <a:pt x="80363" y="254397"/>
                  </a:lnTo>
                  <a:cubicBezTo>
                    <a:pt x="84145" y="254397"/>
                    <a:pt x="87422" y="254397"/>
                    <a:pt x="87422" y="250872"/>
                  </a:cubicBezTo>
                  <a:cubicBezTo>
                    <a:pt x="87422" y="249359"/>
                    <a:pt x="86413" y="248351"/>
                    <a:pt x="85404" y="247597"/>
                  </a:cubicBezTo>
                  <a:cubicBezTo>
                    <a:pt x="36253" y="211824"/>
                    <a:pt x="29699" y="159170"/>
                    <a:pt x="29699" y="131964"/>
                  </a:cubicBezTo>
                  <a:cubicBezTo>
                    <a:pt x="29699" y="81074"/>
                    <a:pt x="52384" y="37996"/>
                    <a:pt x="86663" y="15574"/>
                  </a:cubicBezTo>
                  <a:cubicBezTo>
                    <a:pt x="86663" y="15320"/>
                    <a:pt x="87422" y="14316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C901BB74-82FE-4F93-B692-752D401C0867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7868192" y="-5239614"/>
              <a:ext cx="152528" cy="127038"/>
            </a:xfrm>
            <a:custGeom>
              <a:avLst/>
              <a:gdLst>
                <a:gd name="connsiteX0" fmla="*/ 96494 w 152528"/>
                <a:gd name="connsiteY0" fmla="*/ 93167 h 127037"/>
                <a:gd name="connsiteX1" fmla="*/ 66497 w 152528"/>
                <a:gd name="connsiteY1" fmla="*/ 116093 h 127037"/>
                <a:gd name="connsiteX2" fmla="*/ 49862 w 152528"/>
                <a:gd name="connsiteY2" fmla="*/ 95687 h 127037"/>
                <a:gd name="connsiteX3" fmla="*/ 64229 w 152528"/>
                <a:gd name="connsiteY3" fmla="*/ 44043 h 127037"/>
                <a:gd name="connsiteX4" fmla="*/ 67506 w 152528"/>
                <a:gd name="connsiteY4" fmla="*/ 30942 h 127037"/>
                <a:gd name="connsiteX5" fmla="*/ 44821 w 152528"/>
                <a:gd name="connsiteY5" fmla="*/ 9528 h 127037"/>
                <a:gd name="connsiteX6" fmla="*/ 9533 w 152528"/>
                <a:gd name="connsiteY6" fmla="*/ 48072 h 127037"/>
                <a:gd name="connsiteX7" fmla="*/ 13315 w 152528"/>
                <a:gd name="connsiteY7" fmla="*/ 51347 h 127037"/>
                <a:gd name="connsiteX8" fmla="*/ 17596 w 152528"/>
                <a:gd name="connsiteY8" fmla="*/ 47318 h 127037"/>
                <a:gd name="connsiteX9" fmla="*/ 44066 w 152528"/>
                <a:gd name="connsiteY9" fmla="*/ 16583 h 127037"/>
                <a:gd name="connsiteX10" fmla="*/ 50116 w 152528"/>
                <a:gd name="connsiteY10" fmla="*/ 24896 h 127037"/>
                <a:gd name="connsiteX11" fmla="*/ 44567 w 152528"/>
                <a:gd name="connsiteY11" fmla="*/ 45301 h 127037"/>
                <a:gd name="connsiteX12" fmla="*/ 31713 w 152528"/>
                <a:gd name="connsiteY12" fmla="*/ 91908 h 127037"/>
                <a:gd name="connsiteX13" fmla="*/ 65238 w 152528"/>
                <a:gd name="connsiteY13" fmla="*/ 123147 h 127037"/>
                <a:gd name="connsiteX14" fmla="*/ 96744 w 152528"/>
                <a:gd name="connsiteY14" fmla="*/ 106771 h 127037"/>
                <a:gd name="connsiteX15" fmla="*/ 121196 w 152528"/>
                <a:gd name="connsiteY15" fmla="*/ 123147 h 127037"/>
                <a:gd name="connsiteX16" fmla="*/ 140604 w 152528"/>
                <a:gd name="connsiteY16" fmla="*/ 109288 h 127037"/>
                <a:gd name="connsiteX17" fmla="*/ 149175 w 152528"/>
                <a:gd name="connsiteY17" fmla="*/ 84599 h 127037"/>
                <a:gd name="connsiteX18" fmla="*/ 145140 w 152528"/>
                <a:gd name="connsiteY18" fmla="*/ 81324 h 127037"/>
                <a:gd name="connsiteX19" fmla="*/ 140100 w 152528"/>
                <a:gd name="connsiteY19" fmla="*/ 89137 h 127037"/>
                <a:gd name="connsiteX20" fmla="*/ 121951 w 152528"/>
                <a:gd name="connsiteY20" fmla="*/ 116093 h 127037"/>
                <a:gd name="connsiteX21" fmla="*/ 113888 w 152528"/>
                <a:gd name="connsiteY21" fmla="*/ 104251 h 127037"/>
                <a:gd name="connsiteX22" fmla="*/ 117665 w 152528"/>
                <a:gd name="connsiteY22" fmla="*/ 85103 h 127037"/>
                <a:gd name="connsiteX23" fmla="*/ 123969 w 152528"/>
                <a:gd name="connsiteY23" fmla="*/ 59156 h 127037"/>
                <a:gd name="connsiteX24" fmla="*/ 129009 w 152528"/>
                <a:gd name="connsiteY24" fmla="*/ 40009 h 127037"/>
                <a:gd name="connsiteX25" fmla="*/ 133545 w 152528"/>
                <a:gd name="connsiteY25" fmla="*/ 19858 h 127037"/>
                <a:gd name="connsiteX26" fmla="*/ 125482 w 152528"/>
                <a:gd name="connsiteY26" fmla="*/ 12045 h 127037"/>
                <a:gd name="connsiteX27" fmla="*/ 114642 w 152528"/>
                <a:gd name="connsiteY27" fmla="*/ 20362 h 127037"/>
                <a:gd name="connsiteX28" fmla="*/ 96494 w 152528"/>
                <a:gd name="connsiteY28" fmla="*/ 93167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27037">
                  <a:moveTo>
                    <a:pt x="96494" y="93167"/>
                  </a:moveTo>
                  <a:cubicBezTo>
                    <a:pt x="95235" y="97954"/>
                    <a:pt x="83386" y="116093"/>
                    <a:pt x="66497" y="116093"/>
                  </a:cubicBezTo>
                  <a:cubicBezTo>
                    <a:pt x="54148" y="116093"/>
                    <a:pt x="49862" y="107022"/>
                    <a:pt x="49862" y="95687"/>
                  </a:cubicBezTo>
                  <a:cubicBezTo>
                    <a:pt x="49862" y="80824"/>
                    <a:pt x="58684" y="58148"/>
                    <a:pt x="64229" y="44043"/>
                  </a:cubicBezTo>
                  <a:cubicBezTo>
                    <a:pt x="66751" y="37742"/>
                    <a:pt x="67506" y="35475"/>
                    <a:pt x="67506" y="30942"/>
                  </a:cubicBezTo>
                  <a:cubicBezTo>
                    <a:pt x="67506" y="17087"/>
                    <a:pt x="56416" y="9528"/>
                    <a:pt x="44821" y="9528"/>
                  </a:cubicBezTo>
                  <a:cubicBezTo>
                    <a:pt x="19868" y="9528"/>
                    <a:pt x="9533" y="45047"/>
                    <a:pt x="9533" y="48072"/>
                  </a:cubicBezTo>
                  <a:cubicBezTo>
                    <a:pt x="9533" y="50339"/>
                    <a:pt x="11297" y="51347"/>
                    <a:pt x="13315" y="51347"/>
                  </a:cubicBezTo>
                  <a:cubicBezTo>
                    <a:pt x="16592" y="51347"/>
                    <a:pt x="16842" y="49835"/>
                    <a:pt x="17596" y="47318"/>
                  </a:cubicBezTo>
                  <a:cubicBezTo>
                    <a:pt x="24150" y="24896"/>
                    <a:pt x="35245" y="16583"/>
                    <a:pt x="44066" y="16583"/>
                  </a:cubicBezTo>
                  <a:cubicBezTo>
                    <a:pt x="47844" y="16583"/>
                    <a:pt x="50116" y="19099"/>
                    <a:pt x="50116" y="24896"/>
                  </a:cubicBezTo>
                  <a:cubicBezTo>
                    <a:pt x="50116" y="30688"/>
                    <a:pt x="47844" y="36484"/>
                    <a:pt x="44567" y="45301"/>
                  </a:cubicBezTo>
                  <a:cubicBezTo>
                    <a:pt x="33981" y="72007"/>
                    <a:pt x="31713" y="82837"/>
                    <a:pt x="31713" y="91908"/>
                  </a:cubicBezTo>
                  <a:cubicBezTo>
                    <a:pt x="31713" y="116597"/>
                    <a:pt x="50366" y="123147"/>
                    <a:pt x="65238" y="123147"/>
                  </a:cubicBezTo>
                  <a:cubicBezTo>
                    <a:pt x="84141" y="123147"/>
                    <a:pt x="95739" y="108030"/>
                    <a:pt x="96744" y="106771"/>
                  </a:cubicBezTo>
                  <a:cubicBezTo>
                    <a:pt x="100780" y="118610"/>
                    <a:pt x="112120" y="123147"/>
                    <a:pt x="121196" y="123147"/>
                  </a:cubicBezTo>
                  <a:cubicBezTo>
                    <a:pt x="133042" y="123147"/>
                    <a:pt x="138840" y="113068"/>
                    <a:pt x="140604" y="109288"/>
                  </a:cubicBezTo>
                  <a:cubicBezTo>
                    <a:pt x="145644" y="100221"/>
                    <a:pt x="149175" y="85608"/>
                    <a:pt x="149175" y="84599"/>
                  </a:cubicBezTo>
                  <a:cubicBezTo>
                    <a:pt x="149175" y="83091"/>
                    <a:pt x="148167" y="81324"/>
                    <a:pt x="145140" y="81324"/>
                  </a:cubicBezTo>
                  <a:cubicBezTo>
                    <a:pt x="142117" y="81324"/>
                    <a:pt x="141613" y="82587"/>
                    <a:pt x="140100" y="89137"/>
                  </a:cubicBezTo>
                  <a:cubicBezTo>
                    <a:pt x="136823" y="101734"/>
                    <a:pt x="132287" y="116093"/>
                    <a:pt x="121951" y="116093"/>
                  </a:cubicBezTo>
                  <a:cubicBezTo>
                    <a:pt x="116156" y="116093"/>
                    <a:pt x="113888" y="111305"/>
                    <a:pt x="113888" y="104251"/>
                  </a:cubicBezTo>
                  <a:cubicBezTo>
                    <a:pt x="113888" y="99967"/>
                    <a:pt x="116156" y="91404"/>
                    <a:pt x="117665" y="85103"/>
                  </a:cubicBezTo>
                  <a:cubicBezTo>
                    <a:pt x="119178" y="78807"/>
                    <a:pt x="122960" y="63690"/>
                    <a:pt x="123969" y="59156"/>
                  </a:cubicBezTo>
                  <a:lnTo>
                    <a:pt x="129009" y="40009"/>
                  </a:lnTo>
                  <a:cubicBezTo>
                    <a:pt x="130523" y="33209"/>
                    <a:pt x="133545" y="21366"/>
                    <a:pt x="133545" y="19858"/>
                  </a:cubicBezTo>
                  <a:cubicBezTo>
                    <a:pt x="133545" y="13557"/>
                    <a:pt x="128505" y="12045"/>
                    <a:pt x="125482" y="12045"/>
                  </a:cubicBezTo>
                  <a:cubicBezTo>
                    <a:pt x="121951" y="12045"/>
                    <a:pt x="116406" y="14316"/>
                    <a:pt x="114642" y="20362"/>
                  </a:cubicBezTo>
                  <a:lnTo>
                    <a:pt x="96494" y="9316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CB29F8E2-D63F-4CD7-919A-C109DE7A5417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8012773" y="-5215480"/>
              <a:ext cx="101685" cy="190557"/>
            </a:xfrm>
            <a:custGeom>
              <a:avLst/>
              <a:gdLst>
                <a:gd name="connsiteX0" fmla="*/ 99231 w 101685"/>
                <a:gd name="connsiteY0" fmla="*/ 17507 h 190556"/>
                <a:gd name="connsiteX1" fmla="*/ 91036 w 101685"/>
                <a:gd name="connsiteY1" fmla="*/ 9528 h 190556"/>
                <a:gd name="connsiteX2" fmla="*/ 79275 w 101685"/>
                <a:gd name="connsiteY2" fmla="*/ 20866 h 190556"/>
                <a:gd name="connsiteX3" fmla="*/ 87465 w 101685"/>
                <a:gd name="connsiteY3" fmla="*/ 28841 h 190556"/>
                <a:gd name="connsiteX4" fmla="*/ 99231 w 101685"/>
                <a:gd name="connsiteY4" fmla="*/ 17507 h 190556"/>
                <a:gd name="connsiteX5" fmla="*/ 55327 w 101685"/>
                <a:gd name="connsiteY5" fmla="*/ 159011 h 190556"/>
                <a:gd name="connsiteX6" fmla="*/ 29068 w 101685"/>
                <a:gd name="connsiteY6" fmla="*/ 185467 h 190556"/>
                <a:gd name="connsiteX7" fmla="*/ 22137 w 101685"/>
                <a:gd name="connsiteY7" fmla="*/ 184414 h 190556"/>
                <a:gd name="connsiteX8" fmla="*/ 29489 w 101685"/>
                <a:gd name="connsiteY8" fmla="*/ 173708 h 190556"/>
                <a:gd name="connsiteX9" fmla="*/ 21294 w 101685"/>
                <a:gd name="connsiteY9" fmla="*/ 165938 h 190556"/>
                <a:gd name="connsiteX10" fmla="*/ 9533 w 101685"/>
                <a:gd name="connsiteY10" fmla="*/ 178118 h 190556"/>
                <a:gd name="connsiteX11" fmla="*/ 29278 w 101685"/>
                <a:gd name="connsiteY11" fmla="*/ 191346 h 190556"/>
                <a:gd name="connsiteX12" fmla="*/ 71501 w 101685"/>
                <a:gd name="connsiteY12" fmla="*/ 158173 h 190556"/>
                <a:gd name="connsiteX13" fmla="*/ 90405 w 101685"/>
                <a:gd name="connsiteY13" fmla="*/ 83011 h 190556"/>
                <a:gd name="connsiteX14" fmla="*/ 91457 w 101685"/>
                <a:gd name="connsiteY14" fmla="*/ 75662 h 190556"/>
                <a:gd name="connsiteX15" fmla="*/ 70032 w 101685"/>
                <a:gd name="connsiteY15" fmla="*/ 55928 h 190556"/>
                <a:gd name="connsiteX16" fmla="*/ 34740 w 101685"/>
                <a:gd name="connsiteY16" fmla="*/ 88049 h 190556"/>
                <a:gd name="connsiteX17" fmla="*/ 37890 w 101685"/>
                <a:gd name="connsiteY17" fmla="*/ 90780 h 190556"/>
                <a:gd name="connsiteX18" fmla="*/ 41882 w 101685"/>
                <a:gd name="connsiteY18" fmla="*/ 87000 h 190556"/>
                <a:gd name="connsiteX19" fmla="*/ 69401 w 101685"/>
                <a:gd name="connsiteY19" fmla="*/ 61803 h 190556"/>
                <a:gd name="connsiteX20" fmla="*/ 76332 w 101685"/>
                <a:gd name="connsiteY20" fmla="*/ 71673 h 190556"/>
                <a:gd name="connsiteX21" fmla="*/ 75072 w 101685"/>
                <a:gd name="connsiteY21" fmla="*/ 80490 h 190556"/>
                <a:gd name="connsiteX22" fmla="*/ 55327 w 101685"/>
                <a:gd name="connsiteY22" fmla="*/ 159011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190556">
                  <a:moveTo>
                    <a:pt x="99231" y="17507"/>
                  </a:moveTo>
                  <a:cubicBezTo>
                    <a:pt x="99231" y="13517"/>
                    <a:pt x="96077" y="9528"/>
                    <a:pt x="91036" y="9528"/>
                  </a:cubicBezTo>
                  <a:cubicBezTo>
                    <a:pt x="84737" y="9528"/>
                    <a:pt x="79275" y="15407"/>
                    <a:pt x="79275" y="20866"/>
                  </a:cubicBezTo>
                  <a:cubicBezTo>
                    <a:pt x="79275" y="24855"/>
                    <a:pt x="82425" y="28841"/>
                    <a:pt x="87465" y="28841"/>
                  </a:cubicBezTo>
                  <a:cubicBezTo>
                    <a:pt x="93769" y="28841"/>
                    <a:pt x="99231" y="22965"/>
                    <a:pt x="99231" y="17507"/>
                  </a:cubicBezTo>
                  <a:close/>
                  <a:moveTo>
                    <a:pt x="55327" y="159011"/>
                  </a:moveTo>
                  <a:cubicBezTo>
                    <a:pt x="52174" y="171818"/>
                    <a:pt x="41882" y="185467"/>
                    <a:pt x="29068" y="185467"/>
                  </a:cubicBezTo>
                  <a:cubicBezTo>
                    <a:pt x="25708" y="185467"/>
                    <a:pt x="22554" y="184625"/>
                    <a:pt x="22137" y="184414"/>
                  </a:cubicBezTo>
                  <a:cubicBezTo>
                    <a:pt x="28647" y="181266"/>
                    <a:pt x="29489" y="175597"/>
                    <a:pt x="29489" y="173708"/>
                  </a:cubicBezTo>
                  <a:cubicBezTo>
                    <a:pt x="29489" y="168670"/>
                    <a:pt x="25708" y="165938"/>
                    <a:pt x="21294" y="165938"/>
                  </a:cubicBezTo>
                  <a:cubicBezTo>
                    <a:pt x="15205" y="165938"/>
                    <a:pt x="9533" y="171191"/>
                    <a:pt x="9533" y="178118"/>
                  </a:cubicBezTo>
                  <a:cubicBezTo>
                    <a:pt x="9533" y="186094"/>
                    <a:pt x="17303" y="191346"/>
                    <a:pt x="29278" y="191346"/>
                  </a:cubicBezTo>
                  <a:cubicBezTo>
                    <a:pt x="42092" y="191346"/>
                    <a:pt x="65198" y="183366"/>
                    <a:pt x="71501" y="158173"/>
                  </a:cubicBezTo>
                  <a:lnTo>
                    <a:pt x="90405" y="83011"/>
                  </a:lnTo>
                  <a:cubicBezTo>
                    <a:pt x="91036" y="80490"/>
                    <a:pt x="91457" y="78810"/>
                    <a:pt x="91457" y="75662"/>
                  </a:cubicBezTo>
                  <a:cubicBezTo>
                    <a:pt x="91457" y="64114"/>
                    <a:pt x="82214" y="55928"/>
                    <a:pt x="70032" y="55928"/>
                  </a:cubicBezTo>
                  <a:cubicBezTo>
                    <a:pt x="47764" y="55928"/>
                    <a:pt x="34740" y="85321"/>
                    <a:pt x="34740" y="88049"/>
                  </a:cubicBezTo>
                  <a:cubicBezTo>
                    <a:pt x="34740" y="89938"/>
                    <a:pt x="36210" y="90780"/>
                    <a:pt x="37890" y="90780"/>
                  </a:cubicBezTo>
                  <a:cubicBezTo>
                    <a:pt x="40201" y="90780"/>
                    <a:pt x="40412" y="90148"/>
                    <a:pt x="41882" y="87000"/>
                  </a:cubicBezTo>
                  <a:cubicBezTo>
                    <a:pt x="48182" y="72514"/>
                    <a:pt x="58898" y="61803"/>
                    <a:pt x="69401" y="61803"/>
                  </a:cubicBezTo>
                  <a:cubicBezTo>
                    <a:pt x="73809" y="61803"/>
                    <a:pt x="76332" y="64745"/>
                    <a:pt x="76332" y="71673"/>
                  </a:cubicBezTo>
                  <a:cubicBezTo>
                    <a:pt x="76332" y="74610"/>
                    <a:pt x="75700" y="77552"/>
                    <a:pt x="75072" y="80490"/>
                  </a:cubicBezTo>
                  <a:lnTo>
                    <a:pt x="55327" y="1590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F96F0572-CD5E-4D68-B644-E952486DE586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8142058" y="-5320985"/>
              <a:ext cx="88975" cy="254075"/>
            </a:xfrm>
            <a:custGeom>
              <a:avLst/>
              <a:gdLst>
                <a:gd name="connsiteX0" fmla="*/ 16591 w 88974"/>
                <a:gd name="connsiteY0" fmla="*/ 9528 h 254075"/>
                <a:gd name="connsiteX1" fmla="*/ 9533 w 88974"/>
                <a:gd name="connsiteY1" fmla="*/ 13053 h 254075"/>
                <a:gd name="connsiteX2" fmla="*/ 11046 w 88974"/>
                <a:gd name="connsiteY2" fmla="*/ 16328 h 254075"/>
                <a:gd name="connsiteX3" fmla="*/ 50871 w 88974"/>
                <a:gd name="connsiteY3" fmla="*/ 62181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2 h 254075"/>
                <a:gd name="connsiteX7" fmla="*/ 16591 w 88974"/>
                <a:gd name="connsiteY7" fmla="*/ 254397 h 254075"/>
                <a:gd name="connsiteX8" fmla="*/ 18105 w 88974"/>
                <a:gd name="connsiteY8" fmla="*/ 254397 h 254075"/>
                <a:gd name="connsiteX9" fmla="*/ 30204 w 88974"/>
                <a:gd name="connsiteY9" fmla="*/ 249359 h 254075"/>
                <a:gd name="connsiteX10" fmla="*/ 87168 w 88974"/>
                <a:gd name="connsiteY10" fmla="*/ 131964 h 254075"/>
                <a:gd name="connsiteX11" fmla="*/ 28941 w 88974"/>
                <a:gd name="connsiteY11" fmla="*/ 13557 h 254075"/>
                <a:gd name="connsiteX12" fmla="*/ 18105 w 88974"/>
                <a:gd name="connsiteY12" fmla="*/ 9528 h 254075"/>
                <a:gd name="connsiteX13" fmla="*/ 16591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1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5"/>
                    <a:pt x="11046" y="16328"/>
                  </a:cubicBezTo>
                  <a:cubicBezTo>
                    <a:pt x="18860" y="21871"/>
                    <a:pt x="37513" y="35475"/>
                    <a:pt x="50871" y="62181"/>
                  </a:cubicBezTo>
                  <a:cubicBezTo>
                    <a:pt x="62970" y="86366"/>
                    <a:pt x="67005" y="110801"/>
                    <a:pt x="67005" y="131964"/>
                  </a:cubicBezTo>
                  <a:cubicBezTo>
                    <a:pt x="67005" y="160179"/>
                    <a:pt x="59442" y="212074"/>
                    <a:pt x="12810" y="246588"/>
                  </a:cubicBezTo>
                  <a:cubicBezTo>
                    <a:pt x="10038" y="248605"/>
                    <a:pt x="9533" y="249109"/>
                    <a:pt x="9533" y="250872"/>
                  </a:cubicBezTo>
                  <a:cubicBezTo>
                    <a:pt x="9533" y="254397"/>
                    <a:pt x="12560" y="254397"/>
                    <a:pt x="16591" y="254397"/>
                  </a:cubicBezTo>
                  <a:lnTo>
                    <a:pt x="18105" y="254397"/>
                  </a:lnTo>
                  <a:cubicBezTo>
                    <a:pt x="22891" y="254397"/>
                    <a:pt x="23396" y="254397"/>
                    <a:pt x="30204" y="249359"/>
                  </a:cubicBezTo>
                  <a:cubicBezTo>
                    <a:pt x="69778" y="220137"/>
                    <a:pt x="87168" y="174538"/>
                    <a:pt x="87168" y="131964"/>
                  </a:cubicBezTo>
                  <a:cubicBezTo>
                    <a:pt x="87168" y="83091"/>
                    <a:pt x="64733" y="39001"/>
                    <a:pt x="28941" y="13557"/>
                  </a:cubicBezTo>
                  <a:cubicBezTo>
                    <a:pt x="23146" y="9528"/>
                    <a:pt x="22641" y="9528"/>
                    <a:pt x="18105" y="9528"/>
                  </a:cubicBezTo>
                  <a:lnTo>
                    <a:pt x="16591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C1AFF1A2-E7E3-4B5B-A4A7-24E8678102DD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8278214" y="-5317460"/>
              <a:ext cx="25421" cy="266779"/>
            </a:xfrm>
            <a:custGeom>
              <a:avLst/>
              <a:gdLst>
                <a:gd name="connsiteX0" fmla="*/ 21127 w 25421"/>
                <a:gd name="connsiteY0" fmla="*/ 19103 h 266779"/>
                <a:gd name="connsiteX1" fmla="*/ 15328 w 25421"/>
                <a:gd name="connsiteY1" fmla="*/ 9528 h 266779"/>
                <a:gd name="connsiteX2" fmla="*/ 9533 w 25421"/>
                <a:gd name="connsiteY2" fmla="*/ 19103 h 266779"/>
                <a:gd name="connsiteX3" fmla="*/ 9533 w 25421"/>
                <a:gd name="connsiteY3" fmla="*/ 251880 h 266779"/>
                <a:gd name="connsiteX4" fmla="*/ 15328 w 25421"/>
                <a:gd name="connsiteY4" fmla="*/ 261456 h 266779"/>
                <a:gd name="connsiteX5" fmla="*/ 21127 w 25421"/>
                <a:gd name="connsiteY5" fmla="*/ 251880 h 266779"/>
                <a:gd name="connsiteX6" fmla="*/ 21127 w 25421"/>
                <a:gd name="connsiteY6" fmla="*/ 19103 h 26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21" h="266779">
                  <a:moveTo>
                    <a:pt x="21127" y="19103"/>
                  </a:moveTo>
                  <a:cubicBezTo>
                    <a:pt x="21127" y="15069"/>
                    <a:pt x="21127" y="9528"/>
                    <a:pt x="15328" y="9528"/>
                  </a:cubicBezTo>
                  <a:cubicBezTo>
                    <a:pt x="9533" y="9528"/>
                    <a:pt x="9533" y="15069"/>
                    <a:pt x="9533" y="19103"/>
                  </a:cubicBezTo>
                  <a:lnTo>
                    <a:pt x="9533" y="251880"/>
                  </a:lnTo>
                  <a:cubicBezTo>
                    <a:pt x="9533" y="255913"/>
                    <a:pt x="9533" y="261456"/>
                    <a:pt x="15328" y="261456"/>
                  </a:cubicBezTo>
                  <a:cubicBezTo>
                    <a:pt x="21127" y="261456"/>
                    <a:pt x="21127" y="255913"/>
                    <a:pt x="21127" y="251880"/>
                  </a:cubicBezTo>
                  <a:lnTo>
                    <a:pt x="21127" y="1910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4540AE0C-C55C-4F65-BD3D-10527F100191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8380123" y="-5306122"/>
              <a:ext cx="216081" cy="190557"/>
            </a:xfrm>
            <a:custGeom>
              <a:avLst/>
              <a:gdLst>
                <a:gd name="connsiteX0" fmla="*/ 151189 w 216081"/>
                <a:gd name="connsiteY0" fmla="*/ 169750 h 190556"/>
                <a:gd name="connsiteX1" fmla="*/ 175137 w 216081"/>
                <a:gd name="connsiteY1" fmla="*/ 131460 h 190556"/>
                <a:gd name="connsiteX2" fmla="*/ 205385 w 216081"/>
                <a:gd name="connsiteY2" fmla="*/ 72507 h 190556"/>
                <a:gd name="connsiteX3" fmla="*/ 109097 w 216081"/>
                <a:gd name="connsiteY3" fmla="*/ 9528 h 190556"/>
                <a:gd name="connsiteX4" fmla="*/ 12810 w 216081"/>
                <a:gd name="connsiteY4" fmla="*/ 72507 h 190556"/>
                <a:gd name="connsiteX5" fmla="*/ 42803 w 216081"/>
                <a:gd name="connsiteY5" fmla="*/ 131460 h 190556"/>
                <a:gd name="connsiteX6" fmla="*/ 67001 w 216081"/>
                <a:gd name="connsiteY6" fmla="*/ 169750 h 190556"/>
                <a:gd name="connsiteX7" fmla="*/ 20623 w 216081"/>
                <a:gd name="connsiteY7" fmla="*/ 169750 h 190556"/>
                <a:gd name="connsiteX8" fmla="*/ 9533 w 216081"/>
                <a:gd name="connsiteY8" fmla="*/ 178317 h 190556"/>
                <a:gd name="connsiteX9" fmla="*/ 20623 w 216081"/>
                <a:gd name="connsiteY9" fmla="*/ 187134 h 190556"/>
                <a:gd name="connsiteX10" fmla="*/ 73051 w 216081"/>
                <a:gd name="connsiteY10" fmla="*/ 187134 h 190556"/>
                <a:gd name="connsiteX11" fmla="*/ 84141 w 216081"/>
                <a:gd name="connsiteY11" fmla="*/ 177813 h 190556"/>
                <a:gd name="connsiteX12" fmla="*/ 57675 w 216081"/>
                <a:gd name="connsiteY12" fmla="*/ 119368 h 190556"/>
                <a:gd name="connsiteX13" fmla="*/ 36503 w 216081"/>
                <a:gd name="connsiteY13" fmla="*/ 72507 h 190556"/>
                <a:gd name="connsiteX14" fmla="*/ 109097 w 216081"/>
                <a:gd name="connsiteY14" fmla="*/ 25400 h 190556"/>
                <a:gd name="connsiteX15" fmla="*/ 181691 w 216081"/>
                <a:gd name="connsiteY15" fmla="*/ 72507 h 190556"/>
                <a:gd name="connsiteX16" fmla="*/ 158502 w 216081"/>
                <a:gd name="connsiteY16" fmla="*/ 122389 h 190556"/>
                <a:gd name="connsiteX17" fmla="*/ 134050 w 216081"/>
                <a:gd name="connsiteY17" fmla="*/ 177813 h 190556"/>
                <a:gd name="connsiteX18" fmla="*/ 145140 w 216081"/>
                <a:gd name="connsiteY18" fmla="*/ 187134 h 190556"/>
                <a:gd name="connsiteX19" fmla="*/ 197572 w 216081"/>
                <a:gd name="connsiteY19" fmla="*/ 187134 h 190556"/>
                <a:gd name="connsiteX20" fmla="*/ 208662 w 216081"/>
                <a:gd name="connsiteY20" fmla="*/ 178567 h 190556"/>
                <a:gd name="connsiteX21" fmla="*/ 197572 w 216081"/>
                <a:gd name="connsiteY21" fmla="*/ 169750 h 190556"/>
                <a:gd name="connsiteX22" fmla="*/ 151189 w 216081"/>
                <a:gd name="connsiteY22" fmla="*/ 169750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081" h="190556">
                  <a:moveTo>
                    <a:pt x="151189" y="169750"/>
                  </a:moveTo>
                  <a:cubicBezTo>
                    <a:pt x="154217" y="157408"/>
                    <a:pt x="161275" y="147582"/>
                    <a:pt x="175137" y="131460"/>
                  </a:cubicBezTo>
                  <a:cubicBezTo>
                    <a:pt x="189755" y="114830"/>
                    <a:pt x="205385" y="96441"/>
                    <a:pt x="205385" y="72507"/>
                  </a:cubicBezTo>
                  <a:cubicBezTo>
                    <a:pt x="205385" y="37996"/>
                    <a:pt x="163793" y="9528"/>
                    <a:pt x="109097" y="9528"/>
                  </a:cubicBezTo>
                  <a:cubicBezTo>
                    <a:pt x="54148" y="9528"/>
                    <a:pt x="12810" y="37996"/>
                    <a:pt x="12810" y="72507"/>
                  </a:cubicBezTo>
                  <a:cubicBezTo>
                    <a:pt x="12810" y="96441"/>
                    <a:pt x="28186" y="114580"/>
                    <a:pt x="42803" y="131460"/>
                  </a:cubicBezTo>
                  <a:cubicBezTo>
                    <a:pt x="57425" y="148086"/>
                    <a:pt x="63979" y="157408"/>
                    <a:pt x="67001" y="169750"/>
                  </a:cubicBezTo>
                  <a:lnTo>
                    <a:pt x="20623" y="169750"/>
                  </a:lnTo>
                  <a:cubicBezTo>
                    <a:pt x="16842" y="169750"/>
                    <a:pt x="9533" y="169750"/>
                    <a:pt x="9533" y="178317"/>
                  </a:cubicBezTo>
                  <a:cubicBezTo>
                    <a:pt x="9533" y="187134"/>
                    <a:pt x="16591" y="187134"/>
                    <a:pt x="20623" y="187134"/>
                  </a:cubicBezTo>
                  <a:lnTo>
                    <a:pt x="73051" y="187134"/>
                  </a:lnTo>
                  <a:cubicBezTo>
                    <a:pt x="77587" y="187134"/>
                    <a:pt x="84141" y="187134"/>
                    <a:pt x="84141" y="177813"/>
                  </a:cubicBezTo>
                  <a:cubicBezTo>
                    <a:pt x="84141" y="156399"/>
                    <a:pt x="70783" y="137506"/>
                    <a:pt x="57675" y="119368"/>
                  </a:cubicBezTo>
                  <a:cubicBezTo>
                    <a:pt x="47593" y="105509"/>
                    <a:pt x="36503" y="89891"/>
                    <a:pt x="36503" y="72507"/>
                  </a:cubicBezTo>
                  <a:cubicBezTo>
                    <a:pt x="36503" y="47318"/>
                    <a:pt x="67255" y="25400"/>
                    <a:pt x="109097" y="25400"/>
                  </a:cubicBezTo>
                  <a:cubicBezTo>
                    <a:pt x="150939" y="25400"/>
                    <a:pt x="181691" y="47318"/>
                    <a:pt x="181691" y="72507"/>
                  </a:cubicBezTo>
                  <a:cubicBezTo>
                    <a:pt x="181691" y="89891"/>
                    <a:pt x="171102" y="104504"/>
                    <a:pt x="158502" y="122389"/>
                  </a:cubicBezTo>
                  <a:cubicBezTo>
                    <a:pt x="148167" y="136748"/>
                    <a:pt x="134050" y="156399"/>
                    <a:pt x="134050" y="177813"/>
                  </a:cubicBezTo>
                  <a:cubicBezTo>
                    <a:pt x="134050" y="187134"/>
                    <a:pt x="140604" y="187134"/>
                    <a:pt x="145140" y="187134"/>
                  </a:cubicBezTo>
                  <a:lnTo>
                    <a:pt x="197572" y="187134"/>
                  </a:lnTo>
                  <a:cubicBezTo>
                    <a:pt x="201349" y="187134"/>
                    <a:pt x="208662" y="187134"/>
                    <a:pt x="208662" y="178567"/>
                  </a:cubicBezTo>
                  <a:cubicBezTo>
                    <a:pt x="208662" y="169750"/>
                    <a:pt x="201604" y="169750"/>
                    <a:pt x="197572" y="169750"/>
                  </a:cubicBezTo>
                  <a:lnTo>
                    <a:pt x="151189" y="1697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2640" name="Forme libre : forme 112639">
              <a:extLst>
                <a:ext uri="{FF2B5EF4-FFF2-40B4-BE49-F238E27FC236}">
                  <a16:creationId xmlns:a16="http://schemas.microsoft.com/office/drawing/2014/main" id="{9B3C6D43-26BD-4471-9B39-AA835B963A5C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8608449" y="-5317460"/>
              <a:ext cx="76264" cy="266779"/>
            </a:xfrm>
            <a:custGeom>
              <a:avLst/>
              <a:gdLst>
                <a:gd name="connsiteX0" fmla="*/ 67506 w 76264"/>
                <a:gd name="connsiteY0" fmla="*/ 140278 h 266779"/>
                <a:gd name="connsiteX1" fmla="*/ 69019 w 76264"/>
                <a:gd name="connsiteY1" fmla="*/ 135490 h 266779"/>
                <a:gd name="connsiteX2" fmla="*/ 67506 w 76264"/>
                <a:gd name="connsiteY2" fmla="*/ 130706 h 266779"/>
                <a:gd name="connsiteX3" fmla="*/ 21886 w 76264"/>
                <a:gd name="connsiteY3" fmla="*/ 15828 h 266779"/>
                <a:gd name="connsiteX4" fmla="*/ 15332 w 76264"/>
                <a:gd name="connsiteY4" fmla="*/ 9528 h 266779"/>
                <a:gd name="connsiteX5" fmla="*/ 9533 w 76264"/>
                <a:gd name="connsiteY5" fmla="*/ 15323 h 266779"/>
                <a:gd name="connsiteX6" fmla="*/ 11046 w 76264"/>
                <a:gd name="connsiteY6" fmla="*/ 20108 h 266779"/>
                <a:gd name="connsiteX7" fmla="*/ 56920 w 76264"/>
                <a:gd name="connsiteY7" fmla="*/ 135490 h 266779"/>
                <a:gd name="connsiteX8" fmla="*/ 11046 w 76264"/>
                <a:gd name="connsiteY8" fmla="*/ 250872 h 266779"/>
                <a:gd name="connsiteX9" fmla="*/ 9533 w 76264"/>
                <a:gd name="connsiteY9" fmla="*/ 255659 h 266779"/>
                <a:gd name="connsiteX10" fmla="*/ 15332 w 76264"/>
                <a:gd name="connsiteY10" fmla="*/ 261456 h 266779"/>
                <a:gd name="connsiteX11" fmla="*/ 21382 w 76264"/>
                <a:gd name="connsiteY11" fmla="*/ 255913 h 266779"/>
                <a:gd name="connsiteX12" fmla="*/ 67506 w 76264"/>
                <a:gd name="connsiteY12" fmla="*/ 140278 h 26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64" h="266779">
                  <a:moveTo>
                    <a:pt x="67506" y="140278"/>
                  </a:moveTo>
                  <a:cubicBezTo>
                    <a:pt x="69019" y="137002"/>
                    <a:pt x="69019" y="136498"/>
                    <a:pt x="69019" y="135490"/>
                  </a:cubicBezTo>
                  <a:cubicBezTo>
                    <a:pt x="69019" y="134486"/>
                    <a:pt x="69019" y="133981"/>
                    <a:pt x="67506" y="130706"/>
                  </a:cubicBezTo>
                  <a:lnTo>
                    <a:pt x="21886" y="15828"/>
                  </a:lnTo>
                  <a:cubicBezTo>
                    <a:pt x="20118" y="11544"/>
                    <a:pt x="18609" y="9528"/>
                    <a:pt x="15332" y="9528"/>
                  </a:cubicBezTo>
                  <a:cubicBezTo>
                    <a:pt x="12055" y="9528"/>
                    <a:pt x="9533" y="12049"/>
                    <a:pt x="9533" y="15323"/>
                  </a:cubicBezTo>
                  <a:cubicBezTo>
                    <a:pt x="9533" y="16332"/>
                    <a:pt x="9533" y="16837"/>
                    <a:pt x="11046" y="20108"/>
                  </a:cubicBezTo>
                  <a:lnTo>
                    <a:pt x="56920" y="135490"/>
                  </a:lnTo>
                  <a:lnTo>
                    <a:pt x="11046" y="250872"/>
                  </a:lnTo>
                  <a:cubicBezTo>
                    <a:pt x="9533" y="254147"/>
                    <a:pt x="9533" y="254651"/>
                    <a:pt x="9533" y="255659"/>
                  </a:cubicBezTo>
                  <a:cubicBezTo>
                    <a:pt x="9533" y="258935"/>
                    <a:pt x="12055" y="261456"/>
                    <a:pt x="15332" y="261456"/>
                  </a:cubicBezTo>
                  <a:cubicBezTo>
                    <a:pt x="19109" y="261456"/>
                    <a:pt x="20373" y="258685"/>
                    <a:pt x="21382" y="255913"/>
                  </a:cubicBezTo>
                  <a:lnTo>
                    <a:pt x="67506" y="14027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pic>
        <p:nvPicPr>
          <p:cNvPr id="112731" name="Image 112730" descr="\documentclass{slides}\pagestyle{empty}&#10;\usepackage{amsmath,amssymb}&#10;\pagestyle{empty}&#10;&#10;\def\Det{\rm Det~}&#10;&#10;\newcommand{\abs}[1]{\left|#1\right|}&#10;\newcommand{\comD}[1]{{\color{red}#1\color{black}}}&#10;\newcommand{\p}{\partial}&#10;\newcommand{\Tr}{{{\rm Tr}}}&#10;\newcommand{\tr}{{{\rm tr}}}&#10;&#10;\def\pint{-\hskip-0.41cm \int}&#10;&#10;\begin{document}&#10;\begin{eqnarray*}&#10;R_{0k}(\theta)|\,\uparrow\rangle=\left( \begin{array}{cc}&#10;(\theta-i)\,|\,\uparrow\rangle &amp; *  \\&#10;0 &amp; \theta\,|\,\uparrow\rangle \end{array}\right)&#10;\end{eqnarray*}&#10;&#10;\end{document}" title="IguanaTex Bitmap Display">
            <a:extLst>
              <a:ext uri="{FF2B5EF4-FFF2-40B4-BE49-F238E27FC236}">
                <a16:creationId xmlns:a16="http://schemas.microsoft.com/office/drawing/2014/main" id="{281E5540-7036-40C4-854B-22BC5C396854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4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9796" y="3246112"/>
            <a:ext cx="4533093" cy="702552"/>
          </a:xfrm>
          <a:prstGeom prst="rect">
            <a:avLst/>
          </a:prstGeom>
          <a:solidFill>
            <a:srgbClr val="FFFFFF"/>
          </a:solidFill>
        </p:spPr>
      </p:pic>
      <p:pic>
        <p:nvPicPr>
          <p:cNvPr id="112733" name="Image 112732" descr="\documentclass{slides}\pagestyle{empty}&#10;\usepackage{amsmath,amssymb}&#10;\pagestyle{empty}&#10;&#10;\def\Det{\rm Det~}&#10;&#10;\newcommand{\abs}[1]{\left|#1\right|}&#10;\newcommand{\comD}[1]{{\color{red}#1\color{black}}}&#10;\newcommand{\p}{\partial}&#10;\newcommand{\Tr}{{{\rm Tr}}}&#10;\newcommand{\tr}{{{\rm tr}}}&#10;&#10;\def\pint{-\hskip-0.41cm \int}&#10;&#10;\begin{document}&#10;&#10;\begin{align*}&#10;A(\theta)|\,\Omega\rangle &amp;=&#10;\,\prod_{\alpha=1}^{L}(\theta-\theta_\alpha-i)\,|\,\Omega\rangle \\&#10;D(\theta)|\,\Omega\rangle &amp;=&#10;\,\prod_{\alpha=1}^{L}(\theta-\theta_\alpha)&#10;\,|\,\Omega\rangle&#10;\end{align*}&#10;&#10;&#10;\end{document}" title="IguanaTex Bitmap Display">
            <a:extLst>
              <a:ext uri="{FF2B5EF4-FFF2-40B4-BE49-F238E27FC236}">
                <a16:creationId xmlns:a16="http://schemas.microsoft.com/office/drawing/2014/main" id="{96F50871-117F-4DA3-ADE5-EB4C6066ED90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4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9194" y="5178610"/>
            <a:ext cx="3177620" cy="1274726"/>
          </a:xfrm>
          <a:prstGeom prst="rect">
            <a:avLst/>
          </a:prstGeom>
          <a:solidFill>
            <a:srgbClr val="FFFFFF"/>
          </a:solidFill>
        </p:spPr>
      </p:pic>
    </p:spTree>
    <p:extLst>
      <p:ext uri="{BB962C8B-B14F-4D97-AF65-F5344CB8AC3E}">
        <p14:creationId xmlns:p14="http://schemas.microsoft.com/office/powerpoint/2010/main" val="36497743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43" grpId="0"/>
      <p:bldP spid="112644" grpId="0"/>
      <p:bldP spid="112645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4">
            <a:extLst>
              <a:ext uri="{FF2B5EF4-FFF2-40B4-BE49-F238E27FC236}">
                <a16:creationId xmlns:a16="http://schemas.microsoft.com/office/drawing/2014/main" id="{1A15F39A-F7D5-4D86-9831-BE910D03747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507413" cy="561975"/>
          </a:xfrm>
        </p:spPr>
        <p:txBody>
          <a:bodyPr/>
          <a:lstStyle/>
          <a:p>
            <a:pPr eaLnBrk="1" hangingPunct="1"/>
            <a:r>
              <a:rPr lang="fr-FR" altLang="fr-FR" sz="3200">
                <a:solidFill>
                  <a:srgbClr val="CC0000"/>
                </a:solidFill>
              </a:rPr>
              <a:t>Construction of a state diagonalizing </a:t>
            </a:r>
            <a:r>
              <a:rPr lang="fr-FR" altLang="fr-FR" sz="3200"/>
              <a:t>T</a:t>
            </a:r>
            <a:r>
              <a:rPr lang="fr-FR" altLang="fr-FR" sz="3200">
                <a:solidFill>
                  <a:srgbClr val="CC0000"/>
                </a:solidFill>
              </a:rPr>
              <a:t>-matrix</a:t>
            </a:r>
          </a:p>
        </p:txBody>
      </p:sp>
      <p:sp>
        <p:nvSpPr>
          <p:cNvPr id="114691" name="Text Box 9">
            <a:extLst>
              <a:ext uri="{FF2B5EF4-FFF2-40B4-BE49-F238E27FC236}">
                <a16:creationId xmlns:a16="http://schemas.microsoft.com/office/drawing/2014/main" id="{9FA88EA8-FC41-4E66-87D7-A637CC6289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3096951"/>
            <a:ext cx="6664353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GB" altLang="fr-FR" sz="1600" dirty="0">
                <a:solidFill>
                  <a:schemeClr val="accent2"/>
                </a:solidFill>
                <a:latin typeface="Arial" panose="020B0604020202020204" pitchFamily="34" charset="0"/>
              </a:rPr>
              <a:t>    The   (unwanted) </a:t>
            </a:r>
            <a:r>
              <a:rPr lang="en-GB" altLang="fr-FR" sz="1600" dirty="0">
                <a:latin typeface="Arial" panose="020B0604020202020204" pitchFamily="34" charset="0"/>
              </a:rPr>
              <a:t>B(</a:t>
            </a:r>
            <a:r>
              <a:rPr lang="en-GB" altLang="fr-FR" sz="1600" dirty="0">
                <a:latin typeface="Arial" panose="020B0604020202020204" pitchFamily="34" charset="0"/>
                <a:sym typeface="Symbol" panose="05050102010706020507" pitchFamily="18" charset="2"/>
              </a:rPr>
              <a:t>)A</a:t>
            </a:r>
            <a:r>
              <a:rPr lang="en-GB" altLang="fr-FR" sz="1600" dirty="0">
                <a:latin typeface="Arial" panose="020B0604020202020204" pitchFamily="34" charset="0"/>
              </a:rPr>
              <a:t>(</a:t>
            </a:r>
            <a:r>
              <a:rPr lang="en-GB" altLang="fr-FR" sz="1600" dirty="0">
                <a:latin typeface="Arial" panose="020B0604020202020204" pitchFamily="34" charset="0"/>
                <a:sym typeface="Symbol" panose="05050102010706020507" pitchFamily="18" charset="2"/>
              </a:rPr>
              <a:t>u)</a:t>
            </a:r>
            <a:r>
              <a:rPr lang="en-GB" altLang="fr-FR" sz="1600" dirty="0">
                <a:solidFill>
                  <a:schemeClr val="accent2"/>
                </a:solidFill>
                <a:latin typeface="Arial" panose="020B0604020202020204" pitchFamily="34" charset="0"/>
              </a:rPr>
              <a:t> , </a:t>
            </a:r>
            <a:r>
              <a:rPr lang="en-GB" altLang="fr-FR" sz="1600" dirty="0">
                <a:latin typeface="Arial" panose="020B0604020202020204" pitchFamily="34" charset="0"/>
              </a:rPr>
              <a:t>B(</a:t>
            </a:r>
            <a:r>
              <a:rPr lang="en-GB" altLang="fr-FR" sz="1600" dirty="0">
                <a:latin typeface="Arial" panose="020B0604020202020204" pitchFamily="34" charset="0"/>
                <a:sym typeface="Symbol" panose="05050102010706020507" pitchFamily="18" charset="2"/>
              </a:rPr>
              <a:t>)D</a:t>
            </a:r>
            <a:r>
              <a:rPr lang="en-GB" altLang="fr-FR" sz="1600" dirty="0">
                <a:latin typeface="Arial" panose="020B0604020202020204" pitchFamily="34" charset="0"/>
              </a:rPr>
              <a:t>(</a:t>
            </a:r>
            <a:r>
              <a:rPr lang="en-GB" altLang="fr-FR" sz="1600" dirty="0">
                <a:latin typeface="Arial" panose="020B0604020202020204" pitchFamily="34" charset="0"/>
                <a:sym typeface="Symbol" panose="05050102010706020507" pitchFamily="18" charset="2"/>
              </a:rPr>
              <a:t>u)</a:t>
            </a:r>
            <a:r>
              <a:rPr lang="en-GB" altLang="fr-FR" sz="1600" dirty="0">
                <a:solidFill>
                  <a:schemeClr val="accent2"/>
                </a:solidFill>
                <a:latin typeface="Arial" panose="020B0604020202020204" pitchFamily="34" charset="0"/>
              </a:rPr>
              <a:t> terms should vanish. </a:t>
            </a:r>
          </a:p>
          <a:p>
            <a:pPr algn="l" eaLnBrk="1" hangingPunct="1"/>
            <a:r>
              <a:rPr lang="en-GB" altLang="fr-FR" sz="1600" dirty="0">
                <a:solidFill>
                  <a:schemeClr val="accent2"/>
                </a:solidFill>
                <a:latin typeface="Arial" panose="020B0604020202020204" pitchFamily="34" charset="0"/>
              </a:rPr>
              <a:t>      It can be assured by analyticity property: </a:t>
            </a:r>
            <a:r>
              <a:rPr lang="en-GB" altLang="fr-FR" sz="1600" dirty="0">
                <a:latin typeface="Arial" panose="020B0604020202020204" pitchFamily="34" charset="0"/>
              </a:rPr>
              <a:t>T(</a:t>
            </a:r>
            <a:r>
              <a:rPr lang="en-GB" altLang="fr-FR" sz="1600" dirty="0">
                <a:latin typeface="Arial" panose="020B0604020202020204" pitchFamily="34" charset="0"/>
                <a:sym typeface="Symbol" panose="05050102010706020507" pitchFamily="18" charset="2"/>
              </a:rPr>
              <a:t>)</a:t>
            </a:r>
            <a:r>
              <a:rPr lang="en-GB" altLang="fr-FR" sz="1600" dirty="0">
                <a:solidFill>
                  <a:schemeClr val="accent2"/>
                </a:solidFill>
                <a:latin typeface="Arial" panose="020B0604020202020204" pitchFamily="34" charset="0"/>
                <a:sym typeface="Symbol" panose="05050102010706020507" pitchFamily="18" charset="2"/>
              </a:rPr>
              <a:t> is a polynomial </a:t>
            </a:r>
          </a:p>
          <a:p>
            <a:pPr algn="l"/>
            <a:r>
              <a:rPr lang="en-GB" altLang="fr-FR" sz="1600" dirty="0">
                <a:solidFill>
                  <a:schemeClr val="accent2"/>
                </a:solidFill>
                <a:latin typeface="Arial" panose="020B0604020202020204" pitchFamily="34" charset="0"/>
                <a:sym typeface="Symbol" panose="05050102010706020507" pitchFamily="18" charset="2"/>
              </a:rPr>
              <a:t>      by construction. Cancelling the poles at </a:t>
            </a:r>
            <a:r>
              <a:rPr lang="en-GB" altLang="fr-FR" sz="1600" dirty="0">
                <a:latin typeface="Arial" panose="020B0604020202020204" pitchFamily="34" charset="0"/>
                <a:sym typeface="Symbol" panose="05050102010706020507" pitchFamily="18" charset="2"/>
              </a:rPr>
              <a:t>=</a:t>
            </a:r>
            <a:r>
              <a:rPr lang="en-GB" altLang="fr-FR" sz="1600" dirty="0" err="1">
                <a:latin typeface="Arial" panose="020B0604020202020204" pitchFamily="34" charset="0"/>
                <a:sym typeface="Symbol" panose="05050102010706020507" pitchFamily="18" charset="2"/>
              </a:rPr>
              <a:t>u</a:t>
            </a:r>
            <a:r>
              <a:rPr lang="en-GB" altLang="fr-FR" sz="1600" baseline="-25000" dirty="0" err="1">
                <a:latin typeface="Arial" panose="020B0604020202020204" pitchFamily="34" charset="0"/>
                <a:sym typeface="Symbol" panose="05050102010706020507" pitchFamily="18" charset="2"/>
              </a:rPr>
              <a:t>i</a:t>
            </a:r>
            <a:r>
              <a:rPr lang="en-GB" altLang="fr-FR" sz="1600" dirty="0">
                <a:solidFill>
                  <a:schemeClr val="accent2"/>
                </a:solidFill>
                <a:latin typeface="Arial" panose="020B0604020202020204" pitchFamily="34" charset="0"/>
                <a:sym typeface="Symbol" panose="05050102010706020507" pitchFamily="18" charset="2"/>
              </a:rPr>
              <a:t> we obtain, after shifting </a:t>
            </a:r>
          </a:p>
          <a:p>
            <a:pPr algn="l"/>
            <a:r>
              <a:rPr lang="en-GB" altLang="fr-FR" sz="1600" dirty="0">
                <a:solidFill>
                  <a:schemeClr val="accent2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      the Bethe ansatz equation for </a:t>
            </a:r>
            <a:r>
              <a:rPr lang="en-GB" altLang="fr-FR" sz="1600" dirty="0" err="1"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u</a:t>
            </a:r>
            <a:r>
              <a:rPr lang="en-GB" altLang="fr-FR" sz="1600" baseline="-25000" dirty="0" err="1"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i</a:t>
            </a:r>
            <a:r>
              <a:rPr lang="en-GB" altLang="fr-FR" sz="1600" dirty="0" err="1"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’</a:t>
            </a:r>
            <a:r>
              <a:rPr lang="en-GB" altLang="fr-FR" sz="1600" dirty="0" err="1">
                <a:solidFill>
                  <a:schemeClr val="accent2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s</a:t>
            </a:r>
            <a:endParaRPr lang="en-GB" altLang="fr-FR" sz="1600" dirty="0">
              <a:solidFill>
                <a:schemeClr val="accent2"/>
              </a:solidFill>
              <a:latin typeface="Arial" panose="020B0604020202020204" pitchFamily="34" charset="0"/>
              <a:sym typeface="Symbol" panose="05050102010706020507" pitchFamily="18" charset="2"/>
            </a:endParaRPr>
          </a:p>
        </p:txBody>
      </p:sp>
      <p:grpSp>
        <p:nvGrpSpPr>
          <p:cNvPr id="6" name="Groupe 5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1\,=\,\prod_\beta^{L}\frac{u_j-\theta_\beta-i/2}{u_j-\theta_\beta+i/2}&#10;\prod_{i\neq j}^{J} \frac{u_j-u_i+i}{u_j-u_i-i}&#10;\end{align*}&#10;&#10;\end{document}" title="IguanaTex Vector Display">
            <a:extLst>
              <a:ext uri="{FF2B5EF4-FFF2-40B4-BE49-F238E27FC236}">
                <a16:creationId xmlns:a16="http://schemas.microsoft.com/office/drawing/2014/main" id="{50E14D9F-EC7E-4534-929D-B0C9D1F133B7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788175" y="4307931"/>
            <a:ext cx="3731696" cy="802259"/>
            <a:chOff x="9935641" y="-14784314"/>
            <a:chExt cx="4067166" cy="802259"/>
          </a:xfrm>
        </p:grpSpPr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6F3AC89E-A335-4488-841D-555DCA450F54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9935641" y="-14515426"/>
              <a:ext cx="101685" cy="203260"/>
            </a:xfrm>
            <a:custGeom>
              <a:avLst/>
              <a:gdLst>
                <a:gd name="connsiteX0" fmla="*/ 70981 w 101685"/>
                <a:gd name="connsiteY0" fmla="*/ 25629 h 203260"/>
                <a:gd name="connsiteX1" fmla="*/ 65150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6 w 101685"/>
                <a:gd name="connsiteY6" fmla="*/ 179766 h 203260"/>
                <a:gd name="connsiteX7" fmla="*/ 20583 w 101685"/>
                <a:gd name="connsiteY7" fmla="*/ 179766 h 203260"/>
                <a:gd name="connsiteX8" fmla="*/ 20583 w 101685"/>
                <a:gd name="connsiteY8" fmla="*/ 187610 h 203260"/>
                <a:gd name="connsiteX9" fmla="*/ 61607 w 101685"/>
                <a:gd name="connsiteY9" fmla="*/ 186849 h 203260"/>
                <a:gd name="connsiteX10" fmla="*/ 102631 w 101685"/>
                <a:gd name="connsiteY10" fmla="*/ 187610 h 203260"/>
                <a:gd name="connsiteX11" fmla="*/ 102631 w 101685"/>
                <a:gd name="connsiteY11" fmla="*/ 179766 h 203260"/>
                <a:gd name="connsiteX12" fmla="*/ 94527 w 101685"/>
                <a:gd name="connsiteY12" fmla="*/ 179766 h 203260"/>
                <a:gd name="connsiteX13" fmla="*/ 70981 w 101685"/>
                <a:gd name="connsiteY13" fmla="*/ 167618 h 203260"/>
                <a:gd name="connsiteX14" fmla="*/ 70981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1" y="25629"/>
                  </a:moveTo>
                  <a:cubicBezTo>
                    <a:pt x="70981" y="19555"/>
                    <a:pt x="70981" y="19056"/>
                    <a:pt x="65150" y="19056"/>
                  </a:cubicBezTo>
                  <a:cubicBezTo>
                    <a:pt x="49452" y="35253"/>
                    <a:pt x="27169" y="35253"/>
                    <a:pt x="19066" y="35253"/>
                  </a:cubicBezTo>
                  <a:lnTo>
                    <a:pt x="19066" y="43097"/>
                  </a:lnTo>
                  <a:cubicBezTo>
                    <a:pt x="24127" y="43097"/>
                    <a:pt x="39069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6" y="179766"/>
                  </a:cubicBezTo>
                  <a:lnTo>
                    <a:pt x="20583" y="179766"/>
                  </a:lnTo>
                  <a:lnTo>
                    <a:pt x="20583" y="187610"/>
                  </a:lnTo>
                  <a:cubicBezTo>
                    <a:pt x="29449" y="186849"/>
                    <a:pt x="51478" y="186849"/>
                    <a:pt x="61607" y="186849"/>
                  </a:cubicBezTo>
                  <a:cubicBezTo>
                    <a:pt x="71736" y="186849"/>
                    <a:pt x="93765" y="186849"/>
                    <a:pt x="102631" y="187610"/>
                  </a:cubicBezTo>
                  <a:lnTo>
                    <a:pt x="102631" y="179766"/>
                  </a:lnTo>
                  <a:lnTo>
                    <a:pt x="94527" y="179766"/>
                  </a:lnTo>
                  <a:cubicBezTo>
                    <a:pt x="71736" y="179766"/>
                    <a:pt x="70981" y="176980"/>
                    <a:pt x="70981" y="167618"/>
                  </a:cubicBezTo>
                  <a:lnTo>
                    <a:pt x="70981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38AD60C6-EABD-4789-A19E-9CCFDAB047AC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10166343" y="-14439751"/>
              <a:ext cx="203371" cy="76223"/>
            </a:xfrm>
            <a:custGeom>
              <a:avLst/>
              <a:gdLst>
                <a:gd name="connsiteX0" fmla="*/ 178854 w 203370"/>
                <a:gd name="connsiteY0" fmla="*/ 29179 h 76222"/>
                <a:gd name="connsiteX1" fmla="*/ 187467 w 203370"/>
                <a:gd name="connsiteY1" fmla="*/ 24113 h 76222"/>
                <a:gd name="connsiteX2" fmla="*/ 179108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9 w 203370"/>
                <a:gd name="connsiteY5" fmla="*/ 29179 h 76222"/>
                <a:gd name="connsiteX6" fmla="*/ 178854 w 203370"/>
                <a:gd name="connsiteY6" fmla="*/ 29179 h 76222"/>
                <a:gd name="connsiteX7" fmla="*/ 179108 w 203370"/>
                <a:gd name="connsiteY7" fmla="*/ 78279 h 76222"/>
                <a:gd name="connsiteX8" fmla="*/ 187467 w 203370"/>
                <a:gd name="connsiteY8" fmla="*/ 73213 h 76222"/>
                <a:gd name="connsiteX9" fmla="*/ 178854 w 203370"/>
                <a:gd name="connsiteY9" fmla="*/ 68148 h 76222"/>
                <a:gd name="connsiteX10" fmla="*/ 27679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08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4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08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9" y="29179"/>
                  </a:cubicBezTo>
                  <a:lnTo>
                    <a:pt x="178854" y="29179"/>
                  </a:lnTo>
                  <a:close/>
                  <a:moveTo>
                    <a:pt x="179108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4" y="68148"/>
                  </a:cubicBezTo>
                  <a:lnTo>
                    <a:pt x="27679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8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BC82DE80-8C5F-4B01-8535-C78EBE8FB048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10566413" y="-14784314"/>
              <a:ext cx="152528" cy="152445"/>
            </a:xfrm>
            <a:custGeom>
              <a:avLst/>
              <a:gdLst>
                <a:gd name="connsiteX0" fmla="*/ 79887 w 152528"/>
                <a:gd name="connsiteY0" fmla="*/ 33594 h 152445"/>
                <a:gd name="connsiteX1" fmla="*/ 98325 w 152528"/>
                <a:gd name="connsiteY1" fmla="*/ 25439 h 152445"/>
                <a:gd name="connsiteX2" fmla="*/ 105594 w 152528"/>
                <a:gd name="connsiteY2" fmla="*/ 21542 h 152445"/>
                <a:gd name="connsiteX3" fmla="*/ 102583 w 152528"/>
                <a:gd name="connsiteY3" fmla="*/ 19056 h 152445"/>
                <a:gd name="connsiteX4" fmla="*/ 89459 w 152528"/>
                <a:gd name="connsiteY4" fmla="*/ 19588 h 152445"/>
                <a:gd name="connsiteX5" fmla="*/ 75279 w 152528"/>
                <a:gd name="connsiteY5" fmla="*/ 19771 h 152445"/>
                <a:gd name="connsiteX6" fmla="*/ 63037 w 152528"/>
                <a:gd name="connsiteY6" fmla="*/ 19588 h 152445"/>
                <a:gd name="connsiteX7" fmla="*/ 51518 w 152528"/>
                <a:gd name="connsiteY7" fmla="*/ 19056 h 152445"/>
                <a:gd name="connsiteX8" fmla="*/ 47792 w 152528"/>
                <a:gd name="connsiteY8" fmla="*/ 22954 h 152445"/>
                <a:gd name="connsiteX9" fmla="*/ 53464 w 152528"/>
                <a:gd name="connsiteY9" fmla="*/ 25439 h 152445"/>
                <a:gd name="connsiteX10" fmla="*/ 60201 w 152528"/>
                <a:gd name="connsiteY10" fmla="*/ 25797 h 152445"/>
                <a:gd name="connsiteX11" fmla="*/ 64284 w 152528"/>
                <a:gd name="connsiteY11" fmla="*/ 28273 h 152445"/>
                <a:gd name="connsiteX12" fmla="*/ 63569 w 152528"/>
                <a:gd name="connsiteY12" fmla="*/ 32172 h 152445"/>
                <a:gd name="connsiteX13" fmla="*/ 39991 w 152528"/>
                <a:gd name="connsiteY13" fmla="*/ 126275 h 152445"/>
                <a:gd name="connsiteX14" fmla="*/ 24389 w 152528"/>
                <a:gd name="connsiteY14" fmla="*/ 133715 h 152445"/>
                <a:gd name="connsiteX15" fmla="*/ 19066 w 152528"/>
                <a:gd name="connsiteY15" fmla="*/ 137439 h 152445"/>
                <a:gd name="connsiteX16" fmla="*/ 24389 w 152528"/>
                <a:gd name="connsiteY16" fmla="*/ 140098 h 152445"/>
                <a:gd name="connsiteX17" fmla="*/ 113578 w 152528"/>
                <a:gd name="connsiteY17" fmla="*/ 140098 h 152445"/>
                <a:gd name="connsiteX18" fmla="*/ 119607 w 152528"/>
                <a:gd name="connsiteY18" fmla="*/ 136558 h 152445"/>
                <a:gd name="connsiteX19" fmla="*/ 134678 w 152528"/>
                <a:gd name="connsiteY19" fmla="*/ 95968 h 152445"/>
                <a:gd name="connsiteX20" fmla="*/ 131659 w 152528"/>
                <a:gd name="connsiteY20" fmla="*/ 93492 h 152445"/>
                <a:gd name="connsiteX21" fmla="*/ 128116 w 152528"/>
                <a:gd name="connsiteY21" fmla="*/ 97215 h 152445"/>
                <a:gd name="connsiteX22" fmla="*/ 81126 w 152528"/>
                <a:gd name="connsiteY22" fmla="*/ 133715 h 152445"/>
                <a:gd name="connsiteX23" fmla="*/ 61091 w 152528"/>
                <a:gd name="connsiteY23" fmla="*/ 133715 h 152445"/>
                <a:gd name="connsiteX24" fmla="*/ 55419 w 152528"/>
                <a:gd name="connsiteY24" fmla="*/ 131944 h 152445"/>
                <a:gd name="connsiteX25" fmla="*/ 56125 w 152528"/>
                <a:gd name="connsiteY25" fmla="*/ 128229 h 152445"/>
                <a:gd name="connsiteX26" fmla="*/ 79887 w 152528"/>
                <a:gd name="connsiteY26" fmla="*/ 33594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2528" h="152445">
                  <a:moveTo>
                    <a:pt x="79887" y="33594"/>
                  </a:moveTo>
                  <a:cubicBezTo>
                    <a:pt x="81483" y="27210"/>
                    <a:pt x="82016" y="25439"/>
                    <a:pt x="98325" y="25439"/>
                  </a:cubicBezTo>
                  <a:cubicBezTo>
                    <a:pt x="103822" y="25439"/>
                    <a:pt x="105594" y="25439"/>
                    <a:pt x="105594" y="21542"/>
                  </a:cubicBezTo>
                  <a:cubicBezTo>
                    <a:pt x="105594" y="21366"/>
                    <a:pt x="105419" y="19056"/>
                    <a:pt x="102583" y="19056"/>
                  </a:cubicBezTo>
                  <a:cubicBezTo>
                    <a:pt x="98500" y="19056"/>
                    <a:pt x="93718" y="19412"/>
                    <a:pt x="89459" y="19588"/>
                  </a:cubicBezTo>
                  <a:cubicBezTo>
                    <a:pt x="85026" y="19771"/>
                    <a:pt x="79712" y="19771"/>
                    <a:pt x="75279" y="19771"/>
                  </a:cubicBezTo>
                  <a:cubicBezTo>
                    <a:pt x="71553" y="19771"/>
                    <a:pt x="66763" y="19588"/>
                    <a:pt x="63037" y="19588"/>
                  </a:cubicBezTo>
                  <a:cubicBezTo>
                    <a:pt x="59319" y="19588"/>
                    <a:pt x="55061" y="19056"/>
                    <a:pt x="51518" y="19056"/>
                  </a:cubicBezTo>
                  <a:cubicBezTo>
                    <a:pt x="50453" y="19056"/>
                    <a:pt x="47792" y="19056"/>
                    <a:pt x="47792" y="22954"/>
                  </a:cubicBezTo>
                  <a:cubicBezTo>
                    <a:pt x="47792" y="25439"/>
                    <a:pt x="49921" y="25439"/>
                    <a:pt x="53464" y="25439"/>
                  </a:cubicBezTo>
                  <a:cubicBezTo>
                    <a:pt x="53639" y="25439"/>
                    <a:pt x="57015" y="25439"/>
                    <a:pt x="60201" y="25797"/>
                  </a:cubicBezTo>
                  <a:cubicBezTo>
                    <a:pt x="63927" y="26146"/>
                    <a:pt x="64284" y="26504"/>
                    <a:pt x="64284" y="28273"/>
                  </a:cubicBezTo>
                  <a:cubicBezTo>
                    <a:pt x="64284" y="28632"/>
                    <a:pt x="64284" y="29512"/>
                    <a:pt x="63569" y="32172"/>
                  </a:cubicBezTo>
                  <a:lnTo>
                    <a:pt x="39991" y="126275"/>
                  </a:lnTo>
                  <a:cubicBezTo>
                    <a:pt x="38394" y="132303"/>
                    <a:pt x="38037" y="133715"/>
                    <a:pt x="24389" y="133715"/>
                  </a:cubicBezTo>
                  <a:cubicBezTo>
                    <a:pt x="21370" y="133715"/>
                    <a:pt x="19066" y="133715"/>
                    <a:pt x="19066" y="137439"/>
                  </a:cubicBezTo>
                  <a:cubicBezTo>
                    <a:pt x="19066" y="140098"/>
                    <a:pt x="21195" y="140098"/>
                    <a:pt x="24389" y="140098"/>
                  </a:cubicBezTo>
                  <a:lnTo>
                    <a:pt x="113578" y="140098"/>
                  </a:lnTo>
                  <a:cubicBezTo>
                    <a:pt x="118011" y="140098"/>
                    <a:pt x="118185" y="139924"/>
                    <a:pt x="119607" y="136558"/>
                  </a:cubicBezTo>
                  <a:cubicBezTo>
                    <a:pt x="121379" y="131771"/>
                    <a:pt x="134678" y="97390"/>
                    <a:pt x="134678" y="95968"/>
                  </a:cubicBezTo>
                  <a:cubicBezTo>
                    <a:pt x="134678" y="95436"/>
                    <a:pt x="134320" y="93492"/>
                    <a:pt x="131659" y="93492"/>
                  </a:cubicBezTo>
                  <a:cubicBezTo>
                    <a:pt x="129530" y="93492"/>
                    <a:pt x="129180" y="94373"/>
                    <a:pt x="128116" y="97215"/>
                  </a:cubicBezTo>
                  <a:cubicBezTo>
                    <a:pt x="121379" y="114049"/>
                    <a:pt x="113578" y="133715"/>
                    <a:pt x="81126" y="133715"/>
                  </a:cubicBezTo>
                  <a:lnTo>
                    <a:pt x="61091" y="133715"/>
                  </a:lnTo>
                  <a:cubicBezTo>
                    <a:pt x="55593" y="133715"/>
                    <a:pt x="55419" y="133540"/>
                    <a:pt x="55419" y="131944"/>
                  </a:cubicBezTo>
                  <a:cubicBezTo>
                    <a:pt x="55419" y="131771"/>
                    <a:pt x="55419" y="130880"/>
                    <a:pt x="56125" y="128229"/>
                  </a:cubicBezTo>
                  <a:lnTo>
                    <a:pt x="79887" y="3359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A9708F6B-50EA-4C8A-A70F-870BAA019854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10476029" y="-14587355"/>
              <a:ext cx="330477" cy="381113"/>
            </a:xfrm>
            <a:custGeom>
              <a:avLst/>
              <a:gdLst>
                <a:gd name="connsiteX0" fmla="*/ 314073 w 330477"/>
                <a:gd name="connsiteY0" fmla="*/ 373380 h 381113"/>
                <a:gd name="connsiteX1" fmla="*/ 314073 w 330477"/>
                <a:gd name="connsiteY1" fmla="*/ 359716 h 381113"/>
                <a:gd name="connsiteX2" fmla="*/ 272550 w 330477"/>
                <a:gd name="connsiteY2" fmla="*/ 331877 h 381113"/>
                <a:gd name="connsiteX3" fmla="*/ 272550 w 330477"/>
                <a:gd name="connsiteY3" fmla="*/ 60565 h 381113"/>
                <a:gd name="connsiteX4" fmla="*/ 314073 w 330477"/>
                <a:gd name="connsiteY4" fmla="*/ 32719 h 381113"/>
                <a:gd name="connsiteX5" fmla="*/ 314073 w 330477"/>
                <a:gd name="connsiteY5" fmla="*/ 19056 h 381113"/>
                <a:gd name="connsiteX6" fmla="*/ 19066 w 330477"/>
                <a:gd name="connsiteY6" fmla="*/ 19056 h 381113"/>
                <a:gd name="connsiteX7" fmla="*/ 19066 w 330477"/>
                <a:gd name="connsiteY7" fmla="*/ 32719 h 381113"/>
                <a:gd name="connsiteX8" fmla="*/ 60598 w 330477"/>
                <a:gd name="connsiteY8" fmla="*/ 60565 h 381113"/>
                <a:gd name="connsiteX9" fmla="*/ 60598 w 330477"/>
                <a:gd name="connsiteY9" fmla="*/ 331877 h 381113"/>
                <a:gd name="connsiteX10" fmla="*/ 19066 w 330477"/>
                <a:gd name="connsiteY10" fmla="*/ 359716 h 381113"/>
                <a:gd name="connsiteX11" fmla="*/ 19066 w 330477"/>
                <a:gd name="connsiteY11" fmla="*/ 373380 h 381113"/>
                <a:gd name="connsiteX12" fmla="*/ 140866 w 330477"/>
                <a:gd name="connsiteY12" fmla="*/ 373380 h 381113"/>
                <a:gd name="connsiteX13" fmla="*/ 140866 w 330477"/>
                <a:gd name="connsiteY13" fmla="*/ 359716 h 381113"/>
                <a:gd name="connsiteX14" fmla="*/ 99342 w 330477"/>
                <a:gd name="connsiteY14" fmla="*/ 331877 h 381113"/>
                <a:gd name="connsiteX15" fmla="*/ 99342 w 330477"/>
                <a:gd name="connsiteY15" fmla="*/ 32719 h 381113"/>
                <a:gd name="connsiteX16" fmla="*/ 233805 w 330477"/>
                <a:gd name="connsiteY16" fmla="*/ 32719 h 381113"/>
                <a:gd name="connsiteX17" fmla="*/ 233805 w 330477"/>
                <a:gd name="connsiteY17" fmla="*/ 331877 h 381113"/>
                <a:gd name="connsiteX18" fmla="*/ 192273 w 330477"/>
                <a:gd name="connsiteY18" fmla="*/ 359716 h 381113"/>
                <a:gd name="connsiteX19" fmla="*/ 192273 w 330477"/>
                <a:gd name="connsiteY19" fmla="*/ 373380 h 381113"/>
                <a:gd name="connsiteX20" fmla="*/ 314073 w 330477"/>
                <a:gd name="connsiteY20" fmla="*/ 373380 h 3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30477" h="381113">
                  <a:moveTo>
                    <a:pt x="314073" y="373380"/>
                  </a:moveTo>
                  <a:lnTo>
                    <a:pt x="314073" y="359716"/>
                  </a:lnTo>
                  <a:cubicBezTo>
                    <a:pt x="280397" y="359716"/>
                    <a:pt x="272550" y="348074"/>
                    <a:pt x="272550" y="331877"/>
                  </a:cubicBezTo>
                  <a:lnTo>
                    <a:pt x="272550" y="60565"/>
                  </a:lnTo>
                  <a:cubicBezTo>
                    <a:pt x="272550" y="44113"/>
                    <a:pt x="280651" y="32719"/>
                    <a:pt x="314073" y="32719"/>
                  </a:cubicBezTo>
                  <a:lnTo>
                    <a:pt x="314073" y="19056"/>
                  </a:lnTo>
                  <a:lnTo>
                    <a:pt x="19066" y="19056"/>
                  </a:lnTo>
                  <a:lnTo>
                    <a:pt x="19066" y="32719"/>
                  </a:lnTo>
                  <a:cubicBezTo>
                    <a:pt x="52749" y="32719"/>
                    <a:pt x="60598" y="44367"/>
                    <a:pt x="60598" y="60565"/>
                  </a:cubicBezTo>
                  <a:lnTo>
                    <a:pt x="60598" y="331877"/>
                  </a:lnTo>
                  <a:cubicBezTo>
                    <a:pt x="60598" y="348327"/>
                    <a:pt x="52495" y="359716"/>
                    <a:pt x="19066" y="359716"/>
                  </a:cubicBezTo>
                  <a:lnTo>
                    <a:pt x="19066" y="373380"/>
                  </a:lnTo>
                  <a:lnTo>
                    <a:pt x="140866" y="373380"/>
                  </a:lnTo>
                  <a:lnTo>
                    <a:pt x="140866" y="359716"/>
                  </a:lnTo>
                  <a:cubicBezTo>
                    <a:pt x="107191" y="359716"/>
                    <a:pt x="99342" y="348074"/>
                    <a:pt x="99342" y="331877"/>
                  </a:cubicBezTo>
                  <a:lnTo>
                    <a:pt x="99342" y="32719"/>
                  </a:lnTo>
                  <a:lnTo>
                    <a:pt x="233805" y="32719"/>
                  </a:lnTo>
                  <a:lnTo>
                    <a:pt x="233805" y="331877"/>
                  </a:lnTo>
                  <a:cubicBezTo>
                    <a:pt x="233805" y="348327"/>
                    <a:pt x="225702" y="359716"/>
                    <a:pt x="192273" y="359716"/>
                  </a:cubicBezTo>
                  <a:lnTo>
                    <a:pt x="192273" y="373380"/>
                  </a:lnTo>
                  <a:lnTo>
                    <a:pt x="314073" y="37338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1EAAEA32-84C1-47E0-8CFF-2624D65BB22B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10570321" y="-14167355"/>
              <a:ext cx="127107" cy="177853"/>
            </a:xfrm>
            <a:custGeom>
              <a:avLst/>
              <a:gdLst>
                <a:gd name="connsiteX0" fmla="*/ 122665 w 127106"/>
                <a:gd name="connsiteY0" fmla="*/ 43692 h 177852"/>
                <a:gd name="connsiteX1" fmla="*/ 93581 w 127106"/>
                <a:gd name="connsiteY1" fmla="*/ 19056 h 177852"/>
                <a:gd name="connsiteX2" fmla="*/ 46949 w 127106"/>
                <a:gd name="connsiteY2" fmla="*/ 64606 h 177852"/>
                <a:gd name="connsiteX3" fmla="*/ 19113 w 127106"/>
                <a:gd name="connsiteY3" fmla="*/ 176248 h 177852"/>
                <a:gd name="connsiteX4" fmla="*/ 21591 w 127106"/>
                <a:gd name="connsiteY4" fmla="*/ 178377 h 177852"/>
                <a:gd name="connsiteX5" fmla="*/ 24960 w 127106"/>
                <a:gd name="connsiteY5" fmla="*/ 177138 h 177852"/>
                <a:gd name="connsiteX6" fmla="*/ 36844 w 127106"/>
                <a:gd name="connsiteY6" fmla="*/ 129817 h 177852"/>
                <a:gd name="connsiteX7" fmla="*/ 63441 w 127106"/>
                <a:gd name="connsiteY7" fmla="*/ 145592 h 177852"/>
                <a:gd name="connsiteX8" fmla="*/ 116278 w 127106"/>
                <a:gd name="connsiteY8" fmla="*/ 100582 h 177852"/>
                <a:gd name="connsiteX9" fmla="*/ 102447 w 127106"/>
                <a:gd name="connsiteY9" fmla="*/ 73642 h 177852"/>
                <a:gd name="connsiteX10" fmla="*/ 122665 w 127106"/>
                <a:gd name="connsiteY10" fmla="*/ 43692 h 177852"/>
                <a:gd name="connsiteX11" fmla="*/ 87552 w 127106"/>
                <a:gd name="connsiteY11" fmla="*/ 73467 h 177852"/>
                <a:gd name="connsiteX12" fmla="*/ 78511 w 127106"/>
                <a:gd name="connsiteY12" fmla="*/ 74706 h 177852"/>
                <a:gd name="connsiteX13" fmla="*/ 70178 w 127106"/>
                <a:gd name="connsiteY13" fmla="*/ 73816 h 177852"/>
                <a:gd name="connsiteX14" fmla="*/ 78511 w 127106"/>
                <a:gd name="connsiteY14" fmla="*/ 72578 h 177852"/>
                <a:gd name="connsiteX15" fmla="*/ 87552 w 127106"/>
                <a:gd name="connsiteY15" fmla="*/ 73467 h 177852"/>
                <a:gd name="connsiteX16" fmla="*/ 110955 w 127106"/>
                <a:gd name="connsiteY16" fmla="*/ 40501 h 177852"/>
                <a:gd name="connsiteX17" fmla="*/ 95353 w 127106"/>
                <a:gd name="connsiteY17" fmla="*/ 69917 h 177852"/>
                <a:gd name="connsiteX18" fmla="*/ 78686 w 127106"/>
                <a:gd name="connsiteY18" fmla="*/ 67616 h 177852"/>
                <a:gd name="connsiteX19" fmla="*/ 63616 w 127106"/>
                <a:gd name="connsiteY19" fmla="*/ 74348 h 177852"/>
                <a:gd name="connsiteX20" fmla="*/ 78154 w 127106"/>
                <a:gd name="connsiteY20" fmla="*/ 79493 h 177852"/>
                <a:gd name="connsiteX21" fmla="*/ 95003 w 127106"/>
                <a:gd name="connsiteY21" fmla="*/ 77009 h 177852"/>
                <a:gd name="connsiteX22" fmla="*/ 103154 w 127106"/>
                <a:gd name="connsiteY22" fmla="*/ 95795 h 177852"/>
                <a:gd name="connsiteX23" fmla="*/ 63973 w 127106"/>
                <a:gd name="connsiteY23" fmla="*/ 140630 h 177852"/>
                <a:gd name="connsiteX24" fmla="*/ 40562 w 127106"/>
                <a:gd name="connsiteY24" fmla="*/ 118304 h 177852"/>
                <a:gd name="connsiteX25" fmla="*/ 41094 w 127106"/>
                <a:gd name="connsiteY25" fmla="*/ 113158 h 177852"/>
                <a:gd name="connsiteX26" fmla="*/ 52796 w 127106"/>
                <a:gd name="connsiteY26" fmla="*/ 66019 h 177852"/>
                <a:gd name="connsiteX27" fmla="*/ 93224 w 127106"/>
                <a:gd name="connsiteY27" fmla="*/ 24018 h 177852"/>
                <a:gd name="connsiteX28" fmla="*/ 110955 w 127106"/>
                <a:gd name="connsiteY28" fmla="*/ 4050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7106" h="177852">
                  <a:moveTo>
                    <a:pt x="122665" y="43692"/>
                  </a:moveTo>
                  <a:cubicBezTo>
                    <a:pt x="122665" y="28098"/>
                    <a:pt x="109184" y="19056"/>
                    <a:pt x="93581" y="19056"/>
                  </a:cubicBezTo>
                  <a:cubicBezTo>
                    <a:pt x="69288" y="19056"/>
                    <a:pt x="51382" y="46702"/>
                    <a:pt x="46949" y="64606"/>
                  </a:cubicBezTo>
                  <a:lnTo>
                    <a:pt x="19113" y="176248"/>
                  </a:lnTo>
                  <a:cubicBezTo>
                    <a:pt x="18755" y="177487"/>
                    <a:pt x="20527" y="178377"/>
                    <a:pt x="21591" y="178377"/>
                  </a:cubicBezTo>
                  <a:cubicBezTo>
                    <a:pt x="23188" y="178377"/>
                    <a:pt x="24610" y="178202"/>
                    <a:pt x="24960" y="177138"/>
                  </a:cubicBezTo>
                  <a:lnTo>
                    <a:pt x="36844" y="129817"/>
                  </a:lnTo>
                  <a:cubicBezTo>
                    <a:pt x="40562" y="137971"/>
                    <a:pt x="49078" y="145592"/>
                    <a:pt x="63441" y="145592"/>
                  </a:cubicBezTo>
                  <a:cubicBezTo>
                    <a:pt x="88259" y="145592"/>
                    <a:pt x="116278" y="127697"/>
                    <a:pt x="116278" y="100582"/>
                  </a:cubicBezTo>
                  <a:cubicBezTo>
                    <a:pt x="116278" y="90125"/>
                    <a:pt x="111488" y="79493"/>
                    <a:pt x="102447" y="73642"/>
                  </a:cubicBezTo>
                  <a:cubicBezTo>
                    <a:pt x="111138" y="68148"/>
                    <a:pt x="122665" y="58048"/>
                    <a:pt x="122665" y="43692"/>
                  </a:cubicBezTo>
                  <a:close/>
                  <a:moveTo>
                    <a:pt x="87552" y="73467"/>
                  </a:moveTo>
                  <a:cubicBezTo>
                    <a:pt x="84890" y="73999"/>
                    <a:pt x="83651" y="74706"/>
                    <a:pt x="78511" y="74706"/>
                  </a:cubicBezTo>
                  <a:cubicBezTo>
                    <a:pt x="75675" y="74706"/>
                    <a:pt x="71417" y="74531"/>
                    <a:pt x="70178" y="73816"/>
                  </a:cubicBezTo>
                  <a:cubicBezTo>
                    <a:pt x="71949" y="72752"/>
                    <a:pt x="76915" y="72578"/>
                    <a:pt x="78511" y="72578"/>
                  </a:cubicBezTo>
                  <a:cubicBezTo>
                    <a:pt x="81172" y="72578"/>
                    <a:pt x="85073" y="72752"/>
                    <a:pt x="87552" y="73467"/>
                  </a:cubicBezTo>
                  <a:close/>
                  <a:moveTo>
                    <a:pt x="110955" y="40501"/>
                  </a:moveTo>
                  <a:cubicBezTo>
                    <a:pt x="110955" y="49894"/>
                    <a:pt x="106347" y="63717"/>
                    <a:pt x="95353" y="69917"/>
                  </a:cubicBezTo>
                  <a:cubicBezTo>
                    <a:pt x="91984" y="68853"/>
                    <a:pt x="88616" y="67616"/>
                    <a:pt x="78686" y="67616"/>
                  </a:cubicBezTo>
                  <a:cubicBezTo>
                    <a:pt x="72482" y="67616"/>
                    <a:pt x="63616" y="67973"/>
                    <a:pt x="63616" y="74348"/>
                  </a:cubicBezTo>
                  <a:cubicBezTo>
                    <a:pt x="63616" y="78778"/>
                    <a:pt x="69113" y="79493"/>
                    <a:pt x="78154" y="79493"/>
                  </a:cubicBezTo>
                  <a:cubicBezTo>
                    <a:pt x="84183" y="79493"/>
                    <a:pt x="89506" y="78605"/>
                    <a:pt x="95003" y="77009"/>
                  </a:cubicBezTo>
                  <a:cubicBezTo>
                    <a:pt x="100318" y="80732"/>
                    <a:pt x="103154" y="87997"/>
                    <a:pt x="103154" y="95795"/>
                  </a:cubicBezTo>
                  <a:cubicBezTo>
                    <a:pt x="103154" y="121488"/>
                    <a:pt x="85605" y="140630"/>
                    <a:pt x="63973" y="140630"/>
                  </a:cubicBezTo>
                  <a:cubicBezTo>
                    <a:pt x="50317" y="140630"/>
                    <a:pt x="40562" y="132301"/>
                    <a:pt x="40562" y="118304"/>
                  </a:cubicBezTo>
                  <a:cubicBezTo>
                    <a:pt x="40562" y="116525"/>
                    <a:pt x="40745" y="114754"/>
                    <a:pt x="41094" y="113158"/>
                  </a:cubicBezTo>
                  <a:lnTo>
                    <a:pt x="52796" y="66019"/>
                  </a:lnTo>
                  <a:cubicBezTo>
                    <a:pt x="57054" y="49187"/>
                    <a:pt x="72657" y="24018"/>
                    <a:pt x="93224" y="24018"/>
                  </a:cubicBezTo>
                  <a:cubicBezTo>
                    <a:pt x="103687" y="24018"/>
                    <a:pt x="110955" y="29695"/>
                    <a:pt x="110955" y="405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86D97B48-7E7D-4CCF-B74C-EA4182C4D2DC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10865406" y="-14629983"/>
              <a:ext cx="152528" cy="152445"/>
            </a:xfrm>
            <a:custGeom>
              <a:avLst/>
              <a:gdLst>
                <a:gd name="connsiteX0" fmla="*/ 100359 w 152528"/>
                <a:gd name="connsiteY0" fmla="*/ 116747 h 152445"/>
                <a:gd name="connsiteX1" fmla="*/ 122896 w 152528"/>
                <a:gd name="connsiteY1" fmla="*/ 133708 h 152445"/>
                <a:gd name="connsiteX2" fmla="*/ 141629 w 152528"/>
                <a:gd name="connsiteY2" fmla="*/ 119780 h 152445"/>
                <a:gd name="connsiteX3" fmla="*/ 149231 w 152528"/>
                <a:gd name="connsiteY3" fmla="*/ 94731 h 152445"/>
                <a:gd name="connsiteX4" fmla="*/ 146188 w 152528"/>
                <a:gd name="connsiteY4" fmla="*/ 92197 h 152445"/>
                <a:gd name="connsiteX5" fmla="*/ 142645 w 152528"/>
                <a:gd name="connsiteY5" fmla="*/ 96755 h 152445"/>
                <a:gd name="connsiteX6" fmla="*/ 123651 w 152528"/>
                <a:gd name="connsiteY6" fmla="*/ 128133 h 152445"/>
                <a:gd name="connsiteX7" fmla="*/ 115802 w 152528"/>
                <a:gd name="connsiteY7" fmla="*/ 116493 h 152445"/>
                <a:gd name="connsiteX8" fmla="*/ 120870 w 152528"/>
                <a:gd name="connsiteY8" fmla="*/ 90173 h 152445"/>
                <a:gd name="connsiteX9" fmla="*/ 127957 w 152528"/>
                <a:gd name="connsiteY9" fmla="*/ 62837 h 152445"/>
                <a:gd name="connsiteX10" fmla="*/ 132262 w 152528"/>
                <a:gd name="connsiteY10" fmla="*/ 45631 h 152445"/>
                <a:gd name="connsiteX11" fmla="*/ 136059 w 152528"/>
                <a:gd name="connsiteY11" fmla="*/ 28670 h 152445"/>
                <a:gd name="connsiteX12" fmla="*/ 128720 w 152528"/>
                <a:gd name="connsiteY12" fmla="*/ 21835 h 152445"/>
                <a:gd name="connsiteX13" fmla="*/ 118844 w 152528"/>
                <a:gd name="connsiteY13" fmla="*/ 30696 h 152445"/>
                <a:gd name="connsiteX14" fmla="*/ 99850 w 152528"/>
                <a:gd name="connsiteY14" fmla="*/ 106878 h 152445"/>
                <a:gd name="connsiteX15" fmla="*/ 70981 w 152528"/>
                <a:gd name="connsiteY15" fmla="*/ 128133 h 152445"/>
                <a:gd name="connsiteX16" fmla="*/ 55283 w 152528"/>
                <a:gd name="connsiteY16" fmla="*/ 107387 h 152445"/>
                <a:gd name="connsiteX17" fmla="*/ 68955 w 152528"/>
                <a:gd name="connsiteY17" fmla="*/ 55754 h 152445"/>
                <a:gd name="connsiteX18" fmla="*/ 73261 w 152528"/>
                <a:gd name="connsiteY18" fmla="*/ 39811 h 152445"/>
                <a:gd name="connsiteX19" fmla="*/ 52495 w 152528"/>
                <a:gd name="connsiteY19" fmla="*/ 19056 h 152445"/>
                <a:gd name="connsiteX20" fmla="*/ 19066 w 152528"/>
                <a:gd name="connsiteY20" fmla="*/ 58032 h 152445"/>
                <a:gd name="connsiteX21" fmla="*/ 22109 w 152528"/>
                <a:gd name="connsiteY21" fmla="*/ 60557 h 152445"/>
                <a:gd name="connsiteX22" fmla="*/ 26160 w 152528"/>
                <a:gd name="connsiteY22" fmla="*/ 56007 h 152445"/>
                <a:gd name="connsiteX23" fmla="*/ 51733 w 152528"/>
                <a:gd name="connsiteY23" fmla="*/ 24621 h 152445"/>
                <a:gd name="connsiteX24" fmla="*/ 58064 w 152528"/>
                <a:gd name="connsiteY24" fmla="*/ 32974 h 152445"/>
                <a:gd name="connsiteX25" fmla="*/ 53758 w 152528"/>
                <a:gd name="connsiteY25" fmla="*/ 50187 h 152445"/>
                <a:gd name="connsiteX26" fmla="*/ 39077 w 152528"/>
                <a:gd name="connsiteY26" fmla="*/ 103338 h 152445"/>
                <a:gd name="connsiteX27" fmla="*/ 70218 w 152528"/>
                <a:gd name="connsiteY27" fmla="*/ 133708 h 152445"/>
                <a:gd name="connsiteX28" fmla="*/ 100359 w 152528"/>
                <a:gd name="connsiteY28" fmla="*/ 116747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9" y="116747"/>
                  </a:moveTo>
                  <a:cubicBezTo>
                    <a:pt x="103139" y="127125"/>
                    <a:pt x="112005" y="133708"/>
                    <a:pt x="122896" y="133708"/>
                  </a:cubicBezTo>
                  <a:cubicBezTo>
                    <a:pt x="131754" y="133708"/>
                    <a:pt x="137577" y="127880"/>
                    <a:pt x="141629" y="119780"/>
                  </a:cubicBezTo>
                  <a:cubicBezTo>
                    <a:pt x="145934" y="110674"/>
                    <a:pt x="149231" y="95230"/>
                    <a:pt x="149231" y="94731"/>
                  </a:cubicBezTo>
                  <a:cubicBezTo>
                    <a:pt x="149231" y="92197"/>
                    <a:pt x="146951" y="92197"/>
                    <a:pt x="146188" y="92197"/>
                  </a:cubicBezTo>
                  <a:cubicBezTo>
                    <a:pt x="143654" y="92197"/>
                    <a:pt x="143400" y="93206"/>
                    <a:pt x="142645" y="96755"/>
                  </a:cubicBezTo>
                  <a:cubicBezTo>
                    <a:pt x="139102" y="110927"/>
                    <a:pt x="134288" y="128133"/>
                    <a:pt x="123651" y="128133"/>
                  </a:cubicBezTo>
                  <a:cubicBezTo>
                    <a:pt x="118336" y="128133"/>
                    <a:pt x="115802" y="124846"/>
                    <a:pt x="115802" y="116493"/>
                  </a:cubicBezTo>
                  <a:cubicBezTo>
                    <a:pt x="115802" y="110927"/>
                    <a:pt x="118844" y="99034"/>
                    <a:pt x="120870" y="90173"/>
                  </a:cubicBezTo>
                  <a:lnTo>
                    <a:pt x="127957" y="62837"/>
                  </a:lnTo>
                  <a:cubicBezTo>
                    <a:pt x="128720" y="59040"/>
                    <a:pt x="131246" y="49426"/>
                    <a:pt x="132262" y="45631"/>
                  </a:cubicBezTo>
                  <a:cubicBezTo>
                    <a:pt x="133526" y="39811"/>
                    <a:pt x="136059" y="30187"/>
                    <a:pt x="136059" y="28670"/>
                  </a:cubicBezTo>
                  <a:cubicBezTo>
                    <a:pt x="136059" y="24113"/>
                    <a:pt x="132516" y="21835"/>
                    <a:pt x="128720" y="21835"/>
                  </a:cubicBezTo>
                  <a:cubicBezTo>
                    <a:pt x="127448" y="21835"/>
                    <a:pt x="120870" y="22089"/>
                    <a:pt x="118844" y="30696"/>
                  </a:cubicBezTo>
                  <a:cubicBezTo>
                    <a:pt x="114031" y="49171"/>
                    <a:pt x="102885" y="93459"/>
                    <a:pt x="99850" y="106878"/>
                  </a:cubicBezTo>
                  <a:cubicBezTo>
                    <a:pt x="99596" y="107886"/>
                    <a:pt x="89467" y="128133"/>
                    <a:pt x="70981" y="128133"/>
                  </a:cubicBezTo>
                  <a:cubicBezTo>
                    <a:pt x="57809" y="128133"/>
                    <a:pt x="55283" y="116747"/>
                    <a:pt x="55283" y="107387"/>
                  </a:cubicBezTo>
                  <a:cubicBezTo>
                    <a:pt x="55283" y="93206"/>
                    <a:pt x="62369" y="73213"/>
                    <a:pt x="68955" y="55754"/>
                  </a:cubicBezTo>
                  <a:cubicBezTo>
                    <a:pt x="71990" y="48163"/>
                    <a:pt x="73261" y="44614"/>
                    <a:pt x="73261" y="39811"/>
                  </a:cubicBezTo>
                  <a:cubicBezTo>
                    <a:pt x="73261" y="28416"/>
                    <a:pt x="65158" y="19056"/>
                    <a:pt x="52495" y="19056"/>
                  </a:cubicBezTo>
                  <a:cubicBezTo>
                    <a:pt x="28440" y="19056"/>
                    <a:pt x="19066" y="55754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058"/>
                    <a:pt x="26160" y="56007"/>
                  </a:cubicBezTo>
                  <a:cubicBezTo>
                    <a:pt x="32491" y="33991"/>
                    <a:pt x="42112" y="24621"/>
                    <a:pt x="51733" y="24621"/>
                  </a:cubicBezTo>
                  <a:cubicBezTo>
                    <a:pt x="54013" y="24621"/>
                    <a:pt x="58064" y="24876"/>
                    <a:pt x="58064" y="32974"/>
                  </a:cubicBezTo>
                  <a:cubicBezTo>
                    <a:pt x="58064" y="39048"/>
                    <a:pt x="55283" y="46385"/>
                    <a:pt x="53758" y="50187"/>
                  </a:cubicBezTo>
                  <a:cubicBezTo>
                    <a:pt x="44392" y="75238"/>
                    <a:pt x="39077" y="90935"/>
                    <a:pt x="39077" y="103338"/>
                  </a:cubicBezTo>
                  <a:cubicBezTo>
                    <a:pt x="39077" y="127379"/>
                    <a:pt x="56546" y="133708"/>
                    <a:pt x="70218" y="133708"/>
                  </a:cubicBezTo>
                  <a:cubicBezTo>
                    <a:pt x="86933" y="133708"/>
                    <a:pt x="96053" y="122313"/>
                    <a:pt x="100359" y="1167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47FAFB8E-B186-4278-985E-B17409A57486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11003043" y="-14597653"/>
              <a:ext cx="101685" cy="177853"/>
            </a:xfrm>
            <a:custGeom>
              <a:avLst/>
              <a:gdLst>
                <a:gd name="connsiteX0" fmla="*/ 96903 w 101685"/>
                <a:gd name="connsiteY0" fmla="*/ 25789 h 177852"/>
                <a:gd name="connsiteX1" fmla="*/ 89817 w 101685"/>
                <a:gd name="connsiteY1" fmla="*/ 19056 h 177852"/>
                <a:gd name="connsiteX2" fmla="*/ 79886 w 101685"/>
                <a:gd name="connsiteY2" fmla="*/ 28797 h 177852"/>
                <a:gd name="connsiteX3" fmla="*/ 86981 w 101685"/>
                <a:gd name="connsiteY3" fmla="*/ 35539 h 177852"/>
                <a:gd name="connsiteX4" fmla="*/ 96903 w 101685"/>
                <a:gd name="connsiteY4" fmla="*/ 25789 h 177852"/>
                <a:gd name="connsiteX5" fmla="*/ 59319 w 101685"/>
                <a:gd name="connsiteY5" fmla="*/ 145236 h 177852"/>
                <a:gd name="connsiteX6" fmla="*/ 36440 w 101685"/>
                <a:gd name="connsiteY6" fmla="*/ 167737 h 177852"/>
                <a:gd name="connsiteX7" fmla="*/ 30061 w 101685"/>
                <a:gd name="connsiteY7" fmla="*/ 166673 h 177852"/>
                <a:gd name="connsiteX8" fmla="*/ 36090 w 101685"/>
                <a:gd name="connsiteY8" fmla="*/ 157639 h 177852"/>
                <a:gd name="connsiteX9" fmla="*/ 29171 w 101685"/>
                <a:gd name="connsiteY9" fmla="*/ 151081 h 177852"/>
                <a:gd name="connsiteX10" fmla="*/ 19066 w 101685"/>
                <a:gd name="connsiteY10" fmla="*/ 161537 h 177852"/>
                <a:gd name="connsiteX11" fmla="*/ 36622 w 101685"/>
                <a:gd name="connsiteY11" fmla="*/ 172700 h 177852"/>
                <a:gd name="connsiteX12" fmla="*/ 73499 w 101685"/>
                <a:gd name="connsiteY12" fmla="*/ 144704 h 177852"/>
                <a:gd name="connsiteX13" fmla="*/ 89460 w 101685"/>
                <a:gd name="connsiteY13" fmla="*/ 81256 h 177852"/>
                <a:gd name="connsiteX14" fmla="*/ 90349 w 101685"/>
                <a:gd name="connsiteY14" fmla="*/ 75055 h 177852"/>
                <a:gd name="connsiteX15" fmla="*/ 71370 w 101685"/>
                <a:gd name="connsiteY15" fmla="*/ 58398 h 177852"/>
                <a:gd name="connsiteX16" fmla="*/ 40341 w 101685"/>
                <a:gd name="connsiteY16" fmla="*/ 85512 h 177852"/>
                <a:gd name="connsiteX17" fmla="*/ 43359 w 101685"/>
                <a:gd name="connsiteY17" fmla="*/ 87815 h 177852"/>
                <a:gd name="connsiteX18" fmla="*/ 46902 w 101685"/>
                <a:gd name="connsiteY18" fmla="*/ 84623 h 177852"/>
                <a:gd name="connsiteX19" fmla="*/ 70838 w 101685"/>
                <a:gd name="connsiteY19" fmla="*/ 63361 h 177852"/>
                <a:gd name="connsiteX20" fmla="*/ 76868 w 101685"/>
                <a:gd name="connsiteY20" fmla="*/ 72046 h 177852"/>
                <a:gd name="connsiteX21" fmla="*/ 76335 w 101685"/>
                <a:gd name="connsiteY21" fmla="*/ 77358 h 177852"/>
                <a:gd name="connsiteX22" fmla="*/ 59319 w 101685"/>
                <a:gd name="connsiteY22" fmla="*/ 1452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177852">
                  <a:moveTo>
                    <a:pt x="96903" y="25789"/>
                  </a:moveTo>
                  <a:cubicBezTo>
                    <a:pt x="96903" y="22779"/>
                    <a:pt x="94599" y="19056"/>
                    <a:pt x="89817" y="19056"/>
                  </a:cubicBezTo>
                  <a:cubicBezTo>
                    <a:pt x="84669" y="19056"/>
                    <a:pt x="79886" y="24018"/>
                    <a:pt x="79886" y="28797"/>
                  </a:cubicBezTo>
                  <a:cubicBezTo>
                    <a:pt x="79886" y="31640"/>
                    <a:pt x="82016" y="35539"/>
                    <a:pt x="86981" y="35539"/>
                  </a:cubicBezTo>
                  <a:cubicBezTo>
                    <a:pt x="91763" y="35539"/>
                    <a:pt x="96903" y="30927"/>
                    <a:pt x="96903" y="25789"/>
                  </a:cubicBezTo>
                  <a:close/>
                  <a:moveTo>
                    <a:pt x="59319" y="145236"/>
                  </a:moveTo>
                  <a:cubicBezTo>
                    <a:pt x="56300" y="157463"/>
                    <a:pt x="46902" y="167737"/>
                    <a:pt x="36440" y="167737"/>
                  </a:cubicBezTo>
                  <a:cubicBezTo>
                    <a:pt x="34136" y="167737"/>
                    <a:pt x="32007" y="167388"/>
                    <a:pt x="30061" y="166673"/>
                  </a:cubicBezTo>
                  <a:cubicBezTo>
                    <a:pt x="34668" y="164554"/>
                    <a:pt x="36090" y="160298"/>
                    <a:pt x="36090" y="157639"/>
                  </a:cubicBezTo>
                  <a:cubicBezTo>
                    <a:pt x="36090" y="153382"/>
                    <a:pt x="32722" y="151081"/>
                    <a:pt x="29171" y="151081"/>
                  </a:cubicBezTo>
                  <a:cubicBezTo>
                    <a:pt x="23673" y="151081"/>
                    <a:pt x="19066" y="155868"/>
                    <a:pt x="19066" y="161537"/>
                  </a:cubicBezTo>
                  <a:cubicBezTo>
                    <a:pt x="19066" y="168269"/>
                    <a:pt x="25978" y="172700"/>
                    <a:pt x="36622" y="172700"/>
                  </a:cubicBezTo>
                  <a:cubicBezTo>
                    <a:pt x="47260" y="172700"/>
                    <a:pt x="68002" y="166324"/>
                    <a:pt x="73499" y="144704"/>
                  </a:cubicBezTo>
                  <a:lnTo>
                    <a:pt x="89460" y="81256"/>
                  </a:lnTo>
                  <a:cubicBezTo>
                    <a:pt x="89992" y="79312"/>
                    <a:pt x="90349" y="77716"/>
                    <a:pt x="90349" y="75055"/>
                  </a:cubicBezTo>
                  <a:cubicBezTo>
                    <a:pt x="90349" y="65305"/>
                    <a:pt x="82016" y="58398"/>
                    <a:pt x="71370" y="58398"/>
                  </a:cubicBezTo>
                  <a:cubicBezTo>
                    <a:pt x="51693" y="58398"/>
                    <a:pt x="40341" y="83027"/>
                    <a:pt x="40341" y="85512"/>
                  </a:cubicBezTo>
                  <a:cubicBezTo>
                    <a:pt x="40341" y="87815"/>
                    <a:pt x="42827" y="87815"/>
                    <a:pt x="43359" y="87815"/>
                  </a:cubicBezTo>
                  <a:cubicBezTo>
                    <a:pt x="45488" y="87815"/>
                    <a:pt x="45663" y="87283"/>
                    <a:pt x="46902" y="84623"/>
                  </a:cubicBezTo>
                  <a:cubicBezTo>
                    <a:pt x="51335" y="74349"/>
                    <a:pt x="60559" y="63361"/>
                    <a:pt x="70838" y="63361"/>
                  </a:cubicBezTo>
                  <a:cubicBezTo>
                    <a:pt x="75271" y="63361"/>
                    <a:pt x="76868" y="66369"/>
                    <a:pt x="76868" y="72046"/>
                  </a:cubicBezTo>
                  <a:cubicBezTo>
                    <a:pt x="76868" y="73991"/>
                    <a:pt x="76518" y="76477"/>
                    <a:pt x="76335" y="77358"/>
                  </a:cubicBezTo>
                  <a:lnTo>
                    <a:pt x="59319" y="14523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C25A8DF-C9E9-4B43-9BA1-47545481276F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11187066" y="-14586449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3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3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6" y="29179"/>
                    <a:pt x="173786" y="29179"/>
                    <a:pt x="173786" y="24113"/>
                  </a:cubicBezTo>
                  <a:cubicBezTo>
                    <a:pt x="173786" y="19056"/>
                    <a:pt x="169226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5FB4D9E6-7B26-4848-A57A-0F76CF271C7A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11429930" y="-14696551"/>
              <a:ext cx="127107" cy="203260"/>
            </a:xfrm>
            <a:custGeom>
              <a:avLst/>
              <a:gdLst>
                <a:gd name="connsiteX0" fmla="*/ 123651 w 127106"/>
                <a:gd name="connsiteY0" fmla="*/ 70942 h 203260"/>
                <a:gd name="connsiteX1" fmla="*/ 93257 w 127106"/>
                <a:gd name="connsiteY1" fmla="*/ 19056 h 203260"/>
                <a:gd name="connsiteX2" fmla="*/ 19066 w 127106"/>
                <a:gd name="connsiteY2" fmla="*/ 148387 h 203260"/>
                <a:gd name="connsiteX3" fmla="*/ 49452 w 127106"/>
                <a:gd name="connsiteY3" fmla="*/ 200275 h 203260"/>
                <a:gd name="connsiteX4" fmla="*/ 123651 w 127106"/>
                <a:gd name="connsiteY4" fmla="*/ 70942 h 203260"/>
                <a:gd name="connsiteX5" fmla="*/ 45909 w 127106"/>
                <a:gd name="connsiteY5" fmla="*/ 105616 h 203260"/>
                <a:gd name="connsiteX6" fmla="*/ 65404 w 127106"/>
                <a:gd name="connsiteY6" fmla="*/ 51204 h 203260"/>
                <a:gd name="connsiteX7" fmla="*/ 93010 w 127106"/>
                <a:gd name="connsiteY7" fmla="*/ 24629 h 203260"/>
                <a:gd name="connsiteX8" fmla="*/ 106937 w 127106"/>
                <a:gd name="connsiteY8" fmla="*/ 55253 h 203260"/>
                <a:gd name="connsiteX9" fmla="*/ 98834 w 127106"/>
                <a:gd name="connsiteY9" fmla="*/ 105616 h 203260"/>
                <a:gd name="connsiteX10" fmla="*/ 45909 w 127106"/>
                <a:gd name="connsiteY10" fmla="*/ 105616 h 203260"/>
                <a:gd name="connsiteX11" fmla="*/ 96553 w 127106"/>
                <a:gd name="connsiteY11" fmla="*/ 113714 h 203260"/>
                <a:gd name="connsiteX12" fmla="*/ 78830 w 127106"/>
                <a:gd name="connsiteY12" fmla="*/ 165093 h 203260"/>
                <a:gd name="connsiteX13" fmla="*/ 49452 w 127106"/>
                <a:gd name="connsiteY13" fmla="*/ 194700 h 203260"/>
                <a:gd name="connsiteX14" fmla="*/ 35781 w 127106"/>
                <a:gd name="connsiteY14" fmla="*/ 163831 h 203260"/>
                <a:gd name="connsiteX15" fmla="*/ 43884 w 127106"/>
                <a:gd name="connsiteY15" fmla="*/ 113714 h 203260"/>
                <a:gd name="connsiteX16" fmla="*/ 96553 w 127106"/>
                <a:gd name="connsiteY16" fmla="*/ 11371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106" h="203260">
                  <a:moveTo>
                    <a:pt x="123651" y="70942"/>
                  </a:moveTo>
                  <a:cubicBezTo>
                    <a:pt x="123651" y="54238"/>
                    <a:pt x="119091" y="19056"/>
                    <a:pt x="93257" y="19056"/>
                  </a:cubicBezTo>
                  <a:cubicBezTo>
                    <a:pt x="58064" y="19056"/>
                    <a:pt x="19066" y="90426"/>
                    <a:pt x="19066" y="148387"/>
                  </a:cubicBezTo>
                  <a:cubicBezTo>
                    <a:pt x="19066" y="172175"/>
                    <a:pt x="26407" y="200275"/>
                    <a:pt x="49452" y="200275"/>
                  </a:cubicBezTo>
                  <a:cubicBezTo>
                    <a:pt x="85154" y="200275"/>
                    <a:pt x="123651" y="127633"/>
                    <a:pt x="123651" y="70942"/>
                  </a:cubicBezTo>
                  <a:close/>
                  <a:moveTo>
                    <a:pt x="45909" y="105616"/>
                  </a:moveTo>
                  <a:cubicBezTo>
                    <a:pt x="50215" y="89418"/>
                    <a:pt x="55276" y="69171"/>
                    <a:pt x="65404" y="51204"/>
                  </a:cubicBezTo>
                  <a:cubicBezTo>
                    <a:pt x="72245" y="38801"/>
                    <a:pt x="81611" y="24629"/>
                    <a:pt x="93010" y="24629"/>
                  </a:cubicBezTo>
                  <a:cubicBezTo>
                    <a:pt x="105412" y="24629"/>
                    <a:pt x="106937" y="40827"/>
                    <a:pt x="106937" y="55253"/>
                  </a:cubicBezTo>
                  <a:cubicBezTo>
                    <a:pt x="106937" y="67655"/>
                    <a:pt x="104911" y="80557"/>
                    <a:pt x="98834" y="105616"/>
                  </a:cubicBezTo>
                  <a:lnTo>
                    <a:pt x="45909" y="105616"/>
                  </a:lnTo>
                  <a:close/>
                  <a:moveTo>
                    <a:pt x="96553" y="113714"/>
                  </a:moveTo>
                  <a:cubicBezTo>
                    <a:pt x="93765" y="125354"/>
                    <a:pt x="88450" y="146872"/>
                    <a:pt x="78830" y="165093"/>
                  </a:cubicBezTo>
                  <a:cubicBezTo>
                    <a:pt x="69965" y="182299"/>
                    <a:pt x="60344" y="194700"/>
                    <a:pt x="49452" y="194700"/>
                  </a:cubicBezTo>
                  <a:cubicBezTo>
                    <a:pt x="41096" y="194700"/>
                    <a:pt x="35781" y="187365"/>
                    <a:pt x="35781" y="163831"/>
                  </a:cubicBezTo>
                  <a:cubicBezTo>
                    <a:pt x="35781" y="153199"/>
                    <a:pt x="37298" y="138518"/>
                    <a:pt x="43884" y="113714"/>
                  </a:cubicBezTo>
                  <a:lnTo>
                    <a:pt x="96553" y="1137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90793FF5-1516-4660-9FC1-899487043CB3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11546832" y="-14605100"/>
              <a:ext cx="127107" cy="177853"/>
            </a:xfrm>
            <a:custGeom>
              <a:avLst/>
              <a:gdLst>
                <a:gd name="connsiteX0" fmla="*/ 122665 w 127106"/>
                <a:gd name="connsiteY0" fmla="*/ 43692 h 177852"/>
                <a:gd name="connsiteX1" fmla="*/ 93581 w 127106"/>
                <a:gd name="connsiteY1" fmla="*/ 19056 h 177852"/>
                <a:gd name="connsiteX2" fmla="*/ 46949 w 127106"/>
                <a:gd name="connsiteY2" fmla="*/ 64606 h 177852"/>
                <a:gd name="connsiteX3" fmla="*/ 19113 w 127106"/>
                <a:gd name="connsiteY3" fmla="*/ 176248 h 177852"/>
                <a:gd name="connsiteX4" fmla="*/ 21592 w 127106"/>
                <a:gd name="connsiteY4" fmla="*/ 178377 h 177852"/>
                <a:gd name="connsiteX5" fmla="*/ 24959 w 127106"/>
                <a:gd name="connsiteY5" fmla="*/ 177138 h 177852"/>
                <a:gd name="connsiteX6" fmla="*/ 36844 w 127106"/>
                <a:gd name="connsiteY6" fmla="*/ 129817 h 177852"/>
                <a:gd name="connsiteX7" fmla="*/ 63441 w 127106"/>
                <a:gd name="connsiteY7" fmla="*/ 145592 h 177852"/>
                <a:gd name="connsiteX8" fmla="*/ 116278 w 127106"/>
                <a:gd name="connsiteY8" fmla="*/ 100582 h 177852"/>
                <a:gd name="connsiteX9" fmla="*/ 102447 w 127106"/>
                <a:gd name="connsiteY9" fmla="*/ 73642 h 177852"/>
                <a:gd name="connsiteX10" fmla="*/ 122665 w 127106"/>
                <a:gd name="connsiteY10" fmla="*/ 43692 h 177852"/>
                <a:gd name="connsiteX11" fmla="*/ 87551 w 127106"/>
                <a:gd name="connsiteY11" fmla="*/ 73467 h 177852"/>
                <a:gd name="connsiteX12" fmla="*/ 78511 w 127106"/>
                <a:gd name="connsiteY12" fmla="*/ 74706 h 177852"/>
                <a:gd name="connsiteX13" fmla="*/ 70177 w 127106"/>
                <a:gd name="connsiteY13" fmla="*/ 73816 h 177852"/>
                <a:gd name="connsiteX14" fmla="*/ 78511 w 127106"/>
                <a:gd name="connsiteY14" fmla="*/ 72578 h 177852"/>
                <a:gd name="connsiteX15" fmla="*/ 87551 w 127106"/>
                <a:gd name="connsiteY15" fmla="*/ 73467 h 177852"/>
                <a:gd name="connsiteX16" fmla="*/ 110955 w 127106"/>
                <a:gd name="connsiteY16" fmla="*/ 40501 h 177852"/>
                <a:gd name="connsiteX17" fmla="*/ 95353 w 127106"/>
                <a:gd name="connsiteY17" fmla="*/ 69917 h 177852"/>
                <a:gd name="connsiteX18" fmla="*/ 78686 w 127106"/>
                <a:gd name="connsiteY18" fmla="*/ 67614 h 177852"/>
                <a:gd name="connsiteX19" fmla="*/ 63616 w 127106"/>
                <a:gd name="connsiteY19" fmla="*/ 74348 h 177852"/>
                <a:gd name="connsiteX20" fmla="*/ 78153 w 127106"/>
                <a:gd name="connsiteY20" fmla="*/ 79493 h 177852"/>
                <a:gd name="connsiteX21" fmla="*/ 95003 w 127106"/>
                <a:gd name="connsiteY21" fmla="*/ 77007 h 177852"/>
                <a:gd name="connsiteX22" fmla="*/ 103154 w 127106"/>
                <a:gd name="connsiteY22" fmla="*/ 95793 h 177852"/>
                <a:gd name="connsiteX23" fmla="*/ 63973 w 127106"/>
                <a:gd name="connsiteY23" fmla="*/ 140630 h 177852"/>
                <a:gd name="connsiteX24" fmla="*/ 40562 w 127106"/>
                <a:gd name="connsiteY24" fmla="*/ 118304 h 177852"/>
                <a:gd name="connsiteX25" fmla="*/ 41094 w 127106"/>
                <a:gd name="connsiteY25" fmla="*/ 113158 h 177852"/>
                <a:gd name="connsiteX26" fmla="*/ 52796 w 127106"/>
                <a:gd name="connsiteY26" fmla="*/ 66019 h 177852"/>
                <a:gd name="connsiteX27" fmla="*/ 93224 w 127106"/>
                <a:gd name="connsiteY27" fmla="*/ 24018 h 177852"/>
                <a:gd name="connsiteX28" fmla="*/ 110955 w 127106"/>
                <a:gd name="connsiteY28" fmla="*/ 4050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7106" h="177852">
                  <a:moveTo>
                    <a:pt x="122665" y="43692"/>
                  </a:moveTo>
                  <a:cubicBezTo>
                    <a:pt x="122665" y="28098"/>
                    <a:pt x="109184" y="19056"/>
                    <a:pt x="93581" y="19056"/>
                  </a:cubicBezTo>
                  <a:cubicBezTo>
                    <a:pt x="69288" y="19056"/>
                    <a:pt x="51382" y="46701"/>
                    <a:pt x="46949" y="64606"/>
                  </a:cubicBezTo>
                  <a:lnTo>
                    <a:pt x="19113" y="176248"/>
                  </a:lnTo>
                  <a:cubicBezTo>
                    <a:pt x="18755" y="177487"/>
                    <a:pt x="20526" y="178377"/>
                    <a:pt x="21592" y="178377"/>
                  </a:cubicBezTo>
                  <a:cubicBezTo>
                    <a:pt x="23188" y="178377"/>
                    <a:pt x="24610" y="178202"/>
                    <a:pt x="24959" y="177138"/>
                  </a:cubicBezTo>
                  <a:lnTo>
                    <a:pt x="36844" y="129817"/>
                  </a:lnTo>
                  <a:cubicBezTo>
                    <a:pt x="40562" y="137971"/>
                    <a:pt x="49078" y="145592"/>
                    <a:pt x="63441" y="145592"/>
                  </a:cubicBezTo>
                  <a:cubicBezTo>
                    <a:pt x="88258" y="145592"/>
                    <a:pt x="116278" y="127697"/>
                    <a:pt x="116278" y="100582"/>
                  </a:cubicBezTo>
                  <a:cubicBezTo>
                    <a:pt x="116278" y="90125"/>
                    <a:pt x="111487" y="79493"/>
                    <a:pt x="102447" y="73642"/>
                  </a:cubicBezTo>
                  <a:cubicBezTo>
                    <a:pt x="111138" y="68148"/>
                    <a:pt x="122665" y="58048"/>
                    <a:pt x="122665" y="43692"/>
                  </a:cubicBezTo>
                  <a:close/>
                  <a:moveTo>
                    <a:pt x="87551" y="73467"/>
                  </a:moveTo>
                  <a:cubicBezTo>
                    <a:pt x="84890" y="73999"/>
                    <a:pt x="83651" y="74706"/>
                    <a:pt x="78511" y="74706"/>
                  </a:cubicBezTo>
                  <a:cubicBezTo>
                    <a:pt x="75675" y="74706"/>
                    <a:pt x="71417" y="74531"/>
                    <a:pt x="70177" y="73816"/>
                  </a:cubicBezTo>
                  <a:cubicBezTo>
                    <a:pt x="71949" y="72752"/>
                    <a:pt x="76915" y="72578"/>
                    <a:pt x="78511" y="72578"/>
                  </a:cubicBezTo>
                  <a:cubicBezTo>
                    <a:pt x="81172" y="72578"/>
                    <a:pt x="85073" y="72752"/>
                    <a:pt x="87551" y="73467"/>
                  </a:cubicBezTo>
                  <a:close/>
                  <a:moveTo>
                    <a:pt x="110955" y="40501"/>
                  </a:moveTo>
                  <a:cubicBezTo>
                    <a:pt x="110955" y="49894"/>
                    <a:pt x="106348" y="63717"/>
                    <a:pt x="95353" y="69917"/>
                  </a:cubicBezTo>
                  <a:cubicBezTo>
                    <a:pt x="91984" y="68853"/>
                    <a:pt x="88617" y="67614"/>
                    <a:pt x="78686" y="67614"/>
                  </a:cubicBezTo>
                  <a:cubicBezTo>
                    <a:pt x="72482" y="67614"/>
                    <a:pt x="63616" y="67973"/>
                    <a:pt x="63616" y="74348"/>
                  </a:cubicBezTo>
                  <a:cubicBezTo>
                    <a:pt x="63616" y="78778"/>
                    <a:pt x="69113" y="79493"/>
                    <a:pt x="78153" y="79493"/>
                  </a:cubicBezTo>
                  <a:cubicBezTo>
                    <a:pt x="84183" y="79493"/>
                    <a:pt x="89506" y="78605"/>
                    <a:pt x="95003" y="77007"/>
                  </a:cubicBezTo>
                  <a:cubicBezTo>
                    <a:pt x="100318" y="80732"/>
                    <a:pt x="103154" y="87997"/>
                    <a:pt x="103154" y="95793"/>
                  </a:cubicBezTo>
                  <a:cubicBezTo>
                    <a:pt x="103154" y="121488"/>
                    <a:pt x="85605" y="140630"/>
                    <a:pt x="63973" y="140630"/>
                  </a:cubicBezTo>
                  <a:cubicBezTo>
                    <a:pt x="50317" y="140630"/>
                    <a:pt x="40562" y="132301"/>
                    <a:pt x="40562" y="118304"/>
                  </a:cubicBezTo>
                  <a:cubicBezTo>
                    <a:pt x="40562" y="116525"/>
                    <a:pt x="40744" y="114754"/>
                    <a:pt x="41094" y="113158"/>
                  </a:cubicBezTo>
                  <a:lnTo>
                    <a:pt x="52796" y="66019"/>
                  </a:lnTo>
                  <a:cubicBezTo>
                    <a:pt x="57054" y="49187"/>
                    <a:pt x="72656" y="24018"/>
                    <a:pt x="93224" y="24018"/>
                  </a:cubicBezTo>
                  <a:cubicBezTo>
                    <a:pt x="103687" y="24018"/>
                    <a:pt x="110955" y="29694"/>
                    <a:pt x="110955" y="405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3F48D695-B7AC-4C27-B0C4-75D2C03688E3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11752106" y="-14586449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3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3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6" y="29179"/>
                    <a:pt x="173786" y="29179"/>
                    <a:pt x="173786" y="24113"/>
                  </a:cubicBezTo>
                  <a:cubicBezTo>
                    <a:pt x="173786" y="19056"/>
                    <a:pt x="169226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C2E3B2EC-786B-4C74-B5CF-10B0D11ED3BC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11991698" y="-14707937"/>
              <a:ext cx="228792" cy="279483"/>
            </a:xfrm>
            <a:custGeom>
              <a:avLst/>
              <a:gdLst>
                <a:gd name="connsiteX0" fmla="*/ 83644 w 228792"/>
                <a:gd name="connsiteY0" fmla="*/ 50696 h 279482"/>
                <a:gd name="connsiteX1" fmla="*/ 74270 w 228792"/>
                <a:gd name="connsiteY1" fmla="*/ 41580 h 279482"/>
                <a:gd name="connsiteX2" fmla="*/ 60598 w 228792"/>
                <a:gd name="connsiteY2" fmla="*/ 54991 h 279482"/>
                <a:gd name="connsiteX3" fmla="*/ 70218 w 228792"/>
                <a:gd name="connsiteY3" fmla="*/ 64107 h 279482"/>
                <a:gd name="connsiteX4" fmla="*/ 83644 w 228792"/>
                <a:gd name="connsiteY4" fmla="*/ 50696 h 279482"/>
                <a:gd name="connsiteX5" fmla="*/ 64395 w 228792"/>
                <a:gd name="connsiteY5" fmla="*/ 145855 h 279482"/>
                <a:gd name="connsiteX6" fmla="*/ 69964 w 228792"/>
                <a:gd name="connsiteY6" fmla="*/ 131174 h 279482"/>
                <a:gd name="connsiteX7" fmla="*/ 73261 w 228792"/>
                <a:gd name="connsiteY7" fmla="*/ 117764 h 279482"/>
                <a:gd name="connsiteX8" fmla="*/ 52495 w 228792"/>
                <a:gd name="connsiteY8" fmla="*/ 97009 h 279482"/>
                <a:gd name="connsiteX9" fmla="*/ 19066 w 228792"/>
                <a:gd name="connsiteY9" fmla="*/ 135986 h 279482"/>
                <a:gd name="connsiteX10" fmla="*/ 22109 w 228792"/>
                <a:gd name="connsiteY10" fmla="*/ 138510 h 279482"/>
                <a:gd name="connsiteX11" fmla="*/ 26160 w 228792"/>
                <a:gd name="connsiteY11" fmla="*/ 133960 h 279482"/>
                <a:gd name="connsiteX12" fmla="*/ 51733 w 228792"/>
                <a:gd name="connsiteY12" fmla="*/ 102575 h 279482"/>
                <a:gd name="connsiteX13" fmla="*/ 58064 w 228792"/>
                <a:gd name="connsiteY13" fmla="*/ 110673 h 279482"/>
                <a:gd name="connsiteX14" fmla="*/ 55283 w 228792"/>
                <a:gd name="connsiteY14" fmla="*/ 123837 h 279482"/>
                <a:gd name="connsiteX15" fmla="*/ 37806 w 228792"/>
                <a:gd name="connsiteY15" fmla="*/ 170659 h 279482"/>
                <a:gd name="connsiteX16" fmla="*/ 31983 w 228792"/>
                <a:gd name="connsiteY16" fmla="*/ 190905 h 279482"/>
                <a:gd name="connsiteX17" fmla="*/ 52749 w 228792"/>
                <a:gd name="connsiteY17" fmla="*/ 211661 h 279482"/>
                <a:gd name="connsiteX18" fmla="*/ 85924 w 228792"/>
                <a:gd name="connsiteY18" fmla="*/ 172684 h 279482"/>
                <a:gd name="connsiteX19" fmla="*/ 82882 w 228792"/>
                <a:gd name="connsiteY19" fmla="*/ 170150 h 279482"/>
                <a:gd name="connsiteX20" fmla="*/ 79084 w 228792"/>
                <a:gd name="connsiteY20" fmla="*/ 174708 h 279482"/>
                <a:gd name="connsiteX21" fmla="*/ 53258 w 228792"/>
                <a:gd name="connsiteY21" fmla="*/ 206086 h 279482"/>
                <a:gd name="connsiteX22" fmla="*/ 47180 w 228792"/>
                <a:gd name="connsiteY22" fmla="*/ 197733 h 279482"/>
                <a:gd name="connsiteX23" fmla="*/ 54521 w 228792"/>
                <a:gd name="connsiteY23" fmla="*/ 172430 h 279482"/>
                <a:gd name="connsiteX24" fmla="*/ 64395 w 228792"/>
                <a:gd name="connsiteY24" fmla="*/ 145855 h 279482"/>
                <a:gd name="connsiteX25" fmla="*/ 210145 w 228792"/>
                <a:gd name="connsiteY25" fmla="*/ 28670 h 279482"/>
                <a:gd name="connsiteX26" fmla="*/ 211408 w 228792"/>
                <a:gd name="connsiteY26" fmla="*/ 24120 h 279482"/>
                <a:gd name="connsiteX27" fmla="*/ 206340 w 228792"/>
                <a:gd name="connsiteY27" fmla="*/ 19056 h 279482"/>
                <a:gd name="connsiteX28" fmla="*/ 202034 w 228792"/>
                <a:gd name="connsiteY28" fmla="*/ 21334 h 279482"/>
                <a:gd name="connsiteX29" fmla="*/ 114171 w 228792"/>
                <a:gd name="connsiteY29" fmla="*/ 262532 h 279482"/>
                <a:gd name="connsiteX30" fmla="*/ 112900 w 228792"/>
                <a:gd name="connsiteY30" fmla="*/ 267080 h 279482"/>
                <a:gd name="connsiteX31" fmla="*/ 117969 w 228792"/>
                <a:gd name="connsiteY31" fmla="*/ 272146 h 279482"/>
                <a:gd name="connsiteX32" fmla="*/ 123537 w 228792"/>
                <a:gd name="connsiteY32" fmla="*/ 266072 h 279482"/>
                <a:gd name="connsiteX33" fmla="*/ 210145 w 228792"/>
                <a:gd name="connsiteY33" fmla="*/ 2867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8792" h="279482">
                  <a:moveTo>
                    <a:pt x="83644" y="50696"/>
                  </a:moveTo>
                  <a:cubicBezTo>
                    <a:pt x="83644" y="45629"/>
                    <a:pt x="80093" y="41580"/>
                    <a:pt x="74270" y="41580"/>
                  </a:cubicBezTo>
                  <a:cubicBezTo>
                    <a:pt x="67438" y="41580"/>
                    <a:pt x="60598" y="48163"/>
                    <a:pt x="60598" y="54991"/>
                  </a:cubicBezTo>
                  <a:cubicBezTo>
                    <a:pt x="60598" y="59803"/>
                    <a:pt x="64141" y="64107"/>
                    <a:pt x="70218" y="64107"/>
                  </a:cubicBezTo>
                  <a:cubicBezTo>
                    <a:pt x="76041" y="64107"/>
                    <a:pt x="83644" y="58287"/>
                    <a:pt x="83644" y="50696"/>
                  </a:cubicBezTo>
                  <a:close/>
                  <a:moveTo>
                    <a:pt x="64395" y="145855"/>
                  </a:moveTo>
                  <a:cubicBezTo>
                    <a:pt x="67438" y="138510"/>
                    <a:pt x="67438" y="138011"/>
                    <a:pt x="69964" y="131174"/>
                  </a:cubicBezTo>
                  <a:cubicBezTo>
                    <a:pt x="71990" y="126117"/>
                    <a:pt x="73261" y="122567"/>
                    <a:pt x="73261" y="117764"/>
                  </a:cubicBezTo>
                  <a:cubicBezTo>
                    <a:pt x="73261" y="106369"/>
                    <a:pt x="65158" y="97009"/>
                    <a:pt x="52495" y="97009"/>
                  </a:cubicBezTo>
                  <a:cubicBezTo>
                    <a:pt x="28694" y="97009"/>
                    <a:pt x="19066" y="133708"/>
                    <a:pt x="19066" y="135986"/>
                  </a:cubicBezTo>
                  <a:cubicBezTo>
                    <a:pt x="19066" y="138510"/>
                    <a:pt x="21600" y="138510"/>
                    <a:pt x="22109" y="138510"/>
                  </a:cubicBezTo>
                  <a:cubicBezTo>
                    <a:pt x="24642" y="138510"/>
                    <a:pt x="24897" y="138011"/>
                    <a:pt x="26160" y="133960"/>
                  </a:cubicBezTo>
                  <a:cubicBezTo>
                    <a:pt x="33000" y="110166"/>
                    <a:pt x="43129" y="102575"/>
                    <a:pt x="51733" y="102575"/>
                  </a:cubicBezTo>
                  <a:cubicBezTo>
                    <a:pt x="53758" y="102575"/>
                    <a:pt x="58064" y="102575"/>
                    <a:pt x="58064" y="110673"/>
                  </a:cubicBezTo>
                  <a:cubicBezTo>
                    <a:pt x="58064" y="115993"/>
                    <a:pt x="56293" y="121305"/>
                    <a:pt x="55283" y="123837"/>
                  </a:cubicBezTo>
                  <a:cubicBezTo>
                    <a:pt x="53258" y="130412"/>
                    <a:pt x="41858" y="159773"/>
                    <a:pt x="37806" y="170659"/>
                  </a:cubicBezTo>
                  <a:cubicBezTo>
                    <a:pt x="35272" y="177240"/>
                    <a:pt x="31983" y="185586"/>
                    <a:pt x="31983" y="190905"/>
                  </a:cubicBezTo>
                  <a:cubicBezTo>
                    <a:pt x="31983" y="202800"/>
                    <a:pt x="40594" y="211661"/>
                    <a:pt x="52749" y="211661"/>
                  </a:cubicBezTo>
                  <a:cubicBezTo>
                    <a:pt x="76550" y="211661"/>
                    <a:pt x="85924" y="174962"/>
                    <a:pt x="85924" y="172684"/>
                  </a:cubicBezTo>
                  <a:cubicBezTo>
                    <a:pt x="85924" y="170150"/>
                    <a:pt x="83644" y="170150"/>
                    <a:pt x="82882" y="170150"/>
                  </a:cubicBezTo>
                  <a:cubicBezTo>
                    <a:pt x="80347" y="170150"/>
                    <a:pt x="80347" y="170913"/>
                    <a:pt x="79084" y="174708"/>
                  </a:cubicBezTo>
                  <a:cubicBezTo>
                    <a:pt x="74524" y="190651"/>
                    <a:pt x="66167" y="206086"/>
                    <a:pt x="53258" y="206086"/>
                  </a:cubicBezTo>
                  <a:cubicBezTo>
                    <a:pt x="48952" y="206086"/>
                    <a:pt x="47180" y="203561"/>
                    <a:pt x="47180" y="197733"/>
                  </a:cubicBezTo>
                  <a:cubicBezTo>
                    <a:pt x="47180" y="191414"/>
                    <a:pt x="48698" y="187864"/>
                    <a:pt x="54521" y="172430"/>
                  </a:cubicBezTo>
                  <a:lnTo>
                    <a:pt x="64395" y="145855"/>
                  </a:lnTo>
                  <a:close/>
                  <a:moveTo>
                    <a:pt x="210145" y="28670"/>
                  </a:moveTo>
                  <a:cubicBezTo>
                    <a:pt x="211408" y="25383"/>
                    <a:pt x="211408" y="24367"/>
                    <a:pt x="211408" y="24120"/>
                  </a:cubicBezTo>
                  <a:cubicBezTo>
                    <a:pt x="211408" y="21334"/>
                    <a:pt x="209128" y="19056"/>
                    <a:pt x="206340" y="19056"/>
                  </a:cubicBezTo>
                  <a:cubicBezTo>
                    <a:pt x="204568" y="19056"/>
                    <a:pt x="202797" y="19817"/>
                    <a:pt x="202034" y="21334"/>
                  </a:cubicBezTo>
                  <a:lnTo>
                    <a:pt x="114171" y="262532"/>
                  </a:lnTo>
                  <a:cubicBezTo>
                    <a:pt x="112900" y="265818"/>
                    <a:pt x="112900" y="266833"/>
                    <a:pt x="112900" y="267080"/>
                  </a:cubicBezTo>
                  <a:cubicBezTo>
                    <a:pt x="112900" y="269867"/>
                    <a:pt x="115180" y="272146"/>
                    <a:pt x="117969" y="272146"/>
                  </a:cubicBezTo>
                  <a:cubicBezTo>
                    <a:pt x="121257" y="272146"/>
                    <a:pt x="122021" y="270375"/>
                    <a:pt x="123537" y="266072"/>
                  </a:cubicBezTo>
                  <a:lnTo>
                    <a:pt x="210145" y="2867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1521B180-C28C-4010-93F2-94E95C781578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12210891" y="-14686674"/>
              <a:ext cx="127107" cy="203260"/>
            </a:xfrm>
            <a:custGeom>
              <a:avLst/>
              <a:gdLst>
                <a:gd name="connsiteX0" fmla="*/ 38561 w 127106"/>
                <a:gd name="connsiteY0" fmla="*/ 168126 h 203260"/>
                <a:gd name="connsiteX1" fmla="*/ 65404 w 127106"/>
                <a:gd name="connsiteY1" fmla="*/ 142052 h 203260"/>
                <a:gd name="connsiteX2" fmla="*/ 120100 w 127106"/>
                <a:gd name="connsiteY2" fmla="*/ 68156 h 203260"/>
                <a:gd name="connsiteX3" fmla="*/ 66421 w 127106"/>
                <a:gd name="connsiteY3" fmla="*/ 19056 h 203260"/>
                <a:gd name="connsiteX4" fmla="*/ 19066 w 127106"/>
                <a:gd name="connsiteY4" fmla="*/ 64860 h 203260"/>
                <a:gd name="connsiteX5" fmla="*/ 32484 w 127106"/>
                <a:gd name="connsiteY5" fmla="*/ 79034 h 203260"/>
                <a:gd name="connsiteX6" fmla="*/ 45656 w 127106"/>
                <a:gd name="connsiteY6" fmla="*/ 65623 h 203260"/>
                <a:gd name="connsiteX7" fmla="*/ 32230 w 127106"/>
                <a:gd name="connsiteY7" fmla="*/ 52459 h 203260"/>
                <a:gd name="connsiteX8" fmla="*/ 28941 w 127106"/>
                <a:gd name="connsiteY8" fmla="*/ 52713 h 203260"/>
                <a:gd name="connsiteX9" fmla="*/ 63124 w 127106"/>
                <a:gd name="connsiteY9" fmla="*/ 26901 h 203260"/>
                <a:gd name="connsiteX10" fmla="*/ 97062 w 127106"/>
                <a:gd name="connsiteY10" fmla="*/ 68156 h 203260"/>
                <a:gd name="connsiteX11" fmla="*/ 70473 w 127106"/>
                <a:gd name="connsiteY11" fmla="*/ 124084 h 203260"/>
                <a:gd name="connsiteX12" fmla="*/ 21846 w 127106"/>
                <a:gd name="connsiteY12" fmla="*/ 178250 h 203260"/>
                <a:gd name="connsiteX13" fmla="*/ 19066 w 127106"/>
                <a:gd name="connsiteY13" fmla="*/ 187612 h 203260"/>
                <a:gd name="connsiteX14" fmla="*/ 113014 w 127106"/>
                <a:gd name="connsiteY14" fmla="*/ 187612 h 203260"/>
                <a:gd name="connsiteX15" fmla="*/ 120100 w 127106"/>
                <a:gd name="connsiteY15" fmla="*/ 143576 h 203260"/>
                <a:gd name="connsiteX16" fmla="*/ 113768 w 127106"/>
                <a:gd name="connsiteY16" fmla="*/ 143576 h 203260"/>
                <a:gd name="connsiteX17" fmla="*/ 108200 w 127106"/>
                <a:gd name="connsiteY17" fmla="*/ 166101 h 203260"/>
                <a:gd name="connsiteX18" fmla="*/ 84145 w 127106"/>
                <a:gd name="connsiteY18" fmla="*/ 168126 h 203260"/>
                <a:gd name="connsiteX19" fmla="*/ 38561 w 127106"/>
                <a:gd name="connsiteY19" fmla="*/ 16812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1" y="168126"/>
                  </a:moveTo>
                  <a:lnTo>
                    <a:pt x="65404" y="142052"/>
                  </a:lnTo>
                  <a:cubicBezTo>
                    <a:pt x="104911" y="107124"/>
                    <a:pt x="120100" y="93461"/>
                    <a:pt x="120100" y="68156"/>
                  </a:cubicBezTo>
                  <a:cubicBezTo>
                    <a:pt x="120100" y="39302"/>
                    <a:pt x="97308" y="19056"/>
                    <a:pt x="66421" y="19056"/>
                  </a:cubicBezTo>
                  <a:cubicBezTo>
                    <a:pt x="37807" y="19056"/>
                    <a:pt x="19066" y="42336"/>
                    <a:pt x="19066" y="64860"/>
                  </a:cubicBezTo>
                  <a:cubicBezTo>
                    <a:pt x="19066" y="79034"/>
                    <a:pt x="31729" y="79034"/>
                    <a:pt x="32484" y="79034"/>
                  </a:cubicBezTo>
                  <a:cubicBezTo>
                    <a:pt x="36790" y="79034"/>
                    <a:pt x="45656" y="76001"/>
                    <a:pt x="45656" y="65623"/>
                  </a:cubicBezTo>
                  <a:cubicBezTo>
                    <a:pt x="45656" y="59040"/>
                    <a:pt x="41096" y="52459"/>
                    <a:pt x="32230" y="52459"/>
                  </a:cubicBezTo>
                  <a:cubicBezTo>
                    <a:pt x="30204" y="52459"/>
                    <a:pt x="29704" y="52459"/>
                    <a:pt x="28941" y="52713"/>
                  </a:cubicBezTo>
                  <a:cubicBezTo>
                    <a:pt x="34764" y="36261"/>
                    <a:pt x="48436" y="26901"/>
                    <a:pt x="63124" y="26901"/>
                  </a:cubicBezTo>
                  <a:cubicBezTo>
                    <a:pt x="86171" y="26901"/>
                    <a:pt x="97062" y="47400"/>
                    <a:pt x="97062" y="68156"/>
                  </a:cubicBezTo>
                  <a:cubicBezTo>
                    <a:pt x="97062" y="88402"/>
                    <a:pt x="84399" y="108395"/>
                    <a:pt x="70473" y="124084"/>
                  </a:cubicBezTo>
                  <a:lnTo>
                    <a:pt x="21846" y="178250"/>
                  </a:lnTo>
                  <a:cubicBezTo>
                    <a:pt x="19066" y="181029"/>
                    <a:pt x="19066" y="181537"/>
                    <a:pt x="19066" y="187612"/>
                  </a:cubicBezTo>
                  <a:lnTo>
                    <a:pt x="113014" y="187612"/>
                  </a:lnTo>
                  <a:lnTo>
                    <a:pt x="120100" y="143576"/>
                  </a:lnTo>
                  <a:lnTo>
                    <a:pt x="113768" y="143576"/>
                  </a:lnTo>
                  <a:cubicBezTo>
                    <a:pt x="112505" y="151167"/>
                    <a:pt x="110734" y="162299"/>
                    <a:pt x="108200" y="166101"/>
                  </a:cubicBezTo>
                  <a:cubicBezTo>
                    <a:pt x="106429" y="168126"/>
                    <a:pt x="89714" y="168126"/>
                    <a:pt x="84145" y="168126"/>
                  </a:cubicBezTo>
                  <a:lnTo>
                    <a:pt x="38561" y="1681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283426A5-90B1-4B34-B7BD-6EDDEB420755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10869530" y="-14398675"/>
              <a:ext cx="1474438" cy="25408"/>
            </a:xfrm>
            <a:custGeom>
              <a:avLst/>
              <a:gdLst>
                <a:gd name="connsiteX0" fmla="*/ 7588 w 1474437"/>
                <a:gd name="connsiteY0" fmla="*/ 7584 h 0"/>
                <a:gd name="connsiteX1" fmla="*/ 1474379 w 1474437"/>
                <a:gd name="connsiteY1" fmla="*/ 7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74437">
                  <a:moveTo>
                    <a:pt x="7588" y="7584"/>
                  </a:moveTo>
                  <a:lnTo>
                    <a:pt x="1474379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10F0D232-EBBB-4B31-A39A-EB54666672C0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10865406" y="-14285102"/>
              <a:ext cx="152528" cy="152445"/>
            </a:xfrm>
            <a:custGeom>
              <a:avLst/>
              <a:gdLst>
                <a:gd name="connsiteX0" fmla="*/ 100359 w 152528"/>
                <a:gd name="connsiteY0" fmla="*/ 116748 h 152445"/>
                <a:gd name="connsiteX1" fmla="*/ 122896 w 152528"/>
                <a:gd name="connsiteY1" fmla="*/ 133708 h 152445"/>
                <a:gd name="connsiteX2" fmla="*/ 141629 w 152528"/>
                <a:gd name="connsiteY2" fmla="*/ 119782 h 152445"/>
                <a:gd name="connsiteX3" fmla="*/ 149231 w 152528"/>
                <a:gd name="connsiteY3" fmla="*/ 94731 h 152445"/>
                <a:gd name="connsiteX4" fmla="*/ 146188 w 152528"/>
                <a:gd name="connsiteY4" fmla="*/ 92198 h 152445"/>
                <a:gd name="connsiteX5" fmla="*/ 142645 w 152528"/>
                <a:gd name="connsiteY5" fmla="*/ 96756 h 152445"/>
                <a:gd name="connsiteX6" fmla="*/ 123651 w 152528"/>
                <a:gd name="connsiteY6" fmla="*/ 128134 h 152445"/>
                <a:gd name="connsiteX7" fmla="*/ 115802 w 152528"/>
                <a:gd name="connsiteY7" fmla="*/ 116494 h 152445"/>
                <a:gd name="connsiteX8" fmla="*/ 120870 w 152528"/>
                <a:gd name="connsiteY8" fmla="*/ 90173 h 152445"/>
                <a:gd name="connsiteX9" fmla="*/ 127957 w 152528"/>
                <a:gd name="connsiteY9" fmla="*/ 62837 h 152445"/>
                <a:gd name="connsiteX10" fmla="*/ 132262 w 152528"/>
                <a:gd name="connsiteY10" fmla="*/ 45631 h 152445"/>
                <a:gd name="connsiteX11" fmla="*/ 136059 w 152528"/>
                <a:gd name="connsiteY11" fmla="*/ 28672 h 152445"/>
                <a:gd name="connsiteX12" fmla="*/ 128720 w 152528"/>
                <a:gd name="connsiteY12" fmla="*/ 21835 h 152445"/>
                <a:gd name="connsiteX13" fmla="*/ 118844 w 152528"/>
                <a:gd name="connsiteY13" fmla="*/ 30696 h 152445"/>
                <a:gd name="connsiteX14" fmla="*/ 99850 w 152528"/>
                <a:gd name="connsiteY14" fmla="*/ 106879 h 152445"/>
                <a:gd name="connsiteX15" fmla="*/ 70981 w 152528"/>
                <a:gd name="connsiteY15" fmla="*/ 128134 h 152445"/>
                <a:gd name="connsiteX16" fmla="*/ 55283 w 152528"/>
                <a:gd name="connsiteY16" fmla="*/ 107387 h 152445"/>
                <a:gd name="connsiteX17" fmla="*/ 68955 w 152528"/>
                <a:gd name="connsiteY17" fmla="*/ 55754 h 152445"/>
                <a:gd name="connsiteX18" fmla="*/ 73261 w 152528"/>
                <a:gd name="connsiteY18" fmla="*/ 39811 h 152445"/>
                <a:gd name="connsiteX19" fmla="*/ 52495 w 152528"/>
                <a:gd name="connsiteY19" fmla="*/ 19056 h 152445"/>
                <a:gd name="connsiteX20" fmla="*/ 19066 w 152528"/>
                <a:gd name="connsiteY20" fmla="*/ 58032 h 152445"/>
                <a:gd name="connsiteX21" fmla="*/ 22109 w 152528"/>
                <a:gd name="connsiteY21" fmla="*/ 60558 h 152445"/>
                <a:gd name="connsiteX22" fmla="*/ 26160 w 152528"/>
                <a:gd name="connsiteY22" fmla="*/ 56009 h 152445"/>
                <a:gd name="connsiteX23" fmla="*/ 51733 w 152528"/>
                <a:gd name="connsiteY23" fmla="*/ 24623 h 152445"/>
                <a:gd name="connsiteX24" fmla="*/ 58064 w 152528"/>
                <a:gd name="connsiteY24" fmla="*/ 32975 h 152445"/>
                <a:gd name="connsiteX25" fmla="*/ 53758 w 152528"/>
                <a:gd name="connsiteY25" fmla="*/ 50189 h 152445"/>
                <a:gd name="connsiteX26" fmla="*/ 39077 w 152528"/>
                <a:gd name="connsiteY26" fmla="*/ 103338 h 152445"/>
                <a:gd name="connsiteX27" fmla="*/ 70218 w 152528"/>
                <a:gd name="connsiteY27" fmla="*/ 133708 h 152445"/>
                <a:gd name="connsiteX28" fmla="*/ 100359 w 152528"/>
                <a:gd name="connsiteY28" fmla="*/ 11674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9" y="116748"/>
                  </a:moveTo>
                  <a:cubicBezTo>
                    <a:pt x="103139" y="127126"/>
                    <a:pt x="112005" y="133708"/>
                    <a:pt x="122896" y="133708"/>
                  </a:cubicBezTo>
                  <a:cubicBezTo>
                    <a:pt x="131754" y="133708"/>
                    <a:pt x="137577" y="127880"/>
                    <a:pt x="141629" y="119782"/>
                  </a:cubicBezTo>
                  <a:cubicBezTo>
                    <a:pt x="145935" y="110674"/>
                    <a:pt x="149231" y="95232"/>
                    <a:pt x="149231" y="94731"/>
                  </a:cubicBezTo>
                  <a:cubicBezTo>
                    <a:pt x="149231" y="92198"/>
                    <a:pt x="146952" y="92198"/>
                    <a:pt x="146188" y="92198"/>
                  </a:cubicBezTo>
                  <a:cubicBezTo>
                    <a:pt x="143654" y="92198"/>
                    <a:pt x="143400" y="93206"/>
                    <a:pt x="142645" y="96756"/>
                  </a:cubicBezTo>
                  <a:cubicBezTo>
                    <a:pt x="139102" y="110928"/>
                    <a:pt x="134288" y="128134"/>
                    <a:pt x="123651" y="128134"/>
                  </a:cubicBezTo>
                  <a:cubicBezTo>
                    <a:pt x="118336" y="128134"/>
                    <a:pt x="115802" y="124846"/>
                    <a:pt x="115802" y="116494"/>
                  </a:cubicBezTo>
                  <a:cubicBezTo>
                    <a:pt x="115802" y="110928"/>
                    <a:pt x="118844" y="99034"/>
                    <a:pt x="120870" y="90173"/>
                  </a:cubicBezTo>
                  <a:lnTo>
                    <a:pt x="127957" y="62837"/>
                  </a:lnTo>
                  <a:cubicBezTo>
                    <a:pt x="128720" y="59042"/>
                    <a:pt x="131246" y="49426"/>
                    <a:pt x="132262" y="45631"/>
                  </a:cubicBezTo>
                  <a:cubicBezTo>
                    <a:pt x="133526" y="39811"/>
                    <a:pt x="136059" y="30189"/>
                    <a:pt x="136059" y="28672"/>
                  </a:cubicBezTo>
                  <a:cubicBezTo>
                    <a:pt x="136059" y="24114"/>
                    <a:pt x="132516" y="21835"/>
                    <a:pt x="128720" y="21835"/>
                  </a:cubicBezTo>
                  <a:cubicBezTo>
                    <a:pt x="127448" y="21835"/>
                    <a:pt x="120870" y="22089"/>
                    <a:pt x="118844" y="30696"/>
                  </a:cubicBezTo>
                  <a:cubicBezTo>
                    <a:pt x="114031" y="49173"/>
                    <a:pt x="102885" y="93461"/>
                    <a:pt x="99850" y="106879"/>
                  </a:cubicBezTo>
                  <a:cubicBezTo>
                    <a:pt x="99596" y="107887"/>
                    <a:pt x="89467" y="128134"/>
                    <a:pt x="70981" y="128134"/>
                  </a:cubicBezTo>
                  <a:cubicBezTo>
                    <a:pt x="57809" y="128134"/>
                    <a:pt x="55283" y="116748"/>
                    <a:pt x="55283" y="107387"/>
                  </a:cubicBezTo>
                  <a:cubicBezTo>
                    <a:pt x="55283" y="93206"/>
                    <a:pt x="62369" y="73214"/>
                    <a:pt x="68955" y="55754"/>
                  </a:cubicBezTo>
                  <a:cubicBezTo>
                    <a:pt x="71990" y="48163"/>
                    <a:pt x="73261" y="44615"/>
                    <a:pt x="73261" y="39811"/>
                  </a:cubicBezTo>
                  <a:cubicBezTo>
                    <a:pt x="73261" y="28418"/>
                    <a:pt x="65158" y="19056"/>
                    <a:pt x="52495" y="19056"/>
                  </a:cubicBezTo>
                  <a:cubicBezTo>
                    <a:pt x="28440" y="19056"/>
                    <a:pt x="19066" y="55754"/>
                    <a:pt x="19066" y="58032"/>
                  </a:cubicBezTo>
                  <a:cubicBezTo>
                    <a:pt x="19066" y="60558"/>
                    <a:pt x="21600" y="60558"/>
                    <a:pt x="22109" y="60558"/>
                  </a:cubicBezTo>
                  <a:cubicBezTo>
                    <a:pt x="24642" y="60558"/>
                    <a:pt x="24897" y="60058"/>
                    <a:pt x="26160" y="56009"/>
                  </a:cubicBezTo>
                  <a:cubicBezTo>
                    <a:pt x="32491" y="33991"/>
                    <a:pt x="42112" y="24623"/>
                    <a:pt x="51733" y="24623"/>
                  </a:cubicBezTo>
                  <a:cubicBezTo>
                    <a:pt x="54013" y="24623"/>
                    <a:pt x="58064" y="24876"/>
                    <a:pt x="58064" y="32975"/>
                  </a:cubicBezTo>
                  <a:cubicBezTo>
                    <a:pt x="58064" y="39050"/>
                    <a:pt x="55283" y="46385"/>
                    <a:pt x="53758" y="50189"/>
                  </a:cubicBezTo>
                  <a:cubicBezTo>
                    <a:pt x="44392" y="75238"/>
                    <a:pt x="39077" y="90936"/>
                    <a:pt x="39077" y="103338"/>
                  </a:cubicBezTo>
                  <a:cubicBezTo>
                    <a:pt x="39077" y="127379"/>
                    <a:pt x="56546" y="133708"/>
                    <a:pt x="70218" y="133708"/>
                  </a:cubicBezTo>
                  <a:cubicBezTo>
                    <a:pt x="86933" y="133708"/>
                    <a:pt x="96053" y="122314"/>
                    <a:pt x="100359" y="1167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2C23A3A4-6A0C-42F0-A5CA-9DD402F4CB62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11003043" y="-14252770"/>
              <a:ext cx="101685" cy="177853"/>
            </a:xfrm>
            <a:custGeom>
              <a:avLst/>
              <a:gdLst>
                <a:gd name="connsiteX0" fmla="*/ 96903 w 101685"/>
                <a:gd name="connsiteY0" fmla="*/ 25787 h 177852"/>
                <a:gd name="connsiteX1" fmla="*/ 89817 w 101685"/>
                <a:gd name="connsiteY1" fmla="*/ 19056 h 177852"/>
                <a:gd name="connsiteX2" fmla="*/ 79886 w 101685"/>
                <a:gd name="connsiteY2" fmla="*/ 28797 h 177852"/>
                <a:gd name="connsiteX3" fmla="*/ 86981 w 101685"/>
                <a:gd name="connsiteY3" fmla="*/ 35539 h 177852"/>
                <a:gd name="connsiteX4" fmla="*/ 96903 w 101685"/>
                <a:gd name="connsiteY4" fmla="*/ 25787 h 177852"/>
                <a:gd name="connsiteX5" fmla="*/ 59319 w 101685"/>
                <a:gd name="connsiteY5" fmla="*/ 145236 h 177852"/>
                <a:gd name="connsiteX6" fmla="*/ 36440 w 101685"/>
                <a:gd name="connsiteY6" fmla="*/ 167737 h 177852"/>
                <a:gd name="connsiteX7" fmla="*/ 30061 w 101685"/>
                <a:gd name="connsiteY7" fmla="*/ 166673 h 177852"/>
                <a:gd name="connsiteX8" fmla="*/ 36090 w 101685"/>
                <a:gd name="connsiteY8" fmla="*/ 157637 h 177852"/>
                <a:gd name="connsiteX9" fmla="*/ 29171 w 101685"/>
                <a:gd name="connsiteY9" fmla="*/ 151079 h 177852"/>
                <a:gd name="connsiteX10" fmla="*/ 19066 w 101685"/>
                <a:gd name="connsiteY10" fmla="*/ 161536 h 177852"/>
                <a:gd name="connsiteX11" fmla="*/ 36622 w 101685"/>
                <a:gd name="connsiteY11" fmla="*/ 172700 h 177852"/>
                <a:gd name="connsiteX12" fmla="*/ 73499 w 101685"/>
                <a:gd name="connsiteY12" fmla="*/ 144704 h 177852"/>
                <a:gd name="connsiteX13" fmla="*/ 89460 w 101685"/>
                <a:gd name="connsiteY13" fmla="*/ 81256 h 177852"/>
                <a:gd name="connsiteX14" fmla="*/ 90349 w 101685"/>
                <a:gd name="connsiteY14" fmla="*/ 75055 h 177852"/>
                <a:gd name="connsiteX15" fmla="*/ 71370 w 101685"/>
                <a:gd name="connsiteY15" fmla="*/ 58397 h 177852"/>
                <a:gd name="connsiteX16" fmla="*/ 40341 w 101685"/>
                <a:gd name="connsiteY16" fmla="*/ 85512 h 177852"/>
                <a:gd name="connsiteX17" fmla="*/ 43359 w 101685"/>
                <a:gd name="connsiteY17" fmla="*/ 87815 h 177852"/>
                <a:gd name="connsiteX18" fmla="*/ 46902 w 101685"/>
                <a:gd name="connsiteY18" fmla="*/ 84623 h 177852"/>
                <a:gd name="connsiteX19" fmla="*/ 70838 w 101685"/>
                <a:gd name="connsiteY19" fmla="*/ 63359 h 177852"/>
                <a:gd name="connsiteX20" fmla="*/ 76868 w 101685"/>
                <a:gd name="connsiteY20" fmla="*/ 72046 h 177852"/>
                <a:gd name="connsiteX21" fmla="*/ 76335 w 101685"/>
                <a:gd name="connsiteY21" fmla="*/ 77358 h 177852"/>
                <a:gd name="connsiteX22" fmla="*/ 59319 w 101685"/>
                <a:gd name="connsiteY22" fmla="*/ 1452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177852">
                  <a:moveTo>
                    <a:pt x="96903" y="25787"/>
                  </a:moveTo>
                  <a:cubicBezTo>
                    <a:pt x="96903" y="22779"/>
                    <a:pt x="94599" y="19056"/>
                    <a:pt x="89817" y="19056"/>
                  </a:cubicBezTo>
                  <a:cubicBezTo>
                    <a:pt x="84669" y="19056"/>
                    <a:pt x="79886" y="24018"/>
                    <a:pt x="79886" y="28797"/>
                  </a:cubicBezTo>
                  <a:cubicBezTo>
                    <a:pt x="79886" y="31640"/>
                    <a:pt x="82016" y="35539"/>
                    <a:pt x="86981" y="35539"/>
                  </a:cubicBezTo>
                  <a:cubicBezTo>
                    <a:pt x="91763" y="35539"/>
                    <a:pt x="96903" y="30925"/>
                    <a:pt x="96903" y="25787"/>
                  </a:cubicBezTo>
                  <a:close/>
                  <a:moveTo>
                    <a:pt x="59319" y="145236"/>
                  </a:moveTo>
                  <a:cubicBezTo>
                    <a:pt x="56300" y="157462"/>
                    <a:pt x="46902" y="167737"/>
                    <a:pt x="36440" y="167737"/>
                  </a:cubicBezTo>
                  <a:cubicBezTo>
                    <a:pt x="34136" y="167737"/>
                    <a:pt x="32007" y="167388"/>
                    <a:pt x="30061" y="166673"/>
                  </a:cubicBezTo>
                  <a:cubicBezTo>
                    <a:pt x="34668" y="164554"/>
                    <a:pt x="36090" y="160297"/>
                    <a:pt x="36090" y="157637"/>
                  </a:cubicBezTo>
                  <a:cubicBezTo>
                    <a:pt x="36090" y="153382"/>
                    <a:pt x="32722" y="151079"/>
                    <a:pt x="29171" y="151079"/>
                  </a:cubicBezTo>
                  <a:cubicBezTo>
                    <a:pt x="23673" y="151079"/>
                    <a:pt x="19066" y="155866"/>
                    <a:pt x="19066" y="161536"/>
                  </a:cubicBezTo>
                  <a:cubicBezTo>
                    <a:pt x="19066" y="168269"/>
                    <a:pt x="25978" y="172700"/>
                    <a:pt x="36622" y="172700"/>
                  </a:cubicBezTo>
                  <a:cubicBezTo>
                    <a:pt x="47260" y="172700"/>
                    <a:pt x="68002" y="166323"/>
                    <a:pt x="73499" y="144704"/>
                  </a:cubicBezTo>
                  <a:lnTo>
                    <a:pt x="89460" y="81256"/>
                  </a:lnTo>
                  <a:cubicBezTo>
                    <a:pt x="89992" y="79310"/>
                    <a:pt x="90349" y="77714"/>
                    <a:pt x="90349" y="75055"/>
                  </a:cubicBezTo>
                  <a:cubicBezTo>
                    <a:pt x="90349" y="65305"/>
                    <a:pt x="82016" y="58397"/>
                    <a:pt x="71370" y="58397"/>
                  </a:cubicBezTo>
                  <a:cubicBezTo>
                    <a:pt x="51693" y="58397"/>
                    <a:pt x="40341" y="83027"/>
                    <a:pt x="40341" y="85512"/>
                  </a:cubicBezTo>
                  <a:cubicBezTo>
                    <a:pt x="40341" y="87815"/>
                    <a:pt x="42827" y="87815"/>
                    <a:pt x="43359" y="87815"/>
                  </a:cubicBezTo>
                  <a:cubicBezTo>
                    <a:pt x="45488" y="87815"/>
                    <a:pt x="45663" y="87283"/>
                    <a:pt x="46902" y="84623"/>
                  </a:cubicBezTo>
                  <a:cubicBezTo>
                    <a:pt x="51335" y="74348"/>
                    <a:pt x="60559" y="63359"/>
                    <a:pt x="70838" y="63359"/>
                  </a:cubicBezTo>
                  <a:cubicBezTo>
                    <a:pt x="75271" y="63359"/>
                    <a:pt x="76868" y="66369"/>
                    <a:pt x="76868" y="72046"/>
                  </a:cubicBezTo>
                  <a:cubicBezTo>
                    <a:pt x="76868" y="73991"/>
                    <a:pt x="76518" y="76475"/>
                    <a:pt x="76335" y="77358"/>
                  </a:cubicBezTo>
                  <a:lnTo>
                    <a:pt x="59319" y="14523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6D1FB439-D42A-443C-86AB-8D69DCA6313A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11187066" y="-14241568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4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4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6" y="29179"/>
                    <a:pt x="173786" y="29179"/>
                    <a:pt x="173786" y="24114"/>
                  </a:cubicBezTo>
                  <a:cubicBezTo>
                    <a:pt x="173786" y="19056"/>
                    <a:pt x="169226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4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B2E2571F-2F8B-4B5C-AE15-CF6536889330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11429930" y="-14351670"/>
              <a:ext cx="127107" cy="203260"/>
            </a:xfrm>
            <a:custGeom>
              <a:avLst/>
              <a:gdLst>
                <a:gd name="connsiteX0" fmla="*/ 123651 w 127106"/>
                <a:gd name="connsiteY0" fmla="*/ 70942 h 203260"/>
                <a:gd name="connsiteX1" fmla="*/ 93257 w 127106"/>
                <a:gd name="connsiteY1" fmla="*/ 19056 h 203260"/>
                <a:gd name="connsiteX2" fmla="*/ 19066 w 127106"/>
                <a:gd name="connsiteY2" fmla="*/ 148388 h 203260"/>
                <a:gd name="connsiteX3" fmla="*/ 49452 w 127106"/>
                <a:gd name="connsiteY3" fmla="*/ 200275 h 203260"/>
                <a:gd name="connsiteX4" fmla="*/ 123651 w 127106"/>
                <a:gd name="connsiteY4" fmla="*/ 70942 h 203260"/>
                <a:gd name="connsiteX5" fmla="*/ 45909 w 127106"/>
                <a:gd name="connsiteY5" fmla="*/ 105617 h 203260"/>
                <a:gd name="connsiteX6" fmla="*/ 65404 w 127106"/>
                <a:gd name="connsiteY6" fmla="*/ 51204 h 203260"/>
                <a:gd name="connsiteX7" fmla="*/ 93010 w 127106"/>
                <a:gd name="connsiteY7" fmla="*/ 24631 h 203260"/>
                <a:gd name="connsiteX8" fmla="*/ 106937 w 127106"/>
                <a:gd name="connsiteY8" fmla="*/ 55253 h 203260"/>
                <a:gd name="connsiteX9" fmla="*/ 98834 w 127106"/>
                <a:gd name="connsiteY9" fmla="*/ 105617 h 203260"/>
                <a:gd name="connsiteX10" fmla="*/ 45909 w 127106"/>
                <a:gd name="connsiteY10" fmla="*/ 105617 h 203260"/>
                <a:gd name="connsiteX11" fmla="*/ 96553 w 127106"/>
                <a:gd name="connsiteY11" fmla="*/ 113715 h 203260"/>
                <a:gd name="connsiteX12" fmla="*/ 78830 w 127106"/>
                <a:gd name="connsiteY12" fmla="*/ 165093 h 203260"/>
                <a:gd name="connsiteX13" fmla="*/ 49452 w 127106"/>
                <a:gd name="connsiteY13" fmla="*/ 194702 h 203260"/>
                <a:gd name="connsiteX14" fmla="*/ 35781 w 127106"/>
                <a:gd name="connsiteY14" fmla="*/ 163831 h 203260"/>
                <a:gd name="connsiteX15" fmla="*/ 43884 w 127106"/>
                <a:gd name="connsiteY15" fmla="*/ 113715 h 203260"/>
                <a:gd name="connsiteX16" fmla="*/ 96553 w 127106"/>
                <a:gd name="connsiteY16" fmla="*/ 113715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106" h="203260">
                  <a:moveTo>
                    <a:pt x="123651" y="70942"/>
                  </a:moveTo>
                  <a:cubicBezTo>
                    <a:pt x="123651" y="54238"/>
                    <a:pt x="119091" y="19056"/>
                    <a:pt x="93257" y="19056"/>
                  </a:cubicBezTo>
                  <a:cubicBezTo>
                    <a:pt x="58064" y="19056"/>
                    <a:pt x="19066" y="90428"/>
                    <a:pt x="19066" y="148388"/>
                  </a:cubicBezTo>
                  <a:cubicBezTo>
                    <a:pt x="19066" y="172175"/>
                    <a:pt x="26407" y="200275"/>
                    <a:pt x="49452" y="200275"/>
                  </a:cubicBezTo>
                  <a:cubicBezTo>
                    <a:pt x="85154" y="200275"/>
                    <a:pt x="123651" y="127633"/>
                    <a:pt x="123651" y="70942"/>
                  </a:cubicBezTo>
                  <a:close/>
                  <a:moveTo>
                    <a:pt x="45909" y="105617"/>
                  </a:moveTo>
                  <a:cubicBezTo>
                    <a:pt x="50215" y="89420"/>
                    <a:pt x="55276" y="69173"/>
                    <a:pt x="65404" y="51204"/>
                  </a:cubicBezTo>
                  <a:cubicBezTo>
                    <a:pt x="72245" y="38803"/>
                    <a:pt x="81611" y="24631"/>
                    <a:pt x="93010" y="24631"/>
                  </a:cubicBezTo>
                  <a:cubicBezTo>
                    <a:pt x="105412" y="24631"/>
                    <a:pt x="106937" y="40827"/>
                    <a:pt x="106937" y="55253"/>
                  </a:cubicBezTo>
                  <a:cubicBezTo>
                    <a:pt x="106937" y="67656"/>
                    <a:pt x="104911" y="80559"/>
                    <a:pt x="98834" y="105617"/>
                  </a:cubicBezTo>
                  <a:lnTo>
                    <a:pt x="45909" y="105617"/>
                  </a:lnTo>
                  <a:close/>
                  <a:moveTo>
                    <a:pt x="96553" y="113715"/>
                  </a:moveTo>
                  <a:cubicBezTo>
                    <a:pt x="93765" y="125355"/>
                    <a:pt x="88451" y="146872"/>
                    <a:pt x="78830" y="165093"/>
                  </a:cubicBezTo>
                  <a:cubicBezTo>
                    <a:pt x="69965" y="182299"/>
                    <a:pt x="60344" y="194702"/>
                    <a:pt x="49452" y="194702"/>
                  </a:cubicBezTo>
                  <a:cubicBezTo>
                    <a:pt x="41096" y="194702"/>
                    <a:pt x="35781" y="187365"/>
                    <a:pt x="35781" y="163831"/>
                  </a:cubicBezTo>
                  <a:cubicBezTo>
                    <a:pt x="35781" y="153200"/>
                    <a:pt x="37298" y="138519"/>
                    <a:pt x="43884" y="113715"/>
                  </a:cubicBezTo>
                  <a:lnTo>
                    <a:pt x="96553" y="11371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22062A9C-FA27-4113-B386-51451122E05A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11546832" y="-14260219"/>
              <a:ext cx="127107" cy="177853"/>
            </a:xfrm>
            <a:custGeom>
              <a:avLst/>
              <a:gdLst>
                <a:gd name="connsiteX0" fmla="*/ 122665 w 127106"/>
                <a:gd name="connsiteY0" fmla="*/ 43694 h 177852"/>
                <a:gd name="connsiteX1" fmla="*/ 93581 w 127106"/>
                <a:gd name="connsiteY1" fmla="*/ 19056 h 177852"/>
                <a:gd name="connsiteX2" fmla="*/ 46949 w 127106"/>
                <a:gd name="connsiteY2" fmla="*/ 64607 h 177852"/>
                <a:gd name="connsiteX3" fmla="*/ 19113 w 127106"/>
                <a:gd name="connsiteY3" fmla="*/ 176249 h 177852"/>
                <a:gd name="connsiteX4" fmla="*/ 21592 w 127106"/>
                <a:gd name="connsiteY4" fmla="*/ 178377 h 177852"/>
                <a:gd name="connsiteX5" fmla="*/ 24959 w 127106"/>
                <a:gd name="connsiteY5" fmla="*/ 177138 h 177852"/>
                <a:gd name="connsiteX6" fmla="*/ 36844 w 127106"/>
                <a:gd name="connsiteY6" fmla="*/ 129817 h 177852"/>
                <a:gd name="connsiteX7" fmla="*/ 63441 w 127106"/>
                <a:gd name="connsiteY7" fmla="*/ 145594 h 177852"/>
                <a:gd name="connsiteX8" fmla="*/ 116278 w 127106"/>
                <a:gd name="connsiteY8" fmla="*/ 100582 h 177852"/>
                <a:gd name="connsiteX9" fmla="*/ 102447 w 127106"/>
                <a:gd name="connsiteY9" fmla="*/ 73642 h 177852"/>
                <a:gd name="connsiteX10" fmla="*/ 122665 w 127106"/>
                <a:gd name="connsiteY10" fmla="*/ 43694 h 177852"/>
                <a:gd name="connsiteX11" fmla="*/ 87551 w 127106"/>
                <a:gd name="connsiteY11" fmla="*/ 73467 h 177852"/>
                <a:gd name="connsiteX12" fmla="*/ 78511 w 127106"/>
                <a:gd name="connsiteY12" fmla="*/ 74706 h 177852"/>
                <a:gd name="connsiteX13" fmla="*/ 70177 w 127106"/>
                <a:gd name="connsiteY13" fmla="*/ 73817 h 177852"/>
                <a:gd name="connsiteX14" fmla="*/ 78511 w 127106"/>
                <a:gd name="connsiteY14" fmla="*/ 72578 h 177852"/>
                <a:gd name="connsiteX15" fmla="*/ 87551 w 127106"/>
                <a:gd name="connsiteY15" fmla="*/ 73467 h 177852"/>
                <a:gd name="connsiteX16" fmla="*/ 110955 w 127106"/>
                <a:gd name="connsiteY16" fmla="*/ 40501 h 177852"/>
                <a:gd name="connsiteX17" fmla="*/ 95353 w 127106"/>
                <a:gd name="connsiteY17" fmla="*/ 69919 h 177852"/>
                <a:gd name="connsiteX18" fmla="*/ 78686 w 127106"/>
                <a:gd name="connsiteY18" fmla="*/ 67616 h 177852"/>
                <a:gd name="connsiteX19" fmla="*/ 63616 w 127106"/>
                <a:gd name="connsiteY19" fmla="*/ 74349 h 177852"/>
                <a:gd name="connsiteX20" fmla="*/ 78153 w 127106"/>
                <a:gd name="connsiteY20" fmla="*/ 79495 h 177852"/>
                <a:gd name="connsiteX21" fmla="*/ 95003 w 127106"/>
                <a:gd name="connsiteY21" fmla="*/ 77009 h 177852"/>
                <a:gd name="connsiteX22" fmla="*/ 103154 w 127106"/>
                <a:gd name="connsiteY22" fmla="*/ 95795 h 177852"/>
                <a:gd name="connsiteX23" fmla="*/ 63973 w 127106"/>
                <a:gd name="connsiteY23" fmla="*/ 140632 h 177852"/>
                <a:gd name="connsiteX24" fmla="*/ 40562 w 127106"/>
                <a:gd name="connsiteY24" fmla="*/ 118304 h 177852"/>
                <a:gd name="connsiteX25" fmla="*/ 41094 w 127106"/>
                <a:gd name="connsiteY25" fmla="*/ 113158 h 177852"/>
                <a:gd name="connsiteX26" fmla="*/ 52796 w 127106"/>
                <a:gd name="connsiteY26" fmla="*/ 66020 h 177852"/>
                <a:gd name="connsiteX27" fmla="*/ 93224 w 127106"/>
                <a:gd name="connsiteY27" fmla="*/ 24018 h 177852"/>
                <a:gd name="connsiteX28" fmla="*/ 110955 w 127106"/>
                <a:gd name="connsiteY28" fmla="*/ 4050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7106" h="177852">
                  <a:moveTo>
                    <a:pt x="122665" y="43694"/>
                  </a:moveTo>
                  <a:cubicBezTo>
                    <a:pt x="122665" y="28100"/>
                    <a:pt x="109184" y="19056"/>
                    <a:pt x="93581" y="19056"/>
                  </a:cubicBezTo>
                  <a:cubicBezTo>
                    <a:pt x="69288" y="19056"/>
                    <a:pt x="51382" y="46702"/>
                    <a:pt x="46949" y="64607"/>
                  </a:cubicBezTo>
                  <a:lnTo>
                    <a:pt x="19113" y="176249"/>
                  </a:lnTo>
                  <a:cubicBezTo>
                    <a:pt x="18755" y="177488"/>
                    <a:pt x="20526" y="178377"/>
                    <a:pt x="21592" y="178377"/>
                  </a:cubicBezTo>
                  <a:cubicBezTo>
                    <a:pt x="23188" y="178377"/>
                    <a:pt x="24610" y="178202"/>
                    <a:pt x="24959" y="177138"/>
                  </a:cubicBezTo>
                  <a:lnTo>
                    <a:pt x="36844" y="129817"/>
                  </a:lnTo>
                  <a:cubicBezTo>
                    <a:pt x="40562" y="137971"/>
                    <a:pt x="49078" y="145594"/>
                    <a:pt x="63441" y="145594"/>
                  </a:cubicBezTo>
                  <a:cubicBezTo>
                    <a:pt x="88258" y="145594"/>
                    <a:pt x="116278" y="127697"/>
                    <a:pt x="116278" y="100582"/>
                  </a:cubicBezTo>
                  <a:cubicBezTo>
                    <a:pt x="116278" y="90125"/>
                    <a:pt x="111487" y="79495"/>
                    <a:pt x="102447" y="73642"/>
                  </a:cubicBezTo>
                  <a:cubicBezTo>
                    <a:pt x="111138" y="68148"/>
                    <a:pt x="122665" y="58048"/>
                    <a:pt x="122665" y="43694"/>
                  </a:cubicBezTo>
                  <a:close/>
                  <a:moveTo>
                    <a:pt x="87551" y="73467"/>
                  </a:moveTo>
                  <a:cubicBezTo>
                    <a:pt x="84890" y="74000"/>
                    <a:pt x="83651" y="74706"/>
                    <a:pt x="78511" y="74706"/>
                  </a:cubicBezTo>
                  <a:cubicBezTo>
                    <a:pt x="75675" y="74706"/>
                    <a:pt x="71417" y="74532"/>
                    <a:pt x="70177" y="73817"/>
                  </a:cubicBezTo>
                  <a:cubicBezTo>
                    <a:pt x="71949" y="72754"/>
                    <a:pt x="76915" y="72578"/>
                    <a:pt x="78511" y="72578"/>
                  </a:cubicBezTo>
                  <a:cubicBezTo>
                    <a:pt x="81172" y="72578"/>
                    <a:pt x="85073" y="72754"/>
                    <a:pt x="87551" y="73467"/>
                  </a:cubicBezTo>
                  <a:close/>
                  <a:moveTo>
                    <a:pt x="110955" y="40501"/>
                  </a:moveTo>
                  <a:cubicBezTo>
                    <a:pt x="110955" y="49894"/>
                    <a:pt x="106348" y="63717"/>
                    <a:pt x="95353" y="69919"/>
                  </a:cubicBezTo>
                  <a:cubicBezTo>
                    <a:pt x="91984" y="68855"/>
                    <a:pt x="88617" y="67616"/>
                    <a:pt x="78686" y="67616"/>
                  </a:cubicBezTo>
                  <a:cubicBezTo>
                    <a:pt x="72482" y="67616"/>
                    <a:pt x="63616" y="67973"/>
                    <a:pt x="63616" y="74349"/>
                  </a:cubicBezTo>
                  <a:cubicBezTo>
                    <a:pt x="63616" y="78780"/>
                    <a:pt x="69113" y="79495"/>
                    <a:pt x="78153" y="79495"/>
                  </a:cubicBezTo>
                  <a:cubicBezTo>
                    <a:pt x="84183" y="79495"/>
                    <a:pt x="89506" y="78605"/>
                    <a:pt x="95003" y="77009"/>
                  </a:cubicBezTo>
                  <a:cubicBezTo>
                    <a:pt x="100318" y="80732"/>
                    <a:pt x="103154" y="87997"/>
                    <a:pt x="103154" y="95795"/>
                  </a:cubicBezTo>
                  <a:cubicBezTo>
                    <a:pt x="103154" y="121488"/>
                    <a:pt x="85605" y="140632"/>
                    <a:pt x="63973" y="140632"/>
                  </a:cubicBezTo>
                  <a:cubicBezTo>
                    <a:pt x="50317" y="140632"/>
                    <a:pt x="40562" y="132303"/>
                    <a:pt x="40562" y="118304"/>
                  </a:cubicBezTo>
                  <a:cubicBezTo>
                    <a:pt x="40562" y="116525"/>
                    <a:pt x="40744" y="114754"/>
                    <a:pt x="41094" y="113158"/>
                  </a:cubicBezTo>
                  <a:lnTo>
                    <a:pt x="52796" y="66020"/>
                  </a:lnTo>
                  <a:cubicBezTo>
                    <a:pt x="57054" y="49188"/>
                    <a:pt x="72656" y="24018"/>
                    <a:pt x="93224" y="24018"/>
                  </a:cubicBezTo>
                  <a:cubicBezTo>
                    <a:pt x="103687" y="24018"/>
                    <a:pt x="110955" y="29695"/>
                    <a:pt x="110955" y="405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BDAEEEF6-18F0-44D8-B910-B708206D11F6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11745266" y="-14320791"/>
              <a:ext cx="203371" cy="203260"/>
            </a:xfrm>
            <a:custGeom>
              <a:avLst/>
              <a:gdLst>
                <a:gd name="connsiteX0" fmla="*/ 108454 w 203370"/>
                <a:gd name="connsiteY0" fmla="*/ 108402 h 203260"/>
                <a:gd name="connsiteX1" fmla="*/ 179109 w 203370"/>
                <a:gd name="connsiteY1" fmla="*/ 108402 h 203260"/>
                <a:gd name="connsiteX2" fmla="*/ 187467 w 203370"/>
                <a:gd name="connsiteY2" fmla="*/ 103338 h 203260"/>
                <a:gd name="connsiteX3" fmla="*/ 179109 w 203370"/>
                <a:gd name="connsiteY3" fmla="*/ 98279 h 203260"/>
                <a:gd name="connsiteX4" fmla="*/ 108454 w 203370"/>
                <a:gd name="connsiteY4" fmla="*/ 98279 h 203260"/>
                <a:gd name="connsiteX5" fmla="*/ 108454 w 203370"/>
                <a:gd name="connsiteY5" fmla="*/ 27408 h 203260"/>
                <a:gd name="connsiteX6" fmla="*/ 103394 w 203370"/>
                <a:gd name="connsiteY6" fmla="*/ 19056 h 203260"/>
                <a:gd name="connsiteX7" fmla="*/ 98325 w 203370"/>
                <a:gd name="connsiteY7" fmla="*/ 27408 h 203260"/>
                <a:gd name="connsiteX8" fmla="*/ 98325 w 203370"/>
                <a:gd name="connsiteY8" fmla="*/ 98279 h 203260"/>
                <a:gd name="connsiteX9" fmla="*/ 27424 w 203370"/>
                <a:gd name="connsiteY9" fmla="*/ 98279 h 203260"/>
                <a:gd name="connsiteX10" fmla="*/ 19066 w 203370"/>
                <a:gd name="connsiteY10" fmla="*/ 103338 h 203260"/>
                <a:gd name="connsiteX11" fmla="*/ 27424 w 203370"/>
                <a:gd name="connsiteY11" fmla="*/ 108402 h 203260"/>
                <a:gd name="connsiteX12" fmla="*/ 98325 w 203370"/>
                <a:gd name="connsiteY12" fmla="*/ 108402 h 203260"/>
                <a:gd name="connsiteX13" fmla="*/ 98325 w 203370"/>
                <a:gd name="connsiteY13" fmla="*/ 179266 h 203260"/>
                <a:gd name="connsiteX14" fmla="*/ 103394 w 203370"/>
                <a:gd name="connsiteY14" fmla="*/ 187619 h 203260"/>
                <a:gd name="connsiteX15" fmla="*/ 108454 w 203370"/>
                <a:gd name="connsiteY15" fmla="*/ 179266 h 203260"/>
                <a:gd name="connsiteX16" fmla="*/ 108454 w 203370"/>
                <a:gd name="connsiteY16" fmla="*/ 10840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4" y="108402"/>
                  </a:moveTo>
                  <a:lnTo>
                    <a:pt x="179109" y="108402"/>
                  </a:lnTo>
                  <a:cubicBezTo>
                    <a:pt x="182652" y="108402"/>
                    <a:pt x="187467" y="108402"/>
                    <a:pt x="187467" y="103338"/>
                  </a:cubicBezTo>
                  <a:cubicBezTo>
                    <a:pt x="187467" y="98279"/>
                    <a:pt x="182652" y="98279"/>
                    <a:pt x="179109" y="98279"/>
                  </a:cubicBezTo>
                  <a:lnTo>
                    <a:pt x="108454" y="98279"/>
                  </a:lnTo>
                  <a:lnTo>
                    <a:pt x="108454" y="27408"/>
                  </a:lnTo>
                  <a:cubicBezTo>
                    <a:pt x="108454" y="23868"/>
                    <a:pt x="108454" y="19056"/>
                    <a:pt x="103394" y="19056"/>
                  </a:cubicBezTo>
                  <a:cubicBezTo>
                    <a:pt x="98325" y="19056"/>
                    <a:pt x="98325" y="23868"/>
                    <a:pt x="98325" y="27408"/>
                  </a:cubicBezTo>
                  <a:lnTo>
                    <a:pt x="98325" y="98279"/>
                  </a:lnTo>
                  <a:lnTo>
                    <a:pt x="27424" y="98279"/>
                  </a:lnTo>
                  <a:cubicBezTo>
                    <a:pt x="23881" y="98279"/>
                    <a:pt x="19066" y="98279"/>
                    <a:pt x="19066" y="103338"/>
                  </a:cubicBezTo>
                  <a:cubicBezTo>
                    <a:pt x="19066" y="108402"/>
                    <a:pt x="23881" y="108402"/>
                    <a:pt x="27424" y="108402"/>
                  </a:cubicBezTo>
                  <a:lnTo>
                    <a:pt x="98325" y="108402"/>
                  </a:lnTo>
                  <a:lnTo>
                    <a:pt x="98325" y="179266"/>
                  </a:lnTo>
                  <a:cubicBezTo>
                    <a:pt x="98325" y="182807"/>
                    <a:pt x="98325" y="187619"/>
                    <a:pt x="103394" y="187619"/>
                  </a:cubicBezTo>
                  <a:cubicBezTo>
                    <a:pt x="108454" y="187619"/>
                    <a:pt x="108454" y="182807"/>
                    <a:pt x="108454" y="179266"/>
                  </a:cubicBezTo>
                  <a:lnTo>
                    <a:pt x="108454" y="10840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FB0EF648-611D-40D5-B045-BEC92AF38149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11991698" y="-14363055"/>
              <a:ext cx="228792" cy="279483"/>
            </a:xfrm>
            <a:custGeom>
              <a:avLst/>
              <a:gdLst>
                <a:gd name="connsiteX0" fmla="*/ 83644 w 228792"/>
                <a:gd name="connsiteY0" fmla="*/ 50696 h 279482"/>
                <a:gd name="connsiteX1" fmla="*/ 74270 w 228792"/>
                <a:gd name="connsiteY1" fmla="*/ 41582 h 279482"/>
                <a:gd name="connsiteX2" fmla="*/ 60598 w 228792"/>
                <a:gd name="connsiteY2" fmla="*/ 54991 h 279482"/>
                <a:gd name="connsiteX3" fmla="*/ 70218 w 228792"/>
                <a:gd name="connsiteY3" fmla="*/ 64107 h 279482"/>
                <a:gd name="connsiteX4" fmla="*/ 83644 w 228792"/>
                <a:gd name="connsiteY4" fmla="*/ 50696 h 279482"/>
                <a:gd name="connsiteX5" fmla="*/ 64395 w 228792"/>
                <a:gd name="connsiteY5" fmla="*/ 145856 h 279482"/>
                <a:gd name="connsiteX6" fmla="*/ 69964 w 228792"/>
                <a:gd name="connsiteY6" fmla="*/ 131175 h 279482"/>
                <a:gd name="connsiteX7" fmla="*/ 73261 w 228792"/>
                <a:gd name="connsiteY7" fmla="*/ 117764 h 279482"/>
                <a:gd name="connsiteX8" fmla="*/ 52495 w 228792"/>
                <a:gd name="connsiteY8" fmla="*/ 97009 h 279482"/>
                <a:gd name="connsiteX9" fmla="*/ 19066 w 228792"/>
                <a:gd name="connsiteY9" fmla="*/ 135986 h 279482"/>
                <a:gd name="connsiteX10" fmla="*/ 22109 w 228792"/>
                <a:gd name="connsiteY10" fmla="*/ 138512 h 279482"/>
                <a:gd name="connsiteX11" fmla="*/ 26160 w 228792"/>
                <a:gd name="connsiteY11" fmla="*/ 133962 h 279482"/>
                <a:gd name="connsiteX12" fmla="*/ 51733 w 228792"/>
                <a:gd name="connsiteY12" fmla="*/ 102576 h 279482"/>
                <a:gd name="connsiteX13" fmla="*/ 58064 w 228792"/>
                <a:gd name="connsiteY13" fmla="*/ 110674 h 279482"/>
                <a:gd name="connsiteX14" fmla="*/ 55283 w 228792"/>
                <a:gd name="connsiteY14" fmla="*/ 123839 h 279482"/>
                <a:gd name="connsiteX15" fmla="*/ 37806 w 228792"/>
                <a:gd name="connsiteY15" fmla="*/ 170659 h 279482"/>
                <a:gd name="connsiteX16" fmla="*/ 31983 w 228792"/>
                <a:gd name="connsiteY16" fmla="*/ 190905 h 279482"/>
                <a:gd name="connsiteX17" fmla="*/ 52749 w 228792"/>
                <a:gd name="connsiteY17" fmla="*/ 211661 h 279482"/>
                <a:gd name="connsiteX18" fmla="*/ 85924 w 228792"/>
                <a:gd name="connsiteY18" fmla="*/ 172684 h 279482"/>
                <a:gd name="connsiteX19" fmla="*/ 82882 w 228792"/>
                <a:gd name="connsiteY19" fmla="*/ 170152 h 279482"/>
                <a:gd name="connsiteX20" fmla="*/ 79084 w 228792"/>
                <a:gd name="connsiteY20" fmla="*/ 174709 h 279482"/>
                <a:gd name="connsiteX21" fmla="*/ 53258 w 228792"/>
                <a:gd name="connsiteY21" fmla="*/ 206087 h 279482"/>
                <a:gd name="connsiteX22" fmla="*/ 47180 w 228792"/>
                <a:gd name="connsiteY22" fmla="*/ 197735 h 279482"/>
                <a:gd name="connsiteX23" fmla="*/ 54521 w 228792"/>
                <a:gd name="connsiteY23" fmla="*/ 172430 h 279482"/>
                <a:gd name="connsiteX24" fmla="*/ 64395 w 228792"/>
                <a:gd name="connsiteY24" fmla="*/ 145856 h 279482"/>
                <a:gd name="connsiteX25" fmla="*/ 210145 w 228792"/>
                <a:gd name="connsiteY25" fmla="*/ 28672 h 279482"/>
                <a:gd name="connsiteX26" fmla="*/ 211408 w 228792"/>
                <a:gd name="connsiteY26" fmla="*/ 24122 h 279482"/>
                <a:gd name="connsiteX27" fmla="*/ 206340 w 228792"/>
                <a:gd name="connsiteY27" fmla="*/ 19056 h 279482"/>
                <a:gd name="connsiteX28" fmla="*/ 202034 w 228792"/>
                <a:gd name="connsiteY28" fmla="*/ 21335 h 279482"/>
                <a:gd name="connsiteX29" fmla="*/ 114172 w 228792"/>
                <a:gd name="connsiteY29" fmla="*/ 262532 h 279482"/>
                <a:gd name="connsiteX30" fmla="*/ 112900 w 228792"/>
                <a:gd name="connsiteY30" fmla="*/ 267082 h 279482"/>
                <a:gd name="connsiteX31" fmla="*/ 117969 w 228792"/>
                <a:gd name="connsiteY31" fmla="*/ 272146 h 279482"/>
                <a:gd name="connsiteX32" fmla="*/ 123537 w 228792"/>
                <a:gd name="connsiteY32" fmla="*/ 266074 h 279482"/>
                <a:gd name="connsiteX33" fmla="*/ 210145 w 228792"/>
                <a:gd name="connsiteY33" fmla="*/ 2867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8792" h="279482">
                  <a:moveTo>
                    <a:pt x="83644" y="50696"/>
                  </a:moveTo>
                  <a:cubicBezTo>
                    <a:pt x="83644" y="45631"/>
                    <a:pt x="80093" y="41582"/>
                    <a:pt x="74270" y="41582"/>
                  </a:cubicBezTo>
                  <a:cubicBezTo>
                    <a:pt x="67438" y="41582"/>
                    <a:pt x="60598" y="48163"/>
                    <a:pt x="60598" y="54991"/>
                  </a:cubicBezTo>
                  <a:cubicBezTo>
                    <a:pt x="60598" y="59803"/>
                    <a:pt x="64141" y="64107"/>
                    <a:pt x="70218" y="64107"/>
                  </a:cubicBezTo>
                  <a:cubicBezTo>
                    <a:pt x="76041" y="64107"/>
                    <a:pt x="83644" y="58287"/>
                    <a:pt x="83644" y="50696"/>
                  </a:cubicBezTo>
                  <a:close/>
                  <a:moveTo>
                    <a:pt x="64395" y="145856"/>
                  </a:moveTo>
                  <a:cubicBezTo>
                    <a:pt x="67438" y="138512"/>
                    <a:pt x="67438" y="138011"/>
                    <a:pt x="69964" y="131175"/>
                  </a:cubicBezTo>
                  <a:cubicBezTo>
                    <a:pt x="71990" y="126117"/>
                    <a:pt x="73261" y="122568"/>
                    <a:pt x="73261" y="117764"/>
                  </a:cubicBezTo>
                  <a:cubicBezTo>
                    <a:pt x="73261" y="106371"/>
                    <a:pt x="65158" y="97009"/>
                    <a:pt x="52495" y="97009"/>
                  </a:cubicBezTo>
                  <a:cubicBezTo>
                    <a:pt x="28694" y="97009"/>
                    <a:pt x="19066" y="133708"/>
                    <a:pt x="19066" y="135986"/>
                  </a:cubicBezTo>
                  <a:cubicBezTo>
                    <a:pt x="19066" y="138512"/>
                    <a:pt x="21600" y="138512"/>
                    <a:pt x="22109" y="138512"/>
                  </a:cubicBezTo>
                  <a:cubicBezTo>
                    <a:pt x="24642" y="138512"/>
                    <a:pt x="24897" y="138011"/>
                    <a:pt x="26160" y="133962"/>
                  </a:cubicBezTo>
                  <a:cubicBezTo>
                    <a:pt x="33000" y="110166"/>
                    <a:pt x="43129" y="102576"/>
                    <a:pt x="51733" y="102576"/>
                  </a:cubicBezTo>
                  <a:cubicBezTo>
                    <a:pt x="53758" y="102576"/>
                    <a:pt x="58064" y="102576"/>
                    <a:pt x="58064" y="110674"/>
                  </a:cubicBezTo>
                  <a:cubicBezTo>
                    <a:pt x="58064" y="115993"/>
                    <a:pt x="56293" y="121305"/>
                    <a:pt x="55283" y="123839"/>
                  </a:cubicBezTo>
                  <a:cubicBezTo>
                    <a:pt x="53258" y="130412"/>
                    <a:pt x="41858" y="159774"/>
                    <a:pt x="37806" y="170659"/>
                  </a:cubicBezTo>
                  <a:cubicBezTo>
                    <a:pt x="35272" y="177242"/>
                    <a:pt x="31983" y="185586"/>
                    <a:pt x="31983" y="190905"/>
                  </a:cubicBezTo>
                  <a:cubicBezTo>
                    <a:pt x="31983" y="202800"/>
                    <a:pt x="40594" y="211661"/>
                    <a:pt x="52749" y="211661"/>
                  </a:cubicBezTo>
                  <a:cubicBezTo>
                    <a:pt x="76550" y="211661"/>
                    <a:pt x="85924" y="174964"/>
                    <a:pt x="85924" y="172684"/>
                  </a:cubicBezTo>
                  <a:cubicBezTo>
                    <a:pt x="85924" y="170152"/>
                    <a:pt x="83644" y="170152"/>
                    <a:pt x="82882" y="170152"/>
                  </a:cubicBezTo>
                  <a:cubicBezTo>
                    <a:pt x="80347" y="170152"/>
                    <a:pt x="80347" y="170913"/>
                    <a:pt x="79084" y="174709"/>
                  </a:cubicBezTo>
                  <a:cubicBezTo>
                    <a:pt x="74524" y="190653"/>
                    <a:pt x="66167" y="206087"/>
                    <a:pt x="53258" y="206087"/>
                  </a:cubicBezTo>
                  <a:cubicBezTo>
                    <a:pt x="48952" y="206087"/>
                    <a:pt x="47180" y="203563"/>
                    <a:pt x="47180" y="197735"/>
                  </a:cubicBezTo>
                  <a:cubicBezTo>
                    <a:pt x="47180" y="191414"/>
                    <a:pt x="48698" y="187864"/>
                    <a:pt x="54521" y="172430"/>
                  </a:cubicBezTo>
                  <a:lnTo>
                    <a:pt x="64395" y="145856"/>
                  </a:lnTo>
                  <a:close/>
                  <a:moveTo>
                    <a:pt x="210145" y="28672"/>
                  </a:moveTo>
                  <a:cubicBezTo>
                    <a:pt x="211408" y="25384"/>
                    <a:pt x="211408" y="24367"/>
                    <a:pt x="211408" y="24122"/>
                  </a:cubicBezTo>
                  <a:cubicBezTo>
                    <a:pt x="211408" y="21335"/>
                    <a:pt x="209128" y="19056"/>
                    <a:pt x="206340" y="19056"/>
                  </a:cubicBezTo>
                  <a:cubicBezTo>
                    <a:pt x="204568" y="19056"/>
                    <a:pt x="202797" y="19819"/>
                    <a:pt x="202034" y="21335"/>
                  </a:cubicBezTo>
                  <a:lnTo>
                    <a:pt x="114172" y="262532"/>
                  </a:lnTo>
                  <a:cubicBezTo>
                    <a:pt x="112900" y="265819"/>
                    <a:pt x="112900" y="266835"/>
                    <a:pt x="112900" y="267082"/>
                  </a:cubicBezTo>
                  <a:cubicBezTo>
                    <a:pt x="112900" y="269868"/>
                    <a:pt x="115180" y="272146"/>
                    <a:pt x="117969" y="272146"/>
                  </a:cubicBezTo>
                  <a:cubicBezTo>
                    <a:pt x="121258" y="272146"/>
                    <a:pt x="122021" y="270377"/>
                    <a:pt x="123537" y="266074"/>
                  </a:cubicBezTo>
                  <a:lnTo>
                    <a:pt x="210145" y="286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BFAD4F82-2EF8-413E-AE0D-F8FDFAD8F307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12210891" y="-14341793"/>
              <a:ext cx="127107" cy="203260"/>
            </a:xfrm>
            <a:custGeom>
              <a:avLst/>
              <a:gdLst>
                <a:gd name="connsiteX0" fmla="*/ 38560 w 127106"/>
                <a:gd name="connsiteY0" fmla="*/ 168128 h 203260"/>
                <a:gd name="connsiteX1" fmla="*/ 65404 w 127106"/>
                <a:gd name="connsiteY1" fmla="*/ 142052 h 203260"/>
                <a:gd name="connsiteX2" fmla="*/ 120100 w 127106"/>
                <a:gd name="connsiteY2" fmla="*/ 68157 h 203260"/>
                <a:gd name="connsiteX3" fmla="*/ 66421 w 127106"/>
                <a:gd name="connsiteY3" fmla="*/ 19056 h 203260"/>
                <a:gd name="connsiteX4" fmla="*/ 19066 w 127106"/>
                <a:gd name="connsiteY4" fmla="*/ 64862 h 203260"/>
                <a:gd name="connsiteX5" fmla="*/ 32483 w 127106"/>
                <a:gd name="connsiteY5" fmla="*/ 79034 h 203260"/>
                <a:gd name="connsiteX6" fmla="*/ 45655 w 127106"/>
                <a:gd name="connsiteY6" fmla="*/ 65623 h 203260"/>
                <a:gd name="connsiteX7" fmla="*/ 32229 w 127106"/>
                <a:gd name="connsiteY7" fmla="*/ 52459 h 203260"/>
                <a:gd name="connsiteX8" fmla="*/ 28940 w 127106"/>
                <a:gd name="connsiteY8" fmla="*/ 52713 h 203260"/>
                <a:gd name="connsiteX9" fmla="*/ 63124 w 127106"/>
                <a:gd name="connsiteY9" fmla="*/ 26901 h 203260"/>
                <a:gd name="connsiteX10" fmla="*/ 97062 w 127106"/>
                <a:gd name="connsiteY10" fmla="*/ 68157 h 203260"/>
                <a:gd name="connsiteX11" fmla="*/ 70473 w 127106"/>
                <a:gd name="connsiteY11" fmla="*/ 124085 h 203260"/>
                <a:gd name="connsiteX12" fmla="*/ 21846 w 127106"/>
                <a:gd name="connsiteY12" fmla="*/ 178251 h 203260"/>
                <a:gd name="connsiteX13" fmla="*/ 19066 w 127106"/>
                <a:gd name="connsiteY13" fmla="*/ 187612 h 203260"/>
                <a:gd name="connsiteX14" fmla="*/ 113014 w 127106"/>
                <a:gd name="connsiteY14" fmla="*/ 187612 h 203260"/>
                <a:gd name="connsiteX15" fmla="*/ 120100 w 127106"/>
                <a:gd name="connsiteY15" fmla="*/ 143576 h 203260"/>
                <a:gd name="connsiteX16" fmla="*/ 113768 w 127106"/>
                <a:gd name="connsiteY16" fmla="*/ 143576 h 203260"/>
                <a:gd name="connsiteX17" fmla="*/ 108199 w 127106"/>
                <a:gd name="connsiteY17" fmla="*/ 166103 h 203260"/>
                <a:gd name="connsiteX18" fmla="*/ 84145 w 127106"/>
                <a:gd name="connsiteY18" fmla="*/ 168128 h 203260"/>
                <a:gd name="connsiteX19" fmla="*/ 38560 w 127106"/>
                <a:gd name="connsiteY19" fmla="*/ 168128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0" y="168128"/>
                  </a:moveTo>
                  <a:lnTo>
                    <a:pt x="65404" y="142052"/>
                  </a:lnTo>
                  <a:cubicBezTo>
                    <a:pt x="104910" y="107126"/>
                    <a:pt x="120100" y="93461"/>
                    <a:pt x="120100" y="68157"/>
                  </a:cubicBezTo>
                  <a:cubicBezTo>
                    <a:pt x="120100" y="39304"/>
                    <a:pt x="97308" y="19056"/>
                    <a:pt x="66421" y="19056"/>
                  </a:cubicBezTo>
                  <a:cubicBezTo>
                    <a:pt x="37806" y="19056"/>
                    <a:pt x="19066" y="42336"/>
                    <a:pt x="19066" y="64862"/>
                  </a:cubicBezTo>
                  <a:cubicBezTo>
                    <a:pt x="19066" y="79034"/>
                    <a:pt x="31729" y="79034"/>
                    <a:pt x="32483" y="79034"/>
                  </a:cubicBezTo>
                  <a:cubicBezTo>
                    <a:pt x="36789" y="79034"/>
                    <a:pt x="45655" y="76001"/>
                    <a:pt x="45655" y="65623"/>
                  </a:cubicBezTo>
                  <a:cubicBezTo>
                    <a:pt x="45655" y="59042"/>
                    <a:pt x="41095" y="52459"/>
                    <a:pt x="32229" y="52459"/>
                  </a:cubicBezTo>
                  <a:cubicBezTo>
                    <a:pt x="30203" y="52459"/>
                    <a:pt x="29703" y="52459"/>
                    <a:pt x="28940" y="52713"/>
                  </a:cubicBezTo>
                  <a:cubicBezTo>
                    <a:pt x="34764" y="36263"/>
                    <a:pt x="48435" y="26901"/>
                    <a:pt x="63124" y="26901"/>
                  </a:cubicBezTo>
                  <a:cubicBezTo>
                    <a:pt x="86170" y="26901"/>
                    <a:pt x="97062" y="47402"/>
                    <a:pt x="97062" y="68157"/>
                  </a:cubicBezTo>
                  <a:cubicBezTo>
                    <a:pt x="97062" y="88404"/>
                    <a:pt x="84398" y="108396"/>
                    <a:pt x="70473" y="124085"/>
                  </a:cubicBezTo>
                  <a:lnTo>
                    <a:pt x="21846" y="178251"/>
                  </a:lnTo>
                  <a:cubicBezTo>
                    <a:pt x="19066" y="181030"/>
                    <a:pt x="19066" y="181537"/>
                    <a:pt x="19066" y="187612"/>
                  </a:cubicBezTo>
                  <a:lnTo>
                    <a:pt x="113014" y="187612"/>
                  </a:lnTo>
                  <a:lnTo>
                    <a:pt x="120100" y="143576"/>
                  </a:lnTo>
                  <a:lnTo>
                    <a:pt x="113768" y="143576"/>
                  </a:lnTo>
                  <a:cubicBezTo>
                    <a:pt x="112505" y="151167"/>
                    <a:pt x="110734" y="162299"/>
                    <a:pt x="108199" y="166103"/>
                  </a:cubicBezTo>
                  <a:cubicBezTo>
                    <a:pt x="106428" y="168128"/>
                    <a:pt x="89713" y="168128"/>
                    <a:pt x="84145" y="168128"/>
                  </a:cubicBezTo>
                  <a:lnTo>
                    <a:pt x="38560" y="1681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992EFC69-F07A-441C-943C-039E905A4E32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12512983" y="-14784314"/>
              <a:ext cx="127107" cy="152445"/>
            </a:xfrm>
            <a:custGeom>
              <a:avLst/>
              <a:gdLst>
                <a:gd name="connsiteX0" fmla="*/ 106833 w 127106"/>
                <a:gd name="connsiteY0" fmla="*/ 32704 h 152445"/>
                <a:gd name="connsiteX1" fmla="*/ 118535 w 127106"/>
                <a:gd name="connsiteY1" fmla="*/ 25439 h 152445"/>
                <a:gd name="connsiteX2" fmla="*/ 123142 w 127106"/>
                <a:gd name="connsiteY2" fmla="*/ 21715 h 152445"/>
                <a:gd name="connsiteX3" fmla="*/ 120489 w 127106"/>
                <a:gd name="connsiteY3" fmla="*/ 19056 h 152445"/>
                <a:gd name="connsiteX4" fmla="*/ 101335 w 127106"/>
                <a:gd name="connsiteY4" fmla="*/ 19771 h 152445"/>
                <a:gd name="connsiteX5" fmla="*/ 87680 w 127106"/>
                <a:gd name="connsiteY5" fmla="*/ 19588 h 152445"/>
                <a:gd name="connsiteX6" fmla="*/ 73674 w 127106"/>
                <a:gd name="connsiteY6" fmla="*/ 19056 h 152445"/>
                <a:gd name="connsiteX7" fmla="*/ 69773 w 127106"/>
                <a:gd name="connsiteY7" fmla="*/ 22779 h 152445"/>
                <a:gd name="connsiteX8" fmla="*/ 76693 w 127106"/>
                <a:gd name="connsiteY8" fmla="*/ 25439 h 152445"/>
                <a:gd name="connsiteX9" fmla="*/ 85908 w 127106"/>
                <a:gd name="connsiteY9" fmla="*/ 25797 h 152445"/>
                <a:gd name="connsiteX10" fmla="*/ 91588 w 127106"/>
                <a:gd name="connsiteY10" fmla="*/ 28980 h 152445"/>
                <a:gd name="connsiteX11" fmla="*/ 90873 w 127106"/>
                <a:gd name="connsiteY11" fmla="*/ 33062 h 152445"/>
                <a:gd name="connsiteX12" fmla="*/ 70480 w 127106"/>
                <a:gd name="connsiteY12" fmla="*/ 114222 h 152445"/>
                <a:gd name="connsiteX13" fmla="*/ 44241 w 127106"/>
                <a:gd name="connsiteY13" fmla="*/ 138678 h 152445"/>
                <a:gd name="connsiteX14" fmla="*/ 26510 w 127106"/>
                <a:gd name="connsiteY14" fmla="*/ 129468 h 152445"/>
                <a:gd name="connsiteX15" fmla="*/ 39101 w 127106"/>
                <a:gd name="connsiteY15" fmla="*/ 117947 h 152445"/>
                <a:gd name="connsiteX16" fmla="*/ 30942 w 127106"/>
                <a:gd name="connsiteY16" fmla="*/ 110324 h 152445"/>
                <a:gd name="connsiteX17" fmla="*/ 19066 w 127106"/>
                <a:gd name="connsiteY17" fmla="*/ 124147 h 152445"/>
                <a:gd name="connsiteX18" fmla="*/ 44773 w 127106"/>
                <a:gd name="connsiteY18" fmla="*/ 143640 h 152445"/>
                <a:gd name="connsiteX19" fmla="*/ 86266 w 127106"/>
                <a:gd name="connsiteY19" fmla="*/ 114754 h 152445"/>
                <a:gd name="connsiteX20" fmla="*/ 106833 w 127106"/>
                <a:gd name="connsiteY20" fmla="*/ 32704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7106" h="152445">
                  <a:moveTo>
                    <a:pt x="106833" y="32704"/>
                  </a:moveTo>
                  <a:cubicBezTo>
                    <a:pt x="108429" y="26504"/>
                    <a:pt x="108605" y="25439"/>
                    <a:pt x="118535" y="25439"/>
                  </a:cubicBezTo>
                  <a:cubicBezTo>
                    <a:pt x="120664" y="25439"/>
                    <a:pt x="123142" y="25439"/>
                    <a:pt x="123142" y="21715"/>
                  </a:cubicBezTo>
                  <a:cubicBezTo>
                    <a:pt x="123142" y="19771"/>
                    <a:pt x="121728" y="19056"/>
                    <a:pt x="120489" y="19056"/>
                  </a:cubicBezTo>
                  <a:cubicBezTo>
                    <a:pt x="116231" y="19056"/>
                    <a:pt x="105594" y="19771"/>
                    <a:pt x="101335" y="19771"/>
                  </a:cubicBezTo>
                  <a:cubicBezTo>
                    <a:pt x="97609" y="19771"/>
                    <a:pt x="91588" y="19588"/>
                    <a:pt x="87680" y="19588"/>
                  </a:cubicBezTo>
                  <a:cubicBezTo>
                    <a:pt x="83246" y="19412"/>
                    <a:pt x="78107" y="19056"/>
                    <a:pt x="73674" y="19056"/>
                  </a:cubicBezTo>
                  <a:cubicBezTo>
                    <a:pt x="72435" y="19056"/>
                    <a:pt x="69773" y="19056"/>
                    <a:pt x="69773" y="22779"/>
                  </a:cubicBezTo>
                  <a:cubicBezTo>
                    <a:pt x="69773" y="25439"/>
                    <a:pt x="71370" y="25439"/>
                    <a:pt x="76693" y="25439"/>
                  </a:cubicBezTo>
                  <a:cubicBezTo>
                    <a:pt x="80768" y="25439"/>
                    <a:pt x="81475" y="25439"/>
                    <a:pt x="85908" y="25797"/>
                  </a:cubicBezTo>
                  <a:cubicBezTo>
                    <a:pt x="91055" y="26329"/>
                    <a:pt x="91588" y="26861"/>
                    <a:pt x="91588" y="28980"/>
                  </a:cubicBezTo>
                  <a:cubicBezTo>
                    <a:pt x="91588" y="30227"/>
                    <a:pt x="91588" y="30576"/>
                    <a:pt x="90873" y="33062"/>
                  </a:cubicBezTo>
                  <a:lnTo>
                    <a:pt x="70480" y="114222"/>
                  </a:lnTo>
                  <a:cubicBezTo>
                    <a:pt x="67112" y="127514"/>
                    <a:pt x="55768" y="138678"/>
                    <a:pt x="44241" y="138678"/>
                  </a:cubicBezTo>
                  <a:cubicBezTo>
                    <a:pt x="41762" y="138678"/>
                    <a:pt x="30585" y="138146"/>
                    <a:pt x="26510" y="129468"/>
                  </a:cubicBezTo>
                  <a:cubicBezTo>
                    <a:pt x="36797" y="129468"/>
                    <a:pt x="39101" y="121139"/>
                    <a:pt x="39101" y="117947"/>
                  </a:cubicBezTo>
                  <a:cubicBezTo>
                    <a:pt x="39101" y="112985"/>
                    <a:pt x="34843" y="110324"/>
                    <a:pt x="30942" y="110324"/>
                  </a:cubicBezTo>
                  <a:cubicBezTo>
                    <a:pt x="26152" y="110324"/>
                    <a:pt x="19066" y="114222"/>
                    <a:pt x="19066" y="124147"/>
                  </a:cubicBezTo>
                  <a:cubicBezTo>
                    <a:pt x="19066" y="135668"/>
                    <a:pt x="29878" y="143640"/>
                    <a:pt x="44773" y="143640"/>
                  </a:cubicBezTo>
                  <a:cubicBezTo>
                    <a:pt x="62147" y="143640"/>
                    <a:pt x="81833" y="132476"/>
                    <a:pt x="86266" y="114754"/>
                  </a:cubicBezTo>
                  <a:lnTo>
                    <a:pt x="106833" y="327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CDD26213-793E-42BD-8D12-EC968347BE37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>
              <a:off x="12411660" y="-14587355"/>
              <a:ext cx="330477" cy="381113"/>
            </a:xfrm>
            <a:custGeom>
              <a:avLst/>
              <a:gdLst>
                <a:gd name="connsiteX0" fmla="*/ 314073 w 330477"/>
                <a:gd name="connsiteY0" fmla="*/ 373380 h 381113"/>
                <a:gd name="connsiteX1" fmla="*/ 314073 w 330477"/>
                <a:gd name="connsiteY1" fmla="*/ 359716 h 381113"/>
                <a:gd name="connsiteX2" fmla="*/ 272548 w 330477"/>
                <a:gd name="connsiteY2" fmla="*/ 331877 h 381113"/>
                <a:gd name="connsiteX3" fmla="*/ 272548 w 330477"/>
                <a:gd name="connsiteY3" fmla="*/ 60565 h 381113"/>
                <a:gd name="connsiteX4" fmla="*/ 314073 w 330477"/>
                <a:gd name="connsiteY4" fmla="*/ 32719 h 381113"/>
                <a:gd name="connsiteX5" fmla="*/ 314073 w 330477"/>
                <a:gd name="connsiteY5" fmla="*/ 19056 h 381113"/>
                <a:gd name="connsiteX6" fmla="*/ 19066 w 330477"/>
                <a:gd name="connsiteY6" fmla="*/ 19056 h 381113"/>
                <a:gd name="connsiteX7" fmla="*/ 19066 w 330477"/>
                <a:gd name="connsiteY7" fmla="*/ 32719 h 381113"/>
                <a:gd name="connsiteX8" fmla="*/ 60598 w 330477"/>
                <a:gd name="connsiteY8" fmla="*/ 60565 h 381113"/>
                <a:gd name="connsiteX9" fmla="*/ 60598 w 330477"/>
                <a:gd name="connsiteY9" fmla="*/ 331877 h 381113"/>
                <a:gd name="connsiteX10" fmla="*/ 19066 w 330477"/>
                <a:gd name="connsiteY10" fmla="*/ 359716 h 381113"/>
                <a:gd name="connsiteX11" fmla="*/ 19066 w 330477"/>
                <a:gd name="connsiteY11" fmla="*/ 373380 h 381113"/>
                <a:gd name="connsiteX12" fmla="*/ 140866 w 330477"/>
                <a:gd name="connsiteY12" fmla="*/ 373380 h 381113"/>
                <a:gd name="connsiteX13" fmla="*/ 140866 w 330477"/>
                <a:gd name="connsiteY13" fmla="*/ 359716 h 381113"/>
                <a:gd name="connsiteX14" fmla="*/ 99342 w 330477"/>
                <a:gd name="connsiteY14" fmla="*/ 331877 h 381113"/>
                <a:gd name="connsiteX15" fmla="*/ 99342 w 330477"/>
                <a:gd name="connsiteY15" fmla="*/ 32719 h 381113"/>
                <a:gd name="connsiteX16" fmla="*/ 233805 w 330477"/>
                <a:gd name="connsiteY16" fmla="*/ 32719 h 381113"/>
                <a:gd name="connsiteX17" fmla="*/ 233805 w 330477"/>
                <a:gd name="connsiteY17" fmla="*/ 331877 h 381113"/>
                <a:gd name="connsiteX18" fmla="*/ 192272 w 330477"/>
                <a:gd name="connsiteY18" fmla="*/ 359716 h 381113"/>
                <a:gd name="connsiteX19" fmla="*/ 192272 w 330477"/>
                <a:gd name="connsiteY19" fmla="*/ 373380 h 381113"/>
                <a:gd name="connsiteX20" fmla="*/ 314073 w 330477"/>
                <a:gd name="connsiteY20" fmla="*/ 373380 h 3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30477" h="381113">
                  <a:moveTo>
                    <a:pt x="314073" y="373380"/>
                  </a:moveTo>
                  <a:lnTo>
                    <a:pt x="314073" y="359716"/>
                  </a:lnTo>
                  <a:cubicBezTo>
                    <a:pt x="280397" y="359716"/>
                    <a:pt x="272548" y="348074"/>
                    <a:pt x="272548" y="331877"/>
                  </a:cubicBezTo>
                  <a:lnTo>
                    <a:pt x="272548" y="60565"/>
                  </a:lnTo>
                  <a:cubicBezTo>
                    <a:pt x="272548" y="44113"/>
                    <a:pt x="280652" y="32719"/>
                    <a:pt x="314073" y="32719"/>
                  </a:cubicBezTo>
                  <a:lnTo>
                    <a:pt x="314073" y="19056"/>
                  </a:lnTo>
                  <a:lnTo>
                    <a:pt x="19066" y="19056"/>
                  </a:lnTo>
                  <a:lnTo>
                    <a:pt x="19066" y="32719"/>
                  </a:lnTo>
                  <a:cubicBezTo>
                    <a:pt x="52749" y="32719"/>
                    <a:pt x="60598" y="44367"/>
                    <a:pt x="60598" y="60565"/>
                  </a:cubicBezTo>
                  <a:lnTo>
                    <a:pt x="60598" y="331877"/>
                  </a:lnTo>
                  <a:cubicBezTo>
                    <a:pt x="60598" y="348327"/>
                    <a:pt x="52495" y="359716"/>
                    <a:pt x="19066" y="359716"/>
                  </a:cubicBezTo>
                  <a:lnTo>
                    <a:pt x="19066" y="373380"/>
                  </a:lnTo>
                  <a:lnTo>
                    <a:pt x="140866" y="373380"/>
                  </a:lnTo>
                  <a:lnTo>
                    <a:pt x="140866" y="359716"/>
                  </a:lnTo>
                  <a:cubicBezTo>
                    <a:pt x="107190" y="359716"/>
                    <a:pt x="99342" y="348074"/>
                    <a:pt x="99342" y="331877"/>
                  </a:cubicBezTo>
                  <a:lnTo>
                    <a:pt x="99342" y="32719"/>
                  </a:lnTo>
                  <a:lnTo>
                    <a:pt x="233805" y="32719"/>
                  </a:lnTo>
                  <a:lnTo>
                    <a:pt x="233805" y="331877"/>
                  </a:lnTo>
                  <a:cubicBezTo>
                    <a:pt x="233805" y="348327"/>
                    <a:pt x="225701" y="359716"/>
                    <a:pt x="192272" y="359716"/>
                  </a:cubicBezTo>
                  <a:lnTo>
                    <a:pt x="192272" y="373380"/>
                  </a:lnTo>
                  <a:lnTo>
                    <a:pt x="314073" y="37338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B7256FCD-A26D-487F-B451-F28FF4B94B1C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12407010" y="-14159908"/>
              <a:ext cx="76264" cy="152445"/>
            </a:xfrm>
            <a:custGeom>
              <a:avLst/>
              <a:gdLst>
                <a:gd name="connsiteX0" fmla="*/ 68184 w 76264"/>
                <a:gd name="connsiteY0" fmla="*/ 25789 h 152445"/>
                <a:gd name="connsiteX1" fmla="*/ 61090 w 76264"/>
                <a:gd name="connsiteY1" fmla="*/ 19056 h 152445"/>
                <a:gd name="connsiteX2" fmla="*/ 51160 w 76264"/>
                <a:gd name="connsiteY2" fmla="*/ 28799 h 152445"/>
                <a:gd name="connsiteX3" fmla="*/ 58254 w 76264"/>
                <a:gd name="connsiteY3" fmla="*/ 35539 h 152445"/>
                <a:gd name="connsiteX4" fmla="*/ 68184 w 76264"/>
                <a:gd name="connsiteY4" fmla="*/ 25789 h 152445"/>
                <a:gd name="connsiteX5" fmla="*/ 32006 w 76264"/>
                <a:gd name="connsiteY5" fmla="*/ 115820 h 152445"/>
                <a:gd name="connsiteX6" fmla="*/ 30417 w 76264"/>
                <a:gd name="connsiteY6" fmla="*/ 123259 h 152445"/>
                <a:gd name="connsiteX7" fmla="*/ 47259 w 76264"/>
                <a:gd name="connsiteY7" fmla="*/ 138321 h 152445"/>
                <a:gd name="connsiteX8" fmla="*/ 72792 w 76264"/>
                <a:gd name="connsiteY8" fmla="*/ 111206 h 152445"/>
                <a:gd name="connsiteX9" fmla="*/ 69956 w 76264"/>
                <a:gd name="connsiteY9" fmla="*/ 108903 h 152445"/>
                <a:gd name="connsiteX10" fmla="*/ 66588 w 76264"/>
                <a:gd name="connsiteY10" fmla="*/ 111921 h 152445"/>
                <a:gd name="connsiteX11" fmla="*/ 47791 w 76264"/>
                <a:gd name="connsiteY11" fmla="*/ 133359 h 152445"/>
                <a:gd name="connsiteX12" fmla="*/ 43359 w 76264"/>
                <a:gd name="connsiteY12" fmla="*/ 127157 h 152445"/>
                <a:gd name="connsiteX13" fmla="*/ 46195 w 76264"/>
                <a:gd name="connsiteY13" fmla="*/ 115820 h 152445"/>
                <a:gd name="connsiteX14" fmla="*/ 51867 w 76264"/>
                <a:gd name="connsiteY14" fmla="*/ 101638 h 152445"/>
                <a:gd name="connsiteX15" fmla="*/ 60558 w 76264"/>
                <a:gd name="connsiteY15" fmla="*/ 79129 h 152445"/>
                <a:gd name="connsiteX16" fmla="*/ 61622 w 76264"/>
                <a:gd name="connsiteY16" fmla="*/ 73461 h 152445"/>
                <a:gd name="connsiteX17" fmla="*/ 44773 w 76264"/>
                <a:gd name="connsiteY17" fmla="*/ 58398 h 152445"/>
                <a:gd name="connsiteX18" fmla="*/ 19066 w 76264"/>
                <a:gd name="connsiteY18" fmla="*/ 85513 h 152445"/>
                <a:gd name="connsiteX19" fmla="*/ 22076 w 76264"/>
                <a:gd name="connsiteY19" fmla="*/ 87815 h 152445"/>
                <a:gd name="connsiteX20" fmla="*/ 25270 w 76264"/>
                <a:gd name="connsiteY20" fmla="*/ 84981 h 152445"/>
                <a:gd name="connsiteX21" fmla="*/ 44241 w 76264"/>
                <a:gd name="connsiteY21" fmla="*/ 63361 h 152445"/>
                <a:gd name="connsiteX22" fmla="*/ 48674 w 76264"/>
                <a:gd name="connsiteY22" fmla="*/ 69562 h 152445"/>
                <a:gd name="connsiteX23" fmla="*/ 43184 w 76264"/>
                <a:gd name="connsiteY23" fmla="*/ 87283 h 152445"/>
                <a:gd name="connsiteX24" fmla="*/ 32006 w 76264"/>
                <a:gd name="connsiteY24" fmla="*/ 11582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6264" h="152445">
                  <a:moveTo>
                    <a:pt x="68184" y="25789"/>
                  </a:moveTo>
                  <a:cubicBezTo>
                    <a:pt x="68184" y="22954"/>
                    <a:pt x="66055" y="19056"/>
                    <a:pt x="61090" y="19056"/>
                  </a:cubicBezTo>
                  <a:cubicBezTo>
                    <a:pt x="56300" y="19056"/>
                    <a:pt x="51160" y="23661"/>
                    <a:pt x="51160" y="28799"/>
                  </a:cubicBezTo>
                  <a:cubicBezTo>
                    <a:pt x="51160" y="31815"/>
                    <a:pt x="53464" y="35539"/>
                    <a:pt x="58254" y="35539"/>
                  </a:cubicBezTo>
                  <a:cubicBezTo>
                    <a:pt x="63394" y="35539"/>
                    <a:pt x="68184" y="30576"/>
                    <a:pt x="68184" y="25789"/>
                  </a:cubicBezTo>
                  <a:close/>
                  <a:moveTo>
                    <a:pt x="32006" y="115820"/>
                  </a:moveTo>
                  <a:cubicBezTo>
                    <a:pt x="31300" y="118122"/>
                    <a:pt x="30417" y="120250"/>
                    <a:pt x="30417" y="123259"/>
                  </a:cubicBezTo>
                  <a:cubicBezTo>
                    <a:pt x="30417" y="131588"/>
                    <a:pt x="37504" y="138321"/>
                    <a:pt x="47259" y="138321"/>
                  </a:cubicBezTo>
                  <a:cubicBezTo>
                    <a:pt x="64991" y="138321"/>
                    <a:pt x="72792" y="113866"/>
                    <a:pt x="72792" y="111206"/>
                  </a:cubicBezTo>
                  <a:cubicBezTo>
                    <a:pt x="72792" y="108903"/>
                    <a:pt x="70488" y="108903"/>
                    <a:pt x="69956" y="108903"/>
                  </a:cubicBezTo>
                  <a:cubicBezTo>
                    <a:pt x="67470" y="108903"/>
                    <a:pt x="67295" y="109967"/>
                    <a:pt x="66588" y="111921"/>
                  </a:cubicBezTo>
                  <a:cubicBezTo>
                    <a:pt x="62504" y="126093"/>
                    <a:pt x="54703" y="133359"/>
                    <a:pt x="47791" y="133359"/>
                  </a:cubicBezTo>
                  <a:cubicBezTo>
                    <a:pt x="44241" y="133359"/>
                    <a:pt x="43359" y="131056"/>
                    <a:pt x="43359" y="127157"/>
                  </a:cubicBezTo>
                  <a:cubicBezTo>
                    <a:pt x="43359" y="123085"/>
                    <a:pt x="44598" y="119718"/>
                    <a:pt x="46195" y="115820"/>
                  </a:cubicBezTo>
                  <a:cubicBezTo>
                    <a:pt x="47967" y="111031"/>
                    <a:pt x="49921" y="106244"/>
                    <a:pt x="51867" y="101638"/>
                  </a:cubicBezTo>
                  <a:cubicBezTo>
                    <a:pt x="53464" y="97383"/>
                    <a:pt x="59851" y="81256"/>
                    <a:pt x="60558" y="79129"/>
                  </a:cubicBezTo>
                  <a:cubicBezTo>
                    <a:pt x="61090" y="77358"/>
                    <a:pt x="61622" y="75230"/>
                    <a:pt x="61622" y="73461"/>
                  </a:cubicBezTo>
                  <a:cubicBezTo>
                    <a:pt x="61622" y="65132"/>
                    <a:pt x="54529" y="58398"/>
                    <a:pt x="44773" y="58398"/>
                  </a:cubicBezTo>
                  <a:cubicBezTo>
                    <a:pt x="27224" y="58398"/>
                    <a:pt x="19066" y="82495"/>
                    <a:pt x="19066" y="85513"/>
                  </a:cubicBezTo>
                  <a:cubicBezTo>
                    <a:pt x="19066" y="87815"/>
                    <a:pt x="21552" y="87815"/>
                    <a:pt x="22076" y="87815"/>
                  </a:cubicBezTo>
                  <a:cubicBezTo>
                    <a:pt x="24563" y="87815"/>
                    <a:pt x="24738" y="86926"/>
                    <a:pt x="25270" y="84981"/>
                  </a:cubicBezTo>
                  <a:cubicBezTo>
                    <a:pt x="29885" y="69736"/>
                    <a:pt x="37687" y="63361"/>
                    <a:pt x="44241" y="63361"/>
                  </a:cubicBezTo>
                  <a:cubicBezTo>
                    <a:pt x="47085" y="63361"/>
                    <a:pt x="48674" y="64773"/>
                    <a:pt x="48674" y="69562"/>
                  </a:cubicBezTo>
                  <a:cubicBezTo>
                    <a:pt x="48674" y="73634"/>
                    <a:pt x="47617" y="76294"/>
                    <a:pt x="43184" y="87283"/>
                  </a:cubicBezTo>
                  <a:lnTo>
                    <a:pt x="32006" y="1158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CAF04848-F3D7-4F79-AF8B-E1029B0318B7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12500478" y="-14168943"/>
              <a:ext cx="127107" cy="177853"/>
            </a:xfrm>
            <a:custGeom>
              <a:avLst/>
              <a:gdLst>
                <a:gd name="connsiteX0" fmla="*/ 115524 w 127106"/>
                <a:gd name="connsiteY0" fmla="*/ 27027 h 177852"/>
                <a:gd name="connsiteX1" fmla="*/ 116946 w 127106"/>
                <a:gd name="connsiteY1" fmla="*/ 23486 h 177852"/>
                <a:gd name="connsiteX2" fmla="*/ 112513 w 127106"/>
                <a:gd name="connsiteY2" fmla="*/ 19056 h 177852"/>
                <a:gd name="connsiteX3" fmla="*/ 108080 w 127106"/>
                <a:gd name="connsiteY3" fmla="*/ 22422 h 177852"/>
                <a:gd name="connsiteX4" fmla="*/ 20488 w 127106"/>
                <a:gd name="connsiteY4" fmla="*/ 175359 h 177852"/>
                <a:gd name="connsiteX5" fmla="*/ 19066 w 127106"/>
                <a:gd name="connsiteY5" fmla="*/ 178901 h 177852"/>
                <a:gd name="connsiteX6" fmla="*/ 23499 w 127106"/>
                <a:gd name="connsiteY6" fmla="*/ 183332 h 177852"/>
                <a:gd name="connsiteX7" fmla="*/ 27931 w 127106"/>
                <a:gd name="connsiteY7" fmla="*/ 179965 h 177852"/>
                <a:gd name="connsiteX8" fmla="*/ 115524 w 127106"/>
                <a:gd name="connsiteY8" fmla="*/ 27027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106" h="177852">
                  <a:moveTo>
                    <a:pt x="115524" y="27027"/>
                  </a:moveTo>
                  <a:cubicBezTo>
                    <a:pt x="116771" y="24899"/>
                    <a:pt x="116946" y="24367"/>
                    <a:pt x="116946" y="23486"/>
                  </a:cubicBezTo>
                  <a:cubicBezTo>
                    <a:pt x="116946" y="21176"/>
                    <a:pt x="115174" y="19056"/>
                    <a:pt x="112513" y="19056"/>
                  </a:cubicBezTo>
                  <a:cubicBezTo>
                    <a:pt x="110209" y="19056"/>
                    <a:pt x="108970" y="20644"/>
                    <a:pt x="108080" y="22422"/>
                  </a:cubicBezTo>
                  <a:lnTo>
                    <a:pt x="20488" y="175359"/>
                  </a:lnTo>
                  <a:cubicBezTo>
                    <a:pt x="19248" y="177487"/>
                    <a:pt x="19066" y="178019"/>
                    <a:pt x="19066" y="178901"/>
                  </a:cubicBezTo>
                  <a:cubicBezTo>
                    <a:pt x="19066" y="181202"/>
                    <a:pt x="20845" y="183332"/>
                    <a:pt x="23499" y="183332"/>
                  </a:cubicBezTo>
                  <a:cubicBezTo>
                    <a:pt x="25810" y="183332"/>
                    <a:pt x="27050" y="181734"/>
                    <a:pt x="27931" y="179965"/>
                  </a:cubicBezTo>
                  <a:lnTo>
                    <a:pt x="115524" y="270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3D591D2F-A97F-4191-A92C-F20AC841A5D0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>
              <a:off x="12482747" y="-14110641"/>
              <a:ext cx="152528" cy="76223"/>
            </a:xfrm>
            <a:custGeom>
              <a:avLst/>
              <a:gdLst>
                <a:gd name="connsiteX0" fmla="*/ 142836 w 152528"/>
                <a:gd name="connsiteY0" fmla="*/ 27734 h 76222"/>
                <a:gd name="connsiteX1" fmla="*/ 149573 w 152528"/>
                <a:gd name="connsiteY1" fmla="*/ 23303 h 76222"/>
                <a:gd name="connsiteX2" fmla="*/ 143011 w 152528"/>
                <a:gd name="connsiteY2" fmla="*/ 19056 h 76222"/>
                <a:gd name="connsiteX3" fmla="*/ 25628 w 152528"/>
                <a:gd name="connsiteY3" fmla="*/ 19056 h 76222"/>
                <a:gd name="connsiteX4" fmla="*/ 19066 w 152528"/>
                <a:gd name="connsiteY4" fmla="*/ 23303 h 76222"/>
                <a:gd name="connsiteX5" fmla="*/ 25811 w 152528"/>
                <a:gd name="connsiteY5" fmla="*/ 27734 h 76222"/>
                <a:gd name="connsiteX6" fmla="*/ 142836 w 152528"/>
                <a:gd name="connsiteY6" fmla="*/ 27734 h 76222"/>
                <a:gd name="connsiteX7" fmla="*/ 143011 w 152528"/>
                <a:gd name="connsiteY7" fmla="*/ 66726 h 76222"/>
                <a:gd name="connsiteX8" fmla="*/ 149573 w 152528"/>
                <a:gd name="connsiteY8" fmla="*/ 62471 h 76222"/>
                <a:gd name="connsiteX9" fmla="*/ 142836 w 152528"/>
                <a:gd name="connsiteY9" fmla="*/ 58040 h 76222"/>
                <a:gd name="connsiteX10" fmla="*/ 25811 w 152528"/>
                <a:gd name="connsiteY10" fmla="*/ 58040 h 76222"/>
                <a:gd name="connsiteX11" fmla="*/ 19066 w 152528"/>
                <a:gd name="connsiteY11" fmla="*/ 62471 h 76222"/>
                <a:gd name="connsiteX12" fmla="*/ 25628 w 152528"/>
                <a:gd name="connsiteY12" fmla="*/ 66726 h 76222"/>
                <a:gd name="connsiteX13" fmla="*/ 143011 w 152528"/>
                <a:gd name="connsiteY13" fmla="*/ 66726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528" h="76222">
                  <a:moveTo>
                    <a:pt x="142836" y="27734"/>
                  </a:moveTo>
                  <a:cubicBezTo>
                    <a:pt x="145498" y="27734"/>
                    <a:pt x="149573" y="27734"/>
                    <a:pt x="149573" y="23303"/>
                  </a:cubicBezTo>
                  <a:cubicBezTo>
                    <a:pt x="149573" y="19056"/>
                    <a:pt x="145315" y="19056"/>
                    <a:pt x="143011" y="19056"/>
                  </a:cubicBezTo>
                  <a:lnTo>
                    <a:pt x="25628" y="19056"/>
                  </a:lnTo>
                  <a:cubicBezTo>
                    <a:pt x="23324" y="19056"/>
                    <a:pt x="19066" y="19056"/>
                    <a:pt x="19066" y="23303"/>
                  </a:cubicBezTo>
                  <a:cubicBezTo>
                    <a:pt x="19066" y="27734"/>
                    <a:pt x="23149" y="27734"/>
                    <a:pt x="25811" y="27734"/>
                  </a:cubicBezTo>
                  <a:lnTo>
                    <a:pt x="142836" y="27734"/>
                  </a:lnTo>
                  <a:close/>
                  <a:moveTo>
                    <a:pt x="143011" y="66726"/>
                  </a:moveTo>
                  <a:cubicBezTo>
                    <a:pt x="145315" y="66726"/>
                    <a:pt x="149573" y="66726"/>
                    <a:pt x="149573" y="62471"/>
                  </a:cubicBezTo>
                  <a:cubicBezTo>
                    <a:pt x="149573" y="58040"/>
                    <a:pt x="145498" y="58040"/>
                    <a:pt x="142836" y="58040"/>
                  </a:cubicBezTo>
                  <a:lnTo>
                    <a:pt x="25811" y="58040"/>
                  </a:lnTo>
                  <a:cubicBezTo>
                    <a:pt x="23149" y="58040"/>
                    <a:pt x="19066" y="58040"/>
                    <a:pt x="19066" y="62471"/>
                  </a:cubicBezTo>
                  <a:cubicBezTo>
                    <a:pt x="19066" y="66726"/>
                    <a:pt x="23324" y="66726"/>
                    <a:pt x="25628" y="66726"/>
                  </a:cubicBezTo>
                  <a:lnTo>
                    <a:pt x="143011" y="667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5B3B6DC5-7795-4EAA-8087-FD1A771F7FE3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>
              <a:off x="12625815" y="-14159908"/>
              <a:ext cx="101685" cy="177853"/>
            </a:xfrm>
            <a:custGeom>
              <a:avLst/>
              <a:gdLst>
                <a:gd name="connsiteX0" fmla="*/ 96903 w 101685"/>
                <a:gd name="connsiteY0" fmla="*/ 25789 h 177852"/>
                <a:gd name="connsiteX1" fmla="*/ 89816 w 101685"/>
                <a:gd name="connsiteY1" fmla="*/ 19056 h 177852"/>
                <a:gd name="connsiteX2" fmla="*/ 79886 w 101685"/>
                <a:gd name="connsiteY2" fmla="*/ 28799 h 177852"/>
                <a:gd name="connsiteX3" fmla="*/ 86981 w 101685"/>
                <a:gd name="connsiteY3" fmla="*/ 35539 h 177852"/>
                <a:gd name="connsiteX4" fmla="*/ 96903 w 101685"/>
                <a:gd name="connsiteY4" fmla="*/ 25789 h 177852"/>
                <a:gd name="connsiteX5" fmla="*/ 59319 w 101685"/>
                <a:gd name="connsiteY5" fmla="*/ 145236 h 177852"/>
                <a:gd name="connsiteX6" fmla="*/ 36440 w 101685"/>
                <a:gd name="connsiteY6" fmla="*/ 167737 h 177852"/>
                <a:gd name="connsiteX7" fmla="*/ 30061 w 101685"/>
                <a:gd name="connsiteY7" fmla="*/ 166673 h 177852"/>
                <a:gd name="connsiteX8" fmla="*/ 36090 w 101685"/>
                <a:gd name="connsiteY8" fmla="*/ 157639 h 177852"/>
                <a:gd name="connsiteX9" fmla="*/ 29171 w 101685"/>
                <a:gd name="connsiteY9" fmla="*/ 151081 h 177852"/>
                <a:gd name="connsiteX10" fmla="*/ 19066 w 101685"/>
                <a:gd name="connsiteY10" fmla="*/ 161537 h 177852"/>
                <a:gd name="connsiteX11" fmla="*/ 36622 w 101685"/>
                <a:gd name="connsiteY11" fmla="*/ 172700 h 177852"/>
                <a:gd name="connsiteX12" fmla="*/ 73499 w 101685"/>
                <a:gd name="connsiteY12" fmla="*/ 144704 h 177852"/>
                <a:gd name="connsiteX13" fmla="*/ 89459 w 101685"/>
                <a:gd name="connsiteY13" fmla="*/ 81256 h 177852"/>
                <a:gd name="connsiteX14" fmla="*/ 90349 w 101685"/>
                <a:gd name="connsiteY14" fmla="*/ 75056 h 177852"/>
                <a:gd name="connsiteX15" fmla="*/ 71370 w 101685"/>
                <a:gd name="connsiteY15" fmla="*/ 58398 h 177852"/>
                <a:gd name="connsiteX16" fmla="*/ 40341 w 101685"/>
                <a:gd name="connsiteY16" fmla="*/ 85513 h 177852"/>
                <a:gd name="connsiteX17" fmla="*/ 43359 w 101685"/>
                <a:gd name="connsiteY17" fmla="*/ 87815 h 177852"/>
                <a:gd name="connsiteX18" fmla="*/ 46902 w 101685"/>
                <a:gd name="connsiteY18" fmla="*/ 84623 h 177852"/>
                <a:gd name="connsiteX19" fmla="*/ 70838 w 101685"/>
                <a:gd name="connsiteY19" fmla="*/ 63361 h 177852"/>
                <a:gd name="connsiteX20" fmla="*/ 76868 w 101685"/>
                <a:gd name="connsiteY20" fmla="*/ 72046 h 177852"/>
                <a:gd name="connsiteX21" fmla="*/ 76335 w 101685"/>
                <a:gd name="connsiteY21" fmla="*/ 77358 h 177852"/>
                <a:gd name="connsiteX22" fmla="*/ 59319 w 101685"/>
                <a:gd name="connsiteY22" fmla="*/ 1452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177852">
                  <a:moveTo>
                    <a:pt x="96903" y="25789"/>
                  </a:moveTo>
                  <a:cubicBezTo>
                    <a:pt x="96903" y="22781"/>
                    <a:pt x="94599" y="19056"/>
                    <a:pt x="89816" y="19056"/>
                  </a:cubicBezTo>
                  <a:cubicBezTo>
                    <a:pt x="84669" y="19056"/>
                    <a:pt x="79886" y="24018"/>
                    <a:pt x="79886" y="28799"/>
                  </a:cubicBezTo>
                  <a:cubicBezTo>
                    <a:pt x="79886" y="31640"/>
                    <a:pt x="82016" y="35539"/>
                    <a:pt x="86981" y="35539"/>
                  </a:cubicBezTo>
                  <a:cubicBezTo>
                    <a:pt x="91763" y="35539"/>
                    <a:pt x="96903" y="30927"/>
                    <a:pt x="96903" y="25789"/>
                  </a:cubicBezTo>
                  <a:close/>
                  <a:moveTo>
                    <a:pt x="59319" y="145236"/>
                  </a:moveTo>
                  <a:cubicBezTo>
                    <a:pt x="56300" y="157463"/>
                    <a:pt x="46902" y="167737"/>
                    <a:pt x="36440" y="167737"/>
                  </a:cubicBezTo>
                  <a:cubicBezTo>
                    <a:pt x="34136" y="167737"/>
                    <a:pt x="32007" y="167388"/>
                    <a:pt x="30061" y="166673"/>
                  </a:cubicBezTo>
                  <a:cubicBezTo>
                    <a:pt x="34668" y="164554"/>
                    <a:pt x="36090" y="160298"/>
                    <a:pt x="36090" y="157639"/>
                  </a:cubicBezTo>
                  <a:cubicBezTo>
                    <a:pt x="36090" y="153382"/>
                    <a:pt x="32722" y="151081"/>
                    <a:pt x="29171" y="151081"/>
                  </a:cubicBezTo>
                  <a:cubicBezTo>
                    <a:pt x="23673" y="151081"/>
                    <a:pt x="19066" y="155868"/>
                    <a:pt x="19066" y="161537"/>
                  </a:cubicBezTo>
                  <a:cubicBezTo>
                    <a:pt x="19066" y="168269"/>
                    <a:pt x="25978" y="172700"/>
                    <a:pt x="36622" y="172700"/>
                  </a:cubicBezTo>
                  <a:cubicBezTo>
                    <a:pt x="47260" y="172700"/>
                    <a:pt x="68002" y="166324"/>
                    <a:pt x="73499" y="144704"/>
                  </a:cubicBezTo>
                  <a:lnTo>
                    <a:pt x="89459" y="81256"/>
                  </a:lnTo>
                  <a:cubicBezTo>
                    <a:pt x="89992" y="79312"/>
                    <a:pt x="90349" y="77716"/>
                    <a:pt x="90349" y="75056"/>
                  </a:cubicBezTo>
                  <a:cubicBezTo>
                    <a:pt x="90349" y="65305"/>
                    <a:pt x="82016" y="58398"/>
                    <a:pt x="71370" y="58398"/>
                  </a:cubicBezTo>
                  <a:cubicBezTo>
                    <a:pt x="51693" y="58398"/>
                    <a:pt x="40341" y="83027"/>
                    <a:pt x="40341" y="85513"/>
                  </a:cubicBezTo>
                  <a:cubicBezTo>
                    <a:pt x="40341" y="87815"/>
                    <a:pt x="42827" y="87815"/>
                    <a:pt x="43359" y="87815"/>
                  </a:cubicBezTo>
                  <a:cubicBezTo>
                    <a:pt x="45488" y="87815"/>
                    <a:pt x="45663" y="87283"/>
                    <a:pt x="46902" y="84623"/>
                  </a:cubicBezTo>
                  <a:cubicBezTo>
                    <a:pt x="51335" y="74349"/>
                    <a:pt x="60558" y="63361"/>
                    <a:pt x="70838" y="63361"/>
                  </a:cubicBezTo>
                  <a:cubicBezTo>
                    <a:pt x="75271" y="63361"/>
                    <a:pt x="76868" y="66369"/>
                    <a:pt x="76868" y="72046"/>
                  </a:cubicBezTo>
                  <a:cubicBezTo>
                    <a:pt x="76868" y="73993"/>
                    <a:pt x="76518" y="76477"/>
                    <a:pt x="76335" y="77358"/>
                  </a:cubicBezTo>
                  <a:lnTo>
                    <a:pt x="59319" y="14523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B3C1E78E-AC64-4B1C-B276-4EC5C7A82605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>
              <a:off x="12801037" y="-14629983"/>
              <a:ext cx="152528" cy="152445"/>
            </a:xfrm>
            <a:custGeom>
              <a:avLst/>
              <a:gdLst>
                <a:gd name="connsiteX0" fmla="*/ 100359 w 152528"/>
                <a:gd name="connsiteY0" fmla="*/ 116747 h 152445"/>
                <a:gd name="connsiteX1" fmla="*/ 122896 w 152528"/>
                <a:gd name="connsiteY1" fmla="*/ 133708 h 152445"/>
                <a:gd name="connsiteX2" fmla="*/ 141629 w 152528"/>
                <a:gd name="connsiteY2" fmla="*/ 119780 h 152445"/>
                <a:gd name="connsiteX3" fmla="*/ 149231 w 152528"/>
                <a:gd name="connsiteY3" fmla="*/ 94731 h 152445"/>
                <a:gd name="connsiteX4" fmla="*/ 146189 w 152528"/>
                <a:gd name="connsiteY4" fmla="*/ 92197 h 152445"/>
                <a:gd name="connsiteX5" fmla="*/ 142645 w 152528"/>
                <a:gd name="connsiteY5" fmla="*/ 96755 h 152445"/>
                <a:gd name="connsiteX6" fmla="*/ 123651 w 152528"/>
                <a:gd name="connsiteY6" fmla="*/ 128133 h 152445"/>
                <a:gd name="connsiteX7" fmla="*/ 115802 w 152528"/>
                <a:gd name="connsiteY7" fmla="*/ 116493 h 152445"/>
                <a:gd name="connsiteX8" fmla="*/ 120871 w 152528"/>
                <a:gd name="connsiteY8" fmla="*/ 90173 h 152445"/>
                <a:gd name="connsiteX9" fmla="*/ 127957 w 152528"/>
                <a:gd name="connsiteY9" fmla="*/ 62837 h 152445"/>
                <a:gd name="connsiteX10" fmla="*/ 132263 w 152528"/>
                <a:gd name="connsiteY10" fmla="*/ 45631 h 152445"/>
                <a:gd name="connsiteX11" fmla="*/ 136059 w 152528"/>
                <a:gd name="connsiteY11" fmla="*/ 28670 h 152445"/>
                <a:gd name="connsiteX12" fmla="*/ 128720 w 152528"/>
                <a:gd name="connsiteY12" fmla="*/ 21835 h 152445"/>
                <a:gd name="connsiteX13" fmla="*/ 118844 w 152528"/>
                <a:gd name="connsiteY13" fmla="*/ 30696 h 152445"/>
                <a:gd name="connsiteX14" fmla="*/ 99850 w 152528"/>
                <a:gd name="connsiteY14" fmla="*/ 106878 h 152445"/>
                <a:gd name="connsiteX15" fmla="*/ 70981 w 152528"/>
                <a:gd name="connsiteY15" fmla="*/ 128133 h 152445"/>
                <a:gd name="connsiteX16" fmla="*/ 55283 w 152528"/>
                <a:gd name="connsiteY16" fmla="*/ 107387 h 152445"/>
                <a:gd name="connsiteX17" fmla="*/ 68955 w 152528"/>
                <a:gd name="connsiteY17" fmla="*/ 55754 h 152445"/>
                <a:gd name="connsiteX18" fmla="*/ 73261 w 152528"/>
                <a:gd name="connsiteY18" fmla="*/ 39811 h 152445"/>
                <a:gd name="connsiteX19" fmla="*/ 52495 w 152528"/>
                <a:gd name="connsiteY19" fmla="*/ 19056 h 152445"/>
                <a:gd name="connsiteX20" fmla="*/ 19066 w 152528"/>
                <a:gd name="connsiteY20" fmla="*/ 58032 h 152445"/>
                <a:gd name="connsiteX21" fmla="*/ 22109 w 152528"/>
                <a:gd name="connsiteY21" fmla="*/ 60557 h 152445"/>
                <a:gd name="connsiteX22" fmla="*/ 26160 w 152528"/>
                <a:gd name="connsiteY22" fmla="*/ 56007 h 152445"/>
                <a:gd name="connsiteX23" fmla="*/ 51733 w 152528"/>
                <a:gd name="connsiteY23" fmla="*/ 24621 h 152445"/>
                <a:gd name="connsiteX24" fmla="*/ 58064 w 152528"/>
                <a:gd name="connsiteY24" fmla="*/ 32974 h 152445"/>
                <a:gd name="connsiteX25" fmla="*/ 53758 w 152528"/>
                <a:gd name="connsiteY25" fmla="*/ 50187 h 152445"/>
                <a:gd name="connsiteX26" fmla="*/ 39078 w 152528"/>
                <a:gd name="connsiteY26" fmla="*/ 103338 h 152445"/>
                <a:gd name="connsiteX27" fmla="*/ 70218 w 152528"/>
                <a:gd name="connsiteY27" fmla="*/ 133708 h 152445"/>
                <a:gd name="connsiteX28" fmla="*/ 100359 w 152528"/>
                <a:gd name="connsiteY28" fmla="*/ 116747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9" y="116747"/>
                  </a:moveTo>
                  <a:cubicBezTo>
                    <a:pt x="103139" y="127125"/>
                    <a:pt x="112005" y="133708"/>
                    <a:pt x="122896" y="133708"/>
                  </a:cubicBezTo>
                  <a:cubicBezTo>
                    <a:pt x="131754" y="133708"/>
                    <a:pt x="137577" y="127880"/>
                    <a:pt x="141629" y="119780"/>
                  </a:cubicBezTo>
                  <a:cubicBezTo>
                    <a:pt x="145935" y="110674"/>
                    <a:pt x="149231" y="95230"/>
                    <a:pt x="149231" y="94731"/>
                  </a:cubicBezTo>
                  <a:cubicBezTo>
                    <a:pt x="149231" y="92197"/>
                    <a:pt x="146952" y="92197"/>
                    <a:pt x="146189" y="92197"/>
                  </a:cubicBezTo>
                  <a:cubicBezTo>
                    <a:pt x="143654" y="92197"/>
                    <a:pt x="143400" y="93206"/>
                    <a:pt x="142645" y="96755"/>
                  </a:cubicBezTo>
                  <a:cubicBezTo>
                    <a:pt x="139102" y="110927"/>
                    <a:pt x="134288" y="128133"/>
                    <a:pt x="123651" y="128133"/>
                  </a:cubicBezTo>
                  <a:cubicBezTo>
                    <a:pt x="118336" y="128133"/>
                    <a:pt x="115802" y="124846"/>
                    <a:pt x="115802" y="116493"/>
                  </a:cubicBezTo>
                  <a:cubicBezTo>
                    <a:pt x="115802" y="110927"/>
                    <a:pt x="118844" y="99034"/>
                    <a:pt x="120871" y="90173"/>
                  </a:cubicBezTo>
                  <a:lnTo>
                    <a:pt x="127957" y="62837"/>
                  </a:lnTo>
                  <a:cubicBezTo>
                    <a:pt x="128720" y="59040"/>
                    <a:pt x="131246" y="49426"/>
                    <a:pt x="132263" y="45631"/>
                  </a:cubicBezTo>
                  <a:cubicBezTo>
                    <a:pt x="133526" y="39811"/>
                    <a:pt x="136059" y="30187"/>
                    <a:pt x="136059" y="28670"/>
                  </a:cubicBezTo>
                  <a:cubicBezTo>
                    <a:pt x="136059" y="24113"/>
                    <a:pt x="132516" y="21835"/>
                    <a:pt x="128720" y="21835"/>
                  </a:cubicBezTo>
                  <a:cubicBezTo>
                    <a:pt x="127448" y="21835"/>
                    <a:pt x="120871" y="22089"/>
                    <a:pt x="118844" y="30696"/>
                  </a:cubicBezTo>
                  <a:cubicBezTo>
                    <a:pt x="114031" y="49171"/>
                    <a:pt x="102885" y="93459"/>
                    <a:pt x="99850" y="106878"/>
                  </a:cubicBezTo>
                  <a:cubicBezTo>
                    <a:pt x="99596" y="107886"/>
                    <a:pt x="89467" y="128133"/>
                    <a:pt x="70981" y="128133"/>
                  </a:cubicBezTo>
                  <a:cubicBezTo>
                    <a:pt x="57809" y="128133"/>
                    <a:pt x="55283" y="116747"/>
                    <a:pt x="55283" y="107387"/>
                  </a:cubicBezTo>
                  <a:cubicBezTo>
                    <a:pt x="55283" y="93206"/>
                    <a:pt x="62369" y="73213"/>
                    <a:pt x="68955" y="55754"/>
                  </a:cubicBezTo>
                  <a:cubicBezTo>
                    <a:pt x="71990" y="48163"/>
                    <a:pt x="73261" y="44614"/>
                    <a:pt x="73261" y="39811"/>
                  </a:cubicBezTo>
                  <a:cubicBezTo>
                    <a:pt x="73261" y="28416"/>
                    <a:pt x="65158" y="19056"/>
                    <a:pt x="52495" y="19056"/>
                  </a:cubicBezTo>
                  <a:cubicBezTo>
                    <a:pt x="28440" y="19056"/>
                    <a:pt x="19066" y="55754"/>
                    <a:pt x="19066" y="58032"/>
                  </a:cubicBezTo>
                  <a:cubicBezTo>
                    <a:pt x="19066" y="60557"/>
                    <a:pt x="21601" y="60557"/>
                    <a:pt x="22109" y="60557"/>
                  </a:cubicBezTo>
                  <a:cubicBezTo>
                    <a:pt x="24642" y="60557"/>
                    <a:pt x="24897" y="60058"/>
                    <a:pt x="26160" y="56007"/>
                  </a:cubicBezTo>
                  <a:cubicBezTo>
                    <a:pt x="32492" y="33991"/>
                    <a:pt x="42112" y="24621"/>
                    <a:pt x="51733" y="24621"/>
                  </a:cubicBezTo>
                  <a:cubicBezTo>
                    <a:pt x="54013" y="24621"/>
                    <a:pt x="58064" y="24876"/>
                    <a:pt x="58064" y="32974"/>
                  </a:cubicBezTo>
                  <a:cubicBezTo>
                    <a:pt x="58064" y="39048"/>
                    <a:pt x="55283" y="46385"/>
                    <a:pt x="53758" y="50187"/>
                  </a:cubicBezTo>
                  <a:cubicBezTo>
                    <a:pt x="44392" y="75238"/>
                    <a:pt x="39078" y="90935"/>
                    <a:pt x="39078" y="103338"/>
                  </a:cubicBezTo>
                  <a:cubicBezTo>
                    <a:pt x="39078" y="127379"/>
                    <a:pt x="56546" y="133708"/>
                    <a:pt x="70218" y="133708"/>
                  </a:cubicBezTo>
                  <a:cubicBezTo>
                    <a:pt x="86933" y="133708"/>
                    <a:pt x="96053" y="122313"/>
                    <a:pt x="100359" y="1167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7BAAB452-132A-47D2-A746-6D16F98EDB6F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>
              <a:off x="12938674" y="-14597653"/>
              <a:ext cx="101685" cy="177853"/>
            </a:xfrm>
            <a:custGeom>
              <a:avLst/>
              <a:gdLst>
                <a:gd name="connsiteX0" fmla="*/ 96903 w 101685"/>
                <a:gd name="connsiteY0" fmla="*/ 25789 h 177852"/>
                <a:gd name="connsiteX1" fmla="*/ 89817 w 101685"/>
                <a:gd name="connsiteY1" fmla="*/ 19056 h 177852"/>
                <a:gd name="connsiteX2" fmla="*/ 79886 w 101685"/>
                <a:gd name="connsiteY2" fmla="*/ 28797 h 177852"/>
                <a:gd name="connsiteX3" fmla="*/ 86981 w 101685"/>
                <a:gd name="connsiteY3" fmla="*/ 35539 h 177852"/>
                <a:gd name="connsiteX4" fmla="*/ 96903 w 101685"/>
                <a:gd name="connsiteY4" fmla="*/ 25789 h 177852"/>
                <a:gd name="connsiteX5" fmla="*/ 59319 w 101685"/>
                <a:gd name="connsiteY5" fmla="*/ 145236 h 177852"/>
                <a:gd name="connsiteX6" fmla="*/ 36440 w 101685"/>
                <a:gd name="connsiteY6" fmla="*/ 167737 h 177852"/>
                <a:gd name="connsiteX7" fmla="*/ 30061 w 101685"/>
                <a:gd name="connsiteY7" fmla="*/ 166673 h 177852"/>
                <a:gd name="connsiteX8" fmla="*/ 36091 w 101685"/>
                <a:gd name="connsiteY8" fmla="*/ 157639 h 177852"/>
                <a:gd name="connsiteX9" fmla="*/ 29171 w 101685"/>
                <a:gd name="connsiteY9" fmla="*/ 151081 h 177852"/>
                <a:gd name="connsiteX10" fmla="*/ 19066 w 101685"/>
                <a:gd name="connsiteY10" fmla="*/ 161537 h 177852"/>
                <a:gd name="connsiteX11" fmla="*/ 36623 w 101685"/>
                <a:gd name="connsiteY11" fmla="*/ 172700 h 177852"/>
                <a:gd name="connsiteX12" fmla="*/ 73500 w 101685"/>
                <a:gd name="connsiteY12" fmla="*/ 144704 h 177852"/>
                <a:gd name="connsiteX13" fmla="*/ 89460 w 101685"/>
                <a:gd name="connsiteY13" fmla="*/ 81256 h 177852"/>
                <a:gd name="connsiteX14" fmla="*/ 90349 w 101685"/>
                <a:gd name="connsiteY14" fmla="*/ 75055 h 177852"/>
                <a:gd name="connsiteX15" fmla="*/ 71370 w 101685"/>
                <a:gd name="connsiteY15" fmla="*/ 58398 h 177852"/>
                <a:gd name="connsiteX16" fmla="*/ 40341 w 101685"/>
                <a:gd name="connsiteY16" fmla="*/ 85512 h 177852"/>
                <a:gd name="connsiteX17" fmla="*/ 43359 w 101685"/>
                <a:gd name="connsiteY17" fmla="*/ 87815 h 177852"/>
                <a:gd name="connsiteX18" fmla="*/ 46902 w 101685"/>
                <a:gd name="connsiteY18" fmla="*/ 84623 h 177852"/>
                <a:gd name="connsiteX19" fmla="*/ 70838 w 101685"/>
                <a:gd name="connsiteY19" fmla="*/ 63361 h 177852"/>
                <a:gd name="connsiteX20" fmla="*/ 76868 w 101685"/>
                <a:gd name="connsiteY20" fmla="*/ 72046 h 177852"/>
                <a:gd name="connsiteX21" fmla="*/ 76335 w 101685"/>
                <a:gd name="connsiteY21" fmla="*/ 77358 h 177852"/>
                <a:gd name="connsiteX22" fmla="*/ 59319 w 101685"/>
                <a:gd name="connsiteY22" fmla="*/ 1452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177852">
                  <a:moveTo>
                    <a:pt x="96903" y="25789"/>
                  </a:moveTo>
                  <a:cubicBezTo>
                    <a:pt x="96903" y="22779"/>
                    <a:pt x="94599" y="19056"/>
                    <a:pt x="89817" y="19056"/>
                  </a:cubicBezTo>
                  <a:cubicBezTo>
                    <a:pt x="84669" y="19056"/>
                    <a:pt x="79886" y="24018"/>
                    <a:pt x="79886" y="28797"/>
                  </a:cubicBezTo>
                  <a:cubicBezTo>
                    <a:pt x="79886" y="31640"/>
                    <a:pt x="82016" y="35539"/>
                    <a:pt x="86981" y="35539"/>
                  </a:cubicBezTo>
                  <a:cubicBezTo>
                    <a:pt x="91763" y="35539"/>
                    <a:pt x="96903" y="30927"/>
                    <a:pt x="96903" y="25789"/>
                  </a:cubicBezTo>
                  <a:close/>
                  <a:moveTo>
                    <a:pt x="59319" y="145236"/>
                  </a:moveTo>
                  <a:cubicBezTo>
                    <a:pt x="56300" y="157463"/>
                    <a:pt x="46902" y="167737"/>
                    <a:pt x="36440" y="167737"/>
                  </a:cubicBezTo>
                  <a:cubicBezTo>
                    <a:pt x="34136" y="167737"/>
                    <a:pt x="32007" y="167388"/>
                    <a:pt x="30061" y="166673"/>
                  </a:cubicBezTo>
                  <a:cubicBezTo>
                    <a:pt x="34669" y="164554"/>
                    <a:pt x="36091" y="160298"/>
                    <a:pt x="36091" y="157639"/>
                  </a:cubicBezTo>
                  <a:cubicBezTo>
                    <a:pt x="36091" y="153382"/>
                    <a:pt x="32722" y="151081"/>
                    <a:pt x="29171" y="151081"/>
                  </a:cubicBezTo>
                  <a:cubicBezTo>
                    <a:pt x="23673" y="151081"/>
                    <a:pt x="19066" y="155868"/>
                    <a:pt x="19066" y="161537"/>
                  </a:cubicBezTo>
                  <a:cubicBezTo>
                    <a:pt x="19066" y="168269"/>
                    <a:pt x="25978" y="172700"/>
                    <a:pt x="36623" y="172700"/>
                  </a:cubicBezTo>
                  <a:cubicBezTo>
                    <a:pt x="47260" y="172700"/>
                    <a:pt x="68002" y="166324"/>
                    <a:pt x="73500" y="144704"/>
                  </a:cubicBezTo>
                  <a:lnTo>
                    <a:pt x="89460" y="81256"/>
                  </a:lnTo>
                  <a:cubicBezTo>
                    <a:pt x="89992" y="79312"/>
                    <a:pt x="90349" y="77716"/>
                    <a:pt x="90349" y="75055"/>
                  </a:cubicBezTo>
                  <a:cubicBezTo>
                    <a:pt x="90349" y="65305"/>
                    <a:pt x="82016" y="58398"/>
                    <a:pt x="71370" y="58398"/>
                  </a:cubicBezTo>
                  <a:cubicBezTo>
                    <a:pt x="51693" y="58398"/>
                    <a:pt x="40341" y="83027"/>
                    <a:pt x="40341" y="85512"/>
                  </a:cubicBezTo>
                  <a:cubicBezTo>
                    <a:pt x="40341" y="87815"/>
                    <a:pt x="42827" y="87815"/>
                    <a:pt x="43359" y="87815"/>
                  </a:cubicBezTo>
                  <a:cubicBezTo>
                    <a:pt x="45488" y="87815"/>
                    <a:pt x="45663" y="87283"/>
                    <a:pt x="46902" y="84623"/>
                  </a:cubicBezTo>
                  <a:cubicBezTo>
                    <a:pt x="51335" y="74349"/>
                    <a:pt x="60559" y="63361"/>
                    <a:pt x="70838" y="63361"/>
                  </a:cubicBezTo>
                  <a:cubicBezTo>
                    <a:pt x="75271" y="63361"/>
                    <a:pt x="76868" y="66369"/>
                    <a:pt x="76868" y="72046"/>
                  </a:cubicBezTo>
                  <a:cubicBezTo>
                    <a:pt x="76868" y="73991"/>
                    <a:pt x="76518" y="76477"/>
                    <a:pt x="76335" y="77358"/>
                  </a:cubicBezTo>
                  <a:lnTo>
                    <a:pt x="59319" y="14523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EF5D4462-2DEF-4CFD-AEB1-E353113A2EA6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>
              <a:off x="13122673" y="-14586449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3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3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6" y="29179"/>
                    <a:pt x="173786" y="29179"/>
                    <a:pt x="173786" y="24113"/>
                  </a:cubicBezTo>
                  <a:cubicBezTo>
                    <a:pt x="173786" y="19056"/>
                    <a:pt x="169226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CD587A5E-CDD5-407E-B747-C5379C58EFAA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>
              <a:off x="13362265" y="-14629983"/>
              <a:ext cx="152528" cy="152445"/>
            </a:xfrm>
            <a:custGeom>
              <a:avLst/>
              <a:gdLst>
                <a:gd name="connsiteX0" fmla="*/ 100359 w 152528"/>
                <a:gd name="connsiteY0" fmla="*/ 116747 h 152445"/>
                <a:gd name="connsiteX1" fmla="*/ 122896 w 152528"/>
                <a:gd name="connsiteY1" fmla="*/ 133708 h 152445"/>
                <a:gd name="connsiteX2" fmla="*/ 141628 w 152528"/>
                <a:gd name="connsiteY2" fmla="*/ 119780 h 152445"/>
                <a:gd name="connsiteX3" fmla="*/ 149231 w 152528"/>
                <a:gd name="connsiteY3" fmla="*/ 94731 h 152445"/>
                <a:gd name="connsiteX4" fmla="*/ 146188 w 152528"/>
                <a:gd name="connsiteY4" fmla="*/ 92197 h 152445"/>
                <a:gd name="connsiteX5" fmla="*/ 142645 w 152528"/>
                <a:gd name="connsiteY5" fmla="*/ 96755 h 152445"/>
                <a:gd name="connsiteX6" fmla="*/ 123651 w 152528"/>
                <a:gd name="connsiteY6" fmla="*/ 128133 h 152445"/>
                <a:gd name="connsiteX7" fmla="*/ 115802 w 152528"/>
                <a:gd name="connsiteY7" fmla="*/ 116493 h 152445"/>
                <a:gd name="connsiteX8" fmla="*/ 120870 w 152528"/>
                <a:gd name="connsiteY8" fmla="*/ 90173 h 152445"/>
                <a:gd name="connsiteX9" fmla="*/ 127956 w 152528"/>
                <a:gd name="connsiteY9" fmla="*/ 62837 h 152445"/>
                <a:gd name="connsiteX10" fmla="*/ 132263 w 152528"/>
                <a:gd name="connsiteY10" fmla="*/ 45631 h 152445"/>
                <a:gd name="connsiteX11" fmla="*/ 136059 w 152528"/>
                <a:gd name="connsiteY11" fmla="*/ 28670 h 152445"/>
                <a:gd name="connsiteX12" fmla="*/ 128719 w 152528"/>
                <a:gd name="connsiteY12" fmla="*/ 21835 h 152445"/>
                <a:gd name="connsiteX13" fmla="*/ 118844 w 152528"/>
                <a:gd name="connsiteY13" fmla="*/ 30696 h 152445"/>
                <a:gd name="connsiteX14" fmla="*/ 99850 w 152528"/>
                <a:gd name="connsiteY14" fmla="*/ 106878 h 152445"/>
                <a:gd name="connsiteX15" fmla="*/ 70981 w 152528"/>
                <a:gd name="connsiteY15" fmla="*/ 128133 h 152445"/>
                <a:gd name="connsiteX16" fmla="*/ 55283 w 152528"/>
                <a:gd name="connsiteY16" fmla="*/ 107387 h 152445"/>
                <a:gd name="connsiteX17" fmla="*/ 68955 w 152528"/>
                <a:gd name="connsiteY17" fmla="*/ 55754 h 152445"/>
                <a:gd name="connsiteX18" fmla="*/ 73261 w 152528"/>
                <a:gd name="connsiteY18" fmla="*/ 39811 h 152445"/>
                <a:gd name="connsiteX19" fmla="*/ 52495 w 152528"/>
                <a:gd name="connsiteY19" fmla="*/ 19056 h 152445"/>
                <a:gd name="connsiteX20" fmla="*/ 19066 w 152528"/>
                <a:gd name="connsiteY20" fmla="*/ 58032 h 152445"/>
                <a:gd name="connsiteX21" fmla="*/ 22109 w 152528"/>
                <a:gd name="connsiteY21" fmla="*/ 60557 h 152445"/>
                <a:gd name="connsiteX22" fmla="*/ 26160 w 152528"/>
                <a:gd name="connsiteY22" fmla="*/ 56007 h 152445"/>
                <a:gd name="connsiteX23" fmla="*/ 51733 w 152528"/>
                <a:gd name="connsiteY23" fmla="*/ 24621 h 152445"/>
                <a:gd name="connsiteX24" fmla="*/ 58064 w 152528"/>
                <a:gd name="connsiteY24" fmla="*/ 32974 h 152445"/>
                <a:gd name="connsiteX25" fmla="*/ 53758 w 152528"/>
                <a:gd name="connsiteY25" fmla="*/ 50187 h 152445"/>
                <a:gd name="connsiteX26" fmla="*/ 39077 w 152528"/>
                <a:gd name="connsiteY26" fmla="*/ 103338 h 152445"/>
                <a:gd name="connsiteX27" fmla="*/ 70218 w 152528"/>
                <a:gd name="connsiteY27" fmla="*/ 133708 h 152445"/>
                <a:gd name="connsiteX28" fmla="*/ 100359 w 152528"/>
                <a:gd name="connsiteY28" fmla="*/ 116747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9" y="116747"/>
                  </a:moveTo>
                  <a:cubicBezTo>
                    <a:pt x="103139" y="127125"/>
                    <a:pt x="112005" y="133708"/>
                    <a:pt x="122896" y="133708"/>
                  </a:cubicBezTo>
                  <a:cubicBezTo>
                    <a:pt x="131754" y="133708"/>
                    <a:pt x="137577" y="127880"/>
                    <a:pt x="141628" y="119780"/>
                  </a:cubicBezTo>
                  <a:cubicBezTo>
                    <a:pt x="145935" y="110674"/>
                    <a:pt x="149231" y="95230"/>
                    <a:pt x="149231" y="94731"/>
                  </a:cubicBezTo>
                  <a:cubicBezTo>
                    <a:pt x="149231" y="92197"/>
                    <a:pt x="146951" y="92197"/>
                    <a:pt x="146188" y="92197"/>
                  </a:cubicBezTo>
                  <a:cubicBezTo>
                    <a:pt x="143654" y="92197"/>
                    <a:pt x="143400" y="93206"/>
                    <a:pt x="142645" y="96755"/>
                  </a:cubicBezTo>
                  <a:cubicBezTo>
                    <a:pt x="139102" y="110927"/>
                    <a:pt x="134288" y="128133"/>
                    <a:pt x="123651" y="128133"/>
                  </a:cubicBezTo>
                  <a:cubicBezTo>
                    <a:pt x="118336" y="128133"/>
                    <a:pt x="115802" y="124846"/>
                    <a:pt x="115802" y="116493"/>
                  </a:cubicBezTo>
                  <a:cubicBezTo>
                    <a:pt x="115802" y="110927"/>
                    <a:pt x="118844" y="99034"/>
                    <a:pt x="120870" y="90173"/>
                  </a:cubicBezTo>
                  <a:lnTo>
                    <a:pt x="127956" y="62837"/>
                  </a:lnTo>
                  <a:cubicBezTo>
                    <a:pt x="128719" y="59040"/>
                    <a:pt x="131246" y="49426"/>
                    <a:pt x="132263" y="45631"/>
                  </a:cubicBezTo>
                  <a:cubicBezTo>
                    <a:pt x="133526" y="39811"/>
                    <a:pt x="136059" y="30187"/>
                    <a:pt x="136059" y="28670"/>
                  </a:cubicBezTo>
                  <a:cubicBezTo>
                    <a:pt x="136059" y="24113"/>
                    <a:pt x="132516" y="21835"/>
                    <a:pt x="128719" y="21835"/>
                  </a:cubicBezTo>
                  <a:cubicBezTo>
                    <a:pt x="127448" y="21835"/>
                    <a:pt x="120870" y="22089"/>
                    <a:pt x="118844" y="30696"/>
                  </a:cubicBezTo>
                  <a:cubicBezTo>
                    <a:pt x="114031" y="49171"/>
                    <a:pt x="102885" y="93459"/>
                    <a:pt x="99850" y="106878"/>
                  </a:cubicBezTo>
                  <a:cubicBezTo>
                    <a:pt x="99596" y="107886"/>
                    <a:pt x="89467" y="128133"/>
                    <a:pt x="70981" y="128133"/>
                  </a:cubicBezTo>
                  <a:cubicBezTo>
                    <a:pt x="57809" y="128133"/>
                    <a:pt x="55283" y="116747"/>
                    <a:pt x="55283" y="107387"/>
                  </a:cubicBezTo>
                  <a:cubicBezTo>
                    <a:pt x="55283" y="93206"/>
                    <a:pt x="62369" y="73213"/>
                    <a:pt x="68955" y="55754"/>
                  </a:cubicBezTo>
                  <a:cubicBezTo>
                    <a:pt x="71990" y="48163"/>
                    <a:pt x="73261" y="44614"/>
                    <a:pt x="73261" y="39811"/>
                  </a:cubicBezTo>
                  <a:cubicBezTo>
                    <a:pt x="73261" y="28416"/>
                    <a:pt x="65158" y="19056"/>
                    <a:pt x="52495" y="19056"/>
                  </a:cubicBezTo>
                  <a:cubicBezTo>
                    <a:pt x="28440" y="19056"/>
                    <a:pt x="19066" y="55754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058"/>
                    <a:pt x="26160" y="56007"/>
                  </a:cubicBezTo>
                  <a:cubicBezTo>
                    <a:pt x="32491" y="33991"/>
                    <a:pt x="42112" y="24621"/>
                    <a:pt x="51733" y="24621"/>
                  </a:cubicBezTo>
                  <a:cubicBezTo>
                    <a:pt x="54013" y="24621"/>
                    <a:pt x="58064" y="24876"/>
                    <a:pt x="58064" y="32974"/>
                  </a:cubicBezTo>
                  <a:cubicBezTo>
                    <a:pt x="58064" y="39048"/>
                    <a:pt x="55283" y="46385"/>
                    <a:pt x="53758" y="50187"/>
                  </a:cubicBezTo>
                  <a:cubicBezTo>
                    <a:pt x="44392" y="75238"/>
                    <a:pt x="39077" y="90935"/>
                    <a:pt x="39077" y="103338"/>
                  </a:cubicBezTo>
                  <a:cubicBezTo>
                    <a:pt x="39077" y="127379"/>
                    <a:pt x="56546" y="133708"/>
                    <a:pt x="70218" y="133708"/>
                  </a:cubicBezTo>
                  <a:cubicBezTo>
                    <a:pt x="86933" y="133708"/>
                    <a:pt x="96053" y="122313"/>
                    <a:pt x="100359" y="1167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9120B412-8281-464B-BEB0-9F8A135CBA1F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>
              <a:off x="13508236" y="-14597653"/>
              <a:ext cx="76264" cy="152445"/>
            </a:xfrm>
            <a:custGeom>
              <a:avLst/>
              <a:gdLst>
                <a:gd name="connsiteX0" fmla="*/ 68185 w 76264"/>
                <a:gd name="connsiteY0" fmla="*/ 25789 h 152445"/>
                <a:gd name="connsiteX1" fmla="*/ 61090 w 76264"/>
                <a:gd name="connsiteY1" fmla="*/ 19056 h 152445"/>
                <a:gd name="connsiteX2" fmla="*/ 51160 w 76264"/>
                <a:gd name="connsiteY2" fmla="*/ 28797 h 152445"/>
                <a:gd name="connsiteX3" fmla="*/ 58255 w 76264"/>
                <a:gd name="connsiteY3" fmla="*/ 35539 h 152445"/>
                <a:gd name="connsiteX4" fmla="*/ 68185 w 76264"/>
                <a:gd name="connsiteY4" fmla="*/ 25789 h 152445"/>
                <a:gd name="connsiteX5" fmla="*/ 32007 w 76264"/>
                <a:gd name="connsiteY5" fmla="*/ 115820 h 152445"/>
                <a:gd name="connsiteX6" fmla="*/ 30418 w 76264"/>
                <a:gd name="connsiteY6" fmla="*/ 123259 h 152445"/>
                <a:gd name="connsiteX7" fmla="*/ 47260 w 76264"/>
                <a:gd name="connsiteY7" fmla="*/ 138321 h 152445"/>
                <a:gd name="connsiteX8" fmla="*/ 72792 w 76264"/>
                <a:gd name="connsiteY8" fmla="*/ 111206 h 152445"/>
                <a:gd name="connsiteX9" fmla="*/ 69956 w 76264"/>
                <a:gd name="connsiteY9" fmla="*/ 108903 h 152445"/>
                <a:gd name="connsiteX10" fmla="*/ 66588 w 76264"/>
                <a:gd name="connsiteY10" fmla="*/ 111921 h 152445"/>
                <a:gd name="connsiteX11" fmla="*/ 47792 w 76264"/>
                <a:gd name="connsiteY11" fmla="*/ 133359 h 152445"/>
                <a:gd name="connsiteX12" fmla="*/ 43359 w 76264"/>
                <a:gd name="connsiteY12" fmla="*/ 127157 h 152445"/>
                <a:gd name="connsiteX13" fmla="*/ 46196 w 76264"/>
                <a:gd name="connsiteY13" fmla="*/ 115820 h 152445"/>
                <a:gd name="connsiteX14" fmla="*/ 51868 w 76264"/>
                <a:gd name="connsiteY14" fmla="*/ 101638 h 152445"/>
                <a:gd name="connsiteX15" fmla="*/ 60558 w 76264"/>
                <a:gd name="connsiteY15" fmla="*/ 79129 h 152445"/>
                <a:gd name="connsiteX16" fmla="*/ 61622 w 76264"/>
                <a:gd name="connsiteY16" fmla="*/ 73459 h 152445"/>
                <a:gd name="connsiteX17" fmla="*/ 44773 w 76264"/>
                <a:gd name="connsiteY17" fmla="*/ 58398 h 152445"/>
                <a:gd name="connsiteX18" fmla="*/ 19066 w 76264"/>
                <a:gd name="connsiteY18" fmla="*/ 85512 h 152445"/>
                <a:gd name="connsiteX19" fmla="*/ 22077 w 76264"/>
                <a:gd name="connsiteY19" fmla="*/ 87815 h 152445"/>
                <a:gd name="connsiteX20" fmla="*/ 25270 w 76264"/>
                <a:gd name="connsiteY20" fmla="*/ 84981 h 152445"/>
                <a:gd name="connsiteX21" fmla="*/ 44241 w 76264"/>
                <a:gd name="connsiteY21" fmla="*/ 63361 h 152445"/>
                <a:gd name="connsiteX22" fmla="*/ 48674 w 76264"/>
                <a:gd name="connsiteY22" fmla="*/ 69561 h 152445"/>
                <a:gd name="connsiteX23" fmla="*/ 43184 w 76264"/>
                <a:gd name="connsiteY23" fmla="*/ 87283 h 152445"/>
                <a:gd name="connsiteX24" fmla="*/ 32007 w 76264"/>
                <a:gd name="connsiteY24" fmla="*/ 11582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6264" h="152445">
                  <a:moveTo>
                    <a:pt x="68185" y="25789"/>
                  </a:moveTo>
                  <a:cubicBezTo>
                    <a:pt x="68185" y="22954"/>
                    <a:pt x="66056" y="19056"/>
                    <a:pt x="61090" y="19056"/>
                  </a:cubicBezTo>
                  <a:cubicBezTo>
                    <a:pt x="56300" y="19056"/>
                    <a:pt x="51160" y="23661"/>
                    <a:pt x="51160" y="28797"/>
                  </a:cubicBezTo>
                  <a:cubicBezTo>
                    <a:pt x="51160" y="31815"/>
                    <a:pt x="53464" y="35539"/>
                    <a:pt x="58255" y="35539"/>
                  </a:cubicBezTo>
                  <a:cubicBezTo>
                    <a:pt x="63394" y="35539"/>
                    <a:pt x="68185" y="30576"/>
                    <a:pt x="68185" y="25789"/>
                  </a:cubicBezTo>
                  <a:close/>
                  <a:moveTo>
                    <a:pt x="32007" y="115820"/>
                  </a:moveTo>
                  <a:cubicBezTo>
                    <a:pt x="31300" y="118121"/>
                    <a:pt x="30418" y="120250"/>
                    <a:pt x="30418" y="123259"/>
                  </a:cubicBezTo>
                  <a:cubicBezTo>
                    <a:pt x="30418" y="131588"/>
                    <a:pt x="37504" y="138321"/>
                    <a:pt x="47260" y="138321"/>
                  </a:cubicBezTo>
                  <a:cubicBezTo>
                    <a:pt x="64991" y="138321"/>
                    <a:pt x="72792" y="113866"/>
                    <a:pt x="72792" y="111206"/>
                  </a:cubicBezTo>
                  <a:cubicBezTo>
                    <a:pt x="72792" y="108903"/>
                    <a:pt x="70488" y="108903"/>
                    <a:pt x="69956" y="108903"/>
                  </a:cubicBezTo>
                  <a:cubicBezTo>
                    <a:pt x="67470" y="108903"/>
                    <a:pt x="67295" y="109967"/>
                    <a:pt x="66588" y="111921"/>
                  </a:cubicBezTo>
                  <a:cubicBezTo>
                    <a:pt x="62504" y="126093"/>
                    <a:pt x="54703" y="133359"/>
                    <a:pt x="47792" y="133359"/>
                  </a:cubicBezTo>
                  <a:cubicBezTo>
                    <a:pt x="44241" y="133359"/>
                    <a:pt x="43359" y="131056"/>
                    <a:pt x="43359" y="127157"/>
                  </a:cubicBezTo>
                  <a:cubicBezTo>
                    <a:pt x="43359" y="123083"/>
                    <a:pt x="44598" y="119718"/>
                    <a:pt x="46196" y="115820"/>
                  </a:cubicBezTo>
                  <a:cubicBezTo>
                    <a:pt x="47967" y="111031"/>
                    <a:pt x="49921" y="106244"/>
                    <a:pt x="51868" y="101638"/>
                  </a:cubicBezTo>
                  <a:cubicBezTo>
                    <a:pt x="53464" y="97383"/>
                    <a:pt x="59851" y="81256"/>
                    <a:pt x="60558" y="79129"/>
                  </a:cubicBezTo>
                  <a:cubicBezTo>
                    <a:pt x="61090" y="77358"/>
                    <a:pt x="61622" y="75230"/>
                    <a:pt x="61622" y="73459"/>
                  </a:cubicBezTo>
                  <a:cubicBezTo>
                    <a:pt x="61622" y="65132"/>
                    <a:pt x="54529" y="58398"/>
                    <a:pt x="44773" y="58398"/>
                  </a:cubicBezTo>
                  <a:cubicBezTo>
                    <a:pt x="27224" y="58398"/>
                    <a:pt x="19066" y="82495"/>
                    <a:pt x="19066" y="85512"/>
                  </a:cubicBezTo>
                  <a:cubicBezTo>
                    <a:pt x="19066" y="87815"/>
                    <a:pt x="21552" y="87815"/>
                    <a:pt x="22077" y="87815"/>
                  </a:cubicBezTo>
                  <a:cubicBezTo>
                    <a:pt x="24563" y="87815"/>
                    <a:pt x="24738" y="86926"/>
                    <a:pt x="25270" y="84981"/>
                  </a:cubicBezTo>
                  <a:cubicBezTo>
                    <a:pt x="29886" y="69736"/>
                    <a:pt x="37687" y="63361"/>
                    <a:pt x="44241" y="63361"/>
                  </a:cubicBezTo>
                  <a:cubicBezTo>
                    <a:pt x="47085" y="63361"/>
                    <a:pt x="48674" y="64773"/>
                    <a:pt x="48674" y="69561"/>
                  </a:cubicBezTo>
                  <a:cubicBezTo>
                    <a:pt x="48674" y="73634"/>
                    <a:pt x="47617" y="76294"/>
                    <a:pt x="43184" y="87283"/>
                  </a:cubicBezTo>
                  <a:lnTo>
                    <a:pt x="32007" y="1158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4018C511-36A3-4732-B2D6-EAF8DF9272EB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>
              <a:off x="13654688" y="-14665674"/>
              <a:ext cx="203371" cy="203260"/>
            </a:xfrm>
            <a:custGeom>
              <a:avLst/>
              <a:gdLst>
                <a:gd name="connsiteX0" fmla="*/ 108454 w 203370"/>
                <a:gd name="connsiteY0" fmla="*/ 108404 h 203260"/>
                <a:gd name="connsiteX1" fmla="*/ 179109 w 203370"/>
                <a:gd name="connsiteY1" fmla="*/ 108404 h 203260"/>
                <a:gd name="connsiteX2" fmla="*/ 187467 w 203370"/>
                <a:gd name="connsiteY2" fmla="*/ 103338 h 203260"/>
                <a:gd name="connsiteX3" fmla="*/ 179109 w 203370"/>
                <a:gd name="connsiteY3" fmla="*/ 98281 h 203260"/>
                <a:gd name="connsiteX4" fmla="*/ 108454 w 203370"/>
                <a:gd name="connsiteY4" fmla="*/ 98281 h 203260"/>
                <a:gd name="connsiteX5" fmla="*/ 108454 w 203370"/>
                <a:gd name="connsiteY5" fmla="*/ 27410 h 203260"/>
                <a:gd name="connsiteX6" fmla="*/ 103394 w 203370"/>
                <a:gd name="connsiteY6" fmla="*/ 19056 h 203260"/>
                <a:gd name="connsiteX7" fmla="*/ 98325 w 203370"/>
                <a:gd name="connsiteY7" fmla="*/ 27410 h 203260"/>
                <a:gd name="connsiteX8" fmla="*/ 98325 w 203370"/>
                <a:gd name="connsiteY8" fmla="*/ 98281 h 203260"/>
                <a:gd name="connsiteX9" fmla="*/ 27424 w 203370"/>
                <a:gd name="connsiteY9" fmla="*/ 98281 h 203260"/>
                <a:gd name="connsiteX10" fmla="*/ 19066 w 203370"/>
                <a:gd name="connsiteY10" fmla="*/ 103338 h 203260"/>
                <a:gd name="connsiteX11" fmla="*/ 27424 w 203370"/>
                <a:gd name="connsiteY11" fmla="*/ 108404 h 203260"/>
                <a:gd name="connsiteX12" fmla="*/ 98325 w 203370"/>
                <a:gd name="connsiteY12" fmla="*/ 108404 h 203260"/>
                <a:gd name="connsiteX13" fmla="*/ 98325 w 203370"/>
                <a:gd name="connsiteY13" fmla="*/ 179267 h 203260"/>
                <a:gd name="connsiteX14" fmla="*/ 103394 w 203370"/>
                <a:gd name="connsiteY14" fmla="*/ 187619 h 203260"/>
                <a:gd name="connsiteX15" fmla="*/ 108454 w 203370"/>
                <a:gd name="connsiteY15" fmla="*/ 179267 h 203260"/>
                <a:gd name="connsiteX16" fmla="*/ 108454 w 203370"/>
                <a:gd name="connsiteY16" fmla="*/ 10840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4" y="108404"/>
                  </a:moveTo>
                  <a:lnTo>
                    <a:pt x="179109" y="108404"/>
                  </a:lnTo>
                  <a:cubicBezTo>
                    <a:pt x="182652" y="108404"/>
                    <a:pt x="187467" y="108404"/>
                    <a:pt x="187467" y="103338"/>
                  </a:cubicBezTo>
                  <a:cubicBezTo>
                    <a:pt x="187467" y="98281"/>
                    <a:pt x="182652" y="98281"/>
                    <a:pt x="179109" y="98281"/>
                  </a:cubicBezTo>
                  <a:lnTo>
                    <a:pt x="108454" y="98281"/>
                  </a:lnTo>
                  <a:lnTo>
                    <a:pt x="108454" y="27410"/>
                  </a:lnTo>
                  <a:cubicBezTo>
                    <a:pt x="108454" y="23868"/>
                    <a:pt x="108454" y="19056"/>
                    <a:pt x="103394" y="19056"/>
                  </a:cubicBezTo>
                  <a:cubicBezTo>
                    <a:pt x="98325" y="19056"/>
                    <a:pt x="98325" y="23868"/>
                    <a:pt x="98325" y="27410"/>
                  </a:cubicBezTo>
                  <a:lnTo>
                    <a:pt x="98325" y="98281"/>
                  </a:lnTo>
                  <a:lnTo>
                    <a:pt x="27424" y="98281"/>
                  </a:lnTo>
                  <a:cubicBezTo>
                    <a:pt x="23881" y="98281"/>
                    <a:pt x="19066" y="98281"/>
                    <a:pt x="19066" y="103338"/>
                  </a:cubicBezTo>
                  <a:cubicBezTo>
                    <a:pt x="19066" y="108404"/>
                    <a:pt x="23881" y="108404"/>
                    <a:pt x="27424" y="108404"/>
                  </a:cubicBezTo>
                  <a:lnTo>
                    <a:pt x="98325" y="108404"/>
                  </a:lnTo>
                  <a:lnTo>
                    <a:pt x="98325" y="179267"/>
                  </a:lnTo>
                  <a:cubicBezTo>
                    <a:pt x="98325" y="182807"/>
                    <a:pt x="98325" y="187619"/>
                    <a:pt x="103394" y="187619"/>
                  </a:cubicBezTo>
                  <a:cubicBezTo>
                    <a:pt x="108454" y="187619"/>
                    <a:pt x="108454" y="182807"/>
                    <a:pt x="108454" y="179267"/>
                  </a:cubicBezTo>
                  <a:lnTo>
                    <a:pt x="108454" y="1084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31803C13-DEFD-4075-A361-5A65224B10EF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>
              <a:off x="13901122" y="-14685412"/>
              <a:ext cx="101685" cy="203260"/>
            </a:xfrm>
            <a:custGeom>
              <a:avLst/>
              <a:gdLst>
                <a:gd name="connsiteX0" fmla="*/ 83643 w 101685"/>
                <a:gd name="connsiteY0" fmla="*/ 28171 h 203260"/>
                <a:gd name="connsiteX1" fmla="*/ 74269 w 101685"/>
                <a:gd name="connsiteY1" fmla="*/ 19056 h 203260"/>
                <a:gd name="connsiteX2" fmla="*/ 60598 w 101685"/>
                <a:gd name="connsiteY2" fmla="*/ 32467 h 203260"/>
                <a:gd name="connsiteX3" fmla="*/ 70218 w 101685"/>
                <a:gd name="connsiteY3" fmla="*/ 41582 h 203260"/>
                <a:gd name="connsiteX4" fmla="*/ 83643 w 101685"/>
                <a:gd name="connsiteY4" fmla="*/ 28171 h 203260"/>
                <a:gd name="connsiteX5" fmla="*/ 64395 w 101685"/>
                <a:gd name="connsiteY5" fmla="*/ 123330 h 203260"/>
                <a:gd name="connsiteX6" fmla="*/ 69964 w 101685"/>
                <a:gd name="connsiteY6" fmla="*/ 108649 h 203260"/>
                <a:gd name="connsiteX7" fmla="*/ 73261 w 101685"/>
                <a:gd name="connsiteY7" fmla="*/ 95240 h 203260"/>
                <a:gd name="connsiteX8" fmla="*/ 52495 w 101685"/>
                <a:gd name="connsiteY8" fmla="*/ 74484 h 203260"/>
                <a:gd name="connsiteX9" fmla="*/ 19066 w 101685"/>
                <a:gd name="connsiteY9" fmla="*/ 113461 h 203260"/>
                <a:gd name="connsiteX10" fmla="*/ 22108 w 101685"/>
                <a:gd name="connsiteY10" fmla="*/ 115985 h 203260"/>
                <a:gd name="connsiteX11" fmla="*/ 26160 w 101685"/>
                <a:gd name="connsiteY11" fmla="*/ 111436 h 203260"/>
                <a:gd name="connsiteX12" fmla="*/ 51732 w 101685"/>
                <a:gd name="connsiteY12" fmla="*/ 80050 h 203260"/>
                <a:gd name="connsiteX13" fmla="*/ 58064 w 101685"/>
                <a:gd name="connsiteY13" fmla="*/ 88148 h 203260"/>
                <a:gd name="connsiteX14" fmla="*/ 55283 w 101685"/>
                <a:gd name="connsiteY14" fmla="*/ 101312 h 203260"/>
                <a:gd name="connsiteX15" fmla="*/ 37806 w 101685"/>
                <a:gd name="connsiteY15" fmla="*/ 148134 h 203260"/>
                <a:gd name="connsiteX16" fmla="*/ 31983 w 101685"/>
                <a:gd name="connsiteY16" fmla="*/ 168381 h 203260"/>
                <a:gd name="connsiteX17" fmla="*/ 52749 w 101685"/>
                <a:gd name="connsiteY17" fmla="*/ 189136 h 203260"/>
                <a:gd name="connsiteX18" fmla="*/ 85923 w 101685"/>
                <a:gd name="connsiteY18" fmla="*/ 150159 h 203260"/>
                <a:gd name="connsiteX19" fmla="*/ 82881 w 101685"/>
                <a:gd name="connsiteY19" fmla="*/ 147626 h 203260"/>
                <a:gd name="connsiteX20" fmla="*/ 79084 w 101685"/>
                <a:gd name="connsiteY20" fmla="*/ 152183 h 203260"/>
                <a:gd name="connsiteX21" fmla="*/ 53258 w 101685"/>
                <a:gd name="connsiteY21" fmla="*/ 183561 h 203260"/>
                <a:gd name="connsiteX22" fmla="*/ 47180 w 101685"/>
                <a:gd name="connsiteY22" fmla="*/ 175209 h 203260"/>
                <a:gd name="connsiteX23" fmla="*/ 54521 w 101685"/>
                <a:gd name="connsiteY23" fmla="*/ 149905 h 203260"/>
                <a:gd name="connsiteX24" fmla="*/ 64395 w 101685"/>
                <a:gd name="connsiteY24" fmla="*/ 12333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685" h="203260">
                  <a:moveTo>
                    <a:pt x="83643" y="28171"/>
                  </a:moveTo>
                  <a:cubicBezTo>
                    <a:pt x="83643" y="23105"/>
                    <a:pt x="80093" y="19056"/>
                    <a:pt x="74269" y="19056"/>
                  </a:cubicBezTo>
                  <a:cubicBezTo>
                    <a:pt x="67438" y="19056"/>
                    <a:pt x="60598" y="25639"/>
                    <a:pt x="60598" y="32467"/>
                  </a:cubicBezTo>
                  <a:cubicBezTo>
                    <a:pt x="60598" y="37279"/>
                    <a:pt x="64141" y="41582"/>
                    <a:pt x="70218" y="41582"/>
                  </a:cubicBezTo>
                  <a:cubicBezTo>
                    <a:pt x="76041" y="41582"/>
                    <a:pt x="83643" y="35762"/>
                    <a:pt x="83643" y="28171"/>
                  </a:cubicBezTo>
                  <a:close/>
                  <a:moveTo>
                    <a:pt x="64395" y="123330"/>
                  </a:moveTo>
                  <a:cubicBezTo>
                    <a:pt x="67438" y="115985"/>
                    <a:pt x="67438" y="115486"/>
                    <a:pt x="69964" y="108649"/>
                  </a:cubicBezTo>
                  <a:cubicBezTo>
                    <a:pt x="71989" y="103592"/>
                    <a:pt x="73261" y="100042"/>
                    <a:pt x="73261" y="95240"/>
                  </a:cubicBezTo>
                  <a:cubicBezTo>
                    <a:pt x="73261" y="83845"/>
                    <a:pt x="65158" y="74484"/>
                    <a:pt x="52495" y="74484"/>
                  </a:cubicBezTo>
                  <a:cubicBezTo>
                    <a:pt x="28694" y="74484"/>
                    <a:pt x="19066" y="111183"/>
                    <a:pt x="19066" y="113461"/>
                  </a:cubicBezTo>
                  <a:cubicBezTo>
                    <a:pt x="19066" y="115985"/>
                    <a:pt x="21600" y="115985"/>
                    <a:pt x="22108" y="115985"/>
                  </a:cubicBezTo>
                  <a:cubicBezTo>
                    <a:pt x="24642" y="115985"/>
                    <a:pt x="24897" y="115486"/>
                    <a:pt x="26160" y="111436"/>
                  </a:cubicBezTo>
                  <a:cubicBezTo>
                    <a:pt x="33000" y="87641"/>
                    <a:pt x="43128" y="80050"/>
                    <a:pt x="51732" y="80050"/>
                  </a:cubicBezTo>
                  <a:cubicBezTo>
                    <a:pt x="53758" y="80050"/>
                    <a:pt x="58064" y="80050"/>
                    <a:pt x="58064" y="88148"/>
                  </a:cubicBezTo>
                  <a:cubicBezTo>
                    <a:pt x="58064" y="93469"/>
                    <a:pt x="56292" y="98780"/>
                    <a:pt x="55283" y="101312"/>
                  </a:cubicBezTo>
                  <a:cubicBezTo>
                    <a:pt x="53258" y="107887"/>
                    <a:pt x="41857" y="137248"/>
                    <a:pt x="37806" y="148134"/>
                  </a:cubicBezTo>
                  <a:cubicBezTo>
                    <a:pt x="35272" y="154716"/>
                    <a:pt x="31983" y="163062"/>
                    <a:pt x="31983" y="168381"/>
                  </a:cubicBezTo>
                  <a:cubicBezTo>
                    <a:pt x="31983" y="180275"/>
                    <a:pt x="40594" y="189136"/>
                    <a:pt x="52749" y="189136"/>
                  </a:cubicBezTo>
                  <a:cubicBezTo>
                    <a:pt x="76550" y="189136"/>
                    <a:pt x="85923" y="152438"/>
                    <a:pt x="85923" y="150159"/>
                  </a:cubicBezTo>
                  <a:cubicBezTo>
                    <a:pt x="85923" y="147626"/>
                    <a:pt x="83643" y="147626"/>
                    <a:pt x="82881" y="147626"/>
                  </a:cubicBezTo>
                  <a:cubicBezTo>
                    <a:pt x="80347" y="147626"/>
                    <a:pt x="80347" y="148388"/>
                    <a:pt x="79084" y="152183"/>
                  </a:cubicBezTo>
                  <a:cubicBezTo>
                    <a:pt x="74524" y="168126"/>
                    <a:pt x="66166" y="183561"/>
                    <a:pt x="53258" y="183561"/>
                  </a:cubicBezTo>
                  <a:cubicBezTo>
                    <a:pt x="48951" y="183561"/>
                    <a:pt x="47180" y="181036"/>
                    <a:pt x="47180" y="175209"/>
                  </a:cubicBezTo>
                  <a:cubicBezTo>
                    <a:pt x="47180" y="168889"/>
                    <a:pt x="48698" y="165340"/>
                    <a:pt x="54521" y="149905"/>
                  </a:cubicBezTo>
                  <a:lnTo>
                    <a:pt x="64395" y="1233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8D664453-D9C6-48E3-BB9D-E189D29D3B48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>
              <a:off x="12805128" y="-14398675"/>
              <a:ext cx="1194803" cy="25408"/>
            </a:xfrm>
            <a:custGeom>
              <a:avLst/>
              <a:gdLst>
                <a:gd name="connsiteX0" fmla="*/ 7588 w 1194803"/>
                <a:gd name="connsiteY0" fmla="*/ 7584 h 0"/>
                <a:gd name="connsiteX1" fmla="*/ 1194945 w 1194803"/>
                <a:gd name="connsiteY1" fmla="*/ 7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94803">
                  <a:moveTo>
                    <a:pt x="7588" y="7584"/>
                  </a:moveTo>
                  <a:lnTo>
                    <a:pt x="1194945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1E779DCC-1610-46A5-8CCE-A144B76573DB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>
              <a:off x="12801037" y="-14285102"/>
              <a:ext cx="152528" cy="152445"/>
            </a:xfrm>
            <a:custGeom>
              <a:avLst/>
              <a:gdLst>
                <a:gd name="connsiteX0" fmla="*/ 100359 w 152528"/>
                <a:gd name="connsiteY0" fmla="*/ 116748 h 152445"/>
                <a:gd name="connsiteX1" fmla="*/ 122896 w 152528"/>
                <a:gd name="connsiteY1" fmla="*/ 133708 h 152445"/>
                <a:gd name="connsiteX2" fmla="*/ 141629 w 152528"/>
                <a:gd name="connsiteY2" fmla="*/ 119782 h 152445"/>
                <a:gd name="connsiteX3" fmla="*/ 149232 w 152528"/>
                <a:gd name="connsiteY3" fmla="*/ 94731 h 152445"/>
                <a:gd name="connsiteX4" fmla="*/ 146189 w 152528"/>
                <a:gd name="connsiteY4" fmla="*/ 92198 h 152445"/>
                <a:gd name="connsiteX5" fmla="*/ 142645 w 152528"/>
                <a:gd name="connsiteY5" fmla="*/ 96756 h 152445"/>
                <a:gd name="connsiteX6" fmla="*/ 123651 w 152528"/>
                <a:gd name="connsiteY6" fmla="*/ 128134 h 152445"/>
                <a:gd name="connsiteX7" fmla="*/ 115803 w 152528"/>
                <a:gd name="connsiteY7" fmla="*/ 116494 h 152445"/>
                <a:gd name="connsiteX8" fmla="*/ 120871 w 152528"/>
                <a:gd name="connsiteY8" fmla="*/ 90173 h 152445"/>
                <a:gd name="connsiteX9" fmla="*/ 127957 w 152528"/>
                <a:gd name="connsiteY9" fmla="*/ 62837 h 152445"/>
                <a:gd name="connsiteX10" fmla="*/ 132263 w 152528"/>
                <a:gd name="connsiteY10" fmla="*/ 45631 h 152445"/>
                <a:gd name="connsiteX11" fmla="*/ 136059 w 152528"/>
                <a:gd name="connsiteY11" fmla="*/ 28672 h 152445"/>
                <a:gd name="connsiteX12" fmla="*/ 128720 w 152528"/>
                <a:gd name="connsiteY12" fmla="*/ 21835 h 152445"/>
                <a:gd name="connsiteX13" fmla="*/ 118844 w 152528"/>
                <a:gd name="connsiteY13" fmla="*/ 30696 h 152445"/>
                <a:gd name="connsiteX14" fmla="*/ 99851 w 152528"/>
                <a:gd name="connsiteY14" fmla="*/ 106879 h 152445"/>
                <a:gd name="connsiteX15" fmla="*/ 70981 w 152528"/>
                <a:gd name="connsiteY15" fmla="*/ 128134 h 152445"/>
                <a:gd name="connsiteX16" fmla="*/ 55283 w 152528"/>
                <a:gd name="connsiteY16" fmla="*/ 107387 h 152445"/>
                <a:gd name="connsiteX17" fmla="*/ 68955 w 152528"/>
                <a:gd name="connsiteY17" fmla="*/ 55754 h 152445"/>
                <a:gd name="connsiteX18" fmla="*/ 73261 w 152528"/>
                <a:gd name="connsiteY18" fmla="*/ 39811 h 152445"/>
                <a:gd name="connsiteX19" fmla="*/ 52495 w 152528"/>
                <a:gd name="connsiteY19" fmla="*/ 19056 h 152445"/>
                <a:gd name="connsiteX20" fmla="*/ 19066 w 152528"/>
                <a:gd name="connsiteY20" fmla="*/ 58032 h 152445"/>
                <a:gd name="connsiteX21" fmla="*/ 22109 w 152528"/>
                <a:gd name="connsiteY21" fmla="*/ 60558 h 152445"/>
                <a:gd name="connsiteX22" fmla="*/ 26160 w 152528"/>
                <a:gd name="connsiteY22" fmla="*/ 56009 h 152445"/>
                <a:gd name="connsiteX23" fmla="*/ 51733 w 152528"/>
                <a:gd name="connsiteY23" fmla="*/ 24623 h 152445"/>
                <a:gd name="connsiteX24" fmla="*/ 58064 w 152528"/>
                <a:gd name="connsiteY24" fmla="*/ 32975 h 152445"/>
                <a:gd name="connsiteX25" fmla="*/ 53758 w 152528"/>
                <a:gd name="connsiteY25" fmla="*/ 50189 h 152445"/>
                <a:gd name="connsiteX26" fmla="*/ 39078 w 152528"/>
                <a:gd name="connsiteY26" fmla="*/ 103338 h 152445"/>
                <a:gd name="connsiteX27" fmla="*/ 70218 w 152528"/>
                <a:gd name="connsiteY27" fmla="*/ 133708 h 152445"/>
                <a:gd name="connsiteX28" fmla="*/ 100359 w 152528"/>
                <a:gd name="connsiteY28" fmla="*/ 11674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9" y="116748"/>
                  </a:moveTo>
                  <a:cubicBezTo>
                    <a:pt x="103139" y="127126"/>
                    <a:pt x="112005" y="133708"/>
                    <a:pt x="122896" y="133708"/>
                  </a:cubicBezTo>
                  <a:cubicBezTo>
                    <a:pt x="131755" y="133708"/>
                    <a:pt x="137577" y="127880"/>
                    <a:pt x="141629" y="119782"/>
                  </a:cubicBezTo>
                  <a:cubicBezTo>
                    <a:pt x="145935" y="110674"/>
                    <a:pt x="149232" y="95232"/>
                    <a:pt x="149232" y="94731"/>
                  </a:cubicBezTo>
                  <a:cubicBezTo>
                    <a:pt x="149232" y="92198"/>
                    <a:pt x="146952" y="92198"/>
                    <a:pt x="146189" y="92198"/>
                  </a:cubicBezTo>
                  <a:cubicBezTo>
                    <a:pt x="143654" y="92198"/>
                    <a:pt x="143400" y="93206"/>
                    <a:pt x="142645" y="96756"/>
                  </a:cubicBezTo>
                  <a:cubicBezTo>
                    <a:pt x="139102" y="110928"/>
                    <a:pt x="134288" y="128134"/>
                    <a:pt x="123651" y="128134"/>
                  </a:cubicBezTo>
                  <a:cubicBezTo>
                    <a:pt x="118336" y="128134"/>
                    <a:pt x="115803" y="124846"/>
                    <a:pt x="115803" y="116494"/>
                  </a:cubicBezTo>
                  <a:cubicBezTo>
                    <a:pt x="115803" y="110928"/>
                    <a:pt x="118844" y="99034"/>
                    <a:pt x="120871" y="90173"/>
                  </a:cubicBezTo>
                  <a:lnTo>
                    <a:pt x="127957" y="62837"/>
                  </a:lnTo>
                  <a:cubicBezTo>
                    <a:pt x="128720" y="59042"/>
                    <a:pt x="131246" y="49426"/>
                    <a:pt x="132263" y="45631"/>
                  </a:cubicBezTo>
                  <a:cubicBezTo>
                    <a:pt x="133526" y="39811"/>
                    <a:pt x="136059" y="30189"/>
                    <a:pt x="136059" y="28672"/>
                  </a:cubicBezTo>
                  <a:cubicBezTo>
                    <a:pt x="136059" y="24114"/>
                    <a:pt x="132517" y="21835"/>
                    <a:pt x="128720" y="21835"/>
                  </a:cubicBezTo>
                  <a:cubicBezTo>
                    <a:pt x="127448" y="21835"/>
                    <a:pt x="120871" y="22089"/>
                    <a:pt x="118844" y="30696"/>
                  </a:cubicBezTo>
                  <a:cubicBezTo>
                    <a:pt x="114031" y="49173"/>
                    <a:pt x="102885" y="93461"/>
                    <a:pt x="99851" y="106879"/>
                  </a:cubicBezTo>
                  <a:cubicBezTo>
                    <a:pt x="99596" y="107887"/>
                    <a:pt x="89467" y="128134"/>
                    <a:pt x="70981" y="128134"/>
                  </a:cubicBezTo>
                  <a:cubicBezTo>
                    <a:pt x="57810" y="128134"/>
                    <a:pt x="55283" y="116748"/>
                    <a:pt x="55283" y="107387"/>
                  </a:cubicBezTo>
                  <a:cubicBezTo>
                    <a:pt x="55283" y="93206"/>
                    <a:pt x="62369" y="73214"/>
                    <a:pt x="68955" y="55754"/>
                  </a:cubicBezTo>
                  <a:cubicBezTo>
                    <a:pt x="71990" y="48163"/>
                    <a:pt x="73261" y="44615"/>
                    <a:pt x="73261" y="39811"/>
                  </a:cubicBezTo>
                  <a:cubicBezTo>
                    <a:pt x="73261" y="28418"/>
                    <a:pt x="65158" y="19056"/>
                    <a:pt x="52495" y="19056"/>
                  </a:cubicBezTo>
                  <a:cubicBezTo>
                    <a:pt x="28440" y="19056"/>
                    <a:pt x="19066" y="55754"/>
                    <a:pt x="19066" y="58032"/>
                  </a:cubicBezTo>
                  <a:cubicBezTo>
                    <a:pt x="19066" y="60558"/>
                    <a:pt x="21601" y="60558"/>
                    <a:pt x="22109" y="60558"/>
                  </a:cubicBezTo>
                  <a:cubicBezTo>
                    <a:pt x="24642" y="60558"/>
                    <a:pt x="24897" y="60058"/>
                    <a:pt x="26160" y="56009"/>
                  </a:cubicBezTo>
                  <a:cubicBezTo>
                    <a:pt x="32492" y="33991"/>
                    <a:pt x="42112" y="24623"/>
                    <a:pt x="51733" y="24623"/>
                  </a:cubicBezTo>
                  <a:cubicBezTo>
                    <a:pt x="54013" y="24623"/>
                    <a:pt x="58064" y="24876"/>
                    <a:pt x="58064" y="32975"/>
                  </a:cubicBezTo>
                  <a:cubicBezTo>
                    <a:pt x="58064" y="39050"/>
                    <a:pt x="55283" y="46385"/>
                    <a:pt x="53758" y="50189"/>
                  </a:cubicBezTo>
                  <a:cubicBezTo>
                    <a:pt x="44392" y="75238"/>
                    <a:pt x="39078" y="90936"/>
                    <a:pt x="39078" y="103338"/>
                  </a:cubicBezTo>
                  <a:cubicBezTo>
                    <a:pt x="39078" y="127379"/>
                    <a:pt x="56546" y="133708"/>
                    <a:pt x="70218" y="133708"/>
                  </a:cubicBezTo>
                  <a:cubicBezTo>
                    <a:pt x="86933" y="133708"/>
                    <a:pt x="96053" y="122314"/>
                    <a:pt x="100359" y="1167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870B4543-5744-407F-B9D0-134560E89BA5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>
              <a:off x="12938674" y="-14252770"/>
              <a:ext cx="101685" cy="177853"/>
            </a:xfrm>
            <a:custGeom>
              <a:avLst/>
              <a:gdLst>
                <a:gd name="connsiteX0" fmla="*/ 96903 w 101685"/>
                <a:gd name="connsiteY0" fmla="*/ 25787 h 177852"/>
                <a:gd name="connsiteX1" fmla="*/ 89817 w 101685"/>
                <a:gd name="connsiteY1" fmla="*/ 19056 h 177852"/>
                <a:gd name="connsiteX2" fmla="*/ 79887 w 101685"/>
                <a:gd name="connsiteY2" fmla="*/ 28797 h 177852"/>
                <a:gd name="connsiteX3" fmla="*/ 86981 w 101685"/>
                <a:gd name="connsiteY3" fmla="*/ 35539 h 177852"/>
                <a:gd name="connsiteX4" fmla="*/ 96903 w 101685"/>
                <a:gd name="connsiteY4" fmla="*/ 25787 h 177852"/>
                <a:gd name="connsiteX5" fmla="*/ 59319 w 101685"/>
                <a:gd name="connsiteY5" fmla="*/ 145236 h 177852"/>
                <a:gd name="connsiteX6" fmla="*/ 36440 w 101685"/>
                <a:gd name="connsiteY6" fmla="*/ 167737 h 177852"/>
                <a:gd name="connsiteX7" fmla="*/ 30061 w 101685"/>
                <a:gd name="connsiteY7" fmla="*/ 166673 h 177852"/>
                <a:gd name="connsiteX8" fmla="*/ 36091 w 101685"/>
                <a:gd name="connsiteY8" fmla="*/ 157637 h 177852"/>
                <a:gd name="connsiteX9" fmla="*/ 29171 w 101685"/>
                <a:gd name="connsiteY9" fmla="*/ 151079 h 177852"/>
                <a:gd name="connsiteX10" fmla="*/ 19066 w 101685"/>
                <a:gd name="connsiteY10" fmla="*/ 161536 h 177852"/>
                <a:gd name="connsiteX11" fmla="*/ 36623 w 101685"/>
                <a:gd name="connsiteY11" fmla="*/ 172700 h 177852"/>
                <a:gd name="connsiteX12" fmla="*/ 73500 w 101685"/>
                <a:gd name="connsiteY12" fmla="*/ 144704 h 177852"/>
                <a:gd name="connsiteX13" fmla="*/ 89460 w 101685"/>
                <a:gd name="connsiteY13" fmla="*/ 81256 h 177852"/>
                <a:gd name="connsiteX14" fmla="*/ 90349 w 101685"/>
                <a:gd name="connsiteY14" fmla="*/ 75055 h 177852"/>
                <a:gd name="connsiteX15" fmla="*/ 71371 w 101685"/>
                <a:gd name="connsiteY15" fmla="*/ 58397 h 177852"/>
                <a:gd name="connsiteX16" fmla="*/ 40341 w 101685"/>
                <a:gd name="connsiteY16" fmla="*/ 85512 h 177852"/>
                <a:gd name="connsiteX17" fmla="*/ 43359 w 101685"/>
                <a:gd name="connsiteY17" fmla="*/ 87815 h 177852"/>
                <a:gd name="connsiteX18" fmla="*/ 46902 w 101685"/>
                <a:gd name="connsiteY18" fmla="*/ 84623 h 177852"/>
                <a:gd name="connsiteX19" fmla="*/ 70838 w 101685"/>
                <a:gd name="connsiteY19" fmla="*/ 63359 h 177852"/>
                <a:gd name="connsiteX20" fmla="*/ 76868 w 101685"/>
                <a:gd name="connsiteY20" fmla="*/ 72046 h 177852"/>
                <a:gd name="connsiteX21" fmla="*/ 76335 w 101685"/>
                <a:gd name="connsiteY21" fmla="*/ 77358 h 177852"/>
                <a:gd name="connsiteX22" fmla="*/ 59319 w 101685"/>
                <a:gd name="connsiteY22" fmla="*/ 1452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177852">
                  <a:moveTo>
                    <a:pt x="96903" y="25787"/>
                  </a:moveTo>
                  <a:cubicBezTo>
                    <a:pt x="96903" y="22779"/>
                    <a:pt x="94599" y="19056"/>
                    <a:pt x="89817" y="19056"/>
                  </a:cubicBezTo>
                  <a:cubicBezTo>
                    <a:pt x="84669" y="19056"/>
                    <a:pt x="79887" y="24018"/>
                    <a:pt x="79887" y="28797"/>
                  </a:cubicBezTo>
                  <a:cubicBezTo>
                    <a:pt x="79887" y="31640"/>
                    <a:pt x="82016" y="35539"/>
                    <a:pt x="86981" y="35539"/>
                  </a:cubicBezTo>
                  <a:cubicBezTo>
                    <a:pt x="91763" y="35539"/>
                    <a:pt x="96903" y="30925"/>
                    <a:pt x="96903" y="25787"/>
                  </a:cubicBezTo>
                  <a:close/>
                  <a:moveTo>
                    <a:pt x="59319" y="145236"/>
                  </a:moveTo>
                  <a:cubicBezTo>
                    <a:pt x="56300" y="157462"/>
                    <a:pt x="46902" y="167737"/>
                    <a:pt x="36440" y="167737"/>
                  </a:cubicBezTo>
                  <a:cubicBezTo>
                    <a:pt x="34136" y="167737"/>
                    <a:pt x="32007" y="167388"/>
                    <a:pt x="30061" y="166673"/>
                  </a:cubicBezTo>
                  <a:cubicBezTo>
                    <a:pt x="34669" y="164554"/>
                    <a:pt x="36091" y="160297"/>
                    <a:pt x="36091" y="157637"/>
                  </a:cubicBezTo>
                  <a:cubicBezTo>
                    <a:pt x="36091" y="153382"/>
                    <a:pt x="32722" y="151079"/>
                    <a:pt x="29171" y="151079"/>
                  </a:cubicBezTo>
                  <a:cubicBezTo>
                    <a:pt x="23673" y="151079"/>
                    <a:pt x="19066" y="155866"/>
                    <a:pt x="19066" y="161536"/>
                  </a:cubicBezTo>
                  <a:cubicBezTo>
                    <a:pt x="19066" y="168269"/>
                    <a:pt x="25978" y="172700"/>
                    <a:pt x="36623" y="172700"/>
                  </a:cubicBezTo>
                  <a:cubicBezTo>
                    <a:pt x="47260" y="172700"/>
                    <a:pt x="68003" y="166323"/>
                    <a:pt x="73500" y="144704"/>
                  </a:cubicBezTo>
                  <a:lnTo>
                    <a:pt x="89460" y="81256"/>
                  </a:lnTo>
                  <a:cubicBezTo>
                    <a:pt x="89992" y="79310"/>
                    <a:pt x="90349" y="77714"/>
                    <a:pt x="90349" y="75055"/>
                  </a:cubicBezTo>
                  <a:cubicBezTo>
                    <a:pt x="90349" y="65305"/>
                    <a:pt x="82016" y="58397"/>
                    <a:pt x="71371" y="58397"/>
                  </a:cubicBezTo>
                  <a:cubicBezTo>
                    <a:pt x="51693" y="58397"/>
                    <a:pt x="40341" y="83027"/>
                    <a:pt x="40341" y="85512"/>
                  </a:cubicBezTo>
                  <a:cubicBezTo>
                    <a:pt x="40341" y="87815"/>
                    <a:pt x="42827" y="87815"/>
                    <a:pt x="43359" y="87815"/>
                  </a:cubicBezTo>
                  <a:cubicBezTo>
                    <a:pt x="45488" y="87815"/>
                    <a:pt x="45663" y="87283"/>
                    <a:pt x="46902" y="84623"/>
                  </a:cubicBezTo>
                  <a:cubicBezTo>
                    <a:pt x="51335" y="74348"/>
                    <a:pt x="60559" y="63359"/>
                    <a:pt x="70838" y="63359"/>
                  </a:cubicBezTo>
                  <a:cubicBezTo>
                    <a:pt x="75271" y="63359"/>
                    <a:pt x="76868" y="66369"/>
                    <a:pt x="76868" y="72046"/>
                  </a:cubicBezTo>
                  <a:cubicBezTo>
                    <a:pt x="76868" y="73991"/>
                    <a:pt x="76518" y="76475"/>
                    <a:pt x="76335" y="77358"/>
                  </a:cubicBezTo>
                  <a:lnTo>
                    <a:pt x="59319" y="14523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9100AF32-AB12-463A-B782-7018FBC5F96A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>
              <a:off x="13122698" y="-14241568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4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4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7" y="29179"/>
                    <a:pt x="173786" y="29179"/>
                    <a:pt x="173786" y="24114"/>
                  </a:cubicBezTo>
                  <a:cubicBezTo>
                    <a:pt x="173786" y="19056"/>
                    <a:pt x="169227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4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173BA3D9-8138-4CBA-BD25-FF6AA3A8AF74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>
              <a:off x="13362265" y="-14285102"/>
              <a:ext cx="152528" cy="152445"/>
            </a:xfrm>
            <a:custGeom>
              <a:avLst/>
              <a:gdLst>
                <a:gd name="connsiteX0" fmla="*/ 100359 w 152528"/>
                <a:gd name="connsiteY0" fmla="*/ 116748 h 152445"/>
                <a:gd name="connsiteX1" fmla="*/ 122896 w 152528"/>
                <a:gd name="connsiteY1" fmla="*/ 133708 h 152445"/>
                <a:gd name="connsiteX2" fmla="*/ 141629 w 152528"/>
                <a:gd name="connsiteY2" fmla="*/ 119782 h 152445"/>
                <a:gd name="connsiteX3" fmla="*/ 149231 w 152528"/>
                <a:gd name="connsiteY3" fmla="*/ 94731 h 152445"/>
                <a:gd name="connsiteX4" fmla="*/ 146188 w 152528"/>
                <a:gd name="connsiteY4" fmla="*/ 92198 h 152445"/>
                <a:gd name="connsiteX5" fmla="*/ 142645 w 152528"/>
                <a:gd name="connsiteY5" fmla="*/ 96756 h 152445"/>
                <a:gd name="connsiteX6" fmla="*/ 123651 w 152528"/>
                <a:gd name="connsiteY6" fmla="*/ 128134 h 152445"/>
                <a:gd name="connsiteX7" fmla="*/ 115802 w 152528"/>
                <a:gd name="connsiteY7" fmla="*/ 116494 h 152445"/>
                <a:gd name="connsiteX8" fmla="*/ 120870 w 152528"/>
                <a:gd name="connsiteY8" fmla="*/ 90173 h 152445"/>
                <a:gd name="connsiteX9" fmla="*/ 127956 w 152528"/>
                <a:gd name="connsiteY9" fmla="*/ 62837 h 152445"/>
                <a:gd name="connsiteX10" fmla="*/ 132263 w 152528"/>
                <a:gd name="connsiteY10" fmla="*/ 45631 h 152445"/>
                <a:gd name="connsiteX11" fmla="*/ 136059 w 152528"/>
                <a:gd name="connsiteY11" fmla="*/ 28672 h 152445"/>
                <a:gd name="connsiteX12" fmla="*/ 128719 w 152528"/>
                <a:gd name="connsiteY12" fmla="*/ 21835 h 152445"/>
                <a:gd name="connsiteX13" fmla="*/ 118844 w 152528"/>
                <a:gd name="connsiteY13" fmla="*/ 30696 h 152445"/>
                <a:gd name="connsiteX14" fmla="*/ 99850 w 152528"/>
                <a:gd name="connsiteY14" fmla="*/ 106879 h 152445"/>
                <a:gd name="connsiteX15" fmla="*/ 70981 w 152528"/>
                <a:gd name="connsiteY15" fmla="*/ 128134 h 152445"/>
                <a:gd name="connsiteX16" fmla="*/ 55283 w 152528"/>
                <a:gd name="connsiteY16" fmla="*/ 107387 h 152445"/>
                <a:gd name="connsiteX17" fmla="*/ 68955 w 152528"/>
                <a:gd name="connsiteY17" fmla="*/ 55754 h 152445"/>
                <a:gd name="connsiteX18" fmla="*/ 73261 w 152528"/>
                <a:gd name="connsiteY18" fmla="*/ 39811 h 152445"/>
                <a:gd name="connsiteX19" fmla="*/ 52495 w 152528"/>
                <a:gd name="connsiteY19" fmla="*/ 19056 h 152445"/>
                <a:gd name="connsiteX20" fmla="*/ 19066 w 152528"/>
                <a:gd name="connsiteY20" fmla="*/ 58032 h 152445"/>
                <a:gd name="connsiteX21" fmla="*/ 22109 w 152528"/>
                <a:gd name="connsiteY21" fmla="*/ 60558 h 152445"/>
                <a:gd name="connsiteX22" fmla="*/ 26160 w 152528"/>
                <a:gd name="connsiteY22" fmla="*/ 56009 h 152445"/>
                <a:gd name="connsiteX23" fmla="*/ 51733 w 152528"/>
                <a:gd name="connsiteY23" fmla="*/ 24623 h 152445"/>
                <a:gd name="connsiteX24" fmla="*/ 58064 w 152528"/>
                <a:gd name="connsiteY24" fmla="*/ 32975 h 152445"/>
                <a:gd name="connsiteX25" fmla="*/ 53758 w 152528"/>
                <a:gd name="connsiteY25" fmla="*/ 50189 h 152445"/>
                <a:gd name="connsiteX26" fmla="*/ 39077 w 152528"/>
                <a:gd name="connsiteY26" fmla="*/ 103338 h 152445"/>
                <a:gd name="connsiteX27" fmla="*/ 70218 w 152528"/>
                <a:gd name="connsiteY27" fmla="*/ 133708 h 152445"/>
                <a:gd name="connsiteX28" fmla="*/ 100359 w 152528"/>
                <a:gd name="connsiteY28" fmla="*/ 11674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9" y="116748"/>
                  </a:moveTo>
                  <a:cubicBezTo>
                    <a:pt x="103139" y="127126"/>
                    <a:pt x="112005" y="133708"/>
                    <a:pt x="122896" y="133708"/>
                  </a:cubicBezTo>
                  <a:cubicBezTo>
                    <a:pt x="131754" y="133708"/>
                    <a:pt x="137577" y="127880"/>
                    <a:pt x="141629" y="119782"/>
                  </a:cubicBezTo>
                  <a:cubicBezTo>
                    <a:pt x="145935" y="110674"/>
                    <a:pt x="149231" y="95232"/>
                    <a:pt x="149231" y="94731"/>
                  </a:cubicBezTo>
                  <a:cubicBezTo>
                    <a:pt x="149231" y="92198"/>
                    <a:pt x="146951" y="92198"/>
                    <a:pt x="146188" y="92198"/>
                  </a:cubicBezTo>
                  <a:cubicBezTo>
                    <a:pt x="143654" y="92198"/>
                    <a:pt x="143400" y="93206"/>
                    <a:pt x="142645" y="96756"/>
                  </a:cubicBezTo>
                  <a:cubicBezTo>
                    <a:pt x="139102" y="110928"/>
                    <a:pt x="134288" y="128134"/>
                    <a:pt x="123651" y="128134"/>
                  </a:cubicBezTo>
                  <a:cubicBezTo>
                    <a:pt x="118336" y="128134"/>
                    <a:pt x="115802" y="124846"/>
                    <a:pt x="115802" y="116494"/>
                  </a:cubicBezTo>
                  <a:cubicBezTo>
                    <a:pt x="115802" y="110928"/>
                    <a:pt x="118844" y="99034"/>
                    <a:pt x="120870" y="90173"/>
                  </a:cubicBezTo>
                  <a:lnTo>
                    <a:pt x="127956" y="62837"/>
                  </a:lnTo>
                  <a:cubicBezTo>
                    <a:pt x="128719" y="59042"/>
                    <a:pt x="131246" y="49426"/>
                    <a:pt x="132263" y="45631"/>
                  </a:cubicBezTo>
                  <a:cubicBezTo>
                    <a:pt x="133526" y="39811"/>
                    <a:pt x="136059" y="30189"/>
                    <a:pt x="136059" y="28672"/>
                  </a:cubicBezTo>
                  <a:cubicBezTo>
                    <a:pt x="136059" y="24114"/>
                    <a:pt x="132516" y="21835"/>
                    <a:pt x="128719" y="21835"/>
                  </a:cubicBezTo>
                  <a:cubicBezTo>
                    <a:pt x="127448" y="21835"/>
                    <a:pt x="120870" y="22089"/>
                    <a:pt x="118844" y="30696"/>
                  </a:cubicBezTo>
                  <a:cubicBezTo>
                    <a:pt x="114031" y="49173"/>
                    <a:pt x="102885" y="93461"/>
                    <a:pt x="99850" y="106879"/>
                  </a:cubicBezTo>
                  <a:cubicBezTo>
                    <a:pt x="99596" y="107887"/>
                    <a:pt x="89467" y="128134"/>
                    <a:pt x="70981" y="128134"/>
                  </a:cubicBezTo>
                  <a:cubicBezTo>
                    <a:pt x="57809" y="128134"/>
                    <a:pt x="55283" y="116748"/>
                    <a:pt x="55283" y="107387"/>
                  </a:cubicBezTo>
                  <a:cubicBezTo>
                    <a:pt x="55283" y="93206"/>
                    <a:pt x="62369" y="73214"/>
                    <a:pt x="68955" y="55754"/>
                  </a:cubicBezTo>
                  <a:cubicBezTo>
                    <a:pt x="71990" y="48163"/>
                    <a:pt x="73261" y="44615"/>
                    <a:pt x="73261" y="39811"/>
                  </a:cubicBezTo>
                  <a:cubicBezTo>
                    <a:pt x="73261" y="28418"/>
                    <a:pt x="65158" y="19056"/>
                    <a:pt x="52495" y="19056"/>
                  </a:cubicBezTo>
                  <a:cubicBezTo>
                    <a:pt x="28440" y="19056"/>
                    <a:pt x="19066" y="55754"/>
                    <a:pt x="19066" y="58032"/>
                  </a:cubicBezTo>
                  <a:cubicBezTo>
                    <a:pt x="19066" y="60558"/>
                    <a:pt x="21600" y="60558"/>
                    <a:pt x="22109" y="60558"/>
                  </a:cubicBezTo>
                  <a:cubicBezTo>
                    <a:pt x="24642" y="60558"/>
                    <a:pt x="24897" y="60058"/>
                    <a:pt x="26160" y="56009"/>
                  </a:cubicBezTo>
                  <a:cubicBezTo>
                    <a:pt x="32491" y="33991"/>
                    <a:pt x="42112" y="24623"/>
                    <a:pt x="51733" y="24623"/>
                  </a:cubicBezTo>
                  <a:cubicBezTo>
                    <a:pt x="54013" y="24623"/>
                    <a:pt x="58064" y="24876"/>
                    <a:pt x="58064" y="32975"/>
                  </a:cubicBezTo>
                  <a:cubicBezTo>
                    <a:pt x="58064" y="39050"/>
                    <a:pt x="55283" y="46385"/>
                    <a:pt x="53758" y="50189"/>
                  </a:cubicBezTo>
                  <a:cubicBezTo>
                    <a:pt x="44392" y="75238"/>
                    <a:pt x="39077" y="90936"/>
                    <a:pt x="39077" y="103338"/>
                  </a:cubicBezTo>
                  <a:cubicBezTo>
                    <a:pt x="39077" y="127379"/>
                    <a:pt x="56546" y="133708"/>
                    <a:pt x="70218" y="133708"/>
                  </a:cubicBezTo>
                  <a:cubicBezTo>
                    <a:pt x="86933" y="133708"/>
                    <a:pt x="96053" y="122314"/>
                    <a:pt x="100359" y="1167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35F0EA3F-2E37-41C5-8BE2-4CD119DF40C6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>
              <a:off x="13508236" y="-14252770"/>
              <a:ext cx="76264" cy="152445"/>
            </a:xfrm>
            <a:custGeom>
              <a:avLst/>
              <a:gdLst>
                <a:gd name="connsiteX0" fmla="*/ 68185 w 76264"/>
                <a:gd name="connsiteY0" fmla="*/ 25787 h 152445"/>
                <a:gd name="connsiteX1" fmla="*/ 61091 w 76264"/>
                <a:gd name="connsiteY1" fmla="*/ 19056 h 152445"/>
                <a:gd name="connsiteX2" fmla="*/ 51160 w 76264"/>
                <a:gd name="connsiteY2" fmla="*/ 28797 h 152445"/>
                <a:gd name="connsiteX3" fmla="*/ 58255 w 76264"/>
                <a:gd name="connsiteY3" fmla="*/ 35539 h 152445"/>
                <a:gd name="connsiteX4" fmla="*/ 68185 w 76264"/>
                <a:gd name="connsiteY4" fmla="*/ 25787 h 152445"/>
                <a:gd name="connsiteX5" fmla="*/ 32007 w 76264"/>
                <a:gd name="connsiteY5" fmla="*/ 115818 h 152445"/>
                <a:gd name="connsiteX6" fmla="*/ 30418 w 76264"/>
                <a:gd name="connsiteY6" fmla="*/ 123259 h 152445"/>
                <a:gd name="connsiteX7" fmla="*/ 47260 w 76264"/>
                <a:gd name="connsiteY7" fmla="*/ 138319 h 152445"/>
                <a:gd name="connsiteX8" fmla="*/ 72792 w 76264"/>
                <a:gd name="connsiteY8" fmla="*/ 111205 h 152445"/>
                <a:gd name="connsiteX9" fmla="*/ 69956 w 76264"/>
                <a:gd name="connsiteY9" fmla="*/ 108903 h 152445"/>
                <a:gd name="connsiteX10" fmla="*/ 66588 w 76264"/>
                <a:gd name="connsiteY10" fmla="*/ 111919 h 152445"/>
                <a:gd name="connsiteX11" fmla="*/ 47792 w 76264"/>
                <a:gd name="connsiteY11" fmla="*/ 133357 h 152445"/>
                <a:gd name="connsiteX12" fmla="*/ 43359 w 76264"/>
                <a:gd name="connsiteY12" fmla="*/ 127156 h 152445"/>
                <a:gd name="connsiteX13" fmla="*/ 46196 w 76264"/>
                <a:gd name="connsiteY13" fmla="*/ 115818 h 152445"/>
                <a:gd name="connsiteX14" fmla="*/ 51868 w 76264"/>
                <a:gd name="connsiteY14" fmla="*/ 101638 h 152445"/>
                <a:gd name="connsiteX15" fmla="*/ 60558 w 76264"/>
                <a:gd name="connsiteY15" fmla="*/ 79129 h 152445"/>
                <a:gd name="connsiteX16" fmla="*/ 61622 w 76264"/>
                <a:gd name="connsiteY16" fmla="*/ 73459 h 152445"/>
                <a:gd name="connsiteX17" fmla="*/ 44773 w 76264"/>
                <a:gd name="connsiteY17" fmla="*/ 58397 h 152445"/>
                <a:gd name="connsiteX18" fmla="*/ 19066 w 76264"/>
                <a:gd name="connsiteY18" fmla="*/ 85512 h 152445"/>
                <a:gd name="connsiteX19" fmla="*/ 22077 w 76264"/>
                <a:gd name="connsiteY19" fmla="*/ 87815 h 152445"/>
                <a:gd name="connsiteX20" fmla="*/ 25270 w 76264"/>
                <a:gd name="connsiteY20" fmla="*/ 84980 h 152445"/>
                <a:gd name="connsiteX21" fmla="*/ 44241 w 76264"/>
                <a:gd name="connsiteY21" fmla="*/ 63359 h 152445"/>
                <a:gd name="connsiteX22" fmla="*/ 48674 w 76264"/>
                <a:gd name="connsiteY22" fmla="*/ 69561 h 152445"/>
                <a:gd name="connsiteX23" fmla="*/ 43184 w 76264"/>
                <a:gd name="connsiteY23" fmla="*/ 87283 h 152445"/>
                <a:gd name="connsiteX24" fmla="*/ 32007 w 76264"/>
                <a:gd name="connsiteY24" fmla="*/ 11581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6264" h="152445">
                  <a:moveTo>
                    <a:pt x="68185" y="25787"/>
                  </a:moveTo>
                  <a:cubicBezTo>
                    <a:pt x="68185" y="22954"/>
                    <a:pt x="66056" y="19056"/>
                    <a:pt x="61091" y="19056"/>
                  </a:cubicBezTo>
                  <a:cubicBezTo>
                    <a:pt x="56300" y="19056"/>
                    <a:pt x="51160" y="23660"/>
                    <a:pt x="51160" y="28797"/>
                  </a:cubicBezTo>
                  <a:cubicBezTo>
                    <a:pt x="51160" y="31814"/>
                    <a:pt x="53464" y="35539"/>
                    <a:pt x="58255" y="35539"/>
                  </a:cubicBezTo>
                  <a:cubicBezTo>
                    <a:pt x="63394" y="35539"/>
                    <a:pt x="68185" y="30576"/>
                    <a:pt x="68185" y="25787"/>
                  </a:cubicBezTo>
                  <a:close/>
                  <a:moveTo>
                    <a:pt x="32007" y="115818"/>
                  </a:moveTo>
                  <a:cubicBezTo>
                    <a:pt x="31300" y="118121"/>
                    <a:pt x="30418" y="120249"/>
                    <a:pt x="30418" y="123259"/>
                  </a:cubicBezTo>
                  <a:cubicBezTo>
                    <a:pt x="30418" y="131586"/>
                    <a:pt x="37504" y="138319"/>
                    <a:pt x="47260" y="138319"/>
                  </a:cubicBezTo>
                  <a:cubicBezTo>
                    <a:pt x="64991" y="138319"/>
                    <a:pt x="72792" y="113866"/>
                    <a:pt x="72792" y="111205"/>
                  </a:cubicBezTo>
                  <a:cubicBezTo>
                    <a:pt x="72792" y="108903"/>
                    <a:pt x="70488" y="108903"/>
                    <a:pt x="69956" y="108903"/>
                  </a:cubicBezTo>
                  <a:cubicBezTo>
                    <a:pt x="67470" y="108903"/>
                    <a:pt x="67295" y="109967"/>
                    <a:pt x="66588" y="111919"/>
                  </a:cubicBezTo>
                  <a:cubicBezTo>
                    <a:pt x="62504" y="126092"/>
                    <a:pt x="54704" y="133357"/>
                    <a:pt x="47792" y="133357"/>
                  </a:cubicBezTo>
                  <a:cubicBezTo>
                    <a:pt x="44241" y="133357"/>
                    <a:pt x="43359" y="131054"/>
                    <a:pt x="43359" y="127156"/>
                  </a:cubicBezTo>
                  <a:cubicBezTo>
                    <a:pt x="43359" y="123083"/>
                    <a:pt x="44598" y="119717"/>
                    <a:pt x="46196" y="115818"/>
                  </a:cubicBezTo>
                  <a:cubicBezTo>
                    <a:pt x="47967" y="111031"/>
                    <a:pt x="49921" y="106242"/>
                    <a:pt x="51868" y="101638"/>
                  </a:cubicBezTo>
                  <a:cubicBezTo>
                    <a:pt x="53464" y="97383"/>
                    <a:pt x="59851" y="81256"/>
                    <a:pt x="60558" y="79129"/>
                  </a:cubicBezTo>
                  <a:cubicBezTo>
                    <a:pt x="61091" y="77358"/>
                    <a:pt x="61622" y="75230"/>
                    <a:pt x="61622" y="73459"/>
                  </a:cubicBezTo>
                  <a:cubicBezTo>
                    <a:pt x="61622" y="65130"/>
                    <a:pt x="54529" y="58397"/>
                    <a:pt x="44773" y="58397"/>
                  </a:cubicBezTo>
                  <a:cubicBezTo>
                    <a:pt x="27224" y="58397"/>
                    <a:pt x="19066" y="82494"/>
                    <a:pt x="19066" y="85512"/>
                  </a:cubicBezTo>
                  <a:cubicBezTo>
                    <a:pt x="19066" y="87815"/>
                    <a:pt x="21552" y="87815"/>
                    <a:pt x="22077" y="87815"/>
                  </a:cubicBezTo>
                  <a:cubicBezTo>
                    <a:pt x="24563" y="87815"/>
                    <a:pt x="24738" y="86924"/>
                    <a:pt x="25270" y="84980"/>
                  </a:cubicBezTo>
                  <a:cubicBezTo>
                    <a:pt x="29886" y="69736"/>
                    <a:pt x="37687" y="63359"/>
                    <a:pt x="44241" y="63359"/>
                  </a:cubicBezTo>
                  <a:cubicBezTo>
                    <a:pt x="47085" y="63359"/>
                    <a:pt x="48674" y="64773"/>
                    <a:pt x="48674" y="69561"/>
                  </a:cubicBezTo>
                  <a:cubicBezTo>
                    <a:pt x="48674" y="73634"/>
                    <a:pt x="47618" y="76294"/>
                    <a:pt x="43184" y="87283"/>
                  </a:cubicBezTo>
                  <a:lnTo>
                    <a:pt x="32007" y="11581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26323A35-3C3C-4324-AC9C-085429B7B169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>
              <a:off x="13661528" y="-14241568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4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4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6" y="29179"/>
                    <a:pt x="173786" y="29179"/>
                    <a:pt x="173786" y="24114"/>
                  </a:cubicBezTo>
                  <a:cubicBezTo>
                    <a:pt x="173786" y="19056"/>
                    <a:pt x="169226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4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E798064E-F016-4CCA-91D9-8E07137FDF84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>
              <a:off x="13901122" y="-14340529"/>
              <a:ext cx="101685" cy="203260"/>
            </a:xfrm>
            <a:custGeom>
              <a:avLst/>
              <a:gdLst>
                <a:gd name="connsiteX0" fmla="*/ 83643 w 101685"/>
                <a:gd name="connsiteY0" fmla="*/ 28169 h 203260"/>
                <a:gd name="connsiteX1" fmla="*/ 74269 w 101685"/>
                <a:gd name="connsiteY1" fmla="*/ 19056 h 203260"/>
                <a:gd name="connsiteX2" fmla="*/ 60598 w 101685"/>
                <a:gd name="connsiteY2" fmla="*/ 32465 h 203260"/>
                <a:gd name="connsiteX3" fmla="*/ 70218 w 101685"/>
                <a:gd name="connsiteY3" fmla="*/ 41580 h 203260"/>
                <a:gd name="connsiteX4" fmla="*/ 83643 w 101685"/>
                <a:gd name="connsiteY4" fmla="*/ 28169 h 203260"/>
                <a:gd name="connsiteX5" fmla="*/ 64395 w 101685"/>
                <a:gd name="connsiteY5" fmla="*/ 123330 h 203260"/>
                <a:gd name="connsiteX6" fmla="*/ 69964 w 101685"/>
                <a:gd name="connsiteY6" fmla="*/ 108649 h 203260"/>
                <a:gd name="connsiteX7" fmla="*/ 73261 w 101685"/>
                <a:gd name="connsiteY7" fmla="*/ 95238 h 203260"/>
                <a:gd name="connsiteX8" fmla="*/ 52495 w 101685"/>
                <a:gd name="connsiteY8" fmla="*/ 74483 h 203260"/>
                <a:gd name="connsiteX9" fmla="*/ 19066 w 101685"/>
                <a:gd name="connsiteY9" fmla="*/ 113459 h 203260"/>
                <a:gd name="connsiteX10" fmla="*/ 22109 w 101685"/>
                <a:gd name="connsiteY10" fmla="*/ 115985 h 203260"/>
                <a:gd name="connsiteX11" fmla="*/ 26160 w 101685"/>
                <a:gd name="connsiteY11" fmla="*/ 111436 h 203260"/>
                <a:gd name="connsiteX12" fmla="*/ 51732 w 101685"/>
                <a:gd name="connsiteY12" fmla="*/ 80050 h 203260"/>
                <a:gd name="connsiteX13" fmla="*/ 58064 w 101685"/>
                <a:gd name="connsiteY13" fmla="*/ 88148 h 203260"/>
                <a:gd name="connsiteX14" fmla="*/ 55283 w 101685"/>
                <a:gd name="connsiteY14" fmla="*/ 101312 h 203260"/>
                <a:gd name="connsiteX15" fmla="*/ 37806 w 101685"/>
                <a:gd name="connsiteY15" fmla="*/ 148133 h 203260"/>
                <a:gd name="connsiteX16" fmla="*/ 31983 w 101685"/>
                <a:gd name="connsiteY16" fmla="*/ 168379 h 203260"/>
                <a:gd name="connsiteX17" fmla="*/ 52749 w 101685"/>
                <a:gd name="connsiteY17" fmla="*/ 189135 h 203260"/>
                <a:gd name="connsiteX18" fmla="*/ 85923 w 101685"/>
                <a:gd name="connsiteY18" fmla="*/ 150158 h 203260"/>
                <a:gd name="connsiteX19" fmla="*/ 82881 w 101685"/>
                <a:gd name="connsiteY19" fmla="*/ 147626 h 203260"/>
                <a:gd name="connsiteX20" fmla="*/ 79084 w 101685"/>
                <a:gd name="connsiteY20" fmla="*/ 152183 h 203260"/>
                <a:gd name="connsiteX21" fmla="*/ 53258 w 101685"/>
                <a:gd name="connsiteY21" fmla="*/ 183561 h 203260"/>
                <a:gd name="connsiteX22" fmla="*/ 47180 w 101685"/>
                <a:gd name="connsiteY22" fmla="*/ 175209 h 203260"/>
                <a:gd name="connsiteX23" fmla="*/ 54521 w 101685"/>
                <a:gd name="connsiteY23" fmla="*/ 149904 h 203260"/>
                <a:gd name="connsiteX24" fmla="*/ 64395 w 101685"/>
                <a:gd name="connsiteY24" fmla="*/ 12333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685" h="203260">
                  <a:moveTo>
                    <a:pt x="83643" y="28169"/>
                  </a:moveTo>
                  <a:cubicBezTo>
                    <a:pt x="83643" y="23105"/>
                    <a:pt x="80093" y="19056"/>
                    <a:pt x="74269" y="19056"/>
                  </a:cubicBezTo>
                  <a:cubicBezTo>
                    <a:pt x="67438" y="19056"/>
                    <a:pt x="60598" y="25637"/>
                    <a:pt x="60598" y="32465"/>
                  </a:cubicBezTo>
                  <a:cubicBezTo>
                    <a:pt x="60598" y="37277"/>
                    <a:pt x="64141" y="41580"/>
                    <a:pt x="70218" y="41580"/>
                  </a:cubicBezTo>
                  <a:cubicBezTo>
                    <a:pt x="76041" y="41580"/>
                    <a:pt x="83643" y="35760"/>
                    <a:pt x="83643" y="28169"/>
                  </a:cubicBezTo>
                  <a:close/>
                  <a:moveTo>
                    <a:pt x="64395" y="123330"/>
                  </a:moveTo>
                  <a:cubicBezTo>
                    <a:pt x="67438" y="115985"/>
                    <a:pt x="67438" y="115485"/>
                    <a:pt x="69964" y="108649"/>
                  </a:cubicBezTo>
                  <a:cubicBezTo>
                    <a:pt x="71989" y="103590"/>
                    <a:pt x="73261" y="100042"/>
                    <a:pt x="73261" y="95238"/>
                  </a:cubicBezTo>
                  <a:cubicBezTo>
                    <a:pt x="73261" y="83845"/>
                    <a:pt x="65158" y="74483"/>
                    <a:pt x="52495" y="74483"/>
                  </a:cubicBezTo>
                  <a:cubicBezTo>
                    <a:pt x="28694" y="74483"/>
                    <a:pt x="19066" y="111181"/>
                    <a:pt x="19066" y="113459"/>
                  </a:cubicBezTo>
                  <a:cubicBezTo>
                    <a:pt x="19066" y="115985"/>
                    <a:pt x="21600" y="115985"/>
                    <a:pt x="22109" y="115985"/>
                  </a:cubicBezTo>
                  <a:cubicBezTo>
                    <a:pt x="24642" y="115985"/>
                    <a:pt x="24897" y="115485"/>
                    <a:pt x="26160" y="111436"/>
                  </a:cubicBezTo>
                  <a:cubicBezTo>
                    <a:pt x="33000" y="87639"/>
                    <a:pt x="43128" y="80050"/>
                    <a:pt x="51732" y="80050"/>
                  </a:cubicBezTo>
                  <a:cubicBezTo>
                    <a:pt x="53758" y="80050"/>
                    <a:pt x="58064" y="80050"/>
                    <a:pt x="58064" y="88148"/>
                  </a:cubicBezTo>
                  <a:cubicBezTo>
                    <a:pt x="58064" y="93467"/>
                    <a:pt x="56292" y="98778"/>
                    <a:pt x="55283" y="101312"/>
                  </a:cubicBezTo>
                  <a:cubicBezTo>
                    <a:pt x="53258" y="107886"/>
                    <a:pt x="41857" y="137248"/>
                    <a:pt x="37806" y="148133"/>
                  </a:cubicBezTo>
                  <a:cubicBezTo>
                    <a:pt x="35272" y="154716"/>
                    <a:pt x="31983" y="163060"/>
                    <a:pt x="31983" y="168379"/>
                  </a:cubicBezTo>
                  <a:cubicBezTo>
                    <a:pt x="31983" y="180274"/>
                    <a:pt x="40594" y="189135"/>
                    <a:pt x="52749" y="189135"/>
                  </a:cubicBezTo>
                  <a:cubicBezTo>
                    <a:pt x="76550" y="189135"/>
                    <a:pt x="85923" y="152438"/>
                    <a:pt x="85923" y="150158"/>
                  </a:cubicBezTo>
                  <a:cubicBezTo>
                    <a:pt x="85923" y="147626"/>
                    <a:pt x="83643" y="147626"/>
                    <a:pt x="82881" y="147626"/>
                  </a:cubicBezTo>
                  <a:cubicBezTo>
                    <a:pt x="80347" y="147626"/>
                    <a:pt x="80347" y="148387"/>
                    <a:pt x="79084" y="152183"/>
                  </a:cubicBezTo>
                  <a:cubicBezTo>
                    <a:pt x="74524" y="168126"/>
                    <a:pt x="66166" y="183561"/>
                    <a:pt x="53258" y="183561"/>
                  </a:cubicBezTo>
                  <a:cubicBezTo>
                    <a:pt x="48951" y="183561"/>
                    <a:pt x="47180" y="181036"/>
                    <a:pt x="47180" y="175209"/>
                  </a:cubicBezTo>
                  <a:cubicBezTo>
                    <a:pt x="47180" y="168888"/>
                    <a:pt x="48698" y="165338"/>
                    <a:pt x="54521" y="149904"/>
                  </a:cubicBezTo>
                  <a:lnTo>
                    <a:pt x="64395" y="1233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</p:grpSp>
      <p:sp>
        <p:nvSpPr>
          <p:cNvPr id="50" name="Rectangle 2 2">
            <a:extLst>
              <a:ext uri="{FF2B5EF4-FFF2-40B4-BE49-F238E27FC236}">
                <a16:creationId xmlns:a16="http://schemas.microsoft.com/office/drawing/2014/main" id="{83FEB49D-DC13-49BB-A07A-A937326D71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002" y="5223957"/>
            <a:ext cx="353734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fr-FR" sz="16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 For our spin chain Hamiltonian, all</a:t>
            </a:r>
          </a:p>
        </p:txBody>
      </p:sp>
      <p:sp>
        <p:nvSpPr>
          <p:cNvPr id="56" name="Rectangle 2 3 1">
            <a:extLst>
              <a:ext uri="{FF2B5EF4-FFF2-40B4-BE49-F238E27FC236}">
                <a16:creationId xmlns:a16="http://schemas.microsoft.com/office/drawing/2014/main" id="{2A248ED5-0A5E-4AFA-8222-58608B52A7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031" y="5658855"/>
            <a:ext cx="492320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fr-FR" sz="16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Energy of a state for a given solution of BAE {</a:t>
            </a:r>
            <a:r>
              <a:rPr lang="en-GB" altLang="fr-FR" sz="1600" dirty="0" err="1"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u</a:t>
            </a:r>
            <a:r>
              <a:rPr lang="en-GB" altLang="fr-FR" sz="1600" baseline="-25000" dirty="0" err="1"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i</a:t>
            </a:r>
            <a:r>
              <a:rPr lang="en-GB" altLang="fr-FR" sz="1600" dirty="0"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}</a:t>
            </a:r>
            <a:endParaRPr lang="en-US" altLang="fr-FR" sz="1600" dirty="0">
              <a:solidFill>
                <a:schemeClr val="accent2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14998" name="Groupe 114997" descr="\documentclass{article}\usepackage{amsfonts,amssymb,color}\pagestyle{empty}&#10;\begin{document}&#10;$$&#10;E =\,&#10;\,\sum_{k=1}^{J}\frac{1}{u_k^2+1/4}&#10;$$&#10;\end{document}" title="IguanaTex Vector Display">
            <a:extLst>
              <a:ext uri="{FF2B5EF4-FFF2-40B4-BE49-F238E27FC236}">
                <a16:creationId xmlns:a16="http://schemas.microsoft.com/office/drawing/2014/main" id="{CBF389B8-0C03-4026-A221-7C1EC9CA0D3B}"/>
              </a:ext>
            </a:extLst>
          </p:cNvPr>
          <p:cNvGrpSpPr>
            <a:grpSpLocks/>
          </p:cNvGrpSpPr>
          <p:nvPr>
            <p:custDataLst>
              <p:tags r:id="rId2"/>
            </p:custDataLst>
          </p:nvPr>
        </p:nvGrpSpPr>
        <p:grpSpPr>
          <a:xfrm>
            <a:off x="3169503" y="6046038"/>
            <a:ext cx="1456564" cy="525234"/>
            <a:chOff x="5445484" y="-2220300"/>
            <a:chExt cx="1015373" cy="388223"/>
          </a:xfrm>
        </p:grpSpPr>
        <p:sp>
          <p:nvSpPr>
            <p:cNvPr id="114983" name="Forme libre : forme 114982">
              <a:extLst>
                <a:ext uri="{FF2B5EF4-FFF2-40B4-BE49-F238E27FC236}">
                  <a16:creationId xmlns:a16="http://schemas.microsoft.com/office/drawing/2014/main" id="{EB16B1B9-62A3-49A1-9F56-C28C343376F7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5445484" y="-2087670"/>
              <a:ext cx="101600" cy="101600"/>
            </a:xfrm>
            <a:custGeom>
              <a:avLst/>
              <a:gdLst>
                <a:gd name="connsiteX0" fmla="*/ 94285 w 101600"/>
                <a:gd name="connsiteY0" fmla="*/ 66076 h 101600"/>
                <a:gd name="connsiteX1" fmla="*/ 94921 w 101600"/>
                <a:gd name="connsiteY1" fmla="*/ 64305 h 101600"/>
                <a:gd name="connsiteX2" fmla="*/ 93401 w 101600"/>
                <a:gd name="connsiteY2" fmla="*/ 62912 h 101600"/>
                <a:gd name="connsiteX3" fmla="*/ 91758 w 101600"/>
                <a:gd name="connsiteY3" fmla="*/ 64433 h 101600"/>
                <a:gd name="connsiteX4" fmla="*/ 57217 w 101600"/>
                <a:gd name="connsiteY4" fmla="*/ 91630 h 101600"/>
                <a:gd name="connsiteX5" fmla="*/ 38751 w 101600"/>
                <a:gd name="connsiteY5" fmla="*/ 91630 h 101600"/>
                <a:gd name="connsiteX6" fmla="*/ 35965 w 101600"/>
                <a:gd name="connsiteY6" fmla="*/ 91504 h 101600"/>
                <a:gd name="connsiteX7" fmla="*/ 34322 w 101600"/>
                <a:gd name="connsiteY7" fmla="*/ 90237 h 101600"/>
                <a:gd name="connsiteX8" fmla="*/ 34953 w 101600"/>
                <a:gd name="connsiteY8" fmla="*/ 87328 h 101600"/>
                <a:gd name="connsiteX9" fmla="*/ 43557 w 101600"/>
                <a:gd name="connsiteY9" fmla="*/ 52792 h 101600"/>
                <a:gd name="connsiteX10" fmla="*/ 56082 w 101600"/>
                <a:gd name="connsiteY10" fmla="*/ 52792 h 101600"/>
                <a:gd name="connsiteX11" fmla="*/ 66834 w 101600"/>
                <a:gd name="connsiteY11" fmla="*/ 58610 h 101600"/>
                <a:gd name="connsiteX12" fmla="*/ 65949 w 101600"/>
                <a:gd name="connsiteY12" fmla="*/ 64810 h 101600"/>
                <a:gd name="connsiteX13" fmla="*/ 65568 w 101600"/>
                <a:gd name="connsiteY13" fmla="*/ 66203 h 101600"/>
                <a:gd name="connsiteX14" fmla="*/ 67215 w 101600"/>
                <a:gd name="connsiteY14" fmla="*/ 67592 h 101600"/>
                <a:gd name="connsiteX15" fmla="*/ 69112 w 101600"/>
                <a:gd name="connsiteY15" fmla="*/ 65063 h 101600"/>
                <a:gd name="connsiteX16" fmla="*/ 76323 w 101600"/>
                <a:gd name="connsiteY16" fmla="*/ 35461 h 101600"/>
                <a:gd name="connsiteX17" fmla="*/ 74803 w 101600"/>
                <a:gd name="connsiteY17" fmla="*/ 34068 h 101600"/>
                <a:gd name="connsiteX18" fmla="*/ 73033 w 101600"/>
                <a:gd name="connsiteY18" fmla="*/ 36346 h 101600"/>
                <a:gd name="connsiteX19" fmla="*/ 56459 w 101600"/>
                <a:gd name="connsiteY19" fmla="*/ 48871 h 101600"/>
                <a:gd name="connsiteX20" fmla="*/ 44569 w 101600"/>
                <a:gd name="connsiteY20" fmla="*/ 48871 h 101600"/>
                <a:gd name="connsiteX21" fmla="*/ 52157 w 101600"/>
                <a:gd name="connsiteY21" fmla="*/ 18383 h 101600"/>
                <a:gd name="connsiteX22" fmla="*/ 58991 w 101600"/>
                <a:gd name="connsiteY22" fmla="*/ 13450 h 101600"/>
                <a:gd name="connsiteX23" fmla="*/ 76827 w 101600"/>
                <a:gd name="connsiteY23" fmla="*/ 13450 h 101600"/>
                <a:gd name="connsiteX24" fmla="*/ 96056 w 101600"/>
                <a:gd name="connsiteY24" fmla="*/ 27491 h 101600"/>
                <a:gd name="connsiteX25" fmla="*/ 95552 w 101600"/>
                <a:gd name="connsiteY25" fmla="*/ 34195 h 101600"/>
                <a:gd name="connsiteX26" fmla="*/ 95424 w 101600"/>
                <a:gd name="connsiteY26" fmla="*/ 36473 h 101600"/>
                <a:gd name="connsiteX27" fmla="*/ 96944 w 101600"/>
                <a:gd name="connsiteY27" fmla="*/ 37988 h 101600"/>
                <a:gd name="connsiteX28" fmla="*/ 98715 w 101600"/>
                <a:gd name="connsiteY28" fmla="*/ 34830 h 101600"/>
                <a:gd name="connsiteX29" fmla="*/ 101243 w 101600"/>
                <a:gd name="connsiteY29" fmla="*/ 12942 h 101600"/>
                <a:gd name="connsiteX30" fmla="*/ 97830 w 101600"/>
                <a:gd name="connsiteY30" fmla="*/ 9525 h 101600"/>
                <a:gd name="connsiteX31" fmla="*/ 33941 w 101600"/>
                <a:gd name="connsiteY31" fmla="*/ 9525 h 101600"/>
                <a:gd name="connsiteX32" fmla="*/ 30147 w 101600"/>
                <a:gd name="connsiteY32" fmla="*/ 12057 h 101600"/>
                <a:gd name="connsiteX33" fmla="*/ 33691 w 101600"/>
                <a:gd name="connsiteY33" fmla="*/ 13450 h 101600"/>
                <a:gd name="connsiteX34" fmla="*/ 41914 w 101600"/>
                <a:gd name="connsiteY34" fmla="*/ 15724 h 101600"/>
                <a:gd name="connsiteX35" fmla="*/ 41279 w 101600"/>
                <a:gd name="connsiteY35" fmla="*/ 18760 h 101600"/>
                <a:gd name="connsiteX36" fmla="*/ 24582 w 101600"/>
                <a:gd name="connsiteY36" fmla="*/ 85685 h 101600"/>
                <a:gd name="connsiteX37" fmla="*/ 13069 w 101600"/>
                <a:gd name="connsiteY37" fmla="*/ 91630 h 101600"/>
                <a:gd name="connsiteX38" fmla="*/ 9525 w 101600"/>
                <a:gd name="connsiteY38" fmla="*/ 94031 h 101600"/>
                <a:gd name="connsiteX39" fmla="*/ 13069 w 101600"/>
                <a:gd name="connsiteY39" fmla="*/ 95552 h 101600"/>
                <a:gd name="connsiteX40" fmla="*/ 78724 w 101600"/>
                <a:gd name="connsiteY40" fmla="*/ 95552 h 101600"/>
                <a:gd name="connsiteX41" fmla="*/ 82649 w 101600"/>
                <a:gd name="connsiteY41" fmla="*/ 93401 h 101600"/>
                <a:gd name="connsiteX42" fmla="*/ 94285 w 101600"/>
                <a:gd name="connsiteY42" fmla="*/ 66076 h 10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1600" h="101600">
                  <a:moveTo>
                    <a:pt x="94285" y="66076"/>
                  </a:moveTo>
                  <a:cubicBezTo>
                    <a:pt x="94540" y="65445"/>
                    <a:pt x="94921" y="64556"/>
                    <a:pt x="94921" y="64305"/>
                  </a:cubicBezTo>
                  <a:cubicBezTo>
                    <a:pt x="94921" y="64178"/>
                    <a:pt x="94921" y="62912"/>
                    <a:pt x="93401" y="62912"/>
                  </a:cubicBezTo>
                  <a:cubicBezTo>
                    <a:pt x="92261" y="62912"/>
                    <a:pt x="92008" y="63671"/>
                    <a:pt x="91758" y="64433"/>
                  </a:cubicBezTo>
                  <a:cubicBezTo>
                    <a:pt x="83534" y="83153"/>
                    <a:pt x="78851" y="91630"/>
                    <a:pt x="57217" y="91630"/>
                  </a:cubicBezTo>
                  <a:lnTo>
                    <a:pt x="38751" y="91630"/>
                  </a:lnTo>
                  <a:cubicBezTo>
                    <a:pt x="36977" y="91630"/>
                    <a:pt x="36727" y="91630"/>
                    <a:pt x="35965" y="91504"/>
                  </a:cubicBezTo>
                  <a:cubicBezTo>
                    <a:pt x="34703" y="91377"/>
                    <a:pt x="34322" y="91249"/>
                    <a:pt x="34322" y="90237"/>
                  </a:cubicBezTo>
                  <a:cubicBezTo>
                    <a:pt x="34322" y="89860"/>
                    <a:pt x="34322" y="89606"/>
                    <a:pt x="34953" y="87328"/>
                  </a:cubicBezTo>
                  <a:lnTo>
                    <a:pt x="43557" y="52792"/>
                  </a:lnTo>
                  <a:lnTo>
                    <a:pt x="56082" y="52792"/>
                  </a:lnTo>
                  <a:cubicBezTo>
                    <a:pt x="66834" y="52792"/>
                    <a:pt x="66834" y="55447"/>
                    <a:pt x="66834" y="58610"/>
                  </a:cubicBezTo>
                  <a:cubicBezTo>
                    <a:pt x="66834" y="59496"/>
                    <a:pt x="66834" y="61016"/>
                    <a:pt x="65949" y="64810"/>
                  </a:cubicBezTo>
                  <a:cubicBezTo>
                    <a:pt x="65694" y="65445"/>
                    <a:pt x="65568" y="65822"/>
                    <a:pt x="65568" y="66203"/>
                  </a:cubicBezTo>
                  <a:cubicBezTo>
                    <a:pt x="65568" y="66834"/>
                    <a:pt x="66075" y="67592"/>
                    <a:pt x="67215" y="67592"/>
                  </a:cubicBezTo>
                  <a:cubicBezTo>
                    <a:pt x="68227" y="67592"/>
                    <a:pt x="68604" y="66960"/>
                    <a:pt x="69112" y="65063"/>
                  </a:cubicBezTo>
                  <a:lnTo>
                    <a:pt x="76323" y="35461"/>
                  </a:lnTo>
                  <a:cubicBezTo>
                    <a:pt x="76323" y="34703"/>
                    <a:pt x="75688" y="34068"/>
                    <a:pt x="74803" y="34068"/>
                  </a:cubicBezTo>
                  <a:cubicBezTo>
                    <a:pt x="73664" y="34068"/>
                    <a:pt x="73414" y="34830"/>
                    <a:pt x="73033" y="36346"/>
                  </a:cubicBezTo>
                  <a:cubicBezTo>
                    <a:pt x="70378" y="45962"/>
                    <a:pt x="68100" y="48871"/>
                    <a:pt x="56459" y="48871"/>
                  </a:cubicBezTo>
                  <a:lnTo>
                    <a:pt x="44569" y="48871"/>
                  </a:lnTo>
                  <a:lnTo>
                    <a:pt x="52157" y="18383"/>
                  </a:lnTo>
                  <a:cubicBezTo>
                    <a:pt x="53296" y="13954"/>
                    <a:pt x="53423" y="13450"/>
                    <a:pt x="58991" y="13450"/>
                  </a:cubicBezTo>
                  <a:lnTo>
                    <a:pt x="76827" y="13450"/>
                  </a:lnTo>
                  <a:cubicBezTo>
                    <a:pt x="92261" y="13450"/>
                    <a:pt x="96056" y="17117"/>
                    <a:pt x="96056" y="27491"/>
                  </a:cubicBezTo>
                  <a:cubicBezTo>
                    <a:pt x="96056" y="30528"/>
                    <a:pt x="96056" y="30782"/>
                    <a:pt x="95552" y="34195"/>
                  </a:cubicBezTo>
                  <a:cubicBezTo>
                    <a:pt x="95552" y="34953"/>
                    <a:pt x="95424" y="35842"/>
                    <a:pt x="95424" y="36473"/>
                  </a:cubicBezTo>
                  <a:cubicBezTo>
                    <a:pt x="95424" y="37104"/>
                    <a:pt x="95805" y="37988"/>
                    <a:pt x="96944" y="37988"/>
                  </a:cubicBezTo>
                  <a:cubicBezTo>
                    <a:pt x="98334" y="37988"/>
                    <a:pt x="98461" y="37231"/>
                    <a:pt x="98715" y="34830"/>
                  </a:cubicBezTo>
                  <a:lnTo>
                    <a:pt x="101243" y="12942"/>
                  </a:lnTo>
                  <a:cubicBezTo>
                    <a:pt x="101624" y="9525"/>
                    <a:pt x="100993" y="9525"/>
                    <a:pt x="97830" y="9525"/>
                  </a:cubicBezTo>
                  <a:lnTo>
                    <a:pt x="33941" y="9525"/>
                  </a:lnTo>
                  <a:cubicBezTo>
                    <a:pt x="31412" y="9525"/>
                    <a:pt x="30147" y="9525"/>
                    <a:pt x="30147" y="12057"/>
                  </a:cubicBezTo>
                  <a:cubicBezTo>
                    <a:pt x="30147" y="13450"/>
                    <a:pt x="31286" y="13450"/>
                    <a:pt x="33691" y="13450"/>
                  </a:cubicBezTo>
                  <a:cubicBezTo>
                    <a:pt x="38370" y="13450"/>
                    <a:pt x="41914" y="13450"/>
                    <a:pt x="41914" y="15724"/>
                  </a:cubicBezTo>
                  <a:cubicBezTo>
                    <a:pt x="41914" y="16232"/>
                    <a:pt x="41914" y="16486"/>
                    <a:pt x="41279" y="18760"/>
                  </a:cubicBezTo>
                  <a:lnTo>
                    <a:pt x="24582" y="85685"/>
                  </a:lnTo>
                  <a:cubicBezTo>
                    <a:pt x="23316" y="90619"/>
                    <a:pt x="23062" y="91630"/>
                    <a:pt x="13069" y="91630"/>
                  </a:cubicBezTo>
                  <a:cubicBezTo>
                    <a:pt x="10918" y="91630"/>
                    <a:pt x="9525" y="91630"/>
                    <a:pt x="9525" y="94031"/>
                  </a:cubicBezTo>
                  <a:cubicBezTo>
                    <a:pt x="9525" y="95552"/>
                    <a:pt x="10664" y="95552"/>
                    <a:pt x="13069" y="95552"/>
                  </a:cubicBezTo>
                  <a:lnTo>
                    <a:pt x="78724" y="95552"/>
                  </a:lnTo>
                  <a:cubicBezTo>
                    <a:pt x="81637" y="95552"/>
                    <a:pt x="81760" y="95424"/>
                    <a:pt x="82649" y="93401"/>
                  </a:cubicBezTo>
                  <a:lnTo>
                    <a:pt x="94285" y="6607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4984" name="Forme libre : forme 114983">
              <a:extLst>
                <a:ext uri="{FF2B5EF4-FFF2-40B4-BE49-F238E27FC236}">
                  <a16:creationId xmlns:a16="http://schemas.microsoft.com/office/drawing/2014/main" id="{F699C8C0-781D-400C-9692-95BF55E03060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5583602" y="-2048070"/>
              <a:ext cx="101600" cy="38100"/>
            </a:xfrm>
            <a:custGeom>
              <a:avLst/>
              <a:gdLst>
                <a:gd name="connsiteX0" fmla="*/ 89352 w 101600"/>
                <a:gd name="connsiteY0" fmla="*/ 14585 h 38100"/>
                <a:gd name="connsiteX1" fmla="*/ 93655 w 101600"/>
                <a:gd name="connsiteY1" fmla="*/ 12054 h 38100"/>
                <a:gd name="connsiteX2" fmla="*/ 89479 w 101600"/>
                <a:gd name="connsiteY2" fmla="*/ 9525 h 38100"/>
                <a:gd name="connsiteX3" fmla="*/ 13700 w 101600"/>
                <a:gd name="connsiteY3" fmla="*/ 9525 h 38100"/>
                <a:gd name="connsiteX4" fmla="*/ 9525 w 101600"/>
                <a:gd name="connsiteY4" fmla="*/ 12054 h 38100"/>
                <a:gd name="connsiteX5" fmla="*/ 13827 w 101600"/>
                <a:gd name="connsiteY5" fmla="*/ 14585 h 38100"/>
                <a:gd name="connsiteX6" fmla="*/ 89352 w 101600"/>
                <a:gd name="connsiteY6" fmla="*/ 14585 h 38100"/>
                <a:gd name="connsiteX7" fmla="*/ 89479 w 101600"/>
                <a:gd name="connsiteY7" fmla="*/ 39128 h 38100"/>
                <a:gd name="connsiteX8" fmla="*/ 93655 w 101600"/>
                <a:gd name="connsiteY8" fmla="*/ 36596 h 38100"/>
                <a:gd name="connsiteX9" fmla="*/ 89352 w 101600"/>
                <a:gd name="connsiteY9" fmla="*/ 34064 h 38100"/>
                <a:gd name="connsiteX10" fmla="*/ 13827 w 101600"/>
                <a:gd name="connsiteY10" fmla="*/ 34064 h 38100"/>
                <a:gd name="connsiteX11" fmla="*/ 9525 w 101600"/>
                <a:gd name="connsiteY11" fmla="*/ 36596 h 38100"/>
                <a:gd name="connsiteX12" fmla="*/ 13700 w 101600"/>
                <a:gd name="connsiteY12" fmla="*/ 39128 h 38100"/>
                <a:gd name="connsiteX13" fmla="*/ 89479 w 101600"/>
                <a:gd name="connsiteY13" fmla="*/ 3912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600" h="38100">
                  <a:moveTo>
                    <a:pt x="89352" y="14585"/>
                  </a:moveTo>
                  <a:cubicBezTo>
                    <a:pt x="91249" y="14585"/>
                    <a:pt x="93655" y="14585"/>
                    <a:pt x="93655" y="12054"/>
                  </a:cubicBezTo>
                  <a:cubicBezTo>
                    <a:pt x="93655" y="9525"/>
                    <a:pt x="91249" y="9525"/>
                    <a:pt x="89479" y="9525"/>
                  </a:cubicBezTo>
                  <a:lnTo>
                    <a:pt x="13700" y="9525"/>
                  </a:lnTo>
                  <a:cubicBezTo>
                    <a:pt x="11930" y="9525"/>
                    <a:pt x="9525" y="9525"/>
                    <a:pt x="9525" y="12054"/>
                  </a:cubicBezTo>
                  <a:cubicBezTo>
                    <a:pt x="9525" y="14585"/>
                    <a:pt x="11930" y="14585"/>
                    <a:pt x="13827" y="14585"/>
                  </a:cubicBezTo>
                  <a:lnTo>
                    <a:pt x="89352" y="14585"/>
                  </a:lnTo>
                  <a:close/>
                  <a:moveTo>
                    <a:pt x="89479" y="39128"/>
                  </a:moveTo>
                  <a:cubicBezTo>
                    <a:pt x="91249" y="39128"/>
                    <a:pt x="93655" y="39128"/>
                    <a:pt x="93655" y="36596"/>
                  </a:cubicBezTo>
                  <a:cubicBezTo>
                    <a:pt x="93655" y="34064"/>
                    <a:pt x="91249" y="34064"/>
                    <a:pt x="89352" y="34064"/>
                  </a:cubicBezTo>
                  <a:lnTo>
                    <a:pt x="13827" y="34064"/>
                  </a:lnTo>
                  <a:cubicBezTo>
                    <a:pt x="11930" y="34064"/>
                    <a:pt x="9525" y="34064"/>
                    <a:pt x="9525" y="36596"/>
                  </a:cubicBezTo>
                  <a:cubicBezTo>
                    <a:pt x="9525" y="39128"/>
                    <a:pt x="11930" y="39128"/>
                    <a:pt x="13700" y="39128"/>
                  </a:cubicBezTo>
                  <a:lnTo>
                    <a:pt x="89479" y="391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4985" name="Forme libre : forme 114984">
              <a:extLst>
                <a:ext uri="{FF2B5EF4-FFF2-40B4-BE49-F238E27FC236}">
                  <a16:creationId xmlns:a16="http://schemas.microsoft.com/office/drawing/2014/main" id="{E547F170-515A-4154-8D6D-1A0207F14F9E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5821126" y="-2220300"/>
              <a:ext cx="63500" cy="76200"/>
            </a:xfrm>
            <a:custGeom>
              <a:avLst/>
              <a:gdLst>
                <a:gd name="connsiteX0" fmla="*/ 53372 w 63500"/>
                <a:gd name="connsiteY0" fmla="*/ 16347 h 76200"/>
                <a:gd name="connsiteX1" fmla="*/ 59218 w 63500"/>
                <a:gd name="connsiteY1" fmla="*/ 12716 h 76200"/>
                <a:gd name="connsiteX2" fmla="*/ 61520 w 63500"/>
                <a:gd name="connsiteY2" fmla="*/ 10854 h 76200"/>
                <a:gd name="connsiteX3" fmla="*/ 60194 w 63500"/>
                <a:gd name="connsiteY3" fmla="*/ 9525 h 76200"/>
                <a:gd name="connsiteX4" fmla="*/ 50626 w 63500"/>
                <a:gd name="connsiteY4" fmla="*/ 9882 h 76200"/>
                <a:gd name="connsiteX5" fmla="*/ 43803 w 63500"/>
                <a:gd name="connsiteY5" fmla="*/ 9791 h 76200"/>
                <a:gd name="connsiteX6" fmla="*/ 36806 w 63500"/>
                <a:gd name="connsiteY6" fmla="*/ 9525 h 76200"/>
                <a:gd name="connsiteX7" fmla="*/ 34858 w 63500"/>
                <a:gd name="connsiteY7" fmla="*/ 11386 h 76200"/>
                <a:gd name="connsiteX8" fmla="*/ 38314 w 63500"/>
                <a:gd name="connsiteY8" fmla="*/ 12716 h 76200"/>
                <a:gd name="connsiteX9" fmla="*/ 42918 w 63500"/>
                <a:gd name="connsiteY9" fmla="*/ 12894 h 76200"/>
                <a:gd name="connsiteX10" fmla="*/ 45756 w 63500"/>
                <a:gd name="connsiteY10" fmla="*/ 14486 h 76200"/>
                <a:gd name="connsiteX11" fmla="*/ 45399 w 63500"/>
                <a:gd name="connsiteY11" fmla="*/ 16525 h 76200"/>
                <a:gd name="connsiteX12" fmla="*/ 35211 w 63500"/>
                <a:gd name="connsiteY12" fmla="*/ 57094 h 76200"/>
                <a:gd name="connsiteX13" fmla="*/ 22102 w 63500"/>
                <a:gd name="connsiteY13" fmla="*/ 69317 h 76200"/>
                <a:gd name="connsiteX14" fmla="*/ 13244 w 63500"/>
                <a:gd name="connsiteY14" fmla="*/ 64714 h 76200"/>
                <a:gd name="connsiteX15" fmla="*/ 19534 w 63500"/>
                <a:gd name="connsiteY15" fmla="*/ 58955 h 76200"/>
                <a:gd name="connsiteX16" fmla="*/ 15458 w 63500"/>
                <a:gd name="connsiteY16" fmla="*/ 55145 h 76200"/>
                <a:gd name="connsiteX17" fmla="*/ 9525 w 63500"/>
                <a:gd name="connsiteY17" fmla="*/ 62055 h 76200"/>
                <a:gd name="connsiteX18" fmla="*/ 22368 w 63500"/>
                <a:gd name="connsiteY18" fmla="*/ 71798 h 76200"/>
                <a:gd name="connsiteX19" fmla="*/ 43097 w 63500"/>
                <a:gd name="connsiteY19" fmla="*/ 57360 h 76200"/>
                <a:gd name="connsiteX20" fmla="*/ 53372 w 63500"/>
                <a:gd name="connsiteY20" fmla="*/ 1634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500" h="76200">
                  <a:moveTo>
                    <a:pt x="53372" y="16347"/>
                  </a:moveTo>
                  <a:cubicBezTo>
                    <a:pt x="54170" y="13247"/>
                    <a:pt x="54257" y="12716"/>
                    <a:pt x="59218" y="12716"/>
                  </a:cubicBezTo>
                  <a:cubicBezTo>
                    <a:pt x="60282" y="12716"/>
                    <a:pt x="61520" y="12716"/>
                    <a:pt x="61520" y="10854"/>
                  </a:cubicBezTo>
                  <a:cubicBezTo>
                    <a:pt x="61520" y="9882"/>
                    <a:pt x="60813" y="9525"/>
                    <a:pt x="60194" y="9525"/>
                  </a:cubicBezTo>
                  <a:cubicBezTo>
                    <a:pt x="58067" y="9525"/>
                    <a:pt x="52753" y="9882"/>
                    <a:pt x="50626" y="9882"/>
                  </a:cubicBezTo>
                  <a:cubicBezTo>
                    <a:pt x="48764" y="9882"/>
                    <a:pt x="45756" y="9791"/>
                    <a:pt x="43803" y="9791"/>
                  </a:cubicBezTo>
                  <a:cubicBezTo>
                    <a:pt x="41589" y="9703"/>
                    <a:pt x="39021" y="9525"/>
                    <a:pt x="36806" y="9525"/>
                  </a:cubicBezTo>
                  <a:cubicBezTo>
                    <a:pt x="36187" y="9525"/>
                    <a:pt x="34858" y="9525"/>
                    <a:pt x="34858" y="11386"/>
                  </a:cubicBezTo>
                  <a:cubicBezTo>
                    <a:pt x="34858" y="12716"/>
                    <a:pt x="35656" y="12716"/>
                    <a:pt x="38314" y="12716"/>
                  </a:cubicBezTo>
                  <a:cubicBezTo>
                    <a:pt x="40350" y="12716"/>
                    <a:pt x="40704" y="12716"/>
                    <a:pt x="42918" y="12894"/>
                  </a:cubicBezTo>
                  <a:cubicBezTo>
                    <a:pt x="45490" y="13160"/>
                    <a:pt x="45756" y="13426"/>
                    <a:pt x="45756" y="14486"/>
                  </a:cubicBezTo>
                  <a:cubicBezTo>
                    <a:pt x="45756" y="15108"/>
                    <a:pt x="45756" y="15284"/>
                    <a:pt x="45399" y="16525"/>
                  </a:cubicBezTo>
                  <a:lnTo>
                    <a:pt x="35211" y="57094"/>
                  </a:lnTo>
                  <a:cubicBezTo>
                    <a:pt x="33528" y="63738"/>
                    <a:pt x="27861" y="69317"/>
                    <a:pt x="22102" y="69317"/>
                  </a:cubicBezTo>
                  <a:cubicBezTo>
                    <a:pt x="20864" y="69317"/>
                    <a:pt x="15280" y="69052"/>
                    <a:pt x="13244" y="64714"/>
                  </a:cubicBezTo>
                  <a:cubicBezTo>
                    <a:pt x="18383" y="64714"/>
                    <a:pt x="19534" y="60551"/>
                    <a:pt x="19534" y="58955"/>
                  </a:cubicBezTo>
                  <a:cubicBezTo>
                    <a:pt x="19534" y="56475"/>
                    <a:pt x="17407" y="55145"/>
                    <a:pt x="15458" y="55145"/>
                  </a:cubicBezTo>
                  <a:cubicBezTo>
                    <a:pt x="13065" y="55145"/>
                    <a:pt x="9525" y="57094"/>
                    <a:pt x="9525" y="62055"/>
                  </a:cubicBezTo>
                  <a:cubicBezTo>
                    <a:pt x="9525" y="67814"/>
                    <a:pt x="14927" y="71798"/>
                    <a:pt x="22368" y="71798"/>
                  </a:cubicBezTo>
                  <a:cubicBezTo>
                    <a:pt x="31048" y="71798"/>
                    <a:pt x="40882" y="66218"/>
                    <a:pt x="43097" y="57360"/>
                  </a:cubicBezTo>
                  <a:lnTo>
                    <a:pt x="53372" y="1634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4986" name="Forme libre : forme 114985">
              <a:extLst>
                <a:ext uri="{FF2B5EF4-FFF2-40B4-BE49-F238E27FC236}">
                  <a16:creationId xmlns:a16="http://schemas.microsoft.com/office/drawing/2014/main" id="{CF768BA6-7F66-4752-A3E7-7BF8C458A3CE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5759966" y="-2121849"/>
              <a:ext cx="177800" cy="190500"/>
            </a:xfrm>
            <a:custGeom>
              <a:avLst/>
              <a:gdLst>
                <a:gd name="connsiteX0" fmla="*/ 162600 w 177800"/>
                <a:gd name="connsiteY0" fmla="*/ 186634 h 190500"/>
                <a:gd name="connsiteX1" fmla="*/ 177907 w 177800"/>
                <a:gd name="connsiteY1" fmla="*/ 146153 h 190500"/>
                <a:gd name="connsiteX2" fmla="*/ 174744 w 177800"/>
                <a:gd name="connsiteY2" fmla="*/ 146153 h 190500"/>
                <a:gd name="connsiteX3" fmla="*/ 141851 w 177800"/>
                <a:gd name="connsiteY3" fmla="*/ 171708 h 190500"/>
                <a:gd name="connsiteX4" fmla="*/ 102509 w 177800"/>
                <a:gd name="connsiteY4" fmla="*/ 175630 h 190500"/>
                <a:gd name="connsiteX5" fmla="*/ 26226 w 177800"/>
                <a:gd name="connsiteY5" fmla="*/ 175630 h 190500"/>
                <a:gd name="connsiteX6" fmla="*/ 90619 w 177800"/>
                <a:gd name="connsiteY6" fmla="*/ 100104 h 190500"/>
                <a:gd name="connsiteX7" fmla="*/ 91754 w 177800"/>
                <a:gd name="connsiteY7" fmla="*/ 98080 h 190500"/>
                <a:gd name="connsiteX8" fmla="*/ 90868 w 177800"/>
                <a:gd name="connsiteY8" fmla="*/ 96183 h 190500"/>
                <a:gd name="connsiteX9" fmla="*/ 31917 w 177800"/>
                <a:gd name="connsiteY9" fmla="*/ 15597 h 190500"/>
                <a:gd name="connsiteX10" fmla="*/ 101243 w 177800"/>
                <a:gd name="connsiteY10" fmla="*/ 15597 h 190500"/>
                <a:gd name="connsiteX11" fmla="*/ 130846 w 177800"/>
                <a:gd name="connsiteY11" fmla="*/ 17621 h 190500"/>
                <a:gd name="connsiteX12" fmla="*/ 158678 w 177800"/>
                <a:gd name="connsiteY12" fmla="*/ 27111 h 190500"/>
                <a:gd name="connsiteX13" fmla="*/ 174744 w 177800"/>
                <a:gd name="connsiteY13" fmla="*/ 45073 h 190500"/>
                <a:gd name="connsiteX14" fmla="*/ 177907 w 177800"/>
                <a:gd name="connsiteY14" fmla="*/ 45073 h 190500"/>
                <a:gd name="connsiteX15" fmla="*/ 162600 w 177800"/>
                <a:gd name="connsiteY15" fmla="*/ 9525 h 190500"/>
                <a:gd name="connsiteX16" fmla="*/ 13069 w 177800"/>
                <a:gd name="connsiteY16" fmla="*/ 9525 h 190500"/>
                <a:gd name="connsiteX17" fmla="*/ 9652 w 177800"/>
                <a:gd name="connsiteY17" fmla="*/ 10410 h 190500"/>
                <a:gd name="connsiteX18" fmla="*/ 9525 w 177800"/>
                <a:gd name="connsiteY18" fmla="*/ 14585 h 190500"/>
                <a:gd name="connsiteX19" fmla="*/ 76446 w 177800"/>
                <a:gd name="connsiteY19" fmla="*/ 106176 h 190500"/>
                <a:gd name="connsiteX20" fmla="*/ 10918 w 177800"/>
                <a:gd name="connsiteY20" fmla="*/ 182968 h 190500"/>
                <a:gd name="connsiteX21" fmla="*/ 9652 w 177800"/>
                <a:gd name="connsiteY21" fmla="*/ 185246 h 190500"/>
                <a:gd name="connsiteX22" fmla="*/ 13069 w 177800"/>
                <a:gd name="connsiteY22" fmla="*/ 186634 h 190500"/>
                <a:gd name="connsiteX23" fmla="*/ 162600 w 177800"/>
                <a:gd name="connsiteY23" fmla="*/ 186634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7800" h="190500">
                  <a:moveTo>
                    <a:pt x="162600" y="186634"/>
                  </a:moveTo>
                  <a:lnTo>
                    <a:pt x="177907" y="146153"/>
                  </a:lnTo>
                  <a:lnTo>
                    <a:pt x="174744" y="146153"/>
                  </a:lnTo>
                  <a:cubicBezTo>
                    <a:pt x="169811" y="159310"/>
                    <a:pt x="156400" y="167915"/>
                    <a:pt x="141851" y="171708"/>
                  </a:cubicBezTo>
                  <a:cubicBezTo>
                    <a:pt x="139197" y="172339"/>
                    <a:pt x="126798" y="175630"/>
                    <a:pt x="102509" y="175630"/>
                  </a:cubicBezTo>
                  <a:lnTo>
                    <a:pt x="26226" y="175630"/>
                  </a:lnTo>
                  <a:lnTo>
                    <a:pt x="90619" y="100104"/>
                  </a:lnTo>
                  <a:cubicBezTo>
                    <a:pt x="91504" y="99092"/>
                    <a:pt x="91754" y="98715"/>
                    <a:pt x="91754" y="98080"/>
                  </a:cubicBezTo>
                  <a:cubicBezTo>
                    <a:pt x="91754" y="97826"/>
                    <a:pt x="91754" y="97449"/>
                    <a:pt x="90868" y="96183"/>
                  </a:cubicBezTo>
                  <a:lnTo>
                    <a:pt x="31917" y="15597"/>
                  </a:lnTo>
                  <a:lnTo>
                    <a:pt x="101243" y="15597"/>
                  </a:lnTo>
                  <a:cubicBezTo>
                    <a:pt x="118194" y="15597"/>
                    <a:pt x="129707" y="17368"/>
                    <a:pt x="130846" y="17621"/>
                  </a:cubicBezTo>
                  <a:cubicBezTo>
                    <a:pt x="137676" y="18634"/>
                    <a:pt x="148685" y="20785"/>
                    <a:pt x="158678" y="27111"/>
                  </a:cubicBezTo>
                  <a:cubicBezTo>
                    <a:pt x="161842" y="29135"/>
                    <a:pt x="170442" y="34826"/>
                    <a:pt x="174744" y="45073"/>
                  </a:cubicBezTo>
                  <a:lnTo>
                    <a:pt x="177907" y="45073"/>
                  </a:lnTo>
                  <a:lnTo>
                    <a:pt x="162600" y="9525"/>
                  </a:lnTo>
                  <a:lnTo>
                    <a:pt x="13069" y="9525"/>
                  </a:lnTo>
                  <a:cubicBezTo>
                    <a:pt x="10156" y="9525"/>
                    <a:pt x="10033" y="9652"/>
                    <a:pt x="9652" y="10410"/>
                  </a:cubicBezTo>
                  <a:cubicBezTo>
                    <a:pt x="9525" y="10792"/>
                    <a:pt x="9525" y="13192"/>
                    <a:pt x="9525" y="14585"/>
                  </a:cubicBezTo>
                  <a:lnTo>
                    <a:pt x="76446" y="106176"/>
                  </a:lnTo>
                  <a:lnTo>
                    <a:pt x="10918" y="182968"/>
                  </a:lnTo>
                  <a:cubicBezTo>
                    <a:pt x="9652" y="184484"/>
                    <a:pt x="9652" y="185119"/>
                    <a:pt x="9652" y="185246"/>
                  </a:cubicBezTo>
                  <a:cubicBezTo>
                    <a:pt x="9652" y="186634"/>
                    <a:pt x="10791" y="186634"/>
                    <a:pt x="13069" y="186634"/>
                  </a:cubicBezTo>
                  <a:lnTo>
                    <a:pt x="162600" y="18663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4987" name="Forme libre : forme 114986">
              <a:extLst>
                <a:ext uri="{FF2B5EF4-FFF2-40B4-BE49-F238E27FC236}">
                  <a16:creationId xmlns:a16="http://schemas.microsoft.com/office/drawing/2014/main" id="{B8C560E2-1A63-4660-AABA-1826AECC3EAB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5758879" y="-1910936"/>
              <a:ext cx="50800" cy="76200"/>
            </a:xfrm>
            <a:custGeom>
              <a:avLst/>
              <a:gdLst>
                <a:gd name="connsiteX0" fmla="*/ 30607 w 50800"/>
                <a:gd name="connsiteY0" fmla="*/ 12184 h 76200"/>
                <a:gd name="connsiteX1" fmla="*/ 30960 w 50800"/>
                <a:gd name="connsiteY1" fmla="*/ 10763 h 76200"/>
                <a:gd name="connsiteX2" fmla="*/ 29543 w 50800"/>
                <a:gd name="connsiteY2" fmla="*/ 9525 h 76200"/>
                <a:gd name="connsiteX3" fmla="*/ 18204 w 50800"/>
                <a:gd name="connsiteY3" fmla="*/ 10410 h 76200"/>
                <a:gd name="connsiteX4" fmla="*/ 16256 w 50800"/>
                <a:gd name="connsiteY4" fmla="*/ 12446 h 76200"/>
                <a:gd name="connsiteX5" fmla="*/ 18562 w 50800"/>
                <a:gd name="connsiteY5" fmla="*/ 13688 h 76200"/>
                <a:gd name="connsiteX6" fmla="*/ 22812 w 50800"/>
                <a:gd name="connsiteY6" fmla="*/ 15018 h 76200"/>
                <a:gd name="connsiteX7" fmla="*/ 22459 w 50800"/>
                <a:gd name="connsiteY7" fmla="*/ 16966 h 76200"/>
                <a:gd name="connsiteX8" fmla="*/ 9969 w 50800"/>
                <a:gd name="connsiteY8" fmla="*/ 67104 h 76200"/>
                <a:gd name="connsiteX9" fmla="*/ 9525 w 50800"/>
                <a:gd name="connsiteY9" fmla="*/ 69052 h 76200"/>
                <a:gd name="connsiteX10" fmla="*/ 12537 w 50800"/>
                <a:gd name="connsiteY10" fmla="*/ 71886 h 76200"/>
                <a:gd name="connsiteX11" fmla="*/ 16613 w 50800"/>
                <a:gd name="connsiteY11" fmla="*/ 68167 h 76200"/>
                <a:gd name="connsiteX12" fmla="*/ 20951 w 50800"/>
                <a:gd name="connsiteY12" fmla="*/ 50982 h 76200"/>
                <a:gd name="connsiteX13" fmla="*/ 32290 w 50800"/>
                <a:gd name="connsiteY13" fmla="*/ 58245 h 76200"/>
                <a:gd name="connsiteX14" fmla="*/ 32115 w 50800"/>
                <a:gd name="connsiteY14" fmla="*/ 60015 h 76200"/>
                <a:gd name="connsiteX15" fmla="*/ 31758 w 50800"/>
                <a:gd name="connsiteY15" fmla="*/ 62761 h 76200"/>
                <a:gd name="connsiteX16" fmla="*/ 41148 w 50800"/>
                <a:gd name="connsiteY16" fmla="*/ 71886 h 76200"/>
                <a:gd name="connsiteX17" fmla="*/ 52399 w 50800"/>
                <a:gd name="connsiteY17" fmla="*/ 58333 h 76200"/>
                <a:gd name="connsiteX18" fmla="*/ 50983 w 50800"/>
                <a:gd name="connsiteY18" fmla="*/ 57182 h 76200"/>
                <a:gd name="connsiteX19" fmla="*/ 49208 w 50800"/>
                <a:gd name="connsiteY19" fmla="*/ 59309 h 76200"/>
                <a:gd name="connsiteX20" fmla="*/ 41414 w 50800"/>
                <a:gd name="connsiteY20" fmla="*/ 69405 h 76200"/>
                <a:gd name="connsiteX21" fmla="*/ 38314 w 50800"/>
                <a:gd name="connsiteY21" fmla="*/ 64801 h 76200"/>
                <a:gd name="connsiteX22" fmla="*/ 38846 w 50800"/>
                <a:gd name="connsiteY22" fmla="*/ 60813 h 76200"/>
                <a:gd name="connsiteX23" fmla="*/ 39291 w 50800"/>
                <a:gd name="connsiteY23" fmla="*/ 58066 h 76200"/>
                <a:gd name="connsiteX24" fmla="*/ 24940 w 50800"/>
                <a:gd name="connsiteY24" fmla="*/ 48677 h 76200"/>
                <a:gd name="connsiteX25" fmla="*/ 32290 w 50800"/>
                <a:gd name="connsiteY25" fmla="*/ 42831 h 76200"/>
                <a:gd name="connsiteX26" fmla="*/ 46196 w 50800"/>
                <a:gd name="connsiteY26" fmla="*/ 34417 h 76200"/>
                <a:gd name="connsiteX27" fmla="*/ 49121 w 50800"/>
                <a:gd name="connsiteY27" fmla="*/ 35568 h 76200"/>
                <a:gd name="connsiteX28" fmla="*/ 44513 w 50800"/>
                <a:gd name="connsiteY28" fmla="*/ 40529 h 76200"/>
                <a:gd name="connsiteX29" fmla="*/ 48058 w 50800"/>
                <a:gd name="connsiteY29" fmla="*/ 43807 h 76200"/>
                <a:gd name="connsiteX30" fmla="*/ 53106 w 50800"/>
                <a:gd name="connsiteY30" fmla="*/ 38136 h 76200"/>
                <a:gd name="connsiteX31" fmla="*/ 46287 w 50800"/>
                <a:gd name="connsiteY31" fmla="*/ 31936 h 76200"/>
                <a:gd name="connsiteX32" fmla="*/ 32115 w 50800"/>
                <a:gd name="connsiteY32" fmla="*/ 39731 h 76200"/>
                <a:gd name="connsiteX33" fmla="*/ 21836 w 50800"/>
                <a:gd name="connsiteY33" fmla="*/ 47526 h 76200"/>
                <a:gd name="connsiteX34" fmla="*/ 30607 w 50800"/>
                <a:gd name="connsiteY34" fmla="*/ 121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800" h="76200">
                  <a:moveTo>
                    <a:pt x="30607" y="12184"/>
                  </a:moveTo>
                  <a:cubicBezTo>
                    <a:pt x="30694" y="12005"/>
                    <a:pt x="30960" y="10854"/>
                    <a:pt x="30960" y="10763"/>
                  </a:cubicBezTo>
                  <a:cubicBezTo>
                    <a:pt x="30960" y="10323"/>
                    <a:pt x="30607" y="9525"/>
                    <a:pt x="29543" y="9525"/>
                  </a:cubicBezTo>
                  <a:cubicBezTo>
                    <a:pt x="27773" y="9525"/>
                    <a:pt x="20419" y="10231"/>
                    <a:pt x="18204" y="10410"/>
                  </a:cubicBezTo>
                  <a:cubicBezTo>
                    <a:pt x="17498" y="10497"/>
                    <a:pt x="16256" y="10589"/>
                    <a:pt x="16256" y="12446"/>
                  </a:cubicBezTo>
                  <a:cubicBezTo>
                    <a:pt x="16256" y="13688"/>
                    <a:pt x="17498" y="13688"/>
                    <a:pt x="18562" y="13688"/>
                  </a:cubicBezTo>
                  <a:cubicBezTo>
                    <a:pt x="22812" y="13688"/>
                    <a:pt x="22812" y="14307"/>
                    <a:pt x="22812" y="15018"/>
                  </a:cubicBezTo>
                  <a:cubicBezTo>
                    <a:pt x="22812" y="15637"/>
                    <a:pt x="22634" y="16169"/>
                    <a:pt x="22459" y="16966"/>
                  </a:cubicBezTo>
                  <a:lnTo>
                    <a:pt x="9969" y="67104"/>
                  </a:lnTo>
                  <a:cubicBezTo>
                    <a:pt x="9525" y="68699"/>
                    <a:pt x="9525" y="68873"/>
                    <a:pt x="9525" y="69052"/>
                  </a:cubicBezTo>
                  <a:cubicBezTo>
                    <a:pt x="9525" y="70382"/>
                    <a:pt x="10589" y="71886"/>
                    <a:pt x="12537" y="71886"/>
                  </a:cubicBezTo>
                  <a:cubicBezTo>
                    <a:pt x="14930" y="71886"/>
                    <a:pt x="16081" y="70116"/>
                    <a:pt x="16613" y="68167"/>
                  </a:cubicBezTo>
                  <a:cubicBezTo>
                    <a:pt x="16788" y="67810"/>
                    <a:pt x="20598" y="52221"/>
                    <a:pt x="20951" y="50982"/>
                  </a:cubicBezTo>
                  <a:cubicBezTo>
                    <a:pt x="27241" y="51602"/>
                    <a:pt x="32290" y="53638"/>
                    <a:pt x="32290" y="58245"/>
                  </a:cubicBezTo>
                  <a:cubicBezTo>
                    <a:pt x="32290" y="58689"/>
                    <a:pt x="32290" y="59131"/>
                    <a:pt x="32115" y="60015"/>
                  </a:cubicBezTo>
                  <a:cubicBezTo>
                    <a:pt x="31758" y="61345"/>
                    <a:pt x="31758" y="61789"/>
                    <a:pt x="31758" y="62761"/>
                  </a:cubicBezTo>
                  <a:cubicBezTo>
                    <a:pt x="31758" y="69052"/>
                    <a:pt x="36897" y="71886"/>
                    <a:pt x="41148" y="71886"/>
                  </a:cubicBezTo>
                  <a:cubicBezTo>
                    <a:pt x="49740" y="71886"/>
                    <a:pt x="52399" y="58424"/>
                    <a:pt x="52399" y="58333"/>
                  </a:cubicBezTo>
                  <a:cubicBezTo>
                    <a:pt x="52399" y="57182"/>
                    <a:pt x="51248" y="57182"/>
                    <a:pt x="50983" y="57182"/>
                  </a:cubicBezTo>
                  <a:cubicBezTo>
                    <a:pt x="49740" y="57182"/>
                    <a:pt x="49653" y="57626"/>
                    <a:pt x="49208" y="59309"/>
                  </a:cubicBezTo>
                  <a:cubicBezTo>
                    <a:pt x="48149" y="63119"/>
                    <a:pt x="45755" y="69405"/>
                    <a:pt x="41414" y="69405"/>
                  </a:cubicBezTo>
                  <a:cubicBezTo>
                    <a:pt x="39024" y="69405"/>
                    <a:pt x="38314" y="67190"/>
                    <a:pt x="38314" y="64801"/>
                  </a:cubicBezTo>
                  <a:cubicBezTo>
                    <a:pt x="38314" y="63294"/>
                    <a:pt x="38314" y="63119"/>
                    <a:pt x="38846" y="60813"/>
                  </a:cubicBezTo>
                  <a:cubicBezTo>
                    <a:pt x="38933" y="60547"/>
                    <a:pt x="39291" y="59043"/>
                    <a:pt x="39291" y="58066"/>
                  </a:cubicBezTo>
                  <a:cubicBezTo>
                    <a:pt x="39291" y="50185"/>
                    <a:pt x="28658" y="48943"/>
                    <a:pt x="24940" y="48677"/>
                  </a:cubicBezTo>
                  <a:cubicBezTo>
                    <a:pt x="27507" y="47086"/>
                    <a:pt x="30785" y="44160"/>
                    <a:pt x="32290" y="42831"/>
                  </a:cubicBezTo>
                  <a:cubicBezTo>
                    <a:pt x="36810" y="38580"/>
                    <a:pt x="41239" y="34417"/>
                    <a:pt x="46196" y="34417"/>
                  </a:cubicBezTo>
                  <a:cubicBezTo>
                    <a:pt x="47260" y="34417"/>
                    <a:pt x="48411" y="34682"/>
                    <a:pt x="49121" y="35568"/>
                  </a:cubicBezTo>
                  <a:cubicBezTo>
                    <a:pt x="45311" y="36187"/>
                    <a:pt x="44513" y="39199"/>
                    <a:pt x="44513" y="40529"/>
                  </a:cubicBezTo>
                  <a:cubicBezTo>
                    <a:pt x="44513" y="42477"/>
                    <a:pt x="46022" y="43807"/>
                    <a:pt x="48058" y="43807"/>
                  </a:cubicBezTo>
                  <a:cubicBezTo>
                    <a:pt x="50450" y="43807"/>
                    <a:pt x="53106" y="41858"/>
                    <a:pt x="53106" y="38136"/>
                  </a:cubicBezTo>
                  <a:cubicBezTo>
                    <a:pt x="53106" y="35215"/>
                    <a:pt x="50983" y="31936"/>
                    <a:pt x="46287" y="31936"/>
                  </a:cubicBezTo>
                  <a:cubicBezTo>
                    <a:pt x="41239" y="31936"/>
                    <a:pt x="36631" y="35568"/>
                    <a:pt x="32115" y="39731"/>
                  </a:cubicBezTo>
                  <a:cubicBezTo>
                    <a:pt x="28392" y="43275"/>
                    <a:pt x="25471" y="46021"/>
                    <a:pt x="21836" y="47526"/>
                  </a:cubicBezTo>
                  <a:lnTo>
                    <a:pt x="30607" y="121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4988" name="Forme libre : forme 114987">
              <a:extLst>
                <a:ext uri="{FF2B5EF4-FFF2-40B4-BE49-F238E27FC236}">
                  <a16:creationId xmlns:a16="http://schemas.microsoft.com/office/drawing/2014/main" id="{786FA380-0765-4A3B-8DA4-64ABD86A7719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5814364" y="-1908277"/>
              <a:ext cx="127000" cy="76200"/>
            </a:xfrm>
            <a:custGeom>
              <a:avLst/>
              <a:gdLst>
                <a:gd name="connsiteX0" fmla="*/ 71358 w 127000"/>
                <a:gd name="connsiteY0" fmla="*/ 38577 h 76200"/>
                <a:gd name="connsiteX1" fmla="*/ 74724 w 127000"/>
                <a:gd name="connsiteY1" fmla="*/ 36362 h 76200"/>
                <a:gd name="connsiteX2" fmla="*/ 71445 w 127000"/>
                <a:gd name="connsiteY2" fmla="*/ 34238 h 76200"/>
                <a:gd name="connsiteX3" fmla="*/ 12803 w 127000"/>
                <a:gd name="connsiteY3" fmla="*/ 34238 h 76200"/>
                <a:gd name="connsiteX4" fmla="*/ 9525 w 127000"/>
                <a:gd name="connsiteY4" fmla="*/ 36362 h 76200"/>
                <a:gd name="connsiteX5" fmla="*/ 12895 w 127000"/>
                <a:gd name="connsiteY5" fmla="*/ 38577 h 76200"/>
                <a:gd name="connsiteX6" fmla="*/ 71358 w 127000"/>
                <a:gd name="connsiteY6" fmla="*/ 38577 h 76200"/>
                <a:gd name="connsiteX7" fmla="*/ 71445 w 127000"/>
                <a:gd name="connsiteY7" fmla="*/ 58067 h 76200"/>
                <a:gd name="connsiteX8" fmla="*/ 74724 w 127000"/>
                <a:gd name="connsiteY8" fmla="*/ 55940 h 76200"/>
                <a:gd name="connsiteX9" fmla="*/ 71358 w 127000"/>
                <a:gd name="connsiteY9" fmla="*/ 53725 h 76200"/>
                <a:gd name="connsiteX10" fmla="*/ 12895 w 127000"/>
                <a:gd name="connsiteY10" fmla="*/ 53725 h 76200"/>
                <a:gd name="connsiteX11" fmla="*/ 9525 w 127000"/>
                <a:gd name="connsiteY11" fmla="*/ 55940 h 76200"/>
                <a:gd name="connsiteX12" fmla="*/ 12803 w 127000"/>
                <a:gd name="connsiteY12" fmla="*/ 58067 h 76200"/>
                <a:gd name="connsiteX13" fmla="*/ 71445 w 127000"/>
                <a:gd name="connsiteY13" fmla="*/ 58067 h 76200"/>
                <a:gd name="connsiteX14" fmla="*/ 110673 w 127000"/>
                <a:gd name="connsiteY14" fmla="*/ 12002 h 76200"/>
                <a:gd name="connsiteX15" fmla="*/ 108019 w 127000"/>
                <a:gd name="connsiteY15" fmla="*/ 9525 h 76200"/>
                <a:gd name="connsiteX16" fmla="*/ 90655 w 127000"/>
                <a:gd name="connsiteY16" fmla="*/ 15193 h 76200"/>
                <a:gd name="connsiteX17" fmla="*/ 90655 w 127000"/>
                <a:gd name="connsiteY17" fmla="*/ 18383 h 76200"/>
                <a:gd name="connsiteX18" fmla="*/ 103498 w 127000"/>
                <a:gd name="connsiteY18" fmla="*/ 15903 h 76200"/>
                <a:gd name="connsiteX19" fmla="*/ 103498 w 127000"/>
                <a:gd name="connsiteY19" fmla="*/ 61079 h 76200"/>
                <a:gd name="connsiteX20" fmla="*/ 94640 w 127000"/>
                <a:gd name="connsiteY20" fmla="*/ 65151 h 76200"/>
                <a:gd name="connsiteX21" fmla="*/ 91274 w 127000"/>
                <a:gd name="connsiteY21" fmla="*/ 65151 h 76200"/>
                <a:gd name="connsiteX22" fmla="*/ 91274 w 127000"/>
                <a:gd name="connsiteY22" fmla="*/ 68342 h 76200"/>
                <a:gd name="connsiteX23" fmla="*/ 107042 w 127000"/>
                <a:gd name="connsiteY23" fmla="*/ 67989 h 76200"/>
                <a:gd name="connsiteX24" fmla="*/ 122897 w 127000"/>
                <a:gd name="connsiteY24" fmla="*/ 68342 h 76200"/>
                <a:gd name="connsiteX25" fmla="*/ 122897 w 127000"/>
                <a:gd name="connsiteY25" fmla="*/ 65151 h 76200"/>
                <a:gd name="connsiteX26" fmla="*/ 119532 w 127000"/>
                <a:gd name="connsiteY26" fmla="*/ 65151 h 76200"/>
                <a:gd name="connsiteX27" fmla="*/ 110673 w 127000"/>
                <a:gd name="connsiteY27" fmla="*/ 61079 h 76200"/>
                <a:gd name="connsiteX28" fmla="*/ 110673 w 127000"/>
                <a:gd name="connsiteY28" fmla="*/ 1200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7000" h="76200">
                  <a:moveTo>
                    <a:pt x="71358" y="38577"/>
                  </a:moveTo>
                  <a:cubicBezTo>
                    <a:pt x="72688" y="38577"/>
                    <a:pt x="74724" y="38577"/>
                    <a:pt x="74724" y="36362"/>
                  </a:cubicBezTo>
                  <a:cubicBezTo>
                    <a:pt x="74724" y="34238"/>
                    <a:pt x="72596" y="34238"/>
                    <a:pt x="71445" y="34238"/>
                  </a:cubicBezTo>
                  <a:lnTo>
                    <a:pt x="12803" y="34238"/>
                  </a:lnTo>
                  <a:cubicBezTo>
                    <a:pt x="11652" y="34238"/>
                    <a:pt x="9525" y="34238"/>
                    <a:pt x="9525" y="36362"/>
                  </a:cubicBezTo>
                  <a:cubicBezTo>
                    <a:pt x="9525" y="38577"/>
                    <a:pt x="11565" y="38577"/>
                    <a:pt x="12895" y="38577"/>
                  </a:cubicBezTo>
                  <a:lnTo>
                    <a:pt x="71358" y="38577"/>
                  </a:lnTo>
                  <a:close/>
                  <a:moveTo>
                    <a:pt x="71445" y="58067"/>
                  </a:moveTo>
                  <a:cubicBezTo>
                    <a:pt x="72596" y="58067"/>
                    <a:pt x="74724" y="58067"/>
                    <a:pt x="74724" y="55940"/>
                  </a:cubicBezTo>
                  <a:cubicBezTo>
                    <a:pt x="74724" y="53725"/>
                    <a:pt x="72688" y="53725"/>
                    <a:pt x="71358" y="53725"/>
                  </a:cubicBezTo>
                  <a:lnTo>
                    <a:pt x="12895" y="53725"/>
                  </a:lnTo>
                  <a:cubicBezTo>
                    <a:pt x="11565" y="53725"/>
                    <a:pt x="9525" y="53725"/>
                    <a:pt x="9525" y="55940"/>
                  </a:cubicBezTo>
                  <a:cubicBezTo>
                    <a:pt x="9525" y="58067"/>
                    <a:pt x="11652" y="58067"/>
                    <a:pt x="12803" y="58067"/>
                  </a:cubicBezTo>
                  <a:lnTo>
                    <a:pt x="71445" y="58067"/>
                  </a:lnTo>
                  <a:close/>
                  <a:moveTo>
                    <a:pt x="110673" y="12002"/>
                  </a:moveTo>
                  <a:cubicBezTo>
                    <a:pt x="110673" y="9613"/>
                    <a:pt x="110499" y="9525"/>
                    <a:pt x="108019" y="9525"/>
                  </a:cubicBezTo>
                  <a:cubicBezTo>
                    <a:pt x="102347" y="15105"/>
                    <a:pt x="94286" y="15193"/>
                    <a:pt x="90655" y="15193"/>
                  </a:cubicBezTo>
                  <a:lnTo>
                    <a:pt x="90655" y="18383"/>
                  </a:lnTo>
                  <a:cubicBezTo>
                    <a:pt x="92782" y="18383"/>
                    <a:pt x="98628" y="18383"/>
                    <a:pt x="103498" y="15903"/>
                  </a:cubicBezTo>
                  <a:lnTo>
                    <a:pt x="103498" y="61079"/>
                  </a:lnTo>
                  <a:cubicBezTo>
                    <a:pt x="103498" y="64000"/>
                    <a:pt x="103498" y="65151"/>
                    <a:pt x="94640" y="65151"/>
                  </a:cubicBezTo>
                  <a:lnTo>
                    <a:pt x="91274" y="65151"/>
                  </a:lnTo>
                  <a:lnTo>
                    <a:pt x="91274" y="68342"/>
                  </a:lnTo>
                  <a:cubicBezTo>
                    <a:pt x="92870" y="68255"/>
                    <a:pt x="103764" y="67989"/>
                    <a:pt x="107042" y="67989"/>
                  </a:cubicBezTo>
                  <a:cubicBezTo>
                    <a:pt x="109788" y="67989"/>
                    <a:pt x="120948" y="68255"/>
                    <a:pt x="122897" y="68342"/>
                  </a:cubicBezTo>
                  <a:lnTo>
                    <a:pt x="122897" y="65151"/>
                  </a:lnTo>
                  <a:lnTo>
                    <a:pt x="119532" y="65151"/>
                  </a:lnTo>
                  <a:cubicBezTo>
                    <a:pt x="110673" y="65151"/>
                    <a:pt x="110673" y="64000"/>
                    <a:pt x="110673" y="61079"/>
                  </a:cubicBezTo>
                  <a:lnTo>
                    <a:pt x="110673" y="1200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4989" name="Forme libre : forme 114988">
              <a:extLst>
                <a:ext uri="{FF2B5EF4-FFF2-40B4-BE49-F238E27FC236}">
                  <a16:creationId xmlns:a16="http://schemas.microsoft.com/office/drawing/2014/main" id="{18B9FF0F-BC0E-4B77-B48B-ED028573A12D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6191725" y="-2171495"/>
              <a:ext cx="50800" cy="101600"/>
            </a:xfrm>
            <a:custGeom>
              <a:avLst/>
              <a:gdLst>
                <a:gd name="connsiteX0" fmla="*/ 35461 w 50800"/>
                <a:gd name="connsiteY0" fmla="*/ 12811 h 101600"/>
                <a:gd name="connsiteX1" fmla="*/ 32548 w 50800"/>
                <a:gd name="connsiteY1" fmla="*/ 9525 h 101600"/>
                <a:gd name="connsiteX2" fmla="*/ 9525 w 50800"/>
                <a:gd name="connsiteY2" fmla="*/ 17621 h 101600"/>
                <a:gd name="connsiteX3" fmla="*/ 9525 w 50800"/>
                <a:gd name="connsiteY3" fmla="*/ 21542 h 101600"/>
                <a:gd name="connsiteX4" fmla="*/ 26098 w 50800"/>
                <a:gd name="connsiteY4" fmla="*/ 18252 h 101600"/>
                <a:gd name="connsiteX5" fmla="*/ 26098 w 50800"/>
                <a:gd name="connsiteY5" fmla="*/ 83784 h 101600"/>
                <a:gd name="connsiteX6" fmla="*/ 14331 w 50800"/>
                <a:gd name="connsiteY6" fmla="*/ 89857 h 101600"/>
                <a:gd name="connsiteX7" fmla="*/ 10283 w 50800"/>
                <a:gd name="connsiteY7" fmla="*/ 89857 h 101600"/>
                <a:gd name="connsiteX8" fmla="*/ 10283 w 50800"/>
                <a:gd name="connsiteY8" fmla="*/ 93777 h 101600"/>
                <a:gd name="connsiteX9" fmla="*/ 30778 w 50800"/>
                <a:gd name="connsiteY9" fmla="*/ 93397 h 101600"/>
                <a:gd name="connsiteX10" fmla="*/ 51272 w 50800"/>
                <a:gd name="connsiteY10" fmla="*/ 93777 h 101600"/>
                <a:gd name="connsiteX11" fmla="*/ 51272 w 50800"/>
                <a:gd name="connsiteY11" fmla="*/ 89857 h 101600"/>
                <a:gd name="connsiteX12" fmla="*/ 47224 w 50800"/>
                <a:gd name="connsiteY12" fmla="*/ 89857 h 101600"/>
                <a:gd name="connsiteX13" fmla="*/ 35461 w 50800"/>
                <a:gd name="connsiteY13" fmla="*/ 83784 h 101600"/>
                <a:gd name="connsiteX14" fmla="*/ 35461 w 50800"/>
                <a:gd name="connsiteY14" fmla="*/ 12811 h 10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00" h="101600">
                  <a:moveTo>
                    <a:pt x="35461" y="12811"/>
                  </a:moveTo>
                  <a:cubicBezTo>
                    <a:pt x="35461" y="9775"/>
                    <a:pt x="35461" y="9525"/>
                    <a:pt x="32548" y="9525"/>
                  </a:cubicBezTo>
                  <a:cubicBezTo>
                    <a:pt x="24705" y="17621"/>
                    <a:pt x="13573" y="17621"/>
                    <a:pt x="9525" y="17621"/>
                  </a:cubicBezTo>
                  <a:lnTo>
                    <a:pt x="9525" y="21542"/>
                  </a:lnTo>
                  <a:cubicBezTo>
                    <a:pt x="12053" y="21542"/>
                    <a:pt x="19518" y="21542"/>
                    <a:pt x="26098" y="18252"/>
                  </a:cubicBezTo>
                  <a:lnTo>
                    <a:pt x="26098" y="83784"/>
                  </a:lnTo>
                  <a:cubicBezTo>
                    <a:pt x="26098" y="88336"/>
                    <a:pt x="25717" y="89857"/>
                    <a:pt x="14331" y="89857"/>
                  </a:cubicBezTo>
                  <a:lnTo>
                    <a:pt x="10283" y="89857"/>
                  </a:lnTo>
                  <a:lnTo>
                    <a:pt x="10283" y="93777"/>
                  </a:lnTo>
                  <a:cubicBezTo>
                    <a:pt x="14712" y="93397"/>
                    <a:pt x="25717" y="93397"/>
                    <a:pt x="30778" y="93397"/>
                  </a:cubicBezTo>
                  <a:cubicBezTo>
                    <a:pt x="35838" y="93397"/>
                    <a:pt x="46843" y="93397"/>
                    <a:pt x="51272" y="93777"/>
                  </a:cubicBezTo>
                  <a:lnTo>
                    <a:pt x="51272" y="89857"/>
                  </a:lnTo>
                  <a:lnTo>
                    <a:pt x="47224" y="89857"/>
                  </a:lnTo>
                  <a:cubicBezTo>
                    <a:pt x="35838" y="89857"/>
                    <a:pt x="35461" y="88463"/>
                    <a:pt x="35461" y="83784"/>
                  </a:cubicBezTo>
                  <a:lnTo>
                    <a:pt x="35461" y="128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4990" name="Forme libre : forme 114989">
              <a:extLst>
                <a:ext uri="{FF2B5EF4-FFF2-40B4-BE49-F238E27FC236}">
                  <a16:creationId xmlns:a16="http://schemas.microsoft.com/office/drawing/2014/main" id="{81956DFB-F59C-40A7-9240-62979004A764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5978257" y="-2027553"/>
              <a:ext cx="482600" cy="12700"/>
            </a:xfrm>
            <a:custGeom>
              <a:avLst/>
              <a:gdLst>
                <a:gd name="connsiteX0" fmla="*/ 3791 w 482600"/>
                <a:gd name="connsiteY0" fmla="*/ 3791 h 0"/>
                <a:gd name="connsiteX1" fmla="*/ 482918 w 482600"/>
                <a:gd name="connsiteY1" fmla="*/ 37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2600">
                  <a:moveTo>
                    <a:pt x="3791" y="3791"/>
                  </a:moveTo>
                  <a:lnTo>
                    <a:pt x="482918" y="3791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4991" name="Forme libre : forme 114990">
              <a:extLst>
                <a:ext uri="{FF2B5EF4-FFF2-40B4-BE49-F238E27FC236}">
                  <a16:creationId xmlns:a16="http://schemas.microsoft.com/office/drawing/2014/main" id="{788DFB50-4F50-4848-B496-68F627A32F1F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5976208" y="-1970768"/>
              <a:ext cx="76200" cy="76200"/>
            </a:xfrm>
            <a:custGeom>
              <a:avLst/>
              <a:gdLst>
                <a:gd name="connsiteX0" fmla="*/ 50137 w 76200"/>
                <a:gd name="connsiteY0" fmla="*/ 58356 h 76200"/>
                <a:gd name="connsiteX1" fmla="*/ 61397 w 76200"/>
                <a:gd name="connsiteY1" fmla="*/ 66834 h 76200"/>
                <a:gd name="connsiteX2" fmla="*/ 70755 w 76200"/>
                <a:gd name="connsiteY2" fmla="*/ 59872 h 76200"/>
                <a:gd name="connsiteX3" fmla="*/ 74553 w 76200"/>
                <a:gd name="connsiteY3" fmla="*/ 47351 h 76200"/>
                <a:gd name="connsiteX4" fmla="*/ 73033 w 76200"/>
                <a:gd name="connsiteY4" fmla="*/ 46085 h 76200"/>
                <a:gd name="connsiteX5" fmla="*/ 71263 w 76200"/>
                <a:gd name="connsiteY5" fmla="*/ 48363 h 76200"/>
                <a:gd name="connsiteX6" fmla="*/ 61773 w 76200"/>
                <a:gd name="connsiteY6" fmla="*/ 64047 h 76200"/>
                <a:gd name="connsiteX7" fmla="*/ 57852 w 76200"/>
                <a:gd name="connsiteY7" fmla="*/ 58230 h 76200"/>
                <a:gd name="connsiteX8" fmla="*/ 60385 w 76200"/>
                <a:gd name="connsiteY8" fmla="*/ 45073 h 76200"/>
                <a:gd name="connsiteX9" fmla="*/ 63925 w 76200"/>
                <a:gd name="connsiteY9" fmla="*/ 31409 h 76200"/>
                <a:gd name="connsiteX10" fmla="*/ 66076 w 76200"/>
                <a:gd name="connsiteY10" fmla="*/ 22809 h 76200"/>
                <a:gd name="connsiteX11" fmla="*/ 67973 w 76200"/>
                <a:gd name="connsiteY11" fmla="*/ 14331 h 76200"/>
                <a:gd name="connsiteX12" fmla="*/ 64306 w 76200"/>
                <a:gd name="connsiteY12" fmla="*/ 10914 h 76200"/>
                <a:gd name="connsiteX13" fmla="*/ 59372 w 76200"/>
                <a:gd name="connsiteY13" fmla="*/ 15343 h 76200"/>
                <a:gd name="connsiteX14" fmla="*/ 49883 w 76200"/>
                <a:gd name="connsiteY14" fmla="*/ 53423 h 76200"/>
                <a:gd name="connsiteX15" fmla="*/ 35461 w 76200"/>
                <a:gd name="connsiteY15" fmla="*/ 64047 h 76200"/>
                <a:gd name="connsiteX16" fmla="*/ 27618 w 76200"/>
                <a:gd name="connsiteY16" fmla="*/ 53677 h 76200"/>
                <a:gd name="connsiteX17" fmla="*/ 34449 w 76200"/>
                <a:gd name="connsiteY17" fmla="*/ 27868 h 76200"/>
                <a:gd name="connsiteX18" fmla="*/ 36600 w 76200"/>
                <a:gd name="connsiteY18" fmla="*/ 19900 h 76200"/>
                <a:gd name="connsiteX19" fmla="*/ 26226 w 76200"/>
                <a:gd name="connsiteY19" fmla="*/ 9525 h 76200"/>
                <a:gd name="connsiteX20" fmla="*/ 9525 w 76200"/>
                <a:gd name="connsiteY20" fmla="*/ 29008 h 76200"/>
                <a:gd name="connsiteX21" fmla="*/ 11045 w 76200"/>
                <a:gd name="connsiteY21" fmla="*/ 30269 h 76200"/>
                <a:gd name="connsiteX22" fmla="*/ 13069 w 76200"/>
                <a:gd name="connsiteY22" fmla="*/ 27995 h 76200"/>
                <a:gd name="connsiteX23" fmla="*/ 25845 w 76200"/>
                <a:gd name="connsiteY23" fmla="*/ 12307 h 76200"/>
                <a:gd name="connsiteX24" fmla="*/ 29008 w 76200"/>
                <a:gd name="connsiteY24" fmla="*/ 16482 h 76200"/>
                <a:gd name="connsiteX25" fmla="*/ 26857 w 76200"/>
                <a:gd name="connsiteY25" fmla="*/ 25086 h 76200"/>
                <a:gd name="connsiteX26" fmla="*/ 19522 w 76200"/>
                <a:gd name="connsiteY26" fmla="*/ 51653 h 76200"/>
                <a:gd name="connsiteX27" fmla="*/ 35080 w 76200"/>
                <a:gd name="connsiteY27" fmla="*/ 66834 h 76200"/>
                <a:gd name="connsiteX28" fmla="*/ 50137 w 76200"/>
                <a:gd name="connsiteY28" fmla="*/ 583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6200" h="76200">
                  <a:moveTo>
                    <a:pt x="50137" y="58356"/>
                  </a:moveTo>
                  <a:cubicBezTo>
                    <a:pt x="51526" y="63543"/>
                    <a:pt x="55956" y="66834"/>
                    <a:pt x="61397" y="66834"/>
                  </a:cubicBezTo>
                  <a:cubicBezTo>
                    <a:pt x="65822" y="66834"/>
                    <a:pt x="68731" y="63921"/>
                    <a:pt x="70755" y="59872"/>
                  </a:cubicBezTo>
                  <a:cubicBezTo>
                    <a:pt x="72906" y="55321"/>
                    <a:pt x="74553" y="47601"/>
                    <a:pt x="74553" y="47351"/>
                  </a:cubicBezTo>
                  <a:cubicBezTo>
                    <a:pt x="74553" y="46085"/>
                    <a:pt x="73414" y="46085"/>
                    <a:pt x="73033" y="46085"/>
                  </a:cubicBezTo>
                  <a:cubicBezTo>
                    <a:pt x="71767" y="46085"/>
                    <a:pt x="71640" y="46589"/>
                    <a:pt x="71263" y="48363"/>
                  </a:cubicBezTo>
                  <a:cubicBezTo>
                    <a:pt x="69493" y="55447"/>
                    <a:pt x="67088" y="64047"/>
                    <a:pt x="61773" y="64047"/>
                  </a:cubicBezTo>
                  <a:cubicBezTo>
                    <a:pt x="59118" y="64047"/>
                    <a:pt x="57852" y="62405"/>
                    <a:pt x="57852" y="58230"/>
                  </a:cubicBezTo>
                  <a:cubicBezTo>
                    <a:pt x="57852" y="55447"/>
                    <a:pt x="59372" y="49502"/>
                    <a:pt x="60385" y="45073"/>
                  </a:cubicBezTo>
                  <a:lnTo>
                    <a:pt x="63925" y="31409"/>
                  </a:lnTo>
                  <a:cubicBezTo>
                    <a:pt x="64306" y="29511"/>
                    <a:pt x="65568" y="24705"/>
                    <a:pt x="66076" y="22809"/>
                  </a:cubicBezTo>
                  <a:cubicBezTo>
                    <a:pt x="66707" y="19900"/>
                    <a:pt x="67973" y="15089"/>
                    <a:pt x="67973" y="14331"/>
                  </a:cubicBezTo>
                  <a:cubicBezTo>
                    <a:pt x="67973" y="12053"/>
                    <a:pt x="66203" y="10914"/>
                    <a:pt x="64306" y="10914"/>
                  </a:cubicBezTo>
                  <a:cubicBezTo>
                    <a:pt x="63671" y="10914"/>
                    <a:pt x="60385" y="11041"/>
                    <a:pt x="59372" y="15343"/>
                  </a:cubicBezTo>
                  <a:cubicBezTo>
                    <a:pt x="56967" y="24578"/>
                    <a:pt x="51399" y="46716"/>
                    <a:pt x="49883" y="53423"/>
                  </a:cubicBezTo>
                  <a:cubicBezTo>
                    <a:pt x="49756" y="53927"/>
                    <a:pt x="44696" y="64047"/>
                    <a:pt x="35461" y="64047"/>
                  </a:cubicBezTo>
                  <a:cubicBezTo>
                    <a:pt x="28880" y="64047"/>
                    <a:pt x="27618" y="58356"/>
                    <a:pt x="27618" y="53677"/>
                  </a:cubicBezTo>
                  <a:cubicBezTo>
                    <a:pt x="27618" y="46589"/>
                    <a:pt x="31159" y="36595"/>
                    <a:pt x="34449" y="27868"/>
                  </a:cubicBezTo>
                  <a:cubicBezTo>
                    <a:pt x="35965" y="24075"/>
                    <a:pt x="36600" y="22300"/>
                    <a:pt x="36600" y="19900"/>
                  </a:cubicBezTo>
                  <a:cubicBezTo>
                    <a:pt x="36600" y="14204"/>
                    <a:pt x="32552" y="9525"/>
                    <a:pt x="26226" y="9525"/>
                  </a:cubicBezTo>
                  <a:cubicBezTo>
                    <a:pt x="14208" y="9525"/>
                    <a:pt x="9525" y="27868"/>
                    <a:pt x="9525" y="29008"/>
                  </a:cubicBezTo>
                  <a:cubicBezTo>
                    <a:pt x="9525" y="30269"/>
                    <a:pt x="10791" y="30269"/>
                    <a:pt x="11045" y="30269"/>
                  </a:cubicBezTo>
                  <a:cubicBezTo>
                    <a:pt x="12311" y="30269"/>
                    <a:pt x="12438" y="30020"/>
                    <a:pt x="13069" y="27995"/>
                  </a:cubicBezTo>
                  <a:cubicBezTo>
                    <a:pt x="16232" y="16990"/>
                    <a:pt x="21038" y="12307"/>
                    <a:pt x="25845" y="12307"/>
                  </a:cubicBezTo>
                  <a:cubicBezTo>
                    <a:pt x="26984" y="12307"/>
                    <a:pt x="29008" y="12434"/>
                    <a:pt x="29008" y="16482"/>
                  </a:cubicBezTo>
                  <a:cubicBezTo>
                    <a:pt x="29008" y="19518"/>
                    <a:pt x="27618" y="23185"/>
                    <a:pt x="26857" y="25086"/>
                  </a:cubicBezTo>
                  <a:cubicBezTo>
                    <a:pt x="22177" y="37608"/>
                    <a:pt x="19522" y="45454"/>
                    <a:pt x="19522" y="51653"/>
                  </a:cubicBezTo>
                  <a:cubicBezTo>
                    <a:pt x="19522" y="63671"/>
                    <a:pt x="28249" y="66834"/>
                    <a:pt x="35080" y="66834"/>
                  </a:cubicBezTo>
                  <a:cubicBezTo>
                    <a:pt x="43430" y="66834"/>
                    <a:pt x="47986" y="61139"/>
                    <a:pt x="50137" y="5835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4992" name="Forme libre : forme 114991">
              <a:extLst>
                <a:ext uri="{FF2B5EF4-FFF2-40B4-BE49-F238E27FC236}">
                  <a16:creationId xmlns:a16="http://schemas.microsoft.com/office/drawing/2014/main" id="{4F383A3F-3A2F-40CA-9155-9152BB0A5EF4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6050549" y="-2017255"/>
              <a:ext cx="50800" cy="76200"/>
            </a:xfrm>
            <a:custGeom>
              <a:avLst/>
              <a:gdLst>
                <a:gd name="connsiteX0" fmla="*/ 48680 w 50800"/>
                <a:gd name="connsiteY0" fmla="*/ 52221 h 76200"/>
                <a:gd name="connsiteX1" fmla="*/ 45668 w 50800"/>
                <a:gd name="connsiteY1" fmla="*/ 52221 h 76200"/>
                <a:gd name="connsiteX2" fmla="*/ 43362 w 50800"/>
                <a:gd name="connsiteY2" fmla="*/ 60282 h 76200"/>
                <a:gd name="connsiteX3" fmla="*/ 34596 w 50800"/>
                <a:gd name="connsiteY3" fmla="*/ 60813 h 76200"/>
                <a:gd name="connsiteX4" fmla="*/ 18296 w 50800"/>
                <a:gd name="connsiteY4" fmla="*/ 60813 h 76200"/>
                <a:gd name="connsiteX5" fmla="*/ 36012 w 50800"/>
                <a:gd name="connsiteY5" fmla="*/ 45931 h 76200"/>
                <a:gd name="connsiteX6" fmla="*/ 48680 w 50800"/>
                <a:gd name="connsiteY6" fmla="*/ 26797 h 76200"/>
                <a:gd name="connsiteX7" fmla="*/ 27952 w 50800"/>
                <a:gd name="connsiteY7" fmla="*/ 9525 h 76200"/>
                <a:gd name="connsiteX8" fmla="*/ 9525 w 50800"/>
                <a:gd name="connsiteY8" fmla="*/ 25381 h 76200"/>
                <a:gd name="connsiteX9" fmla="*/ 14220 w 50800"/>
                <a:gd name="connsiteY9" fmla="*/ 30341 h 76200"/>
                <a:gd name="connsiteX10" fmla="*/ 18915 w 50800"/>
                <a:gd name="connsiteY10" fmla="*/ 25646 h 76200"/>
                <a:gd name="connsiteX11" fmla="*/ 13688 w 50800"/>
                <a:gd name="connsiteY11" fmla="*/ 20951 h 76200"/>
                <a:gd name="connsiteX12" fmla="*/ 26622 w 50800"/>
                <a:gd name="connsiteY12" fmla="*/ 12712 h 76200"/>
                <a:gd name="connsiteX13" fmla="*/ 40088 w 50800"/>
                <a:gd name="connsiteY13" fmla="*/ 26797 h 76200"/>
                <a:gd name="connsiteX14" fmla="*/ 31758 w 50800"/>
                <a:gd name="connsiteY14" fmla="*/ 43803 h 76200"/>
                <a:gd name="connsiteX15" fmla="*/ 10410 w 50800"/>
                <a:gd name="connsiteY15" fmla="*/ 64889 h 76200"/>
                <a:gd name="connsiteX16" fmla="*/ 9525 w 50800"/>
                <a:gd name="connsiteY16" fmla="*/ 68342 h 76200"/>
                <a:gd name="connsiteX17" fmla="*/ 46022 w 50800"/>
                <a:gd name="connsiteY17" fmla="*/ 68342 h 76200"/>
                <a:gd name="connsiteX18" fmla="*/ 48680 w 50800"/>
                <a:gd name="connsiteY18" fmla="*/ 52221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00" h="76200">
                  <a:moveTo>
                    <a:pt x="48680" y="52221"/>
                  </a:moveTo>
                  <a:lnTo>
                    <a:pt x="45668" y="52221"/>
                  </a:lnTo>
                  <a:cubicBezTo>
                    <a:pt x="45402" y="54170"/>
                    <a:pt x="44517" y="59396"/>
                    <a:pt x="43362" y="60282"/>
                  </a:cubicBezTo>
                  <a:cubicBezTo>
                    <a:pt x="42656" y="60813"/>
                    <a:pt x="35834" y="60813"/>
                    <a:pt x="34596" y="60813"/>
                  </a:cubicBezTo>
                  <a:lnTo>
                    <a:pt x="18296" y="60813"/>
                  </a:lnTo>
                  <a:cubicBezTo>
                    <a:pt x="27594" y="52574"/>
                    <a:pt x="30698" y="50094"/>
                    <a:pt x="36012" y="45931"/>
                  </a:cubicBezTo>
                  <a:cubicBezTo>
                    <a:pt x="42569" y="40704"/>
                    <a:pt x="48680" y="35211"/>
                    <a:pt x="48680" y="26797"/>
                  </a:cubicBezTo>
                  <a:cubicBezTo>
                    <a:pt x="48680" y="16077"/>
                    <a:pt x="39291" y="9525"/>
                    <a:pt x="27952" y="9525"/>
                  </a:cubicBezTo>
                  <a:cubicBezTo>
                    <a:pt x="16966" y="9525"/>
                    <a:pt x="9525" y="17228"/>
                    <a:pt x="9525" y="25381"/>
                  </a:cubicBezTo>
                  <a:cubicBezTo>
                    <a:pt x="9525" y="29897"/>
                    <a:pt x="13335" y="30341"/>
                    <a:pt x="14220" y="30341"/>
                  </a:cubicBezTo>
                  <a:cubicBezTo>
                    <a:pt x="16347" y="30341"/>
                    <a:pt x="18915" y="28833"/>
                    <a:pt x="18915" y="25646"/>
                  </a:cubicBezTo>
                  <a:cubicBezTo>
                    <a:pt x="18915" y="24050"/>
                    <a:pt x="18296" y="20951"/>
                    <a:pt x="13688" y="20951"/>
                  </a:cubicBezTo>
                  <a:cubicBezTo>
                    <a:pt x="16434" y="14660"/>
                    <a:pt x="22459" y="12712"/>
                    <a:pt x="26622" y="12712"/>
                  </a:cubicBezTo>
                  <a:cubicBezTo>
                    <a:pt x="35480" y="12712"/>
                    <a:pt x="40088" y="19621"/>
                    <a:pt x="40088" y="26797"/>
                  </a:cubicBezTo>
                  <a:cubicBezTo>
                    <a:pt x="40088" y="34504"/>
                    <a:pt x="34596" y="40616"/>
                    <a:pt x="31758" y="43803"/>
                  </a:cubicBezTo>
                  <a:lnTo>
                    <a:pt x="10410" y="64889"/>
                  </a:lnTo>
                  <a:cubicBezTo>
                    <a:pt x="9525" y="65683"/>
                    <a:pt x="9525" y="65861"/>
                    <a:pt x="9525" y="68342"/>
                  </a:cubicBezTo>
                  <a:lnTo>
                    <a:pt x="46022" y="68342"/>
                  </a:lnTo>
                  <a:lnTo>
                    <a:pt x="48680" y="5222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4993" name="Forme libre : forme 114992">
              <a:extLst>
                <a:ext uri="{FF2B5EF4-FFF2-40B4-BE49-F238E27FC236}">
                  <a16:creationId xmlns:a16="http://schemas.microsoft.com/office/drawing/2014/main" id="{BEDDD2E6-EA59-4D5B-8F44-E8B20E8DF93B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6051613" y="-1938164"/>
              <a:ext cx="50800" cy="76200"/>
            </a:xfrm>
            <a:custGeom>
              <a:avLst/>
              <a:gdLst>
                <a:gd name="connsiteX0" fmla="*/ 30607 w 50800"/>
                <a:gd name="connsiteY0" fmla="*/ 12184 h 76200"/>
                <a:gd name="connsiteX1" fmla="*/ 30960 w 50800"/>
                <a:gd name="connsiteY1" fmla="*/ 10763 h 76200"/>
                <a:gd name="connsiteX2" fmla="*/ 29544 w 50800"/>
                <a:gd name="connsiteY2" fmla="*/ 9525 h 76200"/>
                <a:gd name="connsiteX3" fmla="*/ 18205 w 50800"/>
                <a:gd name="connsiteY3" fmla="*/ 10409 h 76200"/>
                <a:gd name="connsiteX4" fmla="*/ 16256 w 50800"/>
                <a:gd name="connsiteY4" fmla="*/ 12446 h 76200"/>
                <a:gd name="connsiteX5" fmla="*/ 18562 w 50800"/>
                <a:gd name="connsiteY5" fmla="*/ 13688 h 76200"/>
                <a:gd name="connsiteX6" fmla="*/ 22812 w 50800"/>
                <a:gd name="connsiteY6" fmla="*/ 15018 h 76200"/>
                <a:gd name="connsiteX7" fmla="*/ 22459 w 50800"/>
                <a:gd name="connsiteY7" fmla="*/ 16966 h 76200"/>
                <a:gd name="connsiteX8" fmla="*/ 9970 w 50800"/>
                <a:gd name="connsiteY8" fmla="*/ 67104 h 76200"/>
                <a:gd name="connsiteX9" fmla="*/ 9525 w 50800"/>
                <a:gd name="connsiteY9" fmla="*/ 69052 h 76200"/>
                <a:gd name="connsiteX10" fmla="*/ 12537 w 50800"/>
                <a:gd name="connsiteY10" fmla="*/ 71886 h 76200"/>
                <a:gd name="connsiteX11" fmla="*/ 16613 w 50800"/>
                <a:gd name="connsiteY11" fmla="*/ 68167 h 76200"/>
                <a:gd name="connsiteX12" fmla="*/ 20951 w 50800"/>
                <a:gd name="connsiteY12" fmla="*/ 50982 h 76200"/>
                <a:gd name="connsiteX13" fmla="*/ 32290 w 50800"/>
                <a:gd name="connsiteY13" fmla="*/ 58245 h 76200"/>
                <a:gd name="connsiteX14" fmla="*/ 32115 w 50800"/>
                <a:gd name="connsiteY14" fmla="*/ 60015 h 76200"/>
                <a:gd name="connsiteX15" fmla="*/ 31758 w 50800"/>
                <a:gd name="connsiteY15" fmla="*/ 62761 h 76200"/>
                <a:gd name="connsiteX16" fmla="*/ 41148 w 50800"/>
                <a:gd name="connsiteY16" fmla="*/ 71886 h 76200"/>
                <a:gd name="connsiteX17" fmla="*/ 52400 w 50800"/>
                <a:gd name="connsiteY17" fmla="*/ 58332 h 76200"/>
                <a:gd name="connsiteX18" fmla="*/ 50983 w 50800"/>
                <a:gd name="connsiteY18" fmla="*/ 57182 h 76200"/>
                <a:gd name="connsiteX19" fmla="*/ 49209 w 50800"/>
                <a:gd name="connsiteY19" fmla="*/ 59309 h 76200"/>
                <a:gd name="connsiteX20" fmla="*/ 41414 w 50800"/>
                <a:gd name="connsiteY20" fmla="*/ 69405 h 76200"/>
                <a:gd name="connsiteX21" fmla="*/ 38314 w 50800"/>
                <a:gd name="connsiteY21" fmla="*/ 64801 h 76200"/>
                <a:gd name="connsiteX22" fmla="*/ 38846 w 50800"/>
                <a:gd name="connsiteY22" fmla="*/ 60813 h 76200"/>
                <a:gd name="connsiteX23" fmla="*/ 39291 w 50800"/>
                <a:gd name="connsiteY23" fmla="*/ 58066 h 76200"/>
                <a:gd name="connsiteX24" fmla="*/ 24940 w 50800"/>
                <a:gd name="connsiteY24" fmla="*/ 48676 h 76200"/>
                <a:gd name="connsiteX25" fmla="*/ 32290 w 50800"/>
                <a:gd name="connsiteY25" fmla="*/ 42831 h 76200"/>
                <a:gd name="connsiteX26" fmla="*/ 46196 w 50800"/>
                <a:gd name="connsiteY26" fmla="*/ 34417 h 76200"/>
                <a:gd name="connsiteX27" fmla="*/ 49121 w 50800"/>
                <a:gd name="connsiteY27" fmla="*/ 35568 h 76200"/>
                <a:gd name="connsiteX28" fmla="*/ 44514 w 50800"/>
                <a:gd name="connsiteY28" fmla="*/ 40529 h 76200"/>
                <a:gd name="connsiteX29" fmla="*/ 48058 w 50800"/>
                <a:gd name="connsiteY29" fmla="*/ 43807 h 76200"/>
                <a:gd name="connsiteX30" fmla="*/ 53106 w 50800"/>
                <a:gd name="connsiteY30" fmla="*/ 38136 h 76200"/>
                <a:gd name="connsiteX31" fmla="*/ 46287 w 50800"/>
                <a:gd name="connsiteY31" fmla="*/ 31936 h 76200"/>
                <a:gd name="connsiteX32" fmla="*/ 32115 w 50800"/>
                <a:gd name="connsiteY32" fmla="*/ 39731 h 76200"/>
                <a:gd name="connsiteX33" fmla="*/ 21836 w 50800"/>
                <a:gd name="connsiteY33" fmla="*/ 47526 h 76200"/>
                <a:gd name="connsiteX34" fmla="*/ 30607 w 50800"/>
                <a:gd name="connsiteY34" fmla="*/ 121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800" h="76200">
                  <a:moveTo>
                    <a:pt x="30607" y="12184"/>
                  </a:moveTo>
                  <a:cubicBezTo>
                    <a:pt x="30694" y="12005"/>
                    <a:pt x="30960" y="10854"/>
                    <a:pt x="30960" y="10763"/>
                  </a:cubicBezTo>
                  <a:cubicBezTo>
                    <a:pt x="30960" y="10323"/>
                    <a:pt x="30607" y="9525"/>
                    <a:pt x="29544" y="9525"/>
                  </a:cubicBezTo>
                  <a:cubicBezTo>
                    <a:pt x="27773" y="9525"/>
                    <a:pt x="20419" y="10231"/>
                    <a:pt x="18205" y="10409"/>
                  </a:cubicBezTo>
                  <a:cubicBezTo>
                    <a:pt x="17498" y="10497"/>
                    <a:pt x="16256" y="10589"/>
                    <a:pt x="16256" y="12446"/>
                  </a:cubicBezTo>
                  <a:cubicBezTo>
                    <a:pt x="16256" y="13688"/>
                    <a:pt x="17498" y="13688"/>
                    <a:pt x="18562" y="13688"/>
                  </a:cubicBezTo>
                  <a:cubicBezTo>
                    <a:pt x="22812" y="13688"/>
                    <a:pt x="22812" y="14307"/>
                    <a:pt x="22812" y="15018"/>
                  </a:cubicBezTo>
                  <a:cubicBezTo>
                    <a:pt x="22812" y="15636"/>
                    <a:pt x="22634" y="16169"/>
                    <a:pt x="22459" y="16966"/>
                  </a:cubicBezTo>
                  <a:lnTo>
                    <a:pt x="9970" y="67104"/>
                  </a:lnTo>
                  <a:cubicBezTo>
                    <a:pt x="9525" y="68699"/>
                    <a:pt x="9525" y="68873"/>
                    <a:pt x="9525" y="69052"/>
                  </a:cubicBezTo>
                  <a:cubicBezTo>
                    <a:pt x="9525" y="70382"/>
                    <a:pt x="10589" y="71886"/>
                    <a:pt x="12537" y="71886"/>
                  </a:cubicBezTo>
                  <a:cubicBezTo>
                    <a:pt x="14930" y="71886"/>
                    <a:pt x="16081" y="70116"/>
                    <a:pt x="16613" y="68167"/>
                  </a:cubicBezTo>
                  <a:cubicBezTo>
                    <a:pt x="16788" y="67810"/>
                    <a:pt x="20598" y="52221"/>
                    <a:pt x="20951" y="50982"/>
                  </a:cubicBezTo>
                  <a:cubicBezTo>
                    <a:pt x="27241" y="51602"/>
                    <a:pt x="32290" y="53637"/>
                    <a:pt x="32290" y="58245"/>
                  </a:cubicBezTo>
                  <a:cubicBezTo>
                    <a:pt x="32290" y="58689"/>
                    <a:pt x="32290" y="59131"/>
                    <a:pt x="32115" y="60015"/>
                  </a:cubicBezTo>
                  <a:cubicBezTo>
                    <a:pt x="31758" y="61344"/>
                    <a:pt x="31758" y="61789"/>
                    <a:pt x="31758" y="62761"/>
                  </a:cubicBezTo>
                  <a:cubicBezTo>
                    <a:pt x="31758" y="69052"/>
                    <a:pt x="36897" y="71886"/>
                    <a:pt x="41148" y="71886"/>
                  </a:cubicBezTo>
                  <a:cubicBezTo>
                    <a:pt x="49740" y="71886"/>
                    <a:pt x="52400" y="58424"/>
                    <a:pt x="52400" y="58332"/>
                  </a:cubicBezTo>
                  <a:cubicBezTo>
                    <a:pt x="52400" y="57182"/>
                    <a:pt x="51248" y="57182"/>
                    <a:pt x="50983" y="57182"/>
                  </a:cubicBezTo>
                  <a:cubicBezTo>
                    <a:pt x="49740" y="57182"/>
                    <a:pt x="49653" y="57626"/>
                    <a:pt x="49209" y="59309"/>
                  </a:cubicBezTo>
                  <a:cubicBezTo>
                    <a:pt x="48149" y="63119"/>
                    <a:pt x="45756" y="69405"/>
                    <a:pt x="41414" y="69405"/>
                  </a:cubicBezTo>
                  <a:cubicBezTo>
                    <a:pt x="39025" y="69405"/>
                    <a:pt x="38314" y="67190"/>
                    <a:pt x="38314" y="64801"/>
                  </a:cubicBezTo>
                  <a:cubicBezTo>
                    <a:pt x="38314" y="63293"/>
                    <a:pt x="38314" y="63119"/>
                    <a:pt x="38846" y="60813"/>
                  </a:cubicBezTo>
                  <a:cubicBezTo>
                    <a:pt x="38933" y="60547"/>
                    <a:pt x="39291" y="59043"/>
                    <a:pt x="39291" y="58066"/>
                  </a:cubicBezTo>
                  <a:cubicBezTo>
                    <a:pt x="39291" y="50185"/>
                    <a:pt x="28658" y="48942"/>
                    <a:pt x="24940" y="48676"/>
                  </a:cubicBezTo>
                  <a:cubicBezTo>
                    <a:pt x="27507" y="47085"/>
                    <a:pt x="30786" y="44160"/>
                    <a:pt x="32290" y="42831"/>
                  </a:cubicBezTo>
                  <a:cubicBezTo>
                    <a:pt x="36810" y="38580"/>
                    <a:pt x="41239" y="34417"/>
                    <a:pt x="46196" y="34417"/>
                  </a:cubicBezTo>
                  <a:cubicBezTo>
                    <a:pt x="47260" y="34417"/>
                    <a:pt x="48411" y="34682"/>
                    <a:pt x="49121" y="35568"/>
                  </a:cubicBezTo>
                  <a:cubicBezTo>
                    <a:pt x="45311" y="36187"/>
                    <a:pt x="44514" y="39199"/>
                    <a:pt x="44514" y="40529"/>
                  </a:cubicBezTo>
                  <a:cubicBezTo>
                    <a:pt x="44514" y="42477"/>
                    <a:pt x="46022" y="43807"/>
                    <a:pt x="48058" y="43807"/>
                  </a:cubicBezTo>
                  <a:cubicBezTo>
                    <a:pt x="50451" y="43807"/>
                    <a:pt x="53106" y="41858"/>
                    <a:pt x="53106" y="38136"/>
                  </a:cubicBezTo>
                  <a:cubicBezTo>
                    <a:pt x="53106" y="35214"/>
                    <a:pt x="50983" y="31936"/>
                    <a:pt x="46287" y="31936"/>
                  </a:cubicBezTo>
                  <a:cubicBezTo>
                    <a:pt x="41239" y="31936"/>
                    <a:pt x="36631" y="35568"/>
                    <a:pt x="32115" y="39731"/>
                  </a:cubicBezTo>
                  <a:cubicBezTo>
                    <a:pt x="28392" y="43275"/>
                    <a:pt x="25471" y="46021"/>
                    <a:pt x="21836" y="47526"/>
                  </a:cubicBezTo>
                  <a:lnTo>
                    <a:pt x="30607" y="121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4994" name="Forme libre : forme 114993">
              <a:extLst>
                <a:ext uri="{FF2B5EF4-FFF2-40B4-BE49-F238E27FC236}">
                  <a16:creationId xmlns:a16="http://schemas.microsoft.com/office/drawing/2014/main" id="{676CFBCA-C86C-4AE3-8514-ECDDEB5828A6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6142426" y="-1988608"/>
              <a:ext cx="101600" cy="101600"/>
            </a:xfrm>
            <a:custGeom>
              <a:avLst/>
              <a:gdLst>
                <a:gd name="connsiteX0" fmla="*/ 54182 w 101600"/>
                <a:gd name="connsiteY0" fmla="*/ 54186 h 101600"/>
                <a:gd name="connsiteX1" fmla="*/ 89480 w 101600"/>
                <a:gd name="connsiteY1" fmla="*/ 54186 h 101600"/>
                <a:gd name="connsiteX2" fmla="*/ 93655 w 101600"/>
                <a:gd name="connsiteY2" fmla="*/ 51653 h 101600"/>
                <a:gd name="connsiteX3" fmla="*/ 89480 w 101600"/>
                <a:gd name="connsiteY3" fmla="*/ 49126 h 101600"/>
                <a:gd name="connsiteX4" fmla="*/ 54182 w 101600"/>
                <a:gd name="connsiteY4" fmla="*/ 49126 h 101600"/>
                <a:gd name="connsiteX5" fmla="*/ 54182 w 101600"/>
                <a:gd name="connsiteY5" fmla="*/ 13701 h 101600"/>
                <a:gd name="connsiteX6" fmla="*/ 51653 w 101600"/>
                <a:gd name="connsiteY6" fmla="*/ 9525 h 101600"/>
                <a:gd name="connsiteX7" fmla="*/ 49121 w 101600"/>
                <a:gd name="connsiteY7" fmla="*/ 13701 h 101600"/>
                <a:gd name="connsiteX8" fmla="*/ 49121 w 101600"/>
                <a:gd name="connsiteY8" fmla="*/ 49126 h 101600"/>
                <a:gd name="connsiteX9" fmla="*/ 13700 w 101600"/>
                <a:gd name="connsiteY9" fmla="*/ 49126 h 101600"/>
                <a:gd name="connsiteX10" fmla="*/ 9525 w 101600"/>
                <a:gd name="connsiteY10" fmla="*/ 51653 h 101600"/>
                <a:gd name="connsiteX11" fmla="*/ 13700 w 101600"/>
                <a:gd name="connsiteY11" fmla="*/ 54186 h 101600"/>
                <a:gd name="connsiteX12" fmla="*/ 49121 w 101600"/>
                <a:gd name="connsiteY12" fmla="*/ 54186 h 101600"/>
                <a:gd name="connsiteX13" fmla="*/ 49121 w 101600"/>
                <a:gd name="connsiteY13" fmla="*/ 89607 h 101600"/>
                <a:gd name="connsiteX14" fmla="*/ 51653 w 101600"/>
                <a:gd name="connsiteY14" fmla="*/ 93782 h 101600"/>
                <a:gd name="connsiteX15" fmla="*/ 54182 w 101600"/>
                <a:gd name="connsiteY15" fmla="*/ 89607 h 101600"/>
                <a:gd name="connsiteX16" fmla="*/ 54182 w 101600"/>
                <a:gd name="connsiteY16" fmla="*/ 54186 h 10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1600" h="101600">
                  <a:moveTo>
                    <a:pt x="54182" y="54186"/>
                  </a:moveTo>
                  <a:lnTo>
                    <a:pt x="89480" y="54186"/>
                  </a:lnTo>
                  <a:cubicBezTo>
                    <a:pt x="91249" y="54186"/>
                    <a:pt x="93655" y="54186"/>
                    <a:pt x="93655" y="51653"/>
                  </a:cubicBezTo>
                  <a:cubicBezTo>
                    <a:pt x="93655" y="49126"/>
                    <a:pt x="91249" y="49126"/>
                    <a:pt x="89480" y="49126"/>
                  </a:cubicBezTo>
                  <a:lnTo>
                    <a:pt x="54182" y="49126"/>
                  </a:lnTo>
                  <a:lnTo>
                    <a:pt x="54182" y="13701"/>
                  </a:lnTo>
                  <a:cubicBezTo>
                    <a:pt x="54182" y="11930"/>
                    <a:pt x="54182" y="9525"/>
                    <a:pt x="51653" y="9525"/>
                  </a:cubicBezTo>
                  <a:cubicBezTo>
                    <a:pt x="49121" y="9525"/>
                    <a:pt x="49121" y="11930"/>
                    <a:pt x="49121" y="13701"/>
                  </a:cubicBezTo>
                  <a:lnTo>
                    <a:pt x="49121" y="49126"/>
                  </a:lnTo>
                  <a:lnTo>
                    <a:pt x="13700" y="49126"/>
                  </a:lnTo>
                  <a:cubicBezTo>
                    <a:pt x="11930" y="49126"/>
                    <a:pt x="9525" y="49126"/>
                    <a:pt x="9525" y="51653"/>
                  </a:cubicBezTo>
                  <a:cubicBezTo>
                    <a:pt x="9525" y="54186"/>
                    <a:pt x="11930" y="54186"/>
                    <a:pt x="13700" y="54186"/>
                  </a:cubicBezTo>
                  <a:lnTo>
                    <a:pt x="49121" y="54186"/>
                  </a:lnTo>
                  <a:lnTo>
                    <a:pt x="49121" y="89607"/>
                  </a:lnTo>
                  <a:cubicBezTo>
                    <a:pt x="49121" y="91377"/>
                    <a:pt x="49121" y="93782"/>
                    <a:pt x="51653" y="93782"/>
                  </a:cubicBezTo>
                  <a:cubicBezTo>
                    <a:pt x="54182" y="93782"/>
                    <a:pt x="54182" y="91377"/>
                    <a:pt x="54182" y="89607"/>
                  </a:cubicBezTo>
                  <a:lnTo>
                    <a:pt x="54182" y="541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4995" name="Forme libre : forme 114994">
              <a:extLst>
                <a:ext uri="{FF2B5EF4-FFF2-40B4-BE49-F238E27FC236}">
                  <a16:creationId xmlns:a16="http://schemas.microsoft.com/office/drawing/2014/main" id="{76B346E5-4A2D-4C14-A5AB-F72DBD25C6BA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6273066" y="-1999105"/>
              <a:ext cx="50800" cy="101600"/>
            </a:xfrm>
            <a:custGeom>
              <a:avLst/>
              <a:gdLst>
                <a:gd name="connsiteX0" fmla="*/ 35461 w 50800"/>
                <a:gd name="connsiteY0" fmla="*/ 12811 h 101600"/>
                <a:gd name="connsiteX1" fmla="*/ 32548 w 50800"/>
                <a:gd name="connsiteY1" fmla="*/ 9525 h 101600"/>
                <a:gd name="connsiteX2" fmla="*/ 9525 w 50800"/>
                <a:gd name="connsiteY2" fmla="*/ 17621 h 101600"/>
                <a:gd name="connsiteX3" fmla="*/ 9525 w 50800"/>
                <a:gd name="connsiteY3" fmla="*/ 21542 h 101600"/>
                <a:gd name="connsiteX4" fmla="*/ 26099 w 50800"/>
                <a:gd name="connsiteY4" fmla="*/ 18252 h 101600"/>
                <a:gd name="connsiteX5" fmla="*/ 26099 w 50800"/>
                <a:gd name="connsiteY5" fmla="*/ 83784 h 101600"/>
                <a:gd name="connsiteX6" fmla="*/ 14331 w 50800"/>
                <a:gd name="connsiteY6" fmla="*/ 89857 h 101600"/>
                <a:gd name="connsiteX7" fmla="*/ 10283 w 50800"/>
                <a:gd name="connsiteY7" fmla="*/ 89857 h 101600"/>
                <a:gd name="connsiteX8" fmla="*/ 10283 w 50800"/>
                <a:gd name="connsiteY8" fmla="*/ 93778 h 101600"/>
                <a:gd name="connsiteX9" fmla="*/ 30777 w 50800"/>
                <a:gd name="connsiteY9" fmla="*/ 93397 h 101600"/>
                <a:gd name="connsiteX10" fmla="*/ 51272 w 50800"/>
                <a:gd name="connsiteY10" fmla="*/ 93778 h 101600"/>
                <a:gd name="connsiteX11" fmla="*/ 51272 w 50800"/>
                <a:gd name="connsiteY11" fmla="*/ 89857 h 101600"/>
                <a:gd name="connsiteX12" fmla="*/ 47224 w 50800"/>
                <a:gd name="connsiteY12" fmla="*/ 89857 h 101600"/>
                <a:gd name="connsiteX13" fmla="*/ 35461 w 50800"/>
                <a:gd name="connsiteY13" fmla="*/ 83784 h 101600"/>
                <a:gd name="connsiteX14" fmla="*/ 35461 w 50800"/>
                <a:gd name="connsiteY14" fmla="*/ 12811 h 10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00" h="101600">
                  <a:moveTo>
                    <a:pt x="35461" y="12811"/>
                  </a:moveTo>
                  <a:cubicBezTo>
                    <a:pt x="35461" y="9775"/>
                    <a:pt x="35461" y="9525"/>
                    <a:pt x="32548" y="9525"/>
                  </a:cubicBezTo>
                  <a:cubicBezTo>
                    <a:pt x="24705" y="17621"/>
                    <a:pt x="13573" y="17621"/>
                    <a:pt x="9525" y="17621"/>
                  </a:cubicBezTo>
                  <a:lnTo>
                    <a:pt x="9525" y="21542"/>
                  </a:lnTo>
                  <a:cubicBezTo>
                    <a:pt x="12052" y="21542"/>
                    <a:pt x="19517" y="21542"/>
                    <a:pt x="26099" y="18252"/>
                  </a:cubicBezTo>
                  <a:lnTo>
                    <a:pt x="26099" y="83784"/>
                  </a:lnTo>
                  <a:cubicBezTo>
                    <a:pt x="26099" y="88336"/>
                    <a:pt x="25718" y="89857"/>
                    <a:pt x="14331" y="89857"/>
                  </a:cubicBezTo>
                  <a:lnTo>
                    <a:pt x="10283" y="89857"/>
                  </a:lnTo>
                  <a:lnTo>
                    <a:pt x="10283" y="93778"/>
                  </a:lnTo>
                  <a:cubicBezTo>
                    <a:pt x="14712" y="93397"/>
                    <a:pt x="25718" y="93397"/>
                    <a:pt x="30777" y="93397"/>
                  </a:cubicBezTo>
                  <a:cubicBezTo>
                    <a:pt x="35837" y="93397"/>
                    <a:pt x="46843" y="93397"/>
                    <a:pt x="51272" y="93778"/>
                  </a:cubicBezTo>
                  <a:lnTo>
                    <a:pt x="51272" y="89857"/>
                  </a:lnTo>
                  <a:lnTo>
                    <a:pt x="47224" y="89857"/>
                  </a:lnTo>
                  <a:cubicBezTo>
                    <a:pt x="35837" y="89857"/>
                    <a:pt x="35461" y="88464"/>
                    <a:pt x="35461" y="83784"/>
                  </a:cubicBezTo>
                  <a:lnTo>
                    <a:pt x="35461" y="128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4996" name="Forme libre : forme 114995">
              <a:extLst>
                <a:ext uri="{FF2B5EF4-FFF2-40B4-BE49-F238E27FC236}">
                  <a16:creationId xmlns:a16="http://schemas.microsoft.com/office/drawing/2014/main" id="{44F2E156-CD5F-4FC5-AFC3-8BB3273BB798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6332089" y="-2009733"/>
              <a:ext cx="63500" cy="139700"/>
            </a:xfrm>
            <a:custGeom>
              <a:avLst/>
              <a:gdLst>
                <a:gd name="connsiteX0" fmla="*/ 58106 w 63500"/>
                <a:gd name="connsiteY0" fmla="*/ 14331 h 139700"/>
                <a:gd name="connsiteX1" fmla="*/ 58738 w 63500"/>
                <a:gd name="connsiteY1" fmla="*/ 12057 h 139700"/>
                <a:gd name="connsiteX2" fmla="*/ 56205 w 63500"/>
                <a:gd name="connsiteY2" fmla="*/ 9525 h 139700"/>
                <a:gd name="connsiteX3" fmla="*/ 54054 w 63500"/>
                <a:gd name="connsiteY3" fmla="*/ 10664 h 139700"/>
                <a:gd name="connsiteX4" fmla="*/ 10160 w 63500"/>
                <a:gd name="connsiteY4" fmla="*/ 131227 h 139700"/>
                <a:gd name="connsiteX5" fmla="*/ 9525 w 63500"/>
                <a:gd name="connsiteY5" fmla="*/ 133500 h 139700"/>
                <a:gd name="connsiteX6" fmla="*/ 12057 w 63500"/>
                <a:gd name="connsiteY6" fmla="*/ 136033 h 139700"/>
                <a:gd name="connsiteX7" fmla="*/ 14839 w 63500"/>
                <a:gd name="connsiteY7" fmla="*/ 132997 h 139700"/>
                <a:gd name="connsiteX8" fmla="*/ 58106 w 63500"/>
                <a:gd name="connsiteY8" fmla="*/ 14331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00" h="139700">
                  <a:moveTo>
                    <a:pt x="58106" y="14331"/>
                  </a:moveTo>
                  <a:cubicBezTo>
                    <a:pt x="58738" y="12688"/>
                    <a:pt x="58738" y="12180"/>
                    <a:pt x="58738" y="12057"/>
                  </a:cubicBezTo>
                  <a:cubicBezTo>
                    <a:pt x="58738" y="10664"/>
                    <a:pt x="57598" y="9525"/>
                    <a:pt x="56205" y="9525"/>
                  </a:cubicBezTo>
                  <a:cubicBezTo>
                    <a:pt x="55320" y="9525"/>
                    <a:pt x="54435" y="9906"/>
                    <a:pt x="54054" y="10664"/>
                  </a:cubicBezTo>
                  <a:lnTo>
                    <a:pt x="10160" y="131227"/>
                  </a:lnTo>
                  <a:cubicBezTo>
                    <a:pt x="9525" y="132869"/>
                    <a:pt x="9525" y="133378"/>
                    <a:pt x="9525" y="133500"/>
                  </a:cubicBezTo>
                  <a:cubicBezTo>
                    <a:pt x="9525" y="134893"/>
                    <a:pt x="10664" y="136033"/>
                    <a:pt x="12057" y="136033"/>
                  </a:cubicBezTo>
                  <a:cubicBezTo>
                    <a:pt x="13700" y="136033"/>
                    <a:pt x="14081" y="135148"/>
                    <a:pt x="14839" y="132997"/>
                  </a:cubicBezTo>
                  <a:lnTo>
                    <a:pt x="58106" y="1433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114997" name="Forme libre : forme 114996">
              <a:extLst>
                <a:ext uri="{FF2B5EF4-FFF2-40B4-BE49-F238E27FC236}">
                  <a16:creationId xmlns:a16="http://schemas.microsoft.com/office/drawing/2014/main" id="{B913BEAE-5974-4150-A774-443CD07763DC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6391934" y="-2000498"/>
              <a:ext cx="63500" cy="101600"/>
            </a:xfrm>
            <a:custGeom>
              <a:avLst/>
              <a:gdLst>
                <a:gd name="connsiteX0" fmla="*/ 43176 w 63500"/>
                <a:gd name="connsiteY0" fmla="*/ 74295 h 101600"/>
                <a:gd name="connsiteX1" fmla="*/ 43176 w 63500"/>
                <a:gd name="connsiteY1" fmla="*/ 85304 h 101600"/>
                <a:gd name="connsiteX2" fmla="*/ 33560 w 63500"/>
                <a:gd name="connsiteY2" fmla="*/ 91249 h 101600"/>
                <a:gd name="connsiteX3" fmla="*/ 30905 w 63500"/>
                <a:gd name="connsiteY3" fmla="*/ 91249 h 101600"/>
                <a:gd name="connsiteX4" fmla="*/ 30905 w 63500"/>
                <a:gd name="connsiteY4" fmla="*/ 95171 h 101600"/>
                <a:gd name="connsiteX5" fmla="*/ 47982 w 63500"/>
                <a:gd name="connsiteY5" fmla="*/ 94790 h 101600"/>
                <a:gd name="connsiteX6" fmla="*/ 65187 w 63500"/>
                <a:gd name="connsiteY6" fmla="*/ 95171 h 101600"/>
                <a:gd name="connsiteX7" fmla="*/ 65187 w 63500"/>
                <a:gd name="connsiteY7" fmla="*/ 91249 h 101600"/>
                <a:gd name="connsiteX8" fmla="*/ 62532 w 63500"/>
                <a:gd name="connsiteY8" fmla="*/ 91249 h 101600"/>
                <a:gd name="connsiteX9" fmla="*/ 52915 w 63500"/>
                <a:gd name="connsiteY9" fmla="*/ 85304 h 101600"/>
                <a:gd name="connsiteX10" fmla="*/ 52915 w 63500"/>
                <a:gd name="connsiteY10" fmla="*/ 74295 h 101600"/>
                <a:gd name="connsiteX11" fmla="*/ 65568 w 63500"/>
                <a:gd name="connsiteY11" fmla="*/ 74295 h 101600"/>
                <a:gd name="connsiteX12" fmla="*/ 65568 w 63500"/>
                <a:gd name="connsiteY12" fmla="*/ 70374 h 101600"/>
                <a:gd name="connsiteX13" fmla="*/ 52915 w 63500"/>
                <a:gd name="connsiteY13" fmla="*/ 70374 h 101600"/>
                <a:gd name="connsiteX14" fmla="*/ 52915 w 63500"/>
                <a:gd name="connsiteY14" fmla="*/ 12815 h 101600"/>
                <a:gd name="connsiteX15" fmla="*/ 50891 w 63500"/>
                <a:gd name="connsiteY15" fmla="*/ 9525 h 101600"/>
                <a:gd name="connsiteX16" fmla="*/ 48359 w 63500"/>
                <a:gd name="connsiteY16" fmla="*/ 11045 h 101600"/>
                <a:gd name="connsiteX17" fmla="*/ 9525 w 63500"/>
                <a:gd name="connsiteY17" fmla="*/ 70374 h 101600"/>
                <a:gd name="connsiteX18" fmla="*/ 9525 w 63500"/>
                <a:gd name="connsiteY18" fmla="*/ 74295 h 101600"/>
                <a:gd name="connsiteX19" fmla="*/ 43176 w 63500"/>
                <a:gd name="connsiteY19" fmla="*/ 74295 h 101600"/>
                <a:gd name="connsiteX20" fmla="*/ 43934 w 63500"/>
                <a:gd name="connsiteY20" fmla="*/ 70374 h 101600"/>
                <a:gd name="connsiteX21" fmla="*/ 13065 w 63500"/>
                <a:gd name="connsiteY21" fmla="*/ 70374 h 101600"/>
                <a:gd name="connsiteX22" fmla="*/ 43934 w 63500"/>
                <a:gd name="connsiteY22" fmla="*/ 23189 h 101600"/>
                <a:gd name="connsiteX23" fmla="*/ 43934 w 63500"/>
                <a:gd name="connsiteY23" fmla="*/ 70374 h 10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500" h="101600">
                  <a:moveTo>
                    <a:pt x="43176" y="74295"/>
                  </a:moveTo>
                  <a:lnTo>
                    <a:pt x="43176" y="85304"/>
                  </a:lnTo>
                  <a:cubicBezTo>
                    <a:pt x="43176" y="89857"/>
                    <a:pt x="42922" y="91249"/>
                    <a:pt x="33560" y="91249"/>
                  </a:cubicBezTo>
                  <a:lnTo>
                    <a:pt x="30905" y="91249"/>
                  </a:lnTo>
                  <a:lnTo>
                    <a:pt x="30905" y="95171"/>
                  </a:lnTo>
                  <a:cubicBezTo>
                    <a:pt x="36088" y="94790"/>
                    <a:pt x="42668" y="94790"/>
                    <a:pt x="47982" y="94790"/>
                  </a:cubicBezTo>
                  <a:cubicBezTo>
                    <a:pt x="53296" y="94790"/>
                    <a:pt x="60000" y="94790"/>
                    <a:pt x="65187" y="95171"/>
                  </a:cubicBezTo>
                  <a:lnTo>
                    <a:pt x="65187" y="91249"/>
                  </a:lnTo>
                  <a:lnTo>
                    <a:pt x="62532" y="91249"/>
                  </a:lnTo>
                  <a:cubicBezTo>
                    <a:pt x="53170" y="91249"/>
                    <a:pt x="52915" y="89857"/>
                    <a:pt x="52915" y="85304"/>
                  </a:cubicBezTo>
                  <a:lnTo>
                    <a:pt x="52915" y="74295"/>
                  </a:lnTo>
                  <a:lnTo>
                    <a:pt x="65568" y="74295"/>
                  </a:lnTo>
                  <a:lnTo>
                    <a:pt x="65568" y="70374"/>
                  </a:lnTo>
                  <a:lnTo>
                    <a:pt x="52915" y="70374"/>
                  </a:lnTo>
                  <a:lnTo>
                    <a:pt x="52915" y="12815"/>
                  </a:lnTo>
                  <a:cubicBezTo>
                    <a:pt x="52915" y="10283"/>
                    <a:pt x="52915" y="9525"/>
                    <a:pt x="50891" y="9525"/>
                  </a:cubicBezTo>
                  <a:cubicBezTo>
                    <a:pt x="49752" y="9525"/>
                    <a:pt x="49371" y="9525"/>
                    <a:pt x="48359" y="11045"/>
                  </a:cubicBezTo>
                  <a:lnTo>
                    <a:pt x="9525" y="70374"/>
                  </a:lnTo>
                  <a:lnTo>
                    <a:pt x="9525" y="74295"/>
                  </a:lnTo>
                  <a:lnTo>
                    <a:pt x="43176" y="74295"/>
                  </a:lnTo>
                  <a:close/>
                  <a:moveTo>
                    <a:pt x="43934" y="70374"/>
                  </a:moveTo>
                  <a:lnTo>
                    <a:pt x="13065" y="70374"/>
                  </a:lnTo>
                  <a:lnTo>
                    <a:pt x="43934" y="23189"/>
                  </a:lnTo>
                  <a:lnTo>
                    <a:pt x="43934" y="7037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</p:grpSp>
      <p:grpSp>
        <p:nvGrpSpPr>
          <p:cNvPr id="54" name="Groupe 53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_j=0&#10;\end{align*}&#10;&#10;\end{document}" title="IguanaTex Vector Display">
            <a:extLst>
              <a:ext uri="{FF2B5EF4-FFF2-40B4-BE49-F238E27FC236}">
                <a16:creationId xmlns:a16="http://schemas.microsoft.com/office/drawing/2014/main" id="{8CDDC3ED-EE64-418C-AB88-D1B54A57B114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4101652" y="5297207"/>
            <a:ext cx="692316" cy="276749"/>
            <a:chOff x="12056077" y="-12487119"/>
            <a:chExt cx="577139" cy="276749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329C9760-91C5-4DB1-B435-0957D69CEFB7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12056077" y="-12487119"/>
              <a:ext cx="106375" cy="203260"/>
            </a:xfrm>
            <a:custGeom>
              <a:avLst/>
              <a:gdLst>
                <a:gd name="connsiteX0" fmla="*/ 103483 w 106374"/>
                <a:gd name="connsiteY0" fmla="*/ 70942 h 203260"/>
                <a:gd name="connsiteX1" fmla="*/ 78046 w 106374"/>
                <a:gd name="connsiteY1" fmla="*/ 19056 h 203260"/>
                <a:gd name="connsiteX2" fmla="*/ 15956 w 106374"/>
                <a:gd name="connsiteY2" fmla="*/ 148387 h 203260"/>
                <a:gd name="connsiteX3" fmla="*/ 41386 w 106374"/>
                <a:gd name="connsiteY3" fmla="*/ 200275 h 203260"/>
                <a:gd name="connsiteX4" fmla="*/ 103483 w 106374"/>
                <a:gd name="connsiteY4" fmla="*/ 70942 h 203260"/>
                <a:gd name="connsiteX5" fmla="*/ 38421 w 106374"/>
                <a:gd name="connsiteY5" fmla="*/ 105616 h 203260"/>
                <a:gd name="connsiteX6" fmla="*/ 54736 w 106374"/>
                <a:gd name="connsiteY6" fmla="*/ 51204 h 203260"/>
                <a:gd name="connsiteX7" fmla="*/ 77840 w 106374"/>
                <a:gd name="connsiteY7" fmla="*/ 24629 h 203260"/>
                <a:gd name="connsiteX8" fmla="*/ 89495 w 106374"/>
                <a:gd name="connsiteY8" fmla="*/ 55253 h 203260"/>
                <a:gd name="connsiteX9" fmla="*/ 82713 w 106374"/>
                <a:gd name="connsiteY9" fmla="*/ 105616 h 203260"/>
                <a:gd name="connsiteX10" fmla="*/ 38421 w 106374"/>
                <a:gd name="connsiteY10" fmla="*/ 105616 h 203260"/>
                <a:gd name="connsiteX11" fmla="*/ 80805 w 106374"/>
                <a:gd name="connsiteY11" fmla="*/ 113714 h 203260"/>
                <a:gd name="connsiteX12" fmla="*/ 65973 w 106374"/>
                <a:gd name="connsiteY12" fmla="*/ 165093 h 203260"/>
                <a:gd name="connsiteX13" fmla="*/ 41386 w 106374"/>
                <a:gd name="connsiteY13" fmla="*/ 194700 h 203260"/>
                <a:gd name="connsiteX14" fmla="*/ 29944 w 106374"/>
                <a:gd name="connsiteY14" fmla="*/ 163831 h 203260"/>
                <a:gd name="connsiteX15" fmla="*/ 36726 w 106374"/>
                <a:gd name="connsiteY15" fmla="*/ 113714 h 203260"/>
                <a:gd name="connsiteX16" fmla="*/ 80805 w 106374"/>
                <a:gd name="connsiteY16" fmla="*/ 11371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6374" h="203260">
                  <a:moveTo>
                    <a:pt x="103483" y="70942"/>
                  </a:moveTo>
                  <a:cubicBezTo>
                    <a:pt x="103483" y="54236"/>
                    <a:pt x="99666" y="19056"/>
                    <a:pt x="78046" y="19056"/>
                  </a:cubicBezTo>
                  <a:cubicBezTo>
                    <a:pt x="48593" y="19056"/>
                    <a:pt x="15956" y="90426"/>
                    <a:pt x="15956" y="148387"/>
                  </a:cubicBezTo>
                  <a:cubicBezTo>
                    <a:pt x="15956" y="172175"/>
                    <a:pt x="22099" y="200275"/>
                    <a:pt x="41386" y="200275"/>
                  </a:cubicBezTo>
                  <a:cubicBezTo>
                    <a:pt x="71265" y="200275"/>
                    <a:pt x="103483" y="127633"/>
                    <a:pt x="103483" y="70942"/>
                  </a:cubicBezTo>
                  <a:close/>
                  <a:moveTo>
                    <a:pt x="38421" y="105616"/>
                  </a:moveTo>
                  <a:cubicBezTo>
                    <a:pt x="42025" y="89418"/>
                    <a:pt x="46260" y="69171"/>
                    <a:pt x="54736" y="51204"/>
                  </a:cubicBezTo>
                  <a:cubicBezTo>
                    <a:pt x="60461" y="38801"/>
                    <a:pt x="68299" y="24629"/>
                    <a:pt x="77840" y="24629"/>
                  </a:cubicBezTo>
                  <a:cubicBezTo>
                    <a:pt x="88218" y="24629"/>
                    <a:pt x="89495" y="40827"/>
                    <a:pt x="89495" y="55253"/>
                  </a:cubicBezTo>
                  <a:cubicBezTo>
                    <a:pt x="89495" y="67655"/>
                    <a:pt x="87799" y="80557"/>
                    <a:pt x="82713" y="105616"/>
                  </a:cubicBezTo>
                  <a:lnTo>
                    <a:pt x="38421" y="105616"/>
                  </a:lnTo>
                  <a:close/>
                  <a:moveTo>
                    <a:pt x="80805" y="113714"/>
                  </a:moveTo>
                  <a:cubicBezTo>
                    <a:pt x="78471" y="125354"/>
                    <a:pt x="74024" y="146870"/>
                    <a:pt x="65973" y="165093"/>
                  </a:cubicBezTo>
                  <a:cubicBezTo>
                    <a:pt x="58553" y="182299"/>
                    <a:pt x="50501" y="194700"/>
                    <a:pt x="41386" y="194700"/>
                  </a:cubicBezTo>
                  <a:cubicBezTo>
                    <a:pt x="34393" y="194700"/>
                    <a:pt x="29944" y="187364"/>
                    <a:pt x="29944" y="163831"/>
                  </a:cubicBezTo>
                  <a:cubicBezTo>
                    <a:pt x="29944" y="153199"/>
                    <a:pt x="31214" y="138518"/>
                    <a:pt x="36726" y="113714"/>
                  </a:cubicBezTo>
                  <a:lnTo>
                    <a:pt x="80805" y="1137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sz="1600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3F34D539-3679-448C-8927-7DD5A30CC2D5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12146678" y="-12388223"/>
              <a:ext cx="85100" cy="177853"/>
            </a:xfrm>
            <a:custGeom>
              <a:avLst/>
              <a:gdLst>
                <a:gd name="connsiteX0" fmla="*/ 81097 w 85099"/>
                <a:gd name="connsiteY0" fmla="*/ 25789 h 177852"/>
                <a:gd name="connsiteX1" fmla="*/ 75167 w 85099"/>
                <a:gd name="connsiteY1" fmla="*/ 19056 h 177852"/>
                <a:gd name="connsiteX2" fmla="*/ 66857 w 85099"/>
                <a:gd name="connsiteY2" fmla="*/ 28797 h 177852"/>
                <a:gd name="connsiteX3" fmla="*/ 72794 w 85099"/>
                <a:gd name="connsiteY3" fmla="*/ 35539 h 177852"/>
                <a:gd name="connsiteX4" fmla="*/ 81097 w 85099"/>
                <a:gd name="connsiteY4" fmla="*/ 25789 h 177852"/>
                <a:gd name="connsiteX5" fmla="*/ 49644 w 85099"/>
                <a:gd name="connsiteY5" fmla="*/ 145236 h 177852"/>
                <a:gd name="connsiteX6" fmla="*/ 30496 w 85099"/>
                <a:gd name="connsiteY6" fmla="*/ 167737 h 177852"/>
                <a:gd name="connsiteX7" fmla="*/ 25157 w 85099"/>
                <a:gd name="connsiteY7" fmla="*/ 166673 h 177852"/>
                <a:gd name="connsiteX8" fmla="*/ 30204 w 85099"/>
                <a:gd name="connsiteY8" fmla="*/ 157637 h 177852"/>
                <a:gd name="connsiteX9" fmla="*/ 24413 w 85099"/>
                <a:gd name="connsiteY9" fmla="*/ 151079 h 177852"/>
                <a:gd name="connsiteX10" fmla="*/ 15956 w 85099"/>
                <a:gd name="connsiteY10" fmla="*/ 161536 h 177852"/>
                <a:gd name="connsiteX11" fmla="*/ 30649 w 85099"/>
                <a:gd name="connsiteY11" fmla="*/ 172700 h 177852"/>
                <a:gd name="connsiteX12" fmla="*/ 61511 w 85099"/>
                <a:gd name="connsiteY12" fmla="*/ 144704 h 177852"/>
                <a:gd name="connsiteX13" fmla="*/ 74868 w 85099"/>
                <a:gd name="connsiteY13" fmla="*/ 81256 h 177852"/>
                <a:gd name="connsiteX14" fmla="*/ 75613 w 85099"/>
                <a:gd name="connsiteY14" fmla="*/ 75055 h 177852"/>
                <a:gd name="connsiteX15" fmla="*/ 59729 w 85099"/>
                <a:gd name="connsiteY15" fmla="*/ 58397 h 177852"/>
                <a:gd name="connsiteX16" fmla="*/ 33761 w 85099"/>
                <a:gd name="connsiteY16" fmla="*/ 85512 h 177852"/>
                <a:gd name="connsiteX17" fmla="*/ 36287 w 85099"/>
                <a:gd name="connsiteY17" fmla="*/ 87815 h 177852"/>
                <a:gd name="connsiteX18" fmla="*/ 39252 w 85099"/>
                <a:gd name="connsiteY18" fmla="*/ 84623 h 177852"/>
                <a:gd name="connsiteX19" fmla="*/ 59284 w 85099"/>
                <a:gd name="connsiteY19" fmla="*/ 63359 h 177852"/>
                <a:gd name="connsiteX20" fmla="*/ 64330 w 85099"/>
                <a:gd name="connsiteY20" fmla="*/ 72046 h 177852"/>
                <a:gd name="connsiteX21" fmla="*/ 63884 w 85099"/>
                <a:gd name="connsiteY21" fmla="*/ 77358 h 177852"/>
                <a:gd name="connsiteX22" fmla="*/ 49644 w 85099"/>
                <a:gd name="connsiteY22" fmla="*/ 1452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099" h="177852">
                  <a:moveTo>
                    <a:pt x="81097" y="25789"/>
                  </a:moveTo>
                  <a:cubicBezTo>
                    <a:pt x="81097" y="22779"/>
                    <a:pt x="79169" y="19056"/>
                    <a:pt x="75167" y="19056"/>
                  </a:cubicBezTo>
                  <a:cubicBezTo>
                    <a:pt x="70859" y="19056"/>
                    <a:pt x="66857" y="24018"/>
                    <a:pt x="66857" y="28797"/>
                  </a:cubicBezTo>
                  <a:cubicBezTo>
                    <a:pt x="66857" y="31640"/>
                    <a:pt x="68638" y="35539"/>
                    <a:pt x="72794" y="35539"/>
                  </a:cubicBezTo>
                  <a:cubicBezTo>
                    <a:pt x="76796" y="35539"/>
                    <a:pt x="81097" y="30925"/>
                    <a:pt x="81097" y="25789"/>
                  </a:cubicBezTo>
                  <a:close/>
                  <a:moveTo>
                    <a:pt x="49644" y="145236"/>
                  </a:moveTo>
                  <a:cubicBezTo>
                    <a:pt x="47117" y="157463"/>
                    <a:pt x="39252" y="167737"/>
                    <a:pt x="30496" y="167737"/>
                  </a:cubicBezTo>
                  <a:cubicBezTo>
                    <a:pt x="28568" y="167737"/>
                    <a:pt x="26786" y="167388"/>
                    <a:pt x="25157" y="166673"/>
                  </a:cubicBezTo>
                  <a:cubicBezTo>
                    <a:pt x="29013" y="164554"/>
                    <a:pt x="30204" y="160298"/>
                    <a:pt x="30204" y="157637"/>
                  </a:cubicBezTo>
                  <a:cubicBezTo>
                    <a:pt x="30204" y="153382"/>
                    <a:pt x="27385" y="151079"/>
                    <a:pt x="24413" y="151079"/>
                  </a:cubicBezTo>
                  <a:cubicBezTo>
                    <a:pt x="19812" y="151079"/>
                    <a:pt x="15956" y="155868"/>
                    <a:pt x="15956" y="161536"/>
                  </a:cubicBezTo>
                  <a:cubicBezTo>
                    <a:pt x="15956" y="168269"/>
                    <a:pt x="21740" y="172700"/>
                    <a:pt x="30649" y="172700"/>
                  </a:cubicBezTo>
                  <a:cubicBezTo>
                    <a:pt x="39552" y="172700"/>
                    <a:pt x="56910" y="166324"/>
                    <a:pt x="61511" y="144704"/>
                  </a:cubicBezTo>
                  <a:lnTo>
                    <a:pt x="74868" y="81256"/>
                  </a:lnTo>
                  <a:cubicBezTo>
                    <a:pt x="75313" y="79312"/>
                    <a:pt x="75613" y="77714"/>
                    <a:pt x="75613" y="75055"/>
                  </a:cubicBezTo>
                  <a:cubicBezTo>
                    <a:pt x="75613" y="65305"/>
                    <a:pt x="68638" y="58397"/>
                    <a:pt x="59729" y="58397"/>
                  </a:cubicBezTo>
                  <a:cubicBezTo>
                    <a:pt x="43261" y="58397"/>
                    <a:pt x="33761" y="83027"/>
                    <a:pt x="33761" y="85512"/>
                  </a:cubicBezTo>
                  <a:cubicBezTo>
                    <a:pt x="33761" y="87815"/>
                    <a:pt x="35842" y="87815"/>
                    <a:pt x="36287" y="87815"/>
                  </a:cubicBezTo>
                  <a:cubicBezTo>
                    <a:pt x="38069" y="87815"/>
                    <a:pt x="38215" y="87283"/>
                    <a:pt x="39252" y="84623"/>
                  </a:cubicBezTo>
                  <a:cubicBezTo>
                    <a:pt x="42962" y="74349"/>
                    <a:pt x="50681" y="63359"/>
                    <a:pt x="59284" y="63359"/>
                  </a:cubicBezTo>
                  <a:cubicBezTo>
                    <a:pt x="62994" y="63359"/>
                    <a:pt x="64330" y="66369"/>
                    <a:pt x="64330" y="72046"/>
                  </a:cubicBezTo>
                  <a:cubicBezTo>
                    <a:pt x="64330" y="73991"/>
                    <a:pt x="64038" y="76477"/>
                    <a:pt x="63884" y="77358"/>
                  </a:cubicBezTo>
                  <a:lnTo>
                    <a:pt x="49644" y="14523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sz="1600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1269292A-9D4F-42C0-AB9A-9700273F317A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12306725" y="-12401567"/>
              <a:ext cx="170199" cy="76223"/>
            </a:xfrm>
            <a:custGeom>
              <a:avLst/>
              <a:gdLst>
                <a:gd name="connsiteX0" fmla="*/ 149683 w 170199"/>
                <a:gd name="connsiteY0" fmla="*/ 29179 h 76222"/>
                <a:gd name="connsiteX1" fmla="*/ 156890 w 170199"/>
                <a:gd name="connsiteY1" fmla="*/ 24113 h 76222"/>
                <a:gd name="connsiteX2" fmla="*/ 149895 w 170199"/>
                <a:gd name="connsiteY2" fmla="*/ 19056 h 76222"/>
                <a:gd name="connsiteX3" fmla="*/ 22951 w 170199"/>
                <a:gd name="connsiteY3" fmla="*/ 19056 h 76222"/>
                <a:gd name="connsiteX4" fmla="*/ 15956 w 170199"/>
                <a:gd name="connsiteY4" fmla="*/ 24113 h 76222"/>
                <a:gd name="connsiteX5" fmla="*/ 23164 w 170199"/>
                <a:gd name="connsiteY5" fmla="*/ 29179 h 76222"/>
                <a:gd name="connsiteX6" fmla="*/ 149683 w 170199"/>
                <a:gd name="connsiteY6" fmla="*/ 29179 h 76222"/>
                <a:gd name="connsiteX7" fmla="*/ 149895 w 170199"/>
                <a:gd name="connsiteY7" fmla="*/ 78279 h 76222"/>
                <a:gd name="connsiteX8" fmla="*/ 156890 w 170199"/>
                <a:gd name="connsiteY8" fmla="*/ 73213 h 76222"/>
                <a:gd name="connsiteX9" fmla="*/ 149683 w 170199"/>
                <a:gd name="connsiteY9" fmla="*/ 68148 h 76222"/>
                <a:gd name="connsiteX10" fmla="*/ 23164 w 170199"/>
                <a:gd name="connsiteY10" fmla="*/ 68148 h 76222"/>
                <a:gd name="connsiteX11" fmla="*/ 15956 w 170199"/>
                <a:gd name="connsiteY11" fmla="*/ 73213 h 76222"/>
                <a:gd name="connsiteX12" fmla="*/ 22951 w 170199"/>
                <a:gd name="connsiteY12" fmla="*/ 78279 h 76222"/>
                <a:gd name="connsiteX13" fmla="*/ 149895 w 170199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0199" h="76222">
                  <a:moveTo>
                    <a:pt x="149683" y="29179"/>
                  </a:moveTo>
                  <a:cubicBezTo>
                    <a:pt x="152861" y="29179"/>
                    <a:pt x="156890" y="29179"/>
                    <a:pt x="156890" y="24113"/>
                  </a:cubicBezTo>
                  <a:cubicBezTo>
                    <a:pt x="156890" y="19056"/>
                    <a:pt x="152861" y="19056"/>
                    <a:pt x="149895" y="19056"/>
                  </a:cubicBezTo>
                  <a:lnTo>
                    <a:pt x="22951" y="19056"/>
                  </a:lnTo>
                  <a:cubicBezTo>
                    <a:pt x="19985" y="19056"/>
                    <a:pt x="15956" y="19056"/>
                    <a:pt x="15956" y="24113"/>
                  </a:cubicBezTo>
                  <a:cubicBezTo>
                    <a:pt x="15956" y="29179"/>
                    <a:pt x="19985" y="29179"/>
                    <a:pt x="23164" y="29179"/>
                  </a:cubicBezTo>
                  <a:lnTo>
                    <a:pt x="149683" y="29179"/>
                  </a:lnTo>
                  <a:close/>
                  <a:moveTo>
                    <a:pt x="149895" y="78279"/>
                  </a:moveTo>
                  <a:cubicBezTo>
                    <a:pt x="152861" y="78279"/>
                    <a:pt x="156890" y="78279"/>
                    <a:pt x="156890" y="73213"/>
                  </a:cubicBezTo>
                  <a:cubicBezTo>
                    <a:pt x="156890" y="68148"/>
                    <a:pt x="152861" y="68148"/>
                    <a:pt x="149683" y="68148"/>
                  </a:cubicBezTo>
                  <a:lnTo>
                    <a:pt x="23164" y="68148"/>
                  </a:lnTo>
                  <a:cubicBezTo>
                    <a:pt x="19985" y="68148"/>
                    <a:pt x="15956" y="68148"/>
                    <a:pt x="15956" y="73213"/>
                  </a:cubicBezTo>
                  <a:cubicBezTo>
                    <a:pt x="15956" y="78279"/>
                    <a:pt x="19985" y="78279"/>
                    <a:pt x="22951" y="78279"/>
                  </a:cubicBezTo>
                  <a:lnTo>
                    <a:pt x="149895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sz="1600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16F849BD-1BA1-4254-89AD-CD32F04DDF81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12526841" y="-12477242"/>
              <a:ext cx="106375" cy="203260"/>
            </a:xfrm>
            <a:custGeom>
              <a:avLst/>
              <a:gdLst>
                <a:gd name="connsiteX0" fmla="*/ 105179 w 106374"/>
                <a:gd name="connsiteY0" fmla="*/ 106625 h 203260"/>
                <a:gd name="connsiteX1" fmla="*/ 96701 w 106374"/>
                <a:gd name="connsiteY1" fmla="*/ 47400 h 203260"/>
                <a:gd name="connsiteX2" fmla="*/ 60674 w 106374"/>
                <a:gd name="connsiteY2" fmla="*/ 19056 h 203260"/>
                <a:gd name="connsiteX3" fmla="*/ 23802 w 106374"/>
                <a:gd name="connsiteY3" fmla="*/ 49171 h 203260"/>
                <a:gd name="connsiteX4" fmla="*/ 15956 w 106374"/>
                <a:gd name="connsiteY4" fmla="*/ 106625 h 203260"/>
                <a:gd name="connsiteX5" fmla="*/ 25498 w 106374"/>
                <a:gd name="connsiteY5" fmla="*/ 167618 h 203260"/>
                <a:gd name="connsiteX6" fmla="*/ 60461 w 106374"/>
                <a:gd name="connsiteY6" fmla="*/ 193177 h 203260"/>
                <a:gd name="connsiteX7" fmla="*/ 97339 w 106374"/>
                <a:gd name="connsiteY7" fmla="*/ 163823 h 203260"/>
                <a:gd name="connsiteX8" fmla="*/ 105179 w 106374"/>
                <a:gd name="connsiteY8" fmla="*/ 106625 h 203260"/>
                <a:gd name="connsiteX9" fmla="*/ 60461 w 106374"/>
                <a:gd name="connsiteY9" fmla="*/ 187610 h 203260"/>
                <a:gd name="connsiteX10" fmla="*/ 35876 w 106374"/>
                <a:gd name="connsiteY10" fmla="*/ 156987 h 203260"/>
                <a:gd name="connsiteX11" fmla="*/ 33549 w 106374"/>
                <a:gd name="connsiteY11" fmla="*/ 103584 h 203260"/>
                <a:gd name="connsiteX12" fmla="*/ 35244 w 106374"/>
                <a:gd name="connsiteY12" fmla="*/ 57017 h 203260"/>
                <a:gd name="connsiteX13" fmla="*/ 60461 w 106374"/>
                <a:gd name="connsiteY13" fmla="*/ 24621 h 203260"/>
                <a:gd name="connsiteX14" fmla="*/ 85466 w 106374"/>
                <a:gd name="connsiteY14" fmla="*/ 54230 h 203260"/>
                <a:gd name="connsiteX15" fmla="*/ 87587 w 106374"/>
                <a:gd name="connsiteY15" fmla="*/ 103584 h 203260"/>
                <a:gd name="connsiteX16" fmla="*/ 85259 w 106374"/>
                <a:gd name="connsiteY16" fmla="*/ 155978 h 203260"/>
                <a:gd name="connsiteX17" fmla="*/ 60461 w 106374"/>
                <a:gd name="connsiteY17" fmla="*/ 1876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6374" h="203260">
                  <a:moveTo>
                    <a:pt x="105179" y="106625"/>
                  </a:moveTo>
                  <a:cubicBezTo>
                    <a:pt x="105179" y="86377"/>
                    <a:pt x="104122" y="66132"/>
                    <a:pt x="96701" y="47400"/>
                  </a:cubicBezTo>
                  <a:cubicBezTo>
                    <a:pt x="86955" y="23105"/>
                    <a:pt x="69575" y="19056"/>
                    <a:pt x="60674" y="19056"/>
                  </a:cubicBezTo>
                  <a:cubicBezTo>
                    <a:pt x="47956" y="19056"/>
                    <a:pt x="32485" y="25629"/>
                    <a:pt x="23802" y="49171"/>
                  </a:cubicBezTo>
                  <a:cubicBezTo>
                    <a:pt x="17020" y="66631"/>
                    <a:pt x="15956" y="86377"/>
                    <a:pt x="15956" y="106625"/>
                  </a:cubicBezTo>
                  <a:cubicBezTo>
                    <a:pt x="15956" y="125600"/>
                    <a:pt x="16807" y="148381"/>
                    <a:pt x="25498" y="167618"/>
                  </a:cubicBezTo>
                  <a:cubicBezTo>
                    <a:pt x="34606" y="188119"/>
                    <a:pt x="50077" y="193177"/>
                    <a:pt x="60461" y="193177"/>
                  </a:cubicBezTo>
                  <a:cubicBezTo>
                    <a:pt x="71903" y="193177"/>
                    <a:pt x="88012" y="187864"/>
                    <a:pt x="97339" y="163823"/>
                  </a:cubicBezTo>
                  <a:cubicBezTo>
                    <a:pt x="104122" y="146355"/>
                    <a:pt x="105179" y="126617"/>
                    <a:pt x="105179" y="106625"/>
                  </a:cubicBezTo>
                  <a:close/>
                  <a:moveTo>
                    <a:pt x="60461" y="187610"/>
                  </a:moveTo>
                  <a:cubicBezTo>
                    <a:pt x="52198" y="187610"/>
                    <a:pt x="39692" y="181283"/>
                    <a:pt x="35876" y="156987"/>
                  </a:cubicBezTo>
                  <a:cubicBezTo>
                    <a:pt x="33549" y="141798"/>
                    <a:pt x="33549" y="118518"/>
                    <a:pt x="33549" y="103584"/>
                  </a:cubicBezTo>
                  <a:cubicBezTo>
                    <a:pt x="33549" y="87386"/>
                    <a:pt x="33549" y="70680"/>
                    <a:pt x="35244" y="57017"/>
                  </a:cubicBezTo>
                  <a:cubicBezTo>
                    <a:pt x="39274" y="26901"/>
                    <a:pt x="55162" y="24621"/>
                    <a:pt x="60461" y="24621"/>
                  </a:cubicBezTo>
                  <a:cubicBezTo>
                    <a:pt x="67457" y="24621"/>
                    <a:pt x="81445" y="29179"/>
                    <a:pt x="85466" y="54230"/>
                  </a:cubicBezTo>
                  <a:cubicBezTo>
                    <a:pt x="87587" y="68402"/>
                    <a:pt x="87587" y="87641"/>
                    <a:pt x="87587" y="103584"/>
                  </a:cubicBezTo>
                  <a:cubicBezTo>
                    <a:pt x="87587" y="122567"/>
                    <a:pt x="87587" y="139774"/>
                    <a:pt x="85259" y="155978"/>
                  </a:cubicBezTo>
                  <a:cubicBezTo>
                    <a:pt x="82074" y="180021"/>
                    <a:pt x="70001" y="187610"/>
                    <a:pt x="60461" y="1876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sz="1600"/>
            </a:p>
          </p:txBody>
        </p:sp>
      </p:grpSp>
      <p:sp>
        <p:nvSpPr>
          <p:cNvPr id="178" name="Rectangle 2 3 2">
            <a:extLst>
              <a:ext uri="{FF2B5EF4-FFF2-40B4-BE49-F238E27FC236}">
                <a16:creationId xmlns:a16="http://schemas.microsoft.com/office/drawing/2014/main" id="{73B6743A-141A-4608-88A4-B45044AF08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184" y="905784"/>
            <a:ext cx="64184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fr-FR" sz="16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  Action on general </a:t>
            </a:r>
            <a:r>
              <a:rPr lang="en-US" altLang="fr-FR" sz="1600" dirty="0">
                <a:solidFill>
                  <a:schemeClr val="accent2"/>
                </a:solidFill>
                <a:latin typeface="Arial" panose="020B0604020202020204" pitchFamily="34" charset="0"/>
              </a:rPr>
              <a:t>state </a:t>
            </a:r>
            <a:r>
              <a:rPr lang="en-US" altLang="fr-FR" sz="1600" i="1" dirty="0">
                <a:latin typeface="Arial" panose="020B0604020202020204" pitchFamily="34" charset="0"/>
              </a:rPr>
              <a:t>| </a:t>
            </a:r>
            <a:r>
              <a:rPr lang="el-GR" altLang="fr-FR" sz="1600" i="1" dirty="0">
                <a:latin typeface="Arial" panose="020B0604020202020204" pitchFamily="34" charset="0"/>
              </a:rPr>
              <a:t>Ψ</a:t>
            </a:r>
            <a:r>
              <a:rPr lang="en-US" altLang="fr-FR" sz="2400" i="1" dirty="0">
                <a:latin typeface="Arial" panose="020B0604020202020204" pitchFamily="34" charset="0"/>
                <a:cs typeface="Arial" panose="020B0604020202020204" pitchFamily="34" charset="0"/>
              </a:rPr>
              <a:t>› </a:t>
            </a:r>
            <a:r>
              <a:rPr lang="en-US" altLang="fr-FR" sz="1600" i="1" dirty="0">
                <a:latin typeface="Arial" panose="020B0604020202020204" pitchFamily="34" charset="0"/>
                <a:cs typeface="Arial" panose="020B0604020202020204" pitchFamily="34" charset="0"/>
              </a:rPr>
              <a:t>= </a:t>
            </a:r>
            <a:r>
              <a:rPr lang="en-US" altLang="fr-FR" sz="1600" i="1" dirty="0">
                <a:latin typeface="Arial" panose="020B0604020202020204" pitchFamily="34" charset="0"/>
              </a:rPr>
              <a:t>| {</a:t>
            </a:r>
            <a:r>
              <a:rPr lang="en-GB" altLang="fr-FR" sz="1600" i="1" dirty="0" err="1"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u</a:t>
            </a:r>
            <a:r>
              <a:rPr lang="en-GB" altLang="fr-FR" sz="1600" i="1" baseline="-25000" dirty="0" err="1"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i</a:t>
            </a:r>
            <a:r>
              <a:rPr lang="en-GB" altLang="fr-FR" sz="1600" i="1" dirty="0"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} </a:t>
            </a:r>
            <a:r>
              <a:rPr lang="en-US" altLang="fr-FR" sz="2400" i="1" dirty="0">
                <a:latin typeface="Arial" panose="020B0604020202020204" pitchFamily="34" charset="0"/>
                <a:cs typeface="Arial" panose="020B0604020202020204" pitchFamily="34" charset="0"/>
              </a:rPr>
              <a:t>›</a:t>
            </a:r>
            <a:r>
              <a:rPr lang="en-US" altLang="fr-FR" sz="2400" dirty="0">
                <a:solidFill>
                  <a:schemeClr val="accent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lang="en-US" altLang="fr-FR" sz="1600" dirty="0">
                <a:solidFill>
                  <a:schemeClr val="accent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using Yang-Baxter relations</a:t>
            </a:r>
            <a:endParaRPr lang="en-US" altLang="fr-FR" sz="1600" dirty="0">
              <a:solidFill>
                <a:schemeClr val="accent2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pic>
        <p:nvPicPr>
          <p:cNvPr id="114706" name="Image 114705" descr="\documentclass{slides}\pagestyle{empty}&#10;\usepackage{amsmath,amssymb}&#10;\pagestyle{empty}&#10;&#10;\def\Det{\rm Det~}&#10;&#10;\newcommand{\abs}[1]{\left|#1\right|}&#10;\newcommand{\comD}[1]{{\color{red}#1\color{black}}}&#10;\newcommand{\p}{\partial}&#10;\newcommand{\Tr}{{{\rm Tr}}}&#10;\newcommand{\tr}{{{\rm tr}}}&#10;&#10;\def\pint{-\hskip-0.41cm \int}&#10;&#10;\begin{document}&#10;&#10;\begin{align*}&#10;\hat{T}(\theta)\,|\Psi\rangle&amp;=(\hat{A}(\theta)+\hat{D}(\theta))&#10; \times\prod_{j=1}^{J} \hat{B}(u_j) |\,\Omega(\theta_1,\dots,\theta_L)\rangle \\&#10;&amp;=\left(\prod_{\alpha=1}^{L}(\theta-\theta_\alpha-i)&#10;\prod_{j=1}^{J}\frac{u_j-\theta-i}{u_j-\theta}+&#10;\prod_{\alpha=1}^{L}(\theta-\theta_\alpha)\prod_{j=1}^{J}\frac{u_j-\theta+i}{u_j-\theta}&#10;\right)&#10;|\,\Psi\rangle+\dots&#10;\end{align*}&#10;&#10;&#10;\end{document}" title="IguanaTex Bitmap Display">
            <a:extLst>
              <a:ext uri="{FF2B5EF4-FFF2-40B4-BE49-F238E27FC236}">
                <a16:creationId xmlns:a16="http://schemas.microsoft.com/office/drawing/2014/main" id="{244C1077-21E0-4F4C-9D26-30555671E761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7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1292" y="1531352"/>
            <a:ext cx="6979367" cy="1122512"/>
          </a:xfrm>
          <a:prstGeom prst="rect">
            <a:avLst/>
          </a:prstGeom>
          <a:solidFill>
            <a:srgbClr val="FFFFFF"/>
          </a:solidFill>
        </p:spPr>
      </p:pic>
      <p:grpSp>
        <p:nvGrpSpPr>
          <p:cNvPr id="114728" name="Groupe 114727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 u_a\,\,\to\,\,u_a+\frac{i}{2}&#10;\end{align*}&#10;&#10;\end{document}" title="IguanaTex Vector Display">
            <a:extLst>
              <a:ext uri="{FF2B5EF4-FFF2-40B4-BE49-F238E27FC236}">
                <a16:creationId xmlns:a16="http://schemas.microsoft.com/office/drawing/2014/main" id="{BA810139-5AF3-489E-B281-D547F16E5FA5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7208524" y="3501008"/>
            <a:ext cx="1324270" cy="461232"/>
            <a:chOff x="14300857" y="-14163990"/>
            <a:chExt cx="1570183" cy="546881"/>
          </a:xfrm>
        </p:grpSpPr>
        <p:sp>
          <p:nvSpPr>
            <p:cNvPr id="114719" name="Forme libre : forme 114718">
              <a:extLst>
                <a:ext uri="{FF2B5EF4-FFF2-40B4-BE49-F238E27FC236}">
                  <a16:creationId xmlns:a16="http://schemas.microsoft.com/office/drawing/2014/main" id="{F2922939-99E5-4A44-AA4E-D14282FB17EB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14300857" y="-13937313"/>
              <a:ext cx="152528" cy="152445"/>
            </a:xfrm>
            <a:custGeom>
              <a:avLst/>
              <a:gdLst>
                <a:gd name="connsiteX0" fmla="*/ 100359 w 152528"/>
                <a:gd name="connsiteY0" fmla="*/ 116747 h 152445"/>
                <a:gd name="connsiteX1" fmla="*/ 122896 w 152528"/>
                <a:gd name="connsiteY1" fmla="*/ 133708 h 152445"/>
                <a:gd name="connsiteX2" fmla="*/ 141629 w 152528"/>
                <a:gd name="connsiteY2" fmla="*/ 119780 h 152445"/>
                <a:gd name="connsiteX3" fmla="*/ 149231 w 152528"/>
                <a:gd name="connsiteY3" fmla="*/ 94731 h 152445"/>
                <a:gd name="connsiteX4" fmla="*/ 146188 w 152528"/>
                <a:gd name="connsiteY4" fmla="*/ 92197 h 152445"/>
                <a:gd name="connsiteX5" fmla="*/ 142645 w 152528"/>
                <a:gd name="connsiteY5" fmla="*/ 96755 h 152445"/>
                <a:gd name="connsiteX6" fmla="*/ 123651 w 152528"/>
                <a:gd name="connsiteY6" fmla="*/ 128133 h 152445"/>
                <a:gd name="connsiteX7" fmla="*/ 115802 w 152528"/>
                <a:gd name="connsiteY7" fmla="*/ 116493 h 152445"/>
                <a:gd name="connsiteX8" fmla="*/ 120870 w 152528"/>
                <a:gd name="connsiteY8" fmla="*/ 90173 h 152445"/>
                <a:gd name="connsiteX9" fmla="*/ 127956 w 152528"/>
                <a:gd name="connsiteY9" fmla="*/ 62835 h 152445"/>
                <a:gd name="connsiteX10" fmla="*/ 132262 w 152528"/>
                <a:gd name="connsiteY10" fmla="*/ 45631 h 152445"/>
                <a:gd name="connsiteX11" fmla="*/ 136059 w 152528"/>
                <a:gd name="connsiteY11" fmla="*/ 28670 h 152445"/>
                <a:gd name="connsiteX12" fmla="*/ 128719 w 152528"/>
                <a:gd name="connsiteY12" fmla="*/ 21835 h 152445"/>
                <a:gd name="connsiteX13" fmla="*/ 118844 w 152528"/>
                <a:gd name="connsiteY13" fmla="*/ 30696 h 152445"/>
                <a:gd name="connsiteX14" fmla="*/ 99850 w 152528"/>
                <a:gd name="connsiteY14" fmla="*/ 106878 h 152445"/>
                <a:gd name="connsiteX15" fmla="*/ 70981 w 152528"/>
                <a:gd name="connsiteY15" fmla="*/ 128133 h 152445"/>
                <a:gd name="connsiteX16" fmla="*/ 55283 w 152528"/>
                <a:gd name="connsiteY16" fmla="*/ 107387 h 152445"/>
                <a:gd name="connsiteX17" fmla="*/ 68955 w 152528"/>
                <a:gd name="connsiteY17" fmla="*/ 55753 h 152445"/>
                <a:gd name="connsiteX18" fmla="*/ 73261 w 152528"/>
                <a:gd name="connsiteY18" fmla="*/ 39809 h 152445"/>
                <a:gd name="connsiteX19" fmla="*/ 52495 w 152528"/>
                <a:gd name="connsiteY19" fmla="*/ 19056 h 152445"/>
                <a:gd name="connsiteX20" fmla="*/ 19066 w 152528"/>
                <a:gd name="connsiteY20" fmla="*/ 58032 h 152445"/>
                <a:gd name="connsiteX21" fmla="*/ 22109 w 152528"/>
                <a:gd name="connsiteY21" fmla="*/ 60557 h 152445"/>
                <a:gd name="connsiteX22" fmla="*/ 26160 w 152528"/>
                <a:gd name="connsiteY22" fmla="*/ 56007 h 152445"/>
                <a:gd name="connsiteX23" fmla="*/ 51733 w 152528"/>
                <a:gd name="connsiteY23" fmla="*/ 24621 h 152445"/>
                <a:gd name="connsiteX24" fmla="*/ 58064 w 152528"/>
                <a:gd name="connsiteY24" fmla="*/ 32974 h 152445"/>
                <a:gd name="connsiteX25" fmla="*/ 53758 w 152528"/>
                <a:gd name="connsiteY25" fmla="*/ 50187 h 152445"/>
                <a:gd name="connsiteX26" fmla="*/ 39077 w 152528"/>
                <a:gd name="connsiteY26" fmla="*/ 103338 h 152445"/>
                <a:gd name="connsiteX27" fmla="*/ 70218 w 152528"/>
                <a:gd name="connsiteY27" fmla="*/ 133708 h 152445"/>
                <a:gd name="connsiteX28" fmla="*/ 100359 w 152528"/>
                <a:gd name="connsiteY28" fmla="*/ 116747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9" y="116747"/>
                  </a:moveTo>
                  <a:cubicBezTo>
                    <a:pt x="103138" y="127125"/>
                    <a:pt x="112004" y="133708"/>
                    <a:pt x="122896" y="133708"/>
                  </a:cubicBezTo>
                  <a:cubicBezTo>
                    <a:pt x="131754" y="133708"/>
                    <a:pt x="137577" y="127880"/>
                    <a:pt x="141629" y="119780"/>
                  </a:cubicBezTo>
                  <a:cubicBezTo>
                    <a:pt x="145934" y="110673"/>
                    <a:pt x="149231" y="95230"/>
                    <a:pt x="149231" y="94731"/>
                  </a:cubicBezTo>
                  <a:cubicBezTo>
                    <a:pt x="149231" y="92197"/>
                    <a:pt x="146951" y="92197"/>
                    <a:pt x="146188" y="92197"/>
                  </a:cubicBezTo>
                  <a:cubicBezTo>
                    <a:pt x="143654" y="92197"/>
                    <a:pt x="143400" y="93206"/>
                    <a:pt x="142645" y="96755"/>
                  </a:cubicBezTo>
                  <a:cubicBezTo>
                    <a:pt x="139102" y="110927"/>
                    <a:pt x="134288" y="128133"/>
                    <a:pt x="123651" y="128133"/>
                  </a:cubicBezTo>
                  <a:cubicBezTo>
                    <a:pt x="118336" y="128133"/>
                    <a:pt x="115802" y="124846"/>
                    <a:pt x="115802" y="116493"/>
                  </a:cubicBezTo>
                  <a:cubicBezTo>
                    <a:pt x="115802" y="110927"/>
                    <a:pt x="118844" y="99034"/>
                    <a:pt x="120870" y="90173"/>
                  </a:cubicBezTo>
                  <a:lnTo>
                    <a:pt x="127956" y="62835"/>
                  </a:lnTo>
                  <a:cubicBezTo>
                    <a:pt x="128719" y="59040"/>
                    <a:pt x="131246" y="49426"/>
                    <a:pt x="132262" y="45631"/>
                  </a:cubicBezTo>
                  <a:cubicBezTo>
                    <a:pt x="133526" y="39809"/>
                    <a:pt x="136059" y="30187"/>
                    <a:pt x="136059" y="28670"/>
                  </a:cubicBezTo>
                  <a:cubicBezTo>
                    <a:pt x="136059" y="24113"/>
                    <a:pt x="132516" y="21835"/>
                    <a:pt x="128719" y="21835"/>
                  </a:cubicBezTo>
                  <a:cubicBezTo>
                    <a:pt x="127448" y="21835"/>
                    <a:pt x="120870" y="22089"/>
                    <a:pt x="118844" y="30696"/>
                  </a:cubicBezTo>
                  <a:cubicBezTo>
                    <a:pt x="114031" y="49171"/>
                    <a:pt x="102885" y="93459"/>
                    <a:pt x="99850" y="106878"/>
                  </a:cubicBezTo>
                  <a:cubicBezTo>
                    <a:pt x="99596" y="107886"/>
                    <a:pt x="89467" y="128133"/>
                    <a:pt x="70981" y="128133"/>
                  </a:cubicBezTo>
                  <a:cubicBezTo>
                    <a:pt x="57809" y="128133"/>
                    <a:pt x="55283" y="116747"/>
                    <a:pt x="55283" y="107387"/>
                  </a:cubicBezTo>
                  <a:cubicBezTo>
                    <a:pt x="55283" y="93206"/>
                    <a:pt x="62369" y="73213"/>
                    <a:pt x="68955" y="55753"/>
                  </a:cubicBezTo>
                  <a:cubicBezTo>
                    <a:pt x="71990" y="48163"/>
                    <a:pt x="73261" y="44614"/>
                    <a:pt x="73261" y="39809"/>
                  </a:cubicBezTo>
                  <a:cubicBezTo>
                    <a:pt x="73261" y="28416"/>
                    <a:pt x="65158" y="19056"/>
                    <a:pt x="52495" y="19056"/>
                  </a:cubicBezTo>
                  <a:cubicBezTo>
                    <a:pt x="28440" y="19056"/>
                    <a:pt x="19066" y="55753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058"/>
                    <a:pt x="26160" y="56007"/>
                  </a:cubicBezTo>
                  <a:cubicBezTo>
                    <a:pt x="32491" y="33989"/>
                    <a:pt x="42112" y="24621"/>
                    <a:pt x="51733" y="24621"/>
                  </a:cubicBezTo>
                  <a:cubicBezTo>
                    <a:pt x="54012" y="24621"/>
                    <a:pt x="58064" y="24876"/>
                    <a:pt x="58064" y="32974"/>
                  </a:cubicBezTo>
                  <a:cubicBezTo>
                    <a:pt x="58064" y="39048"/>
                    <a:pt x="55283" y="46385"/>
                    <a:pt x="53758" y="50187"/>
                  </a:cubicBezTo>
                  <a:cubicBezTo>
                    <a:pt x="44392" y="75238"/>
                    <a:pt x="39077" y="90935"/>
                    <a:pt x="39077" y="103338"/>
                  </a:cubicBezTo>
                  <a:cubicBezTo>
                    <a:pt x="39077" y="127379"/>
                    <a:pt x="56546" y="133708"/>
                    <a:pt x="70218" y="133708"/>
                  </a:cubicBezTo>
                  <a:cubicBezTo>
                    <a:pt x="86933" y="133708"/>
                    <a:pt x="96052" y="122313"/>
                    <a:pt x="100359" y="1167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20" name="Forme libre : forme 114719">
              <a:extLst>
                <a:ext uri="{FF2B5EF4-FFF2-40B4-BE49-F238E27FC236}">
                  <a16:creationId xmlns:a16="http://schemas.microsoft.com/office/drawing/2014/main" id="{DC148F07-4472-476E-9080-7935F9FFCD4A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14449314" y="-13865615"/>
              <a:ext cx="127107" cy="101630"/>
            </a:xfrm>
            <a:custGeom>
              <a:avLst/>
              <a:gdLst>
                <a:gd name="connsiteX0" fmla="*/ 83072 w 127106"/>
                <a:gd name="connsiteY0" fmla="*/ 29512 h 101630"/>
                <a:gd name="connsiteX1" fmla="*/ 64809 w 127106"/>
                <a:gd name="connsiteY1" fmla="*/ 19056 h 101630"/>
                <a:gd name="connsiteX2" fmla="*/ 19066 w 127106"/>
                <a:gd name="connsiteY2" fmla="*/ 69561 h 101630"/>
                <a:gd name="connsiteX3" fmla="*/ 45838 w 127106"/>
                <a:gd name="connsiteY3" fmla="*/ 98978 h 101630"/>
                <a:gd name="connsiteX4" fmla="*/ 71013 w 127106"/>
                <a:gd name="connsiteY4" fmla="*/ 86575 h 101630"/>
                <a:gd name="connsiteX5" fmla="*/ 89276 w 127106"/>
                <a:gd name="connsiteY5" fmla="*/ 98978 h 101630"/>
                <a:gd name="connsiteX6" fmla="*/ 103290 w 127106"/>
                <a:gd name="connsiteY6" fmla="*/ 89585 h 101630"/>
                <a:gd name="connsiteX7" fmla="*/ 109495 w 127106"/>
                <a:gd name="connsiteY7" fmla="*/ 71863 h 101630"/>
                <a:gd name="connsiteX8" fmla="*/ 106658 w 127106"/>
                <a:gd name="connsiteY8" fmla="*/ 69561 h 101630"/>
                <a:gd name="connsiteX9" fmla="*/ 102758 w 127106"/>
                <a:gd name="connsiteY9" fmla="*/ 75055 h 101630"/>
                <a:gd name="connsiteX10" fmla="*/ 89809 w 127106"/>
                <a:gd name="connsiteY10" fmla="*/ 94016 h 101630"/>
                <a:gd name="connsiteX11" fmla="*/ 83962 w 127106"/>
                <a:gd name="connsiteY11" fmla="*/ 85338 h 101630"/>
                <a:gd name="connsiteX12" fmla="*/ 86615 w 127106"/>
                <a:gd name="connsiteY12" fmla="*/ 71332 h 101630"/>
                <a:gd name="connsiteX13" fmla="*/ 90515 w 127106"/>
                <a:gd name="connsiteY13" fmla="*/ 55381 h 101630"/>
                <a:gd name="connsiteX14" fmla="*/ 94067 w 127106"/>
                <a:gd name="connsiteY14" fmla="*/ 41914 h 101630"/>
                <a:gd name="connsiteX15" fmla="*/ 97260 w 127106"/>
                <a:gd name="connsiteY15" fmla="*/ 28090 h 101630"/>
                <a:gd name="connsiteX16" fmla="*/ 91231 w 127106"/>
                <a:gd name="connsiteY16" fmla="*/ 22422 h 101630"/>
                <a:gd name="connsiteX17" fmla="*/ 83072 w 127106"/>
                <a:gd name="connsiteY17" fmla="*/ 29512 h 101630"/>
                <a:gd name="connsiteX18" fmla="*/ 71728 w 127106"/>
                <a:gd name="connsiteY18" fmla="*/ 75055 h 101630"/>
                <a:gd name="connsiteX19" fmla="*/ 62679 w 127106"/>
                <a:gd name="connsiteY19" fmla="*/ 86926 h 101630"/>
                <a:gd name="connsiteX20" fmla="*/ 46370 w 127106"/>
                <a:gd name="connsiteY20" fmla="*/ 94016 h 101630"/>
                <a:gd name="connsiteX21" fmla="*/ 33421 w 127106"/>
                <a:gd name="connsiteY21" fmla="*/ 76826 h 101630"/>
                <a:gd name="connsiteX22" fmla="*/ 42644 w 127106"/>
                <a:gd name="connsiteY22" fmla="*/ 40850 h 101630"/>
                <a:gd name="connsiteX23" fmla="*/ 64809 w 127106"/>
                <a:gd name="connsiteY23" fmla="*/ 24018 h 101630"/>
                <a:gd name="connsiteX24" fmla="*/ 80594 w 127106"/>
                <a:gd name="connsiteY24" fmla="*/ 39437 h 101630"/>
                <a:gd name="connsiteX25" fmla="*/ 80062 w 127106"/>
                <a:gd name="connsiteY25" fmla="*/ 41914 h 101630"/>
                <a:gd name="connsiteX26" fmla="*/ 71728 w 127106"/>
                <a:gd name="connsiteY26" fmla="*/ 75055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83072" y="29512"/>
                  </a:moveTo>
                  <a:cubicBezTo>
                    <a:pt x="79346" y="23660"/>
                    <a:pt x="73317" y="19056"/>
                    <a:pt x="64809" y="19056"/>
                  </a:cubicBezTo>
                  <a:cubicBezTo>
                    <a:pt x="42112" y="19056"/>
                    <a:pt x="19066" y="44041"/>
                    <a:pt x="19066" y="69561"/>
                  </a:cubicBezTo>
                  <a:cubicBezTo>
                    <a:pt x="19066" y="86751"/>
                    <a:pt x="30585" y="98978"/>
                    <a:pt x="45838" y="98978"/>
                  </a:cubicBezTo>
                  <a:cubicBezTo>
                    <a:pt x="55411" y="98978"/>
                    <a:pt x="63919" y="93484"/>
                    <a:pt x="71013" y="86575"/>
                  </a:cubicBezTo>
                  <a:cubicBezTo>
                    <a:pt x="74381" y="97207"/>
                    <a:pt x="84669" y="98978"/>
                    <a:pt x="89276" y="98978"/>
                  </a:cubicBezTo>
                  <a:cubicBezTo>
                    <a:pt x="95664" y="98978"/>
                    <a:pt x="100097" y="95080"/>
                    <a:pt x="103290" y="89585"/>
                  </a:cubicBezTo>
                  <a:cubicBezTo>
                    <a:pt x="107190" y="82677"/>
                    <a:pt x="109495" y="72578"/>
                    <a:pt x="109495" y="71863"/>
                  </a:cubicBezTo>
                  <a:cubicBezTo>
                    <a:pt x="109495" y="69561"/>
                    <a:pt x="107190" y="69561"/>
                    <a:pt x="106658" y="69561"/>
                  </a:cubicBezTo>
                  <a:cubicBezTo>
                    <a:pt x="104172" y="69561"/>
                    <a:pt x="103997" y="70268"/>
                    <a:pt x="102758" y="75055"/>
                  </a:cubicBezTo>
                  <a:cubicBezTo>
                    <a:pt x="100629" y="83559"/>
                    <a:pt x="97260" y="94016"/>
                    <a:pt x="89809" y="94016"/>
                  </a:cubicBezTo>
                  <a:cubicBezTo>
                    <a:pt x="85201" y="94016"/>
                    <a:pt x="83962" y="90117"/>
                    <a:pt x="83962" y="85338"/>
                  </a:cubicBezTo>
                  <a:cubicBezTo>
                    <a:pt x="83962" y="82320"/>
                    <a:pt x="85376" y="75945"/>
                    <a:pt x="86615" y="71332"/>
                  </a:cubicBezTo>
                  <a:cubicBezTo>
                    <a:pt x="87862" y="66552"/>
                    <a:pt x="89634" y="59287"/>
                    <a:pt x="90515" y="55381"/>
                  </a:cubicBezTo>
                  <a:lnTo>
                    <a:pt x="94067" y="41914"/>
                  </a:lnTo>
                  <a:cubicBezTo>
                    <a:pt x="95131" y="37310"/>
                    <a:pt x="97260" y="28980"/>
                    <a:pt x="97260" y="28090"/>
                  </a:cubicBezTo>
                  <a:cubicBezTo>
                    <a:pt x="97260" y="24192"/>
                    <a:pt x="94067" y="22422"/>
                    <a:pt x="91231" y="22422"/>
                  </a:cubicBezTo>
                  <a:cubicBezTo>
                    <a:pt x="88212" y="22422"/>
                    <a:pt x="84137" y="24550"/>
                    <a:pt x="83072" y="29512"/>
                  </a:cubicBezTo>
                  <a:close/>
                  <a:moveTo>
                    <a:pt x="71728" y="75055"/>
                  </a:moveTo>
                  <a:cubicBezTo>
                    <a:pt x="70480" y="80017"/>
                    <a:pt x="66580" y="83559"/>
                    <a:pt x="62679" y="86926"/>
                  </a:cubicBezTo>
                  <a:cubicBezTo>
                    <a:pt x="61082" y="88346"/>
                    <a:pt x="53996" y="94016"/>
                    <a:pt x="46370" y="94016"/>
                  </a:cubicBezTo>
                  <a:cubicBezTo>
                    <a:pt x="39808" y="94016"/>
                    <a:pt x="33421" y="89410"/>
                    <a:pt x="33421" y="76826"/>
                  </a:cubicBezTo>
                  <a:cubicBezTo>
                    <a:pt x="33421" y="67433"/>
                    <a:pt x="38569" y="47940"/>
                    <a:pt x="42644" y="40850"/>
                  </a:cubicBezTo>
                  <a:cubicBezTo>
                    <a:pt x="50803" y="26678"/>
                    <a:pt x="59843" y="24018"/>
                    <a:pt x="64809" y="24018"/>
                  </a:cubicBezTo>
                  <a:cubicBezTo>
                    <a:pt x="77217" y="24018"/>
                    <a:pt x="80594" y="37483"/>
                    <a:pt x="80594" y="39437"/>
                  </a:cubicBezTo>
                  <a:cubicBezTo>
                    <a:pt x="80594" y="40144"/>
                    <a:pt x="80236" y="41382"/>
                    <a:pt x="80062" y="41914"/>
                  </a:cubicBezTo>
                  <a:lnTo>
                    <a:pt x="71728" y="750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21" name="Forme libre : forme 114720">
              <a:extLst>
                <a:ext uri="{FF2B5EF4-FFF2-40B4-BE49-F238E27FC236}">
                  <a16:creationId xmlns:a16="http://schemas.microsoft.com/office/drawing/2014/main" id="{13A2C232-01F7-428A-8653-BD3C5D9C83D7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14729715" y="-13954781"/>
              <a:ext cx="254213" cy="152445"/>
            </a:xfrm>
            <a:custGeom>
              <a:avLst/>
              <a:gdLst>
                <a:gd name="connsiteX0" fmla="*/ 216336 w 254213"/>
                <a:gd name="connsiteY0" fmla="*/ 90181 h 152445"/>
                <a:gd name="connsiteX1" fmla="*/ 193544 w 254213"/>
                <a:gd name="connsiteY1" fmla="*/ 114477 h 152445"/>
                <a:gd name="connsiteX2" fmla="*/ 180118 w 254213"/>
                <a:gd name="connsiteY2" fmla="*/ 148134 h 152445"/>
                <a:gd name="connsiteX3" fmla="*/ 185186 w 254213"/>
                <a:gd name="connsiteY3" fmla="*/ 151175 h 152445"/>
                <a:gd name="connsiteX4" fmla="*/ 190756 w 254213"/>
                <a:gd name="connsiteY4" fmla="*/ 146109 h 152445"/>
                <a:gd name="connsiteX5" fmla="*/ 240137 w 254213"/>
                <a:gd name="connsiteY5" fmla="*/ 88402 h 152445"/>
                <a:gd name="connsiteX6" fmla="*/ 243933 w 254213"/>
                <a:gd name="connsiteY6" fmla="*/ 85115 h 152445"/>
                <a:gd name="connsiteX7" fmla="*/ 241908 w 254213"/>
                <a:gd name="connsiteY7" fmla="*/ 82328 h 152445"/>
                <a:gd name="connsiteX8" fmla="*/ 190501 w 254213"/>
                <a:gd name="connsiteY8" fmla="*/ 22858 h 152445"/>
                <a:gd name="connsiteX9" fmla="*/ 185186 w 254213"/>
                <a:gd name="connsiteY9" fmla="*/ 19056 h 152445"/>
                <a:gd name="connsiteX10" fmla="*/ 180118 w 254213"/>
                <a:gd name="connsiteY10" fmla="*/ 22097 h 152445"/>
                <a:gd name="connsiteX11" fmla="*/ 193035 w 254213"/>
                <a:gd name="connsiteY11" fmla="*/ 55508 h 152445"/>
                <a:gd name="connsiteX12" fmla="*/ 216336 w 254213"/>
                <a:gd name="connsiteY12" fmla="*/ 80058 h 152445"/>
                <a:gd name="connsiteX13" fmla="*/ 28186 w 254213"/>
                <a:gd name="connsiteY13" fmla="*/ 80058 h 152445"/>
                <a:gd name="connsiteX14" fmla="*/ 19066 w 254213"/>
                <a:gd name="connsiteY14" fmla="*/ 85115 h 152445"/>
                <a:gd name="connsiteX15" fmla="*/ 28186 w 254213"/>
                <a:gd name="connsiteY15" fmla="*/ 90181 h 152445"/>
                <a:gd name="connsiteX16" fmla="*/ 216336 w 254213"/>
                <a:gd name="connsiteY16" fmla="*/ 9018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213" h="152445">
                  <a:moveTo>
                    <a:pt x="216336" y="90181"/>
                  </a:moveTo>
                  <a:cubicBezTo>
                    <a:pt x="202401" y="100804"/>
                    <a:pt x="195569" y="111181"/>
                    <a:pt x="193544" y="114477"/>
                  </a:cubicBezTo>
                  <a:cubicBezTo>
                    <a:pt x="182144" y="131937"/>
                    <a:pt x="180118" y="147880"/>
                    <a:pt x="180118" y="148134"/>
                  </a:cubicBezTo>
                  <a:cubicBezTo>
                    <a:pt x="180118" y="151175"/>
                    <a:pt x="183160" y="151175"/>
                    <a:pt x="185186" y="151175"/>
                  </a:cubicBezTo>
                  <a:cubicBezTo>
                    <a:pt x="189493" y="151175"/>
                    <a:pt x="189746" y="150667"/>
                    <a:pt x="190756" y="146109"/>
                  </a:cubicBezTo>
                  <a:cubicBezTo>
                    <a:pt x="196579" y="121305"/>
                    <a:pt x="211521" y="100050"/>
                    <a:pt x="240137" y="88402"/>
                  </a:cubicBezTo>
                  <a:cubicBezTo>
                    <a:pt x="243171" y="87394"/>
                    <a:pt x="243933" y="86886"/>
                    <a:pt x="243933" y="85115"/>
                  </a:cubicBezTo>
                  <a:cubicBezTo>
                    <a:pt x="243933" y="83344"/>
                    <a:pt x="242416" y="82582"/>
                    <a:pt x="241908" y="82328"/>
                  </a:cubicBezTo>
                  <a:cubicBezTo>
                    <a:pt x="230762" y="78025"/>
                    <a:pt x="200122" y="65377"/>
                    <a:pt x="190501" y="22858"/>
                  </a:cubicBezTo>
                  <a:cubicBezTo>
                    <a:pt x="189746" y="19817"/>
                    <a:pt x="189493" y="19056"/>
                    <a:pt x="185186" y="19056"/>
                  </a:cubicBezTo>
                  <a:cubicBezTo>
                    <a:pt x="183160" y="19056"/>
                    <a:pt x="180118" y="19056"/>
                    <a:pt x="180118" y="22097"/>
                  </a:cubicBezTo>
                  <a:cubicBezTo>
                    <a:pt x="180118" y="22605"/>
                    <a:pt x="182398" y="38547"/>
                    <a:pt x="193035" y="55508"/>
                  </a:cubicBezTo>
                  <a:cubicBezTo>
                    <a:pt x="198096" y="63099"/>
                    <a:pt x="205444" y="71950"/>
                    <a:pt x="216336" y="80058"/>
                  </a:cubicBezTo>
                  <a:lnTo>
                    <a:pt x="28186" y="80058"/>
                  </a:lnTo>
                  <a:cubicBezTo>
                    <a:pt x="23626" y="80058"/>
                    <a:pt x="19066" y="80058"/>
                    <a:pt x="19066" y="85115"/>
                  </a:cubicBezTo>
                  <a:cubicBezTo>
                    <a:pt x="19066" y="90181"/>
                    <a:pt x="23626" y="90181"/>
                    <a:pt x="28186" y="90181"/>
                  </a:cubicBezTo>
                  <a:lnTo>
                    <a:pt x="216336" y="901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22" name="Forme libre : forme 114721">
              <a:extLst>
                <a:ext uri="{FF2B5EF4-FFF2-40B4-BE49-F238E27FC236}">
                  <a16:creationId xmlns:a16="http://schemas.microsoft.com/office/drawing/2014/main" id="{B961DF5D-5A46-4CFF-B4D6-91E2863A45D0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15131168" y="-13937313"/>
              <a:ext cx="152528" cy="152445"/>
            </a:xfrm>
            <a:custGeom>
              <a:avLst/>
              <a:gdLst>
                <a:gd name="connsiteX0" fmla="*/ 100359 w 152528"/>
                <a:gd name="connsiteY0" fmla="*/ 116747 h 152445"/>
                <a:gd name="connsiteX1" fmla="*/ 122896 w 152528"/>
                <a:gd name="connsiteY1" fmla="*/ 133708 h 152445"/>
                <a:gd name="connsiteX2" fmla="*/ 141629 w 152528"/>
                <a:gd name="connsiteY2" fmla="*/ 119780 h 152445"/>
                <a:gd name="connsiteX3" fmla="*/ 149231 w 152528"/>
                <a:gd name="connsiteY3" fmla="*/ 94731 h 152445"/>
                <a:gd name="connsiteX4" fmla="*/ 146188 w 152528"/>
                <a:gd name="connsiteY4" fmla="*/ 92197 h 152445"/>
                <a:gd name="connsiteX5" fmla="*/ 142645 w 152528"/>
                <a:gd name="connsiteY5" fmla="*/ 96755 h 152445"/>
                <a:gd name="connsiteX6" fmla="*/ 123651 w 152528"/>
                <a:gd name="connsiteY6" fmla="*/ 128133 h 152445"/>
                <a:gd name="connsiteX7" fmla="*/ 115802 w 152528"/>
                <a:gd name="connsiteY7" fmla="*/ 116493 h 152445"/>
                <a:gd name="connsiteX8" fmla="*/ 120871 w 152528"/>
                <a:gd name="connsiteY8" fmla="*/ 90173 h 152445"/>
                <a:gd name="connsiteX9" fmla="*/ 127957 w 152528"/>
                <a:gd name="connsiteY9" fmla="*/ 62835 h 152445"/>
                <a:gd name="connsiteX10" fmla="*/ 132263 w 152528"/>
                <a:gd name="connsiteY10" fmla="*/ 45631 h 152445"/>
                <a:gd name="connsiteX11" fmla="*/ 136059 w 152528"/>
                <a:gd name="connsiteY11" fmla="*/ 28670 h 152445"/>
                <a:gd name="connsiteX12" fmla="*/ 128720 w 152528"/>
                <a:gd name="connsiteY12" fmla="*/ 21835 h 152445"/>
                <a:gd name="connsiteX13" fmla="*/ 118844 w 152528"/>
                <a:gd name="connsiteY13" fmla="*/ 30696 h 152445"/>
                <a:gd name="connsiteX14" fmla="*/ 99850 w 152528"/>
                <a:gd name="connsiteY14" fmla="*/ 106878 h 152445"/>
                <a:gd name="connsiteX15" fmla="*/ 70981 w 152528"/>
                <a:gd name="connsiteY15" fmla="*/ 128133 h 152445"/>
                <a:gd name="connsiteX16" fmla="*/ 55283 w 152528"/>
                <a:gd name="connsiteY16" fmla="*/ 107387 h 152445"/>
                <a:gd name="connsiteX17" fmla="*/ 68955 w 152528"/>
                <a:gd name="connsiteY17" fmla="*/ 55753 h 152445"/>
                <a:gd name="connsiteX18" fmla="*/ 73261 w 152528"/>
                <a:gd name="connsiteY18" fmla="*/ 39809 h 152445"/>
                <a:gd name="connsiteX19" fmla="*/ 52495 w 152528"/>
                <a:gd name="connsiteY19" fmla="*/ 19056 h 152445"/>
                <a:gd name="connsiteX20" fmla="*/ 19066 w 152528"/>
                <a:gd name="connsiteY20" fmla="*/ 58032 h 152445"/>
                <a:gd name="connsiteX21" fmla="*/ 22109 w 152528"/>
                <a:gd name="connsiteY21" fmla="*/ 60557 h 152445"/>
                <a:gd name="connsiteX22" fmla="*/ 26160 w 152528"/>
                <a:gd name="connsiteY22" fmla="*/ 56007 h 152445"/>
                <a:gd name="connsiteX23" fmla="*/ 51733 w 152528"/>
                <a:gd name="connsiteY23" fmla="*/ 24621 h 152445"/>
                <a:gd name="connsiteX24" fmla="*/ 58064 w 152528"/>
                <a:gd name="connsiteY24" fmla="*/ 32974 h 152445"/>
                <a:gd name="connsiteX25" fmla="*/ 53758 w 152528"/>
                <a:gd name="connsiteY25" fmla="*/ 50187 h 152445"/>
                <a:gd name="connsiteX26" fmla="*/ 39078 w 152528"/>
                <a:gd name="connsiteY26" fmla="*/ 103338 h 152445"/>
                <a:gd name="connsiteX27" fmla="*/ 70218 w 152528"/>
                <a:gd name="connsiteY27" fmla="*/ 133708 h 152445"/>
                <a:gd name="connsiteX28" fmla="*/ 100359 w 152528"/>
                <a:gd name="connsiteY28" fmla="*/ 116747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9" y="116747"/>
                  </a:moveTo>
                  <a:cubicBezTo>
                    <a:pt x="103139" y="127125"/>
                    <a:pt x="112005" y="133708"/>
                    <a:pt x="122896" y="133708"/>
                  </a:cubicBezTo>
                  <a:cubicBezTo>
                    <a:pt x="131754" y="133708"/>
                    <a:pt x="137577" y="127880"/>
                    <a:pt x="141629" y="119780"/>
                  </a:cubicBezTo>
                  <a:cubicBezTo>
                    <a:pt x="145935" y="110673"/>
                    <a:pt x="149231" y="95230"/>
                    <a:pt x="149231" y="94731"/>
                  </a:cubicBezTo>
                  <a:cubicBezTo>
                    <a:pt x="149231" y="92197"/>
                    <a:pt x="146952" y="92197"/>
                    <a:pt x="146188" y="92197"/>
                  </a:cubicBezTo>
                  <a:cubicBezTo>
                    <a:pt x="143654" y="92197"/>
                    <a:pt x="143400" y="93206"/>
                    <a:pt x="142645" y="96755"/>
                  </a:cubicBezTo>
                  <a:cubicBezTo>
                    <a:pt x="139102" y="110927"/>
                    <a:pt x="134288" y="128133"/>
                    <a:pt x="123651" y="128133"/>
                  </a:cubicBezTo>
                  <a:cubicBezTo>
                    <a:pt x="118336" y="128133"/>
                    <a:pt x="115802" y="124846"/>
                    <a:pt x="115802" y="116493"/>
                  </a:cubicBezTo>
                  <a:cubicBezTo>
                    <a:pt x="115802" y="110927"/>
                    <a:pt x="118844" y="99034"/>
                    <a:pt x="120871" y="90173"/>
                  </a:cubicBezTo>
                  <a:lnTo>
                    <a:pt x="127957" y="62835"/>
                  </a:lnTo>
                  <a:cubicBezTo>
                    <a:pt x="128720" y="59040"/>
                    <a:pt x="131246" y="49426"/>
                    <a:pt x="132263" y="45631"/>
                  </a:cubicBezTo>
                  <a:cubicBezTo>
                    <a:pt x="133526" y="39809"/>
                    <a:pt x="136059" y="30187"/>
                    <a:pt x="136059" y="28670"/>
                  </a:cubicBezTo>
                  <a:cubicBezTo>
                    <a:pt x="136059" y="24113"/>
                    <a:pt x="132516" y="21835"/>
                    <a:pt x="128720" y="21835"/>
                  </a:cubicBezTo>
                  <a:cubicBezTo>
                    <a:pt x="127448" y="21835"/>
                    <a:pt x="120871" y="22089"/>
                    <a:pt x="118844" y="30696"/>
                  </a:cubicBezTo>
                  <a:cubicBezTo>
                    <a:pt x="114031" y="49171"/>
                    <a:pt x="102885" y="93459"/>
                    <a:pt x="99850" y="106878"/>
                  </a:cubicBezTo>
                  <a:cubicBezTo>
                    <a:pt x="99596" y="107886"/>
                    <a:pt x="89467" y="128133"/>
                    <a:pt x="70981" y="128133"/>
                  </a:cubicBezTo>
                  <a:cubicBezTo>
                    <a:pt x="57809" y="128133"/>
                    <a:pt x="55283" y="116747"/>
                    <a:pt x="55283" y="107387"/>
                  </a:cubicBezTo>
                  <a:cubicBezTo>
                    <a:pt x="55283" y="93206"/>
                    <a:pt x="62369" y="73213"/>
                    <a:pt x="68955" y="55753"/>
                  </a:cubicBezTo>
                  <a:cubicBezTo>
                    <a:pt x="71990" y="48163"/>
                    <a:pt x="73261" y="44614"/>
                    <a:pt x="73261" y="39809"/>
                  </a:cubicBezTo>
                  <a:cubicBezTo>
                    <a:pt x="73261" y="28416"/>
                    <a:pt x="65158" y="19056"/>
                    <a:pt x="52495" y="19056"/>
                  </a:cubicBezTo>
                  <a:cubicBezTo>
                    <a:pt x="28440" y="19056"/>
                    <a:pt x="19066" y="55753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058"/>
                    <a:pt x="26160" y="56007"/>
                  </a:cubicBezTo>
                  <a:cubicBezTo>
                    <a:pt x="32491" y="33989"/>
                    <a:pt x="42112" y="24621"/>
                    <a:pt x="51733" y="24621"/>
                  </a:cubicBezTo>
                  <a:cubicBezTo>
                    <a:pt x="54013" y="24621"/>
                    <a:pt x="58064" y="24876"/>
                    <a:pt x="58064" y="32974"/>
                  </a:cubicBezTo>
                  <a:cubicBezTo>
                    <a:pt x="58064" y="39048"/>
                    <a:pt x="55283" y="46385"/>
                    <a:pt x="53758" y="50187"/>
                  </a:cubicBezTo>
                  <a:cubicBezTo>
                    <a:pt x="44392" y="75238"/>
                    <a:pt x="39078" y="90935"/>
                    <a:pt x="39078" y="103338"/>
                  </a:cubicBezTo>
                  <a:cubicBezTo>
                    <a:pt x="39078" y="127379"/>
                    <a:pt x="56546" y="133708"/>
                    <a:pt x="70218" y="133708"/>
                  </a:cubicBezTo>
                  <a:cubicBezTo>
                    <a:pt x="86933" y="133708"/>
                    <a:pt x="96053" y="122313"/>
                    <a:pt x="100359" y="1167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23" name="Forme libre : forme 114722">
              <a:extLst>
                <a:ext uri="{FF2B5EF4-FFF2-40B4-BE49-F238E27FC236}">
                  <a16:creationId xmlns:a16="http://schemas.microsoft.com/office/drawing/2014/main" id="{556CAC28-874A-4A3F-A820-6B90760EFDF0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15279625" y="-13865615"/>
              <a:ext cx="127107" cy="101630"/>
            </a:xfrm>
            <a:custGeom>
              <a:avLst/>
              <a:gdLst>
                <a:gd name="connsiteX0" fmla="*/ 83072 w 127106"/>
                <a:gd name="connsiteY0" fmla="*/ 29512 h 101630"/>
                <a:gd name="connsiteX1" fmla="*/ 64809 w 127106"/>
                <a:gd name="connsiteY1" fmla="*/ 19056 h 101630"/>
                <a:gd name="connsiteX2" fmla="*/ 19066 w 127106"/>
                <a:gd name="connsiteY2" fmla="*/ 69561 h 101630"/>
                <a:gd name="connsiteX3" fmla="*/ 45838 w 127106"/>
                <a:gd name="connsiteY3" fmla="*/ 98978 h 101630"/>
                <a:gd name="connsiteX4" fmla="*/ 71013 w 127106"/>
                <a:gd name="connsiteY4" fmla="*/ 86575 h 101630"/>
                <a:gd name="connsiteX5" fmla="*/ 89276 w 127106"/>
                <a:gd name="connsiteY5" fmla="*/ 98978 h 101630"/>
                <a:gd name="connsiteX6" fmla="*/ 103290 w 127106"/>
                <a:gd name="connsiteY6" fmla="*/ 89585 h 101630"/>
                <a:gd name="connsiteX7" fmla="*/ 109495 w 127106"/>
                <a:gd name="connsiteY7" fmla="*/ 71863 h 101630"/>
                <a:gd name="connsiteX8" fmla="*/ 106658 w 127106"/>
                <a:gd name="connsiteY8" fmla="*/ 69561 h 101630"/>
                <a:gd name="connsiteX9" fmla="*/ 102758 w 127106"/>
                <a:gd name="connsiteY9" fmla="*/ 75055 h 101630"/>
                <a:gd name="connsiteX10" fmla="*/ 89809 w 127106"/>
                <a:gd name="connsiteY10" fmla="*/ 94016 h 101630"/>
                <a:gd name="connsiteX11" fmla="*/ 83962 w 127106"/>
                <a:gd name="connsiteY11" fmla="*/ 85338 h 101630"/>
                <a:gd name="connsiteX12" fmla="*/ 86616 w 127106"/>
                <a:gd name="connsiteY12" fmla="*/ 71332 h 101630"/>
                <a:gd name="connsiteX13" fmla="*/ 90515 w 127106"/>
                <a:gd name="connsiteY13" fmla="*/ 55381 h 101630"/>
                <a:gd name="connsiteX14" fmla="*/ 94067 w 127106"/>
                <a:gd name="connsiteY14" fmla="*/ 41914 h 101630"/>
                <a:gd name="connsiteX15" fmla="*/ 97260 w 127106"/>
                <a:gd name="connsiteY15" fmla="*/ 28090 h 101630"/>
                <a:gd name="connsiteX16" fmla="*/ 91231 w 127106"/>
                <a:gd name="connsiteY16" fmla="*/ 22422 h 101630"/>
                <a:gd name="connsiteX17" fmla="*/ 83072 w 127106"/>
                <a:gd name="connsiteY17" fmla="*/ 29512 h 101630"/>
                <a:gd name="connsiteX18" fmla="*/ 71728 w 127106"/>
                <a:gd name="connsiteY18" fmla="*/ 75055 h 101630"/>
                <a:gd name="connsiteX19" fmla="*/ 62680 w 127106"/>
                <a:gd name="connsiteY19" fmla="*/ 86926 h 101630"/>
                <a:gd name="connsiteX20" fmla="*/ 46370 w 127106"/>
                <a:gd name="connsiteY20" fmla="*/ 94016 h 101630"/>
                <a:gd name="connsiteX21" fmla="*/ 33421 w 127106"/>
                <a:gd name="connsiteY21" fmla="*/ 76826 h 101630"/>
                <a:gd name="connsiteX22" fmla="*/ 42644 w 127106"/>
                <a:gd name="connsiteY22" fmla="*/ 40850 h 101630"/>
                <a:gd name="connsiteX23" fmla="*/ 64809 w 127106"/>
                <a:gd name="connsiteY23" fmla="*/ 24018 h 101630"/>
                <a:gd name="connsiteX24" fmla="*/ 80594 w 127106"/>
                <a:gd name="connsiteY24" fmla="*/ 39437 h 101630"/>
                <a:gd name="connsiteX25" fmla="*/ 80062 w 127106"/>
                <a:gd name="connsiteY25" fmla="*/ 41914 h 101630"/>
                <a:gd name="connsiteX26" fmla="*/ 71728 w 127106"/>
                <a:gd name="connsiteY26" fmla="*/ 75055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83072" y="29512"/>
                  </a:moveTo>
                  <a:cubicBezTo>
                    <a:pt x="79346" y="23660"/>
                    <a:pt x="73317" y="19056"/>
                    <a:pt x="64809" y="19056"/>
                  </a:cubicBezTo>
                  <a:cubicBezTo>
                    <a:pt x="42112" y="19056"/>
                    <a:pt x="19066" y="44041"/>
                    <a:pt x="19066" y="69561"/>
                  </a:cubicBezTo>
                  <a:cubicBezTo>
                    <a:pt x="19066" y="86751"/>
                    <a:pt x="30585" y="98978"/>
                    <a:pt x="45838" y="98978"/>
                  </a:cubicBezTo>
                  <a:cubicBezTo>
                    <a:pt x="55411" y="98978"/>
                    <a:pt x="63919" y="93484"/>
                    <a:pt x="71013" y="86575"/>
                  </a:cubicBezTo>
                  <a:cubicBezTo>
                    <a:pt x="74381" y="97207"/>
                    <a:pt x="84669" y="98978"/>
                    <a:pt x="89276" y="98978"/>
                  </a:cubicBezTo>
                  <a:cubicBezTo>
                    <a:pt x="95664" y="98978"/>
                    <a:pt x="100097" y="95080"/>
                    <a:pt x="103290" y="89585"/>
                  </a:cubicBezTo>
                  <a:cubicBezTo>
                    <a:pt x="107190" y="82677"/>
                    <a:pt x="109495" y="72578"/>
                    <a:pt x="109495" y="71863"/>
                  </a:cubicBezTo>
                  <a:cubicBezTo>
                    <a:pt x="109495" y="69561"/>
                    <a:pt x="107190" y="69561"/>
                    <a:pt x="106658" y="69561"/>
                  </a:cubicBezTo>
                  <a:cubicBezTo>
                    <a:pt x="104172" y="69561"/>
                    <a:pt x="103997" y="70268"/>
                    <a:pt x="102758" y="75055"/>
                  </a:cubicBezTo>
                  <a:cubicBezTo>
                    <a:pt x="100629" y="83559"/>
                    <a:pt x="97260" y="94016"/>
                    <a:pt x="89809" y="94016"/>
                  </a:cubicBezTo>
                  <a:cubicBezTo>
                    <a:pt x="85201" y="94016"/>
                    <a:pt x="83962" y="90117"/>
                    <a:pt x="83962" y="85338"/>
                  </a:cubicBezTo>
                  <a:cubicBezTo>
                    <a:pt x="83962" y="82320"/>
                    <a:pt x="85376" y="75945"/>
                    <a:pt x="86616" y="71332"/>
                  </a:cubicBezTo>
                  <a:cubicBezTo>
                    <a:pt x="87862" y="66552"/>
                    <a:pt x="89634" y="59287"/>
                    <a:pt x="90515" y="55381"/>
                  </a:cubicBezTo>
                  <a:lnTo>
                    <a:pt x="94067" y="41914"/>
                  </a:lnTo>
                  <a:cubicBezTo>
                    <a:pt x="95131" y="37310"/>
                    <a:pt x="97260" y="28980"/>
                    <a:pt x="97260" y="28090"/>
                  </a:cubicBezTo>
                  <a:cubicBezTo>
                    <a:pt x="97260" y="24192"/>
                    <a:pt x="94067" y="22422"/>
                    <a:pt x="91231" y="22422"/>
                  </a:cubicBezTo>
                  <a:cubicBezTo>
                    <a:pt x="88212" y="22422"/>
                    <a:pt x="84137" y="24550"/>
                    <a:pt x="83072" y="29512"/>
                  </a:cubicBezTo>
                  <a:close/>
                  <a:moveTo>
                    <a:pt x="71728" y="75055"/>
                  </a:moveTo>
                  <a:cubicBezTo>
                    <a:pt x="70480" y="80017"/>
                    <a:pt x="66580" y="83559"/>
                    <a:pt x="62680" y="86926"/>
                  </a:cubicBezTo>
                  <a:cubicBezTo>
                    <a:pt x="61082" y="88346"/>
                    <a:pt x="53996" y="94016"/>
                    <a:pt x="46370" y="94016"/>
                  </a:cubicBezTo>
                  <a:cubicBezTo>
                    <a:pt x="39808" y="94016"/>
                    <a:pt x="33421" y="89410"/>
                    <a:pt x="33421" y="76826"/>
                  </a:cubicBezTo>
                  <a:cubicBezTo>
                    <a:pt x="33421" y="67433"/>
                    <a:pt x="38569" y="47940"/>
                    <a:pt x="42644" y="40850"/>
                  </a:cubicBezTo>
                  <a:cubicBezTo>
                    <a:pt x="50803" y="26678"/>
                    <a:pt x="59843" y="24018"/>
                    <a:pt x="64809" y="24018"/>
                  </a:cubicBezTo>
                  <a:cubicBezTo>
                    <a:pt x="77217" y="24018"/>
                    <a:pt x="80594" y="37483"/>
                    <a:pt x="80594" y="39437"/>
                  </a:cubicBezTo>
                  <a:cubicBezTo>
                    <a:pt x="80594" y="40144"/>
                    <a:pt x="80236" y="41382"/>
                    <a:pt x="80062" y="41914"/>
                  </a:cubicBezTo>
                  <a:lnTo>
                    <a:pt x="71728" y="750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24" name="Forme libre : forme 114723">
              <a:extLst>
                <a:ext uri="{FF2B5EF4-FFF2-40B4-BE49-F238E27FC236}">
                  <a16:creationId xmlns:a16="http://schemas.microsoft.com/office/drawing/2014/main" id="{0F2C9384-DE03-4EC5-9B3E-3E9E4E7161E9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15461799" y="-13973003"/>
              <a:ext cx="203371" cy="203260"/>
            </a:xfrm>
            <a:custGeom>
              <a:avLst/>
              <a:gdLst>
                <a:gd name="connsiteX0" fmla="*/ 108454 w 203370"/>
                <a:gd name="connsiteY0" fmla="*/ 108404 h 203260"/>
                <a:gd name="connsiteX1" fmla="*/ 179109 w 203370"/>
                <a:gd name="connsiteY1" fmla="*/ 108404 h 203260"/>
                <a:gd name="connsiteX2" fmla="*/ 187467 w 203370"/>
                <a:gd name="connsiteY2" fmla="*/ 103338 h 203260"/>
                <a:gd name="connsiteX3" fmla="*/ 179109 w 203370"/>
                <a:gd name="connsiteY3" fmla="*/ 98281 h 203260"/>
                <a:gd name="connsiteX4" fmla="*/ 108454 w 203370"/>
                <a:gd name="connsiteY4" fmla="*/ 98281 h 203260"/>
                <a:gd name="connsiteX5" fmla="*/ 108454 w 203370"/>
                <a:gd name="connsiteY5" fmla="*/ 27410 h 203260"/>
                <a:gd name="connsiteX6" fmla="*/ 103394 w 203370"/>
                <a:gd name="connsiteY6" fmla="*/ 19056 h 203260"/>
                <a:gd name="connsiteX7" fmla="*/ 98325 w 203370"/>
                <a:gd name="connsiteY7" fmla="*/ 27410 h 203260"/>
                <a:gd name="connsiteX8" fmla="*/ 98325 w 203370"/>
                <a:gd name="connsiteY8" fmla="*/ 98281 h 203260"/>
                <a:gd name="connsiteX9" fmla="*/ 27424 w 203370"/>
                <a:gd name="connsiteY9" fmla="*/ 98281 h 203260"/>
                <a:gd name="connsiteX10" fmla="*/ 19066 w 203370"/>
                <a:gd name="connsiteY10" fmla="*/ 103338 h 203260"/>
                <a:gd name="connsiteX11" fmla="*/ 27424 w 203370"/>
                <a:gd name="connsiteY11" fmla="*/ 108404 h 203260"/>
                <a:gd name="connsiteX12" fmla="*/ 98325 w 203370"/>
                <a:gd name="connsiteY12" fmla="*/ 108404 h 203260"/>
                <a:gd name="connsiteX13" fmla="*/ 98325 w 203370"/>
                <a:gd name="connsiteY13" fmla="*/ 179267 h 203260"/>
                <a:gd name="connsiteX14" fmla="*/ 103394 w 203370"/>
                <a:gd name="connsiteY14" fmla="*/ 187619 h 203260"/>
                <a:gd name="connsiteX15" fmla="*/ 108454 w 203370"/>
                <a:gd name="connsiteY15" fmla="*/ 179267 h 203260"/>
                <a:gd name="connsiteX16" fmla="*/ 108454 w 203370"/>
                <a:gd name="connsiteY16" fmla="*/ 10840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4" y="108404"/>
                  </a:moveTo>
                  <a:lnTo>
                    <a:pt x="179109" y="108404"/>
                  </a:lnTo>
                  <a:cubicBezTo>
                    <a:pt x="182653" y="108404"/>
                    <a:pt x="187467" y="108404"/>
                    <a:pt x="187467" y="103338"/>
                  </a:cubicBezTo>
                  <a:cubicBezTo>
                    <a:pt x="187467" y="98281"/>
                    <a:pt x="182653" y="98281"/>
                    <a:pt x="179109" y="98281"/>
                  </a:cubicBezTo>
                  <a:lnTo>
                    <a:pt x="108454" y="98281"/>
                  </a:lnTo>
                  <a:lnTo>
                    <a:pt x="108454" y="27410"/>
                  </a:lnTo>
                  <a:cubicBezTo>
                    <a:pt x="108454" y="23868"/>
                    <a:pt x="108454" y="19056"/>
                    <a:pt x="103394" y="19056"/>
                  </a:cubicBezTo>
                  <a:cubicBezTo>
                    <a:pt x="98325" y="19056"/>
                    <a:pt x="98325" y="23868"/>
                    <a:pt x="98325" y="27410"/>
                  </a:cubicBezTo>
                  <a:lnTo>
                    <a:pt x="98325" y="98281"/>
                  </a:lnTo>
                  <a:lnTo>
                    <a:pt x="27424" y="98281"/>
                  </a:lnTo>
                  <a:cubicBezTo>
                    <a:pt x="23881" y="98281"/>
                    <a:pt x="19066" y="98281"/>
                    <a:pt x="19066" y="103338"/>
                  </a:cubicBezTo>
                  <a:cubicBezTo>
                    <a:pt x="19066" y="108404"/>
                    <a:pt x="23881" y="108404"/>
                    <a:pt x="27424" y="108404"/>
                  </a:cubicBezTo>
                  <a:lnTo>
                    <a:pt x="98325" y="108404"/>
                  </a:lnTo>
                  <a:lnTo>
                    <a:pt x="98325" y="179267"/>
                  </a:lnTo>
                  <a:cubicBezTo>
                    <a:pt x="98325" y="182807"/>
                    <a:pt x="98325" y="187619"/>
                    <a:pt x="103394" y="187619"/>
                  </a:cubicBezTo>
                  <a:cubicBezTo>
                    <a:pt x="108454" y="187619"/>
                    <a:pt x="108454" y="182807"/>
                    <a:pt x="108454" y="179267"/>
                  </a:cubicBezTo>
                  <a:lnTo>
                    <a:pt x="108454" y="1084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25" name="Forme libre : forme 114724">
              <a:extLst>
                <a:ext uri="{FF2B5EF4-FFF2-40B4-BE49-F238E27FC236}">
                  <a16:creationId xmlns:a16="http://schemas.microsoft.com/office/drawing/2014/main" id="{205C0D77-7FA8-4E25-828E-E479A34A4A98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15758288" y="-14163990"/>
              <a:ext cx="101685" cy="203260"/>
            </a:xfrm>
            <a:custGeom>
              <a:avLst/>
              <a:gdLst>
                <a:gd name="connsiteX0" fmla="*/ 83644 w 101685"/>
                <a:gd name="connsiteY0" fmla="*/ 28171 h 203260"/>
                <a:gd name="connsiteX1" fmla="*/ 74269 w 101685"/>
                <a:gd name="connsiteY1" fmla="*/ 19056 h 203260"/>
                <a:gd name="connsiteX2" fmla="*/ 60598 w 101685"/>
                <a:gd name="connsiteY2" fmla="*/ 32467 h 203260"/>
                <a:gd name="connsiteX3" fmla="*/ 70218 w 101685"/>
                <a:gd name="connsiteY3" fmla="*/ 41582 h 203260"/>
                <a:gd name="connsiteX4" fmla="*/ 83644 w 101685"/>
                <a:gd name="connsiteY4" fmla="*/ 28171 h 203260"/>
                <a:gd name="connsiteX5" fmla="*/ 64395 w 101685"/>
                <a:gd name="connsiteY5" fmla="*/ 123330 h 203260"/>
                <a:gd name="connsiteX6" fmla="*/ 69964 w 101685"/>
                <a:gd name="connsiteY6" fmla="*/ 108649 h 203260"/>
                <a:gd name="connsiteX7" fmla="*/ 73261 w 101685"/>
                <a:gd name="connsiteY7" fmla="*/ 95240 h 203260"/>
                <a:gd name="connsiteX8" fmla="*/ 52495 w 101685"/>
                <a:gd name="connsiteY8" fmla="*/ 74484 h 203260"/>
                <a:gd name="connsiteX9" fmla="*/ 19066 w 101685"/>
                <a:gd name="connsiteY9" fmla="*/ 113461 h 203260"/>
                <a:gd name="connsiteX10" fmla="*/ 22108 w 101685"/>
                <a:gd name="connsiteY10" fmla="*/ 115985 h 203260"/>
                <a:gd name="connsiteX11" fmla="*/ 26160 w 101685"/>
                <a:gd name="connsiteY11" fmla="*/ 111436 h 203260"/>
                <a:gd name="connsiteX12" fmla="*/ 51733 w 101685"/>
                <a:gd name="connsiteY12" fmla="*/ 80050 h 203260"/>
                <a:gd name="connsiteX13" fmla="*/ 58064 w 101685"/>
                <a:gd name="connsiteY13" fmla="*/ 88148 h 203260"/>
                <a:gd name="connsiteX14" fmla="*/ 55283 w 101685"/>
                <a:gd name="connsiteY14" fmla="*/ 101312 h 203260"/>
                <a:gd name="connsiteX15" fmla="*/ 37806 w 101685"/>
                <a:gd name="connsiteY15" fmla="*/ 148134 h 203260"/>
                <a:gd name="connsiteX16" fmla="*/ 31983 w 101685"/>
                <a:gd name="connsiteY16" fmla="*/ 168381 h 203260"/>
                <a:gd name="connsiteX17" fmla="*/ 52749 w 101685"/>
                <a:gd name="connsiteY17" fmla="*/ 189136 h 203260"/>
                <a:gd name="connsiteX18" fmla="*/ 85923 w 101685"/>
                <a:gd name="connsiteY18" fmla="*/ 150159 h 203260"/>
                <a:gd name="connsiteX19" fmla="*/ 82881 w 101685"/>
                <a:gd name="connsiteY19" fmla="*/ 147626 h 203260"/>
                <a:gd name="connsiteX20" fmla="*/ 79084 w 101685"/>
                <a:gd name="connsiteY20" fmla="*/ 152183 h 203260"/>
                <a:gd name="connsiteX21" fmla="*/ 53258 w 101685"/>
                <a:gd name="connsiteY21" fmla="*/ 183561 h 203260"/>
                <a:gd name="connsiteX22" fmla="*/ 47180 w 101685"/>
                <a:gd name="connsiteY22" fmla="*/ 175209 h 203260"/>
                <a:gd name="connsiteX23" fmla="*/ 54521 w 101685"/>
                <a:gd name="connsiteY23" fmla="*/ 149905 h 203260"/>
                <a:gd name="connsiteX24" fmla="*/ 64395 w 101685"/>
                <a:gd name="connsiteY24" fmla="*/ 12333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685" h="203260">
                  <a:moveTo>
                    <a:pt x="83644" y="28171"/>
                  </a:moveTo>
                  <a:cubicBezTo>
                    <a:pt x="83644" y="23105"/>
                    <a:pt x="80093" y="19056"/>
                    <a:pt x="74269" y="19056"/>
                  </a:cubicBezTo>
                  <a:cubicBezTo>
                    <a:pt x="67438" y="19056"/>
                    <a:pt x="60598" y="25639"/>
                    <a:pt x="60598" y="32467"/>
                  </a:cubicBezTo>
                  <a:cubicBezTo>
                    <a:pt x="60598" y="37279"/>
                    <a:pt x="64141" y="41582"/>
                    <a:pt x="70218" y="41582"/>
                  </a:cubicBezTo>
                  <a:cubicBezTo>
                    <a:pt x="76041" y="41582"/>
                    <a:pt x="83644" y="35762"/>
                    <a:pt x="83644" y="28171"/>
                  </a:cubicBezTo>
                  <a:close/>
                  <a:moveTo>
                    <a:pt x="64395" y="123330"/>
                  </a:moveTo>
                  <a:cubicBezTo>
                    <a:pt x="67438" y="115985"/>
                    <a:pt x="67438" y="115486"/>
                    <a:pt x="69964" y="108649"/>
                  </a:cubicBezTo>
                  <a:cubicBezTo>
                    <a:pt x="71989" y="103592"/>
                    <a:pt x="73261" y="100042"/>
                    <a:pt x="73261" y="95240"/>
                  </a:cubicBezTo>
                  <a:cubicBezTo>
                    <a:pt x="73261" y="83845"/>
                    <a:pt x="65158" y="74484"/>
                    <a:pt x="52495" y="74484"/>
                  </a:cubicBezTo>
                  <a:cubicBezTo>
                    <a:pt x="28694" y="74484"/>
                    <a:pt x="19066" y="111183"/>
                    <a:pt x="19066" y="113461"/>
                  </a:cubicBezTo>
                  <a:cubicBezTo>
                    <a:pt x="19066" y="115985"/>
                    <a:pt x="21600" y="115985"/>
                    <a:pt x="22108" y="115985"/>
                  </a:cubicBezTo>
                  <a:cubicBezTo>
                    <a:pt x="24642" y="115985"/>
                    <a:pt x="24897" y="115486"/>
                    <a:pt x="26160" y="111436"/>
                  </a:cubicBezTo>
                  <a:cubicBezTo>
                    <a:pt x="33000" y="87641"/>
                    <a:pt x="43129" y="80050"/>
                    <a:pt x="51733" y="80050"/>
                  </a:cubicBezTo>
                  <a:cubicBezTo>
                    <a:pt x="53757" y="80050"/>
                    <a:pt x="58064" y="80050"/>
                    <a:pt x="58064" y="88148"/>
                  </a:cubicBezTo>
                  <a:cubicBezTo>
                    <a:pt x="58064" y="93469"/>
                    <a:pt x="56292" y="98780"/>
                    <a:pt x="55283" y="101312"/>
                  </a:cubicBezTo>
                  <a:cubicBezTo>
                    <a:pt x="53258" y="107887"/>
                    <a:pt x="41857" y="137249"/>
                    <a:pt x="37806" y="148134"/>
                  </a:cubicBezTo>
                  <a:cubicBezTo>
                    <a:pt x="35272" y="154717"/>
                    <a:pt x="31983" y="163062"/>
                    <a:pt x="31983" y="168381"/>
                  </a:cubicBezTo>
                  <a:cubicBezTo>
                    <a:pt x="31983" y="180275"/>
                    <a:pt x="40594" y="189136"/>
                    <a:pt x="52749" y="189136"/>
                  </a:cubicBezTo>
                  <a:cubicBezTo>
                    <a:pt x="76550" y="189136"/>
                    <a:pt x="85923" y="152438"/>
                    <a:pt x="85923" y="150159"/>
                  </a:cubicBezTo>
                  <a:cubicBezTo>
                    <a:pt x="85923" y="147626"/>
                    <a:pt x="83644" y="147626"/>
                    <a:pt x="82881" y="147626"/>
                  </a:cubicBezTo>
                  <a:cubicBezTo>
                    <a:pt x="80347" y="147626"/>
                    <a:pt x="80347" y="148388"/>
                    <a:pt x="79084" y="152183"/>
                  </a:cubicBezTo>
                  <a:cubicBezTo>
                    <a:pt x="74524" y="168126"/>
                    <a:pt x="66167" y="183561"/>
                    <a:pt x="53258" y="183561"/>
                  </a:cubicBezTo>
                  <a:cubicBezTo>
                    <a:pt x="48951" y="183561"/>
                    <a:pt x="47180" y="181036"/>
                    <a:pt x="47180" y="175209"/>
                  </a:cubicBezTo>
                  <a:cubicBezTo>
                    <a:pt x="47180" y="168889"/>
                    <a:pt x="48698" y="165340"/>
                    <a:pt x="54521" y="149905"/>
                  </a:cubicBezTo>
                  <a:lnTo>
                    <a:pt x="64395" y="1233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26" name="Forme libre : forme 114725">
              <a:extLst>
                <a:ext uri="{FF2B5EF4-FFF2-40B4-BE49-F238E27FC236}">
                  <a16:creationId xmlns:a16="http://schemas.microsoft.com/office/drawing/2014/main" id="{7085FEEB-212B-418E-9C8C-2BB43D9D18B7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15742710" y="-13877284"/>
              <a:ext cx="127107" cy="25408"/>
            </a:xfrm>
            <a:custGeom>
              <a:avLst/>
              <a:gdLst>
                <a:gd name="connsiteX0" fmla="*/ 7588 w 127106"/>
                <a:gd name="connsiteY0" fmla="*/ 7584 h 0"/>
                <a:gd name="connsiteX1" fmla="*/ 134298 w 127106"/>
                <a:gd name="connsiteY1" fmla="*/ 7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06">
                  <a:moveTo>
                    <a:pt x="7588" y="7584"/>
                  </a:moveTo>
                  <a:lnTo>
                    <a:pt x="134298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27" name="Forme libre : forme 114726">
              <a:extLst>
                <a:ext uri="{FF2B5EF4-FFF2-40B4-BE49-F238E27FC236}">
                  <a16:creationId xmlns:a16="http://schemas.microsoft.com/office/drawing/2014/main" id="{F4C8BCA0-F96B-409F-B49A-461AF937E0AB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15743933" y="-13820369"/>
              <a:ext cx="127107" cy="203260"/>
            </a:xfrm>
            <a:custGeom>
              <a:avLst/>
              <a:gdLst>
                <a:gd name="connsiteX0" fmla="*/ 38561 w 127106"/>
                <a:gd name="connsiteY0" fmla="*/ 168126 h 203260"/>
                <a:gd name="connsiteX1" fmla="*/ 65404 w 127106"/>
                <a:gd name="connsiteY1" fmla="*/ 142052 h 203260"/>
                <a:gd name="connsiteX2" fmla="*/ 120100 w 127106"/>
                <a:gd name="connsiteY2" fmla="*/ 68156 h 203260"/>
                <a:gd name="connsiteX3" fmla="*/ 66421 w 127106"/>
                <a:gd name="connsiteY3" fmla="*/ 19056 h 203260"/>
                <a:gd name="connsiteX4" fmla="*/ 19066 w 127106"/>
                <a:gd name="connsiteY4" fmla="*/ 64860 h 203260"/>
                <a:gd name="connsiteX5" fmla="*/ 32483 w 127106"/>
                <a:gd name="connsiteY5" fmla="*/ 79033 h 203260"/>
                <a:gd name="connsiteX6" fmla="*/ 45655 w 127106"/>
                <a:gd name="connsiteY6" fmla="*/ 65622 h 203260"/>
                <a:gd name="connsiteX7" fmla="*/ 32229 w 127106"/>
                <a:gd name="connsiteY7" fmla="*/ 52459 h 203260"/>
                <a:gd name="connsiteX8" fmla="*/ 28940 w 127106"/>
                <a:gd name="connsiteY8" fmla="*/ 52712 h 203260"/>
                <a:gd name="connsiteX9" fmla="*/ 63124 w 127106"/>
                <a:gd name="connsiteY9" fmla="*/ 26899 h 203260"/>
                <a:gd name="connsiteX10" fmla="*/ 97062 w 127106"/>
                <a:gd name="connsiteY10" fmla="*/ 68156 h 203260"/>
                <a:gd name="connsiteX11" fmla="*/ 70473 w 127106"/>
                <a:gd name="connsiteY11" fmla="*/ 124084 h 203260"/>
                <a:gd name="connsiteX12" fmla="*/ 21846 w 127106"/>
                <a:gd name="connsiteY12" fmla="*/ 178250 h 203260"/>
                <a:gd name="connsiteX13" fmla="*/ 19066 w 127106"/>
                <a:gd name="connsiteY13" fmla="*/ 187610 h 203260"/>
                <a:gd name="connsiteX14" fmla="*/ 113014 w 127106"/>
                <a:gd name="connsiteY14" fmla="*/ 187610 h 203260"/>
                <a:gd name="connsiteX15" fmla="*/ 120100 w 127106"/>
                <a:gd name="connsiteY15" fmla="*/ 143576 h 203260"/>
                <a:gd name="connsiteX16" fmla="*/ 113768 w 127106"/>
                <a:gd name="connsiteY16" fmla="*/ 143576 h 203260"/>
                <a:gd name="connsiteX17" fmla="*/ 108199 w 127106"/>
                <a:gd name="connsiteY17" fmla="*/ 166101 h 203260"/>
                <a:gd name="connsiteX18" fmla="*/ 84145 w 127106"/>
                <a:gd name="connsiteY18" fmla="*/ 168126 h 203260"/>
                <a:gd name="connsiteX19" fmla="*/ 38561 w 127106"/>
                <a:gd name="connsiteY19" fmla="*/ 16812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1" y="168126"/>
                  </a:moveTo>
                  <a:lnTo>
                    <a:pt x="65404" y="142052"/>
                  </a:lnTo>
                  <a:cubicBezTo>
                    <a:pt x="104910" y="107124"/>
                    <a:pt x="120100" y="93459"/>
                    <a:pt x="120100" y="68156"/>
                  </a:cubicBezTo>
                  <a:cubicBezTo>
                    <a:pt x="120100" y="39302"/>
                    <a:pt x="97308" y="19056"/>
                    <a:pt x="66421" y="19056"/>
                  </a:cubicBezTo>
                  <a:cubicBezTo>
                    <a:pt x="37806" y="19056"/>
                    <a:pt x="19066" y="42334"/>
                    <a:pt x="19066" y="64860"/>
                  </a:cubicBezTo>
                  <a:cubicBezTo>
                    <a:pt x="19066" y="79033"/>
                    <a:pt x="31729" y="79033"/>
                    <a:pt x="32483" y="79033"/>
                  </a:cubicBezTo>
                  <a:cubicBezTo>
                    <a:pt x="36789" y="79033"/>
                    <a:pt x="45655" y="75999"/>
                    <a:pt x="45655" y="65622"/>
                  </a:cubicBezTo>
                  <a:cubicBezTo>
                    <a:pt x="45655" y="59040"/>
                    <a:pt x="41095" y="52459"/>
                    <a:pt x="32229" y="52459"/>
                  </a:cubicBezTo>
                  <a:cubicBezTo>
                    <a:pt x="30203" y="52459"/>
                    <a:pt x="29703" y="52459"/>
                    <a:pt x="28940" y="52712"/>
                  </a:cubicBezTo>
                  <a:cubicBezTo>
                    <a:pt x="34764" y="36261"/>
                    <a:pt x="48435" y="26899"/>
                    <a:pt x="63124" y="26899"/>
                  </a:cubicBezTo>
                  <a:cubicBezTo>
                    <a:pt x="86170" y="26899"/>
                    <a:pt x="97062" y="47400"/>
                    <a:pt x="97062" y="68156"/>
                  </a:cubicBezTo>
                  <a:cubicBezTo>
                    <a:pt x="97062" y="88402"/>
                    <a:pt x="84399" y="108395"/>
                    <a:pt x="70473" y="124084"/>
                  </a:cubicBezTo>
                  <a:lnTo>
                    <a:pt x="21846" y="178250"/>
                  </a:lnTo>
                  <a:cubicBezTo>
                    <a:pt x="19066" y="181029"/>
                    <a:pt x="19066" y="181536"/>
                    <a:pt x="19066" y="187610"/>
                  </a:cubicBezTo>
                  <a:lnTo>
                    <a:pt x="113014" y="187610"/>
                  </a:lnTo>
                  <a:lnTo>
                    <a:pt x="120100" y="143576"/>
                  </a:lnTo>
                  <a:lnTo>
                    <a:pt x="113768" y="143576"/>
                  </a:lnTo>
                  <a:cubicBezTo>
                    <a:pt x="112505" y="151166"/>
                    <a:pt x="110734" y="162299"/>
                    <a:pt x="108199" y="166101"/>
                  </a:cubicBezTo>
                  <a:cubicBezTo>
                    <a:pt x="106428" y="168126"/>
                    <a:pt x="89713" y="168126"/>
                    <a:pt x="84145" y="168126"/>
                  </a:cubicBezTo>
                  <a:lnTo>
                    <a:pt x="38561" y="1681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173729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691" grpId="0"/>
      <p:bldP spid="50" grpId="0"/>
      <p:bldP spid="56" grpId="0"/>
      <p:bldP spid="178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/>
          </p:cNvSpPr>
          <p:nvPr/>
        </p:nvSpPr>
        <p:spPr>
          <a:xfrm>
            <a:off x="467512" y="11888"/>
            <a:ext cx="8229600" cy="84613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9900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Q-system for Heisenberg spin chain</a:t>
            </a:r>
          </a:p>
        </p:txBody>
      </p:sp>
      <p:sp>
        <p:nvSpPr>
          <p:cNvPr id="24" name="TextBox 89 1"/>
          <p:cNvSpPr txBox="1">
            <a:spLocks noChangeArrowheads="1"/>
          </p:cNvSpPr>
          <p:nvPr/>
        </p:nvSpPr>
        <p:spPr bwMode="auto">
          <a:xfrm>
            <a:off x="524484" y="884096"/>
            <a:ext cx="279558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1014A4"/>
                </a:solidFill>
              </a:rPr>
              <a:t>Hamiltonian with twist</a:t>
            </a:r>
          </a:p>
        </p:txBody>
      </p:sp>
      <p:pic>
        <p:nvPicPr>
          <p:cNvPr id="14" name="Image 13"/>
          <p:cNvPicPr>
            <a:picLocks/>
          </p:cNvPicPr>
          <p:nvPr>
            <p:custDataLst>
              <p:tags r:id="rId1"/>
            </p:custDataLst>
          </p:nvPr>
        </p:nvPicPr>
        <p:blipFill>
          <a:blip r:embed="rId17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0572" y="992390"/>
            <a:ext cx="2278282" cy="4536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sp>
        <p:nvSpPr>
          <p:cNvPr id="39" name="ZoneTexte 38"/>
          <p:cNvSpPr txBox="1"/>
          <p:nvPr/>
        </p:nvSpPr>
        <p:spPr bwMode="auto">
          <a:xfrm>
            <a:off x="485227" y="2448193"/>
            <a:ext cx="360547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rtlCol="0">
            <a:spAutoFit/>
          </a:bodyPr>
          <a:lstStyle/>
          <a:p>
            <a:pPr algn="l" eaLnBrk="1" hangingPunct="1">
              <a:buFontTx/>
              <a:buChar char="•"/>
            </a:pPr>
            <a:r>
              <a:rPr lang="en-US" sz="1600" dirty="0">
                <a:solidFill>
                  <a:srgbClr val="1014A4"/>
                </a:solidFill>
              </a:rPr>
              <a:t>   SU(2)   Q-functions for </a:t>
            </a:r>
            <a:r>
              <a:rPr lang="en-US" sz="1600" i="1" dirty="0">
                <a:solidFill>
                  <a:schemeClr val="tx1"/>
                </a:solidFill>
              </a:rPr>
              <a:t>J</a:t>
            </a:r>
            <a:r>
              <a:rPr lang="en-US" sz="1600" dirty="0">
                <a:solidFill>
                  <a:srgbClr val="1014A4"/>
                </a:solidFill>
              </a:rPr>
              <a:t> </a:t>
            </a:r>
            <a:r>
              <a:rPr lang="en-US" sz="1600" dirty="0" err="1">
                <a:solidFill>
                  <a:srgbClr val="1014A4"/>
                </a:solidFill>
              </a:rPr>
              <a:t>magnons</a:t>
            </a:r>
            <a:r>
              <a:rPr lang="en-US" sz="1600" dirty="0">
                <a:solidFill>
                  <a:srgbClr val="1014A4"/>
                </a:solidFill>
              </a:rPr>
              <a:t>:</a:t>
            </a:r>
          </a:p>
        </p:txBody>
      </p:sp>
      <p:grpSp>
        <p:nvGrpSpPr>
          <p:cNvPr id="627" name="Groupe 626" descr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1(u)=x^{iu}\prod_{j=1}^J(u-u_j),\qquad Q_2(u)=x^{-iu}\prod_{j=1}^{L-J}(u-\tilde u_j)&#10;$$&#10;\end{document}" title="IguanaTex Vector Display">
            <a:extLst>
              <a:ext uri="{FF2B5EF4-FFF2-40B4-BE49-F238E27FC236}">
                <a16:creationId xmlns:a16="http://schemas.microsoft.com/office/drawing/2014/main" id="{F2FA4075-D964-4491-9468-C0B101A0D7E9}"/>
              </a:ext>
            </a:extLst>
          </p:cNvPr>
          <p:cNvGrpSpPr>
            <a:grpSpLocks/>
          </p:cNvGrpSpPr>
          <p:nvPr>
            <p:custDataLst>
              <p:tags r:id="rId2"/>
            </p:custDataLst>
          </p:nvPr>
        </p:nvGrpSpPr>
        <p:grpSpPr>
          <a:xfrm>
            <a:off x="1605404" y="2820414"/>
            <a:ext cx="4727526" cy="545414"/>
            <a:chOff x="1723009" y="-3843602"/>
            <a:chExt cx="6642279" cy="766320"/>
          </a:xfrm>
        </p:grpSpPr>
        <p:sp>
          <p:nvSpPr>
            <p:cNvPr id="586" name="Forme libre : forme 585">
              <a:extLst>
                <a:ext uri="{FF2B5EF4-FFF2-40B4-BE49-F238E27FC236}">
                  <a16:creationId xmlns:a16="http://schemas.microsoft.com/office/drawing/2014/main" id="{F3368E29-C6F5-4D7C-9300-FED55F36F61C}"/>
                </a:ext>
              </a:extLst>
            </p:cNvPr>
            <p:cNvSpPr/>
            <p:nvPr>
              <p:custDataLst>
                <p:tags r:id="rId130"/>
              </p:custDataLst>
            </p:nvPr>
          </p:nvSpPr>
          <p:spPr>
            <a:xfrm>
              <a:off x="1723009" y="-3593442"/>
              <a:ext cx="190660" cy="241372"/>
            </a:xfrm>
            <a:custGeom>
              <a:avLst/>
              <a:gdLst>
                <a:gd name="connsiteX0" fmla="*/ 114896 w 190660"/>
                <a:gd name="connsiteY0" fmla="*/ 185122 h 241371"/>
                <a:gd name="connsiteX1" fmla="*/ 193540 w 190660"/>
                <a:gd name="connsiteY1" fmla="*/ 78557 h 241371"/>
                <a:gd name="connsiteX2" fmla="*/ 124473 w 190660"/>
                <a:gd name="connsiteY2" fmla="*/ 9528 h 241371"/>
                <a:gd name="connsiteX3" fmla="*/ 9533 w 190660"/>
                <a:gd name="connsiteY3" fmla="*/ 123902 h 241371"/>
                <a:gd name="connsiteX4" fmla="*/ 79104 w 190660"/>
                <a:gd name="connsiteY4" fmla="*/ 192177 h 241371"/>
                <a:gd name="connsiteX5" fmla="*/ 104561 w 190660"/>
                <a:gd name="connsiteY5" fmla="*/ 188648 h 241371"/>
                <a:gd name="connsiteX6" fmla="*/ 104057 w 190660"/>
                <a:gd name="connsiteY6" fmla="*/ 203261 h 241371"/>
                <a:gd name="connsiteX7" fmla="*/ 126996 w 190660"/>
                <a:gd name="connsiteY7" fmla="*/ 235759 h 241371"/>
                <a:gd name="connsiteX8" fmla="*/ 170855 w 190660"/>
                <a:gd name="connsiteY8" fmla="*/ 186885 h 241371"/>
                <a:gd name="connsiteX9" fmla="*/ 167324 w 190660"/>
                <a:gd name="connsiteY9" fmla="*/ 183360 h 241371"/>
                <a:gd name="connsiteX10" fmla="*/ 163797 w 190660"/>
                <a:gd name="connsiteY10" fmla="*/ 186635 h 241371"/>
                <a:gd name="connsiteX11" fmla="*/ 133295 w 190660"/>
                <a:gd name="connsiteY11" fmla="*/ 210315 h 241371"/>
                <a:gd name="connsiteX12" fmla="*/ 114896 w 190660"/>
                <a:gd name="connsiteY12" fmla="*/ 185122 h 241371"/>
                <a:gd name="connsiteX13" fmla="*/ 62973 w 190660"/>
                <a:gd name="connsiteY13" fmla="*/ 181089 h 241371"/>
                <a:gd name="connsiteX14" fmla="*/ 33226 w 190660"/>
                <a:gd name="connsiteY14" fmla="*/ 130706 h 241371"/>
                <a:gd name="connsiteX15" fmla="*/ 59442 w 190660"/>
                <a:gd name="connsiteY15" fmla="*/ 53114 h 241371"/>
                <a:gd name="connsiteX16" fmla="*/ 122459 w 190660"/>
                <a:gd name="connsiteY16" fmla="*/ 17341 h 241371"/>
                <a:gd name="connsiteX17" fmla="*/ 170096 w 190660"/>
                <a:gd name="connsiteY17" fmla="*/ 71503 h 241371"/>
                <a:gd name="connsiteX18" fmla="*/ 113383 w 190660"/>
                <a:gd name="connsiteY18" fmla="*/ 175801 h 241371"/>
                <a:gd name="connsiteX19" fmla="*/ 88935 w 190660"/>
                <a:gd name="connsiteY19" fmla="*/ 148845 h 241371"/>
                <a:gd name="connsiteX20" fmla="*/ 61710 w 190660"/>
                <a:gd name="connsiteY20" fmla="*/ 174542 h 241371"/>
                <a:gd name="connsiteX21" fmla="*/ 62973 w 190660"/>
                <a:gd name="connsiteY21" fmla="*/ 181089 h 241371"/>
                <a:gd name="connsiteX22" fmla="*/ 104815 w 190660"/>
                <a:gd name="connsiteY22" fmla="*/ 179580 h 241371"/>
                <a:gd name="connsiteX23" fmla="*/ 80868 w 190660"/>
                <a:gd name="connsiteY23" fmla="*/ 184364 h 241371"/>
                <a:gd name="connsiteX24" fmla="*/ 68769 w 190660"/>
                <a:gd name="connsiteY24" fmla="*/ 174542 h 241371"/>
                <a:gd name="connsiteX25" fmla="*/ 89185 w 190660"/>
                <a:gd name="connsiteY25" fmla="*/ 155900 h 241371"/>
                <a:gd name="connsiteX26" fmla="*/ 104815 w 190660"/>
                <a:gd name="connsiteY26" fmla="*/ 179580 h 241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90660" h="241371">
                  <a:moveTo>
                    <a:pt x="114896" y="185122"/>
                  </a:moveTo>
                  <a:cubicBezTo>
                    <a:pt x="154216" y="171013"/>
                    <a:pt x="193540" y="127935"/>
                    <a:pt x="193540" y="78557"/>
                  </a:cubicBezTo>
                  <a:cubicBezTo>
                    <a:pt x="193540" y="37243"/>
                    <a:pt x="164806" y="9528"/>
                    <a:pt x="124473" y="9528"/>
                  </a:cubicBezTo>
                  <a:cubicBezTo>
                    <a:pt x="65746" y="9528"/>
                    <a:pt x="9533" y="67723"/>
                    <a:pt x="9533" y="123902"/>
                  </a:cubicBezTo>
                  <a:cubicBezTo>
                    <a:pt x="9533" y="162700"/>
                    <a:pt x="36758" y="192177"/>
                    <a:pt x="79104" y="192177"/>
                  </a:cubicBezTo>
                  <a:cubicBezTo>
                    <a:pt x="85908" y="192177"/>
                    <a:pt x="94480" y="191418"/>
                    <a:pt x="104561" y="188648"/>
                  </a:cubicBezTo>
                  <a:cubicBezTo>
                    <a:pt x="104561" y="191673"/>
                    <a:pt x="104057" y="201244"/>
                    <a:pt x="104057" y="203261"/>
                  </a:cubicBezTo>
                  <a:cubicBezTo>
                    <a:pt x="104057" y="213591"/>
                    <a:pt x="104057" y="235759"/>
                    <a:pt x="126996" y="235759"/>
                  </a:cubicBezTo>
                  <a:cubicBezTo>
                    <a:pt x="156993" y="235759"/>
                    <a:pt x="170855" y="191418"/>
                    <a:pt x="170855" y="186885"/>
                  </a:cubicBezTo>
                  <a:cubicBezTo>
                    <a:pt x="170855" y="185122"/>
                    <a:pt x="169341" y="183360"/>
                    <a:pt x="167324" y="183360"/>
                  </a:cubicBezTo>
                  <a:cubicBezTo>
                    <a:pt x="164806" y="183360"/>
                    <a:pt x="164047" y="185876"/>
                    <a:pt x="163797" y="186635"/>
                  </a:cubicBezTo>
                  <a:cubicBezTo>
                    <a:pt x="158502" y="203261"/>
                    <a:pt x="143884" y="210315"/>
                    <a:pt x="133295" y="210315"/>
                  </a:cubicBezTo>
                  <a:cubicBezTo>
                    <a:pt x="124473" y="210315"/>
                    <a:pt x="118424" y="207040"/>
                    <a:pt x="114896" y="185122"/>
                  </a:cubicBezTo>
                  <a:close/>
                  <a:moveTo>
                    <a:pt x="62973" y="181089"/>
                  </a:moveTo>
                  <a:cubicBezTo>
                    <a:pt x="43057" y="173280"/>
                    <a:pt x="33226" y="155141"/>
                    <a:pt x="33226" y="130706"/>
                  </a:cubicBezTo>
                  <a:cubicBezTo>
                    <a:pt x="33226" y="113576"/>
                    <a:pt x="39026" y="80824"/>
                    <a:pt x="59442" y="53114"/>
                  </a:cubicBezTo>
                  <a:cubicBezTo>
                    <a:pt x="75827" y="31195"/>
                    <a:pt x="100275" y="17341"/>
                    <a:pt x="122459" y="17341"/>
                  </a:cubicBezTo>
                  <a:cubicBezTo>
                    <a:pt x="148925" y="17341"/>
                    <a:pt x="170096" y="35980"/>
                    <a:pt x="170096" y="71503"/>
                  </a:cubicBezTo>
                  <a:cubicBezTo>
                    <a:pt x="170096" y="84854"/>
                    <a:pt x="165057" y="146578"/>
                    <a:pt x="113383" y="175801"/>
                  </a:cubicBezTo>
                  <a:cubicBezTo>
                    <a:pt x="110360" y="161442"/>
                    <a:pt x="105320" y="148845"/>
                    <a:pt x="88935" y="148845"/>
                  </a:cubicBezTo>
                  <a:cubicBezTo>
                    <a:pt x="74568" y="148845"/>
                    <a:pt x="61710" y="161692"/>
                    <a:pt x="61710" y="174542"/>
                  </a:cubicBezTo>
                  <a:cubicBezTo>
                    <a:pt x="61710" y="176809"/>
                    <a:pt x="62215" y="179076"/>
                    <a:pt x="62973" y="181089"/>
                  </a:cubicBezTo>
                  <a:close/>
                  <a:moveTo>
                    <a:pt x="104815" y="179580"/>
                  </a:moveTo>
                  <a:cubicBezTo>
                    <a:pt x="99521" y="181847"/>
                    <a:pt x="90448" y="184364"/>
                    <a:pt x="80868" y="184364"/>
                  </a:cubicBezTo>
                  <a:cubicBezTo>
                    <a:pt x="77845" y="184364"/>
                    <a:pt x="68769" y="184364"/>
                    <a:pt x="68769" y="174542"/>
                  </a:cubicBezTo>
                  <a:cubicBezTo>
                    <a:pt x="68769" y="165721"/>
                    <a:pt x="78095" y="155900"/>
                    <a:pt x="89185" y="155900"/>
                  </a:cubicBezTo>
                  <a:cubicBezTo>
                    <a:pt x="100275" y="155900"/>
                    <a:pt x="104561" y="162700"/>
                    <a:pt x="104815" y="17958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87" name="Forme libre : forme 586">
              <a:extLst>
                <a:ext uri="{FF2B5EF4-FFF2-40B4-BE49-F238E27FC236}">
                  <a16:creationId xmlns:a16="http://schemas.microsoft.com/office/drawing/2014/main" id="{30852B41-25D0-4A10-8F28-4693E7B5E93E}"/>
                </a:ext>
              </a:extLst>
            </p:cNvPr>
            <p:cNvSpPr/>
            <p:nvPr>
              <p:custDataLst>
                <p:tags r:id="rId131"/>
              </p:custDataLst>
            </p:nvPr>
          </p:nvSpPr>
          <p:spPr>
            <a:xfrm>
              <a:off x="1946029" y="-3507331"/>
              <a:ext cx="101685" cy="152445"/>
            </a:xfrm>
            <a:custGeom>
              <a:avLst/>
              <a:gdLst>
                <a:gd name="connsiteX0" fmla="*/ 61420 w 101685"/>
                <a:gd name="connsiteY0" fmla="*/ 18766 h 152445"/>
                <a:gd name="connsiteX1" fmla="*/ 54279 w 101685"/>
                <a:gd name="connsiteY1" fmla="*/ 9528 h 152445"/>
                <a:gd name="connsiteX2" fmla="*/ 47554 w 101685"/>
                <a:gd name="connsiteY2" fmla="*/ 13098 h 152445"/>
                <a:gd name="connsiteX3" fmla="*/ 16258 w 101685"/>
                <a:gd name="connsiteY3" fmla="*/ 23388 h 152445"/>
                <a:gd name="connsiteX4" fmla="*/ 9533 w 101685"/>
                <a:gd name="connsiteY4" fmla="*/ 29893 h 152445"/>
                <a:gd name="connsiteX5" fmla="*/ 17938 w 101685"/>
                <a:gd name="connsiteY5" fmla="*/ 36611 h 152445"/>
                <a:gd name="connsiteX6" fmla="*/ 43776 w 101685"/>
                <a:gd name="connsiteY6" fmla="*/ 31362 h 152445"/>
                <a:gd name="connsiteX7" fmla="*/ 43776 w 101685"/>
                <a:gd name="connsiteY7" fmla="*/ 139277 h 152445"/>
                <a:gd name="connsiteX8" fmla="*/ 20246 w 101685"/>
                <a:gd name="connsiteY8" fmla="*/ 139277 h 152445"/>
                <a:gd name="connsiteX9" fmla="*/ 11003 w 101685"/>
                <a:gd name="connsiteY9" fmla="*/ 145788 h 152445"/>
                <a:gd name="connsiteX10" fmla="*/ 20246 w 101685"/>
                <a:gd name="connsiteY10" fmla="*/ 152505 h 152445"/>
                <a:gd name="connsiteX11" fmla="*/ 84947 w 101685"/>
                <a:gd name="connsiteY11" fmla="*/ 152505 h 152445"/>
                <a:gd name="connsiteX12" fmla="*/ 94190 w 101685"/>
                <a:gd name="connsiteY12" fmla="*/ 145998 h 152445"/>
                <a:gd name="connsiteX13" fmla="*/ 84947 w 101685"/>
                <a:gd name="connsiteY13" fmla="*/ 139277 h 152445"/>
                <a:gd name="connsiteX14" fmla="*/ 61420 w 101685"/>
                <a:gd name="connsiteY14" fmla="*/ 139277 h 152445"/>
                <a:gd name="connsiteX15" fmla="*/ 61420 w 101685"/>
                <a:gd name="connsiteY15" fmla="*/ 1876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685" h="152445">
                  <a:moveTo>
                    <a:pt x="61420" y="18766"/>
                  </a:moveTo>
                  <a:cubicBezTo>
                    <a:pt x="61420" y="15618"/>
                    <a:pt x="61420" y="9528"/>
                    <a:pt x="54279" y="9528"/>
                  </a:cubicBezTo>
                  <a:cubicBezTo>
                    <a:pt x="51335" y="9528"/>
                    <a:pt x="50287" y="10370"/>
                    <a:pt x="47554" y="13098"/>
                  </a:cubicBezTo>
                  <a:cubicBezTo>
                    <a:pt x="37683" y="22756"/>
                    <a:pt x="22347" y="23177"/>
                    <a:pt x="16258" y="23388"/>
                  </a:cubicBezTo>
                  <a:cubicBezTo>
                    <a:pt x="12266" y="23593"/>
                    <a:pt x="9533" y="26325"/>
                    <a:pt x="9533" y="29893"/>
                  </a:cubicBezTo>
                  <a:cubicBezTo>
                    <a:pt x="9533" y="36611"/>
                    <a:pt x="16258" y="36611"/>
                    <a:pt x="17938" y="36611"/>
                  </a:cubicBezTo>
                  <a:cubicBezTo>
                    <a:pt x="20035" y="36611"/>
                    <a:pt x="33060" y="36194"/>
                    <a:pt x="43776" y="31362"/>
                  </a:cubicBezTo>
                  <a:lnTo>
                    <a:pt x="43776" y="139277"/>
                  </a:lnTo>
                  <a:lnTo>
                    <a:pt x="20246" y="139277"/>
                  </a:lnTo>
                  <a:cubicBezTo>
                    <a:pt x="17517" y="139277"/>
                    <a:pt x="11003" y="139277"/>
                    <a:pt x="11003" y="145788"/>
                  </a:cubicBezTo>
                  <a:cubicBezTo>
                    <a:pt x="11003" y="152505"/>
                    <a:pt x="17306" y="152505"/>
                    <a:pt x="20246" y="152505"/>
                  </a:cubicBezTo>
                  <a:lnTo>
                    <a:pt x="84947" y="152505"/>
                  </a:lnTo>
                  <a:cubicBezTo>
                    <a:pt x="87680" y="152505"/>
                    <a:pt x="94190" y="152505"/>
                    <a:pt x="94190" y="145998"/>
                  </a:cubicBezTo>
                  <a:cubicBezTo>
                    <a:pt x="94190" y="139277"/>
                    <a:pt x="87886" y="139277"/>
                    <a:pt x="84947" y="139277"/>
                  </a:cubicBezTo>
                  <a:lnTo>
                    <a:pt x="61420" y="139277"/>
                  </a:lnTo>
                  <a:lnTo>
                    <a:pt x="61420" y="187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88" name="Forme libre : forme 587">
              <a:extLst>
                <a:ext uri="{FF2B5EF4-FFF2-40B4-BE49-F238E27FC236}">
                  <a16:creationId xmlns:a16="http://schemas.microsoft.com/office/drawing/2014/main" id="{93DE9C56-58EC-4388-91A7-003A5F04C8CE}"/>
                </a:ext>
              </a:extLst>
            </p:cNvPr>
            <p:cNvSpPr/>
            <p:nvPr>
              <p:custDataLst>
                <p:tags r:id="rId132"/>
              </p:custDataLst>
            </p:nvPr>
          </p:nvSpPr>
          <p:spPr>
            <a:xfrm>
              <a:off x="2085424" y="-3608555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1 w 88974"/>
                <a:gd name="connsiteY1" fmla="*/ 14566 h 254075"/>
                <a:gd name="connsiteX2" fmla="*/ 9533 w 88974"/>
                <a:gd name="connsiteY2" fmla="*/ 131965 h 254075"/>
                <a:gd name="connsiteX3" fmla="*/ 67760 w 88974"/>
                <a:gd name="connsiteY3" fmla="*/ 250368 h 254075"/>
                <a:gd name="connsiteX4" fmla="*/ 78600 w 88974"/>
                <a:gd name="connsiteY4" fmla="*/ 254398 h 254075"/>
                <a:gd name="connsiteX5" fmla="*/ 80363 w 88974"/>
                <a:gd name="connsiteY5" fmla="*/ 254398 h 254075"/>
                <a:gd name="connsiteX6" fmla="*/ 87422 w 88974"/>
                <a:gd name="connsiteY6" fmla="*/ 250872 h 254075"/>
                <a:gd name="connsiteX7" fmla="*/ 85404 w 88974"/>
                <a:gd name="connsiteY7" fmla="*/ 247597 h 254075"/>
                <a:gd name="connsiteX8" fmla="*/ 29699 w 88974"/>
                <a:gd name="connsiteY8" fmla="*/ 131965 h 254075"/>
                <a:gd name="connsiteX9" fmla="*/ 86663 w 88974"/>
                <a:gd name="connsiteY9" fmla="*/ 15575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1" y="14566"/>
                  </a:cubicBezTo>
                  <a:cubicBezTo>
                    <a:pt x="26927" y="43789"/>
                    <a:pt x="9533" y="89387"/>
                    <a:pt x="9533" y="131965"/>
                  </a:cubicBezTo>
                  <a:cubicBezTo>
                    <a:pt x="9533" y="180835"/>
                    <a:pt x="31967" y="224925"/>
                    <a:pt x="67760" y="250368"/>
                  </a:cubicBezTo>
                  <a:cubicBezTo>
                    <a:pt x="73555" y="254398"/>
                    <a:pt x="74060" y="254398"/>
                    <a:pt x="78600" y="254398"/>
                  </a:cubicBezTo>
                  <a:lnTo>
                    <a:pt x="80363" y="254398"/>
                  </a:lnTo>
                  <a:cubicBezTo>
                    <a:pt x="84145" y="254398"/>
                    <a:pt x="87422" y="254398"/>
                    <a:pt x="87422" y="250872"/>
                  </a:cubicBezTo>
                  <a:cubicBezTo>
                    <a:pt x="87422" y="249360"/>
                    <a:pt x="86413" y="248351"/>
                    <a:pt x="85404" y="247597"/>
                  </a:cubicBezTo>
                  <a:cubicBezTo>
                    <a:pt x="36253" y="211824"/>
                    <a:pt x="29699" y="159171"/>
                    <a:pt x="29699" y="131965"/>
                  </a:cubicBezTo>
                  <a:cubicBezTo>
                    <a:pt x="29699" y="81075"/>
                    <a:pt x="52384" y="37997"/>
                    <a:pt x="86663" y="15575"/>
                  </a:cubicBezTo>
                  <a:cubicBezTo>
                    <a:pt x="86663" y="15321"/>
                    <a:pt x="87422" y="14316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89" name="Forme libre : forme 588">
              <a:extLst>
                <a:ext uri="{FF2B5EF4-FFF2-40B4-BE49-F238E27FC236}">
                  <a16:creationId xmlns:a16="http://schemas.microsoft.com/office/drawing/2014/main" id="{4832E099-4652-42E6-96EB-DD0985DE975D}"/>
                </a:ext>
              </a:extLst>
            </p:cNvPr>
            <p:cNvSpPr/>
            <p:nvPr>
              <p:custDataLst>
                <p:tags r:id="rId133"/>
              </p:custDataLst>
            </p:nvPr>
          </p:nvSpPr>
          <p:spPr>
            <a:xfrm>
              <a:off x="2188560" y="-3527183"/>
              <a:ext cx="152528" cy="127038"/>
            </a:xfrm>
            <a:custGeom>
              <a:avLst/>
              <a:gdLst>
                <a:gd name="connsiteX0" fmla="*/ 96494 w 152528"/>
                <a:gd name="connsiteY0" fmla="*/ 93166 h 127037"/>
                <a:gd name="connsiteX1" fmla="*/ 66497 w 152528"/>
                <a:gd name="connsiteY1" fmla="*/ 116092 h 127037"/>
                <a:gd name="connsiteX2" fmla="*/ 49862 w 152528"/>
                <a:gd name="connsiteY2" fmla="*/ 95687 h 127037"/>
                <a:gd name="connsiteX3" fmla="*/ 64229 w 152528"/>
                <a:gd name="connsiteY3" fmla="*/ 44043 h 127037"/>
                <a:gd name="connsiteX4" fmla="*/ 67506 w 152528"/>
                <a:gd name="connsiteY4" fmla="*/ 30942 h 127037"/>
                <a:gd name="connsiteX5" fmla="*/ 44821 w 152528"/>
                <a:gd name="connsiteY5" fmla="*/ 9528 h 127037"/>
                <a:gd name="connsiteX6" fmla="*/ 9533 w 152528"/>
                <a:gd name="connsiteY6" fmla="*/ 48072 h 127037"/>
                <a:gd name="connsiteX7" fmla="*/ 13314 w 152528"/>
                <a:gd name="connsiteY7" fmla="*/ 51347 h 127037"/>
                <a:gd name="connsiteX8" fmla="*/ 17596 w 152528"/>
                <a:gd name="connsiteY8" fmla="*/ 47317 h 127037"/>
                <a:gd name="connsiteX9" fmla="*/ 44066 w 152528"/>
                <a:gd name="connsiteY9" fmla="*/ 16582 h 127037"/>
                <a:gd name="connsiteX10" fmla="*/ 50116 w 152528"/>
                <a:gd name="connsiteY10" fmla="*/ 24895 h 127037"/>
                <a:gd name="connsiteX11" fmla="*/ 44567 w 152528"/>
                <a:gd name="connsiteY11" fmla="*/ 45301 h 127037"/>
                <a:gd name="connsiteX12" fmla="*/ 31713 w 152528"/>
                <a:gd name="connsiteY12" fmla="*/ 91908 h 127037"/>
                <a:gd name="connsiteX13" fmla="*/ 65238 w 152528"/>
                <a:gd name="connsiteY13" fmla="*/ 123147 h 127037"/>
                <a:gd name="connsiteX14" fmla="*/ 96744 w 152528"/>
                <a:gd name="connsiteY14" fmla="*/ 106771 h 127037"/>
                <a:gd name="connsiteX15" fmla="*/ 121196 w 152528"/>
                <a:gd name="connsiteY15" fmla="*/ 123147 h 127037"/>
                <a:gd name="connsiteX16" fmla="*/ 140604 w 152528"/>
                <a:gd name="connsiteY16" fmla="*/ 109288 h 127037"/>
                <a:gd name="connsiteX17" fmla="*/ 149175 w 152528"/>
                <a:gd name="connsiteY17" fmla="*/ 84599 h 127037"/>
                <a:gd name="connsiteX18" fmla="*/ 145140 w 152528"/>
                <a:gd name="connsiteY18" fmla="*/ 81324 h 127037"/>
                <a:gd name="connsiteX19" fmla="*/ 140100 w 152528"/>
                <a:gd name="connsiteY19" fmla="*/ 89137 h 127037"/>
                <a:gd name="connsiteX20" fmla="*/ 121951 w 152528"/>
                <a:gd name="connsiteY20" fmla="*/ 116092 h 127037"/>
                <a:gd name="connsiteX21" fmla="*/ 113888 w 152528"/>
                <a:gd name="connsiteY21" fmla="*/ 104250 h 127037"/>
                <a:gd name="connsiteX22" fmla="*/ 117665 w 152528"/>
                <a:gd name="connsiteY22" fmla="*/ 85103 h 127037"/>
                <a:gd name="connsiteX23" fmla="*/ 123969 w 152528"/>
                <a:gd name="connsiteY23" fmla="*/ 59156 h 127037"/>
                <a:gd name="connsiteX24" fmla="*/ 129009 w 152528"/>
                <a:gd name="connsiteY24" fmla="*/ 40009 h 127037"/>
                <a:gd name="connsiteX25" fmla="*/ 133545 w 152528"/>
                <a:gd name="connsiteY25" fmla="*/ 19857 h 127037"/>
                <a:gd name="connsiteX26" fmla="*/ 125482 w 152528"/>
                <a:gd name="connsiteY26" fmla="*/ 12045 h 127037"/>
                <a:gd name="connsiteX27" fmla="*/ 114642 w 152528"/>
                <a:gd name="connsiteY27" fmla="*/ 20362 h 127037"/>
                <a:gd name="connsiteX28" fmla="*/ 96494 w 152528"/>
                <a:gd name="connsiteY28" fmla="*/ 93166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27037">
                  <a:moveTo>
                    <a:pt x="96494" y="93166"/>
                  </a:moveTo>
                  <a:cubicBezTo>
                    <a:pt x="95235" y="97954"/>
                    <a:pt x="83386" y="116092"/>
                    <a:pt x="66497" y="116092"/>
                  </a:cubicBezTo>
                  <a:cubicBezTo>
                    <a:pt x="54147" y="116092"/>
                    <a:pt x="49862" y="107021"/>
                    <a:pt x="49862" y="95687"/>
                  </a:cubicBezTo>
                  <a:cubicBezTo>
                    <a:pt x="49862" y="80824"/>
                    <a:pt x="58684" y="58147"/>
                    <a:pt x="64229" y="44043"/>
                  </a:cubicBezTo>
                  <a:cubicBezTo>
                    <a:pt x="66751" y="37742"/>
                    <a:pt x="67506" y="35475"/>
                    <a:pt x="67506" y="30942"/>
                  </a:cubicBezTo>
                  <a:cubicBezTo>
                    <a:pt x="67506" y="17087"/>
                    <a:pt x="56416" y="9528"/>
                    <a:pt x="44821" y="9528"/>
                  </a:cubicBezTo>
                  <a:cubicBezTo>
                    <a:pt x="19868" y="9528"/>
                    <a:pt x="9533" y="45047"/>
                    <a:pt x="9533" y="48072"/>
                  </a:cubicBezTo>
                  <a:cubicBezTo>
                    <a:pt x="9533" y="50339"/>
                    <a:pt x="11297" y="51347"/>
                    <a:pt x="13314" y="51347"/>
                  </a:cubicBezTo>
                  <a:cubicBezTo>
                    <a:pt x="16591" y="51347"/>
                    <a:pt x="16842" y="49834"/>
                    <a:pt x="17596" y="47317"/>
                  </a:cubicBezTo>
                  <a:cubicBezTo>
                    <a:pt x="24150" y="24895"/>
                    <a:pt x="35244" y="16582"/>
                    <a:pt x="44066" y="16582"/>
                  </a:cubicBezTo>
                  <a:cubicBezTo>
                    <a:pt x="47844" y="16582"/>
                    <a:pt x="50116" y="19099"/>
                    <a:pt x="50116" y="24895"/>
                  </a:cubicBezTo>
                  <a:cubicBezTo>
                    <a:pt x="50116" y="30687"/>
                    <a:pt x="47844" y="36484"/>
                    <a:pt x="44567" y="45301"/>
                  </a:cubicBezTo>
                  <a:cubicBezTo>
                    <a:pt x="33981" y="72007"/>
                    <a:pt x="31713" y="82837"/>
                    <a:pt x="31713" y="91908"/>
                  </a:cubicBezTo>
                  <a:cubicBezTo>
                    <a:pt x="31713" y="116597"/>
                    <a:pt x="50366" y="123147"/>
                    <a:pt x="65238" y="123147"/>
                  </a:cubicBezTo>
                  <a:cubicBezTo>
                    <a:pt x="84141" y="123147"/>
                    <a:pt x="95739" y="108030"/>
                    <a:pt x="96744" y="106771"/>
                  </a:cubicBezTo>
                  <a:cubicBezTo>
                    <a:pt x="100780" y="118609"/>
                    <a:pt x="112120" y="123147"/>
                    <a:pt x="121196" y="123147"/>
                  </a:cubicBezTo>
                  <a:cubicBezTo>
                    <a:pt x="133042" y="123147"/>
                    <a:pt x="138840" y="113067"/>
                    <a:pt x="140604" y="109288"/>
                  </a:cubicBezTo>
                  <a:cubicBezTo>
                    <a:pt x="145644" y="100221"/>
                    <a:pt x="149175" y="85607"/>
                    <a:pt x="149175" y="84599"/>
                  </a:cubicBezTo>
                  <a:cubicBezTo>
                    <a:pt x="149175" y="83091"/>
                    <a:pt x="148167" y="81324"/>
                    <a:pt x="145140" y="81324"/>
                  </a:cubicBezTo>
                  <a:cubicBezTo>
                    <a:pt x="142117" y="81324"/>
                    <a:pt x="141612" y="82587"/>
                    <a:pt x="140100" y="89137"/>
                  </a:cubicBezTo>
                  <a:cubicBezTo>
                    <a:pt x="136823" y="101733"/>
                    <a:pt x="132287" y="116092"/>
                    <a:pt x="121951" y="116092"/>
                  </a:cubicBezTo>
                  <a:cubicBezTo>
                    <a:pt x="116156" y="116092"/>
                    <a:pt x="113888" y="111305"/>
                    <a:pt x="113888" y="104250"/>
                  </a:cubicBezTo>
                  <a:cubicBezTo>
                    <a:pt x="113888" y="99967"/>
                    <a:pt x="116156" y="91404"/>
                    <a:pt x="117665" y="85103"/>
                  </a:cubicBezTo>
                  <a:cubicBezTo>
                    <a:pt x="119178" y="78807"/>
                    <a:pt x="122960" y="63689"/>
                    <a:pt x="123969" y="59156"/>
                  </a:cubicBezTo>
                  <a:lnTo>
                    <a:pt x="129009" y="40009"/>
                  </a:lnTo>
                  <a:cubicBezTo>
                    <a:pt x="130522" y="33208"/>
                    <a:pt x="133545" y="21366"/>
                    <a:pt x="133545" y="19857"/>
                  </a:cubicBezTo>
                  <a:cubicBezTo>
                    <a:pt x="133545" y="13557"/>
                    <a:pt x="128505" y="12045"/>
                    <a:pt x="125482" y="12045"/>
                  </a:cubicBezTo>
                  <a:cubicBezTo>
                    <a:pt x="121951" y="12045"/>
                    <a:pt x="116406" y="14315"/>
                    <a:pt x="114642" y="20362"/>
                  </a:cubicBezTo>
                  <a:lnTo>
                    <a:pt x="96494" y="931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90" name="Forme libre : forme 589">
              <a:extLst>
                <a:ext uri="{FF2B5EF4-FFF2-40B4-BE49-F238E27FC236}">
                  <a16:creationId xmlns:a16="http://schemas.microsoft.com/office/drawing/2014/main" id="{70D1346D-322E-4622-8985-14AE74B18BB5}"/>
                </a:ext>
              </a:extLst>
            </p:cNvPr>
            <p:cNvSpPr/>
            <p:nvPr>
              <p:custDataLst>
                <p:tags r:id="rId134"/>
              </p:custDataLst>
            </p:nvPr>
          </p:nvSpPr>
          <p:spPr>
            <a:xfrm>
              <a:off x="2353724" y="-3608555"/>
              <a:ext cx="88975" cy="254075"/>
            </a:xfrm>
            <a:custGeom>
              <a:avLst/>
              <a:gdLst>
                <a:gd name="connsiteX0" fmla="*/ 16591 w 88974"/>
                <a:gd name="connsiteY0" fmla="*/ 9528 h 254075"/>
                <a:gd name="connsiteX1" fmla="*/ 9533 w 88974"/>
                <a:gd name="connsiteY1" fmla="*/ 13053 h 254075"/>
                <a:gd name="connsiteX2" fmla="*/ 11046 w 88974"/>
                <a:gd name="connsiteY2" fmla="*/ 16329 h 254075"/>
                <a:gd name="connsiteX3" fmla="*/ 50870 w 88974"/>
                <a:gd name="connsiteY3" fmla="*/ 62181 h 254075"/>
                <a:gd name="connsiteX4" fmla="*/ 67005 w 88974"/>
                <a:gd name="connsiteY4" fmla="*/ 131965 h 254075"/>
                <a:gd name="connsiteX5" fmla="*/ 12810 w 88974"/>
                <a:gd name="connsiteY5" fmla="*/ 246589 h 254075"/>
                <a:gd name="connsiteX6" fmla="*/ 9533 w 88974"/>
                <a:gd name="connsiteY6" fmla="*/ 250872 h 254075"/>
                <a:gd name="connsiteX7" fmla="*/ 16591 w 88974"/>
                <a:gd name="connsiteY7" fmla="*/ 254398 h 254075"/>
                <a:gd name="connsiteX8" fmla="*/ 18105 w 88974"/>
                <a:gd name="connsiteY8" fmla="*/ 254398 h 254075"/>
                <a:gd name="connsiteX9" fmla="*/ 30204 w 88974"/>
                <a:gd name="connsiteY9" fmla="*/ 249360 h 254075"/>
                <a:gd name="connsiteX10" fmla="*/ 87167 w 88974"/>
                <a:gd name="connsiteY10" fmla="*/ 131965 h 254075"/>
                <a:gd name="connsiteX11" fmla="*/ 28941 w 88974"/>
                <a:gd name="connsiteY11" fmla="*/ 13557 h 254075"/>
                <a:gd name="connsiteX12" fmla="*/ 18105 w 88974"/>
                <a:gd name="connsiteY12" fmla="*/ 9528 h 254075"/>
                <a:gd name="connsiteX13" fmla="*/ 16591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1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7"/>
                    <a:pt x="11046" y="16329"/>
                  </a:cubicBezTo>
                  <a:cubicBezTo>
                    <a:pt x="18859" y="21871"/>
                    <a:pt x="37512" y="35475"/>
                    <a:pt x="50870" y="62181"/>
                  </a:cubicBezTo>
                  <a:cubicBezTo>
                    <a:pt x="62969" y="86366"/>
                    <a:pt x="67005" y="110801"/>
                    <a:pt x="67005" y="131965"/>
                  </a:cubicBezTo>
                  <a:cubicBezTo>
                    <a:pt x="67005" y="160179"/>
                    <a:pt x="59442" y="212074"/>
                    <a:pt x="12810" y="246589"/>
                  </a:cubicBezTo>
                  <a:cubicBezTo>
                    <a:pt x="10037" y="248606"/>
                    <a:pt x="9533" y="249110"/>
                    <a:pt x="9533" y="250872"/>
                  </a:cubicBezTo>
                  <a:cubicBezTo>
                    <a:pt x="9533" y="254398"/>
                    <a:pt x="12560" y="254398"/>
                    <a:pt x="16591" y="254398"/>
                  </a:cubicBezTo>
                  <a:lnTo>
                    <a:pt x="18105" y="254398"/>
                  </a:lnTo>
                  <a:cubicBezTo>
                    <a:pt x="22891" y="254398"/>
                    <a:pt x="23396" y="254398"/>
                    <a:pt x="30204" y="249360"/>
                  </a:cubicBezTo>
                  <a:cubicBezTo>
                    <a:pt x="69778" y="220137"/>
                    <a:pt x="87167" y="174538"/>
                    <a:pt x="87167" y="131965"/>
                  </a:cubicBezTo>
                  <a:cubicBezTo>
                    <a:pt x="87167" y="83091"/>
                    <a:pt x="64733" y="39001"/>
                    <a:pt x="28941" y="13557"/>
                  </a:cubicBezTo>
                  <a:cubicBezTo>
                    <a:pt x="23145" y="9528"/>
                    <a:pt x="22641" y="9528"/>
                    <a:pt x="18105" y="9528"/>
                  </a:cubicBezTo>
                  <a:lnTo>
                    <a:pt x="16591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91" name="Forme libre : forme 590">
              <a:extLst>
                <a:ext uri="{FF2B5EF4-FFF2-40B4-BE49-F238E27FC236}">
                  <a16:creationId xmlns:a16="http://schemas.microsoft.com/office/drawing/2014/main" id="{2984548B-85E5-48A7-AC24-C1400B909AA7}"/>
                </a:ext>
              </a:extLst>
            </p:cNvPr>
            <p:cNvSpPr/>
            <p:nvPr>
              <p:custDataLst>
                <p:tags r:id="rId135"/>
              </p:custDataLst>
            </p:nvPr>
          </p:nvSpPr>
          <p:spPr>
            <a:xfrm>
              <a:off x="2550378" y="-3524666"/>
              <a:ext cx="228792" cy="88926"/>
            </a:xfrm>
            <a:custGeom>
              <a:avLst/>
              <a:gdLst>
                <a:gd name="connsiteX0" fmla="*/ 208157 w 228792"/>
                <a:gd name="connsiteY0" fmla="*/ 27166 h 88926"/>
                <a:gd name="connsiteX1" fmla="*/ 219498 w 228792"/>
                <a:gd name="connsiteY1" fmla="*/ 18345 h 88926"/>
                <a:gd name="connsiteX2" fmla="*/ 206644 w 228792"/>
                <a:gd name="connsiteY2" fmla="*/ 9528 h 88926"/>
                <a:gd name="connsiteX3" fmla="*/ 22387 w 228792"/>
                <a:gd name="connsiteY3" fmla="*/ 9528 h 88926"/>
                <a:gd name="connsiteX4" fmla="*/ 9533 w 228792"/>
                <a:gd name="connsiteY4" fmla="*/ 18345 h 88926"/>
                <a:gd name="connsiteX5" fmla="*/ 20873 w 228792"/>
                <a:gd name="connsiteY5" fmla="*/ 27166 h 88926"/>
                <a:gd name="connsiteX6" fmla="*/ 208157 w 228792"/>
                <a:gd name="connsiteY6" fmla="*/ 27166 h 88926"/>
                <a:gd name="connsiteX7" fmla="*/ 206644 w 228792"/>
                <a:gd name="connsiteY7" fmla="*/ 86620 h 88926"/>
                <a:gd name="connsiteX8" fmla="*/ 219498 w 228792"/>
                <a:gd name="connsiteY8" fmla="*/ 77802 h 88926"/>
                <a:gd name="connsiteX9" fmla="*/ 208157 w 228792"/>
                <a:gd name="connsiteY9" fmla="*/ 68986 h 88926"/>
                <a:gd name="connsiteX10" fmla="*/ 20873 w 228792"/>
                <a:gd name="connsiteY10" fmla="*/ 68986 h 88926"/>
                <a:gd name="connsiteX11" fmla="*/ 9533 w 228792"/>
                <a:gd name="connsiteY11" fmla="*/ 77802 h 88926"/>
                <a:gd name="connsiteX12" fmla="*/ 22387 w 228792"/>
                <a:gd name="connsiteY12" fmla="*/ 86620 h 88926"/>
                <a:gd name="connsiteX13" fmla="*/ 206644 w 228792"/>
                <a:gd name="connsiteY13" fmla="*/ 86620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792" h="88926">
                  <a:moveTo>
                    <a:pt x="208157" y="27166"/>
                  </a:moveTo>
                  <a:cubicBezTo>
                    <a:pt x="211180" y="27166"/>
                    <a:pt x="219498" y="27166"/>
                    <a:pt x="219498" y="18345"/>
                  </a:cubicBezTo>
                  <a:cubicBezTo>
                    <a:pt x="219498" y="9528"/>
                    <a:pt x="210171" y="9528"/>
                    <a:pt x="206644" y="9528"/>
                  </a:cubicBezTo>
                  <a:lnTo>
                    <a:pt x="22387" y="9528"/>
                  </a:lnTo>
                  <a:cubicBezTo>
                    <a:pt x="18860" y="9528"/>
                    <a:pt x="9533" y="9528"/>
                    <a:pt x="9533" y="18345"/>
                  </a:cubicBezTo>
                  <a:cubicBezTo>
                    <a:pt x="9533" y="27166"/>
                    <a:pt x="17851" y="27166"/>
                    <a:pt x="20873" y="27166"/>
                  </a:cubicBezTo>
                  <a:lnTo>
                    <a:pt x="208157" y="27166"/>
                  </a:lnTo>
                  <a:close/>
                  <a:moveTo>
                    <a:pt x="206644" y="86620"/>
                  </a:moveTo>
                  <a:cubicBezTo>
                    <a:pt x="210171" y="86620"/>
                    <a:pt x="219498" y="86620"/>
                    <a:pt x="219498" y="77802"/>
                  </a:cubicBezTo>
                  <a:cubicBezTo>
                    <a:pt x="219498" y="68986"/>
                    <a:pt x="211180" y="68986"/>
                    <a:pt x="208157" y="68986"/>
                  </a:cubicBezTo>
                  <a:lnTo>
                    <a:pt x="20873" y="68986"/>
                  </a:lnTo>
                  <a:cubicBezTo>
                    <a:pt x="17851" y="68986"/>
                    <a:pt x="9533" y="68986"/>
                    <a:pt x="9533" y="77802"/>
                  </a:cubicBezTo>
                  <a:cubicBezTo>
                    <a:pt x="9533" y="86620"/>
                    <a:pt x="18860" y="86620"/>
                    <a:pt x="22387" y="86620"/>
                  </a:cubicBezTo>
                  <a:lnTo>
                    <a:pt x="206644" y="866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92" name="Forme libre : forme 591">
              <a:extLst>
                <a:ext uri="{FF2B5EF4-FFF2-40B4-BE49-F238E27FC236}">
                  <a16:creationId xmlns:a16="http://schemas.microsoft.com/office/drawing/2014/main" id="{885EF0BE-C203-4758-B722-696ECF001F8C}"/>
                </a:ext>
              </a:extLst>
            </p:cNvPr>
            <p:cNvSpPr/>
            <p:nvPr>
              <p:custDataLst>
                <p:tags r:id="rId136"/>
              </p:custDataLst>
            </p:nvPr>
          </p:nvSpPr>
          <p:spPr>
            <a:xfrm>
              <a:off x="2860569" y="-3527183"/>
              <a:ext cx="139817" cy="127038"/>
            </a:xfrm>
            <a:custGeom>
              <a:avLst/>
              <a:gdLst>
                <a:gd name="connsiteX0" fmla="*/ 127750 w 139817"/>
                <a:gd name="connsiteY0" fmla="*/ 20107 h 127037"/>
                <a:gd name="connsiteX1" fmla="*/ 116156 w 139817"/>
                <a:gd name="connsiteY1" fmla="*/ 33713 h 127037"/>
                <a:gd name="connsiteX2" fmla="*/ 125983 w 139817"/>
                <a:gd name="connsiteY2" fmla="*/ 43034 h 127037"/>
                <a:gd name="connsiteX3" fmla="*/ 140099 w 139817"/>
                <a:gd name="connsiteY3" fmla="*/ 27916 h 127037"/>
                <a:gd name="connsiteX4" fmla="*/ 114893 w 139817"/>
                <a:gd name="connsiteY4" fmla="*/ 9528 h 127037"/>
                <a:gd name="connsiteX5" fmla="*/ 87672 w 139817"/>
                <a:gd name="connsiteY5" fmla="*/ 27666 h 127037"/>
                <a:gd name="connsiteX6" fmla="*/ 58683 w 139817"/>
                <a:gd name="connsiteY6" fmla="*/ 9528 h 127037"/>
                <a:gd name="connsiteX7" fmla="*/ 15833 w 139817"/>
                <a:gd name="connsiteY7" fmla="*/ 48072 h 127037"/>
                <a:gd name="connsiteX8" fmla="*/ 19614 w 139817"/>
                <a:gd name="connsiteY8" fmla="*/ 51347 h 127037"/>
                <a:gd name="connsiteX9" fmla="*/ 23900 w 139817"/>
                <a:gd name="connsiteY9" fmla="*/ 47063 h 127037"/>
                <a:gd name="connsiteX10" fmla="*/ 57929 w 139817"/>
                <a:gd name="connsiteY10" fmla="*/ 16582 h 127037"/>
                <a:gd name="connsiteX11" fmla="*/ 72546 w 139817"/>
                <a:gd name="connsiteY11" fmla="*/ 32704 h 127037"/>
                <a:gd name="connsiteX12" fmla="*/ 67506 w 139817"/>
                <a:gd name="connsiteY12" fmla="*/ 57393 h 127037"/>
                <a:gd name="connsiteX13" fmla="*/ 58938 w 139817"/>
                <a:gd name="connsiteY13" fmla="*/ 91908 h 127037"/>
                <a:gd name="connsiteX14" fmla="*/ 34990 w 139817"/>
                <a:gd name="connsiteY14" fmla="*/ 116092 h 127037"/>
                <a:gd name="connsiteX15" fmla="*/ 22136 w 139817"/>
                <a:gd name="connsiteY15" fmla="*/ 112563 h 127037"/>
                <a:gd name="connsiteX16" fmla="*/ 33731 w 139817"/>
                <a:gd name="connsiteY16" fmla="*/ 98962 h 127037"/>
                <a:gd name="connsiteX17" fmla="*/ 23646 w 139817"/>
                <a:gd name="connsiteY17" fmla="*/ 89641 h 127037"/>
                <a:gd name="connsiteX18" fmla="*/ 9533 w 139817"/>
                <a:gd name="connsiteY18" fmla="*/ 105008 h 127037"/>
                <a:gd name="connsiteX19" fmla="*/ 34740 w 139817"/>
                <a:gd name="connsiteY19" fmla="*/ 123147 h 127037"/>
                <a:gd name="connsiteX20" fmla="*/ 61961 w 139817"/>
                <a:gd name="connsiteY20" fmla="*/ 105008 h 127037"/>
                <a:gd name="connsiteX21" fmla="*/ 91199 w 139817"/>
                <a:gd name="connsiteY21" fmla="*/ 123147 h 127037"/>
                <a:gd name="connsiteX22" fmla="*/ 133800 w 139817"/>
                <a:gd name="connsiteY22" fmla="*/ 84599 h 127037"/>
                <a:gd name="connsiteX23" fmla="*/ 130018 w 139817"/>
                <a:gd name="connsiteY23" fmla="*/ 81324 h 127037"/>
                <a:gd name="connsiteX24" fmla="*/ 125732 w 139817"/>
                <a:gd name="connsiteY24" fmla="*/ 85607 h 127037"/>
                <a:gd name="connsiteX25" fmla="*/ 91704 w 139817"/>
                <a:gd name="connsiteY25" fmla="*/ 116092 h 127037"/>
                <a:gd name="connsiteX26" fmla="*/ 77336 w 139817"/>
                <a:gd name="connsiteY26" fmla="*/ 99967 h 127037"/>
                <a:gd name="connsiteX27" fmla="*/ 82377 w 139817"/>
                <a:gd name="connsiteY27" fmla="*/ 75028 h 127037"/>
                <a:gd name="connsiteX28" fmla="*/ 90949 w 139817"/>
                <a:gd name="connsiteY28" fmla="*/ 40513 h 127037"/>
                <a:gd name="connsiteX29" fmla="*/ 114642 w 139817"/>
                <a:gd name="connsiteY29" fmla="*/ 16582 h 127037"/>
                <a:gd name="connsiteX30" fmla="*/ 127750 w 139817"/>
                <a:gd name="connsiteY30" fmla="*/ 20107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817" h="127037">
                  <a:moveTo>
                    <a:pt x="127750" y="20107"/>
                  </a:moveTo>
                  <a:cubicBezTo>
                    <a:pt x="116656" y="22879"/>
                    <a:pt x="116156" y="32704"/>
                    <a:pt x="116156" y="33713"/>
                  </a:cubicBezTo>
                  <a:cubicBezTo>
                    <a:pt x="116156" y="39255"/>
                    <a:pt x="120438" y="43034"/>
                    <a:pt x="125983" y="43034"/>
                  </a:cubicBezTo>
                  <a:cubicBezTo>
                    <a:pt x="131531" y="43034"/>
                    <a:pt x="140099" y="38750"/>
                    <a:pt x="140099" y="27916"/>
                  </a:cubicBezTo>
                  <a:cubicBezTo>
                    <a:pt x="140099" y="13557"/>
                    <a:pt x="124219" y="9528"/>
                    <a:pt x="114893" y="9528"/>
                  </a:cubicBezTo>
                  <a:cubicBezTo>
                    <a:pt x="103048" y="9528"/>
                    <a:pt x="93467" y="17841"/>
                    <a:pt x="87672" y="27666"/>
                  </a:cubicBezTo>
                  <a:cubicBezTo>
                    <a:pt x="82127" y="14315"/>
                    <a:pt x="69019" y="9528"/>
                    <a:pt x="58683" y="9528"/>
                  </a:cubicBezTo>
                  <a:cubicBezTo>
                    <a:pt x="31209" y="9528"/>
                    <a:pt x="15833" y="41017"/>
                    <a:pt x="15833" y="48072"/>
                  </a:cubicBezTo>
                  <a:cubicBezTo>
                    <a:pt x="15833" y="50339"/>
                    <a:pt x="17596" y="51347"/>
                    <a:pt x="19614" y="51347"/>
                  </a:cubicBezTo>
                  <a:cubicBezTo>
                    <a:pt x="22641" y="51347"/>
                    <a:pt x="23141" y="50089"/>
                    <a:pt x="23900" y="47063"/>
                  </a:cubicBezTo>
                  <a:cubicBezTo>
                    <a:pt x="29695" y="28675"/>
                    <a:pt x="44821" y="16582"/>
                    <a:pt x="57929" y="16582"/>
                  </a:cubicBezTo>
                  <a:cubicBezTo>
                    <a:pt x="67760" y="16582"/>
                    <a:pt x="72546" y="23637"/>
                    <a:pt x="72546" y="32704"/>
                  </a:cubicBezTo>
                  <a:cubicBezTo>
                    <a:pt x="72546" y="37742"/>
                    <a:pt x="69523" y="49330"/>
                    <a:pt x="67506" y="57393"/>
                  </a:cubicBezTo>
                  <a:cubicBezTo>
                    <a:pt x="65742" y="64698"/>
                    <a:pt x="60197" y="87120"/>
                    <a:pt x="58938" y="91908"/>
                  </a:cubicBezTo>
                  <a:cubicBezTo>
                    <a:pt x="55407" y="105509"/>
                    <a:pt x="46334" y="116092"/>
                    <a:pt x="34990" y="116092"/>
                  </a:cubicBezTo>
                  <a:cubicBezTo>
                    <a:pt x="33981" y="116092"/>
                    <a:pt x="27427" y="116092"/>
                    <a:pt x="22136" y="112563"/>
                  </a:cubicBezTo>
                  <a:cubicBezTo>
                    <a:pt x="33731" y="109792"/>
                    <a:pt x="33731" y="99213"/>
                    <a:pt x="33731" y="98962"/>
                  </a:cubicBezTo>
                  <a:cubicBezTo>
                    <a:pt x="33731" y="93166"/>
                    <a:pt x="29191" y="89641"/>
                    <a:pt x="23646" y="89641"/>
                  </a:cubicBezTo>
                  <a:cubicBezTo>
                    <a:pt x="16842" y="89641"/>
                    <a:pt x="9533" y="95433"/>
                    <a:pt x="9533" y="105008"/>
                  </a:cubicBezTo>
                  <a:cubicBezTo>
                    <a:pt x="9533" y="116597"/>
                    <a:pt x="21882" y="123147"/>
                    <a:pt x="34740" y="123147"/>
                  </a:cubicBezTo>
                  <a:cubicBezTo>
                    <a:pt x="48098" y="123147"/>
                    <a:pt x="57424" y="113067"/>
                    <a:pt x="61961" y="105008"/>
                  </a:cubicBezTo>
                  <a:cubicBezTo>
                    <a:pt x="67506" y="117351"/>
                    <a:pt x="79100" y="123147"/>
                    <a:pt x="91199" y="123147"/>
                  </a:cubicBezTo>
                  <a:cubicBezTo>
                    <a:pt x="118674" y="123147"/>
                    <a:pt x="133800" y="91654"/>
                    <a:pt x="133800" y="84599"/>
                  </a:cubicBezTo>
                  <a:cubicBezTo>
                    <a:pt x="133800" y="82082"/>
                    <a:pt x="131781" y="81324"/>
                    <a:pt x="130018" y="81324"/>
                  </a:cubicBezTo>
                  <a:cubicBezTo>
                    <a:pt x="126991" y="81324"/>
                    <a:pt x="126487" y="83091"/>
                    <a:pt x="125732" y="85607"/>
                  </a:cubicBezTo>
                  <a:cubicBezTo>
                    <a:pt x="120692" y="102488"/>
                    <a:pt x="106325" y="116092"/>
                    <a:pt x="91704" y="116092"/>
                  </a:cubicBezTo>
                  <a:cubicBezTo>
                    <a:pt x="83386" y="116092"/>
                    <a:pt x="77336" y="110550"/>
                    <a:pt x="77336" y="99967"/>
                  </a:cubicBezTo>
                  <a:cubicBezTo>
                    <a:pt x="77336" y="94929"/>
                    <a:pt x="78850" y="89137"/>
                    <a:pt x="82377" y="75028"/>
                  </a:cubicBezTo>
                  <a:cubicBezTo>
                    <a:pt x="84141" y="67469"/>
                    <a:pt x="89686" y="45301"/>
                    <a:pt x="90949" y="40513"/>
                  </a:cubicBezTo>
                  <a:cubicBezTo>
                    <a:pt x="94476" y="27412"/>
                    <a:pt x="103298" y="16582"/>
                    <a:pt x="114642" y="16582"/>
                  </a:cubicBezTo>
                  <a:cubicBezTo>
                    <a:pt x="115901" y="16582"/>
                    <a:pt x="122455" y="16582"/>
                    <a:pt x="127750" y="2010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93" name="Forme libre : forme 592">
              <a:extLst>
                <a:ext uri="{FF2B5EF4-FFF2-40B4-BE49-F238E27FC236}">
                  <a16:creationId xmlns:a16="http://schemas.microsoft.com/office/drawing/2014/main" id="{4AEF729C-31A2-455B-9835-EB51D2518D0F}"/>
                </a:ext>
              </a:extLst>
            </p:cNvPr>
            <p:cNvSpPr/>
            <p:nvPr>
              <p:custDataLst>
                <p:tags r:id="rId137"/>
              </p:custDataLst>
            </p:nvPr>
          </p:nvSpPr>
          <p:spPr>
            <a:xfrm>
              <a:off x="3009579" y="-3659737"/>
              <a:ext cx="203371" cy="152445"/>
            </a:xfrm>
            <a:custGeom>
              <a:avLst/>
              <a:gdLst>
                <a:gd name="connsiteX0" fmla="*/ 65829 w 203370"/>
                <a:gd name="connsiteY0" fmla="*/ 17507 h 152445"/>
                <a:gd name="connsiteX1" fmla="*/ 57635 w 203370"/>
                <a:gd name="connsiteY1" fmla="*/ 9528 h 152445"/>
                <a:gd name="connsiteX2" fmla="*/ 46084 w 203370"/>
                <a:gd name="connsiteY2" fmla="*/ 20866 h 152445"/>
                <a:gd name="connsiteX3" fmla="*/ 54275 w 203370"/>
                <a:gd name="connsiteY3" fmla="*/ 28841 h 152445"/>
                <a:gd name="connsiteX4" fmla="*/ 65829 w 203370"/>
                <a:gd name="connsiteY4" fmla="*/ 17507 h 152445"/>
                <a:gd name="connsiteX5" fmla="*/ 35161 w 203370"/>
                <a:gd name="connsiteY5" fmla="*/ 94555 h 152445"/>
                <a:gd name="connsiteX6" fmla="*/ 23817 w 203370"/>
                <a:gd name="connsiteY6" fmla="*/ 123532 h 152445"/>
                <a:gd name="connsiteX7" fmla="*/ 21715 w 203370"/>
                <a:gd name="connsiteY7" fmla="*/ 132770 h 152445"/>
                <a:gd name="connsiteX8" fmla="*/ 40829 w 203370"/>
                <a:gd name="connsiteY8" fmla="*/ 150615 h 152445"/>
                <a:gd name="connsiteX9" fmla="*/ 69821 w 203370"/>
                <a:gd name="connsiteY9" fmla="*/ 118490 h 152445"/>
                <a:gd name="connsiteX10" fmla="*/ 66668 w 203370"/>
                <a:gd name="connsiteY10" fmla="*/ 115763 h 152445"/>
                <a:gd name="connsiteX11" fmla="*/ 63097 w 203370"/>
                <a:gd name="connsiteY11" fmla="*/ 119332 h 152445"/>
                <a:gd name="connsiteX12" fmla="*/ 41250 w 203370"/>
                <a:gd name="connsiteY12" fmla="*/ 144735 h 152445"/>
                <a:gd name="connsiteX13" fmla="*/ 36210 w 203370"/>
                <a:gd name="connsiteY13" fmla="*/ 138018 h 152445"/>
                <a:gd name="connsiteX14" fmla="*/ 40412 w 203370"/>
                <a:gd name="connsiteY14" fmla="*/ 122690 h 152445"/>
                <a:gd name="connsiteX15" fmla="*/ 46922 w 203370"/>
                <a:gd name="connsiteY15" fmla="*/ 105683 h 152445"/>
                <a:gd name="connsiteX16" fmla="*/ 53437 w 203370"/>
                <a:gd name="connsiteY16" fmla="*/ 88680 h 152445"/>
                <a:gd name="connsiteX17" fmla="*/ 57845 w 203370"/>
                <a:gd name="connsiteY17" fmla="*/ 73773 h 152445"/>
                <a:gd name="connsiteX18" fmla="*/ 38732 w 203370"/>
                <a:gd name="connsiteY18" fmla="*/ 55928 h 152445"/>
                <a:gd name="connsiteX19" fmla="*/ 9533 w 203370"/>
                <a:gd name="connsiteY19" fmla="*/ 88049 h 152445"/>
                <a:gd name="connsiteX20" fmla="*/ 12683 w 203370"/>
                <a:gd name="connsiteY20" fmla="*/ 90780 h 152445"/>
                <a:gd name="connsiteX21" fmla="*/ 16254 w 203370"/>
                <a:gd name="connsiteY21" fmla="*/ 87417 h 152445"/>
                <a:gd name="connsiteX22" fmla="*/ 38100 w 203370"/>
                <a:gd name="connsiteY22" fmla="*/ 61803 h 152445"/>
                <a:gd name="connsiteX23" fmla="*/ 43141 w 203370"/>
                <a:gd name="connsiteY23" fmla="*/ 68735 h 152445"/>
                <a:gd name="connsiteX24" fmla="*/ 40829 w 203370"/>
                <a:gd name="connsiteY24" fmla="*/ 80069 h 152445"/>
                <a:gd name="connsiteX25" fmla="*/ 35161 w 203370"/>
                <a:gd name="connsiteY25" fmla="*/ 94555 h 152445"/>
                <a:gd name="connsiteX26" fmla="*/ 157990 w 203370"/>
                <a:gd name="connsiteY26" fmla="*/ 125632 h 152445"/>
                <a:gd name="connsiteX27" fmla="*/ 132993 w 203370"/>
                <a:gd name="connsiteY27" fmla="*/ 144735 h 152445"/>
                <a:gd name="connsiteX28" fmla="*/ 119127 w 203370"/>
                <a:gd name="connsiteY28" fmla="*/ 127728 h 152445"/>
                <a:gd name="connsiteX29" fmla="*/ 131103 w 203370"/>
                <a:gd name="connsiteY29" fmla="*/ 84690 h 152445"/>
                <a:gd name="connsiteX30" fmla="*/ 133832 w 203370"/>
                <a:gd name="connsiteY30" fmla="*/ 73773 h 152445"/>
                <a:gd name="connsiteX31" fmla="*/ 114924 w 203370"/>
                <a:gd name="connsiteY31" fmla="*/ 55928 h 152445"/>
                <a:gd name="connsiteX32" fmla="*/ 85519 w 203370"/>
                <a:gd name="connsiteY32" fmla="*/ 88049 h 152445"/>
                <a:gd name="connsiteX33" fmla="*/ 88669 w 203370"/>
                <a:gd name="connsiteY33" fmla="*/ 90780 h 152445"/>
                <a:gd name="connsiteX34" fmla="*/ 92240 w 203370"/>
                <a:gd name="connsiteY34" fmla="*/ 87417 h 152445"/>
                <a:gd name="connsiteX35" fmla="*/ 114297 w 203370"/>
                <a:gd name="connsiteY35" fmla="*/ 61803 h 152445"/>
                <a:gd name="connsiteX36" fmla="*/ 119337 w 203370"/>
                <a:gd name="connsiteY36" fmla="*/ 68735 h 152445"/>
                <a:gd name="connsiteX37" fmla="*/ 114718 w 203370"/>
                <a:gd name="connsiteY37" fmla="*/ 85738 h 152445"/>
                <a:gd name="connsiteX38" fmla="*/ 104001 w 203370"/>
                <a:gd name="connsiteY38" fmla="*/ 124580 h 152445"/>
                <a:gd name="connsiteX39" fmla="*/ 131941 w 203370"/>
                <a:gd name="connsiteY39" fmla="*/ 150615 h 152445"/>
                <a:gd name="connsiteX40" fmla="*/ 158201 w 203370"/>
                <a:gd name="connsiteY40" fmla="*/ 136966 h 152445"/>
                <a:gd name="connsiteX41" fmla="*/ 178577 w 203370"/>
                <a:gd name="connsiteY41" fmla="*/ 150615 h 152445"/>
                <a:gd name="connsiteX42" fmla="*/ 194752 w 203370"/>
                <a:gd name="connsiteY42" fmla="*/ 139066 h 152445"/>
                <a:gd name="connsiteX43" fmla="*/ 201894 w 203370"/>
                <a:gd name="connsiteY43" fmla="*/ 118490 h 152445"/>
                <a:gd name="connsiteX44" fmla="*/ 198533 w 203370"/>
                <a:gd name="connsiteY44" fmla="*/ 115763 h 152445"/>
                <a:gd name="connsiteX45" fmla="*/ 194331 w 203370"/>
                <a:gd name="connsiteY45" fmla="*/ 122270 h 152445"/>
                <a:gd name="connsiteX46" fmla="*/ 179205 w 203370"/>
                <a:gd name="connsiteY46" fmla="*/ 144735 h 152445"/>
                <a:gd name="connsiteX47" fmla="*/ 172484 w 203370"/>
                <a:gd name="connsiteY47" fmla="*/ 134866 h 152445"/>
                <a:gd name="connsiteX48" fmla="*/ 175633 w 203370"/>
                <a:gd name="connsiteY48" fmla="*/ 118911 h 152445"/>
                <a:gd name="connsiteX49" fmla="*/ 180884 w 203370"/>
                <a:gd name="connsiteY49" fmla="*/ 97287 h 152445"/>
                <a:gd name="connsiteX50" fmla="*/ 185088 w 203370"/>
                <a:gd name="connsiteY50" fmla="*/ 81332 h 152445"/>
                <a:gd name="connsiteX51" fmla="*/ 188869 w 203370"/>
                <a:gd name="connsiteY51" fmla="*/ 64535 h 152445"/>
                <a:gd name="connsiteX52" fmla="*/ 182148 w 203370"/>
                <a:gd name="connsiteY52" fmla="*/ 58024 h 152445"/>
                <a:gd name="connsiteX53" fmla="*/ 173115 w 203370"/>
                <a:gd name="connsiteY53" fmla="*/ 64956 h 152445"/>
                <a:gd name="connsiteX54" fmla="*/ 157990 w 203370"/>
                <a:gd name="connsiteY54" fmla="*/ 125632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03370" h="152445">
                  <a:moveTo>
                    <a:pt x="65829" y="17507"/>
                  </a:moveTo>
                  <a:cubicBezTo>
                    <a:pt x="65829" y="12885"/>
                    <a:pt x="62469" y="9528"/>
                    <a:pt x="57635" y="9528"/>
                  </a:cubicBezTo>
                  <a:cubicBezTo>
                    <a:pt x="52173" y="9528"/>
                    <a:pt x="46084" y="14565"/>
                    <a:pt x="46084" y="20866"/>
                  </a:cubicBezTo>
                  <a:cubicBezTo>
                    <a:pt x="46084" y="25483"/>
                    <a:pt x="49445" y="28841"/>
                    <a:pt x="54275" y="28841"/>
                  </a:cubicBezTo>
                  <a:cubicBezTo>
                    <a:pt x="59736" y="28841"/>
                    <a:pt x="65829" y="23803"/>
                    <a:pt x="65829" y="17507"/>
                  </a:cubicBezTo>
                  <a:close/>
                  <a:moveTo>
                    <a:pt x="35161" y="94555"/>
                  </a:moveTo>
                  <a:lnTo>
                    <a:pt x="23817" y="123532"/>
                  </a:lnTo>
                  <a:cubicBezTo>
                    <a:pt x="22764" y="126680"/>
                    <a:pt x="21715" y="129201"/>
                    <a:pt x="21715" y="132770"/>
                  </a:cubicBezTo>
                  <a:cubicBezTo>
                    <a:pt x="21715" y="143056"/>
                    <a:pt x="29699" y="150615"/>
                    <a:pt x="40829" y="150615"/>
                  </a:cubicBezTo>
                  <a:cubicBezTo>
                    <a:pt x="61206" y="150615"/>
                    <a:pt x="69821" y="121221"/>
                    <a:pt x="69821" y="118490"/>
                  </a:cubicBezTo>
                  <a:cubicBezTo>
                    <a:pt x="69821" y="116394"/>
                    <a:pt x="68141" y="115763"/>
                    <a:pt x="66668" y="115763"/>
                  </a:cubicBezTo>
                  <a:cubicBezTo>
                    <a:pt x="64149" y="115763"/>
                    <a:pt x="63728" y="117232"/>
                    <a:pt x="63097" y="119332"/>
                  </a:cubicBezTo>
                  <a:cubicBezTo>
                    <a:pt x="58266" y="136128"/>
                    <a:pt x="49655" y="144735"/>
                    <a:pt x="41250" y="144735"/>
                  </a:cubicBezTo>
                  <a:cubicBezTo>
                    <a:pt x="38732" y="144735"/>
                    <a:pt x="36210" y="143687"/>
                    <a:pt x="36210" y="138018"/>
                  </a:cubicBezTo>
                  <a:cubicBezTo>
                    <a:pt x="36210" y="132976"/>
                    <a:pt x="37679" y="129201"/>
                    <a:pt x="40412" y="122690"/>
                  </a:cubicBezTo>
                  <a:cubicBezTo>
                    <a:pt x="42513" y="117021"/>
                    <a:pt x="44611" y="111352"/>
                    <a:pt x="46922" y="105683"/>
                  </a:cubicBezTo>
                  <a:lnTo>
                    <a:pt x="53437" y="88680"/>
                  </a:lnTo>
                  <a:cubicBezTo>
                    <a:pt x="55327" y="83848"/>
                    <a:pt x="57845" y="77342"/>
                    <a:pt x="57845" y="73773"/>
                  </a:cubicBezTo>
                  <a:cubicBezTo>
                    <a:pt x="57845" y="63276"/>
                    <a:pt x="49445" y="55928"/>
                    <a:pt x="38732" y="55928"/>
                  </a:cubicBezTo>
                  <a:cubicBezTo>
                    <a:pt x="18355" y="55928"/>
                    <a:pt x="9533" y="85321"/>
                    <a:pt x="9533" y="88049"/>
                  </a:cubicBezTo>
                  <a:cubicBezTo>
                    <a:pt x="9533" y="89938"/>
                    <a:pt x="11003" y="90780"/>
                    <a:pt x="12683" y="90780"/>
                  </a:cubicBezTo>
                  <a:cubicBezTo>
                    <a:pt x="15412" y="90780"/>
                    <a:pt x="15622" y="89518"/>
                    <a:pt x="16254" y="87417"/>
                  </a:cubicBezTo>
                  <a:cubicBezTo>
                    <a:pt x="22136" y="67473"/>
                    <a:pt x="31797" y="61803"/>
                    <a:pt x="38100" y="61803"/>
                  </a:cubicBezTo>
                  <a:cubicBezTo>
                    <a:pt x="41040" y="61803"/>
                    <a:pt x="43141" y="62856"/>
                    <a:pt x="43141" y="68735"/>
                  </a:cubicBezTo>
                  <a:cubicBezTo>
                    <a:pt x="43141" y="70831"/>
                    <a:pt x="42930" y="73773"/>
                    <a:pt x="40829" y="80069"/>
                  </a:cubicBezTo>
                  <a:lnTo>
                    <a:pt x="35161" y="94555"/>
                  </a:lnTo>
                  <a:close/>
                  <a:moveTo>
                    <a:pt x="157990" y="125632"/>
                  </a:moveTo>
                  <a:cubicBezTo>
                    <a:pt x="156941" y="129618"/>
                    <a:pt x="147066" y="144735"/>
                    <a:pt x="132993" y="144735"/>
                  </a:cubicBezTo>
                  <a:cubicBezTo>
                    <a:pt x="122698" y="144735"/>
                    <a:pt x="119127" y="137177"/>
                    <a:pt x="119127" y="127728"/>
                  </a:cubicBezTo>
                  <a:cubicBezTo>
                    <a:pt x="119127" y="115342"/>
                    <a:pt x="126479" y="96445"/>
                    <a:pt x="131103" y="84690"/>
                  </a:cubicBezTo>
                  <a:cubicBezTo>
                    <a:pt x="133204" y="79442"/>
                    <a:pt x="133832" y="77552"/>
                    <a:pt x="133832" y="73773"/>
                  </a:cubicBezTo>
                  <a:cubicBezTo>
                    <a:pt x="133832" y="62224"/>
                    <a:pt x="124588" y="55928"/>
                    <a:pt x="114924" y="55928"/>
                  </a:cubicBezTo>
                  <a:cubicBezTo>
                    <a:pt x="94130" y="55928"/>
                    <a:pt x="85519" y="85528"/>
                    <a:pt x="85519" y="88049"/>
                  </a:cubicBezTo>
                  <a:cubicBezTo>
                    <a:pt x="85519" y="89938"/>
                    <a:pt x="86989" y="90780"/>
                    <a:pt x="88669" y="90780"/>
                  </a:cubicBezTo>
                  <a:cubicBezTo>
                    <a:pt x="91398" y="90780"/>
                    <a:pt x="91608" y="89518"/>
                    <a:pt x="92240" y="87417"/>
                  </a:cubicBezTo>
                  <a:cubicBezTo>
                    <a:pt x="97701" y="68735"/>
                    <a:pt x="106945" y="61803"/>
                    <a:pt x="114297" y="61803"/>
                  </a:cubicBezTo>
                  <a:cubicBezTo>
                    <a:pt x="117446" y="61803"/>
                    <a:pt x="119337" y="63903"/>
                    <a:pt x="119337" y="68735"/>
                  </a:cubicBezTo>
                  <a:cubicBezTo>
                    <a:pt x="119337" y="73562"/>
                    <a:pt x="117446" y="78390"/>
                    <a:pt x="114718" y="85738"/>
                  </a:cubicBezTo>
                  <a:cubicBezTo>
                    <a:pt x="105892" y="107993"/>
                    <a:pt x="104001" y="117021"/>
                    <a:pt x="104001" y="124580"/>
                  </a:cubicBezTo>
                  <a:cubicBezTo>
                    <a:pt x="104001" y="145156"/>
                    <a:pt x="119548" y="150615"/>
                    <a:pt x="131941" y="150615"/>
                  </a:cubicBezTo>
                  <a:cubicBezTo>
                    <a:pt x="147698" y="150615"/>
                    <a:pt x="157358" y="138018"/>
                    <a:pt x="158201" y="136966"/>
                  </a:cubicBezTo>
                  <a:cubicBezTo>
                    <a:pt x="161560" y="146835"/>
                    <a:pt x="171014" y="150615"/>
                    <a:pt x="178577" y="150615"/>
                  </a:cubicBezTo>
                  <a:cubicBezTo>
                    <a:pt x="188447" y="150615"/>
                    <a:pt x="193282" y="142214"/>
                    <a:pt x="194752" y="139066"/>
                  </a:cubicBezTo>
                  <a:cubicBezTo>
                    <a:pt x="198954" y="131507"/>
                    <a:pt x="201894" y="119332"/>
                    <a:pt x="201894" y="118490"/>
                  </a:cubicBezTo>
                  <a:cubicBezTo>
                    <a:pt x="201894" y="117232"/>
                    <a:pt x="201051" y="115763"/>
                    <a:pt x="198533" y="115763"/>
                  </a:cubicBezTo>
                  <a:cubicBezTo>
                    <a:pt x="196010" y="115763"/>
                    <a:pt x="195589" y="116810"/>
                    <a:pt x="194331" y="122270"/>
                  </a:cubicBezTo>
                  <a:cubicBezTo>
                    <a:pt x="191602" y="132770"/>
                    <a:pt x="187820" y="144735"/>
                    <a:pt x="179205" y="144735"/>
                  </a:cubicBezTo>
                  <a:cubicBezTo>
                    <a:pt x="174375" y="144735"/>
                    <a:pt x="172484" y="140745"/>
                    <a:pt x="172484" y="134866"/>
                  </a:cubicBezTo>
                  <a:cubicBezTo>
                    <a:pt x="172484" y="131297"/>
                    <a:pt x="174375" y="124159"/>
                    <a:pt x="175633" y="118911"/>
                  </a:cubicBezTo>
                  <a:cubicBezTo>
                    <a:pt x="176897" y="113662"/>
                    <a:pt x="180047" y="101066"/>
                    <a:pt x="180884" y="97287"/>
                  </a:cubicBezTo>
                  <a:lnTo>
                    <a:pt x="185088" y="81332"/>
                  </a:lnTo>
                  <a:cubicBezTo>
                    <a:pt x="186346" y="75662"/>
                    <a:pt x="188869" y="65793"/>
                    <a:pt x="188869" y="64535"/>
                  </a:cubicBezTo>
                  <a:cubicBezTo>
                    <a:pt x="188869" y="59286"/>
                    <a:pt x="184666" y="58024"/>
                    <a:pt x="182148" y="58024"/>
                  </a:cubicBezTo>
                  <a:cubicBezTo>
                    <a:pt x="179205" y="58024"/>
                    <a:pt x="174585" y="59914"/>
                    <a:pt x="173115" y="64956"/>
                  </a:cubicBezTo>
                  <a:lnTo>
                    <a:pt x="157990" y="12563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94" name="Forme libre : forme 593">
              <a:extLst>
                <a:ext uri="{FF2B5EF4-FFF2-40B4-BE49-F238E27FC236}">
                  <a16:creationId xmlns:a16="http://schemas.microsoft.com/office/drawing/2014/main" id="{14E8D249-EF87-4CBA-9E79-5A7E244D7ADF}"/>
                </a:ext>
              </a:extLst>
            </p:cNvPr>
            <p:cNvSpPr/>
            <p:nvPr>
              <p:custDataLst>
                <p:tags r:id="rId138"/>
              </p:custDataLst>
            </p:nvPr>
          </p:nvSpPr>
          <p:spPr>
            <a:xfrm>
              <a:off x="3424632" y="-3841175"/>
              <a:ext cx="127107" cy="165149"/>
            </a:xfrm>
            <a:custGeom>
              <a:avLst/>
              <a:gdLst>
                <a:gd name="connsiteX0" fmla="*/ 110992 w 127106"/>
                <a:gd name="connsiteY0" fmla="*/ 25486 h 165149"/>
                <a:gd name="connsiteX1" fmla="*/ 124227 w 127106"/>
                <a:gd name="connsiteY1" fmla="*/ 16459 h 165149"/>
                <a:gd name="connsiteX2" fmla="*/ 129898 w 127106"/>
                <a:gd name="connsiteY2" fmla="*/ 12470 h 165149"/>
                <a:gd name="connsiteX3" fmla="*/ 126749 w 127106"/>
                <a:gd name="connsiteY3" fmla="*/ 9528 h 165149"/>
                <a:gd name="connsiteX4" fmla="*/ 102591 w 127106"/>
                <a:gd name="connsiteY4" fmla="*/ 10159 h 165149"/>
                <a:gd name="connsiteX5" fmla="*/ 88097 w 127106"/>
                <a:gd name="connsiteY5" fmla="*/ 9948 h 165149"/>
                <a:gd name="connsiteX6" fmla="*/ 72971 w 127106"/>
                <a:gd name="connsiteY6" fmla="*/ 9528 h 165149"/>
                <a:gd name="connsiteX7" fmla="*/ 68558 w 127106"/>
                <a:gd name="connsiteY7" fmla="*/ 13518 h 165149"/>
                <a:gd name="connsiteX8" fmla="*/ 75910 w 127106"/>
                <a:gd name="connsiteY8" fmla="*/ 16459 h 165149"/>
                <a:gd name="connsiteX9" fmla="*/ 86834 w 127106"/>
                <a:gd name="connsiteY9" fmla="*/ 16875 h 165149"/>
                <a:gd name="connsiteX10" fmla="*/ 93769 w 127106"/>
                <a:gd name="connsiteY10" fmla="*/ 20654 h 165149"/>
                <a:gd name="connsiteX11" fmla="*/ 92927 w 127106"/>
                <a:gd name="connsiteY11" fmla="*/ 24434 h 165149"/>
                <a:gd name="connsiteX12" fmla="*/ 68558 w 127106"/>
                <a:gd name="connsiteY12" fmla="*/ 122063 h 165149"/>
                <a:gd name="connsiteX13" fmla="*/ 38100 w 127106"/>
                <a:gd name="connsiteY13" fmla="*/ 151457 h 165149"/>
                <a:gd name="connsiteX14" fmla="*/ 17513 w 127106"/>
                <a:gd name="connsiteY14" fmla="*/ 140118 h 165149"/>
                <a:gd name="connsiteX15" fmla="*/ 32849 w 127106"/>
                <a:gd name="connsiteY15" fmla="*/ 126890 h 165149"/>
                <a:gd name="connsiteX16" fmla="*/ 23395 w 127106"/>
                <a:gd name="connsiteY16" fmla="*/ 117863 h 165149"/>
                <a:gd name="connsiteX17" fmla="*/ 9533 w 127106"/>
                <a:gd name="connsiteY17" fmla="*/ 134239 h 165149"/>
                <a:gd name="connsiteX18" fmla="*/ 38732 w 127106"/>
                <a:gd name="connsiteY18" fmla="*/ 157336 h 165149"/>
                <a:gd name="connsiteX19" fmla="*/ 86627 w 127106"/>
                <a:gd name="connsiteY19" fmla="*/ 122900 h 165149"/>
                <a:gd name="connsiteX20" fmla="*/ 110992 w 127106"/>
                <a:gd name="connsiteY20" fmla="*/ 25486 h 165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7106" h="165149">
                  <a:moveTo>
                    <a:pt x="110992" y="25486"/>
                  </a:moveTo>
                  <a:cubicBezTo>
                    <a:pt x="112882" y="18138"/>
                    <a:pt x="113304" y="16459"/>
                    <a:pt x="124227" y="16459"/>
                  </a:cubicBezTo>
                  <a:cubicBezTo>
                    <a:pt x="127166" y="16459"/>
                    <a:pt x="129898" y="16459"/>
                    <a:pt x="129898" y="12470"/>
                  </a:cubicBezTo>
                  <a:cubicBezTo>
                    <a:pt x="129898" y="12259"/>
                    <a:pt x="129689" y="9528"/>
                    <a:pt x="126749" y="9528"/>
                  </a:cubicBezTo>
                  <a:cubicBezTo>
                    <a:pt x="125485" y="9528"/>
                    <a:pt x="122758" y="10159"/>
                    <a:pt x="102591" y="10159"/>
                  </a:cubicBezTo>
                  <a:cubicBezTo>
                    <a:pt x="97761" y="10159"/>
                    <a:pt x="89356" y="10159"/>
                    <a:pt x="88097" y="9948"/>
                  </a:cubicBezTo>
                  <a:cubicBezTo>
                    <a:pt x="85575" y="9739"/>
                    <a:pt x="75493" y="9528"/>
                    <a:pt x="72971" y="9528"/>
                  </a:cubicBezTo>
                  <a:cubicBezTo>
                    <a:pt x="71712" y="9528"/>
                    <a:pt x="68558" y="9528"/>
                    <a:pt x="68558" y="13518"/>
                  </a:cubicBezTo>
                  <a:cubicBezTo>
                    <a:pt x="68558" y="16459"/>
                    <a:pt x="70870" y="16459"/>
                    <a:pt x="75910" y="16459"/>
                  </a:cubicBezTo>
                  <a:cubicBezTo>
                    <a:pt x="76121" y="16459"/>
                    <a:pt x="81583" y="16459"/>
                    <a:pt x="86834" y="16875"/>
                  </a:cubicBezTo>
                  <a:cubicBezTo>
                    <a:pt x="92506" y="17297"/>
                    <a:pt x="93769" y="18138"/>
                    <a:pt x="93769" y="20654"/>
                  </a:cubicBezTo>
                  <a:cubicBezTo>
                    <a:pt x="93769" y="21497"/>
                    <a:pt x="93558" y="21707"/>
                    <a:pt x="92927" y="24434"/>
                  </a:cubicBezTo>
                  <a:lnTo>
                    <a:pt x="68558" y="122063"/>
                  </a:lnTo>
                  <a:cubicBezTo>
                    <a:pt x="64359" y="139276"/>
                    <a:pt x="50493" y="151457"/>
                    <a:pt x="38100" y="151457"/>
                  </a:cubicBezTo>
                  <a:cubicBezTo>
                    <a:pt x="33691" y="151457"/>
                    <a:pt x="21926" y="150194"/>
                    <a:pt x="17513" y="140118"/>
                  </a:cubicBezTo>
                  <a:cubicBezTo>
                    <a:pt x="32218" y="140118"/>
                    <a:pt x="32849" y="127943"/>
                    <a:pt x="32849" y="126890"/>
                  </a:cubicBezTo>
                  <a:cubicBezTo>
                    <a:pt x="32849" y="121011"/>
                    <a:pt x="28225" y="117863"/>
                    <a:pt x="23395" y="117863"/>
                  </a:cubicBezTo>
                  <a:cubicBezTo>
                    <a:pt x="18355" y="117863"/>
                    <a:pt x="9533" y="121853"/>
                    <a:pt x="9533" y="134239"/>
                  </a:cubicBezTo>
                  <a:cubicBezTo>
                    <a:pt x="9533" y="147256"/>
                    <a:pt x="21084" y="157336"/>
                    <a:pt x="38732" y="157336"/>
                  </a:cubicBezTo>
                  <a:cubicBezTo>
                    <a:pt x="58688" y="157336"/>
                    <a:pt x="81372" y="143898"/>
                    <a:pt x="86627" y="122900"/>
                  </a:cubicBezTo>
                  <a:lnTo>
                    <a:pt x="110992" y="254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95" name="Forme libre : forme 594">
              <a:extLst>
                <a:ext uri="{FF2B5EF4-FFF2-40B4-BE49-F238E27FC236}">
                  <a16:creationId xmlns:a16="http://schemas.microsoft.com/office/drawing/2014/main" id="{211BFF10-DD2B-4245-A924-F384AF9AE2BB}"/>
                </a:ext>
              </a:extLst>
            </p:cNvPr>
            <p:cNvSpPr/>
            <p:nvPr>
              <p:custDataLst>
                <p:tags r:id="rId139"/>
              </p:custDataLst>
            </p:nvPr>
          </p:nvSpPr>
          <p:spPr>
            <a:xfrm>
              <a:off x="3350901" y="-3632163"/>
              <a:ext cx="266924" cy="317594"/>
            </a:xfrm>
            <a:custGeom>
              <a:avLst/>
              <a:gdLst>
                <a:gd name="connsiteX0" fmla="*/ 264442 w 266924"/>
                <a:gd name="connsiteY0" fmla="*/ 315689 h 317594"/>
                <a:gd name="connsiteX1" fmla="*/ 264442 w 266924"/>
                <a:gd name="connsiteY1" fmla="*/ 303882 h 317594"/>
                <a:gd name="connsiteX2" fmla="*/ 228557 w 266924"/>
                <a:gd name="connsiteY2" fmla="*/ 279825 h 317594"/>
                <a:gd name="connsiteX3" fmla="*/ 228557 w 266924"/>
                <a:gd name="connsiteY3" fmla="*/ 45392 h 317594"/>
                <a:gd name="connsiteX4" fmla="*/ 264442 w 266924"/>
                <a:gd name="connsiteY4" fmla="*/ 21338 h 317594"/>
                <a:gd name="connsiteX5" fmla="*/ 264442 w 266924"/>
                <a:gd name="connsiteY5" fmla="*/ 9528 h 317594"/>
                <a:gd name="connsiteX6" fmla="*/ 9533 w 266924"/>
                <a:gd name="connsiteY6" fmla="*/ 9528 h 317594"/>
                <a:gd name="connsiteX7" fmla="*/ 9533 w 266924"/>
                <a:gd name="connsiteY7" fmla="*/ 21338 h 317594"/>
                <a:gd name="connsiteX8" fmla="*/ 45417 w 266924"/>
                <a:gd name="connsiteY8" fmla="*/ 45392 h 317594"/>
                <a:gd name="connsiteX9" fmla="*/ 45417 w 266924"/>
                <a:gd name="connsiteY9" fmla="*/ 279825 h 317594"/>
                <a:gd name="connsiteX10" fmla="*/ 9533 w 266924"/>
                <a:gd name="connsiteY10" fmla="*/ 303882 h 317594"/>
                <a:gd name="connsiteX11" fmla="*/ 9533 w 266924"/>
                <a:gd name="connsiteY11" fmla="*/ 315689 h 317594"/>
                <a:gd name="connsiteX12" fmla="*/ 114777 w 266924"/>
                <a:gd name="connsiteY12" fmla="*/ 315689 h 317594"/>
                <a:gd name="connsiteX13" fmla="*/ 114777 w 266924"/>
                <a:gd name="connsiteY13" fmla="*/ 303882 h 317594"/>
                <a:gd name="connsiteX14" fmla="*/ 78894 w 266924"/>
                <a:gd name="connsiteY14" fmla="*/ 279825 h 317594"/>
                <a:gd name="connsiteX15" fmla="*/ 78894 w 266924"/>
                <a:gd name="connsiteY15" fmla="*/ 21338 h 317594"/>
                <a:gd name="connsiteX16" fmla="*/ 195081 w 266924"/>
                <a:gd name="connsiteY16" fmla="*/ 21338 h 317594"/>
                <a:gd name="connsiteX17" fmla="*/ 195081 w 266924"/>
                <a:gd name="connsiteY17" fmla="*/ 279825 h 317594"/>
                <a:gd name="connsiteX18" fmla="*/ 159198 w 266924"/>
                <a:gd name="connsiteY18" fmla="*/ 303882 h 317594"/>
                <a:gd name="connsiteX19" fmla="*/ 159198 w 266924"/>
                <a:gd name="connsiteY19" fmla="*/ 315689 h 317594"/>
                <a:gd name="connsiteX20" fmla="*/ 264442 w 266924"/>
                <a:gd name="connsiteY20" fmla="*/ 315689 h 31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66924" h="317594">
                  <a:moveTo>
                    <a:pt x="264442" y="315689"/>
                  </a:moveTo>
                  <a:lnTo>
                    <a:pt x="264442" y="303882"/>
                  </a:lnTo>
                  <a:cubicBezTo>
                    <a:pt x="235342" y="303882"/>
                    <a:pt x="228557" y="293822"/>
                    <a:pt x="228557" y="279825"/>
                  </a:cubicBezTo>
                  <a:lnTo>
                    <a:pt x="228557" y="45392"/>
                  </a:lnTo>
                  <a:cubicBezTo>
                    <a:pt x="228557" y="31180"/>
                    <a:pt x="235561" y="21338"/>
                    <a:pt x="264442" y="21338"/>
                  </a:cubicBezTo>
                  <a:lnTo>
                    <a:pt x="264442" y="9528"/>
                  </a:lnTo>
                  <a:lnTo>
                    <a:pt x="9533" y="9528"/>
                  </a:lnTo>
                  <a:lnTo>
                    <a:pt x="9533" y="21338"/>
                  </a:lnTo>
                  <a:cubicBezTo>
                    <a:pt x="38632" y="21338"/>
                    <a:pt x="45417" y="31398"/>
                    <a:pt x="45417" y="45392"/>
                  </a:cubicBezTo>
                  <a:lnTo>
                    <a:pt x="45417" y="279825"/>
                  </a:lnTo>
                  <a:cubicBezTo>
                    <a:pt x="45417" y="294040"/>
                    <a:pt x="38414" y="303882"/>
                    <a:pt x="9533" y="303882"/>
                  </a:cubicBezTo>
                  <a:lnTo>
                    <a:pt x="9533" y="315689"/>
                  </a:lnTo>
                  <a:lnTo>
                    <a:pt x="114777" y="315689"/>
                  </a:lnTo>
                  <a:lnTo>
                    <a:pt x="114777" y="303882"/>
                  </a:lnTo>
                  <a:cubicBezTo>
                    <a:pt x="85678" y="303882"/>
                    <a:pt x="78894" y="293822"/>
                    <a:pt x="78894" y="279825"/>
                  </a:cubicBezTo>
                  <a:lnTo>
                    <a:pt x="78894" y="21338"/>
                  </a:lnTo>
                  <a:lnTo>
                    <a:pt x="195081" y="21338"/>
                  </a:lnTo>
                  <a:lnTo>
                    <a:pt x="195081" y="279825"/>
                  </a:lnTo>
                  <a:cubicBezTo>
                    <a:pt x="195081" y="294040"/>
                    <a:pt x="188078" y="303882"/>
                    <a:pt x="159198" y="303882"/>
                  </a:cubicBezTo>
                  <a:lnTo>
                    <a:pt x="159198" y="315689"/>
                  </a:lnTo>
                  <a:lnTo>
                    <a:pt x="264442" y="31568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96" name="Forme libre : forme 595">
              <a:extLst>
                <a:ext uri="{FF2B5EF4-FFF2-40B4-BE49-F238E27FC236}">
                  <a16:creationId xmlns:a16="http://schemas.microsoft.com/office/drawing/2014/main" id="{65F80688-8479-42BD-B636-DB9FFF763A12}"/>
                </a:ext>
              </a:extLst>
            </p:cNvPr>
            <p:cNvSpPr/>
            <p:nvPr>
              <p:custDataLst>
                <p:tags r:id="rId140"/>
              </p:custDataLst>
            </p:nvPr>
          </p:nvSpPr>
          <p:spPr>
            <a:xfrm>
              <a:off x="3256546" y="-3267839"/>
              <a:ext cx="101685" cy="190557"/>
            </a:xfrm>
            <a:custGeom>
              <a:avLst/>
              <a:gdLst>
                <a:gd name="connsiteX0" fmla="*/ 99231 w 101685"/>
                <a:gd name="connsiteY0" fmla="*/ 17507 h 190556"/>
                <a:gd name="connsiteX1" fmla="*/ 91036 w 101685"/>
                <a:gd name="connsiteY1" fmla="*/ 9528 h 190556"/>
                <a:gd name="connsiteX2" fmla="*/ 79275 w 101685"/>
                <a:gd name="connsiteY2" fmla="*/ 20866 h 190556"/>
                <a:gd name="connsiteX3" fmla="*/ 87465 w 101685"/>
                <a:gd name="connsiteY3" fmla="*/ 28842 h 190556"/>
                <a:gd name="connsiteX4" fmla="*/ 99231 w 101685"/>
                <a:gd name="connsiteY4" fmla="*/ 17507 h 190556"/>
                <a:gd name="connsiteX5" fmla="*/ 55327 w 101685"/>
                <a:gd name="connsiteY5" fmla="*/ 159012 h 190556"/>
                <a:gd name="connsiteX6" fmla="*/ 29068 w 101685"/>
                <a:gd name="connsiteY6" fmla="*/ 185467 h 190556"/>
                <a:gd name="connsiteX7" fmla="*/ 22136 w 101685"/>
                <a:gd name="connsiteY7" fmla="*/ 184415 h 190556"/>
                <a:gd name="connsiteX8" fmla="*/ 29489 w 101685"/>
                <a:gd name="connsiteY8" fmla="*/ 173708 h 190556"/>
                <a:gd name="connsiteX9" fmla="*/ 21294 w 101685"/>
                <a:gd name="connsiteY9" fmla="*/ 165939 h 190556"/>
                <a:gd name="connsiteX10" fmla="*/ 9533 w 101685"/>
                <a:gd name="connsiteY10" fmla="*/ 178119 h 190556"/>
                <a:gd name="connsiteX11" fmla="*/ 29278 w 101685"/>
                <a:gd name="connsiteY11" fmla="*/ 191347 h 190556"/>
                <a:gd name="connsiteX12" fmla="*/ 71502 w 101685"/>
                <a:gd name="connsiteY12" fmla="*/ 158174 h 190556"/>
                <a:gd name="connsiteX13" fmla="*/ 90405 w 101685"/>
                <a:gd name="connsiteY13" fmla="*/ 83011 h 190556"/>
                <a:gd name="connsiteX14" fmla="*/ 91457 w 101685"/>
                <a:gd name="connsiteY14" fmla="*/ 75663 h 190556"/>
                <a:gd name="connsiteX15" fmla="*/ 70032 w 101685"/>
                <a:gd name="connsiteY15" fmla="*/ 55928 h 190556"/>
                <a:gd name="connsiteX16" fmla="*/ 34740 w 101685"/>
                <a:gd name="connsiteY16" fmla="*/ 88049 h 190556"/>
                <a:gd name="connsiteX17" fmla="*/ 37890 w 101685"/>
                <a:gd name="connsiteY17" fmla="*/ 90781 h 190556"/>
                <a:gd name="connsiteX18" fmla="*/ 41882 w 101685"/>
                <a:gd name="connsiteY18" fmla="*/ 87001 h 190556"/>
                <a:gd name="connsiteX19" fmla="*/ 69400 w 101685"/>
                <a:gd name="connsiteY19" fmla="*/ 61804 h 190556"/>
                <a:gd name="connsiteX20" fmla="*/ 76332 w 101685"/>
                <a:gd name="connsiteY20" fmla="*/ 71673 h 190556"/>
                <a:gd name="connsiteX21" fmla="*/ 75072 w 101685"/>
                <a:gd name="connsiteY21" fmla="*/ 80490 h 190556"/>
                <a:gd name="connsiteX22" fmla="*/ 55327 w 101685"/>
                <a:gd name="connsiteY22" fmla="*/ 159012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190556">
                  <a:moveTo>
                    <a:pt x="99231" y="17507"/>
                  </a:moveTo>
                  <a:cubicBezTo>
                    <a:pt x="99231" y="13518"/>
                    <a:pt x="96077" y="9528"/>
                    <a:pt x="91036" y="9528"/>
                  </a:cubicBezTo>
                  <a:cubicBezTo>
                    <a:pt x="84737" y="9528"/>
                    <a:pt x="79275" y="15407"/>
                    <a:pt x="79275" y="20866"/>
                  </a:cubicBezTo>
                  <a:cubicBezTo>
                    <a:pt x="79275" y="24856"/>
                    <a:pt x="82425" y="28842"/>
                    <a:pt x="87465" y="28842"/>
                  </a:cubicBezTo>
                  <a:cubicBezTo>
                    <a:pt x="93769" y="28842"/>
                    <a:pt x="99231" y="22966"/>
                    <a:pt x="99231" y="17507"/>
                  </a:cubicBezTo>
                  <a:close/>
                  <a:moveTo>
                    <a:pt x="55327" y="159012"/>
                  </a:moveTo>
                  <a:cubicBezTo>
                    <a:pt x="52173" y="171819"/>
                    <a:pt x="41882" y="185467"/>
                    <a:pt x="29068" y="185467"/>
                  </a:cubicBezTo>
                  <a:cubicBezTo>
                    <a:pt x="25707" y="185467"/>
                    <a:pt x="22554" y="184626"/>
                    <a:pt x="22136" y="184415"/>
                  </a:cubicBezTo>
                  <a:cubicBezTo>
                    <a:pt x="28647" y="181267"/>
                    <a:pt x="29489" y="175598"/>
                    <a:pt x="29489" y="173708"/>
                  </a:cubicBezTo>
                  <a:cubicBezTo>
                    <a:pt x="29489" y="168670"/>
                    <a:pt x="25707" y="165939"/>
                    <a:pt x="21294" y="165939"/>
                  </a:cubicBezTo>
                  <a:cubicBezTo>
                    <a:pt x="15205" y="165939"/>
                    <a:pt x="9533" y="171192"/>
                    <a:pt x="9533" y="178119"/>
                  </a:cubicBezTo>
                  <a:cubicBezTo>
                    <a:pt x="9533" y="186095"/>
                    <a:pt x="17302" y="191347"/>
                    <a:pt x="29278" y="191347"/>
                  </a:cubicBezTo>
                  <a:cubicBezTo>
                    <a:pt x="42092" y="191347"/>
                    <a:pt x="65198" y="183367"/>
                    <a:pt x="71502" y="158174"/>
                  </a:cubicBezTo>
                  <a:lnTo>
                    <a:pt x="90405" y="83011"/>
                  </a:lnTo>
                  <a:cubicBezTo>
                    <a:pt x="91036" y="80490"/>
                    <a:pt x="91457" y="78811"/>
                    <a:pt x="91457" y="75663"/>
                  </a:cubicBezTo>
                  <a:cubicBezTo>
                    <a:pt x="91457" y="64115"/>
                    <a:pt x="82214" y="55928"/>
                    <a:pt x="70032" y="55928"/>
                  </a:cubicBezTo>
                  <a:cubicBezTo>
                    <a:pt x="47764" y="55928"/>
                    <a:pt x="34740" y="85322"/>
                    <a:pt x="34740" y="88049"/>
                  </a:cubicBezTo>
                  <a:cubicBezTo>
                    <a:pt x="34740" y="89939"/>
                    <a:pt x="36210" y="90781"/>
                    <a:pt x="37890" y="90781"/>
                  </a:cubicBezTo>
                  <a:cubicBezTo>
                    <a:pt x="40201" y="90781"/>
                    <a:pt x="40412" y="90149"/>
                    <a:pt x="41882" y="87001"/>
                  </a:cubicBezTo>
                  <a:cubicBezTo>
                    <a:pt x="48182" y="72515"/>
                    <a:pt x="58898" y="61804"/>
                    <a:pt x="69400" y="61804"/>
                  </a:cubicBezTo>
                  <a:cubicBezTo>
                    <a:pt x="73809" y="61804"/>
                    <a:pt x="76332" y="64746"/>
                    <a:pt x="76332" y="71673"/>
                  </a:cubicBezTo>
                  <a:cubicBezTo>
                    <a:pt x="76332" y="74611"/>
                    <a:pt x="75700" y="77553"/>
                    <a:pt x="75072" y="80490"/>
                  </a:cubicBezTo>
                  <a:lnTo>
                    <a:pt x="55327" y="15901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97" name="Forme libre : forme 596">
              <a:extLst>
                <a:ext uri="{FF2B5EF4-FFF2-40B4-BE49-F238E27FC236}">
                  <a16:creationId xmlns:a16="http://schemas.microsoft.com/office/drawing/2014/main" id="{6A98FD83-BF86-4037-A55B-84AEE46D82B4}"/>
                </a:ext>
              </a:extLst>
            </p:cNvPr>
            <p:cNvSpPr/>
            <p:nvPr>
              <p:custDataLst>
                <p:tags r:id="rId141"/>
              </p:custDataLst>
            </p:nvPr>
          </p:nvSpPr>
          <p:spPr>
            <a:xfrm>
              <a:off x="3376350" y="-3271829"/>
              <a:ext cx="317767" cy="152445"/>
            </a:xfrm>
            <a:custGeom>
              <a:avLst/>
              <a:gdLst>
                <a:gd name="connsiteX0" fmla="*/ 175066 w 317766"/>
                <a:gd name="connsiteY0" fmla="*/ 76712 h 152445"/>
                <a:gd name="connsiteX1" fmla="*/ 184515 w 317766"/>
                <a:gd name="connsiteY1" fmla="*/ 69363 h 152445"/>
                <a:gd name="connsiteX2" fmla="*/ 173802 w 317766"/>
                <a:gd name="connsiteY2" fmla="*/ 62015 h 152445"/>
                <a:gd name="connsiteX3" fmla="*/ 20246 w 317766"/>
                <a:gd name="connsiteY3" fmla="*/ 62015 h 152445"/>
                <a:gd name="connsiteX4" fmla="*/ 9533 w 317766"/>
                <a:gd name="connsiteY4" fmla="*/ 69363 h 152445"/>
                <a:gd name="connsiteX5" fmla="*/ 18986 w 317766"/>
                <a:gd name="connsiteY5" fmla="*/ 76712 h 152445"/>
                <a:gd name="connsiteX6" fmla="*/ 175066 w 317766"/>
                <a:gd name="connsiteY6" fmla="*/ 76712 h 152445"/>
                <a:gd name="connsiteX7" fmla="*/ 173802 w 317766"/>
                <a:gd name="connsiteY7" fmla="*/ 126260 h 152445"/>
                <a:gd name="connsiteX8" fmla="*/ 184515 w 317766"/>
                <a:gd name="connsiteY8" fmla="*/ 118912 h 152445"/>
                <a:gd name="connsiteX9" fmla="*/ 175066 w 317766"/>
                <a:gd name="connsiteY9" fmla="*/ 111564 h 152445"/>
                <a:gd name="connsiteX10" fmla="*/ 18986 w 317766"/>
                <a:gd name="connsiteY10" fmla="*/ 111564 h 152445"/>
                <a:gd name="connsiteX11" fmla="*/ 9533 w 317766"/>
                <a:gd name="connsiteY11" fmla="*/ 118912 h 152445"/>
                <a:gd name="connsiteX12" fmla="*/ 20246 w 317766"/>
                <a:gd name="connsiteY12" fmla="*/ 126260 h 152445"/>
                <a:gd name="connsiteX13" fmla="*/ 173802 w 317766"/>
                <a:gd name="connsiteY13" fmla="*/ 126260 h 152445"/>
                <a:gd name="connsiteX14" fmla="*/ 276375 w 317766"/>
                <a:gd name="connsiteY14" fmla="*/ 18766 h 152445"/>
                <a:gd name="connsiteX15" fmla="*/ 269233 w 317766"/>
                <a:gd name="connsiteY15" fmla="*/ 9528 h 152445"/>
                <a:gd name="connsiteX16" fmla="*/ 262509 w 317766"/>
                <a:gd name="connsiteY16" fmla="*/ 13098 h 152445"/>
                <a:gd name="connsiteX17" fmla="*/ 231212 w 317766"/>
                <a:gd name="connsiteY17" fmla="*/ 23388 h 152445"/>
                <a:gd name="connsiteX18" fmla="*/ 224487 w 317766"/>
                <a:gd name="connsiteY18" fmla="*/ 29894 h 152445"/>
                <a:gd name="connsiteX19" fmla="*/ 232893 w 317766"/>
                <a:gd name="connsiteY19" fmla="*/ 36611 h 152445"/>
                <a:gd name="connsiteX20" fmla="*/ 258731 w 317766"/>
                <a:gd name="connsiteY20" fmla="*/ 31363 h 152445"/>
                <a:gd name="connsiteX21" fmla="*/ 258731 w 317766"/>
                <a:gd name="connsiteY21" fmla="*/ 139277 h 152445"/>
                <a:gd name="connsiteX22" fmla="*/ 235200 w 317766"/>
                <a:gd name="connsiteY22" fmla="*/ 139277 h 152445"/>
                <a:gd name="connsiteX23" fmla="*/ 225957 w 317766"/>
                <a:gd name="connsiteY23" fmla="*/ 145788 h 152445"/>
                <a:gd name="connsiteX24" fmla="*/ 235200 w 317766"/>
                <a:gd name="connsiteY24" fmla="*/ 152505 h 152445"/>
                <a:gd name="connsiteX25" fmla="*/ 299901 w 317766"/>
                <a:gd name="connsiteY25" fmla="*/ 152505 h 152445"/>
                <a:gd name="connsiteX26" fmla="*/ 309144 w 317766"/>
                <a:gd name="connsiteY26" fmla="*/ 145999 h 152445"/>
                <a:gd name="connsiteX27" fmla="*/ 299901 w 317766"/>
                <a:gd name="connsiteY27" fmla="*/ 139277 h 152445"/>
                <a:gd name="connsiteX28" fmla="*/ 276375 w 317766"/>
                <a:gd name="connsiteY28" fmla="*/ 139277 h 152445"/>
                <a:gd name="connsiteX29" fmla="*/ 276375 w 317766"/>
                <a:gd name="connsiteY29" fmla="*/ 1876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17766" h="152445">
                  <a:moveTo>
                    <a:pt x="175066" y="76712"/>
                  </a:moveTo>
                  <a:cubicBezTo>
                    <a:pt x="177584" y="76712"/>
                    <a:pt x="184515" y="76712"/>
                    <a:pt x="184515" y="69363"/>
                  </a:cubicBezTo>
                  <a:cubicBezTo>
                    <a:pt x="184515" y="62015"/>
                    <a:pt x="176746" y="62015"/>
                    <a:pt x="173802" y="62015"/>
                  </a:cubicBezTo>
                  <a:lnTo>
                    <a:pt x="20246" y="62015"/>
                  </a:lnTo>
                  <a:cubicBezTo>
                    <a:pt x="17306" y="62015"/>
                    <a:pt x="9533" y="62015"/>
                    <a:pt x="9533" y="69363"/>
                  </a:cubicBezTo>
                  <a:cubicBezTo>
                    <a:pt x="9533" y="76712"/>
                    <a:pt x="16464" y="76712"/>
                    <a:pt x="18986" y="76712"/>
                  </a:cubicBezTo>
                  <a:lnTo>
                    <a:pt x="175066" y="76712"/>
                  </a:lnTo>
                  <a:close/>
                  <a:moveTo>
                    <a:pt x="173802" y="126260"/>
                  </a:moveTo>
                  <a:cubicBezTo>
                    <a:pt x="176746" y="126260"/>
                    <a:pt x="184515" y="126260"/>
                    <a:pt x="184515" y="118912"/>
                  </a:cubicBezTo>
                  <a:cubicBezTo>
                    <a:pt x="184515" y="111564"/>
                    <a:pt x="177584" y="111564"/>
                    <a:pt x="175066" y="111564"/>
                  </a:cubicBezTo>
                  <a:lnTo>
                    <a:pt x="18986" y="111564"/>
                  </a:lnTo>
                  <a:cubicBezTo>
                    <a:pt x="16464" y="111564"/>
                    <a:pt x="9533" y="111564"/>
                    <a:pt x="9533" y="118912"/>
                  </a:cubicBezTo>
                  <a:cubicBezTo>
                    <a:pt x="9533" y="126260"/>
                    <a:pt x="17306" y="126260"/>
                    <a:pt x="20246" y="126260"/>
                  </a:cubicBezTo>
                  <a:lnTo>
                    <a:pt x="173802" y="126260"/>
                  </a:lnTo>
                  <a:close/>
                  <a:moveTo>
                    <a:pt x="276375" y="18766"/>
                  </a:moveTo>
                  <a:cubicBezTo>
                    <a:pt x="276375" y="15618"/>
                    <a:pt x="276375" y="9528"/>
                    <a:pt x="269233" y="9528"/>
                  </a:cubicBezTo>
                  <a:cubicBezTo>
                    <a:pt x="266290" y="9528"/>
                    <a:pt x="265241" y="10370"/>
                    <a:pt x="262509" y="13098"/>
                  </a:cubicBezTo>
                  <a:cubicBezTo>
                    <a:pt x="252638" y="22756"/>
                    <a:pt x="237301" y="23177"/>
                    <a:pt x="231212" y="23388"/>
                  </a:cubicBezTo>
                  <a:cubicBezTo>
                    <a:pt x="227220" y="23594"/>
                    <a:pt x="224487" y="26325"/>
                    <a:pt x="224487" y="29894"/>
                  </a:cubicBezTo>
                  <a:cubicBezTo>
                    <a:pt x="224487" y="36611"/>
                    <a:pt x="231212" y="36611"/>
                    <a:pt x="232893" y="36611"/>
                  </a:cubicBezTo>
                  <a:cubicBezTo>
                    <a:pt x="234990" y="36611"/>
                    <a:pt x="248013" y="36194"/>
                    <a:pt x="258731" y="31363"/>
                  </a:cubicBezTo>
                  <a:lnTo>
                    <a:pt x="258731" y="139277"/>
                  </a:lnTo>
                  <a:lnTo>
                    <a:pt x="235200" y="139277"/>
                  </a:lnTo>
                  <a:cubicBezTo>
                    <a:pt x="232471" y="139277"/>
                    <a:pt x="225957" y="139277"/>
                    <a:pt x="225957" y="145788"/>
                  </a:cubicBezTo>
                  <a:cubicBezTo>
                    <a:pt x="225957" y="152505"/>
                    <a:pt x="232261" y="152505"/>
                    <a:pt x="235200" y="152505"/>
                  </a:cubicBezTo>
                  <a:lnTo>
                    <a:pt x="299901" y="152505"/>
                  </a:lnTo>
                  <a:cubicBezTo>
                    <a:pt x="302634" y="152505"/>
                    <a:pt x="309144" y="152505"/>
                    <a:pt x="309144" y="145999"/>
                  </a:cubicBezTo>
                  <a:cubicBezTo>
                    <a:pt x="309144" y="139277"/>
                    <a:pt x="302841" y="139277"/>
                    <a:pt x="299901" y="139277"/>
                  </a:cubicBezTo>
                  <a:lnTo>
                    <a:pt x="276375" y="139277"/>
                  </a:lnTo>
                  <a:lnTo>
                    <a:pt x="276375" y="187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98" name="Forme libre : forme 597">
              <a:extLst>
                <a:ext uri="{FF2B5EF4-FFF2-40B4-BE49-F238E27FC236}">
                  <a16:creationId xmlns:a16="http://schemas.microsoft.com/office/drawing/2014/main" id="{00193EB4-7691-45FC-BD07-40D098113814}"/>
                </a:ext>
              </a:extLst>
            </p:cNvPr>
            <p:cNvSpPr/>
            <p:nvPr>
              <p:custDataLst>
                <p:tags r:id="rId142"/>
              </p:custDataLst>
            </p:nvPr>
          </p:nvSpPr>
          <p:spPr>
            <a:xfrm>
              <a:off x="3724377" y="-3608555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1 w 88974"/>
                <a:gd name="connsiteY1" fmla="*/ 14566 h 254075"/>
                <a:gd name="connsiteX2" fmla="*/ 9533 w 88974"/>
                <a:gd name="connsiteY2" fmla="*/ 131965 h 254075"/>
                <a:gd name="connsiteX3" fmla="*/ 67760 w 88974"/>
                <a:gd name="connsiteY3" fmla="*/ 250368 h 254075"/>
                <a:gd name="connsiteX4" fmla="*/ 78600 w 88974"/>
                <a:gd name="connsiteY4" fmla="*/ 254398 h 254075"/>
                <a:gd name="connsiteX5" fmla="*/ 80363 w 88974"/>
                <a:gd name="connsiteY5" fmla="*/ 254398 h 254075"/>
                <a:gd name="connsiteX6" fmla="*/ 87422 w 88974"/>
                <a:gd name="connsiteY6" fmla="*/ 250872 h 254075"/>
                <a:gd name="connsiteX7" fmla="*/ 85404 w 88974"/>
                <a:gd name="connsiteY7" fmla="*/ 247597 h 254075"/>
                <a:gd name="connsiteX8" fmla="*/ 29699 w 88974"/>
                <a:gd name="connsiteY8" fmla="*/ 131965 h 254075"/>
                <a:gd name="connsiteX9" fmla="*/ 86663 w 88974"/>
                <a:gd name="connsiteY9" fmla="*/ 15575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1" y="14566"/>
                  </a:cubicBezTo>
                  <a:cubicBezTo>
                    <a:pt x="26927" y="43789"/>
                    <a:pt x="9533" y="89387"/>
                    <a:pt x="9533" y="131965"/>
                  </a:cubicBezTo>
                  <a:cubicBezTo>
                    <a:pt x="9533" y="180835"/>
                    <a:pt x="31967" y="224925"/>
                    <a:pt x="67760" y="250368"/>
                  </a:cubicBezTo>
                  <a:cubicBezTo>
                    <a:pt x="73555" y="254398"/>
                    <a:pt x="74059" y="254398"/>
                    <a:pt x="78600" y="254398"/>
                  </a:cubicBezTo>
                  <a:lnTo>
                    <a:pt x="80363" y="254398"/>
                  </a:lnTo>
                  <a:cubicBezTo>
                    <a:pt x="84145" y="254398"/>
                    <a:pt x="87422" y="254398"/>
                    <a:pt x="87422" y="250872"/>
                  </a:cubicBezTo>
                  <a:cubicBezTo>
                    <a:pt x="87422" y="249360"/>
                    <a:pt x="86413" y="248351"/>
                    <a:pt x="85404" y="247597"/>
                  </a:cubicBezTo>
                  <a:cubicBezTo>
                    <a:pt x="36253" y="211824"/>
                    <a:pt x="29699" y="159171"/>
                    <a:pt x="29699" y="131965"/>
                  </a:cubicBezTo>
                  <a:cubicBezTo>
                    <a:pt x="29699" y="81075"/>
                    <a:pt x="52384" y="37997"/>
                    <a:pt x="86663" y="15575"/>
                  </a:cubicBezTo>
                  <a:cubicBezTo>
                    <a:pt x="86663" y="15321"/>
                    <a:pt x="87422" y="14316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99" name="Forme libre : forme 598">
              <a:extLst>
                <a:ext uri="{FF2B5EF4-FFF2-40B4-BE49-F238E27FC236}">
                  <a16:creationId xmlns:a16="http://schemas.microsoft.com/office/drawing/2014/main" id="{B6594A00-137E-4D32-B431-3EB46368D875}"/>
                </a:ext>
              </a:extLst>
            </p:cNvPr>
            <p:cNvSpPr/>
            <p:nvPr>
              <p:custDataLst>
                <p:tags r:id="rId143"/>
              </p:custDataLst>
            </p:nvPr>
          </p:nvSpPr>
          <p:spPr>
            <a:xfrm>
              <a:off x="3827513" y="-3527183"/>
              <a:ext cx="152528" cy="127038"/>
            </a:xfrm>
            <a:custGeom>
              <a:avLst/>
              <a:gdLst>
                <a:gd name="connsiteX0" fmla="*/ 96494 w 152528"/>
                <a:gd name="connsiteY0" fmla="*/ 93166 h 127037"/>
                <a:gd name="connsiteX1" fmla="*/ 66497 w 152528"/>
                <a:gd name="connsiteY1" fmla="*/ 116092 h 127037"/>
                <a:gd name="connsiteX2" fmla="*/ 49862 w 152528"/>
                <a:gd name="connsiteY2" fmla="*/ 95687 h 127037"/>
                <a:gd name="connsiteX3" fmla="*/ 64229 w 152528"/>
                <a:gd name="connsiteY3" fmla="*/ 44043 h 127037"/>
                <a:gd name="connsiteX4" fmla="*/ 67505 w 152528"/>
                <a:gd name="connsiteY4" fmla="*/ 30942 h 127037"/>
                <a:gd name="connsiteX5" fmla="*/ 44821 w 152528"/>
                <a:gd name="connsiteY5" fmla="*/ 9528 h 127037"/>
                <a:gd name="connsiteX6" fmla="*/ 9533 w 152528"/>
                <a:gd name="connsiteY6" fmla="*/ 48072 h 127037"/>
                <a:gd name="connsiteX7" fmla="*/ 13314 w 152528"/>
                <a:gd name="connsiteY7" fmla="*/ 51347 h 127037"/>
                <a:gd name="connsiteX8" fmla="*/ 17596 w 152528"/>
                <a:gd name="connsiteY8" fmla="*/ 47317 h 127037"/>
                <a:gd name="connsiteX9" fmla="*/ 44066 w 152528"/>
                <a:gd name="connsiteY9" fmla="*/ 16582 h 127037"/>
                <a:gd name="connsiteX10" fmla="*/ 50116 w 152528"/>
                <a:gd name="connsiteY10" fmla="*/ 24895 h 127037"/>
                <a:gd name="connsiteX11" fmla="*/ 44567 w 152528"/>
                <a:gd name="connsiteY11" fmla="*/ 45301 h 127037"/>
                <a:gd name="connsiteX12" fmla="*/ 31713 w 152528"/>
                <a:gd name="connsiteY12" fmla="*/ 91908 h 127037"/>
                <a:gd name="connsiteX13" fmla="*/ 65237 w 152528"/>
                <a:gd name="connsiteY13" fmla="*/ 123147 h 127037"/>
                <a:gd name="connsiteX14" fmla="*/ 96744 w 152528"/>
                <a:gd name="connsiteY14" fmla="*/ 106771 h 127037"/>
                <a:gd name="connsiteX15" fmla="*/ 121196 w 152528"/>
                <a:gd name="connsiteY15" fmla="*/ 123147 h 127037"/>
                <a:gd name="connsiteX16" fmla="*/ 140604 w 152528"/>
                <a:gd name="connsiteY16" fmla="*/ 109288 h 127037"/>
                <a:gd name="connsiteX17" fmla="*/ 149176 w 152528"/>
                <a:gd name="connsiteY17" fmla="*/ 84599 h 127037"/>
                <a:gd name="connsiteX18" fmla="*/ 145140 w 152528"/>
                <a:gd name="connsiteY18" fmla="*/ 81324 h 127037"/>
                <a:gd name="connsiteX19" fmla="*/ 140099 w 152528"/>
                <a:gd name="connsiteY19" fmla="*/ 89137 h 127037"/>
                <a:gd name="connsiteX20" fmla="*/ 121951 w 152528"/>
                <a:gd name="connsiteY20" fmla="*/ 116092 h 127037"/>
                <a:gd name="connsiteX21" fmla="*/ 113888 w 152528"/>
                <a:gd name="connsiteY21" fmla="*/ 104250 h 127037"/>
                <a:gd name="connsiteX22" fmla="*/ 117665 w 152528"/>
                <a:gd name="connsiteY22" fmla="*/ 85103 h 127037"/>
                <a:gd name="connsiteX23" fmla="*/ 123969 w 152528"/>
                <a:gd name="connsiteY23" fmla="*/ 59156 h 127037"/>
                <a:gd name="connsiteX24" fmla="*/ 129009 w 152528"/>
                <a:gd name="connsiteY24" fmla="*/ 40009 h 127037"/>
                <a:gd name="connsiteX25" fmla="*/ 133545 w 152528"/>
                <a:gd name="connsiteY25" fmla="*/ 19857 h 127037"/>
                <a:gd name="connsiteX26" fmla="*/ 125482 w 152528"/>
                <a:gd name="connsiteY26" fmla="*/ 12045 h 127037"/>
                <a:gd name="connsiteX27" fmla="*/ 114642 w 152528"/>
                <a:gd name="connsiteY27" fmla="*/ 20362 h 127037"/>
                <a:gd name="connsiteX28" fmla="*/ 96494 w 152528"/>
                <a:gd name="connsiteY28" fmla="*/ 93166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27037">
                  <a:moveTo>
                    <a:pt x="96494" y="93166"/>
                  </a:moveTo>
                  <a:cubicBezTo>
                    <a:pt x="95235" y="97954"/>
                    <a:pt x="83386" y="116092"/>
                    <a:pt x="66497" y="116092"/>
                  </a:cubicBezTo>
                  <a:cubicBezTo>
                    <a:pt x="54147" y="116092"/>
                    <a:pt x="49862" y="107021"/>
                    <a:pt x="49862" y="95687"/>
                  </a:cubicBezTo>
                  <a:cubicBezTo>
                    <a:pt x="49862" y="80824"/>
                    <a:pt x="58683" y="58147"/>
                    <a:pt x="64229" y="44043"/>
                  </a:cubicBezTo>
                  <a:cubicBezTo>
                    <a:pt x="66751" y="37742"/>
                    <a:pt x="67505" y="35475"/>
                    <a:pt x="67505" y="30942"/>
                  </a:cubicBezTo>
                  <a:cubicBezTo>
                    <a:pt x="67505" y="17087"/>
                    <a:pt x="56415" y="9528"/>
                    <a:pt x="44821" y="9528"/>
                  </a:cubicBezTo>
                  <a:cubicBezTo>
                    <a:pt x="19868" y="9528"/>
                    <a:pt x="9533" y="45047"/>
                    <a:pt x="9533" y="48072"/>
                  </a:cubicBezTo>
                  <a:cubicBezTo>
                    <a:pt x="9533" y="50339"/>
                    <a:pt x="11297" y="51347"/>
                    <a:pt x="13314" y="51347"/>
                  </a:cubicBezTo>
                  <a:cubicBezTo>
                    <a:pt x="16591" y="51347"/>
                    <a:pt x="16842" y="49834"/>
                    <a:pt x="17596" y="47317"/>
                  </a:cubicBezTo>
                  <a:cubicBezTo>
                    <a:pt x="24150" y="24895"/>
                    <a:pt x="35244" y="16582"/>
                    <a:pt x="44066" y="16582"/>
                  </a:cubicBezTo>
                  <a:cubicBezTo>
                    <a:pt x="47844" y="16582"/>
                    <a:pt x="50116" y="19099"/>
                    <a:pt x="50116" y="24895"/>
                  </a:cubicBezTo>
                  <a:cubicBezTo>
                    <a:pt x="50116" y="30687"/>
                    <a:pt x="47844" y="36484"/>
                    <a:pt x="44567" y="45301"/>
                  </a:cubicBezTo>
                  <a:cubicBezTo>
                    <a:pt x="33981" y="72007"/>
                    <a:pt x="31713" y="82837"/>
                    <a:pt x="31713" y="91908"/>
                  </a:cubicBezTo>
                  <a:cubicBezTo>
                    <a:pt x="31713" y="116597"/>
                    <a:pt x="50366" y="123147"/>
                    <a:pt x="65237" y="123147"/>
                  </a:cubicBezTo>
                  <a:cubicBezTo>
                    <a:pt x="84141" y="123147"/>
                    <a:pt x="95739" y="108030"/>
                    <a:pt x="96744" y="106771"/>
                  </a:cubicBezTo>
                  <a:cubicBezTo>
                    <a:pt x="100780" y="118609"/>
                    <a:pt x="112120" y="123147"/>
                    <a:pt x="121196" y="123147"/>
                  </a:cubicBezTo>
                  <a:cubicBezTo>
                    <a:pt x="133041" y="123147"/>
                    <a:pt x="138841" y="113067"/>
                    <a:pt x="140604" y="109288"/>
                  </a:cubicBezTo>
                  <a:cubicBezTo>
                    <a:pt x="145645" y="100221"/>
                    <a:pt x="149176" y="85607"/>
                    <a:pt x="149176" y="84599"/>
                  </a:cubicBezTo>
                  <a:cubicBezTo>
                    <a:pt x="149176" y="83091"/>
                    <a:pt x="148167" y="81324"/>
                    <a:pt x="145140" y="81324"/>
                  </a:cubicBezTo>
                  <a:cubicBezTo>
                    <a:pt x="142118" y="81324"/>
                    <a:pt x="141613" y="82587"/>
                    <a:pt x="140099" y="89137"/>
                  </a:cubicBezTo>
                  <a:cubicBezTo>
                    <a:pt x="136822" y="101733"/>
                    <a:pt x="132286" y="116092"/>
                    <a:pt x="121951" y="116092"/>
                  </a:cubicBezTo>
                  <a:cubicBezTo>
                    <a:pt x="116156" y="116092"/>
                    <a:pt x="113888" y="111305"/>
                    <a:pt x="113888" y="104250"/>
                  </a:cubicBezTo>
                  <a:cubicBezTo>
                    <a:pt x="113888" y="99967"/>
                    <a:pt x="116156" y="91404"/>
                    <a:pt x="117665" y="85103"/>
                  </a:cubicBezTo>
                  <a:cubicBezTo>
                    <a:pt x="119178" y="78807"/>
                    <a:pt x="122960" y="63689"/>
                    <a:pt x="123969" y="59156"/>
                  </a:cubicBezTo>
                  <a:lnTo>
                    <a:pt x="129009" y="40009"/>
                  </a:lnTo>
                  <a:cubicBezTo>
                    <a:pt x="130523" y="33208"/>
                    <a:pt x="133545" y="21366"/>
                    <a:pt x="133545" y="19857"/>
                  </a:cubicBezTo>
                  <a:cubicBezTo>
                    <a:pt x="133545" y="13557"/>
                    <a:pt x="128505" y="12045"/>
                    <a:pt x="125482" y="12045"/>
                  </a:cubicBezTo>
                  <a:cubicBezTo>
                    <a:pt x="121951" y="12045"/>
                    <a:pt x="116406" y="14315"/>
                    <a:pt x="114642" y="20362"/>
                  </a:cubicBezTo>
                  <a:lnTo>
                    <a:pt x="96494" y="931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00" name="Forme libre : forme 599">
              <a:extLst>
                <a:ext uri="{FF2B5EF4-FFF2-40B4-BE49-F238E27FC236}">
                  <a16:creationId xmlns:a16="http://schemas.microsoft.com/office/drawing/2014/main" id="{36AA40DE-B560-44CA-94FD-41E56CAE84FD}"/>
                </a:ext>
              </a:extLst>
            </p:cNvPr>
            <p:cNvSpPr/>
            <p:nvPr>
              <p:custDataLst>
                <p:tags r:id="rId144"/>
              </p:custDataLst>
            </p:nvPr>
          </p:nvSpPr>
          <p:spPr>
            <a:xfrm>
              <a:off x="3997212" y="-3484860"/>
              <a:ext cx="177949" cy="25408"/>
            </a:xfrm>
            <a:custGeom>
              <a:avLst/>
              <a:gdLst>
                <a:gd name="connsiteX0" fmla="*/ 163543 w 177949"/>
                <a:gd name="connsiteY0" fmla="*/ 21116 h 25407"/>
                <a:gd name="connsiteX1" fmla="*/ 173124 w 177949"/>
                <a:gd name="connsiteY1" fmla="*/ 15320 h 25407"/>
                <a:gd name="connsiteX2" fmla="*/ 163543 w 177949"/>
                <a:gd name="connsiteY2" fmla="*/ 9528 h 25407"/>
                <a:gd name="connsiteX3" fmla="*/ 19114 w 177949"/>
                <a:gd name="connsiteY3" fmla="*/ 9528 h 25407"/>
                <a:gd name="connsiteX4" fmla="*/ 9533 w 177949"/>
                <a:gd name="connsiteY4" fmla="*/ 15320 h 25407"/>
                <a:gd name="connsiteX5" fmla="*/ 19114 w 177949"/>
                <a:gd name="connsiteY5" fmla="*/ 21116 h 25407"/>
                <a:gd name="connsiteX6" fmla="*/ 163543 w 177949"/>
                <a:gd name="connsiteY6" fmla="*/ 21116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3543" y="21116"/>
                  </a:moveTo>
                  <a:cubicBezTo>
                    <a:pt x="167579" y="21116"/>
                    <a:pt x="173124" y="21116"/>
                    <a:pt x="173124" y="15320"/>
                  </a:cubicBezTo>
                  <a:cubicBezTo>
                    <a:pt x="173124" y="9528"/>
                    <a:pt x="167579" y="9528"/>
                    <a:pt x="163543" y="9528"/>
                  </a:cubicBezTo>
                  <a:lnTo>
                    <a:pt x="19114" y="9528"/>
                  </a:lnTo>
                  <a:cubicBezTo>
                    <a:pt x="15078" y="9528"/>
                    <a:pt x="9533" y="9528"/>
                    <a:pt x="9533" y="15320"/>
                  </a:cubicBezTo>
                  <a:cubicBezTo>
                    <a:pt x="9533" y="21116"/>
                    <a:pt x="15078" y="21116"/>
                    <a:pt x="19114" y="21116"/>
                  </a:cubicBezTo>
                  <a:lnTo>
                    <a:pt x="163543" y="211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01" name="Forme libre : forme 600">
              <a:extLst>
                <a:ext uri="{FF2B5EF4-FFF2-40B4-BE49-F238E27FC236}">
                  <a16:creationId xmlns:a16="http://schemas.microsoft.com/office/drawing/2014/main" id="{BF10B682-C3D3-40A8-9297-27987A07FE1B}"/>
                </a:ext>
              </a:extLst>
            </p:cNvPr>
            <p:cNvSpPr/>
            <p:nvPr>
              <p:custDataLst>
                <p:tags r:id="rId145"/>
              </p:custDataLst>
            </p:nvPr>
          </p:nvSpPr>
          <p:spPr>
            <a:xfrm>
              <a:off x="4190911" y="-3527183"/>
              <a:ext cx="152528" cy="127038"/>
            </a:xfrm>
            <a:custGeom>
              <a:avLst/>
              <a:gdLst>
                <a:gd name="connsiteX0" fmla="*/ 96494 w 152528"/>
                <a:gd name="connsiteY0" fmla="*/ 93166 h 127037"/>
                <a:gd name="connsiteX1" fmla="*/ 66497 w 152528"/>
                <a:gd name="connsiteY1" fmla="*/ 116092 h 127037"/>
                <a:gd name="connsiteX2" fmla="*/ 49861 w 152528"/>
                <a:gd name="connsiteY2" fmla="*/ 95687 h 127037"/>
                <a:gd name="connsiteX3" fmla="*/ 64229 w 152528"/>
                <a:gd name="connsiteY3" fmla="*/ 44043 h 127037"/>
                <a:gd name="connsiteX4" fmla="*/ 67506 w 152528"/>
                <a:gd name="connsiteY4" fmla="*/ 30942 h 127037"/>
                <a:gd name="connsiteX5" fmla="*/ 44821 w 152528"/>
                <a:gd name="connsiteY5" fmla="*/ 9528 h 127037"/>
                <a:gd name="connsiteX6" fmla="*/ 9533 w 152528"/>
                <a:gd name="connsiteY6" fmla="*/ 48072 h 127037"/>
                <a:gd name="connsiteX7" fmla="*/ 13314 w 152528"/>
                <a:gd name="connsiteY7" fmla="*/ 51347 h 127037"/>
                <a:gd name="connsiteX8" fmla="*/ 17596 w 152528"/>
                <a:gd name="connsiteY8" fmla="*/ 47317 h 127037"/>
                <a:gd name="connsiteX9" fmla="*/ 44066 w 152528"/>
                <a:gd name="connsiteY9" fmla="*/ 16582 h 127037"/>
                <a:gd name="connsiteX10" fmla="*/ 50116 w 152528"/>
                <a:gd name="connsiteY10" fmla="*/ 24895 h 127037"/>
                <a:gd name="connsiteX11" fmla="*/ 44567 w 152528"/>
                <a:gd name="connsiteY11" fmla="*/ 45301 h 127037"/>
                <a:gd name="connsiteX12" fmla="*/ 31713 w 152528"/>
                <a:gd name="connsiteY12" fmla="*/ 91908 h 127037"/>
                <a:gd name="connsiteX13" fmla="*/ 65238 w 152528"/>
                <a:gd name="connsiteY13" fmla="*/ 123147 h 127037"/>
                <a:gd name="connsiteX14" fmla="*/ 96744 w 152528"/>
                <a:gd name="connsiteY14" fmla="*/ 106771 h 127037"/>
                <a:gd name="connsiteX15" fmla="*/ 121196 w 152528"/>
                <a:gd name="connsiteY15" fmla="*/ 123147 h 127037"/>
                <a:gd name="connsiteX16" fmla="*/ 140604 w 152528"/>
                <a:gd name="connsiteY16" fmla="*/ 109288 h 127037"/>
                <a:gd name="connsiteX17" fmla="*/ 149176 w 152528"/>
                <a:gd name="connsiteY17" fmla="*/ 84599 h 127037"/>
                <a:gd name="connsiteX18" fmla="*/ 145140 w 152528"/>
                <a:gd name="connsiteY18" fmla="*/ 81324 h 127037"/>
                <a:gd name="connsiteX19" fmla="*/ 140099 w 152528"/>
                <a:gd name="connsiteY19" fmla="*/ 89137 h 127037"/>
                <a:gd name="connsiteX20" fmla="*/ 121951 w 152528"/>
                <a:gd name="connsiteY20" fmla="*/ 116092 h 127037"/>
                <a:gd name="connsiteX21" fmla="*/ 113888 w 152528"/>
                <a:gd name="connsiteY21" fmla="*/ 104250 h 127037"/>
                <a:gd name="connsiteX22" fmla="*/ 117665 w 152528"/>
                <a:gd name="connsiteY22" fmla="*/ 85103 h 127037"/>
                <a:gd name="connsiteX23" fmla="*/ 123969 w 152528"/>
                <a:gd name="connsiteY23" fmla="*/ 59156 h 127037"/>
                <a:gd name="connsiteX24" fmla="*/ 129009 w 152528"/>
                <a:gd name="connsiteY24" fmla="*/ 40009 h 127037"/>
                <a:gd name="connsiteX25" fmla="*/ 133545 w 152528"/>
                <a:gd name="connsiteY25" fmla="*/ 19857 h 127037"/>
                <a:gd name="connsiteX26" fmla="*/ 125482 w 152528"/>
                <a:gd name="connsiteY26" fmla="*/ 12045 h 127037"/>
                <a:gd name="connsiteX27" fmla="*/ 114642 w 152528"/>
                <a:gd name="connsiteY27" fmla="*/ 20362 h 127037"/>
                <a:gd name="connsiteX28" fmla="*/ 96494 w 152528"/>
                <a:gd name="connsiteY28" fmla="*/ 93166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27037">
                  <a:moveTo>
                    <a:pt x="96494" y="93166"/>
                  </a:moveTo>
                  <a:cubicBezTo>
                    <a:pt x="95235" y="97954"/>
                    <a:pt x="83386" y="116092"/>
                    <a:pt x="66497" y="116092"/>
                  </a:cubicBezTo>
                  <a:cubicBezTo>
                    <a:pt x="54147" y="116092"/>
                    <a:pt x="49861" y="107021"/>
                    <a:pt x="49861" y="95687"/>
                  </a:cubicBezTo>
                  <a:cubicBezTo>
                    <a:pt x="49861" y="80824"/>
                    <a:pt x="58684" y="58147"/>
                    <a:pt x="64229" y="44043"/>
                  </a:cubicBezTo>
                  <a:cubicBezTo>
                    <a:pt x="66751" y="37742"/>
                    <a:pt x="67506" y="35475"/>
                    <a:pt x="67506" y="30942"/>
                  </a:cubicBezTo>
                  <a:cubicBezTo>
                    <a:pt x="67506" y="17087"/>
                    <a:pt x="56416" y="9528"/>
                    <a:pt x="44821" y="9528"/>
                  </a:cubicBezTo>
                  <a:cubicBezTo>
                    <a:pt x="19868" y="9528"/>
                    <a:pt x="9533" y="45047"/>
                    <a:pt x="9533" y="48072"/>
                  </a:cubicBezTo>
                  <a:cubicBezTo>
                    <a:pt x="9533" y="50339"/>
                    <a:pt x="11296" y="51347"/>
                    <a:pt x="13314" y="51347"/>
                  </a:cubicBezTo>
                  <a:cubicBezTo>
                    <a:pt x="16591" y="51347"/>
                    <a:pt x="16841" y="49834"/>
                    <a:pt x="17596" y="47317"/>
                  </a:cubicBezTo>
                  <a:cubicBezTo>
                    <a:pt x="24150" y="24895"/>
                    <a:pt x="35244" y="16582"/>
                    <a:pt x="44066" y="16582"/>
                  </a:cubicBezTo>
                  <a:cubicBezTo>
                    <a:pt x="47843" y="16582"/>
                    <a:pt x="50116" y="19099"/>
                    <a:pt x="50116" y="24895"/>
                  </a:cubicBezTo>
                  <a:cubicBezTo>
                    <a:pt x="50116" y="30687"/>
                    <a:pt x="47843" y="36484"/>
                    <a:pt x="44567" y="45301"/>
                  </a:cubicBezTo>
                  <a:cubicBezTo>
                    <a:pt x="33981" y="72007"/>
                    <a:pt x="31713" y="82837"/>
                    <a:pt x="31713" y="91908"/>
                  </a:cubicBezTo>
                  <a:cubicBezTo>
                    <a:pt x="31713" y="116597"/>
                    <a:pt x="50366" y="123147"/>
                    <a:pt x="65238" y="123147"/>
                  </a:cubicBezTo>
                  <a:cubicBezTo>
                    <a:pt x="84141" y="123147"/>
                    <a:pt x="95739" y="108030"/>
                    <a:pt x="96744" y="106771"/>
                  </a:cubicBezTo>
                  <a:cubicBezTo>
                    <a:pt x="100780" y="118609"/>
                    <a:pt x="112120" y="123147"/>
                    <a:pt x="121196" y="123147"/>
                  </a:cubicBezTo>
                  <a:cubicBezTo>
                    <a:pt x="133041" y="123147"/>
                    <a:pt x="138840" y="113067"/>
                    <a:pt x="140604" y="109288"/>
                  </a:cubicBezTo>
                  <a:cubicBezTo>
                    <a:pt x="145645" y="100221"/>
                    <a:pt x="149176" y="85607"/>
                    <a:pt x="149176" y="84599"/>
                  </a:cubicBezTo>
                  <a:cubicBezTo>
                    <a:pt x="149176" y="83091"/>
                    <a:pt x="148167" y="81324"/>
                    <a:pt x="145140" y="81324"/>
                  </a:cubicBezTo>
                  <a:cubicBezTo>
                    <a:pt x="142118" y="81324"/>
                    <a:pt x="141613" y="82587"/>
                    <a:pt x="140099" y="89137"/>
                  </a:cubicBezTo>
                  <a:cubicBezTo>
                    <a:pt x="136822" y="101733"/>
                    <a:pt x="132286" y="116092"/>
                    <a:pt x="121951" y="116092"/>
                  </a:cubicBezTo>
                  <a:cubicBezTo>
                    <a:pt x="116156" y="116092"/>
                    <a:pt x="113888" y="111305"/>
                    <a:pt x="113888" y="104250"/>
                  </a:cubicBezTo>
                  <a:cubicBezTo>
                    <a:pt x="113888" y="99967"/>
                    <a:pt x="116156" y="91404"/>
                    <a:pt x="117665" y="85103"/>
                  </a:cubicBezTo>
                  <a:cubicBezTo>
                    <a:pt x="119178" y="78807"/>
                    <a:pt x="122960" y="63689"/>
                    <a:pt x="123969" y="59156"/>
                  </a:cubicBezTo>
                  <a:lnTo>
                    <a:pt x="129009" y="40009"/>
                  </a:lnTo>
                  <a:cubicBezTo>
                    <a:pt x="130523" y="33208"/>
                    <a:pt x="133545" y="21366"/>
                    <a:pt x="133545" y="19857"/>
                  </a:cubicBezTo>
                  <a:cubicBezTo>
                    <a:pt x="133545" y="13557"/>
                    <a:pt x="128505" y="12045"/>
                    <a:pt x="125482" y="12045"/>
                  </a:cubicBezTo>
                  <a:cubicBezTo>
                    <a:pt x="121951" y="12045"/>
                    <a:pt x="116406" y="14315"/>
                    <a:pt x="114642" y="20362"/>
                  </a:cubicBezTo>
                  <a:lnTo>
                    <a:pt x="96494" y="931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02" name="Forme libre : forme 601">
              <a:extLst>
                <a:ext uri="{FF2B5EF4-FFF2-40B4-BE49-F238E27FC236}">
                  <a16:creationId xmlns:a16="http://schemas.microsoft.com/office/drawing/2014/main" id="{8247E5D9-D3AB-4864-80A7-6754DAA62CB6}"/>
                </a:ext>
              </a:extLst>
            </p:cNvPr>
            <p:cNvSpPr/>
            <p:nvPr>
              <p:custDataLst>
                <p:tags r:id="rId146"/>
              </p:custDataLst>
            </p:nvPr>
          </p:nvSpPr>
          <p:spPr>
            <a:xfrm>
              <a:off x="4335491" y="-3503049"/>
              <a:ext cx="101685" cy="190557"/>
            </a:xfrm>
            <a:custGeom>
              <a:avLst/>
              <a:gdLst>
                <a:gd name="connsiteX0" fmla="*/ 99231 w 101685"/>
                <a:gd name="connsiteY0" fmla="*/ 17507 h 190556"/>
                <a:gd name="connsiteX1" fmla="*/ 91036 w 101685"/>
                <a:gd name="connsiteY1" fmla="*/ 9528 h 190556"/>
                <a:gd name="connsiteX2" fmla="*/ 79275 w 101685"/>
                <a:gd name="connsiteY2" fmla="*/ 20866 h 190556"/>
                <a:gd name="connsiteX3" fmla="*/ 87465 w 101685"/>
                <a:gd name="connsiteY3" fmla="*/ 28841 h 190556"/>
                <a:gd name="connsiteX4" fmla="*/ 99231 w 101685"/>
                <a:gd name="connsiteY4" fmla="*/ 17507 h 190556"/>
                <a:gd name="connsiteX5" fmla="*/ 55327 w 101685"/>
                <a:gd name="connsiteY5" fmla="*/ 159011 h 190556"/>
                <a:gd name="connsiteX6" fmla="*/ 29068 w 101685"/>
                <a:gd name="connsiteY6" fmla="*/ 185467 h 190556"/>
                <a:gd name="connsiteX7" fmla="*/ 22137 w 101685"/>
                <a:gd name="connsiteY7" fmla="*/ 184415 h 190556"/>
                <a:gd name="connsiteX8" fmla="*/ 29489 w 101685"/>
                <a:gd name="connsiteY8" fmla="*/ 173708 h 190556"/>
                <a:gd name="connsiteX9" fmla="*/ 21294 w 101685"/>
                <a:gd name="connsiteY9" fmla="*/ 165939 h 190556"/>
                <a:gd name="connsiteX10" fmla="*/ 9533 w 101685"/>
                <a:gd name="connsiteY10" fmla="*/ 178119 h 190556"/>
                <a:gd name="connsiteX11" fmla="*/ 29278 w 101685"/>
                <a:gd name="connsiteY11" fmla="*/ 191346 h 190556"/>
                <a:gd name="connsiteX12" fmla="*/ 71502 w 101685"/>
                <a:gd name="connsiteY12" fmla="*/ 158174 h 190556"/>
                <a:gd name="connsiteX13" fmla="*/ 90405 w 101685"/>
                <a:gd name="connsiteY13" fmla="*/ 83011 h 190556"/>
                <a:gd name="connsiteX14" fmla="*/ 91457 w 101685"/>
                <a:gd name="connsiteY14" fmla="*/ 75663 h 190556"/>
                <a:gd name="connsiteX15" fmla="*/ 70032 w 101685"/>
                <a:gd name="connsiteY15" fmla="*/ 55928 h 190556"/>
                <a:gd name="connsiteX16" fmla="*/ 34740 w 101685"/>
                <a:gd name="connsiteY16" fmla="*/ 88049 h 190556"/>
                <a:gd name="connsiteX17" fmla="*/ 37890 w 101685"/>
                <a:gd name="connsiteY17" fmla="*/ 90780 h 190556"/>
                <a:gd name="connsiteX18" fmla="*/ 41882 w 101685"/>
                <a:gd name="connsiteY18" fmla="*/ 87001 h 190556"/>
                <a:gd name="connsiteX19" fmla="*/ 69401 w 101685"/>
                <a:gd name="connsiteY19" fmla="*/ 61804 h 190556"/>
                <a:gd name="connsiteX20" fmla="*/ 76332 w 101685"/>
                <a:gd name="connsiteY20" fmla="*/ 71673 h 190556"/>
                <a:gd name="connsiteX21" fmla="*/ 75073 w 101685"/>
                <a:gd name="connsiteY21" fmla="*/ 80490 h 190556"/>
                <a:gd name="connsiteX22" fmla="*/ 55327 w 101685"/>
                <a:gd name="connsiteY22" fmla="*/ 159011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190556">
                  <a:moveTo>
                    <a:pt x="99231" y="17507"/>
                  </a:moveTo>
                  <a:cubicBezTo>
                    <a:pt x="99231" y="13518"/>
                    <a:pt x="96077" y="9528"/>
                    <a:pt x="91036" y="9528"/>
                  </a:cubicBezTo>
                  <a:cubicBezTo>
                    <a:pt x="84737" y="9528"/>
                    <a:pt x="79275" y="15407"/>
                    <a:pt x="79275" y="20866"/>
                  </a:cubicBezTo>
                  <a:cubicBezTo>
                    <a:pt x="79275" y="24855"/>
                    <a:pt x="82425" y="28841"/>
                    <a:pt x="87465" y="28841"/>
                  </a:cubicBezTo>
                  <a:cubicBezTo>
                    <a:pt x="93769" y="28841"/>
                    <a:pt x="99231" y="22966"/>
                    <a:pt x="99231" y="17507"/>
                  </a:cubicBezTo>
                  <a:close/>
                  <a:moveTo>
                    <a:pt x="55327" y="159011"/>
                  </a:moveTo>
                  <a:cubicBezTo>
                    <a:pt x="52174" y="171818"/>
                    <a:pt x="41882" y="185467"/>
                    <a:pt x="29068" y="185467"/>
                  </a:cubicBezTo>
                  <a:cubicBezTo>
                    <a:pt x="25708" y="185467"/>
                    <a:pt x="22554" y="184625"/>
                    <a:pt x="22137" y="184415"/>
                  </a:cubicBezTo>
                  <a:cubicBezTo>
                    <a:pt x="28647" y="181267"/>
                    <a:pt x="29489" y="175598"/>
                    <a:pt x="29489" y="173708"/>
                  </a:cubicBezTo>
                  <a:cubicBezTo>
                    <a:pt x="29489" y="168670"/>
                    <a:pt x="25708" y="165939"/>
                    <a:pt x="21294" y="165939"/>
                  </a:cubicBezTo>
                  <a:cubicBezTo>
                    <a:pt x="15205" y="165939"/>
                    <a:pt x="9533" y="171191"/>
                    <a:pt x="9533" y="178119"/>
                  </a:cubicBezTo>
                  <a:cubicBezTo>
                    <a:pt x="9533" y="186094"/>
                    <a:pt x="17303" y="191346"/>
                    <a:pt x="29278" y="191346"/>
                  </a:cubicBezTo>
                  <a:cubicBezTo>
                    <a:pt x="42092" y="191346"/>
                    <a:pt x="65198" y="183367"/>
                    <a:pt x="71502" y="158174"/>
                  </a:cubicBezTo>
                  <a:lnTo>
                    <a:pt x="90405" y="83011"/>
                  </a:lnTo>
                  <a:cubicBezTo>
                    <a:pt x="91036" y="80490"/>
                    <a:pt x="91457" y="78811"/>
                    <a:pt x="91457" y="75663"/>
                  </a:cubicBezTo>
                  <a:cubicBezTo>
                    <a:pt x="91457" y="64114"/>
                    <a:pt x="82214" y="55928"/>
                    <a:pt x="70032" y="55928"/>
                  </a:cubicBezTo>
                  <a:cubicBezTo>
                    <a:pt x="47764" y="55928"/>
                    <a:pt x="34740" y="85322"/>
                    <a:pt x="34740" y="88049"/>
                  </a:cubicBezTo>
                  <a:cubicBezTo>
                    <a:pt x="34740" y="89939"/>
                    <a:pt x="36210" y="90780"/>
                    <a:pt x="37890" y="90780"/>
                  </a:cubicBezTo>
                  <a:cubicBezTo>
                    <a:pt x="40202" y="90780"/>
                    <a:pt x="40412" y="90149"/>
                    <a:pt x="41882" y="87001"/>
                  </a:cubicBezTo>
                  <a:cubicBezTo>
                    <a:pt x="48182" y="72514"/>
                    <a:pt x="58898" y="61804"/>
                    <a:pt x="69401" y="61804"/>
                  </a:cubicBezTo>
                  <a:cubicBezTo>
                    <a:pt x="73809" y="61804"/>
                    <a:pt x="76332" y="64746"/>
                    <a:pt x="76332" y="71673"/>
                  </a:cubicBezTo>
                  <a:cubicBezTo>
                    <a:pt x="76332" y="74611"/>
                    <a:pt x="75700" y="77552"/>
                    <a:pt x="75073" y="80490"/>
                  </a:cubicBezTo>
                  <a:lnTo>
                    <a:pt x="55327" y="1590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03" name="Forme libre : forme 602">
              <a:extLst>
                <a:ext uri="{FF2B5EF4-FFF2-40B4-BE49-F238E27FC236}">
                  <a16:creationId xmlns:a16="http://schemas.microsoft.com/office/drawing/2014/main" id="{ED13CCDF-803C-414F-A2F6-7992139772C8}"/>
                </a:ext>
              </a:extLst>
            </p:cNvPr>
            <p:cNvSpPr/>
            <p:nvPr>
              <p:custDataLst>
                <p:tags r:id="rId147"/>
              </p:custDataLst>
            </p:nvPr>
          </p:nvSpPr>
          <p:spPr>
            <a:xfrm>
              <a:off x="4464775" y="-3608555"/>
              <a:ext cx="88975" cy="254075"/>
            </a:xfrm>
            <a:custGeom>
              <a:avLst/>
              <a:gdLst>
                <a:gd name="connsiteX0" fmla="*/ 16592 w 88974"/>
                <a:gd name="connsiteY0" fmla="*/ 9528 h 254075"/>
                <a:gd name="connsiteX1" fmla="*/ 9533 w 88974"/>
                <a:gd name="connsiteY1" fmla="*/ 13053 h 254075"/>
                <a:gd name="connsiteX2" fmla="*/ 11047 w 88974"/>
                <a:gd name="connsiteY2" fmla="*/ 16329 h 254075"/>
                <a:gd name="connsiteX3" fmla="*/ 50871 w 88974"/>
                <a:gd name="connsiteY3" fmla="*/ 62181 h 254075"/>
                <a:gd name="connsiteX4" fmla="*/ 67005 w 88974"/>
                <a:gd name="connsiteY4" fmla="*/ 131965 h 254075"/>
                <a:gd name="connsiteX5" fmla="*/ 12810 w 88974"/>
                <a:gd name="connsiteY5" fmla="*/ 246589 h 254075"/>
                <a:gd name="connsiteX6" fmla="*/ 9533 w 88974"/>
                <a:gd name="connsiteY6" fmla="*/ 250872 h 254075"/>
                <a:gd name="connsiteX7" fmla="*/ 16592 w 88974"/>
                <a:gd name="connsiteY7" fmla="*/ 254398 h 254075"/>
                <a:gd name="connsiteX8" fmla="*/ 18105 w 88974"/>
                <a:gd name="connsiteY8" fmla="*/ 254398 h 254075"/>
                <a:gd name="connsiteX9" fmla="*/ 30204 w 88974"/>
                <a:gd name="connsiteY9" fmla="*/ 249360 h 254075"/>
                <a:gd name="connsiteX10" fmla="*/ 87167 w 88974"/>
                <a:gd name="connsiteY10" fmla="*/ 131965 h 254075"/>
                <a:gd name="connsiteX11" fmla="*/ 28941 w 88974"/>
                <a:gd name="connsiteY11" fmla="*/ 13557 h 254075"/>
                <a:gd name="connsiteX12" fmla="*/ 18105 w 88974"/>
                <a:gd name="connsiteY12" fmla="*/ 9528 h 254075"/>
                <a:gd name="connsiteX13" fmla="*/ 16592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2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7"/>
                    <a:pt x="11047" y="16329"/>
                  </a:cubicBezTo>
                  <a:cubicBezTo>
                    <a:pt x="18860" y="21871"/>
                    <a:pt x="37513" y="35475"/>
                    <a:pt x="50871" y="62181"/>
                  </a:cubicBezTo>
                  <a:cubicBezTo>
                    <a:pt x="62970" y="86366"/>
                    <a:pt x="67005" y="110801"/>
                    <a:pt x="67005" y="131965"/>
                  </a:cubicBezTo>
                  <a:cubicBezTo>
                    <a:pt x="67005" y="160179"/>
                    <a:pt x="59442" y="212074"/>
                    <a:pt x="12810" y="246589"/>
                  </a:cubicBezTo>
                  <a:cubicBezTo>
                    <a:pt x="10038" y="248606"/>
                    <a:pt x="9533" y="249110"/>
                    <a:pt x="9533" y="250872"/>
                  </a:cubicBezTo>
                  <a:cubicBezTo>
                    <a:pt x="9533" y="254398"/>
                    <a:pt x="12560" y="254398"/>
                    <a:pt x="16592" y="254398"/>
                  </a:cubicBezTo>
                  <a:lnTo>
                    <a:pt x="18105" y="254398"/>
                  </a:lnTo>
                  <a:cubicBezTo>
                    <a:pt x="22891" y="254398"/>
                    <a:pt x="23396" y="254398"/>
                    <a:pt x="30204" y="249360"/>
                  </a:cubicBezTo>
                  <a:cubicBezTo>
                    <a:pt x="69778" y="220137"/>
                    <a:pt x="87167" y="174538"/>
                    <a:pt x="87167" y="131965"/>
                  </a:cubicBezTo>
                  <a:cubicBezTo>
                    <a:pt x="87167" y="83091"/>
                    <a:pt x="64733" y="39001"/>
                    <a:pt x="28941" y="13557"/>
                  </a:cubicBezTo>
                  <a:cubicBezTo>
                    <a:pt x="23146" y="9528"/>
                    <a:pt x="22641" y="9528"/>
                    <a:pt x="18105" y="9528"/>
                  </a:cubicBezTo>
                  <a:lnTo>
                    <a:pt x="16592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04" name="Forme libre : forme 603">
              <a:extLst>
                <a:ext uri="{FF2B5EF4-FFF2-40B4-BE49-F238E27FC236}">
                  <a16:creationId xmlns:a16="http://schemas.microsoft.com/office/drawing/2014/main" id="{88C15FC9-EE04-4178-809C-C5CF9504D3CE}"/>
                </a:ext>
              </a:extLst>
            </p:cNvPr>
            <p:cNvSpPr/>
            <p:nvPr>
              <p:custDataLst>
                <p:tags r:id="rId148"/>
              </p:custDataLst>
            </p:nvPr>
          </p:nvSpPr>
          <p:spPr>
            <a:xfrm>
              <a:off x="4592865" y="-3444049"/>
              <a:ext cx="38132" cy="88926"/>
            </a:xfrm>
            <a:custGeom>
              <a:avLst/>
              <a:gdLst>
                <a:gd name="connsiteX0" fmla="*/ 33481 w 38132"/>
                <a:gd name="connsiteY0" fmla="*/ 33713 h 88926"/>
                <a:gd name="connsiteX1" fmla="*/ 14323 w 38132"/>
                <a:gd name="connsiteY1" fmla="*/ 80065 h 88926"/>
                <a:gd name="connsiteX2" fmla="*/ 12810 w 38132"/>
                <a:gd name="connsiteY2" fmla="*/ 82586 h 88926"/>
                <a:gd name="connsiteX3" fmla="*/ 16591 w 38132"/>
                <a:gd name="connsiteY3" fmla="*/ 86111 h 88926"/>
                <a:gd name="connsiteX4" fmla="*/ 40539 w 38132"/>
                <a:gd name="connsiteY4" fmla="*/ 36738 h 88926"/>
                <a:gd name="connsiteX5" fmla="*/ 23395 w 38132"/>
                <a:gd name="connsiteY5" fmla="*/ 9528 h 88926"/>
                <a:gd name="connsiteX6" fmla="*/ 9533 w 38132"/>
                <a:gd name="connsiteY6" fmla="*/ 23383 h 88926"/>
                <a:gd name="connsiteX7" fmla="*/ 23650 w 38132"/>
                <a:gd name="connsiteY7" fmla="*/ 37492 h 88926"/>
                <a:gd name="connsiteX8" fmla="*/ 33481 w 38132"/>
                <a:gd name="connsiteY8" fmla="*/ 33713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32" h="88926">
                  <a:moveTo>
                    <a:pt x="33481" y="33713"/>
                  </a:moveTo>
                  <a:cubicBezTo>
                    <a:pt x="33481" y="50089"/>
                    <a:pt x="29950" y="64448"/>
                    <a:pt x="14323" y="80065"/>
                  </a:cubicBezTo>
                  <a:cubicBezTo>
                    <a:pt x="13314" y="80824"/>
                    <a:pt x="12810" y="81328"/>
                    <a:pt x="12810" y="82586"/>
                  </a:cubicBezTo>
                  <a:cubicBezTo>
                    <a:pt x="12810" y="84603"/>
                    <a:pt x="14828" y="86111"/>
                    <a:pt x="16591" y="86111"/>
                  </a:cubicBezTo>
                  <a:cubicBezTo>
                    <a:pt x="19618" y="86111"/>
                    <a:pt x="40539" y="66210"/>
                    <a:pt x="40539" y="36738"/>
                  </a:cubicBezTo>
                  <a:cubicBezTo>
                    <a:pt x="40539" y="20612"/>
                    <a:pt x="34490" y="9528"/>
                    <a:pt x="23395" y="9528"/>
                  </a:cubicBezTo>
                  <a:cubicBezTo>
                    <a:pt x="14573" y="9528"/>
                    <a:pt x="9533" y="16582"/>
                    <a:pt x="9533" y="23383"/>
                  </a:cubicBezTo>
                  <a:cubicBezTo>
                    <a:pt x="9533" y="30437"/>
                    <a:pt x="14323" y="37492"/>
                    <a:pt x="23650" y="37492"/>
                  </a:cubicBezTo>
                  <a:cubicBezTo>
                    <a:pt x="29699" y="37492"/>
                    <a:pt x="33481" y="33967"/>
                    <a:pt x="33481" y="3371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05" name="Forme libre : forme 604">
              <a:extLst>
                <a:ext uri="{FF2B5EF4-FFF2-40B4-BE49-F238E27FC236}">
                  <a16:creationId xmlns:a16="http://schemas.microsoft.com/office/drawing/2014/main" id="{B476A559-8CD0-4DA9-8951-7A31EDE76B2A}"/>
                </a:ext>
              </a:extLst>
            </p:cNvPr>
            <p:cNvSpPr/>
            <p:nvPr>
              <p:custDataLst>
                <p:tags r:id="rId149"/>
              </p:custDataLst>
            </p:nvPr>
          </p:nvSpPr>
          <p:spPr>
            <a:xfrm>
              <a:off x="5331740" y="-3593442"/>
              <a:ext cx="190660" cy="241372"/>
            </a:xfrm>
            <a:custGeom>
              <a:avLst/>
              <a:gdLst>
                <a:gd name="connsiteX0" fmla="*/ 114897 w 190660"/>
                <a:gd name="connsiteY0" fmla="*/ 185122 h 241371"/>
                <a:gd name="connsiteX1" fmla="*/ 193541 w 190660"/>
                <a:gd name="connsiteY1" fmla="*/ 78557 h 241371"/>
                <a:gd name="connsiteX2" fmla="*/ 124473 w 190660"/>
                <a:gd name="connsiteY2" fmla="*/ 9528 h 241371"/>
                <a:gd name="connsiteX3" fmla="*/ 9533 w 190660"/>
                <a:gd name="connsiteY3" fmla="*/ 123902 h 241371"/>
                <a:gd name="connsiteX4" fmla="*/ 79105 w 190660"/>
                <a:gd name="connsiteY4" fmla="*/ 192177 h 241371"/>
                <a:gd name="connsiteX5" fmla="*/ 104562 w 190660"/>
                <a:gd name="connsiteY5" fmla="*/ 188648 h 241371"/>
                <a:gd name="connsiteX6" fmla="*/ 104057 w 190660"/>
                <a:gd name="connsiteY6" fmla="*/ 203261 h 241371"/>
                <a:gd name="connsiteX7" fmla="*/ 126996 w 190660"/>
                <a:gd name="connsiteY7" fmla="*/ 235759 h 241371"/>
                <a:gd name="connsiteX8" fmla="*/ 170856 w 190660"/>
                <a:gd name="connsiteY8" fmla="*/ 186885 h 241371"/>
                <a:gd name="connsiteX9" fmla="*/ 167325 w 190660"/>
                <a:gd name="connsiteY9" fmla="*/ 183360 h 241371"/>
                <a:gd name="connsiteX10" fmla="*/ 163797 w 190660"/>
                <a:gd name="connsiteY10" fmla="*/ 186635 h 241371"/>
                <a:gd name="connsiteX11" fmla="*/ 133296 w 190660"/>
                <a:gd name="connsiteY11" fmla="*/ 210315 h 241371"/>
                <a:gd name="connsiteX12" fmla="*/ 114897 w 190660"/>
                <a:gd name="connsiteY12" fmla="*/ 185122 h 241371"/>
                <a:gd name="connsiteX13" fmla="*/ 62974 w 190660"/>
                <a:gd name="connsiteY13" fmla="*/ 181089 h 241371"/>
                <a:gd name="connsiteX14" fmla="*/ 33227 w 190660"/>
                <a:gd name="connsiteY14" fmla="*/ 130706 h 241371"/>
                <a:gd name="connsiteX15" fmla="*/ 59443 w 190660"/>
                <a:gd name="connsiteY15" fmla="*/ 53114 h 241371"/>
                <a:gd name="connsiteX16" fmla="*/ 122460 w 190660"/>
                <a:gd name="connsiteY16" fmla="*/ 17341 h 241371"/>
                <a:gd name="connsiteX17" fmla="*/ 170097 w 190660"/>
                <a:gd name="connsiteY17" fmla="*/ 71503 h 241371"/>
                <a:gd name="connsiteX18" fmla="*/ 113383 w 190660"/>
                <a:gd name="connsiteY18" fmla="*/ 175801 h 241371"/>
                <a:gd name="connsiteX19" fmla="*/ 88936 w 190660"/>
                <a:gd name="connsiteY19" fmla="*/ 148845 h 241371"/>
                <a:gd name="connsiteX20" fmla="*/ 61710 w 190660"/>
                <a:gd name="connsiteY20" fmla="*/ 174542 h 241371"/>
                <a:gd name="connsiteX21" fmla="*/ 62974 w 190660"/>
                <a:gd name="connsiteY21" fmla="*/ 181089 h 241371"/>
                <a:gd name="connsiteX22" fmla="*/ 104816 w 190660"/>
                <a:gd name="connsiteY22" fmla="*/ 179580 h 241371"/>
                <a:gd name="connsiteX23" fmla="*/ 80868 w 190660"/>
                <a:gd name="connsiteY23" fmla="*/ 184364 h 241371"/>
                <a:gd name="connsiteX24" fmla="*/ 68769 w 190660"/>
                <a:gd name="connsiteY24" fmla="*/ 174542 h 241371"/>
                <a:gd name="connsiteX25" fmla="*/ 89186 w 190660"/>
                <a:gd name="connsiteY25" fmla="*/ 155900 h 241371"/>
                <a:gd name="connsiteX26" fmla="*/ 104816 w 190660"/>
                <a:gd name="connsiteY26" fmla="*/ 179580 h 241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90660" h="241371">
                  <a:moveTo>
                    <a:pt x="114897" y="185122"/>
                  </a:moveTo>
                  <a:cubicBezTo>
                    <a:pt x="154216" y="171013"/>
                    <a:pt x="193541" y="127935"/>
                    <a:pt x="193541" y="78557"/>
                  </a:cubicBezTo>
                  <a:cubicBezTo>
                    <a:pt x="193541" y="37243"/>
                    <a:pt x="164807" y="9528"/>
                    <a:pt x="124473" y="9528"/>
                  </a:cubicBezTo>
                  <a:cubicBezTo>
                    <a:pt x="65746" y="9528"/>
                    <a:pt x="9533" y="67723"/>
                    <a:pt x="9533" y="123902"/>
                  </a:cubicBezTo>
                  <a:cubicBezTo>
                    <a:pt x="9533" y="162700"/>
                    <a:pt x="36758" y="192177"/>
                    <a:pt x="79105" y="192177"/>
                  </a:cubicBezTo>
                  <a:cubicBezTo>
                    <a:pt x="85909" y="192177"/>
                    <a:pt x="94480" y="191418"/>
                    <a:pt x="104562" y="188648"/>
                  </a:cubicBezTo>
                  <a:cubicBezTo>
                    <a:pt x="104562" y="191673"/>
                    <a:pt x="104057" y="201244"/>
                    <a:pt x="104057" y="203261"/>
                  </a:cubicBezTo>
                  <a:cubicBezTo>
                    <a:pt x="104057" y="213591"/>
                    <a:pt x="104057" y="235759"/>
                    <a:pt x="126996" y="235759"/>
                  </a:cubicBezTo>
                  <a:cubicBezTo>
                    <a:pt x="156994" y="235759"/>
                    <a:pt x="170856" y="191418"/>
                    <a:pt x="170856" y="186885"/>
                  </a:cubicBezTo>
                  <a:cubicBezTo>
                    <a:pt x="170856" y="185122"/>
                    <a:pt x="169342" y="183360"/>
                    <a:pt x="167325" y="183360"/>
                  </a:cubicBezTo>
                  <a:cubicBezTo>
                    <a:pt x="164807" y="183360"/>
                    <a:pt x="164048" y="185876"/>
                    <a:pt x="163797" y="186635"/>
                  </a:cubicBezTo>
                  <a:cubicBezTo>
                    <a:pt x="158502" y="203261"/>
                    <a:pt x="143885" y="210315"/>
                    <a:pt x="133296" y="210315"/>
                  </a:cubicBezTo>
                  <a:cubicBezTo>
                    <a:pt x="124473" y="210315"/>
                    <a:pt x="118424" y="207040"/>
                    <a:pt x="114897" y="185122"/>
                  </a:cubicBezTo>
                  <a:close/>
                  <a:moveTo>
                    <a:pt x="62974" y="181089"/>
                  </a:moveTo>
                  <a:cubicBezTo>
                    <a:pt x="43058" y="173280"/>
                    <a:pt x="33227" y="155141"/>
                    <a:pt x="33227" y="130706"/>
                  </a:cubicBezTo>
                  <a:cubicBezTo>
                    <a:pt x="33227" y="113576"/>
                    <a:pt x="39026" y="80824"/>
                    <a:pt x="59443" y="53114"/>
                  </a:cubicBezTo>
                  <a:cubicBezTo>
                    <a:pt x="75827" y="31197"/>
                    <a:pt x="100276" y="17341"/>
                    <a:pt x="122460" y="17341"/>
                  </a:cubicBezTo>
                  <a:cubicBezTo>
                    <a:pt x="148926" y="17341"/>
                    <a:pt x="170097" y="35980"/>
                    <a:pt x="170097" y="71503"/>
                  </a:cubicBezTo>
                  <a:cubicBezTo>
                    <a:pt x="170097" y="84854"/>
                    <a:pt x="165056" y="146578"/>
                    <a:pt x="113383" y="175801"/>
                  </a:cubicBezTo>
                  <a:cubicBezTo>
                    <a:pt x="110360" y="161442"/>
                    <a:pt x="105321" y="148845"/>
                    <a:pt x="88936" y="148845"/>
                  </a:cubicBezTo>
                  <a:cubicBezTo>
                    <a:pt x="74569" y="148845"/>
                    <a:pt x="61710" y="161692"/>
                    <a:pt x="61710" y="174542"/>
                  </a:cubicBezTo>
                  <a:cubicBezTo>
                    <a:pt x="61710" y="176809"/>
                    <a:pt x="62215" y="179076"/>
                    <a:pt x="62974" y="181089"/>
                  </a:cubicBezTo>
                  <a:close/>
                  <a:moveTo>
                    <a:pt x="104816" y="179580"/>
                  </a:moveTo>
                  <a:cubicBezTo>
                    <a:pt x="99521" y="181847"/>
                    <a:pt x="90449" y="184364"/>
                    <a:pt x="80868" y="184364"/>
                  </a:cubicBezTo>
                  <a:cubicBezTo>
                    <a:pt x="77846" y="184364"/>
                    <a:pt x="68769" y="184364"/>
                    <a:pt x="68769" y="174542"/>
                  </a:cubicBezTo>
                  <a:cubicBezTo>
                    <a:pt x="68769" y="165721"/>
                    <a:pt x="78096" y="155900"/>
                    <a:pt x="89186" y="155900"/>
                  </a:cubicBezTo>
                  <a:cubicBezTo>
                    <a:pt x="100276" y="155900"/>
                    <a:pt x="104562" y="162700"/>
                    <a:pt x="104816" y="17958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06" name="Forme libre : forme 605">
              <a:extLst>
                <a:ext uri="{FF2B5EF4-FFF2-40B4-BE49-F238E27FC236}">
                  <a16:creationId xmlns:a16="http://schemas.microsoft.com/office/drawing/2014/main" id="{DFCF329D-4B24-400C-8F84-C84AAD69D4EA}"/>
                </a:ext>
              </a:extLst>
            </p:cNvPr>
            <p:cNvSpPr/>
            <p:nvPr>
              <p:custDataLst>
                <p:tags r:id="rId150"/>
              </p:custDataLst>
            </p:nvPr>
          </p:nvSpPr>
          <p:spPr>
            <a:xfrm>
              <a:off x="5540534" y="-3507331"/>
              <a:ext cx="114396" cy="152445"/>
            </a:xfrm>
            <a:custGeom>
              <a:avLst/>
              <a:gdLst>
                <a:gd name="connsiteX0" fmla="*/ 14156 w 114396"/>
                <a:gd name="connsiteY0" fmla="*/ 141167 h 152445"/>
                <a:gd name="connsiteX1" fmla="*/ 11634 w 114396"/>
                <a:gd name="connsiteY1" fmla="*/ 145577 h 152445"/>
                <a:gd name="connsiteX2" fmla="*/ 20877 w 114396"/>
                <a:gd name="connsiteY2" fmla="*/ 152505 h 152445"/>
                <a:gd name="connsiteX3" fmla="*/ 107425 w 114396"/>
                <a:gd name="connsiteY3" fmla="*/ 152505 h 152445"/>
                <a:gd name="connsiteX4" fmla="*/ 116668 w 114396"/>
                <a:gd name="connsiteY4" fmla="*/ 145367 h 152445"/>
                <a:gd name="connsiteX5" fmla="*/ 107425 w 114396"/>
                <a:gd name="connsiteY5" fmla="*/ 138019 h 152445"/>
                <a:gd name="connsiteX6" fmla="*/ 36003 w 114396"/>
                <a:gd name="connsiteY6" fmla="*/ 138019 h 152445"/>
                <a:gd name="connsiteX7" fmla="*/ 96291 w 114396"/>
                <a:gd name="connsiteY7" fmla="*/ 92670 h 152445"/>
                <a:gd name="connsiteX8" fmla="*/ 116668 w 114396"/>
                <a:gd name="connsiteY8" fmla="*/ 55087 h 152445"/>
                <a:gd name="connsiteX9" fmla="*/ 60578 w 114396"/>
                <a:gd name="connsiteY9" fmla="*/ 9528 h 152445"/>
                <a:gd name="connsiteX10" fmla="*/ 25497 w 114396"/>
                <a:gd name="connsiteY10" fmla="*/ 20866 h 152445"/>
                <a:gd name="connsiteX11" fmla="*/ 9533 w 114396"/>
                <a:gd name="connsiteY11" fmla="*/ 45432 h 152445"/>
                <a:gd name="connsiteX12" fmla="*/ 18986 w 114396"/>
                <a:gd name="connsiteY12" fmla="*/ 55508 h 152445"/>
                <a:gd name="connsiteX13" fmla="*/ 22137 w 114396"/>
                <a:gd name="connsiteY13" fmla="*/ 52570 h 152445"/>
                <a:gd name="connsiteX14" fmla="*/ 57218 w 114396"/>
                <a:gd name="connsiteY14" fmla="*/ 23388 h 152445"/>
                <a:gd name="connsiteX15" fmla="*/ 98599 w 114396"/>
                <a:gd name="connsiteY15" fmla="*/ 55297 h 152445"/>
                <a:gd name="connsiteX16" fmla="*/ 82425 w 114396"/>
                <a:gd name="connsiteY16" fmla="*/ 87001 h 152445"/>
                <a:gd name="connsiteX17" fmla="*/ 55327 w 114396"/>
                <a:gd name="connsiteY17" fmla="*/ 108415 h 152445"/>
                <a:gd name="connsiteX18" fmla="*/ 14156 w 114396"/>
                <a:gd name="connsiteY18" fmla="*/ 141167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96" h="152445">
                  <a:moveTo>
                    <a:pt x="14156" y="141167"/>
                  </a:moveTo>
                  <a:cubicBezTo>
                    <a:pt x="12056" y="142846"/>
                    <a:pt x="11634" y="143267"/>
                    <a:pt x="11634" y="145577"/>
                  </a:cubicBezTo>
                  <a:cubicBezTo>
                    <a:pt x="11634" y="152505"/>
                    <a:pt x="17934" y="152505"/>
                    <a:pt x="20877" y="152505"/>
                  </a:cubicBezTo>
                  <a:lnTo>
                    <a:pt x="107425" y="152505"/>
                  </a:lnTo>
                  <a:cubicBezTo>
                    <a:pt x="110575" y="152505"/>
                    <a:pt x="116668" y="152505"/>
                    <a:pt x="116668" y="145367"/>
                  </a:cubicBezTo>
                  <a:cubicBezTo>
                    <a:pt x="116668" y="138019"/>
                    <a:pt x="110785" y="138019"/>
                    <a:pt x="107425" y="138019"/>
                  </a:cubicBezTo>
                  <a:lnTo>
                    <a:pt x="36003" y="138019"/>
                  </a:lnTo>
                  <a:cubicBezTo>
                    <a:pt x="66250" y="113874"/>
                    <a:pt x="85785" y="101488"/>
                    <a:pt x="96291" y="92670"/>
                  </a:cubicBezTo>
                  <a:cubicBezTo>
                    <a:pt x="108474" y="82170"/>
                    <a:pt x="116668" y="70625"/>
                    <a:pt x="116668" y="55087"/>
                  </a:cubicBezTo>
                  <a:cubicBezTo>
                    <a:pt x="116668" y="28214"/>
                    <a:pt x="93348" y="9528"/>
                    <a:pt x="60578" y="9528"/>
                  </a:cubicBezTo>
                  <a:cubicBezTo>
                    <a:pt x="49023" y="9528"/>
                    <a:pt x="36630" y="11838"/>
                    <a:pt x="25497" y="20866"/>
                  </a:cubicBezTo>
                  <a:cubicBezTo>
                    <a:pt x="14784" y="29894"/>
                    <a:pt x="9533" y="44170"/>
                    <a:pt x="9533" y="45432"/>
                  </a:cubicBezTo>
                  <a:cubicBezTo>
                    <a:pt x="9533" y="47738"/>
                    <a:pt x="16885" y="55508"/>
                    <a:pt x="18986" y="55508"/>
                  </a:cubicBezTo>
                  <a:cubicBezTo>
                    <a:pt x="21088" y="55508"/>
                    <a:pt x="21715" y="53618"/>
                    <a:pt x="22137" y="52570"/>
                  </a:cubicBezTo>
                  <a:cubicBezTo>
                    <a:pt x="25497" y="42280"/>
                    <a:pt x="32432" y="23388"/>
                    <a:pt x="57218" y="23388"/>
                  </a:cubicBezTo>
                  <a:cubicBezTo>
                    <a:pt x="77174" y="23388"/>
                    <a:pt x="98599" y="33042"/>
                    <a:pt x="98599" y="55297"/>
                  </a:cubicBezTo>
                  <a:cubicBezTo>
                    <a:pt x="98599" y="70205"/>
                    <a:pt x="89777" y="79863"/>
                    <a:pt x="82425" y="87001"/>
                  </a:cubicBezTo>
                  <a:cubicBezTo>
                    <a:pt x="75283" y="93718"/>
                    <a:pt x="62259" y="102956"/>
                    <a:pt x="55327" y="108415"/>
                  </a:cubicBezTo>
                  <a:lnTo>
                    <a:pt x="14156" y="14116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07" name="Forme libre : forme 606">
              <a:extLst>
                <a:ext uri="{FF2B5EF4-FFF2-40B4-BE49-F238E27FC236}">
                  <a16:creationId xmlns:a16="http://schemas.microsoft.com/office/drawing/2014/main" id="{3ACDB3D7-5E9F-41D1-B304-335EDC82DDA4}"/>
                </a:ext>
              </a:extLst>
            </p:cNvPr>
            <p:cNvSpPr/>
            <p:nvPr>
              <p:custDataLst>
                <p:tags r:id="rId151"/>
              </p:custDataLst>
            </p:nvPr>
          </p:nvSpPr>
          <p:spPr>
            <a:xfrm>
              <a:off x="5694213" y="-3608555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1 w 88974"/>
                <a:gd name="connsiteY1" fmla="*/ 14566 h 254075"/>
                <a:gd name="connsiteX2" fmla="*/ 9533 w 88974"/>
                <a:gd name="connsiteY2" fmla="*/ 131965 h 254075"/>
                <a:gd name="connsiteX3" fmla="*/ 67760 w 88974"/>
                <a:gd name="connsiteY3" fmla="*/ 250368 h 254075"/>
                <a:gd name="connsiteX4" fmla="*/ 78600 w 88974"/>
                <a:gd name="connsiteY4" fmla="*/ 254398 h 254075"/>
                <a:gd name="connsiteX5" fmla="*/ 80363 w 88974"/>
                <a:gd name="connsiteY5" fmla="*/ 254398 h 254075"/>
                <a:gd name="connsiteX6" fmla="*/ 87422 w 88974"/>
                <a:gd name="connsiteY6" fmla="*/ 250872 h 254075"/>
                <a:gd name="connsiteX7" fmla="*/ 85404 w 88974"/>
                <a:gd name="connsiteY7" fmla="*/ 247597 h 254075"/>
                <a:gd name="connsiteX8" fmla="*/ 29699 w 88974"/>
                <a:gd name="connsiteY8" fmla="*/ 131965 h 254075"/>
                <a:gd name="connsiteX9" fmla="*/ 86663 w 88974"/>
                <a:gd name="connsiteY9" fmla="*/ 15575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1" y="14566"/>
                  </a:cubicBezTo>
                  <a:cubicBezTo>
                    <a:pt x="26927" y="43789"/>
                    <a:pt x="9533" y="89387"/>
                    <a:pt x="9533" y="131965"/>
                  </a:cubicBezTo>
                  <a:cubicBezTo>
                    <a:pt x="9533" y="180835"/>
                    <a:pt x="31967" y="224925"/>
                    <a:pt x="67760" y="250368"/>
                  </a:cubicBezTo>
                  <a:cubicBezTo>
                    <a:pt x="73555" y="254398"/>
                    <a:pt x="74059" y="254398"/>
                    <a:pt x="78600" y="254398"/>
                  </a:cubicBezTo>
                  <a:lnTo>
                    <a:pt x="80363" y="254398"/>
                  </a:lnTo>
                  <a:cubicBezTo>
                    <a:pt x="84145" y="254398"/>
                    <a:pt x="87422" y="254398"/>
                    <a:pt x="87422" y="250872"/>
                  </a:cubicBezTo>
                  <a:cubicBezTo>
                    <a:pt x="87422" y="249360"/>
                    <a:pt x="86413" y="248351"/>
                    <a:pt x="85404" y="247597"/>
                  </a:cubicBezTo>
                  <a:cubicBezTo>
                    <a:pt x="36253" y="211824"/>
                    <a:pt x="29699" y="159171"/>
                    <a:pt x="29699" y="131965"/>
                  </a:cubicBezTo>
                  <a:cubicBezTo>
                    <a:pt x="29699" y="81075"/>
                    <a:pt x="52384" y="37997"/>
                    <a:pt x="86663" y="15575"/>
                  </a:cubicBezTo>
                  <a:cubicBezTo>
                    <a:pt x="86663" y="15321"/>
                    <a:pt x="87422" y="14316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08" name="Forme libre : forme 607">
              <a:extLst>
                <a:ext uri="{FF2B5EF4-FFF2-40B4-BE49-F238E27FC236}">
                  <a16:creationId xmlns:a16="http://schemas.microsoft.com/office/drawing/2014/main" id="{E154DBC9-ED9B-442D-9EDA-68107422FB66}"/>
                </a:ext>
              </a:extLst>
            </p:cNvPr>
            <p:cNvSpPr/>
            <p:nvPr>
              <p:custDataLst>
                <p:tags r:id="rId152"/>
              </p:custDataLst>
            </p:nvPr>
          </p:nvSpPr>
          <p:spPr>
            <a:xfrm>
              <a:off x="5797348" y="-3527183"/>
              <a:ext cx="152528" cy="127038"/>
            </a:xfrm>
            <a:custGeom>
              <a:avLst/>
              <a:gdLst>
                <a:gd name="connsiteX0" fmla="*/ 96494 w 152528"/>
                <a:gd name="connsiteY0" fmla="*/ 93166 h 127037"/>
                <a:gd name="connsiteX1" fmla="*/ 66497 w 152528"/>
                <a:gd name="connsiteY1" fmla="*/ 116092 h 127037"/>
                <a:gd name="connsiteX2" fmla="*/ 49862 w 152528"/>
                <a:gd name="connsiteY2" fmla="*/ 95687 h 127037"/>
                <a:gd name="connsiteX3" fmla="*/ 64229 w 152528"/>
                <a:gd name="connsiteY3" fmla="*/ 44043 h 127037"/>
                <a:gd name="connsiteX4" fmla="*/ 67506 w 152528"/>
                <a:gd name="connsiteY4" fmla="*/ 30942 h 127037"/>
                <a:gd name="connsiteX5" fmla="*/ 44821 w 152528"/>
                <a:gd name="connsiteY5" fmla="*/ 9528 h 127037"/>
                <a:gd name="connsiteX6" fmla="*/ 9533 w 152528"/>
                <a:gd name="connsiteY6" fmla="*/ 48072 h 127037"/>
                <a:gd name="connsiteX7" fmla="*/ 13315 w 152528"/>
                <a:gd name="connsiteY7" fmla="*/ 51347 h 127037"/>
                <a:gd name="connsiteX8" fmla="*/ 17596 w 152528"/>
                <a:gd name="connsiteY8" fmla="*/ 47317 h 127037"/>
                <a:gd name="connsiteX9" fmla="*/ 44066 w 152528"/>
                <a:gd name="connsiteY9" fmla="*/ 16582 h 127037"/>
                <a:gd name="connsiteX10" fmla="*/ 50116 w 152528"/>
                <a:gd name="connsiteY10" fmla="*/ 24895 h 127037"/>
                <a:gd name="connsiteX11" fmla="*/ 44567 w 152528"/>
                <a:gd name="connsiteY11" fmla="*/ 45301 h 127037"/>
                <a:gd name="connsiteX12" fmla="*/ 31713 w 152528"/>
                <a:gd name="connsiteY12" fmla="*/ 91908 h 127037"/>
                <a:gd name="connsiteX13" fmla="*/ 65238 w 152528"/>
                <a:gd name="connsiteY13" fmla="*/ 123147 h 127037"/>
                <a:gd name="connsiteX14" fmla="*/ 96744 w 152528"/>
                <a:gd name="connsiteY14" fmla="*/ 106771 h 127037"/>
                <a:gd name="connsiteX15" fmla="*/ 121196 w 152528"/>
                <a:gd name="connsiteY15" fmla="*/ 123147 h 127037"/>
                <a:gd name="connsiteX16" fmla="*/ 140604 w 152528"/>
                <a:gd name="connsiteY16" fmla="*/ 109288 h 127037"/>
                <a:gd name="connsiteX17" fmla="*/ 149175 w 152528"/>
                <a:gd name="connsiteY17" fmla="*/ 84599 h 127037"/>
                <a:gd name="connsiteX18" fmla="*/ 145140 w 152528"/>
                <a:gd name="connsiteY18" fmla="*/ 81324 h 127037"/>
                <a:gd name="connsiteX19" fmla="*/ 140100 w 152528"/>
                <a:gd name="connsiteY19" fmla="*/ 89137 h 127037"/>
                <a:gd name="connsiteX20" fmla="*/ 121951 w 152528"/>
                <a:gd name="connsiteY20" fmla="*/ 116092 h 127037"/>
                <a:gd name="connsiteX21" fmla="*/ 113888 w 152528"/>
                <a:gd name="connsiteY21" fmla="*/ 104250 h 127037"/>
                <a:gd name="connsiteX22" fmla="*/ 117665 w 152528"/>
                <a:gd name="connsiteY22" fmla="*/ 85103 h 127037"/>
                <a:gd name="connsiteX23" fmla="*/ 123969 w 152528"/>
                <a:gd name="connsiteY23" fmla="*/ 59156 h 127037"/>
                <a:gd name="connsiteX24" fmla="*/ 129009 w 152528"/>
                <a:gd name="connsiteY24" fmla="*/ 40009 h 127037"/>
                <a:gd name="connsiteX25" fmla="*/ 133545 w 152528"/>
                <a:gd name="connsiteY25" fmla="*/ 19857 h 127037"/>
                <a:gd name="connsiteX26" fmla="*/ 125482 w 152528"/>
                <a:gd name="connsiteY26" fmla="*/ 12045 h 127037"/>
                <a:gd name="connsiteX27" fmla="*/ 114642 w 152528"/>
                <a:gd name="connsiteY27" fmla="*/ 20362 h 127037"/>
                <a:gd name="connsiteX28" fmla="*/ 96494 w 152528"/>
                <a:gd name="connsiteY28" fmla="*/ 93166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27037">
                  <a:moveTo>
                    <a:pt x="96494" y="93166"/>
                  </a:moveTo>
                  <a:cubicBezTo>
                    <a:pt x="95235" y="97954"/>
                    <a:pt x="83386" y="116092"/>
                    <a:pt x="66497" y="116092"/>
                  </a:cubicBezTo>
                  <a:cubicBezTo>
                    <a:pt x="54148" y="116092"/>
                    <a:pt x="49862" y="107021"/>
                    <a:pt x="49862" y="95687"/>
                  </a:cubicBezTo>
                  <a:cubicBezTo>
                    <a:pt x="49862" y="80824"/>
                    <a:pt x="58684" y="58147"/>
                    <a:pt x="64229" y="44043"/>
                  </a:cubicBezTo>
                  <a:cubicBezTo>
                    <a:pt x="66751" y="37742"/>
                    <a:pt x="67506" y="35475"/>
                    <a:pt x="67506" y="30942"/>
                  </a:cubicBezTo>
                  <a:cubicBezTo>
                    <a:pt x="67506" y="17087"/>
                    <a:pt x="56416" y="9528"/>
                    <a:pt x="44821" y="9528"/>
                  </a:cubicBezTo>
                  <a:cubicBezTo>
                    <a:pt x="19868" y="9528"/>
                    <a:pt x="9533" y="45047"/>
                    <a:pt x="9533" y="48072"/>
                  </a:cubicBezTo>
                  <a:cubicBezTo>
                    <a:pt x="9533" y="50339"/>
                    <a:pt x="11297" y="51347"/>
                    <a:pt x="13315" y="51347"/>
                  </a:cubicBezTo>
                  <a:cubicBezTo>
                    <a:pt x="16592" y="51347"/>
                    <a:pt x="16842" y="49834"/>
                    <a:pt x="17596" y="47317"/>
                  </a:cubicBezTo>
                  <a:cubicBezTo>
                    <a:pt x="24150" y="24895"/>
                    <a:pt x="35244" y="16582"/>
                    <a:pt x="44066" y="16582"/>
                  </a:cubicBezTo>
                  <a:cubicBezTo>
                    <a:pt x="47844" y="16582"/>
                    <a:pt x="50116" y="19099"/>
                    <a:pt x="50116" y="24895"/>
                  </a:cubicBezTo>
                  <a:cubicBezTo>
                    <a:pt x="50116" y="30687"/>
                    <a:pt x="47844" y="36484"/>
                    <a:pt x="44567" y="45301"/>
                  </a:cubicBezTo>
                  <a:cubicBezTo>
                    <a:pt x="33981" y="72007"/>
                    <a:pt x="31713" y="82837"/>
                    <a:pt x="31713" y="91908"/>
                  </a:cubicBezTo>
                  <a:cubicBezTo>
                    <a:pt x="31713" y="116597"/>
                    <a:pt x="50366" y="123147"/>
                    <a:pt x="65238" y="123147"/>
                  </a:cubicBezTo>
                  <a:cubicBezTo>
                    <a:pt x="84141" y="123147"/>
                    <a:pt x="95739" y="108030"/>
                    <a:pt x="96744" y="106771"/>
                  </a:cubicBezTo>
                  <a:cubicBezTo>
                    <a:pt x="100780" y="118609"/>
                    <a:pt x="112120" y="123147"/>
                    <a:pt x="121196" y="123147"/>
                  </a:cubicBezTo>
                  <a:cubicBezTo>
                    <a:pt x="133042" y="123147"/>
                    <a:pt x="138840" y="113067"/>
                    <a:pt x="140604" y="109288"/>
                  </a:cubicBezTo>
                  <a:cubicBezTo>
                    <a:pt x="145644" y="100221"/>
                    <a:pt x="149175" y="85607"/>
                    <a:pt x="149175" y="84599"/>
                  </a:cubicBezTo>
                  <a:cubicBezTo>
                    <a:pt x="149175" y="83091"/>
                    <a:pt x="148167" y="81324"/>
                    <a:pt x="145140" y="81324"/>
                  </a:cubicBezTo>
                  <a:cubicBezTo>
                    <a:pt x="142117" y="81324"/>
                    <a:pt x="141613" y="82587"/>
                    <a:pt x="140100" y="89137"/>
                  </a:cubicBezTo>
                  <a:cubicBezTo>
                    <a:pt x="136823" y="101733"/>
                    <a:pt x="132287" y="116092"/>
                    <a:pt x="121951" y="116092"/>
                  </a:cubicBezTo>
                  <a:cubicBezTo>
                    <a:pt x="116156" y="116092"/>
                    <a:pt x="113888" y="111305"/>
                    <a:pt x="113888" y="104250"/>
                  </a:cubicBezTo>
                  <a:cubicBezTo>
                    <a:pt x="113888" y="99967"/>
                    <a:pt x="116156" y="91404"/>
                    <a:pt x="117665" y="85103"/>
                  </a:cubicBezTo>
                  <a:cubicBezTo>
                    <a:pt x="119178" y="78807"/>
                    <a:pt x="122960" y="63689"/>
                    <a:pt x="123969" y="59156"/>
                  </a:cubicBezTo>
                  <a:lnTo>
                    <a:pt x="129009" y="40009"/>
                  </a:lnTo>
                  <a:cubicBezTo>
                    <a:pt x="130523" y="33208"/>
                    <a:pt x="133545" y="21366"/>
                    <a:pt x="133545" y="19857"/>
                  </a:cubicBezTo>
                  <a:cubicBezTo>
                    <a:pt x="133545" y="13557"/>
                    <a:pt x="128505" y="12045"/>
                    <a:pt x="125482" y="12045"/>
                  </a:cubicBezTo>
                  <a:cubicBezTo>
                    <a:pt x="121951" y="12045"/>
                    <a:pt x="116406" y="14315"/>
                    <a:pt x="114642" y="20362"/>
                  </a:cubicBezTo>
                  <a:lnTo>
                    <a:pt x="96494" y="931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09" name="Forme libre : forme 608">
              <a:extLst>
                <a:ext uri="{FF2B5EF4-FFF2-40B4-BE49-F238E27FC236}">
                  <a16:creationId xmlns:a16="http://schemas.microsoft.com/office/drawing/2014/main" id="{42400ED5-A60F-410A-B0A2-88182B6585D2}"/>
                </a:ext>
              </a:extLst>
            </p:cNvPr>
            <p:cNvSpPr/>
            <p:nvPr>
              <p:custDataLst>
                <p:tags r:id="rId153"/>
              </p:custDataLst>
            </p:nvPr>
          </p:nvSpPr>
          <p:spPr>
            <a:xfrm>
              <a:off x="5962499" y="-3608555"/>
              <a:ext cx="88975" cy="254075"/>
            </a:xfrm>
            <a:custGeom>
              <a:avLst/>
              <a:gdLst>
                <a:gd name="connsiteX0" fmla="*/ 16592 w 88974"/>
                <a:gd name="connsiteY0" fmla="*/ 9528 h 254075"/>
                <a:gd name="connsiteX1" fmla="*/ 9533 w 88974"/>
                <a:gd name="connsiteY1" fmla="*/ 13053 h 254075"/>
                <a:gd name="connsiteX2" fmla="*/ 11047 w 88974"/>
                <a:gd name="connsiteY2" fmla="*/ 16329 h 254075"/>
                <a:gd name="connsiteX3" fmla="*/ 50871 w 88974"/>
                <a:gd name="connsiteY3" fmla="*/ 62181 h 254075"/>
                <a:gd name="connsiteX4" fmla="*/ 67005 w 88974"/>
                <a:gd name="connsiteY4" fmla="*/ 131965 h 254075"/>
                <a:gd name="connsiteX5" fmla="*/ 12810 w 88974"/>
                <a:gd name="connsiteY5" fmla="*/ 246589 h 254075"/>
                <a:gd name="connsiteX6" fmla="*/ 9533 w 88974"/>
                <a:gd name="connsiteY6" fmla="*/ 250872 h 254075"/>
                <a:gd name="connsiteX7" fmla="*/ 16592 w 88974"/>
                <a:gd name="connsiteY7" fmla="*/ 254398 h 254075"/>
                <a:gd name="connsiteX8" fmla="*/ 18105 w 88974"/>
                <a:gd name="connsiteY8" fmla="*/ 254398 h 254075"/>
                <a:gd name="connsiteX9" fmla="*/ 30204 w 88974"/>
                <a:gd name="connsiteY9" fmla="*/ 249360 h 254075"/>
                <a:gd name="connsiteX10" fmla="*/ 87167 w 88974"/>
                <a:gd name="connsiteY10" fmla="*/ 131965 h 254075"/>
                <a:gd name="connsiteX11" fmla="*/ 28941 w 88974"/>
                <a:gd name="connsiteY11" fmla="*/ 13557 h 254075"/>
                <a:gd name="connsiteX12" fmla="*/ 18105 w 88974"/>
                <a:gd name="connsiteY12" fmla="*/ 9528 h 254075"/>
                <a:gd name="connsiteX13" fmla="*/ 16592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2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7"/>
                    <a:pt x="11047" y="16329"/>
                  </a:cubicBezTo>
                  <a:cubicBezTo>
                    <a:pt x="18860" y="21871"/>
                    <a:pt x="37513" y="35475"/>
                    <a:pt x="50871" y="62181"/>
                  </a:cubicBezTo>
                  <a:cubicBezTo>
                    <a:pt x="62970" y="86366"/>
                    <a:pt x="67005" y="110801"/>
                    <a:pt x="67005" y="131965"/>
                  </a:cubicBezTo>
                  <a:cubicBezTo>
                    <a:pt x="67005" y="160179"/>
                    <a:pt x="59442" y="212074"/>
                    <a:pt x="12810" y="246589"/>
                  </a:cubicBezTo>
                  <a:cubicBezTo>
                    <a:pt x="10038" y="248606"/>
                    <a:pt x="9533" y="249110"/>
                    <a:pt x="9533" y="250872"/>
                  </a:cubicBezTo>
                  <a:cubicBezTo>
                    <a:pt x="9533" y="254398"/>
                    <a:pt x="12560" y="254398"/>
                    <a:pt x="16592" y="254398"/>
                  </a:cubicBezTo>
                  <a:lnTo>
                    <a:pt x="18105" y="254398"/>
                  </a:lnTo>
                  <a:cubicBezTo>
                    <a:pt x="22891" y="254398"/>
                    <a:pt x="23396" y="254398"/>
                    <a:pt x="30204" y="249360"/>
                  </a:cubicBezTo>
                  <a:cubicBezTo>
                    <a:pt x="69778" y="220137"/>
                    <a:pt x="87167" y="174538"/>
                    <a:pt x="87167" y="131965"/>
                  </a:cubicBezTo>
                  <a:cubicBezTo>
                    <a:pt x="87167" y="83091"/>
                    <a:pt x="64733" y="39001"/>
                    <a:pt x="28941" y="13557"/>
                  </a:cubicBezTo>
                  <a:cubicBezTo>
                    <a:pt x="23146" y="9528"/>
                    <a:pt x="22641" y="9528"/>
                    <a:pt x="18105" y="9528"/>
                  </a:cubicBezTo>
                  <a:lnTo>
                    <a:pt x="16592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10" name="Forme libre : forme 609">
              <a:extLst>
                <a:ext uri="{FF2B5EF4-FFF2-40B4-BE49-F238E27FC236}">
                  <a16:creationId xmlns:a16="http://schemas.microsoft.com/office/drawing/2014/main" id="{17D8AAA2-80A6-4614-841C-408BB93DB8FF}"/>
                </a:ext>
              </a:extLst>
            </p:cNvPr>
            <p:cNvSpPr/>
            <p:nvPr>
              <p:custDataLst>
                <p:tags r:id="rId154"/>
              </p:custDataLst>
            </p:nvPr>
          </p:nvSpPr>
          <p:spPr>
            <a:xfrm>
              <a:off x="6159153" y="-3524666"/>
              <a:ext cx="228792" cy="88926"/>
            </a:xfrm>
            <a:custGeom>
              <a:avLst/>
              <a:gdLst>
                <a:gd name="connsiteX0" fmla="*/ 208157 w 228792"/>
                <a:gd name="connsiteY0" fmla="*/ 27166 h 88926"/>
                <a:gd name="connsiteX1" fmla="*/ 219498 w 228792"/>
                <a:gd name="connsiteY1" fmla="*/ 18345 h 88926"/>
                <a:gd name="connsiteX2" fmla="*/ 206644 w 228792"/>
                <a:gd name="connsiteY2" fmla="*/ 9528 h 88926"/>
                <a:gd name="connsiteX3" fmla="*/ 22387 w 228792"/>
                <a:gd name="connsiteY3" fmla="*/ 9528 h 88926"/>
                <a:gd name="connsiteX4" fmla="*/ 9533 w 228792"/>
                <a:gd name="connsiteY4" fmla="*/ 18345 h 88926"/>
                <a:gd name="connsiteX5" fmla="*/ 20873 w 228792"/>
                <a:gd name="connsiteY5" fmla="*/ 27166 h 88926"/>
                <a:gd name="connsiteX6" fmla="*/ 208157 w 228792"/>
                <a:gd name="connsiteY6" fmla="*/ 27166 h 88926"/>
                <a:gd name="connsiteX7" fmla="*/ 206644 w 228792"/>
                <a:gd name="connsiteY7" fmla="*/ 86620 h 88926"/>
                <a:gd name="connsiteX8" fmla="*/ 219498 w 228792"/>
                <a:gd name="connsiteY8" fmla="*/ 77802 h 88926"/>
                <a:gd name="connsiteX9" fmla="*/ 208157 w 228792"/>
                <a:gd name="connsiteY9" fmla="*/ 68986 h 88926"/>
                <a:gd name="connsiteX10" fmla="*/ 20873 w 228792"/>
                <a:gd name="connsiteY10" fmla="*/ 68986 h 88926"/>
                <a:gd name="connsiteX11" fmla="*/ 9533 w 228792"/>
                <a:gd name="connsiteY11" fmla="*/ 77802 h 88926"/>
                <a:gd name="connsiteX12" fmla="*/ 22387 w 228792"/>
                <a:gd name="connsiteY12" fmla="*/ 86620 h 88926"/>
                <a:gd name="connsiteX13" fmla="*/ 206644 w 228792"/>
                <a:gd name="connsiteY13" fmla="*/ 86620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792" h="88926">
                  <a:moveTo>
                    <a:pt x="208157" y="27166"/>
                  </a:moveTo>
                  <a:cubicBezTo>
                    <a:pt x="211180" y="27166"/>
                    <a:pt x="219498" y="27166"/>
                    <a:pt x="219498" y="18345"/>
                  </a:cubicBezTo>
                  <a:cubicBezTo>
                    <a:pt x="219498" y="9528"/>
                    <a:pt x="210171" y="9528"/>
                    <a:pt x="206644" y="9528"/>
                  </a:cubicBezTo>
                  <a:lnTo>
                    <a:pt x="22387" y="9528"/>
                  </a:lnTo>
                  <a:cubicBezTo>
                    <a:pt x="18860" y="9528"/>
                    <a:pt x="9533" y="9528"/>
                    <a:pt x="9533" y="18345"/>
                  </a:cubicBezTo>
                  <a:cubicBezTo>
                    <a:pt x="9533" y="27166"/>
                    <a:pt x="17851" y="27166"/>
                    <a:pt x="20873" y="27166"/>
                  </a:cubicBezTo>
                  <a:lnTo>
                    <a:pt x="208157" y="27166"/>
                  </a:lnTo>
                  <a:close/>
                  <a:moveTo>
                    <a:pt x="206644" y="86620"/>
                  </a:moveTo>
                  <a:cubicBezTo>
                    <a:pt x="210171" y="86620"/>
                    <a:pt x="219498" y="86620"/>
                    <a:pt x="219498" y="77802"/>
                  </a:cubicBezTo>
                  <a:cubicBezTo>
                    <a:pt x="219498" y="68986"/>
                    <a:pt x="211180" y="68986"/>
                    <a:pt x="208157" y="68986"/>
                  </a:cubicBezTo>
                  <a:lnTo>
                    <a:pt x="20873" y="68986"/>
                  </a:lnTo>
                  <a:cubicBezTo>
                    <a:pt x="17851" y="68986"/>
                    <a:pt x="9533" y="68986"/>
                    <a:pt x="9533" y="77802"/>
                  </a:cubicBezTo>
                  <a:cubicBezTo>
                    <a:pt x="9533" y="86620"/>
                    <a:pt x="18860" y="86620"/>
                    <a:pt x="22387" y="86620"/>
                  </a:cubicBezTo>
                  <a:lnTo>
                    <a:pt x="206644" y="866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11" name="Forme libre : forme 610">
              <a:extLst>
                <a:ext uri="{FF2B5EF4-FFF2-40B4-BE49-F238E27FC236}">
                  <a16:creationId xmlns:a16="http://schemas.microsoft.com/office/drawing/2014/main" id="{E5704367-DDFE-426C-A203-53B021A46963}"/>
                </a:ext>
              </a:extLst>
            </p:cNvPr>
            <p:cNvSpPr/>
            <p:nvPr>
              <p:custDataLst>
                <p:tags r:id="rId155"/>
              </p:custDataLst>
            </p:nvPr>
          </p:nvSpPr>
          <p:spPr>
            <a:xfrm>
              <a:off x="6469358" y="-3527183"/>
              <a:ext cx="139817" cy="127038"/>
            </a:xfrm>
            <a:custGeom>
              <a:avLst/>
              <a:gdLst>
                <a:gd name="connsiteX0" fmla="*/ 127750 w 139817"/>
                <a:gd name="connsiteY0" fmla="*/ 20107 h 127037"/>
                <a:gd name="connsiteX1" fmla="*/ 116156 w 139817"/>
                <a:gd name="connsiteY1" fmla="*/ 33713 h 127037"/>
                <a:gd name="connsiteX2" fmla="*/ 125983 w 139817"/>
                <a:gd name="connsiteY2" fmla="*/ 43034 h 127037"/>
                <a:gd name="connsiteX3" fmla="*/ 140100 w 139817"/>
                <a:gd name="connsiteY3" fmla="*/ 27916 h 127037"/>
                <a:gd name="connsiteX4" fmla="*/ 114893 w 139817"/>
                <a:gd name="connsiteY4" fmla="*/ 9528 h 127037"/>
                <a:gd name="connsiteX5" fmla="*/ 87672 w 139817"/>
                <a:gd name="connsiteY5" fmla="*/ 27666 h 127037"/>
                <a:gd name="connsiteX6" fmla="*/ 58684 w 139817"/>
                <a:gd name="connsiteY6" fmla="*/ 9528 h 127037"/>
                <a:gd name="connsiteX7" fmla="*/ 15833 w 139817"/>
                <a:gd name="connsiteY7" fmla="*/ 48072 h 127037"/>
                <a:gd name="connsiteX8" fmla="*/ 19614 w 139817"/>
                <a:gd name="connsiteY8" fmla="*/ 51347 h 127037"/>
                <a:gd name="connsiteX9" fmla="*/ 23900 w 139817"/>
                <a:gd name="connsiteY9" fmla="*/ 47063 h 127037"/>
                <a:gd name="connsiteX10" fmla="*/ 57929 w 139817"/>
                <a:gd name="connsiteY10" fmla="*/ 16582 h 127037"/>
                <a:gd name="connsiteX11" fmla="*/ 72546 w 139817"/>
                <a:gd name="connsiteY11" fmla="*/ 32704 h 127037"/>
                <a:gd name="connsiteX12" fmla="*/ 67506 w 139817"/>
                <a:gd name="connsiteY12" fmla="*/ 57393 h 127037"/>
                <a:gd name="connsiteX13" fmla="*/ 58938 w 139817"/>
                <a:gd name="connsiteY13" fmla="*/ 91908 h 127037"/>
                <a:gd name="connsiteX14" fmla="*/ 34990 w 139817"/>
                <a:gd name="connsiteY14" fmla="*/ 116092 h 127037"/>
                <a:gd name="connsiteX15" fmla="*/ 22137 w 139817"/>
                <a:gd name="connsiteY15" fmla="*/ 112563 h 127037"/>
                <a:gd name="connsiteX16" fmla="*/ 33731 w 139817"/>
                <a:gd name="connsiteY16" fmla="*/ 98962 h 127037"/>
                <a:gd name="connsiteX17" fmla="*/ 23646 w 139817"/>
                <a:gd name="connsiteY17" fmla="*/ 89641 h 127037"/>
                <a:gd name="connsiteX18" fmla="*/ 9533 w 139817"/>
                <a:gd name="connsiteY18" fmla="*/ 105008 h 127037"/>
                <a:gd name="connsiteX19" fmla="*/ 34740 w 139817"/>
                <a:gd name="connsiteY19" fmla="*/ 123147 h 127037"/>
                <a:gd name="connsiteX20" fmla="*/ 61961 w 139817"/>
                <a:gd name="connsiteY20" fmla="*/ 105008 h 127037"/>
                <a:gd name="connsiteX21" fmla="*/ 91199 w 139817"/>
                <a:gd name="connsiteY21" fmla="*/ 123147 h 127037"/>
                <a:gd name="connsiteX22" fmla="*/ 133800 w 139817"/>
                <a:gd name="connsiteY22" fmla="*/ 84599 h 127037"/>
                <a:gd name="connsiteX23" fmla="*/ 130019 w 139817"/>
                <a:gd name="connsiteY23" fmla="*/ 81324 h 127037"/>
                <a:gd name="connsiteX24" fmla="*/ 125732 w 139817"/>
                <a:gd name="connsiteY24" fmla="*/ 85607 h 127037"/>
                <a:gd name="connsiteX25" fmla="*/ 91704 w 139817"/>
                <a:gd name="connsiteY25" fmla="*/ 116092 h 127037"/>
                <a:gd name="connsiteX26" fmla="*/ 77337 w 139817"/>
                <a:gd name="connsiteY26" fmla="*/ 99967 h 127037"/>
                <a:gd name="connsiteX27" fmla="*/ 82377 w 139817"/>
                <a:gd name="connsiteY27" fmla="*/ 75028 h 127037"/>
                <a:gd name="connsiteX28" fmla="*/ 90949 w 139817"/>
                <a:gd name="connsiteY28" fmla="*/ 40513 h 127037"/>
                <a:gd name="connsiteX29" fmla="*/ 114642 w 139817"/>
                <a:gd name="connsiteY29" fmla="*/ 16582 h 127037"/>
                <a:gd name="connsiteX30" fmla="*/ 127750 w 139817"/>
                <a:gd name="connsiteY30" fmla="*/ 20107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817" h="127037">
                  <a:moveTo>
                    <a:pt x="127750" y="20107"/>
                  </a:moveTo>
                  <a:cubicBezTo>
                    <a:pt x="116656" y="22879"/>
                    <a:pt x="116156" y="32704"/>
                    <a:pt x="116156" y="33713"/>
                  </a:cubicBezTo>
                  <a:cubicBezTo>
                    <a:pt x="116156" y="39255"/>
                    <a:pt x="120438" y="43034"/>
                    <a:pt x="125983" y="43034"/>
                  </a:cubicBezTo>
                  <a:cubicBezTo>
                    <a:pt x="131531" y="43034"/>
                    <a:pt x="140100" y="38750"/>
                    <a:pt x="140100" y="27916"/>
                  </a:cubicBezTo>
                  <a:cubicBezTo>
                    <a:pt x="140100" y="13557"/>
                    <a:pt x="124219" y="9528"/>
                    <a:pt x="114893" y="9528"/>
                  </a:cubicBezTo>
                  <a:cubicBezTo>
                    <a:pt x="103048" y="9528"/>
                    <a:pt x="93467" y="17841"/>
                    <a:pt x="87672" y="27666"/>
                  </a:cubicBezTo>
                  <a:cubicBezTo>
                    <a:pt x="82127" y="14315"/>
                    <a:pt x="69019" y="9528"/>
                    <a:pt x="58684" y="9528"/>
                  </a:cubicBezTo>
                  <a:cubicBezTo>
                    <a:pt x="31209" y="9528"/>
                    <a:pt x="15833" y="41017"/>
                    <a:pt x="15833" y="48072"/>
                  </a:cubicBezTo>
                  <a:cubicBezTo>
                    <a:pt x="15833" y="50339"/>
                    <a:pt x="17596" y="51347"/>
                    <a:pt x="19614" y="51347"/>
                  </a:cubicBezTo>
                  <a:cubicBezTo>
                    <a:pt x="22641" y="51347"/>
                    <a:pt x="23142" y="50089"/>
                    <a:pt x="23900" y="47063"/>
                  </a:cubicBezTo>
                  <a:cubicBezTo>
                    <a:pt x="29696" y="28675"/>
                    <a:pt x="44821" y="16582"/>
                    <a:pt x="57929" y="16582"/>
                  </a:cubicBezTo>
                  <a:cubicBezTo>
                    <a:pt x="67760" y="16582"/>
                    <a:pt x="72546" y="23637"/>
                    <a:pt x="72546" y="32704"/>
                  </a:cubicBezTo>
                  <a:cubicBezTo>
                    <a:pt x="72546" y="37742"/>
                    <a:pt x="69524" y="49330"/>
                    <a:pt x="67506" y="57393"/>
                  </a:cubicBezTo>
                  <a:cubicBezTo>
                    <a:pt x="65742" y="64698"/>
                    <a:pt x="60197" y="87120"/>
                    <a:pt x="58938" y="91908"/>
                  </a:cubicBezTo>
                  <a:cubicBezTo>
                    <a:pt x="55407" y="105509"/>
                    <a:pt x="46335" y="116092"/>
                    <a:pt x="34990" y="116092"/>
                  </a:cubicBezTo>
                  <a:cubicBezTo>
                    <a:pt x="33981" y="116092"/>
                    <a:pt x="27428" y="116092"/>
                    <a:pt x="22137" y="112563"/>
                  </a:cubicBezTo>
                  <a:cubicBezTo>
                    <a:pt x="33731" y="109792"/>
                    <a:pt x="33731" y="99213"/>
                    <a:pt x="33731" y="98962"/>
                  </a:cubicBezTo>
                  <a:cubicBezTo>
                    <a:pt x="33731" y="93166"/>
                    <a:pt x="29191" y="89641"/>
                    <a:pt x="23646" y="89641"/>
                  </a:cubicBezTo>
                  <a:cubicBezTo>
                    <a:pt x="16842" y="89641"/>
                    <a:pt x="9533" y="95433"/>
                    <a:pt x="9533" y="105008"/>
                  </a:cubicBezTo>
                  <a:cubicBezTo>
                    <a:pt x="9533" y="116597"/>
                    <a:pt x="21883" y="123147"/>
                    <a:pt x="34740" y="123147"/>
                  </a:cubicBezTo>
                  <a:cubicBezTo>
                    <a:pt x="48098" y="123147"/>
                    <a:pt x="57425" y="113067"/>
                    <a:pt x="61961" y="105008"/>
                  </a:cubicBezTo>
                  <a:cubicBezTo>
                    <a:pt x="67506" y="117351"/>
                    <a:pt x="79100" y="123147"/>
                    <a:pt x="91199" y="123147"/>
                  </a:cubicBezTo>
                  <a:cubicBezTo>
                    <a:pt x="118674" y="123147"/>
                    <a:pt x="133800" y="91654"/>
                    <a:pt x="133800" y="84599"/>
                  </a:cubicBezTo>
                  <a:cubicBezTo>
                    <a:pt x="133800" y="82082"/>
                    <a:pt x="131782" y="81324"/>
                    <a:pt x="130019" y="81324"/>
                  </a:cubicBezTo>
                  <a:cubicBezTo>
                    <a:pt x="126992" y="81324"/>
                    <a:pt x="126487" y="83091"/>
                    <a:pt x="125732" y="85607"/>
                  </a:cubicBezTo>
                  <a:cubicBezTo>
                    <a:pt x="120692" y="102488"/>
                    <a:pt x="106325" y="116092"/>
                    <a:pt x="91704" y="116092"/>
                  </a:cubicBezTo>
                  <a:cubicBezTo>
                    <a:pt x="83386" y="116092"/>
                    <a:pt x="77337" y="110550"/>
                    <a:pt x="77337" y="99967"/>
                  </a:cubicBezTo>
                  <a:cubicBezTo>
                    <a:pt x="77337" y="94929"/>
                    <a:pt x="78850" y="89137"/>
                    <a:pt x="82377" y="75028"/>
                  </a:cubicBezTo>
                  <a:cubicBezTo>
                    <a:pt x="84141" y="67469"/>
                    <a:pt x="89686" y="45301"/>
                    <a:pt x="90949" y="40513"/>
                  </a:cubicBezTo>
                  <a:cubicBezTo>
                    <a:pt x="94476" y="27412"/>
                    <a:pt x="103298" y="16582"/>
                    <a:pt x="114642" y="16582"/>
                  </a:cubicBezTo>
                  <a:cubicBezTo>
                    <a:pt x="115901" y="16582"/>
                    <a:pt x="122455" y="16582"/>
                    <a:pt x="127750" y="2010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12" name="Forme libre : forme 611">
              <a:extLst>
                <a:ext uri="{FF2B5EF4-FFF2-40B4-BE49-F238E27FC236}">
                  <a16:creationId xmlns:a16="http://schemas.microsoft.com/office/drawing/2014/main" id="{C67566F8-1322-42B4-9797-737F93E1EA6D}"/>
                </a:ext>
              </a:extLst>
            </p:cNvPr>
            <p:cNvSpPr/>
            <p:nvPr>
              <p:custDataLst>
                <p:tags r:id="rId156"/>
              </p:custDataLst>
            </p:nvPr>
          </p:nvSpPr>
          <p:spPr>
            <a:xfrm>
              <a:off x="6630538" y="-3578069"/>
              <a:ext cx="152528" cy="25408"/>
            </a:xfrm>
            <a:custGeom>
              <a:avLst/>
              <a:gdLst>
                <a:gd name="connsiteX0" fmla="*/ 137883 w 152528"/>
                <a:gd name="connsiteY0" fmla="*/ 19187 h 25407"/>
                <a:gd name="connsiteX1" fmla="*/ 145863 w 152528"/>
                <a:gd name="connsiteY1" fmla="*/ 14359 h 25407"/>
                <a:gd name="connsiteX2" fmla="*/ 137883 w 152528"/>
                <a:gd name="connsiteY2" fmla="*/ 9528 h 25407"/>
                <a:gd name="connsiteX3" fmla="*/ 17517 w 152528"/>
                <a:gd name="connsiteY3" fmla="*/ 9528 h 25407"/>
                <a:gd name="connsiteX4" fmla="*/ 9533 w 152528"/>
                <a:gd name="connsiteY4" fmla="*/ 14359 h 25407"/>
                <a:gd name="connsiteX5" fmla="*/ 17517 w 152528"/>
                <a:gd name="connsiteY5" fmla="*/ 19187 h 25407"/>
                <a:gd name="connsiteX6" fmla="*/ 137883 w 152528"/>
                <a:gd name="connsiteY6" fmla="*/ 19187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528" h="25407">
                  <a:moveTo>
                    <a:pt x="137883" y="19187"/>
                  </a:moveTo>
                  <a:cubicBezTo>
                    <a:pt x="141243" y="19187"/>
                    <a:pt x="145863" y="19187"/>
                    <a:pt x="145863" y="14359"/>
                  </a:cubicBezTo>
                  <a:cubicBezTo>
                    <a:pt x="145863" y="9528"/>
                    <a:pt x="141243" y="9528"/>
                    <a:pt x="137883" y="9528"/>
                  </a:cubicBezTo>
                  <a:lnTo>
                    <a:pt x="17517" y="9528"/>
                  </a:lnTo>
                  <a:cubicBezTo>
                    <a:pt x="14152" y="9528"/>
                    <a:pt x="9533" y="9528"/>
                    <a:pt x="9533" y="14359"/>
                  </a:cubicBezTo>
                  <a:cubicBezTo>
                    <a:pt x="9533" y="19187"/>
                    <a:pt x="14152" y="19187"/>
                    <a:pt x="17517" y="19187"/>
                  </a:cubicBezTo>
                  <a:lnTo>
                    <a:pt x="137883" y="1918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13" name="Forme libre : forme 612">
              <a:extLst>
                <a:ext uri="{FF2B5EF4-FFF2-40B4-BE49-F238E27FC236}">
                  <a16:creationId xmlns:a16="http://schemas.microsoft.com/office/drawing/2014/main" id="{80AB6981-1D6C-4A87-A53D-B0FFC06752CF}"/>
                </a:ext>
              </a:extLst>
            </p:cNvPr>
            <p:cNvSpPr/>
            <p:nvPr>
              <p:custDataLst>
                <p:tags r:id="rId157"/>
              </p:custDataLst>
            </p:nvPr>
          </p:nvSpPr>
          <p:spPr>
            <a:xfrm>
              <a:off x="6791971" y="-3659737"/>
              <a:ext cx="203371" cy="152445"/>
            </a:xfrm>
            <a:custGeom>
              <a:avLst/>
              <a:gdLst>
                <a:gd name="connsiteX0" fmla="*/ 65829 w 203370"/>
                <a:gd name="connsiteY0" fmla="*/ 17507 h 152445"/>
                <a:gd name="connsiteX1" fmla="*/ 57635 w 203370"/>
                <a:gd name="connsiteY1" fmla="*/ 9528 h 152445"/>
                <a:gd name="connsiteX2" fmla="*/ 46084 w 203370"/>
                <a:gd name="connsiteY2" fmla="*/ 20866 h 152445"/>
                <a:gd name="connsiteX3" fmla="*/ 54274 w 203370"/>
                <a:gd name="connsiteY3" fmla="*/ 28841 h 152445"/>
                <a:gd name="connsiteX4" fmla="*/ 65829 w 203370"/>
                <a:gd name="connsiteY4" fmla="*/ 17507 h 152445"/>
                <a:gd name="connsiteX5" fmla="*/ 35161 w 203370"/>
                <a:gd name="connsiteY5" fmla="*/ 94555 h 152445"/>
                <a:gd name="connsiteX6" fmla="*/ 23817 w 203370"/>
                <a:gd name="connsiteY6" fmla="*/ 123532 h 152445"/>
                <a:gd name="connsiteX7" fmla="*/ 21715 w 203370"/>
                <a:gd name="connsiteY7" fmla="*/ 132770 h 152445"/>
                <a:gd name="connsiteX8" fmla="*/ 40829 w 203370"/>
                <a:gd name="connsiteY8" fmla="*/ 150615 h 152445"/>
                <a:gd name="connsiteX9" fmla="*/ 69821 w 203370"/>
                <a:gd name="connsiteY9" fmla="*/ 118490 h 152445"/>
                <a:gd name="connsiteX10" fmla="*/ 66667 w 203370"/>
                <a:gd name="connsiteY10" fmla="*/ 115763 h 152445"/>
                <a:gd name="connsiteX11" fmla="*/ 63096 w 203370"/>
                <a:gd name="connsiteY11" fmla="*/ 119332 h 152445"/>
                <a:gd name="connsiteX12" fmla="*/ 41250 w 203370"/>
                <a:gd name="connsiteY12" fmla="*/ 144735 h 152445"/>
                <a:gd name="connsiteX13" fmla="*/ 36210 w 203370"/>
                <a:gd name="connsiteY13" fmla="*/ 138018 h 152445"/>
                <a:gd name="connsiteX14" fmla="*/ 40412 w 203370"/>
                <a:gd name="connsiteY14" fmla="*/ 122690 h 152445"/>
                <a:gd name="connsiteX15" fmla="*/ 46922 w 203370"/>
                <a:gd name="connsiteY15" fmla="*/ 105683 h 152445"/>
                <a:gd name="connsiteX16" fmla="*/ 53437 w 203370"/>
                <a:gd name="connsiteY16" fmla="*/ 88680 h 152445"/>
                <a:gd name="connsiteX17" fmla="*/ 57845 w 203370"/>
                <a:gd name="connsiteY17" fmla="*/ 73773 h 152445"/>
                <a:gd name="connsiteX18" fmla="*/ 38732 w 203370"/>
                <a:gd name="connsiteY18" fmla="*/ 55928 h 152445"/>
                <a:gd name="connsiteX19" fmla="*/ 9533 w 203370"/>
                <a:gd name="connsiteY19" fmla="*/ 88049 h 152445"/>
                <a:gd name="connsiteX20" fmla="*/ 12683 w 203370"/>
                <a:gd name="connsiteY20" fmla="*/ 90780 h 152445"/>
                <a:gd name="connsiteX21" fmla="*/ 16254 w 203370"/>
                <a:gd name="connsiteY21" fmla="*/ 87417 h 152445"/>
                <a:gd name="connsiteX22" fmla="*/ 38100 w 203370"/>
                <a:gd name="connsiteY22" fmla="*/ 61803 h 152445"/>
                <a:gd name="connsiteX23" fmla="*/ 43141 w 203370"/>
                <a:gd name="connsiteY23" fmla="*/ 68735 h 152445"/>
                <a:gd name="connsiteX24" fmla="*/ 40829 w 203370"/>
                <a:gd name="connsiteY24" fmla="*/ 80069 h 152445"/>
                <a:gd name="connsiteX25" fmla="*/ 35161 w 203370"/>
                <a:gd name="connsiteY25" fmla="*/ 94555 h 152445"/>
                <a:gd name="connsiteX26" fmla="*/ 157989 w 203370"/>
                <a:gd name="connsiteY26" fmla="*/ 125632 h 152445"/>
                <a:gd name="connsiteX27" fmla="*/ 132993 w 203370"/>
                <a:gd name="connsiteY27" fmla="*/ 144735 h 152445"/>
                <a:gd name="connsiteX28" fmla="*/ 119126 w 203370"/>
                <a:gd name="connsiteY28" fmla="*/ 127728 h 152445"/>
                <a:gd name="connsiteX29" fmla="*/ 131102 w 203370"/>
                <a:gd name="connsiteY29" fmla="*/ 84690 h 152445"/>
                <a:gd name="connsiteX30" fmla="*/ 133831 w 203370"/>
                <a:gd name="connsiteY30" fmla="*/ 73773 h 152445"/>
                <a:gd name="connsiteX31" fmla="*/ 114924 w 203370"/>
                <a:gd name="connsiteY31" fmla="*/ 55928 h 152445"/>
                <a:gd name="connsiteX32" fmla="*/ 85519 w 203370"/>
                <a:gd name="connsiteY32" fmla="*/ 88049 h 152445"/>
                <a:gd name="connsiteX33" fmla="*/ 88669 w 203370"/>
                <a:gd name="connsiteY33" fmla="*/ 90780 h 152445"/>
                <a:gd name="connsiteX34" fmla="*/ 92240 w 203370"/>
                <a:gd name="connsiteY34" fmla="*/ 87417 h 152445"/>
                <a:gd name="connsiteX35" fmla="*/ 114297 w 203370"/>
                <a:gd name="connsiteY35" fmla="*/ 61803 h 152445"/>
                <a:gd name="connsiteX36" fmla="*/ 119337 w 203370"/>
                <a:gd name="connsiteY36" fmla="*/ 68735 h 152445"/>
                <a:gd name="connsiteX37" fmla="*/ 114718 w 203370"/>
                <a:gd name="connsiteY37" fmla="*/ 85738 h 152445"/>
                <a:gd name="connsiteX38" fmla="*/ 104001 w 203370"/>
                <a:gd name="connsiteY38" fmla="*/ 124580 h 152445"/>
                <a:gd name="connsiteX39" fmla="*/ 131941 w 203370"/>
                <a:gd name="connsiteY39" fmla="*/ 150615 h 152445"/>
                <a:gd name="connsiteX40" fmla="*/ 158200 w 203370"/>
                <a:gd name="connsiteY40" fmla="*/ 136966 h 152445"/>
                <a:gd name="connsiteX41" fmla="*/ 178577 w 203370"/>
                <a:gd name="connsiteY41" fmla="*/ 150615 h 152445"/>
                <a:gd name="connsiteX42" fmla="*/ 194751 w 203370"/>
                <a:gd name="connsiteY42" fmla="*/ 139066 h 152445"/>
                <a:gd name="connsiteX43" fmla="*/ 201893 w 203370"/>
                <a:gd name="connsiteY43" fmla="*/ 118490 h 152445"/>
                <a:gd name="connsiteX44" fmla="*/ 198533 w 203370"/>
                <a:gd name="connsiteY44" fmla="*/ 115763 h 152445"/>
                <a:gd name="connsiteX45" fmla="*/ 194330 w 203370"/>
                <a:gd name="connsiteY45" fmla="*/ 122270 h 152445"/>
                <a:gd name="connsiteX46" fmla="*/ 179205 w 203370"/>
                <a:gd name="connsiteY46" fmla="*/ 144735 h 152445"/>
                <a:gd name="connsiteX47" fmla="*/ 172483 w 203370"/>
                <a:gd name="connsiteY47" fmla="*/ 134866 h 152445"/>
                <a:gd name="connsiteX48" fmla="*/ 175634 w 203370"/>
                <a:gd name="connsiteY48" fmla="*/ 118911 h 152445"/>
                <a:gd name="connsiteX49" fmla="*/ 180885 w 203370"/>
                <a:gd name="connsiteY49" fmla="*/ 97287 h 152445"/>
                <a:gd name="connsiteX50" fmla="*/ 185087 w 203370"/>
                <a:gd name="connsiteY50" fmla="*/ 81332 h 152445"/>
                <a:gd name="connsiteX51" fmla="*/ 188868 w 203370"/>
                <a:gd name="connsiteY51" fmla="*/ 64535 h 152445"/>
                <a:gd name="connsiteX52" fmla="*/ 182148 w 203370"/>
                <a:gd name="connsiteY52" fmla="*/ 58024 h 152445"/>
                <a:gd name="connsiteX53" fmla="*/ 173115 w 203370"/>
                <a:gd name="connsiteY53" fmla="*/ 64956 h 152445"/>
                <a:gd name="connsiteX54" fmla="*/ 157989 w 203370"/>
                <a:gd name="connsiteY54" fmla="*/ 125632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03370" h="152445">
                  <a:moveTo>
                    <a:pt x="65829" y="17507"/>
                  </a:moveTo>
                  <a:cubicBezTo>
                    <a:pt x="65829" y="12885"/>
                    <a:pt x="62469" y="9528"/>
                    <a:pt x="57635" y="9528"/>
                  </a:cubicBezTo>
                  <a:cubicBezTo>
                    <a:pt x="52173" y="9528"/>
                    <a:pt x="46084" y="14565"/>
                    <a:pt x="46084" y="20866"/>
                  </a:cubicBezTo>
                  <a:cubicBezTo>
                    <a:pt x="46084" y="25483"/>
                    <a:pt x="49444" y="28841"/>
                    <a:pt x="54274" y="28841"/>
                  </a:cubicBezTo>
                  <a:cubicBezTo>
                    <a:pt x="59736" y="28841"/>
                    <a:pt x="65829" y="23803"/>
                    <a:pt x="65829" y="17507"/>
                  </a:cubicBezTo>
                  <a:close/>
                  <a:moveTo>
                    <a:pt x="35161" y="94555"/>
                  </a:moveTo>
                  <a:lnTo>
                    <a:pt x="23817" y="123532"/>
                  </a:lnTo>
                  <a:cubicBezTo>
                    <a:pt x="22764" y="126680"/>
                    <a:pt x="21715" y="129201"/>
                    <a:pt x="21715" y="132770"/>
                  </a:cubicBezTo>
                  <a:cubicBezTo>
                    <a:pt x="21715" y="143056"/>
                    <a:pt x="29699" y="150615"/>
                    <a:pt x="40829" y="150615"/>
                  </a:cubicBezTo>
                  <a:cubicBezTo>
                    <a:pt x="61206" y="150615"/>
                    <a:pt x="69821" y="121221"/>
                    <a:pt x="69821" y="118490"/>
                  </a:cubicBezTo>
                  <a:cubicBezTo>
                    <a:pt x="69821" y="116394"/>
                    <a:pt x="68141" y="115763"/>
                    <a:pt x="66667" y="115763"/>
                  </a:cubicBezTo>
                  <a:cubicBezTo>
                    <a:pt x="64149" y="115763"/>
                    <a:pt x="63728" y="117232"/>
                    <a:pt x="63096" y="119332"/>
                  </a:cubicBezTo>
                  <a:cubicBezTo>
                    <a:pt x="58266" y="136128"/>
                    <a:pt x="49655" y="144735"/>
                    <a:pt x="41250" y="144735"/>
                  </a:cubicBezTo>
                  <a:cubicBezTo>
                    <a:pt x="38732" y="144735"/>
                    <a:pt x="36210" y="143687"/>
                    <a:pt x="36210" y="138018"/>
                  </a:cubicBezTo>
                  <a:cubicBezTo>
                    <a:pt x="36210" y="132976"/>
                    <a:pt x="37679" y="129201"/>
                    <a:pt x="40412" y="122690"/>
                  </a:cubicBezTo>
                  <a:cubicBezTo>
                    <a:pt x="42513" y="117021"/>
                    <a:pt x="44610" y="111352"/>
                    <a:pt x="46922" y="105683"/>
                  </a:cubicBezTo>
                  <a:lnTo>
                    <a:pt x="53437" y="88680"/>
                  </a:lnTo>
                  <a:cubicBezTo>
                    <a:pt x="55327" y="83848"/>
                    <a:pt x="57845" y="77342"/>
                    <a:pt x="57845" y="73773"/>
                  </a:cubicBezTo>
                  <a:cubicBezTo>
                    <a:pt x="57845" y="63276"/>
                    <a:pt x="49444" y="55928"/>
                    <a:pt x="38732" y="55928"/>
                  </a:cubicBezTo>
                  <a:cubicBezTo>
                    <a:pt x="18355" y="55928"/>
                    <a:pt x="9533" y="85321"/>
                    <a:pt x="9533" y="88049"/>
                  </a:cubicBezTo>
                  <a:cubicBezTo>
                    <a:pt x="9533" y="89938"/>
                    <a:pt x="11003" y="90780"/>
                    <a:pt x="12683" y="90780"/>
                  </a:cubicBezTo>
                  <a:cubicBezTo>
                    <a:pt x="15412" y="90780"/>
                    <a:pt x="15622" y="89518"/>
                    <a:pt x="16254" y="87417"/>
                  </a:cubicBezTo>
                  <a:cubicBezTo>
                    <a:pt x="22136" y="67473"/>
                    <a:pt x="31796" y="61803"/>
                    <a:pt x="38100" y="61803"/>
                  </a:cubicBezTo>
                  <a:cubicBezTo>
                    <a:pt x="41040" y="61803"/>
                    <a:pt x="43141" y="62856"/>
                    <a:pt x="43141" y="68735"/>
                  </a:cubicBezTo>
                  <a:cubicBezTo>
                    <a:pt x="43141" y="70831"/>
                    <a:pt x="42930" y="73773"/>
                    <a:pt x="40829" y="80069"/>
                  </a:cubicBezTo>
                  <a:lnTo>
                    <a:pt x="35161" y="94555"/>
                  </a:lnTo>
                  <a:close/>
                  <a:moveTo>
                    <a:pt x="157989" y="125632"/>
                  </a:moveTo>
                  <a:cubicBezTo>
                    <a:pt x="156940" y="129618"/>
                    <a:pt x="147067" y="144735"/>
                    <a:pt x="132993" y="144735"/>
                  </a:cubicBezTo>
                  <a:cubicBezTo>
                    <a:pt x="122697" y="144735"/>
                    <a:pt x="119126" y="137177"/>
                    <a:pt x="119126" y="127728"/>
                  </a:cubicBezTo>
                  <a:cubicBezTo>
                    <a:pt x="119126" y="115342"/>
                    <a:pt x="126479" y="96445"/>
                    <a:pt x="131102" y="84690"/>
                  </a:cubicBezTo>
                  <a:cubicBezTo>
                    <a:pt x="133203" y="79442"/>
                    <a:pt x="133831" y="77552"/>
                    <a:pt x="133831" y="73773"/>
                  </a:cubicBezTo>
                  <a:cubicBezTo>
                    <a:pt x="133831" y="62224"/>
                    <a:pt x="124588" y="55928"/>
                    <a:pt x="114924" y="55928"/>
                  </a:cubicBezTo>
                  <a:cubicBezTo>
                    <a:pt x="94130" y="55928"/>
                    <a:pt x="85519" y="85528"/>
                    <a:pt x="85519" y="88049"/>
                  </a:cubicBezTo>
                  <a:cubicBezTo>
                    <a:pt x="85519" y="89938"/>
                    <a:pt x="86989" y="90780"/>
                    <a:pt x="88669" y="90780"/>
                  </a:cubicBezTo>
                  <a:cubicBezTo>
                    <a:pt x="91398" y="90780"/>
                    <a:pt x="91608" y="89518"/>
                    <a:pt x="92240" y="87417"/>
                  </a:cubicBezTo>
                  <a:cubicBezTo>
                    <a:pt x="97701" y="68735"/>
                    <a:pt x="106945" y="61803"/>
                    <a:pt x="114297" y="61803"/>
                  </a:cubicBezTo>
                  <a:cubicBezTo>
                    <a:pt x="117446" y="61803"/>
                    <a:pt x="119337" y="63903"/>
                    <a:pt x="119337" y="68735"/>
                  </a:cubicBezTo>
                  <a:cubicBezTo>
                    <a:pt x="119337" y="73562"/>
                    <a:pt x="117446" y="78390"/>
                    <a:pt x="114718" y="85738"/>
                  </a:cubicBezTo>
                  <a:cubicBezTo>
                    <a:pt x="105892" y="107993"/>
                    <a:pt x="104001" y="117021"/>
                    <a:pt x="104001" y="124580"/>
                  </a:cubicBezTo>
                  <a:cubicBezTo>
                    <a:pt x="104001" y="145156"/>
                    <a:pt x="119548" y="150615"/>
                    <a:pt x="131941" y="150615"/>
                  </a:cubicBezTo>
                  <a:cubicBezTo>
                    <a:pt x="147697" y="150615"/>
                    <a:pt x="157357" y="138018"/>
                    <a:pt x="158200" y="136966"/>
                  </a:cubicBezTo>
                  <a:cubicBezTo>
                    <a:pt x="161561" y="146835"/>
                    <a:pt x="171014" y="150615"/>
                    <a:pt x="178577" y="150615"/>
                  </a:cubicBezTo>
                  <a:cubicBezTo>
                    <a:pt x="188448" y="150615"/>
                    <a:pt x="193282" y="142214"/>
                    <a:pt x="194751" y="139066"/>
                  </a:cubicBezTo>
                  <a:cubicBezTo>
                    <a:pt x="198953" y="131507"/>
                    <a:pt x="201893" y="119332"/>
                    <a:pt x="201893" y="118490"/>
                  </a:cubicBezTo>
                  <a:cubicBezTo>
                    <a:pt x="201893" y="117232"/>
                    <a:pt x="201050" y="115763"/>
                    <a:pt x="198533" y="115763"/>
                  </a:cubicBezTo>
                  <a:cubicBezTo>
                    <a:pt x="196011" y="115763"/>
                    <a:pt x="195590" y="116810"/>
                    <a:pt x="194330" y="122270"/>
                  </a:cubicBezTo>
                  <a:cubicBezTo>
                    <a:pt x="191601" y="132770"/>
                    <a:pt x="187820" y="144735"/>
                    <a:pt x="179205" y="144735"/>
                  </a:cubicBezTo>
                  <a:cubicBezTo>
                    <a:pt x="174375" y="144735"/>
                    <a:pt x="172483" y="140746"/>
                    <a:pt x="172483" y="134866"/>
                  </a:cubicBezTo>
                  <a:cubicBezTo>
                    <a:pt x="172483" y="131297"/>
                    <a:pt x="174375" y="124159"/>
                    <a:pt x="175634" y="118911"/>
                  </a:cubicBezTo>
                  <a:cubicBezTo>
                    <a:pt x="176896" y="113662"/>
                    <a:pt x="180046" y="101066"/>
                    <a:pt x="180885" y="97287"/>
                  </a:cubicBezTo>
                  <a:lnTo>
                    <a:pt x="185087" y="81332"/>
                  </a:lnTo>
                  <a:cubicBezTo>
                    <a:pt x="186347" y="75662"/>
                    <a:pt x="188868" y="65793"/>
                    <a:pt x="188868" y="64535"/>
                  </a:cubicBezTo>
                  <a:cubicBezTo>
                    <a:pt x="188868" y="59286"/>
                    <a:pt x="184666" y="58024"/>
                    <a:pt x="182148" y="58024"/>
                  </a:cubicBezTo>
                  <a:cubicBezTo>
                    <a:pt x="179205" y="58024"/>
                    <a:pt x="174586" y="59914"/>
                    <a:pt x="173115" y="64956"/>
                  </a:cubicBezTo>
                  <a:lnTo>
                    <a:pt x="157989" y="12563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14" name="Forme libre : forme 613">
              <a:extLst>
                <a:ext uri="{FF2B5EF4-FFF2-40B4-BE49-F238E27FC236}">
                  <a16:creationId xmlns:a16="http://schemas.microsoft.com/office/drawing/2014/main" id="{2DD04B57-E792-4831-9FCC-50B2061172D5}"/>
                </a:ext>
              </a:extLst>
            </p:cNvPr>
            <p:cNvSpPr/>
            <p:nvPr>
              <p:custDataLst>
                <p:tags r:id="rId158"/>
              </p:custDataLst>
            </p:nvPr>
          </p:nvSpPr>
          <p:spPr>
            <a:xfrm>
              <a:off x="7052378" y="-3843602"/>
              <a:ext cx="139817" cy="152445"/>
            </a:xfrm>
            <a:custGeom>
              <a:avLst/>
              <a:gdLst>
                <a:gd name="connsiteX0" fmla="*/ 80534 w 139817"/>
                <a:gd name="connsiteY0" fmla="*/ 25904 h 152445"/>
                <a:gd name="connsiteX1" fmla="*/ 102174 w 139817"/>
                <a:gd name="connsiteY1" fmla="*/ 16459 h 152445"/>
                <a:gd name="connsiteX2" fmla="*/ 110154 w 139817"/>
                <a:gd name="connsiteY2" fmla="*/ 12469 h 152445"/>
                <a:gd name="connsiteX3" fmla="*/ 106583 w 139817"/>
                <a:gd name="connsiteY3" fmla="*/ 9528 h 152445"/>
                <a:gd name="connsiteX4" fmla="*/ 91461 w 139817"/>
                <a:gd name="connsiteY4" fmla="*/ 10160 h 152445"/>
                <a:gd name="connsiteX5" fmla="*/ 76335 w 139817"/>
                <a:gd name="connsiteY5" fmla="*/ 10160 h 152445"/>
                <a:gd name="connsiteX6" fmla="*/ 47975 w 139817"/>
                <a:gd name="connsiteY6" fmla="*/ 9528 h 152445"/>
                <a:gd name="connsiteX7" fmla="*/ 43776 w 139817"/>
                <a:gd name="connsiteY7" fmla="*/ 13517 h 152445"/>
                <a:gd name="connsiteX8" fmla="*/ 49866 w 139817"/>
                <a:gd name="connsiteY8" fmla="*/ 16459 h 152445"/>
                <a:gd name="connsiteX9" fmla="*/ 62890 w 139817"/>
                <a:gd name="connsiteY9" fmla="*/ 19818 h 152445"/>
                <a:gd name="connsiteX10" fmla="*/ 62052 w 139817"/>
                <a:gd name="connsiteY10" fmla="*/ 23598 h 152445"/>
                <a:gd name="connsiteX11" fmla="*/ 33902 w 139817"/>
                <a:gd name="connsiteY11" fmla="*/ 136339 h 152445"/>
                <a:gd name="connsiteX12" fmla="*/ 16047 w 139817"/>
                <a:gd name="connsiteY12" fmla="*/ 145998 h 152445"/>
                <a:gd name="connsiteX13" fmla="*/ 9533 w 139817"/>
                <a:gd name="connsiteY13" fmla="*/ 149988 h 152445"/>
                <a:gd name="connsiteX14" fmla="*/ 15836 w 139817"/>
                <a:gd name="connsiteY14" fmla="*/ 152926 h 152445"/>
                <a:gd name="connsiteX15" fmla="*/ 117296 w 139817"/>
                <a:gd name="connsiteY15" fmla="*/ 152926 h 152445"/>
                <a:gd name="connsiteX16" fmla="*/ 124437 w 139817"/>
                <a:gd name="connsiteY16" fmla="*/ 148726 h 152445"/>
                <a:gd name="connsiteX17" fmla="*/ 141874 w 139817"/>
                <a:gd name="connsiteY17" fmla="*/ 101277 h 152445"/>
                <a:gd name="connsiteX18" fmla="*/ 138725 w 139817"/>
                <a:gd name="connsiteY18" fmla="*/ 98339 h 152445"/>
                <a:gd name="connsiteX19" fmla="*/ 134523 w 139817"/>
                <a:gd name="connsiteY19" fmla="*/ 102956 h 152445"/>
                <a:gd name="connsiteX20" fmla="*/ 80327 w 139817"/>
                <a:gd name="connsiteY20" fmla="*/ 145998 h 152445"/>
                <a:gd name="connsiteX21" fmla="*/ 53647 w 139817"/>
                <a:gd name="connsiteY21" fmla="*/ 145998 h 152445"/>
                <a:gd name="connsiteX22" fmla="*/ 51129 w 139817"/>
                <a:gd name="connsiteY22" fmla="*/ 144108 h 152445"/>
                <a:gd name="connsiteX23" fmla="*/ 51966 w 139817"/>
                <a:gd name="connsiteY23" fmla="*/ 139487 h 152445"/>
                <a:gd name="connsiteX24" fmla="*/ 80534 w 139817"/>
                <a:gd name="connsiteY24" fmla="*/ 25904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9817" h="152445">
                  <a:moveTo>
                    <a:pt x="80534" y="25904"/>
                  </a:moveTo>
                  <a:cubicBezTo>
                    <a:pt x="82425" y="18766"/>
                    <a:pt x="82846" y="16459"/>
                    <a:pt x="102174" y="16459"/>
                  </a:cubicBezTo>
                  <a:cubicBezTo>
                    <a:pt x="108052" y="16459"/>
                    <a:pt x="110154" y="16459"/>
                    <a:pt x="110154" y="12469"/>
                  </a:cubicBezTo>
                  <a:cubicBezTo>
                    <a:pt x="110154" y="12049"/>
                    <a:pt x="109737" y="9528"/>
                    <a:pt x="106583" y="9528"/>
                  </a:cubicBezTo>
                  <a:cubicBezTo>
                    <a:pt x="102174" y="9528"/>
                    <a:pt x="95870" y="9949"/>
                    <a:pt x="91461" y="10160"/>
                  </a:cubicBezTo>
                  <a:lnTo>
                    <a:pt x="76335" y="10160"/>
                  </a:lnTo>
                  <a:cubicBezTo>
                    <a:pt x="54489" y="10160"/>
                    <a:pt x="49444" y="9528"/>
                    <a:pt x="47975" y="9528"/>
                  </a:cubicBezTo>
                  <a:cubicBezTo>
                    <a:pt x="47137" y="9528"/>
                    <a:pt x="43776" y="9528"/>
                    <a:pt x="43776" y="13517"/>
                  </a:cubicBezTo>
                  <a:cubicBezTo>
                    <a:pt x="43776" y="16459"/>
                    <a:pt x="46505" y="16459"/>
                    <a:pt x="49866" y="16459"/>
                  </a:cubicBezTo>
                  <a:cubicBezTo>
                    <a:pt x="56797" y="16459"/>
                    <a:pt x="62890" y="16459"/>
                    <a:pt x="62890" y="19818"/>
                  </a:cubicBezTo>
                  <a:cubicBezTo>
                    <a:pt x="62890" y="20655"/>
                    <a:pt x="62679" y="20866"/>
                    <a:pt x="62052" y="23598"/>
                  </a:cubicBezTo>
                  <a:lnTo>
                    <a:pt x="33902" y="136339"/>
                  </a:lnTo>
                  <a:cubicBezTo>
                    <a:pt x="32011" y="144319"/>
                    <a:pt x="31590" y="145998"/>
                    <a:pt x="16047" y="145998"/>
                  </a:cubicBezTo>
                  <a:cubicBezTo>
                    <a:pt x="12055" y="145998"/>
                    <a:pt x="9533" y="145998"/>
                    <a:pt x="9533" y="149988"/>
                  </a:cubicBezTo>
                  <a:cubicBezTo>
                    <a:pt x="9533" y="152926"/>
                    <a:pt x="12266" y="152926"/>
                    <a:pt x="15836" y="152926"/>
                  </a:cubicBezTo>
                  <a:lnTo>
                    <a:pt x="117296" y="152926"/>
                  </a:lnTo>
                  <a:cubicBezTo>
                    <a:pt x="122550" y="152926"/>
                    <a:pt x="122757" y="152715"/>
                    <a:pt x="124437" y="148726"/>
                  </a:cubicBezTo>
                  <a:cubicBezTo>
                    <a:pt x="126539" y="142850"/>
                    <a:pt x="141874" y="103377"/>
                    <a:pt x="141874" y="101277"/>
                  </a:cubicBezTo>
                  <a:cubicBezTo>
                    <a:pt x="141874" y="99387"/>
                    <a:pt x="140194" y="98339"/>
                    <a:pt x="138725" y="98339"/>
                  </a:cubicBezTo>
                  <a:cubicBezTo>
                    <a:pt x="136413" y="98339"/>
                    <a:pt x="135992" y="99808"/>
                    <a:pt x="134523" y="102956"/>
                  </a:cubicBezTo>
                  <a:cubicBezTo>
                    <a:pt x="126960" y="122484"/>
                    <a:pt x="117927" y="145998"/>
                    <a:pt x="80327" y="145998"/>
                  </a:cubicBezTo>
                  <a:lnTo>
                    <a:pt x="53647" y="145998"/>
                  </a:lnTo>
                  <a:cubicBezTo>
                    <a:pt x="51756" y="145577"/>
                    <a:pt x="51129" y="145577"/>
                    <a:pt x="51129" y="144108"/>
                  </a:cubicBezTo>
                  <a:cubicBezTo>
                    <a:pt x="51129" y="142429"/>
                    <a:pt x="51546" y="140749"/>
                    <a:pt x="51966" y="139487"/>
                  </a:cubicBezTo>
                  <a:lnTo>
                    <a:pt x="80534" y="259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15" name="Forme libre : forme 614">
              <a:extLst>
                <a:ext uri="{FF2B5EF4-FFF2-40B4-BE49-F238E27FC236}">
                  <a16:creationId xmlns:a16="http://schemas.microsoft.com/office/drawing/2014/main" id="{539CFA4C-C1D5-4C10-91B1-FE60B6EA5F38}"/>
                </a:ext>
              </a:extLst>
            </p:cNvPr>
            <p:cNvSpPr/>
            <p:nvPr>
              <p:custDataLst>
                <p:tags r:id="rId159"/>
              </p:custDataLst>
            </p:nvPr>
          </p:nvSpPr>
          <p:spPr>
            <a:xfrm>
              <a:off x="7212165" y="-3757522"/>
              <a:ext cx="152528" cy="25408"/>
            </a:xfrm>
            <a:custGeom>
              <a:avLst/>
              <a:gdLst>
                <a:gd name="connsiteX0" fmla="*/ 137883 w 152528"/>
                <a:gd name="connsiteY0" fmla="*/ 19187 h 25407"/>
                <a:gd name="connsiteX1" fmla="*/ 145863 w 152528"/>
                <a:gd name="connsiteY1" fmla="*/ 14359 h 25407"/>
                <a:gd name="connsiteX2" fmla="*/ 137883 w 152528"/>
                <a:gd name="connsiteY2" fmla="*/ 9528 h 25407"/>
                <a:gd name="connsiteX3" fmla="*/ 17517 w 152528"/>
                <a:gd name="connsiteY3" fmla="*/ 9528 h 25407"/>
                <a:gd name="connsiteX4" fmla="*/ 9533 w 152528"/>
                <a:gd name="connsiteY4" fmla="*/ 14359 h 25407"/>
                <a:gd name="connsiteX5" fmla="*/ 17517 w 152528"/>
                <a:gd name="connsiteY5" fmla="*/ 19187 h 25407"/>
                <a:gd name="connsiteX6" fmla="*/ 137883 w 152528"/>
                <a:gd name="connsiteY6" fmla="*/ 19187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528" h="25407">
                  <a:moveTo>
                    <a:pt x="137883" y="19187"/>
                  </a:moveTo>
                  <a:cubicBezTo>
                    <a:pt x="141243" y="19187"/>
                    <a:pt x="145863" y="19187"/>
                    <a:pt x="145863" y="14359"/>
                  </a:cubicBezTo>
                  <a:cubicBezTo>
                    <a:pt x="145863" y="9528"/>
                    <a:pt x="141243" y="9528"/>
                    <a:pt x="137883" y="9528"/>
                  </a:cubicBezTo>
                  <a:lnTo>
                    <a:pt x="17517" y="9528"/>
                  </a:lnTo>
                  <a:cubicBezTo>
                    <a:pt x="14152" y="9528"/>
                    <a:pt x="9533" y="9528"/>
                    <a:pt x="9533" y="14359"/>
                  </a:cubicBezTo>
                  <a:cubicBezTo>
                    <a:pt x="9533" y="19187"/>
                    <a:pt x="14152" y="19187"/>
                    <a:pt x="17517" y="19187"/>
                  </a:cubicBezTo>
                  <a:lnTo>
                    <a:pt x="137883" y="1918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16" name="Forme libre : forme 615">
              <a:extLst>
                <a:ext uri="{FF2B5EF4-FFF2-40B4-BE49-F238E27FC236}">
                  <a16:creationId xmlns:a16="http://schemas.microsoft.com/office/drawing/2014/main" id="{6BDDF583-0B7D-4554-9440-8E266FFC9EA9}"/>
                </a:ext>
              </a:extLst>
            </p:cNvPr>
            <p:cNvSpPr/>
            <p:nvPr>
              <p:custDataLst>
                <p:tags r:id="rId160"/>
              </p:custDataLst>
            </p:nvPr>
          </p:nvSpPr>
          <p:spPr>
            <a:xfrm>
              <a:off x="7384298" y="-3843602"/>
              <a:ext cx="127107" cy="165149"/>
            </a:xfrm>
            <a:custGeom>
              <a:avLst/>
              <a:gdLst>
                <a:gd name="connsiteX0" fmla="*/ 110992 w 127106"/>
                <a:gd name="connsiteY0" fmla="*/ 25487 h 165149"/>
                <a:gd name="connsiteX1" fmla="*/ 124227 w 127106"/>
                <a:gd name="connsiteY1" fmla="*/ 16459 h 165149"/>
                <a:gd name="connsiteX2" fmla="*/ 129899 w 127106"/>
                <a:gd name="connsiteY2" fmla="*/ 12469 h 165149"/>
                <a:gd name="connsiteX3" fmla="*/ 126749 w 127106"/>
                <a:gd name="connsiteY3" fmla="*/ 9528 h 165149"/>
                <a:gd name="connsiteX4" fmla="*/ 102591 w 127106"/>
                <a:gd name="connsiteY4" fmla="*/ 10160 h 165149"/>
                <a:gd name="connsiteX5" fmla="*/ 88097 w 127106"/>
                <a:gd name="connsiteY5" fmla="*/ 9949 h 165149"/>
                <a:gd name="connsiteX6" fmla="*/ 72972 w 127106"/>
                <a:gd name="connsiteY6" fmla="*/ 9528 h 165149"/>
                <a:gd name="connsiteX7" fmla="*/ 68558 w 127106"/>
                <a:gd name="connsiteY7" fmla="*/ 13517 h 165149"/>
                <a:gd name="connsiteX8" fmla="*/ 75910 w 127106"/>
                <a:gd name="connsiteY8" fmla="*/ 16459 h 165149"/>
                <a:gd name="connsiteX9" fmla="*/ 86834 w 127106"/>
                <a:gd name="connsiteY9" fmla="*/ 16876 h 165149"/>
                <a:gd name="connsiteX10" fmla="*/ 93769 w 127106"/>
                <a:gd name="connsiteY10" fmla="*/ 20655 h 165149"/>
                <a:gd name="connsiteX11" fmla="*/ 92927 w 127106"/>
                <a:gd name="connsiteY11" fmla="*/ 24434 h 165149"/>
                <a:gd name="connsiteX12" fmla="*/ 68558 w 127106"/>
                <a:gd name="connsiteY12" fmla="*/ 122064 h 165149"/>
                <a:gd name="connsiteX13" fmla="*/ 38100 w 127106"/>
                <a:gd name="connsiteY13" fmla="*/ 151457 h 165149"/>
                <a:gd name="connsiteX14" fmla="*/ 17513 w 127106"/>
                <a:gd name="connsiteY14" fmla="*/ 140118 h 165149"/>
                <a:gd name="connsiteX15" fmla="*/ 32849 w 127106"/>
                <a:gd name="connsiteY15" fmla="*/ 126891 h 165149"/>
                <a:gd name="connsiteX16" fmla="*/ 23396 w 127106"/>
                <a:gd name="connsiteY16" fmla="*/ 117863 h 165149"/>
                <a:gd name="connsiteX17" fmla="*/ 9533 w 127106"/>
                <a:gd name="connsiteY17" fmla="*/ 134239 h 165149"/>
                <a:gd name="connsiteX18" fmla="*/ 38732 w 127106"/>
                <a:gd name="connsiteY18" fmla="*/ 157336 h 165149"/>
                <a:gd name="connsiteX19" fmla="*/ 86627 w 127106"/>
                <a:gd name="connsiteY19" fmla="*/ 122901 h 165149"/>
                <a:gd name="connsiteX20" fmla="*/ 110992 w 127106"/>
                <a:gd name="connsiteY20" fmla="*/ 25487 h 165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7106" h="165149">
                  <a:moveTo>
                    <a:pt x="110992" y="25487"/>
                  </a:moveTo>
                  <a:cubicBezTo>
                    <a:pt x="112882" y="18138"/>
                    <a:pt x="113304" y="16459"/>
                    <a:pt x="124227" y="16459"/>
                  </a:cubicBezTo>
                  <a:cubicBezTo>
                    <a:pt x="127166" y="16459"/>
                    <a:pt x="129899" y="16459"/>
                    <a:pt x="129899" y="12469"/>
                  </a:cubicBezTo>
                  <a:cubicBezTo>
                    <a:pt x="129899" y="12259"/>
                    <a:pt x="129689" y="9528"/>
                    <a:pt x="126749" y="9528"/>
                  </a:cubicBezTo>
                  <a:cubicBezTo>
                    <a:pt x="125487" y="9528"/>
                    <a:pt x="122758" y="10160"/>
                    <a:pt x="102591" y="10160"/>
                  </a:cubicBezTo>
                  <a:cubicBezTo>
                    <a:pt x="97761" y="10160"/>
                    <a:pt x="89356" y="10160"/>
                    <a:pt x="88097" y="9949"/>
                  </a:cubicBezTo>
                  <a:cubicBezTo>
                    <a:pt x="85574" y="9738"/>
                    <a:pt x="75494" y="9528"/>
                    <a:pt x="72972" y="9528"/>
                  </a:cubicBezTo>
                  <a:cubicBezTo>
                    <a:pt x="71712" y="9528"/>
                    <a:pt x="68558" y="9528"/>
                    <a:pt x="68558" y="13517"/>
                  </a:cubicBezTo>
                  <a:cubicBezTo>
                    <a:pt x="68558" y="16459"/>
                    <a:pt x="70870" y="16459"/>
                    <a:pt x="75910" y="16459"/>
                  </a:cubicBezTo>
                  <a:cubicBezTo>
                    <a:pt x="76121" y="16459"/>
                    <a:pt x="81583" y="16459"/>
                    <a:pt x="86834" y="16876"/>
                  </a:cubicBezTo>
                  <a:cubicBezTo>
                    <a:pt x="92506" y="17296"/>
                    <a:pt x="93769" y="18138"/>
                    <a:pt x="93769" y="20655"/>
                  </a:cubicBezTo>
                  <a:cubicBezTo>
                    <a:pt x="93769" y="21497"/>
                    <a:pt x="93559" y="21707"/>
                    <a:pt x="92927" y="24434"/>
                  </a:cubicBezTo>
                  <a:lnTo>
                    <a:pt x="68558" y="122064"/>
                  </a:lnTo>
                  <a:cubicBezTo>
                    <a:pt x="64359" y="139277"/>
                    <a:pt x="50494" y="151457"/>
                    <a:pt x="38100" y="151457"/>
                  </a:cubicBezTo>
                  <a:cubicBezTo>
                    <a:pt x="33691" y="151457"/>
                    <a:pt x="21926" y="150194"/>
                    <a:pt x="17513" y="140118"/>
                  </a:cubicBezTo>
                  <a:cubicBezTo>
                    <a:pt x="32217" y="140118"/>
                    <a:pt x="32849" y="127943"/>
                    <a:pt x="32849" y="126891"/>
                  </a:cubicBezTo>
                  <a:cubicBezTo>
                    <a:pt x="32849" y="121011"/>
                    <a:pt x="28226" y="117863"/>
                    <a:pt x="23396" y="117863"/>
                  </a:cubicBezTo>
                  <a:cubicBezTo>
                    <a:pt x="18355" y="117863"/>
                    <a:pt x="9533" y="121853"/>
                    <a:pt x="9533" y="134239"/>
                  </a:cubicBezTo>
                  <a:cubicBezTo>
                    <a:pt x="9533" y="147256"/>
                    <a:pt x="21084" y="157336"/>
                    <a:pt x="38732" y="157336"/>
                  </a:cubicBezTo>
                  <a:cubicBezTo>
                    <a:pt x="58688" y="157336"/>
                    <a:pt x="81372" y="143898"/>
                    <a:pt x="86627" y="122901"/>
                  </a:cubicBezTo>
                  <a:lnTo>
                    <a:pt x="110992" y="2548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17" name="Forme libre : forme 616">
              <a:extLst>
                <a:ext uri="{FF2B5EF4-FFF2-40B4-BE49-F238E27FC236}">
                  <a16:creationId xmlns:a16="http://schemas.microsoft.com/office/drawing/2014/main" id="{1C11E117-8304-49BA-88E5-51B3991796E5}"/>
                </a:ext>
              </a:extLst>
            </p:cNvPr>
            <p:cNvSpPr/>
            <p:nvPr>
              <p:custDataLst>
                <p:tags r:id="rId161"/>
              </p:custDataLst>
            </p:nvPr>
          </p:nvSpPr>
          <p:spPr>
            <a:xfrm>
              <a:off x="7147858" y="-3632163"/>
              <a:ext cx="266924" cy="317594"/>
            </a:xfrm>
            <a:custGeom>
              <a:avLst/>
              <a:gdLst>
                <a:gd name="connsiteX0" fmla="*/ 264442 w 266924"/>
                <a:gd name="connsiteY0" fmla="*/ 315689 h 317594"/>
                <a:gd name="connsiteX1" fmla="*/ 264442 w 266924"/>
                <a:gd name="connsiteY1" fmla="*/ 303882 h 317594"/>
                <a:gd name="connsiteX2" fmla="*/ 228557 w 266924"/>
                <a:gd name="connsiteY2" fmla="*/ 279825 h 317594"/>
                <a:gd name="connsiteX3" fmla="*/ 228557 w 266924"/>
                <a:gd name="connsiteY3" fmla="*/ 45392 h 317594"/>
                <a:gd name="connsiteX4" fmla="*/ 264442 w 266924"/>
                <a:gd name="connsiteY4" fmla="*/ 21338 h 317594"/>
                <a:gd name="connsiteX5" fmla="*/ 264442 w 266924"/>
                <a:gd name="connsiteY5" fmla="*/ 9528 h 317594"/>
                <a:gd name="connsiteX6" fmla="*/ 9533 w 266924"/>
                <a:gd name="connsiteY6" fmla="*/ 9528 h 317594"/>
                <a:gd name="connsiteX7" fmla="*/ 9533 w 266924"/>
                <a:gd name="connsiteY7" fmla="*/ 21338 h 317594"/>
                <a:gd name="connsiteX8" fmla="*/ 45417 w 266924"/>
                <a:gd name="connsiteY8" fmla="*/ 45392 h 317594"/>
                <a:gd name="connsiteX9" fmla="*/ 45417 w 266924"/>
                <a:gd name="connsiteY9" fmla="*/ 279825 h 317594"/>
                <a:gd name="connsiteX10" fmla="*/ 9533 w 266924"/>
                <a:gd name="connsiteY10" fmla="*/ 303882 h 317594"/>
                <a:gd name="connsiteX11" fmla="*/ 9533 w 266924"/>
                <a:gd name="connsiteY11" fmla="*/ 315689 h 317594"/>
                <a:gd name="connsiteX12" fmla="*/ 114777 w 266924"/>
                <a:gd name="connsiteY12" fmla="*/ 315689 h 317594"/>
                <a:gd name="connsiteX13" fmla="*/ 114777 w 266924"/>
                <a:gd name="connsiteY13" fmla="*/ 303882 h 317594"/>
                <a:gd name="connsiteX14" fmla="*/ 78894 w 266924"/>
                <a:gd name="connsiteY14" fmla="*/ 279825 h 317594"/>
                <a:gd name="connsiteX15" fmla="*/ 78894 w 266924"/>
                <a:gd name="connsiteY15" fmla="*/ 21338 h 317594"/>
                <a:gd name="connsiteX16" fmla="*/ 195081 w 266924"/>
                <a:gd name="connsiteY16" fmla="*/ 21338 h 317594"/>
                <a:gd name="connsiteX17" fmla="*/ 195081 w 266924"/>
                <a:gd name="connsiteY17" fmla="*/ 279825 h 317594"/>
                <a:gd name="connsiteX18" fmla="*/ 159198 w 266924"/>
                <a:gd name="connsiteY18" fmla="*/ 303882 h 317594"/>
                <a:gd name="connsiteX19" fmla="*/ 159198 w 266924"/>
                <a:gd name="connsiteY19" fmla="*/ 315689 h 317594"/>
                <a:gd name="connsiteX20" fmla="*/ 264442 w 266924"/>
                <a:gd name="connsiteY20" fmla="*/ 315689 h 31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66924" h="317594">
                  <a:moveTo>
                    <a:pt x="264442" y="315689"/>
                  </a:moveTo>
                  <a:lnTo>
                    <a:pt x="264442" y="303882"/>
                  </a:lnTo>
                  <a:cubicBezTo>
                    <a:pt x="235342" y="303882"/>
                    <a:pt x="228557" y="293822"/>
                    <a:pt x="228557" y="279825"/>
                  </a:cubicBezTo>
                  <a:lnTo>
                    <a:pt x="228557" y="45392"/>
                  </a:lnTo>
                  <a:cubicBezTo>
                    <a:pt x="228557" y="31180"/>
                    <a:pt x="235561" y="21338"/>
                    <a:pt x="264442" y="21338"/>
                  </a:cubicBezTo>
                  <a:lnTo>
                    <a:pt x="264442" y="9528"/>
                  </a:lnTo>
                  <a:lnTo>
                    <a:pt x="9533" y="9528"/>
                  </a:lnTo>
                  <a:lnTo>
                    <a:pt x="9533" y="21338"/>
                  </a:lnTo>
                  <a:cubicBezTo>
                    <a:pt x="38632" y="21338"/>
                    <a:pt x="45417" y="31398"/>
                    <a:pt x="45417" y="45392"/>
                  </a:cubicBezTo>
                  <a:lnTo>
                    <a:pt x="45417" y="279825"/>
                  </a:lnTo>
                  <a:cubicBezTo>
                    <a:pt x="45417" y="294040"/>
                    <a:pt x="38414" y="303882"/>
                    <a:pt x="9533" y="303882"/>
                  </a:cubicBezTo>
                  <a:lnTo>
                    <a:pt x="9533" y="315689"/>
                  </a:lnTo>
                  <a:lnTo>
                    <a:pt x="114777" y="315689"/>
                  </a:lnTo>
                  <a:lnTo>
                    <a:pt x="114777" y="303882"/>
                  </a:lnTo>
                  <a:cubicBezTo>
                    <a:pt x="85678" y="303882"/>
                    <a:pt x="78894" y="293822"/>
                    <a:pt x="78894" y="279825"/>
                  </a:cubicBezTo>
                  <a:lnTo>
                    <a:pt x="78894" y="21338"/>
                  </a:lnTo>
                  <a:lnTo>
                    <a:pt x="195081" y="21338"/>
                  </a:lnTo>
                  <a:lnTo>
                    <a:pt x="195081" y="279825"/>
                  </a:lnTo>
                  <a:cubicBezTo>
                    <a:pt x="195081" y="294040"/>
                    <a:pt x="188079" y="303882"/>
                    <a:pt x="159198" y="303882"/>
                  </a:cubicBezTo>
                  <a:lnTo>
                    <a:pt x="159198" y="315689"/>
                  </a:lnTo>
                  <a:lnTo>
                    <a:pt x="264442" y="31568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18" name="Forme libre : forme 617">
              <a:extLst>
                <a:ext uri="{FF2B5EF4-FFF2-40B4-BE49-F238E27FC236}">
                  <a16:creationId xmlns:a16="http://schemas.microsoft.com/office/drawing/2014/main" id="{F149691D-0669-4121-8103-1522D8E29003}"/>
                </a:ext>
              </a:extLst>
            </p:cNvPr>
            <p:cNvSpPr/>
            <p:nvPr>
              <p:custDataLst>
                <p:tags r:id="rId162"/>
              </p:custDataLst>
            </p:nvPr>
          </p:nvSpPr>
          <p:spPr>
            <a:xfrm>
              <a:off x="7053503" y="-3267839"/>
              <a:ext cx="101685" cy="190557"/>
            </a:xfrm>
            <a:custGeom>
              <a:avLst/>
              <a:gdLst>
                <a:gd name="connsiteX0" fmla="*/ 99230 w 101685"/>
                <a:gd name="connsiteY0" fmla="*/ 17507 h 190556"/>
                <a:gd name="connsiteX1" fmla="*/ 91036 w 101685"/>
                <a:gd name="connsiteY1" fmla="*/ 9528 h 190556"/>
                <a:gd name="connsiteX2" fmla="*/ 79275 w 101685"/>
                <a:gd name="connsiteY2" fmla="*/ 20866 h 190556"/>
                <a:gd name="connsiteX3" fmla="*/ 87465 w 101685"/>
                <a:gd name="connsiteY3" fmla="*/ 28842 h 190556"/>
                <a:gd name="connsiteX4" fmla="*/ 99230 w 101685"/>
                <a:gd name="connsiteY4" fmla="*/ 17507 h 190556"/>
                <a:gd name="connsiteX5" fmla="*/ 55327 w 101685"/>
                <a:gd name="connsiteY5" fmla="*/ 159012 h 190556"/>
                <a:gd name="connsiteX6" fmla="*/ 29068 w 101685"/>
                <a:gd name="connsiteY6" fmla="*/ 185467 h 190556"/>
                <a:gd name="connsiteX7" fmla="*/ 22136 w 101685"/>
                <a:gd name="connsiteY7" fmla="*/ 184415 h 190556"/>
                <a:gd name="connsiteX8" fmla="*/ 29488 w 101685"/>
                <a:gd name="connsiteY8" fmla="*/ 173708 h 190556"/>
                <a:gd name="connsiteX9" fmla="*/ 21294 w 101685"/>
                <a:gd name="connsiteY9" fmla="*/ 165939 h 190556"/>
                <a:gd name="connsiteX10" fmla="*/ 9533 w 101685"/>
                <a:gd name="connsiteY10" fmla="*/ 178119 h 190556"/>
                <a:gd name="connsiteX11" fmla="*/ 29278 w 101685"/>
                <a:gd name="connsiteY11" fmla="*/ 191347 h 190556"/>
                <a:gd name="connsiteX12" fmla="*/ 71501 w 101685"/>
                <a:gd name="connsiteY12" fmla="*/ 158174 h 190556"/>
                <a:gd name="connsiteX13" fmla="*/ 90405 w 101685"/>
                <a:gd name="connsiteY13" fmla="*/ 83011 h 190556"/>
                <a:gd name="connsiteX14" fmla="*/ 91457 w 101685"/>
                <a:gd name="connsiteY14" fmla="*/ 75663 h 190556"/>
                <a:gd name="connsiteX15" fmla="*/ 70032 w 101685"/>
                <a:gd name="connsiteY15" fmla="*/ 55928 h 190556"/>
                <a:gd name="connsiteX16" fmla="*/ 34740 w 101685"/>
                <a:gd name="connsiteY16" fmla="*/ 88049 h 190556"/>
                <a:gd name="connsiteX17" fmla="*/ 37890 w 101685"/>
                <a:gd name="connsiteY17" fmla="*/ 90781 h 190556"/>
                <a:gd name="connsiteX18" fmla="*/ 41881 w 101685"/>
                <a:gd name="connsiteY18" fmla="*/ 87001 h 190556"/>
                <a:gd name="connsiteX19" fmla="*/ 69400 w 101685"/>
                <a:gd name="connsiteY19" fmla="*/ 61804 h 190556"/>
                <a:gd name="connsiteX20" fmla="*/ 76332 w 101685"/>
                <a:gd name="connsiteY20" fmla="*/ 71673 h 190556"/>
                <a:gd name="connsiteX21" fmla="*/ 75072 w 101685"/>
                <a:gd name="connsiteY21" fmla="*/ 80490 h 190556"/>
                <a:gd name="connsiteX22" fmla="*/ 55327 w 101685"/>
                <a:gd name="connsiteY22" fmla="*/ 159012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190556">
                  <a:moveTo>
                    <a:pt x="99230" y="17507"/>
                  </a:moveTo>
                  <a:cubicBezTo>
                    <a:pt x="99230" y="13518"/>
                    <a:pt x="96077" y="9528"/>
                    <a:pt x="91036" y="9528"/>
                  </a:cubicBezTo>
                  <a:cubicBezTo>
                    <a:pt x="84737" y="9528"/>
                    <a:pt x="79275" y="15407"/>
                    <a:pt x="79275" y="20866"/>
                  </a:cubicBezTo>
                  <a:cubicBezTo>
                    <a:pt x="79275" y="24856"/>
                    <a:pt x="82425" y="28842"/>
                    <a:pt x="87465" y="28842"/>
                  </a:cubicBezTo>
                  <a:cubicBezTo>
                    <a:pt x="93769" y="28842"/>
                    <a:pt x="99230" y="22966"/>
                    <a:pt x="99230" y="17507"/>
                  </a:cubicBezTo>
                  <a:close/>
                  <a:moveTo>
                    <a:pt x="55327" y="159012"/>
                  </a:moveTo>
                  <a:cubicBezTo>
                    <a:pt x="52173" y="171819"/>
                    <a:pt x="41881" y="185467"/>
                    <a:pt x="29068" y="185467"/>
                  </a:cubicBezTo>
                  <a:cubicBezTo>
                    <a:pt x="25707" y="185467"/>
                    <a:pt x="22553" y="184626"/>
                    <a:pt x="22136" y="184415"/>
                  </a:cubicBezTo>
                  <a:cubicBezTo>
                    <a:pt x="28647" y="181267"/>
                    <a:pt x="29488" y="175598"/>
                    <a:pt x="29488" y="173708"/>
                  </a:cubicBezTo>
                  <a:cubicBezTo>
                    <a:pt x="29488" y="168670"/>
                    <a:pt x="25707" y="165939"/>
                    <a:pt x="21294" y="165939"/>
                  </a:cubicBezTo>
                  <a:cubicBezTo>
                    <a:pt x="15205" y="165939"/>
                    <a:pt x="9533" y="171192"/>
                    <a:pt x="9533" y="178119"/>
                  </a:cubicBezTo>
                  <a:cubicBezTo>
                    <a:pt x="9533" y="186095"/>
                    <a:pt x="17302" y="191347"/>
                    <a:pt x="29278" y="191347"/>
                  </a:cubicBezTo>
                  <a:cubicBezTo>
                    <a:pt x="42092" y="191347"/>
                    <a:pt x="65198" y="183367"/>
                    <a:pt x="71501" y="158174"/>
                  </a:cubicBezTo>
                  <a:lnTo>
                    <a:pt x="90405" y="83011"/>
                  </a:lnTo>
                  <a:cubicBezTo>
                    <a:pt x="91036" y="80490"/>
                    <a:pt x="91457" y="78811"/>
                    <a:pt x="91457" y="75663"/>
                  </a:cubicBezTo>
                  <a:cubicBezTo>
                    <a:pt x="91457" y="64115"/>
                    <a:pt x="82214" y="55928"/>
                    <a:pt x="70032" y="55928"/>
                  </a:cubicBezTo>
                  <a:cubicBezTo>
                    <a:pt x="47764" y="55928"/>
                    <a:pt x="34740" y="85322"/>
                    <a:pt x="34740" y="88049"/>
                  </a:cubicBezTo>
                  <a:cubicBezTo>
                    <a:pt x="34740" y="89939"/>
                    <a:pt x="36210" y="90781"/>
                    <a:pt x="37890" y="90781"/>
                  </a:cubicBezTo>
                  <a:cubicBezTo>
                    <a:pt x="40201" y="90781"/>
                    <a:pt x="40412" y="90149"/>
                    <a:pt x="41881" y="87001"/>
                  </a:cubicBezTo>
                  <a:cubicBezTo>
                    <a:pt x="48181" y="72515"/>
                    <a:pt x="58898" y="61804"/>
                    <a:pt x="69400" y="61804"/>
                  </a:cubicBezTo>
                  <a:cubicBezTo>
                    <a:pt x="73809" y="61804"/>
                    <a:pt x="76332" y="64746"/>
                    <a:pt x="76332" y="71673"/>
                  </a:cubicBezTo>
                  <a:cubicBezTo>
                    <a:pt x="76332" y="74611"/>
                    <a:pt x="75700" y="77553"/>
                    <a:pt x="75072" y="80490"/>
                  </a:cubicBezTo>
                  <a:lnTo>
                    <a:pt x="55327" y="15901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19" name="Forme libre : forme 618">
              <a:extLst>
                <a:ext uri="{FF2B5EF4-FFF2-40B4-BE49-F238E27FC236}">
                  <a16:creationId xmlns:a16="http://schemas.microsoft.com/office/drawing/2014/main" id="{FEEC0BA2-F3CB-4827-A475-05A9D348CFBA}"/>
                </a:ext>
              </a:extLst>
            </p:cNvPr>
            <p:cNvSpPr/>
            <p:nvPr>
              <p:custDataLst>
                <p:tags r:id="rId163"/>
              </p:custDataLst>
            </p:nvPr>
          </p:nvSpPr>
          <p:spPr>
            <a:xfrm>
              <a:off x="7173322" y="-3271829"/>
              <a:ext cx="317767" cy="152445"/>
            </a:xfrm>
            <a:custGeom>
              <a:avLst/>
              <a:gdLst>
                <a:gd name="connsiteX0" fmla="*/ 175066 w 317766"/>
                <a:gd name="connsiteY0" fmla="*/ 76712 h 152445"/>
                <a:gd name="connsiteX1" fmla="*/ 184515 w 317766"/>
                <a:gd name="connsiteY1" fmla="*/ 69363 h 152445"/>
                <a:gd name="connsiteX2" fmla="*/ 173802 w 317766"/>
                <a:gd name="connsiteY2" fmla="*/ 62015 h 152445"/>
                <a:gd name="connsiteX3" fmla="*/ 20246 w 317766"/>
                <a:gd name="connsiteY3" fmla="*/ 62015 h 152445"/>
                <a:gd name="connsiteX4" fmla="*/ 9533 w 317766"/>
                <a:gd name="connsiteY4" fmla="*/ 69363 h 152445"/>
                <a:gd name="connsiteX5" fmla="*/ 18986 w 317766"/>
                <a:gd name="connsiteY5" fmla="*/ 76712 h 152445"/>
                <a:gd name="connsiteX6" fmla="*/ 175066 w 317766"/>
                <a:gd name="connsiteY6" fmla="*/ 76712 h 152445"/>
                <a:gd name="connsiteX7" fmla="*/ 173802 w 317766"/>
                <a:gd name="connsiteY7" fmla="*/ 126260 h 152445"/>
                <a:gd name="connsiteX8" fmla="*/ 184515 w 317766"/>
                <a:gd name="connsiteY8" fmla="*/ 118912 h 152445"/>
                <a:gd name="connsiteX9" fmla="*/ 175066 w 317766"/>
                <a:gd name="connsiteY9" fmla="*/ 111564 h 152445"/>
                <a:gd name="connsiteX10" fmla="*/ 18986 w 317766"/>
                <a:gd name="connsiteY10" fmla="*/ 111564 h 152445"/>
                <a:gd name="connsiteX11" fmla="*/ 9533 w 317766"/>
                <a:gd name="connsiteY11" fmla="*/ 118912 h 152445"/>
                <a:gd name="connsiteX12" fmla="*/ 20246 w 317766"/>
                <a:gd name="connsiteY12" fmla="*/ 126260 h 152445"/>
                <a:gd name="connsiteX13" fmla="*/ 173802 w 317766"/>
                <a:gd name="connsiteY13" fmla="*/ 126260 h 152445"/>
                <a:gd name="connsiteX14" fmla="*/ 276375 w 317766"/>
                <a:gd name="connsiteY14" fmla="*/ 18766 h 152445"/>
                <a:gd name="connsiteX15" fmla="*/ 269233 w 317766"/>
                <a:gd name="connsiteY15" fmla="*/ 9528 h 152445"/>
                <a:gd name="connsiteX16" fmla="*/ 262508 w 317766"/>
                <a:gd name="connsiteY16" fmla="*/ 13098 h 152445"/>
                <a:gd name="connsiteX17" fmla="*/ 231211 w 317766"/>
                <a:gd name="connsiteY17" fmla="*/ 23388 h 152445"/>
                <a:gd name="connsiteX18" fmla="*/ 224487 w 317766"/>
                <a:gd name="connsiteY18" fmla="*/ 29894 h 152445"/>
                <a:gd name="connsiteX19" fmla="*/ 232891 w 317766"/>
                <a:gd name="connsiteY19" fmla="*/ 36611 h 152445"/>
                <a:gd name="connsiteX20" fmla="*/ 258730 w 317766"/>
                <a:gd name="connsiteY20" fmla="*/ 31363 h 152445"/>
                <a:gd name="connsiteX21" fmla="*/ 258730 w 317766"/>
                <a:gd name="connsiteY21" fmla="*/ 139277 h 152445"/>
                <a:gd name="connsiteX22" fmla="*/ 235200 w 317766"/>
                <a:gd name="connsiteY22" fmla="*/ 139277 h 152445"/>
                <a:gd name="connsiteX23" fmla="*/ 225957 w 317766"/>
                <a:gd name="connsiteY23" fmla="*/ 145788 h 152445"/>
                <a:gd name="connsiteX24" fmla="*/ 235200 w 317766"/>
                <a:gd name="connsiteY24" fmla="*/ 152505 h 152445"/>
                <a:gd name="connsiteX25" fmla="*/ 299901 w 317766"/>
                <a:gd name="connsiteY25" fmla="*/ 152505 h 152445"/>
                <a:gd name="connsiteX26" fmla="*/ 309145 w 317766"/>
                <a:gd name="connsiteY26" fmla="*/ 145999 h 152445"/>
                <a:gd name="connsiteX27" fmla="*/ 299901 w 317766"/>
                <a:gd name="connsiteY27" fmla="*/ 139277 h 152445"/>
                <a:gd name="connsiteX28" fmla="*/ 276375 w 317766"/>
                <a:gd name="connsiteY28" fmla="*/ 139277 h 152445"/>
                <a:gd name="connsiteX29" fmla="*/ 276375 w 317766"/>
                <a:gd name="connsiteY29" fmla="*/ 1876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17766" h="152445">
                  <a:moveTo>
                    <a:pt x="175066" y="76712"/>
                  </a:moveTo>
                  <a:cubicBezTo>
                    <a:pt x="177584" y="76712"/>
                    <a:pt x="184515" y="76712"/>
                    <a:pt x="184515" y="69363"/>
                  </a:cubicBezTo>
                  <a:cubicBezTo>
                    <a:pt x="184515" y="62015"/>
                    <a:pt x="176746" y="62015"/>
                    <a:pt x="173802" y="62015"/>
                  </a:cubicBezTo>
                  <a:lnTo>
                    <a:pt x="20246" y="62015"/>
                  </a:lnTo>
                  <a:cubicBezTo>
                    <a:pt x="17306" y="62015"/>
                    <a:pt x="9533" y="62015"/>
                    <a:pt x="9533" y="69363"/>
                  </a:cubicBezTo>
                  <a:cubicBezTo>
                    <a:pt x="9533" y="76712"/>
                    <a:pt x="16464" y="76712"/>
                    <a:pt x="18986" y="76712"/>
                  </a:cubicBezTo>
                  <a:lnTo>
                    <a:pt x="175066" y="76712"/>
                  </a:lnTo>
                  <a:close/>
                  <a:moveTo>
                    <a:pt x="173802" y="126260"/>
                  </a:moveTo>
                  <a:cubicBezTo>
                    <a:pt x="176746" y="126260"/>
                    <a:pt x="184515" y="126260"/>
                    <a:pt x="184515" y="118912"/>
                  </a:cubicBezTo>
                  <a:cubicBezTo>
                    <a:pt x="184515" y="111564"/>
                    <a:pt x="177584" y="111564"/>
                    <a:pt x="175066" y="111564"/>
                  </a:cubicBezTo>
                  <a:lnTo>
                    <a:pt x="18986" y="111564"/>
                  </a:lnTo>
                  <a:cubicBezTo>
                    <a:pt x="16464" y="111564"/>
                    <a:pt x="9533" y="111564"/>
                    <a:pt x="9533" y="118912"/>
                  </a:cubicBezTo>
                  <a:cubicBezTo>
                    <a:pt x="9533" y="126260"/>
                    <a:pt x="17306" y="126260"/>
                    <a:pt x="20246" y="126260"/>
                  </a:cubicBezTo>
                  <a:lnTo>
                    <a:pt x="173802" y="126260"/>
                  </a:lnTo>
                  <a:close/>
                  <a:moveTo>
                    <a:pt x="276375" y="18766"/>
                  </a:moveTo>
                  <a:cubicBezTo>
                    <a:pt x="276375" y="15618"/>
                    <a:pt x="276375" y="9528"/>
                    <a:pt x="269233" y="9528"/>
                  </a:cubicBezTo>
                  <a:cubicBezTo>
                    <a:pt x="266289" y="9528"/>
                    <a:pt x="265241" y="10370"/>
                    <a:pt x="262508" y="13098"/>
                  </a:cubicBezTo>
                  <a:cubicBezTo>
                    <a:pt x="252638" y="22756"/>
                    <a:pt x="237301" y="23177"/>
                    <a:pt x="231211" y="23388"/>
                  </a:cubicBezTo>
                  <a:cubicBezTo>
                    <a:pt x="227220" y="23594"/>
                    <a:pt x="224487" y="26325"/>
                    <a:pt x="224487" y="29894"/>
                  </a:cubicBezTo>
                  <a:cubicBezTo>
                    <a:pt x="224487" y="36611"/>
                    <a:pt x="231211" y="36611"/>
                    <a:pt x="232891" y="36611"/>
                  </a:cubicBezTo>
                  <a:cubicBezTo>
                    <a:pt x="234989" y="36611"/>
                    <a:pt x="248013" y="36194"/>
                    <a:pt x="258730" y="31363"/>
                  </a:cubicBezTo>
                  <a:lnTo>
                    <a:pt x="258730" y="139277"/>
                  </a:lnTo>
                  <a:lnTo>
                    <a:pt x="235200" y="139277"/>
                  </a:lnTo>
                  <a:cubicBezTo>
                    <a:pt x="232471" y="139277"/>
                    <a:pt x="225957" y="139277"/>
                    <a:pt x="225957" y="145788"/>
                  </a:cubicBezTo>
                  <a:cubicBezTo>
                    <a:pt x="225957" y="152505"/>
                    <a:pt x="232260" y="152505"/>
                    <a:pt x="235200" y="152505"/>
                  </a:cubicBezTo>
                  <a:lnTo>
                    <a:pt x="299901" y="152505"/>
                  </a:lnTo>
                  <a:cubicBezTo>
                    <a:pt x="302634" y="152505"/>
                    <a:pt x="309145" y="152505"/>
                    <a:pt x="309145" y="145999"/>
                  </a:cubicBezTo>
                  <a:cubicBezTo>
                    <a:pt x="309145" y="139277"/>
                    <a:pt x="302841" y="139277"/>
                    <a:pt x="299901" y="139277"/>
                  </a:cubicBezTo>
                  <a:lnTo>
                    <a:pt x="276375" y="139277"/>
                  </a:lnTo>
                  <a:lnTo>
                    <a:pt x="276375" y="187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20" name="Forme libre : forme 619">
              <a:extLst>
                <a:ext uri="{FF2B5EF4-FFF2-40B4-BE49-F238E27FC236}">
                  <a16:creationId xmlns:a16="http://schemas.microsoft.com/office/drawing/2014/main" id="{22F53A3F-B2F1-4C7A-9FBF-B1EA3D7D5351}"/>
                </a:ext>
              </a:extLst>
            </p:cNvPr>
            <p:cNvSpPr/>
            <p:nvPr>
              <p:custDataLst>
                <p:tags r:id="rId164"/>
              </p:custDataLst>
            </p:nvPr>
          </p:nvSpPr>
          <p:spPr>
            <a:xfrm>
              <a:off x="7535912" y="-3608555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1 w 88974"/>
                <a:gd name="connsiteY1" fmla="*/ 14566 h 254075"/>
                <a:gd name="connsiteX2" fmla="*/ 9533 w 88974"/>
                <a:gd name="connsiteY2" fmla="*/ 131965 h 254075"/>
                <a:gd name="connsiteX3" fmla="*/ 67760 w 88974"/>
                <a:gd name="connsiteY3" fmla="*/ 250368 h 254075"/>
                <a:gd name="connsiteX4" fmla="*/ 78600 w 88974"/>
                <a:gd name="connsiteY4" fmla="*/ 254398 h 254075"/>
                <a:gd name="connsiteX5" fmla="*/ 80363 w 88974"/>
                <a:gd name="connsiteY5" fmla="*/ 254398 h 254075"/>
                <a:gd name="connsiteX6" fmla="*/ 87422 w 88974"/>
                <a:gd name="connsiteY6" fmla="*/ 250872 h 254075"/>
                <a:gd name="connsiteX7" fmla="*/ 85404 w 88974"/>
                <a:gd name="connsiteY7" fmla="*/ 247597 h 254075"/>
                <a:gd name="connsiteX8" fmla="*/ 29699 w 88974"/>
                <a:gd name="connsiteY8" fmla="*/ 131965 h 254075"/>
                <a:gd name="connsiteX9" fmla="*/ 86664 w 88974"/>
                <a:gd name="connsiteY9" fmla="*/ 15575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1" y="14566"/>
                  </a:cubicBezTo>
                  <a:cubicBezTo>
                    <a:pt x="26927" y="43789"/>
                    <a:pt x="9533" y="89387"/>
                    <a:pt x="9533" y="131965"/>
                  </a:cubicBezTo>
                  <a:cubicBezTo>
                    <a:pt x="9533" y="180835"/>
                    <a:pt x="31968" y="224925"/>
                    <a:pt x="67760" y="250368"/>
                  </a:cubicBezTo>
                  <a:cubicBezTo>
                    <a:pt x="73556" y="254398"/>
                    <a:pt x="74060" y="254398"/>
                    <a:pt x="78600" y="254398"/>
                  </a:cubicBezTo>
                  <a:lnTo>
                    <a:pt x="80363" y="254398"/>
                  </a:lnTo>
                  <a:cubicBezTo>
                    <a:pt x="84145" y="254398"/>
                    <a:pt x="87422" y="254398"/>
                    <a:pt x="87422" y="250872"/>
                  </a:cubicBezTo>
                  <a:cubicBezTo>
                    <a:pt x="87422" y="249360"/>
                    <a:pt x="86413" y="248351"/>
                    <a:pt x="85404" y="247597"/>
                  </a:cubicBezTo>
                  <a:cubicBezTo>
                    <a:pt x="36254" y="211824"/>
                    <a:pt x="29699" y="159171"/>
                    <a:pt x="29699" y="131965"/>
                  </a:cubicBezTo>
                  <a:cubicBezTo>
                    <a:pt x="29699" y="81075"/>
                    <a:pt x="52384" y="37997"/>
                    <a:pt x="86664" y="15575"/>
                  </a:cubicBezTo>
                  <a:cubicBezTo>
                    <a:pt x="86664" y="15321"/>
                    <a:pt x="87422" y="14316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21" name="Forme libre : forme 620">
              <a:extLst>
                <a:ext uri="{FF2B5EF4-FFF2-40B4-BE49-F238E27FC236}">
                  <a16:creationId xmlns:a16="http://schemas.microsoft.com/office/drawing/2014/main" id="{074D2BC6-1FB4-4367-A366-8E2AC0A33EF5}"/>
                </a:ext>
              </a:extLst>
            </p:cNvPr>
            <p:cNvSpPr/>
            <p:nvPr>
              <p:custDataLst>
                <p:tags r:id="rId165"/>
              </p:custDataLst>
            </p:nvPr>
          </p:nvSpPr>
          <p:spPr>
            <a:xfrm>
              <a:off x="7639049" y="-3527183"/>
              <a:ext cx="152528" cy="127038"/>
            </a:xfrm>
            <a:custGeom>
              <a:avLst/>
              <a:gdLst>
                <a:gd name="connsiteX0" fmla="*/ 96494 w 152528"/>
                <a:gd name="connsiteY0" fmla="*/ 93166 h 127037"/>
                <a:gd name="connsiteX1" fmla="*/ 66497 w 152528"/>
                <a:gd name="connsiteY1" fmla="*/ 116092 h 127037"/>
                <a:gd name="connsiteX2" fmla="*/ 49861 w 152528"/>
                <a:gd name="connsiteY2" fmla="*/ 95687 h 127037"/>
                <a:gd name="connsiteX3" fmla="*/ 64228 w 152528"/>
                <a:gd name="connsiteY3" fmla="*/ 44043 h 127037"/>
                <a:gd name="connsiteX4" fmla="*/ 67505 w 152528"/>
                <a:gd name="connsiteY4" fmla="*/ 30942 h 127037"/>
                <a:gd name="connsiteX5" fmla="*/ 44821 w 152528"/>
                <a:gd name="connsiteY5" fmla="*/ 9528 h 127037"/>
                <a:gd name="connsiteX6" fmla="*/ 9533 w 152528"/>
                <a:gd name="connsiteY6" fmla="*/ 48072 h 127037"/>
                <a:gd name="connsiteX7" fmla="*/ 13314 w 152528"/>
                <a:gd name="connsiteY7" fmla="*/ 51347 h 127037"/>
                <a:gd name="connsiteX8" fmla="*/ 17597 w 152528"/>
                <a:gd name="connsiteY8" fmla="*/ 47317 h 127037"/>
                <a:gd name="connsiteX9" fmla="*/ 44066 w 152528"/>
                <a:gd name="connsiteY9" fmla="*/ 16582 h 127037"/>
                <a:gd name="connsiteX10" fmla="*/ 50116 w 152528"/>
                <a:gd name="connsiteY10" fmla="*/ 24895 h 127037"/>
                <a:gd name="connsiteX11" fmla="*/ 44566 w 152528"/>
                <a:gd name="connsiteY11" fmla="*/ 45301 h 127037"/>
                <a:gd name="connsiteX12" fmla="*/ 31713 w 152528"/>
                <a:gd name="connsiteY12" fmla="*/ 91908 h 127037"/>
                <a:gd name="connsiteX13" fmla="*/ 65238 w 152528"/>
                <a:gd name="connsiteY13" fmla="*/ 123147 h 127037"/>
                <a:gd name="connsiteX14" fmla="*/ 96744 w 152528"/>
                <a:gd name="connsiteY14" fmla="*/ 106771 h 127037"/>
                <a:gd name="connsiteX15" fmla="*/ 121196 w 152528"/>
                <a:gd name="connsiteY15" fmla="*/ 123147 h 127037"/>
                <a:gd name="connsiteX16" fmla="*/ 140604 w 152528"/>
                <a:gd name="connsiteY16" fmla="*/ 109288 h 127037"/>
                <a:gd name="connsiteX17" fmla="*/ 149175 w 152528"/>
                <a:gd name="connsiteY17" fmla="*/ 84599 h 127037"/>
                <a:gd name="connsiteX18" fmla="*/ 145139 w 152528"/>
                <a:gd name="connsiteY18" fmla="*/ 81324 h 127037"/>
                <a:gd name="connsiteX19" fmla="*/ 140100 w 152528"/>
                <a:gd name="connsiteY19" fmla="*/ 89137 h 127037"/>
                <a:gd name="connsiteX20" fmla="*/ 121951 w 152528"/>
                <a:gd name="connsiteY20" fmla="*/ 116092 h 127037"/>
                <a:gd name="connsiteX21" fmla="*/ 113888 w 152528"/>
                <a:gd name="connsiteY21" fmla="*/ 104250 h 127037"/>
                <a:gd name="connsiteX22" fmla="*/ 117665 w 152528"/>
                <a:gd name="connsiteY22" fmla="*/ 85103 h 127037"/>
                <a:gd name="connsiteX23" fmla="*/ 123969 w 152528"/>
                <a:gd name="connsiteY23" fmla="*/ 59156 h 127037"/>
                <a:gd name="connsiteX24" fmla="*/ 129010 w 152528"/>
                <a:gd name="connsiteY24" fmla="*/ 40009 h 127037"/>
                <a:gd name="connsiteX25" fmla="*/ 133546 w 152528"/>
                <a:gd name="connsiteY25" fmla="*/ 19857 h 127037"/>
                <a:gd name="connsiteX26" fmla="*/ 125482 w 152528"/>
                <a:gd name="connsiteY26" fmla="*/ 12045 h 127037"/>
                <a:gd name="connsiteX27" fmla="*/ 114642 w 152528"/>
                <a:gd name="connsiteY27" fmla="*/ 20362 h 127037"/>
                <a:gd name="connsiteX28" fmla="*/ 96494 w 152528"/>
                <a:gd name="connsiteY28" fmla="*/ 93166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27037">
                  <a:moveTo>
                    <a:pt x="96494" y="93166"/>
                  </a:moveTo>
                  <a:cubicBezTo>
                    <a:pt x="95235" y="97954"/>
                    <a:pt x="83386" y="116092"/>
                    <a:pt x="66497" y="116092"/>
                  </a:cubicBezTo>
                  <a:cubicBezTo>
                    <a:pt x="54148" y="116092"/>
                    <a:pt x="49861" y="107021"/>
                    <a:pt x="49861" y="95687"/>
                  </a:cubicBezTo>
                  <a:cubicBezTo>
                    <a:pt x="49861" y="80824"/>
                    <a:pt x="58684" y="58147"/>
                    <a:pt x="64228" y="44043"/>
                  </a:cubicBezTo>
                  <a:cubicBezTo>
                    <a:pt x="66751" y="37742"/>
                    <a:pt x="67505" y="35475"/>
                    <a:pt x="67505" y="30942"/>
                  </a:cubicBezTo>
                  <a:cubicBezTo>
                    <a:pt x="67505" y="17087"/>
                    <a:pt x="56415" y="9528"/>
                    <a:pt x="44821" y="9528"/>
                  </a:cubicBezTo>
                  <a:cubicBezTo>
                    <a:pt x="19868" y="9528"/>
                    <a:pt x="9533" y="45047"/>
                    <a:pt x="9533" y="48072"/>
                  </a:cubicBezTo>
                  <a:cubicBezTo>
                    <a:pt x="9533" y="50339"/>
                    <a:pt x="11296" y="51347"/>
                    <a:pt x="13314" y="51347"/>
                  </a:cubicBezTo>
                  <a:cubicBezTo>
                    <a:pt x="16591" y="51347"/>
                    <a:pt x="16842" y="49834"/>
                    <a:pt x="17597" y="47317"/>
                  </a:cubicBezTo>
                  <a:cubicBezTo>
                    <a:pt x="24151" y="24895"/>
                    <a:pt x="35244" y="16582"/>
                    <a:pt x="44066" y="16582"/>
                  </a:cubicBezTo>
                  <a:cubicBezTo>
                    <a:pt x="47843" y="16582"/>
                    <a:pt x="50116" y="19099"/>
                    <a:pt x="50116" y="24895"/>
                  </a:cubicBezTo>
                  <a:cubicBezTo>
                    <a:pt x="50116" y="30687"/>
                    <a:pt x="47843" y="36484"/>
                    <a:pt x="44566" y="45301"/>
                  </a:cubicBezTo>
                  <a:cubicBezTo>
                    <a:pt x="33982" y="72007"/>
                    <a:pt x="31713" y="82837"/>
                    <a:pt x="31713" y="91908"/>
                  </a:cubicBezTo>
                  <a:cubicBezTo>
                    <a:pt x="31713" y="116597"/>
                    <a:pt x="50366" y="123147"/>
                    <a:pt x="65238" y="123147"/>
                  </a:cubicBezTo>
                  <a:cubicBezTo>
                    <a:pt x="84141" y="123147"/>
                    <a:pt x="95739" y="108030"/>
                    <a:pt x="96744" y="106771"/>
                  </a:cubicBezTo>
                  <a:cubicBezTo>
                    <a:pt x="100780" y="118609"/>
                    <a:pt x="112120" y="123147"/>
                    <a:pt x="121196" y="123147"/>
                  </a:cubicBezTo>
                  <a:cubicBezTo>
                    <a:pt x="133042" y="123147"/>
                    <a:pt x="138840" y="113067"/>
                    <a:pt x="140604" y="109288"/>
                  </a:cubicBezTo>
                  <a:cubicBezTo>
                    <a:pt x="145644" y="100221"/>
                    <a:pt x="149175" y="85607"/>
                    <a:pt x="149175" y="84599"/>
                  </a:cubicBezTo>
                  <a:cubicBezTo>
                    <a:pt x="149175" y="83091"/>
                    <a:pt x="148167" y="81324"/>
                    <a:pt x="145139" y="81324"/>
                  </a:cubicBezTo>
                  <a:cubicBezTo>
                    <a:pt x="142117" y="81324"/>
                    <a:pt x="141613" y="82587"/>
                    <a:pt x="140100" y="89137"/>
                  </a:cubicBezTo>
                  <a:cubicBezTo>
                    <a:pt x="136823" y="101733"/>
                    <a:pt x="132287" y="116092"/>
                    <a:pt x="121951" y="116092"/>
                  </a:cubicBezTo>
                  <a:cubicBezTo>
                    <a:pt x="116156" y="116092"/>
                    <a:pt x="113888" y="111305"/>
                    <a:pt x="113888" y="104250"/>
                  </a:cubicBezTo>
                  <a:cubicBezTo>
                    <a:pt x="113888" y="99967"/>
                    <a:pt x="116156" y="91404"/>
                    <a:pt x="117665" y="85103"/>
                  </a:cubicBezTo>
                  <a:cubicBezTo>
                    <a:pt x="119179" y="78807"/>
                    <a:pt x="122960" y="63689"/>
                    <a:pt x="123969" y="59156"/>
                  </a:cubicBezTo>
                  <a:lnTo>
                    <a:pt x="129010" y="40009"/>
                  </a:lnTo>
                  <a:cubicBezTo>
                    <a:pt x="130523" y="33208"/>
                    <a:pt x="133546" y="21366"/>
                    <a:pt x="133546" y="19857"/>
                  </a:cubicBezTo>
                  <a:cubicBezTo>
                    <a:pt x="133546" y="13557"/>
                    <a:pt x="128505" y="12045"/>
                    <a:pt x="125482" y="12045"/>
                  </a:cubicBezTo>
                  <a:cubicBezTo>
                    <a:pt x="121951" y="12045"/>
                    <a:pt x="116406" y="14315"/>
                    <a:pt x="114642" y="20362"/>
                  </a:cubicBezTo>
                  <a:lnTo>
                    <a:pt x="96494" y="931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22" name="Forme libre : forme 621">
              <a:extLst>
                <a:ext uri="{FF2B5EF4-FFF2-40B4-BE49-F238E27FC236}">
                  <a16:creationId xmlns:a16="http://schemas.microsoft.com/office/drawing/2014/main" id="{1E525933-D914-4A4D-B213-2D8FED48D919}"/>
                </a:ext>
              </a:extLst>
            </p:cNvPr>
            <p:cNvSpPr/>
            <p:nvPr>
              <p:custDataLst>
                <p:tags r:id="rId166"/>
              </p:custDataLst>
            </p:nvPr>
          </p:nvSpPr>
          <p:spPr>
            <a:xfrm>
              <a:off x="7808749" y="-3484860"/>
              <a:ext cx="177949" cy="25408"/>
            </a:xfrm>
            <a:custGeom>
              <a:avLst/>
              <a:gdLst>
                <a:gd name="connsiteX0" fmla="*/ 163543 w 177949"/>
                <a:gd name="connsiteY0" fmla="*/ 21116 h 25407"/>
                <a:gd name="connsiteX1" fmla="*/ 173123 w 177949"/>
                <a:gd name="connsiteY1" fmla="*/ 15320 h 25407"/>
                <a:gd name="connsiteX2" fmla="*/ 163543 w 177949"/>
                <a:gd name="connsiteY2" fmla="*/ 9528 h 25407"/>
                <a:gd name="connsiteX3" fmla="*/ 19114 w 177949"/>
                <a:gd name="connsiteY3" fmla="*/ 9528 h 25407"/>
                <a:gd name="connsiteX4" fmla="*/ 9533 w 177949"/>
                <a:gd name="connsiteY4" fmla="*/ 15320 h 25407"/>
                <a:gd name="connsiteX5" fmla="*/ 19114 w 177949"/>
                <a:gd name="connsiteY5" fmla="*/ 21116 h 25407"/>
                <a:gd name="connsiteX6" fmla="*/ 163543 w 177949"/>
                <a:gd name="connsiteY6" fmla="*/ 21116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3543" y="21116"/>
                  </a:moveTo>
                  <a:cubicBezTo>
                    <a:pt x="167579" y="21116"/>
                    <a:pt x="173123" y="21116"/>
                    <a:pt x="173123" y="15320"/>
                  </a:cubicBezTo>
                  <a:cubicBezTo>
                    <a:pt x="173123" y="9528"/>
                    <a:pt x="167579" y="9528"/>
                    <a:pt x="163543" y="9528"/>
                  </a:cubicBezTo>
                  <a:lnTo>
                    <a:pt x="19114" y="9528"/>
                  </a:lnTo>
                  <a:cubicBezTo>
                    <a:pt x="15078" y="9528"/>
                    <a:pt x="9533" y="9528"/>
                    <a:pt x="9533" y="15320"/>
                  </a:cubicBezTo>
                  <a:cubicBezTo>
                    <a:pt x="9533" y="21116"/>
                    <a:pt x="15078" y="21116"/>
                    <a:pt x="19114" y="21116"/>
                  </a:cubicBezTo>
                  <a:lnTo>
                    <a:pt x="163543" y="211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23" name="Forme libre : forme 622">
              <a:extLst>
                <a:ext uri="{FF2B5EF4-FFF2-40B4-BE49-F238E27FC236}">
                  <a16:creationId xmlns:a16="http://schemas.microsoft.com/office/drawing/2014/main" id="{8E15F1D8-921F-41B7-B894-3CC6E5FFBC1D}"/>
                </a:ext>
              </a:extLst>
            </p:cNvPr>
            <p:cNvSpPr/>
            <p:nvPr>
              <p:custDataLst>
                <p:tags r:id="rId167"/>
              </p:custDataLst>
            </p:nvPr>
          </p:nvSpPr>
          <p:spPr>
            <a:xfrm>
              <a:off x="8027302" y="-3590920"/>
              <a:ext cx="114396" cy="38111"/>
            </a:xfrm>
            <a:custGeom>
              <a:avLst/>
              <a:gdLst>
                <a:gd name="connsiteX0" fmla="*/ 105567 w 114396"/>
                <a:gd name="connsiteY0" fmla="*/ 9528 h 38111"/>
                <a:gd name="connsiteX1" fmla="*/ 98508 w 114396"/>
                <a:gd name="connsiteY1" fmla="*/ 13557 h 38111"/>
                <a:gd name="connsiteX2" fmla="*/ 84395 w 114396"/>
                <a:gd name="connsiteY2" fmla="*/ 20361 h 38111"/>
                <a:gd name="connsiteX3" fmla="*/ 64988 w 114396"/>
                <a:gd name="connsiteY3" fmla="*/ 15573 h 38111"/>
                <a:gd name="connsiteX4" fmla="*/ 39781 w 114396"/>
                <a:gd name="connsiteY4" fmla="*/ 9528 h 38111"/>
                <a:gd name="connsiteX5" fmla="*/ 9533 w 114396"/>
                <a:gd name="connsiteY5" fmla="*/ 31696 h 38111"/>
                <a:gd name="connsiteX6" fmla="*/ 16842 w 114396"/>
                <a:gd name="connsiteY6" fmla="*/ 36229 h 38111"/>
                <a:gd name="connsiteX7" fmla="*/ 18355 w 114396"/>
                <a:gd name="connsiteY7" fmla="*/ 36229 h 38111"/>
                <a:gd name="connsiteX8" fmla="*/ 25414 w 114396"/>
                <a:gd name="connsiteY8" fmla="*/ 32200 h 38111"/>
                <a:gd name="connsiteX9" fmla="*/ 39527 w 114396"/>
                <a:gd name="connsiteY9" fmla="*/ 25399 h 38111"/>
                <a:gd name="connsiteX10" fmla="*/ 58938 w 114396"/>
                <a:gd name="connsiteY10" fmla="*/ 30183 h 38111"/>
                <a:gd name="connsiteX11" fmla="*/ 84141 w 114396"/>
                <a:gd name="connsiteY11" fmla="*/ 36229 h 38111"/>
                <a:gd name="connsiteX12" fmla="*/ 114389 w 114396"/>
                <a:gd name="connsiteY12" fmla="*/ 14060 h 38111"/>
                <a:gd name="connsiteX13" fmla="*/ 107334 w 114396"/>
                <a:gd name="connsiteY13" fmla="*/ 9528 h 38111"/>
                <a:gd name="connsiteX14" fmla="*/ 105567 w 114396"/>
                <a:gd name="connsiteY14" fmla="*/ 9528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4396" h="38111">
                  <a:moveTo>
                    <a:pt x="105567" y="9528"/>
                  </a:moveTo>
                  <a:cubicBezTo>
                    <a:pt x="100276" y="9528"/>
                    <a:pt x="99266" y="9528"/>
                    <a:pt x="98508" y="13557"/>
                  </a:cubicBezTo>
                  <a:cubicBezTo>
                    <a:pt x="97249" y="20361"/>
                    <a:pt x="85404" y="20361"/>
                    <a:pt x="84395" y="20361"/>
                  </a:cubicBezTo>
                  <a:cubicBezTo>
                    <a:pt x="78092" y="20361"/>
                    <a:pt x="72297" y="18344"/>
                    <a:pt x="64988" y="15573"/>
                  </a:cubicBezTo>
                  <a:cubicBezTo>
                    <a:pt x="51376" y="10535"/>
                    <a:pt x="45326" y="9528"/>
                    <a:pt x="39781" y="9528"/>
                  </a:cubicBezTo>
                  <a:cubicBezTo>
                    <a:pt x="21128" y="9528"/>
                    <a:pt x="9533" y="20866"/>
                    <a:pt x="9533" y="31696"/>
                  </a:cubicBezTo>
                  <a:cubicBezTo>
                    <a:pt x="9533" y="36229"/>
                    <a:pt x="12052" y="36229"/>
                    <a:pt x="16842" y="36229"/>
                  </a:cubicBezTo>
                  <a:lnTo>
                    <a:pt x="18355" y="36229"/>
                  </a:lnTo>
                  <a:cubicBezTo>
                    <a:pt x="23646" y="36229"/>
                    <a:pt x="24655" y="36229"/>
                    <a:pt x="25414" y="32200"/>
                  </a:cubicBezTo>
                  <a:cubicBezTo>
                    <a:pt x="26673" y="25399"/>
                    <a:pt x="38518" y="25399"/>
                    <a:pt x="39527" y="25399"/>
                  </a:cubicBezTo>
                  <a:cubicBezTo>
                    <a:pt x="45830" y="25399"/>
                    <a:pt x="51625" y="27412"/>
                    <a:pt x="58938" y="30183"/>
                  </a:cubicBezTo>
                  <a:cubicBezTo>
                    <a:pt x="72546" y="35225"/>
                    <a:pt x="78596" y="36229"/>
                    <a:pt x="84141" y="36229"/>
                  </a:cubicBezTo>
                  <a:cubicBezTo>
                    <a:pt x="102794" y="36229"/>
                    <a:pt x="114389" y="24895"/>
                    <a:pt x="114389" y="14060"/>
                  </a:cubicBezTo>
                  <a:cubicBezTo>
                    <a:pt x="114389" y="9528"/>
                    <a:pt x="112120" y="9528"/>
                    <a:pt x="107334" y="9528"/>
                  </a:cubicBezTo>
                  <a:lnTo>
                    <a:pt x="105567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24" name="Forme libre : forme 623">
              <a:extLst>
                <a:ext uri="{FF2B5EF4-FFF2-40B4-BE49-F238E27FC236}">
                  <a16:creationId xmlns:a16="http://schemas.microsoft.com/office/drawing/2014/main" id="{1A16CCF1-B70C-4DDB-B6D5-50470716311E}"/>
                </a:ext>
              </a:extLst>
            </p:cNvPr>
            <p:cNvSpPr/>
            <p:nvPr>
              <p:custDataLst>
                <p:tags r:id="rId168"/>
              </p:custDataLst>
            </p:nvPr>
          </p:nvSpPr>
          <p:spPr>
            <a:xfrm>
              <a:off x="8002446" y="-3527183"/>
              <a:ext cx="152528" cy="127038"/>
            </a:xfrm>
            <a:custGeom>
              <a:avLst/>
              <a:gdLst>
                <a:gd name="connsiteX0" fmla="*/ 96495 w 152528"/>
                <a:gd name="connsiteY0" fmla="*/ 93166 h 127037"/>
                <a:gd name="connsiteX1" fmla="*/ 66497 w 152528"/>
                <a:gd name="connsiteY1" fmla="*/ 116092 h 127037"/>
                <a:gd name="connsiteX2" fmla="*/ 49862 w 152528"/>
                <a:gd name="connsiteY2" fmla="*/ 95687 h 127037"/>
                <a:gd name="connsiteX3" fmla="*/ 64229 w 152528"/>
                <a:gd name="connsiteY3" fmla="*/ 44043 h 127037"/>
                <a:gd name="connsiteX4" fmla="*/ 67506 w 152528"/>
                <a:gd name="connsiteY4" fmla="*/ 30942 h 127037"/>
                <a:gd name="connsiteX5" fmla="*/ 44822 w 152528"/>
                <a:gd name="connsiteY5" fmla="*/ 9528 h 127037"/>
                <a:gd name="connsiteX6" fmla="*/ 9533 w 152528"/>
                <a:gd name="connsiteY6" fmla="*/ 48072 h 127037"/>
                <a:gd name="connsiteX7" fmla="*/ 13315 w 152528"/>
                <a:gd name="connsiteY7" fmla="*/ 51347 h 127037"/>
                <a:gd name="connsiteX8" fmla="*/ 17597 w 152528"/>
                <a:gd name="connsiteY8" fmla="*/ 47317 h 127037"/>
                <a:gd name="connsiteX9" fmla="*/ 44067 w 152528"/>
                <a:gd name="connsiteY9" fmla="*/ 16582 h 127037"/>
                <a:gd name="connsiteX10" fmla="*/ 50117 w 152528"/>
                <a:gd name="connsiteY10" fmla="*/ 24895 h 127037"/>
                <a:gd name="connsiteX11" fmla="*/ 44567 w 152528"/>
                <a:gd name="connsiteY11" fmla="*/ 45301 h 127037"/>
                <a:gd name="connsiteX12" fmla="*/ 31714 w 152528"/>
                <a:gd name="connsiteY12" fmla="*/ 91908 h 127037"/>
                <a:gd name="connsiteX13" fmla="*/ 65238 w 152528"/>
                <a:gd name="connsiteY13" fmla="*/ 123147 h 127037"/>
                <a:gd name="connsiteX14" fmla="*/ 96744 w 152528"/>
                <a:gd name="connsiteY14" fmla="*/ 106771 h 127037"/>
                <a:gd name="connsiteX15" fmla="*/ 121197 w 152528"/>
                <a:gd name="connsiteY15" fmla="*/ 123147 h 127037"/>
                <a:gd name="connsiteX16" fmla="*/ 140605 w 152528"/>
                <a:gd name="connsiteY16" fmla="*/ 109288 h 127037"/>
                <a:gd name="connsiteX17" fmla="*/ 149176 w 152528"/>
                <a:gd name="connsiteY17" fmla="*/ 84599 h 127037"/>
                <a:gd name="connsiteX18" fmla="*/ 145140 w 152528"/>
                <a:gd name="connsiteY18" fmla="*/ 81324 h 127037"/>
                <a:gd name="connsiteX19" fmla="*/ 140100 w 152528"/>
                <a:gd name="connsiteY19" fmla="*/ 89137 h 127037"/>
                <a:gd name="connsiteX20" fmla="*/ 121952 w 152528"/>
                <a:gd name="connsiteY20" fmla="*/ 116092 h 127037"/>
                <a:gd name="connsiteX21" fmla="*/ 113888 w 152528"/>
                <a:gd name="connsiteY21" fmla="*/ 104250 h 127037"/>
                <a:gd name="connsiteX22" fmla="*/ 117665 w 152528"/>
                <a:gd name="connsiteY22" fmla="*/ 85103 h 127037"/>
                <a:gd name="connsiteX23" fmla="*/ 123969 w 152528"/>
                <a:gd name="connsiteY23" fmla="*/ 59156 h 127037"/>
                <a:gd name="connsiteX24" fmla="*/ 129010 w 152528"/>
                <a:gd name="connsiteY24" fmla="*/ 40009 h 127037"/>
                <a:gd name="connsiteX25" fmla="*/ 133545 w 152528"/>
                <a:gd name="connsiteY25" fmla="*/ 19857 h 127037"/>
                <a:gd name="connsiteX26" fmla="*/ 125482 w 152528"/>
                <a:gd name="connsiteY26" fmla="*/ 12045 h 127037"/>
                <a:gd name="connsiteX27" fmla="*/ 114643 w 152528"/>
                <a:gd name="connsiteY27" fmla="*/ 20362 h 127037"/>
                <a:gd name="connsiteX28" fmla="*/ 96495 w 152528"/>
                <a:gd name="connsiteY28" fmla="*/ 93166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27037">
                  <a:moveTo>
                    <a:pt x="96495" y="93166"/>
                  </a:moveTo>
                  <a:cubicBezTo>
                    <a:pt x="95235" y="97954"/>
                    <a:pt x="83387" y="116092"/>
                    <a:pt x="66497" y="116092"/>
                  </a:cubicBezTo>
                  <a:cubicBezTo>
                    <a:pt x="54148" y="116092"/>
                    <a:pt x="49862" y="107021"/>
                    <a:pt x="49862" y="95687"/>
                  </a:cubicBezTo>
                  <a:cubicBezTo>
                    <a:pt x="49862" y="80824"/>
                    <a:pt x="58684" y="58147"/>
                    <a:pt x="64229" y="44043"/>
                  </a:cubicBezTo>
                  <a:cubicBezTo>
                    <a:pt x="66751" y="37742"/>
                    <a:pt x="67506" y="35475"/>
                    <a:pt x="67506" y="30942"/>
                  </a:cubicBezTo>
                  <a:cubicBezTo>
                    <a:pt x="67506" y="17087"/>
                    <a:pt x="56416" y="9528"/>
                    <a:pt x="44822" y="9528"/>
                  </a:cubicBezTo>
                  <a:cubicBezTo>
                    <a:pt x="19869" y="9528"/>
                    <a:pt x="9533" y="45047"/>
                    <a:pt x="9533" y="48072"/>
                  </a:cubicBezTo>
                  <a:cubicBezTo>
                    <a:pt x="9533" y="50339"/>
                    <a:pt x="11297" y="51347"/>
                    <a:pt x="13315" y="51347"/>
                  </a:cubicBezTo>
                  <a:cubicBezTo>
                    <a:pt x="16592" y="51347"/>
                    <a:pt x="16842" y="49834"/>
                    <a:pt x="17597" y="47317"/>
                  </a:cubicBezTo>
                  <a:cubicBezTo>
                    <a:pt x="24151" y="24895"/>
                    <a:pt x="35244" y="16582"/>
                    <a:pt x="44067" y="16582"/>
                  </a:cubicBezTo>
                  <a:cubicBezTo>
                    <a:pt x="47844" y="16582"/>
                    <a:pt x="50117" y="19099"/>
                    <a:pt x="50117" y="24895"/>
                  </a:cubicBezTo>
                  <a:cubicBezTo>
                    <a:pt x="50117" y="30687"/>
                    <a:pt x="47844" y="36484"/>
                    <a:pt x="44567" y="45301"/>
                  </a:cubicBezTo>
                  <a:cubicBezTo>
                    <a:pt x="33982" y="72007"/>
                    <a:pt x="31714" y="82837"/>
                    <a:pt x="31714" y="91908"/>
                  </a:cubicBezTo>
                  <a:cubicBezTo>
                    <a:pt x="31714" y="116597"/>
                    <a:pt x="50366" y="123147"/>
                    <a:pt x="65238" y="123147"/>
                  </a:cubicBezTo>
                  <a:cubicBezTo>
                    <a:pt x="84141" y="123147"/>
                    <a:pt x="95740" y="108030"/>
                    <a:pt x="96744" y="106771"/>
                  </a:cubicBezTo>
                  <a:cubicBezTo>
                    <a:pt x="100780" y="118609"/>
                    <a:pt x="112121" y="123147"/>
                    <a:pt x="121197" y="123147"/>
                  </a:cubicBezTo>
                  <a:cubicBezTo>
                    <a:pt x="133042" y="123147"/>
                    <a:pt x="138841" y="113067"/>
                    <a:pt x="140605" y="109288"/>
                  </a:cubicBezTo>
                  <a:cubicBezTo>
                    <a:pt x="145644" y="100221"/>
                    <a:pt x="149176" y="85607"/>
                    <a:pt x="149176" y="84599"/>
                  </a:cubicBezTo>
                  <a:cubicBezTo>
                    <a:pt x="149176" y="83091"/>
                    <a:pt x="148167" y="81324"/>
                    <a:pt x="145140" y="81324"/>
                  </a:cubicBezTo>
                  <a:cubicBezTo>
                    <a:pt x="142118" y="81324"/>
                    <a:pt x="141613" y="82587"/>
                    <a:pt x="140100" y="89137"/>
                  </a:cubicBezTo>
                  <a:cubicBezTo>
                    <a:pt x="136824" y="101733"/>
                    <a:pt x="132287" y="116092"/>
                    <a:pt x="121952" y="116092"/>
                  </a:cubicBezTo>
                  <a:cubicBezTo>
                    <a:pt x="116156" y="116092"/>
                    <a:pt x="113888" y="111305"/>
                    <a:pt x="113888" y="104250"/>
                  </a:cubicBezTo>
                  <a:cubicBezTo>
                    <a:pt x="113888" y="99967"/>
                    <a:pt x="116156" y="91404"/>
                    <a:pt x="117665" y="85103"/>
                  </a:cubicBezTo>
                  <a:cubicBezTo>
                    <a:pt x="119179" y="78807"/>
                    <a:pt x="122960" y="63689"/>
                    <a:pt x="123969" y="59156"/>
                  </a:cubicBezTo>
                  <a:lnTo>
                    <a:pt x="129010" y="40009"/>
                  </a:lnTo>
                  <a:cubicBezTo>
                    <a:pt x="130523" y="33208"/>
                    <a:pt x="133545" y="21366"/>
                    <a:pt x="133545" y="19857"/>
                  </a:cubicBezTo>
                  <a:cubicBezTo>
                    <a:pt x="133545" y="13557"/>
                    <a:pt x="128505" y="12045"/>
                    <a:pt x="125482" y="12045"/>
                  </a:cubicBezTo>
                  <a:cubicBezTo>
                    <a:pt x="121952" y="12045"/>
                    <a:pt x="116406" y="14315"/>
                    <a:pt x="114643" y="20362"/>
                  </a:cubicBezTo>
                  <a:lnTo>
                    <a:pt x="96495" y="931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25" name="Forme libre : forme 624">
              <a:extLst>
                <a:ext uri="{FF2B5EF4-FFF2-40B4-BE49-F238E27FC236}">
                  <a16:creationId xmlns:a16="http://schemas.microsoft.com/office/drawing/2014/main" id="{0EA8E073-3237-4CAF-AAEB-7BB41379C66F}"/>
                </a:ext>
              </a:extLst>
            </p:cNvPr>
            <p:cNvSpPr/>
            <p:nvPr>
              <p:custDataLst>
                <p:tags r:id="rId169"/>
              </p:custDataLst>
            </p:nvPr>
          </p:nvSpPr>
          <p:spPr>
            <a:xfrm>
              <a:off x="8147028" y="-3503049"/>
              <a:ext cx="101685" cy="190557"/>
            </a:xfrm>
            <a:custGeom>
              <a:avLst/>
              <a:gdLst>
                <a:gd name="connsiteX0" fmla="*/ 99231 w 101685"/>
                <a:gd name="connsiteY0" fmla="*/ 17507 h 190556"/>
                <a:gd name="connsiteX1" fmla="*/ 91036 w 101685"/>
                <a:gd name="connsiteY1" fmla="*/ 9528 h 190556"/>
                <a:gd name="connsiteX2" fmla="*/ 79275 w 101685"/>
                <a:gd name="connsiteY2" fmla="*/ 20866 h 190556"/>
                <a:gd name="connsiteX3" fmla="*/ 87466 w 101685"/>
                <a:gd name="connsiteY3" fmla="*/ 28841 h 190556"/>
                <a:gd name="connsiteX4" fmla="*/ 99231 w 101685"/>
                <a:gd name="connsiteY4" fmla="*/ 17507 h 190556"/>
                <a:gd name="connsiteX5" fmla="*/ 55328 w 101685"/>
                <a:gd name="connsiteY5" fmla="*/ 159011 h 190556"/>
                <a:gd name="connsiteX6" fmla="*/ 29068 w 101685"/>
                <a:gd name="connsiteY6" fmla="*/ 185467 h 190556"/>
                <a:gd name="connsiteX7" fmla="*/ 22137 w 101685"/>
                <a:gd name="connsiteY7" fmla="*/ 184415 h 190556"/>
                <a:gd name="connsiteX8" fmla="*/ 29489 w 101685"/>
                <a:gd name="connsiteY8" fmla="*/ 173708 h 190556"/>
                <a:gd name="connsiteX9" fmla="*/ 21294 w 101685"/>
                <a:gd name="connsiteY9" fmla="*/ 165939 h 190556"/>
                <a:gd name="connsiteX10" fmla="*/ 9533 w 101685"/>
                <a:gd name="connsiteY10" fmla="*/ 178119 h 190556"/>
                <a:gd name="connsiteX11" fmla="*/ 29279 w 101685"/>
                <a:gd name="connsiteY11" fmla="*/ 191346 h 190556"/>
                <a:gd name="connsiteX12" fmla="*/ 71501 w 101685"/>
                <a:gd name="connsiteY12" fmla="*/ 158174 h 190556"/>
                <a:gd name="connsiteX13" fmla="*/ 90405 w 101685"/>
                <a:gd name="connsiteY13" fmla="*/ 83011 h 190556"/>
                <a:gd name="connsiteX14" fmla="*/ 91457 w 101685"/>
                <a:gd name="connsiteY14" fmla="*/ 75663 h 190556"/>
                <a:gd name="connsiteX15" fmla="*/ 70032 w 101685"/>
                <a:gd name="connsiteY15" fmla="*/ 55928 h 190556"/>
                <a:gd name="connsiteX16" fmla="*/ 34740 w 101685"/>
                <a:gd name="connsiteY16" fmla="*/ 88049 h 190556"/>
                <a:gd name="connsiteX17" fmla="*/ 37890 w 101685"/>
                <a:gd name="connsiteY17" fmla="*/ 90780 h 190556"/>
                <a:gd name="connsiteX18" fmla="*/ 41881 w 101685"/>
                <a:gd name="connsiteY18" fmla="*/ 87001 h 190556"/>
                <a:gd name="connsiteX19" fmla="*/ 69401 w 101685"/>
                <a:gd name="connsiteY19" fmla="*/ 61804 h 190556"/>
                <a:gd name="connsiteX20" fmla="*/ 76332 w 101685"/>
                <a:gd name="connsiteY20" fmla="*/ 71673 h 190556"/>
                <a:gd name="connsiteX21" fmla="*/ 75072 w 101685"/>
                <a:gd name="connsiteY21" fmla="*/ 80490 h 190556"/>
                <a:gd name="connsiteX22" fmla="*/ 55328 w 101685"/>
                <a:gd name="connsiteY22" fmla="*/ 159011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190556">
                  <a:moveTo>
                    <a:pt x="99231" y="17507"/>
                  </a:moveTo>
                  <a:cubicBezTo>
                    <a:pt x="99231" y="13518"/>
                    <a:pt x="96077" y="9528"/>
                    <a:pt x="91036" y="9528"/>
                  </a:cubicBezTo>
                  <a:cubicBezTo>
                    <a:pt x="84737" y="9528"/>
                    <a:pt x="79275" y="15407"/>
                    <a:pt x="79275" y="20866"/>
                  </a:cubicBezTo>
                  <a:cubicBezTo>
                    <a:pt x="79275" y="24855"/>
                    <a:pt x="82425" y="28841"/>
                    <a:pt x="87466" y="28841"/>
                  </a:cubicBezTo>
                  <a:cubicBezTo>
                    <a:pt x="93769" y="28841"/>
                    <a:pt x="99231" y="22966"/>
                    <a:pt x="99231" y="17507"/>
                  </a:cubicBezTo>
                  <a:close/>
                  <a:moveTo>
                    <a:pt x="55328" y="159011"/>
                  </a:moveTo>
                  <a:cubicBezTo>
                    <a:pt x="52173" y="171818"/>
                    <a:pt x="41881" y="185467"/>
                    <a:pt x="29068" y="185467"/>
                  </a:cubicBezTo>
                  <a:cubicBezTo>
                    <a:pt x="25708" y="185467"/>
                    <a:pt x="22553" y="184625"/>
                    <a:pt x="22137" y="184415"/>
                  </a:cubicBezTo>
                  <a:cubicBezTo>
                    <a:pt x="28647" y="181267"/>
                    <a:pt x="29489" y="175598"/>
                    <a:pt x="29489" y="173708"/>
                  </a:cubicBezTo>
                  <a:cubicBezTo>
                    <a:pt x="29489" y="168670"/>
                    <a:pt x="25708" y="165939"/>
                    <a:pt x="21294" y="165939"/>
                  </a:cubicBezTo>
                  <a:cubicBezTo>
                    <a:pt x="15205" y="165939"/>
                    <a:pt x="9533" y="171191"/>
                    <a:pt x="9533" y="178119"/>
                  </a:cubicBezTo>
                  <a:cubicBezTo>
                    <a:pt x="9533" y="186094"/>
                    <a:pt x="17303" y="191346"/>
                    <a:pt x="29279" y="191346"/>
                  </a:cubicBezTo>
                  <a:cubicBezTo>
                    <a:pt x="42092" y="191346"/>
                    <a:pt x="65198" y="183367"/>
                    <a:pt x="71501" y="158174"/>
                  </a:cubicBezTo>
                  <a:lnTo>
                    <a:pt x="90405" y="83011"/>
                  </a:lnTo>
                  <a:cubicBezTo>
                    <a:pt x="91036" y="80490"/>
                    <a:pt x="91457" y="78811"/>
                    <a:pt x="91457" y="75663"/>
                  </a:cubicBezTo>
                  <a:cubicBezTo>
                    <a:pt x="91457" y="64114"/>
                    <a:pt x="82214" y="55928"/>
                    <a:pt x="70032" y="55928"/>
                  </a:cubicBezTo>
                  <a:cubicBezTo>
                    <a:pt x="47764" y="55928"/>
                    <a:pt x="34740" y="85322"/>
                    <a:pt x="34740" y="88049"/>
                  </a:cubicBezTo>
                  <a:cubicBezTo>
                    <a:pt x="34740" y="89939"/>
                    <a:pt x="36210" y="90780"/>
                    <a:pt x="37890" y="90780"/>
                  </a:cubicBezTo>
                  <a:cubicBezTo>
                    <a:pt x="40202" y="90780"/>
                    <a:pt x="40412" y="90149"/>
                    <a:pt x="41881" y="87001"/>
                  </a:cubicBezTo>
                  <a:cubicBezTo>
                    <a:pt x="48182" y="72514"/>
                    <a:pt x="58898" y="61804"/>
                    <a:pt x="69401" y="61804"/>
                  </a:cubicBezTo>
                  <a:cubicBezTo>
                    <a:pt x="73809" y="61804"/>
                    <a:pt x="76332" y="64746"/>
                    <a:pt x="76332" y="71673"/>
                  </a:cubicBezTo>
                  <a:cubicBezTo>
                    <a:pt x="76332" y="74611"/>
                    <a:pt x="75700" y="77552"/>
                    <a:pt x="75072" y="80490"/>
                  </a:cubicBezTo>
                  <a:lnTo>
                    <a:pt x="55328" y="1590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626" name="Forme libre : forme 625">
              <a:extLst>
                <a:ext uri="{FF2B5EF4-FFF2-40B4-BE49-F238E27FC236}">
                  <a16:creationId xmlns:a16="http://schemas.microsoft.com/office/drawing/2014/main" id="{F8AD78BC-2A5D-4978-A913-64BD625A6C26}"/>
                </a:ext>
              </a:extLst>
            </p:cNvPr>
            <p:cNvSpPr/>
            <p:nvPr>
              <p:custDataLst>
                <p:tags r:id="rId170"/>
              </p:custDataLst>
            </p:nvPr>
          </p:nvSpPr>
          <p:spPr>
            <a:xfrm>
              <a:off x="8276313" y="-3608555"/>
              <a:ext cx="88975" cy="254075"/>
            </a:xfrm>
            <a:custGeom>
              <a:avLst/>
              <a:gdLst>
                <a:gd name="connsiteX0" fmla="*/ 16591 w 88974"/>
                <a:gd name="connsiteY0" fmla="*/ 9528 h 254075"/>
                <a:gd name="connsiteX1" fmla="*/ 9533 w 88974"/>
                <a:gd name="connsiteY1" fmla="*/ 13053 h 254075"/>
                <a:gd name="connsiteX2" fmla="*/ 11046 w 88974"/>
                <a:gd name="connsiteY2" fmla="*/ 16329 h 254075"/>
                <a:gd name="connsiteX3" fmla="*/ 50870 w 88974"/>
                <a:gd name="connsiteY3" fmla="*/ 62181 h 254075"/>
                <a:gd name="connsiteX4" fmla="*/ 67005 w 88974"/>
                <a:gd name="connsiteY4" fmla="*/ 131965 h 254075"/>
                <a:gd name="connsiteX5" fmla="*/ 12809 w 88974"/>
                <a:gd name="connsiteY5" fmla="*/ 246589 h 254075"/>
                <a:gd name="connsiteX6" fmla="*/ 9533 w 88974"/>
                <a:gd name="connsiteY6" fmla="*/ 250872 h 254075"/>
                <a:gd name="connsiteX7" fmla="*/ 16591 w 88974"/>
                <a:gd name="connsiteY7" fmla="*/ 254398 h 254075"/>
                <a:gd name="connsiteX8" fmla="*/ 18104 w 88974"/>
                <a:gd name="connsiteY8" fmla="*/ 254398 h 254075"/>
                <a:gd name="connsiteX9" fmla="*/ 30203 w 88974"/>
                <a:gd name="connsiteY9" fmla="*/ 249360 h 254075"/>
                <a:gd name="connsiteX10" fmla="*/ 87167 w 88974"/>
                <a:gd name="connsiteY10" fmla="*/ 131965 h 254075"/>
                <a:gd name="connsiteX11" fmla="*/ 28940 w 88974"/>
                <a:gd name="connsiteY11" fmla="*/ 13557 h 254075"/>
                <a:gd name="connsiteX12" fmla="*/ 18104 w 88974"/>
                <a:gd name="connsiteY12" fmla="*/ 9528 h 254075"/>
                <a:gd name="connsiteX13" fmla="*/ 16591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1" y="9528"/>
                  </a:moveTo>
                  <a:cubicBezTo>
                    <a:pt x="12559" y="9528"/>
                    <a:pt x="9533" y="9528"/>
                    <a:pt x="9533" y="13053"/>
                  </a:cubicBezTo>
                  <a:cubicBezTo>
                    <a:pt x="9533" y="13307"/>
                    <a:pt x="9533" y="14817"/>
                    <a:pt x="11046" y="16329"/>
                  </a:cubicBezTo>
                  <a:cubicBezTo>
                    <a:pt x="18859" y="21871"/>
                    <a:pt x="37512" y="35475"/>
                    <a:pt x="50870" y="62181"/>
                  </a:cubicBezTo>
                  <a:cubicBezTo>
                    <a:pt x="62969" y="86366"/>
                    <a:pt x="67005" y="110801"/>
                    <a:pt x="67005" y="131965"/>
                  </a:cubicBezTo>
                  <a:cubicBezTo>
                    <a:pt x="67005" y="160179"/>
                    <a:pt x="59442" y="212074"/>
                    <a:pt x="12809" y="246589"/>
                  </a:cubicBezTo>
                  <a:cubicBezTo>
                    <a:pt x="10037" y="248606"/>
                    <a:pt x="9533" y="249110"/>
                    <a:pt x="9533" y="250872"/>
                  </a:cubicBezTo>
                  <a:cubicBezTo>
                    <a:pt x="9533" y="254398"/>
                    <a:pt x="12559" y="254398"/>
                    <a:pt x="16591" y="254398"/>
                  </a:cubicBezTo>
                  <a:lnTo>
                    <a:pt x="18104" y="254398"/>
                  </a:lnTo>
                  <a:cubicBezTo>
                    <a:pt x="22891" y="254398"/>
                    <a:pt x="23395" y="254398"/>
                    <a:pt x="30203" y="249360"/>
                  </a:cubicBezTo>
                  <a:cubicBezTo>
                    <a:pt x="69778" y="220137"/>
                    <a:pt x="87167" y="174538"/>
                    <a:pt x="87167" y="131965"/>
                  </a:cubicBezTo>
                  <a:cubicBezTo>
                    <a:pt x="87167" y="83091"/>
                    <a:pt x="64733" y="39001"/>
                    <a:pt x="28940" y="13557"/>
                  </a:cubicBezTo>
                  <a:cubicBezTo>
                    <a:pt x="23145" y="9528"/>
                    <a:pt x="22641" y="9528"/>
                    <a:pt x="18104" y="9528"/>
                  </a:cubicBezTo>
                  <a:lnTo>
                    <a:pt x="16591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</p:grpSp>
      <p:sp>
        <p:nvSpPr>
          <p:cNvPr id="42" name="ZoneTexte 41"/>
          <p:cNvSpPr txBox="1"/>
          <p:nvPr/>
        </p:nvSpPr>
        <p:spPr bwMode="auto">
          <a:xfrm>
            <a:off x="649030" y="4294899"/>
            <a:ext cx="583204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rtlCol="0">
            <a:spAutoFit/>
          </a:bodyPr>
          <a:lstStyle/>
          <a:p>
            <a:pPr algn="l" eaLnBrk="1" hangingPunct="1"/>
            <a:r>
              <a:rPr lang="en-US" sz="1600" dirty="0">
                <a:solidFill>
                  <a:srgbClr val="1014A4"/>
                </a:solidFill>
              </a:rPr>
              <a:t>is equivalent to BAE  which give L!/((L-J)!J!)  solutions of BAE:</a:t>
            </a:r>
          </a:p>
        </p:txBody>
      </p:sp>
      <p:pic>
        <p:nvPicPr>
          <p:cNvPr id="31" name="Image 30"/>
          <p:cNvPicPr>
            <a:picLocks/>
          </p:cNvPicPr>
          <p:nvPr>
            <p:custDataLst>
              <p:tags r:id="rId3"/>
            </p:custDataLst>
          </p:nvPr>
        </p:nvPicPr>
        <p:blipFill>
          <a:blip r:embed="rId17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0438" y="4722330"/>
            <a:ext cx="4165600" cy="495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sp>
        <p:nvSpPr>
          <p:cNvPr id="47" name="ZoneTexte 46"/>
          <p:cNvSpPr txBox="1"/>
          <p:nvPr/>
        </p:nvSpPr>
        <p:spPr bwMode="auto">
          <a:xfrm>
            <a:off x="532189" y="5836179"/>
            <a:ext cx="113685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rtlCol="0">
            <a:spAutoFit/>
          </a:bodyPr>
          <a:lstStyle/>
          <a:p>
            <a:pPr algn="l" eaLnBrk="1" hangingPunct="1">
              <a:buFontTx/>
              <a:buChar char="•"/>
            </a:pPr>
            <a:r>
              <a:rPr lang="en-US" sz="1600" dirty="0">
                <a:solidFill>
                  <a:srgbClr val="1014A4"/>
                </a:solidFill>
              </a:rPr>
              <a:t>   Energy:</a:t>
            </a:r>
          </a:p>
        </p:txBody>
      </p:sp>
      <p:sp>
        <p:nvSpPr>
          <p:cNvPr id="35" name="ZoneTexte 34"/>
          <p:cNvSpPr txBox="1"/>
          <p:nvPr/>
        </p:nvSpPr>
        <p:spPr bwMode="auto">
          <a:xfrm>
            <a:off x="7676904" y="4415138"/>
            <a:ext cx="1388522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rtlCol="0">
            <a:spAutoFit/>
          </a:bodyPr>
          <a:lstStyle/>
          <a:p>
            <a:pPr algn="l"/>
            <a:r>
              <a:rPr lang="en-US" sz="1400" dirty="0">
                <a:solidFill>
                  <a:srgbClr val="0033CC"/>
                </a:solidFill>
              </a:rPr>
              <a:t>Hasse diagram</a:t>
            </a:r>
            <a:endParaRPr lang="fr-FR" sz="1400" dirty="0" err="1">
              <a:solidFill>
                <a:srgbClr val="0033CC"/>
              </a:solidFill>
            </a:endParaRPr>
          </a:p>
        </p:txBody>
      </p:sp>
      <p:sp>
        <p:nvSpPr>
          <p:cNvPr id="18" name="ZoneTexte 17"/>
          <p:cNvSpPr txBox="1"/>
          <p:nvPr/>
        </p:nvSpPr>
        <p:spPr bwMode="auto">
          <a:xfrm>
            <a:off x="563700" y="6367424"/>
            <a:ext cx="580107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rtlCol="0">
            <a:spAutoFit/>
          </a:bodyPr>
          <a:lstStyle/>
          <a:p>
            <a:pPr algn="l" eaLnBrk="1" hangingPunct="1">
              <a:buFontTx/>
              <a:buChar char="•"/>
            </a:pPr>
            <a:r>
              <a:rPr lang="en-US" sz="1600" dirty="0">
                <a:solidFill>
                  <a:srgbClr val="1014A4"/>
                </a:solidFill>
              </a:rPr>
              <a:t>   When  untwisting x → 1 one has to increase powers of Q’s.</a:t>
            </a:r>
          </a:p>
        </p:txBody>
      </p:sp>
      <p:grpSp>
        <p:nvGrpSpPr>
          <p:cNvPr id="20" name="Groupe 17">
            <a:extLst>
              <a:ext uri="{FF2B5EF4-FFF2-40B4-BE49-F238E27FC236}">
                <a16:creationId xmlns:a16="http://schemas.microsoft.com/office/drawing/2014/main" id="{4192EF33-3996-48CA-9417-943C458B65E5}"/>
              </a:ext>
            </a:extLst>
          </p:cNvPr>
          <p:cNvGrpSpPr>
            <a:grpSpLocks/>
          </p:cNvGrpSpPr>
          <p:nvPr/>
        </p:nvGrpSpPr>
        <p:grpSpPr bwMode="auto">
          <a:xfrm>
            <a:off x="7792714" y="3472121"/>
            <a:ext cx="982104" cy="946738"/>
            <a:chOff x="7803289" y="4844180"/>
            <a:chExt cx="1145438" cy="1103991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F2FA3712-4148-42C4-A20C-8A4CD4D6A5EE}"/>
                </a:ext>
              </a:extLst>
            </p:cNvPr>
            <p:cNvSpPr/>
            <p:nvPr/>
          </p:nvSpPr>
          <p:spPr>
            <a:xfrm rot="18806190">
              <a:off x="7985796" y="5040806"/>
              <a:ext cx="691581" cy="691705"/>
            </a:xfrm>
            <a:prstGeom prst="rect">
              <a:avLst/>
            </a:prstGeom>
            <a:ln w="9525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1800">
                <a:solidFill>
                  <a:schemeClr val="accent2"/>
                </a:solidFill>
              </a:endParaRPr>
            </a:p>
          </p:txBody>
        </p:sp>
        <p:pic>
          <p:nvPicPr>
            <p:cNvPr id="22" name="Image 1 1">
              <a:extLst>
                <a:ext uri="{FF2B5EF4-FFF2-40B4-BE49-F238E27FC236}">
                  <a16:creationId xmlns:a16="http://schemas.microsoft.com/office/drawing/2014/main" id="{602E605F-4A37-46A0-834A-C51344C1194E}"/>
                </a:ext>
              </a:extLst>
            </p:cNvPr>
            <p:cNvPicPr>
              <a:picLocks/>
            </p:cNvPicPr>
            <p:nvPr>
              <p:custDataLst>
                <p:tags r:id="rId126"/>
              </p:custDataLst>
            </p:nvPr>
          </p:nvPicPr>
          <p:blipFill>
            <a:blip r:embed="rId17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03289" y="5303838"/>
              <a:ext cx="25400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" name="Image 9">
              <a:extLst>
                <a:ext uri="{FF2B5EF4-FFF2-40B4-BE49-F238E27FC236}">
                  <a16:creationId xmlns:a16="http://schemas.microsoft.com/office/drawing/2014/main" id="{1B311486-8FA4-4197-8FDB-3B7051F13AAE}"/>
                </a:ext>
              </a:extLst>
            </p:cNvPr>
            <p:cNvPicPr>
              <a:picLocks/>
            </p:cNvPicPr>
            <p:nvPr>
              <p:custDataLst>
                <p:tags r:id="rId127"/>
              </p:custDataLst>
            </p:nvPr>
          </p:nvPicPr>
          <p:blipFill>
            <a:blip r:embed="rId17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82027" y="5303838"/>
              <a:ext cx="26670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" name="Image 10 1">
              <a:extLst>
                <a:ext uri="{FF2B5EF4-FFF2-40B4-BE49-F238E27FC236}">
                  <a16:creationId xmlns:a16="http://schemas.microsoft.com/office/drawing/2014/main" id="{F4AB3927-A2E2-47FC-AF09-CEDAF3F4103F}"/>
                </a:ext>
              </a:extLst>
            </p:cNvPr>
            <p:cNvPicPr>
              <a:picLocks/>
            </p:cNvPicPr>
            <p:nvPr>
              <p:custDataLst>
                <p:tags r:id="rId128"/>
              </p:custDataLst>
            </p:nvPr>
          </p:nvPicPr>
          <p:blipFill>
            <a:blip r:embed="rId17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40008" y="4844180"/>
              <a:ext cx="241300" cy="215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" name="Image 11">
              <a:extLst>
                <a:ext uri="{FF2B5EF4-FFF2-40B4-BE49-F238E27FC236}">
                  <a16:creationId xmlns:a16="http://schemas.microsoft.com/office/drawing/2014/main" id="{6FE190A7-001D-4E41-8268-E05A3F7470C8}"/>
                </a:ext>
              </a:extLst>
            </p:cNvPr>
            <p:cNvPicPr>
              <a:picLocks/>
            </p:cNvPicPr>
            <p:nvPr>
              <p:custDataLst>
                <p:tags r:id="rId129"/>
              </p:custDataLst>
            </p:nvPr>
          </p:nvPicPr>
          <p:blipFill>
            <a:blip r:embed="rId17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54038" y="5757671"/>
              <a:ext cx="36830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58" name="Groupe 457" descr="\documentclass{slides}\pagestyle{empty}&#10;\begin{document}&#10;$$T(u)Q(u)=Q(u+i)\,(u-i/2)^L+ &#10;Q(u-i)\,(u+i/2)^L$$&#10;&#10;\end{document}" title="IguanaTex Vector Display">
            <a:extLst>
              <a:ext uri="{FF2B5EF4-FFF2-40B4-BE49-F238E27FC236}">
                <a16:creationId xmlns:a16="http://schemas.microsoft.com/office/drawing/2014/main" id="{2DA71880-6ADA-46F3-9FD4-1908DB1B7FF1}"/>
              </a:ext>
            </a:extLst>
          </p:cNvPr>
          <p:cNvGrpSpPr>
            <a:grpSpLocks/>
          </p:cNvGrpSpPr>
          <p:nvPr>
            <p:custDataLst>
              <p:tags r:id="rId4"/>
            </p:custDataLst>
          </p:nvPr>
        </p:nvGrpSpPr>
        <p:grpSpPr>
          <a:xfrm>
            <a:off x="1146778" y="1944033"/>
            <a:ext cx="5339334" cy="284756"/>
            <a:chOff x="2176600" y="-4624141"/>
            <a:chExt cx="6110791" cy="325899"/>
          </a:xfrm>
        </p:grpSpPr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6861F972-6368-4728-BA86-BE88EAB47817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>
              <a:off x="2176600" y="-4546378"/>
              <a:ext cx="190660" cy="177853"/>
            </a:xfrm>
            <a:custGeom>
              <a:avLst/>
              <a:gdLst>
                <a:gd name="connsiteX0" fmla="*/ 116910 w 190660"/>
                <a:gd name="connsiteY0" fmla="*/ 27416 h 177852"/>
                <a:gd name="connsiteX1" fmla="*/ 129768 w 190660"/>
                <a:gd name="connsiteY1" fmla="*/ 17840 h 177852"/>
                <a:gd name="connsiteX2" fmla="*/ 148922 w 190660"/>
                <a:gd name="connsiteY2" fmla="*/ 17840 h 177852"/>
                <a:gd name="connsiteX3" fmla="*/ 178164 w 190660"/>
                <a:gd name="connsiteY3" fmla="*/ 38750 h 177852"/>
                <a:gd name="connsiteX4" fmla="*/ 176396 w 190660"/>
                <a:gd name="connsiteY4" fmla="*/ 57143 h 177852"/>
                <a:gd name="connsiteX5" fmla="*/ 175641 w 190660"/>
                <a:gd name="connsiteY5" fmla="*/ 62685 h 177852"/>
                <a:gd name="connsiteX6" fmla="*/ 179423 w 190660"/>
                <a:gd name="connsiteY6" fmla="*/ 66714 h 177852"/>
                <a:gd name="connsiteX7" fmla="*/ 183959 w 190660"/>
                <a:gd name="connsiteY7" fmla="*/ 60418 h 177852"/>
                <a:gd name="connsiteX8" fmla="*/ 190763 w 190660"/>
                <a:gd name="connsiteY8" fmla="*/ 13057 h 177852"/>
                <a:gd name="connsiteX9" fmla="*/ 183204 w 190660"/>
                <a:gd name="connsiteY9" fmla="*/ 9528 h 177852"/>
                <a:gd name="connsiteX10" fmla="*/ 34740 w 190660"/>
                <a:gd name="connsiteY10" fmla="*/ 9528 h 177852"/>
                <a:gd name="connsiteX11" fmla="*/ 26168 w 190660"/>
                <a:gd name="connsiteY11" fmla="*/ 14819 h 177852"/>
                <a:gd name="connsiteX12" fmla="*/ 10792 w 190660"/>
                <a:gd name="connsiteY12" fmla="*/ 58401 h 177852"/>
                <a:gd name="connsiteX13" fmla="*/ 9533 w 190660"/>
                <a:gd name="connsiteY13" fmla="*/ 63189 h 177852"/>
                <a:gd name="connsiteX14" fmla="*/ 13314 w 190660"/>
                <a:gd name="connsiteY14" fmla="*/ 66714 h 177852"/>
                <a:gd name="connsiteX15" fmla="*/ 18105 w 190660"/>
                <a:gd name="connsiteY15" fmla="*/ 61172 h 177852"/>
                <a:gd name="connsiteX16" fmla="*/ 78095 w 190660"/>
                <a:gd name="connsiteY16" fmla="*/ 17840 h 177852"/>
                <a:gd name="connsiteX17" fmla="*/ 87922 w 190660"/>
                <a:gd name="connsiteY17" fmla="*/ 17840 h 177852"/>
                <a:gd name="connsiteX18" fmla="*/ 95739 w 190660"/>
                <a:gd name="connsiteY18" fmla="*/ 20107 h 177852"/>
                <a:gd name="connsiteX19" fmla="*/ 94476 w 190660"/>
                <a:gd name="connsiteY19" fmla="*/ 26912 h 177852"/>
                <a:gd name="connsiteX20" fmla="*/ 61206 w 190660"/>
                <a:gd name="connsiteY20" fmla="*/ 159170 h 177852"/>
                <a:gd name="connsiteX21" fmla="*/ 31967 w 190660"/>
                <a:gd name="connsiteY21" fmla="*/ 171516 h 177852"/>
                <a:gd name="connsiteX22" fmla="*/ 21378 w 190660"/>
                <a:gd name="connsiteY22" fmla="*/ 176304 h 177852"/>
                <a:gd name="connsiteX23" fmla="*/ 25664 w 190660"/>
                <a:gd name="connsiteY23" fmla="*/ 179829 h 177852"/>
                <a:gd name="connsiteX24" fmla="*/ 56670 w 190660"/>
                <a:gd name="connsiteY24" fmla="*/ 179075 h 177852"/>
                <a:gd name="connsiteX25" fmla="*/ 78095 w 190660"/>
                <a:gd name="connsiteY25" fmla="*/ 179075 h 177852"/>
                <a:gd name="connsiteX26" fmla="*/ 109852 w 190660"/>
                <a:gd name="connsiteY26" fmla="*/ 179829 h 177852"/>
                <a:gd name="connsiteX27" fmla="*/ 115651 w 190660"/>
                <a:gd name="connsiteY27" fmla="*/ 175042 h 177852"/>
                <a:gd name="connsiteX28" fmla="*/ 106071 w 190660"/>
                <a:gd name="connsiteY28" fmla="*/ 171516 h 177852"/>
                <a:gd name="connsiteX29" fmla="*/ 91453 w 190660"/>
                <a:gd name="connsiteY29" fmla="*/ 171012 h 177852"/>
                <a:gd name="connsiteX30" fmla="*/ 82377 w 190660"/>
                <a:gd name="connsiteY30" fmla="*/ 165974 h 177852"/>
                <a:gd name="connsiteX31" fmla="*/ 83386 w 190660"/>
                <a:gd name="connsiteY31" fmla="*/ 161440 h 177852"/>
                <a:gd name="connsiteX32" fmla="*/ 116910 w 190660"/>
                <a:gd name="connsiteY32" fmla="*/ 2741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0660" h="177852">
                  <a:moveTo>
                    <a:pt x="116910" y="27416"/>
                  </a:moveTo>
                  <a:cubicBezTo>
                    <a:pt x="119179" y="18344"/>
                    <a:pt x="119433" y="17840"/>
                    <a:pt x="129768" y="17840"/>
                  </a:cubicBezTo>
                  <a:lnTo>
                    <a:pt x="148922" y="17840"/>
                  </a:lnTo>
                  <a:cubicBezTo>
                    <a:pt x="175138" y="17840"/>
                    <a:pt x="178164" y="26153"/>
                    <a:pt x="178164" y="38750"/>
                  </a:cubicBezTo>
                  <a:cubicBezTo>
                    <a:pt x="178164" y="45050"/>
                    <a:pt x="176650" y="55880"/>
                    <a:pt x="176396" y="57143"/>
                  </a:cubicBezTo>
                  <a:cubicBezTo>
                    <a:pt x="175892" y="59914"/>
                    <a:pt x="175641" y="62181"/>
                    <a:pt x="175641" y="62685"/>
                  </a:cubicBezTo>
                  <a:cubicBezTo>
                    <a:pt x="175641" y="65960"/>
                    <a:pt x="177910" y="66714"/>
                    <a:pt x="179423" y="66714"/>
                  </a:cubicBezTo>
                  <a:cubicBezTo>
                    <a:pt x="182196" y="66714"/>
                    <a:pt x="183204" y="65201"/>
                    <a:pt x="183959" y="60418"/>
                  </a:cubicBezTo>
                  <a:lnTo>
                    <a:pt x="190763" y="13057"/>
                  </a:lnTo>
                  <a:cubicBezTo>
                    <a:pt x="190763" y="9528"/>
                    <a:pt x="187740" y="9528"/>
                    <a:pt x="183204" y="9528"/>
                  </a:cubicBezTo>
                  <a:lnTo>
                    <a:pt x="34740" y="9528"/>
                  </a:lnTo>
                  <a:cubicBezTo>
                    <a:pt x="28436" y="9528"/>
                    <a:pt x="27932" y="9528"/>
                    <a:pt x="26168" y="14819"/>
                  </a:cubicBezTo>
                  <a:lnTo>
                    <a:pt x="10792" y="58401"/>
                  </a:lnTo>
                  <a:cubicBezTo>
                    <a:pt x="10288" y="59659"/>
                    <a:pt x="9533" y="61676"/>
                    <a:pt x="9533" y="63189"/>
                  </a:cubicBezTo>
                  <a:cubicBezTo>
                    <a:pt x="9533" y="65201"/>
                    <a:pt x="11297" y="66714"/>
                    <a:pt x="13314" y="66714"/>
                  </a:cubicBezTo>
                  <a:cubicBezTo>
                    <a:pt x="16087" y="66714"/>
                    <a:pt x="16592" y="65456"/>
                    <a:pt x="18105" y="61172"/>
                  </a:cubicBezTo>
                  <a:cubicBezTo>
                    <a:pt x="32472" y="20866"/>
                    <a:pt x="39780" y="17840"/>
                    <a:pt x="78095" y="17840"/>
                  </a:cubicBezTo>
                  <a:lnTo>
                    <a:pt x="87922" y="17840"/>
                  </a:lnTo>
                  <a:cubicBezTo>
                    <a:pt x="95485" y="17840"/>
                    <a:pt x="95739" y="18094"/>
                    <a:pt x="95739" y="20107"/>
                  </a:cubicBezTo>
                  <a:cubicBezTo>
                    <a:pt x="95739" y="20866"/>
                    <a:pt x="94730" y="25903"/>
                    <a:pt x="94476" y="26912"/>
                  </a:cubicBezTo>
                  <a:lnTo>
                    <a:pt x="61206" y="159170"/>
                  </a:lnTo>
                  <a:cubicBezTo>
                    <a:pt x="58938" y="168745"/>
                    <a:pt x="58179" y="171516"/>
                    <a:pt x="31967" y="171516"/>
                  </a:cubicBezTo>
                  <a:cubicBezTo>
                    <a:pt x="23900" y="171516"/>
                    <a:pt x="21378" y="171516"/>
                    <a:pt x="21378" y="176304"/>
                  </a:cubicBezTo>
                  <a:cubicBezTo>
                    <a:pt x="21378" y="176554"/>
                    <a:pt x="21378" y="179829"/>
                    <a:pt x="25664" y="179829"/>
                  </a:cubicBezTo>
                  <a:cubicBezTo>
                    <a:pt x="32472" y="179829"/>
                    <a:pt x="49862" y="179075"/>
                    <a:pt x="56670" y="179075"/>
                  </a:cubicBezTo>
                  <a:lnTo>
                    <a:pt x="78095" y="179075"/>
                  </a:lnTo>
                  <a:cubicBezTo>
                    <a:pt x="85150" y="179075"/>
                    <a:pt x="102798" y="179829"/>
                    <a:pt x="109852" y="179829"/>
                  </a:cubicBezTo>
                  <a:cubicBezTo>
                    <a:pt x="111870" y="179829"/>
                    <a:pt x="115651" y="179829"/>
                    <a:pt x="115651" y="175042"/>
                  </a:cubicBezTo>
                  <a:cubicBezTo>
                    <a:pt x="115651" y="171516"/>
                    <a:pt x="112879" y="171516"/>
                    <a:pt x="106071" y="171516"/>
                  </a:cubicBezTo>
                  <a:cubicBezTo>
                    <a:pt x="100021" y="171516"/>
                    <a:pt x="98007" y="171516"/>
                    <a:pt x="91453" y="171012"/>
                  </a:cubicBezTo>
                  <a:cubicBezTo>
                    <a:pt x="83386" y="170258"/>
                    <a:pt x="82377" y="169250"/>
                    <a:pt x="82377" y="165974"/>
                  </a:cubicBezTo>
                  <a:cubicBezTo>
                    <a:pt x="82377" y="164966"/>
                    <a:pt x="82631" y="163957"/>
                    <a:pt x="83386" y="161440"/>
                  </a:cubicBezTo>
                  <a:lnTo>
                    <a:pt x="116910" y="274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3DF8AA94-D44C-4829-8535-B1FBCC165751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>
              <a:off x="2390156" y="-4568546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1 w 88974"/>
                <a:gd name="connsiteY1" fmla="*/ 14565 h 254075"/>
                <a:gd name="connsiteX2" fmla="*/ 9533 w 88974"/>
                <a:gd name="connsiteY2" fmla="*/ 131964 h 254075"/>
                <a:gd name="connsiteX3" fmla="*/ 67760 w 88974"/>
                <a:gd name="connsiteY3" fmla="*/ 250367 h 254075"/>
                <a:gd name="connsiteX4" fmla="*/ 78600 w 88974"/>
                <a:gd name="connsiteY4" fmla="*/ 254396 h 254075"/>
                <a:gd name="connsiteX5" fmla="*/ 80363 w 88974"/>
                <a:gd name="connsiteY5" fmla="*/ 254396 h 254075"/>
                <a:gd name="connsiteX6" fmla="*/ 87422 w 88974"/>
                <a:gd name="connsiteY6" fmla="*/ 250871 h 254075"/>
                <a:gd name="connsiteX7" fmla="*/ 85404 w 88974"/>
                <a:gd name="connsiteY7" fmla="*/ 247596 h 254075"/>
                <a:gd name="connsiteX8" fmla="*/ 29699 w 88974"/>
                <a:gd name="connsiteY8" fmla="*/ 131964 h 254075"/>
                <a:gd name="connsiteX9" fmla="*/ 86663 w 88974"/>
                <a:gd name="connsiteY9" fmla="*/ 15573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1" y="14565"/>
                  </a:cubicBezTo>
                  <a:cubicBezTo>
                    <a:pt x="26927" y="43787"/>
                    <a:pt x="9533" y="89386"/>
                    <a:pt x="9533" y="131964"/>
                  </a:cubicBezTo>
                  <a:cubicBezTo>
                    <a:pt x="9533" y="180834"/>
                    <a:pt x="31967" y="224924"/>
                    <a:pt x="67760" y="250367"/>
                  </a:cubicBezTo>
                  <a:cubicBezTo>
                    <a:pt x="73555" y="254396"/>
                    <a:pt x="74059" y="254396"/>
                    <a:pt x="78600" y="254396"/>
                  </a:cubicBezTo>
                  <a:lnTo>
                    <a:pt x="80363" y="254396"/>
                  </a:lnTo>
                  <a:cubicBezTo>
                    <a:pt x="84145" y="254396"/>
                    <a:pt x="87422" y="254396"/>
                    <a:pt x="87422" y="250871"/>
                  </a:cubicBezTo>
                  <a:cubicBezTo>
                    <a:pt x="87422" y="249358"/>
                    <a:pt x="86413" y="248350"/>
                    <a:pt x="85404" y="247596"/>
                  </a:cubicBezTo>
                  <a:cubicBezTo>
                    <a:pt x="36253" y="211823"/>
                    <a:pt x="29699" y="159170"/>
                    <a:pt x="29699" y="131964"/>
                  </a:cubicBezTo>
                  <a:cubicBezTo>
                    <a:pt x="29699" y="81073"/>
                    <a:pt x="52384" y="37996"/>
                    <a:pt x="86663" y="15573"/>
                  </a:cubicBezTo>
                  <a:cubicBezTo>
                    <a:pt x="86663" y="15320"/>
                    <a:pt x="87422" y="14315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0D0DEF38-6AD9-4F21-B58F-31978C8FB645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>
              <a:off x="2493291" y="-4487175"/>
              <a:ext cx="152528" cy="127038"/>
            </a:xfrm>
            <a:custGeom>
              <a:avLst/>
              <a:gdLst>
                <a:gd name="connsiteX0" fmla="*/ 96494 w 152528"/>
                <a:gd name="connsiteY0" fmla="*/ 93166 h 127037"/>
                <a:gd name="connsiteX1" fmla="*/ 66497 w 152528"/>
                <a:gd name="connsiteY1" fmla="*/ 116092 h 127037"/>
                <a:gd name="connsiteX2" fmla="*/ 49862 w 152528"/>
                <a:gd name="connsiteY2" fmla="*/ 95687 h 127037"/>
                <a:gd name="connsiteX3" fmla="*/ 64229 w 152528"/>
                <a:gd name="connsiteY3" fmla="*/ 44042 h 127037"/>
                <a:gd name="connsiteX4" fmla="*/ 67506 w 152528"/>
                <a:gd name="connsiteY4" fmla="*/ 30941 h 127037"/>
                <a:gd name="connsiteX5" fmla="*/ 44821 w 152528"/>
                <a:gd name="connsiteY5" fmla="*/ 9528 h 127037"/>
                <a:gd name="connsiteX6" fmla="*/ 9533 w 152528"/>
                <a:gd name="connsiteY6" fmla="*/ 48072 h 127037"/>
                <a:gd name="connsiteX7" fmla="*/ 13314 w 152528"/>
                <a:gd name="connsiteY7" fmla="*/ 51347 h 127037"/>
                <a:gd name="connsiteX8" fmla="*/ 17596 w 152528"/>
                <a:gd name="connsiteY8" fmla="*/ 47317 h 127037"/>
                <a:gd name="connsiteX9" fmla="*/ 44066 w 152528"/>
                <a:gd name="connsiteY9" fmla="*/ 16582 h 127037"/>
                <a:gd name="connsiteX10" fmla="*/ 50116 w 152528"/>
                <a:gd name="connsiteY10" fmla="*/ 24895 h 127037"/>
                <a:gd name="connsiteX11" fmla="*/ 44567 w 152528"/>
                <a:gd name="connsiteY11" fmla="*/ 45301 h 127037"/>
                <a:gd name="connsiteX12" fmla="*/ 31713 w 152528"/>
                <a:gd name="connsiteY12" fmla="*/ 91908 h 127037"/>
                <a:gd name="connsiteX13" fmla="*/ 65238 w 152528"/>
                <a:gd name="connsiteY13" fmla="*/ 123147 h 127037"/>
                <a:gd name="connsiteX14" fmla="*/ 96744 w 152528"/>
                <a:gd name="connsiteY14" fmla="*/ 106771 h 127037"/>
                <a:gd name="connsiteX15" fmla="*/ 121196 w 152528"/>
                <a:gd name="connsiteY15" fmla="*/ 123147 h 127037"/>
                <a:gd name="connsiteX16" fmla="*/ 140604 w 152528"/>
                <a:gd name="connsiteY16" fmla="*/ 109288 h 127037"/>
                <a:gd name="connsiteX17" fmla="*/ 149175 w 152528"/>
                <a:gd name="connsiteY17" fmla="*/ 84599 h 127037"/>
                <a:gd name="connsiteX18" fmla="*/ 145140 w 152528"/>
                <a:gd name="connsiteY18" fmla="*/ 81324 h 127037"/>
                <a:gd name="connsiteX19" fmla="*/ 140100 w 152528"/>
                <a:gd name="connsiteY19" fmla="*/ 89137 h 127037"/>
                <a:gd name="connsiteX20" fmla="*/ 121951 w 152528"/>
                <a:gd name="connsiteY20" fmla="*/ 116092 h 127037"/>
                <a:gd name="connsiteX21" fmla="*/ 113888 w 152528"/>
                <a:gd name="connsiteY21" fmla="*/ 104250 h 127037"/>
                <a:gd name="connsiteX22" fmla="*/ 117665 w 152528"/>
                <a:gd name="connsiteY22" fmla="*/ 85103 h 127037"/>
                <a:gd name="connsiteX23" fmla="*/ 123969 w 152528"/>
                <a:gd name="connsiteY23" fmla="*/ 59156 h 127037"/>
                <a:gd name="connsiteX24" fmla="*/ 129009 w 152528"/>
                <a:gd name="connsiteY24" fmla="*/ 40009 h 127037"/>
                <a:gd name="connsiteX25" fmla="*/ 133545 w 152528"/>
                <a:gd name="connsiteY25" fmla="*/ 19857 h 127037"/>
                <a:gd name="connsiteX26" fmla="*/ 125482 w 152528"/>
                <a:gd name="connsiteY26" fmla="*/ 12045 h 127037"/>
                <a:gd name="connsiteX27" fmla="*/ 114642 w 152528"/>
                <a:gd name="connsiteY27" fmla="*/ 20362 h 127037"/>
                <a:gd name="connsiteX28" fmla="*/ 96494 w 152528"/>
                <a:gd name="connsiteY28" fmla="*/ 93166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27037">
                  <a:moveTo>
                    <a:pt x="96494" y="93166"/>
                  </a:moveTo>
                  <a:cubicBezTo>
                    <a:pt x="95235" y="97954"/>
                    <a:pt x="83386" y="116092"/>
                    <a:pt x="66497" y="116092"/>
                  </a:cubicBezTo>
                  <a:cubicBezTo>
                    <a:pt x="54147" y="116092"/>
                    <a:pt x="49862" y="107021"/>
                    <a:pt x="49862" y="95687"/>
                  </a:cubicBezTo>
                  <a:cubicBezTo>
                    <a:pt x="49862" y="80824"/>
                    <a:pt x="58684" y="58147"/>
                    <a:pt x="64229" y="44042"/>
                  </a:cubicBezTo>
                  <a:cubicBezTo>
                    <a:pt x="66751" y="37742"/>
                    <a:pt x="67506" y="35475"/>
                    <a:pt x="67506" y="30941"/>
                  </a:cubicBezTo>
                  <a:cubicBezTo>
                    <a:pt x="67506" y="17087"/>
                    <a:pt x="56416" y="9528"/>
                    <a:pt x="44821" y="9528"/>
                  </a:cubicBezTo>
                  <a:cubicBezTo>
                    <a:pt x="19868" y="9528"/>
                    <a:pt x="9533" y="45047"/>
                    <a:pt x="9533" y="48072"/>
                  </a:cubicBezTo>
                  <a:cubicBezTo>
                    <a:pt x="9533" y="50339"/>
                    <a:pt x="11297" y="51347"/>
                    <a:pt x="13314" y="51347"/>
                  </a:cubicBezTo>
                  <a:cubicBezTo>
                    <a:pt x="16591" y="51347"/>
                    <a:pt x="16842" y="49834"/>
                    <a:pt x="17596" y="47317"/>
                  </a:cubicBezTo>
                  <a:cubicBezTo>
                    <a:pt x="24150" y="24895"/>
                    <a:pt x="35244" y="16582"/>
                    <a:pt x="44066" y="16582"/>
                  </a:cubicBezTo>
                  <a:cubicBezTo>
                    <a:pt x="47844" y="16582"/>
                    <a:pt x="50116" y="19099"/>
                    <a:pt x="50116" y="24895"/>
                  </a:cubicBezTo>
                  <a:cubicBezTo>
                    <a:pt x="50116" y="30687"/>
                    <a:pt x="47844" y="36483"/>
                    <a:pt x="44567" y="45301"/>
                  </a:cubicBezTo>
                  <a:cubicBezTo>
                    <a:pt x="33981" y="72007"/>
                    <a:pt x="31713" y="82837"/>
                    <a:pt x="31713" y="91908"/>
                  </a:cubicBezTo>
                  <a:cubicBezTo>
                    <a:pt x="31713" y="116597"/>
                    <a:pt x="50366" y="123147"/>
                    <a:pt x="65238" y="123147"/>
                  </a:cubicBezTo>
                  <a:cubicBezTo>
                    <a:pt x="84141" y="123147"/>
                    <a:pt x="95739" y="108030"/>
                    <a:pt x="96744" y="106771"/>
                  </a:cubicBezTo>
                  <a:cubicBezTo>
                    <a:pt x="100780" y="118609"/>
                    <a:pt x="112120" y="123147"/>
                    <a:pt x="121196" y="123147"/>
                  </a:cubicBezTo>
                  <a:cubicBezTo>
                    <a:pt x="133042" y="123147"/>
                    <a:pt x="138840" y="113067"/>
                    <a:pt x="140604" y="109288"/>
                  </a:cubicBezTo>
                  <a:cubicBezTo>
                    <a:pt x="145644" y="100221"/>
                    <a:pt x="149175" y="85607"/>
                    <a:pt x="149175" y="84599"/>
                  </a:cubicBezTo>
                  <a:cubicBezTo>
                    <a:pt x="149175" y="83091"/>
                    <a:pt x="148167" y="81324"/>
                    <a:pt x="145140" y="81324"/>
                  </a:cubicBezTo>
                  <a:cubicBezTo>
                    <a:pt x="142117" y="81324"/>
                    <a:pt x="141612" y="82586"/>
                    <a:pt x="140100" y="89137"/>
                  </a:cubicBezTo>
                  <a:cubicBezTo>
                    <a:pt x="136823" y="101733"/>
                    <a:pt x="132287" y="116092"/>
                    <a:pt x="121951" y="116092"/>
                  </a:cubicBezTo>
                  <a:cubicBezTo>
                    <a:pt x="116156" y="116092"/>
                    <a:pt x="113888" y="111305"/>
                    <a:pt x="113888" y="104250"/>
                  </a:cubicBezTo>
                  <a:cubicBezTo>
                    <a:pt x="113888" y="99967"/>
                    <a:pt x="116156" y="91404"/>
                    <a:pt x="117665" y="85103"/>
                  </a:cubicBezTo>
                  <a:cubicBezTo>
                    <a:pt x="119178" y="78807"/>
                    <a:pt x="122960" y="63689"/>
                    <a:pt x="123969" y="59156"/>
                  </a:cubicBezTo>
                  <a:lnTo>
                    <a:pt x="129009" y="40009"/>
                  </a:lnTo>
                  <a:cubicBezTo>
                    <a:pt x="130522" y="33208"/>
                    <a:pt x="133545" y="21366"/>
                    <a:pt x="133545" y="19857"/>
                  </a:cubicBezTo>
                  <a:cubicBezTo>
                    <a:pt x="133545" y="13557"/>
                    <a:pt x="128505" y="12045"/>
                    <a:pt x="125482" y="12045"/>
                  </a:cubicBezTo>
                  <a:cubicBezTo>
                    <a:pt x="121951" y="12045"/>
                    <a:pt x="116406" y="14315"/>
                    <a:pt x="114642" y="20362"/>
                  </a:cubicBezTo>
                  <a:lnTo>
                    <a:pt x="96494" y="931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1AFF8D6E-733D-4A70-BEC9-336E0A3651E6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>
              <a:off x="2658443" y="-4568546"/>
              <a:ext cx="88975" cy="254075"/>
            </a:xfrm>
            <a:custGeom>
              <a:avLst/>
              <a:gdLst>
                <a:gd name="connsiteX0" fmla="*/ 16591 w 88974"/>
                <a:gd name="connsiteY0" fmla="*/ 9528 h 254075"/>
                <a:gd name="connsiteX1" fmla="*/ 9533 w 88974"/>
                <a:gd name="connsiteY1" fmla="*/ 13053 h 254075"/>
                <a:gd name="connsiteX2" fmla="*/ 11046 w 88974"/>
                <a:gd name="connsiteY2" fmla="*/ 16328 h 254075"/>
                <a:gd name="connsiteX3" fmla="*/ 50871 w 88974"/>
                <a:gd name="connsiteY3" fmla="*/ 62180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1 h 254075"/>
                <a:gd name="connsiteX7" fmla="*/ 16591 w 88974"/>
                <a:gd name="connsiteY7" fmla="*/ 254396 h 254075"/>
                <a:gd name="connsiteX8" fmla="*/ 18105 w 88974"/>
                <a:gd name="connsiteY8" fmla="*/ 254396 h 254075"/>
                <a:gd name="connsiteX9" fmla="*/ 30204 w 88974"/>
                <a:gd name="connsiteY9" fmla="*/ 249358 h 254075"/>
                <a:gd name="connsiteX10" fmla="*/ 87167 w 88974"/>
                <a:gd name="connsiteY10" fmla="*/ 131964 h 254075"/>
                <a:gd name="connsiteX11" fmla="*/ 28941 w 88974"/>
                <a:gd name="connsiteY11" fmla="*/ 13556 h 254075"/>
                <a:gd name="connsiteX12" fmla="*/ 18105 w 88974"/>
                <a:gd name="connsiteY12" fmla="*/ 9528 h 254075"/>
                <a:gd name="connsiteX13" fmla="*/ 16591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1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5"/>
                    <a:pt x="11046" y="16328"/>
                  </a:cubicBezTo>
                  <a:cubicBezTo>
                    <a:pt x="18859" y="21869"/>
                    <a:pt x="37512" y="35475"/>
                    <a:pt x="50871" y="62180"/>
                  </a:cubicBezTo>
                  <a:cubicBezTo>
                    <a:pt x="62969" y="86365"/>
                    <a:pt x="67005" y="110800"/>
                    <a:pt x="67005" y="131964"/>
                  </a:cubicBezTo>
                  <a:cubicBezTo>
                    <a:pt x="67005" y="160178"/>
                    <a:pt x="59442" y="212073"/>
                    <a:pt x="12810" y="246588"/>
                  </a:cubicBezTo>
                  <a:cubicBezTo>
                    <a:pt x="10038" y="248604"/>
                    <a:pt x="9533" y="249108"/>
                    <a:pt x="9533" y="250871"/>
                  </a:cubicBezTo>
                  <a:cubicBezTo>
                    <a:pt x="9533" y="254396"/>
                    <a:pt x="12560" y="254396"/>
                    <a:pt x="16591" y="254396"/>
                  </a:cubicBezTo>
                  <a:lnTo>
                    <a:pt x="18105" y="254396"/>
                  </a:lnTo>
                  <a:cubicBezTo>
                    <a:pt x="22891" y="254396"/>
                    <a:pt x="23396" y="254396"/>
                    <a:pt x="30204" y="249358"/>
                  </a:cubicBezTo>
                  <a:cubicBezTo>
                    <a:pt x="69778" y="220136"/>
                    <a:pt x="87167" y="174537"/>
                    <a:pt x="87167" y="131964"/>
                  </a:cubicBezTo>
                  <a:cubicBezTo>
                    <a:pt x="87167" y="83090"/>
                    <a:pt x="64733" y="39001"/>
                    <a:pt x="28941" y="13556"/>
                  </a:cubicBezTo>
                  <a:cubicBezTo>
                    <a:pt x="23145" y="9528"/>
                    <a:pt x="22641" y="9528"/>
                    <a:pt x="18105" y="9528"/>
                  </a:cubicBezTo>
                  <a:lnTo>
                    <a:pt x="16591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767EE56A-01B5-450E-B1B0-6482540C9EB6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>
              <a:off x="2776197" y="-4553434"/>
              <a:ext cx="190660" cy="241372"/>
            </a:xfrm>
            <a:custGeom>
              <a:avLst/>
              <a:gdLst>
                <a:gd name="connsiteX0" fmla="*/ 114897 w 190660"/>
                <a:gd name="connsiteY0" fmla="*/ 185122 h 241371"/>
                <a:gd name="connsiteX1" fmla="*/ 193539 w 190660"/>
                <a:gd name="connsiteY1" fmla="*/ 78557 h 241371"/>
                <a:gd name="connsiteX2" fmla="*/ 124473 w 190660"/>
                <a:gd name="connsiteY2" fmla="*/ 9528 h 241371"/>
                <a:gd name="connsiteX3" fmla="*/ 9533 w 190660"/>
                <a:gd name="connsiteY3" fmla="*/ 123902 h 241371"/>
                <a:gd name="connsiteX4" fmla="*/ 79104 w 190660"/>
                <a:gd name="connsiteY4" fmla="*/ 192177 h 241371"/>
                <a:gd name="connsiteX5" fmla="*/ 104561 w 190660"/>
                <a:gd name="connsiteY5" fmla="*/ 188648 h 241371"/>
                <a:gd name="connsiteX6" fmla="*/ 104057 w 190660"/>
                <a:gd name="connsiteY6" fmla="*/ 203261 h 241371"/>
                <a:gd name="connsiteX7" fmla="*/ 126995 w 190660"/>
                <a:gd name="connsiteY7" fmla="*/ 235759 h 241371"/>
                <a:gd name="connsiteX8" fmla="*/ 170856 w 190660"/>
                <a:gd name="connsiteY8" fmla="*/ 186885 h 241371"/>
                <a:gd name="connsiteX9" fmla="*/ 167324 w 190660"/>
                <a:gd name="connsiteY9" fmla="*/ 183360 h 241371"/>
                <a:gd name="connsiteX10" fmla="*/ 163796 w 190660"/>
                <a:gd name="connsiteY10" fmla="*/ 186635 h 241371"/>
                <a:gd name="connsiteX11" fmla="*/ 133296 w 190660"/>
                <a:gd name="connsiteY11" fmla="*/ 210315 h 241371"/>
                <a:gd name="connsiteX12" fmla="*/ 114897 w 190660"/>
                <a:gd name="connsiteY12" fmla="*/ 185122 h 241371"/>
                <a:gd name="connsiteX13" fmla="*/ 62974 w 190660"/>
                <a:gd name="connsiteY13" fmla="*/ 181089 h 241371"/>
                <a:gd name="connsiteX14" fmla="*/ 33227 w 190660"/>
                <a:gd name="connsiteY14" fmla="*/ 130706 h 241371"/>
                <a:gd name="connsiteX15" fmla="*/ 59442 w 190660"/>
                <a:gd name="connsiteY15" fmla="*/ 53114 h 241371"/>
                <a:gd name="connsiteX16" fmla="*/ 122459 w 190660"/>
                <a:gd name="connsiteY16" fmla="*/ 17341 h 241371"/>
                <a:gd name="connsiteX17" fmla="*/ 170097 w 190660"/>
                <a:gd name="connsiteY17" fmla="*/ 71503 h 241371"/>
                <a:gd name="connsiteX18" fmla="*/ 113383 w 190660"/>
                <a:gd name="connsiteY18" fmla="*/ 175801 h 241371"/>
                <a:gd name="connsiteX19" fmla="*/ 88935 w 190660"/>
                <a:gd name="connsiteY19" fmla="*/ 148845 h 241371"/>
                <a:gd name="connsiteX20" fmla="*/ 61710 w 190660"/>
                <a:gd name="connsiteY20" fmla="*/ 174542 h 241371"/>
                <a:gd name="connsiteX21" fmla="*/ 62974 w 190660"/>
                <a:gd name="connsiteY21" fmla="*/ 181089 h 241371"/>
                <a:gd name="connsiteX22" fmla="*/ 104815 w 190660"/>
                <a:gd name="connsiteY22" fmla="*/ 179580 h 241371"/>
                <a:gd name="connsiteX23" fmla="*/ 80868 w 190660"/>
                <a:gd name="connsiteY23" fmla="*/ 184364 h 241371"/>
                <a:gd name="connsiteX24" fmla="*/ 68769 w 190660"/>
                <a:gd name="connsiteY24" fmla="*/ 174542 h 241371"/>
                <a:gd name="connsiteX25" fmla="*/ 89185 w 190660"/>
                <a:gd name="connsiteY25" fmla="*/ 155900 h 241371"/>
                <a:gd name="connsiteX26" fmla="*/ 104815 w 190660"/>
                <a:gd name="connsiteY26" fmla="*/ 179580 h 241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90660" h="241371">
                  <a:moveTo>
                    <a:pt x="114897" y="185122"/>
                  </a:moveTo>
                  <a:cubicBezTo>
                    <a:pt x="154216" y="171013"/>
                    <a:pt x="193539" y="127935"/>
                    <a:pt x="193539" y="78557"/>
                  </a:cubicBezTo>
                  <a:cubicBezTo>
                    <a:pt x="193539" y="37242"/>
                    <a:pt x="164806" y="9528"/>
                    <a:pt x="124473" y="9528"/>
                  </a:cubicBezTo>
                  <a:cubicBezTo>
                    <a:pt x="65746" y="9528"/>
                    <a:pt x="9533" y="67723"/>
                    <a:pt x="9533" y="123902"/>
                  </a:cubicBezTo>
                  <a:cubicBezTo>
                    <a:pt x="9533" y="162700"/>
                    <a:pt x="36758" y="192177"/>
                    <a:pt x="79104" y="192177"/>
                  </a:cubicBezTo>
                  <a:cubicBezTo>
                    <a:pt x="85908" y="192177"/>
                    <a:pt x="94480" y="191418"/>
                    <a:pt x="104561" y="188648"/>
                  </a:cubicBezTo>
                  <a:cubicBezTo>
                    <a:pt x="104561" y="191673"/>
                    <a:pt x="104057" y="201244"/>
                    <a:pt x="104057" y="203261"/>
                  </a:cubicBezTo>
                  <a:cubicBezTo>
                    <a:pt x="104057" y="213591"/>
                    <a:pt x="104057" y="235759"/>
                    <a:pt x="126995" y="235759"/>
                  </a:cubicBezTo>
                  <a:cubicBezTo>
                    <a:pt x="156992" y="235759"/>
                    <a:pt x="170856" y="191418"/>
                    <a:pt x="170856" y="186885"/>
                  </a:cubicBezTo>
                  <a:cubicBezTo>
                    <a:pt x="170856" y="185122"/>
                    <a:pt x="169342" y="183360"/>
                    <a:pt x="167324" y="183360"/>
                  </a:cubicBezTo>
                  <a:cubicBezTo>
                    <a:pt x="164806" y="183360"/>
                    <a:pt x="164047" y="185876"/>
                    <a:pt x="163796" y="186635"/>
                  </a:cubicBezTo>
                  <a:cubicBezTo>
                    <a:pt x="158502" y="203261"/>
                    <a:pt x="143885" y="210315"/>
                    <a:pt x="133296" y="210315"/>
                  </a:cubicBezTo>
                  <a:cubicBezTo>
                    <a:pt x="124473" y="210315"/>
                    <a:pt x="118424" y="207040"/>
                    <a:pt x="114897" y="185122"/>
                  </a:cubicBezTo>
                  <a:close/>
                  <a:moveTo>
                    <a:pt x="62974" y="181089"/>
                  </a:moveTo>
                  <a:cubicBezTo>
                    <a:pt x="43057" y="173280"/>
                    <a:pt x="33227" y="155141"/>
                    <a:pt x="33227" y="130706"/>
                  </a:cubicBezTo>
                  <a:cubicBezTo>
                    <a:pt x="33227" y="113576"/>
                    <a:pt x="39026" y="80824"/>
                    <a:pt x="59442" y="53114"/>
                  </a:cubicBezTo>
                  <a:cubicBezTo>
                    <a:pt x="75827" y="31197"/>
                    <a:pt x="100275" y="17341"/>
                    <a:pt x="122459" y="17341"/>
                  </a:cubicBezTo>
                  <a:cubicBezTo>
                    <a:pt x="148925" y="17341"/>
                    <a:pt x="170097" y="35979"/>
                    <a:pt x="170097" y="71503"/>
                  </a:cubicBezTo>
                  <a:cubicBezTo>
                    <a:pt x="170097" y="84854"/>
                    <a:pt x="165056" y="146578"/>
                    <a:pt x="113383" y="175801"/>
                  </a:cubicBezTo>
                  <a:cubicBezTo>
                    <a:pt x="110360" y="161442"/>
                    <a:pt x="105320" y="148845"/>
                    <a:pt x="88935" y="148845"/>
                  </a:cubicBezTo>
                  <a:cubicBezTo>
                    <a:pt x="74568" y="148845"/>
                    <a:pt x="61710" y="161692"/>
                    <a:pt x="61710" y="174542"/>
                  </a:cubicBezTo>
                  <a:cubicBezTo>
                    <a:pt x="61710" y="176809"/>
                    <a:pt x="62215" y="179076"/>
                    <a:pt x="62974" y="181089"/>
                  </a:cubicBezTo>
                  <a:close/>
                  <a:moveTo>
                    <a:pt x="104815" y="179580"/>
                  </a:moveTo>
                  <a:cubicBezTo>
                    <a:pt x="99521" y="181847"/>
                    <a:pt x="90448" y="184364"/>
                    <a:pt x="80868" y="184364"/>
                  </a:cubicBezTo>
                  <a:cubicBezTo>
                    <a:pt x="77845" y="184364"/>
                    <a:pt x="68769" y="184364"/>
                    <a:pt x="68769" y="174542"/>
                  </a:cubicBezTo>
                  <a:cubicBezTo>
                    <a:pt x="68769" y="165721"/>
                    <a:pt x="78095" y="155900"/>
                    <a:pt x="89185" y="155900"/>
                  </a:cubicBezTo>
                  <a:cubicBezTo>
                    <a:pt x="100275" y="155900"/>
                    <a:pt x="104561" y="162700"/>
                    <a:pt x="104815" y="17958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F7052575-5D70-417A-83E4-AB0C2E4454E0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>
            <a:xfrm>
              <a:off x="3000980" y="-4568546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1 w 88974"/>
                <a:gd name="connsiteY1" fmla="*/ 14565 h 254075"/>
                <a:gd name="connsiteX2" fmla="*/ 9533 w 88974"/>
                <a:gd name="connsiteY2" fmla="*/ 131964 h 254075"/>
                <a:gd name="connsiteX3" fmla="*/ 67760 w 88974"/>
                <a:gd name="connsiteY3" fmla="*/ 250367 h 254075"/>
                <a:gd name="connsiteX4" fmla="*/ 78600 w 88974"/>
                <a:gd name="connsiteY4" fmla="*/ 254396 h 254075"/>
                <a:gd name="connsiteX5" fmla="*/ 80363 w 88974"/>
                <a:gd name="connsiteY5" fmla="*/ 254396 h 254075"/>
                <a:gd name="connsiteX6" fmla="*/ 87422 w 88974"/>
                <a:gd name="connsiteY6" fmla="*/ 250871 h 254075"/>
                <a:gd name="connsiteX7" fmla="*/ 85404 w 88974"/>
                <a:gd name="connsiteY7" fmla="*/ 247596 h 254075"/>
                <a:gd name="connsiteX8" fmla="*/ 29699 w 88974"/>
                <a:gd name="connsiteY8" fmla="*/ 131964 h 254075"/>
                <a:gd name="connsiteX9" fmla="*/ 86663 w 88974"/>
                <a:gd name="connsiteY9" fmla="*/ 15573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1" y="14565"/>
                  </a:cubicBezTo>
                  <a:cubicBezTo>
                    <a:pt x="26927" y="43787"/>
                    <a:pt x="9533" y="89386"/>
                    <a:pt x="9533" y="131964"/>
                  </a:cubicBezTo>
                  <a:cubicBezTo>
                    <a:pt x="9533" y="180834"/>
                    <a:pt x="31967" y="224924"/>
                    <a:pt x="67760" y="250367"/>
                  </a:cubicBezTo>
                  <a:cubicBezTo>
                    <a:pt x="73555" y="254396"/>
                    <a:pt x="74060" y="254396"/>
                    <a:pt x="78600" y="254396"/>
                  </a:cubicBezTo>
                  <a:lnTo>
                    <a:pt x="80363" y="254396"/>
                  </a:lnTo>
                  <a:cubicBezTo>
                    <a:pt x="84145" y="254396"/>
                    <a:pt x="87422" y="254396"/>
                    <a:pt x="87422" y="250871"/>
                  </a:cubicBezTo>
                  <a:cubicBezTo>
                    <a:pt x="87422" y="249358"/>
                    <a:pt x="86413" y="248350"/>
                    <a:pt x="85404" y="247596"/>
                  </a:cubicBezTo>
                  <a:cubicBezTo>
                    <a:pt x="36253" y="211823"/>
                    <a:pt x="29699" y="159170"/>
                    <a:pt x="29699" y="131964"/>
                  </a:cubicBezTo>
                  <a:cubicBezTo>
                    <a:pt x="29699" y="81073"/>
                    <a:pt x="52384" y="37996"/>
                    <a:pt x="86663" y="15573"/>
                  </a:cubicBezTo>
                  <a:cubicBezTo>
                    <a:pt x="86663" y="15320"/>
                    <a:pt x="87422" y="14315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029E515A-348B-4462-83A9-4156AB44890A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>
              <a:off x="3104116" y="-4487175"/>
              <a:ext cx="152528" cy="127038"/>
            </a:xfrm>
            <a:custGeom>
              <a:avLst/>
              <a:gdLst>
                <a:gd name="connsiteX0" fmla="*/ 96494 w 152528"/>
                <a:gd name="connsiteY0" fmla="*/ 93166 h 127037"/>
                <a:gd name="connsiteX1" fmla="*/ 66497 w 152528"/>
                <a:gd name="connsiteY1" fmla="*/ 116092 h 127037"/>
                <a:gd name="connsiteX2" fmla="*/ 49862 w 152528"/>
                <a:gd name="connsiteY2" fmla="*/ 95687 h 127037"/>
                <a:gd name="connsiteX3" fmla="*/ 64229 w 152528"/>
                <a:gd name="connsiteY3" fmla="*/ 44042 h 127037"/>
                <a:gd name="connsiteX4" fmla="*/ 67505 w 152528"/>
                <a:gd name="connsiteY4" fmla="*/ 30941 h 127037"/>
                <a:gd name="connsiteX5" fmla="*/ 44821 w 152528"/>
                <a:gd name="connsiteY5" fmla="*/ 9528 h 127037"/>
                <a:gd name="connsiteX6" fmla="*/ 9533 w 152528"/>
                <a:gd name="connsiteY6" fmla="*/ 48072 h 127037"/>
                <a:gd name="connsiteX7" fmla="*/ 13314 w 152528"/>
                <a:gd name="connsiteY7" fmla="*/ 51347 h 127037"/>
                <a:gd name="connsiteX8" fmla="*/ 17596 w 152528"/>
                <a:gd name="connsiteY8" fmla="*/ 47317 h 127037"/>
                <a:gd name="connsiteX9" fmla="*/ 44066 w 152528"/>
                <a:gd name="connsiteY9" fmla="*/ 16582 h 127037"/>
                <a:gd name="connsiteX10" fmla="*/ 50116 w 152528"/>
                <a:gd name="connsiteY10" fmla="*/ 24895 h 127037"/>
                <a:gd name="connsiteX11" fmla="*/ 44567 w 152528"/>
                <a:gd name="connsiteY11" fmla="*/ 45301 h 127037"/>
                <a:gd name="connsiteX12" fmla="*/ 31713 w 152528"/>
                <a:gd name="connsiteY12" fmla="*/ 91908 h 127037"/>
                <a:gd name="connsiteX13" fmla="*/ 65237 w 152528"/>
                <a:gd name="connsiteY13" fmla="*/ 123147 h 127037"/>
                <a:gd name="connsiteX14" fmla="*/ 96744 w 152528"/>
                <a:gd name="connsiteY14" fmla="*/ 106771 h 127037"/>
                <a:gd name="connsiteX15" fmla="*/ 121196 w 152528"/>
                <a:gd name="connsiteY15" fmla="*/ 123147 h 127037"/>
                <a:gd name="connsiteX16" fmla="*/ 140604 w 152528"/>
                <a:gd name="connsiteY16" fmla="*/ 109288 h 127037"/>
                <a:gd name="connsiteX17" fmla="*/ 149176 w 152528"/>
                <a:gd name="connsiteY17" fmla="*/ 84599 h 127037"/>
                <a:gd name="connsiteX18" fmla="*/ 145140 w 152528"/>
                <a:gd name="connsiteY18" fmla="*/ 81324 h 127037"/>
                <a:gd name="connsiteX19" fmla="*/ 140099 w 152528"/>
                <a:gd name="connsiteY19" fmla="*/ 89137 h 127037"/>
                <a:gd name="connsiteX20" fmla="*/ 121951 w 152528"/>
                <a:gd name="connsiteY20" fmla="*/ 116092 h 127037"/>
                <a:gd name="connsiteX21" fmla="*/ 113888 w 152528"/>
                <a:gd name="connsiteY21" fmla="*/ 104250 h 127037"/>
                <a:gd name="connsiteX22" fmla="*/ 117665 w 152528"/>
                <a:gd name="connsiteY22" fmla="*/ 85103 h 127037"/>
                <a:gd name="connsiteX23" fmla="*/ 123969 w 152528"/>
                <a:gd name="connsiteY23" fmla="*/ 59156 h 127037"/>
                <a:gd name="connsiteX24" fmla="*/ 129009 w 152528"/>
                <a:gd name="connsiteY24" fmla="*/ 40009 h 127037"/>
                <a:gd name="connsiteX25" fmla="*/ 133545 w 152528"/>
                <a:gd name="connsiteY25" fmla="*/ 19857 h 127037"/>
                <a:gd name="connsiteX26" fmla="*/ 125482 w 152528"/>
                <a:gd name="connsiteY26" fmla="*/ 12045 h 127037"/>
                <a:gd name="connsiteX27" fmla="*/ 114642 w 152528"/>
                <a:gd name="connsiteY27" fmla="*/ 20362 h 127037"/>
                <a:gd name="connsiteX28" fmla="*/ 96494 w 152528"/>
                <a:gd name="connsiteY28" fmla="*/ 93166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27037">
                  <a:moveTo>
                    <a:pt x="96494" y="93166"/>
                  </a:moveTo>
                  <a:cubicBezTo>
                    <a:pt x="95235" y="97954"/>
                    <a:pt x="83386" y="116092"/>
                    <a:pt x="66497" y="116092"/>
                  </a:cubicBezTo>
                  <a:cubicBezTo>
                    <a:pt x="54147" y="116092"/>
                    <a:pt x="49862" y="107021"/>
                    <a:pt x="49862" y="95687"/>
                  </a:cubicBezTo>
                  <a:cubicBezTo>
                    <a:pt x="49862" y="80824"/>
                    <a:pt x="58683" y="58147"/>
                    <a:pt x="64229" y="44042"/>
                  </a:cubicBezTo>
                  <a:cubicBezTo>
                    <a:pt x="66751" y="37742"/>
                    <a:pt x="67505" y="35475"/>
                    <a:pt x="67505" y="30941"/>
                  </a:cubicBezTo>
                  <a:cubicBezTo>
                    <a:pt x="67505" y="17087"/>
                    <a:pt x="56415" y="9528"/>
                    <a:pt x="44821" y="9528"/>
                  </a:cubicBezTo>
                  <a:cubicBezTo>
                    <a:pt x="19868" y="9528"/>
                    <a:pt x="9533" y="45047"/>
                    <a:pt x="9533" y="48072"/>
                  </a:cubicBezTo>
                  <a:cubicBezTo>
                    <a:pt x="9533" y="50339"/>
                    <a:pt x="11297" y="51347"/>
                    <a:pt x="13314" y="51347"/>
                  </a:cubicBezTo>
                  <a:cubicBezTo>
                    <a:pt x="16591" y="51347"/>
                    <a:pt x="16842" y="49834"/>
                    <a:pt x="17596" y="47317"/>
                  </a:cubicBezTo>
                  <a:cubicBezTo>
                    <a:pt x="24150" y="24895"/>
                    <a:pt x="35244" y="16582"/>
                    <a:pt x="44066" y="16582"/>
                  </a:cubicBezTo>
                  <a:cubicBezTo>
                    <a:pt x="47844" y="16582"/>
                    <a:pt x="50116" y="19099"/>
                    <a:pt x="50116" y="24895"/>
                  </a:cubicBezTo>
                  <a:cubicBezTo>
                    <a:pt x="50116" y="30687"/>
                    <a:pt x="47844" y="36483"/>
                    <a:pt x="44567" y="45301"/>
                  </a:cubicBezTo>
                  <a:cubicBezTo>
                    <a:pt x="33981" y="72007"/>
                    <a:pt x="31713" y="82837"/>
                    <a:pt x="31713" y="91908"/>
                  </a:cubicBezTo>
                  <a:cubicBezTo>
                    <a:pt x="31713" y="116597"/>
                    <a:pt x="50366" y="123147"/>
                    <a:pt x="65237" y="123147"/>
                  </a:cubicBezTo>
                  <a:cubicBezTo>
                    <a:pt x="84141" y="123147"/>
                    <a:pt x="95739" y="108030"/>
                    <a:pt x="96744" y="106771"/>
                  </a:cubicBezTo>
                  <a:cubicBezTo>
                    <a:pt x="100780" y="118609"/>
                    <a:pt x="112120" y="123147"/>
                    <a:pt x="121196" y="123147"/>
                  </a:cubicBezTo>
                  <a:cubicBezTo>
                    <a:pt x="133041" y="123147"/>
                    <a:pt x="138841" y="113067"/>
                    <a:pt x="140604" y="109288"/>
                  </a:cubicBezTo>
                  <a:cubicBezTo>
                    <a:pt x="145645" y="100221"/>
                    <a:pt x="149176" y="85607"/>
                    <a:pt x="149176" y="84599"/>
                  </a:cubicBezTo>
                  <a:cubicBezTo>
                    <a:pt x="149176" y="83091"/>
                    <a:pt x="148167" y="81324"/>
                    <a:pt x="145140" y="81324"/>
                  </a:cubicBezTo>
                  <a:cubicBezTo>
                    <a:pt x="142118" y="81324"/>
                    <a:pt x="141613" y="82586"/>
                    <a:pt x="140099" y="89137"/>
                  </a:cubicBezTo>
                  <a:cubicBezTo>
                    <a:pt x="136822" y="101733"/>
                    <a:pt x="132286" y="116092"/>
                    <a:pt x="121951" y="116092"/>
                  </a:cubicBezTo>
                  <a:cubicBezTo>
                    <a:pt x="116156" y="116092"/>
                    <a:pt x="113888" y="111305"/>
                    <a:pt x="113888" y="104250"/>
                  </a:cubicBezTo>
                  <a:cubicBezTo>
                    <a:pt x="113888" y="99967"/>
                    <a:pt x="116156" y="91404"/>
                    <a:pt x="117665" y="85103"/>
                  </a:cubicBezTo>
                  <a:cubicBezTo>
                    <a:pt x="119178" y="78807"/>
                    <a:pt x="122960" y="63689"/>
                    <a:pt x="123969" y="59156"/>
                  </a:cubicBezTo>
                  <a:lnTo>
                    <a:pt x="129009" y="40009"/>
                  </a:lnTo>
                  <a:cubicBezTo>
                    <a:pt x="130523" y="33208"/>
                    <a:pt x="133545" y="21366"/>
                    <a:pt x="133545" y="19857"/>
                  </a:cubicBezTo>
                  <a:cubicBezTo>
                    <a:pt x="133545" y="13557"/>
                    <a:pt x="128505" y="12045"/>
                    <a:pt x="125482" y="12045"/>
                  </a:cubicBezTo>
                  <a:cubicBezTo>
                    <a:pt x="121951" y="12045"/>
                    <a:pt x="116406" y="14315"/>
                    <a:pt x="114642" y="20362"/>
                  </a:cubicBezTo>
                  <a:lnTo>
                    <a:pt x="96494" y="931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AEE3986A-2696-41CE-ABCB-0D31FB7EF932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>
            <a:xfrm>
              <a:off x="3269280" y="-4568546"/>
              <a:ext cx="88975" cy="254075"/>
            </a:xfrm>
            <a:custGeom>
              <a:avLst/>
              <a:gdLst>
                <a:gd name="connsiteX0" fmla="*/ 16591 w 88974"/>
                <a:gd name="connsiteY0" fmla="*/ 9528 h 254075"/>
                <a:gd name="connsiteX1" fmla="*/ 9533 w 88974"/>
                <a:gd name="connsiteY1" fmla="*/ 13053 h 254075"/>
                <a:gd name="connsiteX2" fmla="*/ 11046 w 88974"/>
                <a:gd name="connsiteY2" fmla="*/ 16328 h 254075"/>
                <a:gd name="connsiteX3" fmla="*/ 50871 w 88974"/>
                <a:gd name="connsiteY3" fmla="*/ 62180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1 h 254075"/>
                <a:gd name="connsiteX7" fmla="*/ 16591 w 88974"/>
                <a:gd name="connsiteY7" fmla="*/ 254396 h 254075"/>
                <a:gd name="connsiteX8" fmla="*/ 18105 w 88974"/>
                <a:gd name="connsiteY8" fmla="*/ 254396 h 254075"/>
                <a:gd name="connsiteX9" fmla="*/ 30204 w 88974"/>
                <a:gd name="connsiteY9" fmla="*/ 249358 h 254075"/>
                <a:gd name="connsiteX10" fmla="*/ 87167 w 88974"/>
                <a:gd name="connsiteY10" fmla="*/ 131964 h 254075"/>
                <a:gd name="connsiteX11" fmla="*/ 28941 w 88974"/>
                <a:gd name="connsiteY11" fmla="*/ 13556 h 254075"/>
                <a:gd name="connsiteX12" fmla="*/ 18105 w 88974"/>
                <a:gd name="connsiteY12" fmla="*/ 9528 h 254075"/>
                <a:gd name="connsiteX13" fmla="*/ 16591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1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5"/>
                    <a:pt x="11046" y="16328"/>
                  </a:cubicBezTo>
                  <a:cubicBezTo>
                    <a:pt x="18859" y="21869"/>
                    <a:pt x="37512" y="35475"/>
                    <a:pt x="50871" y="62180"/>
                  </a:cubicBezTo>
                  <a:cubicBezTo>
                    <a:pt x="62969" y="86365"/>
                    <a:pt x="67005" y="110800"/>
                    <a:pt x="67005" y="131964"/>
                  </a:cubicBezTo>
                  <a:cubicBezTo>
                    <a:pt x="67005" y="160178"/>
                    <a:pt x="59442" y="212073"/>
                    <a:pt x="12810" y="246588"/>
                  </a:cubicBezTo>
                  <a:cubicBezTo>
                    <a:pt x="10037" y="248604"/>
                    <a:pt x="9533" y="249108"/>
                    <a:pt x="9533" y="250871"/>
                  </a:cubicBezTo>
                  <a:cubicBezTo>
                    <a:pt x="9533" y="254396"/>
                    <a:pt x="12560" y="254396"/>
                    <a:pt x="16591" y="254396"/>
                  </a:cubicBezTo>
                  <a:lnTo>
                    <a:pt x="18105" y="254396"/>
                  </a:lnTo>
                  <a:cubicBezTo>
                    <a:pt x="22891" y="254396"/>
                    <a:pt x="23396" y="254396"/>
                    <a:pt x="30204" y="249358"/>
                  </a:cubicBezTo>
                  <a:cubicBezTo>
                    <a:pt x="69778" y="220136"/>
                    <a:pt x="87167" y="174537"/>
                    <a:pt x="87167" y="131964"/>
                  </a:cubicBezTo>
                  <a:cubicBezTo>
                    <a:pt x="87167" y="83090"/>
                    <a:pt x="64733" y="39001"/>
                    <a:pt x="28941" y="13556"/>
                  </a:cubicBezTo>
                  <a:cubicBezTo>
                    <a:pt x="23145" y="9528"/>
                    <a:pt x="22641" y="9528"/>
                    <a:pt x="18105" y="9528"/>
                  </a:cubicBezTo>
                  <a:lnTo>
                    <a:pt x="16591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9AB7651B-CDA9-4C5C-ACBD-0BEC469A2C6F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>
            <a:xfrm>
              <a:off x="3465934" y="-4484658"/>
              <a:ext cx="228792" cy="88926"/>
            </a:xfrm>
            <a:custGeom>
              <a:avLst/>
              <a:gdLst>
                <a:gd name="connsiteX0" fmla="*/ 208156 w 228792"/>
                <a:gd name="connsiteY0" fmla="*/ 27166 h 88926"/>
                <a:gd name="connsiteX1" fmla="*/ 219497 w 228792"/>
                <a:gd name="connsiteY1" fmla="*/ 18345 h 88926"/>
                <a:gd name="connsiteX2" fmla="*/ 206644 w 228792"/>
                <a:gd name="connsiteY2" fmla="*/ 9528 h 88926"/>
                <a:gd name="connsiteX3" fmla="*/ 22386 w 228792"/>
                <a:gd name="connsiteY3" fmla="*/ 9528 h 88926"/>
                <a:gd name="connsiteX4" fmla="*/ 9533 w 228792"/>
                <a:gd name="connsiteY4" fmla="*/ 18345 h 88926"/>
                <a:gd name="connsiteX5" fmla="*/ 20873 w 228792"/>
                <a:gd name="connsiteY5" fmla="*/ 27166 h 88926"/>
                <a:gd name="connsiteX6" fmla="*/ 208156 w 228792"/>
                <a:gd name="connsiteY6" fmla="*/ 27166 h 88926"/>
                <a:gd name="connsiteX7" fmla="*/ 206644 w 228792"/>
                <a:gd name="connsiteY7" fmla="*/ 86620 h 88926"/>
                <a:gd name="connsiteX8" fmla="*/ 219497 w 228792"/>
                <a:gd name="connsiteY8" fmla="*/ 77803 h 88926"/>
                <a:gd name="connsiteX9" fmla="*/ 208156 w 228792"/>
                <a:gd name="connsiteY9" fmla="*/ 68985 h 88926"/>
                <a:gd name="connsiteX10" fmla="*/ 20873 w 228792"/>
                <a:gd name="connsiteY10" fmla="*/ 68985 h 88926"/>
                <a:gd name="connsiteX11" fmla="*/ 9533 w 228792"/>
                <a:gd name="connsiteY11" fmla="*/ 77803 h 88926"/>
                <a:gd name="connsiteX12" fmla="*/ 22386 w 228792"/>
                <a:gd name="connsiteY12" fmla="*/ 86620 h 88926"/>
                <a:gd name="connsiteX13" fmla="*/ 206644 w 228792"/>
                <a:gd name="connsiteY13" fmla="*/ 86620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792" h="88926">
                  <a:moveTo>
                    <a:pt x="208156" y="27166"/>
                  </a:moveTo>
                  <a:cubicBezTo>
                    <a:pt x="211180" y="27166"/>
                    <a:pt x="219497" y="27166"/>
                    <a:pt x="219497" y="18345"/>
                  </a:cubicBezTo>
                  <a:cubicBezTo>
                    <a:pt x="219497" y="9528"/>
                    <a:pt x="210171" y="9528"/>
                    <a:pt x="206644" y="9528"/>
                  </a:cubicBezTo>
                  <a:lnTo>
                    <a:pt x="22386" y="9528"/>
                  </a:lnTo>
                  <a:cubicBezTo>
                    <a:pt x="18859" y="9528"/>
                    <a:pt x="9533" y="9528"/>
                    <a:pt x="9533" y="18345"/>
                  </a:cubicBezTo>
                  <a:cubicBezTo>
                    <a:pt x="9533" y="27166"/>
                    <a:pt x="17851" y="27166"/>
                    <a:pt x="20873" y="27166"/>
                  </a:cubicBezTo>
                  <a:lnTo>
                    <a:pt x="208156" y="27166"/>
                  </a:lnTo>
                  <a:close/>
                  <a:moveTo>
                    <a:pt x="206644" y="86620"/>
                  </a:moveTo>
                  <a:cubicBezTo>
                    <a:pt x="210171" y="86620"/>
                    <a:pt x="219497" y="86620"/>
                    <a:pt x="219497" y="77803"/>
                  </a:cubicBezTo>
                  <a:cubicBezTo>
                    <a:pt x="219497" y="68985"/>
                    <a:pt x="211180" y="68985"/>
                    <a:pt x="208156" y="68985"/>
                  </a:cubicBezTo>
                  <a:lnTo>
                    <a:pt x="20873" y="68985"/>
                  </a:lnTo>
                  <a:cubicBezTo>
                    <a:pt x="17851" y="68985"/>
                    <a:pt x="9533" y="68985"/>
                    <a:pt x="9533" y="77803"/>
                  </a:cubicBezTo>
                  <a:cubicBezTo>
                    <a:pt x="9533" y="86620"/>
                    <a:pt x="18859" y="86620"/>
                    <a:pt x="22386" y="86620"/>
                  </a:cubicBezTo>
                  <a:lnTo>
                    <a:pt x="206644" y="866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97ED8B86-D38A-4B9A-AC22-0CB5ABCBBE3B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>
            <a:xfrm>
              <a:off x="3780911" y="-4553434"/>
              <a:ext cx="190660" cy="241372"/>
            </a:xfrm>
            <a:custGeom>
              <a:avLst/>
              <a:gdLst>
                <a:gd name="connsiteX0" fmla="*/ 114897 w 190660"/>
                <a:gd name="connsiteY0" fmla="*/ 185122 h 241371"/>
                <a:gd name="connsiteX1" fmla="*/ 193540 w 190660"/>
                <a:gd name="connsiteY1" fmla="*/ 78557 h 241371"/>
                <a:gd name="connsiteX2" fmla="*/ 124474 w 190660"/>
                <a:gd name="connsiteY2" fmla="*/ 9528 h 241371"/>
                <a:gd name="connsiteX3" fmla="*/ 9533 w 190660"/>
                <a:gd name="connsiteY3" fmla="*/ 123902 h 241371"/>
                <a:gd name="connsiteX4" fmla="*/ 79104 w 190660"/>
                <a:gd name="connsiteY4" fmla="*/ 192177 h 241371"/>
                <a:gd name="connsiteX5" fmla="*/ 104561 w 190660"/>
                <a:gd name="connsiteY5" fmla="*/ 188648 h 241371"/>
                <a:gd name="connsiteX6" fmla="*/ 104057 w 190660"/>
                <a:gd name="connsiteY6" fmla="*/ 203261 h 241371"/>
                <a:gd name="connsiteX7" fmla="*/ 126996 w 190660"/>
                <a:gd name="connsiteY7" fmla="*/ 235759 h 241371"/>
                <a:gd name="connsiteX8" fmla="*/ 170855 w 190660"/>
                <a:gd name="connsiteY8" fmla="*/ 186885 h 241371"/>
                <a:gd name="connsiteX9" fmla="*/ 167324 w 190660"/>
                <a:gd name="connsiteY9" fmla="*/ 183360 h 241371"/>
                <a:gd name="connsiteX10" fmla="*/ 163797 w 190660"/>
                <a:gd name="connsiteY10" fmla="*/ 186635 h 241371"/>
                <a:gd name="connsiteX11" fmla="*/ 133295 w 190660"/>
                <a:gd name="connsiteY11" fmla="*/ 210315 h 241371"/>
                <a:gd name="connsiteX12" fmla="*/ 114897 w 190660"/>
                <a:gd name="connsiteY12" fmla="*/ 185122 h 241371"/>
                <a:gd name="connsiteX13" fmla="*/ 62973 w 190660"/>
                <a:gd name="connsiteY13" fmla="*/ 181089 h 241371"/>
                <a:gd name="connsiteX14" fmla="*/ 33227 w 190660"/>
                <a:gd name="connsiteY14" fmla="*/ 130706 h 241371"/>
                <a:gd name="connsiteX15" fmla="*/ 59442 w 190660"/>
                <a:gd name="connsiteY15" fmla="*/ 53114 h 241371"/>
                <a:gd name="connsiteX16" fmla="*/ 122460 w 190660"/>
                <a:gd name="connsiteY16" fmla="*/ 17341 h 241371"/>
                <a:gd name="connsiteX17" fmla="*/ 170096 w 190660"/>
                <a:gd name="connsiteY17" fmla="*/ 71503 h 241371"/>
                <a:gd name="connsiteX18" fmla="*/ 113383 w 190660"/>
                <a:gd name="connsiteY18" fmla="*/ 175801 h 241371"/>
                <a:gd name="connsiteX19" fmla="*/ 88935 w 190660"/>
                <a:gd name="connsiteY19" fmla="*/ 148845 h 241371"/>
                <a:gd name="connsiteX20" fmla="*/ 61710 w 190660"/>
                <a:gd name="connsiteY20" fmla="*/ 174542 h 241371"/>
                <a:gd name="connsiteX21" fmla="*/ 62973 w 190660"/>
                <a:gd name="connsiteY21" fmla="*/ 181089 h 241371"/>
                <a:gd name="connsiteX22" fmla="*/ 104815 w 190660"/>
                <a:gd name="connsiteY22" fmla="*/ 179580 h 241371"/>
                <a:gd name="connsiteX23" fmla="*/ 80868 w 190660"/>
                <a:gd name="connsiteY23" fmla="*/ 184364 h 241371"/>
                <a:gd name="connsiteX24" fmla="*/ 68769 w 190660"/>
                <a:gd name="connsiteY24" fmla="*/ 174542 h 241371"/>
                <a:gd name="connsiteX25" fmla="*/ 89185 w 190660"/>
                <a:gd name="connsiteY25" fmla="*/ 155900 h 241371"/>
                <a:gd name="connsiteX26" fmla="*/ 104815 w 190660"/>
                <a:gd name="connsiteY26" fmla="*/ 179580 h 241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90660" h="241371">
                  <a:moveTo>
                    <a:pt x="114897" y="185122"/>
                  </a:moveTo>
                  <a:cubicBezTo>
                    <a:pt x="154217" y="171013"/>
                    <a:pt x="193540" y="127935"/>
                    <a:pt x="193540" y="78557"/>
                  </a:cubicBezTo>
                  <a:cubicBezTo>
                    <a:pt x="193540" y="37242"/>
                    <a:pt x="164806" y="9528"/>
                    <a:pt x="124474" y="9528"/>
                  </a:cubicBezTo>
                  <a:cubicBezTo>
                    <a:pt x="65746" y="9528"/>
                    <a:pt x="9533" y="67723"/>
                    <a:pt x="9533" y="123902"/>
                  </a:cubicBezTo>
                  <a:cubicBezTo>
                    <a:pt x="9533" y="162700"/>
                    <a:pt x="36758" y="192177"/>
                    <a:pt x="79104" y="192177"/>
                  </a:cubicBezTo>
                  <a:cubicBezTo>
                    <a:pt x="85908" y="192177"/>
                    <a:pt x="94480" y="191418"/>
                    <a:pt x="104561" y="188648"/>
                  </a:cubicBezTo>
                  <a:cubicBezTo>
                    <a:pt x="104561" y="191673"/>
                    <a:pt x="104057" y="201244"/>
                    <a:pt x="104057" y="203261"/>
                  </a:cubicBezTo>
                  <a:cubicBezTo>
                    <a:pt x="104057" y="213591"/>
                    <a:pt x="104057" y="235759"/>
                    <a:pt x="126996" y="235759"/>
                  </a:cubicBezTo>
                  <a:cubicBezTo>
                    <a:pt x="156993" y="235759"/>
                    <a:pt x="170855" y="191418"/>
                    <a:pt x="170855" y="186885"/>
                  </a:cubicBezTo>
                  <a:cubicBezTo>
                    <a:pt x="170855" y="185122"/>
                    <a:pt x="169343" y="183360"/>
                    <a:pt x="167324" y="183360"/>
                  </a:cubicBezTo>
                  <a:cubicBezTo>
                    <a:pt x="164806" y="183360"/>
                    <a:pt x="164047" y="185876"/>
                    <a:pt x="163797" y="186635"/>
                  </a:cubicBezTo>
                  <a:cubicBezTo>
                    <a:pt x="158502" y="203261"/>
                    <a:pt x="143884" y="210315"/>
                    <a:pt x="133295" y="210315"/>
                  </a:cubicBezTo>
                  <a:cubicBezTo>
                    <a:pt x="124474" y="210315"/>
                    <a:pt x="118424" y="207040"/>
                    <a:pt x="114897" y="185122"/>
                  </a:cubicBezTo>
                  <a:close/>
                  <a:moveTo>
                    <a:pt x="62973" y="181089"/>
                  </a:moveTo>
                  <a:cubicBezTo>
                    <a:pt x="43057" y="173280"/>
                    <a:pt x="33227" y="155141"/>
                    <a:pt x="33227" y="130706"/>
                  </a:cubicBezTo>
                  <a:cubicBezTo>
                    <a:pt x="33227" y="113576"/>
                    <a:pt x="39026" y="80824"/>
                    <a:pt x="59442" y="53114"/>
                  </a:cubicBezTo>
                  <a:cubicBezTo>
                    <a:pt x="75827" y="31197"/>
                    <a:pt x="100275" y="17341"/>
                    <a:pt x="122460" y="17341"/>
                  </a:cubicBezTo>
                  <a:cubicBezTo>
                    <a:pt x="148925" y="17341"/>
                    <a:pt x="170096" y="35979"/>
                    <a:pt x="170096" y="71503"/>
                  </a:cubicBezTo>
                  <a:cubicBezTo>
                    <a:pt x="170096" y="84854"/>
                    <a:pt x="165056" y="146578"/>
                    <a:pt x="113383" y="175801"/>
                  </a:cubicBezTo>
                  <a:cubicBezTo>
                    <a:pt x="110360" y="161442"/>
                    <a:pt x="105320" y="148845"/>
                    <a:pt x="88935" y="148845"/>
                  </a:cubicBezTo>
                  <a:cubicBezTo>
                    <a:pt x="74568" y="148845"/>
                    <a:pt x="61710" y="161692"/>
                    <a:pt x="61710" y="174542"/>
                  </a:cubicBezTo>
                  <a:cubicBezTo>
                    <a:pt x="61710" y="176809"/>
                    <a:pt x="62215" y="179076"/>
                    <a:pt x="62973" y="181089"/>
                  </a:cubicBezTo>
                  <a:close/>
                  <a:moveTo>
                    <a:pt x="104815" y="179580"/>
                  </a:moveTo>
                  <a:cubicBezTo>
                    <a:pt x="99521" y="181847"/>
                    <a:pt x="90448" y="184364"/>
                    <a:pt x="80868" y="184364"/>
                  </a:cubicBezTo>
                  <a:cubicBezTo>
                    <a:pt x="77845" y="184364"/>
                    <a:pt x="68769" y="184364"/>
                    <a:pt x="68769" y="174542"/>
                  </a:cubicBezTo>
                  <a:cubicBezTo>
                    <a:pt x="68769" y="165721"/>
                    <a:pt x="78095" y="155900"/>
                    <a:pt x="89185" y="155900"/>
                  </a:cubicBezTo>
                  <a:cubicBezTo>
                    <a:pt x="100275" y="155900"/>
                    <a:pt x="104561" y="162700"/>
                    <a:pt x="104815" y="17958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87302CB7-A988-4D68-BFF2-B2153D6A8336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>
            <a:xfrm>
              <a:off x="4005695" y="-4568546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1 w 88974"/>
                <a:gd name="connsiteY1" fmla="*/ 14565 h 254075"/>
                <a:gd name="connsiteX2" fmla="*/ 9533 w 88974"/>
                <a:gd name="connsiteY2" fmla="*/ 131964 h 254075"/>
                <a:gd name="connsiteX3" fmla="*/ 67760 w 88974"/>
                <a:gd name="connsiteY3" fmla="*/ 250367 h 254075"/>
                <a:gd name="connsiteX4" fmla="*/ 78600 w 88974"/>
                <a:gd name="connsiteY4" fmla="*/ 254396 h 254075"/>
                <a:gd name="connsiteX5" fmla="*/ 80363 w 88974"/>
                <a:gd name="connsiteY5" fmla="*/ 254396 h 254075"/>
                <a:gd name="connsiteX6" fmla="*/ 87422 w 88974"/>
                <a:gd name="connsiteY6" fmla="*/ 250871 h 254075"/>
                <a:gd name="connsiteX7" fmla="*/ 85404 w 88974"/>
                <a:gd name="connsiteY7" fmla="*/ 247596 h 254075"/>
                <a:gd name="connsiteX8" fmla="*/ 29699 w 88974"/>
                <a:gd name="connsiteY8" fmla="*/ 131964 h 254075"/>
                <a:gd name="connsiteX9" fmla="*/ 86663 w 88974"/>
                <a:gd name="connsiteY9" fmla="*/ 15573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1" y="14565"/>
                  </a:cubicBezTo>
                  <a:cubicBezTo>
                    <a:pt x="26927" y="43787"/>
                    <a:pt x="9533" y="89386"/>
                    <a:pt x="9533" y="131964"/>
                  </a:cubicBezTo>
                  <a:cubicBezTo>
                    <a:pt x="9533" y="180834"/>
                    <a:pt x="31967" y="224924"/>
                    <a:pt x="67760" y="250367"/>
                  </a:cubicBezTo>
                  <a:cubicBezTo>
                    <a:pt x="73555" y="254396"/>
                    <a:pt x="74060" y="254396"/>
                    <a:pt x="78600" y="254396"/>
                  </a:cubicBezTo>
                  <a:lnTo>
                    <a:pt x="80363" y="254396"/>
                  </a:lnTo>
                  <a:cubicBezTo>
                    <a:pt x="84145" y="254396"/>
                    <a:pt x="87422" y="254396"/>
                    <a:pt x="87422" y="250871"/>
                  </a:cubicBezTo>
                  <a:cubicBezTo>
                    <a:pt x="87422" y="249358"/>
                    <a:pt x="86413" y="248350"/>
                    <a:pt x="85404" y="247596"/>
                  </a:cubicBezTo>
                  <a:cubicBezTo>
                    <a:pt x="36253" y="211823"/>
                    <a:pt x="29699" y="159170"/>
                    <a:pt x="29699" y="131964"/>
                  </a:cubicBezTo>
                  <a:cubicBezTo>
                    <a:pt x="29699" y="81073"/>
                    <a:pt x="52384" y="37996"/>
                    <a:pt x="86663" y="15573"/>
                  </a:cubicBezTo>
                  <a:cubicBezTo>
                    <a:pt x="86663" y="15320"/>
                    <a:pt x="87422" y="14315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3D720CB4-7E5F-499E-874E-33D2DA05487A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>
            <a:xfrm>
              <a:off x="4108831" y="-4487175"/>
              <a:ext cx="152528" cy="127038"/>
            </a:xfrm>
            <a:custGeom>
              <a:avLst/>
              <a:gdLst>
                <a:gd name="connsiteX0" fmla="*/ 96494 w 152528"/>
                <a:gd name="connsiteY0" fmla="*/ 93166 h 127037"/>
                <a:gd name="connsiteX1" fmla="*/ 66497 w 152528"/>
                <a:gd name="connsiteY1" fmla="*/ 116092 h 127037"/>
                <a:gd name="connsiteX2" fmla="*/ 49862 w 152528"/>
                <a:gd name="connsiteY2" fmla="*/ 95687 h 127037"/>
                <a:gd name="connsiteX3" fmla="*/ 64229 w 152528"/>
                <a:gd name="connsiteY3" fmla="*/ 44042 h 127037"/>
                <a:gd name="connsiteX4" fmla="*/ 67506 w 152528"/>
                <a:gd name="connsiteY4" fmla="*/ 30941 h 127037"/>
                <a:gd name="connsiteX5" fmla="*/ 44821 w 152528"/>
                <a:gd name="connsiteY5" fmla="*/ 9528 h 127037"/>
                <a:gd name="connsiteX6" fmla="*/ 9533 w 152528"/>
                <a:gd name="connsiteY6" fmla="*/ 48072 h 127037"/>
                <a:gd name="connsiteX7" fmla="*/ 13314 w 152528"/>
                <a:gd name="connsiteY7" fmla="*/ 51347 h 127037"/>
                <a:gd name="connsiteX8" fmla="*/ 17596 w 152528"/>
                <a:gd name="connsiteY8" fmla="*/ 47317 h 127037"/>
                <a:gd name="connsiteX9" fmla="*/ 44066 w 152528"/>
                <a:gd name="connsiteY9" fmla="*/ 16582 h 127037"/>
                <a:gd name="connsiteX10" fmla="*/ 50116 w 152528"/>
                <a:gd name="connsiteY10" fmla="*/ 24895 h 127037"/>
                <a:gd name="connsiteX11" fmla="*/ 44567 w 152528"/>
                <a:gd name="connsiteY11" fmla="*/ 45301 h 127037"/>
                <a:gd name="connsiteX12" fmla="*/ 31713 w 152528"/>
                <a:gd name="connsiteY12" fmla="*/ 91908 h 127037"/>
                <a:gd name="connsiteX13" fmla="*/ 65238 w 152528"/>
                <a:gd name="connsiteY13" fmla="*/ 123147 h 127037"/>
                <a:gd name="connsiteX14" fmla="*/ 96744 w 152528"/>
                <a:gd name="connsiteY14" fmla="*/ 106771 h 127037"/>
                <a:gd name="connsiteX15" fmla="*/ 121196 w 152528"/>
                <a:gd name="connsiteY15" fmla="*/ 123147 h 127037"/>
                <a:gd name="connsiteX16" fmla="*/ 140604 w 152528"/>
                <a:gd name="connsiteY16" fmla="*/ 109288 h 127037"/>
                <a:gd name="connsiteX17" fmla="*/ 149175 w 152528"/>
                <a:gd name="connsiteY17" fmla="*/ 84599 h 127037"/>
                <a:gd name="connsiteX18" fmla="*/ 145140 w 152528"/>
                <a:gd name="connsiteY18" fmla="*/ 81324 h 127037"/>
                <a:gd name="connsiteX19" fmla="*/ 140100 w 152528"/>
                <a:gd name="connsiteY19" fmla="*/ 89137 h 127037"/>
                <a:gd name="connsiteX20" fmla="*/ 121951 w 152528"/>
                <a:gd name="connsiteY20" fmla="*/ 116092 h 127037"/>
                <a:gd name="connsiteX21" fmla="*/ 113888 w 152528"/>
                <a:gd name="connsiteY21" fmla="*/ 104250 h 127037"/>
                <a:gd name="connsiteX22" fmla="*/ 117665 w 152528"/>
                <a:gd name="connsiteY22" fmla="*/ 85103 h 127037"/>
                <a:gd name="connsiteX23" fmla="*/ 123969 w 152528"/>
                <a:gd name="connsiteY23" fmla="*/ 59156 h 127037"/>
                <a:gd name="connsiteX24" fmla="*/ 129009 w 152528"/>
                <a:gd name="connsiteY24" fmla="*/ 40009 h 127037"/>
                <a:gd name="connsiteX25" fmla="*/ 133546 w 152528"/>
                <a:gd name="connsiteY25" fmla="*/ 19857 h 127037"/>
                <a:gd name="connsiteX26" fmla="*/ 125482 w 152528"/>
                <a:gd name="connsiteY26" fmla="*/ 12045 h 127037"/>
                <a:gd name="connsiteX27" fmla="*/ 114642 w 152528"/>
                <a:gd name="connsiteY27" fmla="*/ 20362 h 127037"/>
                <a:gd name="connsiteX28" fmla="*/ 96494 w 152528"/>
                <a:gd name="connsiteY28" fmla="*/ 93166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27037">
                  <a:moveTo>
                    <a:pt x="96494" y="93166"/>
                  </a:moveTo>
                  <a:cubicBezTo>
                    <a:pt x="95235" y="97954"/>
                    <a:pt x="83386" y="116092"/>
                    <a:pt x="66497" y="116092"/>
                  </a:cubicBezTo>
                  <a:cubicBezTo>
                    <a:pt x="54147" y="116092"/>
                    <a:pt x="49862" y="107021"/>
                    <a:pt x="49862" y="95687"/>
                  </a:cubicBezTo>
                  <a:cubicBezTo>
                    <a:pt x="49862" y="80824"/>
                    <a:pt x="58683" y="58147"/>
                    <a:pt x="64229" y="44042"/>
                  </a:cubicBezTo>
                  <a:cubicBezTo>
                    <a:pt x="66751" y="37742"/>
                    <a:pt x="67506" y="35475"/>
                    <a:pt x="67506" y="30941"/>
                  </a:cubicBezTo>
                  <a:cubicBezTo>
                    <a:pt x="67506" y="17087"/>
                    <a:pt x="56416" y="9528"/>
                    <a:pt x="44821" y="9528"/>
                  </a:cubicBezTo>
                  <a:cubicBezTo>
                    <a:pt x="19868" y="9528"/>
                    <a:pt x="9533" y="45047"/>
                    <a:pt x="9533" y="48072"/>
                  </a:cubicBezTo>
                  <a:cubicBezTo>
                    <a:pt x="9533" y="50339"/>
                    <a:pt x="11297" y="51347"/>
                    <a:pt x="13314" y="51347"/>
                  </a:cubicBezTo>
                  <a:cubicBezTo>
                    <a:pt x="16591" y="51347"/>
                    <a:pt x="16842" y="49834"/>
                    <a:pt x="17596" y="47317"/>
                  </a:cubicBezTo>
                  <a:cubicBezTo>
                    <a:pt x="24150" y="24895"/>
                    <a:pt x="35244" y="16582"/>
                    <a:pt x="44066" y="16582"/>
                  </a:cubicBezTo>
                  <a:cubicBezTo>
                    <a:pt x="47844" y="16582"/>
                    <a:pt x="50116" y="19099"/>
                    <a:pt x="50116" y="24895"/>
                  </a:cubicBezTo>
                  <a:cubicBezTo>
                    <a:pt x="50116" y="30687"/>
                    <a:pt x="47844" y="36483"/>
                    <a:pt x="44567" y="45301"/>
                  </a:cubicBezTo>
                  <a:cubicBezTo>
                    <a:pt x="33981" y="72007"/>
                    <a:pt x="31713" y="82837"/>
                    <a:pt x="31713" y="91908"/>
                  </a:cubicBezTo>
                  <a:cubicBezTo>
                    <a:pt x="31713" y="116597"/>
                    <a:pt x="50366" y="123147"/>
                    <a:pt x="65238" y="123147"/>
                  </a:cubicBezTo>
                  <a:cubicBezTo>
                    <a:pt x="84141" y="123147"/>
                    <a:pt x="95739" y="108030"/>
                    <a:pt x="96744" y="106771"/>
                  </a:cubicBezTo>
                  <a:cubicBezTo>
                    <a:pt x="100780" y="118609"/>
                    <a:pt x="112120" y="123147"/>
                    <a:pt x="121196" y="123147"/>
                  </a:cubicBezTo>
                  <a:cubicBezTo>
                    <a:pt x="133041" y="123147"/>
                    <a:pt x="138840" y="113067"/>
                    <a:pt x="140604" y="109288"/>
                  </a:cubicBezTo>
                  <a:cubicBezTo>
                    <a:pt x="145644" y="100221"/>
                    <a:pt x="149175" y="85607"/>
                    <a:pt x="149175" y="84599"/>
                  </a:cubicBezTo>
                  <a:cubicBezTo>
                    <a:pt x="149175" y="83091"/>
                    <a:pt x="148167" y="81324"/>
                    <a:pt x="145140" y="81324"/>
                  </a:cubicBezTo>
                  <a:cubicBezTo>
                    <a:pt x="142117" y="81324"/>
                    <a:pt x="141612" y="82586"/>
                    <a:pt x="140100" y="89137"/>
                  </a:cubicBezTo>
                  <a:cubicBezTo>
                    <a:pt x="136823" y="101733"/>
                    <a:pt x="132287" y="116092"/>
                    <a:pt x="121951" y="116092"/>
                  </a:cubicBezTo>
                  <a:cubicBezTo>
                    <a:pt x="116156" y="116092"/>
                    <a:pt x="113888" y="111305"/>
                    <a:pt x="113888" y="104250"/>
                  </a:cubicBezTo>
                  <a:cubicBezTo>
                    <a:pt x="113888" y="99967"/>
                    <a:pt x="116156" y="91404"/>
                    <a:pt x="117665" y="85103"/>
                  </a:cubicBezTo>
                  <a:cubicBezTo>
                    <a:pt x="119178" y="78807"/>
                    <a:pt x="122960" y="63689"/>
                    <a:pt x="123969" y="59156"/>
                  </a:cubicBezTo>
                  <a:lnTo>
                    <a:pt x="129009" y="40009"/>
                  </a:lnTo>
                  <a:cubicBezTo>
                    <a:pt x="130522" y="33208"/>
                    <a:pt x="133546" y="21366"/>
                    <a:pt x="133546" y="19857"/>
                  </a:cubicBezTo>
                  <a:cubicBezTo>
                    <a:pt x="133546" y="13557"/>
                    <a:pt x="128505" y="12045"/>
                    <a:pt x="125482" y="12045"/>
                  </a:cubicBezTo>
                  <a:cubicBezTo>
                    <a:pt x="121951" y="12045"/>
                    <a:pt x="116406" y="14315"/>
                    <a:pt x="114642" y="20362"/>
                  </a:cubicBezTo>
                  <a:lnTo>
                    <a:pt x="96494" y="931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F8D12B74-B3C3-4627-8AE1-030385E6B84D}"/>
                </a:ext>
              </a:extLst>
            </p:cNvPr>
            <p:cNvSpPr/>
            <p:nvPr>
              <p:custDataLst>
                <p:tags r:id="rId104"/>
              </p:custDataLst>
            </p:nvPr>
          </p:nvSpPr>
          <p:spPr>
            <a:xfrm>
              <a:off x="4273745" y="-4550912"/>
              <a:ext cx="228792" cy="215964"/>
            </a:xfrm>
            <a:custGeom>
              <a:avLst/>
              <a:gdLst>
                <a:gd name="connsiteX0" fmla="*/ 123464 w 228792"/>
                <a:gd name="connsiteY0" fmla="*/ 123147 h 215964"/>
                <a:gd name="connsiteX1" fmla="*/ 207652 w 228792"/>
                <a:gd name="connsiteY1" fmla="*/ 123147 h 215964"/>
                <a:gd name="connsiteX2" fmla="*/ 219497 w 228792"/>
                <a:gd name="connsiteY2" fmla="*/ 114330 h 215964"/>
                <a:gd name="connsiteX3" fmla="*/ 207652 w 228792"/>
                <a:gd name="connsiteY3" fmla="*/ 105512 h 215964"/>
                <a:gd name="connsiteX4" fmla="*/ 123464 w 228792"/>
                <a:gd name="connsiteY4" fmla="*/ 105512 h 215964"/>
                <a:gd name="connsiteX5" fmla="*/ 123464 w 228792"/>
                <a:gd name="connsiteY5" fmla="*/ 21367 h 215964"/>
                <a:gd name="connsiteX6" fmla="*/ 114642 w 228792"/>
                <a:gd name="connsiteY6" fmla="*/ 9528 h 215964"/>
                <a:gd name="connsiteX7" fmla="*/ 105820 w 228792"/>
                <a:gd name="connsiteY7" fmla="*/ 21367 h 215964"/>
                <a:gd name="connsiteX8" fmla="*/ 105820 w 228792"/>
                <a:gd name="connsiteY8" fmla="*/ 105512 h 215964"/>
                <a:gd name="connsiteX9" fmla="*/ 21378 w 228792"/>
                <a:gd name="connsiteY9" fmla="*/ 105512 h 215964"/>
                <a:gd name="connsiteX10" fmla="*/ 9533 w 228792"/>
                <a:gd name="connsiteY10" fmla="*/ 114330 h 215964"/>
                <a:gd name="connsiteX11" fmla="*/ 21378 w 228792"/>
                <a:gd name="connsiteY11" fmla="*/ 123147 h 215964"/>
                <a:gd name="connsiteX12" fmla="*/ 105820 w 228792"/>
                <a:gd name="connsiteY12" fmla="*/ 123147 h 215964"/>
                <a:gd name="connsiteX13" fmla="*/ 105820 w 228792"/>
                <a:gd name="connsiteY13" fmla="*/ 207290 h 215964"/>
                <a:gd name="connsiteX14" fmla="*/ 114642 w 228792"/>
                <a:gd name="connsiteY14" fmla="*/ 219128 h 215964"/>
                <a:gd name="connsiteX15" fmla="*/ 123464 w 228792"/>
                <a:gd name="connsiteY15" fmla="*/ 207290 h 215964"/>
                <a:gd name="connsiteX16" fmla="*/ 123464 w 228792"/>
                <a:gd name="connsiteY16" fmla="*/ 123147 h 21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8792" h="215964">
                  <a:moveTo>
                    <a:pt x="123464" y="123147"/>
                  </a:moveTo>
                  <a:lnTo>
                    <a:pt x="207652" y="123147"/>
                  </a:lnTo>
                  <a:cubicBezTo>
                    <a:pt x="210676" y="123147"/>
                    <a:pt x="219497" y="123147"/>
                    <a:pt x="219497" y="114330"/>
                  </a:cubicBezTo>
                  <a:cubicBezTo>
                    <a:pt x="219497" y="105512"/>
                    <a:pt x="210676" y="105512"/>
                    <a:pt x="207652" y="105512"/>
                  </a:cubicBezTo>
                  <a:lnTo>
                    <a:pt x="123464" y="105512"/>
                  </a:lnTo>
                  <a:lnTo>
                    <a:pt x="123464" y="21367"/>
                  </a:lnTo>
                  <a:cubicBezTo>
                    <a:pt x="123464" y="18344"/>
                    <a:pt x="123464" y="9528"/>
                    <a:pt x="114642" y="9528"/>
                  </a:cubicBezTo>
                  <a:cubicBezTo>
                    <a:pt x="105820" y="9528"/>
                    <a:pt x="105820" y="18344"/>
                    <a:pt x="105820" y="21367"/>
                  </a:cubicBezTo>
                  <a:lnTo>
                    <a:pt x="105820" y="105512"/>
                  </a:lnTo>
                  <a:lnTo>
                    <a:pt x="21378" y="105512"/>
                  </a:lnTo>
                  <a:cubicBezTo>
                    <a:pt x="18355" y="105512"/>
                    <a:pt x="9533" y="105512"/>
                    <a:pt x="9533" y="114330"/>
                  </a:cubicBezTo>
                  <a:cubicBezTo>
                    <a:pt x="9533" y="123147"/>
                    <a:pt x="18355" y="123147"/>
                    <a:pt x="21378" y="123147"/>
                  </a:cubicBezTo>
                  <a:lnTo>
                    <a:pt x="105820" y="123147"/>
                  </a:lnTo>
                  <a:lnTo>
                    <a:pt x="105820" y="207290"/>
                  </a:lnTo>
                  <a:cubicBezTo>
                    <a:pt x="105820" y="210311"/>
                    <a:pt x="105820" y="219128"/>
                    <a:pt x="114642" y="219128"/>
                  </a:cubicBezTo>
                  <a:cubicBezTo>
                    <a:pt x="123464" y="219128"/>
                    <a:pt x="123464" y="210311"/>
                    <a:pt x="123464" y="207290"/>
                  </a:cubicBezTo>
                  <a:lnTo>
                    <a:pt x="123464" y="12314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D28DD741-93B2-4E1F-ADFE-A3F3BA038746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>
            <a:xfrm>
              <a:off x="4508989" y="-4542849"/>
              <a:ext cx="88975" cy="177853"/>
            </a:xfrm>
            <a:custGeom>
              <a:avLst/>
              <a:gdLst>
                <a:gd name="connsiteX0" fmla="*/ 77086 w 88974"/>
                <a:gd name="connsiteY0" fmla="*/ 19099 h 177852"/>
                <a:gd name="connsiteX1" fmla="*/ 67255 w 88974"/>
                <a:gd name="connsiteY1" fmla="*/ 9528 h 177852"/>
                <a:gd name="connsiteX2" fmla="*/ 53393 w 88974"/>
                <a:gd name="connsiteY2" fmla="*/ 23128 h 177852"/>
                <a:gd name="connsiteX3" fmla="*/ 63220 w 88974"/>
                <a:gd name="connsiteY3" fmla="*/ 32703 h 177852"/>
                <a:gd name="connsiteX4" fmla="*/ 77086 w 88974"/>
                <a:gd name="connsiteY4" fmla="*/ 19099 h 177852"/>
                <a:gd name="connsiteX5" fmla="*/ 40285 w 88974"/>
                <a:gd name="connsiteY5" fmla="*/ 111555 h 177852"/>
                <a:gd name="connsiteX6" fmla="*/ 26672 w 88974"/>
                <a:gd name="connsiteY6" fmla="*/ 146319 h 177852"/>
                <a:gd name="connsiteX7" fmla="*/ 24150 w 88974"/>
                <a:gd name="connsiteY7" fmla="*/ 157407 h 177852"/>
                <a:gd name="connsiteX8" fmla="*/ 47089 w 88974"/>
                <a:gd name="connsiteY8" fmla="*/ 178821 h 177852"/>
                <a:gd name="connsiteX9" fmla="*/ 81873 w 88974"/>
                <a:gd name="connsiteY9" fmla="*/ 140273 h 177852"/>
                <a:gd name="connsiteX10" fmla="*/ 78091 w 88974"/>
                <a:gd name="connsiteY10" fmla="*/ 136998 h 177852"/>
                <a:gd name="connsiteX11" fmla="*/ 73809 w 88974"/>
                <a:gd name="connsiteY11" fmla="*/ 141281 h 177852"/>
                <a:gd name="connsiteX12" fmla="*/ 47593 w 88974"/>
                <a:gd name="connsiteY12" fmla="*/ 171766 h 177852"/>
                <a:gd name="connsiteX13" fmla="*/ 41544 w 88974"/>
                <a:gd name="connsiteY13" fmla="*/ 163704 h 177852"/>
                <a:gd name="connsiteX14" fmla="*/ 46585 w 88974"/>
                <a:gd name="connsiteY14" fmla="*/ 145315 h 177852"/>
                <a:gd name="connsiteX15" fmla="*/ 54397 w 88974"/>
                <a:gd name="connsiteY15" fmla="*/ 124905 h 177852"/>
                <a:gd name="connsiteX16" fmla="*/ 62215 w 88974"/>
                <a:gd name="connsiteY16" fmla="*/ 104500 h 177852"/>
                <a:gd name="connsiteX17" fmla="*/ 67505 w 88974"/>
                <a:gd name="connsiteY17" fmla="*/ 86615 h 177852"/>
                <a:gd name="connsiteX18" fmla="*/ 44567 w 88974"/>
                <a:gd name="connsiteY18" fmla="*/ 65202 h 177852"/>
                <a:gd name="connsiteX19" fmla="*/ 9533 w 88974"/>
                <a:gd name="connsiteY19" fmla="*/ 103746 h 177852"/>
                <a:gd name="connsiteX20" fmla="*/ 13314 w 88974"/>
                <a:gd name="connsiteY20" fmla="*/ 107021 h 177852"/>
                <a:gd name="connsiteX21" fmla="*/ 17596 w 88974"/>
                <a:gd name="connsiteY21" fmla="*/ 102991 h 177852"/>
                <a:gd name="connsiteX22" fmla="*/ 43812 w 88974"/>
                <a:gd name="connsiteY22" fmla="*/ 72256 h 177852"/>
                <a:gd name="connsiteX23" fmla="*/ 49861 w 88974"/>
                <a:gd name="connsiteY23" fmla="*/ 80569 h 177852"/>
                <a:gd name="connsiteX24" fmla="*/ 47089 w 88974"/>
                <a:gd name="connsiteY24" fmla="*/ 94174 h 177852"/>
                <a:gd name="connsiteX25" fmla="*/ 40285 w 88974"/>
                <a:gd name="connsiteY25" fmla="*/ 111555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8974" h="177852">
                  <a:moveTo>
                    <a:pt x="77086" y="19099"/>
                  </a:moveTo>
                  <a:cubicBezTo>
                    <a:pt x="77086" y="13557"/>
                    <a:pt x="73050" y="9528"/>
                    <a:pt x="67255" y="9528"/>
                  </a:cubicBezTo>
                  <a:cubicBezTo>
                    <a:pt x="60701" y="9528"/>
                    <a:pt x="53393" y="15573"/>
                    <a:pt x="53393" y="23128"/>
                  </a:cubicBezTo>
                  <a:cubicBezTo>
                    <a:pt x="53393" y="28670"/>
                    <a:pt x="57424" y="32703"/>
                    <a:pt x="63220" y="32703"/>
                  </a:cubicBezTo>
                  <a:cubicBezTo>
                    <a:pt x="69774" y="32703"/>
                    <a:pt x="77086" y="26657"/>
                    <a:pt x="77086" y="19099"/>
                  </a:cubicBezTo>
                  <a:close/>
                  <a:moveTo>
                    <a:pt x="40285" y="111555"/>
                  </a:moveTo>
                  <a:lnTo>
                    <a:pt x="26672" y="146319"/>
                  </a:lnTo>
                  <a:cubicBezTo>
                    <a:pt x="25413" y="150099"/>
                    <a:pt x="24150" y="153124"/>
                    <a:pt x="24150" y="157407"/>
                  </a:cubicBezTo>
                  <a:cubicBezTo>
                    <a:pt x="24150" y="169750"/>
                    <a:pt x="33731" y="178821"/>
                    <a:pt x="47089" y="178821"/>
                  </a:cubicBezTo>
                  <a:cubicBezTo>
                    <a:pt x="71541" y="178821"/>
                    <a:pt x="81873" y="143548"/>
                    <a:pt x="81873" y="140273"/>
                  </a:cubicBezTo>
                  <a:cubicBezTo>
                    <a:pt x="81873" y="137756"/>
                    <a:pt x="79859" y="136998"/>
                    <a:pt x="78091" y="136998"/>
                  </a:cubicBezTo>
                  <a:cubicBezTo>
                    <a:pt x="75068" y="136998"/>
                    <a:pt x="74564" y="138765"/>
                    <a:pt x="73809" y="141281"/>
                  </a:cubicBezTo>
                  <a:cubicBezTo>
                    <a:pt x="68010" y="161437"/>
                    <a:pt x="57675" y="171766"/>
                    <a:pt x="47593" y="171766"/>
                  </a:cubicBezTo>
                  <a:cubicBezTo>
                    <a:pt x="44567" y="171766"/>
                    <a:pt x="41544" y="170504"/>
                    <a:pt x="41544" y="163704"/>
                  </a:cubicBezTo>
                  <a:cubicBezTo>
                    <a:pt x="41544" y="157657"/>
                    <a:pt x="43307" y="153124"/>
                    <a:pt x="46585" y="145315"/>
                  </a:cubicBezTo>
                  <a:cubicBezTo>
                    <a:pt x="49107" y="138511"/>
                    <a:pt x="51625" y="131710"/>
                    <a:pt x="54397" y="124905"/>
                  </a:cubicBezTo>
                  <a:lnTo>
                    <a:pt x="62215" y="104500"/>
                  </a:lnTo>
                  <a:cubicBezTo>
                    <a:pt x="64483" y="98708"/>
                    <a:pt x="67505" y="90899"/>
                    <a:pt x="67505" y="86615"/>
                  </a:cubicBezTo>
                  <a:cubicBezTo>
                    <a:pt x="67505" y="74019"/>
                    <a:pt x="57424" y="65202"/>
                    <a:pt x="44567" y="65202"/>
                  </a:cubicBezTo>
                  <a:cubicBezTo>
                    <a:pt x="20118" y="65202"/>
                    <a:pt x="9533" y="100471"/>
                    <a:pt x="9533" y="103746"/>
                  </a:cubicBezTo>
                  <a:cubicBezTo>
                    <a:pt x="9533" y="106013"/>
                    <a:pt x="11296" y="107021"/>
                    <a:pt x="13314" y="107021"/>
                  </a:cubicBezTo>
                  <a:cubicBezTo>
                    <a:pt x="16591" y="107021"/>
                    <a:pt x="16841" y="105508"/>
                    <a:pt x="17596" y="102991"/>
                  </a:cubicBezTo>
                  <a:cubicBezTo>
                    <a:pt x="24654" y="79057"/>
                    <a:pt x="36249" y="72256"/>
                    <a:pt x="43812" y="72256"/>
                  </a:cubicBezTo>
                  <a:cubicBezTo>
                    <a:pt x="47343" y="72256"/>
                    <a:pt x="49861" y="73515"/>
                    <a:pt x="49861" y="80569"/>
                  </a:cubicBezTo>
                  <a:cubicBezTo>
                    <a:pt x="49861" y="83086"/>
                    <a:pt x="49611" y="86615"/>
                    <a:pt x="47089" y="94174"/>
                  </a:cubicBezTo>
                  <a:lnTo>
                    <a:pt x="40285" y="1115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5340EFCB-9FF8-486F-B6F1-81652CEDD3E6}"/>
                </a:ext>
              </a:extLst>
            </p:cNvPr>
            <p:cNvSpPr/>
            <p:nvPr>
              <p:custDataLst>
                <p:tags r:id="rId106"/>
              </p:custDataLst>
            </p:nvPr>
          </p:nvSpPr>
          <p:spPr>
            <a:xfrm>
              <a:off x="4610268" y="-4568546"/>
              <a:ext cx="88975" cy="254075"/>
            </a:xfrm>
            <a:custGeom>
              <a:avLst/>
              <a:gdLst>
                <a:gd name="connsiteX0" fmla="*/ 16592 w 88974"/>
                <a:gd name="connsiteY0" fmla="*/ 9528 h 254075"/>
                <a:gd name="connsiteX1" fmla="*/ 9533 w 88974"/>
                <a:gd name="connsiteY1" fmla="*/ 13053 h 254075"/>
                <a:gd name="connsiteX2" fmla="*/ 11047 w 88974"/>
                <a:gd name="connsiteY2" fmla="*/ 16328 h 254075"/>
                <a:gd name="connsiteX3" fmla="*/ 50871 w 88974"/>
                <a:gd name="connsiteY3" fmla="*/ 62180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1 h 254075"/>
                <a:gd name="connsiteX7" fmla="*/ 16592 w 88974"/>
                <a:gd name="connsiteY7" fmla="*/ 254396 h 254075"/>
                <a:gd name="connsiteX8" fmla="*/ 18105 w 88974"/>
                <a:gd name="connsiteY8" fmla="*/ 254396 h 254075"/>
                <a:gd name="connsiteX9" fmla="*/ 30204 w 88974"/>
                <a:gd name="connsiteY9" fmla="*/ 249358 h 254075"/>
                <a:gd name="connsiteX10" fmla="*/ 87167 w 88974"/>
                <a:gd name="connsiteY10" fmla="*/ 131964 h 254075"/>
                <a:gd name="connsiteX11" fmla="*/ 28941 w 88974"/>
                <a:gd name="connsiteY11" fmla="*/ 13556 h 254075"/>
                <a:gd name="connsiteX12" fmla="*/ 18105 w 88974"/>
                <a:gd name="connsiteY12" fmla="*/ 9528 h 254075"/>
                <a:gd name="connsiteX13" fmla="*/ 16592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2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5"/>
                    <a:pt x="11047" y="16328"/>
                  </a:cubicBezTo>
                  <a:cubicBezTo>
                    <a:pt x="18860" y="21869"/>
                    <a:pt x="37513" y="35475"/>
                    <a:pt x="50871" y="62180"/>
                  </a:cubicBezTo>
                  <a:cubicBezTo>
                    <a:pt x="62970" y="86365"/>
                    <a:pt x="67005" y="110800"/>
                    <a:pt x="67005" y="131964"/>
                  </a:cubicBezTo>
                  <a:cubicBezTo>
                    <a:pt x="67005" y="160178"/>
                    <a:pt x="59442" y="212073"/>
                    <a:pt x="12810" y="246588"/>
                  </a:cubicBezTo>
                  <a:cubicBezTo>
                    <a:pt x="10038" y="248604"/>
                    <a:pt x="9533" y="249108"/>
                    <a:pt x="9533" y="250871"/>
                  </a:cubicBezTo>
                  <a:cubicBezTo>
                    <a:pt x="9533" y="254396"/>
                    <a:pt x="12560" y="254396"/>
                    <a:pt x="16592" y="254396"/>
                  </a:cubicBezTo>
                  <a:lnTo>
                    <a:pt x="18105" y="254396"/>
                  </a:lnTo>
                  <a:cubicBezTo>
                    <a:pt x="22891" y="254396"/>
                    <a:pt x="23396" y="254396"/>
                    <a:pt x="30204" y="249358"/>
                  </a:cubicBezTo>
                  <a:cubicBezTo>
                    <a:pt x="69778" y="220136"/>
                    <a:pt x="87167" y="174537"/>
                    <a:pt x="87167" y="131964"/>
                  </a:cubicBezTo>
                  <a:cubicBezTo>
                    <a:pt x="87167" y="83090"/>
                    <a:pt x="64733" y="39001"/>
                    <a:pt x="28941" y="13556"/>
                  </a:cubicBezTo>
                  <a:cubicBezTo>
                    <a:pt x="23146" y="9528"/>
                    <a:pt x="22641" y="9528"/>
                    <a:pt x="18105" y="9528"/>
                  </a:cubicBezTo>
                  <a:lnTo>
                    <a:pt x="16592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83FBCE42-8D9F-4937-9E59-E4155F6F46A8}"/>
                </a:ext>
              </a:extLst>
            </p:cNvPr>
            <p:cNvSpPr/>
            <p:nvPr>
              <p:custDataLst>
                <p:tags r:id="rId107"/>
              </p:custDataLst>
            </p:nvPr>
          </p:nvSpPr>
          <p:spPr>
            <a:xfrm>
              <a:off x="4786753" y="-4568546"/>
              <a:ext cx="88975" cy="254075"/>
            </a:xfrm>
            <a:custGeom>
              <a:avLst/>
              <a:gdLst>
                <a:gd name="connsiteX0" fmla="*/ 78599 w 88974"/>
                <a:gd name="connsiteY0" fmla="*/ 9528 h 254075"/>
                <a:gd name="connsiteX1" fmla="*/ 66500 w 88974"/>
                <a:gd name="connsiteY1" fmla="*/ 14565 h 254075"/>
                <a:gd name="connsiteX2" fmla="*/ 9533 w 88974"/>
                <a:gd name="connsiteY2" fmla="*/ 131964 h 254075"/>
                <a:gd name="connsiteX3" fmla="*/ 67759 w 88974"/>
                <a:gd name="connsiteY3" fmla="*/ 250367 h 254075"/>
                <a:gd name="connsiteX4" fmla="*/ 78599 w 88974"/>
                <a:gd name="connsiteY4" fmla="*/ 254396 h 254075"/>
                <a:gd name="connsiteX5" fmla="*/ 80363 w 88974"/>
                <a:gd name="connsiteY5" fmla="*/ 254396 h 254075"/>
                <a:gd name="connsiteX6" fmla="*/ 87422 w 88974"/>
                <a:gd name="connsiteY6" fmla="*/ 250871 h 254075"/>
                <a:gd name="connsiteX7" fmla="*/ 85403 w 88974"/>
                <a:gd name="connsiteY7" fmla="*/ 247596 h 254075"/>
                <a:gd name="connsiteX8" fmla="*/ 29699 w 88974"/>
                <a:gd name="connsiteY8" fmla="*/ 131964 h 254075"/>
                <a:gd name="connsiteX9" fmla="*/ 86663 w 88974"/>
                <a:gd name="connsiteY9" fmla="*/ 15573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599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599" y="9528"/>
                  </a:moveTo>
                  <a:cubicBezTo>
                    <a:pt x="73809" y="9528"/>
                    <a:pt x="73305" y="9528"/>
                    <a:pt x="66500" y="14565"/>
                  </a:cubicBezTo>
                  <a:cubicBezTo>
                    <a:pt x="26926" y="43787"/>
                    <a:pt x="9533" y="89386"/>
                    <a:pt x="9533" y="131964"/>
                  </a:cubicBezTo>
                  <a:cubicBezTo>
                    <a:pt x="9533" y="180834"/>
                    <a:pt x="31968" y="224924"/>
                    <a:pt x="67759" y="250367"/>
                  </a:cubicBezTo>
                  <a:cubicBezTo>
                    <a:pt x="73554" y="254396"/>
                    <a:pt x="74059" y="254396"/>
                    <a:pt x="78599" y="254396"/>
                  </a:cubicBezTo>
                  <a:lnTo>
                    <a:pt x="80363" y="254396"/>
                  </a:lnTo>
                  <a:cubicBezTo>
                    <a:pt x="84145" y="254396"/>
                    <a:pt x="87422" y="254396"/>
                    <a:pt x="87422" y="250871"/>
                  </a:cubicBezTo>
                  <a:cubicBezTo>
                    <a:pt x="87422" y="249358"/>
                    <a:pt x="86412" y="248350"/>
                    <a:pt x="85403" y="247596"/>
                  </a:cubicBezTo>
                  <a:cubicBezTo>
                    <a:pt x="36253" y="211823"/>
                    <a:pt x="29699" y="159170"/>
                    <a:pt x="29699" y="131964"/>
                  </a:cubicBezTo>
                  <a:cubicBezTo>
                    <a:pt x="29699" y="81073"/>
                    <a:pt x="52383" y="37996"/>
                    <a:pt x="86663" y="15573"/>
                  </a:cubicBezTo>
                  <a:cubicBezTo>
                    <a:pt x="86663" y="15320"/>
                    <a:pt x="87422" y="14315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599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F45878F0-ABA8-4DF9-B794-FF6CDEB4DEFB}"/>
                </a:ext>
              </a:extLst>
            </p:cNvPr>
            <p:cNvSpPr/>
            <p:nvPr>
              <p:custDataLst>
                <p:tags r:id="rId108"/>
              </p:custDataLst>
            </p:nvPr>
          </p:nvSpPr>
          <p:spPr>
            <a:xfrm>
              <a:off x="4889915" y="-4487175"/>
              <a:ext cx="152528" cy="127038"/>
            </a:xfrm>
            <a:custGeom>
              <a:avLst/>
              <a:gdLst>
                <a:gd name="connsiteX0" fmla="*/ 96494 w 152528"/>
                <a:gd name="connsiteY0" fmla="*/ 93166 h 127037"/>
                <a:gd name="connsiteX1" fmla="*/ 66496 w 152528"/>
                <a:gd name="connsiteY1" fmla="*/ 116092 h 127037"/>
                <a:gd name="connsiteX2" fmla="*/ 49861 w 152528"/>
                <a:gd name="connsiteY2" fmla="*/ 95687 h 127037"/>
                <a:gd name="connsiteX3" fmla="*/ 64229 w 152528"/>
                <a:gd name="connsiteY3" fmla="*/ 44042 h 127037"/>
                <a:gd name="connsiteX4" fmla="*/ 67506 w 152528"/>
                <a:gd name="connsiteY4" fmla="*/ 30941 h 127037"/>
                <a:gd name="connsiteX5" fmla="*/ 44821 w 152528"/>
                <a:gd name="connsiteY5" fmla="*/ 9528 h 127037"/>
                <a:gd name="connsiteX6" fmla="*/ 9533 w 152528"/>
                <a:gd name="connsiteY6" fmla="*/ 48072 h 127037"/>
                <a:gd name="connsiteX7" fmla="*/ 13314 w 152528"/>
                <a:gd name="connsiteY7" fmla="*/ 51347 h 127037"/>
                <a:gd name="connsiteX8" fmla="*/ 17596 w 152528"/>
                <a:gd name="connsiteY8" fmla="*/ 47317 h 127037"/>
                <a:gd name="connsiteX9" fmla="*/ 44066 w 152528"/>
                <a:gd name="connsiteY9" fmla="*/ 16582 h 127037"/>
                <a:gd name="connsiteX10" fmla="*/ 50116 w 152528"/>
                <a:gd name="connsiteY10" fmla="*/ 24895 h 127037"/>
                <a:gd name="connsiteX11" fmla="*/ 44566 w 152528"/>
                <a:gd name="connsiteY11" fmla="*/ 45301 h 127037"/>
                <a:gd name="connsiteX12" fmla="*/ 31713 w 152528"/>
                <a:gd name="connsiteY12" fmla="*/ 91908 h 127037"/>
                <a:gd name="connsiteX13" fmla="*/ 65237 w 152528"/>
                <a:gd name="connsiteY13" fmla="*/ 123147 h 127037"/>
                <a:gd name="connsiteX14" fmla="*/ 96744 w 152528"/>
                <a:gd name="connsiteY14" fmla="*/ 106771 h 127037"/>
                <a:gd name="connsiteX15" fmla="*/ 121196 w 152528"/>
                <a:gd name="connsiteY15" fmla="*/ 123147 h 127037"/>
                <a:gd name="connsiteX16" fmla="*/ 140604 w 152528"/>
                <a:gd name="connsiteY16" fmla="*/ 109288 h 127037"/>
                <a:gd name="connsiteX17" fmla="*/ 149176 w 152528"/>
                <a:gd name="connsiteY17" fmla="*/ 84599 h 127037"/>
                <a:gd name="connsiteX18" fmla="*/ 145140 w 152528"/>
                <a:gd name="connsiteY18" fmla="*/ 81324 h 127037"/>
                <a:gd name="connsiteX19" fmla="*/ 140099 w 152528"/>
                <a:gd name="connsiteY19" fmla="*/ 89137 h 127037"/>
                <a:gd name="connsiteX20" fmla="*/ 121951 w 152528"/>
                <a:gd name="connsiteY20" fmla="*/ 116092 h 127037"/>
                <a:gd name="connsiteX21" fmla="*/ 113888 w 152528"/>
                <a:gd name="connsiteY21" fmla="*/ 104250 h 127037"/>
                <a:gd name="connsiteX22" fmla="*/ 117665 w 152528"/>
                <a:gd name="connsiteY22" fmla="*/ 85103 h 127037"/>
                <a:gd name="connsiteX23" fmla="*/ 123969 w 152528"/>
                <a:gd name="connsiteY23" fmla="*/ 59156 h 127037"/>
                <a:gd name="connsiteX24" fmla="*/ 129009 w 152528"/>
                <a:gd name="connsiteY24" fmla="*/ 40009 h 127037"/>
                <a:gd name="connsiteX25" fmla="*/ 133545 w 152528"/>
                <a:gd name="connsiteY25" fmla="*/ 19857 h 127037"/>
                <a:gd name="connsiteX26" fmla="*/ 125482 w 152528"/>
                <a:gd name="connsiteY26" fmla="*/ 12045 h 127037"/>
                <a:gd name="connsiteX27" fmla="*/ 114642 w 152528"/>
                <a:gd name="connsiteY27" fmla="*/ 20362 h 127037"/>
                <a:gd name="connsiteX28" fmla="*/ 96494 w 152528"/>
                <a:gd name="connsiteY28" fmla="*/ 93166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27037">
                  <a:moveTo>
                    <a:pt x="96494" y="93166"/>
                  </a:moveTo>
                  <a:cubicBezTo>
                    <a:pt x="95235" y="97954"/>
                    <a:pt x="83386" y="116092"/>
                    <a:pt x="66496" y="116092"/>
                  </a:cubicBezTo>
                  <a:cubicBezTo>
                    <a:pt x="54147" y="116092"/>
                    <a:pt x="49861" y="107021"/>
                    <a:pt x="49861" y="95687"/>
                  </a:cubicBezTo>
                  <a:cubicBezTo>
                    <a:pt x="49861" y="80824"/>
                    <a:pt x="58684" y="58147"/>
                    <a:pt x="64229" y="44042"/>
                  </a:cubicBezTo>
                  <a:cubicBezTo>
                    <a:pt x="66751" y="37742"/>
                    <a:pt x="67506" y="35475"/>
                    <a:pt x="67506" y="30941"/>
                  </a:cubicBezTo>
                  <a:cubicBezTo>
                    <a:pt x="67506" y="17087"/>
                    <a:pt x="56415" y="9528"/>
                    <a:pt x="44821" y="9528"/>
                  </a:cubicBezTo>
                  <a:cubicBezTo>
                    <a:pt x="19868" y="9528"/>
                    <a:pt x="9533" y="45047"/>
                    <a:pt x="9533" y="48072"/>
                  </a:cubicBezTo>
                  <a:cubicBezTo>
                    <a:pt x="9533" y="50339"/>
                    <a:pt x="11296" y="51347"/>
                    <a:pt x="13314" y="51347"/>
                  </a:cubicBezTo>
                  <a:cubicBezTo>
                    <a:pt x="16591" y="51347"/>
                    <a:pt x="16841" y="49834"/>
                    <a:pt x="17596" y="47317"/>
                  </a:cubicBezTo>
                  <a:cubicBezTo>
                    <a:pt x="24150" y="24895"/>
                    <a:pt x="35244" y="16582"/>
                    <a:pt x="44066" y="16582"/>
                  </a:cubicBezTo>
                  <a:cubicBezTo>
                    <a:pt x="47843" y="16582"/>
                    <a:pt x="50116" y="19099"/>
                    <a:pt x="50116" y="24895"/>
                  </a:cubicBezTo>
                  <a:cubicBezTo>
                    <a:pt x="50116" y="30687"/>
                    <a:pt x="47843" y="36483"/>
                    <a:pt x="44566" y="45301"/>
                  </a:cubicBezTo>
                  <a:cubicBezTo>
                    <a:pt x="33981" y="72007"/>
                    <a:pt x="31713" y="82837"/>
                    <a:pt x="31713" y="91908"/>
                  </a:cubicBezTo>
                  <a:cubicBezTo>
                    <a:pt x="31713" y="116597"/>
                    <a:pt x="50366" y="123147"/>
                    <a:pt x="65237" y="123147"/>
                  </a:cubicBezTo>
                  <a:cubicBezTo>
                    <a:pt x="84141" y="123147"/>
                    <a:pt x="95739" y="108030"/>
                    <a:pt x="96744" y="106771"/>
                  </a:cubicBezTo>
                  <a:cubicBezTo>
                    <a:pt x="100780" y="118609"/>
                    <a:pt x="112120" y="123147"/>
                    <a:pt x="121196" y="123147"/>
                  </a:cubicBezTo>
                  <a:cubicBezTo>
                    <a:pt x="133041" y="123147"/>
                    <a:pt x="138841" y="113067"/>
                    <a:pt x="140604" y="109288"/>
                  </a:cubicBezTo>
                  <a:cubicBezTo>
                    <a:pt x="145645" y="100221"/>
                    <a:pt x="149176" y="85607"/>
                    <a:pt x="149176" y="84599"/>
                  </a:cubicBezTo>
                  <a:cubicBezTo>
                    <a:pt x="149176" y="83091"/>
                    <a:pt x="148167" y="81324"/>
                    <a:pt x="145140" y="81324"/>
                  </a:cubicBezTo>
                  <a:cubicBezTo>
                    <a:pt x="142118" y="81324"/>
                    <a:pt x="141613" y="82586"/>
                    <a:pt x="140099" y="89137"/>
                  </a:cubicBezTo>
                  <a:cubicBezTo>
                    <a:pt x="136822" y="101733"/>
                    <a:pt x="132286" y="116092"/>
                    <a:pt x="121951" y="116092"/>
                  </a:cubicBezTo>
                  <a:cubicBezTo>
                    <a:pt x="116156" y="116092"/>
                    <a:pt x="113888" y="111305"/>
                    <a:pt x="113888" y="104250"/>
                  </a:cubicBezTo>
                  <a:cubicBezTo>
                    <a:pt x="113888" y="99967"/>
                    <a:pt x="116156" y="91404"/>
                    <a:pt x="117665" y="85103"/>
                  </a:cubicBezTo>
                  <a:cubicBezTo>
                    <a:pt x="119178" y="78807"/>
                    <a:pt x="122960" y="63689"/>
                    <a:pt x="123969" y="59156"/>
                  </a:cubicBezTo>
                  <a:lnTo>
                    <a:pt x="129009" y="40009"/>
                  </a:lnTo>
                  <a:cubicBezTo>
                    <a:pt x="130523" y="33208"/>
                    <a:pt x="133545" y="21366"/>
                    <a:pt x="133545" y="19857"/>
                  </a:cubicBezTo>
                  <a:cubicBezTo>
                    <a:pt x="133545" y="13557"/>
                    <a:pt x="128505" y="12045"/>
                    <a:pt x="125482" y="12045"/>
                  </a:cubicBezTo>
                  <a:cubicBezTo>
                    <a:pt x="121951" y="12045"/>
                    <a:pt x="116406" y="14315"/>
                    <a:pt x="114642" y="20362"/>
                  </a:cubicBezTo>
                  <a:lnTo>
                    <a:pt x="96494" y="931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D757FADB-5390-40B1-8268-AE2B9B671859}"/>
                </a:ext>
              </a:extLst>
            </p:cNvPr>
            <p:cNvSpPr/>
            <p:nvPr>
              <p:custDataLst>
                <p:tags r:id="rId109"/>
              </p:custDataLst>
            </p:nvPr>
          </p:nvSpPr>
          <p:spPr>
            <a:xfrm>
              <a:off x="5059602" y="-4444852"/>
              <a:ext cx="177949" cy="25408"/>
            </a:xfrm>
            <a:custGeom>
              <a:avLst/>
              <a:gdLst>
                <a:gd name="connsiteX0" fmla="*/ 163543 w 177949"/>
                <a:gd name="connsiteY0" fmla="*/ 21116 h 25407"/>
                <a:gd name="connsiteX1" fmla="*/ 173123 w 177949"/>
                <a:gd name="connsiteY1" fmla="*/ 15320 h 25407"/>
                <a:gd name="connsiteX2" fmla="*/ 163543 w 177949"/>
                <a:gd name="connsiteY2" fmla="*/ 9528 h 25407"/>
                <a:gd name="connsiteX3" fmla="*/ 19114 w 177949"/>
                <a:gd name="connsiteY3" fmla="*/ 9528 h 25407"/>
                <a:gd name="connsiteX4" fmla="*/ 9533 w 177949"/>
                <a:gd name="connsiteY4" fmla="*/ 15320 h 25407"/>
                <a:gd name="connsiteX5" fmla="*/ 19114 w 177949"/>
                <a:gd name="connsiteY5" fmla="*/ 21116 h 25407"/>
                <a:gd name="connsiteX6" fmla="*/ 163543 w 177949"/>
                <a:gd name="connsiteY6" fmla="*/ 21116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3543" y="21116"/>
                  </a:moveTo>
                  <a:cubicBezTo>
                    <a:pt x="167579" y="21116"/>
                    <a:pt x="173123" y="21116"/>
                    <a:pt x="173123" y="15320"/>
                  </a:cubicBezTo>
                  <a:cubicBezTo>
                    <a:pt x="173123" y="9528"/>
                    <a:pt x="167579" y="9528"/>
                    <a:pt x="163543" y="9528"/>
                  </a:cubicBezTo>
                  <a:lnTo>
                    <a:pt x="19114" y="9528"/>
                  </a:lnTo>
                  <a:cubicBezTo>
                    <a:pt x="15078" y="9528"/>
                    <a:pt x="9533" y="9528"/>
                    <a:pt x="9533" y="15320"/>
                  </a:cubicBezTo>
                  <a:cubicBezTo>
                    <a:pt x="9533" y="21116"/>
                    <a:pt x="15078" y="21116"/>
                    <a:pt x="19114" y="21116"/>
                  </a:cubicBezTo>
                  <a:lnTo>
                    <a:pt x="163543" y="211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FD84B092-07E5-4CEB-9E97-AB23D4153B3D}"/>
                </a:ext>
              </a:extLst>
            </p:cNvPr>
            <p:cNvSpPr/>
            <p:nvPr>
              <p:custDataLst>
                <p:tags r:id="rId110"/>
              </p:custDataLst>
            </p:nvPr>
          </p:nvSpPr>
          <p:spPr>
            <a:xfrm>
              <a:off x="5253313" y="-4565021"/>
              <a:ext cx="216081" cy="266779"/>
            </a:xfrm>
            <a:custGeom>
              <a:avLst/>
              <a:gdLst>
                <a:gd name="connsiteX0" fmla="*/ 77086 w 216081"/>
                <a:gd name="connsiteY0" fmla="*/ 41271 h 266779"/>
                <a:gd name="connsiteX1" fmla="*/ 67255 w 216081"/>
                <a:gd name="connsiteY1" fmla="*/ 31700 h 266779"/>
                <a:gd name="connsiteX2" fmla="*/ 53393 w 216081"/>
                <a:gd name="connsiteY2" fmla="*/ 45300 h 266779"/>
                <a:gd name="connsiteX3" fmla="*/ 63220 w 216081"/>
                <a:gd name="connsiteY3" fmla="*/ 54875 h 266779"/>
                <a:gd name="connsiteX4" fmla="*/ 77086 w 216081"/>
                <a:gd name="connsiteY4" fmla="*/ 41271 h 266779"/>
                <a:gd name="connsiteX5" fmla="*/ 40285 w 216081"/>
                <a:gd name="connsiteY5" fmla="*/ 133727 h 266779"/>
                <a:gd name="connsiteX6" fmla="*/ 26672 w 216081"/>
                <a:gd name="connsiteY6" fmla="*/ 168491 h 266779"/>
                <a:gd name="connsiteX7" fmla="*/ 24150 w 216081"/>
                <a:gd name="connsiteY7" fmla="*/ 179579 h 266779"/>
                <a:gd name="connsiteX8" fmla="*/ 47089 w 216081"/>
                <a:gd name="connsiteY8" fmla="*/ 200993 h 266779"/>
                <a:gd name="connsiteX9" fmla="*/ 81873 w 216081"/>
                <a:gd name="connsiteY9" fmla="*/ 162445 h 266779"/>
                <a:gd name="connsiteX10" fmla="*/ 78091 w 216081"/>
                <a:gd name="connsiteY10" fmla="*/ 159170 h 266779"/>
                <a:gd name="connsiteX11" fmla="*/ 73809 w 216081"/>
                <a:gd name="connsiteY11" fmla="*/ 163453 h 266779"/>
                <a:gd name="connsiteX12" fmla="*/ 47593 w 216081"/>
                <a:gd name="connsiteY12" fmla="*/ 193938 h 266779"/>
                <a:gd name="connsiteX13" fmla="*/ 41544 w 216081"/>
                <a:gd name="connsiteY13" fmla="*/ 185876 h 266779"/>
                <a:gd name="connsiteX14" fmla="*/ 46585 w 216081"/>
                <a:gd name="connsiteY14" fmla="*/ 167487 h 266779"/>
                <a:gd name="connsiteX15" fmla="*/ 54398 w 216081"/>
                <a:gd name="connsiteY15" fmla="*/ 147077 h 266779"/>
                <a:gd name="connsiteX16" fmla="*/ 62215 w 216081"/>
                <a:gd name="connsiteY16" fmla="*/ 126672 h 266779"/>
                <a:gd name="connsiteX17" fmla="*/ 67506 w 216081"/>
                <a:gd name="connsiteY17" fmla="*/ 108787 h 266779"/>
                <a:gd name="connsiteX18" fmla="*/ 44567 w 216081"/>
                <a:gd name="connsiteY18" fmla="*/ 87374 h 266779"/>
                <a:gd name="connsiteX19" fmla="*/ 9533 w 216081"/>
                <a:gd name="connsiteY19" fmla="*/ 125918 h 266779"/>
                <a:gd name="connsiteX20" fmla="*/ 13314 w 216081"/>
                <a:gd name="connsiteY20" fmla="*/ 129193 h 266779"/>
                <a:gd name="connsiteX21" fmla="*/ 17596 w 216081"/>
                <a:gd name="connsiteY21" fmla="*/ 125163 h 266779"/>
                <a:gd name="connsiteX22" fmla="*/ 43812 w 216081"/>
                <a:gd name="connsiteY22" fmla="*/ 94428 h 266779"/>
                <a:gd name="connsiteX23" fmla="*/ 49861 w 216081"/>
                <a:gd name="connsiteY23" fmla="*/ 102741 h 266779"/>
                <a:gd name="connsiteX24" fmla="*/ 47089 w 216081"/>
                <a:gd name="connsiteY24" fmla="*/ 116346 h 266779"/>
                <a:gd name="connsiteX25" fmla="*/ 40285 w 216081"/>
                <a:gd name="connsiteY25" fmla="*/ 133727 h 266779"/>
                <a:gd name="connsiteX26" fmla="*/ 210357 w 216081"/>
                <a:gd name="connsiteY26" fmla="*/ 20107 h 266779"/>
                <a:gd name="connsiteX27" fmla="*/ 211871 w 216081"/>
                <a:gd name="connsiteY27" fmla="*/ 15323 h 266779"/>
                <a:gd name="connsiteX28" fmla="*/ 206071 w 216081"/>
                <a:gd name="connsiteY28" fmla="*/ 9528 h 266779"/>
                <a:gd name="connsiteX29" fmla="*/ 200022 w 216081"/>
                <a:gd name="connsiteY29" fmla="*/ 15069 h 266779"/>
                <a:gd name="connsiteX30" fmla="*/ 109534 w 216081"/>
                <a:gd name="connsiteY30" fmla="*/ 250871 h 266779"/>
                <a:gd name="connsiteX31" fmla="*/ 108021 w 216081"/>
                <a:gd name="connsiteY31" fmla="*/ 255659 h 266779"/>
                <a:gd name="connsiteX32" fmla="*/ 113820 w 216081"/>
                <a:gd name="connsiteY32" fmla="*/ 261455 h 266779"/>
                <a:gd name="connsiteX33" fmla="*/ 119869 w 216081"/>
                <a:gd name="connsiteY33" fmla="*/ 255913 h 266779"/>
                <a:gd name="connsiteX34" fmla="*/ 210357 w 216081"/>
                <a:gd name="connsiteY34" fmla="*/ 20107 h 26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6081" h="266779">
                  <a:moveTo>
                    <a:pt x="77086" y="41271"/>
                  </a:moveTo>
                  <a:cubicBezTo>
                    <a:pt x="77086" y="35729"/>
                    <a:pt x="73051" y="31700"/>
                    <a:pt x="67255" y="31700"/>
                  </a:cubicBezTo>
                  <a:cubicBezTo>
                    <a:pt x="60701" y="31700"/>
                    <a:pt x="53393" y="37745"/>
                    <a:pt x="53393" y="45300"/>
                  </a:cubicBezTo>
                  <a:cubicBezTo>
                    <a:pt x="53393" y="50842"/>
                    <a:pt x="57424" y="54875"/>
                    <a:pt x="63220" y="54875"/>
                  </a:cubicBezTo>
                  <a:cubicBezTo>
                    <a:pt x="69773" y="54875"/>
                    <a:pt x="77086" y="48829"/>
                    <a:pt x="77086" y="41271"/>
                  </a:cubicBezTo>
                  <a:close/>
                  <a:moveTo>
                    <a:pt x="40285" y="133727"/>
                  </a:moveTo>
                  <a:lnTo>
                    <a:pt x="26672" y="168491"/>
                  </a:lnTo>
                  <a:cubicBezTo>
                    <a:pt x="25413" y="172270"/>
                    <a:pt x="24150" y="175296"/>
                    <a:pt x="24150" y="179579"/>
                  </a:cubicBezTo>
                  <a:cubicBezTo>
                    <a:pt x="24150" y="191922"/>
                    <a:pt x="33731" y="200993"/>
                    <a:pt x="47089" y="200993"/>
                  </a:cubicBezTo>
                  <a:cubicBezTo>
                    <a:pt x="71541" y="200993"/>
                    <a:pt x="81873" y="165720"/>
                    <a:pt x="81873" y="162445"/>
                  </a:cubicBezTo>
                  <a:cubicBezTo>
                    <a:pt x="81873" y="159928"/>
                    <a:pt x="79859" y="159170"/>
                    <a:pt x="78091" y="159170"/>
                  </a:cubicBezTo>
                  <a:cubicBezTo>
                    <a:pt x="75069" y="159170"/>
                    <a:pt x="74564" y="160936"/>
                    <a:pt x="73809" y="163453"/>
                  </a:cubicBezTo>
                  <a:cubicBezTo>
                    <a:pt x="68010" y="183609"/>
                    <a:pt x="57675" y="193938"/>
                    <a:pt x="47593" y="193938"/>
                  </a:cubicBezTo>
                  <a:cubicBezTo>
                    <a:pt x="44567" y="193938"/>
                    <a:pt x="41544" y="192676"/>
                    <a:pt x="41544" y="185876"/>
                  </a:cubicBezTo>
                  <a:cubicBezTo>
                    <a:pt x="41544" y="179829"/>
                    <a:pt x="43308" y="175296"/>
                    <a:pt x="46585" y="167487"/>
                  </a:cubicBezTo>
                  <a:cubicBezTo>
                    <a:pt x="49107" y="160682"/>
                    <a:pt x="51625" y="153882"/>
                    <a:pt x="54398" y="147077"/>
                  </a:cubicBezTo>
                  <a:lnTo>
                    <a:pt x="62215" y="126672"/>
                  </a:lnTo>
                  <a:cubicBezTo>
                    <a:pt x="64483" y="120880"/>
                    <a:pt x="67506" y="113071"/>
                    <a:pt x="67506" y="108787"/>
                  </a:cubicBezTo>
                  <a:cubicBezTo>
                    <a:pt x="67506" y="96191"/>
                    <a:pt x="57424" y="87374"/>
                    <a:pt x="44567" y="87374"/>
                  </a:cubicBezTo>
                  <a:cubicBezTo>
                    <a:pt x="20118" y="87374"/>
                    <a:pt x="9533" y="122642"/>
                    <a:pt x="9533" y="125918"/>
                  </a:cubicBezTo>
                  <a:cubicBezTo>
                    <a:pt x="9533" y="128184"/>
                    <a:pt x="11296" y="129193"/>
                    <a:pt x="13314" y="129193"/>
                  </a:cubicBezTo>
                  <a:cubicBezTo>
                    <a:pt x="16591" y="129193"/>
                    <a:pt x="16841" y="127680"/>
                    <a:pt x="17596" y="125163"/>
                  </a:cubicBezTo>
                  <a:cubicBezTo>
                    <a:pt x="24655" y="101229"/>
                    <a:pt x="36249" y="94428"/>
                    <a:pt x="43812" y="94428"/>
                  </a:cubicBezTo>
                  <a:cubicBezTo>
                    <a:pt x="47343" y="94428"/>
                    <a:pt x="49861" y="95687"/>
                    <a:pt x="49861" y="102741"/>
                  </a:cubicBezTo>
                  <a:cubicBezTo>
                    <a:pt x="49861" y="105258"/>
                    <a:pt x="49611" y="108787"/>
                    <a:pt x="47089" y="116346"/>
                  </a:cubicBezTo>
                  <a:lnTo>
                    <a:pt x="40285" y="133727"/>
                  </a:lnTo>
                  <a:close/>
                  <a:moveTo>
                    <a:pt x="210357" y="20107"/>
                  </a:moveTo>
                  <a:cubicBezTo>
                    <a:pt x="211871" y="16582"/>
                    <a:pt x="211871" y="16078"/>
                    <a:pt x="211871" y="15323"/>
                  </a:cubicBezTo>
                  <a:cubicBezTo>
                    <a:pt x="211871" y="12048"/>
                    <a:pt x="209348" y="9528"/>
                    <a:pt x="206071" y="9528"/>
                  </a:cubicBezTo>
                  <a:cubicBezTo>
                    <a:pt x="202039" y="9528"/>
                    <a:pt x="201032" y="12553"/>
                    <a:pt x="200022" y="15069"/>
                  </a:cubicBezTo>
                  <a:lnTo>
                    <a:pt x="109534" y="250871"/>
                  </a:lnTo>
                  <a:cubicBezTo>
                    <a:pt x="108021" y="254400"/>
                    <a:pt x="108021" y="254905"/>
                    <a:pt x="108021" y="255659"/>
                  </a:cubicBezTo>
                  <a:cubicBezTo>
                    <a:pt x="108021" y="258934"/>
                    <a:pt x="110543" y="261455"/>
                    <a:pt x="113820" y="261455"/>
                  </a:cubicBezTo>
                  <a:cubicBezTo>
                    <a:pt x="117851" y="261455"/>
                    <a:pt x="118861" y="258430"/>
                    <a:pt x="119869" y="255913"/>
                  </a:cubicBezTo>
                  <a:lnTo>
                    <a:pt x="210357" y="2010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75B1CC11-E6CA-448C-8AEC-A208518DC080}"/>
                </a:ext>
              </a:extLst>
            </p:cNvPr>
            <p:cNvSpPr/>
            <p:nvPr>
              <p:custDataLst>
                <p:tags r:id="rId111"/>
              </p:custDataLst>
            </p:nvPr>
          </p:nvSpPr>
          <p:spPr>
            <a:xfrm>
              <a:off x="5483963" y="-4568546"/>
              <a:ext cx="254213" cy="254075"/>
            </a:xfrm>
            <a:custGeom>
              <a:avLst/>
              <a:gdLst>
                <a:gd name="connsiteX0" fmla="*/ 15078 w 254213"/>
                <a:gd name="connsiteY0" fmla="*/ 188392 h 254075"/>
                <a:gd name="connsiteX1" fmla="*/ 12051 w 254213"/>
                <a:gd name="connsiteY1" fmla="*/ 193684 h 254075"/>
                <a:gd name="connsiteX2" fmla="*/ 23146 w 254213"/>
                <a:gd name="connsiteY2" fmla="*/ 201997 h 254075"/>
                <a:gd name="connsiteX3" fmla="*/ 126992 w 254213"/>
                <a:gd name="connsiteY3" fmla="*/ 201997 h 254075"/>
                <a:gd name="connsiteX4" fmla="*/ 138086 w 254213"/>
                <a:gd name="connsiteY4" fmla="*/ 193430 h 254075"/>
                <a:gd name="connsiteX5" fmla="*/ 126992 w 254213"/>
                <a:gd name="connsiteY5" fmla="*/ 184613 h 254075"/>
                <a:gd name="connsiteX6" fmla="*/ 41294 w 254213"/>
                <a:gd name="connsiteY6" fmla="*/ 184613 h 254075"/>
                <a:gd name="connsiteX7" fmla="*/ 113633 w 254213"/>
                <a:gd name="connsiteY7" fmla="*/ 130197 h 254075"/>
                <a:gd name="connsiteX8" fmla="*/ 138086 w 254213"/>
                <a:gd name="connsiteY8" fmla="*/ 85103 h 254075"/>
                <a:gd name="connsiteX9" fmla="*/ 70783 w 254213"/>
                <a:gd name="connsiteY9" fmla="*/ 30437 h 254075"/>
                <a:gd name="connsiteX10" fmla="*/ 28691 w 254213"/>
                <a:gd name="connsiteY10" fmla="*/ 44041 h 254075"/>
                <a:gd name="connsiteX11" fmla="*/ 9533 w 254213"/>
                <a:gd name="connsiteY11" fmla="*/ 73514 h 254075"/>
                <a:gd name="connsiteX12" fmla="*/ 20873 w 254213"/>
                <a:gd name="connsiteY12" fmla="*/ 85607 h 254075"/>
                <a:gd name="connsiteX13" fmla="*/ 24655 w 254213"/>
                <a:gd name="connsiteY13" fmla="*/ 82082 h 254075"/>
                <a:gd name="connsiteX14" fmla="*/ 66751 w 254213"/>
                <a:gd name="connsiteY14" fmla="*/ 47062 h 254075"/>
                <a:gd name="connsiteX15" fmla="*/ 116406 w 254213"/>
                <a:gd name="connsiteY15" fmla="*/ 85357 h 254075"/>
                <a:gd name="connsiteX16" fmla="*/ 96998 w 254213"/>
                <a:gd name="connsiteY16" fmla="*/ 123397 h 254075"/>
                <a:gd name="connsiteX17" fmla="*/ 64483 w 254213"/>
                <a:gd name="connsiteY17" fmla="*/ 149094 h 254075"/>
                <a:gd name="connsiteX18" fmla="*/ 15078 w 254213"/>
                <a:gd name="connsiteY18" fmla="*/ 188392 h 254075"/>
                <a:gd name="connsiteX19" fmla="*/ 178680 w 254213"/>
                <a:gd name="connsiteY19" fmla="*/ 9528 h 254075"/>
                <a:gd name="connsiteX20" fmla="*/ 171622 w 254213"/>
                <a:gd name="connsiteY20" fmla="*/ 13053 h 254075"/>
                <a:gd name="connsiteX21" fmla="*/ 173136 w 254213"/>
                <a:gd name="connsiteY21" fmla="*/ 16328 h 254075"/>
                <a:gd name="connsiteX22" fmla="*/ 212960 w 254213"/>
                <a:gd name="connsiteY22" fmla="*/ 62180 h 254075"/>
                <a:gd name="connsiteX23" fmla="*/ 229094 w 254213"/>
                <a:gd name="connsiteY23" fmla="*/ 131964 h 254075"/>
                <a:gd name="connsiteX24" fmla="*/ 174899 w 254213"/>
                <a:gd name="connsiteY24" fmla="*/ 246588 h 254075"/>
                <a:gd name="connsiteX25" fmla="*/ 171622 w 254213"/>
                <a:gd name="connsiteY25" fmla="*/ 250871 h 254075"/>
                <a:gd name="connsiteX26" fmla="*/ 178680 w 254213"/>
                <a:gd name="connsiteY26" fmla="*/ 254396 h 254075"/>
                <a:gd name="connsiteX27" fmla="*/ 180194 w 254213"/>
                <a:gd name="connsiteY27" fmla="*/ 254396 h 254075"/>
                <a:gd name="connsiteX28" fmla="*/ 192293 w 254213"/>
                <a:gd name="connsiteY28" fmla="*/ 249358 h 254075"/>
                <a:gd name="connsiteX29" fmla="*/ 249256 w 254213"/>
                <a:gd name="connsiteY29" fmla="*/ 131964 h 254075"/>
                <a:gd name="connsiteX30" fmla="*/ 191030 w 254213"/>
                <a:gd name="connsiteY30" fmla="*/ 13556 h 254075"/>
                <a:gd name="connsiteX31" fmla="*/ 180194 w 254213"/>
                <a:gd name="connsiteY31" fmla="*/ 9528 h 254075"/>
                <a:gd name="connsiteX32" fmla="*/ 178680 w 254213"/>
                <a:gd name="connsiteY3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4213" h="254075">
                  <a:moveTo>
                    <a:pt x="15078" y="188392"/>
                  </a:moveTo>
                  <a:cubicBezTo>
                    <a:pt x="12556" y="190409"/>
                    <a:pt x="12051" y="190913"/>
                    <a:pt x="12051" y="193684"/>
                  </a:cubicBezTo>
                  <a:cubicBezTo>
                    <a:pt x="12051" y="201997"/>
                    <a:pt x="19614" y="201997"/>
                    <a:pt x="23146" y="201997"/>
                  </a:cubicBezTo>
                  <a:lnTo>
                    <a:pt x="126992" y="201997"/>
                  </a:lnTo>
                  <a:cubicBezTo>
                    <a:pt x="130774" y="201997"/>
                    <a:pt x="138086" y="201997"/>
                    <a:pt x="138086" y="193430"/>
                  </a:cubicBezTo>
                  <a:cubicBezTo>
                    <a:pt x="138086" y="184613"/>
                    <a:pt x="131028" y="184613"/>
                    <a:pt x="126992" y="184613"/>
                  </a:cubicBezTo>
                  <a:lnTo>
                    <a:pt x="41294" y="184613"/>
                  </a:lnTo>
                  <a:cubicBezTo>
                    <a:pt x="77591" y="155644"/>
                    <a:pt x="101030" y="140781"/>
                    <a:pt x="113633" y="130197"/>
                  </a:cubicBezTo>
                  <a:cubicBezTo>
                    <a:pt x="128254" y="117601"/>
                    <a:pt x="138086" y="103745"/>
                    <a:pt x="138086" y="85103"/>
                  </a:cubicBezTo>
                  <a:cubicBezTo>
                    <a:pt x="138086" y="52859"/>
                    <a:pt x="110106" y="30437"/>
                    <a:pt x="70783" y="30437"/>
                  </a:cubicBezTo>
                  <a:cubicBezTo>
                    <a:pt x="56920" y="30437"/>
                    <a:pt x="42049" y="33208"/>
                    <a:pt x="28691" y="44041"/>
                  </a:cubicBezTo>
                  <a:cubicBezTo>
                    <a:pt x="15833" y="54871"/>
                    <a:pt x="9533" y="72002"/>
                    <a:pt x="9533" y="73514"/>
                  </a:cubicBezTo>
                  <a:cubicBezTo>
                    <a:pt x="9533" y="76285"/>
                    <a:pt x="18355" y="85607"/>
                    <a:pt x="20873" y="85607"/>
                  </a:cubicBezTo>
                  <a:cubicBezTo>
                    <a:pt x="23396" y="85607"/>
                    <a:pt x="24150" y="83340"/>
                    <a:pt x="24655" y="82082"/>
                  </a:cubicBezTo>
                  <a:cubicBezTo>
                    <a:pt x="28691" y="69735"/>
                    <a:pt x="37008" y="47062"/>
                    <a:pt x="66751" y="47062"/>
                  </a:cubicBezTo>
                  <a:cubicBezTo>
                    <a:pt x="90695" y="47062"/>
                    <a:pt x="116406" y="58651"/>
                    <a:pt x="116406" y="85357"/>
                  </a:cubicBezTo>
                  <a:cubicBezTo>
                    <a:pt x="116406" y="103241"/>
                    <a:pt x="105820" y="114830"/>
                    <a:pt x="96998" y="123397"/>
                  </a:cubicBezTo>
                  <a:cubicBezTo>
                    <a:pt x="88427" y="131460"/>
                    <a:pt x="72800" y="142544"/>
                    <a:pt x="64483" y="149094"/>
                  </a:cubicBezTo>
                  <a:lnTo>
                    <a:pt x="15078" y="188392"/>
                  </a:lnTo>
                  <a:close/>
                  <a:moveTo>
                    <a:pt x="178680" y="9528"/>
                  </a:moveTo>
                  <a:cubicBezTo>
                    <a:pt x="174648" y="9528"/>
                    <a:pt x="171622" y="9528"/>
                    <a:pt x="171622" y="13053"/>
                  </a:cubicBezTo>
                  <a:cubicBezTo>
                    <a:pt x="171622" y="13307"/>
                    <a:pt x="171622" y="14815"/>
                    <a:pt x="173136" y="16328"/>
                  </a:cubicBezTo>
                  <a:cubicBezTo>
                    <a:pt x="180949" y="21869"/>
                    <a:pt x="199602" y="35475"/>
                    <a:pt x="212960" y="62180"/>
                  </a:cubicBezTo>
                  <a:cubicBezTo>
                    <a:pt x="225059" y="86365"/>
                    <a:pt x="229094" y="110800"/>
                    <a:pt x="229094" y="131964"/>
                  </a:cubicBezTo>
                  <a:cubicBezTo>
                    <a:pt x="229094" y="160178"/>
                    <a:pt x="221531" y="212073"/>
                    <a:pt x="174899" y="246588"/>
                  </a:cubicBezTo>
                  <a:cubicBezTo>
                    <a:pt x="172126" y="248604"/>
                    <a:pt x="171622" y="249108"/>
                    <a:pt x="171622" y="250871"/>
                  </a:cubicBezTo>
                  <a:cubicBezTo>
                    <a:pt x="171622" y="254396"/>
                    <a:pt x="174648" y="254396"/>
                    <a:pt x="178680" y="254396"/>
                  </a:cubicBezTo>
                  <a:lnTo>
                    <a:pt x="180194" y="254396"/>
                  </a:lnTo>
                  <a:cubicBezTo>
                    <a:pt x="184979" y="254396"/>
                    <a:pt x="185484" y="254396"/>
                    <a:pt x="192293" y="249358"/>
                  </a:cubicBezTo>
                  <a:cubicBezTo>
                    <a:pt x="231867" y="220136"/>
                    <a:pt x="249256" y="174537"/>
                    <a:pt x="249256" y="131964"/>
                  </a:cubicBezTo>
                  <a:cubicBezTo>
                    <a:pt x="249256" y="83090"/>
                    <a:pt x="226822" y="39001"/>
                    <a:pt x="191030" y="13556"/>
                  </a:cubicBezTo>
                  <a:cubicBezTo>
                    <a:pt x="185234" y="9528"/>
                    <a:pt x="184730" y="9528"/>
                    <a:pt x="180194" y="9528"/>
                  </a:cubicBezTo>
                  <a:lnTo>
                    <a:pt x="17868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65462B0D-B1D2-4426-B8BC-D82A500219A9}"/>
                </a:ext>
              </a:extLst>
            </p:cNvPr>
            <p:cNvSpPr/>
            <p:nvPr>
              <p:custDataLst>
                <p:tags r:id="rId112"/>
              </p:custDataLst>
            </p:nvPr>
          </p:nvSpPr>
          <p:spPr>
            <a:xfrm>
              <a:off x="5761463" y="-4624141"/>
              <a:ext cx="139817" cy="152445"/>
            </a:xfrm>
            <a:custGeom>
              <a:avLst/>
              <a:gdLst>
                <a:gd name="connsiteX0" fmla="*/ 80534 w 139817"/>
                <a:gd name="connsiteY0" fmla="*/ 25904 h 152445"/>
                <a:gd name="connsiteX1" fmla="*/ 102174 w 139817"/>
                <a:gd name="connsiteY1" fmla="*/ 16459 h 152445"/>
                <a:gd name="connsiteX2" fmla="*/ 110154 w 139817"/>
                <a:gd name="connsiteY2" fmla="*/ 12469 h 152445"/>
                <a:gd name="connsiteX3" fmla="*/ 106583 w 139817"/>
                <a:gd name="connsiteY3" fmla="*/ 9528 h 152445"/>
                <a:gd name="connsiteX4" fmla="*/ 91462 w 139817"/>
                <a:gd name="connsiteY4" fmla="*/ 10160 h 152445"/>
                <a:gd name="connsiteX5" fmla="*/ 76336 w 139817"/>
                <a:gd name="connsiteY5" fmla="*/ 10160 h 152445"/>
                <a:gd name="connsiteX6" fmla="*/ 47975 w 139817"/>
                <a:gd name="connsiteY6" fmla="*/ 9528 h 152445"/>
                <a:gd name="connsiteX7" fmla="*/ 43776 w 139817"/>
                <a:gd name="connsiteY7" fmla="*/ 13517 h 152445"/>
                <a:gd name="connsiteX8" fmla="*/ 49866 w 139817"/>
                <a:gd name="connsiteY8" fmla="*/ 16459 h 152445"/>
                <a:gd name="connsiteX9" fmla="*/ 62890 w 139817"/>
                <a:gd name="connsiteY9" fmla="*/ 19818 h 152445"/>
                <a:gd name="connsiteX10" fmla="*/ 62052 w 139817"/>
                <a:gd name="connsiteY10" fmla="*/ 23598 h 152445"/>
                <a:gd name="connsiteX11" fmla="*/ 33902 w 139817"/>
                <a:gd name="connsiteY11" fmla="*/ 136339 h 152445"/>
                <a:gd name="connsiteX12" fmla="*/ 16047 w 139817"/>
                <a:gd name="connsiteY12" fmla="*/ 145998 h 152445"/>
                <a:gd name="connsiteX13" fmla="*/ 9533 w 139817"/>
                <a:gd name="connsiteY13" fmla="*/ 149988 h 152445"/>
                <a:gd name="connsiteX14" fmla="*/ 15837 w 139817"/>
                <a:gd name="connsiteY14" fmla="*/ 152926 h 152445"/>
                <a:gd name="connsiteX15" fmla="*/ 117296 w 139817"/>
                <a:gd name="connsiteY15" fmla="*/ 152926 h 152445"/>
                <a:gd name="connsiteX16" fmla="*/ 124438 w 139817"/>
                <a:gd name="connsiteY16" fmla="*/ 148725 h 152445"/>
                <a:gd name="connsiteX17" fmla="*/ 141875 w 139817"/>
                <a:gd name="connsiteY17" fmla="*/ 101277 h 152445"/>
                <a:gd name="connsiteX18" fmla="*/ 138725 w 139817"/>
                <a:gd name="connsiteY18" fmla="*/ 98339 h 152445"/>
                <a:gd name="connsiteX19" fmla="*/ 134523 w 139817"/>
                <a:gd name="connsiteY19" fmla="*/ 102956 h 152445"/>
                <a:gd name="connsiteX20" fmla="*/ 80328 w 139817"/>
                <a:gd name="connsiteY20" fmla="*/ 145998 h 152445"/>
                <a:gd name="connsiteX21" fmla="*/ 53647 w 139817"/>
                <a:gd name="connsiteY21" fmla="*/ 145998 h 152445"/>
                <a:gd name="connsiteX22" fmla="*/ 51129 w 139817"/>
                <a:gd name="connsiteY22" fmla="*/ 144108 h 152445"/>
                <a:gd name="connsiteX23" fmla="*/ 51967 w 139817"/>
                <a:gd name="connsiteY23" fmla="*/ 139488 h 152445"/>
                <a:gd name="connsiteX24" fmla="*/ 80534 w 139817"/>
                <a:gd name="connsiteY24" fmla="*/ 25904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9817" h="152445">
                  <a:moveTo>
                    <a:pt x="80534" y="25904"/>
                  </a:moveTo>
                  <a:cubicBezTo>
                    <a:pt x="82425" y="18766"/>
                    <a:pt x="82846" y="16459"/>
                    <a:pt x="102174" y="16459"/>
                  </a:cubicBezTo>
                  <a:cubicBezTo>
                    <a:pt x="108053" y="16459"/>
                    <a:pt x="110154" y="16459"/>
                    <a:pt x="110154" y="12469"/>
                  </a:cubicBezTo>
                  <a:cubicBezTo>
                    <a:pt x="110154" y="12049"/>
                    <a:pt x="109737" y="9528"/>
                    <a:pt x="106583" y="9528"/>
                  </a:cubicBezTo>
                  <a:cubicBezTo>
                    <a:pt x="102174" y="9528"/>
                    <a:pt x="95870" y="9949"/>
                    <a:pt x="91462" y="10160"/>
                  </a:cubicBezTo>
                  <a:lnTo>
                    <a:pt x="76336" y="10160"/>
                  </a:lnTo>
                  <a:cubicBezTo>
                    <a:pt x="54489" y="10160"/>
                    <a:pt x="49445" y="9528"/>
                    <a:pt x="47975" y="9528"/>
                  </a:cubicBezTo>
                  <a:cubicBezTo>
                    <a:pt x="47137" y="9528"/>
                    <a:pt x="43776" y="9528"/>
                    <a:pt x="43776" y="13517"/>
                  </a:cubicBezTo>
                  <a:cubicBezTo>
                    <a:pt x="43776" y="16459"/>
                    <a:pt x="46505" y="16459"/>
                    <a:pt x="49866" y="16459"/>
                  </a:cubicBezTo>
                  <a:cubicBezTo>
                    <a:pt x="56797" y="16459"/>
                    <a:pt x="62890" y="16459"/>
                    <a:pt x="62890" y="19818"/>
                  </a:cubicBezTo>
                  <a:cubicBezTo>
                    <a:pt x="62890" y="20655"/>
                    <a:pt x="62680" y="20866"/>
                    <a:pt x="62052" y="23598"/>
                  </a:cubicBezTo>
                  <a:lnTo>
                    <a:pt x="33902" y="136339"/>
                  </a:lnTo>
                  <a:cubicBezTo>
                    <a:pt x="32011" y="144319"/>
                    <a:pt x="31590" y="145998"/>
                    <a:pt x="16047" y="145998"/>
                  </a:cubicBezTo>
                  <a:cubicBezTo>
                    <a:pt x="12056" y="145998"/>
                    <a:pt x="9533" y="145998"/>
                    <a:pt x="9533" y="149988"/>
                  </a:cubicBezTo>
                  <a:cubicBezTo>
                    <a:pt x="9533" y="152926"/>
                    <a:pt x="12266" y="152926"/>
                    <a:pt x="15837" y="152926"/>
                  </a:cubicBezTo>
                  <a:lnTo>
                    <a:pt x="117296" y="152926"/>
                  </a:lnTo>
                  <a:cubicBezTo>
                    <a:pt x="122551" y="152926"/>
                    <a:pt x="122758" y="152715"/>
                    <a:pt x="124438" y="148725"/>
                  </a:cubicBezTo>
                  <a:cubicBezTo>
                    <a:pt x="126539" y="142850"/>
                    <a:pt x="141875" y="103377"/>
                    <a:pt x="141875" y="101277"/>
                  </a:cubicBezTo>
                  <a:cubicBezTo>
                    <a:pt x="141875" y="99387"/>
                    <a:pt x="140194" y="98339"/>
                    <a:pt x="138725" y="98339"/>
                  </a:cubicBezTo>
                  <a:cubicBezTo>
                    <a:pt x="136413" y="98339"/>
                    <a:pt x="135992" y="99808"/>
                    <a:pt x="134523" y="102956"/>
                  </a:cubicBezTo>
                  <a:cubicBezTo>
                    <a:pt x="126960" y="122484"/>
                    <a:pt x="117927" y="145998"/>
                    <a:pt x="80328" y="145998"/>
                  </a:cubicBezTo>
                  <a:lnTo>
                    <a:pt x="53647" y="145998"/>
                  </a:lnTo>
                  <a:cubicBezTo>
                    <a:pt x="51757" y="145577"/>
                    <a:pt x="51129" y="145577"/>
                    <a:pt x="51129" y="144108"/>
                  </a:cubicBezTo>
                  <a:cubicBezTo>
                    <a:pt x="51129" y="142429"/>
                    <a:pt x="51546" y="140750"/>
                    <a:pt x="51967" y="139488"/>
                  </a:cubicBezTo>
                  <a:lnTo>
                    <a:pt x="80534" y="259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8C35B638-8472-43D1-AE08-F99CE1A1F17E}"/>
                </a:ext>
              </a:extLst>
            </p:cNvPr>
            <p:cNvSpPr/>
            <p:nvPr>
              <p:custDataLst>
                <p:tags r:id="rId113"/>
              </p:custDataLst>
            </p:nvPr>
          </p:nvSpPr>
          <p:spPr>
            <a:xfrm>
              <a:off x="5926488" y="-4550912"/>
              <a:ext cx="228792" cy="215964"/>
            </a:xfrm>
            <a:custGeom>
              <a:avLst/>
              <a:gdLst>
                <a:gd name="connsiteX0" fmla="*/ 123464 w 228792"/>
                <a:gd name="connsiteY0" fmla="*/ 123147 h 215964"/>
                <a:gd name="connsiteX1" fmla="*/ 207652 w 228792"/>
                <a:gd name="connsiteY1" fmla="*/ 123147 h 215964"/>
                <a:gd name="connsiteX2" fmla="*/ 219497 w 228792"/>
                <a:gd name="connsiteY2" fmla="*/ 114330 h 215964"/>
                <a:gd name="connsiteX3" fmla="*/ 207652 w 228792"/>
                <a:gd name="connsiteY3" fmla="*/ 105512 h 215964"/>
                <a:gd name="connsiteX4" fmla="*/ 123464 w 228792"/>
                <a:gd name="connsiteY4" fmla="*/ 105512 h 215964"/>
                <a:gd name="connsiteX5" fmla="*/ 123464 w 228792"/>
                <a:gd name="connsiteY5" fmla="*/ 21367 h 215964"/>
                <a:gd name="connsiteX6" fmla="*/ 114642 w 228792"/>
                <a:gd name="connsiteY6" fmla="*/ 9528 h 215964"/>
                <a:gd name="connsiteX7" fmla="*/ 105820 w 228792"/>
                <a:gd name="connsiteY7" fmla="*/ 21367 h 215964"/>
                <a:gd name="connsiteX8" fmla="*/ 105820 w 228792"/>
                <a:gd name="connsiteY8" fmla="*/ 105512 h 215964"/>
                <a:gd name="connsiteX9" fmla="*/ 21377 w 228792"/>
                <a:gd name="connsiteY9" fmla="*/ 105512 h 215964"/>
                <a:gd name="connsiteX10" fmla="*/ 9533 w 228792"/>
                <a:gd name="connsiteY10" fmla="*/ 114330 h 215964"/>
                <a:gd name="connsiteX11" fmla="*/ 21377 w 228792"/>
                <a:gd name="connsiteY11" fmla="*/ 123147 h 215964"/>
                <a:gd name="connsiteX12" fmla="*/ 105820 w 228792"/>
                <a:gd name="connsiteY12" fmla="*/ 123147 h 215964"/>
                <a:gd name="connsiteX13" fmla="*/ 105820 w 228792"/>
                <a:gd name="connsiteY13" fmla="*/ 207290 h 215964"/>
                <a:gd name="connsiteX14" fmla="*/ 114642 w 228792"/>
                <a:gd name="connsiteY14" fmla="*/ 219128 h 215964"/>
                <a:gd name="connsiteX15" fmla="*/ 123464 w 228792"/>
                <a:gd name="connsiteY15" fmla="*/ 207290 h 215964"/>
                <a:gd name="connsiteX16" fmla="*/ 123464 w 228792"/>
                <a:gd name="connsiteY16" fmla="*/ 123147 h 21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8792" h="215964">
                  <a:moveTo>
                    <a:pt x="123464" y="123147"/>
                  </a:moveTo>
                  <a:lnTo>
                    <a:pt x="207652" y="123147"/>
                  </a:lnTo>
                  <a:cubicBezTo>
                    <a:pt x="210675" y="123147"/>
                    <a:pt x="219497" y="123147"/>
                    <a:pt x="219497" y="114330"/>
                  </a:cubicBezTo>
                  <a:cubicBezTo>
                    <a:pt x="219497" y="105512"/>
                    <a:pt x="210675" y="105512"/>
                    <a:pt x="207652" y="105512"/>
                  </a:cubicBezTo>
                  <a:lnTo>
                    <a:pt x="123464" y="105512"/>
                  </a:lnTo>
                  <a:lnTo>
                    <a:pt x="123464" y="21367"/>
                  </a:lnTo>
                  <a:cubicBezTo>
                    <a:pt x="123464" y="18344"/>
                    <a:pt x="123464" y="9528"/>
                    <a:pt x="114642" y="9528"/>
                  </a:cubicBezTo>
                  <a:cubicBezTo>
                    <a:pt x="105820" y="9528"/>
                    <a:pt x="105820" y="18344"/>
                    <a:pt x="105820" y="21367"/>
                  </a:cubicBezTo>
                  <a:lnTo>
                    <a:pt x="105820" y="105512"/>
                  </a:lnTo>
                  <a:lnTo>
                    <a:pt x="21377" y="105512"/>
                  </a:lnTo>
                  <a:cubicBezTo>
                    <a:pt x="18355" y="105512"/>
                    <a:pt x="9533" y="105512"/>
                    <a:pt x="9533" y="114330"/>
                  </a:cubicBezTo>
                  <a:cubicBezTo>
                    <a:pt x="9533" y="123147"/>
                    <a:pt x="18355" y="123147"/>
                    <a:pt x="21377" y="123147"/>
                  </a:cubicBezTo>
                  <a:lnTo>
                    <a:pt x="105820" y="123147"/>
                  </a:lnTo>
                  <a:lnTo>
                    <a:pt x="105820" y="207290"/>
                  </a:lnTo>
                  <a:cubicBezTo>
                    <a:pt x="105820" y="210311"/>
                    <a:pt x="105820" y="219128"/>
                    <a:pt x="114642" y="219128"/>
                  </a:cubicBezTo>
                  <a:cubicBezTo>
                    <a:pt x="123464" y="219128"/>
                    <a:pt x="123464" y="210311"/>
                    <a:pt x="123464" y="207290"/>
                  </a:cubicBezTo>
                  <a:lnTo>
                    <a:pt x="123464" y="12314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5BA2D1D4-E8DE-45E9-926A-C2DA80C9C3FD}"/>
                </a:ext>
              </a:extLst>
            </p:cNvPr>
            <p:cNvSpPr/>
            <p:nvPr>
              <p:custDataLst>
                <p:tags r:id="rId114"/>
              </p:custDataLst>
            </p:nvPr>
          </p:nvSpPr>
          <p:spPr>
            <a:xfrm>
              <a:off x="6167022" y="-4553434"/>
              <a:ext cx="190660" cy="241372"/>
            </a:xfrm>
            <a:custGeom>
              <a:avLst/>
              <a:gdLst>
                <a:gd name="connsiteX0" fmla="*/ 114897 w 190660"/>
                <a:gd name="connsiteY0" fmla="*/ 185122 h 241371"/>
                <a:gd name="connsiteX1" fmla="*/ 193539 w 190660"/>
                <a:gd name="connsiteY1" fmla="*/ 78557 h 241371"/>
                <a:gd name="connsiteX2" fmla="*/ 124474 w 190660"/>
                <a:gd name="connsiteY2" fmla="*/ 9528 h 241371"/>
                <a:gd name="connsiteX3" fmla="*/ 9533 w 190660"/>
                <a:gd name="connsiteY3" fmla="*/ 123902 h 241371"/>
                <a:gd name="connsiteX4" fmla="*/ 79104 w 190660"/>
                <a:gd name="connsiteY4" fmla="*/ 192177 h 241371"/>
                <a:gd name="connsiteX5" fmla="*/ 104561 w 190660"/>
                <a:gd name="connsiteY5" fmla="*/ 188648 h 241371"/>
                <a:gd name="connsiteX6" fmla="*/ 104057 w 190660"/>
                <a:gd name="connsiteY6" fmla="*/ 203261 h 241371"/>
                <a:gd name="connsiteX7" fmla="*/ 126995 w 190660"/>
                <a:gd name="connsiteY7" fmla="*/ 235759 h 241371"/>
                <a:gd name="connsiteX8" fmla="*/ 170855 w 190660"/>
                <a:gd name="connsiteY8" fmla="*/ 186885 h 241371"/>
                <a:gd name="connsiteX9" fmla="*/ 167324 w 190660"/>
                <a:gd name="connsiteY9" fmla="*/ 183360 h 241371"/>
                <a:gd name="connsiteX10" fmla="*/ 163797 w 190660"/>
                <a:gd name="connsiteY10" fmla="*/ 186635 h 241371"/>
                <a:gd name="connsiteX11" fmla="*/ 133295 w 190660"/>
                <a:gd name="connsiteY11" fmla="*/ 210315 h 241371"/>
                <a:gd name="connsiteX12" fmla="*/ 114897 w 190660"/>
                <a:gd name="connsiteY12" fmla="*/ 185122 h 241371"/>
                <a:gd name="connsiteX13" fmla="*/ 62973 w 190660"/>
                <a:gd name="connsiteY13" fmla="*/ 181089 h 241371"/>
                <a:gd name="connsiteX14" fmla="*/ 33227 w 190660"/>
                <a:gd name="connsiteY14" fmla="*/ 130706 h 241371"/>
                <a:gd name="connsiteX15" fmla="*/ 59442 w 190660"/>
                <a:gd name="connsiteY15" fmla="*/ 53114 h 241371"/>
                <a:gd name="connsiteX16" fmla="*/ 122460 w 190660"/>
                <a:gd name="connsiteY16" fmla="*/ 17341 h 241371"/>
                <a:gd name="connsiteX17" fmla="*/ 170097 w 190660"/>
                <a:gd name="connsiteY17" fmla="*/ 71503 h 241371"/>
                <a:gd name="connsiteX18" fmla="*/ 113383 w 190660"/>
                <a:gd name="connsiteY18" fmla="*/ 175801 h 241371"/>
                <a:gd name="connsiteX19" fmla="*/ 88935 w 190660"/>
                <a:gd name="connsiteY19" fmla="*/ 148845 h 241371"/>
                <a:gd name="connsiteX20" fmla="*/ 61710 w 190660"/>
                <a:gd name="connsiteY20" fmla="*/ 174542 h 241371"/>
                <a:gd name="connsiteX21" fmla="*/ 62973 w 190660"/>
                <a:gd name="connsiteY21" fmla="*/ 181089 h 241371"/>
                <a:gd name="connsiteX22" fmla="*/ 104815 w 190660"/>
                <a:gd name="connsiteY22" fmla="*/ 179580 h 241371"/>
                <a:gd name="connsiteX23" fmla="*/ 80868 w 190660"/>
                <a:gd name="connsiteY23" fmla="*/ 184364 h 241371"/>
                <a:gd name="connsiteX24" fmla="*/ 68769 w 190660"/>
                <a:gd name="connsiteY24" fmla="*/ 174542 h 241371"/>
                <a:gd name="connsiteX25" fmla="*/ 89185 w 190660"/>
                <a:gd name="connsiteY25" fmla="*/ 155900 h 241371"/>
                <a:gd name="connsiteX26" fmla="*/ 104815 w 190660"/>
                <a:gd name="connsiteY26" fmla="*/ 179580 h 241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90660" h="241371">
                  <a:moveTo>
                    <a:pt x="114897" y="185122"/>
                  </a:moveTo>
                  <a:cubicBezTo>
                    <a:pt x="154217" y="171013"/>
                    <a:pt x="193539" y="127935"/>
                    <a:pt x="193539" y="78557"/>
                  </a:cubicBezTo>
                  <a:cubicBezTo>
                    <a:pt x="193539" y="37242"/>
                    <a:pt x="164806" y="9528"/>
                    <a:pt x="124474" y="9528"/>
                  </a:cubicBezTo>
                  <a:cubicBezTo>
                    <a:pt x="65746" y="9528"/>
                    <a:pt x="9533" y="67723"/>
                    <a:pt x="9533" y="123902"/>
                  </a:cubicBezTo>
                  <a:cubicBezTo>
                    <a:pt x="9533" y="162700"/>
                    <a:pt x="36758" y="192177"/>
                    <a:pt x="79104" y="192177"/>
                  </a:cubicBezTo>
                  <a:cubicBezTo>
                    <a:pt x="85908" y="192177"/>
                    <a:pt x="94480" y="191418"/>
                    <a:pt x="104561" y="188648"/>
                  </a:cubicBezTo>
                  <a:cubicBezTo>
                    <a:pt x="104561" y="191673"/>
                    <a:pt x="104057" y="201244"/>
                    <a:pt x="104057" y="203261"/>
                  </a:cubicBezTo>
                  <a:cubicBezTo>
                    <a:pt x="104057" y="213591"/>
                    <a:pt x="104057" y="235759"/>
                    <a:pt x="126995" y="235759"/>
                  </a:cubicBezTo>
                  <a:cubicBezTo>
                    <a:pt x="156992" y="235759"/>
                    <a:pt x="170855" y="191418"/>
                    <a:pt x="170855" y="186885"/>
                  </a:cubicBezTo>
                  <a:cubicBezTo>
                    <a:pt x="170855" y="185122"/>
                    <a:pt x="169342" y="183360"/>
                    <a:pt x="167324" y="183360"/>
                  </a:cubicBezTo>
                  <a:cubicBezTo>
                    <a:pt x="164806" y="183360"/>
                    <a:pt x="164047" y="185876"/>
                    <a:pt x="163797" y="186635"/>
                  </a:cubicBezTo>
                  <a:cubicBezTo>
                    <a:pt x="158502" y="203261"/>
                    <a:pt x="143885" y="210315"/>
                    <a:pt x="133295" y="210315"/>
                  </a:cubicBezTo>
                  <a:cubicBezTo>
                    <a:pt x="124474" y="210315"/>
                    <a:pt x="118424" y="207040"/>
                    <a:pt x="114897" y="185122"/>
                  </a:cubicBezTo>
                  <a:close/>
                  <a:moveTo>
                    <a:pt x="62973" y="181089"/>
                  </a:moveTo>
                  <a:cubicBezTo>
                    <a:pt x="43058" y="173280"/>
                    <a:pt x="33227" y="155141"/>
                    <a:pt x="33227" y="130706"/>
                  </a:cubicBezTo>
                  <a:cubicBezTo>
                    <a:pt x="33227" y="113576"/>
                    <a:pt x="39026" y="80824"/>
                    <a:pt x="59442" y="53114"/>
                  </a:cubicBezTo>
                  <a:cubicBezTo>
                    <a:pt x="75827" y="31197"/>
                    <a:pt x="100275" y="17341"/>
                    <a:pt x="122460" y="17341"/>
                  </a:cubicBezTo>
                  <a:cubicBezTo>
                    <a:pt x="148925" y="17341"/>
                    <a:pt x="170097" y="35979"/>
                    <a:pt x="170097" y="71503"/>
                  </a:cubicBezTo>
                  <a:cubicBezTo>
                    <a:pt x="170097" y="84854"/>
                    <a:pt x="165056" y="146578"/>
                    <a:pt x="113383" y="175801"/>
                  </a:cubicBezTo>
                  <a:cubicBezTo>
                    <a:pt x="110361" y="161442"/>
                    <a:pt x="105320" y="148845"/>
                    <a:pt x="88935" y="148845"/>
                  </a:cubicBezTo>
                  <a:cubicBezTo>
                    <a:pt x="74568" y="148845"/>
                    <a:pt x="61710" y="161692"/>
                    <a:pt x="61710" y="174542"/>
                  </a:cubicBezTo>
                  <a:cubicBezTo>
                    <a:pt x="61710" y="176809"/>
                    <a:pt x="62215" y="179076"/>
                    <a:pt x="62973" y="181089"/>
                  </a:cubicBezTo>
                  <a:close/>
                  <a:moveTo>
                    <a:pt x="104815" y="179580"/>
                  </a:moveTo>
                  <a:cubicBezTo>
                    <a:pt x="99521" y="181847"/>
                    <a:pt x="90448" y="184364"/>
                    <a:pt x="80868" y="184364"/>
                  </a:cubicBezTo>
                  <a:cubicBezTo>
                    <a:pt x="77845" y="184364"/>
                    <a:pt x="68769" y="184364"/>
                    <a:pt x="68769" y="174542"/>
                  </a:cubicBezTo>
                  <a:cubicBezTo>
                    <a:pt x="68769" y="165721"/>
                    <a:pt x="78095" y="155900"/>
                    <a:pt x="89185" y="155900"/>
                  </a:cubicBezTo>
                  <a:cubicBezTo>
                    <a:pt x="100275" y="155900"/>
                    <a:pt x="104561" y="162700"/>
                    <a:pt x="104815" y="17958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23C671FD-5E59-4D2D-88C0-2A479615DCFA}"/>
                </a:ext>
              </a:extLst>
            </p:cNvPr>
            <p:cNvSpPr/>
            <p:nvPr>
              <p:custDataLst>
                <p:tags r:id="rId115"/>
              </p:custDataLst>
            </p:nvPr>
          </p:nvSpPr>
          <p:spPr>
            <a:xfrm>
              <a:off x="6391818" y="-4568546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1 w 88974"/>
                <a:gd name="connsiteY1" fmla="*/ 14565 h 254075"/>
                <a:gd name="connsiteX2" fmla="*/ 9533 w 88974"/>
                <a:gd name="connsiteY2" fmla="*/ 131964 h 254075"/>
                <a:gd name="connsiteX3" fmla="*/ 67760 w 88974"/>
                <a:gd name="connsiteY3" fmla="*/ 250367 h 254075"/>
                <a:gd name="connsiteX4" fmla="*/ 78600 w 88974"/>
                <a:gd name="connsiteY4" fmla="*/ 254396 h 254075"/>
                <a:gd name="connsiteX5" fmla="*/ 80363 w 88974"/>
                <a:gd name="connsiteY5" fmla="*/ 254396 h 254075"/>
                <a:gd name="connsiteX6" fmla="*/ 87422 w 88974"/>
                <a:gd name="connsiteY6" fmla="*/ 250871 h 254075"/>
                <a:gd name="connsiteX7" fmla="*/ 85404 w 88974"/>
                <a:gd name="connsiteY7" fmla="*/ 247596 h 254075"/>
                <a:gd name="connsiteX8" fmla="*/ 29699 w 88974"/>
                <a:gd name="connsiteY8" fmla="*/ 131964 h 254075"/>
                <a:gd name="connsiteX9" fmla="*/ 86663 w 88974"/>
                <a:gd name="connsiteY9" fmla="*/ 15573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1" y="14565"/>
                  </a:cubicBezTo>
                  <a:cubicBezTo>
                    <a:pt x="26927" y="43787"/>
                    <a:pt x="9533" y="89386"/>
                    <a:pt x="9533" y="131964"/>
                  </a:cubicBezTo>
                  <a:cubicBezTo>
                    <a:pt x="9533" y="180834"/>
                    <a:pt x="31968" y="224924"/>
                    <a:pt x="67760" y="250367"/>
                  </a:cubicBezTo>
                  <a:cubicBezTo>
                    <a:pt x="73555" y="254396"/>
                    <a:pt x="74060" y="254396"/>
                    <a:pt x="78600" y="254396"/>
                  </a:cubicBezTo>
                  <a:lnTo>
                    <a:pt x="80363" y="254396"/>
                  </a:lnTo>
                  <a:cubicBezTo>
                    <a:pt x="84145" y="254396"/>
                    <a:pt x="87422" y="254396"/>
                    <a:pt x="87422" y="250871"/>
                  </a:cubicBezTo>
                  <a:cubicBezTo>
                    <a:pt x="87422" y="249358"/>
                    <a:pt x="86413" y="248350"/>
                    <a:pt x="85404" y="247596"/>
                  </a:cubicBezTo>
                  <a:cubicBezTo>
                    <a:pt x="36253" y="211823"/>
                    <a:pt x="29699" y="159170"/>
                    <a:pt x="29699" y="131964"/>
                  </a:cubicBezTo>
                  <a:cubicBezTo>
                    <a:pt x="29699" y="81073"/>
                    <a:pt x="52384" y="37996"/>
                    <a:pt x="86663" y="15573"/>
                  </a:cubicBezTo>
                  <a:cubicBezTo>
                    <a:pt x="86663" y="15320"/>
                    <a:pt x="87422" y="14315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orme libre : forme 447">
              <a:extLst>
                <a:ext uri="{FF2B5EF4-FFF2-40B4-BE49-F238E27FC236}">
                  <a16:creationId xmlns:a16="http://schemas.microsoft.com/office/drawing/2014/main" id="{45B3E16B-2E49-4313-8D5C-0C1829AFCED9}"/>
                </a:ext>
              </a:extLst>
            </p:cNvPr>
            <p:cNvSpPr/>
            <p:nvPr>
              <p:custDataLst>
                <p:tags r:id="rId116"/>
              </p:custDataLst>
            </p:nvPr>
          </p:nvSpPr>
          <p:spPr>
            <a:xfrm>
              <a:off x="6494942" y="-4487175"/>
              <a:ext cx="152528" cy="127038"/>
            </a:xfrm>
            <a:custGeom>
              <a:avLst/>
              <a:gdLst>
                <a:gd name="connsiteX0" fmla="*/ 96494 w 152528"/>
                <a:gd name="connsiteY0" fmla="*/ 93166 h 127037"/>
                <a:gd name="connsiteX1" fmla="*/ 66497 w 152528"/>
                <a:gd name="connsiteY1" fmla="*/ 116092 h 127037"/>
                <a:gd name="connsiteX2" fmla="*/ 49861 w 152528"/>
                <a:gd name="connsiteY2" fmla="*/ 95687 h 127037"/>
                <a:gd name="connsiteX3" fmla="*/ 64228 w 152528"/>
                <a:gd name="connsiteY3" fmla="*/ 44042 h 127037"/>
                <a:gd name="connsiteX4" fmla="*/ 67506 w 152528"/>
                <a:gd name="connsiteY4" fmla="*/ 30941 h 127037"/>
                <a:gd name="connsiteX5" fmla="*/ 44821 w 152528"/>
                <a:gd name="connsiteY5" fmla="*/ 9528 h 127037"/>
                <a:gd name="connsiteX6" fmla="*/ 9533 w 152528"/>
                <a:gd name="connsiteY6" fmla="*/ 48072 h 127037"/>
                <a:gd name="connsiteX7" fmla="*/ 13314 w 152528"/>
                <a:gd name="connsiteY7" fmla="*/ 51347 h 127037"/>
                <a:gd name="connsiteX8" fmla="*/ 17596 w 152528"/>
                <a:gd name="connsiteY8" fmla="*/ 47317 h 127037"/>
                <a:gd name="connsiteX9" fmla="*/ 44066 w 152528"/>
                <a:gd name="connsiteY9" fmla="*/ 16582 h 127037"/>
                <a:gd name="connsiteX10" fmla="*/ 50116 w 152528"/>
                <a:gd name="connsiteY10" fmla="*/ 24895 h 127037"/>
                <a:gd name="connsiteX11" fmla="*/ 44567 w 152528"/>
                <a:gd name="connsiteY11" fmla="*/ 45301 h 127037"/>
                <a:gd name="connsiteX12" fmla="*/ 31713 w 152528"/>
                <a:gd name="connsiteY12" fmla="*/ 91908 h 127037"/>
                <a:gd name="connsiteX13" fmla="*/ 65238 w 152528"/>
                <a:gd name="connsiteY13" fmla="*/ 123147 h 127037"/>
                <a:gd name="connsiteX14" fmla="*/ 96744 w 152528"/>
                <a:gd name="connsiteY14" fmla="*/ 106771 h 127037"/>
                <a:gd name="connsiteX15" fmla="*/ 121196 w 152528"/>
                <a:gd name="connsiteY15" fmla="*/ 123147 h 127037"/>
                <a:gd name="connsiteX16" fmla="*/ 140604 w 152528"/>
                <a:gd name="connsiteY16" fmla="*/ 109288 h 127037"/>
                <a:gd name="connsiteX17" fmla="*/ 149176 w 152528"/>
                <a:gd name="connsiteY17" fmla="*/ 84599 h 127037"/>
                <a:gd name="connsiteX18" fmla="*/ 145140 w 152528"/>
                <a:gd name="connsiteY18" fmla="*/ 81324 h 127037"/>
                <a:gd name="connsiteX19" fmla="*/ 140099 w 152528"/>
                <a:gd name="connsiteY19" fmla="*/ 89137 h 127037"/>
                <a:gd name="connsiteX20" fmla="*/ 121951 w 152528"/>
                <a:gd name="connsiteY20" fmla="*/ 116092 h 127037"/>
                <a:gd name="connsiteX21" fmla="*/ 113888 w 152528"/>
                <a:gd name="connsiteY21" fmla="*/ 104250 h 127037"/>
                <a:gd name="connsiteX22" fmla="*/ 117665 w 152528"/>
                <a:gd name="connsiteY22" fmla="*/ 85103 h 127037"/>
                <a:gd name="connsiteX23" fmla="*/ 123969 w 152528"/>
                <a:gd name="connsiteY23" fmla="*/ 59156 h 127037"/>
                <a:gd name="connsiteX24" fmla="*/ 129009 w 152528"/>
                <a:gd name="connsiteY24" fmla="*/ 40009 h 127037"/>
                <a:gd name="connsiteX25" fmla="*/ 133545 w 152528"/>
                <a:gd name="connsiteY25" fmla="*/ 19857 h 127037"/>
                <a:gd name="connsiteX26" fmla="*/ 125482 w 152528"/>
                <a:gd name="connsiteY26" fmla="*/ 12045 h 127037"/>
                <a:gd name="connsiteX27" fmla="*/ 114642 w 152528"/>
                <a:gd name="connsiteY27" fmla="*/ 20362 h 127037"/>
                <a:gd name="connsiteX28" fmla="*/ 96494 w 152528"/>
                <a:gd name="connsiteY28" fmla="*/ 93166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27037">
                  <a:moveTo>
                    <a:pt x="96494" y="93166"/>
                  </a:moveTo>
                  <a:cubicBezTo>
                    <a:pt x="95235" y="97954"/>
                    <a:pt x="83386" y="116092"/>
                    <a:pt x="66497" y="116092"/>
                  </a:cubicBezTo>
                  <a:cubicBezTo>
                    <a:pt x="54147" y="116092"/>
                    <a:pt x="49861" y="107021"/>
                    <a:pt x="49861" y="95687"/>
                  </a:cubicBezTo>
                  <a:cubicBezTo>
                    <a:pt x="49861" y="80824"/>
                    <a:pt x="58683" y="58147"/>
                    <a:pt x="64228" y="44042"/>
                  </a:cubicBezTo>
                  <a:cubicBezTo>
                    <a:pt x="66751" y="37742"/>
                    <a:pt x="67506" y="35475"/>
                    <a:pt x="67506" y="30941"/>
                  </a:cubicBezTo>
                  <a:cubicBezTo>
                    <a:pt x="67506" y="17087"/>
                    <a:pt x="56416" y="9528"/>
                    <a:pt x="44821" y="9528"/>
                  </a:cubicBezTo>
                  <a:cubicBezTo>
                    <a:pt x="19868" y="9528"/>
                    <a:pt x="9533" y="45047"/>
                    <a:pt x="9533" y="48072"/>
                  </a:cubicBezTo>
                  <a:cubicBezTo>
                    <a:pt x="9533" y="50339"/>
                    <a:pt x="11296" y="51347"/>
                    <a:pt x="13314" y="51347"/>
                  </a:cubicBezTo>
                  <a:cubicBezTo>
                    <a:pt x="16591" y="51347"/>
                    <a:pt x="16841" y="49834"/>
                    <a:pt x="17596" y="47317"/>
                  </a:cubicBezTo>
                  <a:cubicBezTo>
                    <a:pt x="24150" y="24895"/>
                    <a:pt x="35244" y="16582"/>
                    <a:pt x="44066" y="16582"/>
                  </a:cubicBezTo>
                  <a:cubicBezTo>
                    <a:pt x="47844" y="16582"/>
                    <a:pt x="50116" y="19099"/>
                    <a:pt x="50116" y="24895"/>
                  </a:cubicBezTo>
                  <a:cubicBezTo>
                    <a:pt x="50116" y="30687"/>
                    <a:pt x="47844" y="36483"/>
                    <a:pt x="44567" y="45301"/>
                  </a:cubicBezTo>
                  <a:cubicBezTo>
                    <a:pt x="33981" y="72007"/>
                    <a:pt x="31713" y="82837"/>
                    <a:pt x="31713" y="91908"/>
                  </a:cubicBezTo>
                  <a:cubicBezTo>
                    <a:pt x="31713" y="116597"/>
                    <a:pt x="50366" y="123147"/>
                    <a:pt x="65238" y="123147"/>
                  </a:cubicBezTo>
                  <a:cubicBezTo>
                    <a:pt x="84141" y="123147"/>
                    <a:pt x="95739" y="108030"/>
                    <a:pt x="96744" y="106771"/>
                  </a:cubicBezTo>
                  <a:cubicBezTo>
                    <a:pt x="100780" y="118609"/>
                    <a:pt x="112120" y="123147"/>
                    <a:pt x="121196" y="123147"/>
                  </a:cubicBezTo>
                  <a:cubicBezTo>
                    <a:pt x="133041" y="123147"/>
                    <a:pt x="138840" y="113067"/>
                    <a:pt x="140604" y="109288"/>
                  </a:cubicBezTo>
                  <a:cubicBezTo>
                    <a:pt x="145645" y="100221"/>
                    <a:pt x="149176" y="85607"/>
                    <a:pt x="149176" y="84599"/>
                  </a:cubicBezTo>
                  <a:cubicBezTo>
                    <a:pt x="149176" y="83091"/>
                    <a:pt x="148167" y="81324"/>
                    <a:pt x="145140" y="81324"/>
                  </a:cubicBezTo>
                  <a:cubicBezTo>
                    <a:pt x="142118" y="81324"/>
                    <a:pt x="141613" y="82586"/>
                    <a:pt x="140099" y="89137"/>
                  </a:cubicBezTo>
                  <a:cubicBezTo>
                    <a:pt x="136822" y="101733"/>
                    <a:pt x="132286" y="116092"/>
                    <a:pt x="121951" y="116092"/>
                  </a:cubicBezTo>
                  <a:cubicBezTo>
                    <a:pt x="116156" y="116092"/>
                    <a:pt x="113888" y="111305"/>
                    <a:pt x="113888" y="104250"/>
                  </a:cubicBezTo>
                  <a:cubicBezTo>
                    <a:pt x="113888" y="99967"/>
                    <a:pt x="116156" y="91404"/>
                    <a:pt x="117665" y="85103"/>
                  </a:cubicBezTo>
                  <a:cubicBezTo>
                    <a:pt x="119178" y="78807"/>
                    <a:pt x="122960" y="63689"/>
                    <a:pt x="123969" y="59156"/>
                  </a:cubicBezTo>
                  <a:lnTo>
                    <a:pt x="129009" y="40009"/>
                  </a:lnTo>
                  <a:cubicBezTo>
                    <a:pt x="130523" y="33208"/>
                    <a:pt x="133545" y="21366"/>
                    <a:pt x="133545" y="19857"/>
                  </a:cubicBezTo>
                  <a:cubicBezTo>
                    <a:pt x="133545" y="13557"/>
                    <a:pt x="128505" y="12045"/>
                    <a:pt x="125482" y="12045"/>
                  </a:cubicBezTo>
                  <a:cubicBezTo>
                    <a:pt x="121951" y="12045"/>
                    <a:pt x="116406" y="14315"/>
                    <a:pt x="114642" y="20362"/>
                  </a:cubicBezTo>
                  <a:lnTo>
                    <a:pt x="96494" y="931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orme libre : forme 448">
              <a:extLst>
                <a:ext uri="{FF2B5EF4-FFF2-40B4-BE49-F238E27FC236}">
                  <a16:creationId xmlns:a16="http://schemas.microsoft.com/office/drawing/2014/main" id="{A1F76A4C-31D1-4443-B2FE-FF662B853DB8}"/>
                </a:ext>
              </a:extLst>
            </p:cNvPr>
            <p:cNvSpPr/>
            <p:nvPr>
              <p:custDataLst>
                <p:tags r:id="rId117"/>
              </p:custDataLst>
            </p:nvPr>
          </p:nvSpPr>
          <p:spPr>
            <a:xfrm>
              <a:off x="6664642" y="-4444852"/>
              <a:ext cx="177949" cy="25408"/>
            </a:xfrm>
            <a:custGeom>
              <a:avLst/>
              <a:gdLst>
                <a:gd name="connsiteX0" fmla="*/ 163542 w 177949"/>
                <a:gd name="connsiteY0" fmla="*/ 21116 h 25407"/>
                <a:gd name="connsiteX1" fmla="*/ 173124 w 177949"/>
                <a:gd name="connsiteY1" fmla="*/ 15320 h 25407"/>
                <a:gd name="connsiteX2" fmla="*/ 163542 w 177949"/>
                <a:gd name="connsiteY2" fmla="*/ 9528 h 25407"/>
                <a:gd name="connsiteX3" fmla="*/ 19114 w 177949"/>
                <a:gd name="connsiteY3" fmla="*/ 9528 h 25407"/>
                <a:gd name="connsiteX4" fmla="*/ 9533 w 177949"/>
                <a:gd name="connsiteY4" fmla="*/ 15320 h 25407"/>
                <a:gd name="connsiteX5" fmla="*/ 19114 w 177949"/>
                <a:gd name="connsiteY5" fmla="*/ 21116 h 25407"/>
                <a:gd name="connsiteX6" fmla="*/ 163542 w 177949"/>
                <a:gd name="connsiteY6" fmla="*/ 21116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3542" y="21116"/>
                  </a:moveTo>
                  <a:cubicBezTo>
                    <a:pt x="167578" y="21116"/>
                    <a:pt x="173124" y="21116"/>
                    <a:pt x="173124" y="15320"/>
                  </a:cubicBezTo>
                  <a:cubicBezTo>
                    <a:pt x="173124" y="9528"/>
                    <a:pt x="167578" y="9528"/>
                    <a:pt x="163542" y="9528"/>
                  </a:cubicBezTo>
                  <a:lnTo>
                    <a:pt x="19114" y="9528"/>
                  </a:lnTo>
                  <a:cubicBezTo>
                    <a:pt x="15078" y="9528"/>
                    <a:pt x="9533" y="9528"/>
                    <a:pt x="9533" y="15320"/>
                  </a:cubicBezTo>
                  <a:cubicBezTo>
                    <a:pt x="9533" y="21116"/>
                    <a:pt x="15078" y="21116"/>
                    <a:pt x="19114" y="21116"/>
                  </a:cubicBezTo>
                  <a:lnTo>
                    <a:pt x="163542" y="211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orme libre : forme 449">
              <a:extLst>
                <a:ext uri="{FF2B5EF4-FFF2-40B4-BE49-F238E27FC236}">
                  <a16:creationId xmlns:a16="http://schemas.microsoft.com/office/drawing/2014/main" id="{BEB2A292-B7A6-424B-9B35-FF8D17C8011A}"/>
                </a:ext>
              </a:extLst>
            </p:cNvPr>
            <p:cNvSpPr/>
            <p:nvPr>
              <p:custDataLst>
                <p:tags r:id="rId118"/>
              </p:custDataLst>
            </p:nvPr>
          </p:nvSpPr>
          <p:spPr>
            <a:xfrm>
              <a:off x="6858353" y="-4542849"/>
              <a:ext cx="88975" cy="177853"/>
            </a:xfrm>
            <a:custGeom>
              <a:avLst/>
              <a:gdLst>
                <a:gd name="connsiteX0" fmla="*/ 77086 w 88974"/>
                <a:gd name="connsiteY0" fmla="*/ 19099 h 177852"/>
                <a:gd name="connsiteX1" fmla="*/ 67255 w 88974"/>
                <a:gd name="connsiteY1" fmla="*/ 9528 h 177852"/>
                <a:gd name="connsiteX2" fmla="*/ 53393 w 88974"/>
                <a:gd name="connsiteY2" fmla="*/ 23128 h 177852"/>
                <a:gd name="connsiteX3" fmla="*/ 63220 w 88974"/>
                <a:gd name="connsiteY3" fmla="*/ 32703 h 177852"/>
                <a:gd name="connsiteX4" fmla="*/ 77086 w 88974"/>
                <a:gd name="connsiteY4" fmla="*/ 19099 h 177852"/>
                <a:gd name="connsiteX5" fmla="*/ 40285 w 88974"/>
                <a:gd name="connsiteY5" fmla="*/ 111555 h 177852"/>
                <a:gd name="connsiteX6" fmla="*/ 26672 w 88974"/>
                <a:gd name="connsiteY6" fmla="*/ 146319 h 177852"/>
                <a:gd name="connsiteX7" fmla="*/ 24150 w 88974"/>
                <a:gd name="connsiteY7" fmla="*/ 157407 h 177852"/>
                <a:gd name="connsiteX8" fmla="*/ 47089 w 88974"/>
                <a:gd name="connsiteY8" fmla="*/ 178821 h 177852"/>
                <a:gd name="connsiteX9" fmla="*/ 81873 w 88974"/>
                <a:gd name="connsiteY9" fmla="*/ 140273 h 177852"/>
                <a:gd name="connsiteX10" fmla="*/ 78091 w 88974"/>
                <a:gd name="connsiteY10" fmla="*/ 136998 h 177852"/>
                <a:gd name="connsiteX11" fmla="*/ 73809 w 88974"/>
                <a:gd name="connsiteY11" fmla="*/ 141281 h 177852"/>
                <a:gd name="connsiteX12" fmla="*/ 47594 w 88974"/>
                <a:gd name="connsiteY12" fmla="*/ 171766 h 177852"/>
                <a:gd name="connsiteX13" fmla="*/ 41544 w 88974"/>
                <a:gd name="connsiteY13" fmla="*/ 163704 h 177852"/>
                <a:gd name="connsiteX14" fmla="*/ 46585 w 88974"/>
                <a:gd name="connsiteY14" fmla="*/ 145315 h 177852"/>
                <a:gd name="connsiteX15" fmla="*/ 54398 w 88974"/>
                <a:gd name="connsiteY15" fmla="*/ 124905 h 177852"/>
                <a:gd name="connsiteX16" fmla="*/ 62215 w 88974"/>
                <a:gd name="connsiteY16" fmla="*/ 104500 h 177852"/>
                <a:gd name="connsiteX17" fmla="*/ 67506 w 88974"/>
                <a:gd name="connsiteY17" fmla="*/ 86615 h 177852"/>
                <a:gd name="connsiteX18" fmla="*/ 44567 w 88974"/>
                <a:gd name="connsiteY18" fmla="*/ 65202 h 177852"/>
                <a:gd name="connsiteX19" fmla="*/ 9533 w 88974"/>
                <a:gd name="connsiteY19" fmla="*/ 103746 h 177852"/>
                <a:gd name="connsiteX20" fmla="*/ 13314 w 88974"/>
                <a:gd name="connsiteY20" fmla="*/ 107021 h 177852"/>
                <a:gd name="connsiteX21" fmla="*/ 17596 w 88974"/>
                <a:gd name="connsiteY21" fmla="*/ 102991 h 177852"/>
                <a:gd name="connsiteX22" fmla="*/ 43812 w 88974"/>
                <a:gd name="connsiteY22" fmla="*/ 72256 h 177852"/>
                <a:gd name="connsiteX23" fmla="*/ 49862 w 88974"/>
                <a:gd name="connsiteY23" fmla="*/ 80569 h 177852"/>
                <a:gd name="connsiteX24" fmla="*/ 47089 w 88974"/>
                <a:gd name="connsiteY24" fmla="*/ 94174 h 177852"/>
                <a:gd name="connsiteX25" fmla="*/ 40285 w 88974"/>
                <a:gd name="connsiteY25" fmla="*/ 111555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8974" h="177852">
                  <a:moveTo>
                    <a:pt x="77086" y="19099"/>
                  </a:moveTo>
                  <a:cubicBezTo>
                    <a:pt x="77086" y="13557"/>
                    <a:pt x="73051" y="9528"/>
                    <a:pt x="67255" y="9528"/>
                  </a:cubicBezTo>
                  <a:cubicBezTo>
                    <a:pt x="60702" y="9528"/>
                    <a:pt x="53393" y="15573"/>
                    <a:pt x="53393" y="23128"/>
                  </a:cubicBezTo>
                  <a:cubicBezTo>
                    <a:pt x="53393" y="28670"/>
                    <a:pt x="57425" y="32703"/>
                    <a:pt x="63220" y="32703"/>
                  </a:cubicBezTo>
                  <a:cubicBezTo>
                    <a:pt x="69774" y="32703"/>
                    <a:pt x="77086" y="26657"/>
                    <a:pt x="77086" y="19099"/>
                  </a:cubicBezTo>
                  <a:close/>
                  <a:moveTo>
                    <a:pt x="40285" y="111555"/>
                  </a:moveTo>
                  <a:lnTo>
                    <a:pt x="26672" y="146319"/>
                  </a:lnTo>
                  <a:cubicBezTo>
                    <a:pt x="25413" y="150099"/>
                    <a:pt x="24150" y="153124"/>
                    <a:pt x="24150" y="157407"/>
                  </a:cubicBezTo>
                  <a:cubicBezTo>
                    <a:pt x="24150" y="169750"/>
                    <a:pt x="33731" y="178821"/>
                    <a:pt x="47089" y="178821"/>
                  </a:cubicBezTo>
                  <a:cubicBezTo>
                    <a:pt x="71541" y="178821"/>
                    <a:pt x="81873" y="143548"/>
                    <a:pt x="81873" y="140273"/>
                  </a:cubicBezTo>
                  <a:cubicBezTo>
                    <a:pt x="81873" y="137756"/>
                    <a:pt x="79859" y="136998"/>
                    <a:pt x="78091" y="136998"/>
                  </a:cubicBezTo>
                  <a:cubicBezTo>
                    <a:pt x="75069" y="136998"/>
                    <a:pt x="74564" y="138765"/>
                    <a:pt x="73809" y="141281"/>
                  </a:cubicBezTo>
                  <a:cubicBezTo>
                    <a:pt x="68010" y="161437"/>
                    <a:pt x="57675" y="171766"/>
                    <a:pt x="47594" y="171766"/>
                  </a:cubicBezTo>
                  <a:cubicBezTo>
                    <a:pt x="44567" y="171766"/>
                    <a:pt x="41544" y="170504"/>
                    <a:pt x="41544" y="163704"/>
                  </a:cubicBezTo>
                  <a:cubicBezTo>
                    <a:pt x="41544" y="157657"/>
                    <a:pt x="43308" y="153124"/>
                    <a:pt x="46585" y="145315"/>
                  </a:cubicBezTo>
                  <a:cubicBezTo>
                    <a:pt x="49107" y="138511"/>
                    <a:pt x="51625" y="131710"/>
                    <a:pt x="54398" y="124905"/>
                  </a:cubicBezTo>
                  <a:lnTo>
                    <a:pt x="62215" y="104500"/>
                  </a:lnTo>
                  <a:cubicBezTo>
                    <a:pt x="64483" y="98708"/>
                    <a:pt x="67506" y="90899"/>
                    <a:pt x="67506" y="86615"/>
                  </a:cubicBezTo>
                  <a:cubicBezTo>
                    <a:pt x="67506" y="74019"/>
                    <a:pt x="57425" y="65202"/>
                    <a:pt x="44567" y="65202"/>
                  </a:cubicBezTo>
                  <a:cubicBezTo>
                    <a:pt x="20119" y="65202"/>
                    <a:pt x="9533" y="100471"/>
                    <a:pt x="9533" y="103746"/>
                  </a:cubicBezTo>
                  <a:cubicBezTo>
                    <a:pt x="9533" y="106013"/>
                    <a:pt x="11296" y="107021"/>
                    <a:pt x="13314" y="107021"/>
                  </a:cubicBezTo>
                  <a:cubicBezTo>
                    <a:pt x="16591" y="107021"/>
                    <a:pt x="16842" y="105508"/>
                    <a:pt x="17596" y="102991"/>
                  </a:cubicBezTo>
                  <a:cubicBezTo>
                    <a:pt x="24654" y="79057"/>
                    <a:pt x="36249" y="72256"/>
                    <a:pt x="43812" y="72256"/>
                  </a:cubicBezTo>
                  <a:cubicBezTo>
                    <a:pt x="47343" y="72256"/>
                    <a:pt x="49862" y="73515"/>
                    <a:pt x="49862" y="80569"/>
                  </a:cubicBezTo>
                  <a:cubicBezTo>
                    <a:pt x="49862" y="83086"/>
                    <a:pt x="49611" y="86615"/>
                    <a:pt x="47089" y="94174"/>
                  </a:cubicBezTo>
                  <a:lnTo>
                    <a:pt x="40285" y="1115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orme libre : forme 450">
              <a:extLst>
                <a:ext uri="{FF2B5EF4-FFF2-40B4-BE49-F238E27FC236}">
                  <a16:creationId xmlns:a16="http://schemas.microsoft.com/office/drawing/2014/main" id="{C3821D8E-8FEC-4337-B681-B03925FD7220}"/>
                </a:ext>
              </a:extLst>
            </p:cNvPr>
            <p:cNvSpPr/>
            <p:nvPr>
              <p:custDataLst>
                <p:tags r:id="rId119"/>
              </p:custDataLst>
            </p:nvPr>
          </p:nvSpPr>
          <p:spPr>
            <a:xfrm>
              <a:off x="6959621" y="-4568546"/>
              <a:ext cx="88975" cy="254075"/>
            </a:xfrm>
            <a:custGeom>
              <a:avLst/>
              <a:gdLst>
                <a:gd name="connsiteX0" fmla="*/ 16591 w 88974"/>
                <a:gd name="connsiteY0" fmla="*/ 9528 h 254075"/>
                <a:gd name="connsiteX1" fmla="*/ 9533 w 88974"/>
                <a:gd name="connsiteY1" fmla="*/ 13053 h 254075"/>
                <a:gd name="connsiteX2" fmla="*/ 11046 w 88974"/>
                <a:gd name="connsiteY2" fmla="*/ 16328 h 254075"/>
                <a:gd name="connsiteX3" fmla="*/ 50870 w 88974"/>
                <a:gd name="connsiteY3" fmla="*/ 62180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1 h 254075"/>
                <a:gd name="connsiteX7" fmla="*/ 16591 w 88974"/>
                <a:gd name="connsiteY7" fmla="*/ 254396 h 254075"/>
                <a:gd name="connsiteX8" fmla="*/ 18105 w 88974"/>
                <a:gd name="connsiteY8" fmla="*/ 254396 h 254075"/>
                <a:gd name="connsiteX9" fmla="*/ 30204 w 88974"/>
                <a:gd name="connsiteY9" fmla="*/ 249358 h 254075"/>
                <a:gd name="connsiteX10" fmla="*/ 87167 w 88974"/>
                <a:gd name="connsiteY10" fmla="*/ 131964 h 254075"/>
                <a:gd name="connsiteX11" fmla="*/ 28940 w 88974"/>
                <a:gd name="connsiteY11" fmla="*/ 13556 h 254075"/>
                <a:gd name="connsiteX12" fmla="*/ 18105 w 88974"/>
                <a:gd name="connsiteY12" fmla="*/ 9528 h 254075"/>
                <a:gd name="connsiteX13" fmla="*/ 16591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1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5"/>
                    <a:pt x="11046" y="16328"/>
                  </a:cubicBezTo>
                  <a:cubicBezTo>
                    <a:pt x="18859" y="21869"/>
                    <a:pt x="37512" y="35475"/>
                    <a:pt x="50870" y="62180"/>
                  </a:cubicBezTo>
                  <a:cubicBezTo>
                    <a:pt x="62970" y="86365"/>
                    <a:pt x="67005" y="110800"/>
                    <a:pt x="67005" y="131964"/>
                  </a:cubicBezTo>
                  <a:cubicBezTo>
                    <a:pt x="67005" y="160178"/>
                    <a:pt x="59442" y="212073"/>
                    <a:pt x="12810" y="246588"/>
                  </a:cubicBezTo>
                  <a:cubicBezTo>
                    <a:pt x="10037" y="248604"/>
                    <a:pt x="9533" y="249108"/>
                    <a:pt x="9533" y="250871"/>
                  </a:cubicBezTo>
                  <a:cubicBezTo>
                    <a:pt x="9533" y="254396"/>
                    <a:pt x="12560" y="254396"/>
                    <a:pt x="16591" y="254396"/>
                  </a:cubicBezTo>
                  <a:lnTo>
                    <a:pt x="18105" y="254396"/>
                  </a:lnTo>
                  <a:cubicBezTo>
                    <a:pt x="22891" y="254396"/>
                    <a:pt x="23395" y="254396"/>
                    <a:pt x="30204" y="249358"/>
                  </a:cubicBezTo>
                  <a:cubicBezTo>
                    <a:pt x="69778" y="220136"/>
                    <a:pt x="87167" y="174537"/>
                    <a:pt x="87167" y="131964"/>
                  </a:cubicBezTo>
                  <a:cubicBezTo>
                    <a:pt x="87167" y="83090"/>
                    <a:pt x="64733" y="39001"/>
                    <a:pt x="28940" y="13556"/>
                  </a:cubicBezTo>
                  <a:cubicBezTo>
                    <a:pt x="23145" y="9528"/>
                    <a:pt x="22641" y="9528"/>
                    <a:pt x="18105" y="9528"/>
                  </a:cubicBezTo>
                  <a:lnTo>
                    <a:pt x="16591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orme libre : forme 451">
              <a:extLst>
                <a:ext uri="{FF2B5EF4-FFF2-40B4-BE49-F238E27FC236}">
                  <a16:creationId xmlns:a16="http://schemas.microsoft.com/office/drawing/2014/main" id="{E6086D45-A993-4341-B4A4-FBD83B090CB5}"/>
                </a:ext>
              </a:extLst>
            </p:cNvPr>
            <p:cNvSpPr/>
            <p:nvPr>
              <p:custDataLst>
                <p:tags r:id="rId120"/>
              </p:custDataLst>
            </p:nvPr>
          </p:nvSpPr>
          <p:spPr>
            <a:xfrm>
              <a:off x="7136104" y="-4568546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1 w 88974"/>
                <a:gd name="connsiteY1" fmla="*/ 14565 h 254075"/>
                <a:gd name="connsiteX2" fmla="*/ 9533 w 88974"/>
                <a:gd name="connsiteY2" fmla="*/ 131964 h 254075"/>
                <a:gd name="connsiteX3" fmla="*/ 67761 w 88974"/>
                <a:gd name="connsiteY3" fmla="*/ 250367 h 254075"/>
                <a:gd name="connsiteX4" fmla="*/ 78600 w 88974"/>
                <a:gd name="connsiteY4" fmla="*/ 254396 h 254075"/>
                <a:gd name="connsiteX5" fmla="*/ 80363 w 88974"/>
                <a:gd name="connsiteY5" fmla="*/ 254396 h 254075"/>
                <a:gd name="connsiteX6" fmla="*/ 87423 w 88974"/>
                <a:gd name="connsiteY6" fmla="*/ 250871 h 254075"/>
                <a:gd name="connsiteX7" fmla="*/ 85404 w 88974"/>
                <a:gd name="connsiteY7" fmla="*/ 247596 h 254075"/>
                <a:gd name="connsiteX8" fmla="*/ 29700 w 88974"/>
                <a:gd name="connsiteY8" fmla="*/ 131964 h 254075"/>
                <a:gd name="connsiteX9" fmla="*/ 86664 w 88974"/>
                <a:gd name="connsiteY9" fmla="*/ 15573 h 254075"/>
                <a:gd name="connsiteX10" fmla="*/ 87423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1" y="14565"/>
                  </a:cubicBezTo>
                  <a:cubicBezTo>
                    <a:pt x="26928" y="43787"/>
                    <a:pt x="9533" y="89386"/>
                    <a:pt x="9533" y="131964"/>
                  </a:cubicBezTo>
                  <a:cubicBezTo>
                    <a:pt x="9533" y="180834"/>
                    <a:pt x="31967" y="224924"/>
                    <a:pt x="67761" y="250367"/>
                  </a:cubicBezTo>
                  <a:cubicBezTo>
                    <a:pt x="73555" y="254396"/>
                    <a:pt x="74060" y="254396"/>
                    <a:pt x="78600" y="254396"/>
                  </a:cubicBezTo>
                  <a:lnTo>
                    <a:pt x="80363" y="254396"/>
                  </a:lnTo>
                  <a:cubicBezTo>
                    <a:pt x="84145" y="254396"/>
                    <a:pt x="87423" y="254396"/>
                    <a:pt x="87423" y="250871"/>
                  </a:cubicBezTo>
                  <a:cubicBezTo>
                    <a:pt x="87423" y="249358"/>
                    <a:pt x="86413" y="248350"/>
                    <a:pt x="85404" y="247596"/>
                  </a:cubicBezTo>
                  <a:cubicBezTo>
                    <a:pt x="36253" y="211823"/>
                    <a:pt x="29700" y="159170"/>
                    <a:pt x="29700" y="131964"/>
                  </a:cubicBezTo>
                  <a:cubicBezTo>
                    <a:pt x="29700" y="81073"/>
                    <a:pt x="52385" y="37996"/>
                    <a:pt x="86664" y="15573"/>
                  </a:cubicBezTo>
                  <a:cubicBezTo>
                    <a:pt x="86664" y="15320"/>
                    <a:pt x="87423" y="14315"/>
                    <a:pt x="87423" y="13053"/>
                  </a:cubicBezTo>
                  <a:cubicBezTo>
                    <a:pt x="87423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orme libre : forme 452">
              <a:extLst>
                <a:ext uri="{FF2B5EF4-FFF2-40B4-BE49-F238E27FC236}">
                  <a16:creationId xmlns:a16="http://schemas.microsoft.com/office/drawing/2014/main" id="{924E6B64-C8DA-4177-9CA0-72EE14D8F99C}"/>
                </a:ext>
              </a:extLst>
            </p:cNvPr>
            <p:cNvSpPr/>
            <p:nvPr>
              <p:custDataLst>
                <p:tags r:id="rId121"/>
              </p:custDataLst>
            </p:nvPr>
          </p:nvSpPr>
          <p:spPr>
            <a:xfrm>
              <a:off x="7239266" y="-4487175"/>
              <a:ext cx="152528" cy="127038"/>
            </a:xfrm>
            <a:custGeom>
              <a:avLst/>
              <a:gdLst>
                <a:gd name="connsiteX0" fmla="*/ 96494 w 152528"/>
                <a:gd name="connsiteY0" fmla="*/ 93166 h 127037"/>
                <a:gd name="connsiteX1" fmla="*/ 66497 w 152528"/>
                <a:gd name="connsiteY1" fmla="*/ 116092 h 127037"/>
                <a:gd name="connsiteX2" fmla="*/ 49861 w 152528"/>
                <a:gd name="connsiteY2" fmla="*/ 95687 h 127037"/>
                <a:gd name="connsiteX3" fmla="*/ 64229 w 152528"/>
                <a:gd name="connsiteY3" fmla="*/ 44042 h 127037"/>
                <a:gd name="connsiteX4" fmla="*/ 67506 w 152528"/>
                <a:gd name="connsiteY4" fmla="*/ 30941 h 127037"/>
                <a:gd name="connsiteX5" fmla="*/ 44821 w 152528"/>
                <a:gd name="connsiteY5" fmla="*/ 9528 h 127037"/>
                <a:gd name="connsiteX6" fmla="*/ 9533 w 152528"/>
                <a:gd name="connsiteY6" fmla="*/ 48072 h 127037"/>
                <a:gd name="connsiteX7" fmla="*/ 13314 w 152528"/>
                <a:gd name="connsiteY7" fmla="*/ 51347 h 127037"/>
                <a:gd name="connsiteX8" fmla="*/ 17596 w 152528"/>
                <a:gd name="connsiteY8" fmla="*/ 47317 h 127037"/>
                <a:gd name="connsiteX9" fmla="*/ 44066 w 152528"/>
                <a:gd name="connsiteY9" fmla="*/ 16582 h 127037"/>
                <a:gd name="connsiteX10" fmla="*/ 50116 w 152528"/>
                <a:gd name="connsiteY10" fmla="*/ 24895 h 127037"/>
                <a:gd name="connsiteX11" fmla="*/ 44567 w 152528"/>
                <a:gd name="connsiteY11" fmla="*/ 45301 h 127037"/>
                <a:gd name="connsiteX12" fmla="*/ 31713 w 152528"/>
                <a:gd name="connsiteY12" fmla="*/ 91908 h 127037"/>
                <a:gd name="connsiteX13" fmla="*/ 65238 w 152528"/>
                <a:gd name="connsiteY13" fmla="*/ 123147 h 127037"/>
                <a:gd name="connsiteX14" fmla="*/ 96744 w 152528"/>
                <a:gd name="connsiteY14" fmla="*/ 106771 h 127037"/>
                <a:gd name="connsiteX15" fmla="*/ 121196 w 152528"/>
                <a:gd name="connsiteY15" fmla="*/ 123147 h 127037"/>
                <a:gd name="connsiteX16" fmla="*/ 140604 w 152528"/>
                <a:gd name="connsiteY16" fmla="*/ 109288 h 127037"/>
                <a:gd name="connsiteX17" fmla="*/ 149176 w 152528"/>
                <a:gd name="connsiteY17" fmla="*/ 84599 h 127037"/>
                <a:gd name="connsiteX18" fmla="*/ 145141 w 152528"/>
                <a:gd name="connsiteY18" fmla="*/ 81324 h 127037"/>
                <a:gd name="connsiteX19" fmla="*/ 140099 w 152528"/>
                <a:gd name="connsiteY19" fmla="*/ 89137 h 127037"/>
                <a:gd name="connsiteX20" fmla="*/ 121951 w 152528"/>
                <a:gd name="connsiteY20" fmla="*/ 116092 h 127037"/>
                <a:gd name="connsiteX21" fmla="*/ 113888 w 152528"/>
                <a:gd name="connsiteY21" fmla="*/ 104250 h 127037"/>
                <a:gd name="connsiteX22" fmla="*/ 117665 w 152528"/>
                <a:gd name="connsiteY22" fmla="*/ 85103 h 127037"/>
                <a:gd name="connsiteX23" fmla="*/ 123969 w 152528"/>
                <a:gd name="connsiteY23" fmla="*/ 59156 h 127037"/>
                <a:gd name="connsiteX24" fmla="*/ 129009 w 152528"/>
                <a:gd name="connsiteY24" fmla="*/ 40009 h 127037"/>
                <a:gd name="connsiteX25" fmla="*/ 133546 w 152528"/>
                <a:gd name="connsiteY25" fmla="*/ 19857 h 127037"/>
                <a:gd name="connsiteX26" fmla="*/ 125482 w 152528"/>
                <a:gd name="connsiteY26" fmla="*/ 12045 h 127037"/>
                <a:gd name="connsiteX27" fmla="*/ 114642 w 152528"/>
                <a:gd name="connsiteY27" fmla="*/ 20362 h 127037"/>
                <a:gd name="connsiteX28" fmla="*/ 96494 w 152528"/>
                <a:gd name="connsiteY28" fmla="*/ 93166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27037">
                  <a:moveTo>
                    <a:pt x="96494" y="93166"/>
                  </a:moveTo>
                  <a:cubicBezTo>
                    <a:pt x="95235" y="97954"/>
                    <a:pt x="83386" y="116092"/>
                    <a:pt x="66497" y="116092"/>
                  </a:cubicBezTo>
                  <a:cubicBezTo>
                    <a:pt x="54147" y="116092"/>
                    <a:pt x="49861" y="107021"/>
                    <a:pt x="49861" y="95687"/>
                  </a:cubicBezTo>
                  <a:cubicBezTo>
                    <a:pt x="49861" y="80824"/>
                    <a:pt x="58684" y="58147"/>
                    <a:pt x="64229" y="44042"/>
                  </a:cubicBezTo>
                  <a:cubicBezTo>
                    <a:pt x="66751" y="37742"/>
                    <a:pt x="67506" y="35475"/>
                    <a:pt x="67506" y="30941"/>
                  </a:cubicBezTo>
                  <a:cubicBezTo>
                    <a:pt x="67506" y="17087"/>
                    <a:pt x="56416" y="9528"/>
                    <a:pt x="44821" y="9528"/>
                  </a:cubicBezTo>
                  <a:cubicBezTo>
                    <a:pt x="19868" y="9528"/>
                    <a:pt x="9533" y="45047"/>
                    <a:pt x="9533" y="48072"/>
                  </a:cubicBezTo>
                  <a:cubicBezTo>
                    <a:pt x="9533" y="50339"/>
                    <a:pt x="11296" y="51347"/>
                    <a:pt x="13314" y="51347"/>
                  </a:cubicBezTo>
                  <a:cubicBezTo>
                    <a:pt x="16591" y="51347"/>
                    <a:pt x="16841" y="49834"/>
                    <a:pt x="17596" y="47317"/>
                  </a:cubicBezTo>
                  <a:cubicBezTo>
                    <a:pt x="24150" y="24895"/>
                    <a:pt x="35244" y="16582"/>
                    <a:pt x="44066" y="16582"/>
                  </a:cubicBezTo>
                  <a:cubicBezTo>
                    <a:pt x="47844" y="16582"/>
                    <a:pt x="50116" y="19099"/>
                    <a:pt x="50116" y="24895"/>
                  </a:cubicBezTo>
                  <a:cubicBezTo>
                    <a:pt x="50116" y="30687"/>
                    <a:pt x="47844" y="36483"/>
                    <a:pt x="44567" y="45301"/>
                  </a:cubicBezTo>
                  <a:cubicBezTo>
                    <a:pt x="33981" y="72007"/>
                    <a:pt x="31713" y="82837"/>
                    <a:pt x="31713" y="91908"/>
                  </a:cubicBezTo>
                  <a:cubicBezTo>
                    <a:pt x="31713" y="116597"/>
                    <a:pt x="50366" y="123147"/>
                    <a:pt x="65238" y="123147"/>
                  </a:cubicBezTo>
                  <a:cubicBezTo>
                    <a:pt x="84141" y="123147"/>
                    <a:pt x="95739" y="108030"/>
                    <a:pt x="96744" y="106771"/>
                  </a:cubicBezTo>
                  <a:cubicBezTo>
                    <a:pt x="100780" y="118609"/>
                    <a:pt x="112120" y="123147"/>
                    <a:pt x="121196" y="123147"/>
                  </a:cubicBezTo>
                  <a:cubicBezTo>
                    <a:pt x="133041" y="123147"/>
                    <a:pt x="138840" y="113067"/>
                    <a:pt x="140604" y="109288"/>
                  </a:cubicBezTo>
                  <a:cubicBezTo>
                    <a:pt x="145644" y="100221"/>
                    <a:pt x="149176" y="85607"/>
                    <a:pt x="149176" y="84599"/>
                  </a:cubicBezTo>
                  <a:cubicBezTo>
                    <a:pt x="149176" y="83091"/>
                    <a:pt x="148167" y="81324"/>
                    <a:pt x="145141" y="81324"/>
                  </a:cubicBezTo>
                  <a:cubicBezTo>
                    <a:pt x="142116" y="81324"/>
                    <a:pt x="141613" y="82586"/>
                    <a:pt x="140099" y="89137"/>
                  </a:cubicBezTo>
                  <a:cubicBezTo>
                    <a:pt x="136822" y="101733"/>
                    <a:pt x="132286" y="116092"/>
                    <a:pt x="121951" y="116092"/>
                  </a:cubicBezTo>
                  <a:cubicBezTo>
                    <a:pt x="116156" y="116092"/>
                    <a:pt x="113888" y="111305"/>
                    <a:pt x="113888" y="104250"/>
                  </a:cubicBezTo>
                  <a:cubicBezTo>
                    <a:pt x="113888" y="99967"/>
                    <a:pt x="116156" y="91404"/>
                    <a:pt x="117665" y="85103"/>
                  </a:cubicBezTo>
                  <a:cubicBezTo>
                    <a:pt x="119178" y="78807"/>
                    <a:pt x="122960" y="63689"/>
                    <a:pt x="123969" y="59156"/>
                  </a:cubicBezTo>
                  <a:lnTo>
                    <a:pt x="129009" y="40009"/>
                  </a:lnTo>
                  <a:cubicBezTo>
                    <a:pt x="130523" y="33208"/>
                    <a:pt x="133546" y="21366"/>
                    <a:pt x="133546" y="19857"/>
                  </a:cubicBezTo>
                  <a:cubicBezTo>
                    <a:pt x="133546" y="13557"/>
                    <a:pt x="128505" y="12045"/>
                    <a:pt x="125482" y="12045"/>
                  </a:cubicBezTo>
                  <a:cubicBezTo>
                    <a:pt x="121951" y="12045"/>
                    <a:pt x="116406" y="14315"/>
                    <a:pt x="114642" y="20362"/>
                  </a:cubicBezTo>
                  <a:lnTo>
                    <a:pt x="96494" y="931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orme libre : forme 453">
              <a:extLst>
                <a:ext uri="{FF2B5EF4-FFF2-40B4-BE49-F238E27FC236}">
                  <a16:creationId xmlns:a16="http://schemas.microsoft.com/office/drawing/2014/main" id="{FF7AFDD6-E8B3-4DD4-823A-D1D3038E5BD1}"/>
                </a:ext>
              </a:extLst>
            </p:cNvPr>
            <p:cNvSpPr/>
            <p:nvPr>
              <p:custDataLst>
                <p:tags r:id="rId122"/>
              </p:custDataLst>
            </p:nvPr>
          </p:nvSpPr>
          <p:spPr>
            <a:xfrm>
              <a:off x="7404167" y="-4550912"/>
              <a:ext cx="228792" cy="215964"/>
            </a:xfrm>
            <a:custGeom>
              <a:avLst/>
              <a:gdLst>
                <a:gd name="connsiteX0" fmla="*/ 123465 w 228792"/>
                <a:gd name="connsiteY0" fmla="*/ 123147 h 215964"/>
                <a:gd name="connsiteX1" fmla="*/ 207652 w 228792"/>
                <a:gd name="connsiteY1" fmla="*/ 123147 h 215964"/>
                <a:gd name="connsiteX2" fmla="*/ 219498 w 228792"/>
                <a:gd name="connsiteY2" fmla="*/ 114330 h 215964"/>
                <a:gd name="connsiteX3" fmla="*/ 207652 w 228792"/>
                <a:gd name="connsiteY3" fmla="*/ 105512 h 215964"/>
                <a:gd name="connsiteX4" fmla="*/ 123465 w 228792"/>
                <a:gd name="connsiteY4" fmla="*/ 105512 h 215964"/>
                <a:gd name="connsiteX5" fmla="*/ 123465 w 228792"/>
                <a:gd name="connsiteY5" fmla="*/ 21367 h 215964"/>
                <a:gd name="connsiteX6" fmla="*/ 114642 w 228792"/>
                <a:gd name="connsiteY6" fmla="*/ 9528 h 215964"/>
                <a:gd name="connsiteX7" fmla="*/ 105820 w 228792"/>
                <a:gd name="connsiteY7" fmla="*/ 21367 h 215964"/>
                <a:gd name="connsiteX8" fmla="*/ 105820 w 228792"/>
                <a:gd name="connsiteY8" fmla="*/ 105512 h 215964"/>
                <a:gd name="connsiteX9" fmla="*/ 21378 w 228792"/>
                <a:gd name="connsiteY9" fmla="*/ 105512 h 215964"/>
                <a:gd name="connsiteX10" fmla="*/ 9533 w 228792"/>
                <a:gd name="connsiteY10" fmla="*/ 114330 h 215964"/>
                <a:gd name="connsiteX11" fmla="*/ 21378 w 228792"/>
                <a:gd name="connsiteY11" fmla="*/ 123147 h 215964"/>
                <a:gd name="connsiteX12" fmla="*/ 105820 w 228792"/>
                <a:gd name="connsiteY12" fmla="*/ 123147 h 215964"/>
                <a:gd name="connsiteX13" fmla="*/ 105820 w 228792"/>
                <a:gd name="connsiteY13" fmla="*/ 207290 h 215964"/>
                <a:gd name="connsiteX14" fmla="*/ 114642 w 228792"/>
                <a:gd name="connsiteY14" fmla="*/ 219128 h 215964"/>
                <a:gd name="connsiteX15" fmla="*/ 123465 w 228792"/>
                <a:gd name="connsiteY15" fmla="*/ 207290 h 215964"/>
                <a:gd name="connsiteX16" fmla="*/ 123465 w 228792"/>
                <a:gd name="connsiteY16" fmla="*/ 123147 h 21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8792" h="215964">
                  <a:moveTo>
                    <a:pt x="123465" y="123147"/>
                  </a:moveTo>
                  <a:lnTo>
                    <a:pt x="207652" y="123147"/>
                  </a:lnTo>
                  <a:cubicBezTo>
                    <a:pt x="210675" y="123147"/>
                    <a:pt x="219498" y="123147"/>
                    <a:pt x="219498" y="114330"/>
                  </a:cubicBezTo>
                  <a:cubicBezTo>
                    <a:pt x="219498" y="105512"/>
                    <a:pt x="210675" y="105512"/>
                    <a:pt x="207652" y="105512"/>
                  </a:cubicBezTo>
                  <a:lnTo>
                    <a:pt x="123465" y="105512"/>
                  </a:lnTo>
                  <a:lnTo>
                    <a:pt x="123465" y="21367"/>
                  </a:lnTo>
                  <a:cubicBezTo>
                    <a:pt x="123465" y="18344"/>
                    <a:pt x="123465" y="9528"/>
                    <a:pt x="114642" y="9528"/>
                  </a:cubicBezTo>
                  <a:cubicBezTo>
                    <a:pt x="105820" y="9528"/>
                    <a:pt x="105820" y="18344"/>
                    <a:pt x="105820" y="21367"/>
                  </a:cubicBezTo>
                  <a:lnTo>
                    <a:pt x="105820" y="105512"/>
                  </a:lnTo>
                  <a:lnTo>
                    <a:pt x="21378" y="105512"/>
                  </a:lnTo>
                  <a:cubicBezTo>
                    <a:pt x="18355" y="105512"/>
                    <a:pt x="9533" y="105512"/>
                    <a:pt x="9533" y="114330"/>
                  </a:cubicBezTo>
                  <a:cubicBezTo>
                    <a:pt x="9533" y="123147"/>
                    <a:pt x="18355" y="123147"/>
                    <a:pt x="21378" y="123147"/>
                  </a:cubicBezTo>
                  <a:lnTo>
                    <a:pt x="105820" y="123147"/>
                  </a:lnTo>
                  <a:lnTo>
                    <a:pt x="105820" y="207290"/>
                  </a:lnTo>
                  <a:cubicBezTo>
                    <a:pt x="105820" y="210311"/>
                    <a:pt x="105820" y="219128"/>
                    <a:pt x="114642" y="219128"/>
                  </a:cubicBezTo>
                  <a:cubicBezTo>
                    <a:pt x="123465" y="219128"/>
                    <a:pt x="123465" y="210311"/>
                    <a:pt x="123465" y="207290"/>
                  </a:cubicBezTo>
                  <a:lnTo>
                    <a:pt x="123465" y="12314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orme libre : forme 454">
              <a:extLst>
                <a:ext uri="{FF2B5EF4-FFF2-40B4-BE49-F238E27FC236}">
                  <a16:creationId xmlns:a16="http://schemas.microsoft.com/office/drawing/2014/main" id="{D78EF662-9A17-4219-86B4-50F0DB0AF2A9}"/>
                </a:ext>
              </a:extLst>
            </p:cNvPr>
            <p:cNvSpPr/>
            <p:nvPr>
              <p:custDataLst>
                <p:tags r:id="rId123"/>
              </p:custDataLst>
            </p:nvPr>
          </p:nvSpPr>
          <p:spPr>
            <a:xfrm>
              <a:off x="7639423" y="-4565021"/>
              <a:ext cx="216081" cy="266779"/>
            </a:xfrm>
            <a:custGeom>
              <a:avLst/>
              <a:gdLst>
                <a:gd name="connsiteX0" fmla="*/ 77086 w 216081"/>
                <a:gd name="connsiteY0" fmla="*/ 41271 h 266779"/>
                <a:gd name="connsiteX1" fmla="*/ 67255 w 216081"/>
                <a:gd name="connsiteY1" fmla="*/ 31700 h 266779"/>
                <a:gd name="connsiteX2" fmla="*/ 53393 w 216081"/>
                <a:gd name="connsiteY2" fmla="*/ 45300 h 266779"/>
                <a:gd name="connsiteX3" fmla="*/ 63220 w 216081"/>
                <a:gd name="connsiteY3" fmla="*/ 54875 h 266779"/>
                <a:gd name="connsiteX4" fmla="*/ 77086 w 216081"/>
                <a:gd name="connsiteY4" fmla="*/ 41271 h 266779"/>
                <a:gd name="connsiteX5" fmla="*/ 40285 w 216081"/>
                <a:gd name="connsiteY5" fmla="*/ 133727 h 266779"/>
                <a:gd name="connsiteX6" fmla="*/ 26673 w 216081"/>
                <a:gd name="connsiteY6" fmla="*/ 168491 h 266779"/>
                <a:gd name="connsiteX7" fmla="*/ 24150 w 216081"/>
                <a:gd name="connsiteY7" fmla="*/ 179579 h 266779"/>
                <a:gd name="connsiteX8" fmla="*/ 47089 w 216081"/>
                <a:gd name="connsiteY8" fmla="*/ 200993 h 266779"/>
                <a:gd name="connsiteX9" fmla="*/ 81873 w 216081"/>
                <a:gd name="connsiteY9" fmla="*/ 162445 h 266779"/>
                <a:gd name="connsiteX10" fmla="*/ 78091 w 216081"/>
                <a:gd name="connsiteY10" fmla="*/ 159170 h 266779"/>
                <a:gd name="connsiteX11" fmla="*/ 73809 w 216081"/>
                <a:gd name="connsiteY11" fmla="*/ 163453 h 266779"/>
                <a:gd name="connsiteX12" fmla="*/ 47593 w 216081"/>
                <a:gd name="connsiteY12" fmla="*/ 193938 h 266779"/>
                <a:gd name="connsiteX13" fmla="*/ 41544 w 216081"/>
                <a:gd name="connsiteY13" fmla="*/ 185876 h 266779"/>
                <a:gd name="connsiteX14" fmla="*/ 46585 w 216081"/>
                <a:gd name="connsiteY14" fmla="*/ 167487 h 266779"/>
                <a:gd name="connsiteX15" fmla="*/ 54398 w 216081"/>
                <a:gd name="connsiteY15" fmla="*/ 147077 h 266779"/>
                <a:gd name="connsiteX16" fmla="*/ 62215 w 216081"/>
                <a:gd name="connsiteY16" fmla="*/ 126672 h 266779"/>
                <a:gd name="connsiteX17" fmla="*/ 67506 w 216081"/>
                <a:gd name="connsiteY17" fmla="*/ 108787 h 266779"/>
                <a:gd name="connsiteX18" fmla="*/ 44567 w 216081"/>
                <a:gd name="connsiteY18" fmla="*/ 87374 h 266779"/>
                <a:gd name="connsiteX19" fmla="*/ 9533 w 216081"/>
                <a:gd name="connsiteY19" fmla="*/ 125918 h 266779"/>
                <a:gd name="connsiteX20" fmla="*/ 13314 w 216081"/>
                <a:gd name="connsiteY20" fmla="*/ 129193 h 266779"/>
                <a:gd name="connsiteX21" fmla="*/ 17596 w 216081"/>
                <a:gd name="connsiteY21" fmla="*/ 125163 h 266779"/>
                <a:gd name="connsiteX22" fmla="*/ 43812 w 216081"/>
                <a:gd name="connsiteY22" fmla="*/ 94428 h 266779"/>
                <a:gd name="connsiteX23" fmla="*/ 49862 w 216081"/>
                <a:gd name="connsiteY23" fmla="*/ 102741 h 266779"/>
                <a:gd name="connsiteX24" fmla="*/ 47089 w 216081"/>
                <a:gd name="connsiteY24" fmla="*/ 116346 h 266779"/>
                <a:gd name="connsiteX25" fmla="*/ 40285 w 216081"/>
                <a:gd name="connsiteY25" fmla="*/ 133727 h 266779"/>
                <a:gd name="connsiteX26" fmla="*/ 210358 w 216081"/>
                <a:gd name="connsiteY26" fmla="*/ 20107 h 266779"/>
                <a:gd name="connsiteX27" fmla="*/ 211871 w 216081"/>
                <a:gd name="connsiteY27" fmla="*/ 15323 h 266779"/>
                <a:gd name="connsiteX28" fmla="*/ 206072 w 216081"/>
                <a:gd name="connsiteY28" fmla="*/ 9528 h 266779"/>
                <a:gd name="connsiteX29" fmla="*/ 200022 w 216081"/>
                <a:gd name="connsiteY29" fmla="*/ 15069 h 266779"/>
                <a:gd name="connsiteX30" fmla="*/ 109534 w 216081"/>
                <a:gd name="connsiteY30" fmla="*/ 250871 h 266779"/>
                <a:gd name="connsiteX31" fmla="*/ 108021 w 216081"/>
                <a:gd name="connsiteY31" fmla="*/ 255659 h 266779"/>
                <a:gd name="connsiteX32" fmla="*/ 113820 w 216081"/>
                <a:gd name="connsiteY32" fmla="*/ 261455 h 266779"/>
                <a:gd name="connsiteX33" fmla="*/ 119870 w 216081"/>
                <a:gd name="connsiteY33" fmla="*/ 255913 h 266779"/>
                <a:gd name="connsiteX34" fmla="*/ 210358 w 216081"/>
                <a:gd name="connsiteY34" fmla="*/ 20107 h 26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6081" h="266779">
                  <a:moveTo>
                    <a:pt x="77086" y="41271"/>
                  </a:moveTo>
                  <a:cubicBezTo>
                    <a:pt x="77086" y="35729"/>
                    <a:pt x="73051" y="31700"/>
                    <a:pt x="67255" y="31700"/>
                  </a:cubicBezTo>
                  <a:cubicBezTo>
                    <a:pt x="60701" y="31700"/>
                    <a:pt x="53393" y="37745"/>
                    <a:pt x="53393" y="45300"/>
                  </a:cubicBezTo>
                  <a:cubicBezTo>
                    <a:pt x="53393" y="50842"/>
                    <a:pt x="57425" y="54875"/>
                    <a:pt x="63220" y="54875"/>
                  </a:cubicBezTo>
                  <a:cubicBezTo>
                    <a:pt x="69774" y="54875"/>
                    <a:pt x="77086" y="48829"/>
                    <a:pt x="77086" y="41271"/>
                  </a:cubicBezTo>
                  <a:close/>
                  <a:moveTo>
                    <a:pt x="40285" y="133727"/>
                  </a:moveTo>
                  <a:lnTo>
                    <a:pt x="26673" y="168491"/>
                  </a:lnTo>
                  <a:cubicBezTo>
                    <a:pt x="25413" y="172270"/>
                    <a:pt x="24150" y="175296"/>
                    <a:pt x="24150" y="179579"/>
                  </a:cubicBezTo>
                  <a:cubicBezTo>
                    <a:pt x="24150" y="191922"/>
                    <a:pt x="33731" y="200993"/>
                    <a:pt x="47089" y="200993"/>
                  </a:cubicBezTo>
                  <a:cubicBezTo>
                    <a:pt x="71541" y="200993"/>
                    <a:pt x="81873" y="165720"/>
                    <a:pt x="81873" y="162445"/>
                  </a:cubicBezTo>
                  <a:cubicBezTo>
                    <a:pt x="81873" y="159928"/>
                    <a:pt x="79859" y="159170"/>
                    <a:pt x="78091" y="159170"/>
                  </a:cubicBezTo>
                  <a:cubicBezTo>
                    <a:pt x="75069" y="159170"/>
                    <a:pt x="74564" y="160936"/>
                    <a:pt x="73809" y="163453"/>
                  </a:cubicBezTo>
                  <a:cubicBezTo>
                    <a:pt x="68010" y="183609"/>
                    <a:pt x="57675" y="193938"/>
                    <a:pt x="47593" y="193938"/>
                  </a:cubicBezTo>
                  <a:cubicBezTo>
                    <a:pt x="44567" y="193938"/>
                    <a:pt x="41544" y="192676"/>
                    <a:pt x="41544" y="185876"/>
                  </a:cubicBezTo>
                  <a:cubicBezTo>
                    <a:pt x="41544" y="179829"/>
                    <a:pt x="43308" y="175296"/>
                    <a:pt x="46585" y="167487"/>
                  </a:cubicBezTo>
                  <a:cubicBezTo>
                    <a:pt x="49107" y="160682"/>
                    <a:pt x="51625" y="153882"/>
                    <a:pt x="54398" y="147077"/>
                  </a:cubicBezTo>
                  <a:lnTo>
                    <a:pt x="62215" y="126672"/>
                  </a:lnTo>
                  <a:cubicBezTo>
                    <a:pt x="64483" y="120880"/>
                    <a:pt x="67506" y="113071"/>
                    <a:pt x="67506" y="108787"/>
                  </a:cubicBezTo>
                  <a:cubicBezTo>
                    <a:pt x="67506" y="96191"/>
                    <a:pt x="57425" y="87374"/>
                    <a:pt x="44567" y="87374"/>
                  </a:cubicBezTo>
                  <a:cubicBezTo>
                    <a:pt x="20118" y="87374"/>
                    <a:pt x="9533" y="122642"/>
                    <a:pt x="9533" y="125918"/>
                  </a:cubicBezTo>
                  <a:cubicBezTo>
                    <a:pt x="9533" y="128184"/>
                    <a:pt x="11297" y="129193"/>
                    <a:pt x="13314" y="129193"/>
                  </a:cubicBezTo>
                  <a:cubicBezTo>
                    <a:pt x="16591" y="129193"/>
                    <a:pt x="16842" y="127680"/>
                    <a:pt x="17596" y="125163"/>
                  </a:cubicBezTo>
                  <a:cubicBezTo>
                    <a:pt x="24655" y="101229"/>
                    <a:pt x="36249" y="94428"/>
                    <a:pt x="43812" y="94428"/>
                  </a:cubicBezTo>
                  <a:cubicBezTo>
                    <a:pt x="47343" y="94428"/>
                    <a:pt x="49862" y="95687"/>
                    <a:pt x="49862" y="102741"/>
                  </a:cubicBezTo>
                  <a:cubicBezTo>
                    <a:pt x="49862" y="105258"/>
                    <a:pt x="49611" y="108787"/>
                    <a:pt x="47089" y="116346"/>
                  </a:cubicBezTo>
                  <a:lnTo>
                    <a:pt x="40285" y="133727"/>
                  </a:lnTo>
                  <a:close/>
                  <a:moveTo>
                    <a:pt x="210358" y="20107"/>
                  </a:moveTo>
                  <a:cubicBezTo>
                    <a:pt x="211871" y="16582"/>
                    <a:pt x="211871" y="16078"/>
                    <a:pt x="211871" y="15323"/>
                  </a:cubicBezTo>
                  <a:cubicBezTo>
                    <a:pt x="211871" y="12048"/>
                    <a:pt x="209349" y="9528"/>
                    <a:pt x="206072" y="9528"/>
                  </a:cubicBezTo>
                  <a:cubicBezTo>
                    <a:pt x="202040" y="9528"/>
                    <a:pt x="201031" y="12553"/>
                    <a:pt x="200022" y="15069"/>
                  </a:cubicBezTo>
                  <a:lnTo>
                    <a:pt x="109534" y="250871"/>
                  </a:lnTo>
                  <a:cubicBezTo>
                    <a:pt x="108021" y="254400"/>
                    <a:pt x="108021" y="254905"/>
                    <a:pt x="108021" y="255659"/>
                  </a:cubicBezTo>
                  <a:cubicBezTo>
                    <a:pt x="108021" y="258934"/>
                    <a:pt x="110543" y="261455"/>
                    <a:pt x="113820" y="261455"/>
                  </a:cubicBezTo>
                  <a:cubicBezTo>
                    <a:pt x="117852" y="261455"/>
                    <a:pt x="118861" y="258430"/>
                    <a:pt x="119870" y="255913"/>
                  </a:cubicBezTo>
                  <a:lnTo>
                    <a:pt x="210358" y="2010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orme libre : forme 455">
              <a:extLst>
                <a:ext uri="{FF2B5EF4-FFF2-40B4-BE49-F238E27FC236}">
                  <a16:creationId xmlns:a16="http://schemas.microsoft.com/office/drawing/2014/main" id="{EB5F887F-B3D6-4660-A569-CCCF595BDD52}"/>
                </a:ext>
              </a:extLst>
            </p:cNvPr>
            <p:cNvSpPr/>
            <p:nvPr>
              <p:custDataLst>
                <p:tags r:id="rId124"/>
              </p:custDataLst>
            </p:nvPr>
          </p:nvSpPr>
          <p:spPr>
            <a:xfrm>
              <a:off x="7870075" y="-4568546"/>
              <a:ext cx="254213" cy="254075"/>
            </a:xfrm>
            <a:custGeom>
              <a:avLst/>
              <a:gdLst>
                <a:gd name="connsiteX0" fmla="*/ 15078 w 254213"/>
                <a:gd name="connsiteY0" fmla="*/ 188392 h 254075"/>
                <a:gd name="connsiteX1" fmla="*/ 12051 w 254213"/>
                <a:gd name="connsiteY1" fmla="*/ 193684 h 254075"/>
                <a:gd name="connsiteX2" fmla="*/ 23145 w 254213"/>
                <a:gd name="connsiteY2" fmla="*/ 201997 h 254075"/>
                <a:gd name="connsiteX3" fmla="*/ 126992 w 254213"/>
                <a:gd name="connsiteY3" fmla="*/ 201997 h 254075"/>
                <a:gd name="connsiteX4" fmla="*/ 138086 w 254213"/>
                <a:gd name="connsiteY4" fmla="*/ 193430 h 254075"/>
                <a:gd name="connsiteX5" fmla="*/ 126992 w 254213"/>
                <a:gd name="connsiteY5" fmla="*/ 184613 h 254075"/>
                <a:gd name="connsiteX6" fmla="*/ 41293 w 254213"/>
                <a:gd name="connsiteY6" fmla="*/ 184613 h 254075"/>
                <a:gd name="connsiteX7" fmla="*/ 113633 w 254213"/>
                <a:gd name="connsiteY7" fmla="*/ 130197 h 254075"/>
                <a:gd name="connsiteX8" fmla="*/ 138086 w 254213"/>
                <a:gd name="connsiteY8" fmla="*/ 85103 h 254075"/>
                <a:gd name="connsiteX9" fmla="*/ 70782 w 254213"/>
                <a:gd name="connsiteY9" fmla="*/ 30437 h 254075"/>
                <a:gd name="connsiteX10" fmla="*/ 28691 w 254213"/>
                <a:gd name="connsiteY10" fmla="*/ 44041 h 254075"/>
                <a:gd name="connsiteX11" fmla="*/ 9533 w 254213"/>
                <a:gd name="connsiteY11" fmla="*/ 73514 h 254075"/>
                <a:gd name="connsiteX12" fmla="*/ 20874 w 254213"/>
                <a:gd name="connsiteY12" fmla="*/ 85607 h 254075"/>
                <a:gd name="connsiteX13" fmla="*/ 24655 w 254213"/>
                <a:gd name="connsiteY13" fmla="*/ 82082 h 254075"/>
                <a:gd name="connsiteX14" fmla="*/ 66751 w 254213"/>
                <a:gd name="connsiteY14" fmla="*/ 47062 h 254075"/>
                <a:gd name="connsiteX15" fmla="*/ 116406 w 254213"/>
                <a:gd name="connsiteY15" fmla="*/ 85357 h 254075"/>
                <a:gd name="connsiteX16" fmla="*/ 96998 w 254213"/>
                <a:gd name="connsiteY16" fmla="*/ 123397 h 254075"/>
                <a:gd name="connsiteX17" fmla="*/ 64483 w 254213"/>
                <a:gd name="connsiteY17" fmla="*/ 149094 h 254075"/>
                <a:gd name="connsiteX18" fmla="*/ 15078 w 254213"/>
                <a:gd name="connsiteY18" fmla="*/ 188392 h 254075"/>
                <a:gd name="connsiteX19" fmla="*/ 178679 w 254213"/>
                <a:gd name="connsiteY19" fmla="*/ 9528 h 254075"/>
                <a:gd name="connsiteX20" fmla="*/ 171621 w 254213"/>
                <a:gd name="connsiteY20" fmla="*/ 13053 h 254075"/>
                <a:gd name="connsiteX21" fmla="*/ 173136 w 254213"/>
                <a:gd name="connsiteY21" fmla="*/ 16328 h 254075"/>
                <a:gd name="connsiteX22" fmla="*/ 212959 w 254213"/>
                <a:gd name="connsiteY22" fmla="*/ 62180 h 254075"/>
                <a:gd name="connsiteX23" fmla="*/ 229094 w 254213"/>
                <a:gd name="connsiteY23" fmla="*/ 131964 h 254075"/>
                <a:gd name="connsiteX24" fmla="*/ 174898 w 254213"/>
                <a:gd name="connsiteY24" fmla="*/ 246588 h 254075"/>
                <a:gd name="connsiteX25" fmla="*/ 171621 w 254213"/>
                <a:gd name="connsiteY25" fmla="*/ 250871 h 254075"/>
                <a:gd name="connsiteX26" fmla="*/ 178679 w 254213"/>
                <a:gd name="connsiteY26" fmla="*/ 254396 h 254075"/>
                <a:gd name="connsiteX27" fmla="*/ 180194 w 254213"/>
                <a:gd name="connsiteY27" fmla="*/ 254396 h 254075"/>
                <a:gd name="connsiteX28" fmla="*/ 192293 w 254213"/>
                <a:gd name="connsiteY28" fmla="*/ 249358 h 254075"/>
                <a:gd name="connsiteX29" fmla="*/ 249255 w 254213"/>
                <a:gd name="connsiteY29" fmla="*/ 131964 h 254075"/>
                <a:gd name="connsiteX30" fmla="*/ 191029 w 254213"/>
                <a:gd name="connsiteY30" fmla="*/ 13556 h 254075"/>
                <a:gd name="connsiteX31" fmla="*/ 180194 w 254213"/>
                <a:gd name="connsiteY31" fmla="*/ 9528 h 254075"/>
                <a:gd name="connsiteX32" fmla="*/ 178679 w 254213"/>
                <a:gd name="connsiteY3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4213" h="254075">
                  <a:moveTo>
                    <a:pt x="15078" y="188392"/>
                  </a:moveTo>
                  <a:cubicBezTo>
                    <a:pt x="12556" y="190409"/>
                    <a:pt x="12051" y="190913"/>
                    <a:pt x="12051" y="193684"/>
                  </a:cubicBezTo>
                  <a:cubicBezTo>
                    <a:pt x="12051" y="201997"/>
                    <a:pt x="19614" y="201997"/>
                    <a:pt x="23145" y="201997"/>
                  </a:cubicBezTo>
                  <a:lnTo>
                    <a:pt x="126992" y="201997"/>
                  </a:lnTo>
                  <a:cubicBezTo>
                    <a:pt x="130773" y="201997"/>
                    <a:pt x="138086" y="201997"/>
                    <a:pt x="138086" y="193430"/>
                  </a:cubicBezTo>
                  <a:cubicBezTo>
                    <a:pt x="138086" y="184613"/>
                    <a:pt x="131028" y="184613"/>
                    <a:pt x="126992" y="184613"/>
                  </a:cubicBezTo>
                  <a:lnTo>
                    <a:pt x="41293" y="184613"/>
                  </a:lnTo>
                  <a:cubicBezTo>
                    <a:pt x="77591" y="155644"/>
                    <a:pt x="101030" y="140781"/>
                    <a:pt x="113633" y="130197"/>
                  </a:cubicBezTo>
                  <a:cubicBezTo>
                    <a:pt x="128255" y="117601"/>
                    <a:pt x="138086" y="103745"/>
                    <a:pt x="138086" y="85103"/>
                  </a:cubicBezTo>
                  <a:cubicBezTo>
                    <a:pt x="138086" y="52859"/>
                    <a:pt x="110106" y="30437"/>
                    <a:pt x="70782" y="30437"/>
                  </a:cubicBezTo>
                  <a:cubicBezTo>
                    <a:pt x="56920" y="30437"/>
                    <a:pt x="42048" y="33208"/>
                    <a:pt x="28691" y="44041"/>
                  </a:cubicBezTo>
                  <a:cubicBezTo>
                    <a:pt x="15832" y="54871"/>
                    <a:pt x="9533" y="72002"/>
                    <a:pt x="9533" y="73514"/>
                  </a:cubicBezTo>
                  <a:cubicBezTo>
                    <a:pt x="9533" y="76285"/>
                    <a:pt x="18355" y="85607"/>
                    <a:pt x="20874" y="85607"/>
                  </a:cubicBezTo>
                  <a:cubicBezTo>
                    <a:pt x="23396" y="85607"/>
                    <a:pt x="24151" y="83340"/>
                    <a:pt x="24655" y="82082"/>
                  </a:cubicBezTo>
                  <a:cubicBezTo>
                    <a:pt x="28691" y="69735"/>
                    <a:pt x="37008" y="47062"/>
                    <a:pt x="66751" y="47062"/>
                  </a:cubicBezTo>
                  <a:cubicBezTo>
                    <a:pt x="90695" y="47062"/>
                    <a:pt x="116406" y="58651"/>
                    <a:pt x="116406" y="85357"/>
                  </a:cubicBezTo>
                  <a:cubicBezTo>
                    <a:pt x="116406" y="103241"/>
                    <a:pt x="105820" y="114830"/>
                    <a:pt x="96998" y="123397"/>
                  </a:cubicBezTo>
                  <a:cubicBezTo>
                    <a:pt x="88426" y="131460"/>
                    <a:pt x="72800" y="142544"/>
                    <a:pt x="64483" y="149094"/>
                  </a:cubicBezTo>
                  <a:lnTo>
                    <a:pt x="15078" y="188392"/>
                  </a:lnTo>
                  <a:close/>
                  <a:moveTo>
                    <a:pt x="178679" y="9528"/>
                  </a:moveTo>
                  <a:cubicBezTo>
                    <a:pt x="174649" y="9528"/>
                    <a:pt x="171621" y="9528"/>
                    <a:pt x="171621" y="13053"/>
                  </a:cubicBezTo>
                  <a:cubicBezTo>
                    <a:pt x="171621" y="13307"/>
                    <a:pt x="171621" y="14815"/>
                    <a:pt x="173136" y="16328"/>
                  </a:cubicBezTo>
                  <a:cubicBezTo>
                    <a:pt x="180949" y="21869"/>
                    <a:pt x="199601" y="35475"/>
                    <a:pt x="212959" y="62180"/>
                  </a:cubicBezTo>
                  <a:cubicBezTo>
                    <a:pt x="225058" y="86365"/>
                    <a:pt x="229094" y="110800"/>
                    <a:pt x="229094" y="131964"/>
                  </a:cubicBezTo>
                  <a:cubicBezTo>
                    <a:pt x="229094" y="160178"/>
                    <a:pt x="221531" y="212073"/>
                    <a:pt x="174898" y="246588"/>
                  </a:cubicBezTo>
                  <a:cubicBezTo>
                    <a:pt x="172126" y="248604"/>
                    <a:pt x="171621" y="249108"/>
                    <a:pt x="171621" y="250871"/>
                  </a:cubicBezTo>
                  <a:cubicBezTo>
                    <a:pt x="171621" y="254396"/>
                    <a:pt x="174649" y="254396"/>
                    <a:pt x="178679" y="254396"/>
                  </a:cubicBezTo>
                  <a:lnTo>
                    <a:pt x="180194" y="254396"/>
                  </a:lnTo>
                  <a:cubicBezTo>
                    <a:pt x="184980" y="254396"/>
                    <a:pt x="185485" y="254396"/>
                    <a:pt x="192293" y="249358"/>
                  </a:cubicBezTo>
                  <a:cubicBezTo>
                    <a:pt x="231866" y="220136"/>
                    <a:pt x="249255" y="174537"/>
                    <a:pt x="249255" y="131964"/>
                  </a:cubicBezTo>
                  <a:cubicBezTo>
                    <a:pt x="249255" y="83090"/>
                    <a:pt x="226822" y="39001"/>
                    <a:pt x="191029" y="13556"/>
                  </a:cubicBezTo>
                  <a:cubicBezTo>
                    <a:pt x="185234" y="9528"/>
                    <a:pt x="184730" y="9528"/>
                    <a:pt x="180194" y="9528"/>
                  </a:cubicBezTo>
                  <a:lnTo>
                    <a:pt x="178679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orme libre : forme 456">
              <a:extLst>
                <a:ext uri="{FF2B5EF4-FFF2-40B4-BE49-F238E27FC236}">
                  <a16:creationId xmlns:a16="http://schemas.microsoft.com/office/drawing/2014/main" id="{32F4F64D-1FBF-44D7-B6FB-3E94462471CB}"/>
                </a:ext>
              </a:extLst>
            </p:cNvPr>
            <p:cNvSpPr/>
            <p:nvPr>
              <p:custDataLst>
                <p:tags r:id="rId125"/>
              </p:custDataLst>
            </p:nvPr>
          </p:nvSpPr>
          <p:spPr>
            <a:xfrm>
              <a:off x="8147574" y="-4624141"/>
              <a:ext cx="139817" cy="152445"/>
            </a:xfrm>
            <a:custGeom>
              <a:avLst/>
              <a:gdLst>
                <a:gd name="connsiteX0" fmla="*/ 80534 w 139817"/>
                <a:gd name="connsiteY0" fmla="*/ 25904 h 152445"/>
                <a:gd name="connsiteX1" fmla="*/ 102174 w 139817"/>
                <a:gd name="connsiteY1" fmla="*/ 16459 h 152445"/>
                <a:gd name="connsiteX2" fmla="*/ 110154 w 139817"/>
                <a:gd name="connsiteY2" fmla="*/ 12469 h 152445"/>
                <a:gd name="connsiteX3" fmla="*/ 106583 w 139817"/>
                <a:gd name="connsiteY3" fmla="*/ 9528 h 152445"/>
                <a:gd name="connsiteX4" fmla="*/ 91461 w 139817"/>
                <a:gd name="connsiteY4" fmla="*/ 10160 h 152445"/>
                <a:gd name="connsiteX5" fmla="*/ 76335 w 139817"/>
                <a:gd name="connsiteY5" fmla="*/ 10160 h 152445"/>
                <a:gd name="connsiteX6" fmla="*/ 47975 w 139817"/>
                <a:gd name="connsiteY6" fmla="*/ 9528 h 152445"/>
                <a:gd name="connsiteX7" fmla="*/ 43776 w 139817"/>
                <a:gd name="connsiteY7" fmla="*/ 13517 h 152445"/>
                <a:gd name="connsiteX8" fmla="*/ 49865 w 139817"/>
                <a:gd name="connsiteY8" fmla="*/ 16459 h 152445"/>
                <a:gd name="connsiteX9" fmla="*/ 62890 w 139817"/>
                <a:gd name="connsiteY9" fmla="*/ 19818 h 152445"/>
                <a:gd name="connsiteX10" fmla="*/ 62052 w 139817"/>
                <a:gd name="connsiteY10" fmla="*/ 23598 h 152445"/>
                <a:gd name="connsiteX11" fmla="*/ 33902 w 139817"/>
                <a:gd name="connsiteY11" fmla="*/ 136339 h 152445"/>
                <a:gd name="connsiteX12" fmla="*/ 16047 w 139817"/>
                <a:gd name="connsiteY12" fmla="*/ 145998 h 152445"/>
                <a:gd name="connsiteX13" fmla="*/ 9533 w 139817"/>
                <a:gd name="connsiteY13" fmla="*/ 149988 h 152445"/>
                <a:gd name="connsiteX14" fmla="*/ 15836 w 139817"/>
                <a:gd name="connsiteY14" fmla="*/ 152926 h 152445"/>
                <a:gd name="connsiteX15" fmla="*/ 117295 w 139817"/>
                <a:gd name="connsiteY15" fmla="*/ 152926 h 152445"/>
                <a:gd name="connsiteX16" fmla="*/ 124437 w 139817"/>
                <a:gd name="connsiteY16" fmla="*/ 148725 h 152445"/>
                <a:gd name="connsiteX17" fmla="*/ 141875 w 139817"/>
                <a:gd name="connsiteY17" fmla="*/ 101277 h 152445"/>
                <a:gd name="connsiteX18" fmla="*/ 138725 w 139817"/>
                <a:gd name="connsiteY18" fmla="*/ 98339 h 152445"/>
                <a:gd name="connsiteX19" fmla="*/ 134522 w 139817"/>
                <a:gd name="connsiteY19" fmla="*/ 102956 h 152445"/>
                <a:gd name="connsiteX20" fmla="*/ 80328 w 139817"/>
                <a:gd name="connsiteY20" fmla="*/ 145998 h 152445"/>
                <a:gd name="connsiteX21" fmla="*/ 53647 w 139817"/>
                <a:gd name="connsiteY21" fmla="*/ 145998 h 152445"/>
                <a:gd name="connsiteX22" fmla="*/ 51128 w 139817"/>
                <a:gd name="connsiteY22" fmla="*/ 144108 h 152445"/>
                <a:gd name="connsiteX23" fmla="*/ 51967 w 139817"/>
                <a:gd name="connsiteY23" fmla="*/ 139488 h 152445"/>
                <a:gd name="connsiteX24" fmla="*/ 80534 w 139817"/>
                <a:gd name="connsiteY24" fmla="*/ 25904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9817" h="152445">
                  <a:moveTo>
                    <a:pt x="80534" y="25904"/>
                  </a:moveTo>
                  <a:cubicBezTo>
                    <a:pt x="82425" y="18766"/>
                    <a:pt x="82846" y="16459"/>
                    <a:pt x="102174" y="16459"/>
                  </a:cubicBezTo>
                  <a:cubicBezTo>
                    <a:pt x="108052" y="16459"/>
                    <a:pt x="110154" y="16459"/>
                    <a:pt x="110154" y="12469"/>
                  </a:cubicBezTo>
                  <a:cubicBezTo>
                    <a:pt x="110154" y="12049"/>
                    <a:pt x="109737" y="9528"/>
                    <a:pt x="106583" y="9528"/>
                  </a:cubicBezTo>
                  <a:cubicBezTo>
                    <a:pt x="102174" y="9528"/>
                    <a:pt x="95870" y="9949"/>
                    <a:pt x="91461" y="10160"/>
                  </a:cubicBezTo>
                  <a:lnTo>
                    <a:pt x="76335" y="10160"/>
                  </a:lnTo>
                  <a:cubicBezTo>
                    <a:pt x="54489" y="10160"/>
                    <a:pt x="49445" y="9528"/>
                    <a:pt x="47975" y="9528"/>
                  </a:cubicBezTo>
                  <a:cubicBezTo>
                    <a:pt x="47137" y="9528"/>
                    <a:pt x="43776" y="9528"/>
                    <a:pt x="43776" y="13517"/>
                  </a:cubicBezTo>
                  <a:cubicBezTo>
                    <a:pt x="43776" y="16459"/>
                    <a:pt x="46505" y="16459"/>
                    <a:pt x="49865" y="16459"/>
                  </a:cubicBezTo>
                  <a:cubicBezTo>
                    <a:pt x="56797" y="16459"/>
                    <a:pt x="62890" y="16459"/>
                    <a:pt x="62890" y="19818"/>
                  </a:cubicBezTo>
                  <a:cubicBezTo>
                    <a:pt x="62890" y="20655"/>
                    <a:pt x="62679" y="20866"/>
                    <a:pt x="62052" y="23598"/>
                  </a:cubicBezTo>
                  <a:lnTo>
                    <a:pt x="33902" y="136339"/>
                  </a:lnTo>
                  <a:cubicBezTo>
                    <a:pt x="32011" y="144319"/>
                    <a:pt x="31590" y="145998"/>
                    <a:pt x="16047" y="145998"/>
                  </a:cubicBezTo>
                  <a:cubicBezTo>
                    <a:pt x="12055" y="145998"/>
                    <a:pt x="9533" y="145998"/>
                    <a:pt x="9533" y="149988"/>
                  </a:cubicBezTo>
                  <a:cubicBezTo>
                    <a:pt x="9533" y="152926"/>
                    <a:pt x="12265" y="152926"/>
                    <a:pt x="15836" y="152926"/>
                  </a:cubicBezTo>
                  <a:lnTo>
                    <a:pt x="117295" y="152926"/>
                  </a:lnTo>
                  <a:cubicBezTo>
                    <a:pt x="122550" y="152926"/>
                    <a:pt x="122758" y="152715"/>
                    <a:pt x="124437" y="148725"/>
                  </a:cubicBezTo>
                  <a:cubicBezTo>
                    <a:pt x="126538" y="142850"/>
                    <a:pt x="141875" y="103377"/>
                    <a:pt x="141875" y="101277"/>
                  </a:cubicBezTo>
                  <a:cubicBezTo>
                    <a:pt x="141875" y="99387"/>
                    <a:pt x="140194" y="98339"/>
                    <a:pt x="138725" y="98339"/>
                  </a:cubicBezTo>
                  <a:cubicBezTo>
                    <a:pt x="136413" y="98339"/>
                    <a:pt x="135993" y="99808"/>
                    <a:pt x="134522" y="102956"/>
                  </a:cubicBezTo>
                  <a:cubicBezTo>
                    <a:pt x="126959" y="122484"/>
                    <a:pt x="117927" y="145998"/>
                    <a:pt x="80328" y="145998"/>
                  </a:cubicBezTo>
                  <a:lnTo>
                    <a:pt x="53647" y="145998"/>
                  </a:lnTo>
                  <a:cubicBezTo>
                    <a:pt x="51756" y="145577"/>
                    <a:pt x="51128" y="145577"/>
                    <a:pt x="51128" y="144108"/>
                  </a:cubicBezTo>
                  <a:cubicBezTo>
                    <a:pt x="51128" y="142429"/>
                    <a:pt x="51546" y="140750"/>
                    <a:pt x="51967" y="139488"/>
                  </a:cubicBezTo>
                  <a:lnTo>
                    <a:pt x="80534" y="259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2" name="Text Box 9">
            <a:extLst>
              <a:ext uri="{FF2B5EF4-FFF2-40B4-BE49-F238E27FC236}">
                <a16:creationId xmlns:a16="http://schemas.microsoft.com/office/drawing/2014/main" id="{3252ED89-E50E-483E-973E-0F5E899911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684" y="1611398"/>
            <a:ext cx="3428504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GB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   Baxter TQ relation (from </a:t>
            </a:r>
            <a:r>
              <a:rPr lang="en-GB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AlgBA</a:t>
            </a:r>
            <a:r>
              <a:rPr lang="en-GB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):</a:t>
            </a:r>
          </a:p>
        </p:txBody>
      </p:sp>
      <p:grpSp>
        <p:nvGrpSpPr>
          <p:cNvPr id="567" name="Groupe 566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    &#10;g=\begin{pmatrix}&#10; x &amp; 0 \\&#10; 0 &amp; 1/x  \\&#10;\end{pmatrix}  \,\,\in SU(2)&#10;\end{align*}&#10;&#10;\end{document}" title="IguanaTex Vector Display">
            <a:extLst>
              <a:ext uri="{FF2B5EF4-FFF2-40B4-BE49-F238E27FC236}">
                <a16:creationId xmlns:a16="http://schemas.microsoft.com/office/drawing/2014/main" id="{E9731C80-C0FE-4E57-9EC2-0D44008416CC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7086545" y="1027612"/>
            <a:ext cx="1847900" cy="430398"/>
            <a:chOff x="9515380" y="-10645039"/>
            <a:chExt cx="1847900" cy="430398"/>
          </a:xfrm>
        </p:grpSpPr>
        <p:sp>
          <p:nvSpPr>
            <p:cNvPr id="554" name="Forme libre : forme 553">
              <a:extLst>
                <a:ext uri="{FF2B5EF4-FFF2-40B4-BE49-F238E27FC236}">
                  <a16:creationId xmlns:a16="http://schemas.microsoft.com/office/drawing/2014/main" id="{886AB4E8-4C6E-467D-85E6-E64863DEE1D1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>
              <a:off x="9515380" y="-10472128"/>
              <a:ext cx="103351" cy="120511"/>
            </a:xfrm>
            <a:custGeom>
              <a:avLst/>
              <a:gdLst>
                <a:gd name="connsiteX0" fmla="*/ 91164 w 103351"/>
                <a:gd name="connsiteY0" fmla="*/ 24060 h 120511"/>
                <a:gd name="connsiteX1" fmla="*/ 91676 w 103351"/>
                <a:gd name="connsiteY1" fmla="*/ 20971 h 120511"/>
                <a:gd name="connsiteX2" fmla="*/ 86702 w 103351"/>
                <a:gd name="connsiteY2" fmla="*/ 16340 h 120511"/>
                <a:gd name="connsiteX3" fmla="*/ 79667 w 103351"/>
                <a:gd name="connsiteY3" fmla="*/ 23715 h 120511"/>
                <a:gd name="connsiteX4" fmla="*/ 63706 w 103351"/>
                <a:gd name="connsiteY4" fmla="*/ 12912 h 120511"/>
                <a:gd name="connsiteX5" fmla="*/ 22872 w 103351"/>
                <a:gd name="connsiteY5" fmla="*/ 61617 h 120511"/>
                <a:gd name="connsiteX6" fmla="*/ 45690 w 103351"/>
                <a:gd name="connsiteY6" fmla="*/ 88711 h 120511"/>
                <a:gd name="connsiteX7" fmla="*/ 65596 w 103351"/>
                <a:gd name="connsiteY7" fmla="*/ 78763 h 120511"/>
                <a:gd name="connsiteX8" fmla="*/ 65768 w 103351"/>
                <a:gd name="connsiteY8" fmla="*/ 78935 h 120511"/>
                <a:gd name="connsiteX9" fmla="*/ 60105 w 103351"/>
                <a:gd name="connsiteY9" fmla="*/ 101574 h 120511"/>
                <a:gd name="connsiteX10" fmla="*/ 35398 w 103351"/>
                <a:gd name="connsiteY10" fmla="*/ 120092 h 120511"/>
                <a:gd name="connsiteX11" fmla="*/ 21672 w 103351"/>
                <a:gd name="connsiteY11" fmla="*/ 118381 h 120511"/>
                <a:gd name="connsiteX12" fmla="*/ 28707 w 103351"/>
                <a:gd name="connsiteY12" fmla="*/ 109461 h 120511"/>
                <a:gd name="connsiteX13" fmla="*/ 22183 w 103351"/>
                <a:gd name="connsiteY13" fmla="*/ 103457 h 120511"/>
                <a:gd name="connsiteX14" fmla="*/ 12919 w 103351"/>
                <a:gd name="connsiteY14" fmla="*/ 113405 h 120511"/>
                <a:gd name="connsiteX15" fmla="*/ 35743 w 103351"/>
                <a:gd name="connsiteY15" fmla="*/ 123869 h 120511"/>
                <a:gd name="connsiteX16" fmla="*/ 72114 w 103351"/>
                <a:gd name="connsiteY16" fmla="*/ 100202 h 120511"/>
                <a:gd name="connsiteX17" fmla="*/ 91164 w 103351"/>
                <a:gd name="connsiteY17" fmla="*/ 24060 h 120511"/>
                <a:gd name="connsiteX18" fmla="*/ 68858 w 103351"/>
                <a:gd name="connsiteY18" fmla="*/ 66760 h 120511"/>
                <a:gd name="connsiteX19" fmla="*/ 60105 w 103351"/>
                <a:gd name="connsiteY19" fmla="*/ 78763 h 120511"/>
                <a:gd name="connsiteX20" fmla="*/ 46207 w 103351"/>
                <a:gd name="connsiteY20" fmla="*/ 84939 h 120511"/>
                <a:gd name="connsiteX21" fmla="*/ 35053 w 103351"/>
                <a:gd name="connsiteY21" fmla="*/ 69160 h 120511"/>
                <a:gd name="connsiteX22" fmla="*/ 44662 w 103351"/>
                <a:gd name="connsiteY22" fmla="*/ 31947 h 120511"/>
                <a:gd name="connsiteX23" fmla="*/ 63879 w 103351"/>
                <a:gd name="connsiteY23" fmla="*/ 16683 h 120511"/>
                <a:gd name="connsiteX24" fmla="*/ 77605 w 103351"/>
                <a:gd name="connsiteY24" fmla="*/ 31430 h 120511"/>
                <a:gd name="connsiteX25" fmla="*/ 77094 w 103351"/>
                <a:gd name="connsiteY25" fmla="*/ 34007 h 120511"/>
                <a:gd name="connsiteX26" fmla="*/ 68858 w 103351"/>
                <a:gd name="connsiteY26" fmla="*/ 66760 h 120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3351" h="120511">
                  <a:moveTo>
                    <a:pt x="91164" y="24060"/>
                  </a:moveTo>
                  <a:cubicBezTo>
                    <a:pt x="91331" y="23032"/>
                    <a:pt x="91676" y="22171"/>
                    <a:pt x="91676" y="20971"/>
                  </a:cubicBezTo>
                  <a:cubicBezTo>
                    <a:pt x="91676" y="18055"/>
                    <a:pt x="89619" y="16340"/>
                    <a:pt x="86702" y="16340"/>
                  </a:cubicBezTo>
                  <a:cubicBezTo>
                    <a:pt x="84985" y="16340"/>
                    <a:pt x="80350" y="17544"/>
                    <a:pt x="79667" y="23715"/>
                  </a:cubicBezTo>
                  <a:cubicBezTo>
                    <a:pt x="76577" y="17372"/>
                    <a:pt x="70570" y="12912"/>
                    <a:pt x="63706" y="12912"/>
                  </a:cubicBezTo>
                  <a:cubicBezTo>
                    <a:pt x="44150" y="12912"/>
                    <a:pt x="22872" y="36918"/>
                    <a:pt x="22872" y="61617"/>
                  </a:cubicBezTo>
                  <a:cubicBezTo>
                    <a:pt x="22872" y="78591"/>
                    <a:pt x="33336" y="88711"/>
                    <a:pt x="45690" y="88711"/>
                  </a:cubicBezTo>
                  <a:cubicBezTo>
                    <a:pt x="55815" y="88711"/>
                    <a:pt x="63879" y="80651"/>
                    <a:pt x="65596" y="78763"/>
                  </a:cubicBezTo>
                  <a:lnTo>
                    <a:pt x="65768" y="78935"/>
                  </a:lnTo>
                  <a:cubicBezTo>
                    <a:pt x="62167" y="94198"/>
                    <a:pt x="60105" y="101230"/>
                    <a:pt x="60105" y="101574"/>
                  </a:cubicBezTo>
                  <a:cubicBezTo>
                    <a:pt x="59422" y="103118"/>
                    <a:pt x="53586" y="120092"/>
                    <a:pt x="35398" y="120092"/>
                  </a:cubicBezTo>
                  <a:cubicBezTo>
                    <a:pt x="32136" y="120092"/>
                    <a:pt x="26473" y="119920"/>
                    <a:pt x="21672" y="118381"/>
                  </a:cubicBezTo>
                  <a:cubicBezTo>
                    <a:pt x="26818" y="116837"/>
                    <a:pt x="28707" y="112377"/>
                    <a:pt x="28707" y="109461"/>
                  </a:cubicBezTo>
                  <a:cubicBezTo>
                    <a:pt x="28707" y="106718"/>
                    <a:pt x="26818" y="103457"/>
                    <a:pt x="22183" y="103457"/>
                  </a:cubicBezTo>
                  <a:cubicBezTo>
                    <a:pt x="18410" y="103457"/>
                    <a:pt x="12919" y="106546"/>
                    <a:pt x="12919" y="113405"/>
                  </a:cubicBezTo>
                  <a:cubicBezTo>
                    <a:pt x="12919" y="120437"/>
                    <a:pt x="19271" y="123869"/>
                    <a:pt x="35743" y="123869"/>
                  </a:cubicBezTo>
                  <a:cubicBezTo>
                    <a:pt x="57188" y="123869"/>
                    <a:pt x="69541" y="110489"/>
                    <a:pt x="72114" y="100202"/>
                  </a:cubicBezTo>
                  <a:lnTo>
                    <a:pt x="91164" y="24060"/>
                  </a:lnTo>
                  <a:close/>
                  <a:moveTo>
                    <a:pt x="68858" y="66760"/>
                  </a:moveTo>
                  <a:cubicBezTo>
                    <a:pt x="67824" y="71221"/>
                    <a:pt x="63879" y="75508"/>
                    <a:pt x="60105" y="78763"/>
                  </a:cubicBezTo>
                  <a:cubicBezTo>
                    <a:pt x="56504" y="81851"/>
                    <a:pt x="51180" y="84939"/>
                    <a:pt x="46207" y="84939"/>
                  </a:cubicBezTo>
                  <a:cubicBezTo>
                    <a:pt x="37626" y="84939"/>
                    <a:pt x="35053" y="76019"/>
                    <a:pt x="35053" y="69160"/>
                  </a:cubicBezTo>
                  <a:cubicBezTo>
                    <a:pt x="35053" y="60928"/>
                    <a:pt x="40033" y="40694"/>
                    <a:pt x="44662" y="31947"/>
                  </a:cubicBezTo>
                  <a:cubicBezTo>
                    <a:pt x="49296" y="23543"/>
                    <a:pt x="56671" y="16683"/>
                    <a:pt x="63879" y="16683"/>
                  </a:cubicBezTo>
                  <a:cubicBezTo>
                    <a:pt x="75204" y="16683"/>
                    <a:pt x="77605" y="30574"/>
                    <a:pt x="77605" y="31430"/>
                  </a:cubicBezTo>
                  <a:cubicBezTo>
                    <a:pt x="77605" y="32291"/>
                    <a:pt x="77266" y="33318"/>
                    <a:pt x="77094" y="34007"/>
                  </a:cubicBezTo>
                  <a:lnTo>
                    <a:pt x="68858" y="6676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55" name="Forme libre : forme 554">
              <a:extLst>
                <a:ext uri="{FF2B5EF4-FFF2-40B4-BE49-F238E27FC236}">
                  <a16:creationId xmlns:a16="http://schemas.microsoft.com/office/drawing/2014/main" id="{70125BBC-6943-44E2-8B33-6F8979215ADC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>
              <a:off x="9658081" y="-10459265"/>
              <a:ext cx="137802" cy="51648"/>
            </a:xfrm>
            <a:custGeom>
              <a:avLst/>
              <a:gdLst>
                <a:gd name="connsiteX0" fmla="*/ 121190 w 137801"/>
                <a:gd name="connsiteY0" fmla="*/ 19771 h 51647"/>
                <a:gd name="connsiteX1" fmla="*/ 127025 w 137801"/>
                <a:gd name="connsiteY1" fmla="*/ 16340 h 51647"/>
                <a:gd name="connsiteX2" fmla="*/ 121362 w 137801"/>
                <a:gd name="connsiteY2" fmla="*/ 12912 h 51647"/>
                <a:gd name="connsiteX3" fmla="*/ 18582 w 137801"/>
                <a:gd name="connsiteY3" fmla="*/ 12912 h 51647"/>
                <a:gd name="connsiteX4" fmla="*/ 12919 w 137801"/>
                <a:gd name="connsiteY4" fmla="*/ 16340 h 51647"/>
                <a:gd name="connsiteX5" fmla="*/ 18754 w 137801"/>
                <a:gd name="connsiteY5" fmla="*/ 19771 h 51647"/>
                <a:gd name="connsiteX6" fmla="*/ 121190 w 137801"/>
                <a:gd name="connsiteY6" fmla="*/ 19771 h 51647"/>
                <a:gd name="connsiteX7" fmla="*/ 121362 w 137801"/>
                <a:gd name="connsiteY7" fmla="*/ 53041 h 51647"/>
                <a:gd name="connsiteX8" fmla="*/ 127025 w 137801"/>
                <a:gd name="connsiteY8" fmla="*/ 49609 h 51647"/>
                <a:gd name="connsiteX9" fmla="*/ 121190 w 137801"/>
                <a:gd name="connsiteY9" fmla="*/ 46176 h 51647"/>
                <a:gd name="connsiteX10" fmla="*/ 18754 w 137801"/>
                <a:gd name="connsiteY10" fmla="*/ 46176 h 51647"/>
                <a:gd name="connsiteX11" fmla="*/ 12919 w 137801"/>
                <a:gd name="connsiteY11" fmla="*/ 49609 h 51647"/>
                <a:gd name="connsiteX12" fmla="*/ 18582 w 137801"/>
                <a:gd name="connsiteY12" fmla="*/ 53041 h 51647"/>
                <a:gd name="connsiteX13" fmla="*/ 121362 w 137801"/>
                <a:gd name="connsiteY13" fmla="*/ 53041 h 51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801" h="51647">
                  <a:moveTo>
                    <a:pt x="121190" y="19771"/>
                  </a:moveTo>
                  <a:cubicBezTo>
                    <a:pt x="123763" y="19771"/>
                    <a:pt x="127025" y="19771"/>
                    <a:pt x="127025" y="16340"/>
                  </a:cubicBezTo>
                  <a:cubicBezTo>
                    <a:pt x="127025" y="12912"/>
                    <a:pt x="123763" y="12912"/>
                    <a:pt x="121362" y="12912"/>
                  </a:cubicBezTo>
                  <a:lnTo>
                    <a:pt x="18582" y="12912"/>
                  </a:lnTo>
                  <a:cubicBezTo>
                    <a:pt x="16181" y="12912"/>
                    <a:pt x="12919" y="12912"/>
                    <a:pt x="12919" y="16340"/>
                  </a:cubicBezTo>
                  <a:cubicBezTo>
                    <a:pt x="12919" y="19771"/>
                    <a:pt x="16181" y="19771"/>
                    <a:pt x="18754" y="19771"/>
                  </a:cubicBezTo>
                  <a:lnTo>
                    <a:pt x="121190" y="19771"/>
                  </a:lnTo>
                  <a:close/>
                  <a:moveTo>
                    <a:pt x="121362" y="53041"/>
                  </a:moveTo>
                  <a:cubicBezTo>
                    <a:pt x="123763" y="53041"/>
                    <a:pt x="127025" y="53041"/>
                    <a:pt x="127025" y="49609"/>
                  </a:cubicBezTo>
                  <a:cubicBezTo>
                    <a:pt x="127025" y="46176"/>
                    <a:pt x="123763" y="46176"/>
                    <a:pt x="121190" y="46176"/>
                  </a:cubicBezTo>
                  <a:lnTo>
                    <a:pt x="18754" y="46176"/>
                  </a:lnTo>
                  <a:cubicBezTo>
                    <a:pt x="16181" y="46176"/>
                    <a:pt x="12919" y="46176"/>
                    <a:pt x="12919" y="49609"/>
                  </a:cubicBezTo>
                  <a:cubicBezTo>
                    <a:pt x="12919" y="53041"/>
                    <a:pt x="16181" y="53041"/>
                    <a:pt x="18582" y="53041"/>
                  </a:cubicBezTo>
                  <a:lnTo>
                    <a:pt x="121362" y="5304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56" name="Forme libre : forme 555">
              <a:extLst>
                <a:ext uri="{FF2B5EF4-FFF2-40B4-BE49-F238E27FC236}">
                  <a16:creationId xmlns:a16="http://schemas.microsoft.com/office/drawing/2014/main" id="{41456EE7-69F6-445B-96C7-DDD77567DF07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>
              <a:off x="9865318" y="-10645039"/>
              <a:ext cx="103351" cy="430398"/>
            </a:xfrm>
            <a:custGeom>
              <a:avLst/>
              <a:gdLst>
                <a:gd name="connsiteX0" fmla="*/ 97339 w 103351"/>
                <a:gd name="connsiteY0" fmla="*/ 422601 h 430397"/>
                <a:gd name="connsiteX1" fmla="*/ 96655 w 103351"/>
                <a:gd name="connsiteY1" fmla="*/ 421063 h 430397"/>
                <a:gd name="connsiteX2" fmla="*/ 67313 w 103351"/>
                <a:gd name="connsiteY2" fmla="*/ 384706 h 430397"/>
                <a:gd name="connsiteX3" fmla="*/ 27162 w 103351"/>
                <a:gd name="connsiteY3" fmla="*/ 218701 h 430397"/>
                <a:gd name="connsiteX4" fmla="*/ 61650 w 103351"/>
                <a:gd name="connsiteY4" fmla="*/ 61955 h 430397"/>
                <a:gd name="connsiteX5" fmla="*/ 96828 w 103351"/>
                <a:gd name="connsiteY5" fmla="*/ 15999 h 430397"/>
                <a:gd name="connsiteX6" fmla="*/ 97339 w 103351"/>
                <a:gd name="connsiteY6" fmla="*/ 14628 h 430397"/>
                <a:gd name="connsiteX7" fmla="*/ 93738 w 103351"/>
                <a:gd name="connsiteY7" fmla="*/ 12912 h 430397"/>
                <a:gd name="connsiteX8" fmla="*/ 88419 w 103351"/>
                <a:gd name="connsiteY8" fmla="*/ 15483 h 430397"/>
                <a:gd name="connsiteX9" fmla="*/ 12919 w 103351"/>
                <a:gd name="connsiteY9" fmla="*/ 218529 h 430397"/>
                <a:gd name="connsiteX10" fmla="*/ 71942 w 103351"/>
                <a:gd name="connsiteY10" fmla="*/ 405112 h 430397"/>
                <a:gd name="connsiteX11" fmla="*/ 88930 w 103351"/>
                <a:gd name="connsiteY11" fmla="*/ 422263 h 430397"/>
                <a:gd name="connsiteX12" fmla="*/ 93738 w 103351"/>
                <a:gd name="connsiteY12" fmla="*/ 424318 h 430397"/>
                <a:gd name="connsiteX13" fmla="*/ 97339 w 103351"/>
                <a:gd name="connsiteY13" fmla="*/ 422601 h 430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3351" h="430397">
                  <a:moveTo>
                    <a:pt x="97339" y="422601"/>
                  </a:moveTo>
                  <a:cubicBezTo>
                    <a:pt x="97339" y="421918"/>
                    <a:pt x="96994" y="421573"/>
                    <a:pt x="96655" y="421063"/>
                  </a:cubicBezTo>
                  <a:cubicBezTo>
                    <a:pt x="90304" y="414715"/>
                    <a:pt x="78811" y="403228"/>
                    <a:pt x="67313" y="384706"/>
                  </a:cubicBezTo>
                  <a:cubicBezTo>
                    <a:pt x="39688" y="340461"/>
                    <a:pt x="27162" y="284724"/>
                    <a:pt x="27162" y="218701"/>
                  </a:cubicBezTo>
                  <a:cubicBezTo>
                    <a:pt x="27162" y="172568"/>
                    <a:pt x="33337" y="113059"/>
                    <a:pt x="61650" y="61955"/>
                  </a:cubicBezTo>
                  <a:cubicBezTo>
                    <a:pt x="75205" y="37605"/>
                    <a:pt x="89275" y="23543"/>
                    <a:pt x="96828" y="15999"/>
                  </a:cubicBezTo>
                  <a:cubicBezTo>
                    <a:pt x="97339" y="15483"/>
                    <a:pt x="97339" y="15139"/>
                    <a:pt x="97339" y="14628"/>
                  </a:cubicBezTo>
                  <a:cubicBezTo>
                    <a:pt x="97339" y="12912"/>
                    <a:pt x="96138" y="12912"/>
                    <a:pt x="93738" y="12912"/>
                  </a:cubicBezTo>
                  <a:cubicBezTo>
                    <a:pt x="91332" y="12912"/>
                    <a:pt x="90992" y="12912"/>
                    <a:pt x="88419" y="15483"/>
                  </a:cubicBezTo>
                  <a:cubicBezTo>
                    <a:pt x="30936" y="67788"/>
                    <a:pt x="12919" y="146329"/>
                    <a:pt x="12919" y="218529"/>
                  </a:cubicBezTo>
                  <a:cubicBezTo>
                    <a:pt x="12919" y="285924"/>
                    <a:pt x="28363" y="353834"/>
                    <a:pt x="71942" y="405112"/>
                  </a:cubicBezTo>
                  <a:cubicBezTo>
                    <a:pt x="75377" y="409054"/>
                    <a:pt x="81895" y="416087"/>
                    <a:pt x="88930" y="422263"/>
                  </a:cubicBezTo>
                  <a:cubicBezTo>
                    <a:pt x="90992" y="424318"/>
                    <a:pt x="91332" y="424318"/>
                    <a:pt x="93738" y="424318"/>
                  </a:cubicBezTo>
                  <a:cubicBezTo>
                    <a:pt x="96138" y="424318"/>
                    <a:pt x="97339" y="424318"/>
                    <a:pt x="97339" y="4226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57" name="Forme libre : forme 556">
              <a:extLst>
                <a:ext uri="{FF2B5EF4-FFF2-40B4-BE49-F238E27FC236}">
                  <a16:creationId xmlns:a16="http://schemas.microsoft.com/office/drawing/2014/main" id="{365788D7-187C-4B65-94B5-5C071BA5EEDE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>
              <a:off x="9960917" y="-10576767"/>
              <a:ext cx="103351" cy="103295"/>
            </a:xfrm>
            <a:custGeom>
              <a:avLst/>
              <a:gdLst>
                <a:gd name="connsiteX0" fmla="*/ 65256 w 103351"/>
                <a:gd name="connsiteY0" fmla="*/ 36918 h 103295"/>
                <a:gd name="connsiteX1" fmla="*/ 82239 w 103351"/>
                <a:gd name="connsiteY1" fmla="*/ 16683 h 103295"/>
                <a:gd name="connsiteX2" fmla="*/ 90820 w 103351"/>
                <a:gd name="connsiteY2" fmla="*/ 18916 h 103295"/>
                <a:gd name="connsiteX3" fmla="*/ 82584 w 103351"/>
                <a:gd name="connsiteY3" fmla="*/ 28175 h 103295"/>
                <a:gd name="connsiteX4" fmla="*/ 89102 w 103351"/>
                <a:gd name="connsiteY4" fmla="*/ 34173 h 103295"/>
                <a:gd name="connsiteX5" fmla="*/ 98372 w 103351"/>
                <a:gd name="connsiteY5" fmla="*/ 24232 h 103295"/>
                <a:gd name="connsiteX6" fmla="*/ 82412 w 103351"/>
                <a:gd name="connsiteY6" fmla="*/ 12912 h 103295"/>
                <a:gd name="connsiteX7" fmla="*/ 64395 w 103351"/>
                <a:gd name="connsiteY7" fmla="*/ 25943 h 103295"/>
                <a:gd name="connsiteX8" fmla="*/ 45867 w 103351"/>
                <a:gd name="connsiteY8" fmla="*/ 12912 h 103295"/>
                <a:gd name="connsiteX9" fmla="*/ 18242 w 103351"/>
                <a:gd name="connsiteY9" fmla="*/ 39322 h 103295"/>
                <a:gd name="connsiteX10" fmla="*/ 20299 w 103351"/>
                <a:gd name="connsiteY10" fmla="*/ 41034 h 103295"/>
                <a:gd name="connsiteX11" fmla="*/ 22527 w 103351"/>
                <a:gd name="connsiteY11" fmla="*/ 39150 h 103295"/>
                <a:gd name="connsiteX12" fmla="*/ 45523 w 103351"/>
                <a:gd name="connsiteY12" fmla="*/ 16683 h 103295"/>
                <a:gd name="connsiteX13" fmla="*/ 54787 w 103351"/>
                <a:gd name="connsiteY13" fmla="*/ 28175 h 103295"/>
                <a:gd name="connsiteX14" fmla="*/ 45523 w 103351"/>
                <a:gd name="connsiteY14" fmla="*/ 68988 h 103295"/>
                <a:gd name="connsiteX15" fmla="*/ 29223 w 103351"/>
                <a:gd name="connsiteY15" fmla="*/ 86822 h 103295"/>
                <a:gd name="connsiteX16" fmla="*/ 20643 w 103351"/>
                <a:gd name="connsiteY16" fmla="*/ 84595 h 103295"/>
                <a:gd name="connsiteX17" fmla="*/ 28706 w 103351"/>
                <a:gd name="connsiteY17" fmla="*/ 75336 h 103295"/>
                <a:gd name="connsiteX18" fmla="*/ 22360 w 103351"/>
                <a:gd name="connsiteY18" fmla="*/ 69332 h 103295"/>
                <a:gd name="connsiteX19" fmla="*/ 12919 w 103351"/>
                <a:gd name="connsiteY19" fmla="*/ 79280 h 103295"/>
                <a:gd name="connsiteX20" fmla="*/ 29051 w 103351"/>
                <a:gd name="connsiteY20" fmla="*/ 90599 h 103295"/>
                <a:gd name="connsiteX21" fmla="*/ 47068 w 103351"/>
                <a:gd name="connsiteY21" fmla="*/ 77563 h 103295"/>
                <a:gd name="connsiteX22" fmla="*/ 65595 w 103351"/>
                <a:gd name="connsiteY22" fmla="*/ 90599 h 103295"/>
                <a:gd name="connsiteX23" fmla="*/ 93048 w 103351"/>
                <a:gd name="connsiteY23" fmla="*/ 64189 h 103295"/>
                <a:gd name="connsiteX24" fmla="*/ 90992 w 103351"/>
                <a:gd name="connsiteY24" fmla="*/ 62473 h 103295"/>
                <a:gd name="connsiteX25" fmla="*/ 88763 w 103351"/>
                <a:gd name="connsiteY25" fmla="*/ 64361 h 103295"/>
                <a:gd name="connsiteX26" fmla="*/ 65940 w 103351"/>
                <a:gd name="connsiteY26" fmla="*/ 86822 h 103295"/>
                <a:gd name="connsiteX27" fmla="*/ 56504 w 103351"/>
                <a:gd name="connsiteY27" fmla="*/ 75508 h 103295"/>
                <a:gd name="connsiteX28" fmla="*/ 59421 w 103351"/>
                <a:gd name="connsiteY28" fmla="*/ 60412 h 103295"/>
                <a:gd name="connsiteX29" fmla="*/ 65256 w 103351"/>
                <a:gd name="connsiteY29" fmla="*/ 36918 h 103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3351" h="103295">
                  <a:moveTo>
                    <a:pt x="65256" y="36918"/>
                  </a:moveTo>
                  <a:cubicBezTo>
                    <a:pt x="66285" y="32463"/>
                    <a:pt x="70230" y="16683"/>
                    <a:pt x="82239" y="16683"/>
                  </a:cubicBezTo>
                  <a:cubicBezTo>
                    <a:pt x="83101" y="16683"/>
                    <a:pt x="87218" y="16683"/>
                    <a:pt x="90820" y="18916"/>
                  </a:cubicBezTo>
                  <a:cubicBezTo>
                    <a:pt x="86018" y="19771"/>
                    <a:pt x="82584" y="24060"/>
                    <a:pt x="82584" y="28175"/>
                  </a:cubicBezTo>
                  <a:cubicBezTo>
                    <a:pt x="82584" y="30919"/>
                    <a:pt x="84473" y="34173"/>
                    <a:pt x="89102" y="34173"/>
                  </a:cubicBezTo>
                  <a:cubicBezTo>
                    <a:pt x="92881" y="34173"/>
                    <a:pt x="98372" y="31091"/>
                    <a:pt x="98372" y="24232"/>
                  </a:cubicBezTo>
                  <a:cubicBezTo>
                    <a:pt x="98372" y="15312"/>
                    <a:pt x="88247" y="12912"/>
                    <a:pt x="82412" y="12912"/>
                  </a:cubicBezTo>
                  <a:cubicBezTo>
                    <a:pt x="72459" y="12912"/>
                    <a:pt x="66457" y="21999"/>
                    <a:pt x="64395" y="25943"/>
                  </a:cubicBezTo>
                  <a:cubicBezTo>
                    <a:pt x="60105" y="14629"/>
                    <a:pt x="50841" y="12912"/>
                    <a:pt x="45867" y="12912"/>
                  </a:cubicBezTo>
                  <a:cubicBezTo>
                    <a:pt x="28018" y="12912"/>
                    <a:pt x="18242" y="35035"/>
                    <a:pt x="18242" y="39322"/>
                  </a:cubicBezTo>
                  <a:cubicBezTo>
                    <a:pt x="18242" y="41034"/>
                    <a:pt x="19954" y="41034"/>
                    <a:pt x="20299" y="41034"/>
                  </a:cubicBezTo>
                  <a:cubicBezTo>
                    <a:pt x="21671" y="41034"/>
                    <a:pt x="22188" y="40694"/>
                    <a:pt x="22527" y="39150"/>
                  </a:cubicBezTo>
                  <a:cubicBezTo>
                    <a:pt x="28362" y="20971"/>
                    <a:pt x="39688" y="16683"/>
                    <a:pt x="45523" y="16683"/>
                  </a:cubicBezTo>
                  <a:cubicBezTo>
                    <a:pt x="48780" y="16683"/>
                    <a:pt x="54787" y="18228"/>
                    <a:pt x="54787" y="28175"/>
                  </a:cubicBezTo>
                  <a:cubicBezTo>
                    <a:pt x="54787" y="33490"/>
                    <a:pt x="51869" y="44983"/>
                    <a:pt x="45523" y="68988"/>
                  </a:cubicBezTo>
                  <a:cubicBezTo>
                    <a:pt x="42778" y="79624"/>
                    <a:pt x="36770" y="86822"/>
                    <a:pt x="29223" y="86822"/>
                  </a:cubicBezTo>
                  <a:cubicBezTo>
                    <a:pt x="28190" y="86822"/>
                    <a:pt x="24244" y="86822"/>
                    <a:pt x="20643" y="84595"/>
                  </a:cubicBezTo>
                  <a:cubicBezTo>
                    <a:pt x="24933" y="83739"/>
                    <a:pt x="28706" y="80135"/>
                    <a:pt x="28706" y="75336"/>
                  </a:cubicBezTo>
                  <a:cubicBezTo>
                    <a:pt x="28706" y="70704"/>
                    <a:pt x="24933" y="69332"/>
                    <a:pt x="22360" y="69332"/>
                  </a:cubicBezTo>
                  <a:cubicBezTo>
                    <a:pt x="17209" y="69332"/>
                    <a:pt x="12919" y="73792"/>
                    <a:pt x="12919" y="79280"/>
                  </a:cubicBezTo>
                  <a:cubicBezTo>
                    <a:pt x="12919" y="87166"/>
                    <a:pt x="21499" y="90599"/>
                    <a:pt x="29051" y="90599"/>
                  </a:cubicBezTo>
                  <a:cubicBezTo>
                    <a:pt x="40377" y="90599"/>
                    <a:pt x="46551" y="78591"/>
                    <a:pt x="47068" y="77563"/>
                  </a:cubicBezTo>
                  <a:cubicBezTo>
                    <a:pt x="49124" y="83907"/>
                    <a:pt x="55303" y="90599"/>
                    <a:pt x="65595" y="90599"/>
                  </a:cubicBezTo>
                  <a:cubicBezTo>
                    <a:pt x="83273" y="90599"/>
                    <a:pt x="93048" y="68477"/>
                    <a:pt x="93048" y="64189"/>
                  </a:cubicBezTo>
                  <a:cubicBezTo>
                    <a:pt x="93048" y="62473"/>
                    <a:pt x="91508" y="62473"/>
                    <a:pt x="90992" y="62473"/>
                  </a:cubicBezTo>
                  <a:cubicBezTo>
                    <a:pt x="89447" y="62473"/>
                    <a:pt x="89102" y="63156"/>
                    <a:pt x="88763" y="64361"/>
                  </a:cubicBezTo>
                  <a:cubicBezTo>
                    <a:pt x="83101" y="82707"/>
                    <a:pt x="71430" y="86822"/>
                    <a:pt x="65940" y="86822"/>
                  </a:cubicBezTo>
                  <a:cubicBezTo>
                    <a:pt x="59249" y="86822"/>
                    <a:pt x="56504" y="81334"/>
                    <a:pt x="56504" y="75508"/>
                  </a:cubicBezTo>
                  <a:cubicBezTo>
                    <a:pt x="56504" y="71731"/>
                    <a:pt x="57532" y="67960"/>
                    <a:pt x="59421" y="60412"/>
                  </a:cubicBezTo>
                  <a:lnTo>
                    <a:pt x="65256" y="3691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58" name="Forme libre : forme 557">
              <a:extLst>
                <a:ext uri="{FF2B5EF4-FFF2-40B4-BE49-F238E27FC236}">
                  <a16:creationId xmlns:a16="http://schemas.microsoft.com/office/drawing/2014/main" id="{120EFC4E-AD72-4D80-BAC8-D908AAAE5913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>
              <a:off x="10324259" y="-10615180"/>
              <a:ext cx="86126" cy="137727"/>
            </a:xfrm>
            <a:custGeom>
              <a:avLst/>
              <a:gdLst>
                <a:gd name="connsiteX0" fmla="*/ 85157 w 86126"/>
                <a:gd name="connsiteY0" fmla="*/ 72248 h 137727"/>
                <a:gd name="connsiteX1" fmla="*/ 78294 w 86126"/>
                <a:gd name="connsiteY1" fmla="*/ 32119 h 137727"/>
                <a:gd name="connsiteX2" fmla="*/ 49125 w 86126"/>
                <a:gd name="connsiteY2" fmla="*/ 12912 h 137727"/>
                <a:gd name="connsiteX3" fmla="*/ 19271 w 86126"/>
                <a:gd name="connsiteY3" fmla="*/ 33319 h 137727"/>
                <a:gd name="connsiteX4" fmla="*/ 12919 w 86126"/>
                <a:gd name="connsiteY4" fmla="*/ 72248 h 137727"/>
                <a:gd name="connsiteX5" fmla="*/ 20644 w 86126"/>
                <a:gd name="connsiteY5" fmla="*/ 113577 h 137727"/>
                <a:gd name="connsiteX6" fmla="*/ 48952 w 86126"/>
                <a:gd name="connsiteY6" fmla="*/ 130895 h 137727"/>
                <a:gd name="connsiteX7" fmla="*/ 78811 w 86126"/>
                <a:gd name="connsiteY7" fmla="*/ 111005 h 137727"/>
                <a:gd name="connsiteX8" fmla="*/ 85157 w 86126"/>
                <a:gd name="connsiteY8" fmla="*/ 72248 h 137727"/>
                <a:gd name="connsiteX9" fmla="*/ 48952 w 86126"/>
                <a:gd name="connsiteY9" fmla="*/ 127124 h 137727"/>
                <a:gd name="connsiteX10" fmla="*/ 29046 w 86126"/>
                <a:gd name="connsiteY10" fmla="*/ 106373 h 137727"/>
                <a:gd name="connsiteX11" fmla="*/ 27162 w 86126"/>
                <a:gd name="connsiteY11" fmla="*/ 70188 h 137727"/>
                <a:gd name="connsiteX12" fmla="*/ 28535 w 86126"/>
                <a:gd name="connsiteY12" fmla="*/ 38634 h 137727"/>
                <a:gd name="connsiteX13" fmla="*/ 48952 w 86126"/>
                <a:gd name="connsiteY13" fmla="*/ 16684 h 137727"/>
                <a:gd name="connsiteX14" fmla="*/ 69197 w 86126"/>
                <a:gd name="connsiteY14" fmla="*/ 36746 h 137727"/>
                <a:gd name="connsiteX15" fmla="*/ 70914 w 86126"/>
                <a:gd name="connsiteY15" fmla="*/ 70188 h 137727"/>
                <a:gd name="connsiteX16" fmla="*/ 69030 w 86126"/>
                <a:gd name="connsiteY16" fmla="*/ 105690 h 137727"/>
                <a:gd name="connsiteX17" fmla="*/ 48952 w 86126"/>
                <a:gd name="connsiteY17" fmla="*/ 127124 h 137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6126" h="137727">
                  <a:moveTo>
                    <a:pt x="85157" y="72248"/>
                  </a:moveTo>
                  <a:cubicBezTo>
                    <a:pt x="85157" y="58529"/>
                    <a:pt x="84301" y="44810"/>
                    <a:pt x="78294" y="32119"/>
                  </a:cubicBezTo>
                  <a:cubicBezTo>
                    <a:pt x="70403" y="15657"/>
                    <a:pt x="56332" y="12912"/>
                    <a:pt x="49125" y="12912"/>
                  </a:cubicBezTo>
                  <a:cubicBezTo>
                    <a:pt x="38827" y="12912"/>
                    <a:pt x="26301" y="17367"/>
                    <a:pt x="19271" y="33319"/>
                  </a:cubicBezTo>
                  <a:cubicBezTo>
                    <a:pt x="13780" y="45149"/>
                    <a:pt x="12919" y="58529"/>
                    <a:pt x="12919" y="72248"/>
                  </a:cubicBezTo>
                  <a:cubicBezTo>
                    <a:pt x="12919" y="85107"/>
                    <a:pt x="13608" y="100541"/>
                    <a:pt x="20644" y="113577"/>
                  </a:cubicBezTo>
                  <a:cubicBezTo>
                    <a:pt x="28018" y="127469"/>
                    <a:pt x="40544" y="130895"/>
                    <a:pt x="48952" y="130895"/>
                  </a:cubicBezTo>
                  <a:cubicBezTo>
                    <a:pt x="58216" y="130895"/>
                    <a:pt x="71259" y="127296"/>
                    <a:pt x="78811" y="111005"/>
                  </a:cubicBezTo>
                  <a:cubicBezTo>
                    <a:pt x="84301" y="99169"/>
                    <a:pt x="85157" y="85795"/>
                    <a:pt x="85157" y="72248"/>
                  </a:cubicBezTo>
                  <a:close/>
                  <a:moveTo>
                    <a:pt x="48952" y="127124"/>
                  </a:moveTo>
                  <a:cubicBezTo>
                    <a:pt x="42261" y="127124"/>
                    <a:pt x="32136" y="122836"/>
                    <a:pt x="29046" y="106373"/>
                  </a:cubicBezTo>
                  <a:cubicBezTo>
                    <a:pt x="27162" y="96082"/>
                    <a:pt x="27162" y="80308"/>
                    <a:pt x="27162" y="70188"/>
                  </a:cubicBezTo>
                  <a:cubicBezTo>
                    <a:pt x="27162" y="59212"/>
                    <a:pt x="27162" y="47893"/>
                    <a:pt x="28535" y="38634"/>
                  </a:cubicBezTo>
                  <a:cubicBezTo>
                    <a:pt x="31797" y="18228"/>
                    <a:pt x="44662" y="16684"/>
                    <a:pt x="48952" y="16684"/>
                  </a:cubicBezTo>
                  <a:cubicBezTo>
                    <a:pt x="54615" y="16684"/>
                    <a:pt x="65940" y="19771"/>
                    <a:pt x="69197" y="36746"/>
                  </a:cubicBezTo>
                  <a:cubicBezTo>
                    <a:pt x="70914" y="46349"/>
                    <a:pt x="70914" y="59385"/>
                    <a:pt x="70914" y="70188"/>
                  </a:cubicBezTo>
                  <a:cubicBezTo>
                    <a:pt x="70914" y="83051"/>
                    <a:pt x="70914" y="94710"/>
                    <a:pt x="69030" y="105690"/>
                  </a:cubicBezTo>
                  <a:cubicBezTo>
                    <a:pt x="66452" y="121980"/>
                    <a:pt x="56676" y="127124"/>
                    <a:pt x="48952" y="12712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59" name="Forme libre : forme 558">
              <a:extLst>
                <a:ext uri="{FF2B5EF4-FFF2-40B4-BE49-F238E27FC236}">
                  <a16:creationId xmlns:a16="http://schemas.microsoft.com/office/drawing/2014/main" id="{74379750-37F6-4006-A2DF-EF80DABAEB23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>
              <a:off x="9968766" y="-10409347"/>
              <a:ext cx="86126" cy="137727"/>
            </a:xfrm>
            <a:custGeom>
              <a:avLst/>
              <a:gdLst>
                <a:gd name="connsiteX0" fmla="*/ 85157 w 86126"/>
                <a:gd name="connsiteY0" fmla="*/ 72247 h 137727"/>
                <a:gd name="connsiteX1" fmla="*/ 78294 w 86126"/>
                <a:gd name="connsiteY1" fmla="*/ 32118 h 137727"/>
                <a:gd name="connsiteX2" fmla="*/ 49124 w 86126"/>
                <a:gd name="connsiteY2" fmla="*/ 12912 h 137727"/>
                <a:gd name="connsiteX3" fmla="*/ 19271 w 86126"/>
                <a:gd name="connsiteY3" fmla="*/ 33318 h 137727"/>
                <a:gd name="connsiteX4" fmla="*/ 12919 w 86126"/>
                <a:gd name="connsiteY4" fmla="*/ 72247 h 137727"/>
                <a:gd name="connsiteX5" fmla="*/ 20644 w 86126"/>
                <a:gd name="connsiteY5" fmla="*/ 113576 h 137727"/>
                <a:gd name="connsiteX6" fmla="*/ 48952 w 86126"/>
                <a:gd name="connsiteY6" fmla="*/ 130894 h 137727"/>
                <a:gd name="connsiteX7" fmla="*/ 78811 w 86126"/>
                <a:gd name="connsiteY7" fmla="*/ 111005 h 137727"/>
                <a:gd name="connsiteX8" fmla="*/ 85157 w 86126"/>
                <a:gd name="connsiteY8" fmla="*/ 72247 h 137727"/>
                <a:gd name="connsiteX9" fmla="*/ 48952 w 86126"/>
                <a:gd name="connsiteY9" fmla="*/ 127123 h 137727"/>
                <a:gd name="connsiteX10" fmla="*/ 29046 w 86126"/>
                <a:gd name="connsiteY10" fmla="*/ 106372 h 137727"/>
                <a:gd name="connsiteX11" fmla="*/ 27162 w 86126"/>
                <a:gd name="connsiteY11" fmla="*/ 70187 h 137727"/>
                <a:gd name="connsiteX12" fmla="*/ 28534 w 86126"/>
                <a:gd name="connsiteY12" fmla="*/ 38633 h 137727"/>
                <a:gd name="connsiteX13" fmla="*/ 48952 w 86126"/>
                <a:gd name="connsiteY13" fmla="*/ 16683 h 137727"/>
                <a:gd name="connsiteX14" fmla="*/ 69197 w 86126"/>
                <a:gd name="connsiteY14" fmla="*/ 36745 h 137727"/>
                <a:gd name="connsiteX15" fmla="*/ 70914 w 86126"/>
                <a:gd name="connsiteY15" fmla="*/ 70187 h 137727"/>
                <a:gd name="connsiteX16" fmla="*/ 69030 w 86126"/>
                <a:gd name="connsiteY16" fmla="*/ 105689 h 137727"/>
                <a:gd name="connsiteX17" fmla="*/ 48952 w 86126"/>
                <a:gd name="connsiteY17" fmla="*/ 127123 h 137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6126" h="137727">
                  <a:moveTo>
                    <a:pt x="85157" y="72247"/>
                  </a:moveTo>
                  <a:cubicBezTo>
                    <a:pt x="85157" y="58528"/>
                    <a:pt x="84301" y="44809"/>
                    <a:pt x="78294" y="32118"/>
                  </a:cubicBezTo>
                  <a:cubicBezTo>
                    <a:pt x="70403" y="15656"/>
                    <a:pt x="56332" y="12912"/>
                    <a:pt x="49124" y="12912"/>
                  </a:cubicBezTo>
                  <a:cubicBezTo>
                    <a:pt x="38827" y="12912"/>
                    <a:pt x="26301" y="17366"/>
                    <a:pt x="19271" y="33318"/>
                  </a:cubicBezTo>
                  <a:cubicBezTo>
                    <a:pt x="13780" y="45149"/>
                    <a:pt x="12919" y="58528"/>
                    <a:pt x="12919" y="72247"/>
                  </a:cubicBezTo>
                  <a:cubicBezTo>
                    <a:pt x="12919" y="85105"/>
                    <a:pt x="13608" y="100540"/>
                    <a:pt x="20644" y="113576"/>
                  </a:cubicBezTo>
                  <a:cubicBezTo>
                    <a:pt x="28018" y="127467"/>
                    <a:pt x="40544" y="130894"/>
                    <a:pt x="48952" y="130894"/>
                  </a:cubicBezTo>
                  <a:cubicBezTo>
                    <a:pt x="58216" y="130894"/>
                    <a:pt x="71258" y="127295"/>
                    <a:pt x="78811" y="111005"/>
                  </a:cubicBezTo>
                  <a:cubicBezTo>
                    <a:pt x="84301" y="99168"/>
                    <a:pt x="85157" y="85794"/>
                    <a:pt x="85157" y="72247"/>
                  </a:cubicBezTo>
                  <a:close/>
                  <a:moveTo>
                    <a:pt x="48952" y="127123"/>
                  </a:moveTo>
                  <a:cubicBezTo>
                    <a:pt x="42261" y="127123"/>
                    <a:pt x="32136" y="122835"/>
                    <a:pt x="29046" y="106372"/>
                  </a:cubicBezTo>
                  <a:cubicBezTo>
                    <a:pt x="27162" y="96081"/>
                    <a:pt x="27162" y="80307"/>
                    <a:pt x="27162" y="70187"/>
                  </a:cubicBezTo>
                  <a:cubicBezTo>
                    <a:pt x="27162" y="59211"/>
                    <a:pt x="27162" y="47892"/>
                    <a:pt x="28534" y="38633"/>
                  </a:cubicBezTo>
                  <a:cubicBezTo>
                    <a:pt x="31797" y="18227"/>
                    <a:pt x="44662" y="16683"/>
                    <a:pt x="48952" y="16683"/>
                  </a:cubicBezTo>
                  <a:cubicBezTo>
                    <a:pt x="54615" y="16683"/>
                    <a:pt x="65940" y="19771"/>
                    <a:pt x="69197" y="36745"/>
                  </a:cubicBezTo>
                  <a:cubicBezTo>
                    <a:pt x="70914" y="46348"/>
                    <a:pt x="70914" y="59384"/>
                    <a:pt x="70914" y="70187"/>
                  </a:cubicBezTo>
                  <a:cubicBezTo>
                    <a:pt x="70914" y="83050"/>
                    <a:pt x="70914" y="94709"/>
                    <a:pt x="69030" y="105689"/>
                  </a:cubicBezTo>
                  <a:cubicBezTo>
                    <a:pt x="66452" y="121979"/>
                    <a:pt x="56676" y="127123"/>
                    <a:pt x="48952" y="12712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60" name="Forme libre : forme 559">
              <a:extLst>
                <a:ext uri="{FF2B5EF4-FFF2-40B4-BE49-F238E27FC236}">
                  <a16:creationId xmlns:a16="http://schemas.microsoft.com/office/drawing/2014/main" id="{DF0EE20C-569B-4C9B-A294-BB6B1DFC7DE3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>
              <a:off x="10240921" y="-10409347"/>
              <a:ext cx="68901" cy="137727"/>
            </a:xfrm>
            <a:custGeom>
              <a:avLst/>
              <a:gdLst>
                <a:gd name="connsiteX0" fmla="*/ 48096 w 68900"/>
                <a:gd name="connsiteY0" fmla="*/ 17366 h 137727"/>
                <a:gd name="connsiteX1" fmla="*/ 44145 w 68900"/>
                <a:gd name="connsiteY1" fmla="*/ 12912 h 137727"/>
                <a:gd name="connsiteX2" fmla="*/ 12919 w 68900"/>
                <a:gd name="connsiteY2" fmla="*/ 23886 h 137727"/>
                <a:gd name="connsiteX3" fmla="*/ 12919 w 68900"/>
                <a:gd name="connsiteY3" fmla="*/ 29202 h 137727"/>
                <a:gd name="connsiteX4" fmla="*/ 35398 w 68900"/>
                <a:gd name="connsiteY4" fmla="*/ 24742 h 137727"/>
                <a:gd name="connsiteX5" fmla="*/ 35398 w 68900"/>
                <a:gd name="connsiteY5" fmla="*/ 113576 h 137727"/>
                <a:gd name="connsiteX6" fmla="*/ 19437 w 68900"/>
                <a:gd name="connsiteY6" fmla="*/ 121808 h 137727"/>
                <a:gd name="connsiteX7" fmla="*/ 13948 w 68900"/>
                <a:gd name="connsiteY7" fmla="*/ 121808 h 137727"/>
                <a:gd name="connsiteX8" fmla="*/ 13948 w 68900"/>
                <a:gd name="connsiteY8" fmla="*/ 127123 h 137727"/>
                <a:gd name="connsiteX9" fmla="*/ 41744 w 68900"/>
                <a:gd name="connsiteY9" fmla="*/ 126607 h 137727"/>
                <a:gd name="connsiteX10" fmla="*/ 69542 w 68900"/>
                <a:gd name="connsiteY10" fmla="*/ 127123 h 137727"/>
                <a:gd name="connsiteX11" fmla="*/ 69542 w 68900"/>
                <a:gd name="connsiteY11" fmla="*/ 121808 h 137727"/>
                <a:gd name="connsiteX12" fmla="*/ 64050 w 68900"/>
                <a:gd name="connsiteY12" fmla="*/ 121808 h 137727"/>
                <a:gd name="connsiteX13" fmla="*/ 48096 w 68900"/>
                <a:gd name="connsiteY13" fmla="*/ 113576 h 137727"/>
                <a:gd name="connsiteX14" fmla="*/ 48096 w 68900"/>
                <a:gd name="connsiteY14" fmla="*/ 17366 h 137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8900" h="137727">
                  <a:moveTo>
                    <a:pt x="48096" y="17366"/>
                  </a:moveTo>
                  <a:cubicBezTo>
                    <a:pt x="48096" y="13250"/>
                    <a:pt x="48096" y="12912"/>
                    <a:pt x="44145" y="12912"/>
                  </a:cubicBezTo>
                  <a:cubicBezTo>
                    <a:pt x="33508" y="23886"/>
                    <a:pt x="18411" y="23886"/>
                    <a:pt x="12919" y="23886"/>
                  </a:cubicBezTo>
                  <a:lnTo>
                    <a:pt x="12919" y="29202"/>
                  </a:lnTo>
                  <a:cubicBezTo>
                    <a:pt x="16348" y="29202"/>
                    <a:pt x="26474" y="29202"/>
                    <a:pt x="35398" y="24742"/>
                  </a:cubicBezTo>
                  <a:lnTo>
                    <a:pt x="35398" y="113576"/>
                  </a:lnTo>
                  <a:cubicBezTo>
                    <a:pt x="35398" y="119747"/>
                    <a:pt x="34881" y="121808"/>
                    <a:pt x="19437" y="121808"/>
                  </a:cubicBezTo>
                  <a:lnTo>
                    <a:pt x="13948" y="121808"/>
                  </a:lnTo>
                  <a:lnTo>
                    <a:pt x="13948" y="127123"/>
                  </a:lnTo>
                  <a:cubicBezTo>
                    <a:pt x="19954" y="126607"/>
                    <a:pt x="34881" y="126607"/>
                    <a:pt x="41744" y="126607"/>
                  </a:cubicBezTo>
                  <a:cubicBezTo>
                    <a:pt x="48608" y="126607"/>
                    <a:pt x="63534" y="126607"/>
                    <a:pt x="69542" y="127123"/>
                  </a:cubicBezTo>
                  <a:lnTo>
                    <a:pt x="69542" y="121808"/>
                  </a:lnTo>
                  <a:lnTo>
                    <a:pt x="64050" y="121808"/>
                  </a:lnTo>
                  <a:cubicBezTo>
                    <a:pt x="48608" y="121808"/>
                    <a:pt x="48096" y="119919"/>
                    <a:pt x="48096" y="113576"/>
                  </a:cubicBezTo>
                  <a:lnTo>
                    <a:pt x="48096" y="173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61" name="Forme libre : forme 560">
              <a:extLst>
                <a:ext uri="{FF2B5EF4-FFF2-40B4-BE49-F238E27FC236}">
                  <a16:creationId xmlns:a16="http://schemas.microsoft.com/office/drawing/2014/main" id="{B36AC9F5-2EA7-4260-B747-265AA0AF2725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>
              <a:off x="10320873" y="-10423755"/>
              <a:ext cx="189477" cy="189375"/>
            </a:xfrm>
            <a:custGeom>
              <a:avLst/>
              <a:gdLst>
                <a:gd name="connsiteX0" fmla="*/ 78810 w 189477"/>
                <a:gd name="connsiteY0" fmla="*/ 19427 h 189374"/>
                <a:gd name="connsiteX1" fmla="*/ 79667 w 189477"/>
                <a:gd name="connsiteY1" fmla="*/ 16345 h 189374"/>
                <a:gd name="connsiteX2" fmla="*/ 76232 w 189477"/>
                <a:gd name="connsiteY2" fmla="*/ 12912 h 189374"/>
                <a:gd name="connsiteX3" fmla="*/ 73315 w 189477"/>
                <a:gd name="connsiteY3" fmla="*/ 14457 h 189374"/>
                <a:gd name="connsiteX4" fmla="*/ 13780 w 189477"/>
                <a:gd name="connsiteY4" fmla="*/ 177889 h 189374"/>
                <a:gd name="connsiteX5" fmla="*/ 12919 w 189477"/>
                <a:gd name="connsiteY5" fmla="*/ 180972 h 189374"/>
                <a:gd name="connsiteX6" fmla="*/ 16353 w 189477"/>
                <a:gd name="connsiteY6" fmla="*/ 184404 h 189374"/>
                <a:gd name="connsiteX7" fmla="*/ 20126 w 189477"/>
                <a:gd name="connsiteY7" fmla="*/ 180288 h 189374"/>
                <a:gd name="connsiteX8" fmla="*/ 78810 w 189477"/>
                <a:gd name="connsiteY8" fmla="*/ 19427 h 189374"/>
                <a:gd name="connsiteX9" fmla="*/ 146597 w 189477"/>
                <a:gd name="connsiteY9" fmla="*/ 89738 h 189374"/>
                <a:gd name="connsiteX10" fmla="*/ 163580 w 189477"/>
                <a:gd name="connsiteY10" fmla="*/ 69504 h 189374"/>
                <a:gd name="connsiteX11" fmla="*/ 172161 w 189477"/>
                <a:gd name="connsiteY11" fmla="*/ 71736 h 189374"/>
                <a:gd name="connsiteX12" fmla="*/ 163924 w 189477"/>
                <a:gd name="connsiteY12" fmla="*/ 80996 h 189374"/>
                <a:gd name="connsiteX13" fmla="*/ 170443 w 189477"/>
                <a:gd name="connsiteY13" fmla="*/ 86995 h 189374"/>
                <a:gd name="connsiteX14" fmla="*/ 179712 w 189477"/>
                <a:gd name="connsiteY14" fmla="*/ 77052 h 189374"/>
                <a:gd name="connsiteX15" fmla="*/ 163752 w 189477"/>
                <a:gd name="connsiteY15" fmla="*/ 65732 h 189374"/>
                <a:gd name="connsiteX16" fmla="*/ 145736 w 189477"/>
                <a:gd name="connsiteY16" fmla="*/ 78763 h 189374"/>
                <a:gd name="connsiteX17" fmla="*/ 127208 w 189477"/>
                <a:gd name="connsiteY17" fmla="*/ 65732 h 189374"/>
                <a:gd name="connsiteX18" fmla="*/ 99583 w 189477"/>
                <a:gd name="connsiteY18" fmla="*/ 92143 h 189374"/>
                <a:gd name="connsiteX19" fmla="*/ 101639 w 189477"/>
                <a:gd name="connsiteY19" fmla="*/ 93854 h 189374"/>
                <a:gd name="connsiteX20" fmla="*/ 103868 w 189477"/>
                <a:gd name="connsiteY20" fmla="*/ 91971 h 189374"/>
                <a:gd name="connsiteX21" fmla="*/ 126863 w 189477"/>
                <a:gd name="connsiteY21" fmla="*/ 69504 h 189374"/>
                <a:gd name="connsiteX22" fmla="*/ 136127 w 189477"/>
                <a:gd name="connsiteY22" fmla="*/ 80996 h 189374"/>
                <a:gd name="connsiteX23" fmla="*/ 126863 w 189477"/>
                <a:gd name="connsiteY23" fmla="*/ 121808 h 189374"/>
                <a:gd name="connsiteX24" fmla="*/ 110564 w 189477"/>
                <a:gd name="connsiteY24" fmla="*/ 139643 h 189374"/>
                <a:gd name="connsiteX25" fmla="*/ 101984 w 189477"/>
                <a:gd name="connsiteY25" fmla="*/ 137415 h 189374"/>
                <a:gd name="connsiteX26" fmla="*/ 110047 w 189477"/>
                <a:gd name="connsiteY26" fmla="*/ 128157 h 189374"/>
                <a:gd name="connsiteX27" fmla="*/ 103701 w 189477"/>
                <a:gd name="connsiteY27" fmla="*/ 122153 h 189374"/>
                <a:gd name="connsiteX28" fmla="*/ 94259 w 189477"/>
                <a:gd name="connsiteY28" fmla="*/ 132100 h 189374"/>
                <a:gd name="connsiteX29" fmla="*/ 110392 w 189477"/>
                <a:gd name="connsiteY29" fmla="*/ 143419 h 189374"/>
                <a:gd name="connsiteX30" fmla="*/ 128408 w 189477"/>
                <a:gd name="connsiteY30" fmla="*/ 130383 h 189374"/>
                <a:gd name="connsiteX31" fmla="*/ 146936 w 189477"/>
                <a:gd name="connsiteY31" fmla="*/ 143419 h 189374"/>
                <a:gd name="connsiteX32" fmla="*/ 174389 w 189477"/>
                <a:gd name="connsiteY32" fmla="*/ 117009 h 189374"/>
                <a:gd name="connsiteX33" fmla="*/ 172332 w 189477"/>
                <a:gd name="connsiteY33" fmla="*/ 115293 h 189374"/>
                <a:gd name="connsiteX34" fmla="*/ 170104 w 189477"/>
                <a:gd name="connsiteY34" fmla="*/ 117181 h 189374"/>
                <a:gd name="connsiteX35" fmla="*/ 147281 w 189477"/>
                <a:gd name="connsiteY35" fmla="*/ 139643 h 189374"/>
                <a:gd name="connsiteX36" fmla="*/ 137845 w 189477"/>
                <a:gd name="connsiteY36" fmla="*/ 128329 h 189374"/>
                <a:gd name="connsiteX37" fmla="*/ 140762 w 189477"/>
                <a:gd name="connsiteY37" fmla="*/ 113233 h 189374"/>
                <a:gd name="connsiteX38" fmla="*/ 146597 w 189477"/>
                <a:gd name="connsiteY38" fmla="*/ 89738 h 189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9477" h="189374">
                  <a:moveTo>
                    <a:pt x="78810" y="19427"/>
                  </a:moveTo>
                  <a:cubicBezTo>
                    <a:pt x="79667" y="17200"/>
                    <a:pt x="79667" y="16512"/>
                    <a:pt x="79667" y="16345"/>
                  </a:cubicBezTo>
                  <a:cubicBezTo>
                    <a:pt x="79667" y="14457"/>
                    <a:pt x="78122" y="12912"/>
                    <a:pt x="76232" y="12912"/>
                  </a:cubicBezTo>
                  <a:cubicBezTo>
                    <a:pt x="75032" y="12912"/>
                    <a:pt x="73832" y="13429"/>
                    <a:pt x="73315" y="14457"/>
                  </a:cubicBezTo>
                  <a:lnTo>
                    <a:pt x="13780" y="177889"/>
                  </a:lnTo>
                  <a:cubicBezTo>
                    <a:pt x="12919" y="180117"/>
                    <a:pt x="12919" y="180805"/>
                    <a:pt x="12919" y="180972"/>
                  </a:cubicBezTo>
                  <a:cubicBezTo>
                    <a:pt x="12919" y="182860"/>
                    <a:pt x="14464" y="184404"/>
                    <a:pt x="16353" y="184404"/>
                  </a:cubicBezTo>
                  <a:cubicBezTo>
                    <a:pt x="18581" y="184404"/>
                    <a:pt x="19098" y="183205"/>
                    <a:pt x="20126" y="180288"/>
                  </a:cubicBezTo>
                  <a:lnTo>
                    <a:pt x="78810" y="19427"/>
                  </a:lnTo>
                  <a:close/>
                  <a:moveTo>
                    <a:pt x="146597" y="89738"/>
                  </a:moveTo>
                  <a:cubicBezTo>
                    <a:pt x="147625" y="85284"/>
                    <a:pt x="151571" y="69504"/>
                    <a:pt x="163580" y="69504"/>
                  </a:cubicBezTo>
                  <a:cubicBezTo>
                    <a:pt x="164441" y="69504"/>
                    <a:pt x="168559" y="69504"/>
                    <a:pt x="172161" y="71736"/>
                  </a:cubicBezTo>
                  <a:cubicBezTo>
                    <a:pt x="167359" y="72592"/>
                    <a:pt x="163924" y="76880"/>
                    <a:pt x="163924" y="80996"/>
                  </a:cubicBezTo>
                  <a:cubicBezTo>
                    <a:pt x="163924" y="83739"/>
                    <a:pt x="165814" y="86995"/>
                    <a:pt x="170443" y="86995"/>
                  </a:cubicBezTo>
                  <a:cubicBezTo>
                    <a:pt x="174222" y="86995"/>
                    <a:pt x="179712" y="83912"/>
                    <a:pt x="179712" y="77052"/>
                  </a:cubicBezTo>
                  <a:cubicBezTo>
                    <a:pt x="179712" y="68132"/>
                    <a:pt x="169587" y="65732"/>
                    <a:pt x="163752" y="65732"/>
                  </a:cubicBezTo>
                  <a:cubicBezTo>
                    <a:pt x="153799" y="65732"/>
                    <a:pt x="147797" y="74819"/>
                    <a:pt x="145736" y="78763"/>
                  </a:cubicBezTo>
                  <a:cubicBezTo>
                    <a:pt x="141446" y="67449"/>
                    <a:pt x="132182" y="65732"/>
                    <a:pt x="127208" y="65732"/>
                  </a:cubicBezTo>
                  <a:cubicBezTo>
                    <a:pt x="109359" y="65732"/>
                    <a:pt x="99583" y="87855"/>
                    <a:pt x="99583" y="92143"/>
                  </a:cubicBezTo>
                  <a:cubicBezTo>
                    <a:pt x="99583" y="93854"/>
                    <a:pt x="101295" y="93854"/>
                    <a:pt x="101639" y="93854"/>
                  </a:cubicBezTo>
                  <a:cubicBezTo>
                    <a:pt x="103012" y="93854"/>
                    <a:pt x="103529" y="93515"/>
                    <a:pt x="103868" y="91971"/>
                  </a:cubicBezTo>
                  <a:cubicBezTo>
                    <a:pt x="109703" y="73792"/>
                    <a:pt x="121028" y="69504"/>
                    <a:pt x="126863" y="69504"/>
                  </a:cubicBezTo>
                  <a:cubicBezTo>
                    <a:pt x="130120" y="69504"/>
                    <a:pt x="136127" y="71048"/>
                    <a:pt x="136127" y="80996"/>
                  </a:cubicBezTo>
                  <a:cubicBezTo>
                    <a:pt x="136127" y="86311"/>
                    <a:pt x="133210" y="97803"/>
                    <a:pt x="126863" y="121808"/>
                  </a:cubicBezTo>
                  <a:cubicBezTo>
                    <a:pt x="124118" y="132444"/>
                    <a:pt x="118111" y="139643"/>
                    <a:pt x="110564" y="139643"/>
                  </a:cubicBezTo>
                  <a:cubicBezTo>
                    <a:pt x="109530" y="139643"/>
                    <a:pt x="105585" y="139643"/>
                    <a:pt x="101984" y="137415"/>
                  </a:cubicBezTo>
                  <a:cubicBezTo>
                    <a:pt x="106274" y="136560"/>
                    <a:pt x="110047" y="132956"/>
                    <a:pt x="110047" y="128157"/>
                  </a:cubicBezTo>
                  <a:cubicBezTo>
                    <a:pt x="110047" y="123524"/>
                    <a:pt x="106274" y="122153"/>
                    <a:pt x="103701" y="122153"/>
                  </a:cubicBezTo>
                  <a:cubicBezTo>
                    <a:pt x="98550" y="122153"/>
                    <a:pt x="94259" y="126612"/>
                    <a:pt x="94259" y="132100"/>
                  </a:cubicBezTo>
                  <a:cubicBezTo>
                    <a:pt x="94259" y="139987"/>
                    <a:pt x="102840" y="143419"/>
                    <a:pt x="110392" y="143419"/>
                  </a:cubicBezTo>
                  <a:cubicBezTo>
                    <a:pt x="121718" y="143419"/>
                    <a:pt x="127892" y="131411"/>
                    <a:pt x="128408" y="130383"/>
                  </a:cubicBezTo>
                  <a:cubicBezTo>
                    <a:pt x="130464" y="136727"/>
                    <a:pt x="136644" y="143419"/>
                    <a:pt x="146936" y="143419"/>
                  </a:cubicBezTo>
                  <a:cubicBezTo>
                    <a:pt x="164613" y="143419"/>
                    <a:pt x="174389" y="121297"/>
                    <a:pt x="174389" y="117009"/>
                  </a:cubicBezTo>
                  <a:cubicBezTo>
                    <a:pt x="174389" y="115293"/>
                    <a:pt x="172849" y="115293"/>
                    <a:pt x="172332" y="115293"/>
                  </a:cubicBezTo>
                  <a:cubicBezTo>
                    <a:pt x="170787" y="115293"/>
                    <a:pt x="170443" y="115976"/>
                    <a:pt x="170104" y="117181"/>
                  </a:cubicBezTo>
                  <a:cubicBezTo>
                    <a:pt x="164441" y="135527"/>
                    <a:pt x="152771" y="139643"/>
                    <a:pt x="147281" y="139643"/>
                  </a:cubicBezTo>
                  <a:cubicBezTo>
                    <a:pt x="140590" y="139643"/>
                    <a:pt x="137845" y="134156"/>
                    <a:pt x="137845" y="128329"/>
                  </a:cubicBezTo>
                  <a:cubicBezTo>
                    <a:pt x="137845" y="124552"/>
                    <a:pt x="138873" y="120780"/>
                    <a:pt x="140762" y="113233"/>
                  </a:cubicBezTo>
                  <a:lnTo>
                    <a:pt x="146597" y="8973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62" name="Forme libre : forme 561">
              <a:extLst>
                <a:ext uri="{FF2B5EF4-FFF2-40B4-BE49-F238E27FC236}">
                  <a16:creationId xmlns:a16="http://schemas.microsoft.com/office/drawing/2014/main" id="{870D0BBB-69CA-44D3-AAC7-C5A1DD8B75F9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>
              <a:off x="10501323" y="-10645039"/>
              <a:ext cx="103351" cy="430398"/>
            </a:xfrm>
            <a:custGeom>
              <a:avLst/>
              <a:gdLst>
                <a:gd name="connsiteX0" fmla="*/ 97339 w 103351"/>
                <a:gd name="connsiteY0" fmla="*/ 218701 h 430397"/>
                <a:gd name="connsiteX1" fmla="*/ 38310 w 103351"/>
                <a:gd name="connsiteY1" fmla="*/ 32118 h 430397"/>
                <a:gd name="connsiteX2" fmla="*/ 21327 w 103351"/>
                <a:gd name="connsiteY2" fmla="*/ 14966 h 430397"/>
                <a:gd name="connsiteX3" fmla="*/ 16520 w 103351"/>
                <a:gd name="connsiteY3" fmla="*/ 12912 h 430397"/>
                <a:gd name="connsiteX4" fmla="*/ 12919 w 103351"/>
                <a:gd name="connsiteY4" fmla="*/ 14628 h 430397"/>
                <a:gd name="connsiteX5" fmla="*/ 13947 w 103351"/>
                <a:gd name="connsiteY5" fmla="*/ 16339 h 430397"/>
                <a:gd name="connsiteX6" fmla="*/ 42945 w 103351"/>
                <a:gd name="connsiteY6" fmla="*/ 52524 h 430397"/>
                <a:gd name="connsiteX7" fmla="*/ 83095 w 103351"/>
                <a:gd name="connsiteY7" fmla="*/ 218529 h 430397"/>
                <a:gd name="connsiteX8" fmla="*/ 48607 w 103351"/>
                <a:gd name="connsiteY8" fmla="*/ 375275 h 430397"/>
                <a:gd name="connsiteX9" fmla="*/ 13602 w 103351"/>
                <a:gd name="connsiteY9" fmla="*/ 421063 h 430397"/>
                <a:gd name="connsiteX10" fmla="*/ 12919 w 103351"/>
                <a:gd name="connsiteY10" fmla="*/ 422601 h 430397"/>
                <a:gd name="connsiteX11" fmla="*/ 16520 w 103351"/>
                <a:gd name="connsiteY11" fmla="*/ 424318 h 430397"/>
                <a:gd name="connsiteX12" fmla="*/ 21838 w 103351"/>
                <a:gd name="connsiteY12" fmla="*/ 421746 h 430397"/>
                <a:gd name="connsiteX13" fmla="*/ 97339 w 103351"/>
                <a:gd name="connsiteY13" fmla="*/ 218701 h 430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3351" h="430397">
                  <a:moveTo>
                    <a:pt x="97339" y="218701"/>
                  </a:moveTo>
                  <a:cubicBezTo>
                    <a:pt x="97339" y="151305"/>
                    <a:pt x="81895" y="83395"/>
                    <a:pt x="38310" y="32118"/>
                  </a:cubicBezTo>
                  <a:cubicBezTo>
                    <a:pt x="34881" y="28174"/>
                    <a:pt x="28357" y="21143"/>
                    <a:pt x="21327" y="14966"/>
                  </a:cubicBezTo>
                  <a:cubicBezTo>
                    <a:pt x="19265" y="12912"/>
                    <a:pt x="18920" y="12912"/>
                    <a:pt x="16520" y="12912"/>
                  </a:cubicBezTo>
                  <a:cubicBezTo>
                    <a:pt x="14464" y="12912"/>
                    <a:pt x="12919" y="12912"/>
                    <a:pt x="12919" y="14628"/>
                  </a:cubicBezTo>
                  <a:cubicBezTo>
                    <a:pt x="12919" y="15311"/>
                    <a:pt x="13602" y="15999"/>
                    <a:pt x="13947" y="16339"/>
                  </a:cubicBezTo>
                  <a:cubicBezTo>
                    <a:pt x="19954" y="22515"/>
                    <a:pt x="31447" y="34006"/>
                    <a:pt x="42945" y="52524"/>
                  </a:cubicBezTo>
                  <a:cubicBezTo>
                    <a:pt x="70569" y="96769"/>
                    <a:pt x="83095" y="152505"/>
                    <a:pt x="83095" y="218529"/>
                  </a:cubicBezTo>
                  <a:cubicBezTo>
                    <a:pt x="83095" y="264663"/>
                    <a:pt x="76916" y="324170"/>
                    <a:pt x="48607" y="375275"/>
                  </a:cubicBezTo>
                  <a:cubicBezTo>
                    <a:pt x="35053" y="399624"/>
                    <a:pt x="20810" y="413860"/>
                    <a:pt x="13602" y="421063"/>
                  </a:cubicBezTo>
                  <a:cubicBezTo>
                    <a:pt x="13258" y="421573"/>
                    <a:pt x="12919" y="422090"/>
                    <a:pt x="12919" y="422601"/>
                  </a:cubicBezTo>
                  <a:cubicBezTo>
                    <a:pt x="12919" y="424318"/>
                    <a:pt x="14464" y="424318"/>
                    <a:pt x="16520" y="424318"/>
                  </a:cubicBezTo>
                  <a:cubicBezTo>
                    <a:pt x="18920" y="424318"/>
                    <a:pt x="19265" y="424318"/>
                    <a:pt x="21838" y="421746"/>
                  </a:cubicBezTo>
                  <a:cubicBezTo>
                    <a:pt x="79322" y="369442"/>
                    <a:pt x="97339" y="290900"/>
                    <a:pt x="97339" y="2187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63" name="Forme libre : forme 562">
              <a:extLst>
                <a:ext uri="{FF2B5EF4-FFF2-40B4-BE49-F238E27FC236}">
                  <a16:creationId xmlns:a16="http://schemas.microsoft.com/office/drawing/2014/main" id="{31A89207-6C50-46C9-A07A-3BDC4E189404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>
              <a:off x="10740755" y="-10488936"/>
              <a:ext cx="103351" cy="120511"/>
            </a:xfrm>
            <a:custGeom>
              <a:avLst/>
              <a:gdLst>
                <a:gd name="connsiteX0" fmla="*/ 92704 w 103351"/>
                <a:gd name="connsiteY0" fmla="*/ 66077 h 120511"/>
                <a:gd name="connsiteX1" fmla="*/ 98711 w 103351"/>
                <a:gd name="connsiteY1" fmla="*/ 62645 h 120511"/>
                <a:gd name="connsiteX2" fmla="*/ 92704 w 103351"/>
                <a:gd name="connsiteY2" fmla="*/ 59218 h 120511"/>
                <a:gd name="connsiteX3" fmla="*/ 19954 w 103351"/>
                <a:gd name="connsiteY3" fmla="*/ 59218 h 120511"/>
                <a:gd name="connsiteX4" fmla="*/ 65935 w 103351"/>
                <a:gd name="connsiteY4" fmla="*/ 19771 h 120511"/>
                <a:gd name="connsiteX5" fmla="*/ 92704 w 103351"/>
                <a:gd name="connsiteY5" fmla="*/ 19771 h 120511"/>
                <a:gd name="connsiteX6" fmla="*/ 98711 w 103351"/>
                <a:gd name="connsiteY6" fmla="*/ 16345 h 120511"/>
                <a:gd name="connsiteX7" fmla="*/ 92704 w 103351"/>
                <a:gd name="connsiteY7" fmla="*/ 12912 h 120511"/>
                <a:gd name="connsiteX8" fmla="*/ 65596 w 103351"/>
                <a:gd name="connsiteY8" fmla="*/ 12912 h 120511"/>
                <a:gd name="connsiteX9" fmla="*/ 12919 w 103351"/>
                <a:gd name="connsiteY9" fmla="*/ 62645 h 120511"/>
                <a:gd name="connsiteX10" fmla="*/ 65596 w 103351"/>
                <a:gd name="connsiteY10" fmla="*/ 112377 h 120511"/>
                <a:gd name="connsiteX11" fmla="*/ 92704 w 103351"/>
                <a:gd name="connsiteY11" fmla="*/ 112377 h 120511"/>
                <a:gd name="connsiteX12" fmla="*/ 98711 w 103351"/>
                <a:gd name="connsiteY12" fmla="*/ 108951 h 120511"/>
                <a:gd name="connsiteX13" fmla="*/ 92704 w 103351"/>
                <a:gd name="connsiteY13" fmla="*/ 105518 h 120511"/>
                <a:gd name="connsiteX14" fmla="*/ 65935 w 103351"/>
                <a:gd name="connsiteY14" fmla="*/ 105518 h 120511"/>
                <a:gd name="connsiteX15" fmla="*/ 19954 w 103351"/>
                <a:gd name="connsiteY15" fmla="*/ 66077 h 120511"/>
                <a:gd name="connsiteX16" fmla="*/ 92704 w 103351"/>
                <a:gd name="connsiteY16" fmla="*/ 66077 h 120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3351" h="120511">
                  <a:moveTo>
                    <a:pt x="92704" y="66077"/>
                  </a:moveTo>
                  <a:cubicBezTo>
                    <a:pt x="95621" y="66077"/>
                    <a:pt x="98711" y="66077"/>
                    <a:pt x="98711" y="62645"/>
                  </a:cubicBezTo>
                  <a:cubicBezTo>
                    <a:pt x="98711" y="59218"/>
                    <a:pt x="95621" y="59218"/>
                    <a:pt x="92704" y="59218"/>
                  </a:cubicBezTo>
                  <a:lnTo>
                    <a:pt x="19954" y="59218"/>
                  </a:lnTo>
                  <a:cubicBezTo>
                    <a:pt x="22010" y="36235"/>
                    <a:pt x="41744" y="19771"/>
                    <a:pt x="65935" y="19771"/>
                  </a:cubicBezTo>
                  <a:lnTo>
                    <a:pt x="92704" y="19771"/>
                  </a:lnTo>
                  <a:cubicBezTo>
                    <a:pt x="95621" y="19771"/>
                    <a:pt x="98711" y="19771"/>
                    <a:pt x="98711" y="16345"/>
                  </a:cubicBezTo>
                  <a:cubicBezTo>
                    <a:pt x="98711" y="12912"/>
                    <a:pt x="95621" y="12912"/>
                    <a:pt x="92704" y="12912"/>
                  </a:cubicBezTo>
                  <a:lnTo>
                    <a:pt x="65596" y="12912"/>
                  </a:lnTo>
                  <a:cubicBezTo>
                    <a:pt x="36253" y="12912"/>
                    <a:pt x="12919" y="35207"/>
                    <a:pt x="12919" y="62645"/>
                  </a:cubicBezTo>
                  <a:cubicBezTo>
                    <a:pt x="12919" y="90083"/>
                    <a:pt x="36253" y="112377"/>
                    <a:pt x="65596" y="112377"/>
                  </a:cubicBezTo>
                  <a:lnTo>
                    <a:pt x="92704" y="112377"/>
                  </a:lnTo>
                  <a:cubicBezTo>
                    <a:pt x="95621" y="112377"/>
                    <a:pt x="98711" y="112377"/>
                    <a:pt x="98711" y="108951"/>
                  </a:cubicBezTo>
                  <a:cubicBezTo>
                    <a:pt x="98711" y="105518"/>
                    <a:pt x="95621" y="105518"/>
                    <a:pt x="92704" y="105518"/>
                  </a:cubicBezTo>
                  <a:lnTo>
                    <a:pt x="65935" y="105518"/>
                  </a:lnTo>
                  <a:cubicBezTo>
                    <a:pt x="41744" y="105518"/>
                    <a:pt x="22010" y="89055"/>
                    <a:pt x="19954" y="66077"/>
                  </a:cubicBezTo>
                  <a:lnTo>
                    <a:pt x="92704" y="6607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64" name="Forme libre : forme 563">
              <a:extLst>
                <a:ext uri="{FF2B5EF4-FFF2-40B4-BE49-F238E27FC236}">
                  <a16:creationId xmlns:a16="http://schemas.microsoft.com/office/drawing/2014/main" id="{CC46D26C-FEAD-44CE-B353-BEEDB82F8DC2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>
              <a:off x="10897508" y="-10517234"/>
              <a:ext cx="120576" cy="137727"/>
            </a:xfrm>
            <a:custGeom>
              <a:avLst/>
              <a:gdLst>
                <a:gd name="connsiteX0" fmla="*/ 114666 w 120576"/>
                <a:gd name="connsiteY0" fmla="*/ 14628 h 137727"/>
                <a:gd name="connsiteX1" fmla="*/ 112776 w 120576"/>
                <a:gd name="connsiteY1" fmla="*/ 12912 h 137727"/>
                <a:gd name="connsiteX2" fmla="*/ 109692 w 120576"/>
                <a:gd name="connsiteY2" fmla="*/ 15489 h 137727"/>
                <a:gd name="connsiteX3" fmla="*/ 101457 w 120576"/>
                <a:gd name="connsiteY3" fmla="*/ 25265 h 137727"/>
                <a:gd name="connsiteX4" fmla="*/ 76916 w 120576"/>
                <a:gd name="connsiteY4" fmla="*/ 12912 h 137727"/>
                <a:gd name="connsiteX5" fmla="*/ 34537 w 120576"/>
                <a:gd name="connsiteY5" fmla="*/ 53386 h 137727"/>
                <a:gd name="connsiteX6" fmla="*/ 52381 w 120576"/>
                <a:gd name="connsiteY6" fmla="*/ 77741 h 137727"/>
                <a:gd name="connsiteX7" fmla="*/ 70742 w 120576"/>
                <a:gd name="connsiteY7" fmla="*/ 82539 h 137727"/>
                <a:gd name="connsiteX8" fmla="*/ 86524 w 120576"/>
                <a:gd name="connsiteY8" fmla="*/ 100719 h 137727"/>
                <a:gd name="connsiteX9" fmla="*/ 55643 w 120576"/>
                <a:gd name="connsiteY9" fmla="*/ 132272 h 137727"/>
                <a:gd name="connsiteX10" fmla="*/ 25612 w 120576"/>
                <a:gd name="connsiteY10" fmla="*/ 107234 h 137727"/>
                <a:gd name="connsiteX11" fmla="*/ 26645 w 120576"/>
                <a:gd name="connsiteY11" fmla="*/ 97974 h 137727"/>
                <a:gd name="connsiteX12" fmla="*/ 26984 w 120576"/>
                <a:gd name="connsiteY12" fmla="*/ 96775 h 137727"/>
                <a:gd name="connsiteX13" fmla="*/ 24928 w 120576"/>
                <a:gd name="connsiteY13" fmla="*/ 94887 h 137727"/>
                <a:gd name="connsiteX14" fmla="*/ 23211 w 120576"/>
                <a:gd name="connsiteY14" fmla="*/ 95575 h 137727"/>
                <a:gd name="connsiteX15" fmla="*/ 12919 w 120576"/>
                <a:gd name="connsiteY15" fmla="*/ 135877 h 137727"/>
                <a:gd name="connsiteX16" fmla="*/ 14803 w 120576"/>
                <a:gd name="connsiteY16" fmla="*/ 137588 h 137727"/>
                <a:gd name="connsiteX17" fmla="*/ 17893 w 120576"/>
                <a:gd name="connsiteY17" fmla="*/ 135016 h 137727"/>
                <a:gd name="connsiteX18" fmla="*/ 26301 w 120576"/>
                <a:gd name="connsiteY18" fmla="*/ 125241 h 137727"/>
                <a:gd name="connsiteX19" fmla="*/ 55299 w 120576"/>
                <a:gd name="connsiteY19" fmla="*/ 137588 h 137727"/>
                <a:gd name="connsiteX20" fmla="*/ 98878 w 120576"/>
                <a:gd name="connsiteY20" fmla="*/ 93515 h 137727"/>
                <a:gd name="connsiteX21" fmla="*/ 90470 w 120576"/>
                <a:gd name="connsiteY21" fmla="*/ 73453 h 137727"/>
                <a:gd name="connsiteX22" fmla="*/ 68680 w 120576"/>
                <a:gd name="connsiteY22" fmla="*/ 64877 h 137727"/>
                <a:gd name="connsiteX23" fmla="*/ 57188 w 120576"/>
                <a:gd name="connsiteY23" fmla="*/ 61789 h 137727"/>
                <a:gd name="connsiteX24" fmla="*/ 46718 w 120576"/>
                <a:gd name="connsiteY24" fmla="*/ 46182 h 137727"/>
                <a:gd name="connsiteX25" fmla="*/ 76744 w 120576"/>
                <a:gd name="connsiteY25" fmla="*/ 17716 h 137727"/>
                <a:gd name="connsiteX26" fmla="*/ 101457 w 120576"/>
                <a:gd name="connsiteY26" fmla="*/ 44299 h 137727"/>
                <a:gd name="connsiteX27" fmla="*/ 100768 w 120576"/>
                <a:gd name="connsiteY27" fmla="*/ 53902 h 137727"/>
                <a:gd name="connsiteX28" fmla="*/ 102829 w 120576"/>
                <a:gd name="connsiteY28" fmla="*/ 55619 h 137727"/>
                <a:gd name="connsiteX29" fmla="*/ 105402 w 120576"/>
                <a:gd name="connsiteY29" fmla="*/ 52186 h 137727"/>
                <a:gd name="connsiteX30" fmla="*/ 114666 w 120576"/>
                <a:gd name="connsiteY30" fmla="*/ 14628 h 137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0576" h="137727">
                  <a:moveTo>
                    <a:pt x="114666" y="14628"/>
                  </a:moveTo>
                  <a:cubicBezTo>
                    <a:pt x="114666" y="14117"/>
                    <a:pt x="114321" y="12912"/>
                    <a:pt x="112776" y="12912"/>
                  </a:cubicBezTo>
                  <a:cubicBezTo>
                    <a:pt x="111921" y="12912"/>
                    <a:pt x="111749" y="13084"/>
                    <a:pt x="109692" y="15489"/>
                  </a:cubicBezTo>
                  <a:lnTo>
                    <a:pt x="101457" y="25265"/>
                  </a:lnTo>
                  <a:cubicBezTo>
                    <a:pt x="96994" y="17200"/>
                    <a:pt x="88069" y="12912"/>
                    <a:pt x="76916" y="12912"/>
                  </a:cubicBezTo>
                  <a:cubicBezTo>
                    <a:pt x="55126" y="12912"/>
                    <a:pt x="34537" y="32635"/>
                    <a:pt x="34537" y="53386"/>
                  </a:cubicBezTo>
                  <a:cubicBezTo>
                    <a:pt x="34537" y="67277"/>
                    <a:pt x="43628" y="75164"/>
                    <a:pt x="52381" y="77741"/>
                  </a:cubicBezTo>
                  <a:lnTo>
                    <a:pt x="70742" y="82539"/>
                  </a:lnTo>
                  <a:cubicBezTo>
                    <a:pt x="77088" y="84084"/>
                    <a:pt x="86524" y="86655"/>
                    <a:pt x="86524" y="100719"/>
                  </a:cubicBezTo>
                  <a:cubicBezTo>
                    <a:pt x="86524" y="116154"/>
                    <a:pt x="72454" y="132272"/>
                    <a:pt x="55643" y="132272"/>
                  </a:cubicBezTo>
                  <a:cubicBezTo>
                    <a:pt x="44662" y="132272"/>
                    <a:pt x="25612" y="128500"/>
                    <a:pt x="25612" y="107234"/>
                  </a:cubicBezTo>
                  <a:cubicBezTo>
                    <a:pt x="25612" y="103118"/>
                    <a:pt x="26473" y="99002"/>
                    <a:pt x="26645" y="97974"/>
                  </a:cubicBezTo>
                  <a:cubicBezTo>
                    <a:pt x="26812" y="97286"/>
                    <a:pt x="26984" y="97119"/>
                    <a:pt x="26984" y="96775"/>
                  </a:cubicBezTo>
                  <a:cubicBezTo>
                    <a:pt x="26984" y="95059"/>
                    <a:pt x="25784" y="94887"/>
                    <a:pt x="24928" y="94887"/>
                  </a:cubicBezTo>
                  <a:cubicBezTo>
                    <a:pt x="24067" y="94887"/>
                    <a:pt x="23728" y="95059"/>
                    <a:pt x="23211" y="95575"/>
                  </a:cubicBezTo>
                  <a:cubicBezTo>
                    <a:pt x="22527" y="96258"/>
                    <a:pt x="12919" y="135360"/>
                    <a:pt x="12919" y="135877"/>
                  </a:cubicBezTo>
                  <a:cubicBezTo>
                    <a:pt x="12919" y="136905"/>
                    <a:pt x="13775" y="137588"/>
                    <a:pt x="14803" y="137588"/>
                  </a:cubicBezTo>
                  <a:cubicBezTo>
                    <a:pt x="15664" y="137588"/>
                    <a:pt x="15831" y="137415"/>
                    <a:pt x="17893" y="135016"/>
                  </a:cubicBezTo>
                  <a:lnTo>
                    <a:pt x="26301" y="125241"/>
                  </a:lnTo>
                  <a:cubicBezTo>
                    <a:pt x="33681" y="135189"/>
                    <a:pt x="45345" y="137588"/>
                    <a:pt x="55299" y="137588"/>
                  </a:cubicBezTo>
                  <a:cubicBezTo>
                    <a:pt x="78633" y="137588"/>
                    <a:pt x="98878" y="114781"/>
                    <a:pt x="98878" y="93515"/>
                  </a:cubicBezTo>
                  <a:cubicBezTo>
                    <a:pt x="98878" y="81684"/>
                    <a:pt x="93049" y="75852"/>
                    <a:pt x="90470" y="73453"/>
                  </a:cubicBezTo>
                  <a:cubicBezTo>
                    <a:pt x="86524" y="69510"/>
                    <a:pt x="83951" y="68821"/>
                    <a:pt x="68680" y="64877"/>
                  </a:cubicBezTo>
                  <a:cubicBezTo>
                    <a:pt x="64907" y="63849"/>
                    <a:pt x="58727" y="62133"/>
                    <a:pt x="57188" y="61789"/>
                  </a:cubicBezTo>
                  <a:cubicBezTo>
                    <a:pt x="52553" y="60245"/>
                    <a:pt x="46718" y="55274"/>
                    <a:pt x="46718" y="46182"/>
                  </a:cubicBezTo>
                  <a:cubicBezTo>
                    <a:pt x="46718" y="32290"/>
                    <a:pt x="60444" y="17716"/>
                    <a:pt x="76744" y="17716"/>
                  </a:cubicBezTo>
                  <a:cubicBezTo>
                    <a:pt x="90987" y="17716"/>
                    <a:pt x="101457" y="25093"/>
                    <a:pt x="101457" y="44299"/>
                  </a:cubicBezTo>
                  <a:cubicBezTo>
                    <a:pt x="101457" y="49787"/>
                    <a:pt x="100768" y="52874"/>
                    <a:pt x="100768" y="53902"/>
                  </a:cubicBezTo>
                  <a:cubicBezTo>
                    <a:pt x="100768" y="54074"/>
                    <a:pt x="100768" y="55619"/>
                    <a:pt x="102829" y="55619"/>
                  </a:cubicBezTo>
                  <a:cubicBezTo>
                    <a:pt x="104541" y="55619"/>
                    <a:pt x="104713" y="55102"/>
                    <a:pt x="105402" y="52186"/>
                  </a:cubicBezTo>
                  <a:lnTo>
                    <a:pt x="114666" y="146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65" name="Forme libre : forme 564">
              <a:extLst>
                <a:ext uri="{FF2B5EF4-FFF2-40B4-BE49-F238E27FC236}">
                  <a16:creationId xmlns:a16="http://schemas.microsoft.com/office/drawing/2014/main" id="{10905290-CCC5-4206-83C8-659AC0912053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>
              <a:off x="11015203" y="-10513457"/>
              <a:ext cx="137802" cy="137727"/>
            </a:xfrm>
            <a:custGeom>
              <a:avLst/>
              <a:gdLst>
                <a:gd name="connsiteX0" fmla="*/ 110375 w 137801"/>
                <a:gd name="connsiteY0" fmla="*/ 30919 h 137727"/>
                <a:gd name="connsiteX1" fmla="*/ 128910 w 137801"/>
                <a:gd name="connsiteY1" fmla="*/ 18228 h 137727"/>
                <a:gd name="connsiteX2" fmla="*/ 131826 w 137801"/>
                <a:gd name="connsiteY2" fmla="*/ 14795 h 137727"/>
                <a:gd name="connsiteX3" fmla="*/ 129593 w 137801"/>
                <a:gd name="connsiteY3" fmla="*/ 12912 h 137727"/>
                <a:gd name="connsiteX4" fmla="*/ 112093 w 137801"/>
                <a:gd name="connsiteY4" fmla="*/ 13424 h 137727"/>
                <a:gd name="connsiteX5" fmla="*/ 94249 w 137801"/>
                <a:gd name="connsiteY5" fmla="*/ 12912 h 137727"/>
                <a:gd name="connsiteX6" fmla="*/ 91159 w 137801"/>
                <a:gd name="connsiteY6" fmla="*/ 16340 h 137727"/>
                <a:gd name="connsiteX7" fmla="*/ 94249 w 137801"/>
                <a:gd name="connsiteY7" fmla="*/ 18228 h 137727"/>
                <a:gd name="connsiteX8" fmla="*/ 105914 w 137801"/>
                <a:gd name="connsiteY8" fmla="*/ 25770 h 137727"/>
                <a:gd name="connsiteX9" fmla="*/ 105402 w 137801"/>
                <a:gd name="connsiteY9" fmla="*/ 29375 h 137727"/>
                <a:gd name="connsiteX10" fmla="*/ 89958 w 137801"/>
                <a:gd name="connsiteY10" fmla="*/ 90599 h 137727"/>
                <a:gd name="connsiteX11" fmla="*/ 47235 w 137801"/>
                <a:gd name="connsiteY11" fmla="*/ 128495 h 137727"/>
                <a:gd name="connsiteX12" fmla="*/ 26301 w 137801"/>
                <a:gd name="connsiteY12" fmla="*/ 106201 h 137727"/>
                <a:gd name="connsiteX13" fmla="*/ 28190 w 137801"/>
                <a:gd name="connsiteY13" fmla="*/ 92827 h 137727"/>
                <a:gd name="connsiteX14" fmla="*/ 44834 w 137801"/>
                <a:gd name="connsiteY14" fmla="*/ 26115 h 137727"/>
                <a:gd name="connsiteX15" fmla="*/ 59244 w 137801"/>
                <a:gd name="connsiteY15" fmla="*/ 18228 h 137727"/>
                <a:gd name="connsiteX16" fmla="*/ 65078 w 137801"/>
                <a:gd name="connsiteY16" fmla="*/ 14795 h 137727"/>
                <a:gd name="connsiteX17" fmla="*/ 62679 w 137801"/>
                <a:gd name="connsiteY17" fmla="*/ 12912 h 137727"/>
                <a:gd name="connsiteX18" fmla="*/ 40716 w 137801"/>
                <a:gd name="connsiteY18" fmla="*/ 13424 h 137727"/>
                <a:gd name="connsiteX19" fmla="*/ 18581 w 137801"/>
                <a:gd name="connsiteY19" fmla="*/ 12912 h 137727"/>
                <a:gd name="connsiteX20" fmla="*/ 15320 w 137801"/>
                <a:gd name="connsiteY20" fmla="*/ 16340 h 137727"/>
                <a:gd name="connsiteX21" fmla="*/ 20121 w 137801"/>
                <a:gd name="connsiteY21" fmla="*/ 18228 h 137727"/>
                <a:gd name="connsiteX22" fmla="*/ 26645 w 137801"/>
                <a:gd name="connsiteY22" fmla="*/ 18572 h 137727"/>
                <a:gd name="connsiteX23" fmla="*/ 31275 w 137801"/>
                <a:gd name="connsiteY23" fmla="*/ 21316 h 137727"/>
                <a:gd name="connsiteX24" fmla="*/ 28363 w 137801"/>
                <a:gd name="connsiteY24" fmla="*/ 33490 h 137727"/>
                <a:gd name="connsiteX25" fmla="*/ 24584 w 137801"/>
                <a:gd name="connsiteY25" fmla="*/ 48582 h 137727"/>
                <a:gd name="connsiteX26" fmla="*/ 14120 w 137801"/>
                <a:gd name="connsiteY26" fmla="*/ 90938 h 137727"/>
                <a:gd name="connsiteX27" fmla="*/ 12919 w 137801"/>
                <a:gd name="connsiteY27" fmla="*/ 100886 h 137727"/>
                <a:gd name="connsiteX28" fmla="*/ 46546 w 137801"/>
                <a:gd name="connsiteY28" fmla="*/ 133811 h 137727"/>
                <a:gd name="connsiteX29" fmla="*/ 95105 w 137801"/>
                <a:gd name="connsiteY29" fmla="*/ 91799 h 137727"/>
                <a:gd name="connsiteX30" fmla="*/ 110375 w 137801"/>
                <a:gd name="connsiteY30" fmla="*/ 30919 h 137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801" h="137727">
                  <a:moveTo>
                    <a:pt x="110375" y="30919"/>
                  </a:moveTo>
                  <a:cubicBezTo>
                    <a:pt x="112093" y="23887"/>
                    <a:pt x="115183" y="18745"/>
                    <a:pt x="128910" y="18228"/>
                  </a:cubicBezTo>
                  <a:cubicBezTo>
                    <a:pt x="129766" y="18228"/>
                    <a:pt x="131826" y="18055"/>
                    <a:pt x="131826" y="14795"/>
                  </a:cubicBezTo>
                  <a:cubicBezTo>
                    <a:pt x="131826" y="14629"/>
                    <a:pt x="131826" y="12912"/>
                    <a:pt x="129593" y="12912"/>
                  </a:cubicBezTo>
                  <a:cubicBezTo>
                    <a:pt x="123930" y="12912"/>
                    <a:pt x="117929" y="13424"/>
                    <a:pt x="112093" y="13424"/>
                  </a:cubicBezTo>
                  <a:cubicBezTo>
                    <a:pt x="106259" y="13424"/>
                    <a:pt x="99911" y="12912"/>
                    <a:pt x="94249" y="12912"/>
                  </a:cubicBezTo>
                  <a:cubicBezTo>
                    <a:pt x="93220" y="12912"/>
                    <a:pt x="91159" y="12912"/>
                    <a:pt x="91159" y="16340"/>
                  </a:cubicBezTo>
                  <a:cubicBezTo>
                    <a:pt x="91159" y="18228"/>
                    <a:pt x="92876" y="18228"/>
                    <a:pt x="94249" y="18228"/>
                  </a:cubicBezTo>
                  <a:cubicBezTo>
                    <a:pt x="104029" y="18400"/>
                    <a:pt x="105914" y="21999"/>
                    <a:pt x="105914" y="25770"/>
                  </a:cubicBezTo>
                  <a:cubicBezTo>
                    <a:pt x="105914" y="26287"/>
                    <a:pt x="105575" y="28859"/>
                    <a:pt x="105402" y="29375"/>
                  </a:cubicBezTo>
                  <a:lnTo>
                    <a:pt x="89958" y="90599"/>
                  </a:lnTo>
                  <a:cubicBezTo>
                    <a:pt x="84124" y="113577"/>
                    <a:pt x="64389" y="128495"/>
                    <a:pt x="47235" y="128495"/>
                  </a:cubicBezTo>
                  <a:cubicBezTo>
                    <a:pt x="35565" y="128495"/>
                    <a:pt x="26301" y="120953"/>
                    <a:pt x="26301" y="106201"/>
                  </a:cubicBezTo>
                  <a:cubicBezTo>
                    <a:pt x="26301" y="105857"/>
                    <a:pt x="26301" y="100369"/>
                    <a:pt x="28190" y="92827"/>
                  </a:cubicBezTo>
                  <a:lnTo>
                    <a:pt x="44834" y="26115"/>
                  </a:lnTo>
                  <a:cubicBezTo>
                    <a:pt x="46374" y="19944"/>
                    <a:pt x="46718" y="18228"/>
                    <a:pt x="59244" y="18228"/>
                  </a:cubicBezTo>
                  <a:cubicBezTo>
                    <a:pt x="63707" y="18228"/>
                    <a:pt x="65078" y="18228"/>
                    <a:pt x="65078" y="14795"/>
                  </a:cubicBezTo>
                  <a:cubicBezTo>
                    <a:pt x="65078" y="12912"/>
                    <a:pt x="63190" y="12912"/>
                    <a:pt x="62679" y="12912"/>
                  </a:cubicBezTo>
                  <a:cubicBezTo>
                    <a:pt x="57871" y="12912"/>
                    <a:pt x="45517" y="13424"/>
                    <a:pt x="40716" y="13424"/>
                  </a:cubicBezTo>
                  <a:cubicBezTo>
                    <a:pt x="35737" y="13424"/>
                    <a:pt x="23555" y="12912"/>
                    <a:pt x="18581" y="12912"/>
                  </a:cubicBezTo>
                  <a:cubicBezTo>
                    <a:pt x="17209" y="12912"/>
                    <a:pt x="15320" y="12912"/>
                    <a:pt x="15320" y="16340"/>
                  </a:cubicBezTo>
                  <a:cubicBezTo>
                    <a:pt x="15320" y="18228"/>
                    <a:pt x="16865" y="18228"/>
                    <a:pt x="20121" y="18228"/>
                  </a:cubicBezTo>
                  <a:cubicBezTo>
                    <a:pt x="20466" y="18228"/>
                    <a:pt x="23728" y="18228"/>
                    <a:pt x="26645" y="18572"/>
                  </a:cubicBezTo>
                  <a:cubicBezTo>
                    <a:pt x="29735" y="18911"/>
                    <a:pt x="31275" y="19083"/>
                    <a:pt x="31275" y="21316"/>
                  </a:cubicBezTo>
                  <a:cubicBezTo>
                    <a:pt x="31275" y="22344"/>
                    <a:pt x="29390" y="29547"/>
                    <a:pt x="28363" y="33490"/>
                  </a:cubicBezTo>
                  <a:lnTo>
                    <a:pt x="24584" y="48582"/>
                  </a:lnTo>
                  <a:cubicBezTo>
                    <a:pt x="23039" y="55269"/>
                    <a:pt x="14803" y="87683"/>
                    <a:pt x="14120" y="90938"/>
                  </a:cubicBezTo>
                  <a:cubicBezTo>
                    <a:pt x="12919" y="95742"/>
                    <a:pt x="12919" y="98314"/>
                    <a:pt x="12919" y="100886"/>
                  </a:cubicBezTo>
                  <a:cubicBezTo>
                    <a:pt x="12919" y="121808"/>
                    <a:pt x="28529" y="133811"/>
                    <a:pt x="46546" y="133811"/>
                  </a:cubicBezTo>
                  <a:cubicBezTo>
                    <a:pt x="68169" y="133811"/>
                    <a:pt x="89441" y="114433"/>
                    <a:pt x="95105" y="91799"/>
                  </a:cubicBezTo>
                  <a:lnTo>
                    <a:pt x="110375" y="3091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566" name="Forme libre : forme 565">
              <a:extLst>
                <a:ext uri="{FF2B5EF4-FFF2-40B4-BE49-F238E27FC236}">
                  <a16:creationId xmlns:a16="http://schemas.microsoft.com/office/drawing/2014/main" id="{5375F20D-5A92-44F0-A776-A78EFAB55E1D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>
              <a:off x="11156578" y="-10524949"/>
              <a:ext cx="206702" cy="189375"/>
            </a:xfrm>
            <a:custGeom>
              <a:avLst/>
              <a:gdLst>
                <a:gd name="connsiteX0" fmla="*/ 52725 w 206702"/>
                <a:gd name="connsiteY0" fmla="*/ 182688 h 189374"/>
                <a:gd name="connsiteX1" fmla="*/ 49808 w 206702"/>
                <a:gd name="connsiteY1" fmla="*/ 178917 h 189374"/>
                <a:gd name="connsiteX2" fmla="*/ 22872 w 206702"/>
                <a:gd name="connsiteY2" fmla="*/ 98658 h 189374"/>
                <a:gd name="connsiteX3" fmla="*/ 50497 w 206702"/>
                <a:gd name="connsiteY3" fmla="*/ 17544 h 189374"/>
                <a:gd name="connsiteX4" fmla="*/ 52725 w 206702"/>
                <a:gd name="connsiteY4" fmla="*/ 14628 h 189374"/>
                <a:gd name="connsiteX5" fmla="*/ 51009 w 206702"/>
                <a:gd name="connsiteY5" fmla="*/ 12912 h 189374"/>
                <a:gd name="connsiteX6" fmla="*/ 23728 w 206702"/>
                <a:gd name="connsiteY6" fmla="*/ 46354 h 189374"/>
                <a:gd name="connsiteX7" fmla="*/ 12919 w 206702"/>
                <a:gd name="connsiteY7" fmla="*/ 98658 h 189374"/>
                <a:gd name="connsiteX8" fmla="*/ 24244 w 206702"/>
                <a:gd name="connsiteY8" fmla="*/ 152162 h 189374"/>
                <a:gd name="connsiteX9" fmla="*/ 51009 w 206702"/>
                <a:gd name="connsiteY9" fmla="*/ 184404 h 189374"/>
                <a:gd name="connsiteX10" fmla="*/ 52725 w 206702"/>
                <a:gd name="connsiteY10" fmla="*/ 182688 h 189374"/>
                <a:gd name="connsiteX11" fmla="*/ 84459 w 206702"/>
                <a:gd name="connsiteY11" fmla="*/ 128328 h 189374"/>
                <a:gd name="connsiteX12" fmla="*/ 102648 w 206702"/>
                <a:gd name="connsiteY12" fmla="*/ 110660 h 189374"/>
                <a:gd name="connsiteX13" fmla="*/ 139709 w 206702"/>
                <a:gd name="connsiteY13" fmla="*/ 60589 h 189374"/>
                <a:gd name="connsiteX14" fmla="*/ 103336 w 206702"/>
                <a:gd name="connsiteY14" fmla="*/ 27319 h 189374"/>
                <a:gd name="connsiteX15" fmla="*/ 71250 w 206702"/>
                <a:gd name="connsiteY15" fmla="*/ 58357 h 189374"/>
                <a:gd name="connsiteX16" fmla="*/ 80341 w 206702"/>
                <a:gd name="connsiteY16" fmla="*/ 67960 h 189374"/>
                <a:gd name="connsiteX17" fmla="*/ 89266 w 206702"/>
                <a:gd name="connsiteY17" fmla="*/ 58873 h 189374"/>
                <a:gd name="connsiteX18" fmla="*/ 80169 w 206702"/>
                <a:gd name="connsiteY18" fmla="*/ 49953 h 189374"/>
                <a:gd name="connsiteX19" fmla="*/ 77940 w 206702"/>
                <a:gd name="connsiteY19" fmla="*/ 50125 h 189374"/>
                <a:gd name="connsiteX20" fmla="*/ 101103 w 206702"/>
                <a:gd name="connsiteY20" fmla="*/ 32635 h 189374"/>
                <a:gd name="connsiteX21" fmla="*/ 124098 w 206702"/>
                <a:gd name="connsiteY21" fmla="*/ 60589 h 189374"/>
                <a:gd name="connsiteX22" fmla="*/ 106082 w 206702"/>
                <a:gd name="connsiteY22" fmla="*/ 98486 h 189374"/>
                <a:gd name="connsiteX23" fmla="*/ 73134 w 206702"/>
                <a:gd name="connsiteY23" fmla="*/ 135188 h 189374"/>
                <a:gd name="connsiteX24" fmla="*/ 71250 w 206702"/>
                <a:gd name="connsiteY24" fmla="*/ 141531 h 189374"/>
                <a:gd name="connsiteX25" fmla="*/ 134907 w 206702"/>
                <a:gd name="connsiteY25" fmla="*/ 141531 h 189374"/>
                <a:gd name="connsiteX26" fmla="*/ 139709 w 206702"/>
                <a:gd name="connsiteY26" fmla="*/ 111693 h 189374"/>
                <a:gd name="connsiteX27" fmla="*/ 135419 w 206702"/>
                <a:gd name="connsiteY27" fmla="*/ 111693 h 189374"/>
                <a:gd name="connsiteX28" fmla="*/ 131645 w 206702"/>
                <a:gd name="connsiteY28" fmla="*/ 126957 h 189374"/>
                <a:gd name="connsiteX29" fmla="*/ 115346 w 206702"/>
                <a:gd name="connsiteY29" fmla="*/ 128328 h 189374"/>
                <a:gd name="connsiteX30" fmla="*/ 84459 w 206702"/>
                <a:gd name="connsiteY30" fmla="*/ 128328 h 189374"/>
                <a:gd name="connsiteX31" fmla="*/ 198060 w 206702"/>
                <a:gd name="connsiteY31" fmla="*/ 98658 h 189374"/>
                <a:gd name="connsiteX32" fmla="*/ 186734 w 206702"/>
                <a:gd name="connsiteY32" fmla="*/ 45154 h 189374"/>
                <a:gd name="connsiteX33" fmla="*/ 159970 w 206702"/>
                <a:gd name="connsiteY33" fmla="*/ 12912 h 189374"/>
                <a:gd name="connsiteX34" fmla="*/ 158253 w 206702"/>
                <a:gd name="connsiteY34" fmla="*/ 14628 h 189374"/>
                <a:gd name="connsiteX35" fmla="*/ 161515 w 206702"/>
                <a:gd name="connsiteY35" fmla="*/ 18571 h 189374"/>
                <a:gd name="connsiteX36" fmla="*/ 188107 w 206702"/>
                <a:gd name="connsiteY36" fmla="*/ 98658 h 189374"/>
                <a:gd name="connsiteX37" fmla="*/ 160481 w 206702"/>
                <a:gd name="connsiteY37" fmla="*/ 179772 h 189374"/>
                <a:gd name="connsiteX38" fmla="*/ 158253 w 206702"/>
                <a:gd name="connsiteY38" fmla="*/ 182688 h 189374"/>
                <a:gd name="connsiteX39" fmla="*/ 159970 w 206702"/>
                <a:gd name="connsiteY39" fmla="*/ 184404 h 189374"/>
                <a:gd name="connsiteX40" fmla="*/ 187251 w 206702"/>
                <a:gd name="connsiteY40" fmla="*/ 150962 h 189374"/>
                <a:gd name="connsiteX41" fmla="*/ 198060 w 206702"/>
                <a:gd name="connsiteY41" fmla="*/ 98658 h 189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6702" h="189374">
                  <a:moveTo>
                    <a:pt x="52725" y="182688"/>
                  </a:moveTo>
                  <a:cubicBezTo>
                    <a:pt x="52725" y="182176"/>
                    <a:pt x="52725" y="181833"/>
                    <a:pt x="49808" y="178917"/>
                  </a:cubicBezTo>
                  <a:cubicBezTo>
                    <a:pt x="28363" y="157311"/>
                    <a:pt x="22872" y="124896"/>
                    <a:pt x="22872" y="98658"/>
                  </a:cubicBezTo>
                  <a:cubicBezTo>
                    <a:pt x="22872" y="68821"/>
                    <a:pt x="29391" y="38977"/>
                    <a:pt x="50497" y="17544"/>
                  </a:cubicBezTo>
                  <a:cubicBezTo>
                    <a:pt x="52725" y="15483"/>
                    <a:pt x="52725" y="15140"/>
                    <a:pt x="52725" y="14628"/>
                  </a:cubicBezTo>
                  <a:cubicBezTo>
                    <a:pt x="52725" y="13429"/>
                    <a:pt x="52037" y="12912"/>
                    <a:pt x="51009" y="12912"/>
                  </a:cubicBezTo>
                  <a:cubicBezTo>
                    <a:pt x="49291" y="12912"/>
                    <a:pt x="33853" y="24576"/>
                    <a:pt x="23728" y="46354"/>
                  </a:cubicBezTo>
                  <a:cubicBezTo>
                    <a:pt x="14975" y="65216"/>
                    <a:pt x="12919" y="84250"/>
                    <a:pt x="12919" y="98658"/>
                  </a:cubicBezTo>
                  <a:cubicBezTo>
                    <a:pt x="12919" y="112033"/>
                    <a:pt x="14803" y="132783"/>
                    <a:pt x="24244" y="152162"/>
                  </a:cubicBezTo>
                  <a:cubicBezTo>
                    <a:pt x="34537" y="173257"/>
                    <a:pt x="49291" y="184404"/>
                    <a:pt x="51009" y="184404"/>
                  </a:cubicBezTo>
                  <a:cubicBezTo>
                    <a:pt x="52037" y="184404"/>
                    <a:pt x="52725" y="183888"/>
                    <a:pt x="52725" y="182688"/>
                  </a:cubicBezTo>
                  <a:close/>
                  <a:moveTo>
                    <a:pt x="84459" y="128328"/>
                  </a:moveTo>
                  <a:lnTo>
                    <a:pt x="102648" y="110660"/>
                  </a:lnTo>
                  <a:cubicBezTo>
                    <a:pt x="129417" y="86994"/>
                    <a:pt x="139709" y="77735"/>
                    <a:pt x="139709" y="60589"/>
                  </a:cubicBezTo>
                  <a:cubicBezTo>
                    <a:pt x="139709" y="41038"/>
                    <a:pt x="124265" y="27319"/>
                    <a:pt x="103336" y="27319"/>
                  </a:cubicBezTo>
                  <a:cubicBezTo>
                    <a:pt x="83948" y="27319"/>
                    <a:pt x="71250" y="43093"/>
                    <a:pt x="71250" y="58357"/>
                  </a:cubicBezTo>
                  <a:cubicBezTo>
                    <a:pt x="71250" y="67960"/>
                    <a:pt x="79830" y="67960"/>
                    <a:pt x="80341" y="67960"/>
                  </a:cubicBezTo>
                  <a:cubicBezTo>
                    <a:pt x="83258" y="67960"/>
                    <a:pt x="89266" y="65905"/>
                    <a:pt x="89266" y="58873"/>
                  </a:cubicBezTo>
                  <a:cubicBezTo>
                    <a:pt x="89266" y="54413"/>
                    <a:pt x="86176" y="49953"/>
                    <a:pt x="80169" y="49953"/>
                  </a:cubicBezTo>
                  <a:cubicBezTo>
                    <a:pt x="78796" y="49953"/>
                    <a:pt x="78457" y="49953"/>
                    <a:pt x="77940" y="50125"/>
                  </a:cubicBezTo>
                  <a:cubicBezTo>
                    <a:pt x="81886" y="38977"/>
                    <a:pt x="91150" y="32635"/>
                    <a:pt x="101103" y="32635"/>
                  </a:cubicBezTo>
                  <a:cubicBezTo>
                    <a:pt x="116719" y="32635"/>
                    <a:pt x="124098" y="46526"/>
                    <a:pt x="124098" y="60589"/>
                  </a:cubicBezTo>
                  <a:cubicBezTo>
                    <a:pt x="124098" y="74309"/>
                    <a:pt x="115518" y="87855"/>
                    <a:pt x="106082" y="98486"/>
                  </a:cubicBezTo>
                  <a:lnTo>
                    <a:pt x="73134" y="135188"/>
                  </a:lnTo>
                  <a:cubicBezTo>
                    <a:pt x="71250" y="137071"/>
                    <a:pt x="71250" y="137415"/>
                    <a:pt x="71250" y="141531"/>
                  </a:cubicBezTo>
                  <a:lnTo>
                    <a:pt x="134907" y="141531"/>
                  </a:lnTo>
                  <a:lnTo>
                    <a:pt x="139709" y="111693"/>
                  </a:lnTo>
                  <a:lnTo>
                    <a:pt x="135419" y="111693"/>
                  </a:lnTo>
                  <a:cubicBezTo>
                    <a:pt x="134562" y="116837"/>
                    <a:pt x="133362" y="124379"/>
                    <a:pt x="131645" y="126957"/>
                  </a:cubicBezTo>
                  <a:cubicBezTo>
                    <a:pt x="130445" y="128328"/>
                    <a:pt x="119119" y="128328"/>
                    <a:pt x="115346" y="128328"/>
                  </a:cubicBezTo>
                  <a:lnTo>
                    <a:pt x="84459" y="128328"/>
                  </a:lnTo>
                  <a:close/>
                  <a:moveTo>
                    <a:pt x="198060" y="98658"/>
                  </a:moveTo>
                  <a:cubicBezTo>
                    <a:pt x="198060" y="85283"/>
                    <a:pt x="196175" y="64533"/>
                    <a:pt x="186734" y="45154"/>
                  </a:cubicBezTo>
                  <a:cubicBezTo>
                    <a:pt x="176442" y="24060"/>
                    <a:pt x="161682" y="12912"/>
                    <a:pt x="159970" y="12912"/>
                  </a:cubicBezTo>
                  <a:cubicBezTo>
                    <a:pt x="158936" y="12912"/>
                    <a:pt x="158253" y="13600"/>
                    <a:pt x="158253" y="14628"/>
                  </a:cubicBezTo>
                  <a:cubicBezTo>
                    <a:pt x="158253" y="15140"/>
                    <a:pt x="158253" y="15483"/>
                    <a:pt x="161515" y="18571"/>
                  </a:cubicBezTo>
                  <a:cubicBezTo>
                    <a:pt x="178325" y="35551"/>
                    <a:pt x="188107" y="62816"/>
                    <a:pt x="188107" y="98658"/>
                  </a:cubicBezTo>
                  <a:cubicBezTo>
                    <a:pt x="188107" y="127984"/>
                    <a:pt x="181759" y="158166"/>
                    <a:pt x="160481" y="179772"/>
                  </a:cubicBezTo>
                  <a:cubicBezTo>
                    <a:pt x="158253" y="181833"/>
                    <a:pt x="158253" y="182176"/>
                    <a:pt x="158253" y="182688"/>
                  </a:cubicBezTo>
                  <a:cubicBezTo>
                    <a:pt x="158253" y="183716"/>
                    <a:pt x="158936" y="184404"/>
                    <a:pt x="159970" y="184404"/>
                  </a:cubicBezTo>
                  <a:cubicBezTo>
                    <a:pt x="161682" y="184404"/>
                    <a:pt x="177126" y="172740"/>
                    <a:pt x="187251" y="150962"/>
                  </a:cubicBezTo>
                  <a:cubicBezTo>
                    <a:pt x="196003" y="132100"/>
                    <a:pt x="198060" y="113066"/>
                    <a:pt x="198060" y="986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</p:grpSp>
      <p:sp>
        <p:nvSpPr>
          <p:cNvPr id="66" name="TextBox 89 2 2">
            <a:extLst>
              <a:ext uri="{FF2B5EF4-FFF2-40B4-BE49-F238E27FC236}">
                <a16:creationId xmlns:a16="http://schemas.microsoft.com/office/drawing/2014/main" id="{1BD4917A-D67D-4F21-A42E-2D8B41C720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9082" y="887720"/>
            <a:ext cx="51661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algn="l" eaLnBrk="1" hangingPunct="1"/>
            <a:r>
              <a:rPr lang="en-US" sz="1200" dirty="0">
                <a:solidFill>
                  <a:srgbClr val="1014A4"/>
                </a:solidFill>
              </a:rPr>
              <a:t>twist</a:t>
            </a:r>
          </a:p>
        </p:txBody>
      </p:sp>
      <p:grpSp>
        <p:nvGrpSpPr>
          <p:cNvPr id="522" name="Groupe 521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Delta -L =\,g^2\,i\partial_u \log \frac{T(u)}{u^L}|_{u=0}\,=\,&#10;g^2\,i\,\partial_u \log\left( \frac{Q(u+i/2)}{Q(u-i/2)}\right)|_{u=i/2}&#10;\end{align*}&#10;&#10;\end{document}" title="IguanaTex Vector Display">
            <a:extLst>
              <a:ext uri="{FF2B5EF4-FFF2-40B4-BE49-F238E27FC236}">
                <a16:creationId xmlns:a16="http://schemas.microsoft.com/office/drawing/2014/main" id="{4590597A-AACF-4582-AE3A-6534D8CA6DB3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2019425" y="5798359"/>
            <a:ext cx="5125774" cy="466782"/>
            <a:chOff x="6198722" y="-11826834"/>
            <a:chExt cx="6975090" cy="635189"/>
          </a:xfrm>
        </p:grpSpPr>
        <p:sp>
          <p:nvSpPr>
            <p:cNvPr id="476" name="Forme libre : forme 475">
              <a:extLst>
                <a:ext uri="{FF2B5EF4-FFF2-40B4-BE49-F238E27FC236}">
                  <a16:creationId xmlns:a16="http://schemas.microsoft.com/office/drawing/2014/main" id="{3638F6E5-11F6-45A8-B28D-2F97817D7241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6198722" y="-11640997"/>
              <a:ext cx="203371" cy="203260"/>
            </a:xfrm>
            <a:custGeom>
              <a:avLst/>
              <a:gdLst>
                <a:gd name="connsiteX0" fmla="*/ 119091 w 203370"/>
                <a:gd name="connsiteY0" fmla="*/ 23613 h 203260"/>
                <a:gd name="connsiteX1" fmla="*/ 112505 w 203370"/>
                <a:gd name="connsiteY1" fmla="*/ 19056 h 203260"/>
                <a:gd name="connsiteX2" fmla="*/ 105928 w 203370"/>
                <a:gd name="connsiteY2" fmla="*/ 23613 h 203260"/>
                <a:gd name="connsiteX3" fmla="*/ 20337 w 203370"/>
                <a:gd name="connsiteY3" fmla="*/ 195201 h 203260"/>
                <a:gd name="connsiteX4" fmla="*/ 19066 w 203370"/>
                <a:gd name="connsiteY4" fmla="*/ 198242 h 203260"/>
                <a:gd name="connsiteX5" fmla="*/ 24635 w 203370"/>
                <a:gd name="connsiteY5" fmla="*/ 200267 h 203260"/>
                <a:gd name="connsiteX6" fmla="*/ 200376 w 203370"/>
                <a:gd name="connsiteY6" fmla="*/ 200267 h 203260"/>
                <a:gd name="connsiteX7" fmla="*/ 205953 w 203370"/>
                <a:gd name="connsiteY7" fmla="*/ 198242 h 203260"/>
                <a:gd name="connsiteX8" fmla="*/ 204682 w 203370"/>
                <a:gd name="connsiteY8" fmla="*/ 195201 h 203260"/>
                <a:gd name="connsiteX9" fmla="*/ 119091 w 203370"/>
                <a:gd name="connsiteY9" fmla="*/ 23613 h 203260"/>
                <a:gd name="connsiteX10" fmla="*/ 104402 w 203370"/>
                <a:gd name="connsiteY10" fmla="*/ 44361 h 203260"/>
                <a:gd name="connsiteX11" fmla="*/ 172524 w 203370"/>
                <a:gd name="connsiteY11" fmla="*/ 181029 h 203260"/>
                <a:gd name="connsiteX12" fmla="*/ 36035 w 203370"/>
                <a:gd name="connsiteY12" fmla="*/ 181029 h 203260"/>
                <a:gd name="connsiteX13" fmla="*/ 104402 w 203370"/>
                <a:gd name="connsiteY13" fmla="*/ 4436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203260">
                  <a:moveTo>
                    <a:pt x="119091" y="23613"/>
                  </a:moveTo>
                  <a:cubicBezTo>
                    <a:pt x="117320" y="20318"/>
                    <a:pt x="116811" y="19056"/>
                    <a:pt x="112505" y="19056"/>
                  </a:cubicBezTo>
                  <a:cubicBezTo>
                    <a:pt x="108200" y="19056"/>
                    <a:pt x="107699" y="20318"/>
                    <a:pt x="105928" y="23613"/>
                  </a:cubicBezTo>
                  <a:lnTo>
                    <a:pt x="20337" y="195201"/>
                  </a:lnTo>
                  <a:cubicBezTo>
                    <a:pt x="19066" y="197481"/>
                    <a:pt x="19066" y="197988"/>
                    <a:pt x="19066" y="198242"/>
                  </a:cubicBezTo>
                  <a:cubicBezTo>
                    <a:pt x="19066" y="200267"/>
                    <a:pt x="20583" y="200267"/>
                    <a:pt x="24635" y="200267"/>
                  </a:cubicBezTo>
                  <a:lnTo>
                    <a:pt x="200376" y="200267"/>
                  </a:lnTo>
                  <a:cubicBezTo>
                    <a:pt x="204427" y="200267"/>
                    <a:pt x="205953" y="200267"/>
                    <a:pt x="205953" y="198242"/>
                  </a:cubicBezTo>
                  <a:cubicBezTo>
                    <a:pt x="205953" y="197988"/>
                    <a:pt x="205953" y="197481"/>
                    <a:pt x="204682" y="195201"/>
                  </a:cubicBezTo>
                  <a:lnTo>
                    <a:pt x="119091" y="23613"/>
                  </a:lnTo>
                  <a:close/>
                  <a:moveTo>
                    <a:pt x="104402" y="44361"/>
                  </a:moveTo>
                  <a:lnTo>
                    <a:pt x="172524" y="181029"/>
                  </a:lnTo>
                  <a:lnTo>
                    <a:pt x="36035" y="181029"/>
                  </a:lnTo>
                  <a:lnTo>
                    <a:pt x="104402" y="4436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77" name="Forme libre : forme 476">
              <a:extLst>
                <a:ext uri="{FF2B5EF4-FFF2-40B4-BE49-F238E27FC236}">
                  <a16:creationId xmlns:a16="http://schemas.microsoft.com/office/drawing/2014/main" id="{083A590A-226E-4C6A-80AC-B9F5BC6C492E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6475173" y="-11528116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7 w 177949"/>
                <a:gd name="connsiteY1" fmla="*/ 24114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4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7" y="29179"/>
                    <a:pt x="173787" y="29179"/>
                    <a:pt x="173787" y="24114"/>
                  </a:cubicBezTo>
                  <a:cubicBezTo>
                    <a:pt x="173787" y="19056"/>
                    <a:pt x="169227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4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78" name="Forme libre : forme 477">
              <a:extLst>
                <a:ext uri="{FF2B5EF4-FFF2-40B4-BE49-F238E27FC236}">
                  <a16:creationId xmlns:a16="http://schemas.microsoft.com/office/drawing/2014/main" id="{FA030203-23FF-4B88-AB3C-232D29971EC0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6717301" y="-11632645"/>
              <a:ext cx="177949" cy="203260"/>
            </a:xfrm>
            <a:custGeom>
              <a:avLst/>
              <a:gdLst>
                <a:gd name="connsiteX0" fmla="*/ 103902 w 177949"/>
                <a:gd name="connsiteY0" fmla="*/ 38795 h 203260"/>
                <a:gd name="connsiteX1" fmla="*/ 130737 w 177949"/>
                <a:gd name="connsiteY1" fmla="*/ 26901 h 203260"/>
                <a:gd name="connsiteX2" fmla="*/ 140366 w 177949"/>
                <a:gd name="connsiteY2" fmla="*/ 22089 h 203260"/>
                <a:gd name="connsiteX3" fmla="*/ 136314 w 177949"/>
                <a:gd name="connsiteY3" fmla="*/ 19056 h 203260"/>
                <a:gd name="connsiteX4" fmla="*/ 98833 w 177949"/>
                <a:gd name="connsiteY4" fmla="*/ 19811 h 203260"/>
                <a:gd name="connsiteX5" fmla="*/ 65158 w 177949"/>
                <a:gd name="connsiteY5" fmla="*/ 19056 h 203260"/>
                <a:gd name="connsiteX6" fmla="*/ 60344 w 177949"/>
                <a:gd name="connsiteY6" fmla="*/ 24114 h 203260"/>
                <a:gd name="connsiteX7" fmla="*/ 67430 w 177949"/>
                <a:gd name="connsiteY7" fmla="*/ 26901 h 203260"/>
                <a:gd name="connsiteX8" fmla="*/ 77058 w 177949"/>
                <a:gd name="connsiteY8" fmla="*/ 27410 h 203260"/>
                <a:gd name="connsiteX9" fmla="*/ 83891 w 177949"/>
                <a:gd name="connsiteY9" fmla="*/ 31459 h 203260"/>
                <a:gd name="connsiteX10" fmla="*/ 82881 w 177949"/>
                <a:gd name="connsiteY10" fmla="*/ 36261 h 203260"/>
                <a:gd name="connsiteX11" fmla="*/ 48952 w 177949"/>
                <a:gd name="connsiteY11" fmla="*/ 172177 h 203260"/>
                <a:gd name="connsiteX12" fmla="*/ 25906 w 177949"/>
                <a:gd name="connsiteY12" fmla="*/ 184070 h 203260"/>
                <a:gd name="connsiteX13" fmla="*/ 19066 w 177949"/>
                <a:gd name="connsiteY13" fmla="*/ 189128 h 203260"/>
                <a:gd name="connsiteX14" fmla="*/ 25906 w 177949"/>
                <a:gd name="connsiteY14" fmla="*/ 191915 h 203260"/>
                <a:gd name="connsiteX15" fmla="*/ 143146 w 177949"/>
                <a:gd name="connsiteY15" fmla="*/ 191915 h 203260"/>
                <a:gd name="connsiteX16" fmla="*/ 151003 w 177949"/>
                <a:gd name="connsiteY16" fmla="*/ 187612 h 203260"/>
                <a:gd name="connsiteX17" fmla="*/ 171006 w 177949"/>
                <a:gd name="connsiteY17" fmla="*/ 132946 h 203260"/>
                <a:gd name="connsiteX18" fmla="*/ 172015 w 177949"/>
                <a:gd name="connsiteY18" fmla="*/ 129404 h 203260"/>
                <a:gd name="connsiteX19" fmla="*/ 168980 w 177949"/>
                <a:gd name="connsiteY19" fmla="*/ 126617 h 203260"/>
                <a:gd name="connsiteX20" fmla="*/ 164674 w 177949"/>
                <a:gd name="connsiteY20" fmla="*/ 131929 h 203260"/>
                <a:gd name="connsiteX21" fmla="*/ 101113 w 177949"/>
                <a:gd name="connsiteY21" fmla="*/ 184070 h 203260"/>
                <a:gd name="connsiteX22" fmla="*/ 77313 w 177949"/>
                <a:gd name="connsiteY22" fmla="*/ 184070 h 203260"/>
                <a:gd name="connsiteX23" fmla="*/ 71736 w 177949"/>
                <a:gd name="connsiteY23" fmla="*/ 183817 h 203260"/>
                <a:gd name="connsiteX24" fmla="*/ 68447 w 177949"/>
                <a:gd name="connsiteY24" fmla="*/ 181283 h 203260"/>
                <a:gd name="connsiteX25" fmla="*/ 69710 w 177949"/>
                <a:gd name="connsiteY25" fmla="*/ 175463 h 203260"/>
                <a:gd name="connsiteX26" fmla="*/ 103902 w 177949"/>
                <a:gd name="connsiteY26" fmla="*/ 38795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7949" h="203260">
                  <a:moveTo>
                    <a:pt x="103902" y="38795"/>
                  </a:moveTo>
                  <a:cubicBezTo>
                    <a:pt x="106174" y="29688"/>
                    <a:pt x="106936" y="26901"/>
                    <a:pt x="130737" y="26901"/>
                  </a:cubicBezTo>
                  <a:cubicBezTo>
                    <a:pt x="138340" y="26901"/>
                    <a:pt x="140366" y="26901"/>
                    <a:pt x="140366" y="22089"/>
                  </a:cubicBezTo>
                  <a:cubicBezTo>
                    <a:pt x="140366" y="19056"/>
                    <a:pt x="137577" y="19056"/>
                    <a:pt x="136314" y="19056"/>
                  </a:cubicBezTo>
                  <a:cubicBezTo>
                    <a:pt x="127957" y="19056"/>
                    <a:pt x="107190" y="19811"/>
                    <a:pt x="98833" y="19811"/>
                  </a:cubicBezTo>
                  <a:cubicBezTo>
                    <a:pt x="91238" y="19811"/>
                    <a:pt x="72752" y="19056"/>
                    <a:pt x="65158" y="19056"/>
                  </a:cubicBezTo>
                  <a:cubicBezTo>
                    <a:pt x="63378" y="19056"/>
                    <a:pt x="60344" y="19056"/>
                    <a:pt x="60344" y="24114"/>
                  </a:cubicBezTo>
                  <a:cubicBezTo>
                    <a:pt x="60344" y="26901"/>
                    <a:pt x="62624" y="26901"/>
                    <a:pt x="67430" y="26901"/>
                  </a:cubicBezTo>
                  <a:cubicBezTo>
                    <a:pt x="67939" y="26901"/>
                    <a:pt x="72752" y="26901"/>
                    <a:pt x="77058" y="27410"/>
                  </a:cubicBezTo>
                  <a:cubicBezTo>
                    <a:pt x="81618" y="27909"/>
                    <a:pt x="83891" y="28163"/>
                    <a:pt x="83891" y="31459"/>
                  </a:cubicBezTo>
                  <a:cubicBezTo>
                    <a:pt x="83891" y="32467"/>
                    <a:pt x="83644" y="33230"/>
                    <a:pt x="82881" y="36261"/>
                  </a:cubicBezTo>
                  <a:lnTo>
                    <a:pt x="48952" y="172177"/>
                  </a:lnTo>
                  <a:cubicBezTo>
                    <a:pt x="46418" y="182046"/>
                    <a:pt x="45909" y="184070"/>
                    <a:pt x="25906" y="184070"/>
                  </a:cubicBezTo>
                  <a:cubicBezTo>
                    <a:pt x="21600" y="184070"/>
                    <a:pt x="19066" y="184070"/>
                    <a:pt x="19066" y="189128"/>
                  </a:cubicBezTo>
                  <a:cubicBezTo>
                    <a:pt x="19066" y="191915"/>
                    <a:pt x="21346" y="191915"/>
                    <a:pt x="25906" y="191915"/>
                  </a:cubicBezTo>
                  <a:lnTo>
                    <a:pt x="143146" y="191915"/>
                  </a:lnTo>
                  <a:cubicBezTo>
                    <a:pt x="149223" y="191915"/>
                    <a:pt x="149477" y="191915"/>
                    <a:pt x="151003" y="187612"/>
                  </a:cubicBezTo>
                  <a:lnTo>
                    <a:pt x="171006" y="132946"/>
                  </a:lnTo>
                  <a:cubicBezTo>
                    <a:pt x="172015" y="130159"/>
                    <a:pt x="172015" y="129658"/>
                    <a:pt x="172015" y="129404"/>
                  </a:cubicBezTo>
                  <a:cubicBezTo>
                    <a:pt x="172015" y="128388"/>
                    <a:pt x="171260" y="126617"/>
                    <a:pt x="168980" y="126617"/>
                  </a:cubicBezTo>
                  <a:cubicBezTo>
                    <a:pt x="166700" y="126617"/>
                    <a:pt x="166446" y="127880"/>
                    <a:pt x="164674" y="131929"/>
                  </a:cubicBezTo>
                  <a:cubicBezTo>
                    <a:pt x="156063" y="155216"/>
                    <a:pt x="144917" y="184070"/>
                    <a:pt x="101113" y="184070"/>
                  </a:cubicBezTo>
                  <a:lnTo>
                    <a:pt x="77313" y="184070"/>
                  </a:lnTo>
                  <a:cubicBezTo>
                    <a:pt x="73761" y="184070"/>
                    <a:pt x="73261" y="184070"/>
                    <a:pt x="71736" y="183817"/>
                  </a:cubicBezTo>
                  <a:cubicBezTo>
                    <a:pt x="69209" y="183563"/>
                    <a:pt x="68447" y="183308"/>
                    <a:pt x="68447" y="181283"/>
                  </a:cubicBezTo>
                  <a:cubicBezTo>
                    <a:pt x="68447" y="180529"/>
                    <a:pt x="68447" y="180021"/>
                    <a:pt x="69710" y="175463"/>
                  </a:cubicBezTo>
                  <a:lnTo>
                    <a:pt x="103902" y="3879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79" name="Forme libre : forme 478">
              <a:extLst>
                <a:ext uri="{FF2B5EF4-FFF2-40B4-BE49-F238E27FC236}">
                  <a16:creationId xmlns:a16="http://schemas.microsoft.com/office/drawing/2014/main" id="{187B59C8-1C21-4803-B912-80BE9C0C8600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6964304" y="-11552666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7 w 203370"/>
                <a:gd name="connsiteY1" fmla="*/ 24114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4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4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4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2" y="29179"/>
                    <a:pt x="187467" y="29179"/>
                    <a:pt x="187467" y="24114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4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4"/>
                  </a:cubicBezTo>
                  <a:cubicBezTo>
                    <a:pt x="187467" y="68148"/>
                    <a:pt x="182652" y="68148"/>
                    <a:pt x="178855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4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80" name="Forme libre : forme 479">
              <a:extLst>
                <a:ext uri="{FF2B5EF4-FFF2-40B4-BE49-F238E27FC236}">
                  <a16:creationId xmlns:a16="http://schemas.microsoft.com/office/drawing/2014/main" id="{2DB21EC8-4834-4F4B-8C1E-05E76B434ED3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7263477" y="-11571650"/>
              <a:ext cx="152528" cy="177853"/>
            </a:xfrm>
            <a:custGeom>
              <a:avLst/>
              <a:gdLst>
                <a:gd name="connsiteX0" fmla="*/ 134542 w 152528"/>
                <a:gd name="connsiteY0" fmla="*/ 35508 h 177852"/>
                <a:gd name="connsiteX1" fmla="*/ 135297 w 152528"/>
                <a:gd name="connsiteY1" fmla="*/ 30950 h 177852"/>
                <a:gd name="connsiteX2" fmla="*/ 127957 w 152528"/>
                <a:gd name="connsiteY2" fmla="*/ 24114 h 177852"/>
                <a:gd name="connsiteX3" fmla="*/ 117574 w 152528"/>
                <a:gd name="connsiteY3" fmla="*/ 34999 h 177852"/>
                <a:gd name="connsiteX4" fmla="*/ 94019 w 152528"/>
                <a:gd name="connsiteY4" fmla="*/ 19056 h 177852"/>
                <a:gd name="connsiteX5" fmla="*/ 33755 w 152528"/>
                <a:gd name="connsiteY5" fmla="*/ 90936 h 177852"/>
                <a:gd name="connsiteX6" fmla="*/ 67430 w 152528"/>
                <a:gd name="connsiteY6" fmla="*/ 130921 h 177852"/>
                <a:gd name="connsiteX7" fmla="*/ 96808 w 152528"/>
                <a:gd name="connsiteY7" fmla="*/ 116240 h 177852"/>
                <a:gd name="connsiteX8" fmla="*/ 97062 w 152528"/>
                <a:gd name="connsiteY8" fmla="*/ 116494 h 177852"/>
                <a:gd name="connsiteX9" fmla="*/ 88704 w 152528"/>
                <a:gd name="connsiteY9" fmla="*/ 149905 h 177852"/>
                <a:gd name="connsiteX10" fmla="*/ 52241 w 152528"/>
                <a:gd name="connsiteY10" fmla="*/ 177234 h 177852"/>
                <a:gd name="connsiteX11" fmla="*/ 31983 w 152528"/>
                <a:gd name="connsiteY11" fmla="*/ 174709 h 177852"/>
                <a:gd name="connsiteX12" fmla="*/ 42366 w 152528"/>
                <a:gd name="connsiteY12" fmla="*/ 161545 h 177852"/>
                <a:gd name="connsiteX13" fmla="*/ 32738 w 152528"/>
                <a:gd name="connsiteY13" fmla="*/ 152684 h 177852"/>
                <a:gd name="connsiteX14" fmla="*/ 19066 w 152528"/>
                <a:gd name="connsiteY14" fmla="*/ 167365 h 177852"/>
                <a:gd name="connsiteX15" fmla="*/ 52749 w 152528"/>
                <a:gd name="connsiteY15" fmla="*/ 182807 h 177852"/>
                <a:gd name="connsiteX16" fmla="*/ 106428 w 152528"/>
                <a:gd name="connsiteY16" fmla="*/ 147880 h 177852"/>
                <a:gd name="connsiteX17" fmla="*/ 134542 w 152528"/>
                <a:gd name="connsiteY17" fmla="*/ 35508 h 177852"/>
                <a:gd name="connsiteX18" fmla="*/ 101622 w 152528"/>
                <a:gd name="connsiteY18" fmla="*/ 98526 h 177852"/>
                <a:gd name="connsiteX19" fmla="*/ 88704 w 152528"/>
                <a:gd name="connsiteY19" fmla="*/ 116240 h 177852"/>
                <a:gd name="connsiteX20" fmla="*/ 68193 w 152528"/>
                <a:gd name="connsiteY20" fmla="*/ 125355 h 177852"/>
                <a:gd name="connsiteX21" fmla="*/ 51733 w 152528"/>
                <a:gd name="connsiteY21" fmla="*/ 102067 h 177852"/>
                <a:gd name="connsiteX22" fmla="*/ 65913 w 152528"/>
                <a:gd name="connsiteY22" fmla="*/ 47148 h 177852"/>
                <a:gd name="connsiteX23" fmla="*/ 94273 w 152528"/>
                <a:gd name="connsiteY23" fmla="*/ 24621 h 177852"/>
                <a:gd name="connsiteX24" fmla="*/ 114531 w 152528"/>
                <a:gd name="connsiteY24" fmla="*/ 46385 h 177852"/>
                <a:gd name="connsiteX25" fmla="*/ 113776 w 152528"/>
                <a:gd name="connsiteY25" fmla="*/ 50189 h 177852"/>
                <a:gd name="connsiteX26" fmla="*/ 101622 w 152528"/>
                <a:gd name="connsiteY26" fmla="*/ 9852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2528" h="177852">
                  <a:moveTo>
                    <a:pt x="134542" y="35508"/>
                  </a:moveTo>
                  <a:cubicBezTo>
                    <a:pt x="134789" y="33991"/>
                    <a:pt x="135297" y="32721"/>
                    <a:pt x="135297" y="30950"/>
                  </a:cubicBezTo>
                  <a:cubicBezTo>
                    <a:pt x="135297" y="26647"/>
                    <a:pt x="132262" y="24114"/>
                    <a:pt x="127957" y="24114"/>
                  </a:cubicBezTo>
                  <a:cubicBezTo>
                    <a:pt x="125422" y="24114"/>
                    <a:pt x="118583" y="25891"/>
                    <a:pt x="117574" y="34999"/>
                  </a:cubicBezTo>
                  <a:cubicBezTo>
                    <a:pt x="113014" y="25639"/>
                    <a:pt x="104148" y="19056"/>
                    <a:pt x="94019" y="19056"/>
                  </a:cubicBezTo>
                  <a:cubicBezTo>
                    <a:pt x="65158" y="19056"/>
                    <a:pt x="33755" y="54484"/>
                    <a:pt x="33755" y="90936"/>
                  </a:cubicBezTo>
                  <a:cubicBezTo>
                    <a:pt x="33755" y="115985"/>
                    <a:pt x="49198" y="130921"/>
                    <a:pt x="67430" y="130921"/>
                  </a:cubicBezTo>
                  <a:cubicBezTo>
                    <a:pt x="82373" y="130921"/>
                    <a:pt x="94273" y="119027"/>
                    <a:pt x="96808" y="116240"/>
                  </a:cubicBezTo>
                  <a:lnTo>
                    <a:pt x="97062" y="116494"/>
                  </a:lnTo>
                  <a:cubicBezTo>
                    <a:pt x="91747" y="139019"/>
                    <a:pt x="88704" y="149396"/>
                    <a:pt x="88704" y="149905"/>
                  </a:cubicBezTo>
                  <a:cubicBezTo>
                    <a:pt x="87696" y="152183"/>
                    <a:pt x="79084" y="177234"/>
                    <a:pt x="52241" y="177234"/>
                  </a:cubicBezTo>
                  <a:cubicBezTo>
                    <a:pt x="47426" y="177234"/>
                    <a:pt x="39069" y="176980"/>
                    <a:pt x="31983" y="174709"/>
                  </a:cubicBezTo>
                  <a:cubicBezTo>
                    <a:pt x="39578" y="172430"/>
                    <a:pt x="42366" y="165848"/>
                    <a:pt x="42366" y="161545"/>
                  </a:cubicBezTo>
                  <a:cubicBezTo>
                    <a:pt x="42366" y="157496"/>
                    <a:pt x="39578" y="152684"/>
                    <a:pt x="32738" y="152684"/>
                  </a:cubicBezTo>
                  <a:cubicBezTo>
                    <a:pt x="27169" y="152684"/>
                    <a:pt x="19066" y="157242"/>
                    <a:pt x="19066" y="167365"/>
                  </a:cubicBezTo>
                  <a:cubicBezTo>
                    <a:pt x="19066" y="177743"/>
                    <a:pt x="28440" y="182807"/>
                    <a:pt x="52749" y="182807"/>
                  </a:cubicBezTo>
                  <a:cubicBezTo>
                    <a:pt x="84399" y="182807"/>
                    <a:pt x="102631" y="163062"/>
                    <a:pt x="106428" y="147880"/>
                  </a:cubicBezTo>
                  <a:lnTo>
                    <a:pt x="134542" y="35508"/>
                  </a:lnTo>
                  <a:close/>
                  <a:moveTo>
                    <a:pt x="101622" y="98526"/>
                  </a:moveTo>
                  <a:cubicBezTo>
                    <a:pt x="100097" y="105109"/>
                    <a:pt x="94273" y="111436"/>
                    <a:pt x="88704" y="116240"/>
                  </a:cubicBezTo>
                  <a:cubicBezTo>
                    <a:pt x="83390" y="120797"/>
                    <a:pt x="75533" y="125355"/>
                    <a:pt x="68193" y="125355"/>
                  </a:cubicBezTo>
                  <a:cubicBezTo>
                    <a:pt x="55530" y="125355"/>
                    <a:pt x="51733" y="112191"/>
                    <a:pt x="51733" y="102067"/>
                  </a:cubicBezTo>
                  <a:cubicBezTo>
                    <a:pt x="51733" y="89919"/>
                    <a:pt x="59081" y="60058"/>
                    <a:pt x="65913" y="47148"/>
                  </a:cubicBezTo>
                  <a:cubicBezTo>
                    <a:pt x="72752" y="34745"/>
                    <a:pt x="83636" y="24621"/>
                    <a:pt x="94273" y="24621"/>
                  </a:cubicBezTo>
                  <a:cubicBezTo>
                    <a:pt x="110988" y="24621"/>
                    <a:pt x="114531" y="45122"/>
                    <a:pt x="114531" y="46385"/>
                  </a:cubicBezTo>
                  <a:cubicBezTo>
                    <a:pt x="114531" y="47656"/>
                    <a:pt x="114030" y="49171"/>
                    <a:pt x="113776" y="50189"/>
                  </a:cubicBezTo>
                  <a:lnTo>
                    <a:pt x="101622" y="985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81" name="Forme libre : forme 480">
              <a:extLst>
                <a:ext uri="{FF2B5EF4-FFF2-40B4-BE49-F238E27FC236}">
                  <a16:creationId xmlns:a16="http://schemas.microsoft.com/office/drawing/2014/main" id="{E11AF97F-9B3B-405A-ABE0-21EC155A3E30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7400726" y="-11681982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3 w 101685"/>
                <a:gd name="connsiteY1" fmla="*/ 104473 h 152445"/>
                <a:gd name="connsiteX2" fmla="*/ 86798 w 101685"/>
                <a:gd name="connsiteY2" fmla="*/ 120597 h 152445"/>
                <a:gd name="connsiteX3" fmla="*/ 69249 w 101685"/>
                <a:gd name="connsiteY3" fmla="*/ 121661 h 152445"/>
                <a:gd name="connsiteX4" fmla="*/ 36623 w 101685"/>
                <a:gd name="connsiteY4" fmla="*/ 121661 h 152445"/>
                <a:gd name="connsiteX5" fmla="*/ 72085 w 101685"/>
                <a:gd name="connsiteY5" fmla="*/ 91887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5 h 152445"/>
                <a:gd name="connsiteX9" fmla="*/ 28464 w 101685"/>
                <a:gd name="connsiteY9" fmla="*/ 60700 h 152445"/>
                <a:gd name="connsiteX10" fmla="*/ 37862 w 101685"/>
                <a:gd name="connsiteY10" fmla="*/ 51307 h 152445"/>
                <a:gd name="connsiteX11" fmla="*/ 27400 w 101685"/>
                <a:gd name="connsiteY11" fmla="*/ 41914 h 152445"/>
                <a:gd name="connsiteX12" fmla="*/ 53290 w 101685"/>
                <a:gd name="connsiteY12" fmla="*/ 25431 h 152445"/>
                <a:gd name="connsiteX13" fmla="*/ 80244 w 101685"/>
                <a:gd name="connsiteY13" fmla="*/ 53610 h 152445"/>
                <a:gd name="connsiteX14" fmla="*/ 63569 w 101685"/>
                <a:gd name="connsiteY14" fmla="*/ 87632 h 152445"/>
                <a:gd name="connsiteX15" fmla="*/ 20838 w 101685"/>
                <a:gd name="connsiteY15" fmla="*/ 129817 h 152445"/>
                <a:gd name="connsiteX16" fmla="*/ 19066 w 101685"/>
                <a:gd name="connsiteY16" fmla="*/ 136724 h 152445"/>
                <a:gd name="connsiteX17" fmla="*/ 92121 w 101685"/>
                <a:gd name="connsiteY17" fmla="*/ 136724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3" y="104473"/>
                  </a:lnTo>
                  <a:cubicBezTo>
                    <a:pt x="90881" y="108371"/>
                    <a:pt x="89110" y="118828"/>
                    <a:pt x="86798" y="120597"/>
                  </a:cubicBezTo>
                  <a:cubicBezTo>
                    <a:pt x="85384" y="121661"/>
                    <a:pt x="71728" y="121661"/>
                    <a:pt x="69249" y="121661"/>
                  </a:cubicBezTo>
                  <a:lnTo>
                    <a:pt x="36623" y="121661"/>
                  </a:lnTo>
                  <a:cubicBezTo>
                    <a:pt x="55236" y="105178"/>
                    <a:pt x="61448" y="100216"/>
                    <a:pt x="72085" y="91887"/>
                  </a:cubicBezTo>
                  <a:cubicBezTo>
                    <a:pt x="85209" y="81430"/>
                    <a:pt x="97443" y="70441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5"/>
                  </a:cubicBezTo>
                  <a:cubicBezTo>
                    <a:pt x="19066" y="59811"/>
                    <a:pt x="26692" y="60700"/>
                    <a:pt x="28464" y="60700"/>
                  </a:cubicBezTo>
                  <a:cubicBezTo>
                    <a:pt x="32722" y="60700"/>
                    <a:pt x="37862" y="57682"/>
                    <a:pt x="37862" y="51307"/>
                  </a:cubicBezTo>
                  <a:cubicBezTo>
                    <a:pt x="37862" y="48115"/>
                    <a:pt x="36623" y="41914"/>
                    <a:pt x="27400" y="41914"/>
                  </a:cubicBezTo>
                  <a:cubicBezTo>
                    <a:pt x="32897" y="29329"/>
                    <a:pt x="44956" y="25431"/>
                    <a:pt x="53290" y="25431"/>
                  </a:cubicBezTo>
                  <a:cubicBezTo>
                    <a:pt x="71021" y="25431"/>
                    <a:pt x="80244" y="39254"/>
                    <a:pt x="80244" y="53610"/>
                  </a:cubicBezTo>
                  <a:cubicBezTo>
                    <a:pt x="80244" y="69029"/>
                    <a:pt x="69249" y="81256"/>
                    <a:pt x="63569" y="87632"/>
                  </a:cubicBezTo>
                  <a:lnTo>
                    <a:pt x="20838" y="129817"/>
                  </a:lnTo>
                  <a:cubicBezTo>
                    <a:pt x="19066" y="131405"/>
                    <a:pt x="19066" y="131761"/>
                    <a:pt x="19066" y="136724"/>
                  </a:cubicBezTo>
                  <a:lnTo>
                    <a:pt x="92121" y="136724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82" name="Forme libre : forme 481">
              <a:extLst>
                <a:ext uri="{FF2B5EF4-FFF2-40B4-BE49-F238E27FC236}">
                  <a16:creationId xmlns:a16="http://schemas.microsoft.com/office/drawing/2014/main" id="{2D6582B1-76CC-48EE-89C2-FF401B729304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7552732" y="-11640997"/>
              <a:ext cx="254213" cy="203260"/>
            </a:xfrm>
            <a:custGeom>
              <a:avLst/>
              <a:gdLst>
                <a:gd name="connsiteX0" fmla="*/ 83644 w 254213"/>
                <a:gd name="connsiteY0" fmla="*/ 42089 h 203260"/>
                <a:gd name="connsiteX1" fmla="*/ 74270 w 254213"/>
                <a:gd name="connsiteY1" fmla="*/ 32975 h 203260"/>
                <a:gd name="connsiteX2" fmla="*/ 60598 w 254213"/>
                <a:gd name="connsiteY2" fmla="*/ 46385 h 203260"/>
                <a:gd name="connsiteX3" fmla="*/ 70219 w 254213"/>
                <a:gd name="connsiteY3" fmla="*/ 55500 h 203260"/>
                <a:gd name="connsiteX4" fmla="*/ 83644 w 254213"/>
                <a:gd name="connsiteY4" fmla="*/ 42089 h 203260"/>
                <a:gd name="connsiteX5" fmla="*/ 64395 w 254213"/>
                <a:gd name="connsiteY5" fmla="*/ 137248 h 203260"/>
                <a:gd name="connsiteX6" fmla="*/ 69965 w 254213"/>
                <a:gd name="connsiteY6" fmla="*/ 122568 h 203260"/>
                <a:gd name="connsiteX7" fmla="*/ 73261 w 254213"/>
                <a:gd name="connsiteY7" fmla="*/ 109158 h 203260"/>
                <a:gd name="connsiteX8" fmla="*/ 52495 w 254213"/>
                <a:gd name="connsiteY8" fmla="*/ 88402 h 203260"/>
                <a:gd name="connsiteX9" fmla="*/ 19066 w 254213"/>
                <a:gd name="connsiteY9" fmla="*/ 127379 h 203260"/>
                <a:gd name="connsiteX10" fmla="*/ 22109 w 254213"/>
                <a:gd name="connsiteY10" fmla="*/ 129904 h 203260"/>
                <a:gd name="connsiteX11" fmla="*/ 26160 w 254213"/>
                <a:gd name="connsiteY11" fmla="*/ 125355 h 203260"/>
                <a:gd name="connsiteX12" fmla="*/ 51733 w 254213"/>
                <a:gd name="connsiteY12" fmla="*/ 93968 h 203260"/>
                <a:gd name="connsiteX13" fmla="*/ 58064 w 254213"/>
                <a:gd name="connsiteY13" fmla="*/ 102067 h 203260"/>
                <a:gd name="connsiteX14" fmla="*/ 55284 w 254213"/>
                <a:gd name="connsiteY14" fmla="*/ 115232 h 203260"/>
                <a:gd name="connsiteX15" fmla="*/ 37807 w 254213"/>
                <a:gd name="connsiteY15" fmla="*/ 162052 h 203260"/>
                <a:gd name="connsiteX16" fmla="*/ 31983 w 254213"/>
                <a:gd name="connsiteY16" fmla="*/ 182299 h 203260"/>
                <a:gd name="connsiteX17" fmla="*/ 52749 w 254213"/>
                <a:gd name="connsiteY17" fmla="*/ 203054 h 203260"/>
                <a:gd name="connsiteX18" fmla="*/ 85924 w 254213"/>
                <a:gd name="connsiteY18" fmla="*/ 164077 h 203260"/>
                <a:gd name="connsiteX19" fmla="*/ 82882 w 254213"/>
                <a:gd name="connsiteY19" fmla="*/ 161545 h 203260"/>
                <a:gd name="connsiteX20" fmla="*/ 79084 w 254213"/>
                <a:gd name="connsiteY20" fmla="*/ 166103 h 203260"/>
                <a:gd name="connsiteX21" fmla="*/ 53258 w 254213"/>
                <a:gd name="connsiteY21" fmla="*/ 197481 h 203260"/>
                <a:gd name="connsiteX22" fmla="*/ 47181 w 254213"/>
                <a:gd name="connsiteY22" fmla="*/ 189128 h 203260"/>
                <a:gd name="connsiteX23" fmla="*/ 54521 w 254213"/>
                <a:gd name="connsiteY23" fmla="*/ 163823 h 203260"/>
                <a:gd name="connsiteX24" fmla="*/ 64395 w 254213"/>
                <a:gd name="connsiteY24" fmla="*/ 137248 h 203260"/>
                <a:gd name="connsiteX25" fmla="*/ 216223 w 254213"/>
                <a:gd name="connsiteY25" fmla="*/ 114469 h 203260"/>
                <a:gd name="connsiteX26" fmla="*/ 183556 w 254213"/>
                <a:gd name="connsiteY26" fmla="*/ 84608 h 203260"/>
                <a:gd name="connsiteX27" fmla="*/ 131895 w 254213"/>
                <a:gd name="connsiteY27" fmla="*/ 108395 h 203260"/>
                <a:gd name="connsiteX28" fmla="*/ 109104 w 254213"/>
                <a:gd name="connsiteY28" fmla="*/ 160782 h 203260"/>
                <a:gd name="connsiteX29" fmla="*/ 155696 w 254213"/>
                <a:gd name="connsiteY29" fmla="*/ 205833 h 203260"/>
                <a:gd name="connsiteX30" fmla="*/ 242303 w 254213"/>
                <a:gd name="connsiteY30" fmla="*/ 84608 h 203260"/>
                <a:gd name="connsiteX31" fmla="*/ 187608 w 254213"/>
                <a:gd name="connsiteY31" fmla="*/ 19056 h 203260"/>
                <a:gd name="connsiteX32" fmla="*/ 139236 w 254213"/>
                <a:gd name="connsiteY32" fmla="*/ 59042 h 203260"/>
                <a:gd name="connsiteX33" fmla="*/ 148864 w 254213"/>
                <a:gd name="connsiteY33" fmla="*/ 67901 h 203260"/>
                <a:gd name="connsiteX34" fmla="*/ 162536 w 254213"/>
                <a:gd name="connsiteY34" fmla="*/ 54484 h 203260"/>
                <a:gd name="connsiteX35" fmla="*/ 150635 w 254213"/>
                <a:gd name="connsiteY35" fmla="*/ 45631 h 203260"/>
                <a:gd name="connsiteX36" fmla="*/ 187099 w 254213"/>
                <a:gd name="connsiteY36" fmla="*/ 25384 h 203260"/>
                <a:gd name="connsiteX37" fmla="*/ 223308 w 254213"/>
                <a:gd name="connsiteY37" fmla="*/ 71189 h 203260"/>
                <a:gd name="connsiteX38" fmla="*/ 216469 w 254213"/>
                <a:gd name="connsiteY38" fmla="*/ 114469 h 203260"/>
                <a:gd name="connsiteX39" fmla="*/ 216223 w 254213"/>
                <a:gd name="connsiteY39" fmla="*/ 114469 h 203260"/>
                <a:gd name="connsiteX40" fmla="*/ 156459 w 254213"/>
                <a:gd name="connsiteY40" fmla="*/ 198751 h 203260"/>
                <a:gd name="connsiteX41" fmla="*/ 128598 w 254213"/>
                <a:gd name="connsiteY41" fmla="*/ 170152 h 203260"/>
                <a:gd name="connsiteX42" fmla="*/ 145313 w 254213"/>
                <a:gd name="connsiteY42" fmla="*/ 112698 h 203260"/>
                <a:gd name="connsiteX43" fmla="*/ 183556 w 254213"/>
                <a:gd name="connsiteY43" fmla="*/ 90173 h 203260"/>
                <a:gd name="connsiteX44" fmla="*/ 211662 w 254213"/>
                <a:gd name="connsiteY44" fmla="*/ 123584 h 203260"/>
                <a:gd name="connsiteX45" fmla="*/ 156459 w 254213"/>
                <a:gd name="connsiteY45" fmla="*/ 19875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54213" h="203260">
                  <a:moveTo>
                    <a:pt x="83644" y="42089"/>
                  </a:moveTo>
                  <a:cubicBezTo>
                    <a:pt x="83644" y="37024"/>
                    <a:pt x="80093" y="32975"/>
                    <a:pt x="74270" y="32975"/>
                  </a:cubicBezTo>
                  <a:cubicBezTo>
                    <a:pt x="67438" y="32975"/>
                    <a:pt x="60598" y="39557"/>
                    <a:pt x="60598" y="46385"/>
                  </a:cubicBezTo>
                  <a:cubicBezTo>
                    <a:pt x="60598" y="51197"/>
                    <a:pt x="64141" y="55500"/>
                    <a:pt x="70219" y="55500"/>
                  </a:cubicBezTo>
                  <a:cubicBezTo>
                    <a:pt x="76042" y="55500"/>
                    <a:pt x="83644" y="49680"/>
                    <a:pt x="83644" y="42089"/>
                  </a:cubicBezTo>
                  <a:close/>
                  <a:moveTo>
                    <a:pt x="64395" y="137248"/>
                  </a:moveTo>
                  <a:cubicBezTo>
                    <a:pt x="67438" y="129904"/>
                    <a:pt x="67438" y="129404"/>
                    <a:pt x="69965" y="122568"/>
                  </a:cubicBezTo>
                  <a:cubicBezTo>
                    <a:pt x="71990" y="117510"/>
                    <a:pt x="73261" y="113962"/>
                    <a:pt x="73261" y="109158"/>
                  </a:cubicBezTo>
                  <a:cubicBezTo>
                    <a:pt x="73261" y="97764"/>
                    <a:pt x="65158" y="88402"/>
                    <a:pt x="52495" y="88402"/>
                  </a:cubicBezTo>
                  <a:cubicBezTo>
                    <a:pt x="28694" y="88402"/>
                    <a:pt x="19066" y="125101"/>
                    <a:pt x="19066" y="127379"/>
                  </a:cubicBezTo>
                  <a:cubicBezTo>
                    <a:pt x="19066" y="129904"/>
                    <a:pt x="21600" y="129904"/>
                    <a:pt x="22109" y="129904"/>
                  </a:cubicBezTo>
                  <a:cubicBezTo>
                    <a:pt x="24643" y="129904"/>
                    <a:pt x="24897" y="129404"/>
                    <a:pt x="26160" y="125355"/>
                  </a:cubicBezTo>
                  <a:cubicBezTo>
                    <a:pt x="33000" y="101559"/>
                    <a:pt x="43129" y="93968"/>
                    <a:pt x="51733" y="93968"/>
                  </a:cubicBezTo>
                  <a:cubicBezTo>
                    <a:pt x="53759" y="93968"/>
                    <a:pt x="58064" y="93968"/>
                    <a:pt x="58064" y="102067"/>
                  </a:cubicBezTo>
                  <a:cubicBezTo>
                    <a:pt x="58064" y="107387"/>
                    <a:pt x="56292" y="112698"/>
                    <a:pt x="55284" y="115232"/>
                  </a:cubicBezTo>
                  <a:cubicBezTo>
                    <a:pt x="53258" y="121805"/>
                    <a:pt x="41858" y="151167"/>
                    <a:pt x="37807" y="162052"/>
                  </a:cubicBezTo>
                  <a:cubicBezTo>
                    <a:pt x="35272" y="168635"/>
                    <a:pt x="31983" y="176980"/>
                    <a:pt x="31983" y="182299"/>
                  </a:cubicBezTo>
                  <a:cubicBezTo>
                    <a:pt x="31983" y="194193"/>
                    <a:pt x="40595" y="203054"/>
                    <a:pt x="52749" y="203054"/>
                  </a:cubicBezTo>
                  <a:cubicBezTo>
                    <a:pt x="76550" y="203054"/>
                    <a:pt x="85924" y="166356"/>
                    <a:pt x="85924" y="164077"/>
                  </a:cubicBezTo>
                  <a:cubicBezTo>
                    <a:pt x="85924" y="161545"/>
                    <a:pt x="83644" y="161545"/>
                    <a:pt x="82882" y="161545"/>
                  </a:cubicBezTo>
                  <a:cubicBezTo>
                    <a:pt x="80347" y="161545"/>
                    <a:pt x="80347" y="162306"/>
                    <a:pt x="79084" y="166103"/>
                  </a:cubicBezTo>
                  <a:cubicBezTo>
                    <a:pt x="74524" y="182046"/>
                    <a:pt x="66167" y="197481"/>
                    <a:pt x="53258" y="197481"/>
                  </a:cubicBezTo>
                  <a:cubicBezTo>
                    <a:pt x="48952" y="197481"/>
                    <a:pt x="47181" y="194956"/>
                    <a:pt x="47181" y="189128"/>
                  </a:cubicBezTo>
                  <a:cubicBezTo>
                    <a:pt x="47181" y="182807"/>
                    <a:pt x="48698" y="179258"/>
                    <a:pt x="54521" y="163823"/>
                  </a:cubicBezTo>
                  <a:lnTo>
                    <a:pt x="64395" y="137248"/>
                  </a:lnTo>
                  <a:close/>
                  <a:moveTo>
                    <a:pt x="216223" y="114469"/>
                  </a:moveTo>
                  <a:cubicBezTo>
                    <a:pt x="213688" y="98780"/>
                    <a:pt x="203305" y="84608"/>
                    <a:pt x="183556" y="84608"/>
                  </a:cubicBezTo>
                  <a:cubicBezTo>
                    <a:pt x="168105" y="84608"/>
                    <a:pt x="151644" y="88657"/>
                    <a:pt x="131895" y="108395"/>
                  </a:cubicBezTo>
                  <a:cubicBezTo>
                    <a:pt x="110875" y="129404"/>
                    <a:pt x="109104" y="152938"/>
                    <a:pt x="109104" y="160782"/>
                  </a:cubicBezTo>
                  <a:cubicBezTo>
                    <a:pt x="109104" y="176479"/>
                    <a:pt x="120249" y="205833"/>
                    <a:pt x="155696" y="205833"/>
                  </a:cubicBezTo>
                  <a:cubicBezTo>
                    <a:pt x="215969" y="205833"/>
                    <a:pt x="242303" y="120797"/>
                    <a:pt x="242303" y="84608"/>
                  </a:cubicBezTo>
                  <a:cubicBezTo>
                    <a:pt x="242303" y="44361"/>
                    <a:pt x="218749" y="19056"/>
                    <a:pt x="187608" y="19056"/>
                  </a:cubicBezTo>
                  <a:cubicBezTo>
                    <a:pt x="150890" y="19056"/>
                    <a:pt x="139236" y="51958"/>
                    <a:pt x="139236" y="59042"/>
                  </a:cubicBezTo>
                  <a:cubicBezTo>
                    <a:pt x="139236" y="62590"/>
                    <a:pt x="141261" y="67901"/>
                    <a:pt x="148864" y="67901"/>
                  </a:cubicBezTo>
                  <a:cubicBezTo>
                    <a:pt x="157213" y="67901"/>
                    <a:pt x="162536" y="60312"/>
                    <a:pt x="162536" y="54484"/>
                  </a:cubicBezTo>
                  <a:cubicBezTo>
                    <a:pt x="162536" y="45631"/>
                    <a:pt x="154687" y="45631"/>
                    <a:pt x="150635" y="45631"/>
                  </a:cubicBezTo>
                  <a:cubicBezTo>
                    <a:pt x="161773" y="26901"/>
                    <a:pt x="179751" y="25384"/>
                    <a:pt x="187099" y="25384"/>
                  </a:cubicBezTo>
                  <a:cubicBezTo>
                    <a:pt x="205585" y="25384"/>
                    <a:pt x="223308" y="38541"/>
                    <a:pt x="223308" y="71189"/>
                  </a:cubicBezTo>
                  <a:cubicBezTo>
                    <a:pt x="223308" y="81058"/>
                    <a:pt x="221791" y="93968"/>
                    <a:pt x="216469" y="114469"/>
                  </a:cubicBezTo>
                  <a:lnTo>
                    <a:pt x="216223" y="114469"/>
                  </a:lnTo>
                  <a:close/>
                  <a:moveTo>
                    <a:pt x="156459" y="198751"/>
                  </a:moveTo>
                  <a:cubicBezTo>
                    <a:pt x="128598" y="198751"/>
                    <a:pt x="128598" y="172684"/>
                    <a:pt x="128598" y="170152"/>
                  </a:cubicBezTo>
                  <a:cubicBezTo>
                    <a:pt x="128598" y="163314"/>
                    <a:pt x="134930" y="127880"/>
                    <a:pt x="145313" y="112698"/>
                  </a:cubicBezTo>
                  <a:cubicBezTo>
                    <a:pt x="155442" y="98271"/>
                    <a:pt x="167850" y="90173"/>
                    <a:pt x="183556" y="90173"/>
                  </a:cubicBezTo>
                  <a:cubicBezTo>
                    <a:pt x="211154" y="90173"/>
                    <a:pt x="211662" y="118518"/>
                    <a:pt x="211662" y="123584"/>
                  </a:cubicBezTo>
                  <a:cubicBezTo>
                    <a:pt x="211662" y="141806"/>
                    <a:pt x="195456" y="198751"/>
                    <a:pt x="156459" y="1987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83" name="Forme libre : forme 482">
              <a:extLst>
                <a:ext uri="{FF2B5EF4-FFF2-40B4-BE49-F238E27FC236}">
                  <a16:creationId xmlns:a16="http://schemas.microsoft.com/office/drawing/2014/main" id="{947FADE8-C0AA-4A2C-B504-CE6B147C4CEC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7775423" y="-11499979"/>
              <a:ext cx="127107" cy="101630"/>
            </a:xfrm>
            <a:custGeom>
              <a:avLst/>
              <a:gdLst>
                <a:gd name="connsiteX0" fmla="*/ 85733 w 127106"/>
                <a:gd name="connsiteY0" fmla="*/ 68497 h 101630"/>
                <a:gd name="connsiteX1" fmla="*/ 82897 w 127106"/>
                <a:gd name="connsiteY1" fmla="*/ 78954 h 101630"/>
                <a:gd name="connsiteX2" fmla="*/ 61448 w 127106"/>
                <a:gd name="connsiteY2" fmla="*/ 94016 h 101630"/>
                <a:gd name="connsiteX3" fmla="*/ 49206 w 127106"/>
                <a:gd name="connsiteY3" fmla="*/ 79312 h 101630"/>
                <a:gd name="connsiteX4" fmla="*/ 59136 w 127106"/>
                <a:gd name="connsiteY4" fmla="*/ 43336 h 101630"/>
                <a:gd name="connsiteX5" fmla="*/ 61623 w 127106"/>
                <a:gd name="connsiteY5" fmla="*/ 34292 h 101630"/>
                <a:gd name="connsiteX6" fmla="*/ 44773 w 127106"/>
                <a:gd name="connsiteY6" fmla="*/ 19056 h 101630"/>
                <a:gd name="connsiteX7" fmla="*/ 19066 w 127106"/>
                <a:gd name="connsiteY7" fmla="*/ 46171 h 101630"/>
                <a:gd name="connsiteX8" fmla="*/ 22077 w 127106"/>
                <a:gd name="connsiteY8" fmla="*/ 48472 h 101630"/>
                <a:gd name="connsiteX9" fmla="*/ 25270 w 127106"/>
                <a:gd name="connsiteY9" fmla="*/ 45639 h 101630"/>
                <a:gd name="connsiteX10" fmla="*/ 44241 w 127106"/>
                <a:gd name="connsiteY10" fmla="*/ 24018 h 101630"/>
                <a:gd name="connsiteX11" fmla="*/ 48674 w 127106"/>
                <a:gd name="connsiteY11" fmla="*/ 30220 h 101630"/>
                <a:gd name="connsiteX12" fmla="*/ 45488 w 127106"/>
                <a:gd name="connsiteY12" fmla="*/ 42089 h 101630"/>
                <a:gd name="connsiteX13" fmla="*/ 35907 w 127106"/>
                <a:gd name="connsiteY13" fmla="*/ 76477 h 101630"/>
                <a:gd name="connsiteX14" fmla="*/ 42470 w 127106"/>
                <a:gd name="connsiteY14" fmla="*/ 93309 h 101630"/>
                <a:gd name="connsiteX15" fmla="*/ 60733 w 127106"/>
                <a:gd name="connsiteY15" fmla="*/ 98978 h 101630"/>
                <a:gd name="connsiteX16" fmla="*/ 83787 w 127106"/>
                <a:gd name="connsiteY16" fmla="*/ 87283 h 101630"/>
                <a:gd name="connsiteX17" fmla="*/ 101693 w 127106"/>
                <a:gd name="connsiteY17" fmla="*/ 98978 h 101630"/>
                <a:gd name="connsiteX18" fmla="*/ 115699 w 127106"/>
                <a:gd name="connsiteY18" fmla="*/ 89585 h 101630"/>
                <a:gd name="connsiteX19" fmla="*/ 122086 w 127106"/>
                <a:gd name="connsiteY19" fmla="*/ 71863 h 101630"/>
                <a:gd name="connsiteX20" fmla="*/ 119075 w 127106"/>
                <a:gd name="connsiteY20" fmla="*/ 69561 h 101630"/>
                <a:gd name="connsiteX21" fmla="*/ 115166 w 127106"/>
                <a:gd name="connsiteY21" fmla="*/ 75055 h 101630"/>
                <a:gd name="connsiteX22" fmla="*/ 102226 w 127106"/>
                <a:gd name="connsiteY22" fmla="*/ 94016 h 101630"/>
                <a:gd name="connsiteX23" fmla="*/ 96379 w 127106"/>
                <a:gd name="connsiteY23" fmla="*/ 85338 h 101630"/>
                <a:gd name="connsiteX24" fmla="*/ 99032 w 127106"/>
                <a:gd name="connsiteY24" fmla="*/ 71332 h 101630"/>
                <a:gd name="connsiteX25" fmla="*/ 102932 w 127106"/>
                <a:gd name="connsiteY25" fmla="*/ 55381 h 101630"/>
                <a:gd name="connsiteX26" fmla="*/ 107016 w 127106"/>
                <a:gd name="connsiteY26" fmla="*/ 39611 h 101630"/>
                <a:gd name="connsiteX27" fmla="*/ 110027 w 127106"/>
                <a:gd name="connsiteY27" fmla="*/ 26495 h 101630"/>
                <a:gd name="connsiteX28" fmla="*/ 104180 w 127106"/>
                <a:gd name="connsiteY28" fmla="*/ 20827 h 101630"/>
                <a:gd name="connsiteX29" fmla="*/ 94956 w 127106"/>
                <a:gd name="connsiteY29" fmla="*/ 31640 h 101630"/>
                <a:gd name="connsiteX30" fmla="*/ 85733 w 127106"/>
                <a:gd name="connsiteY30" fmla="*/ 68497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7106" h="101630">
                  <a:moveTo>
                    <a:pt x="85733" y="68497"/>
                  </a:moveTo>
                  <a:cubicBezTo>
                    <a:pt x="84852" y="72046"/>
                    <a:pt x="83255" y="78778"/>
                    <a:pt x="82897" y="78954"/>
                  </a:cubicBezTo>
                  <a:cubicBezTo>
                    <a:pt x="79529" y="84448"/>
                    <a:pt x="72435" y="94016"/>
                    <a:pt x="61448" y="94016"/>
                  </a:cubicBezTo>
                  <a:cubicBezTo>
                    <a:pt x="49206" y="94016"/>
                    <a:pt x="49206" y="82495"/>
                    <a:pt x="49206" y="79312"/>
                  </a:cubicBezTo>
                  <a:cubicBezTo>
                    <a:pt x="49206" y="68853"/>
                    <a:pt x="54171" y="56269"/>
                    <a:pt x="59136" y="43336"/>
                  </a:cubicBezTo>
                  <a:cubicBezTo>
                    <a:pt x="60558" y="39786"/>
                    <a:pt x="61623" y="37134"/>
                    <a:pt x="61623" y="34292"/>
                  </a:cubicBezTo>
                  <a:cubicBezTo>
                    <a:pt x="61623" y="25082"/>
                    <a:pt x="53821" y="19056"/>
                    <a:pt x="44773" y="19056"/>
                  </a:cubicBezTo>
                  <a:cubicBezTo>
                    <a:pt x="27042" y="19056"/>
                    <a:pt x="19066" y="43336"/>
                    <a:pt x="19066" y="46171"/>
                  </a:cubicBezTo>
                  <a:cubicBezTo>
                    <a:pt x="19066" y="48472"/>
                    <a:pt x="21552" y="48472"/>
                    <a:pt x="22077" y="48472"/>
                  </a:cubicBezTo>
                  <a:cubicBezTo>
                    <a:pt x="24563" y="48472"/>
                    <a:pt x="24738" y="47583"/>
                    <a:pt x="25270" y="45639"/>
                  </a:cubicBezTo>
                  <a:cubicBezTo>
                    <a:pt x="29528" y="31108"/>
                    <a:pt x="37329" y="24018"/>
                    <a:pt x="44241" y="24018"/>
                  </a:cubicBezTo>
                  <a:cubicBezTo>
                    <a:pt x="47260" y="24018"/>
                    <a:pt x="48674" y="25963"/>
                    <a:pt x="48674" y="30220"/>
                  </a:cubicBezTo>
                  <a:cubicBezTo>
                    <a:pt x="48674" y="34292"/>
                    <a:pt x="47260" y="38015"/>
                    <a:pt x="45488" y="42089"/>
                  </a:cubicBezTo>
                  <a:cubicBezTo>
                    <a:pt x="35907" y="66552"/>
                    <a:pt x="35907" y="71688"/>
                    <a:pt x="35907" y="76477"/>
                  </a:cubicBezTo>
                  <a:cubicBezTo>
                    <a:pt x="35907" y="79485"/>
                    <a:pt x="35907" y="87639"/>
                    <a:pt x="42470" y="93309"/>
                  </a:cubicBezTo>
                  <a:cubicBezTo>
                    <a:pt x="47617" y="97564"/>
                    <a:pt x="54529" y="98978"/>
                    <a:pt x="60733" y="98978"/>
                  </a:cubicBezTo>
                  <a:cubicBezTo>
                    <a:pt x="71903" y="98978"/>
                    <a:pt x="77932" y="92952"/>
                    <a:pt x="83787" y="87283"/>
                  </a:cubicBezTo>
                  <a:cubicBezTo>
                    <a:pt x="87688" y="98628"/>
                    <a:pt x="99564" y="98978"/>
                    <a:pt x="101693" y="98978"/>
                  </a:cubicBezTo>
                  <a:cubicBezTo>
                    <a:pt x="107723" y="98978"/>
                    <a:pt x="112330" y="95436"/>
                    <a:pt x="115699" y="89585"/>
                  </a:cubicBezTo>
                  <a:cubicBezTo>
                    <a:pt x="119599" y="82677"/>
                    <a:pt x="122086" y="72395"/>
                    <a:pt x="122086" y="71863"/>
                  </a:cubicBezTo>
                  <a:cubicBezTo>
                    <a:pt x="122086" y="69561"/>
                    <a:pt x="119599" y="69561"/>
                    <a:pt x="119075" y="69561"/>
                  </a:cubicBezTo>
                  <a:cubicBezTo>
                    <a:pt x="116588" y="69561"/>
                    <a:pt x="116414" y="70268"/>
                    <a:pt x="115166" y="75055"/>
                  </a:cubicBezTo>
                  <a:cubicBezTo>
                    <a:pt x="113045" y="83384"/>
                    <a:pt x="109677" y="94016"/>
                    <a:pt x="102226" y="94016"/>
                  </a:cubicBezTo>
                  <a:cubicBezTo>
                    <a:pt x="97618" y="94016"/>
                    <a:pt x="96379" y="89942"/>
                    <a:pt x="96379" y="85338"/>
                  </a:cubicBezTo>
                  <a:cubicBezTo>
                    <a:pt x="96379" y="82320"/>
                    <a:pt x="97792" y="75945"/>
                    <a:pt x="99032" y="71332"/>
                  </a:cubicBezTo>
                  <a:cubicBezTo>
                    <a:pt x="100279" y="66552"/>
                    <a:pt x="102051" y="59287"/>
                    <a:pt x="102932" y="55381"/>
                  </a:cubicBezTo>
                  <a:lnTo>
                    <a:pt x="107016" y="39611"/>
                  </a:lnTo>
                  <a:cubicBezTo>
                    <a:pt x="108080" y="35182"/>
                    <a:pt x="110027" y="27385"/>
                    <a:pt x="110027" y="26495"/>
                  </a:cubicBezTo>
                  <a:cubicBezTo>
                    <a:pt x="110027" y="22954"/>
                    <a:pt x="107190" y="20827"/>
                    <a:pt x="104180" y="20827"/>
                  </a:cubicBezTo>
                  <a:cubicBezTo>
                    <a:pt x="97618" y="20827"/>
                    <a:pt x="96379" y="25963"/>
                    <a:pt x="94956" y="31640"/>
                  </a:cubicBezTo>
                  <a:lnTo>
                    <a:pt x="85733" y="684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84" name="Forme libre : forme 483">
              <a:extLst>
                <a:ext uri="{FF2B5EF4-FFF2-40B4-BE49-F238E27FC236}">
                  <a16:creationId xmlns:a16="http://schemas.microsoft.com/office/drawing/2014/main" id="{8273307A-BB84-43F0-A2E4-41DED5457CE9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7950067" y="-11635431"/>
              <a:ext cx="330477" cy="254075"/>
            </a:xfrm>
            <a:custGeom>
              <a:avLst/>
              <a:gdLst>
                <a:gd name="connsiteX0" fmla="*/ 55530 w 330477"/>
                <a:gd name="connsiteY0" fmla="*/ 19056 h 254075"/>
                <a:gd name="connsiteX1" fmla="*/ 19066 w 330477"/>
                <a:gd name="connsiteY1" fmla="*/ 21842 h 254075"/>
                <a:gd name="connsiteX2" fmla="*/ 19066 w 330477"/>
                <a:gd name="connsiteY2" fmla="*/ 29688 h 254075"/>
                <a:gd name="connsiteX3" fmla="*/ 38815 w 330477"/>
                <a:gd name="connsiteY3" fmla="*/ 43860 h 254075"/>
                <a:gd name="connsiteX4" fmla="*/ 38815 w 330477"/>
                <a:gd name="connsiteY4" fmla="*/ 175463 h 254075"/>
                <a:gd name="connsiteX5" fmla="*/ 19066 w 330477"/>
                <a:gd name="connsiteY5" fmla="*/ 186856 h 254075"/>
                <a:gd name="connsiteX6" fmla="*/ 19066 w 330477"/>
                <a:gd name="connsiteY6" fmla="*/ 194702 h 254075"/>
                <a:gd name="connsiteX7" fmla="*/ 47172 w 330477"/>
                <a:gd name="connsiteY7" fmla="*/ 193939 h 254075"/>
                <a:gd name="connsiteX8" fmla="*/ 75279 w 330477"/>
                <a:gd name="connsiteY8" fmla="*/ 194702 h 254075"/>
                <a:gd name="connsiteX9" fmla="*/ 75279 w 330477"/>
                <a:gd name="connsiteY9" fmla="*/ 186856 h 254075"/>
                <a:gd name="connsiteX10" fmla="*/ 55530 w 330477"/>
                <a:gd name="connsiteY10" fmla="*/ 175463 h 254075"/>
                <a:gd name="connsiteX11" fmla="*/ 55530 w 330477"/>
                <a:gd name="connsiteY11" fmla="*/ 19056 h 254075"/>
                <a:gd name="connsiteX12" fmla="*/ 200338 w 330477"/>
                <a:gd name="connsiteY12" fmla="*/ 140543 h 254075"/>
                <a:gd name="connsiteX13" fmla="*/ 144371 w 330477"/>
                <a:gd name="connsiteY13" fmla="*/ 81320 h 254075"/>
                <a:gd name="connsiteX14" fmla="*/ 88159 w 330477"/>
                <a:gd name="connsiteY14" fmla="*/ 140543 h 254075"/>
                <a:gd name="connsiteX15" fmla="*/ 144117 w 330477"/>
                <a:gd name="connsiteY15" fmla="*/ 197488 h 254075"/>
                <a:gd name="connsiteX16" fmla="*/ 200338 w 330477"/>
                <a:gd name="connsiteY16" fmla="*/ 140543 h 254075"/>
                <a:gd name="connsiteX17" fmla="*/ 144371 w 330477"/>
                <a:gd name="connsiteY17" fmla="*/ 191160 h 254075"/>
                <a:gd name="connsiteX18" fmla="*/ 115502 w 330477"/>
                <a:gd name="connsiteY18" fmla="*/ 174201 h 254075"/>
                <a:gd name="connsiteX19" fmla="*/ 109171 w 330477"/>
                <a:gd name="connsiteY19" fmla="*/ 138519 h 254075"/>
                <a:gd name="connsiteX20" fmla="*/ 115248 w 330477"/>
                <a:gd name="connsiteY20" fmla="*/ 103846 h 254075"/>
                <a:gd name="connsiteX21" fmla="*/ 144117 w 330477"/>
                <a:gd name="connsiteY21" fmla="*/ 86886 h 254075"/>
                <a:gd name="connsiteX22" fmla="*/ 172732 w 330477"/>
                <a:gd name="connsiteY22" fmla="*/ 103338 h 254075"/>
                <a:gd name="connsiteX23" fmla="*/ 179318 w 330477"/>
                <a:gd name="connsiteY23" fmla="*/ 138519 h 254075"/>
                <a:gd name="connsiteX24" fmla="*/ 173749 w 330477"/>
                <a:gd name="connsiteY24" fmla="*/ 172430 h 254075"/>
                <a:gd name="connsiteX25" fmla="*/ 144371 w 330477"/>
                <a:gd name="connsiteY25" fmla="*/ 191160 h 254075"/>
                <a:gd name="connsiteX26" fmla="*/ 263907 w 330477"/>
                <a:gd name="connsiteY26" fmla="*/ 151167 h 254075"/>
                <a:gd name="connsiteX27" fmla="*/ 241878 w 330477"/>
                <a:gd name="connsiteY27" fmla="*/ 120044 h 254075"/>
                <a:gd name="connsiteX28" fmla="*/ 245929 w 330477"/>
                <a:gd name="connsiteY28" fmla="*/ 98780 h 254075"/>
                <a:gd name="connsiteX29" fmla="*/ 263907 w 330477"/>
                <a:gd name="connsiteY29" fmla="*/ 88657 h 254075"/>
                <a:gd name="connsiteX30" fmla="*/ 285945 w 330477"/>
                <a:gd name="connsiteY30" fmla="*/ 119789 h 254075"/>
                <a:gd name="connsiteX31" fmla="*/ 281892 w 330477"/>
                <a:gd name="connsiteY31" fmla="*/ 141044 h 254075"/>
                <a:gd name="connsiteX32" fmla="*/ 263907 w 330477"/>
                <a:gd name="connsiteY32" fmla="*/ 151167 h 254075"/>
                <a:gd name="connsiteX33" fmla="*/ 234538 w 330477"/>
                <a:gd name="connsiteY33" fmla="*/ 161044 h 254075"/>
                <a:gd name="connsiteX34" fmla="*/ 238843 w 330477"/>
                <a:gd name="connsiteY34" fmla="*/ 149142 h 254075"/>
                <a:gd name="connsiteX35" fmla="*/ 263907 w 330477"/>
                <a:gd name="connsiteY35" fmla="*/ 156987 h 254075"/>
                <a:gd name="connsiteX36" fmla="*/ 304932 w 330477"/>
                <a:gd name="connsiteY36" fmla="*/ 120044 h 254075"/>
                <a:gd name="connsiteX37" fmla="*/ 294547 w 330477"/>
                <a:gd name="connsiteY37" fmla="*/ 95494 h 254075"/>
                <a:gd name="connsiteX38" fmla="*/ 317340 w 330477"/>
                <a:gd name="connsiteY38" fmla="*/ 85616 h 254075"/>
                <a:gd name="connsiteX39" fmla="*/ 319874 w 330477"/>
                <a:gd name="connsiteY39" fmla="*/ 85870 h 254075"/>
                <a:gd name="connsiteX40" fmla="*/ 315822 w 330477"/>
                <a:gd name="connsiteY40" fmla="*/ 92706 h 254075"/>
                <a:gd name="connsiteX41" fmla="*/ 323164 w 330477"/>
                <a:gd name="connsiteY41" fmla="*/ 100042 h 254075"/>
                <a:gd name="connsiteX42" fmla="*/ 330511 w 330477"/>
                <a:gd name="connsiteY42" fmla="*/ 92453 h 254075"/>
                <a:gd name="connsiteX43" fmla="*/ 317594 w 330477"/>
                <a:gd name="connsiteY43" fmla="*/ 80050 h 254075"/>
                <a:gd name="connsiteX44" fmla="*/ 290752 w 330477"/>
                <a:gd name="connsiteY44" fmla="*/ 91944 h 254075"/>
                <a:gd name="connsiteX45" fmla="*/ 263907 w 330477"/>
                <a:gd name="connsiteY45" fmla="*/ 82837 h 254075"/>
                <a:gd name="connsiteX46" fmla="*/ 222891 w 330477"/>
                <a:gd name="connsiteY46" fmla="*/ 119789 h 254075"/>
                <a:gd name="connsiteX47" fmla="*/ 234792 w 330477"/>
                <a:gd name="connsiteY47" fmla="*/ 145856 h 254075"/>
                <a:gd name="connsiteX48" fmla="*/ 226943 w 330477"/>
                <a:gd name="connsiteY48" fmla="*/ 166864 h 254075"/>
                <a:gd name="connsiteX49" fmla="*/ 238081 w 330477"/>
                <a:gd name="connsiteY49" fmla="*/ 189390 h 254075"/>
                <a:gd name="connsiteX50" fmla="*/ 214789 w 330477"/>
                <a:gd name="connsiteY50" fmla="*/ 214694 h 254075"/>
                <a:gd name="connsiteX51" fmla="*/ 270748 w 330477"/>
                <a:gd name="connsiteY51" fmla="*/ 246835 h 254075"/>
                <a:gd name="connsiteX52" fmla="*/ 326967 w 330477"/>
                <a:gd name="connsiteY52" fmla="*/ 214185 h 254075"/>
                <a:gd name="connsiteX53" fmla="*/ 310507 w 330477"/>
                <a:gd name="connsiteY53" fmla="*/ 185340 h 254075"/>
                <a:gd name="connsiteX54" fmla="*/ 266950 w 330477"/>
                <a:gd name="connsiteY54" fmla="*/ 178250 h 254075"/>
                <a:gd name="connsiteX55" fmla="*/ 247955 w 330477"/>
                <a:gd name="connsiteY55" fmla="*/ 177995 h 254075"/>
                <a:gd name="connsiteX56" fmla="*/ 234538 w 330477"/>
                <a:gd name="connsiteY56" fmla="*/ 161044 h 254075"/>
                <a:gd name="connsiteX57" fmla="*/ 271002 w 330477"/>
                <a:gd name="connsiteY57" fmla="*/ 241015 h 254075"/>
                <a:gd name="connsiteX58" fmla="*/ 227952 w 330477"/>
                <a:gd name="connsiteY58" fmla="*/ 214694 h 254075"/>
                <a:gd name="connsiteX59" fmla="*/ 248718 w 330477"/>
                <a:gd name="connsiteY59" fmla="*/ 192931 h 254075"/>
                <a:gd name="connsiteX60" fmla="*/ 263661 w 330477"/>
                <a:gd name="connsiteY60" fmla="*/ 192931 h 254075"/>
                <a:gd name="connsiteX61" fmla="*/ 313796 w 330477"/>
                <a:gd name="connsiteY61" fmla="*/ 214694 h 254075"/>
                <a:gd name="connsiteX62" fmla="*/ 271002 w 330477"/>
                <a:gd name="connsiteY62" fmla="*/ 241015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0477" h="254075">
                  <a:moveTo>
                    <a:pt x="55530" y="19056"/>
                  </a:moveTo>
                  <a:lnTo>
                    <a:pt x="19066" y="21842"/>
                  </a:lnTo>
                  <a:lnTo>
                    <a:pt x="19066" y="29688"/>
                  </a:lnTo>
                  <a:cubicBezTo>
                    <a:pt x="36789" y="29688"/>
                    <a:pt x="38815" y="31459"/>
                    <a:pt x="38815" y="43860"/>
                  </a:cubicBezTo>
                  <a:lnTo>
                    <a:pt x="38815" y="175463"/>
                  </a:lnTo>
                  <a:cubicBezTo>
                    <a:pt x="38815" y="186856"/>
                    <a:pt x="36035" y="186856"/>
                    <a:pt x="19066" y="186856"/>
                  </a:cubicBezTo>
                  <a:lnTo>
                    <a:pt x="19066" y="194702"/>
                  </a:lnTo>
                  <a:cubicBezTo>
                    <a:pt x="27423" y="194447"/>
                    <a:pt x="40841" y="193939"/>
                    <a:pt x="47172" y="193939"/>
                  </a:cubicBezTo>
                  <a:cubicBezTo>
                    <a:pt x="53504" y="193939"/>
                    <a:pt x="65913" y="194447"/>
                    <a:pt x="75279" y="194702"/>
                  </a:cubicBezTo>
                  <a:lnTo>
                    <a:pt x="75279" y="186856"/>
                  </a:lnTo>
                  <a:cubicBezTo>
                    <a:pt x="58318" y="186856"/>
                    <a:pt x="55530" y="186856"/>
                    <a:pt x="55530" y="175463"/>
                  </a:cubicBezTo>
                  <a:lnTo>
                    <a:pt x="55530" y="19056"/>
                  </a:lnTo>
                  <a:close/>
                  <a:moveTo>
                    <a:pt x="200338" y="140543"/>
                  </a:moveTo>
                  <a:cubicBezTo>
                    <a:pt x="200338" y="108142"/>
                    <a:pt x="175012" y="81320"/>
                    <a:pt x="144371" y="81320"/>
                  </a:cubicBezTo>
                  <a:cubicBezTo>
                    <a:pt x="112714" y="81320"/>
                    <a:pt x="88159" y="108903"/>
                    <a:pt x="88159" y="140543"/>
                  </a:cubicBezTo>
                  <a:cubicBezTo>
                    <a:pt x="88159" y="173193"/>
                    <a:pt x="114493" y="197488"/>
                    <a:pt x="144117" y="197488"/>
                  </a:cubicBezTo>
                  <a:cubicBezTo>
                    <a:pt x="174758" y="197488"/>
                    <a:pt x="200338" y="172684"/>
                    <a:pt x="200338" y="140543"/>
                  </a:cubicBezTo>
                  <a:close/>
                  <a:moveTo>
                    <a:pt x="144371" y="191160"/>
                  </a:moveTo>
                  <a:cubicBezTo>
                    <a:pt x="133480" y="191160"/>
                    <a:pt x="122342" y="185841"/>
                    <a:pt x="115502" y="174201"/>
                  </a:cubicBezTo>
                  <a:cubicBezTo>
                    <a:pt x="109171" y="163069"/>
                    <a:pt x="109171" y="147626"/>
                    <a:pt x="109171" y="138519"/>
                  </a:cubicBezTo>
                  <a:cubicBezTo>
                    <a:pt x="109171" y="128641"/>
                    <a:pt x="109171" y="114978"/>
                    <a:pt x="115248" y="103846"/>
                  </a:cubicBezTo>
                  <a:cubicBezTo>
                    <a:pt x="122088" y="92198"/>
                    <a:pt x="133988" y="86886"/>
                    <a:pt x="144117" y="86886"/>
                  </a:cubicBezTo>
                  <a:cubicBezTo>
                    <a:pt x="155263" y="86886"/>
                    <a:pt x="166146" y="92453"/>
                    <a:pt x="172732" y="103338"/>
                  </a:cubicBezTo>
                  <a:cubicBezTo>
                    <a:pt x="179318" y="114215"/>
                    <a:pt x="179318" y="128896"/>
                    <a:pt x="179318" y="138519"/>
                  </a:cubicBezTo>
                  <a:cubicBezTo>
                    <a:pt x="179318" y="147626"/>
                    <a:pt x="179318" y="161291"/>
                    <a:pt x="173749" y="172430"/>
                  </a:cubicBezTo>
                  <a:cubicBezTo>
                    <a:pt x="168172" y="183815"/>
                    <a:pt x="157034" y="191160"/>
                    <a:pt x="144371" y="191160"/>
                  </a:cubicBezTo>
                  <a:close/>
                  <a:moveTo>
                    <a:pt x="263907" y="151167"/>
                  </a:moveTo>
                  <a:cubicBezTo>
                    <a:pt x="241878" y="151167"/>
                    <a:pt x="241878" y="125864"/>
                    <a:pt x="241878" y="120044"/>
                  </a:cubicBezTo>
                  <a:cubicBezTo>
                    <a:pt x="241878" y="113207"/>
                    <a:pt x="242132" y="105109"/>
                    <a:pt x="245929" y="98780"/>
                  </a:cubicBezTo>
                  <a:cubicBezTo>
                    <a:pt x="247955" y="95747"/>
                    <a:pt x="253779" y="88657"/>
                    <a:pt x="263907" y="88657"/>
                  </a:cubicBezTo>
                  <a:cubicBezTo>
                    <a:pt x="285945" y="88657"/>
                    <a:pt x="285945" y="113970"/>
                    <a:pt x="285945" y="119789"/>
                  </a:cubicBezTo>
                  <a:cubicBezTo>
                    <a:pt x="285945" y="126617"/>
                    <a:pt x="285690" y="134715"/>
                    <a:pt x="281892" y="141044"/>
                  </a:cubicBezTo>
                  <a:cubicBezTo>
                    <a:pt x="279866" y="144085"/>
                    <a:pt x="274037" y="151167"/>
                    <a:pt x="263907" y="151167"/>
                  </a:cubicBezTo>
                  <a:close/>
                  <a:moveTo>
                    <a:pt x="234538" y="161044"/>
                  </a:moveTo>
                  <a:cubicBezTo>
                    <a:pt x="234538" y="160028"/>
                    <a:pt x="234538" y="154208"/>
                    <a:pt x="238843" y="149142"/>
                  </a:cubicBezTo>
                  <a:cubicBezTo>
                    <a:pt x="248718" y="156232"/>
                    <a:pt x="259101" y="156987"/>
                    <a:pt x="263907" y="156987"/>
                  </a:cubicBezTo>
                  <a:cubicBezTo>
                    <a:pt x="287462" y="156987"/>
                    <a:pt x="304932" y="139527"/>
                    <a:pt x="304932" y="120044"/>
                  </a:cubicBezTo>
                  <a:cubicBezTo>
                    <a:pt x="304932" y="110674"/>
                    <a:pt x="300880" y="101312"/>
                    <a:pt x="294547" y="95494"/>
                  </a:cubicBezTo>
                  <a:cubicBezTo>
                    <a:pt x="303668" y="86886"/>
                    <a:pt x="312779" y="85616"/>
                    <a:pt x="317340" y="85616"/>
                  </a:cubicBezTo>
                  <a:cubicBezTo>
                    <a:pt x="317848" y="85616"/>
                    <a:pt x="319112" y="85616"/>
                    <a:pt x="319874" y="85870"/>
                  </a:cubicBezTo>
                  <a:cubicBezTo>
                    <a:pt x="317086" y="86886"/>
                    <a:pt x="315822" y="89672"/>
                    <a:pt x="315822" y="92706"/>
                  </a:cubicBezTo>
                  <a:cubicBezTo>
                    <a:pt x="315822" y="97009"/>
                    <a:pt x="319112" y="100042"/>
                    <a:pt x="323164" y="100042"/>
                  </a:cubicBezTo>
                  <a:cubicBezTo>
                    <a:pt x="325696" y="100042"/>
                    <a:pt x="330511" y="98271"/>
                    <a:pt x="330511" y="92453"/>
                  </a:cubicBezTo>
                  <a:cubicBezTo>
                    <a:pt x="330511" y="88148"/>
                    <a:pt x="327468" y="80050"/>
                    <a:pt x="317594" y="80050"/>
                  </a:cubicBezTo>
                  <a:cubicBezTo>
                    <a:pt x="312533" y="80050"/>
                    <a:pt x="301388" y="81567"/>
                    <a:pt x="290752" y="91944"/>
                  </a:cubicBezTo>
                  <a:cubicBezTo>
                    <a:pt x="280120" y="83592"/>
                    <a:pt x="269484" y="82837"/>
                    <a:pt x="263907" y="82837"/>
                  </a:cubicBezTo>
                  <a:cubicBezTo>
                    <a:pt x="240360" y="82837"/>
                    <a:pt x="222891" y="100297"/>
                    <a:pt x="222891" y="119789"/>
                  </a:cubicBezTo>
                  <a:cubicBezTo>
                    <a:pt x="222891" y="130921"/>
                    <a:pt x="228460" y="140543"/>
                    <a:pt x="234792" y="145856"/>
                  </a:cubicBezTo>
                  <a:cubicBezTo>
                    <a:pt x="231495" y="149651"/>
                    <a:pt x="226943" y="158003"/>
                    <a:pt x="226943" y="166864"/>
                  </a:cubicBezTo>
                  <a:cubicBezTo>
                    <a:pt x="226943" y="174709"/>
                    <a:pt x="230232" y="184324"/>
                    <a:pt x="238081" y="189390"/>
                  </a:cubicBezTo>
                  <a:cubicBezTo>
                    <a:pt x="222891" y="193686"/>
                    <a:pt x="214789" y="204571"/>
                    <a:pt x="214789" y="214694"/>
                  </a:cubicBezTo>
                  <a:cubicBezTo>
                    <a:pt x="214789" y="232917"/>
                    <a:pt x="239852" y="246835"/>
                    <a:pt x="270748" y="246835"/>
                  </a:cubicBezTo>
                  <a:cubicBezTo>
                    <a:pt x="300626" y="246835"/>
                    <a:pt x="326967" y="233933"/>
                    <a:pt x="326967" y="214185"/>
                  </a:cubicBezTo>
                  <a:cubicBezTo>
                    <a:pt x="326967" y="205334"/>
                    <a:pt x="323418" y="192422"/>
                    <a:pt x="310507" y="185340"/>
                  </a:cubicBezTo>
                  <a:cubicBezTo>
                    <a:pt x="297082" y="178250"/>
                    <a:pt x="282393" y="178250"/>
                    <a:pt x="266950" y="178250"/>
                  </a:cubicBezTo>
                  <a:cubicBezTo>
                    <a:pt x="260618" y="178250"/>
                    <a:pt x="249727" y="178250"/>
                    <a:pt x="247955" y="177995"/>
                  </a:cubicBezTo>
                  <a:cubicBezTo>
                    <a:pt x="239852" y="176987"/>
                    <a:pt x="234538" y="169144"/>
                    <a:pt x="234538" y="161044"/>
                  </a:cubicBezTo>
                  <a:close/>
                  <a:moveTo>
                    <a:pt x="271002" y="241015"/>
                  </a:moveTo>
                  <a:cubicBezTo>
                    <a:pt x="245429" y="241015"/>
                    <a:pt x="227952" y="228113"/>
                    <a:pt x="227952" y="214694"/>
                  </a:cubicBezTo>
                  <a:cubicBezTo>
                    <a:pt x="227952" y="203054"/>
                    <a:pt x="237572" y="193686"/>
                    <a:pt x="248718" y="192931"/>
                  </a:cubicBezTo>
                  <a:lnTo>
                    <a:pt x="263661" y="192931"/>
                  </a:lnTo>
                  <a:cubicBezTo>
                    <a:pt x="285436" y="192931"/>
                    <a:pt x="313796" y="192931"/>
                    <a:pt x="313796" y="214694"/>
                  </a:cubicBezTo>
                  <a:cubicBezTo>
                    <a:pt x="313796" y="228359"/>
                    <a:pt x="295818" y="241015"/>
                    <a:pt x="271002" y="24101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85" name="Forme libre : forme 484">
              <a:extLst>
                <a:ext uri="{FF2B5EF4-FFF2-40B4-BE49-F238E27FC236}">
                  <a16:creationId xmlns:a16="http://schemas.microsoft.com/office/drawing/2014/main" id="{299F8FE5-D618-47BF-8E05-DEE33B4965B5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8347537" y="-11802376"/>
              <a:ext cx="203371" cy="203260"/>
            </a:xfrm>
            <a:custGeom>
              <a:avLst/>
              <a:gdLst>
                <a:gd name="connsiteX0" fmla="*/ 121117 w 203370"/>
                <a:gd name="connsiteY0" fmla="*/ 36770 h 203260"/>
                <a:gd name="connsiteX1" fmla="*/ 126940 w 203370"/>
                <a:gd name="connsiteY1" fmla="*/ 27410 h 203260"/>
                <a:gd name="connsiteX2" fmla="*/ 142892 w 203370"/>
                <a:gd name="connsiteY2" fmla="*/ 26901 h 203260"/>
                <a:gd name="connsiteX3" fmla="*/ 179864 w 203370"/>
                <a:gd name="connsiteY3" fmla="*/ 47656 h 203260"/>
                <a:gd name="connsiteX4" fmla="*/ 177838 w 203370"/>
                <a:gd name="connsiteY4" fmla="*/ 67903 h 203260"/>
                <a:gd name="connsiteX5" fmla="*/ 177084 w 203370"/>
                <a:gd name="connsiteY5" fmla="*/ 72713 h 203260"/>
                <a:gd name="connsiteX6" fmla="*/ 180118 w 203370"/>
                <a:gd name="connsiteY6" fmla="*/ 76001 h 203260"/>
                <a:gd name="connsiteX7" fmla="*/ 183916 w 203370"/>
                <a:gd name="connsiteY7" fmla="*/ 70181 h 203260"/>
                <a:gd name="connsiteX8" fmla="*/ 190756 w 203370"/>
                <a:gd name="connsiteY8" fmla="*/ 26147 h 203260"/>
                <a:gd name="connsiteX9" fmla="*/ 191264 w 203370"/>
                <a:gd name="connsiteY9" fmla="*/ 21844 h 203260"/>
                <a:gd name="connsiteX10" fmla="*/ 184424 w 203370"/>
                <a:gd name="connsiteY10" fmla="*/ 19056 h 203260"/>
                <a:gd name="connsiteX11" fmla="*/ 43884 w 203370"/>
                <a:gd name="connsiteY11" fmla="*/ 19056 h 203260"/>
                <a:gd name="connsiteX12" fmla="*/ 35781 w 203370"/>
                <a:gd name="connsiteY12" fmla="*/ 24122 h 203260"/>
                <a:gd name="connsiteX13" fmla="*/ 20583 w 203370"/>
                <a:gd name="connsiteY13" fmla="*/ 68664 h 203260"/>
                <a:gd name="connsiteX14" fmla="*/ 19066 w 203370"/>
                <a:gd name="connsiteY14" fmla="*/ 73214 h 203260"/>
                <a:gd name="connsiteX15" fmla="*/ 22109 w 203370"/>
                <a:gd name="connsiteY15" fmla="*/ 76001 h 203260"/>
                <a:gd name="connsiteX16" fmla="*/ 26407 w 203370"/>
                <a:gd name="connsiteY16" fmla="*/ 70690 h 203260"/>
                <a:gd name="connsiteX17" fmla="*/ 84145 w 203370"/>
                <a:gd name="connsiteY17" fmla="*/ 26901 h 203260"/>
                <a:gd name="connsiteX18" fmla="*/ 94019 w 203370"/>
                <a:gd name="connsiteY18" fmla="*/ 26901 h 203260"/>
                <a:gd name="connsiteX19" fmla="*/ 101113 w 203370"/>
                <a:gd name="connsiteY19" fmla="*/ 29942 h 203260"/>
                <a:gd name="connsiteX20" fmla="*/ 100097 w 203370"/>
                <a:gd name="connsiteY20" fmla="*/ 35253 h 203260"/>
                <a:gd name="connsiteX21" fmla="*/ 66167 w 203370"/>
                <a:gd name="connsiteY21" fmla="*/ 170406 h 203260"/>
                <a:gd name="connsiteX22" fmla="*/ 36035 w 203370"/>
                <a:gd name="connsiteY22" fmla="*/ 182553 h 203260"/>
                <a:gd name="connsiteX23" fmla="*/ 25398 w 203370"/>
                <a:gd name="connsiteY23" fmla="*/ 187357 h 203260"/>
                <a:gd name="connsiteX24" fmla="*/ 29703 w 203370"/>
                <a:gd name="connsiteY24" fmla="*/ 190398 h 203260"/>
                <a:gd name="connsiteX25" fmla="*/ 50470 w 203370"/>
                <a:gd name="connsiteY25" fmla="*/ 189890 h 203260"/>
                <a:gd name="connsiteX26" fmla="*/ 71990 w 203370"/>
                <a:gd name="connsiteY26" fmla="*/ 189637 h 203260"/>
                <a:gd name="connsiteX27" fmla="*/ 93011 w 203370"/>
                <a:gd name="connsiteY27" fmla="*/ 189890 h 203260"/>
                <a:gd name="connsiteX28" fmla="*/ 115040 w 203370"/>
                <a:gd name="connsiteY28" fmla="*/ 190398 h 203260"/>
                <a:gd name="connsiteX29" fmla="*/ 120608 w 203370"/>
                <a:gd name="connsiteY29" fmla="*/ 185332 h 203260"/>
                <a:gd name="connsiteX30" fmla="*/ 111997 w 203370"/>
                <a:gd name="connsiteY30" fmla="*/ 182553 h 203260"/>
                <a:gd name="connsiteX31" fmla="*/ 95791 w 203370"/>
                <a:gd name="connsiteY31" fmla="*/ 182046 h 203260"/>
                <a:gd name="connsiteX32" fmla="*/ 86425 w 203370"/>
                <a:gd name="connsiteY32" fmla="*/ 176480 h 203260"/>
                <a:gd name="connsiteX33" fmla="*/ 87442 w 203370"/>
                <a:gd name="connsiteY33" fmla="*/ 171160 h 203260"/>
                <a:gd name="connsiteX34" fmla="*/ 121117 w 203370"/>
                <a:gd name="connsiteY34" fmla="*/ 3677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03370" h="203260">
                  <a:moveTo>
                    <a:pt x="121117" y="36770"/>
                  </a:moveTo>
                  <a:cubicBezTo>
                    <a:pt x="122888" y="29688"/>
                    <a:pt x="123905" y="28171"/>
                    <a:pt x="126940" y="27410"/>
                  </a:cubicBezTo>
                  <a:cubicBezTo>
                    <a:pt x="129220" y="26901"/>
                    <a:pt x="137577" y="26901"/>
                    <a:pt x="142892" y="26901"/>
                  </a:cubicBezTo>
                  <a:cubicBezTo>
                    <a:pt x="168472" y="26901"/>
                    <a:pt x="179864" y="27917"/>
                    <a:pt x="179864" y="47656"/>
                  </a:cubicBezTo>
                  <a:cubicBezTo>
                    <a:pt x="179864" y="51451"/>
                    <a:pt x="178855" y="61320"/>
                    <a:pt x="177838" y="67903"/>
                  </a:cubicBezTo>
                  <a:cubicBezTo>
                    <a:pt x="177584" y="68919"/>
                    <a:pt x="177084" y="71952"/>
                    <a:pt x="177084" y="72713"/>
                  </a:cubicBezTo>
                  <a:cubicBezTo>
                    <a:pt x="177084" y="74230"/>
                    <a:pt x="177838" y="76001"/>
                    <a:pt x="180118" y="76001"/>
                  </a:cubicBezTo>
                  <a:cubicBezTo>
                    <a:pt x="182906" y="76001"/>
                    <a:pt x="183408" y="73976"/>
                    <a:pt x="183916" y="70181"/>
                  </a:cubicBezTo>
                  <a:lnTo>
                    <a:pt x="190756" y="26147"/>
                  </a:lnTo>
                  <a:cubicBezTo>
                    <a:pt x="191010" y="25130"/>
                    <a:pt x="191264" y="22598"/>
                    <a:pt x="191264" y="21844"/>
                  </a:cubicBezTo>
                  <a:cubicBezTo>
                    <a:pt x="191264" y="19056"/>
                    <a:pt x="188730" y="19056"/>
                    <a:pt x="184424" y="19056"/>
                  </a:cubicBezTo>
                  <a:lnTo>
                    <a:pt x="43884" y="19056"/>
                  </a:lnTo>
                  <a:cubicBezTo>
                    <a:pt x="37807" y="19056"/>
                    <a:pt x="37552" y="19310"/>
                    <a:pt x="35781" y="24122"/>
                  </a:cubicBezTo>
                  <a:lnTo>
                    <a:pt x="20583" y="68664"/>
                  </a:lnTo>
                  <a:cubicBezTo>
                    <a:pt x="20329" y="69165"/>
                    <a:pt x="19066" y="72713"/>
                    <a:pt x="19066" y="73214"/>
                  </a:cubicBezTo>
                  <a:cubicBezTo>
                    <a:pt x="19066" y="74739"/>
                    <a:pt x="20329" y="76001"/>
                    <a:pt x="22109" y="76001"/>
                  </a:cubicBezTo>
                  <a:cubicBezTo>
                    <a:pt x="24635" y="76001"/>
                    <a:pt x="24889" y="74739"/>
                    <a:pt x="26407" y="70690"/>
                  </a:cubicBezTo>
                  <a:cubicBezTo>
                    <a:pt x="40087" y="31459"/>
                    <a:pt x="46664" y="26901"/>
                    <a:pt x="84145" y="26901"/>
                  </a:cubicBezTo>
                  <a:lnTo>
                    <a:pt x="94019" y="26901"/>
                  </a:lnTo>
                  <a:cubicBezTo>
                    <a:pt x="101113" y="26901"/>
                    <a:pt x="101113" y="27917"/>
                    <a:pt x="101113" y="29942"/>
                  </a:cubicBezTo>
                  <a:cubicBezTo>
                    <a:pt x="101113" y="31459"/>
                    <a:pt x="100351" y="34492"/>
                    <a:pt x="100097" y="35253"/>
                  </a:cubicBezTo>
                  <a:lnTo>
                    <a:pt x="66167" y="170406"/>
                  </a:lnTo>
                  <a:cubicBezTo>
                    <a:pt x="63887" y="179766"/>
                    <a:pt x="63125" y="182553"/>
                    <a:pt x="36035" y="182553"/>
                  </a:cubicBezTo>
                  <a:cubicBezTo>
                    <a:pt x="26915" y="182553"/>
                    <a:pt x="25398" y="182553"/>
                    <a:pt x="25398" y="187357"/>
                  </a:cubicBezTo>
                  <a:cubicBezTo>
                    <a:pt x="25398" y="190398"/>
                    <a:pt x="28186" y="190398"/>
                    <a:pt x="29703" y="190398"/>
                  </a:cubicBezTo>
                  <a:cubicBezTo>
                    <a:pt x="36535" y="190398"/>
                    <a:pt x="43629" y="189890"/>
                    <a:pt x="50470" y="189890"/>
                  </a:cubicBezTo>
                  <a:cubicBezTo>
                    <a:pt x="57556" y="189890"/>
                    <a:pt x="64904" y="189637"/>
                    <a:pt x="71990" y="189637"/>
                  </a:cubicBezTo>
                  <a:cubicBezTo>
                    <a:pt x="79084" y="189637"/>
                    <a:pt x="86171" y="189890"/>
                    <a:pt x="93011" y="189890"/>
                  </a:cubicBezTo>
                  <a:cubicBezTo>
                    <a:pt x="100351" y="189890"/>
                    <a:pt x="107946" y="190398"/>
                    <a:pt x="115040" y="190398"/>
                  </a:cubicBezTo>
                  <a:cubicBezTo>
                    <a:pt x="117574" y="190398"/>
                    <a:pt x="120608" y="190398"/>
                    <a:pt x="120608" y="185332"/>
                  </a:cubicBezTo>
                  <a:cubicBezTo>
                    <a:pt x="120608" y="182553"/>
                    <a:pt x="118583" y="182553"/>
                    <a:pt x="111997" y="182553"/>
                  </a:cubicBezTo>
                  <a:cubicBezTo>
                    <a:pt x="105673" y="182553"/>
                    <a:pt x="102377" y="182553"/>
                    <a:pt x="95791" y="182046"/>
                  </a:cubicBezTo>
                  <a:cubicBezTo>
                    <a:pt x="88451" y="181283"/>
                    <a:pt x="86425" y="180529"/>
                    <a:pt x="86425" y="176480"/>
                  </a:cubicBezTo>
                  <a:cubicBezTo>
                    <a:pt x="86425" y="176226"/>
                    <a:pt x="86425" y="174964"/>
                    <a:pt x="87442" y="171160"/>
                  </a:cubicBezTo>
                  <a:lnTo>
                    <a:pt x="121117" y="3677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86" name="Forme libre : forme 485">
              <a:extLst>
                <a:ext uri="{FF2B5EF4-FFF2-40B4-BE49-F238E27FC236}">
                  <a16:creationId xmlns:a16="http://schemas.microsoft.com/office/drawing/2014/main" id="{C08C35D8-8ADD-482B-8F8D-98E1C9BFCB0B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8549693" y="-11820852"/>
              <a:ext cx="76264" cy="279483"/>
            </a:xfrm>
            <a:custGeom>
              <a:avLst/>
              <a:gdLst>
                <a:gd name="connsiteX0" fmla="*/ 77813 w 76264"/>
                <a:gd name="connsiteY0" fmla="*/ 269614 h 279482"/>
                <a:gd name="connsiteX1" fmla="*/ 73508 w 76264"/>
                <a:gd name="connsiteY1" fmla="*/ 264048 h 279482"/>
                <a:gd name="connsiteX2" fmla="*/ 33755 w 76264"/>
                <a:gd name="connsiteY2" fmla="*/ 145602 h 279482"/>
                <a:gd name="connsiteX3" fmla="*/ 74525 w 76264"/>
                <a:gd name="connsiteY3" fmla="*/ 25893 h 279482"/>
                <a:gd name="connsiteX4" fmla="*/ 77813 w 76264"/>
                <a:gd name="connsiteY4" fmla="*/ 21588 h 279482"/>
                <a:gd name="connsiteX5" fmla="*/ 75280 w 76264"/>
                <a:gd name="connsiteY5" fmla="*/ 19056 h 279482"/>
                <a:gd name="connsiteX6" fmla="*/ 35018 w 76264"/>
                <a:gd name="connsiteY6" fmla="*/ 68410 h 279482"/>
                <a:gd name="connsiteX7" fmla="*/ 19066 w 76264"/>
                <a:gd name="connsiteY7" fmla="*/ 145602 h 279482"/>
                <a:gd name="connsiteX8" fmla="*/ 35781 w 76264"/>
                <a:gd name="connsiteY8" fmla="*/ 224563 h 279482"/>
                <a:gd name="connsiteX9" fmla="*/ 75280 w 76264"/>
                <a:gd name="connsiteY9" fmla="*/ 272146 h 279482"/>
                <a:gd name="connsiteX10" fmla="*/ 77813 w 76264"/>
                <a:gd name="connsiteY10" fmla="*/ 269614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269614"/>
                  </a:moveTo>
                  <a:cubicBezTo>
                    <a:pt x="77813" y="268860"/>
                    <a:pt x="77813" y="268352"/>
                    <a:pt x="73508" y="264048"/>
                  </a:cubicBezTo>
                  <a:cubicBezTo>
                    <a:pt x="41858" y="232162"/>
                    <a:pt x="33755" y="184324"/>
                    <a:pt x="33755" y="145602"/>
                  </a:cubicBezTo>
                  <a:cubicBezTo>
                    <a:pt x="33755" y="101567"/>
                    <a:pt x="43376" y="57525"/>
                    <a:pt x="74525" y="25893"/>
                  </a:cubicBezTo>
                  <a:cubicBezTo>
                    <a:pt x="77813" y="22852"/>
                    <a:pt x="77813" y="22343"/>
                    <a:pt x="77813" y="21588"/>
                  </a:cubicBezTo>
                  <a:cubicBezTo>
                    <a:pt x="77813" y="19819"/>
                    <a:pt x="76796" y="19056"/>
                    <a:pt x="75280" y="19056"/>
                  </a:cubicBezTo>
                  <a:cubicBezTo>
                    <a:pt x="72745" y="19056"/>
                    <a:pt x="49961" y="36269"/>
                    <a:pt x="35018" y="68410"/>
                  </a:cubicBezTo>
                  <a:cubicBezTo>
                    <a:pt x="22101" y="96248"/>
                    <a:pt x="19066" y="124338"/>
                    <a:pt x="19066" y="145602"/>
                  </a:cubicBezTo>
                  <a:cubicBezTo>
                    <a:pt x="19066" y="165340"/>
                    <a:pt x="21846" y="195964"/>
                    <a:pt x="35781" y="224563"/>
                  </a:cubicBezTo>
                  <a:cubicBezTo>
                    <a:pt x="50970" y="255696"/>
                    <a:pt x="72745" y="272146"/>
                    <a:pt x="75280" y="272146"/>
                  </a:cubicBezTo>
                  <a:cubicBezTo>
                    <a:pt x="76796" y="272146"/>
                    <a:pt x="77813" y="271385"/>
                    <a:pt x="77813" y="26961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87" name="Forme libre : forme 486">
              <a:extLst>
                <a:ext uri="{FF2B5EF4-FFF2-40B4-BE49-F238E27FC236}">
                  <a16:creationId xmlns:a16="http://schemas.microsoft.com/office/drawing/2014/main" id="{94778637-8AA2-4A59-A330-27B3C6105EE0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8630470" y="-11742898"/>
              <a:ext cx="152528" cy="152445"/>
            </a:xfrm>
            <a:custGeom>
              <a:avLst/>
              <a:gdLst>
                <a:gd name="connsiteX0" fmla="*/ 100358 w 152528"/>
                <a:gd name="connsiteY0" fmla="*/ 116748 h 152445"/>
                <a:gd name="connsiteX1" fmla="*/ 122896 w 152528"/>
                <a:gd name="connsiteY1" fmla="*/ 133708 h 152445"/>
                <a:gd name="connsiteX2" fmla="*/ 141628 w 152528"/>
                <a:gd name="connsiteY2" fmla="*/ 119782 h 152445"/>
                <a:gd name="connsiteX3" fmla="*/ 149231 w 152528"/>
                <a:gd name="connsiteY3" fmla="*/ 94731 h 152445"/>
                <a:gd name="connsiteX4" fmla="*/ 146188 w 152528"/>
                <a:gd name="connsiteY4" fmla="*/ 92198 h 152445"/>
                <a:gd name="connsiteX5" fmla="*/ 142645 w 152528"/>
                <a:gd name="connsiteY5" fmla="*/ 96756 h 152445"/>
                <a:gd name="connsiteX6" fmla="*/ 123651 w 152528"/>
                <a:gd name="connsiteY6" fmla="*/ 128134 h 152445"/>
                <a:gd name="connsiteX7" fmla="*/ 115802 w 152528"/>
                <a:gd name="connsiteY7" fmla="*/ 116494 h 152445"/>
                <a:gd name="connsiteX8" fmla="*/ 120870 w 152528"/>
                <a:gd name="connsiteY8" fmla="*/ 90173 h 152445"/>
                <a:gd name="connsiteX9" fmla="*/ 127956 w 152528"/>
                <a:gd name="connsiteY9" fmla="*/ 62837 h 152445"/>
                <a:gd name="connsiteX10" fmla="*/ 132262 w 152528"/>
                <a:gd name="connsiteY10" fmla="*/ 45631 h 152445"/>
                <a:gd name="connsiteX11" fmla="*/ 136059 w 152528"/>
                <a:gd name="connsiteY11" fmla="*/ 28672 h 152445"/>
                <a:gd name="connsiteX12" fmla="*/ 128719 w 152528"/>
                <a:gd name="connsiteY12" fmla="*/ 21835 h 152445"/>
                <a:gd name="connsiteX13" fmla="*/ 118844 w 152528"/>
                <a:gd name="connsiteY13" fmla="*/ 30696 h 152445"/>
                <a:gd name="connsiteX14" fmla="*/ 99850 w 152528"/>
                <a:gd name="connsiteY14" fmla="*/ 106879 h 152445"/>
                <a:gd name="connsiteX15" fmla="*/ 70981 w 152528"/>
                <a:gd name="connsiteY15" fmla="*/ 128134 h 152445"/>
                <a:gd name="connsiteX16" fmla="*/ 55283 w 152528"/>
                <a:gd name="connsiteY16" fmla="*/ 107387 h 152445"/>
                <a:gd name="connsiteX17" fmla="*/ 68955 w 152528"/>
                <a:gd name="connsiteY17" fmla="*/ 55754 h 152445"/>
                <a:gd name="connsiteX18" fmla="*/ 73261 w 152528"/>
                <a:gd name="connsiteY18" fmla="*/ 39811 h 152445"/>
                <a:gd name="connsiteX19" fmla="*/ 52495 w 152528"/>
                <a:gd name="connsiteY19" fmla="*/ 19056 h 152445"/>
                <a:gd name="connsiteX20" fmla="*/ 19066 w 152528"/>
                <a:gd name="connsiteY20" fmla="*/ 58032 h 152445"/>
                <a:gd name="connsiteX21" fmla="*/ 22109 w 152528"/>
                <a:gd name="connsiteY21" fmla="*/ 60558 h 152445"/>
                <a:gd name="connsiteX22" fmla="*/ 26160 w 152528"/>
                <a:gd name="connsiteY22" fmla="*/ 56009 h 152445"/>
                <a:gd name="connsiteX23" fmla="*/ 51733 w 152528"/>
                <a:gd name="connsiteY23" fmla="*/ 24621 h 152445"/>
                <a:gd name="connsiteX24" fmla="*/ 58064 w 152528"/>
                <a:gd name="connsiteY24" fmla="*/ 32975 h 152445"/>
                <a:gd name="connsiteX25" fmla="*/ 53758 w 152528"/>
                <a:gd name="connsiteY25" fmla="*/ 50189 h 152445"/>
                <a:gd name="connsiteX26" fmla="*/ 39077 w 152528"/>
                <a:gd name="connsiteY26" fmla="*/ 103338 h 152445"/>
                <a:gd name="connsiteX27" fmla="*/ 70218 w 152528"/>
                <a:gd name="connsiteY27" fmla="*/ 133708 h 152445"/>
                <a:gd name="connsiteX28" fmla="*/ 100358 w 152528"/>
                <a:gd name="connsiteY28" fmla="*/ 11674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8" y="116748"/>
                  </a:moveTo>
                  <a:cubicBezTo>
                    <a:pt x="103139" y="127126"/>
                    <a:pt x="112004" y="133708"/>
                    <a:pt x="122896" y="133708"/>
                  </a:cubicBezTo>
                  <a:cubicBezTo>
                    <a:pt x="131754" y="133708"/>
                    <a:pt x="137577" y="127880"/>
                    <a:pt x="141628" y="119782"/>
                  </a:cubicBezTo>
                  <a:cubicBezTo>
                    <a:pt x="145934" y="110674"/>
                    <a:pt x="149231" y="95232"/>
                    <a:pt x="149231" y="94731"/>
                  </a:cubicBezTo>
                  <a:cubicBezTo>
                    <a:pt x="149231" y="92198"/>
                    <a:pt x="146951" y="92198"/>
                    <a:pt x="146188" y="92198"/>
                  </a:cubicBezTo>
                  <a:cubicBezTo>
                    <a:pt x="143654" y="92198"/>
                    <a:pt x="143400" y="93206"/>
                    <a:pt x="142645" y="96756"/>
                  </a:cubicBezTo>
                  <a:cubicBezTo>
                    <a:pt x="139102" y="110928"/>
                    <a:pt x="134288" y="128134"/>
                    <a:pt x="123651" y="128134"/>
                  </a:cubicBezTo>
                  <a:cubicBezTo>
                    <a:pt x="118336" y="128134"/>
                    <a:pt x="115802" y="124846"/>
                    <a:pt x="115802" y="116494"/>
                  </a:cubicBezTo>
                  <a:cubicBezTo>
                    <a:pt x="115802" y="110928"/>
                    <a:pt x="118844" y="99034"/>
                    <a:pt x="120870" y="90173"/>
                  </a:cubicBezTo>
                  <a:lnTo>
                    <a:pt x="127956" y="62837"/>
                  </a:lnTo>
                  <a:cubicBezTo>
                    <a:pt x="128719" y="59042"/>
                    <a:pt x="131246" y="49426"/>
                    <a:pt x="132262" y="45631"/>
                  </a:cubicBezTo>
                  <a:cubicBezTo>
                    <a:pt x="133526" y="39811"/>
                    <a:pt x="136059" y="30189"/>
                    <a:pt x="136059" y="28672"/>
                  </a:cubicBezTo>
                  <a:cubicBezTo>
                    <a:pt x="136059" y="24114"/>
                    <a:pt x="132516" y="21835"/>
                    <a:pt x="128719" y="21835"/>
                  </a:cubicBezTo>
                  <a:cubicBezTo>
                    <a:pt x="127448" y="21835"/>
                    <a:pt x="120870" y="22089"/>
                    <a:pt x="118844" y="30696"/>
                  </a:cubicBezTo>
                  <a:cubicBezTo>
                    <a:pt x="114030" y="49173"/>
                    <a:pt x="102885" y="93461"/>
                    <a:pt x="99850" y="106879"/>
                  </a:cubicBezTo>
                  <a:cubicBezTo>
                    <a:pt x="99595" y="107887"/>
                    <a:pt x="89467" y="128134"/>
                    <a:pt x="70981" y="128134"/>
                  </a:cubicBezTo>
                  <a:cubicBezTo>
                    <a:pt x="57809" y="128134"/>
                    <a:pt x="55283" y="116748"/>
                    <a:pt x="55283" y="107387"/>
                  </a:cubicBezTo>
                  <a:cubicBezTo>
                    <a:pt x="55283" y="93206"/>
                    <a:pt x="62369" y="73214"/>
                    <a:pt x="68955" y="55754"/>
                  </a:cubicBezTo>
                  <a:cubicBezTo>
                    <a:pt x="71989" y="48163"/>
                    <a:pt x="73261" y="44615"/>
                    <a:pt x="73261" y="39811"/>
                  </a:cubicBezTo>
                  <a:cubicBezTo>
                    <a:pt x="73261" y="28418"/>
                    <a:pt x="65158" y="19056"/>
                    <a:pt x="52495" y="19056"/>
                  </a:cubicBezTo>
                  <a:cubicBezTo>
                    <a:pt x="28440" y="19056"/>
                    <a:pt x="19066" y="55754"/>
                    <a:pt x="19066" y="58032"/>
                  </a:cubicBezTo>
                  <a:cubicBezTo>
                    <a:pt x="19066" y="60558"/>
                    <a:pt x="21600" y="60558"/>
                    <a:pt x="22109" y="60558"/>
                  </a:cubicBezTo>
                  <a:cubicBezTo>
                    <a:pt x="24642" y="60558"/>
                    <a:pt x="24897" y="60058"/>
                    <a:pt x="26160" y="56009"/>
                  </a:cubicBezTo>
                  <a:cubicBezTo>
                    <a:pt x="32491" y="33991"/>
                    <a:pt x="42112" y="24621"/>
                    <a:pt x="51733" y="24621"/>
                  </a:cubicBezTo>
                  <a:cubicBezTo>
                    <a:pt x="54012" y="24621"/>
                    <a:pt x="58064" y="24876"/>
                    <a:pt x="58064" y="32975"/>
                  </a:cubicBezTo>
                  <a:cubicBezTo>
                    <a:pt x="58064" y="39048"/>
                    <a:pt x="55283" y="46385"/>
                    <a:pt x="53758" y="50189"/>
                  </a:cubicBezTo>
                  <a:cubicBezTo>
                    <a:pt x="44392" y="75239"/>
                    <a:pt x="39077" y="90936"/>
                    <a:pt x="39077" y="103338"/>
                  </a:cubicBezTo>
                  <a:cubicBezTo>
                    <a:pt x="39077" y="127380"/>
                    <a:pt x="56546" y="133708"/>
                    <a:pt x="70218" y="133708"/>
                  </a:cubicBezTo>
                  <a:cubicBezTo>
                    <a:pt x="86933" y="133708"/>
                    <a:pt x="96053" y="122314"/>
                    <a:pt x="100358" y="1167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88" name="Forme libre : forme 487">
              <a:extLst>
                <a:ext uri="{FF2B5EF4-FFF2-40B4-BE49-F238E27FC236}">
                  <a16:creationId xmlns:a16="http://schemas.microsoft.com/office/drawing/2014/main" id="{073A45A4-CD56-439C-BF96-E469F823624B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8782542" y="-11820852"/>
              <a:ext cx="76264" cy="279483"/>
            </a:xfrm>
            <a:custGeom>
              <a:avLst/>
              <a:gdLst>
                <a:gd name="connsiteX0" fmla="*/ 77813 w 76264"/>
                <a:gd name="connsiteY0" fmla="*/ 145602 h 279482"/>
                <a:gd name="connsiteX1" fmla="*/ 61099 w 76264"/>
                <a:gd name="connsiteY1" fmla="*/ 66639 h 279482"/>
                <a:gd name="connsiteX2" fmla="*/ 21600 w 76264"/>
                <a:gd name="connsiteY2" fmla="*/ 19056 h 279482"/>
                <a:gd name="connsiteX3" fmla="*/ 19066 w 76264"/>
                <a:gd name="connsiteY3" fmla="*/ 21588 h 279482"/>
                <a:gd name="connsiteX4" fmla="*/ 23880 w 76264"/>
                <a:gd name="connsiteY4" fmla="*/ 27408 h 279482"/>
                <a:gd name="connsiteX5" fmla="*/ 63124 w 76264"/>
                <a:gd name="connsiteY5" fmla="*/ 145602 h 279482"/>
                <a:gd name="connsiteX6" fmla="*/ 22355 w 76264"/>
                <a:gd name="connsiteY6" fmla="*/ 265311 h 279482"/>
                <a:gd name="connsiteX7" fmla="*/ 19066 w 76264"/>
                <a:gd name="connsiteY7" fmla="*/ 269614 h 279482"/>
                <a:gd name="connsiteX8" fmla="*/ 21600 w 76264"/>
                <a:gd name="connsiteY8" fmla="*/ 272146 h 279482"/>
                <a:gd name="connsiteX9" fmla="*/ 61861 w 76264"/>
                <a:gd name="connsiteY9" fmla="*/ 222792 h 279482"/>
                <a:gd name="connsiteX10" fmla="*/ 77813 w 76264"/>
                <a:gd name="connsiteY10" fmla="*/ 14560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145602"/>
                  </a:moveTo>
                  <a:cubicBezTo>
                    <a:pt x="77813" y="125862"/>
                    <a:pt x="75033" y="95240"/>
                    <a:pt x="61099" y="66639"/>
                  </a:cubicBezTo>
                  <a:cubicBezTo>
                    <a:pt x="45909" y="35508"/>
                    <a:pt x="24127" y="19056"/>
                    <a:pt x="21600" y="19056"/>
                  </a:cubicBezTo>
                  <a:cubicBezTo>
                    <a:pt x="20075" y="19056"/>
                    <a:pt x="19066" y="20073"/>
                    <a:pt x="19066" y="21588"/>
                  </a:cubicBezTo>
                  <a:cubicBezTo>
                    <a:pt x="19066" y="22343"/>
                    <a:pt x="19066" y="22852"/>
                    <a:pt x="23880" y="27408"/>
                  </a:cubicBezTo>
                  <a:cubicBezTo>
                    <a:pt x="48690" y="52467"/>
                    <a:pt x="63124" y="92706"/>
                    <a:pt x="63124" y="145602"/>
                  </a:cubicBezTo>
                  <a:cubicBezTo>
                    <a:pt x="63124" y="188882"/>
                    <a:pt x="53758" y="233424"/>
                    <a:pt x="22355" y="265311"/>
                  </a:cubicBezTo>
                  <a:cubicBezTo>
                    <a:pt x="19066" y="268352"/>
                    <a:pt x="19066" y="268860"/>
                    <a:pt x="19066" y="269614"/>
                  </a:cubicBezTo>
                  <a:cubicBezTo>
                    <a:pt x="19066" y="271131"/>
                    <a:pt x="20075" y="272146"/>
                    <a:pt x="21600" y="272146"/>
                  </a:cubicBezTo>
                  <a:cubicBezTo>
                    <a:pt x="24127" y="272146"/>
                    <a:pt x="46918" y="254933"/>
                    <a:pt x="61861" y="222792"/>
                  </a:cubicBezTo>
                  <a:cubicBezTo>
                    <a:pt x="74778" y="194956"/>
                    <a:pt x="77813" y="166864"/>
                    <a:pt x="77813" y="14560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89" name="Forme libre : forme 488">
              <a:extLst>
                <a:ext uri="{FF2B5EF4-FFF2-40B4-BE49-F238E27FC236}">
                  <a16:creationId xmlns:a16="http://schemas.microsoft.com/office/drawing/2014/main" id="{5CF5D8D7-C928-4367-9DA2-E43545232309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8352922" y="-11511603"/>
              <a:ext cx="533848" cy="25408"/>
            </a:xfrm>
            <a:custGeom>
              <a:avLst/>
              <a:gdLst>
                <a:gd name="connsiteX0" fmla="*/ 7588 w 533848"/>
                <a:gd name="connsiteY0" fmla="*/ 7584 h 0"/>
                <a:gd name="connsiteX1" fmla="*/ 532798 w 533848"/>
                <a:gd name="connsiteY1" fmla="*/ 7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3848">
                  <a:moveTo>
                    <a:pt x="7588" y="7584"/>
                  </a:moveTo>
                  <a:lnTo>
                    <a:pt x="532798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90" name="Forme libre : forme 489">
              <a:extLst>
                <a:ext uri="{FF2B5EF4-FFF2-40B4-BE49-F238E27FC236}">
                  <a16:creationId xmlns:a16="http://schemas.microsoft.com/office/drawing/2014/main" id="{EE69F1A5-A914-437F-B3ED-42E89FF2CB4E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8463070" y="-11398016"/>
              <a:ext cx="152528" cy="152445"/>
            </a:xfrm>
            <a:custGeom>
              <a:avLst/>
              <a:gdLst>
                <a:gd name="connsiteX0" fmla="*/ 100359 w 152528"/>
                <a:gd name="connsiteY0" fmla="*/ 116747 h 152445"/>
                <a:gd name="connsiteX1" fmla="*/ 122896 w 152528"/>
                <a:gd name="connsiteY1" fmla="*/ 133708 h 152445"/>
                <a:gd name="connsiteX2" fmla="*/ 141628 w 152528"/>
                <a:gd name="connsiteY2" fmla="*/ 119780 h 152445"/>
                <a:gd name="connsiteX3" fmla="*/ 149231 w 152528"/>
                <a:gd name="connsiteY3" fmla="*/ 94731 h 152445"/>
                <a:gd name="connsiteX4" fmla="*/ 146188 w 152528"/>
                <a:gd name="connsiteY4" fmla="*/ 92197 h 152445"/>
                <a:gd name="connsiteX5" fmla="*/ 142645 w 152528"/>
                <a:gd name="connsiteY5" fmla="*/ 96755 h 152445"/>
                <a:gd name="connsiteX6" fmla="*/ 123651 w 152528"/>
                <a:gd name="connsiteY6" fmla="*/ 128133 h 152445"/>
                <a:gd name="connsiteX7" fmla="*/ 115802 w 152528"/>
                <a:gd name="connsiteY7" fmla="*/ 116493 h 152445"/>
                <a:gd name="connsiteX8" fmla="*/ 120870 w 152528"/>
                <a:gd name="connsiteY8" fmla="*/ 90173 h 152445"/>
                <a:gd name="connsiteX9" fmla="*/ 127956 w 152528"/>
                <a:gd name="connsiteY9" fmla="*/ 62837 h 152445"/>
                <a:gd name="connsiteX10" fmla="*/ 132262 w 152528"/>
                <a:gd name="connsiteY10" fmla="*/ 45629 h 152445"/>
                <a:gd name="connsiteX11" fmla="*/ 136059 w 152528"/>
                <a:gd name="connsiteY11" fmla="*/ 28670 h 152445"/>
                <a:gd name="connsiteX12" fmla="*/ 128720 w 152528"/>
                <a:gd name="connsiteY12" fmla="*/ 21835 h 152445"/>
                <a:gd name="connsiteX13" fmla="*/ 118844 w 152528"/>
                <a:gd name="connsiteY13" fmla="*/ 30696 h 152445"/>
                <a:gd name="connsiteX14" fmla="*/ 99850 w 152528"/>
                <a:gd name="connsiteY14" fmla="*/ 106878 h 152445"/>
                <a:gd name="connsiteX15" fmla="*/ 70981 w 152528"/>
                <a:gd name="connsiteY15" fmla="*/ 128133 h 152445"/>
                <a:gd name="connsiteX16" fmla="*/ 55283 w 152528"/>
                <a:gd name="connsiteY16" fmla="*/ 107387 h 152445"/>
                <a:gd name="connsiteX17" fmla="*/ 68955 w 152528"/>
                <a:gd name="connsiteY17" fmla="*/ 55754 h 152445"/>
                <a:gd name="connsiteX18" fmla="*/ 73261 w 152528"/>
                <a:gd name="connsiteY18" fmla="*/ 39811 h 152445"/>
                <a:gd name="connsiteX19" fmla="*/ 52495 w 152528"/>
                <a:gd name="connsiteY19" fmla="*/ 19056 h 152445"/>
                <a:gd name="connsiteX20" fmla="*/ 19066 w 152528"/>
                <a:gd name="connsiteY20" fmla="*/ 58032 h 152445"/>
                <a:gd name="connsiteX21" fmla="*/ 22109 w 152528"/>
                <a:gd name="connsiteY21" fmla="*/ 60557 h 152445"/>
                <a:gd name="connsiteX22" fmla="*/ 26160 w 152528"/>
                <a:gd name="connsiteY22" fmla="*/ 56007 h 152445"/>
                <a:gd name="connsiteX23" fmla="*/ 51733 w 152528"/>
                <a:gd name="connsiteY23" fmla="*/ 24621 h 152445"/>
                <a:gd name="connsiteX24" fmla="*/ 58064 w 152528"/>
                <a:gd name="connsiteY24" fmla="*/ 32974 h 152445"/>
                <a:gd name="connsiteX25" fmla="*/ 53758 w 152528"/>
                <a:gd name="connsiteY25" fmla="*/ 50187 h 152445"/>
                <a:gd name="connsiteX26" fmla="*/ 39077 w 152528"/>
                <a:gd name="connsiteY26" fmla="*/ 103338 h 152445"/>
                <a:gd name="connsiteX27" fmla="*/ 70218 w 152528"/>
                <a:gd name="connsiteY27" fmla="*/ 133708 h 152445"/>
                <a:gd name="connsiteX28" fmla="*/ 100359 w 152528"/>
                <a:gd name="connsiteY28" fmla="*/ 116747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9" y="116747"/>
                  </a:moveTo>
                  <a:cubicBezTo>
                    <a:pt x="103139" y="127125"/>
                    <a:pt x="112005" y="133708"/>
                    <a:pt x="122896" y="133708"/>
                  </a:cubicBezTo>
                  <a:cubicBezTo>
                    <a:pt x="131754" y="133708"/>
                    <a:pt x="137577" y="127880"/>
                    <a:pt x="141628" y="119780"/>
                  </a:cubicBezTo>
                  <a:cubicBezTo>
                    <a:pt x="145934" y="110674"/>
                    <a:pt x="149231" y="95230"/>
                    <a:pt x="149231" y="94731"/>
                  </a:cubicBezTo>
                  <a:cubicBezTo>
                    <a:pt x="149231" y="92197"/>
                    <a:pt x="146951" y="92197"/>
                    <a:pt x="146188" y="92197"/>
                  </a:cubicBezTo>
                  <a:cubicBezTo>
                    <a:pt x="143654" y="92197"/>
                    <a:pt x="143400" y="93206"/>
                    <a:pt x="142645" y="96755"/>
                  </a:cubicBezTo>
                  <a:cubicBezTo>
                    <a:pt x="139102" y="110927"/>
                    <a:pt x="134288" y="128133"/>
                    <a:pt x="123651" y="128133"/>
                  </a:cubicBezTo>
                  <a:cubicBezTo>
                    <a:pt x="118336" y="128133"/>
                    <a:pt x="115802" y="124846"/>
                    <a:pt x="115802" y="116493"/>
                  </a:cubicBezTo>
                  <a:cubicBezTo>
                    <a:pt x="115802" y="110927"/>
                    <a:pt x="118844" y="99034"/>
                    <a:pt x="120870" y="90173"/>
                  </a:cubicBezTo>
                  <a:lnTo>
                    <a:pt x="127956" y="62837"/>
                  </a:lnTo>
                  <a:cubicBezTo>
                    <a:pt x="128720" y="59040"/>
                    <a:pt x="131246" y="49426"/>
                    <a:pt x="132262" y="45629"/>
                  </a:cubicBezTo>
                  <a:cubicBezTo>
                    <a:pt x="133526" y="39811"/>
                    <a:pt x="136059" y="30187"/>
                    <a:pt x="136059" y="28670"/>
                  </a:cubicBezTo>
                  <a:cubicBezTo>
                    <a:pt x="136059" y="24113"/>
                    <a:pt x="132516" y="21835"/>
                    <a:pt x="128720" y="21835"/>
                  </a:cubicBezTo>
                  <a:cubicBezTo>
                    <a:pt x="127448" y="21835"/>
                    <a:pt x="120870" y="22089"/>
                    <a:pt x="118844" y="30696"/>
                  </a:cubicBezTo>
                  <a:cubicBezTo>
                    <a:pt x="114030" y="49171"/>
                    <a:pt x="102885" y="93459"/>
                    <a:pt x="99850" y="106878"/>
                  </a:cubicBezTo>
                  <a:cubicBezTo>
                    <a:pt x="99596" y="107886"/>
                    <a:pt x="89467" y="128133"/>
                    <a:pt x="70981" y="128133"/>
                  </a:cubicBezTo>
                  <a:cubicBezTo>
                    <a:pt x="57809" y="128133"/>
                    <a:pt x="55283" y="116747"/>
                    <a:pt x="55283" y="107387"/>
                  </a:cubicBezTo>
                  <a:cubicBezTo>
                    <a:pt x="55283" y="93206"/>
                    <a:pt x="62369" y="73213"/>
                    <a:pt x="68955" y="55754"/>
                  </a:cubicBezTo>
                  <a:cubicBezTo>
                    <a:pt x="71989" y="48163"/>
                    <a:pt x="73261" y="44614"/>
                    <a:pt x="73261" y="39811"/>
                  </a:cubicBezTo>
                  <a:cubicBezTo>
                    <a:pt x="73261" y="28416"/>
                    <a:pt x="65158" y="19056"/>
                    <a:pt x="52495" y="19056"/>
                  </a:cubicBezTo>
                  <a:cubicBezTo>
                    <a:pt x="28440" y="19056"/>
                    <a:pt x="19066" y="55754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056"/>
                    <a:pt x="26160" y="56007"/>
                  </a:cubicBezTo>
                  <a:cubicBezTo>
                    <a:pt x="32491" y="33991"/>
                    <a:pt x="42112" y="24621"/>
                    <a:pt x="51733" y="24621"/>
                  </a:cubicBezTo>
                  <a:cubicBezTo>
                    <a:pt x="54013" y="24621"/>
                    <a:pt x="58064" y="24876"/>
                    <a:pt x="58064" y="32974"/>
                  </a:cubicBezTo>
                  <a:cubicBezTo>
                    <a:pt x="58064" y="39048"/>
                    <a:pt x="55283" y="46385"/>
                    <a:pt x="53758" y="50187"/>
                  </a:cubicBezTo>
                  <a:cubicBezTo>
                    <a:pt x="44392" y="75238"/>
                    <a:pt x="39077" y="90935"/>
                    <a:pt x="39077" y="103338"/>
                  </a:cubicBezTo>
                  <a:cubicBezTo>
                    <a:pt x="39077" y="127379"/>
                    <a:pt x="56546" y="133708"/>
                    <a:pt x="70218" y="133708"/>
                  </a:cubicBezTo>
                  <a:cubicBezTo>
                    <a:pt x="86933" y="133708"/>
                    <a:pt x="96053" y="122313"/>
                    <a:pt x="100359" y="1167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91" name="Forme libre : forme 490">
              <a:extLst>
                <a:ext uri="{FF2B5EF4-FFF2-40B4-BE49-F238E27FC236}">
                  <a16:creationId xmlns:a16="http://schemas.microsoft.com/office/drawing/2014/main" id="{1D3E4479-EAC0-4778-ACEE-C0ADC30840C5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8612941" y="-11480342"/>
              <a:ext cx="152528" cy="152445"/>
            </a:xfrm>
            <a:custGeom>
              <a:avLst/>
              <a:gdLst>
                <a:gd name="connsiteX0" fmla="*/ 79886 w 152528"/>
                <a:gd name="connsiteY0" fmla="*/ 33592 h 152445"/>
                <a:gd name="connsiteX1" fmla="*/ 98325 w 152528"/>
                <a:gd name="connsiteY1" fmla="*/ 25439 h 152445"/>
                <a:gd name="connsiteX2" fmla="*/ 105594 w 152528"/>
                <a:gd name="connsiteY2" fmla="*/ 21540 h 152445"/>
                <a:gd name="connsiteX3" fmla="*/ 102582 w 152528"/>
                <a:gd name="connsiteY3" fmla="*/ 19056 h 152445"/>
                <a:gd name="connsiteX4" fmla="*/ 89459 w 152528"/>
                <a:gd name="connsiteY4" fmla="*/ 19588 h 152445"/>
                <a:gd name="connsiteX5" fmla="*/ 75279 w 152528"/>
                <a:gd name="connsiteY5" fmla="*/ 19769 h 152445"/>
                <a:gd name="connsiteX6" fmla="*/ 63037 w 152528"/>
                <a:gd name="connsiteY6" fmla="*/ 19588 h 152445"/>
                <a:gd name="connsiteX7" fmla="*/ 51518 w 152528"/>
                <a:gd name="connsiteY7" fmla="*/ 19056 h 152445"/>
                <a:gd name="connsiteX8" fmla="*/ 47791 w 152528"/>
                <a:gd name="connsiteY8" fmla="*/ 22954 h 152445"/>
                <a:gd name="connsiteX9" fmla="*/ 53464 w 152528"/>
                <a:gd name="connsiteY9" fmla="*/ 25439 h 152445"/>
                <a:gd name="connsiteX10" fmla="*/ 60200 w 152528"/>
                <a:gd name="connsiteY10" fmla="*/ 25797 h 152445"/>
                <a:gd name="connsiteX11" fmla="*/ 64284 w 152528"/>
                <a:gd name="connsiteY11" fmla="*/ 28273 h 152445"/>
                <a:gd name="connsiteX12" fmla="*/ 63569 w 152528"/>
                <a:gd name="connsiteY12" fmla="*/ 32172 h 152445"/>
                <a:gd name="connsiteX13" fmla="*/ 39991 w 152528"/>
                <a:gd name="connsiteY13" fmla="*/ 126275 h 152445"/>
                <a:gd name="connsiteX14" fmla="*/ 24388 w 152528"/>
                <a:gd name="connsiteY14" fmla="*/ 133715 h 152445"/>
                <a:gd name="connsiteX15" fmla="*/ 19066 w 152528"/>
                <a:gd name="connsiteY15" fmla="*/ 137439 h 152445"/>
                <a:gd name="connsiteX16" fmla="*/ 24388 w 152528"/>
                <a:gd name="connsiteY16" fmla="*/ 140098 h 152445"/>
                <a:gd name="connsiteX17" fmla="*/ 113578 w 152528"/>
                <a:gd name="connsiteY17" fmla="*/ 140098 h 152445"/>
                <a:gd name="connsiteX18" fmla="*/ 119607 w 152528"/>
                <a:gd name="connsiteY18" fmla="*/ 136558 h 152445"/>
                <a:gd name="connsiteX19" fmla="*/ 134677 w 152528"/>
                <a:gd name="connsiteY19" fmla="*/ 95968 h 152445"/>
                <a:gd name="connsiteX20" fmla="*/ 131658 w 152528"/>
                <a:gd name="connsiteY20" fmla="*/ 93492 h 152445"/>
                <a:gd name="connsiteX21" fmla="*/ 128115 w 152528"/>
                <a:gd name="connsiteY21" fmla="*/ 97215 h 152445"/>
                <a:gd name="connsiteX22" fmla="*/ 81125 w 152528"/>
                <a:gd name="connsiteY22" fmla="*/ 133715 h 152445"/>
                <a:gd name="connsiteX23" fmla="*/ 61090 w 152528"/>
                <a:gd name="connsiteY23" fmla="*/ 133715 h 152445"/>
                <a:gd name="connsiteX24" fmla="*/ 55418 w 152528"/>
                <a:gd name="connsiteY24" fmla="*/ 131944 h 152445"/>
                <a:gd name="connsiteX25" fmla="*/ 56125 w 152528"/>
                <a:gd name="connsiteY25" fmla="*/ 128229 h 152445"/>
                <a:gd name="connsiteX26" fmla="*/ 79886 w 152528"/>
                <a:gd name="connsiteY26" fmla="*/ 33592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2528" h="152445">
                  <a:moveTo>
                    <a:pt x="79886" y="33592"/>
                  </a:moveTo>
                  <a:cubicBezTo>
                    <a:pt x="81483" y="27210"/>
                    <a:pt x="82015" y="25439"/>
                    <a:pt x="98325" y="25439"/>
                  </a:cubicBezTo>
                  <a:cubicBezTo>
                    <a:pt x="103822" y="25439"/>
                    <a:pt x="105594" y="25439"/>
                    <a:pt x="105594" y="21540"/>
                  </a:cubicBezTo>
                  <a:cubicBezTo>
                    <a:pt x="105594" y="21366"/>
                    <a:pt x="105419" y="19056"/>
                    <a:pt x="102582" y="19056"/>
                  </a:cubicBezTo>
                  <a:cubicBezTo>
                    <a:pt x="98499" y="19056"/>
                    <a:pt x="93717" y="19412"/>
                    <a:pt x="89459" y="19588"/>
                  </a:cubicBezTo>
                  <a:cubicBezTo>
                    <a:pt x="85026" y="19769"/>
                    <a:pt x="79712" y="19769"/>
                    <a:pt x="75279" y="19769"/>
                  </a:cubicBezTo>
                  <a:cubicBezTo>
                    <a:pt x="71553" y="19769"/>
                    <a:pt x="66762" y="19588"/>
                    <a:pt x="63037" y="19588"/>
                  </a:cubicBezTo>
                  <a:cubicBezTo>
                    <a:pt x="59319" y="19588"/>
                    <a:pt x="55061" y="19056"/>
                    <a:pt x="51518" y="19056"/>
                  </a:cubicBezTo>
                  <a:cubicBezTo>
                    <a:pt x="50453" y="19056"/>
                    <a:pt x="47791" y="19056"/>
                    <a:pt x="47791" y="22954"/>
                  </a:cubicBezTo>
                  <a:cubicBezTo>
                    <a:pt x="47791" y="25439"/>
                    <a:pt x="49921" y="25439"/>
                    <a:pt x="53464" y="25439"/>
                  </a:cubicBezTo>
                  <a:cubicBezTo>
                    <a:pt x="53639" y="25439"/>
                    <a:pt x="57015" y="25439"/>
                    <a:pt x="60200" y="25797"/>
                  </a:cubicBezTo>
                  <a:cubicBezTo>
                    <a:pt x="63927" y="26146"/>
                    <a:pt x="64284" y="26502"/>
                    <a:pt x="64284" y="28273"/>
                  </a:cubicBezTo>
                  <a:cubicBezTo>
                    <a:pt x="64284" y="28630"/>
                    <a:pt x="64284" y="29512"/>
                    <a:pt x="63569" y="32172"/>
                  </a:cubicBezTo>
                  <a:lnTo>
                    <a:pt x="39991" y="126275"/>
                  </a:lnTo>
                  <a:cubicBezTo>
                    <a:pt x="38393" y="132301"/>
                    <a:pt x="38037" y="133715"/>
                    <a:pt x="24388" y="133715"/>
                  </a:cubicBezTo>
                  <a:cubicBezTo>
                    <a:pt x="21369" y="133715"/>
                    <a:pt x="19066" y="133715"/>
                    <a:pt x="19066" y="137439"/>
                  </a:cubicBezTo>
                  <a:cubicBezTo>
                    <a:pt x="19066" y="140098"/>
                    <a:pt x="21195" y="140098"/>
                    <a:pt x="24388" y="140098"/>
                  </a:cubicBezTo>
                  <a:lnTo>
                    <a:pt x="113578" y="140098"/>
                  </a:lnTo>
                  <a:cubicBezTo>
                    <a:pt x="118010" y="140098"/>
                    <a:pt x="118185" y="139923"/>
                    <a:pt x="119607" y="136558"/>
                  </a:cubicBezTo>
                  <a:cubicBezTo>
                    <a:pt x="121378" y="131769"/>
                    <a:pt x="134677" y="97390"/>
                    <a:pt x="134677" y="95968"/>
                  </a:cubicBezTo>
                  <a:cubicBezTo>
                    <a:pt x="134677" y="95436"/>
                    <a:pt x="134319" y="93492"/>
                    <a:pt x="131658" y="93492"/>
                  </a:cubicBezTo>
                  <a:cubicBezTo>
                    <a:pt x="129530" y="93492"/>
                    <a:pt x="129180" y="94373"/>
                    <a:pt x="128115" y="97215"/>
                  </a:cubicBezTo>
                  <a:cubicBezTo>
                    <a:pt x="121378" y="114047"/>
                    <a:pt x="113578" y="133715"/>
                    <a:pt x="81125" y="133715"/>
                  </a:cubicBezTo>
                  <a:lnTo>
                    <a:pt x="61090" y="133715"/>
                  </a:lnTo>
                  <a:cubicBezTo>
                    <a:pt x="55593" y="133715"/>
                    <a:pt x="55418" y="133540"/>
                    <a:pt x="55418" y="131944"/>
                  </a:cubicBezTo>
                  <a:cubicBezTo>
                    <a:pt x="55418" y="131769"/>
                    <a:pt x="55418" y="130880"/>
                    <a:pt x="56125" y="128229"/>
                  </a:cubicBezTo>
                  <a:lnTo>
                    <a:pt x="79886" y="3359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92" name="Forme libre : forme 491">
              <a:extLst>
                <a:ext uri="{FF2B5EF4-FFF2-40B4-BE49-F238E27FC236}">
                  <a16:creationId xmlns:a16="http://schemas.microsoft.com/office/drawing/2014/main" id="{A2D0A711-1327-4C24-BFE5-05D48E65FE2C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8927125" y="-11649604"/>
              <a:ext cx="25421" cy="279483"/>
            </a:xfrm>
            <a:custGeom>
              <a:avLst/>
              <a:gdLst>
                <a:gd name="connsiteX0" fmla="*/ 29195 w 25421"/>
                <a:gd name="connsiteY0" fmla="*/ 28171 h 279482"/>
                <a:gd name="connsiteX1" fmla="*/ 24134 w 25421"/>
                <a:gd name="connsiteY1" fmla="*/ 19056 h 279482"/>
                <a:gd name="connsiteX2" fmla="*/ 19066 w 25421"/>
                <a:gd name="connsiteY2" fmla="*/ 28171 h 279482"/>
                <a:gd name="connsiteX3" fmla="*/ 19066 w 25421"/>
                <a:gd name="connsiteY3" fmla="*/ 263031 h 279482"/>
                <a:gd name="connsiteX4" fmla="*/ 24134 w 25421"/>
                <a:gd name="connsiteY4" fmla="*/ 272146 h 279482"/>
                <a:gd name="connsiteX5" fmla="*/ 29195 w 25421"/>
                <a:gd name="connsiteY5" fmla="*/ 263031 h 279482"/>
                <a:gd name="connsiteX6" fmla="*/ 29195 w 25421"/>
                <a:gd name="connsiteY6" fmla="*/ 28171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21" h="279482">
                  <a:moveTo>
                    <a:pt x="29195" y="28171"/>
                  </a:moveTo>
                  <a:cubicBezTo>
                    <a:pt x="29195" y="23613"/>
                    <a:pt x="29195" y="19056"/>
                    <a:pt x="24134" y="19056"/>
                  </a:cubicBezTo>
                  <a:cubicBezTo>
                    <a:pt x="19066" y="19056"/>
                    <a:pt x="19066" y="23613"/>
                    <a:pt x="19066" y="28171"/>
                  </a:cubicBezTo>
                  <a:lnTo>
                    <a:pt x="19066" y="263031"/>
                  </a:lnTo>
                  <a:cubicBezTo>
                    <a:pt x="19066" y="267589"/>
                    <a:pt x="19066" y="272146"/>
                    <a:pt x="24134" y="272146"/>
                  </a:cubicBezTo>
                  <a:cubicBezTo>
                    <a:pt x="29195" y="272146"/>
                    <a:pt x="29195" y="267589"/>
                    <a:pt x="29195" y="263031"/>
                  </a:cubicBezTo>
                  <a:lnTo>
                    <a:pt x="29195" y="2817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93" name="Forme libre : forme 492">
              <a:extLst>
                <a:ext uri="{FF2B5EF4-FFF2-40B4-BE49-F238E27FC236}">
                  <a16:creationId xmlns:a16="http://schemas.microsoft.com/office/drawing/2014/main" id="{66A7B993-E67F-4EA3-9087-3C30A6B7CFE3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8975667" y="-11499979"/>
              <a:ext cx="127107" cy="101630"/>
            </a:xfrm>
            <a:custGeom>
              <a:avLst/>
              <a:gdLst>
                <a:gd name="connsiteX0" fmla="*/ 85733 w 127106"/>
                <a:gd name="connsiteY0" fmla="*/ 68497 h 101630"/>
                <a:gd name="connsiteX1" fmla="*/ 82897 w 127106"/>
                <a:gd name="connsiteY1" fmla="*/ 78954 h 101630"/>
                <a:gd name="connsiteX2" fmla="*/ 61448 w 127106"/>
                <a:gd name="connsiteY2" fmla="*/ 94016 h 101630"/>
                <a:gd name="connsiteX3" fmla="*/ 49206 w 127106"/>
                <a:gd name="connsiteY3" fmla="*/ 79312 h 101630"/>
                <a:gd name="connsiteX4" fmla="*/ 59136 w 127106"/>
                <a:gd name="connsiteY4" fmla="*/ 43336 h 101630"/>
                <a:gd name="connsiteX5" fmla="*/ 61622 w 127106"/>
                <a:gd name="connsiteY5" fmla="*/ 34292 h 101630"/>
                <a:gd name="connsiteX6" fmla="*/ 44773 w 127106"/>
                <a:gd name="connsiteY6" fmla="*/ 19056 h 101630"/>
                <a:gd name="connsiteX7" fmla="*/ 19066 w 127106"/>
                <a:gd name="connsiteY7" fmla="*/ 46171 h 101630"/>
                <a:gd name="connsiteX8" fmla="*/ 22077 w 127106"/>
                <a:gd name="connsiteY8" fmla="*/ 48472 h 101630"/>
                <a:gd name="connsiteX9" fmla="*/ 25270 w 127106"/>
                <a:gd name="connsiteY9" fmla="*/ 45639 h 101630"/>
                <a:gd name="connsiteX10" fmla="*/ 44241 w 127106"/>
                <a:gd name="connsiteY10" fmla="*/ 24018 h 101630"/>
                <a:gd name="connsiteX11" fmla="*/ 48674 w 127106"/>
                <a:gd name="connsiteY11" fmla="*/ 30220 h 101630"/>
                <a:gd name="connsiteX12" fmla="*/ 45488 w 127106"/>
                <a:gd name="connsiteY12" fmla="*/ 42089 h 101630"/>
                <a:gd name="connsiteX13" fmla="*/ 35907 w 127106"/>
                <a:gd name="connsiteY13" fmla="*/ 76477 h 101630"/>
                <a:gd name="connsiteX14" fmla="*/ 42470 w 127106"/>
                <a:gd name="connsiteY14" fmla="*/ 93309 h 101630"/>
                <a:gd name="connsiteX15" fmla="*/ 60733 w 127106"/>
                <a:gd name="connsiteY15" fmla="*/ 98978 h 101630"/>
                <a:gd name="connsiteX16" fmla="*/ 83787 w 127106"/>
                <a:gd name="connsiteY16" fmla="*/ 87283 h 101630"/>
                <a:gd name="connsiteX17" fmla="*/ 101693 w 127106"/>
                <a:gd name="connsiteY17" fmla="*/ 98978 h 101630"/>
                <a:gd name="connsiteX18" fmla="*/ 115699 w 127106"/>
                <a:gd name="connsiteY18" fmla="*/ 89585 h 101630"/>
                <a:gd name="connsiteX19" fmla="*/ 122086 w 127106"/>
                <a:gd name="connsiteY19" fmla="*/ 71863 h 101630"/>
                <a:gd name="connsiteX20" fmla="*/ 119075 w 127106"/>
                <a:gd name="connsiteY20" fmla="*/ 69561 h 101630"/>
                <a:gd name="connsiteX21" fmla="*/ 115166 w 127106"/>
                <a:gd name="connsiteY21" fmla="*/ 75055 h 101630"/>
                <a:gd name="connsiteX22" fmla="*/ 102225 w 127106"/>
                <a:gd name="connsiteY22" fmla="*/ 94016 h 101630"/>
                <a:gd name="connsiteX23" fmla="*/ 96378 w 127106"/>
                <a:gd name="connsiteY23" fmla="*/ 85338 h 101630"/>
                <a:gd name="connsiteX24" fmla="*/ 99032 w 127106"/>
                <a:gd name="connsiteY24" fmla="*/ 71332 h 101630"/>
                <a:gd name="connsiteX25" fmla="*/ 102932 w 127106"/>
                <a:gd name="connsiteY25" fmla="*/ 55381 h 101630"/>
                <a:gd name="connsiteX26" fmla="*/ 107016 w 127106"/>
                <a:gd name="connsiteY26" fmla="*/ 39611 h 101630"/>
                <a:gd name="connsiteX27" fmla="*/ 110027 w 127106"/>
                <a:gd name="connsiteY27" fmla="*/ 26495 h 101630"/>
                <a:gd name="connsiteX28" fmla="*/ 104180 w 127106"/>
                <a:gd name="connsiteY28" fmla="*/ 20827 h 101630"/>
                <a:gd name="connsiteX29" fmla="*/ 94956 w 127106"/>
                <a:gd name="connsiteY29" fmla="*/ 31640 h 101630"/>
                <a:gd name="connsiteX30" fmla="*/ 85733 w 127106"/>
                <a:gd name="connsiteY30" fmla="*/ 68497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7106" h="101630">
                  <a:moveTo>
                    <a:pt x="85733" y="68497"/>
                  </a:moveTo>
                  <a:cubicBezTo>
                    <a:pt x="84851" y="72046"/>
                    <a:pt x="83255" y="78780"/>
                    <a:pt x="82897" y="78954"/>
                  </a:cubicBezTo>
                  <a:cubicBezTo>
                    <a:pt x="79529" y="84448"/>
                    <a:pt x="72435" y="94016"/>
                    <a:pt x="61448" y="94016"/>
                  </a:cubicBezTo>
                  <a:cubicBezTo>
                    <a:pt x="49206" y="94016"/>
                    <a:pt x="49206" y="82495"/>
                    <a:pt x="49206" y="79312"/>
                  </a:cubicBezTo>
                  <a:cubicBezTo>
                    <a:pt x="49206" y="68853"/>
                    <a:pt x="54171" y="56269"/>
                    <a:pt x="59136" y="43336"/>
                  </a:cubicBezTo>
                  <a:cubicBezTo>
                    <a:pt x="60558" y="39786"/>
                    <a:pt x="61622" y="37134"/>
                    <a:pt x="61622" y="34292"/>
                  </a:cubicBezTo>
                  <a:cubicBezTo>
                    <a:pt x="61622" y="25082"/>
                    <a:pt x="53822" y="19056"/>
                    <a:pt x="44773" y="19056"/>
                  </a:cubicBezTo>
                  <a:cubicBezTo>
                    <a:pt x="27042" y="19056"/>
                    <a:pt x="19066" y="43336"/>
                    <a:pt x="19066" y="46171"/>
                  </a:cubicBezTo>
                  <a:cubicBezTo>
                    <a:pt x="19066" y="48472"/>
                    <a:pt x="21552" y="48472"/>
                    <a:pt x="22077" y="48472"/>
                  </a:cubicBezTo>
                  <a:cubicBezTo>
                    <a:pt x="24563" y="48472"/>
                    <a:pt x="24738" y="47583"/>
                    <a:pt x="25270" y="45639"/>
                  </a:cubicBezTo>
                  <a:cubicBezTo>
                    <a:pt x="29528" y="31108"/>
                    <a:pt x="37329" y="24018"/>
                    <a:pt x="44241" y="24018"/>
                  </a:cubicBezTo>
                  <a:cubicBezTo>
                    <a:pt x="47259" y="24018"/>
                    <a:pt x="48674" y="25963"/>
                    <a:pt x="48674" y="30220"/>
                  </a:cubicBezTo>
                  <a:cubicBezTo>
                    <a:pt x="48674" y="34292"/>
                    <a:pt x="47259" y="38015"/>
                    <a:pt x="45488" y="42089"/>
                  </a:cubicBezTo>
                  <a:cubicBezTo>
                    <a:pt x="35907" y="66552"/>
                    <a:pt x="35907" y="71688"/>
                    <a:pt x="35907" y="76477"/>
                  </a:cubicBezTo>
                  <a:cubicBezTo>
                    <a:pt x="35907" y="79485"/>
                    <a:pt x="35907" y="87639"/>
                    <a:pt x="42470" y="93309"/>
                  </a:cubicBezTo>
                  <a:cubicBezTo>
                    <a:pt x="47617" y="97564"/>
                    <a:pt x="54529" y="98978"/>
                    <a:pt x="60733" y="98978"/>
                  </a:cubicBezTo>
                  <a:cubicBezTo>
                    <a:pt x="71903" y="98978"/>
                    <a:pt x="77932" y="92952"/>
                    <a:pt x="83787" y="87283"/>
                  </a:cubicBezTo>
                  <a:cubicBezTo>
                    <a:pt x="87688" y="98629"/>
                    <a:pt x="99564" y="98978"/>
                    <a:pt x="101693" y="98978"/>
                  </a:cubicBezTo>
                  <a:cubicBezTo>
                    <a:pt x="107723" y="98978"/>
                    <a:pt x="112330" y="95436"/>
                    <a:pt x="115699" y="89585"/>
                  </a:cubicBezTo>
                  <a:cubicBezTo>
                    <a:pt x="119599" y="82677"/>
                    <a:pt x="122086" y="72395"/>
                    <a:pt x="122086" y="71863"/>
                  </a:cubicBezTo>
                  <a:cubicBezTo>
                    <a:pt x="122086" y="69561"/>
                    <a:pt x="119599" y="69561"/>
                    <a:pt x="119075" y="69561"/>
                  </a:cubicBezTo>
                  <a:cubicBezTo>
                    <a:pt x="116588" y="69561"/>
                    <a:pt x="116414" y="70268"/>
                    <a:pt x="115166" y="75055"/>
                  </a:cubicBezTo>
                  <a:cubicBezTo>
                    <a:pt x="113045" y="83384"/>
                    <a:pt x="109677" y="94016"/>
                    <a:pt x="102225" y="94016"/>
                  </a:cubicBezTo>
                  <a:cubicBezTo>
                    <a:pt x="97618" y="94016"/>
                    <a:pt x="96378" y="89942"/>
                    <a:pt x="96378" y="85338"/>
                  </a:cubicBezTo>
                  <a:cubicBezTo>
                    <a:pt x="96378" y="82320"/>
                    <a:pt x="97792" y="75945"/>
                    <a:pt x="99032" y="71332"/>
                  </a:cubicBezTo>
                  <a:cubicBezTo>
                    <a:pt x="100279" y="66552"/>
                    <a:pt x="102051" y="59287"/>
                    <a:pt x="102932" y="55381"/>
                  </a:cubicBezTo>
                  <a:lnTo>
                    <a:pt x="107016" y="39611"/>
                  </a:lnTo>
                  <a:cubicBezTo>
                    <a:pt x="108080" y="35182"/>
                    <a:pt x="110027" y="27385"/>
                    <a:pt x="110027" y="26495"/>
                  </a:cubicBezTo>
                  <a:cubicBezTo>
                    <a:pt x="110027" y="22954"/>
                    <a:pt x="107190" y="20827"/>
                    <a:pt x="104180" y="20827"/>
                  </a:cubicBezTo>
                  <a:cubicBezTo>
                    <a:pt x="97618" y="20827"/>
                    <a:pt x="96378" y="25963"/>
                    <a:pt x="94956" y="31640"/>
                  </a:cubicBezTo>
                  <a:lnTo>
                    <a:pt x="85733" y="684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94" name="Forme libre : forme 493">
              <a:extLst>
                <a:ext uri="{FF2B5EF4-FFF2-40B4-BE49-F238E27FC236}">
                  <a16:creationId xmlns:a16="http://schemas.microsoft.com/office/drawing/2014/main" id="{7D8A9544-5BF3-495E-B4D2-4349C2214E66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9099502" y="-11539495"/>
              <a:ext cx="254213" cy="152445"/>
            </a:xfrm>
            <a:custGeom>
              <a:avLst/>
              <a:gdLst>
                <a:gd name="connsiteX0" fmla="*/ 142836 w 254213"/>
                <a:gd name="connsiteY0" fmla="*/ 77175 h 152445"/>
                <a:gd name="connsiteX1" fmla="*/ 149572 w 254213"/>
                <a:gd name="connsiteY1" fmla="*/ 72744 h 152445"/>
                <a:gd name="connsiteX2" fmla="*/ 143011 w 254213"/>
                <a:gd name="connsiteY2" fmla="*/ 68497 h 152445"/>
                <a:gd name="connsiteX3" fmla="*/ 25628 w 254213"/>
                <a:gd name="connsiteY3" fmla="*/ 68497 h 152445"/>
                <a:gd name="connsiteX4" fmla="*/ 19066 w 254213"/>
                <a:gd name="connsiteY4" fmla="*/ 72744 h 152445"/>
                <a:gd name="connsiteX5" fmla="*/ 25811 w 254213"/>
                <a:gd name="connsiteY5" fmla="*/ 77175 h 152445"/>
                <a:gd name="connsiteX6" fmla="*/ 142836 w 254213"/>
                <a:gd name="connsiteY6" fmla="*/ 77175 h 152445"/>
                <a:gd name="connsiteX7" fmla="*/ 143011 w 254213"/>
                <a:gd name="connsiteY7" fmla="*/ 116167 h 152445"/>
                <a:gd name="connsiteX8" fmla="*/ 149572 w 254213"/>
                <a:gd name="connsiteY8" fmla="*/ 111912 h 152445"/>
                <a:gd name="connsiteX9" fmla="*/ 142836 w 254213"/>
                <a:gd name="connsiteY9" fmla="*/ 107481 h 152445"/>
                <a:gd name="connsiteX10" fmla="*/ 25811 w 254213"/>
                <a:gd name="connsiteY10" fmla="*/ 107481 h 152445"/>
                <a:gd name="connsiteX11" fmla="*/ 19066 w 254213"/>
                <a:gd name="connsiteY11" fmla="*/ 111912 h 152445"/>
                <a:gd name="connsiteX12" fmla="*/ 25628 w 254213"/>
                <a:gd name="connsiteY12" fmla="*/ 116167 h 152445"/>
                <a:gd name="connsiteX13" fmla="*/ 143011 w 254213"/>
                <a:gd name="connsiteY13" fmla="*/ 116167 h 152445"/>
                <a:gd name="connsiteX14" fmla="*/ 253628 w 254213"/>
                <a:gd name="connsiteY14" fmla="*/ 80193 h 152445"/>
                <a:gd name="connsiteX15" fmla="*/ 243165 w 254213"/>
                <a:gd name="connsiteY15" fmla="*/ 34292 h 152445"/>
                <a:gd name="connsiteX16" fmla="*/ 212493 w 254213"/>
                <a:gd name="connsiteY16" fmla="*/ 19056 h 152445"/>
                <a:gd name="connsiteX17" fmla="*/ 171357 w 254213"/>
                <a:gd name="connsiteY17" fmla="*/ 80193 h 152445"/>
                <a:gd name="connsiteX18" fmla="*/ 212493 w 254213"/>
                <a:gd name="connsiteY18" fmla="*/ 140266 h 152445"/>
                <a:gd name="connsiteX19" fmla="*/ 253628 w 254213"/>
                <a:gd name="connsiteY19" fmla="*/ 80193 h 152445"/>
                <a:gd name="connsiteX20" fmla="*/ 212493 w 254213"/>
                <a:gd name="connsiteY20" fmla="*/ 135303 h 152445"/>
                <a:gd name="connsiteX21" fmla="*/ 189970 w 254213"/>
                <a:gd name="connsiteY21" fmla="*/ 115993 h 152445"/>
                <a:gd name="connsiteX22" fmla="*/ 187492 w 254213"/>
                <a:gd name="connsiteY22" fmla="*/ 77890 h 152445"/>
                <a:gd name="connsiteX23" fmla="*/ 190153 w 254213"/>
                <a:gd name="connsiteY23" fmla="*/ 41731 h 152445"/>
                <a:gd name="connsiteX24" fmla="*/ 212493 w 254213"/>
                <a:gd name="connsiteY24" fmla="*/ 24010 h 152445"/>
                <a:gd name="connsiteX25" fmla="*/ 234482 w 254213"/>
                <a:gd name="connsiteY25" fmla="*/ 40143 h 152445"/>
                <a:gd name="connsiteX26" fmla="*/ 237493 w 254213"/>
                <a:gd name="connsiteY26" fmla="*/ 77890 h 152445"/>
                <a:gd name="connsiteX27" fmla="*/ 235189 w 254213"/>
                <a:gd name="connsiteY27" fmla="*/ 115278 h 152445"/>
                <a:gd name="connsiteX28" fmla="*/ 212493 w 254213"/>
                <a:gd name="connsiteY28" fmla="*/ 13530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54213" h="152445">
                  <a:moveTo>
                    <a:pt x="142836" y="77175"/>
                  </a:moveTo>
                  <a:cubicBezTo>
                    <a:pt x="145497" y="77175"/>
                    <a:pt x="149572" y="77175"/>
                    <a:pt x="149572" y="72744"/>
                  </a:cubicBezTo>
                  <a:cubicBezTo>
                    <a:pt x="149572" y="68497"/>
                    <a:pt x="145315" y="68497"/>
                    <a:pt x="143011" y="68497"/>
                  </a:cubicBezTo>
                  <a:lnTo>
                    <a:pt x="25628" y="68497"/>
                  </a:lnTo>
                  <a:cubicBezTo>
                    <a:pt x="23324" y="68497"/>
                    <a:pt x="19066" y="68497"/>
                    <a:pt x="19066" y="72744"/>
                  </a:cubicBezTo>
                  <a:cubicBezTo>
                    <a:pt x="19066" y="77175"/>
                    <a:pt x="23149" y="77175"/>
                    <a:pt x="25811" y="77175"/>
                  </a:cubicBezTo>
                  <a:lnTo>
                    <a:pt x="142836" y="77175"/>
                  </a:lnTo>
                  <a:close/>
                  <a:moveTo>
                    <a:pt x="143011" y="116167"/>
                  </a:moveTo>
                  <a:cubicBezTo>
                    <a:pt x="145315" y="116167"/>
                    <a:pt x="149572" y="116167"/>
                    <a:pt x="149572" y="111912"/>
                  </a:cubicBezTo>
                  <a:cubicBezTo>
                    <a:pt x="149572" y="107481"/>
                    <a:pt x="145497" y="107481"/>
                    <a:pt x="142836" y="107481"/>
                  </a:cubicBezTo>
                  <a:lnTo>
                    <a:pt x="25811" y="107481"/>
                  </a:lnTo>
                  <a:cubicBezTo>
                    <a:pt x="23149" y="107481"/>
                    <a:pt x="19066" y="107481"/>
                    <a:pt x="19066" y="111912"/>
                  </a:cubicBezTo>
                  <a:cubicBezTo>
                    <a:pt x="19066" y="116167"/>
                    <a:pt x="23324" y="116167"/>
                    <a:pt x="25628" y="116167"/>
                  </a:cubicBezTo>
                  <a:lnTo>
                    <a:pt x="143011" y="116167"/>
                  </a:lnTo>
                  <a:close/>
                  <a:moveTo>
                    <a:pt x="253628" y="80193"/>
                  </a:moveTo>
                  <a:cubicBezTo>
                    <a:pt x="253628" y="60700"/>
                    <a:pt x="251324" y="46693"/>
                    <a:pt x="243165" y="34292"/>
                  </a:cubicBezTo>
                  <a:cubicBezTo>
                    <a:pt x="237667" y="26138"/>
                    <a:pt x="226673" y="19056"/>
                    <a:pt x="212493" y="19056"/>
                  </a:cubicBezTo>
                  <a:cubicBezTo>
                    <a:pt x="171357" y="19056"/>
                    <a:pt x="171357" y="67433"/>
                    <a:pt x="171357" y="80193"/>
                  </a:cubicBezTo>
                  <a:cubicBezTo>
                    <a:pt x="171357" y="92952"/>
                    <a:pt x="171357" y="140266"/>
                    <a:pt x="212493" y="140266"/>
                  </a:cubicBezTo>
                  <a:cubicBezTo>
                    <a:pt x="253628" y="140266"/>
                    <a:pt x="253628" y="92952"/>
                    <a:pt x="253628" y="80193"/>
                  </a:cubicBezTo>
                  <a:close/>
                  <a:moveTo>
                    <a:pt x="212493" y="135303"/>
                  </a:moveTo>
                  <a:cubicBezTo>
                    <a:pt x="204334" y="135303"/>
                    <a:pt x="193522" y="130522"/>
                    <a:pt x="189970" y="115993"/>
                  </a:cubicBezTo>
                  <a:cubicBezTo>
                    <a:pt x="187492" y="105537"/>
                    <a:pt x="187492" y="90998"/>
                    <a:pt x="187492" y="77890"/>
                  </a:cubicBezTo>
                  <a:cubicBezTo>
                    <a:pt x="187492" y="64947"/>
                    <a:pt x="187492" y="51482"/>
                    <a:pt x="190153" y="41731"/>
                  </a:cubicBezTo>
                  <a:cubicBezTo>
                    <a:pt x="193871" y="27734"/>
                    <a:pt x="205223" y="24010"/>
                    <a:pt x="212493" y="24010"/>
                  </a:cubicBezTo>
                  <a:cubicBezTo>
                    <a:pt x="222065" y="24010"/>
                    <a:pt x="231289" y="29861"/>
                    <a:pt x="234482" y="40143"/>
                  </a:cubicBezTo>
                  <a:cubicBezTo>
                    <a:pt x="237318" y="49711"/>
                    <a:pt x="237493" y="62471"/>
                    <a:pt x="237493" y="77890"/>
                  </a:cubicBezTo>
                  <a:cubicBezTo>
                    <a:pt x="237493" y="90998"/>
                    <a:pt x="237493" y="104114"/>
                    <a:pt x="235189" y="115278"/>
                  </a:cubicBezTo>
                  <a:cubicBezTo>
                    <a:pt x="231638" y="131405"/>
                    <a:pt x="219586" y="135303"/>
                    <a:pt x="212493" y="13530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95" name="Forme libre : forme 494">
              <a:extLst>
                <a:ext uri="{FF2B5EF4-FFF2-40B4-BE49-F238E27FC236}">
                  <a16:creationId xmlns:a16="http://schemas.microsoft.com/office/drawing/2014/main" id="{5B5FF7B8-6802-4AFB-98A6-886FE74CAFBE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9482923" y="-11552666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4 h 76222"/>
                <a:gd name="connsiteX2" fmla="*/ 179110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4 h 76222"/>
                <a:gd name="connsiteX5" fmla="*/ 27678 w 203370"/>
                <a:gd name="connsiteY5" fmla="*/ 29179 h 76222"/>
                <a:gd name="connsiteX6" fmla="*/ 178856 w 203370"/>
                <a:gd name="connsiteY6" fmla="*/ 29179 h 76222"/>
                <a:gd name="connsiteX7" fmla="*/ 179110 w 203370"/>
                <a:gd name="connsiteY7" fmla="*/ 78279 h 76222"/>
                <a:gd name="connsiteX8" fmla="*/ 187467 w 203370"/>
                <a:gd name="connsiteY8" fmla="*/ 73214 h 76222"/>
                <a:gd name="connsiteX9" fmla="*/ 178856 w 203370"/>
                <a:gd name="connsiteY9" fmla="*/ 68148 h 76222"/>
                <a:gd name="connsiteX10" fmla="*/ 27678 w 203370"/>
                <a:gd name="connsiteY10" fmla="*/ 68148 h 76222"/>
                <a:gd name="connsiteX11" fmla="*/ 19066 w 203370"/>
                <a:gd name="connsiteY11" fmla="*/ 73214 h 76222"/>
                <a:gd name="connsiteX12" fmla="*/ 27424 w 203370"/>
                <a:gd name="connsiteY12" fmla="*/ 78279 h 76222"/>
                <a:gd name="connsiteX13" fmla="*/ 179110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3" y="29179"/>
                    <a:pt x="187467" y="29179"/>
                    <a:pt x="187467" y="24114"/>
                  </a:cubicBezTo>
                  <a:cubicBezTo>
                    <a:pt x="187467" y="19056"/>
                    <a:pt x="182653" y="19056"/>
                    <a:pt x="179110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4"/>
                  </a:cubicBezTo>
                  <a:cubicBezTo>
                    <a:pt x="19066" y="29179"/>
                    <a:pt x="23881" y="29179"/>
                    <a:pt x="27678" y="29179"/>
                  </a:cubicBezTo>
                  <a:lnTo>
                    <a:pt x="178856" y="29179"/>
                  </a:lnTo>
                  <a:close/>
                  <a:moveTo>
                    <a:pt x="179110" y="78279"/>
                  </a:moveTo>
                  <a:cubicBezTo>
                    <a:pt x="182653" y="78279"/>
                    <a:pt x="187467" y="78279"/>
                    <a:pt x="187467" y="73214"/>
                  </a:cubicBezTo>
                  <a:cubicBezTo>
                    <a:pt x="187467" y="68148"/>
                    <a:pt x="182653" y="68148"/>
                    <a:pt x="178856" y="68148"/>
                  </a:cubicBezTo>
                  <a:lnTo>
                    <a:pt x="27678" y="68148"/>
                  </a:lnTo>
                  <a:cubicBezTo>
                    <a:pt x="23881" y="68148"/>
                    <a:pt x="19066" y="68148"/>
                    <a:pt x="19066" y="73214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10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96" name="Forme libre : forme 495">
              <a:extLst>
                <a:ext uri="{FF2B5EF4-FFF2-40B4-BE49-F238E27FC236}">
                  <a16:creationId xmlns:a16="http://schemas.microsoft.com/office/drawing/2014/main" id="{BECF291A-04DD-4C05-AFC2-6C0BCFAEA32D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9782071" y="-11571650"/>
              <a:ext cx="152528" cy="177853"/>
            </a:xfrm>
            <a:custGeom>
              <a:avLst/>
              <a:gdLst>
                <a:gd name="connsiteX0" fmla="*/ 134542 w 152528"/>
                <a:gd name="connsiteY0" fmla="*/ 35508 h 177852"/>
                <a:gd name="connsiteX1" fmla="*/ 135297 w 152528"/>
                <a:gd name="connsiteY1" fmla="*/ 30950 h 177852"/>
                <a:gd name="connsiteX2" fmla="*/ 127956 w 152528"/>
                <a:gd name="connsiteY2" fmla="*/ 24114 h 177852"/>
                <a:gd name="connsiteX3" fmla="*/ 117574 w 152528"/>
                <a:gd name="connsiteY3" fmla="*/ 34999 h 177852"/>
                <a:gd name="connsiteX4" fmla="*/ 94019 w 152528"/>
                <a:gd name="connsiteY4" fmla="*/ 19056 h 177852"/>
                <a:gd name="connsiteX5" fmla="*/ 33755 w 152528"/>
                <a:gd name="connsiteY5" fmla="*/ 90936 h 177852"/>
                <a:gd name="connsiteX6" fmla="*/ 67430 w 152528"/>
                <a:gd name="connsiteY6" fmla="*/ 130921 h 177852"/>
                <a:gd name="connsiteX7" fmla="*/ 96808 w 152528"/>
                <a:gd name="connsiteY7" fmla="*/ 116240 h 177852"/>
                <a:gd name="connsiteX8" fmla="*/ 97062 w 152528"/>
                <a:gd name="connsiteY8" fmla="*/ 116494 h 177852"/>
                <a:gd name="connsiteX9" fmla="*/ 88705 w 152528"/>
                <a:gd name="connsiteY9" fmla="*/ 149905 h 177852"/>
                <a:gd name="connsiteX10" fmla="*/ 52241 w 152528"/>
                <a:gd name="connsiteY10" fmla="*/ 177234 h 177852"/>
                <a:gd name="connsiteX11" fmla="*/ 31983 w 152528"/>
                <a:gd name="connsiteY11" fmla="*/ 174709 h 177852"/>
                <a:gd name="connsiteX12" fmla="*/ 42366 w 152528"/>
                <a:gd name="connsiteY12" fmla="*/ 161545 h 177852"/>
                <a:gd name="connsiteX13" fmla="*/ 32738 w 152528"/>
                <a:gd name="connsiteY13" fmla="*/ 152684 h 177852"/>
                <a:gd name="connsiteX14" fmla="*/ 19066 w 152528"/>
                <a:gd name="connsiteY14" fmla="*/ 167365 h 177852"/>
                <a:gd name="connsiteX15" fmla="*/ 52749 w 152528"/>
                <a:gd name="connsiteY15" fmla="*/ 182807 h 177852"/>
                <a:gd name="connsiteX16" fmla="*/ 106428 w 152528"/>
                <a:gd name="connsiteY16" fmla="*/ 147880 h 177852"/>
                <a:gd name="connsiteX17" fmla="*/ 134542 w 152528"/>
                <a:gd name="connsiteY17" fmla="*/ 35508 h 177852"/>
                <a:gd name="connsiteX18" fmla="*/ 101622 w 152528"/>
                <a:gd name="connsiteY18" fmla="*/ 98526 h 177852"/>
                <a:gd name="connsiteX19" fmla="*/ 88705 w 152528"/>
                <a:gd name="connsiteY19" fmla="*/ 116240 h 177852"/>
                <a:gd name="connsiteX20" fmla="*/ 68193 w 152528"/>
                <a:gd name="connsiteY20" fmla="*/ 125355 h 177852"/>
                <a:gd name="connsiteX21" fmla="*/ 51733 w 152528"/>
                <a:gd name="connsiteY21" fmla="*/ 102067 h 177852"/>
                <a:gd name="connsiteX22" fmla="*/ 65913 w 152528"/>
                <a:gd name="connsiteY22" fmla="*/ 47148 h 177852"/>
                <a:gd name="connsiteX23" fmla="*/ 94273 w 152528"/>
                <a:gd name="connsiteY23" fmla="*/ 24621 h 177852"/>
                <a:gd name="connsiteX24" fmla="*/ 114531 w 152528"/>
                <a:gd name="connsiteY24" fmla="*/ 46385 h 177852"/>
                <a:gd name="connsiteX25" fmla="*/ 113776 w 152528"/>
                <a:gd name="connsiteY25" fmla="*/ 50189 h 177852"/>
                <a:gd name="connsiteX26" fmla="*/ 101622 w 152528"/>
                <a:gd name="connsiteY26" fmla="*/ 9852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2528" h="177852">
                  <a:moveTo>
                    <a:pt x="134542" y="35508"/>
                  </a:moveTo>
                  <a:cubicBezTo>
                    <a:pt x="134789" y="33991"/>
                    <a:pt x="135297" y="32721"/>
                    <a:pt x="135297" y="30950"/>
                  </a:cubicBezTo>
                  <a:cubicBezTo>
                    <a:pt x="135297" y="26647"/>
                    <a:pt x="132263" y="24114"/>
                    <a:pt x="127956" y="24114"/>
                  </a:cubicBezTo>
                  <a:cubicBezTo>
                    <a:pt x="125422" y="24114"/>
                    <a:pt x="118582" y="25893"/>
                    <a:pt x="117574" y="34999"/>
                  </a:cubicBezTo>
                  <a:cubicBezTo>
                    <a:pt x="113014" y="25639"/>
                    <a:pt x="104148" y="19056"/>
                    <a:pt x="94019" y="19056"/>
                  </a:cubicBezTo>
                  <a:cubicBezTo>
                    <a:pt x="65158" y="19056"/>
                    <a:pt x="33755" y="54484"/>
                    <a:pt x="33755" y="90936"/>
                  </a:cubicBezTo>
                  <a:cubicBezTo>
                    <a:pt x="33755" y="115985"/>
                    <a:pt x="49198" y="130921"/>
                    <a:pt x="67430" y="130921"/>
                  </a:cubicBezTo>
                  <a:cubicBezTo>
                    <a:pt x="82373" y="130921"/>
                    <a:pt x="94273" y="119027"/>
                    <a:pt x="96808" y="116240"/>
                  </a:cubicBezTo>
                  <a:lnTo>
                    <a:pt x="97062" y="116494"/>
                  </a:lnTo>
                  <a:cubicBezTo>
                    <a:pt x="91747" y="139019"/>
                    <a:pt x="88705" y="149396"/>
                    <a:pt x="88705" y="149905"/>
                  </a:cubicBezTo>
                  <a:cubicBezTo>
                    <a:pt x="87695" y="152183"/>
                    <a:pt x="79084" y="177234"/>
                    <a:pt x="52241" y="177234"/>
                  </a:cubicBezTo>
                  <a:cubicBezTo>
                    <a:pt x="47427" y="177234"/>
                    <a:pt x="39069" y="176980"/>
                    <a:pt x="31983" y="174709"/>
                  </a:cubicBezTo>
                  <a:cubicBezTo>
                    <a:pt x="39578" y="172430"/>
                    <a:pt x="42366" y="165848"/>
                    <a:pt x="42366" y="161545"/>
                  </a:cubicBezTo>
                  <a:cubicBezTo>
                    <a:pt x="42366" y="157496"/>
                    <a:pt x="39578" y="152684"/>
                    <a:pt x="32738" y="152684"/>
                  </a:cubicBezTo>
                  <a:cubicBezTo>
                    <a:pt x="27169" y="152684"/>
                    <a:pt x="19066" y="157242"/>
                    <a:pt x="19066" y="167365"/>
                  </a:cubicBezTo>
                  <a:cubicBezTo>
                    <a:pt x="19066" y="177743"/>
                    <a:pt x="28440" y="182807"/>
                    <a:pt x="52749" y="182807"/>
                  </a:cubicBezTo>
                  <a:cubicBezTo>
                    <a:pt x="84398" y="182807"/>
                    <a:pt x="102630" y="163062"/>
                    <a:pt x="106428" y="147880"/>
                  </a:cubicBezTo>
                  <a:lnTo>
                    <a:pt x="134542" y="35508"/>
                  </a:lnTo>
                  <a:close/>
                  <a:moveTo>
                    <a:pt x="101622" y="98526"/>
                  </a:moveTo>
                  <a:cubicBezTo>
                    <a:pt x="100097" y="105109"/>
                    <a:pt x="94273" y="111436"/>
                    <a:pt x="88705" y="116240"/>
                  </a:cubicBezTo>
                  <a:cubicBezTo>
                    <a:pt x="83390" y="120797"/>
                    <a:pt x="75533" y="125355"/>
                    <a:pt x="68193" y="125355"/>
                  </a:cubicBezTo>
                  <a:cubicBezTo>
                    <a:pt x="55529" y="125355"/>
                    <a:pt x="51733" y="112191"/>
                    <a:pt x="51733" y="102067"/>
                  </a:cubicBezTo>
                  <a:cubicBezTo>
                    <a:pt x="51733" y="89919"/>
                    <a:pt x="59081" y="60058"/>
                    <a:pt x="65913" y="47148"/>
                  </a:cubicBezTo>
                  <a:cubicBezTo>
                    <a:pt x="72753" y="34745"/>
                    <a:pt x="83636" y="24621"/>
                    <a:pt x="94273" y="24621"/>
                  </a:cubicBezTo>
                  <a:cubicBezTo>
                    <a:pt x="110988" y="24621"/>
                    <a:pt x="114531" y="45122"/>
                    <a:pt x="114531" y="46385"/>
                  </a:cubicBezTo>
                  <a:cubicBezTo>
                    <a:pt x="114531" y="47656"/>
                    <a:pt x="114031" y="49171"/>
                    <a:pt x="113776" y="50189"/>
                  </a:cubicBezTo>
                  <a:lnTo>
                    <a:pt x="101622" y="985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97" name="Forme libre : forme 496">
              <a:extLst>
                <a:ext uri="{FF2B5EF4-FFF2-40B4-BE49-F238E27FC236}">
                  <a16:creationId xmlns:a16="http://schemas.microsoft.com/office/drawing/2014/main" id="{6F00CEA5-199B-4FF0-96DB-8286A4E5CB0A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9919321" y="-11681982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3 w 101685"/>
                <a:gd name="connsiteY1" fmla="*/ 104473 h 152445"/>
                <a:gd name="connsiteX2" fmla="*/ 86798 w 101685"/>
                <a:gd name="connsiteY2" fmla="*/ 120597 h 152445"/>
                <a:gd name="connsiteX3" fmla="*/ 69248 w 101685"/>
                <a:gd name="connsiteY3" fmla="*/ 121661 h 152445"/>
                <a:gd name="connsiteX4" fmla="*/ 36622 w 101685"/>
                <a:gd name="connsiteY4" fmla="*/ 121661 h 152445"/>
                <a:gd name="connsiteX5" fmla="*/ 72085 w 101685"/>
                <a:gd name="connsiteY5" fmla="*/ 91887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5 h 152445"/>
                <a:gd name="connsiteX9" fmla="*/ 28463 w 101685"/>
                <a:gd name="connsiteY9" fmla="*/ 60700 h 152445"/>
                <a:gd name="connsiteX10" fmla="*/ 37861 w 101685"/>
                <a:gd name="connsiteY10" fmla="*/ 51307 h 152445"/>
                <a:gd name="connsiteX11" fmla="*/ 27399 w 101685"/>
                <a:gd name="connsiteY11" fmla="*/ 41914 h 152445"/>
                <a:gd name="connsiteX12" fmla="*/ 53289 w 101685"/>
                <a:gd name="connsiteY12" fmla="*/ 25431 h 152445"/>
                <a:gd name="connsiteX13" fmla="*/ 80244 w 101685"/>
                <a:gd name="connsiteY13" fmla="*/ 53610 h 152445"/>
                <a:gd name="connsiteX14" fmla="*/ 63569 w 101685"/>
                <a:gd name="connsiteY14" fmla="*/ 87632 h 152445"/>
                <a:gd name="connsiteX15" fmla="*/ 20837 w 101685"/>
                <a:gd name="connsiteY15" fmla="*/ 129817 h 152445"/>
                <a:gd name="connsiteX16" fmla="*/ 19066 w 101685"/>
                <a:gd name="connsiteY16" fmla="*/ 136724 h 152445"/>
                <a:gd name="connsiteX17" fmla="*/ 92121 w 101685"/>
                <a:gd name="connsiteY17" fmla="*/ 136724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3" y="104473"/>
                  </a:lnTo>
                  <a:cubicBezTo>
                    <a:pt x="90881" y="108371"/>
                    <a:pt x="89109" y="118828"/>
                    <a:pt x="86798" y="120597"/>
                  </a:cubicBezTo>
                  <a:cubicBezTo>
                    <a:pt x="85384" y="121661"/>
                    <a:pt x="71727" y="121661"/>
                    <a:pt x="69248" y="121661"/>
                  </a:cubicBezTo>
                  <a:lnTo>
                    <a:pt x="36622" y="121661"/>
                  </a:lnTo>
                  <a:cubicBezTo>
                    <a:pt x="55235" y="105178"/>
                    <a:pt x="61448" y="100216"/>
                    <a:pt x="72085" y="91887"/>
                  </a:cubicBezTo>
                  <a:cubicBezTo>
                    <a:pt x="85209" y="81430"/>
                    <a:pt x="97443" y="70441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5"/>
                  </a:cubicBezTo>
                  <a:cubicBezTo>
                    <a:pt x="19066" y="59811"/>
                    <a:pt x="26692" y="60700"/>
                    <a:pt x="28463" y="60700"/>
                  </a:cubicBezTo>
                  <a:cubicBezTo>
                    <a:pt x="32722" y="60700"/>
                    <a:pt x="37861" y="57682"/>
                    <a:pt x="37861" y="51307"/>
                  </a:cubicBezTo>
                  <a:cubicBezTo>
                    <a:pt x="37861" y="48115"/>
                    <a:pt x="36622" y="41914"/>
                    <a:pt x="27399" y="41914"/>
                  </a:cubicBezTo>
                  <a:cubicBezTo>
                    <a:pt x="32896" y="29329"/>
                    <a:pt x="44956" y="25431"/>
                    <a:pt x="53289" y="25431"/>
                  </a:cubicBezTo>
                  <a:cubicBezTo>
                    <a:pt x="71020" y="25431"/>
                    <a:pt x="80244" y="39254"/>
                    <a:pt x="80244" y="53610"/>
                  </a:cubicBezTo>
                  <a:cubicBezTo>
                    <a:pt x="80244" y="69029"/>
                    <a:pt x="69248" y="81256"/>
                    <a:pt x="63569" y="87632"/>
                  </a:cubicBezTo>
                  <a:lnTo>
                    <a:pt x="20837" y="129817"/>
                  </a:lnTo>
                  <a:cubicBezTo>
                    <a:pt x="19066" y="131405"/>
                    <a:pt x="19066" y="131761"/>
                    <a:pt x="19066" y="136724"/>
                  </a:cubicBezTo>
                  <a:lnTo>
                    <a:pt x="92121" y="136724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98" name="Forme libre : forme 497">
              <a:extLst>
                <a:ext uri="{FF2B5EF4-FFF2-40B4-BE49-F238E27FC236}">
                  <a16:creationId xmlns:a16="http://schemas.microsoft.com/office/drawing/2014/main" id="{67C7F942-B6D8-40BA-9906-7E646131D266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10071324" y="-11627077"/>
              <a:ext cx="101685" cy="203260"/>
            </a:xfrm>
            <a:custGeom>
              <a:avLst/>
              <a:gdLst>
                <a:gd name="connsiteX0" fmla="*/ 83644 w 101685"/>
                <a:gd name="connsiteY0" fmla="*/ 28169 h 203260"/>
                <a:gd name="connsiteX1" fmla="*/ 74270 w 101685"/>
                <a:gd name="connsiteY1" fmla="*/ 19056 h 203260"/>
                <a:gd name="connsiteX2" fmla="*/ 60598 w 101685"/>
                <a:gd name="connsiteY2" fmla="*/ 32465 h 203260"/>
                <a:gd name="connsiteX3" fmla="*/ 70218 w 101685"/>
                <a:gd name="connsiteY3" fmla="*/ 41580 h 203260"/>
                <a:gd name="connsiteX4" fmla="*/ 83644 w 101685"/>
                <a:gd name="connsiteY4" fmla="*/ 28169 h 203260"/>
                <a:gd name="connsiteX5" fmla="*/ 64395 w 101685"/>
                <a:gd name="connsiteY5" fmla="*/ 123328 h 203260"/>
                <a:gd name="connsiteX6" fmla="*/ 69965 w 101685"/>
                <a:gd name="connsiteY6" fmla="*/ 108649 h 203260"/>
                <a:gd name="connsiteX7" fmla="*/ 73261 w 101685"/>
                <a:gd name="connsiteY7" fmla="*/ 95238 h 203260"/>
                <a:gd name="connsiteX8" fmla="*/ 52495 w 101685"/>
                <a:gd name="connsiteY8" fmla="*/ 74483 h 203260"/>
                <a:gd name="connsiteX9" fmla="*/ 19066 w 101685"/>
                <a:gd name="connsiteY9" fmla="*/ 113459 h 203260"/>
                <a:gd name="connsiteX10" fmla="*/ 22109 w 101685"/>
                <a:gd name="connsiteY10" fmla="*/ 115984 h 203260"/>
                <a:gd name="connsiteX11" fmla="*/ 26160 w 101685"/>
                <a:gd name="connsiteY11" fmla="*/ 111436 h 203260"/>
                <a:gd name="connsiteX12" fmla="*/ 51733 w 101685"/>
                <a:gd name="connsiteY12" fmla="*/ 80048 h 203260"/>
                <a:gd name="connsiteX13" fmla="*/ 58064 w 101685"/>
                <a:gd name="connsiteY13" fmla="*/ 88148 h 203260"/>
                <a:gd name="connsiteX14" fmla="*/ 55283 w 101685"/>
                <a:gd name="connsiteY14" fmla="*/ 101312 h 203260"/>
                <a:gd name="connsiteX15" fmla="*/ 37806 w 101685"/>
                <a:gd name="connsiteY15" fmla="*/ 148133 h 203260"/>
                <a:gd name="connsiteX16" fmla="*/ 31983 w 101685"/>
                <a:gd name="connsiteY16" fmla="*/ 168379 h 203260"/>
                <a:gd name="connsiteX17" fmla="*/ 52749 w 101685"/>
                <a:gd name="connsiteY17" fmla="*/ 189135 h 203260"/>
                <a:gd name="connsiteX18" fmla="*/ 85924 w 101685"/>
                <a:gd name="connsiteY18" fmla="*/ 150158 h 203260"/>
                <a:gd name="connsiteX19" fmla="*/ 82882 w 101685"/>
                <a:gd name="connsiteY19" fmla="*/ 147626 h 203260"/>
                <a:gd name="connsiteX20" fmla="*/ 79084 w 101685"/>
                <a:gd name="connsiteY20" fmla="*/ 152183 h 203260"/>
                <a:gd name="connsiteX21" fmla="*/ 53258 w 101685"/>
                <a:gd name="connsiteY21" fmla="*/ 183561 h 203260"/>
                <a:gd name="connsiteX22" fmla="*/ 47180 w 101685"/>
                <a:gd name="connsiteY22" fmla="*/ 175209 h 203260"/>
                <a:gd name="connsiteX23" fmla="*/ 54521 w 101685"/>
                <a:gd name="connsiteY23" fmla="*/ 149904 h 203260"/>
                <a:gd name="connsiteX24" fmla="*/ 64395 w 101685"/>
                <a:gd name="connsiteY24" fmla="*/ 123328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685" h="203260">
                  <a:moveTo>
                    <a:pt x="83644" y="28169"/>
                  </a:moveTo>
                  <a:cubicBezTo>
                    <a:pt x="83644" y="23105"/>
                    <a:pt x="80093" y="19056"/>
                    <a:pt x="74270" y="19056"/>
                  </a:cubicBezTo>
                  <a:cubicBezTo>
                    <a:pt x="67438" y="19056"/>
                    <a:pt x="60598" y="25637"/>
                    <a:pt x="60598" y="32465"/>
                  </a:cubicBezTo>
                  <a:cubicBezTo>
                    <a:pt x="60598" y="37277"/>
                    <a:pt x="64141" y="41580"/>
                    <a:pt x="70218" y="41580"/>
                  </a:cubicBezTo>
                  <a:cubicBezTo>
                    <a:pt x="76041" y="41580"/>
                    <a:pt x="83644" y="35760"/>
                    <a:pt x="83644" y="28169"/>
                  </a:cubicBezTo>
                  <a:close/>
                  <a:moveTo>
                    <a:pt x="64395" y="123328"/>
                  </a:moveTo>
                  <a:cubicBezTo>
                    <a:pt x="67438" y="115984"/>
                    <a:pt x="67438" y="115485"/>
                    <a:pt x="69965" y="108649"/>
                  </a:cubicBezTo>
                  <a:cubicBezTo>
                    <a:pt x="71990" y="103590"/>
                    <a:pt x="73261" y="100042"/>
                    <a:pt x="73261" y="95238"/>
                  </a:cubicBezTo>
                  <a:cubicBezTo>
                    <a:pt x="73261" y="83845"/>
                    <a:pt x="65158" y="74483"/>
                    <a:pt x="52495" y="74483"/>
                  </a:cubicBezTo>
                  <a:cubicBezTo>
                    <a:pt x="28694" y="74483"/>
                    <a:pt x="19066" y="111181"/>
                    <a:pt x="19066" y="113459"/>
                  </a:cubicBezTo>
                  <a:cubicBezTo>
                    <a:pt x="19066" y="115984"/>
                    <a:pt x="21600" y="115984"/>
                    <a:pt x="22109" y="115984"/>
                  </a:cubicBezTo>
                  <a:cubicBezTo>
                    <a:pt x="24642" y="115984"/>
                    <a:pt x="24897" y="115485"/>
                    <a:pt x="26160" y="111436"/>
                  </a:cubicBezTo>
                  <a:cubicBezTo>
                    <a:pt x="33000" y="87639"/>
                    <a:pt x="43129" y="80048"/>
                    <a:pt x="51733" y="80048"/>
                  </a:cubicBezTo>
                  <a:cubicBezTo>
                    <a:pt x="53758" y="80048"/>
                    <a:pt x="58064" y="80048"/>
                    <a:pt x="58064" y="88148"/>
                  </a:cubicBezTo>
                  <a:cubicBezTo>
                    <a:pt x="58064" y="93467"/>
                    <a:pt x="56293" y="98778"/>
                    <a:pt x="55283" y="101312"/>
                  </a:cubicBezTo>
                  <a:cubicBezTo>
                    <a:pt x="53258" y="107886"/>
                    <a:pt x="41858" y="137248"/>
                    <a:pt x="37806" y="148133"/>
                  </a:cubicBezTo>
                  <a:cubicBezTo>
                    <a:pt x="35272" y="154716"/>
                    <a:pt x="31983" y="163060"/>
                    <a:pt x="31983" y="168379"/>
                  </a:cubicBezTo>
                  <a:cubicBezTo>
                    <a:pt x="31983" y="180274"/>
                    <a:pt x="40594" y="189135"/>
                    <a:pt x="52749" y="189135"/>
                  </a:cubicBezTo>
                  <a:cubicBezTo>
                    <a:pt x="76550" y="189135"/>
                    <a:pt x="85924" y="152436"/>
                    <a:pt x="85924" y="150158"/>
                  </a:cubicBezTo>
                  <a:cubicBezTo>
                    <a:pt x="85924" y="147626"/>
                    <a:pt x="83644" y="147626"/>
                    <a:pt x="82882" y="147626"/>
                  </a:cubicBezTo>
                  <a:cubicBezTo>
                    <a:pt x="80347" y="147626"/>
                    <a:pt x="80347" y="148387"/>
                    <a:pt x="79084" y="152183"/>
                  </a:cubicBezTo>
                  <a:cubicBezTo>
                    <a:pt x="74525" y="168126"/>
                    <a:pt x="66167" y="183561"/>
                    <a:pt x="53258" y="183561"/>
                  </a:cubicBezTo>
                  <a:cubicBezTo>
                    <a:pt x="48952" y="183561"/>
                    <a:pt x="47180" y="181036"/>
                    <a:pt x="47180" y="175209"/>
                  </a:cubicBezTo>
                  <a:cubicBezTo>
                    <a:pt x="47180" y="168888"/>
                    <a:pt x="48698" y="165338"/>
                    <a:pt x="54521" y="149904"/>
                  </a:cubicBezTo>
                  <a:lnTo>
                    <a:pt x="64395" y="1233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99" name="Forme libre : forme 498">
              <a:extLst>
                <a:ext uri="{FF2B5EF4-FFF2-40B4-BE49-F238E27FC236}">
                  <a16:creationId xmlns:a16="http://schemas.microsoft.com/office/drawing/2014/main" id="{538E8CEC-B4FA-4FC8-8BC6-83603F93F62E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10203597" y="-11640997"/>
              <a:ext cx="152528" cy="203260"/>
            </a:xfrm>
            <a:custGeom>
              <a:avLst/>
              <a:gdLst>
                <a:gd name="connsiteX0" fmla="*/ 126185 w 152528"/>
                <a:gd name="connsiteY0" fmla="*/ 114469 h 203260"/>
                <a:gd name="connsiteX1" fmla="*/ 93519 w 152528"/>
                <a:gd name="connsiteY1" fmla="*/ 84608 h 203260"/>
                <a:gd name="connsiteX2" fmla="*/ 41857 w 152528"/>
                <a:gd name="connsiteY2" fmla="*/ 108395 h 203260"/>
                <a:gd name="connsiteX3" fmla="*/ 19066 w 152528"/>
                <a:gd name="connsiteY3" fmla="*/ 160782 h 203260"/>
                <a:gd name="connsiteX4" fmla="*/ 65658 w 152528"/>
                <a:gd name="connsiteY4" fmla="*/ 205833 h 203260"/>
                <a:gd name="connsiteX5" fmla="*/ 152265 w 152528"/>
                <a:gd name="connsiteY5" fmla="*/ 84608 h 203260"/>
                <a:gd name="connsiteX6" fmla="*/ 97570 w 152528"/>
                <a:gd name="connsiteY6" fmla="*/ 19056 h 203260"/>
                <a:gd name="connsiteX7" fmla="*/ 49198 w 152528"/>
                <a:gd name="connsiteY7" fmla="*/ 59042 h 203260"/>
                <a:gd name="connsiteX8" fmla="*/ 58826 w 152528"/>
                <a:gd name="connsiteY8" fmla="*/ 67901 h 203260"/>
                <a:gd name="connsiteX9" fmla="*/ 72498 w 152528"/>
                <a:gd name="connsiteY9" fmla="*/ 54484 h 203260"/>
                <a:gd name="connsiteX10" fmla="*/ 60598 w 152528"/>
                <a:gd name="connsiteY10" fmla="*/ 45631 h 203260"/>
                <a:gd name="connsiteX11" fmla="*/ 97062 w 152528"/>
                <a:gd name="connsiteY11" fmla="*/ 25384 h 203260"/>
                <a:gd name="connsiteX12" fmla="*/ 133271 w 152528"/>
                <a:gd name="connsiteY12" fmla="*/ 71189 h 203260"/>
                <a:gd name="connsiteX13" fmla="*/ 126431 w 152528"/>
                <a:gd name="connsiteY13" fmla="*/ 114469 h 203260"/>
                <a:gd name="connsiteX14" fmla="*/ 126185 w 152528"/>
                <a:gd name="connsiteY14" fmla="*/ 114469 h 203260"/>
                <a:gd name="connsiteX15" fmla="*/ 66421 w 152528"/>
                <a:gd name="connsiteY15" fmla="*/ 198751 h 203260"/>
                <a:gd name="connsiteX16" fmla="*/ 38560 w 152528"/>
                <a:gd name="connsiteY16" fmla="*/ 170152 h 203260"/>
                <a:gd name="connsiteX17" fmla="*/ 55275 w 152528"/>
                <a:gd name="connsiteY17" fmla="*/ 112698 h 203260"/>
                <a:gd name="connsiteX18" fmla="*/ 93519 w 152528"/>
                <a:gd name="connsiteY18" fmla="*/ 90173 h 203260"/>
                <a:gd name="connsiteX19" fmla="*/ 121625 w 152528"/>
                <a:gd name="connsiteY19" fmla="*/ 123584 h 203260"/>
                <a:gd name="connsiteX20" fmla="*/ 66421 w 152528"/>
                <a:gd name="connsiteY20" fmla="*/ 19875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528" h="203260">
                  <a:moveTo>
                    <a:pt x="126185" y="114469"/>
                  </a:moveTo>
                  <a:cubicBezTo>
                    <a:pt x="123651" y="98780"/>
                    <a:pt x="113267" y="84608"/>
                    <a:pt x="93519" y="84608"/>
                  </a:cubicBezTo>
                  <a:cubicBezTo>
                    <a:pt x="78067" y="84608"/>
                    <a:pt x="61607" y="88657"/>
                    <a:pt x="41857" y="108395"/>
                  </a:cubicBezTo>
                  <a:cubicBezTo>
                    <a:pt x="20837" y="129404"/>
                    <a:pt x="19066" y="152938"/>
                    <a:pt x="19066" y="160782"/>
                  </a:cubicBezTo>
                  <a:cubicBezTo>
                    <a:pt x="19066" y="176479"/>
                    <a:pt x="30211" y="205833"/>
                    <a:pt x="65658" y="205833"/>
                  </a:cubicBezTo>
                  <a:cubicBezTo>
                    <a:pt x="125931" y="205833"/>
                    <a:pt x="152265" y="120797"/>
                    <a:pt x="152265" y="84608"/>
                  </a:cubicBezTo>
                  <a:cubicBezTo>
                    <a:pt x="152265" y="44361"/>
                    <a:pt x="128711" y="19056"/>
                    <a:pt x="97570" y="19056"/>
                  </a:cubicBezTo>
                  <a:cubicBezTo>
                    <a:pt x="60852" y="19056"/>
                    <a:pt x="49198" y="51958"/>
                    <a:pt x="49198" y="59042"/>
                  </a:cubicBezTo>
                  <a:cubicBezTo>
                    <a:pt x="49198" y="62590"/>
                    <a:pt x="51224" y="67901"/>
                    <a:pt x="58826" y="67901"/>
                  </a:cubicBezTo>
                  <a:cubicBezTo>
                    <a:pt x="67176" y="67901"/>
                    <a:pt x="72498" y="60312"/>
                    <a:pt x="72498" y="54484"/>
                  </a:cubicBezTo>
                  <a:cubicBezTo>
                    <a:pt x="72498" y="45631"/>
                    <a:pt x="64650" y="45631"/>
                    <a:pt x="60598" y="45631"/>
                  </a:cubicBezTo>
                  <a:cubicBezTo>
                    <a:pt x="71736" y="26901"/>
                    <a:pt x="89713" y="25384"/>
                    <a:pt x="97062" y="25384"/>
                  </a:cubicBezTo>
                  <a:cubicBezTo>
                    <a:pt x="115547" y="25384"/>
                    <a:pt x="133271" y="38541"/>
                    <a:pt x="133271" y="71189"/>
                  </a:cubicBezTo>
                  <a:cubicBezTo>
                    <a:pt x="133271" y="81058"/>
                    <a:pt x="131754" y="93968"/>
                    <a:pt x="126431" y="114469"/>
                  </a:cubicBezTo>
                  <a:lnTo>
                    <a:pt x="126185" y="114469"/>
                  </a:lnTo>
                  <a:close/>
                  <a:moveTo>
                    <a:pt x="66421" y="198751"/>
                  </a:moveTo>
                  <a:cubicBezTo>
                    <a:pt x="38560" y="198751"/>
                    <a:pt x="38560" y="172684"/>
                    <a:pt x="38560" y="170152"/>
                  </a:cubicBezTo>
                  <a:cubicBezTo>
                    <a:pt x="38560" y="163314"/>
                    <a:pt x="44892" y="127880"/>
                    <a:pt x="55275" y="112698"/>
                  </a:cubicBezTo>
                  <a:cubicBezTo>
                    <a:pt x="65404" y="98271"/>
                    <a:pt x="77813" y="90173"/>
                    <a:pt x="93519" y="90173"/>
                  </a:cubicBezTo>
                  <a:cubicBezTo>
                    <a:pt x="121116" y="90173"/>
                    <a:pt x="121625" y="118518"/>
                    <a:pt x="121625" y="123584"/>
                  </a:cubicBezTo>
                  <a:cubicBezTo>
                    <a:pt x="121625" y="141806"/>
                    <a:pt x="105419" y="198751"/>
                    <a:pt x="66421" y="1987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00" name="Forme libre : forme 499">
              <a:extLst>
                <a:ext uri="{FF2B5EF4-FFF2-40B4-BE49-F238E27FC236}">
                  <a16:creationId xmlns:a16="http://schemas.microsoft.com/office/drawing/2014/main" id="{18F5A67C-DF4D-48DA-88CD-504C1F0ED460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>
              <a:off x="10336242" y="-11499979"/>
              <a:ext cx="127107" cy="101630"/>
            </a:xfrm>
            <a:custGeom>
              <a:avLst/>
              <a:gdLst>
                <a:gd name="connsiteX0" fmla="*/ 85733 w 127106"/>
                <a:gd name="connsiteY0" fmla="*/ 68497 h 101630"/>
                <a:gd name="connsiteX1" fmla="*/ 82897 w 127106"/>
                <a:gd name="connsiteY1" fmla="*/ 78954 h 101630"/>
                <a:gd name="connsiteX2" fmla="*/ 61448 w 127106"/>
                <a:gd name="connsiteY2" fmla="*/ 94016 h 101630"/>
                <a:gd name="connsiteX3" fmla="*/ 49206 w 127106"/>
                <a:gd name="connsiteY3" fmla="*/ 79312 h 101630"/>
                <a:gd name="connsiteX4" fmla="*/ 59136 w 127106"/>
                <a:gd name="connsiteY4" fmla="*/ 43336 h 101630"/>
                <a:gd name="connsiteX5" fmla="*/ 61623 w 127106"/>
                <a:gd name="connsiteY5" fmla="*/ 34292 h 101630"/>
                <a:gd name="connsiteX6" fmla="*/ 44773 w 127106"/>
                <a:gd name="connsiteY6" fmla="*/ 19056 h 101630"/>
                <a:gd name="connsiteX7" fmla="*/ 19066 w 127106"/>
                <a:gd name="connsiteY7" fmla="*/ 46171 h 101630"/>
                <a:gd name="connsiteX8" fmla="*/ 22077 w 127106"/>
                <a:gd name="connsiteY8" fmla="*/ 48472 h 101630"/>
                <a:gd name="connsiteX9" fmla="*/ 25270 w 127106"/>
                <a:gd name="connsiteY9" fmla="*/ 45639 h 101630"/>
                <a:gd name="connsiteX10" fmla="*/ 44241 w 127106"/>
                <a:gd name="connsiteY10" fmla="*/ 24018 h 101630"/>
                <a:gd name="connsiteX11" fmla="*/ 48674 w 127106"/>
                <a:gd name="connsiteY11" fmla="*/ 30220 h 101630"/>
                <a:gd name="connsiteX12" fmla="*/ 45488 w 127106"/>
                <a:gd name="connsiteY12" fmla="*/ 42089 h 101630"/>
                <a:gd name="connsiteX13" fmla="*/ 35908 w 127106"/>
                <a:gd name="connsiteY13" fmla="*/ 76477 h 101630"/>
                <a:gd name="connsiteX14" fmla="*/ 42470 w 127106"/>
                <a:gd name="connsiteY14" fmla="*/ 93309 h 101630"/>
                <a:gd name="connsiteX15" fmla="*/ 60733 w 127106"/>
                <a:gd name="connsiteY15" fmla="*/ 98978 h 101630"/>
                <a:gd name="connsiteX16" fmla="*/ 83787 w 127106"/>
                <a:gd name="connsiteY16" fmla="*/ 87283 h 101630"/>
                <a:gd name="connsiteX17" fmla="*/ 101693 w 127106"/>
                <a:gd name="connsiteY17" fmla="*/ 98978 h 101630"/>
                <a:gd name="connsiteX18" fmla="*/ 115699 w 127106"/>
                <a:gd name="connsiteY18" fmla="*/ 89585 h 101630"/>
                <a:gd name="connsiteX19" fmla="*/ 122086 w 127106"/>
                <a:gd name="connsiteY19" fmla="*/ 71863 h 101630"/>
                <a:gd name="connsiteX20" fmla="*/ 119075 w 127106"/>
                <a:gd name="connsiteY20" fmla="*/ 69561 h 101630"/>
                <a:gd name="connsiteX21" fmla="*/ 115166 w 127106"/>
                <a:gd name="connsiteY21" fmla="*/ 75055 h 101630"/>
                <a:gd name="connsiteX22" fmla="*/ 102225 w 127106"/>
                <a:gd name="connsiteY22" fmla="*/ 94016 h 101630"/>
                <a:gd name="connsiteX23" fmla="*/ 96378 w 127106"/>
                <a:gd name="connsiteY23" fmla="*/ 85338 h 101630"/>
                <a:gd name="connsiteX24" fmla="*/ 99032 w 127106"/>
                <a:gd name="connsiteY24" fmla="*/ 71332 h 101630"/>
                <a:gd name="connsiteX25" fmla="*/ 102933 w 127106"/>
                <a:gd name="connsiteY25" fmla="*/ 55381 h 101630"/>
                <a:gd name="connsiteX26" fmla="*/ 107016 w 127106"/>
                <a:gd name="connsiteY26" fmla="*/ 39611 h 101630"/>
                <a:gd name="connsiteX27" fmla="*/ 110027 w 127106"/>
                <a:gd name="connsiteY27" fmla="*/ 26495 h 101630"/>
                <a:gd name="connsiteX28" fmla="*/ 104180 w 127106"/>
                <a:gd name="connsiteY28" fmla="*/ 20827 h 101630"/>
                <a:gd name="connsiteX29" fmla="*/ 94957 w 127106"/>
                <a:gd name="connsiteY29" fmla="*/ 31640 h 101630"/>
                <a:gd name="connsiteX30" fmla="*/ 85733 w 127106"/>
                <a:gd name="connsiteY30" fmla="*/ 68497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7106" h="101630">
                  <a:moveTo>
                    <a:pt x="85733" y="68497"/>
                  </a:moveTo>
                  <a:cubicBezTo>
                    <a:pt x="84851" y="72046"/>
                    <a:pt x="83255" y="78780"/>
                    <a:pt x="82897" y="78954"/>
                  </a:cubicBezTo>
                  <a:cubicBezTo>
                    <a:pt x="79529" y="84448"/>
                    <a:pt x="72435" y="94016"/>
                    <a:pt x="61448" y="94016"/>
                  </a:cubicBezTo>
                  <a:cubicBezTo>
                    <a:pt x="49206" y="94016"/>
                    <a:pt x="49206" y="82495"/>
                    <a:pt x="49206" y="79312"/>
                  </a:cubicBezTo>
                  <a:cubicBezTo>
                    <a:pt x="49206" y="68853"/>
                    <a:pt x="54171" y="56269"/>
                    <a:pt x="59136" y="43336"/>
                  </a:cubicBezTo>
                  <a:cubicBezTo>
                    <a:pt x="60558" y="39786"/>
                    <a:pt x="61623" y="37134"/>
                    <a:pt x="61623" y="34292"/>
                  </a:cubicBezTo>
                  <a:cubicBezTo>
                    <a:pt x="61623" y="25082"/>
                    <a:pt x="53822" y="19056"/>
                    <a:pt x="44773" y="19056"/>
                  </a:cubicBezTo>
                  <a:cubicBezTo>
                    <a:pt x="27042" y="19056"/>
                    <a:pt x="19066" y="43336"/>
                    <a:pt x="19066" y="46171"/>
                  </a:cubicBezTo>
                  <a:cubicBezTo>
                    <a:pt x="19066" y="48472"/>
                    <a:pt x="21552" y="48472"/>
                    <a:pt x="22077" y="48472"/>
                  </a:cubicBezTo>
                  <a:cubicBezTo>
                    <a:pt x="24563" y="48472"/>
                    <a:pt x="24738" y="47583"/>
                    <a:pt x="25270" y="45639"/>
                  </a:cubicBezTo>
                  <a:cubicBezTo>
                    <a:pt x="29528" y="31108"/>
                    <a:pt x="37330" y="24018"/>
                    <a:pt x="44241" y="24018"/>
                  </a:cubicBezTo>
                  <a:cubicBezTo>
                    <a:pt x="47260" y="24018"/>
                    <a:pt x="48674" y="25963"/>
                    <a:pt x="48674" y="30220"/>
                  </a:cubicBezTo>
                  <a:cubicBezTo>
                    <a:pt x="48674" y="34292"/>
                    <a:pt x="47260" y="38015"/>
                    <a:pt x="45488" y="42089"/>
                  </a:cubicBezTo>
                  <a:cubicBezTo>
                    <a:pt x="35908" y="66552"/>
                    <a:pt x="35908" y="71688"/>
                    <a:pt x="35908" y="76477"/>
                  </a:cubicBezTo>
                  <a:cubicBezTo>
                    <a:pt x="35908" y="79485"/>
                    <a:pt x="35908" y="87639"/>
                    <a:pt x="42470" y="93309"/>
                  </a:cubicBezTo>
                  <a:cubicBezTo>
                    <a:pt x="47617" y="97564"/>
                    <a:pt x="54529" y="98978"/>
                    <a:pt x="60733" y="98978"/>
                  </a:cubicBezTo>
                  <a:cubicBezTo>
                    <a:pt x="71903" y="98978"/>
                    <a:pt x="77932" y="92952"/>
                    <a:pt x="83787" y="87283"/>
                  </a:cubicBezTo>
                  <a:cubicBezTo>
                    <a:pt x="87688" y="98629"/>
                    <a:pt x="99564" y="98978"/>
                    <a:pt x="101693" y="98978"/>
                  </a:cubicBezTo>
                  <a:cubicBezTo>
                    <a:pt x="107723" y="98978"/>
                    <a:pt x="112330" y="95436"/>
                    <a:pt x="115699" y="89585"/>
                  </a:cubicBezTo>
                  <a:cubicBezTo>
                    <a:pt x="119599" y="82677"/>
                    <a:pt x="122086" y="72395"/>
                    <a:pt x="122086" y="71863"/>
                  </a:cubicBezTo>
                  <a:cubicBezTo>
                    <a:pt x="122086" y="69561"/>
                    <a:pt x="119599" y="69561"/>
                    <a:pt x="119075" y="69561"/>
                  </a:cubicBezTo>
                  <a:cubicBezTo>
                    <a:pt x="116588" y="69561"/>
                    <a:pt x="116414" y="70268"/>
                    <a:pt x="115166" y="75055"/>
                  </a:cubicBezTo>
                  <a:cubicBezTo>
                    <a:pt x="113045" y="83384"/>
                    <a:pt x="109677" y="94016"/>
                    <a:pt x="102225" y="94016"/>
                  </a:cubicBezTo>
                  <a:cubicBezTo>
                    <a:pt x="97618" y="94016"/>
                    <a:pt x="96378" y="89942"/>
                    <a:pt x="96378" y="85338"/>
                  </a:cubicBezTo>
                  <a:cubicBezTo>
                    <a:pt x="96378" y="82320"/>
                    <a:pt x="97792" y="75945"/>
                    <a:pt x="99032" y="71332"/>
                  </a:cubicBezTo>
                  <a:cubicBezTo>
                    <a:pt x="100279" y="66552"/>
                    <a:pt x="102051" y="59287"/>
                    <a:pt x="102933" y="55381"/>
                  </a:cubicBezTo>
                  <a:lnTo>
                    <a:pt x="107016" y="39611"/>
                  </a:lnTo>
                  <a:cubicBezTo>
                    <a:pt x="108080" y="35182"/>
                    <a:pt x="110027" y="27385"/>
                    <a:pt x="110027" y="26495"/>
                  </a:cubicBezTo>
                  <a:cubicBezTo>
                    <a:pt x="110027" y="22954"/>
                    <a:pt x="107190" y="20827"/>
                    <a:pt x="104180" y="20827"/>
                  </a:cubicBezTo>
                  <a:cubicBezTo>
                    <a:pt x="97618" y="20827"/>
                    <a:pt x="96378" y="25963"/>
                    <a:pt x="94957" y="31640"/>
                  </a:cubicBezTo>
                  <a:lnTo>
                    <a:pt x="85733" y="684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01" name="Forme libre : forme 500">
              <a:extLst>
                <a:ext uri="{FF2B5EF4-FFF2-40B4-BE49-F238E27FC236}">
                  <a16:creationId xmlns:a16="http://schemas.microsoft.com/office/drawing/2014/main" id="{93623381-EC9D-459E-9172-014BC5E80DCD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10510886" y="-11635431"/>
              <a:ext cx="330477" cy="254075"/>
            </a:xfrm>
            <a:custGeom>
              <a:avLst/>
              <a:gdLst>
                <a:gd name="connsiteX0" fmla="*/ 55530 w 330477"/>
                <a:gd name="connsiteY0" fmla="*/ 19056 h 254075"/>
                <a:gd name="connsiteX1" fmla="*/ 19066 w 330477"/>
                <a:gd name="connsiteY1" fmla="*/ 21842 h 254075"/>
                <a:gd name="connsiteX2" fmla="*/ 19066 w 330477"/>
                <a:gd name="connsiteY2" fmla="*/ 29688 h 254075"/>
                <a:gd name="connsiteX3" fmla="*/ 38815 w 330477"/>
                <a:gd name="connsiteY3" fmla="*/ 43860 h 254075"/>
                <a:gd name="connsiteX4" fmla="*/ 38815 w 330477"/>
                <a:gd name="connsiteY4" fmla="*/ 175463 h 254075"/>
                <a:gd name="connsiteX5" fmla="*/ 19066 w 330477"/>
                <a:gd name="connsiteY5" fmla="*/ 186856 h 254075"/>
                <a:gd name="connsiteX6" fmla="*/ 19066 w 330477"/>
                <a:gd name="connsiteY6" fmla="*/ 194702 h 254075"/>
                <a:gd name="connsiteX7" fmla="*/ 47173 w 330477"/>
                <a:gd name="connsiteY7" fmla="*/ 193939 h 254075"/>
                <a:gd name="connsiteX8" fmla="*/ 75280 w 330477"/>
                <a:gd name="connsiteY8" fmla="*/ 194702 h 254075"/>
                <a:gd name="connsiteX9" fmla="*/ 75280 w 330477"/>
                <a:gd name="connsiteY9" fmla="*/ 186856 h 254075"/>
                <a:gd name="connsiteX10" fmla="*/ 55530 w 330477"/>
                <a:gd name="connsiteY10" fmla="*/ 175463 h 254075"/>
                <a:gd name="connsiteX11" fmla="*/ 55530 w 330477"/>
                <a:gd name="connsiteY11" fmla="*/ 19056 h 254075"/>
                <a:gd name="connsiteX12" fmla="*/ 200338 w 330477"/>
                <a:gd name="connsiteY12" fmla="*/ 140543 h 254075"/>
                <a:gd name="connsiteX13" fmla="*/ 144371 w 330477"/>
                <a:gd name="connsiteY13" fmla="*/ 81320 h 254075"/>
                <a:gd name="connsiteX14" fmla="*/ 88159 w 330477"/>
                <a:gd name="connsiteY14" fmla="*/ 140543 h 254075"/>
                <a:gd name="connsiteX15" fmla="*/ 144118 w 330477"/>
                <a:gd name="connsiteY15" fmla="*/ 197488 h 254075"/>
                <a:gd name="connsiteX16" fmla="*/ 200338 w 330477"/>
                <a:gd name="connsiteY16" fmla="*/ 140543 h 254075"/>
                <a:gd name="connsiteX17" fmla="*/ 144371 w 330477"/>
                <a:gd name="connsiteY17" fmla="*/ 191160 h 254075"/>
                <a:gd name="connsiteX18" fmla="*/ 115502 w 330477"/>
                <a:gd name="connsiteY18" fmla="*/ 174201 h 254075"/>
                <a:gd name="connsiteX19" fmla="*/ 109171 w 330477"/>
                <a:gd name="connsiteY19" fmla="*/ 138519 h 254075"/>
                <a:gd name="connsiteX20" fmla="*/ 115249 w 330477"/>
                <a:gd name="connsiteY20" fmla="*/ 103846 h 254075"/>
                <a:gd name="connsiteX21" fmla="*/ 144118 w 330477"/>
                <a:gd name="connsiteY21" fmla="*/ 86886 h 254075"/>
                <a:gd name="connsiteX22" fmla="*/ 172732 w 330477"/>
                <a:gd name="connsiteY22" fmla="*/ 103338 h 254075"/>
                <a:gd name="connsiteX23" fmla="*/ 179318 w 330477"/>
                <a:gd name="connsiteY23" fmla="*/ 138519 h 254075"/>
                <a:gd name="connsiteX24" fmla="*/ 173749 w 330477"/>
                <a:gd name="connsiteY24" fmla="*/ 172430 h 254075"/>
                <a:gd name="connsiteX25" fmla="*/ 144371 w 330477"/>
                <a:gd name="connsiteY25" fmla="*/ 191160 h 254075"/>
                <a:gd name="connsiteX26" fmla="*/ 263908 w 330477"/>
                <a:gd name="connsiteY26" fmla="*/ 151167 h 254075"/>
                <a:gd name="connsiteX27" fmla="*/ 241878 w 330477"/>
                <a:gd name="connsiteY27" fmla="*/ 120044 h 254075"/>
                <a:gd name="connsiteX28" fmla="*/ 245929 w 330477"/>
                <a:gd name="connsiteY28" fmla="*/ 98780 h 254075"/>
                <a:gd name="connsiteX29" fmla="*/ 263908 w 330477"/>
                <a:gd name="connsiteY29" fmla="*/ 88657 h 254075"/>
                <a:gd name="connsiteX30" fmla="*/ 285945 w 330477"/>
                <a:gd name="connsiteY30" fmla="*/ 119789 h 254075"/>
                <a:gd name="connsiteX31" fmla="*/ 281893 w 330477"/>
                <a:gd name="connsiteY31" fmla="*/ 141044 h 254075"/>
                <a:gd name="connsiteX32" fmla="*/ 263908 w 330477"/>
                <a:gd name="connsiteY32" fmla="*/ 151167 h 254075"/>
                <a:gd name="connsiteX33" fmla="*/ 234538 w 330477"/>
                <a:gd name="connsiteY33" fmla="*/ 161044 h 254075"/>
                <a:gd name="connsiteX34" fmla="*/ 238843 w 330477"/>
                <a:gd name="connsiteY34" fmla="*/ 149142 h 254075"/>
                <a:gd name="connsiteX35" fmla="*/ 263908 w 330477"/>
                <a:gd name="connsiteY35" fmla="*/ 156987 h 254075"/>
                <a:gd name="connsiteX36" fmla="*/ 304933 w 330477"/>
                <a:gd name="connsiteY36" fmla="*/ 120044 h 254075"/>
                <a:gd name="connsiteX37" fmla="*/ 294548 w 330477"/>
                <a:gd name="connsiteY37" fmla="*/ 95494 h 254075"/>
                <a:gd name="connsiteX38" fmla="*/ 317341 w 330477"/>
                <a:gd name="connsiteY38" fmla="*/ 85616 h 254075"/>
                <a:gd name="connsiteX39" fmla="*/ 319875 w 330477"/>
                <a:gd name="connsiteY39" fmla="*/ 85870 h 254075"/>
                <a:gd name="connsiteX40" fmla="*/ 315823 w 330477"/>
                <a:gd name="connsiteY40" fmla="*/ 92706 h 254075"/>
                <a:gd name="connsiteX41" fmla="*/ 323162 w 330477"/>
                <a:gd name="connsiteY41" fmla="*/ 100042 h 254075"/>
                <a:gd name="connsiteX42" fmla="*/ 330512 w 330477"/>
                <a:gd name="connsiteY42" fmla="*/ 92453 h 254075"/>
                <a:gd name="connsiteX43" fmla="*/ 317595 w 330477"/>
                <a:gd name="connsiteY43" fmla="*/ 80050 h 254075"/>
                <a:gd name="connsiteX44" fmla="*/ 290750 w 330477"/>
                <a:gd name="connsiteY44" fmla="*/ 91944 h 254075"/>
                <a:gd name="connsiteX45" fmla="*/ 263908 w 330477"/>
                <a:gd name="connsiteY45" fmla="*/ 82837 h 254075"/>
                <a:gd name="connsiteX46" fmla="*/ 222891 w 330477"/>
                <a:gd name="connsiteY46" fmla="*/ 119789 h 254075"/>
                <a:gd name="connsiteX47" fmla="*/ 234792 w 330477"/>
                <a:gd name="connsiteY47" fmla="*/ 145856 h 254075"/>
                <a:gd name="connsiteX48" fmla="*/ 226943 w 330477"/>
                <a:gd name="connsiteY48" fmla="*/ 166864 h 254075"/>
                <a:gd name="connsiteX49" fmla="*/ 238081 w 330477"/>
                <a:gd name="connsiteY49" fmla="*/ 189390 h 254075"/>
                <a:gd name="connsiteX50" fmla="*/ 214789 w 330477"/>
                <a:gd name="connsiteY50" fmla="*/ 214694 h 254075"/>
                <a:gd name="connsiteX51" fmla="*/ 270749 w 330477"/>
                <a:gd name="connsiteY51" fmla="*/ 246835 h 254075"/>
                <a:gd name="connsiteX52" fmla="*/ 326968 w 330477"/>
                <a:gd name="connsiteY52" fmla="*/ 214185 h 254075"/>
                <a:gd name="connsiteX53" fmla="*/ 310508 w 330477"/>
                <a:gd name="connsiteY53" fmla="*/ 185340 h 254075"/>
                <a:gd name="connsiteX54" fmla="*/ 266951 w 330477"/>
                <a:gd name="connsiteY54" fmla="*/ 178250 h 254075"/>
                <a:gd name="connsiteX55" fmla="*/ 247956 w 330477"/>
                <a:gd name="connsiteY55" fmla="*/ 177995 h 254075"/>
                <a:gd name="connsiteX56" fmla="*/ 234538 w 330477"/>
                <a:gd name="connsiteY56" fmla="*/ 161044 h 254075"/>
                <a:gd name="connsiteX57" fmla="*/ 271003 w 330477"/>
                <a:gd name="connsiteY57" fmla="*/ 241015 h 254075"/>
                <a:gd name="connsiteX58" fmla="*/ 227953 w 330477"/>
                <a:gd name="connsiteY58" fmla="*/ 214694 h 254075"/>
                <a:gd name="connsiteX59" fmla="*/ 248718 w 330477"/>
                <a:gd name="connsiteY59" fmla="*/ 192931 h 254075"/>
                <a:gd name="connsiteX60" fmla="*/ 263661 w 330477"/>
                <a:gd name="connsiteY60" fmla="*/ 192931 h 254075"/>
                <a:gd name="connsiteX61" fmla="*/ 313797 w 330477"/>
                <a:gd name="connsiteY61" fmla="*/ 214694 h 254075"/>
                <a:gd name="connsiteX62" fmla="*/ 271003 w 330477"/>
                <a:gd name="connsiteY62" fmla="*/ 241015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0477" h="254075">
                  <a:moveTo>
                    <a:pt x="55530" y="19056"/>
                  </a:moveTo>
                  <a:lnTo>
                    <a:pt x="19066" y="21842"/>
                  </a:lnTo>
                  <a:lnTo>
                    <a:pt x="19066" y="29688"/>
                  </a:lnTo>
                  <a:cubicBezTo>
                    <a:pt x="36790" y="29688"/>
                    <a:pt x="38815" y="31459"/>
                    <a:pt x="38815" y="43860"/>
                  </a:cubicBezTo>
                  <a:lnTo>
                    <a:pt x="38815" y="175463"/>
                  </a:lnTo>
                  <a:cubicBezTo>
                    <a:pt x="38815" y="186856"/>
                    <a:pt x="36035" y="186856"/>
                    <a:pt x="19066" y="186856"/>
                  </a:cubicBezTo>
                  <a:lnTo>
                    <a:pt x="19066" y="194702"/>
                  </a:lnTo>
                  <a:cubicBezTo>
                    <a:pt x="27424" y="194447"/>
                    <a:pt x="40841" y="193939"/>
                    <a:pt x="47173" y="193939"/>
                  </a:cubicBezTo>
                  <a:cubicBezTo>
                    <a:pt x="53504" y="193939"/>
                    <a:pt x="65913" y="194447"/>
                    <a:pt x="75280" y="194702"/>
                  </a:cubicBezTo>
                  <a:lnTo>
                    <a:pt x="75280" y="186856"/>
                  </a:lnTo>
                  <a:cubicBezTo>
                    <a:pt x="58318" y="186856"/>
                    <a:pt x="55530" y="186856"/>
                    <a:pt x="55530" y="175463"/>
                  </a:cubicBezTo>
                  <a:lnTo>
                    <a:pt x="55530" y="19056"/>
                  </a:lnTo>
                  <a:close/>
                  <a:moveTo>
                    <a:pt x="200338" y="140543"/>
                  </a:moveTo>
                  <a:cubicBezTo>
                    <a:pt x="200338" y="108142"/>
                    <a:pt x="175012" y="81320"/>
                    <a:pt x="144371" y="81320"/>
                  </a:cubicBezTo>
                  <a:cubicBezTo>
                    <a:pt x="112714" y="81320"/>
                    <a:pt x="88159" y="108903"/>
                    <a:pt x="88159" y="140543"/>
                  </a:cubicBezTo>
                  <a:cubicBezTo>
                    <a:pt x="88159" y="173193"/>
                    <a:pt x="114494" y="197488"/>
                    <a:pt x="144118" y="197488"/>
                  </a:cubicBezTo>
                  <a:cubicBezTo>
                    <a:pt x="174759" y="197488"/>
                    <a:pt x="200338" y="172684"/>
                    <a:pt x="200338" y="140543"/>
                  </a:cubicBezTo>
                  <a:close/>
                  <a:moveTo>
                    <a:pt x="144371" y="191160"/>
                  </a:moveTo>
                  <a:cubicBezTo>
                    <a:pt x="133481" y="191160"/>
                    <a:pt x="122343" y="185841"/>
                    <a:pt x="115502" y="174201"/>
                  </a:cubicBezTo>
                  <a:cubicBezTo>
                    <a:pt x="109171" y="163069"/>
                    <a:pt x="109171" y="147626"/>
                    <a:pt x="109171" y="138519"/>
                  </a:cubicBezTo>
                  <a:cubicBezTo>
                    <a:pt x="109171" y="128643"/>
                    <a:pt x="109171" y="114978"/>
                    <a:pt x="115249" y="103846"/>
                  </a:cubicBezTo>
                  <a:cubicBezTo>
                    <a:pt x="122088" y="92198"/>
                    <a:pt x="133989" y="86886"/>
                    <a:pt x="144118" y="86886"/>
                  </a:cubicBezTo>
                  <a:cubicBezTo>
                    <a:pt x="155263" y="86886"/>
                    <a:pt x="166146" y="92453"/>
                    <a:pt x="172732" y="103338"/>
                  </a:cubicBezTo>
                  <a:cubicBezTo>
                    <a:pt x="179318" y="114215"/>
                    <a:pt x="179318" y="128896"/>
                    <a:pt x="179318" y="138519"/>
                  </a:cubicBezTo>
                  <a:cubicBezTo>
                    <a:pt x="179318" y="147626"/>
                    <a:pt x="179318" y="161291"/>
                    <a:pt x="173749" y="172430"/>
                  </a:cubicBezTo>
                  <a:cubicBezTo>
                    <a:pt x="168172" y="183815"/>
                    <a:pt x="157035" y="191160"/>
                    <a:pt x="144371" y="191160"/>
                  </a:cubicBezTo>
                  <a:close/>
                  <a:moveTo>
                    <a:pt x="263908" y="151167"/>
                  </a:moveTo>
                  <a:cubicBezTo>
                    <a:pt x="241878" y="151167"/>
                    <a:pt x="241878" y="125864"/>
                    <a:pt x="241878" y="120044"/>
                  </a:cubicBezTo>
                  <a:cubicBezTo>
                    <a:pt x="241878" y="113207"/>
                    <a:pt x="242133" y="105109"/>
                    <a:pt x="245929" y="98780"/>
                  </a:cubicBezTo>
                  <a:cubicBezTo>
                    <a:pt x="247956" y="95747"/>
                    <a:pt x="253779" y="88657"/>
                    <a:pt x="263908" y="88657"/>
                  </a:cubicBezTo>
                  <a:cubicBezTo>
                    <a:pt x="285945" y="88657"/>
                    <a:pt x="285945" y="113970"/>
                    <a:pt x="285945" y="119789"/>
                  </a:cubicBezTo>
                  <a:cubicBezTo>
                    <a:pt x="285945" y="126617"/>
                    <a:pt x="285691" y="134715"/>
                    <a:pt x="281893" y="141044"/>
                  </a:cubicBezTo>
                  <a:cubicBezTo>
                    <a:pt x="279867" y="144085"/>
                    <a:pt x="274035" y="151167"/>
                    <a:pt x="263908" y="151167"/>
                  </a:cubicBezTo>
                  <a:close/>
                  <a:moveTo>
                    <a:pt x="234538" y="161044"/>
                  </a:moveTo>
                  <a:cubicBezTo>
                    <a:pt x="234538" y="160028"/>
                    <a:pt x="234538" y="154208"/>
                    <a:pt x="238843" y="149142"/>
                  </a:cubicBezTo>
                  <a:cubicBezTo>
                    <a:pt x="248718" y="156232"/>
                    <a:pt x="259102" y="156987"/>
                    <a:pt x="263908" y="156987"/>
                  </a:cubicBezTo>
                  <a:cubicBezTo>
                    <a:pt x="287463" y="156987"/>
                    <a:pt x="304933" y="139527"/>
                    <a:pt x="304933" y="120044"/>
                  </a:cubicBezTo>
                  <a:cubicBezTo>
                    <a:pt x="304933" y="110674"/>
                    <a:pt x="300880" y="101312"/>
                    <a:pt x="294548" y="95494"/>
                  </a:cubicBezTo>
                  <a:cubicBezTo>
                    <a:pt x="303669" y="86886"/>
                    <a:pt x="312780" y="85616"/>
                    <a:pt x="317341" y="85616"/>
                  </a:cubicBezTo>
                  <a:cubicBezTo>
                    <a:pt x="317849" y="85616"/>
                    <a:pt x="319113" y="85616"/>
                    <a:pt x="319875" y="85870"/>
                  </a:cubicBezTo>
                  <a:cubicBezTo>
                    <a:pt x="317086" y="86886"/>
                    <a:pt x="315823" y="89674"/>
                    <a:pt x="315823" y="92706"/>
                  </a:cubicBezTo>
                  <a:cubicBezTo>
                    <a:pt x="315823" y="97010"/>
                    <a:pt x="319113" y="100042"/>
                    <a:pt x="323162" y="100042"/>
                  </a:cubicBezTo>
                  <a:cubicBezTo>
                    <a:pt x="325697" y="100042"/>
                    <a:pt x="330512" y="98271"/>
                    <a:pt x="330512" y="92453"/>
                  </a:cubicBezTo>
                  <a:cubicBezTo>
                    <a:pt x="330512" y="88149"/>
                    <a:pt x="327469" y="80050"/>
                    <a:pt x="317595" y="80050"/>
                  </a:cubicBezTo>
                  <a:cubicBezTo>
                    <a:pt x="312533" y="80050"/>
                    <a:pt x="301389" y="81567"/>
                    <a:pt x="290750" y="91944"/>
                  </a:cubicBezTo>
                  <a:cubicBezTo>
                    <a:pt x="280121" y="83592"/>
                    <a:pt x="269485" y="82837"/>
                    <a:pt x="263908" y="82837"/>
                  </a:cubicBezTo>
                  <a:cubicBezTo>
                    <a:pt x="240361" y="82837"/>
                    <a:pt x="222891" y="100297"/>
                    <a:pt x="222891" y="119789"/>
                  </a:cubicBezTo>
                  <a:cubicBezTo>
                    <a:pt x="222891" y="130921"/>
                    <a:pt x="228461" y="140543"/>
                    <a:pt x="234792" y="145856"/>
                  </a:cubicBezTo>
                  <a:cubicBezTo>
                    <a:pt x="231495" y="149651"/>
                    <a:pt x="226943" y="158003"/>
                    <a:pt x="226943" y="166864"/>
                  </a:cubicBezTo>
                  <a:cubicBezTo>
                    <a:pt x="226943" y="174709"/>
                    <a:pt x="230232" y="184324"/>
                    <a:pt x="238081" y="189390"/>
                  </a:cubicBezTo>
                  <a:cubicBezTo>
                    <a:pt x="222891" y="193686"/>
                    <a:pt x="214789" y="204571"/>
                    <a:pt x="214789" y="214694"/>
                  </a:cubicBezTo>
                  <a:cubicBezTo>
                    <a:pt x="214789" y="232917"/>
                    <a:pt x="239853" y="246835"/>
                    <a:pt x="270749" y="246835"/>
                  </a:cubicBezTo>
                  <a:cubicBezTo>
                    <a:pt x="300626" y="246835"/>
                    <a:pt x="326968" y="233933"/>
                    <a:pt x="326968" y="214185"/>
                  </a:cubicBezTo>
                  <a:cubicBezTo>
                    <a:pt x="326968" y="205334"/>
                    <a:pt x="323416" y="192422"/>
                    <a:pt x="310508" y="185340"/>
                  </a:cubicBezTo>
                  <a:cubicBezTo>
                    <a:pt x="297082" y="178250"/>
                    <a:pt x="282394" y="178250"/>
                    <a:pt x="266951" y="178250"/>
                  </a:cubicBezTo>
                  <a:cubicBezTo>
                    <a:pt x="260618" y="178250"/>
                    <a:pt x="249727" y="178250"/>
                    <a:pt x="247956" y="177995"/>
                  </a:cubicBezTo>
                  <a:cubicBezTo>
                    <a:pt x="239853" y="176987"/>
                    <a:pt x="234538" y="169144"/>
                    <a:pt x="234538" y="161044"/>
                  </a:cubicBezTo>
                  <a:close/>
                  <a:moveTo>
                    <a:pt x="271003" y="241015"/>
                  </a:moveTo>
                  <a:cubicBezTo>
                    <a:pt x="245430" y="241015"/>
                    <a:pt x="227953" y="228113"/>
                    <a:pt x="227953" y="214694"/>
                  </a:cubicBezTo>
                  <a:cubicBezTo>
                    <a:pt x="227953" y="203054"/>
                    <a:pt x="237573" y="193686"/>
                    <a:pt x="248718" y="192931"/>
                  </a:cubicBezTo>
                  <a:lnTo>
                    <a:pt x="263661" y="192931"/>
                  </a:lnTo>
                  <a:cubicBezTo>
                    <a:pt x="285437" y="192931"/>
                    <a:pt x="313797" y="192931"/>
                    <a:pt x="313797" y="214694"/>
                  </a:cubicBezTo>
                  <a:cubicBezTo>
                    <a:pt x="313797" y="228359"/>
                    <a:pt x="295819" y="241015"/>
                    <a:pt x="271003" y="24101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02" name="Forme libre : forme 501">
              <a:extLst>
                <a:ext uri="{FF2B5EF4-FFF2-40B4-BE49-F238E27FC236}">
                  <a16:creationId xmlns:a16="http://schemas.microsoft.com/office/drawing/2014/main" id="{BAE4EDF2-0A67-4F28-A228-83704DBA47EE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10924544" y="-11826834"/>
              <a:ext cx="152528" cy="635189"/>
            </a:xfrm>
            <a:custGeom>
              <a:avLst/>
              <a:gdLst>
                <a:gd name="connsiteX0" fmla="*/ 143654 w 152528"/>
                <a:gd name="connsiteY0" fmla="*/ 623682 h 635188"/>
                <a:gd name="connsiteX1" fmla="*/ 142646 w 152528"/>
                <a:gd name="connsiteY1" fmla="*/ 621412 h 635188"/>
                <a:gd name="connsiteX2" fmla="*/ 99342 w 152528"/>
                <a:gd name="connsiteY2" fmla="*/ 567756 h 635188"/>
                <a:gd name="connsiteX3" fmla="*/ 40086 w 152528"/>
                <a:gd name="connsiteY3" fmla="*/ 322763 h 635188"/>
                <a:gd name="connsiteX4" fmla="*/ 90985 w 152528"/>
                <a:gd name="connsiteY4" fmla="*/ 91434 h 635188"/>
                <a:gd name="connsiteX5" fmla="*/ 142900 w 152528"/>
                <a:gd name="connsiteY5" fmla="*/ 23612 h 635188"/>
                <a:gd name="connsiteX6" fmla="*/ 143654 w 152528"/>
                <a:gd name="connsiteY6" fmla="*/ 21588 h 635188"/>
                <a:gd name="connsiteX7" fmla="*/ 138340 w 152528"/>
                <a:gd name="connsiteY7" fmla="*/ 19056 h 635188"/>
                <a:gd name="connsiteX8" fmla="*/ 130492 w 152528"/>
                <a:gd name="connsiteY8" fmla="*/ 22850 h 635188"/>
                <a:gd name="connsiteX9" fmla="*/ 19066 w 152528"/>
                <a:gd name="connsiteY9" fmla="*/ 322509 h 635188"/>
                <a:gd name="connsiteX10" fmla="*/ 106174 w 152528"/>
                <a:gd name="connsiteY10" fmla="*/ 597871 h 635188"/>
                <a:gd name="connsiteX11" fmla="*/ 131246 w 152528"/>
                <a:gd name="connsiteY11" fmla="*/ 623183 h 635188"/>
                <a:gd name="connsiteX12" fmla="*/ 138340 w 152528"/>
                <a:gd name="connsiteY12" fmla="*/ 626216 h 635188"/>
                <a:gd name="connsiteX13" fmla="*/ 143654 w 152528"/>
                <a:gd name="connsiteY13" fmla="*/ 623682 h 63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528" h="635188">
                  <a:moveTo>
                    <a:pt x="143654" y="623682"/>
                  </a:moveTo>
                  <a:cubicBezTo>
                    <a:pt x="143654" y="622674"/>
                    <a:pt x="143146" y="622165"/>
                    <a:pt x="142646" y="621412"/>
                  </a:cubicBezTo>
                  <a:cubicBezTo>
                    <a:pt x="133271" y="612044"/>
                    <a:pt x="116311" y="595091"/>
                    <a:pt x="99342" y="567756"/>
                  </a:cubicBezTo>
                  <a:cubicBezTo>
                    <a:pt x="58573" y="502458"/>
                    <a:pt x="40086" y="420201"/>
                    <a:pt x="40086" y="322763"/>
                  </a:cubicBezTo>
                  <a:cubicBezTo>
                    <a:pt x="40086" y="254679"/>
                    <a:pt x="49199" y="166855"/>
                    <a:pt x="90985" y="91434"/>
                  </a:cubicBezTo>
                  <a:cubicBezTo>
                    <a:pt x="110988" y="55498"/>
                    <a:pt x="131755" y="34745"/>
                    <a:pt x="142900" y="23612"/>
                  </a:cubicBezTo>
                  <a:cubicBezTo>
                    <a:pt x="143654" y="22850"/>
                    <a:pt x="143654" y="22342"/>
                    <a:pt x="143654" y="21588"/>
                  </a:cubicBezTo>
                  <a:cubicBezTo>
                    <a:pt x="143654" y="19056"/>
                    <a:pt x="141883" y="19056"/>
                    <a:pt x="138340" y="19056"/>
                  </a:cubicBezTo>
                  <a:cubicBezTo>
                    <a:pt x="134789" y="19056"/>
                    <a:pt x="134288" y="19056"/>
                    <a:pt x="130492" y="22850"/>
                  </a:cubicBezTo>
                  <a:cubicBezTo>
                    <a:pt x="45655" y="100042"/>
                    <a:pt x="19066" y="215955"/>
                    <a:pt x="19066" y="322509"/>
                  </a:cubicBezTo>
                  <a:cubicBezTo>
                    <a:pt x="19066" y="421972"/>
                    <a:pt x="41858" y="522194"/>
                    <a:pt x="106174" y="597871"/>
                  </a:cubicBezTo>
                  <a:cubicBezTo>
                    <a:pt x="111242" y="603690"/>
                    <a:pt x="120863" y="614069"/>
                    <a:pt x="131246" y="623183"/>
                  </a:cubicBezTo>
                  <a:cubicBezTo>
                    <a:pt x="134288" y="626216"/>
                    <a:pt x="134789" y="626216"/>
                    <a:pt x="138340" y="626216"/>
                  </a:cubicBezTo>
                  <a:cubicBezTo>
                    <a:pt x="141883" y="626216"/>
                    <a:pt x="143654" y="626216"/>
                    <a:pt x="143654" y="62368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03" name="Forme libre : forme 502">
              <a:extLst>
                <a:ext uri="{FF2B5EF4-FFF2-40B4-BE49-F238E27FC236}">
                  <a16:creationId xmlns:a16="http://schemas.microsoft.com/office/drawing/2014/main" id="{A622D95D-13CA-4E18-8D71-C4CFEE192ADF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>
              <a:off x="11101103" y="-11809466"/>
              <a:ext cx="203371" cy="254075"/>
            </a:xfrm>
            <a:custGeom>
              <a:avLst/>
              <a:gdLst>
                <a:gd name="connsiteX0" fmla="*/ 117574 w 203370"/>
                <a:gd name="connsiteY0" fmla="*/ 195972 h 254075"/>
                <a:gd name="connsiteX1" fmla="*/ 194044 w 203370"/>
                <a:gd name="connsiteY1" fmla="*/ 87140 h 254075"/>
                <a:gd name="connsiteX2" fmla="*/ 129474 w 203370"/>
                <a:gd name="connsiteY2" fmla="*/ 19056 h 254075"/>
                <a:gd name="connsiteX3" fmla="*/ 19066 w 203370"/>
                <a:gd name="connsiteY3" fmla="*/ 135478 h 254075"/>
                <a:gd name="connsiteX4" fmla="*/ 83890 w 203370"/>
                <a:gd name="connsiteY4" fmla="*/ 203054 h 254075"/>
                <a:gd name="connsiteX5" fmla="*/ 108708 w 203370"/>
                <a:gd name="connsiteY5" fmla="*/ 199259 h 254075"/>
                <a:gd name="connsiteX6" fmla="*/ 107691 w 203370"/>
                <a:gd name="connsiteY6" fmla="*/ 218751 h 254075"/>
                <a:gd name="connsiteX7" fmla="*/ 128711 w 203370"/>
                <a:gd name="connsiteY7" fmla="*/ 246588 h 254075"/>
                <a:gd name="connsiteX8" fmla="*/ 170998 w 203370"/>
                <a:gd name="connsiteY8" fmla="*/ 197488 h 254075"/>
                <a:gd name="connsiteX9" fmla="*/ 168218 w 203370"/>
                <a:gd name="connsiteY9" fmla="*/ 194956 h 254075"/>
                <a:gd name="connsiteX10" fmla="*/ 165175 w 203370"/>
                <a:gd name="connsiteY10" fmla="*/ 197743 h 254075"/>
                <a:gd name="connsiteX11" fmla="*/ 135551 w 203370"/>
                <a:gd name="connsiteY11" fmla="*/ 222038 h 254075"/>
                <a:gd name="connsiteX12" fmla="*/ 117574 w 203370"/>
                <a:gd name="connsiteY12" fmla="*/ 195972 h 254075"/>
                <a:gd name="connsiteX13" fmla="*/ 69710 w 203370"/>
                <a:gd name="connsiteY13" fmla="*/ 193948 h 254075"/>
                <a:gd name="connsiteX14" fmla="*/ 41349 w 203370"/>
                <a:gd name="connsiteY14" fmla="*/ 143576 h 254075"/>
                <a:gd name="connsiteX15" fmla="*/ 67176 w 203370"/>
                <a:gd name="connsiteY15" fmla="*/ 62844 h 254075"/>
                <a:gd name="connsiteX16" fmla="*/ 127956 w 203370"/>
                <a:gd name="connsiteY16" fmla="*/ 25384 h 254075"/>
                <a:gd name="connsiteX17" fmla="*/ 171761 w 203370"/>
                <a:gd name="connsiteY17" fmla="*/ 79042 h 254075"/>
                <a:gd name="connsiteX18" fmla="*/ 116302 w 203370"/>
                <a:gd name="connsiteY18" fmla="*/ 187365 h 254075"/>
                <a:gd name="connsiteX19" fmla="*/ 94019 w 203370"/>
                <a:gd name="connsiteY19" fmla="*/ 160028 h 254075"/>
                <a:gd name="connsiteX20" fmla="*/ 68193 w 203370"/>
                <a:gd name="connsiteY20" fmla="*/ 185848 h 254075"/>
                <a:gd name="connsiteX21" fmla="*/ 69710 w 203370"/>
                <a:gd name="connsiteY21" fmla="*/ 193948 h 254075"/>
                <a:gd name="connsiteX22" fmla="*/ 85408 w 203370"/>
                <a:gd name="connsiteY22" fmla="*/ 196727 h 254075"/>
                <a:gd name="connsiteX23" fmla="*/ 73761 w 203370"/>
                <a:gd name="connsiteY23" fmla="*/ 185848 h 254075"/>
                <a:gd name="connsiteX24" fmla="*/ 94019 w 203370"/>
                <a:gd name="connsiteY24" fmla="*/ 165602 h 254075"/>
                <a:gd name="connsiteX25" fmla="*/ 109471 w 203370"/>
                <a:gd name="connsiteY25" fmla="*/ 187111 h 254075"/>
                <a:gd name="connsiteX26" fmla="*/ 106682 w 203370"/>
                <a:gd name="connsiteY26" fmla="*/ 192177 h 254075"/>
                <a:gd name="connsiteX27" fmla="*/ 85408 w 203370"/>
                <a:gd name="connsiteY27" fmla="*/ 196727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370" h="254075">
                  <a:moveTo>
                    <a:pt x="117574" y="195972"/>
                  </a:moveTo>
                  <a:cubicBezTo>
                    <a:pt x="156817" y="181036"/>
                    <a:pt x="194044" y="135987"/>
                    <a:pt x="194044" y="87140"/>
                  </a:cubicBezTo>
                  <a:cubicBezTo>
                    <a:pt x="194044" y="46394"/>
                    <a:pt x="167201" y="19056"/>
                    <a:pt x="129474" y="19056"/>
                  </a:cubicBezTo>
                  <a:cubicBezTo>
                    <a:pt x="74778" y="19056"/>
                    <a:pt x="19066" y="76510"/>
                    <a:pt x="19066" y="135478"/>
                  </a:cubicBezTo>
                  <a:cubicBezTo>
                    <a:pt x="19066" y="177496"/>
                    <a:pt x="47426" y="203054"/>
                    <a:pt x="83890" y="203054"/>
                  </a:cubicBezTo>
                  <a:cubicBezTo>
                    <a:pt x="90221" y="203054"/>
                    <a:pt x="98833" y="202046"/>
                    <a:pt x="108708" y="199259"/>
                  </a:cubicBezTo>
                  <a:cubicBezTo>
                    <a:pt x="107691" y="214948"/>
                    <a:pt x="107691" y="215457"/>
                    <a:pt x="107691" y="218751"/>
                  </a:cubicBezTo>
                  <a:cubicBezTo>
                    <a:pt x="107691" y="226850"/>
                    <a:pt x="107691" y="246588"/>
                    <a:pt x="128711" y="246588"/>
                  </a:cubicBezTo>
                  <a:cubicBezTo>
                    <a:pt x="158844" y="246588"/>
                    <a:pt x="170998" y="200275"/>
                    <a:pt x="170998" y="197488"/>
                  </a:cubicBezTo>
                  <a:cubicBezTo>
                    <a:pt x="170998" y="195717"/>
                    <a:pt x="169226" y="194956"/>
                    <a:pt x="168218" y="194956"/>
                  </a:cubicBezTo>
                  <a:cubicBezTo>
                    <a:pt x="166192" y="194956"/>
                    <a:pt x="165683" y="196226"/>
                    <a:pt x="165175" y="197743"/>
                  </a:cubicBezTo>
                  <a:cubicBezTo>
                    <a:pt x="159098" y="215710"/>
                    <a:pt x="144409" y="222038"/>
                    <a:pt x="135551" y="222038"/>
                  </a:cubicBezTo>
                  <a:cubicBezTo>
                    <a:pt x="123905" y="222038"/>
                    <a:pt x="120100" y="215203"/>
                    <a:pt x="117574" y="195972"/>
                  </a:cubicBezTo>
                  <a:close/>
                  <a:moveTo>
                    <a:pt x="69710" y="193948"/>
                  </a:moveTo>
                  <a:cubicBezTo>
                    <a:pt x="49961" y="186103"/>
                    <a:pt x="41349" y="166357"/>
                    <a:pt x="41349" y="143576"/>
                  </a:cubicBezTo>
                  <a:cubicBezTo>
                    <a:pt x="41349" y="126117"/>
                    <a:pt x="47935" y="90181"/>
                    <a:pt x="67176" y="62844"/>
                  </a:cubicBezTo>
                  <a:cubicBezTo>
                    <a:pt x="85662" y="37032"/>
                    <a:pt x="109471" y="25384"/>
                    <a:pt x="127956" y="25384"/>
                  </a:cubicBezTo>
                  <a:cubicBezTo>
                    <a:pt x="153274" y="25384"/>
                    <a:pt x="171761" y="45130"/>
                    <a:pt x="171761" y="79042"/>
                  </a:cubicBezTo>
                  <a:cubicBezTo>
                    <a:pt x="171761" y="104355"/>
                    <a:pt x="158844" y="163577"/>
                    <a:pt x="116302" y="187365"/>
                  </a:cubicBezTo>
                  <a:cubicBezTo>
                    <a:pt x="115039" y="178504"/>
                    <a:pt x="112505" y="160028"/>
                    <a:pt x="94019" y="160028"/>
                  </a:cubicBezTo>
                  <a:cubicBezTo>
                    <a:pt x="80602" y="160028"/>
                    <a:pt x="68193" y="172684"/>
                    <a:pt x="68193" y="185848"/>
                  </a:cubicBezTo>
                  <a:cubicBezTo>
                    <a:pt x="68193" y="190907"/>
                    <a:pt x="69710" y="193694"/>
                    <a:pt x="69710" y="193948"/>
                  </a:cubicBezTo>
                  <a:close/>
                  <a:moveTo>
                    <a:pt x="85408" y="196727"/>
                  </a:moveTo>
                  <a:cubicBezTo>
                    <a:pt x="81865" y="196727"/>
                    <a:pt x="73761" y="196727"/>
                    <a:pt x="73761" y="185848"/>
                  </a:cubicBezTo>
                  <a:cubicBezTo>
                    <a:pt x="73761" y="175725"/>
                    <a:pt x="83382" y="165602"/>
                    <a:pt x="94019" y="165602"/>
                  </a:cubicBezTo>
                  <a:cubicBezTo>
                    <a:pt x="104656" y="165602"/>
                    <a:pt x="109471" y="171676"/>
                    <a:pt x="109471" y="187111"/>
                  </a:cubicBezTo>
                  <a:cubicBezTo>
                    <a:pt x="109471" y="190907"/>
                    <a:pt x="109216" y="191160"/>
                    <a:pt x="106682" y="192177"/>
                  </a:cubicBezTo>
                  <a:cubicBezTo>
                    <a:pt x="100097" y="194956"/>
                    <a:pt x="92501" y="196727"/>
                    <a:pt x="85408" y="19672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04" name="Forme libre : forme 503">
              <a:extLst>
                <a:ext uri="{FF2B5EF4-FFF2-40B4-BE49-F238E27FC236}">
                  <a16:creationId xmlns:a16="http://schemas.microsoft.com/office/drawing/2014/main" id="{8DCD8FD9-0BFF-483C-B736-71F241B0F0E2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>
              <a:off x="11313984" y="-11820852"/>
              <a:ext cx="76264" cy="279483"/>
            </a:xfrm>
            <a:custGeom>
              <a:avLst/>
              <a:gdLst>
                <a:gd name="connsiteX0" fmla="*/ 77813 w 76264"/>
                <a:gd name="connsiteY0" fmla="*/ 269614 h 279482"/>
                <a:gd name="connsiteX1" fmla="*/ 73508 w 76264"/>
                <a:gd name="connsiteY1" fmla="*/ 264048 h 279482"/>
                <a:gd name="connsiteX2" fmla="*/ 33755 w 76264"/>
                <a:gd name="connsiteY2" fmla="*/ 145602 h 279482"/>
                <a:gd name="connsiteX3" fmla="*/ 74525 w 76264"/>
                <a:gd name="connsiteY3" fmla="*/ 25893 h 279482"/>
                <a:gd name="connsiteX4" fmla="*/ 77813 w 76264"/>
                <a:gd name="connsiteY4" fmla="*/ 21588 h 279482"/>
                <a:gd name="connsiteX5" fmla="*/ 75279 w 76264"/>
                <a:gd name="connsiteY5" fmla="*/ 19056 h 279482"/>
                <a:gd name="connsiteX6" fmla="*/ 35018 w 76264"/>
                <a:gd name="connsiteY6" fmla="*/ 68410 h 279482"/>
                <a:gd name="connsiteX7" fmla="*/ 19066 w 76264"/>
                <a:gd name="connsiteY7" fmla="*/ 145602 h 279482"/>
                <a:gd name="connsiteX8" fmla="*/ 35781 w 76264"/>
                <a:gd name="connsiteY8" fmla="*/ 224563 h 279482"/>
                <a:gd name="connsiteX9" fmla="*/ 75279 w 76264"/>
                <a:gd name="connsiteY9" fmla="*/ 272146 h 279482"/>
                <a:gd name="connsiteX10" fmla="*/ 77813 w 76264"/>
                <a:gd name="connsiteY10" fmla="*/ 269614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269614"/>
                  </a:moveTo>
                  <a:cubicBezTo>
                    <a:pt x="77813" y="268860"/>
                    <a:pt x="77813" y="268352"/>
                    <a:pt x="73508" y="264048"/>
                  </a:cubicBezTo>
                  <a:cubicBezTo>
                    <a:pt x="41858" y="232162"/>
                    <a:pt x="33755" y="184324"/>
                    <a:pt x="33755" y="145602"/>
                  </a:cubicBezTo>
                  <a:cubicBezTo>
                    <a:pt x="33755" y="101567"/>
                    <a:pt x="43376" y="57525"/>
                    <a:pt x="74525" y="25893"/>
                  </a:cubicBezTo>
                  <a:cubicBezTo>
                    <a:pt x="77813" y="22852"/>
                    <a:pt x="77813" y="22343"/>
                    <a:pt x="77813" y="21588"/>
                  </a:cubicBezTo>
                  <a:cubicBezTo>
                    <a:pt x="77813" y="19819"/>
                    <a:pt x="76796" y="19056"/>
                    <a:pt x="75279" y="19056"/>
                  </a:cubicBezTo>
                  <a:cubicBezTo>
                    <a:pt x="72745" y="19056"/>
                    <a:pt x="49961" y="36269"/>
                    <a:pt x="35018" y="68410"/>
                  </a:cubicBezTo>
                  <a:cubicBezTo>
                    <a:pt x="22101" y="96248"/>
                    <a:pt x="19066" y="124338"/>
                    <a:pt x="19066" y="145602"/>
                  </a:cubicBezTo>
                  <a:cubicBezTo>
                    <a:pt x="19066" y="165340"/>
                    <a:pt x="21846" y="195964"/>
                    <a:pt x="35781" y="224563"/>
                  </a:cubicBezTo>
                  <a:cubicBezTo>
                    <a:pt x="50970" y="255696"/>
                    <a:pt x="72745" y="272146"/>
                    <a:pt x="75279" y="272146"/>
                  </a:cubicBezTo>
                  <a:cubicBezTo>
                    <a:pt x="76796" y="272146"/>
                    <a:pt x="77813" y="271385"/>
                    <a:pt x="77813" y="26961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05" name="Forme libre : forme 504">
              <a:extLst>
                <a:ext uri="{FF2B5EF4-FFF2-40B4-BE49-F238E27FC236}">
                  <a16:creationId xmlns:a16="http://schemas.microsoft.com/office/drawing/2014/main" id="{E184ED4B-F27A-4231-BDDE-96513A75DBF4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>
              <a:off x="11394736" y="-11742898"/>
              <a:ext cx="152528" cy="152445"/>
            </a:xfrm>
            <a:custGeom>
              <a:avLst/>
              <a:gdLst>
                <a:gd name="connsiteX0" fmla="*/ 100359 w 152528"/>
                <a:gd name="connsiteY0" fmla="*/ 116748 h 152445"/>
                <a:gd name="connsiteX1" fmla="*/ 122896 w 152528"/>
                <a:gd name="connsiteY1" fmla="*/ 133708 h 152445"/>
                <a:gd name="connsiteX2" fmla="*/ 141628 w 152528"/>
                <a:gd name="connsiteY2" fmla="*/ 119782 h 152445"/>
                <a:gd name="connsiteX3" fmla="*/ 149231 w 152528"/>
                <a:gd name="connsiteY3" fmla="*/ 94731 h 152445"/>
                <a:gd name="connsiteX4" fmla="*/ 146188 w 152528"/>
                <a:gd name="connsiteY4" fmla="*/ 92198 h 152445"/>
                <a:gd name="connsiteX5" fmla="*/ 142645 w 152528"/>
                <a:gd name="connsiteY5" fmla="*/ 96756 h 152445"/>
                <a:gd name="connsiteX6" fmla="*/ 123651 w 152528"/>
                <a:gd name="connsiteY6" fmla="*/ 128134 h 152445"/>
                <a:gd name="connsiteX7" fmla="*/ 115802 w 152528"/>
                <a:gd name="connsiteY7" fmla="*/ 116494 h 152445"/>
                <a:gd name="connsiteX8" fmla="*/ 120870 w 152528"/>
                <a:gd name="connsiteY8" fmla="*/ 90173 h 152445"/>
                <a:gd name="connsiteX9" fmla="*/ 127956 w 152528"/>
                <a:gd name="connsiteY9" fmla="*/ 62837 h 152445"/>
                <a:gd name="connsiteX10" fmla="*/ 132262 w 152528"/>
                <a:gd name="connsiteY10" fmla="*/ 45631 h 152445"/>
                <a:gd name="connsiteX11" fmla="*/ 136059 w 152528"/>
                <a:gd name="connsiteY11" fmla="*/ 28672 h 152445"/>
                <a:gd name="connsiteX12" fmla="*/ 128719 w 152528"/>
                <a:gd name="connsiteY12" fmla="*/ 21835 h 152445"/>
                <a:gd name="connsiteX13" fmla="*/ 118844 w 152528"/>
                <a:gd name="connsiteY13" fmla="*/ 30696 h 152445"/>
                <a:gd name="connsiteX14" fmla="*/ 99850 w 152528"/>
                <a:gd name="connsiteY14" fmla="*/ 106879 h 152445"/>
                <a:gd name="connsiteX15" fmla="*/ 70981 w 152528"/>
                <a:gd name="connsiteY15" fmla="*/ 128134 h 152445"/>
                <a:gd name="connsiteX16" fmla="*/ 55283 w 152528"/>
                <a:gd name="connsiteY16" fmla="*/ 107387 h 152445"/>
                <a:gd name="connsiteX17" fmla="*/ 68955 w 152528"/>
                <a:gd name="connsiteY17" fmla="*/ 55754 h 152445"/>
                <a:gd name="connsiteX18" fmla="*/ 73261 w 152528"/>
                <a:gd name="connsiteY18" fmla="*/ 39811 h 152445"/>
                <a:gd name="connsiteX19" fmla="*/ 52494 w 152528"/>
                <a:gd name="connsiteY19" fmla="*/ 19056 h 152445"/>
                <a:gd name="connsiteX20" fmla="*/ 19066 w 152528"/>
                <a:gd name="connsiteY20" fmla="*/ 58032 h 152445"/>
                <a:gd name="connsiteX21" fmla="*/ 22108 w 152528"/>
                <a:gd name="connsiteY21" fmla="*/ 60558 h 152445"/>
                <a:gd name="connsiteX22" fmla="*/ 26160 w 152528"/>
                <a:gd name="connsiteY22" fmla="*/ 56009 h 152445"/>
                <a:gd name="connsiteX23" fmla="*/ 51732 w 152528"/>
                <a:gd name="connsiteY23" fmla="*/ 24621 h 152445"/>
                <a:gd name="connsiteX24" fmla="*/ 58064 w 152528"/>
                <a:gd name="connsiteY24" fmla="*/ 32975 h 152445"/>
                <a:gd name="connsiteX25" fmla="*/ 53758 w 152528"/>
                <a:gd name="connsiteY25" fmla="*/ 50189 h 152445"/>
                <a:gd name="connsiteX26" fmla="*/ 39077 w 152528"/>
                <a:gd name="connsiteY26" fmla="*/ 103338 h 152445"/>
                <a:gd name="connsiteX27" fmla="*/ 70218 w 152528"/>
                <a:gd name="connsiteY27" fmla="*/ 133708 h 152445"/>
                <a:gd name="connsiteX28" fmla="*/ 100359 w 152528"/>
                <a:gd name="connsiteY28" fmla="*/ 11674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9" y="116748"/>
                  </a:moveTo>
                  <a:cubicBezTo>
                    <a:pt x="103138" y="127126"/>
                    <a:pt x="112004" y="133708"/>
                    <a:pt x="122896" y="133708"/>
                  </a:cubicBezTo>
                  <a:cubicBezTo>
                    <a:pt x="131754" y="133708"/>
                    <a:pt x="137577" y="127880"/>
                    <a:pt x="141628" y="119782"/>
                  </a:cubicBezTo>
                  <a:cubicBezTo>
                    <a:pt x="145934" y="110674"/>
                    <a:pt x="149231" y="95232"/>
                    <a:pt x="149231" y="94731"/>
                  </a:cubicBezTo>
                  <a:cubicBezTo>
                    <a:pt x="149231" y="92198"/>
                    <a:pt x="146951" y="92198"/>
                    <a:pt x="146188" y="92198"/>
                  </a:cubicBezTo>
                  <a:cubicBezTo>
                    <a:pt x="143654" y="92198"/>
                    <a:pt x="143400" y="93206"/>
                    <a:pt x="142645" y="96756"/>
                  </a:cubicBezTo>
                  <a:cubicBezTo>
                    <a:pt x="139102" y="110928"/>
                    <a:pt x="134288" y="128134"/>
                    <a:pt x="123651" y="128134"/>
                  </a:cubicBezTo>
                  <a:cubicBezTo>
                    <a:pt x="118336" y="128134"/>
                    <a:pt x="115802" y="124846"/>
                    <a:pt x="115802" y="116494"/>
                  </a:cubicBezTo>
                  <a:cubicBezTo>
                    <a:pt x="115802" y="110928"/>
                    <a:pt x="118844" y="99034"/>
                    <a:pt x="120870" y="90173"/>
                  </a:cubicBezTo>
                  <a:lnTo>
                    <a:pt x="127956" y="62837"/>
                  </a:lnTo>
                  <a:cubicBezTo>
                    <a:pt x="128719" y="59042"/>
                    <a:pt x="131246" y="49426"/>
                    <a:pt x="132262" y="45631"/>
                  </a:cubicBezTo>
                  <a:cubicBezTo>
                    <a:pt x="133525" y="39811"/>
                    <a:pt x="136059" y="30189"/>
                    <a:pt x="136059" y="28672"/>
                  </a:cubicBezTo>
                  <a:cubicBezTo>
                    <a:pt x="136059" y="24114"/>
                    <a:pt x="132516" y="21835"/>
                    <a:pt x="128719" y="21835"/>
                  </a:cubicBezTo>
                  <a:cubicBezTo>
                    <a:pt x="127448" y="21835"/>
                    <a:pt x="120870" y="22089"/>
                    <a:pt x="118844" y="30696"/>
                  </a:cubicBezTo>
                  <a:cubicBezTo>
                    <a:pt x="114031" y="49173"/>
                    <a:pt x="102885" y="93461"/>
                    <a:pt x="99850" y="106879"/>
                  </a:cubicBezTo>
                  <a:cubicBezTo>
                    <a:pt x="99596" y="107887"/>
                    <a:pt x="89467" y="128134"/>
                    <a:pt x="70981" y="128134"/>
                  </a:cubicBezTo>
                  <a:cubicBezTo>
                    <a:pt x="57809" y="128134"/>
                    <a:pt x="55283" y="116748"/>
                    <a:pt x="55283" y="107387"/>
                  </a:cubicBezTo>
                  <a:cubicBezTo>
                    <a:pt x="55283" y="93206"/>
                    <a:pt x="62369" y="73214"/>
                    <a:pt x="68955" y="55754"/>
                  </a:cubicBezTo>
                  <a:cubicBezTo>
                    <a:pt x="71989" y="48163"/>
                    <a:pt x="73261" y="44615"/>
                    <a:pt x="73261" y="39811"/>
                  </a:cubicBezTo>
                  <a:cubicBezTo>
                    <a:pt x="73261" y="28418"/>
                    <a:pt x="65158" y="19056"/>
                    <a:pt x="52494" y="19056"/>
                  </a:cubicBezTo>
                  <a:cubicBezTo>
                    <a:pt x="28440" y="19056"/>
                    <a:pt x="19066" y="55754"/>
                    <a:pt x="19066" y="58032"/>
                  </a:cubicBezTo>
                  <a:cubicBezTo>
                    <a:pt x="19066" y="60558"/>
                    <a:pt x="21600" y="60558"/>
                    <a:pt x="22108" y="60558"/>
                  </a:cubicBezTo>
                  <a:cubicBezTo>
                    <a:pt x="24642" y="60558"/>
                    <a:pt x="24897" y="60058"/>
                    <a:pt x="26160" y="56009"/>
                  </a:cubicBezTo>
                  <a:cubicBezTo>
                    <a:pt x="32491" y="33991"/>
                    <a:pt x="42112" y="24621"/>
                    <a:pt x="51732" y="24621"/>
                  </a:cubicBezTo>
                  <a:cubicBezTo>
                    <a:pt x="54012" y="24621"/>
                    <a:pt x="58064" y="24876"/>
                    <a:pt x="58064" y="32975"/>
                  </a:cubicBezTo>
                  <a:cubicBezTo>
                    <a:pt x="58064" y="39048"/>
                    <a:pt x="55283" y="46385"/>
                    <a:pt x="53758" y="50189"/>
                  </a:cubicBezTo>
                  <a:cubicBezTo>
                    <a:pt x="44392" y="75239"/>
                    <a:pt x="39077" y="90936"/>
                    <a:pt x="39077" y="103338"/>
                  </a:cubicBezTo>
                  <a:cubicBezTo>
                    <a:pt x="39077" y="127380"/>
                    <a:pt x="56546" y="133708"/>
                    <a:pt x="70218" y="133708"/>
                  </a:cubicBezTo>
                  <a:cubicBezTo>
                    <a:pt x="86933" y="133708"/>
                    <a:pt x="96052" y="122314"/>
                    <a:pt x="100359" y="1167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06" name="Forme libre : forme 505">
              <a:extLst>
                <a:ext uri="{FF2B5EF4-FFF2-40B4-BE49-F238E27FC236}">
                  <a16:creationId xmlns:a16="http://schemas.microsoft.com/office/drawing/2014/main" id="{D7752F8E-F94C-4D3A-833F-D3360D6347F9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>
              <a:off x="11602835" y="-11778587"/>
              <a:ext cx="203371" cy="203260"/>
            </a:xfrm>
            <a:custGeom>
              <a:avLst/>
              <a:gdLst>
                <a:gd name="connsiteX0" fmla="*/ 108453 w 203370"/>
                <a:gd name="connsiteY0" fmla="*/ 108402 h 203260"/>
                <a:gd name="connsiteX1" fmla="*/ 179108 w 203370"/>
                <a:gd name="connsiteY1" fmla="*/ 108402 h 203260"/>
                <a:gd name="connsiteX2" fmla="*/ 187466 w 203370"/>
                <a:gd name="connsiteY2" fmla="*/ 103338 h 203260"/>
                <a:gd name="connsiteX3" fmla="*/ 179108 w 203370"/>
                <a:gd name="connsiteY3" fmla="*/ 98279 h 203260"/>
                <a:gd name="connsiteX4" fmla="*/ 108453 w 203370"/>
                <a:gd name="connsiteY4" fmla="*/ 98279 h 203260"/>
                <a:gd name="connsiteX5" fmla="*/ 108453 w 203370"/>
                <a:gd name="connsiteY5" fmla="*/ 27408 h 203260"/>
                <a:gd name="connsiteX6" fmla="*/ 103393 w 203370"/>
                <a:gd name="connsiteY6" fmla="*/ 19056 h 203260"/>
                <a:gd name="connsiteX7" fmla="*/ 98325 w 203370"/>
                <a:gd name="connsiteY7" fmla="*/ 27408 h 203260"/>
                <a:gd name="connsiteX8" fmla="*/ 98325 w 203370"/>
                <a:gd name="connsiteY8" fmla="*/ 98279 h 203260"/>
                <a:gd name="connsiteX9" fmla="*/ 27423 w 203370"/>
                <a:gd name="connsiteY9" fmla="*/ 98279 h 203260"/>
                <a:gd name="connsiteX10" fmla="*/ 19066 w 203370"/>
                <a:gd name="connsiteY10" fmla="*/ 103338 h 203260"/>
                <a:gd name="connsiteX11" fmla="*/ 27423 w 203370"/>
                <a:gd name="connsiteY11" fmla="*/ 108402 h 203260"/>
                <a:gd name="connsiteX12" fmla="*/ 98325 w 203370"/>
                <a:gd name="connsiteY12" fmla="*/ 108402 h 203260"/>
                <a:gd name="connsiteX13" fmla="*/ 98325 w 203370"/>
                <a:gd name="connsiteY13" fmla="*/ 179266 h 203260"/>
                <a:gd name="connsiteX14" fmla="*/ 103393 w 203370"/>
                <a:gd name="connsiteY14" fmla="*/ 187619 h 203260"/>
                <a:gd name="connsiteX15" fmla="*/ 108453 w 203370"/>
                <a:gd name="connsiteY15" fmla="*/ 179266 h 203260"/>
                <a:gd name="connsiteX16" fmla="*/ 108453 w 203370"/>
                <a:gd name="connsiteY16" fmla="*/ 10840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3" y="108402"/>
                  </a:moveTo>
                  <a:lnTo>
                    <a:pt x="179108" y="108402"/>
                  </a:lnTo>
                  <a:cubicBezTo>
                    <a:pt x="182652" y="108402"/>
                    <a:pt x="187466" y="108402"/>
                    <a:pt x="187466" y="103338"/>
                  </a:cubicBezTo>
                  <a:cubicBezTo>
                    <a:pt x="187466" y="98279"/>
                    <a:pt x="182652" y="98279"/>
                    <a:pt x="179108" y="98279"/>
                  </a:cubicBezTo>
                  <a:lnTo>
                    <a:pt x="108453" y="98279"/>
                  </a:lnTo>
                  <a:lnTo>
                    <a:pt x="108453" y="27408"/>
                  </a:lnTo>
                  <a:cubicBezTo>
                    <a:pt x="108453" y="23868"/>
                    <a:pt x="108453" y="19056"/>
                    <a:pt x="103393" y="19056"/>
                  </a:cubicBezTo>
                  <a:cubicBezTo>
                    <a:pt x="98325" y="19056"/>
                    <a:pt x="98325" y="23868"/>
                    <a:pt x="98325" y="27408"/>
                  </a:cubicBezTo>
                  <a:lnTo>
                    <a:pt x="98325" y="98279"/>
                  </a:lnTo>
                  <a:lnTo>
                    <a:pt x="27423" y="98279"/>
                  </a:lnTo>
                  <a:cubicBezTo>
                    <a:pt x="23880" y="98279"/>
                    <a:pt x="19066" y="98279"/>
                    <a:pt x="19066" y="103338"/>
                  </a:cubicBezTo>
                  <a:cubicBezTo>
                    <a:pt x="19066" y="108402"/>
                    <a:pt x="23880" y="108402"/>
                    <a:pt x="27423" y="108402"/>
                  </a:cubicBezTo>
                  <a:lnTo>
                    <a:pt x="98325" y="108402"/>
                  </a:lnTo>
                  <a:lnTo>
                    <a:pt x="98325" y="179266"/>
                  </a:lnTo>
                  <a:cubicBezTo>
                    <a:pt x="98325" y="182807"/>
                    <a:pt x="98325" y="187619"/>
                    <a:pt x="103393" y="187619"/>
                  </a:cubicBezTo>
                  <a:cubicBezTo>
                    <a:pt x="108453" y="187619"/>
                    <a:pt x="108453" y="182807"/>
                    <a:pt x="108453" y="179266"/>
                  </a:cubicBezTo>
                  <a:lnTo>
                    <a:pt x="108453" y="10840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07" name="Forme libre : forme 506">
              <a:extLst>
                <a:ext uri="{FF2B5EF4-FFF2-40B4-BE49-F238E27FC236}">
                  <a16:creationId xmlns:a16="http://schemas.microsoft.com/office/drawing/2014/main" id="{9EEA79B7-6C38-4916-8C84-2A5671607606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>
              <a:off x="11849269" y="-11820852"/>
              <a:ext cx="228792" cy="279483"/>
            </a:xfrm>
            <a:custGeom>
              <a:avLst/>
              <a:gdLst>
                <a:gd name="connsiteX0" fmla="*/ 83644 w 228792"/>
                <a:gd name="connsiteY0" fmla="*/ 50696 h 279482"/>
                <a:gd name="connsiteX1" fmla="*/ 74270 w 228792"/>
                <a:gd name="connsiteY1" fmla="*/ 41582 h 279482"/>
                <a:gd name="connsiteX2" fmla="*/ 60598 w 228792"/>
                <a:gd name="connsiteY2" fmla="*/ 54991 h 279482"/>
                <a:gd name="connsiteX3" fmla="*/ 70218 w 228792"/>
                <a:gd name="connsiteY3" fmla="*/ 64107 h 279482"/>
                <a:gd name="connsiteX4" fmla="*/ 83644 w 228792"/>
                <a:gd name="connsiteY4" fmla="*/ 50696 h 279482"/>
                <a:gd name="connsiteX5" fmla="*/ 64395 w 228792"/>
                <a:gd name="connsiteY5" fmla="*/ 145856 h 279482"/>
                <a:gd name="connsiteX6" fmla="*/ 69964 w 228792"/>
                <a:gd name="connsiteY6" fmla="*/ 131175 h 279482"/>
                <a:gd name="connsiteX7" fmla="*/ 73261 w 228792"/>
                <a:gd name="connsiteY7" fmla="*/ 117764 h 279482"/>
                <a:gd name="connsiteX8" fmla="*/ 52495 w 228792"/>
                <a:gd name="connsiteY8" fmla="*/ 97009 h 279482"/>
                <a:gd name="connsiteX9" fmla="*/ 19066 w 228792"/>
                <a:gd name="connsiteY9" fmla="*/ 135986 h 279482"/>
                <a:gd name="connsiteX10" fmla="*/ 22109 w 228792"/>
                <a:gd name="connsiteY10" fmla="*/ 138512 h 279482"/>
                <a:gd name="connsiteX11" fmla="*/ 26160 w 228792"/>
                <a:gd name="connsiteY11" fmla="*/ 133962 h 279482"/>
                <a:gd name="connsiteX12" fmla="*/ 51732 w 228792"/>
                <a:gd name="connsiteY12" fmla="*/ 102575 h 279482"/>
                <a:gd name="connsiteX13" fmla="*/ 58064 w 228792"/>
                <a:gd name="connsiteY13" fmla="*/ 110674 h 279482"/>
                <a:gd name="connsiteX14" fmla="*/ 55283 w 228792"/>
                <a:gd name="connsiteY14" fmla="*/ 123839 h 279482"/>
                <a:gd name="connsiteX15" fmla="*/ 37806 w 228792"/>
                <a:gd name="connsiteY15" fmla="*/ 170660 h 279482"/>
                <a:gd name="connsiteX16" fmla="*/ 31983 w 228792"/>
                <a:gd name="connsiteY16" fmla="*/ 190905 h 279482"/>
                <a:gd name="connsiteX17" fmla="*/ 52749 w 228792"/>
                <a:gd name="connsiteY17" fmla="*/ 211661 h 279482"/>
                <a:gd name="connsiteX18" fmla="*/ 85923 w 228792"/>
                <a:gd name="connsiteY18" fmla="*/ 172684 h 279482"/>
                <a:gd name="connsiteX19" fmla="*/ 82882 w 228792"/>
                <a:gd name="connsiteY19" fmla="*/ 170152 h 279482"/>
                <a:gd name="connsiteX20" fmla="*/ 79084 w 228792"/>
                <a:gd name="connsiteY20" fmla="*/ 174709 h 279482"/>
                <a:gd name="connsiteX21" fmla="*/ 53258 w 228792"/>
                <a:gd name="connsiteY21" fmla="*/ 206087 h 279482"/>
                <a:gd name="connsiteX22" fmla="*/ 47180 w 228792"/>
                <a:gd name="connsiteY22" fmla="*/ 197735 h 279482"/>
                <a:gd name="connsiteX23" fmla="*/ 54521 w 228792"/>
                <a:gd name="connsiteY23" fmla="*/ 172430 h 279482"/>
                <a:gd name="connsiteX24" fmla="*/ 64395 w 228792"/>
                <a:gd name="connsiteY24" fmla="*/ 145856 h 279482"/>
                <a:gd name="connsiteX25" fmla="*/ 210145 w 228792"/>
                <a:gd name="connsiteY25" fmla="*/ 28672 h 279482"/>
                <a:gd name="connsiteX26" fmla="*/ 211408 w 228792"/>
                <a:gd name="connsiteY26" fmla="*/ 24122 h 279482"/>
                <a:gd name="connsiteX27" fmla="*/ 206340 w 228792"/>
                <a:gd name="connsiteY27" fmla="*/ 19056 h 279482"/>
                <a:gd name="connsiteX28" fmla="*/ 202034 w 228792"/>
                <a:gd name="connsiteY28" fmla="*/ 21335 h 279482"/>
                <a:gd name="connsiteX29" fmla="*/ 114171 w 228792"/>
                <a:gd name="connsiteY29" fmla="*/ 262532 h 279482"/>
                <a:gd name="connsiteX30" fmla="*/ 112900 w 228792"/>
                <a:gd name="connsiteY30" fmla="*/ 267082 h 279482"/>
                <a:gd name="connsiteX31" fmla="*/ 117969 w 228792"/>
                <a:gd name="connsiteY31" fmla="*/ 272146 h 279482"/>
                <a:gd name="connsiteX32" fmla="*/ 123537 w 228792"/>
                <a:gd name="connsiteY32" fmla="*/ 266074 h 279482"/>
                <a:gd name="connsiteX33" fmla="*/ 210145 w 228792"/>
                <a:gd name="connsiteY33" fmla="*/ 2867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8792" h="279482">
                  <a:moveTo>
                    <a:pt x="83644" y="50696"/>
                  </a:moveTo>
                  <a:cubicBezTo>
                    <a:pt x="83644" y="45631"/>
                    <a:pt x="80093" y="41582"/>
                    <a:pt x="74270" y="41582"/>
                  </a:cubicBezTo>
                  <a:cubicBezTo>
                    <a:pt x="67438" y="41582"/>
                    <a:pt x="60598" y="48163"/>
                    <a:pt x="60598" y="54991"/>
                  </a:cubicBezTo>
                  <a:cubicBezTo>
                    <a:pt x="60598" y="59803"/>
                    <a:pt x="64141" y="64107"/>
                    <a:pt x="70218" y="64107"/>
                  </a:cubicBezTo>
                  <a:cubicBezTo>
                    <a:pt x="76041" y="64107"/>
                    <a:pt x="83644" y="58287"/>
                    <a:pt x="83644" y="50696"/>
                  </a:cubicBezTo>
                  <a:close/>
                  <a:moveTo>
                    <a:pt x="64395" y="145856"/>
                  </a:moveTo>
                  <a:cubicBezTo>
                    <a:pt x="67438" y="138512"/>
                    <a:pt x="67438" y="138011"/>
                    <a:pt x="69964" y="131175"/>
                  </a:cubicBezTo>
                  <a:cubicBezTo>
                    <a:pt x="71990" y="126117"/>
                    <a:pt x="73261" y="122568"/>
                    <a:pt x="73261" y="117764"/>
                  </a:cubicBezTo>
                  <a:cubicBezTo>
                    <a:pt x="73261" y="106371"/>
                    <a:pt x="65158" y="97009"/>
                    <a:pt x="52495" y="97009"/>
                  </a:cubicBezTo>
                  <a:cubicBezTo>
                    <a:pt x="28694" y="97009"/>
                    <a:pt x="19066" y="133708"/>
                    <a:pt x="19066" y="135986"/>
                  </a:cubicBezTo>
                  <a:cubicBezTo>
                    <a:pt x="19066" y="138512"/>
                    <a:pt x="21600" y="138512"/>
                    <a:pt x="22109" y="138512"/>
                  </a:cubicBezTo>
                  <a:cubicBezTo>
                    <a:pt x="24642" y="138512"/>
                    <a:pt x="24897" y="138011"/>
                    <a:pt x="26160" y="133962"/>
                  </a:cubicBezTo>
                  <a:cubicBezTo>
                    <a:pt x="33000" y="110166"/>
                    <a:pt x="43129" y="102575"/>
                    <a:pt x="51732" y="102575"/>
                  </a:cubicBezTo>
                  <a:cubicBezTo>
                    <a:pt x="53758" y="102575"/>
                    <a:pt x="58064" y="102575"/>
                    <a:pt x="58064" y="110674"/>
                  </a:cubicBezTo>
                  <a:cubicBezTo>
                    <a:pt x="58064" y="115993"/>
                    <a:pt x="56292" y="121306"/>
                    <a:pt x="55283" y="123839"/>
                  </a:cubicBezTo>
                  <a:cubicBezTo>
                    <a:pt x="53258" y="130412"/>
                    <a:pt x="41857" y="159774"/>
                    <a:pt x="37806" y="170660"/>
                  </a:cubicBezTo>
                  <a:cubicBezTo>
                    <a:pt x="35272" y="177242"/>
                    <a:pt x="31983" y="185586"/>
                    <a:pt x="31983" y="190905"/>
                  </a:cubicBezTo>
                  <a:cubicBezTo>
                    <a:pt x="31983" y="202800"/>
                    <a:pt x="40594" y="211661"/>
                    <a:pt x="52749" y="211661"/>
                  </a:cubicBezTo>
                  <a:cubicBezTo>
                    <a:pt x="76550" y="211661"/>
                    <a:pt x="85923" y="174962"/>
                    <a:pt x="85923" y="172684"/>
                  </a:cubicBezTo>
                  <a:cubicBezTo>
                    <a:pt x="85923" y="170152"/>
                    <a:pt x="83644" y="170152"/>
                    <a:pt x="82882" y="170152"/>
                  </a:cubicBezTo>
                  <a:cubicBezTo>
                    <a:pt x="80347" y="170152"/>
                    <a:pt x="80347" y="170913"/>
                    <a:pt x="79084" y="174709"/>
                  </a:cubicBezTo>
                  <a:cubicBezTo>
                    <a:pt x="74524" y="190653"/>
                    <a:pt x="66167" y="206087"/>
                    <a:pt x="53258" y="206087"/>
                  </a:cubicBezTo>
                  <a:cubicBezTo>
                    <a:pt x="48952" y="206087"/>
                    <a:pt x="47180" y="203563"/>
                    <a:pt x="47180" y="197735"/>
                  </a:cubicBezTo>
                  <a:cubicBezTo>
                    <a:pt x="47180" y="191414"/>
                    <a:pt x="48698" y="187866"/>
                    <a:pt x="54521" y="172430"/>
                  </a:cubicBezTo>
                  <a:lnTo>
                    <a:pt x="64395" y="145856"/>
                  </a:lnTo>
                  <a:close/>
                  <a:moveTo>
                    <a:pt x="210145" y="28672"/>
                  </a:moveTo>
                  <a:cubicBezTo>
                    <a:pt x="211408" y="25384"/>
                    <a:pt x="211408" y="24369"/>
                    <a:pt x="211408" y="24122"/>
                  </a:cubicBezTo>
                  <a:cubicBezTo>
                    <a:pt x="211408" y="21335"/>
                    <a:pt x="209128" y="19056"/>
                    <a:pt x="206340" y="19056"/>
                  </a:cubicBezTo>
                  <a:cubicBezTo>
                    <a:pt x="204568" y="19056"/>
                    <a:pt x="202797" y="19819"/>
                    <a:pt x="202034" y="21335"/>
                  </a:cubicBezTo>
                  <a:lnTo>
                    <a:pt x="114171" y="262532"/>
                  </a:lnTo>
                  <a:cubicBezTo>
                    <a:pt x="112900" y="265819"/>
                    <a:pt x="112900" y="266835"/>
                    <a:pt x="112900" y="267082"/>
                  </a:cubicBezTo>
                  <a:cubicBezTo>
                    <a:pt x="112900" y="269868"/>
                    <a:pt x="115180" y="272146"/>
                    <a:pt x="117969" y="272146"/>
                  </a:cubicBezTo>
                  <a:cubicBezTo>
                    <a:pt x="121257" y="272146"/>
                    <a:pt x="122020" y="270377"/>
                    <a:pt x="123537" y="266074"/>
                  </a:cubicBezTo>
                  <a:lnTo>
                    <a:pt x="210145" y="286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08" name="Forme libre : forme 507">
              <a:extLst>
                <a:ext uri="{FF2B5EF4-FFF2-40B4-BE49-F238E27FC236}">
                  <a16:creationId xmlns:a16="http://schemas.microsoft.com/office/drawing/2014/main" id="{F50AF1B2-4A2E-42FC-861D-6D2EA1B1FF0F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>
              <a:off x="12068486" y="-11820852"/>
              <a:ext cx="203371" cy="279483"/>
            </a:xfrm>
            <a:custGeom>
              <a:avLst/>
              <a:gdLst>
                <a:gd name="connsiteX0" fmla="*/ 38561 w 203370"/>
                <a:gd name="connsiteY0" fmla="*/ 189390 h 279482"/>
                <a:gd name="connsiteX1" fmla="*/ 65404 w 203370"/>
                <a:gd name="connsiteY1" fmla="*/ 163316 h 279482"/>
                <a:gd name="connsiteX2" fmla="*/ 120100 w 203370"/>
                <a:gd name="connsiteY2" fmla="*/ 89420 h 279482"/>
                <a:gd name="connsiteX3" fmla="*/ 66421 w 203370"/>
                <a:gd name="connsiteY3" fmla="*/ 40320 h 279482"/>
                <a:gd name="connsiteX4" fmla="*/ 19066 w 203370"/>
                <a:gd name="connsiteY4" fmla="*/ 86124 h 279482"/>
                <a:gd name="connsiteX5" fmla="*/ 32484 w 203370"/>
                <a:gd name="connsiteY5" fmla="*/ 100297 h 279482"/>
                <a:gd name="connsiteX6" fmla="*/ 45656 w 203370"/>
                <a:gd name="connsiteY6" fmla="*/ 86886 h 279482"/>
                <a:gd name="connsiteX7" fmla="*/ 32230 w 203370"/>
                <a:gd name="connsiteY7" fmla="*/ 73721 h 279482"/>
                <a:gd name="connsiteX8" fmla="*/ 28941 w 203370"/>
                <a:gd name="connsiteY8" fmla="*/ 73976 h 279482"/>
                <a:gd name="connsiteX9" fmla="*/ 63124 w 203370"/>
                <a:gd name="connsiteY9" fmla="*/ 48163 h 279482"/>
                <a:gd name="connsiteX10" fmla="*/ 97062 w 203370"/>
                <a:gd name="connsiteY10" fmla="*/ 89420 h 279482"/>
                <a:gd name="connsiteX11" fmla="*/ 70473 w 203370"/>
                <a:gd name="connsiteY11" fmla="*/ 145347 h 279482"/>
                <a:gd name="connsiteX12" fmla="*/ 21846 w 203370"/>
                <a:gd name="connsiteY12" fmla="*/ 199514 h 279482"/>
                <a:gd name="connsiteX13" fmla="*/ 19066 w 203370"/>
                <a:gd name="connsiteY13" fmla="*/ 208874 h 279482"/>
                <a:gd name="connsiteX14" fmla="*/ 113014 w 203370"/>
                <a:gd name="connsiteY14" fmla="*/ 208874 h 279482"/>
                <a:gd name="connsiteX15" fmla="*/ 120100 w 203370"/>
                <a:gd name="connsiteY15" fmla="*/ 164840 h 279482"/>
                <a:gd name="connsiteX16" fmla="*/ 113768 w 203370"/>
                <a:gd name="connsiteY16" fmla="*/ 164840 h 279482"/>
                <a:gd name="connsiteX17" fmla="*/ 108200 w 203370"/>
                <a:gd name="connsiteY17" fmla="*/ 187365 h 279482"/>
                <a:gd name="connsiteX18" fmla="*/ 84145 w 203370"/>
                <a:gd name="connsiteY18" fmla="*/ 189390 h 279482"/>
                <a:gd name="connsiteX19" fmla="*/ 38561 w 203370"/>
                <a:gd name="connsiteY19" fmla="*/ 189390 h 279482"/>
                <a:gd name="connsiteX20" fmla="*/ 206215 w 203370"/>
                <a:gd name="connsiteY20" fmla="*/ 145602 h 279482"/>
                <a:gd name="connsiteX21" fmla="*/ 189500 w 203370"/>
                <a:gd name="connsiteY21" fmla="*/ 66639 h 279482"/>
                <a:gd name="connsiteX22" fmla="*/ 150002 w 203370"/>
                <a:gd name="connsiteY22" fmla="*/ 19056 h 279482"/>
                <a:gd name="connsiteX23" fmla="*/ 147468 w 203370"/>
                <a:gd name="connsiteY23" fmla="*/ 21588 h 279482"/>
                <a:gd name="connsiteX24" fmla="*/ 152282 w 203370"/>
                <a:gd name="connsiteY24" fmla="*/ 27408 h 279482"/>
                <a:gd name="connsiteX25" fmla="*/ 191527 w 203370"/>
                <a:gd name="connsiteY25" fmla="*/ 145602 h 279482"/>
                <a:gd name="connsiteX26" fmla="*/ 150757 w 203370"/>
                <a:gd name="connsiteY26" fmla="*/ 265311 h 279482"/>
                <a:gd name="connsiteX27" fmla="*/ 147468 w 203370"/>
                <a:gd name="connsiteY27" fmla="*/ 269614 h 279482"/>
                <a:gd name="connsiteX28" fmla="*/ 150002 w 203370"/>
                <a:gd name="connsiteY28" fmla="*/ 272146 h 279482"/>
                <a:gd name="connsiteX29" fmla="*/ 190263 w 203370"/>
                <a:gd name="connsiteY29" fmla="*/ 222792 h 279482"/>
                <a:gd name="connsiteX30" fmla="*/ 206215 w 203370"/>
                <a:gd name="connsiteY30" fmla="*/ 14560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3370" h="279482">
                  <a:moveTo>
                    <a:pt x="38561" y="189390"/>
                  </a:moveTo>
                  <a:lnTo>
                    <a:pt x="65404" y="163316"/>
                  </a:lnTo>
                  <a:cubicBezTo>
                    <a:pt x="104911" y="128388"/>
                    <a:pt x="120100" y="114723"/>
                    <a:pt x="120100" y="89420"/>
                  </a:cubicBezTo>
                  <a:cubicBezTo>
                    <a:pt x="120100" y="60566"/>
                    <a:pt x="97308" y="40320"/>
                    <a:pt x="66421" y="40320"/>
                  </a:cubicBezTo>
                  <a:cubicBezTo>
                    <a:pt x="37807" y="40320"/>
                    <a:pt x="19066" y="63598"/>
                    <a:pt x="19066" y="86124"/>
                  </a:cubicBezTo>
                  <a:cubicBezTo>
                    <a:pt x="19066" y="100297"/>
                    <a:pt x="31729" y="100297"/>
                    <a:pt x="32484" y="100297"/>
                  </a:cubicBezTo>
                  <a:cubicBezTo>
                    <a:pt x="36790" y="100297"/>
                    <a:pt x="45656" y="97263"/>
                    <a:pt x="45656" y="86886"/>
                  </a:cubicBezTo>
                  <a:cubicBezTo>
                    <a:pt x="45656" y="80304"/>
                    <a:pt x="41096" y="73721"/>
                    <a:pt x="32230" y="73721"/>
                  </a:cubicBezTo>
                  <a:cubicBezTo>
                    <a:pt x="30204" y="73721"/>
                    <a:pt x="29704" y="73721"/>
                    <a:pt x="28941" y="73976"/>
                  </a:cubicBezTo>
                  <a:cubicBezTo>
                    <a:pt x="34764" y="57525"/>
                    <a:pt x="48436" y="48163"/>
                    <a:pt x="63124" y="48163"/>
                  </a:cubicBezTo>
                  <a:cubicBezTo>
                    <a:pt x="86171" y="48163"/>
                    <a:pt x="97062" y="68664"/>
                    <a:pt x="97062" y="89420"/>
                  </a:cubicBezTo>
                  <a:cubicBezTo>
                    <a:pt x="97062" y="109666"/>
                    <a:pt x="84399" y="129658"/>
                    <a:pt x="70473" y="145347"/>
                  </a:cubicBezTo>
                  <a:lnTo>
                    <a:pt x="21846" y="199514"/>
                  </a:lnTo>
                  <a:cubicBezTo>
                    <a:pt x="19066" y="202293"/>
                    <a:pt x="19066" y="202800"/>
                    <a:pt x="19066" y="208874"/>
                  </a:cubicBezTo>
                  <a:lnTo>
                    <a:pt x="113014" y="208874"/>
                  </a:lnTo>
                  <a:lnTo>
                    <a:pt x="120100" y="164840"/>
                  </a:lnTo>
                  <a:lnTo>
                    <a:pt x="113768" y="164840"/>
                  </a:lnTo>
                  <a:cubicBezTo>
                    <a:pt x="112505" y="172430"/>
                    <a:pt x="110734" y="183563"/>
                    <a:pt x="108200" y="187365"/>
                  </a:cubicBezTo>
                  <a:cubicBezTo>
                    <a:pt x="106429" y="189390"/>
                    <a:pt x="89714" y="189390"/>
                    <a:pt x="84145" y="189390"/>
                  </a:cubicBezTo>
                  <a:lnTo>
                    <a:pt x="38561" y="189390"/>
                  </a:lnTo>
                  <a:close/>
                  <a:moveTo>
                    <a:pt x="206215" y="145602"/>
                  </a:moveTo>
                  <a:cubicBezTo>
                    <a:pt x="206215" y="125862"/>
                    <a:pt x="203434" y="95240"/>
                    <a:pt x="189500" y="66639"/>
                  </a:cubicBezTo>
                  <a:cubicBezTo>
                    <a:pt x="174311" y="35508"/>
                    <a:pt x="152529" y="19056"/>
                    <a:pt x="150002" y="19056"/>
                  </a:cubicBezTo>
                  <a:cubicBezTo>
                    <a:pt x="148477" y="19056"/>
                    <a:pt x="147468" y="20073"/>
                    <a:pt x="147468" y="21588"/>
                  </a:cubicBezTo>
                  <a:cubicBezTo>
                    <a:pt x="147468" y="22343"/>
                    <a:pt x="147468" y="22852"/>
                    <a:pt x="152282" y="27408"/>
                  </a:cubicBezTo>
                  <a:cubicBezTo>
                    <a:pt x="177092" y="52467"/>
                    <a:pt x="191527" y="92706"/>
                    <a:pt x="191527" y="145602"/>
                  </a:cubicBezTo>
                  <a:cubicBezTo>
                    <a:pt x="191527" y="188882"/>
                    <a:pt x="182160" y="233424"/>
                    <a:pt x="150757" y="265311"/>
                  </a:cubicBezTo>
                  <a:cubicBezTo>
                    <a:pt x="147468" y="268352"/>
                    <a:pt x="147468" y="268860"/>
                    <a:pt x="147468" y="269614"/>
                  </a:cubicBezTo>
                  <a:cubicBezTo>
                    <a:pt x="147468" y="271131"/>
                    <a:pt x="148477" y="272146"/>
                    <a:pt x="150002" y="272146"/>
                  </a:cubicBezTo>
                  <a:cubicBezTo>
                    <a:pt x="152529" y="272146"/>
                    <a:pt x="175320" y="254933"/>
                    <a:pt x="190263" y="222792"/>
                  </a:cubicBezTo>
                  <a:cubicBezTo>
                    <a:pt x="203181" y="194956"/>
                    <a:pt x="206215" y="166864"/>
                    <a:pt x="206215" y="14560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09" name="Forme libre : forme 508">
              <a:extLst>
                <a:ext uri="{FF2B5EF4-FFF2-40B4-BE49-F238E27FC236}">
                  <a16:creationId xmlns:a16="http://schemas.microsoft.com/office/drawing/2014/main" id="{C630C721-E0F9-4AAE-A129-0341D3491E6E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>
              <a:off x="11100215" y="-11511603"/>
              <a:ext cx="1194803" cy="25408"/>
            </a:xfrm>
            <a:custGeom>
              <a:avLst/>
              <a:gdLst>
                <a:gd name="connsiteX0" fmla="*/ 7588 w 1194803"/>
                <a:gd name="connsiteY0" fmla="*/ 7584 h 0"/>
                <a:gd name="connsiteX1" fmla="*/ 1199808 w 1194803"/>
                <a:gd name="connsiteY1" fmla="*/ 7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94803">
                  <a:moveTo>
                    <a:pt x="7588" y="7584"/>
                  </a:moveTo>
                  <a:lnTo>
                    <a:pt x="1199808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10" name="Forme libre : forme 509">
              <a:extLst>
                <a:ext uri="{FF2B5EF4-FFF2-40B4-BE49-F238E27FC236}">
                  <a16:creationId xmlns:a16="http://schemas.microsoft.com/office/drawing/2014/main" id="{CB2B3062-6BD1-4807-80FF-E7DD3983F503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>
              <a:off x="11101103" y="-11464583"/>
              <a:ext cx="203371" cy="254075"/>
            </a:xfrm>
            <a:custGeom>
              <a:avLst/>
              <a:gdLst>
                <a:gd name="connsiteX0" fmla="*/ 117574 w 203370"/>
                <a:gd name="connsiteY0" fmla="*/ 195972 h 254075"/>
                <a:gd name="connsiteX1" fmla="*/ 194044 w 203370"/>
                <a:gd name="connsiteY1" fmla="*/ 87140 h 254075"/>
                <a:gd name="connsiteX2" fmla="*/ 129474 w 203370"/>
                <a:gd name="connsiteY2" fmla="*/ 19056 h 254075"/>
                <a:gd name="connsiteX3" fmla="*/ 19066 w 203370"/>
                <a:gd name="connsiteY3" fmla="*/ 135477 h 254075"/>
                <a:gd name="connsiteX4" fmla="*/ 83890 w 203370"/>
                <a:gd name="connsiteY4" fmla="*/ 203054 h 254075"/>
                <a:gd name="connsiteX5" fmla="*/ 108708 w 203370"/>
                <a:gd name="connsiteY5" fmla="*/ 199258 h 254075"/>
                <a:gd name="connsiteX6" fmla="*/ 107691 w 203370"/>
                <a:gd name="connsiteY6" fmla="*/ 218751 h 254075"/>
                <a:gd name="connsiteX7" fmla="*/ 128711 w 203370"/>
                <a:gd name="connsiteY7" fmla="*/ 246588 h 254075"/>
                <a:gd name="connsiteX8" fmla="*/ 170998 w 203370"/>
                <a:gd name="connsiteY8" fmla="*/ 197488 h 254075"/>
                <a:gd name="connsiteX9" fmla="*/ 168218 w 203370"/>
                <a:gd name="connsiteY9" fmla="*/ 194955 h 254075"/>
                <a:gd name="connsiteX10" fmla="*/ 165175 w 203370"/>
                <a:gd name="connsiteY10" fmla="*/ 197741 h 254075"/>
                <a:gd name="connsiteX11" fmla="*/ 135551 w 203370"/>
                <a:gd name="connsiteY11" fmla="*/ 222038 h 254075"/>
                <a:gd name="connsiteX12" fmla="*/ 117574 w 203370"/>
                <a:gd name="connsiteY12" fmla="*/ 195972 h 254075"/>
                <a:gd name="connsiteX13" fmla="*/ 69710 w 203370"/>
                <a:gd name="connsiteY13" fmla="*/ 193947 h 254075"/>
                <a:gd name="connsiteX14" fmla="*/ 41349 w 203370"/>
                <a:gd name="connsiteY14" fmla="*/ 143576 h 254075"/>
                <a:gd name="connsiteX15" fmla="*/ 67176 w 203370"/>
                <a:gd name="connsiteY15" fmla="*/ 62844 h 254075"/>
                <a:gd name="connsiteX16" fmla="*/ 127956 w 203370"/>
                <a:gd name="connsiteY16" fmla="*/ 25383 h 254075"/>
                <a:gd name="connsiteX17" fmla="*/ 171761 w 203370"/>
                <a:gd name="connsiteY17" fmla="*/ 79040 h 254075"/>
                <a:gd name="connsiteX18" fmla="*/ 116302 w 203370"/>
                <a:gd name="connsiteY18" fmla="*/ 187365 h 254075"/>
                <a:gd name="connsiteX19" fmla="*/ 94019 w 203370"/>
                <a:gd name="connsiteY19" fmla="*/ 160027 h 254075"/>
                <a:gd name="connsiteX20" fmla="*/ 68193 w 203370"/>
                <a:gd name="connsiteY20" fmla="*/ 185848 h 254075"/>
                <a:gd name="connsiteX21" fmla="*/ 69710 w 203370"/>
                <a:gd name="connsiteY21" fmla="*/ 193947 h 254075"/>
                <a:gd name="connsiteX22" fmla="*/ 85408 w 203370"/>
                <a:gd name="connsiteY22" fmla="*/ 196725 h 254075"/>
                <a:gd name="connsiteX23" fmla="*/ 73761 w 203370"/>
                <a:gd name="connsiteY23" fmla="*/ 185848 h 254075"/>
                <a:gd name="connsiteX24" fmla="*/ 94019 w 203370"/>
                <a:gd name="connsiteY24" fmla="*/ 165602 h 254075"/>
                <a:gd name="connsiteX25" fmla="*/ 109471 w 203370"/>
                <a:gd name="connsiteY25" fmla="*/ 187111 h 254075"/>
                <a:gd name="connsiteX26" fmla="*/ 106682 w 203370"/>
                <a:gd name="connsiteY26" fmla="*/ 192176 h 254075"/>
                <a:gd name="connsiteX27" fmla="*/ 85408 w 203370"/>
                <a:gd name="connsiteY27" fmla="*/ 196725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370" h="254075">
                  <a:moveTo>
                    <a:pt x="117574" y="195972"/>
                  </a:moveTo>
                  <a:cubicBezTo>
                    <a:pt x="156817" y="181036"/>
                    <a:pt x="194044" y="135986"/>
                    <a:pt x="194044" y="87140"/>
                  </a:cubicBezTo>
                  <a:cubicBezTo>
                    <a:pt x="194044" y="46392"/>
                    <a:pt x="167201" y="19056"/>
                    <a:pt x="129474" y="19056"/>
                  </a:cubicBezTo>
                  <a:cubicBezTo>
                    <a:pt x="74778" y="19056"/>
                    <a:pt x="19066" y="76508"/>
                    <a:pt x="19066" y="135477"/>
                  </a:cubicBezTo>
                  <a:cubicBezTo>
                    <a:pt x="19066" y="177495"/>
                    <a:pt x="47426" y="203054"/>
                    <a:pt x="83890" y="203054"/>
                  </a:cubicBezTo>
                  <a:cubicBezTo>
                    <a:pt x="90221" y="203054"/>
                    <a:pt x="98833" y="202045"/>
                    <a:pt x="108708" y="199258"/>
                  </a:cubicBezTo>
                  <a:cubicBezTo>
                    <a:pt x="107691" y="214947"/>
                    <a:pt x="107691" y="215455"/>
                    <a:pt x="107691" y="218751"/>
                  </a:cubicBezTo>
                  <a:cubicBezTo>
                    <a:pt x="107691" y="226849"/>
                    <a:pt x="107691" y="246588"/>
                    <a:pt x="128711" y="246588"/>
                  </a:cubicBezTo>
                  <a:cubicBezTo>
                    <a:pt x="158844" y="246588"/>
                    <a:pt x="170998" y="200275"/>
                    <a:pt x="170998" y="197488"/>
                  </a:cubicBezTo>
                  <a:cubicBezTo>
                    <a:pt x="170998" y="195717"/>
                    <a:pt x="169226" y="194955"/>
                    <a:pt x="168218" y="194955"/>
                  </a:cubicBezTo>
                  <a:cubicBezTo>
                    <a:pt x="166192" y="194955"/>
                    <a:pt x="165683" y="196225"/>
                    <a:pt x="165175" y="197741"/>
                  </a:cubicBezTo>
                  <a:cubicBezTo>
                    <a:pt x="159098" y="215710"/>
                    <a:pt x="144409" y="222038"/>
                    <a:pt x="135551" y="222038"/>
                  </a:cubicBezTo>
                  <a:cubicBezTo>
                    <a:pt x="123905" y="222038"/>
                    <a:pt x="120100" y="215201"/>
                    <a:pt x="117574" y="195972"/>
                  </a:cubicBezTo>
                  <a:close/>
                  <a:moveTo>
                    <a:pt x="69710" y="193947"/>
                  </a:moveTo>
                  <a:cubicBezTo>
                    <a:pt x="49961" y="186101"/>
                    <a:pt x="41349" y="166356"/>
                    <a:pt x="41349" y="143576"/>
                  </a:cubicBezTo>
                  <a:cubicBezTo>
                    <a:pt x="41349" y="126117"/>
                    <a:pt x="47935" y="90181"/>
                    <a:pt x="67176" y="62844"/>
                  </a:cubicBezTo>
                  <a:cubicBezTo>
                    <a:pt x="85662" y="37030"/>
                    <a:pt x="109471" y="25383"/>
                    <a:pt x="127956" y="25383"/>
                  </a:cubicBezTo>
                  <a:cubicBezTo>
                    <a:pt x="153274" y="25383"/>
                    <a:pt x="171761" y="45130"/>
                    <a:pt x="171761" y="79040"/>
                  </a:cubicBezTo>
                  <a:cubicBezTo>
                    <a:pt x="171761" y="104353"/>
                    <a:pt x="158844" y="163577"/>
                    <a:pt x="116302" y="187365"/>
                  </a:cubicBezTo>
                  <a:cubicBezTo>
                    <a:pt x="115039" y="178504"/>
                    <a:pt x="112505" y="160027"/>
                    <a:pt x="94019" y="160027"/>
                  </a:cubicBezTo>
                  <a:cubicBezTo>
                    <a:pt x="80602" y="160027"/>
                    <a:pt x="68193" y="172684"/>
                    <a:pt x="68193" y="185848"/>
                  </a:cubicBezTo>
                  <a:cubicBezTo>
                    <a:pt x="68193" y="190905"/>
                    <a:pt x="69710" y="193692"/>
                    <a:pt x="69710" y="193947"/>
                  </a:cubicBezTo>
                  <a:close/>
                  <a:moveTo>
                    <a:pt x="85408" y="196725"/>
                  </a:moveTo>
                  <a:cubicBezTo>
                    <a:pt x="81865" y="196725"/>
                    <a:pt x="73761" y="196725"/>
                    <a:pt x="73761" y="185848"/>
                  </a:cubicBezTo>
                  <a:cubicBezTo>
                    <a:pt x="73761" y="175725"/>
                    <a:pt x="83382" y="165602"/>
                    <a:pt x="94019" y="165602"/>
                  </a:cubicBezTo>
                  <a:cubicBezTo>
                    <a:pt x="104656" y="165602"/>
                    <a:pt x="109471" y="171675"/>
                    <a:pt x="109471" y="187111"/>
                  </a:cubicBezTo>
                  <a:cubicBezTo>
                    <a:pt x="109471" y="190905"/>
                    <a:pt x="109216" y="191160"/>
                    <a:pt x="106682" y="192176"/>
                  </a:cubicBezTo>
                  <a:cubicBezTo>
                    <a:pt x="100097" y="194955"/>
                    <a:pt x="92501" y="196725"/>
                    <a:pt x="85408" y="1967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11" name="Forme libre : forme 510">
              <a:extLst>
                <a:ext uri="{FF2B5EF4-FFF2-40B4-BE49-F238E27FC236}">
                  <a16:creationId xmlns:a16="http://schemas.microsoft.com/office/drawing/2014/main" id="{FD49837A-9E06-442C-87F5-4CA10ADE5370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>
              <a:off x="11313984" y="-11475969"/>
              <a:ext cx="76264" cy="279483"/>
            </a:xfrm>
            <a:custGeom>
              <a:avLst/>
              <a:gdLst>
                <a:gd name="connsiteX0" fmla="*/ 77813 w 76264"/>
                <a:gd name="connsiteY0" fmla="*/ 269614 h 279482"/>
                <a:gd name="connsiteX1" fmla="*/ 73508 w 76264"/>
                <a:gd name="connsiteY1" fmla="*/ 264047 h 279482"/>
                <a:gd name="connsiteX2" fmla="*/ 33755 w 76264"/>
                <a:gd name="connsiteY2" fmla="*/ 145600 h 279482"/>
                <a:gd name="connsiteX3" fmla="*/ 74525 w 76264"/>
                <a:gd name="connsiteY3" fmla="*/ 25891 h 279482"/>
                <a:gd name="connsiteX4" fmla="*/ 77813 w 76264"/>
                <a:gd name="connsiteY4" fmla="*/ 21588 h 279482"/>
                <a:gd name="connsiteX5" fmla="*/ 75279 w 76264"/>
                <a:gd name="connsiteY5" fmla="*/ 19056 h 279482"/>
                <a:gd name="connsiteX6" fmla="*/ 35018 w 76264"/>
                <a:gd name="connsiteY6" fmla="*/ 68410 h 279482"/>
                <a:gd name="connsiteX7" fmla="*/ 19066 w 76264"/>
                <a:gd name="connsiteY7" fmla="*/ 145600 h 279482"/>
                <a:gd name="connsiteX8" fmla="*/ 35781 w 76264"/>
                <a:gd name="connsiteY8" fmla="*/ 224563 h 279482"/>
                <a:gd name="connsiteX9" fmla="*/ 75279 w 76264"/>
                <a:gd name="connsiteY9" fmla="*/ 272146 h 279482"/>
                <a:gd name="connsiteX10" fmla="*/ 77813 w 76264"/>
                <a:gd name="connsiteY10" fmla="*/ 269614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269614"/>
                  </a:moveTo>
                  <a:cubicBezTo>
                    <a:pt x="77813" y="268859"/>
                    <a:pt x="77813" y="268350"/>
                    <a:pt x="73508" y="264047"/>
                  </a:cubicBezTo>
                  <a:cubicBezTo>
                    <a:pt x="41858" y="232160"/>
                    <a:pt x="33755" y="184323"/>
                    <a:pt x="33755" y="145600"/>
                  </a:cubicBezTo>
                  <a:cubicBezTo>
                    <a:pt x="33755" y="101567"/>
                    <a:pt x="43376" y="57524"/>
                    <a:pt x="74525" y="25891"/>
                  </a:cubicBezTo>
                  <a:cubicBezTo>
                    <a:pt x="77813" y="22850"/>
                    <a:pt x="77813" y="22342"/>
                    <a:pt x="77813" y="21588"/>
                  </a:cubicBezTo>
                  <a:cubicBezTo>
                    <a:pt x="77813" y="19817"/>
                    <a:pt x="76796" y="19056"/>
                    <a:pt x="75279" y="19056"/>
                  </a:cubicBezTo>
                  <a:cubicBezTo>
                    <a:pt x="72745" y="19056"/>
                    <a:pt x="49961" y="36269"/>
                    <a:pt x="35018" y="68410"/>
                  </a:cubicBezTo>
                  <a:cubicBezTo>
                    <a:pt x="22101" y="96246"/>
                    <a:pt x="19066" y="124338"/>
                    <a:pt x="19066" y="145600"/>
                  </a:cubicBezTo>
                  <a:cubicBezTo>
                    <a:pt x="19066" y="165340"/>
                    <a:pt x="21846" y="195962"/>
                    <a:pt x="35781" y="224563"/>
                  </a:cubicBezTo>
                  <a:cubicBezTo>
                    <a:pt x="50970" y="255694"/>
                    <a:pt x="72745" y="272146"/>
                    <a:pt x="75279" y="272146"/>
                  </a:cubicBezTo>
                  <a:cubicBezTo>
                    <a:pt x="76796" y="272146"/>
                    <a:pt x="77813" y="271383"/>
                    <a:pt x="77813" y="26961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12" name="Forme libre : forme 511">
              <a:extLst>
                <a:ext uri="{FF2B5EF4-FFF2-40B4-BE49-F238E27FC236}">
                  <a16:creationId xmlns:a16="http://schemas.microsoft.com/office/drawing/2014/main" id="{AA51D781-751E-4D64-86A7-A81ACD113CF7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>
              <a:off x="11394736" y="-11398016"/>
              <a:ext cx="152528" cy="152445"/>
            </a:xfrm>
            <a:custGeom>
              <a:avLst/>
              <a:gdLst>
                <a:gd name="connsiteX0" fmla="*/ 100359 w 152528"/>
                <a:gd name="connsiteY0" fmla="*/ 116747 h 152445"/>
                <a:gd name="connsiteX1" fmla="*/ 122896 w 152528"/>
                <a:gd name="connsiteY1" fmla="*/ 133708 h 152445"/>
                <a:gd name="connsiteX2" fmla="*/ 141628 w 152528"/>
                <a:gd name="connsiteY2" fmla="*/ 119780 h 152445"/>
                <a:gd name="connsiteX3" fmla="*/ 149231 w 152528"/>
                <a:gd name="connsiteY3" fmla="*/ 94731 h 152445"/>
                <a:gd name="connsiteX4" fmla="*/ 146188 w 152528"/>
                <a:gd name="connsiteY4" fmla="*/ 92197 h 152445"/>
                <a:gd name="connsiteX5" fmla="*/ 142645 w 152528"/>
                <a:gd name="connsiteY5" fmla="*/ 96755 h 152445"/>
                <a:gd name="connsiteX6" fmla="*/ 123651 w 152528"/>
                <a:gd name="connsiteY6" fmla="*/ 128133 h 152445"/>
                <a:gd name="connsiteX7" fmla="*/ 115802 w 152528"/>
                <a:gd name="connsiteY7" fmla="*/ 116493 h 152445"/>
                <a:gd name="connsiteX8" fmla="*/ 120870 w 152528"/>
                <a:gd name="connsiteY8" fmla="*/ 90173 h 152445"/>
                <a:gd name="connsiteX9" fmla="*/ 127956 w 152528"/>
                <a:gd name="connsiteY9" fmla="*/ 62837 h 152445"/>
                <a:gd name="connsiteX10" fmla="*/ 132262 w 152528"/>
                <a:gd name="connsiteY10" fmla="*/ 45629 h 152445"/>
                <a:gd name="connsiteX11" fmla="*/ 136059 w 152528"/>
                <a:gd name="connsiteY11" fmla="*/ 28670 h 152445"/>
                <a:gd name="connsiteX12" fmla="*/ 128719 w 152528"/>
                <a:gd name="connsiteY12" fmla="*/ 21835 h 152445"/>
                <a:gd name="connsiteX13" fmla="*/ 118844 w 152528"/>
                <a:gd name="connsiteY13" fmla="*/ 30696 h 152445"/>
                <a:gd name="connsiteX14" fmla="*/ 99850 w 152528"/>
                <a:gd name="connsiteY14" fmla="*/ 106878 h 152445"/>
                <a:gd name="connsiteX15" fmla="*/ 70981 w 152528"/>
                <a:gd name="connsiteY15" fmla="*/ 128133 h 152445"/>
                <a:gd name="connsiteX16" fmla="*/ 55283 w 152528"/>
                <a:gd name="connsiteY16" fmla="*/ 107387 h 152445"/>
                <a:gd name="connsiteX17" fmla="*/ 68955 w 152528"/>
                <a:gd name="connsiteY17" fmla="*/ 55754 h 152445"/>
                <a:gd name="connsiteX18" fmla="*/ 73261 w 152528"/>
                <a:gd name="connsiteY18" fmla="*/ 39811 h 152445"/>
                <a:gd name="connsiteX19" fmla="*/ 52494 w 152528"/>
                <a:gd name="connsiteY19" fmla="*/ 19056 h 152445"/>
                <a:gd name="connsiteX20" fmla="*/ 19066 w 152528"/>
                <a:gd name="connsiteY20" fmla="*/ 58032 h 152445"/>
                <a:gd name="connsiteX21" fmla="*/ 22108 w 152528"/>
                <a:gd name="connsiteY21" fmla="*/ 60557 h 152445"/>
                <a:gd name="connsiteX22" fmla="*/ 26160 w 152528"/>
                <a:gd name="connsiteY22" fmla="*/ 56007 h 152445"/>
                <a:gd name="connsiteX23" fmla="*/ 51732 w 152528"/>
                <a:gd name="connsiteY23" fmla="*/ 24621 h 152445"/>
                <a:gd name="connsiteX24" fmla="*/ 58064 w 152528"/>
                <a:gd name="connsiteY24" fmla="*/ 32974 h 152445"/>
                <a:gd name="connsiteX25" fmla="*/ 53758 w 152528"/>
                <a:gd name="connsiteY25" fmla="*/ 50187 h 152445"/>
                <a:gd name="connsiteX26" fmla="*/ 39077 w 152528"/>
                <a:gd name="connsiteY26" fmla="*/ 103338 h 152445"/>
                <a:gd name="connsiteX27" fmla="*/ 70218 w 152528"/>
                <a:gd name="connsiteY27" fmla="*/ 133708 h 152445"/>
                <a:gd name="connsiteX28" fmla="*/ 100359 w 152528"/>
                <a:gd name="connsiteY28" fmla="*/ 116747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9" y="116747"/>
                  </a:moveTo>
                  <a:cubicBezTo>
                    <a:pt x="103138" y="127125"/>
                    <a:pt x="112004" y="133708"/>
                    <a:pt x="122896" y="133708"/>
                  </a:cubicBezTo>
                  <a:cubicBezTo>
                    <a:pt x="131754" y="133708"/>
                    <a:pt x="137577" y="127880"/>
                    <a:pt x="141628" y="119780"/>
                  </a:cubicBezTo>
                  <a:cubicBezTo>
                    <a:pt x="145934" y="110674"/>
                    <a:pt x="149231" y="95230"/>
                    <a:pt x="149231" y="94731"/>
                  </a:cubicBezTo>
                  <a:cubicBezTo>
                    <a:pt x="149231" y="92197"/>
                    <a:pt x="146951" y="92197"/>
                    <a:pt x="146188" y="92197"/>
                  </a:cubicBezTo>
                  <a:cubicBezTo>
                    <a:pt x="143654" y="92197"/>
                    <a:pt x="143400" y="93206"/>
                    <a:pt x="142645" y="96755"/>
                  </a:cubicBezTo>
                  <a:cubicBezTo>
                    <a:pt x="139102" y="110927"/>
                    <a:pt x="134288" y="128133"/>
                    <a:pt x="123651" y="128133"/>
                  </a:cubicBezTo>
                  <a:cubicBezTo>
                    <a:pt x="118336" y="128133"/>
                    <a:pt x="115802" y="124846"/>
                    <a:pt x="115802" y="116493"/>
                  </a:cubicBezTo>
                  <a:cubicBezTo>
                    <a:pt x="115802" y="110927"/>
                    <a:pt x="118844" y="99034"/>
                    <a:pt x="120870" y="90173"/>
                  </a:cubicBezTo>
                  <a:lnTo>
                    <a:pt x="127956" y="62837"/>
                  </a:lnTo>
                  <a:cubicBezTo>
                    <a:pt x="128719" y="59040"/>
                    <a:pt x="131246" y="49426"/>
                    <a:pt x="132262" y="45629"/>
                  </a:cubicBezTo>
                  <a:cubicBezTo>
                    <a:pt x="133525" y="39811"/>
                    <a:pt x="136059" y="30187"/>
                    <a:pt x="136059" y="28670"/>
                  </a:cubicBezTo>
                  <a:cubicBezTo>
                    <a:pt x="136059" y="24113"/>
                    <a:pt x="132516" y="21835"/>
                    <a:pt x="128719" y="21835"/>
                  </a:cubicBezTo>
                  <a:cubicBezTo>
                    <a:pt x="127448" y="21835"/>
                    <a:pt x="120870" y="22089"/>
                    <a:pt x="118844" y="30696"/>
                  </a:cubicBezTo>
                  <a:cubicBezTo>
                    <a:pt x="114031" y="49171"/>
                    <a:pt x="102885" y="93459"/>
                    <a:pt x="99850" y="106878"/>
                  </a:cubicBezTo>
                  <a:cubicBezTo>
                    <a:pt x="99596" y="107886"/>
                    <a:pt x="89467" y="128133"/>
                    <a:pt x="70981" y="128133"/>
                  </a:cubicBezTo>
                  <a:cubicBezTo>
                    <a:pt x="57809" y="128133"/>
                    <a:pt x="55283" y="116747"/>
                    <a:pt x="55283" y="107387"/>
                  </a:cubicBezTo>
                  <a:cubicBezTo>
                    <a:pt x="55283" y="93206"/>
                    <a:pt x="62369" y="73213"/>
                    <a:pt x="68955" y="55754"/>
                  </a:cubicBezTo>
                  <a:cubicBezTo>
                    <a:pt x="71989" y="48163"/>
                    <a:pt x="73261" y="44614"/>
                    <a:pt x="73261" y="39811"/>
                  </a:cubicBezTo>
                  <a:cubicBezTo>
                    <a:pt x="73261" y="28416"/>
                    <a:pt x="65158" y="19056"/>
                    <a:pt x="52494" y="19056"/>
                  </a:cubicBezTo>
                  <a:cubicBezTo>
                    <a:pt x="28440" y="19056"/>
                    <a:pt x="19066" y="55754"/>
                    <a:pt x="19066" y="58032"/>
                  </a:cubicBezTo>
                  <a:cubicBezTo>
                    <a:pt x="19066" y="60557"/>
                    <a:pt x="21600" y="60557"/>
                    <a:pt x="22108" y="60557"/>
                  </a:cubicBezTo>
                  <a:cubicBezTo>
                    <a:pt x="24642" y="60557"/>
                    <a:pt x="24897" y="60056"/>
                    <a:pt x="26160" y="56007"/>
                  </a:cubicBezTo>
                  <a:cubicBezTo>
                    <a:pt x="32491" y="33991"/>
                    <a:pt x="42112" y="24621"/>
                    <a:pt x="51732" y="24621"/>
                  </a:cubicBezTo>
                  <a:cubicBezTo>
                    <a:pt x="54012" y="24621"/>
                    <a:pt x="58064" y="24876"/>
                    <a:pt x="58064" y="32974"/>
                  </a:cubicBezTo>
                  <a:cubicBezTo>
                    <a:pt x="58064" y="39048"/>
                    <a:pt x="55283" y="46385"/>
                    <a:pt x="53758" y="50187"/>
                  </a:cubicBezTo>
                  <a:cubicBezTo>
                    <a:pt x="44392" y="75238"/>
                    <a:pt x="39077" y="90935"/>
                    <a:pt x="39077" y="103338"/>
                  </a:cubicBezTo>
                  <a:cubicBezTo>
                    <a:pt x="39077" y="127379"/>
                    <a:pt x="56546" y="133708"/>
                    <a:pt x="70218" y="133708"/>
                  </a:cubicBezTo>
                  <a:cubicBezTo>
                    <a:pt x="86933" y="133708"/>
                    <a:pt x="96052" y="122313"/>
                    <a:pt x="100359" y="1167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13" name="Forme libre : forme 512">
              <a:extLst>
                <a:ext uri="{FF2B5EF4-FFF2-40B4-BE49-F238E27FC236}">
                  <a16:creationId xmlns:a16="http://schemas.microsoft.com/office/drawing/2014/main" id="{8792B5BF-25CC-42A7-B454-6EDF1840C85C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>
              <a:off x="11609675" y="-11354481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3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3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7" y="29179"/>
                    <a:pt x="173786" y="29179"/>
                    <a:pt x="173786" y="24113"/>
                  </a:cubicBezTo>
                  <a:cubicBezTo>
                    <a:pt x="173786" y="19056"/>
                    <a:pt x="169227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14" name="Forme libre : forme 513">
              <a:extLst>
                <a:ext uri="{FF2B5EF4-FFF2-40B4-BE49-F238E27FC236}">
                  <a16:creationId xmlns:a16="http://schemas.microsoft.com/office/drawing/2014/main" id="{4F67AE03-1181-4EB4-85D1-90D3418BC184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>
              <a:off x="11849269" y="-11475969"/>
              <a:ext cx="228792" cy="279483"/>
            </a:xfrm>
            <a:custGeom>
              <a:avLst/>
              <a:gdLst>
                <a:gd name="connsiteX0" fmla="*/ 83643 w 228792"/>
                <a:gd name="connsiteY0" fmla="*/ 50696 h 279482"/>
                <a:gd name="connsiteX1" fmla="*/ 74269 w 228792"/>
                <a:gd name="connsiteY1" fmla="*/ 41580 h 279482"/>
                <a:gd name="connsiteX2" fmla="*/ 60598 w 228792"/>
                <a:gd name="connsiteY2" fmla="*/ 54991 h 279482"/>
                <a:gd name="connsiteX3" fmla="*/ 70218 w 228792"/>
                <a:gd name="connsiteY3" fmla="*/ 64107 h 279482"/>
                <a:gd name="connsiteX4" fmla="*/ 83643 w 228792"/>
                <a:gd name="connsiteY4" fmla="*/ 50696 h 279482"/>
                <a:gd name="connsiteX5" fmla="*/ 64395 w 228792"/>
                <a:gd name="connsiteY5" fmla="*/ 145855 h 279482"/>
                <a:gd name="connsiteX6" fmla="*/ 69964 w 228792"/>
                <a:gd name="connsiteY6" fmla="*/ 131174 h 279482"/>
                <a:gd name="connsiteX7" fmla="*/ 73261 w 228792"/>
                <a:gd name="connsiteY7" fmla="*/ 117764 h 279482"/>
                <a:gd name="connsiteX8" fmla="*/ 52495 w 228792"/>
                <a:gd name="connsiteY8" fmla="*/ 97009 h 279482"/>
                <a:gd name="connsiteX9" fmla="*/ 19066 w 228792"/>
                <a:gd name="connsiteY9" fmla="*/ 135986 h 279482"/>
                <a:gd name="connsiteX10" fmla="*/ 22109 w 228792"/>
                <a:gd name="connsiteY10" fmla="*/ 138510 h 279482"/>
                <a:gd name="connsiteX11" fmla="*/ 26160 w 228792"/>
                <a:gd name="connsiteY11" fmla="*/ 133960 h 279482"/>
                <a:gd name="connsiteX12" fmla="*/ 51732 w 228792"/>
                <a:gd name="connsiteY12" fmla="*/ 102575 h 279482"/>
                <a:gd name="connsiteX13" fmla="*/ 58064 w 228792"/>
                <a:gd name="connsiteY13" fmla="*/ 110673 h 279482"/>
                <a:gd name="connsiteX14" fmla="*/ 55283 w 228792"/>
                <a:gd name="connsiteY14" fmla="*/ 123837 h 279482"/>
                <a:gd name="connsiteX15" fmla="*/ 37806 w 228792"/>
                <a:gd name="connsiteY15" fmla="*/ 170659 h 279482"/>
                <a:gd name="connsiteX16" fmla="*/ 31983 w 228792"/>
                <a:gd name="connsiteY16" fmla="*/ 190905 h 279482"/>
                <a:gd name="connsiteX17" fmla="*/ 52749 w 228792"/>
                <a:gd name="connsiteY17" fmla="*/ 211661 h 279482"/>
                <a:gd name="connsiteX18" fmla="*/ 85923 w 228792"/>
                <a:gd name="connsiteY18" fmla="*/ 172684 h 279482"/>
                <a:gd name="connsiteX19" fmla="*/ 82881 w 228792"/>
                <a:gd name="connsiteY19" fmla="*/ 170150 h 279482"/>
                <a:gd name="connsiteX20" fmla="*/ 79084 w 228792"/>
                <a:gd name="connsiteY20" fmla="*/ 174708 h 279482"/>
                <a:gd name="connsiteX21" fmla="*/ 53258 w 228792"/>
                <a:gd name="connsiteY21" fmla="*/ 206086 h 279482"/>
                <a:gd name="connsiteX22" fmla="*/ 47180 w 228792"/>
                <a:gd name="connsiteY22" fmla="*/ 197733 h 279482"/>
                <a:gd name="connsiteX23" fmla="*/ 54521 w 228792"/>
                <a:gd name="connsiteY23" fmla="*/ 172430 h 279482"/>
                <a:gd name="connsiteX24" fmla="*/ 64395 w 228792"/>
                <a:gd name="connsiteY24" fmla="*/ 145855 h 279482"/>
                <a:gd name="connsiteX25" fmla="*/ 210145 w 228792"/>
                <a:gd name="connsiteY25" fmla="*/ 28670 h 279482"/>
                <a:gd name="connsiteX26" fmla="*/ 211408 w 228792"/>
                <a:gd name="connsiteY26" fmla="*/ 24120 h 279482"/>
                <a:gd name="connsiteX27" fmla="*/ 206340 w 228792"/>
                <a:gd name="connsiteY27" fmla="*/ 19056 h 279482"/>
                <a:gd name="connsiteX28" fmla="*/ 202034 w 228792"/>
                <a:gd name="connsiteY28" fmla="*/ 21334 h 279482"/>
                <a:gd name="connsiteX29" fmla="*/ 114171 w 228792"/>
                <a:gd name="connsiteY29" fmla="*/ 262530 h 279482"/>
                <a:gd name="connsiteX30" fmla="*/ 112900 w 228792"/>
                <a:gd name="connsiteY30" fmla="*/ 267080 h 279482"/>
                <a:gd name="connsiteX31" fmla="*/ 117969 w 228792"/>
                <a:gd name="connsiteY31" fmla="*/ 272146 h 279482"/>
                <a:gd name="connsiteX32" fmla="*/ 123537 w 228792"/>
                <a:gd name="connsiteY32" fmla="*/ 266072 h 279482"/>
                <a:gd name="connsiteX33" fmla="*/ 210145 w 228792"/>
                <a:gd name="connsiteY33" fmla="*/ 2867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8792" h="279482">
                  <a:moveTo>
                    <a:pt x="83643" y="50696"/>
                  </a:moveTo>
                  <a:cubicBezTo>
                    <a:pt x="83643" y="45629"/>
                    <a:pt x="80093" y="41580"/>
                    <a:pt x="74269" y="41580"/>
                  </a:cubicBezTo>
                  <a:cubicBezTo>
                    <a:pt x="67438" y="41580"/>
                    <a:pt x="60598" y="48163"/>
                    <a:pt x="60598" y="54991"/>
                  </a:cubicBezTo>
                  <a:cubicBezTo>
                    <a:pt x="60598" y="59803"/>
                    <a:pt x="64141" y="64107"/>
                    <a:pt x="70218" y="64107"/>
                  </a:cubicBezTo>
                  <a:cubicBezTo>
                    <a:pt x="76041" y="64107"/>
                    <a:pt x="83643" y="58287"/>
                    <a:pt x="83643" y="50696"/>
                  </a:cubicBezTo>
                  <a:close/>
                  <a:moveTo>
                    <a:pt x="64395" y="145855"/>
                  </a:moveTo>
                  <a:cubicBezTo>
                    <a:pt x="67438" y="138510"/>
                    <a:pt x="67438" y="138009"/>
                    <a:pt x="69964" y="131174"/>
                  </a:cubicBezTo>
                  <a:cubicBezTo>
                    <a:pt x="71990" y="126117"/>
                    <a:pt x="73261" y="122567"/>
                    <a:pt x="73261" y="117764"/>
                  </a:cubicBezTo>
                  <a:cubicBezTo>
                    <a:pt x="73261" y="106369"/>
                    <a:pt x="65158" y="97009"/>
                    <a:pt x="52495" y="97009"/>
                  </a:cubicBezTo>
                  <a:cubicBezTo>
                    <a:pt x="28694" y="97009"/>
                    <a:pt x="19066" y="133708"/>
                    <a:pt x="19066" y="135986"/>
                  </a:cubicBezTo>
                  <a:cubicBezTo>
                    <a:pt x="19066" y="138510"/>
                    <a:pt x="21600" y="138510"/>
                    <a:pt x="22109" y="138510"/>
                  </a:cubicBezTo>
                  <a:cubicBezTo>
                    <a:pt x="24642" y="138510"/>
                    <a:pt x="24897" y="138009"/>
                    <a:pt x="26160" y="133960"/>
                  </a:cubicBezTo>
                  <a:cubicBezTo>
                    <a:pt x="33000" y="110166"/>
                    <a:pt x="43128" y="102575"/>
                    <a:pt x="51732" y="102575"/>
                  </a:cubicBezTo>
                  <a:cubicBezTo>
                    <a:pt x="53758" y="102575"/>
                    <a:pt x="58064" y="102575"/>
                    <a:pt x="58064" y="110673"/>
                  </a:cubicBezTo>
                  <a:cubicBezTo>
                    <a:pt x="58064" y="115993"/>
                    <a:pt x="56292" y="121305"/>
                    <a:pt x="55283" y="123837"/>
                  </a:cubicBezTo>
                  <a:cubicBezTo>
                    <a:pt x="53258" y="130412"/>
                    <a:pt x="41857" y="159774"/>
                    <a:pt x="37806" y="170659"/>
                  </a:cubicBezTo>
                  <a:cubicBezTo>
                    <a:pt x="35272" y="177242"/>
                    <a:pt x="31983" y="185586"/>
                    <a:pt x="31983" y="190905"/>
                  </a:cubicBezTo>
                  <a:cubicBezTo>
                    <a:pt x="31983" y="202800"/>
                    <a:pt x="40594" y="211661"/>
                    <a:pt x="52749" y="211661"/>
                  </a:cubicBezTo>
                  <a:cubicBezTo>
                    <a:pt x="76550" y="211661"/>
                    <a:pt x="85923" y="174962"/>
                    <a:pt x="85923" y="172684"/>
                  </a:cubicBezTo>
                  <a:cubicBezTo>
                    <a:pt x="85923" y="170150"/>
                    <a:pt x="83643" y="170150"/>
                    <a:pt x="82881" y="170150"/>
                  </a:cubicBezTo>
                  <a:cubicBezTo>
                    <a:pt x="80347" y="170150"/>
                    <a:pt x="80347" y="170913"/>
                    <a:pt x="79084" y="174708"/>
                  </a:cubicBezTo>
                  <a:cubicBezTo>
                    <a:pt x="74524" y="190651"/>
                    <a:pt x="66166" y="206086"/>
                    <a:pt x="53258" y="206086"/>
                  </a:cubicBezTo>
                  <a:cubicBezTo>
                    <a:pt x="48952" y="206086"/>
                    <a:pt x="47180" y="203561"/>
                    <a:pt x="47180" y="197733"/>
                  </a:cubicBezTo>
                  <a:cubicBezTo>
                    <a:pt x="47180" y="191414"/>
                    <a:pt x="48698" y="187864"/>
                    <a:pt x="54521" y="172430"/>
                  </a:cubicBezTo>
                  <a:lnTo>
                    <a:pt x="64395" y="145855"/>
                  </a:lnTo>
                  <a:close/>
                  <a:moveTo>
                    <a:pt x="210145" y="28670"/>
                  </a:moveTo>
                  <a:cubicBezTo>
                    <a:pt x="211408" y="25383"/>
                    <a:pt x="211408" y="24367"/>
                    <a:pt x="211408" y="24120"/>
                  </a:cubicBezTo>
                  <a:cubicBezTo>
                    <a:pt x="211408" y="21334"/>
                    <a:pt x="209128" y="19056"/>
                    <a:pt x="206340" y="19056"/>
                  </a:cubicBezTo>
                  <a:cubicBezTo>
                    <a:pt x="204568" y="19056"/>
                    <a:pt x="202797" y="19817"/>
                    <a:pt x="202034" y="21334"/>
                  </a:cubicBezTo>
                  <a:lnTo>
                    <a:pt x="114171" y="262530"/>
                  </a:lnTo>
                  <a:cubicBezTo>
                    <a:pt x="112900" y="265818"/>
                    <a:pt x="112900" y="266835"/>
                    <a:pt x="112900" y="267080"/>
                  </a:cubicBezTo>
                  <a:cubicBezTo>
                    <a:pt x="112900" y="269867"/>
                    <a:pt x="115180" y="272146"/>
                    <a:pt x="117969" y="272146"/>
                  </a:cubicBezTo>
                  <a:cubicBezTo>
                    <a:pt x="121257" y="272146"/>
                    <a:pt x="122020" y="270375"/>
                    <a:pt x="123537" y="266072"/>
                  </a:cubicBezTo>
                  <a:lnTo>
                    <a:pt x="210145" y="2867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15" name="Forme libre : forme 514">
              <a:extLst>
                <a:ext uri="{FF2B5EF4-FFF2-40B4-BE49-F238E27FC236}">
                  <a16:creationId xmlns:a16="http://schemas.microsoft.com/office/drawing/2014/main" id="{415340BD-CA9D-4850-ADDB-3D8642FE392D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>
              <a:off x="12068486" y="-11475969"/>
              <a:ext cx="203371" cy="279483"/>
            </a:xfrm>
            <a:custGeom>
              <a:avLst/>
              <a:gdLst>
                <a:gd name="connsiteX0" fmla="*/ 38561 w 203370"/>
                <a:gd name="connsiteY0" fmla="*/ 189389 h 279482"/>
                <a:gd name="connsiteX1" fmla="*/ 65404 w 203370"/>
                <a:gd name="connsiteY1" fmla="*/ 163314 h 279482"/>
                <a:gd name="connsiteX2" fmla="*/ 120100 w 203370"/>
                <a:gd name="connsiteY2" fmla="*/ 89418 h 279482"/>
                <a:gd name="connsiteX3" fmla="*/ 66421 w 203370"/>
                <a:gd name="connsiteY3" fmla="*/ 40318 h 279482"/>
                <a:gd name="connsiteX4" fmla="*/ 19066 w 203370"/>
                <a:gd name="connsiteY4" fmla="*/ 86123 h 279482"/>
                <a:gd name="connsiteX5" fmla="*/ 32484 w 203370"/>
                <a:gd name="connsiteY5" fmla="*/ 100297 h 279482"/>
                <a:gd name="connsiteX6" fmla="*/ 45656 w 203370"/>
                <a:gd name="connsiteY6" fmla="*/ 86886 h 279482"/>
                <a:gd name="connsiteX7" fmla="*/ 32230 w 203370"/>
                <a:gd name="connsiteY7" fmla="*/ 73721 h 279482"/>
                <a:gd name="connsiteX8" fmla="*/ 28941 w 203370"/>
                <a:gd name="connsiteY8" fmla="*/ 73976 h 279482"/>
                <a:gd name="connsiteX9" fmla="*/ 63124 w 203370"/>
                <a:gd name="connsiteY9" fmla="*/ 48163 h 279482"/>
                <a:gd name="connsiteX10" fmla="*/ 97062 w 203370"/>
                <a:gd name="connsiteY10" fmla="*/ 89418 h 279482"/>
                <a:gd name="connsiteX11" fmla="*/ 70473 w 203370"/>
                <a:gd name="connsiteY11" fmla="*/ 145346 h 279482"/>
                <a:gd name="connsiteX12" fmla="*/ 21846 w 203370"/>
                <a:gd name="connsiteY12" fmla="*/ 199512 h 279482"/>
                <a:gd name="connsiteX13" fmla="*/ 19066 w 203370"/>
                <a:gd name="connsiteY13" fmla="*/ 208874 h 279482"/>
                <a:gd name="connsiteX14" fmla="*/ 113014 w 203370"/>
                <a:gd name="connsiteY14" fmla="*/ 208874 h 279482"/>
                <a:gd name="connsiteX15" fmla="*/ 120100 w 203370"/>
                <a:gd name="connsiteY15" fmla="*/ 164839 h 279482"/>
                <a:gd name="connsiteX16" fmla="*/ 113768 w 203370"/>
                <a:gd name="connsiteY16" fmla="*/ 164839 h 279482"/>
                <a:gd name="connsiteX17" fmla="*/ 108200 w 203370"/>
                <a:gd name="connsiteY17" fmla="*/ 187364 h 279482"/>
                <a:gd name="connsiteX18" fmla="*/ 84145 w 203370"/>
                <a:gd name="connsiteY18" fmla="*/ 189389 h 279482"/>
                <a:gd name="connsiteX19" fmla="*/ 38561 w 203370"/>
                <a:gd name="connsiteY19" fmla="*/ 189389 h 279482"/>
                <a:gd name="connsiteX20" fmla="*/ 206215 w 203370"/>
                <a:gd name="connsiteY20" fmla="*/ 145600 h 279482"/>
                <a:gd name="connsiteX21" fmla="*/ 189500 w 203370"/>
                <a:gd name="connsiteY21" fmla="*/ 66639 h 279482"/>
                <a:gd name="connsiteX22" fmla="*/ 150002 w 203370"/>
                <a:gd name="connsiteY22" fmla="*/ 19056 h 279482"/>
                <a:gd name="connsiteX23" fmla="*/ 147468 w 203370"/>
                <a:gd name="connsiteY23" fmla="*/ 21588 h 279482"/>
                <a:gd name="connsiteX24" fmla="*/ 152282 w 203370"/>
                <a:gd name="connsiteY24" fmla="*/ 27408 h 279482"/>
                <a:gd name="connsiteX25" fmla="*/ 191527 w 203370"/>
                <a:gd name="connsiteY25" fmla="*/ 145600 h 279482"/>
                <a:gd name="connsiteX26" fmla="*/ 150757 w 203370"/>
                <a:gd name="connsiteY26" fmla="*/ 265311 h 279482"/>
                <a:gd name="connsiteX27" fmla="*/ 147468 w 203370"/>
                <a:gd name="connsiteY27" fmla="*/ 269614 h 279482"/>
                <a:gd name="connsiteX28" fmla="*/ 150002 w 203370"/>
                <a:gd name="connsiteY28" fmla="*/ 272146 h 279482"/>
                <a:gd name="connsiteX29" fmla="*/ 190263 w 203370"/>
                <a:gd name="connsiteY29" fmla="*/ 222792 h 279482"/>
                <a:gd name="connsiteX30" fmla="*/ 206215 w 203370"/>
                <a:gd name="connsiteY30" fmla="*/ 1456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3370" h="279482">
                  <a:moveTo>
                    <a:pt x="38561" y="189389"/>
                  </a:moveTo>
                  <a:lnTo>
                    <a:pt x="65404" y="163314"/>
                  </a:lnTo>
                  <a:cubicBezTo>
                    <a:pt x="104911" y="128387"/>
                    <a:pt x="120100" y="114723"/>
                    <a:pt x="120100" y="89418"/>
                  </a:cubicBezTo>
                  <a:cubicBezTo>
                    <a:pt x="120100" y="60565"/>
                    <a:pt x="97308" y="40318"/>
                    <a:pt x="66421" y="40318"/>
                  </a:cubicBezTo>
                  <a:cubicBezTo>
                    <a:pt x="37807" y="40318"/>
                    <a:pt x="19066" y="63598"/>
                    <a:pt x="19066" y="86123"/>
                  </a:cubicBezTo>
                  <a:cubicBezTo>
                    <a:pt x="19066" y="100297"/>
                    <a:pt x="31729" y="100297"/>
                    <a:pt x="32484" y="100297"/>
                  </a:cubicBezTo>
                  <a:cubicBezTo>
                    <a:pt x="36790" y="100297"/>
                    <a:pt x="45656" y="97263"/>
                    <a:pt x="45656" y="86886"/>
                  </a:cubicBezTo>
                  <a:cubicBezTo>
                    <a:pt x="45656" y="80303"/>
                    <a:pt x="41096" y="73721"/>
                    <a:pt x="32230" y="73721"/>
                  </a:cubicBezTo>
                  <a:cubicBezTo>
                    <a:pt x="30204" y="73721"/>
                    <a:pt x="29704" y="73721"/>
                    <a:pt x="28941" y="73976"/>
                  </a:cubicBezTo>
                  <a:cubicBezTo>
                    <a:pt x="34764" y="57524"/>
                    <a:pt x="48436" y="48163"/>
                    <a:pt x="63124" y="48163"/>
                  </a:cubicBezTo>
                  <a:cubicBezTo>
                    <a:pt x="86171" y="48163"/>
                    <a:pt x="97062" y="68663"/>
                    <a:pt x="97062" y="89418"/>
                  </a:cubicBezTo>
                  <a:cubicBezTo>
                    <a:pt x="97062" y="109665"/>
                    <a:pt x="84399" y="129657"/>
                    <a:pt x="70473" y="145346"/>
                  </a:cubicBezTo>
                  <a:lnTo>
                    <a:pt x="21846" y="199512"/>
                  </a:lnTo>
                  <a:cubicBezTo>
                    <a:pt x="19066" y="202291"/>
                    <a:pt x="19066" y="202800"/>
                    <a:pt x="19066" y="208874"/>
                  </a:cubicBezTo>
                  <a:lnTo>
                    <a:pt x="113014" y="208874"/>
                  </a:lnTo>
                  <a:lnTo>
                    <a:pt x="120100" y="164839"/>
                  </a:lnTo>
                  <a:lnTo>
                    <a:pt x="113768" y="164839"/>
                  </a:lnTo>
                  <a:cubicBezTo>
                    <a:pt x="112505" y="172430"/>
                    <a:pt x="110734" y="183561"/>
                    <a:pt x="108200" y="187364"/>
                  </a:cubicBezTo>
                  <a:cubicBezTo>
                    <a:pt x="106429" y="189389"/>
                    <a:pt x="89714" y="189389"/>
                    <a:pt x="84145" y="189389"/>
                  </a:cubicBezTo>
                  <a:lnTo>
                    <a:pt x="38561" y="189389"/>
                  </a:lnTo>
                  <a:close/>
                  <a:moveTo>
                    <a:pt x="206215" y="145600"/>
                  </a:moveTo>
                  <a:cubicBezTo>
                    <a:pt x="206215" y="125862"/>
                    <a:pt x="203434" y="95238"/>
                    <a:pt x="189500" y="66639"/>
                  </a:cubicBezTo>
                  <a:cubicBezTo>
                    <a:pt x="174311" y="35506"/>
                    <a:pt x="152529" y="19056"/>
                    <a:pt x="150002" y="19056"/>
                  </a:cubicBezTo>
                  <a:cubicBezTo>
                    <a:pt x="148477" y="19056"/>
                    <a:pt x="147468" y="20071"/>
                    <a:pt x="147468" y="21588"/>
                  </a:cubicBezTo>
                  <a:cubicBezTo>
                    <a:pt x="147468" y="22342"/>
                    <a:pt x="147468" y="22850"/>
                    <a:pt x="152282" y="27408"/>
                  </a:cubicBezTo>
                  <a:cubicBezTo>
                    <a:pt x="177092" y="52467"/>
                    <a:pt x="191527" y="92706"/>
                    <a:pt x="191527" y="145600"/>
                  </a:cubicBezTo>
                  <a:cubicBezTo>
                    <a:pt x="191527" y="188880"/>
                    <a:pt x="182160" y="233424"/>
                    <a:pt x="150757" y="265311"/>
                  </a:cubicBezTo>
                  <a:cubicBezTo>
                    <a:pt x="147468" y="268350"/>
                    <a:pt x="147468" y="268859"/>
                    <a:pt x="147468" y="269614"/>
                  </a:cubicBezTo>
                  <a:cubicBezTo>
                    <a:pt x="147468" y="271129"/>
                    <a:pt x="148477" y="272146"/>
                    <a:pt x="150002" y="272146"/>
                  </a:cubicBezTo>
                  <a:cubicBezTo>
                    <a:pt x="152529" y="272146"/>
                    <a:pt x="175320" y="254933"/>
                    <a:pt x="190263" y="222792"/>
                  </a:cubicBezTo>
                  <a:cubicBezTo>
                    <a:pt x="203181" y="194955"/>
                    <a:pt x="206215" y="166864"/>
                    <a:pt x="206215" y="145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16" name="Forme libre : forme 515">
              <a:extLst>
                <a:ext uri="{FF2B5EF4-FFF2-40B4-BE49-F238E27FC236}">
                  <a16:creationId xmlns:a16="http://schemas.microsoft.com/office/drawing/2014/main" id="{9AAE6E3C-2C03-4AD8-AF41-F0F2BC93113C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>
              <a:off x="12320199" y="-11826834"/>
              <a:ext cx="152528" cy="635189"/>
            </a:xfrm>
            <a:custGeom>
              <a:avLst/>
              <a:gdLst>
                <a:gd name="connsiteX0" fmla="*/ 143654 w 152528"/>
                <a:gd name="connsiteY0" fmla="*/ 322763 h 635188"/>
                <a:gd name="connsiteX1" fmla="*/ 56539 w 152528"/>
                <a:gd name="connsiteY1" fmla="*/ 47400 h 635188"/>
                <a:gd name="connsiteX2" fmla="*/ 31475 w 152528"/>
                <a:gd name="connsiteY2" fmla="*/ 22087 h 635188"/>
                <a:gd name="connsiteX3" fmla="*/ 24380 w 152528"/>
                <a:gd name="connsiteY3" fmla="*/ 19056 h 635188"/>
                <a:gd name="connsiteX4" fmla="*/ 19066 w 152528"/>
                <a:gd name="connsiteY4" fmla="*/ 21588 h 635188"/>
                <a:gd name="connsiteX5" fmla="*/ 20583 w 152528"/>
                <a:gd name="connsiteY5" fmla="*/ 24113 h 635188"/>
                <a:gd name="connsiteX6" fmla="*/ 63378 w 152528"/>
                <a:gd name="connsiteY6" fmla="*/ 77516 h 635188"/>
                <a:gd name="connsiteX7" fmla="*/ 122634 w 152528"/>
                <a:gd name="connsiteY7" fmla="*/ 322509 h 635188"/>
                <a:gd name="connsiteX8" fmla="*/ 71736 w 152528"/>
                <a:gd name="connsiteY8" fmla="*/ 553838 h 635188"/>
                <a:gd name="connsiteX9" fmla="*/ 20075 w 152528"/>
                <a:gd name="connsiteY9" fmla="*/ 621412 h 635188"/>
                <a:gd name="connsiteX10" fmla="*/ 19066 w 152528"/>
                <a:gd name="connsiteY10" fmla="*/ 623682 h 635188"/>
                <a:gd name="connsiteX11" fmla="*/ 24380 w 152528"/>
                <a:gd name="connsiteY11" fmla="*/ 626216 h 635188"/>
                <a:gd name="connsiteX12" fmla="*/ 32229 w 152528"/>
                <a:gd name="connsiteY12" fmla="*/ 622420 h 635188"/>
                <a:gd name="connsiteX13" fmla="*/ 143654 w 152528"/>
                <a:gd name="connsiteY13" fmla="*/ 322763 h 63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528" h="635188">
                  <a:moveTo>
                    <a:pt x="143654" y="322763"/>
                  </a:moveTo>
                  <a:cubicBezTo>
                    <a:pt x="143654" y="223299"/>
                    <a:pt x="120862" y="123076"/>
                    <a:pt x="56539" y="47400"/>
                  </a:cubicBezTo>
                  <a:cubicBezTo>
                    <a:pt x="51478" y="41580"/>
                    <a:pt x="41850" y="31203"/>
                    <a:pt x="31475" y="22087"/>
                  </a:cubicBezTo>
                  <a:cubicBezTo>
                    <a:pt x="28432" y="19056"/>
                    <a:pt x="27923" y="19056"/>
                    <a:pt x="24380" y="19056"/>
                  </a:cubicBezTo>
                  <a:cubicBezTo>
                    <a:pt x="21346" y="19056"/>
                    <a:pt x="19066" y="19056"/>
                    <a:pt x="19066" y="21588"/>
                  </a:cubicBezTo>
                  <a:cubicBezTo>
                    <a:pt x="19066" y="22596"/>
                    <a:pt x="20075" y="23612"/>
                    <a:pt x="20583" y="24113"/>
                  </a:cubicBezTo>
                  <a:cubicBezTo>
                    <a:pt x="29449" y="33228"/>
                    <a:pt x="46410" y="50187"/>
                    <a:pt x="63378" y="77516"/>
                  </a:cubicBezTo>
                  <a:cubicBezTo>
                    <a:pt x="104148" y="142814"/>
                    <a:pt x="122634" y="225070"/>
                    <a:pt x="122634" y="322509"/>
                  </a:cubicBezTo>
                  <a:cubicBezTo>
                    <a:pt x="122634" y="390594"/>
                    <a:pt x="113514" y="478415"/>
                    <a:pt x="71736" y="553838"/>
                  </a:cubicBezTo>
                  <a:cubicBezTo>
                    <a:pt x="51733" y="589772"/>
                    <a:pt x="30712" y="610781"/>
                    <a:pt x="20075" y="621412"/>
                  </a:cubicBezTo>
                  <a:cubicBezTo>
                    <a:pt x="19566" y="622165"/>
                    <a:pt x="19066" y="622928"/>
                    <a:pt x="19066" y="623682"/>
                  </a:cubicBezTo>
                  <a:cubicBezTo>
                    <a:pt x="19066" y="626216"/>
                    <a:pt x="21346" y="626216"/>
                    <a:pt x="24380" y="626216"/>
                  </a:cubicBezTo>
                  <a:cubicBezTo>
                    <a:pt x="27923" y="626216"/>
                    <a:pt x="28432" y="626216"/>
                    <a:pt x="32229" y="622420"/>
                  </a:cubicBezTo>
                  <a:cubicBezTo>
                    <a:pt x="117065" y="545229"/>
                    <a:pt x="143654" y="429315"/>
                    <a:pt x="143654" y="32276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17" name="Forme libre : forme 516">
              <a:extLst>
                <a:ext uri="{FF2B5EF4-FFF2-40B4-BE49-F238E27FC236}">
                  <a16:creationId xmlns:a16="http://schemas.microsoft.com/office/drawing/2014/main" id="{4FDC5D23-3B63-49D1-B672-E6844868181A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>
              <a:off x="12570105" y="-11649604"/>
              <a:ext cx="25421" cy="279483"/>
            </a:xfrm>
            <a:custGeom>
              <a:avLst/>
              <a:gdLst>
                <a:gd name="connsiteX0" fmla="*/ 29194 w 25421"/>
                <a:gd name="connsiteY0" fmla="*/ 28171 h 279482"/>
                <a:gd name="connsiteX1" fmla="*/ 24134 w 25421"/>
                <a:gd name="connsiteY1" fmla="*/ 19056 h 279482"/>
                <a:gd name="connsiteX2" fmla="*/ 19066 w 25421"/>
                <a:gd name="connsiteY2" fmla="*/ 28171 h 279482"/>
                <a:gd name="connsiteX3" fmla="*/ 19066 w 25421"/>
                <a:gd name="connsiteY3" fmla="*/ 263031 h 279482"/>
                <a:gd name="connsiteX4" fmla="*/ 24134 w 25421"/>
                <a:gd name="connsiteY4" fmla="*/ 272146 h 279482"/>
                <a:gd name="connsiteX5" fmla="*/ 29194 w 25421"/>
                <a:gd name="connsiteY5" fmla="*/ 263031 h 279482"/>
                <a:gd name="connsiteX6" fmla="*/ 29194 w 25421"/>
                <a:gd name="connsiteY6" fmla="*/ 28171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21" h="279482">
                  <a:moveTo>
                    <a:pt x="29194" y="28171"/>
                  </a:moveTo>
                  <a:cubicBezTo>
                    <a:pt x="29194" y="23613"/>
                    <a:pt x="29194" y="19056"/>
                    <a:pt x="24134" y="19056"/>
                  </a:cubicBezTo>
                  <a:cubicBezTo>
                    <a:pt x="19066" y="19056"/>
                    <a:pt x="19066" y="23613"/>
                    <a:pt x="19066" y="28171"/>
                  </a:cubicBezTo>
                  <a:lnTo>
                    <a:pt x="19066" y="263031"/>
                  </a:lnTo>
                  <a:cubicBezTo>
                    <a:pt x="19066" y="267589"/>
                    <a:pt x="19066" y="272146"/>
                    <a:pt x="24134" y="272146"/>
                  </a:cubicBezTo>
                  <a:cubicBezTo>
                    <a:pt x="29194" y="272146"/>
                    <a:pt x="29194" y="267589"/>
                    <a:pt x="29194" y="263031"/>
                  </a:cubicBezTo>
                  <a:lnTo>
                    <a:pt x="29194" y="2817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18" name="Forme libre : forme 517">
              <a:extLst>
                <a:ext uri="{FF2B5EF4-FFF2-40B4-BE49-F238E27FC236}">
                  <a16:creationId xmlns:a16="http://schemas.microsoft.com/office/drawing/2014/main" id="{0144E9BF-7D0F-4C9B-B814-6EAACD2E99DE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>
              <a:off x="12618648" y="-11492230"/>
              <a:ext cx="127107" cy="101630"/>
            </a:xfrm>
            <a:custGeom>
              <a:avLst/>
              <a:gdLst>
                <a:gd name="connsiteX0" fmla="*/ 85733 w 127106"/>
                <a:gd name="connsiteY0" fmla="*/ 68497 h 101630"/>
                <a:gd name="connsiteX1" fmla="*/ 82897 w 127106"/>
                <a:gd name="connsiteY1" fmla="*/ 78954 h 101630"/>
                <a:gd name="connsiteX2" fmla="*/ 61448 w 127106"/>
                <a:gd name="connsiteY2" fmla="*/ 94016 h 101630"/>
                <a:gd name="connsiteX3" fmla="*/ 49206 w 127106"/>
                <a:gd name="connsiteY3" fmla="*/ 79312 h 101630"/>
                <a:gd name="connsiteX4" fmla="*/ 59136 w 127106"/>
                <a:gd name="connsiteY4" fmla="*/ 43336 h 101630"/>
                <a:gd name="connsiteX5" fmla="*/ 61622 w 127106"/>
                <a:gd name="connsiteY5" fmla="*/ 34292 h 101630"/>
                <a:gd name="connsiteX6" fmla="*/ 44773 w 127106"/>
                <a:gd name="connsiteY6" fmla="*/ 19056 h 101630"/>
                <a:gd name="connsiteX7" fmla="*/ 19066 w 127106"/>
                <a:gd name="connsiteY7" fmla="*/ 46171 h 101630"/>
                <a:gd name="connsiteX8" fmla="*/ 22077 w 127106"/>
                <a:gd name="connsiteY8" fmla="*/ 48473 h 101630"/>
                <a:gd name="connsiteX9" fmla="*/ 25270 w 127106"/>
                <a:gd name="connsiteY9" fmla="*/ 45639 h 101630"/>
                <a:gd name="connsiteX10" fmla="*/ 44241 w 127106"/>
                <a:gd name="connsiteY10" fmla="*/ 24018 h 101630"/>
                <a:gd name="connsiteX11" fmla="*/ 48674 w 127106"/>
                <a:gd name="connsiteY11" fmla="*/ 30220 h 101630"/>
                <a:gd name="connsiteX12" fmla="*/ 45488 w 127106"/>
                <a:gd name="connsiteY12" fmla="*/ 42089 h 101630"/>
                <a:gd name="connsiteX13" fmla="*/ 35907 w 127106"/>
                <a:gd name="connsiteY13" fmla="*/ 76477 h 101630"/>
                <a:gd name="connsiteX14" fmla="*/ 42470 w 127106"/>
                <a:gd name="connsiteY14" fmla="*/ 93309 h 101630"/>
                <a:gd name="connsiteX15" fmla="*/ 60733 w 127106"/>
                <a:gd name="connsiteY15" fmla="*/ 98978 h 101630"/>
                <a:gd name="connsiteX16" fmla="*/ 83787 w 127106"/>
                <a:gd name="connsiteY16" fmla="*/ 87283 h 101630"/>
                <a:gd name="connsiteX17" fmla="*/ 101693 w 127106"/>
                <a:gd name="connsiteY17" fmla="*/ 98978 h 101630"/>
                <a:gd name="connsiteX18" fmla="*/ 115699 w 127106"/>
                <a:gd name="connsiteY18" fmla="*/ 89585 h 101630"/>
                <a:gd name="connsiteX19" fmla="*/ 122086 w 127106"/>
                <a:gd name="connsiteY19" fmla="*/ 71863 h 101630"/>
                <a:gd name="connsiteX20" fmla="*/ 119075 w 127106"/>
                <a:gd name="connsiteY20" fmla="*/ 69561 h 101630"/>
                <a:gd name="connsiteX21" fmla="*/ 115166 w 127106"/>
                <a:gd name="connsiteY21" fmla="*/ 75055 h 101630"/>
                <a:gd name="connsiteX22" fmla="*/ 102225 w 127106"/>
                <a:gd name="connsiteY22" fmla="*/ 94016 h 101630"/>
                <a:gd name="connsiteX23" fmla="*/ 96378 w 127106"/>
                <a:gd name="connsiteY23" fmla="*/ 85338 h 101630"/>
                <a:gd name="connsiteX24" fmla="*/ 99031 w 127106"/>
                <a:gd name="connsiteY24" fmla="*/ 71332 h 101630"/>
                <a:gd name="connsiteX25" fmla="*/ 102932 w 127106"/>
                <a:gd name="connsiteY25" fmla="*/ 55381 h 101630"/>
                <a:gd name="connsiteX26" fmla="*/ 107016 w 127106"/>
                <a:gd name="connsiteY26" fmla="*/ 39612 h 101630"/>
                <a:gd name="connsiteX27" fmla="*/ 110027 w 127106"/>
                <a:gd name="connsiteY27" fmla="*/ 26495 h 101630"/>
                <a:gd name="connsiteX28" fmla="*/ 104180 w 127106"/>
                <a:gd name="connsiteY28" fmla="*/ 20827 h 101630"/>
                <a:gd name="connsiteX29" fmla="*/ 94956 w 127106"/>
                <a:gd name="connsiteY29" fmla="*/ 31640 h 101630"/>
                <a:gd name="connsiteX30" fmla="*/ 85733 w 127106"/>
                <a:gd name="connsiteY30" fmla="*/ 68497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7106" h="101630">
                  <a:moveTo>
                    <a:pt x="85733" y="68497"/>
                  </a:moveTo>
                  <a:cubicBezTo>
                    <a:pt x="84851" y="72046"/>
                    <a:pt x="83255" y="78780"/>
                    <a:pt x="82897" y="78954"/>
                  </a:cubicBezTo>
                  <a:cubicBezTo>
                    <a:pt x="79529" y="84448"/>
                    <a:pt x="72435" y="94016"/>
                    <a:pt x="61448" y="94016"/>
                  </a:cubicBezTo>
                  <a:cubicBezTo>
                    <a:pt x="49206" y="94016"/>
                    <a:pt x="49206" y="82495"/>
                    <a:pt x="49206" y="79312"/>
                  </a:cubicBezTo>
                  <a:cubicBezTo>
                    <a:pt x="49206" y="68855"/>
                    <a:pt x="54171" y="56269"/>
                    <a:pt x="59136" y="43336"/>
                  </a:cubicBezTo>
                  <a:cubicBezTo>
                    <a:pt x="60558" y="39786"/>
                    <a:pt x="61622" y="37134"/>
                    <a:pt x="61622" y="34292"/>
                  </a:cubicBezTo>
                  <a:cubicBezTo>
                    <a:pt x="61622" y="25082"/>
                    <a:pt x="53822" y="19056"/>
                    <a:pt x="44773" y="19056"/>
                  </a:cubicBezTo>
                  <a:cubicBezTo>
                    <a:pt x="27042" y="19056"/>
                    <a:pt x="19066" y="43336"/>
                    <a:pt x="19066" y="46171"/>
                  </a:cubicBezTo>
                  <a:cubicBezTo>
                    <a:pt x="19066" y="48473"/>
                    <a:pt x="21552" y="48473"/>
                    <a:pt x="22077" y="48473"/>
                  </a:cubicBezTo>
                  <a:cubicBezTo>
                    <a:pt x="24563" y="48473"/>
                    <a:pt x="24738" y="47583"/>
                    <a:pt x="25270" y="45639"/>
                  </a:cubicBezTo>
                  <a:cubicBezTo>
                    <a:pt x="29528" y="31108"/>
                    <a:pt x="37329" y="24018"/>
                    <a:pt x="44241" y="24018"/>
                  </a:cubicBezTo>
                  <a:cubicBezTo>
                    <a:pt x="47259" y="24018"/>
                    <a:pt x="48674" y="25963"/>
                    <a:pt x="48674" y="30220"/>
                  </a:cubicBezTo>
                  <a:cubicBezTo>
                    <a:pt x="48674" y="34292"/>
                    <a:pt x="47259" y="38017"/>
                    <a:pt x="45488" y="42089"/>
                  </a:cubicBezTo>
                  <a:cubicBezTo>
                    <a:pt x="35907" y="66552"/>
                    <a:pt x="35907" y="71688"/>
                    <a:pt x="35907" y="76477"/>
                  </a:cubicBezTo>
                  <a:cubicBezTo>
                    <a:pt x="35907" y="79485"/>
                    <a:pt x="35907" y="87639"/>
                    <a:pt x="42470" y="93309"/>
                  </a:cubicBezTo>
                  <a:cubicBezTo>
                    <a:pt x="47617" y="97564"/>
                    <a:pt x="54529" y="98978"/>
                    <a:pt x="60733" y="98978"/>
                  </a:cubicBezTo>
                  <a:cubicBezTo>
                    <a:pt x="71903" y="98978"/>
                    <a:pt x="77932" y="92952"/>
                    <a:pt x="83787" y="87283"/>
                  </a:cubicBezTo>
                  <a:cubicBezTo>
                    <a:pt x="87688" y="98629"/>
                    <a:pt x="99564" y="98978"/>
                    <a:pt x="101693" y="98978"/>
                  </a:cubicBezTo>
                  <a:cubicBezTo>
                    <a:pt x="107723" y="98978"/>
                    <a:pt x="112330" y="95436"/>
                    <a:pt x="115699" y="89585"/>
                  </a:cubicBezTo>
                  <a:cubicBezTo>
                    <a:pt x="119599" y="82677"/>
                    <a:pt x="122086" y="72395"/>
                    <a:pt x="122086" y="71863"/>
                  </a:cubicBezTo>
                  <a:cubicBezTo>
                    <a:pt x="122086" y="69561"/>
                    <a:pt x="119599" y="69561"/>
                    <a:pt x="119075" y="69561"/>
                  </a:cubicBezTo>
                  <a:cubicBezTo>
                    <a:pt x="116588" y="69561"/>
                    <a:pt x="116414" y="70268"/>
                    <a:pt x="115166" y="75055"/>
                  </a:cubicBezTo>
                  <a:cubicBezTo>
                    <a:pt x="113045" y="83384"/>
                    <a:pt x="109677" y="94016"/>
                    <a:pt x="102225" y="94016"/>
                  </a:cubicBezTo>
                  <a:cubicBezTo>
                    <a:pt x="97618" y="94016"/>
                    <a:pt x="96378" y="89942"/>
                    <a:pt x="96378" y="85338"/>
                  </a:cubicBezTo>
                  <a:cubicBezTo>
                    <a:pt x="96378" y="82320"/>
                    <a:pt x="97792" y="75945"/>
                    <a:pt x="99031" y="71332"/>
                  </a:cubicBezTo>
                  <a:cubicBezTo>
                    <a:pt x="100279" y="66552"/>
                    <a:pt x="102051" y="59287"/>
                    <a:pt x="102932" y="55381"/>
                  </a:cubicBezTo>
                  <a:lnTo>
                    <a:pt x="107016" y="39612"/>
                  </a:lnTo>
                  <a:cubicBezTo>
                    <a:pt x="108080" y="35182"/>
                    <a:pt x="110027" y="27385"/>
                    <a:pt x="110027" y="26495"/>
                  </a:cubicBezTo>
                  <a:cubicBezTo>
                    <a:pt x="110027" y="22954"/>
                    <a:pt x="107190" y="20827"/>
                    <a:pt x="104180" y="20827"/>
                  </a:cubicBezTo>
                  <a:cubicBezTo>
                    <a:pt x="97618" y="20827"/>
                    <a:pt x="96378" y="25963"/>
                    <a:pt x="94956" y="31640"/>
                  </a:cubicBezTo>
                  <a:lnTo>
                    <a:pt x="85733" y="684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19" name="Forme libre : forme 518">
              <a:extLst>
                <a:ext uri="{FF2B5EF4-FFF2-40B4-BE49-F238E27FC236}">
                  <a16:creationId xmlns:a16="http://schemas.microsoft.com/office/drawing/2014/main" id="{A92B3674-D388-441E-95B0-1A5F83155F05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>
              <a:off x="12742483" y="-11482305"/>
              <a:ext cx="152528" cy="76223"/>
            </a:xfrm>
            <a:custGeom>
              <a:avLst/>
              <a:gdLst>
                <a:gd name="connsiteX0" fmla="*/ 142836 w 152528"/>
                <a:gd name="connsiteY0" fmla="*/ 27734 h 76222"/>
                <a:gd name="connsiteX1" fmla="*/ 149573 w 152528"/>
                <a:gd name="connsiteY1" fmla="*/ 23303 h 76222"/>
                <a:gd name="connsiteX2" fmla="*/ 143011 w 152528"/>
                <a:gd name="connsiteY2" fmla="*/ 19056 h 76222"/>
                <a:gd name="connsiteX3" fmla="*/ 25628 w 152528"/>
                <a:gd name="connsiteY3" fmla="*/ 19056 h 76222"/>
                <a:gd name="connsiteX4" fmla="*/ 19066 w 152528"/>
                <a:gd name="connsiteY4" fmla="*/ 23303 h 76222"/>
                <a:gd name="connsiteX5" fmla="*/ 25811 w 152528"/>
                <a:gd name="connsiteY5" fmla="*/ 27734 h 76222"/>
                <a:gd name="connsiteX6" fmla="*/ 142836 w 152528"/>
                <a:gd name="connsiteY6" fmla="*/ 27734 h 76222"/>
                <a:gd name="connsiteX7" fmla="*/ 143011 w 152528"/>
                <a:gd name="connsiteY7" fmla="*/ 66726 h 76222"/>
                <a:gd name="connsiteX8" fmla="*/ 149573 w 152528"/>
                <a:gd name="connsiteY8" fmla="*/ 62471 h 76222"/>
                <a:gd name="connsiteX9" fmla="*/ 142836 w 152528"/>
                <a:gd name="connsiteY9" fmla="*/ 58040 h 76222"/>
                <a:gd name="connsiteX10" fmla="*/ 25811 w 152528"/>
                <a:gd name="connsiteY10" fmla="*/ 58040 h 76222"/>
                <a:gd name="connsiteX11" fmla="*/ 19066 w 152528"/>
                <a:gd name="connsiteY11" fmla="*/ 62471 h 76222"/>
                <a:gd name="connsiteX12" fmla="*/ 25628 w 152528"/>
                <a:gd name="connsiteY12" fmla="*/ 66726 h 76222"/>
                <a:gd name="connsiteX13" fmla="*/ 143011 w 152528"/>
                <a:gd name="connsiteY13" fmla="*/ 66726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528" h="76222">
                  <a:moveTo>
                    <a:pt x="142836" y="27734"/>
                  </a:moveTo>
                  <a:cubicBezTo>
                    <a:pt x="145498" y="27734"/>
                    <a:pt x="149573" y="27734"/>
                    <a:pt x="149573" y="23303"/>
                  </a:cubicBezTo>
                  <a:cubicBezTo>
                    <a:pt x="149573" y="19056"/>
                    <a:pt x="145315" y="19056"/>
                    <a:pt x="143011" y="19056"/>
                  </a:cubicBezTo>
                  <a:lnTo>
                    <a:pt x="25628" y="19056"/>
                  </a:lnTo>
                  <a:cubicBezTo>
                    <a:pt x="23324" y="19056"/>
                    <a:pt x="19066" y="19056"/>
                    <a:pt x="19066" y="23303"/>
                  </a:cubicBezTo>
                  <a:cubicBezTo>
                    <a:pt x="19066" y="27734"/>
                    <a:pt x="23149" y="27734"/>
                    <a:pt x="25811" y="27734"/>
                  </a:cubicBezTo>
                  <a:lnTo>
                    <a:pt x="142836" y="27734"/>
                  </a:lnTo>
                  <a:close/>
                  <a:moveTo>
                    <a:pt x="143011" y="66726"/>
                  </a:moveTo>
                  <a:cubicBezTo>
                    <a:pt x="145315" y="66726"/>
                    <a:pt x="149573" y="66726"/>
                    <a:pt x="149573" y="62471"/>
                  </a:cubicBezTo>
                  <a:cubicBezTo>
                    <a:pt x="149573" y="58040"/>
                    <a:pt x="145498" y="58040"/>
                    <a:pt x="142836" y="58040"/>
                  </a:cubicBezTo>
                  <a:lnTo>
                    <a:pt x="25811" y="58040"/>
                  </a:lnTo>
                  <a:cubicBezTo>
                    <a:pt x="23149" y="58040"/>
                    <a:pt x="19066" y="58040"/>
                    <a:pt x="19066" y="62471"/>
                  </a:cubicBezTo>
                  <a:cubicBezTo>
                    <a:pt x="19066" y="66726"/>
                    <a:pt x="23324" y="66726"/>
                    <a:pt x="25628" y="66726"/>
                  </a:cubicBezTo>
                  <a:lnTo>
                    <a:pt x="143011" y="667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20" name="Forme libre : forme 519">
              <a:extLst>
                <a:ext uri="{FF2B5EF4-FFF2-40B4-BE49-F238E27FC236}">
                  <a16:creationId xmlns:a16="http://schemas.microsoft.com/office/drawing/2014/main" id="{CD90681A-5CF4-497C-92C7-BB4D879DA9A6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>
              <a:off x="12893883" y="-11546992"/>
              <a:ext cx="177949" cy="203260"/>
            </a:xfrm>
            <a:custGeom>
              <a:avLst/>
              <a:gdLst>
                <a:gd name="connsiteX0" fmla="*/ 68185 w 177949"/>
                <a:gd name="connsiteY0" fmla="*/ 41208 h 203260"/>
                <a:gd name="connsiteX1" fmla="*/ 61091 w 177949"/>
                <a:gd name="connsiteY1" fmla="*/ 34475 h 203260"/>
                <a:gd name="connsiteX2" fmla="*/ 51161 w 177949"/>
                <a:gd name="connsiteY2" fmla="*/ 44218 h 203260"/>
                <a:gd name="connsiteX3" fmla="*/ 58255 w 177949"/>
                <a:gd name="connsiteY3" fmla="*/ 50958 h 203260"/>
                <a:gd name="connsiteX4" fmla="*/ 68185 w 177949"/>
                <a:gd name="connsiteY4" fmla="*/ 41208 h 203260"/>
                <a:gd name="connsiteX5" fmla="*/ 32007 w 177949"/>
                <a:gd name="connsiteY5" fmla="*/ 131239 h 203260"/>
                <a:gd name="connsiteX6" fmla="*/ 30418 w 177949"/>
                <a:gd name="connsiteY6" fmla="*/ 138678 h 203260"/>
                <a:gd name="connsiteX7" fmla="*/ 47260 w 177949"/>
                <a:gd name="connsiteY7" fmla="*/ 153740 h 203260"/>
                <a:gd name="connsiteX8" fmla="*/ 72792 w 177949"/>
                <a:gd name="connsiteY8" fmla="*/ 126625 h 203260"/>
                <a:gd name="connsiteX9" fmla="*/ 69957 w 177949"/>
                <a:gd name="connsiteY9" fmla="*/ 124322 h 203260"/>
                <a:gd name="connsiteX10" fmla="*/ 66588 w 177949"/>
                <a:gd name="connsiteY10" fmla="*/ 127340 h 203260"/>
                <a:gd name="connsiteX11" fmla="*/ 47792 w 177949"/>
                <a:gd name="connsiteY11" fmla="*/ 148778 h 203260"/>
                <a:gd name="connsiteX12" fmla="*/ 43359 w 177949"/>
                <a:gd name="connsiteY12" fmla="*/ 142576 h 203260"/>
                <a:gd name="connsiteX13" fmla="*/ 46196 w 177949"/>
                <a:gd name="connsiteY13" fmla="*/ 131239 h 203260"/>
                <a:gd name="connsiteX14" fmla="*/ 51868 w 177949"/>
                <a:gd name="connsiteY14" fmla="*/ 117057 h 203260"/>
                <a:gd name="connsiteX15" fmla="*/ 60559 w 177949"/>
                <a:gd name="connsiteY15" fmla="*/ 94548 h 203260"/>
                <a:gd name="connsiteX16" fmla="*/ 61623 w 177949"/>
                <a:gd name="connsiteY16" fmla="*/ 88880 h 203260"/>
                <a:gd name="connsiteX17" fmla="*/ 44774 w 177949"/>
                <a:gd name="connsiteY17" fmla="*/ 73817 h 203260"/>
                <a:gd name="connsiteX18" fmla="*/ 19066 w 177949"/>
                <a:gd name="connsiteY18" fmla="*/ 100932 h 203260"/>
                <a:gd name="connsiteX19" fmla="*/ 22077 w 177949"/>
                <a:gd name="connsiteY19" fmla="*/ 103235 h 203260"/>
                <a:gd name="connsiteX20" fmla="*/ 25270 w 177949"/>
                <a:gd name="connsiteY20" fmla="*/ 100400 h 203260"/>
                <a:gd name="connsiteX21" fmla="*/ 44241 w 177949"/>
                <a:gd name="connsiteY21" fmla="*/ 78780 h 203260"/>
                <a:gd name="connsiteX22" fmla="*/ 48674 w 177949"/>
                <a:gd name="connsiteY22" fmla="*/ 84981 h 203260"/>
                <a:gd name="connsiteX23" fmla="*/ 43185 w 177949"/>
                <a:gd name="connsiteY23" fmla="*/ 102702 h 203260"/>
                <a:gd name="connsiteX24" fmla="*/ 32007 w 177949"/>
                <a:gd name="connsiteY24" fmla="*/ 131239 h 203260"/>
                <a:gd name="connsiteX25" fmla="*/ 171221 w 177949"/>
                <a:gd name="connsiteY25" fmla="*/ 26853 h 203260"/>
                <a:gd name="connsiteX26" fmla="*/ 172285 w 177949"/>
                <a:gd name="connsiteY26" fmla="*/ 23486 h 203260"/>
                <a:gd name="connsiteX27" fmla="*/ 168035 w 177949"/>
                <a:gd name="connsiteY27" fmla="*/ 19056 h 203260"/>
                <a:gd name="connsiteX28" fmla="*/ 163245 w 177949"/>
                <a:gd name="connsiteY28" fmla="*/ 23486 h 203260"/>
                <a:gd name="connsiteX29" fmla="*/ 97110 w 177949"/>
                <a:gd name="connsiteY29" fmla="*/ 188477 h 203260"/>
                <a:gd name="connsiteX30" fmla="*/ 96045 w 177949"/>
                <a:gd name="connsiteY30" fmla="*/ 191844 h 203260"/>
                <a:gd name="connsiteX31" fmla="*/ 100295 w 177949"/>
                <a:gd name="connsiteY31" fmla="*/ 196274 h 203260"/>
                <a:gd name="connsiteX32" fmla="*/ 105086 w 177949"/>
                <a:gd name="connsiteY32" fmla="*/ 191844 h 203260"/>
                <a:gd name="connsiteX33" fmla="*/ 171221 w 177949"/>
                <a:gd name="connsiteY33" fmla="*/ 26853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77949" h="203260">
                  <a:moveTo>
                    <a:pt x="68185" y="41208"/>
                  </a:moveTo>
                  <a:cubicBezTo>
                    <a:pt x="68185" y="38373"/>
                    <a:pt x="66056" y="34475"/>
                    <a:pt x="61091" y="34475"/>
                  </a:cubicBezTo>
                  <a:cubicBezTo>
                    <a:pt x="56300" y="34475"/>
                    <a:pt x="51161" y="39081"/>
                    <a:pt x="51161" y="44218"/>
                  </a:cubicBezTo>
                  <a:cubicBezTo>
                    <a:pt x="51161" y="47234"/>
                    <a:pt x="53464" y="50958"/>
                    <a:pt x="58255" y="50958"/>
                  </a:cubicBezTo>
                  <a:cubicBezTo>
                    <a:pt x="63394" y="50958"/>
                    <a:pt x="68185" y="45995"/>
                    <a:pt x="68185" y="41208"/>
                  </a:cubicBezTo>
                  <a:close/>
                  <a:moveTo>
                    <a:pt x="32007" y="131239"/>
                  </a:moveTo>
                  <a:cubicBezTo>
                    <a:pt x="31300" y="133542"/>
                    <a:pt x="30418" y="135669"/>
                    <a:pt x="30418" y="138678"/>
                  </a:cubicBezTo>
                  <a:cubicBezTo>
                    <a:pt x="30418" y="147007"/>
                    <a:pt x="37504" y="153740"/>
                    <a:pt x="47260" y="153740"/>
                  </a:cubicBezTo>
                  <a:cubicBezTo>
                    <a:pt x="64991" y="153740"/>
                    <a:pt x="72792" y="129285"/>
                    <a:pt x="72792" y="126625"/>
                  </a:cubicBezTo>
                  <a:cubicBezTo>
                    <a:pt x="72792" y="124322"/>
                    <a:pt x="70488" y="124322"/>
                    <a:pt x="69957" y="124322"/>
                  </a:cubicBezTo>
                  <a:cubicBezTo>
                    <a:pt x="67470" y="124322"/>
                    <a:pt x="67295" y="125386"/>
                    <a:pt x="66588" y="127340"/>
                  </a:cubicBezTo>
                  <a:cubicBezTo>
                    <a:pt x="62504" y="141512"/>
                    <a:pt x="54704" y="148778"/>
                    <a:pt x="47792" y="148778"/>
                  </a:cubicBezTo>
                  <a:cubicBezTo>
                    <a:pt x="44241" y="148778"/>
                    <a:pt x="43359" y="146475"/>
                    <a:pt x="43359" y="142576"/>
                  </a:cubicBezTo>
                  <a:cubicBezTo>
                    <a:pt x="43359" y="138504"/>
                    <a:pt x="44598" y="135137"/>
                    <a:pt x="46196" y="131239"/>
                  </a:cubicBezTo>
                  <a:cubicBezTo>
                    <a:pt x="47967" y="126450"/>
                    <a:pt x="49921" y="121663"/>
                    <a:pt x="51868" y="117057"/>
                  </a:cubicBezTo>
                  <a:cubicBezTo>
                    <a:pt x="53464" y="112802"/>
                    <a:pt x="59851" y="96676"/>
                    <a:pt x="60559" y="94548"/>
                  </a:cubicBezTo>
                  <a:cubicBezTo>
                    <a:pt x="61091" y="92778"/>
                    <a:pt x="61623" y="90649"/>
                    <a:pt x="61623" y="88880"/>
                  </a:cubicBezTo>
                  <a:cubicBezTo>
                    <a:pt x="61623" y="80551"/>
                    <a:pt x="54529" y="73817"/>
                    <a:pt x="44774" y="73817"/>
                  </a:cubicBezTo>
                  <a:cubicBezTo>
                    <a:pt x="27224" y="73817"/>
                    <a:pt x="19066" y="97915"/>
                    <a:pt x="19066" y="100932"/>
                  </a:cubicBezTo>
                  <a:cubicBezTo>
                    <a:pt x="19066" y="103235"/>
                    <a:pt x="21552" y="103235"/>
                    <a:pt x="22077" y="103235"/>
                  </a:cubicBezTo>
                  <a:cubicBezTo>
                    <a:pt x="24563" y="103235"/>
                    <a:pt x="24738" y="102345"/>
                    <a:pt x="25270" y="100400"/>
                  </a:cubicBezTo>
                  <a:cubicBezTo>
                    <a:pt x="29886" y="85155"/>
                    <a:pt x="37687" y="78780"/>
                    <a:pt x="44241" y="78780"/>
                  </a:cubicBezTo>
                  <a:cubicBezTo>
                    <a:pt x="47085" y="78780"/>
                    <a:pt x="48674" y="80193"/>
                    <a:pt x="48674" y="84981"/>
                  </a:cubicBezTo>
                  <a:cubicBezTo>
                    <a:pt x="48674" y="89054"/>
                    <a:pt x="47618" y="91713"/>
                    <a:pt x="43185" y="102702"/>
                  </a:cubicBezTo>
                  <a:lnTo>
                    <a:pt x="32007" y="131239"/>
                  </a:lnTo>
                  <a:close/>
                  <a:moveTo>
                    <a:pt x="171221" y="26853"/>
                  </a:moveTo>
                  <a:cubicBezTo>
                    <a:pt x="172285" y="24550"/>
                    <a:pt x="172285" y="24193"/>
                    <a:pt x="172285" y="23486"/>
                  </a:cubicBezTo>
                  <a:cubicBezTo>
                    <a:pt x="172285" y="20651"/>
                    <a:pt x="169981" y="19056"/>
                    <a:pt x="168035" y="19056"/>
                  </a:cubicBezTo>
                  <a:cubicBezTo>
                    <a:pt x="165016" y="19056"/>
                    <a:pt x="164134" y="21183"/>
                    <a:pt x="163245" y="23486"/>
                  </a:cubicBezTo>
                  <a:lnTo>
                    <a:pt x="97110" y="188477"/>
                  </a:lnTo>
                  <a:cubicBezTo>
                    <a:pt x="96045" y="190780"/>
                    <a:pt x="96045" y="191137"/>
                    <a:pt x="96045" y="191844"/>
                  </a:cubicBezTo>
                  <a:cubicBezTo>
                    <a:pt x="96045" y="194678"/>
                    <a:pt x="98349" y="196274"/>
                    <a:pt x="100295" y="196274"/>
                  </a:cubicBezTo>
                  <a:cubicBezTo>
                    <a:pt x="103314" y="196274"/>
                    <a:pt x="104196" y="194145"/>
                    <a:pt x="105086" y="191844"/>
                  </a:cubicBezTo>
                  <a:lnTo>
                    <a:pt x="171221" y="2685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21" name="Forme libre : forme 520">
              <a:extLst>
                <a:ext uri="{FF2B5EF4-FFF2-40B4-BE49-F238E27FC236}">
                  <a16:creationId xmlns:a16="http://schemas.microsoft.com/office/drawing/2014/main" id="{55345BB3-1726-4B8B-AD35-A43E6F56E0F7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>
              <a:off x="13072127" y="-11531746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4 w 101685"/>
                <a:gd name="connsiteY1" fmla="*/ 104473 h 152445"/>
                <a:gd name="connsiteX2" fmla="*/ 86799 w 101685"/>
                <a:gd name="connsiteY2" fmla="*/ 120597 h 152445"/>
                <a:gd name="connsiteX3" fmla="*/ 69249 w 101685"/>
                <a:gd name="connsiteY3" fmla="*/ 121661 h 152445"/>
                <a:gd name="connsiteX4" fmla="*/ 36623 w 101685"/>
                <a:gd name="connsiteY4" fmla="*/ 121661 h 152445"/>
                <a:gd name="connsiteX5" fmla="*/ 72086 w 101685"/>
                <a:gd name="connsiteY5" fmla="*/ 91887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5 h 152445"/>
                <a:gd name="connsiteX9" fmla="*/ 28464 w 101685"/>
                <a:gd name="connsiteY9" fmla="*/ 60700 h 152445"/>
                <a:gd name="connsiteX10" fmla="*/ 37862 w 101685"/>
                <a:gd name="connsiteY10" fmla="*/ 51307 h 152445"/>
                <a:gd name="connsiteX11" fmla="*/ 27400 w 101685"/>
                <a:gd name="connsiteY11" fmla="*/ 41914 h 152445"/>
                <a:gd name="connsiteX12" fmla="*/ 53290 w 101685"/>
                <a:gd name="connsiteY12" fmla="*/ 25431 h 152445"/>
                <a:gd name="connsiteX13" fmla="*/ 80245 w 101685"/>
                <a:gd name="connsiteY13" fmla="*/ 53610 h 152445"/>
                <a:gd name="connsiteX14" fmla="*/ 63570 w 101685"/>
                <a:gd name="connsiteY14" fmla="*/ 87632 h 152445"/>
                <a:gd name="connsiteX15" fmla="*/ 20838 w 101685"/>
                <a:gd name="connsiteY15" fmla="*/ 129817 h 152445"/>
                <a:gd name="connsiteX16" fmla="*/ 19066 w 101685"/>
                <a:gd name="connsiteY16" fmla="*/ 136724 h 152445"/>
                <a:gd name="connsiteX17" fmla="*/ 92121 w 101685"/>
                <a:gd name="connsiteY17" fmla="*/ 136724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4" y="104473"/>
                  </a:lnTo>
                  <a:cubicBezTo>
                    <a:pt x="90882" y="108371"/>
                    <a:pt x="89110" y="118828"/>
                    <a:pt x="86799" y="120597"/>
                  </a:cubicBezTo>
                  <a:cubicBezTo>
                    <a:pt x="85384" y="121661"/>
                    <a:pt x="71728" y="121661"/>
                    <a:pt x="69249" y="121661"/>
                  </a:cubicBezTo>
                  <a:lnTo>
                    <a:pt x="36623" y="121661"/>
                  </a:lnTo>
                  <a:cubicBezTo>
                    <a:pt x="55236" y="105178"/>
                    <a:pt x="61449" y="100216"/>
                    <a:pt x="72086" y="91887"/>
                  </a:cubicBezTo>
                  <a:cubicBezTo>
                    <a:pt x="85210" y="81430"/>
                    <a:pt x="97443" y="70441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5"/>
                  </a:cubicBezTo>
                  <a:cubicBezTo>
                    <a:pt x="19066" y="59811"/>
                    <a:pt x="26693" y="60700"/>
                    <a:pt x="28464" y="60700"/>
                  </a:cubicBezTo>
                  <a:cubicBezTo>
                    <a:pt x="32722" y="60700"/>
                    <a:pt x="37862" y="57683"/>
                    <a:pt x="37862" y="51307"/>
                  </a:cubicBezTo>
                  <a:cubicBezTo>
                    <a:pt x="37862" y="48115"/>
                    <a:pt x="36623" y="41914"/>
                    <a:pt x="27400" y="41914"/>
                  </a:cubicBezTo>
                  <a:cubicBezTo>
                    <a:pt x="32897" y="29329"/>
                    <a:pt x="44957" y="25431"/>
                    <a:pt x="53290" y="25431"/>
                  </a:cubicBezTo>
                  <a:cubicBezTo>
                    <a:pt x="71021" y="25431"/>
                    <a:pt x="80245" y="39254"/>
                    <a:pt x="80245" y="53610"/>
                  </a:cubicBezTo>
                  <a:cubicBezTo>
                    <a:pt x="80245" y="69029"/>
                    <a:pt x="69249" y="81256"/>
                    <a:pt x="63570" y="87632"/>
                  </a:cubicBezTo>
                  <a:lnTo>
                    <a:pt x="20838" y="129817"/>
                  </a:lnTo>
                  <a:cubicBezTo>
                    <a:pt x="19066" y="131405"/>
                    <a:pt x="19066" y="131761"/>
                    <a:pt x="19066" y="136724"/>
                  </a:cubicBezTo>
                  <a:lnTo>
                    <a:pt x="92121" y="136724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</p:grpSp>
      <p:sp>
        <p:nvSpPr>
          <p:cNvPr id="523" name="ZoneTexte 522">
            <a:extLst>
              <a:ext uri="{FF2B5EF4-FFF2-40B4-BE49-F238E27FC236}">
                <a16:creationId xmlns:a16="http://schemas.microsoft.com/office/drawing/2014/main" id="{8CB7ADBF-027C-4030-8FEF-7F6FDD54F2B2}"/>
              </a:ext>
            </a:extLst>
          </p:cNvPr>
          <p:cNvSpPr txBox="1"/>
          <p:nvPr/>
        </p:nvSpPr>
        <p:spPr bwMode="auto">
          <a:xfrm>
            <a:off x="524484" y="3426721"/>
            <a:ext cx="433702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rtlCol="0">
            <a:spAutoFit/>
          </a:bodyPr>
          <a:lstStyle/>
          <a:p>
            <a:pPr algn="l" eaLnBrk="1" hangingPunct="1">
              <a:buFontTx/>
              <a:buChar char="•"/>
            </a:pPr>
            <a:r>
              <a:rPr lang="en-US" sz="1600" dirty="0">
                <a:solidFill>
                  <a:srgbClr val="1014A4"/>
                </a:solidFill>
              </a:rPr>
              <a:t>   Wronskian condition from TQ (QQ-relation)</a:t>
            </a:r>
          </a:p>
        </p:txBody>
      </p:sp>
      <p:grpSp>
        <p:nvGrpSpPr>
          <p:cNvPr id="524" name="Groupe 523">
            <a:extLst>
              <a:ext uri="{FF2B5EF4-FFF2-40B4-BE49-F238E27FC236}">
                <a16:creationId xmlns:a16="http://schemas.microsoft.com/office/drawing/2014/main" id="{A398F105-1DA0-4D87-A587-6A4235C63CB1}"/>
              </a:ext>
            </a:extLst>
          </p:cNvPr>
          <p:cNvGrpSpPr/>
          <p:nvPr/>
        </p:nvGrpSpPr>
        <p:grpSpPr>
          <a:xfrm>
            <a:off x="7233247" y="1579604"/>
            <a:ext cx="1725613" cy="941387"/>
            <a:chOff x="6991350" y="1281113"/>
            <a:chExt cx="1725613" cy="941387"/>
          </a:xfrm>
        </p:grpSpPr>
        <p:grpSp>
          <p:nvGrpSpPr>
            <p:cNvPr id="525" name="Groupe 524">
              <a:extLst>
                <a:ext uri="{FF2B5EF4-FFF2-40B4-BE49-F238E27FC236}">
                  <a16:creationId xmlns:a16="http://schemas.microsoft.com/office/drawing/2014/main" id="{5795A5D8-CBF8-4FF5-8C0A-4681C0F2D7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62788" y="1281113"/>
              <a:ext cx="1654175" cy="941387"/>
              <a:chOff x="7530430" y="1183577"/>
              <a:chExt cx="1653911" cy="941259"/>
            </a:xfrm>
          </p:grpSpPr>
          <p:sp>
            <p:nvSpPr>
              <p:cNvPr id="542" name="Flèche vers le bas 1">
                <a:extLst>
                  <a:ext uri="{FF2B5EF4-FFF2-40B4-BE49-F238E27FC236}">
                    <a16:creationId xmlns:a16="http://schemas.microsoft.com/office/drawing/2014/main" id="{BAE3B8D0-DCEA-4B13-BC33-F8215A920B2B}"/>
                  </a:ext>
                </a:extLst>
              </p:cNvPr>
              <p:cNvSpPr/>
              <p:nvPr/>
            </p:nvSpPr>
            <p:spPr>
              <a:xfrm rot="10800000">
                <a:off x="7530430" y="1642302"/>
                <a:ext cx="134915" cy="271426"/>
              </a:xfrm>
              <a:prstGeom prst="downArrow">
                <a:avLst/>
              </a:prstGeom>
              <a:solidFill>
                <a:srgbClr val="00B0F0"/>
              </a:solidFill>
              <a:ln w="9525">
                <a:noFill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>
                  <a:solidFill>
                    <a:schemeClr val="accent2"/>
                  </a:solidFill>
                </a:endParaRPr>
              </a:p>
            </p:txBody>
          </p:sp>
          <p:sp>
            <p:nvSpPr>
              <p:cNvPr id="543" name="Flèche vers le bas 45">
                <a:extLst>
                  <a:ext uri="{FF2B5EF4-FFF2-40B4-BE49-F238E27FC236}">
                    <a16:creationId xmlns:a16="http://schemas.microsoft.com/office/drawing/2014/main" id="{D7E3F9D3-85E0-4BF7-ABC3-B3B910AD7F95}"/>
                  </a:ext>
                </a:extLst>
              </p:cNvPr>
              <p:cNvSpPr/>
              <p:nvPr/>
            </p:nvSpPr>
            <p:spPr>
              <a:xfrm>
                <a:off x="8625630" y="1842299"/>
                <a:ext cx="134915" cy="271426"/>
              </a:xfrm>
              <a:prstGeom prst="downArrow">
                <a:avLst/>
              </a:prstGeom>
              <a:solidFill>
                <a:srgbClr val="00B0F0"/>
              </a:solidFill>
              <a:ln w="9525">
                <a:noFill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>
                  <a:solidFill>
                    <a:schemeClr val="accent2"/>
                  </a:solidFill>
                </a:endParaRPr>
              </a:p>
            </p:txBody>
          </p:sp>
          <p:sp>
            <p:nvSpPr>
              <p:cNvPr id="544" name="Flèche vers le bas 46">
                <a:extLst>
                  <a:ext uri="{FF2B5EF4-FFF2-40B4-BE49-F238E27FC236}">
                    <a16:creationId xmlns:a16="http://schemas.microsoft.com/office/drawing/2014/main" id="{077E54C9-6493-4718-9ABD-A8C09398EE38}"/>
                  </a:ext>
                </a:extLst>
              </p:cNvPr>
              <p:cNvSpPr/>
              <p:nvPr/>
            </p:nvSpPr>
            <p:spPr>
              <a:xfrm>
                <a:off x="7847879" y="1213735"/>
                <a:ext cx="133329" cy="271426"/>
              </a:xfrm>
              <a:prstGeom prst="downArrow">
                <a:avLst/>
              </a:prstGeom>
              <a:solidFill>
                <a:srgbClr val="00B0F0"/>
              </a:solidFill>
              <a:ln w="9525">
                <a:noFill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>
                  <a:solidFill>
                    <a:schemeClr val="accent2"/>
                  </a:solidFill>
                </a:endParaRPr>
              </a:p>
            </p:txBody>
          </p:sp>
          <p:sp>
            <p:nvSpPr>
              <p:cNvPr id="545" name="Flèche vers le bas 47">
                <a:extLst>
                  <a:ext uri="{FF2B5EF4-FFF2-40B4-BE49-F238E27FC236}">
                    <a16:creationId xmlns:a16="http://schemas.microsoft.com/office/drawing/2014/main" id="{4E6D8A5A-5A29-4BCE-AF28-312FEF138201}"/>
                  </a:ext>
                </a:extLst>
              </p:cNvPr>
              <p:cNvSpPr/>
              <p:nvPr/>
            </p:nvSpPr>
            <p:spPr>
              <a:xfrm rot="10800000">
                <a:off x="8763720" y="1220084"/>
                <a:ext cx="134916" cy="271426"/>
              </a:xfrm>
              <a:prstGeom prst="downArrow">
                <a:avLst/>
              </a:prstGeom>
              <a:solidFill>
                <a:srgbClr val="00B0F0"/>
              </a:solidFill>
              <a:ln w="9525">
                <a:noFill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>
                  <a:solidFill>
                    <a:schemeClr val="accent2"/>
                  </a:solidFill>
                </a:endParaRPr>
              </a:p>
            </p:txBody>
          </p:sp>
          <p:sp>
            <p:nvSpPr>
              <p:cNvPr id="546" name="Flèche vers le bas 48">
                <a:extLst>
                  <a:ext uri="{FF2B5EF4-FFF2-40B4-BE49-F238E27FC236}">
                    <a16:creationId xmlns:a16="http://schemas.microsoft.com/office/drawing/2014/main" id="{E732115B-DC32-42C4-A061-B8093BC2A92C}"/>
                  </a:ext>
                </a:extLst>
              </p:cNvPr>
              <p:cNvSpPr/>
              <p:nvPr/>
            </p:nvSpPr>
            <p:spPr>
              <a:xfrm>
                <a:off x="9049425" y="1640715"/>
                <a:ext cx="134916" cy="271425"/>
              </a:xfrm>
              <a:prstGeom prst="downArrow">
                <a:avLst/>
              </a:prstGeom>
              <a:solidFill>
                <a:srgbClr val="00B0F0"/>
              </a:solidFill>
              <a:ln w="9525">
                <a:noFill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>
                  <a:solidFill>
                    <a:schemeClr val="accent2"/>
                  </a:solidFill>
                </a:endParaRPr>
              </a:p>
            </p:txBody>
          </p:sp>
          <p:sp>
            <p:nvSpPr>
              <p:cNvPr id="547" name="Flèche vers le bas 50">
                <a:extLst>
                  <a:ext uri="{FF2B5EF4-FFF2-40B4-BE49-F238E27FC236}">
                    <a16:creationId xmlns:a16="http://schemas.microsoft.com/office/drawing/2014/main" id="{EC94CD0C-E41F-4089-A1A1-C2E0622A1C29}"/>
                  </a:ext>
                </a:extLst>
              </p:cNvPr>
              <p:cNvSpPr/>
              <p:nvPr/>
            </p:nvSpPr>
            <p:spPr>
              <a:xfrm>
                <a:off x="8308181" y="1183577"/>
                <a:ext cx="134915" cy="271425"/>
              </a:xfrm>
              <a:prstGeom prst="downArrow">
                <a:avLst/>
              </a:prstGeom>
              <a:solidFill>
                <a:srgbClr val="00B0F0"/>
              </a:solidFill>
              <a:ln w="9525">
                <a:noFill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>
                  <a:solidFill>
                    <a:schemeClr val="accent2"/>
                  </a:solidFill>
                </a:endParaRPr>
              </a:p>
            </p:txBody>
          </p:sp>
          <p:sp>
            <p:nvSpPr>
              <p:cNvPr id="548" name="Flèche vers le bas 51">
                <a:extLst>
                  <a:ext uri="{FF2B5EF4-FFF2-40B4-BE49-F238E27FC236}">
                    <a16:creationId xmlns:a16="http://schemas.microsoft.com/office/drawing/2014/main" id="{50D6A17F-CFA1-478A-B4D7-D0F960A2A1A1}"/>
                  </a:ext>
                </a:extLst>
              </p:cNvPr>
              <p:cNvSpPr/>
              <p:nvPr/>
            </p:nvSpPr>
            <p:spPr>
              <a:xfrm>
                <a:off x="8016127" y="1853411"/>
                <a:ext cx="134915" cy="271425"/>
              </a:xfrm>
              <a:prstGeom prst="downArrow">
                <a:avLst/>
              </a:prstGeom>
              <a:solidFill>
                <a:srgbClr val="00B0F0"/>
              </a:solidFill>
              <a:ln w="9525">
                <a:noFill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>
                  <a:solidFill>
                    <a:schemeClr val="accent2"/>
                  </a:solidFill>
                </a:endParaRPr>
              </a:p>
            </p:txBody>
          </p:sp>
        </p:grpSp>
        <p:sp>
          <p:nvSpPr>
            <p:cNvPr id="526" name="Ellipse 525">
              <a:extLst>
                <a:ext uri="{FF2B5EF4-FFF2-40B4-BE49-F238E27FC236}">
                  <a16:creationId xmlns:a16="http://schemas.microsoft.com/office/drawing/2014/main" id="{8C345B9F-59EE-4C8D-8C3E-C26948DED28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994525" y="1397000"/>
              <a:ext cx="1665288" cy="688975"/>
            </a:xfrm>
            <a:prstGeom prst="ellipse">
              <a:avLst/>
            </a:prstGeom>
            <a:ln w="9525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>
                <a:solidFill>
                  <a:schemeClr val="accent2"/>
                </a:solidFill>
              </a:endParaRPr>
            </a:p>
          </p:txBody>
        </p:sp>
        <p:grpSp>
          <p:nvGrpSpPr>
            <p:cNvPr id="527" name="Groupe 526">
              <a:extLst>
                <a:ext uri="{FF2B5EF4-FFF2-40B4-BE49-F238E27FC236}">
                  <a16:creationId xmlns:a16="http://schemas.microsoft.com/office/drawing/2014/main" id="{CB6D59DE-BC77-404F-84DE-2C4273091B1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072313" y="1341438"/>
              <a:ext cx="1631950" cy="774700"/>
              <a:chOff x="7122754" y="1655130"/>
              <a:chExt cx="2039457" cy="964541"/>
            </a:xfrm>
          </p:grpSpPr>
          <p:grpSp>
            <p:nvGrpSpPr>
              <p:cNvPr id="534" name="Groupe 41">
                <a:extLst>
                  <a:ext uri="{FF2B5EF4-FFF2-40B4-BE49-F238E27FC236}">
                    <a16:creationId xmlns:a16="http://schemas.microsoft.com/office/drawing/2014/main" id="{4462D9C7-C077-47FD-85BC-5A4EB4EED3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486094" y="1655130"/>
                <a:ext cx="1676117" cy="964541"/>
                <a:chOff x="2046575" y="4101567"/>
                <a:chExt cx="1676117" cy="964541"/>
              </a:xfrm>
            </p:grpSpPr>
            <p:pic>
              <p:nvPicPr>
                <p:cNvPr id="537" name="Image 67 1" descr="tmp.bmp">
                  <a:extLst>
                    <a:ext uri="{FF2B5EF4-FFF2-40B4-BE49-F238E27FC236}">
                      <a16:creationId xmlns:a16="http://schemas.microsoft.com/office/drawing/2014/main" id="{0823F6C0-4D65-4CF6-9CAD-3ABB2B82A60B}"/>
                    </a:ext>
                  </a:extLst>
                </p:cNvPr>
                <p:cNvPicPr>
                  <a:picLocks/>
                </p:cNvPicPr>
                <p:nvPr>
                  <p:custDataLst>
                    <p:tags r:id="rId28"/>
                  </p:custDataLst>
                </p:nvPr>
              </p:nvPicPr>
              <p:blipFill>
                <a:blip r:embed="rId17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261340" y="4920058"/>
                  <a:ext cx="157162" cy="146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538" name="Image 67 2" descr="tmp.bmp">
                  <a:extLst>
                    <a:ext uri="{FF2B5EF4-FFF2-40B4-BE49-F238E27FC236}">
                      <a16:creationId xmlns:a16="http://schemas.microsoft.com/office/drawing/2014/main" id="{8632A3E8-5595-40EF-9A8E-70D185BFE6B9}"/>
                    </a:ext>
                  </a:extLst>
                </p:cNvPr>
                <p:cNvPicPr>
                  <a:picLocks/>
                </p:cNvPicPr>
                <p:nvPr>
                  <p:custDataLst>
                    <p:tags r:id="rId29"/>
                  </p:custDataLst>
                </p:nvPr>
              </p:nvPicPr>
              <p:blipFill>
                <a:blip r:embed="rId17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76078" y="4878684"/>
                  <a:ext cx="157162" cy="146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539" name="Image 67 3" descr="tmp.bmp">
                  <a:extLst>
                    <a:ext uri="{FF2B5EF4-FFF2-40B4-BE49-F238E27FC236}">
                      <a16:creationId xmlns:a16="http://schemas.microsoft.com/office/drawing/2014/main" id="{CF2AF799-A5CA-4B84-A152-A34121F68190}"/>
                    </a:ext>
                  </a:extLst>
                </p:cNvPr>
                <p:cNvPicPr>
                  <a:picLocks/>
                </p:cNvPicPr>
                <p:nvPr>
                  <p:custDataLst>
                    <p:tags r:id="rId30"/>
                  </p:custDataLst>
                </p:nvPr>
              </p:nvPicPr>
              <p:blipFill>
                <a:blip r:embed="rId17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645658" y="4101567"/>
                  <a:ext cx="157163" cy="146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540" name="Image 67 4" descr="tmp.bmp">
                  <a:extLst>
                    <a:ext uri="{FF2B5EF4-FFF2-40B4-BE49-F238E27FC236}">
                      <a16:creationId xmlns:a16="http://schemas.microsoft.com/office/drawing/2014/main" id="{A71EDF71-B99F-4040-B535-59D37C1A2DF9}"/>
                    </a:ext>
                  </a:extLst>
                </p:cNvPr>
                <p:cNvPicPr>
                  <a:picLocks/>
                </p:cNvPicPr>
                <p:nvPr>
                  <p:custDataLst>
                    <p:tags r:id="rId31"/>
                  </p:custDataLst>
                </p:nvPr>
              </p:nvPicPr>
              <p:blipFill>
                <a:blip r:embed="rId17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046575" y="4137975"/>
                  <a:ext cx="157163" cy="146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541" name="Image 67 5" descr="tmp.bmp">
                  <a:extLst>
                    <a:ext uri="{FF2B5EF4-FFF2-40B4-BE49-F238E27FC236}">
                      <a16:creationId xmlns:a16="http://schemas.microsoft.com/office/drawing/2014/main" id="{3F687A0F-E792-48E5-B176-A85B5975F23E}"/>
                    </a:ext>
                  </a:extLst>
                </p:cNvPr>
                <p:cNvPicPr>
                  <a:picLocks/>
                </p:cNvPicPr>
                <p:nvPr>
                  <p:custDataLst>
                    <p:tags r:id="rId32"/>
                  </p:custDataLst>
                </p:nvPr>
              </p:nvPicPr>
              <p:blipFill>
                <a:blip r:embed="rId17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549032" y="4618132"/>
                  <a:ext cx="173660" cy="1613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pic>
            <p:nvPicPr>
              <p:cNvPr id="535" name="Image 67 6" descr="tmp.bmp">
                <a:extLst>
                  <a:ext uri="{FF2B5EF4-FFF2-40B4-BE49-F238E27FC236}">
                    <a16:creationId xmlns:a16="http://schemas.microsoft.com/office/drawing/2014/main" id="{A04810C5-2BAF-4300-9392-F9A948747C00}"/>
                  </a:ext>
                </a:extLst>
              </p:cNvPr>
              <p:cNvPicPr>
                <a:picLocks/>
              </p:cNvPicPr>
              <p:nvPr>
                <p:custDataLst>
                  <p:tags r:id="rId26"/>
                </p:custDataLst>
              </p:nvPr>
            </p:nvPicPr>
            <p:blipFill>
              <a:blip r:embed="rId17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122754" y="2271516"/>
                <a:ext cx="157163" cy="146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36" name="Image 67 7" descr="tmp.bmp">
                <a:extLst>
                  <a:ext uri="{FF2B5EF4-FFF2-40B4-BE49-F238E27FC236}">
                    <a16:creationId xmlns:a16="http://schemas.microsoft.com/office/drawing/2014/main" id="{E71815CE-9BBA-4C84-B2F5-1055E2F09D2A}"/>
                  </a:ext>
                </a:extLst>
              </p:cNvPr>
              <p:cNvPicPr>
                <a:picLocks/>
              </p:cNvPicPr>
              <p:nvPr>
                <p:custDataLst>
                  <p:tags r:id="rId27"/>
                </p:custDataLst>
              </p:nvPr>
            </p:nvPicPr>
            <p:blipFill>
              <a:blip r:embed="rId17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53259" y="1746602"/>
                <a:ext cx="157163" cy="146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28" name="Groupe 527">
              <a:extLst>
                <a:ext uri="{FF2B5EF4-FFF2-40B4-BE49-F238E27FC236}">
                  <a16:creationId xmlns:a16="http://schemas.microsoft.com/office/drawing/2014/main" id="{A7E94359-65DE-4D8F-8131-F0BEED80D95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059613" y="1412875"/>
              <a:ext cx="1389062" cy="546100"/>
              <a:chOff x="6839373" y="1155673"/>
              <a:chExt cx="1736173" cy="683119"/>
            </a:xfrm>
          </p:grpSpPr>
          <p:pic>
            <p:nvPicPr>
              <p:cNvPr id="532" name="Image 33" descr="tmp.bmp">
                <a:extLst>
                  <a:ext uri="{FF2B5EF4-FFF2-40B4-BE49-F238E27FC236}">
                    <a16:creationId xmlns:a16="http://schemas.microsoft.com/office/drawing/2014/main" id="{2A7A1D0D-C504-4578-A2F9-75A56163F50A}"/>
                  </a:ext>
                </a:extLst>
              </p:cNvPr>
              <p:cNvPicPr>
                <a:picLocks/>
              </p:cNvPicPr>
              <p:nvPr>
                <p:custDataLst>
                  <p:tags r:id="rId24"/>
                </p:custDataLst>
              </p:nvPr>
            </p:nvPicPr>
            <p:blipFill>
              <a:blip r:embed="rId17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839373" y="1686392"/>
                <a:ext cx="190500" cy="1524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33" name="Image 37" descr="tmp.bmp">
                <a:extLst>
                  <a:ext uri="{FF2B5EF4-FFF2-40B4-BE49-F238E27FC236}">
                    <a16:creationId xmlns:a16="http://schemas.microsoft.com/office/drawing/2014/main" id="{F460C25D-FAF0-491F-812A-68C3637EB2D9}"/>
                  </a:ext>
                </a:extLst>
              </p:cNvPr>
              <p:cNvPicPr>
                <a:picLocks/>
              </p:cNvPicPr>
              <p:nvPr>
                <p:custDataLst>
                  <p:tags r:id="rId25"/>
                </p:custDataLst>
              </p:nvPr>
            </p:nvPicPr>
            <p:blipFill>
              <a:blip r:embed="rId17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385046" y="1155673"/>
                <a:ext cx="190500" cy="1524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29" name="Groupe 528">
              <a:extLst>
                <a:ext uri="{FF2B5EF4-FFF2-40B4-BE49-F238E27FC236}">
                  <a16:creationId xmlns:a16="http://schemas.microsoft.com/office/drawing/2014/main" id="{A5837248-5B34-46A3-AE6E-576DD01973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91350" y="1473200"/>
              <a:ext cx="269875" cy="225425"/>
              <a:chOff x="6951663" y="1603375"/>
              <a:chExt cx="269875" cy="225425"/>
            </a:xfrm>
          </p:grpSpPr>
          <p:sp>
            <p:nvSpPr>
              <p:cNvPr id="530" name="Ellipse 529">
                <a:extLst>
                  <a:ext uri="{FF2B5EF4-FFF2-40B4-BE49-F238E27FC236}">
                    <a16:creationId xmlns:a16="http://schemas.microsoft.com/office/drawing/2014/main" id="{69600F60-798F-482A-AD6F-FC9C609FD1BF}"/>
                  </a:ext>
                </a:extLst>
              </p:cNvPr>
              <p:cNvSpPr/>
              <p:nvPr/>
            </p:nvSpPr>
            <p:spPr bwMode="auto">
              <a:xfrm>
                <a:off x="6951663" y="1603375"/>
                <a:ext cx="269875" cy="225425"/>
              </a:xfrm>
              <a:prstGeom prst="ellipse">
                <a:avLst/>
              </a:prstGeom>
              <a:solidFill>
                <a:srgbClr val="BBE0E3"/>
              </a:solidFill>
              <a:ln w="9525"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>
                  <a:solidFill>
                    <a:schemeClr val="accent2"/>
                  </a:solidFill>
                </a:endParaRPr>
              </a:p>
            </p:txBody>
          </p:sp>
          <p:pic>
            <p:nvPicPr>
              <p:cNvPr id="531" name="Image 1 2">
                <a:extLst>
                  <a:ext uri="{FF2B5EF4-FFF2-40B4-BE49-F238E27FC236}">
                    <a16:creationId xmlns:a16="http://schemas.microsoft.com/office/drawing/2014/main" id="{62C6B736-FFFB-4E51-B496-0ACC6E1ADA34}"/>
                  </a:ext>
                </a:extLst>
              </p:cNvPr>
              <p:cNvPicPr>
                <a:picLocks/>
              </p:cNvPicPr>
              <p:nvPr>
                <p:custDataLst>
                  <p:tags r:id="rId23"/>
                </p:custDataLst>
              </p:nvPr>
            </p:nvPicPr>
            <p:blipFill>
              <a:blip r:embed="rId180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002463" y="1655763"/>
                <a:ext cx="127000" cy="101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000000">
                        <a:alpha val="0"/>
                      </a:srgb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pic>
        <p:nvPicPr>
          <p:cNvPr id="550" name="Image 549">
            <a:extLst>
              <a:ext uri="{FF2B5EF4-FFF2-40B4-BE49-F238E27FC236}">
                <a16:creationId xmlns:a16="http://schemas.microsoft.com/office/drawing/2014/main" id="{3E10E78F-7F05-4BA2-B1A8-0E03C9C52BC6}"/>
              </a:ext>
            </a:extLst>
          </p:cNvPr>
          <p:cNvPicPr>
            <a:picLocks/>
          </p:cNvPicPr>
          <p:nvPr>
            <p:custDataLst>
              <p:tags r:id="rId7"/>
            </p:custDataLst>
          </p:nvPr>
        </p:nvPicPr>
        <p:blipFill>
          <a:blip r:embed="rId18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4392" y="3833026"/>
            <a:ext cx="4432300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" name="Text Box 2">
            <a:extLst>
              <a:ext uri="{FF2B5EF4-FFF2-40B4-BE49-F238E27FC236}">
                <a16:creationId xmlns:a16="http://schemas.microsoft.com/office/drawing/2014/main" id="{F66AF3A5-495E-4AEC-9451-9E6BFEED84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484" y="5327957"/>
            <a:ext cx="6744452" cy="340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chemeClr val="tx1"/>
                </a:solidFill>
                <a:miter lim="800000"/>
                <a:headEnd/>
                <a:tailEnd type="none" w="med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>
              <a:spcBef>
                <a:spcPct val="20000"/>
              </a:spcBef>
              <a:buFont typeface="Arial" panose="020B0604020202020204" pitchFamily="34" charset="0"/>
              <a:buChar char="•"/>
            </a:pPr>
            <a:r>
              <a:rPr lang="en-GB" altLang="en-US" sz="1600" dirty="0">
                <a:solidFill>
                  <a:schemeClr val="accent2"/>
                </a:solidFill>
                <a:latin typeface="+mn-lt"/>
                <a:ea typeface="ＭＳ Ｐゴシック" panose="020B0600070205080204" pitchFamily="34" charset="-128"/>
                <a:cs typeface="Times New Roman" panose="02020603050405020304" pitchFamily="18" charset="0"/>
              </a:rPr>
              <a:t>(non)-zero momentum trace (non)-cyclicity) condition  </a:t>
            </a:r>
            <a:r>
              <a:rPr lang="en-GB" altLang="en-US" sz="1600" dirty="0" err="1">
                <a:solidFill>
                  <a:schemeClr val="accent2"/>
                </a:solidFill>
                <a:latin typeface="+mn-lt"/>
                <a:cs typeface="Times New Roman" panose="02020603050405020304" pitchFamily="18" charset="0"/>
              </a:rPr>
              <a:t>x</a:t>
            </a:r>
            <a:r>
              <a:rPr lang="en-GB" altLang="fr-FR" sz="1600" dirty="0" err="1">
                <a:latin typeface="Arial" panose="020B0604020202020204" pitchFamily="34" charset="0"/>
              </a:rPr>
              <a:t>T</a:t>
            </a:r>
            <a:r>
              <a:rPr lang="en-GB" altLang="fr-FR" sz="1600" dirty="0">
                <a:latin typeface="Arial" panose="020B0604020202020204" pitchFamily="34" charset="0"/>
              </a:rPr>
              <a:t>(</a:t>
            </a:r>
            <a:r>
              <a:rPr lang="en-GB" altLang="fr-FR" sz="1600" dirty="0">
                <a:latin typeface="Arial" panose="020B0604020202020204" pitchFamily="34" charset="0"/>
                <a:sym typeface="Symbol" panose="05050102010706020507" pitchFamily="18" charset="2"/>
              </a:rPr>
              <a:t>=-</a:t>
            </a:r>
            <a:r>
              <a:rPr lang="en-GB" altLang="fr-FR" sz="1600" dirty="0" err="1">
                <a:latin typeface="Arial" panose="020B0604020202020204" pitchFamily="34" charset="0"/>
                <a:sym typeface="Symbol" panose="05050102010706020507" pitchFamily="18" charset="2"/>
              </a:rPr>
              <a:t>i</a:t>
            </a:r>
            <a:r>
              <a:rPr lang="en-GB" altLang="fr-FR" sz="1600" dirty="0">
                <a:latin typeface="Arial" panose="020B0604020202020204" pitchFamily="34" charset="0"/>
                <a:sym typeface="Symbol" panose="05050102010706020507" pitchFamily="18" charset="2"/>
              </a:rPr>
              <a:t>/2)=1</a:t>
            </a:r>
            <a:r>
              <a:rPr lang="en-GB" altLang="en-US" sz="1600" dirty="0">
                <a:solidFill>
                  <a:schemeClr val="accent2"/>
                </a:solidFill>
                <a:latin typeface="+mn-lt"/>
                <a:ea typeface="ＭＳ Ｐゴシック" panose="020B0600070205080204" pitchFamily="34" charset="-128"/>
                <a:cs typeface="Times New Roman" panose="02020603050405020304" pitchFamily="18" charset="0"/>
              </a:rPr>
              <a:t>: </a:t>
            </a:r>
            <a:endParaRPr lang="en-US" altLang="en-US" sz="1600" dirty="0">
              <a:solidFill>
                <a:schemeClr val="accent2"/>
              </a:solidFill>
              <a:latin typeface="+mn-lt"/>
              <a:ea typeface="ＭＳ Ｐゴシック" panose="020B0600070205080204" pitchFamily="34" charset="-128"/>
              <a:cs typeface="Times New Roman" panose="02020603050405020304" pitchFamily="18" charset="0"/>
            </a:endParaRPr>
          </a:p>
        </p:txBody>
      </p:sp>
      <p:grpSp>
        <p:nvGrpSpPr>
          <p:cNvPr id="30" name="Groupe 29" descr="\documentclass{article}\usepackage{amsfonts,amssymb,color}\pagestyle{empty}&#10;\begin{document}&#10;$$&#10;x\frac{Q(i/2)}{Q(-i/2)}=1&#10;$$&#10;\end{document}" title="IguanaTex Vector Display">
            <a:extLst>
              <a:ext uri="{FF2B5EF4-FFF2-40B4-BE49-F238E27FC236}">
                <a16:creationId xmlns:a16="http://schemas.microsoft.com/office/drawing/2014/main" id="{D4CB0FA5-9BA9-47A5-8D72-E5BCB524D876}"/>
              </a:ext>
            </a:extLst>
          </p:cNvPr>
          <p:cNvGrpSpPr>
            <a:grpSpLocks/>
          </p:cNvGrpSpPr>
          <p:nvPr>
            <p:custDataLst>
              <p:tags r:id="rId8"/>
            </p:custDataLst>
          </p:nvPr>
        </p:nvGrpSpPr>
        <p:grpSpPr>
          <a:xfrm>
            <a:off x="7273450" y="5256575"/>
            <a:ext cx="1234312" cy="483498"/>
            <a:chOff x="10717871" y="-3015790"/>
            <a:chExt cx="796728" cy="312090"/>
          </a:xfrm>
        </p:grpSpPr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0C1A55DE-C0E5-4226-B99D-5DBF30ADC9E2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10717871" y="-2891227"/>
              <a:ext cx="76200" cy="76200"/>
            </a:xfrm>
            <a:custGeom>
              <a:avLst/>
              <a:gdLst>
                <a:gd name="connsiteX0" fmla="*/ 48113 w 76200"/>
                <a:gd name="connsiteY0" fmla="*/ 27233 h 76200"/>
                <a:gd name="connsiteX1" fmla="*/ 60634 w 76200"/>
                <a:gd name="connsiteY1" fmla="*/ 12307 h 76200"/>
                <a:gd name="connsiteX2" fmla="*/ 66961 w 76200"/>
                <a:gd name="connsiteY2" fmla="*/ 13954 h 76200"/>
                <a:gd name="connsiteX3" fmla="*/ 60889 w 76200"/>
                <a:gd name="connsiteY3" fmla="*/ 20784 h 76200"/>
                <a:gd name="connsiteX4" fmla="*/ 65694 w 76200"/>
                <a:gd name="connsiteY4" fmla="*/ 25209 h 76200"/>
                <a:gd name="connsiteX5" fmla="*/ 72529 w 76200"/>
                <a:gd name="connsiteY5" fmla="*/ 17875 h 76200"/>
                <a:gd name="connsiteX6" fmla="*/ 60761 w 76200"/>
                <a:gd name="connsiteY6" fmla="*/ 9525 h 76200"/>
                <a:gd name="connsiteX7" fmla="*/ 47478 w 76200"/>
                <a:gd name="connsiteY7" fmla="*/ 19138 h 76200"/>
                <a:gd name="connsiteX8" fmla="*/ 33818 w 76200"/>
                <a:gd name="connsiteY8" fmla="*/ 9525 h 76200"/>
                <a:gd name="connsiteX9" fmla="*/ 13450 w 76200"/>
                <a:gd name="connsiteY9" fmla="*/ 29008 h 76200"/>
                <a:gd name="connsiteX10" fmla="*/ 14966 w 76200"/>
                <a:gd name="connsiteY10" fmla="*/ 30269 h 76200"/>
                <a:gd name="connsiteX11" fmla="*/ 16609 w 76200"/>
                <a:gd name="connsiteY11" fmla="*/ 28880 h 76200"/>
                <a:gd name="connsiteX12" fmla="*/ 33563 w 76200"/>
                <a:gd name="connsiteY12" fmla="*/ 12307 h 76200"/>
                <a:gd name="connsiteX13" fmla="*/ 40394 w 76200"/>
                <a:gd name="connsiteY13" fmla="*/ 20784 h 76200"/>
                <a:gd name="connsiteX14" fmla="*/ 33563 w 76200"/>
                <a:gd name="connsiteY14" fmla="*/ 50891 h 76200"/>
                <a:gd name="connsiteX15" fmla="*/ 21546 w 76200"/>
                <a:gd name="connsiteY15" fmla="*/ 64047 h 76200"/>
                <a:gd name="connsiteX16" fmla="*/ 15220 w 76200"/>
                <a:gd name="connsiteY16" fmla="*/ 62405 h 76200"/>
                <a:gd name="connsiteX17" fmla="*/ 21165 w 76200"/>
                <a:gd name="connsiteY17" fmla="*/ 55574 h 76200"/>
                <a:gd name="connsiteX18" fmla="*/ 16486 w 76200"/>
                <a:gd name="connsiteY18" fmla="*/ 51145 h 76200"/>
                <a:gd name="connsiteX19" fmla="*/ 9525 w 76200"/>
                <a:gd name="connsiteY19" fmla="*/ 58483 h 76200"/>
                <a:gd name="connsiteX20" fmla="*/ 21419 w 76200"/>
                <a:gd name="connsiteY20" fmla="*/ 66834 h 76200"/>
                <a:gd name="connsiteX21" fmla="*/ 34703 w 76200"/>
                <a:gd name="connsiteY21" fmla="*/ 57217 h 76200"/>
                <a:gd name="connsiteX22" fmla="*/ 48363 w 76200"/>
                <a:gd name="connsiteY22" fmla="*/ 66834 h 76200"/>
                <a:gd name="connsiteX23" fmla="*/ 68604 w 76200"/>
                <a:gd name="connsiteY23" fmla="*/ 47351 h 76200"/>
                <a:gd name="connsiteX24" fmla="*/ 67088 w 76200"/>
                <a:gd name="connsiteY24" fmla="*/ 46085 h 76200"/>
                <a:gd name="connsiteX25" fmla="*/ 65444 w 76200"/>
                <a:gd name="connsiteY25" fmla="*/ 47478 h 76200"/>
                <a:gd name="connsiteX26" fmla="*/ 48617 w 76200"/>
                <a:gd name="connsiteY26" fmla="*/ 64047 h 76200"/>
                <a:gd name="connsiteX27" fmla="*/ 41660 w 76200"/>
                <a:gd name="connsiteY27" fmla="*/ 55701 h 76200"/>
                <a:gd name="connsiteX28" fmla="*/ 43811 w 76200"/>
                <a:gd name="connsiteY28" fmla="*/ 44565 h 76200"/>
                <a:gd name="connsiteX29" fmla="*/ 48113 w 76200"/>
                <a:gd name="connsiteY29" fmla="*/ 27233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6200" h="76200">
                  <a:moveTo>
                    <a:pt x="48113" y="27233"/>
                  </a:moveTo>
                  <a:cubicBezTo>
                    <a:pt x="48871" y="23947"/>
                    <a:pt x="51780" y="12307"/>
                    <a:pt x="60634" y="12307"/>
                  </a:cubicBezTo>
                  <a:cubicBezTo>
                    <a:pt x="61270" y="12307"/>
                    <a:pt x="64305" y="12307"/>
                    <a:pt x="66961" y="13954"/>
                  </a:cubicBezTo>
                  <a:cubicBezTo>
                    <a:pt x="63421" y="14585"/>
                    <a:pt x="60889" y="17748"/>
                    <a:pt x="60889" y="20784"/>
                  </a:cubicBezTo>
                  <a:cubicBezTo>
                    <a:pt x="60889" y="22809"/>
                    <a:pt x="62281" y="25209"/>
                    <a:pt x="65694" y="25209"/>
                  </a:cubicBezTo>
                  <a:cubicBezTo>
                    <a:pt x="68481" y="25209"/>
                    <a:pt x="72529" y="22935"/>
                    <a:pt x="72529" y="17875"/>
                  </a:cubicBezTo>
                  <a:cubicBezTo>
                    <a:pt x="72529" y="11295"/>
                    <a:pt x="65063" y="9525"/>
                    <a:pt x="60761" y="9525"/>
                  </a:cubicBezTo>
                  <a:cubicBezTo>
                    <a:pt x="53423" y="9525"/>
                    <a:pt x="48998" y="16228"/>
                    <a:pt x="47478" y="19138"/>
                  </a:cubicBezTo>
                  <a:cubicBezTo>
                    <a:pt x="44315" y="10791"/>
                    <a:pt x="37485" y="9525"/>
                    <a:pt x="33818" y="9525"/>
                  </a:cubicBezTo>
                  <a:cubicBezTo>
                    <a:pt x="20657" y="9525"/>
                    <a:pt x="13450" y="25844"/>
                    <a:pt x="13450" y="29008"/>
                  </a:cubicBezTo>
                  <a:cubicBezTo>
                    <a:pt x="13450" y="30269"/>
                    <a:pt x="14712" y="30269"/>
                    <a:pt x="14966" y="30269"/>
                  </a:cubicBezTo>
                  <a:cubicBezTo>
                    <a:pt x="15978" y="30269"/>
                    <a:pt x="16359" y="30020"/>
                    <a:pt x="16609" y="28880"/>
                  </a:cubicBezTo>
                  <a:cubicBezTo>
                    <a:pt x="20911" y="15470"/>
                    <a:pt x="29261" y="12307"/>
                    <a:pt x="33563" y="12307"/>
                  </a:cubicBezTo>
                  <a:cubicBezTo>
                    <a:pt x="35964" y="12307"/>
                    <a:pt x="40394" y="13446"/>
                    <a:pt x="40394" y="20784"/>
                  </a:cubicBezTo>
                  <a:cubicBezTo>
                    <a:pt x="40394" y="24705"/>
                    <a:pt x="38243" y="33182"/>
                    <a:pt x="33563" y="50891"/>
                  </a:cubicBezTo>
                  <a:cubicBezTo>
                    <a:pt x="31540" y="58738"/>
                    <a:pt x="27110" y="64047"/>
                    <a:pt x="21546" y="64047"/>
                  </a:cubicBezTo>
                  <a:cubicBezTo>
                    <a:pt x="20784" y="64047"/>
                    <a:pt x="17875" y="64047"/>
                    <a:pt x="15220" y="62405"/>
                  </a:cubicBezTo>
                  <a:cubicBezTo>
                    <a:pt x="18383" y="61774"/>
                    <a:pt x="21165" y="59114"/>
                    <a:pt x="21165" y="55574"/>
                  </a:cubicBezTo>
                  <a:cubicBezTo>
                    <a:pt x="21165" y="52157"/>
                    <a:pt x="18383" y="51145"/>
                    <a:pt x="16486" y="51145"/>
                  </a:cubicBezTo>
                  <a:cubicBezTo>
                    <a:pt x="12688" y="51145"/>
                    <a:pt x="9525" y="54435"/>
                    <a:pt x="9525" y="58483"/>
                  </a:cubicBezTo>
                  <a:cubicBezTo>
                    <a:pt x="9525" y="64302"/>
                    <a:pt x="15851" y="66834"/>
                    <a:pt x="21419" y="66834"/>
                  </a:cubicBezTo>
                  <a:cubicBezTo>
                    <a:pt x="29770" y="66834"/>
                    <a:pt x="34322" y="57976"/>
                    <a:pt x="34703" y="57217"/>
                  </a:cubicBezTo>
                  <a:cubicBezTo>
                    <a:pt x="36219" y="61896"/>
                    <a:pt x="40775" y="66834"/>
                    <a:pt x="48363" y="66834"/>
                  </a:cubicBezTo>
                  <a:cubicBezTo>
                    <a:pt x="61396" y="66834"/>
                    <a:pt x="68604" y="50514"/>
                    <a:pt x="68604" y="47351"/>
                  </a:cubicBezTo>
                  <a:cubicBezTo>
                    <a:pt x="68604" y="46085"/>
                    <a:pt x="67469" y="46085"/>
                    <a:pt x="67088" y="46085"/>
                  </a:cubicBezTo>
                  <a:cubicBezTo>
                    <a:pt x="65949" y="46085"/>
                    <a:pt x="65694" y="46589"/>
                    <a:pt x="65444" y="47478"/>
                  </a:cubicBezTo>
                  <a:cubicBezTo>
                    <a:pt x="61270" y="61012"/>
                    <a:pt x="52665" y="64047"/>
                    <a:pt x="48617" y="64047"/>
                  </a:cubicBezTo>
                  <a:cubicBezTo>
                    <a:pt x="43684" y="64047"/>
                    <a:pt x="41660" y="59999"/>
                    <a:pt x="41660" y="55701"/>
                  </a:cubicBezTo>
                  <a:cubicBezTo>
                    <a:pt x="41660" y="52915"/>
                    <a:pt x="42418" y="50133"/>
                    <a:pt x="43811" y="44565"/>
                  </a:cubicBezTo>
                  <a:lnTo>
                    <a:pt x="48113" y="2723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DF74EDEB-C22B-4638-8B90-509FEDA29855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10857105" y="-3010098"/>
              <a:ext cx="101600" cy="127000"/>
            </a:xfrm>
            <a:custGeom>
              <a:avLst/>
              <a:gdLst>
                <a:gd name="connsiteX0" fmla="*/ 58738 w 101600"/>
                <a:gd name="connsiteY0" fmla="*/ 97957 h 127000"/>
                <a:gd name="connsiteX1" fmla="*/ 96941 w 101600"/>
                <a:gd name="connsiteY1" fmla="*/ 43557 h 127000"/>
                <a:gd name="connsiteX2" fmla="*/ 64682 w 101600"/>
                <a:gd name="connsiteY2" fmla="*/ 9525 h 127000"/>
                <a:gd name="connsiteX3" fmla="*/ 9525 w 101600"/>
                <a:gd name="connsiteY3" fmla="*/ 67719 h 127000"/>
                <a:gd name="connsiteX4" fmla="*/ 41910 w 101600"/>
                <a:gd name="connsiteY4" fmla="*/ 101497 h 127000"/>
                <a:gd name="connsiteX5" fmla="*/ 54308 w 101600"/>
                <a:gd name="connsiteY5" fmla="*/ 99600 h 127000"/>
                <a:gd name="connsiteX6" fmla="*/ 53801 w 101600"/>
                <a:gd name="connsiteY6" fmla="*/ 109343 h 127000"/>
                <a:gd name="connsiteX7" fmla="*/ 64302 w 101600"/>
                <a:gd name="connsiteY7" fmla="*/ 123258 h 127000"/>
                <a:gd name="connsiteX8" fmla="*/ 85427 w 101600"/>
                <a:gd name="connsiteY8" fmla="*/ 98715 h 127000"/>
                <a:gd name="connsiteX9" fmla="*/ 84038 w 101600"/>
                <a:gd name="connsiteY9" fmla="*/ 97449 h 127000"/>
                <a:gd name="connsiteX10" fmla="*/ 82518 w 101600"/>
                <a:gd name="connsiteY10" fmla="*/ 98842 h 127000"/>
                <a:gd name="connsiteX11" fmla="*/ 67719 w 101600"/>
                <a:gd name="connsiteY11" fmla="*/ 110986 h 127000"/>
                <a:gd name="connsiteX12" fmla="*/ 58738 w 101600"/>
                <a:gd name="connsiteY12" fmla="*/ 97957 h 127000"/>
                <a:gd name="connsiteX13" fmla="*/ 34826 w 101600"/>
                <a:gd name="connsiteY13" fmla="*/ 96944 h 127000"/>
                <a:gd name="connsiteX14" fmla="*/ 20657 w 101600"/>
                <a:gd name="connsiteY14" fmla="*/ 71767 h 127000"/>
                <a:gd name="connsiteX15" fmla="*/ 33560 w 101600"/>
                <a:gd name="connsiteY15" fmla="*/ 31413 h 127000"/>
                <a:gd name="connsiteX16" fmla="*/ 63924 w 101600"/>
                <a:gd name="connsiteY16" fmla="*/ 12688 h 127000"/>
                <a:gd name="connsiteX17" fmla="*/ 85808 w 101600"/>
                <a:gd name="connsiteY17" fmla="*/ 39509 h 127000"/>
                <a:gd name="connsiteX18" fmla="*/ 58103 w 101600"/>
                <a:gd name="connsiteY18" fmla="*/ 93655 h 127000"/>
                <a:gd name="connsiteX19" fmla="*/ 46970 w 101600"/>
                <a:gd name="connsiteY19" fmla="*/ 79990 h 127000"/>
                <a:gd name="connsiteX20" fmla="*/ 34068 w 101600"/>
                <a:gd name="connsiteY20" fmla="*/ 92897 h 127000"/>
                <a:gd name="connsiteX21" fmla="*/ 34826 w 101600"/>
                <a:gd name="connsiteY21" fmla="*/ 96944 h 127000"/>
                <a:gd name="connsiteX22" fmla="*/ 42668 w 101600"/>
                <a:gd name="connsiteY22" fmla="*/ 98334 h 127000"/>
                <a:gd name="connsiteX23" fmla="*/ 36850 w 101600"/>
                <a:gd name="connsiteY23" fmla="*/ 92897 h 127000"/>
                <a:gd name="connsiteX24" fmla="*/ 46970 w 101600"/>
                <a:gd name="connsiteY24" fmla="*/ 82776 h 127000"/>
                <a:gd name="connsiteX25" fmla="*/ 54689 w 101600"/>
                <a:gd name="connsiteY25" fmla="*/ 93528 h 127000"/>
                <a:gd name="connsiteX26" fmla="*/ 53296 w 101600"/>
                <a:gd name="connsiteY26" fmla="*/ 96060 h 127000"/>
                <a:gd name="connsiteX27" fmla="*/ 42668 w 101600"/>
                <a:gd name="connsiteY27" fmla="*/ 98334 h 12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00" h="127000">
                  <a:moveTo>
                    <a:pt x="58738" y="97957"/>
                  </a:moveTo>
                  <a:cubicBezTo>
                    <a:pt x="78343" y="90491"/>
                    <a:pt x="96941" y="67973"/>
                    <a:pt x="96941" y="43557"/>
                  </a:cubicBezTo>
                  <a:cubicBezTo>
                    <a:pt x="96941" y="23189"/>
                    <a:pt x="83530" y="9525"/>
                    <a:pt x="64682" y="9525"/>
                  </a:cubicBezTo>
                  <a:cubicBezTo>
                    <a:pt x="37358" y="9525"/>
                    <a:pt x="9525" y="38243"/>
                    <a:pt x="9525" y="67719"/>
                  </a:cubicBezTo>
                  <a:cubicBezTo>
                    <a:pt x="9525" y="88722"/>
                    <a:pt x="23694" y="101497"/>
                    <a:pt x="41910" y="101497"/>
                  </a:cubicBezTo>
                  <a:cubicBezTo>
                    <a:pt x="45073" y="101497"/>
                    <a:pt x="49375" y="100993"/>
                    <a:pt x="54308" y="99600"/>
                  </a:cubicBezTo>
                  <a:cubicBezTo>
                    <a:pt x="53801" y="107442"/>
                    <a:pt x="53801" y="107696"/>
                    <a:pt x="53801" y="109343"/>
                  </a:cubicBezTo>
                  <a:cubicBezTo>
                    <a:pt x="53801" y="113392"/>
                    <a:pt x="53801" y="123258"/>
                    <a:pt x="64302" y="123258"/>
                  </a:cubicBezTo>
                  <a:cubicBezTo>
                    <a:pt x="79355" y="123258"/>
                    <a:pt x="85427" y="100108"/>
                    <a:pt x="85427" y="98715"/>
                  </a:cubicBezTo>
                  <a:cubicBezTo>
                    <a:pt x="85427" y="97830"/>
                    <a:pt x="84542" y="97449"/>
                    <a:pt x="84038" y="97449"/>
                  </a:cubicBezTo>
                  <a:cubicBezTo>
                    <a:pt x="83026" y="97449"/>
                    <a:pt x="82772" y="98084"/>
                    <a:pt x="82518" y="98842"/>
                  </a:cubicBezTo>
                  <a:cubicBezTo>
                    <a:pt x="79482" y="107823"/>
                    <a:pt x="72144" y="110986"/>
                    <a:pt x="67719" y="110986"/>
                  </a:cubicBezTo>
                  <a:cubicBezTo>
                    <a:pt x="61900" y="110986"/>
                    <a:pt x="59999" y="107569"/>
                    <a:pt x="58738" y="97957"/>
                  </a:cubicBezTo>
                  <a:close/>
                  <a:moveTo>
                    <a:pt x="34826" y="96944"/>
                  </a:moveTo>
                  <a:cubicBezTo>
                    <a:pt x="24959" y="93024"/>
                    <a:pt x="20657" y="83153"/>
                    <a:pt x="20657" y="71767"/>
                  </a:cubicBezTo>
                  <a:cubicBezTo>
                    <a:pt x="20657" y="63040"/>
                    <a:pt x="23947" y="45077"/>
                    <a:pt x="33560" y="31413"/>
                  </a:cubicBezTo>
                  <a:cubicBezTo>
                    <a:pt x="42795" y="18510"/>
                    <a:pt x="54689" y="12688"/>
                    <a:pt x="63924" y="12688"/>
                  </a:cubicBezTo>
                  <a:cubicBezTo>
                    <a:pt x="76573" y="12688"/>
                    <a:pt x="85808" y="22558"/>
                    <a:pt x="85808" y="39509"/>
                  </a:cubicBezTo>
                  <a:cubicBezTo>
                    <a:pt x="85808" y="52161"/>
                    <a:pt x="79355" y="81764"/>
                    <a:pt x="58103" y="93655"/>
                  </a:cubicBezTo>
                  <a:cubicBezTo>
                    <a:pt x="57471" y="89226"/>
                    <a:pt x="56205" y="79990"/>
                    <a:pt x="46970" y="79990"/>
                  </a:cubicBezTo>
                  <a:cubicBezTo>
                    <a:pt x="40267" y="79990"/>
                    <a:pt x="34068" y="86316"/>
                    <a:pt x="34068" y="92897"/>
                  </a:cubicBezTo>
                  <a:cubicBezTo>
                    <a:pt x="34068" y="95424"/>
                    <a:pt x="34826" y="96818"/>
                    <a:pt x="34826" y="96944"/>
                  </a:cubicBezTo>
                  <a:close/>
                  <a:moveTo>
                    <a:pt x="42668" y="98334"/>
                  </a:moveTo>
                  <a:cubicBezTo>
                    <a:pt x="40898" y="98334"/>
                    <a:pt x="36850" y="98334"/>
                    <a:pt x="36850" y="92897"/>
                  </a:cubicBezTo>
                  <a:cubicBezTo>
                    <a:pt x="36850" y="87837"/>
                    <a:pt x="41656" y="82776"/>
                    <a:pt x="46970" y="82776"/>
                  </a:cubicBezTo>
                  <a:cubicBezTo>
                    <a:pt x="52284" y="82776"/>
                    <a:pt x="54689" y="85813"/>
                    <a:pt x="54689" y="93528"/>
                  </a:cubicBezTo>
                  <a:cubicBezTo>
                    <a:pt x="54689" y="95424"/>
                    <a:pt x="54563" y="95552"/>
                    <a:pt x="53296" y="96060"/>
                  </a:cubicBezTo>
                  <a:cubicBezTo>
                    <a:pt x="50006" y="97449"/>
                    <a:pt x="46212" y="98334"/>
                    <a:pt x="42668" y="9833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84C4ABEF-6A4F-4EE9-B4C3-1899F3EFDCDA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10963457" y="-3015790"/>
              <a:ext cx="38100" cy="139700"/>
            </a:xfrm>
            <a:custGeom>
              <a:avLst/>
              <a:gdLst>
                <a:gd name="connsiteX0" fmla="*/ 38874 w 38100"/>
                <a:gd name="connsiteY0" fmla="*/ 134767 h 139700"/>
                <a:gd name="connsiteX1" fmla="*/ 36723 w 38100"/>
                <a:gd name="connsiteY1" fmla="*/ 131985 h 139700"/>
                <a:gd name="connsiteX2" fmla="*/ 16863 w 38100"/>
                <a:gd name="connsiteY2" fmla="*/ 72779 h 139700"/>
                <a:gd name="connsiteX3" fmla="*/ 37231 w 38100"/>
                <a:gd name="connsiteY3" fmla="*/ 12942 h 139700"/>
                <a:gd name="connsiteX4" fmla="*/ 38874 w 38100"/>
                <a:gd name="connsiteY4" fmla="*/ 10791 h 139700"/>
                <a:gd name="connsiteX5" fmla="*/ 37608 w 38100"/>
                <a:gd name="connsiteY5" fmla="*/ 9525 h 139700"/>
                <a:gd name="connsiteX6" fmla="*/ 17494 w 38100"/>
                <a:gd name="connsiteY6" fmla="*/ 34195 h 139700"/>
                <a:gd name="connsiteX7" fmla="*/ 9525 w 38100"/>
                <a:gd name="connsiteY7" fmla="*/ 72779 h 139700"/>
                <a:gd name="connsiteX8" fmla="*/ 17875 w 38100"/>
                <a:gd name="connsiteY8" fmla="*/ 112248 h 139700"/>
                <a:gd name="connsiteX9" fmla="*/ 37608 w 38100"/>
                <a:gd name="connsiteY9" fmla="*/ 136033 h 139700"/>
                <a:gd name="connsiteX10" fmla="*/ 38874 w 38100"/>
                <a:gd name="connsiteY10" fmla="*/ 134767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00" h="139700">
                  <a:moveTo>
                    <a:pt x="38874" y="134767"/>
                  </a:moveTo>
                  <a:cubicBezTo>
                    <a:pt x="38874" y="134389"/>
                    <a:pt x="38874" y="134136"/>
                    <a:pt x="36723" y="131985"/>
                  </a:cubicBezTo>
                  <a:cubicBezTo>
                    <a:pt x="20911" y="116046"/>
                    <a:pt x="16863" y="92135"/>
                    <a:pt x="16863" y="72779"/>
                  </a:cubicBezTo>
                  <a:cubicBezTo>
                    <a:pt x="16863" y="50768"/>
                    <a:pt x="21669" y="28753"/>
                    <a:pt x="37231" y="12942"/>
                  </a:cubicBezTo>
                  <a:cubicBezTo>
                    <a:pt x="38874" y="11422"/>
                    <a:pt x="38874" y="11168"/>
                    <a:pt x="38874" y="10791"/>
                  </a:cubicBezTo>
                  <a:cubicBezTo>
                    <a:pt x="38874" y="9906"/>
                    <a:pt x="38366" y="9525"/>
                    <a:pt x="37608" y="9525"/>
                  </a:cubicBezTo>
                  <a:cubicBezTo>
                    <a:pt x="36342" y="9525"/>
                    <a:pt x="24959" y="18129"/>
                    <a:pt x="17494" y="34195"/>
                  </a:cubicBezTo>
                  <a:cubicBezTo>
                    <a:pt x="11041" y="48109"/>
                    <a:pt x="9525" y="62150"/>
                    <a:pt x="9525" y="72779"/>
                  </a:cubicBezTo>
                  <a:cubicBezTo>
                    <a:pt x="9525" y="82645"/>
                    <a:pt x="10914" y="97953"/>
                    <a:pt x="17875" y="112248"/>
                  </a:cubicBezTo>
                  <a:cubicBezTo>
                    <a:pt x="25463" y="127810"/>
                    <a:pt x="36342" y="136033"/>
                    <a:pt x="37608" y="136033"/>
                  </a:cubicBezTo>
                  <a:cubicBezTo>
                    <a:pt x="38366" y="136033"/>
                    <a:pt x="38874" y="135652"/>
                    <a:pt x="38874" y="13476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3C4B6CBE-E498-424F-A7B9-0268F528211D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11003798" y="-3015790"/>
              <a:ext cx="114300" cy="139700"/>
            </a:xfrm>
            <a:custGeom>
              <a:avLst/>
              <a:gdLst>
                <a:gd name="connsiteX0" fmla="*/ 41787 w 114300"/>
                <a:gd name="connsiteY0" fmla="*/ 25340 h 139700"/>
                <a:gd name="connsiteX1" fmla="*/ 37104 w 114300"/>
                <a:gd name="connsiteY1" fmla="*/ 20784 h 139700"/>
                <a:gd name="connsiteX2" fmla="*/ 30273 w 114300"/>
                <a:gd name="connsiteY2" fmla="*/ 27487 h 139700"/>
                <a:gd name="connsiteX3" fmla="*/ 35080 w 114300"/>
                <a:gd name="connsiteY3" fmla="*/ 32044 h 139700"/>
                <a:gd name="connsiteX4" fmla="*/ 41787 w 114300"/>
                <a:gd name="connsiteY4" fmla="*/ 25340 h 139700"/>
                <a:gd name="connsiteX5" fmla="*/ 32171 w 114300"/>
                <a:gd name="connsiteY5" fmla="*/ 72906 h 139700"/>
                <a:gd name="connsiteX6" fmla="*/ 34953 w 114300"/>
                <a:gd name="connsiteY6" fmla="*/ 65568 h 139700"/>
                <a:gd name="connsiteX7" fmla="*/ 36600 w 114300"/>
                <a:gd name="connsiteY7" fmla="*/ 58865 h 139700"/>
                <a:gd name="connsiteX8" fmla="*/ 26226 w 114300"/>
                <a:gd name="connsiteY8" fmla="*/ 48490 h 139700"/>
                <a:gd name="connsiteX9" fmla="*/ 9525 w 114300"/>
                <a:gd name="connsiteY9" fmla="*/ 67973 h 139700"/>
                <a:gd name="connsiteX10" fmla="*/ 11045 w 114300"/>
                <a:gd name="connsiteY10" fmla="*/ 69235 h 139700"/>
                <a:gd name="connsiteX11" fmla="*/ 13069 w 114300"/>
                <a:gd name="connsiteY11" fmla="*/ 66961 h 139700"/>
                <a:gd name="connsiteX12" fmla="*/ 25845 w 114300"/>
                <a:gd name="connsiteY12" fmla="*/ 51272 h 139700"/>
                <a:gd name="connsiteX13" fmla="*/ 29008 w 114300"/>
                <a:gd name="connsiteY13" fmla="*/ 55321 h 139700"/>
                <a:gd name="connsiteX14" fmla="*/ 27618 w 114300"/>
                <a:gd name="connsiteY14" fmla="*/ 61901 h 139700"/>
                <a:gd name="connsiteX15" fmla="*/ 18887 w 114300"/>
                <a:gd name="connsiteY15" fmla="*/ 85304 h 139700"/>
                <a:gd name="connsiteX16" fmla="*/ 15978 w 114300"/>
                <a:gd name="connsiteY16" fmla="*/ 95424 h 139700"/>
                <a:gd name="connsiteX17" fmla="*/ 26352 w 114300"/>
                <a:gd name="connsiteY17" fmla="*/ 105799 h 139700"/>
                <a:gd name="connsiteX18" fmla="*/ 42926 w 114300"/>
                <a:gd name="connsiteY18" fmla="*/ 86316 h 139700"/>
                <a:gd name="connsiteX19" fmla="*/ 41406 w 114300"/>
                <a:gd name="connsiteY19" fmla="*/ 85051 h 139700"/>
                <a:gd name="connsiteX20" fmla="*/ 39509 w 114300"/>
                <a:gd name="connsiteY20" fmla="*/ 87329 h 139700"/>
                <a:gd name="connsiteX21" fmla="*/ 26607 w 114300"/>
                <a:gd name="connsiteY21" fmla="*/ 103013 h 139700"/>
                <a:gd name="connsiteX22" fmla="*/ 23570 w 114300"/>
                <a:gd name="connsiteY22" fmla="*/ 98838 h 139700"/>
                <a:gd name="connsiteX23" fmla="*/ 27237 w 114300"/>
                <a:gd name="connsiteY23" fmla="*/ 86189 h 139700"/>
                <a:gd name="connsiteX24" fmla="*/ 32171 w 114300"/>
                <a:gd name="connsiteY24" fmla="*/ 72906 h 139700"/>
                <a:gd name="connsiteX25" fmla="*/ 104984 w 114300"/>
                <a:gd name="connsiteY25" fmla="*/ 14331 h 139700"/>
                <a:gd name="connsiteX26" fmla="*/ 105615 w 114300"/>
                <a:gd name="connsiteY26" fmla="*/ 12057 h 139700"/>
                <a:gd name="connsiteX27" fmla="*/ 103083 w 114300"/>
                <a:gd name="connsiteY27" fmla="*/ 9525 h 139700"/>
                <a:gd name="connsiteX28" fmla="*/ 100932 w 114300"/>
                <a:gd name="connsiteY28" fmla="*/ 10664 h 139700"/>
                <a:gd name="connsiteX29" fmla="*/ 57038 w 114300"/>
                <a:gd name="connsiteY29" fmla="*/ 131227 h 139700"/>
                <a:gd name="connsiteX30" fmla="*/ 56403 w 114300"/>
                <a:gd name="connsiteY30" fmla="*/ 133501 h 139700"/>
                <a:gd name="connsiteX31" fmla="*/ 58935 w 114300"/>
                <a:gd name="connsiteY31" fmla="*/ 136033 h 139700"/>
                <a:gd name="connsiteX32" fmla="*/ 61717 w 114300"/>
                <a:gd name="connsiteY32" fmla="*/ 132997 h 139700"/>
                <a:gd name="connsiteX33" fmla="*/ 104984 w 114300"/>
                <a:gd name="connsiteY33" fmla="*/ 14331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4300" h="139700">
                  <a:moveTo>
                    <a:pt x="41787" y="25340"/>
                  </a:moveTo>
                  <a:cubicBezTo>
                    <a:pt x="41787" y="22809"/>
                    <a:pt x="40013" y="20784"/>
                    <a:pt x="37104" y="20784"/>
                  </a:cubicBezTo>
                  <a:cubicBezTo>
                    <a:pt x="33691" y="20784"/>
                    <a:pt x="30273" y="24075"/>
                    <a:pt x="30273" y="27487"/>
                  </a:cubicBezTo>
                  <a:cubicBezTo>
                    <a:pt x="30273" y="29893"/>
                    <a:pt x="32044" y="32044"/>
                    <a:pt x="35080" y="32044"/>
                  </a:cubicBezTo>
                  <a:cubicBezTo>
                    <a:pt x="37989" y="32044"/>
                    <a:pt x="41787" y="29135"/>
                    <a:pt x="41787" y="25340"/>
                  </a:cubicBezTo>
                  <a:close/>
                  <a:moveTo>
                    <a:pt x="32171" y="72906"/>
                  </a:moveTo>
                  <a:cubicBezTo>
                    <a:pt x="33691" y="69235"/>
                    <a:pt x="33691" y="68985"/>
                    <a:pt x="34953" y="65568"/>
                  </a:cubicBezTo>
                  <a:cubicBezTo>
                    <a:pt x="35965" y="63040"/>
                    <a:pt x="36600" y="61265"/>
                    <a:pt x="36600" y="58865"/>
                  </a:cubicBezTo>
                  <a:cubicBezTo>
                    <a:pt x="36600" y="53170"/>
                    <a:pt x="32552" y="48490"/>
                    <a:pt x="26226" y="48490"/>
                  </a:cubicBezTo>
                  <a:cubicBezTo>
                    <a:pt x="14335" y="48490"/>
                    <a:pt x="9525" y="66834"/>
                    <a:pt x="9525" y="67973"/>
                  </a:cubicBezTo>
                  <a:cubicBezTo>
                    <a:pt x="9525" y="69235"/>
                    <a:pt x="10791" y="69235"/>
                    <a:pt x="11045" y="69235"/>
                  </a:cubicBezTo>
                  <a:cubicBezTo>
                    <a:pt x="12311" y="69235"/>
                    <a:pt x="12438" y="68985"/>
                    <a:pt x="13069" y="66961"/>
                  </a:cubicBezTo>
                  <a:cubicBezTo>
                    <a:pt x="16486" y="55066"/>
                    <a:pt x="21546" y="51272"/>
                    <a:pt x="25845" y="51272"/>
                  </a:cubicBezTo>
                  <a:cubicBezTo>
                    <a:pt x="26857" y="51272"/>
                    <a:pt x="29008" y="51272"/>
                    <a:pt x="29008" y="55321"/>
                  </a:cubicBezTo>
                  <a:cubicBezTo>
                    <a:pt x="29008" y="57979"/>
                    <a:pt x="28123" y="60634"/>
                    <a:pt x="27618" y="61901"/>
                  </a:cubicBezTo>
                  <a:cubicBezTo>
                    <a:pt x="26607" y="65187"/>
                    <a:pt x="20911" y="79863"/>
                    <a:pt x="18887" y="85304"/>
                  </a:cubicBezTo>
                  <a:cubicBezTo>
                    <a:pt x="17621" y="88595"/>
                    <a:pt x="15978" y="92766"/>
                    <a:pt x="15978" y="95424"/>
                  </a:cubicBezTo>
                  <a:cubicBezTo>
                    <a:pt x="15978" y="101370"/>
                    <a:pt x="20280" y="105799"/>
                    <a:pt x="26352" y="105799"/>
                  </a:cubicBezTo>
                  <a:cubicBezTo>
                    <a:pt x="38243" y="105799"/>
                    <a:pt x="42926" y="87455"/>
                    <a:pt x="42926" y="86316"/>
                  </a:cubicBezTo>
                  <a:cubicBezTo>
                    <a:pt x="42926" y="85051"/>
                    <a:pt x="41787" y="85051"/>
                    <a:pt x="41406" y="85051"/>
                  </a:cubicBezTo>
                  <a:cubicBezTo>
                    <a:pt x="40140" y="85051"/>
                    <a:pt x="40140" y="85431"/>
                    <a:pt x="39509" y="87329"/>
                  </a:cubicBezTo>
                  <a:cubicBezTo>
                    <a:pt x="37231" y="95298"/>
                    <a:pt x="33056" y="103013"/>
                    <a:pt x="26607" y="103013"/>
                  </a:cubicBezTo>
                  <a:cubicBezTo>
                    <a:pt x="24455" y="103013"/>
                    <a:pt x="23570" y="101751"/>
                    <a:pt x="23570" y="98838"/>
                  </a:cubicBezTo>
                  <a:cubicBezTo>
                    <a:pt x="23570" y="95679"/>
                    <a:pt x="24328" y="93904"/>
                    <a:pt x="27237" y="86189"/>
                  </a:cubicBezTo>
                  <a:lnTo>
                    <a:pt x="32171" y="72906"/>
                  </a:lnTo>
                  <a:close/>
                  <a:moveTo>
                    <a:pt x="104984" y="14331"/>
                  </a:moveTo>
                  <a:cubicBezTo>
                    <a:pt x="105615" y="12688"/>
                    <a:pt x="105615" y="12180"/>
                    <a:pt x="105615" y="12057"/>
                  </a:cubicBezTo>
                  <a:cubicBezTo>
                    <a:pt x="105615" y="10664"/>
                    <a:pt x="104476" y="9525"/>
                    <a:pt x="103083" y="9525"/>
                  </a:cubicBezTo>
                  <a:cubicBezTo>
                    <a:pt x="102198" y="9525"/>
                    <a:pt x="101313" y="9906"/>
                    <a:pt x="100932" y="10664"/>
                  </a:cubicBezTo>
                  <a:lnTo>
                    <a:pt x="57038" y="131227"/>
                  </a:lnTo>
                  <a:cubicBezTo>
                    <a:pt x="56403" y="132870"/>
                    <a:pt x="56403" y="133378"/>
                    <a:pt x="56403" y="133501"/>
                  </a:cubicBezTo>
                  <a:cubicBezTo>
                    <a:pt x="56403" y="134894"/>
                    <a:pt x="57542" y="136033"/>
                    <a:pt x="58935" y="136033"/>
                  </a:cubicBezTo>
                  <a:cubicBezTo>
                    <a:pt x="60578" y="136033"/>
                    <a:pt x="60959" y="135148"/>
                    <a:pt x="61717" y="132997"/>
                  </a:cubicBezTo>
                  <a:lnTo>
                    <a:pt x="104984" y="1433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AAF4A6E3-9D82-4383-BECE-80E3BF796AAF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11113315" y="-3015790"/>
              <a:ext cx="101600" cy="139700"/>
            </a:xfrm>
            <a:custGeom>
              <a:avLst/>
              <a:gdLst>
                <a:gd name="connsiteX0" fmla="*/ 19264 w 101600"/>
                <a:gd name="connsiteY0" fmla="*/ 94666 h 139700"/>
                <a:gd name="connsiteX1" fmla="*/ 32675 w 101600"/>
                <a:gd name="connsiteY1" fmla="*/ 81633 h 139700"/>
                <a:gd name="connsiteX2" fmla="*/ 59999 w 101600"/>
                <a:gd name="connsiteY2" fmla="*/ 44696 h 139700"/>
                <a:gd name="connsiteX3" fmla="*/ 33182 w 101600"/>
                <a:gd name="connsiteY3" fmla="*/ 20153 h 139700"/>
                <a:gd name="connsiteX4" fmla="*/ 9525 w 101600"/>
                <a:gd name="connsiteY4" fmla="*/ 43049 h 139700"/>
                <a:gd name="connsiteX5" fmla="*/ 16228 w 101600"/>
                <a:gd name="connsiteY5" fmla="*/ 50133 h 139700"/>
                <a:gd name="connsiteX6" fmla="*/ 22808 w 101600"/>
                <a:gd name="connsiteY6" fmla="*/ 43430 h 139700"/>
                <a:gd name="connsiteX7" fmla="*/ 16101 w 101600"/>
                <a:gd name="connsiteY7" fmla="*/ 36850 h 139700"/>
                <a:gd name="connsiteX8" fmla="*/ 14458 w 101600"/>
                <a:gd name="connsiteY8" fmla="*/ 36977 h 139700"/>
                <a:gd name="connsiteX9" fmla="*/ 31536 w 101600"/>
                <a:gd name="connsiteY9" fmla="*/ 24075 h 139700"/>
                <a:gd name="connsiteX10" fmla="*/ 48490 w 101600"/>
                <a:gd name="connsiteY10" fmla="*/ 44696 h 139700"/>
                <a:gd name="connsiteX11" fmla="*/ 35207 w 101600"/>
                <a:gd name="connsiteY11" fmla="*/ 72652 h 139700"/>
                <a:gd name="connsiteX12" fmla="*/ 10914 w 101600"/>
                <a:gd name="connsiteY12" fmla="*/ 99726 h 139700"/>
                <a:gd name="connsiteX13" fmla="*/ 9525 w 101600"/>
                <a:gd name="connsiteY13" fmla="*/ 104406 h 139700"/>
                <a:gd name="connsiteX14" fmla="*/ 56459 w 101600"/>
                <a:gd name="connsiteY14" fmla="*/ 104406 h 139700"/>
                <a:gd name="connsiteX15" fmla="*/ 59999 w 101600"/>
                <a:gd name="connsiteY15" fmla="*/ 82395 h 139700"/>
                <a:gd name="connsiteX16" fmla="*/ 56836 w 101600"/>
                <a:gd name="connsiteY16" fmla="*/ 82395 h 139700"/>
                <a:gd name="connsiteX17" fmla="*/ 54054 w 101600"/>
                <a:gd name="connsiteY17" fmla="*/ 93655 h 139700"/>
                <a:gd name="connsiteX18" fmla="*/ 42037 w 101600"/>
                <a:gd name="connsiteY18" fmla="*/ 94666 h 139700"/>
                <a:gd name="connsiteX19" fmla="*/ 19264 w 101600"/>
                <a:gd name="connsiteY19" fmla="*/ 94666 h 139700"/>
                <a:gd name="connsiteX20" fmla="*/ 103020 w 101600"/>
                <a:gd name="connsiteY20" fmla="*/ 72779 h 139700"/>
                <a:gd name="connsiteX21" fmla="*/ 94670 w 101600"/>
                <a:gd name="connsiteY21" fmla="*/ 33310 h 139700"/>
                <a:gd name="connsiteX22" fmla="*/ 74938 w 101600"/>
                <a:gd name="connsiteY22" fmla="*/ 9525 h 139700"/>
                <a:gd name="connsiteX23" fmla="*/ 73672 w 101600"/>
                <a:gd name="connsiteY23" fmla="*/ 10791 h 139700"/>
                <a:gd name="connsiteX24" fmla="*/ 76077 w 101600"/>
                <a:gd name="connsiteY24" fmla="*/ 13700 h 139700"/>
                <a:gd name="connsiteX25" fmla="*/ 95683 w 101600"/>
                <a:gd name="connsiteY25" fmla="*/ 72779 h 139700"/>
                <a:gd name="connsiteX26" fmla="*/ 75315 w 101600"/>
                <a:gd name="connsiteY26" fmla="*/ 132616 h 139700"/>
                <a:gd name="connsiteX27" fmla="*/ 73672 w 101600"/>
                <a:gd name="connsiteY27" fmla="*/ 134767 h 139700"/>
                <a:gd name="connsiteX28" fmla="*/ 74938 w 101600"/>
                <a:gd name="connsiteY28" fmla="*/ 136033 h 139700"/>
                <a:gd name="connsiteX29" fmla="*/ 95052 w 101600"/>
                <a:gd name="connsiteY29" fmla="*/ 111363 h 139700"/>
                <a:gd name="connsiteX30" fmla="*/ 103020 w 101600"/>
                <a:gd name="connsiteY30" fmla="*/ 72779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1600" h="139700">
                  <a:moveTo>
                    <a:pt x="19264" y="94666"/>
                  </a:moveTo>
                  <a:lnTo>
                    <a:pt x="32675" y="81633"/>
                  </a:lnTo>
                  <a:cubicBezTo>
                    <a:pt x="52411" y="64174"/>
                    <a:pt x="59999" y="57345"/>
                    <a:pt x="59999" y="44696"/>
                  </a:cubicBezTo>
                  <a:cubicBezTo>
                    <a:pt x="59999" y="30273"/>
                    <a:pt x="48613" y="20153"/>
                    <a:pt x="33182" y="20153"/>
                  </a:cubicBezTo>
                  <a:cubicBezTo>
                    <a:pt x="18887" y="20153"/>
                    <a:pt x="9525" y="31790"/>
                    <a:pt x="9525" y="43049"/>
                  </a:cubicBezTo>
                  <a:cubicBezTo>
                    <a:pt x="9525" y="50133"/>
                    <a:pt x="15851" y="50133"/>
                    <a:pt x="16228" y="50133"/>
                  </a:cubicBezTo>
                  <a:cubicBezTo>
                    <a:pt x="18379" y="50133"/>
                    <a:pt x="22808" y="48617"/>
                    <a:pt x="22808" y="43430"/>
                  </a:cubicBezTo>
                  <a:cubicBezTo>
                    <a:pt x="22808" y="40140"/>
                    <a:pt x="20530" y="36850"/>
                    <a:pt x="16101" y="36850"/>
                  </a:cubicBezTo>
                  <a:cubicBezTo>
                    <a:pt x="15089" y="36850"/>
                    <a:pt x="14839" y="36850"/>
                    <a:pt x="14458" y="36977"/>
                  </a:cubicBezTo>
                  <a:cubicBezTo>
                    <a:pt x="17367" y="28753"/>
                    <a:pt x="24197" y="24075"/>
                    <a:pt x="31536" y="24075"/>
                  </a:cubicBezTo>
                  <a:cubicBezTo>
                    <a:pt x="43049" y="24075"/>
                    <a:pt x="48490" y="34322"/>
                    <a:pt x="48490" y="44696"/>
                  </a:cubicBezTo>
                  <a:cubicBezTo>
                    <a:pt x="48490" y="54817"/>
                    <a:pt x="42164" y="64810"/>
                    <a:pt x="35207" y="72652"/>
                  </a:cubicBezTo>
                  <a:lnTo>
                    <a:pt x="10914" y="99726"/>
                  </a:lnTo>
                  <a:cubicBezTo>
                    <a:pt x="9525" y="101116"/>
                    <a:pt x="9525" y="101370"/>
                    <a:pt x="9525" y="104406"/>
                  </a:cubicBezTo>
                  <a:lnTo>
                    <a:pt x="56459" y="104406"/>
                  </a:lnTo>
                  <a:lnTo>
                    <a:pt x="59999" y="82395"/>
                  </a:lnTo>
                  <a:lnTo>
                    <a:pt x="56836" y="82395"/>
                  </a:lnTo>
                  <a:cubicBezTo>
                    <a:pt x="56205" y="86189"/>
                    <a:pt x="55320" y="91753"/>
                    <a:pt x="54054" y="93655"/>
                  </a:cubicBezTo>
                  <a:cubicBezTo>
                    <a:pt x="53169" y="94666"/>
                    <a:pt x="44819" y="94666"/>
                    <a:pt x="42037" y="94666"/>
                  </a:cubicBezTo>
                  <a:lnTo>
                    <a:pt x="19264" y="94666"/>
                  </a:lnTo>
                  <a:close/>
                  <a:moveTo>
                    <a:pt x="103020" y="72779"/>
                  </a:moveTo>
                  <a:cubicBezTo>
                    <a:pt x="103020" y="62912"/>
                    <a:pt x="101632" y="47606"/>
                    <a:pt x="94670" y="33310"/>
                  </a:cubicBezTo>
                  <a:cubicBezTo>
                    <a:pt x="87082" y="17749"/>
                    <a:pt x="76200" y="9525"/>
                    <a:pt x="74938" y="9525"/>
                  </a:cubicBezTo>
                  <a:cubicBezTo>
                    <a:pt x="74176" y="9525"/>
                    <a:pt x="73672" y="10033"/>
                    <a:pt x="73672" y="10791"/>
                  </a:cubicBezTo>
                  <a:cubicBezTo>
                    <a:pt x="73672" y="11168"/>
                    <a:pt x="73672" y="11422"/>
                    <a:pt x="76077" y="13700"/>
                  </a:cubicBezTo>
                  <a:cubicBezTo>
                    <a:pt x="88471" y="26226"/>
                    <a:pt x="95683" y="46339"/>
                    <a:pt x="95683" y="72779"/>
                  </a:cubicBezTo>
                  <a:cubicBezTo>
                    <a:pt x="95683" y="94413"/>
                    <a:pt x="91003" y="116677"/>
                    <a:pt x="75315" y="132616"/>
                  </a:cubicBezTo>
                  <a:cubicBezTo>
                    <a:pt x="73672" y="134136"/>
                    <a:pt x="73672" y="134389"/>
                    <a:pt x="73672" y="134767"/>
                  </a:cubicBezTo>
                  <a:cubicBezTo>
                    <a:pt x="73672" y="135525"/>
                    <a:pt x="74176" y="136033"/>
                    <a:pt x="74938" y="136033"/>
                  </a:cubicBezTo>
                  <a:cubicBezTo>
                    <a:pt x="76200" y="136033"/>
                    <a:pt x="87586" y="127429"/>
                    <a:pt x="95052" y="111363"/>
                  </a:cubicBezTo>
                  <a:cubicBezTo>
                    <a:pt x="101505" y="97449"/>
                    <a:pt x="103020" y="83407"/>
                    <a:pt x="103020" y="7277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084AC2AB-0AE5-4AC3-9BF1-66635741BCB0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10807417" y="-2861232"/>
              <a:ext cx="469900" cy="12700"/>
            </a:xfrm>
            <a:custGeom>
              <a:avLst/>
              <a:gdLst>
                <a:gd name="connsiteX0" fmla="*/ 3791 w 469900"/>
                <a:gd name="connsiteY0" fmla="*/ 3791 h 0"/>
                <a:gd name="connsiteX1" fmla="*/ 470763 w 469900"/>
                <a:gd name="connsiteY1" fmla="*/ 37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9900">
                  <a:moveTo>
                    <a:pt x="3791" y="3791"/>
                  </a:moveTo>
                  <a:lnTo>
                    <a:pt x="470763" y="3791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CA8E70D6-5CEF-4DC4-8F97-270DE90DC0E7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10807893" y="-2837708"/>
              <a:ext cx="101600" cy="127000"/>
            </a:xfrm>
            <a:custGeom>
              <a:avLst/>
              <a:gdLst>
                <a:gd name="connsiteX0" fmla="*/ 58738 w 101600"/>
                <a:gd name="connsiteY0" fmla="*/ 97956 h 127000"/>
                <a:gd name="connsiteX1" fmla="*/ 96941 w 101600"/>
                <a:gd name="connsiteY1" fmla="*/ 43557 h 127000"/>
                <a:gd name="connsiteX2" fmla="*/ 64682 w 101600"/>
                <a:gd name="connsiteY2" fmla="*/ 9525 h 127000"/>
                <a:gd name="connsiteX3" fmla="*/ 9525 w 101600"/>
                <a:gd name="connsiteY3" fmla="*/ 67718 h 127000"/>
                <a:gd name="connsiteX4" fmla="*/ 41910 w 101600"/>
                <a:gd name="connsiteY4" fmla="*/ 101497 h 127000"/>
                <a:gd name="connsiteX5" fmla="*/ 54308 w 101600"/>
                <a:gd name="connsiteY5" fmla="*/ 99599 h 127000"/>
                <a:gd name="connsiteX6" fmla="*/ 53801 w 101600"/>
                <a:gd name="connsiteY6" fmla="*/ 109343 h 127000"/>
                <a:gd name="connsiteX7" fmla="*/ 64302 w 101600"/>
                <a:gd name="connsiteY7" fmla="*/ 123257 h 127000"/>
                <a:gd name="connsiteX8" fmla="*/ 85427 w 101600"/>
                <a:gd name="connsiteY8" fmla="*/ 98714 h 127000"/>
                <a:gd name="connsiteX9" fmla="*/ 84038 w 101600"/>
                <a:gd name="connsiteY9" fmla="*/ 97448 h 127000"/>
                <a:gd name="connsiteX10" fmla="*/ 82518 w 101600"/>
                <a:gd name="connsiteY10" fmla="*/ 98841 h 127000"/>
                <a:gd name="connsiteX11" fmla="*/ 67719 w 101600"/>
                <a:gd name="connsiteY11" fmla="*/ 110985 h 127000"/>
                <a:gd name="connsiteX12" fmla="*/ 58738 w 101600"/>
                <a:gd name="connsiteY12" fmla="*/ 97956 h 127000"/>
                <a:gd name="connsiteX13" fmla="*/ 34826 w 101600"/>
                <a:gd name="connsiteY13" fmla="*/ 96944 h 127000"/>
                <a:gd name="connsiteX14" fmla="*/ 20657 w 101600"/>
                <a:gd name="connsiteY14" fmla="*/ 71767 h 127000"/>
                <a:gd name="connsiteX15" fmla="*/ 33560 w 101600"/>
                <a:gd name="connsiteY15" fmla="*/ 31413 h 127000"/>
                <a:gd name="connsiteX16" fmla="*/ 63924 w 101600"/>
                <a:gd name="connsiteY16" fmla="*/ 12688 h 127000"/>
                <a:gd name="connsiteX17" fmla="*/ 85808 w 101600"/>
                <a:gd name="connsiteY17" fmla="*/ 39508 h 127000"/>
                <a:gd name="connsiteX18" fmla="*/ 58103 w 101600"/>
                <a:gd name="connsiteY18" fmla="*/ 93654 h 127000"/>
                <a:gd name="connsiteX19" fmla="*/ 46970 w 101600"/>
                <a:gd name="connsiteY19" fmla="*/ 79990 h 127000"/>
                <a:gd name="connsiteX20" fmla="*/ 34068 w 101600"/>
                <a:gd name="connsiteY20" fmla="*/ 92896 h 127000"/>
                <a:gd name="connsiteX21" fmla="*/ 34826 w 101600"/>
                <a:gd name="connsiteY21" fmla="*/ 96944 h 127000"/>
                <a:gd name="connsiteX22" fmla="*/ 42668 w 101600"/>
                <a:gd name="connsiteY22" fmla="*/ 98334 h 127000"/>
                <a:gd name="connsiteX23" fmla="*/ 36850 w 101600"/>
                <a:gd name="connsiteY23" fmla="*/ 92896 h 127000"/>
                <a:gd name="connsiteX24" fmla="*/ 46970 w 101600"/>
                <a:gd name="connsiteY24" fmla="*/ 82776 h 127000"/>
                <a:gd name="connsiteX25" fmla="*/ 54689 w 101600"/>
                <a:gd name="connsiteY25" fmla="*/ 93528 h 127000"/>
                <a:gd name="connsiteX26" fmla="*/ 53296 w 101600"/>
                <a:gd name="connsiteY26" fmla="*/ 96059 h 127000"/>
                <a:gd name="connsiteX27" fmla="*/ 42668 w 101600"/>
                <a:gd name="connsiteY27" fmla="*/ 98334 h 12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00" h="127000">
                  <a:moveTo>
                    <a:pt x="58738" y="97956"/>
                  </a:moveTo>
                  <a:cubicBezTo>
                    <a:pt x="78343" y="90491"/>
                    <a:pt x="96941" y="67973"/>
                    <a:pt x="96941" y="43557"/>
                  </a:cubicBezTo>
                  <a:cubicBezTo>
                    <a:pt x="96941" y="23189"/>
                    <a:pt x="83530" y="9525"/>
                    <a:pt x="64682" y="9525"/>
                  </a:cubicBezTo>
                  <a:cubicBezTo>
                    <a:pt x="37358" y="9525"/>
                    <a:pt x="9525" y="38243"/>
                    <a:pt x="9525" y="67718"/>
                  </a:cubicBezTo>
                  <a:cubicBezTo>
                    <a:pt x="9525" y="88721"/>
                    <a:pt x="23694" y="101497"/>
                    <a:pt x="41910" y="101497"/>
                  </a:cubicBezTo>
                  <a:cubicBezTo>
                    <a:pt x="45073" y="101497"/>
                    <a:pt x="49375" y="100992"/>
                    <a:pt x="54308" y="99599"/>
                  </a:cubicBezTo>
                  <a:cubicBezTo>
                    <a:pt x="53801" y="107442"/>
                    <a:pt x="53801" y="107696"/>
                    <a:pt x="53801" y="109343"/>
                  </a:cubicBezTo>
                  <a:cubicBezTo>
                    <a:pt x="53801" y="113391"/>
                    <a:pt x="53801" y="123257"/>
                    <a:pt x="64302" y="123257"/>
                  </a:cubicBezTo>
                  <a:cubicBezTo>
                    <a:pt x="79355" y="123257"/>
                    <a:pt x="85427" y="100108"/>
                    <a:pt x="85427" y="98714"/>
                  </a:cubicBezTo>
                  <a:cubicBezTo>
                    <a:pt x="85427" y="97830"/>
                    <a:pt x="84542" y="97448"/>
                    <a:pt x="84038" y="97448"/>
                  </a:cubicBezTo>
                  <a:cubicBezTo>
                    <a:pt x="83026" y="97448"/>
                    <a:pt x="82772" y="98083"/>
                    <a:pt x="82518" y="98841"/>
                  </a:cubicBezTo>
                  <a:cubicBezTo>
                    <a:pt x="79482" y="107823"/>
                    <a:pt x="72144" y="110985"/>
                    <a:pt x="67719" y="110985"/>
                  </a:cubicBezTo>
                  <a:cubicBezTo>
                    <a:pt x="61900" y="110985"/>
                    <a:pt x="59999" y="107569"/>
                    <a:pt x="58738" y="97956"/>
                  </a:cubicBezTo>
                  <a:close/>
                  <a:moveTo>
                    <a:pt x="34826" y="96944"/>
                  </a:moveTo>
                  <a:cubicBezTo>
                    <a:pt x="24959" y="93023"/>
                    <a:pt x="20657" y="83153"/>
                    <a:pt x="20657" y="71767"/>
                  </a:cubicBezTo>
                  <a:cubicBezTo>
                    <a:pt x="20657" y="63040"/>
                    <a:pt x="23947" y="45077"/>
                    <a:pt x="33560" y="31413"/>
                  </a:cubicBezTo>
                  <a:cubicBezTo>
                    <a:pt x="42795" y="18510"/>
                    <a:pt x="54689" y="12688"/>
                    <a:pt x="63924" y="12688"/>
                  </a:cubicBezTo>
                  <a:cubicBezTo>
                    <a:pt x="76573" y="12688"/>
                    <a:pt x="85808" y="22558"/>
                    <a:pt x="85808" y="39508"/>
                  </a:cubicBezTo>
                  <a:cubicBezTo>
                    <a:pt x="85808" y="52161"/>
                    <a:pt x="79355" y="81764"/>
                    <a:pt x="58103" y="93654"/>
                  </a:cubicBezTo>
                  <a:cubicBezTo>
                    <a:pt x="57471" y="89225"/>
                    <a:pt x="56205" y="79990"/>
                    <a:pt x="46970" y="79990"/>
                  </a:cubicBezTo>
                  <a:cubicBezTo>
                    <a:pt x="40267" y="79990"/>
                    <a:pt x="34068" y="86316"/>
                    <a:pt x="34068" y="92896"/>
                  </a:cubicBezTo>
                  <a:cubicBezTo>
                    <a:pt x="34068" y="95424"/>
                    <a:pt x="34826" y="96817"/>
                    <a:pt x="34826" y="96944"/>
                  </a:cubicBezTo>
                  <a:close/>
                  <a:moveTo>
                    <a:pt x="42668" y="98334"/>
                  </a:moveTo>
                  <a:cubicBezTo>
                    <a:pt x="40898" y="98334"/>
                    <a:pt x="36850" y="98334"/>
                    <a:pt x="36850" y="92896"/>
                  </a:cubicBezTo>
                  <a:cubicBezTo>
                    <a:pt x="36850" y="87836"/>
                    <a:pt x="41656" y="82776"/>
                    <a:pt x="46970" y="82776"/>
                  </a:cubicBezTo>
                  <a:cubicBezTo>
                    <a:pt x="52284" y="82776"/>
                    <a:pt x="54689" y="85812"/>
                    <a:pt x="54689" y="93528"/>
                  </a:cubicBezTo>
                  <a:cubicBezTo>
                    <a:pt x="54689" y="95424"/>
                    <a:pt x="54563" y="95552"/>
                    <a:pt x="53296" y="96059"/>
                  </a:cubicBezTo>
                  <a:cubicBezTo>
                    <a:pt x="50006" y="97448"/>
                    <a:pt x="46212" y="98334"/>
                    <a:pt x="42668" y="9833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7EF93648-6F0E-4A74-803C-FF41D84F5249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10914244" y="-2843400"/>
              <a:ext cx="38100" cy="139700"/>
            </a:xfrm>
            <a:custGeom>
              <a:avLst/>
              <a:gdLst>
                <a:gd name="connsiteX0" fmla="*/ 38874 w 38100"/>
                <a:gd name="connsiteY0" fmla="*/ 134767 h 139700"/>
                <a:gd name="connsiteX1" fmla="*/ 36723 w 38100"/>
                <a:gd name="connsiteY1" fmla="*/ 131985 h 139700"/>
                <a:gd name="connsiteX2" fmla="*/ 16863 w 38100"/>
                <a:gd name="connsiteY2" fmla="*/ 72779 h 139700"/>
                <a:gd name="connsiteX3" fmla="*/ 37231 w 38100"/>
                <a:gd name="connsiteY3" fmla="*/ 12943 h 139700"/>
                <a:gd name="connsiteX4" fmla="*/ 38874 w 38100"/>
                <a:gd name="connsiteY4" fmla="*/ 10792 h 139700"/>
                <a:gd name="connsiteX5" fmla="*/ 37608 w 38100"/>
                <a:gd name="connsiteY5" fmla="*/ 9525 h 139700"/>
                <a:gd name="connsiteX6" fmla="*/ 17494 w 38100"/>
                <a:gd name="connsiteY6" fmla="*/ 34195 h 139700"/>
                <a:gd name="connsiteX7" fmla="*/ 9525 w 38100"/>
                <a:gd name="connsiteY7" fmla="*/ 72779 h 139700"/>
                <a:gd name="connsiteX8" fmla="*/ 17875 w 38100"/>
                <a:gd name="connsiteY8" fmla="*/ 112249 h 139700"/>
                <a:gd name="connsiteX9" fmla="*/ 37608 w 38100"/>
                <a:gd name="connsiteY9" fmla="*/ 136034 h 139700"/>
                <a:gd name="connsiteX10" fmla="*/ 38874 w 38100"/>
                <a:gd name="connsiteY10" fmla="*/ 134767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00" h="139700">
                  <a:moveTo>
                    <a:pt x="38874" y="134767"/>
                  </a:moveTo>
                  <a:cubicBezTo>
                    <a:pt x="38874" y="134390"/>
                    <a:pt x="38874" y="134136"/>
                    <a:pt x="36723" y="131985"/>
                  </a:cubicBezTo>
                  <a:cubicBezTo>
                    <a:pt x="20911" y="116046"/>
                    <a:pt x="16863" y="92135"/>
                    <a:pt x="16863" y="72779"/>
                  </a:cubicBezTo>
                  <a:cubicBezTo>
                    <a:pt x="16863" y="50769"/>
                    <a:pt x="21669" y="28754"/>
                    <a:pt x="37231" y="12943"/>
                  </a:cubicBezTo>
                  <a:cubicBezTo>
                    <a:pt x="38874" y="11423"/>
                    <a:pt x="38874" y="11168"/>
                    <a:pt x="38874" y="10792"/>
                  </a:cubicBezTo>
                  <a:cubicBezTo>
                    <a:pt x="38874" y="9906"/>
                    <a:pt x="38366" y="9525"/>
                    <a:pt x="37608" y="9525"/>
                  </a:cubicBezTo>
                  <a:cubicBezTo>
                    <a:pt x="36342" y="9525"/>
                    <a:pt x="24959" y="18130"/>
                    <a:pt x="17494" y="34195"/>
                  </a:cubicBezTo>
                  <a:cubicBezTo>
                    <a:pt x="11041" y="48109"/>
                    <a:pt x="9525" y="62151"/>
                    <a:pt x="9525" y="72779"/>
                  </a:cubicBezTo>
                  <a:cubicBezTo>
                    <a:pt x="9525" y="82645"/>
                    <a:pt x="10914" y="97953"/>
                    <a:pt x="17875" y="112249"/>
                  </a:cubicBezTo>
                  <a:cubicBezTo>
                    <a:pt x="25463" y="127810"/>
                    <a:pt x="36342" y="136034"/>
                    <a:pt x="37608" y="136034"/>
                  </a:cubicBezTo>
                  <a:cubicBezTo>
                    <a:pt x="38366" y="136034"/>
                    <a:pt x="38874" y="135652"/>
                    <a:pt x="38874" y="13476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7B154912-A7B1-4FB2-BC53-F6B8B7F5D5B6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10961432" y="-2782674"/>
              <a:ext cx="88900" cy="12700"/>
            </a:xfrm>
            <a:custGeom>
              <a:avLst/>
              <a:gdLst>
                <a:gd name="connsiteX0" fmla="*/ 82391 w 88900"/>
                <a:gd name="connsiteY0" fmla="*/ 14585 h 12700"/>
                <a:gd name="connsiteX1" fmla="*/ 86821 w 88900"/>
                <a:gd name="connsiteY1" fmla="*/ 12053 h 12700"/>
                <a:gd name="connsiteX2" fmla="*/ 82391 w 88900"/>
                <a:gd name="connsiteY2" fmla="*/ 9525 h 12700"/>
                <a:gd name="connsiteX3" fmla="*/ 13950 w 88900"/>
                <a:gd name="connsiteY3" fmla="*/ 9525 h 12700"/>
                <a:gd name="connsiteX4" fmla="*/ 9525 w 88900"/>
                <a:gd name="connsiteY4" fmla="*/ 12053 h 12700"/>
                <a:gd name="connsiteX5" fmla="*/ 13950 w 88900"/>
                <a:gd name="connsiteY5" fmla="*/ 14585 h 12700"/>
                <a:gd name="connsiteX6" fmla="*/ 82391 w 88900"/>
                <a:gd name="connsiteY6" fmla="*/ 14585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900" h="12700">
                  <a:moveTo>
                    <a:pt x="82391" y="14585"/>
                  </a:moveTo>
                  <a:cubicBezTo>
                    <a:pt x="84543" y="14585"/>
                    <a:pt x="86821" y="14585"/>
                    <a:pt x="86821" y="12053"/>
                  </a:cubicBezTo>
                  <a:cubicBezTo>
                    <a:pt x="86821" y="9525"/>
                    <a:pt x="84543" y="9525"/>
                    <a:pt x="82391" y="9525"/>
                  </a:cubicBezTo>
                  <a:lnTo>
                    <a:pt x="13950" y="9525"/>
                  </a:lnTo>
                  <a:cubicBezTo>
                    <a:pt x="11799" y="9525"/>
                    <a:pt x="9525" y="9525"/>
                    <a:pt x="9525" y="12053"/>
                  </a:cubicBezTo>
                  <a:cubicBezTo>
                    <a:pt x="9525" y="14585"/>
                    <a:pt x="11799" y="14585"/>
                    <a:pt x="13950" y="14585"/>
                  </a:cubicBezTo>
                  <a:lnTo>
                    <a:pt x="82391" y="145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8F07880B-D599-43CF-9485-24F2C2DD74C8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11052998" y="-2843400"/>
              <a:ext cx="114300" cy="139700"/>
            </a:xfrm>
            <a:custGeom>
              <a:avLst/>
              <a:gdLst>
                <a:gd name="connsiteX0" fmla="*/ 41787 w 114300"/>
                <a:gd name="connsiteY0" fmla="*/ 25341 h 139700"/>
                <a:gd name="connsiteX1" fmla="*/ 37104 w 114300"/>
                <a:gd name="connsiteY1" fmla="*/ 20785 h 139700"/>
                <a:gd name="connsiteX2" fmla="*/ 30273 w 114300"/>
                <a:gd name="connsiteY2" fmla="*/ 27488 h 139700"/>
                <a:gd name="connsiteX3" fmla="*/ 35080 w 114300"/>
                <a:gd name="connsiteY3" fmla="*/ 32044 h 139700"/>
                <a:gd name="connsiteX4" fmla="*/ 41787 w 114300"/>
                <a:gd name="connsiteY4" fmla="*/ 25341 h 139700"/>
                <a:gd name="connsiteX5" fmla="*/ 32171 w 114300"/>
                <a:gd name="connsiteY5" fmla="*/ 72906 h 139700"/>
                <a:gd name="connsiteX6" fmla="*/ 34953 w 114300"/>
                <a:gd name="connsiteY6" fmla="*/ 65568 h 139700"/>
                <a:gd name="connsiteX7" fmla="*/ 36600 w 114300"/>
                <a:gd name="connsiteY7" fmla="*/ 58865 h 139700"/>
                <a:gd name="connsiteX8" fmla="*/ 26226 w 114300"/>
                <a:gd name="connsiteY8" fmla="*/ 48491 h 139700"/>
                <a:gd name="connsiteX9" fmla="*/ 9525 w 114300"/>
                <a:gd name="connsiteY9" fmla="*/ 67973 h 139700"/>
                <a:gd name="connsiteX10" fmla="*/ 11045 w 114300"/>
                <a:gd name="connsiteY10" fmla="*/ 69235 h 139700"/>
                <a:gd name="connsiteX11" fmla="*/ 13069 w 114300"/>
                <a:gd name="connsiteY11" fmla="*/ 66961 h 139700"/>
                <a:gd name="connsiteX12" fmla="*/ 25845 w 114300"/>
                <a:gd name="connsiteY12" fmla="*/ 51273 h 139700"/>
                <a:gd name="connsiteX13" fmla="*/ 29008 w 114300"/>
                <a:gd name="connsiteY13" fmla="*/ 55321 h 139700"/>
                <a:gd name="connsiteX14" fmla="*/ 27618 w 114300"/>
                <a:gd name="connsiteY14" fmla="*/ 61901 h 139700"/>
                <a:gd name="connsiteX15" fmla="*/ 18887 w 114300"/>
                <a:gd name="connsiteY15" fmla="*/ 85305 h 139700"/>
                <a:gd name="connsiteX16" fmla="*/ 15978 w 114300"/>
                <a:gd name="connsiteY16" fmla="*/ 95425 h 139700"/>
                <a:gd name="connsiteX17" fmla="*/ 26352 w 114300"/>
                <a:gd name="connsiteY17" fmla="*/ 105800 h 139700"/>
                <a:gd name="connsiteX18" fmla="*/ 42926 w 114300"/>
                <a:gd name="connsiteY18" fmla="*/ 86317 h 139700"/>
                <a:gd name="connsiteX19" fmla="*/ 41406 w 114300"/>
                <a:gd name="connsiteY19" fmla="*/ 85051 h 139700"/>
                <a:gd name="connsiteX20" fmla="*/ 39509 w 114300"/>
                <a:gd name="connsiteY20" fmla="*/ 87329 h 139700"/>
                <a:gd name="connsiteX21" fmla="*/ 26607 w 114300"/>
                <a:gd name="connsiteY21" fmla="*/ 103013 h 139700"/>
                <a:gd name="connsiteX22" fmla="*/ 23570 w 114300"/>
                <a:gd name="connsiteY22" fmla="*/ 98838 h 139700"/>
                <a:gd name="connsiteX23" fmla="*/ 27237 w 114300"/>
                <a:gd name="connsiteY23" fmla="*/ 86190 h 139700"/>
                <a:gd name="connsiteX24" fmla="*/ 32171 w 114300"/>
                <a:gd name="connsiteY24" fmla="*/ 72906 h 139700"/>
                <a:gd name="connsiteX25" fmla="*/ 104984 w 114300"/>
                <a:gd name="connsiteY25" fmla="*/ 14332 h 139700"/>
                <a:gd name="connsiteX26" fmla="*/ 105615 w 114300"/>
                <a:gd name="connsiteY26" fmla="*/ 12057 h 139700"/>
                <a:gd name="connsiteX27" fmla="*/ 103083 w 114300"/>
                <a:gd name="connsiteY27" fmla="*/ 9525 h 139700"/>
                <a:gd name="connsiteX28" fmla="*/ 100932 w 114300"/>
                <a:gd name="connsiteY28" fmla="*/ 10664 h 139700"/>
                <a:gd name="connsiteX29" fmla="*/ 57038 w 114300"/>
                <a:gd name="connsiteY29" fmla="*/ 131227 h 139700"/>
                <a:gd name="connsiteX30" fmla="*/ 56403 w 114300"/>
                <a:gd name="connsiteY30" fmla="*/ 133501 h 139700"/>
                <a:gd name="connsiteX31" fmla="*/ 58935 w 114300"/>
                <a:gd name="connsiteY31" fmla="*/ 136034 h 139700"/>
                <a:gd name="connsiteX32" fmla="*/ 61717 w 114300"/>
                <a:gd name="connsiteY32" fmla="*/ 132997 h 139700"/>
                <a:gd name="connsiteX33" fmla="*/ 104984 w 114300"/>
                <a:gd name="connsiteY33" fmla="*/ 14332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4300" h="139700">
                  <a:moveTo>
                    <a:pt x="41787" y="25341"/>
                  </a:moveTo>
                  <a:cubicBezTo>
                    <a:pt x="41787" y="22809"/>
                    <a:pt x="40013" y="20785"/>
                    <a:pt x="37104" y="20785"/>
                  </a:cubicBezTo>
                  <a:cubicBezTo>
                    <a:pt x="33691" y="20785"/>
                    <a:pt x="30273" y="24075"/>
                    <a:pt x="30273" y="27488"/>
                  </a:cubicBezTo>
                  <a:cubicBezTo>
                    <a:pt x="30273" y="29893"/>
                    <a:pt x="32044" y="32044"/>
                    <a:pt x="35080" y="32044"/>
                  </a:cubicBezTo>
                  <a:cubicBezTo>
                    <a:pt x="37989" y="32044"/>
                    <a:pt x="41787" y="29135"/>
                    <a:pt x="41787" y="25341"/>
                  </a:cubicBezTo>
                  <a:close/>
                  <a:moveTo>
                    <a:pt x="32171" y="72906"/>
                  </a:moveTo>
                  <a:cubicBezTo>
                    <a:pt x="33691" y="69235"/>
                    <a:pt x="33691" y="68985"/>
                    <a:pt x="34953" y="65568"/>
                  </a:cubicBezTo>
                  <a:cubicBezTo>
                    <a:pt x="35965" y="63040"/>
                    <a:pt x="36600" y="61266"/>
                    <a:pt x="36600" y="58865"/>
                  </a:cubicBezTo>
                  <a:cubicBezTo>
                    <a:pt x="36600" y="53170"/>
                    <a:pt x="32552" y="48491"/>
                    <a:pt x="26226" y="48491"/>
                  </a:cubicBezTo>
                  <a:cubicBezTo>
                    <a:pt x="14335" y="48491"/>
                    <a:pt x="9525" y="66834"/>
                    <a:pt x="9525" y="67973"/>
                  </a:cubicBezTo>
                  <a:cubicBezTo>
                    <a:pt x="9525" y="69235"/>
                    <a:pt x="10791" y="69235"/>
                    <a:pt x="11045" y="69235"/>
                  </a:cubicBezTo>
                  <a:cubicBezTo>
                    <a:pt x="12311" y="69235"/>
                    <a:pt x="12438" y="68985"/>
                    <a:pt x="13069" y="66961"/>
                  </a:cubicBezTo>
                  <a:cubicBezTo>
                    <a:pt x="16486" y="55067"/>
                    <a:pt x="21546" y="51273"/>
                    <a:pt x="25845" y="51273"/>
                  </a:cubicBezTo>
                  <a:cubicBezTo>
                    <a:pt x="26857" y="51273"/>
                    <a:pt x="29008" y="51273"/>
                    <a:pt x="29008" y="55321"/>
                  </a:cubicBezTo>
                  <a:cubicBezTo>
                    <a:pt x="29008" y="57980"/>
                    <a:pt x="28122" y="60635"/>
                    <a:pt x="27618" y="61901"/>
                  </a:cubicBezTo>
                  <a:cubicBezTo>
                    <a:pt x="26607" y="65187"/>
                    <a:pt x="20911" y="79863"/>
                    <a:pt x="18887" y="85305"/>
                  </a:cubicBezTo>
                  <a:cubicBezTo>
                    <a:pt x="17621" y="88595"/>
                    <a:pt x="15978" y="92766"/>
                    <a:pt x="15978" y="95425"/>
                  </a:cubicBezTo>
                  <a:cubicBezTo>
                    <a:pt x="15978" y="101371"/>
                    <a:pt x="20280" y="105800"/>
                    <a:pt x="26352" y="105800"/>
                  </a:cubicBezTo>
                  <a:cubicBezTo>
                    <a:pt x="38243" y="105800"/>
                    <a:pt x="42926" y="87456"/>
                    <a:pt x="42926" y="86317"/>
                  </a:cubicBezTo>
                  <a:cubicBezTo>
                    <a:pt x="42926" y="85051"/>
                    <a:pt x="41787" y="85051"/>
                    <a:pt x="41406" y="85051"/>
                  </a:cubicBezTo>
                  <a:cubicBezTo>
                    <a:pt x="40140" y="85051"/>
                    <a:pt x="40140" y="85432"/>
                    <a:pt x="39509" y="87329"/>
                  </a:cubicBezTo>
                  <a:cubicBezTo>
                    <a:pt x="37231" y="95298"/>
                    <a:pt x="33056" y="103013"/>
                    <a:pt x="26607" y="103013"/>
                  </a:cubicBezTo>
                  <a:cubicBezTo>
                    <a:pt x="24455" y="103013"/>
                    <a:pt x="23570" y="101751"/>
                    <a:pt x="23570" y="98838"/>
                  </a:cubicBezTo>
                  <a:cubicBezTo>
                    <a:pt x="23570" y="95679"/>
                    <a:pt x="24328" y="93905"/>
                    <a:pt x="27237" y="86190"/>
                  </a:cubicBezTo>
                  <a:lnTo>
                    <a:pt x="32171" y="72906"/>
                  </a:lnTo>
                  <a:close/>
                  <a:moveTo>
                    <a:pt x="104984" y="14332"/>
                  </a:moveTo>
                  <a:cubicBezTo>
                    <a:pt x="105615" y="12688"/>
                    <a:pt x="105615" y="12181"/>
                    <a:pt x="105615" y="12057"/>
                  </a:cubicBezTo>
                  <a:cubicBezTo>
                    <a:pt x="105615" y="10664"/>
                    <a:pt x="104476" y="9525"/>
                    <a:pt x="103083" y="9525"/>
                  </a:cubicBezTo>
                  <a:cubicBezTo>
                    <a:pt x="102198" y="9525"/>
                    <a:pt x="101313" y="9906"/>
                    <a:pt x="100932" y="10664"/>
                  </a:cubicBezTo>
                  <a:lnTo>
                    <a:pt x="57038" y="131227"/>
                  </a:lnTo>
                  <a:cubicBezTo>
                    <a:pt x="56403" y="132870"/>
                    <a:pt x="56403" y="133378"/>
                    <a:pt x="56403" y="133501"/>
                  </a:cubicBezTo>
                  <a:cubicBezTo>
                    <a:pt x="56403" y="134894"/>
                    <a:pt x="57542" y="136034"/>
                    <a:pt x="58935" y="136034"/>
                  </a:cubicBezTo>
                  <a:cubicBezTo>
                    <a:pt x="60578" y="136034"/>
                    <a:pt x="60959" y="135148"/>
                    <a:pt x="61717" y="132997"/>
                  </a:cubicBezTo>
                  <a:lnTo>
                    <a:pt x="104984" y="1433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89D312C4-4BA7-486C-82C8-867AA4421BB2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11162515" y="-2843400"/>
              <a:ext cx="101600" cy="139700"/>
            </a:xfrm>
            <a:custGeom>
              <a:avLst/>
              <a:gdLst>
                <a:gd name="connsiteX0" fmla="*/ 19264 w 101600"/>
                <a:gd name="connsiteY0" fmla="*/ 94667 h 139700"/>
                <a:gd name="connsiteX1" fmla="*/ 32674 w 101600"/>
                <a:gd name="connsiteY1" fmla="*/ 81634 h 139700"/>
                <a:gd name="connsiteX2" fmla="*/ 59999 w 101600"/>
                <a:gd name="connsiteY2" fmla="*/ 44696 h 139700"/>
                <a:gd name="connsiteX3" fmla="*/ 33182 w 101600"/>
                <a:gd name="connsiteY3" fmla="*/ 20154 h 139700"/>
                <a:gd name="connsiteX4" fmla="*/ 9525 w 101600"/>
                <a:gd name="connsiteY4" fmla="*/ 43049 h 139700"/>
                <a:gd name="connsiteX5" fmla="*/ 16228 w 101600"/>
                <a:gd name="connsiteY5" fmla="*/ 50133 h 139700"/>
                <a:gd name="connsiteX6" fmla="*/ 22808 w 101600"/>
                <a:gd name="connsiteY6" fmla="*/ 43431 h 139700"/>
                <a:gd name="connsiteX7" fmla="*/ 16101 w 101600"/>
                <a:gd name="connsiteY7" fmla="*/ 36850 h 139700"/>
                <a:gd name="connsiteX8" fmla="*/ 14458 w 101600"/>
                <a:gd name="connsiteY8" fmla="*/ 36978 h 139700"/>
                <a:gd name="connsiteX9" fmla="*/ 31535 w 101600"/>
                <a:gd name="connsiteY9" fmla="*/ 24075 h 139700"/>
                <a:gd name="connsiteX10" fmla="*/ 48490 w 101600"/>
                <a:gd name="connsiteY10" fmla="*/ 44696 h 139700"/>
                <a:gd name="connsiteX11" fmla="*/ 35207 w 101600"/>
                <a:gd name="connsiteY11" fmla="*/ 72652 h 139700"/>
                <a:gd name="connsiteX12" fmla="*/ 10914 w 101600"/>
                <a:gd name="connsiteY12" fmla="*/ 99727 h 139700"/>
                <a:gd name="connsiteX13" fmla="*/ 9525 w 101600"/>
                <a:gd name="connsiteY13" fmla="*/ 104406 h 139700"/>
                <a:gd name="connsiteX14" fmla="*/ 56459 w 101600"/>
                <a:gd name="connsiteY14" fmla="*/ 104406 h 139700"/>
                <a:gd name="connsiteX15" fmla="*/ 59999 w 101600"/>
                <a:gd name="connsiteY15" fmla="*/ 82396 h 139700"/>
                <a:gd name="connsiteX16" fmla="*/ 56836 w 101600"/>
                <a:gd name="connsiteY16" fmla="*/ 82396 h 139700"/>
                <a:gd name="connsiteX17" fmla="*/ 54054 w 101600"/>
                <a:gd name="connsiteY17" fmla="*/ 93655 h 139700"/>
                <a:gd name="connsiteX18" fmla="*/ 42037 w 101600"/>
                <a:gd name="connsiteY18" fmla="*/ 94667 h 139700"/>
                <a:gd name="connsiteX19" fmla="*/ 19264 w 101600"/>
                <a:gd name="connsiteY19" fmla="*/ 94667 h 139700"/>
                <a:gd name="connsiteX20" fmla="*/ 103020 w 101600"/>
                <a:gd name="connsiteY20" fmla="*/ 72779 h 139700"/>
                <a:gd name="connsiteX21" fmla="*/ 94670 w 101600"/>
                <a:gd name="connsiteY21" fmla="*/ 33310 h 139700"/>
                <a:gd name="connsiteX22" fmla="*/ 74938 w 101600"/>
                <a:gd name="connsiteY22" fmla="*/ 9525 h 139700"/>
                <a:gd name="connsiteX23" fmla="*/ 73672 w 101600"/>
                <a:gd name="connsiteY23" fmla="*/ 10792 h 139700"/>
                <a:gd name="connsiteX24" fmla="*/ 76077 w 101600"/>
                <a:gd name="connsiteY24" fmla="*/ 13701 h 139700"/>
                <a:gd name="connsiteX25" fmla="*/ 95683 w 101600"/>
                <a:gd name="connsiteY25" fmla="*/ 72779 h 139700"/>
                <a:gd name="connsiteX26" fmla="*/ 75315 w 101600"/>
                <a:gd name="connsiteY26" fmla="*/ 132616 h 139700"/>
                <a:gd name="connsiteX27" fmla="*/ 73672 w 101600"/>
                <a:gd name="connsiteY27" fmla="*/ 134767 h 139700"/>
                <a:gd name="connsiteX28" fmla="*/ 74938 w 101600"/>
                <a:gd name="connsiteY28" fmla="*/ 136034 h 139700"/>
                <a:gd name="connsiteX29" fmla="*/ 95051 w 101600"/>
                <a:gd name="connsiteY29" fmla="*/ 111364 h 139700"/>
                <a:gd name="connsiteX30" fmla="*/ 103020 w 101600"/>
                <a:gd name="connsiteY30" fmla="*/ 72779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1600" h="139700">
                  <a:moveTo>
                    <a:pt x="19264" y="94667"/>
                  </a:moveTo>
                  <a:lnTo>
                    <a:pt x="32674" y="81634"/>
                  </a:lnTo>
                  <a:cubicBezTo>
                    <a:pt x="52411" y="64175"/>
                    <a:pt x="59999" y="57345"/>
                    <a:pt x="59999" y="44696"/>
                  </a:cubicBezTo>
                  <a:cubicBezTo>
                    <a:pt x="59999" y="30274"/>
                    <a:pt x="48613" y="20154"/>
                    <a:pt x="33182" y="20154"/>
                  </a:cubicBezTo>
                  <a:cubicBezTo>
                    <a:pt x="18887" y="20154"/>
                    <a:pt x="9525" y="31790"/>
                    <a:pt x="9525" y="43049"/>
                  </a:cubicBezTo>
                  <a:cubicBezTo>
                    <a:pt x="9525" y="50133"/>
                    <a:pt x="15851" y="50133"/>
                    <a:pt x="16228" y="50133"/>
                  </a:cubicBezTo>
                  <a:cubicBezTo>
                    <a:pt x="18379" y="50133"/>
                    <a:pt x="22808" y="48618"/>
                    <a:pt x="22808" y="43431"/>
                  </a:cubicBezTo>
                  <a:cubicBezTo>
                    <a:pt x="22808" y="40140"/>
                    <a:pt x="20530" y="36850"/>
                    <a:pt x="16101" y="36850"/>
                  </a:cubicBezTo>
                  <a:cubicBezTo>
                    <a:pt x="15089" y="36850"/>
                    <a:pt x="14839" y="36850"/>
                    <a:pt x="14458" y="36978"/>
                  </a:cubicBezTo>
                  <a:cubicBezTo>
                    <a:pt x="17367" y="28754"/>
                    <a:pt x="24197" y="24075"/>
                    <a:pt x="31535" y="24075"/>
                  </a:cubicBezTo>
                  <a:cubicBezTo>
                    <a:pt x="43049" y="24075"/>
                    <a:pt x="48490" y="34322"/>
                    <a:pt x="48490" y="44696"/>
                  </a:cubicBezTo>
                  <a:cubicBezTo>
                    <a:pt x="48490" y="54817"/>
                    <a:pt x="42164" y="64810"/>
                    <a:pt x="35207" y="72652"/>
                  </a:cubicBezTo>
                  <a:lnTo>
                    <a:pt x="10914" y="99727"/>
                  </a:lnTo>
                  <a:cubicBezTo>
                    <a:pt x="9525" y="101116"/>
                    <a:pt x="9525" y="101371"/>
                    <a:pt x="9525" y="104406"/>
                  </a:cubicBezTo>
                  <a:lnTo>
                    <a:pt x="56459" y="104406"/>
                  </a:lnTo>
                  <a:lnTo>
                    <a:pt x="59999" y="82396"/>
                  </a:lnTo>
                  <a:lnTo>
                    <a:pt x="56836" y="82396"/>
                  </a:lnTo>
                  <a:cubicBezTo>
                    <a:pt x="56205" y="86190"/>
                    <a:pt x="55320" y="91754"/>
                    <a:pt x="54054" y="93655"/>
                  </a:cubicBezTo>
                  <a:cubicBezTo>
                    <a:pt x="53169" y="94667"/>
                    <a:pt x="44819" y="94667"/>
                    <a:pt x="42037" y="94667"/>
                  </a:cubicBezTo>
                  <a:lnTo>
                    <a:pt x="19264" y="94667"/>
                  </a:lnTo>
                  <a:close/>
                  <a:moveTo>
                    <a:pt x="103020" y="72779"/>
                  </a:moveTo>
                  <a:cubicBezTo>
                    <a:pt x="103020" y="62913"/>
                    <a:pt x="101631" y="47606"/>
                    <a:pt x="94670" y="33310"/>
                  </a:cubicBezTo>
                  <a:cubicBezTo>
                    <a:pt x="87082" y="17749"/>
                    <a:pt x="76200" y="9525"/>
                    <a:pt x="74938" y="9525"/>
                  </a:cubicBezTo>
                  <a:cubicBezTo>
                    <a:pt x="74176" y="9525"/>
                    <a:pt x="73672" y="10033"/>
                    <a:pt x="73672" y="10792"/>
                  </a:cubicBezTo>
                  <a:cubicBezTo>
                    <a:pt x="73672" y="11168"/>
                    <a:pt x="73672" y="11423"/>
                    <a:pt x="76077" y="13701"/>
                  </a:cubicBezTo>
                  <a:cubicBezTo>
                    <a:pt x="88471" y="26226"/>
                    <a:pt x="95683" y="46340"/>
                    <a:pt x="95683" y="72779"/>
                  </a:cubicBezTo>
                  <a:cubicBezTo>
                    <a:pt x="95683" y="94413"/>
                    <a:pt x="91003" y="116677"/>
                    <a:pt x="75315" y="132616"/>
                  </a:cubicBezTo>
                  <a:cubicBezTo>
                    <a:pt x="73672" y="134136"/>
                    <a:pt x="73672" y="134390"/>
                    <a:pt x="73672" y="134767"/>
                  </a:cubicBezTo>
                  <a:cubicBezTo>
                    <a:pt x="73672" y="135525"/>
                    <a:pt x="74176" y="136034"/>
                    <a:pt x="74938" y="136034"/>
                  </a:cubicBezTo>
                  <a:cubicBezTo>
                    <a:pt x="76200" y="136034"/>
                    <a:pt x="87586" y="127429"/>
                    <a:pt x="95051" y="111364"/>
                  </a:cubicBezTo>
                  <a:cubicBezTo>
                    <a:pt x="101505" y="97449"/>
                    <a:pt x="103020" y="83407"/>
                    <a:pt x="103020" y="7277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D92FB3CD-2E31-43C8-9BE0-3339E18D2171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11326075" y="-2881737"/>
              <a:ext cx="101600" cy="38100"/>
            </a:xfrm>
            <a:custGeom>
              <a:avLst/>
              <a:gdLst>
                <a:gd name="connsiteX0" fmla="*/ 89353 w 101600"/>
                <a:gd name="connsiteY0" fmla="*/ 14585 h 38100"/>
                <a:gd name="connsiteX1" fmla="*/ 93655 w 101600"/>
                <a:gd name="connsiteY1" fmla="*/ 12053 h 38100"/>
                <a:gd name="connsiteX2" fmla="*/ 89479 w 101600"/>
                <a:gd name="connsiteY2" fmla="*/ 9525 h 38100"/>
                <a:gd name="connsiteX3" fmla="*/ 13700 w 101600"/>
                <a:gd name="connsiteY3" fmla="*/ 9525 h 38100"/>
                <a:gd name="connsiteX4" fmla="*/ 9525 w 101600"/>
                <a:gd name="connsiteY4" fmla="*/ 12053 h 38100"/>
                <a:gd name="connsiteX5" fmla="*/ 13827 w 101600"/>
                <a:gd name="connsiteY5" fmla="*/ 14585 h 38100"/>
                <a:gd name="connsiteX6" fmla="*/ 89353 w 101600"/>
                <a:gd name="connsiteY6" fmla="*/ 14585 h 38100"/>
                <a:gd name="connsiteX7" fmla="*/ 89479 w 101600"/>
                <a:gd name="connsiteY7" fmla="*/ 39128 h 38100"/>
                <a:gd name="connsiteX8" fmla="*/ 93655 w 101600"/>
                <a:gd name="connsiteY8" fmla="*/ 36595 h 38100"/>
                <a:gd name="connsiteX9" fmla="*/ 89353 w 101600"/>
                <a:gd name="connsiteY9" fmla="*/ 34064 h 38100"/>
                <a:gd name="connsiteX10" fmla="*/ 13827 w 101600"/>
                <a:gd name="connsiteY10" fmla="*/ 34064 h 38100"/>
                <a:gd name="connsiteX11" fmla="*/ 9525 w 101600"/>
                <a:gd name="connsiteY11" fmla="*/ 36595 h 38100"/>
                <a:gd name="connsiteX12" fmla="*/ 13700 w 101600"/>
                <a:gd name="connsiteY12" fmla="*/ 39128 h 38100"/>
                <a:gd name="connsiteX13" fmla="*/ 89479 w 101600"/>
                <a:gd name="connsiteY13" fmla="*/ 3912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600" h="38100">
                  <a:moveTo>
                    <a:pt x="89353" y="14585"/>
                  </a:moveTo>
                  <a:cubicBezTo>
                    <a:pt x="91249" y="14585"/>
                    <a:pt x="93655" y="14585"/>
                    <a:pt x="93655" y="12053"/>
                  </a:cubicBezTo>
                  <a:cubicBezTo>
                    <a:pt x="93655" y="9525"/>
                    <a:pt x="91249" y="9525"/>
                    <a:pt x="89479" y="9525"/>
                  </a:cubicBezTo>
                  <a:lnTo>
                    <a:pt x="13700" y="9525"/>
                  </a:lnTo>
                  <a:cubicBezTo>
                    <a:pt x="11930" y="9525"/>
                    <a:pt x="9525" y="9525"/>
                    <a:pt x="9525" y="12053"/>
                  </a:cubicBezTo>
                  <a:cubicBezTo>
                    <a:pt x="9525" y="14585"/>
                    <a:pt x="11930" y="14585"/>
                    <a:pt x="13827" y="14585"/>
                  </a:cubicBezTo>
                  <a:lnTo>
                    <a:pt x="89353" y="14585"/>
                  </a:lnTo>
                  <a:close/>
                  <a:moveTo>
                    <a:pt x="89479" y="39128"/>
                  </a:moveTo>
                  <a:cubicBezTo>
                    <a:pt x="91249" y="39128"/>
                    <a:pt x="93655" y="39128"/>
                    <a:pt x="93655" y="36595"/>
                  </a:cubicBezTo>
                  <a:cubicBezTo>
                    <a:pt x="93655" y="34064"/>
                    <a:pt x="91249" y="34064"/>
                    <a:pt x="89353" y="34064"/>
                  </a:cubicBezTo>
                  <a:lnTo>
                    <a:pt x="13827" y="34064"/>
                  </a:lnTo>
                  <a:cubicBezTo>
                    <a:pt x="11930" y="34064"/>
                    <a:pt x="9525" y="34064"/>
                    <a:pt x="9525" y="36595"/>
                  </a:cubicBezTo>
                  <a:cubicBezTo>
                    <a:pt x="9525" y="39128"/>
                    <a:pt x="11930" y="39128"/>
                    <a:pt x="13700" y="39128"/>
                  </a:cubicBezTo>
                  <a:lnTo>
                    <a:pt x="89479" y="391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8AB358BC-9646-4190-8A22-2BA3AD7B73DB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11463799" y="-2919564"/>
              <a:ext cx="50800" cy="101600"/>
            </a:xfrm>
            <a:custGeom>
              <a:avLst/>
              <a:gdLst>
                <a:gd name="connsiteX0" fmla="*/ 35461 w 50800"/>
                <a:gd name="connsiteY0" fmla="*/ 12811 h 101600"/>
                <a:gd name="connsiteX1" fmla="*/ 32548 w 50800"/>
                <a:gd name="connsiteY1" fmla="*/ 9525 h 101600"/>
                <a:gd name="connsiteX2" fmla="*/ 9525 w 50800"/>
                <a:gd name="connsiteY2" fmla="*/ 17621 h 101600"/>
                <a:gd name="connsiteX3" fmla="*/ 9525 w 50800"/>
                <a:gd name="connsiteY3" fmla="*/ 21542 h 101600"/>
                <a:gd name="connsiteX4" fmla="*/ 26099 w 50800"/>
                <a:gd name="connsiteY4" fmla="*/ 18252 h 101600"/>
                <a:gd name="connsiteX5" fmla="*/ 26099 w 50800"/>
                <a:gd name="connsiteY5" fmla="*/ 83784 h 101600"/>
                <a:gd name="connsiteX6" fmla="*/ 14331 w 50800"/>
                <a:gd name="connsiteY6" fmla="*/ 89857 h 101600"/>
                <a:gd name="connsiteX7" fmla="*/ 10283 w 50800"/>
                <a:gd name="connsiteY7" fmla="*/ 89857 h 101600"/>
                <a:gd name="connsiteX8" fmla="*/ 10283 w 50800"/>
                <a:gd name="connsiteY8" fmla="*/ 93778 h 101600"/>
                <a:gd name="connsiteX9" fmla="*/ 30777 w 50800"/>
                <a:gd name="connsiteY9" fmla="*/ 93397 h 101600"/>
                <a:gd name="connsiteX10" fmla="*/ 51272 w 50800"/>
                <a:gd name="connsiteY10" fmla="*/ 93778 h 101600"/>
                <a:gd name="connsiteX11" fmla="*/ 51272 w 50800"/>
                <a:gd name="connsiteY11" fmla="*/ 89857 h 101600"/>
                <a:gd name="connsiteX12" fmla="*/ 47224 w 50800"/>
                <a:gd name="connsiteY12" fmla="*/ 89857 h 101600"/>
                <a:gd name="connsiteX13" fmla="*/ 35461 w 50800"/>
                <a:gd name="connsiteY13" fmla="*/ 83784 h 101600"/>
                <a:gd name="connsiteX14" fmla="*/ 35461 w 50800"/>
                <a:gd name="connsiteY14" fmla="*/ 12811 h 10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00" h="101600">
                  <a:moveTo>
                    <a:pt x="35461" y="12811"/>
                  </a:moveTo>
                  <a:cubicBezTo>
                    <a:pt x="35461" y="9775"/>
                    <a:pt x="35461" y="9525"/>
                    <a:pt x="32548" y="9525"/>
                  </a:cubicBezTo>
                  <a:cubicBezTo>
                    <a:pt x="24705" y="17621"/>
                    <a:pt x="13573" y="17621"/>
                    <a:pt x="9525" y="17621"/>
                  </a:cubicBezTo>
                  <a:lnTo>
                    <a:pt x="9525" y="21542"/>
                  </a:lnTo>
                  <a:cubicBezTo>
                    <a:pt x="12054" y="21542"/>
                    <a:pt x="19519" y="21542"/>
                    <a:pt x="26099" y="18252"/>
                  </a:cubicBezTo>
                  <a:lnTo>
                    <a:pt x="26099" y="83784"/>
                  </a:lnTo>
                  <a:cubicBezTo>
                    <a:pt x="26099" y="88336"/>
                    <a:pt x="25718" y="89857"/>
                    <a:pt x="14331" y="89857"/>
                  </a:cubicBezTo>
                  <a:lnTo>
                    <a:pt x="10283" y="89857"/>
                  </a:lnTo>
                  <a:lnTo>
                    <a:pt x="10283" y="93778"/>
                  </a:lnTo>
                  <a:cubicBezTo>
                    <a:pt x="14712" y="93397"/>
                    <a:pt x="25718" y="93397"/>
                    <a:pt x="30777" y="93397"/>
                  </a:cubicBezTo>
                  <a:cubicBezTo>
                    <a:pt x="35838" y="93397"/>
                    <a:pt x="46843" y="93397"/>
                    <a:pt x="51272" y="93778"/>
                  </a:cubicBezTo>
                  <a:lnTo>
                    <a:pt x="51272" y="89857"/>
                  </a:lnTo>
                  <a:lnTo>
                    <a:pt x="47224" y="89857"/>
                  </a:lnTo>
                  <a:cubicBezTo>
                    <a:pt x="35838" y="89857"/>
                    <a:pt x="35461" y="88464"/>
                    <a:pt x="35461" y="83784"/>
                  </a:cubicBezTo>
                  <a:lnTo>
                    <a:pt x="35461" y="128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" name="Image 3" descr="\documentclass{slides}\pagestyle{empty}&#10;\usepackage{amsmath,amssymb}&#10;\pagestyle{empty}&#10;&#10;\def\Det{\rm Det~}&#10;&#10;\newcommand{\abs}[1]{\left|#1\right|}&#10;\newcommand{\comD}[1]{{\color{red}#1\color{black}}}&#10;\newcommand{\p}{\partial}&#10;\newcommand{\Tr}{{{\rm Tr}}}&#10;\newcommand{\tr}{{{\rm tr}}}&#10;&#10;\def\pint{-\hskip-0.41cm \int}&#10;&#10;\begin{document}&#10;\begin{align*}&#10;Q=Q_1\,\,\text{or}\,\, Q_2&#10;\end{align*}&#10;&#10;\end{document}" title="IguanaTex Bitmap Display">
            <a:extLst>
              <a:ext uri="{FF2B5EF4-FFF2-40B4-BE49-F238E27FC236}">
                <a16:creationId xmlns:a16="http://schemas.microsoft.com/office/drawing/2014/main" id="{096FDB22-C952-45C3-ABA4-5E4E4BF544D4}"/>
              </a:ext>
            </a:extLst>
          </p:cNvPr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18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45972" y="5964822"/>
            <a:ext cx="1177436" cy="158856"/>
          </a:xfrm>
          <a:prstGeom prst="rect">
            <a:avLst/>
          </a:prstGeom>
          <a:solidFill>
            <a:srgbClr val="FFFFFF"/>
          </a:solidFill>
        </p:spPr>
      </p:pic>
    </p:spTree>
    <p:extLst>
      <p:ext uri="{BB962C8B-B14F-4D97-AF65-F5344CB8AC3E}">
        <p14:creationId xmlns:p14="http://schemas.microsoft.com/office/powerpoint/2010/main" val="37203347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39" grpId="0"/>
      <p:bldP spid="42" grpId="0"/>
      <p:bldP spid="47" grpId="0"/>
      <p:bldP spid="35" grpId="0"/>
      <p:bldP spid="18" grpId="0"/>
      <p:bldP spid="32" grpId="0"/>
      <p:bldP spid="66" grpId="0"/>
      <p:bldP spid="523" grpId="0"/>
      <p:bldP spid="153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307D41-F0BD-4ED9-8E2B-668561AF686B}"/>
              </a:ext>
            </a:extLst>
          </p:cNvPr>
          <p:cNvSpPr txBox="1">
            <a:spLocks/>
          </p:cNvSpPr>
          <p:nvPr/>
        </p:nvSpPr>
        <p:spPr>
          <a:xfrm>
            <a:off x="490895" y="187429"/>
            <a:ext cx="8229600" cy="84613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9900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Q-system for SU(N) (without proof)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E37328B-E9E2-4EDD-951F-91C48364A6BB}"/>
              </a:ext>
            </a:extLst>
          </p:cNvPr>
          <p:cNvSpPr txBox="1"/>
          <p:nvPr/>
        </p:nvSpPr>
        <p:spPr bwMode="auto">
          <a:xfrm>
            <a:off x="313318" y="2146862"/>
            <a:ext cx="259878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rtlCol="0">
            <a:spAutoFit/>
          </a:bodyPr>
          <a:lstStyle/>
          <a:p>
            <a:pPr algn="l" eaLnBrk="1" hangingPunct="1">
              <a:buFontTx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   SU(N)    Q-functions: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F501E6C1-30BE-4E83-8B38-409F8626A5C1}"/>
              </a:ext>
            </a:extLst>
          </p:cNvPr>
          <p:cNvSpPr txBox="1"/>
          <p:nvPr/>
        </p:nvSpPr>
        <p:spPr bwMode="auto">
          <a:xfrm>
            <a:off x="487754" y="4986409"/>
            <a:ext cx="436850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rtlCol="0">
            <a:spAutoFit/>
          </a:bodyPr>
          <a:lstStyle/>
          <a:p>
            <a:pPr algn="l" eaLnBrk="1" hangingPunct="1">
              <a:buFontTx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   Energy (true for any of N Q-functions):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4D8E2447-EA31-4105-8B99-244B8DAF9637}"/>
              </a:ext>
            </a:extLst>
          </p:cNvPr>
          <p:cNvSpPr txBox="1"/>
          <p:nvPr/>
        </p:nvSpPr>
        <p:spPr bwMode="auto">
          <a:xfrm>
            <a:off x="1252578" y="5474206"/>
            <a:ext cx="24878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rtlCol="0">
            <a:spAutoFit/>
          </a:bodyPr>
          <a:lstStyle/>
          <a:p>
            <a:pPr algn="l" eaLnBrk="1" hangingPunct="1"/>
            <a:r>
              <a:rPr lang="en-US" sz="1800" dirty="0">
                <a:solidFill>
                  <a:srgbClr val="1014A4"/>
                </a:solidFill>
              </a:rPr>
              <a:t>.</a:t>
            </a:r>
          </a:p>
        </p:txBody>
      </p:sp>
      <p:grpSp>
        <p:nvGrpSpPr>
          <p:cNvPr id="62" name="Groupe 61" descr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k(u)=x_k^{iu}\prod_{j=1}^{J_k}(u-u_j^{(k)}),\quad k=1,2,\dots,N\,, \qquad  \sum_{k=1}^NJ_k=L&#10;$$&#10;\end{document}" title="IguanaTex Vector Display">
            <a:extLst>
              <a:ext uri="{FF2B5EF4-FFF2-40B4-BE49-F238E27FC236}">
                <a16:creationId xmlns:a16="http://schemas.microsoft.com/office/drawing/2014/main" id="{598F35D1-7FE7-4702-B4C2-4807351DDC51}"/>
              </a:ext>
            </a:extLst>
          </p:cNvPr>
          <p:cNvGrpSpPr>
            <a:grpSpLocks/>
          </p:cNvGrpSpPr>
          <p:nvPr>
            <p:custDataLst>
              <p:tags r:id="rId1"/>
            </p:custDataLst>
          </p:nvPr>
        </p:nvGrpSpPr>
        <p:grpSpPr>
          <a:xfrm>
            <a:off x="1150972" y="2627884"/>
            <a:ext cx="5327696" cy="567828"/>
            <a:chOff x="1715992" y="-4222689"/>
            <a:chExt cx="7445993" cy="793595"/>
          </a:xfrm>
        </p:grpSpPr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B713F3BD-C28F-49C2-ABDE-A9D394B7363E}"/>
                </a:ext>
              </a:extLst>
            </p:cNvPr>
            <p:cNvSpPr/>
            <p:nvPr>
              <p:custDataLst>
                <p:tags r:id="rId111"/>
              </p:custDataLst>
            </p:nvPr>
          </p:nvSpPr>
          <p:spPr>
            <a:xfrm>
              <a:off x="1715992" y="-3945252"/>
              <a:ext cx="190660" cy="241372"/>
            </a:xfrm>
            <a:custGeom>
              <a:avLst/>
              <a:gdLst>
                <a:gd name="connsiteX0" fmla="*/ 114896 w 190660"/>
                <a:gd name="connsiteY0" fmla="*/ 185121 h 241371"/>
                <a:gd name="connsiteX1" fmla="*/ 193540 w 190660"/>
                <a:gd name="connsiteY1" fmla="*/ 78557 h 241371"/>
                <a:gd name="connsiteX2" fmla="*/ 124473 w 190660"/>
                <a:gd name="connsiteY2" fmla="*/ 9528 h 241371"/>
                <a:gd name="connsiteX3" fmla="*/ 9533 w 190660"/>
                <a:gd name="connsiteY3" fmla="*/ 123901 h 241371"/>
                <a:gd name="connsiteX4" fmla="*/ 79104 w 190660"/>
                <a:gd name="connsiteY4" fmla="*/ 192176 h 241371"/>
                <a:gd name="connsiteX5" fmla="*/ 104561 w 190660"/>
                <a:gd name="connsiteY5" fmla="*/ 188646 h 241371"/>
                <a:gd name="connsiteX6" fmla="*/ 104057 w 190660"/>
                <a:gd name="connsiteY6" fmla="*/ 203260 h 241371"/>
                <a:gd name="connsiteX7" fmla="*/ 126996 w 190660"/>
                <a:gd name="connsiteY7" fmla="*/ 235758 h 241371"/>
                <a:gd name="connsiteX8" fmla="*/ 170855 w 190660"/>
                <a:gd name="connsiteY8" fmla="*/ 186884 h 241371"/>
                <a:gd name="connsiteX9" fmla="*/ 167324 w 190660"/>
                <a:gd name="connsiteY9" fmla="*/ 183359 h 241371"/>
                <a:gd name="connsiteX10" fmla="*/ 163797 w 190660"/>
                <a:gd name="connsiteY10" fmla="*/ 186634 h 241371"/>
                <a:gd name="connsiteX11" fmla="*/ 133295 w 190660"/>
                <a:gd name="connsiteY11" fmla="*/ 210314 h 241371"/>
                <a:gd name="connsiteX12" fmla="*/ 114896 w 190660"/>
                <a:gd name="connsiteY12" fmla="*/ 185121 h 241371"/>
                <a:gd name="connsiteX13" fmla="*/ 62973 w 190660"/>
                <a:gd name="connsiteY13" fmla="*/ 181088 h 241371"/>
                <a:gd name="connsiteX14" fmla="*/ 33226 w 190660"/>
                <a:gd name="connsiteY14" fmla="*/ 130706 h 241371"/>
                <a:gd name="connsiteX15" fmla="*/ 59442 w 190660"/>
                <a:gd name="connsiteY15" fmla="*/ 53113 h 241371"/>
                <a:gd name="connsiteX16" fmla="*/ 122459 w 190660"/>
                <a:gd name="connsiteY16" fmla="*/ 17341 h 241371"/>
                <a:gd name="connsiteX17" fmla="*/ 170096 w 190660"/>
                <a:gd name="connsiteY17" fmla="*/ 71502 h 241371"/>
                <a:gd name="connsiteX18" fmla="*/ 113383 w 190660"/>
                <a:gd name="connsiteY18" fmla="*/ 175800 h 241371"/>
                <a:gd name="connsiteX19" fmla="*/ 88935 w 190660"/>
                <a:gd name="connsiteY19" fmla="*/ 148844 h 241371"/>
                <a:gd name="connsiteX20" fmla="*/ 61710 w 190660"/>
                <a:gd name="connsiteY20" fmla="*/ 174542 h 241371"/>
                <a:gd name="connsiteX21" fmla="*/ 62973 w 190660"/>
                <a:gd name="connsiteY21" fmla="*/ 181088 h 241371"/>
                <a:gd name="connsiteX22" fmla="*/ 104815 w 190660"/>
                <a:gd name="connsiteY22" fmla="*/ 179579 h 241371"/>
                <a:gd name="connsiteX23" fmla="*/ 80868 w 190660"/>
                <a:gd name="connsiteY23" fmla="*/ 184363 h 241371"/>
                <a:gd name="connsiteX24" fmla="*/ 68769 w 190660"/>
                <a:gd name="connsiteY24" fmla="*/ 174542 h 241371"/>
                <a:gd name="connsiteX25" fmla="*/ 89185 w 190660"/>
                <a:gd name="connsiteY25" fmla="*/ 155899 h 241371"/>
                <a:gd name="connsiteX26" fmla="*/ 104815 w 190660"/>
                <a:gd name="connsiteY26" fmla="*/ 179579 h 241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90660" h="241371">
                  <a:moveTo>
                    <a:pt x="114896" y="185121"/>
                  </a:moveTo>
                  <a:cubicBezTo>
                    <a:pt x="154216" y="171012"/>
                    <a:pt x="193540" y="127934"/>
                    <a:pt x="193540" y="78557"/>
                  </a:cubicBezTo>
                  <a:cubicBezTo>
                    <a:pt x="193540" y="37241"/>
                    <a:pt x="164806" y="9528"/>
                    <a:pt x="124473" y="9528"/>
                  </a:cubicBezTo>
                  <a:cubicBezTo>
                    <a:pt x="65746" y="9528"/>
                    <a:pt x="9533" y="67723"/>
                    <a:pt x="9533" y="123901"/>
                  </a:cubicBezTo>
                  <a:cubicBezTo>
                    <a:pt x="9533" y="162699"/>
                    <a:pt x="36758" y="192176"/>
                    <a:pt x="79104" y="192176"/>
                  </a:cubicBezTo>
                  <a:cubicBezTo>
                    <a:pt x="85908" y="192176"/>
                    <a:pt x="94480" y="191418"/>
                    <a:pt x="104561" y="188646"/>
                  </a:cubicBezTo>
                  <a:cubicBezTo>
                    <a:pt x="104561" y="191672"/>
                    <a:pt x="104057" y="201243"/>
                    <a:pt x="104057" y="203260"/>
                  </a:cubicBezTo>
                  <a:cubicBezTo>
                    <a:pt x="104057" y="213590"/>
                    <a:pt x="104057" y="235758"/>
                    <a:pt x="126996" y="235758"/>
                  </a:cubicBezTo>
                  <a:cubicBezTo>
                    <a:pt x="156993" y="235758"/>
                    <a:pt x="170855" y="191418"/>
                    <a:pt x="170855" y="186884"/>
                  </a:cubicBezTo>
                  <a:cubicBezTo>
                    <a:pt x="170855" y="185121"/>
                    <a:pt x="169341" y="183359"/>
                    <a:pt x="167324" y="183359"/>
                  </a:cubicBezTo>
                  <a:cubicBezTo>
                    <a:pt x="164806" y="183359"/>
                    <a:pt x="164047" y="185876"/>
                    <a:pt x="163797" y="186634"/>
                  </a:cubicBezTo>
                  <a:cubicBezTo>
                    <a:pt x="158502" y="203260"/>
                    <a:pt x="143884" y="210314"/>
                    <a:pt x="133295" y="210314"/>
                  </a:cubicBezTo>
                  <a:cubicBezTo>
                    <a:pt x="124473" y="210314"/>
                    <a:pt x="118424" y="207040"/>
                    <a:pt x="114896" y="185121"/>
                  </a:cubicBezTo>
                  <a:close/>
                  <a:moveTo>
                    <a:pt x="62973" y="181088"/>
                  </a:moveTo>
                  <a:cubicBezTo>
                    <a:pt x="43057" y="173279"/>
                    <a:pt x="33226" y="155140"/>
                    <a:pt x="33226" y="130706"/>
                  </a:cubicBezTo>
                  <a:cubicBezTo>
                    <a:pt x="33226" y="113575"/>
                    <a:pt x="39026" y="80823"/>
                    <a:pt x="59442" y="53113"/>
                  </a:cubicBezTo>
                  <a:cubicBezTo>
                    <a:pt x="75827" y="31195"/>
                    <a:pt x="100275" y="17341"/>
                    <a:pt x="122459" y="17341"/>
                  </a:cubicBezTo>
                  <a:cubicBezTo>
                    <a:pt x="148925" y="17341"/>
                    <a:pt x="170096" y="35979"/>
                    <a:pt x="170096" y="71502"/>
                  </a:cubicBezTo>
                  <a:cubicBezTo>
                    <a:pt x="170096" y="84853"/>
                    <a:pt x="165057" y="146577"/>
                    <a:pt x="113383" y="175800"/>
                  </a:cubicBezTo>
                  <a:cubicBezTo>
                    <a:pt x="110360" y="161441"/>
                    <a:pt x="105320" y="148844"/>
                    <a:pt x="88935" y="148844"/>
                  </a:cubicBezTo>
                  <a:cubicBezTo>
                    <a:pt x="74568" y="148844"/>
                    <a:pt x="61710" y="161691"/>
                    <a:pt x="61710" y="174542"/>
                  </a:cubicBezTo>
                  <a:cubicBezTo>
                    <a:pt x="61710" y="176808"/>
                    <a:pt x="62215" y="179075"/>
                    <a:pt x="62973" y="181088"/>
                  </a:cubicBezTo>
                  <a:close/>
                  <a:moveTo>
                    <a:pt x="104815" y="179579"/>
                  </a:moveTo>
                  <a:cubicBezTo>
                    <a:pt x="99521" y="181846"/>
                    <a:pt x="90448" y="184363"/>
                    <a:pt x="80868" y="184363"/>
                  </a:cubicBezTo>
                  <a:cubicBezTo>
                    <a:pt x="77845" y="184363"/>
                    <a:pt x="68769" y="184363"/>
                    <a:pt x="68769" y="174542"/>
                  </a:cubicBezTo>
                  <a:cubicBezTo>
                    <a:pt x="68769" y="165720"/>
                    <a:pt x="78095" y="155899"/>
                    <a:pt x="89185" y="155899"/>
                  </a:cubicBezTo>
                  <a:cubicBezTo>
                    <a:pt x="100275" y="155899"/>
                    <a:pt x="104561" y="162699"/>
                    <a:pt x="104815" y="17957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73B79C3E-14C6-4E76-B065-926900531EA2}"/>
                </a:ext>
              </a:extLst>
            </p:cNvPr>
            <p:cNvSpPr/>
            <p:nvPr>
              <p:custDataLst>
                <p:tags r:id="rId112"/>
              </p:custDataLst>
            </p:nvPr>
          </p:nvSpPr>
          <p:spPr>
            <a:xfrm>
              <a:off x="1925777" y="-3854579"/>
              <a:ext cx="114396" cy="165149"/>
            </a:xfrm>
            <a:custGeom>
              <a:avLst/>
              <a:gdLst>
                <a:gd name="connsiteX0" fmla="*/ 58898 w 114396"/>
                <a:gd name="connsiteY0" fmla="*/ 15824 h 165149"/>
                <a:gd name="connsiteX1" fmla="*/ 59740 w 114396"/>
                <a:gd name="connsiteY1" fmla="*/ 12467 h 165149"/>
                <a:gd name="connsiteX2" fmla="*/ 56380 w 114396"/>
                <a:gd name="connsiteY2" fmla="*/ 9528 h 165149"/>
                <a:gd name="connsiteX3" fmla="*/ 44197 w 114396"/>
                <a:gd name="connsiteY3" fmla="*/ 10576 h 165149"/>
                <a:gd name="connsiteX4" fmla="*/ 32432 w 114396"/>
                <a:gd name="connsiteY4" fmla="*/ 11418 h 165149"/>
                <a:gd name="connsiteX5" fmla="*/ 25711 w 114396"/>
                <a:gd name="connsiteY5" fmla="*/ 15824 h 165149"/>
                <a:gd name="connsiteX6" fmla="*/ 31173 w 114396"/>
                <a:gd name="connsiteY6" fmla="*/ 18766 h 165149"/>
                <a:gd name="connsiteX7" fmla="*/ 41254 w 114396"/>
                <a:gd name="connsiteY7" fmla="*/ 21914 h 165149"/>
                <a:gd name="connsiteX8" fmla="*/ 40205 w 114396"/>
                <a:gd name="connsiteY8" fmla="*/ 26742 h 165149"/>
                <a:gd name="connsiteX9" fmla="*/ 10375 w 114396"/>
                <a:gd name="connsiteY9" fmla="*/ 146205 h 165149"/>
                <a:gd name="connsiteX10" fmla="*/ 9533 w 114396"/>
                <a:gd name="connsiteY10" fmla="*/ 150822 h 165149"/>
                <a:gd name="connsiteX11" fmla="*/ 16468 w 114396"/>
                <a:gd name="connsiteY11" fmla="*/ 157332 h 165149"/>
                <a:gd name="connsiteX12" fmla="*/ 26128 w 114396"/>
                <a:gd name="connsiteY12" fmla="*/ 147674 h 165149"/>
                <a:gd name="connsiteX13" fmla="*/ 36003 w 114396"/>
                <a:gd name="connsiteY13" fmla="*/ 107784 h 165149"/>
                <a:gd name="connsiteX14" fmla="*/ 61631 w 114396"/>
                <a:gd name="connsiteY14" fmla="*/ 125002 h 165149"/>
                <a:gd name="connsiteX15" fmla="*/ 61210 w 114396"/>
                <a:gd name="connsiteY15" fmla="*/ 129198 h 165149"/>
                <a:gd name="connsiteX16" fmla="*/ 60161 w 114396"/>
                <a:gd name="connsiteY16" fmla="*/ 135918 h 165149"/>
                <a:gd name="connsiteX17" fmla="*/ 81587 w 114396"/>
                <a:gd name="connsiteY17" fmla="*/ 157332 h 165149"/>
                <a:gd name="connsiteX18" fmla="*/ 98603 w 114396"/>
                <a:gd name="connsiteY18" fmla="*/ 146836 h 165149"/>
                <a:gd name="connsiteX19" fmla="*/ 107004 w 114396"/>
                <a:gd name="connsiteY19" fmla="*/ 125208 h 165149"/>
                <a:gd name="connsiteX20" fmla="*/ 103854 w 114396"/>
                <a:gd name="connsiteY20" fmla="*/ 122480 h 165149"/>
                <a:gd name="connsiteX21" fmla="*/ 100073 w 114396"/>
                <a:gd name="connsiteY21" fmla="*/ 127518 h 165149"/>
                <a:gd name="connsiteX22" fmla="*/ 82008 w 114396"/>
                <a:gd name="connsiteY22" fmla="*/ 151453 h 165149"/>
                <a:gd name="connsiteX23" fmla="*/ 75287 w 114396"/>
                <a:gd name="connsiteY23" fmla="*/ 141167 h 165149"/>
                <a:gd name="connsiteX24" fmla="*/ 76546 w 114396"/>
                <a:gd name="connsiteY24" fmla="*/ 131087 h 165149"/>
                <a:gd name="connsiteX25" fmla="*/ 77595 w 114396"/>
                <a:gd name="connsiteY25" fmla="*/ 124581 h 165149"/>
                <a:gd name="connsiteX26" fmla="*/ 45246 w 114396"/>
                <a:gd name="connsiteY26" fmla="*/ 102115 h 165149"/>
                <a:gd name="connsiteX27" fmla="*/ 62680 w 114396"/>
                <a:gd name="connsiteY27" fmla="*/ 87628 h 165149"/>
                <a:gd name="connsiteX28" fmla="*/ 93769 w 114396"/>
                <a:gd name="connsiteY28" fmla="*/ 68521 h 165149"/>
                <a:gd name="connsiteX29" fmla="*/ 100704 w 114396"/>
                <a:gd name="connsiteY29" fmla="*/ 71252 h 165149"/>
                <a:gd name="connsiteX30" fmla="*/ 89360 w 114396"/>
                <a:gd name="connsiteY30" fmla="*/ 82801 h 165149"/>
                <a:gd name="connsiteX31" fmla="*/ 97550 w 114396"/>
                <a:gd name="connsiteY31" fmla="*/ 90566 h 165149"/>
                <a:gd name="connsiteX32" fmla="*/ 109526 w 114396"/>
                <a:gd name="connsiteY32" fmla="*/ 77342 h 165149"/>
                <a:gd name="connsiteX33" fmla="*/ 93979 w 114396"/>
                <a:gd name="connsiteY33" fmla="*/ 62646 h 165149"/>
                <a:gd name="connsiteX34" fmla="*/ 58898 w 114396"/>
                <a:gd name="connsiteY34" fmla="*/ 83849 h 165149"/>
                <a:gd name="connsiteX35" fmla="*/ 38104 w 114396"/>
                <a:gd name="connsiteY35" fmla="*/ 99594 h 165149"/>
                <a:gd name="connsiteX36" fmla="*/ 58898 w 114396"/>
                <a:gd name="connsiteY36" fmla="*/ 15824 h 165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4396" h="165149">
                  <a:moveTo>
                    <a:pt x="58898" y="15824"/>
                  </a:moveTo>
                  <a:cubicBezTo>
                    <a:pt x="59109" y="15403"/>
                    <a:pt x="59740" y="12676"/>
                    <a:pt x="59740" y="12467"/>
                  </a:cubicBezTo>
                  <a:cubicBezTo>
                    <a:pt x="59740" y="11418"/>
                    <a:pt x="58898" y="9528"/>
                    <a:pt x="56380" y="9528"/>
                  </a:cubicBezTo>
                  <a:cubicBezTo>
                    <a:pt x="55538" y="9528"/>
                    <a:pt x="49027" y="10155"/>
                    <a:pt x="44197" y="10576"/>
                  </a:cubicBezTo>
                  <a:lnTo>
                    <a:pt x="32432" y="11418"/>
                  </a:lnTo>
                  <a:cubicBezTo>
                    <a:pt x="27809" y="11835"/>
                    <a:pt x="25711" y="12045"/>
                    <a:pt x="25711" y="15824"/>
                  </a:cubicBezTo>
                  <a:cubicBezTo>
                    <a:pt x="25711" y="18766"/>
                    <a:pt x="28651" y="18766"/>
                    <a:pt x="31173" y="18766"/>
                  </a:cubicBezTo>
                  <a:cubicBezTo>
                    <a:pt x="41254" y="18766"/>
                    <a:pt x="41254" y="20025"/>
                    <a:pt x="41254" y="21914"/>
                  </a:cubicBezTo>
                  <a:cubicBezTo>
                    <a:pt x="41254" y="22546"/>
                    <a:pt x="41254" y="22962"/>
                    <a:pt x="40205" y="26742"/>
                  </a:cubicBezTo>
                  <a:lnTo>
                    <a:pt x="10375" y="146205"/>
                  </a:lnTo>
                  <a:cubicBezTo>
                    <a:pt x="9533" y="149353"/>
                    <a:pt x="9533" y="150615"/>
                    <a:pt x="9533" y="150822"/>
                  </a:cubicBezTo>
                  <a:cubicBezTo>
                    <a:pt x="9533" y="154391"/>
                    <a:pt x="12476" y="157332"/>
                    <a:pt x="16468" y="157332"/>
                  </a:cubicBezTo>
                  <a:cubicBezTo>
                    <a:pt x="23610" y="157332"/>
                    <a:pt x="25290" y="150615"/>
                    <a:pt x="26128" y="147674"/>
                  </a:cubicBezTo>
                  <a:cubicBezTo>
                    <a:pt x="28230" y="138856"/>
                    <a:pt x="33691" y="116601"/>
                    <a:pt x="36003" y="107784"/>
                  </a:cubicBezTo>
                  <a:cubicBezTo>
                    <a:pt x="47558" y="109042"/>
                    <a:pt x="61631" y="113032"/>
                    <a:pt x="61631" y="125002"/>
                  </a:cubicBezTo>
                  <a:cubicBezTo>
                    <a:pt x="61631" y="126049"/>
                    <a:pt x="61631" y="127097"/>
                    <a:pt x="61210" y="129198"/>
                  </a:cubicBezTo>
                  <a:cubicBezTo>
                    <a:pt x="60582" y="131929"/>
                    <a:pt x="60161" y="134867"/>
                    <a:pt x="60161" y="135918"/>
                  </a:cubicBezTo>
                  <a:cubicBezTo>
                    <a:pt x="60161" y="148305"/>
                    <a:pt x="69404" y="157332"/>
                    <a:pt x="81587" y="157332"/>
                  </a:cubicBezTo>
                  <a:cubicBezTo>
                    <a:pt x="90409" y="157332"/>
                    <a:pt x="95870" y="150822"/>
                    <a:pt x="98603" y="146836"/>
                  </a:cubicBezTo>
                  <a:cubicBezTo>
                    <a:pt x="103644" y="139067"/>
                    <a:pt x="107004" y="126470"/>
                    <a:pt x="107004" y="125208"/>
                  </a:cubicBezTo>
                  <a:cubicBezTo>
                    <a:pt x="107004" y="123112"/>
                    <a:pt x="105324" y="122480"/>
                    <a:pt x="103854" y="122480"/>
                  </a:cubicBezTo>
                  <a:cubicBezTo>
                    <a:pt x="101332" y="122480"/>
                    <a:pt x="100915" y="123739"/>
                    <a:pt x="100073" y="127518"/>
                  </a:cubicBezTo>
                  <a:cubicBezTo>
                    <a:pt x="97340" y="137387"/>
                    <a:pt x="91878" y="151453"/>
                    <a:pt x="82008" y="151453"/>
                  </a:cubicBezTo>
                  <a:cubicBezTo>
                    <a:pt x="76546" y="151453"/>
                    <a:pt x="75287" y="146836"/>
                    <a:pt x="75287" y="141167"/>
                  </a:cubicBezTo>
                  <a:cubicBezTo>
                    <a:pt x="75287" y="138436"/>
                    <a:pt x="75493" y="135918"/>
                    <a:pt x="76546" y="131087"/>
                  </a:cubicBezTo>
                  <a:cubicBezTo>
                    <a:pt x="76757" y="130250"/>
                    <a:pt x="77595" y="126887"/>
                    <a:pt x="77595" y="124581"/>
                  </a:cubicBezTo>
                  <a:cubicBezTo>
                    <a:pt x="77595" y="107363"/>
                    <a:pt x="55959" y="103584"/>
                    <a:pt x="45246" y="102115"/>
                  </a:cubicBezTo>
                  <a:cubicBezTo>
                    <a:pt x="53019" y="97498"/>
                    <a:pt x="60161" y="90356"/>
                    <a:pt x="62680" y="87628"/>
                  </a:cubicBezTo>
                  <a:cubicBezTo>
                    <a:pt x="74234" y="76290"/>
                    <a:pt x="83688" y="68521"/>
                    <a:pt x="93769" y="68521"/>
                  </a:cubicBezTo>
                  <a:cubicBezTo>
                    <a:pt x="96502" y="68521"/>
                    <a:pt x="99024" y="69152"/>
                    <a:pt x="100704" y="71252"/>
                  </a:cubicBezTo>
                  <a:cubicBezTo>
                    <a:pt x="89360" y="72721"/>
                    <a:pt x="89360" y="82591"/>
                    <a:pt x="89360" y="82801"/>
                  </a:cubicBezTo>
                  <a:cubicBezTo>
                    <a:pt x="89360" y="87418"/>
                    <a:pt x="92931" y="90566"/>
                    <a:pt x="97550" y="90566"/>
                  </a:cubicBezTo>
                  <a:cubicBezTo>
                    <a:pt x="103223" y="90566"/>
                    <a:pt x="109526" y="85949"/>
                    <a:pt x="109526" y="77342"/>
                  </a:cubicBezTo>
                  <a:cubicBezTo>
                    <a:pt x="109526" y="70201"/>
                    <a:pt x="104486" y="62646"/>
                    <a:pt x="93979" y="62646"/>
                  </a:cubicBezTo>
                  <a:cubicBezTo>
                    <a:pt x="81797" y="62646"/>
                    <a:pt x="70874" y="71884"/>
                    <a:pt x="58898" y="83849"/>
                  </a:cubicBezTo>
                  <a:cubicBezTo>
                    <a:pt x="46716" y="95814"/>
                    <a:pt x="41465" y="98125"/>
                    <a:pt x="38104" y="99594"/>
                  </a:cubicBezTo>
                  <a:lnTo>
                    <a:pt x="58898" y="1582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048561DC-7E2B-4F09-8913-45EEE28DB796}"/>
                </a:ext>
              </a:extLst>
            </p:cNvPr>
            <p:cNvSpPr/>
            <p:nvPr>
              <p:custDataLst>
                <p:tags r:id="rId113"/>
              </p:custDataLst>
            </p:nvPr>
          </p:nvSpPr>
          <p:spPr>
            <a:xfrm>
              <a:off x="2068925" y="-3960366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1 w 88974"/>
                <a:gd name="connsiteY1" fmla="*/ 14566 h 254075"/>
                <a:gd name="connsiteX2" fmla="*/ 9533 w 88974"/>
                <a:gd name="connsiteY2" fmla="*/ 131964 h 254075"/>
                <a:gd name="connsiteX3" fmla="*/ 67760 w 88974"/>
                <a:gd name="connsiteY3" fmla="*/ 250367 h 254075"/>
                <a:gd name="connsiteX4" fmla="*/ 78600 w 88974"/>
                <a:gd name="connsiteY4" fmla="*/ 254397 h 254075"/>
                <a:gd name="connsiteX5" fmla="*/ 80363 w 88974"/>
                <a:gd name="connsiteY5" fmla="*/ 254397 h 254075"/>
                <a:gd name="connsiteX6" fmla="*/ 87422 w 88974"/>
                <a:gd name="connsiteY6" fmla="*/ 250871 h 254075"/>
                <a:gd name="connsiteX7" fmla="*/ 85404 w 88974"/>
                <a:gd name="connsiteY7" fmla="*/ 247596 h 254075"/>
                <a:gd name="connsiteX8" fmla="*/ 29699 w 88974"/>
                <a:gd name="connsiteY8" fmla="*/ 131964 h 254075"/>
                <a:gd name="connsiteX9" fmla="*/ 86663 w 88974"/>
                <a:gd name="connsiteY9" fmla="*/ 15573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1" y="14566"/>
                  </a:cubicBezTo>
                  <a:cubicBezTo>
                    <a:pt x="26927" y="43789"/>
                    <a:pt x="9533" y="89387"/>
                    <a:pt x="9533" y="131964"/>
                  </a:cubicBezTo>
                  <a:cubicBezTo>
                    <a:pt x="9533" y="180834"/>
                    <a:pt x="31967" y="224924"/>
                    <a:pt x="67760" y="250367"/>
                  </a:cubicBezTo>
                  <a:cubicBezTo>
                    <a:pt x="73555" y="254397"/>
                    <a:pt x="74060" y="254397"/>
                    <a:pt x="78600" y="254397"/>
                  </a:cubicBezTo>
                  <a:lnTo>
                    <a:pt x="80363" y="254397"/>
                  </a:lnTo>
                  <a:cubicBezTo>
                    <a:pt x="84145" y="254397"/>
                    <a:pt x="87422" y="254397"/>
                    <a:pt x="87422" y="250871"/>
                  </a:cubicBezTo>
                  <a:cubicBezTo>
                    <a:pt x="87422" y="249359"/>
                    <a:pt x="86413" y="248350"/>
                    <a:pt x="85404" y="247596"/>
                  </a:cubicBezTo>
                  <a:cubicBezTo>
                    <a:pt x="36253" y="211823"/>
                    <a:pt x="29699" y="159170"/>
                    <a:pt x="29699" y="131964"/>
                  </a:cubicBezTo>
                  <a:cubicBezTo>
                    <a:pt x="29699" y="81074"/>
                    <a:pt x="52384" y="37995"/>
                    <a:pt x="86663" y="15573"/>
                  </a:cubicBezTo>
                  <a:cubicBezTo>
                    <a:pt x="86663" y="15320"/>
                    <a:pt x="87422" y="14316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CF48E338-6CB6-4C99-8183-75BA39222B0C}"/>
                </a:ext>
              </a:extLst>
            </p:cNvPr>
            <p:cNvSpPr/>
            <p:nvPr>
              <p:custDataLst>
                <p:tags r:id="rId114"/>
              </p:custDataLst>
            </p:nvPr>
          </p:nvSpPr>
          <p:spPr>
            <a:xfrm>
              <a:off x="2172060" y="-3878994"/>
              <a:ext cx="152528" cy="127038"/>
            </a:xfrm>
            <a:custGeom>
              <a:avLst/>
              <a:gdLst>
                <a:gd name="connsiteX0" fmla="*/ 96494 w 152528"/>
                <a:gd name="connsiteY0" fmla="*/ 93167 h 127037"/>
                <a:gd name="connsiteX1" fmla="*/ 66497 w 152528"/>
                <a:gd name="connsiteY1" fmla="*/ 116093 h 127037"/>
                <a:gd name="connsiteX2" fmla="*/ 49862 w 152528"/>
                <a:gd name="connsiteY2" fmla="*/ 95687 h 127037"/>
                <a:gd name="connsiteX3" fmla="*/ 64229 w 152528"/>
                <a:gd name="connsiteY3" fmla="*/ 44043 h 127037"/>
                <a:gd name="connsiteX4" fmla="*/ 67506 w 152528"/>
                <a:gd name="connsiteY4" fmla="*/ 30942 h 127037"/>
                <a:gd name="connsiteX5" fmla="*/ 44821 w 152528"/>
                <a:gd name="connsiteY5" fmla="*/ 9528 h 127037"/>
                <a:gd name="connsiteX6" fmla="*/ 9533 w 152528"/>
                <a:gd name="connsiteY6" fmla="*/ 48072 h 127037"/>
                <a:gd name="connsiteX7" fmla="*/ 13314 w 152528"/>
                <a:gd name="connsiteY7" fmla="*/ 51347 h 127037"/>
                <a:gd name="connsiteX8" fmla="*/ 17596 w 152528"/>
                <a:gd name="connsiteY8" fmla="*/ 47318 h 127037"/>
                <a:gd name="connsiteX9" fmla="*/ 44066 w 152528"/>
                <a:gd name="connsiteY9" fmla="*/ 16583 h 127037"/>
                <a:gd name="connsiteX10" fmla="*/ 50116 w 152528"/>
                <a:gd name="connsiteY10" fmla="*/ 24896 h 127037"/>
                <a:gd name="connsiteX11" fmla="*/ 44567 w 152528"/>
                <a:gd name="connsiteY11" fmla="*/ 45301 h 127037"/>
                <a:gd name="connsiteX12" fmla="*/ 31713 w 152528"/>
                <a:gd name="connsiteY12" fmla="*/ 91908 h 127037"/>
                <a:gd name="connsiteX13" fmla="*/ 65238 w 152528"/>
                <a:gd name="connsiteY13" fmla="*/ 123147 h 127037"/>
                <a:gd name="connsiteX14" fmla="*/ 96744 w 152528"/>
                <a:gd name="connsiteY14" fmla="*/ 106771 h 127037"/>
                <a:gd name="connsiteX15" fmla="*/ 121196 w 152528"/>
                <a:gd name="connsiteY15" fmla="*/ 123147 h 127037"/>
                <a:gd name="connsiteX16" fmla="*/ 140605 w 152528"/>
                <a:gd name="connsiteY16" fmla="*/ 109288 h 127037"/>
                <a:gd name="connsiteX17" fmla="*/ 149175 w 152528"/>
                <a:gd name="connsiteY17" fmla="*/ 84599 h 127037"/>
                <a:gd name="connsiteX18" fmla="*/ 145140 w 152528"/>
                <a:gd name="connsiteY18" fmla="*/ 81324 h 127037"/>
                <a:gd name="connsiteX19" fmla="*/ 140100 w 152528"/>
                <a:gd name="connsiteY19" fmla="*/ 89137 h 127037"/>
                <a:gd name="connsiteX20" fmla="*/ 121951 w 152528"/>
                <a:gd name="connsiteY20" fmla="*/ 116093 h 127037"/>
                <a:gd name="connsiteX21" fmla="*/ 113888 w 152528"/>
                <a:gd name="connsiteY21" fmla="*/ 104251 h 127037"/>
                <a:gd name="connsiteX22" fmla="*/ 117665 w 152528"/>
                <a:gd name="connsiteY22" fmla="*/ 85103 h 127037"/>
                <a:gd name="connsiteX23" fmla="*/ 123969 w 152528"/>
                <a:gd name="connsiteY23" fmla="*/ 59156 h 127037"/>
                <a:gd name="connsiteX24" fmla="*/ 129009 w 152528"/>
                <a:gd name="connsiteY24" fmla="*/ 40009 h 127037"/>
                <a:gd name="connsiteX25" fmla="*/ 133545 w 152528"/>
                <a:gd name="connsiteY25" fmla="*/ 19858 h 127037"/>
                <a:gd name="connsiteX26" fmla="*/ 125482 w 152528"/>
                <a:gd name="connsiteY26" fmla="*/ 12045 h 127037"/>
                <a:gd name="connsiteX27" fmla="*/ 114642 w 152528"/>
                <a:gd name="connsiteY27" fmla="*/ 20362 h 127037"/>
                <a:gd name="connsiteX28" fmla="*/ 96494 w 152528"/>
                <a:gd name="connsiteY28" fmla="*/ 93167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27037">
                  <a:moveTo>
                    <a:pt x="96494" y="93167"/>
                  </a:moveTo>
                  <a:cubicBezTo>
                    <a:pt x="95235" y="97954"/>
                    <a:pt x="83386" y="116093"/>
                    <a:pt x="66497" y="116093"/>
                  </a:cubicBezTo>
                  <a:cubicBezTo>
                    <a:pt x="54147" y="116093"/>
                    <a:pt x="49862" y="107022"/>
                    <a:pt x="49862" y="95687"/>
                  </a:cubicBezTo>
                  <a:cubicBezTo>
                    <a:pt x="49862" y="80824"/>
                    <a:pt x="58684" y="58148"/>
                    <a:pt x="64229" y="44043"/>
                  </a:cubicBezTo>
                  <a:cubicBezTo>
                    <a:pt x="66751" y="37742"/>
                    <a:pt x="67506" y="35475"/>
                    <a:pt x="67506" y="30942"/>
                  </a:cubicBezTo>
                  <a:cubicBezTo>
                    <a:pt x="67506" y="17087"/>
                    <a:pt x="56416" y="9528"/>
                    <a:pt x="44821" y="9528"/>
                  </a:cubicBezTo>
                  <a:cubicBezTo>
                    <a:pt x="19868" y="9528"/>
                    <a:pt x="9533" y="45047"/>
                    <a:pt x="9533" y="48072"/>
                  </a:cubicBezTo>
                  <a:cubicBezTo>
                    <a:pt x="9533" y="50339"/>
                    <a:pt x="11297" y="51347"/>
                    <a:pt x="13314" y="51347"/>
                  </a:cubicBezTo>
                  <a:cubicBezTo>
                    <a:pt x="16591" y="51347"/>
                    <a:pt x="16842" y="49835"/>
                    <a:pt x="17596" y="47318"/>
                  </a:cubicBezTo>
                  <a:cubicBezTo>
                    <a:pt x="24150" y="24896"/>
                    <a:pt x="35244" y="16583"/>
                    <a:pt x="44066" y="16583"/>
                  </a:cubicBezTo>
                  <a:cubicBezTo>
                    <a:pt x="47844" y="16583"/>
                    <a:pt x="50116" y="19099"/>
                    <a:pt x="50116" y="24896"/>
                  </a:cubicBezTo>
                  <a:cubicBezTo>
                    <a:pt x="50116" y="30688"/>
                    <a:pt x="47844" y="36484"/>
                    <a:pt x="44567" y="45301"/>
                  </a:cubicBezTo>
                  <a:cubicBezTo>
                    <a:pt x="33981" y="72007"/>
                    <a:pt x="31713" y="82837"/>
                    <a:pt x="31713" y="91908"/>
                  </a:cubicBezTo>
                  <a:cubicBezTo>
                    <a:pt x="31713" y="116597"/>
                    <a:pt x="50366" y="123147"/>
                    <a:pt x="65238" y="123147"/>
                  </a:cubicBezTo>
                  <a:cubicBezTo>
                    <a:pt x="84141" y="123147"/>
                    <a:pt x="95739" y="108030"/>
                    <a:pt x="96744" y="106771"/>
                  </a:cubicBezTo>
                  <a:cubicBezTo>
                    <a:pt x="100780" y="118610"/>
                    <a:pt x="112120" y="123147"/>
                    <a:pt x="121196" y="123147"/>
                  </a:cubicBezTo>
                  <a:cubicBezTo>
                    <a:pt x="133042" y="123147"/>
                    <a:pt x="138840" y="113068"/>
                    <a:pt x="140605" y="109288"/>
                  </a:cubicBezTo>
                  <a:cubicBezTo>
                    <a:pt x="145644" y="100221"/>
                    <a:pt x="149175" y="85608"/>
                    <a:pt x="149175" y="84599"/>
                  </a:cubicBezTo>
                  <a:cubicBezTo>
                    <a:pt x="149175" y="83091"/>
                    <a:pt x="148167" y="81324"/>
                    <a:pt x="145140" y="81324"/>
                  </a:cubicBezTo>
                  <a:cubicBezTo>
                    <a:pt x="142117" y="81324"/>
                    <a:pt x="141613" y="82587"/>
                    <a:pt x="140100" y="89137"/>
                  </a:cubicBezTo>
                  <a:cubicBezTo>
                    <a:pt x="136823" y="101734"/>
                    <a:pt x="132287" y="116093"/>
                    <a:pt x="121951" y="116093"/>
                  </a:cubicBezTo>
                  <a:cubicBezTo>
                    <a:pt x="116156" y="116093"/>
                    <a:pt x="113888" y="111305"/>
                    <a:pt x="113888" y="104251"/>
                  </a:cubicBezTo>
                  <a:cubicBezTo>
                    <a:pt x="113888" y="99967"/>
                    <a:pt x="116156" y="91404"/>
                    <a:pt x="117665" y="85103"/>
                  </a:cubicBezTo>
                  <a:cubicBezTo>
                    <a:pt x="119179" y="78807"/>
                    <a:pt x="122960" y="63690"/>
                    <a:pt x="123969" y="59156"/>
                  </a:cubicBezTo>
                  <a:lnTo>
                    <a:pt x="129009" y="40009"/>
                  </a:lnTo>
                  <a:cubicBezTo>
                    <a:pt x="130522" y="33209"/>
                    <a:pt x="133545" y="21366"/>
                    <a:pt x="133545" y="19858"/>
                  </a:cubicBezTo>
                  <a:cubicBezTo>
                    <a:pt x="133545" y="13557"/>
                    <a:pt x="128505" y="12045"/>
                    <a:pt x="125482" y="12045"/>
                  </a:cubicBezTo>
                  <a:cubicBezTo>
                    <a:pt x="121951" y="12045"/>
                    <a:pt x="116406" y="14316"/>
                    <a:pt x="114642" y="20362"/>
                  </a:cubicBezTo>
                  <a:lnTo>
                    <a:pt x="96494" y="9316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469011C8-3904-4F52-8071-0A43A63E2501}"/>
                </a:ext>
              </a:extLst>
            </p:cNvPr>
            <p:cNvSpPr/>
            <p:nvPr>
              <p:custDataLst>
                <p:tags r:id="rId115"/>
              </p:custDataLst>
            </p:nvPr>
          </p:nvSpPr>
          <p:spPr>
            <a:xfrm>
              <a:off x="2337225" y="-3960366"/>
              <a:ext cx="88975" cy="254075"/>
            </a:xfrm>
            <a:custGeom>
              <a:avLst/>
              <a:gdLst>
                <a:gd name="connsiteX0" fmla="*/ 16591 w 88974"/>
                <a:gd name="connsiteY0" fmla="*/ 9528 h 254075"/>
                <a:gd name="connsiteX1" fmla="*/ 9533 w 88974"/>
                <a:gd name="connsiteY1" fmla="*/ 13053 h 254075"/>
                <a:gd name="connsiteX2" fmla="*/ 11046 w 88974"/>
                <a:gd name="connsiteY2" fmla="*/ 16328 h 254075"/>
                <a:gd name="connsiteX3" fmla="*/ 50870 w 88974"/>
                <a:gd name="connsiteY3" fmla="*/ 62181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1 h 254075"/>
                <a:gd name="connsiteX7" fmla="*/ 16591 w 88974"/>
                <a:gd name="connsiteY7" fmla="*/ 254397 h 254075"/>
                <a:gd name="connsiteX8" fmla="*/ 18105 w 88974"/>
                <a:gd name="connsiteY8" fmla="*/ 254397 h 254075"/>
                <a:gd name="connsiteX9" fmla="*/ 30204 w 88974"/>
                <a:gd name="connsiteY9" fmla="*/ 249359 h 254075"/>
                <a:gd name="connsiteX10" fmla="*/ 87167 w 88974"/>
                <a:gd name="connsiteY10" fmla="*/ 131964 h 254075"/>
                <a:gd name="connsiteX11" fmla="*/ 28940 w 88974"/>
                <a:gd name="connsiteY11" fmla="*/ 13557 h 254075"/>
                <a:gd name="connsiteX12" fmla="*/ 18105 w 88974"/>
                <a:gd name="connsiteY12" fmla="*/ 9528 h 254075"/>
                <a:gd name="connsiteX13" fmla="*/ 16591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1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5"/>
                    <a:pt x="11046" y="16328"/>
                  </a:cubicBezTo>
                  <a:cubicBezTo>
                    <a:pt x="18859" y="21871"/>
                    <a:pt x="37512" y="35475"/>
                    <a:pt x="50870" y="62181"/>
                  </a:cubicBezTo>
                  <a:cubicBezTo>
                    <a:pt x="62969" y="86366"/>
                    <a:pt x="67005" y="110800"/>
                    <a:pt x="67005" y="131964"/>
                  </a:cubicBezTo>
                  <a:cubicBezTo>
                    <a:pt x="67005" y="160178"/>
                    <a:pt x="59442" y="212073"/>
                    <a:pt x="12810" y="246588"/>
                  </a:cubicBezTo>
                  <a:cubicBezTo>
                    <a:pt x="10037" y="248604"/>
                    <a:pt x="9533" y="249109"/>
                    <a:pt x="9533" y="250871"/>
                  </a:cubicBezTo>
                  <a:cubicBezTo>
                    <a:pt x="9533" y="254397"/>
                    <a:pt x="12560" y="254397"/>
                    <a:pt x="16591" y="254397"/>
                  </a:cubicBezTo>
                  <a:lnTo>
                    <a:pt x="18105" y="254397"/>
                  </a:lnTo>
                  <a:cubicBezTo>
                    <a:pt x="22891" y="254397"/>
                    <a:pt x="23395" y="254397"/>
                    <a:pt x="30204" y="249359"/>
                  </a:cubicBezTo>
                  <a:cubicBezTo>
                    <a:pt x="69777" y="220136"/>
                    <a:pt x="87167" y="174538"/>
                    <a:pt x="87167" y="131964"/>
                  </a:cubicBezTo>
                  <a:cubicBezTo>
                    <a:pt x="87167" y="83090"/>
                    <a:pt x="64733" y="39000"/>
                    <a:pt x="28940" y="13557"/>
                  </a:cubicBezTo>
                  <a:cubicBezTo>
                    <a:pt x="23145" y="9528"/>
                    <a:pt x="22641" y="9528"/>
                    <a:pt x="18105" y="9528"/>
                  </a:cubicBezTo>
                  <a:lnTo>
                    <a:pt x="16591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99EC6A6E-C4C0-4893-99FE-A397A886BDE6}"/>
                </a:ext>
              </a:extLst>
            </p:cNvPr>
            <p:cNvSpPr/>
            <p:nvPr>
              <p:custDataLst>
                <p:tags r:id="rId116"/>
              </p:custDataLst>
            </p:nvPr>
          </p:nvSpPr>
          <p:spPr>
            <a:xfrm>
              <a:off x="2533879" y="-3876477"/>
              <a:ext cx="228792" cy="88926"/>
            </a:xfrm>
            <a:custGeom>
              <a:avLst/>
              <a:gdLst>
                <a:gd name="connsiteX0" fmla="*/ 208158 w 228792"/>
                <a:gd name="connsiteY0" fmla="*/ 27166 h 88926"/>
                <a:gd name="connsiteX1" fmla="*/ 219498 w 228792"/>
                <a:gd name="connsiteY1" fmla="*/ 18345 h 88926"/>
                <a:gd name="connsiteX2" fmla="*/ 206644 w 228792"/>
                <a:gd name="connsiteY2" fmla="*/ 9528 h 88926"/>
                <a:gd name="connsiteX3" fmla="*/ 22387 w 228792"/>
                <a:gd name="connsiteY3" fmla="*/ 9528 h 88926"/>
                <a:gd name="connsiteX4" fmla="*/ 9533 w 228792"/>
                <a:gd name="connsiteY4" fmla="*/ 18345 h 88926"/>
                <a:gd name="connsiteX5" fmla="*/ 20873 w 228792"/>
                <a:gd name="connsiteY5" fmla="*/ 27166 h 88926"/>
                <a:gd name="connsiteX6" fmla="*/ 208158 w 228792"/>
                <a:gd name="connsiteY6" fmla="*/ 27166 h 88926"/>
                <a:gd name="connsiteX7" fmla="*/ 206644 w 228792"/>
                <a:gd name="connsiteY7" fmla="*/ 86620 h 88926"/>
                <a:gd name="connsiteX8" fmla="*/ 219498 w 228792"/>
                <a:gd name="connsiteY8" fmla="*/ 77802 h 88926"/>
                <a:gd name="connsiteX9" fmla="*/ 208158 w 228792"/>
                <a:gd name="connsiteY9" fmla="*/ 68985 h 88926"/>
                <a:gd name="connsiteX10" fmla="*/ 20873 w 228792"/>
                <a:gd name="connsiteY10" fmla="*/ 68985 h 88926"/>
                <a:gd name="connsiteX11" fmla="*/ 9533 w 228792"/>
                <a:gd name="connsiteY11" fmla="*/ 77802 h 88926"/>
                <a:gd name="connsiteX12" fmla="*/ 22387 w 228792"/>
                <a:gd name="connsiteY12" fmla="*/ 86620 h 88926"/>
                <a:gd name="connsiteX13" fmla="*/ 206644 w 228792"/>
                <a:gd name="connsiteY13" fmla="*/ 86620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792" h="88926">
                  <a:moveTo>
                    <a:pt x="208158" y="27166"/>
                  </a:moveTo>
                  <a:cubicBezTo>
                    <a:pt x="211180" y="27166"/>
                    <a:pt x="219498" y="27166"/>
                    <a:pt x="219498" y="18345"/>
                  </a:cubicBezTo>
                  <a:cubicBezTo>
                    <a:pt x="219498" y="9528"/>
                    <a:pt x="210171" y="9528"/>
                    <a:pt x="206644" y="9528"/>
                  </a:cubicBezTo>
                  <a:lnTo>
                    <a:pt x="22387" y="9528"/>
                  </a:lnTo>
                  <a:cubicBezTo>
                    <a:pt x="18860" y="9528"/>
                    <a:pt x="9533" y="9528"/>
                    <a:pt x="9533" y="18345"/>
                  </a:cubicBezTo>
                  <a:cubicBezTo>
                    <a:pt x="9533" y="27166"/>
                    <a:pt x="17851" y="27166"/>
                    <a:pt x="20873" y="27166"/>
                  </a:cubicBezTo>
                  <a:lnTo>
                    <a:pt x="208158" y="27166"/>
                  </a:lnTo>
                  <a:close/>
                  <a:moveTo>
                    <a:pt x="206644" y="86620"/>
                  </a:moveTo>
                  <a:cubicBezTo>
                    <a:pt x="210171" y="86620"/>
                    <a:pt x="219498" y="86620"/>
                    <a:pt x="219498" y="77802"/>
                  </a:cubicBezTo>
                  <a:cubicBezTo>
                    <a:pt x="219498" y="68985"/>
                    <a:pt x="211180" y="68985"/>
                    <a:pt x="208158" y="68985"/>
                  </a:cubicBezTo>
                  <a:lnTo>
                    <a:pt x="20873" y="68985"/>
                  </a:lnTo>
                  <a:cubicBezTo>
                    <a:pt x="17851" y="68985"/>
                    <a:pt x="9533" y="68985"/>
                    <a:pt x="9533" y="77802"/>
                  </a:cubicBezTo>
                  <a:cubicBezTo>
                    <a:pt x="9533" y="86620"/>
                    <a:pt x="18860" y="86620"/>
                    <a:pt x="22387" y="86620"/>
                  </a:cubicBezTo>
                  <a:lnTo>
                    <a:pt x="206644" y="866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7C51032F-7C20-46E8-BF67-78E439E4CBDB}"/>
                </a:ext>
              </a:extLst>
            </p:cNvPr>
            <p:cNvSpPr/>
            <p:nvPr>
              <p:custDataLst>
                <p:tags r:id="rId117"/>
              </p:custDataLst>
            </p:nvPr>
          </p:nvSpPr>
          <p:spPr>
            <a:xfrm>
              <a:off x="2844070" y="-3878994"/>
              <a:ext cx="139817" cy="127038"/>
            </a:xfrm>
            <a:custGeom>
              <a:avLst/>
              <a:gdLst>
                <a:gd name="connsiteX0" fmla="*/ 127750 w 139817"/>
                <a:gd name="connsiteY0" fmla="*/ 20108 h 127037"/>
                <a:gd name="connsiteX1" fmla="*/ 116156 w 139817"/>
                <a:gd name="connsiteY1" fmla="*/ 33713 h 127037"/>
                <a:gd name="connsiteX2" fmla="*/ 125983 w 139817"/>
                <a:gd name="connsiteY2" fmla="*/ 43034 h 127037"/>
                <a:gd name="connsiteX3" fmla="*/ 140099 w 139817"/>
                <a:gd name="connsiteY3" fmla="*/ 27917 h 127037"/>
                <a:gd name="connsiteX4" fmla="*/ 114893 w 139817"/>
                <a:gd name="connsiteY4" fmla="*/ 9528 h 127037"/>
                <a:gd name="connsiteX5" fmla="*/ 87672 w 139817"/>
                <a:gd name="connsiteY5" fmla="*/ 27667 h 127037"/>
                <a:gd name="connsiteX6" fmla="*/ 58683 w 139817"/>
                <a:gd name="connsiteY6" fmla="*/ 9528 h 127037"/>
                <a:gd name="connsiteX7" fmla="*/ 15833 w 139817"/>
                <a:gd name="connsiteY7" fmla="*/ 48072 h 127037"/>
                <a:gd name="connsiteX8" fmla="*/ 19614 w 139817"/>
                <a:gd name="connsiteY8" fmla="*/ 51347 h 127037"/>
                <a:gd name="connsiteX9" fmla="*/ 23900 w 139817"/>
                <a:gd name="connsiteY9" fmla="*/ 47064 h 127037"/>
                <a:gd name="connsiteX10" fmla="*/ 57929 w 139817"/>
                <a:gd name="connsiteY10" fmla="*/ 16583 h 127037"/>
                <a:gd name="connsiteX11" fmla="*/ 72546 w 139817"/>
                <a:gd name="connsiteY11" fmla="*/ 32705 h 127037"/>
                <a:gd name="connsiteX12" fmla="*/ 67505 w 139817"/>
                <a:gd name="connsiteY12" fmla="*/ 57393 h 127037"/>
                <a:gd name="connsiteX13" fmla="*/ 58938 w 139817"/>
                <a:gd name="connsiteY13" fmla="*/ 91908 h 127037"/>
                <a:gd name="connsiteX14" fmla="*/ 34990 w 139817"/>
                <a:gd name="connsiteY14" fmla="*/ 116093 h 127037"/>
                <a:gd name="connsiteX15" fmla="*/ 22136 w 139817"/>
                <a:gd name="connsiteY15" fmla="*/ 112563 h 127037"/>
                <a:gd name="connsiteX16" fmla="*/ 33731 w 139817"/>
                <a:gd name="connsiteY16" fmla="*/ 98962 h 127037"/>
                <a:gd name="connsiteX17" fmla="*/ 23646 w 139817"/>
                <a:gd name="connsiteY17" fmla="*/ 89641 h 127037"/>
                <a:gd name="connsiteX18" fmla="*/ 9533 w 139817"/>
                <a:gd name="connsiteY18" fmla="*/ 105009 h 127037"/>
                <a:gd name="connsiteX19" fmla="*/ 34740 w 139817"/>
                <a:gd name="connsiteY19" fmla="*/ 123147 h 127037"/>
                <a:gd name="connsiteX20" fmla="*/ 61960 w 139817"/>
                <a:gd name="connsiteY20" fmla="*/ 105009 h 127037"/>
                <a:gd name="connsiteX21" fmla="*/ 91199 w 139817"/>
                <a:gd name="connsiteY21" fmla="*/ 123147 h 127037"/>
                <a:gd name="connsiteX22" fmla="*/ 133800 w 139817"/>
                <a:gd name="connsiteY22" fmla="*/ 84599 h 127037"/>
                <a:gd name="connsiteX23" fmla="*/ 130019 w 139817"/>
                <a:gd name="connsiteY23" fmla="*/ 81324 h 127037"/>
                <a:gd name="connsiteX24" fmla="*/ 125732 w 139817"/>
                <a:gd name="connsiteY24" fmla="*/ 85608 h 127037"/>
                <a:gd name="connsiteX25" fmla="*/ 91703 w 139817"/>
                <a:gd name="connsiteY25" fmla="*/ 116093 h 127037"/>
                <a:gd name="connsiteX26" fmla="*/ 77336 w 139817"/>
                <a:gd name="connsiteY26" fmla="*/ 99967 h 127037"/>
                <a:gd name="connsiteX27" fmla="*/ 82377 w 139817"/>
                <a:gd name="connsiteY27" fmla="*/ 75028 h 127037"/>
                <a:gd name="connsiteX28" fmla="*/ 90949 w 139817"/>
                <a:gd name="connsiteY28" fmla="*/ 40513 h 127037"/>
                <a:gd name="connsiteX29" fmla="*/ 114642 w 139817"/>
                <a:gd name="connsiteY29" fmla="*/ 16583 h 127037"/>
                <a:gd name="connsiteX30" fmla="*/ 127750 w 139817"/>
                <a:gd name="connsiteY30" fmla="*/ 20108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817" h="127037">
                  <a:moveTo>
                    <a:pt x="127750" y="20108"/>
                  </a:moveTo>
                  <a:cubicBezTo>
                    <a:pt x="116656" y="22879"/>
                    <a:pt x="116156" y="32705"/>
                    <a:pt x="116156" y="33713"/>
                  </a:cubicBezTo>
                  <a:cubicBezTo>
                    <a:pt x="116156" y="39255"/>
                    <a:pt x="120438" y="43034"/>
                    <a:pt x="125983" y="43034"/>
                  </a:cubicBezTo>
                  <a:cubicBezTo>
                    <a:pt x="131531" y="43034"/>
                    <a:pt x="140099" y="38751"/>
                    <a:pt x="140099" y="27917"/>
                  </a:cubicBezTo>
                  <a:cubicBezTo>
                    <a:pt x="140099" y="13557"/>
                    <a:pt x="124219" y="9528"/>
                    <a:pt x="114893" y="9528"/>
                  </a:cubicBezTo>
                  <a:cubicBezTo>
                    <a:pt x="103048" y="9528"/>
                    <a:pt x="93467" y="17841"/>
                    <a:pt x="87672" y="27667"/>
                  </a:cubicBezTo>
                  <a:cubicBezTo>
                    <a:pt x="82127" y="14316"/>
                    <a:pt x="69019" y="9528"/>
                    <a:pt x="58683" y="9528"/>
                  </a:cubicBezTo>
                  <a:cubicBezTo>
                    <a:pt x="31209" y="9528"/>
                    <a:pt x="15833" y="41017"/>
                    <a:pt x="15833" y="48072"/>
                  </a:cubicBezTo>
                  <a:cubicBezTo>
                    <a:pt x="15833" y="50339"/>
                    <a:pt x="17596" y="51347"/>
                    <a:pt x="19614" y="51347"/>
                  </a:cubicBezTo>
                  <a:cubicBezTo>
                    <a:pt x="22641" y="51347"/>
                    <a:pt x="23141" y="50089"/>
                    <a:pt x="23900" y="47064"/>
                  </a:cubicBezTo>
                  <a:cubicBezTo>
                    <a:pt x="29695" y="28675"/>
                    <a:pt x="44821" y="16583"/>
                    <a:pt x="57929" y="16583"/>
                  </a:cubicBezTo>
                  <a:cubicBezTo>
                    <a:pt x="67760" y="16583"/>
                    <a:pt x="72546" y="23637"/>
                    <a:pt x="72546" y="32705"/>
                  </a:cubicBezTo>
                  <a:cubicBezTo>
                    <a:pt x="72546" y="37742"/>
                    <a:pt x="69523" y="49331"/>
                    <a:pt x="67505" y="57393"/>
                  </a:cubicBezTo>
                  <a:cubicBezTo>
                    <a:pt x="65742" y="64698"/>
                    <a:pt x="60197" y="87120"/>
                    <a:pt x="58938" y="91908"/>
                  </a:cubicBezTo>
                  <a:cubicBezTo>
                    <a:pt x="55407" y="105509"/>
                    <a:pt x="46334" y="116093"/>
                    <a:pt x="34990" y="116093"/>
                  </a:cubicBezTo>
                  <a:cubicBezTo>
                    <a:pt x="33981" y="116093"/>
                    <a:pt x="27427" y="116093"/>
                    <a:pt x="22136" y="112563"/>
                  </a:cubicBezTo>
                  <a:cubicBezTo>
                    <a:pt x="33731" y="109793"/>
                    <a:pt x="33731" y="99213"/>
                    <a:pt x="33731" y="98962"/>
                  </a:cubicBezTo>
                  <a:cubicBezTo>
                    <a:pt x="33731" y="93167"/>
                    <a:pt x="29191" y="89641"/>
                    <a:pt x="23646" y="89641"/>
                  </a:cubicBezTo>
                  <a:cubicBezTo>
                    <a:pt x="16842" y="89641"/>
                    <a:pt x="9533" y="95433"/>
                    <a:pt x="9533" y="105009"/>
                  </a:cubicBezTo>
                  <a:cubicBezTo>
                    <a:pt x="9533" y="116597"/>
                    <a:pt x="21882" y="123147"/>
                    <a:pt x="34740" y="123147"/>
                  </a:cubicBezTo>
                  <a:cubicBezTo>
                    <a:pt x="48098" y="123147"/>
                    <a:pt x="57424" y="113068"/>
                    <a:pt x="61960" y="105009"/>
                  </a:cubicBezTo>
                  <a:cubicBezTo>
                    <a:pt x="67505" y="117351"/>
                    <a:pt x="79100" y="123147"/>
                    <a:pt x="91199" y="123147"/>
                  </a:cubicBezTo>
                  <a:cubicBezTo>
                    <a:pt x="118674" y="123147"/>
                    <a:pt x="133800" y="91654"/>
                    <a:pt x="133800" y="84599"/>
                  </a:cubicBezTo>
                  <a:cubicBezTo>
                    <a:pt x="133800" y="82083"/>
                    <a:pt x="131781" y="81324"/>
                    <a:pt x="130019" y="81324"/>
                  </a:cubicBezTo>
                  <a:cubicBezTo>
                    <a:pt x="126992" y="81324"/>
                    <a:pt x="126487" y="83091"/>
                    <a:pt x="125732" y="85608"/>
                  </a:cubicBezTo>
                  <a:cubicBezTo>
                    <a:pt x="120692" y="102488"/>
                    <a:pt x="106325" y="116093"/>
                    <a:pt x="91703" y="116093"/>
                  </a:cubicBezTo>
                  <a:cubicBezTo>
                    <a:pt x="83386" y="116093"/>
                    <a:pt x="77336" y="110551"/>
                    <a:pt x="77336" y="99967"/>
                  </a:cubicBezTo>
                  <a:cubicBezTo>
                    <a:pt x="77336" y="94929"/>
                    <a:pt x="78850" y="89137"/>
                    <a:pt x="82377" y="75028"/>
                  </a:cubicBezTo>
                  <a:cubicBezTo>
                    <a:pt x="84141" y="67469"/>
                    <a:pt x="89686" y="45301"/>
                    <a:pt x="90949" y="40513"/>
                  </a:cubicBezTo>
                  <a:cubicBezTo>
                    <a:pt x="94476" y="27413"/>
                    <a:pt x="103298" y="16583"/>
                    <a:pt x="114642" y="16583"/>
                  </a:cubicBezTo>
                  <a:cubicBezTo>
                    <a:pt x="115901" y="16583"/>
                    <a:pt x="122455" y="16583"/>
                    <a:pt x="127750" y="2010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FABB1DE6-88F5-4BA4-8090-CC2953F7F8D5}"/>
                </a:ext>
              </a:extLst>
            </p:cNvPr>
            <p:cNvSpPr/>
            <p:nvPr>
              <p:custDataLst>
                <p:tags r:id="rId118"/>
              </p:custDataLst>
            </p:nvPr>
          </p:nvSpPr>
          <p:spPr>
            <a:xfrm>
              <a:off x="2993080" y="-4011549"/>
              <a:ext cx="203371" cy="152445"/>
            </a:xfrm>
            <a:custGeom>
              <a:avLst/>
              <a:gdLst>
                <a:gd name="connsiteX0" fmla="*/ 65829 w 203370"/>
                <a:gd name="connsiteY0" fmla="*/ 17507 h 152445"/>
                <a:gd name="connsiteX1" fmla="*/ 57635 w 203370"/>
                <a:gd name="connsiteY1" fmla="*/ 9528 h 152445"/>
                <a:gd name="connsiteX2" fmla="*/ 46084 w 203370"/>
                <a:gd name="connsiteY2" fmla="*/ 20866 h 152445"/>
                <a:gd name="connsiteX3" fmla="*/ 54275 w 203370"/>
                <a:gd name="connsiteY3" fmla="*/ 28841 h 152445"/>
                <a:gd name="connsiteX4" fmla="*/ 65829 w 203370"/>
                <a:gd name="connsiteY4" fmla="*/ 17507 h 152445"/>
                <a:gd name="connsiteX5" fmla="*/ 35161 w 203370"/>
                <a:gd name="connsiteY5" fmla="*/ 94556 h 152445"/>
                <a:gd name="connsiteX6" fmla="*/ 23817 w 203370"/>
                <a:gd name="connsiteY6" fmla="*/ 123532 h 152445"/>
                <a:gd name="connsiteX7" fmla="*/ 21715 w 203370"/>
                <a:gd name="connsiteY7" fmla="*/ 132770 h 152445"/>
                <a:gd name="connsiteX8" fmla="*/ 40829 w 203370"/>
                <a:gd name="connsiteY8" fmla="*/ 150615 h 152445"/>
                <a:gd name="connsiteX9" fmla="*/ 69821 w 203370"/>
                <a:gd name="connsiteY9" fmla="*/ 118490 h 152445"/>
                <a:gd name="connsiteX10" fmla="*/ 66667 w 203370"/>
                <a:gd name="connsiteY10" fmla="*/ 115763 h 152445"/>
                <a:gd name="connsiteX11" fmla="*/ 63097 w 203370"/>
                <a:gd name="connsiteY11" fmla="*/ 119332 h 152445"/>
                <a:gd name="connsiteX12" fmla="*/ 41250 w 203370"/>
                <a:gd name="connsiteY12" fmla="*/ 144735 h 152445"/>
                <a:gd name="connsiteX13" fmla="*/ 36210 w 203370"/>
                <a:gd name="connsiteY13" fmla="*/ 138018 h 152445"/>
                <a:gd name="connsiteX14" fmla="*/ 40412 w 203370"/>
                <a:gd name="connsiteY14" fmla="*/ 122691 h 152445"/>
                <a:gd name="connsiteX15" fmla="*/ 46922 w 203370"/>
                <a:gd name="connsiteY15" fmla="*/ 105683 h 152445"/>
                <a:gd name="connsiteX16" fmla="*/ 53437 w 203370"/>
                <a:gd name="connsiteY16" fmla="*/ 88680 h 152445"/>
                <a:gd name="connsiteX17" fmla="*/ 57845 w 203370"/>
                <a:gd name="connsiteY17" fmla="*/ 73773 h 152445"/>
                <a:gd name="connsiteX18" fmla="*/ 38732 w 203370"/>
                <a:gd name="connsiteY18" fmla="*/ 55928 h 152445"/>
                <a:gd name="connsiteX19" fmla="*/ 9533 w 203370"/>
                <a:gd name="connsiteY19" fmla="*/ 88049 h 152445"/>
                <a:gd name="connsiteX20" fmla="*/ 12683 w 203370"/>
                <a:gd name="connsiteY20" fmla="*/ 90780 h 152445"/>
                <a:gd name="connsiteX21" fmla="*/ 16254 w 203370"/>
                <a:gd name="connsiteY21" fmla="*/ 87418 h 152445"/>
                <a:gd name="connsiteX22" fmla="*/ 38100 w 203370"/>
                <a:gd name="connsiteY22" fmla="*/ 61804 h 152445"/>
                <a:gd name="connsiteX23" fmla="*/ 43141 w 203370"/>
                <a:gd name="connsiteY23" fmla="*/ 68735 h 152445"/>
                <a:gd name="connsiteX24" fmla="*/ 40829 w 203370"/>
                <a:gd name="connsiteY24" fmla="*/ 80069 h 152445"/>
                <a:gd name="connsiteX25" fmla="*/ 35161 w 203370"/>
                <a:gd name="connsiteY25" fmla="*/ 94556 h 152445"/>
                <a:gd name="connsiteX26" fmla="*/ 157990 w 203370"/>
                <a:gd name="connsiteY26" fmla="*/ 125632 h 152445"/>
                <a:gd name="connsiteX27" fmla="*/ 132993 w 203370"/>
                <a:gd name="connsiteY27" fmla="*/ 144735 h 152445"/>
                <a:gd name="connsiteX28" fmla="*/ 119127 w 203370"/>
                <a:gd name="connsiteY28" fmla="*/ 127728 h 152445"/>
                <a:gd name="connsiteX29" fmla="*/ 131103 w 203370"/>
                <a:gd name="connsiteY29" fmla="*/ 84690 h 152445"/>
                <a:gd name="connsiteX30" fmla="*/ 133832 w 203370"/>
                <a:gd name="connsiteY30" fmla="*/ 73773 h 152445"/>
                <a:gd name="connsiteX31" fmla="*/ 114924 w 203370"/>
                <a:gd name="connsiteY31" fmla="*/ 55928 h 152445"/>
                <a:gd name="connsiteX32" fmla="*/ 85519 w 203370"/>
                <a:gd name="connsiteY32" fmla="*/ 88049 h 152445"/>
                <a:gd name="connsiteX33" fmla="*/ 88669 w 203370"/>
                <a:gd name="connsiteY33" fmla="*/ 90780 h 152445"/>
                <a:gd name="connsiteX34" fmla="*/ 92240 w 203370"/>
                <a:gd name="connsiteY34" fmla="*/ 87418 h 152445"/>
                <a:gd name="connsiteX35" fmla="*/ 114297 w 203370"/>
                <a:gd name="connsiteY35" fmla="*/ 61804 h 152445"/>
                <a:gd name="connsiteX36" fmla="*/ 119337 w 203370"/>
                <a:gd name="connsiteY36" fmla="*/ 68735 h 152445"/>
                <a:gd name="connsiteX37" fmla="*/ 114718 w 203370"/>
                <a:gd name="connsiteY37" fmla="*/ 85738 h 152445"/>
                <a:gd name="connsiteX38" fmla="*/ 104001 w 203370"/>
                <a:gd name="connsiteY38" fmla="*/ 124580 h 152445"/>
                <a:gd name="connsiteX39" fmla="*/ 131941 w 203370"/>
                <a:gd name="connsiteY39" fmla="*/ 150615 h 152445"/>
                <a:gd name="connsiteX40" fmla="*/ 158201 w 203370"/>
                <a:gd name="connsiteY40" fmla="*/ 136966 h 152445"/>
                <a:gd name="connsiteX41" fmla="*/ 178577 w 203370"/>
                <a:gd name="connsiteY41" fmla="*/ 150615 h 152445"/>
                <a:gd name="connsiteX42" fmla="*/ 194752 w 203370"/>
                <a:gd name="connsiteY42" fmla="*/ 139067 h 152445"/>
                <a:gd name="connsiteX43" fmla="*/ 201894 w 203370"/>
                <a:gd name="connsiteY43" fmla="*/ 118490 h 152445"/>
                <a:gd name="connsiteX44" fmla="*/ 198533 w 203370"/>
                <a:gd name="connsiteY44" fmla="*/ 115763 h 152445"/>
                <a:gd name="connsiteX45" fmla="*/ 194331 w 203370"/>
                <a:gd name="connsiteY45" fmla="*/ 122270 h 152445"/>
                <a:gd name="connsiteX46" fmla="*/ 179205 w 203370"/>
                <a:gd name="connsiteY46" fmla="*/ 144735 h 152445"/>
                <a:gd name="connsiteX47" fmla="*/ 172484 w 203370"/>
                <a:gd name="connsiteY47" fmla="*/ 134866 h 152445"/>
                <a:gd name="connsiteX48" fmla="*/ 175633 w 203370"/>
                <a:gd name="connsiteY48" fmla="*/ 118911 h 152445"/>
                <a:gd name="connsiteX49" fmla="*/ 180884 w 203370"/>
                <a:gd name="connsiteY49" fmla="*/ 97287 h 152445"/>
                <a:gd name="connsiteX50" fmla="*/ 185088 w 203370"/>
                <a:gd name="connsiteY50" fmla="*/ 81332 h 152445"/>
                <a:gd name="connsiteX51" fmla="*/ 188869 w 203370"/>
                <a:gd name="connsiteY51" fmla="*/ 64535 h 152445"/>
                <a:gd name="connsiteX52" fmla="*/ 182148 w 203370"/>
                <a:gd name="connsiteY52" fmla="*/ 58024 h 152445"/>
                <a:gd name="connsiteX53" fmla="*/ 173116 w 203370"/>
                <a:gd name="connsiteY53" fmla="*/ 64956 h 152445"/>
                <a:gd name="connsiteX54" fmla="*/ 157990 w 203370"/>
                <a:gd name="connsiteY54" fmla="*/ 125632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03370" h="152445">
                  <a:moveTo>
                    <a:pt x="65829" y="17507"/>
                  </a:moveTo>
                  <a:cubicBezTo>
                    <a:pt x="65829" y="12887"/>
                    <a:pt x="62469" y="9528"/>
                    <a:pt x="57635" y="9528"/>
                  </a:cubicBezTo>
                  <a:cubicBezTo>
                    <a:pt x="52173" y="9528"/>
                    <a:pt x="46084" y="14566"/>
                    <a:pt x="46084" y="20866"/>
                  </a:cubicBezTo>
                  <a:cubicBezTo>
                    <a:pt x="46084" y="25483"/>
                    <a:pt x="49445" y="28841"/>
                    <a:pt x="54275" y="28841"/>
                  </a:cubicBezTo>
                  <a:cubicBezTo>
                    <a:pt x="59736" y="28841"/>
                    <a:pt x="65829" y="23803"/>
                    <a:pt x="65829" y="17507"/>
                  </a:cubicBezTo>
                  <a:close/>
                  <a:moveTo>
                    <a:pt x="35161" y="94556"/>
                  </a:moveTo>
                  <a:lnTo>
                    <a:pt x="23817" y="123532"/>
                  </a:lnTo>
                  <a:cubicBezTo>
                    <a:pt x="22764" y="126680"/>
                    <a:pt x="21715" y="129201"/>
                    <a:pt x="21715" y="132770"/>
                  </a:cubicBezTo>
                  <a:cubicBezTo>
                    <a:pt x="21715" y="143056"/>
                    <a:pt x="29699" y="150615"/>
                    <a:pt x="40829" y="150615"/>
                  </a:cubicBezTo>
                  <a:cubicBezTo>
                    <a:pt x="61206" y="150615"/>
                    <a:pt x="69821" y="121222"/>
                    <a:pt x="69821" y="118490"/>
                  </a:cubicBezTo>
                  <a:cubicBezTo>
                    <a:pt x="69821" y="116394"/>
                    <a:pt x="68141" y="115763"/>
                    <a:pt x="66667" y="115763"/>
                  </a:cubicBezTo>
                  <a:cubicBezTo>
                    <a:pt x="64149" y="115763"/>
                    <a:pt x="63728" y="117232"/>
                    <a:pt x="63097" y="119332"/>
                  </a:cubicBezTo>
                  <a:cubicBezTo>
                    <a:pt x="58267" y="136129"/>
                    <a:pt x="49655" y="144735"/>
                    <a:pt x="41250" y="144735"/>
                  </a:cubicBezTo>
                  <a:cubicBezTo>
                    <a:pt x="38732" y="144735"/>
                    <a:pt x="36210" y="143687"/>
                    <a:pt x="36210" y="138018"/>
                  </a:cubicBezTo>
                  <a:cubicBezTo>
                    <a:pt x="36210" y="132976"/>
                    <a:pt x="37679" y="129201"/>
                    <a:pt x="40412" y="122691"/>
                  </a:cubicBezTo>
                  <a:cubicBezTo>
                    <a:pt x="42513" y="117021"/>
                    <a:pt x="44611" y="111352"/>
                    <a:pt x="46922" y="105683"/>
                  </a:cubicBezTo>
                  <a:lnTo>
                    <a:pt x="53437" y="88680"/>
                  </a:lnTo>
                  <a:cubicBezTo>
                    <a:pt x="55327" y="83849"/>
                    <a:pt x="57845" y="77342"/>
                    <a:pt x="57845" y="73773"/>
                  </a:cubicBezTo>
                  <a:cubicBezTo>
                    <a:pt x="57845" y="63277"/>
                    <a:pt x="49445" y="55928"/>
                    <a:pt x="38732" y="55928"/>
                  </a:cubicBezTo>
                  <a:cubicBezTo>
                    <a:pt x="18355" y="55928"/>
                    <a:pt x="9533" y="85321"/>
                    <a:pt x="9533" y="88049"/>
                  </a:cubicBezTo>
                  <a:cubicBezTo>
                    <a:pt x="9533" y="89939"/>
                    <a:pt x="11003" y="90780"/>
                    <a:pt x="12683" y="90780"/>
                  </a:cubicBezTo>
                  <a:cubicBezTo>
                    <a:pt x="15412" y="90780"/>
                    <a:pt x="15622" y="89518"/>
                    <a:pt x="16254" y="87418"/>
                  </a:cubicBezTo>
                  <a:cubicBezTo>
                    <a:pt x="22136" y="67473"/>
                    <a:pt x="31797" y="61804"/>
                    <a:pt x="38100" y="61804"/>
                  </a:cubicBezTo>
                  <a:cubicBezTo>
                    <a:pt x="41040" y="61804"/>
                    <a:pt x="43141" y="62856"/>
                    <a:pt x="43141" y="68735"/>
                  </a:cubicBezTo>
                  <a:cubicBezTo>
                    <a:pt x="43141" y="70831"/>
                    <a:pt x="42930" y="73773"/>
                    <a:pt x="40829" y="80069"/>
                  </a:cubicBezTo>
                  <a:lnTo>
                    <a:pt x="35161" y="94556"/>
                  </a:lnTo>
                  <a:close/>
                  <a:moveTo>
                    <a:pt x="157990" y="125632"/>
                  </a:moveTo>
                  <a:cubicBezTo>
                    <a:pt x="156941" y="129618"/>
                    <a:pt x="147066" y="144735"/>
                    <a:pt x="132993" y="144735"/>
                  </a:cubicBezTo>
                  <a:cubicBezTo>
                    <a:pt x="122698" y="144735"/>
                    <a:pt x="119127" y="137177"/>
                    <a:pt x="119127" y="127728"/>
                  </a:cubicBezTo>
                  <a:cubicBezTo>
                    <a:pt x="119127" y="115342"/>
                    <a:pt x="126479" y="96445"/>
                    <a:pt x="131103" y="84690"/>
                  </a:cubicBezTo>
                  <a:cubicBezTo>
                    <a:pt x="133204" y="79442"/>
                    <a:pt x="133832" y="77552"/>
                    <a:pt x="133832" y="73773"/>
                  </a:cubicBezTo>
                  <a:cubicBezTo>
                    <a:pt x="133832" y="62224"/>
                    <a:pt x="124588" y="55928"/>
                    <a:pt x="114924" y="55928"/>
                  </a:cubicBezTo>
                  <a:cubicBezTo>
                    <a:pt x="94130" y="55928"/>
                    <a:pt x="85519" y="85528"/>
                    <a:pt x="85519" y="88049"/>
                  </a:cubicBezTo>
                  <a:cubicBezTo>
                    <a:pt x="85519" y="89939"/>
                    <a:pt x="86989" y="90780"/>
                    <a:pt x="88669" y="90780"/>
                  </a:cubicBezTo>
                  <a:cubicBezTo>
                    <a:pt x="91398" y="90780"/>
                    <a:pt x="91608" y="89518"/>
                    <a:pt x="92240" y="87418"/>
                  </a:cubicBezTo>
                  <a:cubicBezTo>
                    <a:pt x="97701" y="68735"/>
                    <a:pt x="106944" y="61804"/>
                    <a:pt x="114297" y="61804"/>
                  </a:cubicBezTo>
                  <a:cubicBezTo>
                    <a:pt x="117447" y="61804"/>
                    <a:pt x="119337" y="63904"/>
                    <a:pt x="119337" y="68735"/>
                  </a:cubicBezTo>
                  <a:cubicBezTo>
                    <a:pt x="119337" y="73563"/>
                    <a:pt x="117447" y="78390"/>
                    <a:pt x="114718" y="85738"/>
                  </a:cubicBezTo>
                  <a:cubicBezTo>
                    <a:pt x="105892" y="107994"/>
                    <a:pt x="104001" y="117021"/>
                    <a:pt x="104001" y="124580"/>
                  </a:cubicBezTo>
                  <a:cubicBezTo>
                    <a:pt x="104001" y="145156"/>
                    <a:pt x="119548" y="150615"/>
                    <a:pt x="131941" y="150615"/>
                  </a:cubicBezTo>
                  <a:cubicBezTo>
                    <a:pt x="147698" y="150615"/>
                    <a:pt x="157358" y="138018"/>
                    <a:pt x="158201" y="136966"/>
                  </a:cubicBezTo>
                  <a:cubicBezTo>
                    <a:pt x="161560" y="146835"/>
                    <a:pt x="171015" y="150615"/>
                    <a:pt x="178577" y="150615"/>
                  </a:cubicBezTo>
                  <a:cubicBezTo>
                    <a:pt x="188447" y="150615"/>
                    <a:pt x="193282" y="142215"/>
                    <a:pt x="194752" y="139067"/>
                  </a:cubicBezTo>
                  <a:cubicBezTo>
                    <a:pt x="198954" y="131508"/>
                    <a:pt x="201894" y="119332"/>
                    <a:pt x="201894" y="118490"/>
                  </a:cubicBezTo>
                  <a:cubicBezTo>
                    <a:pt x="201894" y="117232"/>
                    <a:pt x="201051" y="115763"/>
                    <a:pt x="198533" y="115763"/>
                  </a:cubicBezTo>
                  <a:cubicBezTo>
                    <a:pt x="196010" y="115763"/>
                    <a:pt x="195589" y="116811"/>
                    <a:pt x="194331" y="122270"/>
                  </a:cubicBezTo>
                  <a:cubicBezTo>
                    <a:pt x="191602" y="132770"/>
                    <a:pt x="187820" y="144735"/>
                    <a:pt x="179205" y="144735"/>
                  </a:cubicBezTo>
                  <a:cubicBezTo>
                    <a:pt x="174375" y="144735"/>
                    <a:pt x="172484" y="140746"/>
                    <a:pt x="172484" y="134866"/>
                  </a:cubicBezTo>
                  <a:cubicBezTo>
                    <a:pt x="172484" y="131297"/>
                    <a:pt x="174375" y="124159"/>
                    <a:pt x="175633" y="118911"/>
                  </a:cubicBezTo>
                  <a:cubicBezTo>
                    <a:pt x="176897" y="113663"/>
                    <a:pt x="180047" y="101066"/>
                    <a:pt x="180884" y="97287"/>
                  </a:cubicBezTo>
                  <a:lnTo>
                    <a:pt x="185088" y="81332"/>
                  </a:lnTo>
                  <a:cubicBezTo>
                    <a:pt x="186346" y="75663"/>
                    <a:pt x="188869" y="65793"/>
                    <a:pt x="188869" y="64535"/>
                  </a:cubicBezTo>
                  <a:cubicBezTo>
                    <a:pt x="188869" y="59287"/>
                    <a:pt x="184666" y="58024"/>
                    <a:pt x="182148" y="58024"/>
                  </a:cubicBezTo>
                  <a:cubicBezTo>
                    <a:pt x="179205" y="58024"/>
                    <a:pt x="174585" y="59914"/>
                    <a:pt x="173116" y="64956"/>
                  </a:cubicBezTo>
                  <a:lnTo>
                    <a:pt x="157990" y="12563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943694E7-56A3-4EFE-8685-32172B27C61F}"/>
                </a:ext>
              </a:extLst>
            </p:cNvPr>
            <p:cNvSpPr/>
            <p:nvPr>
              <p:custDataLst>
                <p:tags r:id="rId119"/>
              </p:custDataLst>
            </p:nvPr>
          </p:nvSpPr>
          <p:spPr>
            <a:xfrm>
              <a:off x="2998748" y="-3837467"/>
              <a:ext cx="114396" cy="165149"/>
            </a:xfrm>
            <a:custGeom>
              <a:avLst/>
              <a:gdLst>
                <a:gd name="connsiteX0" fmla="*/ 58898 w 114396"/>
                <a:gd name="connsiteY0" fmla="*/ 15824 h 165149"/>
                <a:gd name="connsiteX1" fmla="*/ 59740 w 114396"/>
                <a:gd name="connsiteY1" fmla="*/ 12466 h 165149"/>
                <a:gd name="connsiteX2" fmla="*/ 56380 w 114396"/>
                <a:gd name="connsiteY2" fmla="*/ 9528 h 165149"/>
                <a:gd name="connsiteX3" fmla="*/ 44197 w 114396"/>
                <a:gd name="connsiteY3" fmla="*/ 10576 h 165149"/>
                <a:gd name="connsiteX4" fmla="*/ 32432 w 114396"/>
                <a:gd name="connsiteY4" fmla="*/ 11418 h 165149"/>
                <a:gd name="connsiteX5" fmla="*/ 25711 w 114396"/>
                <a:gd name="connsiteY5" fmla="*/ 15824 h 165149"/>
                <a:gd name="connsiteX6" fmla="*/ 31173 w 114396"/>
                <a:gd name="connsiteY6" fmla="*/ 18766 h 165149"/>
                <a:gd name="connsiteX7" fmla="*/ 41254 w 114396"/>
                <a:gd name="connsiteY7" fmla="*/ 21914 h 165149"/>
                <a:gd name="connsiteX8" fmla="*/ 40206 w 114396"/>
                <a:gd name="connsiteY8" fmla="*/ 26741 h 165149"/>
                <a:gd name="connsiteX9" fmla="*/ 10375 w 114396"/>
                <a:gd name="connsiteY9" fmla="*/ 146205 h 165149"/>
                <a:gd name="connsiteX10" fmla="*/ 9533 w 114396"/>
                <a:gd name="connsiteY10" fmla="*/ 150822 h 165149"/>
                <a:gd name="connsiteX11" fmla="*/ 16468 w 114396"/>
                <a:gd name="connsiteY11" fmla="*/ 157332 h 165149"/>
                <a:gd name="connsiteX12" fmla="*/ 26128 w 114396"/>
                <a:gd name="connsiteY12" fmla="*/ 147674 h 165149"/>
                <a:gd name="connsiteX13" fmla="*/ 36003 w 114396"/>
                <a:gd name="connsiteY13" fmla="*/ 107784 h 165149"/>
                <a:gd name="connsiteX14" fmla="*/ 61631 w 114396"/>
                <a:gd name="connsiteY14" fmla="*/ 125001 h 165149"/>
                <a:gd name="connsiteX15" fmla="*/ 61210 w 114396"/>
                <a:gd name="connsiteY15" fmla="*/ 129198 h 165149"/>
                <a:gd name="connsiteX16" fmla="*/ 60161 w 114396"/>
                <a:gd name="connsiteY16" fmla="*/ 135919 h 165149"/>
                <a:gd name="connsiteX17" fmla="*/ 81587 w 114396"/>
                <a:gd name="connsiteY17" fmla="*/ 157332 h 165149"/>
                <a:gd name="connsiteX18" fmla="*/ 98603 w 114396"/>
                <a:gd name="connsiteY18" fmla="*/ 146836 h 165149"/>
                <a:gd name="connsiteX19" fmla="*/ 107004 w 114396"/>
                <a:gd name="connsiteY19" fmla="*/ 125208 h 165149"/>
                <a:gd name="connsiteX20" fmla="*/ 103854 w 114396"/>
                <a:gd name="connsiteY20" fmla="*/ 122480 h 165149"/>
                <a:gd name="connsiteX21" fmla="*/ 100073 w 114396"/>
                <a:gd name="connsiteY21" fmla="*/ 127518 h 165149"/>
                <a:gd name="connsiteX22" fmla="*/ 82008 w 114396"/>
                <a:gd name="connsiteY22" fmla="*/ 151453 h 165149"/>
                <a:gd name="connsiteX23" fmla="*/ 75287 w 114396"/>
                <a:gd name="connsiteY23" fmla="*/ 141167 h 165149"/>
                <a:gd name="connsiteX24" fmla="*/ 76546 w 114396"/>
                <a:gd name="connsiteY24" fmla="*/ 131087 h 165149"/>
                <a:gd name="connsiteX25" fmla="*/ 77595 w 114396"/>
                <a:gd name="connsiteY25" fmla="*/ 124581 h 165149"/>
                <a:gd name="connsiteX26" fmla="*/ 45246 w 114396"/>
                <a:gd name="connsiteY26" fmla="*/ 102115 h 165149"/>
                <a:gd name="connsiteX27" fmla="*/ 62679 w 114396"/>
                <a:gd name="connsiteY27" fmla="*/ 87628 h 165149"/>
                <a:gd name="connsiteX28" fmla="*/ 93769 w 114396"/>
                <a:gd name="connsiteY28" fmla="*/ 68521 h 165149"/>
                <a:gd name="connsiteX29" fmla="*/ 100704 w 114396"/>
                <a:gd name="connsiteY29" fmla="*/ 71252 h 165149"/>
                <a:gd name="connsiteX30" fmla="*/ 89360 w 114396"/>
                <a:gd name="connsiteY30" fmla="*/ 82801 h 165149"/>
                <a:gd name="connsiteX31" fmla="*/ 97551 w 114396"/>
                <a:gd name="connsiteY31" fmla="*/ 90566 h 165149"/>
                <a:gd name="connsiteX32" fmla="*/ 109526 w 114396"/>
                <a:gd name="connsiteY32" fmla="*/ 77342 h 165149"/>
                <a:gd name="connsiteX33" fmla="*/ 93980 w 114396"/>
                <a:gd name="connsiteY33" fmla="*/ 62646 h 165149"/>
                <a:gd name="connsiteX34" fmla="*/ 58898 w 114396"/>
                <a:gd name="connsiteY34" fmla="*/ 83849 h 165149"/>
                <a:gd name="connsiteX35" fmla="*/ 38104 w 114396"/>
                <a:gd name="connsiteY35" fmla="*/ 99594 h 165149"/>
                <a:gd name="connsiteX36" fmla="*/ 58898 w 114396"/>
                <a:gd name="connsiteY36" fmla="*/ 15824 h 165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4396" h="165149">
                  <a:moveTo>
                    <a:pt x="58898" y="15824"/>
                  </a:moveTo>
                  <a:cubicBezTo>
                    <a:pt x="59109" y="15403"/>
                    <a:pt x="59740" y="12676"/>
                    <a:pt x="59740" y="12466"/>
                  </a:cubicBezTo>
                  <a:cubicBezTo>
                    <a:pt x="59740" y="11418"/>
                    <a:pt x="58898" y="9528"/>
                    <a:pt x="56380" y="9528"/>
                  </a:cubicBezTo>
                  <a:cubicBezTo>
                    <a:pt x="55538" y="9528"/>
                    <a:pt x="49028" y="10155"/>
                    <a:pt x="44197" y="10576"/>
                  </a:cubicBezTo>
                  <a:lnTo>
                    <a:pt x="32432" y="11418"/>
                  </a:lnTo>
                  <a:cubicBezTo>
                    <a:pt x="27808" y="11835"/>
                    <a:pt x="25711" y="12044"/>
                    <a:pt x="25711" y="15824"/>
                  </a:cubicBezTo>
                  <a:cubicBezTo>
                    <a:pt x="25711" y="18766"/>
                    <a:pt x="28651" y="18766"/>
                    <a:pt x="31173" y="18766"/>
                  </a:cubicBezTo>
                  <a:cubicBezTo>
                    <a:pt x="41254" y="18766"/>
                    <a:pt x="41254" y="20025"/>
                    <a:pt x="41254" y="21914"/>
                  </a:cubicBezTo>
                  <a:cubicBezTo>
                    <a:pt x="41254" y="22545"/>
                    <a:pt x="41254" y="22962"/>
                    <a:pt x="40206" y="26741"/>
                  </a:cubicBezTo>
                  <a:lnTo>
                    <a:pt x="10375" y="146205"/>
                  </a:lnTo>
                  <a:cubicBezTo>
                    <a:pt x="9533" y="149353"/>
                    <a:pt x="9533" y="150615"/>
                    <a:pt x="9533" y="150822"/>
                  </a:cubicBezTo>
                  <a:cubicBezTo>
                    <a:pt x="9533" y="154391"/>
                    <a:pt x="12476" y="157332"/>
                    <a:pt x="16468" y="157332"/>
                  </a:cubicBezTo>
                  <a:cubicBezTo>
                    <a:pt x="23610" y="157332"/>
                    <a:pt x="25290" y="150615"/>
                    <a:pt x="26128" y="147674"/>
                  </a:cubicBezTo>
                  <a:cubicBezTo>
                    <a:pt x="28230" y="138856"/>
                    <a:pt x="33691" y="116601"/>
                    <a:pt x="36003" y="107784"/>
                  </a:cubicBezTo>
                  <a:cubicBezTo>
                    <a:pt x="47558" y="109042"/>
                    <a:pt x="61631" y="113032"/>
                    <a:pt x="61631" y="125001"/>
                  </a:cubicBezTo>
                  <a:cubicBezTo>
                    <a:pt x="61631" y="126049"/>
                    <a:pt x="61631" y="127097"/>
                    <a:pt x="61210" y="129198"/>
                  </a:cubicBezTo>
                  <a:cubicBezTo>
                    <a:pt x="60582" y="131929"/>
                    <a:pt x="60161" y="134867"/>
                    <a:pt x="60161" y="135919"/>
                  </a:cubicBezTo>
                  <a:cubicBezTo>
                    <a:pt x="60161" y="148305"/>
                    <a:pt x="69404" y="157332"/>
                    <a:pt x="81587" y="157332"/>
                  </a:cubicBezTo>
                  <a:cubicBezTo>
                    <a:pt x="90409" y="157332"/>
                    <a:pt x="95870" y="150822"/>
                    <a:pt x="98603" y="146836"/>
                  </a:cubicBezTo>
                  <a:cubicBezTo>
                    <a:pt x="103644" y="139067"/>
                    <a:pt x="107004" y="126470"/>
                    <a:pt x="107004" y="125208"/>
                  </a:cubicBezTo>
                  <a:cubicBezTo>
                    <a:pt x="107004" y="123112"/>
                    <a:pt x="105324" y="122480"/>
                    <a:pt x="103854" y="122480"/>
                  </a:cubicBezTo>
                  <a:cubicBezTo>
                    <a:pt x="101332" y="122480"/>
                    <a:pt x="100915" y="123739"/>
                    <a:pt x="100073" y="127518"/>
                  </a:cubicBezTo>
                  <a:cubicBezTo>
                    <a:pt x="97340" y="137387"/>
                    <a:pt x="91878" y="151453"/>
                    <a:pt x="82008" y="151453"/>
                  </a:cubicBezTo>
                  <a:cubicBezTo>
                    <a:pt x="76546" y="151453"/>
                    <a:pt x="75287" y="146836"/>
                    <a:pt x="75287" y="141167"/>
                  </a:cubicBezTo>
                  <a:cubicBezTo>
                    <a:pt x="75287" y="138436"/>
                    <a:pt x="75493" y="135919"/>
                    <a:pt x="76546" y="131087"/>
                  </a:cubicBezTo>
                  <a:cubicBezTo>
                    <a:pt x="76757" y="130250"/>
                    <a:pt x="77595" y="126887"/>
                    <a:pt x="77595" y="124581"/>
                  </a:cubicBezTo>
                  <a:cubicBezTo>
                    <a:pt x="77595" y="107363"/>
                    <a:pt x="55959" y="103584"/>
                    <a:pt x="45246" y="102115"/>
                  </a:cubicBezTo>
                  <a:cubicBezTo>
                    <a:pt x="53019" y="97498"/>
                    <a:pt x="60161" y="90356"/>
                    <a:pt x="62679" y="87628"/>
                  </a:cubicBezTo>
                  <a:cubicBezTo>
                    <a:pt x="74234" y="76290"/>
                    <a:pt x="83688" y="68521"/>
                    <a:pt x="93769" y="68521"/>
                  </a:cubicBezTo>
                  <a:cubicBezTo>
                    <a:pt x="96502" y="68521"/>
                    <a:pt x="99024" y="69152"/>
                    <a:pt x="100704" y="71252"/>
                  </a:cubicBezTo>
                  <a:cubicBezTo>
                    <a:pt x="89360" y="72721"/>
                    <a:pt x="89360" y="82590"/>
                    <a:pt x="89360" y="82801"/>
                  </a:cubicBezTo>
                  <a:cubicBezTo>
                    <a:pt x="89360" y="87418"/>
                    <a:pt x="92931" y="90566"/>
                    <a:pt x="97551" y="90566"/>
                  </a:cubicBezTo>
                  <a:cubicBezTo>
                    <a:pt x="103223" y="90566"/>
                    <a:pt x="109526" y="85949"/>
                    <a:pt x="109526" y="77342"/>
                  </a:cubicBezTo>
                  <a:cubicBezTo>
                    <a:pt x="109526" y="70200"/>
                    <a:pt x="104486" y="62646"/>
                    <a:pt x="93980" y="62646"/>
                  </a:cubicBezTo>
                  <a:cubicBezTo>
                    <a:pt x="81797" y="62646"/>
                    <a:pt x="70874" y="71884"/>
                    <a:pt x="58898" y="83849"/>
                  </a:cubicBezTo>
                  <a:cubicBezTo>
                    <a:pt x="46716" y="95814"/>
                    <a:pt x="41465" y="98125"/>
                    <a:pt x="38104" y="99594"/>
                  </a:cubicBezTo>
                  <a:lnTo>
                    <a:pt x="58898" y="1582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F83AEAC2-A187-498C-8606-1CDA5BA5C4C4}"/>
                </a:ext>
              </a:extLst>
            </p:cNvPr>
            <p:cNvSpPr/>
            <p:nvPr>
              <p:custDataLst>
                <p:tags r:id="rId120"/>
              </p:custDataLst>
            </p:nvPr>
          </p:nvSpPr>
          <p:spPr>
            <a:xfrm>
              <a:off x="3364090" y="-4222689"/>
              <a:ext cx="127107" cy="165149"/>
            </a:xfrm>
            <a:custGeom>
              <a:avLst/>
              <a:gdLst>
                <a:gd name="connsiteX0" fmla="*/ 110992 w 127106"/>
                <a:gd name="connsiteY0" fmla="*/ 25488 h 165149"/>
                <a:gd name="connsiteX1" fmla="*/ 124227 w 127106"/>
                <a:gd name="connsiteY1" fmla="*/ 16459 h 165149"/>
                <a:gd name="connsiteX2" fmla="*/ 129899 w 127106"/>
                <a:gd name="connsiteY2" fmla="*/ 12470 h 165149"/>
                <a:gd name="connsiteX3" fmla="*/ 126749 w 127106"/>
                <a:gd name="connsiteY3" fmla="*/ 9528 h 165149"/>
                <a:gd name="connsiteX4" fmla="*/ 102591 w 127106"/>
                <a:gd name="connsiteY4" fmla="*/ 10160 h 165149"/>
                <a:gd name="connsiteX5" fmla="*/ 88097 w 127106"/>
                <a:gd name="connsiteY5" fmla="*/ 9949 h 165149"/>
                <a:gd name="connsiteX6" fmla="*/ 72971 w 127106"/>
                <a:gd name="connsiteY6" fmla="*/ 9528 h 165149"/>
                <a:gd name="connsiteX7" fmla="*/ 68558 w 127106"/>
                <a:gd name="connsiteY7" fmla="*/ 13519 h 165149"/>
                <a:gd name="connsiteX8" fmla="*/ 75911 w 127106"/>
                <a:gd name="connsiteY8" fmla="*/ 16459 h 165149"/>
                <a:gd name="connsiteX9" fmla="*/ 86834 w 127106"/>
                <a:gd name="connsiteY9" fmla="*/ 16876 h 165149"/>
                <a:gd name="connsiteX10" fmla="*/ 93769 w 127106"/>
                <a:gd name="connsiteY10" fmla="*/ 20655 h 165149"/>
                <a:gd name="connsiteX11" fmla="*/ 92927 w 127106"/>
                <a:gd name="connsiteY11" fmla="*/ 24434 h 165149"/>
                <a:gd name="connsiteX12" fmla="*/ 68558 w 127106"/>
                <a:gd name="connsiteY12" fmla="*/ 122064 h 165149"/>
                <a:gd name="connsiteX13" fmla="*/ 38100 w 127106"/>
                <a:gd name="connsiteY13" fmla="*/ 151457 h 165149"/>
                <a:gd name="connsiteX14" fmla="*/ 17513 w 127106"/>
                <a:gd name="connsiteY14" fmla="*/ 140119 h 165149"/>
                <a:gd name="connsiteX15" fmla="*/ 32849 w 127106"/>
                <a:gd name="connsiteY15" fmla="*/ 126891 h 165149"/>
                <a:gd name="connsiteX16" fmla="*/ 23396 w 127106"/>
                <a:gd name="connsiteY16" fmla="*/ 117863 h 165149"/>
                <a:gd name="connsiteX17" fmla="*/ 9533 w 127106"/>
                <a:gd name="connsiteY17" fmla="*/ 134239 h 165149"/>
                <a:gd name="connsiteX18" fmla="*/ 38732 w 127106"/>
                <a:gd name="connsiteY18" fmla="*/ 157336 h 165149"/>
                <a:gd name="connsiteX19" fmla="*/ 86627 w 127106"/>
                <a:gd name="connsiteY19" fmla="*/ 122901 h 165149"/>
                <a:gd name="connsiteX20" fmla="*/ 110992 w 127106"/>
                <a:gd name="connsiteY20" fmla="*/ 25488 h 165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7106" h="165149">
                  <a:moveTo>
                    <a:pt x="110992" y="25488"/>
                  </a:moveTo>
                  <a:cubicBezTo>
                    <a:pt x="112883" y="18138"/>
                    <a:pt x="113304" y="16459"/>
                    <a:pt x="124227" y="16459"/>
                  </a:cubicBezTo>
                  <a:cubicBezTo>
                    <a:pt x="127166" y="16459"/>
                    <a:pt x="129899" y="16459"/>
                    <a:pt x="129899" y="12470"/>
                  </a:cubicBezTo>
                  <a:cubicBezTo>
                    <a:pt x="129899" y="12259"/>
                    <a:pt x="129689" y="9528"/>
                    <a:pt x="126749" y="9528"/>
                  </a:cubicBezTo>
                  <a:cubicBezTo>
                    <a:pt x="125486" y="9528"/>
                    <a:pt x="122758" y="10160"/>
                    <a:pt x="102591" y="10160"/>
                  </a:cubicBezTo>
                  <a:cubicBezTo>
                    <a:pt x="97761" y="10160"/>
                    <a:pt x="89356" y="10160"/>
                    <a:pt x="88097" y="9949"/>
                  </a:cubicBezTo>
                  <a:cubicBezTo>
                    <a:pt x="85575" y="9739"/>
                    <a:pt x="75493" y="9528"/>
                    <a:pt x="72971" y="9528"/>
                  </a:cubicBezTo>
                  <a:cubicBezTo>
                    <a:pt x="71712" y="9528"/>
                    <a:pt x="68558" y="9528"/>
                    <a:pt x="68558" y="13519"/>
                  </a:cubicBezTo>
                  <a:cubicBezTo>
                    <a:pt x="68558" y="16459"/>
                    <a:pt x="70870" y="16459"/>
                    <a:pt x="75911" y="16459"/>
                  </a:cubicBezTo>
                  <a:cubicBezTo>
                    <a:pt x="76121" y="16459"/>
                    <a:pt x="81583" y="16459"/>
                    <a:pt x="86834" y="16876"/>
                  </a:cubicBezTo>
                  <a:cubicBezTo>
                    <a:pt x="92506" y="17298"/>
                    <a:pt x="93769" y="18138"/>
                    <a:pt x="93769" y="20655"/>
                  </a:cubicBezTo>
                  <a:cubicBezTo>
                    <a:pt x="93769" y="21497"/>
                    <a:pt x="93559" y="21708"/>
                    <a:pt x="92927" y="24434"/>
                  </a:cubicBezTo>
                  <a:lnTo>
                    <a:pt x="68558" y="122064"/>
                  </a:lnTo>
                  <a:cubicBezTo>
                    <a:pt x="64360" y="139277"/>
                    <a:pt x="50493" y="151457"/>
                    <a:pt x="38100" y="151457"/>
                  </a:cubicBezTo>
                  <a:cubicBezTo>
                    <a:pt x="33691" y="151457"/>
                    <a:pt x="21926" y="150194"/>
                    <a:pt x="17513" y="140119"/>
                  </a:cubicBezTo>
                  <a:cubicBezTo>
                    <a:pt x="32218" y="140119"/>
                    <a:pt x="32849" y="127943"/>
                    <a:pt x="32849" y="126891"/>
                  </a:cubicBezTo>
                  <a:cubicBezTo>
                    <a:pt x="32849" y="121011"/>
                    <a:pt x="28226" y="117863"/>
                    <a:pt x="23396" y="117863"/>
                  </a:cubicBezTo>
                  <a:cubicBezTo>
                    <a:pt x="18355" y="117863"/>
                    <a:pt x="9533" y="121854"/>
                    <a:pt x="9533" y="134239"/>
                  </a:cubicBezTo>
                  <a:cubicBezTo>
                    <a:pt x="9533" y="147257"/>
                    <a:pt x="21084" y="157336"/>
                    <a:pt x="38732" y="157336"/>
                  </a:cubicBezTo>
                  <a:cubicBezTo>
                    <a:pt x="58688" y="157336"/>
                    <a:pt x="81372" y="143898"/>
                    <a:pt x="86627" y="122901"/>
                  </a:cubicBezTo>
                  <a:lnTo>
                    <a:pt x="110992" y="2548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00925C47-1DC9-45F7-A5E3-F85AB19DEFF4}"/>
                </a:ext>
              </a:extLst>
            </p:cNvPr>
            <p:cNvSpPr/>
            <p:nvPr>
              <p:custDataLst>
                <p:tags r:id="rId121"/>
              </p:custDataLst>
            </p:nvPr>
          </p:nvSpPr>
          <p:spPr>
            <a:xfrm>
              <a:off x="3478981" y="-4151525"/>
              <a:ext cx="101685" cy="139741"/>
            </a:xfrm>
            <a:custGeom>
              <a:avLst/>
              <a:gdLst>
                <a:gd name="connsiteX0" fmla="*/ 50656 w 101685"/>
                <a:gd name="connsiteY0" fmla="*/ 14776 h 139741"/>
                <a:gd name="connsiteX1" fmla="*/ 51355 w 101685"/>
                <a:gd name="connsiteY1" fmla="*/ 11977 h 139741"/>
                <a:gd name="connsiteX2" fmla="*/ 48555 w 101685"/>
                <a:gd name="connsiteY2" fmla="*/ 9528 h 139741"/>
                <a:gd name="connsiteX3" fmla="*/ 38406 w 101685"/>
                <a:gd name="connsiteY3" fmla="*/ 10402 h 139741"/>
                <a:gd name="connsiteX4" fmla="*/ 28607 w 101685"/>
                <a:gd name="connsiteY4" fmla="*/ 11104 h 139741"/>
                <a:gd name="connsiteX5" fmla="*/ 23006 w 101685"/>
                <a:gd name="connsiteY5" fmla="*/ 14776 h 139741"/>
                <a:gd name="connsiteX6" fmla="*/ 27554 w 101685"/>
                <a:gd name="connsiteY6" fmla="*/ 17222 h 139741"/>
                <a:gd name="connsiteX7" fmla="*/ 35955 w 101685"/>
                <a:gd name="connsiteY7" fmla="*/ 19846 h 139741"/>
                <a:gd name="connsiteX8" fmla="*/ 35081 w 101685"/>
                <a:gd name="connsiteY8" fmla="*/ 23872 h 139741"/>
                <a:gd name="connsiteX9" fmla="*/ 10232 w 101685"/>
                <a:gd name="connsiteY9" fmla="*/ 123382 h 139741"/>
                <a:gd name="connsiteX10" fmla="*/ 9533 w 101685"/>
                <a:gd name="connsiteY10" fmla="*/ 127228 h 139741"/>
                <a:gd name="connsiteX11" fmla="*/ 15308 w 101685"/>
                <a:gd name="connsiteY11" fmla="*/ 132651 h 139741"/>
                <a:gd name="connsiteX12" fmla="*/ 23356 w 101685"/>
                <a:gd name="connsiteY12" fmla="*/ 124605 h 139741"/>
                <a:gd name="connsiteX13" fmla="*/ 31582 w 101685"/>
                <a:gd name="connsiteY13" fmla="*/ 91376 h 139741"/>
                <a:gd name="connsiteX14" fmla="*/ 52928 w 101685"/>
                <a:gd name="connsiteY14" fmla="*/ 105716 h 139741"/>
                <a:gd name="connsiteX15" fmla="*/ 52579 w 101685"/>
                <a:gd name="connsiteY15" fmla="*/ 109213 h 139741"/>
                <a:gd name="connsiteX16" fmla="*/ 51705 w 101685"/>
                <a:gd name="connsiteY16" fmla="*/ 114811 h 139741"/>
                <a:gd name="connsiteX17" fmla="*/ 69551 w 101685"/>
                <a:gd name="connsiteY17" fmla="*/ 132651 h 139741"/>
                <a:gd name="connsiteX18" fmla="*/ 83728 w 101685"/>
                <a:gd name="connsiteY18" fmla="*/ 123906 h 139741"/>
                <a:gd name="connsiteX19" fmla="*/ 90726 w 101685"/>
                <a:gd name="connsiteY19" fmla="*/ 105890 h 139741"/>
                <a:gd name="connsiteX20" fmla="*/ 88101 w 101685"/>
                <a:gd name="connsiteY20" fmla="*/ 103619 h 139741"/>
                <a:gd name="connsiteX21" fmla="*/ 84951 w 101685"/>
                <a:gd name="connsiteY21" fmla="*/ 107815 h 139741"/>
                <a:gd name="connsiteX22" fmla="*/ 69901 w 101685"/>
                <a:gd name="connsiteY22" fmla="*/ 127753 h 139741"/>
                <a:gd name="connsiteX23" fmla="*/ 64304 w 101685"/>
                <a:gd name="connsiteY23" fmla="*/ 119182 h 139741"/>
                <a:gd name="connsiteX24" fmla="*/ 65353 w 101685"/>
                <a:gd name="connsiteY24" fmla="*/ 110789 h 139741"/>
                <a:gd name="connsiteX25" fmla="*/ 66227 w 101685"/>
                <a:gd name="connsiteY25" fmla="*/ 105366 h 139741"/>
                <a:gd name="connsiteX26" fmla="*/ 39280 w 101685"/>
                <a:gd name="connsiteY26" fmla="*/ 86656 h 139741"/>
                <a:gd name="connsiteX27" fmla="*/ 53802 w 101685"/>
                <a:gd name="connsiteY27" fmla="*/ 74587 h 139741"/>
                <a:gd name="connsiteX28" fmla="*/ 79700 w 101685"/>
                <a:gd name="connsiteY28" fmla="*/ 58672 h 139741"/>
                <a:gd name="connsiteX29" fmla="*/ 85475 w 101685"/>
                <a:gd name="connsiteY29" fmla="*/ 60946 h 139741"/>
                <a:gd name="connsiteX30" fmla="*/ 76026 w 101685"/>
                <a:gd name="connsiteY30" fmla="*/ 70565 h 139741"/>
                <a:gd name="connsiteX31" fmla="*/ 82850 w 101685"/>
                <a:gd name="connsiteY31" fmla="*/ 77037 h 139741"/>
                <a:gd name="connsiteX32" fmla="*/ 92824 w 101685"/>
                <a:gd name="connsiteY32" fmla="*/ 66016 h 139741"/>
                <a:gd name="connsiteX33" fmla="*/ 79875 w 101685"/>
                <a:gd name="connsiteY33" fmla="*/ 53777 h 139741"/>
                <a:gd name="connsiteX34" fmla="*/ 50656 w 101685"/>
                <a:gd name="connsiteY34" fmla="*/ 71439 h 139741"/>
                <a:gd name="connsiteX35" fmla="*/ 33330 w 101685"/>
                <a:gd name="connsiteY35" fmla="*/ 84556 h 139741"/>
                <a:gd name="connsiteX36" fmla="*/ 50656 w 101685"/>
                <a:gd name="connsiteY36" fmla="*/ 14776 h 13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1685" h="139741">
                  <a:moveTo>
                    <a:pt x="50656" y="14776"/>
                  </a:moveTo>
                  <a:cubicBezTo>
                    <a:pt x="50831" y="14427"/>
                    <a:pt x="51355" y="12152"/>
                    <a:pt x="51355" y="11977"/>
                  </a:cubicBezTo>
                  <a:cubicBezTo>
                    <a:pt x="51355" y="11104"/>
                    <a:pt x="50656" y="9528"/>
                    <a:pt x="48555" y="9528"/>
                  </a:cubicBezTo>
                  <a:cubicBezTo>
                    <a:pt x="47856" y="9528"/>
                    <a:pt x="42430" y="10052"/>
                    <a:pt x="38406" y="10402"/>
                  </a:cubicBezTo>
                  <a:lnTo>
                    <a:pt x="28607" y="11104"/>
                  </a:lnTo>
                  <a:cubicBezTo>
                    <a:pt x="24758" y="11453"/>
                    <a:pt x="23006" y="11628"/>
                    <a:pt x="23006" y="14776"/>
                  </a:cubicBezTo>
                  <a:cubicBezTo>
                    <a:pt x="23006" y="17222"/>
                    <a:pt x="25457" y="17222"/>
                    <a:pt x="27554" y="17222"/>
                  </a:cubicBezTo>
                  <a:cubicBezTo>
                    <a:pt x="35955" y="17222"/>
                    <a:pt x="35955" y="18274"/>
                    <a:pt x="35955" y="19846"/>
                  </a:cubicBezTo>
                  <a:cubicBezTo>
                    <a:pt x="35955" y="20370"/>
                    <a:pt x="35955" y="20723"/>
                    <a:pt x="35081" y="23872"/>
                  </a:cubicBezTo>
                  <a:lnTo>
                    <a:pt x="10232" y="123382"/>
                  </a:lnTo>
                  <a:cubicBezTo>
                    <a:pt x="9533" y="126006"/>
                    <a:pt x="9533" y="127054"/>
                    <a:pt x="9533" y="127228"/>
                  </a:cubicBezTo>
                  <a:cubicBezTo>
                    <a:pt x="9533" y="130202"/>
                    <a:pt x="11984" y="132651"/>
                    <a:pt x="15308" y="132651"/>
                  </a:cubicBezTo>
                  <a:cubicBezTo>
                    <a:pt x="21259" y="132651"/>
                    <a:pt x="22657" y="127054"/>
                    <a:pt x="23356" y="124605"/>
                  </a:cubicBezTo>
                  <a:cubicBezTo>
                    <a:pt x="25108" y="117260"/>
                    <a:pt x="29656" y="98720"/>
                    <a:pt x="31582" y="91376"/>
                  </a:cubicBezTo>
                  <a:cubicBezTo>
                    <a:pt x="41207" y="92424"/>
                    <a:pt x="52928" y="95747"/>
                    <a:pt x="52928" y="105716"/>
                  </a:cubicBezTo>
                  <a:cubicBezTo>
                    <a:pt x="52928" y="106593"/>
                    <a:pt x="52928" y="107466"/>
                    <a:pt x="52579" y="109213"/>
                  </a:cubicBezTo>
                  <a:cubicBezTo>
                    <a:pt x="52054" y="111488"/>
                    <a:pt x="51705" y="113937"/>
                    <a:pt x="51705" y="114811"/>
                  </a:cubicBezTo>
                  <a:cubicBezTo>
                    <a:pt x="51705" y="125129"/>
                    <a:pt x="59403" y="132651"/>
                    <a:pt x="69551" y="132651"/>
                  </a:cubicBezTo>
                  <a:cubicBezTo>
                    <a:pt x="76900" y="132651"/>
                    <a:pt x="81452" y="127228"/>
                    <a:pt x="83728" y="123906"/>
                  </a:cubicBezTo>
                  <a:cubicBezTo>
                    <a:pt x="87926" y="117435"/>
                    <a:pt x="90726" y="106942"/>
                    <a:pt x="90726" y="105890"/>
                  </a:cubicBezTo>
                  <a:cubicBezTo>
                    <a:pt x="90726" y="104143"/>
                    <a:pt x="89324" y="103619"/>
                    <a:pt x="88101" y="103619"/>
                  </a:cubicBezTo>
                  <a:cubicBezTo>
                    <a:pt x="86000" y="103619"/>
                    <a:pt x="85650" y="104667"/>
                    <a:pt x="84951" y="107815"/>
                  </a:cubicBezTo>
                  <a:cubicBezTo>
                    <a:pt x="82675" y="116034"/>
                    <a:pt x="78127" y="127753"/>
                    <a:pt x="69901" y="127753"/>
                  </a:cubicBezTo>
                  <a:cubicBezTo>
                    <a:pt x="65353" y="127753"/>
                    <a:pt x="64304" y="123906"/>
                    <a:pt x="64304" y="119182"/>
                  </a:cubicBezTo>
                  <a:cubicBezTo>
                    <a:pt x="64304" y="116911"/>
                    <a:pt x="64479" y="114811"/>
                    <a:pt x="65353" y="110789"/>
                  </a:cubicBezTo>
                  <a:cubicBezTo>
                    <a:pt x="65527" y="110090"/>
                    <a:pt x="66227" y="107291"/>
                    <a:pt x="66227" y="105366"/>
                  </a:cubicBezTo>
                  <a:cubicBezTo>
                    <a:pt x="66227" y="91027"/>
                    <a:pt x="48205" y="87879"/>
                    <a:pt x="39280" y="86656"/>
                  </a:cubicBezTo>
                  <a:cubicBezTo>
                    <a:pt x="45754" y="82805"/>
                    <a:pt x="51705" y="76862"/>
                    <a:pt x="53802" y="74587"/>
                  </a:cubicBezTo>
                  <a:cubicBezTo>
                    <a:pt x="63426" y="65142"/>
                    <a:pt x="71303" y="58672"/>
                    <a:pt x="79700" y="58672"/>
                  </a:cubicBezTo>
                  <a:cubicBezTo>
                    <a:pt x="81976" y="58672"/>
                    <a:pt x="84077" y="59196"/>
                    <a:pt x="85475" y="60946"/>
                  </a:cubicBezTo>
                  <a:cubicBezTo>
                    <a:pt x="76026" y="62169"/>
                    <a:pt x="76026" y="70391"/>
                    <a:pt x="76026" y="70565"/>
                  </a:cubicBezTo>
                  <a:cubicBezTo>
                    <a:pt x="76026" y="74412"/>
                    <a:pt x="79001" y="77037"/>
                    <a:pt x="82850" y="77037"/>
                  </a:cubicBezTo>
                  <a:cubicBezTo>
                    <a:pt x="87577" y="77037"/>
                    <a:pt x="92824" y="73185"/>
                    <a:pt x="92824" y="66016"/>
                  </a:cubicBezTo>
                  <a:cubicBezTo>
                    <a:pt x="92824" y="60069"/>
                    <a:pt x="88625" y="53777"/>
                    <a:pt x="79875" y="53777"/>
                  </a:cubicBezTo>
                  <a:cubicBezTo>
                    <a:pt x="69726" y="53777"/>
                    <a:pt x="60630" y="61470"/>
                    <a:pt x="50656" y="71439"/>
                  </a:cubicBezTo>
                  <a:cubicBezTo>
                    <a:pt x="40503" y="81408"/>
                    <a:pt x="36130" y="83333"/>
                    <a:pt x="33330" y="84556"/>
                  </a:cubicBezTo>
                  <a:lnTo>
                    <a:pt x="50656" y="1477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023354BA-E321-4B8F-9FB5-348188D74F98}"/>
                </a:ext>
              </a:extLst>
            </p:cNvPr>
            <p:cNvSpPr/>
            <p:nvPr>
              <p:custDataLst>
                <p:tags r:id="rId122"/>
              </p:custDataLst>
            </p:nvPr>
          </p:nvSpPr>
          <p:spPr>
            <a:xfrm>
              <a:off x="3334402" y="-3983975"/>
              <a:ext cx="266924" cy="317594"/>
            </a:xfrm>
            <a:custGeom>
              <a:avLst/>
              <a:gdLst>
                <a:gd name="connsiteX0" fmla="*/ 264441 w 266924"/>
                <a:gd name="connsiteY0" fmla="*/ 315689 h 317594"/>
                <a:gd name="connsiteX1" fmla="*/ 264441 w 266924"/>
                <a:gd name="connsiteY1" fmla="*/ 303883 h 317594"/>
                <a:gd name="connsiteX2" fmla="*/ 228557 w 266924"/>
                <a:gd name="connsiteY2" fmla="*/ 279824 h 317594"/>
                <a:gd name="connsiteX3" fmla="*/ 228557 w 266924"/>
                <a:gd name="connsiteY3" fmla="*/ 45392 h 317594"/>
                <a:gd name="connsiteX4" fmla="*/ 264441 w 266924"/>
                <a:gd name="connsiteY4" fmla="*/ 21338 h 317594"/>
                <a:gd name="connsiteX5" fmla="*/ 264441 w 266924"/>
                <a:gd name="connsiteY5" fmla="*/ 9528 h 317594"/>
                <a:gd name="connsiteX6" fmla="*/ 9533 w 266924"/>
                <a:gd name="connsiteY6" fmla="*/ 9528 h 317594"/>
                <a:gd name="connsiteX7" fmla="*/ 9533 w 266924"/>
                <a:gd name="connsiteY7" fmla="*/ 21338 h 317594"/>
                <a:gd name="connsiteX8" fmla="*/ 45417 w 266924"/>
                <a:gd name="connsiteY8" fmla="*/ 45392 h 317594"/>
                <a:gd name="connsiteX9" fmla="*/ 45417 w 266924"/>
                <a:gd name="connsiteY9" fmla="*/ 279824 h 317594"/>
                <a:gd name="connsiteX10" fmla="*/ 9533 w 266924"/>
                <a:gd name="connsiteY10" fmla="*/ 303883 h 317594"/>
                <a:gd name="connsiteX11" fmla="*/ 9533 w 266924"/>
                <a:gd name="connsiteY11" fmla="*/ 315689 h 317594"/>
                <a:gd name="connsiteX12" fmla="*/ 114777 w 266924"/>
                <a:gd name="connsiteY12" fmla="*/ 315689 h 317594"/>
                <a:gd name="connsiteX13" fmla="*/ 114777 w 266924"/>
                <a:gd name="connsiteY13" fmla="*/ 303883 h 317594"/>
                <a:gd name="connsiteX14" fmla="*/ 78894 w 266924"/>
                <a:gd name="connsiteY14" fmla="*/ 279824 h 317594"/>
                <a:gd name="connsiteX15" fmla="*/ 78894 w 266924"/>
                <a:gd name="connsiteY15" fmla="*/ 21338 h 317594"/>
                <a:gd name="connsiteX16" fmla="*/ 195081 w 266924"/>
                <a:gd name="connsiteY16" fmla="*/ 21338 h 317594"/>
                <a:gd name="connsiteX17" fmla="*/ 195081 w 266924"/>
                <a:gd name="connsiteY17" fmla="*/ 279824 h 317594"/>
                <a:gd name="connsiteX18" fmla="*/ 159198 w 266924"/>
                <a:gd name="connsiteY18" fmla="*/ 303883 h 317594"/>
                <a:gd name="connsiteX19" fmla="*/ 159198 w 266924"/>
                <a:gd name="connsiteY19" fmla="*/ 315689 h 317594"/>
                <a:gd name="connsiteX20" fmla="*/ 264441 w 266924"/>
                <a:gd name="connsiteY20" fmla="*/ 315689 h 31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66924" h="317594">
                  <a:moveTo>
                    <a:pt x="264441" y="315689"/>
                  </a:moveTo>
                  <a:lnTo>
                    <a:pt x="264441" y="303883"/>
                  </a:lnTo>
                  <a:cubicBezTo>
                    <a:pt x="235342" y="303883"/>
                    <a:pt x="228557" y="293822"/>
                    <a:pt x="228557" y="279824"/>
                  </a:cubicBezTo>
                  <a:lnTo>
                    <a:pt x="228557" y="45392"/>
                  </a:lnTo>
                  <a:cubicBezTo>
                    <a:pt x="228557" y="31180"/>
                    <a:pt x="235561" y="21338"/>
                    <a:pt x="264441" y="21338"/>
                  </a:cubicBezTo>
                  <a:lnTo>
                    <a:pt x="264441" y="9528"/>
                  </a:lnTo>
                  <a:lnTo>
                    <a:pt x="9533" y="9528"/>
                  </a:lnTo>
                  <a:lnTo>
                    <a:pt x="9533" y="21338"/>
                  </a:lnTo>
                  <a:cubicBezTo>
                    <a:pt x="38632" y="21338"/>
                    <a:pt x="45417" y="31398"/>
                    <a:pt x="45417" y="45392"/>
                  </a:cubicBezTo>
                  <a:lnTo>
                    <a:pt x="45417" y="279824"/>
                  </a:lnTo>
                  <a:cubicBezTo>
                    <a:pt x="45417" y="294041"/>
                    <a:pt x="38414" y="303883"/>
                    <a:pt x="9533" y="303883"/>
                  </a:cubicBezTo>
                  <a:lnTo>
                    <a:pt x="9533" y="315689"/>
                  </a:lnTo>
                  <a:lnTo>
                    <a:pt x="114777" y="315689"/>
                  </a:lnTo>
                  <a:lnTo>
                    <a:pt x="114777" y="303883"/>
                  </a:lnTo>
                  <a:cubicBezTo>
                    <a:pt x="85678" y="303883"/>
                    <a:pt x="78894" y="293822"/>
                    <a:pt x="78894" y="279824"/>
                  </a:cubicBezTo>
                  <a:lnTo>
                    <a:pt x="78894" y="21338"/>
                  </a:lnTo>
                  <a:lnTo>
                    <a:pt x="195081" y="21338"/>
                  </a:lnTo>
                  <a:lnTo>
                    <a:pt x="195081" y="279824"/>
                  </a:lnTo>
                  <a:cubicBezTo>
                    <a:pt x="195081" y="294041"/>
                    <a:pt x="188078" y="303883"/>
                    <a:pt x="159198" y="303883"/>
                  </a:cubicBezTo>
                  <a:lnTo>
                    <a:pt x="159198" y="315689"/>
                  </a:lnTo>
                  <a:lnTo>
                    <a:pt x="264441" y="31568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3C52EF19-98FA-4B7D-8E83-27188239640C}"/>
                </a:ext>
              </a:extLst>
            </p:cNvPr>
            <p:cNvSpPr/>
            <p:nvPr>
              <p:custDataLst>
                <p:tags r:id="rId123"/>
              </p:custDataLst>
            </p:nvPr>
          </p:nvSpPr>
          <p:spPr>
            <a:xfrm>
              <a:off x="3240047" y="-3619651"/>
              <a:ext cx="101685" cy="190557"/>
            </a:xfrm>
            <a:custGeom>
              <a:avLst/>
              <a:gdLst>
                <a:gd name="connsiteX0" fmla="*/ 99231 w 101685"/>
                <a:gd name="connsiteY0" fmla="*/ 17507 h 190556"/>
                <a:gd name="connsiteX1" fmla="*/ 91036 w 101685"/>
                <a:gd name="connsiteY1" fmla="*/ 9528 h 190556"/>
                <a:gd name="connsiteX2" fmla="*/ 79275 w 101685"/>
                <a:gd name="connsiteY2" fmla="*/ 20866 h 190556"/>
                <a:gd name="connsiteX3" fmla="*/ 87465 w 101685"/>
                <a:gd name="connsiteY3" fmla="*/ 28841 h 190556"/>
                <a:gd name="connsiteX4" fmla="*/ 99231 w 101685"/>
                <a:gd name="connsiteY4" fmla="*/ 17507 h 190556"/>
                <a:gd name="connsiteX5" fmla="*/ 55327 w 101685"/>
                <a:gd name="connsiteY5" fmla="*/ 159012 h 190556"/>
                <a:gd name="connsiteX6" fmla="*/ 29068 w 101685"/>
                <a:gd name="connsiteY6" fmla="*/ 185467 h 190556"/>
                <a:gd name="connsiteX7" fmla="*/ 22136 w 101685"/>
                <a:gd name="connsiteY7" fmla="*/ 184415 h 190556"/>
                <a:gd name="connsiteX8" fmla="*/ 29489 w 101685"/>
                <a:gd name="connsiteY8" fmla="*/ 173708 h 190556"/>
                <a:gd name="connsiteX9" fmla="*/ 21294 w 101685"/>
                <a:gd name="connsiteY9" fmla="*/ 165939 h 190556"/>
                <a:gd name="connsiteX10" fmla="*/ 9533 w 101685"/>
                <a:gd name="connsiteY10" fmla="*/ 178119 h 190556"/>
                <a:gd name="connsiteX11" fmla="*/ 29278 w 101685"/>
                <a:gd name="connsiteY11" fmla="*/ 191347 h 190556"/>
                <a:gd name="connsiteX12" fmla="*/ 71502 w 101685"/>
                <a:gd name="connsiteY12" fmla="*/ 158174 h 190556"/>
                <a:gd name="connsiteX13" fmla="*/ 90405 w 101685"/>
                <a:gd name="connsiteY13" fmla="*/ 83011 h 190556"/>
                <a:gd name="connsiteX14" fmla="*/ 91457 w 101685"/>
                <a:gd name="connsiteY14" fmla="*/ 75663 h 190556"/>
                <a:gd name="connsiteX15" fmla="*/ 70032 w 101685"/>
                <a:gd name="connsiteY15" fmla="*/ 55928 h 190556"/>
                <a:gd name="connsiteX16" fmla="*/ 34740 w 101685"/>
                <a:gd name="connsiteY16" fmla="*/ 88049 h 190556"/>
                <a:gd name="connsiteX17" fmla="*/ 37890 w 101685"/>
                <a:gd name="connsiteY17" fmla="*/ 90780 h 190556"/>
                <a:gd name="connsiteX18" fmla="*/ 41882 w 101685"/>
                <a:gd name="connsiteY18" fmla="*/ 87001 h 190556"/>
                <a:gd name="connsiteX19" fmla="*/ 69400 w 101685"/>
                <a:gd name="connsiteY19" fmla="*/ 61804 h 190556"/>
                <a:gd name="connsiteX20" fmla="*/ 76332 w 101685"/>
                <a:gd name="connsiteY20" fmla="*/ 71673 h 190556"/>
                <a:gd name="connsiteX21" fmla="*/ 75073 w 101685"/>
                <a:gd name="connsiteY21" fmla="*/ 80490 h 190556"/>
                <a:gd name="connsiteX22" fmla="*/ 55327 w 101685"/>
                <a:gd name="connsiteY22" fmla="*/ 159012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190556">
                  <a:moveTo>
                    <a:pt x="99231" y="17507"/>
                  </a:moveTo>
                  <a:cubicBezTo>
                    <a:pt x="99231" y="13517"/>
                    <a:pt x="96077" y="9528"/>
                    <a:pt x="91036" y="9528"/>
                  </a:cubicBezTo>
                  <a:cubicBezTo>
                    <a:pt x="84737" y="9528"/>
                    <a:pt x="79275" y="15407"/>
                    <a:pt x="79275" y="20866"/>
                  </a:cubicBezTo>
                  <a:cubicBezTo>
                    <a:pt x="79275" y="24855"/>
                    <a:pt x="82425" y="28841"/>
                    <a:pt x="87465" y="28841"/>
                  </a:cubicBezTo>
                  <a:cubicBezTo>
                    <a:pt x="93769" y="28841"/>
                    <a:pt x="99231" y="22966"/>
                    <a:pt x="99231" y="17507"/>
                  </a:cubicBezTo>
                  <a:close/>
                  <a:moveTo>
                    <a:pt x="55327" y="159012"/>
                  </a:moveTo>
                  <a:cubicBezTo>
                    <a:pt x="52174" y="171818"/>
                    <a:pt x="41882" y="185467"/>
                    <a:pt x="29068" y="185467"/>
                  </a:cubicBezTo>
                  <a:cubicBezTo>
                    <a:pt x="25707" y="185467"/>
                    <a:pt x="22554" y="184625"/>
                    <a:pt x="22136" y="184415"/>
                  </a:cubicBezTo>
                  <a:cubicBezTo>
                    <a:pt x="28647" y="181267"/>
                    <a:pt x="29489" y="175598"/>
                    <a:pt x="29489" y="173708"/>
                  </a:cubicBezTo>
                  <a:cubicBezTo>
                    <a:pt x="29489" y="168670"/>
                    <a:pt x="25707" y="165939"/>
                    <a:pt x="21294" y="165939"/>
                  </a:cubicBezTo>
                  <a:cubicBezTo>
                    <a:pt x="15205" y="165939"/>
                    <a:pt x="9533" y="171191"/>
                    <a:pt x="9533" y="178119"/>
                  </a:cubicBezTo>
                  <a:cubicBezTo>
                    <a:pt x="9533" y="186094"/>
                    <a:pt x="17302" y="191347"/>
                    <a:pt x="29278" y="191347"/>
                  </a:cubicBezTo>
                  <a:cubicBezTo>
                    <a:pt x="42092" y="191347"/>
                    <a:pt x="65198" y="183367"/>
                    <a:pt x="71502" y="158174"/>
                  </a:cubicBezTo>
                  <a:lnTo>
                    <a:pt x="90405" y="83011"/>
                  </a:lnTo>
                  <a:cubicBezTo>
                    <a:pt x="91036" y="80490"/>
                    <a:pt x="91457" y="78811"/>
                    <a:pt x="91457" y="75663"/>
                  </a:cubicBezTo>
                  <a:cubicBezTo>
                    <a:pt x="91457" y="64114"/>
                    <a:pt x="82214" y="55928"/>
                    <a:pt x="70032" y="55928"/>
                  </a:cubicBezTo>
                  <a:cubicBezTo>
                    <a:pt x="47764" y="55928"/>
                    <a:pt x="34740" y="85322"/>
                    <a:pt x="34740" y="88049"/>
                  </a:cubicBezTo>
                  <a:cubicBezTo>
                    <a:pt x="34740" y="89939"/>
                    <a:pt x="36210" y="90780"/>
                    <a:pt x="37890" y="90780"/>
                  </a:cubicBezTo>
                  <a:cubicBezTo>
                    <a:pt x="40201" y="90780"/>
                    <a:pt x="40412" y="90149"/>
                    <a:pt x="41882" y="87001"/>
                  </a:cubicBezTo>
                  <a:cubicBezTo>
                    <a:pt x="48182" y="72514"/>
                    <a:pt x="58898" y="61804"/>
                    <a:pt x="69400" y="61804"/>
                  </a:cubicBezTo>
                  <a:cubicBezTo>
                    <a:pt x="73809" y="61804"/>
                    <a:pt x="76332" y="64746"/>
                    <a:pt x="76332" y="71673"/>
                  </a:cubicBezTo>
                  <a:cubicBezTo>
                    <a:pt x="76332" y="74611"/>
                    <a:pt x="75700" y="77552"/>
                    <a:pt x="75073" y="80490"/>
                  </a:cubicBezTo>
                  <a:lnTo>
                    <a:pt x="55327" y="15901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4E53456C-E7A4-4258-8E39-C59C896CCDE8}"/>
                </a:ext>
              </a:extLst>
            </p:cNvPr>
            <p:cNvSpPr/>
            <p:nvPr>
              <p:custDataLst>
                <p:tags r:id="rId124"/>
              </p:custDataLst>
            </p:nvPr>
          </p:nvSpPr>
          <p:spPr>
            <a:xfrm>
              <a:off x="3359851" y="-3623641"/>
              <a:ext cx="317767" cy="152445"/>
            </a:xfrm>
            <a:custGeom>
              <a:avLst/>
              <a:gdLst>
                <a:gd name="connsiteX0" fmla="*/ 175066 w 317766"/>
                <a:gd name="connsiteY0" fmla="*/ 76711 h 152445"/>
                <a:gd name="connsiteX1" fmla="*/ 184515 w 317766"/>
                <a:gd name="connsiteY1" fmla="*/ 69363 h 152445"/>
                <a:gd name="connsiteX2" fmla="*/ 173802 w 317766"/>
                <a:gd name="connsiteY2" fmla="*/ 62015 h 152445"/>
                <a:gd name="connsiteX3" fmla="*/ 20246 w 317766"/>
                <a:gd name="connsiteY3" fmla="*/ 62015 h 152445"/>
                <a:gd name="connsiteX4" fmla="*/ 9533 w 317766"/>
                <a:gd name="connsiteY4" fmla="*/ 69363 h 152445"/>
                <a:gd name="connsiteX5" fmla="*/ 18987 w 317766"/>
                <a:gd name="connsiteY5" fmla="*/ 76711 h 152445"/>
                <a:gd name="connsiteX6" fmla="*/ 175066 w 317766"/>
                <a:gd name="connsiteY6" fmla="*/ 76711 h 152445"/>
                <a:gd name="connsiteX7" fmla="*/ 173802 w 317766"/>
                <a:gd name="connsiteY7" fmla="*/ 126260 h 152445"/>
                <a:gd name="connsiteX8" fmla="*/ 184515 w 317766"/>
                <a:gd name="connsiteY8" fmla="*/ 118911 h 152445"/>
                <a:gd name="connsiteX9" fmla="*/ 175066 w 317766"/>
                <a:gd name="connsiteY9" fmla="*/ 111563 h 152445"/>
                <a:gd name="connsiteX10" fmla="*/ 18987 w 317766"/>
                <a:gd name="connsiteY10" fmla="*/ 111563 h 152445"/>
                <a:gd name="connsiteX11" fmla="*/ 9533 w 317766"/>
                <a:gd name="connsiteY11" fmla="*/ 118911 h 152445"/>
                <a:gd name="connsiteX12" fmla="*/ 20246 w 317766"/>
                <a:gd name="connsiteY12" fmla="*/ 126260 h 152445"/>
                <a:gd name="connsiteX13" fmla="*/ 173802 w 317766"/>
                <a:gd name="connsiteY13" fmla="*/ 126260 h 152445"/>
                <a:gd name="connsiteX14" fmla="*/ 276375 w 317766"/>
                <a:gd name="connsiteY14" fmla="*/ 18766 h 152445"/>
                <a:gd name="connsiteX15" fmla="*/ 269233 w 317766"/>
                <a:gd name="connsiteY15" fmla="*/ 9528 h 152445"/>
                <a:gd name="connsiteX16" fmla="*/ 262509 w 317766"/>
                <a:gd name="connsiteY16" fmla="*/ 13098 h 152445"/>
                <a:gd name="connsiteX17" fmla="*/ 231212 w 317766"/>
                <a:gd name="connsiteY17" fmla="*/ 23388 h 152445"/>
                <a:gd name="connsiteX18" fmla="*/ 224487 w 317766"/>
                <a:gd name="connsiteY18" fmla="*/ 29894 h 152445"/>
                <a:gd name="connsiteX19" fmla="*/ 232893 w 317766"/>
                <a:gd name="connsiteY19" fmla="*/ 36611 h 152445"/>
                <a:gd name="connsiteX20" fmla="*/ 258731 w 317766"/>
                <a:gd name="connsiteY20" fmla="*/ 31363 h 152445"/>
                <a:gd name="connsiteX21" fmla="*/ 258731 w 317766"/>
                <a:gd name="connsiteY21" fmla="*/ 139277 h 152445"/>
                <a:gd name="connsiteX22" fmla="*/ 235200 w 317766"/>
                <a:gd name="connsiteY22" fmla="*/ 139277 h 152445"/>
                <a:gd name="connsiteX23" fmla="*/ 225957 w 317766"/>
                <a:gd name="connsiteY23" fmla="*/ 145788 h 152445"/>
                <a:gd name="connsiteX24" fmla="*/ 235200 w 317766"/>
                <a:gd name="connsiteY24" fmla="*/ 152505 h 152445"/>
                <a:gd name="connsiteX25" fmla="*/ 299901 w 317766"/>
                <a:gd name="connsiteY25" fmla="*/ 152505 h 152445"/>
                <a:gd name="connsiteX26" fmla="*/ 309144 w 317766"/>
                <a:gd name="connsiteY26" fmla="*/ 145998 h 152445"/>
                <a:gd name="connsiteX27" fmla="*/ 299901 w 317766"/>
                <a:gd name="connsiteY27" fmla="*/ 139277 h 152445"/>
                <a:gd name="connsiteX28" fmla="*/ 276375 w 317766"/>
                <a:gd name="connsiteY28" fmla="*/ 139277 h 152445"/>
                <a:gd name="connsiteX29" fmla="*/ 276375 w 317766"/>
                <a:gd name="connsiteY29" fmla="*/ 1876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17766" h="152445">
                  <a:moveTo>
                    <a:pt x="175066" y="76711"/>
                  </a:moveTo>
                  <a:cubicBezTo>
                    <a:pt x="177584" y="76711"/>
                    <a:pt x="184515" y="76711"/>
                    <a:pt x="184515" y="69363"/>
                  </a:cubicBezTo>
                  <a:cubicBezTo>
                    <a:pt x="184515" y="62015"/>
                    <a:pt x="176746" y="62015"/>
                    <a:pt x="173802" y="62015"/>
                  </a:cubicBezTo>
                  <a:lnTo>
                    <a:pt x="20246" y="62015"/>
                  </a:lnTo>
                  <a:cubicBezTo>
                    <a:pt x="17306" y="62015"/>
                    <a:pt x="9533" y="62015"/>
                    <a:pt x="9533" y="69363"/>
                  </a:cubicBezTo>
                  <a:cubicBezTo>
                    <a:pt x="9533" y="76711"/>
                    <a:pt x="16464" y="76711"/>
                    <a:pt x="18987" y="76711"/>
                  </a:cubicBezTo>
                  <a:lnTo>
                    <a:pt x="175066" y="76711"/>
                  </a:lnTo>
                  <a:close/>
                  <a:moveTo>
                    <a:pt x="173802" y="126260"/>
                  </a:moveTo>
                  <a:cubicBezTo>
                    <a:pt x="176746" y="126260"/>
                    <a:pt x="184515" y="126260"/>
                    <a:pt x="184515" y="118911"/>
                  </a:cubicBezTo>
                  <a:cubicBezTo>
                    <a:pt x="184515" y="111563"/>
                    <a:pt x="177584" y="111563"/>
                    <a:pt x="175066" y="111563"/>
                  </a:cubicBezTo>
                  <a:lnTo>
                    <a:pt x="18987" y="111563"/>
                  </a:lnTo>
                  <a:cubicBezTo>
                    <a:pt x="16464" y="111563"/>
                    <a:pt x="9533" y="111563"/>
                    <a:pt x="9533" y="118911"/>
                  </a:cubicBezTo>
                  <a:cubicBezTo>
                    <a:pt x="9533" y="126260"/>
                    <a:pt x="17306" y="126260"/>
                    <a:pt x="20246" y="126260"/>
                  </a:cubicBezTo>
                  <a:lnTo>
                    <a:pt x="173802" y="126260"/>
                  </a:lnTo>
                  <a:close/>
                  <a:moveTo>
                    <a:pt x="276375" y="18766"/>
                  </a:moveTo>
                  <a:cubicBezTo>
                    <a:pt x="276375" y="15618"/>
                    <a:pt x="276375" y="9528"/>
                    <a:pt x="269233" y="9528"/>
                  </a:cubicBezTo>
                  <a:cubicBezTo>
                    <a:pt x="266290" y="9528"/>
                    <a:pt x="265241" y="10370"/>
                    <a:pt x="262509" y="13098"/>
                  </a:cubicBezTo>
                  <a:cubicBezTo>
                    <a:pt x="252638" y="22756"/>
                    <a:pt x="237301" y="23177"/>
                    <a:pt x="231212" y="23388"/>
                  </a:cubicBezTo>
                  <a:cubicBezTo>
                    <a:pt x="227220" y="23594"/>
                    <a:pt x="224487" y="26325"/>
                    <a:pt x="224487" y="29894"/>
                  </a:cubicBezTo>
                  <a:cubicBezTo>
                    <a:pt x="224487" y="36611"/>
                    <a:pt x="231212" y="36611"/>
                    <a:pt x="232893" y="36611"/>
                  </a:cubicBezTo>
                  <a:cubicBezTo>
                    <a:pt x="234990" y="36611"/>
                    <a:pt x="248013" y="36194"/>
                    <a:pt x="258731" y="31363"/>
                  </a:cubicBezTo>
                  <a:lnTo>
                    <a:pt x="258731" y="139277"/>
                  </a:lnTo>
                  <a:lnTo>
                    <a:pt x="235200" y="139277"/>
                  </a:lnTo>
                  <a:cubicBezTo>
                    <a:pt x="232471" y="139277"/>
                    <a:pt x="225957" y="139277"/>
                    <a:pt x="225957" y="145788"/>
                  </a:cubicBezTo>
                  <a:cubicBezTo>
                    <a:pt x="225957" y="152505"/>
                    <a:pt x="232261" y="152505"/>
                    <a:pt x="235200" y="152505"/>
                  </a:cubicBezTo>
                  <a:lnTo>
                    <a:pt x="299901" y="152505"/>
                  </a:lnTo>
                  <a:cubicBezTo>
                    <a:pt x="302634" y="152505"/>
                    <a:pt x="309144" y="152505"/>
                    <a:pt x="309144" y="145998"/>
                  </a:cubicBezTo>
                  <a:cubicBezTo>
                    <a:pt x="309144" y="139277"/>
                    <a:pt x="302841" y="139277"/>
                    <a:pt x="299901" y="139277"/>
                  </a:cubicBezTo>
                  <a:lnTo>
                    <a:pt x="276375" y="139277"/>
                  </a:lnTo>
                  <a:lnTo>
                    <a:pt x="276375" y="187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BFE0DD22-5DDB-402E-A45F-7D299C944880}"/>
                </a:ext>
              </a:extLst>
            </p:cNvPr>
            <p:cNvSpPr/>
            <p:nvPr>
              <p:custDataLst>
                <p:tags r:id="rId125"/>
              </p:custDataLst>
            </p:nvPr>
          </p:nvSpPr>
          <p:spPr>
            <a:xfrm>
              <a:off x="3707877" y="-3960366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1 w 88974"/>
                <a:gd name="connsiteY1" fmla="*/ 14566 h 254075"/>
                <a:gd name="connsiteX2" fmla="*/ 9533 w 88974"/>
                <a:gd name="connsiteY2" fmla="*/ 131964 h 254075"/>
                <a:gd name="connsiteX3" fmla="*/ 67760 w 88974"/>
                <a:gd name="connsiteY3" fmla="*/ 250367 h 254075"/>
                <a:gd name="connsiteX4" fmla="*/ 78600 w 88974"/>
                <a:gd name="connsiteY4" fmla="*/ 254397 h 254075"/>
                <a:gd name="connsiteX5" fmla="*/ 80363 w 88974"/>
                <a:gd name="connsiteY5" fmla="*/ 254397 h 254075"/>
                <a:gd name="connsiteX6" fmla="*/ 87422 w 88974"/>
                <a:gd name="connsiteY6" fmla="*/ 250871 h 254075"/>
                <a:gd name="connsiteX7" fmla="*/ 85404 w 88974"/>
                <a:gd name="connsiteY7" fmla="*/ 247596 h 254075"/>
                <a:gd name="connsiteX8" fmla="*/ 29699 w 88974"/>
                <a:gd name="connsiteY8" fmla="*/ 131964 h 254075"/>
                <a:gd name="connsiteX9" fmla="*/ 86663 w 88974"/>
                <a:gd name="connsiteY9" fmla="*/ 15573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1" y="14566"/>
                  </a:cubicBezTo>
                  <a:cubicBezTo>
                    <a:pt x="26927" y="43789"/>
                    <a:pt x="9533" y="89387"/>
                    <a:pt x="9533" y="131964"/>
                  </a:cubicBezTo>
                  <a:cubicBezTo>
                    <a:pt x="9533" y="180834"/>
                    <a:pt x="31967" y="224924"/>
                    <a:pt x="67760" y="250367"/>
                  </a:cubicBezTo>
                  <a:cubicBezTo>
                    <a:pt x="73555" y="254397"/>
                    <a:pt x="74060" y="254397"/>
                    <a:pt x="78600" y="254397"/>
                  </a:cubicBezTo>
                  <a:lnTo>
                    <a:pt x="80363" y="254397"/>
                  </a:lnTo>
                  <a:cubicBezTo>
                    <a:pt x="84145" y="254397"/>
                    <a:pt x="87422" y="254397"/>
                    <a:pt x="87422" y="250871"/>
                  </a:cubicBezTo>
                  <a:cubicBezTo>
                    <a:pt x="87422" y="249359"/>
                    <a:pt x="86413" y="248350"/>
                    <a:pt x="85404" y="247596"/>
                  </a:cubicBezTo>
                  <a:cubicBezTo>
                    <a:pt x="36253" y="211823"/>
                    <a:pt x="29699" y="159170"/>
                    <a:pt x="29699" y="131964"/>
                  </a:cubicBezTo>
                  <a:cubicBezTo>
                    <a:pt x="29699" y="81074"/>
                    <a:pt x="52384" y="37995"/>
                    <a:pt x="86663" y="15573"/>
                  </a:cubicBezTo>
                  <a:cubicBezTo>
                    <a:pt x="86663" y="15320"/>
                    <a:pt x="87422" y="14316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61BFEA98-5D82-478B-B0F3-3F2C152BB774}"/>
                </a:ext>
              </a:extLst>
            </p:cNvPr>
            <p:cNvSpPr/>
            <p:nvPr>
              <p:custDataLst>
                <p:tags r:id="rId126"/>
              </p:custDataLst>
            </p:nvPr>
          </p:nvSpPr>
          <p:spPr>
            <a:xfrm>
              <a:off x="3811013" y="-3878994"/>
              <a:ext cx="152528" cy="127038"/>
            </a:xfrm>
            <a:custGeom>
              <a:avLst/>
              <a:gdLst>
                <a:gd name="connsiteX0" fmla="*/ 96494 w 152528"/>
                <a:gd name="connsiteY0" fmla="*/ 93167 h 127037"/>
                <a:gd name="connsiteX1" fmla="*/ 66497 w 152528"/>
                <a:gd name="connsiteY1" fmla="*/ 116093 h 127037"/>
                <a:gd name="connsiteX2" fmla="*/ 49862 w 152528"/>
                <a:gd name="connsiteY2" fmla="*/ 95687 h 127037"/>
                <a:gd name="connsiteX3" fmla="*/ 64229 w 152528"/>
                <a:gd name="connsiteY3" fmla="*/ 44043 h 127037"/>
                <a:gd name="connsiteX4" fmla="*/ 67505 w 152528"/>
                <a:gd name="connsiteY4" fmla="*/ 30942 h 127037"/>
                <a:gd name="connsiteX5" fmla="*/ 44821 w 152528"/>
                <a:gd name="connsiteY5" fmla="*/ 9528 h 127037"/>
                <a:gd name="connsiteX6" fmla="*/ 9533 w 152528"/>
                <a:gd name="connsiteY6" fmla="*/ 48072 h 127037"/>
                <a:gd name="connsiteX7" fmla="*/ 13314 w 152528"/>
                <a:gd name="connsiteY7" fmla="*/ 51347 h 127037"/>
                <a:gd name="connsiteX8" fmla="*/ 17596 w 152528"/>
                <a:gd name="connsiteY8" fmla="*/ 47318 h 127037"/>
                <a:gd name="connsiteX9" fmla="*/ 44066 w 152528"/>
                <a:gd name="connsiteY9" fmla="*/ 16583 h 127037"/>
                <a:gd name="connsiteX10" fmla="*/ 50116 w 152528"/>
                <a:gd name="connsiteY10" fmla="*/ 24896 h 127037"/>
                <a:gd name="connsiteX11" fmla="*/ 44567 w 152528"/>
                <a:gd name="connsiteY11" fmla="*/ 45301 h 127037"/>
                <a:gd name="connsiteX12" fmla="*/ 31713 w 152528"/>
                <a:gd name="connsiteY12" fmla="*/ 91908 h 127037"/>
                <a:gd name="connsiteX13" fmla="*/ 65237 w 152528"/>
                <a:gd name="connsiteY13" fmla="*/ 123147 h 127037"/>
                <a:gd name="connsiteX14" fmla="*/ 96744 w 152528"/>
                <a:gd name="connsiteY14" fmla="*/ 106771 h 127037"/>
                <a:gd name="connsiteX15" fmla="*/ 121196 w 152528"/>
                <a:gd name="connsiteY15" fmla="*/ 123147 h 127037"/>
                <a:gd name="connsiteX16" fmla="*/ 140604 w 152528"/>
                <a:gd name="connsiteY16" fmla="*/ 109289 h 127037"/>
                <a:gd name="connsiteX17" fmla="*/ 149176 w 152528"/>
                <a:gd name="connsiteY17" fmla="*/ 84599 h 127037"/>
                <a:gd name="connsiteX18" fmla="*/ 145140 w 152528"/>
                <a:gd name="connsiteY18" fmla="*/ 81324 h 127037"/>
                <a:gd name="connsiteX19" fmla="*/ 140099 w 152528"/>
                <a:gd name="connsiteY19" fmla="*/ 89137 h 127037"/>
                <a:gd name="connsiteX20" fmla="*/ 121951 w 152528"/>
                <a:gd name="connsiteY20" fmla="*/ 116093 h 127037"/>
                <a:gd name="connsiteX21" fmla="*/ 113888 w 152528"/>
                <a:gd name="connsiteY21" fmla="*/ 104251 h 127037"/>
                <a:gd name="connsiteX22" fmla="*/ 117665 w 152528"/>
                <a:gd name="connsiteY22" fmla="*/ 85104 h 127037"/>
                <a:gd name="connsiteX23" fmla="*/ 123969 w 152528"/>
                <a:gd name="connsiteY23" fmla="*/ 59156 h 127037"/>
                <a:gd name="connsiteX24" fmla="*/ 129009 w 152528"/>
                <a:gd name="connsiteY24" fmla="*/ 40009 h 127037"/>
                <a:gd name="connsiteX25" fmla="*/ 133546 w 152528"/>
                <a:gd name="connsiteY25" fmla="*/ 19858 h 127037"/>
                <a:gd name="connsiteX26" fmla="*/ 125482 w 152528"/>
                <a:gd name="connsiteY26" fmla="*/ 12045 h 127037"/>
                <a:gd name="connsiteX27" fmla="*/ 114642 w 152528"/>
                <a:gd name="connsiteY27" fmla="*/ 20362 h 127037"/>
                <a:gd name="connsiteX28" fmla="*/ 96494 w 152528"/>
                <a:gd name="connsiteY28" fmla="*/ 93167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27037">
                  <a:moveTo>
                    <a:pt x="96494" y="93167"/>
                  </a:moveTo>
                  <a:cubicBezTo>
                    <a:pt x="95235" y="97954"/>
                    <a:pt x="83386" y="116093"/>
                    <a:pt x="66497" y="116093"/>
                  </a:cubicBezTo>
                  <a:cubicBezTo>
                    <a:pt x="54147" y="116093"/>
                    <a:pt x="49862" y="107022"/>
                    <a:pt x="49862" y="95687"/>
                  </a:cubicBezTo>
                  <a:cubicBezTo>
                    <a:pt x="49862" y="80824"/>
                    <a:pt x="58683" y="58148"/>
                    <a:pt x="64229" y="44043"/>
                  </a:cubicBezTo>
                  <a:cubicBezTo>
                    <a:pt x="66751" y="37742"/>
                    <a:pt x="67505" y="35475"/>
                    <a:pt x="67505" y="30942"/>
                  </a:cubicBezTo>
                  <a:cubicBezTo>
                    <a:pt x="67505" y="17087"/>
                    <a:pt x="56415" y="9528"/>
                    <a:pt x="44821" y="9528"/>
                  </a:cubicBezTo>
                  <a:cubicBezTo>
                    <a:pt x="19868" y="9528"/>
                    <a:pt x="9533" y="45047"/>
                    <a:pt x="9533" y="48072"/>
                  </a:cubicBezTo>
                  <a:cubicBezTo>
                    <a:pt x="9533" y="50339"/>
                    <a:pt x="11297" y="51347"/>
                    <a:pt x="13314" y="51347"/>
                  </a:cubicBezTo>
                  <a:cubicBezTo>
                    <a:pt x="16591" y="51347"/>
                    <a:pt x="16842" y="49835"/>
                    <a:pt x="17596" y="47318"/>
                  </a:cubicBezTo>
                  <a:cubicBezTo>
                    <a:pt x="24150" y="24896"/>
                    <a:pt x="35244" y="16583"/>
                    <a:pt x="44066" y="16583"/>
                  </a:cubicBezTo>
                  <a:cubicBezTo>
                    <a:pt x="47844" y="16583"/>
                    <a:pt x="50116" y="19099"/>
                    <a:pt x="50116" y="24896"/>
                  </a:cubicBezTo>
                  <a:cubicBezTo>
                    <a:pt x="50116" y="30688"/>
                    <a:pt x="47844" y="36484"/>
                    <a:pt x="44567" y="45301"/>
                  </a:cubicBezTo>
                  <a:cubicBezTo>
                    <a:pt x="33981" y="72007"/>
                    <a:pt x="31713" y="82837"/>
                    <a:pt x="31713" y="91908"/>
                  </a:cubicBezTo>
                  <a:cubicBezTo>
                    <a:pt x="31713" y="116597"/>
                    <a:pt x="50366" y="123147"/>
                    <a:pt x="65237" y="123147"/>
                  </a:cubicBezTo>
                  <a:cubicBezTo>
                    <a:pt x="84141" y="123147"/>
                    <a:pt x="95739" y="108030"/>
                    <a:pt x="96744" y="106771"/>
                  </a:cubicBezTo>
                  <a:cubicBezTo>
                    <a:pt x="100780" y="118610"/>
                    <a:pt x="112120" y="123147"/>
                    <a:pt x="121196" y="123147"/>
                  </a:cubicBezTo>
                  <a:cubicBezTo>
                    <a:pt x="133041" y="123147"/>
                    <a:pt x="138840" y="113068"/>
                    <a:pt x="140604" y="109289"/>
                  </a:cubicBezTo>
                  <a:cubicBezTo>
                    <a:pt x="145645" y="100221"/>
                    <a:pt x="149176" y="85608"/>
                    <a:pt x="149176" y="84599"/>
                  </a:cubicBezTo>
                  <a:cubicBezTo>
                    <a:pt x="149176" y="83091"/>
                    <a:pt x="148167" y="81324"/>
                    <a:pt x="145140" y="81324"/>
                  </a:cubicBezTo>
                  <a:cubicBezTo>
                    <a:pt x="142118" y="81324"/>
                    <a:pt x="141613" y="82587"/>
                    <a:pt x="140099" y="89137"/>
                  </a:cubicBezTo>
                  <a:cubicBezTo>
                    <a:pt x="136822" y="101734"/>
                    <a:pt x="132286" y="116093"/>
                    <a:pt x="121951" y="116093"/>
                  </a:cubicBezTo>
                  <a:cubicBezTo>
                    <a:pt x="116156" y="116093"/>
                    <a:pt x="113888" y="111305"/>
                    <a:pt x="113888" y="104251"/>
                  </a:cubicBezTo>
                  <a:cubicBezTo>
                    <a:pt x="113888" y="99967"/>
                    <a:pt x="116156" y="91404"/>
                    <a:pt x="117665" y="85104"/>
                  </a:cubicBezTo>
                  <a:cubicBezTo>
                    <a:pt x="119178" y="78807"/>
                    <a:pt x="122960" y="63690"/>
                    <a:pt x="123969" y="59156"/>
                  </a:cubicBezTo>
                  <a:lnTo>
                    <a:pt x="129009" y="40009"/>
                  </a:lnTo>
                  <a:cubicBezTo>
                    <a:pt x="130523" y="33209"/>
                    <a:pt x="133546" y="21366"/>
                    <a:pt x="133546" y="19858"/>
                  </a:cubicBezTo>
                  <a:cubicBezTo>
                    <a:pt x="133546" y="13557"/>
                    <a:pt x="128505" y="12045"/>
                    <a:pt x="125482" y="12045"/>
                  </a:cubicBezTo>
                  <a:cubicBezTo>
                    <a:pt x="121951" y="12045"/>
                    <a:pt x="116406" y="14316"/>
                    <a:pt x="114642" y="20362"/>
                  </a:cubicBezTo>
                  <a:lnTo>
                    <a:pt x="96494" y="9316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6BD4E2BC-A7A9-4689-B1CB-A9D4AB836755}"/>
                </a:ext>
              </a:extLst>
            </p:cNvPr>
            <p:cNvSpPr/>
            <p:nvPr>
              <p:custDataLst>
                <p:tags r:id="rId127"/>
              </p:custDataLst>
            </p:nvPr>
          </p:nvSpPr>
          <p:spPr>
            <a:xfrm>
              <a:off x="3980713" y="-3836671"/>
              <a:ext cx="177949" cy="25408"/>
            </a:xfrm>
            <a:custGeom>
              <a:avLst/>
              <a:gdLst>
                <a:gd name="connsiteX0" fmla="*/ 163543 w 177949"/>
                <a:gd name="connsiteY0" fmla="*/ 21116 h 25407"/>
                <a:gd name="connsiteX1" fmla="*/ 173123 w 177949"/>
                <a:gd name="connsiteY1" fmla="*/ 15320 h 25407"/>
                <a:gd name="connsiteX2" fmla="*/ 163543 w 177949"/>
                <a:gd name="connsiteY2" fmla="*/ 9528 h 25407"/>
                <a:gd name="connsiteX3" fmla="*/ 19114 w 177949"/>
                <a:gd name="connsiteY3" fmla="*/ 9528 h 25407"/>
                <a:gd name="connsiteX4" fmla="*/ 9533 w 177949"/>
                <a:gd name="connsiteY4" fmla="*/ 15320 h 25407"/>
                <a:gd name="connsiteX5" fmla="*/ 19114 w 177949"/>
                <a:gd name="connsiteY5" fmla="*/ 21116 h 25407"/>
                <a:gd name="connsiteX6" fmla="*/ 163543 w 177949"/>
                <a:gd name="connsiteY6" fmla="*/ 21116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3543" y="21116"/>
                  </a:moveTo>
                  <a:cubicBezTo>
                    <a:pt x="167579" y="21116"/>
                    <a:pt x="173123" y="21116"/>
                    <a:pt x="173123" y="15320"/>
                  </a:cubicBezTo>
                  <a:cubicBezTo>
                    <a:pt x="173123" y="9528"/>
                    <a:pt x="167579" y="9528"/>
                    <a:pt x="163543" y="9528"/>
                  </a:cubicBezTo>
                  <a:lnTo>
                    <a:pt x="19114" y="9528"/>
                  </a:lnTo>
                  <a:cubicBezTo>
                    <a:pt x="15078" y="9528"/>
                    <a:pt x="9533" y="9528"/>
                    <a:pt x="9533" y="15320"/>
                  </a:cubicBezTo>
                  <a:cubicBezTo>
                    <a:pt x="9533" y="21116"/>
                    <a:pt x="15078" y="21116"/>
                    <a:pt x="19114" y="21116"/>
                  </a:cubicBezTo>
                  <a:lnTo>
                    <a:pt x="163543" y="211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F7A52716-DE83-410F-AFF5-A727B7DC0CF0}"/>
                </a:ext>
              </a:extLst>
            </p:cNvPr>
            <p:cNvSpPr/>
            <p:nvPr>
              <p:custDataLst>
                <p:tags r:id="rId128"/>
              </p:custDataLst>
            </p:nvPr>
          </p:nvSpPr>
          <p:spPr>
            <a:xfrm>
              <a:off x="4174411" y="-3878994"/>
              <a:ext cx="152528" cy="127038"/>
            </a:xfrm>
            <a:custGeom>
              <a:avLst/>
              <a:gdLst>
                <a:gd name="connsiteX0" fmla="*/ 96494 w 152528"/>
                <a:gd name="connsiteY0" fmla="*/ 93167 h 127037"/>
                <a:gd name="connsiteX1" fmla="*/ 66497 w 152528"/>
                <a:gd name="connsiteY1" fmla="*/ 116093 h 127037"/>
                <a:gd name="connsiteX2" fmla="*/ 49861 w 152528"/>
                <a:gd name="connsiteY2" fmla="*/ 95687 h 127037"/>
                <a:gd name="connsiteX3" fmla="*/ 64229 w 152528"/>
                <a:gd name="connsiteY3" fmla="*/ 44043 h 127037"/>
                <a:gd name="connsiteX4" fmla="*/ 67506 w 152528"/>
                <a:gd name="connsiteY4" fmla="*/ 30942 h 127037"/>
                <a:gd name="connsiteX5" fmla="*/ 44821 w 152528"/>
                <a:gd name="connsiteY5" fmla="*/ 9528 h 127037"/>
                <a:gd name="connsiteX6" fmla="*/ 9533 w 152528"/>
                <a:gd name="connsiteY6" fmla="*/ 48072 h 127037"/>
                <a:gd name="connsiteX7" fmla="*/ 13314 w 152528"/>
                <a:gd name="connsiteY7" fmla="*/ 51347 h 127037"/>
                <a:gd name="connsiteX8" fmla="*/ 17596 w 152528"/>
                <a:gd name="connsiteY8" fmla="*/ 47318 h 127037"/>
                <a:gd name="connsiteX9" fmla="*/ 44066 w 152528"/>
                <a:gd name="connsiteY9" fmla="*/ 16583 h 127037"/>
                <a:gd name="connsiteX10" fmla="*/ 50116 w 152528"/>
                <a:gd name="connsiteY10" fmla="*/ 24896 h 127037"/>
                <a:gd name="connsiteX11" fmla="*/ 44567 w 152528"/>
                <a:gd name="connsiteY11" fmla="*/ 45301 h 127037"/>
                <a:gd name="connsiteX12" fmla="*/ 31713 w 152528"/>
                <a:gd name="connsiteY12" fmla="*/ 91908 h 127037"/>
                <a:gd name="connsiteX13" fmla="*/ 65238 w 152528"/>
                <a:gd name="connsiteY13" fmla="*/ 123147 h 127037"/>
                <a:gd name="connsiteX14" fmla="*/ 96744 w 152528"/>
                <a:gd name="connsiteY14" fmla="*/ 106771 h 127037"/>
                <a:gd name="connsiteX15" fmla="*/ 121196 w 152528"/>
                <a:gd name="connsiteY15" fmla="*/ 123147 h 127037"/>
                <a:gd name="connsiteX16" fmla="*/ 140604 w 152528"/>
                <a:gd name="connsiteY16" fmla="*/ 109289 h 127037"/>
                <a:gd name="connsiteX17" fmla="*/ 149176 w 152528"/>
                <a:gd name="connsiteY17" fmla="*/ 84599 h 127037"/>
                <a:gd name="connsiteX18" fmla="*/ 145140 w 152528"/>
                <a:gd name="connsiteY18" fmla="*/ 81324 h 127037"/>
                <a:gd name="connsiteX19" fmla="*/ 140099 w 152528"/>
                <a:gd name="connsiteY19" fmla="*/ 89137 h 127037"/>
                <a:gd name="connsiteX20" fmla="*/ 121951 w 152528"/>
                <a:gd name="connsiteY20" fmla="*/ 116093 h 127037"/>
                <a:gd name="connsiteX21" fmla="*/ 113888 w 152528"/>
                <a:gd name="connsiteY21" fmla="*/ 104251 h 127037"/>
                <a:gd name="connsiteX22" fmla="*/ 117665 w 152528"/>
                <a:gd name="connsiteY22" fmla="*/ 85104 h 127037"/>
                <a:gd name="connsiteX23" fmla="*/ 123969 w 152528"/>
                <a:gd name="connsiteY23" fmla="*/ 59156 h 127037"/>
                <a:gd name="connsiteX24" fmla="*/ 129009 w 152528"/>
                <a:gd name="connsiteY24" fmla="*/ 40009 h 127037"/>
                <a:gd name="connsiteX25" fmla="*/ 133545 w 152528"/>
                <a:gd name="connsiteY25" fmla="*/ 19858 h 127037"/>
                <a:gd name="connsiteX26" fmla="*/ 125482 w 152528"/>
                <a:gd name="connsiteY26" fmla="*/ 12045 h 127037"/>
                <a:gd name="connsiteX27" fmla="*/ 114642 w 152528"/>
                <a:gd name="connsiteY27" fmla="*/ 20362 h 127037"/>
                <a:gd name="connsiteX28" fmla="*/ 96494 w 152528"/>
                <a:gd name="connsiteY28" fmla="*/ 93167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27037">
                  <a:moveTo>
                    <a:pt x="96494" y="93167"/>
                  </a:moveTo>
                  <a:cubicBezTo>
                    <a:pt x="95235" y="97954"/>
                    <a:pt x="83386" y="116093"/>
                    <a:pt x="66497" y="116093"/>
                  </a:cubicBezTo>
                  <a:cubicBezTo>
                    <a:pt x="54148" y="116093"/>
                    <a:pt x="49861" y="107022"/>
                    <a:pt x="49861" y="95687"/>
                  </a:cubicBezTo>
                  <a:cubicBezTo>
                    <a:pt x="49861" y="80824"/>
                    <a:pt x="58683" y="58148"/>
                    <a:pt x="64229" y="44043"/>
                  </a:cubicBezTo>
                  <a:cubicBezTo>
                    <a:pt x="66751" y="37742"/>
                    <a:pt x="67506" y="35475"/>
                    <a:pt x="67506" y="30942"/>
                  </a:cubicBezTo>
                  <a:cubicBezTo>
                    <a:pt x="67506" y="17087"/>
                    <a:pt x="56416" y="9528"/>
                    <a:pt x="44821" y="9528"/>
                  </a:cubicBezTo>
                  <a:cubicBezTo>
                    <a:pt x="19868" y="9528"/>
                    <a:pt x="9533" y="45047"/>
                    <a:pt x="9533" y="48072"/>
                  </a:cubicBezTo>
                  <a:cubicBezTo>
                    <a:pt x="9533" y="50339"/>
                    <a:pt x="11296" y="51347"/>
                    <a:pt x="13314" y="51347"/>
                  </a:cubicBezTo>
                  <a:cubicBezTo>
                    <a:pt x="16591" y="51347"/>
                    <a:pt x="16841" y="49835"/>
                    <a:pt x="17596" y="47318"/>
                  </a:cubicBezTo>
                  <a:cubicBezTo>
                    <a:pt x="24150" y="24896"/>
                    <a:pt x="35244" y="16583"/>
                    <a:pt x="44066" y="16583"/>
                  </a:cubicBezTo>
                  <a:cubicBezTo>
                    <a:pt x="47844" y="16583"/>
                    <a:pt x="50116" y="19099"/>
                    <a:pt x="50116" y="24896"/>
                  </a:cubicBezTo>
                  <a:cubicBezTo>
                    <a:pt x="50116" y="30688"/>
                    <a:pt x="47844" y="36484"/>
                    <a:pt x="44567" y="45301"/>
                  </a:cubicBezTo>
                  <a:cubicBezTo>
                    <a:pt x="33981" y="72007"/>
                    <a:pt x="31713" y="82837"/>
                    <a:pt x="31713" y="91908"/>
                  </a:cubicBezTo>
                  <a:cubicBezTo>
                    <a:pt x="31713" y="116597"/>
                    <a:pt x="50366" y="123147"/>
                    <a:pt x="65238" y="123147"/>
                  </a:cubicBezTo>
                  <a:cubicBezTo>
                    <a:pt x="84141" y="123147"/>
                    <a:pt x="95739" y="108030"/>
                    <a:pt x="96744" y="106771"/>
                  </a:cubicBezTo>
                  <a:cubicBezTo>
                    <a:pt x="100780" y="118610"/>
                    <a:pt x="112120" y="123147"/>
                    <a:pt x="121196" y="123147"/>
                  </a:cubicBezTo>
                  <a:cubicBezTo>
                    <a:pt x="133041" y="123147"/>
                    <a:pt x="138840" y="113068"/>
                    <a:pt x="140604" y="109289"/>
                  </a:cubicBezTo>
                  <a:cubicBezTo>
                    <a:pt x="145645" y="100221"/>
                    <a:pt x="149176" y="85608"/>
                    <a:pt x="149176" y="84599"/>
                  </a:cubicBezTo>
                  <a:cubicBezTo>
                    <a:pt x="149176" y="83091"/>
                    <a:pt x="148167" y="81324"/>
                    <a:pt x="145140" y="81324"/>
                  </a:cubicBezTo>
                  <a:cubicBezTo>
                    <a:pt x="142118" y="81324"/>
                    <a:pt x="141613" y="82587"/>
                    <a:pt x="140099" y="89137"/>
                  </a:cubicBezTo>
                  <a:cubicBezTo>
                    <a:pt x="136822" y="101734"/>
                    <a:pt x="132286" y="116093"/>
                    <a:pt x="121951" y="116093"/>
                  </a:cubicBezTo>
                  <a:cubicBezTo>
                    <a:pt x="116156" y="116093"/>
                    <a:pt x="113888" y="111305"/>
                    <a:pt x="113888" y="104251"/>
                  </a:cubicBezTo>
                  <a:cubicBezTo>
                    <a:pt x="113888" y="99967"/>
                    <a:pt x="116156" y="91404"/>
                    <a:pt x="117665" y="85104"/>
                  </a:cubicBezTo>
                  <a:cubicBezTo>
                    <a:pt x="119178" y="78807"/>
                    <a:pt x="122960" y="63690"/>
                    <a:pt x="123969" y="59156"/>
                  </a:cubicBezTo>
                  <a:lnTo>
                    <a:pt x="129009" y="40009"/>
                  </a:lnTo>
                  <a:cubicBezTo>
                    <a:pt x="130523" y="33209"/>
                    <a:pt x="133545" y="21366"/>
                    <a:pt x="133545" y="19858"/>
                  </a:cubicBezTo>
                  <a:cubicBezTo>
                    <a:pt x="133545" y="13557"/>
                    <a:pt x="128505" y="12045"/>
                    <a:pt x="125482" y="12045"/>
                  </a:cubicBezTo>
                  <a:cubicBezTo>
                    <a:pt x="121951" y="12045"/>
                    <a:pt x="116406" y="14316"/>
                    <a:pt x="114642" y="20362"/>
                  </a:cubicBezTo>
                  <a:lnTo>
                    <a:pt x="96494" y="9316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A20C60BB-EB3C-4620-9AB2-15F0581B88BF}"/>
                </a:ext>
              </a:extLst>
            </p:cNvPr>
            <p:cNvSpPr/>
            <p:nvPr>
              <p:custDataLst>
                <p:tags r:id="rId129"/>
              </p:custDataLst>
            </p:nvPr>
          </p:nvSpPr>
          <p:spPr>
            <a:xfrm>
              <a:off x="4344409" y="-4058829"/>
              <a:ext cx="76264" cy="215964"/>
            </a:xfrm>
            <a:custGeom>
              <a:avLst/>
              <a:gdLst>
                <a:gd name="connsiteX0" fmla="*/ 67089 w 76264"/>
                <a:gd name="connsiteY0" fmla="*/ 9528 h 215964"/>
                <a:gd name="connsiteX1" fmla="*/ 57008 w 76264"/>
                <a:gd name="connsiteY1" fmla="*/ 13724 h 215964"/>
                <a:gd name="connsiteX2" fmla="*/ 9533 w 76264"/>
                <a:gd name="connsiteY2" fmla="*/ 111564 h 215964"/>
                <a:gd name="connsiteX3" fmla="*/ 58056 w 76264"/>
                <a:gd name="connsiteY3" fmla="*/ 210240 h 215964"/>
                <a:gd name="connsiteX4" fmla="*/ 67089 w 76264"/>
                <a:gd name="connsiteY4" fmla="*/ 213598 h 215964"/>
                <a:gd name="connsiteX5" fmla="*/ 68558 w 76264"/>
                <a:gd name="connsiteY5" fmla="*/ 213598 h 215964"/>
                <a:gd name="connsiteX6" fmla="*/ 74441 w 76264"/>
                <a:gd name="connsiteY6" fmla="*/ 210661 h 215964"/>
                <a:gd name="connsiteX7" fmla="*/ 72761 w 76264"/>
                <a:gd name="connsiteY7" fmla="*/ 207930 h 215964"/>
                <a:gd name="connsiteX8" fmla="*/ 26339 w 76264"/>
                <a:gd name="connsiteY8" fmla="*/ 111564 h 215964"/>
                <a:gd name="connsiteX9" fmla="*/ 73813 w 76264"/>
                <a:gd name="connsiteY9" fmla="*/ 14566 h 215964"/>
                <a:gd name="connsiteX10" fmla="*/ 74441 w 76264"/>
                <a:gd name="connsiteY10" fmla="*/ 12467 h 215964"/>
                <a:gd name="connsiteX11" fmla="*/ 68558 w 76264"/>
                <a:gd name="connsiteY11" fmla="*/ 9528 h 215964"/>
                <a:gd name="connsiteX12" fmla="*/ 67089 w 76264"/>
                <a:gd name="connsiteY12" fmla="*/ 9528 h 21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64" h="215964">
                  <a:moveTo>
                    <a:pt x="67089" y="9528"/>
                  </a:moveTo>
                  <a:cubicBezTo>
                    <a:pt x="63096" y="9528"/>
                    <a:pt x="62679" y="9528"/>
                    <a:pt x="57008" y="13724"/>
                  </a:cubicBezTo>
                  <a:cubicBezTo>
                    <a:pt x="24027" y="38080"/>
                    <a:pt x="9533" y="76080"/>
                    <a:pt x="9533" y="111564"/>
                  </a:cubicBezTo>
                  <a:cubicBezTo>
                    <a:pt x="9533" y="152295"/>
                    <a:pt x="28230" y="189036"/>
                    <a:pt x="58056" y="210240"/>
                  </a:cubicBezTo>
                  <a:cubicBezTo>
                    <a:pt x="62890" y="213598"/>
                    <a:pt x="63307" y="213598"/>
                    <a:pt x="67089" y="213598"/>
                  </a:cubicBezTo>
                  <a:lnTo>
                    <a:pt x="68558" y="213598"/>
                  </a:lnTo>
                  <a:cubicBezTo>
                    <a:pt x="71712" y="213598"/>
                    <a:pt x="74441" y="213598"/>
                    <a:pt x="74441" y="210661"/>
                  </a:cubicBezTo>
                  <a:cubicBezTo>
                    <a:pt x="74441" y="209398"/>
                    <a:pt x="73603" y="208561"/>
                    <a:pt x="72761" y="207930"/>
                  </a:cubicBezTo>
                  <a:cubicBezTo>
                    <a:pt x="31801" y="178119"/>
                    <a:pt x="26339" y="134240"/>
                    <a:pt x="26339" y="111564"/>
                  </a:cubicBezTo>
                  <a:cubicBezTo>
                    <a:pt x="26339" y="69153"/>
                    <a:pt x="45242" y="33252"/>
                    <a:pt x="73813" y="14566"/>
                  </a:cubicBezTo>
                  <a:cubicBezTo>
                    <a:pt x="73813" y="14355"/>
                    <a:pt x="74441" y="13515"/>
                    <a:pt x="74441" y="12467"/>
                  </a:cubicBezTo>
                  <a:cubicBezTo>
                    <a:pt x="74441" y="9528"/>
                    <a:pt x="71712" y="9528"/>
                    <a:pt x="68558" y="9528"/>
                  </a:cubicBezTo>
                  <a:lnTo>
                    <a:pt x="67089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AEBD4D32-CF71-416F-AE57-27DEEC8F3424}"/>
                </a:ext>
              </a:extLst>
            </p:cNvPr>
            <p:cNvSpPr/>
            <p:nvPr>
              <p:custDataLst>
                <p:tags r:id="rId130"/>
              </p:custDataLst>
            </p:nvPr>
          </p:nvSpPr>
          <p:spPr>
            <a:xfrm>
              <a:off x="4436021" y="-4044132"/>
              <a:ext cx="114396" cy="165149"/>
            </a:xfrm>
            <a:custGeom>
              <a:avLst/>
              <a:gdLst>
                <a:gd name="connsiteX0" fmla="*/ 58898 w 114396"/>
                <a:gd name="connsiteY0" fmla="*/ 15824 h 165149"/>
                <a:gd name="connsiteX1" fmla="*/ 59740 w 114396"/>
                <a:gd name="connsiteY1" fmla="*/ 12465 h 165149"/>
                <a:gd name="connsiteX2" fmla="*/ 56380 w 114396"/>
                <a:gd name="connsiteY2" fmla="*/ 9528 h 165149"/>
                <a:gd name="connsiteX3" fmla="*/ 44198 w 114396"/>
                <a:gd name="connsiteY3" fmla="*/ 10576 h 165149"/>
                <a:gd name="connsiteX4" fmla="*/ 32432 w 114396"/>
                <a:gd name="connsiteY4" fmla="*/ 11417 h 165149"/>
                <a:gd name="connsiteX5" fmla="*/ 25711 w 114396"/>
                <a:gd name="connsiteY5" fmla="*/ 15824 h 165149"/>
                <a:gd name="connsiteX6" fmla="*/ 31173 w 114396"/>
                <a:gd name="connsiteY6" fmla="*/ 18766 h 165149"/>
                <a:gd name="connsiteX7" fmla="*/ 41254 w 114396"/>
                <a:gd name="connsiteY7" fmla="*/ 21914 h 165149"/>
                <a:gd name="connsiteX8" fmla="*/ 40206 w 114396"/>
                <a:gd name="connsiteY8" fmla="*/ 26741 h 165149"/>
                <a:gd name="connsiteX9" fmla="*/ 10375 w 114396"/>
                <a:gd name="connsiteY9" fmla="*/ 146204 h 165149"/>
                <a:gd name="connsiteX10" fmla="*/ 9533 w 114396"/>
                <a:gd name="connsiteY10" fmla="*/ 150822 h 165149"/>
                <a:gd name="connsiteX11" fmla="*/ 16468 w 114396"/>
                <a:gd name="connsiteY11" fmla="*/ 157332 h 165149"/>
                <a:gd name="connsiteX12" fmla="*/ 26128 w 114396"/>
                <a:gd name="connsiteY12" fmla="*/ 147673 h 165149"/>
                <a:gd name="connsiteX13" fmla="*/ 36003 w 114396"/>
                <a:gd name="connsiteY13" fmla="*/ 107784 h 165149"/>
                <a:gd name="connsiteX14" fmla="*/ 61631 w 114396"/>
                <a:gd name="connsiteY14" fmla="*/ 125001 h 165149"/>
                <a:gd name="connsiteX15" fmla="*/ 61210 w 114396"/>
                <a:gd name="connsiteY15" fmla="*/ 129197 h 165149"/>
                <a:gd name="connsiteX16" fmla="*/ 60161 w 114396"/>
                <a:gd name="connsiteY16" fmla="*/ 135918 h 165149"/>
                <a:gd name="connsiteX17" fmla="*/ 81587 w 114396"/>
                <a:gd name="connsiteY17" fmla="*/ 157332 h 165149"/>
                <a:gd name="connsiteX18" fmla="*/ 98603 w 114396"/>
                <a:gd name="connsiteY18" fmla="*/ 146836 h 165149"/>
                <a:gd name="connsiteX19" fmla="*/ 107004 w 114396"/>
                <a:gd name="connsiteY19" fmla="*/ 125207 h 165149"/>
                <a:gd name="connsiteX20" fmla="*/ 103854 w 114396"/>
                <a:gd name="connsiteY20" fmla="*/ 122480 h 165149"/>
                <a:gd name="connsiteX21" fmla="*/ 100073 w 114396"/>
                <a:gd name="connsiteY21" fmla="*/ 127518 h 165149"/>
                <a:gd name="connsiteX22" fmla="*/ 82008 w 114396"/>
                <a:gd name="connsiteY22" fmla="*/ 151453 h 165149"/>
                <a:gd name="connsiteX23" fmla="*/ 75287 w 114396"/>
                <a:gd name="connsiteY23" fmla="*/ 141167 h 165149"/>
                <a:gd name="connsiteX24" fmla="*/ 76546 w 114396"/>
                <a:gd name="connsiteY24" fmla="*/ 131087 h 165149"/>
                <a:gd name="connsiteX25" fmla="*/ 77595 w 114396"/>
                <a:gd name="connsiteY25" fmla="*/ 124580 h 165149"/>
                <a:gd name="connsiteX26" fmla="*/ 45246 w 114396"/>
                <a:gd name="connsiteY26" fmla="*/ 102114 h 165149"/>
                <a:gd name="connsiteX27" fmla="*/ 62679 w 114396"/>
                <a:gd name="connsiteY27" fmla="*/ 87628 h 165149"/>
                <a:gd name="connsiteX28" fmla="*/ 93769 w 114396"/>
                <a:gd name="connsiteY28" fmla="*/ 68521 h 165149"/>
                <a:gd name="connsiteX29" fmla="*/ 100704 w 114396"/>
                <a:gd name="connsiteY29" fmla="*/ 71252 h 165149"/>
                <a:gd name="connsiteX30" fmla="*/ 89360 w 114396"/>
                <a:gd name="connsiteY30" fmla="*/ 82801 h 165149"/>
                <a:gd name="connsiteX31" fmla="*/ 97550 w 114396"/>
                <a:gd name="connsiteY31" fmla="*/ 90566 h 165149"/>
                <a:gd name="connsiteX32" fmla="*/ 109526 w 114396"/>
                <a:gd name="connsiteY32" fmla="*/ 77342 h 165149"/>
                <a:gd name="connsiteX33" fmla="*/ 93980 w 114396"/>
                <a:gd name="connsiteY33" fmla="*/ 62645 h 165149"/>
                <a:gd name="connsiteX34" fmla="*/ 58898 w 114396"/>
                <a:gd name="connsiteY34" fmla="*/ 83849 h 165149"/>
                <a:gd name="connsiteX35" fmla="*/ 38104 w 114396"/>
                <a:gd name="connsiteY35" fmla="*/ 99594 h 165149"/>
                <a:gd name="connsiteX36" fmla="*/ 58898 w 114396"/>
                <a:gd name="connsiteY36" fmla="*/ 15824 h 165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4396" h="165149">
                  <a:moveTo>
                    <a:pt x="58898" y="15824"/>
                  </a:moveTo>
                  <a:cubicBezTo>
                    <a:pt x="59109" y="15404"/>
                    <a:pt x="59740" y="12676"/>
                    <a:pt x="59740" y="12465"/>
                  </a:cubicBezTo>
                  <a:cubicBezTo>
                    <a:pt x="59740" y="11417"/>
                    <a:pt x="58898" y="9528"/>
                    <a:pt x="56380" y="9528"/>
                  </a:cubicBezTo>
                  <a:cubicBezTo>
                    <a:pt x="55538" y="9528"/>
                    <a:pt x="49028" y="10155"/>
                    <a:pt x="44198" y="10576"/>
                  </a:cubicBezTo>
                  <a:lnTo>
                    <a:pt x="32432" y="11417"/>
                  </a:lnTo>
                  <a:cubicBezTo>
                    <a:pt x="27809" y="11835"/>
                    <a:pt x="25711" y="12045"/>
                    <a:pt x="25711" y="15824"/>
                  </a:cubicBezTo>
                  <a:cubicBezTo>
                    <a:pt x="25711" y="18766"/>
                    <a:pt x="28651" y="18766"/>
                    <a:pt x="31173" y="18766"/>
                  </a:cubicBezTo>
                  <a:cubicBezTo>
                    <a:pt x="41254" y="18766"/>
                    <a:pt x="41254" y="20023"/>
                    <a:pt x="41254" y="21914"/>
                  </a:cubicBezTo>
                  <a:cubicBezTo>
                    <a:pt x="41254" y="22546"/>
                    <a:pt x="41254" y="22962"/>
                    <a:pt x="40206" y="26741"/>
                  </a:cubicBezTo>
                  <a:lnTo>
                    <a:pt x="10375" y="146204"/>
                  </a:lnTo>
                  <a:cubicBezTo>
                    <a:pt x="9533" y="149353"/>
                    <a:pt x="9533" y="150615"/>
                    <a:pt x="9533" y="150822"/>
                  </a:cubicBezTo>
                  <a:cubicBezTo>
                    <a:pt x="9533" y="154390"/>
                    <a:pt x="12476" y="157332"/>
                    <a:pt x="16468" y="157332"/>
                  </a:cubicBezTo>
                  <a:cubicBezTo>
                    <a:pt x="23610" y="157332"/>
                    <a:pt x="25290" y="150615"/>
                    <a:pt x="26128" y="147673"/>
                  </a:cubicBezTo>
                  <a:cubicBezTo>
                    <a:pt x="28230" y="138856"/>
                    <a:pt x="33691" y="116601"/>
                    <a:pt x="36003" y="107784"/>
                  </a:cubicBezTo>
                  <a:cubicBezTo>
                    <a:pt x="47558" y="109042"/>
                    <a:pt x="61631" y="113032"/>
                    <a:pt x="61631" y="125001"/>
                  </a:cubicBezTo>
                  <a:cubicBezTo>
                    <a:pt x="61631" y="126049"/>
                    <a:pt x="61631" y="127097"/>
                    <a:pt x="61210" y="129197"/>
                  </a:cubicBezTo>
                  <a:cubicBezTo>
                    <a:pt x="60582" y="131928"/>
                    <a:pt x="60161" y="134866"/>
                    <a:pt x="60161" y="135918"/>
                  </a:cubicBezTo>
                  <a:cubicBezTo>
                    <a:pt x="60161" y="148304"/>
                    <a:pt x="69404" y="157332"/>
                    <a:pt x="81587" y="157332"/>
                  </a:cubicBezTo>
                  <a:cubicBezTo>
                    <a:pt x="90409" y="157332"/>
                    <a:pt x="95870" y="150822"/>
                    <a:pt x="98603" y="146836"/>
                  </a:cubicBezTo>
                  <a:cubicBezTo>
                    <a:pt x="103644" y="139067"/>
                    <a:pt x="107004" y="126470"/>
                    <a:pt x="107004" y="125207"/>
                  </a:cubicBezTo>
                  <a:cubicBezTo>
                    <a:pt x="107004" y="123111"/>
                    <a:pt x="105324" y="122480"/>
                    <a:pt x="103854" y="122480"/>
                  </a:cubicBezTo>
                  <a:cubicBezTo>
                    <a:pt x="101332" y="122480"/>
                    <a:pt x="100915" y="123738"/>
                    <a:pt x="100073" y="127518"/>
                  </a:cubicBezTo>
                  <a:cubicBezTo>
                    <a:pt x="97340" y="137387"/>
                    <a:pt x="91879" y="151453"/>
                    <a:pt x="82008" y="151453"/>
                  </a:cubicBezTo>
                  <a:cubicBezTo>
                    <a:pt x="76546" y="151453"/>
                    <a:pt x="75287" y="146836"/>
                    <a:pt x="75287" y="141167"/>
                  </a:cubicBezTo>
                  <a:cubicBezTo>
                    <a:pt x="75287" y="138435"/>
                    <a:pt x="75494" y="135918"/>
                    <a:pt x="76546" y="131087"/>
                  </a:cubicBezTo>
                  <a:cubicBezTo>
                    <a:pt x="76757" y="130249"/>
                    <a:pt x="77595" y="126887"/>
                    <a:pt x="77595" y="124580"/>
                  </a:cubicBezTo>
                  <a:cubicBezTo>
                    <a:pt x="77595" y="107363"/>
                    <a:pt x="55959" y="103583"/>
                    <a:pt x="45246" y="102114"/>
                  </a:cubicBezTo>
                  <a:cubicBezTo>
                    <a:pt x="53020" y="97497"/>
                    <a:pt x="60161" y="90355"/>
                    <a:pt x="62679" y="87628"/>
                  </a:cubicBezTo>
                  <a:cubicBezTo>
                    <a:pt x="74235" y="76290"/>
                    <a:pt x="83688" y="68521"/>
                    <a:pt x="93769" y="68521"/>
                  </a:cubicBezTo>
                  <a:cubicBezTo>
                    <a:pt x="96502" y="68521"/>
                    <a:pt x="99024" y="69152"/>
                    <a:pt x="100704" y="71252"/>
                  </a:cubicBezTo>
                  <a:cubicBezTo>
                    <a:pt x="89360" y="72721"/>
                    <a:pt x="89360" y="82590"/>
                    <a:pt x="89360" y="82801"/>
                  </a:cubicBezTo>
                  <a:cubicBezTo>
                    <a:pt x="89360" y="87418"/>
                    <a:pt x="92931" y="90566"/>
                    <a:pt x="97550" y="90566"/>
                  </a:cubicBezTo>
                  <a:cubicBezTo>
                    <a:pt x="103223" y="90566"/>
                    <a:pt x="109526" y="85949"/>
                    <a:pt x="109526" y="77342"/>
                  </a:cubicBezTo>
                  <a:cubicBezTo>
                    <a:pt x="109526" y="70200"/>
                    <a:pt x="104486" y="62645"/>
                    <a:pt x="93980" y="62645"/>
                  </a:cubicBezTo>
                  <a:cubicBezTo>
                    <a:pt x="81797" y="62645"/>
                    <a:pt x="70874" y="71883"/>
                    <a:pt x="58898" y="83849"/>
                  </a:cubicBezTo>
                  <a:cubicBezTo>
                    <a:pt x="46716" y="95814"/>
                    <a:pt x="41465" y="98125"/>
                    <a:pt x="38104" y="99594"/>
                  </a:cubicBezTo>
                  <a:lnTo>
                    <a:pt x="58898" y="1582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E73C0982-F78F-451A-B14A-726A585F3124}"/>
                </a:ext>
              </a:extLst>
            </p:cNvPr>
            <p:cNvSpPr/>
            <p:nvPr>
              <p:custDataLst>
                <p:tags r:id="rId131"/>
              </p:custDataLst>
            </p:nvPr>
          </p:nvSpPr>
          <p:spPr>
            <a:xfrm>
              <a:off x="4560572" y="-4058829"/>
              <a:ext cx="76264" cy="215964"/>
            </a:xfrm>
            <a:custGeom>
              <a:avLst/>
              <a:gdLst>
                <a:gd name="connsiteX0" fmla="*/ 15415 w 76264"/>
                <a:gd name="connsiteY0" fmla="*/ 9528 h 215964"/>
                <a:gd name="connsiteX1" fmla="*/ 9533 w 76264"/>
                <a:gd name="connsiteY1" fmla="*/ 12467 h 215964"/>
                <a:gd name="connsiteX2" fmla="*/ 10792 w 76264"/>
                <a:gd name="connsiteY2" fmla="*/ 15198 h 215964"/>
                <a:gd name="connsiteX3" fmla="*/ 43983 w 76264"/>
                <a:gd name="connsiteY3" fmla="*/ 53408 h 215964"/>
                <a:gd name="connsiteX4" fmla="*/ 57428 w 76264"/>
                <a:gd name="connsiteY4" fmla="*/ 111564 h 215964"/>
                <a:gd name="connsiteX5" fmla="*/ 12261 w 76264"/>
                <a:gd name="connsiteY5" fmla="*/ 207092 h 215964"/>
                <a:gd name="connsiteX6" fmla="*/ 9533 w 76264"/>
                <a:gd name="connsiteY6" fmla="*/ 210661 h 215964"/>
                <a:gd name="connsiteX7" fmla="*/ 15415 w 76264"/>
                <a:gd name="connsiteY7" fmla="*/ 213598 h 215964"/>
                <a:gd name="connsiteX8" fmla="*/ 16675 w 76264"/>
                <a:gd name="connsiteY8" fmla="*/ 213598 h 215964"/>
                <a:gd name="connsiteX9" fmla="*/ 26760 w 76264"/>
                <a:gd name="connsiteY9" fmla="*/ 209398 h 215964"/>
                <a:gd name="connsiteX10" fmla="*/ 74234 w 76264"/>
                <a:gd name="connsiteY10" fmla="*/ 111564 h 215964"/>
                <a:gd name="connsiteX11" fmla="*/ 25707 w 76264"/>
                <a:gd name="connsiteY11" fmla="*/ 12887 h 215964"/>
                <a:gd name="connsiteX12" fmla="*/ 16675 w 76264"/>
                <a:gd name="connsiteY12" fmla="*/ 9528 h 215964"/>
                <a:gd name="connsiteX13" fmla="*/ 15415 w 76264"/>
                <a:gd name="connsiteY13" fmla="*/ 9528 h 21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64" h="215964">
                  <a:moveTo>
                    <a:pt x="15415" y="9528"/>
                  </a:moveTo>
                  <a:cubicBezTo>
                    <a:pt x="12055" y="9528"/>
                    <a:pt x="9533" y="9528"/>
                    <a:pt x="9533" y="12467"/>
                  </a:cubicBezTo>
                  <a:cubicBezTo>
                    <a:pt x="9533" y="12676"/>
                    <a:pt x="9533" y="13935"/>
                    <a:pt x="10792" y="15198"/>
                  </a:cubicBezTo>
                  <a:cubicBezTo>
                    <a:pt x="17306" y="19814"/>
                    <a:pt x="32849" y="31152"/>
                    <a:pt x="43983" y="53408"/>
                  </a:cubicBezTo>
                  <a:cubicBezTo>
                    <a:pt x="54068" y="73563"/>
                    <a:pt x="57428" y="93929"/>
                    <a:pt x="57428" y="111564"/>
                  </a:cubicBezTo>
                  <a:cubicBezTo>
                    <a:pt x="57428" y="135077"/>
                    <a:pt x="51125" y="178326"/>
                    <a:pt x="12261" y="207092"/>
                  </a:cubicBezTo>
                  <a:cubicBezTo>
                    <a:pt x="9954" y="208771"/>
                    <a:pt x="9533" y="209192"/>
                    <a:pt x="9533" y="210661"/>
                  </a:cubicBezTo>
                  <a:cubicBezTo>
                    <a:pt x="9533" y="213598"/>
                    <a:pt x="12055" y="213598"/>
                    <a:pt x="15415" y="213598"/>
                  </a:cubicBezTo>
                  <a:lnTo>
                    <a:pt x="16675" y="213598"/>
                  </a:lnTo>
                  <a:cubicBezTo>
                    <a:pt x="20666" y="213598"/>
                    <a:pt x="21088" y="213598"/>
                    <a:pt x="26760" y="209398"/>
                  </a:cubicBezTo>
                  <a:cubicBezTo>
                    <a:pt x="59740" y="185047"/>
                    <a:pt x="74234" y="147047"/>
                    <a:pt x="74234" y="111564"/>
                  </a:cubicBezTo>
                  <a:cubicBezTo>
                    <a:pt x="74234" y="70832"/>
                    <a:pt x="55537" y="34091"/>
                    <a:pt x="25707" y="12887"/>
                  </a:cubicBezTo>
                  <a:cubicBezTo>
                    <a:pt x="20877" y="9528"/>
                    <a:pt x="20456" y="9528"/>
                    <a:pt x="16675" y="9528"/>
                  </a:cubicBezTo>
                  <a:lnTo>
                    <a:pt x="15415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FA0E41A4-1A2B-407A-901E-883901E7904A}"/>
                </a:ext>
              </a:extLst>
            </p:cNvPr>
            <p:cNvSpPr/>
            <p:nvPr>
              <p:custDataLst>
                <p:tags r:id="rId132"/>
              </p:custDataLst>
            </p:nvPr>
          </p:nvSpPr>
          <p:spPr>
            <a:xfrm>
              <a:off x="4318991" y="-3819875"/>
              <a:ext cx="101685" cy="190557"/>
            </a:xfrm>
            <a:custGeom>
              <a:avLst/>
              <a:gdLst>
                <a:gd name="connsiteX0" fmla="*/ 99231 w 101685"/>
                <a:gd name="connsiteY0" fmla="*/ 17507 h 190556"/>
                <a:gd name="connsiteX1" fmla="*/ 91036 w 101685"/>
                <a:gd name="connsiteY1" fmla="*/ 9528 h 190556"/>
                <a:gd name="connsiteX2" fmla="*/ 79275 w 101685"/>
                <a:gd name="connsiteY2" fmla="*/ 20866 h 190556"/>
                <a:gd name="connsiteX3" fmla="*/ 87465 w 101685"/>
                <a:gd name="connsiteY3" fmla="*/ 28841 h 190556"/>
                <a:gd name="connsiteX4" fmla="*/ 99231 w 101685"/>
                <a:gd name="connsiteY4" fmla="*/ 17507 h 190556"/>
                <a:gd name="connsiteX5" fmla="*/ 55328 w 101685"/>
                <a:gd name="connsiteY5" fmla="*/ 159011 h 190556"/>
                <a:gd name="connsiteX6" fmla="*/ 29068 w 101685"/>
                <a:gd name="connsiteY6" fmla="*/ 185467 h 190556"/>
                <a:gd name="connsiteX7" fmla="*/ 22137 w 101685"/>
                <a:gd name="connsiteY7" fmla="*/ 184415 h 190556"/>
                <a:gd name="connsiteX8" fmla="*/ 29489 w 101685"/>
                <a:gd name="connsiteY8" fmla="*/ 173708 h 190556"/>
                <a:gd name="connsiteX9" fmla="*/ 21294 w 101685"/>
                <a:gd name="connsiteY9" fmla="*/ 165938 h 190556"/>
                <a:gd name="connsiteX10" fmla="*/ 9533 w 101685"/>
                <a:gd name="connsiteY10" fmla="*/ 178118 h 190556"/>
                <a:gd name="connsiteX11" fmla="*/ 29278 w 101685"/>
                <a:gd name="connsiteY11" fmla="*/ 191346 h 190556"/>
                <a:gd name="connsiteX12" fmla="*/ 71502 w 101685"/>
                <a:gd name="connsiteY12" fmla="*/ 158173 h 190556"/>
                <a:gd name="connsiteX13" fmla="*/ 90405 w 101685"/>
                <a:gd name="connsiteY13" fmla="*/ 83011 h 190556"/>
                <a:gd name="connsiteX14" fmla="*/ 91458 w 101685"/>
                <a:gd name="connsiteY14" fmla="*/ 75662 h 190556"/>
                <a:gd name="connsiteX15" fmla="*/ 70032 w 101685"/>
                <a:gd name="connsiteY15" fmla="*/ 55928 h 190556"/>
                <a:gd name="connsiteX16" fmla="*/ 34740 w 101685"/>
                <a:gd name="connsiteY16" fmla="*/ 88049 h 190556"/>
                <a:gd name="connsiteX17" fmla="*/ 37890 w 101685"/>
                <a:gd name="connsiteY17" fmla="*/ 90780 h 190556"/>
                <a:gd name="connsiteX18" fmla="*/ 41882 w 101685"/>
                <a:gd name="connsiteY18" fmla="*/ 87000 h 190556"/>
                <a:gd name="connsiteX19" fmla="*/ 69401 w 101685"/>
                <a:gd name="connsiteY19" fmla="*/ 61803 h 190556"/>
                <a:gd name="connsiteX20" fmla="*/ 76332 w 101685"/>
                <a:gd name="connsiteY20" fmla="*/ 71673 h 190556"/>
                <a:gd name="connsiteX21" fmla="*/ 75072 w 101685"/>
                <a:gd name="connsiteY21" fmla="*/ 80490 h 190556"/>
                <a:gd name="connsiteX22" fmla="*/ 55328 w 101685"/>
                <a:gd name="connsiteY22" fmla="*/ 159011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190556">
                  <a:moveTo>
                    <a:pt x="99231" y="17507"/>
                  </a:moveTo>
                  <a:cubicBezTo>
                    <a:pt x="99231" y="13517"/>
                    <a:pt x="96077" y="9528"/>
                    <a:pt x="91036" y="9528"/>
                  </a:cubicBezTo>
                  <a:cubicBezTo>
                    <a:pt x="84737" y="9528"/>
                    <a:pt x="79275" y="15407"/>
                    <a:pt x="79275" y="20866"/>
                  </a:cubicBezTo>
                  <a:cubicBezTo>
                    <a:pt x="79275" y="24855"/>
                    <a:pt x="82425" y="28841"/>
                    <a:pt x="87465" y="28841"/>
                  </a:cubicBezTo>
                  <a:cubicBezTo>
                    <a:pt x="93769" y="28841"/>
                    <a:pt x="99231" y="22965"/>
                    <a:pt x="99231" y="17507"/>
                  </a:cubicBezTo>
                  <a:close/>
                  <a:moveTo>
                    <a:pt x="55328" y="159011"/>
                  </a:moveTo>
                  <a:cubicBezTo>
                    <a:pt x="52174" y="171818"/>
                    <a:pt x="41882" y="185467"/>
                    <a:pt x="29068" y="185467"/>
                  </a:cubicBezTo>
                  <a:cubicBezTo>
                    <a:pt x="25708" y="185467"/>
                    <a:pt x="22554" y="184625"/>
                    <a:pt x="22137" y="184415"/>
                  </a:cubicBezTo>
                  <a:cubicBezTo>
                    <a:pt x="28647" y="181266"/>
                    <a:pt x="29489" y="175597"/>
                    <a:pt x="29489" y="173708"/>
                  </a:cubicBezTo>
                  <a:cubicBezTo>
                    <a:pt x="29489" y="168670"/>
                    <a:pt x="25708" y="165938"/>
                    <a:pt x="21294" y="165938"/>
                  </a:cubicBezTo>
                  <a:cubicBezTo>
                    <a:pt x="15205" y="165938"/>
                    <a:pt x="9533" y="171191"/>
                    <a:pt x="9533" y="178118"/>
                  </a:cubicBezTo>
                  <a:cubicBezTo>
                    <a:pt x="9533" y="186094"/>
                    <a:pt x="17303" y="191346"/>
                    <a:pt x="29278" y="191346"/>
                  </a:cubicBezTo>
                  <a:cubicBezTo>
                    <a:pt x="42092" y="191346"/>
                    <a:pt x="65198" y="183367"/>
                    <a:pt x="71502" y="158173"/>
                  </a:cubicBezTo>
                  <a:lnTo>
                    <a:pt x="90405" y="83011"/>
                  </a:lnTo>
                  <a:cubicBezTo>
                    <a:pt x="91036" y="80490"/>
                    <a:pt x="91458" y="78810"/>
                    <a:pt x="91458" y="75662"/>
                  </a:cubicBezTo>
                  <a:cubicBezTo>
                    <a:pt x="91458" y="64114"/>
                    <a:pt x="82214" y="55928"/>
                    <a:pt x="70032" y="55928"/>
                  </a:cubicBezTo>
                  <a:cubicBezTo>
                    <a:pt x="47765" y="55928"/>
                    <a:pt x="34740" y="85321"/>
                    <a:pt x="34740" y="88049"/>
                  </a:cubicBezTo>
                  <a:cubicBezTo>
                    <a:pt x="34740" y="89938"/>
                    <a:pt x="36210" y="90780"/>
                    <a:pt x="37890" y="90780"/>
                  </a:cubicBezTo>
                  <a:cubicBezTo>
                    <a:pt x="40202" y="90780"/>
                    <a:pt x="40412" y="90149"/>
                    <a:pt x="41882" y="87000"/>
                  </a:cubicBezTo>
                  <a:cubicBezTo>
                    <a:pt x="48182" y="72514"/>
                    <a:pt x="58898" y="61803"/>
                    <a:pt x="69401" y="61803"/>
                  </a:cubicBezTo>
                  <a:cubicBezTo>
                    <a:pt x="73809" y="61803"/>
                    <a:pt x="76332" y="64745"/>
                    <a:pt x="76332" y="71673"/>
                  </a:cubicBezTo>
                  <a:cubicBezTo>
                    <a:pt x="76332" y="74610"/>
                    <a:pt x="75700" y="77552"/>
                    <a:pt x="75072" y="80490"/>
                  </a:cubicBezTo>
                  <a:lnTo>
                    <a:pt x="55328" y="1590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ED36697E-C83C-41B1-9B7B-4E8E634DA09B}"/>
                </a:ext>
              </a:extLst>
            </p:cNvPr>
            <p:cNvSpPr/>
            <p:nvPr>
              <p:custDataLst>
                <p:tags r:id="rId133"/>
              </p:custDataLst>
            </p:nvPr>
          </p:nvSpPr>
          <p:spPr>
            <a:xfrm>
              <a:off x="4671972" y="-3960366"/>
              <a:ext cx="88975" cy="254075"/>
            </a:xfrm>
            <a:custGeom>
              <a:avLst/>
              <a:gdLst>
                <a:gd name="connsiteX0" fmla="*/ 16592 w 88974"/>
                <a:gd name="connsiteY0" fmla="*/ 9528 h 254075"/>
                <a:gd name="connsiteX1" fmla="*/ 9533 w 88974"/>
                <a:gd name="connsiteY1" fmla="*/ 13053 h 254075"/>
                <a:gd name="connsiteX2" fmla="*/ 11046 w 88974"/>
                <a:gd name="connsiteY2" fmla="*/ 16328 h 254075"/>
                <a:gd name="connsiteX3" fmla="*/ 50871 w 88974"/>
                <a:gd name="connsiteY3" fmla="*/ 62181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1 h 254075"/>
                <a:gd name="connsiteX7" fmla="*/ 16592 w 88974"/>
                <a:gd name="connsiteY7" fmla="*/ 254397 h 254075"/>
                <a:gd name="connsiteX8" fmla="*/ 18105 w 88974"/>
                <a:gd name="connsiteY8" fmla="*/ 254397 h 254075"/>
                <a:gd name="connsiteX9" fmla="*/ 30204 w 88974"/>
                <a:gd name="connsiteY9" fmla="*/ 249359 h 254075"/>
                <a:gd name="connsiteX10" fmla="*/ 87167 w 88974"/>
                <a:gd name="connsiteY10" fmla="*/ 131964 h 254075"/>
                <a:gd name="connsiteX11" fmla="*/ 28941 w 88974"/>
                <a:gd name="connsiteY11" fmla="*/ 13557 h 254075"/>
                <a:gd name="connsiteX12" fmla="*/ 18105 w 88974"/>
                <a:gd name="connsiteY12" fmla="*/ 9528 h 254075"/>
                <a:gd name="connsiteX13" fmla="*/ 16592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2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5"/>
                    <a:pt x="11046" y="16328"/>
                  </a:cubicBezTo>
                  <a:cubicBezTo>
                    <a:pt x="18860" y="21871"/>
                    <a:pt x="37513" y="35475"/>
                    <a:pt x="50871" y="62181"/>
                  </a:cubicBezTo>
                  <a:cubicBezTo>
                    <a:pt x="62970" y="86366"/>
                    <a:pt x="67005" y="110801"/>
                    <a:pt x="67005" y="131964"/>
                  </a:cubicBezTo>
                  <a:cubicBezTo>
                    <a:pt x="67005" y="160178"/>
                    <a:pt x="59442" y="212073"/>
                    <a:pt x="12810" y="246588"/>
                  </a:cubicBezTo>
                  <a:cubicBezTo>
                    <a:pt x="10037" y="248605"/>
                    <a:pt x="9533" y="249109"/>
                    <a:pt x="9533" y="250871"/>
                  </a:cubicBezTo>
                  <a:cubicBezTo>
                    <a:pt x="9533" y="254397"/>
                    <a:pt x="12560" y="254397"/>
                    <a:pt x="16592" y="254397"/>
                  </a:cubicBezTo>
                  <a:lnTo>
                    <a:pt x="18105" y="254397"/>
                  </a:lnTo>
                  <a:cubicBezTo>
                    <a:pt x="22891" y="254397"/>
                    <a:pt x="23396" y="254397"/>
                    <a:pt x="30204" y="249359"/>
                  </a:cubicBezTo>
                  <a:cubicBezTo>
                    <a:pt x="69778" y="220136"/>
                    <a:pt x="87167" y="174538"/>
                    <a:pt x="87167" y="131964"/>
                  </a:cubicBezTo>
                  <a:cubicBezTo>
                    <a:pt x="87167" y="83091"/>
                    <a:pt x="64733" y="39000"/>
                    <a:pt x="28941" y="13557"/>
                  </a:cubicBezTo>
                  <a:cubicBezTo>
                    <a:pt x="23145" y="9528"/>
                    <a:pt x="22641" y="9528"/>
                    <a:pt x="18105" y="9528"/>
                  </a:cubicBezTo>
                  <a:lnTo>
                    <a:pt x="16592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3017E9F8-AA99-4EF6-A001-747FFE2E9FEE}"/>
                </a:ext>
              </a:extLst>
            </p:cNvPr>
            <p:cNvSpPr/>
            <p:nvPr>
              <p:custDataLst>
                <p:tags r:id="rId134"/>
              </p:custDataLst>
            </p:nvPr>
          </p:nvSpPr>
          <p:spPr>
            <a:xfrm>
              <a:off x="4800061" y="-3795860"/>
              <a:ext cx="38132" cy="88926"/>
            </a:xfrm>
            <a:custGeom>
              <a:avLst/>
              <a:gdLst>
                <a:gd name="connsiteX0" fmla="*/ 33481 w 38132"/>
                <a:gd name="connsiteY0" fmla="*/ 33712 h 88926"/>
                <a:gd name="connsiteX1" fmla="*/ 14323 w 38132"/>
                <a:gd name="connsiteY1" fmla="*/ 80065 h 88926"/>
                <a:gd name="connsiteX2" fmla="*/ 12810 w 38132"/>
                <a:gd name="connsiteY2" fmla="*/ 82586 h 88926"/>
                <a:gd name="connsiteX3" fmla="*/ 16592 w 38132"/>
                <a:gd name="connsiteY3" fmla="*/ 86111 h 88926"/>
                <a:gd name="connsiteX4" fmla="*/ 40539 w 38132"/>
                <a:gd name="connsiteY4" fmla="*/ 36737 h 88926"/>
                <a:gd name="connsiteX5" fmla="*/ 23396 w 38132"/>
                <a:gd name="connsiteY5" fmla="*/ 9528 h 88926"/>
                <a:gd name="connsiteX6" fmla="*/ 9533 w 38132"/>
                <a:gd name="connsiteY6" fmla="*/ 23383 h 88926"/>
                <a:gd name="connsiteX7" fmla="*/ 23650 w 38132"/>
                <a:gd name="connsiteY7" fmla="*/ 37492 h 88926"/>
                <a:gd name="connsiteX8" fmla="*/ 33481 w 38132"/>
                <a:gd name="connsiteY8" fmla="*/ 33712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32" h="88926">
                  <a:moveTo>
                    <a:pt x="33481" y="33712"/>
                  </a:moveTo>
                  <a:cubicBezTo>
                    <a:pt x="33481" y="50088"/>
                    <a:pt x="29950" y="64448"/>
                    <a:pt x="14323" y="80065"/>
                  </a:cubicBezTo>
                  <a:cubicBezTo>
                    <a:pt x="13315" y="80823"/>
                    <a:pt x="12810" y="81328"/>
                    <a:pt x="12810" y="82586"/>
                  </a:cubicBezTo>
                  <a:cubicBezTo>
                    <a:pt x="12810" y="84603"/>
                    <a:pt x="14828" y="86111"/>
                    <a:pt x="16592" y="86111"/>
                  </a:cubicBezTo>
                  <a:cubicBezTo>
                    <a:pt x="19618" y="86111"/>
                    <a:pt x="40539" y="66210"/>
                    <a:pt x="40539" y="36737"/>
                  </a:cubicBezTo>
                  <a:cubicBezTo>
                    <a:pt x="40539" y="20612"/>
                    <a:pt x="34490" y="9528"/>
                    <a:pt x="23396" y="9528"/>
                  </a:cubicBezTo>
                  <a:cubicBezTo>
                    <a:pt x="14574" y="9528"/>
                    <a:pt x="9533" y="16582"/>
                    <a:pt x="9533" y="23383"/>
                  </a:cubicBezTo>
                  <a:cubicBezTo>
                    <a:pt x="9533" y="30437"/>
                    <a:pt x="14323" y="37492"/>
                    <a:pt x="23650" y="37492"/>
                  </a:cubicBezTo>
                  <a:cubicBezTo>
                    <a:pt x="29699" y="37492"/>
                    <a:pt x="33481" y="33967"/>
                    <a:pt x="33481" y="337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68354C1C-EC53-416F-93DC-0337D3999EDE}"/>
                </a:ext>
              </a:extLst>
            </p:cNvPr>
            <p:cNvSpPr/>
            <p:nvPr>
              <p:custDataLst>
                <p:tags r:id="rId135"/>
              </p:custDataLst>
            </p:nvPr>
          </p:nvSpPr>
          <p:spPr>
            <a:xfrm>
              <a:off x="5225342" y="-3942732"/>
              <a:ext cx="127107" cy="190557"/>
            </a:xfrm>
            <a:custGeom>
              <a:avLst/>
              <a:gdLst>
                <a:gd name="connsiteX0" fmla="*/ 68769 w 127106"/>
                <a:gd name="connsiteY0" fmla="*/ 17087 h 190556"/>
                <a:gd name="connsiteX1" fmla="*/ 69778 w 127106"/>
                <a:gd name="connsiteY1" fmla="*/ 13053 h 190556"/>
                <a:gd name="connsiteX2" fmla="*/ 65742 w 127106"/>
                <a:gd name="connsiteY2" fmla="*/ 9528 h 190556"/>
                <a:gd name="connsiteX3" fmla="*/ 51125 w 127106"/>
                <a:gd name="connsiteY3" fmla="*/ 10787 h 190556"/>
                <a:gd name="connsiteX4" fmla="*/ 37007 w 127106"/>
                <a:gd name="connsiteY4" fmla="*/ 11795 h 190556"/>
                <a:gd name="connsiteX5" fmla="*/ 28940 w 127106"/>
                <a:gd name="connsiteY5" fmla="*/ 17087 h 190556"/>
                <a:gd name="connsiteX6" fmla="*/ 35495 w 127106"/>
                <a:gd name="connsiteY6" fmla="*/ 20612 h 190556"/>
                <a:gd name="connsiteX7" fmla="*/ 47592 w 127106"/>
                <a:gd name="connsiteY7" fmla="*/ 24391 h 190556"/>
                <a:gd name="connsiteX8" fmla="*/ 46334 w 127106"/>
                <a:gd name="connsiteY8" fmla="*/ 30184 h 190556"/>
                <a:gd name="connsiteX9" fmla="*/ 10541 w 127106"/>
                <a:gd name="connsiteY9" fmla="*/ 173530 h 190556"/>
                <a:gd name="connsiteX10" fmla="*/ 9533 w 127106"/>
                <a:gd name="connsiteY10" fmla="*/ 179072 h 190556"/>
                <a:gd name="connsiteX11" fmla="*/ 17850 w 127106"/>
                <a:gd name="connsiteY11" fmla="*/ 186884 h 190556"/>
                <a:gd name="connsiteX12" fmla="*/ 29444 w 127106"/>
                <a:gd name="connsiteY12" fmla="*/ 175293 h 190556"/>
                <a:gd name="connsiteX13" fmla="*/ 41293 w 127106"/>
                <a:gd name="connsiteY13" fmla="*/ 127427 h 190556"/>
                <a:gd name="connsiteX14" fmla="*/ 72045 w 127106"/>
                <a:gd name="connsiteY14" fmla="*/ 148086 h 190556"/>
                <a:gd name="connsiteX15" fmla="*/ 71541 w 127106"/>
                <a:gd name="connsiteY15" fmla="*/ 153124 h 190556"/>
                <a:gd name="connsiteX16" fmla="*/ 70281 w 127106"/>
                <a:gd name="connsiteY16" fmla="*/ 161187 h 190556"/>
                <a:gd name="connsiteX17" fmla="*/ 95989 w 127106"/>
                <a:gd name="connsiteY17" fmla="*/ 186884 h 190556"/>
                <a:gd name="connsiteX18" fmla="*/ 116406 w 127106"/>
                <a:gd name="connsiteY18" fmla="*/ 174288 h 190556"/>
                <a:gd name="connsiteX19" fmla="*/ 126490 w 127106"/>
                <a:gd name="connsiteY19" fmla="*/ 148337 h 190556"/>
                <a:gd name="connsiteX20" fmla="*/ 122709 w 127106"/>
                <a:gd name="connsiteY20" fmla="*/ 145061 h 190556"/>
                <a:gd name="connsiteX21" fmla="*/ 118174 w 127106"/>
                <a:gd name="connsiteY21" fmla="*/ 151107 h 190556"/>
                <a:gd name="connsiteX22" fmla="*/ 96493 w 127106"/>
                <a:gd name="connsiteY22" fmla="*/ 179830 h 190556"/>
                <a:gd name="connsiteX23" fmla="*/ 88431 w 127106"/>
                <a:gd name="connsiteY23" fmla="*/ 167484 h 190556"/>
                <a:gd name="connsiteX24" fmla="*/ 89939 w 127106"/>
                <a:gd name="connsiteY24" fmla="*/ 155391 h 190556"/>
                <a:gd name="connsiteX25" fmla="*/ 91203 w 127106"/>
                <a:gd name="connsiteY25" fmla="*/ 147582 h 190556"/>
                <a:gd name="connsiteX26" fmla="*/ 52383 w 127106"/>
                <a:gd name="connsiteY26" fmla="*/ 120627 h 190556"/>
                <a:gd name="connsiteX27" fmla="*/ 73305 w 127106"/>
                <a:gd name="connsiteY27" fmla="*/ 103242 h 190556"/>
                <a:gd name="connsiteX28" fmla="*/ 110611 w 127106"/>
                <a:gd name="connsiteY28" fmla="*/ 80320 h 190556"/>
                <a:gd name="connsiteX29" fmla="*/ 118927 w 127106"/>
                <a:gd name="connsiteY29" fmla="*/ 83595 h 190556"/>
                <a:gd name="connsiteX30" fmla="*/ 105316 w 127106"/>
                <a:gd name="connsiteY30" fmla="*/ 97450 h 190556"/>
                <a:gd name="connsiteX31" fmla="*/ 115146 w 127106"/>
                <a:gd name="connsiteY31" fmla="*/ 106771 h 190556"/>
                <a:gd name="connsiteX32" fmla="*/ 129513 w 127106"/>
                <a:gd name="connsiteY32" fmla="*/ 90900 h 190556"/>
                <a:gd name="connsiteX33" fmla="*/ 110860 w 127106"/>
                <a:gd name="connsiteY33" fmla="*/ 73265 h 190556"/>
                <a:gd name="connsiteX34" fmla="*/ 68769 w 127106"/>
                <a:gd name="connsiteY34" fmla="*/ 98709 h 190556"/>
                <a:gd name="connsiteX35" fmla="*/ 43811 w 127106"/>
                <a:gd name="connsiteY35" fmla="*/ 117605 h 190556"/>
                <a:gd name="connsiteX36" fmla="*/ 68769 w 127106"/>
                <a:gd name="connsiteY36" fmla="*/ 17087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7106" h="190556">
                  <a:moveTo>
                    <a:pt x="68769" y="17087"/>
                  </a:moveTo>
                  <a:cubicBezTo>
                    <a:pt x="69019" y="16582"/>
                    <a:pt x="69778" y="13307"/>
                    <a:pt x="69778" y="13053"/>
                  </a:cubicBezTo>
                  <a:cubicBezTo>
                    <a:pt x="69778" y="11795"/>
                    <a:pt x="68769" y="9528"/>
                    <a:pt x="65742" y="9528"/>
                  </a:cubicBezTo>
                  <a:cubicBezTo>
                    <a:pt x="64737" y="9528"/>
                    <a:pt x="56920" y="10282"/>
                    <a:pt x="51125" y="10787"/>
                  </a:cubicBezTo>
                  <a:lnTo>
                    <a:pt x="37007" y="11795"/>
                  </a:lnTo>
                  <a:cubicBezTo>
                    <a:pt x="31463" y="12299"/>
                    <a:pt x="28940" y="12549"/>
                    <a:pt x="28940" y="17087"/>
                  </a:cubicBezTo>
                  <a:cubicBezTo>
                    <a:pt x="28940" y="20612"/>
                    <a:pt x="32472" y="20612"/>
                    <a:pt x="35495" y="20612"/>
                  </a:cubicBezTo>
                  <a:cubicBezTo>
                    <a:pt x="47592" y="20612"/>
                    <a:pt x="47592" y="22125"/>
                    <a:pt x="47592" y="24391"/>
                  </a:cubicBezTo>
                  <a:cubicBezTo>
                    <a:pt x="47592" y="25146"/>
                    <a:pt x="47592" y="25650"/>
                    <a:pt x="46334" y="30184"/>
                  </a:cubicBezTo>
                  <a:lnTo>
                    <a:pt x="10541" y="173530"/>
                  </a:lnTo>
                  <a:cubicBezTo>
                    <a:pt x="9533" y="177309"/>
                    <a:pt x="9533" y="178822"/>
                    <a:pt x="9533" y="179072"/>
                  </a:cubicBezTo>
                  <a:cubicBezTo>
                    <a:pt x="9533" y="183355"/>
                    <a:pt x="13064" y="186884"/>
                    <a:pt x="17850" y="186884"/>
                  </a:cubicBezTo>
                  <a:cubicBezTo>
                    <a:pt x="26422" y="186884"/>
                    <a:pt x="28440" y="178822"/>
                    <a:pt x="29444" y="175293"/>
                  </a:cubicBezTo>
                  <a:cubicBezTo>
                    <a:pt x="31968" y="164712"/>
                    <a:pt x="38521" y="138011"/>
                    <a:pt x="41293" y="127427"/>
                  </a:cubicBezTo>
                  <a:cubicBezTo>
                    <a:pt x="55155" y="128939"/>
                    <a:pt x="72045" y="133727"/>
                    <a:pt x="72045" y="148086"/>
                  </a:cubicBezTo>
                  <a:cubicBezTo>
                    <a:pt x="72045" y="149345"/>
                    <a:pt x="72045" y="150607"/>
                    <a:pt x="71541" y="153124"/>
                  </a:cubicBezTo>
                  <a:cubicBezTo>
                    <a:pt x="70786" y="156400"/>
                    <a:pt x="70281" y="159929"/>
                    <a:pt x="70281" y="161187"/>
                  </a:cubicBezTo>
                  <a:cubicBezTo>
                    <a:pt x="70281" y="176050"/>
                    <a:pt x="81371" y="186884"/>
                    <a:pt x="95989" y="186884"/>
                  </a:cubicBezTo>
                  <a:cubicBezTo>
                    <a:pt x="106579" y="186884"/>
                    <a:pt x="113133" y="179072"/>
                    <a:pt x="116406" y="174288"/>
                  </a:cubicBezTo>
                  <a:cubicBezTo>
                    <a:pt x="122455" y="164966"/>
                    <a:pt x="126490" y="149849"/>
                    <a:pt x="126490" y="148337"/>
                  </a:cubicBezTo>
                  <a:cubicBezTo>
                    <a:pt x="126490" y="145820"/>
                    <a:pt x="124473" y="145061"/>
                    <a:pt x="122709" y="145061"/>
                  </a:cubicBezTo>
                  <a:cubicBezTo>
                    <a:pt x="119682" y="145061"/>
                    <a:pt x="119182" y="146574"/>
                    <a:pt x="118174" y="151107"/>
                  </a:cubicBezTo>
                  <a:cubicBezTo>
                    <a:pt x="114896" y="162950"/>
                    <a:pt x="108342" y="179830"/>
                    <a:pt x="96493" y="179830"/>
                  </a:cubicBezTo>
                  <a:cubicBezTo>
                    <a:pt x="89939" y="179830"/>
                    <a:pt x="88431" y="174288"/>
                    <a:pt x="88431" y="167484"/>
                  </a:cubicBezTo>
                  <a:cubicBezTo>
                    <a:pt x="88431" y="164208"/>
                    <a:pt x="88680" y="161187"/>
                    <a:pt x="89939" y="155391"/>
                  </a:cubicBezTo>
                  <a:cubicBezTo>
                    <a:pt x="90194" y="154383"/>
                    <a:pt x="91203" y="150353"/>
                    <a:pt x="91203" y="147582"/>
                  </a:cubicBezTo>
                  <a:cubicBezTo>
                    <a:pt x="91203" y="126923"/>
                    <a:pt x="65238" y="122389"/>
                    <a:pt x="52383" y="120627"/>
                  </a:cubicBezTo>
                  <a:cubicBezTo>
                    <a:pt x="61710" y="115085"/>
                    <a:pt x="70281" y="106517"/>
                    <a:pt x="73305" y="103242"/>
                  </a:cubicBezTo>
                  <a:cubicBezTo>
                    <a:pt x="87167" y="89641"/>
                    <a:pt x="98512" y="80320"/>
                    <a:pt x="110611" y="80320"/>
                  </a:cubicBezTo>
                  <a:cubicBezTo>
                    <a:pt x="113888" y="80320"/>
                    <a:pt x="116910" y="81074"/>
                    <a:pt x="118927" y="83595"/>
                  </a:cubicBezTo>
                  <a:cubicBezTo>
                    <a:pt x="105316" y="85358"/>
                    <a:pt x="105316" y="97196"/>
                    <a:pt x="105316" y="97450"/>
                  </a:cubicBezTo>
                  <a:cubicBezTo>
                    <a:pt x="105316" y="102992"/>
                    <a:pt x="109602" y="106771"/>
                    <a:pt x="115146" y="106771"/>
                  </a:cubicBezTo>
                  <a:cubicBezTo>
                    <a:pt x="121955" y="106771"/>
                    <a:pt x="129513" y="101229"/>
                    <a:pt x="129513" y="90900"/>
                  </a:cubicBezTo>
                  <a:cubicBezTo>
                    <a:pt x="129513" y="82333"/>
                    <a:pt x="123464" y="73265"/>
                    <a:pt x="110860" y="73265"/>
                  </a:cubicBezTo>
                  <a:cubicBezTo>
                    <a:pt x="96243" y="73265"/>
                    <a:pt x="83136" y="84349"/>
                    <a:pt x="68769" y="98709"/>
                  </a:cubicBezTo>
                  <a:cubicBezTo>
                    <a:pt x="54148" y="113068"/>
                    <a:pt x="47847" y="115839"/>
                    <a:pt x="43811" y="117605"/>
                  </a:cubicBezTo>
                  <a:lnTo>
                    <a:pt x="68769" y="1708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7B2F616E-D958-47DD-BE51-B903C70FB91D}"/>
                </a:ext>
              </a:extLst>
            </p:cNvPr>
            <p:cNvSpPr/>
            <p:nvPr>
              <p:custDataLst>
                <p:tags r:id="rId136"/>
              </p:custDataLst>
            </p:nvPr>
          </p:nvSpPr>
          <p:spPr>
            <a:xfrm>
              <a:off x="5448993" y="-3876477"/>
              <a:ext cx="228792" cy="88926"/>
            </a:xfrm>
            <a:custGeom>
              <a:avLst/>
              <a:gdLst>
                <a:gd name="connsiteX0" fmla="*/ 208157 w 228792"/>
                <a:gd name="connsiteY0" fmla="*/ 27166 h 88926"/>
                <a:gd name="connsiteX1" fmla="*/ 219497 w 228792"/>
                <a:gd name="connsiteY1" fmla="*/ 18345 h 88926"/>
                <a:gd name="connsiteX2" fmla="*/ 206644 w 228792"/>
                <a:gd name="connsiteY2" fmla="*/ 9528 h 88926"/>
                <a:gd name="connsiteX3" fmla="*/ 22387 w 228792"/>
                <a:gd name="connsiteY3" fmla="*/ 9528 h 88926"/>
                <a:gd name="connsiteX4" fmla="*/ 9533 w 228792"/>
                <a:gd name="connsiteY4" fmla="*/ 18345 h 88926"/>
                <a:gd name="connsiteX5" fmla="*/ 20873 w 228792"/>
                <a:gd name="connsiteY5" fmla="*/ 27166 h 88926"/>
                <a:gd name="connsiteX6" fmla="*/ 208157 w 228792"/>
                <a:gd name="connsiteY6" fmla="*/ 27166 h 88926"/>
                <a:gd name="connsiteX7" fmla="*/ 206644 w 228792"/>
                <a:gd name="connsiteY7" fmla="*/ 86620 h 88926"/>
                <a:gd name="connsiteX8" fmla="*/ 219497 w 228792"/>
                <a:gd name="connsiteY8" fmla="*/ 77802 h 88926"/>
                <a:gd name="connsiteX9" fmla="*/ 208157 w 228792"/>
                <a:gd name="connsiteY9" fmla="*/ 68985 h 88926"/>
                <a:gd name="connsiteX10" fmla="*/ 20873 w 228792"/>
                <a:gd name="connsiteY10" fmla="*/ 68985 h 88926"/>
                <a:gd name="connsiteX11" fmla="*/ 9533 w 228792"/>
                <a:gd name="connsiteY11" fmla="*/ 77802 h 88926"/>
                <a:gd name="connsiteX12" fmla="*/ 22387 w 228792"/>
                <a:gd name="connsiteY12" fmla="*/ 86620 h 88926"/>
                <a:gd name="connsiteX13" fmla="*/ 206644 w 228792"/>
                <a:gd name="connsiteY13" fmla="*/ 86620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792" h="88926">
                  <a:moveTo>
                    <a:pt x="208157" y="27166"/>
                  </a:moveTo>
                  <a:cubicBezTo>
                    <a:pt x="211180" y="27166"/>
                    <a:pt x="219497" y="27166"/>
                    <a:pt x="219497" y="18345"/>
                  </a:cubicBezTo>
                  <a:cubicBezTo>
                    <a:pt x="219497" y="9528"/>
                    <a:pt x="210171" y="9528"/>
                    <a:pt x="206644" y="9528"/>
                  </a:cubicBezTo>
                  <a:lnTo>
                    <a:pt x="22387" y="9528"/>
                  </a:lnTo>
                  <a:cubicBezTo>
                    <a:pt x="18859" y="9528"/>
                    <a:pt x="9533" y="9528"/>
                    <a:pt x="9533" y="18345"/>
                  </a:cubicBezTo>
                  <a:cubicBezTo>
                    <a:pt x="9533" y="27166"/>
                    <a:pt x="17850" y="27166"/>
                    <a:pt x="20873" y="27166"/>
                  </a:cubicBezTo>
                  <a:lnTo>
                    <a:pt x="208157" y="27166"/>
                  </a:lnTo>
                  <a:close/>
                  <a:moveTo>
                    <a:pt x="206644" y="86620"/>
                  </a:moveTo>
                  <a:cubicBezTo>
                    <a:pt x="210171" y="86620"/>
                    <a:pt x="219497" y="86620"/>
                    <a:pt x="219497" y="77802"/>
                  </a:cubicBezTo>
                  <a:cubicBezTo>
                    <a:pt x="219497" y="68985"/>
                    <a:pt x="211180" y="68985"/>
                    <a:pt x="208157" y="68985"/>
                  </a:cubicBezTo>
                  <a:lnTo>
                    <a:pt x="20873" y="68985"/>
                  </a:lnTo>
                  <a:cubicBezTo>
                    <a:pt x="17850" y="68985"/>
                    <a:pt x="9533" y="68985"/>
                    <a:pt x="9533" y="77802"/>
                  </a:cubicBezTo>
                  <a:cubicBezTo>
                    <a:pt x="9533" y="86620"/>
                    <a:pt x="18859" y="86620"/>
                    <a:pt x="22387" y="86620"/>
                  </a:cubicBezTo>
                  <a:lnTo>
                    <a:pt x="206644" y="866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ED43C1BC-6AF3-4CF5-B3AF-26CC8A067476}"/>
                </a:ext>
              </a:extLst>
            </p:cNvPr>
            <p:cNvSpPr/>
            <p:nvPr>
              <p:custDataLst>
                <p:tags r:id="rId137"/>
              </p:custDataLst>
            </p:nvPr>
          </p:nvSpPr>
          <p:spPr>
            <a:xfrm>
              <a:off x="5781288" y="-3939457"/>
              <a:ext cx="114396" cy="190557"/>
            </a:xfrm>
            <a:custGeom>
              <a:avLst/>
              <a:gdLst>
                <a:gd name="connsiteX0" fmla="*/ 71791 w 114396"/>
                <a:gd name="connsiteY0" fmla="*/ 20612 h 190556"/>
                <a:gd name="connsiteX1" fmla="*/ 63224 w 114396"/>
                <a:gd name="connsiteY1" fmla="*/ 9528 h 190556"/>
                <a:gd name="connsiteX2" fmla="*/ 55157 w 114396"/>
                <a:gd name="connsiteY2" fmla="*/ 13812 h 190556"/>
                <a:gd name="connsiteX3" fmla="*/ 17601 w 114396"/>
                <a:gd name="connsiteY3" fmla="*/ 26155 h 190556"/>
                <a:gd name="connsiteX4" fmla="*/ 9533 w 114396"/>
                <a:gd name="connsiteY4" fmla="*/ 33964 h 190556"/>
                <a:gd name="connsiteX5" fmla="*/ 19614 w 114396"/>
                <a:gd name="connsiteY5" fmla="*/ 42027 h 190556"/>
                <a:gd name="connsiteX6" fmla="*/ 50620 w 114396"/>
                <a:gd name="connsiteY6" fmla="*/ 35729 h 190556"/>
                <a:gd name="connsiteX7" fmla="*/ 50620 w 114396"/>
                <a:gd name="connsiteY7" fmla="*/ 165217 h 190556"/>
                <a:gd name="connsiteX8" fmla="*/ 22388 w 114396"/>
                <a:gd name="connsiteY8" fmla="*/ 165217 h 190556"/>
                <a:gd name="connsiteX9" fmla="*/ 11298 w 114396"/>
                <a:gd name="connsiteY9" fmla="*/ 173026 h 190556"/>
                <a:gd name="connsiteX10" fmla="*/ 22388 w 114396"/>
                <a:gd name="connsiteY10" fmla="*/ 181089 h 190556"/>
                <a:gd name="connsiteX11" fmla="*/ 100026 w 114396"/>
                <a:gd name="connsiteY11" fmla="*/ 181089 h 190556"/>
                <a:gd name="connsiteX12" fmla="*/ 111116 w 114396"/>
                <a:gd name="connsiteY12" fmla="*/ 173280 h 190556"/>
                <a:gd name="connsiteX13" fmla="*/ 100026 w 114396"/>
                <a:gd name="connsiteY13" fmla="*/ 165217 h 190556"/>
                <a:gd name="connsiteX14" fmla="*/ 71791 w 114396"/>
                <a:gd name="connsiteY14" fmla="*/ 165217 h 190556"/>
                <a:gd name="connsiteX15" fmla="*/ 71791 w 114396"/>
                <a:gd name="connsiteY15" fmla="*/ 20612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396" h="190556">
                  <a:moveTo>
                    <a:pt x="71791" y="20612"/>
                  </a:moveTo>
                  <a:cubicBezTo>
                    <a:pt x="71791" y="16833"/>
                    <a:pt x="71791" y="9528"/>
                    <a:pt x="63224" y="9528"/>
                  </a:cubicBezTo>
                  <a:cubicBezTo>
                    <a:pt x="59693" y="9528"/>
                    <a:pt x="58433" y="10537"/>
                    <a:pt x="55157" y="13812"/>
                  </a:cubicBezTo>
                  <a:cubicBezTo>
                    <a:pt x="43308" y="25400"/>
                    <a:pt x="24909" y="25905"/>
                    <a:pt x="17601" y="26155"/>
                  </a:cubicBezTo>
                  <a:cubicBezTo>
                    <a:pt x="12810" y="26409"/>
                    <a:pt x="9533" y="29684"/>
                    <a:pt x="9533" y="33964"/>
                  </a:cubicBezTo>
                  <a:cubicBezTo>
                    <a:pt x="9533" y="42027"/>
                    <a:pt x="17601" y="42027"/>
                    <a:pt x="19614" y="42027"/>
                  </a:cubicBezTo>
                  <a:cubicBezTo>
                    <a:pt x="22137" y="42027"/>
                    <a:pt x="37764" y="41523"/>
                    <a:pt x="50620" y="35729"/>
                  </a:cubicBezTo>
                  <a:lnTo>
                    <a:pt x="50620" y="165217"/>
                  </a:lnTo>
                  <a:lnTo>
                    <a:pt x="22388" y="165217"/>
                  </a:lnTo>
                  <a:cubicBezTo>
                    <a:pt x="19111" y="165217"/>
                    <a:pt x="11298" y="165217"/>
                    <a:pt x="11298" y="173026"/>
                  </a:cubicBezTo>
                  <a:cubicBezTo>
                    <a:pt x="11298" y="181089"/>
                    <a:pt x="18860" y="181089"/>
                    <a:pt x="22388" y="181089"/>
                  </a:cubicBezTo>
                  <a:lnTo>
                    <a:pt x="100026" y="181089"/>
                  </a:lnTo>
                  <a:cubicBezTo>
                    <a:pt x="103302" y="181089"/>
                    <a:pt x="111116" y="181089"/>
                    <a:pt x="111116" y="173280"/>
                  </a:cubicBezTo>
                  <a:cubicBezTo>
                    <a:pt x="111116" y="165217"/>
                    <a:pt x="103553" y="165217"/>
                    <a:pt x="100026" y="165217"/>
                  </a:cubicBezTo>
                  <a:lnTo>
                    <a:pt x="71791" y="165217"/>
                  </a:lnTo>
                  <a:lnTo>
                    <a:pt x="71791" y="2061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F8E3B4AD-D88D-4443-A98B-BC3CE285CD67}"/>
                </a:ext>
              </a:extLst>
            </p:cNvPr>
            <p:cNvSpPr/>
            <p:nvPr>
              <p:custDataLst>
                <p:tags r:id="rId138"/>
              </p:custDataLst>
            </p:nvPr>
          </p:nvSpPr>
          <p:spPr>
            <a:xfrm>
              <a:off x="5931819" y="-3795860"/>
              <a:ext cx="38132" cy="88926"/>
            </a:xfrm>
            <a:custGeom>
              <a:avLst/>
              <a:gdLst>
                <a:gd name="connsiteX0" fmla="*/ 33481 w 38132"/>
                <a:gd name="connsiteY0" fmla="*/ 33712 h 88926"/>
                <a:gd name="connsiteX1" fmla="*/ 14324 w 38132"/>
                <a:gd name="connsiteY1" fmla="*/ 80065 h 88926"/>
                <a:gd name="connsiteX2" fmla="*/ 12810 w 38132"/>
                <a:gd name="connsiteY2" fmla="*/ 82586 h 88926"/>
                <a:gd name="connsiteX3" fmla="*/ 16592 w 38132"/>
                <a:gd name="connsiteY3" fmla="*/ 86111 h 88926"/>
                <a:gd name="connsiteX4" fmla="*/ 40539 w 38132"/>
                <a:gd name="connsiteY4" fmla="*/ 36737 h 88926"/>
                <a:gd name="connsiteX5" fmla="*/ 23396 w 38132"/>
                <a:gd name="connsiteY5" fmla="*/ 9528 h 88926"/>
                <a:gd name="connsiteX6" fmla="*/ 9533 w 38132"/>
                <a:gd name="connsiteY6" fmla="*/ 23383 h 88926"/>
                <a:gd name="connsiteX7" fmla="*/ 23650 w 38132"/>
                <a:gd name="connsiteY7" fmla="*/ 37492 h 88926"/>
                <a:gd name="connsiteX8" fmla="*/ 33481 w 38132"/>
                <a:gd name="connsiteY8" fmla="*/ 33712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32" h="88926">
                  <a:moveTo>
                    <a:pt x="33481" y="33712"/>
                  </a:moveTo>
                  <a:cubicBezTo>
                    <a:pt x="33481" y="50088"/>
                    <a:pt x="29950" y="64448"/>
                    <a:pt x="14324" y="80065"/>
                  </a:cubicBezTo>
                  <a:cubicBezTo>
                    <a:pt x="13315" y="80823"/>
                    <a:pt x="12810" y="81328"/>
                    <a:pt x="12810" y="82586"/>
                  </a:cubicBezTo>
                  <a:cubicBezTo>
                    <a:pt x="12810" y="84603"/>
                    <a:pt x="14828" y="86111"/>
                    <a:pt x="16592" y="86111"/>
                  </a:cubicBezTo>
                  <a:cubicBezTo>
                    <a:pt x="19618" y="86111"/>
                    <a:pt x="40539" y="66210"/>
                    <a:pt x="40539" y="36737"/>
                  </a:cubicBezTo>
                  <a:cubicBezTo>
                    <a:pt x="40539" y="20612"/>
                    <a:pt x="34490" y="9528"/>
                    <a:pt x="23396" y="9528"/>
                  </a:cubicBezTo>
                  <a:cubicBezTo>
                    <a:pt x="14574" y="9528"/>
                    <a:pt x="9533" y="16582"/>
                    <a:pt x="9533" y="23383"/>
                  </a:cubicBezTo>
                  <a:cubicBezTo>
                    <a:pt x="9533" y="30437"/>
                    <a:pt x="14324" y="37492"/>
                    <a:pt x="23650" y="37492"/>
                  </a:cubicBezTo>
                  <a:cubicBezTo>
                    <a:pt x="29699" y="37492"/>
                    <a:pt x="33481" y="33967"/>
                    <a:pt x="33481" y="337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33BABE3C-7929-488B-8289-35CB3BC7846F}"/>
                </a:ext>
              </a:extLst>
            </p:cNvPr>
            <p:cNvSpPr/>
            <p:nvPr>
              <p:custDataLst>
                <p:tags r:id="rId139"/>
              </p:custDataLst>
            </p:nvPr>
          </p:nvSpPr>
          <p:spPr>
            <a:xfrm>
              <a:off x="6040786" y="-3939457"/>
              <a:ext cx="139817" cy="190557"/>
            </a:xfrm>
            <a:custGeom>
              <a:avLst/>
              <a:gdLst>
                <a:gd name="connsiteX0" fmla="*/ 15078 w 139817"/>
                <a:gd name="connsiteY0" fmla="*/ 167484 h 190556"/>
                <a:gd name="connsiteX1" fmla="*/ 12051 w 139817"/>
                <a:gd name="connsiteY1" fmla="*/ 172776 h 190556"/>
                <a:gd name="connsiteX2" fmla="*/ 23146 w 139817"/>
                <a:gd name="connsiteY2" fmla="*/ 181089 h 190556"/>
                <a:gd name="connsiteX3" fmla="*/ 126992 w 139817"/>
                <a:gd name="connsiteY3" fmla="*/ 181089 h 190556"/>
                <a:gd name="connsiteX4" fmla="*/ 138085 w 139817"/>
                <a:gd name="connsiteY4" fmla="*/ 172522 h 190556"/>
                <a:gd name="connsiteX5" fmla="*/ 126992 w 139817"/>
                <a:gd name="connsiteY5" fmla="*/ 163705 h 190556"/>
                <a:gd name="connsiteX6" fmla="*/ 41294 w 139817"/>
                <a:gd name="connsiteY6" fmla="*/ 163705 h 190556"/>
                <a:gd name="connsiteX7" fmla="*/ 113633 w 139817"/>
                <a:gd name="connsiteY7" fmla="*/ 109289 h 190556"/>
                <a:gd name="connsiteX8" fmla="*/ 138085 w 139817"/>
                <a:gd name="connsiteY8" fmla="*/ 64194 h 190556"/>
                <a:gd name="connsiteX9" fmla="*/ 70783 w 139817"/>
                <a:gd name="connsiteY9" fmla="*/ 9528 h 190556"/>
                <a:gd name="connsiteX10" fmla="*/ 28691 w 139817"/>
                <a:gd name="connsiteY10" fmla="*/ 23134 h 190556"/>
                <a:gd name="connsiteX11" fmla="*/ 9533 w 139817"/>
                <a:gd name="connsiteY11" fmla="*/ 52607 h 190556"/>
                <a:gd name="connsiteX12" fmla="*/ 20873 w 139817"/>
                <a:gd name="connsiteY12" fmla="*/ 64699 h 190556"/>
                <a:gd name="connsiteX13" fmla="*/ 24655 w 139817"/>
                <a:gd name="connsiteY13" fmla="*/ 61173 h 190556"/>
                <a:gd name="connsiteX14" fmla="*/ 66751 w 139817"/>
                <a:gd name="connsiteY14" fmla="*/ 26155 h 190556"/>
                <a:gd name="connsiteX15" fmla="*/ 116406 w 139817"/>
                <a:gd name="connsiteY15" fmla="*/ 64448 h 190556"/>
                <a:gd name="connsiteX16" fmla="*/ 96998 w 139817"/>
                <a:gd name="connsiteY16" fmla="*/ 102488 h 190556"/>
                <a:gd name="connsiteX17" fmla="*/ 64483 w 139817"/>
                <a:gd name="connsiteY17" fmla="*/ 128186 h 190556"/>
                <a:gd name="connsiteX18" fmla="*/ 15078 w 139817"/>
                <a:gd name="connsiteY18" fmla="*/ 167484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817" h="190556">
                  <a:moveTo>
                    <a:pt x="15078" y="167484"/>
                  </a:moveTo>
                  <a:cubicBezTo>
                    <a:pt x="12556" y="169500"/>
                    <a:pt x="12051" y="170005"/>
                    <a:pt x="12051" y="172776"/>
                  </a:cubicBezTo>
                  <a:cubicBezTo>
                    <a:pt x="12051" y="181089"/>
                    <a:pt x="19614" y="181089"/>
                    <a:pt x="23146" y="181089"/>
                  </a:cubicBezTo>
                  <a:lnTo>
                    <a:pt x="126992" y="181089"/>
                  </a:lnTo>
                  <a:cubicBezTo>
                    <a:pt x="130773" y="181089"/>
                    <a:pt x="138085" y="181089"/>
                    <a:pt x="138085" y="172522"/>
                  </a:cubicBezTo>
                  <a:cubicBezTo>
                    <a:pt x="138085" y="163705"/>
                    <a:pt x="131027" y="163705"/>
                    <a:pt x="126992" y="163705"/>
                  </a:cubicBezTo>
                  <a:lnTo>
                    <a:pt x="41294" y="163705"/>
                  </a:lnTo>
                  <a:cubicBezTo>
                    <a:pt x="77591" y="134736"/>
                    <a:pt x="101030" y="119872"/>
                    <a:pt x="113633" y="109289"/>
                  </a:cubicBezTo>
                  <a:cubicBezTo>
                    <a:pt x="128255" y="96692"/>
                    <a:pt x="138085" y="82837"/>
                    <a:pt x="138085" y="64194"/>
                  </a:cubicBezTo>
                  <a:cubicBezTo>
                    <a:pt x="138085" y="31950"/>
                    <a:pt x="110106" y="9528"/>
                    <a:pt x="70783" y="9528"/>
                  </a:cubicBezTo>
                  <a:cubicBezTo>
                    <a:pt x="56920" y="9528"/>
                    <a:pt x="42048" y="12300"/>
                    <a:pt x="28691" y="23134"/>
                  </a:cubicBezTo>
                  <a:cubicBezTo>
                    <a:pt x="15832" y="33964"/>
                    <a:pt x="9533" y="51093"/>
                    <a:pt x="9533" y="52607"/>
                  </a:cubicBezTo>
                  <a:cubicBezTo>
                    <a:pt x="9533" y="55377"/>
                    <a:pt x="18355" y="64699"/>
                    <a:pt x="20873" y="64699"/>
                  </a:cubicBezTo>
                  <a:cubicBezTo>
                    <a:pt x="23395" y="64699"/>
                    <a:pt x="24150" y="62431"/>
                    <a:pt x="24655" y="61173"/>
                  </a:cubicBezTo>
                  <a:cubicBezTo>
                    <a:pt x="28691" y="48827"/>
                    <a:pt x="37008" y="26155"/>
                    <a:pt x="66751" y="26155"/>
                  </a:cubicBezTo>
                  <a:cubicBezTo>
                    <a:pt x="90695" y="26155"/>
                    <a:pt x="116406" y="37743"/>
                    <a:pt x="116406" y="64448"/>
                  </a:cubicBezTo>
                  <a:cubicBezTo>
                    <a:pt x="116406" y="82333"/>
                    <a:pt x="105820" y="93921"/>
                    <a:pt x="96998" y="102488"/>
                  </a:cubicBezTo>
                  <a:cubicBezTo>
                    <a:pt x="88427" y="110551"/>
                    <a:pt x="72800" y="121635"/>
                    <a:pt x="64483" y="128186"/>
                  </a:cubicBezTo>
                  <a:lnTo>
                    <a:pt x="15078" y="1674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6EE808A0-934B-41A1-A41F-FE11DC97DBE7}"/>
                </a:ext>
              </a:extLst>
            </p:cNvPr>
            <p:cNvSpPr/>
            <p:nvPr>
              <p:custDataLst>
                <p:tags r:id="rId140"/>
              </p:custDataLst>
            </p:nvPr>
          </p:nvSpPr>
          <p:spPr>
            <a:xfrm>
              <a:off x="6208416" y="-3795860"/>
              <a:ext cx="38132" cy="88926"/>
            </a:xfrm>
            <a:custGeom>
              <a:avLst/>
              <a:gdLst>
                <a:gd name="connsiteX0" fmla="*/ 33481 w 38132"/>
                <a:gd name="connsiteY0" fmla="*/ 33712 h 88926"/>
                <a:gd name="connsiteX1" fmla="*/ 14324 w 38132"/>
                <a:gd name="connsiteY1" fmla="*/ 80065 h 88926"/>
                <a:gd name="connsiteX2" fmla="*/ 12810 w 38132"/>
                <a:gd name="connsiteY2" fmla="*/ 82586 h 88926"/>
                <a:gd name="connsiteX3" fmla="*/ 16592 w 38132"/>
                <a:gd name="connsiteY3" fmla="*/ 86111 h 88926"/>
                <a:gd name="connsiteX4" fmla="*/ 40539 w 38132"/>
                <a:gd name="connsiteY4" fmla="*/ 36737 h 88926"/>
                <a:gd name="connsiteX5" fmla="*/ 23396 w 38132"/>
                <a:gd name="connsiteY5" fmla="*/ 9528 h 88926"/>
                <a:gd name="connsiteX6" fmla="*/ 9533 w 38132"/>
                <a:gd name="connsiteY6" fmla="*/ 23383 h 88926"/>
                <a:gd name="connsiteX7" fmla="*/ 23650 w 38132"/>
                <a:gd name="connsiteY7" fmla="*/ 37492 h 88926"/>
                <a:gd name="connsiteX8" fmla="*/ 33481 w 38132"/>
                <a:gd name="connsiteY8" fmla="*/ 33712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32" h="88926">
                  <a:moveTo>
                    <a:pt x="33481" y="33712"/>
                  </a:moveTo>
                  <a:cubicBezTo>
                    <a:pt x="33481" y="50088"/>
                    <a:pt x="29950" y="64448"/>
                    <a:pt x="14324" y="80065"/>
                  </a:cubicBezTo>
                  <a:cubicBezTo>
                    <a:pt x="13315" y="80823"/>
                    <a:pt x="12810" y="81328"/>
                    <a:pt x="12810" y="82586"/>
                  </a:cubicBezTo>
                  <a:cubicBezTo>
                    <a:pt x="12810" y="84603"/>
                    <a:pt x="14828" y="86111"/>
                    <a:pt x="16592" y="86111"/>
                  </a:cubicBezTo>
                  <a:cubicBezTo>
                    <a:pt x="19618" y="86111"/>
                    <a:pt x="40539" y="66210"/>
                    <a:pt x="40539" y="36737"/>
                  </a:cubicBezTo>
                  <a:cubicBezTo>
                    <a:pt x="40539" y="20612"/>
                    <a:pt x="34490" y="9528"/>
                    <a:pt x="23396" y="9528"/>
                  </a:cubicBezTo>
                  <a:cubicBezTo>
                    <a:pt x="14574" y="9528"/>
                    <a:pt x="9533" y="16582"/>
                    <a:pt x="9533" y="23383"/>
                  </a:cubicBezTo>
                  <a:cubicBezTo>
                    <a:pt x="9533" y="30437"/>
                    <a:pt x="14324" y="37492"/>
                    <a:pt x="23650" y="37492"/>
                  </a:cubicBezTo>
                  <a:cubicBezTo>
                    <a:pt x="29699" y="37492"/>
                    <a:pt x="33481" y="33967"/>
                    <a:pt x="33481" y="337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A3C6D6BF-0457-4A8F-9723-4E5EFA6524C9}"/>
                </a:ext>
              </a:extLst>
            </p:cNvPr>
            <p:cNvSpPr/>
            <p:nvPr>
              <p:custDataLst>
                <p:tags r:id="rId141"/>
              </p:custDataLst>
            </p:nvPr>
          </p:nvSpPr>
          <p:spPr>
            <a:xfrm>
              <a:off x="6327412" y="-3795860"/>
              <a:ext cx="38132" cy="38111"/>
            </a:xfrm>
            <a:custGeom>
              <a:avLst/>
              <a:gdLst>
                <a:gd name="connsiteX0" fmla="*/ 37513 w 38132"/>
                <a:gd name="connsiteY0" fmla="*/ 23637 h 38111"/>
                <a:gd name="connsiteX1" fmla="*/ 23651 w 38132"/>
                <a:gd name="connsiteY1" fmla="*/ 9528 h 38111"/>
                <a:gd name="connsiteX2" fmla="*/ 9533 w 38132"/>
                <a:gd name="connsiteY2" fmla="*/ 23383 h 38111"/>
                <a:gd name="connsiteX3" fmla="*/ 23397 w 38132"/>
                <a:gd name="connsiteY3" fmla="*/ 37492 h 38111"/>
                <a:gd name="connsiteX4" fmla="*/ 37513 w 38132"/>
                <a:gd name="connsiteY4" fmla="*/ 23637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2" h="38111">
                  <a:moveTo>
                    <a:pt x="37513" y="23637"/>
                  </a:moveTo>
                  <a:cubicBezTo>
                    <a:pt x="37513" y="15070"/>
                    <a:pt x="30455" y="9528"/>
                    <a:pt x="23651" y="9528"/>
                  </a:cubicBezTo>
                  <a:cubicBezTo>
                    <a:pt x="15583" y="9528"/>
                    <a:pt x="9533" y="16078"/>
                    <a:pt x="9533" y="23383"/>
                  </a:cubicBezTo>
                  <a:cubicBezTo>
                    <a:pt x="9533" y="31950"/>
                    <a:pt x="16591" y="37492"/>
                    <a:pt x="23397" y="37492"/>
                  </a:cubicBezTo>
                  <a:cubicBezTo>
                    <a:pt x="31462" y="37492"/>
                    <a:pt x="37513" y="30941"/>
                    <a:pt x="37513" y="236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10F80AB4-7F85-4C5C-ADCA-5F263B84C820}"/>
                </a:ext>
              </a:extLst>
            </p:cNvPr>
            <p:cNvSpPr/>
            <p:nvPr>
              <p:custDataLst>
                <p:tags r:id="rId142"/>
              </p:custDataLst>
            </p:nvPr>
          </p:nvSpPr>
          <p:spPr>
            <a:xfrm>
              <a:off x="6446410" y="-3795860"/>
              <a:ext cx="38132" cy="38111"/>
            </a:xfrm>
            <a:custGeom>
              <a:avLst/>
              <a:gdLst>
                <a:gd name="connsiteX0" fmla="*/ 37512 w 38132"/>
                <a:gd name="connsiteY0" fmla="*/ 23637 h 38111"/>
                <a:gd name="connsiteX1" fmla="*/ 23649 w 38132"/>
                <a:gd name="connsiteY1" fmla="*/ 9528 h 38111"/>
                <a:gd name="connsiteX2" fmla="*/ 9533 w 38132"/>
                <a:gd name="connsiteY2" fmla="*/ 23383 h 38111"/>
                <a:gd name="connsiteX3" fmla="*/ 23395 w 38132"/>
                <a:gd name="connsiteY3" fmla="*/ 37492 h 38111"/>
                <a:gd name="connsiteX4" fmla="*/ 37512 w 38132"/>
                <a:gd name="connsiteY4" fmla="*/ 23637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2" h="38111">
                  <a:moveTo>
                    <a:pt x="37512" y="23637"/>
                  </a:moveTo>
                  <a:cubicBezTo>
                    <a:pt x="37512" y="15070"/>
                    <a:pt x="30454" y="9528"/>
                    <a:pt x="23649" y="9528"/>
                  </a:cubicBezTo>
                  <a:cubicBezTo>
                    <a:pt x="15582" y="9528"/>
                    <a:pt x="9533" y="16078"/>
                    <a:pt x="9533" y="23383"/>
                  </a:cubicBezTo>
                  <a:cubicBezTo>
                    <a:pt x="9533" y="31950"/>
                    <a:pt x="16591" y="37492"/>
                    <a:pt x="23395" y="37492"/>
                  </a:cubicBezTo>
                  <a:cubicBezTo>
                    <a:pt x="31462" y="37492"/>
                    <a:pt x="37512" y="30941"/>
                    <a:pt x="37512" y="236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025E059F-1019-4F64-996C-647E267593A3}"/>
                </a:ext>
              </a:extLst>
            </p:cNvPr>
            <p:cNvSpPr/>
            <p:nvPr>
              <p:custDataLst>
                <p:tags r:id="rId143"/>
              </p:custDataLst>
            </p:nvPr>
          </p:nvSpPr>
          <p:spPr>
            <a:xfrm>
              <a:off x="6565405" y="-3795860"/>
              <a:ext cx="38132" cy="38111"/>
            </a:xfrm>
            <a:custGeom>
              <a:avLst/>
              <a:gdLst>
                <a:gd name="connsiteX0" fmla="*/ 37512 w 38132"/>
                <a:gd name="connsiteY0" fmla="*/ 23637 h 38111"/>
                <a:gd name="connsiteX1" fmla="*/ 23650 w 38132"/>
                <a:gd name="connsiteY1" fmla="*/ 9528 h 38111"/>
                <a:gd name="connsiteX2" fmla="*/ 9533 w 38132"/>
                <a:gd name="connsiteY2" fmla="*/ 23383 h 38111"/>
                <a:gd name="connsiteX3" fmla="*/ 23395 w 38132"/>
                <a:gd name="connsiteY3" fmla="*/ 37492 h 38111"/>
                <a:gd name="connsiteX4" fmla="*/ 37512 w 38132"/>
                <a:gd name="connsiteY4" fmla="*/ 23637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2" h="38111">
                  <a:moveTo>
                    <a:pt x="37512" y="23637"/>
                  </a:moveTo>
                  <a:cubicBezTo>
                    <a:pt x="37512" y="15070"/>
                    <a:pt x="30454" y="9528"/>
                    <a:pt x="23650" y="9528"/>
                  </a:cubicBezTo>
                  <a:cubicBezTo>
                    <a:pt x="15582" y="9528"/>
                    <a:pt x="9533" y="16078"/>
                    <a:pt x="9533" y="23383"/>
                  </a:cubicBezTo>
                  <a:cubicBezTo>
                    <a:pt x="9533" y="31950"/>
                    <a:pt x="16592" y="37492"/>
                    <a:pt x="23395" y="37492"/>
                  </a:cubicBezTo>
                  <a:cubicBezTo>
                    <a:pt x="31463" y="37492"/>
                    <a:pt x="37512" y="30941"/>
                    <a:pt x="37512" y="236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8E6662B3-06D1-421C-A198-A8954768455A}"/>
                </a:ext>
              </a:extLst>
            </p:cNvPr>
            <p:cNvSpPr/>
            <p:nvPr>
              <p:custDataLst>
                <p:tags r:id="rId144"/>
              </p:custDataLst>
            </p:nvPr>
          </p:nvSpPr>
          <p:spPr>
            <a:xfrm>
              <a:off x="6684654" y="-3795860"/>
              <a:ext cx="38132" cy="88926"/>
            </a:xfrm>
            <a:custGeom>
              <a:avLst/>
              <a:gdLst>
                <a:gd name="connsiteX0" fmla="*/ 33480 w 38132"/>
                <a:gd name="connsiteY0" fmla="*/ 33712 h 88926"/>
                <a:gd name="connsiteX1" fmla="*/ 14322 w 38132"/>
                <a:gd name="connsiteY1" fmla="*/ 80065 h 88926"/>
                <a:gd name="connsiteX2" fmla="*/ 12810 w 38132"/>
                <a:gd name="connsiteY2" fmla="*/ 82586 h 88926"/>
                <a:gd name="connsiteX3" fmla="*/ 16591 w 38132"/>
                <a:gd name="connsiteY3" fmla="*/ 86111 h 88926"/>
                <a:gd name="connsiteX4" fmla="*/ 40538 w 38132"/>
                <a:gd name="connsiteY4" fmla="*/ 36737 h 88926"/>
                <a:gd name="connsiteX5" fmla="*/ 23395 w 38132"/>
                <a:gd name="connsiteY5" fmla="*/ 9528 h 88926"/>
                <a:gd name="connsiteX6" fmla="*/ 9533 w 38132"/>
                <a:gd name="connsiteY6" fmla="*/ 23383 h 88926"/>
                <a:gd name="connsiteX7" fmla="*/ 23649 w 38132"/>
                <a:gd name="connsiteY7" fmla="*/ 37492 h 88926"/>
                <a:gd name="connsiteX8" fmla="*/ 33480 w 38132"/>
                <a:gd name="connsiteY8" fmla="*/ 33712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32" h="88926">
                  <a:moveTo>
                    <a:pt x="33480" y="33712"/>
                  </a:moveTo>
                  <a:cubicBezTo>
                    <a:pt x="33480" y="50088"/>
                    <a:pt x="29949" y="64448"/>
                    <a:pt x="14322" y="80065"/>
                  </a:cubicBezTo>
                  <a:cubicBezTo>
                    <a:pt x="13315" y="80823"/>
                    <a:pt x="12810" y="81328"/>
                    <a:pt x="12810" y="82586"/>
                  </a:cubicBezTo>
                  <a:cubicBezTo>
                    <a:pt x="12810" y="84603"/>
                    <a:pt x="14827" y="86111"/>
                    <a:pt x="16591" y="86111"/>
                  </a:cubicBezTo>
                  <a:cubicBezTo>
                    <a:pt x="19618" y="86111"/>
                    <a:pt x="40538" y="66210"/>
                    <a:pt x="40538" y="36737"/>
                  </a:cubicBezTo>
                  <a:cubicBezTo>
                    <a:pt x="40538" y="20612"/>
                    <a:pt x="34489" y="9528"/>
                    <a:pt x="23395" y="9528"/>
                  </a:cubicBezTo>
                  <a:cubicBezTo>
                    <a:pt x="14573" y="9528"/>
                    <a:pt x="9533" y="16582"/>
                    <a:pt x="9533" y="23383"/>
                  </a:cubicBezTo>
                  <a:cubicBezTo>
                    <a:pt x="9533" y="30437"/>
                    <a:pt x="14322" y="37492"/>
                    <a:pt x="23649" y="37492"/>
                  </a:cubicBezTo>
                  <a:cubicBezTo>
                    <a:pt x="29699" y="37492"/>
                    <a:pt x="33480" y="33967"/>
                    <a:pt x="33480" y="337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FAEE05E6-22D9-4149-B05A-A08DC6105755}"/>
                </a:ext>
              </a:extLst>
            </p:cNvPr>
            <p:cNvSpPr/>
            <p:nvPr>
              <p:custDataLst>
                <p:tags r:id="rId145"/>
              </p:custDataLst>
            </p:nvPr>
          </p:nvSpPr>
          <p:spPr>
            <a:xfrm>
              <a:off x="6793065" y="-3939961"/>
              <a:ext cx="228792" cy="190557"/>
            </a:xfrm>
            <a:custGeom>
              <a:avLst/>
              <a:gdLst>
                <a:gd name="connsiteX0" fmla="*/ 196563 w 228792"/>
                <a:gd name="connsiteY0" fmla="*/ 36988 h 190556"/>
                <a:gd name="connsiteX1" fmla="*/ 223283 w 228792"/>
                <a:gd name="connsiteY1" fmla="*/ 17841 h 190556"/>
                <a:gd name="connsiteX2" fmla="*/ 227818 w 228792"/>
                <a:gd name="connsiteY2" fmla="*/ 13053 h 190556"/>
                <a:gd name="connsiteX3" fmla="*/ 224037 w 228792"/>
                <a:gd name="connsiteY3" fmla="*/ 9528 h 190556"/>
                <a:gd name="connsiteX4" fmla="*/ 198830 w 228792"/>
                <a:gd name="connsiteY4" fmla="*/ 10282 h 190556"/>
                <a:gd name="connsiteX5" fmla="*/ 173119 w 228792"/>
                <a:gd name="connsiteY5" fmla="*/ 9528 h 190556"/>
                <a:gd name="connsiteX6" fmla="*/ 168333 w 228792"/>
                <a:gd name="connsiteY6" fmla="*/ 14316 h 190556"/>
                <a:gd name="connsiteX7" fmla="*/ 173878 w 228792"/>
                <a:gd name="connsiteY7" fmla="*/ 17841 h 190556"/>
                <a:gd name="connsiteX8" fmla="*/ 189254 w 228792"/>
                <a:gd name="connsiteY8" fmla="*/ 28675 h 190556"/>
                <a:gd name="connsiteX9" fmla="*/ 188245 w 228792"/>
                <a:gd name="connsiteY9" fmla="*/ 35226 h 190556"/>
                <a:gd name="connsiteX10" fmla="*/ 160515 w 228792"/>
                <a:gd name="connsiteY10" fmla="*/ 145566 h 190556"/>
                <a:gd name="connsiteX11" fmla="*/ 99771 w 228792"/>
                <a:gd name="connsiteY11" fmla="*/ 14061 h 190556"/>
                <a:gd name="connsiteX12" fmla="*/ 91199 w 228792"/>
                <a:gd name="connsiteY12" fmla="*/ 9528 h 190556"/>
                <a:gd name="connsiteX13" fmla="*/ 58433 w 228792"/>
                <a:gd name="connsiteY13" fmla="*/ 9528 h 190556"/>
                <a:gd name="connsiteX14" fmla="*/ 50620 w 228792"/>
                <a:gd name="connsiteY14" fmla="*/ 14316 h 190556"/>
                <a:gd name="connsiteX15" fmla="*/ 58938 w 228792"/>
                <a:gd name="connsiteY15" fmla="*/ 17841 h 190556"/>
                <a:gd name="connsiteX16" fmla="*/ 74314 w 228792"/>
                <a:gd name="connsiteY16" fmla="*/ 19354 h 190556"/>
                <a:gd name="connsiteX17" fmla="*/ 40535 w 228792"/>
                <a:gd name="connsiteY17" fmla="*/ 154637 h 190556"/>
                <a:gd name="connsiteX18" fmla="*/ 14069 w 228792"/>
                <a:gd name="connsiteY18" fmla="*/ 173280 h 190556"/>
                <a:gd name="connsiteX19" fmla="*/ 9533 w 228792"/>
                <a:gd name="connsiteY19" fmla="*/ 178068 h 190556"/>
                <a:gd name="connsiteX20" fmla="*/ 13314 w 228792"/>
                <a:gd name="connsiteY20" fmla="*/ 181593 h 190556"/>
                <a:gd name="connsiteX21" fmla="*/ 38267 w 228792"/>
                <a:gd name="connsiteY21" fmla="*/ 180838 h 190556"/>
                <a:gd name="connsiteX22" fmla="*/ 64228 w 228792"/>
                <a:gd name="connsiteY22" fmla="*/ 181593 h 190556"/>
                <a:gd name="connsiteX23" fmla="*/ 69019 w 228792"/>
                <a:gd name="connsiteY23" fmla="*/ 176805 h 190556"/>
                <a:gd name="connsiteX24" fmla="*/ 64482 w 228792"/>
                <a:gd name="connsiteY24" fmla="*/ 173280 h 190556"/>
                <a:gd name="connsiteX25" fmla="*/ 47848 w 228792"/>
                <a:gd name="connsiteY25" fmla="*/ 162700 h 190556"/>
                <a:gd name="connsiteX26" fmla="*/ 48602 w 228792"/>
                <a:gd name="connsiteY26" fmla="*/ 157658 h 190556"/>
                <a:gd name="connsiteX27" fmla="*/ 81623 w 228792"/>
                <a:gd name="connsiteY27" fmla="*/ 26154 h 190556"/>
                <a:gd name="connsiteX28" fmla="*/ 81872 w 228792"/>
                <a:gd name="connsiteY28" fmla="*/ 26154 h 190556"/>
                <a:gd name="connsiteX29" fmla="*/ 151949 w 228792"/>
                <a:gd name="connsiteY29" fmla="*/ 177059 h 190556"/>
                <a:gd name="connsiteX30" fmla="*/ 156738 w 228792"/>
                <a:gd name="connsiteY30" fmla="*/ 181593 h 190556"/>
                <a:gd name="connsiteX31" fmla="*/ 161525 w 228792"/>
                <a:gd name="connsiteY31" fmla="*/ 176301 h 190556"/>
                <a:gd name="connsiteX32" fmla="*/ 196563 w 228792"/>
                <a:gd name="connsiteY32" fmla="*/ 36988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8792" h="190556">
                  <a:moveTo>
                    <a:pt x="196563" y="36988"/>
                  </a:moveTo>
                  <a:cubicBezTo>
                    <a:pt x="199589" y="24641"/>
                    <a:pt x="205134" y="18595"/>
                    <a:pt x="223283" y="17841"/>
                  </a:cubicBezTo>
                  <a:cubicBezTo>
                    <a:pt x="225801" y="17841"/>
                    <a:pt x="227818" y="16329"/>
                    <a:pt x="227818" y="13053"/>
                  </a:cubicBezTo>
                  <a:cubicBezTo>
                    <a:pt x="227818" y="11545"/>
                    <a:pt x="226560" y="9528"/>
                    <a:pt x="224037" y="9528"/>
                  </a:cubicBezTo>
                  <a:cubicBezTo>
                    <a:pt x="222274" y="9528"/>
                    <a:pt x="217483" y="10282"/>
                    <a:pt x="198830" y="10282"/>
                  </a:cubicBezTo>
                  <a:cubicBezTo>
                    <a:pt x="178664" y="10282"/>
                    <a:pt x="175391" y="9528"/>
                    <a:pt x="173119" y="9528"/>
                  </a:cubicBezTo>
                  <a:cubicBezTo>
                    <a:pt x="169087" y="9528"/>
                    <a:pt x="168333" y="12300"/>
                    <a:pt x="168333" y="14316"/>
                  </a:cubicBezTo>
                  <a:cubicBezTo>
                    <a:pt x="168333" y="17591"/>
                    <a:pt x="171609" y="17841"/>
                    <a:pt x="173878" y="17841"/>
                  </a:cubicBezTo>
                  <a:cubicBezTo>
                    <a:pt x="189254" y="18345"/>
                    <a:pt x="189254" y="25146"/>
                    <a:pt x="189254" y="28675"/>
                  </a:cubicBezTo>
                  <a:cubicBezTo>
                    <a:pt x="189254" y="29934"/>
                    <a:pt x="189254" y="31193"/>
                    <a:pt x="188245" y="35226"/>
                  </a:cubicBezTo>
                  <a:lnTo>
                    <a:pt x="160515" y="145566"/>
                  </a:lnTo>
                  <a:lnTo>
                    <a:pt x="99771" y="14061"/>
                  </a:lnTo>
                  <a:cubicBezTo>
                    <a:pt x="97752" y="9528"/>
                    <a:pt x="97248" y="9528"/>
                    <a:pt x="91199" y="9528"/>
                  </a:cubicBezTo>
                  <a:lnTo>
                    <a:pt x="58433" y="9528"/>
                  </a:lnTo>
                  <a:cubicBezTo>
                    <a:pt x="53897" y="9528"/>
                    <a:pt x="50620" y="9528"/>
                    <a:pt x="50620" y="14316"/>
                  </a:cubicBezTo>
                  <a:cubicBezTo>
                    <a:pt x="50620" y="17841"/>
                    <a:pt x="53643" y="17841"/>
                    <a:pt x="58938" y="17841"/>
                  </a:cubicBezTo>
                  <a:cubicBezTo>
                    <a:pt x="60951" y="17841"/>
                    <a:pt x="68514" y="17841"/>
                    <a:pt x="74314" y="19354"/>
                  </a:cubicBezTo>
                  <a:lnTo>
                    <a:pt x="40535" y="154637"/>
                  </a:lnTo>
                  <a:cubicBezTo>
                    <a:pt x="37512" y="167234"/>
                    <a:pt x="30958" y="172776"/>
                    <a:pt x="14069" y="173280"/>
                  </a:cubicBezTo>
                  <a:cubicBezTo>
                    <a:pt x="12556" y="173280"/>
                    <a:pt x="9533" y="173530"/>
                    <a:pt x="9533" y="178068"/>
                  </a:cubicBezTo>
                  <a:cubicBezTo>
                    <a:pt x="9533" y="179576"/>
                    <a:pt x="10793" y="181593"/>
                    <a:pt x="13314" y="181593"/>
                  </a:cubicBezTo>
                  <a:cubicBezTo>
                    <a:pt x="14324" y="181593"/>
                    <a:pt x="20118" y="180838"/>
                    <a:pt x="38267" y="180838"/>
                  </a:cubicBezTo>
                  <a:cubicBezTo>
                    <a:pt x="58179" y="180838"/>
                    <a:pt x="61961" y="181593"/>
                    <a:pt x="64228" y="181593"/>
                  </a:cubicBezTo>
                  <a:cubicBezTo>
                    <a:pt x="65238" y="181593"/>
                    <a:pt x="69019" y="181593"/>
                    <a:pt x="69019" y="176805"/>
                  </a:cubicBezTo>
                  <a:cubicBezTo>
                    <a:pt x="69019" y="173784"/>
                    <a:pt x="66247" y="173280"/>
                    <a:pt x="64482" y="173280"/>
                  </a:cubicBezTo>
                  <a:cubicBezTo>
                    <a:pt x="55407" y="173026"/>
                    <a:pt x="47848" y="171517"/>
                    <a:pt x="47848" y="162700"/>
                  </a:cubicBezTo>
                  <a:cubicBezTo>
                    <a:pt x="47848" y="161437"/>
                    <a:pt x="48602" y="157912"/>
                    <a:pt x="48602" y="157658"/>
                  </a:cubicBezTo>
                  <a:lnTo>
                    <a:pt x="81623" y="26154"/>
                  </a:lnTo>
                  <a:lnTo>
                    <a:pt x="81872" y="26154"/>
                  </a:lnTo>
                  <a:lnTo>
                    <a:pt x="151949" y="177059"/>
                  </a:lnTo>
                  <a:cubicBezTo>
                    <a:pt x="153712" y="181088"/>
                    <a:pt x="153966" y="181593"/>
                    <a:pt x="156738" y="181593"/>
                  </a:cubicBezTo>
                  <a:cubicBezTo>
                    <a:pt x="160265" y="181593"/>
                    <a:pt x="160515" y="180584"/>
                    <a:pt x="161525" y="176301"/>
                  </a:cubicBezTo>
                  <a:lnTo>
                    <a:pt x="196563" y="3698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F50BB44B-CF13-4901-ABA7-8722ACC143C0}"/>
                </a:ext>
              </a:extLst>
            </p:cNvPr>
            <p:cNvSpPr/>
            <p:nvPr>
              <p:custDataLst>
                <p:tags r:id="rId146"/>
              </p:custDataLst>
            </p:nvPr>
          </p:nvSpPr>
          <p:spPr>
            <a:xfrm>
              <a:off x="7087546" y="-3795860"/>
              <a:ext cx="38132" cy="88926"/>
            </a:xfrm>
            <a:custGeom>
              <a:avLst/>
              <a:gdLst>
                <a:gd name="connsiteX0" fmla="*/ 33481 w 38132"/>
                <a:gd name="connsiteY0" fmla="*/ 33712 h 88926"/>
                <a:gd name="connsiteX1" fmla="*/ 14324 w 38132"/>
                <a:gd name="connsiteY1" fmla="*/ 80065 h 88926"/>
                <a:gd name="connsiteX2" fmla="*/ 12811 w 38132"/>
                <a:gd name="connsiteY2" fmla="*/ 82586 h 88926"/>
                <a:gd name="connsiteX3" fmla="*/ 16592 w 38132"/>
                <a:gd name="connsiteY3" fmla="*/ 86111 h 88926"/>
                <a:gd name="connsiteX4" fmla="*/ 40539 w 38132"/>
                <a:gd name="connsiteY4" fmla="*/ 36737 h 88926"/>
                <a:gd name="connsiteX5" fmla="*/ 23397 w 38132"/>
                <a:gd name="connsiteY5" fmla="*/ 9528 h 88926"/>
                <a:gd name="connsiteX6" fmla="*/ 9533 w 38132"/>
                <a:gd name="connsiteY6" fmla="*/ 23383 h 88926"/>
                <a:gd name="connsiteX7" fmla="*/ 23651 w 38132"/>
                <a:gd name="connsiteY7" fmla="*/ 37492 h 88926"/>
                <a:gd name="connsiteX8" fmla="*/ 33481 w 38132"/>
                <a:gd name="connsiteY8" fmla="*/ 33712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32" h="88926">
                  <a:moveTo>
                    <a:pt x="33481" y="33712"/>
                  </a:moveTo>
                  <a:cubicBezTo>
                    <a:pt x="33481" y="50088"/>
                    <a:pt x="29950" y="64448"/>
                    <a:pt x="14324" y="80065"/>
                  </a:cubicBezTo>
                  <a:cubicBezTo>
                    <a:pt x="13314" y="80823"/>
                    <a:pt x="12811" y="81328"/>
                    <a:pt x="12811" y="82586"/>
                  </a:cubicBezTo>
                  <a:cubicBezTo>
                    <a:pt x="12811" y="84603"/>
                    <a:pt x="14828" y="86111"/>
                    <a:pt x="16592" y="86111"/>
                  </a:cubicBezTo>
                  <a:cubicBezTo>
                    <a:pt x="19619" y="86111"/>
                    <a:pt x="40539" y="66210"/>
                    <a:pt x="40539" y="36737"/>
                  </a:cubicBezTo>
                  <a:cubicBezTo>
                    <a:pt x="40539" y="20612"/>
                    <a:pt x="34490" y="9528"/>
                    <a:pt x="23397" y="9528"/>
                  </a:cubicBezTo>
                  <a:cubicBezTo>
                    <a:pt x="14574" y="9528"/>
                    <a:pt x="9533" y="16582"/>
                    <a:pt x="9533" y="23383"/>
                  </a:cubicBezTo>
                  <a:cubicBezTo>
                    <a:pt x="9533" y="30437"/>
                    <a:pt x="14324" y="37492"/>
                    <a:pt x="23651" y="37492"/>
                  </a:cubicBezTo>
                  <a:cubicBezTo>
                    <a:pt x="29700" y="37492"/>
                    <a:pt x="33481" y="33967"/>
                    <a:pt x="33481" y="337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B52C8502-0E55-4A2A-836A-EA126FD0CAD8}"/>
                </a:ext>
              </a:extLst>
            </p:cNvPr>
            <p:cNvSpPr/>
            <p:nvPr>
              <p:custDataLst>
                <p:tags r:id="rId147"/>
              </p:custDataLst>
            </p:nvPr>
          </p:nvSpPr>
          <p:spPr>
            <a:xfrm>
              <a:off x="7953195" y="-4192987"/>
              <a:ext cx="190660" cy="152445"/>
            </a:xfrm>
            <a:custGeom>
              <a:avLst/>
              <a:gdLst>
                <a:gd name="connsiteX0" fmla="*/ 165402 w 190660"/>
                <a:gd name="connsiteY0" fmla="*/ 32414 h 152445"/>
                <a:gd name="connsiteX1" fmla="*/ 187669 w 190660"/>
                <a:gd name="connsiteY1" fmla="*/ 16459 h 152445"/>
                <a:gd name="connsiteX2" fmla="*/ 191451 w 190660"/>
                <a:gd name="connsiteY2" fmla="*/ 12469 h 152445"/>
                <a:gd name="connsiteX3" fmla="*/ 188301 w 190660"/>
                <a:gd name="connsiteY3" fmla="*/ 9528 h 152445"/>
                <a:gd name="connsiteX4" fmla="*/ 167293 w 190660"/>
                <a:gd name="connsiteY4" fmla="*/ 10159 h 152445"/>
                <a:gd name="connsiteX5" fmla="*/ 145868 w 190660"/>
                <a:gd name="connsiteY5" fmla="*/ 9528 h 152445"/>
                <a:gd name="connsiteX6" fmla="*/ 141876 w 190660"/>
                <a:gd name="connsiteY6" fmla="*/ 13517 h 152445"/>
                <a:gd name="connsiteX7" fmla="*/ 146495 w 190660"/>
                <a:gd name="connsiteY7" fmla="*/ 16459 h 152445"/>
                <a:gd name="connsiteX8" fmla="*/ 159309 w 190660"/>
                <a:gd name="connsiteY8" fmla="*/ 25487 h 152445"/>
                <a:gd name="connsiteX9" fmla="*/ 158471 w 190660"/>
                <a:gd name="connsiteY9" fmla="*/ 30945 h 152445"/>
                <a:gd name="connsiteX10" fmla="*/ 135365 w 190660"/>
                <a:gd name="connsiteY10" fmla="*/ 122900 h 152445"/>
                <a:gd name="connsiteX11" fmla="*/ 84737 w 190660"/>
                <a:gd name="connsiteY11" fmla="*/ 13307 h 152445"/>
                <a:gd name="connsiteX12" fmla="*/ 77595 w 190660"/>
                <a:gd name="connsiteY12" fmla="*/ 9528 h 152445"/>
                <a:gd name="connsiteX13" fmla="*/ 50287 w 190660"/>
                <a:gd name="connsiteY13" fmla="*/ 9528 h 152445"/>
                <a:gd name="connsiteX14" fmla="*/ 43777 w 190660"/>
                <a:gd name="connsiteY14" fmla="*/ 13517 h 152445"/>
                <a:gd name="connsiteX15" fmla="*/ 50708 w 190660"/>
                <a:gd name="connsiteY15" fmla="*/ 16459 h 152445"/>
                <a:gd name="connsiteX16" fmla="*/ 63522 w 190660"/>
                <a:gd name="connsiteY16" fmla="*/ 17718 h 152445"/>
                <a:gd name="connsiteX17" fmla="*/ 35372 w 190660"/>
                <a:gd name="connsiteY17" fmla="*/ 130459 h 152445"/>
                <a:gd name="connsiteX18" fmla="*/ 13315 w 190660"/>
                <a:gd name="connsiteY18" fmla="*/ 145998 h 152445"/>
                <a:gd name="connsiteX19" fmla="*/ 9533 w 190660"/>
                <a:gd name="connsiteY19" fmla="*/ 149987 h 152445"/>
                <a:gd name="connsiteX20" fmla="*/ 12687 w 190660"/>
                <a:gd name="connsiteY20" fmla="*/ 152925 h 152445"/>
                <a:gd name="connsiteX21" fmla="*/ 33481 w 190660"/>
                <a:gd name="connsiteY21" fmla="*/ 152294 h 152445"/>
                <a:gd name="connsiteX22" fmla="*/ 55117 w 190660"/>
                <a:gd name="connsiteY22" fmla="*/ 152925 h 152445"/>
                <a:gd name="connsiteX23" fmla="*/ 59109 w 190660"/>
                <a:gd name="connsiteY23" fmla="*/ 148935 h 152445"/>
                <a:gd name="connsiteX24" fmla="*/ 55328 w 190660"/>
                <a:gd name="connsiteY24" fmla="*/ 145998 h 152445"/>
                <a:gd name="connsiteX25" fmla="*/ 41465 w 190660"/>
                <a:gd name="connsiteY25" fmla="*/ 137180 h 152445"/>
                <a:gd name="connsiteX26" fmla="*/ 42092 w 190660"/>
                <a:gd name="connsiteY26" fmla="*/ 132980 h 152445"/>
                <a:gd name="connsiteX27" fmla="*/ 69611 w 190660"/>
                <a:gd name="connsiteY27" fmla="*/ 23386 h 152445"/>
                <a:gd name="connsiteX28" fmla="*/ 69822 w 190660"/>
                <a:gd name="connsiteY28" fmla="*/ 23386 h 152445"/>
                <a:gd name="connsiteX29" fmla="*/ 128219 w 190660"/>
                <a:gd name="connsiteY29" fmla="*/ 149146 h 152445"/>
                <a:gd name="connsiteX30" fmla="*/ 132211 w 190660"/>
                <a:gd name="connsiteY30" fmla="*/ 152925 h 152445"/>
                <a:gd name="connsiteX31" fmla="*/ 136202 w 190660"/>
                <a:gd name="connsiteY31" fmla="*/ 148515 h 152445"/>
                <a:gd name="connsiteX32" fmla="*/ 165402 w 190660"/>
                <a:gd name="connsiteY32" fmla="*/ 32414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0660" h="152445">
                  <a:moveTo>
                    <a:pt x="165402" y="32414"/>
                  </a:moveTo>
                  <a:cubicBezTo>
                    <a:pt x="167925" y="22124"/>
                    <a:pt x="172544" y="17087"/>
                    <a:pt x="187669" y="16459"/>
                  </a:cubicBezTo>
                  <a:cubicBezTo>
                    <a:pt x="189770" y="16459"/>
                    <a:pt x="191451" y="15197"/>
                    <a:pt x="191451" y="12469"/>
                  </a:cubicBezTo>
                  <a:cubicBezTo>
                    <a:pt x="191451" y="11207"/>
                    <a:pt x="190398" y="9528"/>
                    <a:pt x="188301" y="9528"/>
                  </a:cubicBezTo>
                  <a:cubicBezTo>
                    <a:pt x="186828" y="9528"/>
                    <a:pt x="182839" y="10159"/>
                    <a:pt x="167293" y="10159"/>
                  </a:cubicBezTo>
                  <a:cubicBezTo>
                    <a:pt x="150487" y="10159"/>
                    <a:pt x="147758" y="9528"/>
                    <a:pt x="145868" y="9528"/>
                  </a:cubicBezTo>
                  <a:cubicBezTo>
                    <a:pt x="142507" y="9528"/>
                    <a:pt x="141876" y="11838"/>
                    <a:pt x="141876" y="13517"/>
                  </a:cubicBezTo>
                  <a:cubicBezTo>
                    <a:pt x="141876" y="16248"/>
                    <a:pt x="144604" y="16459"/>
                    <a:pt x="146495" y="16459"/>
                  </a:cubicBezTo>
                  <a:cubicBezTo>
                    <a:pt x="159309" y="16876"/>
                    <a:pt x="159309" y="22546"/>
                    <a:pt x="159309" y="25487"/>
                  </a:cubicBezTo>
                  <a:cubicBezTo>
                    <a:pt x="159309" y="26535"/>
                    <a:pt x="159309" y="27586"/>
                    <a:pt x="158471" y="30945"/>
                  </a:cubicBezTo>
                  <a:lnTo>
                    <a:pt x="135365" y="122900"/>
                  </a:lnTo>
                  <a:lnTo>
                    <a:pt x="84737" y="13307"/>
                  </a:lnTo>
                  <a:cubicBezTo>
                    <a:pt x="83057" y="9528"/>
                    <a:pt x="82636" y="9528"/>
                    <a:pt x="77595" y="9528"/>
                  </a:cubicBezTo>
                  <a:lnTo>
                    <a:pt x="50287" y="9528"/>
                  </a:lnTo>
                  <a:cubicBezTo>
                    <a:pt x="46505" y="9528"/>
                    <a:pt x="43777" y="9528"/>
                    <a:pt x="43777" y="13517"/>
                  </a:cubicBezTo>
                  <a:cubicBezTo>
                    <a:pt x="43777" y="16459"/>
                    <a:pt x="46295" y="16459"/>
                    <a:pt x="50708" y="16459"/>
                  </a:cubicBezTo>
                  <a:cubicBezTo>
                    <a:pt x="52388" y="16459"/>
                    <a:pt x="58688" y="16459"/>
                    <a:pt x="63522" y="17718"/>
                  </a:cubicBezTo>
                  <a:lnTo>
                    <a:pt x="35372" y="130459"/>
                  </a:lnTo>
                  <a:cubicBezTo>
                    <a:pt x="32853" y="140960"/>
                    <a:pt x="27392" y="145577"/>
                    <a:pt x="13315" y="145998"/>
                  </a:cubicBezTo>
                  <a:cubicBezTo>
                    <a:pt x="12056" y="145998"/>
                    <a:pt x="9533" y="146208"/>
                    <a:pt x="9533" y="149987"/>
                  </a:cubicBezTo>
                  <a:cubicBezTo>
                    <a:pt x="9533" y="151246"/>
                    <a:pt x="10586" y="152925"/>
                    <a:pt x="12687" y="152925"/>
                  </a:cubicBezTo>
                  <a:cubicBezTo>
                    <a:pt x="13525" y="152925"/>
                    <a:pt x="18355" y="152294"/>
                    <a:pt x="33481" y="152294"/>
                  </a:cubicBezTo>
                  <a:cubicBezTo>
                    <a:pt x="50076" y="152294"/>
                    <a:pt x="53226" y="152925"/>
                    <a:pt x="55117" y="152925"/>
                  </a:cubicBezTo>
                  <a:cubicBezTo>
                    <a:pt x="55959" y="152925"/>
                    <a:pt x="59109" y="152925"/>
                    <a:pt x="59109" y="148935"/>
                  </a:cubicBezTo>
                  <a:cubicBezTo>
                    <a:pt x="59109" y="146418"/>
                    <a:pt x="56797" y="145998"/>
                    <a:pt x="55328" y="145998"/>
                  </a:cubicBezTo>
                  <a:cubicBezTo>
                    <a:pt x="47764" y="145787"/>
                    <a:pt x="41465" y="144529"/>
                    <a:pt x="41465" y="137180"/>
                  </a:cubicBezTo>
                  <a:cubicBezTo>
                    <a:pt x="41465" y="136128"/>
                    <a:pt x="42092" y="133191"/>
                    <a:pt x="42092" y="132980"/>
                  </a:cubicBezTo>
                  <a:lnTo>
                    <a:pt x="69611" y="23386"/>
                  </a:lnTo>
                  <a:lnTo>
                    <a:pt x="69822" y="23386"/>
                  </a:lnTo>
                  <a:lnTo>
                    <a:pt x="128219" y="149146"/>
                  </a:lnTo>
                  <a:cubicBezTo>
                    <a:pt x="129693" y="152504"/>
                    <a:pt x="129903" y="152925"/>
                    <a:pt x="132211" y="152925"/>
                  </a:cubicBezTo>
                  <a:cubicBezTo>
                    <a:pt x="135154" y="152925"/>
                    <a:pt x="135365" y="152084"/>
                    <a:pt x="136202" y="148515"/>
                  </a:cubicBezTo>
                  <a:lnTo>
                    <a:pt x="165402" y="324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BFFB2581-177B-45A1-BFC3-03B0A3E60482}"/>
                </a:ext>
              </a:extLst>
            </p:cNvPr>
            <p:cNvSpPr/>
            <p:nvPr>
              <p:custDataLst>
                <p:tags r:id="rId148"/>
              </p:custDataLst>
            </p:nvPr>
          </p:nvSpPr>
          <p:spPr>
            <a:xfrm>
              <a:off x="7896682" y="-3983975"/>
              <a:ext cx="305056" cy="317594"/>
            </a:xfrm>
            <a:custGeom>
              <a:avLst/>
              <a:gdLst>
                <a:gd name="connsiteX0" fmla="*/ 274287 w 305056"/>
                <a:gd name="connsiteY0" fmla="*/ 315689 h 317594"/>
                <a:gd name="connsiteX1" fmla="*/ 300763 w 305056"/>
                <a:gd name="connsiteY1" fmla="*/ 245711 h 317594"/>
                <a:gd name="connsiteX2" fmla="*/ 295292 w 305056"/>
                <a:gd name="connsiteY2" fmla="*/ 245711 h 317594"/>
                <a:gd name="connsiteX3" fmla="*/ 238404 w 305056"/>
                <a:gd name="connsiteY3" fmla="*/ 289884 h 317594"/>
                <a:gd name="connsiteX4" fmla="*/ 170355 w 305056"/>
                <a:gd name="connsiteY4" fmla="*/ 296665 h 317594"/>
                <a:gd name="connsiteX5" fmla="*/ 38414 w 305056"/>
                <a:gd name="connsiteY5" fmla="*/ 296665 h 317594"/>
                <a:gd name="connsiteX6" fmla="*/ 149786 w 305056"/>
                <a:gd name="connsiteY6" fmla="*/ 166110 h 317594"/>
                <a:gd name="connsiteX7" fmla="*/ 151758 w 305056"/>
                <a:gd name="connsiteY7" fmla="*/ 162609 h 317594"/>
                <a:gd name="connsiteX8" fmla="*/ 150224 w 305056"/>
                <a:gd name="connsiteY8" fmla="*/ 159329 h 317594"/>
                <a:gd name="connsiteX9" fmla="*/ 48261 w 305056"/>
                <a:gd name="connsiteY9" fmla="*/ 20024 h 317594"/>
                <a:gd name="connsiteX10" fmla="*/ 168166 w 305056"/>
                <a:gd name="connsiteY10" fmla="*/ 20024 h 317594"/>
                <a:gd name="connsiteX11" fmla="*/ 219366 w 305056"/>
                <a:gd name="connsiteY11" fmla="*/ 23526 h 317594"/>
                <a:gd name="connsiteX12" fmla="*/ 267504 w 305056"/>
                <a:gd name="connsiteY12" fmla="*/ 39926 h 317594"/>
                <a:gd name="connsiteX13" fmla="*/ 295292 w 305056"/>
                <a:gd name="connsiteY13" fmla="*/ 70978 h 317594"/>
                <a:gd name="connsiteX14" fmla="*/ 300763 w 305056"/>
                <a:gd name="connsiteY14" fmla="*/ 70978 h 317594"/>
                <a:gd name="connsiteX15" fmla="*/ 274287 w 305056"/>
                <a:gd name="connsiteY15" fmla="*/ 9528 h 317594"/>
                <a:gd name="connsiteX16" fmla="*/ 15658 w 305056"/>
                <a:gd name="connsiteY16" fmla="*/ 9528 h 317594"/>
                <a:gd name="connsiteX17" fmla="*/ 9751 w 305056"/>
                <a:gd name="connsiteY17" fmla="*/ 11060 h 317594"/>
                <a:gd name="connsiteX18" fmla="*/ 9533 w 305056"/>
                <a:gd name="connsiteY18" fmla="*/ 18274 h 317594"/>
                <a:gd name="connsiteX19" fmla="*/ 125279 w 305056"/>
                <a:gd name="connsiteY19" fmla="*/ 176606 h 317594"/>
                <a:gd name="connsiteX20" fmla="*/ 11940 w 305056"/>
                <a:gd name="connsiteY20" fmla="*/ 309349 h 317594"/>
                <a:gd name="connsiteX21" fmla="*/ 9751 w 305056"/>
                <a:gd name="connsiteY21" fmla="*/ 313283 h 317594"/>
                <a:gd name="connsiteX22" fmla="*/ 15658 w 305056"/>
                <a:gd name="connsiteY22" fmla="*/ 315689 h 317594"/>
                <a:gd name="connsiteX23" fmla="*/ 274287 w 305056"/>
                <a:gd name="connsiteY23" fmla="*/ 315689 h 31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5056" h="317594">
                  <a:moveTo>
                    <a:pt x="274287" y="315689"/>
                  </a:moveTo>
                  <a:lnTo>
                    <a:pt x="300763" y="245711"/>
                  </a:lnTo>
                  <a:lnTo>
                    <a:pt x="295292" y="245711"/>
                  </a:lnTo>
                  <a:cubicBezTo>
                    <a:pt x="286761" y="268454"/>
                    <a:pt x="263567" y="283327"/>
                    <a:pt x="238404" y="289884"/>
                  </a:cubicBezTo>
                  <a:cubicBezTo>
                    <a:pt x="233809" y="290981"/>
                    <a:pt x="212364" y="296665"/>
                    <a:pt x="170355" y="296665"/>
                  </a:cubicBezTo>
                  <a:lnTo>
                    <a:pt x="38414" y="296665"/>
                  </a:lnTo>
                  <a:lnTo>
                    <a:pt x="149786" y="166110"/>
                  </a:lnTo>
                  <a:cubicBezTo>
                    <a:pt x="151321" y="164359"/>
                    <a:pt x="151758" y="163704"/>
                    <a:pt x="151758" y="162609"/>
                  </a:cubicBezTo>
                  <a:cubicBezTo>
                    <a:pt x="151758" y="162172"/>
                    <a:pt x="151758" y="161516"/>
                    <a:pt x="150224" y="159329"/>
                  </a:cubicBezTo>
                  <a:lnTo>
                    <a:pt x="48261" y="20024"/>
                  </a:lnTo>
                  <a:lnTo>
                    <a:pt x="168166" y="20024"/>
                  </a:lnTo>
                  <a:cubicBezTo>
                    <a:pt x="197489" y="20024"/>
                    <a:pt x="217396" y="23085"/>
                    <a:pt x="219366" y="23526"/>
                  </a:cubicBezTo>
                  <a:cubicBezTo>
                    <a:pt x="231183" y="25273"/>
                    <a:pt x="250217" y="28992"/>
                    <a:pt x="267504" y="39926"/>
                  </a:cubicBezTo>
                  <a:cubicBezTo>
                    <a:pt x="272973" y="43423"/>
                    <a:pt x="287852" y="53264"/>
                    <a:pt x="295292" y="70978"/>
                  </a:cubicBezTo>
                  <a:lnTo>
                    <a:pt x="300763" y="70978"/>
                  </a:lnTo>
                  <a:lnTo>
                    <a:pt x="274287" y="9528"/>
                  </a:lnTo>
                  <a:lnTo>
                    <a:pt x="15658" y="9528"/>
                  </a:lnTo>
                  <a:cubicBezTo>
                    <a:pt x="10625" y="9528"/>
                    <a:pt x="10407" y="9746"/>
                    <a:pt x="9751" y="11060"/>
                  </a:cubicBezTo>
                  <a:cubicBezTo>
                    <a:pt x="9533" y="11716"/>
                    <a:pt x="9533" y="15868"/>
                    <a:pt x="9533" y="18274"/>
                  </a:cubicBezTo>
                  <a:lnTo>
                    <a:pt x="125279" y="176606"/>
                  </a:lnTo>
                  <a:lnTo>
                    <a:pt x="11940" y="309349"/>
                  </a:lnTo>
                  <a:cubicBezTo>
                    <a:pt x="9751" y="311974"/>
                    <a:pt x="9751" y="313065"/>
                    <a:pt x="9751" y="313283"/>
                  </a:cubicBezTo>
                  <a:cubicBezTo>
                    <a:pt x="9751" y="315689"/>
                    <a:pt x="11722" y="315689"/>
                    <a:pt x="15658" y="315689"/>
                  </a:cubicBezTo>
                  <a:lnTo>
                    <a:pt x="274287" y="31568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CC1A96E8-823F-4FFF-BCA5-D6D7888FC3A6}"/>
                </a:ext>
              </a:extLst>
            </p:cNvPr>
            <p:cNvSpPr/>
            <p:nvPr>
              <p:custDataLst>
                <p:tags r:id="rId149"/>
              </p:custDataLst>
            </p:nvPr>
          </p:nvSpPr>
          <p:spPr>
            <a:xfrm>
              <a:off x="7825754" y="-3619369"/>
              <a:ext cx="114396" cy="165149"/>
            </a:xfrm>
            <a:custGeom>
              <a:avLst/>
              <a:gdLst>
                <a:gd name="connsiteX0" fmla="*/ 58898 w 114396"/>
                <a:gd name="connsiteY0" fmla="*/ 15824 h 165149"/>
                <a:gd name="connsiteX1" fmla="*/ 59740 w 114396"/>
                <a:gd name="connsiteY1" fmla="*/ 12466 h 165149"/>
                <a:gd name="connsiteX2" fmla="*/ 56380 w 114396"/>
                <a:gd name="connsiteY2" fmla="*/ 9528 h 165149"/>
                <a:gd name="connsiteX3" fmla="*/ 44197 w 114396"/>
                <a:gd name="connsiteY3" fmla="*/ 10576 h 165149"/>
                <a:gd name="connsiteX4" fmla="*/ 32432 w 114396"/>
                <a:gd name="connsiteY4" fmla="*/ 11418 h 165149"/>
                <a:gd name="connsiteX5" fmla="*/ 25711 w 114396"/>
                <a:gd name="connsiteY5" fmla="*/ 15824 h 165149"/>
                <a:gd name="connsiteX6" fmla="*/ 31173 w 114396"/>
                <a:gd name="connsiteY6" fmla="*/ 18766 h 165149"/>
                <a:gd name="connsiteX7" fmla="*/ 41254 w 114396"/>
                <a:gd name="connsiteY7" fmla="*/ 21914 h 165149"/>
                <a:gd name="connsiteX8" fmla="*/ 40205 w 114396"/>
                <a:gd name="connsiteY8" fmla="*/ 26741 h 165149"/>
                <a:gd name="connsiteX9" fmla="*/ 10375 w 114396"/>
                <a:gd name="connsiteY9" fmla="*/ 146205 h 165149"/>
                <a:gd name="connsiteX10" fmla="*/ 9533 w 114396"/>
                <a:gd name="connsiteY10" fmla="*/ 150822 h 165149"/>
                <a:gd name="connsiteX11" fmla="*/ 16468 w 114396"/>
                <a:gd name="connsiteY11" fmla="*/ 157332 h 165149"/>
                <a:gd name="connsiteX12" fmla="*/ 26128 w 114396"/>
                <a:gd name="connsiteY12" fmla="*/ 147674 h 165149"/>
                <a:gd name="connsiteX13" fmla="*/ 36002 w 114396"/>
                <a:gd name="connsiteY13" fmla="*/ 107784 h 165149"/>
                <a:gd name="connsiteX14" fmla="*/ 61631 w 114396"/>
                <a:gd name="connsiteY14" fmla="*/ 125001 h 165149"/>
                <a:gd name="connsiteX15" fmla="*/ 61210 w 114396"/>
                <a:gd name="connsiteY15" fmla="*/ 129198 h 165149"/>
                <a:gd name="connsiteX16" fmla="*/ 60161 w 114396"/>
                <a:gd name="connsiteY16" fmla="*/ 135919 h 165149"/>
                <a:gd name="connsiteX17" fmla="*/ 81586 w 114396"/>
                <a:gd name="connsiteY17" fmla="*/ 157332 h 165149"/>
                <a:gd name="connsiteX18" fmla="*/ 98603 w 114396"/>
                <a:gd name="connsiteY18" fmla="*/ 146836 h 165149"/>
                <a:gd name="connsiteX19" fmla="*/ 107003 w 114396"/>
                <a:gd name="connsiteY19" fmla="*/ 125208 h 165149"/>
                <a:gd name="connsiteX20" fmla="*/ 103854 w 114396"/>
                <a:gd name="connsiteY20" fmla="*/ 122480 h 165149"/>
                <a:gd name="connsiteX21" fmla="*/ 100072 w 114396"/>
                <a:gd name="connsiteY21" fmla="*/ 127518 h 165149"/>
                <a:gd name="connsiteX22" fmla="*/ 82007 w 114396"/>
                <a:gd name="connsiteY22" fmla="*/ 151453 h 165149"/>
                <a:gd name="connsiteX23" fmla="*/ 75287 w 114396"/>
                <a:gd name="connsiteY23" fmla="*/ 141167 h 165149"/>
                <a:gd name="connsiteX24" fmla="*/ 76546 w 114396"/>
                <a:gd name="connsiteY24" fmla="*/ 131087 h 165149"/>
                <a:gd name="connsiteX25" fmla="*/ 77595 w 114396"/>
                <a:gd name="connsiteY25" fmla="*/ 124581 h 165149"/>
                <a:gd name="connsiteX26" fmla="*/ 45246 w 114396"/>
                <a:gd name="connsiteY26" fmla="*/ 102115 h 165149"/>
                <a:gd name="connsiteX27" fmla="*/ 62679 w 114396"/>
                <a:gd name="connsiteY27" fmla="*/ 87628 h 165149"/>
                <a:gd name="connsiteX28" fmla="*/ 93768 w 114396"/>
                <a:gd name="connsiteY28" fmla="*/ 68521 h 165149"/>
                <a:gd name="connsiteX29" fmla="*/ 100704 w 114396"/>
                <a:gd name="connsiteY29" fmla="*/ 71252 h 165149"/>
                <a:gd name="connsiteX30" fmla="*/ 89360 w 114396"/>
                <a:gd name="connsiteY30" fmla="*/ 82801 h 165149"/>
                <a:gd name="connsiteX31" fmla="*/ 97550 w 114396"/>
                <a:gd name="connsiteY31" fmla="*/ 90566 h 165149"/>
                <a:gd name="connsiteX32" fmla="*/ 109526 w 114396"/>
                <a:gd name="connsiteY32" fmla="*/ 77342 h 165149"/>
                <a:gd name="connsiteX33" fmla="*/ 93979 w 114396"/>
                <a:gd name="connsiteY33" fmla="*/ 62646 h 165149"/>
                <a:gd name="connsiteX34" fmla="*/ 58898 w 114396"/>
                <a:gd name="connsiteY34" fmla="*/ 83849 h 165149"/>
                <a:gd name="connsiteX35" fmla="*/ 38104 w 114396"/>
                <a:gd name="connsiteY35" fmla="*/ 99594 h 165149"/>
                <a:gd name="connsiteX36" fmla="*/ 58898 w 114396"/>
                <a:gd name="connsiteY36" fmla="*/ 15824 h 165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4396" h="165149">
                  <a:moveTo>
                    <a:pt x="58898" y="15824"/>
                  </a:moveTo>
                  <a:cubicBezTo>
                    <a:pt x="59108" y="15403"/>
                    <a:pt x="59740" y="12676"/>
                    <a:pt x="59740" y="12466"/>
                  </a:cubicBezTo>
                  <a:cubicBezTo>
                    <a:pt x="59740" y="11418"/>
                    <a:pt x="58898" y="9528"/>
                    <a:pt x="56380" y="9528"/>
                  </a:cubicBezTo>
                  <a:cubicBezTo>
                    <a:pt x="55538" y="9528"/>
                    <a:pt x="49027" y="10155"/>
                    <a:pt x="44197" y="10576"/>
                  </a:cubicBezTo>
                  <a:lnTo>
                    <a:pt x="32432" y="11418"/>
                  </a:lnTo>
                  <a:cubicBezTo>
                    <a:pt x="27808" y="11835"/>
                    <a:pt x="25711" y="12044"/>
                    <a:pt x="25711" y="15824"/>
                  </a:cubicBezTo>
                  <a:cubicBezTo>
                    <a:pt x="25711" y="18766"/>
                    <a:pt x="28650" y="18766"/>
                    <a:pt x="31173" y="18766"/>
                  </a:cubicBezTo>
                  <a:cubicBezTo>
                    <a:pt x="41254" y="18766"/>
                    <a:pt x="41254" y="20025"/>
                    <a:pt x="41254" y="21914"/>
                  </a:cubicBezTo>
                  <a:cubicBezTo>
                    <a:pt x="41254" y="22545"/>
                    <a:pt x="41254" y="22962"/>
                    <a:pt x="40205" y="26741"/>
                  </a:cubicBezTo>
                  <a:lnTo>
                    <a:pt x="10375" y="146205"/>
                  </a:lnTo>
                  <a:cubicBezTo>
                    <a:pt x="9533" y="149353"/>
                    <a:pt x="9533" y="150615"/>
                    <a:pt x="9533" y="150822"/>
                  </a:cubicBezTo>
                  <a:cubicBezTo>
                    <a:pt x="9533" y="154391"/>
                    <a:pt x="12476" y="157332"/>
                    <a:pt x="16468" y="157332"/>
                  </a:cubicBezTo>
                  <a:cubicBezTo>
                    <a:pt x="23610" y="157332"/>
                    <a:pt x="25290" y="150615"/>
                    <a:pt x="26128" y="147674"/>
                  </a:cubicBezTo>
                  <a:cubicBezTo>
                    <a:pt x="28229" y="138856"/>
                    <a:pt x="33691" y="116601"/>
                    <a:pt x="36002" y="107784"/>
                  </a:cubicBezTo>
                  <a:cubicBezTo>
                    <a:pt x="47557" y="109042"/>
                    <a:pt x="61631" y="113032"/>
                    <a:pt x="61631" y="125001"/>
                  </a:cubicBezTo>
                  <a:cubicBezTo>
                    <a:pt x="61631" y="126049"/>
                    <a:pt x="61631" y="127097"/>
                    <a:pt x="61210" y="129198"/>
                  </a:cubicBezTo>
                  <a:cubicBezTo>
                    <a:pt x="60582" y="131929"/>
                    <a:pt x="60161" y="134867"/>
                    <a:pt x="60161" y="135919"/>
                  </a:cubicBezTo>
                  <a:cubicBezTo>
                    <a:pt x="60161" y="148305"/>
                    <a:pt x="69404" y="157332"/>
                    <a:pt x="81586" y="157332"/>
                  </a:cubicBezTo>
                  <a:cubicBezTo>
                    <a:pt x="90408" y="157332"/>
                    <a:pt x="95870" y="150822"/>
                    <a:pt x="98603" y="146836"/>
                  </a:cubicBezTo>
                  <a:cubicBezTo>
                    <a:pt x="103643" y="139067"/>
                    <a:pt x="107003" y="126470"/>
                    <a:pt x="107003" y="125208"/>
                  </a:cubicBezTo>
                  <a:cubicBezTo>
                    <a:pt x="107003" y="123112"/>
                    <a:pt x="105324" y="122480"/>
                    <a:pt x="103854" y="122480"/>
                  </a:cubicBezTo>
                  <a:cubicBezTo>
                    <a:pt x="101332" y="122480"/>
                    <a:pt x="100914" y="123739"/>
                    <a:pt x="100072" y="127518"/>
                  </a:cubicBezTo>
                  <a:cubicBezTo>
                    <a:pt x="97339" y="137387"/>
                    <a:pt x="91878" y="151453"/>
                    <a:pt x="82007" y="151453"/>
                  </a:cubicBezTo>
                  <a:cubicBezTo>
                    <a:pt x="76546" y="151453"/>
                    <a:pt x="75287" y="146836"/>
                    <a:pt x="75287" y="141167"/>
                  </a:cubicBezTo>
                  <a:cubicBezTo>
                    <a:pt x="75287" y="138436"/>
                    <a:pt x="75493" y="135919"/>
                    <a:pt x="76546" y="131087"/>
                  </a:cubicBezTo>
                  <a:cubicBezTo>
                    <a:pt x="76757" y="130250"/>
                    <a:pt x="77595" y="126887"/>
                    <a:pt x="77595" y="124581"/>
                  </a:cubicBezTo>
                  <a:cubicBezTo>
                    <a:pt x="77595" y="107363"/>
                    <a:pt x="55958" y="103584"/>
                    <a:pt x="45246" y="102115"/>
                  </a:cubicBezTo>
                  <a:cubicBezTo>
                    <a:pt x="53019" y="97498"/>
                    <a:pt x="60161" y="90356"/>
                    <a:pt x="62679" y="87628"/>
                  </a:cubicBezTo>
                  <a:cubicBezTo>
                    <a:pt x="74234" y="76290"/>
                    <a:pt x="83688" y="68521"/>
                    <a:pt x="93768" y="68521"/>
                  </a:cubicBezTo>
                  <a:cubicBezTo>
                    <a:pt x="96502" y="68521"/>
                    <a:pt x="99024" y="69152"/>
                    <a:pt x="100704" y="71252"/>
                  </a:cubicBezTo>
                  <a:cubicBezTo>
                    <a:pt x="89360" y="72721"/>
                    <a:pt x="89360" y="82590"/>
                    <a:pt x="89360" y="82801"/>
                  </a:cubicBezTo>
                  <a:cubicBezTo>
                    <a:pt x="89360" y="87418"/>
                    <a:pt x="92931" y="90566"/>
                    <a:pt x="97550" y="90566"/>
                  </a:cubicBezTo>
                  <a:cubicBezTo>
                    <a:pt x="103222" y="90566"/>
                    <a:pt x="109526" y="85949"/>
                    <a:pt x="109526" y="77342"/>
                  </a:cubicBezTo>
                  <a:cubicBezTo>
                    <a:pt x="109526" y="70200"/>
                    <a:pt x="104485" y="62646"/>
                    <a:pt x="93979" y="62646"/>
                  </a:cubicBezTo>
                  <a:cubicBezTo>
                    <a:pt x="81797" y="62646"/>
                    <a:pt x="70874" y="71884"/>
                    <a:pt x="58898" y="83849"/>
                  </a:cubicBezTo>
                  <a:cubicBezTo>
                    <a:pt x="46715" y="95814"/>
                    <a:pt x="41464" y="98125"/>
                    <a:pt x="38104" y="99594"/>
                  </a:cubicBezTo>
                  <a:lnTo>
                    <a:pt x="58898" y="1582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7048810D-7825-4C80-B01B-65C430E5FAD5}"/>
                </a:ext>
              </a:extLst>
            </p:cNvPr>
            <p:cNvSpPr/>
            <p:nvPr>
              <p:custDataLst>
                <p:tags r:id="rId150"/>
              </p:custDataLst>
            </p:nvPr>
          </p:nvSpPr>
          <p:spPr>
            <a:xfrm>
              <a:off x="7950095" y="-3616641"/>
              <a:ext cx="317767" cy="152445"/>
            </a:xfrm>
            <a:custGeom>
              <a:avLst/>
              <a:gdLst>
                <a:gd name="connsiteX0" fmla="*/ 175066 w 317766"/>
                <a:gd name="connsiteY0" fmla="*/ 76711 h 152445"/>
                <a:gd name="connsiteX1" fmla="*/ 184515 w 317766"/>
                <a:gd name="connsiteY1" fmla="*/ 69363 h 152445"/>
                <a:gd name="connsiteX2" fmla="*/ 173802 w 317766"/>
                <a:gd name="connsiteY2" fmla="*/ 62014 h 152445"/>
                <a:gd name="connsiteX3" fmla="*/ 20245 w 317766"/>
                <a:gd name="connsiteY3" fmla="*/ 62014 h 152445"/>
                <a:gd name="connsiteX4" fmla="*/ 9533 w 317766"/>
                <a:gd name="connsiteY4" fmla="*/ 69363 h 152445"/>
                <a:gd name="connsiteX5" fmla="*/ 18986 w 317766"/>
                <a:gd name="connsiteY5" fmla="*/ 76711 h 152445"/>
                <a:gd name="connsiteX6" fmla="*/ 175066 w 317766"/>
                <a:gd name="connsiteY6" fmla="*/ 76711 h 152445"/>
                <a:gd name="connsiteX7" fmla="*/ 173802 w 317766"/>
                <a:gd name="connsiteY7" fmla="*/ 126260 h 152445"/>
                <a:gd name="connsiteX8" fmla="*/ 184515 w 317766"/>
                <a:gd name="connsiteY8" fmla="*/ 118911 h 152445"/>
                <a:gd name="connsiteX9" fmla="*/ 175066 w 317766"/>
                <a:gd name="connsiteY9" fmla="*/ 111563 h 152445"/>
                <a:gd name="connsiteX10" fmla="*/ 18986 w 317766"/>
                <a:gd name="connsiteY10" fmla="*/ 111563 h 152445"/>
                <a:gd name="connsiteX11" fmla="*/ 9533 w 317766"/>
                <a:gd name="connsiteY11" fmla="*/ 118911 h 152445"/>
                <a:gd name="connsiteX12" fmla="*/ 20245 w 317766"/>
                <a:gd name="connsiteY12" fmla="*/ 126260 h 152445"/>
                <a:gd name="connsiteX13" fmla="*/ 173802 w 317766"/>
                <a:gd name="connsiteY13" fmla="*/ 126260 h 152445"/>
                <a:gd name="connsiteX14" fmla="*/ 276375 w 317766"/>
                <a:gd name="connsiteY14" fmla="*/ 18766 h 152445"/>
                <a:gd name="connsiteX15" fmla="*/ 269233 w 317766"/>
                <a:gd name="connsiteY15" fmla="*/ 9528 h 152445"/>
                <a:gd name="connsiteX16" fmla="*/ 262508 w 317766"/>
                <a:gd name="connsiteY16" fmla="*/ 13096 h 152445"/>
                <a:gd name="connsiteX17" fmla="*/ 231211 w 317766"/>
                <a:gd name="connsiteY17" fmla="*/ 23387 h 152445"/>
                <a:gd name="connsiteX18" fmla="*/ 224487 w 317766"/>
                <a:gd name="connsiteY18" fmla="*/ 29894 h 152445"/>
                <a:gd name="connsiteX19" fmla="*/ 232891 w 317766"/>
                <a:gd name="connsiteY19" fmla="*/ 36611 h 152445"/>
                <a:gd name="connsiteX20" fmla="*/ 258730 w 317766"/>
                <a:gd name="connsiteY20" fmla="*/ 31362 h 152445"/>
                <a:gd name="connsiteX21" fmla="*/ 258730 w 317766"/>
                <a:gd name="connsiteY21" fmla="*/ 139277 h 152445"/>
                <a:gd name="connsiteX22" fmla="*/ 235200 w 317766"/>
                <a:gd name="connsiteY22" fmla="*/ 139277 h 152445"/>
                <a:gd name="connsiteX23" fmla="*/ 225957 w 317766"/>
                <a:gd name="connsiteY23" fmla="*/ 145788 h 152445"/>
                <a:gd name="connsiteX24" fmla="*/ 235200 w 317766"/>
                <a:gd name="connsiteY24" fmla="*/ 152505 h 152445"/>
                <a:gd name="connsiteX25" fmla="*/ 299901 w 317766"/>
                <a:gd name="connsiteY25" fmla="*/ 152505 h 152445"/>
                <a:gd name="connsiteX26" fmla="*/ 309145 w 317766"/>
                <a:gd name="connsiteY26" fmla="*/ 145998 h 152445"/>
                <a:gd name="connsiteX27" fmla="*/ 299901 w 317766"/>
                <a:gd name="connsiteY27" fmla="*/ 139277 h 152445"/>
                <a:gd name="connsiteX28" fmla="*/ 276375 w 317766"/>
                <a:gd name="connsiteY28" fmla="*/ 139277 h 152445"/>
                <a:gd name="connsiteX29" fmla="*/ 276375 w 317766"/>
                <a:gd name="connsiteY29" fmla="*/ 1876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17766" h="152445">
                  <a:moveTo>
                    <a:pt x="175066" y="76711"/>
                  </a:moveTo>
                  <a:cubicBezTo>
                    <a:pt x="177584" y="76711"/>
                    <a:pt x="184515" y="76711"/>
                    <a:pt x="184515" y="69363"/>
                  </a:cubicBezTo>
                  <a:cubicBezTo>
                    <a:pt x="184515" y="62014"/>
                    <a:pt x="176746" y="62014"/>
                    <a:pt x="173802" y="62014"/>
                  </a:cubicBezTo>
                  <a:lnTo>
                    <a:pt x="20245" y="62014"/>
                  </a:lnTo>
                  <a:cubicBezTo>
                    <a:pt x="17306" y="62014"/>
                    <a:pt x="9533" y="62014"/>
                    <a:pt x="9533" y="69363"/>
                  </a:cubicBezTo>
                  <a:cubicBezTo>
                    <a:pt x="9533" y="76711"/>
                    <a:pt x="16464" y="76711"/>
                    <a:pt x="18986" y="76711"/>
                  </a:cubicBezTo>
                  <a:lnTo>
                    <a:pt x="175066" y="76711"/>
                  </a:lnTo>
                  <a:close/>
                  <a:moveTo>
                    <a:pt x="173802" y="126260"/>
                  </a:moveTo>
                  <a:cubicBezTo>
                    <a:pt x="176746" y="126260"/>
                    <a:pt x="184515" y="126260"/>
                    <a:pt x="184515" y="118911"/>
                  </a:cubicBezTo>
                  <a:cubicBezTo>
                    <a:pt x="184515" y="111563"/>
                    <a:pt x="177584" y="111563"/>
                    <a:pt x="175066" y="111563"/>
                  </a:cubicBezTo>
                  <a:lnTo>
                    <a:pt x="18986" y="111563"/>
                  </a:lnTo>
                  <a:cubicBezTo>
                    <a:pt x="16464" y="111563"/>
                    <a:pt x="9533" y="111563"/>
                    <a:pt x="9533" y="118911"/>
                  </a:cubicBezTo>
                  <a:cubicBezTo>
                    <a:pt x="9533" y="126260"/>
                    <a:pt x="17306" y="126260"/>
                    <a:pt x="20245" y="126260"/>
                  </a:cubicBezTo>
                  <a:lnTo>
                    <a:pt x="173802" y="126260"/>
                  </a:lnTo>
                  <a:close/>
                  <a:moveTo>
                    <a:pt x="276375" y="18766"/>
                  </a:moveTo>
                  <a:cubicBezTo>
                    <a:pt x="276375" y="15618"/>
                    <a:pt x="276375" y="9528"/>
                    <a:pt x="269233" y="9528"/>
                  </a:cubicBezTo>
                  <a:cubicBezTo>
                    <a:pt x="266289" y="9528"/>
                    <a:pt x="265241" y="10370"/>
                    <a:pt x="262508" y="13096"/>
                  </a:cubicBezTo>
                  <a:cubicBezTo>
                    <a:pt x="252638" y="22756"/>
                    <a:pt x="237301" y="23177"/>
                    <a:pt x="231211" y="23387"/>
                  </a:cubicBezTo>
                  <a:cubicBezTo>
                    <a:pt x="227220" y="23594"/>
                    <a:pt x="224487" y="26325"/>
                    <a:pt x="224487" y="29894"/>
                  </a:cubicBezTo>
                  <a:cubicBezTo>
                    <a:pt x="224487" y="36611"/>
                    <a:pt x="231211" y="36611"/>
                    <a:pt x="232891" y="36611"/>
                  </a:cubicBezTo>
                  <a:cubicBezTo>
                    <a:pt x="234989" y="36611"/>
                    <a:pt x="248013" y="36194"/>
                    <a:pt x="258730" y="31362"/>
                  </a:cubicBezTo>
                  <a:lnTo>
                    <a:pt x="258730" y="139277"/>
                  </a:lnTo>
                  <a:lnTo>
                    <a:pt x="235200" y="139277"/>
                  </a:lnTo>
                  <a:cubicBezTo>
                    <a:pt x="232471" y="139277"/>
                    <a:pt x="225957" y="139277"/>
                    <a:pt x="225957" y="145788"/>
                  </a:cubicBezTo>
                  <a:cubicBezTo>
                    <a:pt x="225957" y="152505"/>
                    <a:pt x="232260" y="152505"/>
                    <a:pt x="235200" y="152505"/>
                  </a:cubicBezTo>
                  <a:lnTo>
                    <a:pt x="299901" y="152505"/>
                  </a:lnTo>
                  <a:cubicBezTo>
                    <a:pt x="302634" y="152505"/>
                    <a:pt x="309145" y="152505"/>
                    <a:pt x="309145" y="145998"/>
                  </a:cubicBezTo>
                  <a:cubicBezTo>
                    <a:pt x="309145" y="139277"/>
                    <a:pt x="302841" y="139277"/>
                    <a:pt x="299901" y="139277"/>
                  </a:cubicBezTo>
                  <a:lnTo>
                    <a:pt x="276375" y="139277"/>
                  </a:lnTo>
                  <a:lnTo>
                    <a:pt x="276375" y="187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6935E156-83A5-4AB7-ABFF-6293D3EF2FC8}"/>
                </a:ext>
              </a:extLst>
            </p:cNvPr>
            <p:cNvSpPr/>
            <p:nvPr>
              <p:custDataLst>
                <p:tags r:id="rId151"/>
              </p:custDataLst>
            </p:nvPr>
          </p:nvSpPr>
          <p:spPr>
            <a:xfrm>
              <a:off x="8336206" y="-3939961"/>
              <a:ext cx="152528" cy="190557"/>
            </a:xfrm>
            <a:custGeom>
              <a:avLst/>
              <a:gdLst>
                <a:gd name="connsiteX0" fmla="*/ 131281 w 152528"/>
                <a:gd name="connsiteY0" fmla="*/ 28675 h 190556"/>
                <a:gd name="connsiteX1" fmla="*/ 147158 w 152528"/>
                <a:gd name="connsiteY1" fmla="*/ 17841 h 190556"/>
                <a:gd name="connsiteX2" fmla="*/ 153966 w 152528"/>
                <a:gd name="connsiteY2" fmla="*/ 13053 h 190556"/>
                <a:gd name="connsiteX3" fmla="*/ 150184 w 152528"/>
                <a:gd name="connsiteY3" fmla="*/ 9528 h 190556"/>
                <a:gd name="connsiteX4" fmla="*/ 121197 w 152528"/>
                <a:gd name="connsiteY4" fmla="*/ 10282 h 190556"/>
                <a:gd name="connsiteX5" fmla="*/ 103806 w 152528"/>
                <a:gd name="connsiteY5" fmla="*/ 10032 h 190556"/>
                <a:gd name="connsiteX6" fmla="*/ 85658 w 152528"/>
                <a:gd name="connsiteY6" fmla="*/ 9528 h 190556"/>
                <a:gd name="connsiteX7" fmla="*/ 80363 w 152528"/>
                <a:gd name="connsiteY7" fmla="*/ 14316 h 190556"/>
                <a:gd name="connsiteX8" fmla="*/ 89186 w 152528"/>
                <a:gd name="connsiteY8" fmla="*/ 17841 h 190556"/>
                <a:gd name="connsiteX9" fmla="*/ 102294 w 152528"/>
                <a:gd name="connsiteY9" fmla="*/ 18345 h 190556"/>
                <a:gd name="connsiteX10" fmla="*/ 110611 w 152528"/>
                <a:gd name="connsiteY10" fmla="*/ 22879 h 190556"/>
                <a:gd name="connsiteX11" fmla="*/ 109602 w 152528"/>
                <a:gd name="connsiteY11" fmla="*/ 27413 h 190556"/>
                <a:gd name="connsiteX12" fmla="*/ 80363 w 152528"/>
                <a:gd name="connsiteY12" fmla="*/ 144561 h 190556"/>
                <a:gd name="connsiteX13" fmla="*/ 43812 w 152528"/>
                <a:gd name="connsiteY13" fmla="*/ 179830 h 190556"/>
                <a:gd name="connsiteX14" fmla="*/ 19114 w 152528"/>
                <a:gd name="connsiteY14" fmla="*/ 166225 h 190556"/>
                <a:gd name="connsiteX15" fmla="*/ 37512 w 152528"/>
                <a:gd name="connsiteY15" fmla="*/ 150353 h 190556"/>
                <a:gd name="connsiteX16" fmla="*/ 26168 w 152528"/>
                <a:gd name="connsiteY16" fmla="*/ 139519 h 190556"/>
                <a:gd name="connsiteX17" fmla="*/ 9533 w 152528"/>
                <a:gd name="connsiteY17" fmla="*/ 159171 h 190556"/>
                <a:gd name="connsiteX18" fmla="*/ 44571 w 152528"/>
                <a:gd name="connsiteY18" fmla="*/ 186885 h 190556"/>
                <a:gd name="connsiteX19" fmla="*/ 102039 w 152528"/>
                <a:gd name="connsiteY19" fmla="*/ 145566 h 190556"/>
                <a:gd name="connsiteX20" fmla="*/ 131281 w 152528"/>
                <a:gd name="connsiteY20" fmla="*/ 28675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528" h="190556">
                  <a:moveTo>
                    <a:pt x="131281" y="28675"/>
                  </a:moveTo>
                  <a:cubicBezTo>
                    <a:pt x="133549" y="19858"/>
                    <a:pt x="134054" y="17841"/>
                    <a:pt x="147158" y="17841"/>
                  </a:cubicBezTo>
                  <a:cubicBezTo>
                    <a:pt x="150689" y="17841"/>
                    <a:pt x="153966" y="17841"/>
                    <a:pt x="153966" y="13053"/>
                  </a:cubicBezTo>
                  <a:cubicBezTo>
                    <a:pt x="153966" y="12804"/>
                    <a:pt x="153712" y="9528"/>
                    <a:pt x="150184" y="9528"/>
                  </a:cubicBezTo>
                  <a:cubicBezTo>
                    <a:pt x="148671" y="9528"/>
                    <a:pt x="145394" y="10282"/>
                    <a:pt x="121197" y="10282"/>
                  </a:cubicBezTo>
                  <a:cubicBezTo>
                    <a:pt x="115401" y="10282"/>
                    <a:pt x="105316" y="10282"/>
                    <a:pt x="103806" y="10032"/>
                  </a:cubicBezTo>
                  <a:cubicBezTo>
                    <a:pt x="100780" y="9778"/>
                    <a:pt x="88681" y="9528"/>
                    <a:pt x="85658" y="9528"/>
                  </a:cubicBezTo>
                  <a:cubicBezTo>
                    <a:pt x="84145" y="9528"/>
                    <a:pt x="80363" y="9528"/>
                    <a:pt x="80363" y="14316"/>
                  </a:cubicBezTo>
                  <a:cubicBezTo>
                    <a:pt x="80363" y="17841"/>
                    <a:pt x="83136" y="17841"/>
                    <a:pt x="89186" y="17841"/>
                  </a:cubicBezTo>
                  <a:cubicBezTo>
                    <a:pt x="89436" y="17841"/>
                    <a:pt x="95989" y="17841"/>
                    <a:pt x="102294" y="18345"/>
                  </a:cubicBezTo>
                  <a:cubicBezTo>
                    <a:pt x="109097" y="18850"/>
                    <a:pt x="110611" y="19858"/>
                    <a:pt x="110611" y="22879"/>
                  </a:cubicBezTo>
                  <a:cubicBezTo>
                    <a:pt x="110611" y="23888"/>
                    <a:pt x="110356" y="24142"/>
                    <a:pt x="109602" y="27413"/>
                  </a:cubicBezTo>
                  <a:lnTo>
                    <a:pt x="80363" y="144561"/>
                  </a:lnTo>
                  <a:cubicBezTo>
                    <a:pt x="75323" y="165217"/>
                    <a:pt x="58688" y="179830"/>
                    <a:pt x="43812" y="179830"/>
                  </a:cubicBezTo>
                  <a:cubicBezTo>
                    <a:pt x="38521" y="179830"/>
                    <a:pt x="24404" y="178318"/>
                    <a:pt x="19114" y="166225"/>
                  </a:cubicBezTo>
                  <a:cubicBezTo>
                    <a:pt x="36758" y="166225"/>
                    <a:pt x="37512" y="151612"/>
                    <a:pt x="37512" y="150353"/>
                  </a:cubicBezTo>
                  <a:cubicBezTo>
                    <a:pt x="37512" y="143299"/>
                    <a:pt x="31968" y="139519"/>
                    <a:pt x="26168" y="139519"/>
                  </a:cubicBezTo>
                  <a:cubicBezTo>
                    <a:pt x="20119" y="139519"/>
                    <a:pt x="9533" y="144307"/>
                    <a:pt x="9533" y="159171"/>
                  </a:cubicBezTo>
                  <a:cubicBezTo>
                    <a:pt x="9533" y="174792"/>
                    <a:pt x="23396" y="186885"/>
                    <a:pt x="44571" y="186885"/>
                  </a:cubicBezTo>
                  <a:cubicBezTo>
                    <a:pt x="68515" y="186885"/>
                    <a:pt x="95740" y="170759"/>
                    <a:pt x="102039" y="145566"/>
                  </a:cubicBezTo>
                  <a:lnTo>
                    <a:pt x="131281" y="286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06E00094-A4DF-488D-8F5B-6EB1BC3E7A71}"/>
                </a:ext>
              </a:extLst>
            </p:cNvPr>
            <p:cNvSpPr/>
            <p:nvPr>
              <p:custDataLst>
                <p:tags r:id="rId152"/>
              </p:custDataLst>
            </p:nvPr>
          </p:nvSpPr>
          <p:spPr>
            <a:xfrm>
              <a:off x="8474075" y="-3854579"/>
              <a:ext cx="114396" cy="165149"/>
            </a:xfrm>
            <a:custGeom>
              <a:avLst/>
              <a:gdLst>
                <a:gd name="connsiteX0" fmla="*/ 58898 w 114396"/>
                <a:gd name="connsiteY0" fmla="*/ 15824 h 165149"/>
                <a:gd name="connsiteX1" fmla="*/ 59740 w 114396"/>
                <a:gd name="connsiteY1" fmla="*/ 12467 h 165149"/>
                <a:gd name="connsiteX2" fmla="*/ 56380 w 114396"/>
                <a:gd name="connsiteY2" fmla="*/ 9528 h 165149"/>
                <a:gd name="connsiteX3" fmla="*/ 44197 w 114396"/>
                <a:gd name="connsiteY3" fmla="*/ 10576 h 165149"/>
                <a:gd name="connsiteX4" fmla="*/ 32431 w 114396"/>
                <a:gd name="connsiteY4" fmla="*/ 11418 h 165149"/>
                <a:gd name="connsiteX5" fmla="*/ 25711 w 114396"/>
                <a:gd name="connsiteY5" fmla="*/ 15824 h 165149"/>
                <a:gd name="connsiteX6" fmla="*/ 31172 w 114396"/>
                <a:gd name="connsiteY6" fmla="*/ 18766 h 165149"/>
                <a:gd name="connsiteX7" fmla="*/ 41254 w 114396"/>
                <a:gd name="connsiteY7" fmla="*/ 21914 h 165149"/>
                <a:gd name="connsiteX8" fmla="*/ 40205 w 114396"/>
                <a:gd name="connsiteY8" fmla="*/ 26742 h 165149"/>
                <a:gd name="connsiteX9" fmla="*/ 10375 w 114396"/>
                <a:gd name="connsiteY9" fmla="*/ 146205 h 165149"/>
                <a:gd name="connsiteX10" fmla="*/ 9533 w 114396"/>
                <a:gd name="connsiteY10" fmla="*/ 150822 h 165149"/>
                <a:gd name="connsiteX11" fmla="*/ 16468 w 114396"/>
                <a:gd name="connsiteY11" fmla="*/ 157332 h 165149"/>
                <a:gd name="connsiteX12" fmla="*/ 26128 w 114396"/>
                <a:gd name="connsiteY12" fmla="*/ 147674 h 165149"/>
                <a:gd name="connsiteX13" fmla="*/ 36002 w 114396"/>
                <a:gd name="connsiteY13" fmla="*/ 107784 h 165149"/>
                <a:gd name="connsiteX14" fmla="*/ 61630 w 114396"/>
                <a:gd name="connsiteY14" fmla="*/ 125002 h 165149"/>
                <a:gd name="connsiteX15" fmla="*/ 61210 w 114396"/>
                <a:gd name="connsiteY15" fmla="*/ 129198 h 165149"/>
                <a:gd name="connsiteX16" fmla="*/ 60161 w 114396"/>
                <a:gd name="connsiteY16" fmla="*/ 135918 h 165149"/>
                <a:gd name="connsiteX17" fmla="*/ 81586 w 114396"/>
                <a:gd name="connsiteY17" fmla="*/ 157332 h 165149"/>
                <a:gd name="connsiteX18" fmla="*/ 98602 w 114396"/>
                <a:gd name="connsiteY18" fmla="*/ 146836 h 165149"/>
                <a:gd name="connsiteX19" fmla="*/ 107003 w 114396"/>
                <a:gd name="connsiteY19" fmla="*/ 125208 h 165149"/>
                <a:gd name="connsiteX20" fmla="*/ 103854 w 114396"/>
                <a:gd name="connsiteY20" fmla="*/ 122480 h 165149"/>
                <a:gd name="connsiteX21" fmla="*/ 100072 w 114396"/>
                <a:gd name="connsiteY21" fmla="*/ 127518 h 165149"/>
                <a:gd name="connsiteX22" fmla="*/ 82007 w 114396"/>
                <a:gd name="connsiteY22" fmla="*/ 151453 h 165149"/>
                <a:gd name="connsiteX23" fmla="*/ 75287 w 114396"/>
                <a:gd name="connsiteY23" fmla="*/ 141167 h 165149"/>
                <a:gd name="connsiteX24" fmla="*/ 76546 w 114396"/>
                <a:gd name="connsiteY24" fmla="*/ 131087 h 165149"/>
                <a:gd name="connsiteX25" fmla="*/ 77595 w 114396"/>
                <a:gd name="connsiteY25" fmla="*/ 124581 h 165149"/>
                <a:gd name="connsiteX26" fmla="*/ 45246 w 114396"/>
                <a:gd name="connsiteY26" fmla="*/ 102115 h 165149"/>
                <a:gd name="connsiteX27" fmla="*/ 62679 w 114396"/>
                <a:gd name="connsiteY27" fmla="*/ 87628 h 165149"/>
                <a:gd name="connsiteX28" fmla="*/ 93768 w 114396"/>
                <a:gd name="connsiteY28" fmla="*/ 68521 h 165149"/>
                <a:gd name="connsiteX29" fmla="*/ 100704 w 114396"/>
                <a:gd name="connsiteY29" fmla="*/ 71252 h 165149"/>
                <a:gd name="connsiteX30" fmla="*/ 89360 w 114396"/>
                <a:gd name="connsiteY30" fmla="*/ 82801 h 165149"/>
                <a:gd name="connsiteX31" fmla="*/ 97550 w 114396"/>
                <a:gd name="connsiteY31" fmla="*/ 90566 h 165149"/>
                <a:gd name="connsiteX32" fmla="*/ 109526 w 114396"/>
                <a:gd name="connsiteY32" fmla="*/ 77342 h 165149"/>
                <a:gd name="connsiteX33" fmla="*/ 93979 w 114396"/>
                <a:gd name="connsiteY33" fmla="*/ 62646 h 165149"/>
                <a:gd name="connsiteX34" fmla="*/ 58898 w 114396"/>
                <a:gd name="connsiteY34" fmla="*/ 83849 h 165149"/>
                <a:gd name="connsiteX35" fmla="*/ 38104 w 114396"/>
                <a:gd name="connsiteY35" fmla="*/ 99594 h 165149"/>
                <a:gd name="connsiteX36" fmla="*/ 58898 w 114396"/>
                <a:gd name="connsiteY36" fmla="*/ 15824 h 165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4396" h="165149">
                  <a:moveTo>
                    <a:pt x="58898" y="15824"/>
                  </a:moveTo>
                  <a:cubicBezTo>
                    <a:pt x="59108" y="15403"/>
                    <a:pt x="59740" y="12676"/>
                    <a:pt x="59740" y="12467"/>
                  </a:cubicBezTo>
                  <a:cubicBezTo>
                    <a:pt x="59740" y="11418"/>
                    <a:pt x="58898" y="9528"/>
                    <a:pt x="56380" y="9528"/>
                  </a:cubicBezTo>
                  <a:cubicBezTo>
                    <a:pt x="55537" y="9528"/>
                    <a:pt x="49027" y="10155"/>
                    <a:pt x="44197" y="10576"/>
                  </a:cubicBezTo>
                  <a:lnTo>
                    <a:pt x="32431" y="11418"/>
                  </a:lnTo>
                  <a:cubicBezTo>
                    <a:pt x="27808" y="11835"/>
                    <a:pt x="25711" y="12045"/>
                    <a:pt x="25711" y="15824"/>
                  </a:cubicBezTo>
                  <a:cubicBezTo>
                    <a:pt x="25711" y="18766"/>
                    <a:pt x="28650" y="18766"/>
                    <a:pt x="31172" y="18766"/>
                  </a:cubicBezTo>
                  <a:cubicBezTo>
                    <a:pt x="41254" y="18766"/>
                    <a:pt x="41254" y="20025"/>
                    <a:pt x="41254" y="21914"/>
                  </a:cubicBezTo>
                  <a:cubicBezTo>
                    <a:pt x="41254" y="22546"/>
                    <a:pt x="41254" y="22962"/>
                    <a:pt x="40205" y="26742"/>
                  </a:cubicBezTo>
                  <a:lnTo>
                    <a:pt x="10375" y="146205"/>
                  </a:lnTo>
                  <a:cubicBezTo>
                    <a:pt x="9533" y="149353"/>
                    <a:pt x="9533" y="150615"/>
                    <a:pt x="9533" y="150822"/>
                  </a:cubicBezTo>
                  <a:cubicBezTo>
                    <a:pt x="9533" y="154391"/>
                    <a:pt x="12476" y="157332"/>
                    <a:pt x="16468" y="157332"/>
                  </a:cubicBezTo>
                  <a:cubicBezTo>
                    <a:pt x="23610" y="157332"/>
                    <a:pt x="25290" y="150615"/>
                    <a:pt x="26128" y="147674"/>
                  </a:cubicBezTo>
                  <a:cubicBezTo>
                    <a:pt x="28229" y="138856"/>
                    <a:pt x="33691" y="116601"/>
                    <a:pt x="36002" y="107784"/>
                  </a:cubicBezTo>
                  <a:cubicBezTo>
                    <a:pt x="47557" y="109042"/>
                    <a:pt x="61630" y="113032"/>
                    <a:pt x="61630" y="125002"/>
                  </a:cubicBezTo>
                  <a:cubicBezTo>
                    <a:pt x="61630" y="126049"/>
                    <a:pt x="61630" y="127097"/>
                    <a:pt x="61210" y="129198"/>
                  </a:cubicBezTo>
                  <a:cubicBezTo>
                    <a:pt x="60582" y="131929"/>
                    <a:pt x="60161" y="134867"/>
                    <a:pt x="60161" y="135918"/>
                  </a:cubicBezTo>
                  <a:cubicBezTo>
                    <a:pt x="60161" y="148305"/>
                    <a:pt x="69404" y="157332"/>
                    <a:pt x="81586" y="157332"/>
                  </a:cubicBezTo>
                  <a:cubicBezTo>
                    <a:pt x="90408" y="157332"/>
                    <a:pt x="95870" y="150822"/>
                    <a:pt x="98602" y="146836"/>
                  </a:cubicBezTo>
                  <a:cubicBezTo>
                    <a:pt x="103643" y="139067"/>
                    <a:pt x="107003" y="126470"/>
                    <a:pt x="107003" y="125208"/>
                  </a:cubicBezTo>
                  <a:cubicBezTo>
                    <a:pt x="107003" y="123112"/>
                    <a:pt x="105323" y="122480"/>
                    <a:pt x="103854" y="122480"/>
                  </a:cubicBezTo>
                  <a:cubicBezTo>
                    <a:pt x="101332" y="122480"/>
                    <a:pt x="100914" y="123739"/>
                    <a:pt x="100072" y="127518"/>
                  </a:cubicBezTo>
                  <a:cubicBezTo>
                    <a:pt x="97339" y="137387"/>
                    <a:pt x="91878" y="151453"/>
                    <a:pt x="82007" y="151453"/>
                  </a:cubicBezTo>
                  <a:cubicBezTo>
                    <a:pt x="76546" y="151453"/>
                    <a:pt x="75287" y="146836"/>
                    <a:pt x="75287" y="141167"/>
                  </a:cubicBezTo>
                  <a:cubicBezTo>
                    <a:pt x="75287" y="138436"/>
                    <a:pt x="75493" y="135918"/>
                    <a:pt x="76546" y="131087"/>
                  </a:cubicBezTo>
                  <a:cubicBezTo>
                    <a:pt x="76756" y="130250"/>
                    <a:pt x="77595" y="126887"/>
                    <a:pt x="77595" y="124581"/>
                  </a:cubicBezTo>
                  <a:cubicBezTo>
                    <a:pt x="77595" y="107363"/>
                    <a:pt x="55958" y="103584"/>
                    <a:pt x="45246" y="102115"/>
                  </a:cubicBezTo>
                  <a:cubicBezTo>
                    <a:pt x="53019" y="97498"/>
                    <a:pt x="60161" y="90356"/>
                    <a:pt x="62679" y="87628"/>
                  </a:cubicBezTo>
                  <a:cubicBezTo>
                    <a:pt x="74234" y="76290"/>
                    <a:pt x="83688" y="68521"/>
                    <a:pt x="93768" y="68521"/>
                  </a:cubicBezTo>
                  <a:cubicBezTo>
                    <a:pt x="96502" y="68521"/>
                    <a:pt x="99024" y="69152"/>
                    <a:pt x="100704" y="71252"/>
                  </a:cubicBezTo>
                  <a:cubicBezTo>
                    <a:pt x="89360" y="72721"/>
                    <a:pt x="89360" y="82591"/>
                    <a:pt x="89360" y="82801"/>
                  </a:cubicBezTo>
                  <a:cubicBezTo>
                    <a:pt x="89360" y="87418"/>
                    <a:pt x="92931" y="90566"/>
                    <a:pt x="97550" y="90566"/>
                  </a:cubicBezTo>
                  <a:cubicBezTo>
                    <a:pt x="103222" y="90566"/>
                    <a:pt x="109526" y="85949"/>
                    <a:pt x="109526" y="77342"/>
                  </a:cubicBezTo>
                  <a:cubicBezTo>
                    <a:pt x="109526" y="70201"/>
                    <a:pt x="104485" y="62646"/>
                    <a:pt x="93979" y="62646"/>
                  </a:cubicBezTo>
                  <a:cubicBezTo>
                    <a:pt x="81797" y="62646"/>
                    <a:pt x="70874" y="71884"/>
                    <a:pt x="58898" y="83849"/>
                  </a:cubicBezTo>
                  <a:cubicBezTo>
                    <a:pt x="46715" y="95814"/>
                    <a:pt x="41464" y="98125"/>
                    <a:pt x="38104" y="99594"/>
                  </a:cubicBezTo>
                  <a:lnTo>
                    <a:pt x="58898" y="1582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C5DF84EF-6567-4796-9842-A02801109A46}"/>
                </a:ext>
              </a:extLst>
            </p:cNvPr>
            <p:cNvSpPr/>
            <p:nvPr>
              <p:custDataLst>
                <p:tags r:id="rId153"/>
              </p:custDataLst>
            </p:nvPr>
          </p:nvSpPr>
          <p:spPr>
            <a:xfrm>
              <a:off x="8682041" y="-3876477"/>
              <a:ext cx="228792" cy="88926"/>
            </a:xfrm>
            <a:custGeom>
              <a:avLst/>
              <a:gdLst>
                <a:gd name="connsiteX0" fmla="*/ 208157 w 228792"/>
                <a:gd name="connsiteY0" fmla="*/ 27166 h 88926"/>
                <a:gd name="connsiteX1" fmla="*/ 219497 w 228792"/>
                <a:gd name="connsiteY1" fmla="*/ 18345 h 88926"/>
                <a:gd name="connsiteX2" fmla="*/ 206643 w 228792"/>
                <a:gd name="connsiteY2" fmla="*/ 9528 h 88926"/>
                <a:gd name="connsiteX3" fmla="*/ 22386 w 228792"/>
                <a:gd name="connsiteY3" fmla="*/ 9528 h 88926"/>
                <a:gd name="connsiteX4" fmla="*/ 9533 w 228792"/>
                <a:gd name="connsiteY4" fmla="*/ 18345 h 88926"/>
                <a:gd name="connsiteX5" fmla="*/ 20874 w 228792"/>
                <a:gd name="connsiteY5" fmla="*/ 27166 h 88926"/>
                <a:gd name="connsiteX6" fmla="*/ 208157 w 228792"/>
                <a:gd name="connsiteY6" fmla="*/ 27166 h 88926"/>
                <a:gd name="connsiteX7" fmla="*/ 206643 w 228792"/>
                <a:gd name="connsiteY7" fmla="*/ 86620 h 88926"/>
                <a:gd name="connsiteX8" fmla="*/ 219497 w 228792"/>
                <a:gd name="connsiteY8" fmla="*/ 77802 h 88926"/>
                <a:gd name="connsiteX9" fmla="*/ 208157 w 228792"/>
                <a:gd name="connsiteY9" fmla="*/ 68985 h 88926"/>
                <a:gd name="connsiteX10" fmla="*/ 20874 w 228792"/>
                <a:gd name="connsiteY10" fmla="*/ 68985 h 88926"/>
                <a:gd name="connsiteX11" fmla="*/ 9533 w 228792"/>
                <a:gd name="connsiteY11" fmla="*/ 77802 h 88926"/>
                <a:gd name="connsiteX12" fmla="*/ 22386 w 228792"/>
                <a:gd name="connsiteY12" fmla="*/ 86620 h 88926"/>
                <a:gd name="connsiteX13" fmla="*/ 206643 w 228792"/>
                <a:gd name="connsiteY13" fmla="*/ 86620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792" h="88926">
                  <a:moveTo>
                    <a:pt x="208157" y="27166"/>
                  </a:moveTo>
                  <a:cubicBezTo>
                    <a:pt x="211180" y="27166"/>
                    <a:pt x="219497" y="27166"/>
                    <a:pt x="219497" y="18345"/>
                  </a:cubicBezTo>
                  <a:cubicBezTo>
                    <a:pt x="219497" y="9528"/>
                    <a:pt x="210171" y="9528"/>
                    <a:pt x="206643" y="9528"/>
                  </a:cubicBezTo>
                  <a:lnTo>
                    <a:pt x="22386" y="9528"/>
                  </a:lnTo>
                  <a:cubicBezTo>
                    <a:pt x="18860" y="9528"/>
                    <a:pt x="9533" y="9528"/>
                    <a:pt x="9533" y="18345"/>
                  </a:cubicBezTo>
                  <a:cubicBezTo>
                    <a:pt x="9533" y="27166"/>
                    <a:pt x="17850" y="27166"/>
                    <a:pt x="20874" y="27166"/>
                  </a:cubicBezTo>
                  <a:lnTo>
                    <a:pt x="208157" y="27166"/>
                  </a:lnTo>
                  <a:close/>
                  <a:moveTo>
                    <a:pt x="206643" y="86620"/>
                  </a:moveTo>
                  <a:cubicBezTo>
                    <a:pt x="210171" y="86620"/>
                    <a:pt x="219497" y="86620"/>
                    <a:pt x="219497" y="77802"/>
                  </a:cubicBezTo>
                  <a:cubicBezTo>
                    <a:pt x="219497" y="68985"/>
                    <a:pt x="211180" y="68985"/>
                    <a:pt x="208157" y="68985"/>
                  </a:cubicBezTo>
                  <a:lnTo>
                    <a:pt x="20874" y="68985"/>
                  </a:lnTo>
                  <a:cubicBezTo>
                    <a:pt x="17850" y="68985"/>
                    <a:pt x="9533" y="68985"/>
                    <a:pt x="9533" y="77802"/>
                  </a:cubicBezTo>
                  <a:cubicBezTo>
                    <a:pt x="9533" y="86620"/>
                    <a:pt x="18860" y="86620"/>
                    <a:pt x="22386" y="86620"/>
                  </a:cubicBezTo>
                  <a:lnTo>
                    <a:pt x="206643" y="866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E34509D2-B9D0-4A78-BEE1-817B3F2EDB3E}"/>
                </a:ext>
              </a:extLst>
            </p:cNvPr>
            <p:cNvSpPr/>
            <p:nvPr>
              <p:custDataLst>
                <p:tags r:id="rId154"/>
              </p:custDataLst>
            </p:nvPr>
          </p:nvSpPr>
          <p:spPr>
            <a:xfrm>
              <a:off x="8996746" y="-3939961"/>
              <a:ext cx="165239" cy="190557"/>
            </a:xfrm>
            <a:custGeom>
              <a:avLst/>
              <a:gdLst>
                <a:gd name="connsiteX0" fmla="*/ 94730 w 165238"/>
                <a:gd name="connsiteY0" fmla="*/ 29179 h 190556"/>
                <a:gd name="connsiteX1" fmla="*/ 120692 w 165238"/>
                <a:gd name="connsiteY1" fmla="*/ 17841 h 190556"/>
                <a:gd name="connsiteX2" fmla="*/ 130268 w 165238"/>
                <a:gd name="connsiteY2" fmla="*/ 13053 h 190556"/>
                <a:gd name="connsiteX3" fmla="*/ 125987 w 165238"/>
                <a:gd name="connsiteY3" fmla="*/ 9528 h 190556"/>
                <a:gd name="connsiteX4" fmla="*/ 107838 w 165238"/>
                <a:gd name="connsiteY4" fmla="*/ 10282 h 190556"/>
                <a:gd name="connsiteX5" fmla="*/ 89689 w 165238"/>
                <a:gd name="connsiteY5" fmla="*/ 10282 h 190556"/>
                <a:gd name="connsiteX6" fmla="*/ 55660 w 165238"/>
                <a:gd name="connsiteY6" fmla="*/ 9528 h 190556"/>
                <a:gd name="connsiteX7" fmla="*/ 50620 w 165238"/>
                <a:gd name="connsiteY7" fmla="*/ 14316 h 190556"/>
                <a:gd name="connsiteX8" fmla="*/ 57929 w 165238"/>
                <a:gd name="connsiteY8" fmla="*/ 17841 h 190556"/>
                <a:gd name="connsiteX9" fmla="*/ 73555 w 165238"/>
                <a:gd name="connsiteY9" fmla="*/ 21871 h 190556"/>
                <a:gd name="connsiteX10" fmla="*/ 72550 w 165238"/>
                <a:gd name="connsiteY10" fmla="*/ 26409 h 190556"/>
                <a:gd name="connsiteX11" fmla="*/ 38771 w 165238"/>
                <a:gd name="connsiteY11" fmla="*/ 161692 h 190556"/>
                <a:gd name="connsiteX12" fmla="*/ 17346 w 165238"/>
                <a:gd name="connsiteY12" fmla="*/ 173280 h 190556"/>
                <a:gd name="connsiteX13" fmla="*/ 9533 w 165238"/>
                <a:gd name="connsiteY13" fmla="*/ 178068 h 190556"/>
                <a:gd name="connsiteX14" fmla="*/ 17095 w 165238"/>
                <a:gd name="connsiteY14" fmla="*/ 181593 h 190556"/>
                <a:gd name="connsiteX15" fmla="*/ 138840 w 165238"/>
                <a:gd name="connsiteY15" fmla="*/ 181593 h 190556"/>
                <a:gd name="connsiteX16" fmla="*/ 147412 w 165238"/>
                <a:gd name="connsiteY16" fmla="*/ 176555 h 190556"/>
                <a:gd name="connsiteX17" fmla="*/ 168333 w 165238"/>
                <a:gd name="connsiteY17" fmla="*/ 119618 h 190556"/>
                <a:gd name="connsiteX18" fmla="*/ 164551 w 165238"/>
                <a:gd name="connsiteY18" fmla="*/ 116093 h 190556"/>
                <a:gd name="connsiteX19" fmla="*/ 159511 w 165238"/>
                <a:gd name="connsiteY19" fmla="*/ 121635 h 190556"/>
                <a:gd name="connsiteX20" fmla="*/ 94476 w 165238"/>
                <a:gd name="connsiteY20" fmla="*/ 173280 h 190556"/>
                <a:gd name="connsiteX21" fmla="*/ 62465 w 165238"/>
                <a:gd name="connsiteY21" fmla="*/ 173280 h 190556"/>
                <a:gd name="connsiteX22" fmla="*/ 59442 w 165238"/>
                <a:gd name="connsiteY22" fmla="*/ 171013 h 190556"/>
                <a:gd name="connsiteX23" fmla="*/ 60451 w 165238"/>
                <a:gd name="connsiteY23" fmla="*/ 165471 h 190556"/>
                <a:gd name="connsiteX24" fmla="*/ 94730 w 165238"/>
                <a:gd name="connsiteY24" fmla="*/ 29179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5238" h="190556">
                  <a:moveTo>
                    <a:pt x="94730" y="29179"/>
                  </a:moveTo>
                  <a:cubicBezTo>
                    <a:pt x="96998" y="20612"/>
                    <a:pt x="97502" y="17841"/>
                    <a:pt x="120692" y="17841"/>
                  </a:cubicBezTo>
                  <a:cubicBezTo>
                    <a:pt x="127750" y="17841"/>
                    <a:pt x="130268" y="17841"/>
                    <a:pt x="130268" y="13053"/>
                  </a:cubicBezTo>
                  <a:cubicBezTo>
                    <a:pt x="130268" y="12550"/>
                    <a:pt x="129768" y="9528"/>
                    <a:pt x="125987" y="9528"/>
                  </a:cubicBezTo>
                  <a:cubicBezTo>
                    <a:pt x="120692" y="9528"/>
                    <a:pt x="113128" y="10032"/>
                    <a:pt x="107838" y="10282"/>
                  </a:cubicBezTo>
                  <a:lnTo>
                    <a:pt x="89689" y="10282"/>
                  </a:lnTo>
                  <a:cubicBezTo>
                    <a:pt x="63473" y="10282"/>
                    <a:pt x="57425" y="9528"/>
                    <a:pt x="55660" y="9528"/>
                  </a:cubicBezTo>
                  <a:cubicBezTo>
                    <a:pt x="54652" y="9528"/>
                    <a:pt x="50620" y="9528"/>
                    <a:pt x="50620" y="14316"/>
                  </a:cubicBezTo>
                  <a:cubicBezTo>
                    <a:pt x="50620" y="17841"/>
                    <a:pt x="53897" y="17841"/>
                    <a:pt x="57929" y="17841"/>
                  </a:cubicBezTo>
                  <a:cubicBezTo>
                    <a:pt x="66246" y="17841"/>
                    <a:pt x="73555" y="17841"/>
                    <a:pt x="73555" y="21871"/>
                  </a:cubicBezTo>
                  <a:cubicBezTo>
                    <a:pt x="73555" y="22879"/>
                    <a:pt x="73304" y="23133"/>
                    <a:pt x="72550" y="26409"/>
                  </a:cubicBezTo>
                  <a:lnTo>
                    <a:pt x="38771" y="161692"/>
                  </a:lnTo>
                  <a:cubicBezTo>
                    <a:pt x="36503" y="171263"/>
                    <a:pt x="35999" y="173280"/>
                    <a:pt x="17346" y="173280"/>
                  </a:cubicBezTo>
                  <a:cubicBezTo>
                    <a:pt x="12556" y="173280"/>
                    <a:pt x="9533" y="173280"/>
                    <a:pt x="9533" y="178068"/>
                  </a:cubicBezTo>
                  <a:cubicBezTo>
                    <a:pt x="9533" y="181593"/>
                    <a:pt x="12810" y="181593"/>
                    <a:pt x="17095" y="181593"/>
                  </a:cubicBezTo>
                  <a:lnTo>
                    <a:pt x="138840" y="181593"/>
                  </a:lnTo>
                  <a:cubicBezTo>
                    <a:pt x="145143" y="181593"/>
                    <a:pt x="145394" y="181343"/>
                    <a:pt x="147412" y="176555"/>
                  </a:cubicBezTo>
                  <a:cubicBezTo>
                    <a:pt x="149930" y="169500"/>
                    <a:pt x="168333" y="122139"/>
                    <a:pt x="168333" y="119618"/>
                  </a:cubicBezTo>
                  <a:cubicBezTo>
                    <a:pt x="168333" y="117351"/>
                    <a:pt x="166316" y="116093"/>
                    <a:pt x="164551" y="116093"/>
                  </a:cubicBezTo>
                  <a:cubicBezTo>
                    <a:pt x="161779" y="116093"/>
                    <a:pt x="161274" y="117856"/>
                    <a:pt x="159511" y="121635"/>
                  </a:cubicBezTo>
                  <a:cubicBezTo>
                    <a:pt x="150434" y="145066"/>
                    <a:pt x="139595" y="173280"/>
                    <a:pt x="94476" y="173280"/>
                  </a:cubicBezTo>
                  <a:lnTo>
                    <a:pt x="62465" y="173280"/>
                  </a:lnTo>
                  <a:cubicBezTo>
                    <a:pt x="60196" y="172776"/>
                    <a:pt x="59442" y="172776"/>
                    <a:pt x="59442" y="171013"/>
                  </a:cubicBezTo>
                  <a:cubicBezTo>
                    <a:pt x="59442" y="168996"/>
                    <a:pt x="59947" y="166979"/>
                    <a:pt x="60451" y="165471"/>
                  </a:cubicBezTo>
                  <a:lnTo>
                    <a:pt x="94730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" name="ZoneTexte 6">
            <a:extLst>
              <a:ext uri="{FF2B5EF4-FFF2-40B4-BE49-F238E27FC236}">
                <a16:creationId xmlns:a16="http://schemas.microsoft.com/office/drawing/2014/main" id="{A436D8D3-CF8D-4F68-BF1D-5AF44110AFE9}"/>
              </a:ext>
            </a:extLst>
          </p:cNvPr>
          <p:cNvSpPr txBox="1"/>
          <p:nvPr/>
        </p:nvSpPr>
        <p:spPr bwMode="auto">
          <a:xfrm>
            <a:off x="329751" y="3267135"/>
            <a:ext cx="533479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rtlCol="0">
            <a:spAutoFit/>
          </a:bodyPr>
          <a:lstStyle/>
          <a:p>
            <a:pPr algn="l" eaLnBrk="1" hangingPunct="1">
              <a:buFontTx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   </a:t>
            </a:r>
            <a:r>
              <a:rPr lang="en-US" sz="1800" dirty="0" err="1">
                <a:solidFill>
                  <a:srgbClr val="1014A4"/>
                </a:solidFill>
              </a:rPr>
              <a:t>Wronskian</a:t>
            </a:r>
            <a:r>
              <a:rPr lang="en-US" sz="1800" dirty="0">
                <a:solidFill>
                  <a:srgbClr val="1014A4"/>
                </a:solidFill>
              </a:rPr>
              <a:t> condition (amounts to nested BAE’s)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E89B165A-8096-498D-8B1A-596231F0A539}"/>
              </a:ext>
            </a:extLst>
          </p:cNvPr>
          <p:cNvSpPr txBox="1"/>
          <p:nvPr/>
        </p:nvSpPr>
        <p:spPr bwMode="auto">
          <a:xfrm>
            <a:off x="7294732" y="2475319"/>
            <a:ext cx="164500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rtlCol="0">
            <a:spAutoFit/>
          </a:bodyPr>
          <a:lstStyle/>
          <a:p>
            <a:pPr algn="l" eaLnBrk="1" hangingPunct="1"/>
            <a:r>
              <a:rPr lang="en-US" sz="1600" dirty="0">
                <a:solidFill>
                  <a:srgbClr val="1014A4"/>
                </a:solidFill>
              </a:rPr>
              <a:t> </a:t>
            </a:r>
            <a:r>
              <a:rPr lang="en-US" sz="1600" dirty="0" err="1">
                <a:solidFill>
                  <a:srgbClr val="1014A4"/>
                </a:solidFill>
              </a:rPr>
              <a:t>Cartan</a:t>
            </a:r>
            <a:r>
              <a:rPr lang="en-US" sz="1600" dirty="0">
                <a:solidFill>
                  <a:srgbClr val="1014A4"/>
                </a:solidFill>
              </a:rPr>
              <a:t> charges</a:t>
            </a:r>
          </a:p>
        </p:txBody>
      </p:sp>
      <p:pic>
        <p:nvPicPr>
          <p:cNvPr id="9" name="Image 8">
            <a:extLst>
              <a:ext uri="{FF2B5EF4-FFF2-40B4-BE49-F238E27FC236}">
                <a16:creationId xmlns:a16="http://schemas.microsoft.com/office/drawing/2014/main" id="{0726B30B-819D-46BE-8A61-0002CCFB5FE5}"/>
              </a:ext>
            </a:extLst>
          </p:cNvPr>
          <p:cNvPicPr>
            <a:picLocks/>
          </p:cNvPicPr>
          <p:nvPr>
            <p:custDataLst>
              <p:tags r:id="rId2"/>
            </p:custDataLst>
          </p:nvPr>
        </p:nvPicPr>
        <p:blipFill>
          <a:blip r:embed="rId1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5556" y="2821067"/>
            <a:ext cx="1669503" cy="2107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sp>
        <p:nvSpPr>
          <p:cNvPr id="10" name="ZoneTexte 9">
            <a:extLst>
              <a:ext uri="{FF2B5EF4-FFF2-40B4-BE49-F238E27FC236}">
                <a16:creationId xmlns:a16="http://schemas.microsoft.com/office/drawing/2014/main" id="{71B3BF45-8FF1-44AF-8B24-C43FE5927C23}"/>
              </a:ext>
            </a:extLst>
          </p:cNvPr>
          <p:cNvSpPr txBox="1"/>
          <p:nvPr/>
        </p:nvSpPr>
        <p:spPr bwMode="auto">
          <a:xfrm>
            <a:off x="1745589" y="4346833"/>
            <a:ext cx="19878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rtlCol="0">
            <a:spAutoFit/>
          </a:bodyPr>
          <a:lstStyle/>
          <a:p>
            <a:pPr algn="l" eaLnBrk="1" hangingPunct="1"/>
            <a:r>
              <a:rPr lang="en-US" sz="1200" dirty="0" err="1">
                <a:solidFill>
                  <a:srgbClr val="1014A4"/>
                </a:solidFill>
              </a:rPr>
              <a:t>Vandermonde</a:t>
            </a:r>
            <a:r>
              <a:rPr lang="en-US" sz="1200" dirty="0">
                <a:solidFill>
                  <a:srgbClr val="1014A4"/>
                </a:solidFill>
              </a:rPr>
              <a:t> determinant</a:t>
            </a:r>
          </a:p>
        </p:txBody>
      </p:sp>
      <p:sp>
        <p:nvSpPr>
          <p:cNvPr id="12" name="TextBox 89 1">
            <a:extLst>
              <a:ext uri="{FF2B5EF4-FFF2-40B4-BE49-F238E27FC236}">
                <a16:creationId xmlns:a16="http://schemas.microsoft.com/office/drawing/2014/main" id="{F9E2B64C-0101-4423-B92A-41AE6732B5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663" y="883325"/>
            <a:ext cx="319317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Hamiltonian with twist</a:t>
            </a:r>
          </a:p>
        </p:txBody>
      </p:sp>
      <p:pic>
        <p:nvPicPr>
          <p:cNvPr id="13" name="Image 12">
            <a:extLst>
              <a:ext uri="{FF2B5EF4-FFF2-40B4-BE49-F238E27FC236}">
                <a16:creationId xmlns:a16="http://schemas.microsoft.com/office/drawing/2014/main" id="{9027E907-5161-4DE1-B414-AB17413C268B}"/>
              </a:ext>
            </a:extLst>
          </p:cNvPr>
          <p:cNvPicPr>
            <a:picLocks/>
          </p:cNvPicPr>
          <p:nvPr>
            <p:custDataLst>
              <p:tags r:id="rId3"/>
            </p:custDataLst>
          </p:nvPr>
        </p:nvPicPr>
        <p:blipFill>
          <a:blip r:embed="rId15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0616" y="1407242"/>
            <a:ext cx="2870200" cy="571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pic>
        <p:nvPicPr>
          <p:cNvPr id="14" name="Image 13">
            <a:extLst>
              <a:ext uri="{FF2B5EF4-FFF2-40B4-BE49-F238E27FC236}">
                <a16:creationId xmlns:a16="http://schemas.microsoft.com/office/drawing/2014/main" id="{DCDE7CB4-243B-47D1-BD04-FCB651AD0158}"/>
              </a:ext>
            </a:extLst>
          </p:cNvPr>
          <p:cNvPicPr>
            <a:picLocks/>
          </p:cNvPicPr>
          <p:nvPr>
            <p:custDataLst>
              <p:tags r:id="rId4"/>
            </p:custDataLst>
          </p:nvPr>
        </p:nvPicPr>
        <p:blipFill>
          <a:blip r:embed="rId1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9917" y="957392"/>
            <a:ext cx="4102100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sp>
        <p:nvSpPr>
          <p:cNvPr id="15" name="TextBox 89 2">
            <a:extLst>
              <a:ext uri="{FF2B5EF4-FFF2-40B4-BE49-F238E27FC236}">
                <a16:creationId xmlns:a16="http://schemas.microsoft.com/office/drawing/2014/main" id="{A02C7DFE-2990-4D57-A5B8-6C22DB7540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3486" y="1219719"/>
            <a:ext cx="137331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algn="l" eaLnBrk="1" hangingPunct="1"/>
            <a:r>
              <a:rPr lang="en-US" sz="1600" dirty="0">
                <a:solidFill>
                  <a:srgbClr val="1014A4"/>
                </a:solidFill>
              </a:rPr>
              <a:t>permutation </a:t>
            </a:r>
          </a:p>
        </p:txBody>
      </p:sp>
      <p:pic>
        <p:nvPicPr>
          <p:cNvPr id="82" name="Image 8 1">
            <a:extLst>
              <a:ext uri="{FF2B5EF4-FFF2-40B4-BE49-F238E27FC236}">
                <a16:creationId xmlns:a16="http://schemas.microsoft.com/office/drawing/2014/main" id="{CE57D4C2-C006-4D5C-9B82-B9CDDD1EE70F}"/>
              </a:ext>
            </a:extLst>
          </p:cNvPr>
          <p:cNvPicPr>
            <a:picLocks/>
          </p:cNvPicPr>
          <p:nvPr>
            <p:custDataLst>
              <p:tags r:id="rId5"/>
            </p:custDataLst>
          </p:nvPr>
        </p:nvPicPr>
        <p:blipFill>
          <a:blip r:embed="rId15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810" y="3767476"/>
            <a:ext cx="5321300" cy="293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3" name="Groupe 82" descr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{\rm Det~}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&#10;&#10;\def\sG{\,\slash\!\!\!\! G}&#10;\def\sH{\slash\!\!\!\! H}&#10;\def\pint{-\hskip-0.41cm \int}&#10;&#10;\begin{document}&#10;$$&#10;\Delta(x_1,\cdots,x_N)=\prod_{k&gt;j}(x_k-x_j)&#10;$$&#10;\end{document}" title="IguanaTex Vector Display">
            <a:extLst>
              <a:ext uri="{FF2B5EF4-FFF2-40B4-BE49-F238E27FC236}">
                <a16:creationId xmlns:a16="http://schemas.microsoft.com/office/drawing/2014/main" id="{6E9C4FC3-066B-4AF4-AF40-77CD28F89E5B}"/>
              </a:ext>
            </a:extLst>
          </p:cNvPr>
          <p:cNvGrpSpPr>
            <a:grpSpLocks/>
          </p:cNvGrpSpPr>
          <p:nvPr>
            <p:custDataLst>
              <p:tags r:id="rId6"/>
            </p:custDataLst>
          </p:nvPr>
        </p:nvGrpSpPr>
        <p:grpSpPr>
          <a:xfrm>
            <a:off x="4182018" y="4367729"/>
            <a:ext cx="2548926" cy="395926"/>
            <a:chOff x="3396723" y="-2549614"/>
            <a:chExt cx="3617415" cy="561893"/>
          </a:xfrm>
        </p:grpSpPr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44EA6510-123A-4685-8517-37C930287338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>
              <a:off x="3396723" y="-2526006"/>
              <a:ext cx="368609" cy="254075"/>
            </a:xfrm>
            <a:custGeom>
              <a:avLst/>
              <a:gdLst>
                <a:gd name="connsiteX0" fmla="*/ 142117 w 368609"/>
                <a:gd name="connsiteY0" fmla="*/ 36484 h 254075"/>
                <a:gd name="connsiteX1" fmla="*/ 123718 w 368609"/>
                <a:gd name="connsiteY1" fmla="*/ 27162 h 254075"/>
                <a:gd name="connsiteX2" fmla="*/ 105820 w 368609"/>
                <a:gd name="connsiteY2" fmla="*/ 35475 h 254075"/>
                <a:gd name="connsiteX3" fmla="*/ 11801 w 368609"/>
                <a:gd name="connsiteY3" fmla="*/ 191668 h 254075"/>
                <a:gd name="connsiteX4" fmla="*/ 9533 w 368609"/>
                <a:gd name="connsiteY4" fmla="*/ 196706 h 254075"/>
                <a:gd name="connsiteX5" fmla="*/ 18105 w 368609"/>
                <a:gd name="connsiteY5" fmla="*/ 201998 h 254075"/>
                <a:gd name="connsiteX6" fmla="*/ 229079 w 368609"/>
                <a:gd name="connsiteY6" fmla="*/ 201998 h 254075"/>
                <a:gd name="connsiteX7" fmla="*/ 237649 w 368609"/>
                <a:gd name="connsiteY7" fmla="*/ 196706 h 254075"/>
                <a:gd name="connsiteX8" fmla="*/ 236137 w 368609"/>
                <a:gd name="connsiteY8" fmla="*/ 192676 h 254075"/>
                <a:gd name="connsiteX9" fmla="*/ 142117 w 368609"/>
                <a:gd name="connsiteY9" fmla="*/ 36484 h 254075"/>
                <a:gd name="connsiteX10" fmla="*/ 120692 w 368609"/>
                <a:gd name="connsiteY10" fmla="*/ 47317 h 254075"/>
                <a:gd name="connsiteX11" fmla="*/ 200598 w 368609"/>
                <a:gd name="connsiteY11" fmla="*/ 179830 h 254075"/>
                <a:gd name="connsiteX12" fmla="*/ 40789 w 368609"/>
                <a:gd name="connsiteY12" fmla="*/ 179830 h 254075"/>
                <a:gd name="connsiteX13" fmla="*/ 120692 w 368609"/>
                <a:gd name="connsiteY13" fmla="*/ 47317 h 254075"/>
                <a:gd name="connsiteX14" fmla="*/ 351029 w 368609"/>
                <a:gd name="connsiteY14" fmla="*/ 9528 h 254075"/>
                <a:gd name="connsiteX15" fmla="*/ 338929 w 368609"/>
                <a:gd name="connsiteY15" fmla="*/ 14566 h 254075"/>
                <a:gd name="connsiteX16" fmla="*/ 281961 w 368609"/>
                <a:gd name="connsiteY16" fmla="*/ 131964 h 254075"/>
                <a:gd name="connsiteX17" fmla="*/ 340188 w 368609"/>
                <a:gd name="connsiteY17" fmla="*/ 250368 h 254075"/>
                <a:gd name="connsiteX18" fmla="*/ 351029 w 368609"/>
                <a:gd name="connsiteY18" fmla="*/ 254397 h 254075"/>
                <a:gd name="connsiteX19" fmla="*/ 352792 w 368609"/>
                <a:gd name="connsiteY19" fmla="*/ 254397 h 254075"/>
                <a:gd name="connsiteX20" fmla="*/ 359850 w 368609"/>
                <a:gd name="connsiteY20" fmla="*/ 250872 h 254075"/>
                <a:gd name="connsiteX21" fmla="*/ 357833 w 368609"/>
                <a:gd name="connsiteY21" fmla="*/ 247596 h 254075"/>
                <a:gd name="connsiteX22" fmla="*/ 302128 w 368609"/>
                <a:gd name="connsiteY22" fmla="*/ 131964 h 254075"/>
                <a:gd name="connsiteX23" fmla="*/ 359091 w 368609"/>
                <a:gd name="connsiteY23" fmla="*/ 15573 h 254075"/>
                <a:gd name="connsiteX24" fmla="*/ 359850 w 368609"/>
                <a:gd name="connsiteY24" fmla="*/ 13053 h 254075"/>
                <a:gd name="connsiteX25" fmla="*/ 352792 w 368609"/>
                <a:gd name="connsiteY25" fmla="*/ 9528 h 254075"/>
                <a:gd name="connsiteX26" fmla="*/ 351029 w 368609"/>
                <a:gd name="connsiteY26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68609" h="254075">
                  <a:moveTo>
                    <a:pt x="142117" y="36484"/>
                  </a:moveTo>
                  <a:cubicBezTo>
                    <a:pt x="136573" y="27162"/>
                    <a:pt x="129768" y="27162"/>
                    <a:pt x="123718" y="27162"/>
                  </a:cubicBezTo>
                  <a:cubicBezTo>
                    <a:pt x="117919" y="27162"/>
                    <a:pt x="110861" y="27162"/>
                    <a:pt x="105820" y="35475"/>
                  </a:cubicBezTo>
                  <a:lnTo>
                    <a:pt x="11801" y="191668"/>
                  </a:lnTo>
                  <a:cubicBezTo>
                    <a:pt x="9787" y="194943"/>
                    <a:pt x="9533" y="195198"/>
                    <a:pt x="9533" y="196706"/>
                  </a:cubicBezTo>
                  <a:cubicBezTo>
                    <a:pt x="9533" y="201998"/>
                    <a:pt x="14574" y="201998"/>
                    <a:pt x="18105" y="201998"/>
                  </a:cubicBezTo>
                  <a:lnTo>
                    <a:pt x="229079" y="201998"/>
                  </a:lnTo>
                  <a:cubicBezTo>
                    <a:pt x="232610" y="201998"/>
                    <a:pt x="237649" y="201998"/>
                    <a:pt x="237649" y="196706"/>
                  </a:cubicBezTo>
                  <a:cubicBezTo>
                    <a:pt x="237649" y="195448"/>
                    <a:pt x="236896" y="193685"/>
                    <a:pt x="236137" y="192676"/>
                  </a:cubicBezTo>
                  <a:lnTo>
                    <a:pt x="142117" y="36484"/>
                  </a:lnTo>
                  <a:close/>
                  <a:moveTo>
                    <a:pt x="120692" y="47317"/>
                  </a:moveTo>
                  <a:lnTo>
                    <a:pt x="200598" y="179830"/>
                  </a:lnTo>
                  <a:lnTo>
                    <a:pt x="40789" y="179830"/>
                  </a:lnTo>
                  <a:lnTo>
                    <a:pt x="120692" y="47317"/>
                  </a:lnTo>
                  <a:close/>
                  <a:moveTo>
                    <a:pt x="351029" y="9528"/>
                  </a:moveTo>
                  <a:cubicBezTo>
                    <a:pt x="346238" y="9528"/>
                    <a:pt x="345733" y="9528"/>
                    <a:pt x="338929" y="14566"/>
                  </a:cubicBezTo>
                  <a:cubicBezTo>
                    <a:pt x="299355" y="43789"/>
                    <a:pt x="281961" y="89387"/>
                    <a:pt x="281961" y="131964"/>
                  </a:cubicBezTo>
                  <a:cubicBezTo>
                    <a:pt x="281961" y="180834"/>
                    <a:pt x="304396" y="224924"/>
                    <a:pt x="340188" y="250368"/>
                  </a:cubicBezTo>
                  <a:cubicBezTo>
                    <a:pt x="345984" y="254397"/>
                    <a:pt x="346488" y="254397"/>
                    <a:pt x="351029" y="254397"/>
                  </a:cubicBezTo>
                  <a:lnTo>
                    <a:pt x="352792" y="254397"/>
                  </a:lnTo>
                  <a:cubicBezTo>
                    <a:pt x="356573" y="254397"/>
                    <a:pt x="359850" y="254397"/>
                    <a:pt x="359850" y="250872"/>
                  </a:cubicBezTo>
                  <a:cubicBezTo>
                    <a:pt x="359850" y="249359"/>
                    <a:pt x="358840" y="248351"/>
                    <a:pt x="357833" y="247596"/>
                  </a:cubicBezTo>
                  <a:cubicBezTo>
                    <a:pt x="308682" y="211824"/>
                    <a:pt x="302128" y="159170"/>
                    <a:pt x="302128" y="131964"/>
                  </a:cubicBezTo>
                  <a:cubicBezTo>
                    <a:pt x="302128" y="81074"/>
                    <a:pt x="324813" y="37996"/>
                    <a:pt x="359091" y="15573"/>
                  </a:cubicBezTo>
                  <a:cubicBezTo>
                    <a:pt x="359091" y="15319"/>
                    <a:pt x="359850" y="14316"/>
                    <a:pt x="359850" y="13053"/>
                  </a:cubicBezTo>
                  <a:cubicBezTo>
                    <a:pt x="359850" y="9528"/>
                    <a:pt x="356573" y="9528"/>
                    <a:pt x="352792" y="9528"/>
                  </a:cubicBezTo>
                  <a:lnTo>
                    <a:pt x="351029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3BB0E676-0FC1-4FDB-A61B-AE4B10D1D5B3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>
              <a:off x="3772783" y="-2444634"/>
              <a:ext cx="139817" cy="127038"/>
            </a:xfrm>
            <a:custGeom>
              <a:avLst/>
              <a:gdLst>
                <a:gd name="connsiteX0" fmla="*/ 127750 w 139817"/>
                <a:gd name="connsiteY0" fmla="*/ 20108 h 127037"/>
                <a:gd name="connsiteX1" fmla="*/ 116156 w 139817"/>
                <a:gd name="connsiteY1" fmla="*/ 33712 h 127037"/>
                <a:gd name="connsiteX2" fmla="*/ 125983 w 139817"/>
                <a:gd name="connsiteY2" fmla="*/ 43034 h 127037"/>
                <a:gd name="connsiteX3" fmla="*/ 140099 w 139817"/>
                <a:gd name="connsiteY3" fmla="*/ 27916 h 127037"/>
                <a:gd name="connsiteX4" fmla="*/ 114893 w 139817"/>
                <a:gd name="connsiteY4" fmla="*/ 9528 h 127037"/>
                <a:gd name="connsiteX5" fmla="*/ 87672 w 139817"/>
                <a:gd name="connsiteY5" fmla="*/ 27666 h 127037"/>
                <a:gd name="connsiteX6" fmla="*/ 58684 w 139817"/>
                <a:gd name="connsiteY6" fmla="*/ 9528 h 127037"/>
                <a:gd name="connsiteX7" fmla="*/ 15833 w 139817"/>
                <a:gd name="connsiteY7" fmla="*/ 48072 h 127037"/>
                <a:gd name="connsiteX8" fmla="*/ 19614 w 139817"/>
                <a:gd name="connsiteY8" fmla="*/ 51347 h 127037"/>
                <a:gd name="connsiteX9" fmla="*/ 23900 w 139817"/>
                <a:gd name="connsiteY9" fmla="*/ 47063 h 127037"/>
                <a:gd name="connsiteX10" fmla="*/ 57929 w 139817"/>
                <a:gd name="connsiteY10" fmla="*/ 16582 h 127037"/>
                <a:gd name="connsiteX11" fmla="*/ 72546 w 139817"/>
                <a:gd name="connsiteY11" fmla="*/ 32704 h 127037"/>
                <a:gd name="connsiteX12" fmla="*/ 67506 w 139817"/>
                <a:gd name="connsiteY12" fmla="*/ 57393 h 127037"/>
                <a:gd name="connsiteX13" fmla="*/ 58938 w 139817"/>
                <a:gd name="connsiteY13" fmla="*/ 91908 h 127037"/>
                <a:gd name="connsiteX14" fmla="*/ 34990 w 139817"/>
                <a:gd name="connsiteY14" fmla="*/ 116092 h 127037"/>
                <a:gd name="connsiteX15" fmla="*/ 22136 w 139817"/>
                <a:gd name="connsiteY15" fmla="*/ 112563 h 127037"/>
                <a:gd name="connsiteX16" fmla="*/ 33731 w 139817"/>
                <a:gd name="connsiteY16" fmla="*/ 98962 h 127037"/>
                <a:gd name="connsiteX17" fmla="*/ 23646 w 139817"/>
                <a:gd name="connsiteY17" fmla="*/ 89641 h 127037"/>
                <a:gd name="connsiteX18" fmla="*/ 9533 w 139817"/>
                <a:gd name="connsiteY18" fmla="*/ 105008 h 127037"/>
                <a:gd name="connsiteX19" fmla="*/ 34740 w 139817"/>
                <a:gd name="connsiteY19" fmla="*/ 123147 h 127037"/>
                <a:gd name="connsiteX20" fmla="*/ 61961 w 139817"/>
                <a:gd name="connsiteY20" fmla="*/ 105008 h 127037"/>
                <a:gd name="connsiteX21" fmla="*/ 91199 w 139817"/>
                <a:gd name="connsiteY21" fmla="*/ 123147 h 127037"/>
                <a:gd name="connsiteX22" fmla="*/ 133800 w 139817"/>
                <a:gd name="connsiteY22" fmla="*/ 84599 h 127037"/>
                <a:gd name="connsiteX23" fmla="*/ 130018 w 139817"/>
                <a:gd name="connsiteY23" fmla="*/ 81324 h 127037"/>
                <a:gd name="connsiteX24" fmla="*/ 125732 w 139817"/>
                <a:gd name="connsiteY24" fmla="*/ 85607 h 127037"/>
                <a:gd name="connsiteX25" fmla="*/ 91704 w 139817"/>
                <a:gd name="connsiteY25" fmla="*/ 116092 h 127037"/>
                <a:gd name="connsiteX26" fmla="*/ 77337 w 139817"/>
                <a:gd name="connsiteY26" fmla="*/ 99967 h 127037"/>
                <a:gd name="connsiteX27" fmla="*/ 82377 w 139817"/>
                <a:gd name="connsiteY27" fmla="*/ 75027 h 127037"/>
                <a:gd name="connsiteX28" fmla="*/ 90949 w 139817"/>
                <a:gd name="connsiteY28" fmla="*/ 40513 h 127037"/>
                <a:gd name="connsiteX29" fmla="*/ 114642 w 139817"/>
                <a:gd name="connsiteY29" fmla="*/ 16582 h 127037"/>
                <a:gd name="connsiteX30" fmla="*/ 127750 w 139817"/>
                <a:gd name="connsiteY30" fmla="*/ 20108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817" h="127037">
                  <a:moveTo>
                    <a:pt x="127750" y="20108"/>
                  </a:moveTo>
                  <a:cubicBezTo>
                    <a:pt x="116656" y="22878"/>
                    <a:pt x="116156" y="32704"/>
                    <a:pt x="116156" y="33712"/>
                  </a:cubicBezTo>
                  <a:cubicBezTo>
                    <a:pt x="116156" y="39254"/>
                    <a:pt x="120438" y="43034"/>
                    <a:pt x="125983" y="43034"/>
                  </a:cubicBezTo>
                  <a:cubicBezTo>
                    <a:pt x="131532" y="43034"/>
                    <a:pt x="140099" y="38750"/>
                    <a:pt x="140099" y="27916"/>
                  </a:cubicBezTo>
                  <a:cubicBezTo>
                    <a:pt x="140099" y="13557"/>
                    <a:pt x="124219" y="9528"/>
                    <a:pt x="114893" y="9528"/>
                  </a:cubicBezTo>
                  <a:cubicBezTo>
                    <a:pt x="103048" y="9528"/>
                    <a:pt x="93467" y="17841"/>
                    <a:pt x="87672" y="27666"/>
                  </a:cubicBezTo>
                  <a:cubicBezTo>
                    <a:pt x="82127" y="14315"/>
                    <a:pt x="69019" y="9528"/>
                    <a:pt x="58684" y="9528"/>
                  </a:cubicBezTo>
                  <a:cubicBezTo>
                    <a:pt x="31209" y="9528"/>
                    <a:pt x="15833" y="41017"/>
                    <a:pt x="15833" y="48072"/>
                  </a:cubicBezTo>
                  <a:cubicBezTo>
                    <a:pt x="15833" y="50338"/>
                    <a:pt x="17596" y="51347"/>
                    <a:pt x="19614" y="51347"/>
                  </a:cubicBezTo>
                  <a:cubicBezTo>
                    <a:pt x="22641" y="51347"/>
                    <a:pt x="23141" y="50089"/>
                    <a:pt x="23900" y="47063"/>
                  </a:cubicBezTo>
                  <a:cubicBezTo>
                    <a:pt x="29695" y="28675"/>
                    <a:pt x="44821" y="16582"/>
                    <a:pt x="57929" y="16582"/>
                  </a:cubicBezTo>
                  <a:cubicBezTo>
                    <a:pt x="67760" y="16582"/>
                    <a:pt x="72546" y="23637"/>
                    <a:pt x="72546" y="32704"/>
                  </a:cubicBezTo>
                  <a:cubicBezTo>
                    <a:pt x="72546" y="37742"/>
                    <a:pt x="69524" y="49330"/>
                    <a:pt x="67506" y="57393"/>
                  </a:cubicBezTo>
                  <a:cubicBezTo>
                    <a:pt x="65742" y="64698"/>
                    <a:pt x="60197" y="87120"/>
                    <a:pt x="58938" y="91908"/>
                  </a:cubicBezTo>
                  <a:cubicBezTo>
                    <a:pt x="55407" y="105509"/>
                    <a:pt x="46334" y="116092"/>
                    <a:pt x="34990" y="116092"/>
                  </a:cubicBezTo>
                  <a:cubicBezTo>
                    <a:pt x="33981" y="116092"/>
                    <a:pt x="27427" y="116092"/>
                    <a:pt x="22136" y="112563"/>
                  </a:cubicBezTo>
                  <a:cubicBezTo>
                    <a:pt x="33731" y="109792"/>
                    <a:pt x="33731" y="99212"/>
                    <a:pt x="33731" y="98962"/>
                  </a:cubicBezTo>
                  <a:cubicBezTo>
                    <a:pt x="33731" y="93166"/>
                    <a:pt x="29191" y="89641"/>
                    <a:pt x="23646" y="89641"/>
                  </a:cubicBezTo>
                  <a:cubicBezTo>
                    <a:pt x="16842" y="89641"/>
                    <a:pt x="9533" y="95433"/>
                    <a:pt x="9533" y="105008"/>
                  </a:cubicBezTo>
                  <a:cubicBezTo>
                    <a:pt x="9533" y="116596"/>
                    <a:pt x="21882" y="123147"/>
                    <a:pt x="34740" y="123147"/>
                  </a:cubicBezTo>
                  <a:cubicBezTo>
                    <a:pt x="48098" y="123147"/>
                    <a:pt x="57424" y="113067"/>
                    <a:pt x="61961" y="105008"/>
                  </a:cubicBezTo>
                  <a:cubicBezTo>
                    <a:pt x="67506" y="117351"/>
                    <a:pt x="79100" y="123147"/>
                    <a:pt x="91199" y="123147"/>
                  </a:cubicBezTo>
                  <a:cubicBezTo>
                    <a:pt x="118674" y="123147"/>
                    <a:pt x="133800" y="91653"/>
                    <a:pt x="133800" y="84599"/>
                  </a:cubicBezTo>
                  <a:cubicBezTo>
                    <a:pt x="133800" y="82082"/>
                    <a:pt x="131782" y="81324"/>
                    <a:pt x="130018" y="81324"/>
                  </a:cubicBezTo>
                  <a:cubicBezTo>
                    <a:pt x="126992" y="81324"/>
                    <a:pt x="126487" y="83091"/>
                    <a:pt x="125732" y="85607"/>
                  </a:cubicBezTo>
                  <a:cubicBezTo>
                    <a:pt x="120692" y="102487"/>
                    <a:pt x="106325" y="116092"/>
                    <a:pt x="91704" y="116092"/>
                  </a:cubicBezTo>
                  <a:cubicBezTo>
                    <a:pt x="83386" y="116092"/>
                    <a:pt x="77337" y="110550"/>
                    <a:pt x="77337" y="99967"/>
                  </a:cubicBezTo>
                  <a:cubicBezTo>
                    <a:pt x="77337" y="94929"/>
                    <a:pt x="78850" y="89137"/>
                    <a:pt x="82377" y="75027"/>
                  </a:cubicBezTo>
                  <a:cubicBezTo>
                    <a:pt x="84141" y="67469"/>
                    <a:pt x="89686" y="45301"/>
                    <a:pt x="90949" y="40513"/>
                  </a:cubicBezTo>
                  <a:cubicBezTo>
                    <a:pt x="94476" y="27412"/>
                    <a:pt x="103298" y="16582"/>
                    <a:pt x="114642" y="16582"/>
                  </a:cubicBezTo>
                  <a:cubicBezTo>
                    <a:pt x="115901" y="16582"/>
                    <a:pt x="122455" y="16582"/>
                    <a:pt x="127750" y="2010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12B49AFC-BB62-4878-9AF8-4C6B923894E3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>
              <a:off x="3940685" y="-2424770"/>
              <a:ext cx="101685" cy="152445"/>
            </a:xfrm>
            <a:custGeom>
              <a:avLst/>
              <a:gdLst>
                <a:gd name="connsiteX0" fmla="*/ 61420 w 101685"/>
                <a:gd name="connsiteY0" fmla="*/ 18766 h 152445"/>
                <a:gd name="connsiteX1" fmla="*/ 54279 w 101685"/>
                <a:gd name="connsiteY1" fmla="*/ 9528 h 152445"/>
                <a:gd name="connsiteX2" fmla="*/ 47554 w 101685"/>
                <a:gd name="connsiteY2" fmla="*/ 13096 h 152445"/>
                <a:gd name="connsiteX3" fmla="*/ 16258 w 101685"/>
                <a:gd name="connsiteY3" fmla="*/ 23386 h 152445"/>
                <a:gd name="connsiteX4" fmla="*/ 9533 w 101685"/>
                <a:gd name="connsiteY4" fmla="*/ 29893 h 152445"/>
                <a:gd name="connsiteX5" fmla="*/ 17938 w 101685"/>
                <a:gd name="connsiteY5" fmla="*/ 36611 h 152445"/>
                <a:gd name="connsiteX6" fmla="*/ 43776 w 101685"/>
                <a:gd name="connsiteY6" fmla="*/ 31362 h 152445"/>
                <a:gd name="connsiteX7" fmla="*/ 43776 w 101685"/>
                <a:gd name="connsiteY7" fmla="*/ 139277 h 152445"/>
                <a:gd name="connsiteX8" fmla="*/ 20246 w 101685"/>
                <a:gd name="connsiteY8" fmla="*/ 139277 h 152445"/>
                <a:gd name="connsiteX9" fmla="*/ 11003 w 101685"/>
                <a:gd name="connsiteY9" fmla="*/ 145787 h 152445"/>
                <a:gd name="connsiteX10" fmla="*/ 20246 w 101685"/>
                <a:gd name="connsiteY10" fmla="*/ 152505 h 152445"/>
                <a:gd name="connsiteX11" fmla="*/ 84947 w 101685"/>
                <a:gd name="connsiteY11" fmla="*/ 152505 h 152445"/>
                <a:gd name="connsiteX12" fmla="*/ 94190 w 101685"/>
                <a:gd name="connsiteY12" fmla="*/ 145998 h 152445"/>
                <a:gd name="connsiteX13" fmla="*/ 84947 w 101685"/>
                <a:gd name="connsiteY13" fmla="*/ 139277 h 152445"/>
                <a:gd name="connsiteX14" fmla="*/ 61420 w 101685"/>
                <a:gd name="connsiteY14" fmla="*/ 139277 h 152445"/>
                <a:gd name="connsiteX15" fmla="*/ 61420 w 101685"/>
                <a:gd name="connsiteY15" fmla="*/ 1876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685" h="152445">
                  <a:moveTo>
                    <a:pt x="61420" y="18766"/>
                  </a:moveTo>
                  <a:cubicBezTo>
                    <a:pt x="61420" y="15618"/>
                    <a:pt x="61420" y="9528"/>
                    <a:pt x="54279" y="9528"/>
                  </a:cubicBezTo>
                  <a:cubicBezTo>
                    <a:pt x="51335" y="9528"/>
                    <a:pt x="50286" y="10369"/>
                    <a:pt x="47554" y="13096"/>
                  </a:cubicBezTo>
                  <a:cubicBezTo>
                    <a:pt x="37683" y="22755"/>
                    <a:pt x="22347" y="23177"/>
                    <a:pt x="16258" y="23386"/>
                  </a:cubicBezTo>
                  <a:cubicBezTo>
                    <a:pt x="12266" y="23593"/>
                    <a:pt x="9533" y="26324"/>
                    <a:pt x="9533" y="29893"/>
                  </a:cubicBezTo>
                  <a:cubicBezTo>
                    <a:pt x="9533" y="36611"/>
                    <a:pt x="16258" y="36611"/>
                    <a:pt x="17938" y="36611"/>
                  </a:cubicBezTo>
                  <a:cubicBezTo>
                    <a:pt x="20035" y="36611"/>
                    <a:pt x="33060" y="36194"/>
                    <a:pt x="43776" y="31362"/>
                  </a:cubicBezTo>
                  <a:lnTo>
                    <a:pt x="43776" y="139277"/>
                  </a:lnTo>
                  <a:lnTo>
                    <a:pt x="20246" y="139277"/>
                  </a:lnTo>
                  <a:cubicBezTo>
                    <a:pt x="17517" y="139277"/>
                    <a:pt x="11003" y="139277"/>
                    <a:pt x="11003" y="145787"/>
                  </a:cubicBezTo>
                  <a:cubicBezTo>
                    <a:pt x="11003" y="152505"/>
                    <a:pt x="17306" y="152505"/>
                    <a:pt x="20246" y="152505"/>
                  </a:cubicBezTo>
                  <a:lnTo>
                    <a:pt x="84947" y="152505"/>
                  </a:lnTo>
                  <a:cubicBezTo>
                    <a:pt x="87680" y="152505"/>
                    <a:pt x="94190" y="152505"/>
                    <a:pt x="94190" y="145998"/>
                  </a:cubicBezTo>
                  <a:cubicBezTo>
                    <a:pt x="94190" y="139277"/>
                    <a:pt x="87886" y="139277"/>
                    <a:pt x="84947" y="139277"/>
                  </a:cubicBezTo>
                  <a:lnTo>
                    <a:pt x="61420" y="139277"/>
                  </a:lnTo>
                  <a:lnTo>
                    <a:pt x="61420" y="187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36B0C670-0B85-4D23-AB34-CFD338130A20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>
              <a:off x="4076310" y="-2361500"/>
              <a:ext cx="38132" cy="88926"/>
            </a:xfrm>
            <a:custGeom>
              <a:avLst/>
              <a:gdLst>
                <a:gd name="connsiteX0" fmla="*/ 33481 w 38132"/>
                <a:gd name="connsiteY0" fmla="*/ 33713 h 88926"/>
                <a:gd name="connsiteX1" fmla="*/ 14323 w 38132"/>
                <a:gd name="connsiteY1" fmla="*/ 80066 h 88926"/>
                <a:gd name="connsiteX2" fmla="*/ 12810 w 38132"/>
                <a:gd name="connsiteY2" fmla="*/ 82587 h 88926"/>
                <a:gd name="connsiteX3" fmla="*/ 16591 w 38132"/>
                <a:gd name="connsiteY3" fmla="*/ 86112 h 88926"/>
                <a:gd name="connsiteX4" fmla="*/ 40539 w 38132"/>
                <a:gd name="connsiteY4" fmla="*/ 36738 h 88926"/>
                <a:gd name="connsiteX5" fmla="*/ 23396 w 38132"/>
                <a:gd name="connsiteY5" fmla="*/ 9528 h 88926"/>
                <a:gd name="connsiteX6" fmla="*/ 9533 w 38132"/>
                <a:gd name="connsiteY6" fmla="*/ 23383 h 88926"/>
                <a:gd name="connsiteX7" fmla="*/ 23650 w 38132"/>
                <a:gd name="connsiteY7" fmla="*/ 37492 h 88926"/>
                <a:gd name="connsiteX8" fmla="*/ 33481 w 38132"/>
                <a:gd name="connsiteY8" fmla="*/ 33713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32" h="88926">
                  <a:moveTo>
                    <a:pt x="33481" y="33713"/>
                  </a:moveTo>
                  <a:cubicBezTo>
                    <a:pt x="33481" y="50089"/>
                    <a:pt x="29950" y="64448"/>
                    <a:pt x="14323" y="80066"/>
                  </a:cubicBezTo>
                  <a:cubicBezTo>
                    <a:pt x="13314" y="80824"/>
                    <a:pt x="12810" y="81328"/>
                    <a:pt x="12810" y="82587"/>
                  </a:cubicBezTo>
                  <a:cubicBezTo>
                    <a:pt x="12810" y="84603"/>
                    <a:pt x="14828" y="86112"/>
                    <a:pt x="16591" y="86112"/>
                  </a:cubicBezTo>
                  <a:cubicBezTo>
                    <a:pt x="19618" y="86112"/>
                    <a:pt x="40539" y="66211"/>
                    <a:pt x="40539" y="36738"/>
                  </a:cubicBezTo>
                  <a:cubicBezTo>
                    <a:pt x="40539" y="20612"/>
                    <a:pt x="34490" y="9528"/>
                    <a:pt x="23396" y="9528"/>
                  </a:cubicBezTo>
                  <a:cubicBezTo>
                    <a:pt x="14574" y="9528"/>
                    <a:pt x="9533" y="16583"/>
                    <a:pt x="9533" y="23383"/>
                  </a:cubicBezTo>
                  <a:cubicBezTo>
                    <a:pt x="9533" y="30437"/>
                    <a:pt x="14323" y="37492"/>
                    <a:pt x="23650" y="37492"/>
                  </a:cubicBezTo>
                  <a:cubicBezTo>
                    <a:pt x="29699" y="37492"/>
                    <a:pt x="33481" y="33967"/>
                    <a:pt x="33481" y="3371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51160F72-2E17-45A3-BA2C-2B00BF12FCA2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>
              <a:off x="4195346" y="-2410624"/>
              <a:ext cx="38132" cy="38111"/>
            </a:xfrm>
            <a:custGeom>
              <a:avLst/>
              <a:gdLst>
                <a:gd name="connsiteX0" fmla="*/ 37512 w 38132"/>
                <a:gd name="connsiteY0" fmla="*/ 23633 h 38111"/>
                <a:gd name="connsiteX1" fmla="*/ 23650 w 38132"/>
                <a:gd name="connsiteY1" fmla="*/ 9528 h 38111"/>
                <a:gd name="connsiteX2" fmla="*/ 9533 w 38132"/>
                <a:gd name="connsiteY2" fmla="*/ 23383 h 38111"/>
                <a:gd name="connsiteX3" fmla="*/ 23396 w 38132"/>
                <a:gd name="connsiteY3" fmla="*/ 37492 h 38111"/>
                <a:gd name="connsiteX4" fmla="*/ 37512 w 38132"/>
                <a:gd name="connsiteY4" fmla="*/ 23633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2" h="38111">
                  <a:moveTo>
                    <a:pt x="37512" y="23633"/>
                  </a:moveTo>
                  <a:cubicBezTo>
                    <a:pt x="37512" y="15070"/>
                    <a:pt x="30454" y="9528"/>
                    <a:pt x="23650" y="9528"/>
                  </a:cubicBezTo>
                  <a:cubicBezTo>
                    <a:pt x="15582" y="9528"/>
                    <a:pt x="9533" y="16079"/>
                    <a:pt x="9533" y="23383"/>
                  </a:cubicBezTo>
                  <a:cubicBezTo>
                    <a:pt x="9533" y="31950"/>
                    <a:pt x="16591" y="37492"/>
                    <a:pt x="23396" y="37492"/>
                  </a:cubicBezTo>
                  <a:cubicBezTo>
                    <a:pt x="31463" y="37492"/>
                    <a:pt x="37512" y="30942"/>
                    <a:pt x="37512" y="2363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F21ACB0C-F767-4856-B58E-C8279EB3482C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>
              <a:off x="4314342" y="-2410624"/>
              <a:ext cx="38132" cy="38111"/>
            </a:xfrm>
            <a:custGeom>
              <a:avLst/>
              <a:gdLst>
                <a:gd name="connsiteX0" fmla="*/ 37512 w 38132"/>
                <a:gd name="connsiteY0" fmla="*/ 23633 h 38111"/>
                <a:gd name="connsiteX1" fmla="*/ 23649 w 38132"/>
                <a:gd name="connsiteY1" fmla="*/ 9528 h 38111"/>
                <a:gd name="connsiteX2" fmla="*/ 9533 w 38132"/>
                <a:gd name="connsiteY2" fmla="*/ 23383 h 38111"/>
                <a:gd name="connsiteX3" fmla="*/ 23395 w 38132"/>
                <a:gd name="connsiteY3" fmla="*/ 37492 h 38111"/>
                <a:gd name="connsiteX4" fmla="*/ 37512 w 38132"/>
                <a:gd name="connsiteY4" fmla="*/ 23633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2" h="38111">
                  <a:moveTo>
                    <a:pt x="37512" y="23633"/>
                  </a:moveTo>
                  <a:cubicBezTo>
                    <a:pt x="37512" y="15070"/>
                    <a:pt x="30453" y="9528"/>
                    <a:pt x="23649" y="9528"/>
                  </a:cubicBezTo>
                  <a:cubicBezTo>
                    <a:pt x="15582" y="9528"/>
                    <a:pt x="9533" y="16079"/>
                    <a:pt x="9533" y="23383"/>
                  </a:cubicBezTo>
                  <a:cubicBezTo>
                    <a:pt x="9533" y="31950"/>
                    <a:pt x="16591" y="37492"/>
                    <a:pt x="23395" y="37492"/>
                  </a:cubicBezTo>
                  <a:cubicBezTo>
                    <a:pt x="31463" y="37492"/>
                    <a:pt x="37512" y="30942"/>
                    <a:pt x="37512" y="2363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CF7EF7B4-8474-4EC2-8E0B-65C3A50A4AE8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>
              <a:off x="4433338" y="-2410624"/>
              <a:ext cx="38132" cy="38111"/>
            </a:xfrm>
            <a:custGeom>
              <a:avLst/>
              <a:gdLst>
                <a:gd name="connsiteX0" fmla="*/ 37513 w 38132"/>
                <a:gd name="connsiteY0" fmla="*/ 23633 h 38111"/>
                <a:gd name="connsiteX1" fmla="*/ 23651 w 38132"/>
                <a:gd name="connsiteY1" fmla="*/ 9528 h 38111"/>
                <a:gd name="connsiteX2" fmla="*/ 9533 w 38132"/>
                <a:gd name="connsiteY2" fmla="*/ 23383 h 38111"/>
                <a:gd name="connsiteX3" fmla="*/ 23397 w 38132"/>
                <a:gd name="connsiteY3" fmla="*/ 37492 h 38111"/>
                <a:gd name="connsiteX4" fmla="*/ 37513 w 38132"/>
                <a:gd name="connsiteY4" fmla="*/ 23633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2" h="38111">
                  <a:moveTo>
                    <a:pt x="37513" y="23633"/>
                  </a:moveTo>
                  <a:cubicBezTo>
                    <a:pt x="37513" y="15070"/>
                    <a:pt x="30455" y="9528"/>
                    <a:pt x="23651" y="9528"/>
                  </a:cubicBezTo>
                  <a:cubicBezTo>
                    <a:pt x="15583" y="9528"/>
                    <a:pt x="9533" y="16079"/>
                    <a:pt x="9533" y="23383"/>
                  </a:cubicBezTo>
                  <a:cubicBezTo>
                    <a:pt x="9533" y="31950"/>
                    <a:pt x="16593" y="37492"/>
                    <a:pt x="23397" y="37492"/>
                  </a:cubicBezTo>
                  <a:cubicBezTo>
                    <a:pt x="31464" y="37492"/>
                    <a:pt x="37513" y="30942"/>
                    <a:pt x="37513" y="2363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501BB1A8-F4F2-4D6A-8A6A-3AA77E0C4EBC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>
              <a:off x="4552477" y="-2361500"/>
              <a:ext cx="38132" cy="88926"/>
            </a:xfrm>
            <a:custGeom>
              <a:avLst/>
              <a:gdLst>
                <a:gd name="connsiteX0" fmla="*/ 33481 w 38132"/>
                <a:gd name="connsiteY0" fmla="*/ 33713 h 88926"/>
                <a:gd name="connsiteX1" fmla="*/ 14323 w 38132"/>
                <a:gd name="connsiteY1" fmla="*/ 80066 h 88926"/>
                <a:gd name="connsiteX2" fmla="*/ 12810 w 38132"/>
                <a:gd name="connsiteY2" fmla="*/ 82587 h 88926"/>
                <a:gd name="connsiteX3" fmla="*/ 16591 w 38132"/>
                <a:gd name="connsiteY3" fmla="*/ 86112 h 88926"/>
                <a:gd name="connsiteX4" fmla="*/ 40539 w 38132"/>
                <a:gd name="connsiteY4" fmla="*/ 36738 h 88926"/>
                <a:gd name="connsiteX5" fmla="*/ 23396 w 38132"/>
                <a:gd name="connsiteY5" fmla="*/ 9528 h 88926"/>
                <a:gd name="connsiteX6" fmla="*/ 9533 w 38132"/>
                <a:gd name="connsiteY6" fmla="*/ 23383 h 88926"/>
                <a:gd name="connsiteX7" fmla="*/ 23650 w 38132"/>
                <a:gd name="connsiteY7" fmla="*/ 37492 h 88926"/>
                <a:gd name="connsiteX8" fmla="*/ 33481 w 38132"/>
                <a:gd name="connsiteY8" fmla="*/ 33713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32" h="88926">
                  <a:moveTo>
                    <a:pt x="33481" y="33713"/>
                  </a:moveTo>
                  <a:cubicBezTo>
                    <a:pt x="33481" y="50089"/>
                    <a:pt x="29949" y="64448"/>
                    <a:pt x="14323" y="80066"/>
                  </a:cubicBezTo>
                  <a:cubicBezTo>
                    <a:pt x="13314" y="80824"/>
                    <a:pt x="12810" y="81328"/>
                    <a:pt x="12810" y="82587"/>
                  </a:cubicBezTo>
                  <a:cubicBezTo>
                    <a:pt x="12810" y="84603"/>
                    <a:pt x="14828" y="86112"/>
                    <a:pt x="16591" y="86112"/>
                  </a:cubicBezTo>
                  <a:cubicBezTo>
                    <a:pt x="19618" y="86112"/>
                    <a:pt x="40539" y="66211"/>
                    <a:pt x="40539" y="36738"/>
                  </a:cubicBezTo>
                  <a:cubicBezTo>
                    <a:pt x="40539" y="20612"/>
                    <a:pt x="34489" y="9528"/>
                    <a:pt x="23396" y="9528"/>
                  </a:cubicBezTo>
                  <a:cubicBezTo>
                    <a:pt x="14574" y="9528"/>
                    <a:pt x="9533" y="16583"/>
                    <a:pt x="9533" y="23383"/>
                  </a:cubicBezTo>
                  <a:cubicBezTo>
                    <a:pt x="9533" y="30437"/>
                    <a:pt x="14323" y="37492"/>
                    <a:pt x="23650" y="37492"/>
                  </a:cubicBezTo>
                  <a:cubicBezTo>
                    <a:pt x="29699" y="37492"/>
                    <a:pt x="33481" y="33967"/>
                    <a:pt x="33481" y="3371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F677DA8F-106D-4628-A072-F1014EFDA563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>
            <a:xfrm>
              <a:off x="4656352" y="-2444634"/>
              <a:ext cx="139817" cy="127038"/>
            </a:xfrm>
            <a:custGeom>
              <a:avLst/>
              <a:gdLst>
                <a:gd name="connsiteX0" fmla="*/ 127750 w 139817"/>
                <a:gd name="connsiteY0" fmla="*/ 20108 h 127037"/>
                <a:gd name="connsiteX1" fmla="*/ 116155 w 139817"/>
                <a:gd name="connsiteY1" fmla="*/ 33712 h 127037"/>
                <a:gd name="connsiteX2" fmla="*/ 125983 w 139817"/>
                <a:gd name="connsiteY2" fmla="*/ 43034 h 127037"/>
                <a:gd name="connsiteX3" fmla="*/ 140099 w 139817"/>
                <a:gd name="connsiteY3" fmla="*/ 27916 h 127037"/>
                <a:gd name="connsiteX4" fmla="*/ 114893 w 139817"/>
                <a:gd name="connsiteY4" fmla="*/ 9528 h 127037"/>
                <a:gd name="connsiteX5" fmla="*/ 87672 w 139817"/>
                <a:gd name="connsiteY5" fmla="*/ 27666 h 127037"/>
                <a:gd name="connsiteX6" fmla="*/ 58684 w 139817"/>
                <a:gd name="connsiteY6" fmla="*/ 9528 h 127037"/>
                <a:gd name="connsiteX7" fmla="*/ 15832 w 139817"/>
                <a:gd name="connsiteY7" fmla="*/ 48072 h 127037"/>
                <a:gd name="connsiteX8" fmla="*/ 19614 w 139817"/>
                <a:gd name="connsiteY8" fmla="*/ 51347 h 127037"/>
                <a:gd name="connsiteX9" fmla="*/ 23900 w 139817"/>
                <a:gd name="connsiteY9" fmla="*/ 47063 h 127037"/>
                <a:gd name="connsiteX10" fmla="*/ 57929 w 139817"/>
                <a:gd name="connsiteY10" fmla="*/ 16582 h 127037"/>
                <a:gd name="connsiteX11" fmla="*/ 72546 w 139817"/>
                <a:gd name="connsiteY11" fmla="*/ 32704 h 127037"/>
                <a:gd name="connsiteX12" fmla="*/ 67505 w 139817"/>
                <a:gd name="connsiteY12" fmla="*/ 57393 h 127037"/>
                <a:gd name="connsiteX13" fmla="*/ 58938 w 139817"/>
                <a:gd name="connsiteY13" fmla="*/ 91908 h 127037"/>
                <a:gd name="connsiteX14" fmla="*/ 34990 w 139817"/>
                <a:gd name="connsiteY14" fmla="*/ 116092 h 127037"/>
                <a:gd name="connsiteX15" fmla="*/ 22137 w 139817"/>
                <a:gd name="connsiteY15" fmla="*/ 112563 h 127037"/>
                <a:gd name="connsiteX16" fmla="*/ 33731 w 139817"/>
                <a:gd name="connsiteY16" fmla="*/ 98962 h 127037"/>
                <a:gd name="connsiteX17" fmla="*/ 23646 w 139817"/>
                <a:gd name="connsiteY17" fmla="*/ 89641 h 127037"/>
                <a:gd name="connsiteX18" fmla="*/ 9533 w 139817"/>
                <a:gd name="connsiteY18" fmla="*/ 105008 h 127037"/>
                <a:gd name="connsiteX19" fmla="*/ 34739 w 139817"/>
                <a:gd name="connsiteY19" fmla="*/ 123147 h 127037"/>
                <a:gd name="connsiteX20" fmla="*/ 61961 w 139817"/>
                <a:gd name="connsiteY20" fmla="*/ 105008 h 127037"/>
                <a:gd name="connsiteX21" fmla="*/ 91199 w 139817"/>
                <a:gd name="connsiteY21" fmla="*/ 123147 h 127037"/>
                <a:gd name="connsiteX22" fmla="*/ 133800 w 139817"/>
                <a:gd name="connsiteY22" fmla="*/ 84599 h 127037"/>
                <a:gd name="connsiteX23" fmla="*/ 130019 w 139817"/>
                <a:gd name="connsiteY23" fmla="*/ 81324 h 127037"/>
                <a:gd name="connsiteX24" fmla="*/ 125732 w 139817"/>
                <a:gd name="connsiteY24" fmla="*/ 85607 h 127037"/>
                <a:gd name="connsiteX25" fmla="*/ 91704 w 139817"/>
                <a:gd name="connsiteY25" fmla="*/ 116092 h 127037"/>
                <a:gd name="connsiteX26" fmla="*/ 77337 w 139817"/>
                <a:gd name="connsiteY26" fmla="*/ 99967 h 127037"/>
                <a:gd name="connsiteX27" fmla="*/ 82377 w 139817"/>
                <a:gd name="connsiteY27" fmla="*/ 75027 h 127037"/>
                <a:gd name="connsiteX28" fmla="*/ 90949 w 139817"/>
                <a:gd name="connsiteY28" fmla="*/ 40513 h 127037"/>
                <a:gd name="connsiteX29" fmla="*/ 114642 w 139817"/>
                <a:gd name="connsiteY29" fmla="*/ 16582 h 127037"/>
                <a:gd name="connsiteX30" fmla="*/ 127750 w 139817"/>
                <a:gd name="connsiteY30" fmla="*/ 20108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817" h="127037">
                  <a:moveTo>
                    <a:pt x="127750" y="20108"/>
                  </a:moveTo>
                  <a:cubicBezTo>
                    <a:pt x="116656" y="22878"/>
                    <a:pt x="116155" y="32704"/>
                    <a:pt x="116155" y="33712"/>
                  </a:cubicBezTo>
                  <a:cubicBezTo>
                    <a:pt x="116155" y="39254"/>
                    <a:pt x="120437" y="43034"/>
                    <a:pt x="125983" y="43034"/>
                  </a:cubicBezTo>
                  <a:cubicBezTo>
                    <a:pt x="131531" y="43034"/>
                    <a:pt x="140099" y="38750"/>
                    <a:pt x="140099" y="27916"/>
                  </a:cubicBezTo>
                  <a:cubicBezTo>
                    <a:pt x="140099" y="13557"/>
                    <a:pt x="124219" y="9528"/>
                    <a:pt x="114893" y="9528"/>
                  </a:cubicBezTo>
                  <a:cubicBezTo>
                    <a:pt x="103048" y="9528"/>
                    <a:pt x="93467" y="17841"/>
                    <a:pt x="87672" y="27666"/>
                  </a:cubicBezTo>
                  <a:cubicBezTo>
                    <a:pt x="82128" y="14315"/>
                    <a:pt x="69019" y="9528"/>
                    <a:pt x="58684" y="9528"/>
                  </a:cubicBezTo>
                  <a:cubicBezTo>
                    <a:pt x="31208" y="9528"/>
                    <a:pt x="15832" y="41017"/>
                    <a:pt x="15832" y="48072"/>
                  </a:cubicBezTo>
                  <a:cubicBezTo>
                    <a:pt x="15832" y="50338"/>
                    <a:pt x="17597" y="51347"/>
                    <a:pt x="19614" y="51347"/>
                  </a:cubicBezTo>
                  <a:cubicBezTo>
                    <a:pt x="22641" y="51347"/>
                    <a:pt x="23141" y="50089"/>
                    <a:pt x="23900" y="47063"/>
                  </a:cubicBezTo>
                  <a:cubicBezTo>
                    <a:pt x="29696" y="28675"/>
                    <a:pt x="44821" y="16582"/>
                    <a:pt x="57929" y="16582"/>
                  </a:cubicBezTo>
                  <a:cubicBezTo>
                    <a:pt x="67759" y="16582"/>
                    <a:pt x="72546" y="23637"/>
                    <a:pt x="72546" y="32704"/>
                  </a:cubicBezTo>
                  <a:cubicBezTo>
                    <a:pt x="72546" y="37742"/>
                    <a:pt x="69524" y="49330"/>
                    <a:pt x="67505" y="57393"/>
                  </a:cubicBezTo>
                  <a:cubicBezTo>
                    <a:pt x="65742" y="64698"/>
                    <a:pt x="60196" y="87120"/>
                    <a:pt x="58938" y="91908"/>
                  </a:cubicBezTo>
                  <a:cubicBezTo>
                    <a:pt x="55407" y="105509"/>
                    <a:pt x="46334" y="116092"/>
                    <a:pt x="34990" y="116092"/>
                  </a:cubicBezTo>
                  <a:cubicBezTo>
                    <a:pt x="33981" y="116092"/>
                    <a:pt x="27427" y="116092"/>
                    <a:pt x="22137" y="112563"/>
                  </a:cubicBezTo>
                  <a:cubicBezTo>
                    <a:pt x="33731" y="109792"/>
                    <a:pt x="33731" y="99212"/>
                    <a:pt x="33731" y="98962"/>
                  </a:cubicBezTo>
                  <a:cubicBezTo>
                    <a:pt x="33731" y="93166"/>
                    <a:pt x="29191" y="89641"/>
                    <a:pt x="23646" y="89641"/>
                  </a:cubicBezTo>
                  <a:cubicBezTo>
                    <a:pt x="16841" y="89641"/>
                    <a:pt x="9533" y="95433"/>
                    <a:pt x="9533" y="105008"/>
                  </a:cubicBezTo>
                  <a:cubicBezTo>
                    <a:pt x="9533" y="116596"/>
                    <a:pt x="21883" y="123147"/>
                    <a:pt x="34739" y="123147"/>
                  </a:cubicBezTo>
                  <a:cubicBezTo>
                    <a:pt x="48098" y="123147"/>
                    <a:pt x="57424" y="113067"/>
                    <a:pt x="61961" y="105008"/>
                  </a:cubicBezTo>
                  <a:cubicBezTo>
                    <a:pt x="67505" y="117351"/>
                    <a:pt x="79100" y="123147"/>
                    <a:pt x="91199" y="123147"/>
                  </a:cubicBezTo>
                  <a:cubicBezTo>
                    <a:pt x="118674" y="123147"/>
                    <a:pt x="133800" y="91653"/>
                    <a:pt x="133800" y="84599"/>
                  </a:cubicBezTo>
                  <a:cubicBezTo>
                    <a:pt x="133800" y="82082"/>
                    <a:pt x="131782" y="81324"/>
                    <a:pt x="130019" y="81324"/>
                  </a:cubicBezTo>
                  <a:cubicBezTo>
                    <a:pt x="126991" y="81324"/>
                    <a:pt x="126488" y="83091"/>
                    <a:pt x="125732" y="85607"/>
                  </a:cubicBezTo>
                  <a:cubicBezTo>
                    <a:pt x="120692" y="102487"/>
                    <a:pt x="106325" y="116092"/>
                    <a:pt x="91704" y="116092"/>
                  </a:cubicBezTo>
                  <a:cubicBezTo>
                    <a:pt x="83386" y="116092"/>
                    <a:pt x="77337" y="110550"/>
                    <a:pt x="77337" y="99967"/>
                  </a:cubicBezTo>
                  <a:cubicBezTo>
                    <a:pt x="77337" y="94929"/>
                    <a:pt x="78849" y="89137"/>
                    <a:pt x="82377" y="75027"/>
                  </a:cubicBezTo>
                  <a:cubicBezTo>
                    <a:pt x="84141" y="67469"/>
                    <a:pt x="89685" y="45301"/>
                    <a:pt x="90949" y="40513"/>
                  </a:cubicBezTo>
                  <a:cubicBezTo>
                    <a:pt x="94476" y="27412"/>
                    <a:pt x="103298" y="16582"/>
                    <a:pt x="114642" y="16582"/>
                  </a:cubicBezTo>
                  <a:cubicBezTo>
                    <a:pt x="115901" y="16582"/>
                    <a:pt x="122456" y="16582"/>
                    <a:pt x="127750" y="2010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AA5FCC64-D060-4B9F-8DE4-A9C6D91B7DD2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>
              <a:off x="4809600" y="-2420236"/>
              <a:ext cx="190660" cy="152445"/>
            </a:xfrm>
            <a:custGeom>
              <a:avLst/>
              <a:gdLst>
                <a:gd name="connsiteX0" fmla="*/ 165401 w 190660"/>
                <a:gd name="connsiteY0" fmla="*/ 32414 h 152445"/>
                <a:gd name="connsiteX1" fmla="*/ 187669 w 190660"/>
                <a:gd name="connsiteY1" fmla="*/ 16459 h 152445"/>
                <a:gd name="connsiteX2" fmla="*/ 191451 w 190660"/>
                <a:gd name="connsiteY2" fmla="*/ 12468 h 152445"/>
                <a:gd name="connsiteX3" fmla="*/ 188301 w 190660"/>
                <a:gd name="connsiteY3" fmla="*/ 9528 h 152445"/>
                <a:gd name="connsiteX4" fmla="*/ 167293 w 190660"/>
                <a:gd name="connsiteY4" fmla="*/ 10159 h 152445"/>
                <a:gd name="connsiteX5" fmla="*/ 145866 w 190660"/>
                <a:gd name="connsiteY5" fmla="*/ 9528 h 152445"/>
                <a:gd name="connsiteX6" fmla="*/ 141875 w 190660"/>
                <a:gd name="connsiteY6" fmla="*/ 13517 h 152445"/>
                <a:gd name="connsiteX7" fmla="*/ 146494 w 190660"/>
                <a:gd name="connsiteY7" fmla="*/ 16459 h 152445"/>
                <a:gd name="connsiteX8" fmla="*/ 159308 w 190660"/>
                <a:gd name="connsiteY8" fmla="*/ 25486 h 152445"/>
                <a:gd name="connsiteX9" fmla="*/ 158470 w 190660"/>
                <a:gd name="connsiteY9" fmla="*/ 30945 h 152445"/>
                <a:gd name="connsiteX10" fmla="*/ 135365 w 190660"/>
                <a:gd name="connsiteY10" fmla="*/ 122901 h 152445"/>
                <a:gd name="connsiteX11" fmla="*/ 84737 w 190660"/>
                <a:gd name="connsiteY11" fmla="*/ 13307 h 152445"/>
                <a:gd name="connsiteX12" fmla="*/ 77595 w 190660"/>
                <a:gd name="connsiteY12" fmla="*/ 9528 h 152445"/>
                <a:gd name="connsiteX13" fmla="*/ 50286 w 190660"/>
                <a:gd name="connsiteY13" fmla="*/ 9528 h 152445"/>
                <a:gd name="connsiteX14" fmla="*/ 43776 w 190660"/>
                <a:gd name="connsiteY14" fmla="*/ 13517 h 152445"/>
                <a:gd name="connsiteX15" fmla="*/ 50708 w 190660"/>
                <a:gd name="connsiteY15" fmla="*/ 16459 h 152445"/>
                <a:gd name="connsiteX16" fmla="*/ 63522 w 190660"/>
                <a:gd name="connsiteY16" fmla="*/ 17718 h 152445"/>
                <a:gd name="connsiteX17" fmla="*/ 35371 w 190660"/>
                <a:gd name="connsiteY17" fmla="*/ 130459 h 152445"/>
                <a:gd name="connsiteX18" fmla="*/ 13314 w 190660"/>
                <a:gd name="connsiteY18" fmla="*/ 145998 h 152445"/>
                <a:gd name="connsiteX19" fmla="*/ 9533 w 190660"/>
                <a:gd name="connsiteY19" fmla="*/ 149987 h 152445"/>
                <a:gd name="connsiteX20" fmla="*/ 12687 w 190660"/>
                <a:gd name="connsiteY20" fmla="*/ 152925 h 152445"/>
                <a:gd name="connsiteX21" fmla="*/ 33481 w 190660"/>
                <a:gd name="connsiteY21" fmla="*/ 152294 h 152445"/>
                <a:gd name="connsiteX22" fmla="*/ 55117 w 190660"/>
                <a:gd name="connsiteY22" fmla="*/ 152925 h 152445"/>
                <a:gd name="connsiteX23" fmla="*/ 59108 w 190660"/>
                <a:gd name="connsiteY23" fmla="*/ 148936 h 152445"/>
                <a:gd name="connsiteX24" fmla="*/ 55327 w 190660"/>
                <a:gd name="connsiteY24" fmla="*/ 145998 h 152445"/>
                <a:gd name="connsiteX25" fmla="*/ 41464 w 190660"/>
                <a:gd name="connsiteY25" fmla="*/ 137180 h 152445"/>
                <a:gd name="connsiteX26" fmla="*/ 42092 w 190660"/>
                <a:gd name="connsiteY26" fmla="*/ 132980 h 152445"/>
                <a:gd name="connsiteX27" fmla="*/ 69611 w 190660"/>
                <a:gd name="connsiteY27" fmla="*/ 23386 h 152445"/>
                <a:gd name="connsiteX28" fmla="*/ 69821 w 190660"/>
                <a:gd name="connsiteY28" fmla="*/ 23386 h 152445"/>
                <a:gd name="connsiteX29" fmla="*/ 128219 w 190660"/>
                <a:gd name="connsiteY29" fmla="*/ 149146 h 152445"/>
                <a:gd name="connsiteX30" fmla="*/ 132211 w 190660"/>
                <a:gd name="connsiteY30" fmla="*/ 152925 h 152445"/>
                <a:gd name="connsiteX31" fmla="*/ 136202 w 190660"/>
                <a:gd name="connsiteY31" fmla="*/ 148514 h 152445"/>
                <a:gd name="connsiteX32" fmla="*/ 165401 w 190660"/>
                <a:gd name="connsiteY32" fmla="*/ 32414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0660" h="152445">
                  <a:moveTo>
                    <a:pt x="165401" y="32414"/>
                  </a:moveTo>
                  <a:cubicBezTo>
                    <a:pt x="167924" y="22123"/>
                    <a:pt x="172543" y="17087"/>
                    <a:pt x="187669" y="16459"/>
                  </a:cubicBezTo>
                  <a:cubicBezTo>
                    <a:pt x="189770" y="16459"/>
                    <a:pt x="191451" y="15196"/>
                    <a:pt x="191451" y="12468"/>
                  </a:cubicBezTo>
                  <a:cubicBezTo>
                    <a:pt x="191451" y="11207"/>
                    <a:pt x="190398" y="9528"/>
                    <a:pt x="188301" y="9528"/>
                  </a:cubicBezTo>
                  <a:cubicBezTo>
                    <a:pt x="186826" y="9528"/>
                    <a:pt x="182839" y="10159"/>
                    <a:pt x="167293" y="10159"/>
                  </a:cubicBezTo>
                  <a:cubicBezTo>
                    <a:pt x="150487" y="10159"/>
                    <a:pt x="147758" y="9528"/>
                    <a:pt x="145866" y="9528"/>
                  </a:cubicBezTo>
                  <a:cubicBezTo>
                    <a:pt x="142507" y="9528"/>
                    <a:pt x="141875" y="11838"/>
                    <a:pt x="141875" y="13517"/>
                  </a:cubicBezTo>
                  <a:cubicBezTo>
                    <a:pt x="141875" y="16248"/>
                    <a:pt x="144604" y="16459"/>
                    <a:pt x="146494" y="16459"/>
                  </a:cubicBezTo>
                  <a:cubicBezTo>
                    <a:pt x="159308" y="16876"/>
                    <a:pt x="159308" y="22545"/>
                    <a:pt x="159308" y="25486"/>
                  </a:cubicBezTo>
                  <a:cubicBezTo>
                    <a:pt x="159308" y="26535"/>
                    <a:pt x="159308" y="27587"/>
                    <a:pt x="158470" y="30945"/>
                  </a:cubicBezTo>
                  <a:lnTo>
                    <a:pt x="135365" y="122901"/>
                  </a:lnTo>
                  <a:lnTo>
                    <a:pt x="84737" y="13307"/>
                  </a:lnTo>
                  <a:cubicBezTo>
                    <a:pt x="83056" y="9528"/>
                    <a:pt x="82635" y="9528"/>
                    <a:pt x="77595" y="9528"/>
                  </a:cubicBezTo>
                  <a:lnTo>
                    <a:pt x="50286" y="9528"/>
                  </a:lnTo>
                  <a:cubicBezTo>
                    <a:pt x="46505" y="9528"/>
                    <a:pt x="43776" y="9528"/>
                    <a:pt x="43776" y="13517"/>
                  </a:cubicBezTo>
                  <a:cubicBezTo>
                    <a:pt x="43776" y="16459"/>
                    <a:pt x="46295" y="16459"/>
                    <a:pt x="50708" y="16459"/>
                  </a:cubicBezTo>
                  <a:cubicBezTo>
                    <a:pt x="52388" y="16459"/>
                    <a:pt x="58688" y="16459"/>
                    <a:pt x="63522" y="17718"/>
                  </a:cubicBezTo>
                  <a:lnTo>
                    <a:pt x="35371" y="130459"/>
                  </a:lnTo>
                  <a:cubicBezTo>
                    <a:pt x="32853" y="140960"/>
                    <a:pt x="27391" y="145577"/>
                    <a:pt x="13314" y="145998"/>
                  </a:cubicBezTo>
                  <a:cubicBezTo>
                    <a:pt x="12055" y="145998"/>
                    <a:pt x="9533" y="146208"/>
                    <a:pt x="9533" y="149987"/>
                  </a:cubicBezTo>
                  <a:cubicBezTo>
                    <a:pt x="9533" y="151246"/>
                    <a:pt x="10585" y="152925"/>
                    <a:pt x="12687" y="152925"/>
                  </a:cubicBezTo>
                  <a:cubicBezTo>
                    <a:pt x="13525" y="152925"/>
                    <a:pt x="18355" y="152294"/>
                    <a:pt x="33481" y="152294"/>
                  </a:cubicBezTo>
                  <a:cubicBezTo>
                    <a:pt x="50076" y="152294"/>
                    <a:pt x="53226" y="152925"/>
                    <a:pt x="55117" y="152925"/>
                  </a:cubicBezTo>
                  <a:cubicBezTo>
                    <a:pt x="55959" y="152925"/>
                    <a:pt x="59108" y="152925"/>
                    <a:pt x="59108" y="148936"/>
                  </a:cubicBezTo>
                  <a:cubicBezTo>
                    <a:pt x="59108" y="146419"/>
                    <a:pt x="56797" y="145998"/>
                    <a:pt x="55327" y="145998"/>
                  </a:cubicBezTo>
                  <a:cubicBezTo>
                    <a:pt x="47764" y="145787"/>
                    <a:pt x="41464" y="144529"/>
                    <a:pt x="41464" y="137180"/>
                  </a:cubicBezTo>
                  <a:cubicBezTo>
                    <a:pt x="41464" y="136129"/>
                    <a:pt x="42092" y="133191"/>
                    <a:pt x="42092" y="132980"/>
                  </a:cubicBezTo>
                  <a:lnTo>
                    <a:pt x="69611" y="23386"/>
                  </a:lnTo>
                  <a:lnTo>
                    <a:pt x="69821" y="23386"/>
                  </a:lnTo>
                  <a:lnTo>
                    <a:pt x="128219" y="149146"/>
                  </a:lnTo>
                  <a:cubicBezTo>
                    <a:pt x="129692" y="152505"/>
                    <a:pt x="129903" y="152925"/>
                    <a:pt x="132211" y="152925"/>
                  </a:cubicBezTo>
                  <a:cubicBezTo>
                    <a:pt x="135154" y="152925"/>
                    <a:pt x="135365" y="152084"/>
                    <a:pt x="136202" y="148514"/>
                  </a:cubicBezTo>
                  <a:lnTo>
                    <a:pt x="165401" y="324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B3113ADB-44D0-4F53-B08F-FF06D5FF7D2C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>
            <a:xfrm>
              <a:off x="5022617" y="-2526006"/>
              <a:ext cx="88975" cy="254075"/>
            </a:xfrm>
            <a:custGeom>
              <a:avLst/>
              <a:gdLst>
                <a:gd name="connsiteX0" fmla="*/ 16591 w 88974"/>
                <a:gd name="connsiteY0" fmla="*/ 9528 h 254075"/>
                <a:gd name="connsiteX1" fmla="*/ 9533 w 88974"/>
                <a:gd name="connsiteY1" fmla="*/ 13053 h 254075"/>
                <a:gd name="connsiteX2" fmla="*/ 11046 w 88974"/>
                <a:gd name="connsiteY2" fmla="*/ 16328 h 254075"/>
                <a:gd name="connsiteX3" fmla="*/ 50871 w 88974"/>
                <a:gd name="connsiteY3" fmla="*/ 62181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2 h 254075"/>
                <a:gd name="connsiteX7" fmla="*/ 16591 w 88974"/>
                <a:gd name="connsiteY7" fmla="*/ 254397 h 254075"/>
                <a:gd name="connsiteX8" fmla="*/ 18105 w 88974"/>
                <a:gd name="connsiteY8" fmla="*/ 254397 h 254075"/>
                <a:gd name="connsiteX9" fmla="*/ 30204 w 88974"/>
                <a:gd name="connsiteY9" fmla="*/ 249359 h 254075"/>
                <a:gd name="connsiteX10" fmla="*/ 87167 w 88974"/>
                <a:gd name="connsiteY10" fmla="*/ 131964 h 254075"/>
                <a:gd name="connsiteX11" fmla="*/ 28941 w 88974"/>
                <a:gd name="connsiteY11" fmla="*/ 13557 h 254075"/>
                <a:gd name="connsiteX12" fmla="*/ 18105 w 88974"/>
                <a:gd name="connsiteY12" fmla="*/ 9528 h 254075"/>
                <a:gd name="connsiteX13" fmla="*/ 16591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1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7"/>
                    <a:pt x="11046" y="16328"/>
                  </a:cubicBezTo>
                  <a:cubicBezTo>
                    <a:pt x="18859" y="21871"/>
                    <a:pt x="37513" y="35475"/>
                    <a:pt x="50871" y="62181"/>
                  </a:cubicBezTo>
                  <a:cubicBezTo>
                    <a:pt x="62970" y="86366"/>
                    <a:pt x="67005" y="110801"/>
                    <a:pt x="67005" y="131964"/>
                  </a:cubicBezTo>
                  <a:cubicBezTo>
                    <a:pt x="67005" y="160179"/>
                    <a:pt x="59442" y="212074"/>
                    <a:pt x="12810" y="246588"/>
                  </a:cubicBezTo>
                  <a:cubicBezTo>
                    <a:pt x="10038" y="248605"/>
                    <a:pt x="9533" y="249109"/>
                    <a:pt x="9533" y="250872"/>
                  </a:cubicBezTo>
                  <a:cubicBezTo>
                    <a:pt x="9533" y="254397"/>
                    <a:pt x="12560" y="254397"/>
                    <a:pt x="16591" y="254397"/>
                  </a:cubicBezTo>
                  <a:lnTo>
                    <a:pt x="18105" y="254397"/>
                  </a:lnTo>
                  <a:cubicBezTo>
                    <a:pt x="22891" y="254397"/>
                    <a:pt x="23396" y="254397"/>
                    <a:pt x="30204" y="249359"/>
                  </a:cubicBezTo>
                  <a:cubicBezTo>
                    <a:pt x="69778" y="220136"/>
                    <a:pt x="87167" y="174538"/>
                    <a:pt x="87167" y="131964"/>
                  </a:cubicBezTo>
                  <a:cubicBezTo>
                    <a:pt x="87167" y="83091"/>
                    <a:pt x="64733" y="39001"/>
                    <a:pt x="28941" y="13557"/>
                  </a:cubicBezTo>
                  <a:cubicBezTo>
                    <a:pt x="23146" y="9528"/>
                    <a:pt x="22641" y="9528"/>
                    <a:pt x="18105" y="9528"/>
                  </a:cubicBezTo>
                  <a:lnTo>
                    <a:pt x="16591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8622BD5F-D8C7-413B-9E23-E7788E5038FB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>
            <a:xfrm>
              <a:off x="5219271" y="-2442117"/>
              <a:ext cx="228792" cy="88926"/>
            </a:xfrm>
            <a:custGeom>
              <a:avLst/>
              <a:gdLst>
                <a:gd name="connsiteX0" fmla="*/ 208158 w 228792"/>
                <a:gd name="connsiteY0" fmla="*/ 27166 h 88926"/>
                <a:gd name="connsiteX1" fmla="*/ 219497 w 228792"/>
                <a:gd name="connsiteY1" fmla="*/ 18345 h 88926"/>
                <a:gd name="connsiteX2" fmla="*/ 206644 w 228792"/>
                <a:gd name="connsiteY2" fmla="*/ 9528 h 88926"/>
                <a:gd name="connsiteX3" fmla="*/ 22386 w 228792"/>
                <a:gd name="connsiteY3" fmla="*/ 9528 h 88926"/>
                <a:gd name="connsiteX4" fmla="*/ 9533 w 228792"/>
                <a:gd name="connsiteY4" fmla="*/ 18345 h 88926"/>
                <a:gd name="connsiteX5" fmla="*/ 20874 w 228792"/>
                <a:gd name="connsiteY5" fmla="*/ 27166 h 88926"/>
                <a:gd name="connsiteX6" fmla="*/ 208158 w 228792"/>
                <a:gd name="connsiteY6" fmla="*/ 27166 h 88926"/>
                <a:gd name="connsiteX7" fmla="*/ 206644 w 228792"/>
                <a:gd name="connsiteY7" fmla="*/ 86620 h 88926"/>
                <a:gd name="connsiteX8" fmla="*/ 219497 w 228792"/>
                <a:gd name="connsiteY8" fmla="*/ 77802 h 88926"/>
                <a:gd name="connsiteX9" fmla="*/ 208158 w 228792"/>
                <a:gd name="connsiteY9" fmla="*/ 68985 h 88926"/>
                <a:gd name="connsiteX10" fmla="*/ 20874 w 228792"/>
                <a:gd name="connsiteY10" fmla="*/ 68985 h 88926"/>
                <a:gd name="connsiteX11" fmla="*/ 9533 w 228792"/>
                <a:gd name="connsiteY11" fmla="*/ 77802 h 88926"/>
                <a:gd name="connsiteX12" fmla="*/ 22386 w 228792"/>
                <a:gd name="connsiteY12" fmla="*/ 86620 h 88926"/>
                <a:gd name="connsiteX13" fmla="*/ 206644 w 228792"/>
                <a:gd name="connsiteY13" fmla="*/ 86620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792" h="88926">
                  <a:moveTo>
                    <a:pt x="208158" y="27166"/>
                  </a:moveTo>
                  <a:cubicBezTo>
                    <a:pt x="211180" y="27166"/>
                    <a:pt x="219497" y="27166"/>
                    <a:pt x="219497" y="18345"/>
                  </a:cubicBezTo>
                  <a:cubicBezTo>
                    <a:pt x="219497" y="9528"/>
                    <a:pt x="210171" y="9528"/>
                    <a:pt x="206644" y="9528"/>
                  </a:cubicBezTo>
                  <a:lnTo>
                    <a:pt x="22386" y="9528"/>
                  </a:lnTo>
                  <a:cubicBezTo>
                    <a:pt x="18859" y="9528"/>
                    <a:pt x="9533" y="9528"/>
                    <a:pt x="9533" y="18345"/>
                  </a:cubicBezTo>
                  <a:cubicBezTo>
                    <a:pt x="9533" y="27166"/>
                    <a:pt x="17851" y="27166"/>
                    <a:pt x="20874" y="27166"/>
                  </a:cubicBezTo>
                  <a:lnTo>
                    <a:pt x="208158" y="27166"/>
                  </a:lnTo>
                  <a:close/>
                  <a:moveTo>
                    <a:pt x="206644" y="86620"/>
                  </a:moveTo>
                  <a:cubicBezTo>
                    <a:pt x="210171" y="86620"/>
                    <a:pt x="219497" y="86620"/>
                    <a:pt x="219497" y="77802"/>
                  </a:cubicBezTo>
                  <a:cubicBezTo>
                    <a:pt x="219497" y="68985"/>
                    <a:pt x="211180" y="68985"/>
                    <a:pt x="208158" y="68985"/>
                  </a:cubicBezTo>
                  <a:lnTo>
                    <a:pt x="20874" y="68985"/>
                  </a:lnTo>
                  <a:cubicBezTo>
                    <a:pt x="17851" y="68985"/>
                    <a:pt x="9533" y="68985"/>
                    <a:pt x="9533" y="77802"/>
                  </a:cubicBezTo>
                  <a:cubicBezTo>
                    <a:pt x="9533" y="86620"/>
                    <a:pt x="18859" y="86620"/>
                    <a:pt x="22386" y="86620"/>
                  </a:cubicBezTo>
                  <a:lnTo>
                    <a:pt x="206644" y="866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A81750B5-324D-4DAA-8FB1-EC8F181302F3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>
            <a:xfrm>
              <a:off x="5592753" y="-2549614"/>
              <a:ext cx="266924" cy="317594"/>
            </a:xfrm>
            <a:custGeom>
              <a:avLst/>
              <a:gdLst>
                <a:gd name="connsiteX0" fmla="*/ 264441 w 266924"/>
                <a:gd name="connsiteY0" fmla="*/ 315688 h 317594"/>
                <a:gd name="connsiteX1" fmla="*/ 264441 w 266924"/>
                <a:gd name="connsiteY1" fmla="*/ 303882 h 317594"/>
                <a:gd name="connsiteX2" fmla="*/ 228557 w 266924"/>
                <a:gd name="connsiteY2" fmla="*/ 279825 h 317594"/>
                <a:gd name="connsiteX3" fmla="*/ 228557 w 266924"/>
                <a:gd name="connsiteY3" fmla="*/ 45392 h 317594"/>
                <a:gd name="connsiteX4" fmla="*/ 264441 w 266924"/>
                <a:gd name="connsiteY4" fmla="*/ 21338 h 317594"/>
                <a:gd name="connsiteX5" fmla="*/ 264441 w 266924"/>
                <a:gd name="connsiteY5" fmla="*/ 9528 h 317594"/>
                <a:gd name="connsiteX6" fmla="*/ 9533 w 266924"/>
                <a:gd name="connsiteY6" fmla="*/ 9528 h 317594"/>
                <a:gd name="connsiteX7" fmla="*/ 9533 w 266924"/>
                <a:gd name="connsiteY7" fmla="*/ 21338 h 317594"/>
                <a:gd name="connsiteX8" fmla="*/ 45417 w 266924"/>
                <a:gd name="connsiteY8" fmla="*/ 45392 h 317594"/>
                <a:gd name="connsiteX9" fmla="*/ 45417 w 266924"/>
                <a:gd name="connsiteY9" fmla="*/ 279825 h 317594"/>
                <a:gd name="connsiteX10" fmla="*/ 9533 w 266924"/>
                <a:gd name="connsiteY10" fmla="*/ 303882 h 317594"/>
                <a:gd name="connsiteX11" fmla="*/ 9533 w 266924"/>
                <a:gd name="connsiteY11" fmla="*/ 315688 h 317594"/>
                <a:gd name="connsiteX12" fmla="*/ 114777 w 266924"/>
                <a:gd name="connsiteY12" fmla="*/ 315688 h 317594"/>
                <a:gd name="connsiteX13" fmla="*/ 114777 w 266924"/>
                <a:gd name="connsiteY13" fmla="*/ 303882 h 317594"/>
                <a:gd name="connsiteX14" fmla="*/ 78893 w 266924"/>
                <a:gd name="connsiteY14" fmla="*/ 279825 h 317594"/>
                <a:gd name="connsiteX15" fmla="*/ 78893 w 266924"/>
                <a:gd name="connsiteY15" fmla="*/ 21338 h 317594"/>
                <a:gd name="connsiteX16" fmla="*/ 195080 w 266924"/>
                <a:gd name="connsiteY16" fmla="*/ 21338 h 317594"/>
                <a:gd name="connsiteX17" fmla="*/ 195080 w 266924"/>
                <a:gd name="connsiteY17" fmla="*/ 279825 h 317594"/>
                <a:gd name="connsiteX18" fmla="*/ 159197 w 266924"/>
                <a:gd name="connsiteY18" fmla="*/ 303882 h 317594"/>
                <a:gd name="connsiteX19" fmla="*/ 159197 w 266924"/>
                <a:gd name="connsiteY19" fmla="*/ 315688 h 317594"/>
                <a:gd name="connsiteX20" fmla="*/ 264441 w 266924"/>
                <a:gd name="connsiteY20" fmla="*/ 315688 h 31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66924" h="317594">
                  <a:moveTo>
                    <a:pt x="264441" y="315688"/>
                  </a:moveTo>
                  <a:lnTo>
                    <a:pt x="264441" y="303882"/>
                  </a:lnTo>
                  <a:cubicBezTo>
                    <a:pt x="235341" y="303882"/>
                    <a:pt x="228557" y="293822"/>
                    <a:pt x="228557" y="279825"/>
                  </a:cubicBezTo>
                  <a:lnTo>
                    <a:pt x="228557" y="45392"/>
                  </a:lnTo>
                  <a:cubicBezTo>
                    <a:pt x="228557" y="31179"/>
                    <a:pt x="235560" y="21338"/>
                    <a:pt x="264441" y="21338"/>
                  </a:cubicBezTo>
                  <a:lnTo>
                    <a:pt x="264441" y="9528"/>
                  </a:lnTo>
                  <a:lnTo>
                    <a:pt x="9533" y="9528"/>
                  </a:lnTo>
                  <a:lnTo>
                    <a:pt x="9533" y="21338"/>
                  </a:lnTo>
                  <a:cubicBezTo>
                    <a:pt x="38632" y="21338"/>
                    <a:pt x="45417" y="31398"/>
                    <a:pt x="45417" y="45392"/>
                  </a:cubicBezTo>
                  <a:lnTo>
                    <a:pt x="45417" y="279825"/>
                  </a:lnTo>
                  <a:cubicBezTo>
                    <a:pt x="45417" y="294040"/>
                    <a:pt x="38414" y="303882"/>
                    <a:pt x="9533" y="303882"/>
                  </a:cubicBezTo>
                  <a:lnTo>
                    <a:pt x="9533" y="315688"/>
                  </a:lnTo>
                  <a:lnTo>
                    <a:pt x="114777" y="315688"/>
                  </a:lnTo>
                  <a:lnTo>
                    <a:pt x="114777" y="303882"/>
                  </a:lnTo>
                  <a:cubicBezTo>
                    <a:pt x="85678" y="303882"/>
                    <a:pt x="78893" y="293822"/>
                    <a:pt x="78893" y="279825"/>
                  </a:cubicBezTo>
                  <a:lnTo>
                    <a:pt x="78893" y="21338"/>
                  </a:lnTo>
                  <a:lnTo>
                    <a:pt x="195080" y="21338"/>
                  </a:lnTo>
                  <a:lnTo>
                    <a:pt x="195080" y="279825"/>
                  </a:lnTo>
                  <a:cubicBezTo>
                    <a:pt x="195080" y="294040"/>
                    <a:pt x="188078" y="303882"/>
                    <a:pt x="159197" y="303882"/>
                  </a:cubicBezTo>
                  <a:lnTo>
                    <a:pt x="159197" y="315688"/>
                  </a:lnTo>
                  <a:lnTo>
                    <a:pt x="264441" y="31568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6BC3CFB9-7446-489F-803D-162D5E7926BE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>
            <a:xfrm>
              <a:off x="5533379" y="-2184996"/>
              <a:ext cx="114396" cy="165149"/>
            </a:xfrm>
            <a:custGeom>
              <a:avLst/>
              <a:gdLst>
                <a:gd name="connsiteX0" fmla="*/ 58898 w 114396"/>
                <a:gd name="connsiteY0" fmla="*/ 15824 h 165149"/>
                <a:gd name="connsiteX1" fmla="*/ 59740 w 114396"/>
                <a:gd name="connsiteY1" fmla="*/ 12466 h 165149"/>
                <a:gd name="connsiteX2" fmla="*/ 56380 w 114396"/>
                <a:gd name="connsiteY2" fmla="*/ 9528 h 165149"/>
                <a:gd name="connsiteX3" fmla="*/ 44198 w 114396"/>
                <a:gd name="connsiteY3" fmla="*/ 10576 h 165149"/>
                <a:gd name="connsiteX4" fmla="*/ 32432 w 114396"/>
                <a:gd name="connsiteY4" fmla="*/ 11418 h 165149"/>
                <a:gd name="connsiteX5" fmla="*/ 25711 w 114396"/>
                <a:gd name="connsiteY5" fmla="*/ 15824 h 165149"/>
                <a:gd name="connsiteX6" fmla="*/ 31173 w 114396"/>
                <a:gd name="connsiteY6" fmla="*/ 18766 h 165149"/>
                <a:gd name="connsiteX7" fmla="*/ 41254 w 114396"/>
                <a:gd name="connsiteY7" fmla="*/ 21914 h 165149"/>
                <a:gd name="connsiteX8" fmla="*/ 40206 w 114396"/>
                <a:gd name="connsiteY8" fmla="*/ 26741 h 165149"/>
                <a:gd name="connsiteX9" fmla="*/ 10375 w 114396"/>
                <a:gd name="connsiteY9" fmla="*/ 146205 h 165149"/>
                <a:gd name="connsiteX10" fmla="*/ 9533 w 114396"/>
                <a:gd name="connsiteY10" fmla="*/ 150822 h 165149"/>
                <a:gd name="connsiteX11" fmla="*/ 16468 w 114396"/>
                <a:gd name="connsiteY11" fmla="*/ 157332 h 165149"/>
                <a:gd name="connsiteX12" fmla="*/ 26128 w 114396"/>
                <a:gd name="connsiteY12" fmla="*/ 147674 h 165149"/>
                <a:gd name="connsiteX13" fmla="*/ 36003 w 114396"/>
                <a:gd name="connsiteY13" fmla="*/ 107784 h 165149"/>
                <a:gd name="connsiteX14" fmla="*/ 61631 w 114396"/>
                <a:gd name="connsiteY14" fmla="*/ 125001 h 165149"/>
                <a:gd name="connsiteX15" fmla="*/ 61210 w 114396"/>
                <a:gd name="connsiteY15" fmla="*/ 129198 h 165149"/>
                <a:gd name="connsiteX16" fmla="*/ 60161 w 114396"/>
                <a:gd name="connsiteY16" fmla="*/ 135919 h 165149"/>
                <a:gd name="connsiteX17" fmla="*/ 81587 w 114396"/>
                <a:gd name="connsiteY17" fmla="*/ 157332 h 165149"/>
                <a:gd name="connsiteX18" fmla="*/ 98603 w 114396"/>
                <a:gd name="connsiteY18" fmla="*/ 146836 h 165149"/>
                <a:gd name="connsiteX19" fmla="*/ 107004 w 114396"/>
                <a:gd name="connsiteY19" fmla="*/ 125208 h 165149"/>
                <a:gd name="connsiteX20" fmla="*/ 103854 w 114396"/>
                <a:gd name="connsiteY20" fmla="*/ 122480 h 165149"/>
                <a:gd name="connsiteX21" fmla="*/ 100073 w 114396"/>
                <a:gd name="connsiteY21" fmla="*/ 127518 h 165149"/>
                <a:gd name="connsiteX22" fmla="*/ 82008 w 114396"/>
                <a:gd name="connsiteY22" fmla="*/ 151453 h 165149"/>
                <a:gd name="connsiteX23" fmla="*/ 75287 w 114396"/>
                <a:gd name="connsiteY23" fmla="*/ 141167 h 165149"/>
                <a:gd name="connsiteX24" fmla="*/ 76546 w 114396"/>
                <a:gd name="connsiteY24" fmla="*/ 131087 h 165149"/>
                <a:gd name="connsiteX25" fmla="*/ 77595 w 114396"/>
                <a:gd name="connsiteY25" fmla="*/ 124581 h 165149"/>
                <a:gd name="connsiteX26" fmla="*/ 45246 w 114396"/>
                <a:gd name="connsiteY26" fmla="*/ 102115 h 165149"/>
                <a:gd name="connsiteX27" fmla="*/ 62680 w 114396"/>
                <a:gd name="connsiteY27" fmla="*/ 87628 h 165149"/>
                <a:gd name="connsiteX28" fmla="*/ 93769 w 114396"/>
                <a:gd name="connsiteY28" fmla="*/ 68521 h 165149"/>
                <a:gd name="connsiteX29" fmla="*/ 100704 w 114396"/>
                <a:gd name="connsiteY29" fmla="*/ 71252 h 165149"/>
                <a:gd name="connsiteX30" fmla="*/ 89360 w 114396"/>
                <a:gd name="connsiteY30" fmla="*/ 82801 h 165149"/>
                <a:gd name="connsiteX31" fmla="*/ 97551 w 114396"/>
                <a:gd name="connsiteY31" fmla="*/ 90566 h 165149"/>
                <a:gd name="connsiteX32" fmla="*/ 109526 w 114396"/>
                <a:gd name="connsiteY32" fmla="*/ 77342 h 165149"/>
                <a:gd name="connsiteX33" fmla="*/ 93980 w 114396"/>
                <a:gd name="connsiteY33" fmla="*/ 62646 h 165149"/>
                <a:gd name="connsiteX34" fmla="*/ 58898 w 114396"/>
                <a:gd name="connsiteY34" fmla="*/ 83849 h 165149"/>
                <a:gd name="connsiteX35" fmla="*/ 38104 w 114396"/>
                <a:gd name="connsiteY35" fmla="*/ 99594 h 165149"/>
                <a:gd name="connsiteX36" fmla="*/ 58898 w 114396"/>
                <a:gd name="connsiteY36" fmla="*/ 15824 h 165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4396" h="165149">
                  <a:moveTo>
                    <a:pt x="58898" y="15824"/>
                  </a:moveTo>
                  <a:cubicBezTo>
                    <a:pt x="59109" y="15403"/>
                    <a:pt x="59740" y="12676"/>
                    <a:pt x="59740" y="12466"/>
                  </a:cubicBezTo>
                  <a:cubicBezTo>
                    <a:pt x="59740" y="11418"/>
                    <a:pt x="58898" y="9528"/>
                    <a:pt x="56380" y="9528"/>
                  </a:cubicBezTo>
                  <a:cubicBezTo>
                    <a:pt x="55538" y="9528"/>
                    <a:pt x="49028" y="10155"/>
                    <a:pt x="44198" y="10576"/>
                  </a:cubicBezTo>
                  <a:lnTo>
                    <a:pt x="32432" y="11418"/>
                  </a:lnTo>
                  <a:cubicBezTo>
                    <a:pt x="27809" y="11835"/>
                    <a:pt x="25711" y="12044"/>
                    <a:pt x="25711" y="15824"/>
                  </a:cubicBezTo>
                  <a:cubicBezTo>
                    <a:pt x="25711" y="18766"/>
                    <a:pt x="28651" y="18766"/>
                    <a:pt x="31173" y="18766"/>
                  </a:cubicBezTo>
                  <a:cubicBezTo>
                    <a:pt x="41254" y="18766"/>
                    <a:pt x="41254" y="20025"/>
                    <a:pt x="41254" y="21914"/>
                  </a:cubicBezTo>
                  <a:cubicBezTo>
                    <a:pt x="41254" y="22545"/>
                    <a:pt x="41254" y="22962"/>
                    <a:pt x="40206" y="26741"/>
                  </a:cubicBezTo>
                  <a:lnTo>
                    <a:pt x="10375" y="146205"/>
                  </a:lnTo>
                  <a:cubicBezTo>
                    <a:pt x="9533" y="149353"/>
                    <a:pt x="9533" y="150615"/>
                    <a:pt x="9533" y="150822"/>
                  </a:cubicBezTo>
                  <a:cubicBezTo>
                    <a:pt x="9533" y="154391"/>
                    <a:pt x="12476" y="157332"/>
                    <a:pt x="16468" y="157332"/>
                  </a:cubicBezTo>
                  <a:cubicBezTo>
                    <a:pt x="23610" y="157332"/>
                    <a:pt x="25291" y="150615"/>
                    <a:pt x="26128" y="147674"/>
                  </a:cubicBezTo>
                  <a:cubicBezTo>
                    <a:pt x="28230" y="138856"/>
                    <a:pt x="33691" y="116601"/>
                    <a:pt x="36003" y="107784"/>
                  </a:cubicBezTo>
                  <a:cubicBezTo>
                    <a:pt x="47558" y="109042"/>
                    <a:pt x="61631" y="113032"/>
                    <a:pt x="61631" y="125001"/>
                  </a:cubicBezTo>
                  <a:cubicBezTo>
                    <a:pt x="61631" y="126049"/>
                    <a:pt x="61631" y="127097"/>
                    <a:pt x="61210" y="129198"/>
                  </a:cubicBezTo>
                  <a:cubicBezTo>
                    <a:pt x="60582" y="131929"/>
                    <a:pt x="60161" y="134867"/>
                    <a:pt x="60161" y="135919"/>
                  </a:cubicBezTo>
                  <a:cubicBezTo>
                    <a:pt x="60161" y="148305"/>
                    <a:pt x="69404" y="157332"/>
                    <a:pt x="81587" y="157332"/>
                  </a:cubicBezTo>
                  <a:cubicBezTo>
                    <a:pt x="90409" y="157332"/>
                    <a:pt x="95870" y="150822"/>
                    <a:pt x="98603" y="146836"/>
                  </a:cubicBezTo>
                  <a:cubicBezTo>
                    <a:pt x="103644" y="139067"/>
                    <a:pt x="107004" y="126470"/>
                    <a:pt x="107004" y="125208"/>
                  </a:cubicBezTo>
                  <a:cubicBezTo>
                    <a:pt x="107004" y="123112"/>
                    <a:pt x="105324" y="122480"/>
                    <a:pt x="103854" y="122480"/>
                  </a:cubicBezTo>
                  <a:cubicBezTo>
                    <a:pt x="101332" y="122480"/>
                    <a:pt x="100915" y="123739"/>
                    <a:pt x="100073" y="127518"/>
                  </a:cubicBezTo>
                  <a:cubicBezTo>
                    <a:pt x="97340" y="137387"/>
                    <a:pt x="91879" y="151453"/>
                    <a:pt x="82008" y="151453"/>
                  </a:cubicBezTo>
                  <a:cubicBezTo>
                    <a:pt x="76546" y="151453"/>
                    <a:pt x="75287" y="146836"/>
                    <a:pt x="75287" y="141167"/>
                  </a:cubicBezTo>
                  <a:cubicBezTo>
                    <a:pt x="75287" y="138436"/>
                    <a:pt x="75494" y="135919"/>
                    <a:pt x="76546" y="131087"/>
                  </a:cubicBezTo>
                  <a:cubicBezTo>
                    <a:pt x="76757" y="130250"/>
                    <a:pt x="77595" y="126887"/>
                    <a:pt x="77595" y="124581"/>
                  </a:cubicBezTo>
                  <a:cubicBezTo>
                    <a:pt x="77595" y="107363"/>
                    <a:pt x="55959" y="103583"/>
                    <a:pt x="45246" y="102115"/>
                  </a:cubicBezTo>
                  <a:cubicBezTo>
                    <a:pt x="53020" y="97498"/>
                    <a:pt x="60161" y="90356"/>
                    <a:pt x="62680" y="87628"/>
                  </a:cubicBezTo>
                  <a:cubicBezTo>
                    <a:pt x="74235" y="76290"/>
                    <a:pt x="83688" y="68521"/>
                    <a:pt x="93769" y="68521"/>
                  </a:cubicBezTo>
                  <a:cubicBezTo>
                    <a:pt x="96502" y="68521"/>
                    <a:pt x="99024" y="69152"/>
                    <a:pt x="100704" y="71252"/>
                  </a:cubicBezTo>
                  <a:cubicBezTo>
                    <a:pt x="89360" y="72721"/>
                    <a:pt x="89360" y="82590"/>
                    <a:pt x="89360" y="82801"/>
                  </a:cubicBezTo>
                  <a:cubicBezTo>
                    <a:pt x="89360" y="87418"/>
                    <a:pt x="92931" y="90566"/>
                    <a:pt x="97551" y="90566"/>
                  </a:cubicBezTo>
                  <a:cubicBezTo>
                    <a:pt x="103223" y="90566"/>
                    <a:pt x="109526" y="85949"/>
                    <a:pt x="109526" y="77342"/>
                  </a:cubicBezTo>
                  <a:cubicBezTo>
                    <a:pt x="109526" y="70200"/>
                    <a:pt x="104486" y="62646"/>
                    <a:pt x="93980" y="62646"/>
                  </a:cubicBezTo>
                  <a:cubicBezTo>
                    <a:pt x="81797" y="62646"/>
                    <a:pt x="70874" y="71884"/>
                    <a:pt x="58898" y="83849"/>
                  </a:cubicBezTo>
                  <a:cubicBezTo>
                    <a:pt x="46716" y="95814"/>
                    <a:pt x="41465" y="98125"/>
                    <a:pt x="38104" y="99594"/>
                  </a:cubicBezTo>
                  <a:lnTo>
                    <a:pt x="58898" y="1582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716DF817-01F5-42D2-A5EA-EAA3FF49CFF3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>
            <a:xfrm>
              <a:off x="5661749" y="-2178278"/>
              <a:ext cx="254213" cy="190557"/>
            </a:xfrm>
            <a:custGeom>
              <a:avLst/>
              <a:gdLst>
                <a:gd name="connsiteX0" fmla="*/ 141454 w 254213"/>
                <a:gd name="connsiteY0" fmla="*/ 101277 h 190556"/>
                <a:gd name="connsiteX1" fmla="*/ 145864 w 254213"/>
                <a:gd name="connsiteY1" fmla="*/ 96028 h 190556"/>
                <a:gd name="connsiteX2" fmla="*/ 141454 w 254213"/>
                <a:gd name="connsiteY2" fmla="*/ 90780 h 190556"/>
                <a:gd name="connsiteX3" fmla="*/ 18144 w 254213"/>
                <a:gd name="connsiteY3" fmla="*/ 31573 h 190556"/>
                <a:gd name="connsiteX4" fmla="*/ 14363 w 254213"/>
                <a:gd name="connsiteY4" fmla="*/ 30104 h 190556"/>
                <a:gd name="connsiteX5" fmla="*/ 9533 w 254213"/>
                <a:gd name="connsiteY5" fmla="*/ 34931 h 190556"/>
                <a:gd name="connsiteX6" fmla="*/ 13942 w 254213"/>
                <a:gd name="connsiteY6" fmla="*/ 40180 h 190556"/>
                <a:gd name="connsiteX7" fmla="*/ 129899 w 254213"/>
                <a:gd name="connsiteY7" fmla="*/ 96028 h 190556"/>
                <a:gd name="connsiteX8" fmla="*/ 13942 w 254213"/>
                <a:gd name="connsiteY8" fmla="*/ 151873 h 190556"/>
                <a:gd name="connsiteX9" fmla="*/ 9533 w 254213"/>
                <a:gd name="connsiteY9" fmla="*/ 157122 h 190556"/>
                <a:gd name="connsiteX10" fmla="*/ 14363 w 254213"/>
                <a:gd name="connsiteY10" fmla="*/ 161953 h 190556"/>
                <a:gd name="connsiteX11" fmla="*/ 18144 w 254213"/>
                <a:gd name="connsiteY11" fmla="*/ 160480 h 190556"/>
                <a:gd name="connsiteX12" fmla="*/ 141454 w 254213"/>
                <a:gd name="connsiteY12" fmla="*/ 101277 h 190556"/>
                <a:gd name="connsiteX13" fmla="*/ 251417 w 254213"/>
                <a:gd name="connsiteY13" fmla="*/ 17507 h 190556"/>
                <a:gd name="connsiteX14" fmla="*/ 243222 w 254213"/>
                <a:gd name="connsiteY14" fmla="*/ 9528 h 190556"/>
                <a:gd name="connsiteX15" fmla="*/ 231461 w 254213"/>
                <a:gd name="connsiteY15" fmla="*/ 20866 h 190556"/>
                <a:gd name="connsiteX16" fmla="*/ 239651 w 254213"/>
                <a:gd name="connsiteY16" fmla="*/ 28841 h 190556"/>
                <a:gd name="connsiteX17" fmla="*/ 251417 w 254213"/>
                <a:gd name="connsiteY17" fmla="*/ 17507 h 190556"/>
                <a:gd name="connsiteX18" fmla="*/ 207513 w 254213"/>
                <a:gd name="connsiteY18" fmla="*/ 159012 h 190556"/>
                <a:gd name="connsiteX19" fmla="*/ 181254 w 254213"/>
                <a:gd name="connsiteY19" fmla="*/ 185467 h 190556"/>
                <a:gd name="connsiteX20" fmla="*/ 174322 w 254213"/>
                <a:gd name="connsiteY20" fmla="*/ 184415 h 190556"/>
                <a:gd name="connsiteX21" fmla="*/ 181675 w 254213"/>
                <a:gd name="connsiteY21" fmla="*/ 173708 h 190556"/>
                <a:gd name="connsiteX22" fmla="*/ 173480 w 254213"/>
                <a:gd name="connsiteY22" fmla="*/ 165939 h 190556"/>
                <a:gd name="connsiteX23" fmla="*/ 161719 w 254213"/>
                <a:gd name="connsiteY23" fmla="*/ 178119 h 190556"/>
                <a:gd name="connsiteX24" fmla="*/ 181464 w 254213"/>
                <a:gd name="connsiteY24" fmla="*/ 191346 h 190556"/>
                <a:gd name="connsiteX25" fmla="*/ 223687 w 254213"/>
                <a:gd name="connsiteY25" fmla="*/ 158174 h 190556"/>
                <a:gd name="connsiteX26" fmla="*/ 242591 w 254213"/>
                <a:gd name="connsiteY26" fmla="*/ 83011 h 190556"/>
                <a:gd name="connsiteX27" fmla="*/ 243643 w 254213"/>
                <a:gd name="connsiteY27" fmla="*/ 75663 h 190556"/>
                <a:gd name="connsiteX28" fmla="*/ 222218 w 254213"/>
                <a:gd name="connsiteY28" fmla="*/ 55928 h 190556"/>
                <a:gd name="connsiteX29" fmla="*/ 186925 w 254213"/>
                <a:gd name="connsiteY29" fmla="*/ 88049 h 190556"/>
                <a:gd name="connsiteX30" fmla="*/ 190075 w 254213"/>
                <a:gd name="connsiteY30" fmla="*/ 90780 h 190556"/>
                <a:gd name="connsiteX31" fmla="*/ 194068 w 254213"/>
                <a:gd name="connsiteY31" fmla="*/ 87001 h 190556"/>
                <a:gd name="connsiteX32" fmla="*/ 221586 w 254213"/>
                <a:gd name="connsiteY32" fmla="*/ 61804 h 190556"/>
                <a:gd name="connsiteX33" fmla="*/ 228517 w 254213"/>
                <a:gd name="connsiteY33" fmla="*/ 71673 h 190556"/>
                <a:gd name="connsiteX34" fmla="*/ 227258 w 254213"/>
                <a:gd name="connsiteY34" fmla="*/ 80490 h 190556"/>
                <a:gd name="connsiteX35" fmla="*/ 207513 w 254213"/>
                <a:gd name="connsiteY35" fmla="*/ 159012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4213" h="190556">
                  <a:moveTo>
                    <a:pt x="141454" y="101277"/>
                  </a:moveTo>
                  <a:cubicBezTo>
                    <a:pt x="143972" y="100018"/>
                    <a:pt x="145864" y="98756"/>
                    <a:pt x="145864" y="96028"/>
                  </a:cubicBezTo>
                  <a:cubicBezTo>
                    <a:pt x="145864" y="93297"/>
                    <a:pt x="143972" y="92039"/>
                    <a:pt x="141454" y="90780"/>
                  </a:cubicBezTo>
                  <a:lnTo>
                    <a:pt x="18144" y="31573"/>
                  </a:lnTo>
                  <a:cubicBezTo>
                    <a:pt x="15415" y="30104"/>
                    <a:pt x="14995" y="30104"/>
                    <a:pt x="14363" y="30104"/>
                  </a:cubicBezTo>
                  <a:cubicBezTo>
                    <a:pt x="11634" y="30104"/>
                    <a:pt x="9533" y="32204"/>
                    <a:pt x="9533" y="34931"/>
                  </a:cubicBezTo>
                  <a:cubicBezTo>
                    <a:pt x="9533" y="37662"/>
                    <a:pt x="11424" y="38921"/>
                    <a:pt x="13942" y="40180"/>
                  </a:cubicBezTo>
                  <a:lnTo>
                    <a:pt x="129899" y="96028"/>
                  </a:lnTo>
                  <a:lnTo>
                    <a:pt x="13942" y="151873"/>
                  </a:lnTo>
                  <a:cubicBezTo>
                    <a:pt x="11424" y="153132"/>
                    <a:pt x="9533" y="154394"/>
                    <a:pt x="9533" y="157122"/>
                  </a:cubicBezTo>
                  <a:cubicBezTo>
                    <a:pt x="9533" y="159853"/>
                    <a:pt x="11634" y="161953"/>
                    <a:pt x="14363" y="161953"/>
                  </a:cubicBezTo>
                  <a:cubicBezTo>
                    <a:pt x="14995" y="161953"/>
                    <a:pt x="15415" y="161953"/>
                    <a:pt x="18144" y="160480"/>
                  </a:cubicBezTo>
                  <a:lnTo>
                    <a:pt x="141454" y="101277"/>
                  </a:lnTo>
                  <a:close/>
                  <a:moveTo>
                    <a:pt x="251417" y="17507"/>
                  </a:moveTo>
                  <a:cubicBezTo>
                    <a:pt x="251417" y="13517"/>
                    <a:pt x="248262" y="9528"/>
                    <a:pt x="243222" y="9528"/>
                  </a:cubicBezTo>
                  <a:cubicBezTo>
                    <a:pt x="236922" y="9528"/>
                    <a:pt x="231461" y="15407"/>
                    <a:pt x="231461" y="20866"/>
                  </a:cubicBezTo>
                  <a:cubicBezTo>
                    <a:pt x="231461" y="24855"/>
                    <a:pt x="234611" y="28841"/>
                    <a:pt x="239651" y="28841"/>
                  </a:cubicBezTo>
                  <a:cubicBezTo>
                    <a:pt x="245955" y="28841"/>
                    <a:pt x="251417" y="22966"/>
                    <a:pt x="251417" y="17507"/>
                  </a:cubicBezTo>
                  <a:close/>
                  <a:moveTo>
                    <a:pt x="207513" y="159012"/>
                  </a:moveTo>
                  <a:cubicBezTo>
                    <a:pt x="204360" y="171818"/>
                    <a:pt x="194068" y="185467"/>
                    <a:pt x="181254" y="185467"/>
                  </a:cubicBezTo>
                  <a:cubicBezTo>
                    <a:pt x="177893" y="185467"/>
                    <a:pt x="174740" y="184625"/>
                    <a:pt x="174322" y="184415"/>
                  </a:cubicBezTo>
                  <a:cubicBezTo>
                    <a:pt x="180832" y="181267"/>
                    <a:pt x="181675" y="175598"/>
                    <a:pt x="181675" y="173708"/>
                  </a:cubicBezTo>
                  <a:cubicBezTo>
                    <a:pt x="181675" y="168670"/>
                    <a:pt x="177893" y="165939"/>
                    <a:pt x="173480" y="165939"/>
                  </a:cubicBezTo>
                  <a:cubicBezTo>
                    <a:pt x="167390" y="165939"/>
                    <a:pt x="161719" y="171191"/>
                    <a:pt x="161719" y="178119"/>
                  </a:cubicBezTo>
                  <a:cubicBezTo>
                    <a:pt x="161719" y="186094"/>
                    <a:pt x="169488" y="191346"/>
                    <a:pt x="181464" y="191346"/>
                  </a:cubicBezTo>
                  <a:cubicBezTo>
                    <a:pt x="194277" y="191346"/>
                    <a:pt x="217384" y="183367"/>
                    <a:pt x="223687" y="158174"/>
                  </a:cubicBezTo>
                  <a:lnTo>
                    <a:pt x="242591" y="83011"/>
                  </a:lnTo>
                  <a:cubicBezTo>
                    <a:pt x="243222" y="80490"/>
                    <a:pt x="243643" y="78811"/>
                    <a:pt x="243643" y="75663"/>
                  </a:cubicBezTo>
                  <a:cubicBezTo>
                    <a:pt x="243643" y="64114"/>
                    <a:pt x="234400" y="55928"/>
                    <a:pt x="222218" y="55928"/>
                  </a:cubicBezTo>
                  <a:cubicBezTo>
                    <a:pt x="199950" y="55928"/>
                    <a:pt x="186925" y="85322"/>
                    <a:pt x="186925" y="88049"/>
                  </a:cubicBezTo>
                  <a:cubicBezTo>
                    <a:pt x="186925" y="89939"/>
                    <a:pt x="188395" y="90780"/>
                    <a:pt x="190075" y="90780"/>
                  </a:cubicBezTo>
                  <a:cubicBezTo>
                    <a:pt x="192387" y="90780"/>
                    <a:pt x="192598" y="90149"/>
                    <a:pt x="194068" y="87001"/>
                  </a:cubicBezTo>
                  <a:cubicBezTo>
                    <a:pt x="200367" y="72514"/>
                    <a:pt x="211083" y="61804"/>
                    <a:pt x="221586" y="61804"/>
                  </a:cubicBezTo>
                  <a:cubicBezTo>
                    <a:pt x="225996" y="61804"/>
                    <a:pt x="228517" y="64746"/>
                    <a:pt x="228517" y="71673"/>
                  </a:cubicBezTo>
                  <a:cubicBezTo>
                    <a:pt x="228517" y="74611"/>
                    <a:pt x="227886" y="77552"/>
                    <a:pt x="227258" y="80490"/>
                  </a:cubicBezTo>
                  <a:lnTo>
                    <a:pt x="207513" y="15901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0E24C49B-72AD-422E-86D1-8630F942E0C0}"/>
                </a:ext>
              </a:extLst>
            </p:cNvPr>
            <p:cNvSpPr/>
            <p:nvPr>
              <p:custDataLst>
                <p:tags r:id="rId104"/>
              </p:custDataLst>
            </p:nvPr>
          </p:nvSpPr>
          <p:spPr>
            <a:xfrm>
              <a:off x="5946184" y="-2526006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1 w 88974"/>
                <a:gd name="connsiteY1" fmla="*/ 14566 h 254075"/>
                <a:gd name="connsiteX2" fmla="*/ 9533 w 88974"/>
                <a:gd name="connsiteY2" fmla="*/ 131964 h 254075"/>
                <a:gd name="connsiteX3" fmla="*/ 67760 w 88974"/>
                <a:gd name="connsiteY3" fmla="*/ 250368 h 254075"/>
                <a:gd name="connsiteX4" fmla="*/ 78600 w 88974"/>
                <a:gd name="connsiteY4" fmla="*/ 254397 h 254075"/>
                <a:gd name="connsiteX5" fmla="*/ 80363 w 88974"/>
                <a:gd name="connsiteY5" fmla="*/ 254397 h 254075"/>
                <a:gd name="connsiteX6" fmla="*/ 87422 w 88974"/>
                <a:gd name="connsiteY6" fmla="*/ 250872 h 254075"/>
                <a:gd name="connsiteX7" fmla="*/ 85404 w 88974"/>
                <a:gd name="connsiteY7" fmla="*/ 247596 h 254075"/>
                <a:gd name="connsiteX8" fmla="*/ 29699 w 88974"/>
                <a:gd name="connsiteY8" fmla="*/ 131964 h 254075"/>
                <a:gd name="connsiteX9" fmla="*/ 86663 w 88974"/>
                <a:gd name="connsiteY9" fmla="*/ 15573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1" y="14566"/>
                  </a:cubicBezTo>
                  <a:cubicBezTo>
                    <a:pt x="26926" y="43789"/>
                    <a:pt x="9533" y="89387"/>
                    <a:pt x="9533" y="131964"/>
                  </a:cubicBezTo>
                  <a:cubicBezTo>
                    <a:pt x="9533" y="180834"/>
                    <a:pt x="31967" y="224924"/>
                    <a:pt x="67760" y="250368"/>
                  </a:cubicBezTo>
                  <a:cubicBezTo>
                    <a:pt x="73555" y="254397"/>
                    <a:pt x="74059" y="254397"/>
                    <a:pt x="78600" y="254397"/>
                  </a:cubicBezTo>
                  <a:lnTo>
                    <a:pt x="80363" y="254397"/>
                  </a:lnTo>
                  <a:cubicBezTo>
                    <a:pt x="84145" y="254397"/>
                    <a:pt x="87422" y="254397"/>
                    <a:pt x="87422" y="250872"/>
                  </a:cubicBezTo>
                  <a:cubicBezTo>
                    <a:pt x="87422" y="249359"/>
                    <a:pt x="86413" y="248351"/>
                    <a:pt x="85404" y="247596"/>
                  </a:cubicBezTo>
                  <a:cubicBezTo>
                    <a:pt x="36253" y="211824"/>
                    <a:pt x="29699" y="159170"/>
                    <a:pt x="29699" y="131964"/>
                  </a:cubicBezTo>
                  <a:cubicBezTo>
                    <a:pt x="29699" y="81074"/>
                    <a:pt x="52384" y="37996"/>
                    <a:pt x="86663" y="15573"/>
                  </a:cubicBezTo>
                  <a:cubicBezTo>
                    <a:pt x="86663" y="15319"/>
                    <a:pt x="87422" y="14316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ED18CA2E-5636-4E18-BCD6-88AE52F2D1E8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>
            <a:xfrm>
              <a:off x="6049824" y="-2444634"/>
              <a:ext cx="139817" cy="127038"/>
            </a:xfrm>
            <a:custGeom>
              <a:avLst/>
              <a:gdLst>
                <a:gd name="connsiteX0" fmla="*/ 127750 w 139817"/>
                <a:gd name="connsiteY0" fmla="*/ 20108 h 127037"/>
                <a:gd name="connsiteX1" fmla="*/ 116156 w 139817"/>
                <a:gd name="connsiteY1" fmla="*/ 33712 h 127037"/>
                <a:gd name="connsiteX2" fmla="*/ 125982 w 139817"/>
                <a:gd name="connsiteY2" fmla="*/ 43034 h 127037"/>
                <a:gd name="connsiteX3" fmla="*/ 140099 w 139817"/>
                <a:gd name="connsiteY3" fmla="*/ 27916 h 127037"/>
                <a:gd name="connsiteX4" fmla="*/ 114893 w 139817"/>
                <a:gd name="connsiteY4" fmla="*/ 9528 h 127037"/>
                <a:gd name="connsiteX5" fmla="*/ 87672 w 139817"/>
                <a:gd name="connsiteY5" fmla="*/ 27666 h 127037"/>
                <a:gd name="connsiteX6" fmla="*/ 58683 w 139817"/>
                <a:gd name="connsiteY6" fmla="*/ 9528 h 127037"/>
                <a:gd name="connsiteX7" fmla="*/ 15832 w 139817"/>
                <a:gd name="connsiteY7" fmla="*/ 48072 h 127037"/>
                <a:gd name="connsiteX8" fmla="*/ 19614 w 139817"/>
                <a:gd name="connsiteY8" fmla="*/ 51347 h 127037"/>
                <a:gd name="connsiteX9" fmla="*/ 23900 w 139817"/>
                <a:gd name="connsiteY9" fmla="*/ 47063 h 127037"/>
                <a:gd name="connsiteX10" fmla="*/ 57929 w 139817"/>
                <a:gd name="connsiteY10" fmla="*/ 16582 h 127037"/>
                <a:gd name="connsiteX11" fmla="*/ 72546 w 139817"/>
                <a:gd name="connsiteY11" fmla="*/ 32704 h 127037"/>
                <a:gd name="connsiteX12" fmla="*/ 67505 w 139817"/>
                <a:gd name="connsiteY12" fmla="*/ 57393 h 127037"/>
                <a:gd name="connsiteX13" fmla="*/ 58938 w 139817"/>
                <a:gd name="connsiteY13" fmla="*/ 91908 h 127037"/>
                <a:gd name="connsiteX14" fmla="*/ 34990 w 139817"/>
                <a:gd name="connsiteY14" fmla="*/ 116092 h 127037"/>
                <a:gd name="connsiteX15" fmla="*/ 22136 w 139817"/>
                <a:gd name="connsiteY15" fmla="*/ 112563 h 127037"/>
                <a:gd name="connsiteX16" fmla="*/ 33731 w 139817"/>
                <a:gd name="connsiteY16" fmla="*/ 98962 h 127037"/>
                <a:gd name="connsiteX17" fmla="*/ 23646 w 139817"/>
                <a:gd name="connsiteY17" fmla="*/ 89641 h 127037"/>
                <a:gd name="connsiteX18" fmla="*/ 9533 w 139817"/>
                <a:gd name="connsiteY18" fmla="*/ 105008 h 127037"/>
                <a:gd name="connsiteX19" fmla="*/ 34740 w 139817"/>
                <a:gd name="connsiteY19" fmla="*/ 123147 h 127037"/>
                <a:gd name="connsiteX20" fmla="*/ 61960 w 139817"/>
                <a:gd name="connsiteY20" fmla="*/ 105008 h 127037"/>
                <a:gd name="connsiteX21" fmla="*/ 91199 w 139817"/>
                <a:gd name="connsiteY21" fmla="*/ 123147 h 127037"/>
                <a:gd name="connsiteX22" fmla="*/ 133799 w 139817"/>
                <a:gd name="connsiteY22" fmla="*/ 84599 h 127037"/>
                <a:gd name="connsiteX23" fmla="*/ 130018 w 139817"/>
                <a:gd name="connsiteY23" fmla="*/ 81324 h 127037"/>
                <a:gd name="connsiteX24" fmla="*/ 125732 w 139817"/>
                <a:gd name="connsiteY24" fmla="*/ 85607 h 127037"/>
                <a:gd name="connsiteX25" fmla="*/ 91703 w 139817"/>
                <a:gd name="connsiteY25" fmla="*/ 116092 h 127037"/>
                <a:gd name="connsiteX26" fmla="*/ 77336 w 139817"/>
                <a:gd name="connsiteY26" fmla="*/ 99967 h 127037"/>
                <a:gd name="connsiteX27" fmla="*/ 82377 w 139817"/>
                <a:gd name="connsiteY27" fmla="*/ 75027 h 127037"/>
                <a:gd name="connsiteX28" fmla="*/ 90949 w 139817"/>
                <a:gd name="connsiteY28" fmla="*/ 40513 h 127037"/>
                <a:gd name="connsiteX29" fmla="*/ 114642 w 139817"/>
                <a:gd name="connsiteY29" fmla="*/ 16582 h 127037"/>
                <a:gd name="connsiteX30" fmla="*/ 127750 w 139817"/>
                <a:gd name="connsiteY30" fmla="*/ 20108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817" h="127037">
                  <a:moveTo>
                    <a:pt x="127750" y="20108"/>
                  </a:moveTo>
                  <a:cubicBezTo>
                    <a:pt x="116656" y="22878"/>
                    <a:pt x="116156" y="32704"/>
                    <a:pt x="116156" y="33712"/>
                  </a:cubicBezTo>
                  <a:cubicBezTo>
                    <a:pt x="116156" y="39254"/>
                    <a:pt x="120437" y="43034"/>
                    <a:pt x="125982" y="43034"/>
                  </a:cubicBezTo>
                  <a:cubicBezTo>
                    <a:pt x="131531" y="43034"/>
                    <a:pt x="140099" y="38750"/>
                    <a:pt x="140099" y="27916"/>
                  </a:cubicBezTo>
                  <a:cubicBezTo>
                    <a:pt x="140099" y="13557"/>
                    <a:pt x="124219" y="9528"/>
                    <a:pt x="114893" y="9528"/>
                  </a:cubicBezTo>
                  <a:cubicBezTo>
                    <a:pt x="103048" y="9528"/>
                    <a:pt x="93467" y="17841"/>
                    <a:pt x="87672" y="27666"/>
                  </a:cubicBezTo>
                  <a:cubicBezTo>
                    <a:pt x="82127" y="14315"/>
                    <a:pt x="69019" y="9528"/>
                    <a:pt x="58683" y="9528"/>
                  </a:cubicBezTo>
                  <a:cubicBezTo>
                    <a:pt x="31208" y="9528"/>
                    <a:pt x="15832" y="41017"/>
                    <a:pt x="15832" y="48072"/>
                  </a:cubicBezTo>
                  <a:cubicBezTo>
                    <a:pt x="15832" y="50338"/>
                    <a:pt x="17596" y="51347"/>
                    <a:pt x="19614" y="51347"/>
                  </a:cubicBezTo>
                  <a:cubicBezTo>
                    <a:pt x="22640" y="51347"/>
                    <a:pt x="23141" y="50089"/>
                    <a:pt x="23900" y="47063"/>
                  </a:cubicBezTo>
                  <a:cubicBezTo>
                    <a:pt x="29695" y="28675"/>
                    <a:pt x="44821" y="16582"/>
                    <a:pt x="57929" y="16582"/>
                  </a:cubicBezTo>
                  <a:cubicBezTo>
                    <a:pt x="67760" y="16582"/>
                    <a:pt x="72546" y="23637"/>
                    <a:pt x="72546" y="32704"/>
                  </a:cubicBezTo>
                  <a:cubicBezTo>
                    <a:pt x="72546" y="37742"/>
                    <a:pt x="69523" y="49330"/>
                    <a:pt x="67505" y="57393"/>
                  </a:cubicBezTo>
                  <a:cubicBezTo>
                    <a:pt x="65742" y="64698"/>
                    <a:pt x="60197" y="87120"/>
                    <a:pt x="58938" y="91908"/>
                  </a:cubicBezTo>
                  <a:cubicBezTo>
                    <a:pt x="55406" y="105509"/>
                    <a:pt x="46334" y="116092"/>
                    <a:pt x="34990" y="116092"/>
                  </a:cubicBezTo>
                  <a:cubicBezTo>
                    <a:pt x="33981" y="116092"/>
                    <a:pt x="27427" y="116092"/>
                    <a:pt x="22136" y="112563"/>
                  </a:cubicBezTo>
                  <a:cubicBezTo>
                    <a:pt x="33731" y="109792"/>
                    <a:pt x="33731" y="99212"/>
                    <a:pt x="33731" y="98962"/>
                  </a:cubicBezTo>
                  <a:cubicBezTo>
                    <a:pt x="33731" y="93166"/>
                    <a:pt x="29191" y="89641"/>
                    <a:pt x="23646" y="89641"/>
                  </a:cubicBezTo>
                  <a:cubicBezTo>
                    <a:pt x="16841" y="89641"/>
                    <a:pt x="9533" y="95433"/>
                    <a:pt x="9533" y="105008"/>
                  </a:cubicBezTo>
                  <a:cubicBezTo>
                    <a:pt x="9533" y="116596"/>
                    <a:pt x="21882" y="123147"/>
                    <a:pt x="34740" y="123147"/>
                  </a:cubicBezTo>
                  <a:cubicBezTo>
                    <a:pt x="48098" y="123147"/>
                    <a:pt x="57424" y="113067"/>
                    <a:pt x="61960" y="105008"/>
                  </a:cubicBezTo>
                  <a:cubicBezTo>
                    <a:pt x="67505" y="117351"/>
                    <a:pt x="79100" y="123147"/>
                    <a:pt x="91199" y="123147"/>
                  </a:cubicBezTo>
                  <a:cubicBezTo>
                    <a:pt x="118674" y="123147"/>
                    <a:pt x="133799" y="91653"/>
                    <a:pt x="133799" y="84599"/>
                  </a:cubicBezTo>
                  <a:cubicBezTo>
                    <a:pt x="133799" y="82082"/>
                    <a:pt x="131782" y="81324"/>
                    <a:pt x="130018" y="81324"/>
                  </a:cubicBezTo>
                  <a:cubicBezTo>
                    <a:pt x="126992" y="81324"/>
                    <a:pt x="126487" y="83091"/>
                    <a:pt x="125732" y="85607"/>
                  </a:cubicBezTo>
                  <a:cubicBezTo>
                    <a:pt x="120692" y="102487"/>
                    <a:pt x="106325" y="116092"/>
                    <a:pt x="91703" y="116092"/>
                  </a:cubicBezTo>
                  <a:cubicBezTo>
                    <a:pt x="83386" y="116092"/>
                    <a:pt x="77336" y="110550"/>
                    <a:pt x="77336" y="99967"/>
                  </a:cubicBezTo>
                  <a:cubicBezTo>
                    <a:pt x="77336" y="94929"/>
                    <a:pt x="78850" y="89137"/>
                    <a:pt x="82377" y="75027"/>
                  </a:cubicBezTo>
                  <a:cubicBezTo>
                    <a:pt x="84141" y="67469"/>
                    <a:pt x="89686" y="45301"/>
                    <a:pt x="90949" y="40513"/>
                  </a:cubicBezTo>
                  <a:cubicBezTo>
                    <a:pt x="94476" y="27412"/>
                    <a:pt x="103298" y="16582"/>
                    <a:pt x="114642" y="16582"/>
                  </a:cubicBezTo>
                  <a:cubicBezTo>
                    <a:pt x="115901" y="16582"/>
                    <a:pt x="122455" y="16582"/>
                    <a:pt x="127750" y="2010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1FEBE7AA-0CBA-4EEF-9F5B-642A54BEA93E}"/>
                </a:ext>
              </a:extLst>
            </p:cNvPr>
            <p:cNvSpPr/>
            <p:nvPr>
              <p:custDataLst>
                <p:tags r:id="rId106"/>
              </p:custDataLst>
            </p:nvPr>
          </p:nvSpPr>
          <p:spPr>
            <a:xfrm>
              <a:off x="6204503" y="-2420206"/>
              <a:ext cx="114396" cy="165149"/>
            </a:xfrm>
            <a:custGeom>
              <a:avLst/>
              <a:gdLst>
                <a:gd name="connsiteX0" fmla="*/ 58898 w 114396"/>
                <a:gd name="connsiteY0" fmla="*/ 15824 h 165149"/>
                <a:gd name="connsiteX1" fmla="*/ 59740 w 114396"/>
                <a:gd name="connsiteY1" fmla="*/ 12466 h 165149"/>
                <a:gd name="connsiteX2" fmla="*/ 56380 w 114396"/>
                <a:gd name="connsiteY2" fmla="*/ 9528 h 165149"/>
                <a:gd name="connsiteX3" fmla="*/ 44198 w 114396"/>
                <a:gd name="connsiteY3" fmla="*/ 10576 h 165149"/>
                <a:gd name="connsiteX4" fmla="*/ 32432 w 114396"/>
                <a:gd name="connsiteY4" fmla="*/ 11418 h 165149"/>
                <a:gd name="connsiteX5" fmla="*/ 25711 w 114396"/>
                <a:gd name="connsiteY5" fmla="*/ 15824 h 165149"/>
                <a:gd name="connsiteX6" fmla="*/ 31173 w 114396"/>
                <a:gd name="connsiteY6" fmla="*/ 18766 h 165149"/>
                <a:gd name="connsiteX7" fmla="*/ 41254 w 114396"/>
                <a:gd name="connsiteY7" fmla="*/ 21914 h 165149"/>
                <a:gd name="connsiteX8" fmla="*/ 40206 w 114396"/>
                <a:gd name="connsiteY8" fmla="*/ 26742 h 165149"/>
                <a:gd name="connsiteX9" fmla="*/ 10375 w 114396"/>
                <a:gd name="connsiteY9" fmla="*/ 146205 h 165149"/>
                <a:gd name="connsiteX10" fmla="*/ 9533 w 114396"/>
                <a:gd name="connsiteY10" fmla="*/ 150822 h 165149"/>
                <a:gd name="connsiteX11" fmla="*/ 16468 w 114396"/>
                <a:gd name="connsiteY11" fmla="*/ 157332 h 165149"/>
                <a:gd name="connsiteX12" fmla="*/ 26128 w 114396"/>
                <a:gd name="connsiteY12" fmla="*/ 147674 h 165149"/>
                <a:gd name="connsiteX13" fmla="*/ 36003 w 114396"/>
                <a:gd name="connsiteY13" fmla="*/ 107784 h 165149"/>
                <a:gd name="connsiteX14" fmla="*/ 61631 w 114396"/>
                <a:gd name="connsiteY14" fmla="*/ 125001 h 165149"/>
                <a:gd name="connsiteX15" fmla="*/ 61210 w 114396"/>
                <a:gd name="connsiteY15" fmla="*/ 129198 h 165149"/>
                <a:gd name="connsiteX16" fmla="*/ 60161 w 114396"/>
                <a:gd name="connsiteY16" fmla="*/ 135918 h 165149"/>
                <a:gd name="connsiteX17" fmla="*/ 81587 w 114396"/>
                <a:gd name="connsiteY17" fmla="*/ 157332 h 165149"/>
                <a:gd name="connsiteX18" fmla="*/ 98603 w 114396"/>
                <a:gd name="connsiteY18" fmla="*/ 146836 h 165149"/>
                <a:gd name="connsiteX19" fmla="*/ 107004 w 114396"/>
                <a:gd name="connsiteY19" fmla="*/ 125208 h 165149"/>
                <a:gd name="connsiteX20" fmla="*/ 103854 w 114396"/>
                <a:gd name="connsiteY20" fmla="*/ 122480 h 165149"/>
                <a:gd name="connsiteX21" fmla="*/ 100073 w 114396"/>
                <a:gd name="connsiteY21" fmla="*/ 127518 h 165149"/>
                <a:gd name="connsiteX22" fmla="*/ 82008 w 114396"/>
                <a:gd name="connsiteY22" fmla="*/ 151453 h 165149"/>
                <a:gd name="connsiteX23" fmla="*/ 75287 w 114396"/>
                <a:gd name="connsiteY23" fmla="*/ 141167 h 165149"/>
                <a:gd name="connsiteX24" fmla="*/ 76546 w 114396"/>
                <a:gd name="connsiteY24" fmla="*/ 131087 h 165149"/>
                <a:gd name="connsiteX25" fmla="*/ 77595 w 114396"/>
                <a:gd name="connsiteY25" fmla="*/ 124581 h 165149"/>
                <a:gd name="connsiteX26" fmla="*/ 45246 w 114396"/>
                <a:gd name="connsiteY26" fmla="*/ 102115 h 165149"/>
                <a:gd name="connsiteX27" fmla="*/ 62680 w 114396"/>
                <a:gd name="connsiteY27" fmla="*/ 87628 h 165149"/>
                <a:gd name="connsiteX28" fmla="*/ 93769 w 114396"/>
                <a:gd name="connsiteY28" fmla="*/ 68521 h 165149"/>
                <a:gd name="connsiteX29" fmla="*/ 100704 w 114396"/>
                <a:gd name="connsiteY29" fmla="*/ 71252 h 165149"/>
                <a:gd name="connsiteX30" fmla="*/ 89360 w 114396"/>
                <a:gd name="connsiteY30" fmla="*/ 82801 h 165149"/>
                <a:gd name="connsiteX31" fmla="*/ 97550 w 114396"/>
                <a:gd name="connsiteY31" fmla="*/ 90566 h 165149"/>
                <a:gd name="connsiteX32" fmla="*/ 109526 w 114396"/>
                <a:gd name="connsiteY32" fmla="*/ 77342 h 165149"/>
                <a:gd name="connsiteX33" fmla="*/ 93980 w 114396"/>
                <a:gd name="connsiteY33" fmla="*/ 62646 h 165149"/>
                <a:gd name="connsiteX34" fmla="*/ 58898 w 114396"/>
                <a:gd name="connsiteY34" fmla="*/ 83849 h 165149"/>
                <a:gd name="connsiteX35" fmla="*/ 38104 w 114396"/>
                <a:gd name="connsiteY35" fmla="*/ 99594 h 165149"/>
                <a:gd name="connsiteX36" fmla="*/ 58898 w 114396"/>
                <a:gd name="connsiteY36" fmla="*/ 15824 h 165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4396" h="165149">
                  <a:moveTo>
                    <a:pt x="58898" y="15824"/>
                  </a:moveTo>
                  <a:cubicBezTo>
                    <a:pt x="59109" y="15403"/>
                    <a:pt x="59740" y="12676"/>
                    <a:pt x="59740" y="12466"/>
                  </a:cubicBezTo>
                  <a:cubicBezTo>
                    <a:pt x="59740" y="11418"/>
                    <a:pt x="58898" y="9528"/>
                    <a:pt x="56380" y="9528"/>
                  </a:cubicBezTo>
                  <a:cubicBezTo>
                    <a:pt x="55538" y="9528"/>
                    <a:pt x="49028" y="10155"/>
                    <a:pt x="44198" y="10576"/>
                  </a:cubicBezTo>
                  <a:lnTo>
                    <a:pt x="32432" y="11418"/>
                  </a:lnTo>
                  <a:cubicBezTo>
                    <a:pt x="27809" y="11835"/>
                    <a:pt x="25711" y="12045"/>
                    <a:pt x="25711" y="15824"/>
                  </a:cubicBezTo>
                  <a:cubicBezTo>
                    <a:pt x="25711" y="18766"/>
                    <a:pt x="28651" y="18766"/>
                    <a:pt x="31173" y="18766"/>
                  </a:cubicBezTo>
                  <a:cubicBezTo>
                    <a:pt x="41254" y="18766"/>
                    <a:pt x="41254" y="20025"/>
                    <a:pt x="41254" y="21914"/>
                  </a:cubicBezTo>
                  <a:cubicBezTo>
                    <a:pt x="41254" y="22546"/>
                    <a:pt x="41254" y="22962"/>
                    <a:pt x="40206" y="26742"/>
                  </a:cubicBezTo>
                  <a:lnTo>
                    <a:pt x="10375" y="146205"/>
                  </a:lnTo>
                  <a:cubicBezTo>
                    <a:pt x="9533" y="149353"/>
                    <a:pt x="9533" y="150615"/>
                    <a:pt x="9533" y="150822"/>
                  </a:cubicBezTo>
                  <a:cubicBezTo>
                    <a:pt x="9533" y="154391"/>
                    <a:pt x="12476" y="157332"/>
                    <a:pt x="16468" y="157332"/>
                  </a:cubicBezTo>
                  <a:cubicBezTo>
                    <a:pt x="23610" y="157332"/>
                    <a:pt x="25290" y="150615"/>
                    <a:pt x="26128" y="147674"/>
                  </a:cubicBezTo>
                  <a:cubicBezTo>
                    <a:pt x="28230" y="138856"/>
                    <a:pt x="33691" y="116601"/>
                    <a:pt x="36003" y="107784"/>
                  </a:cubicBezTo>
                  <a:cubicBezTo>
                    <a:pt x="47558" y="109042"/>
                    <a:pt x="61631" y="113032"/>
                    <a:pt x="61631" y="125001"/>
                  </a:cubicBezTo>
                  <a:cubicBezTo>
                    <a:pt x="61631" y="126049"/>
                    <a:pt x="61631" y="127097"/>
                    <a:pt x="61210" y="129198"/>
                  </a:cubicBezTo>
                  <a:cubicBezTo>
                    <a:pt x="60582" y="131929"/>
                    <a:pt x="60161" y="134867"/>
                    <a:pt x="60161" y="135918"/>
                  </a:cubicBezTo>
                  <a:cubicBezTo>
                    <a:pt x="60161" y="148305"/>
                    <a:pt x="69404" y="157332"/>
                    <a:pt x="81587" y="157332"/>
                  </a:cubicBezTo>
                  <a:cubicBezTo>
                    <a:pt x="90409" y="157332"/>
                    <a:pt x="95870" y="150822"/>
                    <a:pt x="98603" y="146836"/>
                  </a:cubicBezTo>
                  <a:cubicBezTo>
                    <a:pt x="103644" y="139067"/>
                    <a:pt x="107004" y="126470"/>
                    <a:pt x="107004" y="125208"/>
                  </a:cubicBezTo>
                  <a:cubicBezTo>
                    <a:pt x="107004" y="123112"/>
                    <a:pt x="105324" y="122480"/>
                    <a:pt x="103854" y="122480"/>
                  </a:cubicBezTo>
                  <a:cubicBezTo>
                    <a:pt x="101332" y="122480"/>
                    <a:pt x="100915" y="123739"/>
                    <a:pt x="100073" y="127518"/>
                  </a:cubicBezTo>
                  <a:cubicBezTo>
                    <a:pt x="97340" y="137387"/>
                    <a:pt x="91879" y="151453"/>
                    <a:pt x="82008" y="151453"/>
                  </a:cubicBezTo>
                  <a:cubicBezTo>
                    <a:pt x="76546" y="151453"/>
                    <a:pt x="75287" y="146836"/>
                    <a:pt x="75287" y="141167"/>
                  </a:cubicBezTo>
                  <a:cubicBezTo>
                    <a:pt x="75287" y="138436"/>
                    <a:pt x="75494" y="135918"/>
                    <a:pt x="76546" y="131087"/>
                  </a:cubicBezTo>
                  <a:cubicBezTo>
                    <a:pt x="76757" y="130250"/>
                    <a:pt x="77595" y="126887"/>
                    <a:pt x="77595" y="124581"/>
                  </a:cubicBezTo>
                  <a:cubicBezTo>
                    <a:pt x="77595" y="107363"/>
                    <a:pt x="55959" y="103584"/>
                    <a:pt x="45246" y="102115"/>
                  </a:cubicBezTo>
                  <a:cubicBezTo>
                    <a:pt x="53020" y="97498"/>
                    <a:pt x="60161" y="90356"/>
                    <a:pt x="62680" y="87628"/>
                  </a:cubicBezTo>
                  <a:cubicBezTo>
                    <a:pt x="74235" y="76290"/>
                    <a:pt x="83688" y="68521"/>
                    <a:pt x="93769" y="68521"/>
                  </a:cubicBezTo>
                  <a:cubicBezTo>
                    <a:pt x="96502" y="68521"/>
                    <a:pt x="99024" y="69152"/>
                    <a:pt x="100704" y="71252"/>
                  </a:cubicBezTo>
                  <a:cubicBezTo>
                    <a:pt x="89360" y="72721"/>
                    <a:pt x="89360" y="82590"/>
                    <a:pt x="89360" y="82801"/>
                  </a:cubicBezTo>
                  <a:cubicBezTo>
                    <a:pt x="89360" y="87418"/>
                    <a:pt x="92931" y="90566"/>
                    <a:pt x="97550" y="90566"/>
                  </a:cubicBezTo>
                  <a:cubicBezTo>
                    <a:pt x="103223" y="90566"/>
                    <a:pt x="109526" y="85949"/>
                    <a:pt x="109526" y="77342"/>
                  </a:cubicBezTo>
                  <a:cubicBezTo>
                    <a:pt x="109526" y="70201"/>
                    <a:pt x="104486" y="62646"/>
                    <a:pt x="93980" y="62646"/>
                  </a:cubicBezTo>
                  <a:cubicBezTo>
                    <a:pt x="81797" y="62646"/>
                    <a:pt x="70874" y="71884"/>
                    <a:pt x="58898" y="83849"/>
                  </a:cubicBezTo>
                  <a:cubicBezTo>
                    <a:pt x="46716" y="95814"/>
                    <a:pt x="41465" y="98125"/>
                    <a:pt x="38104" y="99594"/>
                  </a:cubicBezTo>
                  <a:lnTo>
                    <a:pt x="58898" y="1582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D4073C62-C67E-410E-B63A-246310220823}"/>
                </a:ext>
              </a:extLst>
            </p:cNvPr>
            <p:cNvSpPr/>
            <p:nvPr>
              <p:custDataLst>
                <p:tags r:id="rId107"/>
              </p:custDataLst>
            </p:nvPr>
          </p:nvSpPr>
          <p:spPr>
            <a:xfrm>
              <a:off x="6402384" y="-2402311"/>
              <a:ext cx="177949" cy="25408"/>
            </a:xfrm>
            <a:custGeom>
              <a:avLst/>
              <a:gdLst>
                <a:gd name="connsiteX0" fmla="*/ 163543 w 177949"/>
                <a:gd name="connsiteY0" fmla="*/ 21116 h 25407"/>
                <a:gd name="connsiteX1" fmla="*/ 173123 w 177949"/>
                <a:gd name="connsiteY1" fmla="*/ 15320 h 25407"/>
                <a:gd name="connsiteX2" fmla="*/ 163543 w 177949"/>
                <a:gd name="connsiteY2" fmla="*/ 9528 h 25407"/>
                <a:gd name="connsiteX3" fmla="*/ 19114 w 177949"/>
                <a:gd name="connsiteY3" fmla="*/ 9528 h 25407"/>
                <a:gd name="connsiteX4" fmla="*/ 9533 w 177949"/>
                <a:gd name="connsiteY4" fmla="*/ 15320 h 25407"/>
                <a:gd name="connsiteX5" fmla="*/ 19114 w 177949"/>
                <a:gd name="connsiteY5" fmla="*/ 21116 h 25407"/>
                <a:gd name="connsiteX6" fmla="*/ 163543 w 177949"/>
                <a:gd name="connsiteY6" fmla="*/ 21116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3543" y="21116"/>
                  </a:moveTo>
                  <a:cubicBezTo>
                    <a:pt x="167579" y="21116"/>
                    <a:pt x="173123" y="21116"/>
                    <a:pt x="173123" y="15320"/>
                  </a:cubicBezTo>
                  <a:cubicBezTo>
                    <a:pt x="173123" y="9528"/>
                    <a:pt x="167579" y="9528"/>
                    <a:pt x="163543" y="9528"/>
                  </a:cubicBezTo>
                  <a:lnTo>
                    <a:pt x="19114" y="9528"/>
                  </a:lnTo>
                  <a:cubicBezTo>
                    <a:pt x="15078" y="9528"/>
                    <a:pt x="9533" y="9528"/>
                    <a:pt x="9533" y="15320"/>
                  </a:cubicBezTo>
                  <a:cubicBezTo>
                    <a:pt x="9533" y="21116"/>
                    <a:pt x="15078" y="21116"/>
                    <a:pt x="19114" y="21116"/>
                  </a:cubicBezTo>
                  <a:lnTo>
                    <a:pt x="163543" y="211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348F58AB-9572-4CB2-88C9-55AEC51D8E11}"/>
                </a:ext>
              </a:extLst>
            </p:cNvPr>
            <p:cNvSpPr/>
            <p:nvPr>
              <p:custDataLst>
                <p:tags r:id="rId108"/>
              </p:custDataLst>
            </p:nvPr>
          </p:nvSpPr>
          <p:spPr>
            <a:xfrm>
              <a:off x="6656110" y="-2444634"/>
              <a:ext cx="139817" cy="127038"/>
            </a:xfrm>
            <a:custGeom>
              <a:avLst/>
              <a:gdLst>
                <a:gd name="connsiteX0" fmla="*/ 127750 w 139817"/>
                <a:gd name="connsiteY0" fmla="*/ 20108 h 127037"/>
                <a:gd name="connsiteX1" fmla="*/ 116156 w 139817"/>
                <a:gd name="connsiteY1" fmla="*/ 33712 h 127037"/>
                <a:gd name="connsiteX2" fmla="*/ 125983 w 139817"/>
                <a:gd name="connsiteY2" fmla="*/ 43034 h 127037"/>
                <a:gd name="connsiteX3" fmla="*/ 140100 w 139817"/>
                <a:gd name="connsiteY3" fmla="*/ 27916 h 127037"/>
                <a:gd name="connsiteX4" fmla="*/ 114893 w 139817"/>
                <a:gd name="connsiteY4" fmla="*/ 9528 h 127037"/>
                <a:gd name="connsiteX5" fmla="*/ 87672 w 139817"/>
                <a:gd name="connsiteY5" fmla="*/ 27666 h 127037"/>
                <a:gd name="connsiteX6" fmla="*/ 58683 w 139817"/>
                <a:gd name="connsiteY6" fmla="*/ 9528 h 127037"/>
                <a:gd name="connsiteX7" fmla="*/ 15832 w 139817"/>
                <a:gd name="connsiteY7" fmla="*/ 48072 h 127037"/>
                <a:gd name="connsiteX8" fmla="*/ 19614 w 139817"/>
                <a:gd name="connsiteY8" fmla="*/ 51347 h 127037"/>
                <a:gd name="connsiteX9" fmla="*/ 23900 w 139817"/>
                <a:gd name="connsiteY9" fmla="*/ 47063 h 127037"/>
                <a:gd name="connsiteX10" fmla="*/ 57929 w 139817"/>
                <a:gd name="connsiteY10" fmla="*/ 16582 h 127037"/>
                <a:gd name="connsiteX11" fmla="*/ 72546 w 139817"/>
                <a:gd name="connsiteY11" fmla="*/ 32704 h 127037"/>
                <a:gd name="connsiteX12" fmla="*/ 67505 w 139817"/>
                <a:gd name="connsiteY12" fmla="*/ 57393 h 127037"/>
                <a:gd name="connsiteX13" fmla="*/ 58938 w 139817"/>
                <a:gd name="connsiteY13" fmla="*/ 91908 h 127037"/>
                <a:gd name="connsiteX14" fmla="*/ 34990 w 139817"/>
                <a:gd name="connsiteY14" fmla="*/ 116092 h 127037"/>
                <a:gd name="connsiteX15" fmla="*/ 22136 w 139817"/>
                <a:gd name="connsiteY15" fmla="*/ 112563 h 127037"/>
                <a:gd name="connsiteX16" fmla="*/ 33731 w 139817"/>
                <a:gd name="connsiteY16" fmla="*/ 98962 h 127037"/>
                <a:gd name="connsiteX17" fmla="*/ 23646 w 139817"/>
                <a:gd name="connsiteY17" fmla="*/ 89641 h 127037"/>
                <a:gd name="connsiteX18" fmla="*/ 9533 w 139817"/>
                <a:gd name="connsiteY18" fmla="*/ 105008 h 127037"/>
                <a:gd name="connsiteX19" fmla="*/ 34740 w 139817"/>
                <a:gd name="connsiteY19" fmla="*/ 123147 h 127037"/>
                <a:gd name="connsiteX20" fmla="*/ 61960 w 139817"/>
                <a:gd name="connsiteY20" fmla="*/ 105008 h 127037"/>
                <a:gd name="connsiteX21" fmla="*/ 91199 w 139817"/>
                <a:gd name="connsiteY21" fmla="*/ 123147 h 127037"/>
                <a:gd name="connsiteX22" fmla="*/ 133799 w 139817"/>
                <a:gd name="connsiteY22" fmla="*/ 84599 h 127037"/>
                <a:gd name="connsiteX23" fmla="*/ 130018 w 139817"/>
                <a:gd name="connsiteY23" fmla="*/ 81324 h 127037"/>
                <a:gd name="connsiteX24" fmla="*/ 125732 w 139817"/>
                <a:gd name="connsiteY24" fmla="*/ 85607 h 127037"/>
                <a:gd name="connsiteX25" fmla="*/ 91703 w 139817"/>
                <a:gd name="connsiteY25" fmla="*/ 116092 h 127037"/>
                <a:gd name="connsiteX26" fmla="*/ 77336 w 139817"/>
                <a:gd name="connsiteY26" fmla="*/ 99967 h 127037"/>
                <a:gd name="connsiteX27" fmla="*/ 82377 w 139817"/>
                <a:gd name="connsiteY27" fmla="*/ 75027 h 127037"/>
                <a:gd name="connsiteX28" fmla="*/ 90949 w 139817"/>
                <a:gd name="connsiteY28" fmla="*/ 40513 h 127037"/>
                <a:gd name="connsiteX29" fmla="*/ 114642 w 139817"/>
                <a:gd name="connsiteY29" fmla="*/ 16582 h 127037"/>
                <a:gd name="connsiteX30" fmla="*/ 127750 w 139817"/>
                <a:gd name="connsiteY30" fmla="*/ 20108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817" h="127037">
                  <a:moveTo>
                    <a:pt x="127750" y="20108"/>
                  </a:moveTo>
                  <a:cubicBezTo>
                    <a:pt x="116656" y="22878"/>
                    <a:pt x="116156" y="32704"/>
                    <a:pt x="116156" y="33712"/>
                  </a:cubicBezTo>
                  <a:cubicBezTo>
                    <a:pt x="116156" y="39254"/>
                    <a:pt x="120438" y="43034"/>
                    <a:pt x="125983" y="43034"/>
                  </a:cubicBezTo>
                  <a:cubicBezTo>
                    <a:pt x="131531" y="43034"/>
                    <a:pt x="140100" y="38750"/>
                    <a:pt x="140100" y="27916"/>
                  </a:cubicBezTo>
                  <a:cubicBezTo>
                    <a:pt x="140100" y="13557"/>
                    <a:pt x="124219" y="9528"/>
                    <a:pt x="114893" y="9528"/>
                  </a:cubicBezTo>
                  <a:cubicBezTo>
                    <a:pt x="103048" y="9528"/>
                    <a:pt x="93467" y="17841"/>
                    <a:pt x="87672" y="27666"/>
                  </a:cubicBezTo>
                  <a:cubicBezTo>
                    <a:pt x="82127" y="14315"/>
                    <a:pt x="69019" y="9528"/>
                    <a:pt x="58683" y="9528"/>
                  </a:cubicBezTo>
                  <a:cubicBezTo>
                    <a:pt x="31208" y="9528"/>
                    <a:pt x="15832" y="41017"/>
                    <a:pt x="15832" y="48072"/>
                  </a:cubicBezTo>
                  <a:cubicBezTo>
                    <a:pt x="15832" y="50338"/>
                    <a:pt x="17596" y="51347"/>
                    <a:pt x="19614" y="51347"/>
                  </a:cubicBezTo>
                  <a:cubicBezTo>
                    <a:pt x="22641" y="51347"/>
                    <a:pt x="23141" y="50089"/>
                    <a:pt x="23900" y="47063"/>
                  </a:cubicBezTo>
                  <a:cubicBezTo>
                    <a:pt x="29695" y="28675"/>
                    <a:pt x="44821" y="16582"/>
                    <a:pt x="57929" y="16582"/>
                  </a:cubicBezTo>
                  <a:cubicBezTo>
                    <a:pt x="67760" y="16582"/>
                    <a:pt x="72546" y="23637"/>
                    <a:pt x="72546" y="32704"/>
                  </a:cubicBezTo>
                  <a:cubicBezTo>
                    <a:pt x="72546" y="37742"/>
                    <a:pt x="69523" y="49330"/>
                    <a:pt x="67505" y="57393"/>
                  </a:cubicBezTo>
                  <a:cubicBezTo>
                    <a:pt x="65742" y="64698"/>
                    <a:pt x="60197" y="87120"/>
                    <a:pt x="58938" y="91908"/>
                  </a:cubicBezTo>
                  <a:cubicBezTo>
                    <a:pt x="55406" y="105509"/>
                    <a:pt x="46334" y="116092"/>
                    <a:pt x="34990" y="116092"/>
                  </a:cubicBezTo>
                  <a:cubicBezTo>
                    <a:pt x="33981" y="116092"/>
                    <a:pt x="27427" y="116092"/>
                    <a:pt x="22136" y="112563"/>
                  </a:cubicBezTo>
                  <a:cubicBezTo>
                    <a:pt x="33731" y="109792"/>
                    <a:pt x="33731" y="99212"/>
                    <a:pt x="33731" y="98962"/>
                  </a:cubicBezTo>
                  <a:cubicBezTo>
                    <a:pt x="33731" y="93166"/>
                    <a:pt x="29191" y="89641"/>
                    <a:pt x="23646" y="89641"/>
                  </a:cubicBezTo>
                  <a:cubicBezTo>
                    <a:pt x="16841" y="89641"/>
                    <a:pt x="9533" y="95433"/>
                    <a:pt x="9533" y="105008"/>
                  </a:cubicBezTo>
                  <a:cubicBezTo>
                    <a:pt x="9533" y="116596"/>
                    <a:pt x="21882" y="123147"/>
                    <a:pt x="34740" y="123147"/>
                  </a:cubicBezTo>
                  <a:cubicBezTo>
                    <a:pt x="48098" y="123147"/>
                    <a:pt x="57424" y="113067"/>
                    <a:pt x="61960" y="105008"/>
                  </a:cubicBezTo>
                  <a:cubicBezTo>
                    <a:pt x="67505" y="117351"/>
                    <a:pt x="79100" y="123147"/>
                    <a:pt x="91199" y="123147"/>
                  </a:cubicBezTo>
                  <a:cubicBezTo>
                    <a:pt x="118674" y="123147"/>
                    <a:pt x="133799" y="91653"/>
                    <a:pt x="133799" y="84599"/>
                  </a:cubicBezTo>
                  <a:cubicBezTo>
                    <a:pt x="133799" y="82082"/>
                    <a:pt x="131782" y="81324"/>
                    <a:pt x="130018" y="81324"/>
                  </a:cubicBezTo>
                  <a:cubicBezTo>
                    <a:pt x="126991" y="81324"/>
                    <a:pt x="126487" y="83091"/>
                    <a:pt x="125732" y="85607"/>
                  </a:cubicBezTo>
                  <a:cubicBezTo>
                    <a:pt x="120692" y="102487"/>
                    <a:pt x="106325" y="116092"/>
                    <a:pt x="91703" y="116092"/>
                  </a:cubicBezTo>
                  <a:cubicBezTo>
                    <a:pt x="83386" y="116092"/>
                    <a:pt x="77336" y="110550"/>
                    <a:pt x="77336" y="99967"/>
                  </a:cubicBezTo>
                  <a:cubicBezTo>
                    <a:pt x="77336" y="94929"/>
                    <a:pt x="78850" y="89137"/>
                    <a:pt x="82377" y="75027"/>
                  </a:cubicBezTo>
                  <a:cubicBezTo>
                    <a:pt x="84140" y="67469"/>
                    <a:pt x="89685" y="45301"/>
                    <a:pt x="90949" y="40513"/>
                  </a:cubicBezTo>
                  <a:cubicBezTo>
                    <a:pt x="94476" y="27412"/>
                    <a:pt x="103298" y="16582"/>
                    <a:pt x="114642" y="16582"/>
                  </a:cubicBezTo>
                  <a:cubicBezTo>
                    <a:pt x="115901" y="16582"/>
                    <a:pt x="122455" y="16582"/>
                    <a:pt x="127750" y="2010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796567B0-61D4-4000-8B53-C96498E20362}"/>
                </a:ext>
              </a:extLst>
            </p:cNvPr>
            <p:cNvSpPr/>
            <p:nvPr>
              <p:custDataLst>
                <p:tags r:id="rId109"/>
              </p:custDataLst>
            </p:nvPr>
          </p:nvSpPr>
          <p:spPr>
            <a:xfrm>
              <a:off x="6795878" y="-2420488"/>
              <a:ext cx="101685" cy="190557"/>
            </a:xfrm>
            <a:custGeom>
              <a:avLst/>
              <a:gdLst>
                <a:gd name="connsiteX0" fmla="*/ 99231 w 101685"/>
                <a:gd name="connsiteY0" fmla="*/ 17507 h 190556"/>
                <a:gd name="connsiteX1" fmla="*/ 91036 w 101685"/>
                <a:gd name="connsiteY1" fmla="*/ 9528 h 190556"/>
                <a:gd name="connsiteX2" fmla="*/ 79275 w 101685"/>
                <a:gd name="connsiteY2" fmla="*/ 20866 h 190556"/>
                <a:gd name="connsiteX3" fmla="*/ 87465 w 101685"/>
                <a:gd name="connsiteY3" fmla="*/ 28841 h 190556"/>
                <a:gd name="connsiteX4" fmla="*/ 99231 w 101685"/>
                <a:gd name="connsiteY4" fmla="*/ 17507 h 190556"/>
                <a:gd name="connsiteX5" fmla="*/ 55327 w 101685"/>
                <a:gd name="connsiteY5" fmla="*/ 159011 h 190556"/>
                <a:gd name="connsiteX6" fmla="*/ 29068 w 101685"/>
                <a:gd name="connsiteY6" fmla="*/ 185467 h 190556"/>
                <a:gd name="connsiteX7" fmla="*/ 22137 w 101685"/>
                <a:gd name="connsiteY7" fmla="*/ 184414 h 190556"/>
                <a:gd name="connsiteX8" fmla="*/ 29489 w 101685"/>
                <a:gd name="connsiteY8" fmla="*/ 173708 h 190556"/>
                <a:gd name="connsiteX9" fmla="*/ 21294 w 101685"/>
                <a:gd name="connsiteY9" fmla="*/ 165938 h 190556"/>
                <a:gd name="connsiteX10" fmla="*/ 9533 w 101685"/>
                <a:gd name="connsiteY10" fmla="*/ 178118 h 190556"/>
                <a:gd name="connsiteX11" fmla="*/ 29278 w 101685"/>
                <a:gd name="connsiteY11" fmla="*/ 191346 h 190556"/>
                <a:gd name="connsiteX12" fmla="*/ 71502 w 101685"/>
                <a:gd name="connsiteY12" fmla="*/ 158173 h 190556"/>
                <a:gd name="connsiteX13" fmla="*/ 90405 w 101685"/>
                <a:gd name="connsiteY13" fmla="*/ 83011 h 190556"/>
                <a:gd name="connsiteX14" fmla="*/ 91457 w 101685"/>
                <a:gd name="connsiteY14" fmla="*/ 75662 h 190556"/>
                <a:gd name="connsiteX15" fmla="*/ 70032 w 101685"/>
                <a:gd name="connsiteY15" fmla="*/ 55928 h 190556"/>
                <a:gd name="connsiteX16" fmla="*/ 34740 w 101685"/>
                <a:gd name="connsiteY16" fmla="*/ 88048 h 190556"/>
                <a:gd name="connsiteX17" fmla="*/ 37890 w 101685"/>
                <a:gd name="connsiteY17" fmla="*/ 90780 h 190556"/>
                <a:gd name="connsiteX18" fmla="*/ 41882 w 101685"/>
                <a:gd name="connsiteY18" fmla="*/ 87000 h 190556"/>
                <a:gd name="connsiteX19" fmla="*/ 69400 w 101685"/>
                <a:gd name="connsiteY19" fmla="*/ 61803 h 190556"/>
                <a:gd name="connsiteX20" fmla="*/ 76332 w 101685"/>
                <a:gd name="connsiteY20" fmla="*/ 71673 h 190556"/>
                <a:gd name="connsiteX21" fmla="*/ 75072 w 101685"/>
                <a:gd name="connsiteY21" fmla="*/ 80490 h 190556"/>
                <a:gd name="connsiteX22" fmla="*/ 55327 w 101685"/>
                <a:gd name="connsiteY22" fmla="*/ 159011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190556">
                  <a:moveTo>
                    <a:pt x="99231" y="17507"/>
                  </a:moveTo>
                  <a:cubicBezTo>
                    <a:pt x="99231" y="13517"/>
                    <a:pt x="96077" y="9528"/>
                    <a:pt x="91036" y="9528"/>
                  </a:cubicBezTo>
                  <a:cubicBezTo>
                    <a:pt x="84737" y="9528"/>
                    <a:pt x="79275" y="15407"/>
                    <a:pt x="79275" y="20866"/>
                  </a:cubicBezTo>
                  <a:cubicBezTo>
                    <a:pt x="79275" y="24855"/>
                    <a:pt x="82425" y="28841"/>
                    <a:pt x="87465" y="28841"/>
                  </a:cubicBezTo>
                  <a:cubicBezTo>
                    <a:pt x="93769" y="28841"/>
                    <a:pt x="99231" y="22965"/>
                    <a:pt x="99231" y="17507"/>
                  </a:cubicBezTo>
                  <a:close/>
                  <a:moveTo>
                    <a:pt x="55327" y="159011"/>
                  </a:moveTo>
                  <a:cubicBezTo>
                    <a:pt x="52174" y="171818"/>
                    <a:pt x="41882" y="185467"/>
                    <a:pt x="29068" y="185467"/>
                  </a:cubicBezTo>
                  <a:cubicBezTo>
                    <a:pt x="25707" y="185467"/>
                    <a:pt x="22554" y="184625"/>
                    <a:pt x="22137" y="184414"/>
                  </a:cubicBezTo>
                  <a:cubicBezTo>
                    <a:pt x="28647" y="181266"/>
                    <a:pt x="29489" y="175597"/>
                    <a:pt x="29489" y="173708"/>
                  </a:cubicBezTo>
                  <a:cubicBezTo>
                    <a:pt x="29489" y="168670"/>
                    <a:pt x="25707" y="165938"/>
                    <a:pt x="21294" y="165938"/>
                  </a:cubicBezTo>
                  <a:cubicBezTo>
                    <a:pt x="15205" y="165938"/>
                    <a:pt x="9533" y="171191"/>
                    <a:pt x="9533" y="178118"/>
                  </a:cubicBezTo>
                  <a:cubicBezTo>
                    <a:pt x="9533" y="186094"/>
                    <a:pt x="17303" y="191346"/>
                    <a:pt x="29278" y="191346"/>
                  </a:cubicBezTo>
                  <a:cubicBezTo>
                    <a:pt x="42092" y="191346"/>
                    <a:pt x="65198" y="183367"/>
                    <a:pt x="71502" y="158173"/>
                  </a:cubicBezTo>
                  <a:lnTo>
                    <a:pt x="90405" y="83011"/>
                  </a:lnTo>
                  <a:cubicBezTo>
                    <a:pt x="91036" y="80490"/>
                    <a:pt x="91457" y="78810"/>
                    <a:pt x="91457" y="75662"/>
                  </a:cubicBezTo>
                  <a:cubicBezTo>
                    <a:pt x="91457" y="64114"/>
                    <a:pt x="82214" y="55928"/>
                    <a:pt x="70032" y="55928"/>
                  </a:cubicBezTo>
                  <a:cubicBezTo>
                    <a:pt x="47764" y="55928"/>
                    <a:pt x="34740" y="85321"/>
                    <a:pt x="34740" y="88048"/>
                  </a:cubicBezTo>
                  <a:cubicBezTo>
                    <a:pt x="34740" y="89938"/>
                    <a:pt x="36210" y="90780"/>
                    <a:pt x="37890" y="90780"/>
                  </a:cubicBezTo>
                  <a:cubicBezTo>
                    <a:pt x="40201" y="90780"/>
                    <a:pt x="40412" y="90149"/>
                    <a:pt x="41882" y="87000"/>
                  </a:cubicBezTo>
                  <a:cubicBezTo>
                    <a:pt x="48182" y="72514"/>
                    <a:pt x="58898" y="61803"/>
                    <a:pt x="69400" y="61803"/>
                  </a:cubicBezTo>
                  <a:cubicBezTo>
                    <a:pt x="73809" y="61803"/>
                    <a:pt x="76332" y="64745"/>
                    <a:pt x="76332" y="71673"/>
                  </a:cubicBezTo>
                  <a:cubicBezTo>
                    <a:pt x="76332" y="74610"/>
                    <a:pt x="75700" y="77552"/>
                    <a:pt x="75072" y="80490"/>
                  </a:cubicBezTo>
                  <a:lnTo>
                    <a:pt x="55327" y="1590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D399807B-37B0-48D3-8893-1395F5675948}"/>
                </a:ext>
              </a:extLst>
            </p:cNvPr>
            <p:cNvSpPr/>
            <p:nvPr>
              <p:custDataLst>
                <p:tags r:id="rId110"/>
              </p:custDataLst>
            </p:nvPr>
          </p:nvSpPr>
          <p:spPr>
            <a:xfrm>
              <a:off x="6925163" y="-2526006"/>
              <a:ext cx="88975" cy="254075"/>
            </a:xfrm>
            <a:custGeom>
              <a:avLst/>
              <a:gdLst>
                <a:gd name="connsiteX0" fmla="*/ 16592 w 88974"/>
                <a:gd name="connsiteY0" fmla="*/ 9528 h 254075"/>
                <a:gd name="connsiteX1" fmla="*/ 9533 w 88974"/>
                <a:gd name="connsiteY1" fmla="*/ 13053 h 254075"/>
                <a:gd name="connsiteX2" fmla="*/ 11047 w 88974"/>
                <a:gd name="connsiteY2" fmla="*/ 16328 h 254075"/>
                <a:gd name="connsiteX3" fmla="*/ 50871 w 88974"/>
                <a:gd name="connsiteY3" fmla="*/ 62181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2 h 254075"/>
                <a:gd name="connsiteX7" fmla="*/ 16592 w 88974"/>
                <a:gd name="connsiteY7" fmla="*/ 254397 h 254075"/>
                <a:gd name="connsiteX8" fmla="*/ 18105 w 88974"/>
                <a:gd name="connsiteY8" fmla="*/ 254397 h 254075"/>
                <a:gd name="connsiteX9" fmla="*/ 30204 w 88974"/>
                <a:gd name="connsiteY9" fmla="*/ 249359 h 254075"/>
                <a:gd name="connsiteX10" fmla="*/ 87167 w 88974"/>
                <a:gd name="connsiteY10" fmla="*/ 131964 h 254075"/>
                <a:gd name="connsiteX11" fmla="*/ 28941 w 88974"/>
                <a:gd name="connsiteY11" fmla="*/ 13557 h 254075"/>
                <a:gd name="connsiteX12" fmla="*/ 18105 w 88974"/>
                <a:gd name="connsiteY12" fmla="*/ 9528 h 254075"/>
                <a:gd name="connsiteX13" fmla="*/ 16592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2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7"/>
                    <a:pt x="11047" y="16328"/>
                  </a:cubicBezTo>
                  <a:cubicBezTo>
                    <a:pt x="18860" y="21871"/>
                    <a:pt x="37513" y="35475"/>
                    <a:pt x="50871" y="62181"/>
                  </a:cubicBezTo>
                  <a:cubicBezTo>
                    <a:pt x="62970" y="86366"/>
                    <a:pt x="67005" y="110801"/>
                    <a:pt x="67005" y="131964"/>
                  </a:cubicBezTo>
                  <a:cubicBezTo>
                    <a:pt x="67005" y="160179"/>
                    <a:pt x="59442" y="212074"/>
                    <a:pt x="12810" y="246588"/>
                  </a:cubicBezTo>
                  <a:cubicBezTo>
                    <a:pt x="10038" y="248605"/>
                    <a:pt x="9533" y="249109"/>
                    <a:pt x="9533" y="250872"/>
                  </a:cubicBezTo>
                  <a:cubicBezTo>
                    <a:pt x="9533" y="254397"/>
                    <a:pt x="12560" y="254397"/>
                    <a:pt x="16592" y="254397"/>
                  </a:cubicBezTo>
                  <a:lnTo>
                    <a:pt x="18105" y="254397"/>
                  </a:lnTo>
                  <a:cubicBezTo>
                    <a:pt x="22891" y="254397"/>
                    <a:pt x="23396" y="254397"/>
                    <a:pt x="30204" y="249359"/>
                  </a:cubicBezTo>
                  <a:cubicBezTo>
                    <a:pt x="69778" y="220136"/>
                    <a:pt x="87167" y="174538"/>
                    <a:pt x="87167" y="131964"/>
                  </a:cubicBezTo>
                  <a:cubicBezTo>
                    <a:pt x="87167" y="83091"/>
                    <a:pt x="64733" y="39001"/>
                    <a:pt x="28941" y="13557"/>
                  </a:cubicBezTo>
                  <a:cubicBezTo>
                    <a:pt x="23146" y="9528"/>
                    <a:pt x="22641" y="9528"/>
                    <a:pt x="18105" y="9528"/>
                  </a:cubicBezTo>
                  <a:lnTo>
                    <a:pt x="16592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grpSp>
        <p:nvGrpSpPr>
          <p:cNvPr id="106" name="Groupe 105">
            <a:extLst>
              <a:ext uri="{FF2B5EF4-FFF2-40B4-BE49-F238E27FC236}">
                <a16:creationId xmlns:a16="http://schemas.microsoft.com/office/drawing/2014/main" id="{09D0F6A4-C794-404E-A7FC-1ED44C4F4F14}"/>
              </a:ext>
            </a:extLst>
          </p:cNvPr>
          <p:cNvGrpSpPr/>
          <p:nvPr/>
        </p:nvGrpSpPr>
        <p:grpSpPr>
          <a:xfrm>
            <a:off x="7647285" y="3367204"/>
            <a:ext cx="1209369" cy="1150427"/>
            <a:chOff x="7682145" y="2967501"/>
            <a:chExt cx="1209369" cy="1150427"/>
          </a:xfrm>
        </p:grpSpPr>
        <p:sp>
          <p:nvSpPr>
            <p:cNvPr id="107" name="Text Box 18">
              <a:extLst>
                <a:ext uri="{FF2B5EF4-FFF2-40B4-BE49-F238E27FC236}">
                  <a16:creationId xmlns:a16="http://schemas.microsoft.com/office/drawing/2014/main" id="{7129ED59-9635-4F7D-97C7-64527578DF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82145" y="2967501"/>
              <a:ext cx="11977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en-GB" altLang="en-US" sz="1400" dirty="0">
                  <a:solidFill>
                    <a:srgbClr val="1014A4"/>
                  </a:solidFill>
                  <a:latin typeface="Arial" panose="020B0604020202020204" pitchFamily="34" charset="0"/>
                </a:rPr>
                <a:t>n</a:t>
              </a:r>
              <a:r>
                <a:rPr lang="en-GB" altLang="en-US" sz="1400" dirty="0">
                  <a:solidFill>
                    <a:srgbClr val="1014A4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rPr>
                <a:t>otations:</a:t>
              </a:r>
            </a:p>
          </p:txBody>
        </p:sp>
        <p:sp>
          <p:nvSpPr>
            <p:cNvPr id="108" name="Rectangle à coins arrondis 30">
              <a:extLst>
                <a:ext uri="{FF2B5EF4-FFF2-40B4-BE49-F238E27FC236}">
                  <a16:creationId xmlns:a16="http://schemas.microsoft.com/office/drawing/2014/main" id="{FB2161F3-1C2E-4961-B2D0-46003D99E886}"/>
                </a:ext>
              </a:extLst>
            </p:cNvPr>
            <p:cNvSpPr/>
            <p:nvPr/>
          </p:nvSpPr>
          <p:spPr bwMode="auto">
            <a:xfrm>
              <a:off x="7693761" y="3020472"/>
              <a:ext cx="1197753" cy="1097456"/>
            </a:xfrm>
            <a:prstGeom prst="roundRect">
              <a:avLst/>
            </a:prstGeom>
            <a:solidFill>
              <a:srgbClr val="A3A3E0">
                <a:alpha val="41961"/>
              </a:srgbClr>
            </a:solidFill>
            <a:ln w="9525">
              <a:solidFill>
                <a:schemeClr val="bg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>
                <a:solidFill>
                  <a:schemeClr val="accent2"/>
                </a:solidFill>
              </a:endParaRPr>
            </a:p>
          </p:txBody>
        </p:sp>
        <p:pic>
          <p:nvPicPr>
            <p:cNvPr id="109" name="Image 108">
              <a:extLst>
                <a:ext uri="{FF2B5EF4-FFF2-40B4-BE49-F238E27FC236}">
                  <a16:creationId xmlns:a16="http://schemas.microsoft.com/office/drawing/2014/main" id="{733D1E6B-B225-4978-9E1E-C7EB997C1FBA}"/>
                </a:ext>
              </a:extLst>
            </p:cNvPr>
            <p:cNvPicPr>
              <a:picLocks/>
            </p:cNvPicPr>
            <p:nvPr>
              <p:custDataLst>
                <p:tags r:id="rId88"/>
              </p:custDataLst>
            </p:nvPr>
          </p:nvPicPr>
          <p:blipFill>
            <a:blip r:embed="rId160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40144" y="3341014"/>
              <a:ext cx="1102083" cy="748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0000">
                      <a:alpha val="0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0" name="Groupe 109">
            <a:extLst>
              <a:ext uri="{FF2B5EF4-FFF2-40B4-BE49-F238E27FC236}">
                <a16:creationId xmlns:a16="http://schemas.microsoft.com/office/drawing/2014/main" id="{21A6BC44-FB71-476B-A7A7-C85EFE4091B1}"/>
              </a:ext>
            </a:extLst>
          </p:cNvPr>
          <p:cNvGrpSpPr/>
          <p:nvPr/>
        </p:nvGrpSpPr>
        <p:grpSpPr>
          <a:xfrm>
            <a:off x="6232869" y="1548241"/>
            <a:ext cx="2837224" cy="298049"/>
            <a:chOff x="6186487" y="1823974"/>
            <a:chExt cx="2837224" cy="298049"/>
          </a:xfrm>
        </p:grpSpPr>
        <p:grpSp>
          <p:nvGrpSpPr>
            <p:cNvPr id="111" name="Groupe 110" descr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\CP_{2,4}|\uparrow\swarrow\nwarrow\uparrow\nearrow\,\dots\rangle=&#10;|\uparrow\uparrow\nwarrow\swarrow\nearrow\,\dots\rangle&#10;$$&#10;\end{document}" title="IguanaTex Vector Display">
              <a:extLst>
                <a:ext uri="{FF2B5EF4-FFF2-40B4-BE49-F238E27FC236}">
                  <a16:creationId xmlns:a16="http://schemas.microsoft.com/office/drawing/2014/main" id="{836607D3-AAC8-4264-95D8-4F26F7EC83BC}"/>
                </a:ext>
              </a:extLst>
            </p:cNvPr>
            <p:cNvGrpSpPr>
              <a:grpSpLocks/>
            </p:cNvGrpSpPr>
            <p:nvPr>
              <p:custDataLst>
                <p:tags r:id="rId70"/>
              </p:custDataLst>
            </p:nvPr>
          </p:nvGrpSpPr>
          <p:grpSpPr>
            <a:xfrm>
              <a:off x="6186487" y="1872441"/>
              <a:ext cx="2837224" cy="189086"/>
              <a:chOff x="7043593" y="-4707986"/>
              <a:chExt cx="4405376" cy="293595"/>
            </a:xfrm>
          </p:grpSpPr>
          <p:sp>
            <p:nvSpPr>
              <p:cNvPr id="117" name="Forme libre : forme 116">
                <a:extLst>
                  <a:ext uri="{FF2B5EF4-FFF2-40B4-BE49-F238E27FC236}">
                    <a16:creationId xmlns:a16="http://schemas.microsoft.com/office/drawing/2014/main" id="{E187DFFC-9CEB-4197-A83D-11D889A0F76E}"/>
                  </a:ext>
                </a:extLst>
              </p:cNvPr>
              <p:cNvSpPr/>
              <p:nvPr>
                <p:custDataLst>
                  <p:tags r:id="rId71"/>
                </p:custDataLst>
              </p:nvPr>
            </p:nvSpPr>
            <p:spPr>
              <a:xfrm>
                <a:off x="7043593" y="-4691106"/>
                <a:ext cx="203371" cy="203260"/>
              </a:xfrm>
              <a:custGeom>
                <a:avLst/>
                <a:gdLst>
                  <a:gd name="connsiteX0" fmla="*/ 96494 w 203370"/>
                  <a:gd name="connsiteY0" fmla="*/ 9528 h 203260"/>
                  <a:gd name="connsiteX1" fmla="*/ 40789 w 203370"/>
                  <a:gd name="connsiteY1" fmla="*/ 22629 h 203260"/>
                  <a:gd name="connsiteX2" fmla="*/ 9533 w 203370"/>
                  <a:gd name="connsiteY2" fmla="*/ 57143 h 203260"/>
                  <a:gd name="connsiteX3" fmla="*/ 12306 w 203370"/>
                  <a:gd name="connsiteY3" fmla="*/ 59156 h 203260"/>
                  <a:gd name="connsiteX4" fmla="*/ 31713 w 203370"/>
                  <a:gd name="connsiteY4" fmla="*/ 46559 h 203260"/>
                  <a:gd name="connsiteX5" fmla="*/ 77591 w 203370"/>
                  <a:gd name="connsiteY5" fmla="*/ 24141 h 203260"/>
                  <a:gd name="connsiteX6" fmla="*/ 35999 w 203370"/>
                  <a:gd name="connsiteY6" fmla="*/ 190160 h 203260"/>
                  <a:gd name="connsiteX7" fmla="*/ 35494 w 203370"/>
                  <a:gd name="connsiteY7" fmla="*/ 192172 h 203260"/>
                  <a:gd name="connsiteX8" fmla="*/ 38017 w 203370"/>
                  <a:gd name="connsiteY8" fmla="*/ 194189 h 203260"/>
                  <a:gd name="connsiteX9" fmla="*/ 57174 w 203370"/>
                  <a:gd name="connsiteY9" fmla="*/ 183105 h 203260"/>
                  <a:gd name="connsiteX10" fmla="*/ 71287 w 203370"/>
                  <a:gd name="connsiteY10" fmla="*/ 146324 h 203260"/>
                  <a:gd name="connsiteX11" fmla="*/ 99016 w 203370"/>
                  <a:gd name="connsiteY11" fmla="*/ 24141 h 203260"/>
                  <a:gd name="connsiteX12" fmla="*/ 113888 w 203370"/>
                  <a:gd name="connsiteY12" fmla="*/ 24141 h 203260"/>
                  <a:gd name="connsiteX13" fmla="*/ 178165 w 203370"/>
                  <a:gd name="connsiteY13" fmla="*/ 60669 h 203260"/>
                  <a:gd name="connsiteX14" fmla="*/ 158502 w 203370"/>
                  <a:gd name="connsiteY14" fmla="*/ 98708 h 203260"/>
                  <a:gd name="connsiteX15" fmla="*/ 108088 w 203370"/>
                  <a:gd name="connsiteY15" fmla="*/ 115335 h 203260"/>
                  <a:gd name="connsiteX16" fmla="*/ 94226 w 203370"/>
                  <a:gd name="connsiteY16" fmla="*/ 118609 h 203260"/>
                  <a:gd name="connsiteX17" fmla="*/ 84899 w 203370"/>
                  <a:gd name="connsiteY17" fmla="*/ 127931 h 203260"/>
                  <a:gd name="connsiteX18" fmla="*/ 89690 w 203370"/>
                  <a:gd name="connsiteY18" fmla="*/ 129948 h 203260"/>
                  <a:gd name="connsiteX19" fmla="*/ 164301 w 203370"/>
                  <a:gd name="connsiteY19" fmla="*/ 105259 h 203260"/>
                  <a:gd name="connsiteX20" fmla="*/ 200599 w 203370"/>
                  <a:gd name="connsiteY20" fmla="*/ 49584 h 203260"/>
                  <a:gd name="connsiteX21" fmla="*/ 133045 w 203370"/>
                  <a:gd name="connsiteY21" fmla="*/ 9528 h 203260"/>
                  <a:gd name="connsiteX22" fmla="*/ 96494 w 203370"/>
                  <a:gd name="connsiteY22" fmla="*/ 9528 h 20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03370" h="203260">
                    <a:moveTo>
                      <a:pt x="96494" y="9528"/>
                    </a:moveTo>
                    <a:cubicBezTo>
                      <a:pt x="81372" y="9528"/>
                      <a:pt x="59947" y="12549"/>
                      <a:pt x="40789" y="22629"/>
                    </a:cubicBezTo>
                    <a:cubicBezTo>
                      <a:pt x="12055" y="38246"/>
                      <a:pt x="9533" y="56385"/>
                      <a:pt x="9533" y="57143"/>
                    </a:cubicBezTo>
                    <a:cubicBezTo>
                      <a:pt x="9533" y="58652"/>
                      <a:pt x="10792" y="59156"/>
                      <a:pt x="12306" y="59156"/>
                    </a:cubicBezTo>
                    <a:cubicBezTo>
                      <a:pt x="17600" y="59156"/>
                      <a:pt x="29699" y="52606"/>
                      <a:pt x="31713" y="46559"/>
                    </a:cubicBezTo>
                    <a:cubicBezTo>
                      <a:pt x="35244" y="36233"/>
                      <a:pt x="38771" y="25904"/>
                      <a:pt x="77591" y="24141"/>
                    </a:cubicBezTo>
                    <a:cubicBezTo>
                      <a:pt x="71287" y="104755"/>
                      <a:pt x="45075" y="168492"/>
                      <a:pt x="35999" y="190160"/>
                    </a:cubicBezTo>
                    <a:cubicBezTo>
                      <a:pt x="35749" y="190914"/>
                      <a:pt x="35494" y="191668"/>
                      <a:pt x="35494" y="192172"/>
                    </a:cubicBezTo>
                    <a:cubicBezTo>
                      <a:pt x="35494" y="193935"/>
                      <a:pt x="37008" y="194189"/>
                      <a:pt x="38017" y="194189"/>
                    </a:cubicBezTo>
                    <a:cubicBezTo>
                      <a:pt x="43562" y="194189"/>
                      <a:pt x="54402" y="187889"/>
                      <a:pt x="57174" y="183105"/>
                    </a:cubicBezTo>
                    <a:cubicBezTo>
                      <a:pt x="57174" y="182851"/>
                      <a:pt x="62969" y="170254"/>
                      <a:pt x="71287" y="146324"/>
                    </a:cubicBezTo>
                    <a:cubicBezTo>
                      <a:pt x="83890" y="110550"/>
                      <a:pt x="94730" y="68477"/>
                      <a:pt x="99016" y="24141"/>
                    </a:cubicBezTo>
                    <a:lnTo>
                      <a:pt x="113888" y="24141"/>
                    </a:lnTo>
                    <a:cubicBezTo>
                      <a:pt x="135313" y="24141"/>
                      <a:pt x="178165" y="29933"/>
                      <a:pt x="178165" y="60669"/>
                    </a:cubicBezTo>
                    <a:cubicBezTo>
                      <a:pt x="178165" y="73769"/>
                      <a:pt x="169847" y="89387"/>
                      <a:pt x="158502" y="98708"/>
                    </a:cubicBezTo>
                    <a:cubicBezTo>
                      <a:pt x="139849" y="113572"/>
                      <a:pt x="114138" y="115084"/>
                      <a:pt x="108088" y="115335"/>
                    </a:cubicBezTo>
                    <a:cubicBezTo>
                      <a:pt x="103048" y="115335"/>
                      <a:pt x="99771" y="115589"/>
                      <a:pt x="94226" y="118609"/>
                    </a:cubicBezTo>
                    <a:cubicBezTo>
                      <a:pt x="89940" y="121381"/>
                      <a:pt x="84899" y="125160"/>
                      <a:pt x="84899" y="127931"/>
                    </a:cubicBezTo>
                    <a:cubicBezTo>
                      <a:pt x="84899" y="129948"/>
                      <a:pt x="86413" y="129948"/>
                      <a:pt x="89690" y="129948"/>
                    </a:cubicBezTo>
                    <a:cubicBezTo>
                      <a:pt x="107080" y="129948"/>
                      <a:pt x="137831" y="123651"/>
                      <a:pt x="164301" y="105259"/>
                    </a:cubicBezTo>
                    <a:cubicBezTo>
                      <a:pt x="193285" y="84853"/>
                      <a:pt x="200599" y="62431"/>
                      <a:pt x="200599" y="49584"/>
                    </a:cubicBezTo>
                    <a:cubicBezTo>
                      <a:pt x="200599" y="18345"/>
                      <a:pt x="160265" y="9528"/>
                      <a:pt x="133045" y="9528"/>
                    </a:cubicBezTo>
                    <a:lnTo>
                      <a:pt x="96494" y="952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orme libre : forme 117">
                <a:extLst>
                  <a:ext uri="{FF2B5EF4-FFF2-40B4-BE49-F238E27FC236}">
                    <a16:creationId xmlns:a16="http://schemas.microsoft.com/office/drawing/2014/main" id="{F47C604F-00E4-489A-8F47-546E16E8A29B}"/>
                  </a:ext>
                </a:extLst>
              </p:cNvPr>
              <p:cNvSpPr/>
              <p:nvPr>
                <p:custDataLst>
                  <p:tags r:id="rId72"/>
                </p:custDataLst>
              </p:nvPr>
            </p:nvSpPr>
            <p:spPr>
              <a:xfrm>
                <a:off x="7236352" y="-4610288"/>
                <a:ext cx="114396" cy="152445"/>
              </a:xfrm>
              <a:custGeom>
                <a:avLst/>
                <a:gdLst>
                  <a:gd name="connsiteX0" fmla="*/ 14156 w 114396"/>
                  <a:gd name="connsiteY0" fmla="*/ 141167 h 152445"/>
                  <a:gd name="connsiteX1" fmla="*/ 11634 w 114396"/>
                  <a:gd name="connsiteY1" fmla="*/ 145578 h 152445"/>
                  <a:gd name="connsiteX2" fmla="*/ 20877 w 114396"/>
                  <a:gd name="connsiteY2" fmla="*/ 152505 h 152445"/>
                  <a:gd name="connsiteX3" fmla="*/ 107425 w 114396"/>
                  <a:gd name="connsiteY3" fmla="*/ 152505 h 152445"/>
                  <a:gd name="connsiteX4" fmla="*/ 116668 w 114396"/>
                  <a:gd name="connsiteY4" fmla="*/ 145367 h 152445"/>
                  <a:gd name="connsiteX5" fmla="*/ 107425 w 114396"/>
                  <a:gd name="connsiteY5" fmla="*/ 138019 h 152445"/>
                  <a:gd name="connsiteX6" fmla="*/ 36003 w 114396"/>
                  <a:gd name="connsiteY6" fmla="*/ 138019 h 152445"/>
                  <a:gd name="connsiteX7" fmla="*/ 96291 w 114396"/>
                  <a:gd name="connsiteY7" fmla="*/ 92671 h 152445"/>
                  <a:gd name="connsiteX8" fmla="*/ 116668 w 114396"/>
                  <a:gd name="connsiteY8" fmla="*/ 55087 h 152445"/>
                  <a:gd name="connsiteX9" fmla="*/ 60578 w 114396"/>
                  <a:gd name="connsiteY9" fmla="*/ 9528 h 152445"/>
                  <a:gd name="connsiteX10" fmla="*/ 25497 w 114396"/>
                  <a:gd name="connsiteY10" fmla="*/ 20866 h 152445"/>
                  <a:gd name="connsiteX11" fmla="*/ 9533 w 114396"/>
                  <a:gd name="connsiteY11" fmla="*/ 45432 h 152445"/>
                  <a:gd name="connsiteX12" fmla="*/ 18986 w 114396"/>
                  <a:gd name="connsiteY12" fmla="*/ 55508 h 152445"/>
                  <a:gd name="connsiteX13" fmla="*/ 22136 w 114396"/>
                  <a:gd name="connsiteY13" fmla="*/ 52570 h 152445"/>
                  <a:gd name="connsiteX14" fmla="*/ 57218 w 114396"/>
                  <a:gd name="connsiteY14" fmla="*/ 23387 h 152445"/>
                  <a:gd name="connsiteX15" fmla="*/ 98599 w 114396"/>
                  <a:gd name="connsiteY15" fmla="*/ 55298 h 152445"/>
                  <a:gd name="connsiteX16" fmla="*/ 82425 w 114396"/>
                  <a:gd name="connsiteY16" fmla="*/ 87002 h 152445"/>
                  <a:gd name="connsiteX17" fmla="*/ 55327 w 114396"/>
                  <a:gd name="connsiteY17" fmla="*/ 108415 h 152445"/>
                  <a:gd name="connsiteX18" fmla="*/ 14156 w 114396"/>
                  <a:gd name="connsiteY18" fmla="*/ 141167 h 1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4396" h="152445">
                    <a:moveTo>
                      <a:pt x="14156" y="141167"/>
                    </a:moveTo>
                    <a:cubicBezTo>
                      <a:pt x="12055" y="142846"/>
                      <a:pt x="11634" y="143267"/>
                      <a:pt x="11634" y="145578"/>
                    </a:cubicBezTo>
                    <a:cubicBezTo>
                      <a:pt x="11634" y="152505"/>
                      <a:pt x="17934" y="152505"/>
                      <a:pt x="20877" y="152505"/>
                    </a:cubicBezTo>
                    <a:lnTo>
                      <a:pt x="107425" y="152505"/>
                    </a:lnTo>
                    <a:cubicBezTo>
                      <a:pt x="110575" y="152505"/>
                      <a:pt x="116668" y="152505"/>
                      <a:pt x="116668" y="145367"/>
                    </a:cubicBezTo>
                    <a:cubicBezTo>
                      <a:pt x="116668" y="138019"/>
                      <a:pt x="110785" y="138019"/>
                      <a:pt x="107425" y="138019"/>
                    </a:cubicBezTo>
                    <a:lnTo>
                      <a:pt x="36003" y="138019"/>
                    </a:lnTo>
                    <a:cubicBezTo>
                      <a:pt x="66250" y="113874"/>
                      <a:pt x="85785" y="101488"/>
                      <a:pt x="96291" y="92671"/>
                    </a:cubicBezTo>
                    <a:cubicBezTo>
                      <a:pt x="108474" y="82170"/>
                      <a:pt x="116668" y="70626"/>
                      <a:pt x="116668" y="55087"/>
                    </a:cubicBezTo>
                    <a:cubicBezTo>
                      <a:pt x="116668" y="28215"/>
                      <a:pt x="93348" y="9528"/>
                      <a:pt x="60578" y="9528"/>
                    </a:cubicBezTo>
                    <a:cubicBezTo>
                      <a:pt x="49023" y="9528"/>
                      <a:pt x="36630" y="11838"/>
                      <a:pt x="25497" y="20866"/>
                    </a:cubicBezTo>
                    <a:cubicBezTo>
                      <a:pt x="14784" y="29894"/>
                      <a:pt x="9533" y="44170"/>
                      <a:pt x="9533" y="45432"/>
                    </a:cubicBezTo>
                    <a:cubicBezTo>
                      <a:pt x="9533" y="47739"/>
                      <a:pt x="16885" y="55508"/>
                      <a:pt x="18986" y="55508"/>
                    </a:cubicBezTo>
                    <a:cubicBezTo>
                      <a:pt x="21088" y="55508"/>
                      <a:pt x="21715" y="53618"/>
                      <a:pt x="22136" y="52570"/>
                    </a:cubicBezTo>
                    <a:cubicBezTo>
                      <a:pt x="25497" y="42280"/>
                      <a:pt x="32432" y="23387"/>
                      <a:pt x="57218" y="23387"/>
                    </a:cubicBezTo>
                    <a:cubicBezTo>
                      <a:pt x="77173" y="23387"/>
                      <a:pt x="98599" y="33042"/>
                      <a:pt x="98599" y="55298"/>
                    </a:cubicBezTo>
                    <a:cubicBezTo>
                      <a:pt x="98599" y="70205"/>
                      <a:pt x="89777" y="79863"/>
                      <a:pt x="82425" y="87002"/>
                    </a:cubicBezTo>
                    <a:cubicBezTo>
                      <a:pt x="75283" y="93719"/>
                      <a:pt x="62258" y="102956"/>
                      <a:pt x="55327" y="108415"/>
                    </a:cubicBezTo>
                    <a:lnTo>
                      <a:pt x="14156" y="14116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orme libre : forme 118">
                <a:extLst>
                  <a:ext uri="{FF2B5EF4-FFF2-40B4-BE49-F238E27FC236}">
                    <a16:creationId xmlns:a16="http://schemas.microsoft.com/office/drawing/2014/main" id="{AB311737-980F-447C-B90B-581BF974AD03}"/>
                  </a:ext>
                </a:extLst>
              </p:cNvPr>
              <p:cNvSpPr/>
              <p:nvPr>
                <p:custDataLst>
                  <p:tags r:id="rId73"/>
                </p:custDataLst>
              </p:nvPr>
            </p:nvSpPr>
            <p:spPr>
              <a:xfrm>
                <a:off x="7376054" y="-4490614"/>
                <a:ext cx="38132" cy="76223"/>
              </a:xfrm>
              <a:custGeom>
                <a:avLst/>
                <a:gdLst>
                  <a:gd name="connsiteX0" fmla="*/ 29493 w 38132"/>
                  <a:gd name="connsiteY0" fmla="*/ 29683 h 76222"/>
                  <a:gd name="connsiteX1" fmla="*/ 13525 w 38132"/>
                  <a:gd name="connsiteY1" fmla="*/ 68315 h 76222"/>
                  <a:gd name="connsiteX2" fmla="*/ 12266 w 38132"/>
                  <a:gd name="connsiteY2" fmla="*/ 70411 h 76222"/>
                  <a:gd name="connsiteX3" fmla="*/ 15416 w 38132"/>
                  <a:gd name="connsiteY3" fmla="*/ 73352 h 76222"/>
                  <a:gd name="connsiteX4" fmla="*/ 35371 w 38132"/>
                  <a:gd name="connsiteY4" fmla="*/ 32200 h 76222"/>
                  <a:gd name="connsiteX5" fmla="*/ 21088 w 38132"/>
                  <a:gd name="connsiteY5" fmla="*/ 9528 h 76222"/>
                  <a:gd name="connsiteX6" fmla="*/ 9533 w 38132"/>
                  <a:gd name="connsiteY6" fmla="*/ 21072 h 76222"/>
                  <a:gd name="connsiteX7" fmla="*/ 21298 w 38132"/>
                  <a:gd name="connsiteY7" fmla="*/ 32831 h 76222"/>
                  <a:gd name="connsiteX8" fmla="*/ 29493 w 38132"/>
                  <a:gd name="connsiteY8" fmla="*/ 29683 h 7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132" h="76222">
                    <a:moveTo>
                      <a:pt x="29493" y="29683"/>
                    </a:moveTo>
                    <a:cubicBezTo>
                      <a:pt x="29493" y="43328"/>
                      <a:pt x="26550" y="55297"/>
                      <a:pt x="13525" y="68315"/>
                    </a:cubicBezTo>
                    <a:cubicBezTo>
                      <a:pt x="12687" y="68942"/>
                      <a:pt x="12266" y="69362"/>
                      <a:pt x="12266" y="70411"/>
                    </a:cubicBezTo>
                    <a:cubicBezTo>
                      <a:pt x="12266" y="72094"/>
                      <a:pt x="13946" y="73352"/>
                      <a:pt x="15416" y="73352"/>
                    </a:cubicBezTo>
                    <a:cubicBezTo>
                      <a:pt x="17938" y="73352"/>
                      <a:pt x="35371" y="56766"/>
                      <a:pt x="35371" y="32200"/>
                    </a:cubicBezTo>
                    <a:cubicBezTo>
                      <a:pt x="35371" y="18766"/>
                      <a:pt x="30331" y="9528"/>
                      <a:pt x="21088" y="9528"/>
                    </a:cubicBezTo>
                    <a:cubicBezTo>
                      <a:pt x="13736" y="9528"/>
                      <a:pt x="9533" y="15407"/>
                      <a:pt x="9533" y="21072"/>
                    </a:cubicBezTo>
                    <a:cubicBezTo>
                      <a:pt x="9533" y="26952"/>
                      <a:pt x="13525" y="32831"/>
                      <a:pt x="21298" y="32831"/>
                    </a:cubicBezTo>
                    <a:cubicBezTo>
                      <a:pt x="26339" y="32831"/>
                      <a:pt x="29493" y="29893"/>
                      <a:pt x="29493" y="2968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orme libre : forme 119">
                <a:extLst>
                  <a:ext uri="{FF2B5EF4-FFF2-40B4-BE49-F238E27FC236}">
                    <a16:creationId xmlns:a16="http://schemas.microsoft.com/office/drawing/2014/main" id="{9E2FDBD2-82AF-42AD-A842-EA3FEF98F894}"/>
                  </a:ext>
                </a:extLst>
              </p:cNvPr>
              <p:cNvSpPr/>
              <p:nvPr>
                <p:custDataLst>
                  <p:tags r:id="rId74"/>
                </p:custDataLst>
              </p:nvPr>
            </p:nvSpPr>
            <p:spPr>
              <a:xfrm>
                <a:off x="7426085" y="-4607977"/>
                <a:ext cx="127107" cy="152445"/>
              </a:xfrm>
              <a:custGeom>
                <a:avLst/>
                <a:gdLst>
                  <a:gd name="connsiteX0" fmla="*/ 11845 w 127106"/>
                  <a:gd name="connsiteY0" fmla="*/ 97708 h 152445"/>
                  <a:gd name="connsiteX1" fmla="*/ 9533 w 127106"/>
                  <a:gd name="connsiteY1" fmla="*/ 105267 h 152445"/>
                  <a:gd name="connsiteX2" fmla="*/ 18776 w 127106"/>
                  <a:gd name="connsiteY2" fmla="*/ 114505 h 152445"/>
                  <a:gd name="connsiteX3" fmla="*/ 80955 w 127106"/>
                  <a:gd name="connsiteY3" fmla="*/ 114505 h 152445"/>
                  <a:gd name="connsiteX4" fmla="*/ 80955 w 127106"/>
                  <a:gd name="connsiteY4" fmla="*/ 140957 h 152445"/>
                  <a:gd name="connsiteX5" fmla="*/ 89356 w 127106"/>
                  <a:gd name="connsiteY5" fmla="*/ 150195 h 152445"/>
                  <a:gd name="connsiteX6" fmla="*/ 97972 w 127106"/>
                  <a:gd name="connsiteY6" fmla="*/ 140957 h 152445"/>
                  <a:gd name="connsiteX7" fmla="*/ 97972 w 127106"/>
                  <a:gd name="connsiteY7" fmla="*/ 114505 h 152445"/>
                  <a:gd name="connsiteX8" fmla="*/ 116664 w 127106"/>
                  <a:gd name="connsiteY8" fmla="*/ 114505 h 152445"/>
                  <a:gd name="connsiteX9" fmla="*/ 125907 w 127106"/>
                  <a:gd name="connsiteY9" fmla="*/ 107573 h 152445"/>
                  <a:gd name="connsiteX10" fmla="*/ 116664 w 127106"/>
                  <a:gd name="connsiteY10" fmla="*/ 100646 h 152445"/>
                  <a:gd name="connsiteX11" fmla="*/ 97972 w 127106"/>
                  <a:gd name="connsiteY11" fmla="*/ 100646 h 152445"/>
                  <a:gd name="connsiteX12" fmla="*/ 97972 w 127106"/>
                  <a:gd name="connsiteY12" fmla="*/ 18766 h 152445"/>
                  <a:gd name="connsiteX13" fmla="*/ 88729 w 127106"/>
                  <a:gd name="connsiteY13" fmla="*/ 9528 h 152445"/>
                  <a:gd name="connsiteX14" fmla="*/ 83895 w 127106"/>
                  <a:gd name="connsiteY14" fmla="*/ 9528 h 152445"/>
                  <a:gd name="connsiteX15" fmla="*/ 74234 w 127106"/>
                  <a:gd name="connsiteY15" fmla="*/ 13518 h 152445"/>
                  <a:gd name="connsiteX16" fmla="*/ 11845 w 127106"/>
                  <a:gd name="connsiteY16" fmla="*/ 97708 h 152445"/>
                  <a:gd name="connsiteX17" fmla="*/ 57218 w 127106"/>
                  <a:gd name="connsiteY17" fmla="*/ 60125 h 152445"/>
                  <a:gd name="connsiteX18" fmla="*/ 71291 w 127106"/>
                  <a:gd name="connsiteY18" fmla="*/ 40601 h 152445"/>
                  <a:gd name="connsiteX19" fmla="*/ 81376 w 127106"/>
                  <a:gd name="connsiteY19" fmla="*/ 24646 h 152445"/>
                  <a:gd name="connsiteX20" fmla="*/ 81587 w 127106"/>
                  <a:gd name="connsiteY20" fmla="*/ 24646 h 152445"/>
                  <a:gd name="connsiteX21" fmla="*/ 81587 w 127106"/>
                  <a:gd name="connsiteY21" fmla="*/ 100646 h 152445"/>
                  <a:gd name="connsiteX22" fmla="*/ 27388 w 127106"/>
                  <a:gd name="connsiteY22" fmla="*/ 100646 h 152445"/>
                  <a:gd name="connsiteX23" fmla="*/ 57218 w 127106"/>
                  <a:gd name="connsiteY23" fmla="*/ 60125 h 1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27106" h="152445">
                    <a:moveTo>
                      <a:pt x="11845" y="97708"/>
                    </a:moveTo>
                    <a:cubicBezTo>
                      <a:pt x="9533" y="100646"/>
                      <a:pt x="9533" y="101067"/>
                      <a:pt x="9533" y="105267"/>
                    </a:cubicBezTo>
                    <a:cubicBezTo>
                      <a:pt x="9533" y="112405"/>
                      <a:pt x="11213" y="114505"/>
                      <a:pt x="18776" y="114505"/>
                    </a:cubicBezTo>
                    <a:lnTo>
                      <a:pt x="80955" y="114505"/>
                    </a:lnTo>
                    <a:lnTo>
                      <a:pt x="80955" y="140957"/>
                    </a:lnTo>
                    <a:cubicBezTo>
                      <a:pt x="80955" y="145367"/>
                      <a:pt x="80955" y="150195"/>
                      <a:pt x="89356" y="150195"/>
                    </a:cubicBezTo>
                    <a:cubicBezTo>
                      <a:pt x="97972" y="150195"/>
                      <a:pt x="97972" y="145367"/>
                      <a:pt x="97972" y="140957"/>
                    </a:cubicBezTo>
                    <a:lnTo>
                      <a:pt x="97972" y="114505"/>
                    </a:lnTo>
                    <a:lnTo>
                      <a:pt x="116664" y="114505"/>
                    </a:lnTo>
                    <a:cubicBezTo>
                      <a:pt x="119607" y="114505"/>
                      <a:pt x="125907" y="114505"/>
                      <a:pt x="125907" y="107573"/>
                    </a:cubicBezTo>
                    <a:cubicBezTo>
                      <a:pt x="125907" y="100646"/>
                      <a:pt x="119607" y="100646"/>
                      <a:pt x="116664" y="100646"/>
                    </a:cubicBezTo>
                    <a:lnTo>
                      <a:pt x="97972" y="100646"/>
                    </a:lnTo>
                    <a:lnTo>
                      <a:pt x="97972" y="18766"/>
                    </a:lnTo>
                    <a:cubicBezTo>
                      <a:pt x="97972" y="11628"/>
                      <a:pt x="96291" y="9528"/>
                      <a:pt x="88729" y="9528"/>
                    </a:cubicBezTo>
                    <a:lnTo>
                      <a:pt x="83895" y="9528"/>
                    </a:lnTo>
                    <a:cubicBezTo>
                      <a:pt x="79696" y="9528"/>
                      <a:pt x="77174" y="9528"/>
                      <a:pt x="74234" y="13518"/>
                    </a:cubicBezTo>
                    <a:lnTo>
                      <a:pt x="11845" y="97708"/>
                    </a:lnTo>
                    <a:close/>
                    <a:moveTo>
                      <a:pt x="57218" y="60125"/>
                    </a:moveTo>
                    <a:lnTo>
                      <a:pt x="71291" y="40601"/>
                    </a:lnTo>
                    <a:cubicBezTo>
                      <a:pt x="75072" y="35353"/>
                      <a:pt x="78854" y="30104"/>
                      <a:pt x="81376" y="24646"/>
                    </a:cubicBezTo>
                    <a:lnTo>
                      <a:pt x="81587" y="24646"/>
                    </a:lnTo>
                    <a:lnTo>
                      <a:pt x="81587" y="100646"/>
                    </a:lnTo>
                    <a:lnTo>
                      <a:pt x="27388" y="100646"/>
                    </a:lnTo>
                    <a:lnTo>
                      <a:pt x="57218" y="6012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orme libre : forme 120">
                <a:extLst>
                  <a:ext uri="{FF2B5EF4-FFF2-40B4-BE49-F238E27FC236}">
                    <a16:creationId xmlns:a16="http://schemas.microsoft.com/office/drawing/2014/main" id="{DB434CFA-F799-4EF9-8CF2-121023F5CCB4}"/>
                  </a:ext>
                </a:extLst>
              </p:cNvPr>
              <p:cNvSpPr/>
              <p:nvPr>
                <p:custDataLst>
                  <p:tags r:id="rId75"/>
                </p:custDataLst>
              </p:nvPr>
            </p:nvSpPr>
            <p:spPr>
              <a:xfrm>
                <a:off x="7587620" y="-4707986"/>
                <a:ext cx="25421" cy="266779"/>
              </a:xfrm>
              <a:custGeom>
                <a:avLst/>
                <a:gdLst>
                  <a:gd name="connsiteX0" fmla="*/ 21127 w 25421"/>
                  <a:gd name="connsiteY0" fmla="*/ 19103 h 266779"/>
                  <a:gd name="connsiteX1" fmla="*/ 15328 w 25421"/>
                  <a:gd name="connsiteY1" fmla="*/ 9528 h 266779"/>
                  <a:gd name="connsiteX2" fmla="*/ 9533 w 25421"/>
                  <a:gd name="connsiteY2" fmla="*/ 19103 h 266779"/>
                  <a:gd name="connsiteX3" fmla="*/ 9533 w 25421"/>
                  <a:gd name="connsiteY3" fmla="*/ 251880 h 266779"/>
                  <a:gd name="connsiteX4" fmla="*/ 15328 w 25421"/>
                  <a:gd name="connsiteY4" fmla="*/ 261455 h 266779"/>
                  <a:gd name="connsiteX5" fmla="*/ 21127 w 25421"/>
                  <a:gd name="connsiteY5" fmla="*/ 251880 h 266779"/>
                  <a:gd name="connsiteX6" fmla="*/ 21127 w 25421"/>
                  <a:gd name="connsiteY6" fmla="*/ 19103 h 266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421" h="266779">
                    <a:moveTo>
                      <a:pt x="21127" y="19103"/>
                    </a:moveTo>
                    <a:cubicBezTo>
                      <a:pt x="21127" y="15069"/>
                      <a:pt x="21127" y="9528"/>
                      <a:pt x="15328" y="9528"/>
                    </a:cubicBezTo>
                    <a:cubicBezTo>
                      <a:pt x="9533" y="9528"/>
                      <a:pt x="9533" y="15069"/>
                      <a:pt x="9533" y="19103"/>
                    </a:cubicBezTo>
                    <a:lnTo>
                      <a:pt x="9533" y="251880"/>
                    </a:lnTo>
                    <a:cubicBezTo>
                      <a:pt x="9533" y="255913"/>
                      <a:pt x="9533" y="261455"/>
                      <a:pt x="15328" y="261455"/>
                    </a:cubicBezTo>
                    <a:cubicBezTo>
                      <a:pt x="21127" y="261455"/>
                      <a:pt x="21127" y="255913"/>
                      <a:pt x="21127" y="251880"/>
                    </a:cubicBezTo>
                    <a:lnTo>
                      <a:pt x="21127" y="1910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orme libre : forme 121">
                <a:extLst>
                  <a:ext uri="{FF2B5EF4-FFF2-40B4-BE49-F238E27FC236}">
                    <a16:creationId xmlns:a16="http://schemas.microsoft.com/office/drawing/2014/main" id="{1E3CEC7D-19B1-4680-928B-5EF21AB77DC0}"/>
                  </a:ext>
                </a:extLst>
              </p:cNvPr>
              <p:cNvSpPr/>
              <p:nvPr>
                <p:custDataLst>
                  <p:tags r:id="rId76"/>
                </p:custDataLst>
              </p:nvPr>
            </p:nvSpPr>
            <p:spPr>
              <a:xfrm>
                <a:off x="7708888" y="-4707986"/>
                <a:ext cx="1067696" cy="266779"/>
              </a:xfrm>
              <a:custGeom>
                <a:avLst/>
                <a:gdLst>
                  <a:gd name="connsiteX0" fmla="*/ 78346 w 1067696"/>
                  <a:gd name="connsiteY0" fmla="*/ 60164 h 266779"/>
                  <a:gd name="connsiteX1" fmla="*/ 99521 w 1067696"/>
                  <a:gd name="connsiteY1" fmla="*/ 81832 h 266779"/>
                  <a:gd name="connsiteX2" fmla="*/ 131782 w 1067696"/>
                  <a:gd name="connsiteY2" fmla="*/ 95687 h 266779"/>
                  <a:gd name="connsiteX3" fmla="*/ 135563 w 1067696"/>
                  <a:gd name="connsiteY3" fmla="*/ 90145 h 266779"/>
                  <a:gd name="connsiteX4" fmla="*/ 132286 w 1067696"/>
                  <a:gd name="connsiteY4" fmla="*/ 84349 h 266779"/>
                  <a:gd name="connsiteX5" fmla="*/ 75823 w 1067696"/>
                  <a:gd name="connsiteY5" fmla="*/ 26408 h 266779"/>
                  <a:gd name="connsiteX6" fmla="*/ 72546 w 1067696"/>
                  <a:gd name="connsiteY6" fmla="*/ 23637 h 266779"/>
                  <a:gd name="connsiteX7" fmla="*/ 69273 w 1067696"/>
                  <a:gd name="connsiteY7" fmla="*/ 26657 h 266779"/>
                  <a:gd name="connsiteX8" fmla="*/ 49611 w 1067696"/>
                  <a:gd name="connsiteY8" fmla="*/ 64197 h 266779"/>
                  <a:gd name="connsiteX9" fmla="*/ 12556 w 1067696"/>
                  <a:gd name="connsiteY9" fmla="*/ 84349 h 266779"/>
                  <a:gd name="connsiteX10" fmla="*/ 9533 w 1067696"/>
                  <a:gd name="connsiteY10" fmla="*/ 90145 h 266779"/>
                  <a:gd name="connsiteX11" fmla="*/ 13314 w 1067696"/>
                  <a:gd name="connsiteY11" fmla="*/ 95687 h 266779"/>
                  <a:gd name="connsiteX12" fmla="*/ 46585 w 1067696"/>
                  <a:gd name="connsiteY12" fmla="*/ 81328 h 266779"/>
                  <a:gd name="connsiteX13" fmla="*/ 66751 w 1067696"/>
                  <a:gd name="connsiteY13" fmla="*/ 60164 h 266779"/>
                  <a:gd name="connsiteX14" fmla="*/ 66751 w 1067696"/>
                  <a:gd name="connsiteY14" fmla="*/ 237775 h 266779"/>
                  <a:gd name="connsiteX15" fmla="*/ 72546 w 1067696"/>
                  <a:gd name="connsiteY15" fmla="*/ 247346 h 266779"/>
                  <a:gd name="connsiteX16" fmla="*/ 78346 w 1067696"/>
                  <a:gd name="connsiteY16" fmla="*/ 237775 h 266779"/>
                  <a:gd name="connsiteX17" fmla="*/ 78346 w 1067696"/>
                  <a:gd name="connsiteY17" fmla="*/ 60164 h 266779"/>
                  <a:gd name="connsiteX18" fmla="*/ 388972 w 1067696"/>
                  <a:gd name="connsiteY18" fmla="*/ 21370 h 266779"/>
                  <a:gd name="connsiteX19" fmla="*/ 392503 w 1067696"/>
                  <a:gd name="connsiteY19" fmla="*/ 15324 h 266779"/>
                  <a:gd name="connsiteX20" fmla="*/ 386704 w 1067696"/>
                  <a:gd name="connsiteY20" fmla="*/ 9528 h 266779"/>
                  <a:gd name="connsiteX21" fmla="*/ 380910 w 1067696"/>
                  <a:gd name="connsiteY21" fmla="*/ 13057 h 266779"/>
                  <a:gd name="connsiteX22" fmla="*/ 174468 w 1067696"/>
                  <a:gd name="connsiteY22" fmla="*/ 219132 h 266779"/>
                  <a:gd name="connsiteX23" fmla="*/ 175731 w 1067696"/>
                  <a:gd name="connsiteY23" fmla="*/ 204268 h 266779"/>
                  <a:gd name="connsiteX24" fmla="*/ 170436 w 1067696"/>
                  <a:gd name="connsiteY24" fmla="*/ 174038 h 266779"/>
                  <a:gd name="connsiteX25" fmla="*/ 157329 w 1067696"/>
                  <a:gd name="connsiteY25" fmla="*/ 152370 h 266779"/>
                  <a:gd name="connsiteX26" fmla="*/ 150524 w 1067696"/>
                  <a:gd name="connsiteY26" fmla="*/ 158920 h 266779"/>
                  <a:gd name="connsiteX27" fmla="*/ 152034 w 1067696"/>
                  <a:gd name="connsiteY27" fmla="*/ 162195 h 266779"/>
                  <a:gd name="connsiteX28" fmla="*/ 164638 w 1067696"/>
                  <a:gd name="connsiteY28" fmla="*/ 204769 h 266779"/>
                  <a:gd name="connsiteX29" fmla="*/ 156069 w 1067696"/>
                  <a:gd name="connsiteY29" fmla="*/ 240292 h 266779"/>
                  <a:gd name="connsiteX30" fmla="*/ 154555 w 1067696"/>
                  <a:gd name="connsiteY30" fmla="*/ 243821 h 266779"/>
                  <a:gd name="connsiteX31" fmla="*/ 158083 w 1067696"/>
                  <a:gd name="connsiteY31" fmla="*/ 247346 h 266779"/>
                  <a:gd name="connsiteX32" fmla="*/ 161359 w 1067696"/>
                  <a:gd name="connsiteY32" fmla="*/ 246088 h 266779"/>
                  <a:gd name="connsiteX33" fmla="*/ 197156 w 1067696"/>
                  <a:gd name="connsiteY33" fmla="*/ 237271 h 266779"/>
                  <a:gd name="connsiteX34" fmla="*/ 239753 w 1067696"/>
                  <a:gd name="connsiteY34" fmla="*/ 249867 h 266779"/>
                  <a:gd name="connsiteX35" fmla="*/ 243031 w 1067696"/>
                  <a:gd name="connsiteY35" fmla="*/ 251376 h 266779"/>
                  <a:gd name="connsiteX36" fmla="*/ 249584 w 1067696"/>
                  <a:gd name="connsiteY36" fmla="*/ 244575 h 266779"/>
                  <a:gd name="connsiteX37" fmla="*/ 229167 w 1067696"/>
                  <a:gd name="connsiteY37" fmla="*/ 231979 h 266779"/>
                  <a:gd name="connsiteX38" fmla="*/ 197657 w 1067696"/>
                  <a:gd name="connsiteY38" fmla="*/ 226182 h 266779"/>
                  <a:gd name="connsiteX39" fmla="*/ 182786 w 1067696"/>
                  <a:gd name="connsiteY39" fmla="*/ 227445 h 266779"/>
                  <a:gd name="connsiteX40" fmla="*/ 388972 w 1067696"/>
                  <a:gd name="connsiteY40" fmla="*/ 21370 h 266779"/>
                  <a:gd name="connsiteX41" fmla="*/ 450626 w 1067696"/>
                  <a:gd name="connsiteY41" fmla="*/ 43539 h 266779"/>
                  <a:gd name="connsiteX42" fmla="*/ 465498 w 1067696"/>
                  <a:gd name="connsiteY42" fmla="*/ 44797 h 266779"/>
                  <a:gd name="connsiteX43" fmla="*/ 495746 w 1067696"/>
                  <a:gd name="connsiteY43" fmla="*/ 39509 h 266779"/>
                  <a:gd name="connsiteX44" fmla="*/ 517425 w 1067696"/>
                  <a:gd name="connsiteY44" fmla="*/ 26408 h 266779"/>
                  <a:gd name="connsiteX45" fmla="*/ 510871 w 1067696"/>
                  <a:gd name="connsiteY45" fmla="*/ 19607 h 266779"/>
                  <a:gd name="connsiteX46" fmla="*/ 507594 w 1067696"/>
                  <a:gd name="connsiteY46" fmla="*/ 21117 h 266779"/>
                  <a:gd name="connsiteX47" fmla="*/ 464997 w 1067696"/>
                  <a:gd name="connsiteY47" fmla="*/ 33712 h 266779"/>
                  <a:gd name="connsiteX48" fmla="*/ 429456 w 1067696"/>
                  <a:gd name="connsiteY48" fmla="*/ 25150 h 266779"/>
                  <a:gd name="connsiteX49" fmla="*/ 425923 w 1067696"/>
                  <a:gd name="connsiteY49" fmla="*/ 23637 h 266779"/>
                  <a:gd name="connsiteX50" fmla="*/ 422396 w 1067696"/>
                  <a:gd name="connsiteY50" fmla="*/ 27162 h 266779"/>
                  <a:gd name="connsiteX51" fmla="*/ 423656 w 1067696"/>
                  <a:gd name="connsiteY51" fmla="*/ 30187 h 266779"/>
                  <a:gd name="connsiteX52" fmla="*/ 432478 w 1067696"/>
                  <a:gd name="connsiteY52" fmla="*/ 66210 h 266779"/>
                  <a:gd name="connsiteX53" fmla="*/ 419874 w 1067696"/>
                  <a:gd name="connsiteY53" fmla="*/ 108788 h 266779"/>
                  <a:gd name="connsiteX54" fmla="*/ 418366 w 1067696"/>
                  <a:gd name="connsiteY54" fmla="*/ 112063 h 266779"/>
                  <a:gd name="connsiteX55" fmla="*/ 425169 w 1067696"/>
                  <a:gd name="connsiteY55" fmla="*/ 118613 h 266779"/>
                  <a:gd name="connsiteX56" fmla="*/ 437772 w 1067696"/>
                  <a:gd name="connsiteY56" fmla="*/ 98208 h 266779"/>
                  <a:gd name="connsiteX57" fmla="*/ 443572 w 1067696"/>
                  <a:gd name="connsiteY57" fmla="*/ 66714 h 266779"/>
                  <a:gd name="connsiteX58" fmla="*/ 442309 w 1067696"/>
                  <a:gd name="connsiteY58" fmla="*/ 51851 h 266779"/>
                  <a:gd name="connsiteX59" fmla="*/ 648496 w 1067696"/>
                  <a:gd name="connsiteY59" fmla="*/ 257926 h 266779"/>
                  <a:gd name="connsiteX60" fmla="*/ 654545 w 1067696"/>
                  <a:gd name="connsiteY60" fmla="*/ 261455 h 266779"/>
                  <a:gd name="connsiteX61" fmla="*/ 660345 w 1067696"/>
                  <a:gd name="connsiteY61" fmla="*/ 255659 h 266779"/>
                  <a:gd name="connsiteX62" fmla="*/ 656813 w 1067696"/>
                  <a:gd name="connsiteY62" fmla="*/ 249867 h 266779"/>
                  <a:gd name="connsiteX63" fmla="*/ 450626 w 1067696"/>
                  <a:gd name="connsiteY63" fmla="*/ 43539 h 266779"/>
                  <a:gd name="connsiteX64" fmla="*/ 747960 w 1067696"/>
                  <a:gd name="connsiteY64" fmla="*/ 60164 h 266779"/>
                  <a:gd name="connsiteX65" fmla="*/ 769134 w 1067696"/>
                  <a:gd name="connsiteY65" fmla="*/ 81832 h 266779"/>
                  <a:gd name="connsiteX66" fmla="*/ 801397 w 1067696"/>
                  <a:gd name="connsiteY66" fmla="*/ 95687 h 266779"/>
                  <a:gd name="connsiteX67" fmla="*/ 805178 w 1067696"/>
                  <a:gd name="connsiteY67" fmla="*/ 90145 h 266779"/>
                  <a:gd name="connsiteX68" fmla="*/ 801901 w 1067696"/>
                  <a:gd name="connsiteY68" fmla="*/ 84349 h 266779"/>
                  <a:gd name="connsiteX69" fmla="*/ 745438 w 1067696"/>
                  <a:gd name="connsiteY69" fmla="*/ 26408 h 266779"/>
                  <a:gd name="connsiteX70" fmla="*/ 742161 w 1067696"/>
                  <a:gd name="connsiteY70" fmla="*/ 23637 h 266779"/>
                  <a:gd name="connsiteX71" fmla="*/ 738888 w 1067696"/>
                  <a:gd name="connsiteY71" fmla="*/ 26657 h 266779"/>
                  <a:gd name="connsiteX72" fmla="*/ 719226 w 1067696"/>
                  <a:gd name="connsiteY72" fmla="*/ 64197 h 266779"/>
                  <a:gd name="connsiteX73" fmla="*/ 682170 w 1067696"/>
                  <a:gd name="connsiteY73" fmla="*/ 84349 h 266779"/>
                  <a:gd name="connsiteX74" fmla="*/ 679148 w 1067696"/>
                  <a:gd name="connsiteY74" fmla="*/ 90145 h 266779"/>
                  <a:gd name="connsiteX75" fmla="*/ 682929 w 1067696"/>
                  <a:gd name="connsiteY75" fmla="*/ 95687 h 266779"/>
                  <a:gd name="connsiteX76" fmla="*/ 716199 w 1067696"/>
                  <a:gd name="connsiteY76" fmla="*/ 81328 h 266779"/>
                  <a:gd name="connsiteX77" fmla="*/ 736365 w 1067696"/>
                  <a:gd name="connsiteY77" fmla="*/ 60164 h 266779"/>
                  <a:gd name="connsiteX78" fmla="*/ 736365 w 1067696"/>
                  <a:gd name="connsiteY78" fmla="*/ 237775 h 266779"/>
                  <a:gd name="connsiteX79" fmla="*/ 742161 w 1067696"/>
                  <a:gd name="connsiteY79" fmla="*/ 247346 h 266779"/>
                  <a:gd name="connsiteX80" fmla="*/ 747960 w 1067696"/>
                  <a:gd name="connsiteY80" fmla="*/ 237775 h 266779"/>
                  <a:gd name="connsiteX81" fmla="*/ 747960 w 1067696"/>
                  <a:gd name="connsiteY81" fmla="*/ 60164 h 266779"/>
                  <a:gd name="connsiteX82" fmla="*/ 1042205 w 1067696"/>
                  <a:gd name="connsiteY82" fmla="*/ 51851 h 266779"/>
                  <a:gd name="connsiteX83" fmla="*/ 1040943 w 1067696"/>
                  <a:gd name="connsiteY83" fmla="*/ 66714 h 266779"/>
                  <a:gd name="connsiteX84" fmla="*/ 1046237 w 1067696"/>
                  <a:gd name="connsiteY84" fmla="*/ 96945 h 266779"/>
                  <a:gd name="connsiteX85" fmla="*/ 1059346 w 1067696"/>
                  <a:gd name="connsiteY85" fmla="*/ 118613 h 266779"/>
                  <a:gd name="connsiteX86" fmla="*/ 1066150 w 1067696"/>
                  <a:gd name="connsiteY86" fmla="*/ 112063 h 266779"/>
                  <a:gd name="connsiteX87" fmla="*/ 1064636 w 1067696"/>
                  <a:gd name="connsiteY87" fmla="*/ 108788 h 266779"/>
                  <a:gd name="connsiteX88" fmla="*/ 1052033 w 1067696"/>
                  <a:gd name="connsiteY88" fmla="*/ 66210 h 266779"/>
                  <a:gd name="connsiteX89" fmla="*/ 1060604 w 1067696"/>
                  <a:gd name="connsiteY89" fmla="*/ 30691 h 266779"/>
                  <a:gd name="connsiteX90" fmla="*/ 1062118 w 1067696"/>
                  <a:gd name="connsiteY90" fmla="*/ 27162 h 266779"/>
                  <a:gd name="connsiteX91" fmla="*/ 1058587 w 1067696"/>
                  <a:gd name="connsiteY91" fmla="*/ 23637 h 266779"/>
                  <a:gd name="connsiteX92" fmla="*/ 1055564 w 1067696"/>
                  <a:gd name="connsiteY92" fmla="*/ 24896 h 266779"/>
                  <a:gd name="connsiteX93" fmla="*/ 1019517 w 1067696"/>
                  <a:gd name="connsiteY93" fmla="*/ 33712 h 266779"/>
                  <a:gd name="connsiteX94" fmla="*/ 976921 w 1067696"/>
                  <a:gd name="connsiteY94" fmla="*/ 21117 h 266779"/>
                  <a:gd name="connsiteX95" fmla="*/ 973644 w 1067696"/>
                  <a:gd name="connsiteY95" fmla="*/ 19607 h 266779"/>
                  <a:gd name="connsiteX96" fmla="*/ 967089 w 1067696"/>
                  <a:gd name="connsiteY96" fmla="*/ 26408 h 266779"/>
                  <a:gd name="connsiteX97" fmla="*/ 987506 w 1067696"/>
                  <a:gd name="connsiteY97" fmla="*/ 39005 h 266779"/>
                  <a:gd name="connsiteX98" fmla="*/ 1019012 w 1067696"/>
                  <a:gd name="connsiteY98" fmla="*/ 44797 h 266779"/>
                  <a:gd name="connsiteX99" fmla="*/ 1033884 w 1067696"/>
                  <a:gd name="connsiteY99" fmla="*/ 43539 h 266779"/>
                  <a:gd name="connsiteX100" fmla="*/ 827697 w 1067696"/>
                  <a:gd name="connsiteY100" fmla="*/ 249613 h 266779"/>
                  <a:gd name="connsiteX101" fmla="*/ 824170 w 1067696"/>
                  <a:gd name="connsiteY101" fmla="*/ 255659 h 266779"/>
                  <a:gd name="connsiteX102" fmla="*/ 829969 w 1067696"/>
                  <a:gd name="connsiteY102" fmla="*/ 261455 h 266779"/>
                  <a:gd name="connsiteX103" fmla="*/ 835765 w 1067696"/>
                  <a:gd name="connsiteY103" fmla="*/ 257926 h 266779"/>
                  <a:gd name="connsiteX104" fmla="*/ 1042205 w 1067696"/>
                  <a:gd name="connsiteY104" fmla="*/ 51851 h 266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067696" h="266779">
                    <a:moveTo>
                      <a:pt x="78346" y="60164"/>
                    </a:moveTo>
                    <a:cubicBezTo>
                      <a:pt x="85150" y="69989"/>
                      <a:pt x="92713" y="77044"/>
                      <a:pt x="99521" y="81832"/>
                    </a:cubicBezTo>
                    <a:cubicBezTo>
                      <a:pt x="115901" y="93420"/>
                      <a:pt x="131277" y="95687"/>
                      <a:pt x="131782" y="95687"/>
                    </a:cubicBezTo>
                    <a:cubicBezTo>
                      <a:pt x="135563" y="95687"/>
                      <a:pt x="135563" y="91658"/>
                      <a:pt x="135563" y="90145"/>
                    </a:cubicBezTo>
                    <a:cubicBezTo>
                      <a:pt x="135563" y="86870"/>
                      <a:pt x="135058" y="85107"/>
                      <a:pt x="132286" y="84349"/>
                    </a:cubicBezTo>
                    <a:cubicBezTo>
                      <a:pt x="87421" y="72761"/>
                      <a:pt x="78849" y="38246"/>
                      <a:pt x="75823" y="26408"/>
                    </a:cubicBezTo>
                    <a:cubicBezTo>
                      <a:pt x="75823" y="25653"/>
                      <a:pt x="74819" y="23637"/>
                      <a:pt x="72546" y="23637"/>
                    </a:cubicBezTo>
                    <a:cubicBezTo>
                      <a:pt x="72045" y="23637"/>
                      <a:pt x="69774" y="23887"/>
                      <a:pt x="69273" y="26657"/>
                    </a:cubicBezTo>
                    <a:cubicBezTo>
                      <a:pt x="67002" y="34975"/>
                      <a:pt x="63475" y="50089"/>
                      <a:pt x="49611" y="64197"/>
                    </a:cubicBezTo>
                    <a:cubicBezTo>
                      <a:pt x="35244" y="78557"/>
                      <a:pt x="20118" y="82336"/>
                      <a:pt x="12556" y="84349"/>
                    </a:cubicBezTo>
                    <a:cubicBezTo>
                      <a:pt x="9783" y="85107"/>
                      <a:pt x="9533" y="87624"/>
                      <a:pt x="9533" y="90145"/>
                    </a:cubicBezTo>
                    <a:cubicBezTo>
                      <a:pt x="9533" y="91658"/>
                      <a:pt x="9533" y="95687"/>
                      <a:pt x="13314" y="95687"/>
                    </a:cubicBezTo>
                    <a:cubicBezTo>
                      <a:pt x="13819" y="95687"/>
                      <a:pt x="29700" y="93420"/>
                      <a:pt x="46585" y="81328"/>
                    </a:cubicBezTo>
                    <a:cubicBezTo>
                      <a:pt x="53897" y="75786"/>
                      <a:pt x="61206" y="68477"/>
                      <a:pt x="66751" y="60164"/>
                    </a:cubicBezTo>
                    <a:lnTo>
                      <a:pt x="66751" y="237775"/>
                    </a:lnTo>
                    <a:cubicBezTo>
                      <a:pt x="66751" y="241804"/>
                      <a:pt x="66751" y="247346"/>
                      <a:pt x="72546" y="247346"/>
                    </a:cubicBezTo>
                    <a:cubicBezTo>
                      <a:pt x="78346" y="247346"/>
                      <a:pt x="78346" y="241804"/>
                      <a:pt x="78346" y="237775"/>
                    </a:cubicBezTo>
                    <a:lnTo>
                      <a:pt x="78346" y="60164"/>
                    </a:lnTo>
                    <a:close/>
                    <a:moveTo>
                      <a:pt x="388972" y="21370"/>
                    </a:moveTo>
                    <a:cubicBezTo>
                      <a:pt x="392000" y="18345"/>
                      <a:pt x="392503" y="17087"/>
                      <a:pt x="392503" y="15324"/>
                    </a:cubicBezTo>
                    <a:cubicBezTo>
                      <a:pt x="392503" y="12049"/>
                      <a:pt x="389981" y="9528"/>
                      <a:pt x="386704" y="9528"/>
                    </a:cubicBezTo>
                    <a:cubicBezTo>
                      <a:pt x="384437" y="9528"/>
                      <a:pt x="383682" y="10286"/>
                      <a:pt x="380910" y="13057"/>
                    </a:cubicBezTo>
                    <a:lnTo>
                      <a:pt x="174468" y="219132"/>
                    </a:lnTo>
                    <a:cubicBezTo>
                      <a:pt x="175731" y="211573"/>
                      <a:pt x="175731" y="208548"/>
                      <a:pt x="175731" y="204268"/>
                    </a:cubicBezTo>
                    <a:cubicBezTo>
                      <a:pt x="175731" y="199985"/>
                      <a:pt x="175731" y="188901"/>
                      <a:pt x="170436" y="174038"/>
                    </a:cubicBezTo>
                    <a:cubicBezTo>
                      <a:pt x="169427" y="171262"/>
                      <a:pt x="161864" y="152370"/>
                      <a:pt x="157329" y="152370"/>
                    </a:cubicBezTo>
                    <a:cubicBezTo>
                      <a:pt x="155060" y="152370"/>
                      <a:pt x="150524" y="156653"/>
                      <a:pt x="150524" y="158920"/>
                    </a:cubicBezTo>
                    <a:cubicBezTo>
                      <a:pt x="150524" y="159674"/>
                      <a:pt x="150524" y="160178"/>
                      <a:pt x="152034" y="162195"/>
                    </a:cubicBezTo>
                    <a:cubicBezTo>
                      <a:pt x="155310" y="167487"/>
                      <a:pt x="164638" y="182350"/>
                      <a:pt x="164638" y="204769"/>
                    </a:cubicBezTo>
                    <a:cubicBezTo>
                      <a:pt x="164638" y="219382"/>
                      <a:pt x="160355" y="232229"/>
                      <a:pt x="156069" y="240292"/>
                    </a:cubicBezTo>
                    <a:cubicBezTo>
                      <a:pt x="155060" y="242054"/>
                      <a:pt x="154555" y="242813"/>
                      <a:pt x="154555" y="243821"/>
                    </a:cubicBezTo>
                    <a:cubicBezTo>
                      <a:pt x="154555" y="245834"/>
                      <a:pt x="156320" y="247346"/>
                      <a:pt x="158083" y="247346"/>
                    </a:cubicBezTo>
                    <a:cubicBezTo>
                      <a:pt x="159092" y="247346"/>
                      <a:pt x="160101" y="246842"/>
                      <a:pt x="161359" y="246088"/>
                    </a:cubicBezTo>
                    <a:cubicBezTo>
                      <a:pt x="173208" y="239788"/>
                      <a:pt x="186567" y="237271"/>
                      <a:pt x="197156" y="237271"/>
                    </a:cubicBezTo>
                    <a:cubicBezTo>
                      <a:pt x="219587" y="237271"/>
                      <a:pt x="234459" y="246592"/>
                      <a:pt x="239753" y="249867"/>
                    </a:cubicBezTo>
                    <a:cubicBezTo>
                      <a:pt x="241771" y="251376"/>
                      <a:pt x="242276" y="251376"/>
                      <a:pt x="243031" y="251376"/>
                    </a:cubicBezTo>
                    <a:cubicBezTo>
                      <a:pt x="245298" y="251376"/>
                      <a:pt x="249584" y="246842"/>
                      <a:pt x="249584" y="244575"/>
                    </a:cubicBezTo>
                    <a:cubicBezTo>
                      <a:pt x="249584" y="240041"/>
                      <a:pt x="229922" y="232229"/>
                      <a:pt x="229167" y="231979"/>
                    </a:cubicBezTo>
                    <a:cubicBezTo>
                      <a:pt x="213791" y="226182"/>
                      <a:pt x="201943" y="226182"/>
                      <a:pt x="197657" y="226182"/>
                    </a:cubicBezTo>
                    <a:cubicBezTo>
                      <a:pt x="193375" y="226182"/>
                      <a:pt x="190349" y="226182"/>
                      <a:pt x="182786" y="227445"/>
                    </a:cubicBezTo>
                    <a:lnTo>
                      <a:pt x="388972" y="21370"/>
                    </a:lnTo>
                    <a:close/>
                    <a:moveTo>
                      <a:pt x="450626" y="43539"/>
                    </a:moveTo>
                    <a:cubicBezTo>
                      <a:pt x="458189" y="44797"/>
                      <a:pt x="461216" y="44797"/>
                      <a:pt x="465498" y="44797"/>
                    </a:cubicBezTo>
                    <a:cubicBezTo>
                      <a:pt x="469784" y="44797"/>
                      <a:pt x="480874" y="44797"/>
                      <a:pt x="495746" y="39509"/>
                    </a:cubicBezTo>
                    <a:cubicBezTo>
                      <a:pt x="498518" y="38501"/>
                      <a:pt x="517425" y="30941"/>
                      <a:pt x="517425" y="26408"/>
                    </a:cubicBezTo>
                    <a:cubicBezTo>
                      <a:pt x="517425" y="24141"/>
                      <a:pt x="513139" y="19607"/>
                      <a:pt x="510871" y="19607"/>
                    </a:cubicBezTo>
                    <a:cubicBezTo>
                      <a:pt x="510116" y="19607"/>
                      <a:pt x="509612" y="19607"/>
                      <a:pt x="507594" y="21117"/>
                    </a:cubicBezTo>
                    <a:cubicBezTo>
                      <a:pt x="502299" y="24392"/>
                      <a:pt x="487428" y="33712"/>
                      <a:pt x="464997" y="33712"/>
                    </a:cubicBezTo>
                    <a:cubicBezTo>
                      <a:pt x="450122" y="33712"/>
                      <a:pt x="437018" y="29178"/>
                      <a:pt x="429456" y="25150"/>
                    </a:cubicBezTo>
                    <a:cubicBezTo>
                      <a:pt x="427187" y="23637"/>
                      <a:pt x="426682" y="23637"/>
                      <a:pt x="425923" y="23637"/>
                    </a:cubicBezTo>
                    <a:cubicBezTo>
                      <a:pt x="424160" y="23637"/>
                      <a:pt x="422396" y="25150"/>
                      <a:pt x="422396" y="27162"/>
                    </a:cubicBezTo>
                    <a:cubicBezTo>
                      <a:pt x="422396" y="27666"/>
                      <a:pt x="422396" y="28171"/>
                      <a:pt x="423656" y="30187"/>
                    </a:cubicBezTo>
                    <a:cubicBezTo>
                      <a:pt x="429959" y="42530"/>
                      <a:pt x="432478" y="55380"/>
                      <a:pt x="432478" y="66210"/>
                    </a:cubicBezTo>
                    <a:cubicBezTo>
                      <a:pt x="432478" y="88633"/>
                      <a:pt x="423151" y="103496"/>
                      <a:pt x="419874" y="108788"/>
                    </a:cubicBezTo>
                    <a:cubicBezTo>
                      <a:pt x="418366" y="110801"/>
                      <a:pt x="418366" y="111305"/>
                      <a:pt x="418366" y="112063"/>
                    </a:cubicBezTo>
                    <a:cubicBezTo>
                      <a:pt x="418366" y="114330"/>
                      <a:pt x="422901" y="118613"/>
                      <a:pt x="425169" y="118613"/>
                    </a:cubicBezTo>
                    <a:cubicBezTo>
                      <a:pt x="429705" y="118613"/>
                      <a:pt x="437522" y="98962"/>
                      <a:pt x="437772" y="98208"/>
                    </a:cubicBezTo>
                    <a:cubicBezTo>
                      <a:pt x="443572" y="82840"/>
                      <a:pt x="443572" y="70998"/>
                      <a:pt x="443572" y="66714"/>
                    </a:cubicBezTo>
                    <a:cubicBezTo>
                      <a:pt x="443572" y="62430"/>
                      <a:pt x="443572" y="59409"/>
                      <a:pt x="442309" y="51851"/>
                    </a:cubicBezTo>
                    <a:lnTo>
                      <a:pt x="648496" y="257926"/>
                    </a:lnTo>
                    <a:cubicBezTo>
                      <a:pt x="651522" y="260951"/>
                      <a:pt x="652782" y="261455"/>
                      <a:pt x="654545" y="261455"/>
                    </a:cubicBezTo>
                    <a:cubicBezTo>
                      <a:pt x="657822" y="261455"/>
                      <a:pt x="660345" y="258934"/>
                      <a:pt x="660345" y="255659"/>
                    </a:cubicBezTo>
                    <a:cubicBezTo>
                      <a:pt x="660345" y="253392"/>
                      <a:pt x="659586" y="252638"/>
                      <a:pt x="656813" y="249867"/>
                    </a:cubicBezTo>
                    <a:lnTo>
                      <a:pt x="450626" y="43539"/>
                    </a:lnTo>
                    <a:close/>
                    <a:moveTo>
                      <a:pt x="747960" y="60164"/>
                    </a:moveTo>
                    <a:cubicBezTo>
                      <a:pt x="754763" y="69989"/>
                      <a:pt x="762326" y="77044"/>
                      <a:pt x="769134" y="81832"/>
                    </a:cubicBezTo>
                    <a:cubicBezTo>
                      <a:pt x="785516" y="93420"/>
                      <a:pt x="800892" y="95687"/>
                      <a:pt x="801397" y="95687"/>
                    </a:cubicBezTo>
                    <a:cubicBezTo>
                      <a:pt x="805178" y="95687"/>
                      <a:pt x="805178" y="91658"/>
                      <a:pt x="805178" y="90145"/>
                    </a:cubicBezTo>
                    <a:cubicBezTo>
                      <a:pt x="805178" y="86870"/>
                      <a:pt x="804673" y="85107"/>
                      <a:pt x="801901" y="84349"/>
                    </a:cubicBezTo>
                    <a:cubicBezTo>
                      <a:pt x="757036" y="72761"/>
                      <a:pt x="748464" y="38246"/>
                      <a:pt x="745438" y="26408"/>
                    </a:cubicBezTo>
                    <a:cubicBezTo>
                      <a:pt x="745438" y="25653"/>
                      <a:pt x="744432" y="23637"/>
                      <a:pt x="742161" y="23637"/>
                    </a:cubicBezTo>
                    <a:cubicBezTo>
                      <a:pt x="741660" y="23637"/>
                      <a:pt x="739387" y="23887"/>
                      <a:pt x="738888" y="26657"/>
                    </a:cubicBezTo>
                    <a:cubicBezTo>
                      <a:pt x="736615" y="34975"/>
                      <a:pt x="733088" y="50089"/>
                      <a:pt x="719226" y="64197"/>
                    </a:cubicBezTo>
                    <a:cubicBezTo>
                      <a:pt x="704859" y="78557"/>
                      <a:pt x="689733" y="82336"/>
                      <a:pt x="682170" y="84349"/>
                    </a:cubicBezTo>
                    <a:cubicBezTo>
                      <a:pt x="679397" y="85107"/>
                      <a:pt x="679148" y="87624"/>
                      <a:pt x="679148" y="90145"/>
                    </a:cubicBezTo>
                    <a:cubicBezTo>
                      <a:pt x="679148" y="91658"/>
                      <a:pt x="679148" y="95687"/>
                      <a:pt x="682929" y="95687"/>
                    </a:cubicBezTo>
                    <a:cubicBezTo>
                      <a:pt x="683433" y="95687"/>
                      <a:pt x="699313" y="93420"/>
                      <a:pt x="716199" y="81328"/>
                    </a:cubicBezTo>
                    <a:cubicBezTo>
                      <a:pt x="723512" y="75786"/>
                      <a:pt x="730820" y="68477"/>
                      <a:pt x="736365" y="60164"/>
                    </a:cubicBezTo>
                    <a:lnTo>
                      <a:pt x="736365" y="237775"/>
                    </a:lnTo>
                    <a:cubicBezTo>
                      <a:pt x="736365" y="241804"/>
                      <a:pt x="736365" y="247346"/>
                      <a:pt x="742161" y="247346"/>
                    </a:cubicBezTo>
                    <a:cubicBezTo>
                      <a:pt x="747960" y="247346"/>
                      <a:pt x="747960" y="241804"/>
                      <a:pt x="747960" y="237775"/>
                    </a:cubicBezTo>
                    <a:lnTo>
                      <a:pt x="747960" y="60164"/>
                    </a:lnTo>
                    <a:close/>
                    <a:moveTo>
                      <a:pt x="1042205" y="51851"/>
                    </a:moveTo>
                    <a:cubicBezTo>
                      <a:pt x="1040943" y="59409"/>
                      <a:pt x="1040943" y="62430"/>
                      <a:pt x="1040943" y="66714"/>
                    </a:cubicBezTo>
                    <a:cubicBezTo>
                      <a:pt x="1040943" y="70998"/>
                      <a:pt x="1040943" y="82082"/>
                      <a:pt x="1046237" y="96945"/>
                    </a:cubicBezTo>
                    <a:cubicBezTo>
                      <a:pt x="1047246" y="99717"/>
                      <a:pt x="1054805" y="118613"/>
                      <a:pt x="1059346" y="118613"/>
                    </a:cubicBezTo>
                    <a:cubicBezTo>
                      <a:pt x="1061613" y="118613"/>
                      <a:pt x="1066150" y="114330"/>
                      <a:pt x="1066150" y="112063"/>
                    </a:cubicBezTo>
                    <a:cubicBezTo>
                      <a:pt x="1066150" y="111305"/>
                      <a:pt x="1066150" y="110801"/>
                      <a:pt x="1064636" y="108788"/>
                    </a:cubicBezTo>
                    <a:cubicBezTo>
                      <a:pt x="1061359" y="103496"/>
                      <a:pt x="1052033" y="88633"/>
                      <a:pt x="1052033" y="66210"/>
                    </a:cubicBezTo>
                    <a:cubicBezTo>
                      <a:pt x="1052033" y="51346"/>
                      <a:pt x="1056572" y="38246"/>
                      <a:pt x="1060604" y="30691"/>
                    </a:cubicBezTo>
                    <a:cubicBezTo>
                      <a:pt x="1062118" y="28425"/>
                      <a:pt x="1062118" y="27921"/>
                      <a:pt x="1062118" y="27162"/>
                    </a:cubicBezTo>
                    <a:cubicBezTo>
                      <a:pt x="1062118" y="25399"/>
                      <a:pt x="1060604" y="23637"/>
                      <a:pt x="1058587" y="23637"/>
                    </a:cubicBezTo>
                    <a:cubicBezTo>
                      <a:pt x="1058336" y="23637"/>
                      <a:pt x="1057578" y="23637"/>
                      <a:pt x="1055564" y="24896"/>
                    </a:cubicBezTo>
                    <a:cubicBezTo>
                      <a:pt x="1043211" y="31196"/>
                      <a:pt x="1030356" y="33712"/>
                      <a:pt x="1019517" y="33712"/>
                    </a:cubicBezTo>
                    <a:cubicBezTo>
                      <a:pt x="997082" y="33712"/>
                      <a:pt x="982211" y="24392"/>
                      <a:pt x="976921" y="21117"/>
                    </a:cubicBezTo>
                    <a:cubicBezTo>
                      <a:pt x="974902" y="19607"/>
                      <a:pt x="974398" y="19607"/>
                      <a:pt x="973644" y="19607"/>
                    </a:cubicBezTo>
                    <a:cubicBezTo>
                      <a:pt x="971375" y="19607"/>
                      <a:pt x="967089" y="24141"/>
                      <a:pt x="967089" y="26408"/>
                    </a:cubicBezTo>
                    <a:cubicBezTo>
                      <a:pt x="967089" y="30941"/>
                      <a:pt x="986751" y="38750"/>
                      <a:pt x="987506" y="39005"/>
                    </a:cubicBezTo>
                    <a:cubicBezTo>
                      <a:pt x="1002882" y="44797"/>
                      <a:pt x="1014731" y="44797"/>
                      <a:pt x="1019012" y="44797"/>
                    </a:cubicBezTo>
                    <a:cubicBezTo>
                      <a:pt x="1023298" y="44797"/>
                      <a:pt x="1026326" y="44797"/>
                      <a:pt x="1033884" y="43539"/>
                    </a:cubicBezTo>
                    <a:lnTo>
                      <a:pt x="827697" y="249613"/>
                    </a:lnTo>
                    <a:cubicBezTo>
                      <a:pt x="824675" y="252638"/>
                      <a:pt x="824170" y="253897"/>
                      <a:pt x="824170" y="255659"/>
                    </a:cubicBezTo>
                    <a:cubicBezTo>
                      <a:pt x="824170" y="258934"/>
                      <a:pt x="826692" y="261455"/>
                      <a:pt x="829969" y="261455"/>
                    </a:cubicBezTo>
                    <a:cubicBezTo>
                      <a:pt x="832238" y="261455"/>
                      <a:pt x="832991" y="260697"/>
                      <a:pt x="835765" y="257926"/>
                    </a:cubicBezTo>
                    <a:lnTo>
                      <a:pt x="1042205" y="5185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orme libre : forme 122">
                <a:extLst>
                  <a:ext uri="{FF2B5EF4-FFF2-40B4-BE49-F238E27FC236}">
                    <a16:creationId xmlns:a16="http://schemas.microsoft.com/office/drawing/2014/main" id="{7AA460C6-1E87-4F8E-ABFB-56EDC67BA064}"/>
                  </a:ext>
                </a:extLst>
              </p:cNvPr>
              <p:cNvSpPr/>
              <p:nvPr>
                <p:custDataLst>
                  <p:tags r:id="rId77"/>
                </p:custDataLst>
              </p:nvPr>
            </p:nvSpPr>
            <p:spPr>
              <a:xfrm>
                <a:off x="8918774" y="-4547005"/>
                <a:ext cx="38132" cy="38111"/>
              </a:xfrm>
              <a:custGeom>
                <a:avLst/>
                <a:gdLst>
                  <a:gd name="connsiteX0" fmla="*/ 37513 w 38132"/>
                  <a:gd name="connsiteY0" fmla="*/ 23637 h 38111"/>
                  <a:gd name="connsiteX1" fmla="*/ 23650 w 38132"/>
                  <a:gd name="connsiteY1" fmla="*/ 9528 h 38111"/>
                  <a:gd name="connsiteX2" fmla="*/ 9533 w 38132"/>
                  <a:gd name="connsiteY2" fmla="*/ 23383 h 38111"/>
                  <a:gd name="connsiteX3" fmla="*/ 23396 w 38132"/>
                  <a:gd name="connsiteY3" fmla="*/ 37492 h 38111"/>
                  <a:gd name="connsiteX4" fmla="*/ 37513 w 38132"/>
                  <a:gd name="connsiteY4" fmla="*/ 23637 h 38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32" h="38111">
                    <a:moveTo>
                      <a:pt x="37513" y="23637"/>
                    </a:moveTo>
                    <a:cubicBezTo>
                      <a:pt x="37513" y="15070"/>
                      <a:pt x="30454" y="9528"/>
                      <a:pt x="23650" y="9528"/>
                    </a:cubicBezTo>
                    <a:cubicBezTo>
                      <a:pt x="15583" y="9528"/>
                      <a:pt x="9533" y="16079"/>
                      <a:pt x="9533" y="23383"/>
                    </a:cubicBezTo>
                    <a:cubicBezTo>
                      <a:pt x="9533" y="31950"/>
                      <a:pt x="16592" y="37492"/>
                      <a:pt x="23396" y="37492"/>
                    </a:cubicBezTo>
                    <a:cubicBezTo>
                      <a:pt x="31463" y="37492"/>
                      <a:pt x="37513" y="30942"/>
                      <a:pt x="37513" y="236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orme libre : forme 123">
                <a:extLst>
                  <a:ext uri="{FF2B5EF4-FFF2-40B4-BE49-F238E27FC236}">
                    <a16:creationId xmlns:a16="http://schemas.microsoft.com/office/drawing/2014/main" id="{EBD6F261-7DC9-4323-A9C0-D3D11476C034}"/>
                  </a:ext>
                </a:extLst>
              </p:cNvPr>
              <p:cNvSpPr/>
              <p:nvPr>
                <p:custDataLst>
                  <p:tags r:id="rId78"/>
                </p:custDataLst>
              </p:nvPr>
            </p:nvSpPr>
            <p:spPr>
              <a:xfrm>
                <a:off x="9037771" y="-4547005"/>
                <a:ext cx="38132" cy="38111"/>
              </a:xfrm>
              <a:custGeom>
                <a:avLst/>
                <a:gdLst>
                  <a:gd name="connsiteX0" fmla="*/ 37512 w 38132"/>
                  <a:gd name="connsiteY0" fmla="*/ 23637 h 38111"/>
                  <a:gd name="connsiteX1" fmla="*/ 23649 w 38132"/>
                  <a:gd name="connsiteY1" fmla="*/ 9528 h 38111"/>
                  <a:gd name="connsiteX2" fmla="*/ 9533 w 38132"/>
                  <a:gd name="connsiteY2" fmla="*/ 23383 h 38111"/>
                  <a:gd name="connsiteX3" fmla="*/ 23395 w 38132"/>
                  <a:gd name="connsiteY3" fmla="*/ 37492 h 38111"/>
                  <a:gd name="connsiteX4" fmla="*/ 37512 w 38132"/>
                  <a:gd name="connsiteY4" fmla="*/ 23637 h 38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32" h="38111">
                    <a:moveTo>
                      <a:pt x="37512" y="23637"/>
                    </a:moveTo>
                    <a:cubicBezTo>
                      <a:pt x="37512" y="15070"/>
                      <a:pt x="30454" y="9528"/>
                      <a:pt x="23649" y="9528"/>
                    </a:cubicBezTo>
                    <a:cubicBezTo>
                      <a:pt x="15582" y="9528"/>
                      <a:pt x="9533" y="16079"/>
                      <a:pt x="9533" y="23383"/>
                    </a:cubicBezTo>
                    <a:cubicBezTo>
                      <a:pt x="9533" y="31950"/>
                      <a:pt x="16591" y="37492"/>
                      <a:pt x="23395" y="37492"/>
                    </a:cubicBezTo>
                    <a:cubicBezTo>
                      <a:pt x="31463" y="37492"/>
                      <a:pt x="37512" y="30942"/>
                      <a:pt x="37512" y="236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orme libre : forme 124">
                <a:extLst>
                  <a:ext uri="{FF2B5EF4-FFF2-40B4-BE49-F238E27FC236}">
                    <a16:creationId xmlns:a16="http://schemas.microsoft.com/office/drawing/2014/main" id="{D203BBF3-A629-4FA4-8747-E68BAC2225A5}"/>
                  </a:ext>
                </a:extLst>
              </p:cNvPr>
              <p:cNvSpPr/>
              <p:nvPr>
                <p:custDataLst>
                  <p:tags r:id="rId79"/>
                </p:custDataLst>
              </p:nvPr>
            </p:nvSpPr>
            <p:spPr>
              <a:xfrm>
                <a:off x="9156767" y="-4547005"/>
                <a:ext cx="38132" cy="38111"/>
              </a:xfrm>
              <a:custGeom>
                <a:avLst/>
                <a:gdLst>
                  <a:gd name="connsiteX0" fmla="*/ 37513 w 38132"/>
                  <a:gd name="connsiteY0" fmla="*/ 23637 h 38111"/>
                  <a:gd name="connsiteX1" fmla="*/ 23651 w 38132"/>
                  <a:gd name="connsiteY1" fmla="*/ 9528 h 38111"/>
                  <a:gd name="connsiteX2" fmla="*/ 9533 w 38132"/>
                  <a:gd name="connsiteY2" fmla="*/ 23383 h 38111"/>
                  <a:gd name="connsiteX3" fmla="*/ 23397 w 38132"/>
                  <a:gd name="connsiteY3" fmla="*/ 37492 h 38111"/>
                  <a:gd name="connsiteX4" fmla="*/ 37513 w 38132"/>
                  <a:gd name="connsiteY4" fmla="*/ 23637 h 38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32" h="38111">
                    <a:moveTo>
                      <a:pt x="37513" y="23637"/>
                    </a:moveTo>
                    <a:cubicBezTo>
                      <a:pt x="37513" y="15070"/>
                      <a:pt x="30455" y="9528"/>
                      <a:pt x="23651" y="9528"/>
                    </a:cubicBezTo>
                    <a:cubicBezTo>
                      <a:pt x="15583" y="9528"/>
                      <a:pt x="9533" y="16079"/>
                      <a:pt x="9533" y="23383"/>
                    </a:cubicBezTo>
                    <a:cubicBezTo>
                      <a:pt x="9533" y="31950"/>
                      <a:pt x="16592" y="37492"/>
                      <a:pt x="23397" y="37492"/>
                    </a:cubicBezTo>
                    <a:cubicBezTo>
                      <a:pt x="31464" y="37492"/>
                      <a:pt x="37513" y="30942"/>
                      <a:pt x="37513" y="236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orme libre : forme 125">
                <a:extLst>
                  <a:ext uri="{FF2B5EF4-FFF2-40B4-BE49-F238E27FC236}">
                    <a16:creationId xmlns:a16="http://schemas.microsoft.com/office/drawing/2014/main" id="{69EB3D38-3C0F-4663-B63B-FA0911D085A4}"/>
                  </a:ext>
                </a:extLst>
              </p:cNvPr>
              <p:cNvSpPr/>
              <p:nvPr>
                <p:custDataLst>
                  <p:tags r:id="rId80"/>
                </p:custDataLst>
              </p:nvPr>
            </p:nvSpPr>
            <p:spPr>
              <a:xfrm>
                <a:off x="9222949" y="-4707986"/>
                <a:ext cx="76264" cy="266779"/>
              </a:xfrm>
              <a:custGeom>
                <a:avLst/>
                <a:gdLst>
                  <a:gd name="connsiteX0" fmla="*/ 67505 w 76264"/>
                  <a:gd name="connsiteY0" fmla="*/ 140277 h 266779"/>
                  <a:gd name="connsiteX1" fmla="*/ 69019 w 76264"/>
                  <a:gd name="connsiteY1" fmla="*/ 135489 h 266779"/>
                  <a:gd name="connsiteX2" fmla="*/ 67505 w 76264"/>
                  <a:gd name="connsiteY2" fmla="*/ 130706 h 266779"/>
                  <a:gd name="connsiteX3" fmla="*/ 21886 w 76264"/>
                  <a:gd name="connsiteY3" fmla="*/ 15828 h 266779"/>
                  <a:gd name="connsiteX4" fmla="*/ 15332 w 76264"/>
                  <a:gd name="connsiteY4" fmla="*/ 9528 h 266779"/>
                  <a:gd name="connsiteX5" fmla="*/ 9533 w 76264"/>
                  <a:gd name="connsiteY5" fmla="*/ 15324 h 266779"/>
                  <a:gd name="connsiteX6" fmla="*/ 11046 w 76264"/>
                  <a:gd name="connsiteY6" fmla="*/ 20108 h 266779"/>
                  <a:gd name="connsiteX7" fmla="*/ 56920 w 76264"/>
                  <a:gd name="connsiteY7" fmla="*/ 135489 h 266779"/>
                  <a:gd name="connsiteX8" fmla="*/ 11046 w 76264"/>
                  <a:gd name="connsiteY8" fmla="*/ 250872 h 266779"/>
                  <a:gd name="connsiteX9" fmla="*/ 9533 w 76264"/>
                  <a:gd name="connsiteY9" fmla="*/ 255659 h 266779"/>
                  <a:gd name="connsiteX10" fmla="*/ 15332 w 76264"/>
                  <a:gd name="connsiteY10" fmla="*/ 261455 h 266779"/>
                  <a:gd name="connsiteX11" fmla="*/ 21382 w 76264"/>
                  <a:gd name="connsiteY11" fmla="*/ 255913 h 266779"/>
                  <a:gd name="connsiteX12" fmla="*/ 67505 w 76264"/>
                  <a:gd name="connsiteY12" fmla="*/ 140277 h 266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264" h="266779">
                    <a:moveTo>
                      <a:pt x="67505" y="140277"/>
                    </a:moveTo>
                    <a:cubicBezTo>
                      <a:pt x="69019" y="137002"/>
                      <a:pt x="69019" y="136498"/>
                      <a:pt x="69019" y="135489"/>
                    </a:cubicBezTo>
                    <a:cubicBezTo>
                      <a:pt x="69019" y="134485"/>
                      <a:pt x="69019" y="133981"/>
                      <a:pt x="67505" y="130706"/>
                    </a:cubicBezTo>
                    <a:lnTo>
                      <a:pt x="21886" y="15828"/>
                    </a:lnTo>
                    <a:cubicBezTo>
                      <a:pt x="20118" y="11544"/>
                      <a:pt x="18609" y="9528"/>
                      <a:pt x="15332" y="9528"/>
                    </a:cubicBezTo>
                    <a:cubicBezTo>
                      <a:pt x="12055" y="9528"/>
                      <a:pt x="9533" y="12049"/>
                      <a:pt x="9533" y="15324"/>
                    </a:cubicBezTo>
                    <a:cubicBezTo>
                      <a:pt x="9533" y="16333"/>
                      <a:pt x="9533" y="16837"/>
                      <a:pt x="11046" y="20108"/>
                    </a:cubicBezTo>
                    <a:lnTo>
                      <a:pt x="56920" y="135489"/>
                    </a:lnTo>
                    <a:lnTo>
                      <a:pt x="11046" y="250872"/>
                    </a:lnTo>
                    <a:cubicBezTo>
                      <a:pt x="9533" y="254147"/>
                      <a:pt x="9533" y="254651"/>
                      <a:pt x="9533" y="255659"/>
                    </a:cubicBezTo>
                    <a:cubicBezTo>
                      <a:pt x="9533" y="258934"/>
                      <a:pt x="12055" y="261455"/>
                      <a:pt x="15332" y="261455"/>
                    </a:cubicBezTo>
                    <a:cubicBezTo>
                      <a:pt x="19109" y="261455"/>
                      <a:pt x="20373" y="258684"/>
                      <a:pt x="21382" y="255913"/>
                    </a:cubicBezTo>
                    <a:lnTo>
                      <a:pt x="67505" y="14027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orme libre : forme 126">
                <a:extLst>
                  <a:ext uri="{FF2B5EF4-FFF2-40B4-BE49-F238E27FC236}">
                    <a16:creationId xmlns:a16="http://schemas.microsoft.com/office/drawing/2014/main" id="{9C0AE086-858A-4A59-8551-6BCF826F6627}"/>
                  </a:ext>
                </a:extLst>
              </p:cNvPr>
              <p:cNvSpPr/>
              <p:nvPr>
                <p:custDataLst>
                  <p:tags r:id="rId81"/>
                </p:custDataLst>
              </p:nvPr>
            </p:nvSpPr>
            <p:spPr>
              <a:xfrm>
                <a:off x="9404030" y="-4627622"/>
                <a:ext cx="228792" cy="88926"/>
              </a:xfrm>
              <a:custGeom>
                <a:avLst/>
                <a:gdLst>
                  <a:gd name="connsiteX0" fmla="*/ 208158 w 228792"/>
                  <a:gd name="connsiteY0" fmla="*/ 27166 h 88926"/>
                  <a:gd name="connsiteX1" fmla="*/ 219497 w 228792"/>
                  <a:gd name="connsiteY1" fmla="*/ 18345 h 88926"/>
                  <a:gd name="connsiteX2" fmla="*/ 206644 w 228792"/>
                  <a:gd name="connsiteY2" fmla="*/ 9528 h 88926"/>
                  <a:gd name="connsiteX3" fmla="*/ 22387 w 228792"/>
                  <a:gd name="connsiteY3" fmla="*/ 9528 h 88926"/>
                  <a:gd name="connsiteX4" fmla="*/ 9533 w 228792"/>
                  <a:gd name="connsiteY4" fmla="*/ 18345 h 88926"/>
                  <a:gd name="connsiteX5" fmla="*/ 20873 w 228792"/>
                  <a:gd name="connsiteY5" fmla="*/ 27166 h 88926"/>
                  <a:gd name="connsiteX6" fmla="*/ 208158 w 228792"/>
                  <a:gd name="connsiteY6" fmla="*/ 27166 h 88926"/>
                  <a:gd name="connsiteX7" fmla="*/ 206644 w 228792"/>
                  <a:gd name="connsiteY7" fmla="*/ 86620 h 88926"/>
                  <a:gd name="connsiteX8" fmla="*/ 219497 w 228792"/>
                  <a:gd name="connsiteY8" fmla="*/ 77802 h 88926"/>
                  <a:gd name="connsiteX9" fmla="*/ 208158 w 228792"/>
                  <a:gd name="connsiteY9" fmla="*/ 68985 h 88926"/>
                  <a:gd name="connsiteX10" fmla="*/ 20873 w 228792"/>
                  <a:gd name="connsiteY10" fmla="*/ 68985 h 88926"/>
                  <a:gd name="connsiteX11" fmla="*/ 9533 w 228792"/>
                  <a:gd name="connsiteY11" fmla="*/ 77802 h 88926"/>
                  <a:gd name="connsiteX12" fmla="*/ 22387 w 228792"/>
                  <a:gd name="connsiteY12" fmla="*/ 86620 h 88926"/>
                  <a:gd name="connsiteX13" fmla="*/ 206644 w 228792"/>
                  <a:gd name="connsiteY13" fmla="*/ 86620 h 88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8792" h="88926">
                    <a:moveTo>
                      <a:pt x="208158" y="27166"/>
                    </a:moveTo>
                    <a:cubicBezTo>
                      <a:pt x="211180" y="27166"/>
                      <a:pt x="219497" y="27166"/>
                      <a:pt x="219497" y="18345"/>
                    </a:cubicBezTo>
                    <a:cubicBezTo>
                      <a:pt x="219497" y="9528"/>
                      <a:pt x="210171" y="9528"/>
                      <a:pt x="206644" y="9528"/>
                    </a:cubicBezTo>
                    <a:lnTo>
                      <a:pt x="22387" y="9528"/>
                    </a:lnTo>
                    <a:cubicBezTo>
                      <a:pt x="18860" y="9528"/>
                      <a:pt x="9533" y="9528"/>
                      <a:pt x="9533" y="18345"/>
                    </a:cubicBezTo>
                    <a:cubicBezTo>
                      <a:pt x="9533" y="27166"/>
                      <a:pt x="17851" y="27166"/>
                      <a:pt x="20873" y="27166"/>
                    </a:cubicBezTo>
                    <a:lnTo>
                      <a:pt x="208158" y="27166"/>
                    </a:lnTo>
                    <a:close/>
                    <a:moveTo>
                      <a:pt x="206644" y="86620"/>
                    </a:moveTo>
                    <a:cubicBezTo>
                      <a:pt x="210171" y="86620"/>
                      <a:pt x="219497" y="86620"/>
                      <a:pt x="219497" y="77802"/>
                    </a:cubicBezTo>
                    <a:cubicBezTo>
                      <a:pt x="219497" y="68985"/>
                      <a:pt x="211180" y="68985"/>
                      <a:pt x="208158" y="68985"/>
                    </a:cubicBezTo>
                    <a:lnTo>
                      <a:pt x="20873" y="68985"/>
                    </a:lnTo>
                    <a:cubicBezTo>
                      <a:pt x="17851" y="68985"/>
                      <a:pt x="9533" y="68985"/>
                      <a:pt x="9533" y="77802"/>
                    </a:cubicBezTo>
                    <a:cubicBezTo>
                      <a:pt x="9533" y="86620"/>
                      <a:pt x="18860" y="86620"/>
                      <a:pt x="22387" y="86620"/>
                    </a:cubicBezTo>
                    <a:lnTo>
                      <a:pt x="206644" y="866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orme libre : forme 127">
                <a:extLst>
                  <a:ext uri="{FF2B5EF4-FFF2-40B4-BE49-F238E27FC236}">
                    <a16:creationId xmlns:a16="http://schemas.microsoft.com/office/drawing/2014/main" id="{7EB864BA-5756-47C4-AC8C-2A651A5F2B24}"/>
                  </a:ext>
                </a:extLst>
              </p:cNvPr>
              <p:cNvSpPr/>
              <p:nvPr>
                <p:custDataLst>
                  <p:tags r:id="rId82"/>
                </p:custDataLst>
              </p:nvPr>
            </p:nvSpPr>
            <p:spPr>
              <a:xfrm>
                <a:off x="9737376" y="-4707986"/>
                <a:ext cx="25421" cy="266779"/>
              </a:xfrm>
              <a:custGeom>
                <a:avLst/>
                <a:gdLst>
                  <a:gd name="connsiteX0" fmla="*/ 21127 w 25421"/>
                  <a:gd name="connsiteY0" fmla="*/ 19103 h 266779"/>
                  <a:gd name="connsiteX1" fmla="*/ 15328 w 25421"/>
                  <a:gd name="connsiteY1" fmla="*/ 9528 h 266779"/>
                  <a:gd name="connsiteX2" fmla="*/ 9533 w 25421"/>
                  <a:gd name="connsiteY2" fmla="*/ 19103 h 266779"/>
                  <a:gd name="connsiteX3" fmla="*/ 9533 w 25421"/>
                  <a:gd name="connsiteY3" fmla="*/ 251880 h 266779"/>
                  <a:gd name="connsiteX4" fmla="*/ 15328 w 25421"/>
                  <a:gd name="connsiteY4" fmla="*/ 261455 h 266779"/>
                  <a:gd name="connsiteX5" fmla="*/ 21127 w 25421"/>
                  <a:gd name="connsiteY5" fmla="*/ 251880 h 266779"/>
                  <a:gd name="connsiteX6" fmla="*/ 21127 w 25421"/>
                  <a:gd name="connsiteY6" fmla="*/ 19103 h 266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421" h="266779">
                    <a:moveTo>
                      <a:pt x="21127" y="19103"/>
                    </a:moveTo>
                    <a:cubicBezTo>
                      <a:pt x="21127" y="15069"/>
                      <a:pt x="21127" y="9528"/>
                      <a:pt x="15328" y="9528"/>
                    </a:cubicBezTo>
                    <a:cubicBezTo>
                      <a:pt x="9533" y="9528"/>
                      <a:pt x="9533" y="15069"/>
                      <a:pt x="9533" y="19103"/>
                    </a:cubicBezTo>
                    <a:lnTo>
                      <a:pt x="9533" y="251880"/>
                    </a:lnTo>
                    <a:cubicBezTo>
                      <a:pt x="9533" y="255913"/>
                      <a:pt x="9533" y="261455"/>
                      <a:pt x="15328" y="261455"/>
                    </a:cubicBezTo>
                    <a:cubicBezTo>
                      <a:pt x="21127" y="261455"/>
                      <a:pt x="21127" y="255913"/>
                      <a:pt x="21127" y="251880"/>
                    </a:cubicBezTo>
                    <a:lnTo>
                      <a:pt x="21127" y="1910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orme libre : forme 128">
                <a:extLst>
                  <a:ext uri="{FF2B5EF4-FFF2-40B4-BE49-F238E27FC236}">
                    <a16:creationId xmlns:a16="http://schemas.microsoft.com/office/drawing/2014/main" id="{2DF01843-2C0A-4941-8492-5D3CBF2BFC27}"/>
                  </a:ext>
                </a:extLst>
              </p:cNvPr>
              <p:cNvSpPr/>
              <p:nvPr>
                <p:custDataLst>
                  <p:tags r:id="rId83"/>
                </p:custDataLst>
              </p:nvPr>
            </p:nvSpPr>
            <p:spPr>
              <a:xfrm>
                <a:off x="9858644" y="-4707986"/>
                <a:ext cx="1067696" cy="266779"/>
              </a:xfrm>
              <a:custGeom>
                <a:avLst/>
                <a:gdLst>
                  <a:gd name="connsiteX0" fmla="*/ 78345 w 1067696"/>
                  <a:gd name="connsiteY0" fmla="*/ 60164 h 266779"/>
                  <a:gd name="connsiteX1" fmla="*/ 99521 w 1067696"/>
                  <a:gd name="connsiteY1" fmla="*/ 81832 h 266779"/>
                  <a:gd name="connsiteX2" fmla="*/ 131782 w 1067696"/>
                  <a:gd name="connsiteY2" fmla="*/ 95687 h 266779"/>
                  <a:gd name="connsiteX3" fmla="*/ 135563 w 1067696"/>
                  <a:gd name="connsiteY3" fmla="*/ 90145 h 266779"/>
                  <a:gd name="connsiteX4" fmla="*/ 132286 w 1067696"/>
                  <a:gd name="connsiteY4" fmla="*/ 84349 h 266779"/>
                  <a:gd name="connsiteX5" fmla="*/ 75823 w 1067696"/>
                  <a:gd name="connsiteY5" fmla="*/ 26408 h 266779"/>
                  <a:gd name="connsiteX6" fmla="*/ 72546 w 1067696"/>
                  <a:gd name="connsiteY6" fmla="*/ 23637 h 266779"/>
                  <a:gd name="connsiteX7" fmla="*/ 69273 w 1067696"/>
                  <a:gd name="connsiteY7" fmla="*/ 26657 h 266779"/>
                  <a:gd name="connsiteX8" fmla="*/ 49611 w 1067696"/>
                  <a:gd name="connsiteY8" fmla="*/ 64197 h 266779"/>
                  <a:gd name="connsiteX9" fmla="*/ 12556 w 1067696"/>
                  <a:gd name="connsiteY9" fmla="*/ 84349 h 266779"/>
                  <a:gd name="connsiteX10" fmla="*/ 9533 w 1067696"/>
                  <a:gd name="connsiteY10" fmla="*/ 90145 h 266779"/>
                  <a:gd name="connsiteX11" fmla="*/ 13315 w 1067696"/>
                  <a:gd name="connsiteY11" fmla="*/ 95687 h 266779"/>
                  <a:gd name="connsiteX12" fmla="*/ 46585 w 1067696"/>
                  <a:gd name="connsiteY12" fmla="*/ 81328 h 266779"/>
                  <a:gd name="connsiteX13" fmla="*/ 66750 w 1067696"/>
                  <a:gd name="connsiteY13" fmla="*/ 60164 h 266779"/>
                  <a:gd name="connsiteX14" fmla="*/ 66750 w 1067696"/>
                  <a:gd name="connsiteY14" fmla="*/ 237775 h 266779"/>
                  <a:gd name="connsiteX15" fmla="*/ 72546 w 1067696"/>
                  <a:gd name="connsiteY15" fmla="*/ 247346 h 266779"/>
                  <a:gd name="connsiteX16" fmla="*/ 78345 w 1067696"/>
                  <a:gd name="connsiteY16" fmla="*/ 237775 h 266779"/>
                  <a:gd name="connsiteX17" fmla="*/ 78345 w 1067696"/>
                  <a:gd name="connsiteY17" fmla="*/ 60164 h 266779"/>
                  <a:gd name="connsiteX18" fmla="*/ 212278 w 1067696"/>
                  <a:gd name="connsiteY18" fmla="*/ 60164 h 266779"/>
                  <a:gd name="connsiteX19" fmla="*/ 233453 w 1067696"/>
                  <a:gd name="connsiteY19" fmla="*/ 81832 h 266779"/>
                  <a:gd name="connsiteX20" fmla="*/ 265714 w 1067696"/>
                  <a:gd name="connsiteY20" fmla="*/ 95687 h 266779"/>
                  <a:gd name="connsiteX21" fmla="*/ 269496 w 1067696"/>
                  <a:gd name="connsiteY21" fmla="*/ 90145 h 266779"/>
                  <a:gd name="connsiteX22" fmla="*/ 266219 w 1067696"/>
                  <a:gd name="connsiteY22" fmla="*/ 84349 h 266779"/>
                  <a:gd name="connsiteX23" fmla="*/ 209756 w 1067696"/>
                  <a:gd name="connsiteY23" fmla="*/ 26408 h 266779"/>
                  <a:gd name="connsiteX24" fmla="*/ 206479 w 1067696"/>
                  <a:gd name="connsiteY24" fmla="*/ 23637 h 266779"/>
                  <a:gd name="connsiteX25" fmla="*/ 203206 w 1067696"/>
                  <a:gd name="connsiteY25" fmla="*/ 26657 h 266779"/>
                  <a:gd name="connsiteX26" fmla="*/ 183544 w 1067696"/>
                  <a:gd name="connsiteY26" fmla="*/ 64197 h 266779"/>
                  <a:gd name="connsiteX27" fmla="*/ 146488 w 1067696"/>
                  <a:gd name="connsiteY27" fmla="*/ 84349 h 266779"/>
                  <a:gd name="connsiteX28" fmla="*/ 143466 w 1067696"/>
                  <a:gd name="connsiteY28" fmla="*/ 90145 h 266779"/>
                  <a:gd name="connsiteX29" fmla="*/ 147247 w 1067696"/>
                  <a:gd name="connsiteY29" fmla="*/ 95687 h 266779"/>
                  <a:gd name="connsiteX30" fmla="*/ 180517 w 1067696"/>
                  <a:gd name="connsiteY30" fmla="*/ 81328 h 266779"/>
                  <a:gd name="connsiteX31" fmla="*/ 200684 w 1067696"/>
                  <a:gd name="connsiteY31" fmla="*/ 60164 h 266779"/>
                  <a:gd name="connsiteX32" fmla="*/ 200684 w 1067696"/>
                  <a:gd name="connsiteY32" fmla="*/ 237775 h 266779"/>
                  <a:gd name="connsiteX33" fmla="*/ 206479 w 1067696"/>
                  <a:gd name="connsiteY33" fmla="*/ 247346 h 266779"/>
                  <a:gd name="connsiteX34" fmla="*/ 212278 w 1067696"/>
                  <a:gd name="connsiteY34" fmla="*/ 237775 h 266779"/>
                  <a:gd name="connsiteX35" fmla="*/ 212278 w 1067696"/>
                  <a:gd name="connsiteY35" fmla="*/ 60164 h 266779"/>
                  <a:gd name="connsiteX36" fmla="*/ 316718 w 1067696"/>
                  <a:gd name="connsiteY36" fmla="*/ 43539 h 266779"/>
                  <a:gd name="connsiteX37" fmla="*/ 331590 w 1067696"/>
                  <a:gd name="connsiteY37" fmla="*/ 44797 h 266779"/>
                  <a:gd name="connsiteX38" fmla="*/ 361838 w 1067696"/>
                  <a:gd name="connsiteY38" fmla="*/ 39509 h 266779"/>
                  <a:gd name="connsiteX39" fmla="*/ 383517 w 1067696"/>
                  <a:gd name="connsiteY39" fmla="*/ 26408 h 266779"/>
                  <a:gd name="connsiteX40" fmla="*/ 376963 w 1067696"/>
                  <a:gd name="connsiteY40" fmla="*/ 19607 h 266779"/>
                  <a:gd name="connsiteX41" fmla="*/ 373686 w 1067696"/>
                  <a:gd name="connsiteY41" fmla="*/ 21117 h 266779"/>
                  <a:gd name="connsiteX42" fmla="*/ 331089 w 1067696"/>
                  <a:gd name="connsiteY42" fmla="*/ 33712 h 266779"/>
                  <a:gd name="connsiteX43" fmla="*/ 295548 w 1067696"/>
                  <a:gd name="connsiteY43" fmla="*/ 25150 h 266779"/>
                  <a:gd name="connsiteX44" fmla="*/ 292015 w 1067696"/>
                  <a:gd name="connsiteY44" fmla="*/ 23637 h 266779"/>
                  <a:gd name="connsiteX45" fmla="*/ 288488 w 1067696"/>
                  <a:gd name="connsiteY45" fmla="*/ 27162 h 266779"/>
                  <a:gd name="connsiteX46" fmla="*/ 289748 w 1067696"/>
                  <a:gd name="connsiteY46" fmla="*/ 30187 h 266779"/>
                  <a:gd name="connsiteX47" fmla="*/ 298570 w 1067696"/>
                  <a:gd name="connsiteY47" fmla="*/ 66210 h 266779"/>
                  <a:gd name="connsiteX48" fmla="*/ 285966 w 1067696"/>
                  <a:gd name="connsiteY48" fmla="*/ 108788 h 266779"/>
                  <a:gd name="connsiteX49" fmla="*/ 284457 w 1067696"/>
                  <a:gd name="connsiteY49" fmla="*/ 112063 h 266779"/>
                  <a:gd name="connsiteX50" fmla="*/ 291261 w 1067696"/>
                  <a:gd name="connsiteY50" fmla="*/ 118613 h 266779"/>
                  <a:gd name="connsiteX51" fmla="*/ 303864 w 1067696"/>
                  <a:gd name="connsiteY51" fmla="*/ 98208 h 266779"/>
                  <a:gd name="connsiteX52" fmla="*/ 309664 w 1067696"/>
                  <a:gd name="connsiteY52" fmla="*/ 66714 h 266779"/>
                  <a:gd name="connsiteX53" fmla="*/ 308401 w 1067696"/>
                  <a:gd name="connsiteY53" fmla="*/ 51851 h 266779"/>
                  <a:gd name="connsiteX54" fmla="*/ 514588 w 1067696"/>
                  <a:gd name="connsiteY54" fmla="*/ 257926 h 266779"/>
                  <a:gd name="connsiteX55" fmla="*/ 520637 w 1067696"/>
                  <a:gd name="connsiteY55" fmla="*/ 261455 h 266779"/>
                  <a:gd name="connsiteX56" fmla="*/ 526437 w 1067696"/>
                  <a:gd name="connsiteY56" fmla="*/ 255659 h 266779"/>
                  <a:gd name="connsiteX57" fmla="*/ 522904 w 1067696"/>
                  <a:gd name="connsiteY57" fmla="*/ 249867 h 266779"/>
                  <a:gd name="connsiteX58" fmla="*/ 316718 w 1067696"/>
                  <a:gd name="connsiteY58" fmla="*/ 43539 h 266779"/>
                  <a:gd name="connsiteX59" fmla="*/ 790746 w 1067696"/>
                  <a:gd name="connsiteY59" fmla="*/ 21370 h 266779"/>
                  <a:gd name="connsiteX60" fmla="*/ 794277 w 1067696"/>
                  <a:gd name="connsiteY60" fmla="*/ 15324 h 266779"/>
                  <a:gd name="connsiteX61" fmla="*/ 788478 w 1067696"/>
                  <a:gd name="connsiteY61" fmla="*/ 9528 h 266779"/>
                  <a:gd name="connsiteX62" fmla="*/ 782683 w 1067696"/>
                  <a:gd name="connsiteY62" fmla="*/ 13057 h 266779"/>
                  <a:gd name="connsiteX63" fmla="*/ 576241 w 1067696"/>
                  <a:gd name="connsiteY63" fmla="*/ 219132 h 266779"/>
                  <a:gd name="connsiteX64" fmla="*/ 577504 w 1067696"/>
                  <a:gd name="connsiteY64" fmla="*/ 204268 h 266779"/>
                  <a:gd name="connsiteX65" fmla="*/ 572209 w 1067696"/>
                  <a:gd name="connsiteY65" fmla="*/ 174038 h 266779"/>
                  <a:gd name="connsiteX66" fmla="*/ 559102 w 1067696"/>
                  <a:gd name="connsiteY66" fmla="*/ 152370 h 266779"/>
                  <a:gd name="connsiteX67" fmla="*/ 552298 w 1067696"/>
                  <a:gd name="connsiteY67" fmla="*/ 158920 h 266779"/>
                  <a:gd name="connsiteX68" fmla="*/ 553807 w 1067696"/>
                  <a:gd name="connsiteY68" fmla="*/ 162195 h 266779"/>
                  <a:gd name="connsiteX69" fmla="*/ 566410 w 1067696"/>
                  <a:gd name="connsiteY69" fmla="*/ 204769 h 266779"/>
                  <a:gd name="connsiteX70" fmla="*/ 557842 w 1067696"/>
                  <a:gd name="connsiteY70" fmla="*/ 240292 h 266779"/>
                  <a:gd name="connsiteX71" fmla="*/ 556330 w 1067696"/>
                  <a:gd name="connsiteY71" fmla="*/ 243821 h 266779"/>
                  <a:gd name="connsiteX72" fmla="*/ 559857 w 1067696"/>
                  <a:gd name="connsiteY72" fmla="*/ 247346 h 266779"/>
                  <a:gd name="connsiteX73" fmla="*/ 563134 w 1067696"/>
                  <a:gd name="connsiteY73" fmla="*/ 246088 h 266779"/>
                  <a:gd name="connsiteX74" fmla="*/ 598930 w 1067696"/>
                  <a:gd name="connsiteY74" fmla="*/ 237271 h 266779"/>
                  <a:gd name="connsiteX75" fmla="*/ 641527 w 1067696"/>
                  <a:gd name="connsiteY75" fmla="*/ 249867 h 266779"/>
                  <a:gd name="connsiteX76" fmla="*/ 644804 w 1067696"/>
                  <a:gd name="connsiteY76" fmla="*/ 251376 h 266779"/>
                  <a:gd name="connsiteX77" fmla="*/ 651357 w 1067696"/>
                  <a:gd name="connsiteY77" fmla="*/ 244575 h 266779"/>
                  <a:gd name="connsiteX78" fmla="*/ 630941 w 1067696"/>
                  <a:gd name="connsiteY78" fmla="*/ 231979 h 266779"/>
                  <a:gd name="connsiteX79" fmla="*/ 599430 w 1067696"/>
                  <a:gd name="connsiteY79" fmla="*/ 226182 h 266779"/>
                  <a:gd name="connsiteX80" fmla="*/ 584559 w 1067696"/>
                  <a:gd name="connsiteY80" fmla="*/ 227445 h 266779"/>
                  <a:gd name="connsiteX81" fmla="*/ 790746 w 1067696"/>
                  <a:gd name="connsiteY81" fmla="*/ 21370 h 266779"/>
                  <a:gd name="connsiteX82" fmla="*/ 1042205 w 1067696"/>
                  <a:gd name="connsiteY82" fmla="*/ 51851 h 266779"/>
                  <a:gd name="connsiteX83" fmla="*/ 1040942 w 1067696"/>
                  <a:gd name="connsiteY83" fmla="*/ 66714 h 266779"/>
                  <a:gd name="connsiteX84" fmla="*/ 1046237 w 1067696"/>
                  <a:gd name="connsiteY84" fmla="*/ 96945 h 266779"/>
                  <a:gd name="connsiteX85" fmla="*/ 1059346 w 1067696"/>
                  <a:gd name="connsiteY85" fmla="*/ 118613 h 266779"/>
                  <a:gd name="connsiteX86" fmla="*/ 1066150 w 1067696"/>
                  <a:gd name="connsiteY86" fmla="*/ 112063 h 266779"/>
                  <a:gd name="connsiteX87" fmla="*/ 1064636 w 1067696"/>
                  <a:gd name="connsiteY87" fmla="*/ 108788 h 266779"/>
                  <a:gd name="connsiteX88" fmla="*/ 1052032 w 1067696"/>
                  <a:gd name="connsiteY88" fmla="*/ 66210 h 266779"/>
                  <a:gd name="connsiteX89" fmla="*/ 1060604 w 1067696"/>
                  <a:gd name="connsiteY89" fmla="*/ 30691 h 266779"/>
                  <a:gd name="connsiteX90" fmla="*/ 1062118 w 1067696"/>
                  <a:gd name="connsiteY90" fmla="*/ 27162 h 266779"/>
                  <a:gd name="connsiteX91" fmla="*/ 1058587 w 1067696"/>
                  <a:gd name="connsiteY91" fmla="*/ 23637 h 266779"/>
                  <a:gd name="connsiteX92" fmla="*/ 1055564 w 1067696"/>
                  <a:gd name="connsiteY92" fmla="*/ 24896 h 266779"/>
                  <a:gd name="connsiteX93" fmla="*/ 1019517 w 1067696"/>
                  <a:gd name="connsiteY93" fmla="*/ 33712 h 266779"/>
                  <a:gd name="connsiteX94" fmla="*/ 976921 w 1067696"/>
                  <a:gd name="connsiteY94" fmla="*/ 21117 h 266779"/>
                  <a:gd name="connsiteX95" fmla="*/ 973644 w 1067696"/>
                  <a:gd name="connsiteY95" fmla="*/ 19607 h 266779"/>
                  <a:gd name="connsiteX96" fmla="*/ 967089 w 1067696"/>
                  <a:gd name="connsiteY96" fmla="*/ 26408 h 266779"/>
                  <a:gd name="connsiteX97" fmla="*/ 987506 w 1067696"/>
                  <a:gd name="connsiteY97" fmla="*/ 39005 h 266779"/>
                  <a:gd name="connsiteX98" fmla="*/ 1019012 w 1067696"/>
                  <a:gd name="connsiteY98" fmla="*/ 44797 h 266779"/>
                  <a:gd name="connsiteX99" fmla="*/ 1033884 w 1067696"/>
                  <a:gd name="connsiteY99" fmla="*/ 43539 h 266779"/>
                  <a:gd name="connsiteX100" fmla="*/ 827698 w 1067696"/>
                  <a:gd name="connsiteY100" fmla="*/ 249613 h 266779"/>
                  <a:gd name="connsiteX101" fmla="*/ 824170 w 1067696"/>
                  <a:gd name="connsiteY101" fmla="*/ 255659 h 266779"/>
                  <a:gd name="connsiteX102" fmla="*/ 829969 w 1067696"/>
                  <a:gd name="connsiteY102" fmla="*/ 261455 h 266779"/>
                  <a:gd name="connsiteX103" fmla="*/ 835765 w 1067696"/>
                  <a:gd name="connsiteY103" fmla="*/ 257926 h 266779"/>
                  <a:gd name="connsiteX104" fmla="*/ 1042205 w 1067696"/>
                  <a:gd name="connsiteY104" fmla="*/ 51851 h 266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067696" h="266779">
                    <a:moveTo>
                      <a:pt x="78345" y="60164"/>
                    </a:moveTo>
                    <a:cubicBezTo>
                      <a:pt x="85149" y="69989"/>
                      <a:pt x="92712" y="77044"/>
                      <a:pt x="99521" y="81832"/>
                    </a:cubicBezTo>
                    <a:cubicBezTo>
                      <a:pt x="115901" y="93420"/>
                      <a:pt x="131277" y="95687"/>
                      <a:pt x="131782" y="95687"/>
                    </a:cubicBezTo>
                    <a:cubicBezTo>
                      <a:pt x="135563" y="95687"/>
                      <a:pt x="135563" y="91658"/>
                      <a:pt x="135563" y="90145"/>
                    </a:cubicBezTo>
                    <a:cubicBezTo>
                      <a:pt x="135563" y="86870"/>
                      <a:pt x="135059" y="85107"/>
                      <a:pt x="132286" y="84349"/>
                    </a:cubicBezTo>
                    <a:cubicBezTo>
                      <a:pt x="87422" y="72761"/>
                      <a:pt x="78849" y="38246"/>
                      <a:pt x="75823" y="26408"/>
                    </a:cubicBezTo>
                    <a:cubicBezTo>
                      <a:pt x="75823" y="25653"/>
                      <a:pt x="74818" y="23637"/>
                      <a:pt x="72546" y="23637"/>
                    </a:cubicBezTo>
                    <a:cubicBezTo>
                      <a:pt x="72046" y="23637"/>
                      <a:pt x="69774" y="23887"/>
                      <a:pt x="69273" y="26657"/>
                    </a:cubicBezTo>
                    <a:cubicBezTo>
                      <a:pt x="67001" y="34975"/>
                      <a:pt x="63473" y="50089"/>
                      <a:pt x="49611" y="64197"/>
                    </a:cubicBezTo>
                    <a:cubicBezTo>
                      <a:pt x="35244" y="78557"/>
                      <a:pt x="20119" y="82336"/>
                      <a:pt x="12556" y="84349"/>
                    </a:cubicBezTo>
                    <a:cubicBezTo>
                      <a:pt x="9784" y="85107"/>
                      <a:pt x="9533" y="87624"/>
                      <a:pt x="9533" y="90145"/>
                    </a:cubicBezTo>
                    <a:cubicBezTo>
                      <a:pt x="9533" y="91658"/>
                      <a:pt x="9533" y="95687"/>
                      <a:pt x="13315" y="95687"/>
                    </a:cubicBezTo>
                    <a:cubicBezTo>
                      <a:pt x="13819" y="95687"/>
                      <a:pt x="29699" y="93420"/>
                      <a:pt x="46585" y="81328"/>
                    </a:cubicBezTo>
                    <a:cubicBezTo>
                      <a:pt x="53897" y="75786"/>
                      <a:pt x="61206" y="68477"/>
                      <a:pt x="66750" y="60164"/>
                    </a:cubicBezTo>
                    <a:lnTo>
                      <a:pt x="66750" y="237775"/>
                    </a:lnTo>
                    <a:cubicBezTo>
                      <a:pt x="66750" y="241804"/>
                      <a:pt x="66750" y="247346"/>
                      <a:pt x="72546" y="247346"/>
                    </a:cubicBezTo>
                    <a:cubicBezTo>
                      <a:pt x="78345" y="247346"/>
                      <a:pt x="78345" y="241804"/>
                      <a:pt x="78345" y="237775"/>
                    </a:cubicBezTo>
                    <a:lnTo>
                      <a:pt x="78345" y="60164"/>
                    </a:lnTo>
                    <a:close/>
                    <a:moveTo>
                      <a:pt x="212278" y="60164"/>
                    </a:moveTo>
                    <a:cubicBezTo>
                      <a:pt x="219083" y="69989"/>
                      <a:pt x="226645" y="77044"/>
                      <a:pt x="233453" y="81832"/>
                    </a:cubicBezTo>
                    <a:cubicBezTo>
                      <a:pt x="249835" y="93420"/>
                      <a:pt x="265210" y="95687"/>
                      <a:pt x="265714" y="95687"/>
                    </a:cubicBezTo>
                    <a:cubicBezTo>
                      <a:pt x="269496" y="95687"/>
                      <a:pt x="269496" y="91658"/>
                      <a:pt x="269496" y="90145"/>
                    </a:cubicBezTo>
                    <a:cubicBezTo>
                      <a:pt x="269496" y="86870"/>
                      <a:pt x="268991" y="85107"/>
                      <a:pt x="266219" y="84349"/>
                    </a:cubicBezTo>
                    <a:cubicBezTo>
                      <a:pt x="221354" y="72761"/>
                      <a:pt x="212783" y="38246"/>
                      <a:pt x="209756" y="26408"/>
                    </a:cubicBezTo>
                    <a:cubicBezTo>
                      <a:pt x="209756" y="25653"/>
                      <a:pt x="208751" y="23637"/>
                      <a:pt x="206479" y="23637"/>
                    </a:cubicBezTo>
                    <a:cubicBezTo>
                      <a:pt x="205978" y="23637"/>
                      <a:pt x="203706" y="23887"/>
                      <a:pt x="203206" y="26657"/>
                    </a:cubicBezTo>
                    <a:cubicBezTo>
                      <a:pt x="200934" y="34975"/>
                      <a:pt x="197407" y="50089"/>
                      <a:pt x="183544" y="64197"/>
                    </a:cubicBezTo>
                    <a:cubicBezTo>
                      <a:pt x="169177" y="78557"/>
                      <a:pt x="154051" y="82336"/>
                      <a:pt x="146488" y="84349"/>
                    </a:cubicBezTo>
                    <a:cubicBezTo>
                      <a:pt x="143716" y="85107"/>
                      <a:pt x="143466" y="87624"/>
                      <a:pt x="143466" y="90145"/>
                    </a:cubicBezTo>
                    <a:cubicBezTo>
                      <a:pt x="143466" y="91658"/>
                      <a:pt x="143466" y="95687"/>
                      <a:pt x="147247" y="95687"/>
                    </a:cubicBezTo>
                    <a:cubicBezTo>
                      <a:pt x="147751" y="95687"/>
                      <a:pt x="163632" y="93420"/>
                      <a:pt x="180517" y="81328"/>
                    </a:cubicBezTo>
                    <a:cubicBezTo>
                      <a:pt x="187830" y="75786"/>
                      <a:pt x="195138" y="68477"/>
                      <a:pt x="200684" y="60164"/>
                    </a:cubicBezTo>
                    <a:lnTo>
                      <a:pt x="200684" y="237775"/>
                    </a:lnTo>
                    <a:cubicBezTo>
                      <a:pt x="200684" y="241804"/>
                      <a:pt x="200684" y="247346"/>
                      <a:pt x="206479" y="247346"/>
                    </a:cubicBezTo>
                    <a:cubicBezTo>
                      <a:pt x="212278" y="247346"/>
                      <a:pt x="212278" y="241804"/>
                      <a:pt x="212278" y="237775"/>
                    </a:cubicBezTo>
                    <a:lnTo>
                      <a:pt x="212278" y="60164"/>
                    </a:lnTo>
                    <a:close/>
                    <a:moveTo>
                      <a:pt x="316718" y="43539"/>
                    </a:moveTo>
                    <a:cubicBezTo>
                      <a:pt x="324281" y="44797"/>
                      <a:pt x="327308" y="44797"/>
                      <a:pt x="331590" y="44797"/>
                    </a:cubicBezTo>
                    <a:cubicBezTo>
                      <a:pt x="335876" y="44797"/>
                      <a:pt x="346966" y="44797"/>
                      <a:pt x="361838" y="39509"/>
                    </a:cubicBezTo>
                    <a:cubicBezTo>
                      <a:pt x="364609" y="38501"/>
                      <a:pt x="383517" y="30941"/>
                      <a:pt x="383517" y="26408"/>
                    </a:cubicBezTo>
                    <a:cubicBezTo>
                      <a:pt x="383517" y="24141"/>
                      <a:pt x="379231" y="19607"/>
                      <a:pt x="376963" y="19607"/>
                    </a:cubicBezTo>
                    <a:cubicBezTo>
                      <a:pt x="376208" y="19607"/>
                      <a:pt x="375703" y="19607"/>
                      <a:pt x="373686" y="21117"/>
                    </a:cubicBezTo>
                    <a:cubicBezTo>
                      <a:pt x="368391" y="24392"/>
                      <a:pt x="353519" y="33712"/>
                      <a:pt x="331089" y="33712"/>
                    </a:cubicBezTo>
                    <a:cubicBezTo>
                      <a:pt x="316214" y="33712"/>
                      <a:pt x="303110" y="29178"/>
                      <a:pt x="295548" y="25150"/>
                    </a:cubicBezTo>
                    <a:cubicBezTo>
                      <a:pt x="293278" y="23637"/>
                      <a:pt x="292774" y="23637"/>
                      <a:pt x="292015" y="23637"/>
                    </a:cubicBezTo>
                    <a:cubicBezTo>
                      <a:pt x="290252" y="23637"/>
                      <a:pt x="288488" y="25150"/>
                      <a:pt x="288488" y="27162"/>
                    </a:cubicBezTo>
                    <a:cubicBezTo>
                      <a:pt x="288488" y="27666"/>
                      <a:pt x="288488" y="28171"/>
                      <a:pt x="289748" y="30187"/>
                    </a:cubicBezTo>
                    <a:cubicBezTo>
                      <a:pt x="296051" y="42530"/>
                      <a:pt x="298570" y="55380"/>
                      <a:pt x="298570" y="66210"/>
                    </a:cubicBezTo>
                    <a:cubicBezTo>
                      <a:pt x="298570" y="88633"/>
                      <a:pt x="289243" y="103496"/>
                      <a:pt x="285966" y="108788"/>
                    </a:cubicBezTo>
                    <a:cubicBezTo>
                      <a:pt x="284457" y="110801"/>
                      <a:pt x="284457" y="111305"/>
                      <a:pt x="284457" y="112063"/>
                    </a:cubicBezTo>
                    <a:cubicBezTo>
                      <a:pt x="284457" y="114330"/>
                      <a:pt x="288992" y="118613"/>
                      <a:pt x="291261" y="118613"/>
                    </a:cubicBezTo>
                    <a:cubicBezTo>
                      <a:pt x="295797" y="118613"/>
                      <a:pt x="303614" y="98962"/>
                      <a:pt x="303864" y="98208"/>
                    </a:cubicBezTo>
                    <a:cubicBezTo>
                      <a:pt x="309664" y="82840"/>
                      <a:pt x="309664" y="70998"/>
                      <a:pt x="309664" y="66714"/>
                    </a:cubicBezTo>
                    <a:cubicBezTo>
                      <a:pt x="309664" y="62430"/>
                      <a:pt x="309664" y="59409"/>
                      <a:pt x="308401" y="51851"/>
                    </a:cubicBezTo>
                    <a:lnTo>
                      <a:pt x="514588" y="257926"/>
                    </a:lnTo>
                    <a:cubicBezTo>
                      <a:pt x="517614" y="260951"/>
                      <a:pt x="518874" y="261455"/>
                      <a:pt x="520637" y="261455"/>
                    </a:cubicBezTo>
                    <a:cubicBezTo>
                      <a:pt x="523914" y="261455"/>
                      <a:pt x="526437" y="258934"/>
                      <a:pt x="526437" y="255659"/>
                    </a:cubicBezTo>
                    <a:cubicBezTo>
                      <a:pt x="526437" y="253392"/>
                      <a:pt x="525678" y="252638"/>
                      <a:pt x="522904" y="249867"/>
                    </a:cubicBezTo>
                    <a:lnTo>
                      <a:pt x="316718" y="43539"/>
                    </a:lnTo>
                    <a:close/>
                    <a:moveTo>
                      <a:pt x="790746" y="21370"/>
                    </a:moveTo>
                    <a:cubicBezTo>
                      <a:pt x="793773" y="18345"/>
                      <a:pt x="794277" y="17087"/>
                      <a:pt x="794277" y="15324"/>
                    </a:cubicBezTo>
                    <a:cubicBezTo>
                      <a:pt x="794277" y="12049"/>
                      <a:pt x="791754" y="9528"/>
                      <a:pt x="788478" y="9528"/>
                    </a:cubicBezTo>
                    <a:cubicBezTo>
                      <a:pt x="786210" y="9528"/>
                      <a:pt x="785455" y="10286"/>
                      <a:pt x="782683" y="13057"/>
                    </a:cubicBezTo>
                    <a:lnTo>
                      <a:pt x="576241" y="219132"/>
                    </a:lnTo>
                    <a:cubicBezTo>
                      <a:pt x="577504" y="211573"/>
                      <a:pt x="577504" y="208548"/>
                      <a:pt x="577504" y="204268"/>
                    </a:cubicBezTo>
                    <a:cubicBezTo>
                      <a:pt x="577504" y="199985"/>
                      <a:pt x="577504" y="188901"/>
                      <a:pt x="572209" y="174038"/>
                    </a:cubicBezTo>
                    <a:cubicBezTo>
                      <a:pt x="571201" y="171262"/>
                      <a:pt x="563639" y="152370"/>
                      <a:pt x="559102" y="152370"/>
                    </a:cubicBezTo>
                    <a:cubicBezTo>
                      <a:pt x="556833" y="152370"/>
                      <a:pt x="552298" y="156653"/>
                      <a:pt x="552298" y="158920"/>
                    </a:cubicBezTo>
                    <a:cubicBezTo>
                      <a:pt x="552298" y="159674"/>
                      <a:pt x="552298" y="160178"/>
                      <a:pt x="553807" y="162195"/>
                    </a:cubicBezTo>
                    <a:cubicBezTo>
                      <a:pt x="557083" y="167487"/>
                      <a:pt x="566410" y="182350"/>
                      <a:pt x="566410" y="204769"/>
                    </a:cubicBezTo>
                    <a:cubicBezTo>
                      <a:pt x="566410" y="219382"/>
                      <a:pt x="562128" y="232229"/>
                      <a:pt x="557842" y="240292"/>
                    </a:cubicBezTo>
                    <a:cubicBezTo>
                      <a:pt x="556833" y="242054"/>
                      <a:pt x="556330" y="242813"/>
                      <a:pt x="556330" y="243821"/>
                    </a:cubicBezTo>
                    <a:cubicBezTo>
                      <a:pt x="556330" y="245834"/>
                      <a:pt x="558093" y="247346"/>
                      <a:pt x="559857" y="247346"/>
                    </a:cubicBezTo>
                    <a:cubicBezTo>
                      <a:pt x="560865" y="247346"/>
                      <a:pt x="561874" y="246842"/>
                      <a:pt x="563134" y="246088"/>
                    </a:cubicBezTo>
                    <a:cubicBezTo>
                      <a:pt x="574983" y="239788"/>
                      <a:pt x="588340" y="237271"/>
                      <a:pt x="598930" y="237271"/>
                    </a:cubicBezTo>
                    <a:cubicBezTo>
                      <a:pt x="621360" y="237271"/>
                      <a:pt x="636231" y="246592"/>
                      <a:pt x="641527" y="249867"/>
                    </a:cubicBezTo>
                    <a:cubicBezTo>
                      <a:pt x="643544" y="251376"/>
                      <a:pt x="644049" y="251376"/>
                      <a:pt x="644804" y="251376"/>
                    </a:cubicBezTo>
                    <a:cubicBezTo>
                      <a:pt x="647071" y="251376"/>
                      <a:pt x="651357" y="246842"/>
                      <a:pt x="651357" y="244575"/>
                    </a:cubicBezTo>
                    <a:cubicBezTo>
                      <a:pt x="651357" y="240041"/>
                      <a:pt x="631695" y="232229"/>
                      <a:pt x="630941" y="231979"/>
                    </a:cubicBezTo>
                    <a:cubicBezTo>
                      <a:pt x="615565" y="226182"/>
                      <a:pt x="603716" y="226182"/>
                      <a:pt x="599430" y="226182"/>
                    </a:cubicBezTo>
                    <a:cubicBezTo>
                      <a:pt x="595148" y="226182"/>
                      <a:pt x="592122" y="226182"/>
                      <a:pt x="584559" y="227445"/>
                    </a:cubicBezTo>
                    <a:lnTo>
                      <a:pt x="790746" y="21370"/>
                    </a:lnTo>
                    <a:close/>
                    <a:moveTo>
                      <a:pt x="1042205" y="51851"/>
                    </a:moveTo>
                    <a:cubicBezTo>
                      <a:pt x="1040942" y="59409"/>
                      <a:pt x="1040942" y="62430"/>
                      <a:pt x="1040942" y="66714"/>
                    </a:cubicBezTo>
                    <a:cubicBezTo>
                      <a:pt x="1040942" y="70998"/>
                      <a:pt x="1040942" y="82082"/>
                      <a:pt x="1046237" y="96945"/>
                    </a:cubicBezTo>
                    <a:cubicBezTo>
                      <a:pt x="1047246" y="99717"/>
                      <a:pt x="1054805" y="118613"/>
                      <a:pt x="1059346" y="118613"/>
                    </a:cubicBezTo>
                    <a:cubicBezTo>
                      <a:pt x="1061614" y="118613"/>
                      <a:pt x="1066150" y="114330"/>
                      <a:pt x="1066150" y="112063"/>
                    </a:cubicBezTo>
                    <a:cubicBezTo>
                      <a:pt x="1066150" y="111305"/>
                      <a:pt x="1066150" y="110801"/>
                      <a:pt x="1064636" y="108788"/>
                    </a:cubicBezTo>
                    <a:cubicBezTo>
                      <a:pt x="1061359" y="103496"/>
                      <a:pt x="1052032" y="88633"/>
                      <a:pt x="1052032" y="66210"/>
                    </a:cubicBezTo>
                    <a:cubicBezTo>
                      <a:pt x="1052032" y="51346"/>
                      <a:pt x="1056572" y="38246"/>
                      <a:pt x="1060604" y="30691"/>
                    </a:cubicBezTo>
                    <a:cubicBezTo>
                      <a:pt x="1062118" y="28425"/>
                      <a:pt x="1062118" y="27921"/>
                      <a:pt x="1062118" y="27162"/>
                    </a:cubicBezTo>
                    <a:cubicBezTo>
                      <a:pt x="1062118" y="25399"/>
                      <a:pt x="1060604" y="23637"/>
                      <a:pt x="1058587" y="23637"/>
                    </a:cubicBezTo>
                    <a:cubicBezTo>
                      <a:pt x="1058337" y="23637"/>
                      <a:pt x="1057578" y="23637"/>
                      <a:pt x="1055564" y="24896"/>
                    </a:cubicBezTo>
                    <a:cubicBezTo>
                      <a:pt x="1043211" y="31196"/>
                      <a:pt x="1030357" y="33712"/>
                      <a:pt x="1019517" y="33712"/>
                    </a:cubicBezTo>
                    <a:cubicBezTo>
                      <a:pt x="997083" y="33712"/>
                      <a:pt x="982211" y="24392"/>
                      <a:pt x="976921" y="21117"/>
                    </a:cubicBezTo>
                    <a:cubicBezTo>
                      <a:pt x="974903" y="19607"/>
                      <a:pt x="974398" y="19607"/>
                      <a:pt x="973644" y="19607"/>
                    </a:cubicBezTo>
                    <a:cubicBezTo>
                      <a:pt x="971375" y="19607"/>
                      <a:pt x="967089" y="24141"/>
                      <a:pt x="967089" y="26408"/>
                    </a:cubicBezTo>
                    <a:cubicBezTo>
                      <a:pt x="967089" y="30941"/>
                      <a:pt x="986751" y="38750"/>
                      <a:pt x="987506" y="39005"/>
                    </a:cubicBezTo>
                    <a:cubicBezTo>
                      <a:pt x="1002882" y="44797"/>
                      <a:pt x="1014730" y="44797"/>
                      <a:pt x="1019012" y="44797"/>
                    </a:cubicBezTo>
                    <a:cubicBezTo>
                      <a:pt x="1023298" y="44797"/>
                      <a:pt x="1026325" y="44797"/>
                      <a:pt x="1033884" y="43539"/>
                    </a:cubicBezTo>
                    <a:lnTo>
                      <a:pt x="827698" y="249613"/>
                    </a:lnTo>
                    <a:cubicBezTo>
                      <a:pt x="824674" y="252638"/>
                      <a:pt x="824170" y="253897"/>
                      <a:pt x="824170" y="255659"/>
                    </a:cubicBezTo>
                    <a:cubicBezTo>
                      <a:pt x="824170" y="258934"/>
                      <a:pt x="826692" y="261455"/>
                      <a:pt x="829969" y="261455"/>
                    </a:cubicBezTo>
                    <a:cubicBezTo>
                      <a:pt x="832238" y="261455"/>
                      <a:pt x="832992" y="260697"/>
                      <a:pt x="835765" y="257926"/>
                    </a:cubicBezTo>
                    <a:lnTo>
                      <a:pt x="1042205" y="5185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orme libre : forme 129">
                <a:extLst>
                  <a:ext uri="{FF2B5EF4-FFF2-40B4-BE49-F238E27FC236}">
                    <a16:creationId xmlns:a16="http://schemas.microsoft.com/office/drawing/2014/main" id="{A944BF35-7CF8-421B-859A-591E3A2F4344}"/>
                  </a:ext>
                </a:extLst>
              </p:cNvPr>
              <p:cNvSpPr/>
              <p:nvPr>
                <p:custDataLst>
                  <p:tags r:id="rId84"/>
                </p:custDataLst>
              </p:nvPr>
            </p:nvSpPr>
            <p:spPr>
              <a:xfrm>
                <a:off x="11068543" y="-4547005"/>
                <a:ext cx="38132" cy="38111"/>
              </a:xfrm>
              <a:custGeom>
                <a:avLst/>
                <a:gdLst>
                  <a:gd name="connsiteX0" fmla="*/ 37513 w 38132"/>
                  <a:gd name="connsiteY0" fmla="*/ 23637 h 38111"/>
                  <a:gd name="connsiteX1" fmla="*/ 23650 w 38132"/>
                  <a:gd name="connsiteY1" fmla="*/ 9528 h 38111"/>
                  <a:gd name="connsiteX2" fmla="*/ 9533 w 38132"/>
                  <a:gd name="connsiteY2" fmla="*/ 23383 h 38111"/>
                  <a:gd name="connsiteX3" fmla="*/ 23396 w 38132"/>
                  <a:gd name="connsiteY3" fmla="*/ 37492 h 38111"/>
                  <a:gd name="connsiteX4" fmla="*/ 37513 w 38132"/>
                  <a:gd name="connsiteY4" fmla="*/ 23637 h 38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32" h="38111">
                    <a:moveTo>
                      <a:pt x="37513" y="23637"/>
                    </a:moveTo>
                    <a:cubicBezTo>
                      <a:pt x="37513" y="15070"/>
                      <a:pt x="30454" y="9528"/>
                      <a:pt x="23650" y="9528"/>
                    </a:cubicBezTo>
                    <a:cubicBezTo>
                      <a:pt x="15582" y="9528"/>
                      <a:pt x="9533" y="16079"/>
                      <a:pt x="9533" y="23383"/>
                    </a:cubicBezTo>
                    <a:cubicBezTo>
                      <a:pt x="9533" y="31950"/>
                      <a:pt x="16592" y="37492"/>
                      <a:pt x="23396" y="37492"/>
                    </a:cubicBezTo>
                    <a:cubicBezTo>
                      <a:pt x="31463" y="37492"/>
                      <a:pt x="37513" y="30942"/>
                      <a:pt x="37513" y="236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orme libre : forme 130">
                <a:extLst>
                  <a:ext uri="{FF2B5EF4-FFF2-40B4-BE49-F238E27FC236}">
                    <a16:creationId xmlns:a16="http://schemas.microsoft.com/office/drawing/2014/main" id="{70BCF6B5-C909-443B-9A2A-4128ECFA91CF}"/>
                  </a:ext>
                </a:extLst>
              </p:cNvPr>
              <p:cNvSpPr/>
              <p:nvPr>
                <p:custDataLst>
                  <p:tags r:id="rId85"/>
                </p:custDataLst>
              </p:nvPr>
            </p:nvSpPr>
            <p:spPr>
              <a:xfrm>
                <a:off x="11187540" y="-4547005"/>
                <a:ext cx="38132" cy="38111"/>
              </a:xfrm>
              <a:custGeom>
                <a:avLst/>
                <a:gdLst>
                  <a:gd name="connsiteX0" fmla="*/ 37513 w 38132"/>
                  <a:gd name="connsiteY0" fmla="*/ 23637 h 38111"/>
                  <a:gd name="connsiteX1" fmla="*/ 23651 w 38132"/>
                  <a:gd name="connsiteY1" fmla="*/ 9528 h 38111"/>
                  <a:gd name="connsiteX2" fmla="*/ 9533 w 38132"/>
                  <a:gd name="connsiteY2" fmla="*/ 23383 h 38111"/>
                  <a:gd name="connsiteX3" fmla="*/ 23397 w 38132"/>
                  <a:gd name="connsiteY3" fmla="*/ 37492 h 38111"/>
                  <a:gd name="connsiteX4" fmla="*/ 37513 w 38132"/>
                  <a:gd name="connsiteY4" fmla="*/ 23637 h 38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32" h="38111">
                    <a:moveTo>
                      <a:pt x="37513" y="23637"/>
                    </a:moveTo>
                    <a:cubicBezTo>
                      <a:pt x="37513" y="15070"/>
                      <a:pt x="30455" y="9528"/>
                      <a:pt x="23651" y="9528"/>
                    </a:cubicBezTo>
                    <a:cubicBezTo>
                      <a:pt x="15583" y="9528"/>
                      <a:pt x="9533" y="16079"/>
                      <a:pt x="9533" y="23383"/>
                    </a:cubicBezTo>
                    <a:cubicBezTo>
                      <a:pt x="9533" y="31950"/>
                      <a:pt x="16591" y="37492"/>
                      <a:pt x="23397" y="37492"/>
                    </a:cubicBezTo>
                    <a:cubicBezTo>
                      <a:pt x="31462" y="37492"/>
                      <a:pt x="37513" y="30942"/>
                      <a:pt x="37513" y="236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orme libre : forme 131">
                <a:extLst>
                  <a:ext uri="{FF2B5EF4-FFF2-40B4-BE49-F238E27FC236}">
                    <a16:creationId xmlns:a16="http://schemas.microsoft.com/office/drawing/2014/main" id="{4C709ADE-F7BD-49EF-9C4A-53D225676B44}"/>
                  </a:ext>
                </a:extLst>
              </p:cNvPr>
              <p:cNvSpPr/>
              <p:nvPr>
                <p:custDataLst>
                  <p:tags r:id="rId86"/>
                </p:custDataLst>
              </p:nvPr>
            </p:nvSpPr>
            <p:spPr>
              <a:xfrm>
                <a:off x="11306536" y="-4547005"/>
                <a:ext cx="38132" cy="38111"/>
              </a:xfrm>
              <a:custGeom>
                <a:avLst/>
                <a:gdLst>
                  <a:gd name="connsiteX0" fmla="*/ 37513 w 38132"/>
                  <a:gd name="connsiteY0" fmla="*/ 23637 h 38111"/>
                  <a:gd name="connsiteX1" fmla="*/ 23649 w 38132"/>
                  <a:gd name="connsiteY1" fmla="*/ 9528 h 38111"/>
                  <a:gd name="connsiteX2" fmla="*/ 9533 w 38132"/>
                  <a:gd name="connsiteY2" fmla="*/ 23383 h 38111"/>
                  <a:gd name="connsiteX3" fmla="*/ 23395 w 38132"/>
                  <a:gd name="connsiteY3" fmla="*/ 37492 h 38111"/>
                  <a:gd name="connsiteX4" fmla="*/ 37513 w 38132"/>
                  <a:gd name="connsiteY4" fmla="*/ 23637 h 38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32" h="38111">
                    <a:moveTo>
                      <a:pt x="37513" y="23637"/>
                    </a:moveTo>
                    <a:cubicBezTo>
                      <a:pt x="37513" y="15070"/>
                      <a:pt x="30454" y="9528"/>
                      <a:pt x="23649" y="9528"/>
                    </a:cubicBezTo>
                    <a:cubicBezTo>
                      <a:pt x="15582" y="9528"/>
                      <a:pt x="9533" y="16079"/>
                      <a:pt x="9533" y="23383"/>
                    </a:cubicBezTo>
                    <a:cubicBezTo>
                      <a:pt x="9533" y="31950"/>
                      <a:pt x="16591" y="37492"/>
                      <a:pt x="23395" y="37492"/>
                    </a:cubicBezTo>
                    <a:cubicBezTo>
                      <a:pt x="31463" y="37492"/>
                      <a:pt x="37513" y="30942"/>
                      <a:pt x="37513" y="236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orme libre : forme 132">
                <a:extLst>
                  <a:ext uri="{FF2B5EF4-FFF2-40B4-BE49-F238E27FC236}">
                    <a16:creationId xmlns:a16="http://schemas.microsoft.com/office/drawing/2014/main" id="{564D220A-9A19-4EE7-B0D0-D59A4986BEB1}"/>
                  </a:ext>
                </a:extLst>
              </p:cNvPr>
              <p:cNvSpPr/>
              <p:nvPr>
                <p:custDataLst>
                  <p:tags r:id="rId87"/>
                </p:custDataLst>
              </p:nvPr>
            </p:nvSpPr>
            <p:spPr>
              <a:xfrm>
                <a:off x="11372705" y="-4707986"/>
                <a:ext cx="76264" cy="266779"/>
              </a:xfrm>
              <a:custGeom>
                <a:avLst/>
                <a:gdLst>
                  <a:gd name="connsiteX0" fmla="*/ 67506 w 76264"/>
                  <a:gd name="connsiteY0" fmla="*/ 140277 h 266779"/>
                  <a:gd name="connsiteX1" fmla="*/ 69019 w 76264"/>
                  <a:gd name="connsiteY1" fmla="*/ 135489 h 266779"/>
                  <a:gd name="connsiteX2" fmla="*/ 67506 w 76264"/>
                  <a:gd name="connsiteY2" fmla="*/ 130706 h 266779"/>
                  <a:gd name="connsiteX3" fmla="*/ 21886 w 76264"/>
                  <a:gd name="connsiteY3" fmla="*/ 15828 h 266779"/>
                  <a:gd name="connsiteX4" fmla="*/ 15332 w 76264"/>
                  <a:gd name="connsiteY4" fmla="*/ 9528 h 266779"/>
                  <a:gd name="connsiteX5" fmla="*/ 9533 w 76264"/>
                  <a:gd name="connsiteY5" fmla="*/ 15324 h 266779"/>
                  <a:gd name="connsiteX6" fmla="*/ 11046 w 76264"/>
                  <a:gd name="connsiteY6" fmla="*/ 20108 h 266779"/>
                  <a:gd name="connsiteX7" fmla="*/ 56920 w 76264"/>
                  <a:gd name="connsiteY7" fmla="*/ 135489 h 266779"/>
                  <a:gd name="connsiteX8" fmla="*/ 11046 w 76264"/>
                  <a:gd name="connsiteY8" fmla="*/ 250872 h 266779"/>
                  <a:gd name="connsiteX9" fmla="*/ 9533 w 76264"/>
                  <a:gd name="connsiteY9" fmla="*/ 255659 h 266779"/>
                  <a:gd name="connsiteX10" fmla="*/ 15332 w 76264"/>
                  <a:gd name="connsiteY10" fmla="*/ 261455 h 266779"/>
                  <a:gd name="connsiteX11" fmla="*/ 21382 w 76264"/>
                  <a:gd name="connsiteY11" fmla="*/ 255913 h 266779"/>
                  <a:gd name="connsiteX12" fmla="*/ 67506 w 76264"/>
                  <a:gd name="connsiteY12" fmla="*/ 140277 h 266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264" h="266779">
                    <a:moveTo>
                      <a:pt x="67506" y="140277"/>
                    </a:moveTo>
                    <a:cubicBezTo>
                      <a:pt x="69019" y="137002"/>
                      <a:pt x="69019" y="136498"/>
                      <a:pt x="69019" y="135489"/>
                    </a:cubicBezTo>
                    <a:cubicBezTo>
                      <a:pt x="69019" y="134485"/>
                      <a:pt x="69019" y="133981"/>
                      <a:pt x="67506" y="130706"/>
                    </a:cubicBezTo>
                    <a:lnTo>
                      <a:pt x="21886" y="15828"/>
                    </a:lnTo>
                    <a:cubicBezTo>
                      <a:pt x="20118" y="11544"/>
                      <a:pt x="18609" y="9528"/>
                      <a:pt x="15332" y="9528"/>
                    </a:cubicBezTo>
                    <a:cubicBezTo>
                      <a:pt x="12055" y="9528"/>
                      <a:pt x="9533" y="12049"/>
                      <a:pt x="9533" y="15324"/>
                    </a:cubicBezTo>
                    <a:cubicBezTo>
                      <a:pt x="9533" y="16333"/>
                      <a:pt x="9533" y="16837"/>
                      <a:pt x="11046" y="20108"/>
                    </a:cubicBezTo>
                    <a:lnTo>
                      <a:pt x="56920" y="135489"/>
                    </a:lnTo>
                    <a:lnTo>
                      <a:pt x="11046" y="250872"/>
                    </a:lnTo>
                    <a:cubicBezTo>
                      <a:pt x="9533" y="254147"/>
                      <a:pt x="9533" y="254651"/>
                      <a:pt x="9533" y="255659"/>
                    </a:cubicBezTo>
                    <a:cubicBezTo>
                      <a:pt x="9533" y="258934"/>
                      <a:pt x="12055" y="261455"/>
                      <a:pt x="15332" y="261455"/>
                    </a:cubicBezTo>
                    <a:cubicBezTo>
                      <a:pt x="19109" y="261455"/>
                      <a:pt x="20373" y="258684"/>
                      <a:pt x="21382" y="255913"/>
                    </a:cubicBezTo>
                    <a:lnTo>
                      <a:pt x="67506" y="14027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2" name="Groupe 111">
              <a:extLst>
                <a:ext uri="{FF2B5EF4-FFF2-40B4-BE49-F238E27FC236}">
                  <a16:creationId xmlns:a16="http://schemas.microsoft.com/office/drawing/2014/main" id="{688BC136-C6DB-42A9-99C7-9F970FB07F26}"/>
                </a:ext>
              </a:extLst>
            </p:cNvPr>
            <p:cNvGrpSpPr/>
            <p:nvPr/>
          </p:nvGrpSpPr>
          <p:grpSpPr>
            <a:xfrm>
              <a:off x="6695190" y="1823974"/>
              <a:ext cx="1838097" cy="298049"/>
              <a:chOff x="6695190" y="1823974"/>
              <a:chExt cx="1838097" cy="298049"/>
            </a:xfrm>
          </p:grpSpPr>
          <p:sp>
            <p:nvSpPr>
              <p:cNvPr id="113" name="Ellipse 112">
                <a:extLst>
                  <a:ext uri="{FF2B5EF4-FFF2-40B4-BE49-F238E27FC236}">
                    <a16:creationId xmlns:a16="http://schemas.microsoft.com/office/drawing/2014/main" id="{D5F7BCA5-32C8-4B76-A7F4-26875F326834}"/>
                  </a:ext>
                </a:extLst>
              </p:cNvPr>
              <p:cNvSpPr/>
              <p:nvPr/>
            </p:nvSpPr>
            <p:spPr>
              <a:xfrm>
                <a:off x="6695190" y="1834006"/>
                <a:ext cx="195756" cy="275506"/>
              </a:xfrm>
              <a:prstGeom prst="ellipse">
                <a:avLst/>
              </a:prstGeom>
              <a:ln w="9525"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>
                  <a:ln>
                    <a:noFill/>
                  </a:ln>
                  <a:solidFill>
                    <a:srgbClr val="FF0000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14" name="Ellipse 113">
                <a:extLst>
                  <a:ext uri="{FF2B5EF4-FFF2-40B4-BE49-F238E27FC236}">
                    <a16:creationId xmlns:a16="http://schemas.microsoft.com/office/drawing/2014/main" id="{1B0D8C48-47EB-4A03-B342-2597641A56B3}"/>
                  </a:ext>
                </a:extLst>
              </p:cNvPr>
              <p:cNvSpPr/>
              <p:nvPr/>
            </p:nvSpPr>
            <p:spPr>
              <a:xfrm>
                <a:off x="7020272" y="1823974"/>
                <a:ext cx="149901" cy="249582"/>
              </a:xfrm>
              <a:prstGeom prst="ellipse">
                <a:avLst/>
              </a:prstGeom>
              <a:ln w="9525"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>
                  <a:ln>
                    <a:noFill/>
                  </a:ln>
                  <a:solidFill>
                    <a:srgbClr val="FF0000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15" name="Ellipse 114">
                <a:extLst>
                  <a:ext uri="{FF2B5EF4-FFF2-40B4-BE49-F238E27FC236}">
                    <a16:creationId xmlns:a16="http://schemas.microsoft.com/office/drawing/2014/main" id="{C4E2F117-0BC8-4C15-B3A9-766264920BFC}"/>
                  </a:ext>
                </a:extLst>
              </p:cNvPr>
              <p:cNvSpPr/>
              <p:nvPr/>
            </p:nvSpPr>
            <p:spPr>
              <a:xfrm>
                <a:off x="8337531" y="1843038"/>
                <a:ext cx="195756" cy="275506"/>
              </a:xfrm>
              <a:prstGeom prst="ellipse">
                <a:avLst/>
              </a:prstGeom>
              <a:ln w="9525"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>
                  <a:ln>
                    <a:noFill/>
                  </a:ln>
                  <a:solidFill>
                    <a:srgbClr val="FF0000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16" name="Ellipse 115">
                <a:extLst>
                  <a:ext uri="{FF2B5EF4-FFF2-40B4-BE49-F238E27FC236}">
                    <a16:creationId xmlns:a16="http://schemas.microsoft.com/office/drawing/2014/main" id="{93EA9D5F-42A1-4FE5-A5C6-D473025F4BD8}"/>
                  </a:ext>
                </a:extLst>
              </p:cNvPr>
              <p:cNvSpPr/>
              <p:nvPr/>
            </p:nvSpPr>
            <p:spPr>
              <a:xfrm>
                <a:off x="8051468" y="1872441"/>
                <a:ext cx="149901" cy="249582"/>
              </a:xfrm>
              <a:prstGeom prst="ellipse">
                <a:avLst/>
              </a:prstGeom>
              <a:ln w="9525"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>
                  <a:ln>
                    <a:noFill/>
                  </a:ln>
                  <a:solidFill>
                    <a:srgbClr val="FF0000"/>
                  </a:solidFill>
                  <a:effectLst/>
                  <a:latin typeface="Arial" charset="0"/>
                </a:endParaRPr>
              </a:p>
            </p:txBody>
          </p:sp>
        </p:grpSp>
      </p:grpSp>
      <p:grpSp>
        <p:nvGrpSpPr>
          <p:cNvPr id="216" name="Groupe 215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Delta-L=g^2\partial_u\log T(u)\left|_{u=i/2}\right.=&#10;ig^2\,\partial_u\log\frac{Q_k(u-i/2)}{Q_k(u+i/2)}\left|_{u=0}\right.&#10;=g^2\,\sum_{j=1}^{J_k} \frac{1}{u_{j}^{(k)2}+1/4}&#10;\end{align*}&#10;&#10;\end{document}" title="IguanaTex Vector Display">
            <a:extLst>
              <a:ext uri="{FF2B5EF4-FFF2-40B4-BE49-F238E27FC236}">
                <a16:creationId xmlns:a16="http://schemas.microsoft.com/office/drawing/2014/main" id="{162DB6E5-68EC-417F-97F8-1EEB74D0B632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640303" y="5636632"/>
            <a:ext cx="7797316" cy="715334"/>
            <a:chOff x="4231007" y="-12174909"/>
            <a:chExt cx="8821319" cy="809275"/>
          </a:xfrm>
        </p:grpSpPr>
        <p:sp>
          <p:nvSpPr>
            <p:cNvPr id="154" name="Forme libre : forme 153">
              <a:extLst>
                <a:ext uri="{FF2B5EF4-FFF2-40B4-BE49-F238E27FC236}">
                  <a16:creationId xmlns:a16="http://schemas.microsoft.com/office/drawing/2014/main" id="{153B0F7C-F06E-4C6A-965E-2865F3884FC2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4231007" y="-11914308"/>
              <a:ext cx="203371" cy="203260"/>
            </a:xfrm>
            <a:custGeom>
              <a:avLst/>
              <a:gdLst>
                <a:gd name="connsiteX0" fmla="*/ 119091 w 203370"/>
                <a:gd name="connsiteY0" fmla="*/ 23613 h 203260"/>
                <a:gd name="connsiteX1" fmla="*/ 112505 w 203370"/>
                <a:gd name="connsiteY1" fmla="*/ 19056 h 203260"/>
                <a:gd name="connsiteX2" fmla="*/ 105927 w 203370"/>
                <a:gd name="connsiteY2" fmla="*/ 23613 h 203260"/>
                <a:gd name="connsiteX3" fmla="*/ 20337 w 203370"/>
                <a:gd name="connsiteY3" fmla="*/ 195203 h 203260"/>
                <a:gd name="connsiteX4" fmla="*/ 19066 w 203370"/>
                <a:gd name="connsiteY4" fmla="*/ 198242 h 203260"/>
                <a:gd name="connsiteX5" fmla="*/ 24635 w 203370"/>
                <a:gd name="connsiteY5" fmla="*/ 200267 h 203260"/>
                <a:gd name="connsiteX6" fmla="*/ 200376 w 203370"/>
                <a:gd name="connsiteY6" fmla="*/ 200267 h 203260"/>
                <a:gd name="connsiteX7" fmla="*/ 205953 w 203370"/>
                <a:gd name="connsiteY7" fmla="*/ 198242 h 203260"/>
                <a:gd name="connsiteX8" fmla="*/ 204681 w 203370"/>
                <a:gd name="connsiteY8" fmla="*/ 195203 h 203260"/>
                <a:gd name="connsiteX9" fmla="*/ 119091 w 203370"/>
                <a:gd name="connsiteY9" fmla="*/ 23613 h 203260"/>
                <a:gd name="connsiteX10" fmla="*/ 104402 w 203370"/>
                <a:gd name="connsiteY10" fmla="*/ 44361 h 203260"/>
                <a:gd name="connsiteX11" fmla="*/ 172523 w 203370"/>
                <a:gd name="connsiteY11" fmla="*/ 181029 h 203260"/>
                <a:gd name="connsiteX12" fmla="*/ 36035 w 203370"/>
                <a:gd name="connsiteY12" fmla="*/ 181029 h 203260"/>
                <a:gd name="connsiteX13" fmla="*/ 104402 w 203370"/>
                <a:gd name="connsiteY13" fmla="*/ 4436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203260">
                  <a:moveTo>
                    <a:pt x="119091" y="23613"/>
                  </a:moveTo>
                  <a:cubicBezTo>
                    <a:pt x="117320" y="20318"/>
                    <a:pt x="116811" y="19056"/>
                    <a:pt x="112505" y="19056"/>
                  </a:cubicBezTo>
                  <a:cubicBezTo>
                    <a:pt x="108200" y="19056"/>
                    <a:pt x="107699" y="20318"/>
                    <a:pt x="105927" y="23613"/>
                  </a:cubicBezTo>
                  <a:lnTo>
                    <a:pt x="20337" y="195203"/>
                  </a:lnTo>
                  <a:cubicBezTo>
                    <a:pt x="19066" y="197481"/>
                    <a:pt x="19066" y="197989"/>
                    <a:pt x="19066" y="198242"/>
                  </a:cubicBezTo>
                  <a:cubicBezTo>
                    <a:pt x="19066" y="200267"/>
                    <a:pt x="20583" y="200267"/>
                    <a:pt x="24635" y="200267"/>
                  </a:cubicBezTo>
                  <a:lnTo>
                    <a:pt x="200376" y="200267"/>
                  </a:lnTo>
                  <a:cubicBezTo>
                    <a:pt x="204427" y="200267"/>
                    <a:pt x="205953" y="200267"/>
                    <a:pt x="205953" y="198242"/>
                  </a:cubicBezTo>
                  <a:cubicBezTo>
                    <a:pt x="205953" y="197989"/>
                    <a:pt x="205953" y="197481"/>
                    <a:pt x="204681" y="195203"/>
                  </a:cubicBezTo>
                  <a:lnTo>
                    <a:pt x="119091" y="23613"/>
                  </a:lnTo>
                  <a:close/>
                  <a:moveTo>
                    <a:pt x="104402" y="44361"/>
                  </a:moveTo>
                  <a:lnTo>
                    <a:pt x="172523" y="181029"/>
                  </a:lnTo>
                  <a:lnTo>
                    <a:pt x="36035" y="181029"/>
                  </a:lnTo>
                  <a:lnTo>
                    <a:pt x="104402" y="4436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orme libre : forme 154">
              <a:extLst>
                <a:ext uri="{FF2B5EF4-FFF2-40B4-BE49-F238E27FC236}">
                  <a16:creationId xmlns:a16="http://schemas.microsoft.com/office/drawing/2014/main" id="{27F1A5B3-E533-436C-93CA-6D2BC9940417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4507457" y="-11801427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4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4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7" y="29179"/>
                    <a:pt x="173786" y="29179"/>
                    <a:pt x="173786" y="24114"/>
                  </a:cubicBezTo>
                  <a:cubicBezTo>
                    <a:pt x="173786" y="19056"/>
                    <a:pt x="169227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4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orme libre : forme 155">
              <a:extLst>
                <a:ext uri="{FF2B5EF4-FFF2-40B4-BE49-F238E27FC236}">
                  <a16:creationId xmlns:a16="http://schemas.microsoft.com/office/drawing/2014/main" id="{09C3FF55-2EFE-44B7-8762-716D8EAB6781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4749583" y="-11905954"/>
              <a:ext cx="177949" cy="203260"/>
            </a:xfrm>
            <a:custGeom>
              <a:avLst/>
              <a:gdLst>
                <a:gd name="connsiteX0" fmla="*/ 103902 w 177949"/>
                <a:gd name="connsiteY0" fmla="*/ 38794 h 203260"/>
                <a:gd name="connsiteX1" fmla="*/ 130737 w 177949"/>
                <a:gd name="connsiteY1" fmla="*/ 26899 h 203260"/>
                <a:gd name="connsiteX2" fmla="*/ 140366 w 177949"/>
                <a:gd name="connsiteY2" fmla="*/ 22087 h 203260"/>
                <a:gd name="connsiteX3" fmla="*/ 136314 w 177949"/>
                <a:gd name="connsiteY3" fmla="*/ 19056 h 203260"/>
                <a:gd name="connsiteX4" fmla="*/ 98833 w 177949"/>
                <a:gd name="connsiteY4" fmla="*/ 19809 h 203260"/>
                <a:gd name="connsiteX5" fmla="*/ 65158 w 177949"/>
                <a:gd name="connsiteY5" fmla="*/ 19056 h 203260"/>
                <a:gd name="connsiteX6" fmla="*/ 60344 w 177949"/>
                <a:gd name="connsiteY6" fmla="*/ 24113 h 203260"/>
                <a:gd name="connsiteX7" fmla="*/ 67430 w 177949"/>
                <a:gd name="connsiteY7" fmla="*/ 26899 h 203260"/>
                <a:gd name="connsiteX8" fmla="*/ 77058 w 177949"/>
                <a:gd name="connsiteY8" fmla="*/ 27408 h 203260"/>
                <a:gd name="connsiteX9" fmla="*/ 83891 w 177949"/>
                <a:gd name="connsiteY9" fmla="*/ 31457 h 203260"/>
                <a:gd name="connsiteX10" fmla="*/ 82882 w 177949"/>
                <a:gd name="connsiteY10" fmla="*/ 36261 h 203260"/>
                <a:gd name="connsiteX11" fmla="*/ 48952 w 177949"/>
                <a:gd name="connsiteY11" fmla="*/ 172175 h 203260"/>
                <a:gd name="connsiteX12" fmla="*/ 25906 w 177949"/>
                <a:gd name="connsiteY12" fmla="*/ 184070 h 203260"/>
                <a:gd name="connsiteX13" fmla="*/ 19066 w 177949"/>
                <a:gd name="connsiteY13" fmla="*/ 189127 h 203260"/>
                <a:gd name="connsiteX14" fmla="*/ 25906 w 177949"/>
                <a:gd name="connsiteY14" fmla="*/ 191913 h 203260"/>
                <a:gd name="connsiteX15" fmla="*/ 143146 w 177949"/>
                <a:gd name="connsiteY15" fmla="*/ 191913 h 203260"/>
                <a:gd name="connsiteX16" fmla="*/ 151003 w 177949"/>
                <a:gd name="connsiteY16" fmla="*/ 187610 h 203260"/>
                <a:gd name="connsiteX17" fmla="*/ 171006 w 177949"/>
                <a:gd name="connsiteY17" fmla="*/ 132945 h 203260"/>
                <a:gd name="connsiteX18" fmla="*/ 172015 w 177949"/>
                <a:gd name="connsiteY18" fmla="*/ 129403 h 203260"/>
                <a:gd name="connsiteX19" fmla="*/ 168980 w 177949"/>
                <a:gd name="connsiteY19" fmla="*/ 126616 h 203260"/>
                <a:gd name="connsiteX20" fmla="*/ 164675 w 177949"/>
                <a:gd name="connsiteY20" fmla="*/ 131929 h 203260"/>
                <a:gd name="connsiteX21" fmla="*/ 101113 w 177949"/>
                <a:gd name="connsiteY21" fmla="*/ 184070 h 203260"/>
                <a:gd name="connsiteX22" fmla="*/ 77313 w 177949"/>
                <a:gd name="connsiteY22" fmla="*/ 184070 h 203260"/>
                <a:gd name="connsiteX23" fmla="*/ 71736 w 177949"/>
                <a:gd name="connsiteY23" fmla="*/ 183815 h 203260"/>
                <a:gd name="connsiteX24" fmla="*/ 68447 w 177949"/>
                <a:gd name="connsiteY24" fmla="*/ 181282 h 203260"/>
                <a:gd name="connsiteX25" fmla="*/ 69710 w 177949"/>
                <a:gd name="connsiteY25" fmla="*/ 175462 h 203260"/>
                <a:gd name="connsiteX26" fmla="*/ 103902 w 177949"/>
                <a:gd name="connsiteY26" fmla="*/ 3879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7949" h="203260">
                  <a:moveTo>
                    <a:pt x="103902" y="38794"/>
                  </a:moveTo>
                  <a:cubicBezTo>
                    <a:pt x="106174" y="29686"/>
                    <a:pt x="106936" y="26899"/>
                    <a:pt x="130737" y="26899"/>
                  </a:cubicBezTo>
                  <a:cubicBezTo>
                    <a:pt x="138340" y="26899"/>
                    <a:pt x="140366" y="26899"/>
                    <a:pt x="140366" y="22087"/>
                  </a:cubicBezTo>
                  <a:cubicBezTo>
                    <a:pt x="140366" y="19056"/>
                    <a:pt x="137577" y="19056"/>
                    <a:pt x="136314" y="19056"/>
                  </a:cubicBezTo>
                  <a:cubicBezTo>
                    <a:pt x="127957" y="19056"/>
                    <a:pt x="107190" y="19809"/>
                    <a:pt x="98833" y="19809"/>
                  </a:cubicBezTo>
                  <a:cubicBezTo>
                    <a:pt x="91239" y="19809"/>
                    <a:pt x="72752" y="19056"/>
                    <a:pt x="65158" y="19056"/>
                  </a:cubicBezTo>
                  <a:cubicBezTo>
                    <a:pt x="63378" y="19056"/>
                    <a:pt x="60344" y="19056"/>
                    <a:pt x="60344" y="24113"/>
                  </a:cubicBezTo>
                  <a:cubicBezTo>
                    <a:pt x="60344" y="26899"/>
                    <a:pt x="62624" y="26899"/>
                    <a:pt x="67430" y="26899"/>
                  </a:cubicBezTo>
                  <a:cubicBezTo>
                    <a:pt x="67939" y="26899"/>
                    <a:pt x="72752" y="26899"/>
                    <a:pt x="77058" y="27408"/>
                  </a:cubicBezTo>
                  <a:cubicBezTo>
                    <a:pt x="81618" y="27907"/>
                    <a:pt x="83891" y="28162"/>
                    <a:pt x="83891" y="31457"/>
                  </a:cubicBezTo>
                  <a:cubicBezTo>
                    <a:pt x="83891" y="32465"/>
                    <a:pt x="83644" y="33228"/>
                    <a:pt x="82882" y="36261"/>
                  </a:cubicBezTo>
                  <a:lnTo>
                    <a:pt x="48952" y="172175"/>
                  </a:lnTo>
                  <a:cubicBezTo>
                    <a:pt x="46418" y="182044"/>
                    <a:pt x="45909" y="184070"/>
                    <a:pt x="25906" y="184070"/>
                  </a:cubicBezTo>
                  <a:cubicBezTo>
                    <a:pt x="21600" y="184070"/>
                    <a:pt x="19066" y="184070"/>
                    <a:pt x="19066" y="189127"/>
                  </a:cubicBezTo>
                  <a:cubicBezTo>
                    <a:pt x="19066" y="191913"/>
                    <a:pt x="21346" y="191913"/>
                    <a:pt x="25906" y="191913"/>
                  </a:cubicBezTo>
                  <a:lnTo>
                    <a:pt x="143146" y="191913"/>
                  </a:lnTo>
                  <a:cubicBezTo>
                    <a:pt x="149223" y="191913"/>
                    <a:pt x="149478" y="191913"/>
                    <a:pt x="151003" y="187610"/>
                  </a:cubicBezTo>
                  <a:lnTo>
                    <a:pt x="171006" y="132945"/>
                  </a:lnTo>
                  <a:cubicBezTo>
                    <a:pt x="172015" y="130158"/>
                    <a:pt x="172015" y="129657"/>
                    <a:pt x="172015" y="129403"/>
                  </a:cubicBezTo>
                  <a:cubicBezTo>
                    <a:pt x="172015" y="128387"/>
                    <a:pt x="171260" y="126616"/>
                    <a:pt x="168980" y="126616"/>
                  </a:cubicBezTo>
                  <a:cubicBezTo>
                    <a:pt x="166700" y="126616"/>
                    <a:pt x="166446" y="127878"/>
                    <a:pt x="164675" y="131929"/>
                  </a:cubicBezTo>
                  <a:cubicBezTo>
                    <a:pt x="156063" y="155215"/>
                    <a:pt x="144917" y="184070"/>
                    <a:pt x="101113" y="184070"/>
                  </a:cubicBezTo>
                  <a:lnTo>
                    <a:pt x="77313" y="184070"/>
                  </a:lnTo>
                  <a:cubicBezTo>
                    <a:pt x="73762" y="184070"/>
                    <a:pt x="73261" y="184070"/>
                    <a:pt x="71736" y="183815"/>
                  </a:cubicBezTo>
                  <a:cubicBezTo>
                    <a:pt x="69210" y="183561"/>
                    <a:pt x="68447" y="183307"/>
                    <a:pt x="68447" y="181282"/>
                  </a:cubicBezTo>
                  <a:cubicBezTo>
                    <a:pt x="68447" y="180528"/>
                    <a:pt x="68447" y="180019"/>
                    <a:pt x="69710" y="175462"/>
                  </a:cubicBezTo>
                  <a:lnTo>
                    <a:pt x="103902" y="3879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orme libre : forme 156">
              <a:extLst>
                <a:ext uri="{FF2B5EF4-FFF2-40B4-BE49-F238E27FC236}">
                  <a16:creationId xmlns:a16="http://schemas.microsoft.com/office/drawing/2014/main" id="{390A12DA-3AA1-4181-BB2A-878C09A8C31E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4996613" y="-11825977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7 w 203370"/>
                <a:gd name="connsiteY1" fmla="*/ 24114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4 h 76222"/>
                <a:gd name="connsiteX5" fmla="*/ 27678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4 h 76222"/>
                <a:gd name="connsiteX9" fmla="*/ 178855 w 203370"/>
                <a:gd name="connsiteY9" fmla="*/ 68148 h 76222"/>
                <a:gd name="connsiteX10" fmla="*/ 27678 w 203370"/>
                <a:gd name="connsiteY10" fmla="*/ 68148 h 76222"/>
                <a:gd name="connsiteX11" fmla="*/ 19066 w 203370"/>
                <a:gd name="connsiteY11" fmla="*/ 73214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3" y="29179"/>
                    <a:pt x="187467" y="29179"/>
                    <a:pt x="187467" y="24114"/>
                  </a:cubicBezTo>
                  <a:cubicBezTo>
                    <a:pt x="187467" y="19056"/>
                    <a:pt x="182653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4"/>
                  </a:cubicBezTo>
                  <a:cubicBezTo>
                    <a:pt x="19066" y="29179"/>
                    <a:pt x="23880" y="29179"/>
                    <a:pt x="27678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3" y="78279"/>
                    <a:pt x="187467" y="78279"/>
                    <a:pt x="187467" y="73214"/>
                  </a:cubicBezTo>
                  <a:cubicBezTo>
                    <a:pt x="187467" y="68148"/>
                    <a:pt x="182653" y="68148"/>
                    <a:pt x="178855" y="68148"/>
                  </a:cubicBezTo>
                  <a:lnTo>
                    <a:pt x="27678" y="68148"/>
                  </a:lnTo>
                  <a:cubicBezTo>
                    <a:pt x="23880" y="68148"/>
                    <a:pt x="19066" y="68148"/>
                    <a:pt x="19066" y="73214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orme libre : forme 157">
              <a:extLst>
                <a:ext uri="{FF2B5EF4-FFF2-40B4-BE49-F238E27FC236}">
                  <a16:creationId xmlns:a16="http://schemas.microsoft.com/office/drawing/2014/main" id="{82003C4B-B6D6-491B-B952-0DEEF614081E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5253561" y="-11844961"/>
              <a:ext cx="152528" cy="177853"/>
            </a:xfrm>
            <a:custGeom>
              <a:avLst/>
              <a:gdLst>
                <a:gd name="connsiteX0" fmla="*/ 134542 w 152528"/>
                <a:gd name="connsiteY0" fmla="*/ 35508 h 177852"/>
                <a:gd name="connsiteX1" fmla="*/ 135297 w 152528"/>
                <a:gd name="connsiteY1" fmla="*/ 30950 h 177852"/>
                <a:gd name="connsiteX2" fmla="*/ 127957 w 152528"/>
                <a:gd name="connsiteY2" fmla="*/ 24114 h 177852"/>
                <a:gd name="connsiteX3" fmla="*/ 117574 w 152528"/>
                <a:gd name="connsiteY3" fmla="*/ 34999 h 177852"/>
                <a:gd name="connsiteX4" fmla="*/ 94019 w 152528"/>
                <a:gd name="connsiteY4" fmla="*/ 19056 h 177852"/>
                <a:gd name="connsiteX5" fmla="*/ 33755 w 152528"/>
                <a:gd name="connsiteY5" fmla="*/ 90936 h 177852"/>
                <a:gd name="connsiteX6" fmla="*/ 67430 w 152528"/>
                <a:gd name="connsiteY6" fmla="*/ 130921 h 177852"/>
                <a:gd name="connsiteX7" fmla="*/ 96808 w 152528"/>
                <a:gd name="connsiteY7" fmla="*/ 116240 h 177852"/>
                <a:gd name="connsiteX8" fmla="*/ 97062 w 152528"/>
                <a:gd name="connsiteY8" fmla="*/ 116494 h 177852"/>
                <a:gd name="connsiteX9" fmla="*/ 88705 w 152528"/>
                <a:gd name="connsiteY9" fmla="*/ 149905 h 177852"/>
                <a:gd name="connsiteX10" fmla="*/ 52241 w 152528"/>
                <a:gd name="connsiteY10" fmla="*/ 177234 h 177852"/>
                <a:gd name="connsiteX11" fmla="*/ 31983 w 152528"/>
                <a:gd name="connsiteY11" fmla="*/ 174709 h 177852"/>
                <a:gd name="connsiteX12" fmla="*/ 42366 w 152528"/>
                <a:gd name="connsiteY12" fmla="*/ 161545 h 177852"/>
                <a:gd name="connsiteX13" fmla="*/ 32738 w 152528"/>
                <a:gd name="connsiteY13" fmla="*/ 152684 h 177852"/>
                <a:gd name="connsiteX14" fmla="*/ 19066 w 152528"/>
                <a:gd name="connsiteY14" fmla="*/ 167365 h 177852"/>
                <a:gd name="connsiteX15" fmla="*/ 52749 w 152528"/>
                <a:gd name="connsiteY15" fmla="*/ 182807 h 177852"/>
                <a:gd name="connsiteX16" fmla="*/ 106428 w 152528"/>
                <a:gd name="connsiteY16" fmla="*/ 147880 h 177852"/>
                <a:gd name="connsiteX17" fmla="*/ 134542 w 152528"/>
                <a:gd name="connsiteY17" fmla="*/ 35508 h 177852"/>
                <a:gd name="connsiteX18" fmla="*/ 101622 w 152528"/>
                <a:gd name="connsiteY18" fmla="*/ 98527 h 177852"/>
                <a:gd name="connsiteX19" fmla="*/ 88705 w 152528"/>
                <a:gd name="connsiteY19" fmla="*/ 116240 h 177852"/>
                <a:gd name="connsiteX20" fmla="*/ 68193 w 152528"/>
                <a:gd name="connsiteY20" fmla="*/ 125355 h 177852"/>
                <a:gd name="connsiteX21" fmla="*/ 51733 w 152528"/>
                <a:gd name="connsiteY21" fmla="*/ 102067 h 177852"/>
                <a:gd name="connsiteX22" fmla="*/ 65913 w 152528"/>
                <a:gd name="connsiteY22" fmla="*/ 47148 h 177852"/>
                <a:gd name="connsiteX23" fmla="*/ 94273 w 152528"/>
                <a:gd name="connsiteY23" fmla="*/ 24623 h 177852"/>
                <a:gd name="connsiteX24" fmla="*/ 114531 w 152528"/>
                <a:gd name="connsiteY24" fmla="*/ 46385 h 177852"/>
                <a:gd name="connsiteX25" fmla="*/ 113777 w 152528"/>
                <a:gd name="connsiteY25" fmla="*/ 50189 h 177852"/>
                <a:gd name="connsiteX26" fmla="*/ 101622 w 152528"/>
                <a:gd name="connsiteY26" fmla="*/ 98527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2528" h="177852">
                  <a:moveTo>
                    <a:pt x="134542" y="35508"/>
                  </a:moveTo>
                  <a:cubicBezTo>
                    <a:pt x="134789" y="33991"/>
                    <a:pt x="135297" y="32721"/>
                    <a:pt x="135297" y="30950"/>
                  </a:cubicBezTo>
                  <a:cubicBezTo>
                    <a:pt x="135297" y="26647"/>
                    <a:pt x="132263" y="24114"/>
                    <a:pt x="127957" y="24114"/>
                  </a:cubicBezTo>
                  <a:cubicBezTo>
                    <a:pt x="125422" y="24114"/>
                    <a:pt x="118583" y="25893"/>
                    <a:pt x="117574" y="34999"/>
                  </a:cubicBezTo>
                  <a:cubicBezTo>
                    <a:pt x="113014" y="25639"/>
                    <a:pt x="104148" y="19056"/>
                    <a:pt x="94019" y="19056"/>
                  </a:cubicBezTo>
                  <a:cubicBezTo>
                    <a:pt x="65158" y="19056"/>
                    <a:pt x="33755" y="54484"/>
                    <a:pt x="33755" y="90936"/>
                  </a:cubicBezTo>
                  <a:cubicBezTo>
                    <a:pt x="33755" y="115985"/>
                    <a:pt x="49198" y="130921"/>
                    <a:pt x="67430" y="130921"/>
                  </a:cubicBezTo>
                  <a:cubicBezTo>
                    <a:pt x="82373" y="130921"/>
                    <a:pt x="94273" y="119027"/>
                    <a:pt x="96808" y="116240"/>
                  </a:cubicBezTo>
                  <a:lnTo>
                    <a:pt x="97062" y="116494"/>
                  </a:lnTo>
                  <a:cubicBezTo>
                    <a:pt x="91747" y="139019"/>
                    <a:pt x="88705" y="149396"/>
                    <a:pt x="88705" y="149905"/>
                  </a:cubicBezTo>
                  <a:cubicBezTo>
                    <a:pt x="87696" y="152183"/>
                    <a:pt x="79084" y="177234"/>
                    <a:pt x="52241" y="177234"/>
                  </a:cubicBezTo>
                  <a:cubicBezTo>
                    <a:pt x="47427" y="177234"/>
                    <a:pt x="39070" y="176980"/>
                    <a:pt x="31983" y="174709"/>
                  </a:cubicBezTo>
                  <a:cubicBezTo>
                    <a:pt x="39578" y="172431"/>
                    <a:pt x="42366" y="165848"/>
                    <a:pt x="42366" y="161545"/>
                  </a:cubicBezTo>
                  <a:cubicBezTo>
                    <a:pt x="42366" y="157496"/>
                    <a:pt x="39578" y="152684"/>
                    <a:pt x="32738" y="152684"/>
                  </a:cubicBezTo>
                  <a:cubicBezTo>
                    <a:pt x="27169" y="152684"/>
                    <a:pt x="19066" y="157242"/>
                    <a:pt x="19066" y="167365"/>
                  </a:cubicBezTo>
                  <a:cubicBezTo>
                    <a:pt x="19066" y="177743"/>
                    <a:pt x="28440" y="182807"/>
                    <a:pt x="52749" y="182807"/>
                  </a:cubicBezTo>
                  <a:cubicBezTo>
                    <a:pt x="84399" y="182807"/>
                    <a:pt x="102631" y="163062"/>
                    <a:pt x="106428" y="147880"/>
                  </a:cubicBezTo>
                  <a:lnTo>
                    <a:pt x="134542" y="35508"/>
                  </a:lnTo>
                  <a:close/>
                  <a:moveTo>
                    <a:pt x="101622" y="98527"/>
                  </a:moveTo>
                  <a:cubicBezTo>
                    <a:pt x="100097" y="105109"/>
                    <a:pt x="94273" y="111437"/>
                    <a:pt x="88705" y="116240"/>
                  </a:cubicBezTo>
                  <a:cubicBezTo>
                    <a:pt x="83390" y="120797"/>
                    <a:pt x="75533" y="125355"/>
                    <a:pt x="68193" y="125355"/>
                  </a:cubicBezTo>
                  <a:cubicBezTo>
                    <a:pt x="55530" y="125355"/>
                    <a:pt x="51733" y="112191"/>
                    <a:pt x="51733" y="102067"/>
                  </a:cubicBezTo>
                  <a:cubicBezTo>
                    <a:pt x="51733" y="89919"/>
                    <a:pt x="59081" y="60058"/>
                    <a:pt x="65913" y="47148"/>
                  </a:cubicBezTo>
                  <a:cubicBezTo>
                    <a:pt x="72753" y="34745"/>
                    <a:pt x="83636" y="24623"/>
                    <a:pt x="94273" y="24623"/>
                  </a:cubicBezTo>
                  <a:cubicBezTo>
                    <a:pt x="110988" y="24623"/>
                    <a:pt x="114531" y="45122"/>
                    <a:pt x="114531" y="46385"/>
                  </a:cubicBezTo>
                  <a:cubicBezTo>
                    <a:pt x="114531" y="47656"/>
                    <a:pt x="114031" y="49173"/>
                    <a:pt x="113777" y="50189"/>
                  </a:cubicBezTo>
                  <a:lnTo>
                    <a:pt x="101622" y="985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orme libre : forme 158">
              <a:extLst>
                <a:ext uri="{FF2B5EF4-FFF2-40B4-BE49-F238E27FC236}">
                  <a16:creationId xmlns:a16="http://schemas.microsoft.com/office/drawing/2014/main" id="{09A889DD-E07C-44E5-A190-15D03D41D57E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5390811" y="-11955266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4 w 101685"/>
                <a:gd name="connsiteY1" fmla="*/ 104473 h 152445"/>
                <a:gd name="connsiteX2" fmla="*/ 86798 w 101685"/>
                <a:gd name="connsiteY2" fmla="*/ 120599 h 152445"/>
                <a:gd name="connsiteX3" fmla="*/ 69249 w 101685"/>
                <a:gd name="connsiteY3" fmla="*/ 121663 h 152445"/>
                <a:gd name="connsiteX4" fmla="*/ 36623 w 101685"/>
                <a:gd name="connsiteY4" fmla="*/ 121663 h 152445"/>
                <a:gd name="connsiteX5" fmla="*/ 72086 w 101685"/>
                <a:gd name="connsiteY5" fmla="*/ 91888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6 h 152445"/>
                <a:gd name="connsiteX9" fmla="*/ 28464 w 101685"/>
                <a:gd name="connsiteY9" fmla="*/ 60701 h 152445"/>
                <a:gd name="connsiteX10" fmla="*/ 37862 w 101685"/>
                <a:gd name="connsiteY10" fmla="*/ 51308 h 152445"/>
                <a:gd name="connsiteX11" fmla="*/ 27400 w 101685"/>
                <a:gd name="connsiteY11" fmla="*/ 41915 h 152445"/>
                <a:gd name="connsiteX12" fmla="*/ 53290 w 101685"/>
                <a:gd name="connsiteY12" fmla="*/ 25432 h 152445"/>
                <a:gd name="connsiteX13" fmla="*/ 80244 w 101685"/>
                <a:gd name="connsiteY13" fmla="*/ 53610 h 152445"/>
                <a:gd name="connsiteX14" fmla="*/ 63570 w 101685"/>
                <a:gd name="connsiteY14" fmla="*/ 87633 h 152445"/>
                <a:gd name="connsiteX15" fmla="*/ 20838 w 101685"/>
                <a:gd name="connsiteY15" fmla="*/ 129817 h 152445"/>
                <a:gd name="connsiteX16" fmla="*/ 19066 w 101685"/>
                <a:gd name="connsiteY16" fmla="*/ 136725 h 152445"/>
                <a:gd name="connsiteX17" fmla="*/ 92121 w 101685"/>
                <a:gd name="connsiteY17" fmla="*/ 136725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4" y="104473"/>
                  </a:lnTo>
                  <a:cubicBezTo>
                    <a:pt x="90881" y="108371"/>
                    <a:pt x="89110" y="118828"/>
                    <a:pt x="86798" y="120599"/>
                  </a:cubicBezTo>
                  <a:cubicBezTo>
                    <a:pt x="85384" y="121663"/>
                    <a:pt x="71728" y="121663"/>
                    <a:pt x="69249" y="121663"/>
                  </a:cubicBezTo>
                  <a:lnTo>
                    <a:pt x="36623" y="121663"/>
                  </a:lnTo>
                  <a:cubicBezTo>
                    <a:pt x="55236" y="105180"/>
                    <a:pt x="61448" y="100217"/>
                    <a:pt x="72086" y="91888"/>
                  </a:cubicBezTo>
                  <a:cubicBezTo>
                    <a:pt x="85209" y="81432"/>
                    <a:pt x="97443" y="70443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6"/>
                  </a:cubicBezTo>
                  <a:cubicBezTo>
                    <a:pt x="19066" y="59811"/>
                    <a:pt x="26692" y="60701"/>
                    <a:pt x="28464" y="60701"/>
                  </a:cubicBezTo>
                  <a:cubicBezTo>
                    <a:pt x="32722" y="60701"/>
                    <a:pt x="37862" y="57683"/>
                    <a:pt x="37862" y="51308"/>
                  </a:cubicBezTo>
                  <a:cubicBezTo>
                    <a:pt x="37862" y="48115"/>
                    <a:pt x="36623" y="41915"/>
                    <a:pt x="27400" y="41915"/>
                  </a:cubicBezTo>
                  <a:cubicBezTo>
                    <a:pt x="32897" y="29329"/>
                    <a:pt x="44956" y="25432"/>
                    <a:pt x="53290" y="25432"/>
                  </a:cubicBezTo>
                  <a:cubicBezTo>
                    <a:pt x="71021" y="25432"/>
                    <a:pt x="80244" y="39254"/>
                    <a:pt x="80244" y="53610"/>
                  </a:cubicBezTo>
                  <a:cubicBezTo>
                    <a:pt x="80244" y="69029"/>
                    <a:pt x="69249" y="81256"/>
                    <a:pt x="63570" y="87633"/>
                  </a:cubicBezTo>
                  <a:lnTo>
                    <a:pt x="20838" y="129817"/>
                  </a:lnTo>
                  <a:cubicBezTo>
                    <a:pt x="19066" y="131405"/>
                    <a:pt x="19066" y="131763"/>
                    <a:pt x="19066" y="136725"/>
                  </a:cubicBezTo>
                  <a:lnTo>
                    <a:pt x="92121" y="136725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orme libre : forme 159">
              <a:extLst>
                <a:ext uri="{FF2B5EF4-FFF2-40B4-BE49-F238E27FC236}">
                  <a16:creationId xmlns:a16="http://schemas.microsoft.com/office/drawing/2014/main" id="{A5DC629C-DB8D-4775-AD09-C517E464A125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5503378" y="-11914308"/>
              <a:ext cx="152528" cy="203260"/>
            </a:xfrm>
            <a:custGeom>
              <a:avLst/>
              <a:gdLst>
                <a:gd name="connsiteX0" fmla="*/ 126185 w 152528"/>
                <a:gd name="connsiteY0" fmla="*/ 114469 h 203260"/>
                <a:gd name="connsiteX1" fmla="*/ 93519 w 152528"/>
                <a:gd name="connsiteY1" fmla="*/ 84608 h 203260"/>
                <a:gd name="connsiteX2" fmla="*/ 41858 w 152528"/>
                <a:gd name="connsiteY2" fmla="*/ 108396 h 203260"/>
                <a:gd name="connsiteX3" fmla="*/ 19066 w 152528"/>
                <a:gd name="connsiteY3" fmla="*/ 160782 h 203260"/>
                <a:gd name="connsiteX4" fmla="*/ 65658 w 152528"/>
                <a:gd name="connsiteY4" fmla="*/ 205833 h 203260"/>
                <a:gd name="connsiteX5" fmla="*/ 152266 w 152528"/>
                <a:gd name="connsiteY5" fmla="*/ 84608 h 203260"/>
                <a:gd name="connsiteX6" fmla="*/ 97570 w 152528"/>
                <a:gd name="connsiteY6" fmla="*/ 19056 h 203260"/>
                <a:gd name="connsiteX7" fmla="*/ 49198 w 152528"/>
                <a:gd name="connsiteY7" fmla="*/ 59042 h 203260"/>
                <a:gd name="connsiteX8" fmla="*/ 58826 w 152528"/>
                <a:gd name="connsiteY8" fmla="*/ 67903 h 203260"/>
                <a:gd name="connsiteX9" fmla="*/ 72498 w 152528"/>
                <a:gd name="connsiteY9" fmla="*/ 54484 h 203260"/>
                <a:gd name="connsiteX10" fmla="*/ 60598 w 152528"/>
                <a:gd name="connsiteY10" fmla="*/ 45631 h 203260"/>
                <a:gd name="connsiteX11" fmla="*/ 97062 w 152528"/>
                <a:gd name="connsiteY11" fmla="*/ 25384 h 203260"/>
                <a:gd name="connsiteX12" fmla="*/ 133271 w 152528"/>
                <a:gd name="connsiteY12" fmla="*/ 71189 h 203260"/>
                <a:gd name="connsiteX13" fmla="*/ 126431 w 152528"/>
                <a:gd name="connsiteY13" fmla="*/ 114469 h 203260"/>
                <a:gd name="connsiteX14" fmla="*/ 126185 w 152528"/>
                <a:gd name="connsiteY14" fmla="*/ 114469 h 203260"/>
                <a:gd name="connsiteX15" fmla="*/ 66421 w 152528"/>
                <a:gd name="connsiteY15" fmla="*/ 198751 h 203260"/>
                <a:gd name="connsiteX16" fmla="*/ 38561 w 152528"/>
                <a:gd name="connsiteY16" fmla="*/ 170152 h 203260"/>
                <a:gd name="connsiteX17" fmla="*/ 55275 w 152528"/>
                <a:gd name="connsiteY17" fmla="*/ 112699 h 203260"/>
                <a:gd name="connsiteX18" fmla="*/ 93519 w 152528"/>
                <a:gd name="connsiteY18" fmla="*/ 90173 h 203260"/>
                <a:gd name="connsiteX19" fmla="*/ 121625 w 152528"/>
                <a:gd name="connsiteY19" fmla="*/ 123584 h 203260"/>
                <a:gd name="connsiteX20" fmla="*/ 66421 w 152528"/>
                <a:gd name="connsiteY20" fmla="*/ 19875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528" h="203260">
                  <a:moveTo>
                    <a:pt x="126185" y="114469"/>
                  </a:moveTo>
                  <a:cubicBezTo>
                    <a:pt x="123651" y="98780"/>
                    <a:pt x="113268" y="84608"/>
                    <a:pt x="93519" y="84608"/>
                  </a:cubicBezTo>
                  <a:cubicBezTo>
                    <a:pt x="78067" y="84608"/>
                    <a:pt x="61607" y="88657"/>
                    <a:pt x="41858" y="108396"/>
                  </a:cubicBezTo>
                  <a:cubicBezTo>
                    <a:pt x="20838" y="129404"/>
                    <a:pt x="19066" y="152938"/>
                    <a:pt x="19066" y="160782"/>
                  </a:cubicBezTo>
                  <a:cubicBezTo>
                    <a:pt x="19066" y="176480"/>
                    <a:pt x="30212" y="205833"/>
                    <a:pt x="65658" y="205833"/>
                  </a:cubicBezTo>
                  <a:cubicBezTo>
                    <a:pt x="125931" y="205833"/>
                    <a:pt x="152266" y="120797"/>
                    <a:pt x="152266" y="84608"/>
                  </a:cubicBezTo>
                  <a:cubicBezTo>
                    <a:pt x="152266" y="44361"/>
                    <a:pt x="128711" y="19056"/>
                    <a:pt x="97570" y="19056"/>
                  </a:cubicBezTo>
                  <a:cubicBezTo>
                    <a:pt x="60852" y="19056"/>
                    <a:pt x="49198" y="51960"/>
                    <a:pt x="49198" y="59042"/>
                  </a:cubicBezTo>
                  <a:cubicBezTo>
                    <a:pt x="49198" y="62590"/>
                    <a:pt x="51224" y="67903"/>
                    <a:pt x="58826" y="67903"/>
                  </a:cubicBezTo>
                  <a:cubicBezTo>
                    <a:pt x="67176" y="67903"/>
                    <a:pt x="72498" y="60312"/>
                    <a:pt x="72498" y="54484"/>
                  </a:cubicBezTo>
                  <a:cubicBezTo>
                    <a:pt x="72498" y="45631"/>
                    <a:pt x="64650" y="45631"/>
                    <a:pt x="60598" y="45631"/>
                  </a:cubicBezTo>
                  <a:cubicBezTo>
                    <a:pt x="71736" y="26901"/>
                    <a:pt x="89713" y="25384"/>
                    <a:pt x="97062" y="25384"/>
                  </a:cubicBezTo>
                  <a:cubicBezTo>
                    <a:pt x="115548" y="25384"/>
                    <a:pt x="133271" y="38541"/>
                    <a:pt x="133271" y="71189"/>
                  </a:cubicBezTo>
                  <a:cubicBezTo>
                    <a:pt x="133271" y="81058"/>
                    <a:pt x="131754" y="93969"/>
                    <a:pt x="126431" y="114469"/>
                  </a:cubicBezTo>
                  <a:lnTo>
                    <a:pt x="126185" y="114469"/>
                  </a:lnTo>
                  <a:close/>
                  <a:moveTo>
                    <a:pt x="66421" y="198751"/>
                  </a:moveTo>
                  <a:cubicBezTo>
                    <a:pt x="38561" y="198751"/>
                    <a:pt x="38561" y="172684"/>
                    <a:pt x="38561" y="170152"/>
                  </a:cubicBezTo>
                  <a:cubicBezTo>
                    <a:pt x="38561" y="163316"/>
                    <a:pt x="44892" y="127880"/>
                    <a:pt x="55275" y="112699"/>
                  </a:cubicBezTo>
                  <a:cubicBezTo>
                    <a:pt x="65404" y="98273"/>
                    <a:pt x="77813" y="90173"/>
                    <a:pt x="93519" y="90173"/>
                  </a:cubicBezTo>
                  <a:cubicBezTo>
                    <a:pt x="121116" y="90173"/>
                    <a:pt x="121625" y="118519"/>
                    <a:pt x="121625" y="123584"/>
                  </a:cubicBezTo>
                  <a:cubicBezTo>
                    <a:pt x="121625" y="141807"/>
                    <a:pt x="105419" y="198751"/>
                    <a:pt x="66421" y="1987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orme libre : forme 160">
              <a:extLst>
                <a:ext uri="{FF2B5EF4-FFF2-40B4-BE49-F238E27FC236}">
                  <a16:creationId xmlns:a16="http://schemas.microsoft.com/office/drawing/2014/main" id="{8D0B5FA9-5E49-4812-9F41-61C64BC5F239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5636036" y="-11773264"/>
              <a:ext cx="127107" cy="101630"/>
            </a:xfrm>
            <a:custGeom>
              <a:avLst/>
              <a:gdLst>
                <a:gd name="connsiteX0" fmla="*/ 85734 w 127106"/>
                <a:gd name="connsiteY0" fmla="*/ 68498 h 101630"/>
                <a:gd name="connsiteX1" fmla="*/ 82897 w 127106"/>
                <a:gd name="connsiteY1" fmla="*/ 78955 h 101630"/>
                <a:gd name="connsiteX2" fmla="*/ 61448 w 127106"/>
                <a:gd name="connsiteY2" fmla="*/ 94016 h 101630"/>
                <a:gd name="connsiteX3" fmla="*/ 49206 w 127106"/>
                <a:gd name="connsiteY3" fmla="*/ 79312 h 101630"/>
                <a:gd name="connsiteX4" fmla="*/ 59137 w 127106"/>
                <a:gd name="connsiteY4" fmla="*/ 43336 h 101630"/>
                <a:gd name="connsiteX5" fmla="*/ 61623 w 127106"/>
                <a:gd name="connsiteY5" fmla="*/ 34293 h 101630"/>
                <a:gd name="connsiteX6" fmla="*/ 44774 w 127106"/>
                <a:gd name="connsiteY6" fmla="*/ 19056 h 101630"/>
                <a:gd name="connsiteX7" fmla="*/ 19066 w 127106"/>
                <a:gd name="connsiteY7" fmla="*/ 46171 h 101630"/>
                <a:gd name="connsiteX8" fmla="*/ 22077 w 127106"/>
                <a:gd name="connsiteY8" fmla="*/ 48473 h 101630"/>
                <a:gd name="connsiteX9" fmla="*/ 25270 w 127106"/>
                <a:gd name="connsiteY9" fmla="*/ 45639 h 101630"/>
                <a:gd name="connsiteX10" fmla="*/ 44241 w 127106"/>
                <a:gd name="connsiteY10" fmla="*/ 24018 h 101630"/>
                <a:gd name="connsiteX11" fmla="*/ 48674 w 127106"/>
                <a:gd name="connsiteY11" fmla="*/ 30220 h 101630"/>
                <a:gd name="connsiteX12" fmla="*/ 45489 w 127106"/>
                <a:gd name="connsiteY12" fmla="*/ 42089 h 101630"/>
                <a:gd name="connsiteX13" fmla="*/ 35908 w 127106"/>
                <a:gd name="connsiteY13" fmla="*/ 76477 h 101630"/>
                <a:gd name="connsiteX14" fmla="*/ 42470 w 127106"/>
                <a:gd name="connsiteY14" fmla="*/ 93310 h 101630"/>
                <a:gd name="connsiteX15" fmla="*/ 60733 w 127106"/>
                <a:gd name="connsiteY15" fmla="*/ 98978 h 101630"/>
                <a:gd name="connsiteX16" fmla="*/ 83787 w 127106"/>
                <a:gd name="connsiteY16" fmla="*/ 87284 h 101630"/>
                <a:gd name="connsiteX17" fmla="*/ 101694 w 127106"/>
                <a:gd name="connsiteY17" fmla="*/ 98978 h 101630"/>
                <a:gd name="connsiteX18" fmla="*/ 115699 w 127106"/>
                <a:gd name="connsiteY18" fmla="*/ 89585 h 101630"/>
                <a:gd name="connsiteX19" fmla="*/ 122086 w 127106"/>
                <a:gd name="connsiteY19" fmla="*/ 71863 h 101630"/>
                <a:gd name="connsiteX20" fmla="*/ 119075 w 127106"/>
                <a:gd name="connsiteY20" fmla="*/ 69562 h 101630"/>
                <a:gd name="connsiteX21" fmla="*/ 115167 w 127106"/>
                <a:gd name="connsiteY21" fmla="*/ 75056 h 101630"/>
                <a:gd name="connsiteX22" fmla="*/ 102226 w 127106"/>
                <a:gd name="connsiteY22" fmla="*/ 94016 h 101630"/>
                <a:gd name="connsiteX23" fmla="*/ 96379 w 127106"/>
                <a:gd name="connsiteY23" fmla="*/ 85338 h 101630"/>
                <a:gd name="connsiteX24" fmla="*/ 99032 w 127106"/>
                <a:gd name="connsiteY24" fmla="*/ 71332 h 101630"/>
                <a:gd name="connsiteX25" fmla="*/ 102933 w 127106"/>
                <a:gd name="connsiteY25" fmla="*/ 55381 h 101630"/>
                <a:gd name="connsiteX26" fmla="*/ 107016 w 127106"/>
                <a:gd name="connsiteY26" fmla="*/ 39612 h 101630"/>
                <a:gd name="connsiteX27" fmla="*/ 110027 w 127106"/>
                <a:gd name="connsiteY27" fmla="*/ 26496 h 101630"/>
                <a:gd name="connsiteX28" fmla="*/ 104180 w 127106"/>
                <a:gd name="connsiteY28" fmla="*/ 20827 h 101630"/>
                <a:gd name="connsiteX29" fmla="*/ 94957 w 127106"/>
                <a:gd name="connsiteY29" fmla="*/ 31642 h 101630"/>
                <a:gd name="connsiteX30" fmla="*/ 85734 w 127106"/>
                <a:gd name="connsiteY30" fmla="*/ 68498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7106" h="101630">
                  <a:moveTo>
                    <a:pt x="85734" y="68498"/>
                  </a:moveTo>
                  <a:cubicBezTo>
                    <a:pt x="84852" y="72046"/>
                    <a:pt x="83255" y="78780"/>
                    <a:pt x="82897" y="78955"/>
                  </a:cubicBezTo>
                  <a:cubicBezTo>
                    <a:pt x="79529" y="84449"/>
                    <a:pt x="72435" y="94016"/>
                    <a:pt x="61448" y="94016"/>
                  </a:cubicBezTo>
                  <a:cubicBezTo>
                    <a:pt x="49206" y="94016"/>
                    <a:pt x="49206" y="82495"/>
                    <a:pt x="49206" y="79312"/>
                  </a:cubicBezTo>
                  <a:cubicBezTo>
                    <a:pt x="49206" y="68855"/>
                    <a:pt x="54171" y="56271"/>
                    <a:pt x="59137" y="43336"/>
                  </a:cubicBezTo>
                  <a:cubicBezTo>
                    <a:pt x="60558" y="39788"/>
                    <a:pt x="61623" y="37136"/>
                    <a:pt x="61623" y="34293"/>
                  </a:cubicBezTo>
                  <a:cubicBezTo>
                    <a:pt x="61623" y="25082"/>
                    <a:pt x="53822" y="19056"/>
                    <a:pt x="44774" y="19056"/>
                  </a:cubicBezTo>
                  <a:cubicBezTo>
                    <a:pt x="27042" y="19056"/>
                    <a:pt x="19066" y="43336"/>
                    <a:pt x="19066" y="46171"/>
                  </a:cubicBezTo>
                  <a:cubicBezTo>
                    <a:pt x="19066" y="48473"/>
                    <a:pt x="21552" y="48473"/>
                    <a:pt x="22077" y="48473"/>
                  </a:cubicBezTo>
                  <a:cubicBezTo>
                    <a:pt x="24563" y="48473"/>
                    <a:pt x="24738" y="47583"/>
                    <a:pt x="25270" y="45639"/>
                  </a:cubicBezTo>
                  <a:cubicBezTo>
                    <a:pt x="29528" y="31110"/>
                    <a:pt x="37329" y="24018"/>
                    <a:pt x="44241" y="24018"/>
                  </a:cubicBezTo>
                  <a:cubicBezTo>
                    <a:pt x="47260" y="24018"/>
                    <a:pt x="48674" y="25964"/>
                    <a:pt x="48674" y="30220"/>
                  </a:cubicBezTo>
                  <a:cubicBezTo>
                    <a:pt x="48674" y="34293"/>
                    <a:pt x="47260" y="38017"/>
                    <a:pt x="45489" y="42089"/>
                  </a:cubicBezTo>
                  <a:cubicBezTo>
                    <a:pt x="35908" y="66552"/>
                    <a:pt x="35908" y="71690"/>
                    <a:pt x="35908" y="76477"/>
                  </a:cubicBezTo>
                  <a:cubicBezTo>
                    <a:pt x="35908" y="79487"/>
                    <a:pt x="35908" y="87641"/>
                    <a:pt x="42470" y="93310"/>
                  </a:cubicBezTo>
                  <a:cubicBezTo>
                    <a:pt x="47617" y="97566"/>
                    <a:pt x="54529" y="98978"/>
                    <a:pt x="60733" y="98978"/>
                  </a:cubicBezTo>
                  <a:cubicBezTo>
                    <a:pt x="71903" y="98978"/>
                    <a:pt x="77932" y="92952"/>
                    <a:pt x="83787" y="87284"/>
                  </a:cubicBezTo>
                  <a:cubicBezTo>
                    <a:pt x="87688" y="98629"/>
                    <a:pt x="99564" y="98978"/>
                    <a:pt x="101694" y="98978"/>
                  </a:cubicBezTo>
                  <a:cubicBezTo>
                    <a:pt x="107723" y="98978"/>
                    <a:pt x="112331" y="95438"/>
                    <a:pt x="115699" y="89585"/>
                  </a:cubicBezTo>
                  <a:cubicBezTo>
                    <a:pt x="119599" y="82678"/>
                    <a:pt x="122086" y="72397"/>
                    <a:pt x="122086" y="71863"/>
                  </a:cubicBezTo>
                  <a:cubicBezTo>
                    <a:pt x="122086" y="69562"/>
                    <a:pt x="119599" y="69562"/>
                    <a:pt x="119075" y="69562"/>
                  </a:cubicBezTo>
                  <a:cubicBezTo>
                    <a:pt x="116589" y="69562"/>
                    <a:pt x="116414" y="70268"/>
                    <a:pt x="115167" y="75056"/>
                  </a:cubicBezTo>
                  <a:cubicBezTo>
                    <a:pt x="113045" y="83386"/>
                    <a:pt x="109677" y="94016"/>
                    <a:pt x="102226" y="94016"/>
                  </a:cubicBezTo>
                  <a:cubicBezTo>
                    <a:pt x="97618" y="94016"/>
                    <a:pt x="96379" y="89944"/>
                    <a:pt x="96379" y="85338"/>
                  </a:cubicBezTo>
                  <a:cubicBezTo>
                    <a:pt x="96379" y="82322"/>
                    <a:pt x="97793" y="75945"/>
                    <a:pt x="99032" y="71332"/>
                  </a:cubicBezTo>
                  <a:cubicBezTo>
                    <a:pt x="100279" y="66552"/>
                    <a:pt x="102051" y="59287"/>
                    <a:pt x="102933" y="55381"/>
                  </a:cubicBezTo>
                  <a:lnTo>
                    <a:pt x="107016" y="39612"/>
                  </a:lnTo>
                  <a:cubicBezTo>
                    <a:pt x="108081" y="35182"/>
                    <a:pt x="110027" y="27385"/>
                    <a:pt x="110027" y="26496"/>
                  </a:cubicBezTo>
                  <a:cubicBezTo>
                    <a:pt x="110027" y="22954"/>
                    <a:pt x="107191" y="20827"/>
                    <a:pt x="104180" y="20827"/>
                  </a:cubicBezTo>
                  <a:cubicBezTo>
                    <a:pt x="97618" y="20827"/>
                    <a:pt x="96379" y="25964"/>
                    <a:pt x="94957" y="31642"/>
                  </a:cubicBezTo>
                  <a:lnTo>
                    <a:pt x="85734" y="6849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FB378E2C-00B6-4751-91E4-B784886DF806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5810679" y="-11908742"/>
              <a:ext cx="330477" cy="254075"/>
            </a:xfrm>
            <a:custGeom>
              <a:avLst/>
              <a:gdLst>
                <a:gd name="connsiteX0" fmla="*/ 55530 w 330477"/>
                <a:gd name="connsiteY0" fmla="*/ 19056 h 254075"/>
                <a:gd name="connsiteX1" fmla="*/ 19066 w 330477"/>
                <a:gd name="connsiteY1" fmla="*/ 21844 h 254075"/>
                <a:gd name="connsiteX2" fmla="*/ 19066 w 330477"/>
                <a:gd name="connsiteY2" fmla="*/ 29688 h 254075"/>
                <a:gd name="connsiteX3" fmla="*/ 38815 w 330477"/>
                <a:gd name="connsiteY3" fmla="*/ 43860 h 254075"/>
                <a:gd name="connsiteX4" fmla="*/ 38815 w 330477"/>
                <a:gd name="connsiteY4" fmla="*/ 175463 h 254075"/>
                <a:gd name="connsiteX5" fmla="*/ 19066 w 330477"/>
                <a:gd name="connsiteY5" fmla="*/ 186858 h 254075"/>
                <a:gd name="connsiteX6" fmla="*/ 19066 w 330477"/>
                <a:gd name="connsiteY6" fmla="*/ 194702 h 254075"/>
                <a:gd name="connsiteX7" fmla="*/ 47172 w 330477"/>
                <a:gd name="connsiteY7" fmla="*/ 193940 h 254075"/>
                <a:gd name="connsiteX8" fmla="*/ 75279 w 330477"/>
                <a:gd name="connsiteY8" fmla="*/ 194702 h 254075"/>
                <a:gd name="connsiteX9" fmla="*/ 75279 w 330477"/>
                <a:gd name="connsiteY9" fmla="*/ 186858 h 254075"/>
                <a:gd name="connsiteX10" fmla="*/ 55530 w 330477"/>
                <a:gd name="connsiteY10" fmla="*/ 175463 h 254075"/>
                <a:gd name="connsiteX11" fmla="*/ 55530 w 330477"/>
                <a:gd name="connsiteY11" fmla="*/ 19056 h 254075"/>
                <a:gd name="connsiteX12" fmla="*/ 200338 w 330477"/>
                <a:gd name="connsiteY12" fmla="*/ 140545 h 254075"/>
                <a:gd name="connsiteX13" fmla="*/ 144371 w 330477"/>
                <a:gd name="connsiteY13" fmla="*/ 81322 h 254075"/>
                <a:gd name="connsiteX14" fmla="*/ 88159 w 330477"/>
                <a:gd name="connsiteY14" fmla="*/ 140545 h 254075"/>
                <a:gd name="connsiteX15" fmla="*/ 144117 w 330477"/>
                <a:gd name="connsiteY15" fmla="*/ 197488 h 254075"/>
                <a:gd name="connsiteX16" fmla="*/ 200338 w 330477"/>
                <a:gd name="connsiteY16" fmla="*/ 140545 h 254075"/>
                <a:gd name="connsiteX17" fmla="*/ 144371 w 330477"/>
                <a:gd name="connsiteY17" fmla="*/ 191161 h 254075"/>
                <a:gd name="connsiteX18" fmla="*/ 115502 w 330477"/>
                <a:gd name="connsiteY18" fmla="*/ 174201 h 254075"/>
                <a:gd name="connsiteX19" fmla="*/ 109171 w 330477"/>
                <a:gd name="connsiteY19" fmla="*/ 138519 h 254075"/>
                <a:gd name="connsiteX20" fmla="*/ 115248 w 330477"/>
                <a:gd name="connsiteY20" fmla="*/ 103846 h 254075"/>
                <a:gd name="connsiteX21" fmla="*/ 144117 w 330477"/>
                <a:gd name="connsiteY21" fmla="*/ 86887 h 254075"/>
                <a:gd name="connsiteX22" fmla="*/ 172732 w 330477"/>
                <a:gd name="connsiteY22" fmla="*/ 103338 h 254075"/>
                <a:gd name="connsiteX23" fmla="*/ 179318 w 330477"/>
                <a:gd name="connsiteY23" fmla="*/ 138519 h 254075"/>
                <a:gd name="connsiteX24" fmla="*/ 173749 w 330477"/>
                <a:gd name="connsiteY24" fmla="*/ 172430 h 254075"/>
                <a:gd name="connsiteX25" fmla="*/ 144371 w 330477"/>
                <a:gd name="connsiteY25" fmla="*/ 191161 h 254075"/>
                <a:gd name="connsiteX26" fmla="*/ 263907 w 330477"/>
                <a:gd name="connsiteY26" fmla="*/ 151167 h 254075"/>
                <a:gd name="connsiteX27" fmla="*/ 241878 w 330477"/>
                <a:gd name="connsiteY27" fmla="*/ 120044 h 254075"/>
                <a:gd name="connsiteX28" fmla="*/ 245930 w 330477"/>
                <a:gd name="connsiteY28" fmla="*/ 98780 h 254075"/>
                <a:gd name="connsiteX29" fmla="*/ 263907 w 330477"/>
                <a:gd name="connsiteY29" fmla="*/ 88657 h 254075"/>
                <a:gd name="connsiteX30" fmla="*/ 285946 w 330477"/>
                <a:gd name="connsiteY30" fmla="*/ 119789 h 254075"/>
                <a:gd name="connsiteX31" fmla="*/ 281894 w 330477"/>
                <a:gd name="connsiteY31" fmla="*/ 141044 h 254075"/>
                <a:gd name="connsiteX32" fmla="*/ 263907 w 330477"/>
                <a:gd name="connsiteY32" fmla="*/ 151167 h 254075"/>
                <a:gd name="connsiteX33" fmla="*/ 234538 w 330477"/>
                <a:gd name="connsiteY33" fmla="*/ 161044 h 254075"/>
                <a:gd name="connsiteX34" fmla="*/ 238843 w 330477"/>
                <a:gd name="connsiteY34" fmla="*/ 149144 h 254075"/>
                <a:gd name="connsiteX35" fmla="*/ 263907 w 330477"/>
                <a:gd name="connsiteY35" fmla="*/ 156987 h 254075"/>
                <a:gd name="connsiteX36" fmla="*/ 304930 w 330477"/>
                <a:gd name="connsiteY36" fmla="*/ 120044 h 254075"/>
                <a:gd name="connsiteX37" fmla="*/ 294548 w 330477"/>
                <a:gd name="connsiteY37" fmla="*/ 95494 h 254075"/>
                <a:gd name="connsiteX38" fmla="*/ 317341 w 330477"/>
                <a:gd name="connsiteY38" fmla="*/ 85616 h 254075"/>
                <a:gd name="connsiteX39" fmla="*/ 319873 w 330477"/>
                <a:gd name="connsiteY39" fmla="*/ 85870 h 254075"/>
                <a:gd name="connsiteX40" fmla="*/ 315823 w 330477"/>
                <a:gd name="connsiteY40" fmla="*/ 92707 h 254075"/>
                <a:gd name="connsiteX41" fmla="*/ 323162 w 330477"/>
                <a:gd name="connsiteY41" fmla="*/ 100042 h 254075"/>
                <a:gd name="connsiteX42" fmla="*/ 330512 w 330477"/>
                <a:gd name="connsiteY42" fmla="*/ 92453 h 254075"/>
                <a:gd name="connsiteX43" fmla="*/ 317593 w 330477"/>
                <a:gd name="connsiteY43" fmla="*/ 80050 h 254075"/>
                <a:gd name="connsiteX44" fmla="*/ 290750 w 330477"/>
                <a:gd name="connsiteY44" fmla="*/ 91944 h 254075"/>
                <a:gd name="connsiteX45" fmla="*/ 263907 w 330477"/>
                <a:gd name="connsiteY45" fmla="*/ 82837 h 254075"/>
                <a:gd name="connsiteX46" fmla="*/ 222892 w 330477"/>
                <a:gd name="connsiteY46" fmla="*/ 119789 h 254075"/>
                <a:gd name="connsiteX47" fmla="*/ 234792 w 330477"/>
                <a:gd name="connsiteY47" fmla="*/ 145856 h 254075"/>
                <a:gd name="connsiteX48" fmla="*/ 226943 w 330477"/>
                <a:gd name="connsiteY48" fmla="*/ 166864 h 254075"/>
                <a:gd name="connsiteX49" fmla="*/ 238081 w 330477"/>
                <a:gd name="connsiteY49" fmla="*/ 189390 h 254075"/>
                <a:gd name="connsiteX50" fmla="*/ 214789 w 330477"/>
                <a:gd name="connsiteY50" fmla="*/ 214694 h 254075"/>
                <a:gd name="connsiteX51" fmla="*/ 270746 w 330477"/>
                <a:gd name="connsiteY51" fmla="*/ 246835 h 254075"/>
                <a:gd name="connsiteX52" fmla="*/ 326968 w 330477"/>
                <a:gd name="connsiteY52" fmla="*/ 214187 h 254075"/>
                <a:gd name="connsiteX53" fmla="*/ 310508 w 330477"/>
                <a:gd name="connsiteY53" fmla="*/ 185341 h 254075"/>
                <a:gd name="connsiteX54" fmla="*/ 266951 w 330477"/>
                <a:gd name="connsiteY54" fmla="*/ 178250 h 254075"/>
                <a:gd name="connsiteX55" fmla="*/ 247955 w 330477"/>
                <a:gd name="connsiteY55" fmla="*/ 177997 h 254075"/>
                <a:gd name="connsiteX56" fmla="*/ 234538 w 330477"/>
                <a:gd name="connsiteY56" fmla="*/ 161044 h 254075"/>
                <a:gd name="connsiteX57" fmla="*/ 271001 w 330477"/>
                <a:gd name="connsiteY57" fmla="*/ 241015 h 254075"/>
                <a:gd name="connsiteX58" fmla="*/ 227952 w 330477"/>
                <a:gd name="connsiteY58" fmla="*/ 214694 h 254075"/>
                <a:gd name="connsiteX59" fmla="*/ 248718 w 330477"/>
                <a:gd name="connsiteY59" fmla="*/ 192931 h 254075"/>
                <a:gd name="connsiteX60" fmla="*/ 263661 w 330477"/>
                <a:gd name="connsiteY60" fmla="*/ 192931 h 254075"/>
                <a:gd name="connsiteX61" fmla="*/ 313797 w 330477"/>
                <a:gd name="connsiteY61" fmla="*/ 214694 h 254075"/>
                <a:gd name="connsiteX62" fmla="*/ 271001 w 330477"/>
                <a:gd name="connsiteY62" fmla="*/ 241015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0477" h="254075">
                  <a:moveTo>
                    <a:pt x="55530" y="19056"/>
                  </a:moveTo>
                  <a:lnTo>
                    <a:pt x="19066" y="21844"/>
                  </a:lnTo>
                  <a:lnTo>
                    <a:pt x="19066" y="29688"/>
                  </a:lnTo>
                  <a:cubicBezTo>
                    <a:pt x="36790" y="29688"/>
                    <a:pt x="38815" y="31459"/>
                    <a:pt x="38815" y="43860"/>
                  </a:cubicBezTo>
                  <a:lnTo>
                    <a:pt x="38815" y="175463"/>
                  </a:lnTo>
                  <a:cubicBezTo>
                    <a:pt x="38815" y="186858"/>
                    <a:pt x="36035" y="186858"/>
                    <a:pt x="19066" y="186858"/>
                  </a:cubicBezTo>
                  <a:lnTo>
                    <a:pt x="19066" y="194702"/>
                  </a:lnTo>
                  <a:cubicBezTo>
                    <a:pt x="27423" y="194447"/>
                    <a:pt x="40841" y="193940"/>
                    <a:pt x="47172" y="193940"/>
                  </a:cubicBezTo>
                  <a:cubicBezTo>
                    <a:pt x="53504" y="193940"/>
                    <a:pt x="65913" y="194447"/>
                    <a:pt x="75279" y="194702"/>
                  </a:cubicBezTo>
                  <a:lnTo>
                    <a:pt x="75279" y="186858"/>
                  </a:lnTo>
                  <a:cubicBezTo>
                    <a:pt x="58318" y="186858"/>
                    <a:pt x="55530" y="186858"/>
                    <a:pt x="55530" y="175463"/>
                  </a:cubicBezTo>
                  <a:lnTo>
                    <a:pt x="55530" y="19056"/>
                  </a:lnTo>
                  <a:close/>
                  <a:moveTo>
                    <a:pt x="200338" y="140545"/>
                  </a:moveTo>
                  <a:cubicBezTo>
                    <a:pt x="200338" y="108142"/>
                    <a:pt x="175012" y="81322"/>
                    <a:pt x="144371" y="81322"/>
                  </a:cubicBezTo>
                  <a:cubicBezTo>
                    <a:pt x="112714" y="81322"/>
                    <a:pt x="88159" y="108903"/>
                    <a:pt x="88159" y="140545"/>
                  </a:cubicBezTo>
                  <a:cubicBezTo>
                    <a:pt x="88159" y="173193"/>
                    <a:pt x="114493" y="197488"/>
                    <a:pt x="144117" y="197488"/>
                  </a:cubicBezTo>
                  <a:cubicBezTo>
                    <a:pt x="174758" y="197488"/>
                    <a:pt x="200338" y="172684"/>
                    <a:pt x="200338" y="140545"/>
                  </a:cubicBezTo>
                  <a:close/>
                  <a:moveTo>
                    <a:pt x="144371" y="191161"/>
                  </a:moveTo>
                  <a:cubicBezTo>
                    <a:pt x="133480" y="191161"/>
                    <a:pt x="122342" y="185841"/>
                    <a:pt x="115502" y="174201"/>
                  </a:cubicBezTo>
                  <a:cubicBezTo>
                    <a:pt x="109171" y="163069"/>
                    <a:pt x="109171" y="147627"/>
                    <a:pt x="109171" y="138519"/>
                  </a:cubicBezTo>
                  <a:cubicBezTo>
                    <a:pt x="109171" y="128643"/>
                    <a:pt x="109171" y="114978"/>
                    <a:pt x="115248" y="103846"/>
                  </a:cubicBezTo>
                  <a:cubicBezTo>
                    <a:pt x="122088" y="92198"/>
                    <a:pt x="133988" y="86887"/>
                    <a:pt x="144117" y="86887"/>
                  </a:cubicBezTo>
                  <a:cubicBezTo>
                    <a:pt x="155263" y="86887"/>
                    <a:pt x="166146" y="92453"/>
                    <a:pt x="172732" y="103338"/>
                  </a:cubicBezTo>
                  <a:cubicBezTo>
                    <a:pt x="179318" y="114216"/>
                    <a:pt x="179318" y="128897"/>
                    <a:pt x="179318" y="138519"/>
                  </a:cubicBezTo>
                  <a:cubicBezTo>
                    <a:pt x="179318" y="147627"/>
                    <a:pt x="179318" y="161291"/>
                    <a:pt x="173749" y="172430"/>
                  </a:cubicBezTo>
                  <a:cubicBezTo>
                    <a:pt x="168172" y="183817"/>
                    <a:pt x="157034" y="191161"/>
                    <a:pt x="144371" y="191161"/>
                  </a:cubicBezTo>
                  <a:close/>
                  <a:moveTo>
                    <a:pt x="263907" y="151167"/>
                  </a:moveTo>
                  <a:cubicBezTo>
                    <a:pt x="241878" y="151167"/>
                    <a:pt x="241878" y="125864"/>
                    <a:pt x="241878" y="120044"/>
                  </a:cubicBezTo>
                  <a:cubicBezTo>
                    <a:pt x="241878" y="113207"/>
                    <a:pt x="242132" y="105109"/>
                    <a:pt x="245930" y="98780"/>
                  </a:cubicBezTo>
                  <a:cubicBezTo>
                    <a:pt x="247955" y="95748"/>
                    <a:pt x="253779" y="88657"/>
                    <a:pt x="263907" y="88657"/>
                  </a:cubicBezTo>
                  <a:cubicBezTo>
                    <a:pt x="285946" y="88657"/>
                    <a:pt x="285946" y="113970"/>
                    <a:pt x="285946" y="119789"/>
                  </a:cubicBezTo>
                  <a:cubicBezTo>
                    <a:pt x="285946" y="126617"/>
                    <a:pt x="285691" y="134717"/>
                    <a:pt x="281894" y="141044"/>
                  </a:cubicBezTo>
                  <a:cubicBezTo>
                    <a:pt x="279868" y="144085"/>
                    <a:pt x="274036" y="151167"/>
                    <a:pt x="263907" y="151167"/>
                  </a:cubicBezTo>
                  <a:close/>
                  <a:moveTo>
                    <a:pt x="234538" y="161044"/>
                  </a:moveTo>
                  <a:cubicBezTo>
                    <a:pt x="234538" y="160028"/>
                    <a:pt x="234538" y="154208"/>
                    <a:pt x="238843" y="149144"/>
                  </a:cubicBezTo>
                  <a:cubicBezTo>
                    <a:pt x="248718" y="156234"/>
                    <a:pt x="259101" y="156987"/>
                    <a:pt x="263907" y="156987"/>
                  </a:cubicBezTo>
                  <a:cubicBezTo>
                    <a:pt x="287461" y="156987"/>
                    <a:pt x="304930" y="139527"/>
                    <a:pt x="304930" y="120044"/>
                  </a:cubicBezTo>
                  <a:cubicBezTo>
                    <a:pt x="304930" y="110674"/>
                    <a:pt x="300881" y="101314"/>
                    <a:pt x="294548" y="95494"/>
                  </a:cubicBezTo>
                  <a:cubicBezTo>
                    <a:pt x="303667" y="86887"/>
                    <a:pt x="312780" y="85616"/>
                    <a:pt x="317341" y="85616"/>
                  </a:cubicBezTo>
                  <a:cubicBezTo>
                    <a:pt x="317849" y="85616"/>
                    <a:pt x="319111" y="85616"/>
                    <a:pt x="319873" y="85870"/>
                  </a:cubicBezTo>
                  <a:cubicBezTo>
                    <a:pt x="317087" y="86887"/>
                    <a:pt x="315823" y="89674"/>
                    <a:pt x="315823" y="92707"/>
                  </a:cubicBezTo>
                  <a:cubicBezTo>
                    <a:pt x="315823" y="97010"/>
                    <a:pt x="319111" y="100042"/>
                    <a:pt x="323162" y="100042"/>
                  </a:cubicBezTo>
                  <a:cubicBezTo>
                    <a:pt x="325697" y="100042"/>
                    <a:pt x="330512" y="98273"/>
                    <a:pt x="330512" y="92453"/>
                  </a:cubicBezTo>
                  <a:cubicBezTo>
                    <a:pt x="330512" y="88149"/>
                    <a:pt x="327469" y="80050"/>
                    <a:pt x="317593" y="80050"/>
                  </a:cubicBezTo>
                  <a:cubicBezTo>
                    <a:pt x="312534" y="80050"/>
                    <a:pt x="301389" y="81567"/>
                    <a:pt x="290750" y="91944"/>
                  </a:cubicBezTo>
                  <a:cubicBezTo>
                    <a:pt x="280122" y="83592"/>
                    <a:pt x="269485" y="82837"/>
                    <a:pt x="263907" y="82837"/>
                  </a:cubicBezTo>
                  <a:cubicBezTo>
                    <a:pt x="240361" y="82837"/>
                    <a:pt x="222892" y="100297"/>
                    <a:pt x="222892" y="119789"/>
                  </a:cubicBezTo>
                  <a:cubicBezTo>
                    <a:pt x="222892" y="130921"/>
                    <a:pt x="228460" y="140545"/>
                    <a:pt x="234792" y="145856"/>
                  </a:cubicBezTo>
                  <a:cubicBezTo>
                    <a:pt x="231495" y="149651"/>
                    <a:pt x="226943" y="158003"/>
                    <a:pt x="226943" y="166864"/>
                  </a:cubicBezTo>
                  <a:cubicBezTo>
                    <a:pt x="226943" y="174709"/>
                    <a:pt x="230232" y="184324"/>
                    <a:pt x="238081" y="189390"/>
                  </a:cubicBezTo>
                  <a:cubicBezTo>
                    <a:pt x="222892" y="193686"/>
                    <a:pt x="214789" y="204571"/>
                    <a:pt x="214789" y="214694"/>
                  </a:cubicBezTo>
                  <a:cubicBezTo>
                    <a:pt x="214789" y="232917"/>
                    <a:pt x="239853" y="246835"/>
                    <a:pt x="270746" y="246835"/>
                  </a:cubicBezTo>
                  <a:cubicBezTo>
                    <a:pt x="300627" y="246835"/>
                    <a:pt x="326968" y="233933"/>
                    <a:pt x="326968" y="214187"/>
                  </a:cubicBezTo>
                  <a:cubicBezTo>
                    <a:pt x="326968" y="205334"/>
                    <a:pt x="323417" y="192424"/>
                    <a:pt x="310508" y="185341"/>
                  </a:cubicBezTo>
                  <a:cubicBezTo>
                    <a:pt x="297083" y="178250"/>
                    <a:pt x="282394" y="178250"/>
                    <a:pt x="266951" y="178250"/>
                  </a:cubicBezTo>
                  <a:cubicBezTo>
                    <a:pt x="260618" y="178250"/>
                    <a:pt x="249727" y="178250"/>
                    <a:pt x="247955" y="177997"/>
                  </a:cubicBezTo>
                  <a:cubicBezTo>
                    <a:pt x="239853" y="176987"/>
                    <a:pt x="234538" y="169144"/>
                    <a:pt x="234538" y="161044"/>
                  </a:cubicBezTo>
                  <a:close/>
                  <a:moveTo>
                    <a:pt x="271001" y="241015"/>
                  </a:moveTo>
                  <a:cubicBezTo>
                    <a:pt x="245429" y="241015"/>
                    <a:pt x="227952" y="228113"/>
                    <a:pt x="227952" y="214694"/>
                  </a:cubicBezTo>
                  <a:cubicBezTo>
                    <a:pt x="227952" y="203054"/>
                    <a:pt x="237573" y="193686"/>
                    <a:pt x="248718" y="192931"/>
                  </a:cubicBezTo>
                  <a:lnTo>
                    <a:pt x="263661" y="192931"/>
                  </a:lnTo>
                  <a:cubicBezTo>
                    <a:pt x="285437" y="192931"/>
                    <a:pt x="313797" y="192931"/>
                    <a:pt x="313797" y="214694"/>
                  </a:cubicBezTo>
                  <a:cubicBezTo>
                    <a:pt x="313797" y="228359"/>
                    <a:pt x="295820" y="241015"/>
                    <a:pt x="271001" y="24101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orme libre : forme 162">
              <a:extLst>
                <a:ext uri="{FF2B5EF4-FFF2-40B4-BE49-F238E27FC236}">
                  <a16:creationId xmlns:a16="http://schemas.microsoft.com/office/drawing/2014/main" id="{978AFF54-C54B-4746-8CEE-7A5B73F78383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6177745" y="-11904437"/>
              <a:ext cx="203371" cy="203260"/>
            </a:xfrm>
            <a:custGeom>
              <a:avLst/>
              <a:gdLst>
                <a:gd name="connsiteX0" fmla="*/ 121117 w 203370"/>
                <a:gd name="connsiteY0" fmla="*/ 36768 h 203260"/>
                <a:gd name="connsiteX1" fmla="*/ 126940 w 203370"/>
                <a:gd name="connsiteY1" fmla="*/ 27408 h 203260"/>
                <a:gd name="connsiteX2" fmla="*/ 142892 w 203370"/>
                <a:gd name="connsiteY2" fmla="*/ 26899 h 203260"/>
                <a:gd name="connsiteX3" fmla="*/ 179864 w 203370"/>
                <a:gd name="connsiteY3" fmla="*/ 47655 h 203260"/>
                <a:gd name="connsiteX4" fmla="*/ 177838 w 203370"/>
                <a:gd name="connsiteY4" fmla="*/ 67901 h 203260"/>
                <a:gd name="connsiteX5" fmla="*/ 177083 w 203370"/>
                <a:gd name="connsiteY5" fmla="*/ 72712 h 203260"/>
                <a:gd name="connsiteX6" fmla="*/ 180118 w 203370"/>
                <a:gd name="connsiteY6" fmla="*/ 75999 h 203260"/>
                <a:gd name="connsiteX7" fmla="*/ 183915 w 203370"/>
                <a:gd name="connsiteY7" fmla="*/ 70179 h 203260"/>
                <a:gd name="connsiteX8" fmla="*/ 190756 w 203370"/>
                <a:gd name="connsiteY8" fmla="*/ 26146 h 203260"/>
                <a:gd name="connsiteX9" fmla="*/ 191264 w 203370"/>
                <a:gd name="connsiteY9" fmla="*/ 21842 h 203260"/>
                <a:gd name="connsiteX10" fmla="*/ 184424 w 203370"/>
                <a:gd name="connsiteY10" fmla="*/ 19056 h 203260"/>
                <a:gd name="connsiteX11" fmla="*/ 43883 w 203370"/>
                <a:gd name="connsiteY11" fmla="*/ 19056 h 203260"/>
                <a:gd name="connsiteX12" fmla="*/ 35781 w 203370"/>
                <a:gd name="connsiteY12" fmla="*/ 24120 h 203260"/>
                <a:gd name="connsiteX13" fmla="*/ 20583 w 203370"/>
                <a:gd name="connsiteY13" fmla="*/ 68663 h 203260"/>
                <a:gd name="connsiteX14" fmla="*/ 19066 w 203370"/>
                <a:gd name="connsiteY14" fmla="*/ 73213 h 203260"/>
                <a:gd name="connsiteX15" fmla="*/ 22108 w 203370"/>
                <a:gd name="connsiteY15" fmla="*/ 75999 h 203260"/>
                <a:gd name="connsiteX16" fmla="*/ 26406 w 203370"/>
                <a:gd name="connsiteY16" fmla="*/ 70688 h 203260"/>
                <a:gd name="connsiteX17" fmla="*/ 84145 w 203370"/>
                <a:gd name="connsiteY17" fmla="*/ 26899 h 203260"/>
                <a:gd name="connsiteX18" fmla="*/ 94019 w 203370"/>
                <a:gd name="connsiteY18" fmla="*/ 26899 h 203260"/>
                <a:gd name="connsiteX19" fmla="*/ 101113 w 203370"/>
                <a:gd name="connsiteY19" fmla="*/ 29940 h 203260"/>
                <a:gd name="connsiteX20" fmla="*/ 100097 w 203370"/>
                <a:gd name="connsiteY20" fmla="*/ 35252 h 203260"/>
                <a:gd name="connsiteX21" fmla="*/ 66167 w 203370"/>
                <a:gd name="connsiteY21" fmla="*/ 170405 h 203260"/>
                <a:gd name="connsiteX22" fmla="*/ 36035 w 203370"/>
                <a:gd name="connsiteY22" fmla="*/ 182553 h 203260"/>
                <a:gd name="connsiteX23" fmla="*/ 25397 w 203370"/>
                <a:gd name="connsiteY23" fmla="*/ 187356 h 203260"/>
                <a:gd name="connsiteX24" fmla="*/ 29703 w 203370"/>
                <a:gd name="connsiteY24" fmla="*/ 190397 h 203260"/>
                <a:gd name="connsiteX25" fmla="*/ 50469 w 203370"/>
                <a:gd name="connsiteY25" fmla="*/ 189888 h 203260"/>
                <a:gd name="connsiteX26" fmla="*/ 71990 w 203370"/>
                <a:gd name="connsiteY26" fmla="*/ 189635 h 203260"/>
                <a:gd name="connsiteX27" fmla="*/ 93010 w 203370"/>
                <a:gd name="connsiteY27" fmla="*/ 189888 h 203260"/>
                <a:gd name="connsiteX28" fmla="*/ 115040 w 203370"/>
                <a:gd name="connsiteY28" fmla="*/ 190397 h 203260"/>
                <a:gd name="connsiteX29" fmla="*/ 120608 w 203370"/>
                <a:gd name="connsiteY29" fmla="*/ 185332 h 203260"/>
                <a:gd name="connsiteX30" fmla="*/ 111997 w 203370"/>
                <a:gd name="connsiteY30" fmla="*/ 182553 h 203260"/>
                <a:gd name="connsiteX31" fmla="*/ 95790 w 203370"/>
                <a:gd name="connsiteY31" fmla="*/ 182044 h 203260"/>
                <a:gd name="connsiteX32" fmla="*/ 86424 w 203370"/>
                <a:gd name="connsiteY32" fmla="*/ 176479 h 203260"/>
                <a:gd name="connsiteX33" fmla="*/ 87441 w 203370"/>
                <a:gd name="connsiteY33" fmla="*/ 171158 h 203260"/>
                <a:gd name="connsiteX34" fmla="*/ 121117 w 203370"/>
                <a:gd name="connsiteY34" fmla="*/ 36768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03370" h="203260">
                  <a:moveTo>
                    <a:pt x="121117" y="36768"/>
                  </a:moveTo>
                  <a:cubicBezTo>
                    <a:pt x="122888" y="29686"/>
                    <a:pt x="123905" y="28169"/>
                    <a:pt x="126940" y="27408"/>
                  </a:cubicBezTo>
                  <a:cubicBezTo>
                    <a:pt x="129220" y="26899"/>
                    <a:pt x="137577" y="26899"/>
                    <a:pt x="142892" y="26899"/>
                  </a:cubicBezTo>
                  <a:cubicBezTo>
                    <a:pt x="168472" y="26899"/>
                    <a:pt x="179864" y="27915"/>
                    <a:pt x="179864" y="47655"/>
                  </a:cubicBezTo>
                  <a:cubicBezTo>
                    <a:pt x="179864" y="51449"/>
                    <a:pt x="178855" y="61318"/>
                    <a:pt x="177838" y="67901"/>
                  </a:cubicBezTo>
                  <a:cubicBezTo>
                    <a:pt x="177584" y="68917"/>
                    <a:pt x="177083" y="71950"/>
                    <a:pt x="177083" y="72712"/>
                  </a:cubicBezTo>
                  <a:cubicBezTo>
                    <a:pt x="177083" y="74228"/>
                    <a:pt x="177838" y="75999"/>
                    <a:pt x="180118" y="75999"/>
                  </a:cubicBezTo>
                  <a:cubicBezTo>
                    <a:pt x="182906" y="75999"/>
                    <a:pt x="183407" y="73976"/>
                    <a:pt x="183915" y="70179"/>
                  </a:cubicBezTo>
                  <a:lnTo>
                    <a:pt x="190756" y="26146"/>
                  </a:lnTo>
                  <a:cubicBezTo>
                    <a:pt x="191010" y="25128"/>
                    <a:pt x="191264" y="22596"/>
                    <a:pt x="191264" y="21842"/>
                  </a:cubicBezTo>
                  <a:cubicBezTo>
                    <a:pt x="191264" y="19056"/>
                    <a:pt x="188730" y="19056"/>
                    <a:pt x="184424" y="19056"/>
                  </a:cubicBezTo>
                  <a:lnTo>
                    <a:pt x="43883" y="19056"/>
                  </a:lnTo>
                  <a:cubicBezTo>
                    <a:pt x="37806" y="19056"/>
                    <a:pt x="37552" y="19308"/>
                    <a:pt x="35781" y="24120"/>
                  </a:cubicBezTo>
                  <a:lnTo>
                    <a:pt x="20583" y="68663"/>
                  </a:lnTo>
                  <a:cubicBezTo>
                    <a:pt x="20329" y="69164"/>
                    <a:pt x="19066" y="72712"/>
                    <a:pt x="19066" y="73213"/>
                  </a:cubicBezTo>
                  <a:cubicBezTo>
                    <a:pt x="19066" y="74737"/>
                    <a:pt x="20329" y="75999"/>
                    <a:pt x="22108" y="75999"/>
                  </a:cubicBezTo>
                  <a:cubicBezTo>
                    <a:pt x="24635" y="75999"/>
                    <a:pt x="24889" y="74737"/>
                    <a:pt x="26406" y="70688"/>
                  </a:cubicBezTo>
                  <a:cubicBezTo>
                    <a:pt x="40086" y="31457"/>
                    <a:pt x="46664" y="26899"/>
                    <a:pt x="84145" y="26899"/>
                  </a:cubicBezTo>
                  <a:lnTo>
                    <a:pt x="94019" y="26899"/>
                  </a:lnTo>
                  <a:cubicBezTo>
                    <a:pt x="101113" y="26899"/>
                    <a:pt x="101113" y="27915"/>
                    <a:pt x="101113" y="29940"/>
                  </a:cubicBezTo>
                  <a:cubicBezTo>
                    <a:pt x="101113" y="31457"/>
                    <a:pt x="100351" y="34490"/>
                    <a:pt x="100097" y="35252"/>
                  </a:cubicBezTo>
                  <a:lnTo>
                    <a:pt x="66167" y="170405"/>
                  </a:lnTo>
                  <a:cubicBezTo>
                    <a:pt x="63887" y="179765"/>
                    <a:pt x="63124" y="182553"/>
                    <a:pt x="36035" y="182553"/>
                  </a:cubicBezTo>
                  <a:cubicBezTo>
                    <a:pt x="26915" y="182553"/>
                    <a:pt x="25397" y="182553"/>
                    <a:pt x="25397" y="187356"/>
                  </a:cubicBezTo>
                  <a:cubicBezTo>
                    <a:pt x="25397" y="190397"/>
                    <a:pt x="28186" y="190397"/>
                    <a:pt x="29703" y="190397"/>
                  </a:cubicBezTo>
                  <a:cubicBezTo>
                    <a:pt x="36535" y="190397"/>
                    <a:pt x="43629" y="189888"/>
                    <a:pt x="50469" y="189888"/>
                  </a:cubicBezTo>
                  <a:cubicBezTo>
                    <a:pt x="57555" y="189888"/>
                    <a:pt x="64904" y="189635"/>
                    <a:pt x="71990" y="189635"/>
                  </a:cubicBezTo>
                  <a:cubicBezTo>
                    <a:pt x="79084" y="189635"/>
                    <a:pt x="86170" y="189888"/>
                    <a:pt x="93010" y="189888"/>
                  </a:cubicBezTo>
                  <a:cubicBezTo>
                    <a:pt x="100351" y="189888"/>
                    <a:pt x="107945" y="190397"/>
                    <a:pt x="115040" y="190397"/>
                  </a:cubicBezTo>
                  <a:cubicBezTo>
                    <a:pt x="117574" y="190397"/>
                    <a:pt x="120608" y="190397"/>
                    <a:pt x="120608" y="185332"/>
                  </a:cubicBezTo>
                  <a:cubicBezTo>
                    <a:pt x="120608" y="182553"/>
                    <a:pt x="118582" y="182553"/>
                    <a:pt x="111997" y="182553"/>
                  </a:cubicBezTo>
                  <a:cubicBezTo>
                    <a:pt x="105673" y="182553"/>
                    <a:pt x="102376" y="182553"/>
                    <a:pt x="95790" y="182044"/>
                  </a:cubicBezTo>
                  <a:cubicBezTo>
                    <a:pt x="88450" y="181282"/>
                    <a:pt x="86424" y="180528"/>
                    <a:pt x="86424" y="176479"/>
                  </a:cubicBezTo>
                  <a:cubicBezTo>
                    <a:pt x="86424" y="176225"/>
                    <a:pt x="86424" y="174962"/>
                    <a:pt x="87441" y="171158"/>
                  </a:cubicBezTo>
                  <a:lnTo>
                    <a:pt x="121117" y="3676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098F803C-856B-4B95-B0CE-79DDD6EE3E77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6379926" y="-11922914"/>
              <a:ext cx="76264" cy="279483"/>
            </a:xfrm>
            <a:custGeom>
              <a:avLst/>
              <a:gdLst>
                <a:gd name="connsiteX0" fmla="*/ 77813 w 76264"/>
                <a:gd name="connsiteY0" fmla="*/ 269614 h 279482"/>
                <a:gd name="connsiteX1" fmla="*/ 73508 w 76264"/>
                <a:gd name="connsiteY1" fmla="*/ 264048 h 279482"/>
                <a:gd name="connsiteX2" fmla="*/ 33755 w 76264"/>
                <a:gd name="connsiteY2" fmla="*/ 145602 h 279482"/>
                <a:gd name="connsiteX3" fmla="*/ 74524 w 76264"/>
                <a:gd name="connsiteY3" fmla="*/ 25893 h 279482"/>
                <a:gd name="connsiteX4" fmla="*/ 77813 w 76264"/>
                <a:gd name="connsiteY4" fmla="*/ 21590 h 279482"/>
                <a:gd name="connsiteX5" fmla="*/ 75279 w 76264"/>
                <a:gd name="connsiteY5" fmla="*/ 19056 h 279482"/>
                <a:gd name="connsiteX6" fmla="*/ 35018 w 76264"/>
                <a:gd name="connsiteY6" fmla="*/ 68410 h 279482"/>
                <a:gd name="connsiteX7" fmla="*/ 19066 w 76264"/>
                <a:gd name="connsiteY7" fmla="*/ 145602 h 279482"/>
                <a:gd name="connsiteX8" fmla="*/ 35781 w 76264"/>
                <a:gd name="connsiteY8" fmla="*/ 224563 h 279482"/>
                <a:gd name="connsiteX9" fmla="*/ 75279 w 76264"/>
                <a:gd name="connsiteY9" fmla="*/ 272146 h 279482"/>
                <a:gd name="connsiteX10" fmla="*/ 77813 w 76264"/>
                <a:gd name="connsiteY10" fmla="*/ 269614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269614"/>
                  </a:moveTo>
                  <a:cubicBezTo>
                    <a:pt x="77813" y="268860"/>
                    <a:pt x="77813" y="268352"/>
                    <a:pt x="73508" y="264048"/>
                  </a:cubicBezTo>
                  <a:cubicBezTo>
                    <a:pt x="41858" y="232162"/>
                    <a:pt x="33755" y="184324"/>
                    <a:pt x="33755" y="145602"/>
                  </a:cubicBezTo>
                  <a:cubicBezTo>
                    <a:pt x="33755" y="101567"/>
                    <a:pt x="43375" y="57525"/>
                    <a:pt x="74524" y="25893"/>
                  </a:cubicBezTo>
                  <a:cubicBezTo>
                    <a:pt x="77813" y="22852"/>
                    <a:pt x="77813" y="22343"/>
                    <a:pt x="77813" y="21590"/>
                  </a:cubicBezTo>
                  <a:cubicBezTo>
                    <a:pt x="77813" y="19819"/>
                    <a:pt x="76796" y="19056"/>
                    <a:pt x="75279" y="19056"/>
                  </a:cubicBezTo>
                  <a:cubicBezTo>
                    <a:pt x="72745" y="19056"/>
                    <a:pt x="49961" y="36269"/>
                    <a:pt x="35018" y="68410"/>
                  </a:cubicBezTo>
                  <a:cubicBezTo>
                    <a:pt x="22101" y="96248"/>
                    <a:pt x="19066" y="124338"/>
                    <a:pt x="19066" y="145602"/>
                  </a:cubicBezTo>
                  <a:cubicBezTo>
                    <a:pt x="19066" y="165340"/>
                    <a:pt x="21846" y="195964"/>
                    <a:pt x="35781" y="224563"/>
                  </a:cubicBezTo>
                  <a:cubicBezTo>
                    <a:pt x="50970" y="255696"/>
                    <a:pt x="72745" y="272146"/>
                    <a:pt x="75279" y="272146"/>
                  </a:cubicBezTo>
                  <a:cubicBezTo>
                    <a:pt x="76796" y="272146"/>
                    <a:pt x="77813" y="271385"/>
                    <a:pt x="77813" y="26961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326CB09A-FB25-4C00-894F-DE795F3150A8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6460677" y="-11844961"/>
              <a:ext cx="152528" cy="152445"/>
            </a:xfrm>
            <a:custGeom>
              <a:avLst/>
              <a:gdLst>
                <a:gd name="connsiteX0" fmla="*/ 100359 w 152528"/>
                <a:gd name="connsiteY0" fmla="*/ 116748 h 152445"/>
                <a:gd name="connsiteX1" fmla="*/ 122896 w 152528"/>
                <a:gd name="connsiteY1" fmla="*/ 133708 h 152445"/>
                <a:gd name="connsiteX2" fmla="*/ 141629 w 152528"/>
                <a:gd name="connsiteY2" fmla="*/ 119782 h 152445"/>
                <a:gd name="connsiteX3" fmla="*/ 149231 w 152528"/>
                <a:gd name="connsiteY3" fmla="*/ 94731 h 152445"/>
                <a:gd name="connsiteX4" fmla="*/ 146189 w 152528"/>
                <a:gd name="connsiteY4" fmla="*/ 92198 h 152445"/>
                <a:gd name="connsiteX5" fmla="*/ 142646 w 152528"/>
                <a:gd name="connsiteY5" fmla="*/ 96756 h 152445"/>
                <a:gd name="connsiteX6" fmla="*/ 123651 w 152528"/>
                <a:gd name="connsiteY6" fmla="*/ 128134 h 152445"/>
                <a:gd name="connsiteX7" fmla="*/ 115803 w 152528"/>
                <a:gd name="connsiteY7" fmla="*/ 116494 h 152445"/>
                <a:gd name="connsiteX8" fmla="*/ 120870 w 152528"/>
                <a:gd name="connsiteY8" fmla="*/ 90173 h 152445"/>
                <a:gd name="connsiteX9" fmla="*/ 127957 w 152528"/>
                <a:gd name="connsiteY9" fmla="*/ 62837 h 152445"/>
                <a:gd name="connsiteX10" fmla="*/ 132263 w 152528"/>
                <a:gd name="connsiteY10" fmla="*/ 45631 h 152445"/>
                <a:gd name="connsiteX11" fmla="*/ 136060 w 152528"/>
                <a:gd name="connsiteY11" fmla="*/ 28672 h 152445"/>
                <a:gd name="connsiteX12" fmla="*/ 128720 w 152528"/>
                <a:gd name="connsiteY12" fmla="*/ 21835 h 152445"/>
                <a:gd name="connsiteX13" fmla="*/ 118845 w 152528"/>
                <a:gd name="connsiteY13" fmla="*/ 30696 h 152445"/>
                <a:gd name="connsiteX14" fmla="*/ 99851 w 152528"/>
                <a:gd name="connsiteY14" fmla="*/ 106879 h 152445"/>
                <a:gd name="connsiteX15" fmla="*/ 70981 w 152528"/>
                <a:gd name="connsiteY15" fmla="*/ 128134 h 152445"/>
                <a:gd name="connsiteX16" fmla="*/ 55284 w 152528"/>
                <a:gd name="connsiteY16" fmla="*/ 107387 h 152445"/>
                <a:gd name="connsiteX17" fmla="*/ 68956 w 152528"/>
                <a:gd name="connsiteY17" fmla="*/ 55754 h 152445"/>
                <a:gd name="connsiteX18" fmla="*/ 73261 w 152528"/>
                <a:gd name="connsiteY18" fmla="*/ 39811 h 152445"/>
                <a:gd name="connsiteX19" fmla="*/ 52495 w 152528"/>
                <a:gd name="connsiteY19" fmla="*/ 19056 h 152445"/>
                <a:gd name="connsiteX20" fmla="*/ 19066 w 152528"/>
                <a:gd name="connsiteY20" fmla="*/ 58034 h 152445"/>
                <a:gd name="connsiteX21" fmla="*/ 22109 w 152528"/>
                <a:gd name="connsiteY21" fmla="*/ 60558 h 152445"/>
                <a:gd name="connsiteX22" fmla="*/ 26160 w 152528"/>
                <a:gd name="connsiteY22" fmla="*/ 56009 h 152445"/>
                <a:gd name="connsiteX23" fmla="*/ 51733 w 152528"/>
                <a:gd name="connsiteY23" fmla="*/ 24623 h 152445"/>
                <a:gd name="connsiteX24" fmla="*/ 58064 w 152528"/>
                <a:gd name="connsiteY24" fmla="*/ 32975 h 152445"/>
                <a:gd name="connsiteX25" fmla="*/ 53758 w 152528"/>
                <a:gd name="connsiteY25" fmla="*/ 50189 h 152445"/>
                <a:gd name="connsiteX26" fmla="*/ 39077 w 152528"/>
                <a:gd name="connsiteY26" fmla="*/ 103338 h 152445"/>
                <a:gd name="connsiteX27" fmla="*/ 70219 w 152528"/>
                <a:gd name="connsiteY27" fmla="*/ 133708 h 152445"/>
                <a:gd name="connsiteX28" fmla="*/ 100359 w 152528"/>
                <a:gd name="connsiteY28" fmla="*/ 11674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9" y="116748"/>
                  </a:moveTo>
                  <a:cubicBezTo>
                    <a:pt x="103139" y="127126"/>
                    <a:pt x="112005" y="133708"/>
                    <a:pt x="122896" y="133708"/>
                  </a:cubicBezTo>
                  <a:cubicBezTo>
                    <a:pt x="131754" y="133708"/>
                    <a:pt x="137577" y="127880"/>
                    <a:pt x="141629" y="119782"/>
                  </a:cubicBezTo>
                  <a:cubicBezTo>
                    <a:pt x="145935" y="110674"/>
                    <a:pt x="149231" y="95232"/>
                    <a:pt x="149231" y="94731"/>
                  </a:cubicBezTo>
                  <a:cubicBezTo>
                    <a:pt x="149231" y="92198"/>
                    <a:pt x="146952" y="92198"/>
                    <a:pt x="146189" y="92198"/>
                  </a:cubicBezTo>
                  <a:cubicBezTo>
                    <a:pt x="143654" y="92198"/>
                    <a:pt x="143400" y="93206"/>
                    <a:pt x="142646" y="96756"/>
                  </a:cubicBezTo>
                  <a:cubicBezTo>
                    <a:pt x="139103" y="110928"/>
                    <a:pt x="134288" y="128134"/>
                    <a:pt x="123651" y="128134"/>
                  </a:cubicBezTo>
                  <a:cubicBezTo>
                    <a:pt x="118336" y="128134"/>
                    <a:pt x="115803" y="124846"/>
                    <a:pt x="115803" y="116494"/>
                  </a:cubicBezTo>
                  <a:cubicBezTo>
                    <a:pt x="115803" y="110928"/>
                    <a:pt x="118845" y="99034"/>
                    <a:pt x="120870" y="90173"/>
                  </a:cubicBezTo>
                  <a:lnTo>
                    <a:pt x="127957" y="62837"/>
                  </a:lnTo>
                  <a:cubicBezTo>
                    <a:pt x="128720" y="59042"/>
                    <a:pt x="131246" y="49426"/>
                    <a:pt x="132263" y="45631"/>
                  </a:cubicBezTo>
                  <a:cubicBezTo>
                    <a:pt x="133526" y="39811"/>
                    <a:pt x="136060" y="30189"/>
                    <a:pt x="136060" y="28672"/>
                  </a:cubicBezTo>
                  <a:cubicBezTo>
                    <a:pt x="136060" y="24114"/>
                    <a:pt x="132517" y="21835"/>
                    <a:pt x="128720" y="21835"/>
                  </a:cubicBezTo>
                  <a:cubicBezTo>
                    <a:pt x="127448" y="21835"/>
                    <a:pt x="120870" y="22089"/>
                    <a:pt x="118845" y="30696"/>
                  </a:cubicBezTo>
                  <a:cubicBezTo>
                    <a:pt x="114031" y="49173"/>
                    <a:pt x="102885" y="93461"/>
                    <a:pt x="99851" y="106879"/>
                  </a:cubicBezTo>
                  <a:cubicBezTo>
                    <a:pt x="99596" y="107887"/>
                    <a:pt x="89467" y="128134"/>
                    <a:pt x="70981" y="128134"/>
                  </a:cubicBezTo>
                  <a:cubicBezTo>
                    <a:pt x="57810" y="128134"/>
                    <a:pt x="55284" y="116748"/>
                    <a:pt x="55284" y="107387"/>
                  </a:cubicBezTo>
                  <a:cubicBezTo>
                    <a:pt x="55284" y="93206"/>
                    <a:pt x="62370" y="73214"/>
                    <a:pt x="68956" y="55754"/>
                  </a:cubicBezTo>
                  <a:cubicBezTo>
                    <a:pt x="71990" y="48163"/>
                    <a:pt x="73261" y="44615"/>
                    <a:pt x="73261" y="39811"/>
                  </a:cubicBezTo>
                  <a:cubicBezTo>
                    <a:pt x="73261" y="28418"/>
                    <a:pt x="65158" y="19056"/>
                    <a:pt x="52495" y="19056"/>
                  </a:cubicBezTo>
                  <a:cubicBezTo>
                    <a:pt x="28440" y="19056"/>
                    <a:pt x="19066" y="55754"/>
                    <a:pt x="19066" y="58034"/>
                  </a:cubicBezTo>
                  <a:cubicBezTo>
                    <a:pt x="19066" y="60558"/>
                    <a:pt x="21601" y="60558"/>
                    <a:pt x="22109" y="60558"/>
                  </a:cubicBezTo>
                  <a:cubicBezTo>
                    <a:pt x="24643" y="60558"/>
                    <a:pt x="24897" y="60058"/>
                    <a:pt x="26160" y="56009"/>
                  </a:cubicBezTo>
                  <a:cubicBezTo>
                    <a:pt x="32492" y="33991"/>
                    <a:pt x="42112" y="24623"/>
                    <a:pt x="51733" y="24623"/>
                  </a:cubicBezTo>
                  <a:cubicBezTo>
                    <a:pt x="54013" y="24623"/>
                    <a:pt x="58064" y="24876"/>
                    <a:pt x="58064" y="32975"/>
                  </a:cubicBezTo>
                  <a:cubicBezTo>
                    <a:pt x="58064" y="39050"/>
                    <a:pt x="55284" y="46385"/>
                    <a:pt x="53758" y="50189"/>
                  </a:cubicBezTo>
                  <a:cubicBezTo>
                    <a:pt x="44392" y="75238"/>
                    <a:pt x="39077" y="90936"/>
                    <a:pt x="39077" y="103338"/>
                  </a:cubicBezTo>
                  <a:cubicBezTo>
                    <a:pt x="39077" y="127380"/>
                    <a:pt x="56547" y="133708"/>
                    <a:pt x="70219" y="133708"/>
                  </a:cubicBezTo>
                  <a:cubicBezTo>
                    <a:pt x="86933" y="133708"/>
                    <a:pt x="96053" y="122314"/>
                    <a:pt x="100359" y="1167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2697D64E-700C-4CFB-9EE5-BDF4ACB56BFA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6612749" y="-11922914"/>
              <a:ext cx="76264" cy="279483"/>
            </a:xfrm>
            <a:custGeom>
              <a:avLst/>
              <a:gdLst>
                <a:gd name="connsiteX0" fmla="*/ 77813 w 76264"/>
                <a:gd name="connsiteY0" fmla="*/ 145602 h 279482"/>
                <a:gd name="connsiteX1" fmla="*/ 61099 w 76264"/>
                <a:gd name="connsiteY1" fmla="*/ 66639 h 279482"/>
                <a:gd name="connsiteX2" fmla="*/ 21600 w 76264"/>
                <a:gd name="connsiteY2" fmla="*/ 19056 h 279482"/>
                <a:gd name="connsiteX3" fmla="*/ 19066 w 76264"/>
                <a:gd name="connsiteY3" fmla="*/ 21590 h 279482"/>
                <a:gd name="connsiteX4" fmla="*/ 23880 w 76264"/>
                <a:gd name="connsiteY4" fmla="*/ 27410 h 279482"/>
                <a:gd name="connsiteX5" fmla="*/ 63124 w 76264"/>
                <a:gd name="connsiteY5" fmla="*/ 145602 h 279482"/>
                <a:gd name="connsiteX6" fmla="*/ 22355 w 76264"/>
                <a:gd name="connsiteY6" fmla="*/ 265311 h 279482"/>
                <a:gd name="connsiteX7" fmla="*/ 19066 w 76264"/>
                <a:gd name="connsiteY7" fmla="*/ 269614 h 279482"/>
                <a:gd name="connsiteX8" fmla="*/ 21600 w 76264"/>
                <a:gd name="connsiteY8" fmla="*/ 272146 h 279482"/>
                <a:gd name="connsiteX9" fmla="*/ 61861 w 76264"/>
                <a:gd name="connsiteY9" fmla="*/ 222792 h 279482"/>
                <a:gd name="connsiteX10" fmla="*/ 77813 w 76264"/>
                <a:gd name="connsiteY10" fmla="*/ 14560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145602"/>
                  </a:moveTo>
                  <a:cubicBezTo>
                    <a:pt x="77813" y="125864"/>
                    <a:pt x="75033" y="95240"/>
                    <a:pt x="61099" y="66639"/>
                  </a:cubicBezTo>
                  <a:cubicBezTo>
                    <a:pt x="45909" y="35508"/>
                    <a:pt x="24127" y="19056"/>
                    <a:pt x="21600" y="19056"/>
                  </a:cubicBezTo>
                  <a:cubicBezTo>
                    <a:pt x="20075" y="19056"/>
                    <a:pt x="19066" y="20073"/>
                    <a:pt x="19066" y="21590"/>
                  </a:cubicBezTo>
                  <a:cubicBezTo>
                    <a:pt x="19066" y="22343"/>
                    <a:pt x="19066" y="22852"/>
                    <a:pt x="23880" y="27410"/>
                  </a:cubicBezTo>
                  <a:cubicBezTo>
                    <a:pt x="48690" y="52467"/>
                    <a:pt x="63124" y="92706"/>
                    <a:pt x="63124" y="145602"/>
                  </a:cubicBezTo>
                  <a:cubicBezTo>
                    <a:pt x="63124" y="188882"/>
                    <a:pt x="53758" y="233424"/>
                    <a:pt x="22355" y="265311"/>
                  </a:cubicBezTo>
                  <a:cubicBezTo>
                    <a:pt x="19066" y="268352"/>
                    <a:pt x="19066" y="268860"/>
                    <a:pt x="19066" y="269614"/>
                  </a:cubicBezTo>
                  <a:cubicBezTo>
                    <a:pt x="19066" y="271131"/>
                    <a:pt x="20075" y="272146"/>
                    <a:pt x="21600" y="272146"/>
                  </a:cubicBezTo>
                  <a:cubicBezTo>
                    <a:pt x="24127" y="272146"/>
                    <a:pt x="46918" y="254933"/>
                    <a:pt x="61861" y="222792"/>
                  </a:cubicBezTo>
                  <a:cubicBezTo>
                    <a:pt x="74778" y="194956"/>
                    <a:pt x="77813" y="166864"/>
                    <a:pt x="77813" y="14560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orme libre : forme 166">
              <a:extLst>
                <a:ext uri="{FF2B5EF4-FFF2-40B4-BE49-F238E27FC236}">
                  <a16:creationId xmlns:a16="http://schemas.microsoft.com/office/drawing/2014/main" id="{6EC6C6A5-031D-49F9-9D66-A8C8839D639C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6775740" y="-11953559"/>
              <a:ext cx="25421" cy="177853"/>
            </a:xfrm>
            <a:custGeom>
              <a:avLst/>
              <a:gdLst>
                <a:gd name="connsiteX0" fmla="*/ 19066 w 25421"/>
                <a:gd name="connsiteY0" fmla="*/ 172175 h 177852"/>
                <a:gd name="connsiteX1" fmla="*/ 24381 w 25421"/>
                <a:gd name="connsiteY1" fmla="*/ 181537 h 177852"/>
                <a:gd name="connsiteX2" fmla="*/ 29957 w 25421"/>
                <a:gd name="connsiteY2" fmla="*/ 172175 h 177852"/>
                <a:gd name="connsiteX3" fmla="*/ 29957 w 25421"/>
                <a:gd name="connsiteY3" fmla="*/ 28416 h 177852"/>
                <a:gd name="connsiteX4" fmla="*/ 24635 w 25421"/>
                <a:gd name="connsiteY4" fmla="*/ 19056 h 177852"/>
                <a:gd name="connsiteX5" fmla="*/ 19066 w 25421"/>
                <a:gd name="connsiteY5" fmla="*/ 28416 h 177852"/>
                <a:gd name="connsiteX6" fmla="*/ 19066 w 25421"/>
                <a:gd name="connsiteY6" fmla="*/ 172175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21" h="177852">
                  <a:moveTo>
                    <a:pt x="19066" y="172175"/>
                  </a:moveTo>
                  <a:cubicBezTo>
                    <a:pt x="19066" y="176225"/>
                    <a:pt x="19066" y="181537"/>
                    <a:pt x="24381" y="181537"/>
                  </a:cubicBezTo>
                  <a:cubicBezTo>
                    <a:pt x="29957" y="181537"/>
                    <a:pt x="29957" y="176471"/>
                    <a:pt x="29957" y="172175"/>
                  </a:cubicBezTo>
                  <a:lnTo>
                    <a:pt x="29957" y="28416"/>
                  </a:lnTo>
                  <a:cubicBezTo>
                    <a:pt x="29957" y="24367"/>
                    <a:pt x="29957" y="19056"/>
                    <a:pt x="24635" y="19056"/>
                  </a:cubicBezTo>
                  <a:cubicBezTo>
                    <a:pt x="19066" y="19056"/>
                    <a:pt x="19066" y="24113"/>
                    <a:pt x="19066" y="28416"/>
                  </a:cubicBezTo>
                  <a:lnTo>
                    <a:pt x="19066" y="1721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42623810-EDBB-4FAC-A817-321B50B94284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6775740" y="-11801672"/>
              <a:ext cx="25421" cy="177853"/>
            </a:xfrm>
            <a:custGeom>
              <a:avLst/>
              <a:gdLst>
                <a:gd name="connsiteX0" fmla="*/ 19066 w 25421"/>
                <a:gd name="connsiteY0" fmla="*/ 172175 h 177852"/>
                <a:gd name="connsiteX1" fmla="*/ 24381 w 25421"/>
                <a:gd name="connsiteY1" fmla="*/ 181537 h 177852"/>
                <a:gd name="connsiteX2" fmla="*/ 29957 w 25421"/>
                <a:gd name="connsiteY2" fmla="*/ 172175 h 177852"/>
                <a:gd name="connsiteX3" fmla="*/ 29957 w 25421"/>
                <a:gd name="connsiteY3" fmla="*/ 28418 h 177852"/>
                <a:gd name="connsiteX4" fmla="*/ 24635 w 25421"/>
                <a:gd name="connsiteY4" fmla="*/ 19056 h 177852"/>
                <a:gd name="connsiteX5" fmla="*/ 19066 w 25421"/>
                <a:gd name="connsiteY5" fmla="*/ 28418 h 177852"/>
                <a:gd name="connsiteX6" fmla="*/ 19066 w 25421"/>
                <a:gd name="connsiteY6" fmla="*/ 172175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21" h="177852">
                  <a:moveTo>
                    <a:pt x="19066" y="172175"/>
                  </a:moveTo>
                  <a:cubicBezTo>
                    <a:pt x="19066" y="176226"/>
                    <a:pt x="19066" y="181537"/>
                    <a:pt x="24381" y="181537"/>
                  </a:cubicBezTo>
                  <a:cubicBezTo>
                    <a:pt x="29957" y="181537"/>
                    <a:pt x="29957" y="176471"/>
                    <a:pt x="29957" y="172175"/>
                  </a:cubicBezTo>
                  <a:lnTo>
                    <a:pt x="29957" y="28418"/>
                  </a:lnTo>
                  <a:cubicBezTo>
                    <a:pt x="29957" y="24367"/>
                    <a:pt x="29957" y="19056"/>
                    <a:pt x="24635" y="19056"/>
                  </a:cubicBezTo>
                  <a:cubicBezTo>
                    <a:pt x="19066" y="19056"/>
                    <a:pt x="19066" y="24114"/>
                    <a:pt x="19066" y="28418"/>
                  </a:cubicBezTo>
                  <a:lnTo>
                    <a:pt x="19066" y="1721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30587C3B-29DA-489A-ACCC-31A70F296E1D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6831779" y="-11765539"/>
              <a:ext cx="127107" cy="101630"/>
            </a:xfrm>
            <a:custGeom>
              <a:avLst/>
              <a:gdLst>
                <a:gd name="connsiteX0" fmla="*/ 85733 w 127106"/>
                <a:gd name="connsiteY0" fmla="*/ 68498 h 101630"/>
                <a:gd name="connsiteX1" fmla="*/ 82897 w 127106"/>
                <a:gd name="connsiteY1" fmla="*/ 78955 h 101630"/>
                <a:gd name="connsiteX2" fmla="*/ 61448 w 127106"/>
                <a:gd name="connsiteY2" fmla="*/ 94016 h 101630"/>
                <a:gd name="connsiteX3" fmla="*/ 49206 w 127106"/>
                <a:gd name="connsiteY3" fmla="*/ 79312 h 101630"/>
                <a:gd name="connsiteX4" fmla="*/ 59136 w 127106"/>
                <a:gd name="connsiteY4" fmla="*/ 43336 h 101630"/>
                <a:gd name="connsiteX5" fmla="*/ 61623 w 127106"/>
                <a:gd name="connsiteY5" fmla="*/ 34293 h 101630"/>
                <a:gd name="connsiteX6" fmla="*/ 44773 w 127106"/>
                <a:gd name="connsiteY6" fmla="*/ 19056 h 101630"/>
                <a:gd name="connsiteX7" fmla="*/ 19066 w 127106"/>
                <a:gd name="connsiteY7" fmla="*/ 46171 h 101630"/>
                <a:gd name="connsiteX8" fmla="*/ 22076 w 127106"/>
                <a:gd name="connsiteY8" fmla="*/ 48473 h 101630"/>
                <a:gd name="connsiteX9" fmla="*/ 25270 w 127106"/>
                <a:gd name="connsiteY9" fmla="*/ 45639 h 101630"/>
                <a:gd name="connsiteX10" fmla="*/ 44241 w 127106"/>
                <a:gd name="connsiteY10" fmla="*/ 24018 h 101630"/>
                <a:gd name="connsiteX11" fmla="*/ 48674 w 127106"/>
                <a:gd name="connsiteY11" fmla="*/ 30220 h 101630"/>
                <a:gd name="connsiteX12" fmla="*/ 45488 w 127106"/>
                <a:gd name="connsiteY12" fmla="*/ 42091 h 101630"/>
                <a:gd name="connsiteX13" fmla="*/ 35907 w 127106"/>
                <a:gd name="connsiteY13" fmla="*/ 76477 h 101630"/>
                <a:gd name="connsiteX14" fmla="*/ 42469 w 127106"/>
                <a:gd name="connsiteY14" fmla="*/ 93310 h 101630"/>
                <a:gd name="connsiteX15" fmla="*/ 60733 w 127106"/>
                <a:gd name="connsiteY15" fmla="*/ 98978 h 101630"/>
                <a:gd name="connsiteX16" fmla="*/ 83787 w 127106"/>
                <a:gd name="connsiteY16" fmla="*/ 87283 h 101630"/>
                <a:gd name="connsiteX17" fmla="*/ 101693 w 127106"/>
                <a:gd name="connsiteY17" fmla="*/ 98978 h 101630"/>
                <a:gd name="connsiteX18" fmla="*/ 115699 w 127106"/>
                <a:gd name="connsiteY18" fmla="*/ 89585 h 101630"/>
                <a:gd name="connsiteX19" fmla="*/ 122086 w 127106"/>
                <a:gd name="connsiteY19" fmla="*/ 71863 h 101630"/>
                <a:gd name="connsiteX20" fmla="*/ 119075 w 127106"/>
                <a:gd name="connsiteY20" fmla="*/ 69562 h 101630"/>
                <a:gd name="connsiteX21" fmla="*/ 115166 w 127106"/>
                <a:gd name="connsiteY21" fmla="*/ 75056 h 101630"/>
                <a:gd name="connsiteX22" fmla="*/ 102225 w 127106"/>
                <a:gd name="connsiteY22" fmla="*/ 94016 h 101630"/>
                <a:gd name="connsiteX23" fmla="*/ 96379 w 127106"/>
                <a:gd name="connsiteY23" fmla="*/ 85338 h 101630"/>
                <a:gd name="connsiteX24" fmla="*/ 99032 w 127106"/>
                <a:gd name="connsiteY24" fmla="*/ 71332 h 101630"/>
                <a:gd name="connsiteX25" fmla="*/ 102932 w 127106"/>
                <a:gd name="connsiteY25" fmla="*/ 55381 h 101630"/>
                <a:gd name="connsiteX26" fmla="*/ 107016 w 127106"/>
                <a:gd name="connsiteY26" fmla="*/ 39612 h 101630"/>
                <a:gd name="connsiteX27" fmla="*/ 110026 w 127106"/>
                <a:gd name="connsiteY27" fmla="*/ 26496 h 101630"/>
                <a:gd name="connsiteX28" fmla="*/ 104180 w 127106"/>
                <a:gd name="connsiteY28" fmla="*/ 20827 h 101630"/>
                <a:gd name="connsiteX29" fmla="*/ 94956 w 127106"/>
                <a:gd name="connsiteY29" fmla="*/ 31642 h 101630"/>
                <a:gd name="connsiteX30" fmla="*/ 85733 w 127106"/>
                <a:gd name="connsiteY30" fmla="*/ 68498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7106" h="101630">
                  <a:moveTo>
                    <a:pt x="85733" y="68498"/>
                  </a:moveTo>
                  <a:cubicBezTo>
                    <a:pt x="84851" y="72046"/>
                    <a:pt x="83255" y="78780"/>
                    <a:pt x="82897" y="78955"/>
                  </a:cubicBezTo>
                  <a:cubicBezTo>
                    <a:pt x="79529" y="84449"/>
                    <a:pt x="72435" y="94016"/>
                    <a:pt x="61448" y="94016"/>
                  </a:cubicBezTo>
                  <a:cubicBezTo>
                    <a:pt x="49206" y="94016"/>
                    <a:pt x="49206" y="82495"/>
                    <a:pt x="49206" y="79312"/>
                  </a:cubicBezTo>
                  <a:cubicBezTo>
                    <a:pt x="49206" y="68855"/>
                    <a:pt x="54171" y="56271"/>
                    <a:pt x="59136" y="43336"/>
                  </a:cubicBezTo>
                  <a:cubicBezTo>
                    <a:pt x="60558" y="39788"/>
                    <a:pt x="61623" y="37136"/>
                    <a:pt x="61623" y="34293"/>
                  </a:cubicBezTo>
                  <a:cubicBezTo>
                    <a:pt x="61623" y="25082"/>
                    <a:pt x="53822" y="19056"/>
                    <a:pt x="44773" y="19056"/>
                  </a:cubicBezTo>
                  <a:cubicBezTo>
                    <a:pt x="27042" y="19056"/>
                    <a:pt x="19066" y="43336"/>
                    <a:pt x="19066" y="46171"/>
                  </a:cubicBezTo>
                  <a:cubicBezTo>
                    <a:pt x="19066" y="48473"/>
                    <a:pt x="21552" y="48473"/>
                    <a:pt x="22076" y="48473"/>
                  </a:cubicBezTo>
                  <a:cubicBezTo>
                    <a:pt x="24563" y="48473"/>
                    <a:pt x="24738" y="47585"/>
                    <a:pt x="25270" y="45639"/>
                  </a:cubicBezTo>
                  <a:cubicBezTo>
                    <a:pt x="29528" y="31110"/>
                    <a:pt x="37329" y="24018"/>
                    <a:pt x="44241" y="24018"/>
                  </a:cubicBezTo>
                  <a:cubicBezTo>
                    <a:pt x="47260" y="24018"/>
                    <a:pt x="48674" y="25964"/>
                    <a:pt x="48674" y="30220"/>
                  </a:cubicBezTo>
                  <a:cubicBezTo>
                    <a:pt x="48674" y="34293"/>
                    <a:pt x="47260" y="38017"/>
                    <a:pt x="45488" y="42091"/>
                  </a:cubicBezTo>
                  <a:cubicBezTo>
                    <a:pt x="35907" y="66552"/>
                    <a:pt x="35907" y="71690"/>
                    <a:pt x="35907" y="76477"/>
                  </a:cubicBezTo>
                  <a:cubicBezTo>
                    <a:pt x="35907" y="79487"/>
                    <a:pt x="35907" y="87641"/>
                    <a:pt x="42469" y="93310"/>
                  </a:cubicBezTo>
                  <a:cubicBezTo>
                    <a:pt x="47617" y="97566"/>
                    <a:pt x="54529" y="98978"/>
                    <a:pt x="60733" y="98978"/>
                  </a:cubicBezTo>
                  <a:cubicBezTo>
                    <a:pt x="71903" y="98978"/>
                    <a:pt x="77932" y="92952"/>
                    <a:pt x="83787" y="87283"/>
                  </a:cubicBezTo>
                  <a:cubicBezTo>
                    <a:pt x="87688" y="98629"/>
                    <a:pt x="99564" y="98978"/>
                    <a:pt x="101693" y="98978"/>
                  </a:cubicBezTo>
                  <a:cubicBezTo>
                    <a:pt x="107723" y="98978"/>
                    <a:pt x="112330" y="95438"/>
                    <a:pt x="115699" y="89585"/>
                  </a:cubicBezTo>
                  <a:cubicBezTo>
                    <a:pt x="119599" y="82678"/>
                    <a:pt x="122086" y="72395"/>
                    <a:pt x="122086" y="71863"/>
                  </a:cubicBezTo>
                  <a:cubicBezTo>
                    <a:pt x="122086" y="69562"/>
                    <a:pt x="119599" y="69562"/>
                    <a:pt x="119075" y="69562"/>
                  </a:cubicBezTo>
                  <a:cubicBezTo>
                    <a:pt x="116588" y="69562"/>
                    <a:pt x="116414" y="70268"/>
                    <a:pt x="115166" y="75056"/>
                  </a:cubicBezTo>
                  <a:cubicBezTo>
                    <a:pt x="113045" y="83386"/>
                    <a:pt x="109677" y="94016"/>
                    <a:pt x="102225" y="94016"/>
                  </a:cubicBezTo>
                  <a:cubicBezTo>
                    <a:pt x="97618" y="94016"/>
                    <a:pt x="96379" y="89944"/>
                    <a:pt x="96379" y="85338"/>
                  </a:cubicBezTo>
                  <a:cubicBezTo>
                    <a:pt x="96379" y="82320"/>
                    <a:pt x="97792" y="75945"/>
                    <a:pt x="99032" y="71332"/>
                  </a:cubicBezTo>
                  <a:cubicBezTo>
                    <a:pt x="100279" y="66552"/>
                    <a:pt x="102050" y="59287"/>
                    <a:pt x="102932" y="55381"/>
                  </a:cubicBezTo>
                  <a:lnTo>
                    <a:pt x="107016" y="39612"/>
                  </a:lnTo>
                  <a:cubicBezTo>
                    <a:pt x="108080" y="35182"/>
                    <a:pt x="110026" y="27385"/>
                    <a:pt x="110026" y="26496"/>
                  </a:cubicBezTo>
                  <a:cubicBezTo>
                    <a:pt x="110026" y="22954"/>
                    <a:pt x="107190" y="20827"/>
                    <a:pt x="104180" y="20827"/>
                  </a:cubicBezTo>
                  <a:cubicBezTo>
                    <a:pt x="97618" y="20827"/>
                    <a:pt x="96379" y="25964"/>
                    <a:pt x="94956" y="31642"/>
                  </a:cubicBezTo>
                  <a:lnTo>
                    <a:pt x="85733" y="6849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4E643D60-E964-412A-AEEB-83E38E534F48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6955590" y="-11755614"/>
              <a:ext cx="152528" cy="76223"/>
            </a:xfrm>
            <a:custGeom>
              <a:avLst/>
              <a:gdLst>
                <a:gd name="connsiteX0" fmla="*/ 142836 w 152528"/>
                <a:gd name="connsiteY0" fmla="*/ 27734 h 76222"/>
                <a:gd name="connsiteX1" fmla="*/ 149573 w 152528"/>
                <a:gd name="connsiteY1" fmla="*/ 23305 h 76222"/>
                <a:gd name="connsiteX2" fmla="*/ 143011 w 152528"/>
                <a:gd name="connsiteY2" fmla="*/ 19056 h 76222"/>
                <a:gd name="connsiteX3" fmla="*/ 25628 w 152528"/>
                <a:gd name="connsiteY3" fmla="*/ 19056 h 76222"/>
                <a:gd name="connsiteX4" fmla="*/ 19066 w 152528"/>
                <a:gd name="connsiteY4" fmla="*/ 23305 h 76222"/>
                <a:gd name="connsiteX5" fmla="*/ 25810 w 152528"/>
                <a:gd name="connsiteY5" fmla="*/ 27734 h 76222"/>
                <a:gd name="connsiteX6" fmla="*/ 142836 w 152528"/>
                <a:gd name="connsiteY6" fmla="*/ 27734 h 76222"/>
                <a:gd name="connsiteX7" fmla="*/ 143011 w 152528"/>
                <a:gd name="connsiteY7" fmla="*/ 66727 h 76222"/>
                <a:gd name="connsiteX8" fmla="*/ 149573 w 152528"/>
                <a:gd name="connsiteY8" fmla="*/ 62471 h 76222"/>
                <a:gd name="connsiteX9" fmla="*/ 142836 w 152528"/>
                <a:gd name="connsiteY9" fmla="*/ 58040 h 76222"/>
                <a:gd name="connsiteX10" fmla="*/ 25810 w 152528"/>
                <a:gd name="connsiteY10" fmla="*/ 58040 h 76222"/>
                <a:gd name="connsiteX11" fmla="*/ 19066 w 152528"/>
                <a:gd name="connsiteY11" fmla="*/ 62471 h 76222"/>
                <a:gd name="connsiteX12" fmla="*/ 25628 w 152528"/>
                <a:gd name="connsiteY12" fmla="*/ 66727 h 76222"/>
                <a:gd name="connsiteX13" fmla="*/ 143011 w 152528"/>
                <a:gd name="connsiteY13" fmla="*/ 66727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528" h="76222">
                  <a:moveTo>
                    <a:pt x="142836" y="27734"/>
                  </a:moveTo>
                  <a:cubicBezTo>
                    <a:pt x="145497" y="27734"/>
                    <a:pt x="149573" y="27734"/>
                    <a:pt x="149573" y="23305"/>
                  </a:cubicBezTo>
                  <a:cubicBezTo>
                    <a:pt x="149573" y="19056"/>
                    <a:pt x="145315" y="19056"/>
                    <a:pt x="143011" y="19056"/>
                  </a:cubicBezTo>
                  <a:lnTo>
                    <a:pt x="25628" y="19056"/>
                  </a:lnTo>
                  <a:cubicBezTo>
                    <a:pt x="23324" y="19056"/>
                    <a:pt x="19066" y="19056"/>
                    <a:pt x="19066" y="23305"/>
                  </a:cubicBezTo>
                  <a:cubicBezTo>
                    <a:pt x="19066" y="27734"/>
                    <a:pt x="23149" y="27734"/>
                    <a:pt x="25810" y="27734"/>
                  </a:cubicBezTo>
                  <a:lnTo>
                    <a:pt x="142836" y="27734"/>
                  </a:lnTo>
                  <a:close/>
                  <a:moveTo>
                    <a:pt x="143011" y="66727"/>
                  </a:moveTo>
                  <a:cubicBezTo>
                    <a:pt x="145315" y="66727"/>
                    <a:pt x="149573" y="66727"/>
                    <a:pt x="149573" y="62471"/>
                  </a:cubicBezTo>
                  <a:cubicBezTo>
                    <a:pt x="149573" y="58040"/>
                    <a:pt x="145497" y="58040"/>
                    <a:pt x="142836" y="58040"/>
                  </a:cubicBezTo>
                  <a:lnTo>
                    <a:pt x="25810" y="58040"/>
                  </a:lnTo>
                  <a:cubicBezTo>
                    <a:pt x="23149" y="58040"/>
                    <a:pt x="19066" y="58040"/>
                    <a:pt x="19066" y="62471"/>
                  </a:cubicBezTo>
                  <a:cubicBezTo>
                    <a:pt x="19066" y="66727"/>
                    <a:pt x="23324" y="66727"/>
                    <a:pt x="25628" y="66727"/>
                  </a:cubicBezTo>
                  <a:lnTo>
                    <a:pt x="143011" y="667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CC054C56-1563-4E0B-9A1D-749830757060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7106992" y="-11820299"/>
              <a:ext cx="177949" cy="203260"/>
            </a:xfrm>
            <a:custGeom>
              <a:avLst/>
              <a:gdLst>
                <a:gd name="connsiteX0" fmla="*/ 68185 w 177949"/>
                <a:gd name="connsiteY0" fmla="*/ 41208 h 203260"/>
                <a:gd name="connsiteX1" fmla="*/ 61091 w 177949"/>
                <a:gd name="connsiteY1" fmla="*/ 34475 h 203260"/>
                <a:gd name="connsiteX2" fmla="*/ 51160 w 177949"/>
                <a:gd name="connsiteY2" fmla="*/ 44217 h 203260"/>
                <a:gd name="connsiteX3" fmla="*/ 58255 w 177949"/>
                <a:gd name="connsiteY3" fmla="*/ 50958 h 203260"/>
                <a:gd name="connsiteX4" fmla="*/ 68185 w 177949"/>
                <a:gd name="connsiteY4" fmla="*/ 41208 h 203260"/>
                <a:gd name="connsiteX5" fmla="*/ 32007 w 177949"/>
                <a:gd name="connsiteY5" fmla="*/ 131237 h 203260"/>
                <a:gd name="connsiteX6" fmla="*/ 30418 w 177949"/>
                <a:gd name="connsiteY6" fmla="*/ 138678 h 203260"/>
                <a:gd name="connsiteX7" fmla="*/ 47260 w 177949"/>
                <a:gd name="connsiteY7" fmla="*/ 153739 h 203260"/>
                <a:gd name="connsiteX8" fmla="*/ 72792 w 177949"/>
                <a:gd name="connsiteY8" fmla="*/ 126624 h 203260"/>
                <a:gd name="connsiteX9" fmla="*/ 69956 w 177949"/>
                <a:gd name="connsiteY9" fmla="*/ 124322 h 203260"/>
                <a:gd name="connsiteX10" fmla="*/ 66588 w 177949"/>
                <a:gd name="connsiteY10" fmla="*/ 127339 h 203260"/>
                <a:gd name="connsiteX11" fmla="*/ 47792 w 177949"/>
                <a:gd name="connsiteY11" fmla="*/ 148776 h 203260"/>
                <a:gd name="connsiteX12" fmla="*/ 43359 w 177949"/>
                <a:gd name="connsiteY12" fmla="*/ 142576 h 203260"/>
                <a:gd name="connsiteX13" fmla="*/ 46195 w 177949"/>
                <a:gd name="connsiteY13" fmla="*/ 131237 h 203260"/>
                <a:gd name="connsiteX14" fmla="*/ 51868 w 177949"/>
                <a:gd name="connsiteY14" fmla="*/ 117057 h 203260"/>
                <a:gd name="connsiteX15" fmla="*/ 60558 w 177949"/>
                <a:gd name="connsiteY15" fmla="*/ 94548 h 203260"/>
                <a:gd name="connsiteX16" fmla="*/ 61623 w 177949"/>
                <a:gd name="connsiteY16" fmla="*/ 88878 h 203260"/>
                <a:gd name="connsiteX17" fmla="*/ 44773 w 177949"/>
                <a:gd name="connsiteY17" fmla="*/ 73816 h 203260"/>
                <a:gd name="connsiteX18" fmla="*/ 19066 w 177949"/>
                <a:gd name="connsiteY18" fmla="*/ 100931 h 203260"/>
                <a:gd name="connsiteX19" fmla="*/ 22077 w 177949"/>
                <a:gd name="connsiteY19" fmla="*/ 103234 h 203260"/>
                <a:gd name="connsiteX20" fmla="*/ 25270 w 177949"/>
                <a:gd name="connsiteY20" fmla="*/ 100399 h 203260"/>
                <a:gd name="connsiteX21" fmla="*/ 44241 w 177949"/>
                <a:gd name="connsiteY21" fmla="*/ 78778 h 203260"/>
                <a:gd name="connsiteX22" fmla="*/ 48674 w 177949"/>
                <a:gd name="connsiteY22" fmla="*/ 84980 h 203260"/>
                <a:gd name="connsiteX23" fmla="*/ 43184 w 177949"/>
                <a:gd name="connsiteY23" fmla="*/ 102702 h 203260"/>
                <a:gd name="connsiteX24" fmla="*/ 32007 w 177949"/>
                <a:gd name="connsiteY24" fmla="*/ 131237 h 203260"/>
                <a:gd name="connsiteX25" fmla="*/ 171221 w 177949"/>
                <a:gd name="connsiteY25" fmla="*/ 26853 h 203260"/>
                <a:gd name="connsiteX26" fmla="*/ 172285 w 177949"/>
                <a:gd name="connsiteY26" fmla="*/ 23486 h 203260"/>
                <a:gd name="connsiteX27" fmla="*/ 168035 w 177949"/>
                <a:gd name="connsiteY27" fmla="*/ 19056 h 203260"/>
                <a:gd name="connsiteX28" fmla="*/ 163245 w 177949"/>
                <a:gd name="connsiteY28" fmla="*/ 23486 h 203260"/>
                <a:gd name="connsiteX29" fmla="*/ 97109 w 177949"/>
                <a:gd name="connsiteY29" fmla="*/ 188475 h 203260"/>
                <a:gd name="connsiteX30" fmla="*/ 96045 w 177949"/>
                <a:gd name="connsiteY30" fmla="*/ 191842 h 203260"/>
                <a:gd name="connsiteX31" fmla="*/ 100295 w 177949"/>
                <a:gd name="connsiteY31" fmla="*/ 196273 h 203260"/>
                <a:gd name="connsiteX32" fmla="*/ 105085 w 177949"/>
                <a:gd name="connsiteY32" fmla="*/ 191842 h 203260"/>
                <a:gd name="connsiteX33" fmla="*/ 171221 w 177949"/>
                <a:gd name="connsiteY33" fmla="*/ 26853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77949" h="203260">
                  <a:moveTo>
                    <a:pt x="68185" y="41208"/>
                  </a:moveTo>
                  <a:cubicBezTo>
                    <a:pt x="68185" y="38373"/>
                    <a:pt x="66056" y="34475"/>
                    <a:pt x="61091" y="34475"/>
                  </a:cubicBezTo>
                  <a:cubicBezTo>
                    <a:pt x="56300" y="34475"/>
                    <a:pt x="51160" y="39079"/>
                    <a:pt x="51160" y="44217"/>
                  </a:cubicBezTo>
                  <a:cubicBezTo>
                    <a:pt x="51160" y="47233"/>
                    <a:pt x="53464" y="50958"/>
                    <a:pt x="58255" y="50958"/>
                  </a:cubicBezTo>
                  <a:cubicBezTo>
                    <a:pt x="63394" y="50958"/>
                    <a:pt x="68185" y="45995"/>
                    <a:pt x="68185" y="41208"/>
                  </a:cubicBezTo>
                  <a:close/>
                  <a:moveTo>
                    <a:pt x="32007" y="131237"/>
                  </a:moveTo>
                  <a:cubicBezTo>
                    <a:pt x="31300" y="133540"/>
                    <a:pt x="30418" y="135668"/>
                    <a:pt x="30418" y="138678"/>
                  </a:cubicBezTo>
                  <a:cubicBezTo>
                    <a:pt x="30418" y="147005"/>
                    <a:pt x="37504" y="153739"/>
                    <a:pt x="47260" y="153739"/>
                  </a:cubicBezTo>
                  <a:cubicBezTo>
                    <a:pt x="64991" y="153739"/>
                    <a:pt x="72792" y="129285"/>
                    <a:pt x="72792" y="126624"/>
                  </a:cubicBezTo>
                  <a:cubicBezTo>
                    <a:pt x="72792" y="124322"/>
                    <a:pt x="70489" y="124322"/>
                    <a:pt x="69956" y="124322"/>
                  </a:cubicBezTo>
                  <a:cubicBezTo>
                    <a:pt x="67470" y="124322"/>
                    <a:pt x="67295" y="125386"/>
                    <a:pt x="66588" y="127339"/>
                  </a:cubicBezTo>
                  <a:cubicBezTo>
                    <a:pt x="62505" y="141511"/>
                    <a:pt x="54704" y="148776"/>
                    <a:pt x="47792" y="148776"/>
                  </a:cubicBezTo>
                  <a:cubicBezTo>
                    <a:pt x="44241" y="148776"/>
                    <a:pt x="43359" y="146473"/>
                    <a:pt x="43359" y="142576"/>
                  </a:cubicBezTo>
                  <a:cubicBezTo>
                    <a:pt x="43359" y="138502"/>
                    <a:pt x="44599" y="135136"/>
                    <a:pt x="46195" y="131237"/>
                  </a:cubicBezTo>
                  <a:cubicBezTo>
                    <a:pt x="47967" y="126450"/>
                    <a:pt x="49921" y="121661"/>
                    <a:pt x="51868" y="117057"/>
                  </a:cubicBezTo>
                  <a:cubicBezTo>
                    <a:pt x="53464" y="112802"/>
                    <a:pt x="59852" y="96676"/>
                    <a:pt x="60558" y="94548"/>
                  </a:cubicBezTo>
                  <a:cubicBezTo>
                    <a:pt x="61091" y="92777"/>
                    <a:pt x="61623" y="90649"/>
                    <a:pt x="61623" y="88878"/>
                  </a:cubicBezTo>
                  <a:cubicBezTo>
                    <a:pt x="61623" y="80549"/>
                    <a:pt x="54529" y="73816"/>
                    <a:pt x="44773" y="73816"/>
                  </a:cubicBezTo>
                  <a:cubicBezTo>
                    <a:pt x="27225" y="73816"/>
                    <a:pt x="19066" y="97913"/>
                    <a:pt x="19066" y="100931"/>
                  </a:cubicBezTo>
                  <a:cubicBezTo>
                    <a:pt x="19066" y="103234"/>
                    <a:pt x="21552" y="103234"/>
                    <a:pt x="22077" y="103234"/>
                  </a:cubicBezTo>
                  <a:cubicBezTo>
                    <a:pt x="24563" y="103234"/>
                    <a:pt x="24738" y="102345"/>
                    <a:pt x="25270" y="100399"/>
                  </a:cubicBezTo>
                  <a:cubicBezTo>
                    <a:pt x="29886" y="85155"/>
                    <a:pt x="37687" y="78778"/>
                    <a:pt x="44241" y="78778"/>
                  </a:cubicBezTo>
                  <a:cubicBezTo>
                    <a:pt x="47085" y="78778"/>
                    <a:pt x="48674" y="80193"/>
                    <a:pt x="48674" y="84980"/>
                  </a:cubicBezTo>
                  <a:cubicBezTo>
                    <a:pt x="48674" y="89054"/>
                    <a:pt x="47617" y="91713"/>
                    <a:pt x="43184" y="102702"/>
                  </a:cubicBezTo>
                  <a:lnTo>
                    <a:pt x="32007" y="131237"/>
                  </a:lnTo>
                  <a:close/>
                  <a:moveTo>
                    <a:pt x="171221" y="26853"/>
                  </a:moveTo>
                  <a:cubicBezTo>
                    <a:pt x="172285" y="24550"/>
                    <a:pt x="172285" y="24192"/>
                    <a:pt x="172285" y="23486"/>
                  </a:cubicBezTo>
                  <a:cubicBezTo>
                    <a:pt x="172285" y="20651"/>
                    <a:pt x="169981" y="19056"/>
                    <a:pt x="168035" y="19056"/>
                  </a:cubicBezTo>
                  <a:cubicBezTo>
                    <a:pt x="165016" y="19056"/>
                    <a:pt x="164134" y="21183"/>
                    <a:pt x="163245" y="23486"/>
                  </a:cubicBezTo>
                  <a:lnTo>
                    <a:pt x="97109" y="188475"/>
                  </a:lnTo>
                  <a:cubicBezTo>
                    <a:pt x="96045" y="190778"/>
                    <a:pt x="96045" y="191135"/>
                    <a:pt x="96045" y="191842"/>
                  </a:cubicBezTo>
                  <a:cubicBezTo>
                    <a:pt x="96045" y="194677"/>
                    <a:pt x="98349" y="196273"/>
                    <a:pt x="100295" y="196273"/>
                  </a:cubicBezTo>
                  <a:cubicBezTo>
                    <a:pt x="103314" y="196273"/>
                    <a:pt x="104196" y="194145"/>
                    <a:pt x="105085" y="191842"/>
                  </a:cubicBezTo>
                  <a:lnTo>
                    <a:pt x="171221" y="2685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orme libre : forme 171">
              <a:extLst>
                <a:ext uri="{FF2B5EF4-FFF2-40B4-BE49-F238E27FC236}">
                  <a16:creationId xmlns:a16="http://schemas.microsoft.com/office/drawing/2014/main" id="{D5C49CD8-E2A0-4E66-80CB-D98FA757B29D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7285259" y="-11805056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3 w 101685"/>
                <a:gd name="connsiteY1" fmla="*/ 104473 h 152445"/>
                <a:gd name="connsiteX2" fmla="*/ 86798 w 101685"/>
                <a:gd name="connsiteY2" fmla="*/ 120599 h 152445"/>
                <a:gd name="connsiteX3" fmla="*/ 69250 w 101685"/>
                <a:gd name="connsiteY3" fmla="*/ 121663 h 152445"/>
                <a:gd name="connsiteX4" fmla="*/ 36623 w 101685"/>
                <a:gd name="connsiteY4" fmla="*/ 121663 h 152445"/>
                <a:gd name="connsiteX5" fmla="*/ 72085 w 101685"/>
                <a:gd name="connsiteY5" fmla="*/ 91888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6 h 152445"/>
                <a:gd name="connsiteX9" fmla="*/ 28464 w 101685"/>
                <a:gd name="connsiteY9" fmla="*/ 60700 h 152445"/>
                <a:gd name="connsiteX10" fmla="*/ 37862 w 101685"/>
                <a:gd name="connsiteY10" fmla="*/ 51308 h 152445"/>
                <a:gd name="connsiteX11" fmla="*/ 27399 w 101685"/>
                <a:gd name="connsiteY11" fmla="*/ 41915 h 152445"/>
                <a:gd name="connsiteX12" fmla="*/ 53290 w 101685"/>
                <a:gd name="connsiteY12" fmla="*/ 25431 h 152445"/>
                <a:gd name="connsiteX13" fmla="*/ 80244 w 101685"/>
                <a:gd name="connsiteY13" fmla="*/ 53610 h 152445"/>
                <a:gd name="connsiteX14" fmla="*/ 63569 w 101685"/>
                <a:gd name="connsiteY14" fmla="*/ 87632 h 152445"/>
                <a:gd name="connsiteX15" fmla="*/ 20838 w 101685"/>
                <a:gd name="connsiteY15" fmla="*/ 129817 h 152445"/>
                <a:gd name="connsiteX16" fmla="*/ 19066 w 101685"/>
                <a:gd name="connsiteY16" fmla="*/ 136724 h 152445"/>
                <a:gd name="connsiteX17" fmla="*/ 92120 w 101685"/>
                <a:gd name="connsiteY17" fmla="*/ 136724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3" y="104473"/>
                  </a:lnTo>
                  <a:cubicBezTo>
                    <a:pt x="90881" y="108371"/>
                    <a:pt x="89110" y="118828"/>
                    <a:pt x="86798" y="120599"/>
                  </a:cubicBezTo>
                  <a:cubicBezTo>
                    <a:pt x="85384" y="121663"/>
                    <a:pt x="71728" y="121663"/>
                    <a:pt x="69250" y="121663"/>
                  </a:cubicBezTo>
                  <a:lnTo>
                    <a:pt x="36623" y="121663"/>
                  </a:lnTo>
                  <a:cubicBezTo>
                    <a:pt x="55236" y="105180"/>
                    <a:pt x="61448" y="100217"/>
                    <a:pt x="72085" y="91888"/>
                  </a:cubicBezTo>
                  <a:cubicBezTo>
                    <a:pt x="85209" y="81432"/>
                    <a:pt x="97443" y="70443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6"/>
                  </a:cubicBezTo>
                  <a:cubicBezTo>
                    <a:pt x="19066" y="59811"/>
                    <a:pt x="26692" y="60700"/>
                    <a:pt x="28464" y="60700"/>
                  </a:cubicBezTo>
                  <a:cubicBezTo>
                    <a:pt x="32722" y="60700"/>
                    <a:pt x="37862" y="57683"/>
                    <a:pt x="37862" y="51308"/>
                  </a:cubicBezTo>
                  <a:cubicBezTo>
                    <a:pt x="37862" y="48115"/>
                    <a:pt x="36623" y="41915"/>
                    <a:pt x="27399" y="41915"/>
                  </a:cubicBezTo>
                  <a:cubicBezTo>
                    <a:pt x="32897" y="29329"/>
                    <a:pt x="44956" y="25431"/>
                    <a:pt x="53290" y="25431"/>
                  </a:cubicBezTo>
                  <a:cubicBezTo>
                    <a:pt x="71021" y="25431"/>
                    <a:pt x="80244" y="39254"/>
                    <a:pt x="80244" y="53610"/>
                  </a:cubicBezTo>
                  <a:cubicBezTo>
                    <a:pt x="80244" y="69029"/>
                    <a:pt x="69250" y="81256"/>
                    <a:pt x="63569" y="87632"/>
                  </a:cubicBezTo>
                  <a:lnTo>
                    <a:pt x="20838" y="129817"/>
                  </a:lnTo>
                  <a:cubicBezTo>
                    <a:pt x="19066" y="131405"/>
                    <a:pt x="19066" y="131761"/>
                    <a:pt x="19066" y="136724"/>
                  </a:cubicBezTo>
                  <a:lnTo>
                    <a:pt x="92120" y="136724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orme libre : forme 172">
              <a:extLst>
                <a:ext uri="{FF2B5EF4-FFF2-40B4-BE49-F238E27FC236}">
                  <a16:creationId xmlns:a16="http://schemas.microsoft.com/office/drawing/2014/main" id="{9DF27EEA-9B6A-412F-B2DC-2C7696862B32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7502623" y="-11825977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4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4 h 76222"/>
                <a:gd name="connsiteX5" fmla="*/ 27677 w 203370"/>
                <a:gd name="connsiteY5" fmla="*/ 29179 h 76222"/>
                <a:gd name="connsiteX6" fmla="*/ 178856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4 h 76222"/>
                <a:gd name="connsiteX9" fmla="*/ 178856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4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2" y="29179"/>
                    <a:pt x="187467" y="29179"/>
                    <a:pt x="187467" y="24114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4"/>
                  </a:cubicBezTo>
                  <a:cubicBezTo>
                    <a:pt x="19066" y="29179"/>
                    <a:pt x="23881" y="29179"/>
                    <a:pt x="27677" y="29179"/>
                  </a:cubicBezTo>
                  <a:lnTo>
                    <a:pt x="178856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4"/>
                  </a:cubicBezTo>
                  <a:cubicBezTo>
                    <a:pt x="187467" y="68148"/>
                    <a:pt x="182652" y="68148"/>
                    <a:pt x="178856" y="68148"/>
                  </a:cubicBezTo>
                  <a:lnTo>
                    <a:pt x="27677" y="68148"/>
                  </a:lnTo>
                  <a:cubicBezTo>
                    <a:pt x="23881" y="68148"/>
                    <a:pt x="19066" y="68148"/>
                    <a:pt x="19066" y="73214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07B70A9F-4497-4FBE-9B1E-80862D0CAF24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7763115" y="-11900388"/>
              <a:ext cx="228792" cy="254075"/>
            </a:xfrm>
            <a:custGeom>
              <a:avLst/>
              <a:gdLst>
                <a:gd name="connsiteX0" fmla="*/ 83643 w 228792"/>
                <a:gd name="connsiteY0" fmla="*/ 28169 h 254075"/>
                <a:gd name="connsiteX1" fmla="*/ 74269 w 228792"/>
                <a:gd name="connsiteY1" fmla="*/ 19056 h 254075"/>
                <a:gd name="connsiteX2" fmla="*/ 60598 w 228792"/>
                <a:gd name="connsiteY2" fmla="*/ 32465 h 254075"/>
                <a:gd name="connsiteX3" fmla="*/ 70218 w 228792"/>
                <a:gd name="connsiteY3" fmla="*/ 41580 h 254075"/>
                <a:gd name="connsiteX4" fmla="*/ 83643 w 228792"/>
                <a:gd name="connsiteY4" fmla="*/ 28169 h 254075"/>
                <a:gd name="connsiteX5" fmla="*/ 64395 w 228792"/>
                <a:gd name="connsiteY5" fmla="*/ 123330 h 254075"/>
                <a:gd name="connsiteX6" fmla="*/ 69964 w 228792"/>
                <a:gd name="connsiteY6" fmla="*/ 108649 h 254075"/>
                <a:gd name="connsiteX7" fmla="*/ 73261 w 228792"/>
                <a:gd name="connsiteY7" fmla="*/ 95238 h 254075"/>
                <a:gd name="connsiteX8" fmla="*/ 52495 w 228792"/>
                <a:gd name="connsiteY8" fmla="*/ 74483 h 254075"/>
                <a:gd name="connsiteX9" fmla="*/ 19066 w 228792"/>
                <a:gd name="connsiteY9" fmla="*/ 113461 h 254075"/>
                <a:gd name="connsiteX10" fmla="*/ 22109 w 228792"/>
                <a:gd name="connsiteY10" fmla="*/ 115985 h 254075"/>
                <a:gd name="connsiteX11" fmla="*/ 26160 w 228792"/>
                <a:gd name="connsiteY11" fmla="*/ 111436 h 254075"/>
                <a:gd name="connsiteX12" fmla="*/ 51732 w 228792"/>
                <a:gd name="connsiteY12" fmla="*/ 80050 h 254075"/>
                <a:gd name="connsiteX13" fmla="*/ 58064 w 228792"/>
                <a:gd name="connsiteY13" fmla="*/ 88148 h 254075"/>
                <a:gd name="connsiteX14" fmla="*/ 55283 w 228792"/>
                <a:gd name="connsiteY14" fmla="*/ 101312 h 254075"/>
                <a:gd name="connsiteX15" fmla="*/ 37806 w 228792"/>
                <a:gd name="connsiteY15" fmla="*/ 148133 h 254075"/>
                <a:gd name="connsiteX16" fmla="*/ 31983 w 228792"/>
                <a:gd name="connsiteY16" fmla="*/ 168381 h 254075"/>
                <a:gd name="connsiteX17" fmla="*/ 52749 w 228792"/>
                <a:gd name="connsiteY17" fmla="*/ 189135 h 254075"/>
                <a:gd name="connsiteX18" fmla="*/ 85923 w 228792"/>
                <a:gd name="connsiteY18" fmla="*/ 150158 h 254075"/>
                <a:gd name="connsiteX19" fmla="*/ 82881 w 228792"/>
                <a:gd name="connsiteY19" fmla="*/ 147626 h 254075"/>
                <a:gd name="connsiteX20" fmla="*/ 79084 w 228792"/>
                <a:gd name="connsiteY20" fmla="*/ 152183 h 254075"/>
                <a:gd name="connsiteX21" fmla="*/ 53258 w 228792"/>
                <a:gd name="connsiteY21" fmla="*/ 183561 h 254075"/>
                <a:gd name="connsiteX22" fmla="*/ 47180 w 228792"/>
                <a:gd name="connsiteY22" fmla="*/ 175209 h 254075"/>
                <a:gd name="connsiteX23" fmla="*/ 54521 w 228792"/>
                <a:gd name="connsiteY23" fmla="*/ 149904 h 254075"/>
                <a:gd name="connsiteX24" fmla="*/ 64395 w 228792"/>
                <a:gd name="connsiteY24" fmla="*/ 123330 h 254075"/>
                <a:gd name="connsiteX25" fmla="*/ 218248 w 228792"/>
                <a:gd name="connsiteY25" fmla="*/ 90935 h 254075"/>
                <a:gd name="connsiteX26" fmla="*/ 219002 w 228792"/>
                <a:gd name="connsiteY26" fmla="*/ 86377 h 254075"/>
                <a:gd name="connsiteX27" fmla="*/ 211662 w 228792"/>
                <a:gd name="connsiteY27" fmla="*/ 79541 h 254075"/>
                <a:gd name="connsiteX28" fmla="*/ 201279 w 228792"/>
                <a:gd name="connsiteY28" fmla="*/ 90426 h 254075"/>
                <a:gd name="connsiteX29" fmla="*/ 177724 w 228792"/>
                <a:gd name="connsiteY29" fmla="*/ 74483 h 254075"/>
                <a:gd name="connsiteX30" fmla="*/ 117460 w 228792"/>
                <a:gd name="connsiteY30" fmla="*/ 146363 h 254075"/>
                <a:gd name="connsiteX31" fmla="*/ 151136 w 228792"/>
                <a:gd name="connsiteY31" fmla="*/ 186348 h 254075"/>
                <a:gd name="connsiteX32" fmla="*/ 180513 w 228792"/>
                <a:gd name="connsiteY32" fmla="*/ 171667 h 254075"/>
                <a:gd name="connsiteX33" fmla="*/ 180767 w 228792"/>
                <a:gd name="connsiteY33" fmla="*/ 171921 h 254075"/>
                <a:gd name="connsiteX34" fmla="*/ 172410 w 228792"/>
                <a:gd name="connsiteY34" fmla="*/ 205332 h 254075"/>
                <a:gd name="connsiteX35" fmla="*/ 135946 w 228792"/>
                <a:gd name="connsiteY35" fmla="*/ 232661 h 254075"/>
                <a:gd name="connsiteX36" fmla="*/ 115689 w 228792"/>
                <a:gd name="connsiteY36" fmla="*/ 230136 h 254075"/>
                <a:gd name="connsiteX37" fmla="*/ 126072 w 228792"/>
                <a:gd name="connsiteY37" fmla="*/ 216972 h 254075"/>
                <a:gd name="connsiteX38" fmla="*/ 116443 w 228792"/>
                <a:gd name="connsiteY38" fmla="*/ 208111 h 254075"/>
                <a:gd name="connsiteX39" fmla="*/ 102771 w 228792"/>
                <a:gd name="connsiteY39" fmla="*/ 222792 h 254075"/>
                <a:gd name="connsiteX40" fmla="*/ 136455 w 228792"/>
                <a:gd name="connsiteY40" fmla="*/ 238234 h 254075"/>
                <a:gd name="connsiteX41" fmla="*/ 190133 w 228792"/>
                <a:gd name="connsiteY41" fmla="*/ 203307 h 254075"/>
                <a:gd name="connsiteX42" fmla="*/ 218248 w 228792"/>
                <a:gd name="connsiteY42" fmla="*/ 90935 h 254075"/>
                <a:gd name="connsiteX43" fmla="*/ 185327 w 228792"/>
                <a:gd name="connsiteY43" fmla="*/ 153954 h 254075"/>
                <a:gd name="connsiteX44" fmla="*/ 172410 w 228792"/>
                <a:gd name="connsiteY44" fmla="*/ 171667 h 254075"/>
                <a:gd name="connsiteX45" fmla="*/ 151898 w 228792"/>
                <a:gd name="connsiteY45" fmla="*/ 180782 h 254075"/>
                <a:gd name="connsiteX46" fmla="*/ 135438 w 228792"/>
                <a:gd name="connsiteY46" fmla="*/ 157495 h 254075"/>
                <a:gd name="connsiteX47" fmla="*/ 149618 w 228792"/>
                <a:gd name="connsiteY47" fmla="*/ 102575 h 254075"/>
                <a:gd name="connsiteX48" fmla="*/ 177979 w 228792"/>
                <a:gd name="connsiteY48" fmla="*/ 80050 h 254075"/>
                <a:gd name="connsiteX49" fmla="*/ 198237 w 228792"/>
                <a:gd name="connsiteY49" fmla="*/ 101812 h 254075"/>
                <a:gd name="connsiteX50" fmla="*/ 197482 w 228792"/>
                <a:gd name="connsiteY50" fmla="*/ 105616 h 254075"/>
                <a:gd name="connsiteX51" fmla="*/ 185327 w 228792"/>
                <a:gd name="connsiteY51" fmla="*/ 153954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8792" h="254075">
                  <a:moveTo>
                    <a:pt x="83643" y="28169"/>
                  </a:moveTo>
                  <a:cubicBezTo>
                    <a:pt x="83643" y="23105"/>
                    <a:pt x="80093" y="19056"/>
                    <a:pt x="74269" y="19056"/>
                  </a:cubicBezTo>
                  <a:cubicBezTo>
                    <a:pt x="67438" y="19056"/>
                    <a:pt x="60598" y="25637"/>
                    <a:pt x="60598" y="32465"/>
                  </a:cubicBezTo>
                  <a:cubicBezTo>
                    <a:pt x="60598" y="37277"/>
                    <a:pt x="64141" y="41580"/>
                    <a:pt x="70218" y="41580"/>
                  </a:cubicBezTo>
                  <a:cubicBezTo>
                    <a:pt x="76041" y="41580"/>
                    <a:pt x="83643" y="35760"/>
                    <a:pt x="83643" y="28169"/>
                  </a:cubicBezTo>
                  <a:close/>
                  <a:moveTo>
                    <a:pt x="64395" y="123330"/>
                  </a:moveTo>
                  <a:cubicBezTo>
                    <a:pt x="67438" y="115985"/>
                    <a:pt x="67438" y="115485"/>
                    <a:pt x="69964" y="108649"/>
                  </a:cubicBezTo>
                  <a:cubicBezTo>
                    <a:pt x="71990" y="103590"/>
                    <a:pt x="73261" y="100042"/>
                    <a:pt x="73261" y="95238"/>
                  </a:cubicBezTo>
                  <a:cubicBezTo>
                    <a:pt x="73261" y="83845"/>
                    <a:pt x="65158" y="74483"/>
                    <a:pt x="52495" y="74483"/>
                  </a:cubicBezTo>
                  <a:cubicBezTo>
                    <a:pt x="28694" y="74483"/>
                    <a:pt x="19066" y="111181"/>
                    <a:pt x="19066" y="113461"/>
                  </a:cubicBezTo>
                  <a:cubicBezTo>
                    <a:pt x="19066" y="115985"/>
                    <a:pt x="21600" y="115985"/>
                    <a:pt x="22109" y="115985"/>
                  </a:cubicBezTo>
                  <a:cubicBezTo>
                    <a:pt x="24642" y="115985"/>
                    <a:pt x="24897" y="115485"/>
                    <a:pt x="26160" y="111436"/>
                  </a:cubicBezTo>
                  <a:cubicBezTo>
                    <a:pt x="33000" y="87639"/>
                    <a:pt x="43128" y="80050"/>
                    <a:pt x="51732" y="80050"/>
                  </a:cubicBezTo>
                  <a:cubicBezTo>
                    <a:pt x="53758" y="80050"/>
                    <a:pt x="58064" y="80050"/>
                    <a:pt x="58064" y="88148"/>
                  </a:cubicBezTo>
                  <a:cubicBezTo>
                    <a:pt x="58064" y="93467"/>
                    <a:pt x="56292" y="98780"/>
                    <a:pt x="55283" y="101312"/>
                  </a:cubicBezTo>
                  <a:cubicBezTo>
                    <a:pt x="53258" y="107886"/>
                    <a:pt x="41857" y="137248"/>
                    <a:pt x="37806" y="148133"/>
                  </a:cubicBezTo>
                  <a:cubicBezTo>
                    <a:pt x="35272" y="154716"/>
                    <a:pt x="31983" y="163060"/>
                    <a:pt x="31983" y="168381"/>
                  </a:cubicBezTo>
                  <a:cubicBezTo>
                    <a:pt x="31983" y="180274"/>
                    <a:pt x="40594" y="189135"/>
                    <a:pt x="52749" y="189135"/>
                  </a:cubicBezTo>
                  <a:cubicBezTo>
                    <a:pt x="76550" y="189135"/>
                    <a:pt x="85923" y="152438"/>
                    <a:pt x="85923" y="150158"/>
                  </a:cubicBezTo>
                  <a:cubicBezTo>
                    <a:pt x="85923" y="147626"/>
                    <a:pt x="83643" y="147626"/>
                    <a:pt x="82881" y="147626"/>
                  </a:cubicBezTo>
                  <a:cubicBezTo>
                    <a:pt x="80347" y="147626"/>
                    <a:pt x="80347" y="148387"/>
                    <a:pt x="79084" y="152183"/>
                  </a:cubicBezTo>
                  <a:cubicBezTo>
                    <a:pt x="74524" y="168126"/>
                    <a:pt x="66166" y="183561"/>
                    <a:pt x="53258" y="183561"/>
                  </a:cubicBezTo>
                  <a:cubicBezTo>
                    <a:pt x="48952" y="183561"/>
                    <a:pt x="47180" y="181036"/>
                    <a:pt x="47180" y="175209"/>
                  </a:cubicBezTo>
                  <a:cubicBezTo>
                    <a:pt x="47180" y="168888"/>
                    <a:pt x="48698" y="165340"/>
                    <a:pt x="54521" y="149904"/>
                  </a:cubicBezTo>
                  <a:lnTo>
                    <a:pt x="64395" y="123330"/>
                  </a:lnTo>
                  <a:close/>
                  <a:moveTo>
                    <a:pt x="218248" y="90935"/>
                  </a:moveTo>
                  <a:cubicBezTo>
                    <a:pt x="218494" y="89418"/>
                    <a:pt x="219002" y="88148"/>
                    <a:pt x="219002" y="86377"/>
                  </a:cubicBezTo>
                  <a:cubicBezTo>
                    <a:pt x="219002" y="82074"/>
                    <a:pt x="215968" y="79541"/>
                    <a:pt x="211662" y="79541"/>
                  </a:cubicBezTo>
                  <a:cubicBezTo>
                    <a:pt x="209128" y="79541"/>
                    <a:pt x="202288" y="81320"/>
                    <a:pt x="201279" y="90426"/>
                  </a:cubicBezTo>
                  <a:cubicBezTo>
                    <a:pt x="196719" y="81066"/>
                    <a:pt x="187853" y="74483"/>
                    <a:pt x="177724" y="74483"/>
                  </a:cubicBezTo>
                  <a:cubicBezTo>
                    <a:pt x="148863" y="74483"/>
                    <a:pt x="117460" y="109911"/>
                    <a:pt x="117460" y="146363"/>
                  </a:cubicBezTo>
                  <a:cubicBezTo>
                    <a:pt x="117460" y="171413"/>
                    <a:pt x="132903" y="186348"/>
                    <a:pt x="151136" y="186348"/>
                  </a:cubicBezTo>
                  <a:cubicBezTo>
                    <a:pt x="166079" y="186348"/>
                    <a:pt x="177979" y="174454"/>
                    <a:pt x="180513" y="171667"/>
                  </a:cubicBezTo>
                  <a:lnTo>
                    <a:pt x="180767" y="171921"/>
                  </a:lnTo>
                  <a:cubicBezTo>
                    <a:pt x="175453" y="194446"/>
                    <a:pt x="172410" y="204823"/>
                    <a:pt x="172410" y="205332"/>
                  </a:cubicBezTo>
                  <a:cubicBezTo>
                    <a:pt x="171401" y="207610"/>
                    <a:pt x="162790" y="232661"/>
                    <a:pt x="135946" y="232661"/>
                  </a:cubicBezTo>
                  <a:cubicBezTo>
                    <a:pt x="131132" y="232661"/>
                    <a:pt x="122775" y="232407"/>
                    <a:pt x="115689" y="230136"/>
                  </a:cubicBezTo>
                  <a:cubicBezTo>
                    <a:pt x="123284" y="227858"/>
                    <a:pt x="126072" y="221275"/>
                    <a:pt x="126072" y="216972"/>
                  </a:cubicBezTo>
                  <a:cubicBezTo>
                    <a:pt x="126072" y="212923"/>
                    <a:pt x="123284" y="208111"/>
                    <a:pt x="116443" y="208111"/>
                  </a:cubicBezTo>
                  <a:cubicBezTo>
                    <a:pt x="110875" y="208111"/>
                    <a:pt x="102771" y="212669"/>
                    <a:pt x="102771" y="222792"/>
                  </a:cubicBezTo>
                  <a:cubicBezTo>
                    <a:pt x="102771" y="233170"/>
                    <a:pt x="112145" y="238234"/>
                    <a:pt x="136455" y="238234"/>
                  </a:cubicBezTo>
                  <a:cubicBezTo>
                    <a:pt x="168105" y="238234"/>
                    <a:pt x="186336" y="218489"/>
                    <a:pt x="190133" y="203307"/>
                  </a:cubicBezTo>
                  <a:lnTo>
                    <a:pt x="218248" y="90935"/>
                  </a:lnTo>
                  <a:close/>
                  <a:moveTo>
                    <a:pt x="185327" y="153954"/>
                  </a:moveTo>
                  <a:cubicBezTo>
                    <a:pt x="183802" y="160536"/>
                    <a:pt x="177979" y="166864"/>
                    <a:pt x="172410" y="171667"/>
                  </a:cubicBezTo>
                  <a:cubicBezTo>
                    <a:pt x="167095" y="176225"/>
                    <a:pt x="159239" y="180782"/>
                    <a:pt x="151898" y="180782"/>
                  </a:cubicBezTo>
                  <a:cubicBezTo>
                    <a:pt x="139236" y="180782"/>
                    <a:pt x="135438" y="167618"/>
                    <a:pt x="135438" y="157495"/>
                  </a:cubicBezTo>
                  <a:cubicBezTo>
                    <a:pt x="135438" y="145346"/>
                    <a:pt x="142786" y="115485"/>
                    <a:pt x="149618" y="102575"/>
                  </a:cubicBezTo>
                  <a:cubicBezTo>
                    <a:pt x="156458" y="90172"/>
                    <a:pt x="167342" y="80050"/>
                    <a:pt x="177979" y="80050"/>
                  </a:cubicBezTo>
                  <a:cubicBezTo>
                    <a:pt x="194693" y="80050"/>
                    <a:pt x="198237" y="100549"/>
                    <a:pt x="198237" y="101812"/>
                  </a:cubicBezTo>
                  <a:cubicBezTo>
                    <a:pt x="198237" y="103083"/>
                    <a:pt x="197736" y="104600"/>
                    <a:pt x="197482" y="105616"/>
                  </a:cubicBezTo>
                  <a:lnTo>
                    <a:pt x="185327" y="1539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3DE22542-6F4E-4167-99DB-3A9BFC7639BF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7984093" y="-11955266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4 w 101685"/>
                <a:gd name="connsiteY1" fmla="*/ 104473 h 152445"/>
                <a:gd name="connsiteX2" fmla="*/ 86798 w 101685"/>
                <a:gd name="connsiteY2" fmla="*/ 120599 h 152445"/>
                <a:gd name="connsiteX3" fmla="*/ 69249 w 101685"/>
                <a:gd name="connsiteY3" fmla="*/ 121663 h 152445"/>
                <a:gd name="connsiteX4" fmla="*/ 36623 w 101685"/>
                <a:gd name="connsiteY4" fmla="*/ 121663 h 152445"/>
                <a:gd name="connsiteX5" fmla="*/ 72086 w 101685"/>
                <a:gd name="connsiteY5" fmla="*/ 91888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6 h 152445"/>
                <a:gd name="connsiteX9" fmla="*/ 28464 w 101685"/>
                <a:gd name="connsiteY9" fmla="*/ 60701 h 152445"/>
                <a:gd name="connsiteX10" fmla="*/ 37862 w 101685"/>
                <a:gd name="connsiteY10" fmla="*/ 51308 h 152445"/>
                <a:gd name="connsiteX11" fmla="*/ 27400 w 101685"/>
                <a:gd name="connsiteY11" fmla="*/ 41915 h 152445"/>
                <a:gd name="connsiteX12" fmla="*/ 53290 w 101685"/>
                <a:gd name="connsiteY12" fmla="*/ 25432 h 152445"/>
                <a:gd name="connsiteX13" fmla="*/ 80245 w 101685"/>
                <a:gd name="connsiteY13" fmla="*/ 53610 h 152445"/>
                <a:gd name="connsiteX14" fmla="*/ 63570 w 101685"/>
                <a:gd name="connsiteY14" fmla="*/ 87633 h 152445"/>
                <a:gd name="connsiteX15" fmla="*/ 20838 w 101685"/>
                <a:gd name="connsiteY15" fmla="*/ 129817 h 152445"/>
                <a:gd name="connsiteX16" fmla="*/ 19066 w 101685"/>
                <a:gd name="connsiteY16" fmla="*/ 136725 h 152445"/>
                <a:gd name="connsiteX17" fmla="*/ 92121 w 101685"/>
                <a:gd name="connsiteY17" fmla="*/ 136725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4" y="104473"/>
                  </a:lnTo>
                  <a:cubicBezTo>
                    <a:pt x="90882" y="108371"/>
                    <a:pt x="89110" y="118828"/>
                    <a:pt x="86798" y="120599"/>
                  </a:cubicBezTo>
                  <a:cubicBezTo>
                    <a:pt x="85384" y="121663"/>
                    <a:pt x="71728" y="121663"/>
                    <a:pt x="69249" y="121663"/>
                  </a:cubicBezTo>
                  <a:lnTo>
                    <a:pt x="36623" y="121663"/>
                  </a:lnTo>
                  <a:cubicBezTo>
                    <a:pt x="55236" y="105180"/>
                    <a:pt x="61449" y="100217"/>
                    <a:pt x="72086" y="91888"/>
                  </a:cubicBezTo>
                  <a:cubicBezTo>
                    <a:pt x="85209" y="81432"/>
                    <a:pt x="97443" y="70443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6"/>
                  </a:cubicBezTo>
                  <a:cubicBezTo>
                    <a:pt x="19066" y="59811"/>
                    <a:pt x="26693" y="60701"/>
                    <a:pt x="28464" y="60701"/>
                  </a:cubicBezTo>
                  <a:cubicBezTo>
                    <a:pt x="32722" y="60701"/>
                    <a:pt x="37862" y="57683"/>
                    <a:pt x="37862" y="51308"/>
                  </a:cubicBezTo>
                  <a:cubicBezTo>
                    <a:pt x="37862" y="48115"/>
                    <a:pt x="36623" y="41915"/>
                    <a:pt x="27400" y="41915"/>
                  </a:cubicBezTo>
                  <a:cubicBezTo>
                    <a:pt x="32897" y="29329"/>
                    <a:pt x="44956" y="25432"/>
                    <a:pt x="53290" y="25432"/>
                  </a:cubicBezTo>
                  <a:cubicBezTo>
                    <a:pt x="71021" y="25432"/>
                    <a:pt x="80245" y="39254"/>
                    <a:pt x="80245" y="53610"/>
                  </a:cubicBezTo>
                  <a:cubicBezTo>
                    <a:pt x="80245" y="69029"/>
                    <a:pt x="69249" y="81256"/>
                    <a:pt x="63570" y="87633"/>
                  </a:cubicBezTo>
                  <a:lnTo>
                    <a:pt x="20838" y="129817"/>
                  </a:lnTo>
                  <a:cubicBezTo>
                    <a:pt x="19066" y="131405"/>
                    <a:pt x="19066" y="131763"/>
                    <a:pt x="19066" y="136725"/>
                  </a:cubicBezTo>
                  <a:lnTo>
                    <a:pt x="92121" y="136725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orme libre : forme 175">
              <a:extLst>
                <a:ext uri="{FF2B5EF4-FFF2-40B4-BE49-F238E27FC236}">
                  <a16:creationId xmlns:a16="http://schemas.microsoft.com/office/drawing/2014/main" id="{016C18C9-6889-482F-A651-423AEDE27733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8138885" y="-11914308"/>
              <a:ext cx="152528" cy="203260"/>
            </a:xfrm>
            <a:custGeom>
              <a:avLst/>
              <a:gdLst>
                <a:gd name="connsiteX0" fmla="*/ 126185 w 152528"/>
                <a:gd name="connsiteY0" fmla="*/ 114469 h 203260"/>
                <a:gd name="connsiteX1" fmla="*/ 93519 w 152528"/>
                <a:gd name="connsiteY1" fmla="*/ 84608 h 203260"/>
                <a:gd name="connsiteX2" fmla="*/ 41858 w 152528"/>
                <a:gd name="connsiteY2" fmla="*/ 108396 h 203260"/>
                <a:gd name="connsiteX3" fmla="*/ 19066 w 152528"/>
                <a:gd name="connsiteY3" fmla="*/ 160782 h 203260"/>
                <a:gd name="connsiteX4" fmla="*/ 65659 w 152528"/>
                <a:gd name="connsiteY4" fmla="*/ 205833 h 203260"/>
                <a:gd name="connsiteX5" fmla="*/ 152266 w 152528"/>
                <a:gd name="connsiteY5" fmla="*/ 84608 h 203260"/>
                <a:gd name="connsiteX6" fmla="*/ 97571 w 152528"/>
                <a:gd name="connsiteY6" fmla="*/ 19056 h 203260"/>
                <a:gd name="connsiteX7" fmla="*/ 49198 w 152528"/>
                <a:gd name="connsiteY7" fmla="*/ 59042 h 203260"/>
                <a:gd name="connsiteX8" fmla="*/ 58826 w 152528"/>
                <a:gd name="connsiteY8" fmla="*/ 67903 h 203260"/>
                <a:gd name="connsiteX9" fmla="*/ 72498 w 152528"/>
                <a:gd name="connsiteY9" fmla="*/ 54484 h 203260"/>
                <a:gd name="connsiteX10" fmla="*/ 60598 w 152528"/>
                <a:gd name="connsiteY10" fmla="*/ 45631 h 203260"/>
                <a:gd name="connsiteX11" fmla="*/ 97062 w 152528"/>
                <a:gd name="connsiteY11" fmla="*/ 25384 h 203260"/>
                <a:gd name="connsiteX12" fmla="*/ 133271 w 152528"/>
                <a:gd name="connsiteY12" fmla="*/ 71189 h 203260"/>
                <a:gd name="connsiteX13" fmla="*/ 126431 w 152528"/>
                <a:gd name="connsiteY13" fmla="*/ 114469 h 203260"/>
                <a:gd name="connsiteX14" fmla="*/ 126185 w 152528"/>
                <a:gd name="connsiteY14" fmla="*/ 114469 h 203260"/>
                <a:gd name="connsiteX15" fmla="*/ 66421 w 152528"/>
                <a:gd name="connsiteY15" fmla="*/ 198751 h 203260"/>
                <a:gd name="connsiteX16" fmla="*/ 38561 w 152528"/>
                <a:gd name="connsiteY16" fmla="*/ 170152 h 203260"/>
                <a:gd name="connsiteX17" fmla="*/ 55276 w 152528"/>
                <a:gd name="connsiteY17" fmla="*/ 112699 h 203260"/>
                <a:gd name="connsiteX18" fmla="*/ 93519 w 152528"/>
                <a:gd name="connsiteY18" fmla="*/ 90173 h 203260"/>
                <a:gd name="connsiteX19" fmla="*/ 121625 w 152528"/>
                <a:gd name="connsiteY19" fmla="*/ 123584 h 203260"/>
                <a:gd name="connsiteX20" fmla="*/ 66421 w 152528"/>
                <a:gd name="connsiteY20" fmla="*/ 19875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528" h="203260">
                  <a:moveTo>
                    <a:pt x="126185" y="114469"/>
                  </a:moveTo>
                  <a:cubicBezTo>
                    <a:pt x="123651" y="98780"/>
                    <a:pt x="113268" y="84608"/>
                    <a:pt x="93519" y="84608"/>
                  </a:cubicBezTo>
                  <a:cubicBezTo>
                    <a:pt x="78067" y="84608"/>
                    <a:pt x="61607" y="88657"/>
                    <a:pt x="41858" y="108396"/>
                  </a:cubicBezTo>
                  <a:cubicBezTo>
                    <a:pt x="20837" y="129404"/>
                    <a:pt x="19066" y="152938"/>
                    <a:pt x="19066" y="160782"/>
                  </a:cubicBezTo>
                  <a:cubicBezTo>
                    <a:pt x="19066" y="176480"/>
                    <a:pt x="30212" y="205833"/>
                    <a:pt x="65659" y="205833"/>
                  </a:cubicBezTo>
                  <a:cubicBezTo>
                    <a:pt x="125931" y="205833"/>
                    <a:pt x="152266" y="120797"/>
                    <a:pt x="152266" y="84608"/>
                  </a:cubicBezTo>
                  <a:cubicBezTo>
                    <a:pt x="152266" y="44361"/>
                    <a:pt x="128711" y="19056"/>
                    <a:pt x="97571" y="19056"/>
                  </a:cubicBezTo>
                  <a:cubicBezTo>
                    <a:pt x="60852" y="19056"/>
                    <a:pt x="49198" y="51960"/>
                    <a:pt x="49198" y="59042"/>
                  </a:cubicBezTo>
                  <a:cubicBezTo>
                    <a:pt x="49198" y="62590"/>
                    <a:pt x="51224" y="67903"/>
                    <a:pt x="58826" y="67903"/>
                  </a:cubicBezTo>
                  <a:cubicBezTo>
                    <a:pt x="67176" y="67903"/>
                    <a:pt x="72498" y="60312"/>
                    <a:pt x="72498" y="54484"/>
                  </a:cubicBezTo>
                  <a:cubicBezTo>
                    <a:pt x="72498" y="45631"/>
                    <a:pt x="64650" y="45631"/>
                    <a:pt x="60598" y="45631"/>
                  </a:cubicBezTo>
                  <a:cubicBezTo>
                    <a:pt x="71736" y="26901"/>
                    <a:pt x="89713" y="25384"/>
                    <a:pt x="97062" y="25384"/>
                  </a:cubicBezTo>
                  <a:cubicBezTo>
                    <a:pt x="115548" y="25384"/>
                    <a:pt x="133271" y="38541"/>
                    <a:pt x="133271" y="71189"/>
                  </a:cubicBezTo>
                  <a:cubicBezTo>
                    <a:pt x="133271" y="81058"/>
                    <a:pt x="131754" y="93969"/>
                    <a:pt x="126431" y="114469"/>
                  </a:cubicBezTo>
                  <a:lnTo>
                    <a:pt x="126185" y="114469"/>
                  </a:lnTo>
                  <a:close/>
                  <a:moveTo>
                    <a:pt x="66421" y="198751"/>
                  </a:moveTo>
                  <a:cubicBezTo>
                    <a:pt x="38561" y="198751"/>
                    <a:pt x="38561" y="172684"/>
                    <a:pt x="38561" y="170152"/>
                  </a:cubicBezTo>
                  <a:cubicBezTo>
                    <a:pt x="38561" y="163316"/>
                    <a:pt x="44892" y="127880"/>
                    <a:pt x="55276" y="112699"/>
                  </a:cubicBezTo>
                  <a:cubicBezTo>
                    <a:pt x="65404" y="98273"/>
                    <a:pt x="77813" y="90173"/>
                    <a:pt x="93519" y="90173"/>
                  </a:cubicBezTo>
                  <a:cubicBezTo>
                    <a:pt x="121117" y="90173"/>
                    <a:pt x="121625" y="118519"/>
                    <a:pt x="121625" y="123584"/>
                  </a:cubicBezTo>
                  <a:cubicBezTo>
                    <a:pt x="121625" y="141807"/>
                    <a:pt x="105419" y="198751"/>
                    <a:pt x="66421" y="1987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orme libre : forme 176">
              <a:extLst>
                <a:ext uri="{FF2B5EF4-FFF2-40B4-BE49-F238E27FC236}">
                  <a16:creationId xmlns:a16="http://schemas.microsoft.com/office/drawing/2014/main" id="{521608C1-CE7B-49D4-AD84-8508114B0C8F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8271543" y="-11773264"/>
              <a:ext cx="127107" cy="101630"/>
            </a:xfrm>
            <a:custGeom>
              <a:avLst/>
              <a:gdLst>
                <a:gd name="connsiteX0" fmla="*/ 85733 w 127106"/>
                <a:gd name="connsiteY0" fmla="*/ 68498 h 101630"/>
                <a:gd name="connsiteX1" fmla="*/ 82897 w 127106"/>
                <a:gd name="connsiteY1" fmla="*/ 78955 h 101630"/>
                <a:gd name="connsiteX2" fmla="*/ 61448 w 127106"/>
                <a:gd name="connsiteY2" fmla="*/ 94016 h 101630"/>
                <a:gd name="connsiteX3" fmla="*/ 49206 w 127106"/>
                <a:gd name="connsiteY3" fmla="*/ 79312 h 101630"/>
                <a:gd name="connsiteX4" fmla="*/ 59136 w 127106"/>
                <a:gd name="connsiteY4" fmla="*/ 43336 h 101630"/>
                <a:gd name="connsiteX5" fmla="*/ 61622 w 127106"/>
                <a:gd name="connsiteY5" fmla="*/ 34293 h 101630"/>
                <a:gd name="connsiteX6" fmla="*/ 44773 w 127106"/>
                <a:gd name="connsiteY6" fmla="*/ 19056 h 101630"/>
                <a:gd name="connsiteX7" fmla="*/ 19066 w 127106"/>
                <a:gd name="connsiteY7" fmla="*/ 46171 h 101630"/>
                <a:gd name="connsiteX8" fmla="*/ 22077 w 127106"/>
                <a:gd name="connsiteY8" fmla="*/ 48473 h 101630"/>
                <a:gd name="connsiteX9" fmla="*/ 25270 w 127106"/>
                <a:gd name="connsiteY9" fmla="*/ 45639 h 101630"/>
                <a:gd name="connsiteX10" fmla="*/ 44241 w 127106"/>
                <a:gd name="connsiteY10" fmla="*/ 24018 h 101630"/>
                <a:gd name="connsiteX11" fmla="*/ 48674 w 127106"/>
                <a:gd name="connsiteY11" fmla="*/ 30220 h 101630"/>
                <a:gd name="connsiteX12" fmla="*/ 45488 w 127106"/>
                <a:gd name="connsiteY12" fmla="*/ 42089 h 101630"/>
                <a:gd name="connsiteX13" fmla="*/ 35907 w 127106"/>
                <a:gd name="connsiteY13" fmla="*/ 76477 h 101630"/>
                <a:gd name="connsiteX14" fmla="*/ 42470 w 127106"/>
                <a:gd name="connsiteY14" fmla="*/ 93310 h 101630"/>
                <a:gd name="connsiteX15" fmla="*/ 60733 w 127106"/>
                <a:gd name="connsiteY15" fmla="*/ 98978 h 101630"/>
                <a:gd name="connsiteX16" fmla="*/ 83787 w 127106"/>
                <a:gd name="connsiteY16" fmla="*/ 87284 h 101630"/>
                <a:gd name="connsiteX17" fmla="*/ 101693 w 127106"/>
                <a:gd name="connsiteY17" fmla="*/ 98978 h 101630"/>
                <a:gd name="connsiteX18" fmla="*/ 115699 w 127106"/>
                <a:gd name="connsiteY18" fmla="*/ 89585 h 101630"/>
                <a:gd name="connsiteX19" fmla="*/ 122086 w 127106"/>
                <a:gd name="connsiteY19" fmla="*/ 71863 h 101630"/>
                <a:gd name="connsiteX20" fmla="*/ 119075 w 127106"/>
                <a:gd name="connsiteY20" fmla="*/ 69562 h 101630"/>
                <a:gd name="connsiteX21" fmla="*/ 115166 w 127106"/>
                <a:gd name="connsiteY21" fmla="*/ 75056 h 101630"/>
                <a:gd name="connsiteX22" fmla="*/ 102225 w 127106"/>
                <a:gd name="connsiteY22" fmla="*/ 94016 h 101630"/>
                <a:gd name="connsiteX23" fmla="*/ 96378 w 127106"/>
                <a:gd name="connsiteY23" fmla="*/ 85338 h 101630"/>
                <a:gd name="connsiteX24" fmla="*/ 99032 w 127106"/>
                <a:gd name="connsiteY24" fmla="*/ 71332 h 101630"/>
                <a:gd name="connsiteX25" fmla="*/ 102932 w 127106"/>
                <a:gd name="connsiteY25" fmla="*/ 55381 h 101630"/>
                <a:gd name="connsiteX26" fmla="*/ 107016 w 127106"/>
                <a:gd name="connsiteY26" fmla="*/ 39612 h 101630"/>
                <a:gd name="connsiteX27" fmla="*/ 110027 w 127106"/>
                <a:gd name="connsiteY27" fmla="*/ 26496 h 101630"/>
                <a:gd name="connsiteX28" fmla="*/ 104180 w 127106"/>
                <a:gd name="connsiteY28" fmla="*/ 20827 h 101630"/>
                <a:gd name="connsiteX29" fmla="*/ 94957 w 127106"/>
                <a:gd name="connsiteY29" fmla="*/ 31642 h 101630"/>
                <a:gd name="connsiteX30" fmla="*/ 85733 w 127106"/>
                <a:gd name="connsiteY30" fmla="*/ 68498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7106" h="101630">
                  <a:moveTo>
                    <a:pt x="85733" y="68498"/>
                  </a:moveTo>
                  <a:cubicBezTo>
                    <a:pt x="84851" y="72046"/>
                    <a:pt x="83255" y="78780"/>
                    <a:pt x="82897" y="78955"/>
                  </a:cubicBezTo>
                  <a:cubicBezTo>
                    <a:pt x="79529" y="84449"/>
                    <a:pt x="72435" y="94016"/>
                    <a:pt x="61448" y="94016"/>
                  </a:cubicBezTo>
                  <a:cubicBezTo>
                    <a:pt x="49206" y="94016"/>
                    <a:pt x="49206" y="82495"/>
                    <a:pt x="49206" y="79312"/>
                  </a:cubicBezTo>
                  <a:cubicBezTo>
                    <a:pt x="49206" y="68855"/>
                    <a:pt x="54171" y="56271"/>
                    <a:pt x="59136" y="43336"/>
                  </a:cubicBezTo>
                  <a:cubicBezTo>
                    <a:pt x="60558" y="39788"/>
                    <a:pt x="61622" y="37136"/>
                    <a:pt x="61622" y="34293"/>
                  </a:cubicBezTo>
                  <a:cubicBezTo>
                    <a:pt x="61622" y="25082"/>
                    <a:pt x="53822" y="19056"/>
                    <a:pt x="44773" y="19056"/>
                  </a:cubicBezTo>
                  <a:cubicBezTo>
                    <a:pt x="27042" y="19056"/>
                    <a:pt x="19066" y="43336"/>
                    <a:pt x="19066" y="46171"/>
                  </a:cubicBezTo>
                  <a:cubicBezTo>
                    <a:pt x="19066" y="48473"/>
                    <a:pt x="21552" y="48473"/>
                    <a:pt x="22077" y="48473"/>
                  </a:cubicBezTo>
                  <a:cubicBezTo>
                    <a:pt x="24563" y="48473"/>
                    <a:pt x="24738" y="47583"/>
                    <a:pt x="25270" y="45639"/>
                  </a:cubicBezTo>
                  <a:cubicBezTo>
                    <a:pt x="29528" y="31110"/>
                    <a:pt x="37329" y="24018"/>
                    <a:pt x="44241" y="24018"/>
                  </a:cubicBezTo>
                  <a:cubicBezTo>
                    <a:pt x="47260" y="24018"/>
                    <a:pt x="48674" y="25964"/>
                    <a:pt x="48674" y="30220"/>
                  </a:cubicBezTo>
                  <a:cubicBezTo>
                    <a:pt x="48674" y="34293"/>
                    <a:pt x="47260" y="38017"/>
                    <a:pt x="45488" y="42089"/>
                  </a:cubicBezTo>
                  <a:cubicBezTo>
                    <a:pt x="35907" y="66552"/>
                    <a:pt x="35907" y="71690"/>
                    <a:pt x="35907" y="76477"/>
                  </a:cubicBezTo>
                  <a:cubicBezTo>
                    <a:pt x="35907" y="79487"/>
                    <a:pt x="35907" y="87641"/>
                    <a:pt x="42470" y="93310"/>
                  </a:cubicBezTo>
                  <a:cubicBezTo>
                    <a:pt x="47617" y="97566"/>
                    <a:pt x="54529" y="98978"/>
                    <a:pt x="60733" y="98978"/>
                  </a:cubicBezTo>
                  <a:cubicBezTo>
                    <a:pt x="71903" y="98978"/>
                    <a:pt x="77932" y="92952"/>
                    <a:pt x="83787" y="87284"/>
                  </a:cubicBezTo>
                  <a:cubicBezTo>
                    <a:pt x="87688" y="98629"/>
                    <a:pt x="99564" y="98978"/>
                    <a:pt x="101693" y="98978"/>
                  </a:cubicBezTo>
                  <a:cubicBezTo>
                    <a:pt x="107723" y="98978"/>
                    <a:pt x="112330" y="95438"/>
                    <a:pt x="115699" y="89585"/>
                  </a:cubicBezTo>
                  <a:cubicBezTo>
                    <a:pt x="119599" y="82678"/>
                    <a:pt x="122086" y="72397"/>
                    <a:pt x="122086" y="71863"/>
                  </a:cubicBezTo>
                  <a:cubicBezTo>
                    <a:pt x="122086" y="69562"/>
                    <a:pt x="119599" y="69562"/>
                    <a:pt x="119075" y="69562"/>
                  </a:cubicBezTo>
                  <a:cubicBezTo>
                    <a:pt x="116588" y="69562"/>
                    <a:pt x="116414" y="70268"/>
                    <a:pt x="115166" y="75056"/>
                  </a:cubicBezTo>
                  <a:cubicBezTo>
                    <a:pt x="113045" y="83386"/>
                    <a:pt x="109677" y="94016"/>
                    <a:pt x="102225" y="94016"/>
                  </a:cubicBezTo>
                  <a:cubicBezTo>
                    <a:pt x="97618" y="94016"/>
                    <a:pt x="96378" y="89944"/>
                    <a:pt x="96378" y="85338"/>
                  </a:cubicBezTo>
                  <a:cubicBezTo>
                    <a:pt x="96378" y="82322"/>
                    <a:pt x="97792" y="75945"/>
                    <a:pt x="99032" y="71332"/>
                  </a:cubicBezTo>
                  <a:cubicBezTo>
                    <a:pt x="100279" y="66552"/>
                    <a:pt x="102051" y="59287"/>
                    <a:pt x="102932" y="55381"/>
                  </a:cubicBezTo>
                  <a:lnTo>
                    <a:pt x="107016" y="39612"/>
                  </a:lnTo>
                  <a:cubicBezTo>
                    <a:pt x="108080" y="35182"/>
                    <a:pt x="110027" y="27385"/>
                    <a:pt x="110027" y="26496"/>
                  </a:cubicBezTo>
                  <a:cubicBezTo>
                    <a:pt x="110027" y="22954"/>
                    <a:pt x="107190" y="20827"/>
                    <a:pt x="104180" y="20827"/>
                  </a:cubicBezTo>
                  <a:cubicBezTo>
                    <a:pt x="97618" y="20827"/>
                    <a:pt x="96378" y="25964"/>
                    <a:pt x="94957" y="31642"/>
                  </a:cubicBezTo>
                  <a:lnTo>
                    <a:pt x="85733" y="6849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B0BC4A56-B286-48F6-9F90-28137B0ADE46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8446185" y="-11908742"/>
              <a:ext cx="330477" cy="254075"/>
            </a:xfrm>
            <a:custGeom>
              <a:avLst/>
              <a:gdLst>
                <a:gd name="connsiteX0" fmla="*/ 55529 w 330477"/>
                <a:gd name="connsiteY0" fmla="*/ 19056 h 254075"/>
                <a:gd name="connsiteX1" fmla="*/ 19066 w 330477"/>
                <a:gd name="connsiteY1" fmla="*/ 21844 h 254075"/>
                <a:gd name="connsiteX2" fmla="*/ 19066 w 330477"/>
                <a:gd name="connsiteY2" fmla="*/ 29688 h 254075"/>
                <a:gd name="connsiteX3" fmla="*/ 38815 w 330477"/>
                <a:gd name="connsiteY3" fmla="*/ 43860 h 254075"/>
                <a:gd name="connsiteX4" fmla="*/ 38815 w 330477"/>
                <a:gd name="connsiteY4" fmla="*/ 175463 h 254075"/>
                <a:gd name="connsiteX5" fmla="*/ 19066 w 330477"/>
                <a:gd name="connsiteY5" fmla="*/ 186858 h 254075"/>
                <a:gd name="connsiteX6" fmla="*/ 19066 w 330477"/>
                <a:gd name="connsiteY6" fmla="*/ 194702 h 254075"/>
                <a:gd name="connsiteX7" fmla="*/ 47172 w 330477"/>
                <a:gd name="connsiteY7" fmla="*/ 193940 h 254075"/>
                <a:gd name="connsiteX8" fmla="*/ 75279 w 330477"/>
                <a:gd name="connsiteY8" fmla="*/ 194702 h 254075"/>
                <a:gd name="connsiteX9" fmla="*/ 75279 w 330477"/>
                <a:gd name="connsiteY9" fmla="*/ 186858 h 254075"/>
                <a:gd name="connsiteX10" fmla="*/ 55529 w 330477"/>
                <a:gd name="connsiteY10" fmla="*/ 175463 h 254075"/>
                <a:gd name="connsiteX11" fmla="*/ 55529 w 330477"/>
                <a:gd name="connsiteY11" fmla="*/ 19056 h 254075"/>
                <a:gd name="connsiteX12" fmla="*/ 200338 w 330477"/>
                <a:gd name="connsiteY12" fmla="*/ 140545 h 254075"/>
                <a:gd name="connsiteX13" fmla="*/ 144371 w 330477"/>
                <a:gd name="connsiteY13" fmla="*/ 81322 h 254075"/>
                <a:gd name="connsiteX14" fmla="*/ 88159 w 330477"/>
                <a:gd name="connsiteY14" fmla="*/ 140545 h 254075"/>
                <a:gd name="connsiteX15" fmla="*/ 144117 w 330477"/>
                <a:gd name="connsiteY15" fmla="*/ 197488 h 254075"/>
                <a:gd name="connsiteX16" fmla="*/ 200338 w 330477"/>
                <a:gd name="connsiteY16" fmla="*/ 140545 h 254075"/>
                <a:gd name="connsiteX17" fmla="*/ 144371 w 330477"/>
                <a:gd name="connsiteY17" fmla="*/ 191161 h 254075"/>
                <a:gd name="connsiteX18" fmla="*/ 115502 w 330477"/>
                <a:gd name="connsiteY18" fmla="*/ 174201 h 254075"/>
                <a:gd name="connsiteX19" fmla="*/ 109170 w 330477"/>
                <a:gd name="connsiteY19" fmla="*/ 138519 h 254075"/>
                <a:gd name="connsiteX20" fmla="*/ 115248 w 330477"/>
                <a:gd name="connsiteY20" fmla="*/ 103846 h 254075"/>
                <a:gd name="connsiteX21" fmla="*/ 144117 w 330477"/>
                <a:gd name="connsiteY21" fmla="*/ 86887 h 254075"/>
                <a:gd name="connsiteX22" fmla="*/ 172731 w 330477"/>
                <a:gd name="connsiteY22" fmla="*/ 103338 h 254075"/>
                <a:gd name="connsiteX23" fmla="*/ 179317 w 330477"/>
                <a:gd name="connsiteY23" fmla="*/ 138519 h 254075"/>
                <a:gd name="connsiteX24" fmla="*/ 173748 w 330477"/>
                <a:gd name="connsiteY24" fmla="*/ 172430 h 254075"/>
                <a:gd name="connsiteX25" fmla="*/ 144371 w 330477"/>
                <a:gd name="connsiteY25" fmla="*/ 191161 h 254075"/>
                <a:gd name="connsiteX26" fmla="*/ 263907 w 330477"/>
                <a:gd name="connsiteY26" fmla="*/ 151167 h 254075"/>
                <a:gd name="connsiteX27" fmla="*/ 241877 w 330477"/>
                <a:gd name="connsiteY27" fmla="*/ 120044 h 254075"/>
                <a:gd name="connsiteX28" fmla="*/ 245929 w 330477"/>
                <a:gd name="connsiteY28" fmla="*/ 98780 h 254075"/>
                <a:gd name="connsiteX29" fmla="*/ 263907 w 330477"/>
                <a:gd name="connsiteY29" fmla="*/ 88657 h 254075"/>
                <a:gd name="connsiteX30" fmla="*/ 285944 w 330477"/>
                <a:gd name="connsiteY30" fmla="*/ 119789 h 254075"/>
                <a:gd name="connsiteX31" fmla="*/ 281894 w 330477"/>
                <a:gd name="connsiteY31" fmla="*/ 141044 h 254075"/>
                <a:gd name="connsiteX32" fmla="*/ 263907 w 330477"/>
                <a:gd name="connsiteY32" fmla="*/ 151167 h 254075"/>
                <a:gd name="connsiteX33" fmla="*/ 234538 w 330477"/>
                <a:gd name="connsiteY33" fmla="*/ 161044 h 254075"/>
                <a:gd name="connsiteX34" fmla="*/ 238843 w 330477"/>
                <a:gd name="connsiteY34" fmla="*/ 149144 h 254075"/>
                <a:gd name="connsiteX35" fmla="*/ 263907 w 330477"/>
                <a:gd name="connsiteY35" fmla="*/ 156987 h 254075"/>
                <a:gd name="connsiteX36" fmla="*/ 304930 w 330477"/>
                <a:gd name="connsiteY36" fmla="*/ 120044 h 254075"/>
                <a:gd name="connsiteX37" fmla="*/ 294549 w 330477"/>
                <a:gd name="connsiteY37" fmla="*/ 95494 h 254075"/>
                <a:gd name="connsiteX38" fmla="*/ 317339 w 330477"/>
                <a:gd name="connsiteY38" fmla="*/ 85616 h 254075"/>
                <a:gd name="connsiteX39" fmla="*/ 319873 w 330477"/>
                <a:gd name="connsiteY39" fmla="*/ 85870 h 254075"/>
                <a:gd name="connsiteX40" fmla="*/ 315821 w 330477"/>
                <a:gd name="connsiteY40" fmla="*/ 92707 h 254075"/>
                <a:gd name="connsiteX41" fmla="*/ 323162 w 330477"/>
                <a:gd name="connsiteY41" fmla="*/ 100042 h 254075"/>
                <a:gd name="connsiteX42" fmla="*/ 330512 w 330477"/>
                <a:gd name="connsiteY42" fmla="*/ 92453 h 254075"/>
                <a:gd name="connsiteX43" fmla="*/ 317593 w 330477"/>
                <a:gd name="connsiteY43" fmla="*/ 80050 h 254075"/>
                <a:gd name="connsiteX44" fmla="*/ 290750 w 330477"/>
                <a:gd name="connsiteY44" fmla="*/ 91944 h 254075"/>
                <a:gd name="connsiteX45" fmla="*/ 263907 w 330477"/>
                <a:gd name="connsiteY45" fmla="*/ 82837 h 254075"/>
                <a:gd name="connsiteX46" fmla="*/ 222891 w 330477"/>
                <a:gd name="connsiteY46" fmla="*/ 119789 h 254075"/>
                <a:gd name="connsiteX47" fmla="*/ 234791 w 330477"/>
                <a:gd name="connsiteY47" fmla="*/ 145856 h 254075"/>
                <a:gd name="connsiteX48" fmla="*/ 226943 w 330477"/>
                <a:gd name="connsiteY48" fmla="*/ 166864 h 254075"/>
                <a:gd name="connsiteX49" fmla="*/ 238081 w 330477"/>
                <a:gd name="connsiteY49" fmla="*/ 189390 h 254075"/>
                <a:gd name="connsiteX50" fmla="*/ 214788 w 330477"/>
                <a:gd name="connsiteY50" fmla="*/ 214694 h 254075"/>
                <a:gd name="connsiteX51" fmla="*/ 270746 w 330477"/>
                <a:gd name="connsiteY51" fmla="*/ 246835 h 254075"/>
                <a:gd name="connsiteX52" fmla="*/ 326969 w 330477"/>
                <a:gd name="connsiteY52" fmla="*/ 214187 h 254075"/>
                <a:gd name="connsiteX53" fmla="*/ 310508 w 330477"/>
                <a:gd name="connsiteY53" fmla="*/ 185341 h 254075"/>
                <a:gd name="connsiteX54" fmla="*/ 266949 w 330477"/>
                <a:gd name="connsiteY54" fmla="*/ 178250 h 254075"/>
                <a:gd name="connsiteX55" fmla="*/ 247955 w 330477"/>
                <a:gd name="connsiteY55" fmla="*/ 177997 h 254075"/>
                <a:gd name="connsiteX56" fmla="*/ 234538 w 330477"/>
                <a:gd name="connsiteY56" fmla="*/ 161044 h 254075"/>
                <a:gd name="connsiteX57" fmla="*/ 271001 w 330477"/>
                <a:gd name="connsiteY57" fmla="*/ 241015 h 254075"/>
                <a:gd name="connsiteX58" fmla="*/ 227952 w 330477"/>
                <a:gd name="connsiteY58" fmla="*/ 214694 h 254075"/>
                <a:gd name="connsiteX59" fmla="*/ 248718 w 330477"/>
                <a:gd name="connsiteY59" fmla="*/ 192931 h 254075"/>
                <a:gd name="connsiteX60" fmla="*/ 263661 w 330477"/>
                <a:gd name="connsiteY60" fmla="*/ 192931 h 254075"/>
                <a:gd name="connsiteX61" fmla="*/ 313798 w 330477"/>
                <a:gd name="connsiteY61" fmla="*/ 214694 h 254075"/>
                <a:gd name="connsiteX62" fmla="*/ 271001 w 330477"/>
                <a:gd name="connsiteY62" fmla="*/ 241015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0477" h="254075">
                  <a:moveTo>
                    <a:pt x="55529" y="19056"/>
                  </a:moveTo>
                  <a:lnTo>
                    <a:pt x="19066" y="21844"/>
                  </a:lnTo>
                  <a:lnTo>
                    <a:pt x="19066" y="29688"/>
                  </a:lnTo>
                  <a:cubicBezTo>
                    <a:pt x="36789" y="29688"/>
                    <a:pt x="38815" y="31459"/>
                    <a:pt x="38815" y="43860"/>
                  </a:cubicBezTo>
                  <a:lnTo>
                    <a:pt x="38815" y="175463"/>
                  </a:lnTo>
                  <a:cubicBezTo>
                    <a:pt x="38815" y="186858"/>
                    <a:pt x="36034" y="186858"/>
                    <a:pt x="19066" y="186858"/>
                  </a:cubicBezTo>
                  <a:lnTo>
                    <a:pt x="19066" y="194702"/>
                  </a:lnTo>
                  <a:cubicBezTo>
                    <a:pt x="27423" y="194447"/>
                    <a:pt x="40841" y="193940"/>
                    <a:pt x="47172" y="193940"/>
                  </a:cubicBezTo>
                  <a:cubicBezTo>
                    <a:pt x="53504" y="193940"/>
                    <a:pt x="65913" y="194447"/>
                    <a:pt x="75279" y="194702"/>
                  </a:cubicBezTo>
                  <a:lnTo>
                    <a:pt x="75279" y="186858"/>
                  </a:lnTo>
                  <a:cubicBezTo>
                    <a:pt x="58318" y="186858"/>
                    <a:pt x="55529" y="186858"/>
                    <a:pt x="55529" y="175463"/>
                  </a:cubicBezTo>
                  <a:lnTo>
                    <a:pt x="55529" y="19056"/>
                  </a:lnTo>
                  <a:close/>
                  <a:moveTo>
                    <a:pt x="200338" y="140545"/>
                  </a:moveTo>
                  <a:cubicBezTo>
                    <a:pt x="200338" y="108142"/>
                    <a:pt x="175011" y="81322"/>
                    <a:pt x="144371" y="81322"/>
                  </a:cubicBezTo>
                  <a:cubicBezTo>
                    <a:pt x="112713" y="81322"/>
                    <a:pt x="88159" y="108903"/>
                    <a:pt x="88159" y="140545"/>
                  </a:cubicBezTo>
                  <a:cubicBezTo>
                    <a:pt x="88159" y="173193"/>
                    <a:pt x="114493" y="197488"/>
                    <a:pt x="144117" y="197488"/>
                  </a:cubicBezTo>
                  <a:cubicBezTo>
                    <a:pt x="174758" y="197488"/>
                    <a:pt x="200338" y="172684"/>
                    <a:pt x="200338" y="140545"/>
                  </a:cubicBezTo>
                  <a:close/>
                  <a:moveTo>
                    <a:pt x="144371" y="191161"/>
                  </a:moveTo>
                  <a:cubicBezTo>
                    <a:pt x="133480" y="191161"/>
                    <a:pt x="122342" y="185841"/>
                    <a:pt x="115502" y="174201"/>
                  </a:cubicBezTo>
                  <a:cubicBezTo>
                    <a:pt x="109170" y="163069"/>
                    <a:pt x="109170" y="147627"/>
                    <a:pt x="109170" y="138519"/>
                  </a:cubicBezTo>
                  <a:cubicBezTo>
                    <a:pt x="109170" y="128643"/>
                    <a:pt x="109170" y="114978"/>
                    <a:pt x="115248" y="103846"/>
                  </a:cubicBezTo>
                  <a:cubicBezTo>
                    <a:pt x="122087" y="92198"/>
                    <a:pt x="133988" y="86887"/>
                    <a:pt x="144117" y="86887"/>
                  </a:cubicBezTo>
                  <a:cubicBezTo>
                    <a:pt x="155263" y="86887"/>
                    <a:pt x="166146" y="92453"/>
                    <a:pt x="172731" y="103338"/>
                  </a:cubicBezTo>
                  <a:cubicBezTo>
                    <a:pt x="179317" y="114216"/>
                    <a:pt x="179317" y="128897"/>
                    <a:pt x="179317" y="138519"/>
                  </a:cubicBezTo>
                  <a:cubicBezTo>
                    <a:pt x="179317" y="147627"/>
                    <a:pt x="179317" y="161291"/>
                    <a:pt x="173748" y="172430"/>
                  </a:cubicBezTo>
                  <a:cubicBezTo>
                    <a:pt x="168172" y="183817"/>
                    <a:pt x="157034" y="191161"/>
                    <a:pt x="144371" y="191161"/>
                  </a:cubicBezTo>
                  <a:close/>
                  <a:moveTo>
                    <a:pt x="263907" y="151167"/>
                  </a:moveTo>
                  <a:cubicBezTo>
                    <a:pt x="241877" y="151167"/>
                    <a:pt x="241877" y="125864"/>
                    <a:pt x="241877" y="120044"/>
                  </a:cubicBezTo>
                  <a:cubicBezTo>
                    <a:pt x="241877" y="113207"/>
                    <a:pt x="242132" y="105109"/>
                    <a:pt x="245929" y="98780"/>
                  </a:cubicBezTo>
                  <a:cubicBezTo>
                    <a:pt x="247955" y="95748"/>
                    <a:pt x="253778" y="88657"/>
                    <a:pt x="263907" y="88657"/>
                  </a:cubicBezTo>
                  <a:cubicBezTo>
                    <a:pt x="285944" y="88657"/>
                    <a:pt x="285944" y="113970"/>
                    <a:pt x="285944" y="119789"/>
                  </a:cubicBezTo>
                  <a:cubicBezTo>
                    <a:pt x="285944" y="126617"/>
                    <a:pt x="285689" y="134717"/>
                    <a:pt x="281894" y="141044"/>
                  </a:cubicBezTo>
                  <a:cubicBezTo>
                    <a:pt x="279868" y="144085"/>
                    <a:pt x="274036" y="151167"/>
                    <a:pt x="263907" y="151167"/>
                  </a:cubicBezTo>
                  <a:close/>
                  <a:moveTo>
                    <a:pt x="234538" y="161044"/>
                  </a:moveTo>
                  <a:cubicBezTo>
                    <a:pt x="234538" y="160028"/>
                    <a:pt x="234538" y="154208"/>
                    <a:pt x="238843" y="149144"/>
                  </a:cubicBezTo>
                  <a:cubicBezTo>
                    <a:pt x="248718" y="156234"/>
                    <a:pt x="259101" y="156987"/>
                    <a:pt x="263907" y="156987"/>
                  </a:cubicBezTo>
                  <a:cubicBezTo>
                    <a:pt x="287461" y="156987"/>
                    <a:pt x="304930" y="139527"/>
                    <a:pt x="304930" y="120044"/>
                  </a:cubicBezTo>
                  <a:cubicBezTo>
                    <a:pt x="304930" y="110674"/>
                    <a:pt x="300878" y="101314"/>
                    <a:pt x="294549" y="95494"/>
                  </a:cubicBezTo>
                  <a:cubicBezTo>
                    <a:pt x="303667" y="86887"/>
                    <a:pt x="312781" y="85616"/>
                    <a:pt x="317339" y="85616"/>
                  </a:cubicBezTo>
                  <a:cubicBezTo>
                    <a:pt x="317848" y="85616"/>
                    <a:pt x="319111" y="85616"/>
                    <a:pt x="319873" y="85870"/>
                  </a:cubicBezTo>
                  <a:cubicBezTo>
                    <a:pt x="317085" y="86887"/>
                    <a:pt x="315821" y="89674"/>
                    <a:pt x="315821" y="92707"/>
                  </a:cubicBezTo>
                  <a:cubicBezTo>
                    <a:pt x="315821" y="97010"/>
                    <a:pt x="319111" y="100042"/>
                    <a:pt x="323162" y="100042"/>
                  </a:cubicBezTo>
                  <a:cubicBezTo>
                    <a:pt x="325697" y="100042"/>
                    <a:pt x="330512" y="98273"/>
                    <a:pt x="330512" y="92453"/>
                  </a:cubicBezTo>
                  <a:cubicBezTo>
                    <a:pt x="330512" y="88149"/>
                    <a:pt x="327469" y="80050"/>
                    <a:pt x="317593" y="80050"/>
                  </a:cubicBezTo>
                  <a:cubicBezTo>
                    <a:pt x="312534" y="80050"/>
                    <a:pt x="301387" y="81567"/>
                    <a:pt x="290750" y="91944"/>
                  </a:cubicBezTo>
                  <a:cubicBezTo>
                    <a:pt x="280122" y="83592"/>
                    <a:pt x="269483" y="82837"/>
                    <a:pt x="263907" y="82837"/>
                  </a:cubicBezTo>
                  <a:cubicBezTo>
                    <a:pt x="240361" y="82837"/>
                    <a:pt x="222891" y="100297"/>
                    <a:pt x="222891" y="119789"/>
                  </a:cubicBezTo>
                  <a:cubicBezTo>
                    <a:pt x="222891" y="130921"/>
                    <a:pt x="228460" y="140545"/>
                    <a:pt x="234791" y="145856"/>
                  </a:cubicBezTo>
                  <a:cubicBezTo>
                    <a:pt x="231495" y="149651"/>
                    <a:pt x="226943" y="158003"/>
                    <a:pt x="226943" y="166864"/>
                  </a:cubicBezTo>
                  <a:cubicBezTo>
                    <a:pt x="226943" y="174709"/>
                    <a:pt x="230232" y="184324"/>
                    <a:pt x="238081" y="189390"/>
                  </a:cubicBezTo>
                  <a:cubicBezTo>
                    <a:pt x="222891" y="193686"/>
                    <a:pt x="214788" y="204571"/>
                    <a:pt x="214788" y="214694"/>
                  </a:cubicBezTo>
                  <a:cubicBezTo>
                    <a:pt x="214788" y="232917"/>
                    <a:pt x="239852" y="246835"/>
                    <a:pt x="270746" y="246835"/>
                  </a:cubicBezTo>
                  <a:cubicBezTo>
                    <a:pt x="300624" y="246835"/>
                    <a:pt x="326969" y="233933"/>
                    <a:pt x="326969" y="214187"/>
                  </a:cubicBezTo>
                  <a:cubicBezTo>
                    <a:pt x="326969" y="205334"/>
                    <a:pt x="323417" y="192424"/>
                    <a:pt x="310508" y="185341"/>
                  </a:cubicBezTo>
                  <a:cubicBezTo>
                    <a:pt x="297083" y="178250"/>
                    <a:pt x="282392" y="178250"/>
                    <a:pt x="266949" y="178250"/>
                  </a:cubicBezTo>
                  <a:cubicBezTo>
                    <a:pt x="260618" y="178250"/>
                    <a:pt x="249727" y="178250"/>
                    <a:pt x="247955" y="177997"/>
                  </a:cubicBezTo>
                  <a:cubicBezTo>
                    <a:pt x="239852" y="176987"/>
                    <a:pt x="234538" y="169144"/>
                    <a:pt x="234538" y="161044"/>
                  </a:cubicBezTo>
                  <a:close/>
                  <a:moveTo>
                    <a:pt x="271001" y="241015"/>
                  </a:moveTo>
                  <a:cubicBezTo>
                    <a:pt x="245429" y="241015"/>
                    <a:pt x="227952" y="228113"/>
                    <a:pt x="227952" y="214694"/>
                  </a:cubicBezTo>
                  <a:cubicBezTo>
                    <a:pt x="227952" y="203054"/>
                    <a:pt x="237573" y="193686"/>
                    <a:pt x="248718" y="192931"/>
                  </a:cubicBezTo>
                  <a:lnTo>
                    <a:pt x="263661" y="192931"/>
                  </a:lnTo>
                  <a:cubicBezTo>
                    <a:pt x="285435" y="192931"/>
                    <a:pt x="313798" y="192931"/>
                    <a:pt x="313798" y="214694"/>
                  </a:cubicBezTo>
                  <a:cubicBezTo>
                    <a:pt x="313798" y="228359"/>
                    <a:pt x="295820" y="241015"/>
                    <a:pt x="271001" y="24101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orme libre : forme 178">
              <a:extLst>
                <a:ext uri="{FF2B5EF4-FFF2-40B4-BE49-F238E27FC236}">
                  <a16:creationId xmlns:a16="http://schemas.microsoft.com/office/drawing/2014/main" id="{BFC60EA8-5653-45C0-B197-7073688A8059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8849963" y="-12082749"/>
              <a:ext cx="203371" cy="254075"/>
            </a:xfrm>
            <a:custGeom>
              <a:avLst/>
              <a:gdLst>
                <a:gd name="connsiteX0" fmla="*/ 117574 w 203370"/>
                <a:gd name="connsiteY0" fmla="*/ 195972 h 254075"/>
                <a:gd name="connsiteX1" fmla="*/ 194044 w 203370"/>
                <a:gd name="connsiteY1" fmla="*/ 87140 h 254075"/>
                <a:gd name="connsiteX2" fmla="*/ 129474 w 203370"/>
                <a:gd name="connsiteY2" fmla="*/ 19056 h 254075"/>
                <a:gd name="connsiteX3" fmla="*/ 19066 w 203370"/>
                <a:gd name="connsiteY3" fmla="*/ 135477 h 254075"/>
                <a:gd name="connsiteX4" fmla="*/ 83890 w 203370"/>
                <a:gd name="connsiteY4" fmla="*/ 203054 h 254075"/>
                <a:gd name="connsiteX5" fmla="*/ 108708 w 203370"/>
                <a:gd name="connsiteY5" fmla="*/ 199258 h 254075"/>
                <a:gd name="connsiteX6" fmla="*/ 107691 w 203370"/>
                <a:gd name="connsiteY6" fmla="*/ 218751 h 254075"/>
                <a:gd name="connsiteX7" fmla="*/ 128711 w 203370"/>
                <a:gd name="connsiteY7" fmla="*/ 246588 h 254075"/>
                <a:gd name="connsiteX8" fmla="*/ 170998 w 203370"/>
                <a:gd name="connsiteY8" fmla="*/ 197488 h 254075"/>
                <a:gd name="connsiteX9" fmla="*/ 168218 w 203370"/>
                <a:gd name="connsiteY9" fmla="*/ 194955 h 254075"/>
                <a:gd name="connsiteX10" fmla="*/ 165175 w 203370"/>
                <a:gd name="connsiteY10" fmla="*/ 197741 h 254075"/>
                <a:gd name="connsiteX11" fmla="*/ 135551 w 203370"/>
                <a:gd name="connsiteY11" fmla="*/ 222038 h 254075"/>
                <a:gd name="connsiteX12" fmla="*/ 117574 w 203370"/>
                <a:gd name="connsiteY12" fmla="*/ 195972 h 254075"/>
                <a:gd name="connsiteX13" fmla="*/ 69710 w 203370"/>
                <a:gd name="connsiteY13" fmla="*/ 193947 h 254075"/>
                <a:gd name="connsiteX14" fmla="*/ 41349 w 203370"/>
                <a:gd name="connsiteY14" fmla="*/ 143576 h 254075"/>
                <a:gd name="connsiteX15" fmla="*/ 67176 w 203370"/>
                <a:gd name="connsiteY15" fmla="*/ 62844 h 254075"/>
                <a:gd name="connsiteX16" fmla="*/ 127956 w 203370"/>
                <a:gd name="connsiteY16" fmla="*/ 25383 h 254075"/>
                <a:gd name="connsiteX17" fmla="*/ 171761 w 203370"/>
                <a:gd name="connsiteY17" fmla="*/ 79040 h 254075"/>
                <a:gd name="connsiteX18" fmla="*/ 116302 w 203370"/>
                <a:gd name="connsiteY18" fmla="*/ 187365 h 254075"/>
                <a:gd name="connsiteX19" fmla="*/ 94019 w 203370"/>
                <a:gd name="connsiteY19" fmla="*/ 160027 h 254075"/>
                <a:gd name="connsiteX20" fmla="*/ 68193 w 203370"/>
                <a:gd name="connsiteY20" fmla="*/ 185848 h 254075"/>
                <a:gd name="connsiteX21" fmla="*/ 69710 w 203370"/>
                <a:gd name="connsiteY21" fmla="*/ 193947 h 254075"/>
                <a:gd name="connsiteX22" fmla="*/ 85408 w 203370"/>
                <a:gd name="connsiteY22" fmla="*/ 196725 h 254075"/>
                <a:gd name="connsiteX23" fmla="*/ 73761 w 203370"/>
                <a:gd name="connsiteY23" fmla="*/ 185848 h 254075"/>
                <a:gd name="connsiteX24" fmla="*/ 94019 w 203370"/>
                <a:gd name="connsiteY24" fmla="*/ 165602 h 254075"/>
                <a:gd name="connsiteX25" fmla="*/ 109471 w 203370"/>
                <a:gd name="connsiteY25" fmla="*/ 187111 h 254075"/>
                <a:gd name="connsiteX26" fmla="*/ 106682 w 203370"/>
                <a:gd name="connsiteY26" fmla="*/ 192176 h 254075"/>
                <a:gd name="connsiteX27" fmla="*/ 85408 w 203370"/>
                <a:gd name="connsiteY27" fmla="*/ 196725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370" h="254075">
                  <a:moveTo>
                    <a:pt x="117574" y="195972"/>
                  </a:moveTo>
                  <a:cubicBezTo>
                    <a:pt x="156817" y="181036"/>
                    <a:pt x="194044" y="135986"/>
                    <a:pt x="194044" y="87140"/>
                  </a:cubicBezTo>
                  <a:cubicBezTo>
                    <a:pt x="194044" y="46392"/>
                    <a:pt x="167201" y="19056"/>
                    <a:pt x="129474" y="19056"/>
                  </a:cubicBezTo>
                  <a:cubicBezTo>
                    <a:pt x="74778" y="19056"/>
                    <a:pt x="19066" y="76508"/>
                    <a:pt x="19066" y="135477"/>
                  </a:cubicBezTo>
                  <a:cubicBezTo>
                    <a:pt x="19066" y="177495"/>
                    <a:pt x="47427" y="203054"/>
                    <a:pt x="83890" y="203054"/>
                  </a:cubicBezTo>
                  <a:cubicBezTo>
                    <a:pt x="90221" y="203054"/>
                    <a:pt x="98833" y="202045"/>
                    <a:pt x="108708" y="199258"/>
                  </a:cubicBezTo>
                  <a:cubicBezTo>
                    <a:pt x="107691" y="214947"/>
                    <a:pt x="107691" y="215455"/>
                    <a:pt x="107691" y="218751"/>
                  </a:cubicBezTo>
                  <a:cubicBezTo>
                    <a:pt x="107691" y="226849"/>
                    <a:pt x="107691" y="246588"/>
                    <a:pt x="128711" y="246588"/>
                  </a:cubicBezTo>
                  <a:cubicBezTo>
                    <a:pt x="158844" y="246588"/>
                    <a:pt x="170998" y="200275"/>
                    <a:pt x="170998" y="197488"/>
                  </a:cubicBezTo>
                  <a:cubicBezTo>
                    <a:pt x="170998" y="195717"/>
                    <a:pt x="169226" y="194955"/>
                    <a:pt x="168218" y="194955"/>
                  </a:cubicBezTo>
                  <a:cubicBezTo>
                    <a:pt x="166191" y="194955"/>
                    <a:pt x="165683" y="196225"/>
                    <a:pt x="165175" y="197741"/>
                  </a:cubicBezTo>
                  <a:cubicBezTo>
                    <a:pt x="159098" y="215710"/>
                    <a:pt x="144409" y="222038"/>
                    <a:pt x="135551" y="222038"/>
                  </a:cubicBezTo>
                  <a:cubicBezTo>
                    <a:pt x="123905" y="222038"/>
                    <a:pt x="120100" y="215201"/>
                    <a:pt x="117574" y="195972"/>
                  </a:cubicBezTo>
                  <a:close/>
                  <a:moveTo>
                    <a:pt x="69710" y="193947"/>
                  </a:moveTo>
                  <a:cubicBezTo>
                    <a:pt x="49961" y="186101"/>
                    <a:pt x="41349" y="166356"/>
                    <a:pt x="41349" y="143576"/>
                  </a:cubicBezTo>
                  <a:cubicBezTo>
                    <a:pt x="41349" y="126117"/>
                    <a:pt x="47935" y="90181"/>
                    <a:pt x="67176" y="62844"/>
                  </a:cubicBezTo>
                  <a:cubicBezTo>
                    <a:pt x="85662" y="37032"/>
                    <a:pt x="109471" y="25383"/>
                    <a:pt x="127956" y="25383"/>
                  </a:cubicBezTo>
                  <a:cubicBezTo>
                    <a:pt x="153274" y="25383"/>
                    <a:pt x="171761" y="45130"/>
                    <a:pt x="171761" y="79040"/>
                  </a:cubicBezTo>
                  <a:cubicBezTo>
                    <a:pt x="171761" y="104353"/>
                    <a:pt x="158844" y="163577"/>
                    <a:pt x="116302" y="187365"/>
                  </a:cubicBezTo>
                  <a:cubicBezTo>
                    <a:pt x="115039" y="178504"/>
                    <a:pt x="112505" y="160027"/>
                    <a:pt x="94019" y="160027"/>
                  </a:cubicBezTo>
                  <a:cubicBezTo>
                    <a:pt x="80602" y="160027"/>
                    <a:pt x="68193" y="172684"/>
                    <a:pt x="68193" y="185848"/>
                  </a:cubicBezTo>
                  <a:cubicBezTo>
                    <a:pt x="68193" y="190905"/>
                    <a:pt x="69710" y="193692"/>
                    <a:pt x="69710" y="193947"/>
                  </a:cubicBezTo>
                  <a:close/>
                  <a:moveTo>
                    <a:pt x="85408" y="196725"/>
                  </a:moveTo>
                  <a:cubicBezTo>
                    <a:pt x="81865" y="196725"/>
                    <a:pt x="73761" y="196725"/>
                    <a:pt x="73761" y="185848"/>
                  </a:cubicBezTo>
                  <a:cubicBezTo>
                    <a:pt x="73761" y="175725"/>
                    <a:pt x="83382" y="165602"/>
                    <a:pt x="94019" y="165602"/>
                  </a:cubicBezTo>
                  <a:cubicBezTo>
                    <a:pt x="104657" y="165602"/>
                    <a:pt x="109471" y="171675"/>
                    <a:pt x="109471" y="187111"/>
                  </a:cubicBezTo>
                  <a:cubicBezTo>
                    <a:pt x="109471" y="190905"/>
                    <a:pt x="109216" y="191160"/>
                    <a:pt x="106682" y="192176"/>
                  </a:cubicBezTo>
                  <a:cubicBezTo>
                    <a:pt x="100097" y="194955"/>
                    <a:pt x="92501" y="196725"/>
                    <a:pt x="85408" y="1967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orme libre : forme 179">
              <a:extLst>
                <a:ext uri="{FF2B5EF4-FFF2-40B4-BE49-F238E27FC236}">
                  <a16:creationId xmlns:a16="http://schemas.microsoft.com/office/drawing/2014/main" id="{45CB38A3-4DE5-4FAF-8AE0-E83E01974549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9051071" y="-11989345"/>
              <a:ext cx="101685" cy="152445"/>
            </a:xfrm>
            <a:custGeom>
              <a:avLst/>
              <a:gdLst>
                <a:gd name="connsiteX0" fmla="*/ 61266 w 101685"/>
                <a:gd name="connsiteY0" fmla="*/ 24375 h 152445"/>
                <a:gd name="connsiteX1" fmla="*/ 61972 w 101685"/>
                <a:gd name="connsiteY1" fmla="*/ 21534 h 152445"/>
                <a:gd name="connsiteX2" fmla="*/ 59136 w 101685"/>
                <a:gd name="connsiteY2" fmla="*/ 19056 h 152445"/>
                <a:gd name="connsiteX3" fmla="*/ 36440 w 101685"/>
                <a:gd name="connsiteY3" fmla="*/ 20827 h 152445"/>
                <a:gd name="connsiteX4" fmla="*/ 32539 w 101685"/>
                <a:gd name="connsiteY4" fmla="*/ 24899 h 152445"/>
                <a:gd name="connsiteX5" fmla="*/ 37155 w 101685"/>
                <a:gd name="connsiteY5" fmla="*/ 27385 h 152445"/>
                <a:gd name="connsiteX6" fmla="*/ 45663 w 101685"/>
                <a:gd name="connsiteY6" fmla="*/ 30044 h 152445"/>
                <a:gd name="connsiteX7" fmla="*/ 44956 w 101685"/>
                <a:gd name="connsiteY7" fmla="*/ 33943 h 152445"/>
                <a:gd name="connsiteX8" fmla="*/ 19956 w 101685"/>
                <a:gd name="connsiteY8" fmla="*/ 134247 h 152445"/>
                <a:gd name="connsiteX9" fmla="*/ 19066 w 101685"/>
                <a:gd name="connsiteY9" fmla="*/ 138146 h 152445"/>
                <a:gd name="connsiteX10" fmla="*/ 25096 w 101685"/>
                <a:gd name="connsiteY10" fmla="*/ 143815 h 152445"/>
                <a:gd name="connsiteX11" fmla="*/ 33254 w 101685"/>
                <a:gd name="connsiteY11" fmla="*/ 136375 h 152445"/>
                <a:gd name="connsiteX12" fmla="*/ 41937 w 101685"/>
                <a:gd name="connsiteY12" fmla="*/ 101996 h 152445"/>
                <a:gd name="connsiteX13" fmla="*/ 64633 w 101685"/>
                <a:gd name="connsiteY13" fmla="*/ 116525 h 152445"/>
                <a:gd name="connsiteX14" fmla="*/ 64284 w 101685"/>
                <a:gd name="connsiteY14" fmla="*/ 120067 h 152445"/>
                <a:gd name="connsiteX15" fmla="*/ 63569 w 101685"/>
                <a:gd name="connsiteY15" fmla="*/ 125561 h 152445"/>
                <a:gd name="connsiteX16" fmla="*/ 82365 w 101685"/>
                <a:gd name="connsiteY16" fmla="*/ 143815 h 152445"/>
                <a:gd name="connsiteX17" fmla="*/ 104886 w 101685"/>
                <a:gd name="connsiteY17" fmla="*/ 116700 h 152445"/>
                <a:gd name="connsiteX18" fmla="*/ 102051 w 101685"/>
                <a:gd name="connsiteY18" fmla="*/ 114398 h 152445"/>
                <a:gd name="connsiteX19" fmla="*/ 98500 w 101685"/>
                <a:gd name="connsiteY19" fmla="*/ 118653 h 152445"/>
                <a:gd name="connsiteX20" fmla="*/ 82897 w 101685"/>
                <a:gd name="connsiteY20" fmla="*/ 138853 h 152445"/>
                <a:gd name="connsiteX21" fmla="*/ 76693 w 101685"/>
                <a:gd name="connsiteY21" fmla="*/ 129641 h 152445"/>
                <a:gd name="connsiteX22" fmla="*/ 77757 w 101685"/>
                <a:gd name="connsiteY22" fmla="*/ 121663 h 152445"/>
                <a:gd name="connsiteX23" fmla="*/ 78647 w 101685"/>
                <a:gd name="connsiteY23" fmla="*/ 116168 h 152445"/>
                <a:gd name="connsiteX24" fmla="*/ 49921 w 101685"/>
                <a:gd name="connsiteY24" fmla="*/ 97383 h 152445"/>
                <a:gd name="connsiteX25" fmla="*/ 64633 w 101685"/>
                <a:gd name="connsiteY25" fmla="*/ 85687 h 152445"/>
                <a:gd name="connsiteX26" fmla="*/ 92470 w 101685"/>
                <a:gd name="connsiteY26" fmla="*/ 68855 h 152445"/>
                <a:gd name="connsiteX27" fmla="*/ 98325 w 101685"/>
                <a:gd name="connsiteY27" fmla="*/ 71158 h 152445"/>
                <a:gd name="connsiteX28" fmla="*/ 89102 w 101685"/>
                <a:gd name="connsiteY28" fmla="*/ 81083 h 152445"/>
                <a:gd name="connsiteX29" fmla="*/ 96196 w 101685"/>
                <a:gd name="connsiteY29" fmla="*/ 87641 h 152445"/>
                <a:gd name="connsiteX30" fmla="*/ 106301 w 101685"/>
                <a:gd name="connsiteY30" fmla="*/ 76294 h 152445"/>
                <a:gd name="connsiteX31" fmla="*/ 92653 w 101685"/>
                <a:gd name="connsiteY31" fmla="*/ 63893 h 152445"/>
                <a:gd name="connsiteX32" fmla="*/ 64284 w 101685"/>
                <a:gd name="connsiteY32" fmla="*/ 79485 h 152445"/>
                <a:gd name="connsiteX33" fmla="*/ 43708 w 101685"/>
                <a:gd name="connsiteY33" fmla="*/ 95080 h 152445"/>
                <a:gd name="connsiteX34" fmla="*/ 61266 w 101685"/>
                <a:gd name="connsiteY34" fmla="*/ 2437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1685" h="152445">
                  <a:moveTo>
                    <a:pt x="61266" y="24375"/>
                  </a:moveTo>
                  <a:cubicBezTo>
                    <a:pt x="61440" y="24018"/>
                    <a:pt x="61972" y="21715"/>
                    <a:pt x="61972" y="21534"/>
                  </a:cubicBezTo>
                  <a:cubicBezTo>
                    <a:pt x="61972" y="20651"/>
                    <a:pt x="61266" y="19056"/>
                    <a:pt x="59136" y="19056"/>
                  </a:cubicBezTo>
                  <a:cubicBezTo>
                    <a:pt x="55593" y="19056"/>
                    <a:pt x="40872" y="20468"/>
                    <a:pt x="36440" y="20827"/>
                  </a:cubicBezTo>
                  <a:cubicBezTo>
                    <a:pt x="35026" y="21002"/>
                    <a:pt x="32539" y="21183"/>
                    <a:pt x="32539" y="24899"/>
                  </a:cubicBezTo>
                  <a:cubicBezTo>
                    <a:pt x="32539" y="27385"/>
                    <a:pt x="35026" y="27385"/>
                    <a:pt x="37155" y="27385"/>
                  </a:cubicBezTo>
                  <a:cubicBezTo>
                    <a:pt x="45663" y="27385"/>
                    <a:pt x="45663" y="28624"/>
                    <a:pt x="45663" y="30044"/>
                  </a:cubicBezTo>
                  <a:cubicBezTo>
                    <a:pt x="45663" y="31283"/>
                    <a:pt x="45305" y="32347"/>
                    <a:pt x="44956" y="33943"/>
                  </a:cubicBezTo>
                  <a:lnTo>
                    <a:pt x="19956" y="134247"/>
                  </a:lnTo>
                  <a:cubicBezTo>
                    <a:pt x="19066" y="137439"/>
                    <a:pt x="19066" y="137789"/>
                    <a:pt x="19066" y="138146"/>
                  </a:cubicBezTo>
                  <a:cubicBezTo>
                    <a:pt x="19066" y="140805"/>
                    <a:pt x="21195" y="143815"/>
                    <a:pt x="25096" y="143815"/>
                  </a:cubicBezTo>
                  <a:cubicBezTo>
                    <a:pt x="29886" y="143815"/>
                    <a:pt x="32189" y="140273"/>
                    <a:pt x="33254" y="136375"/>
                  </a:cubicBezTo>
                  <a:cubicBezTo>
                    <a:pt x="33604" y="135660"/>
                    <a:pt x="41230" y="104473"/>
                    <a:pt x="41937" y="101996"/>
                  </a:cubicBezTo>
                  <a:cubicBezTo>
                    <a:pt x="54529" y="103234"/>
                    <a:pt x="64633" y="107307"/>
                    <a:pt x="64633" y="116525"/>
                  </a:cubicBezTo>
                  <a:cubicBezTo>
                    <a:pt x="64633" y="117415"/>
                    <a:pt x="64633" y="118296"/>
                    <a:pt x="64284" y="120067"/>
                  </a:cubicBezTo>
                  <a:cubicBezTo>
                    <a:pt x="63569" y="122727"/>
                    <a:pt x="63569" y="123615"/>
                    <a:pt x="63569" y="125561"/>
                  </a:cubicBezTo>
                  <a:cubicBezTo>
                    <a:pt x="63569" y="138146"/>
                    <a:pt x="73857" y="143815"/>
                    <a:pt x="82365" y="143815"/>
                  </a:cubicBezTo>
                  <a:cubicBezTo>
                    <a:pt x="99564" y="143815"/>
                    <a:pt x="104886" y="116883"/>
                    <a:pt x="104886" y="116700"/>
                  </a:cubicBezTo>
                  <a:cubicBezTo>
                    <a:pt x="104886" y="114398"/>
                    <a:pt x="102583" y="114398"/>
                    <a:pt x="102051" y="114398"/>
                  </a:cubicBezTo>
                  <a:cubicBezTo>
                    <a:pt x="99564" y="114398"/>
                    <a:pt x="99389" y="115288"/>
                    <a:pt x="98500" y="118653"/>
                  </a:cubicBezTo>
                  <a:cubicBezTo>
                    <a:pt x="96378" y="126276"/>
                    <a:pt x="91588" y="138853"/>
                    <a:pt x="82897" y="138853"/>
                  </a:cubicBezTo>
                  <a:cubicBezTo>
                    <a:pt x="78115" y="138853"/>
                    <a:pt x="76693" y="134422"/>
                    <a:pt x="76693" y="129641"/>
                  </a:cubicBezTo>
                  <a:cubicBezTo>
                    <a:pt x="76693" y="126625"/>
                    <a:pt x="76693" y="126276"/>
                    <a:pt x="77757" y="121663"/>
                  </a:cubicBezTo>
                  <a:cubicBezTo>
                    <a:pt x="77932" y="121131"/>
                    <a:pt x="78647" y="118121"/>
                    <a:pt x="78647" y="116168"/>
                  </a:cubicBezTo>
                  <a:cubicBezTo>
                    <a:pt x="78647" y="100400"/>
                    <a:pt x="57365" y="97915"/>
                    <a:pt x="49921" y="97383"/>
                  </a:cubicBezTo>
                  <a:cubicBezTo>
                    <a:pt x="55061" y="94199"/>
                    <a:pt x="61622" y="88346"/>
                    <a:pt x="64633" y="85687"/>
                  </a:cubicBezTo>
                  <a:cubicBezTo>
                    <a:pt x="73682" y="77184"/>
                    <a:pt x="82548" y="68855"/>
                    <a:pt x="92470" y="68855"/>
                  </a:cubicBezTo>
                  <a:cubicBezTo>
                    <a:pt x="94599" y="68855"/>
                    <a:pt x="96903" y="69387"/>
                    <a:pt x="98325" y="71158"/>
                  </a:cubicBezTo>
                  <a:cubicBezTo>
                    <a:pt x="90699" y="72395"/>
                    <a:pt x="89102" y="78422"/>
                    <a:pt x="89102" y="81083"/>
                  </a:cubicBezTo>
                  <a:cubicBezTo>
                    <a:pt x="89102" y="84980"/>
                    <a:pt x="92121" y="87641"/>
                    <a:pt x="96196" y="87641"/>
                  </a:cubicBezTo>
                  <a:cubicBezTo>
                    <a:pt x="100986" y="87641"/>
                    <a:pt x="106301" y="83742"/>
                    <a:pt x="106301" y="76294"/>
                  </a:cubicBezTo>
                  <a:cubicBezTo>
                    <a:pt x="106301" y="70451"/>
                    <a:pt x="102051" y="63893"/>
                    <a:pt x="92653" y="63893"/>
                  </a:cubicBezTo>
                  <a:cubicBezTo>
                    <a:pt x="82548" y="63893"/>
                    <a:pt x="73325" y="71158"/>
                    <a:pt x="64284" y="79485"/>
                  </a:cubicBezTo>
                  <a:cubicBezTo>
                    <a:pt x="56833" y="86577"/>
                    <a:pt x="50985" y="92071"/>
                    <a:pt x="43708" y="95080"/>
                  </a:cubicBezTo>
                  <a:lnTo>
                    <a:pt x="61266" y="243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orme libre : forme 180">
              <a:extLst>
                <a:ext uri="{FF2B5EF4-FFF2-40B4-BE49-F238E27FC236}">
                  <a16:creationId xmlns:a16="http://schemas.microsoft.com/office/drawing/2014/main" id="{DD2EC3B6-268A-44AE-94FB-6DD2CAEFE831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9187459" y="-12094135"/>
              <a:ext cx="76264" cy="279483"/>
            </a:xfrm>
            <a:custGeom>
              <a:avLst/>
              <a:gdLst>
                <a:gd name="connsiteX0" fmla="*/ 77813 w 76264"/>
                <a:gd name="connsiteY0" fmla="*/ 269614 h 279482"/>
                <a:gd name="connsiteX1" fmla="*/ 73508 w 76264"/>
                <a:gd name="connsiteY1" fmla="*/ 264047 h 279482"/>
                <a:gd name="connsiteX2" fmla="*/ 33755 w 76264"/>
                <a:gd name="connsiteY2" fmla="*/ 145600 h 279482"/>
                <a:gd name="connsiteX3" fmla="*/ 74525 w 76264"/>
                <a:gd name="connsiteY3" fmla="*/ 25891 h 279482"/>
                <a:gd name="connsiteX4" fmla="*/ 77813 w 76264"/>
                <a:gd name="connsiteY4" fmla="*/ 21588 h 279482"/>
                <a:gd name="connsiteX5" fmla="*/ 75280 w 76264"/>
                <a:gd name="connsiteY5" fmla="*/ 19056 h 279482"/>
                <a:gd name="connsiteX6" fmla="*/ 35018 w 76264"/>
                <a:gd name="connsiteY6" fmla="*/ 68410 h 279482"/>
                <a:gd name="connsiteX7" fmla="*/ 19066 w 76264"/>
                <a:gd name="connsiteY7" fmla="*/ 145600 h 279482"/>
                <a:gd name="connsiteX8" fmla="*/ 35781 w 76264"/>
                <a:gd name="connsiteY8" fmla="*/ 224563 h 279482"/>
                <a:gd name="connsiteX9" fmla="*/ 75280 w 76264"/>
                <a:gd name="connsiteY9" fmla="*/ 272146 h 279482"/>
                <a:gd name="connsiteX10" fmla="*/ 77813 w 76264"/>
                <a:gd name="connsiteY10" fmla="*/ 269614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269614"/>
                  </a:moveTo>
                  <a:cubicBezTo>
                    <a:pt x="77813" y="268859"/>
                    <a:pt x="77813" y="268352"/>
                    <a:pt x="73508" y="264047"/>
                  </a:cubicBezTo>
                  <a:cubicBezTo>
                    <a:pt x="41858" y="232162"/>
                    <a:pt x="33755" y="184324"/>
                    <a:pt x="33755" y="145600"/>
                  </a:cubicBezTo>
                  <a:cubicBezTo>
                    <a:pt x="33755" y="101567"/>
                    <a:pt x="43376" y="57524"/>
                    <a:pt x="74525" y="25891"/>
                  </a:cubicBezTo>
                  <a:cubicBezTo>
                    <a:pt x="77813" y="22850"/>
                    <a:pt x="77813" y="22342"/>
                    <a:pt x="77813" y="21588"/>
                  </a:cubicBezTo>
                  <a:cubicBezTo>
                    <a:pt x="77813" y="19817"/>
                    <a:pt x="76796" y="19056"/>
                    <a:pt x="75280" y="19056"/>
                  </a:cubicBezTo>
                  <a:cubicBezTo>
                    <a:pt x="72745" y="19056"/>
                    <a:pt x="49961" y="36269"/>
                    <a:pt x="35018" y="68410"/>
                  </a:cubicBezTo>
                  <a:cubicBezTo>
                    <a:pt x="22101" y="96246"/>
                    <a:pt x="19066" y="124338"/>
                    <a:pt x="19066" y="145600"/>
                  </a:cubicBezTo>
                  <a:cubicBezTo>
                    <a:pt x="19066" y="165340"/>
                    <a:pt x="21846" y="195962"/>
                    <a:pt x="35781" y="224563"/>
                  </a:cubicBezTo>
                  <a:cubicBezTo>
                    <a:pt x="50970" y="255694"/>
                    <a:pt x="72745" y="272146"/>
                    <a:pt x="75280" y="272146"/>
                  </a:cubicBezTo>
                  <a:cubicBezTo>
                    <a:pt x="76796" y="272146"/>
                    <a:pt x="77813" y="271383"/>
                    <a:pt x="77813" y="26961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orme libre : forme 181">
              <a:extLst>
                <a:ext uri="{FF2B5EF4-FFF2-40B4-BE49-F238E27FC236}">
                  <a16:creationId xmlns:a16="http://schemas.microsoft.com/office/drawing/2014/main" id="{D025DA26-B214-441A-9517-8B7EBA1B698E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9268211" y="-12016181"/>
              <a:ext cx="152528" cy="152445"/>
            </a:xfrm>
            <a:custGeom>
              <a:avLst/>
              <a:gdLst>
                <a:gd name="connsiteX0" fmla="*/ 100359 w 152528"/>
                <a:gd name="connsiteY0" fmla="*/ 116747 h 152445"/>
                <a:gd name="connsiteX1" fmla="*/ 122896 w 152528"/>
                <a:gd name="connsiteY1" fmla="*/ 133708 h 152445"/>
                <a:gd name="connsiteX2" fmla="*/ 141628 w 152528"/>
                <a:gd name="connsiteY2" fmla="*/ 119780 h 152445"/>
                <a:gd name="connsiteX3" fmla="*/ 149231 w 152528"/>
                <a:gd name="connsiteY3" fmla="*/ 94731 h 152445"/>
                <a:gd name="connsiteX4" fmla="*/ 146188 w 152528"/>
                <a:gd name="connsiteY4" fmla="*/ 92197 h 152445"/>
                <a:gd name="connsiteX5" fmla="*/ 142645 w 152528"/>
                <a:gd name="connsiteY5" fmla="*/ 96755 h 152445"/>
                <a:gd name="connsiteX6" fmla="*/ 123651 w 152528"/>
                <a:gd name="connsiteY6" fmla="*/ 128133 h 152445"/>
                <a:gd name="connsiteX7" fmla="*/ 115802 w 152528"/>
                <a:gd name="connsiteY7" fmla="*/ 116494 h 152445"/>
                <a:gd name="connsiteX8" fmla="*/ 120870 w 152528"/>
                <a:gd name="connsiteY8" fmla="*/ 90173 h 152445"/>
                <a:gd name="connsiteX9" fmla="*/ 127956 w 152528"/>
                <a:gd name="connsiteY9" fmla="*/ 62835 h 152445"/>
                <a:gd name="connsiteX10" fmla="*/ 132262 w 152528"/>
                <a:gd name="connsiteY10" fmla="*/ 45631 h 152445"/>
                <a:gd name="connsiteX11" fmla="*/ 136059 w 152528"/>
                <a:gd name="connsiteY11" fmla="*/ 28670 h 152445"/>
                <a:gd name="connsiteX12" fmla="*/ 128719 w 152528"/>
                <a:gd name="connsiteY12" fmla="*/ 21835 h 152445"/>
                <a:gd name="connsiteX13" fmla="*/ 118844 w 152528"/>
                <a:gd name="connsiteY13" fmla="*/ 30696 h 152445"/>
                <a:gd name="connsiteX14" fmla="*/ 99850 w 152528"/>
                <a:gd name="connsiteY14" fmla="*/ 106878 h 152445"/>
                <a:gd name="connsiteX15" fmla="*/ 70981 w 152528"/>
                <a:gd name="connsiteY15" fmla="*/ 128133 h 152445"/>
                <a:gd name="connsiteX16" fmla="*/ 55283 w 152528"/>
                <a:gd name="connsiteY16" fmla="*/ 107387 h 152445"/>
                <a:gd name="connsiteX17" fmla="*/ 68955 w 152528"/>
                <a:gd name="connsiteY17" fmla="*/ 55753 h 152445"/>
                <a:gd name="connsiteX18" fmla="*/ 73261 w 152528"/>
                <a:gd name="connsiteY18" fmla="*/ 39809 h 152445"/>
                <a:gd name="connsiteX19" fmla="*/ 52494 w 152528"/>
                <a:gd name="connsiteY19" fmla="*/ 19056 h 152445"/>
                <a:gd name="connsiteX20" fmla="*/ 19066 w 152528"/>
                <a:gd name="connsiteY20" fmla="*/ 58032 h 152445"/>
                <a:gd name="connsiteX21" fmla="*/ 22108 w 152528"/>
                <a:gd name="connsiteY21" fmla="*/ 60557 h 152445"/>
                <a:gd name="connsiteX22" fmla="*/ 26160 w 152528"/>
                <a:gd name="connsiteY22" fmla="*/ 56007 h 152445"/>
                <a:gd name="connsiteX23" fmla="*/ 51732 w 152528"/>
                <a:gd name="connsiteY23" fmla="*/ 24621 h 152445"/>
                <a:gd name="connsiteX24" fmla="*/ 58064 w 152528"/>
                <a:gd name="connsiteY24" fmla="*/ 32974 h 152445"/>
                <a:gd name="connsiteX25" fmla="*/ 53758 w 152528"/>
                <a:gd name="connsiteY25" fmla="*/ 50187 h 152445"/>
                <a:gd name="connsiteX26" fmla="*/ 39077 w 152528"/>
                <a:gd name="connsiteY26" fmla="*/ 103338 h 152445"/>
                <a:gd name="connsiteX27" fmla="*/ 70218 w 152528"/>
                <a:gd name="connsiteY27" fmla="*/ 133708 h 152445"/>
                <a:gd name="connsiteX28" fmla="*/ 100359 w 152528"/>
                <a:gd name="connsiteY28" fmla="*/ 116747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9" y="116747"/>
                  </a:moveTo>
                  <a:cubicBezTo>
                    <a:pt x="103138" y="127125"/>
                    <a:pt x="112004" y="133708"/>
                    <a:pt x="122896" y="133708"/>
                  </a:cubicBezTo>
                  <a:cubicBezTo>
                    <a:pt x="131754" y="133708"/>
                    <a:pt x="137577" y="127880"/>
                    <a:pt x="141628" y="119780"/>
                  </a:cubicBezTo>
                  <a:cubicBezTo>
                    <a:pt x="145934" y="110674"/>
                    <a:pt x="149231" y="95230"/>
                    <a:pt x="149231" y="94731"/>
                  </a:cubicBezTo>
                  <a:cubicBezTo>
                    <a:pt x="149231" y="92197"/>
                    <a:pt x="146951" y="92197"/>
                    <a:pt x="146188" y="92197"/>
                  </a:cubicBezTo>
                  <a:cubicBezTo>
                    <a:pt x="143654" y="92197"/>
                    <a:pt x="143400" y="93206"/>
                    <a:pt x="142645" y="96755"/>
                  </a:cubicBezTo>
                  <a:cubicBezTo>
                    <a:pt x="139102" y="110927"/>
                    <a:pt x="134288" y="128133"/>
                    <a:pt x="123651" y="128133"/>
                  </a:cubicBezTo>
                  <a:cubicBezTo>
                    <a:pt x="118336" y="128133"/>
                    <a:pt x="115802" y="124846"/>
                    <a:pt x="115802" y="116494"/>
                  </a:cubicBezTo>
                  <a:cubicBezTo>
                    <a:pt x="115802" y="110927"/>
                    <a:pt x="118844" y="99034"/>
                    <a:pt x="120870" y="90173"/>
                  </a:cubicBezTo>
                  <a:lnTo>
                    <a:pt x="127956" y="62835"/>
                  </a:lnTo>
                  <a:cubicBezTo>
                    <a:pt x="128719" y="59040"/>
                    <a:pt x="131246" y="49426"/>
                    <a:pt x="132262" y="45631"/>
                  </a:cubicBezTo>
                  <a:cubicBezTo>
                    <a:pt x="133525" y="39809"/>
                    <a:pt x="136059" y="30187"/>
                    <a:pt x="136059" y="28670"/>
                  </a:cubicBezTo>
                  <a:cubicBezTo>
                    <a:pt x="136059" y="24113"/>
                    <a:pt x="132516" y="21835"/>
                    <a:pt x="128719" y="21835"/>
                  </a:cubicBezTo>
                  <a:cubicBezTo>
                    <a:pt x="127448" y="21835"/>
                    <a:pt x="120870" y="22089"/>
                    <a:pt x="118844" y="30696"/>
                  </a:cubicBezTo>
                  <a:cubicBezTo>
                    <a:pt x="114031" y="49171"/>
                    <a:pt x="102885" y="93459"/>
                    <a:pt x="99850" y="106878"/>
                  </a:cubicBezTo>
                  <a:cubicBezTo>
                    <a:pt x="99596" y="107886"/>
                    <a:pt x="89467" y="128133"/>
                    <a:pt x="70981" y="128133"/>
                  </a:cubicBezTo>
                  <a:cubicBezTo>
                    <a:pt x="57809" y="128133"/>
                    <a:pt x="55283" y="116747"/>
                    <a:pt x="55283" y="107387"/>
                  </a:cubicBezTo>
                  <a:cubicBezTo>
                    <a:pt x="55283" y="93206"/>
                    <a:pt x="62369" y="73213"/>
                    <a:pt x="68955" y="55753"/>
                  </a:cubicBezTo>
                  <a:cubicBezTo>
                    <a:pt x="71990" y="48163"/>
                    <a:pt x="73261" y="44614"/>
                    <a:pt x="73261" y="39809"/>
                  </a:cubicBezTo>
                  <a:cubicBezTo>
                    <a:pt x="73261" y="28416"/>
                    <a:pt x="65158" y="19056"/>
                    <a:pt x="52494" y="19056"/>
                  </a:cubicBezTo>
                  <a:cubicBezTo>
                    <a:pt x="28440" y="19056"/>
                    <a:pt x="19066" y="55753"/>
                    <a:pt x="19066" y="58032"/>
                  </a:cubicBezTo>
                  <a:cubicBezTo>
                    <a:pt x="19066" y="60557"/>
                    <a:pt x="21600" y="60557"/>
                    <a:pt x="22108" y="60557"/>
                  </a:cubicBezTo>
                  <a:cubicBezTo>
                    <a:pt x="24642" y="60557"/>
                    <a:pt x="24897" y="60058"/>
                    <a:pt x="26160" y="56007"/>
                  </a:cubicBezTo>
                  <a:cubicBezTo>
                    <a:pt x="32491" y="33991"/>
                    <a:pt x="42112" y="24621"/>
                    <a:pt x="51732" y="24621"/>
                  </a:cubicBezTo>
                  <a:cubicBezTo>
                    <a:pt x="54012" y="24621"/>
                    <a:pt x="58064" y="24876"/>
                    <a:pt x="58064" y="32974"/>
                  </a:cubicBezTo>
                  <a:cubicBezTo>
                    <a:pt x="58064" y="39048"/>
                    <a:pt x="55283" y="46385"/>
                    <a:pt x="53758" y="50187"/>
                  </a:cubicBezTo>
                  <a:cubicBezTo>
                    <a:pt x="44392" y="75238"/>
                    <a:pt x="39077" y="90935"/>
                    <a:pt x="39077" y="103338"/>
                  </a:cubicBezTo>
                  <a:cubicBezTo>
                    <a:pt x="39077" y="127379"/>
                    <a:pt x="56546" y="133708"/>
                    <a:pt x="70218" y="133708"/>
                  </a:cubicBezTo>
                  <a:cubicBezTo>
                    <a:pt x="86933" y="133708"/>
                    <a:pt x="96052" y="122313"/>
                    <a:pt x="100359" y="1167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orme libre : forme 182">
              <a:extLst>
                <a:ext uri="{FF2B5EF4-FFF2-40B4-BE49-F238E27FC236}">
                  <a16:creationId xmlns:a16="http://schemas.microsoft.com/office/drawing/2014/main" id="{D9C8F007-584A-41DD-AA34-53EF7394DE08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9483150" y="-11972647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3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3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7" y="29179"/>
                    <a:pt x="173786" y="29179"/>
                    <a:pt x="173786" y="24113"/>
                  </a:cubicBezTo>
                  <a:cubicBezTo>
                    <a:pt x="173786" y="19056"/>
                    <a:pt x="169227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orme libre : forme 183">
              <a:extLst>
                <a:ext uri="{FF2B5EF4-FFF2-40B4-BE49-F238E27FC236}">
                  <a16:creationId xmlns:a16="http://schemas.microsoft.com/office/drawing/2014/main" id="{A26C11DE-D4C6-4193-8E8B-A2D5FBB4D6FD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9722744" y="-12094135"/>
              <a:ext cx="228792" cy="279483"/>
            </a:xfrm>
            <a:custGeom>
              <a:avLst/>
              <a:gdLst>
                <a:gd name="connsiteX0" fmla="*/ 83644 w 228792"/>
                <a:gd name="connsiteY0" fmla="*/ 50696 h 279482"/>
                <a:gd name="connsiteX1" fmla="*/ 74269 w 228792"/>
                <a:gd name="connsiteY1" fmla="*/ 41580 h 279482"/>
                <a:gd name="connsiteX2" fmla="*/ 60598 w 228792"/>
                <a:gd name="connsiteY2" fmla="*/ 54991 h 279482"/>
                <a:gd name="connsiteX3" fmla="*/ 70218 w 228792"/>
                <a:gd name="connsiteY3" fmla="*/ 64107 h 279482"/>
                <a:gd name="connsiteX4" fmla="*/ 83644 w 228792"/>
                <a:gd name="connsiteY4" fmla="*/ 50696 h 279482"/>
                <a:gd name="connsiteX5" fmla="*/ 64395 w 228792"/>
                <a:gd name="connsiteY5" fmla="*/ 145855 h 279482"/>
                <a:gd name="connsiteX6" fmla="*/ 69964 w 228792"/>
                <a:gd name="connsiteY6" fmla="*/ 131174 h 279482"/>
                <a:gd name="connsiteX7" fmla="*/ 73261 w 228792"/>
                <a:gd name="connsiteY7" fmla="*/ 117763 h 279482"/>
                <a:gd name="connsiteX8" fmla="*/ 52495 w 228792"/>
                <a:gd name="connsiteY8" fmla="*/ 97009 h 279482"/>
                <a:gd name="connsiteX9" fmla="*/ 19066 w 228792"/>
                <a:gd name="connsiteY9" fmla="*/ 135986 h 279482"/>
                <a:gd name="connsiteX10" fmla="*/ 22109 w 228792"/>
                <a:gd name="connsiteY10" fmla="*/ 138510 h 279482"/>
                <a:gd name="connsiteX11" fmla="*/ 26160 w 228792"/>
                <a:gd name="connsiteY11" fmla="*/ 133960 h 279482"/>
                <a:gd name="connsiteX12" fmla="*/ 51733 w 228792"/>
                <a:gd name="connsiteY12" fmla="*/ 102575 h 279482"/>
                <a:gd name="connsiteX13" fmla="*/ 58064 w 228792"/>
                <a:gd name="connsiteY13" fmla="*/ 110673 h 279482"/>
                <a:gd name="connsiteX14" fmla="*/ 55283 w 228792"/>
                <a:gd name="connsiteY14" fmla="*/ 123837 h 279482"/>
                <a:gd name="connsiteX15" fmla="*/ 37806 w 228792"/>
                <a:gd name="connsiteY15" fmla="*/ 170659 h 279482"/>
                <a:gd name="connsiteX16" fmla="*/ 31983 w 228792"/>
                <a:gd name="connsiteY16" fmla="*/ 190905 h 279482"/>
                <a:gd name="connsiteX17" fmla="*/ 52749 w 228792"/>
                <a:gd name="connsiteY17" fmla="*/ 211661 h 279482"/>
                <a:gd name="connsiteX18" fmla="*/ 85923 w 228792"/>
                <a:gd name="connsiteY18" fmla="*/ 172684 h 279482"/>
                <a:gd name="connsiteX19" fmla="*/ 82881 w 228792"/>
                <a:gd name="connsiteY19" fmla="*/ 170150 h 279482"/>
                <a:gd name="connsiteX20" fmla="*/ 79084 w 228792"/>
                <a:gd name="connsiteY20" fmla="*/ 174708 h 279482"/>
                <a:gd name="connsiteX21" fmla="*/ 53258 w 228792"/>
                <a:gd name="connsiteY21" fmla="*/ 206086 h 279482"/>
                <a:gd name="connsiteX22" fmla="*/ 47180 w 228792"/>
                <a:gd name="connsiteY22" fmla="*/ 197733 h 279482"/>
                <a:gd name="connsiteX23" fmla="*/ 54521 w 228792"/>
                <a:gd name="connsiteY23" fmla="*/ 172430 h 279482"/>
                <a:gd name="connsiteX24" fmla="*/ 64395 w 228792"/>
                <a:gd name="connsiteY24" fmla="*/ 145855 h 279482"/>
                <a:gd name="connsiteX25" fmla="*/ 210145 w 228792"/>
                <a:gd name="connsiteY25" fmla="*/ 28670 h 279482"/>
                <a:gd name="connsiteX26" fmla="*/ 211408 w 228792"/>
                <a:gd name="connsiteY26" fmla="*/ 24120 h 279482"/>
                <a:gd name="connsiteX27" fmla="*/ 206340 w 228792"/>
                <a:gd name="connsiteY27" fmla="*/ 19056 h 279482"/>
                <a:gd name="connsiteX28" fmla="*/ 202034 w 228792"/>
                <a:gd name="connsiteY28" fmla="*/ 21334 h 279482"/>
                <a:gd name="connsiteX29" fmla="*/ 114171 w 228792"/>
                <a:gd name="connsiteY29" fmla="*/ 262532 h 279482"/>
                <a:gd name="connsiteX30" fmla="*/ 112900 w 228792"/>
                <a:gd name="connsiteY30" fmla="*/ 267080 h 279482"/>
                <a:gd name="connsiteX31" fmla="*/ 117969 w 228792"/>
                <a:gd name="connsiteY31" fmla="*/ 272146 h 279482"/>
                <a:gd name="connsiteX32" fmla="*/ 123537 w 228792"/>
                <a:gd name="connsiteY32" fmla="*/ 266072 h 279482"/>
                <a:gd name="connsiteX33" fmla="*/ 210145 w 228792"/>
                <a:gd name="connsiteY33" fmla="*/ 2867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8792" h="279482">
                  <a:moveTo>
                    <a:pt x="83644" y="50696"/>
                  </a:moveTo>
                  <a:cubicBezTo>
                    <a:pt x="83644" y="45629"/>
                    <a:pt x="80093" y="41580"/>
                    <a:pt x="74269" y="41580"/>
                  </a:cubicBezTo>
                  <a:cubicBezTo>
                    <a:pt x="67438" y="41580"/>
                    <a:pt x="60598" y="48163"/>
                    <a:pt x="60598" y="54991"/>
                  </a:cubicBezTo>
                  <a:cubicBezTo>
                    <a:pt x="60598" y="59802"/>
                    <a:pt x="64141" y="64107"/>
                    <a:pt x="70218" y="64107"/>
                  </a:cubicBezTo>
                  <a:cubicBezTo>
                    <a:pt x="76041" y="64107"/>
                    <a:pt x="83644" y="58287"/>
                    <a:pt x="83644" y="50696"/>
                  </a:cubicBezTo>
                  <a:close/>
                  <a:moveTo>
                    <a:pt x="64395" y="145855"/>
                  </a:moveTo>
                  <a:cubicBezTo>
                    <a:pt x="67438" y="138510"/>
                    <a:pt x="67438" y="138011"/>
                    <a:pt x="69964" y="131174"/>
                  </a:cubicBezTo>
                  <a:cubicBezTo>
                    <a:pt x="71990" y="126117"/>
                    <a:pt x="73261" y="122567"/>
                    <a:pt x="73261" y="117763"/>
                  </a:cubicBezTo>
                  <a:cubicBezTo>
                    <a:pt x="73261" y="106369"/>
                    <a:pt x="65158" y="97009"/>
                    <a:pt x="52495" y="97009"/>
                  </a:cubicBezTo>
                  <a:cubicBezTo>
                    <a:pt x="28694" y="97009"/>
                    <a:pt x="19066" y="133706"/>
                    <a:pt x="19066" y="135986"/>
                  </a:cubicBezTo>
                  <a:cubicBezTo>
                    <a:pt x="19066" y="138510"/>
                    <a:pt x="21600" y="138510"/>
                    <a:pt x="22109" y="138510"/>
                  </a:cubicBezTo>
                  <a:cubicBezTo>
                    <a:pt x="24642" y="138510"/>
                    <a:pt x="24897" y="138011"/>
                    <a:pt x="26160" y="133960"/>
                  </a:cubicBezTo>
                  <a:cubicBezTo>
                    <a:pt x="33000" y="110166"/>
                    <a:pt x="43129" y="102575"/>
                    <a:pt x="51733" y="102575"/>
                  </a:cubicBezTo>
                  <a:cubicBezTo>
                    <a:pt x="53758" y="102575"/>
                    <a:pt x="58064" y="102575"/>
                    <a:pt x="58064" y="110673"/>
                  </a:cubicBezTo>
                  <a:cubicBezTo>
                    <a:pt x="58064" y="115993"/>
                    <a:pt x="56292" y="121305"/>
                    <a:pt x="55283" y="123837"/>
                  </a:cubicBezTo>
                  <a:cubicBezTo>
                    <a:pt x="53258" y="130412"/>
                    <a:pt x="41857" y="159773"/>
                    <a:pt x="37806" y="170659"/>
                  </a:cubicBezTo>
                  <a:cubicBezTo>
                    <a:pt x="35272" y="177240"/>
                    <a:pt x="31983" y="185586"/>
                    <a:pt x="31983" y="190905"/>
                  </a:cubicBezTo>
                  <a:cubicBezTo>
                    <a:pt x="31983" y="202800"/>
                    <a:pt x="40594" y="211661"/>
                    <a:pt x="52749" y="211661"/>
                  </a:cubicBezTo>
                  <a:cubicBezTo>
                    <a:pt x="76550" y="211661"/>
                    <a:pt x="85923" y="174962"/>
                    <a:pt x="85923" y="172684"/>
                  </a:cubicBezTo>
                  <a:cubicBezTo>
                    <a:pt x="85923" y="170150"/>
                    <a:pt x="83644" y="170150"/>
                    <a:pt x="82881" y="170150"/>
                  </a:cubicBezTo>
                  <a:cubicBezTo>
                    <a:pt x="80347" y="170150"/>
                    <a:pt x="80347" y="170913"/>
                    <a:pt x="79084" y="174708"/>
                  </a:cubicBezTo>
                  <a:cubicBezTo>
                    <a:pt x="74524" y="190651"/>
                    <a:pt x="66167" y="206086"/>
                    <a:pt x="53258" y="206086"/>
                  </a:cubicBezTo>
                  <a:cubicBezTo>
                    <a:pt x="48952" y="206086"/>
                    <a:pt x="47180" y="203561"/>
                    <a:pt x="47180" y="197733"/>
                  </a:cubicBezTo>
                  <a:cubicBezTo>
                    <a:pt x="47180" y="191414"/>
                    <a:pt x="48698" y="187864"/>
                    <a:pt x="54521" y="172430"/>
                  </a:cubicBezTo>
                  <a:lnTo>
                    <a:pt x="64395" y="145855"/>
                  </a:lnTo>
                  <a:close/>
                  <a:moveTo>
                    <a:pt x="210145" y="28670"/>
                  </a:moveTo>
                  <a:cubicBezTo>
                    <a:pt x="211408" y="25383"/>
                    <a:pt x="211408" y="24367"/>
                    <a:pt x="211408" y="24120"/>
                  </a:cubicBezTo>
                  <a:cubicBezTo>
                    <a:pt x="211408" y="21334"/>
                    <a:pt x="209128" y="19056"/>
                    <a:pt x="206340" y="19056"/>
                  </a:cubicBezTo>
                  <a:cubicBezTo>
                    <a:pt x="204568" y="19056"/>
                    <a:pt x="202797" y="19817"/>
                    <a:pt x="202034" y="21334"/>
                  </a:cubicBezTo>
                  <a:lnTo>
                    <a:pt x="114171" y="262532"/>
                  </a:lnTo>
                  <a:cubicBezTo>
                    <a:pt x="112900" y="265818"/>
                    <a:pt x="112900" y="266835"/>
                    <a:pt x="112900" y="267080"/>
                  </a:cubicBezTo>
                  <a:cubicBezTo>
                    <a:pt x="112900" y="269867"/>
                    <a:pt x="115180" y="272146"/>
                    <a:pt x="117969" y="272146"/>
                  </a:cubicBezTo>
                  <a:cubicBezTo>
                    <a:pt x="121257" y="272146"/>
                    <a:pt x="122020" y="270375"/>
                    <a:pt x="123537" y="266072"/>
                  </a:cubicBezTo>
                  <a:lnTo>
                    <a:pt x="210145" y="2867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9C49CA7F-44CF-424E-9731-0D131C81A475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9941962" y="-12094135"/>
              <a:ext cx="203371" cy="279483"/>
            </a:xfrm>
            <a:custGeom>
              <a:avLst/>
              <a:gdLst>
                <a:gd name="connsiteX0" fmla="*/ 38561 w 203370"/>
                <a:gd name="connsiteY0" fmla="*/ 189389 h 279482"/>
                <a:gd name="connsiteX1" fmla="*/ 65404 w 203370"/>
                <a:gd name="connsiteY1" fmla="*/ 163314 h 279482"/>
                <a:gd name="connsiteX2" fmla="*/ 120100 w 203370"/>
                <a:gd name="connsiteY2" fmla="*/ 89418 h 279482"/>
                <a:gd name="connsiteX3" fmla="*/ 66421 w 203370"/>
                <a:gd name="connsiteY3" fmla="*/ 40318 h 279482"/>
                <a:gd name="connsiteX4" fmla="*/ 19066 w 203370"/>
                <a:gd name="connsiteY4" fmla="*/ 86123 h 279482"/>
                <a:gd name="connsiteX5" fmla="*/ 32484 w 203370"/>
                <a:gd name="connsiteY5" fmla="*/ 100295 h 279482"/>
                <a:gd name="connsiteX6" fmla="*/ 45656 w 203370"/>
                <a:gd name="connsiteY6" fmla="*/ 86886 h 279482"/>
                <a:gd name="connsiteX7" fmla="*/ 32230 w 203370"/>
                <a:gd name="connsiteY7" fmla="*/ 73721 h 279482"/>
                <a:gd name="connsiteX8" fmla="*/ 28941 w 203370"/>
                <a:gd name="connsiteY8" fmla="*/ 73976 h 279482"/>
                <a:gd name="connsiteX9" fmla="*/ 63124 w 203370"/>
                <a:gd name="connsiteY9" fmla="*/ 48163 h 279482"/>
                <a:gd name="connsiteX10" fmla="*/ 97062 w 203370"/>
                <a:gd name="connsiteY10" fmla="*/ 89418 h 279482"/>
                <a:gd name="connsiteX11" fmla="*/ 70473 w 203370"/>
                <a:gd name="connsiteY11" fmla="*/ 145346 h 279482"/>
                <a:gd name="connsiteX12" fmla="*/ 21846 w 203370"/>
                <a:gd name="connsiteY12" fmla="*/ 199512 h 279482"/>
                <a:gd name="connsiteX13" fmla="*/ 19066 w 203370"/>
                <a:gd name="connsiteY13" fmla="*/ 208874 h 279482"/>
                <a:gd name="connsiteX14" fmla="*/ 113014 w 203370"/>
                <a:gd name="connsiteY14" fmla="*/ 208874 h 279482"/>
                <a:gd name="connsiteX15" fmla="*/ 120100 w 203370"/>
                <a:gd name="connsiteY15" fmla="*/ 164839 h 279482"/>
                <a:gd name="connsiteX16" fmla="*/ 113769 w 203370"/>
                <a:gd name="connsiteY16" fmla="*/ 164839 h 279482"/>
                <a:gd name="connsiteX17" fmla="*/ 108200 w 203370"/>
                <a:gd name="connsiteY17" fmla="*/ 187364 h 279482"/>
                <a:gd name="connsiteX18" fmla="*/ 84145 w 203370"/>
                <a:gd name="connsiteY18" fmla="*/ 189389 h 279482"/>
                <a:gd name="connsiteX19" fmla="*/ 38561 w 203370"/>
                <a:gd name="connsiteY19" fmla="*/ 189389 h 279482"/>
                <a:gd name="connsiteX20" fmla="*/ 206215 w 203370"/>
                <a:gd name="connsiteY20" fmla="*/ 145600 h 279482"/>
                <a:gd name="connsiteX21" fmla="*/ 189500 w 203370"/>
                <a:gd name="connsiteY21" fmla="*/ 66639 h 279482"/>
                <a:gd name="connsiteX22" fmla="*/ 150002 w 203370"/>
                <a:gd name="connsiteY22" fmla="*/ 19056 h 279482"/>
                <a:gd name="connsiteX23" fmla="*/ 147468 w 203370"/>
                <a:gd name="connsiteY23" fmla="*/ 21588 h 279482"/>
                <a:gd name="connsiteX24" fmla="*/ 152282 w 203370"/>
                <a:gd name="connsiteY24" fmla="*/ 27408 h 279482"/>
                <a:gd name="connsiteX25" fmla="*/ 191527 w 203370"/>
                <a:gd name="connsiteY25" fmla="*/ 145600 h 279482"/>
                <a:gd name="connsiteX26" fmla="*/ 150757 w 203370"/>
                <a:gd name="connsiteY26" fmla="*/ 265311 h 279482"/>
                <a:gd name="connsiteX27" fmla="*/ 147468 w 203370"/>
                <a:gd name="connsiteY27" fmla="*/ 269614 h 279482"/>
                <a:gd name="connsiteX28" fmla="*/ 150002 w 203370"/>
                <a:gd name="connsiteY28" fmla="*/ 272146 h 279482"/>
                <a:gd name="connsiteX29" fmla="*/ 190263 w 203370"/>
                <a:gd name="connsiteY29" fmla="*/ 222792 h 279482"/>
                <a:gd name="connsiteX30" fmla="*/ 206215 w 203370"/>
                <a:gd name="connsiteY30" fmla="*/ 1456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3370" h="279482">
                  <a:moveTo>
                    <a:pt x="38561" y="189389"/>
                  </a:moveTo>
                  <a:lnTo>
                    <a:pt x="65404" y="163314"/>
                  </a:lnTo>
                  <a:cubicBezTo>
                    <a:pt x="104911" y="128387"/>
                    <a:pt x="120100" y="114723"/>
                    <a:pt x="120100" y="89418"/>
                  </a:cubicBezTo>
                  <a:cubicBezTo>
                    <a:pt x="120100" y="60565"/>
                    <a:pt x="97308" y="40318"/>
                    <a:pt x="66421" y="40318"/>
                  </a:cubicBezTo>
                  <a:cubicBezTo>
                    <a:pt x="37806" y="40318"/>
                    <a:pt x="19066" y="63598"/>
                    <a:pt x="19066" y="86123"/>
                  </a:cubicBezTo>
                  <a:cubicBezTo>
                    <a:pt x="19066" y="100295"/>
                    <a:pt x="31729" y="100295"/>
                    <a:pt x="32484" y="100295"/>
                  </a:cubicBezTo>
                  <a:cubicBezTo>
                    <a:pt x="36790" y="100295"/>
                    <a:pt x="45656" y="97263"/>
                    <a:pt x="45656" y="86886"/>
                  </a:cubicBezTo>
                  <a:cubicBezTo>
                    <a:pt x="45656" y="80303"/>
                    <a:pt x="41096" y="73721"/>
                    <a:pt x="32230" y="73721"/>
                  </a:cubicBezTo>
                  <a:cubicBezTo>
                    <a:pt x="30204" y="73721"/>
                    <a:pt x="29704" y="73721"/>
                    <a:pt x="28941" y="73976"/>
                  </a:cubicBezTo>
                  <a:cubicBezTo>
                    <a:pt x="34764" y="57524"/>
                    <a:pt x="48436" y="48163"/>
                    <a:pt x="63124" y="48163"/>
                  </a:cubicBezTo>
                  <a:cubicBezTo>
                    <a:pt x="86171" y="48163"/>
                    <a:pt x="97062" y="68663"/>
                    <a:pt x="97062" y="89418"/>
                  </a:cubicBezTo>
                  <a:cubicBezTo>
                    <a:pt x="97062" y="109665"/>
                    <a:pt x="84399" y="129657"/>
                    <a:pt x="70473" y="145346"/>
                  </a:cubicBezTo>
                  <a:lnTo>
                    <a:pt x="21846" y="199512"/>
                  </a:lnTo>
                  <a:cubicBezTo>
                    <a:pt x="19066" y="202291"/>
                    <a:pt x="19066" y="202800"/>
                    <a:pt x="19066" y="208874"/>
                  </a:cubicBezTo>
                  <a:lnTo>
                    <a:pt x="113014" y="208874"/>
                  </a:lnTo>
                  <a:lnTo>
                    <a:pt x="120100" y="164839"/>
                  </a:lnTo>
                  <a:lnTo>
                    <a:pt x="113769" y="164839"/>
                  </a:lnTo>
                  <a:cubicBezTo>
                    <a:pt x="112505" y="172430"/>
                    <a:pt x="110734" y="183561"/>
                    <a:pt x="108200" y="187364"/>
                  </a:cubicBezTo>
                  <a:cubicBezTo>
                    <a:pt x="106429" y="189389"/>
                    <a:pt x="89714" y="189389"/>
                    <a:pt x="84145" y="189389"/>
                  </a:cubicBezTo>
                  <a:lnTo>
                    <a:pt x="38561" y="189389"/>
                  </a:lnTo>
                  <a:close/>
                  <a:moveTo>
                    <a:pt x="206215" y="145600"/>
                  </a:moveTo>
                  <a:cubicBezTo>
                    <a:pt x="206215" y="125862"/>
                    <a:pt x="203434" y="95238"/>
                    <a:pt x="189500" y="66639"/>
                  </a:cubicBezTo>
                  <a:cubicBezTo>
                    <a:pt x="174311" y="35506"/>
                    <a:pt x="152529" y="19056"/>
                    <a:pt x="150002" y="19056"/>
                  </a:cubicBezTo>
                  <a:cubicBezTo>
                    <a:pt x="148477" y="19056"/>
                    <a:pt x="147468" y="20071"/>
                    <a:pt x="147468" y="21588"/>
                  </a:cubicBezTo>
                  <a:cubicBezTo>
                    <a:pt x="147468" y="22342"/>
                    <a:pt x="147468" y="22850"/>
                    <a:pt x="152282" y="27408"/>
                  </a:cubicBezTo>
                  <a:cubicBezTo>
                    <a:pt x="177092" y="52467"/>
                    <a:pt x="191527" y="92706"/>
                    <a:pt x="191527" y="145600"/>
                  </a:cubicBezTo>
                  <a:cubicBezTo>
                    <a:pt x="191527" y="188880"/>
                    <a:pt x="182160" y="233424"/>
                    <a:pt x="150757" y="265311"/>
                  </a:cubicBezTo>
                  <a:cubicBezTo>
                    <a:pt x="147468" y="268352"/>
                    <a:pt x="147468" y="268859"/>
                    <a:pt x="147468" y="269614"/>
                  </a:cubicBezTo>
                  <a:cubicBezTo>
                    <a:pt x="147468" y="271129"/>
                    <a:pt x="148477" y="272146"/>
                    <a:pt x="150002" y="272146"/>
                  </a:cubicBezTo>
                  <a:cubicBezTo>
                    <a:pt x="152529" y="272146"/>
                    <a:pt x="175320" y="254933"/>
                    <a:pt x="190263" y="222792"/>
                  </a:cubicBezTo>
                  <a:cubicBezTo>
                    <a:pt x="203181" y="194955"/>
                    <a:pt x="206215" y="166864"/>
                    <a:pt x="206215" y="145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orme libre : forme 185">
              <a:extLst>
                <a:ext uri="{FF2B5EF4-FFF2-40B4-BE49-F238E27FC236}">
                  <a16:creationId xmlns:a16="http://schemas.microsoft.com/office/drawing/2014/main" id="{01529299-A61C-4983-AD87-98EAFF60C6C1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8849065" y="-11784877"/>
              <a:ext cx="1321910" cy="25408"/>
            </a:xfrm>
            <a:custGeom>
              <a:avLst/>
              <a:gdLst>
                <a:gd name="connsiteX0" fmla="*/ 7588 w 1321909"/>
                <a:gd name="connsiteY0" fmla="*/ 7584 h 0"/>
                <a:gd name="connsiteX1" fmla="*/ 1324434 w 1321909"/>
                <a:gd name="connsiteY1" fmla="*/ 7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21909">
                  <a:moveTo>
                    <a:pt x="7588" y="7584"/>
                  </a:moveTo>
                  <a:lnTo>
                    <a:pt x="1324434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orme libre : forme 186">
              <a:extLst>
                <a:ext uri="{FF2B5EF4-FFF2-40B4-BE49-F238E27FC236}">
                  <a16:creationId xmlns:a16="http://schemas.microsoft.com/office/drawing/2014/main" id="{EABBD1A7-DBE6-4AB4-926E-1999F4A5198E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8849963" y="-11737892"/>
              <a:ext cx="203371" cy="254075"/>
            </a:xfrm>
            <a:custGeom>
              <a:avLst/>
              <a:gdLst>
                <a:gd name="connsiteX0" fmla="*/ 117574 w 203370"/>
                <a:gd name="connsiteY0" fmla="*/ 195972 h 254075"/>
                <a:gd name="connsiteX1" fmla="*/ 194044 w 203370"/>
                <a:gd name="connsiteY1" fmla="*/ 87140 h 254075"/>
                <a:gd name="connsiteX2" fmla="*/ 129474 w 203370"/>
                <a:gd name="connsiteY2" fmla="*/ 19056 h 254075"/>
                <a:gd name="connsiteX3" fmla="*/ 19066 w 203370"/>
                <a:gd name="connsiteY3" fmla="*/ 135478 h 254075"/>
                <a:gd name="connsiteX4" fmla="*/ 83890 w 203370"/>
                <a:gd name="connsiteY4" fmla="*/ 203054 h 254075"/>
                <a:gd name="connsiteX5" fmla="*/ 108708 w 203370"/>
                <a:gd name="connsiteY5" fmla="*/ 199259 h 254075"/>
                <a:gd name="connsiteX6" fmla="*/ 107691 w 203370"/>
                <a:gd name="connsiteY6" fmla="*/ 218751 h 254075"/>
                <a:gd name="connsiteX7" fmla="*/ 128711 w 203370"/>
                <a:gd name="connsiteY7" fmla="*/ 246588 h 254075"/>
                <a:gd name="connsiteX8" fmla="*/ 170998 w 203370"/>
                <a:gd name="connsiteY8" fmla="*/ 197488 h 254075"/>
                <a:gd name="connsiteX9" fmla="*/ 168218 w 203370"/>
                <a:gd name="connsiteY9" fmla="*/ 194956 h 254075"/>
                <a:gd name="connsiteX10" fmla="*/ 165175 w 203370"/>
                <a:gd name="connsiteY10" fmla="*/ 197743 h 254075"/>
                <a:gd name="connsiteX11" fmla="*/ 135551 w 203370"/>
                <a:gd name="connsiteY11" fmla="*/ 222038 h 254075"/>
                <a:gd name="connsiteX12" fmla="*/ 117574 w 203370"/>
                <a:gd name="connsiteY12" fmla="*/ 195972 h 254075"/>
                <a:gd name="connsiteX13" fmla="*/ 69710 w 203370"/>
                <a:gd name="connsiteY13" fmla="*/ 193947 h 254075"/>
                <a:gd name="connsiteX14" fmla="*/ 41349 w 203370"/>
                <a:gd name="connsiteY14" fmla="*/ 143576 h 254075"/>
                <a:gd name="connsiteX15" fmla="*/ 67176 w 203370"/>
                <a:gd name="connsiteY15" fmla="*/ 62844 h 254075"/>
                <a:gd name="connsiteX16" fmla="*/ 127956 w 203370"/>
                <a:gd name="connsiteY16" fmla="*/ 25384 h 254075"/>
                <a:gd name="connsiteX17" fmla="*/ 171761 w 203370"/>
                <a:gd name="connsiteY17" fmla="*/ 79042 h 254075"/>
                <a:gd name="connsiteX18" fmla="*/ 116302 w 203370"/>
                <a:gd name="connsiteY18" fmla="*/ 187365 h 254075"/>
                <a:gd name="connsiteX19" fmla="*/ 94019 w 203370"/>
                <a:gd name="connsiteY19" fmla="*/ 160028 h 254075"/>
                <a:gd name="connsiteX20" fmla="*/ 68193 w 203370"/>
                <a:gd name="connsiteY20" fmla="*/ 185848 h 254075"/>
                <a:gd name="connsiteX21" fmla="*/ 69710 w 203370"/>
                <a:gd name="connsiteY21" fmla="*/ 193947 h 254075"/>
                <a:gd name="connsiteX22" fmla="*/ 85408 w 203370"/>
                <a:gd name="connsiteY22" fmla="*/ 196725 h 254075"/>
                <a:gd name="connsiteX23" fmla="*/ 73761 w 203370"/>
                <a:gd name="connsiteY23" fmla="*/ 185848 h 254075"/>
                <a:gd name="connsiteX24" fmla="*/ 94019 w 203370"/>
                <a:gd name="connsiteY24" fmla="*/ 165602 h 254075"/>
                <a:gd name="connsiteX25" fmla="*/ 109471 w 203370"/>
                <a:gd name="connsiteY25" fmla="*/ 187111 h 254075"/>
                <a:gd name="connsiteX26" fmla="*/ 106682 w 203370"/>
                <a:gd name="connsiteY26" fmla="*/ 192177 h 254075"/>
                <a:gd name="connsiteX27" fmla="*/ 85408 w 203370"/>
                <a:gd name="connsiteY27" fmla="*/ 196725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370" h="254075">
                  <a:moveTo>
                    <a:pt x="117574" y="195972"/>
                  </a:moveTo>
                  <a:cubicBezTo>
                    <a:pt x="156817" y="181036"/>
                    <a:pt x="194044" y="135986"/>
                    <a:pt x="194044" y="87140"/>
                  </a:cubicBezTo>
                  <a:cubicBezTo>
                    <a:pt x="194044" y="46392"/>
                    <a:pt x="167201" y="19056"/>
                    <a:pt x="129474" y="19056"/>
                  </a:cubicBezTo>
                  <a:cubicBezTo>
                    <a:pt x="74778" y="19056"/>
                    <a:pt x="19066" y="76510"/>
                    <a:pt x="19066" y="135478"/>
                  </a:cubicBezTo>
                  <a:cubicBezTo>
                    <a:pt x="19066" y="177496"/>
                    <a:pt x="47427" y="203054"/>
                    <a:pt x="83890" y="203054"/>
                  </a:cubicBezTo>
                  <a:cubicBezTo>
                    <a:pt x="90221" y="203054"/>
                    <a:pt x="98833" y="202046"/>
                    <a:pt x="108708" y="199259"/>
                  </a:cubicBezTo>
                  <a:cubicBezTo>
                    <a:pt x="107691" y="214948"/>
                    <a:pt x="107691" y="215457"/>
                    <a:pt x="107691" y="218751"/>
                  </a:cubicBezTo>
                  <a:cubicBezTo>
                    <a:pt x="107691" y="226850"/>
                    <a:pt x="107691" y="246588"/>
                    <a:pt x="128711" y="246588"/>
                  </a:cubicBezTo>
                  <a:cubicBezTo>
                    <a:pt x="158844" y="246588"/>
                    <a:pt x="170998" y="200275"/>
                    <a:pt x="170998" y="197488"/>
                  </a:cubicBezTo>
                  <a:cubicBezTo>
                    <a:pt x="170998" y="195717"/>
                    <a:pt x="169226" y="194956"/>
                    <a:pt x="168218" y="194956"/>
                  </a:cubicBezTo>
                  <a:cubicBezTo>
                    <a:pt x="166191" y="194956"/>
                    <a:pt x="165683" y="196226"/>
                    <a:pt x="165175" y="197743"/>
                  </a:cubicBezTo>
                  <a:cubicBezTo>
                    <a:pt x="159098" y="215710"/>
                    <a:pt x="144409" y="222038"/>
                    <a:pt x="135551" y="222038"/>
                  </a:cubicBezTo>
                  <a:cubicBezTo>
                    <a:pt x="123905" y="222038"/>
                    <a:pt x="120100" y="215203"/>
                    <a:pt x="117574" y="195972"/>
                  </a:cubicBezTo>
                  <a:close/>
                  <a:moveTo>
                    <a:pt x="69710" y="193947"/>
                  </a:moveTo>
                  <a:cubicBezTo>
                    <a:pt x="49961" y="186103"/>
                    <a:pt x="41349" y="166356"/>
                    <a:pt x="41349" y="143576"/>
                  </a:cubicBezTo>
                  <a:cubicBezTo>
                    <a:pt x="41349" y="126117"/>
                    <a:pt x="47935" y="90181"/>
                    <a:pt x="67176" y="62844"/>
                  </a:cubicBezTo>
                  <a:cubicBezTo>
                    <a:pt x="85662" y="37032"/>
                    <a:pt x="109471" y="25384"/>
                    <a:pt x="127956" y="25384"/>
                  </a:cubicBezTo>
                  <a:cubicBezTo>
                    <a:pt x="153274" y="25384"/>
                    <a:pt x="171761" y="45130"/>
                    <a:pt x="171761" y="79042"/>
                  </a:cubicBezTo>
                  <a:cubicBezTo>
                    <a:pt x="171761" y="104353"/>
                    <a:pt x="158844" y="163578"/>
                    <a:pt x="116302" y="187365"/>
                  </a:cubicBezTo>
                  <a:cubicBezTo>
                    <a:pt x="115039" y="178504"/>
                    <a:pt x="112505" y="160028"/>
                    <a:pt x="94019" y="160028"/>
                  </a:cubicBezTo>
                  <a:cubicBezTo>
                    <a:pt x="80602" y="160028"/>
                    <a:pt x="68193" y="172684"/>
                    <a:pt x="68193" y="185848"/>
                  </a:cubicBezTo>
                  <a:cubicBezTo>
                    <a:pt x="68193" y="190905"/>
                    <a:pt x="69710" y="193694"/>
                    <a:pt x="69710" y="193947"/>
                  </a:cubicBezTo>
                  <a:close/>
                  <a:moveTo>
                    <a:pt x="85408" y="196725"/>
                  </a:moveTo>
                  <a:cubicBezTo>
                    <a:pt x="81865" y="196725"/>
                    <a:pt x="73761" y="196725"/>
                    <a:pt x="73761" y="185848"/>
                  </a:cubicBezTo>
                  <a:cubicBezTo>
                    <a:pt x="73761" y="175725"/>
                    <a:pt x="83382" y="165602"/>
                    <a:pt x="94019" y="165602"/>
                  </a:cubicBezTo>
                  <a:cubicBezTo>
                    <a:pt x="104657" y="165602"/>
                    <a:pt x="109471" y="171676"/>
                    <a:pt x="109471" y="187111"/>
                  </a:cubicBezTo>
                  <a:cubicBezTo>
                    <a:pt x="109471" y="190905"/>
                    <a:pt x="109216" y="191160"/>
                    <a:pt x="106682" y="192177"/>
                  </a:cubicBezTo>
                  <a:cubicBezTo>
                    <a:pt x="100097" y="194956"/>
                    <a:pt x="92501" y="196725"/>
                    <a:pt x="85408" y="1967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orme libre : forme 187">
              <a:extLst>
                <a:ext uri="{FF2B5EF4-FFF2-40B4-BE49-F238E27FC236}">
                  <a16:creationId xmlns:a16="http://schemas.microsoft.com/office/drawing/2014/main" id="{619994BE-28DA-4C8C-B61E-D3D39AE22F25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9051071" y="-11644463"/>
              <a:ext cx="101685" cy="152445"/>
            </a:xfrm>
            <a:custGeom>
              <a:avLst/>
              <a:gdLst>
                <a:gd name="connsiteX0" fmla="*/ 61266 w 101685"/>
                <a:gd name="connsiteY0" fmla="*/ 24375 h 152445"/>
                <a:gd name="connsiteX1" fmla="*/ 61972 w 101685"/>
                <a:gd name="connsiteY1" fmla="*/ 21532 h 152445"/>
                <a:gd name="connsiteX2" fmla="*/ 59136 w 101685"/>
                <a:gd name="connsiteY2" fmla="*/ 19056 h 152445"/>
                <a:gd name="connsiteX3" fmla="*/ 36440 w 101685"/>
                <a:gd name="connsiteY3" fmla="*/ 20825 h 152445"/>
                <a:gd name="connsiteX4" fmla="*/ 32539 w 101685"/>
                <a:gd name="connsiteY4" fmla="*/ 24899 h 152445"/>
                <a:gd name="connsiteX5" fmla="*/ 37155 w 101685"/>
                <a:gd name="connsiteY5" fmla="*/ 27383 h 152445"/>
                <a:gd name="connsiteX6" fmla="*/ 45663 w 101685"/>
                <a:gd name="connsiteY6" fmla="*/ 30044 h 152445"/>
                <a:gd name="connsiteX7" fmla="*/ 44956 w 101685"/>
                <a:gd name="connsiteY7" fmla="*/ 33943 h 152445"/>
                <a:gd name="connsiteX8" fmla="*/ 19956 w 101685"/>
                <a:gd name="connsiteY8" fmla="*/ 134247 h 152445"/>
                <a:gd name="connsiteX9" fmla="*/ 19066 w 101685"/>
                <a:gd name="connsiteY9" fmla="*/ 138144 h 152445"/>
                <a:gd name="connsiteX10" fmla="*/ 25096 w 101685"/>
                <a:gd name="connsiteY10" fmla="*/ 143814 h 152445"/>
                <a:gd name="connsiteX11" fmla="*/ 33254 w 101685"/>
                <a:gd name="connsiteY11" fmla="*/ 136375 h 152445"/>
                <a:gd name="connsiteX12" fmla="*/ 41937 w 101685"/>
                <a:gd name="connsiteY12" fmla="*/ 101995 h 152445"/>
                <a:gd name="connsiteX13" fmla="*/ 64633 w 101685"/>
                <a:gd name="connsiteY13" fmla="*/ 116525 h 152445"/>
                <a:gd name="connsiteX14" fmla="*/ 64284 w 101685"/>
                <a:gd name="connsiteY14" fmla="*/ 120066 h 152445"/>
                <a:gd name="connsiteX15" fmla="*/ 63569 w 101685"/>
                <a:gd name="connsiteY15" fmla="*/ 125560 h 152445"/>
                <a:gd name="connsiteX16" fmla="*/ 82365 w 101685"/>
                <a:gd name="connsiteY16" fmla="*/ 143814 h 152445"/>
                <a:gd name="connsiteX17" fmla="*/ 104886 w 101685"/>
                <a:gd name="connsiteY17" fmla="*/ 116699 h 152445"/>
                <a:gd name="connsiteX18" fmla="*/ 102051 w 101685"/>
                <a:gd name="connsiteY18" fmla="*/ 114398 h 152445"/>
                <a:gd name="connsiteX19" fmla="*/ 98500 w 101685"/>
                <a:gd name="connsiteY19" fmla="*/ 118653 h 152445"/>
                <a:gd name="connsiteX20" fmla="*/ 82897 w 101685"/>
                <a:gd name="connsiteY20" fmla="*/ 138851 h 152445"/>
                <a:gd name="connsiteX21" fmla="*/ 76693 w 101685"/>
                <a:gd name="connsiteY21" fmla="*/ 129641 h 152445"/>
                <a:gd name="connsiteX22" fmla="*/ 77757 w 101685"/>
                <a:gd name="connsiteY22" fmla="*/ 121661 h 152445"/>
                <a:gd name="connsiteX23" fmla="*/ 78647 w 101685"/>
                <a:gd name="connsiteY23" fmla="*/ 116167 h 152445"/>
                <a:gd name="connsiteX24" fmla="*/ 49921 w 101685"/>
                <a:gd name="connsiteY24" fmla="*/ 97381 h 152445"/>
                <a:gd name="connsiteX25" fmla="*/ 64633 w 101685"/>
                <a:gd name="connsiteY25" fmla="*/ 85687 h 152445"/>
                <a:gd name="connsiteX26" fmla="*/ 92470 w 101685"/>
                <a:gd name="connsiteY26" fmla="*/ 68853 h 152445"/>
                <a:gd name="connsiteX27" fmla="*/ 98325 w 101685"/>
                <a:gd name="connsiteY27" fmla="*/ 71156 h 152445"/>
                <a:gd name="connsiteX28" fmla="*/ 89102 w 101685"/>
                <a:gd name="connsiteY28" fmla="*/ 81081 h 152445"/>
                <a:gd name="connsiteX29" fmla="*/ 96196 w 101685"/>
                <a:gd name="connsiteY29" fmla="*/ 87639 h 152445"/>
                <a:gd name="connsiteX30" fmla="*/ 106301 w 101685"/>
                <a:gd name="connsiteY30" fmla="*/ 76294 h 152445"/>
                <a:gd name="connsiteX31" fmla="*/ 92653 w 101685"/>
                <a:gd name="connsiteY31" fmla="*/ 63891 h 152445"/>
                <a:gd name="connsiteX32" fmla="*/ 64284 w 101685"/>
                <a:gd name="connsiteY32" fmla="*/ 79485 h 152445"/>
                <a:gd name="connsiteX33" fmla="*/ 43708 w 101685"/>
                <a:gd name="connsiteY33" fmla="*/ 95080 h 152445"/>
                <a:gd name="connsiteX34" fmla="*/ 61266 w 101685"/>
                <a:gd name="connsiteY34" fmla="*/ 2437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1685" h="152445">
                  <a:moveTo>
                    <a:pt x="61266" y="24375"/>
                  </a:moveTo>
                  <a:cubicBezTo>
                    <a:pt x="61440" y="24018"/>
                    <a:pt x="61972" y="21715"/>
                    <a:pt x="61972" y="21532"/>
                  </a:cubicBezTo>
                  <a:cubicBezTo>
                    <a:pt x="61972" y="20651"/>
                    <a:pt x="61266" y="19056"/>
                    <a:pt x="59136" y="19056"/>
                  </a:cubicBezTo>
                  <a:cubicBezTo>
                    <a:pt x="55593" y="19056"/>
                    <a:pt x="40872" y="20468"/>
                    <a:pt x="36440" y="20825"/>
                  </a:cubicBezTo>
                  <a:cubicBezTo>
                    <a:pt x="35026" y="21000"/>
                    <a:pt x="32539" y="21183"/>
                    <a:pt x="32539" y="24899"/>
                  </a:cubicBezTo>
                  <a:cubicBezTo>
                    <a:pt x="32539" y="27383"/>
                    <a:pt x="35026" y="27383"/>
                    <a:pt x="37155" y="27383"/>
                  </a:cubicBezTo>
                  <a:cubicBezTo>
                    <a:pt x="45663" y="27383"/>
                    <a:pt x="45663" y="28622"/>
                    <a:pt x="45663" y="30044"/>
                  </a:cubicBezTo>
                  <a:cubicBezTo>
                    <a:pt x="45663" y="31282"/>
                    <a:pt x="45305" y="32347"/>
                    <a:pt x="44956" y="33943"/>
                  </a:cubicBezTo>
                  <a:lnTo>
                    <a:pt x="19956" y="134247"/>
                  </a:lnTo>
                  <a:cubicBezTo>
                    <a:pt x="19066" y="137439"/>
                    <a:pt x="19066" y="137788"/>
                    <a:pt x="19066" y="138144"/>
                  </a:cubicBezTo>
                  <a:cubicBezTo>
                    <a:pt x="19066" y="140805"/>
                    <a:pt x="21195" y="143814"/>
                    <a:pt x="25096" y="143814"/>
                  </a:cubicBezTo>
                  <a:cubicBezTo>
                    <a:pt x="29886" y="143814"/>
                    <a:pt x="32189" y="140273"/>
                    <a:pt x="33254" y="136375"/>
                  </a:cubicBezTo>
                  <a:cubicBezTo>
                    <a:pt x="33604" y="135660"/>
                    <a:pt x="41230" y="104473"/>
                    <a:pt x="41937" y="101995"/>
                  </a:cubicBezTo>
                  <a:cubicBezTo>
                    <a:pt x="54529" y="103234"/>
                    <a:pt x="64633" y="107306"/>
                    <a:pt x="64633" y="116525"/>
                  </a:cubicBezTo>
                  <a:cubicBezTo>
                    <a:pt x="64633" y="117414"/>
                    <a:pt x="64633" y="118295"/>
                    <a:pt x="64284" y="120066"/>
                  </a:cubicBezTo>
                  <a:cubicBezTo>
                    <a:pt x="63569" y="122725"/>
                    <a:pt x="63569" y="123615"/>
                    <a:pt x="63569" y="125560"/>
                  </a:cubicBezTo>
                  <a:cubicBezTo>
                    <a:pt x="63569" y="138144"/>
                    <a:pt x="73857" y="143814"/>
                    <a:pt x="82365" y="143814"/>
                  </a:cubicBezTo>
                  <a:cubicBezTo>
                    <a:pt x="99564" y="143814"/>
                    <a:pt x="104886" y="116882"/>
                    <a:pt x="104886" y="116699"/>
                  </a:cubicBezTo>
                  <a:cubicBezTo>
                    <a:pt x="104886" y="114398"/>
                    <a:pt x="102583" y="114398"/>
                    <a:pt x="102051" y="114398"/>
                  </a:cubicBezTo>
                  <a:cubicBezTo>
                    <a:pt x="99564" y="114398"/>
                    <a:pt x="99389" y="115286"/>
                    <a:pt x="98500" y="118653"/>
                  </a:cubicBezTo>
                  <a:cubicBezTo>
                    <a:pt x="96378" y="126275"/>
                    <a:pt x="91588" y="138851"/>
                    <a:pt x="82897" y="138851"/>
                  </a:cubicBezTo>
                  <a:cubicBezTo>
                    <a:pt x="78115" y="138851"/>
                    <a:pt x="76693" y="134421"/>
                    <a:pt x="76693" y="129641"/>
                  </a:cubicBezTo>
                  <a:cubicBezTo>
                    <a:pt x="76693" y="126624"/>
                    <a:pt x="76693" y="126275"/>
                    <a:pt x="77757" y="121661"/>
                  </a:cubicBezTo>
                  <a:cubicBezTo>
                    <a:pt x="77932" y="121129"/>
                    <a:pt x="78647" y="118121"/>
                    <a:pt x="78647" y="116167"/>
                  </a:cubicBezTo>
                  <a:cubicBezTo>
                    <a:pt x="78647" y="100399"/>
                    <a:pt x="57365" y="97913"/>
                    <a:pt x="49921" y="97381"/>
                  </a:cubicBezTo>
                  <a:cubicBezTo>
                    <a:pt x="55061" y="94197"/>
                    <a:pt x="61622" y="88346"/>
                    <a:pt x="64633" y="85687"/>
                  </a:cubicBezTo>
                  <a:cubicBezTo>
                    <a:pt x="73682" y="77183"/>
                    <a:pt x="82548" y="68853"/>
                    <a:pt x="92470" y="68853"/>
                  </a:cubicBezTo>
                  <a:cubicBezTo>
                    <a:pt x="94599" y="68853"/>
                    <a:pt x="96903" y="69385"/>
                    <a:pt x="98325" y="71156"/>
                  </a:cubicBezTo>
                  <a:cubicBezTo>
                    <a:pt x="90699" y="72395"/>
                    <a:pt x="89102" y="78422"/>
                    <a:pt x="89102" y="81081"/>
                  </a:cubicBezTo>
                  <a:cubicBezTo>
                    <a:pt x="89102" y="84980"/>
                    <a:pt x="92121" y="87639"/>
                    <a:pt x="96196" y="87639"/>
                  </a:cubicBezTo>
                  <a:cubicBezTo>
                    <a:pt x="100986" y="87639"/>
                    <a:pt x="106301" y="83741"/>
                    <a:pt x="106301" y="76294"/>
                  </a:cubicBezTo>
                  <a:cubicBezTo>
                    <a:pt x="106301" y="70449"/>
                    <a:pt x="102051" y="63891"/>
                    <a:pt x="92653" y="63891"/>
                  </a:cubicBezTo>
                  <a:cubicBezTo>
                    <a:pt x="82548" y="63891"/>
                    <a:pt x="73325" y="71156"/>
                    <a:pt x="64284" y="79485"/>
                  </a:cubicBezTo>
                  <a:cubicBezTo>
                    <a:pt x="56833" y="86575"/>
                    <a:pt x="50985" y="92070"/>
                    <a:pt x="43708" y="95080"/>
                  </a:cubicBezTo>
                  <a:lnTo>
                    <a:pt x="61266" y="243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orme libre : forme 188">
              <a:extLst>
                <a:ext uri="{FF2B5EF4-FFF2-40B4-BE49-F238E27FC236}">
                  <a16:creationId xmlns:a16="http://schemas.microsoft.com/office/drawing/2014/main" id="{37A6AA14-7B3A-49B4-9EE0-2E86F1E787F4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9187459" y="-11749278"/>
              <a:ext cx="76264" cy="279483"/>
            </a:xfrm>
            <a:custGeom>
              <a:avLst/>
              <a:gdLst>
                <a:gd name="connsiteX0" fmla="*/ 77813 w 76264"/>
                <a:gd name="connsiteY0" fmla="*/ 269614 h 279482"/>
                <a:gd name="connsiteX1" fmla="*/ 73508 w 76264"/>
                <a:gd name="connsiteY1" fmla="*/ 264048 h 279482"/>
                <a:gd name="connsiteX2" fmla="*/ 33755 w 76264"/>
                <a:gd name="connsiteY2" fmla="*/ 145602 h 279482"/>
                <a:gd name="connsiteX3" fmla="*/ 74525 w 76264"/>
                <a:gd name="connsiteY3" fmla="*/ 25891 h 279482"/>
                <a:gd name="connsiteX4" fmla="*/ 77813 w 76264"/>
                <a:gd name="connsiteY4" fmla="*/ 21588 h 279482"/>
                <a:gd name="connsiteX5" fmla="*/ 75280 w 76264"/>
                <a:gd name="connsiteY5" fmla="*/ 19056 h 279482"/>
                <a:gd name="connsiteX6" fmla="*/ 35018 w 76264"/>
                <a:gd name="connsiteY6" fmla="*/ 68410 h 279482"/>
                <a:gd name="connsiteX7" fmla="*/ 19066 w 76264"/>
                <a:gd name="connsiteY7" fmla="*/ 145602 h 279482"/>
                <a:gd name="connsiteX8" fmla="*/ 35781 w 76264"/>
                <a:gd name="connsiteY8" fmla="*/ 224563 h 279482"/>
                <a:gd name="connsiteX9" fmla="*/ 75280 w 76264"/>
                <a:gd name="connsiteY9" fmla="*/ 272146 h 279482"/>
                <a:gd name="connsiteX10" fmla="*/ 77813 w 76264"/>
                <a:gd name="connsiteY10" fmla="*/ 269614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269614"/>
                  </a:moveTo>
                  <a:cubicBezTo>
                    <a:pt x="77813" y="268860"/>
                    <a:pt x="77813" y="268352"/>
                    <a:pt x="73508" y="264048"/>
                  </a:cubicBezTo>
                  <a:cubicBezTo>
                    <a:pt x="41858" y="232162"/>
                    <a:pt x="33755" y="184324"/>
                    <a:pt x="33755" y="145602"/>
                  </a:cubicBezTo>
                  <a:cubicBezTo>
                    <a:pt x="33755" y="101567"/>
                    <a:pt x="43376" y="57525"/>
                    <a:pt x="74525" y="25891"/>
                  </a:cubicBezTo>
                  <a:cubicBezTo>
                    <a:pt x="77813" y="22850"/>
                    <a:pt x="77813" y="22343"/>
                    <a:pt x="77813" y="21588"/>
                  </a:cubicBezTo>
                  <a:cubicBezTo>
                    <a:pt x="77813" y="19819"/>
                    <a:pt x="76796" y="19056"/>
                    <a:pt x="75280" y="19056"/>
                  </a:cubicBezTo>
                  <a:cubicBezTo>
                    <a:pt x="72745" y="19056"/>
                    <a:pt x="49961" y="36269"/>
                    <a:pt x="35018" y="68410"/>
                  </a:cubicBezTo>
                  <a:cubicBezTo>
                    <a:pt x="22101" y="96248"/>
                    <a:pt x="19066" y="124338"/>
                    <a:pt x="19066" y="145602"/>
                  </a:cubicBezTo>
                  <a:cubicBezTo>
                    <a:pt x="19066" y="165340"/>
                    <a:pt x="21846" y="195964"/>
                    <a:pt x="35781" y="224563"/>
                  </a:cubicBezTo>
                  <a:cubicBezTo>
                    <a:pt x="50970" y="255696"/>
                    <a:pt x="72745" y="272146"/>
                    <a:pt x="75280" y="272146"/>
                  </a:cubicBezTo>
                  <a:cubicBezTo>
                    <a:pt x="76796" y="272146"/>
                    <a:pt x="77813" y="271385"/>
                    <a:pt x="77813" y="26961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orme libre : forme 189">
              <a:extLst>
                <a:ext uri="{FF2B5EF4-FFF2-40B4-BE49-F238E27FC236}">
                  <a16:creationId xmlns:a16="http://schemas.microsoft.com/office/drawing/2014/main" id="{1881C3A6-2699-471B-B725-FFD97781249F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9268211" y="-11671325"/>
              <a:ext cx="152528" cy="152445"/>
            </a:xfrm>
            <a:custGeom>
              <a:avLst/>
              <a:gdLst>
                <a:gd name="connsiteX0" fmla="*/ 100359 w 152528"/>
                <a:gd name="connsiteY0" fmla="*/ 116748 h 152445"/>
                <a:gd name="connsiteX1" fmla="*/ 122896 w 152528"/>
                <a:gd name="connsiteY1" fmla="*/ 133708 h 152445"/>
                <a:gd name="connsiteX2" fmla="*/ 141628 w 152528"/>
                <a:gd name="connsiteY2" fmla="*/ 119782 h 152445"/>
                <a:gd name="connsiteX3" fmla="*/ 149231 w 152528"/>
                <a:gd name="connsiteY3" fmla="*/ 94731 h 152445"/>
                <a:gd name="connsiteX4" fmla="*/ 146188 w 152528"/>
                <a:gd name="connsiteY4" fmla="*/ 92198 h 152445"/>
                <a:gd name="connsiteX5" fmla="*/ 142645 w 152528"/>
                <a:gd name="connsiteY5" fmla="*/ 96756 h 152445"/>
                <a:gd name="connsiteX6" fmla="*/ 123651 w 152528"/>
                <a:gd name="connsiteY6" fmla="*/ 128134 h 152445"/>
                <a:gd name="connsiteX7" fmla="*/ 115802 w 152528"/>
                <a:gd name="connsiteY7" fmla="*/ 116494 h 152445"/>
                <a:gd name="connsiteX8" fmla="*/ 120870 w 152528"/>
                <a:gd name="connsiteY8" fmla="*/ 90173 h 152445"/>
                <a:gd name="connsiteX9" fmla="*/ 127956 w 152528"/>
                <a:gd name="connsiteY9" fmla="*/ 62837 h 152445"/>
                <a:gd name="connsiteX10" fmla="*/ 132262 w 152528"/>
                <a:gd name="connsiteY10" fmla="*/ 45631 h 152445"/>
                <a:gd name="connsiteX11" fmla="*/ 136059 w 152528"/>
                <a:gd name="connsiteY11" fmla="*/ 28672 h 152445"/>
                <a:gd name="connsiteX12" fmla="*/ 128719 w 152528"/>
                <a:gd name="connsiteY12" fmla="*/ 21835 h 152445"/>
                <a:gd name="connsiteX13" fmla="*/ 118844 w 152528"/>
                <a:gd name="connsiteY13" fmla="*/ 30696 h 152445"/>
                <a:gd name="connsiteX14" fmla="*/ 99850 w 152528"/>
                <a:gd name="connsiteY14" fmla="*/ 106879 h 152445"/>
                <a:gd name="connsiteX15" fmla="*/ 70981 w 152528"/>
                <a:gd name="connsiteY15" fmla="*/ 128134 h 152445"/>
                <a:gd name="connsiteX16" fmla="*/ 55283 w 152528"/>
                <a:gd name="connsiteY16" fmla="*/ 107387 h 152445"/>
                <a:gd name="connsiteX17" fmla="*/ 68955 w 152528"/>
                <a:gd name="connsiteY17" fmla="*/ 55754 h 152445"/>
                <a:gd name="connsiteX18" fmla="*/ 73261 w 152528"/>
                <a:gd name="connsiteY18" fmla="*/ 39811 h 152445"/>
                <a:gd name="connsiteX19" fmla="*/ 52494 w 152528"/>
                <a:gd name="connsiteY19" fmla="*/ 19056 h 152445"/>
                <a:gd name="connsiteX20" fmla="*/ 19066 w 152528"/>
                <a:gd name="connsiteY20" fmla="*/ 58032 h 152445"/>
                <a:gd name="connsiteX21" fmla="*/ 22108 w 152528"/>
                <a:gd name="connsiteY21" fmla="*/ 60558 h 152445"/>
                <a:gd name="connsiteX22" fmla="*/ 26160 w 152528"/>
                <a:gd name="connsiteY22" fmla="*/ 56009 h 152445"/>
                <a:gd name="connsiteX23" fmla="*/ 51732 w 152528"/>
                <a:gd name="connsiteY23" fmla="*/ 24621 h 152445"/>
                <a:gd name="connsiteX24" fmla="*/ 58064 w 152528"/>
                <a:gd name="connsiteY24" fmla="*/ 32975 h 152445"/>
                <a:gd name="connsiteX25" fmla="*/ 53758 w 152528"/>
                <a:gd name="connsiteY25" fmla="*/ 50189 h 152445"/>
                <a:gd name="connsiteX26" fmla="*/ 39077 w 152528"/>
                <a:gd name="connsiteY26" fmla="*/ 103338 h 152445"/>
                <a:gd name="connsiteX27" fmla="*/ 70218 w 152528"/>
                <a:gd name="connsiteY27" fmla="*/ 133708 h 152445"/>
                <a:gd name="connsiteX28" fmla="*/ 100359 w 152528"/>
                <a:gd name="connsiteY28" fmla="*/ 11674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9" y="116748"/>
                  </a:moveTo>
                  <a:cubicBezTo>
                    <a:pt x="103138" y="127126"/>
                    <a:pt x="112004" y="133708"/>
                    <a:pt x="122896" y="133708"/>
                  </a:cubicBezTo>
                  <a:cubicBezTo>
                    <a:pt x="131754" y="133708"/>
                    <a:pt x="137577" y="127880"/>
                    <a:pt x="141628" y="119782"/>
                  </a:cubicBezTo>
                  <a:cubicBezTo>
                    <a:pt x="145934" y="110674"/>
                    <a:pt x="149231" y="95232"/>
                    <a:pt x="149231" y="94731"/>
                  </a:cubicBezTo>
                  <a:cubicBezTo>
                    <a:pt x="149231" y="92198"/>
                    <a:pt x="146951" y="92198"/>
                    <a:pt x="146188" y="92198"/>
                  </a:cubicBezTo>
                  <a:cubicBezTo>
                    <a:pt x="143654" y="92198"/>
                    <a:pt x="143400" y="93206"/>
                    <a:pt x="142645" y="96756"/>
                  </a:cubicBezTo>
                  <a:cubicBezTo>
                    <a:pt x="139102" y="110928"/>
                    <a:pt x="134288" y="128134"/>
                    <a:pt x="123651" y="128134"/>
                  </a:cubicBezTo>
                  <a:cubicBezTo>
                    <a:pt x="118336" y="128134"/>
                    <a:pt x="115802" y="124846"/>
                    <a:pt x="115802" y="116494"/>
                  </a:cubicBezTo>
                  <a:cubicBezTo>
                    <a:pt x="115802" y="110928"/>
                    <a:pt x="118844" y="99034"/>
                    <a:pt x="120870" y="90173"/>
                  </a:cubicBezTo>
                  <a:lnTo>
                    <a:pt x="127956" y="62837"/>
                  </a:lnTo>
                  <a:cubicBezTo>
                    <a:pt x="128719" y="59042"/>
                    <a:pt x="131246" y="49426"/>
                    <a:pt x="132262" y="45631"/>
                  </a:cubicBezTo>
                  <a:cubicBezTo>
                    <a:pt x="133525" y="39811"/>
                    <a:pt x="136059" y="30189"/>
                    <a:pt x="136059" y="28672"/>
                  </a:cubicBezTo>
                  <a:cubicBezTo>
                    <a:pt x="136059" y="24114"/>
                    <a:pt x="132516" y="21835"/>
                    <a:pt x="128719" y="21835"/>
                  </a:cubicBezTo>
                  <a:cubicBezTo>
                    <a:pt x="127448" y="21835"/>
                    <a:pt x="120870" y="22089"/>
                    <a:pt x="118844" y="30696"/>
                  </a:cubicBezTo>
                  <a:cubicBezTo>
                    <a:pt x="114031" y="49171"/>
                    <a:pt x="102885" y="93461"/>
                    <a:pt x="99850" y="106879"/>
                  </a:cubicBezTo>
                  <a:cubicBezTo>
                    <a:pt x="99596" y="107887"/>
                    <a:pt x="89467" y="128134"/>
                    <a:pt x="70981" y="128134"/>
                  </a:cubicBezTo>
                  <a:cubicBezTo>
                    <a:pt x="57809" y="128134"/>
                    <a:pt x="55283" y="116748"/>
                    <a:pt x="55283" y="107387"/>
                  </a:cubicBezTo>
                  <a:cubicBezTo>
                    <a:pt x="55283" y="93206"/>
                    <a:pt x="62369" y="73214"/>
                    <a:pt x="68955" y="55754"/>
                  </a:cubicBezTo>
                  <a:cubicBezTo>
                    <a:pt x="71990" y="48163"/>
                    <a:pt x="73261" y="44615"/>
                    <a:pt x="73261" y="39811"/>
                  </a:cubicBezTo>
                  <a:cubicBezTo>
                    <a:pt x="73261" y="28418"/>
                    <a:pt x="65158" y="19056"/>
                    <a:pt x="52494" y="19056"/>
                  </a:cubicBezTo>
                  <a:cubicBezTo>
                    <a:pt x="28440" y="19056"/>
                    <a:pt x="19066" y="55754"/>
                    <a:pt x="19066" y="58032"/>
                  </a:cubicBezTo>
                  <a:cubicBezTo>
                    <a:pt x="19066" y="60558"/>
                    <a:pt x="21600" y="60558"/>
                    <a:pt x="22108" y="60558"/>
                  </a:cubicBezTo>
                  <a:cubicBezTo>
                    <a:pt x="24642" y="60558"/>
                    <a:pt x="24897" y="60058"/>
                    <a:pt x="26160" y="56009"/>
                  </a:cubicBezTo>
                  <a:cubicBezTo>
                    <a:pt x="32491" y="33991"/>
                    <a:pt x="42112" y="24621"/>
                    <a:pt x="51732" y="24621"/>
                  </a:cubicBezTo>
                  <a:cubicBezTo>
                    <a:pt x="54012" y="24621"/>
                    <a:pt x="58064" y="24876"/>
                    <a:pt x="58064" y="32975"/>
                  </a:cubicBezTo>
                  <a:cubicBezTo>
                    <a:pt x="58064" y="39050"/>
                    <a:pt x="55283" y="46385"/>
                    <a:pt x="53758" y="50189"/>
                  </a:cubicBezTo>
                  <a:cubicBezTo>
                    <a:pt x="44392" y="75238"/>
                    <a:pt x="39077" y="90936"/>
                    <a:pt x="39077" y="103338"/>
                  </a:cubicBezTo>
                  <a:cubicBezTo>
                    <a:pt x="39077" y="127379"/>
                    <a:pt x="56546" y="133708"/>
                    <a:pt x="70218" y="133708"/>
                  </a:cubicBezTo>
                  <a:cubicBezTo>
                    <a:pt x="86933" y="133708"/>
                    <a:pt x="96052" y="122314"/>
                    <a:pt x="100359" y="1167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orme libre : forme 190">
              <a:extLst>
                <a:ext uri="{FF2B5EF4-FFF2-40B4-BE49-F238E27FC236}">
                  <a16:creationId xmlns:a16="http://schemas.microsoft.com/office/drawing/2014/main" id="{DD685165-222D-4200-BE33-13FCA5B7DC61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9476311" y="-11707014"/>
              <a:ext cx="203371" cy="203260"/>
            </a:xfrm>
            <a:custGeom>
              <a:avLst/>
              <a:gdLst>
                <a:gd name="connsiteX0" fmla="*/ 108453 w 203370"/>
                <a:gd name="connsiteY0" fmla="*/ 108402 h 203260"/>
                <a:gd name="connsiteX1" fmla="*/ 179109 w 203370"/>
                <a:gd name="connsiteY1" fmla="*/ 108402 h 203260"/>
                <a:gd name="connsiteX2" fmla="*/ 187466 w 203370"/>
                <a:gd name="connsiteY2" fmla="*/ 103338 h 203260"/>
                <a:gd name="connsiteX3" fmla="*/ 179109 w 203370"/>
                <a:gd name="connsiteY3" fmla="*/ 98279 h 203260"/>
                <a:gd name="connsiteX4" fmla="*/ 108453 w 203370"/>
                <a:gd name="connsiteY4" fmla="*/ 98279 h 203260"/>
                <a:gd name="connsiteX5" fmla="*/ 108453 w 203370"/>
                <a:gd name="connsiteY5" fmla="*/ 27408 h 203260"/>
                <a:gd name="connsiteX6" fmla="*/ 103393 w 203370"/>
                <a:gd name="connsiteY6" fmla="*/ 19056 h 203260"/>
                <a:gd name="connsiteX7" fmla="*/ 98325 w 203370"/>
                <a:gd name="connsiteY7" fmla="*/ 27408 h 203260"/>
                <a:gd name="connsiteX8" fmla="*/ 98325 w 203370"/>
                <a:gd name="connsiteY8" fmla="*/ 98279 h 203260"/>
                <a:gd name="connsiteX9" fmla="*/ 27423 w 203370"/>
                <a:gd name="connsiteY9" fmla="*/ 98279 h 203260"/>
                <a:gd name="connsiteX10" fmla="*/ 19066 w 203370"/>
                <a:gd name="connsiteY10" fmla="*/ 103338 h 203260"/>
                <a:gd name="connsiteX11" fmla="*/ 27423 w 203370"/>
                <a:gd name="connsiteY11" fmla="*/ 108402 h 203260"/>
                <a:gd name="connsiteX12" fmla="*/ 98325 w 203370"/>
                <a:gd name="connsiteY12" fmla="*/ 108402 h 203260"/>
                <a:gd name="connsiteX13" fmla="*/ 98325 w 203370"/>
                <a:gd name="connsiteY13" fmla="*/ 179266 h 203260"/>
                <a:gd name="connsiteX14" fmla="*/ 103393 w 203370"/>
                <a:gd name="connsiteY14" fmla="*/ 187618 h 203260"/>
                <a:gd name="connsiteX15" fmla="*/ 108453 w 203370"/>
                <a:gd name="connsiteY15" fmla="*/ 179266 h 203260"/>
                <a:gd name="connsiteX16" fmla="*/ 108453 w 203370"/>
                <a:gd name="connsiteY16" fmla="*/ 10840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3" y="108402"/>
                  </a:moveTo>
                  <a:lnTo>
                    <a:pt x="179109" y="108402"/>
                  </a:lnTo>
                  <a:cubicBezTo>
                    <a:pt x="182652" y="108402"/>
                    <a:pt x="187466" y="108402"/>
                    <a:pt x="187466" y="103338"/>
                  </a:cubicBezTo>
                  <a:cubicBezTo>
                    <a:pt x="187466" y="98279"/>
                    <a:pt x="182652" y="98279"/>
                    <a:pt x="179109" y="98279"/>
                  </a:cubicBezTo>
                  <a:lnTo>
                    <a:pt x="108453" y="98279"/>
                  </a:lnTo>
                  <a:lnTo>
                    <a:pt x="108453" y="27408"/>
                  </a:lnTo>
                  <a:cubicBezTo>
                    <a:pt x="108453" y="23868"/>
                    <a:pt x="108453" y="19056"/>
                    <a:pt x="103393" y="19056"/>
                  </a:cubicBezTo>
                  <a:cubicBezTo>
                    <a:pt x="98325" y="19056"/>
                    <a:pt x="98325" y="23868"/>
                    <a:pt x="98325" y="27408"/>
                  </a:cubicBezTo>
                  <a:lnTo>
                    <a:pt x="98325" y="98279"/>
                  </a:lnTo>
                  <a:lnTo>
                    <a:pt x="27423" y="98279"/>
                  </a:lnTo>
                  <a:cubicBezTo>
                    <a:pt x="23880" y="98279"/>
                    <a:pt x="19066" y="98279"/>
                    <a:pt x="19066" y="103338"/>
                  </a:cubicBezTo>
                  <a:cubicBezTo>
                    <a:pt x="19066" y="108402"/>
                    <a:pt x="23880" y="108402"/>
                    <a:pt x="27423" y="108402"/>
                  </a:cubicBezTo>
                  <a:lnTo>
                    <a:pt x="98325" y="108402"/>
                  </a:lnTo>
                  <a:lnTo>
                    <a:pt x="98325" y="179266"/>
                  </a:lnTo>
                  <a:cubicBezTo>
                    <a:pt x="98325" y="182807"/>
                    <a:pt x="98325" y="187618"/>
                    <a:pt x="103393" y="187618"/>
                  </a:cubicBezTo>
                  <a:cubicBezTo>
                    <a:pt x="108453" y="187618"/>
                    <a:pt x="108453" y="182807"/>
                    <a:pt x="108453" y="179266"/>
                  </a:cubicBezTo>
                  <a:lnTo>
                    <a:pt x="108453" y="10840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2A4C7A09-FFEC-4358-92BC-03329C37E474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9722744" y="-11749278"/>
              <a:ext cx="228792" cy="279483"/>
            </a:xfrm>
            <a:custGeom>
              <a:avLst/>
              <a:gdLst>
                <a:gd name="connsiteX0" fmla="*/ 83644 w 228792"/>
                <a:gd name="connsiteY0" fmla="*/ 50696 h 279482"/>
                <a:gd name="connsiteX1" fmla="*/ 74269 w 228792"/>
                <a:gd name="connsiteY1" fmla="*/ 41582 h 279482"/>
                <a:gd name="connsiteX2" fmla="*/ 60598 w 228792"/>
                <a:gd name="connsiteY2" fmla="*/ 54991 h 279482"/>
                <a:gd name="connsiteX3" fmla="*/ 70218 w 228792"/>
                <a:gd name="connsiteY3" fmla="*/ 64107 h 279482"/>
                <a:gd name="connsiteX4" fmla="*/ 83644 w 228792"/>
                <a:gd name="connsiteY4" fmla="*/ 50696 h 279482"/>
                <a:gd name="connsiteX5" fmla="*/ 64395 w 228792"/>
                <a:gd name="connsiteY5" fmla="*/ 145856 h 279482"/>
                <a:gd name="connsiteX6" fmla="*/ 69964 w 228792"/>
                <a:gd name="connsiteY6" fmla="*/ 131175 h 279482"/>
                <a:gd name="connsiteX7" fmla="*/ 73261 w 228792"/>
                <a:gd name="connsiteY7" fmla="*/ 117764 h 279482"/>
                <a:gd name="connsiteX8" fmla="*/ 52495 w 228792"/>
                <a:gd name="connsiteY8" fmla="*/ 97009 h 279482"/>
                <a:gd name="connsiteX9" fmla="*/ 19066 w 228792"/>
                <a:gd name="connsiteY9" fmla="*/ 135986 h 279482"/>
                <a:gd name="connsiteX10" fmla="*/ 22109 w 228792"/>
                <a:gd name="connsiteY10" fmla="*/ 138512 h 279482"/>
                <a:gd name="connsiteX11" fmla="*/ 26160 w 228792"/>
                <a:gd name="connsiteY11" fmla="*/ 133962 h 279482"/>
                <a:gd name="connsiteX12" fmla="*/ 51733 w 228792"/>
                <a:gd name="connsiteY12" fmla="*/ 102575 h 279482"/>
                <a:gd name="connsiteX13" fmla="*/ 58064 w 228792"/>
                <a:gd name="connsiteY13" fmla="*/ 110674 h 279482"/>
                <a:gd name="connsiteX14" fmla="*/ 55283 w 228792"/>
                <a:gd name="connsiteY14" fmla="*/ 123839 h 279482"/>
                <a:gd name="connsiteX15" fmla="*/ 37806 w 228792"/>
                <a:gd name="connsiteY15" fmla="*/ 170659 h 279482"/>
                <a:gd name="connsiteX16" fmla="*/ 31983 w 228792"/>
                <a:gd name="connsiteY16" fmla="*/ 190905 h 279482"/>
                <a:gd name="connsiteX17" fmla="*/ 52749 w 228792"/>
                <a:gd name="connsiteY17" fmla="*/ 211661 h 279482"/>
                <a:gd name="connsiteX18" fmla="*/ 85923 w 228792"/>
                <a:gd name="connsiteY18" fmla="*/ 172684 h 279482"/>
                <a:gd name="connsiteX19" fmla="*/ 82881 w 228792"/>
                <a:gd name="connsiteY19" fmla="*/ 170152 h 279482"/>
                <a:gd name="connsiteX20" fmla="*/ 79084 w 228792"/>
                <a:gd name="connsiteY20" fmla="*/ 174709 h 279482"/>
                <a:gd name="connsiteX21" fmla="*/ 53258 w 228792"/>
                <a:gd name="connsiteY21" fmla="*/ 206087 h 279482"/>
                <a:gd name="connsiteX22" fmla="*/ 47180 w 228792"/>
                <a:gd name="connsiteY22" fmla="*/ 197735 h 279482"/>
                <a:gd name="connsiteX23" fmla="*/ 54521 w 228792"/>
                <a:gd name="connsiteY23" fmla="*/ 172430 h 279482"/>
                <a:gd name="connsiteX24" fmla="*/ 64395 w 228792"/>
                <a:gd name="connsiteY24" fmla="*/ 145856 h 279482"/>
                <a:gd name="connsiteX25" fmla="*/ 210145 w 228792"/>
                <a:gd name="connsiteY25" fmla="*/ 28670 h 279482"/>
                <a:gd name="connsiteX26" fmla="*/ 211408 w 228792"/>
                <a:gd name="connsiteY26" fmla="*/ 24122 h 279482"/>
                <a:gd name="connsiteX27" fmla="*/ 206340 w 228792"/>
                <a:gd name="connsiteY27" fmla="*/ 19056 h 279482"/>
                <a:gd name="connsiteX28" fmla="*/ 202034 w 228792"/>
                <a:gd name="connsiteY28" fmla="*/ 21334 h 279482"/>
                <a:gd name="connsiteX29" fmla="*/ 114171 w 228792"/>
                <a:gd name="connsiteY29" fmla="*/ 262532 h 279482"/>
                <a:gd name="connsiteX30" fmla="*/ 112900 w 228792"/>
                <a:gd name="connsiteY30" fmla="*/ 267082 h 279482"/>
                <a:gd name="connsiteX31" fmla="*/ 117969 w 228792"/>
                <a:gd name="connsiteY31" fmla="*/ 272146 h 279482"/>
                <a:gd name="connsiteX32" fmla="*/ 123537 w 228792"/>
                <a:gd name="connsiteY32" fmla="*/ 266072 h 279482"/>
                <a:gd name="connsiteX33" fmla="*/ 210145 w 228792"/>
                <a:gd name="connsiteY33" fmla="*/ 2867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8792" h="279482">
                  <a:moveTo>
                    <a:pt x="83644" y="50696"/>
                  </a:moveTo>
                  <a:cubicBezTo>
                    <a:pt x="83644" y="45631"/>
                    <a:pt x="80093" y="41582"/>
                    <a:pt x="74269" y="41582"/>
                  </a:cubicBezTo>
                  <a:cubicBezTo>
                    <a:pt x="67438" y="41582"/>
                    <a:pt x="60598" y="48163"/>
                    <a:pt x="60598" y="54991"/>
                  </a:cubicBezTo>
                  <a:cubicBezTo>
                    <a:pt x="60598" y="59803"/>
                    <a:pt x="64141" y="64107"/>
                    <a:pt x="70218" y="64107"/>
                  </a:cubicBezTo>
                  <a:cubicBezTo>
                    <a:pt x="76041" y="64107"/>
                    <a:pt x="83644" y="58287"/>
                    <a:pt x="83644" y="50696"/>
                  </a:cubicBezTo>
                  <a:close/>
                  <a:moveTo>
                    <a:pt x="64395" y="145856"/>
                  </a:moveTo>
                  <a:cubicBezTo>
                    <a:pt x="67438" y="138512"/>
                    <a:pt x="67438" y="138011"/>
                    <a:pt x="69964" y="131175"/>
                  </a:cubicBezTo>
                  <a:cubicBezTo>
                    <a:pt x="71990" y="126117"/>
                    <a:pt x="73261" y="122568"/>
                    <a:pt x="73261" y="117764"/>
                  </a:cubicBezTo>
                  <a:cubicBezTo>
                    <a:pt x="73261" y="106371"/>
                    <a:pt x="65158" y="97009"/>
                    <a:pt x="52495" y="97009"/>
                  </a:cubicBezTo>
                  <a:cubicBezTo>
                    <a:pt x="28694" y="97009"/>
                    <a:pt x="19066" y="133708"/>
                    <a:pt x="19066" y="135986"/>
                  </a:cubicBezTo>
                  <a:cubicBezTo>
                    <a:pt x="19066" y="138512"/>
                    <a:pt x="21600" y="138512"/>
                    <a:pt x="22109" y="138512"/>
                  </a:cubicBezTo>
                  <a:cubicBezTo>
                    <a:pt x="24642" y="138512"/>
                    <a:pt x="24897" y="138011"/>
                    <a:pt x="26160" y="133962"/>
                  </a:cubicBezTo>
                  <a:cubicBezTo>
                    <a:pt x="33000" y="110166"/>
                    <a:pt x="43129" y="102575"/>
                    <a:pt x="51733" y="102575"/>
                  </a:cubicBezTo>
                  <a:cubicBezTo>
                    <a:pt x="53758" y="102575"/>
                    <a:pt x="58064" y="102575"/>
                    <a:pt x="58064" y="110674"/>
                  </a:cubicBezTo>
                  <a:cubicBezTo>
                    <a:pt x="58064" y="115993"/>
                    <a:pt x="56292" y="121305"/>
                    <a:pt x="55283" y="123839"/>
                  </a:cubicBezTo>
                  <a:cubicBezTo>
                    <a:pt x="53258" y="130412"/>
                    <a:pt x="41857" y="159774"/>
                    <a:pt x="37806" y="170659"/>
                  </a:cubicBezTo>
                  <a:cubicBezTo>
                    <a:pt x="35272" y="177242"/>
                    <a:pt x="31983" y="185586"/>
                    <a:pt x="31983" y="190905"/>
                  </a:cubicBezTo>
                  <a:cubicBezTo>
                    <a:pt x="31983" y="202800"/>
                    <a:pt x="40594" y="211661"/>
                    <a:pt x="52749" y="211661"/>
                  </a:cubicBezTo>
                  <a:cubicBezTo>
                    <a:pt x="76550" y="211661"/>
                    <a:pt x="85923" y="174964"/>
                    <a:pt x="85923" y="172684"/>
                  </a:cubicBezTo>
                  <a:cubicBezTo>
                    <a:pt x="85923" y="170152"/>
                    <a:pt x="83644" y="170152"/>
                    <a:pt x="82881" y="170152"/>
                  </a:cubicBezTo>
                  <a:cubicBezTo>
                    <a:pt x="80347" y="170152"/>
                    <a:pt x="80347" y="170913"/>
                    <a:pt x="79084" y="174709"/>
                  </a:cubicBezTo>
                  <a:cubicBezTo>
                    <a:pt x="74524" y="190653"/>
                    <a:pt x="66167" y="206087"/>
                    <a:pt x="53258" y="206087"/>
                  </a:cubicBezTo>
                  <a:cubicBezTo>
                    <a:pt x="48952" y="206087"/>
                    <a:pt x="47180" y="203563"/>
                    <a:pt x="47180" y="197735"/>
                  </a:cubicBezTo>
                  <a:cubicBezTo>
                    <a:pt x="47180" y="191414"/>
                    <a:pt x="48698" y="187864"/>
                    <a:pt x="54521" y="172430"/>
                  </a:cubicBezTo>
                  <a:lnTo>
                    <a:pt x="64395" y="145856"/>
                  </a:lnTo>
                  <a:close/>
                  <a:moveTo>
                    <a:pt x="210145" y="28670"/>
                  </a:moveTo>
                  <a:cubicBezTo>
                    <a:pt x="211408" y="25384"/>
                    <a:pt x="211408" y="24367"/>
                    <a:pt x="211408" y="24122"/>
                  </a:cubicBezTo>
                  <a:cubicBezTo>
                    <a:pt x="211408" y="21334"/>
                    <a:pt x="209128" y="19056"/>
                    <a:pt x="206340" y="19056"/>
                  </a:cubicBezTo>
                  <a:cubicBezTo>
                    <a:pt x="204568" y="19056"/>
                    <a:pt x="202797" y="19819"/>
                    <a:pt x="202034" y="21334"/>
                  </a:cubicBezTo>
                  <a:lnTo>
                    <a:pt x="114171" y="262532"/>
                  </a:lnTo>
                  <a:cubicBezTo>
                    <a:pt x="112900" y="265819"/>
                    <a:pt x="112900" y="266835"/>
                    <a:pt x="112900" y="267082"/>
                  </a:cubicBezTo>
                  <a:cubicBezTo>
                    <a:pt x="112900" y="269868"/>
                    <a:pt x="115180" y="272146"/>
                    <a:pt x="117969" y="272146"/>
                  </a:cubicBezTo>
                  <a:cubicBezTo>
                    <a:pt x="121257" y="272146"/>
                    <a:pt x="122020" y="270377"/>
                    <a:pt x="123537" y="266072"/>
                  </a:cubicBezTo>
                  <a:lnTo>
                    <a:pt x="210145" y="2867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D3EF00A3-8A73-4E10-9E63-14C6BE532C3F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9941962" y="-11749278"/>
              <a:ext cx="203371" cy="279483"/>
            </a:xfrm>
            <a:custGeom>
              <a:avLst/>
              <a:gdLst>
                <a:gd name="connsiteX0" fmla="*/ 38561 w 203370"/>
                <a:gd name="connsiteY0" fmla="*/ 189389 h 279482"/>
                <a:gd name="connsiteX1" fmla="*/ 65404 w 203370"/>
                <a:gd name="connsiteY1" fmla="*/ 163314 h 279482"/>
                <a:gd name="connsiteX2" fmla="*/ 120100 w 203370"/>
                <a:gd name="connsiteY2" fmla="*/ 89420 h 279482"/>
                <a:gd name="connsiteX3" fmla="*/ 66421 w 203370"/>
                <a:gd name="connsiteY3" fmla="*/ 40318 h 279482"/>
                <a:gd name="connsiteX4" fmla="*/ 19066 w 203370"/>
                <a:gd name="connsiteY4" fmla="*/ 86124 h 279482"/>
                <a:gd name="connsiteX5" fmla="*/ 32484 w 203370"/>
                <a:gd name="connsiteY5" fmla="*/ 100297 h 279482"/>
                <a:gd name="connsiteX6" fmla="*/ 45656 w 203370"/>
                <a:gd name="connsiteY6" fmla="*/ 86886 h 279482"/>
                <a:gd name="connsiteX7" fmla="*/ 32230 w 203370"/>
                <a:gd name="connsiteY7" fmla="*/ 73721 h 279482"/>
                <a:gd name="connsiteX8" fmla="*/ 28941 w 203370"/>
                <a:gd name="connsiteY8" fmla="*/ 73976 h 279482"/>
                <a:gd name="connsiteX9" fmla="*/ 63124 w 203370"/>
                <a:gd name="connsiteY9" fmla="*/ 48163 h 279482"/>
                <a:gd name="connsiteX10" fmla="*/ 97062 w 203370"/>
                <a:gd name="connsiteY10" fmla="*/ 89420 h 279482"/>
                <a:gd name="connsiteX11" fmla="*/ 70473 w 203370"/>
                <a:gd name="connsiteY11" fmla="*/ 145347 h 279482"/>
                <a:gd name="connsiteX12" fmla="*/ 21846 w 203370"/>
                <a:gd name="connsiteY12" fmla="*/ 199512 h 279482"/>
                <a:gd name="connsiteX13" fmla="*/ 19066 w 203370"/>
                <a:gd name="connsiteY13" fmla="*/ 208874 h 279482"/>
                <a:gd name="connsiteX14" fmla="*/ 113014 w 203370"/>
                <a:gd name="connsiteY14" fmla="*/ 208874 h 279482"/>
                <a:gd name="connsiteX15" fmla="*/ 120100 w 203370"/>
                <a:gd name="connsiteY15" fmla="*/ 164839 h 279482"/>
                <a:gd name="connsiteX16" fmla="*/ 113769 w 203370"/>
                <a:gd name="connsiteY16" fmla="*/ 164839 h 279482"/>
                <a:gd name="connsiteX17" fmla="*/ 108200 w 203370"/>
                <a:gd name="connsiteY17" fmla="*/ 187365 h 279482"/>
                <a:gd name="connsiteX18" fmla="*/ 84145 w 203370"/>
                <a:gd name="connsiteY18" fmla="*/ 189389 h 279482"/>
                <a:gd name="connsiteX19" fmla="*/ 38561 w 203370"/>
                <a:gd name="connsiteY19" fmla="*/ 189389 h 279482"/>
                <a:gd name="connsiteX20" fmla="*/ 206215 w 203370"/>
                <a:gd name="connsiteY20" fmla="*/ 145602 h 279482"/>
                <a:gd name="connsiteX21" fmla="*/ 189500 w 203370"/>
                <a:gd name="connsiteY21" fmla="*/ 66639 h 279482"/>
                <a:gd name="connsiteX22" fmla="*/ 150002 w 203370"/>
                <a:gd name="connsiteY22" fmla="*/ 19056 h 279482"/>
                <a:gd name="connsiteX23" fmla="*/ 147468 w 203370"/>
                <a:gd name="connsiteY23" fmla="*/ 21588 h 279482"/>
                <a:gd name="connsiteX24" fmla="*/ 152282 w 203370"/>
                <a:gd name="connsiteY24" fmla="*/ 27408 h 279482"/>
                <a:gd name="connsiteX25" fmla="*/ 191527 w 203370"/>
                <a:gd name="connsiteY25" fmla="*/ 145602 h 279482"/>
                <a:gd name="connsiteX26" fmla="*/ 150757 w 203370"/>
                <a:gd name="connsiteY26" fmla="*/ 265311 h 279482"/>
                <a:gd name="connsiteX27" fmla="*/ 147468 w 203370"/>
                <a:gd name="connsiteY27" fmla="*/ 269614 h 279482"/>
                <a:gd name="connsiteX28" fmla="*/ 150002 w 203370"/>
                <a:gd name="connsiteY28" fmla="*/ 272146 h 279482"/>
                <a:gd name="connsiteX29" fmla="*/ 190263 w 203370"/>
                <a:gd name="connsiteY29" fmla="*/ 222792 h 279482"/>
                <a:gd name="connsiteX30" fmla="*/ 206215 w 203370"/>
                <a:gd name="connsiteY30" fmla="*/ 14560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3370" h="279482">
                  <a:moveTo>
                    <a:pt x="38561" y="189389"/>
                  </a:moveTo>
                  <a:lnTo>
                    <a:pt x="65404" y="163314"/>
                  </a:lnTo>
                  <a:cubicBezTo>
                    <a:pt x="104911" y="128388"/>
                    <a:pt x="120100" y="114723"/>
                    <a:pt x="120100" y="89420"/>
                  </a:cubicBezTo>
                  <a:cubicBezTo>
                    <a:pt x="120100" y="60566"/>
                    <a:pt x="97308" y="40318"/>
                    <a:pt x="66421" y="40318"/>
                  </a:cubicBezTo>
                  <a:cubicBezTo>
                    <a:pt x="37806" y="40318"/>
                    <a:pt x="19066" y="63598"/>
                    <a:pt x="19066" y="86124"/>
                  </a:cubicBezTo>
                  <a:cubicBezTo>
                    <a:pt x="19066" y="100297"/>
                    <a:pt x="31729" y="100297"/>
                    <a:pt x="32484" y="100297"/>
                  </a:cubicBezTo>
                  <a:cubicBezTo>
                    <a:pt x="36790" y="100297"/>
                    <a:pt x="45656" y="97263"/>
                    <a:pt x="45656" y="86886"/>
                  </a:cubicBezTo>
                  <a:cubicBezTo>
                    <a:pt x="45656" y="80304"/>
                    <a:pt x="41096" y="73721"/>
                    <a:pt x="32230" y="73721"/>
                  </a:cubicBezTo>
                  <a:cubicBezTo>
                    <a:pt x="30204" y="73721"/>
                    <a:pt x="29704" y="73721"/>
                    <a:pt x="28941" y="73976"/>
                  </a:cubicBezTo>
                  <a:cubicBezTo>
                    <a:pt x="34764" y="57525"/>
                    <a:pt x="48436" y="48163"/>
                    <a:pt x="63124" y="48163"/>
                  </a:cubicBezTo>
                  <a:cubicBezTo>
                    <a:pt x="86171" y="48163"/>
                    <a:pt x="97062" y="68664"/>
                    <a:pt x="97062" y="89420"/>
                  </a:cubicBezTo>
                  <a:cubicBezTo>
                    <a:pt x="97062" y="109666"/>
                    <a:pt x="84399" y="129658"/>
                    <a:pt x="70473" y="145347"/>
                  </a:cubicBezTo>
                  <a:lnTo>
                    <a:pt x="21846" y="199512"/>
                  </a:lnTo>
                  <a:cubicBezTo>
                    <a:pt x="19066" y="202291"/>
                    <a:pt x="19066" y="202800"/>
                    <a:pt x="19066" y="208874"/>
                  </a:cubicBezTo>
                  <a:lnTo>
                    <a:pt x="113014" y="208874"/>
                  </a:lnTo>
                  <a:lnTo>
                    <a:pt x="120100" y="164839"/>
                  </a:lnTo>
                  <a:lnTo>
                    <a:pt x="113769" y="164839"/>
                  </a:lnTo>
                  <a:cubicBezTo>
                    <a:pt x="112505" y="172430"/>
                    <a:pt x="110734" y="183561"/>
                    <a:pt x="108200" y="187365"/>
                  </a:cubicBezTo>
                  <a:cubicBezTo>
                    <a:pt x="106429" y="189389"/>
                    <a:pt x="89714" y="189389"/>
                    <a:pt x="84145" y="189389"/>
                  </a:cubicBezTo>
                  <a:lnTo>
                    <a:pt x="38561" y="189389"/>
                  </a:lnTo>
                  <a:close/>
                  <a:moveTo>
                    <a:pt x="206215" y="145602"/>
                  </a:moveTo>
                  <a:cubicBezTo>
                    <a:pt x="206215" y="125862"/>
                    <a:pt x="203434" y="95238"/>
                    <a:pt x="189500" y="66639"/>
                  </a:cubicBezTo>
                  <a:cubicBezTo>
                    <a:pt x="174311" y="35508"/>
                    <a:pt x="152529" y="19056"/>
                    <a:pt x="150002" y="19056"/>
                  </a:cubicBezTo>
                  <a:cubicBezTo>
                    <a:pt x="148477" y="19056"/>
                    <a:pt x="147468" y="20073"/>
                    <a:pt x="147468" y="21588"/>
                  </a:cubicBezTo>
                  <a:cubicBezTo>
                    <a:pt x="147468" y="22343"/>
                    <a:pt x="147468" y="22850"/>
                    <a:pt x="152282" y="27408"/>
                  </a:cubicBezTo>
                  <a:cubicBezTo>
                    <a:pt x="177092" y="52467"/>
                    <a:pt x="191527" y="92706"/>
                    <a:pt x="191527" y="145602"/>
                  </a:cubicBezTo>
                  <a:cubicBezTo>
                    <a:pt x="191527" y="188882"/>
                    <a:pt x="182160" y="233424"/>
                    <a:pt x="150757" y="265311"/>
                  </a:cubicBezTo>
                  <a:cubicBezTo>
                    <a:pt x="147468" y="268352"/>
                    <a:pt x="147468" y="268860"/>
                    <a:pt x="147468" y="269614"/>
                  </a:cubicBezTo>
                  <a:cubicBezTo>
                    <a:pt x="147468" y="271131"/>
                    <a:pt x="148477" y="272146"/>
                    <a:pt x="150002" y="272146"/>
                  </a:cubicBezTo>
                  <a:cubicBezTo>
                    <a:pt x="152529" y="272146"/>
                    <a:pt x="175320" y="254933"/>
                    <a:pt x="190263" y="222792"/>
                  </a:cubicBezTo>
                  <a:cubicBezTo>
                    <a:pt x="203181" y="194956"/>
                    <a:pt x="206215" y="166864"/>
                    <a:pt x="206215" y="14560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orme libre : forme 193">
              <a:extLst>
                <a:ext uri="{FF2B5EF4-FFF2-40B4-BE49-F238E27FC236}">
                  <a16:creationId xmlns:a16="http://schemas.microsoft.com/office/drawing/2014/main" id="{E13A2CBA-2C29-4D3A-B447-D6331EE5F200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10257140" y="-11922914"/>
              <a:ext cx="25421" cy="279483"/>
            </a:xfrm>
            <a:custGeom>
              <a:avLst/>
              <a:gdLst>
                <a:gd name="connsiteX0" fmla="*/ 29195 w 25421"/>
                <a:gd name="connsiteY0" fmla="*/ 28171 h 279482"/>
                <a:gd name="connsiteX1" fmla="*/ 24134 w 25421"/>
                <a:gd name="connsiteY1" fmla="*/ 19056 h 279482"/>
                <a:gd name="connsiteX2" fmla="*/ 19066 w 25421"/>
                <a:gd name="connsiteY2" fmla="*/ 28171 h 279482"/>
                <a:gd name="connsiteX3" fmla="*/ 19066 w 25421"/>
                <a:gd name="connsiteY3" fmla="*/ 263033 h 279482"/>
                <a:gd name="connsiteX4" fmla="*/ 24134 w 25421"/>
                <a:gd name="connsiteY4" fmla="*/ 272146 h 279482"/>
                <a:gd name="connsiteX5" fmla="*/ 29195 w 25421"/>
                <a:gd name="connsiteY5" fmla="*/ 263033 h 279482"/>
                <a:gd name="connsiteX6" fmla="*/ 29195 w 25421"/>
                <a:gd name="connsiteY6" fmla="*/ 28171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21" h="279482">
                  <a:moveTo>
                    <a:pt x="29195" y="28171"/>
                  </a:moveTo>
                  <a:cubicBezTo>
                    <a:pt x="29195" y="23613"/>
                    <a:pt x="29195" y="19056"/>
                    <a:pt x="24134" y="19056"/>
                  </a:cubicBezTo>
                  <a:cubicBezTo>
                    <a:pt x="19066" y="19056"/>
                    <a:pt x="19066" y="23613"/>
                    <a:pt x="19066" y="28171"/>
                  </a:cubicBezTo>
                  <a:lnTo>
                    <a:pt x="19066" y="263033"/>
                  </a:lnTo>
                  <a:cubicBezTo>
                    <a:pt x="19066" y="267589"/>
                    <a:pt x="19066" y="272146"/>
                    <a:pt x="24134" y="272146"/>
                  </a:cubicBezTo>
                  <a:cubicBezTo>
                    <a:pt x="29195" y="272146"/>
                    <a:pt x="29195" y="267589"/>
                    <a:pt x="29195" y="263033"/>
                  </a:cubicBezTo>
                  <a:lnTo>
                    <a:pt x="29195" y="2817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orme libre : forme 194">
              <a:extLst>
                <a:ext uri="{FF2B5EF4-FFF2-40B4-BE49-F238E27FC236}">
                  <a16:creationId xmlns:a16="http://schemas.microsoft.com/office/drawing/2014/main" id="{57EBDF74-596D-49B2-98E3-EE91E4A82D84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10305707" y="-11773264"/>
              <a:ext cx="127107" cy="101630"/>
            </a:xfrm>
            <a:custGeom>
              <a:avLst/>
              <a:gdLst>
                <a:gd name="connsiteX0" fmla="*/ 85733 w 127106"/>
                <a:gd name="connsiteY0" fmla="*/ 68498 h 101630"/>
                <a:gd name="connsiteX1" fmla="*/ 82897 w 127106"/>
                <a:gd name="connsiteY1" fmla="*/ 78955 h 101630"/>
                <a:gd name="connsiteX2" fmla="*/ 61448 w 127106"/>
                <a:gd name="connsiteY2" fmla="*/ 94016 h 101630"/>
                <a:gd name="connsiteX3" fmla="*/ 49206 w 127106"/>
                <a:gd name="connsiteY3" fmla="*/ 79312 h 101630"/>
                <a:gd name="connsiteX4" fmla="*/ 59137 w 127106"/>
                <a:gd name="connsiteY4" fmla="*/ 43336 h 101630"/>
                <a:gd name="connsiteX5" fmla="*/ 61623 w 127106"/>
                <a:gd name="connsiteY5" fmla="*/ 34293 h 101630"/>
                <a:gd name="connsiteX6" fmla="*/ 44774 w 127106"/>
                <a:gd name="connsiteY6" fmla="*/ 19056 h 101630"/>
                <a:gd name="connsiteX7" fmla="*/ 19066 w 127106"/>
                <a:gd name="connsiteY7" fmla="*/ 46171 h 101630"/>
                <a:gd name="connsiteX8" fmla="*/ 22077 w 127106"/>
                <a:gd name="connsiteY8" fmla="*/ 48473 h 101630"/>
                <a:gd name="connsiteX9" fmla="*/ 25270 w 127106"/>
                <a:gd name="connsiteY9" fmla="*/ 45639 h 101630"/>
                <a:gd name="connsiteX10" fmla="*/ 44241 w 127106"/>
                <a:gd name="connsiteY10" fmla="*/ 24018 h 101630"/>
                <a:gd name="connsiteX11" fmla="*/ 48674 w 127106"/>
                <a:gd name="connsiteY11" fmla="*/ 30220 h 101630"/>
                <a:gd name="connsiteX12" fmla="*/ 45488 w 127106"/>
                <a:gd name="connsiteY12" fmla="*/ 42089 h 101630"/>
                <a:gd name="connsiteX13" fmla="*/ 35908 w 127106"/>
                <a:gd name="connsiteY13" fmla="*/ 76477 h 101630"/>
                <a:gd name="connsiteX14" fmla="*/ 42470 w 127106"/>
                <a:gd name="connsiteY14" fmla="*/ 93310 h 101630"/>
                <a:gd name="connsiteX15" fmla="*/ 60733 w 127106"/>
                <a:gd name="connsiteY15" fmla="*/ 98978 h 101630"/>
                <a:gd name="connsiteX16" fmla="*/ 83787 w 127106"/>
                <a:gd name="connsiteY16" fmla="*/ 87283 h 101630"/>
                <a:gd name="connsiteX17" fmla="*/ 101693 w 127106"/>
                <a:gd name="connsiteY17" fmla="*/ 98978 h 101630"/>
                <a:gd name="connsiteX18" fmla="*/ 115699 w 127106"/>
                <a:gd name="connsiteY18" fmla="*/ 89585 h 101630"/>
                <a:gd name="connsiteX19" fmla="*/ 122086 w 127106"/>
                <a:gd name="connsiteY19" fmla="*/ 71863 h 101630"/>
                <a:gd name="connsiteX20" fmla="*/ 119075 w 127106"/>
                <a:gd name="connsiteY20" fmla="*/ 69562 h 101630"/>
                <a:gd name="connsiteX21" fmla="*/ 115166 w 127106"/>
                <a:gd name="connsiteY21" fmla="*/ 75056 h 101630"/>
                <a:gd name="connsiteX22" fmla="*/ 102225 w 127106"/>
                <a:gd name="connsiteY22" fmla="*/ 94016 h 101630"/>
                <a:gd name="connsiteX23" fmla="*/ 96379 w 127106"/>
                <a:gd name="connsiteY23" fmla="*/ 85338 h 101630"/>
                <a:gd name="connsiteX24" fmla="*/ 99032 w 127106"/>
                <a:gd name="connsiteY24" fmla="*/ 71332 h 101630"/>
                <a:gd name="connsiteX25" fmla="*/ 102933 w 127106"/>
                <a:gd name="connsiteY25" fmla="*/ 55381 h 101630"/>
                <a:gd name="connsiteX26" fmla="*/ 107016 w 127106"/>
                <a:gd name="connsiteY26" fmla="*/ 39612 h 101630"/>
                <a:gd name="connsiteX27" fmla="*/ 110027 w 127106"/>
                <a:gd name="connsiteY27" fmla="*/ 26496 h 101630"/>
                <a:gd name="connsiteX28" fmla="*/ 104180 w 127106"/>
                <a:gd name="connsiteY28" fmla="*/ 20827 h 101630"/>
                <a:gd name="connsiteX29" fmla="*/ 94957 w 127106"/>
                <a:gd name="connsiteY29" fmla="*/ 31642 h 101630"/>
                <a:gd name="connsiteX30" fmla="*/ 85733 w 127106"/>
                <a:gd name="connsiteY30" fmla="*/ 68498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7106" h="101630">
                  <a:moveTo>
                    <a:pt x="85733" y="68498"/>
                  </a:moveTo>
                  <a:cubicBezTo>
                    <a:pt x="84851" y="72046"/>
                    <a:pt x="83255" y="78780"/>
                    <a:pt x="82897" y="78955"/>
                  </a:cubicBezTo>
                  <a:cubicBezTo>
                    <a:pt x="79529" y="84449"/>
                    <a:pt x="72435" y="94016"/>
                    <a:pt x="61448" y="94016"/>
                  </a:cubicBezTo>
                  <a:cubicBezTo>
                    <a:pt x="49206" y="94016"/>
                    <a:pt x="49206" y="82495"/>
                    <a:pt x="49206" y="79312"/>
                  </a:cubicBezTo>
                  <a:cubicBezTo>
                    <a:pt x="49206" y="68855"/>
                    <a:pt x="54171" y="56271"/>
                    <a:pt x="59137" y="43336"/>
                  </a:cubicBezTo>
                  <a:cubicBezTo>
                    <a:pt x="60558" y="39788"/>
                    <a:pt x="61623" y="37136"/>
                    <a:pt x="61623" y="34293"/>
                  </a:cubicBezTo>
                  <a:cubicBezTo>
                    <a:pt x="61623" y="25082"/>
                    <a:pt x="53822" y="19056"/>
                    <a:pt x="44774" y="19056"/>
                  </a:cubicBezTo>
                  <a:cubicBezTo>
                    <a:pt x="27042" y="19056"/>
                    <a:pt x="19066" y="43336"/>
                    <a:pt x="19066" y="46171"/>
                  </a:cubicBezTo>
                  <a:cubicBezTo>
                    <a:pt x="19066" y="48473"/>
                    <a:pt x="21552" y="48473"/>
                    <a:pt x="22077" y="48473"/>
                  </a:cubicBezTo>
                  <a:cubicBezTo>
                    <a:pt x="24563" y="48473"/>
                    <a:pt x="24738" y="47583"/>
                    <a:pt x="25270" y="45639"/>
                  </a:cubicBezTo>
                  <a:cubicBezTo>
                    <a:pt x="29528" y="31108"/>
                    <a:pt x="37330" y="24018"/>
                    <a:pt x="44241" y="24018"/>
                  </a:cubicBezTo>
                  <a:cubicBezTo>
                    <a:pt x="47260" y="24018"/>
                    <a:pt x="48674" y="25964"/>
                    <a:pt x="48674" y="30220"/>
                  </a:cubicBezTo>
                  <a:cubicBezTo>
                    <a:pt x="48674" y="34293"/>
                    <a:pt x="47260" y="38017"/>
                    <a:pt x="45488" y="42089"/>
                  </a:cubicBezTo>
                  <a:cubicBezTo>
                    <a:pt x="35908" y="66552"/>
                    <a:pt x="35908" y="71690"/>
                    <a:pt x="35908" y="76477"/>
                  </a:cubicBezTo>
                  <a:cubicBezTo>
                    <a:pt x="35908" y="79487"/>
                    <a:pt x="35908" y="87641"/>
                    <a:pt x="42470" y="93310"/>
                  </a:cubicBezTo>
                  <a:cubicBezTo>
                    <a:pt x="47617" y="97566"/>
                    <a:pt x="54529" y="98978"/>
                    <a:pt x="60733" y="98978"/>
                  </a:cubicBezTo>
                  <a:cubicBezTo>
                    <a:pt x="71903" y="98978"/>
                    <a:pt x="77932" y="92952"/>
                    <a:pt x="83787" y="87283"/>
                  </a:cubicBezTo>
                  <a:cubicBezTo>
                    <a:pt x="87688" y="98629"/>
                    <a:pt x="99564" y="98978"/>
                    <a:pt x="101693" y="98978"/>
                  </a:cubicBezTo>
                  <a:cubicBezTo>
                    <a:pt x="107723" y="98978"/>
                    <a:pt x="112331" y="95438"/>
                    <a:pt x="115699" y="89585"/>
                  </a:cubicBezTo>
                  <a:cubicBezTo>
                    <a:pt x="119599" y="82678"/>
                    <a:pt x="122086" y="72397"/>
                    <a:pt x="122086" y="71863"/>
                  </a:cubicBezTo>
                  <a:cubicBezTo>
                    <a:pt x="122086" y="69562"/>
                    <a:pt x="119599" y="69562"/>
                    <a:pt x="119075" y="69562"/>
                  </a:cubicBezTo>
                  <a:cubicBezTo>
                    <a:pt x="116588" y="69562"/>
                    <a:pt x="116414" y="70268"/>
                    <a:pt x="115166" y="75056"/>
                  </a:cubicBezTo>
                  <a:cubicBezTo>
                    <a:pt x="113045" y="83386"/>
                    <a:pt x="109677" y="94016"/>
                    <a:pt x="102225" y="94016"/>
                  </a:cubicBezTo>
                  <a:cubicBezTo>
                    <a:pt x="97618" y="94016"/>
                    <a:pt x="96379" y="89944"/>
                    <a:pt x="96379" y="85338"/>
                  </a:cubicBezTo>
                  <a:cubicBezTo>
                    <a:pt x="96379" y="82322"/>
                    <a:pt x="97792" y="75945"/>
                    <a:pt x="99032" y="71332"/>
                  </a:cubicBezTo>
                  <a:cubicBezTo>
                    <a:pt x="100279" y="66552"/>
                    <a:pt x="102051" y="59287"/>
                    <a:pt x="102933" y="55381"/>
                  </a:cubicBezTo>
                  <a:lnTo>
                    <a:pt x="107016" y="39612"/>
                  </a:lnTo>
                  <a:cubicBezTo>
                    <a:pt x="108080" y="35182"/>
                    <a:pt x="110027" y="27385"/>
                    <a:pt x="110027" y="26496"/>
                  </a:cubicBezTo>
                  <a:cubicBezTo>
                    <a:pt x="110027" y="22954"/>
                    <a:pt x="107190" y="20827"/>
                    <a:pt x="104180" y="20827"/>
                  </a:cubicBezTo>
                  <a:cubicBezTo>
                    <a:pt x="97618" y="20827"/>
                    <a:pt x="96379" y="25964"/>
                    <a:pt x="94957" y="31642"/>
                  </a:cubicBezTo>
                  <a:lnTo>
                    <a:pt x="85733" y="6849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orme libre : forme 195">
              <a:extLst>
                <a:ext uri="{FF2B5EF4-FFF2-40B4-BE49-F238E27FC236}">
                  <a16:creationId xmlns:a16="http://schemas.microsoft.com/office/drawing/2014/main" id="{ADA47B0E-D222-4500-9D7C-6074CF1AEE64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10429517" y="-11812780"/>
              <a:ext cx="254213" cy="152445"/>
            </a:xfrm>
            <a:custGeom>
              <a:avLst/>
              <a:gdLst>
                <a:gd name="connsiteX0" fmla="*/ 142836 w 254213"/>
                <a:gd name="connsiteY0" fmla="*/ 77176 h 152445"/>
                <a:gd name="connsiteX1" fmla="*/ 149573 w 254213"/>
                <a:gd name="connsiteY1" fmla="*/ 72746 h 152445"/>
                <a:gd name="connsiteX2" fmla="*/ 143011 w 254213"/>
                <a:gd name="connsiteY2" fmla="*/ 68497 h 152445"/>
                <a:gd name="connsiteX3" fmla="*/ 25628 w 254213"/>
                <a:gd name="connsiteY3" fmla="*/ 68497 h 152445"/>
                <a:gd name="connsiteX4" fmla="*/ 19066 w 254213"/>
                <a:gd name="connsiteY4" fmla="*/ 72746 h 152445"/>
                <a:gd name="connsiteX5" fmla="*/ 25811 w 254213"/>
                <a:gd name="connsiteY5" fmla="*/ 77176 h 152445"/>
                <a:gd name="connsiteX6" fmla="*/ 142836 w 254213"/>
                <a:gd name="connsiteY6" fmla="*/ 77176 h 152445"/>
                <a:gd name="connsiteX7" fmla="*/ 143011 w 254213"/>
                <a:gd name="connsiteY7" fmla="*/ 116168 h 152445"/>
                <a:gd name="connsiteX8" fmla="*/ 149573 w 254213"/>
                <a:gd name="connsiteY8" fmla="*/ 111913 h 152445"/>
                <a:gd name="connsiteX9" fmla="*/ 142836 w 254213"/>
                <a:gd name="connsiteY9" fmla="*/ 107483 h 152445"/>
                <a:gd name="connsiteX10" fmla="*/ 25811 w 254213"/>
                <a:gd name="connsiteY10" fmla="*/ 107483 h 152445"/>
                <a:gd name="connsiteX11" fmla="*/ 19066 w 254213"/>
                <a:gd name="connsiteY11" fmla="*/ 111913 h 152445"/>
                <a:gd name="connsiteX12" fmla="*/ 25628 w 254213"/>
                <a:gd name="connsiteY12" fmla="*/ 116168 h 152445"/>
                <a:gd name="connsiteX13" fmla="*/ 143011 w 254213"/>
                <a:gd name="connsiteY13" fmla="*/ 116168 h 152445"/>
                <a:gd name="connsiteX14" fmla="*/ 253628 w 254213"/>
                <a:gd name="connsiteY14" fmla="*/ 80193 h 152445"/>
                <a:gd name="connsiteX15" fmla="*/ 243165 w 254213"/>
                <a:gd name="connsiteY15" fmla="*/ 34292 h 152445"/>
                <a:gd name="connsiteX16" fmla="*/ 212493 w 254213"/>
                <a:gd name="connsiteY16" fmla="*/ 19056 h 152445"/>
                <a:gd name="connsiteX17" fmla="*/ 171357 w 254213"/>
                <a:gd name="connsiteY17" fmla="*/ 80193 h 152445"/>
                <a:gd name="connsiteX18" fmla="*/ 212493 w 254213"/>
                <a:gd name="connsiteY18" fmla="*/ 140266 h 152445"/>
                <a:gd name="connsiteX19" fmla="*/ 253628 w 254213"/>
                <a:gd name="connsiteY19" fmla="*/ 80193 h 152445"/>
                <a:gd name="connsiteX20" fmla="*/ 212493 w 254213"/>
                <a:gd name="connsiteY20" fmla="*/ 135303 h 152445"/>
                <a:gd name="connsiteX21" fmla="*/ 189971 w 254213"/>
                <a:gd name="connsiteY21" fmla="*/ 115993 h 152445"/>
                <a:gd name="connsiteX22" fmla="*/ 187493 w 254213"/>
                <a:gd name="connsiteY22" fmla="*/ 77890 h 152445"/>
                <a:gd name="connsiteX23" fmla="*/ 190153 w 254213"/>
                <a:gd name="connsiteY23" fmla="*/ 41732 h 152445"/>
                <a:gd name="connsiteX24" fmla="*/ 212493 w 254213"/>
                <a:gd name="connsiteY24" fmla="*/ 24010 h 152445"/>
                <a:gd name="connsiteX25" fmla="*/ 234483 w 254213"/>
                <a:gd name="connsiteY25" fmla="*/ 40144 h 152445"/>
                <a:gd name="connsiteX26" fmla="*/ 237493 w 254213"/>
                <a:gd name="connsiteY26" fmla="*/ 77890 h 152445"/>
                <a:gd name="connsiteX27" fmla="*/ 235189 w 254213"/>
                <a:gd name="connsiteY27" fmla="*/ 115278 h 152445"/>
                <a:gd name="connsiteX28" fmla="*/ 212493 w 254213"/>
                <a:gd name="connsiteY28" fmla="*/ 13530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54213" h="152445">
                  <a:moveTo>
                    <a:pt x="142836" y="77176"/>
                  </a:moveTo>
                  <a:cubicBezTo>
                    <a:pt x="145497" y="77176"/>
                    <a:pt x="149573" y="77176"/>
                    <a:pt x="149573" y="72746"/>
                  </a:cubicBezTo>
                  <a:cubicBezTo>
                    <a:pt x="149573" y="68497"/>
                    <a:pt x="145315" y="68497"/>
                    <a:pt x="143011" y="68497"/>
                  </a:cubicBezTo>
                  <a:lnTo>
                    <a:pt x="25628" y="68497"/>
                  </a:lnTo>
                  <a:cubicBezTo>
                    <a:pt x="23324" y="68497"/>
                    <a:pt x="19066" y="68497"/>
                    <a:pt x="19066" y="72746"/>
                  </a:cubicBezTo>
                  <a:cubicBezTo>
                    <a:pt x="19066" y="77176"/>
                    <a:pt x="23149" y="77176"/>
                    <a:pt x="25811" y="77176"/>
                  </a:cubicBezTo>
                  <a:lnTo>
                    <a:pt x="142836" y="77176"/>
                  </a:lnTo>
                  <a:close/>
                  <a:moveTo>
                    <a:pt x="143011" y="116168"/>
                  </a:moveTo>
                  <a:cubicBezTo>
                    <a:pt x="145315" y="116168"/>
                    <a:pt x="149573" y="116168"/>
                    <a:pt x="149573" y="111913"/>
                  </a:cubicBezTo>
                  <a:cubicBezTo>
                    <a:pt x="149573" y="107483"/>
                    <a:pt x="145497" y="107483"/>
                    <a:pt x="142836" y="107483"/>
                  </a:cubicBezTo>
                  <a:lnTo>
                    <a:pt x="25811" y="107483"/>
                  </a:lnTo>
                  <a:cubicBezTo>
                    <a:pt x="23149" y="107483"/>
                    <a:pt x="19066" y="107483"/>
                    <a:pt x="19066" y="111913"/>
                  </a:cubicBezTo>
                  <a:cubicBezTo>
                    <a:pt x="19066" y="116168"/>
                    <a:pt x="23324" y="116168"/>
                    <a:pt x="25628" y="116168"/>
                  </a:cubicBezTo>
                  <a:lnTo>
                    <a:pt x="143011" y="116168"/>
                  </a:lnTo>
                  <a:close/>
                  <a:moveTo>
                    <a:pt x="253628" y="80193"/>
                  </a:moveTo>
                  <a:cubicBezTo>
                    <a:pt x="253628" y="60701"/>
                    <a:pt x="251324" y="46695"/>
                    <a:pt x="243165" y="34292"/>
                  </a:cubicBezTo>
                  <a:cubicBezTo>
                    <a:pt x="237668" y="26138"/>
                    <a:pt x="226673" y="19056"/>
                    <a:pt x="212493" y="19056"/>
                  </a:cubicBezTo>
                  <a:cubicBezTo>
                    <a:pt x="171357" y="19056"/>
                    <a:pt x="171357" y="67433"/>
                    <a:pt x="171357" y="80193"/>
                  </a:cubicBezTo>
                  <a:cubicBezTo>
                    <a:pt x="171357" y="92952"/>
                    <a:pt x="171357" y="140266"/>
                    <a:pt x="212493" y="140266"/>
                  </a:cubicBezTo>
                  <a:cubicBezTo>
                    <a:pt x="253628" y="140266"/>
                    <a:pt x="253628" y="92952"/>
                    <a:pt x="253628" y="80193"/>
                  </a:cubicBezTo>
                  <a:close/>
                  <a:moveTo>
                    <a:pt x="212493" y="135303"/>
                  </a:moveTo>
                  <a:cubicBezTo>
                    <a:pt x="204334" y="135303"/>
                    <a:pt x="193522" y="130524"/>
                    <a:pt x="189971" y="115993"/>
                  </a:cubicBezTo>
                  <a:cubicBezTo>
                    <a:pt x="187493" y="105537"/>
                    <a:pt x="187493" y="90998"/>
                    <a:pt x="187493" y="77890"/>
                  </a:cubicBezTo>
                  <a:cubicBezTo>
                    <a:pt x="187493" y="64949"/>
                    <a:pt x="187493" y="51482"/>
                    <a:pt x="190153" y="41732"/>
                  </a:cubicBezTo>
                  <a:cubicBezTo>
                    <a:pt x="193872" y="27734"/>
                    <a:pt x="205224" y="24010"/>
                    <a:pt x="212493" y="24010"/>
                  </a:cubicBezTo>
                  <a:cubicBezTo>
                    <a:pt x="222065" y="24010"/>
                    <a:pt x="231289" y="29861"/>
                    <a:pt x="234483" y="40144"/>
                  </a:cubicBezTo>
                  <a:cubicBezTo>
                    <a:pt x="237318" y="49711"/>
                    <a:pt x="237493" y="62471"/>
                    <a:pt x="237493" y="77890"/>
                  </a:cubicBezTo>
                  <a:cubicBezTo>
                    <a:pt x="237493" y="90998"/>
                    <a:pt x="237493" y="104116"/>
                    <a:pt x="235189" y="115278"/>
                  </a:cubicBezTo>
                  <a:cubicBezTo>
                    <a:pt x="231638" y="131405"/>
                    <a:pt x="219586" y="135303"/>
                    <a:pt x="212493" y="13530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orme libre : forme 196">
              <a:extLst>
                <a:ext uri="{FF2B5EF4-FFF2-40B4-BE49-F238E27FC236}">
                  <a16:creationId xmlns:a16="http://schemas.microsoft.com/office/drawing/2014/main" id="{480B511A-0C9C-4448-A3B2-3A51B880DD07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10801120" y="-11825977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4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4 h 76222"/>
                <a:gd name="connsiteX5" fmla="*/ 27677 w 203370"/>
                <a:gd name="connsiteY5" fmla="*/ 29179 h 76222"/>
                <a:gd name="connsiteX6" fmla="*/ 178856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4 h 76222"/>
                <a:gd name="connsiteX9" fmla="*/ 178856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4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2" y="29179"/>
                    <a:pt x="187467" y="29179"/>
                    <a:pt x="187467" y="24114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4"/>
                  </a:cubicBezTo>
                  <a:cubicBezTo>
                    <a:pt x="19066" y="29179"/>
                    <a:pt x="23881" y="29179"/>
                    <a:pt x="27677" y="29179"/>
                  </a:cubicBezTo>
                  <a:lnTo>
                    <a:pt x="178856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4"/>
                  </a:cubicBezTo>
                  <a:cubicBezTo>
                    <a:pt x="187467" y="68148"/>
                    <a:pt x="182652" y="68148"/>
                    <a:pt x="178856" y="68148"/>
                  </a:cubicBezTo>
                  <a:lnTo>
                    <a:pt x="27677" y="68148"/>
                  </a:lnTo>
                  <a:cubicBezTo>
                    <a:pt x="23881" y="68148"/>
                    <a:pt x="19066" y="68148"/>
                    <a:pt x="19066" y="73214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orme libre : forme 197">
              <a:extLst>
                <a:ext uri="{FF2B5EF4-FFF2-40B4-BE49-F238E27FC236}">
                  <a16:creationId xmlns:a16="http://schemas.microsoft.com/office/drawing/2014/main" id="{D426EF6B-45E5-44BA-A957-A4578ED888E8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11058068" y="-11844961"/>
              <a:ext cx="152528" cy="177853"/>
            </a:xfrm>
            <a:custGeom>
              <a:avLst/>
              <a:gdLst>
                <a:gd name="connsiteX0" fmla="*/ 134542 w 152528"/>
                <a:gd name="connsiteY0" fmla="*/ 35508 h 177852"/>
                <a:gd name="connsiteX1" fmla="*/ 135297 w 152528"/>
                <a:gd name="connsiteY1" fmla="*/ 30950 h 177852"/>
                <a:gd name="connsiteX2" fmla="*/ 127956 w 152528"/>
                <a:gd name="connsiteY2" fmla="*/ 24114 h 177852"/>
                <a:gd name="connsiteX3" fmla="*/ 117574 w 152528"/>
                <a:gd name="connsiteY3" fmla="*/ 34999 h 177852"/>
                <a:gd name="connsiteX4" fmla="*/ 94019 w 152528"/>
                <a:gd name="connsiteY4" fmla="*/ 19056 h 177852"/>
                <a:gd name="connsiteX5" fmla="*/ 33754 w 152528"/>
                <a:gd name="connsiteY5" fmla="*/ 90936 h 177852"/>
                <a:gd name="connsiteX6" fmla="*/ 67430 w 152528"/>
                <a:gd name="connsiteY6" fmla="*/ 130921 h 177852"/>
                <a:gd name="connsiteX7" fmla="*/ 96807 w 152528"/>
                <a:gd name="connsiteY7" fmla="*/ 116240 h 177852"/>
                <a:gd name="connsiteX8" fmla="*/ 97062 w 152528"/>
                <a:gd name="connsiteY8" fmla="*/ 116494 h 177852"/>
                <a:gd name="connsiteX9" fmla="*/ 88704 w 152528"/>
                <a:gd name="connsiteY9" fmla="*/ 149905 h 177852"/>
                <a:gd name="connsiteX10" fmla="*/ 52241 w 152528"/>
                <a:gd name="connsiteY10" fmla="*/ 177234 h 177852"/>
                <a:gd name="connsiteX11" fmla="*/ 31983 w 152528"/>
                <a:gd name="connsiteY11" fmla="*/ 174709 h 177852"/>
                <a:gd name="connsiteX12" fmla="*/ 42366 w 152528"/>
                <a:gd name="connsiteY12" fmla="*/ 161545 h 177852"/>
                <a:gd name="connsiteX13" fmla="*/ 32738 w 152528"/>
                <a:gd name="connsiteY13" fmla="*/ 152684 h 177852"/>
                <a:gd name="connsiteX14" fmla="*/ 19066 w 152528"/>
                <a:gd name="connsiteY14" fmla="*/ 167365 h 177852"/>
                <a:gd name="connsiteX15" fmla="*/ 52749 w 152528"/>
                <a:gd name="connsiteY15" fmla="*/ 182807 h 177852"/>
                <a:gd name="connsiteX16" fmla="*/ 106428 w 152528"/>
                <a:gd name="connsiteY16" fmla="*/ 147880 h 177852"/>
                <a:gd name="connsiteX17" fmla="*/ 134542 w 152528"/>
                <a:gd name="connsiteY17" fmla="*/ 35508 h 177852"/>
                <a:gd name="connsiteX18" fmla="*/ 101622 w 152528"/>
                <a:gd name="connsiteY18" fmla="*/ 98526 h 177852"/>
                <a:gd name="connsiteX19" fmla="*/ 88704 w 152528"/>
                <a:gd name="connsiteY19" fmla="*/ 116240 h 177852"/>
                <a:gd name="connsiteX20" fmla="*/ 68193 w 152528"/>
                <a:gd name="connsiteY20" fmla="*/ 125355 h 177852"/>
                <a:gd name="connsiteX21" fmla="*/ 51733 w 152528"/>
                <a:gd name="connsiteY21" fmla="*/ 102067 h 177852"/>
                <a:gd name="connsiteX22" fmla="*/ 65913 w 152528"/>
                <a:gd name="connsiteY22" fmla="*/ 47148 h 177852"/>
                <a:gd name="connsiteX23" fmla="*/ 94273 w 152528"/>
                <a:gd name="connsiteY23" fmla="*/ 24621 h 177852"/>
                <a:gd name="connsiteX24" fmla="*/ 114531 w 152528"/>
                <a:gd name="connsiteY24" fmla="*/ 46385 h 177852"/>
                <a:gd name="connsiteX25" fmla="*/ 113776 w 152528"/>
                <a:gd name="connsiteY25" fmla="*/ 50189 h 177852"/>
                <a:gd name="connsiteX26" fmla="*/ 101622 w 152528"/>
                <a:gd name="connsiteY26" fmla="*/ 9852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2528" h="177852">
                  <a:moveTo>
                    <a:pt x="134542" y="35508"/>
                  </a:moveTo>
                  <a:cubicBezTo>
                    <a:pt x="134789" y="33991"/>
                    <a:pt x="135297" y="32721"/>
                    <a:pt x="135297" y="30950"/>
                  </a:cubicBezTo>
                  <a:cubicBezTo>
                    <a:pt x="135297" y="26647"/>
                    <a:pt x="132262" y="24114"/>
                    <a:pt x="127956" y="24114"/>
                  </a:cubicBezTo>
                  <a:cubicBezTo>
                    <a:pt x="125422" y="24114"/>
                    <a:pt x="118582" y="25893"/>
                    <a:pt x="117574" y="34999"/>
                  </a:cubicBezTo>
                  <a:cubicBezTo>
                    <a:pt x="113014" y="25639"/>
                    <a:pt x="104148" y="19056"/>
                    <a:pt x="94019" y="19056"/>
                  </a:cubicBezTo>
                  <a:cubicBezTo>
                    <a:pt x="65158" y="19056"/>
                    <a:pt x="33754" y="54484"/>
                    <a:pt x="33754" y="90936"/>
                  </a:cubicBezTo>
                  <a:cubicBezTo>
                    <a:pt x="33754" y="115985"/>
                    <a:pt x="49198" y="130921"/>
                    <a:pt x="67430" y="130921"/>
                  </a:cubicBezTo>
                  <a:cubicBezTo>
                    <a:pt x="82373" y="130921"/>
                    <a:pt x="94273" y="119027"/>
                    <a:pt x="96807" y="116240"/>
                  </a:cubicBezTo>
                  <a:lnTo>
                    <a:pt x="97062" y="116494"/>
                  </a:lnTo>
                  <a:cubicBezTo>
                    <a:pt x="91747" y="139019"/>
                    <a:pt x="88704" y="149396"/>
                    <a:pt x="88704" y="149905"/>
                  </a:cubicBezTo>
                  <a:cubicBezTo>
                    <a:pt x="87695" y="152183"/>
                    <a:pt x="79084" y="177234"/>
                    <a:pt x="52241" y="177234"/>
                  </a:cubicBezTo>
                  <a:cubicBezTo>
                    <a:pt x="47426" y="177234"/>
                    <a:pt x="39069" y="176980"/>
                    <a:pt x="31983" y="174709"/>
                  </a:cubicBezTo>
                  <a:cubicBezTo>
                    <a:pt x="39577" y="172430"/>
                    <a:pt x="42366" y="165848"/>
                    <a:pt x="42366" y="161545"/>
                  </a:cubicBezTo>
                  <a:cubicBezTo>
                    <a:pt x="42366" y="157496"/>
                    <a:pt x="39577" y="152684"/>
                    <a:pt x="32738" y="152684"/>
                  </a:cubicBezTo>
                  <a:cubicBezTo>
                    <a:pt x="27168" y="152684"/>
                    <a:pt x="19066" y="157242"/>
                    <a:pt x="19066" y="167365"/>
                  </a:cubicBezTo>
                  <a:cubicBezTo>
                    <a:pt x="19066" y="177743"/>
                    <a:pt x="28440" y="182807"/>
                    <a:pt x="52749" y="182807"/>
                  </a:cubicBezTo>
                  <a:cubicBezTo>
                    <a:pt x="84398" y="182807"/>
                    <a:pt x="102630" y="163062"/>
                    <a:pt x="106428" y="147880"/>
                  </a:cubicBezTo>
                  <a:lnTo>
                    <a:pt x="134542" y="35508"/>
                  </a:lnTo>
                  <a:close/>
                  <a:moveTo>
                    <a:pt x="101622" y="98526"/>
                  </a:moveTo>
                  <a:cubicBezTo>
                    <a:pt x="100097" y="105109"/>
                    <a:pt x="94273" y="111437"/>
                    <a:pt x="88704" y="116240"/>
                  </a:cubicBezTo>
                  <a:cubicBezTo>
                    <a:pt x="83390" y="120797"/>
                    <a:pt x="75533" y="125355"/>
                    <a:pt x="68193" y="125355"/>
                  </a:cubicBezTo>
                  <a:cubicBezTo>
                    <a:pt x="55529" y="125355"/>
                    <a:pt x="51733" y="112191"/>
                    <a:pt x="51733" y="102067"/>
                  </a:cubicBezTo>
                  <a:cubicBezTo>
                    <a:pt x="51733" y="89919"/>
                    <a:pt x="59080" y="60058"/>
                    <a:pt x="65913" y="47148"/>
                  </a:cubicBezTo>
                  <a:cubicBezTo>
                    <a:pt x="72752" y="34745"/>
                    <a:pt x="83636" y="24621"/>
                    <a:pt x="94273" y="24621"/>
                  </a:cubicBezTo>
                  <a:cubicBezTo>
                    <a:pt x="110987" y="24621"/>
                    <a:pt x="114531" y="45122"/>
                    <a:pt x="114531" y="46385"/>
                  </a:cubicBezTo>
                  <a:cubicBezTo>
                    <a:pt x="114531" y="47656"/>
                    <a:pt x="114030" y="49171"/>
                    <a:pt x="113776" y="50189"/>
                  </a:cubicBezTo>
                  <a:lnTo>
                    <a:pt x="101622" y="985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orme libre : forme 198">
              <a:extLst>
                <a:ext uri="{FF2B5EF4-FFF2-40B4-BE49-F238E27FC236}">
                  <a16:creationId xmlns:a16="http://schemas.microsoft.com/office/drawing/2014/main" id="{900EC322-20F7-4710-A12E-47758F4798EB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11195342" y="-11955266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4 w 101685"/>
                <a:gd name="connsiteY1" fmla="*/ 104473 h 152445"/>
                <a:gd name="connsiteX2" fmla="*/ 86799 w 101685"/>
                <a:gd name="connsiteY2" fmla="*/ 120599 h 152445"/>
                <a:gd name="connsiteX3" fmla="*/ 69250 w 101685"/>
                <a:gd name="connsiteY3" fmla="*/ 121663 h 152445"/>
                <a:gd name="connsiteX4" fmla="*/ 36623 w 101685"/>
                <a:gd name="connsiteY4" fmla="*/ 121663 h 152445"/>
                <a:gd name="connsiteX5" fmla="*/ 72086 w 101685"/>
                <a:gd name="connsiteY5" fmla="*/ 91888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6 h 152445"/>
                <a:gd name="connsiteX9" fmla="*/ 28464 w 101685"/>
                <a:gd name="connsiteY9" fmla="*/ 60701 h 152445"/>
                <a:gd name="connsiteX10" fmla="*/ 37862 w 101685"/>
                <a:gd name="connsiteY10" fmla="*/ 51308 h 152445"/>
                <a:gd name="connsiteX11" fmla="*/ 27400 w 101685"/>
                <a:gd name="connsiteY11" fmla="*/ 41915 h 152445"/>
                <a:gd name="connsiteX12" fmla="*/ 53290 w 101685"/>
                <a:gd name="connsiteY12" fmla="*/ 25432 h 152445"/>
                <a:gd name="connsiteX13" fmla="*/ 80245 w 101685"/>
                <a:gd name="connsiteY13" fmla="*/ 53610 h 152445"/>
                <a:gd name="connsiteX14" fmla="*/ 63570 w 101685"/>
                <a:gd name="connsiteY14" fmla="*/ 87633 h 152445"/>
                <a:gd name="connsiteX15" fmla="*/ 20838 w 101685"/>
                <a:gd name="connsiteY15" fmla="*/ 129817 h 152445"/>
                <a:gd name="connsiteX16" fmla="*/ 19066 w 101685"/>
                <a:gd name="connsiteY16" fmla="*/ 136725 h 152445"/>
                <a:gd name="connsiteX17" fmla="*/ 92121 w 101685"/>
                <a:gd name="connsiteY17" fmla="*/ 136725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4" y="104473"/>
                  </a:lnTo>
                  <a:cubicBezTo>
                    <a:pt x="90882" y="108371"/>
                    <a:pt x="89110" y="118828"/>
                    <a:pt x="86799" y="120599"/>
                  </a:cubicBezTo>
                  <a:cubicBezTo>
                    <a:pt x="85384" y="121663"/>
                    <a:pt x="71728" y="121663"/>
                    <a:pt x="69250" y="121663"/>
                  </a:cubicBezTo>
                  <a:lnTo>
                    <a:pt x="36623" y="121663"/>
                  </a:lnTo>
                  <a:cubicBezTo>
                    <a:pt x="55236" y="105180"/>
                    <a:pt x="61449" y="100217"/>
                    <a:pt x="72086" y="91888"/>
                  </a:cubicBezTo>
                  <a:cubicBezTo>
                    <a:pt x="85210" y="81432"/>
                    <a:pt x="97443" y="70443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6"/>
                  </a:cubicBezTo>
                  <a:cubicBezTo>
                    <a:pt x="19066" y="59811"/>
                    <a:pt x="26693" y="60701"/>
                    <a:pt x="28464" y="60701"/>
                  </a:cubicBezTo>
                  <a:cubicBezTo>
                    <a:pt x="32722" y="60701"/>
                    <a:pt x="37862" y="57683"/>
                    <a:pt x="37862" y="51308"/>
                  </a:cubicBezTo>
                  <a:cubicBezTo>
                    <a:pt x="37862" y="48115"/>
                    <a:pt x="36623" y="41915"/>
                    <a:pt x="27400" y="41915"/>
                  </a:cubicBezTo>
                  <a:cubicBezTo>
                    <a:pt x="32897" y="29329"/>
                    <a:pt x="44956" y="25432"/>
                    <a:pt x="53290" y="25432"/>
                  </a:cubicBezTo>
                  <a:cubicBezTo>
                    <a:pt x="71021" y="25432"/>
                    <a:pt x="80245" y="39254"/>
                    <a:pt x="80245" y="53610"/>
                  </a:cubicBezTo>
                  <a:cubicBezTo>
                    <a:pt x="80245" y="69029"/>
                    <a:pt x="69250" y="81256"/>
                    <a:pt x="63570" y="87633"/>
                  </a:cubicBezTo>
                  <a:lnTo>
                    <a:pt x="20838" y="129817"/>
                  </a:lnTo>
                  <a:cubicBezTo>
                    <a:pt x="19066" y="131405"/>
                    <a:pt x="19066" y="131763"/>
                    <a:pt x="19066" y="136725"/>
                  </a:cubicBezTo>
                  <a:lnTo>
                    <a:pt x="92121" y="136725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orme libre : forme 199">
              <a:extLst>
                <a:ext uri="{FF2B5EF4-FFF2-40B4-BE49-F238E27FC236}">
                  <a16:creationId xmlns:a16="http://schemas.microsoft.com/office/drawing/2014/main" id="{199610FB-CF57-4228-8833-16EF16862003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11471829" y="-12174909"/>
              <a:ext cx="127107" cy="152445"/>
            </a:xfrm>
            <a:custGeom>
              <a:avLst/>
              <a:gdLst>
                <a:gd name="connsiteX0" fmla="*/ 106833 w 127106"/>
                <a:gd name="connsiteY0" fmla="*/ 32704 h 152445"/>
                <a:gd name="connsiteX1" fmla="*/ 118535 w 127106"/>
                <a:gd name="connsiteY1" fmla="*/ 25439 h 152445"/>
                <a:gd name="connsiteX2" fmla="*/ 123142 w 127106"/>
                <a:gd name="connsiteY2" fmla="*/ 21715 h 152445"/>
                <a:gd name="connsiteX3" fmla="*/ 120489 w 127106"/>
                <a:gd name="connsiteY3" fmla="*/ 19056 h 152445"/>
                <a:gd name="connsiteX4" fmla="*/ 101335 w 127106"/>
                <a:gd name="connsiteY4" fmla="*/ 19771 h 152445"/>
                <a:gd name="connsiteX5" fmla="*/ 87679 w 127106"/>
                <a:gd name="connsiteY5" fmla="*/ 19588 h 152445"/>
                <a:gd name="connsiteX6" fmla="*/ 73674 w 127106"/>
                <a:gd name="connsiteY6" fmla="*/ 19056 h 152445"/>
                <a:gd name="connsiteX7" fmla="*/ 69774 w 127106"/>
                <a:gd name="connsiteY7" fmla="*/ 22779 h 152445"/>
                <a:gd name="connsiteX8" fmla="*/ 76693 w 127106"/>
                <a:gd name="connsiteY8" fmla="*/ 25439 h 152445"/>
                <a:gd name="connsiteX9" fmla="*/ 85908 w 127106"/>
                <a:gd name="connsiteY9" fmla="*/ 25795 h 152445"/>
                <a:gd name="connsiteX10" fmla="*/ 91588 w 127106"/>
                <a:gd name="connsiteY10" fmla="*/ 28980 h 152445"/>
                <a:gd name="connsiteX11" fmla="*/ 90873 w 127106"/>
                <a:gd name="connsiteY11" fmla="*/ 33061 h 152445"/>
                <a:gd name="connsiteX12" fmla="*/ 70480 w 127106"/>
                <a:gd name="connsiteY12" fmla="*/ 114222 h 152445"/>
                <a:gd name="connsiteX13" fmla="*/ 44241 w 127106"/>
                <a:gd name="connsiteY13" fmla="*/ 138678 h 152445"/>
                <a:gd name="connsiteX14" fmla="*/ 26509 w 127106"/>
                <a:gd name="connsiteY14" fmla="*/ 129466 h 152445"/>
                <a:gd name="connsiteX15" fmla="*/ 39101 w 127106"/>
                <a:gd name="connsiteY15" fmla="*/ 117946 h 152445"/>
                <a:gd name="connsiteX16" fmla="*/ 30942 w 127106"/>
                <a:gd name="connsiteY16" fmla="*/ 110324 h 152445"/>
                <a:gd name="connsiteX17" fmla="*/ 19066 w 127106"/>
                <a:gd name="connsiteY17" fmla="*/ 124147 h 152445"/>
                <a:gd name="connsiteX18" fmla="*/ 44773 w 127106"/>
                <a:gd name="connsiteY18" fmla="*/ 143640 h 152445"/>
                <a:gd name="connsiteX19" fmla="*/ 86266 w 127106"/>
                <a:gd name="connsiteY19" fmla="*/ 114754 h 152445"/>
                <a:gd name="connsiteX20" fmla="*/ 106833 w 127106"/>
                <a:gd name="connsiteY20" fmla="*/ 32704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7106" h="152445">
                  <a:moveTo>
                    <a:pt x="106833" y="32704"/>
                  </a:moveTo>
                  <a:cubicBezTo>
                    <a:pt x="108429" y="26502"/>
                    <a:pt x="108605" y="25439"/>
                    <a:pt x="118535" y="25439"/>
                  </a:cubicBezTo>
                  <a:cubicBezTo>
                    <a:pt x="120664" y="25439"/>
                    <a:pt x="123142" y="25439"/>
                    <a:pt x="123142" y="21715"/>
                  </a:cubicBezTo>
                  <a:cubicBezTo>
                    <a:pt x="123142" y="19771"/>
                    <a:pt x="121728" y="19056"/>
                    <a:pt x="120489" y="19056"/>
                  </a:cubicBezTo>
                  <a:cubicBezTo>
                    <a:pt x="116231" y="19056"/>
                    <a:pt x="105594" y="19771"/>
                    <a:pt x="101335" y="19771"/>
                  </a:cubicBezTo>
                  <a:cubicBezTo>
                    <a:pt x="97610" y="19771"/>
                    <a:pt x="91588" y="19588"/>
                    <a:pt x="87679" y="19588"/>
                  </a:cubicBezTo>
                  <a:cubicBezTo>
                    <a:pt x="83247" y="19412"/>
                    <a:pt x="78107" y="19056"/>
                    <a:pt x="73674" y="19056"/>
                  </a:cubicBezTo>
                  <a:cubicBezTo>
                    <a:pt x="72435" y="19056"/>
                    <a:pt x="69774" y="19056"/>
                    <a:pt x="69774" y="22779"/>
                  </a:cubicBezTo>
                  <a:cubicBezTo>
                    <a:pt x="69774" y="25439"/>
                    <a:pt x="71370" y="25439"/>
                    <a:pt x="76693" y="25439"/>
                  </a:cubicBezTo>
                  <a:cubicBezTo>
                    <a:pt x="80768" y="25439"/>
                    <a:pt x="81475" y="25439"/>
                    <a:pt x="85908" y="25795"/>
                  </a:cubicBezTo>
                  <a:cubicBezTo>
                    <a:pt x="91056" y="26329"/>
                    <a:pt x="91588" y="26861"/>
                    <a:pt x="91588" y="28980"/>
                  </a:cubicBezTo>
                  <a:cubicBezTo>
                    <a:pt x="91588" y="30227"/>
                    <a:pt x="91588" y="30576"/>
                    <a:pt x="90873" y="33061"/>
                  </a:cubicBezTo>
                  <a:lnTo>
                    <a:pt x="70480" y="114222"/>
                  </a:lnTo>
                  <a:cubicBezTo>
                    <a:pt x="67112" y="127514"/>
                    <a:pt x="55767" y="138678"/>
                    <a:pt x="44241" y="138678"/>
                  </a:cubicBezTo>
                  <a:cubicBezTo>
                    <a:pt x="41762" y="138678"/>
                    <a:pt x="30585" y="138146"/>
                    <a:pt x="26509" y="129466"/>
                  </a:cubicBezTo>
                  <a:cubicBezTo>
                    <a:pt x="36797" y="129466"/>
                    <a:pt x="39101" y="121137"/>
                    <a:pt x="39101" y="117946"/>
                  </a:cubicBezTo>
                  <a:cubicBezTo>
                    <a:pt x="39101" y="112983"/>
                    <a:pt x="34843" y="110324"/>
                    <a:pt x="30942" y="110324"/>
                  </a:cubicBezTo>
                  <a:cubicBezTo>
                    <a:pt x="26152" y="110324"/>
                    <a:pt x="19066" y="114222"/>
                    <a:pt x="19066" y="124147"/>
                  </a:cubicBezTo>
                  <a:cubicBezTo>
                    <a:pt x="19066" y="135668"/>
                    <a:pt x="29878" y="143640"/>
                    <a:pt x="44773" y="143640"/>
                  </a:cubicBezTo>
                  <a:cubicBezTo>
                    <a:pt x="62147" y="143640"/>
                    <a:pt x="81833" y="132476"/>
                    <a:pt x="86266" y="114754"/>
                  </a:cubicBezTo>
                  <a:lnTo>
                    <a:pt x="106833" y="327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FF2C350C-85DD-4C80-9D54-71C9493E55AB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11581479" y="-12114749"/>
              <a:ext cx="101685" cy="127038"/>
            </a:xfrm>
            <a:custGeom>
              <a:avLst/>
              <a:gdLst>
                <a:gd name="connsiteX0" fmla="*/ 49969 w 101685"/>
                <a:gd name="connsiteY0" fmla="*/ 23776 h 127037"/>
                <a:gd name="connsiteX1" fmla="*/ 50477 w 101685"/>
                <a:gd name="connsiteY1" fmla="*/ 21124 h 127037"/>
                <a:gd name="connsiteX2" fmla="*/ 46553 w 101685"/>
                <a:gd name="connsiteY2" fmla="*/ 19101 h 127037"/>
                <a:gd name="connsiteX3" fmla="*/ 30975 w 101685"/>
                <a:gd name="connsiteY3" fmla="*/ 20236 h 127037"/>
                <a:gd name="connsiteX4" fmla="*/ 27932 w 101685"/>
                <a:gd name="connsiteY4" fmla="*/ 20997 h 127037"/>
                <a:gd name="connsiteX5" fmla="*/ 27042 w 101685"/>
                <a:gd name="connsiteY5" fmla="*/ 23903 h 127037"/>
                <a:gd name="connsiteX6" fmla="*/ 30847 w 101685"/>
                <a:gd name="connsiteY6" fmla="*/ 26056 h 127037"/>
                <a:gd name="connsiteX7" fmla="*/ 35153 w 101685"/>
                <a:gd name="connsiteY7" fmla="*/ 26310 h 127037"/>
                <a:gd name="connsiteX8" fmla="*/ 37687 w 101685"/>
                <a:gd name="connsiteY8" fmla="*/ 27962 h 127037"/>
                <a:gd name="connsiteX9" fmla="*/ 37051 w 101685"/>
                <a:gd name="connsiteY9" fmla="*/ 30868 h 127037"/>
                <a:gd name="connsiteX10" fmla="*/ 19575 w 101685"/>
                <a:gd name="connsiteY10" fmla="*/ 100746 h 127037"/>
                <a:gd name="connsiteX11" fmla="*/ 19066 w 101685"/>
                <a:gd name="connsiteY11" fmla="*/ 103652 h 127037"/>
                <a:gd name="connsiteX12" fmla="*/ 23881 w 101685"/>
                <a:gd name="connsiteY12" fmla="*/ 108210 h 127037"/>
                <a:gd name="connsiteX13" fmla="*/ 30466 w 101685"/>
                <a:gd name="connsiteY13" fmla="*/ 101754 h 127037"/>
                <a:gd name="connsiteX14" fmla="*/ 36162 w 101685"/>
                <a:gd name="connsiteY14" fmla="*/ 78466 h 127037"/>
                <a:gd name="connsiteX15" fmla="*/ 55292 w 101685"/>
                <a:gd name="connsiteY15" fmla="*/ 88463 h 127037"/>
                <a:gd name="connsiteX16" fmla="*/ 54910 w 101685"/>
                <a:gd name="connsiteY16" fmla="*/ 91376 h 127037"/>
                <a:gd name="connsiteX17" fmla="*/ 54529 w 101685"/>
                <a:gd name="connsiteY17" fmla="*/ 94664 h 127037"/>
                <a:gd name="connsiteX18" fmla="*/ 69981 w 101685"/>
                <a:gd name="connsiteY18" fmla="*/ 108210 h 127037"/>
                <a:gd name="connsiteX19" fmla="*/ 87966 w 101685"/>
                <a:gd name="connsiteY19" fmla="*/ 88590 h 127037"/>
                <a:gd name="connsiteX20" fmla="*/ 85304 w 101685"/>
                <a:gd name="connsiteY20" fmla="*/ 86819 h 127037"/>
                <a:gd name="connsiteX21" fmla="*/ 82262 w 101685"/>
                <a:gd name="connsiteY21" fmla="*/ 89733 h 127037"/>
                <a:gd name="connsiteX22" fmla="*/ 70489 w 101685"/>
                <a:gd name="connsiteY22" fmla="*/ 103905 h 127037"/>
                <a:gd name="connsiteX23" fmla="*/ 65166 w 101685"/>
                <a:gd name="connsiteY23" fmla="*/ 96443 h 127037"/>
                <a:gd name="connsiteX24" fmla="*/ 65674 w 101685"/>
                <a:gd name="connsiteY24" fmla="*/ 92392 h 127037"/>
                <a:gd name="connsiteX25" fmla="*/ 66310 w 101685"/>
                <a:gd name="connsiteY25" fmla="*/ 88081 h 127037"/>
                <a:gd name="connsiteX26" fmla="*/ 44019 w 101685"/>
                <a:gd name="connsiteY26" fmla="*/ 74417 h 127037"/>
                <a:gd name="connsiteX27" fmla="*/ 54910 w 101685"/>
                <a:gd name="connsiteY27" fmla="*/ 66310 h 127037"/>
                <a:gd name="connsiteX28" fmla="*/ 76312 w 101685"/>
                <a:gd name="connsiteY28" fmla="*/ 55171 h 127037"/>
                <a:gd name="connsiteX29" fmla="*/ 80744 w 101685"/>
                <a:gd name="connsiteY29" fmla="*/ 56695 h 127037"/>
                <a:gd name="connsiteX30" fmla="*/ 79736 w 101685"/>
                <a:gd name="connsiteY30" fmla="*/ 57069 h 127037"/>
                <a:gd name="connsiteX31" fmla="*/ 73905 w 101685"/>
                <a:gd name="connsiteY31" fmla="*/ 64666 h 127037"/>
                <a:gd name="connsiteX32" fmla="*/ 79609 w 101685"/>
                <a:gd name="connsiteY32" fmla="*/ 69860 h 127037"/>
                <a:gd name="connsiteX33" fmla="*/ 87458 w 101685"/>
                <a:gd name="connsiteY33" fmla="*/ 60872 h 127037"/>
                <a:gd name="connsiteX34" fmla="*/ 76566 w 101685"/>
                <a:gd name="connsiteY34" fmla="*/ 50868 h 127037"/>
                <a:gd name="connsiteX35" fmla="*/ 51359 w 101685"/>
                <a:gd name="connsiteY35" fmla="*/ 64159 h 127037"/>
                <a:gd name="connsiteX36" fmla="*/ 37687 w 101685"/>
                <a:gd name="connsiteY36" fmla="*/ 72893 h 127037"/>
                <a:gd name="connsiteX37" fmla="*/ 49969 w 101685"/>
                <a:gd name="connsiteY37" fmla="*/ 23776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1685" h="127037">
                  <a:moveTo>
                    <a:pt x="49969" y="23776"/>
                  </a:moveTo>
                  <a:cubicBezTo>
                    <a:pt x="50477" y="22007"/>
                    <a:pt x="50477" y="21752"/>
                    <a:pt x="50477" y="21124"/>
                  </a:cubicBezTo>
                  <a:cubicBezTo>
                    <a:pt x="50477" y="18973"/>
                    <a:pt x="48579" y="18973"/>
                    <a:pt x="46553" y="19101"/>
                  </a:cubicBezTo>
                  <a:lnTo>
                    <a:pt x="30975" y="20236"/>
                  </a:lnTo>
                  <a:cubicBezTo>
                    <a:pt x="28822" y="20363"/>
                    <a:pt x="28567" y="20490"/>
                    <a:pt x="27932" y="20997"/>
                  </a:cubicBezTo>
                  <a:cubicBezTo>
                    <a:pt x="27424" y="21625"/>
                    <a:pt x="27042" y="23150"/>
                    <a:pt x="27042" y="23903"/>
                  </a:cubicBezTo>
                  <a:cubicBezTo>
                    <a:pt x="27042" y="26056"/>
                    <a:pt x="29068" y="26056"/>
                    <a:pt x="30847" y="26056"/>
                  </a:cubicBezTo>
                  <a:cubicBezTo>
                    <a:pt x="30975" y="26056"/>
                    <a:pt x="33255" y="26056"/>
                    <a:pt x="35153" y="26310"/>
                  </a:cubicBezTo>
                  <a:cubicBezTo>
                    <a:pt x="37560" y="26564"/>
                    <a:pt x="37687" y="26944"/>
                    <a:pt x="37687" y="27962"/>
                  </a:cubicBezTo>
                  <a:cubicBezTo>
                    <a:pt x="37687" y="28334"/>
                    <a:pt x="37687" y="28588"/>
                    <a:pt x="37051" y="30868"/>
                  </a:cubicBezTo>
                  <a:lnTo>
                    <a:pt x="19575" y="100746"/>
                  </a:lnTo>
                  <a:cubicBezTo>
                    <a:pt x="19066" y="102643"/>
                    <a:pt x="19066" y="102897"/>
                    <a:pt x="19066" y="103652"/>
                  </a:cubicBezTo>
                  <a:cubicBezTo>
                    <a:pt x="19066" y="106566"/>
                    <a:pt x="21346" y="108210"/>
                    <a:pt x="23881" y="108210"/>
                  </a:cubicBezTo>
                  <a:cubicBezTo>
                    <a:pt x="28822" y="108210"/>
                    <a:pt x="29957" y="103525"/>
                    <a:pt x="30466" y="101754"/>
                  </a:cubicBezTo>
                  <a:lnTo>
                    <a:pt x="36162" y="78466"/>
                  </a:lnTo>
                  <a:cubicBezTo>
                    <a:pt x="39459" y="78594"/>
                    <a:pt x="55292" y="79474"/>
                    <a:pt x="55292" y="88463"/>
                  </a:cubicBezTo>
                  <a:cubicBezTo>
                    <a:pt x="55292" y="89353"/>
                    <a:pt x="55292" y="89860"/>
                    <a:pt x="54910" y="91376"/>
                  </a:cubicBezTo>
                  <a:cubicBezTo>
                    <a:pt x="54529" y="93147"/>
                    <a:pt x="54529" y="93909"/>
                    <a:pt x="54529" y="94664"/>
                  </a:cubicBezTo>
                  <a:cubicBezTo>
                    <a:pt x="54529" y="103652"/>
                    <a:pt x="62632" y="108210"/>
                    <a:pt x="69981" y="108210"/>
                  </a:cubicBezTo>
                  <a:cubicBezTo>
                    <a:pt x="82898" y="108210"/>
                    <a:pt x="87966" y="90114"/>
                    <a:pt x="87966" y="88590"/>
                  </a:cubicBezTo>
                  <a:cubicBezTo>
                    <a:pt x="87966" y="86819"/>
                    <a:pt x="85813" y="86819"/>
                    <a:pt x="85304" y="86819"/>
                  </a:cubicBezTo>
                  <a:cubicBezTo>
                    <a:pt x="83152" y="86819"/>
                    <a:pt x="82898" y="87455"/>
                    <a:pt x="82262" y="89733"/>
                  </a:cubicBezTo>
                  <a:cubicBezTo>
                    <a:pt x="80999" y="94163"/>
                    <a:pt x="77328" y="103905"/>
                    <a:pt x="70489" y="103905"/>
                  </a:cubicBezTo>
                  <a:cubicBezTo>
                    <a:pt x="65802" y="103905"/>
                    <a:pt x="65166" y="99222"/>
                    <a:pt x="65166" y="96443"/>
                  </a:cubicBezTo>
                  <a:cubicBezTo>
                    <a:pt x="65166" y="96316"/>
                    <a:pt x="65166" y="94545"/>
                    <a:pt x="65674" y="92392"/>
                  </a:cubicBezTo>
                  <a:cubicBezTo>
                    <a:pt x="66183" y="90361"/>
                    <a:pt x="66310" y="89098"/>
                    <a:pt x="66310" y="88081"/>
                  </a:cubicBezTo>
                  <a:cubicBezTo>
                    <a:pt x="66310" y="76942"/>
                    <a:pt x="52376" y="75044"/>
                    <a:pt x="44019" y="74417"/>
                  </a:cubicBezTo>
                  <a:cubicBezTo>
                    <a:pt x="47562" y="72392"/>
                    <a:pt x="52885" y="68081"/>
                    <a:pt x="54910" y="66310"/>
                  </a:cubicBezTo>
                  <a:cubicBezTo>
                    <a:pt x="62124" y="60617"/>
                    <a:pt x="69091" y="55171"/>
                    <a:pt x="76312" y="55171"/>
                  </a:cubicBezTo>
                  <a:cubicBezTo>
                    <a:pt x="79228" y="55171"/>
                    <a:pt x="79982" y="55932"/>
                    <a:pt x="80744" y="56695"/>
                  </a:cubicBezTo>
                  <a:cubicBezTo>
                    <a:pt x="80618" y="56695"/>
                    <a:pt x="79982" y="57069"/>
                    <a:pt x="79736" y="57069"/>
                  </a:cubicBezTo>
                  <a:cubicBezTo>
                    <a:pt x="73905" y="59101"/>
                    <a:pt x="73905" y="64286"/>
                    <a:pt x="73905" y="64666"/>
                  </a:cubicBezTo>
                  <a:cubicBezTo>
                    <a:pt x="73905" y="66819"/>
                    <a:pt x="75422" y="69860"/>
                    <a:pt x="79609" y="69860"/>
                  </a:cubicBezTo>
                  <a:cubicBezTo>
                    <a:pt x="82135" y="69860"/>
                    <a:pt x="87458" y="67835"/>
                    <a:pt x="87458" y="60872"/>
                  </a:cubicBezTo>
                  <a:cubicBezTo>
                    <a:pt x="87458" y="54670"/>
                    <a:pt x="82643" y="50868"/>
                    <a:pt x="76566" y="50868"/>
                  </a:cubicBezTo>
                  <a:cubicBezTo>
                    <a:pt x="67954" y="50868"/>
                    <a:pt x="60606" y="56695"/>
                    <a:pt x="51359" y="64159"/>
                  </a:cubicBezTo>
                  <a:cubicBezTo>
                    <a:pt x="46926" y="67707"/>
                    <a:pt x="42748" y="70868"/>
                    <a:pt x="37687" y="72893"/>
                  </a:cubicBezTo>
                  <a:lnTo>
                    <a:pt x="49969" y="2377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1CC04C57-1A7A-4991-9302-7D95E6AEDDEC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11396385" y="-11973551"/>
              <a:ext cx="355899" cy="381113"/>
            </a:xfrm>
            <a:custGeom>
              <a:avLst/>
              <a:gdLst>
                <a:gd name="connsiteX0" fmla="*/ 325472 w 355898"/>
                <a:gd name="connsiteY0" fmla="*/ 373381 h 381113"/>
                <a:gd name="connsiteX1" fmla="*/ 356112 w 355898"/>
                <a:gd name="connsiteY1" fmla="*/ 292395 h 381113"/>
                <a:gd name="connsiteX2" fmla="*/ 349782 w 355898"/>
                <a:gd name="connsiteY2" fmla="*/ 292395 h 381113"/>
                <a:gd name="connsiteX3" fmla="*/ 283941 w 355898"/>
                <a:gd name="connsiteY3" fmla="*/ 343517 h 381113"/>
                <a:gd name="connsiteX4" fmla="*/ 205190 w 355898"/>
                <a:gd name="connsiteY4" fmla="*/ 351362 h 381113"/>
                <a:gd name="connsiteX5" fmla="*/ 52495 w 355898"/>
                <a:gd name="connsiteY5" fmla="*/ 351362 h 381113"/>
                <a:gd name="connsiteX6" fmla="*/ 181389 w 355898"/>
                <a:gd name="connsiteY6" fmla="*/ 200267 h 381113"/>
                <a:gd name="connsiteX7" fmla="*/ 183662 w 355898"/>
                <a:gd name="connsiteY7" fmla="*/ 196217 h 381113"/>
                <a:gd name="connsiteX8" fmla="*/ 181890 w 355898"/>
                <a:gd name="connsiteY8" fmla="*/ 192422 h 381113"/>
                <a:gd name="connsiteX9" fmla="*/ 63888 w 355898"/>
                <a:gd name="connsiteY9" fmla="*/ 31203 h 381113"/>
                <a:gd name="connsiteX10" fmla="*/ 202656 w 355898"/>
                <a:gd name="connsiteY10" fmla="*/ 31203 h 381113"/>
                <a:gd name="connsiteX11" fmla="*/ 261911 w 355898"/>
                <a:gd name="connsiteY11" fmla="*/ 35253 h 381113"/>
                <a:gd name="connsiteX12" fmla="*/ 317625 w 355898"/>
                <a:gd name="connsiteY12" fmla="*/ 54238 h 381113"/>
                <a:gd name="connsiteX13" fmla="*/ 349782 w 355898"/>
                <a:gd name="connsiteY13" fmla="*/ 90173 h 381113"/>
                <a:gd name="connsiteX14" fmla="*/ 356112 w 355898"/>
                <a:gd name="connsiteY14" fmla="*/ 90173 h 381113"/>
                <a:gd name="connsiteX15" fmla="*/ 325472 w 355898"/>
                <a:gd name="connsiteY15" fmla="*/ 19056 h 381113"/>
                <a:gd name="connsiteX16" fmla="*/ 26161 w 355898"/>
                <a:gd name="connsiteY16" fmla="*/ 19056 h 381113"/>
                <a:gd name="connsiteX17" fmla="*/ 19320 w 355898"/>
                <a:gd name="connsiteY17" fmla="*/ 20827 h 381113"/>
                <a:gd name="connsiteX18" fmla="*/ 19066 w 355898"/>
                <a:gd name="connsiteY18" fmla="*/ 29179 h 381113"/>
                <a:gd name="connsiteX19" fmla="*/ 153021 w 355898"/>
                <a:gd name="connsiteY19" fmla="*/ 212414 h 381113"/>
                <a:gd name="connsiteX20" fmla="*/ 21855 w 355898"/>
                <a:gd name="connsiteY20" fmla="*/ 366043 h 381113"/>
                <a:gd name="connsiteX21" fmla="*/ 19320 w 355898"/>
                <a:gd name="connsiteY21" fmla="*/ 370601 h 381113"/>
                <a:gd name="connsiteX22" fmla="*/ 26161 w 355898"/>
                <a:gd name="connsiteY22" fmla="*/ 373381 h 381113"/>
                <a:gd name="connsiteX23" fmla="*/ 325472 w 355898"/>
                <a:gd name="connsiteY23" fmla="*/ 373381 h 3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55898" h="381113">
                  <a:moveTo>
                    <a:pt x="325472" y="373381"/>
                  </a:moveTo>
                  <a:lnTo>
                    <a:pt x="356112" y="292395"/>
                  </a:lnTo>
                  <a:lnTo>
                    <a:pt x="349782" y="292395"/>
                  </a:lnTo>
                  <a:cubicBezTo>
                    <a:pt x="339907" y="318714"/>
                    <a:pt x="313064" y="335927"/>
                    <a:pt x="283941" y="343517"/>
                  </a:cubicBezTo>
                  <a:cubicBezTo>
                    <a:pt x="278625" y="344779"/>
                    <a:pt x="253808" y="351362"/>
                    <a:pt x="205190" y="351362"/>
                  </a:cubicBezTo>
                  <a:lnTo>
                    <a:pt x="52495" y="351362"/>
                  </a:lnTo>
                  <a:lnTo>
                    <a:pt x="181389" y="200267"/>
                  </a:lnTo>
                  <a:cubicBezTo>
                    <a:pt x="183161" y="198242"/>
                    <a:pt x="183662" y="197488"/>
                    <a:pt x="183662" y="196217"/>
                  </a:cubicBezTo>
                  <a:cubicBezTo>
                    <a:pt x="183662" y="195710"/>
                    <a:pt x="183662" y="194955"/>
                    <a:pt x="181890" y="192422"/>
                  </a:cubicBezTo>
                  <a:lnTo>
                    <a:pt x="63888" y="31203"/>
                  </a:lnTo>
                  <a:lnTo>
                    <a:pt x="202656" y="31203"/>
                  </a:lnTo>
                  <a:cubicBezTo>
                    <a:pt x="236586" y="31203"/>
                    <a:pt x="259631" y="34745"/>
                    <a:pt x="261911" y="35253"/>
                  </a:cubicBezTo>
                  <a:cubicBezTo>
                    <a:pt x="275583" y="37277"/>
                    <a:pt x="297620" y="41580"/>
                    <a:pt x="317625" y="54238"/>
                  </a:cubicBezTo>
                  <a:cubicBezTo>
                    <a:pt x="323955" y="58287"/>
                    <a:pt x="341170" y="69672"/>
                    <a:pt x="349782" y="90173"/>
                  </a:cubicBezTo>
                  <a:lnTo>
                    <a:pt x="356112" y="90173"/>
                  </a:lnTo>
                  <a:lnTo>
                    <a:pt x="325472" y="19056"/>
                  </a:lnTo>
                  <a:lnTo>
                    <a:pt x="26161" y="19056"/>
                  </a:lnTo>
                  <a:cubicBezTo>
                    <a:pt x="20330" y="19056"/>
                    <a:pt x="20083" y="19310"/>
                    <a:pt x="19320" y="20827"/>
                  </a:cubicBezTo>
                  <a:cubicBezTo>
                    <a:pt x="19066" y="21588"/>
                    <a:pt x="19066" y="26392"/>
                    <a:pt x="19066" y="29179"/>
                  </a:cubicBezTo>
                  <a:lnTo>
                    <a:pt x="153021" y="212414"/>
                  </a:lnTo>
                  <a:lnTo>
                    <a:pt x="21855" y="366043"/>
                  </a:lnTo>
                  <a:cubicBezTo>
                    <a:pt x="19320" y="369076"/>
                    <a:pt x="19320" y="370346"/>
                    <a:pt x="19320" y="370601"/>
                  </a:cubicBezTo>
                  <a:cubicBezTo>
                    <a:pt x="19320" y="373381"/>
                    <a:pt x="21601" y="373381"/>
                    <a:pt x="26161" y="373381"/>
                  </a:cubicBezTo>
                  <a:lnTo>
                    <a:pt x="325472" y="3733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orme libre : forme 202">
              <a:extLst>
                <a:ext uri="{FF2B5EF4-FFF2-40B4-BE49-F238E27FC236}">
                  <a16:creationId xmlns:a16="http://schemas.microsoft.com/office/drawing/2014/main" id="{5F9DA0C5-893A-4782-9911-38A67060A074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>
              <a:off x="11389881" y="-11551923"/>
              <a:ext cx="101685" cy="177853"/>
            </a:xfrm>
            <a:custGeom>
              <a:avLst/>
              <a:gdLst>
                <a:gd name="connsiteX0" fmla="*/ 96903 w 101685"/>
                <a:gd name="connsiteY0" fmla="*/ 25789 h 177852"/>
                <a:gd name="connsiteX1" fmla="*/ 89817 w 101685"/>
                <a:gd name="connsiteY1" fmla="*/ 19056 h 177852"/>
                <a:gd name="connsiteX2" fmla="*/ 79886 w 101685"/>
                <a:gd name="connsiteY2" fmla="*/ 28797 h 177852"/>
                <a:gd name="connsiteX3" fmla="*/ 86981 w 101685"/>
                <a:gd name="connsiteY3" fmla="*/ 35539 h 177852"/>
                <a:gd name="connsiteX4" fmla="*/ 96903 w 101685"/>
                <a:gd name="connsiteY4" fmla="*/ 25789 h 177852"/>
                <a:gd name="connsiteX5" fmla="*/ 59319 w 101685"/>
                <a:gd name="connsiteY5" fmla="*/ 145236 h 177852"/>
                <a:gd name="connsiteX6" fmla="*/ 36440 w 101685"/>
                <a:gd name="connsiteY6" fmla="*/ 167737 h 177852"/>
                <a:gd name="connsiteX7" fmla="*/ 30061 w 101685"/>
                <a:gd name="connsiteY7" fmla="*/ 166673 h 177852"/>
                <a:gd name="connsiteX8" fmla="*/ 36090 w 101685"/>
                <a:gd name="connsiteY8" fmla="*/ 157639 h 177852"/>
                <a:gd name="connsiteX9" fmla="*/ 29171 w 101685"/>
                <a:gd name="connsiteY9" fmla="*/ 151079 h 177852"/>
                <a:gd name="connsiteX10" fmla="*/ 19066 w 101685"/>
                <a:gd name="connsiteY10" fmla="*/ 161537 h 177852"/>
                <a:gd name="connsiteX11" fmla="*/ 36623 w 101685"/>
                <a:gd name="connsiteY11" fmla="*/ 172700 h 177852"/>
                <a:gd name="connsiteX12" fmla="*/ 73499 w 101685"/>
                <a:gd name="connsiteY12" fmla="*/ 144704 h 177852"/>
                <a:gd name="connsiteX13" fmla="*/ 89460 w 101685"/>
                <a:gd name="connsiteY13" fmla="*/ 81256 h 177852"/>
                <a:gd name="connsiteX14" fmla="*/ 90349 w 101685"/>
                <a:gd name="connsiteY14" fmla="*/ 75056 h 177852"/>
                <a:gd name="connsiteX15" fmla="*/ 71370 w 101685"/>
                <a:gd name="connsiteY15" fmla="*/ 58398 h 177852"/>
                <a:gd name="connsiteX16" fmla="*/ 40341 w 101685"/>
                <a:gd name="connsiteY16" fmla="*/ 85513 h 177852"/>
                <a:gd name="connsiteX17" fmla="*/ 43359 w 101685"/>
                <a:gd name="connsiteY17" fmla="*/ 87815 h 177852"/>
                <a:gd name="connsiteX18" fmla="*/ 46902 w 101685"/>
                <a:gd name="connsiteY18" fmla="*/ 84623 h 177852"/>
                <a:gd name="connsiteX19" fmla="*/ 70838 w 101685"/>
                <a:gd name="connsiteY19" fmla="*/ 63361 h 177852"/>
                <a:gd name="connsiteX20" fmla="*/ 76868 w 101685"/>
                <a:gd name="connsiteY20" fmla="*/ 72046 h 177852"/>
                <a:gd name="connsiteX21" fmla="*/ 76335 w 101685"/>
                <a:gd name="connsiteY21" fmla="*/ 77358 h 177852"/>
                <a:gd name="connsiteX22" fmla="*/ 59319 w 101685"/>
                <a:gd name="connsiteY22" fmla="*/ 1452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177852">
                  <a:moveTo>
                    <a:pt x="96903" y="25789"/>
                  </a:moveTo>
                  <a:cubicBezTo>
                    <a:pt x="96903" y="22779"/>
                    <a:pt x="94599" y="19056"/>
                    <a:pt x="89817" y="19056"/>
                  </a:cubicBezTo>
                  <a:cubicBezTo>
                    <a:pt x="84669" y="19056"/>
                    <a:pt x="79886" y="24018"/>
                    <a:pt x="79886" y="28797"/>
                  </a:cubicBezTo>
                  <a:cubicBezTo>
                    <a:pt x="79886" y="31640"/>
                    <a:pt x="82016" y="35539"/>
                    <a:pt x="86981" y="35539"/>
                  </a:cubicBezTo>
                  <a:cubicBezTo>
                    <a:pt x="91763" y="35539"/>
                    <a:pt x="96903" y="30925"/>
                    <a:pt x="96903" y="25789"/>
                  </a:cubicBezTo>
                  <a:close/>
                  <a:moveTo>
                    <a:pt x="59319" y="145236"/>
                  </a:moveTo>
                  <a:cubicBezTo>
                    <a:pt x="56300" y="157463"/>
                    <a:pt x="46902" y="167737"/>
                    <a:pt x="36440" y="167737"/>
                  </a:cubicBezTo>
                  <a:cubicBezTo>
                    <a:pt x="34136" y="167737"/>
                    <a:pt x="32007" y="167388"/>
                    <a:pt x="30061" y="166673"/>
                  </a:cubicBezTo>
                  <a:cubicBezTo>
                    <a:pt x="34669" y="164554"/>
                    <a:pt x="36090" y="160298"/>
                    <a:pt x="36090" y="157639"/>
                  </a:cubicBezTo>
                  <a:cubicBezTo>
                    <a:pt x="36090" y="153382"/>
                    <a:pt x="32722" y="151079"/>
                    <a:pt x="29171" y="151079"/>
                  </a:cubicBezTo>
                  <a:cubicBezTo>
                    <a:pt x="23673" y="151079"/>
                    <a:pt x="19066" y="155868"/>
                    <a:pt x="19066" y="161537"/>
                  </a:cubicBezTo>
                  <a:cubicBezTo>
                    <a:pt x="19066" y="168269"/>
                    <a:pt x="25978" y="172700"/>
                    <a:pt x="36623" y="172700"/>
                  </a:cubicBezTo>
                  <a:cubicBezTo>
                    <a:pt x="47260" y="172700"/>
                    <a:pt x="68002" y="166324"/>
                    <a:pt x="73499" y="144704"/>
                  </a:cubicBezTo>
                  <a:lnTo>
                    <a:pt x="89460" y="81256"/>
                  </a:lnTo>
                  <a:cubicBezTo>
                    <a:pt x="89992" y="79312"/>
                    <a:pt x="90349" y="77716"/>
                    <a:pt x="90349" y="75056"/>
                  </a:cubicBezTo>
                  <a:cubicBezTo>
                    <a:pt x="90349" y="65305"/>
                    <a:pt x="82016" y="58398"/>
                    <a:pt x="71370" y="58398"/>
                  </a:cubicBezTo>
                  <a:cubicBezTo>
                    <a:pt x="51693" y="58398"/>
                    <a:pt x="40341" y="83027"/>
                    <a:pt x="40341" y="85513"/>
                  </a:cubicBezTo>
                  <a:cubicBezTo>
                    <a:pt x="40341" y="87815"/>
                    <a:pt x="42827" y="87815"/>
                    <a:pt x="43359" y="87815"/>
                  </a:cubicBezTo>
                  <a:cubicBezTo>
                    <a:pt x="45488" y="87815"/>
                    <a:pt x="45663" y="87283"/>
                    <a:pt x="46902" y="84623"/>
                  </a:cubicBezTo>
                  <a:cubicBezTo>
                    <a:pt x="51335" y="74349"/>
                    <a:pt x="60559" y="63361"/>
                    <a:pt x="70838" y="63361"/>
                  </a:cubicBezTo>
                  <a:cubicBezTo>
                    <a:pt x="75271" y="63361"/>
                    <a:pt x="76868" y="66369"/>
                    <a:pt x="76868" y="72046"/>
                  </a:cubicBezTo>
                  <a:cubicBezTo>
                    <a:pt x="76868" y="73991"/>
                    <a:pt x="76518" y="76477"/>
                    <a:pt x="76335" y="77358"/>
                  </a:cubicBezTo>
                  <a:lnTo>
                    <a:pt x="59319" y="14523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2DFE20D0-5D4B-4EDA-9F8C-D5F1B9F99F00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11496324" y="-11552098"/>
              <a:ext cx="254213" cy="152445"/>
            </a:xfrm>
            <a:custGeom>
              <a:avLst/>
              <a:gdLst>
                <a:gd name="connsiteX0" fmla="*/ 142836 w 254213"/>
                <a:gd name="connsiteY0" fmla="*/ 77176 h 152445"/>
                <a:gd name="connsiteX1" fmla="*/ 149573 w 254213"/>
                <a:gd name="connsiteY1" fmla="*/ 72746 h 152445"/>
                <a:gd name="connsiteX2" fmla="*/ 143011 w 254213"/>
                <a:gd name="connsiteY2" fmla="*/ 68498 h 152445"/>
                <a:gd name="connsiteX3" fmla="*/ 25628 w 254213"/>
                <a:gd name="connsiteY3" fmla="*/ 68498 h 152445"/>
                <a:gd name="connsiteX4" fmla="*/ 19066 w 254213"/>
                <a:gd name="connsiteY4" fmla="*/ 72746 h 152445"/>
                <a:gd name="connsiteX5" fmla="*/ 25811 w 254213"/>
                <a:gd name="connsiteY5" fmla="*/ 77176 h 152445"/>
                <a:gd name="connsiteX6" fmla="*/ 142836 w 254213"/>
                <a:gd name="connsiteY6" fmla="*/ 77176 h 152445"/>
                <a:gd name="connsiteX7" fmla="*/ 143011 w 254213"/>
                <a:gd name="connsiteY7" fmla="*/ 116168 h 152445"/>
                <a:gd name="connsiteX8" fmla="*/ 149573 w 254213"/>
                <a:gd name="connsiteY8" fmla="*/ 111913 h 152445"/>
                <a:gd name="connsiteX9" fmla="*/ 142836 w 254213"/>
                <a:gd name="connsiteY9" fmla="*/ 107483 h 152445"/>
                <a:gd name="connsiteX10" fmla="*/ 25811 w 254213"/>
                <a:gd name="connsiteY10" fmla="*/ 107483 h 152445"/>
                <a:gd name="connsiteX11" fmla="*/ 19066 w 254213"/>
                <a:gd name="connsiteY11" fmla="*/ 111913 h 152445"/>
                <a:gd name="connsiteX12" fmla="*/ 25628 w 254213"/>
                <a:gd name="connsiteY12" fmla="*/ 116168 h 152445"/>
                <a:gd name="connsiteX13" fmla="*/ 143011 w 254213"/>
                <a:gd name="connsiteY13" fmla="*/ 116168 h 152445"/>
                <a:gd name="connsiteX14" fmla="*/ 221533 w 254213"/>
                <a:gd name="connsiteY14" fmla="*/ 24010 h 152445"/>
                <a:gd name="connsiteX15" fmla="*/ 216218 w 254213"/>
                <a:gd name="connsiteY15" fmla="*/ 19056 h 152445"/>
                <a:gd name="connsiteX16" fmla="*/ 181463 w 254213"/>
                <a:gd name="connsiteY16" fmla="*/ 30395 h 152445"/>
                <a:gd name="connsiteX17" fmla="*/ 181463 w 254213"/>
                <a:gd name="connsiteY17" fmla="*/ 36778 h 152445"/>
                <a:gd name="connsiteX18" fmla="*/ 207170 w 254213"/>
                <a:gd name="connsiteY18" fmla="*/ 31815 h 152445"/>
                <a:gd name="connsiteX19" fmla="*/ 207170 w 254213"/>
                <a:gd name="connsiteY19" fmla="*/ 122195 h 152445"/>
                <a:gd name="connsiteX20" fmla="*/ 189439 w 254213"/>
                <a:gd name="connsiteY20" fmla="*/ 130341 h 152445"/>
                <a:gd name="connsiteX21" fmla="*/ 182702 w 254213"/>
                <a:gd name="connsiteY21" fmla="*/ 130341 h 152445"/>
                <a:gd name="connsiteX22" fmla="*/ 182702 w 254213"/>
                <a:gd name="connsiteY22" fmla="*/ 136725 h 152445"/>
                <a:gd name="connsiteX23" fmla="*/ 214265 w 254213"/>
                <a:gd name="connsiteY23" fmla="*/ 136018 h 152445"/>
                <a:gd name="connsiteX24" fmla="*/ 246001 w 254213"/>
                <a:gd name="connsiteY24" fmla="*/ 136725 h 152445"/>
                <a:gd name="connsiteX25" fmla="*/ 246001 w 254213"/>
                <a:gd name="connsiteY25" fmla="*/ 130341 h 152445"/>
                <a:gd name="connsiteX26" fmla="*/ 239265 w 254213"/>
                <a:gd name="connsiteY26" fmla="*/ 130341 h 152445"/>
                <a:gd name="connsiteX27" fmla="*/ 221533 w 254213"/>
                <a:gd name="connsiteY27" fmla="*/ 122195 h 152445"/>
                <a:gd name="connsiteX28" fmla="*/ 221533 w 254213"/>
                <a:gd name="connsiteY28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54213" h="152445">
                  <a:moveTo>
                    <a:pt x="142836" y="77176"/>
                  </a:moveTo>
                  <a:cubicBezTo>
                    <a:pt x="145498" y="77176"/>
                    <a:pt x="149573" y="77176"/>
                    <a:pt x="149573" y="72746"/>
                  </a:cubicBezTo>
                  <a:cubicBezTo>
                    <a:pt x="149573" y="68498"/>
                    <a:pt x="145315" y="68498"/>
                    <a:pt x="143011" y="68498"/>
                  </a:cubicBezTo>
                  <a:lnTo>
                    <a:pt x="25628" y="68498"/>
                  </a:lnTo>
                  <a:cubicBezTo>
                    <a:pt x="23324" y="68498"/>
                    <a:pt x="19066" y="68498"/>
                    <a:pt x="19066" y="72746"/>
                  </a:cubicBezTo>
                  <a:cubicBezTo>
                    <a:pt x="19066" y="77176"/>
                    <a:pt x="23149" y="77176"/>
                    <a:pt x="25811" y="77176"/>
                  </a:cubicBezTo>
                  <a:lnTo>
                    <a:pt x="142836" y="77176"/>
                  </a:lnTo>
                  <a:close/>
                  <a:moveTo>
                    <a:pt x="143011" y="116168"/>
                  </a:moveTo>
                  <a:cubicBezTo>
                    <a:pt x="145315" y="116168"/>
                    <a:pt x="149573" y="116168"/>
                    <a:pt x="149573" y="111913"/>
                  </a:cubicBezTo>
                  <a:cubicBezTo>
                    <a:pt x="149573" y="107483"/>
                    <a:pt x="145498" y="107483"/>
                    <a:pt x="142836" y="107483"/>
                  </a:cubicBezTo>
                  <a:lnTo>
                    <a:pt x="25811" y="107483"/>
                  </a:lnTo>
                  <a:cubicBezTo>
                    <a:pt x="23149" y="107483"/>
                    <a:pt x="19066" y="107483"/>
                    <a:pt x="19066" y="111913"/>
                  </a:cubicBezTo>
                  <a:cubicBezTo>
                    <a:pt x="19066" y="116168"/>
                    <a:pt x="23324" y="116168"/>
                    <a:pt x="25628" y="116168"/>
                  </a:cubicBezTo>
                  <a:lnTo>
                    <a:pt x="143011" y="116168"/>
                  </a:lnTo>
                  <a:close/>
                  <a:moveTo>
                    <a:pt x="221533" y="24010"/>
                  </a:moveTo>
                  <a:cubicBezTo>
                    <a:pt x="221533" y="19231"/>
                    <a:pt x="221184" y="19056"/>
                    <a:pt x="216218" y="19056"/>
                  </a:cubicBezTo>
                  <a:cubicBezTo>
                    <a:pt x="204867" y="30220"/>
                    <a:pt x="188731" y="30395"/>
                    <a:pt x="181463" y="30395"/>
                  </a:cubicBezTo>
                  <a:lnTo>
                    <a:pt x="181463" y="36778"/>
                  </a:lnTo>
                  <a:cubicBezTo>
                    <a:pt x="185721" y="36778"/>
                    <a:pt x="197423" y="36778"/>
                    <a:pt x="207170" y="31815"/>
                  </a:cubicBezTo>
                  <a:lnTo>
                    <a:pt x="207170" y="122195"/>
                  </a:lnTo>
                  <a:cubicBezTo>
                    <a:pt x="207170" y="128039"/>
                    <a:pt x="207170" y="130341"/>
                    <a:pt x="189439" y="130341"/>
                  </a:cubicBezTo>
                  <a:lnTo>
                    <a:pt x="182702" y="130341"/>
                  </a:lnTo>
                  <a:lnTo>
                    <a:pt x="182702" y="136725"/>
                  </a:lnTo>
                  <a:cubicBezTo>
                    <a:pt x="185895" y="136550"/>
                    <a:pt x="207702" y="136018"/>
                    <a:pt x="214265" y="136018"/>
                  </a:cubicBezTo>
                  <a:cubicBezTo>
                    <a:pt x="219762" y="136018"/>
                    <a:pt x="242101" y="136550"/>
                    <a:pt x="246001" y="136725"/>
                  </a:cubicBezTo>
                  <a:lnTo>
                    <a:pt x="246001" y="130341"/>
                  </a:lnTo>
                  <a:lnTo>
                    <a:pt x="239265" y="130341"/>
                  </a:lnTo>
                  <a:cubicBezTo>
                    <a:pt x="221533" y="130341"/>
                    <a:pt x="221533" y="128039"/>
                    <a:pt x="221533" y="122195"/>
                  </a:cubicBezTo>
                  <a:lnTo>
                    <a:pt x="221533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8B133A0D-F909-4739-B8AF-B63A90946834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12388982" y="-12072872"/>
              <a:ext cx="101685" cy="203260"/>
            </a:xfrm>
            <a:custGeom>
              <a:avLst/>
              <a:gdLst>
                <a:gd name="connsiteX0" fmla="*/ 70981 w 101685"/>
                <a:gd name="connsiteY0" fmla="*/ 25629 h 203260"/>
                <a:gd name="connsiteX1" fmla="*/ 65150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6 w 101685"/>
                <a:gd name="connsiteY6" fmla="*/ 179766 h 203260"/>
                <a:gd name="connsiteX7" fmla="*/ 20583 w 101685"/>
                <a:gd name="connsiteY7" fmla="*/ 179766 h 203260"/>
                <a:gd name="connsiteX8" fmla="*/ 20583 w 101685"/>
                <a:gd name="connsiteY8" fmla="*/ 187612 h 203260"/>
                <a:gd name="connsiteX9" fmla="*/ 61607 w 101685"/>
                <a:gd name="connsiteY9" fmla="*/ 186849 h 203260"/>
                <a:gd name="connsiteX10" fmla="*/ 102630 w 101685"/>
                <a:gd name="connsiteY10" fmla="*/ 187612 h 203260"/>
                <a:gd name="connsiteX11" fmla="*/ 102630 w 101685"/>
                <a:gd name="connsiteY11" fmla="*/ 179766 h 203260"/>
                <a:gd name="connsiteX12" fmla="*/ 94527 w 101685"/>
                <a:gd name="connsiteY12" fmla="*/ 179766 h 203260"/>
                <a:gd name="connsiteX13" fmla="*/ 70981 w 101685"/>
                <a:gd name="connsiteY13" fmla="*/ 167618 h 203260"/>
                <a:gd name="connsiteX14" fmla="*/ 70981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1" y="25629"/>
                  </a:moveTo>
                  <a:cubicBezTo>
                    <a:pt x="70981" y="19557"/>
                    <a:pt x="70981" y="19056"/>
                    <a:pt x="65150" y="19056"/>
                  </a:cubicBezTo>
                  <a:cubicBezTo>
                    <a:pt x="49452" y="35253"/>
                    <a:pt x="27169" y="35253"/>
                    <a:pt x="19066" y="35253"/>
                  </a:cubicBezTo>
                  <a:lnTo>
                    <a:pt x="19066" y="43097"/>
                  </a:lnTo>
                  <a:cubicBezTo>
                    <a:pt x="24127" y="43097"/>
                    <a:pt x="39069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6" y="179766"/>
                  </a:cubicBezTo>
                  <a:lnTo>
                    <a:pt x="20583" y="179766"/>
                  </a:lnTo>
                  <a:lnTo>
                    <a:pt x="20583" y="187612"/>
                  </a:lnTo>
                  <a:cubicBezTo>
                    <a:pt x="29449" y="186849"/>
                    <a:pt x="51478" y="186849"/>
                    <a:pt x="61607" y="186849"/>
                  </a:cubicBezTo>
                  <a:cubicBezTo>
                    <a:pt x="71736" y="186849"/>
                    <a:pt x="93764" y="186849"/>
                    <a:pt x="102630" y="187612"/>
                  </a:cubicBezTo>
                  <a:lnTo>
                    <a:pt x="102630" y="179766"/>
                  </a:lnTo>
                  <a:lnTo>
                    <a:pt x="94527" y="179766"/>
                  </a:lnTo>
                  <a:cubicBezTo>
                    <a:pt x="71736" y="179766"/>
                    <a:pt x="70981" y="176980"/>
                    <a:pt x="70981" y="167618"/>
                  </a:cubicBezTo>
                  <a:lnTo>
                    <a:pt x="70981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76126EE2-4BBD-4AE8-9B75-839D7687EEDB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>
              <a:off x="11832101" y="-11784877"/>
              <a:ext cx="1220225" cy="25408"/>
            </a:xfrm>
            <a:custGeom>
              <a:avLst/>
              <a:gdLst>
                <a:gd name="connsiteX0" fmla="*/ 7588 w 1220224"/>
                <a:gd name="connsiteY0" fmla="*/ 7584 h 0"/>
                <a:gd name="connsiteX1" fmla="*/ 1225826 w 1220224"/>
                <a:gd name="connsiteY1" fmla="*/ 7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20224">
                  <a:moveTo>
                    <a:pt x="7588" y="7584"/>
                  </a:moveTo>
                  <a:lnTo>
                    <a:pt x="1225826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orme libre : forme 206">
              <a:extLst>
                <a:ext uri="{FF2B5EF4-FFF2-40B4-BE49-F238E27FC236}">
                  <a16:creationId xmlns:a16="http://schemas.microsoft.com/office/drawing/2014/main" id="{722C0B24-A4CB-4792-9695-DD35C7F4F9C9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>
              <a:off x="11827962" y="-11608415"/>
              <a:ext cx="152528" cy="152445"/>
            </a:xfrm>
            <a:custGeom>
              <a:avLst/>
              <a:gdLst>
                <a:gd name="connsiteX0" fmla="*/ 100359 w 152528"/>
                <a:gd name="connsiteY0" fmla="*/ 116748 h 152445"/>
                <a:gd name="connsiteX1" fmla="*/ 122896 w 152528"/>
                <a:gd name="connsiteY1" fmla="*/ 133708 h 152445"/>
                <a:gd name="connsiteX2" fmla="*/ 141628 w 152528"/>
                <a:gd name="connsiteY2" fmla="*/ 119782 h 152445"/>
                <a:gd name="connsiteX3" fmla="*/ 149231 w 152528"/>
                <a:gd name="connsiteY3" fmla="*/ 94731 h 152445"/>
                <a:gd name="connsiteX4" fmla="*/ 146188 w 152528"/>
                <a:gd name="connsiteY4" fmla="*/ 92198 h 152445"/>
                <a:gd name="connsiteX5" fmla="*/ 142645 w 152528"/>
                <a:gd name="connsiteY5" fmla="*/ 96756 h 152445"/>
                <a:gd name="connsiteX6" fmla="*/ 123651 w 152528"/>
                <a:gd name="connsiteY6" fmla="*/ 128134 h 152445"/>
                <a:gd name="connsiteX7" fmla="*/ 115802 w 152528"/>
                <a:gd name="connsiteY7" fmla="*/ 116494 h 152445"/>
                <a:gd name="connsiteX8" fmla="*/ 120870 w 152528"/>
                <a:gd name="connsiteY8" fmla="*/ 90173 h 152445"/>
                <a:gd name="connsiteX9" fmla="*/ 127956 w 152528"/>
                <a:gd name="connsiteY9" fmla="*/ 62837 h 152445"/>
                <a:gd name="connsiteX10" fmla="*/ 132262 w 152528"/>
                <a:gd name="connsiteY10" fmla="*/ 45631 h 152445"/>
                <a:gd name="connsiteX11" fmla="*/ 136059 w 152528"/>
                <a:gd name="connsiteY11" fmla="*/ 28672 h 152445"/>
                <a:gd name="connsiteX12" fmla="*/ 128720 w 152528"/>
                <a:gd name="connsiteY12" fmla="*/ 21835 h 152445"/>
                <a:gd name="connsiteX13" fmla="*/ 118844 w 152528"/>
                <a:gd name="connsiteY13" fmla="*/ 30696 h 152445"/>
                <a:gd name="connsiteX14" fmla="*/ 99850 w 152528"/>
                <a:gd name="connsiteY14" fmla="*/ 106879 h 152445"/>
                <a:gd name="connsiteX15" fmla="*/ 70981 w 152528"/>
                <a:gd name="connsiteY15" fmla="*/ 128134 h 152445"/>
                <a:gd name="connsiteX16" fmla="*/ 55283 w 152528"/>
                <a:gd name="connsiteY16" fmla="*/ 107387 h 152445"/>
                <a:gd name="connsiteX17" fmla="*/ 68955 w 152528"/>
                <a:gd name="connsiteY17" fmla="*/ 55754 h 152445"/>
                <a:gd name="connsiteX18" fmla="*/ 73261 w 152528"/>
                <a:gd name="connsiteY18" fmla="*/ 39811 h 152445"/>
                <a:gd name="connsiteX19" fmla="*/ 52495 w 152528"/>
                <a:gd name="connsiteY19" fmla="*/ 19056 h 152445"/>
                <a:gd name="connsiteX20" fmla="*/ 19066 w 152528"/>
                <a:gd name="connsiteY20" fmla="*/ 58032 h 152445"/>
                <a:gd name="connsiteX21" fmla="*/ 22109 w 152528"/>
                <a:gd name="connsiteY21" fmla="*/ 60557 h 152445"/>
                <a:gd name="connsiteX22" fmla="*/ 26160 w 152528"/>
                <a:gd name="connsiteY22" fmla="*/ 56009 h 152445"/>
                <a:gd name="connsiteX23" fmla="*/ 51733 w 152528"/>
                <a:gd name="connsiteY23" fmla="*/ 24621 h 152445"/>
                <a:gd name="connsiteX24" fmla="*/ 58064 w 152528"/>
                <a:gd name="connsiteY24" fmla="*/ 32975 h 152445"/>
                <a:gd name="connsiteX25" fmla="*/ 53758 w 152528"/>
                <a:gd name="connsiteY25" fmla="*/ 50189 h 152445"/>
                <a:gd name="connsiteX26" fmla="*/ 39077 w 152528"/>
                <a:gd name="connsiteY26" fmla="*/ 103338 h 152445"/>
                <a:gd name="connsiteX27" fmla="*/ 70218 w 152528"/>
                <a:gd name="connsiteY27" fmla="*/ 133708 h 152445"/>
                <a:gd name="connsiteX28" fmla="*/ 100359 w 152528"/>
                <a:gd name="connsiteY28" fmla="*/ 11674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9" y="116748"/>
                  </a:moveTo>
                  <a:cubicBezTo>
                    <a:pt x="103139" y="127126"/>
                    <a:pt x="112005" y="133708"/>
                    <a:pt x="122896" y="133708"/>
                  </a:cubicBezTo>
                  <a:cubicBezTo>
                    <a:pt x="131754" y="133708"/>
                    <a:pt x="137577" y="127880"/>
                    <a:pt x="141628" y="119782"/>
                  </a:cubicBezTo>
                  <a:cubicBezTo>
                    <a:pt x="145935" y="110674"/>
                    <a:pt x="149231" y="95232"/>
                    <a:pt x="149231" y="94731"/>
                  </a:cubicBezTo>
                  <a:cubicBezTo>
                    <a:pt x="149231" y="92198"/>
                    <a:pt x="146951" y="92198"/>
                    <a:pt x="146188" y="92198"/>
                  </a:cubicBezTo>
                  <a:cubicBezTo>
                    <a:pt x="143654" y="92198"/>
                    <a:pt x="143400" y="93206"/>
                    <a:pt x="142645" y="96756"/>
                  </a:cubicBezTo>
                  <a:cubicBezTo>
                    <a:pt x="139102" y="110928"/>
                    <a:pt x="134288" y="128134"/>
                    <a:pt x="123651" y="128134"/>
                  </a:cubicBezTo>
                  <a:cubicBezTo>
                    <a:pt x="118336" y="128134"/>
                    <a:pt x="115802" y="124846"/>
                    <a:pt x="115802" y="116494"/>
                  </a:cubicBezTo>
                  <a:cubicBezTo>
                    <a:pt x="115802" y="110928"/>
                    <a:pt x="118844" y="99034"/>
                    <a:pt x="120870" y="90173"/>
                  </a:cubicBezTo>
                  <a:lnTo>
                    <a:pt x="127956" y="62837"/>
                  </a:lnTo>
                  <a:cubicBezTo>
                    <a:pt x="128720" y="59042"/>
                    <a:pt x="131246" y="49426"/>
                    <a:pt x="132262" y="45631"/>
                  </a:cubicBezTo>
                  <a:cubicBezTo>
                    <a:pt x="133526" y="39811"/>
                    <a:pt x="136059" y="30189"/>
                    <a:pt x="136059" y="28672"/>
                  </a:cubicBezTo>
                  <a:cubicBezTo>
                    <a:pt x="136059" y="24114"/>
                    <a:pt x="132516" y="21835"/>
                    <a:pt x="128720" y="21835"/>
                  </a:cubicBezTo>
                  <a:cubicBezTo>
                    <a:pt x="127448" y="21835"/>
                    <a:pt x="120870" y="22089"/>
                    <a:pt x="118844" y="30696"/>
                  </a:cubicBezTo>
                  <a:cubicBezTo>
                    <a:pt x="114031" y="49171"/>
                    <a:pt x="102885" y="93461"/>
                    <a:pt x="99850" y="106879"/>
                  </a:cubicBezTo>
                  <a:cubicBezTo>
                    <a:pt x="99596" y="107887"/>
                    <a:pt x="89467" y="128134"/>
                    <a:pt x="70981" y="128134"/>
                  </a:cubicBezTo>
                  <a:cubicBezTo>
                    <a:pt x="57809" y="128134"/>
                    <a:pt x="55283" y="116748"/>
                    <a:pt x="55283" y="107387"/>
                  </a:cubicBezTo>
                  <a:cubicBezTo>
                    <a:pt x="55283" y="93206"/>
                    <a:pt x="62369" y="73214"/>
                    <a:pt x="68955" y="55754"/>
                  </a:cubicBezTo>
                  <a:cubicBezTo>
                    <a:pt x="71990" y="48163"/>
                    <a:pt x="73261" y="44615"/>
                    <a:pt x="73261" y="39811"/>
                  </a:cubicBezTo>
                  <a:cubicBezTo>
                    <a:pt x="73261" y="28418"/>
                    <a:pt x="65158" y="19056"/>
                    <a:pt x="52495" y="19056"/>
                  </a:cubicBezTo>
                  <a:cubicBezTo>
                    <a:pt x="28440" y="19056"/>
                    <a:pt x="19066" y="55754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058"/>
                    <a:pt x="26160" y="56009"/>
                  </a:cubicBezTo>
                  <a:cubicBezTo>
                    <a:pt x="32491" y="33991"/>
                    <a:pt x="42112" y="24621"/>
                    <a:pt x="51733" y="24621"/>
                  </a:cubicBezTo>
                  <a:cubicBezTo>
                    <a:pt x="54013" y="24621"/>
                    <a:pt x="58064" y="24876"/>
                    <a:pt x="58064" y="32975"/>
                  </a:cubicBezTo>
                  <a:cubicBezTo>
                    <a:pt x="58064" y="39048"/>
                    <a:pt x="55283" y="46385"/>
                    <a:pt x="53758" y="50189"/>
                  </a:cubicBezTo>
                  <a:cubicBezTo>
                    <a:pt x="44392" y="75238"/>
                    <a:pt x="39077" y="90936"/>
                    <a:pt x="39077" y="103338"/>
                  </a:cubicBezTo>
                  <a:cubicBezTo>
                    <a:pt x="39077" y="127379"/>
                    <a:pt x="56546" y="133708"/>
                    <a:pt x="70218" y="133708"/>
                  </a:cubicBezTo>
                  <a:cubicBezTo>
                    <a:pt x="86933" y="133708"/>
                    <a:pt x="96053" y="122314"/>
                    <a:pt x="100359" y="1167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orme libre : forme 207">
              <a:extLst>
                <a:ext uri="{FF2B5EF4-FFF2-40B4-BE49-F238E27FC236}">
                  <a16:creationId xmlns:a16="http://schemas.microsoft.com/office/drawing/2014/main" id="{3D395BA1-3E97-4A79-A230-C8E1BDA62DFA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>
              <a:off x="11985992" y="-11760947"/>
              <a:ext cx="76264" cy="203260"/>
            </a:xfrm>
            <a:custGeom>
              <a:avLst/>
              <a:gdLst>
                <a:gd name="connsiteX0" fmla="*/ 61623 w 76264"/>
                <a:gd name="connsiteY0" fmla="*/ 19056 h 203260"/>
                <a:gd name="connsiteX1" fmla="*/ 19066 w 76264"/>
                <a:gd name="connsiteY1" fmla="*/ 107489 h 203260"/>
                <a:gd name="connsiteX2" fmla="*/ 61623 w 76264"/>
                <a:gd name="connsiteY2" fmla="*/ 196097 h 203260"/>
                <a:gd name="connsiteX3" fmla="*/ 65166 w 76264"/>
                <a:gd name="connsiteY3" fmla="*/ 193970 h 203260"/>
                <a:gd name="connsiteX4" fmla="*/ 63394 w 76264"/>
                <a:gd name="connsiteY4" fmla="*/ 191310 h 203260"/>
                <a:gd name="connsiteX5" fmla="*/ 31126 w 76264"/>
                <a:gd name="connsiteY5" fmla="*/ 107664 h 203260"/>
                <a:gd name="connsiteX6" fmla="*/ 63927 w 76264"/>
                <a:gd name="connsiteY6" fmla="*/ 23311 h 203260"/>
                <a:gd name="connsiteX7" fmla="*/ 65166 w 76264"/>
                <a:gd name="connsiteY7" fmla="*/ 21183 h 203260"/>
                <a:gd name="connsiteX8" fmla="*/ 61623 w 76264"/>
                <a:gd name="connsiteY8" fmla="*/ 1905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264" h="203260">
                  <a:moveTo>
                    <a:pt x="61623" y="19056"/>
                  </a:moveTo>
                  <a:cubicBezTo>
                    <a:pt x="27932" y="42804"/>
                    <a:pt x="19066" y="80374"/>
                    <a:pt x="19066" y="107489"/>
                  </a:cubicBezTo>
                  <a:cubicBezTo>
                    <a:pt x="19066" y="132476"/>
                    <a:pt x="26510" y="171285"/>
                    <a:pt x="61623" y="196097"/>
                  </a:cubicBezTo>
                  <a:cubicBezTo>
                    <a:pt x="63037" y="196097"/>
                    <a:pt x="65166" y="196097"/>
                    <a:pt x="65166" y="193970"/>
                  </a:cubicBezTo>
                  <a:cubicBezTo>
                    <a:pt x="65166" y="192906"/>
                    <a:pt x="64634" y="192549"/>
                    <a:pt x="63394" y="191310"/>
                  </a:cubicBezTo>
                  <a:cubicBezTo>
                    <a:pt x="39809" y="170048"/>
                    <a:pt x="31126" y="139915"/>
                    <a:pt x="31126" y="107664"/>
                  </a:cubicBezTo>
                  <a:cubicBezTo>
                    <a:pt x="31126" y="59819"/>
                    <a:pt x="49389" y="36419"/>
                    <a:pt x="63927" y="23311"/>
                  </a:cubicBezTo>
                  <a:cubicBezTo>
                    <a:pt x="64634" y="22596"/>
                    <a:pt x="65166" y="22064"/>
                    <a:pt x="65166" y="21183"/>
                  </a:cubicBezTo>
                  <a:cubicBezTo>
                    <a:pt x="65166" y="19056"/>
                    <a:pt x="63037" y="19056"/>
                    <a:pt x="61623" y="1905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orme libre : forme 208">
              <a:extLst>
                <a:ext uri="{FF2B5EF4-FFF2-40B4-BE49-F238E27FC236}">
                  <a16:creationId xmlns:a16="http://schemas.microsoft.com/office/drawing/2014/main" id="{98E4CB04-3212-4A07-BA14-3337D312CA4E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>
              <a:off x="12058060" y="-11751023"/>
              <a:ext cx="101685" cy="152445"/>
            </a:xfrm>
            <a:custGeom>
              <a:avLst/>
              <a:gdLst>
                <a:gd name="connsiteX0" fmla="*/ 61266 w 101685"/>
                <a:gd name="connsiteY0" fmla="*/ 24375 h 152445"/>
                <a:gd name="connsiteX1" fmla="*/ 61972 w 101685"/>
                <a:gd name="connsiteY1" fmla="*/ 21532 h 152445"/>
                <a:gd name="connsiteX2" fmla="*/ 59136 w 101685"/>
                <a:gd name="connsiteY2" fmla="*/ 19056 h 152445"/>
                <a:gd name="connsiteX3" fmla="*/ 36440 w 101685"/>
                <a:gd name="connsiteY3" fmla="*/ 20825 h 152445"/>
                <a:gd name="connsiteX4" fmla="*/ 32539 w 101685"/>
                <a:gd name="connsiteY4" fmla="*/ 24899 h 152445"/>
                <a:gd name="connsiteX5" fmla="*/ 37155 w 101685"/>
                <a:gd name="connsiteY5" fmla="*/ 27385 h 152445"/>
                <a:gd name="connsiteX6" fmla="*/ 45663 w 101685"/>
                <a:gd name="connsiteY6" fmla="*/ 30044 h 152445"/>
                <a:gd name="connsiteX7" fmla="*/ 44956 w 101685"/>
                <a:gd name="connsiteY7" fmla="*/ 33943 h 152445"/>
                <a:gd name="connsiteX8" fmla="*/ 19956 w 101685"/>
                <a:gd name="connsiteY8" fmla="*/ 134247 h 152445"/>
                <a:gd name="connsiteX9" fmla="*/ 19066 w 101685"/>
                <a:gd name="connsiteY9" fmla="*/ 138146 h 152445"/>
                <a:gd name="connsiteX10" fmla="*/ 25096 w 101685"/>
                <a:gd name="connsiteY10" fmla="*/ 143814 h 152445"/>
                <a:gd name="connsiteX11" fmla="*/ 33254 w 101685"/>
                <a:gd name="connsiteY11" fmla="*/ 136375 h 152445"/>
                <a:gd name="connsiteX12" fmla="*/ 41937 w 101685"/>
                <a:gd name="connsiteY12" fmla="*/ 101995 h 152445"/>
                <a:gd name="connsiteX13" fmla="*/ 64633 w 101685"/>
                <a:gd name="connsiteY13" fmla="*/ 116525 h 152445"/>
                <a:gd name="connsiteX14" fmla="*/ 64284 w 101685"/>
                <a:gd name="connsiteY14" fmla="*/ 120066 h 152445"/>
                <a:gd name="connsiteX15" fmla="*/ 63569 w 101685"/>
                <a:gd name="connsiteY15" fmla="*/ 125560 h 152445"/>
                <a:gd name="connsiteX16" fmla="*/ 82365 w 101685"/>
                <a:gd name="connsiteY16" fmla="*/ 143814 h 152445"/>
                <a:gd name="connsiteX17" fmla="*/ 104886 w 101685"/>
                <a:gd name="connsiteY17" fmla="*/ 116699 h 152445"/>
                <a:gd name="connsiteX18" fmla="*/ 102051 w 101685"/>
                <a:gd name="connsiteY18" fmla="*/ 114398 h 152445"/>
                <a:gd name="connsiteX19" fmla="*/ 98500 w 101685"/>
                <a:gd name="connsiteY19" fmla="*/ 118653 h 152445"/>
                <a:gd name="connsiteX20" fmla="*/ 82897 w 101685"/>
                <a:gd name="connsiteY20" fmla="*/ 138851 h 152445"/>
                <a:gd name="connsiteX21" fmla="*/ 76693 w 101685"/>
                <a:gd name="connsiteY21" fmla="*/ 129641 h 152445"/>
                <a:gd name="connsiteX22" fmla="*/ 77757 w 101685"/>
                <a:gd name="connsiteY22" fmla="*/ 121661 h 152445"/>
                <a:gd name="connsiteX23" fmla="*/ 78647 w 101685"/>
                <a:gd name="connsiteY23" fmla="*/ 116167 h 152445"/>
                <a:gd name="connsiteX24" fmla="*/ 49921 w 101685"/>
                <a:gd name="connsiteY24" fmla="*/ 97383 h 152445"/>
                <a:gd name="connsiteX25" fmla="*/ 64633 w 101685"/>
                <a:gd name="connsiteY25" fmla="*/ 85687 h 152445"/>
                <a:gd name="connsiteX26" fmla="*/ 92470 w 101685"/>
                <a:gd name="connsiteY26" fmla="*/ 68853 h 152445"/>
                <a:gd name="connsiteX27" fmla="*/ 98325 w 101685"/>
                <a:gd name="connsiteY27" fmla="*/ 71156 h 152445"/>
                <a:gd name="connsiteX28" fmla="*/ 89102 w 101685"/>
                <a:gd name="connsiteY28" fmla="*/ 81081 h 152445"/>
                <a:gd name="connsiteX29" fmla="*/ 96196 w 101685"/>
                <a:gd name="connsiteY29" fmla="*/ 87639 h 152445"/>
                <a:gd name="connsiteX30" fmla="*/ 106301 w 101685"/>
                <a:gd name="connsiteY30" fmla="*/ 76294 h 152445"/>
                <a:gd name="connsiteX31" fmla="*/ 92653 w 101685"/>
                <a:gd name="connsiteY31" fmla="*/ 63891 h 152445"/>
                <a:gd name="connsiteX32" fmla="*/ 64284 w 101685"/>
                <a:gd name="connsiteY32" fmla="*/ 79485 h 152445"/>
                <a:gd name="connsiteX33" fmla="*/ 43708 w 101685"/>
                <a:gd name="connsiteY33" fmla="*/ 95080 h 152445"/>
                <a:gd name="connsiteX34" fmla="*/ 61266 w 101685"/>
                <a:gd name="connsiteY34" fmla="*/ 2437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1685" h="152445">
                  <a:moveTo>
                    <a:pt x="61266" y="24375"/>
                  </a:moveTo>
                  <a:cubicBezTo>
                    <a:pt x="61440" y="24018"/>
                    <a:pt x="61972" y="21715"/>
                    <a:pt x="61972" y="21532"/>
                  </a:cubicBezTo>
                  <a:cubicBezTo>
                    <a:pt x="61972" y="20651"/>
                    <a:pt x="61266" y="19056"/>
                    <a:pt x="59136" y="19056"/>
                  </a:cubicBezTo>
                  <a:cubicBezTo>
                    <a:pt x="55593" y="19056"/>
                    <a:pt x="40873" y="20468"/>
                    <a:pt x="36440" y="20825"/>
                  </a:cubicBezTo>
                  <a:cubicBezTo>
                    <a:pt x="35026" y="21000"/>
                    <a:pt x="32539" y="21183"/>
                    <a:pt x="32539" y="24899"/>
                  </a:cubicBezTo>
                  <a:cubicBezTo>
                    <a:pt x="32539" y="27385"/>
                    <a:pt x="35026" y="27385"/>
                    <a:pt x="37155" y="27385"/>
                  </a:cubicBezTo>
                  <a:cubicBezTo>
                    <a:pt x="45663" y="27385"/>
                    <a:pt x="45663" y="28622"/>
                    <a:pt x="45663" y="30044"/>
                  </a:cubicBezTo>
                  <a:cubicBezTo>
                    <a:pt x="45663" y="31282"/>
                    <a:pt x="45305" y="32347"/>
                    <a:pt x="44956" y="33943"/>
                  </a:cubicBezTo>
                  <a:lnTo>
                    <a:pt x="19956" y="134247"/>
                  </a:lnTo>
                  <a:cubicBezTo>
                    <a:pt x="19066" y="137439"/>
                    <a:pt x="19066" y="137788"/>
                    <a:pt x="19066" y="138146"/>
                  </a:cubicBezTo>
                  <a:cubicBezTo>
                    <a:pt x="19066" y="140805"/>
                    <a:pt x="21195" y="143814"/>
                    <a:pt x="25096" y="143814"/>
                  </a:cubicBezTo>
                  <a:cubicBezTo>
                    <a:pt x="29886" y="143814"/>
                    <a:pt x="32189" y="140273"/>
                    <a:pt x="33254" y="136375"/>
                  </a:cubicBezTo>
                  <a:cubicBezTo>
                    <a:pt x="33604" y="135660"/>
                    <a:pt x="41230" y="104473"/>
                    <a:pt x="41937" y="101995"/>
                  </a:cubicBezTo>
                  <a:cubicBezTo>
                    <a:pt x="54529" y="103234"/>
                    <a:pt x="64633" y="107306"/>
                    <a:pt x="64633" y="116525"/>
                  </a:cubicBezTo>
                  <a:cubicBezTo>
                    <a:pt x="64633" y="117414"/>
                    <a:pt x="64633" y="118296"/>
                    <a:pt x="64284" y="120066"/>
                  </a:cubicBezTo>
                  <a:cubicBezTo>
                    <a:pt x="63569" y="122725"/>
                    <a:pt x="63569" y="123615"/>
                    <a:pt x="63569" y="125560"/>
                  </a:cubicBezTo>
                  <a:cubicBezTo>
                    <a:pt x="63569" y="138146"/>
                    <a:pt x="73857" y="143814"/>
                    <a:pt x="82365" y="143814"/>
                  </a:cubicBezTo>
                  <a:cubicBezTo>
                    <a:pt x="99564" y="143814"/>
                    <a:pt x="104886" y="116882"/>
                    <a:pt x="104886" y="116699"/>
                  </a:cubicBezTo>
                  <a:cubicBezTo>
                    <a:pt x="104886" y="114398"/>
                    <a:pt x="102583" y="114398"/>
                    <a:pt x="102051" y="114398"/>
                  </a:cubicBezTo>
                  <a:cubicBezTo>
                    <a:pt x="99564" y="114398"/>
                    <a:pt x="99389" y="115286"/>
                    <a:pt x="98500" y="118653"/>
                  </a:cubicBezTo>
                  <a:cubicBezTo>
                    <a:pt x="96378" y="126275"/>
                    <a:pt x="91588" y="138851"/>
                    <a:pt x="82897" y="138851"/>
                  </a:cubicBezTo>
                  <a:cubicBezTo>
                    <a:pt x="78115" y="138851"/>
                    <a:pt x="76693" y="134421"/>
                    <a:pt x="76693" y="129641"/>
                  </a:cubicBezTo>
                  <a:cubicBezTo>
                    <a:pt x="76693" y="126624"/>
                    <a:pt x="76693" y="126275"/>
                    <a:pt x="77757" y="121661"/>
                  </a:cubicBezTo>
                  <a:cubicBezTo>
                    <a:pt x="77932" y="121129"/>
                    <a:pt x="78647" y="118121"/>
                    <a:pt x="78647" y="116167"/>
                  </a:cubicBezTo>
                  <a:cubicBezTo>
                    <a:pt x="78647" y="100399"/>
                    <a:pt x="57365" y="97913"/>
                    <a:pt x="49921" y="97383"/>
                  </a:cubicBezTo>
                  <a:cubicBezTo>
                    <a:pt x="55061" y="94197"/>
                    <a:pt x="61623" y="88346"/>
                    <a:pt x="64633" y="85687"/>
                  </a:cubicBezTo>
                  <a:cubicBezTo>
                    <a:pt x="73682" y="77183"/>
                    <a:pt x="82548" y="68853"/>
                    <a:pt x="92470" y="68853"/>
                  </a:cubicBezTo>
                  <a:cubicBezTo>
                    <a:pt x="94599" y="68853"/>
                    <a:pt x="96903" y="69385"/>
                    <a:pt x="98325" y="71156"/>
                  </a:cubicBezTo>
                  <a:cubicBezTo>
                    <a:pt x="90699" y="72395"/>
                    <a:pt x="89102" y="78422"/>
                    <a:pt x="89102" y="81081"/>
                  </a:cubicBezTo>
                  <a:cubicBezTo>
                    <a:pt x="89102" y="84980"/>
                    <a:pt x="92121" y="87639"/>
                    <a:pt x="96196" y="87639"/>
                  </a:cubicBezTo>
                  <a:cubicBezTo>
                    <a:pt x="100986" y="87639"/>
                    <a:pt x="106301" y="83741"/>
                    <a:pt x="106301" y="76294"/>
                  </a:cubicBezTo>
                  <a:cubicBezTo>
                    <a:pt x="106301" y="70449"/>
                    <a:pt x="102051" y="63891"/>
                    <a:pt x="92653" y="63891"/>
                  </a:cubicBezTo>
                  <a:cubicBezTo>
                    <a:pt x="82548" y="63891"/>
                    <a:pt x="73325" y="71156"/>
                    <a:pt x="64284" y="79485"/>
                  </a:cubicBezTo>
                  <a:cubicBezTo>
                    <a:pt x="56833" y="86575"/>
                    <a:pt x="50985" y="92070"/>
                    <a:pt x="43708" y="95080"/>
                  </a:cubicBezTo>
                  <a:lnTo>
                    <a:pt x="61266" y="243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orme libre : forme 209">
              <a:extLst>
                <a:ext uri="{FF2B5EF4-FFF2-40B4-BE49-F238E27FC236}">
                  <a16:creationId xmlns:a16="http://schemas.microsoft.com/office/drawing/2014/main" id="{8CA8D87E-5F68-4810-92A9-28155490BE82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>
              <a:off x="12169283" y="-11760947"/>
              <a:ext cx="177949" cy="203260"/>
            </a:xfrm>
            <a:custGeom>
              <a:avLst/>
              <a:gdLst>
                <a:gd name="connsiteX0" fmla="*/ 22434 w 177949"/>
                <a:gd name="connsiteY0" fmla="*/ 19056 h 203260"/>
                <a:gd name="connsiteX1" fmla="*/ 19066 w 177949"/>
                <a:gd name="connsiteY1" fmla="*/ 21183 h 203260"/>
                <a:gd name="connsiteX2" fmla="*/ 20663 w 177949"/>
                <a:gd name="connsiteY2" fmla="*/ 23843 h 203260"/>
                <a:gd name="connsiteX3" fmla="*/ 52932 w 177949"/>
                <a:gd name="connsiteY3" fmla="*/ 107489 h 203260"/>
                <a:gd name="connsiteX4" fmla="*/ 22251 w 177949"/>
                <a:gd name="connsiteY4" fmla="*/ 189890 h 203260"/>
                <a:gd name="connsiteX5" fmla="*/ 19066 w 177949"/>
                <a:gd name="connsiteY5" fmla="*/ 193970 h 203260"/>
                <a:gd name="connsiteX6" fmla="*/ 21369 w 177949"/>
                <a:gd name="connsiteY6" fmla="*/ 196097 h 203260"/>
                <a:gd name="connsiteX7" fmla="*/ 52042 w 177949"/>
                <a:gd name="connsiteY7" fmla="*/ 162251 h 203260"/>
                <a:gd name="connsiteX8" fmla="*/ 64991 w 177949"/>
                <a:gd name="connsiteY8" fmla="*/ 107664 h 203260"/>
                <a:gd name="connsiteX9" fmla="*/ 22434 w 177949"/>
                <a:gd name="connsiteY9" fmla="*/ 19056 h 203260"/>
                <a:gd name="connsiteX10" fmla="*/ 175159 w 177949"/>
                <a:gd name="connsiteY10" fmla="*/ 119717 h 203260"/>
                <a:gd name="connsiteX11" fmla="*/ 169129 w 177949"/>
                <a:gd name="connsiteY11" fmla="*/ 119717 h 203260"/>
                <a:gd name="connsiteX12" fmla="*/ 164513 w 177949"/>
                <a:gd name="connsiteY12" fmla="*/ 135843 h 203260"/>
                <a:gd name="connsiteX13" fmla="*/ 146965 w 177949"/>
                <a:gd name="connsiteY13" fmla="*/ 136907 h 203260"/>
                <a:gd name="connsiteX14" fmla="*/ 114338 w 177949"/>
                <a:gd name="connsiteY14" fmla="*/ 136907 h 203260"/>
                <a:gd name="connsiteX15" fmla="*/ 149801 w 177949"/>
                <a:gd name="connsiteY15" fmla="*/ 107132 h 203260"/>
                <a:gd name="connsiteX16" fmla="*/ 175159 w 177949"/>
                <a:gd name="connsiteY16" fmla="*/ 68853 h 203260"/>
                <a:gd name="connsiteX17" fmla="*/ 133666 w 177949"/>
                <a:gd name="connsiteY17" fmla="*/ 34300 h 203260"/>
                <a:gd name="connsiteX18" fmla="*/ 96782 w 177949"/>
                <a:gd name="connsiteY18" fmla="*/ 66020 h 203260"/>
                <a:gd name="connsiteX19" fmla="*/ 106180 w 177949"/>
                <a:gd name="connsiteY19" fmla="*/ 75943 h 203260"/>
                <a:gd name="connsiteX20" fmla="*/ 115578 w 177949"/>
                <a:gd name="connsiteY20" fmla="*/ 66551 h 203260"/>
                <a:gd name="connsiteX21" fmla="*/ 105115 w 177949"/>
                <a:gd name="connsiteY21" fmla="*/ 57159 h 203260"/>
                <a:gd name="connsiteX22" fmla="*/ 131005 w 177949"/>
                <a:gd name="connsiteY22" fmla="*/ 40675 h 203260"/>
                <a:gd name="connsiteX23" fmla="*/ 157959 w 177949"/>
                <a:gd name="connsiteY23" fmla="*/ 68853 h 203260"/>
                <a:gd name="connsiteX24" fmla="*/ 141284 w 177949"/>
                <a:gd name="connsiteY24" fmla="*/ 102875 h 203260"/>
                <a:gd name="connsiteX25" fmla="*/ 98553 w 177949"/>
                <a:gd name="connsiteY25" fmla="*/ 145061 h 203260"/>
                <a:gd name="connsiteX26" fmla="*/ 96782 w 177949"/>
                <a:gd name="connsiteY26" fmla="*/ 151968 h 203260"/>
                <a:gd name="connsiteX27" fmla="*/ 169836 w 177949"/>
                <a:gd name="connsiteY27" fmla="*/ 151968 h 203260"/>
                <a:gd name="connsiteX28" fmla="*/ 175159 w 177949"/>
                <a:gd name="connsiteY28" fmla="*/ 119717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7949" h="203260">
                  <a:moveTo>
                    <a:pt x="22434" y="19056"/>
                  </a:moveTo>
                  <a:cubicBezTo>
                    <a:pt x="21195" y="19056"/>
                    <a:pt x="19066" y="19056"/>
                    <a:pt x="19066" y="21183"/>
                  </a:cubicBezTo>
                  <a:cubicBezTo>
                    <a:pt x="19066" y="22064"/>
                    <a:pt x="19598" y="22596"/>
                    <a:pt x="20663" y="23843"/>
                  </a:cubicBezTo>
                  <a:cubicBezTo>
                    <a:pt x="35907" y="37841"/>
                    <a:pt x="52932" y="61763"/>
                    <a:pt x="52932" y="107489"/>
                  </a:cubicBezTo>
                  <a:cubicBezTo>
                    <a:pt x="52932" y="144529"/>
                    <a:pt x="41404" y="172524"/>
                    <a:pt x="22251" y="189890"/>
                  </a:cubicBezTo>
                  <a:cubicBezTo>
                    <a:pt x="19241" y="192906"/>
                    <a:pt x="19066" y="193081"/>
                    <a:pt x="19066" y="193970"/>
                  </a:cubicBezTo>
                  <a:cubicBezTo>
                    <a:pt x="19066" y="194852"/>
                    <a:pt x="19598" y="196097"/>
                    <a:pt x="21369" y="196097"/>
                  </a:cubicBezTo>
                  <a:cubicBezTo>
                    <a:pt x="23498" y="196097"/>
                    <a:pt x="40340" y="184403"/>
                    <a:pt x="52042" y="162251"/>
                  </a:cubicBezTo>
                  <a:cubicBezTo>
                    <a:pt x="59843" y="147539"/>
                    <a:pt x="64991" y="128395"/>
                    <a:pt x="64991" y="107664"/>
                  </a:cubicBezTo>
                  <a:cubicBezTo>
                    <a:pt x="64991" y="82677"/>
                    <a:pt x="57539" y="43868"/>
                    <a:pt x="22434" y="19056"/>
                  </a:cubicBezTo>
                  <a:close/>
                  <a:moveTo>
                    <a:pt x="175159" y="119717"/>
                  </a:moveTo>
                  <a:lnTo>
                    <a:pt x="169129" y="119717"/>
                  </a:lnTo>
                  <a:cubicBezTo>
                    <a:pt x="168597" y="123615"/>
                    <a:pt x="166825" y="134072"/>
                    <a:pt x="164513" y="135843"/>
                  </a:cubicBezTo>
                  <a:cubicBezTo>
                    <a:pt x="163099" y="136907"/>
                    <a:pt x="149444" y="136907"/>
                    <a:pt x="146965" y="136907"/>
                  </a:cubicBezTo>
                  <a:lnTo>
                    <a:pt x="114338" y="136907"/>
                  </a:lnTo>
                  <a:cubicBezTo>
                    <a:pt x="132952" y="120424"/>
                    <a:pt x="139163" y="115461"/>
                    <a:pt x="149801" y="107132"/>
                  </a:cubicBezTo>
                  <a:cubicBezTo>
                    <a:pt x="162925" y="96676"/>
                    <a:pt x="175159" y="85687"/>
                    <a:pt x="175159" y="68853"/>
                  </a:cubicBezTo>
                  <a:cubicBezTo>
                    <a:pt x="175159" y="47408"/>
                    <a:pt x="156363" y="34300"/>
                    <a:pt x="133666" y="34300"/>
                  </a:cubicBezTo>
                  <a:cubicBezTo>
                    <a:pt x="111677" y="34300"/>
                    <a:pt x="96782" y="49711"/>
                    <a:pt x="96782" y="66020"/>
                  </a:cubicBezTo>
                  <a:cubicBezTo>
                    <a:pt x="96782" y="75055"/>
                    <a:pt x="104408" y="75943"/>
                    <a:pt x="106180" y="75943"/>
                  </a:cubicBezTo>
                  <a:cubicBezTo>
                    <a:pt x="110437" y="75943"/>
                    <a:pt x="115578" y="72927"/>
                    <a:pt x="115578" y="66551"/>
                  </a:cubicBezTo>
                  <a:cubicBezTo>
                    <a:pt x="115578" y="63359"/>
                    <a:pt x="114338" y="57159"/>
                    <a:pt x="105115" y="57159"/>
                  </a:cubicBezTo>
                  <a:cubicBezTo>
                    <a:pt x="110612" y="44573"/>
                    <a:pt x="122671" y="40675"/>
                    <a:pt x="131005" y="40675"/>
                  </a:cubicBezTo>
                  <a:cubicBezTo>
                    <a:pt x="148737" y="40675"/>
                    <a:pt x="157959" y="54498"/>
                    <a:pt x="157959" y="68853"/>
                  </a:cubicBezTo>
                  <a:cubicBezTo>
                    <a:pt x="157959" y="84273"/>
                    <a:pt x="146965" y="96500"/>
                    <a:pt x="141284" y="102875"/>
                  </a:cubicBezTo>
                  <a:lnTo>
                    <a:pt x="98553" y="145061"/>
                  </a:lnTo>
                  <a:cubicBezTo>
                    <a:pt x="96782" y="146649"/>
                    <a:pt x="96782" y="147005"/>
                    <a:pt x="96782" y="151968"/>
                  </a:cubicBezTo>
                  <a:lnTo>
                    <a:pt x="169836" y="151968"/>
                  </a:lnTo>
                  <a:lnTo>
                    <a:pt x="175159" y="11971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17FE6C63-251A-43DD-AF71-18730DD92398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>
              <a:off x="11965599" y="-11543487"/>
              <a:ext cx="101685" cy="177853"/>
            </a:xfrm>
            <a:custGeom>
              <a:avLst/>
              <a:gdLst>
                <a:gd name="connsiteX0" fmla="*/ 96903 w 101685"/>
                <a:gd name="connsiteY0" fmla="*/ 25787 h 177852"/>
                <a:gd name="connsiteX1" fmla="*/ 89816 w 101685"/>
                <a:gd name="connsiteY1" fmla="*/ 19056 h 177852"/>
                <a:gd name="connsiteX2" fmla="*/ 79886 w 101685"/>
                <a:gd name="connsiteY2" fmla="*/ 28797 h 177852"/>
                <a:gd name="connsiteX3" fmla="*/ 86981 w 101685"/>
                <a:gd name="connsiteY3" fmla="*/ 35539 h 177852"/>
                <a:gd name="connsiteX4" fmla="*/ 96903 w 101685"/>
                <a:gd name="connsiteY4" fmla="*/ 25787 h 177852"/>
                <a:gd name="connsiteX5" fmla="*/ 59319 w 101685"/>
                <a:gd name="connsiteY5" fmla="*/ 145236 h 177852"/>
                <a:gd name="connsiteX6" fmla="*/ 36440 w 101685"/>
                <a:gd name="connsiteY6" fmla="*/ 167737 h 177852"/>
                <a:gd name="connsiteX7" fmla="*/ 30061 w 101685"/>
                <a:gd name="connsiteY7" fmla="*/ 166673 h 177852"/>
                <a:gd name="connsiteX8" fmla="*/ 36090 w 101685"/>
                <a:gd name="connsiteY8" fmla="*/ 157637 h 177852"/>
                <a:gd name="connsiteX9" fmla="*/ 29171 w 101685"/>
                <a:gd name="connsiteY9" fmla="*/ 151079 h 177852"/>
                <a:gd name="connsiteX10" fmla="*/ 19066 w 101685"/>
                <a:gd name="connsiteY10" fmla="*/ 161536 h 177852"/>
                <a:gd name="connsiteX11" fmla="*/ 36622 w 101685"/>
                <a:gd name="connsiteY11" fmla="*/ 172700 h 177852"/>
                <a:gd name="connsiteX12" fmla="*/ 73499 w 101685"/>
                <a:gd name="connsiteY12" fmla="*/ 144704 h 177852"/>
                <a:gd name="connsiteX13" fmla="*/ 89460 w 101685"/>
                <a:gd name="connsiteY13" fmla="*/ 81256 h 177852"/>
                <a:gd name="connsiteX14" fmla="*/ 90349 w 101685"/>
                <a:gd name="connsiteY14" fmla="*/ 75055 h 177852"/>
                <a:gd name="connsiteX15" fmla="*/ 71370 w 101685"/>
                <a:gd name="connsiteY15" fmla="*/ 58397 h 177852"/>
                <a:gd name="connsiteX16" fmla="*/ 40341 w 101685"/>
                <a:gd name="connsiteY16" fmla="*/ 85512 h 177852"/>
                <a:gd name="connsiteX17" fmla="*/ 43359 w 101685"/>
                <a:gd name="connsiteY17" fmla="*/ 87815 h 177852"/>
                <a:gd name="connsiteX18" fmla="*/ 46902 w 101685"/>
                <a:gd name="connsiteY18" fmla="*/ 84623 h 177852"/>
                <a:gd name="connsiteX19" fmla="*/ 70838 w 101685"/>
                <a:gd name="connsiteY19" fmla="*/ 63359 h 177852"/>
                <a:gd name="connsiteX20" fmla="*/ 76868 w 101685"/>
                <a:gd name="connsiteY20" fmla="*/ 72045 h 177852"/>
                <a:gd name="connsiteX21" fmla="*/ 76335 w 101685"/>
                <a:gd name="connsiteY21" fmla="*/ 77358 h 177852"/>
                <a:gd name="connsiteX22" fmla="*/ 59319 w 101685"/>
                <a:gd name="connsiteY22" fmla="*/ 1452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177852">
                  <a:moveTo>
                    <a:pt x="96903" y="25787"/>
                  </a:moveTo>
                  <a:cubicBezTo>
                    <a:pt x="96903" y="22779"/>
                    <a:pt x="94599" y="19056"/>
                    <a:pt x="89816" y="19056"/>
                  </a:cubicBezTo>
                  <a:cubicBezTo>
                    <a:pt x="84669" y="19056"/>
                    <a:pt x="79886" y="24018"/>
                    <a:pt x="79886" y="28797"/>
                  </a:cubicBezTo>
                  <a:cubicBezTo>
                    <a:pt x="79886" y="31640"/>
                    <a:pt x="82016" y="35539"/>
                    <a:pt x="86981" y="35539"/>
                  </a:cubicBezTo>
                  <a:cubicBezTo>
                    <a:pt x="91763" y="35539"/>
                    <a:pt x="96903" y="30925"/>
                    <a:pt x="96903" y="25787"/>
                  </a:cubicBezTo>
                  <a:close/>
                  <a:moveTo>
                    <a:pt x="59319" y="145236"/>
                  </a:moveTo>
                  <a:cubicBezTo>
                    <a:pt x="56300" y="157462"/>
                    <a:pt x="46902" y="167737"/>
                    <a:pt x="36440" y="167737"/>
                  </a:cubicBezTo>
                  <a:cubicBezTo>
                    <a:pt x="34136" y="167737"/>
                    <a:pt x="32007" y="167387"/>
                    <a:pt x="30061" y="166673"/>
                  </a:cubicBezTo>
                  <a:cubicBezTo>
                    <a:pt x="34668" y="164554"/>
                    <a:pt x="36090" y="160297"/>
                    <a:pt x="36090" y="157637"/>
                  </a:cubicBezTo>
                  <a:cubicBezTo>
                    <a:pt x="36090" y="153382"/>
                    <a:pt x="32722" y="151079"/>
                    <a:pt x="29171" y="151079"/>
                  </a:cubicBezTo>
                  <a:cubicBezTo>
                    <a:pt x="23673" y="151079"/>
                    <a:pt x="19066" y="155866"/>
                    <a:pt x="19066" y="161536"/>
                  </a:cubicBezTo>
                  <a:cubicBezTo>
                    <a:pt x="19066" y="168269"/>
                    <a:pt x="25978" y="172700"/>
                    <a:pt x="36622" y="172700"/>
                  </a:cubicBezTo>
                  <a:cubicBezTo>
                    <a:pt x="47260" y="172700"/>
                    <a:pt x="68002" y="166323"/>
                    <a:pt x="73499" y="144704"/>
                  </a:cubicBezTo>
                  <a:lnTo>
                    <a:pt x="89460" y="81256"/>
                  </a:lnTo>
                  <a:cubicBezTo>
                    <a:pt x="89992" y="79310"/>
                    <a:pt x="90349" y="77714"/>
                    <a:pt x="90349" y="75055"/>
                  </a:cubicBezTo>
                  <a:cubicBezTo>
                    <a:pt x="90349" y="65305"/>
                    <a:pt x="82016" y="58397"/>
                    <a:pt x="71370" y="58397"/>
                  </a:cubicBezTo>
                  <a:cubicBezTo>
                    <a:pt x="51693" y="58397"/>
                    <a:pt x="40341" y="83027"/>
                    <a:pt x="40341" y="85512"/>
                  </a:cubicBezTo>
                  <a:cubicBezTo>
                    <a:pt x="40341" y="87815"/>
                    <a:pt x="42827" y="87815"/>
                    <a:pt x="43359" y="87815"/>
                  </a:cubicBezTo>
                  <a:cubicBezTo>
                    <a:pt x="45488" y="87815"/>
                    <a:pt x="45663" y="87283"/>
                    <a:pt x="46902" y="84623"/>
                  </a:cubicBezTo>
                  <a:cubicBezTo>
                    <a:pt x="51335" y="74348"/>
                    <a:pt x="60558" y="63359"/>
                    <a:pt x="70838" y="63359"/>
                  </a:cubicBezTo>
                  <a:cubicBezTo>
                    <a:pt x="75271" y="63359"/>
                    <a:pt x="76868" y="66369"/>
                    <a:pt x="76868" y="72045"/>
                  </a:cubicBezTo>
                  <a:cubicBezTo>
                    <a:pt x="76868" y="73991"/>
                    <a:pt x="76518" y="76477"/>
                    <a:pt x="76335" y="77358"/>
                  </a:cubicBezTo>
                  <a:lnTo>
                    <a:pt x="59319" y="14523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51A0C9A6-1010-4892-A42A-FAEF5C9C701C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>
              <a:off x="12419924" y="-11644104"/>
              <a:ext cx="203371" cy="203260"/>
            </a:xfrm>
            <a:custGeom>
              <a:avLst/>
              <a:gdLst>
                <a:gd name="connsiteX0" fmla="*/ 108453 w 203370"/>
                <a:gd name="connsiteY0" fmla="*/ 108402 h 203260"/>
                <a:gd name="connsiteX1" fmla="*/ 179109 w 203370"/>
                <a:gd name="connsiteY1" fmla="*/ 108402 h 203260"/>
                <a:gd name="connsiteX2" fmla="*/ 187466 w 203370"/>
                <a:gd name="connsiteY2" fmla="*/ 103338 h 203260"/>
                <a:gd name="connsiteX3" fmla="*/ 179109 w 203370"/>
                <a:gd name="connsiteY3" fmla="*/ 98279 h 203260"/>
                <a:gd name="connsiteX4" fmla="*/ 108453 w 203370"/>
                <a:gd name="connsiteY4" fmla="*/ 98279 h 203260"/>
                <a:gd name="connsiteX5" fmla="*/ 108453 w 203370"/>
                <a:gd name="connsiteY5" fmla="*/ 27408 h 203260"/>
                <a:gd name="connsiteX6" fmla="*/ 103393 w 203370"/>
                <a:gd name="connsiteY6" fmla="*/ 19056 h 203260"/>
                <a:gd name="connsiteX7" fmla="*/ 98325 w 203370"/>
                <a:gd name="connsiteY7" fmla="*/ 27408 h 203260"/>
                <a:gd name="connsiteX8" fmla="*/ 98325 w 203370"/>
                <a:gd name="connsiteY8" fmla="*/ 98279 h 203260"/>
                <a:gd name="connsiteX9" fmla="*/ 27423 w 203370"/>
                <a:gd name="connsiteY9" fmla="*/ 98279 h 203260"/>
                <a:gd name="connsiteX10" fmla="*/ 19066 w 203370"/>
                <a:gd name="connsiteY10" fmla="*/ 103338 h 203260"/>
                <a:gd name="connsiteX11" fmla="*/ 27423 w 203370"/>
                <a:gd name="connsiteY11" fmla="*/ 108402 h 203260"/>
                <a:gd name="connsiteX12" fmla="*/ 98325 w 203370"/>
                <a:gd name="connsiteY12" fmla="*/ 108402 h 203260"/>
                <a:gd name="connsiteX13" fmla="*/ 98325 w 203370"/>
                <a:gd name="connsiteY13" fmla="*/ 179266 h 203260"/>
                <a:gd name="connsiteX14" fmla="*/ 103393 w 203370"/>
                <a:gd name="connsiteY14" fmla="*/ 187618 h 203260"/>
                <a:gd name="connsiteX15" fmla="*/ 108453 w 203370"/>
                <a:gd name="connsiteY15" fmla="*/ 179266 h 203260"/>
                <a:gd name="connsiteX16" fmla="*/ 108453 w 203370"/>
                <a:gd name="connsiteY16" fmla="*/ 10840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3" y="108402"/>
                  </a:moveTo>
                  <a:lnTo>
                    <a:pt x="179109" y="108402"/>
                  </a:lnTo>
                  <a:cubicBezTo>
                    <a:pt x="182652" y="108402"/>
                    <a:pt x="187466" y="108402"/>
                    <a:pt x="187466" y="103338"/>
                  </a:cubicBezTo>
                  <a:cubicBezTo>
                    <a:pt x="187466" y="98279"/>
                    <a:pt x="182652" y="98279"/>
                    <a:pt x="179109" y="98279"/>
                  </a:cubicBezTo>
                  <a:lnTo>
                    <a:pt x="108453" y="98279"/>
                  </a:lnTo>
                  <a:lnTo>
                    <a:pt x="108453" y="27408"/>
                  </a:lnTo>
                  <a:cubicBezTo>
                    <a:pt x="108453" y="23868"/>
                    <a:pt x="108453" y="19056"/>
                    <a:pt x="103393" y="19056"/>
                  </a:cubicBezTo>
                  <a:cubicBezTo>
                    <a:pt x="98325" y="19056"/>
                    <a:pt x="98325" y="23868"/>
                    <a:pt x="98325" y="27408"/>
                  </a:cubicBezTo>
                  <a:lnTo>
                    <a:pt x="98325" y="98279"/>
                  </a:lnTo>
                  <a:lnTo>
                    <a:pt x="27423" y="98279"/>
                  </a:lnTo>
                  <a:cubicBezTo>
                    <a:pt x="23880" y="98279"/>
                    <a:pt x="19066" y="98279"/>
                    <a:pt x="19066" y="103338"/>
                  </a:cubicBezTo>
                  <a:cubicBezTo>
                    <a:pt x="19066" y="108402"/>
                    <a:pt x="23880" y="108402"/>
                    <a:pt x="27423" y="108402"/>
                  </a:cubicBezTo>
                  <a:lnTo>
                    <a:pt x="98325" y="108402"/>
                  </a:lnTo>
                  <a:lnTo>
                    <a:pt x="98325" y="179266"/>
                  </a:lnTo>
                  <a:cubicBezTo>
                    <a:pt x="98325" y="182807"/>
                    <a:pt x="98325" y="187618"/>
                    <a:pt x="103393" y="187618"/>
                  </a:cubicBezTo>
                  <a:cubicBezTo>
                    <a:pt x="108453" y="187618"/>
                    <a:pt x="108453" y="182807"/>
                    <a:pt x="108453" y="179266"/>
                  </a:cubicBezTo>
                  <a:lnTo>
                    <a:pt x="108453" y="10840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orme libre : forme 212">
              <a:extLst>
                <a:ext uri="{FF2B5EF4-FFF2-40B4-BE49-F238E27FC236}">
                  <a16:creationId xmlns:a16="http://schemas.microsoft.com/office/drawing/2014/main" id="{CF776F03-8477-4C02-81B9-431CB7653302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>
              <a:off x="12681421" y="-11665106"/>
              <a:ext cx="101685" cy="203260"/>
            </a:xfrm>
            <a:custGeom>
              <a:avLst/>
              <a:gdLst>
                <a:gd name="connsiteX0" fmla="*/ 70982 w 101685"/>
                <a:gd name="connsiteY0" fmla="*/ 25631 h 203260"/>
                <a:gd name="connsiteX1" fmla="*/ 65152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9 h 203260"/>
                <a:gd name="connsiteX4" fmla="*/ 52241 w 101685"/>
                <a:gd name="connsiteY4" fmla="*/ 36516 h 203260"/>
                <a:gd name="connsiteX5" fmla="*/ 52241 w 101685"/>
                <a:gd name="connsiteY5" fmla="*/ 167619 h 203260"/>
                <a:gd name="connsiteX6" fmla="*/ 28688 w 101685"/>
                <a:gd name="connsiteY6" fmla="*/ 179766 h 203260"/>
                <a:gd name="connsiteX7" fmla="*/ 20583 w 101685"/>
                <a:gd name="connsiteY7" fmla="*/ 179766 h 203260"/>
                <a:gd name="connsiteX8" fmla="*/ 20583 w 101685"/>
                <a:gd name="connsiteY8" fmla="*/ 187612 h 203260"/>
                <a:gd name="connsiteX9" fmla="*/ 61608 w 101685"/>
                <a:gd name="connsiteY9" fmla="*/ 186849 h 203260"/>
                <a:gd name="connsiteX10" fmla="*/ 102631 w 101685"/>
                <a:gd name="connsiteY10" fmla="*/ 187612 h 203260"/>
                <a:gd name="connsiteX11" fmla="*/ 102631 w 101685"/>
                <a:gd name="connsiteY11" fmla="*/ 179766 h 203260"/>
                <a:gd name="connsiteX12" fmla="*/ 94529 w 101685"/>
                <a:gd name="connsiteY12" fmla="*/ 179766 h 203260"/>
                <a:gd name="connsiteX13" fmla="*/ 70982 w 101685"/>
                <a:gd name="connsiteY13" fmla="*/ 167619 h 203260"/>
                <a:gd name="connsiteX14" fmla="*/ 70982 w 101685"/>
                <a:gd name="connsiteY14" fmla="*/ 2563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2" y="25631"/>
                  </a:moveTo>
                  <a:cubicBezTo>
                    <a:pt x="70982" y="19557"/>
                    <a:pt x="70982" y="19056"/>
                    <a:pt x="65152" y="19056"/>
                  </a:cubicBezTo>
                  <a:cubicBezTo>
                    <a:pt x="49455" y="35253"/>
                    <a:pt x="27170" y="35253"/>
                    <a:pt x="19066" y="35253"/>
                  </a:cubicBezTo>
                  <a:lnTo>
                    <a:pt x="19066" y="43099"/>
                  </a:lnTo>
                  <a:cubicBezTo>
                    <a:pt x="24127" y="43099"/>
                    <a:pt x="39070" y="43099"/>
                    <a:pt x="52241" y="36516"/>
                  </a:cubicBezTo>
                  <a:lnTo>
                    <a:pt x="52241" y="167619"/>
                  </a:lnTo>
                  <a:cubicBezTo>
                    <a:pt x="52241" y="176725"/>
                    <a:pt x="51478" y="179766"/>
                    <a:pt x="28688" y="179766"/>
                  </a:cubicBezTo>
                  <a:lnTo>
                    <a:pt x="20583" y="179766"/>
                  </a:lnTo>
                  <a:lnTo>
                    <a:pt x="20583" y="187612"/>
                  </a:lnTo>
                  <a:cubicBezTo>
                    <a:pt x="29451" y="186849"/>
                    <a:pt x="51478" y="186849"/>
                    <a:pt x="61608" y="186849"/>
                  </a:cubicBezTo>
                  <a:cubicBezTo>
                    <a:pt x="71736" y="186849"/>
                    <a:pt x="93767" y="186849"/>
                    <a:pt x="102631" y="187612"/>
                  </a:cubicBezTo>
                  <a:lnTo>
                    <a:pt x="102631" y="179766"/>
                  </a:lnTo>
                  <a:lnTo>
                    <a:pt x="94529" y="179766"/>
                  </a:lnTo>
                  <a:cubicBezTo>
                    <a:pt x="71736" y="179766"/>
                    <a:pt x="70982" y="176980"/>
                    <a:pt x="70982" y="167619"/>
                  </a:cubicBezTo>
                  <a:lnTo>
                    <a:pt x="70982" y="2563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orme libre : forme 213">
              <a:extLst>
                <a:ext uri="{FF2B5EF4-FFF2-40B4-BE49-F238E27FC236}">
                  <a16:creationId xmlns:a16="http://schemas.microsoft.com/office/drawing/2014/main" id="{15469AF6-9C58-48EB-9D1C-0F70899420F9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>
              <a:off x="12799567" y="-11686369"/>
              <a:ext cx="127107" cy="279483"/>
            </a:xfrm>
            <a:custGeom>
              <a:avLst/>
              <a:gdLst>
                <a:gd name="connsiteX0" fmla="*/ 116310 w 127106"/>
                <a:gd name="connsiteY0" fmla="*/ 28670 h 279482"/>
                <a:gd name="connsiteX1" fmla="*/ 117574 w 127106"/>
                <a:gd name="connsiteY1" fmla="*/ 24122 h 279482"/>
                <a:gd name="connsiteX2" fmla="*/ 112505 w 127106"/>
                <a:gd name="connsiteY2" fmla="*/ 19056 h 279482"/>
                <a:gd name="connsiteX3" fmla="*/ 108199 w 127106"/>
                <a:gd name="connsiteY3" fmla="*/ 21334 h 279482"/>
                <a:gd name="connsiteX4" fmla="*/ 20337 w 127106"/>
                <a:gd name="connsiteY4" fmla="*/ 262532 h 279482"/>
                <a:gd name="connsiteX5" fmla="*/ 19066 w 127106"/>
                <a:gd name="connsiteY5" fmla="*/ 267082 h 279482"/>
                <a:gd name="connsiteX6" fmla="*/ 24134 w 127106"/>
                <a:gd name="connsiteY6" fmla="*/ 272146 h 279482"/>
                <a:gd name="connsiteX7" fmla="*/ 29703 w 127106"/>
                <a:gd name="connsiteY7" fmla="*/ 266072 h 279482"/>
                <a:gd name="connsiteX8" fmla="*/ 116310 w 127106"/>
                <a:gd name="connsiteY8" fmla="*/ 2867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106" h="279482">
                  <a:moveTo>
                    <a:pt x="116310" y="28670"/>
                  </a:moveTo>
                  <a:cubicBezTo>
                    <a:pt x="117574" y="25384"/>
                    <a:pt x="117574" y="24367"/>
                    <a:pt x="117574" y="24122"/>
                  </a:cubicBezTo>
                  <a:cubicBezTo>
                    <a:pt x="117574" y="21334"/>
                    <a:pt x="115294" y="19056"/>
                    <a:pt x="112505" y="19056"/>
                  </a:cubicBezTo>
                  <a:cubicBezTo>
                    <a:pt x="110734" y="19056"/>
                    <a:pt x="108962" y="19819"/>
                    <a:pt x="108199" y="21334"/>
                  </a:cubicBezTo>
                  <a:lnTo>
                    <a:pt x="20337" y="262532"/>
                  </a:lnTo>
                  <a:cubicBezTo>
                    <a:pt x="19066" y="265818"/>
                    <a:pt x="19066" y="266835"/>
                    <a:pt x="19066" y="267082"/>
                  </a:cubicBezTo>
                  <a:cubicBezTo>
                    <a:pt x="19066" y="269868"/>
                    <a:pt x="21346" y="272146"/>
                    <a:pt x="24134" y="272146"/>
                  </a:cubicBezTo>
                  <a:cubicBezTo>
                    <a:pt x="27423" y="272146"/>
                    <a:pt x="28186" y="270375"/>
                    <a:pt x="29703" y="266072"/>
                  </a:cubicBezTo>
                  <a:lnTo>
                    <a:pt x="116310" y="2867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orme libre : forme 214">
              <a:extLst>
                <a:ext uri="{FF2B5EF4-FFF2-40B4-BE49-F238E27FC236}">
                  <a16:creationId xmlns:a16="http://schemas.microsoft.com/office/drawing/2014/main" id="{25F0C0CD-4C05-4C6A-AFA8-22A7397259AD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>
              <a:off x="12919358" y="-11667893"/>
              <a:ext cx="127107" cy="203260"/>
            </a:xfrm>
            <a:custGeom>
              <a:avLst/>
              <a:gdLst>
                <a:gd name="connsiteX0" fmla="*/ 86425 w 127106"/>
                <a:gd name="connsiteY0" fmla="*/ 148635 h 203260"/>
                <a:gd name="connsiteX1" fmla="*/ 86425 w 127106"/>
                <a:gd name="connsiteY1" fmla="*/ 170660 h 203260"/>
                <a:gd name="connsiteX2" fmla="*/ 67176 w 127106"/>
                <a:gd name="connsiteY2" fmla="*/ 182553 h 203260"/>
                <a:gd name="connsiteX3" fmla="*/ 61861 w 127106"/>
                <a:gd name="connsiteY3" fmla="*/ 182553 h 203260"/>
                <a:gd name="connsiteX4" fmla="*/ 61861 w 127106"/>
                <a:gd name="connsiteY4" fmla="*/ 190398 h 203260"/>
                <a:gd name="connsiteX5" fmla="*/ 96045 w 127106"/>
                <a:gd name="connsiteY5" fmla="*/ 189635 h 203260"/>
                <a:gd name="connsiteX6" fmla="*/ 130483 w 127106"/>
                <a:gd name="connsiteY6" fmla="*/ 190398 h 203260"/>
                <a:gd name="connsiteX7" fmla="*/ 130483 w 127106"/>
                <a:gd name="connsiteY7" fmla="*/ 182553 h 203260"/>
                <a:gd name="connsiteX8" fmla="*/ 125169 w 127106"/>
                <a:gd name="connsiteY8" fmla="*/ 182553 h 203260"/>
                <a:gd name="connsiteX9" fmla="*/ 105920 w 127106"/>
                <a:gd name="connsiteY9" fmla="*/ 170660 h 203260"/>
                <a:gd name="connsiteX10" fmla="*/ 105920 w 127106"/>
                <a:gd name="connsiteY10" fmla="*/ 148635 h 203260"/>
                <a:gd name="connsiteX11" fmla="*/ 131246 w 127106"/>
                <a:gd name="connsiteY11" fmla="*/ 148635 h 203260"/>
                <a:gd name="connsiteX12" fmla="*/ 131246 w 127106"/>
                <a:gd name="connsiteY12" fmla="*/ 140790 h 203260"/>
                <a:gd name="connsiteX13" fmla="*/ 105920 w 127106"/>
                <a:gd name="connsiteY13" fmla="*/ 140790 h 203260"/>
                <a:gd name="connsiteX14" fmla="*/ 105920 w 127106"/>
                <a:gd name="connsiteY14" fmla="*/ 25639 h 203260"/>
                <a:gd name="connsiteX15" fmla="*/ 101868 w 127106"/>
                <a:gd name="connsiteY15" fmla="*/ 19056 h 203260"/>
                <a:gd name="connsiteX16" fmla="*/ 96800 w 127106"/>
                <a:gd name="connsiteY16" fmla="*/ 22097 h 203260"/>
                <a:gd name="connsiteX17" fmla="*/ 19066 w 127106"/>
                <a:gd name="connsiteY17" fmla="*/ 140790 h 203260"/>
                <a:gd name="connsiteX18" fmla="*/ 19066 w 127106"/>
                <a:gd name="connsiteY18" fmla="*/ 148635 h 203260"/>
                <a:gd name="connsiteX19" fmla="*/ 86425 w 127106"/>
                <a:gd name="connsiteY19" fmla="*/ 148635 h 203260"/>
                <a:gd name="connsiteX20" fmla="*/ 87942 w 127106"/>
                <a:gd name="connsiteY20" fmla="*/ 140790 h 203260"/>
                <a:gd name="connsiteX21" fmla="*/ 26152 w 127106"/>
                <a:gd name="connsiteY21" fmla="*/ 140790 h 203260"/>
                <a:gd name="connsiteX22" fmla="*/ 87942 w 127106"/>
                <a:gd name="connsiteY22" fmla="*/ 46392 h 203260"/>
                <a:gd name="connsiteX23" fmla="*/ 87942 w 127106"/>
                <a:gd name="connsiteY23" fmla="*/ 14079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03260">
                  <a:moveTo>
                    <a:pt x="86425" y="148635"/>
                  </a:moveTo>
                  <a:lnTo>
                    <a:pt x="86425" y="170660"/>
                  </a:lnTo>
                  <a:cubicBezTo>
                    <a:pt x="86425" y="179766"/>
                    <a:pt x="85917" y="182553"/>
                    <a:pt x="67176" y="182553"/>
                  </a:cubicBezTo>
                  <a:lnTo>
                    <a:pt x="61861" y="182553"/>
                  </a:lnTo>
                  <a:lnTo>
                    <a:pt x="61861" y="190398"/>
                  </a:lnTo>
                  <a:cubicBezTo>
                    <a:pt x="72237" y="189635"/>
                    <a:pt x="85408" y="189635"/>
                    <a:pt x="96045" y="189635"/>
                  </a:cubicBezTo>
                  <a:cubicBezTo>
                    <a:pt x="106682" y="189635"/>
                    <a:pt x="120100" y="189635"/>
                    <a:pt x="130483" y="190398"/>
                  </a:cubicBezTo>
                  <a:lnTo>
                    <a:pt x="130483" y="182553"/>
                  </a:lnTo>
                  <a:lnTo>
                    <a:pt x="125169" y="182553"/>
                  </a:lnTo>
                  <a:cubicBezTo>
                    <a:pt x="106429" y="182553"/>
                    <a:pt x="105920" y="179766"/>
                    <a:pt x="105920" y="170660"/>
                  </a:cubicBezTo>
                  <a:lnTo>
                    <a:pt x="105920" y="148635"/>
                  </a:lnTo>
                  <a:lnTo>
                    <a:pt x="131246" y="148635"/>
                  </a:lnTo>
                  <a:lnTo>
                    <a:pt x="131246" y="140790"/>
                  </a:lnTo>
                  <a:lnTo>
                    <a:pt x="105920" y="140790"/>
                  </a:lnTo>
                  <a:lnTo>
                    <a:pt x="105920" y="25639"/>
                  </a:lnTo>
                  <a:cubicBezTo>
                    <a:pt x="105920" y="20572"/>
                    <a:pt x="105920" y="19056"/>
                    <a:pt x="101868" y="19056"/>
                  </a:cubicBezTo>
                  <a:cubicBezTo>
                    <a:pt x="99588" y="19056"/>
                    <a:pt x="98826" y="19056"/>
                    <a:pt x="96800" y="22097"/>
                  </a:cubicBezTo>
                  <a:lnTo>
                    <a:pt x="19066" y="140790"/>
                  </a:lnTo>
                  <a:lnTo>
                    <a:pt x="19066" y="148635"/>
                  </a:lnTo>
                  <a:lnTo>
                    <a:pt x="86425" y="148635"/>
                  </a:lnTo>
                  <a:close/>
                  <a:moveTo>
                    <a:pt x="87942" y="140790"/>
                  </a:moveTo>
                  <a:lnTo>
                    <a:pt x="26152" y="140790"/>
                  </a:lnTo>
                  <a:lnTo>
                    <a:pt x="87942" y="46392"/>
                  </a:lnTo>
                  <a:lnTo>
                    <a:pt x="87942" y="14079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18402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7" grpId="0"/>
      <p:bldP spid="8" grpId="0"/>
      <p:bldP spid="10" grpId="0"/>
      <p:bldP spid="12" grpId="0"/>
      <p:bldP spid="15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/>
          </p:cNvSpPr>
          <p:nvPr/>
        </p:nvSpPr>
        <p:spPr>
          <a:xfrm>
            <a:off x="471901" y="182099"/>
            <a:ext cx="8229600" cy="84613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9900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Q-system as a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srgbClr val="9900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Grassmanian</a:t>
            </a:r>
            <a:r>
              <a:rPr kumimoji="0" lang="en-US" sz="3600" b="0" i="0" u="none" strike="noStrike" kern="1200" cap="none" spc="0" normalizeH="0" noProof="0" dirty="0">
                <a:ln>
                  <a:noFill/>
                </a:ln>
                <a:solidFill>
                  <a:srgbClr val="9900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990000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5" name="ZoneTexte 14"/>
          <p:cNvSpPr txBox="1"/>
          <p:nvPr/>
        </p:nvSpPr>
        <p:spPr bwMode="auto">
          <a:xfrm>
            <a:off x="329602" y="1910301"/>
            <a:ext cx="517641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rtlCol="0">
            <a:spAutoFit/>
          </a:bodyPr>
          <a:lstStyle/>
          <a:p>
            <a:pPr algn="l" eaLnBrk="1" hangingPunct="1">
              <a:buFontTx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     -form encodes all Q-functions with     indices:</a:t>
            </a:r>
          </a:p>
        </p:txBody>
      </p:sp>
      <p:pic>
        <p:nvPicPr>
          <p:cNvPr id="10" name="Image 9"/>
          <p:cNvPicPr>
            <a:picLocks/>
          </p:cNvPicPr>
          <p:nvPr>
            <p:custDataLst>
              <p:tags r:id="rId1"/>
            </p:custDataLst>
          </p:nvPr>
        </p:nvPicPr>
        <p:blipFill>
          <a:blip r:embed="rId8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6350" y="1998651"/>
            <a:ext cx="76200" cy="203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sp>
        <p:nvSpPr>
          <p:cNvPr id="71" name="ZoneTexte 70"/>
          <p:cNvSpPr txBox="1"/>
          <p:nvPr/>
        </p:nvSpPr>
        <p:spPr bwMode="auto">
          <a:xfrm>
            <a:off x="323528" y="3801623"/>
            <a:ext cx="191270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rtlCol="0">
            <a:spAutoFit/>
          </a:bodyPr>
          <a:lstStyle/>
          <a:p>
            <a:pPr algn="l" eaLnBrk="1" hangingPunct="1">
              <a:buFontTx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   Example N=2:</a:t>
            </a:r>
          </a:p>
        </p:txBody>
      </p:sp>
      <p:pic>
        <p:nvPicPr>
          <p:cNvPr id="73" name="Image 72"/>
          <p:cNvPicPr>
            <a:picLocks/>
          </p:cNvPicPr>
          <p:nvPr>
            <p:custDataLst>
              <p:tags r:id="rId2"/>
            </p:custDataLst>
          </p:nvPr>
        </p:nvPicPr>
        <p:blipFill>
          <a:blip r:embed="rId8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55976" y="2012671"/>
            <a:ext cx="76200" cy="203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sp>
        <p:nvSpPr>
          <p:cNvPr id="67" name="Rectangle 30"/>
          <p:cNvSpPr>
            <a:spLocks noChangeArrowheads="1"/>
          </p:cNvSpPr>
          <p:nvPr/>
        </p:nvSpPr>
        <p:spPr bwMode="auto">
          <a:xfrm>
            <a:off x="6583349" y="858646"/>
            <a:ext cx="2566728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GB" sz="1050" b="1" dirty="0" err="1">
                <a:solidFill>
                  <a:srgbClr val="00CC00"/>
                </a:solidFill>
              </a:rPr>
              <a:t>Krichever,Lipan</a:t>
            </a:r>
            <a:r>
              <a:rPr lang="en-GB" sz="1050" b="1" dirty="0">
                <a:solidFill>
                  <a:srgbClr val="00CC00"/>
                </a:solidFill>
              </a:rPr>
              <a:t>, </a:t>
            </a:r>
            <a:r>
              <a:rPr lang="en-GB" sz="1050" b="1" dirty="0" err="1">
                <a:solidFill>
                  <a:srgbClr val="00CC00"/>
                </a:solidFill>
              </a:rPr>
              <a:t>Wiegmann,Zabrodin</a:t>
            </a:r>
            <a:endParaRPr lang="en-GB" sz="1050" b="1" dirty="0">
              <a:solidFill>
                <a:srgbClr val="00CC00"/>
              </a:solidFill>
            </a:endParaRPr>
          </a:p>
          <a:p>
            <a:pPr algn="l"/>
            <a:r>
              <a:rPr lang="en-GB" sz="1050" b="1" dirty="0" err="1">
                <a:solidFill>
                  <a:srgbClr val="00CC00"/>
                </a:solidFill>
              </a:rPr>
              <a:t>Gromov</a:t>
            </a:r>
            <a:r>
              <a:rPr lang="en-GB" sz="1050" b="1" dirty="0">
                <a:solidFill>
                  <a:srgbClr val="00CC00"/>
                </a:solidFill>
              </a:rPr>
              <a:t>, Vieira </a:t>
            </a:r>
          </a:p>
          <a:p>
            <a:pPr algn="l"/>
            <a:r>
              <a:rPr lang="en-GB" sz="1050" b="1" dirty="0">
                <a:solidFill>
                  <a:srgbClr val="00CC00"/>
                </a:solidFill>
              </a:rPr>
              <a:t>V.K., </a:t>
            </a:r>
            <a:r>
              <a:rPr lang="en-GB" sz="1050" b="1" dirty="0" err="1">
                <a:solidFill>
                  <a:srgbClr val="00CC00"/>
                </a:solidFill>
              </a:rPr>
              <a:t>Leurent</a:t>
            </a:r>
            <a:r>
              <a:rPr lang="en-GB" sz="1050" b="1" dirty="0">
                <a:solidFill>
                  <a:srgbClr val="00CC00"/>
                </a:solidFill>
              </a:rPr>
              <a:t>, </a:t>
            </a:r>
            <a:r>
              <a:rPr lang="en-GB" sz="1050" b="1" dirty="0" err="1">
                <a:solidFill>
                  <a:srgbClr val="00CC00"/>
                </a:solidFill>
              </a:rPr>
              <a:t>Volin</a:t>
            </a:r>
            <a:r>
              <a:rPr lang="en-GB" sz="1050" b="1" dirty="0">
                <a:solidFill>
                  <a:srgbClr val="00CC00"/>
                </a:solidFill>
              </a:rPr>
              <a:t>.</a:t>
            </a:r>
          </a:p>
        </p:txBody>
      </p:sp>
      <p:sp>
        <p:nvSpPr>
          <p:cNvPr id="66" name="ZoneTexte 65"/>
          <p:cNvSpPr txBox="1"/>
          <p:nvPr/>
        </p:nvSpPr>
        <p:spPr bwMode="auto">
          <a:xfrm>
            <a:off x="350436" y="2852936"/>
            <a:ext cx="41848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rtlCol="0">
            <a:spAutoFit/>
          </a:bodyPr>
          <a:lstStyle/>
          <a:p>
            <a:pPr algn="l" eaLnBrk="1" hangingPunct="1">
              <a:buFontTx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  Multi-index Q-function:   coefficient of</a:t>
            </a:r>
          </a:p>
        </p:txBody>
      </p:sp>
      <p:pic>
        <p:nvPicPr>
          <p:cNvPr id="3" name="Image 2"/>
          <p:cNvPicPr>
            <a:picLocks/>
          </p:cNvPicPr>
          <p:nvPr>
            <p:custDataLst>
              <p:tags r:id="rId3"/>
            </p:custDataLst>
          </p:nvPr>
        </p:nvPicPr>
        <p:blipFill>
          <a:blip r:embed="rId8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92081" y="2916800"/>
            <a:ext cx="1889161" cy="264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sp>
        <p:nvSpPr>
          <p:cNvPr id="77" name="ZoneTexte 76"/>
          <p:cNvSpPr txBox="1"/>
          <p:nvPr/>
        </p:nvSpPr>
        <p:spPr bwMode="auto">
          <a:xfrm>
            <a:off x="343293" y="4982146"/>
            <a:ext cx="289816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rtlCol="0">
            <a:spAutoFit/>
          </a:bodyPr>
          <a:lstStyle/>
          <a:p>
            <a:pPr algn="l" eaLnBrk="1" hangingPunct="1">
              <a:buFontTx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   </a:t>
            </a:r>
            <a:r>
              <a:rPr lang="en-US" sz="1800" dirty="0" err="1">
                <a:solidFill>
                  <a:srgbClr val="1014A4"/>
                </a:solidFill>
              </a:rPr>
              <a:t>Plücker’s</a:t>
            </a:r>
            <a:r>
              <a:rPr lang="en-US" sz="1800" dirty="0">
                <a:solidFill>
                  <a:srgbClr val="1014A4"/>
                </a:solidFill>
              </a:rPr>
              <a:t>  QQ-relations:</a:t>
            </a:r>
          </a:p>
        </p:txBody>
      </p:sp>
      <p:pic>
        <p:nvPicPr>
          <p:cNvPr id="79" name="Image 78"/>
          <p:cNvPicPr>
            <a:picLocks/>
          </p:cNvPicPr>
          <p:nvPr>
            <p:custDataLst>
              <p:tags r:id="rId4"/>
            </p:custDataLst>
          </p:nvPr>
        </p:nvPicPr>
        <p:blipFill>
          <a:blip r:embed="rId8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27669" y="5015615"/>
            <a:ext cx="2769810" cy="3265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pic>
        <p:nvPicPr>
          <p:cNvPr id="5" name="Image 4"/>
          <p:cNvPicPr>
            <a:picLocks/>
          </p:cNvPicPr>
          <p:nvPr>
            <p:custDataLst>
              <p:tags r:id="rId5"/>
            </p:custDataLst>
          </p:nvPr>
        </p:nvPicPr>
        <p:blipFill>
          <a:blip r:embed="rId8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65859" y="1379433"/>
            <a:ext cx="3276312" cy="5308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sp>
        <p:nvSpPr>
          <p:cNvPr id="24" name="TextBox 89"/>
          <p:cNvSpPr txBox="1">
            <a:spLocks noChangeArrowheads="1"/>
          </p:cNvSpPr>
          <p:nvPr/>
        </p:nvSpPr>
        <p:spPr bwMode="auto">
          <a:xfrm>
            <a:off x="298705" y="989854"/>
            <a:ext cx="614550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One-form on N single indexed Q-functions:</a:t>
            </a:r>
          </a:p>
        </p:txBody>
      </p:sp>
      <p:sp>
        <p:nvSpPr>
          <p:cNvPr id="26" name="ZoneTexte 25"/>
          <p:cNvSpPr txBox="1"/>
          <p:nvPr/>
        </p:nvSpPr>
        <p:spPr bwMode="auto">
          <a:xfrm>
            <a:off x="323528" y="4221088"/>
            <a:ext cx="466345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rtlCol="0">
            <a:spAutoFit/>
          </a:bodyPr>
          <a:lstStyle/>
          <a:p>
            <a:pPr algn="l" eaLnBrk="1" hangingPunct="1">
              <a:buFontTx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     Notations in terms of subsets of indices:</a:t>
            </a:r>
          </a:p>
        </p:txBody>
      </p:sp>
      <p:pic>
        <p:nvPicPr>
          <p:cNvPr id="6" name="Image 5"/>
          <p:cNvPicPr>
            <a:picLocks/>
          </p:cNvPicPr>
          <p:nvPr>
            <p:custDataLst>
              <p:tags r:id="rId6"/>
            </p:custDataLst>
          </p:nvPr>
        </p:nvPicPr>
        <p:blipFill>
          <a:blip r:embed="rId9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4861" y="2436134"/>
            <a:ext cx="3709154" cy="3447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pic>
        <p:nvPicPr>
          <p:cNvPr id="11" name="Image 10"/>
          <p:cNvPicPr>
            <a:picLocks/>
          </p:cNvPicPr>
          <p:nvPr>
            <p:custDataLst>
              <p:tags r:id="rId7"/>
            </p:custDataLst>
          </p:nvPr>
        </p:nvPicPr>
        <p:blipFill>
          <a:blip r:embed="rId9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0320" y="4711785"/>
            <a:ext cx="4935589" cy="2388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sp>
        <p:nvSpPr>
          <p:cNvPr id="25" name="ZoneTexte 24"/>
          <p:cNvSpPr txBox="1"/>
          <p:nvPr/>
        </p:nvSpPr>
        <p:spPr bwMode="auto">
          <a:xfrm>
            <a:off x="343293" y="5414562"/>
            <a:ext cx="577914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rtlCol="0">
            <a:spAutoFit/>
          </a:bodyPr>
          <a:lstStyle/>
          <a:p>
            <a:pPr algn="l" eaLnBrk="1" hangingPunct="1">
              <a:buFontTx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   </a:t>
            </a:r>
            <a:r>
              <a:rPr lang="en-US" sz="1800" dirty="0" err="1">
                <a:solidFill>
                  <a:srgbClr val="1014A4"/>
                </a:solidFill>
              </a:rPr>
              <a:t>Hasse</a:t>
            </a:r>
            <a:r>
              <a:rPr lang="en-US" sz="1800" dirty="0">
                <a:solidFill>
                  <a:srgbClr val="1014A4"/>
                </a:solidFill>
              </a:rPr>
              <a:t> diagram (N-dim. </a:t>
            </a:r>
            <a:r>
              <a:rPr lang="en-US" sz="1800" dirty="0" err="1">
                <a:solidFill>
                  <a:srgbClr val="1014A4"/>
                </a:solidFill>
              </a:rPr>
              <a:t>hypercub</a:t>
            </a:r>
            <a:r>
              <a:rPr lang="en-US" sz="1800" dirty="0">
                <a:solidFill>
                  <a:srgbClr val="1014A4"/>
                </a:solidFill>
              </a:rPr>
              <a:t>): QQ-rel.  ↔ faces</a:t>
            </a:r>
          </a:p>
        </p:txBody>
      </p:sp>
      <p:sp>
        <p:nvSpPr>
          <p:cNvPr id="102" name="ZoneTexte 101"/>
          <p:cNvSpPr txBox="1"/>
          <p:nvPr/>
        </p:nvSpPr>
        <p:spPr bwMode="auto">
          <a:xfrm>
            <a:off x="351831" y="5756317"/>
            <a:ext cx="7010018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algn="l" eaLnBrk="1" hangingPunct="1">
              <a:buFontTx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   BAE: write QQ relations along “nesting path” </a:t>
            </a:r>
          </a:p>
          <a:p>
            <a:pPr algn="l" eaLnBrk="1" hangingPunct="1"/>
            <a:r>
              <a:rPr lang="en-US" sz="1800" dirty="0">
                <a:solidFill>
                  <a:srgbClr val="1014A4"/>
                </a:solidFill>
              </a:rPr>
              <a:t>    and impose polynomiality</a:t>
            </a:r>
          </a:p>
        </p:txBody>
      </p:sp>
      <p:grpSp>
        <p:nvGrpSpPr>
          <p:cNvPr id="4" name="Groupe 3">
            <a:extLst>
              <a:ext uri="{FF2B5EF4-FFF2-40B4-BE49-F238E27FC236}">
                <a16:creationId xmlns:a16="http://schemas.microsoft.com/office/drawing/2014/main" id="{47BDD249-5E19-4168-9C62-5299CF57EF6E}"/>
              </a:ext>
            </a:extLst>
          </p:cNvPr>
          <p:cNvGrpSpPr/>
          <p:nvPr/>
        </p:nvGrpSpPr>
        <p:grpSpPr>
          <a:xfrm>
            <a:off x="6865778" y="4161603"/>
            <a:ext cx="2304266" cy="2024044"/>
            <a:chOff x="6743344" y="4696357"/>
            <a:chExt cx="2304266" cy="2024044"/>
          </a:xfrm>
        </p:grpSpPr>
        <p:grpSp>
          <p:nvGrpSpPr>
            <p:cNvPr id="30" name="Groupe 29">
              <a:extLst>
                <a:ext uri="{FF2B5EF4-FFF2-40B4-BE49-F238E27FC236}">
                  <a16:creationId xmlns:a16="http://schemas.microsoft.com/office/drawing/2014/main" id="{52506E5A-F137-4BCC-AE64-68234FA9A514}"/>
                </a:ext>
              </a:extLst>
            </p:cNvPr>
            <p:cNvGrpSpPr/>
            <p:nvPr/>
          </p:nvGrpSpPr>
          <p:grpSpPr>
            <a:xfrm>
              <a:off x="6743344" y="5007517"/>
              <a:ext cx="2304266" cy="1712884"/>
              <a:chOff x="2288644" y="2354226"/>
              <a:chExt cx="2304266" cy="1712884"/>
            </a:xfrm>
          </p:grpSpPr>
          <p:pic>
            <p:nvPicPr>
              <p:cNvPr id="31" name="Image 30">
                <a:extLst>
                  <a:ext uri="{FF2B5EF4-FFF2-40B4-BE49-F238E27FC236}">
                    <a16:creationId xmlns:a16="http://schemas.microsoft.com/office/drawing/2014/main" id="{3B4D61D7-11C2-4E38-BC04-ABBDCC2A6CB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463375" y="2429279"/>
                <a:ext cx="2072666" cy="1553520"/>
              </a:xfrm>
              <a:prstGeom prst="rect">
                <a:avLst/>
              </a:prstGeom>
            </p:spPr>
          </p:pic>
          <p:pic>
            <p:nvPicPr>
              <p:cNvPr id="32" name="Image 31">
                <a:extLst>
                  <a:ext uri="{FF2B5EF4-FFF2-40B4-BE49-F238E27FC236}">
                    <a16:creationId xmlns:a16="http://schemas.microsoft.com/office/drawing/2014/main" id="{81BB065B-CDF3-4B2E-B8ED-A2D26C2E18E9}"/>
                  </a:ext>
                </a:extLst>
              </p:cNvPr>
              <p:cNvPicPr>
                <a:picLocks/>
              </p:cNvPicPr>
              <p:nvPr>
                <p:custDataLst>
                  <p:tags r:id="rId77"/>
                </p:custDataLst>
              </p:nvPr>
            </p:nvPicPr>
            <p:blipFill>
              <a:blip r:embed="rId9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14280" y="2354226"/>
                <a:ext cx="241408" cy="2160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" name="Image 1 2">
                <a:extLst>
                  <a:ext uri="{FF2B5EF4-FFF2-40B4-BE49-F238E27FC236}">
                    <a16:creationId xmlns:a16="http://schemas.microsoft.com/office/drawing/2014/main" id="{F3A3D1F0-76A3-48AF-80A5-49A2424382E8}"/>
                  </a:ext>
                </a:extLst>
              </p:cNvPr>
              <p:cNvPicPr>
                <a:picLocks/>
              </p:cNvPicPr>
              <p:nvPr>
                <p:custDataLst>
                  <p:tags r:id="rId78"/>
                </p:custDataLst>
              </p:nvPr>
            </p:nvPicPr>
            <p:blipFill>
              <a:blip r:embed="rId9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749454" y="2379647"/>
                <a:ext cx="254114" cy="1906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" name="Image 9 2">
                <a:extLst>
                  <a:ext uri="{FF2B5EF4-FFF2-40B4-BE49-F238E27FC236}">
                    <a16:creationId xmlns:a16="http://schemas.microsoft.com/office/drawing/2014/main" id="{9D127FF0-B1B6-4842-B024-7B89499FC94D}"/>
                  </a:ext>
                </a:extLst>
              </p:cNvPr>
              <p:cNvPicPr>
                <a:picLocks/>
              </p:cNvPicPr>
              <p:nvPr>
                <p:custDataLst>
                  <p:tags r:id="rId79"/>
                </p:custDataLst>
              </p:nvPr>
            </p:nvPicPr>
            <p:blipFill>
              <a:blip r:embed="rId9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616789" y="3138645"/>
                <a:ext cx="266820" cy="1906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5" name="Image 5 1">
                <a:extLst>
                  <a:ext uri="{FF2B5EF4-FFF2-40B4-BE49-F238E27FC236}">
                    <a16:creationId xmlns:a16="http://schemas.microsoft.com/office/drawing/2014/main" id="{04F4F3D7-5C4B-42C4-8492-8C4C5657FB3D}"/>
                  </a:ext>
                </a:extLst>
              </p:cNvPr>
              <p:cNvPicPr>
                <a:picLocks/>
              </p:cNvPicPr>
              <p:nvPr>
                <p:custDataLst>
                  <p:tags r:id="rId80"/>
                </p:custDataLst>
              </p:nvPr>
            </p:nvPicPr>
            <p:blipFill>
              <a:blip r:embed="rId9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8644" y="3082155"/>
                <a:ext cx="266648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" name="Image 7">
                <a:extLst>
                  <a:ext uri="{FF2B5EF4-FFF2-40B4-BE49-F238E27FC236}">
                    <a16:creationId xmlns:a16="http://schemas.microsoft.com/office/drawing/2014/main" id="{1FD0BF82-EA05-495C-BA46-59F6ACFB329D}"/>
                  </a:ext>
                </a:extLst>
              </p:cNvPr>
              <p:cNvPicPr>
                <a:picLocks/>
              </p:cNvPicPr>
              <p:nvPr>
                <p:custDataLst>
                  <p:tags r:id="rId81"/>
                </p:custDataLst>
              </p:nvPr>
            </p:nvPicPr>
            <p:blipFill>
              <a:blip r:embed="rId9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25698" y="3036787"/>
                <a:ext cx="368228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7" name="Image 11 2">
                <a:extLst>
                  <a:ext uri="{FF2B5EF4-FFF2-40B4-BE49-F238E27FC236}">
                    <a16:creationId xmlns:a16="http://schemas.microsoft.com/office/drawing/2014/main" id="{413642C8-D11E-4F5E-8770-26EA209C44F4}"/>
                  </a:ext>
                </a:extLst>
              </p:cNvPr>
              <p:cNvPicPr>
                <a:picLocks/>
              </p:cNvPicPr>
              <p:nvPr>
                <p:custDataLst>
                  <p:tags r:id="rId82"/>
                </p:custDataLst>
              </p:nvPr>
            </p:nvPicPr>
            <p:blipFill>
              <a:blip r:embed="rId9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24445" y="3118780"/>
                <a:ext cx="368465" cy="1906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" name="Image 8">
                <a:extLst>
                  <a:ext uri="{FF2B5EF4-FFF2-40B4-BE49-F238E27FC236}">
                    <a16:creationId xmlns:a16="http://schemas.microsoft.com/office/drawing/2014/main" id="{8EDA51A7-ADAE-4891-8FDE-F77FAB7EB014}"/>
                  </a:ext>
                </a:extLst>
              </p:cNvPr>
              <p:cNvPicPr>
                <a:picLocks/>
              </p:cNvPicPr>
              <p:nvPr>
                <p:custDataLst>
                  <p:tags r:id="rId83"/>
                </p:custDataLst>
              </p:nvPr>
            </p:nvPicPr>
            <p:blipFill>
              <a:blip r:embed="rId9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41584" y="3831824"/>
                <a:ext cx="368228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9" name="Image 2">
                <a:extLst>
                  <a:ext uri="{FF2B5EF4-FFF2-40B4-BE49-F238E27FC236}">
                    <a16:creationId xmlns:a16="http://schemas.microsoft.com/office/drawing/2014/main" id="{D2F2DD6D-FC60-4C8E-B3F6-954136201286}"/>
                  </a:ext>
                </a:extLst>
              </p:cNvPr>
              <p:cNvPicPr>
                <a:picLocks/>
              </p:cNvPicPr>
              <p:nvPr>
                <p:custDataLst>
                  <p:tags r:id="rId84"/>
                </p:custDataLst>
              </p:nvPr>
            </p:nvPicPr>
            <p:blipFill>
              <a:blip r:embed="rId10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691625" y="3876610"/>
                <a:ext cx="469809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1" name="ZoneTexte 40">
              <a:extLst>
                <a:ext uri="{FF2B5EF4-FFF2-40B4-BE49-F238E27FC236}">
                  <a16:creationId xmlns:a16="http://schemas.microsoft.com/office/drawing/2014/main" id="{66AD0923-BB4B-44E4-9F7A-F339F1DC5F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81685" y="4696357"/>
              <a:ext cx="595313" cy="3381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dirty="0" err="1">
                  <a:solidFill>
                    <a:srgbClr val="1014A4"/>
                  </a:solidFill>
                </a:rPr>
                <a:t>gl</a:t>
              </a:r>
              <a:r>
                <a:rPr lang="en-US" altLang="en-US" sz="1600" dirty="0">
                  <a:solidFill>
                    <a:srgbClr val="1014A4"/>
                  </a:solidFill>
                </a:rPr>
                <a:t>(3)</a:t>
              </a:r>
            </a:p>
          </p:txBody>
        </p:sp>
      </p:grpSp>
      <p:sp>
        <p:nvSpPr>
          <p:cNvPr id="40" name="Parallelogram 8">
            <a:extLst>
              <a:ext uri="{FF2B5EF4-FFF2-40B4-BE49-F238E27FC236}">
                <a16:creationId xmlns:a16="http://schemas.microsoft.com/office/drawing/2014/main" id="{2C075EEE-5519-4845-AEF6-227BEBDC8FBD}"/>
              </a:ext>
            </a:extLst>
          </p:cNvPr>
          <p:cNvSpPr/>
          <p:nvPr/>
        </p:nvSpPr>
        <p:spPr bwMode="auto">
          <a:xfrm rot="3374005">
            <a:off x="7794019" y="4647148"/>
            <a:ext cx="1210827" cy="631415"/>
          </a:xfrm>
          <a:prstGeom prst="parallelogram">
            <a:avLst>
              <a:gd name="adj" fmla="val 63916"/>
            </a:avLst>
          </a:prstGeom>
          <a:solidFill>
            <a:srgbClr val="BBE0E3">
              <a:alpha val="56078"/>
            </a:srgbClr>
          </a:solidFill>
          <a:ln w="25400" cap="flat" cmpd="sng" algn="ctr">
            <a:noFill/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342900" marR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sz="2800" b="0" i="0" u="none" strike="noStrike" cap="none" normalizeH="0" baseline="0">
              <a:ln>
                <a:noFill/>
              </a:ln>
              <a:solidFill>
                <a:schemeClr val="accent2"/>
              </a:solidFill>
              <a:effectLst/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" name="Forme libre : forme 13">
            <a:extLst>
              <a:ext uri="{FF2B5EF4-FFF2-40B4-BE49-F238E27FC236}">
                <a16:creationId xmlns:a16="http://schemas.microsoft.com/office/drawing/2014/main" id="{F2AD11C8-7183-4A26-925C-172A58F6BC29}"/>
              </a:ext>
            </a:extLst>
          </p:cNvPr>
          <p:cNvSpPr/>
          <p:nvPr/>
        </p:nvSpPr>
        <p:spPr>
          <a:xfrm>
            <a:off x="7672765" y="4679939"/>
            <a:ext cx="621792" cy="1342861"/>
          </a:xfrm>
          <a:custGeom>
            <a:avLst/>
            <a:gdLst>
              <a:gd name="connsiteX0" fmla="*/ 73152 w 621792"/>
              <a:gd name="connsiteY0" fmla="*/ 0 h 1342861"/>
              <a:gd name="connsiteX1" fmla="*/ 621792 w 621792"/>
              <a:gd name="connsiteY1" fmla="*/ 632242 h 1342861"/>
              <a:gd name="connsiteX2" fmla="*/ 0 w 621792"/>
              <a:gd name="connsiteY2" fmla="*/ 1337636 h 1342861"/>
              <a:gd name="connsiteX3" fmla="*/ 621792 w 621792"/>
              <a:gd name="connsiteY3" fmla="*/ 1337636 h 1342861"/>
              <a:gd name="connsiteX4" fmla="*/ 621792 w 621792"/>
              <a:gd name="connsiteY4" fmla="*/ 1342861 h 134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1792" h="1342861">
                <a:moveTo>
                  <a:pt x="73152" y="0"/>
                </a:moveTo>
                <a:lnTo>
                  <a:pt x="621792" y="632242"/>
                </a:lnTo>
                <a:lnTo>
                  <a:pt x="0" y="1337636"/>
                </a:lnTo>
                <a:lnTo>
                  <a:pt x="621792" y="1337636"/>
                </a:lnTo>
                <a:lnTo>
                  <a:pt x="621792" y="1342861"/>
                </a:lnTo>
              </a:path>
            </a:pathLst>
          </a:custGeom>
          <a:noFill/>
          <a:ln w="38100">
            <a:solidFill>
              <a:srgbClr val="FFC00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sz="2400" b="0" i="0" u="none" strike="noStrike" cap="none" normalizeH="0" baseline="0">
              <a:ln>
                <a:noFill/>
              </a:ln>
              <a:solidFill>
                <a:schemeClr val="accent2"/>
              </a:solidFill>
              <a:effectLst/>
              <a:latin typeface="Arial" charset="0"/>
            </a:endParaRPr>
          </a:p>
        </p:txBody>
      </p:sp>
      <p:pic>
        <p:nvPicPr>
          <p:cNvPr id="12" name="Image 11"/>
          <p:cNvPicPr>
            <a:picLocks/>
          </p:cNvPicPr>
          <p:nvPr>
            <p:custDataLst>
              <p:tags r:id="rId8"/>
            </p:custDataLst>
          </p:nvPr>
        </p:nvPicPr>
        <p:blipFill>
          <a:blip r:embed="rId10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27785" y="3789040"/>
            <a:ext cx="6154583" cy="383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grpSp>
        <p:nvGrpSpPr>
          <p:cNvPr id="235" name="Groupe 234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Q_{\rm Full\,set}\equiv Q_{123 \dots N}=\Delta(x) u^L &#10;\end{align*}&#10;&#10;\end{document}" title="IguanaTex Vector Display">
            <a:extLst>
              <a:ext uri="{FF2B5EF4-FFF2-40B4-BE49-F238E27FC236}">
                <a16:creationId xmlns:a16="http://schemas.microsoft.com/office/drawing/2014/main" id="{5D50C517-93F0-4EB3-8646-0B6D56F38C78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3573214" y="6409935"/>
            <a:ext cx="3238860" cy="315234"/>
            <a:chOff x="10537730" y="-11198795"/>
            <a:chExt cx="3238860" cy="315234"/>
          </a:xfrm>
        </p:grpSpPr>
        <p:sp>
          <p:nvSpPr>
            <p:cNvPr id="221" name="Forme libre : forme 220">
              <a:extLst>
                <a:ext uri="{FF2B5EF4-FFF2-40B4-BE49-F238E27FC236}">
                  <a16:creationId xmlns:a16="http://schemas.microsoft.com/office/drawing/2014/main" id="{45AD56E5-F984-4F1E-82BD-A4D5B76ED809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>
              <a:off x="10537730" y="-11151658"/>
              <a:ext cx="203371" cy="254075"/>
            </a:xfrm>
            <a:custGeom>
              <a:avLst/>
              <a:gdLst>
                <a:gd name="connsiteX0" fmla="*/ 117574 w 203370"/>
                <a:gd name="connsiteY0" fmla="*/ 195972 h 254075"/>
                <a:gd name="connsiteX1" fmla="*/ 194044 w 203370"/>
                <a:gd name="connsiteY1" fmla="*/ 87140 h 254075"/>
                <a:gd name="connsiteX2" fmla="*/ 129474 w 203370"/>
                <a:gd name="connsiteY2" fmla="*/ 19056 h 254075"/>
                <a:gd name="connsiteX3" fmla="*/ 19066 w 203370"/>
                <a:gd name="connsiteY3" fmla="*/ 135477 h 254075"/>
                <a:gd name="connsiteX4" fmla="*/ 83891 w 203370"/>
                <a:gd name="connsiteY4" fmla="*/ 203054 h 254075"/>
                <a:gd name="connsiteX5" fmla="*/ 108708 w 203370"/>
                <a:gd name="connsiteY5" fmla="*/ 199258 h 254075"/>
                <a:gd name="connsiteX6" fmla="*/ 107691 w 203370"/>
                <a:gd name="connsiteY6" fmla="*/ 218751 h 254075"/>
                <a:gd name="connsiteX7" fmla="*/ 128711 w 203370"/>
                <a:gd name="connsiteY7" fmla="*/ 246588 h 254075"/>
                <a:gd name="connsiteX8" fmla="*/ 170998 w 203370"/>
                <a:gd name="connsiteY8" fmla="*/ 197487 h 254075"/>
                <a:gd name="connsiteX9" fmla="*/ 168218 w 203370"/>
                <a:gd name="connsiteY9" fmla="*/ 194954 h 254075"/>
                <a:gd name="connsiteX10" fmla="*/ 165175 w 203370"/>
                <a:gd name="connsiteY10" fmla="*/ 197741 h 254075"/>
                <a:gd name="connsiteX11" fmla="*/ 135551 w 203370"/>
                <a:gd name="connsiteY11" fmla="*/ 222038 h 254075"/>
                <a:gd name="connsiteX12" fmla="*/ 117574 w 203370"/>
                <a:gd name="connsiteY12" fmla="*/ 195972 h 254075"/>
                <a:gd name="connsiteX13" fmla="*/ 69710 w 203370"/>
                <a:gd name="connsiteY13" fmla="*/ 193946 h 254075"/>
                <a:gd name="connsiteX14" fmla="*/ 41350 w 203370"/>
                <a:gd name="connsiteY14" fmla="*/ 143576 h 254075"/>
                <a:gd name="connsiteX15" fmla="*/ 67176 w 203370"/>
                <a:gd name="connsiteY15" fmla="*/ 62843 h 254075"/>
                <a:gd name="connsiteX16" fmla="*/ 127957 w 203370"/>
                <a:gd name="connsiteY16" fmla="*/ 25383 h 254075"/>
                <a:gd name="connsiteX17" fmla="*/ 171761 w 203370"/>
                <a:gd name="connsiteY17" fmla="*/ 79040 h 254075"/>
                <a:gd name="connsiteX18" fmla="*/ 116303 w 203370"/>
                <a:gd name="connsiteY18" fmla="*/ 187364 h 254075"/>
                <a:gd name="connsiteX19" fmla="*/ 94019 w 203370"/>
                <a:gd name="connsiteY19" fmla="*/ 160027 h 254075"/>
                <a:gd name="connsiteX20" fmla="*/ 68193 w 203370"/>
                <a:gd name="connsiteY20" fmla="*/ 185848 h 254075"/>
                <a:gd name="connsiteX21" fmla="*/ 69710 w 203370"/>
                <a:gd name="connsiteY21" fmla="*/ 193946 h 254075"/>
                <a:gd name="connsiteX22" fmla="*/ 85408 w 203370"/>
                <a:gd name="connsiteY22" fmla="*/ 196725 h 254075"/>
                <a:gd name="connsiteX23" fmla="*/ 73762 w 203370"/>
                <a:gd name="connsiteY23" fmla="*/ 185848 h 254075"/>
                <a:gd name="connsiteX24" fmla="*/ 94019 w 203370"/>
                <a:gd name="connsiteY24" fmla="*/ 165602 h 254075"/>
                <a:gd name="connsiteX25" fmla="*/ 109471 w 203370"/>
                <a:gd name="connsiteY25" fmla="*/ 187111 h 254075"/>
                <a:gd name="connsiteX26" fmla="*/ 106682 w 203370"/>
                <a:gd name="connsiteY26" fmla="*/ 192176 h 254075"/>
                <a:gd name="connsiteX27" fmla="*/ 85408 w 203370"/>
                <a:gd name="connsiteY27" fmla="*/ 196725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370" h="254075">
                  <a:moveTo>
                    <a:pt x="117574" y="195972"/>
                  </a:moveTo>
                  <a:cubicBezTo>
                    <a:pt x="156818" y="181036"/>
                    <a:pt x="194044" y="135986"/>
                    <a:pt x="194044" y="87140"/>
                  </a:cubicBezTo>
                  <a:cubicBezTo>
                    <a:pt x="194044" y="46392"/>
                    <a:pt x="167201" y="19056"/>
                    <a:pt x="129474" y="19056"/>
                  </a:cubicBezTo>
                  <a:cubicBezTo>
                    <a:pt x="74778" y="19056"/>
                    <a:pt x="19066" y="76508"/>
                    <a:pt x="19066" y="135477"/>
                  </a:cubicBezTo>
                  <a:cubicBezTo>
                    <a:pt x="19066" y="177495"/>
                    <a:pt x="47427" y="203054"/>
                    <a:pt x="83891" y="203054"/>
                  </a:cubicBezTo>
                  <a:cubicBezTo>
                    <a:pt x="90222" y="203054"/>
                    <a:pt x="98834" y="202045"/>
                    <a:pt x="108708" y="199258"/>
                  </a:cubicBezTo>
                  <a:cubicBezTo>
                    <a:pt x="107691" y="214947"/>
                    <a:pt x="107691" y="215455"/>
                    <a:pt x="107691" y="218751"/>
                  </a:cubicBezTo>
                  <a:cubicBezTo>
                    <a:pt x="107691" y="226849"/>
                    <a:pt x="107691" y="246588"/>
                    <a:pt x="128711" y="246588"/>
                  </a:cubicBezTo>
                  <a:cubicBezTo>
                    <a:pt x="158843" y="246588"/>
                    <a:pt x="170998" y="200275"/>
                    <a:pt x="170998" y="197487"/>
                  </a:cubicBezTo>
                  <a:cubicBezTo>
                    <a:pt x="170998" y="195717"/>
                    <a:pt x="169227" y="194954"/>
                    <a:pt x="168218" y="194954"/>
                  </a:cubicBezTo>
                  <a:cubicBezTo>
                    <a:pt x="166192" y="194954"/>
                    <a:pt x="165684" y="196225"/>
                    <a:pt x="165175" y="197741"/>
                  </a:cubicBezTo>
                  <a:cubicBezTo>
                    <a:pt x="159098" y="215710"/>
                    <a:pt x="144409" y="222038"/>
                    <a:pt x="135551" y="222038"/>
                  </a:cubicBezTo>
                  <a:cubicBezTo>
                    <a:pt x="123905" y="222038"/>
                    <a:pt x="120100" y="215201"/>
                    <a:pt x="117574" y="195972"/>
                  </a:cubicBezTo>
                  <a:close/>
                  <a:moveTo>
                    <a:pt x="69710" y="193946"/>
                  </a:moveTo>
                  <a:cubicBezTo>
                    <a:pt x="49961" y="186101"/>
                    <a:pt x="41350" y="166355"/>
                    <a:pt x="41350" y="143576"/>
                  </a:cubicBezTo>
                  <a:cubicBezTo>
                    <a:pt x="41350" y="126117"/>
                    <a:pt x="47935" y="90181"/>
                    <a:pt x="67176" y="62843"/>
                  </a:cubicBezTo>
                  <a:cubicBezTo>
                    <a:pt x="85662" y="37030"/>
                    <a:pt x="109471" y="25383"/>
                    <a:pt x="127957" y="25383"/>
                  </a:cubicBezTo>
                  <a:cubicBezTo>
                    <a:pt x="153275" y="25383"/>
                    <a:pt x="171761" y="45130"/>
                    <a:pt x="171761" y="79040"/>
                  </a:cubicBezTo>
                  <a:cubicBezTo>
                    <a:pt x="171761" y="104353"/>
                    <a:pt x="158843" y="163577"/>
                    <a:pt x="116303" y="187364"/>
                  </a:cubicBezTo>
                  <a:cubicBezTo>
                    <a:pt x="115040" y="178504"/>
                    <a:pt x="112505" y="160027"/>
                    <a:pt x="94019" y="160027"/>
                  </a:cubicBezTo>
                  <a:cubicBezTo>
                    <a:pt x="80602" y="160027"/>
                    <a:pt x="68193" y="172684"/>
                    <a:pt x="68193" y="185848"/>
                  </a:cubicBezTo>
                  <a:cubicBezTo>
                    <a:pt x="68193" y="190905"/>
                    <a:pt x="69710" y="193692"/>
                    <a:pt x="69710" y="193946"/>
                  </a:cubicBezTo>
                  <a:close/>
                  <a:moveTo>
                    <a:pt x="85408" y="196725"/>
                  </a:moveTo>
                  <a:cubicBezTo>
                    <a:pt x="81865" y="196725"/>
                    <a:pt x="73762" y="196725"/>
                    <a:pt x="73762" y="185848"/>
                  </a:cubicBezTo>
                  <a:cubicBezTo>
                    <a:pt x="73762" y="175725"/>
                    <a:pt x="83382" y="165602"/>
                    <a:pt x="94019" y="165602"/>
                  </a:cubicBezTo>
                  <a:cubicBezTo>
                    <a:pt x="104656" y="165602"/>
                    <a:pt x="109471" y="171675"/>
                    <a:pt x="109471" y="187111"/>
                  </a:cubicBezTo>
                  <a:cubicBezTo>
                    <a:pt x="109471" y="190905"/>
                    <a:pt x="109216" y="191160"/>
                    <a:pt x="106682" y="192176"/>
                  </a:cubicBezTo>
                  <a:cubicBezTo>
                    <a:pt x="100097" y="194954"/>
                    <a:pt x="92502" y="196725"/>
                    <a:pt x="85408" y="1967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22" name="Forme libre : forme 221">
              <a:extLst>
                <a:ext uri="{FF2B5EF4-FFF2-40B4-BE49-F238E27FC236}">
                  <a16:creationId xmlns:a16="http://schemas.microsoft.com/office/drawing/2014/main" id="{A3E5F68E-0F00-4C0E-8C32-65F305E1DF7B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>
              <a:off x="10735472" y="-11055597"/>
              <a:ext cx="127107" cy="152445"/>
            </a:xfrm>
            <a:custGeom>
              <a:avLst/>
              <a:gdLst>
                <a:gd name="connsiteX0" fmla="*/ 124747 w 127106"/>
                <a:gd name="connsiteY0" fmla="*/ 19056 h 152445"/>
                <a:gd name="connsiteX1" fmla="*/ 19066 w 127106"/>
                <a:gd name="connsiteY1" fmla="*/ 19056 h 152445"/>
                <a:gd name="connsiteX2" fmla="*/ 19066 w 127106"/>
                <a:gd name="connsiteY2" fmla="*/ 25431 h 152445"/>
                <a:gd name="connsiteX3" fmla="*/ 23324 w 127106"/>
                <a:gd name="connsiteY3" fmla="*/ 25431 h 152445"/>
                <a:gd name="connsiteX4" fmla="*/ 37329 w 127106"/>
                <a:gd name="connsiteY4" fmla="*/ 33411 h 152445"/>
                <a:gd name="connsiteX5" fmla="*/ 37329 w 127106"/>
                <a:gd name="connsiteY5" fmla="*/ 125029 h 152445"/>
                <a:gd name="connsiteX6" fmla="*/ 23324 w 127106"/>
                <a:gd name="connsiteY6" fmla="*/ 133000 h 152445"/>
                <a:gd name="connsiteX7" fmla="*/ 19066 w 127106"/>
                <a:gd name="connsiteY7" fmla="*/ 133000 h 152445"/>
                <a:gd name="connsiteX8" fmla="*/ 19066 w 127106"/>
                <a:gd name="connsiteY8" fmla="*/ 139385 h 152445"/>
                <a:gd name="connsiteX9" fmla="*/ 46020 w 127106"/>
                <a:gd name="connsiteY9" fmla="*/ 138678 h 152445"/>
                <a:gd name="connsiteX10" fmla="*/ 77050 w 127106"/>
                <a:gd name="connsiteY10" fmla="*/ 139385 h 152445"/>
                <a:gd name="connsiteX11" fmla="*/ 77050 w 127106"/>
                <a:gd name="connsiteY11" fmla="*/ 133000 h 152445"/>
                <a:gd name="connsiteX12" fmla="*/ 70838 w 127106"/>
                <a:gd name="connsiteY12" fmla="*/ 133000 h 152445"/>
                <a:gd name="connsiteX13" fmla="*/ 54171 w 127106"/>
                <a:gd name="connsiteY13" fmla="*/ 124854 h 152445"/>
                <a:gd name="connsiteX14" fmla="*/ 54171 w 127106"/>
                <a:gd name="connsiteY14" fmla="*/ 82320 h 152445"/>
                <a:gd name="connsiteX15" fmla="*/ 71370 w 127106"/>
                <a:gd name="connsiteY15" fmla="*/ 82320 h 152445"/>
                <a:gd name="connsiteX16" fmla="*/ 91588 w 127106"/>
                <a:gd name="connsiteY16" fmla="*/ 103051 h 152445"/>
                <a:gd name="connsiteX17" fmla="*/ 97618 w 127106"/>
                <a:gd name="connsiteY17" fmla="*/ 103051 h 152445"/>
                <a:gd name="connsiteX18" fmla="*/ 97618 w 127106"/>
                <a:gd name="connsiteY18" fmla="*/ 55205 h 152445"/>
                <a:gd name="connsiteX19" fmla="*/ 91588 w 127106"/>
                <a:gd name="connsiteY19" fmla="*/ 55205 h 152445"/>
                <a:gd name="connsiteX20" fmla="*/ 71370 w 127106"/>
                <a:gd name="connsiteY20" fmla="*/ 75937 h 152445"/>
                <a:gd name="connsiteX21" fmla="*/ 54171 w 127106"/>
                <a:gd name="connsiteY21" fmla="*/ 75937 h 152445"/>
                <a:gd name="connsiteX22" fmla="*/ 54171 w 127106"/>
                <a:gd name="connsiteY22" fmla="*/ 32347 h 152445"/>
                <a:gd name="connsiteX23" fmla="*/ 62687 w 127106"/>
                <a:gd name="connsiteY23" fmla="*/ 25431 h 152445"/>
                <a:gd name="connsiteX24" fmla="*/ 87505 w 127106"/>
                <a:gd name="connsiteY24" fmla="*/ 25431 h 152445"/>
                <a:gd name="connsiteX25" fmla="*/ 124032 w 127106"/>
                <a:gd name="connsiteY25" fmla="*/ 59811 h 152445"/>
                <a:gd name="connsiteX26" fmla="*/ 130062 w 127106"/>
                <a:gd name="connsiteY26" fmla="*/ 59811 h 152445"/>
                <a:gd name="connsiteX27" fmla="*/ 124747 w 127106"/>
                <a:gd name="connsiteY27" fmla="*/ 1905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7106" h="152445">
                  <a:moveTo>
                    <a:pt x="124747" y="19056"/>
                  </a:moveTo>
                  <a:lnTo>
                    <a:pt x="19066" y="19056"/>
                  </a:lnTo>
                  <a:lnTo>
                    <a:pt x="19066" y="25431"/>
                  </a:lnTo>
                  <a:lnTo>
                    <a:pt x="23324" y="25431"/>
                  </a:lnTo>
                  <a:cubicBezTo>
                    <a:pt x="36972" y="25431"/>
                    <a:pt x="37329" y="27202"/>
                    <a:pt x="37329" y="33411"/>
                  </a:cubicBezTo>
                  <a:lnTo>
                    <a:pt x="37329" y="125029"/>
                  </a:lnTo>
                  <a:cubicBezTo>
                    <a:pt x="37329" y="131056"/>
                    <a:pt x="36972" y="133000"/>
                    <a:pt x="23324" y="133000"/>
                  </a:cubicBezTo>
                  <a:lnTo>
                    <a:pt x="19066" y="133000"/>
                  </a:lnTo>
                  <a:lnTo>
                    <a:pt x="19066" y="139385"/>
                  </a:lnTo>
                  <a:cubicBezTo>
                    <a:pt x="19241" y="139385"/>
                    <a:pt x="39276" y="138678"/>
                    <a:pt x="46020" y="138678"/>
                  </a:cubicBezTo>
                  <a:cubicBezTo>
                    <a:pt x="53289" y="138678"/>
                    <a:pt x="74389" y="139210"/>
                    <a:pt x="77050" y="139385"/>
                  </a:cubicBezTo>
                  <a:lnTo>
                    <a:pt x="77050" y="133000"/>
                  </a:lnTo>
                  <a:lnTo>
                    <a:pt x="70838" y="133000"/>
                  </a:lnTo>
                  <a:cubicBezTo>
                    <a:pt x="54171" y="133000"/>
                    <a:pt x="54171" y="130697"/>
                    <a:pt x="54171" y="124854"/>
                  </a:cubicBezTo>
                  <a:lnTo>
                    <a:pt x="54171" y="82320"/>
                  </a:lnTo>
                  <a:lnTo>
                    <a:pt x="71370" y="82320"/>
                  </a:lnTo>
                  <a:cubicBezTo>
                    <a:pt x="89102" y="82320"/>
                    <a:pt x="91588" y="87641"/>
                    <a:pt x="91588" y="103051"/>
                  </a:cubicBezTo>
                  <a:lnTo>
                    <a:pt x="97618" y="103051"/>
                  </a:lnTo>
                  <a:lnTo>
                    <a:pt x="97618" y="55205"/>
                  </a:lnTo>
                  <a:lnTo>
                    <a:pt x="91588" y="55205"/>
                  </a:lnTo>
                  <a:cubicBezTo>
                    <a:pt x="91588" y="70451"/>
                    <a:pt x="89102" y="75937"/>
                    <a:pt x="71370" y="75937"/>
                  </a:cubicBezTo>
                  <a:lnTo>
                    <a:pt x="54171" y="75937"/>
                  </a:lnTo>
                  <a:lnTo>
                    <a:pt x="54171" y="32347"/>
                  </a:lnTo>
                  <a:cubicBezTo>
                    <a:pt x="54171" y="26853"/>
                    <a:pt x="54354" y="25431"/>
                    <a:pt x="62687" y="25431"/>
                  </a:cubicBezTo>
                  <a:lnTo>
                    <a:pt x="87505" y="25431"/>
                  </a:lnTo>
                  <a:cubicBezTo>
                    <a:pt x="116056" y="25431"/>
                    <a:pt x="120846" y="35007"/>
                    <a:pt x="124032" y="59811"/>
                  </a:cubicBezTo>
                  <a:lnTo>
                    <a:pt x="130062" y="59811"/>
                  </a:lnTo>
                  <a:lnTo>
                    <a:pt x="124747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23" name="Forme libre : forme 222">
              <a:extLst>
                <a:ext uri="{FF2B5EF4-FFF2-40B4-BE49-F238E27FC236}">
                  <a16:creationId xmlns:a16="http://schemas.microsoft.com/office/drawing/2014/main" id="{8099953E-C7F8-44D7-BC0D-D9B66C9C4AF2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>
              <a:off x="10849385" y="-11058256"/>
              <a:ext cx="228792" cy="152445"/>
            </a:xfrm>
            <a:custGeom>
              <a:avLst/>
              <a:gdLst>
                <a:gd name="connsiteX0" fmla="*/ 73507 w 228792"/>
                <a:gd name="connsiteY0" fmla="*/ 65837 h 152445"/>
                <a:gd name="connsiteX1" fmla="*/ 73507 w 228792"/>
                <a:gd name="connsiteY1" fmla="*/ 72220 h 152445"/>
                <a:gd name="connsiteX2" fmla="*/ 86806 w 228792"/>
                <a:gd name="connsiteY2" fmla="*/ 82145 h 152445"/>
                <a:gd name="connsiteX3" fmla="*/ 86806 w 228792"/>
                <a:gd name="connsiteY3" fmla="*/ 112451 h 152445"/>
                <a:gd name="connsiteX4" fmla="*/ 63220 w 228792"/>
                <a:gd name="connsiteY4" fmla="*/ 138851 h 152445"/>
                <a:gd name="connsiteX5" fmla="*/ 46378 w 228792"/>
                <a:gd name="connsiteY5" fmla="*/ 122195 h 152445"/>
                <a:gd name="connsiteX6" fmla="*/ 46378 w 228792"/>
                <a:gd name="connsiteY6" fmla="*/ 63891 h 152445"/>
                <a:gd name="connsiteX7" fmla="*/ 19066 w 228792"/>
                <a:gd name="connsiteY7" fmla="*/ 65837 h 152445"/>
                <a:gd name="connsiteX8" fmla="*/ 19066 w 228792"/>
                <a:gd name="connsiteY8" fmla="*/ 72220 h 152445"/>
                <a:gd name="connsiteX9" fmla="*/ 32365 w 228792"/>
                <a:gd name="connsiteY9" fmla="*/ 88522 h 152445"/>
                <a:gd name="connsiteX10" fmla="*/ 32365 w 228792"/>
                <a:gd name="connsiteY10" fmla="*/ 115103 h 152445"/>
                <a:gd name="connsiteX11" fmla="*/ 61980 w 228792"/>
                <a:gd name="connsiteY11" fmla="*/ 143814 h 152445"/>
                <a:gd name="connsiteX12" fmla="*/ 87330 w 228792"/>
                <a:gd name="connsiteY12" fmla="*/ 128926 h 152445"/>
                <a:gd name="connsiteX13" fmla="*/ 87513 w 228792"/>
                <a:gd name="connsiteY13" fmla="*/ 128926 h 152445"/>
                <a:gd name="connsiteX14" fmla="*/ 87513 w 228792"/>
                <a:gd name="connsiteY14" fmla="*/ 143814 h 152445"/>
                <a:gd name="connsiteX15" fmla="*/ 114110 w 228792"/>
                <a:gd name="connsiteY15" fmla="*/ 142044 h 152445"/>
                <a:gd name="connsiteX16" fmla="*/ 114110 w 228792"/>
                <a:gd name="connsiteY16" fmla="*/ 135660 h 152445"/>
                <a:gd name="connsiteX17" fmla="*/ 100811 w 228792"/>
                <a:gd name="connsiteY17" fmla="*/ 125743 h 152445"/>
                <a:gd name="connsiteX18" fmla="*/ 100811 w 228792"/>
                <a:gd name="connsiteY18" fmla="*/ 63891 h 152445"/>
                <a:gd name="connsiteX19" fmla="*/ 73507 w 228792"/>
                <a:gd name="connsiteY19" fmla="*/ 65837 h 152445"/>
                <a:gd name="connsiteX20" fmla="*/ 157885 w 228792"/>
                <a:gd name="connsiteY20" fmla="*/ 19056 h 152445"/>
                <a:gd name="connsiteX21" fmla="*/ 131287 w 228792"/>
                <a:gd name="connsiteY21" fmla="*/ 21000 h 152445"/>
                <a:gd name="connsiteX22" fmla="*/ 131287 w 228792"/>
                <a:gd name="connsiteY22" fmla="*/ 27385 h 152445"/>
                <a:gd name="connsiteX23" fmla="*/ 144586 w 228792"/>
                <a:gd name="connsiteY23" fmla="*/ 37310 h 152445"/>
                <a:gd name="connsiteX24" fmla="*/ 144586 w 228792"/>
                <a:gd name="connsiteY24" fmla="*/ 128046 h 152445"/>
                <a:gd name="connsiteX25" fmla="*/ 131287 w 228792"/>
                <a:gd name="connsiteY25" fmla="*/ 135660 h 152445"/>
                <a:gd name="connsiteX26" fmla="*/ 131287 w 228792"/>
                <a:gd name="connsiteY26" fmla="*/ 142044 h 152445"/>
                <a:gd name="connsiteX27" fmla="*/ 151148 w 228792"/>
                <a:gd name="connsiteY27" fmla="*/ 141337 h 152445"/>
                <a:gd name="connsiteX28" fmla="*/ 171183 w 228792"/>
                <a:gd name="connsiteY28" fmla="*/ 142044 h 152445"/>
                <a:gd name="connsiteX29" fmla="*/ 171183 w 228792"/>
                <a:gd name="connsiteY29" fmla="*/ 135660 h 152445"/>
                <a:gd name="connsiteX30" fmla="*/ 157885 w 228792"/>
                <a:gd name="connsiteY30" fmla="*/ 128046 h 152445"/>
                <a:gd name="connsiteX31" fmla="*/ 157885 w 228792"/>
                <a:gd name="connsiteY31" fmla="*/ 19056 h 152445"/>
                <a:gd name="connsiteX32" fmla="*/ 215218 w 228792"/>
                <a:gd name="connsiteY32" fmla="*/ 19056 h 152445"/>
                <a:gd name="connsiteX33" fmla="*/ 188619 w 228792"/>
                <a:gd name="connsiteY33" fmla="*/ 21000 h 152445"/>
                <a:gd name="connsiteX34" fmla="*/ 188619 w 228792"/>
                <a:gd name="connsiteY34" fmla="*/ 27385 h 152445"/>
                <a:gd name="connsiteX35" fmla="*/ 201920 w 228792"/>
                <a:gd name="connsiteY35" fmla="*/ 37310 h 152445"/>
                <a:gd name="connsiteX36" fmla="*/ 201920 w 228792"/>
                <a:gd name="connsiteY36" fmla="*/ 128046 h 152445"/>
                <a:gd name="connsiteX37" fmla="*/ 188619 w 228792"/>
                <a:gd name="connsiteY37" fmla="*/ 135660 h 152445"/>
                <a:gd name="connsiteX38" fmla="*/ 188619 w 228792"/>
                <a:gd name="connsiteY38" fmla="*/ 142044 h 152445"/>
                <a:gd name="connsiteX39" fmla="*/ 208481 w 228792"/>
                <a:gd name="connsiteY39" fmla="*/ 141337 h 152445"/>
                <a:gd name="connsiteX40" fmla="*/ 228516 w 228792"/>
                <a:gd name="connsiteY40" fmla="*/ 142044 h 152445"/>
                <a:gd name="connsiteX41" fmla="*/ 228516 w 228792"/>
                <a:gd name="connsiteY41" fmla="*/ 135660 h 152445"/>
                <a:gd name="connsiteX42" fmla="*/ 215218 w 228792"/>
                <a:gd name="connsiteY42" fmla="*/ 128046 h 152445"/>
                <a:gd name="connsiteX43" fmla="*/ 215218 w 228792"/>
                <a:gd name="connsiteY43" fmla="*/ 1905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8792" h="152445">
                  <a:moveTo>
                    <a:pt x="73507" y="65837"/>
                  </a:moveTo>
                  <a:lnTo>
                    <a:pt x="73507" y="72220"/>
                  </a:lnTo>
                  <a:cubicBezTo>
                    <a:pt x="85384" y="72220"/>
                    <a:pt x="86806" y="73459"/>
                    <a:pt x="86806" y="82145"/>
                  </a:cubicBezTo>
                  <a:lnTo>
                    <a:pt x="86806" y="112451"/>
                  </a:lnTo>
                  <a:cubicBezTo>
                    <a:pt x="86806" y="128046"/>
                    <a:pt x="76693" y="138851"/>
                    <a:pt x="63220" y="138851"/>
                  </a:cubicBezTo>
                  <a:cubicBezTo>
                    <a:pt x="47085" y="138851"/>
                    <a:pt x="46378" y="131229"/>
                    <a:pt x="46378" y="122195"/>
                  </a:cubicBezTo>
                  <a:lnTo>
                    <a:pt x="46378" y="63891"/>
                  </a:lnTo>
                  <a:lnTo>
                    <a:pt x="19066" y="65837"/>
                  </a:lnTo>
                  <a:lnTo>
                    <a:pt x="19066" y="72220"/>
                  </a:lnTo>
                  <a:cubicBezTo>
                    <a:pt x="32365" y="72220"/>
                    <a:pt x="32365" y="72752"/>
                    <a:pt x="32365" y="88522"/>
                  </a:cubicBezTo>
                  <a:lnTo>
                    <a:pt x="32365" y="115103"/>
                  </a:lnTo>
                  <a:cubicBezTo>
                    <a:pt x="32365" y="127331"/>
                    <a:pt x="32365" y="143814"/>
                    <a:pt x="61980" y="143814"/>
                  </a:cubicBezTo>
                  <a:cubicBezTo>
                    <a:pt x="65881" y="143814"/>
                    <a:pt x="78822" y="143814"/>
                    <a:pt x="87330" y="128926"/>
                  </a:cubicBezTo>
                  <a:lnTo>
                    <a:pt x="87513" y="128926"/>
                  </a:lnTo>
                  <a:lnTo>
                    <a:pt x="87513" y="143814"/>
                  </a:lnTo>
                  <a:lnTo>
                    <a:pt x="114110" y="142044"/>
                  </a:lnTo>
                  <a:lnTo>
                    <a:pt x="114110" y="135660"/>
                  </a:lnTo>
                  <a:cubicBezTo>
                    <a:pt x="102226" y="135660"/>
                    <a:pt x="100811" y="134421"/>
                    <a:pt x="100811" y="125743"/>
                  </a:cubicBezTo>
                  <a:lnTo>
                    <a:pt x="100811" y="63891"/>
                  </a:lnTo>
                  <a:lnTo>
                    <a:pt x="73507" y="65837"/>
                  </a:lnTo>
                  <a:close/>
                  <a:moveTo>
                    <a:pt x="157885" y="19056"/>
                  </a:moveTo>
                  <a:lnTo>
                    <a:pt x="131287" y="21000"/>
                  </a:lnTo>
                  <a:lnTo>
                    <a:pt x="131287" y="27385"/>
                  </a:lnTo>
                  <a:cubicBezTo>
                    <a:pt x="143164" y="27385"/>
                    <a:pt x="144586" y="28622"/>
                    <a:pt x="144586" y="37310"/>
                  </a:cubicBezTo>
                  <a:lnTo>
                    <a:pt x="144586" y="128046"/>
                  </a:lnTo>
                  <a:cubicBezTo>
                    <a:pt x="144586" y="135660"/>
                    <a:pt x="142815" y="135660"/>
                    <a:pt x="131287" y="135660"/>
                  </a:cubicBezTo>
                  <a:lnTo>
                    <a:pt x="131287" y="142044"/>
                  </a:lnTo>
                  <a:cubicBezTo>
                    <a:pt x="131645" y="142044"/>
                    <a:pt x="144054" y="141337"/>
                    <a:pt x="151148" y="141337"/>
                  </a:cubicBezTo>
                  <a:cubicBezTo>
                    <a:pt x="157885" y="141337"/>
                    <a:pt x="164446" y="141512"/>
                    <a:pt x="171183" y="142044"/>
                  </a:cubicBezTo>
                  <a:lnTo>
                    <a:pt x="171183" y="135660"/>
                  </a:lnTo>
                  <a:cubicBezTo>
                    <a:pt x="159657" y="135660"/>
                    <a:pt x="157885" y="135660"/>
                    <a:pt x="157885" y="128046"/>
                  </a:cubicBezTo>
                  <a:lnTo>
                    <a:pt x="157885" y="19056"/>
                  </a:lnTo>
                  <a:close/>
                  <a:moveTo>
                    <a:pt x="215218" y="19056"/>
                  </a:moveTo>
                  <a:lnTo>
                    <a:pt x="188619" y="21000"/>
                  </a:lnTo>
                  <a:lnTo>
                    <a:pt x="188619" y="27385"/>
                  </a:lnTo>
                  <a:cubicBezTo>
                    <a:pt x="200497" y="27385"/>
                    <a:pt x="201920" y="28622"/>
                    <a:pt x="201920" y="37310"/>
                  </a:cubicBezTo>
                  <a:lnTo>
                    <a:pt x="201920" y="128046"/>
                  </a:lnTo>
                  <a:cubicBezTo>
                    <a:pt x="201920" y="135660"/>
                    <a:pt x="200148" y="135660"/>
                    <a:pt x="188619" y="135660"/>
                  </a:cubicBezTo>
                  <a:lnTo>
                    <a:pt x="188619" y="142044"/>
                  </a:lnTo>
                  <a:cubicBezTo>
                    <a:pt x="188978" y="142044"/>
                    <a:pt x="201387" y="141337"/>
                    <a:pt x="208481" y="141337"/>
                  </a:cubicBezTo>
                  <a:cubicBezTo>
                    <a:pt x="215218" y="141337"/>
                    <a:pt x="221779" y="141512"/>
                    <a:pt x="228516" y="142044"/>
                  </a:cubicBezTo>
                  <a:lnTo>
                    <a:pt x="228516" y="135660"/>
                  </a:lnTo>
                  <a:cubicBezTo>
                    <a:pt x="216990" y="135660"/>
                    <a:pt x="215218" y="135660"/>
                    <a:pt x="215218" y="128046"/>
                  </a:cubicBezTo>
                  <a:lnTo>
                    <a:pt x="215218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24" name="Forme libre : forme 223">
              <a:extLst>
                <a:ext uri="{FF2B5EF4-FFF2-40B4-BE49-F238E27FC236}">
                  <a16:creationId xmlns:a16="http://schemas.microsoft.com/office/drawing/2014/main" id="{59E3F6E8-6CA9-4889-9CD4-B47129E63FBB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>
              <a:off x="11108767" y="-11044259"/>
              <a:ext cx="254213" cy="127038"/>
            </a:xfrm>
            <a:custGeom>
              <a:avLst/>
              <a:gdLst>
                <a:gd name="connsiteX0" fmla="*/ 78290 w 254213"/>
                <a:gd name="connsiteY0" fmla="*/ 53619 h 127037"/>
                <a:gd name="connsiteX1" fmla="*/ 75812 w 254213"/>
                <a:gd name="connsiteY1" fmla="*/ 49005 h 127037"/>
                <a:gd name="connsiteX2" fmla="*/ 72260 w 254213"/>
                <a:gd name="connsiteY2" fmla="*/ 51133 h 127037"/>
                <a:gd name="connsiteX3" fmla="*/ 69075 w 254213"/>
                <a:gd name="connsiteY3" fmla="*/ 53793 h 127037"/>
                <a:gd name="connsiteX4" fmla="*/ 50454 w 254213"/>
                <a:gd name="connsiteY4" fmla="*/ 49005 h 127037"/>
                <a:gd name="connsiteX5" fmla="*/ 19066 w 254213"/>
                <a:gd name="connsiteY5" fmla="*/ 71158 h 127037"/>
                <a:gd name="connsiteX6" fmla="*/ 25811 w 254213"/>
                <a:gd name="connsiteY6" fmla="*/ 84981 h 127037"/>
                <a:gd name="connsiteX7" fmla="*/ 50279 w 254213"/>
                <a:gd name="connsiteY7" fmla="*/ 93842 h 127037"/>
                <a:gd name="connsiteX8" fmla="*/ 73508 w 254213"/>
                <a:gd name="connsiteY8" fmla="*/ 109793 h 127037"/>
                <a:gd name="connsiteX9" fmla="*/ 51695 w 254213"/>
                <a:gd name="connsiteY9" fmla="*/ 124854 h 127037"/>
                <a:gd name="connsiteX10" fmla="*/ 25279 w 254213"/>
                <a:gd name="connsiteY10" fmla="*/ 101639 h 127037"/>
                <a:gd name="connsiteX11" fmla="*/ 22086 w 254213"/>
                <a:gd name="connsiteY11" fmla="*/ 98629 h 127037"/>
                <a:gd name="connsiteX12" fmla="*/ 19066 w 254213"/>
                <a:gd name="connsiteY12" fmla="*/ 103417 h 127037"/>
                <a:gd name="connsiteX13" fmla="*/ 19066 w 254213"/>
                <a:gd name="connsiteY13" fmla="*/ 125212 h 127037"/>
                <a:gd name="connsiteX14" fmla="*/ 21552 w 254213"/>
                <a:gd name="connsiteY14" fmla="*/ 129817 h 127037"/>
                <a:gd name="connsiteX15" fmla="*/ 30061 w 254213"/>
                <a:gd name="connsiteY15" fmla="*/ 122195 h 127037"/>
                <a:gd name="connsiteX16" fmla="*/ 51695 w 254213"/>
                <a:gd name="connsiteY16" fmla="*/ 129817 h 127037"/>
                <a:gd name="connsiteX17" fmla="*/ 83256 w 254213"/>
                <a:gd name="connsiteY17" fmla="*/ 104831 h 127037"/>
                <a:gd name="connsiteX18" fmla="*/ 75629 w 254213"/>
                <a:gd name="connsiteY18" fmla="*/ 88529 h 127037"/>
                <a:gd name="connsiteX19" fmla="*/ 54529 w 254213"/>
                <a:gd name="connsiteY19" fmla="*/ 79844 h 127037"/>
                <a:gd name="connsiteX20" fmla="*/ 28823 w 254213"/>
                <a:gd name="connsiteY20" fmla="*/ 65847 h 127037"/>
                <a:gd name="connsiteX21" fmla="*/ 50454 w 254213"/>
                <a:gd name="connsiteY21" fmla="*/ 53261 h 127037"/>
                <a:gd name="connsiteX22" fmla="*/ 72260 w 254213"/>
                <a:gd name="connsiteY22" fmla="*/ 72754 h 127037"/>
                <a:gd name="connsiteX23" fmla="*/ 75280 w 254213"/>
                <a:gd name="connsiteY23" fmla="*/ 74706 h 127037"/>
                <a:gd name="connsiteX24" fmla="*/ 78290 w 254213"/>
                <a:gd name="connsiteY24" fmla="*/ 70094 h 127037"/>
                <a:gd name="connsiteX25" fmla="*/ 78290 w 254213"/>
                <a:gd name="connsiteY25" fmla="*/ 53619 h 127037"/>
                <a:gd name="connsiteX26" fmla="*/ 169350 w 254213"/>
                <a:gd name="connsiteY26" fmla="*/ 87641 h 127037"/>
                <a:gd name="connsiteX27" fmla="*/ 174315 w 254213"/>
                <a:gd name="connsiteY27" fmla="*/ 83742 h 127037"/>
                <a:gd name="connsiteX28" fmla="*/ 139200 w 254213"/>
                <a:gd name="connsiteY28" fmla="*/ 49005 h 127037"/>
                <a:gd name="connsiteX29" fmla="*/ 98241 w 254213"/>
                <a:gd name="connsiteY29" fmla="*/ 89237 h 127037"/>
                <a:gd name="connsiteX30" fmla="*/ 141513 w 254213"/>
                <a:gd name="connsiteY30" fmla="*/ 129817 h 127037"/>
                <a:gd name="connsiteX31" fmla="*/ 174315 w 254213"/>
                <a:gd name="connsiteY31" fmla="*/ 106783 h 127037"/>
                <a:gd name="connsiteX32" fmla="*/ 171295 w 254213"/>
                <a:gd name="connsiteY32" fmla="*/ 104299 h 127037"/>
                <a:gd name="connsiteX33" fmla="*/ 168109 w 254213"/>
                <a:gd name="connsiteY33" fmla="*/ 107134 h 127037"/>
                <a:gd name="connsiteX34" fmla="*/ 142751 w 254213"/>
                <a:gd name="connsiteY34" fmla="*/ 124149 h 127037"/>
                <a:gd name="connsiteX35" fmla="*/ 121121 w 254213"/>
                <a:gd name="connsiteY35" fmla="*/ 113692 h 127037"/>
                <a:gd name="connsiteX36" fmla="*/ 114384 w 254213"/>
                <a:gd name="connsiteY36" fmla="*/ 87641 h 127037"/>
                <a:gd name="connsiteX37" fmla="*/ 169350 w 254213"/>
                <a:gd name="connsiteY37" fmla="*/ 87641 h 127037"/>
                <a:gd name="connsiteX38" fmla="*/ 114559 w 254213"/>
                <a:gd name="connsiteY38" fmla="*/ 83035 h 127037"/>
                <a:gd name="connsiteX39" fmla="*/ 139200 w 254213"/>
                <a:gd name="connsiteY39" fmla="*/ 53968 h 127037"/>
                <a:gd name="connsiteX40" fmla="*/ 161896 w 254213"/>
                <a:gd name="connsiteY40" fmla="*/ 83035 h 127037"/>
                <a:gd name="connsiteX41" fmla="*/ 114559 w 254213"/>
                <a:gd name="connsiteY41" fmla="*/ 83035 h 127037"/>
                <a:gd name="connsiteX42" fmla="*/ 217007 w 254213"/>
                <a:gd name="connsiteY42" fmla="*/ 58049 h 127037"/>
                <a:gd name="connsiteX43" fmla="*/ 244670 w 254213"/>
                <a:gd name="connsiteY43" fmla="*/ 58049 h 127037"/>
                <a:gd name="connsiteX44" fmla="*/ 244670 w 254213"/>
                <a:gd name="connsiteY44" fmla="*/ 51665 h 127037"/>
                <a:gd name="connsiteX45" fmla="*/ 217007 w 254213"/>
                <a:gd name="connsiteY45" fmla="*/ 51665 h 127037"/>
                <a:gd name="connsiteX46" fmla="*/ 217007 w 254213"/>
                <a:gd name="connsiteY46" fmla="*/ 19056 h 127037"/>
                <a:gd name="connsiteX47" fmla="*/ 210977 w 254213"/>
                <a:gd name="connsiteY47" fmla="*/ 19056 h 127037"/>
                <a:gd name="connsiteX48" fmla="*/ 186509 w 254213"/>
                <a:gd name="connsiteY48" fmla="*/ 53087 h 127037"/>
                <a:gd name="connsiteX49" fmla="*/ 186509 w 254213"/>
                <a:gd name="connsiteY49" fmla="*/ 58049 h 127037"/>
                <a:gd name="connsiteX50" fmla="*/ 203002 w 254213"/>
                <a:gd name="connsiteY50" fmla="*/ 58049 h 127037"/>
                <a:gd name="connsiteX51" fmla="*/ 203002 w 254213"/>
                <a:gd name="connsiteY51" fmla="*/ 105895 h 127037"/>
                <a:gd name="connsiteX52" fmla="*/ 227829 w 254213"/>
                <a:gd name="connsiteY52" fmla="*/ 129817 h 127037"/>
                <a:gd name="connsiteX53" fmla="*/ 247864 w 254213"/>
                <a:gd name="connsiteY53" fmla="*/ 105719 h 127037"/>
                <a:gd name="connsiteX54" fmla="*/ 247864 w 254213"/>
                <a:gd name="connsiteY54" fmla="*/ 95970 h 127037"/>
                <a:gd name="connsiteX55" fmla="*/ 241833 w 254213"/>
                <a:gd name="connsiteY55" fmla="*/ 95970 h 127037"/>
                <a:gd name="connsiteX56" fmla="*/ 241833 w 254213"/>
                <a:gd name="connsiteY56" fmla="*/ 105536 h 127037"/>
                <a:gd name="connsiteX57" fmla="*/ 229242 w 254213"/>
                <a:gd name="connsiteY57" fmla="*/ 124149 h 127037"/>
                <a:gd name="connsiteX58" fmla="*/ 217007 w 254213"/>
                <a:gd name="connsiteY58" fmla="*/ 106068 h 127037"/>
                <a:gd name="connsiteX59" fmla="*/ 217007 w 254213"/>
                <a:gd name="connsiteY59" fmla="*/ 58049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4213" h="127037">
                  <a:moveTo>
                    <a:pt x="78290" y="53619"/>
                  </a:moveTo>
                  <a:cubicBezTo>
                    <a:pt x="78290" y="50601"/>
                    <a:pt x="78290" y="49005"/>
                    <a:pt x="75812" y="49005"/>
                  </a:cubicBezTo>
                  <a:cubicBezTo>
                    <a:pt x="74922" y="49005"/>
                    <a:pt x="74574" y="49005"/>
                    <a:pt x="72260" y="51133"/>
                  </a:cubicBezTo>
                  <a:cubicBezTo>
                    <a:pt x="71913" y="51308"/>
                    <a:pt x="70141" y="52904"/>
                    <a:pt x="69075" y="53793"/>
                  </a:cubicBezTo>
                  <a:cubicBezTo>
                    <a:pt x="63752" y="50069"/>
                    <a:pt x="57016" y="49005"/>
                    <a:pt x="50454" y="49005"/>
                  </a:cubicBezTo>
                  <a:cubicBezTo>
                    <a:pt x="25096" y="49005"/>
                    <a:pt x="19066" y="62297"/>
                    <a:pt x="19066" y="71158"/>
                  </a:cubicBezTo>
                  <a:cubicBezTo>
                    <a:pt x="19066" y="76835"/>
                    <a:pt x="21552" y="81439"/>
                    <a:pt x="25811" y="84981"/>
                  </a:cubicBezTo>
                  <a:cubicBezTo>
                    <a:pt x="32547" y="90832"/>
                    <a:pt x="39284" y="92071"/>
                    <a:pt x="50279" y="93842"/>
                  </a:cubicBezTo>
                  <a:cubicBezTo>
                    <a:pt x="59145" y="95438"/>
                    <a:pt x="73508" y="97922"/>
                    <a:pt x="73508" y="109793"/>
                  </a:cubicBezTo>
                  <a:cubicBezTo>
                    <a:pt x="73508" y="116708"/>
                    <a:pt x="68719" y="124854"/>
                    <a:pt x="51695" y="124854"/>
                  </a:cubicBezTo>
                  <a:cubicBezTo>
                    <a:pt x="34677" y="124854"/>
                    <a:pt x="28465" y="113692"/>
                    <a:pt x="25279" y="101639"/>
                  </a:cubicBezTo>
                  <a:cubicBezTo>
                    <a:pt x="24748" y="99337"/>
                    <a:pt x="24565" y="98629"/>
                    <a:pt x="22086" y="98629"/>
                  </a:cubicBezTo>
                  <a:cubicBezTo>
                    <a:pt x="19066" y="98629"/>
                    <a:pt x="19066" y="99868"/>
                    <a:pt x="19066" y="103417"/>
                  </a:cubicBezTo>
                  <a:lnTo>
                    <a:pt x="19066" y="125212"/>
                  </a:lnTo>
                  <a:cubicBezTo>
                    <a:pt x="19066" y="128221"/>
                    <a:pt x="19066" y="129817"/>
                    <a:pt x="21552" y="129817"/>
                  </a:cubicBezTo>
                  <a:cubicBezTo>
                    <a:pt x="23151" y="129817"/>
                    <a:pt x="26520" y="126093"/>
                    <a:pt x="30061" y="122195"/>
                  </a:cubicBezTo>
                  <a:cubicBezTo>
                    <a:pt x="37863" y="129468"/>
                    <a:pt x="47444" y="129817"/>
                    <a:pt x="51695" y="129817"/>
                  </a:cubicBezTo>
                  <a:cubicBezTo>
                    <a:pt x="74747" y="129817"/>
                    <a:pt x="83256" y="117415"/>
                    <a:pt x="83256" y="104831"/>
                  </a:cubicBezTo>
                  <a:cubicBezTo>
                    <a:pt x="83256" y="98098"/>
                    <a:pt x="80245" y="92778"/>
                    <a:pt x="75629" y="88529"/>
                  </a:cubicBezTo>
                  <a:cubicBezTo>
                    <a:pt x="68892" y="82320"/>
                    <a:pt x="60742" y="80907"/>
                    <a:pt x="54529" y="79844"/>
                  </a:cubicBezTo>
                  <a:cubicBezTo>
                    <a:pt x="40349" y="77358"/>
                    <a:pt x="28823" y="75238"/>
                    <a:pt x="28823" y="65847"/>
                  </a:cubicBezTo>
                  <a:cubicBezTo>
                    <a:pt x="28823" y="60169"/>
                    <a:pt x="33612" y="53261"/>
                    <a:pt x="50454" y="53261"/>
                  </a:cubicBezTo>
                  <a:cubicBezTo>
                    <a:pt x="71023" y="53261"/>
                    <a:pt x="71913" y="67616"/>
                    <a:pt x="72260" y="72754"/>
                  </a:cubicBezTo>
                  <a:cubicBezTo>
                    <a:pt x="72443" y="74706"/>
                    <a:pt x="74574" y="74706"/>
                    <a:pt x="75280" y="74706"/>
                  </a:cubicBezTo>
                  <a:cubicBezTo>
                    <a:pt x="78290" y="74706"/>
                    <a:pt x="78290" y="73461"/>
                    <a:pt x="78290" y="70094"/>
                  </a:cubicBezTo>
                  <a:lnTo>
                    <a:pt x="78290" y="53619"/>
                  </a:lnTo>
                  <a:close/>
                  <a:moveTo>
                    <a:pt x="169350" y="87641"/>
                  </a:moveTo>
                  <a:cubicBezTo>
                    <a:pt x="173074" y="87641"/>
                    <a:pt x="174315" y="87641"/>
                    <a:pt x="174315" y="83742"/>
                  </a:cubicBezTo>
                  <a:cubicBezTo>
                    <a:pt x="174315" y="68148"/>
                    <a:pt x="165623" y="49005"/>
                    <a:pt x="139200" y="49005"/>
                  </a:cubicBezTo>
                  <a:cubicBezTo>
                    <a:pt x="115972" y="49005"/>
                    <a:pt x="98241" y="67442"/>
                    <a:pt x="98241" y="89237"/>
                  </a:cubicBezTo>
                  <a:cubicBezTo>
                    <a:pt x="98241" y="111746"/>
                    <a:pt x="117927" y="129817"/>
                    <a:pt x="141513" y="129817"/>
                  </a:cubicBezTo>
                  <a:cubicBezTo>
                    <a:pt x="165447" y="129817"/>
                    <a:pt x="174315" y="110682"/>
                    <a:pt x="174315" y="106783"/>
                  </a:cubicBezTo>
                  <a:cubicBezTo>
                    <a:pt x="174315" y="106068"/>
                    <a:pt x="173956" y="104299"/>
                    <a:pt x="171295" y="104299"/>
                  </a:cubicBezTo>
                  <a:cubicBezTo>
                    <a:pt x="168991" y="104299"/>
                    <a:pt x="168643" y="105363"/>
                    <a:pt x="168109" y="107134"/>
                  </a:cubicBezTo>
                  <a:cubicBezTo>
                    <a:pt x="162613" y="121488"/>
                    <a:pt x="149132" y="124149"/>
                    <a:pt x="142751" y="124149"/>
                  </a:cubicBezTo>
                  <a:cubicBezTo>
                    <a:pt x="134419" y="124149"/>
                    <a:pt x="126433" y="120424"/>
                    <a:pt x="121121" y="113692"/>
                  </a:cubicBezTo>
                  <a:cubicBezTo>
                    <a:pt x="114559" y="105363"/>
                    <a:pt x="114384" y="94556"/>
                    <a:pt x="114384" y="87641"/>
                  </a:cubicBezTo>
                  <a:lnTo>
                    <a:pt x="169350" y="87641"/>
                  </a:lnTo>
                  <a:close/>
                  <a:moveTo>
                    <a:pt x="114559" y="83035"/>
                  </a:moveTo>
                  <a:cubicBezTo>
                    <a:pt x="116504" y="58049"/>
                    <a:pt x="132464" y="53968"/>
                    <a:pt x="139200" y="53968"/>
                  </a:cubicBezTo>
                  <a:cubicBezTo>
                    <a:pt x="161017" y="53968"/>
                    <a:pt x="161724" y="78605"/>
                    <a:pt x="161896" y="83035"/>
                  </a:cubicBezTo>
                  <a:lnTo>
                    <a:pt x="114559" y="83035"/>
                  </a:lnTo>
                  <a:close/>
                  <a:moveTo>
                    <a:pt x="217007" y="58049"/>
                  </a:moveTo>
                  <a:lnTo>
                    <a:pt x="244670" y="58049"/>
                  </a:lnTo>
                  <a:lnTo>
                    <a:pt x="244670" y="51665"/>
                  </a:lnTo>
                  <a:lnTo>
                    <a:pt x="217007" y="51665"/>
                  </a:lnTo>
                  <a:lnTo>
                    <a:pt x="217007" y="19056"/>
                  </a:lnTo>
                  <a:lnTo>
                    <a:pt x="210977" y="19056"/>
                  </a:lnTo>
                  <a:cubicBezTo>
                    <a:pt x="210804" y="35007"/>
                    <a:pt x="203534" y="52555"/>
                    <a:pt x="186509" y="53087"/>
                  </a:cubicBezTo>
                  <a:lnTo>
                    <a:pt x="186509" y="58049"/>
                  </a:lnTo>
                  <a:lnTo>
                    <a:pt x="203002" y="58049"/>
                  </a:lnTo>
                  <a:lnTo>
                    <a:pt x="203002" y="105895"/>
                  </a:lnTo>
                  <a:cubicBezTo>
                    <a:pt x="203002" y="125744"/>
                    <a:pt x="217897" y="129817"/>
                    <a:pt x="227829" y="129817"/>
                  </a:cubicBezTo>
                  <a:cubicBezTo>
                    <a:pt x="239703" y="129817"/>
                    <a:pt x="247864" y="119718"/>
                    <a:pt x="247864" y="105719"/>
                  </a:cubicBezTo>
                  <a:lnTo>
                    <a:pt x="247864" y="95970"/>
                  </a:lnTo>
                  <a:lnTo>
                    <a:pt x="241833" y="95970"/>
                  </a:lnTo>
                  <a:lnTo>
                    <a:pt x="241833" y="105536"/>
                  </a:lnTo>
                  <a:cubicBezTo>
                    <a:pt x="241833" y="117590"/>
                    <a:pt x="236162" y="124149"/>
                    <a:pt x="229242" y="124149"/>
                  </a:cubicBezTo>
                  <a:cubicBezTo>
                    <a:pt x="217007" y="124149"/>
                    <a:pt x="217007" y="109261"/>
                    <a:pt x="217007" y="106068"/>
                  </a:cubicBezTo>
                  <a:lnTo>
                    <a:pt x="217007" y="5804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25" name="Forme libre : forme 224">
              <a:extLst>
                <a:ext uri="{FF2B5EF4-FFF2-40B4-BE49-F238E27FC236}">
                  <a16:creationId xmlns:a16="http://schemas.microsoft.com/office/drawing/2014/main" id="{C0CEC489-27DD-458E-AFE9-1877C2C20FCF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>
              <a:off x="11447349" y="-11090656"/>
              <a:ext cx="203371" cy="127038"/>
            </a:xfrm>
            <a:custGeom>
              <a:avLst/>
              <a:gdLst>
                <a:gd name="connsiteX0" fmla="*/ 178855 w 203370"/>
                <a:gd name="connsiteY0" fmla="*/ 29179 h 127037"/>
                <a:gd name="connsiteX1" fmla="*/ 187966 w 203370"/>
                <a:gd name="connsiteY1" fmla="*/ 24113 h 127037"/>
                <a:gd name="connsiteX2" fmla="*/ 179109 w 203370"/>
                <a:gd name="connsiteY2" fmla="*/ 19056 h 127037"/>
                <a:gd name="connsiteX3" fmla="*/ 27932 w 203370"/>
                <a:gd name="connsiteY3" fmla="*/ 19056 h 127037"/>
                <a:gd name="connsiteX4" fmla="*/ 19066 w 203370"/>
                <a:gd name="connsiteY4" fmla="*/ 24113 h 127037"/>
                <a:gd name="connsiteX5" fmla="*/ 28186 w 203370"/>
                <a:gd name="connsiteY5" fmla="*/ 29179 h 127037"/>
                <a:gd name="connsiteX6" fmla="*/ 178855 w 203370"/>
                <a:gd name="connsiteY6" fmla="*/ 29179 h 127037"/>
                <a:gd name="connsiteX7" fmla="*/ 179109 w 203370"/>
                <a:gd name="connsiteY7" fmla="*/ 127371 h 127037"/>
                <a:gd name="connsiteX8" fmla="*/ 187966 w 203370"/>
                <a:gd name="connsiteY8" fmla="*/ 122313 h 127037"/>
                <a:gd name="connsiteX9" fmla="*/ 178855 w 203370"/>
                <a:gd name="connsiteY9" fmla="*/ 117248 h 127037"/>
                <a:gd name="connsiteX10" fmla="*/ 28186 w 203370"/>
                <a:gd name="connsiteY10" fmla="*/ 117248 h 127037"/>
                <a:gd name="connsiteX11" fmla="*/ 19066 w 203370"/>
                <a:gd name="connsiteY11" fmla="*/ 122313 h 127037"/>
                <a:gd name="connsiteX12" fmla="*/ 27932 w 203370"/>
                <a:gd name="connsiteY12" fmla="*/ 127371 h 127037"/>
                <a:gd name="connsiteX13" fmla="*/ 179109 w 203370"/>
                <a:gd name="connsiteY13" fmla="*/ 127371 h 127037"/>
                <a:gd name="connsiteX14" fmla="*/ 179109 w 203370"/>
                <a:gd name="connsiteY14" fmla="*/ 78279 h 127037"/>
                <a:gd name="connsiteX15" fmla="*/ 187966 w 203370"/>
                <a:gd name="connsiteY15" fmla="*/ 73213 h 127037"/>
                <a:gd name="connsiteX16" fmla="*/ 179109 w 203370"/>
                <a:gd name="connsiteY16" fmla="*/ 68156 h 127037"/>
                <a:gd name="connsiteX17" fmla="*/ 27932 w 203370"/>
                <a:gd name="connsiteY17" fmla="*/ 68156 h 127037"/>
                <a:gd name="connsiteX18" fmla="*/ 19066 w 203370"/>
                <a:gd name="connsiteY18" fmla="*/ 73213 h 127037"/>
                <a:gd name="connsiteX19" fmla="*/ 27932 w 203370"/>
                <a:gd name="connsiteY19" fmla="*/ 78279 h 127037"/>
                <a:gd name="connsiteX20" fmla="*/ 179109 w 203370"/>
                <a:gd name="connsiteY20" fmla="*/ 78279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3370" h="127037">
                  <a:moveTo>
                    <a:pt x="178855" y="29179"/>
                  </a:moveTo>
                  <a:cubicBezTo>
                    <a:pt x="183160" y="29179"/>
                    <a:pt x="187966" y="29179"/>
                    <a:pt x="187966" y="24113"/>
                  </a:cubicBezTo>
                  <a:cubicBezTo>
                    <a:pt x="187966" y="19056"/>
                    <a:pt x="183415" y="19056"/>
                    <a:pt x="179109" y="19056"/>
                  </a:cubicBezTo>
                  <a:lnTo>
                    <a:pt x="27932" y="19056"/>
                  </a:lnTo>
                  <a:cubicBezTo>
                    <a:pt x="23626" y="19056"/>
                    <a:pt x="19066" y="19056"/>
                    <a:pt x="19066" y="24113"/>
                  </a:cubicBezTo>
                  <a:cubicBezTo>
                    <a:pt x="19066" y="29179"/>
                    <a:pt x="24134" y="29179"/>
                    <a:pt x="28186" y="29179"/>
                  </a:cubicBezTo>
                  <a:lnTo>
                    <a:pt x="178855" y="29179"/>
                  </a:lnTo>
                  <a:close/>
                  <a:moveTo>
                    <a:pt x="179109" y="127371"/>
                  </a:moveTo>
                  <a:cubicBezTo>
                    <a:pt x="183415" y="127371"/>
                    <a:pt x="187966" y="127371"/>
                    <a:pt x="187966" y="122313"/>
                  </a:cubicBezTo>
                  <a:cubicBezTo>
                    <a:pt x="187966" y="117248"/>
                    <a:pt x="183160" y="117248"/>
                    <a:pt x="178855" y="117248"/>
                  </a:cubicBezTo>
                  <a:lnTo>
                    <a:pt x="28186" y="117248"/>
                  </a:lnTo>
                  <a:cubicBezTo>
                    <a:pt x="24134" y="117248"/>
                    <a:pt x="19066" y="117248"/>
                    <a:pt x="19066" y="122313"/>
                  </a:cubicBezTo>
                  <a:cubicBezTo>
                    <a:pt x="19066" y="127371"/>
                    <a:pt x="23626" y="127371"/>
                    <a:pt x="27932" y="127371"/>
                  </a:cubicBezTo>
                  <a:lnTo>
                    <a:pt x="179109" y="127371"/>
                  </a:lnTo>
                  <a:close/>
                  <a:moveTo>
                    <a:pt x="179109" y="78279"/>
                  </a:moveTo>
                  <a:cubicBezTo>
                    <a:pt x="183415" y="78279"/>
                    <a:pt x="187966" y="78279"/>
                    <a:pt x="187966" y="73213"/>
                  </a:cubicBezTo>
                  <a:cubicBezTo>
                    <a:pt x="187966" y="68156"/>
                    <a:pt x="183415" y="68156"/>
                    <a:pt x="179109" y="68156"/>
                  </a:cubicBezTo>
                  <a:lnTo>
                    <a:pt x="27932" y="68156"/>
                  </a:lnTo>
                  <a:cubicBezTo>
                    <a:pt x="23626" y="68156"/>
                    <a:pt x="19066" y="68156"/>
                    <a:pt x="19066" y="73213"/>
                  </a:cubicBezTo>
                  <a:cubicBezTo>
                    <a:pt x="19066" y="78279"/>
                    <a:pt x="23626" y="78279"/>
                    <a:pt x="27932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26" name="Forme libre : forme 225">
              <a:extLst>
                <a:ext uri="{FF2B5EF4-FFF2-40B4-BE49-F238E27FC236}">
                  <a16:creationId xmlns:a16="http://schemas.microsoft.com/office/drawing/2014/main" id="{B9625607-573C-4D7A-AB02-1143698877DF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>
              <a:off x="11713162" y="-11151658"/>
              <a:ext cx="203371" cy="254075"/>
            </a:xfrm>
            <a:custGeom>
              <a:avLst/>
              <a:gdLst>
                <a:gd name="connsiteX0" fmla="*/ 117574 w 203370"/>
                <a:gd name="connsiteY0" fmla="*/ 195972 h 254075"/>
                <a:gd name="connsiteX1" fmla="*/ 194044 w 203370"/>
                <a:gd name="connsiteY1" fmla="*/ 87140 h 254075"/>
                <a:gd name="connsiteX2" fmla="*/ 129474 w 203370"/>
                <a:gd name="connsiteY2" fmla="*/ 19056 h 254075"/>
                <a:gd name="connsiteX3" fmla="*/ 19066 w 203370"/>
                <a:gd name="connsiteY3" fmla="*/ 135477 h 254075"/>
                <a:gd name="connsiteX4" fmla="*/ 83890 w 203370"/>
                <a:gd name="connsiteY4" fmla="*/ 203054 h 254075"/>
                <a:gd name="connsiteX5" fmla="*/ 108708 w 203370"/>
                <a:gd name="connsiteY5" fmla="*/ 199258 h 254075"/>
                <a:gd name="connsiteX6" fmla="*/ 107691 w 203370"/>
                <a:gd name="connsiteY6" fmla="*/ 218751 h 254075"/>
                <a:gd name="connsiteX7" fmla="*/ 128712 w 203370"/>
                <a:gd name="connsiteY7" fmla="*/ 246588 h 254075"/>
                <a:gd name="connsiteX8" fmla="*/ 170998 w 203370"/>
                <a:gd name="connsiteY8" fmla="*/ 197487 h 254075"/>
                <a:gd name="connsiteX9" fmla="*/ 168218 w 203370"/>
                <a:gd name="connsiteY9" fmla="*/ 194954 h 254075"/>
                <a:gd name="connsiteX10" fmla="*/ 165175 w 203370"/>
                <a:gd name="connsiteY10" fmla="*/ 197741 h 254075"/>
                <a:gd name="connsiteX11" fmla="*/ 135551 w 203370"/>
                <a:gd name="connsiteY11" fmla="*/ 222038 h 254075"/>
                <a:gd name="connsiteX12" fmla="*/ 117574 w 203370"/>
                <a:gd name="connsiteY12" fmla="*/ 195972 h 254075"/>
                <a:gd name="connsiteX13" fmla="*/ 69710 w 203370"/>
                <a:gd name="connsiteY13" fmla="*/ 193946 h 254075"/>
                <a:gd name="connsiteX14" fmla="*/ 41349 w 203370"/>
                <a:gd name="connsiteY14" fmla="*/ 143576 h 254075"/>
                <a:gd name="connsiteX15" fmla="*/ 67176 w 203370"/>
                <a:gd name="connsiteY15" fmla="*/ 62843 h 254075"/>
                <a:gd name="connsiteX16" fmla="*/ 127957 w 203370"/>
                <a:gd name="connsiteY16" fmla="*/ 25383 h 254075"/>
                <a:gd name="connsiteX17" fmla="*/ 171761 w 203370"/>
                <a:gd name="connsiteY17" fmla="*/ 79040 h 254075"/>
                <a:gd name="connsiteX18" fmla="*/ 116303 w 203370"/>
                <a:gd name="connsiteY18" fmla="*/ 187364 h 254075"/>
                <a:gd name="connsiteX19" fmla="*/ 94019 w 203370"/>
                <a:gd name="connsiteY19" fmla="*/ 160027 h 254075"/>
                <a:gd name="connsiteX20" fmla="*/ 68193 w 203370"/>
                <a:gd name="connsiteY20" fmla="*/ 185848 h 254075"/>
                <a:gd name="connsiteX21" fmla="*/ 69710 w 203370"/>
                <a:gd name="connsiteY21" fmla="*/ 193946 h 254075"/>
                <a:gd name="connsiteX22" fmla="*/ 85408 w 203370"/>
                <a:gd name="connsiteY22" fmla="*/ 196725 h 254075"/>
                <a:gd name="connsiteX23" fmla="*/ 73761 w 203370"/>
                <a:gd name="connsiteY23" fmla="*/ 185848 h 254075"/>
                <a:gd name="connsiteX24" fmla="*/ 94019 w 203370"/>
                <a:gd name="connsiteY24" fmla="*/ 165602 h 254075"/>
                <a:gd name="connsiteX25" fmla="*/ 109470 w 203370"/>
                <a:gd name="connsiteY25" fmla="*/ 187111 h 254075"/>
                <a:gd name="connsiteX26" fmla="*/ 106682 w 203370"/>
                <a:gd name="connsiteY26" fmla="*/ 192176 h 254075"/>
                <a:gd name="connsiteX27" fmla="*/ 85408 w 203370"/>
                <a:gd name="connsiteY27" fmla="*/ 196725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370" h="254075">
                  <a:moveTo>
                    <a:pt x="117574" y="195972"/>
                  </a:moveTo>
                  <a:cubicBezTo>
                    <a:pt x="156818" y="181036"/>
                    <a:pt x="194044" y="135986"/>
                    <a:pt x="194044" y="87140"/>
                  </a:cubicBezTo>
                  <a:cubicBezTo>
                    <a:pt x="194044" y="46392"/>
                    <a:pt x="167201" y="19056"/>
                    <a:pt x="129474" y="19056"/>
                  </a:cubicBezTo>
                  <a:cubicBezTo>
                    <a:pt x="74778" y="19056"/>
                    <a:pt x="19066" y="76508"/>
                    <a:pt x="19066" y="135477"/>
                  </a:cubicBezTo>
                  <a:cubicBezTo>
                    <a:pt x="19066" y="177495"/>
                    <a:pt x="47427" y="203054"/>
                    <a:pt x="83890" y="203054"/>
                  </a:cubicBezTo>
                  <a:cubicBezTo>
                    <a:pt x="90222" y="203054"/>
                    <a:pt x="98834" y="202045"/>
                    <a:pt x="108708" y="199258"/>
                  </a:cubicBezTo>
                  <a:cubicBezTo>
                    <a:pt x="107691" y="214947"/>
                    <a:pt x="107691" y="215455"/>
                    <a:pt x="107691" y="218751"/>
                  </a:cubicBezTo>
                  <a:cubicBezTo>
                    <a:pt x="107691" y="226849"/>
                    <a:pt x="107691" y="246588"/>
                    <a:pt x="128712" y="246588"/>
                  </a:cubicBezTo>
                  <a:cubicBezTo>
                    <a:pt x="158844" y="246588"/>
                    <a:pt x="170998" y="200275"/>
                    <a:pt x="170998" y="197487"/>
                  </a:cubicBezTo>
                  <a:cubicBezTo>
                    <a:pt x="170998" y="195717"/>
                    <a:pt x="169227" y="194954"/>
                    <a:pt x="168218" y="194954"/>
                  </a:cubicBezTo>
                  <a:cubicBezTo>
                    <a:pt x="166192" y="194954"/>
                    <a:pt x="165683" y="196225"/>
                    <a:pt x="165175" y="197741"/>
                  </a:cubicBezTo>
                  <a:cubicBezTo>
                    <a:pt x="159098" y="215710"/>
                    <a:pt x="144409" y="222038"/>
                    <a:pt x="135551" y="222038"/>
                  </a:cubicBezTo>
                  <a:cubicBezTo>
                    <a:pt x="123905" y="222038"/>
                    <a:pt x="120100" y="215201"/>
                    <a:pt x="117574" y="195972"/>
                  </a:cubicBezTo>
                  <a:close/>
                  <a:moveTo>
                    <a:pt x="69710" y="193946"/>
                  </a:moveTo>
                  <a:cubicBezTo>
                    <a:pt x="49961" y="186101"/>
                    <a:pt x="41349" y="166355"/>
                    <a:pt x="41349" y="143576"/>
                  </a:cubicBezTo>
                  <a:cubicBezTo>
                    <a:pt x="41349" y="126117"/>
                    <a:pt x="47935" y="90181"/>
                    <a:pt x="67176" y="62843"/>
                  </a:cubicBezTo>
                  <a:cubicBezTo>
                    <a:pt x="85662" y="37030"/>
                    <a:pt x="109470" y="25383"/>
                    <a:pt x="127957" y="25383"/>
                  </a:cubicBezTo>
                  <a:cubicBezTo>
                    <a:pt x="153275" y="25383"/>
                    <a:pt x="171761" y="45130"/>
                    <a:pt x="171761" y="79040"/>
                  </a:cubicBezTo>
                  <a:cubicBezTo>
                    <a:pt x="171761" y="104353"/>
                    <a:pt x="158844" y="163577"/>
                    <a:pt x="116303" y="187364"/>
                  </a:cubicBezTo>
                  <a:cubicBezTo>
                    <a:pt x="115039" y="178504"/>
                    <a:pt x="112505" y="160027"/>
                    <a:pt x="94019" y="160027"/>
                  </a:cubicBezTo>
                  <a:cubicBezTo>
                    <a:pt x="80602" y="160027"/>
                    <a:pt x="68193" y="172684"/>
                    <a:pt x="68193" y="185848"/>
                  </a:cubicBezTo>
                  <a:cubicBezTo>
                    <a:pt x="68193" y="190905"/>
                    <a:pt x="69710" y="193692"/>
                    <a:pt x="69710" y="193946"/>
                  </a:cubicBezTo>
                  <a:close/>
                  <a:moveTo>
                    <a:pt x="85408" y="196725"/>
                  </a:moveTo>
                  <a:cubicBezTo>
                    <a:pt x="81865" y="196725"/>
                    <a:pt x="73761" y="196725"/>
                    <a:pt x="73761" y="185848"/>
                  </a:cubicBezTo>
                  <a:cubicBezTo>
                    <a:pt x="73761" y="175725"/>
                    <a:pt x="83382" y="165602"/>
                    <a:pt x="94019" y="165602"/>
                  </a:cubicBezTo>
                  <a:cubicBezTo>
                    <a:pt x="104657" y="165602"/>
                    <a:pt x="109470" y="171675"/>
                    <a:pt x="109470" y="187111"/>
                  </a:cubicBezTo>
                  <a:cubicBezTo>
                    <a:pt x="109470" y="190905"/>
                    <a:pt x="109216" y="191160"/>
                    <a:pt x="106682" y="192176"/>
                  </a:cubicBezTo>
                  <a:cubicBezTo>
                    <a:pt x="100097" y="194954"/>
                    <a:pt x="92501" y="196725"/>
                    <a:pt x="85408" y="1967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27" name="Forme libre : forme 226">
              <a:extLst>
                <a:ext uri="{FF2B5EF4-FFF2-40B4-BE49-F238E27FC236}">
                  <a16:creationId xmlns:a16="http://schemas.microsoft.com/office/drawing/2014/main" id="{7337E8F1-B261-41F1-9BAF-E1F0BB47B0B6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>
              <a:off x="11920302" y="-11052937"/>
              <a:ext cx="305056" cy="152445"/>
            </a:xfrm>
            <a:custGeom>
              <a:avLst/>
              <a:gdLst>
                <a:gd name="connsiteX0" fmla="*/ 59136 w 305056"/>
                <a:gd name="connsiteY0" fmla="*/ 24010 h 152445"/>
                <a:gd name="connsiteX1" fmla="*/ 53822 w 305056"/>
                <a:gd name="connsiteY1" fmla="*/ 19056 h 152445"/>
                <a:gd name="connsiteX2" fmla="*/ 19066 w 305056"/>
                <a:gd name="connsiteY2" fmla="*/ 30395 h 152445"/>
                <a:gd name="connsiteX3" fmla="*/ 19066 w 305056"/>
                <a:gd name="connsiteY3" fmla="*/ 36778 h 152445"/>
                <a:gd name="connsiteX4" fmla="*/ 44773 w 305056"/>
                <a:gd name="connsiteY4" fmla="*/ 31815 h 152445"/>
                <a:gd name="connsiteX5" fmla="*/ 44773 w 305056"/>
                <a:gd name="connsiteY5" fmla="*/ 122195 h 152445"/>
                <a:gd name="connsiteX6" fmla="*/ 27042 w 305056"/>
                <a:gd name="connsiteY6" fmla="*/ 130341 h 152445"/>
                <a:gd name="connsiteX7" fmla="*/ 20305 w 305056"/>
                <a:gd name="connsiteY7" fmla="*/ 130341 h 152445"/>
                <a:gd name="connsiteX8" fmla="*/ 20305 w 305056"/>
                <a:gd name="connsiteY8" fmla="*/ 136725 h 152445"/>
                <a:gd name="connsiteX9" fmla="*/ 51868 w 305056"/>
                <a:gd name="connsiteY9" fmla="*/ 136018 h 152445"/>
                <a:gd name="connsiteX10" fmla="*/ 83605 w 305056"/>
                <a:gd name="connsiteY10" fmla="*/ 136725 h 152445"/>
                <a:gd name="connsiteX11" fmla="*/ 83605 w 305056"/>
                <a:gd name="connsiteY11" fmla="*/ 130341 h 152445"/>
                <a:gd name="connsiteX12" fmla="*/ 76868 w 305056"/>
                <a:gd name="connsiteY12" fmla="*/ 130341 h 152445"/>
                <a:gd name="connsiteX13" fmla="*/ 59136 w 305056"/>
                <a:gd name="connsiteY13" fmla="*/ 122195 h 152445"/>
                <a:gd name="connsiteX14" fmla="*/ 59136 w 305056"/>
                <a:gd name="connsiteY14" fmla="*/ 24010 h 152445"/>
                <a:gd name="connsiteX15" fmla="*/ 190247 w 305056"/>
                <a:gd name="connsiteY15" fmla="*/ 104473 h 152445"/>
                <a:gd name="connsiteX16" fmla="*/ 184217 w 305056"/>
                <a:gd name="connsiteY16" fmla="*/ 104473 h 152445"/>
                <a:gd name="connsiteX17" fmla="*/ 179602 w 305056"/>
                <a:gd name="connsiteY17" fmla="*/ 120599 h 152445"/>
                <a:gd name="connsiteX18" fmla="*/ 162053 w 305056"/>
                <a:gd name="connsiteY18" fmla="*/ 121663 h 152445"/>
                <a:gd name="connsiteX19" fmla="*/ 129426 w 305056"/>
                <a:gd name="connsiteY19" fmla="*/ 121663 h 152445"/>
                <a:gd name="connsiteX20" fmla="*/ 164889 w 305056"/>
                <a:gd name="connsiteY20" fmla="*/ 91888 h 152445"/>
                <a:gd name="connsiteX21" fmla="*/ 190247 w 305056"/>
                <a:gd name="connsiteY21" fmla="*/ 53610 h 152445"/>
                <a:gd name="connsiteX22" fmla="*/ 148755 w 305056"/>
                <a:gd name="connsiteY22" fmla="*/ 19056 h 152445"/>
                <a:gd name="connsiteX23" fmla="*/ 111869 w 305056"/>
                <a:gd name="connsiteY23" fmla="*/ 50776 h 152445"/>
                <a:gd name="connsiteX24" fmla="*/ 121267 w 305056"/>
                <a:gd name="connsiteY24" fmla="*/ 60701 h 152445"/>
                <a:gd name="connsiteX25" fmla="*/ 130665 w 305056"/>
                <a:gd name="connsiteY25" fmla="*/ 51308 h 152445"/>
                <a:gd name="connsiteX26" fmla="*/ 120203 w 305056"/>
                <a:gd name="connsiteY26" fmla="*/ 41915 h 152445"/>
                <a:gd name="connsiteX27" fmla="*/ 146093 w 305056"/>
                <a:gd name="connsiteY27" fmla="*/ 25432 h 152445"/>
                <a:gd name="connsiteX28" fmla="*/ 173048 w 305056"/>
                <a:gd name="connsiteY28" fmla="*/ 53610 h 152445"/>
                <a:gd name="connsiteX29" fmla="*/ 156373 w 305056"/>
                <a:gd name="connsiteY29" fmla="*/ 87633 h 152445"/>
                <a:gd name="connsiteX30" fmla="*/ 113641 w 305056"/>
                <a:gd name="connsiteY30" fmla="*/ 129817 h 152445"/>
                <a:gd name="connsiteX31" fmla="*/ 111869 w 305056"/>
                <a:gd name="connsiteY31" fmla="*/ 136725 h 152445"/>
                <a:gd name="connsiteX32" fmla="*/ 184924 w 305056"/>
                <a:gd name="connsiteY32" fmla="*/ 136725 h 152445"/>
                <a:gd name="connsiteX33" fmla="*/ 190247 w 305056"/>
                <a:gd name="connsiteY33" fmla="*/ 104473 h 152445"/>
                <a:gd name="connsiteX34" fmla="*/ 250066 w 305056"/>
                <a:gd name="connsiteY34" fmla="*/ 77533 h 152445"/>
                <a:gd name="connsiteX35" fmla="*/ 273827 w 305056"/>
                <a:gd name="connsiteY35" fmla="*/ 106068 h 152445"/>
                <a:gd name="connsiteX36" fmla="*/ 250781 w 305056"/>
                <a:gd name="connsiteY36" fmla="*/ 134596 h 152445"/>
                <a:gd name="connsiteX37" fmla="*/ 220633 w 305056"/>
                <a:gd name="connsiteY37" fmla="*/ 122195 h 152445"/>
                <a:gd name="connsiteX38" fmla="*/ 230921 w 305056"/>
                <a:gd name="connsiteY38" fmla="*/ 112270 h 152445"/>
                <a:gd name="connsiteX39" fmla="*/ 221165 w 305056"/>
                <a:gd name="connsiteY39" fmla="*/ 102520 h 152445"/>
                <a:gd name="connsiteX40" fmla="*/ 211235 w 305056"/>
                <a:gd name="connsiteY40" fmla="*/ 112802 h 152445"/>
                <a:gd name="connsiteX41" fmla="*/ 251131 w 305056"/>
                <a:gd name="connsiteY41" fmla="*/ 140266 h 152445"/>
                <a:gd name="connsiteX42" fmla="*/ 292799 w 305056"/>
                <a:gd name="connsiteY42" fmla="*/ 106068 h 152445"/>
                <a:gd name="connsiteX43" fmla="*/ 261950 w 305056"/>
                <a:gd name="connsiteY43" fmla="*/ 74342 h 152445"/>
                <a:gd name="connsiteX44" fmla="*/ 287308 w 305056"/>
                <a:gd name="connsiteY44" fmla="*/ 43511 h 152445"/>
                <a:gd name="connsiteX45" fmla="*/ 251488 w 305056"/>
                <a:gd name="connsiteY45" fmla="*/ 19056 h 152445"/>
                <a:gd name="connsiteX46" fmla="*/ 216732 w 305056"/>
                <a:gd name="connsiteY46" fmla="*/ 42796 h 152445"/>
                <a:gd name="connsiteX47" fmla="*/ 225956 w 305056"/>
                <a:gd name="connsiteY47" fmla="*/ 52189 h 152445"/>
                <a:gd name="connsiteX48" fmla="*/ 234996 w 305056"/>
                <a:gd name="connsiteY48" fmla="*/ 43153 h 152445"/>
                <a:gd name="connsiteX49" fmla="*/ 225956 w 305056"/>
                <a:gd name="connsiteY49" fmla="*/ 33935 h 152445"/>
                <a:gd name="connsiteX50" fmla="*/ 250956 w 305056"/>
                <a:gd name="connsiteY50" fmla="*/ 24193 h 152445"/>
                <a:gd name="connsiteX51" fmla="*/ 270110 w 305056"/>
                <a:gd name="connsiteY51" fmla="*/ 43511 h 152445"/>
                <a:gd name="connsiteX52" fmla="*/ 263016 w 305056"/>
                <a:gd name="connsiteY52" fmla="*/ 64598 h 152445"/>
                <a:gd name="connsiteX53" fmla="*/ 243330 w 305056"/>
                <a:gd name="connsiteY53" fmla="*/ 72222 h 152445"/>
                <a:gd name="connsiteX54" fmla="*/ 237658 w 305056"/>
                <a:gd name="connsiteY54" fmla="*/ 72746 h 152445"/>
                <a:gd name="connsiteX55" fmla="*/ 235886 w 305056"/>
                <a:gd name="connsiteY55" fmla="*/ 75055 h 152445"/>
                <a:gd name="connsiteX56" fmla="*/ 240493 w 305056"/>
                <a:gd name="connsiteY56" fmla="*/ 77533 h 152445"/>
                <a:gd name="connsiteX57" fmla="*/ 250066 w 305056"/>
                <a:gd name="connsiteY57" fmla="*/ 7753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05056" h="152445">
                  <a:moveTo>
                    <a:pt x="59136" y="24010"/>
                  </a:moveTo>
                  <a:cubicBezTo>
                    <a:pt x="59136" y="19231"/>
                    <a:pt x="58787" y="19056"/>
                    <a:pt x="53822" y="19056"/>
                  </a:cubicBezTo>
                  <a:cubicBezTo>
                    <a:pt x="42469" y="30220"/>
                    <a:pt x="26334" y="30395"/>
                    <a:pt x="19066" y="30395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3" y="31815"/>
                  </a:cubicBezTo>
                  <a:lnTo>
                    <a:pt x="44773" y="122195"/>
                  </a:lnTo>
                  <a:cubicBezTo>
                    <a:pt x="44773" y="128038"/>
                    <a:pt x="44773" y="130341"/>
                    <a:pt x="27042" y="130341"/>
                  </a:cubicBezTo>
                  <a:lnTo>
                    <a:pt x="20305" y="130341"/>
                  </a:lnTo>
                  <a:lnTo>
                    <a:pt x="20305" y="136725"/>
                  </a:lnTo>
                  <a:cubicBezTo>
                    <a:pt x="23499" y="136550"/>
                    <a:pt x="45306" y="136018"/>
                    <a:pt x="51868" y="136018"/>
                  </a:cubicBezTo>
                  <a:cubicBezTo>
                    <a:pt x="57365" y="136018"/>
                    <a:pt x="79704" y="136550"/>
                    <a:pt x="83605" y="136725"/>
                  </a:cubicBezTo>
                  <a:lnTo>
                    <a:pt x="83605" y="130341"/>
                  </a:lnTo>
                  <a:lnTo>
                    <a:pt x="76868" y="130341"/>
                  </a:lnTo>
                  <a:cubicBezTo>
                    <a:pt x="59136" y="130341"/>
                    <a:pt x="59136" y="128038"/>
                    <a:pt x="59136" y="122195"/>
                  </a:cubicBezTo>
                  <a:lnTo>
                    <a:pt x="59136" y="24010"/>
                  </a:lnTo>
                  <a:close/>
                  <a:moveTo>
                    <a:pt x="190247" y="104473"/>
                  </a:moveTo>
                  <a:lnTo>
                    <a:pt x="184217" y="104473"/>
                  </a:lnTo>
                  <a:cubicBezTo>
                    <a:pt x="183685" y="108371"/>
                    <a:pt x="181914" y="118828"/>
                    <a:pt x="179602" y="120599"/>
                  </a:cubicBezTo>
                  <a:cubicBezTo>
                    <a:pt x="178188" y="121663"/>
                    <a:pt x="164532" y="121663"/>
                    <a:pt x="162053" y="121663"/>
                  </a:cubicBezTo>
                  <a:lnTo>
                    <a:pt x="129426" y="121663"/>
                  </a:lnTo>
                  <a:cubicBezTo>
                    <a:pt x="148039" y="105180"/>
                    <a:pt x="154252" y="100217"/>
                    <a:pt x="164889" y="91888"/>
                  </a:cubicBezTo>
                  <a:cubicBezTo>
                    <a:pt x="178013" y="81432"/>
                    <a:pt x="190247" y="70443"/>
                    <a:pt x="190247" y="53610"/>
                  </a:cubicBezTo>
                  <a:cubicBezTo>
                    <a:pt x="190247" y="32164"/>
                    <a:pt x="171451" y="19056"/>
                    <a:pt x="148755" y="19056"/>
                  </a:cubicBezTo>
                  <a:cubicBezTo>
                    <a:pt x="126765" y="19056"/>
                    <a:pt x="111869" y="34467"/>
                    <a:pt x="111869" y="50776"/>
                  </a:cubicBezTo>
                  <a:cubicBezTo>
                    <a:pt x="111869" y="59811"/>
                    <a:pt x="119496" y="60701"/>
                    <a:pt x="121267" y="60701"/>
                  </a:cubicBezTo>
                  <a:cubicBezTo>
                    <a:pt x="125526" y="60701"/>
                    <a:pt x="130665" y="57683"/>
                    <a:pt x="130665" y="51308"/>
                  </a:cubicBezTo>
                  <a:cubicBezTo>
                    <a:pt x="130665" y="48115"/>
                    <a:pt x="129426" y="41915"/>
                    <a:pt x="120203" y="41915"/>
                  </a:cubicBezTo>
                  <a:cubicBezTo>
                    <a:pt x="125700" y="29331"/>
                    <a:pt x="137760" y="25432"/>
                    <a:pt x="146093" y="25432"/>
                  </a:cubicBezTo>
                  <a:cubicBezTo>
                    <a:pt x="163824" y="25432"/>
                    <a:pt x="173048" y="39254"/>
                    <a:pt x="173048" y="53610"/>
                  </a:cubicBezTo>
                  <a:cubicBezTo>
                    <a:pt x="173048" y="69030"/>
                    <a:pt x="162053" y="81256"/>
                    <a:pt x="156373" y="87633"/>
                  </a:cubicBezTo>
                  <a:lnTo>
                    <a:pt x="113641" y="129817"/>
                  </a:lnTo>
                  <a:cubicBezTo>
                    <a:pt x="111869" y="131405"/>
                    <a:pt x="111869" y="131763"/>
                    <a:pt x="111869" y="136725"/>
                  </a:cubicBezTo>
                  <a:lnTo>
                    <a:pt x="184924" y="136725"/>
                  </a:lnTo>
                  <a:lnTo>
                    <a:pt x="190247" y="104473"/>
                  </a:lnTo>
                  <a:close/>
                  <a:moveTo>
                    <a:pt x="250066" y="77533"/>
                  </a:moveTo>
                  <a:cubicBezTo>
                    <a:pt x="263898" y="77533"/>
                    <a:pt x="273827" y="87101"/>
                    <a:pt x="273827" y="106068"/>
                  </a:cubicBezTo>
                  <a:cubicBezTo>
                    <a:pt x="273827" y="128038"/>
                    <a:pt x="261061" y="134596"/>
                    <a:pt x="250781" y="134596"/>
                  </a:cubicBezTo>
                  <a:cubicBezTo>
                    <a:pt x="243687" y="134596"/>
                    <a:pt x="228085" y="132651"/>
                    <a:pt x="220633" y="122195"/>
                  </a:cubicBezTo>
                  <a:cubicBezTo>
                    <a:pt x="228967" y="121838"/>
                    <a:pt x="230921" y="115993"/>
                    <a:pt x="230921" y="112270"/>
                  </a:cubicBezTo>
                  <a:cubicBezTo>
                    <a:pt x="230921" y="106600"/>
                    <a:pt x="226663" y="102520"/>
                    <a:pt x="221165" y="102520"/>
                  </a:cubicBezTo>
                  <a:cubicBezTo>
                    <a:pt x="216200" y="102520"/>
                    <a:pt x="211235" y="105536"/>
                    <a:pt x="211235" y="112802"/>
                  </a:cubicBezTo>
                  <a:cubicBezTo>
                    <a:pt x="211235" y="129460"/>
                    <a:pt x="229682" y="140266"/>
                    <a:pt x="251131" y="140266"/>
                  </a:cubicBezTo>
                  <a:cubicBezTo>
                    <a:pt x="275782" y="140266"/>
                    <a:pt x="292799" y="123790"/>
                    <a:pt x="292799" y="106068"/>
                  </a:cubicBezTo>
                  <a:cubicBezTo>
                    <a:pt x="292799" y="92245"/>
                    <a:pt x="281453" y="78422"/>
                    <a:pt x="261950" y="74342"/>
                  </a:cubicBezTo>
                  <a:cubicBezTo>
                    <a:pt x="280563" y="67608"/>
                    <a:pt x="287308" y="54317"/>
                    <a:pt x="287308" y="43511"/>
                  </a:cubicBezTo>
                  <a:cubicBezTo>
                    <a:pt x="287308" y="29505"/>
                    <a:pt x="271165" y="19056"/>
                    <a:pt x="251488" y="19056"/>
                  </a:cubicBezTo>
                  <a:cubicBezTo>
                    <a:pt x="231803" y="19056"/>
                    <a:pt x="216732" y="28624"/>
                    <a:pt x="216732" y="42796"/>
                  </a:cubicBezTo>
                  <a:cubicBezTo>
                    <a:pt x="216732" y="48822"/>
                    <a:pt x="220633" y="52189"/>
                    <a:pt x="225956" y="52189"/>
                  </a:cubicBezTo>
                  <a:cubicBezTo>
                    <a:pt x="231453" y="52189"/>
                    <a:pt x="234996" y="48115"/>
                    <a:pt x="234996" y="43153"/>
                  </a:cubicBezTo>
                  <a:cubicBezTo>
                    <a:pt x="234996" y="38017"/>
                    <a:pt x="231453" y="34292"/>
                    <a:pt x="225956" y="33935"/>
                  </a:cubicBezTo>
                  <a:cubicBezTo>
                    <a:pt x="232161" y="26138"/>
                    <a:pt x="244394" y="24193"/>
                    <a:pt x="250956" y="24193"/>
                  </a:cubicBezTo>
                  <a:cubicBezTo>
                    <a:pt x="258933" y="24193"/>
                    <a:pt x="270110" y="28092"/>
                    <a:pt x="270110" y="43511"/>
                  </a:cubicBezTo>
                  <a:cubicBezTo>
                    <a:pt x="270110" y="50950"/>
                    <a:pt x="267622" y="59104"/>
                    <a:pt x="263016" y="64598"/>
                  </a:cubicBezTo>
                  <a:cubicBezTo>
                    <a:pt x="257161" y="71332"/>
                    <a:pt x="252196" y="71690"/>
                    <a:pt x="243330" y="72222"/>
                  </a:cubicBezTo>
                  <a:cubicBezTo>
                    <a:pt x="238897" y="72571"/>
                    <a:pt x="238548" y="72571"/>
                    <a:pt x="237658" y="72746"/>
                  </a:cubicBezTo>
                  <a:cubicBezTo>
                    <a:pt x="237300" y="72746"/>
                    <a:pt x="235886" y="73102"/>
                    <a:pt x="235886" y="75055"/>
                  </a:cubicBezTo>
                  <a:cubicBezTo>
                    <a:pt x="235886" y="77533"/>
                    <a:pt x="237483" y="77533"/>
                    <a:pt x="240493" y="77533"/>
                  </a:cubicBezTo>
                  <a:lnTo>
                    <a:pt x="250066" y="7753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28" name="Forme libre : forme 227">
              <a:extLst>
                <a:ext uri="{FF2B5EF4-FFF2-40B4-BE49-F238E27FC236}">
                  <a16:creationId xmlns:a16="http://schemas.microsoft.com/office/drawing/2014/main" id="{A72D8D80-25E3-4499-B07D-96D7CA11F759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>
              <a:off x="12223704" y="-11056311"/>
              <a:ext cx="355899" cy="152445"/>
            </a:xfrm>
            <a:custGeom>
              <a:avLst/>
              <a:gdLst>
                <a:gd name="connsiteX0" fmla="*/ 39459 w 355898"/>
                <a:gd name="connsiteY0" fmla="*/ 130000 h 152445"/>
                <a:gd name="connsiteX1" fmla="*/ 29345 w 355898"/>
                <a:gd name="connsiteY1" fmla="*/ 119718 h 152445"/>
                <a:gd name="connsiteX2" fmla="*/ 19066 w 355898"/>
                <a:gd name="connsiteY2" fmla="*/ 129817 h 152445"/>
                <a:gd name="connsiteX3" fmla="*/ 29171 w 355898"/>
                <a:gd name="connsiteY3" fmla="*/ 140100 h 152445"/>
                <a:gd name="connsiteX4" fmla="*/ 39459 w 355898"/>
                <a:gd name="connsiteY4" fmla="*/ 130000 h 152445"/>
                <a:gd name="connsiteX5" fmla="*/ 99610 w 355898"/>
                <a:gd name="connsiteY5" fmla="*/ 130000 h 152445"/>
                <a:gd name="connsiteX6" fmla="*/ 89497 w 355898"/>
                <a:gd name="connsiteY6" fmla="*/ 119718 h 152445"/>
                <a:gd name="connsiteX7" fmla="*/ 79217 w 355898"/>
                <a:gd name="connsiteY7" fmla="*/ 129817 h 152445"/>
                <a:gd name="connsiteX8" fmla="*/ 89322 w 355898"/>
                <a:gd name="connsiteY8" fmla="*/ 140100 h 152445"/>
                <a:gd name="connsiteX9" fmla="*/ 99610 w 355898"/>
                <a:gd name="connsiteY9" fmla="*/ 130000 h 152445"/>
                <a:gd name="connsiteX10" fmla="*/ 159761 w 355898"/>
                <a:gd name="connsiteY10" fmla="*/ 130000 h 152445"/>
                <a:gd name="connsiteX11" fmla="*/ 149648 w 355898"/>
                <a:gd name="connsiteY11" fmla="*/ 119718 h 152445"/>
                <a:gd name="connsiteX12" fmla="*/ 139368 w 355898"/>
                <a:gd name="connsiteY12" fmla="*/ 129817 h 152445"/>
                <a:gd name="connsiteX13" fmla="*/ 149473 w 355898"/>
                <a:gd name="connsiteY13" fmla="*/ 140100 h 152445"/>
                <a:gd name="connsiteX14" fmla="*/ 159761 w 355898"/>
                <a:gd name="connsiteY14" fmla="*/ 130000 h 152445"/>
                <a:gd name="connsiteX15" fmla="*/ 327539 w 355898"/>
                <a:gd name="connsiteY15" fmla="*/ 38373 h 152445"/>
                <a:gd name="connsiteX16" fmla="*/ 346336 w 355898"/>
                <a:gd name="connsiteY16" fmla="*/ 25440 h 152445"/>
                <a:gd name="connsiteX17" fmla="*/ 349879 w 355898"/>
                <a:gd name="connsiteY17" fmla="*/ 21542 h 152445"/>
                <a:gd name="connsiteX18" fmla="*/ 347218 w 355898"/>
                <a:gd name="connsiteY18" fmla="*/ 19056 h 152445"/>
                <a:gd name="connsiteX19" fmla="*/ 328779 w 355898"/>
                <a:gd name="connsiteY19" fmla="*/ 19771 h 152445"/>
                <a:gd name="connsiteX20" fmla="*/ 309983 w 355898"/>
                <a:gd name="connsiteY20" fmla="*/ 19056 h 152445"/>
                <a:gd name="connsiteX21" fmla="*/ 306439 w 355898"/>
                <a:gd name="connsiteY21" fmla="*/ 22954 h 152445"/>
                <a:gd name="connsiteX22" fmla="*/ 310342 w 355898"/>
                <a:gd name="connsiteY22" fmla="*/ 25440 h 152445"/>
                <a:gd name="connsiteX23" fmla="*/ 321685 w 355898"/>
                <a:gd name="connsiteY23" fmla="*/ 32705 h 152445"/>
                <a:gd name="connsiteX24" fmla="*/ 320978 w 355898"/>
                <a:gd name="connsiteY24" fmla="*/ 36961 h 152445"/>
                <a:gd name="connsiteX25" fmla="*/ 301650 w 355898"/>
                <a:gd name="connsiteY25" fmla="*/ 114222 h 152445"/>
                <a:gd name="connsiteX26" fmla="*/ 256614 w 355898"/>
                <a:gd name="connsiteY26" fmla="*/ 22073 h 152445"/>
                <a:gd name="connsiteX27" fmla="*/ 250585 w 355898"/>
                <a:gd name="connsiteY27" fmla="*/ 19056 h 152445"/>
                <a:gd name="connsiteX28" fmla="*/ 226292 w 355898"/>
                <a:gd name="connsiteY28" fmla="*/ 19056 h 152445"/>
                <a:gd name="connsiteX29" fmla="*/ 220619 w 355898"/>
                <a:gd name="connsiteY29" fmla="*/ 22954 h 152445"/>
                <a:gd name="connsiteX30" fmla="*/ 226466 w 355898"/>
                <a:gd name="connsiteY30" fmla="*/ 25440 h 152445"/>
                <a:gd name="connsiteX31" fmla="*/ 237818 w 355898"/>
                <a:gd name="connsiteY31" fmla="*/ 26329 h 152445"/>
                <a:gd name="connsiteX32" fmla="*/ 214057 w 355898"/>
                <a:gd name="connsiteY32" fmla="*/ 121139 h 152445"/>
                <a:gd name="connsiteX33" fmla="*/ 195619 w 355898"/>
                <a:gd name="connsiteY33" fmla="*/ 133715 h 152445"/>
                <a:gd name="connsiteX34" fmla="*/ 191893 w 355898"/>
                <a:gd name="connsiteY34" fmla="*/ 137439 h 152445"/>
                <a:gd name="connsiteX35" fmla="*/ 194555 w 355898"/>
                <a:gd name="connsiteY35" fmla="*/ 140100 h 152445"/>
                <a:gd name="connsiteX36" fmla="*/ 212993 w 355898"/>
                <a:gd name="connsiteY36" fmla="*/ 139393 h 152445"/>
                <a:gd name="connsiteX37" fmla="*/ 231789 w 355898"/>
                <a:gd name="connsiteY37" fmla="*/ 140100 h 152445"/>
                <a:gd name="connsiteX38" fmla="*/ 235332 w 355898"/>
                <a:gd name="connsiteY38" fmla="*/ 136375 h 152445"/>
                <a:gd name="connsiteX39" fmla="*/ 231257 w 355898"/>
                <a:gd name="connsiteY39" fmla="*/ 133715 h 152445"/>
                <a:gd name="connsiteX40" fmla="*/ 220087 w 355898"/>
                <a:gd name="connsiteY40" fmla="*/ 126276 h 152445"/>
                <a:gd name="connsiteX41" fmla="*/ 220794 w 355898"/>
                <a:gd name="connsiteY41" fmla="*/ 121846 h 152445"/>
                <a:gd name="connsiteX42" fmla="*/ 243490 w 355898"/>
                <a:gd name="connsiteY42" fmla="*/ 31108 h 152445"/>
                <a:gd name="connsiteX43" fmla="*/ 295272 w 355898"/>
                <a:gd name="connsiteY43" fmla="*/ 137090 h 152445"/>
                <a:gd name="connsiteX44" fmla="*/ 299171 w 355898"/>
                <a:gd name="connsiteY44" fmla="*/ 140100 h 152445"/>
                <a:gd name="connsiteX45" fmla="*/ 302890 w 355898"/>
                <a:gd name="connsiteY45" fmla="*/ 136375 h 152445"/>
                <a:gd name="connsiteX46" fmla="*/ 327539 w 355898"/>
                <a:gd name="connsiteY46" fmla="*/ 383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5898" h="152445">
                  <a:moveTo>
                    <a:pt x="39459" y="130000"/>
                  </a:moveTo>
                  <a:cubicBezTo>
                    <a:pt x="39459" y="123615"/>
                    <a:pt x="34136" y="119718"/>
                    <a:pt x="29345" y="119718"/>
                  </a:cubicBezTo>
                  <a:cubicBezTo>
                    <a:pt x="23499" y="119718"/>
                    <a:pt x="19066" y="124505"/>
                    <a:pt x="19066" y="129817"/>
                  </a:cubicBezTo>
                  <a:cubicBezTo>
                    <a:pt x="19066" y="136201"/>
                    <a:pt x="24380" y="140100"/>
                    <a:pt x="29171" y="140100"/>
                  </a:cubicBezTo>
                  <a:cubicBezTo>
                    <a:pt x="35026" y="140100"/>
                    <a:pt x="39459" y="135311"/>
                    <a:pt x="39459" y="130000"/>
                  </a:cubicBezTo>
                  <a:close/>
                  <a:moveTo>
                    <a:pt x="99610" y="130000"/>
                  </a:moveTo>
                  <a:cubicBezTo>
                    <a:pt x="99610" y="123615"/>
                    <a:pt x="94287" y="119718"/>
                    <a:pt x="89497" y="119718"/>
                  </a:cubicBezTo>
                  <a:cubicBezTo>
                    <a:pt x="83650" y="119718"/>
                    <a:pt x="79217" y="124505"/>
                    <a:pt x="79217" y="129817"/>
                  </a:cubicBezTo>
                  <a:cubicBezTo>
                    <a:pt x="79217" y="136201"/>
                    <a:pt x="84532" y="140100"/>
                    <a:pt x="89322" y="140100"/>
                  </a:cubicBezTo>
                  <a:cubicBezTo>
                    <a:pt x="95177" y="140100"/>
                    <a:pt x="99610" y="135311"/>
                    <a:pt x="99610" y="130000"/>
                  </a:cubicBezTo>
                  <a:close/>
                  <a:moveTo>
                    <a:pt x="159761" y="130000"/>
                  </a:moveTo>
                  <a:cubicBezTo>
                    <a:pt x="159761" y="123615"/>
                    <a:pt x="154438" y="119718"/>
                    <a:pt x="149648" y="119718"/>
                  </a:cubicBezTo>
                  <a:cubicBezTo>
                    <a:pt x="143801" y="119718"/>
                    <a:pt x="139368" y="124505"/>
                    <a:pt x="139368" y="129817"/>
                  </a:cubicBezTo>
                  <a:cubicBezTo>
                    <a:pt x="139368" y="136201"/>
                    <a:pt x="144683" y="140100"/>
                    <a:pt x="149473" y="140100"/>
                  </a:cubicBezTo>
                  <a:cubicBezTo>
                    <a:pt x="155328" y="140100"/>
                    <a:pt x="159761" y="135311"/>
                    <a:pt x="159761" y="130000"/>
                  </a:cubicBezTo>
                  <a:close/>
                  <a:moveTo>
                    <a:pt x="327539" y="38373"/>
                  </a:moveTo>
                  <a:cubicBezTo>
                    <a:pt x="329311" y="31640"/>
                    <a:pt x="332148" y="25797"/>
                    <a:pt x="346336" y="25440"/>
                  </a:cubicBezTo>
                  <a:cubicBezTo>
                    <a:pt x="347218" y="25440"/>
                    <a:pt x="349879" y="25265"/>
                    <a:pt x="349879" y="21542"/>
                  </a:cubicBezTo>
                  <a:cubicBezTo>
                    <a:pt x="349879" y="20478"/>
                    <a:pt x="348997" y="19056"/>
                    <a:pt x="347218" y="19056"/>
                  </a:cubicBezTo>
                  <a:cubicBezTo>
                    <a:pt x="341370" y="19056"/>
                    <a:pt x="334810" y="19771"/>
                    <a:pt x="328779" y="19771"/>
                  </a:cubicBezTo>
                  <a:cubicBezTo>
                    <a:pt x="324522" y="19771"/>
                    <a:pt x="314241" y="19056"/>
                    <a:pt x="309983" y="19056"/>
                  </a:cubicBezTo>
                  <a:cubicBezTo>
                    <a:pt x="309101" y="19056"/>
                    <a:pt x="306439" y="19056"/>
                    <a:pt x="306439" y="22954"/>
                  </a:cubicBezTo>
                  <a:cubicBezTo>
                    <a:pt x="306439" y="25265"/>
                    <a:pt x="308745" y="25440"/>
                    <a:pt x="310342" y="25440"/>
                  </a:cubicBezTo>
                  <a:cubicBezTo>
                    <a:pt x="318674" y="25614"/>
                    <a:pt x="321685" y="28273"/>
                    <a:pt x="321685" y="32705"/>
                  </a:cubicBezTo>
                  <a:cubicBezTo>
                    <a:pt x="321685" y="34126"/>
                    <a:pt x="321512" y="35007"/>
                    <a:pt x="320978" y="36961"/>
                  </a:cubicBezTo>
                  <a:lnTo>
                    <a:pt x="301650" y="114222"/>
                  </a:lnTo>
                  <a:lnTo>
                    <a:pt x="256614" y="22073"/>
                  </a:lnTo>
                  <a:cubicBezTo>
                    <a:pt x="255192" y="19056"/>
                    <a:pt x="254844" y="19056"/>
                    <a:pt x="250585" y="19056"/>
                  </a:cubicBezTo>
                  <a:lnTo>
                    <a:pt x="226292" y="19056"/>
                  </a:lnTo>
                  <a:cubicBezTo>
                    <a:pt x="222923" y="19056"/>
                    <a:pt x="220619" y="19056"/>
                    <a:pt x="220619" y="22954"/>
                  </a:cubicBezTo>
                  <a:cubicBezTo>
                    <a:pt x="220619" y="25440"/>
                    <a:pt x="222749" y="25440"/>
                    <a:pt x="226466" y="25440"/>
                  </a:cubicBezTo>
                  <a:cubicBezTo>
                    <a:pt x="230192" y="25440"/>
                    <a:pt x="234092" y="25614"/>
                    <a:pt x="237818" y="26329"/>
                  </a:cubicBezTo>
                  <a:lnTo>
                    <a:pt x="214057" y="121139"/>
                  </a:lnTo>
                  <a:cubicBezTo>
                    <a:pt x="212461" y="127872"/>
                    <a:pt x="209450" y="133191"/>
                    <a:pt x="195619" y="133715"/>
                  </a:cubicBezTo>
                  <a:cubicBezTo>
                    <a:pt x="194380" y="133715"/>
                    <a:pt x="191893" y="133898"/>
                    <a:pt x="191893" y="137439"/>
                  </a:cubicBezTo>
                  <a:cubicBezTo>
                    <a:pt x="191893" y="139393"/>
                    <a:pt x="193316" y="140100"/>
                    <a:pt x="194555" y="140100"/>
                  </a:cubicBezTo>
                  <a:cubicBezTo>
                    <a:pt x="200402" y="140100"/>
                    <a:pt x="206963" y="139393"/>
                    <a:pt x="212993" y="139393"/>
                  </a:cubicBezTo>
                  <a:cubicBezTo>
                    <a:pt x="217251" y="139393"/>
                    <a:pt x="227531" y="140100"/>
                    <a:pt x="231789" y="140100"/>
                  </a:cubicBezTo>
                  <a:cubicBezTo>
                    <a:pt x="233560" y="140100"/>
                    <a:pt x="235332" y="139210"/>
                    <a:pt x="235332" y="136375"/>
                  </a:cubicBezTo>
                  <a:cubicBezTo>
                    <a:pt x="235332" y="133898"/>
                    <a:pt x="233211" y="133715"/>
                    <a:pt x="231257" y="133715"/>
                  </a:cubicBezTo>
                  <a:cubicBezTo>
                    <a:pt x="220087" y="133366"/>
                    <a:pt x="220087" y="128761"/>
                    <a:pt x="220087" y="126276"/>
                  </a:cubicBezTo>
                  <a:cubicBezTo>
                    <a:pt x="220087" y="125569"/>
                    <a:pt x="220087" y="124681"/>
                    <a:pt x="220794" y="121846"/>
                  </a:cubicBezTo>
                  <a:lnTo>
                    <a:pt x="243490" y="31108"/>
                  </a:lnTo>
                  <a:lnTo>
                    <a:pt x="295272" y="137090"/>
                  </a:lnTo>
                  <a:cubicBezTo>
                    <a:pt x="296685" y="139924"/>
                    <a:pt x="297392" y="140100"/>
                    <a:pt x="299171" y="140100"/>
                  </a:cubicBezTo>
                  <a:cubicBezTo>
                    <a:pt x="302008" y="140100"/>
                    <a:pt x="302008" y="139568"/>
                    <a:pt x="302890" y="136375"/>
                  </a:cubicBezTo>
                  <a:lnTo>
                    <a:pt x="327539" y="383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29" name="Forme libre : forme 228">
              <a:extLst>
                <a:ext uri="{FF2B5EF4-FFF2-40B4-BE49-F238E27FC236}">
                  <a16:creationId xmlns:a16="http://schemas.microsoft.com/office/drawing/2014/main" id="{C9AAAB31-0D28-40F2-94F0-804327AB12E1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>
              <a:off x="12660914" y="-11066106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6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6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7" y="29179"/>
                  </a:cubicBezTo>
                  <a:lnTo>
                    <a:pt x="178856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6" y="68148"/>
                  </a:cubicBezTo>
                  <a:lnTo>
                    <a:pt x="27677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30" name="Forme libre : forme 229">
              <a:extLst>
                <a:ext uri="{FF2B5EF4-FFF2-40B4-BE49-F238E27FC236}">
                  <a16:creationId xmlns:a16="http://schemas.microsoft.com/office/drawing/2014/main" id="{5F69BCC3-7F0F-4D98-9116-9EFC68EE9494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>
              <a:off x="12925956" y="-11163044"/>
              <a:ext cx="305056" cy="279483"/>
            </a:xfrm>
            <a:custGeom>
              <a:avLst/>
              <a:gdLst>
                <a:gd name="connsiteX0" fmla="*/ 119091 w 305056"/>
                <a:gd name="connsiteY0" fmla="*/ 32220 h 279482"/>
                <a:gd name="connsiteX1" fmla="*/ 112505 w 305056"/>
                <a:gd name="connsiteY1" fmla="*/ 27662 h 279482"/>
                <a:gd name="connsiteX2" fmla="*/ 105928 w 305056"/>
                <a:gd name="connsiteY2" fmla="*/ 32220 h 279482"/>
                <a:gd name="connsiteX3" fmla="*/ 20337 w 305056"/>
                <a:gd name="connsiteY3" fmla="*/ 203808 h 279482"/>
                <a:gd name="connsiteX4" fmla="*/ 19066 w 305056"/>
                <a:gd name="connsiteY4" fmla="*/ 206849 h 279482"/>
                <a:gd name="connsiteX5" fmla="*/ 24633 w 305056"/>
                <a:gd name="connsiteY5" fmla="*/ 208872 h 279482"/>
                <a:gd name="connsiteX6" fmla="*/ 200376 w 305056"/>
                <a:gd name="connsiteY6" fmla="*/ 208872 h 279482"/>
                <a:gd name="connsiteX7" fmla="*/ 205951 w 305056"/>
                <a:gd name="connsiteY7" fmla="*/ 206849 h 279482"/>
                <a:gd name="connsiteX8" fmla="*/ 204680 w 305056"/>
                <a:gd name="connsiteY8" fmla="*/ 203808 h 279482"/>
                <a:gd name="connsiteX9" fmla="*/ 119091 w 305056"/>
                <a:gd name="connsiteY9" fmla="*/ 32220 h 279482"/>
                <a:gd name="connsiteX10" fmla="*/ 104403 w 305056"/>
                <a:gd name="connsiteY10" fmla="*/ 52966 h 279482"/>
                <a:gd name="connsiteX11" fmla="*/ 172522 w 305056"/>
                <a:gd name="connsiteY11" fmla="*/ 189635 h 279482"/>
                <a:gd name="connsiteX12" fmla="*/ 36034 w 305056"/>
                <a:gd name="connsiteY12" fmla="*/ 189635 h 279482"/>
                <a:gd name="connsiteX13" fmla="*/ 104403 w 305056"/>
                <a:gd name="connsiteY13" fmla="*/ 52966 h 279482"/>
                <a:gd name="connsiteX14" fmla="*/ 302026 w 305056"/>
                <a:gd name="connsiteY14" fmla="*/ 269612 h 279482"/>
                <a:gd name="connsiteX15" fmla="*/ 297722 w 305056"/>
                <a:gd name="connsiteY15" fmla="*/ 264047 h 279482"/>
                <a:gd name="connsiteX16" fmla="*/ 257968 w 305056"/>
                <a:gd name="connsiteY16" fmla="*/ 145600 h 279482"/>
                <a:gd name="connsiteX17" fmla="*/ 298739 w 305056"/>
                <a:gd name="connsiteY17" fmla="*/ 25891 h 279482"/>
                <a:gd name="connsiteX18" fmla="*/ 302026 w 305056"/>
                <a:gd name="connsiteY18" fmla="*/ 21588 h 279482"/>
                <a:gd name="connsiteX19" fmla="*/ 299494 w 305056"/>
                <a:gd name="connsiteY19" fmla="*/ 19056 h 279482"/>
                <a:gd name="connsiteX20" fmla="*/ 259231 w 305056"/>
                <a:gd name="connsiteY20" fmla="*/ 68410 h 279482"/>
                <a:gd name="connsiteX21" fmla="*/ 243279 w 305056"/>
                <a:gd name="connsiteY21" fmla="*/ 145600 h 279482"/>
                <a:gd name="connsiteX22" fmla="*/ 259994 w 305056"/>
                <a:gd name="connsiteY22" fmla="*/ 224563 h 279482"/>
                <a:gd name="connsiteX23" fmla="*/ 299494 w 305056"/>
                <a:gd name="connsiteY23" fmla="*/ 272146 h 279482"/>
                <a:gd name="connsiteX24" fmla="*/ 302026 w 305056"/>
                <a:gd name="connsiteY24" fmla="*/ 26961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5056" h="279482">
                  <a:moveTo>
                    <a:pt x="119091" y="32220"/>
                  </a:moveTo>
                  <a:cubicBezTo>
                    <a:pt x="117319" y="28925"/>
                    <a:pt x="116811" y="27662"/>
                    <a:pt x="112505" y="27662"/>
                  </a:cubicBezTo>
                  <a:cubicBezTo>
                    <a:pt x="108198" y="27662"/>
                    <a:pt x="107697" y="28925"/>
                    <a:pt x="105928" y="32220"/>
                  </a:cubicBezTo>
                  <a:lnTo>
                    <a:pt x="20337" y="203808"/>
                  </a:lnTo>
                  <a:cubicBezTo>
                    <a:pt x="19066" y="206086"/>
                    <a:pt x="19066" y="206594"/>
                    <a:pt x="19066" y="206849"/>
                  </a:cubicBezTo>
                  <a:cubicBezTo>
                    <a:pt x="19066" y="208872"/>
                    <a:pt x="20583" y="208872"/>
                    <a:pt x="24633" y="208872"/>
                  </a:cubicBezTo>
                  <a:lnTo>
                    <a:pt x="200376" y="208872"/>
                  </a:lnTo>
                  <a:cubicBezTo>
                    <a:pt x="204426" y="208872"/>
                    <a:pt x="205951" y="208872"/>
                    <a:pt x="205951" y="206849"/>
                  </a:cubicBezTo>
                  <a:cubicBezTo>
                    <a:pt x="205951" y="206594"/>
                    <a:pt x="205951" y="206086"/>
                    <a:pt x="204680" y="203808"/>
                  </a:cubicBezTo>
                  <a:lnTo>
                    <a:pt x="119091" y="32220"/>
                  </a:lnTo>
                  <a:close/>
                  <a:moveTo>
                    <a:pt x="104403" y="52966"/>
                  </a:moveTo>
                  <a:lnTo>
                    <a:pt x="172522" y="189635"/>
                  </a:lnTo>
                  <a:lnTo>
                    <a:pt x="36034" y="189635"/>
                  </a:lnTo>
                  <a:lnTo>
                    <a:pt x="104403" y="52966"/>
                  </a:lnTo>
                  <a:close/>
                  <a:moveTo>
                    <a:pt x="302026" y="269612"/>
                  </a:moveTo>
                  <a:cubicBezTo>
                    <a:pt x="302026" y="268859"/>
                    <a:pt x="302026" y="268350"/>
                    <a:pt x="297722" y="264047"/>
                  </a:cubicBezTo>
                  <a:cubicBezTo>
                    <a:pt x="266072" y="232160"/>
                    <a:pt x="257968" y="184322"/>
                    <a:pt x="257968" y="145600"/>
                  </a:cubicBezTo>
                  <a:cubicBezTo>
                    <a:pt x="257968" y="101567"/>
                    <a:pt x="267590" y="57524"/>
                    <a:pt x="298739" y="25891"/>
                  </a:cubicBezTo>
                  <a:cubicBezTo>
                    <a:pt x="302026" y="22850"/>
                    <a:pt x="302026" y="22342"/>
                    <a:pt x="302026" y="21588"/>
                  </a:cubicBezTo>
                  <a:cubicBezTo>
                    <a:pt x="302026" y="19817"/>
                    <a:pt x="301009" y="19056"/>
                    <a:pt x="299494" y="19056"/>
                  </a:cubicBezTo>
                  <a:cubicBezTo>
                    <a:pt x="296959" y="19056"/>
                    <a:pt x="274174" y="36269"/>
                    <a:pt x="259231" y="68410"/>
                  </a:cubicBezTo>
                  <a:cubicBezTo>
                    <a:pt x="246315" y="96246"/>
                    <a:pt x="243279" y="124338"/>
                    <a:pt x="243279" y="145600"/>
                  </a:cubicBezTo>
                  <a:cubicBezTo>
                    <a:pt x="243279" y="165340"/>
                    <a:pt x="246061" y="195962"/>
                    <a:pt x="259994" y="224563"/>
                  </a:cubicBezTo>
                  <a:cubicBezTo>
                    <a:pt x="275183" y="255694"/>
                    <a:pt x="296959" y="272146"/>
                    <a:pt x="299494" y="272146"/>
                  </a:cubicBezTo>
                  <a:cubicBezTo>
                    <a:pt x="301009" y="272146"/>
                    <a:pt x="302026" y="271383"/>
                    <a:pt x="302026" y="2696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31" name="Forme libre : forme 230">
              <a:extLst>
                <a:ext uri="{FF2B5EF4-FFF2-40B4-BE49-F238E27FC236}">
                  <a16:creationId xmlns:a16="http://schemas.microsoft.com/office/drawing/2014/main" id="{1AF94629-0B08-47F4-AD4D-387E6F9BF1A1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>
              <a:off x="13230960" y="-11085090"/>
              <a:ext cx="152528" cy="152445"/>
            </a:xfrm>
            <a:custGeom>
              <a:avLst/>
              <a:gdLst>
                <a:gd name="connsiteX0" fmla="*/ 96307 w 152528"/>
                <a:gd name="connsiteY0" fmla="*/ 54483 h 152445"/>
                <a:gd name="connsiteX1" fmla="*/ 121371 w 152528"/>
                <a:gd name="connsiteY1" fmla="*/ 24621 h 152445"/>
                <a:gd name="connsiteX2" fmla="*/ 134034 w 152528"/>
                <a:gd name="connsiteY2" fmla="*/ 27917 h 152445"/>
                <a:gd name="connsiteX3" fmla="*/ 121879 w 152528"/>
                <a:gd name="connsiteY3" fmla="*/ 41580 h 152445"/>
                <a:gd name="connsiteX4" fmla="*/ 131500 w 152528"/>
                <a:gd name="connsiteY4" fmla="*/ 50434 h 152445"/>
                <a:gd name="connsiteX5" fmla="*/ 145180 w 152528"/>
                <a:gd name="connsiteY5" fmla="*/ 35760 h 152445"/>
                <a:gd name="connsiteX6" fmla="*/ 121625 w 152528"/>
                <a:gd name="connsiteY6" fmla="*/ 19056 h 152445"/>
                <a:gd name="connsiteX7" fmla="*/ 95036 w 152528"/>
                <a:gd name="connsiteY7" fmla="*/ 38285 h 152445"/>
                <a:gd name="connsiteX8" fmla="*/ 67692 w 152528"/>
                <a:gd name="connsiteY8" fmla="*/ 19056 h 152445"/>
                <a:gd name="connsiteX9" fmla="*/ 26923 w 152528"/>
                <a:gd name="connsiteY9" fmla="*/ 58032 h 152445"/>
                <a:gd name="connsiteX10" fmla="*/ 29957 w 152528"/>
                <a:gd name="connsiteY10" fmla="*/ 60557 h 152445"/>
                <a:gd name="connsiteX11" fmla="*/ 33246 w 152528"/>
                <a:gd name="connsiteY11" fmla="*/ 57778 h 152445"/>
                <a:gd name="connsiteX12" fmla="*/ 67184 w 152528"/>
                <a:gd name="connsiteY12" fmla="*/ 24621 h 152445"/>
                <a:gd name="connsiteX13" fmla="*/ 80856 w 152528"/>
                <a:gd name="connsiteY13" fmla="*/ 41580 h 152445"/>
                <a:gd name="connsiteX14" fmla="*/ 67184 w 152528"/>
                <a:gd name="connsiteY14" fmla="*/ 101813 h 152445"/>
                <a:gd name="connsiteX15" fmla="*/ 43129 w 152528"/>
                <a:gd name="connsiteY15" fmla="*/ 128133 h 152445"/>
                <a:gd name="connsiteX16" fmla="*/ 30466 w 152528"/>
                <a:gd name="connsiteY16" fmla="*/ 124846 h 152445"/>
                <a:gd name="connsiteX17" fmla="*/ 42366 w 152528"/>
                <a:gd name="connsiteY17" fmla="*/ 111181 h 152445"/>
                <a:gd name="connsiteX18" fmla="*/ 33000 w 152528"/>
                <a:gd name="connsiteY18" fmla="*/ 102320 h 152445"/>
                <a:gd name="connsiteX19" fmla="*/ 19066 w 152528"/>
                <a:gd name="connsiteY19" fmla="*/ 117001 h 152445"/>
                <a:gd name="connsiteX20" fmla="*/ 42874 w 152528"/>
                <a:gd name="connsiteY20" fmla="*/ 133707 h 152445"/>
                <a:gd name="connsiteX21" fmla="*/ 69463 w 152528"/>
                <a:gd name="connsiteY21" fmla="*/ 114469 h 152445"/>
                <a:gd name="connsiteX22" fmla="*/ 96807 w 152528"/>
                <a:gd name="connsiteY22" fmla="*/ 133707 h 152445"/>
                <a:gd name="connsiteX23" fmla="*/ 137322 w 152528"/>
                <a:gd name="connsiteY23" fmla="*/ 94729 h 152445"/>
                <a:gd name="connsiteX24" fmla="*/ 134288 w 152528"/>
                <a:gd name="connsiteY24" fmla="*/ 92197 h 152445"/>
                <a:gd name="connsiteX25" fmla="*/ 130999 w 152528"/>
                <a:gd name="connsiteY25" fmla="*/ 94984 h 152445"/>
                <a:gd name="connsiteX26" fmla="*/ 97316 w 152528"/>
                <a:gd name="connsiteY26" fmla="*/ 128133 h 152445"/>
                <a:gd name="connsiteX27" fmla="*/ 83390 w 152528"/>
                <a:gd name="connsiteY27" fmla="*/ 111436 h 152445"/>
                <a:gd name="connsiteX28" fmla="*/ 87695 w 152528"/>
                <a:gd name="connsiteY28" fmla="*/ 89156 h 152445"/>
                <a:gd name="connsiteX29" fmla="*/ 96307 w 152528"/>
                <a:gd name="connsiteY29" fmla="*/ 5448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2528" h="152445">
                  <a:moveTo>
                    <a:pt x="96307" y="54483"/>
                  </a:moveTo>
                  <a:cubicBezTo>
                    <a:pt x="97824" y="47909"/>
                    <a:pt x="103647" y="24621"/>
                    <a:pt x="121371" y="24621"/>
                  </a:cubicBezTo>
                  <a:cubicBezTo>
                    <a:pt x="122642" y="24621"/>
                    <a:pt x="128719" y="24621"/>
                    <a:pt x="134034" y="27917"/>
                  </a:cubicBezTo>
                  <a:cubicBezTo>
                    <a:pt x="126948" y="29179"/>
                    <a:pt x="121879" y="35508"/>
                    <a:pt x="121879" y="41580"/>
                  </a:cubicBezTo>
                  <a:cubicBezTo>
                    <a:pt x="121879" y="45629"/>
                    <a:pt x="124668" y="50434"/>
                    <a:pt x="131500" y="50434"/>
                  </a:cubicBezTo>
                  <a:cubicBezTo>
                    <a:pt x="137076" y="50434"/>
                    <a:pt x="145180" y="45884"/>
                    <a:pt x="145180" y="35760"/>
                  </a:cubicBezTo>
                  <a:cubicBezTo>
                    <a:pt x="145180" y="22596"/>
                    <a:pt x="130236" y="19056"/>
                    <a:pt x="121625" y="19056"/>
                  </a:cubicBezTo>
                  <a:cubicBezTo>
                    <a:pt x="106936" y="19056"/>
                    <a:pt x="98079" y="32467"/>
                    <a:pt x="95036" y="38285"/>
                  </a:cubicBezTo>
                  <a:cubicBezTo>
                    <a:pt x="88705" y="21588"/>
                    <a:pt x="75032" y="19056"/>
                    <a:pt x="67692" y="19056"/>
                  </a:cubicBezTo>
                  <a:cubicBezTo>
                    <a:pt x="41349" y="19056"/>
                    <a:pt x="26923" y="51704"/>
                    <a:pt x="26923" y="58032"/>
                  </a:cubicBezTo>
                  <a:cubicBezTo>
                    <a:pt x="26923" y="60557"/>
                    <a:pt x="29449" y="60557"/>
                    <a:pt x="29957" y="60557"/>
                  </a:cubicBezTo>
                  <a:cubicBezTo>
                    <a:pt x="31983" y="60557"/>
                    <a:pt x="32746" y="60058"/>
                    <a:pt x="33246" y="57778"/>
                  </a:cubicBezTo>
                  <a:cubicBezTo>
                    <a:pt x="41857" y="30950"/>
                    <a:pt x="58572" y="24621"/>
                    <a:pt x="67184" y="24621"/>
                  </a:cubicBezTo>
                  <a:cubicBezTo>
                    <a:pt x="71990" y="24621"/>
                    <a:pt x="80856" y="26899"/>
                    <a:pt x="80856" y="41580"/>
                  </a:cubicBezTo>
                  <a:cubicBezTo>
                    <a:pt x="80856" y="49426"/>
                    <a:pt x="76550" y="66385"/>
                    <a:pt x="67184" y="101813"/>
                  </a:cubicBezTo>
                  <a:cubicBezTo>
                    <a:pt x="63132" y="117510"/>
                    <a:pt x="54266" y="128133"/>
                    <a:pt x="43129" y="128133"/>
                  </a:cubicBezTo>
                  <a:cubicBezTo>
                    <a:pt x="41603" y="128133"/>
                    <a:pt x="35781" y="128133"/>
                    <a:pt x="30466" y="124846"/>
                  </a:cubicBezTo>
                  <a:cubicBezTo>
                    <a:pt x="36797" y="123584"/>
                    <a:pt x="42366" y="118264"/>
                    <a:pt x="42366" y="111181"/>
                  </a:cubicBezTo>
                  <a:cubicBezTo>
                    <a:pt x="42366" y="104346"/>
                    <a:pt x="36797" y="102320"/>
                    <a:pt x="33000" y="102320"/>
                  </a:cubicBezTo>
                  <a:cubicBezTo>
                    <a:pt x="25397" y="102320"/>
                    <a:pt x="19066" y="108903"/>
                    <a:pt x="19066" y="117001"/>
                  </a:cubicBezTo>
                  <a:cubicBezTo>
                    <a:pt x="19066" y="128641"/>
                    <a:pt x="31729" y="133707"/>
                    <a:pt x="42874" y="133707"/>
                  </a:cubicBezTo>
                  <a:cubicBezTo>
                    <a:pt x="59589" y="133707"/>
                    <a:pt x="68701" y="115985"/>
                    <a:pt x="69463" y="114469"/>
                  </a:cubicBezTo>
                  <a:cubicBezTo>
                    <a:pt x="72498" y="123829"/>
                    <a:pt x="81619" y="133707"/>
                    <a:pt x="96807" y="133707"/>
                  </a:cubicBezTo>
                  <a:cubicBezTo>
                    <a:pt x="122896" y="133707"/>
                    <a:pt x="137322" y="101058"/>
                    <a:pt x="137322" y="94729"/>
                  </a:cubicBezTo>
                  <a:cubicBezTo>
                    <a:pt x="137322" y="92197"/>
                    <a:pt x="135051" y="92197"/>
                    <a:pt x="134288" y="92197"/>
                  </a:cubicBezTo>
                  <a:cubicBezTo>
                    <a:pt x="132008" y="92197"/>
                    <a:pt x="131500" y="93205"/>
                    <a:pt x="130999" y="94984"/>
                  </a:cubicBezTo>
                  <a:cubicBezTo>
                    <a:pt x="122642" y="122060"/>
                    <a:pt x="105419" y="128133"/>
                    <a:pt x="97316" y="128133"/>
                  </a:cubicBezTo>
                  <a:cubicBezTo>
                    <a:pt x="87441" y="128133"/>
                    <a:pt x="83390" y="120034"/>
                    <a:pt x="83390" y="111436"/>
                  </a:cubicBezTo>
                  <a:cubicBezTo>
                    <a:pt x="83390" y="105862"/>
                    <a:pt x="84907" y="100296"/>
                    <a:pt x="87695" y="89156"/>
                  </a:cubicBezTo>
                  <a:lnTo>
                    <a:pt x="96307" y="5448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32" name="Forme libre : forme 231">
              <a:extLst>
                <a:ext uri="{FF2B5EF4-FFF2-40B4-BE49-F238E27FC236}">
                  <a16:creationId xmlns:a16="http://schemas.microsoft.com/office/drawing/2014/main" id="{60B6D1C9-9EDD-4F09-BB3A-04452EDDE594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>
              <a:off x="13382804" y="-11163044"/>
              <a:ext cx="76264" cy="279483"/>
            </a:xfrm>
            <a:custGeom>
              <a:avLst/>
              <a:gdLst>
                <a:gd name="connsiteX0" fmla="*/ 77813 w 76264"/>
                <a:gd name="connsiteY0" fmla="*/ 145600 h 279482"/>
                <a:gd name="connsiteX1" fmla="*/ 61099 w 76264"/>
                <a:gd name="connsiteY1" fmla="*/ 66639 h 279482"/>
                <a:gd name="connsiteX2" fmla="*/ 21600 w 76264"/>
                <a:gd name="connsiteY2" fmla="*/ 19056 h 279482"/>
                <a:gd name="connsiteX3" fmla="*/ 19066 w 76264"/>
                <a:gd name="connsiteY3" fmla="*/ 21588 h 279482"/>
                <a:gd name="connsiteX4" fmla="*/ 23880 w 76264"/>
                <a:gd name="connsiteY4" fmla="*/ 27408 h 279482"/>
                <a:gd name="connsiteX5" fmla="*/ 63124 w 76264"/>
                <a:gd name="connsiteY5" fmla="*/ 145600 h 279482"/>
                <a:gd name="connsiteX6" fmla="*/ 22355 w 76264"/>
                <a:gd name="connsiteY6" fmla="*/ 265309 h 279482"/>
                <a:gd name="connsiteX7" fmla="*/ 19066 w 76264"/>
                <a:gd name="connsiteY7" fmla="*/ 269612 h 279482"/>
                <a:gd name="connsiteX8" fmla="*/ 21600 w 76264"/>
                <a:gd name="connsiteY8" fmla="*/ 272146 h 279482"/>
                <a:gd name="connsiteX9" fmla="*/ 61861 w 76264"/>
                <a:gd name="connsiteY9" fmla="*/ 222792 h 279482"/>
                <a:gd name="connsiteX10" fmla="*/ 77813 w 76264"/>
                <a:gd name="connsiteY10" fmla="*/ 1456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145600"/>
                  </a:moveTo>
                  <a:cubicBezTo>
                    <a:pt x="77813" y="125862"/>
                    <a:pt x="75033" y="95238"/>
                    <a:pt x="61099" y="66639"/>
                  </a:cubicBezTo>
                  <a:cubicBezTo>
                    <a:pt x="45909" y="35506"/>
                    <a:pt x="24127" y="19056"/>
                    <a:pt x="21600" y="19056"/>
                  </a:cubicBezTo>
                  <a:cubicBezTo>
                    <a:pt x="20075" y="19056"/>
                    <a:pt x="19066" y="20071"/>
                    <a:pt x="19066" y="21588"/>
                  </a:cubicBezTo>
                  <a:cubicBezTo>
                    <a:pt x="19066" y="22342"/>
                    <a:pt x="19066" y="22850"/>
                    <a:pt x="23880" y="27408"/>
                  </a:cubicBezTo>
                  <a:cubicBezTo>
                    <a:pt x="48690" y="52467"/>
                    <a:pt x="63124" y="92706"/>
                    <a:pt x="63124" y="145600"/>
                  </a:cubicBezTo>
                  <a:cubicBezTo>
                    <a:pt x="63124" y="188880"/>
                    <a:pt x="53758" y="233424"/>
                    <a:pt x="22355" y="265309"/>
                  </a:cubicBezTo>
                  <a:cubicBezTo>
                    <a:pt x="19066" y="268350"/>
                    <a:pt x="19066" y="268859"/>
                    <a:pt x="19066" y="269612"/>
                  </a:cubicBezTo>
                  <a:cubicBezTo>
                    <a:pt x="19066" y="271129"/>
                    <a:pt x="20075" y="272146"/>
                    <a:pt x="21600" y="272146"/>
                  </a:cubicBezTo>
                  <a:cubicBezTo>
                    <a:pt x="24127" y="272146"/>
                    <a:pt x="46918" y="254933"/>
                    <a:pt x="61861" y="222792"/>
                  </a:cubicBezTo>
                  <a:cubicBezTo>
                    <a:pt x="74778" y="194954"/>
                    <a:pt x="77813" y="166864"/>
                    <a:pt x="77813" y="145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33" name="Forme libre : forme 232">
              <a:extLst>
                <a:ext uri="{FF2B5EF4-FFF2-40B4-BE49-F238E27FC236}">
                  <a16:creationId xmlns:a16="http://schemas.microsoft.com/office/drawing/2014/main" id="{72A87B9F-6E71-4898-BA03-DB323E109465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>
              <a:off x="13474191" y="-11085090"/>
              <a:ext cx="152528" cy="152445"/>
            </a:xfrm>
            <a:custGeom>
              <a:avLst/>
              <a:gdLst>
                <a:gd name="connsiteX0" fmla="*/ 100359 w 152528"/>
                <a:gd name="connsiteY0" fmla="*/ 116747 h 152445"/>
                <a:gd name="connsiteX1" fmla="*/ 122896 w 152528"/>
                <a:gd name="connsiteY1" fmla="*/ 133707 h 152445"/>
                <a:gd name="connsiteX2" fmla="*/ 141629 w 152528"/>
                <a:gd name="connsiteY2" fmla="*/ 119780 h 152445"/>
                <a:gd name="connsiteX3" fmla="*/ 149231 w 152528"/>
                <a:gd name="connsiteY3" fmla="*/ 94729 h 152445"/>
                <a:gd name="connsiteX4" fmla="*/ 146189 w 152528"/>
                <a:gd name="connsiteY4" fmla="*/ 92197 h 152445"/>
                <a:gd name="connsiteX5" fmla="*/ 142645 w 152528"/>
                <a:gd name="connsiteY5" fmla="*/ 96755 h 152445"/>
                <a:gd name="connsiteX6" fmla="*/ 123651 w 152528"/>
                <a:gd name="connsiteY6" fmla="*/ 128133 h 152445"/>
                <a:gd name="connsiteX7" fmla="*/ 115802 w 152528"/>
                <a:gd name="connsiteY7" fmla="*/ 116493 h 152445"/>
                <a:gd name="connsiteX8" fmla="*/ 120871 w 152528"/>
                <a:gd name="connsiteY8" fmla="*/ 90173 h 152445"/>
                <a:gd name="connsiteX9" fmla="*/ 127957 w 152528"/>
                <a:gd name="connsiteY9" fmla="*/ 62835 h 152445"/>
                <a:gd name="connsiteX10" fmla="*/ 132263 w 152528"/>
                <a:gd name="connsiteY10" fmla="*/ 45629 h 152445"/>
                <a:gd name="connsiteX11" fmla="*/ 136059 w 152528"/>
                <a:gd name="connsiteY11" fmla="*/ 28670 h 152445"/>
                <a:gd name="connsiteX12" fmla="*/ 128720 w 152528"/>
                <a:gd name="connsiteY12" fmla="*/ 21835 h 152445"/>
                <a:gd name="connsiteX13" fmla="*/ 118844 w 152528"/>
                <a:gd name="connsiteY13" fmla="*/ 30696 h 152445"/>
                <a:gd name="connsiteX14" fmla="*/ 99850 w 152528"/>
                <a:gd name="connsiteY14" fmla="*/ 106878 h 152445"/>
                <a:gd name="connsiteX15" fmla="*/ 70981 w 152528"/>
                <a:gd name="connsiteY15" fmla="*/ 128133 h 152445"/>
                <a:gd name="connsiteX16" fmla="*/ 55283 w 152528"/>
                <a:gd name="connsiteY16" fmla="*/ 107387 h 152445"/>
                <a:gd name="connsiteX17" fmla="*/ 68955 w 152528"/>
                <a:gd name="connsiteY17" fmla="*/ 55753 h 152445"/>
                <a:gd name="connsiteX18" fmla="*/ 73261 w 152528"/>
                <a:gd name="connsiteY18" fmla="*/ 39809 h 152445"/>
                <a:gd name="connsiteX19" fmla="*/ 52495 w 152528"/>
                <a:gd name="connsiteY19" fmla="*/ 19056 h 152445"/>
                <a:gd name="connsiteX20" fmla="*/ 19066 w 152528"/>
                <a:gd name="connsiteY20" fmla="*/ 58032 h 152445"/>
                <a:gd name="connsiteX21" fmla="*/ 22109 w 152528"/>
                <a:gd name="connsiteY21" fmla="*/ 60557 h 152445"/>
                <a:gd name="connsiteX22" fmla="*/ 26160 w 152528"/>
                <a:gd name="connsiteY22" fmla="*/ 56007 h 152445"/>
                <a:gd name="connsiteX23" fmla="*/ 51733 w 152528"/>
                <a:gd name="connsiteY23" fmla="*/ 24621 h 152445"/>
                <a:gd name="connsiteX24" fmla="*/ 58064 w 152528"/>
                <a:gd name="connsiteY24" fmla="*/ 32974 h 152445"/>
                <a:gd name="connsiteX25" fmla="*/ 53758 w 152528"/>
                <a:gd name="connsiteY25" fmla="*/ 50187 h 152445"/>
                <a:gd name="connsiteX26" fmla="*/ 39078 w 152528"/>
                <a:gd name="connsiteY26" fmla="*/ 103338 h 152445"/>
                <a:gd name="connsiteX27" fmla="*/ 70218 w 152528"/>
                <a:gd name="connsiteY27" fmla="*/ 133707 h 152445"/>
                <a:gd name="connsiteX28" fmla="*/ 100359 w 152528"/>
                <a:gd name="connsiteY28" fmla="*/ 116747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9" y="116747"/>
                  </a:moveTo>
                  <a:cubicBezTo>
                    <a:pt x="103139" y="127125"/>
                    <a:pt x="112005" y="133707"/>
                    <a:pt x="122896" y="133707"/>
                  </a:cubicBezTo>
                  <a:cubicBezTo>
                    <a:pt x="131754" y="133707"/>
                    <a:pt x="137577" y="127880"/>
                    <a:pt x="141629" y="119780"/>
                  </a:cubicBezTo>
                  <a:cubicBezTo>
                    <a:pt x="145935" y="110673"/>
                    <a:pt x="149231" y="95230"/>
                    <a:pt x="149231" y="94729"/>
                  </a:cubicBezTo>
                  <a:cubicBezTo>
                    <a:pt x="149231" y="92197"/>
                    <a:pt x="146952" y="92197"/>
                    <a:pt x="146189" y="92197"/>
                  </a:cubicBezTo>
                  <a:cubicBezTo>
                    <a:pt x="143654" y="92197"/>
                    <a:pt x="143400" y="93205"/>
                    <a:pt x="142645" y="96755"/>
                  </a:cubicBezTo>
                  <a:cubicBezTo>
                    <a:pt x="139102" y="110927"/>
                    <a:pt x="134288" y="128133"/>
                    <a:pt x="123651" y="128133"/>
                  </a:cubicBezTo>
                  <a:cubicBezTo>
                    <a:pt x="118336" y="128133"/>
                    <a:pt x="115802" y="124846"/>
                    <a:pt x="115802" y="116493"/>
                  </a:cubicBezTo>
                  <a:cubicBezTo>
                    <a:pt x="115802" y="110927"/>
                    <a:pt x="118844" y="99034"/>
                    <a:pt x="120871" y="90173"/>
                  </a:cubicBezTo>
                  <a:lnTo>
                    <a:pt x="127957" y="62835"/>
                  </a:lnTo>
                  <a:cubicBezTo>
                    <a:pt x="128720" y="59040"/>
                    <a:pt x="131246" y="49426"/>
                    <a:pt x="132263" y="45629"/>
                  </a:cubicBezTo>
                  <a:cubicBezTo>
                    <a:pt x="133526" y="39809"/>
                    <a:pt x="136059" y="30187"/>
                    <a:pt x="136059" y="28670"/>
                  </a:cubicBezTo>
                  <a:cubicBezTo>
                    <a:pt x="136059" y="24113"/>
                    <a:pt x="132516" y="21835"/>
                    <a:pt x="128720" y="21835"/>
                  </a:cubicBezTo>
                  <a:cubicBezTo>
                    <a:pt x="127448" y="21835"/>
                    <a:pt x="120871" y="22089"/>
                    <a:pt x="118844" y="30696"/>
                  </a:cubicBezTo>
                  <a:cubicBezTo>
                    <a:pt x="114031" y="49171"/>
                    <a:pt x="102885" y="93459"/>
                    <a:pt x="99850" y="106878"/>
                  </a:cubicBezTo>
                  <a:cubicBezTo>
                    <a:pt x="99596" y="107886"/>
                    <a:pt x="89467" y="128133"/>
                    <a:pt x="70981" y="128133"/>
                  </a:cubicBezTo>
                  <a:cubicBezTo>
                    <a:pt x="57809" y="128133"/>
                    <a:pt x="55283" y="116747"/>
                    <a:pt x="55283" y="107387"/>
                  </a:cubicBezTo>
                  <a:cubicBezTo>
                    <a:pt x="55283" y="93205"/>
                    <a:pt x="62369" y="73213"/>
                    <a:pt x="68955" y="55753"/>
                  </a:cubicBezTo>
                  <a:cubicBezTo>
                    <a:pt x="71990" y="48163"/>
                    <a:pt x="73261" y="44614"/>
                    <a:pt x="73261" y="39809"/>
                  </a:cubicBezTo>
                  <a:cubicBezTo>
                    <a:pt x="73261" y="28416"/>
                    <a:pt x="65158" y="19056"/>
                    <a:pt x="52495" y="19056"/>
                  </a:cubicBezTo>
                  <a:cubicBezTo>
                    <a:pt x="28440" y="19056"/>
                    <a:pt x="19066" y="55753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058"/>
                    <a:pt x="26160" y="56007"/>
                  </a:cubicBezTo>
                  <a:cubicBezTo>
                    <a:pt x="32492" y="33991"/>
                    <a:pt x="42112" y="24621"/>
                    <a:pt x="51733" y="24621"/>
                  </a:cubicBezTo>
                  <a:cubicBezTo>
                    <a:pt x="54013" y="24621"/>
                    <a:pt x="58064" y="24876"/>
                    <a:pt x="58064" y="32974"/>
                  </a:cubicBezTo>
                  <a:cubicBezTo>
                    <a:pt x="58064" y="39048"/>
                    <a:pt x="55283" y="46385"/>
                    <a:pt x="53758" y="50187"/>
                  </a:cubicBezTo>
                  <a:cubicBezTo>
                    <a:pt x="44392" y="75238"/>
                    <a:pt x="39078" y="90935"/>
                    <a:pt x="39078" y="103338"/>
                  </a:cubicBezTo>
                  <a:cubicBezTo>
                    <a:pt x="39078" y="127379"/>
                    <a:pt x="56546" y="133707"/>
                    <a:pt x="70218" y="133707"/>
                  </a:cubicBezTo>
                  <a:cubicBezTo>
                    <a:pt x="86933" y="133707"/>
                    <a:pt x="96053" y="122313"/>
                    <a:pt x="100359" y="1167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34" name="Forme libre : forme 233">
              <a:extLst>
                <a:ext uri="{FF2B5EF4-FFF2-40B4-BE49-F238E27FC236}">
                  <a16:creationId xmlns:a16="http://schemas.microsoft.com/office/drawing/2014/main" id="{B793AD5F-F1F7-4DBD-95DB-7E6822C4C817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>
              <a:off x="13624062" y="-11198795"/>
              <a:ext cx="152528" cy="152445"/>
            </a:xfrm>
            <a:custGeom>
              <a:avLst/>
              <a:gdLst>
                <a:gd name="connsiteX0" fmla="*/ 79886 w 152528"/>
                <a:gd name="connsiteY0" fmla="*/ 33592 h 152445"/>
                <a:gd name="connsiteX1" fmla="*/ 98325 w 152528"/>
                <a:gd name="connsiteY1" fmla="*/ 25439 h 152445"/>
                <a:gd name="connsiteX2" fmla="*/ 105594 w 152528"/>
                <a:gd name="connsiteY2" fmla="*/ 21540 h 152445"/>
                <a:gd name="connsiteX3" fmla="*/ 102583 w 152528"/>
                <a:gd name="connsiteY3" fmla="*/ 19056 h 152445"/>
                <a:gd name="connsiteX4" fmla="*/ 89460 w 152528"/>
                <a:gd name="connsiteY4" fmla="*/ 19588 h 152445"/>
                <a:gd name="connsiteX5" fmla="*/ 75279 w 152528"/>
                <a:gd name="connsiteY5" fmla="*/ 19769 h 152445"/>
                <a:gd name="connsiteX6" fmla="*/ 63037 w 152528"/>
                <a:gd name="connsiteY6" fmla="*/ 19588 h 152445"/>
                <a:gd name="connsiteX7" fmla="*/ 51518 w 152528"/>
                <a:gd name="connsiteY7" fmla="*/ 19056 h 152445"/>
                <a:gd name="connsiteX8" fmla="*/ 47791 w 152528"/>
                <a:gd name="connsiteY8" fmla="*/ 22954 h 152445"/>
                <a:gd name="connsiteX9" fmla="*/ 53464 w 152528"/>
                <a:gd name="connsiteY9" fmla="*/ 25439 h 152445"/>
                <a:gd name="connsiteX10" fmla="*/ 60201 w 152528"/>
                <a:gd name="connsiteY10" fmla="*/ 25795 h 152445"/>
                <a:gd name="connsiteX11" fmla="*/ 64284 w 152528"/>
                <a:gd name="connsiteY11" fmla="*/ 28273 h 152445"/>
                <a:gd name="connsiteX12" fmla="*/ 63569 w 152528"/>
                <a:gd name="connsiteY12" fmla="*/ 32172 h 152445"/>
                <a:gd name="connsiteX13" fmla="*/ 39991 w 152528"/>
                <a:gd name="connsiteY13" fmla="*/ 126275 h 152445"/>
                <a:gd name="connsiteX14" fmla="*/ 24389 w 152528"/>
                <a:gd name="connsiteY14" fmla="*/ 133714 h 152445"/>
                <a:gd name="connsiteX15" fmla="*/ 19066 w 152528"/>
                <a:gd name="connsiteY15" fmla="*/ 137439 h 152445"/>
                <a:gd name="connsiteX16" fmla="*/ 24389 w 152528"/>
                <a:gd name="connsiteY16" fmla="*/ 140098 h 152445"/>
                <a:gd name="connsiteX17" fmla="*/ 113578 w 152528"/>
                <a:gd name="connsiteY17" fmla="*/ 140098 h 152445"/>
                <a:gd name="connsiteX18" fmla="*/ 119607 w 152528"/>
                <a:gd name="connsiteY18" fmla="*/ 136556 h 152445"/>
                <a:gd name="connsiteX19" fmla="*/ 134678 w 152528"/>
                <a:gd name="connsiteY19" fmla="*/ 95968 h 152445"/>
                <a:gd name="connsiteX20" fmla="*/ 131658 w 152528"/>
                <a:gd name="connsiteY20" fmla="*/ 93492 h 152445"/>
                <a:gd name="connsiteX21" fmla="*/ 128115 w 152528"/>
                <a:gd name="connsiteY21" fmla="*/ 97215 h 152445"/>
                <a:gd name="connsiteX22" fmla="*/ 81126 w 152528"/>
                <a:gd name="connsiteY22" fmla="*/ 133714 h 152445"/>
                <a:gd name="connsiteX23" fmla="*/ 61090 w 152528"/>
                <a:gd name="connsiteY23" fmla="*/ 133714 h 152445"/>
                <a:gd name="connsiteX24" fmla="*/ 55418 w 152528"/>
                <a:gd name="connsiteY24" fmla="*/ 131944 h 152445"/>
                <a:gd name="connsiteX25" fmla="*/ 56125 w 152528"/>
                <a:gd name="connsiteY25" fmla="*/ 128229 h 152445"/>
                <a:gd name="connsiteX26" fmla="*/ 79886 w 152528"/>
                <a:gd name="connsiteY26" fmla="*/ 33592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2528" h="152445">
                  <a:moveTo>
                    <a:pt x="79886" y="33592"/>
                  </a:moveTo>
                  <a:cubicBezTo>
                    <a:pt x="81484" y="27210"/>
                    <a:pt x="82015" y="25439"/>
                    <a:pt x="98325" y="25439"/>
                  </a:cubicBezTo>
                  <a:cubicBezTo>
                    <a:pt x="103822" y="25439"/>
                    <a:pt x="105594" y="25439"/>
                    <a:pt x="105594" y="21540"/>
                  </a:cubicBezTo>
                  <a:cubicBezTo>
                    <a:pt x="105594" y="21366"/>
                    <a:pt x="105419" y="19056"/>
                    <a:pt x="102583" y="19056"/>
                  </a:cubicBezTo>
                  <a:cubicBezTo>
                    <a:pt x="98499" y="19056"/>
                    <a:pt x="93717" y="19412"/>
                    <a:pt x="89460" y="19588"/>
                  </a:cubicBezTo>
                  <a:cubicBezTo>
                    <a:pt x="85026" y="19769"/>
                    <a:pt x="79712" y="19769"/>
                    <a:pt x="75279" y="19769"/>
                  </a:cubicBezTo>
                  <a:cubicBezTo>
                    <a:pt x="71553" y="19769"/>
                    <a:pt x="66763" y="19588"/>
                    <a:pt x="63037" y="19588"/>
                  </a:cubicBezTo>
                  <a:cubicBezTo>
                    <a:pt x="59319" y="19588"/>
                    <a:pt x="55061" y="19056"/>
                    <a:pt x="51518" y="19056"/>
                  </a:cubicBezTo>
                  <a:cubicBezTo>
                    <a:pt x="50453" y="19056"/>
                    <a:pt x="47791" y="19056"/>
                    <a:pt x="47791" y="22954"/>
                  </a:cubicBezTo>
                  <a:cubicBezTo>
                    <a:pt x="47791" y="25439"/>
                    <a:pt x="49921" y="25439"/>
                    <a:pt x="53464" y="25439"/>
                  </a:cubicBezTo>
                  <a:cubicBezTo>
                    <a:pt x="53639" y="25439"/>
                    <a:pt x="57015" y="25439"/>
                    <a:pt x="60201" y="25795"/>
                  </a:cubicBezTo>
                  <a:cubicBezTo>
                    <a:pt x="63927" y="26146"/>
                    <a:pt x="64284" y="26502"/>
                    <a:pt x="64284" y="28273"/>
                  </a:cubicBezTo>
                  <a:cubicBezTo>
                    <a:pt x="64284" y="28630"/>
                    <a:pt x="64284" y="29512"/>
                    <a:pt x="63569" y="32172"/>
                  </a:cubicBezTo>
                  <a:lnTo>
                    <a:pt x="39991" y="126275"/>
                  </a:lnTo>
                  <a:cubicBezTo>
                    <a:pt x="38394" y="132301"/>
                    <a:pt x="38037" y="133714"/>
                    <a:pt x="24389" y="133714"/>
                  </a:cubicBezTo>
                  <a:cubicBezTo>
                    <a:pt x="21369" y="133714"/>
                    <a:pt x="19066" y="133714"/>
                    <a:pt x="19066" y="137439"/>
                  </a:cubicBezTo>
                  <a:cubicBezTo>
                    <a:pt x="19066" y="140098"/>
                    <a:pt x="21195" y="140098"/>
                    <a:pt x="24389" y="140098"/>
                  </a:cubicBezTo>
                  <a:lnTo>
                    <a:pt x="113578" y="140098"/>
                  </a:lnTo>
                  <a:cubicBezTo>
                    <a:pt x="118010" y="140098"/>
                    <a:pt x="118185" y="139923"/>
                    <a:pt x="119607" y="136556"/>
                  </a:cubicBezTo>
                  <a:cubicBezTo>
                    <a:pt x="121379" y="131769"/>
                    <a:pt x="134678" y="97390"/>
                    <a:pt x="134678" y="95968"/>
                  </a:cubicBezTo>
                  <a:cubicBezTo>
                    <a:pt x="134678" y="95436"/>
                    <a:pt x="134320" y="93492"/>
                    <a:pt x="131658" y="93492"/>
                  </a:cubicBezTo>
                  <a:cubicBezTo>
                    <a:pt x="129530" y="93492"/>
                    <a:pt x="129180" y="94373"/>
                    <a:pt x="128115" y="97215"/>
                  </a:cubicBezTo>
                  <a:cubicBezTo>
                    <a:pt x="121379" y="114047"/>
                    <a:pt x="113578" y="133714"/>
                    <a:pt x="81126" y="133714"/>
                  </a:cubicBezTo>
                  <a:lnTo>
                    <a:pt x="61090" y="133714"/>
                  </a:lnTo>
                  <a:cubicBezTo>
                    <a:pt x="55593" y="133714"/>
                    <a:pt x="55418" y="133540"/>
                    <a:pt x="55418" y="131944"/>
                  </a:cubicBezTo>
                  <a:cubicBezTo>
                    <a:pt x="55418" y="131769"/>
                    <a:pt x="55418" y="130880"/>
                    <a:pt x="56125" y="128229"/>
                  </a:cubicBezTo>
                  <a:lnTo>
                    <a:pt x="79886" y="3359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sp>
        <p:nvSpPr>
          <p:cNvPr id="29" name="Rectangle 28">
            <a:extLst>
              <a:ext uri="{FF2B5EF4-FFF2-40B4-BE49-F238E27FC236}">
                <a16:creationId xmlns:a16="http://schemas.microsoft.com/office/drawing/2014/main" id="{0A0EE5A4-12D4-4C4F-93AD-545B0E4B4D75}"/>
              </a:ext>
            </a:extLst>
          </p:cNvPr>
          <p:cNvSpPr/>
          <p:nvPr/>
        </p:nvSpPr>
        <p:spPr>
          <a:xfrm>
            <a:off x="260346" y="6419695"/>
            <a:ext cx="293125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Wronskian form of BAE:</a:t>
            </a:r>
            <a:endParaRPr lang="en-US" sz="1800" dirty="0"/>
          </a:p>
        </p:txBody>
      </p:sp>
      <p:grpSp>
        <p:nvGrpSpPr>
          <p:cNvPr id="163" name="Groupe 162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Q_I \equiv \,&#10;Q_{j_1,\dots,j_k}\,=\,\det_{1\le m,n\le k}\,\,Q_{j_m}^{[-1-k+2n]}\,,\qquad  I=\{j_1,\dots,j_k\} \subset &#10;\{1,2,\dots,N\}&#10;\end{align*}&#10;&#10;\end{document}" title="IguanaTex Vector Display">
            <a:extLst>
              <a:ext uri="{FF2B5EF4-FFF2-40B4-BE49-F238E27FC236}">
                <a16:creationId xmlns:a16="http://schemas.microsoft.com/office/drawing/2014/main" id="{FAF3161A-5139-4FC9-B8CF-574B757C4AB8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1036762" y="3279135"/>
            <a:ext cx="6563210" cy="378932"/>
            <a:chOff x="3955093" y="-12923592"/>
            <a:chExt cx="7701816" cy="444669"/>
          </a:xfrm>
        </p:grpSpPr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953BE8C4-C41C-4343-933B-09006B55F031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3955093" y="-12844951"/>
              <a:ext cx="186044" cy="232428"/>
            </a:xfrm>
            <a:custGeom>
              <a:avLst/>
              <a:gdLst>
                <a:gd name="connsiteX0" fmla="*/ 107557 w 186043"/>
                <a:gd name="connsiteY0" fmla="*/ 179275 h 232428"/>
                <a:gd name="connsiteX1" fmla="*/ 177512 w 186043"/>
                <a:gd name="connsiteY1" fmla="*/ 79716 h 232428"/>
                <a:gd name="connsiteX2" fmla="*/ 118443 w 186043"/>
                <a:gd name="connsiteY2" fmla="*/ 17432 h 232428"/>
                <a:gd name="connsiteX3" fmla="*/ 17442 w 186043"/>
                <a:gd name="connsiteY3" fmla="*/ 123934 h 232428"/>
                <a:gd name="connsiteX4" fmla="*/ 76743 w 186043"/>
                <a:gd name="connsiteY4" fmla="*/ 185754 h 232428"/>
                <a:gd name="connsiteX5" fmla="*/ 99446 w 186043"/>
                <a:gd name="connsiteY5" fmla="*/ 182281 h 232428"/>
                <a:gd name="connsiteX6" fmla="*/ 98516 w 186043"/>
                <a:gd name="connsiteY6" fmla="*/ 200113 h 232428"/>
                <a:gd name="connsiteX7" fmla="*/ 117745 w 186043"/>
                <a:gd name="connsiteY7" fmla="*/ 225579 h 232428"/>
                <a:gd name="connsiteX8" fmla="*/ 156429 w 186043"/>
                <a:gd name="connsiteY8" fmla="*/ 180661 h 232428"/>
                <a:gd name="connsiteX9" fmla="*/ 153886 w 186043"/>
                <a:gd name="connsiteY9" fmla="*/ 178344 h 232428"/>
                <a:gd name="connsiteX10" fmla="*/ 151102 w 186043"/>
                <a:gd name="connsiteY10" fmla="*/ 180894 h 232428"/>
                <a:gd name="connsiteX11" fmla="*/ 124002 w 186043"/>
                <a:gd name="connsiteY11" fmla="*/ 203121 h 232428"/>
                <a:gd name="connsiteX12" fmla="*/ 107557 w 186043"/>
                <a:gd name="connsiteY12" fmla="*/ 179275 h 232428"/>
                <a:gd name="connsiteX13" fmla="*/ 63771 w 186043"/>
                <a:gd name="connsiteY13" fmla="*/ 177422 h 232428"/>
                <a:gd name="connsiteX14" fmla="*/ 37826 w 186043"/>
                <a:gd name="connsiteY14" fmla="*/ 131344 h 232428"/>
                <a:gd name="connsiteX15" fmla="*/ 61453 w 186043"/>
                <a:gd name="connsiteY15" fmla="*/ 57489 h 232428"/>
                <a:gd name="connsiteX16" fmla="*/ 117055 w 186043"/>
                <a:gd name="connsiteY16" fmla="*/ 23220 h 232428"/>
                <a:gd name="connsiteX17" fmla="*/ 157127 w 186043"/>
                <a:gd name="connsiteY17" fmla="*/ 72306 h 232428"/>
                <a:gd name="connsiteX18" fmla="*/ 106394 w 186043"/>
                <a:gd name="connsiteY18" fmla="*/ 171400 h 232428"/>
                <a:gd name="connsiteX19" fmla="*/ 86009 w 186043"/>
                <a:gd name="connsiteY19" fmla="*/ 146393 h 232428"/>
                <a:gd name="connsiteX20" fmla="*/ 62383 w 186043"/>
                <a:gd name="connsiteY20" fmla="*/ 170014 h 232428"/>
                <a:gd name="connsiteX21" fmla="*/ 63771 w 186043"/>
                <a:gd name="connsiteY21" fmla="*/ 177422 h 232428"/>
                <a:gd name="connsiteX22" fmla="*/ 78131 w 186043"/>
                <a:gd name="connsiteY22" fmla="*/ 179965 h 232428"/>
                <a:gd name="connsiteX23" fmla="*/ 67477 w 186043"/>
                <a:gd name="connsiteY23" fmla="*/ 170014 h 232428"/>
                <a:gd name="connsiteX24" fmla="*/ 86009 w 186043"/>
                <a:gd name="connsiteY24" fmla="*/ 151493 h 232428"/>
                <a:gd name="connsiteX25" fmla="*/ 100144 w 186043"/>
                <a:gd name="connsiteY25" fmla="*/ 171169 h 232428"/>
                <a:gd name="connsiteX26" fmla="*/ 97593 w 186043"/>
                <a:gd name="connsiteY26" fmla="*/ 175802 h 232428"/>
                <a:gd name="connsiteX27" fmla="*/ 78131 w 186043"/>
                <a:gd name="connsiteY27" fmla="*/ 179965 h 23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043" h="232428">
                  <a:moveTo>
                    <a:pt x="107557" y="179275"/>
                  </a:moveTo>
                  <a:cubicBezTo>
                    <a:pt x="143457" y="165612"/>
                    <a:pt x="177512" y="124400"/>
                    <a:pt x="177512" y="79716"/>
                  </a:cubicBezTo>
                  <a:cubicBezTo>
                    <a:pt x="177512" y="42440"/>
                    <a:pt x="152955" y="17432"/>
                    <a:pt x="118443" y="17432"/>
                  </a:cubicBezTo>
                  <a:cubicBezTo>
                    <a:pt x="68407" y="17432"/>
                    <a:pt x="17442" y="69990"/>
                    <a:pt x="17442" y="123934"/>
                  </a:cubicBezTo>
                  <a:cubicBezTo>
                    <a:pt x="17442" y="162372"/>
                    <a:pt x="43386" y="185754"/>
                    <a:pt x="76743" y="185754"/>
                  </a:cubicBezTo>
                  <a:cubicBezTo>
                    <a:pt x="82535" y="185754"/>
                    <a:pt x="90413" y="184830"/>
                    <a:pt x="99446" y="182281"/>
                  </a:cubicBezTo>
                  <a:cubicBezTo>
                    <a:pt x="98516" y="196633"/>
                    <a:pt x="98516" y="197099"/>
                    <a:pt x="98516" y="200113"/>
                  </a:cubicBezTo>
                  <a:cubicBezTo>
                    <a:pt x="98516" y="207521"/>
                    <a:pt x="98516" y="225579"/>
                    <a:pt x="117745" y="225579"/>
                  </a:cubicBezTo>
                  <a:cubicBezTo>
                    <a:pt x="145310" y="225579"/>
                    <a:pt x="156429" y="183212"/>
                    <a:pt x="156429" y="180661"/>
                  </a:cubicBezTo>
                  <a:cubicBezTo>
                    <a:pt x="156429" y="179042"/>
                    <a:pt x="154808" y="178344"/>
                    <a:pt x="153886" y="178344"/>
                  </a:cubicBezTo>
                  <a:cubicBezTo>
                    <a:pt x="152032" y="178344"/>
                    <a:pt x="151568" y="179506"/>
                    <a:pt x="151102" y="180894"/>
                  </a:cubicBezTo>
                  <a:cubicBezTo>
                    <a:pt x="145543" y="197331"/>
                    <a:pt x="132105" y="203121"/>
                    <a:pt x="124002" y="203121"/>
                  </a:cubicBezTo>
                  <a:cubicBezTo>
                    <a:pt x="113348" y="203121"/>
                    <a:pt x="109867" y="196866"/>
                    <a:pt x="107557" y="179275"/>
                  </a:cubicBezTo>
                  <a:close/>
                  <a:moveTo>
                    <a:pt x="63771" y="177422"/>
                  </a:moveTo>
                  <a:cubicBezTo>
                    <a:pt x="45704" y="170246"/>
                    <a:pt x="37826" y="152182"/>
                    <a:pt x="37826" y="131344"/>
                  </a:cubicBezTo>
                  <a:cubicBezTo>
                    <a:pt x="37826" y="115371"/>
                    <a:pt x="43851" y="82498"/>
                    <a:pt x="61453" y="57489"/>
                  </a:cubicBezTo>
                  <a:cubicBezTo>
                    <a:pt x="78364" y="33875"/>
                    <a:pt x="100144" y="23220"/>
                    <a:pt x="117055" y="23220"/>
                  </a:cubicBezTo>
                  <a:cubicBezTo>
                    <a:pt x="140216" y="23220"/>
                    <a:pt x="157127" y="41285"/>
                    <a:pt x="157127" y="72306"/>
                  </a:cubicBezTo>
                  <a:cubicBezTo>
                    <a:pt x="157127" y="95462"/>
                    <a:pt x="145310" y="149640"/>
                    <a:pt x="106394" y="171400"/>
                  </a:cubicBezTo>
                  <a:cubicBezTo>
                    <a:pt x="105238" y="163296"/>
                    <a:pt x="102920" y="146393"/>
                    <a:pt x="86009" y="146393"/>
                  </a:cubicBezTo>
                  <a:cubicBezTo>
                    <a:pt x="73734" y="146393"/>
                    <a:pt x="62383" y="157972"/>
                    <a:pt x="62383" y="170014"/>
                  </a:cubicBezTo>
                  <a:cubicBezTo>
                    <a:pt x="62383" y="174640"/>
                    <a:pt x="63771" y="177190"/>
                    <a:pt x="63771" y="177422"/>
                  </a:cubicBezTo>
                  <a:close/>
                  <a:moveTo>
                    <a:pt x="78131" y="179965"/>
                  </a:moveTo>
                  <a:cubicBezTo>
                    <a:pt x="74890" y="179965"/>
                    <a:pt x="67477" y="179965"/>
                    <a:pt x="67477" y="170014"/>
                  </a:cubicBezTo>
                  <a:cubicBezTo>
                    <a:pt x="67477" y="160753"/>
                    <a:pt x="76278" y="151493"/>
                    <a:pt x="86009" y="151493"/>
                  </a:cubicBezTo>
                  <a:cubicBezTo>
                    <a:pt x="95740" y="151493"/>
                    <a:pt x="100144" y="157048"/>
                    <a:pt x="100144" y="171169"/>
                  </a:cubicBezTo>
                  <a:cubicBezTo>
                    <a:pt x="100144" y="174640"/>
                    <a:pt x="99911" y="174873"/>
                    <a:pt x="97593" y="175802"/>
                  </a:cubicBezTo>
                  <a:cubicBezTo>
                    <a:pt x="91568" y="178344"/>
                    <a:pt x="84621" y="179965"/>
                    <a:pt x="78131" y="17996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74490AB8-F0C4-4649-AD6A-0381512A4DCA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4137279" y="-12757728"/>
              <a:ext cx="93022" cy="139457"/>
            </a:xfrm>
            <a:custGeom>
              <a:avLst/>
              <a:gdLst>
                <a:gd name="connsiteX0" fmla="*/ 74054 w 93021"/>
                <a:gd name="connsiteY0" fmla="*/ 30245 h 139456"/>
                <a:gd name="connsiteX1" fmla="*/ 88007 w 93021"/>
                <a:gd name="connsiteY1" fmla="*/ 23273 h 139456"/>
                <a:gd name="connsiteX2" fmla="*/ 94010 w 93021"/>
                <a:gd name="connsiteY2" fmla="*/ 19865 h 139456"/>
                <a:gd name="connsiteX3" fmla="*/ 91408 w 93021"/>
                <a:gd name="connsiteY3" fmla="*/ 17432 h 139456"/>
                <a:gd name="connsiteX4" fmla="*/ 80544 w 93021"/>
                <a:gd name="connsiteY4" fmla="*/ 17919 h 139456"/>
                <a:gd name="connsiteX5" fmla="*/ 69512 w 93021"/>
                <a:gd name="connsiteY5" fmla="*/ 18086 h 139456"/>
                <a:gd name="connsiteX6" fmla="*/ 58320 w 93021"/>
                <a:gd name="connsiteY6" fmla="*/ 17919 h 139456"/>
                <a:gd name="connsiteX7" fmla="*/ 47129 w 93021"/>
                <a:gd name="connsiteY7" fmla="*/ 17432 h 139456"/>
                <a:gd name="connsiteX8" fmla="*/ 43720 w 93021"/>
                <a:gd name="connsiteY8" fmla="*/ 20999 h 139456"/>
                <a:gd name="connsiteX9" fmla="*/ 49076 w 93021"/>
                <a:gd name="connsiteY9" fmla="*/ 23273 h 139456"/>
                <a:gd name="connsiteX10" fmla="*/ 55239 w 93021"/>
                <a:gd name="connsiteY10" fmla="*/ 23599 h 139456"/>
                <a:gd name="connsiteX11" fmla="*/ 59621 w 93021"/>
                <a:gd name="connsiteY11" fmla="*/ 25864 h 139456"/>
                <a:gd name="connsiteX12" fmla="*/ 58967 w 93021"/>
                <a:gd name="connsiteY12" fmla="*/ 29272 h 139456"/>
                <a:gd name="connsiteX13" fmla="*/ 37398 w 93021"/>
                <a:gd name="connsiteY13" fmla="*/ 115357 h 139456"/>
                <a:gd name="connsiteX14" fmla="*/ 23444 w 93021"/>
                <a:gd name="connsiteY14" fmla="*/ 122323 h 139456"/>
                <a:gd name="connsiteX15" fmla="*/ 17442 w 93021"/>
                <a:gd name="connsiteY15" fmla="*/ 125896 h 139456"/>
                <a:gd name="connsiteX16" fmla="*/ 20043 w 93021"/>
                <a:gd name="connsiteY16" fmla="*/ 128163 h 139456"/>
                <a:gd name="connsiteX17" fmla="*/ 41940 w 93021"/>
                <a:gd name="connsiteY17" fmla="*/ 127516 h 139456"/>
                <a:gd name="connsiteX18" fmla="*/ 53131 w 93021"/>
                <a:gd name="connsiteY18" fmla="*/ 127677 h 139456"/>
                <a:gd name="connsiteX19" fmla="*/ 64323 w 93021"/>
                <a:gd name="connsiteY19" fmla="*/ 128163 h 139456"/>
                <a:gd name="connsiteX20" fmla="*/ 67731 w 93021"/>
                <a:gd name="connsiteY20" fmla="*/ 124597 h 139456"/>
                <a:gd name="connsiteX21" fmla="*/ 62535 w 93021"/>
                <a:gd name="connsiteY21" fmla="*/ 122323 h 139456"/>
                <a:gd name="connsiteX22" fmla="*/ 55566 w 93021"/>
                <a:gd name="connsiteY22" fmla="*/ 122004 h 139456"/>
                <a:gd name="connsiteX23" fmla="*/ 51831 w 93021"/>
                <a:gd name="connsiteY23" fmla="*/ 119571 h 139456"/>
                <a:gd name="connsiteX24" fmla="*/ 52484 w 93021"/>
                <a:gd name="connsiteY24" fmla="*/ 116004 h 139456"/>
                <a:gd name="connsiteX25" fmla="*/ 74054 w 93021"/>
                <a:gd name="connsiteY25" fmla="*/ 30245 h 13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3021" h="139456">
                  <a:moveTo>
                    <a:pt x="74054" y="30245"/>
                  </a:moveTo>
                  <a:cubicBezTo>
                    <a:pt x="75515" y="24732"/>
                    <a:pt x="75842" y="23273"/>
                    <a:pt x="88007" y="23273"/>
                  </a:cubicBezTo>
                  <a:cubicBezTo>
                    <a:pt x="92062" y="23273"/>
                    <a:pt x="94010" y="23273"/>
                    <a:pt x="94010" y="19865"/>
                  </a:cubicBezTo>
                  <a:cubicBezTo>
                    <a:pt x="94010" y="18405"/>
                    <a:pt x="92869" y="17432"/>
                    <a:pt x="91408" y="17432"/>
                  </a:cubicBezTo>
                  <a:cubicBezTo>
                    <a:pt x="88007" y="17432"/>
                    <a:pt x="83952" y="17919"/>
                    <a:pt x="80544" y="17919"/>
                  </a:cubicBezTo>
                  <a:cubicBezTo>
                    <a:pt x="76975" y="17919"/>
                    <a:pt x="73080" y="18086"/>
                    <a:pt x="69512" y="18086"/>
                  </a:cubicBezTo>
                  <a:cubicBezTo>
                    <a:pt x="69512" y="18086"/>
                    <a:pt x="58320" y="17919"/>
                    <a:pt x="58320" y="17919"/>
                  </a:cubicBezTo>
                  <a:cubicBezTo>
                    <a:pt x="54752" y="17919"/>
                    <a:pt x="50697" y="17432"/>
                    <a:pt x="47129" y="17432"/>
                  </a:cubicBezTo>
                  <a:cubicBezTo>
                    <a:pt x="46155" y="17432"/>
                    <a:pt x="43720" y="17432"/>
                    <a:pt x="43720" y="20999"/>
                  </a:cubicBezTo>
                  <a:cubicBezTo>
                    <a:pt x="43720" y="23273"/>
                    <a:pt x="45508" y="23273"/>
                    <a:pt x="49076" y="23273"/>
                  </a:cubicBezTo>
                  <a:cubicBezTo>
                    <a:pt x="49236" y="23273"/>
                    <a:pt x="52484" y="23273"/>
                    <a:pt x="55239" y="23599"/>
                  </a:cubicBezTo>
                  <a:cubicBezTo>
                    <a:pt x="58480" y="23918"/>
                    <a:pt x="59621" y="24085"/>
                    <a:pt x="59621" y="25864"/>
                  </a:cubicBezTo>
                  <a:cubicBezTo>
                    <a:pt x="59621" y="26839"/>
                    <a:pt x="59294" y="27971"/>
                    <a:pt x="58967" y="29272"/>
                  </a:cubicBezTo>
                  <a:lnTo>
                    <a:pt x="37398" y="115357"/>
                  </a:lnTo>
                  <a:cubicBezTo>
                    <a:pt x="36097" y="120703"/>
                    <a:pt x="35610" y="122323"/>
                    <a:pt x="23444" y="122323"/>
                  </a:cubicBezTo>
                  <a:cubicBezTo>
                    <a:pt x="19069" y="122323"/>
                    <a:pt x="17442" y="122323"/>
                    <a:pt x="17442" y="125896"/>
                  </a:cubicBezTo>
                  <a:cubicBezTo>
                    <a:pt x="17442" y="126057"/>
                    <a:pt x="17442" y="128163"/>
                    <a:pt x="20043" y="128163"/>
                  </a:cubicBezTo>
                  <a:cubicBezTo>
                    <a:pt x="24905" y="128163"/>
                    <a:pt x="37071" y="127516"/>
                    <a:pt x="41940" y="127516"/>
                  </a:cubicBezTo>
                  <a:lnTo>
                    <a:pt x="53131" y="127677"/>
                  </a:lnTo>
                  <a:cubicBezTo>
                    <a:pt x="56700" y="127677"/>
                    <a:pt x="60755" y="128163"/>
                    <a:pt x="64323" y="128163"/>
                  </a:cubicBezTo>
                  <a:cubicBezTo>
                    <a:pt x="65297" y="128163"/>
                    <a:pt x="67731" y="128163"/>
                    <a:pt x="67731" y="124597"/>
                  </a:cubicBezTo>
                  <a:cubicBezTo>
                    <a:pt x="67731" y="122323"/>
                    <a:pt x="65784" y="122323"/>
                    <a:pt x="62535" y="122323"/>
                  </a:cubicBezTo>
                  <a:cubicBezTo>
                    <a:pt x="62216" y="122323"/>
                    <a:pt x="58807" y="122323"/>
                    <a:pt x="55566" y="122004"/>
                  </a:cubicBezTo>
                  <a:cubicBezTo>
                    <a:pt x="51831" y="121676"/>
                    <a:pt x="51831" y="121030"/>
                    <a:pt x="51831" y="119571"/>
                  </a:cubicBezTo>
                  <a:cubicBezTo>
                    <a:pt x="51831" y="119410"/>
                    <a:pt x="51831" y="118437"/>
                    <a:pt x="52484" y="116004"/>
                  </a:cubicBezTo>
                  <a:lnTo>
                    <a:pt x="74054" y="3024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34DB2D94-4B8C-4578-B6D8-2F4029E37CFD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4310312" y="-12789146"/>
              <a:ext cx="186044" cy="116214"/>
            </a:xfrm>
            <a:custGeom>
              <a:avLst/>
              <a:gdLst>
                <a:gd name="connsiteX0" fmla="*/ 163617 w 186043"/>
                <a:gd name="connsiteY0" fmla="*/ 26693 h 116214"/>
                <a:gd name="connsiteX1" fmla="*/ 171953 w 186043"/>
                <a:gd name="connsiteY1" fmla="*/ 22058 h 116214"/>
                <a:gd name="connsiteX2" fmla="*/ 163850 w 186043"/>
                <a:gd name="connsiteY2" fmla="*/ 17432 h 116214"/>
                <a:gd name="connsiteX3" fmla="*/ 25552 w 186043"/>
                <a:gd name="connsiteY3" fmla="*/ 17432 h 116214"/>
                <a:gd name="connsiteX4" fmla="*/ 17442 w 186043"/>
                <a:gd name="connsiteY4" fmla="*/ 22058 h 116214"/>
                <a:gd name="connsiteX5" fmla="*/ 25784 w 186043"/>
                <a:gd name="connsiteY5" fmla="*/ 26693 h 116214"/>
                <a:gd name="connsiteX6" fmla="*/ 163617 w 186043"/>
                <a:gd name="connsiteY6" fmla="*/ 26693 h 116214"/>
                <a:gd name="connsiteX7" fmla="*/ 163850 w 186043"/>
                <a:gd name="connsiteY7" fmla="*/ 116519 h 116214"/>
                <a:gd name="connsiteX8" fmla="*/ 171953 w 186043"/>
                <a:gd name="connsiteY8" fmla="*/ 111892 h 116214"/>
                <a:gd name="connsiteX9" fmla="*/ 163617 w 186043"/>
                <a:gd name="connsiteY9" fmla="*/ 107258 h 116214"/>
                <a:gd name="connsiteX10" fmla="*/ 25784 w 186043"/>
                <a:gd name="connsiteY10" fmla="*/ 107258 h 116214"/>
                <a:gd name="connsiteX11" fmla="*/ 17442 w 186043"/>
                <a:gd name="connsiteY11" fmla="*/ 111892 h 116214"/>
                <a:gd name="connsiteX12" fmla="*/ 25552 w 186043"/>
                <a:gd name="connsiteY12" fmla="*/ 116519 h 116214"/>
                <a:gd name="connsiteX13" fmla="*/ 163850 w 186043"/>
                <a:gd name="connsiteY13" fmla="*/ 116519 h 116214"/>
                <a:gd name="connsiteX14" fmla="*/ 163850 w 186043"/>
                <a:gd name="connsiteY14" fmla="*/ 71610 h 116214"/>
                <a:gd name="connsiteX15" fmla="*/ 171953 w 186043"/>
                <a:gd name="connsiteY15" fmla="*/ 66975 h 116214"/>
                <a:gd name="connsiteX16" fmla="*/ 163850 w 186043"/>
                <a:gd name="connsiteY16" fmla="*/ 62349 h 116214"/>
                <a:gd name="connsiteX17" fmla="*/ 25552 w 186043"/>
                <a:gd name="connsiteY17" fmla="*/ 62349 h 116214"/>
                <a:gd name="connsiteX18" fmla="*/ 17442 w 186043"/>
                <a:gd name="connsiteY18" fmla="*/ 66975 h 116214"/>
                <a:gd name="connsiteX19" fmla="*/ 25552 w 186043"/>
                <a:gd name="connsiteY19" fmla="*/ 71610 h 116214"/>
                <a:gd name="connsiteX20" fmla="*/ 163850 w 186043"/>
                <a:gd name="connsiteY20" fmla="*/ 71610 h 11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6043" h="116214">
                  <a:moveTo>
                    <a:pt x="163617" y="26693"/>
                  </a:moveTo>
                  <a:cubicBezTo>
                    <a:pt x="167556" y="26693"/>
                    <a:pt x="171953" y="26693"/>
                    <a:pt x="171953" y="22058"/>
                  </a:cubicBezTo>
                  <a:cubicBezTo>
                    <a:pt x="171953" y="17432"/>
                    <a:pt x="167788" y="17432"/>
                    <a:pt x="163850" y="17432"/>
                  </a:cubicBezTo>
                  <a:lnTo>
                    <a:pt x="25552" y="17432"/>
                  </a:lnTo>
                  <a:cubicBezTo>
                    <a:pt x="21613" y="17432"/>
                    <a:pt x="17442" y="17432"/>
                    <a:pt x="17442" y="22058"/>
                  </a:cubicBezTo>
                  <a:cubicBezTo>
                    <a:pt x="17442" y="26693"/>
                    <a:pt x="22078" y="26693"/>
                    <a:pt x="25784" y="26693"/>
                  </a:cubicBezTo>
                  <a:lnTo>
                    <a:pt x="163617" y="26693"/>
                  </a:lnTo>
                  <a:close/>
                  <a:moveTo>
                    <a:pt x="163850" y="116519"/>
                  </a:moveTo>
                  <a:cubicBezTo>
                    <a:pt x="167788" y="116519"/>
                    <a:pt x="171953" y="116519"/>
                    <a:pt x="171953" y="111892"/>
                  </a:cubicBezTo>
                  <a:cubicBezTo>
                    <a:pt x="171953" y="107258"/>
                    <a:pt x="167556" y="107258"/>
                    <a:pt x="163617" y="107258"/>
                  </a:cubicBezTo>
                  <a:lnTo>
                    <a:pt x="25784" y="107258"/>
                  </a:lnTo>
                  <a:cubicBezTo>
                    <a:pt x="22078" y="107258"/>
                    <a:pt x="17442" y="107258"/>
                    <a:pt x="17442" y="111892"/>
                  </a:cubicBezTo>
                  <a:cubicBezTo>
                    <a:pt x="17442" y="116519"/>
                    <a:pt x="21613" y="116519"/>
                    <a:pt x="25552" y="116519"/>
                  </a:cubicBezTo>
                  <a:lnTo>
                    <a:pt x="163850" y="116519"/>
                  </a:lnTo>
                  <a:close/>
                  <a:moveTo>
                    <a:pt x="163850" y="71610"/>
                  </a:moveTo>
                  <a:cubicBezTo>
                    <a:pt x="167788" y="71610"/>
                    <a:pt x="171953" y="71610"/>
                    <a:pt x="171953" y="66975"/>
                  </a:cubicBezTo>
                  <a:cubicBezTo>
                    <a:pt x="171953" y="62349"/>
                    <a:pt x="167788" y="62349"/>
                    <a:pt x="163850" y="62349"/>
                  </a:cubicBezTo>
                  <a:lnTo>
                    <a:pt x="25552" y="62349"/>
                  </a:lnTo>
                  <a:cubicBezTo>
                    <a:pt x="21613" y="62349"/>
                    <a:pt x="17442" y="62349"/>
                    <a:pt x="17442" y="66975"/>
                  </a:cubicBezTo>
                  <a:cubicBezTo>
                    <a:pt x="17442" y="71610"/>
                    <a:pt x="21613" y="71610"/>
                    <a:pt x="25552" y="71610"/>
                  </a:cubicBezTo>
                  <a:lnTo>
                    <a:pt x="163850" y="716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833BEFAE-FC78-41C6-85D1-BF24FE3AA906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4592083" y="-12844951"/>
              <a:ext cx="186044" cy="232428"/>
            </a:xfrm>
            <a:custGeom>
              <a:avLst/>
              <a:gdLst>
                <a:gd name="connsiteX0" fmla="*/ 107557 w 186043"/>
                <a:gd name="connsiteY0" fmla="*/ 179275 h 232428"/>
                <a:gd name="connsiteX1" fmla="*/ 177512 w 186043"/>
                <a:gd name="connsiteY1" fmla="*/ 79716 h 232428"/>
                <a:gd name="connsiteX2" fmla="*/ 118443 w 186043"/>
                <a:gd name="connsiteY2" fmla="*/ 17432 h 232428"/>
                <a:gd name="connsiteX3" fmla="*/ 17442 w 186043"/>
                <a:gd name="connsiteY3" fmla="*/ 123934 h 232428"/>
                <a:gd name="connsiteX4" fmla="*/ 76743 w 186043"/>
                <a:gd name="connsiteY4" fmla="*/ 185754 h 232428"/>
                <a:gd name="connsiteX5" fmla="*/ 99446 w 186043"/>
                <a:gd name="connsiteY5" fmla="*/ 182281 h 232428"/>
                <a:gd name="connsiteX6" fmla="*/ 98516 w 186043"/>
                <a:gd name="connsiteY6" fmla="*/ 200113 h 232428"/>
                <a:gd name="connsiteX7" fmla="*/ 117745 w 186043"/>
                <a:gd name="connsiteY7" fmla="*/ 225579 h 232428"/>
                <a:gd name="connsiteX8" fmla="*/ 156429 w 186043"/>
                <a:gd name="connsiteY8" fmla="*/ 180661 h 232428"/>
                <a:gd name="connsiteX9" fmla="*/ 153886 w 186043"/>
                <a:gd name="connsiteY9" fmla="*/ 178344 h 232428"/>
                <a:gd name="connsiteX10" fmla="*/ 151102 w 186043"/>
                <a:gd name="connsiteY10" fmla="*/ 180894 h 232428"/>
                <a:gd name="connsiteX11" fmla="*/ 124002 w 186043"/>
                <a:gd name="connsiteY11" fmla="*/ 203121 h 232428"/>
                <a:gd name="connsiteX12" fmla="*/ 107557 w 186043"/>
                <a:gd name="connsiteY12" fmla="*/ 179275 h 232428"/>
                <a:gd name="connsiteX13" fmla="*/ 63771 w 186043"/>
                <a:gd name="connsiteY13" fmla="*/ 177422 h 232428"/>
                <a:gd name="connsiteX14" fmla="*/ 37826 w 186043"/>
                <a:gd name="connsiteY14" fmla="*/ 131344 h 232428"/>
                <a:gd name="connsiteX15" fmla="*/ 61453 w 186043"/>
                <a:gd name="connsiteY15" fmla="*/ 57489 h 232428"/>
                <a:gd name="connsiteX16" fmla="*/ 117055 w 186043"/>
                <a:gd name="connsiteY16" fmla="*/ 23220 h 232428"/>
                <a:gd name="connsiteX17" fmla="*/ 157127 w 186043"/>
                <a:gd name="connsiteY17" fmla="*/ 72306 h 232428"/>
                <a:gd name="connsiteX18" fmla="*/ 106394 w 186043"/>
                <a:gd name="connsiteY18" fmla="*/ 171400 h 232428"/>
                <a:gd name="connsiteX19" fmla="*/ 86009 w 186043"/>
                <a:gd name="connsiteY19" fmla="*/ 146393 h 232428"/>
                <a:gd name="connsiteX20" fmla="*/ 62383 w 186043"/>
                <a:gd name="connsiteY20" fmla="*/ 170014 h 232428"/>
                <a:gd name="connsiteX21" fmla="*/ 63771 w 186043"/>
                <a:gd name="connsiteY21" fmla="*/ 177422 h 232428"/>
                <a:gd name="connsiteX22" fmla="*/ 78131 w 186043"/>
                <a:gd name="connsiteY22" fmla="*/ 179965 h 232428"/>
                <a:gd name="connsiteX23" fmla="*/ 67477 w 186043"/>
                <a:gd name="connsiteY23" fmla="*/ 170014 h 232428"/>
                <a:gd name="connsiteX24" fmla="*/ 86009 w 186043"/>
                <a:gd name="connsiteY24" fmla="*/ 151493 h 232428"/>
                <a:gd name="connsiteX25" fmla="*/ 100144 w 186043"/>
                <a:gd name="connsiteY25" fmla="*/ 171169 h 232428"/>
                <a:gd name="connsiteX26" fmla="*/ 97593 w 186043"/>
                <a:gd name="connsiteY26" fmla="*/ 175802 h 232428"/>
                <a:gd name="connsiteX27" fmla="*/ 78131 w 186043"/>
                <a:gd name="connsiteY27" fmla="*/ 179965 h 23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043" h="232428">
                  <a:moveTo>
                    <a:pt x="107557" y="179275"/>
                  </a:moveTo>
                  <a:cubicBezTo>
                    <a:pt x="143457" y="165612"/>
                    <a:pt x="177512" y="124400"/>
                    <a:pt x="177512" y="79716"/>
                  </a:cubicBezTo>
                  <a:cubicBezTo>
                    <a:pt x="177512" y="42440"/>
                    <a:pt x="152955" y="17432"/>
                    <a:pt x="118443" y="17432"/>
                  </a:cubicBezTo>
                  <a:cubicBezTo>
                    <a:pt x="68407" y="17432"/>
                    <a:pt x="17442" y="69990"/>
                    <a:pt x="17442" y="123934"/>
                  </a:cubicBezTo>
                  <a:cubicBezTo>
                    <a:pt x="17442" y="162372"/>
                    <a:pt x="43386" y="185754"/>
                    <a:pt x="76743" y="185754"/>
                  </a:cubicBezTo>
                  <a:cubicBezTo>
                    <a:pt x="82535" y="185754"/>
                    <a:pt x="90413" y="184830"/>
                    <a:pt x="99446" y="182281"/>
                  </a:cubicBezTo>
                  <a:cubicBezTo>
                    <a:pt x="98516" y="196633"/>
                    <a:pt x="98516" y="197099"/>
                    <a:pt x="98516" y="200113"/>
                  </a:cubicBezTo>
                  <a:cubicBezTo>
                    <a:pt x="98516" y="207521"/>
                    <a:pt x="98516" y="225579"/>
                    <a:pt x="117745" y="225579"/>
                  </a:cubicBezTo>
                  <a:cubicBezTo>
                    <a:pt x="145310" y="225579"/>
                    <a:pt x="156429" y="183212"/>
                    <a:pt x="156429" y="180661"/>
                  </a:cubicBezTo>
                  <a:cubicBezTo>
                    <a:pt x="156429" y="179042"/>
                    <a:pt x="154809" y="178344"/>
                    <a:pt x="153886" y="178344"/>
                  </a:cubicBezTo>
                  <a:cubicBezTo>
                    <a:pt x="152032" y="178344"/>
                    <a:pt x="151568" y="179506"/>
                    <a:pt x="151102" y="180894"/>
                  </a:cubicBezTo>
                  <a:cubicBezTo>
                    <a:pt x="145543" y="197331"/>
                    <a:pt x="132105" y="203121"/>
                    <a:pt x="124002" y="203121"/>
                  </a:cubicBezTo>
                  <a:cubicBezTo>
                    <a:pt x="113348" y="203121"/>
                    <a:pt x="109868" y="196866"/>
                    <a:pt x="107557" y="179275"/>
                  </a:cubicBezTo>
                  <a:close/>
                  <a:moveTo>
                    <a:pt x="63771" y="177422"/>
                  </a:moveTo>
                  <a:cubicBezTo>
                    <a:pt x="45704" y="170246"/>
                    <a:pt x="37826" y="152182"/>
                    <a:pt x="37826" y="131344"/>
                  </a:cubicBezTo>
                  <a:cubicBezTo>
                    <a:pt x="37826" y="115371"/>
                    <a:pt x="43851" y="82498"/>
                    <a:pt x="61453" y="57489"/>
                  </a:cubicBezTo>
                  <a:cubicBezTo>
                    <a:pt x="78364" y="33875"/>
                    <a:pt x="100144" y="23220"/>
                    <a:pt x="117055" y="23220"/>
                  </a:cubicBezTo>
                  <a:cubicBezTo>
                    <a:pt x="140216" y="23220"/>
                    <a:pt x="157127" y="41285"/>
                    <a:pt x="157127" y="72306"/>
                  </a:cubicBezTo>
                  <a:cubicBezTo>
                    <a:pt x="157127" y="95462"/>
                    <a:pt x="145310" y="149640"/>
                    <a:pt x="106394" y="171400"/>
                  </a:cubicBezTo>
                  <a:cubicBezTo>
                    <a:pt x="105238" y="163296"/>
                    <a:pt x="102920" y="146393"/>
                    <a:pt x="86009" y="146393"/>
                  </a:cubicBezTo>
                  <a:cubicBezTo>
                    <a:pt x="73734" y="146393"/>
                    <a:pt x="62383" y="157972"/>
                    <a:pt x="62383" y="170014"/>
                  </a:cubicBezTo>
                  <a:cubicBezTo>
                    <a:pt x="62383" y="174640"/>
                    <a:pt x="63771" y="177190"/>
                    <a:pt x="63771" y="177422"/>
                  </a:cubicBezTo>
                  <a:close/>
                  <a:moveTo>
                    <a:pt x="78131" y="179965"/>
                  </a:moveTo>
                  <a:cubicBezTo>
                    <a:pt x="74890" y="179965"/>
                    <a:pt x="67477" y="179965"/>
                    <a:pt x="67477" y="170014"/>
                  </a:cubicBezTo>
                  <a:cubicBezTo>
                    <a:pt x="67477" y="160753"/>
                    <a:pt x="76278" y="151493"/>
                    <a:pt x="86009" y="151493"/>
                  </a:cubicBezTo>
                  <a:cubicBezTo>
                    <a:pt x="95740" y="151493"/>
                    <a:pt x="100144" y="157048"/>
                    <a:pt x="100144" y="171169"/>
                  </a:cubicBezTo>
                  <a:cubicBezTo>
                    <a:pt x="100144" y="174640"/>
                    <a:pt x="99911" y="174873"/>
                    <a:pt x="97593" y="175802"/>
                  </a:cubicBezTo>
                  <a:cubicBezTo>
                    <a:pt x="91568" y="178344"/>
                    <a:pt x="84621" y="179965"/>
                    <a:pt x="78131" y="17996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460603C0-8363-4BA0-A49C-74F445D3E470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4763891" y="-12754480"/>
              <a:ext cx="93022" cy="162700"/>
            </a:xfrm>
            <a:custGeom>
              <a:avLst/>
              <a:gdLst>
                <a:gd name="connsiteX0" fmla="*/ 88647 w 93021"/>
                <a:gd name="connsiteY0" fmla="*/ 23592 h 162699"/>
                <a:gd name="connsiteX1" fmla="*/ 82165 w 93021"/>
                <a:gd name="connsiteY1" fmla="*/ 17432 h 162699"/>
                <a:gd name="connsiteX2" fmla="*/ 73080 w 93021"/>
                <a:gd name="connsiteY2" fmla="*/ 26344 h 162699"/>
                <a:gd name="connsiteX3" fmla="*/ 79570 w 93021"/>
                <a:gd name="connsiteY3" fmla="*/ 32511 h 162699"/>
                <a:gd name="connsiteX4" fmla="*/ 88647 w 93021"/>
                <a:gd name="connsiteY4" fmla="*/ 23592 h 162699"/>
                <a:gd name="connsiteX5" fmla="*/ 54265 w 93021"/>
                <a:gd name="connsiteY5" fmla="*/ 132862 h 162699"/>
                <a:gd name="connsiteX6" fmla="*/ 33335 w 93021"/>
                <a:gd name="connsiteY6" fmla="*/ 153446 h 162699"/>
                <a:gd name="connsiteX7" fmla="*/ 27500 w 93021"/>
                <a:gd name="connsiteY7" fmla="*/ 152473 h 162699"/>
                <a:gd name="connsiteX8" fmla="*/ 33016 w 93021"/>
                <a:gd name="connsiteY8" fmla="*/ 144207 h 162699"/>
                <a:gd name="connsiteX9" fmla="*/ 26686 w 93021"/>
                <a:gd name="connsiteY9" fmla="*/ 138207 h 162699"/>
                <a:gd name="connsiteX10" fmla="*/ 17442 w 93021"/>
                <a:gd name="connsiteY10" fmla="*/ 147773 h 162699"/>
                <a:gd name="connsiteX11" fmla="*/ 33502 w 93021"/>
                <a:gd name="connsiteY11" fmla="*/ 157986 h 162699"/>
                <a:gd name="connsiteX12" fmla="*/ 67237 w 93021"/>
                <a:gd name="connsiteY12" fmla="*/ 132375 h 162699"/>
                <a:gd name="connsiteX13" fmla="*/ 81838 w 93021"/>
                <a:gd name="connsiteY13" fmla="*/ 74333 h 162699"/>
                <a:gd name="connsiteX14" fmla="*/ 82651 w 93021"/>
                <a:gd name="connsiteY14" fmla="*/ 68660 h 162699"/>
                <a:gd name="connsiteX15" fmla="*/ 65290 w 93021"/>
                <a:gd name="connsiteY15" fmla="*/ 53421 h 162699"/>
                <a:gd name="connsiteX16" fmla="*/ 36904 w 93021"/>
                <a:gd name="connsiteY16" fmla="*/ 78226 h 162699"/>
                <a:gd name="connsiteX17" fmla="*/ 39665 w 93021"/>
                <a:gd name="connsiteY17" fmla="*/ 80333 h 162699"/>
                <a:gd name="connsiteX18" fmla="*/ 42906 w 93021"/>
                <a:gd name="connsiteY18" fmla="*/ 77413 h 162699"/>
                <a:gd name="connsiteX19" fmla="*/ 64803 w 93021"/>
                <a:gd name="connsiteY19" fmla="*/ 57961 h 162699"/>
                <a:gd name="connsiteX20" fmla="*/ 70319 w 93021"/>
                <a:gd name="connsiteY20" fmla="*/ 65908 h 162699"/>
                <a:gd name="connsiteX21" fmla="*/ 69832 w 93021"/>
                <a:gd name="connsiteY21" fmla="*/ 70767 h 162699"/>
                <a:gd name="connsiteX22" fmla="*/ 54265 w 93021"/>
                <a:gd name="connsiteY22" fmla="*/ 132862 h 162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21" h="162699">
                  <a:moveTo>
                    <a:pt x="88647" y="23592"/>
                  </a:moveTo>
                  <a:cubicBezTo>
                    <a:pt x="88647" y="20838"/>
                    <a:pt x="86539" y="17432"/>
                    <a:pt x="82165" y="17432"/>
                  </a:cubicBezTo>
                  <a:cubicBezTo>
                    <a:pt x="77455" y="17432"/>
                    <a:pt x="73080" y="21972"/>
                    <a:pt x="73080" y="26344"/>
                  </a:cubicBezTo>
                  <a:cubicBezTo>
                    <a:pt x="73080" y="28944"/>
                    <a:pt x="75028" y="32511"/>
                    <a:pt x="79570" y="32511"/>
                  </a:cubicBezTo>
                  <a:cubicBezTo>
                    <a:pt x="83945" y="32511"/>
                    <a:pt x="88647" y="28290"/>
                    <a:pt x="88647" y="23592"/>
                  </a:cubicBezTo>
                  <a:close/>
                  <a:moveTo>
                    <a:pt x="54265" y="132862"/>
                  </a:moveTo>
                  <a:cubicBezTo>
                    <a:pt x="51504" y="144048"/>
                    <a:pt x="42906" y="153446"/>
                    <a:pt x="33335" y="153446"/>
                  </a:cubicBezTo>
                  <a:cubicBezTo>
                    <a:pt x="31228" y="153446"/>
                    <a:pt x="29280" y="153127"/>
                    <a:pt x="27500" y="152473"/>
                  </a:cubicBezTo>
                  <a:cubicBezTo>
                    <a:pt x="31715" y="150534"/>
                    <a:pt x="33016" y="146641"/>
                    <a:pt x="33016" y="144207"/>
                  </a:cubicBezTo>
                  <a:cubicBezTo>
                    <a:pt x="33016" y="140314"/>
                    <a:pt x="29934" y="138207"/>
                    <a:pt x="26686" y="138207"/>
                  </a:cubicBezTo>
                  <a:cubicBezTo>
                    <a:pt x="21657" y="138207"/>
                    <a:pt x="17442" y="142588"/>
                    <a:pt x="17442" y="147773"/>
                  </a:cubicBezTo>
                  <a:cubicBezTo>
                    <a:pt x="17442" y="153933"/>
                    <a:pt x="23764" y="157986"/>
                    <a:pt x="33502" y="157986"/>
                  </a:cubicBezTo>
                  <a:cubicBezTo>
                    <a:pt x="43234" y="157986"/>
                    <a:pt x="62208" y="152154"/>
                    <a:pt x="67237" y="132375"/>
                  </a:cubicBezTo>
                  <a:lnTo>
                    <a:pt x="81838" y="74333"/>
                  </a:lnTo>
                  <a:cubicBezTo>
                    <a:pt x="82325" y="72554"/>
                    <a:pt x="82651" y="71093"/>
                    <a:pt x="82651" y="68660"/>
                  </a:cubicBezTo>
                  <a:cubicBezTo>
                    <a:pt x="82651" y="59741"/>
                    <a:pt x="75028" y="53421"/>
                    <a:pt x="65290" y="53421"/>
                  </a:cubicBezTo>
                  <a:cubicBezTo>
                    <a:pt x="47288" y="53421"/>
                    <a:pt x="36904" y="75953"/>
                    <a:pt x="36904" y="78226"/>
                  </a:cubicBezTo>
                  <a:cubicBezTo>
                    <a:pt x="36904" y="80333"/>
                    <a:pt x="39178" y="80333"/>
                    <a:pt x="39665" y="80333"/>
                  </a:cubicBezTo>
                  <a:cubicBezTo>
                    <a:pt x="41613" y="80333"/>
                    <a:pt x="41773" y="79846"/>
                    <a:pt x="42906" y="77413"/>
                  </a:cubicBezTo>
                  <a:cubicBezTo>
                    <a:pt x="46962" y="68015"/>
                    <a:pt x="55399" y="57961"/>
                    <a:pt x="64803" y="57961"/>
                  </a:cubicBezTo>
                  <a:cubicBezTo>
                    <a:pt x="68858" y="57961"/>
                    <a:pt x="70319" y="60715"/>
                    <a:pt x="70319" y="65908"/>
                  </a:cubicBezTo>
                  <a:cubicBezTo>
                    <a:pt x="70319" y="67687"/>
                    <a:pt x="69999" y="69961"/>
                    <a:pt x="69832" y="70767"/>
                  </a:cubicBezTo>
                  <a:lnTo>
                    <a:pt x="54265" y="1328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AC3784A5-2B92-4AC0-AE36-51A09E088C9B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4857134" y="-12700970"/>
              <a:ext cx="69766" cy="92971"/>
            </a:xfrm>
            <a:custGeom>
              <a:avLst/>
              <a:gdLst>
                <a:gd name="connsiteX0" fmla="*/ 46983 w 69766"/>
                <a:gd name="connsiteY0" fmla="*/ 20904 h 92971"/>
                <a:gd name="connsiteX1" fmla="*/ 42812 w 69766"/>
                <a:gd name="connsiteY1" fmla="*/ 17432 h 92971"/>
                <a:gd name="connsiteX2" fmla="*/ 19411 w 69766"/>
                <a:gd name="connsiteY2" fmla="*/ 24840 h 92971"/>
                <a:gd name="connsiteX3" fmla="*/ 17442 w 69766"/>
                <a:gd name="connsiteY3" fmla="*/ 24840 h 92971"/>
                <a:gd name="connsiteX4" fmla="*/ 17442 w 69766"/>
                <a:gd name="connsiteY4" fmla="*/ 29939 h 92971"/>
                <a:gd name="connsiteX5" fmla="*/ 19411 w 69766"/>
                <a:gd name="connsiteY5" fmla="*/ 29939 h 92971"/>
                <a:gd name="connsiteX6" fmla="*/ 36329 w 69766"/>
                <a:gd name="connsiteY6" fmla="*/ 26693 h 92971"/>
                <a:gd name="connsiteX7" fmla="*/ 36329 w 69766"/>
                <a:gd name="connsiteY7" fmla="*/ 84597 h 92971"/>
                <a:gd name="connsiteX8" fmla="*/ 24047 w 69766"/>
                <a:gd name="connsiteY8" fmla="*/ 89463 h 92971"/>
                <a:gd name="connsiteX9" fmla="*/ 18248 w 69766"/>
                <a:gd name="connsiteY9" fmla="*/ 89463 h 92971"/>
                <a:gd name="connsiteX10" fmla="*/ 18248 w 69766"/>
                <a:gd name="connsiteY10" fmla="*/ 94555 h 92971"/>
                <a:gd name="connsiteX11" fmla="*/ 41656 w 69766"/>
                <a:gd name="connsiteY11" fmla="*/ 94089 h 92971"/>
                <a:gd name="connsiteX12" fmla="*/ 65057 w 69766"/>
                <a:gd name="connsiteY12" fmla="*/ 94555 h 92971"/>
                <a:gd name="connsiteX13" fmla="*/ 65057 w 69766"/>
                <a:gd name="connsiteY13" fmla="*/ 89463 h 92971"/>
                <a:gd name="connsiteX14" fmla="*/ 59265 w 69766"/>
                <a:gd name="connsiteY14" fmla="*/ 89463 h 92971"/>
                <a:gd name="connsiteX15" fmla="*/ 46983 w 69766"/>
                <a:gd name="connsiteY15" fmla="*/ 84597 h 92971"/>
                <a:gd name="connsiteX16" fmla="*/ 46983 w 69766"/>
                <a:gd name="connsiteY16" fmla="*/ 20904 h 92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766" h="92971">
                  <a:moveTo>
                    <a:pt x="46983" y="20904"/>
                  </a:moveTo>
                  <a:cubicBezTo>
                    <a:pt x="46983" y="17432"/>
                    <a:pt x="46634" y="17432"/>
                    <a:pt x="42812" y="17432"/>
                  </a:cubicBezTo>
                  <a:cubicBezTo>
                    <a:pt x="34585" y="24840"/>
                    <a:pt x="21729" y="24840"/>
                    <a:pt x="19411" y="24840"/>
                  </a:cubicBezTo>
                  <a:lnTo>
                    <a:pt x="17442" y="24840"/>
                  </a:lnTo>
                  <a:lnTo>
                    <a:pt x="17442" y="29939"/>
                  </a:lnTo>
                  <a:lnTo>
                    <a:pt x="19411" y="29939"/>
                  </a:lnTo>
                  <a:cubicBezTo>
                    <a:pt x="22078" y="29939"/>
                    <a:pt x="29607" y="29591"/>
                    <a:pt x="36329" y="26693"/>
                  </a:cubicBezTo>
                  <a:lnTo>
                    <a:pt x="36329" y="84597"/>
                  </a:lnTo>
                  <a:cubicBezTo>
                    <a:pt x="36329" y="88185"/>
                    <a:pt x="36329" y="89463"/>
                    <a:pt x="24047" y="89463"/>
                  </a:cubicBezTo>
                  <a:lnTo>
                    <a:pt x="18248" y="89463"/>
                  </a:lnTo>
                  <a:lnTo>
                    <a:pt x="18248" y="94555"/>
                  </a:lnTo>
                  <a:cubicBezTo>
                    <a:pt x="24622" y="94089"/>
                    <a:pt x="34934" y="94089"/>
                    <a:pt x="41656" y="94089"/>
                  </a:cubicBezTo>
                  <a:cubicBezTo>
                    <a:pt x="48379" y="94089"/>
                    <a:pt x="58684" y="94089"/>
                    <a:pt x="65057" y="94555"/>
                  </a:cubicBezTo>
                  <a:lnTo>
                    <a:pt x="65057" y="89463"/>
                  </a:lnTo>
                  <a:lnTo>
                    <a:pt x="59265" y="89463"/>
                  </a:lnTo>
                  <a:cubicBezTo>
                    <a:pt x="46983" y="89463"/>
                    <a:pt x="46983" y="88185"/>
                    <a:pt x="46983" y="84597"/>
                  </a:cubicBezTo>
                  <a:lnTo>
                    <a:pt x="46983" y="209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AE076D59-F9E2-456D-93AB-6D31A0C3DDA0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4949151" y="-12754480"/>
              <a:ext cx="348832" cy="162700"/>
            </a:xfrm>
            <a:custGeom>
              <a:avLst/>
              <a:gdLst>
                <a:gd name="connsiteX0" fmla="*/ 33502 w 348832"/>
                <a:gd name="connsiteY0" fmla="*/ 122323 h 162699"/>
                <a:gd name="connsiteX1" fmla="*/ 20850 w 348832"/>
                <a:gd name="connsiteY1" fmla="*/ 151986 h 162699"/>
                <a:gd name="connsiteX2" fmla="*/ 19709 w 348832"/>
                <a:gd name="connsiteY2" fmla="*/ 153933 h 162699"/>
                <a:gd name="connsiteX3" fmla="*/ 21984 w 348832"/>
                <a:gd name="connsiteY3" fmla="*/ 156207 h 162699"/>
                <a:gd name="connsiteX4" fmla="*/ 38037 w 348832"/>
                <a:gd name="connsiteY4" fmla="*/ 123943 h 162699"/>
                <a:gd name="connsiteX5" fmla="*/ 26685 w 348832"/>
                <a:gd name="connsiteY5" fmla="*/ 106271 h 162699"/>
                <a:gd name="connsiteX6" fmla="*/ 17442 w 348832"/>
                <a:gd name="connsiteY6" fmla="*/ 115509 h 162699"/>
                <a:gd name="connsiteX7" fmla="*/ 26845 w 348832"/>
                <a:gd name="connsiteY7" fmla="*/ 124916 h 162699"/>
                <a:gd name="connsiteX8" fmla="*/ 33502 w 348832"/>
                <a:gd name="connsiteY8" fmla="*/ 122323 h 162699"/>
                <a:gd name="connsiteX9" fmla="*/ 91123 w 348832"/>
                <a:gd name="connsiteY9" fmla="*/ 115676 h 162699"/>
                <a:gd name="connsiteX10" fmla="*/ 81872 w 348832"/>
                <a:gd name="connsiteY10" fmla="*/ 106271 h 162699"/>
                <a:gd name="connsiteX11" fmla="*/ 72468 w 348832"/>
                <a:gd name="connsiteY11" fmla="*/ 115509 h 162699"/>
                <a:gd name="connsiteX12" fmla="*/ 81712 w 348832"/>
                <a:gd name="connsiteY12" fmla="*/ 124916 h 162699"/>
                <a:gd name="connsiteX13" fmla="*/ 91123 w 348832"/>
                <a:gd name="connsiteY13" fmla="*/ 115676 h 162699"/>
                <a:gd name="connsiteX14" fmla="*/ 146150 w 348832"/>
                <a:gd name="connsiteY14" fmla="*/ 115676 h 162699"/>
                <a:gd name="connsiteX15" fmla="*/ 136898 w 348832"/>
                <a:gd name="connsiteY15" fmla="*/ 106271 h 162699"/>
                <a:gd name="connsiteX16" fmla="*/ 127494 w 348832"/>
                <a:gd name="connsiteY16" fmla="*/ 115509 h 162699"/>
                <a:gd name="connsiteX17" fmla="*/ 136738 w 348832"/>
                <a:gd name="connsiteY17" fmla="*/ 124916 h 162699"/>
                <a:gd name="connsiteX18" fmla="*/ 146150 w 348832"/>
                <a:gd name="connsiteY18" fmla="*/ 115676 h 162699"/>
                <a:gd name="connsiteX19" fmla="*/ 201176 w 348832"/>
                <a:gd name="connsiteY19" fmla="*/ 115676 h 162699"/>
                <a:gd name="connsiteX20" fmla="*/ 191925 w 348832"/>
                <a:gd name="connsiteY20" fmla="*/ 106271 h 162699"/>
                <a:gd name="connsiteX21" fmla="*/ 182521 w 348832"/>
                <a:gd name="connsiteY21" fmla="*/ 115509 h 162699"/>
                <a:gd name="connsiteX22" fmla="*/ 191765 w 348832"/>
                <a:gd name="connsiteY22" fmla="*/ 124916 h 162699"/>
                <a:gd name="connsiteX23" fmla="*/ 201176 w 348832"/>
                <a:gd name="connsiteY23" fmla="*/ 115676 h 162699"/>
                <a:gd name="connsiteX24" fmla="*/ 253608 w 348832"/>
                <a:gd name="connsiteY24" fmla="*/ 122323 h 162699"/>
                <a:gd name="connsiteX25" fmla="*/ 240955 w 348832"/>
                <a:gd name="connsiteY25" fmla="*/ 151986 h 162699"/>
                <a:gd name="connsiteX26" fmla="*/ 239816 w 348832"/>
                <a:gd name="connsiteY26" fmla="*/ 153933 h 162699"/>
                <a:gd name="connsiteX27" fmla="*/ 242090 w 348832"/>
                <a:gd name="connsiteY27" fmla="*/ 156207 h 162699"/>
                <a:gd name="connsiteX28" fmla="*/ 258143 w 348832"/>
                <a:gd name="connsiteY28" fmla="*/ 123943 h 162699"/>
                <a:gd name="connsiteX29" fmla="*/ 246792 w 348832"/>
                <a:gd name="connsiteY29" fmla="*/ 106271 h 162699"/>
                <a:gd name="connsiteX30" fmla="*/ 237548 w 348832"/>
                <a:gd name="connsiteY30" fmla="*/ 115509 h 162699"/>
                <a:gd name="connsiteX31" fmla="*/ 246950 w 348832"/>
                <a:gd name="connsiteY31" fmla="*/ 124916 h 162699"/>
                <a:gd name="connsiteX32" fmla="*/ 253608 w 348832"/>
                <a:gd name="connsiteY32" fmla="*/ 122323 h 162699"/>
                <a:gd name="connsiteX33" fmla="*/ 345611 w 348832"/>
                <a:gd name="connsiteY33" fmla="*/ 23592 h 162699"/>
                <a:gd name="connsiteX34" fmla="*/ 339128 w 348832"/>
                <a:gd name="connsiteY34" fmla="*/ 17432 h 162699"/>
                <a:gd name="connsiteX35" fmla="*/ 330045 w 348832"/>
                <a:gd name="connsiteY35" fmla="*/ 26344 h 162699"/>
                <a:gd name="connsiteX36" fmla="*/ 336533 w 348832"/>
                <a:gd name="connsiteY36" fmla="*/ 32511 h 162699"/>
                <a:gd name="connsiteX37" fmla="*/ 345611 w 348832"/>
                <a:gd name="connsiteY37" fmla="*/ 23592 h 162699"/>
                <a:gd name="connsiteX38" fmla="*/ 311228 w 348832"/>
                <a:gd name="connsiteY38" fmla="*/ 132862 h 162699"/>
                <a:gd name="connsiteX39" fmla="*/ 290298 w 348832"/>
                <a:gd name="connsiteY39" fmla="*/ 153446 h 162699"/>
                <a:gd name="connsiteX40" fmla="*/ 284464 w 348832"/>
                <a:gd name="connsiteY40" fmla="*/ 152473 h 162699"/>
                <a:gd name="connsiteX41" fmla="*/ 289980 w 348832"/>
                <a:gd name="connsiteY41" fmla="*/ 144207 h 162699"/>
                <a:gd name="connsiteX42" fmla="*/ 283650 w 348832"/>
                <a:gd name="connsiteY42" fmla="*/ 138207 h 162699"/>
                <a:gd name="connsiteX43" fmla="*/ 274406 w 348832"/>
                <a:gd name="connsiteY43" fmla="*/ 147773 h 162699"/>
                <a:gd name="connsiteX44" fmla="*/ 290466 w 348832"/>
                <a:gd name="connsiteY44" fmla="*/ 157986 h 162699"/>
                <a:gd name="connsiteX45" fmla="*/ 324200 w 348832"/>
                <a:gd name="connsiteY45" fmla="*/ 132375 h 162699"/>
                <a:gd name="connsiteX46" fmla="*/ 338800 w 348832"/>
                <a:gd name="connsiteY46" fmla="*/ 74333 h 162699"/>
                <a:gd name="connsiteX47" fmla="*/ 339614 w 348832"/>
                <a:gd name="connsiteY47" fmla="*/ 68660 h 162699"/>
                <a:gd name="connsiteX48" fmla="*/ 322254 w 348832"/>
                <a:gd name="connsiteY48" fmla="*/ 53421 h 162699"/>
                <a:gd name="connsiteX49" fmla="*/ 293868 w 348832"/>
                <a:gd name="connsiteY49" fmla="*/ 78226 h 162699"/>
                <a:gd name="connsiteX50" fmla="*/ 296629 w 348832"/>
                <a:gd name="connsiteY50" fmla="*/ 80333 h 162699"/>
                <a:gd name="connsiteX51" fmla="*/ 299871 w 348832"/>
                <a:gd name="connsiteY51" fmla="*/ 77413 h 162699"/>
                <a:gd name="connsiteX52" fmla="*/ 321765 w 348832"/>
                <a:gd name="connsiteY52" fmla="*/ 57961 h 162699"/>
                <a:gd name="connsiteX53" fmla="*/ 327282 w 348832"/>
                <a:gd name="connsiteY53" fmla="*/ 65908 h 162699"/>
                <a:gd name="connsiteX54" fmla="*/ 326795 w 348832"/>
                <a:gd name="connsiteY54" fmla="*/ 70767 h 162699"/>
                <a:gd name="connsiteX55" fmla="*/ 311228 w 348832"/>
                <a:gd name="connsiteY55" fmla="*/ 132862 h 162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8832" h="162699">
                  <a:moveTo>
                    <a:pt x="33502" y="122323"/>
                  </a:moveTo>
                  <a:cubicBezTo>
                    <a:pt x="33502" y="131235"/>
                    <a:pt x="31874" y="141613"/>
                    <a:pt x="20850" y="151986"/>
                  </a:cubicBezTo>
                  <a:cubicBezTo>
                    <a:pt x="20196" y="152640"/>
                    <a:pt x="19709" y="153127"/>
                    <a:pt x="19709" y="153933"/>
                  </a:cubicBezTo>
                  <a:cubicBezTo>
                    <a:pt x="19709" y="155073"/>
                    <a:pt x="21010" y="156207"/>
                    <a:pt x="21984" y="156207"/>
                  </a:cubicBezTo>
                  <a:cubicBezTo>
                    <a:pt x="24251" y="156207"/>
                    <a:pt x="38037" y="143233"/>
                    <a:pt x="38037" y="123943"/>
                  </a:cubicBezTo>
                  <a:cubicBezTo>
                    <a:pt x="38037" y="113889"/>
                    <a:pt x="34149" y="106271"/>
                    <a:pt x="26685" y="106271"/>
                  </a:cubicBezTo>
                  <a:cubicBezTo>
                    <a:pt x="21337" y="106271"/>
                    <a:pt x="17442" y="110490"/>
                    <a:pt x="17442" y="115509"/>
                  </a:cubicBezTo>
                  <a:cubicBezTo>
                    <a:pt x="17442" y="120703"/>
                    <a:pt x="21170" y="124916"/>
                    <a:pt x="26845" y="124916"/>
                  </a:cubicBezTo>
                  <a:cubicBezTo>
                    <a:pt x="30741" y="124916"/>
                    <a:pt x="33335" y="122323"/>
                    <a:pt x="33502" y="122323"/>
                  </a:cubicBezTo>
                  <a:close/>
                  <a:moveTo>
                    <a:pt x="91123" y="115676"/>
                  </a:moveTo>
                  <a:cubicBezTo>
                    <a:pt x="91123" y="109836"/>
                    <a:pt x="86254" y="106271"/>
                    <a:pt x="81872" y="106271"/>
                  </a:cubicBezTo>
                  <a:cubicBezTo>
                    <a:pt x="76523" y="106271"/>
                    <a:pt x="72468" y="110650"/>
                    <a:pt x="72468" y="115509"/>
                  </a:cubicBezTo>
                  <a:cubicBezTo>
                    <a:pt x="72468" y="121350"/>
                    <a:pt x="77330" y="124916"/>
                    <a:pt x="81712" y="124916"/>
                  </a:cubicBezTo>
                  <a:cubicBezTo>
                    <a:pt x="87068" y="124916"/>
                    <a:pt x="91123" y="120535"/>
                    <a:pt x="91123" y="115676"/>
                  </a:cubicBezTo>
                  <a:close/>
                  <a:moveTo>
                    <a:pt x="146150" y="115676"/>
                  </a:moveTo>
                  <a:cubicBezTo>
                    <a:pt x="146150" y="109836"/>
                    <a:pt x="141280" y="106271"/>
                    <a:pt x="136898" y="106271"/>
                  </a:cubicBezTo>
                  <a:cubicBezTo>
                    <a:pt x="131550" y="106271"/>
                    <a:pt x="127494" y="110650"/>
                    <a:pt x="127494" y="115509"/>
                  </a:cubicBezTo>
                  <a:cubicBezTo>
                    <a:pt x="127494" y="121350"/>
                    <a:pt x="132356" y="124916"/>
                    <a:pt x="136738" y="124916"/>
                  </a:cubicBezTo>
                  <a:cubicBezTo>
                    <a:pt x="142094" y="124916"/>
                    <a:pt x="146150" y="120535"/>
                    <a:pt x="146150" y="115676"/>
                  </a:cubicBezTo>
                  <a:close/>
                  <a:moveTo>
                    <a:pt x="201176" y="115676"/>
                  </a:moveTo>
                  <a:cubicBezTo>
                    <a:pt x="201176" y="109836"/>
                    <a:pt x="196307" y="106271"/>
                    <a:pt x="191925" y="106271"/>
                  </a:cubicBezTo>
                  <a:cubicBezTo>
                    <a:pt x="186576" y="106271"/>
                    <a:pt x="182521" y="110650"/>
                    <a:pt x="182521" y="115509"/>
                  </a:cubicBezTo>
                  <a:cubicBezTo>
                    <a:pt x="182521" y="121350"/>
                    <a:pt x="187383" y="124916"/>
                    <a:pt x="191765" y="124916"/>
                  </a:cubicBezTo>
                  <a:cubicBezTo>
                    <a:pt x="197121" y="124916"/>
                    <a:pt x="201176" y="120535"/>
                    <a:pt x="201176" y="115676"/>
                  </a:cubicBezTo>
                  <a:close/>
                  <a:moveTo>
                    <a:pt x="253608" y="122323"/>
                  </a:moveTo>
                  <a:cubicBezTo>
                    <a:pt x="253608" y="131235"/>
                    <a:pt x="251980" y="141613"/>
                    <a:pt x="240955" y="151986"/>
                  </a:cubicBezTo>
                  <a:cubicBezTo>
                    <a:pt x="240301" y="152640"/>
                    <a:pt x="239816" y="153127"/>
                    <a:pt x="239816" y="153933"/>
                  </a:cubicBezTo>
                  <a:cubicBezTo>
                    <a:pt x="239816" y="155073"/>
                    <a:pt x="241115" y="156207"/>
                    <a:pt x="242090" y="156207"/>
                  </a:cubicBezTo>
                  <a:cubicBezTo>
                    <a:pt x="244357" y="156207"/>
                    <a:pt x="258143" y="143233"/>
                    <a:pt x="258143" y="123943"/>
                  </a:cubicBezTo>
                  <a:cubicBezTo>
                    <a:pt x="258143" y="113889"/>
                    <a:pt x="254255" y="106271"/>
                    <a:pt x="246792" y="106271"/>
                  </a:cubicBezTo>
                  <a:cubicBezTo>
                    <a:pt x="241443" y="106271"/>
                    <a:pt x="237548" y="110490"/>
                    <a:pt x="237548" y="115509"/>
                  </a:cubicBezTo>
                  <a:cubicBezTo>
                    <a:pt x="237548" y="120703"/>
                    <a:pt x="241276" y="124916"/>
                    <a:pt x="246950" y="124916"/>
                  </a:cubicBezTo>
                  <a:cubicBezTo>
                    <a:pt x="250845" y="124916"/>
                    <a:pt x="253441" y="122323"/>
                    <a:pt x="253608" y="122323"/>
                  </a:cubicBezTo>
                  <a:close/>
                  <a:moveTo>
                    <a:pt x="345611" y="23592"/>
                  </a:moveTo>
                  <a:cubicBezTo>
                    <a:pt x="345611" y="20838"/>
                    <a:pt x="343502" y="17432"/>
                    <a:pt x="339128" y="17432"/>
                  </a:cubicBezTo>
                  <a:cubicBezTo>
                    <a:pt x="334419" y="17432"/>
                    <a:pt x="330045" y="21972"/>
                    <a:pt x="330045" y="26344"/>
                  </a:cubicBezTo>
                  <a:cubicBezTo>
                    <a:pt x="330045" y="28944"/>
                    <a:pt x="331991" y="32511"/>
                    <a:pt x="336533" y="32511"/>
                  </a:cubicBezTo>
                  <a:cubicBezTo>
                    <a:pt x="340909" y="32511"/>
                    <a:pt x="345611" y="28290"/>
                    <a:pt x="345611" y="23592"/>
                  </a:cubicBezTo>
                  <a:close/>
                  <a:moveTo>
                    <a:pt x="311228" y="132862"/>
                  </a:moveTo>
                  <a:cubicBezTo>
                    <a:pt x="308468" y="144048"/>
                    <a:pt x="299871" y="153446"/>
                    <a:pt x="290298" y="153446"/>
                  </a:cubicBezTo>
                  <a:cubicBezTo>
                    <a:pt x="288191" y="153446"/>
                    <a:pt x="286243" y="153127"/>
                    <a:pt x="284464" y="152473"/>
                  </a:cubicBezTo>
                  <a:cubicBezTo>
                    <a:pt x="288677" y="150534"/>
                    <a:pt x="289980" y="146641"/>
                    <a:pt x="289980" y="144207"/>
                  </a:cubicBezTo>
                  <a:cubicBezTo>
                    <a:pt x="289980" y="140314"/>
                    <a:pt x="286899" y="138207"/>
                    <a:pt x="283650" y="138207"/>
                  </a:cubicBezTo>
                  <a:cubicBezTo>
                    <a:pt x="278620" y="138207"/>
                    <a:pt x="274406" y="142588"/>
                    <a:pt x="274406" y="147773"/>
                  </a:cubicBezTo>
                  <a:cubicBezTo>
                    <a:pt x="274406" y="153933"/>
                    <a:pt x="280729" y="157986"/>
                    <a:pt x="290466" y="157986"/>
                  </a:cubicBezTo>
                  <a:cubicBezTo>
                    <a:pt x="300196" y="157986"/>
                    <a:pt x="319173" y="152154"/>
                    <a:pt x="324200" y="132375"/>
                  </a:cubicBezTo>
                  <a:lnTo>
                    <a:pt x="338800" y="74333"/>
                  </a:lnTo>
                  <a:cubicBezTo>
                    <a:pt x="339288" y="72554"/>
                    <a:pt x="339614" y="71093"/>
                    <a:pt x="339614" y="68660"/>
                  </a:cubicBezTo>
                  <a:cubicBezTo>
                    <a:pt x="339614" y="59741"/>
                    <a:pt x="331991" y="53421"/>
                    <a:pt x="322254" y="53421"/>
                  </a:cubicBezTo>
                  <a:cubicBezTo>
                    <a:pt x="304252" y="53421"/>
                    <a:pt x="293868" y="75953"/>
                    <a:pt x="293868" y="78226"/>
                  </a:cubicBezTo>
                  <a:cubicBezTo>
                    <a:pt x="293868" y="80333"/>
                    <a:pt x="296142" y="80333"/>
                    <a:pt x="296629" y="80333"/>
                  </a:cubicBezTo>
                  <a:cubicBezTo>
                    <a:pt x="298577" y="80333"/>
                    <a:pt x="298736" y="79846"/>
                    <a:pt x="299871" y="77413"/>
                  </a:cubicBezTo>
                  <a:cubicBezTo>
                    <a:pt x="303926" y="68015"/>
                    <a:pt x="312363" y="57961"/>
                    <a:pt x="321765" y="57961"/>
                  </a:cubicBezTo>
                  <a:cubicBezTo>
                    <a:pt x="325821" y="57961"/>
                    <a:pt x="327282" y="60715"/>
                    <a:pt x="327282" y="65908"/>
                  </a:cubicBezTo>
                  <a:cubicBezTo>
                    <a:pt x="327282" y="67687"/>
                    <a:pt x="326963" y="69961"/>
                    <a:pt x="326795" y="70767"/>
                  </a:cubicBezTo>
                  <a:lnTo>
                    <a:pt x="311228" y="1328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273AA816-6EF0-4B05-BCC4-0BFAF71F3CC5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5297157" y="-12702716"/>
              <a:ext cx="93022" cy="116214"/>
            </a:xfrm>
            <a:custGeom>
              <a:avLst/>
              <a:gdLst>
                <a:gd name="connsiteX0" fmla="*/ 45711 w 93021"/>
                <a:gd name="connsiteY0" fmla="*/ 21752 h 116214"/>
                <a:gd name="connsiteX1" fmla="*/ 46177 w 93021"/>
                <a:gd name="connsiteY1" fmla="*/ 19326 h 116214"/>
                <a:gd name="connsiteX2" fmla="*/ 42587 w 93021"/>
                <a:gd name="connsiteY2" fmla="*/ 17473 h 116214"/>
                <a:gd name="connsiteX3" fmla="*/ 28336 w 93021"/>
                <a:gd name="connsiteY3" fmla="*/ 18512 h 116214"/>
                <a:gd name="connsiteX4" fmla="*/ 25552 w 93021"/>
                <a:gd name="connsiteY4" fmla="*/ 19210 h 116214"/>
                <a:gd name="connsiteX5" fmla="*/ 24738 w 93021"/>
                <a:gd name="connsiteY5" fmla="*/ 21868 h 116214"/>
                <a:gd name="connsiteX6" fmla="*/ 28219 w 93021"/>
                <a:gd name="connsiteY6" fmla="*/ 23836 h 116214"/>
                <a:gd name="connsiteX7" fmla="*/ 32158 w 93021"/>
                <a:gd name="connsiteY7" fmla="*/ 24068 h 116214"/>
                <a:gd name="connsiteX8" fmla="*/ 34476 w 93021"/>
                <a:gd name="connsiteY8" fmla="*/ 25579 h 116214"/>
                <a:gd name="connsiteX9" fmla="*/ 33895 w 93021"/>
                <a:gd name="connsiteY9" fmla="*/ 28238 h 116214"/>
                <a:gd name="connsiteX10" fmla="*/ 17907 w 93021"/>
                <a:gd name="connsiteY10" fmla="*/ 92163 h 116214"/>
                <a:gd name="connsiteX11" fmla="*/ 17442 w 93021"/>
                <a:gd name="connsiteY11" fmla="*/ 94821 h 116214"/>
                <a:gd name="connsiteX12" fmla="*/ 21846 w 93021"/>
                <a:gd name="connsiteY12" fmla="*/ 98990 h 116214"/>
                <a:gd name="connsiteX13" fmla="*/ 27870 w 93021"/>
                <a:gd name="connsiteY13" fmla="*/ 93085 h 116214"/>
                <a:gd name="connsiteX14" fmla="*/ 33081 w 93021"/>
                <a:gd name="connsiteY14" fmla="*/ 71783 h 116214"/>
                <a:gd name="connsiteX15" fmla="*/ 50581 w 93021"/>
                <a:gd name="connsiteY15" fmla="*/ 80927 h 116214"/>
                <a:gd name="connsiteX16" fmla="*/ 50232 w 93021"/>
                <a:gd name="connsiteY16" fmla="*/ 83593 h 116214"/>
                <a:gd name="connsiteX17" fmla="*/ 49883 w 93021"/>
                <a:gd name="connsiteY17" fmla="*/ 86599 h 116214"/>
                <a:gd name="connsiteX18" fmla="*/ 64018 w 93021"/>
                <a:gd name="connsiteY18" fmla="*/ 98990 h 116214"/>
                <a:gd name="connsiteX19" fmla="*/ 80471 w 93021"/>
                <a:gd name="connsiteY19" fmla="*/ 81042 h 116214"/>
                <a:gd name="connsiteX20" fmla="*/ 78037 w 93021"/>
                <a:gd name="connsiteY20" fmla="*/ 79423 h 116214"/>
                <a:gd name="connsiteX21" fmla="*/ 75253 w 93021"/>
                <a:gd name="connsiteY21" fmla="*/ 82089 h 116214"/>
                <a:gd name="connsiteX22" fmla="*/ 64483 w 93021"/>
                <a:gd name="connsiteY22" fmla="*/ 95054 h 116214"/>
                <a:gd name="connsiteX23" fmla="*/ 59614 w 93021"/>
                <a:gd name="connsiteY23" fmla="*/ 88226 h 116214"/>
                <a:gd name="connsiteX24" fmla="*/ 60079 w 93021"/>
                <a:gd name="connsiteY24" fmla="*/ 84522 h 116214"/>
                <a:gd name="connsiteX25" fmla="*/ 60661 w 93021"/>
                <a:gd name="connsiteY25" fmla="*/ 80578 h 116214"/>
                <a:gd name="connsiteX26" fmla="*/ 40268 w 93021"/>
                <a:gd name="connsiteY26" fmla="*/ 68077 h 116214"/>
                <a:gd name="connsiteX27" fmla="*/ 50232 w 93021"/>
                <a:gd name="connsiteY27" fmla="*/ 60662 h 116214"/>
                <a:gd name="connsiteX28" fmla="*/ 69810 w 93021"/>
                <a:gd name="connsiteY28" fmla="*/ 50470 h 116214"/>
                <a:gd name="connsiteX29" fmla="*/ 73865 w 93021"/>
                <a:gd name="connsiteY29" fmla="*/ 51865 h 116214"/>
                <a:gd name="connsiteX30" fmla="*/ 72942 w 93021"/>
                <a:gd name="connsiteY30" fmla="*/ 52207 h 116214"/>
                <a:gd name="connsiteX31" fmla="*/ 67608 w 93021"/>
                <a:gd name="connsiteY31" fmla="*/ 59158 h 116214"/>
                <a:gd name="connsiteX32" fmla="*/ 72826 w 93021"/>
                <a:gd name="connsiteY32" fmla="*/ 63908 h 116214"/>
                <a:gd name="connsiteX33" fmla="*/ 80006 w 93021"/>
                <a:gd name="connsiteY33" fmla="*/ 55687 h 116214"/>
                <a:gd name="connsiteX34" fmla="*/ 70042 w 93021"/>
                <a:gd name="connsiteY34" fmla="*/ 46534 h 116214"/>
                <a:gd name="connsiteX35" fmla="*/ 46983 w 93021"/>
                <a:gd name="connsiteY35" fmla="*/ 58693 h 116214"/>
                <a:gd name="connsiteX36" fmla="*/ 34476 w 93021"/>
                <a:gd name="connsiteY36" fmla="*/ 66683 h 116214"/>
                <a:gd name="connsiteX37" fmla="*/ 45711 w 93021"/>
                <a:gd name="connsiteY37" fmla="*/ 21752 h 11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3021" h="116214">
                  <a:moveTo>
                    <a:pt x="45711" y="21752"/>
                  </a:moveTo>
                  <a:cubicBezTo>
                    <a:pt x="46177" y="20132"/>
                    <a:pt x="46177" y="19899"/>
                    <a:pt x="46177" y="19326"/>
                  </a:cubicBezTo>
                  <a:cubicBezTo>
                    <a:pt x="46177" y="17357"/>
                    <a:pt x="44440" y="17357"/>
                    <a:pt x="42587" y="17473"/>
                  </a:cubicBezTo>
                  <a:lnTo>
                    <a:pt x="28336" y="18512"/>
                  </a:lnTo>
                  <a:cubicBezTo>
                    <a:pt x="26366" y="18628"/>
                    <a:pt x="26133" y="18744"/>
                    <a:pt x="25552" y="19210"/>
                  </a:cubicBezTo>
                  <a:cubicBezTo>
                    <a:pt x="25087" y="19783"/>
                    <a:pt x="24738" y="21177"/>
                    <a:pt x="24738" y="21868"/>
                  </a:cubicBezTo>
                  <a:cubicBezTo>
                    <a:pt x="24738" y="23836"/>
                    <a:pt x="26591" y="23836"/>
                    <a:pt x="28219" y="23836"/>
                  </a:cubicBezTo>
                  <a:cubicBezTo>
                    <a:pt x="28336" y="23836"/>
                    <a:pt x="30421" y="23836"/>
                    <a:pt x="32158" y="24068"/>
                  </a:cubicBezTo>
                  <a:cubicBezTo>
                    <a:pt x="34360" y="24301"/>
                    <a:pt x="34476" y="24650"/>
                    <a:pt x="34476" y="25579"/>
                  </a:cubicBezTo>
                  <a:cubicBezTo>
                    <a:pt x="34476" y="25921"/>
                    <a:pt x="34476" y="26154"/>
                    <a:pt x="33895" y="28238"/>
                  </a:cubicBezTo>
                  <a:lnTo>
                    <a:pt x="17907" y="92163"/>
                  </a:lnTo>
                  <a:cubicBezTo>
                    <a:pt x="17442" y="93899"/>
                    <a:pt x="17442" y="94132"/>
                    <a:pt x="17442" y="94821"/>
                  </a:cubicBezTo>
                  <a:cubicBezTo>
                    <a:pt x="17442" y="97487"/>
                    <a:pt x="19527" y="98990"/>
                    <a:pt x="21846" y="98990"/>
                  </a:cubicBezTo>
                  <a:cubicBezTo>
                    <a:pt x="26366" y="98990"/>
                    <a:pt x="27405" y="94705"/>
                    <a:pt x="27870" y="93085"/>
                  </a:cubicBezTo>
                  <a:lnTo>
                    <a:pt x="33081" y="71783"/>
                  </a:lnTo>
                  <a:cubicBezTo>
                    <a:pt x="36097" y="71897"/>
                    <a:pt x="50581" y="72705"/>
                    <a:pt x="50581" y="80927"/>
                  </a:cubicBezTo>
                  <a:cubicBezTo>
                    <a:pt x="50581" y="81740"/>
                    <a:pt x="50581" y="82205"/>
                    <a:pt x="50232" y="83593"/>
                  </a:cubicBezTo>
                  <a:cubicBezTo>
                    <a:pt x="49883" y="85211"/>
                    <a:pt x="49883" y="85909"/>
                    <a:pt x="49883" y="86599"/>
                  </a:cubicBezTo>
                  <a:cubicBezTo>
                    <a:pt x="49883" y="94821"/>
                    <a:pt x="57296" y="98990"/>
                    <a:pt x="64018" y="98990"/>
                  </a:cubicBezTo>
                  <a:cubicBezTo>
                    <a:pt x="75835" y="98990"/>
                    <a:pt x="80471" y="82438"/>
                    <a:pt x="80471" y="81042"/>
                  </a:cubicBezTo>
                  <a:cubicBezTo>
                    <a:pt x="80471" y="79423"/>
                    <a:pt x="78502" y="79423"/>
                    <a:pt x="78037" y="79423"/>
                  </a:cubicBezTo>
                  <a:cubicBezTo>
                    <a:pt x="76067" y="79423"/>
                    <a:pt x="75835" y="80004"/>
                    <a:pt x="75253" y="82089"/>
                  </a:cubicBezTo>
                  <a:cubicBezTo>
                    <a:pt x="74098" y="86142"/>
                    <a:pt x="70740" y="95054"/>
                    <a:pt x="64483" y="95054"/>
                  </a:cubicBezTo>
                  <a:cubicBezTo>
                    <a:pt x="60195" y="95054"/>
                    <a:pt x="59614" y="90768"/>
                    <a:pt x="59614" y="88226"/>
                  </a:cubicBezTo>
                  <a:cubicBezTo>
                    <a:pt x="59614" y="88110"/>
                    <a:pt x="59614" y="86490"/>
                    <a:pt x="60079" y="84522"/>
                  </a:cubicBezTo>
                  <a:cubicBezTo>
                    <a:pt x="60544" y="82662"/>
                    <a:pt x="60661" y="81507"/>
                    <a:pt x="60661" y="80578"/>
                  </a:cubicBezTo>
                  <a:cubicBezTo>
                    <a:pt x="60661" y="70387"/>
                    <a:pt x="47914" y="68652"/>
                    <a:pt x="40268" y="68077"/>
                  </a:cubicBezTo>
                  <a:cubicBezTo>
                    <a:pt x="43510" y="66226"/>
                    <a:pt x="48379" y="62282"/>
                    <a:pt x="50232" y="60662"/>
                  </a:cubicBezTo>
                  <a:cubicBezTo>
                    <a:pt x="56831" y="55454"/>
                    <a:pt x="63204" y="50470"/>
                    <a:pt x="69810" y="50470"/>
                  </a:cubicBezTo>
                  <a:cubicBezTo>
                    <a:pt x="72477" y="50470"/>
                    <a:pt x="73168" y="51168"/>
                    <a:pt x="73865" y="51865"/>
                  </a:cubicBezTo>
                  <a:cubicBezTo>
                    <a:pt x="73749" y="51865"/>
                    <a:pt x="73168" y="52207"/>
                    <a:pt x="72942" y="52207"/>
                  </a:cubicBezTo>
                  <a:cubicBezTo>
                    <a:pt x="67608" y="54067"/>
                    <a:pt x="67608" y="58809"/>
                    <a:pt x="67608" y="59158"/>
                  </a:cubicBezTo>
                  <a:cubicBezTo>
                    <a:pt x="67608" y="61126"/>
                    <a:pt x="68996" y="63908"/>
                    <a:pt x="72826" y="63908"/>
                  </a:cubicBezTo>
                  <a:cubicBezTo>
                    <a:pt x="75137" y="63908"/>
                    <a:pt x="80006" y="62056"/>
                    <a:pt x="80006" y="55687"/>
                  </a:cubicBezTo>
                  <a:cubicBezTo>
                    <a:pt x="80006" y="50014"/>
                    <a:pt x="75602" y="46534"/>
                    <a:pt x="70042" y="46534"/>
                  </a:cubicBezTo>
                  <a:cubicBezTo>
                    <a:pt x="62165" y="46534"/>
                    <a:pt x="55443" y="51865"/>
                    <a:pt x="46983" y="58693"/>
                  </a:cubicBezTo>
                  <a:cubicBezTo>
                    <a:pt x="42928" y="61940"/>
                    <a:pt x="39106" y="64831"/>
                    <a:pt x="34476" y="66683"/>
                  </a:cubicBezTo>
                  <a:lnTo>
                    <a:pt x="45711" y="2175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DADA8F59-9C50-4B89-9A43-563CE43EB8B8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5511596" y="-12766688"/>
              <a:ext cx="186044" cy="69728"/>
            </a:xfrm>
            <a:custGeom>
              <a:avLst/>
              <a:gdLst>
                <a:gd name="connsiteX0" fmla="*/ 163617 w 186043"/>
                <a:gd name="connsiteY0" fmla="*/ 26693 h 69728"/>
                <a:gd name="connsiteX1" fmla="*/ 171495 w 186043"/>
                <a:gd name="connsiteY1" fmla="*/ 22058 h 69728"/>
                <a:gd name="connsiteX2" fmla="*/ 163849 w 186043"/>
                <a:gd name="connsiteY2" fmla="*/ 17432 h 69728"/>
                <a:gd name="connsiteX3" fmla="*/ 25087 w 186043"/>
                <a:gd name="connsiteY3" fmla="*/ 17432 h 69728"/>
                <a:gd name="connsiteX4" fmla="*/ 17442 w 186043"/>
                <a:gd name="connsiteY4" fmla="*/ 22058 h 69728"/>
                <a:gd name="connsiteX5" fmla="*/ 25319 w 186043"/>
                <a:gd name="connsiteY5" fmla="*/ 26693 h 69728"/>
                <a:gd name="connsiteX6" fmla="*/ 163617 w 186043"/>
                <a:gd name="connsiteY6" fmla="*/ 26693 h 69728"/>
                <a:gd name="connsiteX7" fmla="*/ 163849 w 186043"/>
                <a:gd name="connsiteY7" fmla="*/ 71610 h 69728"/>
                <a:gd name="connsiteX8" fmla="*/ 171495 w 186043"/>
                <a:gd name="connsiteY8" fmla="*/ 66975 h 69728"/>
                <a:gd name="connsiteX9" fmla="*/ 163617 w 186043"/>
                <a:gd name="connsiteY9" fmla="*/ 62342 h 69728"/>
                <a:gd name="connsiteX10" fmla="*/ 25319 w 186043"/>
                <a:gd name="connsiteY10" fmla="*/ 62342 h 69728"/>
                <a:gd name="connsiteX11" fmla="*/ 17442 w 186043"/>
                <a:gd name="connsiteY11" fmla="*/ 66975 h 69728"/>
                <a:gd name="connsiteX12" fmla="*/ 25087 w 186043"/>
                <a:gd name="connsiteY12" fmla="*/ 71610 h 69728"/>
                <a:gd name="connsiteX13" fmla="*/ 163849 w 186043"/>
                <a:gd name="connsiteY13" fmla="*/ 71610 h 69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043" h="69728">
                  <a:moveTo>
                    <a:pt x="163617" y="26693"/>
                  </a:moveTo>
                  <a:cubicBezTo>
                    <a:pt x="167090" y="26693"/>
                    <a:pt x="171495" y="26693"/>
                    <a:pt x="171495" y="22058"/>
                  </a:cubicBezTo>
                  <a:cubicBezTo>
                    <a:pt x="171495" y="17432"/>
                    <a:pt x="167090" y="17432"/>
                    <a:pt x="163849" y="17432"/>
                  </a:cubicBezTo>
                  <a:lnTo>
                    <a:pt x="25087" y="17432"/>
                  </a:lnTo>
                  <a:cubicBezTo>
                    <a:pt x="21846" y="17432"/>
                    <a:pt x="17442" y="17432"/>
                    <a:pt x="17442" y="22058"/>
                  </a:cubicBezTo>
                  <a:cubicBezTo>
                    <a:pt x="17442" y="26693"/>
                    <a:pt x="21846" y="26693"/>
                    <a:pt x="25319" y="26693"/>
                  </a:cubicBezTo>
                  <a:lnTo>
                    <a:pt x="163617" y="26693"/>
                  </a:lnTo>
                  <a:close/>
                  <a:moveTo>
                    <a:pt x="163849" y="71610"/>
                  </a:moveTo>
                  <a:cubicBezTo>
                    <a:pt x="167090" y="71610"/>
                    <a:pt x="171495" y="71610"/>
                    <a:pt x="171495" y="66975"/>
                  </a:cubicBezTo>
                  <a:cubicBezTo>
                    <a:pt x="171495" y="62342"/>
                    <a:pt x="167090" y="62342"/>
                    <a:pt x="163617" y="62342"/>
                  </a:cubicBezTo>
                  <a:lnTo>
                    <a:pt x="25319" y="62342"/>
                  </a:lnTo>
                  <a:cubicBezTo>
                    <a:pt x="21846" y="62342"/>
                    <a:pt x="17442" y="62342"/>
                    <a:pt x="17442" y="66975"/>
                  </a:cubicBezTo>
                  <a:cubicBezTo>
                    <a:pt x="17442" y="71610"/>
                    <a:pt x="21846" y="71610"/>
                    <a:pt x="25087" y="71610"/>
                  </a:cubicBezTo>
                  <a:lnTo>
                    <a:pt x="163849" y="716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C60455A5-E4C1-41BE-887B-76E7AB4FD433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6037877" y="-12842401"/>
              <a:ext cx="325577" cy="185943"/>
            </a:xfrm>
            <a:custGeom>
              <a:avLst/>
              <a:gdLst>
                <a:gd name="connsiteX0" fmla="*/ 97592 w 325576"/>
                <a:gd name="connsiteY0" fmla="*/ 165380 h 185942"/>
                <a:gd name="connsiteX1" fmla="*/ 97592 w 325576"/>
                <a:gd name="connsiteY1" fmla="*/ 180663 h 185942"/>
                <a:gd name="connsiteX2" fmla="*/ 131647 w 325576"/>
                <a:gd name="connsiteY2" fmla="*/ 178112 h 185942"/>
                <a:gd name="connsiteX3" fmla="*/ 131647 w 325576"/>
                <a:gd name="connsiteY3" fmla="*/ 170936 h 185942"/>
                <a:gd name="connsiteX4" fmla="*/ 113573 w 325576"/>
                <a:gd name="connsiteY4" fmla="*/ 157972 h 185942"/>
                <a:gd name="connsiteX5" fmla="*/ 113573 w 325576"/>
                <a:gd name="connsiteY5" fmla="*/ 17432 h 185942"/>
                <a:gd name="connsiteX6" fmla="*/ 80217 w 325576"/>
                <a:gd name="connsiteY6" fmla="*/ 19981 h 185942"/>
                <a:gd name="connsiteX7" fmla="*/ 80217 w 325576"/>
                <a:gd name="connsiteY7" fmla="*/ 27158 h 185942"/>
                <a:gd name="connsiteX8" fmla="*/ 98282 w 325576"/>
                <a:gd name="connsiteY8" fmla="*/ 40123 h 185942"/>
                <a:gd name="connsiteX9" fmla="*/ 98282 w 325576"/>
                <a:gd name="connsiteY9" fmla="*/ 90131 h 185942"/>
                <a:gd name="connsiteX10" fmla="*/ 69097 w 325576"/>
                <a:gd name="connsiteY10" fmla="*/ 75779 h 185942"/>
                <a:gd name="connsiteX11" fmla="*/ 17442 w 325576"/>
                <a:gd name="connsiteY11" fmla="*/ 128336 h 185942"/>
                <a:gd name="connsiteX12" fmla="*/ 66545 w 325576"/>
                <a:gd name="connsiteY12" fmla="*/ 180663 h 185942"/>
                <a:gd name="connsiteX13" fmla="*/ 97592 w 325576"/>
                <a:gd name="connsiteY13" fmla="*/ 165380 h 185942"/>
                <a:gd name="connsiteX14" fmla="*/ 97592 w 325576"/>
                <a:gd name="connsiteY14" fmla="*/ 103329 h 185942"/>
                <a:gd name="connsiteX15" fmla="*/ 97592 w 325576"/>
                <a:gd name="connsiteY15" fmla="*/ 150795 h 185942"/>
                <a:gd name="connsiteX16" fmla="*/ 95041 w 325576"/>
                <a:gd name="connsiteY16" fmla="*/ 159359 h 185942"/>
                <a:gd name="connsiteX17" fmla="*/ 67708 w 325576"/>
                <a:gd name="connsiteY17" fmla="*/ 175563 h 185942"/>
                <a:gd name="connsiteX18" fmla="*/ 43385 w 325576"/>
                <a:gd name="connsiteY18" fmla="*/ 160746 h 185942"/>
                <a:gd name="connsiteX19" fmla="*/ 36662 w 325576"/>
                <a:gd name="connsiteY19" fmla="*/ 128569 h 185942"/>
                <a:gd name="connsiteX20" fmla="*/ 43851 w 325576"/>
                <a:gd name="connsiteY20" fmla="*/ 95688 h 185942"/>
                <a:gd name="connsiteX21" fmla="*/ 70027 w 325576"/>
                <a:gd name="connsiteY21" fmla="*/ 80870 h 185942"/>
                <a:gd name="connsiteX22" fmla="*/ 95041 w 325576"/>
                <a:gd name="connsiteY22" fmla="*/ 94764 h 185942"/>
                <a:gd name="connsiteX23" fmla="*/ 97592 w 325576"/>
                <a:gd name="connsiteY23" fmla="*/ 103329 h 185942"/>
                <a:gd name="connsiteX24" fmla="*/ 164230 w 325576"/>
                <a:gd name="connsiteY24" fmla="*/ 119766 h 185942"/>
                <a:gd name="connsiteX25" fmla="*/ 192958 w 325576"/>
                <a:gd name="connsiteY25" fmla="*/ 79483 h 185942"/>
                <a:gd name="connsiteX26" fmla="*/ 219134 w 325576"/>
                <a:gd name="connsiteY26" fmla="*/ 119766 h 185942"/>
                <a:gd name="connsiteX27" fmla="*/ 164230 w 325576"/>
                <a:gd name="connsiteY27" fmla="*/ 119766 h 185942"/>
                <a:gd name="connsiteX28" fmla="*/ 163998 w 325576"/>
                <a:gd name="connsiteY28" fmla="*/ 124632 h 185942"/>
                <a:gd name="connsiteX29" fmla="*/ 228634 w 325576"/>
                <a:gd name="connsiteY29" fmla="*/ 124632 h 185942"/>
                <a:gd name="connsiteX30" fmla="*/ 234417 w 325576"/>
                <a:gd name="connsiteY30" fmla="*/ 119766 h 185942"/>
                <a:gd name="connsiteX31" fmla="*/ 192958 w 325576"/>
                <a:gd name="connsiteY31" fmla="*/ 74392 h 185942"/>
                <a:gd name="connsiteX32" fmla="*/ 144775 w 325576"/>
                <a:gd name="connsiteY32" fmla="*/ 127174 h 185942"/>
                <a:gd name="connsiteX33" fmla="*/ 195734 w 325576"/>
                <a:gd name="connsiteY33" fmla="*/ 180663 h 185942"/>
                <a:gd name="connsiteX34" fmla="*/ 234417 w 325576"/>
                <a:gd name="connsiteY34" fmla="*/ 150562 h 185942"/>
                <a:gd name="connsiteX35" fmla="*/ 231411 w 325576"/>
                <a:gd name="connsiteY35" fmla="*/ 147780 h 185942"/>
                <a:gd name="connsiteX36" fmla="*/ 228401 w 325576"/>
                <a:gd name="connsiteY36" fmla="*/ 151027 h 185942"/>
                <a:gd name="connsiteX37" fmla="*/ 197123 w 325576"/>
                <a:gd name="connsiteY37" fmla="*/ 174873 h 185942"/>
                <a:gd name="connsiteX38" fmla="*/ 170953 w 325576"/>
                <a:gd name="connsiteY38" fmla="*/ 159359 h 185942"/>
                <a:gd name="connsiteX39" fmla="*/ 163998 w 325576"/>
                <a:gd name="connsiteY39" fmla="*/ 124632 h 185942"/>
                <a:gd name="connsiteX40" fmla="*/ 281326 w 325576"/>
                <a:gd name="connsiteY40" fmla="*/ 85504 h 185942"/>
                <a:gd name="connsiteX41" fmla="*/ 314449 w 325576"/>
                <a:gd name="connsiteY41" fmla="*/ 85504 h 185942"/>
                <a:gd name="connsiteX42" fmla="*/ 314449 w 325576"/>
                <a:gd name="connsiteY42" fmla="*/ 78321 h 185942"/>
                <a:gd name="connsiteX43" fmla="*/ 281326 w 325576"/>
                <a:gd name="connsiteY43" fmla="*/ 78321 h 185942"/>
                <a:gd name="connsiteX44" fmla="*/ 281326 w 325576"/>
                <a:gd name="connsiteY44" fmla="*/ 35721 h 185942"/>
                <a:gd name="connsiteX45" fmla="*/ 275533 w 325576"/>
                <a:gd name="connsiteY45" fmla="*/ 35721 h 185942"/>
                <a:gd name="connsiteX46" fmla="*/ 245650 w 325576"/>
                <a:gd name="connsiteY46" fmla="*/ 80405 h 185942"/>
                <a:gd name="connsiteX47" fmla="*/ 245650 w 325576"/>
                <a:gd name="connsiteY47" fmla="*/ 85504 h 185942"/>
                <a:gd name="connsiteX48" fmla="*/ 265338 w 325576"/>
                <a:gd name="connsiteY48" fmla="*/ 85504 h 185942"/>
                <a:gd name="connsiteX49" fmla="*/ 265338 w 325576"/>
                <a:gd name="connsiteY49" fmla="*/ 149400 h 185942"/>
                <a:gd name="connsiteX50" fmla="*/ 295221 w 325576"/>
                <a:gd name="connsiteY50" fmla="*/ 180663 h 185942"/>
                <a:gd name="connsiteX51" fmla="*/ 318156 w 325576"/>
                <a:gd name="connsiteY51" fmla="*/ 149400 h 185942"/>
                <a:gd name="connsiteX52" fmla="*/ 318156 w 325576"/>
                <a:gd name="connsiteY52" fmla="*/ 136203 h 185942"/>
                <a:gd name="connsiteX53" fmla="*/ 312363 w 325576"/>
                <a:gd name="connsiteY53" fmla="*/ 136203 h 185942"/>
                <a:gd name="connsiteX54" fmla="*/ 312363 w 325576"/>
                <a:gd name="connsiteY54" fmla="*/ 148943 h 185942"/>
                <a:gd name="connsiteX55" fmla="*/ 296840 w 325576"/>
                <a:gd name="connsiteY55" fmla="*/ 174873 h 185942"/>
                <a:gd name="connsiteX56" fmla="*/ 281326 w 325576"/>
                <a:gd name="connsiteY56" fmla="*/ 149865 h 185942"/>
                <a:gd name="connsiteX57" fmla="*/ 281326 w 325576"/>
                <a:gd name="connsiteY57" fmla="*/ 85504 h 18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25576" h="185942">
                  <a:moveTo>
                    <a:pt x="97592" y="165380"/>
                  </a:moveTo>
                  <a:lnTo>
                    <a:pt x="97592" y="180663"/>
                  </a:lnTo>
                  <a:lnTo>
                    <a:pt x="131647" y="178112"/>
                  </a:lnTo>
                  <a:lnTo>
                    <a:pt x="131647" y="170936"/>
                  </a:lnTo>
                  <a:cubicBezTo>
                    <a:pt x="115426" y="170936"/>
                    <a:pt x="113573" y="169316"/>
                    <a:pt x="113573" y="157972"/>
                  </a:cubicBezTo>
                  <a:lnTo>
                    <a:pt x="113573" y="17432"/>
                  </a:lnTo>
                  <a:lnTo>
                    <a:pt x="80217" y="19981"/>
                  </a:lnTo>
                  <a:lnTo>
                    <a:pt x="80217" y="27158"/>
                  </a:lnTo>
                  <a:cubicBezTo>
                    <a:pt x="96429" y="27158"/>
                    <a:pt x="98282" y="28777"/>
                    <a:pt x="98282" y="40123"/>
                  </a:cubicBezTo>
                  <a:lnTo>
                    <a:pt x="98282" y="90131"/>
                  </a:lnTo>
                  <a:cubicBezTo>
                    <a:pt x="91568" y="81800"/>
                    <a:pt x="81604" y="75779"/>
                    <a:pt x="69097" y="75779"/>
                  </a:cubicBezTo>
                  <a:cubicBezTo>
                    <a:pt x="41764" y="75779"/>
                    <a:pt x="17442" y="98470"/>
                    <a:pt x="17442" y="128336"/>
                  </a:cubicBezTo>
                  <a:cubicBezTo>
                    <a:pt x="17442" y="157739"/>
                    <a:pt x="40144" y="180663"/>
                    <a:pt x="66545" y="180663"/>
                  </a:cubicBezTo>
                  <a:cubicBezTo>
                    <a:pt x="81378" y="180663"/>
                    <a:pt x="91801" y="172789"/>
                    <a:pt x="97592" y="165380"/>
                  </a:cubicBezTo>
                  <a:close/>
                  <a:moveTo>
                    <a:pt x="97592" y="103329"/>
                  </a:moveTo>
                  <a:lnTo>
                    <a:pt x="97592" y="150795"/>
                  </a:lnTo>
                  <a:cubicBezTo>
                    <a:pt x="97592" y="154957"/>
                    <a:pt x="97592" y="155422"/>
                    <a:pt x="95041" y="159359"/>
                  </a:cubicBezTo>
                  <a:cubicBezTo>
                    <a:pt x="88094" y="170471"/>
                    <a:pt x="77673" y="175563"/>
                    <a:pt x="67708" y="175563"/>
                  </a:cubicBezTo>
                  <a:cubicBezTo>
                    <a:pt x="57281" y="175563"/>
                    <a:pt x="48946" y="169549"/>
                    <a:pt x="43385" y="160746"/>
                  </a:cubicBezTo>
                  <a:cubicBezTo>
                    <a:pt x="37360" y="151253"/>
                    <a:pt x="36662" y="138055"/>
                    <a:pt x="36662" y="128569"/>
                  </a:cubicBezTo>
                  <a:cubicBezTo>
                    <a:pt x="36662" y="119998"/>
                    <a:pt x="37127" y="106111"/>
                    <a:pt x="43851" y="95688"/>
                  </a:cubicBezTo>
                  <a:cubicBezTo>
                    <a:pt x="48713" y="88511"/>
                    <a:pt x="57513" y="80870"/>
                    <a:pt x="70027" y="80870"/>
                  </a:cubicBezTo>
                  <a:cubicBezTo>
                    <a:pt x="78131" y="80870"/>
                    <a:pt x="87862" y="84342"/>
                    <a:pt x="95041" y="94764"/>
                  </a:cubicBezTo>
                  <a:cubicBezTo>
                    <a:pt x="97592" y="98703"/>
                    <a:pt x="97592" y="99159"/>
                    <a:pt x="97592" y="103329"/>
                  </a:cubicBezTo>
                  <a:close/>
                  <a:moveTo>
                    <a:pt x="164230" y="119766"/>
                  </a:moveTo>
                  <a:cubicBezTo>
                    <a:pt x="165619" y="85272"/>
                    <a:pt x="185081" y="79483"/>
                    <a:pt x="192958" y="79483"/>
                  </a:cubicBezTo>
                  <a:cubicBezTo>
                    <a:pt x="216818" y="79483"/>
                    <a:pt x="219134" y="110737"/>
                    <a:pt x="219134" y="119766"/>
                  </a:cubicBezTo>
                  <a:lnTo>
                    <a:pt x="164230" y="119766"/>
                  </a:lnTo>
                  <a:close/>
                  <a:moveTo>
                    <a:pt x="163998" y="124632"/>
                  </a:moveTo>
                  <a:lnTo>
                    <a:pt x="228634" y="124632"/>
                  </a:lnTo>
                  <a:cubicBezTo>
                    <a:pt x="233727" y="124632"/>
                    <a:pt x="234417" y="124632"/>
                    <a:pt x="234417" y="119766"/>
                  </a:cubicBezTo>
                  <a:cubicBezTo>
                    <a:pt x="234417" y="96850"/>
                    <a:pt x="221911" y="74392"/>
                    <a:pt x="192958" y="74392"/>
                  </a:cubicBezTo>
                  <a:cubicBezTo>
                    <a:pt x="166083" y="74392"/>
                    <a:pt x="144775" y="98237"/>
                    <a:pt x="144775" y="127174"/>
                  </a:cubicBezTo>
                  <a:cubicBezTo>
                    <a:pt x="144775" y="158204"/>
                    <a:pt x="169093" y="180663"/>
                    <a:pt x="195734" y="180663"/>
                  </a:cubicBezTo>
                  <a:cubicBezTo>
                    <a:pt x="223997" y="180663"/>
                    <a:pt x="234417" y="154957"/>
                    <a:pt x="234417" y="150562"/>
                  </a:cubicBezTo>
                  <a:cubicBezTo>
                    <a:pt x="234417" y="148245"/>
                    <a:pt x="232564" y="147780"/>
                    <a:pt x="231411" y="147780"/>
                  </a:cubicBezTo>
                  <a:cubicBezTo>
                    <a:pt x="229324" y="147780"/>
                    <a:pt x="228859" y="149175"/>
                    <a:pt x="228401" y="151027"/>
                  </a:cubicBezTo>
                  <a:cubicBezTo>
                    <a:pt x="220290" y="174873"/>
                    <a:pt x="199441" y="174873"/>
                    <a:pt x="197123" y="174873"/>
                  </a:cubicBezTo>
                  <a:cubicBezTo>
                    <a:pt x="185546" y="174873"/>
                    <a:pt x="176279" y="167922"/>
                    <a:pt x="170953" y="159359"/>
                  </a:cubicBezTo>
                  <a:cubicBezTo>
                    <a:pt x="163998" y="148245"/>
                    <a:pt x="163998" y="132964"/>
                    <a:pt x="163998" y="124632"/>
                  </a:cubicBezTo>
                  <a:close/>
                  <a:moveTo>
                    <a:pt x="281326" y="85504"/>
                  </a:moveTo>
                  <a:lnTo>
                    <a:pt x="314449" y="85504"/>
                  </a:lnTo>
                  <a:lnTo>
                    <a:pt x="314449" y="78321"/>
                  </a:lnTo>
                  <a:lnTo>
                    <a:pt x="281326" y="78321"/>
                  </a:lnTo>
                  <a:lnTo>
                    <a:pt x="281326" y="35721"/>
                  </a:lnTo>
                  <a:lnTo>
                    <a:pt x="275533" y="35721"/>
                  </a:lnTo>
                  <a:cubicBezTo>
                    <a:pt x="275301" y="54708"/>
                    <a:pt x="268345" y="79483"/>
                    <a:pt x="245650" y="80405"/>
                  </a:cubicBezTo>
                  <a:lnTo>
                    <a:pt x="245650" y="85504"/>
                  </a:lnTo>
                  <a:lnTo>
                    <a:pt x="265338" y="85504"/>
                  </a:lnTo>
                  <a:lnTo>
                    <a:pt x="265338" y="149400"/>
                  </a:lnTo>
                  <a:cubicBezTo>
                    <a:pt x="265338" y="177881"/>
                    <a:pt x="286884" y="180663"/>
                    <a:pt x="295221" y="180663"/>
                  </a:cubicBezTo>
                  <a:cubicBezTo>
                    <a:pt x="311665" y="180663"/>
                    <a:pt x="318156" y="164218"/>
                    <a:pt x="318156" y="149400"/>
                  </a:cubicBezTo>
                  <a:lnTo>
                    <a:pt x="318156" y="136203"/>
                  </a:lnTo>
                  <a:lnTo>
                    <a:pt x="312363" y="136203"/>
                  </a:lnTo>
                  <a:lnTo>
                    <a:pt x="312363" y="148943"/>
                  </a:lnTo>
                  <a:cubicBezTo>
                    <a:pt x="312363" y="166070"/>
                    <a:pt x="305416" y="174873"/>
                    <a:pt x="296840" y="174873"/>
                  </a:cubicBezTo>
                  <a:cubicBezTo>
                    <a:pt x="281326" y="174873"/>
                    <a:pt x="281326" y="153802"/>
                    <a:pt x="281326" y="149865"/>
                  </a:cubicBezTo>
                  <a:lnTo>
                    <a:pt x="281326" y="855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DE70D33B-6FED-439E-AB07-DE2C5B8C99A1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5799464" y="-12638215"/>
              <a:ext cx="93022" cy="139457"/>
            </a:xfrm>
            <a:custGeom>
              <a:avLst/>
              <a:gdLst>
                <a:gd name="connsiteX0" fmla="*/ 54098 w 93021"/>
                <a:gd name="connsiteY0" fmla="*/ 21963 h 139456"/>
                <a:gd name="connsiteX1" fmla="*/ 49236 w 93021"/>
                <a:gd name="connsiteY1" fmla="*/ 17432 h 139456"/>
                <a:gd name="connsiteX2" fmla="*/ 17442 w 93021"/>
                <a:gd name="connsiteY2" fmla="*/ 27804 h 139456"/>
                <a:gd name="connsiteX3" fmla="*/ 17442 w 93021"/>
                <a:gd name="connsiteY3" fmla="*/ 33643 h 139456"/>
                <a:gd name="connsiteX4" fmla="*/ 40959 w 93021"/>
                <a:gd name="connsiteY4" fmla="*/ 29103 h 139456"/>
                <a:gd name="connsiteX5" fmla="*/ 40959 w 93021"/>
                <a:gd name="connsiteY5" fmla="*/ 111782 h 139456"/>
                <a:gd name="connsiteX6" fmla="*/ 24738 w 93021"/>
                <a:gd name="connsiteY6" fmla="*/ 119234 h 139456"/>
                <a:gd name="connsiteX7" fmla="*/ 18575 w 93021"/>
                <a:gd name="connsiteY7" fmla="*/ 119234 h 139456"/>
                <a:gd name="connsiteX8" fmla="*/ 18575 w 93021"/>
                <a:gd name="connsiteY8" fmla="*/ 125075 h 139456"/>
                <a:gd name="connsiteX9" fmla="*/ 47448 w 93021"/>
                <a:gd name="connsiteY9" fmla="*/ 124428 h 139456"/>
                <a:gd name="connsiteX10" fmla="*/ 76482 w 93021"/>
                <a:gd name="connsiteY10" fmla="*/ 125075 h 139456"/>
                <a:gd name="connsiteX11" fmla="*/ 76482 w 93021"/>
                <a:gd name="connsiteY11" fmla="*/ 119234 h 139456"/>
                <a:gd name="connsiteX12" fmla="*/ 70319 w 93021"/>
                <a:gd name="connsiteY12" fmla="*/ 119234 h 139456"/>
                <a:gd name="connsiteX13" fmla="*/ 54098 w 93021"/>
                <a:gd name="connsiteY13" fmla="*/ 111782 h 139456"/>
                <a:gd name="connsiteX14" fmla="*/ 54098 w 93021"/>
                <a:gd name="connsiteY14" fmla="*/ 21963 h 13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3021" h="139456">
                  <a:moveTo>
                    <a:pt x="54098" y="21963"/>
                  </a:moveTo>
                  <a:cubicBezTo>
                    <a:pt x="54098" y="17591"/>
                    <a:pt x="53778" y="17432"/>
                    <a:pt x="49236" y="17432"/>
                  </a:cubicBezTo>
                  <a:cubicBezTo>
                    <a:pt x="38851" y="27643"/>
                    <a:pt x="24091" y="27804"/>
                    <a:pt x="17442" y="27804"/>
                  </a:cubicBezTo>
                  <a:lnTo>
                    <a:pt x="17442" y="33643"/>
                  </a:lnTo>
                  <a:cubicBezTo>
                    <a:pt x="21337" y="33643"/>
                    <a:pt x="32042" y="33643"/>
                    <a:pt x="40959" y="29103"/>
                  </a:cubicBezTo>
                  <a:lnTo>
                    <a:pt x="40959" y="111782"/>
                  </a:lnTo>
                  <a:cubicBezTo>
                    <a:pt x="40959" y="117129"/>
                    <a:pt x="40959" y="119234"/>
                    <a:pt x="24738" y="119234"/>
                  </a:cubicBezTo>
                  <a:lnTo>
                    <a:pt x="18575" y="119234"/>
                  </a:lnTo>
                  <a:lnTo>
                    <a:pt x="18575" y="125075"/>
                  </a:lnTo>
                  <a:cubicBezTo>
                    <a:pt x="21497" y="124915"/>
                    <a:pt x="41446" y="124428"/>
                    <a:pt x="47448" y="124428"/>
                  </a:cubicBezTo>
                  <a:cubicBezTo>
                    <a:pt x="52477" y="124428"/>
                    <a:pt x="72913" y="124915"/>
                    <a:pt x="76482" y="125075"/>
                  </a:cubicBezTo>
                  <a:lnTo>
                    <a:pt x="76482" y="119234"/>
                  </a:lnTo>
                  <a:lnTo>
                    <a:pt x="70319" y="119234"/>
                  </a:lnTo>
                  <a:cubicBezTo>
                    <a:pt x="54098" y="119234"/>
                    <a:pt x="54098" y="117129"/>
                    <a:pt x="54098" y="111782"/>
                  </a:cubicBezTo>
                  <a:lnTo>
                    <a:pt x="54098" y="2196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38F86E3D-1711-432F-BFA9-7206557B7202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5891652" y="-12641623"/>
              <a:ext cx="139533" cy="162700"/>
            </a:xfrm>
            <a:custGeom>
              <a:avLst/>
              <a:gdLst>
                <a:gd name="connsiteX0" fmla="*/ 123523 w 139532"/>
                <a:gd name="connsiteY0" fmla="*/ 25698 h 162699"/>
                <a:gd name="connsiteX1" fmla="*/ 127091 w 139532"/>
                <a:gd name="connsiteY1" fmla="*/ 21485 h 162699"/>
                <a:gd name="connsiteX2" fmla="*/ 123036 w 139532"/>
                <a:gd name="connsiteY2" fmla="*/ 17432 h 162699"/>
                <a:gd name="connsiteX3" fmla="*/ 120115 w 139532"/>
                <a:gd name="connsiteY3" fmla="*/ 18405 h 162699"/>
                <a:gd name="connsiteX4" fmla="*/ 21170 w 139532"/>
                <a:gd name="connsiteY4" fmla="*/ 65901 h 162699"/>
                <a:gd name="connsiteX5" fmla="*/ 17442 w 139532"/>
                <a:gd name="connsiteY5" fmla="*/ 70280 h 162699"/>
                <a:gd name="connsiteX6" fmla="*/ 21170 w 139532"/>
                <a:gd name="connsiteY6" fmla="*/ 74661 h 162699"/>
                <a:gd name="connsiteX7" fmla="*/ 119788 w 139532"/>
                <a:gd name="connsiteY7" fmla="*/ 121996 h 162699"/>
                <a:gd name="connsiteX8" fmla="*/ 123036 w 139532"/>
                <a:gd name="connsiteY8" fmla="*/ 123130 h 162699"/>
                <a:gd name="connsiteX9" fmla="*/ 127091 w 139532"/>
                <a:gd name="connsiteY9" fmla="*/ 119243 h 162699"/>
                <a:gd name="connsiteX10" fmla="*/ 123683 w 139532"/>
                <a:gd name="connsiteY10" fmla="*/ 115024 h 162699"/>
                <a:gd name="connsiteX11" fmla="*/ 30574 w 139532"/>
                <a:gd name="connsiteY11" fmla="*/ 70280 h 162699"/>
                <a:gd name="connsiteX12" fmla="*/ 123523 w 139532"/>
                <a:gd name="connsiteY12" fmla="*/ 25698 h 162699"/>
                <a:gd name="connsiteX13" fmla="*/ 120602 w 139532"/>
                <a:gd name="connsiteY13" fmla="*/ 158800 h 162699"/>
                <a:gd name="connsiteX14" fmla="*/ 127091 w 139532"/>
                <a:gd name="connsiteY14" fmla="*/ 154906 h 162699"/>
                <a:gd name="connsiteX15" fmla="*/ 120602 w 139532"/>
                <a:gd name="connsiteY15" fmla="*/ 150854 h 162699"/>
                <a:gd name="connsiteX16" fmla="*/ 23924 w 139532"/>
                <a:gd name="connsiteY16" fmla="*/ 150854 h 162699"/>
                <a:gd name="connsiteX17" fmla="*/ 17442 w 139532"/>
                <a:gd name="connsiteY17" fmla="*/ 154906 h 162699"/>
                <a:gd name="connsiteX18" fmla="*/ 23924 w 139532"/>
                <a:gd name="connsiteY18" fmla="*/ 158800 h 162699"/>
                <a:gd name="connsiteX19" fmla="*/ 120602 w 139532"/>
                <a:gd name="connsiteY19" fmla="*/ 158800 h 162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9532" h="162699">
                  <a:moveTo>
                    <a:pt x="123523" y="25698"/>
                  </a:moveTo>
                  <a:cubicBezTo>
                    <a:pt x="125630" y="24725"/>
                    <a:pt x="127091" y="23432"/>
                    <a:pt x="127091" y="21485"/>
                  </a:cubicBezTo>
                  <a:cubicBezTo>
                    <a:pt x="127091" y="19213"/>
                    <a:pt x="125303" y="17432"/>
                    <a:pt x="123036" y="17432"/>
                  </a:cubicBezTo>
                  <a:cubicBezTo>
                    <a:pt x="122876" y="17432"/>
                    <a:pt x="122062" y="17432"/>
                    <a:pt x="120115" y="18405"/>
                  </a:cubicBezTo>
                  <a:lnTo>
                    <a:pt x="21170" y="65901"/>
                  </a:lnTo>
                  <a:cubicBezTo>
                    <a:pt x="18408" y="67200"/>
                    <a:pt x="17442" y="68501"/>
                    <a:pt x="17442" y="70280"/>
                  </a:cubicBezTo>
                  <a:cubicBezTo>
                    <a:pt x="17442" y="72068"/>
                    <a:pt x="18408" y="73360"/>
                    <a:pt x="21170" y="74661"/>
                  </a:cubicBezTo>
                  <a:lnTo>
                    <a:pt x="119788" y="121996"/>
                  </a:lnTo>
                  <a:cubicBezTo>
                    <a:pt x="122062" y="123130"/>
                    <a:pt x="122709" y="123130"/>
                    <a:pt x="123036" y="123130"/>
                  </a:cubicBezTo>
                  <a:cubicBezTo>
                    <a:pt x="125630" y="123130"/>
                    <a:pt x="127091" y="121023"/>
                    <a:pt x="127091" y="119243"/>
                  </a:cubicBezTo>
                  <a:cubicBezTo>
                    <a:pt x="127091" y="116650"/>
                    <a:pt x="125144" y="115676"/>
                    <a:pt x="123683" y="115024"/>
                  </a:cubicBezTo>
                  <a:lnTo>
                    <a:pt x="30574" y="70280"/>
                  </a:lnTo>
                  <a:lnTo>
                    <a:pt x="123523" y="25698"/>
                  </a:lnTo>
                  <a:close/>
                  <a:moveTo>
                    <a:pt x="120602" y="158800"/>
                  </a:moveTo>
                  <a:cubicBezTo>
                    <a:pt x="123196" y="158800"/>
                    <a:pt x="127091" y="158800"/>
                    <a:pt x="127091" y="154906"/>
                  </a:cubicBezTo>
                  <a:cubicBezTo>
                    <a:pt x="127091" y="150854"/>
                    <a:pt x="123363" y="150854"/>
                    <a:pt x="120602" y="150854"/>
                  </a:cubicBezTo>
                  <a:lnTo>
                    <a:pt x="23924" y="150854"/>
                  </a:lnTo>
                  <a:cubicBezTo>
                    <a:pt x="21170" y="150854"/>
                    <a:pt x="17442" y="150854"/>
                    <a:pt x="17442" y="154906"/>
                  </a:cubicBezTo>
                  <a:cubicBezTo>
                    <a:pt x="17442" y="158800"/>
                    <a:pt x="21330" y="158800"/>
                    <a:pt x="23924" y="158800"/>
                  </a:cubicBezTo>
                  <a:lnTo>
                    <a:pt x="120602" y="158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CFFC788C-5CEB-4920-8489-6DC1E8403014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6026566" y="-12602066"/>
              <a:ext cx="348832" cy="116214"/>
            </a:xfrm>
            <a:custGeom>
              <a:avLst/>
              <a:gdLst>
                <a:gd name="connsiteX0" fmla="*/ 80217 w 348832"/>
                <a:gd name="connsiteY0" fmla="*/ 75793 h 116214"/>
                <a:gd name="connsiteX1" fmla="*/ 77942 w 348832"/>
                <a:gd name="connsiteY1" fmla="*/ 85359 h 116214"/>
                <a:gd name="connsiteX2" fmla="*/ 83458 w 348832"/>
                <a:gd name="connsiteY2" fmla="*/ 90545 h 116214"/>
                <a:gd name="connsiteX3" fmla="*/ 89788 w 348832"/>
                <a:gd name="connsiteY3" fmla="*/ 86979 h 116214"/>
                <a:gd name="connsiteX4" fmla="*/ 92709 w 348832"/>
                <a:gd name="connsiteY4" fmla="*/ 76927 h 116214"/>
                <a:gd name="connsiteX5" fmla="*/ 96277 w 348832"/>
                <a:gd name="connsiteY5" fmla="*/ 62342 h 116214"/>
                <a:gd name="connsiteX6" fmla="*/ 99032 w 348832"/>
                <a:gd name="connsiteY6" fmla="*/ 51475 h 116214"/>
                <a:gd name="connsiteX7" fmla="*/ 104061 w 348832"/>
                <a:gd name="connsiteY7" fmla="*/ 39157 h 116214"/>
                <a:gd name="connsiteX8" fmla="*/ 130013 w 348832"/>
                <a:gd name="connsiteY8" fmla="*/ 21972 h 116214"/>
                <a:gd name="connsiteX9" fmla="*/ 139584 w 348832"/>
                <a:gd name="connsiteY9" fmla="*/ 33317 h 116214"/>
                <a:gd name="connsiteX10" fmla="*/ 130013 w 348832"/>
                <a:gd name="connsiteY10" fmla="*/ 67847 h 116214"/>
                <a:gd name="connsiteX11" fmla="*/ 127578 w 348832"/>
                <a:gd name="connsiteY11" fmla="*/ 76606 h 116214"/>
                <a:gd name="connsiteX12" fmla="*/ 142992 w 348832"/>
                <a:gd name="connsiteY12" fmla="*/ 90545 h 116214"/>
                <a:gd name="connsiteX13" fmla="*/ 166349 w 348832"/>
                <a:gd name="connsiteY13" fmla="*/ 65741 h 116214"/>
                <a:gd name="connsiteX14" fmla="*/ 163755 w 348832"/>
                <a:gd name="connsiteY14" fmla="*/ 63634 h 116214"/>
                <a:gd name="connsiteX15" fmla="*/ 160673 w 348832"/>
                <a:gd name="connsiteY15" fmla="*/ 66395 h 116214"/>
                <a:gd name="connsiteX16" fmla="*/ 143479 w 348832"/>
                <a:gd name="connsiteY16" fmla="*/ 86006 h 116214"/>
                <a:gd name="connsiteX17" fmla="*/ 139424 w 348832"/>
                <a:gd name="connsiteY17" fmla="*/ 80333 h 116214"/>
                <a:gd name="connsiteX18" fmla="*/ 143152 w 348832"/>
                <a:gd name="connsiteY18" fmla="*/ 67200 h 116214"/>
                <a:gd name="connsiteX19" fmla="*/ 151749 w 348832"/>
                <a:gd name="connsiteY19" fmla="*/ 35910 h 116214"/>
                <a:gd name="connsiteX20" fmla="*/ 145746 w 348832"/>
                <a:gd name="connsiteY20" fmla="*/ 21811 h 116214"/>
                <a:gd name="connsiteX21" fmla="*/ 130659 w 348832"/>
                <a:gd name="connsiteY21" fmla="*/ 17432 h 116214"/>
                <a:gd name="connsiteX22" fmla="*/ 101953 w 348832"/>
                <a:gd name="connsiteY22" fmla="*/ 33803 h 116214"/>
                <a:gd name="connsiteX23" fmla="*/ 80863 w 348832"/>
                <a:gd name="connsiteY23" fmla="*/ 17432 h 116214"/>
                <a:gd name="connsiteX24" fmla="*/ 53451 w 348832"/>
                <a:gd name="connsiteY24" fmla="*/ 32184 h 116214"/>
                <a:gd name="connsiteX25" fmla="*/ 36097 w 348832"/>
                <a:gd name="connsiteY25" fmla="*/ 17432 h 116214"/>
                <a:gd name="connsiteX26" fmla="*/ 23285 w 348832"/>
                <a:gd name="connsiteY26" fmla="*/ 26184 h 116214"/>
                <a:gd name="connsiteX27" fmla="*/ 17442 w 348832"/>
                <a:gd name="connsiteY27" fmla="*/ 42237 h 116214"/>
                <a:gd name="connsiteX28" fmla="*/ 20196 w 348832"/>
                <a:gd name="connsiteY28" fmla="*/ 44342 h 116214"/>
                <a:gd name="connsiteX29" fmla="*/ 23771 w 348832"/>
                <a:gd name="connsiteY29" fmla="*/ 39476 h 116214"/>
                <a:gd name="connsiteX30" fmla="*/ 35610 w 348832"/>
                <a:gd name="connsiteY30" fmla="*/ 21972 h 116214"/>
                <a:gd name="connsiteX31" fmla="*/ 40959 w 348832"/>
                <a:gd name="connsiteY31" fmla="*/ 29917 h 116214"/>
                <a:gd name="connsiteX32" fmla="*/ 38364 w 348832"/>
                <a:gd name="connsiteY32" fmla="*/ 43369 h 116214"/>
                <a:gd name="connsiteX33" fmla="*/ 34796 w 348832"/>
                <a:gd name="connsiteY33" fmla="*/ 57961 h 116214"/>
                <a:gd name="connsiteX34" fmla="*/ 29607 w 348832"/>
                <a:gd name="connsiteY34" fmla="*/ 78713 h 116214"/>
                <a:gd name="connsiteX35" fmla="*/ 27986 w 348832"/>
                <a:gd name="connsiteY35" fmla="*/ 85359 h 116214"/>
                <a:gd name="connsiteX36" fmla="*/ 33502 w 348832"/>
                <a:gd name="connsiteY36" fmla="*/ 90545 h 116214"/>
                <a:gd name="connsiteX37" fmla="*/ 39825 w 348832"/>
                <a:gd name="connsiteY37" fmla="*/ 86979 h 116214"/>
                <a:gd name="connsiteX38" fmla="*/ 42746 w 348832"/>
                <a:gd name="connsiteY38" fmla="*/ 76927 h 116214"/>
                <a:gd name="connsiteX39" fmla="*/ 46315 w 348832"/>
                <a:gd name="connsiteY39" fmla="*/ 62342 h 116214"/>
                <a:gd name="connsiteX40" fmla="*/ 49069 w 348832"/>
                <a:gd name="connsiteY40" fmla="*/ 51475 h 116214"/>
                <a:gd name="connsiteX41" fmla="*/ 55886 w 348832"/>
                <a:gd name="connsiteY41" fmla="*/ 36883 h 116214"/>
                <a:gd name="connsiteX42" fmla="*/ 80217 w 348832"/>
                <a:gd name="connsiteY42" fmla="*/ 21972 h 116214"/>
                <a:gd name="connsiteX43" fmla="*/ 89788 w 348832"/>
                <a:gd name="connsiteY43" fmla="*/ 33317 h 116214"/>
                <a:gd name="connsiteX44" fmla="*/ 87026 w 348832"/>
                <a:gd name="connsiteY44" fmla="*/ 48555 h 116214"/>
                <a:gd name="connsiteX45" fmla="*/ 80217 w 348832"/>
                <a:gd name="connsiteY45" fmla="*/ 75793 h 116214"/>
                <a:gd name="connsiteX46" fmla="*/ 208447 w 348832"/>
                <a:gd name="connsiteY46" fmla="*/ 86332 h 116214"/>
                <a:gd name="connsiteX47" fmla="*/ 195795 w 348832"/>
                <a:gd name="connsiteY47" fmla="*/ 115996 h 116214"/>
                <a:gd name="connsiteX48" fmla="*/ 194653 w 348832"/>
                <a:gd name="connsiteY48" fmla="*/ 117942 h 116214"/>
                <a:gd name="connsiteX49" fmla="*/ 196928 w 348832"/>
                <a:gd name="connsiteY49" fmla="*/ 120216 h 116214"/>
                <a:gd name="connsiteX50" fmla="*/ 212982 w 348832"/>
                <a:gd name="connsiteY50" fmla="*/ 87952 h 116214"/>
                <a:gd name="connsiteX51" fmla="*/ 201630 w 348832"/>
                <a:gd name="connsiteY51" fmla="*/ 70280 h 116214"/>
                <a:gd name="connsiteX52" fmla="*/ 192386 w 348832"/>
                <a:gd name="connsiteY52" fmla="*/ 79520 h 116214"/>
                <a:gd name="connsiteX53" fmla="*/ 201790 w 348832"/>
                <a:gd name="connsiteY53" fmla="*/ 88925 h 116214"/>
                <a:gd name="connsiteX54" fmla="*/ 208447 w 348832"/>
                <a:gd name="connsiteY54" fmla="*/ 86332 h 116214"/>
                <a:gd name="connsiteX55" fmla="*/ 249033 w 348832"/>
                <a:gd name="connsiteY55" fmla="*/ 78713 h 116214"/>
                <a:gd name="connsiteX56" fmla="*/ 247412 w 348832"/>
                <a:gd name="connsiteY56" fmla="*/ 85359 h 116214"/>
                <a:gd name="connsiteX57" fmla="*/ 252928 w 348832"/>
                <a:gd name="connsiteY57" fmla="*/ 90545 h 116214"/>
                <a:gd name="connsiteX58" fmla="*/ 259252 w 348832"/>
                <a:gd name="connsiteY58" fmla="*/ 86979 h 116214"/>
                <a:gd name="connsiteX59" fmla="*/ 262173 w 348832"/>
                <a:gd name="connsiteY59" fmla="*/ 76927 h 116214"/>
                <a:gd name="connsiteX60" fmla="*/ 265740 w 348832"/>
                <a:gd name="connsiteY60" fmla="*/ 62342 h 116214"/>
                <a:gd name="connsiteX61" fmla="*/ 268496 w 348832"/>
                <a:gd name="connsiteY61" fmla="*/ 51475 h 116214"/>
                <a:gd name="connsiteX62" fmla="*/ 275312 w 348832"/>
                <a:gd name="connsiteY62" fmla="*/ 36883 h 116214"/>
                <a:gd name="connsiteX63" fmla="*/ 299642 w 348832"/>
                <a:gd name="connsiteY63" fmla="*/ 21972 h 116214"/>
                <a:gd name="connsiteX64" fmla="*/ 309214 w 348832"/>
                <a:gd name="connsiteY64" fmla="*/ 33317 h 116214"/>
                <a:gd name="connsiteX65" fmla="*/ 299642 w 348832"/>
                <a:gd name="connsiteY65" fmla="*/ 67847 h 116214"/>
                <a:gd name="connsiteX66" fmla="*/ 297209 w 348832"/>
                <a:gd name="connsiteY66" fmla="*/ 76606 h 116214"/>
                <a:gd name="connsiteX67" fmla="*/ 312616 w 348832"/>
                <a:gd name="connsiteY67" fmla="*/ 90545 h 116214"/>
                <a:gd name="connsiteX68" fmla="*/ 335979 w 348832"/>
                <a:gd name="connsiteY68" fmla="*/ 65741 h 116214"/>
                <a:gd name="connsiteX69" fmla="*/ 333379 w 348832"/>
                <a:gd name="connsiteY69" fmla="*/ 63634 h 116214"/>
                <a:gd name="connsiteX70" fmla="*/ 330297 w 348832"/>
                <a:gd name="connsiteY70" fmla="*/ 66395 h 116214"/>
                <a:gd name="connsiteX71" fmla="*/ 313102 w 348832"/>
                <a:gd name="connsiteY71" fmla="*/ 86006 h 116214"/>
                <a:gd name="connsiteX72" fmla="*/ 309046 w 348832"/>
                <a:gd name="connsiteY72" fmla="*/ 80333 h 116214"/>
                <a:gd name="connsiteX73" fmla="*/ 312781 w 348832"/>
                <a:gd name="connsiteY73" fmla="*/ 67200 h 116214"/>
                <a:gd name="connsiteX74" fmla="*/ 321379 w 348832"/>
                <a:gd name="connsiteY74" fmla="*/ 35910 h 116214"/>
                <a:gd name="connsiteX75" fmla="*/ 300291 w 348832"/>
                <a:gd name="connsiteY75" fmla="*/ 17432 h 116214"/>
                <a:gd name="connsiteX76" fmla="*/ 272877 w 348832"/>
                <a:gd name="connsiteY76" fmla="*/ 32184 h 116214"/>
                <a:gd name="connsiteX77" fmla="*/ 255524 w 348832"/>
                <a:gd name="connsiteY77" fmla="*/ 17432 h 116214"/>
                <a:gd name="connsiteX78" fmla="*/ 242710 w 348832"/>
                <a:gd name="connsiteY78" fmla="*/ 26184 h 116214"/>
                <a:gd name="connsiteX79" fmla="*/ 236868 w 348832"/>
                <a:gd name="connsiteY79" fmla="*/ 42237 h 116214"/>
                <a:gd name="connsiteX80" fmla="*/ 239622 w 348832"/>
                <a:gd name="connsiteY80" fmla="*/ 44342 h 116214"/>
                <a:gd name="connsiteX81" fmla="*/ 243198 w 348832"/>
                <a:gd name="connsiteY81" fmla="*/ 39476 h 116214"/>
                <a:gd name="connsiteX82" fmla="*/ 255036 w 348832"/>
                <a:gd name="connsiteY82" fmla="*/ 21972 h 116214"/>
                <a:gd name="connsiteX83" fmla="*/ 260384 w 348832"/>
                <a:gd name="connsiteY83" fmla="*/ 29917 h 116214"/>
                <a:gd name="connsiteX84" fmla="*/ 257791 w 348832"/>
                <a:gd name="connsiteY84" fmla="*/ 43369 h 116214"/>
                <a:gd name="connsiteX85" fmla="*/ 254222 w 348832"/>
                <a:gd name="connsiteY85" fmla="*/ 57961 h 116214"/>
                <a:gd name="connsiteX86" fmla="*/ 249033 w 348832"/>
                <a:gd name="connsiteY86" fmla="*/ 78713 h 11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48832" h="116214">
                  <a:moveTo>
                    <a:pt x="80217" y="75793"/>
                  </a:moveTo>
                  <a:cubicBezTo>
                    <a:pt x="79403" y="79033"/>
                    <a:pt x="77942" y="84546"/>
                    <a:pt x="77942" y="85359"/>
                  </a:cubicBezTo>
                  <a:cubicBezTo>
                    <a:pt x="77942" y="88925"/>
                    <a:pt x="80863" y="90545"/>
                    <a:pt x="83458" y="90545"/>
                  </a:cubicBezTo>
                  <a:cubicBezTo>
                    <a:pt x="86379" y="90545"/>
                    <a:pt x="88974" y="88439"/>
                    <a:pt x="89788" y="86979"/>
                  </a:cubicBezTo>
                  <a:cubicBezTo>
                    <a:pt x="90594" y="85519"/>
                    <a:pt x="91895" y="80333"/>
                    <a:pt x="92709" y="76927"/>
                  </a:cubicBezTo>
                  <a:cubicBezTo>
                    <a:pt x="93516" y="73847"/>
                    <a:pt x="95304" y="66395"/>
                    <a:pt x="96277" y="62342"/>
                  </a:cubicBezTo>
                  <a:cubicBezTo>
                    <a:pt x="97244" y="58768"/>
                    <a:pt x="98218" y="55202"/>
                    <a:pt x="99032" y="51475"/>
                  </a:cubicBezTo>
                  <a:cubicBezTo>
                    <a:pt x="100820" y="44502"/>
                    <a:pt x="100820" y="44183"/>
                    <a:pt x="104061" y="39157"/>
                  </a:cubicBezTo>
                  <a:cubicBezTo>
                    <a:pt x="109250" y="31210"/>
                    <a:pt x="117360" y="21972"/>
                    <a:pt x="130013" y="21972"/>
                  </a:cubicBezTo>
                  <a:cubicBezTo>
                    <a:pt x="139096" y="21972"/>
                    <a:pt x="139584" y="29431"/>
                    <a:pt x="139584" y="33317"/>
                  </a:cubicBezTo>
                  <a:cubicBezTo>
                    <a:pt x="139584" y="43043"/>
                    <a:pt x="132607" y="61041"/>
                    <a:pt x="130013" y="67847"/>
                  </a:cubicBezTo>
                  <a:cubicBezTo>
                    <a:pt x="128232" y="72387"/>
                    <a:pt x="127578" y="73847"/>
                    <a:pt x="127578" y="76606"/>
                  </a:cubicBezTo>
                  <a:cubicBezTo>
                    <a:pt x="127578" y="85199"/>
                    <a:pt x="134715" y="90545"/>
                    <a:pt x="142992" y="90545"/>
                  </a:cubicBezTo>
                  <a:cubicBezTo>
                    <a:pt x="159212" y="90545"/>
                    <a:pt x="166349" y="68174"/>
                    <a:pt x="166349" y="65741"/>
                  </a:cubicBezTo>
                  <a:cubicBezTo>
                    <a:pt x="166349" y="63634"/>
                    <a:pt x="164241" y="63634"/>
                    <a:pt x="163755" y="63634"/>
                  </a:cubicBezTo>
                  <a:cubicBezTo>
                    <a:pt x="161480" y="63634"/>
                    <a:pt x="161320" y="64607"/>
                    <a:pt x="160673" y="66395"/>
                  </a:cubicBezTo>
                  <a:cubicBezTo>
                    <a:pt x="156938" y="79360"/>
                    <a:pt x="149961" y="86006"/>
                    <a:pt x="143479" y="86006"/>
                  </a:cubicBezTo>
                  <a:cubicBezTo>
                    <a:pt x="140070" y="86006"/>
                    <a:pt x="139424" y="83739"/>
                    <a:pt x="139424" y="80333"/>
                  </a:cubicBezTo>
                  <a:cubicBezTo>
                    <a:pt x="139424" y="76606"/>
                    <a:pt x="140230" y="74501"/>
                    <a:pt x="143152" y="67200"/>
                  </a:cubicBezTo>
                  <a:cubicBezTo>
                    <a:pt x="145099" y="62174"/>
                    <a:pt x="151749" y="44989"/>
                    <a:pt x="151749" y="35910"/>
                  </a:cubicBezTo>
                  <a:cubicBezTo>
                    <a:pt x="151749" y="33317"/>
                    <a:pt x="151749" y="26511"/>
                    <a:pt x="145746" y="21811"/>
                  </a:cubicBezTo>
                  <a:cubicBezTo>
                    <a:pt x="142992" y="19698"/>
                    <a:pt x="138283" y="17432"/>
                    <a:pt x="130659" y="17432"/>
                  </a:cubicBezTo>
                  <a:cubicBezTo>
                    <a:pt x="116067" y="17432"/>
                    <a:pt x="107142" y="26998"/>
                    <a:pt x="101953" y="33803"/>
                  </a:cubicBezTo>
                  <a:cubicBezTo>
                    <a:pt x="100653" y="20025"/>
                    <a:pt x="89134" y="17432"/>
                    <a:pt x="80863" y="17432"/>
                  </a:cubicBezTo>
                  <a:cubicBezTo>
                    <a:pt x="67404" y="17432"/>
                    <a:pt x="58320" y="25697"/>
                    <a:pt x="53451" y="32184"/>
                  </a:cubicBezTo>
                  <a:cubicBezTo>
                    <a:pt x="52317" y="20999"/>
                    <a:pt x="42746" y="17432"/>
                    <a:pt x="36097" y="17432"/>
                  </a:cubicBezTo>
                  <a:cubicBezTo>
                    <a:pt x="29120" y="17432"/>
                    <a:pt x="25392" y="22458"/>
                    <a:pt x="23285" y="26184"/>
                  </a:cubicBezTo>
                  <a:cubicBezTo>
                    <a:pt x="19716" y="32184"/>
                    <a:pt x="17442" y="41423"/>
                    <a:pt x="17442" y="42237"/>
                  </a:cubicBezTo>
                  <a:cubicBezTo>
                    <a:pt x="17442" y="44342"/>
                    <a:pt x="19716" y="44342"/>
                    <a:pt x="20196" y="44342"/>
                  </a:cubicBezTo>
                  <a:cubicBezTo>
                    <a:pt x="22471" y="44342"/>
                    <a:pt x="22630" y="43856"/>
                    <a:pt x="23771" y="39476"/>
                  </a:cubicBezTo>
                  <a:cubicBezTo>
                    <a:pt x="26199" y="29917"/>
                    <a:pt x="29280" y="21972"/>
                    <a:pt x="35610" y="21972"/>
                  </a:cubicBezTo>
                  <a:cubicBezTo>
                    <a:pt x="39825" y="21972"/>
                    <a:pt x="40959" y="25538"/>
                    <a:pt x="40959" y="29917"/>
                  </a:cubicBezTo>
                  <a:cubicBezTo>
                    <a:pt x="40959" y="32997"/>
                    <a:pt x="39505" y="38990"/>
                    <a:pt x="38364" y="43369"/>
                  </a:cubicBezTo>
                  <a:cubicBezTo>
                    <a:pt x="37230" y="47750"/>
                    <a:pt x="35610" y="54395"/>
                    <a:pt x="34796" y="57961"/>
                  </a:cubicBezTo>
                  <a:lnTo>
                    <a:pt x="29607" y="78713"/>
                  </a:lnTo>
                  <a:cubicBezTo>
                    <a:pt x="28960" y="80819"/>
                    <a:pt x="27986" y="84872"/>
                    <a:pt x="27986" y="85359"/>
                  </a:cubicBezTo>
                  <a:cubicBezTo>
                    <a:pt x="27986" y="88925"/>
                    <a:pt x="30908" y="90545"/>
                    <a:pt x="33502" y="90545"/>
                  </a:cubicBezTo>
                  <a:cubicBezTo>
                    <a:pt x="36417" y="90545"/>
                    <a:pt x="39018" y="88439"/>
                    <a:pt x="39825" y="86979"/>
                  </a:cubicBezTo>
                  <a:cubicBezTo>
                    <a:pt x="40639" y="85519"/>
                    <a:pt x="41932" y="80333"/>
                    <a:pt x="42746" y="76927"/>
                  </a:cubicBezTo>
                  <a:cubicBezTo>
                    <a:pt x="43560" y="73847"/>
                    <a:pt x="45341" y="66395"/>
                    <a:pt x="46315" y="62342"/>
                  </a:cubicBezTo>
                  <a:cubicBezTo>
                    <a:pt x="47288" y="58768"/>
                    <a:pt x="48262" y="55202"/>
                    <a:pt x="49069" y="51475"/>
                  </a:cubicBezTo>
                  <a:cubicBezTo>
                    <a:pt x="50857" y="44829"/>
                    <a:pt x="51184" y="43529"/>
                    <a:pt x="55886" y="36883"/>
                  </a:cubicBezTo>
                  <a:cubicBezTo>
                    <a:pt x="60428" y="30397"/>
                    <a:pt x="68051" y="21972"/>
                    <a:pt x="80217" y="21972"/>
                  </a:cubicBezTo>
                  <a:cubicBezTo>
                    <a:pt x="89621" y="21972"/>
                    <a:pt x="89788" y="30237"/>
                    <a:pt x="89788" y="33317"/>
                  </a:cubicBezTo>
                  <a:cubicBezTo>
                    <a:pt x="89788" y="37370"/>
                    <a:pt x="89301" y="39476"/>
                    <a:pt x="87026" y="48555"/>
                  </a:cubicBezTo>
                  <a:lnTo>
                    <a:pt x="80217" y="75793"/>
                  </a:lnTo>
                  <a:close/>
                  <a:moveTo>
                    <a:pt x="208447" y="86332"/>
                  </a:moveTo>
                  <a:cubicBezTo>
                    <a:pt x="208447" y="95244"/>
                    <a:pt x="206819" y="105624"/>
                    <a:pt x="195795" y="115996"/>
                  </a:cubicBezTo>
                  <a:cubicBezTo>
                    <a:pt x="195141" y="116650"/>
                    <a:pt x="194653" y="117136"/>
                    <a:pt x="194653" y="117942"/>
                  </a:cubicBezTo>
                  <a:cubicBezTo>
                    <a:pt x="194653" y="119083"/>
                    <a:pt x="195954" y="120216"/>
                    <a:pt x="196928" y="120216"/>
                  </a:cubicBezTo>
                  <a:cubicBezTo>
                    <a:pt x="199196" y="120216"/>
                    <a:pt x="212982" y="107244"/>
                    <a:pt x="212982" y="87952"/>
                  </a:cubicBezTo>
                  <a:cubicBezTo>
                    <a:pt x="212982" y="77900"/>
                    <a:pt x="209094" y="70280"/>
                    <a:pt x="201630" y="70280"/>
                  </a:cubicBezTo>
                  <a:cubicBezTo>
                    <a:pt x="196282" y="70280"/>
                    <a:pt x="192386" y="74501"/>
                    <a:pt x="192386" y="79520"/>
                  </a:cubicBezTo>
                  <a:cubicBezTo>
                    <a:pt x="192386" y="84712"/>
                    <a:pt x="196114" y="88925"/>
                    <a:pt x="201790" y="88925"/>
                  </a:cubicBezTo>
                  <a:cubicBezTo>
                    <a:pt x="205685" y="88925"/>
                    <a:pt x="208280" y="86332"/>
                    <a:pt x="208447" y="86332"/>
                  </a:cubicBezTo>
                  <a:close/>
                  <a:moveTo>
                    <a:pt x="249033" y="78713"/>
                  </a:moveTo>
                  <a:cubicBezTo>
                    <a:pt x="248387" y="80819"/>
                    <a:pt x="247412" y="84872"/>
                    <a:pt x="247412" y="85359"/>
                  </a:cubicBezTo>
                  <a:cubicBezTo>
                    <a:pt x="247412" y="88925"/>
                    <a:pt x="250333" y="90545"/>
                    <a:pt x="252928" y="90545"/>
                  </a:cubicBezTo>
                  <a:cubicBezTo>
                    <a:pt x="255842" y="90545"/>
                    <a:pt x="258445" y="88439"/>
                    <a:pt x="259252" y="86979"/>
                  </a:cubicBezTo>
                  <a:cubicBezTo>
                    <a:pt x="260066" y="85519"/>
                    <a:pt x="261359" y="80333"/>
                    <a:pt x="262173" y="76927"/>
                  </a:cubicBezTo>
                  <a:cubicBezTo>
                    <a:pt x="262987" y="73847"/>
                    <a:pt x="264768" y="66395"/>
                    <a:pt x="265740" y="62342"/>
                  </a:cubicBezTo>
                  <a:cubicBezTo>
                    <a:pt x="266714" y="58768"/>
                    <a:pt x="267689" y="55202"/>
                    <a:pt x="268496" y="51475"/>
                  </a:cubicBezTo>
                  <a:cubicBezTo>
                    <a:pt x="270282" y="44829"/>
                    <a:pt x="270610" y="43529"/>
                    <a:pt x="275312" y="36883"/>
                  </a:cubicBezTo>
                  <a:cubicBezTo>
                    <a:pt x="279854" y="30397"/>
                    <a:pt x="287477" y="21972"/>
                    <a:pt x="299642" y="21972"/>
                  </a:cubicBezTo>
                  <a:cubicBezTo>
                    <a:pt x="309046" y="21972"/>
                    <a:pt x="309214" y="30237"/>
                    <a:pt x="309214" y="33317"/>
                  </a:cubicBezTo>
                  <a:cubicBezTo>
                    <a:pt x="309214" y="43043"/>
                    <a:pt x="302237" y="61041"/>
                    <a:pt x="299642" y="67847"/>
                  </a:cubicBezTo>
                  <a:cubicBezTo>
                    <a:pt x="297856" y="72387"/>
                    <a:pt x="297209" y="73847"/>
                    <a:pt x="297209" y="76606"/>
                  </a:cubicBezTo>
                  <a:cubicBezTo>
                    <a:pt x="297209" y="85199"/>
                    <a:pt x="304344" y="90545"/>
                    <a:pt x="312616" y="90545"/>
                  </a:cubicBezTo>
                  <a:cubicBezTo>
                    <a:pt x="328837" y="90545"/>
                    <a:pt x="335979" y="68174"/>
                    <a:pt x="335979" y="65741"/>
                  </a:cubicBezTo>
                  <a:cubicBezTo>
                    <a:pt x="335979" y="63634"/>
                    <a:pt x="333864" y="63634"/>
                    <a:pt x="333379" y="63634"/>
                  </a:cubicBezTo>
                  <a:cubicBezTo>
                    <a:pt x="331111" y="63634"/>
                    <a:pt x="330951" y="64607"/>
                    <a:pt x="330297" y="66395"/>
                  </a:cubicBezTo>
                  <a:cubicBezTo>
                    <a:pt x="326569" y="79360"/>
                    <a:pt x="319593" y="86006"/>
                    <a:pt x="313102" y="86006"/>
                  </a:cubicBezTo>
                  <a:cubicBezTo>
                    <a:pt x="309700" y="86006"/>
                    <a:pt x="309046" y="83739"/>
                    <a:pt x="309046" y="80333"/>
                  </a:cubicBezTo>
                  <a:cubicBezTo>
                    <a:pt x="309046" y="76606"/>
                    <a:pt x="309860" y="74501"/>
                    <a:pt x="312781" y="67200"/>
                  </a:cubicBezTo>
                  <a:cubicBezTo>
                    <a:pt x="314730" y="62174"/>
                    <a:pt x="321379" y="44989"/>
                    <a:pt x="321379" y="35910"/>
                  </a:cubicBezTo>
                  <a:cubicBezTo>
                    <a:pt x="321379" y="20184"/>
                    <a:pt x="308886" y="17432"/>
                    <a:pt x="300291" y="17432"/>
                  </a:cubicBezTo>
                  <a:cubicBezTo>
                    <a:pt x="286830" y="17432"/>
                    <a:pt x="277747" y="25697"/>
                    <a:pt x="272877" y="32184"/>
                  </a:cubicBezTo>
                  <a:cubicBezTo>
                    <a:pt x="271745" y="20999"/>
                    <a:pt x="262173" y="17432"/>
                    <a:pt x="255524" y="17432"/>
                  </a:cubicBezTo>
                  <a:cubicBezTo>
                    <a:pt x="248547" y="17432"/>
                    <a:pt x="244817" y="22458"/>
                    <a:pt x="242710" y="26184"/>
                  </a:cubicBezTo>
                  <a:cubicBezTo>
                    <a:pt x="239142" y="32184"/>
                    <a:pt x="236868" y="41423"/>
                    <a:pt x="236868" y="42237"/>
                  </a:cubicBezTo>
                  <a:cubicBezTo>
                    <a:pt x="236868" y="44342"/>
                    <a:pt x="239142" y="44342"/>
                    <a:pt x="239622" y="44342"/>
                  </a:cubicBezTo>
                  <a:cubicBezTo>
                    <a:pt x="241896" y="44342"/>
                    <a:pt x="242057" y="43856"/>
                    <a:pt x="243198" y="39476"/>
                  </a:cubicBezTo>
                  <a:cubicBezTo>
                    <a:pt x="245624" y="29917"/>
                    <a:pt x="248705" y="21972"/>
                    <a:pt x="255036" y="21972"/>
                  </a:cubicBezTo>
                  <a:cubicBezTo>
                    <a:pt x="259252" y="21972"/>
                    <a:pt x="260384" y="25538"/>
                    <a:pt x="260384" y="29917"/>
                  </a:cubicBezTo>
                  <a:cubicBezTo>
                    <a:pt x="260384" y="32997"/>
                    <a:pt x="258931" y="38990"/>
                    <a:pt x="257791" y="43369"/>
                  </a:cubicBezTo>
                  <a:cubicBezTo>
                    <a:pt x="256656" y="47750"/>
                    <a:pt x="255036" y="54395"/>
                    <a:pt x="254222" y="57961"/>
                  </a:cubicBezTo>
                  <a:lnTo>
                    <a:pt x="249033" y="787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C8A36DE4-3690-4928-849F-1010F483AE1F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6370437" y="-12641623"/>
              <a:ext cx="139533" cy="162700"/>
            </a:xfrm>
            <a:custGeom>
              <a:avLst/>
              <a:gdLst>
                <a:gd name="connsiteX0" fmla="*/ 123523 w 139532"/>
                <a:gd name="connsiteY0" fmla="*/ 25698 h 162699"/>
                <a:gd name="connsiteX1" fmla="*/ 127091 w 139532"/>
                <a:gd name="connsiteY1" fmla="*/ 21485 h 162699"/>
                <a:gd name="connsiteX2" fmla="*/ 123036 w 139532"/>
                <a:gd name="connsiteY2" fmla="*/ 17432 h 162699"/>
                <a:gd name="connsiteX3" fmla="*/ 120115 w 139532"/>
                <a:gd name="connsiteY3" fmla="*/ 18405 h 162699"/>
                <a:gd name="connsiteX4" fmla="*/ 21170 w 139532"/>
                <a:gd name="connsiteY4" fmla="*/ 65901 h 162699"/>
                <a:gd name="connsiteX5" fmla="*/ 17442 w 139532"/>
                <a:gd name="connsiteY5" fmla="*/ 70280 h 162699"/>
                <a:gd name="connsiteX6" fmla="*/ 21170 w 139532"/>
                <a:gd name="connsiteY6" fmla="*/ 74661 h 162699"/>
                <a:gd name="connsiteX7" fmla="*/ 119787 w 139532"/>
                <a:gd name="connsiteY7" fmla="*/ 121996 h 162699"/>
                <a:gd name="connsiteX8" fmla="*/ 123036 w 139532"/>
                <a:gd name="connsiteY8" fmla="*/ 123130 h 162699"/>
                <a:gd name="connsiteX9" fmla="*/ 127091 w 139532"/>
                <a:gd name="connsiteY9" fmla="*/ 119243 h 162699"/>
                <a:gd name="connsiteX10" fmla="*/ 123683 w 139532"/>
                <a:gd name="connsiteY10" fmla="*/ 115024 h 162699"/>
                <a:gd name="connsiteX11" fmla="*/ 30574 w 139532"/>
                <a:gd name="connsiteY11" fmla="*/ 70280 h 162699"/>
                <a:gd name="connsiteX12" fmla="*/ 123523 w 139532"/>
                <a:gd name="connsiteY12" fmla="*/ 25698 h 162699"/>
                <a:gd name="connsiteX13" fmla="*/ 120601 w 139532"/>
                <a:gd name="connsiteY13" fmla="*/ 158800 h 162699"/>
                <a:gd name="connsiteX14" fmla="*/ 127091 w 139532"/>
                <a:gd name="connsiteY14" fmla="*/ 154906 h 162699"/>
                <a:gd name="connsiteX15" fmla="*/ 120601 w 139532"/>
                <a:gd name="connsiteY15" fmla="*/ 150854 h 162699"/>
                <a:gd name="connsiteX16" fmla="*/ 23924 w 139532"/>
                <a:gd name="connsiteY16" fmla="*/ 150854 h 162699"/>
                <a:gd name="connsiteX17" fmla="*/ 17442 w 139532"/>
                <a:gd name="connsiteY17" fmla="*/ 154906 h 162699"/>
                <a:gd name="connsiteX18" fmla="*/ 23924 w 139532"/>
                <a:gd name="connsiteY18" fmla="*/ 158800 h 162699"/>
                <a:gd name="connsiteX19" fmla="*/ 120601 w 139532"/>
                <a:gd name="connsiteY19" fmla="*/ 158800 h 162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9532" h="162699">
                  <a:moveTo>
                    <a:pt x="123523" y="25698"/>
                  </a:moveTo>
                  <a:cubicBezTo>
                    <a:pt x="125630" y="24725"/>
                    <a:pt x="127091" y="23432"/>
                    <a:pt x="127091" y="21485"/>
                  </a:cubicBezTo>
                  <a:cubicBezTo>
                    <a:pt x="127091" y="19213"/>
                    <a:pt x="125303" y="17432"/>
                    <a:pt x="123036" y="17432"/>
                  </a:cubicBezTo>
                  <a:cubicBezTo>
                    <a:pt x="122876" y="17432"/>
                    <a:pt x="122062" y="17432"/>
                    <a:pt x="120115" y="18405"/>
                  </a:cubicBezTo>
                  <a:lnTo>
                    <a:pt x="21170" y="65901"/>
                  </a:lnTo>
                  <a:cubicBezTo>
                    <a:pt x="18408" y="67200"/>
                    <a:pt x="17442" y="68501"/>
                    <a:pt x="17442" y="70280"/>
                  </a:cubicBezTo>
                  <a:cubicBezTo>
                    <a:pt x="17442" y="72068"/>
                    <a:pt x="18408" y="73360"/>
                    <a:pt x="21170" y="74661"/>
                  </a:cubicBezTo>
                  <a:lnTo>
                    <a:pt x="119787" y="121996"/>
                  </a:lnTo>
                  <a:cubicBezTo>
                    <a:pt x="122062" y="123130"/>
                    <a:pt x="122709" y="123130"/>
                    <a:pt x="123036" y="123130"/>
                  </a:cubicBezTo>
                  <a:cubicBezTo>
                    <a:pt x="125630" y="123130"/>
                    <a:pt x="127091" y="121023"/>
                    <a:pt x="127091" y="119243"/>
                  </a:cubicBezTo>
                  <a:cubicBezTo>
                    <a:pt x="127091" y="116650"/>
                    <a:pt x="125144" y="115676"/>
                    <a:pt x="123683" y="115024"/>
                  </a:cubicBezTo>
                  <a:lnTo>
                    <a:pt x="30574" y="70280"/>
                  </a:lnTo>
                  <a:lnTo>
                    <a:pt x="123523" y="25698"/>
                  </a:lnTo>
                  <a:close/>
                  <a:moveTo>
                    <a:pt x="120601" y="158800"/>
                  </a:moveTo>
                  <a:cubicBezTo>
                    <a:pt x="123196" y="158800"/>
                    <a:pt x="127091" y="158800"/>
                    <a:pt x="127091" y="154906"/>
                  </a:cubicBezTo>
                  <a:cubicBezTo>
                    <a:pt x="127091" y="150854"/>
                    <a:pt x="123363" y="150854"/>
                    <a:pt x="120601" y="150854"/>
                  </a:cubicBezTo>
                  <a:lnTo>
                    <a:pt x="23924" y="150854"/>
                  </a:lnTo>
                  <a:cubicBezTo>
                    <a:pt x="21170" y="150854"/>
                    <a:pt x="17442" y="150854"/>
                    <a:pt x="17442" y="154906"/>
                  </a:cubicBezTo>
                  <a:cubicBezTo>
                    <a:pt x="17442" y="158800"/>
                    <a:pt x="21330" y="158800"/>
                    <a:pt x="23924" y="158800"/>
                  </a:cubicBezTo>
                  <a:lnTo>
                    <a:pt x="120601" y="1588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19D17104-AA63-450F-BA7E-12C8E3317B28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6509868" y="-12643082"/>
              <a:ext cx="93022" cy="139457"/>
            </a:xfrm>
            <a:custGeom>
              <a:avLst/>
              <a:gdLst>
                <a:gd name="connsiteX0" fmla="*/ 56046 w 93021"/>
                <a:gd name="connsiteY0" fmla="*/ 22299 h 139456"/>
                <a:gd name="connsiteX1" fmla="*/ 56692 w 93021"/>
                <a:gd name="connsiteY1" fmla="*/ 19699 h 139456"/>
                <a:gd name="connsiteX2" fmla="*/ 54098 w 93021"/>
                <a:gd name="connsiteY2" fmla="*/ 17432 h 139456"/>
                <a:gd name="connsiteX3" fmla="*/ 33335 w 93021"/>
                <a:gd name="connsiteY3" fmla="*/ 19052 h 139456"/>
                <a:gd name="connsiteX4" fmla="*/ 29767 w 93021"/>
                <a:gd name="connsiteY4" fmla="*/ 22778 h 139456"/>
                <a:gd name="connsiteX5" fmla="*/ 33989 w 93021"/>
                <a:gd name="connsiteY5" fmla="*/ 25052 h 139456"/>
                <a:gd name="connsiteX6" fmla="*/ 41773 w 93021"/>
                <a:gd name="connsiteY6" fmla="*/ 27485 h 139456"/>
                <a:gd name="connsiteX7" fmla="*/ 41126 w 93021"/>
                <a:gd name="connsiteY7" fmla="*/ 31051 h 139456"/>
                <a:gd name="connsiteX8" fmla="*/ 18256 w 93021"/>
                <a:gd name="connsiteY8" fmla="*/ 122809 h 139456"/>
                <a:gd name="connsiteX9" fmla="*/ 17442 w 93021"/>
                <a:gd name="connsiteY9" fmla="*/ 126376 h 139456"/>
                <a:gd name="connsiteX10" fmla="*/ 22957 w 93021"/>
                <a:gd name="connsiteY10" fmla="*/ 131562 h 139456"/>
                <a:gd name="connsiteX11" fmla="*/ 30421 w 93021"/>
                <a:gd name="connsiteY11" fmla="*/ 124756 h 139456"/>
                <a:gd name="connsiteX12" fmla="*/ 38364 w 93021"/>
                <a:gd name="connsiteY12" fmla="*/ 93306 h 139456"/>
                <a:gd name="connsiteX13" fmla="*/ 59127 w 93021"/>
                <a:gd name="connsiteY13" fmla="*/ 106597 h 139456"/>
                <a:gd name="connsiteX14" fmla="*/ 58807 w 93021"/>
                <a:gd name="connsiteY14" fmla="*/ 109837 h 139456"/>
                <a:gd name="connsiteX15" fmla="*/ 58153 w 93021"/>
                <a:gd name="connsiteY15" fmla="*/ 114864 h 139456"/>
                <a:gd name="connsiteX16" fmla="*/ 75348 w 93021"/>
                <a:gd name="connsiteY16" fmla="*/ 131562 h 139456"/>
                <a:gd name="connsiteX17" fmla="*/ 95950 w 93021"/>
                <a:gd name="connsiteY17" fmla="*/ 106758 h 139456"/>
                <a:gd name="connsiteX18" fmla="*/ 93356 w 93021"/>
                <a:gd name="connsiteY18" fmla="*/ 104651 h 139456"/>
                <a:gd name="connsiteX19" fmla="*/ 90107 w 93021"/>
                <a:gd name="connsiteY19" fmla="*/ 108544 h 139456"/>
                <a:gd name="connsiteX20" fmla="*/ 75834 w 93021"/>
                <a:gd name="connsiteY20" fmla="*/ 127023 h 139456"/>
                <a:gd name="connsiteX21" fmla="*/ 70159 w 93021"/>
                <a:gd name="connsiteY21" fmla="*/ 118597 h 139456"/>
                <a:gd name="connsiteX22" fmla="*/ 71133 w 93021"/>
                <a:gd name="connsiteY22" fmla="*/ 111297 h 139456"/>
                <a:gd name="connsiteX23" fmla="*/ 71947 w 93021"/>
                <a:gd name="connsiteY23" fmla="*/ 106271 h 139456"/>
                <a:gd name="connsiteX24" fmla="*/ 45668 w 93021"/>
                <a:gd name="connsiteY24" fmla="*/ 89086 h 139456"/>
                <a:gd name="connsiteX25" fmla="*/ 59127 w 93021"/>
                <a:gd name="connsiteY25" fmla="*/ 78386 h 139456"/>
                <a:gd name="connsiteX26" fmla="*/ 84592 w 93021"/>
                <a:gd name="connsiteY26" fmla="*/ 62989 h 139456"/>
                <a:gd name="connsiteX27" fmla="*/ 89948 w 93021"/>
                <a:gd name="connsiteY27" fmla="*/ 65095 h 139456"/>
                <a:gd name="connsiteX28" fmla="*/ 81511 w 93021"/>
                <a:gd name="connsiteY28" fmla="*/ 74174 h 139456"/>
                <a:gd name="connsiteX29" fmla="*/ 88000 w 93021"/>
                <a:gd name="connsiteY29" fmla="*/ 80174 h 139456"/>
                <a:gd name="connsiteX30" fmla="*/ 97244 w 93021"/>
                <a:gd name="connsiteY30" fmla="*/ 69794 h 139456"/>
                <a:gd name="connsiteX31" fmla="*/ 84759 w 93021"/>
                <a:gd name="connsiteY31" fmla="*/ 58449 h 139456"/>
                <a:gd name="connsiteX32" fmla="*/ 58807 w 93021"/>
                <a:gd name="connsiteY32" fmla="*/ 72713 h 139456"/>
                <a:gd name="connsiteX33" fmla="*/ 39985 w 93021"/>
                <a:gd name="connsiteY33" fmla="*/ 86979 h 139456"/>
                <a:gd name="connsiteX34" fmla="*/ 56046 w 93021"/>
                <a:gd name="connsiteY34" fmla="*/ 22299 h 13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3021" h="139456">
                  <a:moveTo>
                    <a:pt x="56046" y="22299"/>
                  </a:moveTo>
                  <a:cubicBezTo>
                    <a:pt x="56205" y="21972"/>
                    <a:pt x="56692" y="19865"/>
                    <a:pt x="56692" y="19699"/>
                  </a:cubicBezTo>
                  <a:cubicBezTo>
                    <a:pt x="56692" y="18892"/>
                    <a:pt x="56046" y="17432"/>
                    <a:pt x="54098" y="17432"/>
                  </a:cubicBezTo>
                  <a:cubicBezTo>
                    <a:pt x="50857" y="17432"/>
                    <a:pt x="37391" y="18726"/>
                    <a:pt x="33335" y="19052"/>
                  </a:cubicBezTo>
                  <a:cubicBezTo>
                    <a:pt x="32042" y="19211"/>
                    <a:pt x="29767" y="19378"/>
                    <a:pt x="29767" y="22778"/>
                  </a:cubicBezTo>
                  <a:cubicBezTo>
                    <a:pt x="29767" y="25052"/>
                    <a:pt x="32042" y="25052"/>
                    <a:pt x="33989" y="25052"/>
                  </a:cubicBezTo>
                  <a:cubicBezTo>
                    <a:pt x="41773" y="25052"/>
                    <a:pt x="41773" y="26185"/>
                    <a:pt x="41773" y="27485"/>
                  </a:cubicBezTo>
                  <a:cubicBezTo>
                    <a:pt x="41773" y="28618"/>
                    <a:pt x="41445" y="29591"/>
                    <a:pt x="41126" y="31051"/>
                  </a:cubicBezTo>
                  <a:lnTo>
                    <a:pt x="18256" y="122809"/>
                  </a:lnTo>
                  <a:cubicBezTo>
                    <a:pt x="17442" y="125729"/>
                    <a:pt x="17442" y="126050"/>
                    <a:pt x="17442" y="126376"/>
                  </a:cubicBezTo>
                  <a:cubicBezTo>
                    <a:pt x="17442" y="128809"/>
                    <a:pt x="19389" y="131562"/>
                    <a:pt x="22957" y="131562"/>
                  </a:cubicBezTo>
                  <a:cubicBezTo>
                    <a:pt x="27340" y="131562"/>
                    <a:pt x="29447" y="128322"/>
                    <a:pt x="30421" y="124756"/>
                  </a:cubicBezTo>
                  <a:cubicBezTo>
                    <a:pt x="30741" y="124102"/>
                    <a:pt x="37717" y="95572"/>
                    <a:pt x="38364" y="93306"/>
                  </a:cubicBezTo>
                  <a:cubicBezTo>
                    <a:pt x="49883" y="94438"/>
                    <a:pt x="59127" y="98165"/>
                    <a:pt x="59127" y="106597"/>
                  </a:cubicBezTo>
                  <a:cubicBezTo>
                    <a:pt x="59127" y="107412"/>
                    <a:pt x="59127" y="108217"/>
                    <a:pt x="58807" y="109837"/>
                  </a:cubicBezTo>
                  <a:cubicBezTo>
                    <a:pt x="58153" y="112270"/>
                    <a:pt x="58153" y="113083"/>
                    <a:pt x="58153" y="114864"/>
                  </a:cubicBezTo>
                  <a:cubicBezTo>
                    <a:pt x="58153" y="126376"/>
                    <a:pt x="67564" y="131562"/>
                    <a:pt x="75348" y="131562"/>
                  </a:cubicBezTo>
                  <a:cubicBezTo>
                    <a:pt x="91082" y="131562"/>
                    <a:pt x="95950" y="106925"/>
                    <a:pt x="95950" y="106758"/>
                  </a:cubicBezTo>
                  <a:cubicBezTo>
                    <a:pt x="95950" y="104651"/>
                    <a:pt x="93843" y="104651"/>
                    <a:pt x="93356" y="104651"/>
                  </a:cubicBezTo>
                  <a:cubicBezTo>
                    <a:pt x="91082" y="104651"/>
                    <a:pt x="90922" y="105465"/>
                    <a:pt x="90107" y="108544"/>
                  </a:cubicBezTo>
                  <a:cubicBezTo>
                    <a:pt x="88167" y="115518"/>
                    <a:pt x="83785" y="127023"/>
                    <a:pt x="75834" y="127023"/>
                  </a:cubicBezTo>
                  <a:cubicBezTo>
                    <a:pt x="71460" y="127023"/>
                    <a:pt x="70159" y="122970"/>
                    <a:pt x="70159" y="118597"/>
                  </a:cubicBezTo>
                  <a:cubicBezTo>
                    <a:pt x="70159" y="115837"/>
                    <a:pt x="70159" y="115518"/>
                    <a:pt x="71133" y="111297"/>
                  </a:cubicBezTo>
                  <a:cubicBezTo>
                    <a:pt x="71293" y="110811"/>
                    <a:pt x="71947" y="108057"/>
                    <a:pt x="71947" y="106271"/>
                  </a:cubicBezTo>
                  <a:cubicBezTo>
                    <a:pt x="71947" y="91845"/>
                    <a:pt x="52477" y="89572"/>
                    <a:pt x="45668" y="89086"/>
                  </a:cubicBezTo>
                  <a:cubicBezTo>
                    <a:pt x="50370" y="86173"/>
                    <a:pt x="56373" y="80819"/>
                    <a:pt x="59127" y="78386"/>
                  </a:cubicBezTo>
                  <a:cubicBezTo>
                    <a:pt x="67405" y="70608"/>
                    <a:pt x="75515" y="62989"/>
                    <a:pt x="84592" y="62989"/>
                  </a:cubicBezTo>
                  <a:cubicBezTo>
                    <a:pt x="86539" y="62989"/>
                    <a:pt x="88647" y="63475"/>
                    <a:pt x="89948" y="65095"/>
                  </a:cubicBezTo>
                  <a:cubicBezTo>
                    <a:pt x="82971" y="66227"/>
                    <a:pt x="81511" y="71740"/>
                    <a:pt x="81511" y="74174"/>
                  </a:cubicBezTo>
                  <a:cubicBezTo>
                    <a:pt x="81511" y="77741"/>
                    <a:pt x="84272" y="80174"/>
                    <a:pt x="88000" y="80174"/>
                  </a:cubicBezTo>
                  <a:cubicBezTo>
                    <a:pt x="92382" y="80174"/>
                    <a:pt x="97244" y="76607"/>
                    <a:pt x="97244" y="69794"/>
                  </a:cubicBezTo>
                  <a:cubicBezTo>
                    <a:pt x="97244" y="64448"/>
                    <a:pt x="93356" y="58449"/>
                    <a:pt x="84759" y="58449"/>
                  </a:cubicBezTo>
                  <a:cubicBezTo>
                    <a:pt x="75515" y="58449"/>
                    <a:pt x="67077" y="65095"/>
                    <a:pt x="58807" y="72713"/>
                  </a:cubicBezTo>
                  <a:cubicBezTo>
                    <a:pt x="51991" y="79201"/>
                    <a:pt x="46642" y="84227"/>
                    <a:pt x="39985" y="86979"/>
                  </a:cubicBezTo>
                  <a:lnTo>
                    <a:pt x="56046" y="2229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62A7516D-561E-4861-8F72-35B3B6B20BD9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6727307" y="-12844951"/>
              <a:ext cx="186044" cy="232428"/>
            </a:xfrm>
            <a:custGeom>
              <a:avLst/>
              <a:gdLst>
                <a:gd name="connsiteX0" fmla="*/ 107557 w 186043"/>
                <a:gd name="connsiteY0" fmla="*/ 179275 h 232428"/>
                <a:gd name="connsiteX1" fmla="*/ 177512 w 186043"/>
                <a:gd name="connsiteY1" fmla="*/ 79716 h 232428"/>
                <a:gd name="connsiteX2" fmla="*/ 118443 w 186043"/>
                <a:gd name="connsiteY2" fmla="*/ 17432 h 232428"/>
                <a:gd name="connsiteX3" fmla="*/ 17442 w 186043"/>
                <a:gd name="connsiteY3" fmla="*/ 123934 h 232428"/>
                <a:gd name="connsiteX4" fmla="*/ 76743 w 186043"/>
                <a:gd name="connsiteY4" fmla="*/ 185754 h 232428"/>
                <a:gd name="connsiteX5" fmla="*/ 99446 w 186043"/>
                <a:gd name="connsiteY5" fmla="*/ 182281 h 232428"/>
                <a:gd name="connsiteX6" fmla="*/ 98516 w 186043"/>
                <a:gd name="connsiteY6" fmla="*/ 200113 h 232428"/>
                <a:gd name="connsiteX7" fmla="*/ 117745 w 186043"/>
                <a:gd name="connsiteY7" fmla="*/ 225579 h 232428"/>
                <a:gd name="connsiteX8" fmla="*/ 156429 w 186043"/>
                <a:gd name="connsiteY8" fmla="*/ 180661 h 232428"/>
                <a:gd name="connsiteX9" fmla="*/ 153886 w 186043"/>
                <a:gd name="connsiteY9" fmla="*/ 178344 h 232428"/>
                <a:gd name="connsiteX10" fmla="*/ 151102 w 186043"/>
                <a:gd name="connsiteY10" fmla="*/ 180894 h 232428"/>
                <a:gd name="connsiteX11" fmla="*/ 124002 w 186043"/>
                <a:gd name="connsiteY11" fmla="*/ 203121 h 232428"/>
                <a:gd name="connsiteX12" fmla="*/ 107557 w 186043"/>
                <a:gd name="connsiteY12" fmla="*/ 179275 h 232428"/>
                <a:gd name="connsiteX13" fmla="*/ 63771 w 186043"/>
                <a:gd name="connsiteY13" fmla="*/ 177422 h 232428"/>
                <a:gd name="connsiteX14" fmla="*/ 37826 w 186043"/>
                <a:gd name="connsiteY14" fmla="*/ 131344 h 232428"/>
                <a:gd name="connsiteX15" fmla="*/ 61452 w 186043"/>
                <a:gd name="connsiteY15" fmla="*/ 57489 h 232428"/>
                <a:gd name="connsiteX16" fmla="*/ 117055 w 186043"/>
                <a:gd name="connsiteY16" fmla="*/ 23220 h 232428"/>
                <a:gd name="connsiteX17" fmla="*/ 157127 w 186043"/>
                <a:gd name="connsiteY17" fmla="*/ 72306 h 232428"/>
                <a:gd name="connsiteX18" fmla="*/ 106393 w 186043"/>
                <a:gd name="connsiteY18" fmla="*/ 171400 h 232428"/>
                <a:gd name="connsiteX19" fmla="*/ 86009 w 186043"/>
                <a:gd name="connsiteY19" fmla="*/ 146393 h 232428"/>
                <a:gd name="connsiteX20" fmla="*/ 62383 w 186043"/>
                <a:gd name="connsiteY20" fmla="*/ 170014 h 232428"/>
                <a:gd name="connsiteX21" fmla="*/ 63771 w 186043"/>
                <a:gd name="connsiteY21" fmla="*/ 177422 h 232428"/>
                <a:gd name="connsiteX22" fmla="*/ 78131 w 186043"/>
                <a:gd name="connsiteY22" fmla="*/ 179965 h 232428"/>
                <a:gd name="connsiteX23" fmla="*/ 67477 w 186043"/>
                <a:gd name="connsiteY23" fmla="*/ 170014 h 232428"/>
                <a:gd name="connsiteX24" fmla="*/ 86009 w 186043"/>
                <a:gd name="connsiteY24" fmla="*/ 151493 h 232428"/>
                <a:gd name="connsiteX25" fmla="*/ 100144 w 186043"/>
                <a:gd name="connsiteY25" fmla="*/ 171169 h 232428"/>
                <a:gd name="connsiteX26" fmla="*/ 97593 w 186043"/>
                <a:gd name="connsiteY26" fmla="*/ 175802 h 232428"/>
                <a:gd name="connsiteX27" fmla="*/ 78131 w 186043"/>
                <a:gd name="connsiteY27" fmla="*/ 179965 h 23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043" h="232428">
                  <a:moveTo>
                    <a:pt x="107557" y="179275"/>
                  </a:moveTo>
                  <a:cubicBezTo>
                    <a:pt x="143457" y="165612"/>
                    <a:pt x="177512" y="124400"/>
                    <a:pt x="177512" y="79716"/>
                  </a:cubicBezTo>
                  <a:cubicBezTo>
                    <a:pt x="177512" y="42440"/>
                    <a:pt x="152955" y="17432"/>
                    <a:pt x="118443" y="17432"/>
                  </a:cubicBezTo>
                  <a:cubicBezTo>
                    <a:pt x="68407" y="17432"/>
                    <a:pt x="17442" y="69990"/>
                    <a:pt x="17442" y="123934"/>
                  </a:cubicBezTo>
                  <a:cubicBezTo>
                    <a:pt x="17442" y="162372"/>
                    <a:pt x="43386" y="185754"/>
                    <a:pt x="76743" y="185754"/>
                  </a:cubicBezTo>
                  <a:cubicBezTo>
                    <a:pt x="82535" y="185754"/>
                    <a:pt x="90413" y="184830"/>
                    <a:pt x="99446" y="182281"/>
                  </a:cubicBezTo>
                  <a:cubicBezTo>
                    <a:pt x="98516" y="196633"/>
                    <a:pt x="98516" y="197099"/>
                    <a:pt x="98516" y="200113"/>
                  </a:cubicBezTo>
                  <a:cubicBezTo>
                    <a:pt x="98516" y="207521"/>
                    <a:pt x="98516" y="225579"/>
                    <a:pt x="117745" y="225579"/>
                  </a:cubicBezTo>
                  <a:cubicBezTo>
                    <a:pt x="145310" y="225579"/>
                    <a:pt x="156429" y="183212"/>
                    <a:pt x="156429" y="180661"/>
                  </a:cubicBezTo>
                  <a:cubicBezTo>
                    <a:pt x="156429" y="179042"/>
                    <a:pt x="154808" y="178344"/>
                    <a:pt x="153886" y="178344"/>
                  </a:cubicBezTo>
                  <a:cubicBezTo>
                    <a:pt x="152033" y="178344"/>
                    <a:pt x="151567" y="179506"/>
                    <a:pt x="151102" y="180894"/>
                  </a:cubicBezTo>
                  <a:cubicBezTo>
                    <a:pt x="145543" y="197331"/>
                    <a:pt x="132106" y="203121"/>
                    <a:pt x="124002" y="203121"/>
                  </a:cubicBezTo>
                  <a:cubicBezTo>
                    <a:pt x="113348" y="203121"/>
                    <a:pt x="109867" y="196866"/>
                    <a:pt x="107557" y="179275"/>
                  </a:cubicBezTo>
                  <a:close/>
                  <a:moveTo>
                    <a:pt x="63771" y="177422"/>
                  </a:moveTo>
                  <a:cubicBezTo>
                    <a:pt x="45704" y="170246"/>
                    <a:pt x="37826" y="152182"/>
                    <a:pt x="37826" y="131344"/>
                  </a:cubicBezTo>
                  <a:cubicBezTo>
                    <a:pt x="37826" y="115371"/>
                    <a:pt x="43851" y="82498"/>
                    <a:pt x="61452" y="57489"/>
                  </a:cubicBezTo>
                  <a:cubicBezTo>
                    <a:pt x="78364" y="33875"/>
                    <a:pt x="100144" y="23220"/>
                    <a:pt x="117055" y="23220"/>
                  </a:cubicBezTo>
                  <a:cubicBezTo>
                    <a:pt x="140216" y="23220"/>
                    <a:pt x="157127" y="41285"/>
                    <a:pt x="157127" y="72306"/>
                  </a:cubicBezTo>
                  <a:cubicBezTo>
                    <a:pt x="157127" y="95462"/>
                    <a:pt x="145310" y="149640"/>
                    <a:pt x="106393" y="171400"/>
                  </a:cubicBezTo>
                  <a:cubicBezTo>
                    <a:pt x="105238" y="163296"/>
                    <a:pt x="102920" y="146393"/>
                    <a:pt x="86009" y="146393"/>
                  </a:cubicBezTo>
                  <a:cubicBezTo>
                    <a:pt x="73734" y="146393"/>
                    <a:pt x="62383" y="157972"/>
                    <a:pt x="62383" y="170014"/>
                  </a:cubicBezTo>
                  <a:cubicBezTo>
                    <a:pt x="62383" y="174640"/>
                    <a:pt x="63771" y="177190"/>
                    <a:pt x="63771" y="177422"/>
                  </a:cubicBezTo>
                  <a:close/>
                  <a:moveTo>
                    <a:pt x="78131" y="179965"/>
                  </a:moveTo>
                  <a:cubicBezTo>
                    <a:pt x="74890" y="179965"/>
                    <a:pt x="67477" y="179965"/>
                    <a:pt x="67477" y="170014"/>
                  </a:cubicBezTo>
                  <a:cubicBezTo>
                    <a:pt x="67477" y="160753"/>
                    <a:pt x="76278" y="151493"/>
                    <a:pt x="86009" y="151493"/>
                  </a:cubicBezTo>
                  <a:cubicBezTo>
                    <a:pt x="95740" y="151493"/>
                    <a:pt x="100144" y="157048"/>
                    <a:pt x="100144" y="171169"/>
                  </a:cubicBezTo>
                  <a:cubicBezTo>
                    <a:pt x="100144" y="174640"/>
                    <a:pt x="99911" y="174873"/>
                    <a:pt x="97593" y="175802"/>
                  </a:cubicBezTo>
                  <a:cubicBezTo>
                    <a:pt x="91568" y="178344"/>
                    <a:pt x="84620" y="179965"/>
                    <a:pt x="78131" y="17996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C235B142-0672-4229-A02B-31A2EB97516D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6921179" y="-12923592"/>
              <a:ext cx="46511" cy="185943"/>
            </a:xfrm>
            <a:custGeom>
              <a:avLst/>
              <a:gdLst>
                <a:gd name="connsiteX0" fmla="*/ 42420 w 46510"/>
                <a:gd name="connsiteY0" fmla="*/ 179552 h 185942"/>
                <a:gd name="connsiteX1" fmla="*/ 42420 w 46510"/>
                <a:gd name="connsiteY1" fmla="*/ 171605 h 185942"/>
                <a:gd name="connsiteX2" fmla="*/ 25385 w 46510"/>
                <a:gd name="connsiteY2" fmla="*/ 171605 h 185942"/>
                <a:gd name="connsiteX3" fmla="*/ 25385 w 46510"/>
                <a:gd name="connsiteY3" fmla="*/ 25379 h 185942"/>
                <a:gd name="connsiteX4" fmla="*/ 42420 w 46510"/>
                <a:gd name="connsiteY4" fmla="*/ 25379 h 185942"/>
                <a:gd name="connsiteX5" fmla="*/ 42420 w 46510"/>
                <a:gd name="connsiteY5" fmla="*/ 17432 h 185942"/>
                <a:gd name="connsiteX6" fmla="*/ 17442 w 46510"/>
                <a:gd name="connsiteY6" fmla="*/ 17432 h 185942"/>
                <a:gd name="connsiteX7" fmla="*/ 17442 w 46510"/>
                <a:gd name="connsiteY7" fmla="*/ 179552 h 185942"/>
                <a:gd name="connsiteX8" fmla="*/ 42420 w 46510"/>
                <a:gd name="connsiteY8" fmla="*/ 179552 h 18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10" h="185942">
                  <a:moveTo>
                    <a:pt x="42420" y="179552"/>
                  </a:moveTo>
                  <a:lnTo>
                    <a:pt x="42420" y="171605"/>
                  </a:lnTo>
                  <a:lnTo>
                    <a:pt x="25385" y="171605"/>
                  </a:lnTo>
                  <a:lnTo>
                    <a:pt x="25385" y="25379"/>
                  </a:lnTo>
                  <a:lnTo>
                    <a:pt x="42420" y="25379"/>
                  </a:lnTo>
                  <a:lnTo>
                    <a:pt x="42420" y="17432"/>
                  </a:lnTo>
                  <a:lnTo>
                    <a:pt x="17442" y="17432"/>
                  </a:lnTo>
                  <a:lnTo>
                    <a:pt x="17442" y="179552"/>
                  </a:lnTo>
                  <a:lnTo>
                    <a:pt x="42420" y="17955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DF6F9A1C-11C5-42E7-BFD4-858DDAC11051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6969102" y="-12846585"/>
              <a:ext cx="139533" cy="23243"/>
            </a:xfrm>
            <a:custGeom>
              <a:avLst/>
              <a:gdLst>
                <a:gd name="connsiteX0" fmla="*/ 120601 w 139532"/>
                <a:gd name="connsiteY0" fmla="*/ 25378 h 23242"/>
                <a:gd name="connsiteX1" fmla="*/ 127091 w 139532"/>
                <a:gd name="connsiteY1" fmla="*/ 21484 h 23242"/>
                <a:gd name="connsiteX2" fmla="*/ 120601 w 139532"/>
                <a:gd name="connsiteY2" fmla="*/ 17432 h 23242"/>
                <a:gd name="connsiteX3" fmla="*/ 23924 w 139532"/>
                <a:gd name="connsiteY3" fmla="*/ 17432 h 23242"/>
                <a:gd name="connsiteX4" fmla="*/ 17442 w 139532"/>
                <a:gd name="connsiteY4" fmla="*/ 21325 h 23242"/>
                <a:gd name="connsiteX5" fmla="*/ 23924 w 139532"/>
                <a:gd name="connsiteY5" fmla="*/ 25378 h 23242"/>
                <a:gd name="connsiteX6" fmla="*/ 120601 w 139532"/>
                <a:gd name="connsiteY6" fmla="*/ 25378 h 2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532" h="23242">
                  <a:moveTo>
                    <a:pt x="120601" y="25378"/>
                  </a:moveTo>
                  <a:cubicBezTo>
                    <a:pt x="123196" y="25378"/>
                    <a:pt x="127091" y="25378"/>
                    <a:pt x="127091" y="21484"/>
                  </a:cubicBezTo>
                  <a:cubicBezTo>
                    <a:pt x="127091" y="17432"/>
                    <a:pt x="123363" y="17432"/>
                    <a:pt x="120601" y="17432"/>
                  </a:cubicBezTo>
                  <a:lnTo>
                    <a:pt x="23924" y="17432"/>
                  </a:lnTo>
                  <a:cubicBezTo>
                    <a:pt x="21329" y="17432"/>
                    <a:pt x="17442" y="17432"/>
                    <a:pt x="17442" y="21325"/>
                  </a:cubicBezTo>
                  <a:cubicBezTo>
                    <a:pt x="17442" y="25378"/>
                    <a:pt x="21170" y="25378"/>
                    <a:pt x="23924" y="25378"/>
                  </a:cubicBezTo>
                  <a:lnTo>
                    <a:pt x="120601" y="2537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982B74A9-074D-47F2-A435-9890A5F9875F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7114051" y="-12909646"/>
              <a:ext cx="93022" cy="139457"/>
            </a:xfrm>
            <a:custGeom>
              <a:avLst/>
              <a:gdLst>
                <a:gd name="connsiteX0" fmla="*/ 54098 w 93021"/>
                <a:gd name="connsiteY0" fmla="*/ 21963 h 139456"/>
                <a:gd name="connsiteX1" fmla="*/ 49236 w 93021"/>
                <a:gd name="connsiteY1" fmla="*/ 17432 h 139456"/>
                <a:gd name="connsiteX2" fmla="*/ 17442 w 93021"/>
                <a:gd name="connsiteY2" fmla="*/ 27804 h 139456"/>
                <a:gd name="connsiteX3" fmla="*/ 17442 w 93021"/>
                <a:gd name="connsiteY3" fmla="*/ 33643 h 139456"/>
                <a:gd name="connsiteX4" fmla="*/ 40958 w 93021"/>
                <a:gd name="connsiteY4" fmla="*/ 29103 h 139456"/>
                <a:gd name="connsiteX5" fmla="*/ 40958 w 93021"/>
                <a:gd name="connsiteY5" fmla="*/ 111782 h 139456"/>
                <a:gd name="connsiteX6" fmla="*/ 24738 w 93021"/>
                <a:gd name="connsiteY6" fmla="*/ 119236 h 139456"/>
                <a:gd name="connsiteX7" fmla="*/ 18575 w 93021"/>
                <a:gd name="connsiteY7" fmla="*/ 119236 h 139456"/>
                <a:gd name="connsiteX8" fmla="*/ 18575 w 93021"/>
                <a:gd name="connsiteY8" fmla="*/ 125075 h 139456"/>
                <a:gd name="connsiteX9" fmla="*/ 47448 w 93021"/>
                <a:gd name="connsiteY9" fmla="*/ 124428 h 139456"/>
                <a:gd name="connsiteX10" fmla="*/ 76481 w 93021"/>
                <a:gd name="connsiteY10" fmla="*/ 125075 h 139456"/>
                <a:gd name="connsiteX11" fmla="*/ 76481 w 93021"/>
                <a:gd name="connsiteY11" fmla="*/ 119236 h 139456"/>
                <a:gd name="connsiteX12" fmla="*/ 70319 w 93021"/>
                <a:gd name="connsiteY12" fmla="*/ 119236 h 139456"/>
                <a:gd name="connsiteX13" fmla="*/ 54098 w 93021"/>
                <a:gd name="connsiteY13" fmla="*/ 111782 h 139456"/>
                <a:gd name="connsiteX14" fmla="*/ 54098 w 93021"/>
                <a:gd name="connsiteY14" fmla="*/ 21963 h 13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3021" h="139456">
                  <a:moveTo>
                    <a:pt x="54098" y="21963"/>
                  </a:moveTo>
                  <a:cubicBezTo>
                    <a:pt x="54098" y="17591"/>
                    <a:pt x="53778" y="17432"/>
                    <a:pt x="49236" y="17432"/>
                  </a:cubicBezTo>
                  <a:cubicBezTo>
                    <a:pt x="38851" y="27643"/>
                    <a:pt x="24091" y="27804"/>
                    <a:pt x="17442" y="27804"/>
                  </a:cubicBezTo>
                  <a:lnTo>
                    <a:pt x="17442" y="33643"/>
                  </a:lnTo>
                  <a:cubicBezTo>
                    <a:pt x="21336" y="33643"/>
                    <a:pt x="32042" y="33643"/>
                    <a:pt x="40958" y="29103"/>
                  </a:cubicBezTo>
                  <a:lnTo>
                    <a:pt x="40958" y="111782"/>
                  </a:lnTo>
                  <a:cubicBezTo>
                    <a:pt x="40958" y="117129"/>
                    <a:pt x="40958" y="119236"/>
                    <a:pt x="24738" y="119236"/>
                  </a:cubicBezTo>
                  <a:lnTo>
                    <a:pt x="18575" y="119236"/>
                  </a:lnTo>
                  <a:lnTo>
                    <a:pt x="18575" y="125075"/>
                  </a:lnTo>
                  <a:cubicBezTo>
                    <a:pt x="21497" y="124915"/>
                    <a:pt x="41445" y="124428"/>
                    <a:pt x="47448" y="124428"/>
                  </a:cubicBezTo>
                  <a:cubicBezTo>
                    <a:pt x="52477" y="124428"/>
                    <a:pt x="72913" y="124915"/>
                    <a:pt x="76481" y="125075"/>
                  </a:cubicBezTo>
                  <a:lnTo>
                    <a:pt x="76481" y="119236"/>
                  </a:lnTo>
                  <a:lnTo>
                    <a:pt x="70319" y="119236"/>
                  </a:lnTo>
                  <a:cubicBezTo>
                    <a:pt x="54098" y="119236"/>
                    <a:pt x="54098" y="117129"/>
                    <a:pt x="54098" y="111782"/>
                  </a:cubicBezTo>
                  <a:lnTo>
                    <a:pt x="54098" y="2196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2DF62E79-A39D-47E6-A1F3-15B3C0EE77DC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7206237" y="-12846585"/>
              <a:ext cx="139533" cy="23243"/>
            </a:xfrm>
            <a:custGeom>
              <a:avLst/>
              <a:gdLst>
                <a:gd name="connsiteX0" fmla="*/ 120601 w 139532"/>
                <a:gd name="connsiteY0" fmla="*/ 25378 h 23242"/>
                <a:gd name="connsiteX1" fmla="*/ 127091 w 139532"/>
                <a:gd name="connsiteY1" fmla="*/ 21484 h 23242"/>
                <a:gd name="connsiteX2" fmla="*/ 120601 w 139532"/>
                <a:gd name="connsiteY2" fmla="*/ 17432 h 23242"/>
                <a:gd name="connsiteX3" fmla="*/ 23924 w 139532"/>
                <a:gd name="connsiteY3" fmla="*/ 17432 h 23242"/>
                <a:gd name="connsiteX4" fmla="*/ 17442 w 139532"/>
                <a:gd name="connsiteY4" fmla="*/ 21325 h 23242"/>
                <a:gd name="connsiteX5" fmla="*/ 23924 w 139532"/>
                <a:gd name="connsiteY5" fmla="*/ 25378 h 23242"/>
                <a:gd name="connsiteX6" fmla="*/ 120601 w 139532"/>
                <a:gd name="connsiteY6" fmla="*/ 25378 h 2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532" h="23242">
                  <a:moveTo>
                    <a:pt x="120601" y="25378"/>
                  </a:moveTo>
                  <a:cubicBezTo>
                    <a:pt x="123196" y="25378"/>
                    <a:pt x="127091" y="25378"/>
                    <a:pt x="127091" y="21484"/>
                  </a:cubicBezTo>
                  <a:cubicBezTo>
                    <a:pt x="127091" y="17432"/>
                    <a:pt x="123363" y="17432"/>
                    <a:pt x="120601" y="17432"/>
                  </a:cubicBezTo>
                  <a:lnTo>
                    <a:pt x="23924" y="17432"/>
                  </a:lnTo>
                  <a:cubicBezTo>
                    <a:pt x="21329" y="17432"/>
                    <a:pt x="17442" y="17432"/>
                    <a:pt x="17442" y="21325"/>
                  </a:cubicBezTo>
                  <a:cubicBezTo>
                    <a:pt x="17442" y="25378"/>
                    <a:pt x="21170" y="25378"/>
                    <a:pt x="23924" y="25378"/>
                  </a:cubicBezTo>
                  <a:lnTo>
                    <a:pt x="120601" y="2537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A50C80A5-D2A2-40C9-BD81-54087EAED776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7345693" y="-12914513"/>
              <a:ext cx="93022" cy="139457"/>
            </a:xfrm>
            <a:custGeom>
              <a:avLst/>
              <a:gdLst>
                <a:gd name="connsiteX0" fmla="*/ 56046 w 93021"/>
                <a:gd name="connsiteY0" fmla="*/ 22299 h 139456"/>
                <a:gd name="connsiteX1" fmla="*/ 56692 w 93021"/>
                <a:gd name="connsiteY1" fmla="*/ 19699 h 139456"/>
                <a:gd name="connsiteX2" fmla="*/ 54098 w 93021"/>
                <a:gd name="connsiteY2" fmla="*/ 17432 h 139456"/>
                <a:gd name="connsiteX3" fmla="*/ 33335 w 93021"/>
                <a:gd name="connsiteY3" fmla="*/ 19052 h 139456"/>
                <a:gd name="connsiteX4" fmla="*/ 29767 w 93021"/>
                <a:gd name="connsiteY4" fmla="*/ 22779 h 139456"/>
                <a:gd name="connsiteX5" fmla="*/ 33989 w 93021"/>
                <a:gd name="connsiteY5" fmla="*/ 25052 h 139456"/>
                <a:gd name="connsiteX6" fmla="*/ 41772 w 93021"/>
                <a:gd name="connsiteY6" fmla="*/ 27485 h 139456"/>
                <a:gd name="connsiteX7" fmla="*/ 41126 w 93021"/>
                <a:gd name="connsiteY7" fmla="*/ 31051 h 139456"/>
                <a:gd name="connsiteX8" fmla="*/ 18256 w 93021"/>
                <a:gd name="connsiteY8" fmla="*/ 122809 h 139456"/>
                <a:gd name="connsiteX9" fmla="*/ 17442 w 93021"/>
                <a:gd name="connsiteY9" fmla="*/ 126376 h 139456"/>
                <a:gd name="connsiteX10" fmla="*/ 22957 w 93021"/>
                <a:gd name="connsiteY10" fmla="*/ 131562 h 139456"/>
                <a:gd name="connsiteX11" fmla="*/ 30421 w 93021"/>
                <a:gd name="connsiteY11" fmla="*/ 124756 h 139456"/>
                <a:gd name="connsiteX12" fmla="*/ 38364 w 93021"/>
                <a:gd name="connsiteY12" fmla="*/ 93306 h 139456"/>
                <a:gd name="connsiteX13" fmla="*/ 59127 w 93021"/>
                <a:gd name="connsiteY13" fmla="*/ 106597 h 139456"/>
                <a:gd name="connsiteX14" fmla="*/ 58807 w 93021"/>
                <a:gd name="connsiteY14" fmla="*/ 109837 h 139456"/>
                <a:gd name="connsiteX15" fmla="*/ 58153 w 93021"/>
                <a:gd name="connsiteY15" fmla="*/ 114864 h 139456"/>
                <a:gd name="connsiteX16" fmla="*/ 75347 w 93021"/>
                <a:gd name="connsiteY16" fmla="*/ 131562 h 139456"/>
                <a:gd name="connsiteX17" fmla="*/ 95951 w 93021"/>
                <a:gd name="connsiteY17" fmla="*/ 106758 h 139456"/>
                <a:gd name="connsiteX18" fmla="*/ 93356 w 93021"/>
                <a:gd name="connsiteY18" fmla="*/ 104651 h 139456"/>
                <a:gd name="connsiteX19" fmla="*/ 90108 w 93021"/>
                <a:gd name="connsiteY19" fmla="*/ 108545 h 139456"/>
                <a:gd name="connsiteX20" fmla="*/ 75834 w 93021"/>
                <a:gd name="connsiteY20" fmla="*/ 127023 h 139456"/>
                <a:gd name="connsiteX21" fmla="*/ 70159 w 93021"/>
                <a:gd name="connsiteY21" fmla="*/ 118597 h 139456"/>
                <a:gd name="connsiteX22" fmla="*/ 71133 w 93021"/>
                <a:gd name="connsiteY22" fmla="*/ 111297 h 139456"/>
                <a:gd name="connsiteX23" fmla="*/ 71947 w 93021"/>
                <a:gd name="connsiteY23" fmla="*/ 106271 h 139456"/>
                <a:gd name="connsiteX24" fmla="*/ 45668 w 93021"/>
                <a:gd name="connsiteY24" fmla="*/ 89086 h 139456"/>
                <a:gd name="connsiteX25" fmla="*/ 59127 w 93021"/>
                <a:gd name="connsiteY25" fmla="*/ 78386 h 139456"/>
                <a:gd name="connsiteX26" fmla="*/ 84591 w 93021"/>
                <a:gd name="connsiteY26" fmla="*/ 62989 h 139456"/>
                <a:gd name="connsiteX27" fmla="*/ 89947 w 93021"/>
                <a:gd name="connsiteY27" fmla="*/ 65095 h 139456"/>
                <a:gd name="connsiteX28" fmla="*/ 81511 w 93021"/>
                <a:gd name="connsiteY28" fmla="*/ 74174 h 139456"/>
                <a:gd name="connsiteX29" fmla="*/ 88000 w 93021"/>
                <a:gd name="connsiteY29" fmla="*/ 80174 h 139456"/>
                <a:gd name="connsiteX30" fmla="*/ 97244 w 93021"/>
                <a:gd name="connsiteY30" fmla="*/ 69794 h 139456"/>
                <a:gd name="connsiteX31" fmla="*/ 84759 w 93021"/>
                <a:gd name="connsiteY31" fmla="*/ 58449 h 139456"/>
                <a:gd name="connsiteX32" fmla="*/ 58807 w 93021"/>
                <a:gd name="connsiteY32" fmla="*/ 72715 h 139456"/>
                <a:gd name="connsiteX33" fmla="*/ 39985 w 93021"/>
                <a:gd name="connsiteY33" fmla="*/ 86979 h 139456"/>
                <a:gd name="connsiteX34" fmla="*/ 56046 w 93021"/>
                <a:gd name="connsiteY34" fmla="*/ 22299 h 13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3021" h="139456">
                  <a:moveTo>
                    <a:pt x="56046" y="22299"/>
                  </a:moveTo>
                  <a:cubicBezTo>
                    <a:pt x="56205" y="21972"/>
                    <a:pt x="56692" y="19866"/>
                    <a:pt x="56692" y="19699"/>
                  </a:cubicBezTo>
                  <a:cubicBezTo>
                    <a:pt x="56692" y="18892"/>
                    <a:pt x="56046" y="17432"/>
                    <a:pt x="54098" y="17432"/>
                  </a:cubicBezTo>
                  <a:cubicBezTo>
                    <a:pt x="50856" y="17432"/>
                    <a:pt x="37391" y="18726"/>
                    <a:pt x="33335" y="19052"/>
                  </a:cubicBezTo>
                  <a:cubicBezTo>
                    <a:pt x="32042" y="19213"/>
                    <a:pt x="29767" y="19378"/>
                    <a:pt x="29767" y="22779"/>
                  </a:cubicBezTo>
                  <a:cubicBezTo>
                    <a:pt x="29767" y="25052"/>
                    <a:pt x="32042" y="25052"/>
                    <a:pt x="33989" y="25052"/>
                  </a:cubicBezTo>
                  <a:cubicBezTo>
                    <a:pt x="41772" y="25052"/>
                    <a:pt x="41772" y="26185"/>
                    <a:pt x="41772" y="27485"/>
                  </a:cubicBezTo>
                  <a:cubicBezTo>
                    <a:pt x="41772" y="28618"/>
                    <a:pt x="41446" y="29591"/>
                    <a:pt x="41126" y="31051"/>
                  </a:cubicBezTo>
                  <a:lnTo>
                    <a:pt x="18256" y="122809"/>
                  </a:lnTo>
                  <a:cubicBezTo>
                    <a:pt x="17442" y="125729"/>
                    <a:pt x="17442" y="126050"/>
                    <a:pt x="17442" y="126376"/>
                  </a:cubicBezTo>
                  <a:cubicBezTo>
                    <a:pt x="17442" y="128809"/>
                    <a:pt x="19389" y="131562"/>
                    <a:pt x="22957" y="131562"/>
                  </a:cubicBezTo>
                  <a:cubicBezTo>
                    <a:pt x="27340" y="131562"/>
                    <a:pt x="29447" y="128322"/>
                    <a:pt x="30421" y="124756"/>
                  </a:cubicBezTo>
                  <a:cubicBezTo>
                    <a:pt x="30741" y="124103"/>
                    <a:pt x="37717" y="95572"/>
                    <a:pt x="38364" y="93306"/>
                  </a:cubicBezTo>
                  <a:cubicBezTo>
                    <a:pt x="49883" y="94438"/>
                    <a:pt x="59127" y="98165"/>
                    <a:pt x="59127" y="106597"/>
                  </a:cubicBezTo>
                  <a:cubicBezTo>
                    <a:pt x="59127" y="107412"/>
                    <a:pt x="59127" y="108217"/>
                    <a:pt x="58807" y="109837"/>
                  </a:cubicBezTo>
                  <a:cubicBezTo>
                    <a:pt x="58153" y="112270"/>
                    <a:pt x="58153" y="113085"/>
                    <a:pt x="58153" y="114864"/>
                  </a:cubicBezTo>
                  <a:cubicBezTo>
                    <a:pt x="58153" y="126376"/>
                    <a:pt x="67564" y="131562"/>
                    <a:pt x="75347" y="131562"/>
                  </a:cubicBezTo>
                  <a:cubicBezTo>
                    <a:pt x="91082" y="131562"/>
                    <a:pt x="95951" y="106925"/>
                    <a:pt x="95951" y="106758"/>
                  </a:cubicBezTo>
                  <a:cubicBezTo>
                    <a:pt x="95951" y="104651"/>
                    <a:pt x="93843" y="104651"/>
                    <a:pt x="93356" y="104651"/>
                  </a:cubicBezTo>
                  <a:cubicBezTo>
                    <a:pt x="91082" y="104651"/>
                    <a:pt x="90921" y="105465"/>
                    <a:pt x="90108" y="108545"/>
                  </a:cubicBezTo>
                  <a:cubicBezTo>
                    <a:pt x="88167" y="115518"/>
                    <a:pt x="83785" y="127023"/>
                    <a:pt x="75834" y="127023"/>
                  </a:cubicBezTo>
                  <a:cubicBezTo>
                    <a:pt x="71460" y="127023"/>
                    <a:pt x="70159" y="122970"/>
                    <a:pt x="70159" y="118597"/>
                  </a:cubicBezTo>
                  <a:cubicBezTo>
                    <a:pt x="70159" y="115837"/>
                    <a:pt x="70159" y="115518"/>
                    <a:pt x="71133" y="111297"/>
                  </a:cubicBezTo>
                  <a:cubicBezTo>
                    <a:pt x="71292" y="110811"/>
                    <a:pt x="71947" y="108057"/>
                    <a:pt x="71947" y="106271"/>
                  </a:cubicBezTo>
                  <a:cubicBezTo>
                    <a:pt x="71947" y="91846"/>
                    <a:pt x="52477" y="89572"/>
                    <a:pt x="45668" y="89086"/>
                  </a:cubicBezTo>
                  <a:cubicBezTo>
                    <a:pt x="50370" y="86173"/>
                    <a:pt x="56373" y="80821"/>
                    <a:pt x="59127" y="78386"/>
                  </a:cubicBezTo>
                  <a:cubicBezTo>
                    <a:pt x="67405" y="70608"/>
                    <a:pt x="75515" y="62989"/>
                    <a:pt x="84591" y="62989"/>
                  </a:cubicBezTo>
                  <a:cubicBezTo>
                    <a:pt x="86539" y="62989"/>
                    <a:pt x="88647" y="63475"/>
                    <a:pt x="89947" y="65095"/>
                  </a:cubicBezTo>
                  <a:cubicBezTo>
                    <a:pt x="82971" y="66227"/>
                    <a:pt x="81511" y="71740"/>
                    <a:pt x="81511" y="74174"/>
                  </a:cubicBezTo>
                  <a:cubicBezTo>
                    <a:pt x="81511" y="77741"/>
                    <a:pt x="84272" y="80174"/>
                    <a:pt x="88000" y="80174"/>
                  </a:cubicBezTo>
                  <a:cubicBezTo>
                    <a:pt x="92382" y="80174"/>
                    <a:pt x="97244" y="76607"/>
                    <a:pt x="97244" y="69794"/>
                  </a:cubicBezTo>
                  <a:cubicBezTo>
                    <a:pt x="97244" y="64448"/>
                    <a:pt x="93356" y="58449"/>
                    <a:pt x="84759" y="58449"/>
                  </a:cubicBezTo>
                  <a:cubicBezTo>
                    <a:pt x="75515" y="58449"/>
                    <a:pt x="67077" y="65095"/>
                    <a:pt x="58807" y="72715"/>
                  </a:cubicBezTo>
                  <a:cubicBezTo>
                    <a:pt x="51991" y="79201"/>
                    <a:pt x="46642" y="84227"/>
                    <a:pt x="39985" y="86979"/>
                  </a:cubicBezTo>
                  <a:lnTo>
                    <a:pt x="56046" y="2229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511614CD-DA57-4DD3-8ACD-24FE08D1DD4B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7447297" y="-12909646"/>
              <a:ext cx="232555" cy="139457"/>
            </a:xfrm>
            <a:custGeom>
              <a:avLst/>
              <a:gdLst>
                <a:gd name="connsiteX0" fmla="*/ 81190 w 232554"/>
                <a:gd name="connsiteY0" fmla="*/ 88439 h 139456"/>
                <a:gd name="connsiteX1" fmla="*/ 130826 w 232554"/>
                <a:gd name="connsiteY1" fmla="*/ 88439 h 139456"/>
                <a:gd name="connsiteX2" fmla="*/ 136829 w 232554"/>
                <a:gd name="connsiteY2" fmla="*/ 84545 h 139456"/>
                <a:gd name="connsiteX3" fmla="*/ 130826 w 232554"/>
                <a:gd name="connsiteY3" fmla="*/ 80493 h 139456"/>
                <a:gd name="connsiteX4" fmla="*/ 81190 w 232554"/>
                <a:gd name="connsiteY4" fmla="*/ 80493 h 139456"/>
                <a:gd name="connsiteX5" fmla="*/ 81190 w 232554"/>
                <a:gd name="connsiteY5" fmla="*/ 30723 h 139456"/>
                <a:gd name="connsiteX6" fmla="*/ 77295 w 232554"/>
                <a:gd name="connsiteY6" fmla="*/ 24724 h 139456"/>
                <a:gd name="connsiteX7" fmla="*/ 73240 w 232554"/>
                <a:gd name="connsiteY7" fmla="*/ 30723 h 139456"/>
                <a:gd name="connsiteX8" fmla="*/ 73240 w 232554"/>
                <a:gd name="connsiteY8" fmla="*/ 80493 h 139456"/>
                <a:gd name="connsiteX9" fmla="*/ 23444 w 232554"/>
                <a:gd name="connsiteY9" fmla="*/ 80493 h 139456"/>
                <a:gd name="connsiteX10" fmla="*/ 17442 w 232554"/>
                <a:gd name="connsiteY10" fmla="*/ 84386 h 139456"/>
                <a:gd name="connsiteX11" fmla="*/ 23444 w 232554"/>
                <a:gd name="connsiteY11" fmla="*/ 88439 h 139456"/>
                <a:gd name="connsiteX12" fmla="*/ 73240 w 232554"/>
                <a:gd name="connsiteY12" fmla="*/ 88439 h 139456"/>
                <a:gd name="connsiteX13" fmla="*/ 73240 w 232554"/>
                <a:gd name="connsiteY13" fmla="*/ 138207 h 139456"/>
                <a:gd name="connsiteX14" fmla="*/ 77135 w 232554"/>
                <a:gd name="connsiteY14" fmla="*/ 144207 h 139456"/>
                <a:gd name="connsiteX15" fmla="*/ 81190 w 232554"/>
                <a:gd name="connsiteY15" fmla="*/ 138207 h 139456"/>
                <a:gd name="connsiteX16" fmla="*/ 81190 w 232554"/>
                <a:gd name="connsiteY16" fmla="*/ 88439 h 139456"/>
                <a:gd name="connsiteX17" fmla="*/ 230238 w 232554"/>
                <a:gd name="connsiteY17" fmla="*/ 95572 h 139456"/>
                <a:gd name="connsiteX18" fmla="*/ 224722 w 232554"/>
                <a:gd name="connsiteY18" fmla="*/ 95572 h 139456"/>
                <a:gd name="connsiteX19" fmla="*/ 220500 w 232554"/>
                <a:gd name="connsiteY19" fmla="*/ 110323 h 139456"/>
                <a:gd name="connsiteX20" fmla="*/ 204446 w 232554"/>
                <a:gd name="connsiteY20" fmla="*/ 111296 h 139456"/>
                <a:gd name="connsiteX21" fmla="*/ 174599 w 232554"/>
                <a:gd name="connsiteY21" fmla="*/ 111296 h 139456"/>
                <a:gd name="connsiteX22" fmla="*/ 207041 w 232554"/>
                <a:gd name="connsiteY22" fmla="*/ 84058 h 139456"/>
                <a:gd name="connsiteX23" fmla="*/ 230238 w 232554"/>
                <a:gd name="connsiteY23" fmla="*/ 49042 h 139456"/>
                <a:gd name="connsiteX24" fmla="*/ 192281 w 232554"/>
                <a:gd name="connsiteY24" fmla="*/ 17432 h 139456"/>
                <a:gd name="connsiteX25" fmla="*/ 158539 w 232554"/>
                <a:gd name="connsiteY25" fmla="*/ 46449 h 139456"/>
                <a:gd name="connsiteX26" fmla="*/ 167136 w 232554"/>
                <a:gd name="connsiteY26" fmla="*/ 55528 h 139456"/>
                <a:gd name="connsiteX27" fmla="*/ 175733 w 232554"/>
                <a:gd name="connsiteY27" fmla="*/ 46935 h 139456"/>
                <a:gd name="connsiteX28" fmla="*/ 166162 w 232554"/>
                <a:gd name="connsiteY28" fmla="*/ 38343 h 139456"/>
                <a:gd name="connsiteX29" fmla="*/ 189846 w 232554"/>
                <a:gd name="connsiteY29" fmla="*/ 23264 h 139456"/>
                <a:gd name="connsiteX30" fmla="*/ 214504 w 232554"/>
                <a:gd name="connsiteY30" fmla="*/ 49042 h 139456"/>
                <a:gd name="connsiteX31" fmla="*/ 199250 w 232554"/>
                <a:gd name="connsiteY31" fmla="*/ 80165 h 139456"/>
                <a:gd name="connsiteX32" fmla="*/ 160159 w 232554"/>
                <a:gd name="connsiteY32" fmla="*/ 118756 h 139456"/>
                <a:gd name="connsiteX33" fmla="*/ 158539 w 232554"/>
                <a:gd name="connsiteY33" fmla="*/ 125075 h 139456"/>
                <a:gd name="connsiteX34" fmla="*/ 225369 w 232554"/>
                <a:gd name="connsiteY34" fmla="*/ 125075 h 139456"/>
                <a:gd name="connsiteX35" fmla="*/ 230238 w 232554"/>
                <a:gd name="connsiteY35" fmla="*/ 95572 h 13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32554" h="139456">
                  <a:moveTo>
                    <a:pt x="81190" y="88439"/>
                  </a:moveTo>
                  <a:lnTo>
                    <a:pt x="130826" y="88439"/>
                  </a:lnTo>
                  <a:cubicBezTo>
                    <a:pt x="132934" y="88439"/>
                    <a:pt x="136829" y="88439"/>
                    <a:pt x="136829" y="84545"/>
                  </a:cubicBezTo>
                  <a:cubicBezTo>
                    <a:pt x="136829" y="80493"/>
                    <a:pt x="133101" y="80493"/>
                    <a:pt x="130826" y="80493"/>
                  </a:cubicBezTo>
                  <a:lnTo>
                    <a:pt x="81190" y="80493"/>
                  </a:lnTo>
                  <a:lnTo>
                    <a:pt x="81190" y="30723"/>
                  </a:lnTo>
                  <a:cubicBezTo>
                    <a:pt x="81190" y="28617"/>
                    <a:pt x="81190" y="24724"/>
                    <a:pt x="77295" y="24724"/>
                  </a:cubicBezTo>
                  <a:cubicBezTo>
                    <a:pt x="73240" y="24724"/>
                    <a:pt x="73240" y="28451"/>
                    <a:pt x="73240" y="30723"/>
                  </a:cubicBezTo>
                  <a:lnTo>
                    <a:pt x="73240" y="80493"/>
                  </a:lnTo>
                  <a:lnTo>
                    <a:pt x="23444" y="80493"/>
                  </a:lnTo>
                  <a:cubicBezTo>
                    <a:pt x="21336" y="80493"/>
                    <a:pt x="17442" y="80493"/>
                    <a:pt x="17442" y="84386"/>
                  </a:cubicBezTo>
                  <a:cubicBezTo>
                    <a:pt x="17442" y="88439"/>
                    <a:pt x="21177" y="88439"/>
                    <a:pt x="23444" y="88439"/>
                  </a:cubicBezTo>
                  <a:lnTo>
                    <a:pt x="73240" y="88439"/>
                  </a:lnTo>
                  <a:lnTo>
                    <a:pt x="73240" y="138207"/>
                  </a:lnTo>
                  <a:cubicBezTo>
                    <a:pt x="73240" y="140314"/>
                    <a:pt x="73240" y="144207"/>
                    <a:pt x="77135" y="144207"/>
                  </a:cubicBezTo>
                  <a:cubicBezTo>
                    <a:pt x="81190" y="144207"/>
                    <a:pt x="81190" y="140473"/>
                    <a:pt x="81190" y="138207"/>
                  </a:cubicBezTo>
                  <a:lnTo>
                    <a:pt x="81190" y="88439"/>
                  </a:lnTo>
                  <a:close/>
                  <a:moveTo>
                    <a:pt x="230238" y="95572"/>
                  </a:moveTo>
                  <a:lnTo>
                    <a:pt x="224722" y="95572"/>
                  </a:lnTo>
                  <a:cubicBezTo>
                    <a:pt x="224235" y="99138"/>
                    <a:pt x="222615" y="108704"/>
                    <a:pt x="220500" y="110323"/>
                  </a:cubicBezTo>
                  <a:cubicBezTo>
                    <a:pt x="219206" y="111296"/>
                    <a:pt x="206714" y="111296"/>
                    <a:pt x="204446" y="111296"/>
                  </a:cubicBezTo>
                  <a:lnTo>
                    <a:pt x="174599" y="111296"/>
                  </a:lnTo>
                  <a:cubicBezTo>
                    <a:pt x="191627" y="96217"/>
                    <a:pt x="197310" y="91678"/>
                    <a:pt x="207041" y="84058"/>
                  </a:cubicBezTo>
                  <a:cubicBezTo>
                    <a:pt x="219046" y="74492"/>
                    <a:pt x="230238" y="64440"/>
                    <a:pt x="230238" y="49042"/>
                  </a:cubicBezTo>
                  <a:cubicBezTo>
                    <a:pt x="230238" y="29424"/>
                    <a:pt x="213044" y="17432"/>
                    <a:pt x="192281" y="17432"/>
                  </a:cubicBezTo>
                  <a:cubicBezTo>
                    <a:pt x="172165" y="17432"/>
                    <a:pt x="158539" y="31530"/>
                    <a:pt x="158539" y="46449"/>
                  </a:cubicBezTo>
                  <a:cubicBezTo>
                    <a:pt x="158539" y="54715"/>
                    <a:pt x="165515" y="55528"/>
                    <a:pt x="167136" y="55528"/>
                  </a:cubicBezTo>
                  <a:cubicBezTo>
                    <a:pt x="171031" y="55528"/>
                    <a:pt x="175733" y="52769"/>
                    <a:pt x="175733" y="46935"/>
                  </a:cubicBezTo>
                  <a:cubicBezTo>
                    <a:pt x="175733" y="44016"/>
                    <a:pt x="174599" y="38343"/>
                    <a:pt x="166162" y="38343"/>
                  </a:cubicBezTo>
                  <a:cubicBezTo>
                    <a:pt x="171191" y="26831"/>
                    <a:pt x="182223" y="23264"/>
                    <a:pt x="189846" y="23264"/>
                  </a:cubicBezTo>
                  <a:cubicBezTo>
                    <a:pt x="206067" y="23264"/>
                    <a:pt x="214504" y="35910"/>
                    <a:pt x="214504" y="49042"/>
                  </a:cubicBezTo>
                  <a:cubicBezTo>
                    <a:pt x="214504" y="63147"/>
                    <a:pt x="204446" y="74333"/>
                    <a:pt x="199250" y="80165"/>
                  </a:cubicBezTo>
                  <a:lnTo>
                    <a:pt x="160159" y="118756"/>
                  </a:lnTo>
                  <a:cubicBezTo>
                    <a:pt x="158539" y="120209"/>
                    <a:pt x="158539" y="120535"/>
                    <a:pt x="158539" y="125075"/>
                  </a:cubicBezTo>
                  <a:lnTo>
                    <a:pt x="225369" y="125075"/>
                  </a:lnTo>
                  <a:lnTo>
                    <a:pt x="230238" y="955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BF2B02ED-BA6D-480D-A43B-6610C0F462FB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7678147" y="-12873496"/>
              <a:ext cx="116277" cy="92971"/>
            </a:xfrm>
            <a:custGeom>
              <a:avLst/>
              <a:gdLst>
                <a:gd name="connsiteX0" fmla="*/ 29607 w 116277"/>
                <a:gd name="connsiteY0" fmla="*/ 78713 h 92971"/>
                <a:gd name="connsiteX1" fmla="*/ 27986 w 116277"/>
                <a:gd name="connsiteY1" fmla="*/ 85359 h 92971"/>
                <a:gd name="connsiteX2" fmla="*/ 33502 w 116277"/>
                <a:gd name="connsiteY2" fmla="*/ 90545 h 92971"/>
                <a:gd name="connsiteX3" fmla="*/ 39825 w 116277"/>
                <a:gd name="connsiteY3" fmla="*/ 86979 h 92971"/>
                <a:gd name="connsiteX4" fmla="*/ 42746 w 116277"/>
                <a:gd name="connsiteY4" fmla="*/ 76927 h 92971"/>
                <a:gd name="connsiteX5" fmla="*/ 46314 w 116277"/>
                <a:gd name="connsiteY5" fmla="*/ 62342 h 92971"/>
                <a:gd name="connsiteX6" fmla="*/ 49069 w 116277"/>
                <a:gd name="connsiteY6" fmla="*/ 51475 h 92971"/>
                <a:gd name="connsiteX7" fmla="*/ 55885 w 116277"/>
                <a:gd name="connsiteY7" fmla="*/ 36883 h 92971"/>
                <a:gd name="connsiteX8" fmla="*/ 80217 w 116277"/>
                <a:gd name="connsiteY8" fmla="*/ 21972 h 92971"/>
                <a:gd name="connsiteX9" fmla="*/ 89788 w 116277"/>
                <a:gd name="connsiteY9" fmla="*/ 33317 h 92971"/>
                <a:gd name="connsiteX10" fmla="*/ 80217 w 116277"/>
                <a:gd name="connsiteY10" fmla="*/ 67847 h 92971"/>
                <a:gd name="connsiteX11" fmla="*/ 77782 w 116277"/>
                <a:gd name="connsiteY11" fmla="*/ 76607 h 92971"/>
                <a:gd name="connsiteX12" fmla="*/ 93189 w 116277"/>
                <a:gd name="connsiteY12" fmla="*/ 90545 h 92971"/>
                <a:gd name="connsiteX13" fmla="*/ 116553 w 116277"/>
                <a:gd name="connsiteY13" fmla="*/ 65741 h 92971"/>
                <a:gd name="connsiteX14" fmla="*/ 113952 w 116277"/>
                <a:gd name="connsiteY14" fmla="*/ 63634 h 92971"/>
                <a:gd name="connsiteX15" fmla="*/ 110870 w 116277"/>
                <a:gd name="connsiteY15" fmla="*/ 66395 h 92971"/>
                <a:gd name="connsiteX16" fmla="*/ 93676 w 116277"/>
                <a:gd name="connsiteY16" fmla="*/ 86006 h 92971"/>
                <a:gd name="connsiteX17" fmla="*/ 89621 w 116277"/>
                <a:gd name="connsiteY17" fmla="*/ 80333 h 92971"/>
                <a:gd name="connsiteX18" fmla="*/ 93356 w 116277"/>
                <a:gd name="connsiteY18" fmla="*/ 67200 h 92971"/>
                <a:gd name="connsiteX19" fmla="*/ 101953 w 116277"/>
                <a:gd name="connsiteY19" fmla="*/ 35910 h 92971"/>
                <a:gd name="connsiteX20" fmla="*/ 80863 w 116277"/>
                <a:gd name="connsiteY20" fmla="*/ 17432 h 92971"/>
                <a:gd name="connsiteX21" fmla="*/ 53451 w 116277"/>
                <a:gd name="connsiteY21" fmla="*/ 32184 h 92971"/>
                <a:gd name="connsiteX22" fmla="*/ 36097 w 116277"/>
                <a:gd name="connsiteY22" fmla="*/ 17432 h 92971"/>
                <a:gd name="connsiteX23" fmla="*/ 23285 w 116277"/>
                <a:gd name="connsiteY23" fmla="*/ 26185 h 92971"/>
                <a:gd name="connsiteX24" fmla="*/ 17442 w 116277"/>
                <a:gd name="connsiteY24" fmla="*/ 42237 h 92971"/>
                <a:gd name="connsiteX25" fmla="*/ 20196 w 116277"/>
                <a:gd name="connsiteY25" fmla="*/ 44344 h 92971"/>
                <a:gd name="connsiteX26" fmla="*/ 23771 w 116277"/>
                <a:gd name="connsiteY26" fmla="*/ 39476 h 92971"/>
                <a:gd name="connsiteX27" fmla="*/ 35610 w 116277"/>
                <a:gd name="connsiteY27" fmla="*/ 21972 h 92971"/>
                <a:gd name="connsiteX28" fmla="*/ 40958 w 116277"/>
                <a:gd name="connsiteY28" fmla="*/ 29917 h 92971"/>
                <a:gd name="connsiteX29" fmla="*/ 38364 w 116277"/>
                <a:gd name="connsiteY29" fmla="*/ 43369 h 92971"/>
                <a:gd name="connsiteX30" fmla="*/ 34796 w 116277"/>
                <a:gd name="connsiteY30" fmla="*/ 57962 h 92971"/>
                <a:gd name="connsiteX31" fmla="*/ 29607 w 116277"/>
                <a:gd name="connsiteY31" fmla="*/ 78713 h 92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6277" h="92971">
                  <a:moveTo>
                    <a:pt x="29607" y="78713"/>
                  </a:moveTo>
                  <a:cubicBezTo>
                    <a:pt x="28960" y="80819"/>
                    <a:pt x="27986" y="84872"/>
                    <a:pt x="27986" y="85359"/>
                  </a:cubicBezTo>
                  <a:cubicBezTo>
                    <a:pt x="27986" y="88925"/>
                    <a:pt x="30907" y="90545"/>
                    <a:pt x="33502" y="90545"/>
                  </a:cubicBezTo>
                  <a:cubicBezTo>
                    <a:pt x="36416" y="90545"/>
                    <a:pt x="39018" y="88439"/>
                    <a:pt x="39825" y="86979"/>
                  </a:cubicBezTo>
                  <a:cubicBezTo>
                    <a:pt x="40639" y="85519"/>
                    <a:pt x="41933" y="80333"/>
                    <a:pt x="42746" y="76927"/>
                  </a:cubicBezTo>
                  <a:cubicBezTo>
                    <a:pt x="43560" y="73847"/>
                    <a:pt x="45341" y="66395"/>
                    <a:pt x="46314" y="62342"/>
                  </a:cubicBezTo>
                  <a:cubicBezTo>
                    <a:pt x="47288" y="58768"/>
                    <a:pt x="48262" y="55202"/>
                    <a:pt x="49069" y="51475"/>
                  </a:cubicBezTo>
                  <a:cubicBezTo>
                    <a:pt x="50856" y="44830"/>
                    <a:pt x="51184" y="43529"/>
                    <a:pt x="55885" y="36883"/>
                  </a:cubicBezTo>
                  <a:cubicBezTo>
                    <a:pt x="60427" y="30397"/>
                    <a:pt x="68051" y="21972"/>
                    <a:pt x="80217" y="21972"/>
                  </a:cubicBezTo>
                  <a:cubicBezTo>
                    <a:pt x="89621" y="21972"/>
                    <a:pt x="89788" y="30237"/>
                    <a:pt x="89788" y="33317"/>
                  </a:cubicBezTo>
                  <a:cubicBezTo>
                    <a:pt x="89788" y="43043"/>
                    <a:pt x="82811" y="61041"/>
                    <a:pt x="80217" y="67847"/>
                  </a:cubicBezTo>
                  <a:cubicBezTo>
                    <a:pt x="78429" y="72387"/>
                    <a:pt x="77782" y="73847"/>
                    <a:pt x="77782" y="76607"/>
                  </a:cubicBezTo>
                  <a:cubicBezTo>
                    <a:pt x="77782" y="85199"/>
                    <a:pt x="84919" y="90545"/>
                    <a:pt x="93189" y="90545"/>
                  </a:cubicBezTo>
                  <a:cubicBezTo>
                    <a:pt x="109410" y="90545"/>
                    <a:pt x="116553" y="68174"/>
                    <a:pt x="116553" y="65741"/>
                  </a:cubicBezTo>
                  <a:cubicBezTo>
                    <a:pt x="116553" y="63634"/>
                    <a:pt x="114439" y="63634"/>
                    <a:pt x="113952" y="63634"/>
                  </a:cubicBezTo>
                  <a:cubicBezTo>
                    <a:pt x="111684" y="63634"/>
                    <a:pt x="111524" y="64607"/>
                    <a:pt x="110870" y="66395"/>
                  </a:cubicBezTo>
                  <a:cubicBezTo>
                    <a:pt x="107142" y="79360"/>
                    <a:pt x="100166" y="86006"/>
                    <a:pt x="93676" y="86006"/>
                  </a:cubicBezTo>
                  <a:cubicBezTo>
                    <a:pt x="90275" y="86006"/>
                    <a:pt x="89621" y="83739"/>
                    <a:pt x="89621" y="80333"/>
                  </a:cubicBezTo>
                  <a:cubicBezTo>
                    <a:pt x="89621" y="76607"/>
                    <a:pt x="90434" y="74501"/>
                    <a:pt x="93356" y="67200"/>
                  </a:cubicBezTo>
                  <a:cubicBezTo>
                    <a:pt x="95304" y="62174"/>
                    <a:pt x="101953" y="44989"/>
                    <a:pt x="101953" y="35910"/>
                  </a:cubicBezTo>
                  <a:cubicBezTo>
                    <a:pt x="101953" y="20184"/>
                    <a:pt x="89461" y="17432"/>
                    <a:pt x="80863" y="17432"/>
                  </a:cubicBezTo>
                  <a:cubicBezTo>
                    <a:pt x="67405" y="17432"/>
                    <a:pt x="58320" y="25697"/>
                    <a:pt x="53451" y="32184"/>
                  </a:cubicBezTo>
                  <a:cubicBezTo>
                    <a:pt x="52317" y="20999"/>
                    <a:pt x="42746" y="17432"/>
                    <a:pt x="36097" y="17432"/>
                  </a:cubicBezTo>
                  <a:cubicBezTo>
                    <a:pt x="29120" y="17432"/>
                    <a:pt x="25392" y="22458"/>
                    <a:pt x="23285" y="26185"/>
                  </a:cubicBezTo>
                  <a:cubicBezTo>
                    <a:pt x="19716" y="32184"/>
                    <a:pt x="17442" y="41423"/>
                    <a:pt x="17442" y="42237"/>
                  </a:cubicBezTo>
                  <a:cubicBezTo>
                    <a:pt x="17442" y="44344"/>
                    <a:pt x="19716" y="44344"/>
                    <a:pt x="20196" y="44344"/>
                  </a:cubicBezTo>
                  <a:cubicBezTo>
                    <a:pt x="22471" y="44344"/>
                    <a:pt x="22630" y="43856"/>
                    <a:pt x="23771" y="39476"/>
                  </a:cubicBezTo>
                  <a:cubicBezTo>
                    <a:pt x="26199" y="29917"/>
                    <a:pt x="29280" y="21972"/>
                    <a:pt x="35610" y="21972"/>
                  </a:cubicBezTo>
                  <a:cubicBezTo>
                    <a:pt x="39825" y="21972"/>
                    <a:pt x="40958" y="25538"/>
                    <a:pt x="40958" y="29917"/>
                  </a:cubicBezTo>
                  <a:cubicBezTo>
                    <a:pt x="40958" y="32997"/>
                    <a:pt x="39505" y="38990"/>
                    <a:pt x="38364" y="43369"/>
                  </a:cubicBezTo>
                  <a:cubicBezTo>
                    <a:pt x="37230" y="47750"/>
                    <a:pt x="35610" y="54396"/>
                    <a:pt x="34796" y="57962"/>
                  </a:cubicBezTo>
                  <a:lnTo>
                    <a:pt x="29607" y="787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9DD03DE9-E5B7-4AB7-B327-3F95EE136FFF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7790245" y="-12923592"/>
              <a:ext cx="46511" cy="185943"/>
            </a:xfrm>
            <a:custGeom>
              <a:avLst/>
              <a:gdLst>
                <a:gd name="connsiteX0" fmla="*/ 42427 w 46510"/>
                <a:gd name="connsiteY0" fmla="*/ 17432 h 185942"/>
                <a:gd name="connsiteX1" fmla="*/ 17442 w 46510"/>
                <a:gd name="connsiteY1" fmla="*/ 17432 h 185942"/>
                <a:gd name="connsiteX2" fmla="*/ 17442 w 46510"/>
                <a:gd name="connsiteY2" fmla="*/ 25379 h 185942"/>
                <a:gd name="connsiteX3" fmla="*/ 34477 w 46510"/>
                <a:gd name="connsiteY3" fmla="*/ 25379 h 185942"/>
                <a:gd name="connsiteX4" fmla="*/ 34477 w 46510"/>
                <a:gd name="connsiteY4" fmla="*/ 171605 h 185942"/>
                <a:gd name="connsiteX5" fmla="*/ 17442 w 46510"/>
                <a:gd name="connsiteY5" fmla="*/ 171605 h 185942"/>
                <a:gd name="connsiteX6" fmla="*/ 17442 w 46510"/>
                <a:gd name="connsiteY6" fmla="*/ 179552 h 185942"/>
                <a:gd name="connsiteX7" fmla="*/ 42427 w 46510"/>
                <a:gd name="connsiteY7" fmla="*/ 179552 h 185942"/>
                <a:gd name="connsiteX8" fmla="*/ 42427 w 46510"/>
                <a:gd name="connsiteY8" fmla="*/ 17432 h 18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10" h="185942">
                  <a:moveTo>
                    <a:pt x="42427" y="17432"/>
                  </a:moveTo>
                  <a:lnTo>
                    <a:pt x="17442" y="17432"/>
                  </a:lnTo>
                  <a:lnTo>
                    <a:pt x="17442" y="25379"/>
                  </a:lnTo>
                  <a:lnTo>
                    <a:pt x="34477" y="25379"/>
                  </a:lnTo>
                  <a:lnTo>
                    <a:pt x="34477" y="171605"/>
                  </a:lnTo>
                  <a:lnTo>
                    <a:pt x="17442" y="171605"/>
                  </a:lnTo>
                  <a:lnTo>
                    <a:pt x="17442" y="179552"/>
                  </a:lnTo>
                  <a:lnTo>
                    <a:pt x="42427" y="179552"/>
                  </a:lnTo>
                  <a:lnTo>
                    <a:pt x="42427" y="1743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B598301C-5912-48CA-9938-404BED3E291E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6899115" y="-12724659"/>
              <a:ext cx="93022" cy="162700"/>
            </a:xfrm>
            <a:custGeom>
              <a:avLst/>
              <a:gdLst>
                <a:gd name="connsiteX0" fmla="*/ 88647 w 93021"/>
                <a:gd name="connsiteY0" fmla="*/ 23592 h 162699"/>
                <a:gd name="connsiteX1" fmla="*/ 82165 w 93021"/>
                <a:gd name="connsiteY1" fmla="*/ 17432 h 162699"/>
                <a:gd name="connsiteX2" fmla="*/ 73081 w 93021"/>
                <a:gd name="connsiteY2" fmla="*/ 26344 h 162699"/>
                <a:gd name="connsiteX3" fmla="*/ 79570 w 93021"/>
                <a:gd name="connsiteY3" fmla="*/ 32511 h 162699"/>
                <a:gd name="connsiteX4" fmla="*/ 88647 w 93021"/>
                <a:gd name="connsiteY4" fmla="*/ 23592 h 162699"/>
                <a:gd name="connsiteX5" fmla="*/ 54265 w 93021"/>
                <a:gd name="connsiteY5" fmla="*/ 132862 h 162699"/>
                <a:gd name="connsiteX6" fmla="*/ 33335 w 93021"/>
                <a:gd name="connsiteY6" fmla="*/ 153446 h 162699"/>
                <a:gd name="connsiteX7" fmla="*/ 27499 w 93021"/>
                <a:gd name="connsiteY7" fmla="*/ 152473 h 162699"/>
                <a:gd name="connsiteX8" fmla="*/ 33015 w 93021"/>
                <a:gd name="connsiteY8" fmla="*/ 144208 h 162699"/>
                <a:gd name="connsiteX9" fmla="*/ 26685 w 93021"/>
                <a:gd name="connsiteY9" fmla="*/ 138209 h 162699"/>
                <a:gd name="connsiteX10" fmla="*/ 17442 w 93021"/>
                <a:gd name="connsiteY10" fmla="*/ 147774 h 162699"/>
                <a:gd name="connsiteX11" fmla="*/ 33502 w 93021"/>
                <a:gd name="connsiteY11" fmla="*/ 157986 h 162699"/>
                <a:gd name="connsiteX12" fmla="*/ 67238 w 93021"/>
                <a:gd name="connsiteY12" fmla="*/ 132375 h 162699"/>
                <a:gd name="connsiteX13" fmla="*/ 81838 w 93021"/>
                <a:gd name="connsiteY13" fmla="*/ 74333 h 162699"/>
                <a:gd name="connsiteX14" fmla="*/ 82652 w 93021"/>
                <a:gd name="connsiteY14" fmla="*/ 68662 h 162699"/>
                <a:gd name="connsiteX15" fmla="*/ 65290 w 93021"/>
                <a:gd name="connsiteY15" fmla="*/ 53423 h 162699"/>
                <a:gd name="connsiteX16" fmla="*/ 36904 w 93021"/>
                <a:gd name="connsiteY16" fmla="*/ 78228 h 162699"/>
                <a:gd name="connsiteX17" fmla="*/ 39665 w 93021"/>
                <a:gd name="connsiteY17" fmla="*/ 80333 h 162699"/>
                <a:gd name="connsiteX18" fmla="*/ 42906 w 93021"/>
                <a:gd name="connsiteY18" fmla="*/ 77413 h 162699"/>
                <a:gd name="connsiteX19" fmla="*/ 64803 w 93021"/>
                <a:gd name="connsiteY19" fmla="*/ 57962 h 162699"/>
                <a:gd name="connsiteX20" fmla="*/ 70319 w 93021"/>
                <a:gd name="connsiteY20" fmla="*/ 65908 h 162699"/>
                <a:gd name="connsiteX21" fmla="*/ 69832 w 93021"/>
                <a:gd name="connsiteY21" fmla="*/ 70767 h 162699"/>
                <a:gd name="connsiteX22" fmla="*/ 54265 w 93021"/>
                <a:gd name="connsiteY22" fmla="*/ 132862 h 162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21" h="162699">
                  <a:moveTo>
                    <a:pt x="88647" y="23592"/>
                  </a:moveTo>
                  <a:cubicBezTo>
                    <a:pt x="88647" y="20838"/>
                    <a:pt x="86539" y="17432"/>
                    <a:pt x="82165" y="17432"/>
                  </a:cubicBezTo>
                  <a:cubicBezTo>
                    <a:pt x="77455" y="17432"/>
                    <a:pt x="73081" y="21972"/>
                    <a:pt x="73081" y="26344"/>
                  </a:cubicBezTo>
                  <a:cubicBezTo>
                    <a:pt x="73081" y="28944"/>
                    <a:pt x="75028" y="32511"/>
                    <a:pt x="79570" y="32511"/>
                  </a:cubicBezTo>
                  <a:cubicBezTo>
                    <a:pt x="83945" y="32511"/>
                    <a:pt x="88647" y="28292"/>
                    <a:pt x="88647" y="23592"/>
                  </a:cubicBezTo>
                  <a:close/>
                  <a:moveTo>
                    <a:pt x="54265" y="132862"/>
                  </a:moveTo>
                  <a:cubicBezTo>
                    <a:pt x="51504" y="144048"/>
                    <a:pt x="42906" y="153446"/>
                    <a:pt x="33335" y="153446"/>
                  </a:cubicBezTo>
                  <a:cubicBezTo>
                    <a:pt x="31228" y="153446"/>
                    <a:pt x="29280" y="153127"/>
                    <a:pt x="27499" y="152473"/>
                  </a:cubicBezTo>
                  <a:cubicBezTo>
                    <a:pt x="31714" y="150534"/>
                    <a:pt x="33015" y="146641"/>
                    <a:pt x="33015" y="144208"/>
                  </a:cubicBezTo>
                  <a:cubicBezTo>
                    <a:pt x="33015" y="140314"/>
                    <a:pt x="29934" y="138209"/>
                    <a:pt x="26685" y="138209"/>
                  </a:cubicBezTo>
                  <a:cubicBezTo>
                    <a:pt x="21657" y="138209"/>
                    <a:pt x="17442" y="142588"/>
                    <a:pt x="17442" y="147774"/>
                  </a:cubicBezTo>
                  <a:cubicBezTo>
                    <a:pt x="17442" y="153933"/>
                    <a:pt x="23764" y="157986"/>
                    <a:pt x="33502" y="157986"/>
                  </a:cubicBezTo>
                  <a:cubicBezTo>
                    <a:pt x="43234" y="157986"/>
                    <a:pt x="62209" y="152154"/>
                    <a:pt x="67238" y="132375"/>
                  </a:cubicBezTo>
                  <a:lnTo>
                    <a:pt x="81838" y="74333"/>
                  </a:lnTo>
                  <a:cubicBezTo>
                    <a:pt x="82325" y="72554"/>
                    <a:pt x="82652" y="71095"/>
                    <a:pt x="82652" y="68662"/>
                  </a:cubicBezTo>
                  <a:cubicBezTo>
                    <a:pt x="82652" y="59741"/>
                    <a:pt x="75028" y="53423"/>
                    <a:pt x="65290" y="53423"/>
                  </a:cubicBezTo>
                  <a:cubicBezTo>
                    <a:pt x="47289" y="53423"/>
                    <a:pt x="36904" y="75953"/>
                    <a:pt x="36904" y="78228"/>
                  </a:cubicBezTo>
                  <a:cubicBezTo>
                    <a:pt x="36904" y="80333"/>
                    <a:pt x="39178" y="80333"/>
                    <a:pt x="39665" y="80333"/>
                  </a:cubicBezTo>
                  <a:cubicBezTo>
                    <a:pt x="41613" y="80333"/>
                    <a:pt x="41773" y="79846"/>
                    <a:pt x="42906" y="77413"/>
                  </a:cubicBezTo>
                  <a:cubicBezTo>
                    <a:pt x="46962" y="68015"/>
                    <a:pt x="55399" y="57962"/>
                    <a:pt x="64803" y="57962"/>
                  </a:cubicBezTo>
                  <a:cubicBezTo>
                    <a:pt x="68858" y="57962"/>
                    <a:pt x="70319" y="60715"/>
                    <a:pt x="70319" y="65908"/>
                  </a:cubicBezTo>
                  <a:cubicBezTo>
                    <a:pt x="70319" y="67689"/>
                    <a:pt x="69999" y="69961"/>
                    <a:pt x="69832" y="70767"/>
                  </a:cubicBezTo>
                  <a:lnTo>
                    <a:pt x="54265" y="1328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7104CE19-3473-46CF-BD91-ED90137CBFE4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6986333" y="-12645210"/>
              <a:ext cx="139533" cy="69728"/>
            </a:xfrm>
            <a:custGeom>
              <a:avLst/>
              <a:gdLst>
                <a:gd name="connsiteX0" fmla="*/ 69346 w 139532"/>
                <a:gd name="connsiteY0" fmla="*/ 58543 h 69728"/>
                <a:gd name="connsiteX1" fmla="*/ 67725 w 139532"/>
                <a:gd name="connsiteY1" fmla="*/ 65836 h 69728"/>
                <a:gd name="connsiteX2" fmla="*/ 72012 w 139532"/>
                <a:gd name="connsiteY2" fmla="*/ 69887 h 69728"/>
                <a:gd name="connsiteX3" fmla="*/ 77572 w 139532"/>
                <a:gd name="connsiteY3" fmla="*/ 66067 h 69728"/>
                <a:gd name="connsiteX4" fmla="*/ 79774 w 139532"/>
                <a:gd name="connsiteY4" fmla="*/ 57039 h 69728"/>
                <a:gd name="connsiteX5" fmla="*/ 83946 w 139532"/>
                <a:gd name="connsiteY5" fmla="*/ 40710 h 69728"/>
                <a:gd name="connsiteX6" fmla="*/ 107928 w 139532"/>
                <a:gd name="connsiteY6" fmla="*/ 21369 h 69728"/>
                <a:gd name="connsiteX7" fmla="*/ 116037 w 139532"/>
                <a:gd name="connsiteY7" fmla="*/ 29708 h 69728"/>
                <a:gd name="connsiteX8" fmla="*/ 108509 w 139532"/>
                <a:gd name="connsiteY8" fmla="*/ 54839 h 69728"/>
                <a:gd name="connsiteX9" fmla="*/ 107346 w 139532"/>
                <a:gd name="connsiteY9" fmla="*/ 59697 h 69728"/>
                <a:gd name="connsiteX10" fmla="*/ 119976 w 139532"/>
                <a:gd name="connsiteY10" fmla="*/ 69887 h 69728"/>
                <a:gd name="connsiteX11" fmla="*/ 138748 w 139532"/>
                <a:gd name="connsiteY11" fmla="*/ 51940 h 69728"/>
                <a:gd name="connsiteX12" fmla="*/ 136314 w 139532"/>
                <a:gd name="connsiteY12" fmla="*/ 50320 h 69728"/>
                <a:gd name="connsiteX13" fmla="*/ 133537 w 139532"/>
                <a:gd name="connsiteY13" fmla="*/ 52986 h 69728"/>
                <a:gd name="connsiteX14" fmla="*/ 120442 w 139532"/>
                <a:gd name="connsiteY14" fmla="*/ 65951 h 69728"/>
                <a:gd name="connsiteX15" fmla="*/ 116968 w 139532"/>
                <a:gd name="connsiteY15" fmla="*/ 61550 h 69728"/>
                <a:gd name="connsiteX16" fmla="*/ 118472 w 139532"/>
                <a:gd name="connsiteY16" fmla="*/ 55419 h 69728"/>
                <a:gd name="connsiteX17" fmla="*/ 125769 w 139532"/>
                <a:gd name="connsiteY17" fmla="*/ 31210 h 69728"/>
                <a:gd name="connsiteX18" fmla="*/ 108625 w 139532"/>
                <a:gd name="connsiteY18" fmla="*/ 17432 h 69728"/>
                <a:gd name="connsiteX19" fmla="*/ 85682 w 139532"/>
                <a:gd name="connsiteY19" fmla="*/ 30171 h 69728"/>
                <a:gd name="connsiteX20" fmla="*/ 68422 w 139532"/>
                <a:gd name="connsiteY20" fmla="*/ 17432 h 69728"/>
                <a:gd name="connsiteX21" fmla="*/ 46409 w 139532"/>
                <a:gd name="connsiteY21" fmla="*/ 28900 h 69728"/>
                <a:gd name="connsiteX22" fmla="*/ 32384 w 139532"/>
                <a:gd name="connsiteY22" fmla="*/ 17432 h 69728"/>
                <a:gd name="connsiteX23" fmla="*/ 17442 w 139532"/>
                <a:gd name="connsiteY23" fmla="*/ 35379 h 69728"/>
                <a:gd name="connsiteX24" fmla="*/ 19877 w 139532"/>
                <a:gd name="connsiteY24" fmla="*/ 37006 h 69728"/>
                <a:gd name="connsiteX25" fmla="*/ 22537 w 139532"/>
                <a:gd name="connsiteY25" fmla="*/ 34806 h 69728"/>
                <a:gd name="connsiteX26" fmla="*/ 31809 w 139532"/>
                <a:gd name="connsiteY26" fmla="*/ 21369 h 69728"/>
                <a:gd name="connsiteX27" fmla="*/ 36555 w 139532"/>
                <a:gd name="connsiteY27" fmla="*/ 27506 h 69728"/>
                <a:gd name="connsiteX28" fmla="*/ 34702 w 139532"/>
                <a:gd name="connsiteY28" fmla="*/ 36542 h 69728"/>
                <a:gd name="connsiteX29" fmla="*/ 32158 w 139532"/>
                <a:gd name="connsiteY29" fmla="*/ 46965 h 69728"/>
                <a:gd name="connsiteX30" fmla="*/ 29491 w 139532"/>
                <a:gd name="connsiteY30" fmla="*/ 57272 h 69728"/>
                <a:gd name="connsiteX31" fmla="*/ 27521 w 139532"/>
                <a:gd name="connsiteY31" fmla="*/ 65836 h 69728"/>
                <a:gd name="connsiteX32" fmla="*/ 31809 w 139532"/>
                <a:gd name="connsiteY32" fmla="*/ 69887 h 69728"/>
                <a:gd name="connsiteX33" fmla="*/ 37369 w 139532"/>
                <a:gd name="connsiteY33" fmla="*/ 66067 h 69728"/>
                <a:gd name="connsiteX34" fmla="*/ 39571 w 139532"/>
                <a:gd name="connsiteY34" fmla="*/ 57039 h 69728"/>
                <a:gd name="connsiteX35" fmla="*/ 41657 w 139532"/>
                <a:gd name="connsiteY35" fmla="*/ 49049 h 69728"/>
                <a:gd name="connsiteX36" fmla="*/ 43510 w 139532"/>
                <a:gd name="connsiteY36" fmla="*/ 41285 h 69728"/>
                <a:gd name="connsiteX37" fmla="*/ 53589 w 139532"/>
                <a:gd name="connsiteY37" fmla="*/ 27389 h 69728"/>
                <a:gd name="connsiteX38" fmla="*/ 67841 w 139532"/>
                <a:gd name="connsiteY38" fmla="*/ 21369 h 69728"/>
                <a:gd name="connsiteX39" fmla="*/ 75951 w 139532"/>
                <a:gd name="connsiteY39" fmla="*/ 29708 h 69728"/>
                <a:gd name="connsiteX40" fmla="*/ 73866 w 139532"/>
                <a:gd name="connsiteY40" fmla="*/ 40479 h 69728"/>
                <a:gd name="connsiteX41" fmla="*/ 69346 w 139532"/>
                <a:gd name="connsiteY41" fmla="*/ 58543 h 69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9532" h="69728">
                  <a:moveTo>
                    <a:pt x="69346" y="58543"/>
                  </a:moveTo>
                  <a:cubicBezTo>
                    <a:pt x="68764" y="60976"/>
                    <a:pt x="67725" y="65029"/>
                    <a:pt x="67725" y="65836"/>
                  </a:cubicBezTo>
                  <a:cubicBezTo>
                    <a:pt x="67725" y="68385"/>
                    <a:pt x="69810" y="69887"/>
                    <a:pt x="72012" y="69887"/>
                  </a:cubicBezTo>
                  <a:cubicBezTo>
                    <a:pt x="73749" y="69887"/>
                    <a:pt x="76300" y="68965"/>
                    <a:pt x="77572" y="66067"/>
                  </a:cubicBezTo>
                  <a:cubicBezTo>
                    <a:pt x="77688" y="65494"/>
                    <a:pt x="79076" y="60046"/>
                    <a:pt x="79774" y="57039"/>
                  </a:cubicBezTo>
                  <a:cubicBezTo>
                    <a:pt x="83713" y="41401"/>
                    <a:pt x="83713" y="41176"/>
                    <a:pt x="83946" y="40710"/>
                  </a:cubicBezTo>
                  <a:cubicBezTo>
                    <a:pt x="85449" y="37581"/>
                    <a:pt x="93793" y="21369"/>
                    <a:pt x="107928" y="21369"/>
                  </a:cubicBezTo>
                  <a:cubicBezTo>
                    <a:pt x="113603" y="21369"/>
                    <a:pt x="116037" y="24500"/>
                    <a:pt x="116037" y="29708"/>
                  </a:cubicBezTo>
                  <a:cubicBezTo>
                    <a:pt x="116037" y="36310"/>
                    <a:pt x="111176" y="48236"/>
                    <a:pt x="108509" y="54839"/>
                  </a:cubicBezTo>
                  <a:cubicBezTo>
                    <a:pt x="107928" y="56226"/>
                    <a:pt x="107346" y="57730"/>
                    <a:pt x="107346" y="59697"/>
                  </a:cubicBezTo>
                  <a:cubicBezTo>
                    <a:pt x="107346" y="65719"/>
                    <a:pt x="113145" y="69887"/>
                    <a:pt x="119976" y="69887"/>
                  </a:cubicBezTo>
                  <a:cubicBezTo>
                    <a:pt x="132375" y="69887"/>
                    <a:pt x="138748" y="54839"/>
                    <a:pt x="138748" y="51940"/>
                  </a:cubicBezTo>
                  <a:cubicBezTo>
                    <a:pt x="138748" y="50320"/>
                    <a:pt x="136778" y="50320"/>
                    <a:pt x="136314" y="50320"/>
                  </a:cubicBezTo>
                  <a:cubicBezTo>
                    <a:pt x="134344" y="50320"/>
                    <a:pt x="134228" y="50786"/>
                    <a:pt x="133537" y="52986"/>
                  </a:cubicBezTo>
                  <a:cubicBezTo>
                    <a:pt x="131336" y="59930"/>
                    <a:pt x="126002" y="65951"/>
                    <a:pt x="120442" y="65951"/>
                  </a:cubicBezTo>
                  <a:cubicBezTo>
                    <a:pt x="117775" y="65951"/>
                    <a:pt x="116968" y="64099"/>
                    <a:pt x="116968" y="61550"/>
                  </a:cubicBezTo>
                  <a:cubicBezTo>
                    <a:pt x="116968" y="59124"/>
                    <a:pt x="117426" y="57961"/>
                    <a:pt x="118472" y="55419"/>
                  </a:cubicBezTo>
                  <a:cubicBezTo>
                    <a:pt x="120442" y="50786"/>
                    <a:pt x="125769" y="37581"/>
                    <a:pt x="125769" y="31210"/>
                  </a:cubicBezTo>
                  <a:cubicBezTo>
                    <a:pt x="125769" y="22647"/>
                    <a:pt x="119628" y="17432"/>
                    <a:pt x="108625" y="17432"/>
                  </a:cubicBezTo>
                  <a:cubicBezTo>
                    <a:pt x="97848" y="17432"/>
                    <a:pt x="90319" y="24034"/>
                    <a:pt x="85682" y="30171"/>
                  </a:cubicBezTo>
                  <a:cubicBezTo>
                    <a:pt x="84643" y="18361"/>
                    <a:pt x="73168" y="17432"/>
                    <a:pt x="68422" y="17432"/>
                  </a:cubicBezTo>
                  <a:cubicBezTo>
                    <a:pt x="57063" y="17432"/>
                    <a:pt x="50574" y="24500"/>
                    <a:pt x="46409" y="28900"/>
                  </a:cubicBezTo>
                  <a:cubicBezTo>
                    <a:pt x="45945" y="18710"/>
                    <a:pt x="35283" y="17432"/>
                    <a:pt x="32384" y="17432"/>
                  </a:cubicBezTo>
                  <a:cubicBezTo>
                    <a:pt x="20799" y="17432"/>
                    <a:pt x="17442" y="35155"/>
                    <a:pt x="17442" y="35379"/>
                  </a:cubicBezTo>
                  <a:cubicBezTo>
                    <a:pt x="17442" y="37006"/>
                    <a:pt x="19295" y="37006"/>
                    <a:pt x="19877" y="37006"/>
                  </a:cubicBezTo>
                  <a:cubicBezTo>
                    <a:pt x="21846" y="37006"/>
                    <a:pt x="22078" y="36310"/>
                    <a:pt x="22537" y="34806"/>
                  </a:cubicBezTo>
                  <a:cubicBezTo>
                    <a:pt x="24273" y="28087"/>
                    <a:pt x="26940" y="21369"/>
                    <a:pt x="31809" y="21369"/>
                  </a:cubicBezTo>
                  <a:cubicBezTo>
                    <a:pt x="35748" y="21369"/>
                    <a:pt x="36555" y="25073"/>
                    <a:pt x="36555" y="27506"/>
                  </a:cubicBezTo>
                  <a:cubicBezTo>
                    <a:pt x="36555" y="29126"/>
                    <a:pt x="35399" y="33528"/>
                    <a:pt x="34702" y="36542"/>
                  </a:cubicBezTo>
                  <a:cubicBezTo>
                    <a:pt x="33895" y="39665"/>
                    <a:pt x="32732" y="44416"/>
                    <a:pt x="32158" y="46965"/>
                  </a:cubicBezTo>
                  <a:lnTo>
                    <a:pt x="29491" y="57272"/>
                  </a:lnTo>
                  <a:cubicBezTo>
                    <a:pt x="28793" y="60163"/>
                    <a:pt x="27521" y="65261"/>
                    <a:pt x="27521" y="65836"/>
                  </a:cubicBezTo>
                  <a:cubicBezTo>
                    <a:pt x="27521" y="68385"/>
                    <a:pt x="29607" y="69887"/>
                    <a:pt x="31809" y="69887"/>
                  </a:cubicBezTo>
                  <a:cubicBezTo>
                    <a:pt x="33546" y="69887"/>
                    <a:pt x="36097" y="68965"/>
                    <a:pt x="37369" y="66067"/>
                  </a:cubicBezTo>
                  <a:cubicBezTo>
                    <a:pt x="37485" y="65494"/>
                    <a:pt x="38873" y="60046"/>
                    <a:pt x="39571" y="57039"/>
                  </a:cubicBezTo>
                  <a:cubicBezTo>
                    <a:pt x="40036" y="55188"/>
                    <a:pt x="41307" y="50204"/>
                    <a:pt x="41657" y="49049"/>
                  </a:cubicBezTo>
                  <a:cubicBezTo>
                    <a:pt x="42238" y="46500"/>
                    <a:pt x="42928" y="43951"/>
                    <a:pt x="43510" y="41285"/>
                  </a:cubicBezTo>
                  <a:cubicBezTo>
                    <a:pt x="43742" y="40827"/>
                    <a:pt x="47914" y="32373"/>
                    <a:pt x="53589" y="27389"/>
                  </a:cubicBezTo>
                  <a:cubicBezTo>
                    <a:pt x="55443" y="25771"/>
                    <a:pt x="60312" y="21369"/>
                    <a:pt x="67841" y="21369"/>
                  </a:cubicBezTo>
                  <a:cubicBezTo>
                    <a:pt x="73749" y="21369"/>
                    <a:pt x="75951" y="24731"/>
                    <a:pt x="75951" y="29708"/>
                  </a:cubicBezTo>
                  <a:cubicBezTo>
                    <a:pt x="75951" y="32257"/>
                    <a:pt x="74795" y="36890"/>
                    <a:pt x="73866" y="40479"/>
                  </a:cubicBezTo>
                  <a:lnTo>
                    <a:pt x="69346" y="585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5EF6B38C-7CF1-42E8-A4D2-1DFACC9B1B1F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7907626" y="-12706264"/>
              <a:ext cx="46511" cy="92971"/>
            </a:xfrm>
            <a:custGeom>
              <a:avLst/>
              <a:gdLst>
                <a:gd name="connsiteX0" fmla="*/ 44549 w 46510"/>
                <a:gd name="connsiteY0" fmla="*/ 41743 h 92971"/>
                <a:gd name="connsiteX1" fmla="*/ 29723 w 46510"/>
                <a:gd name="connsiteY1" fmla="*/ 17432 h 92971"/>
                <a:gd name="connsiteX2" fmla="*/ 17442 w 46510"/>
                <a:gd name="connsiteY2" fmla="*/ 29708 h 92971"/>
                <a:gd name="connsiteX3" fmla="*/ 29723 w 46510"/>
                <a:gd name="connsiteY3" fmla="*/ 41974 h 92971"/>
                <a:gd name="connsiteX4" fmla="*/ 37826 w 46510"/>
                <a:gd name="connsiteY4" fmla="*/ 38968 h 92971"/>
                <a:gd name="connsiteX5" fmla="*/ 38989 w 46510"/>
                <a:gd name="connsiteY5" fmla="*/ 38270 h 92971"/>
                <a:gd name="connsiteX6" fmla="*/ 39454 w 46510"/>
                <a:gd name="connsiteY6" fmla="*/ 41743 h 92971"/>
                <a:gd name="connsiteX7" fmla="*/ 23698 w 46510"/>
                <a:gd name="connsiteY7" fmla="*/ 80405 h 92971"/>
                <a:gd name="connsiteX8" fmla="*/ 21148 w 46510"/>
                <a:gd name="connsiteY8" fmla="*/ 84111 h 92971"/>
                <a:gd name="connsiteX9" fmla="*/ 23466 w 46510"/>
                <a:gd name="connsiteY9" fmla="*/ 86660 h 92971"/>
                <a:gd name="connsiteX10" fmla="*/ 44549 w 46510"/>
                <a:gd name="connsiteY10" fmla="*/ 41743 h 92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510" h="92971">
                  <a:moveTo>
                    <a:pt x="44549" y="41743"/>
                  </a:moveTo>
                  <a:cubicBezTo>
                    <a:pt x="44549" y="26460"/>
                    <a:pt x="38756" y="17432"/>
                    <a:pt x="29723" y="17432"/>
                  </a:cubicBezTo>
                  <a:cubicBezTo>
                    <a:pt x="22078" y="17432"/>
                    <a:pt x="17442" y="23222"/>
                    <a:pt x="17442" y="29708"/>
                  </a:cubicBezTo>
                  <a:cubicBezTo>
                    <a:pt x="17442" y="35954"/>
                    <a:pt x="22078" y="41974"/>
                    <a:pt x="29723" y="41974"/>
                  </a:cubicBezTo>
                  <a:cubicBezTo>
                    <a:pt x="32499" y="41974"/>
                    <a:pt x="35516" y="41045"/>
                    <a:pt x="37826" y="38968"/>
                  </a:cubicBezTo>
                  <a:cubicBezTo>
                    <a:pt x="38524" y="38503"/>
                    <a:pt x="38756" y="38270"/>
                    <a:pt x="38989" y="38270"/>
                  </a:cubicBezTo>
                  <a:cubicBezTo>
                    <a:pt x="39222" y="38270"/>
                    <a:pt x="39454" y="38503"/>
                    <a:pt x="39454" y="41743"/>
                  </a:cubicBezTo>
                  <a:cubicBezTo>
                    <a:pt x="39454" y="58877"/>
                    <a:pt x="31344" y="72764"/>
                    <a:pt x="23698" y="80405"/>
                  </a:cubicBezTo>
                  <a:cubicBezTo>
                    <a:pt x="21148" y="82954"/>
                    <a:pt x="21148" y="83420"/>
                    <a:pt x="21148" y="84111"/>
                  </a:cubicBezTo>
                  <a:cubicBezTo>
                    <a:pt x="21148" y="85736"/>
                    <a:pt x="22311" y="86660"/>
                    <a:pt x="23466" y="86660"/>
                  </a:cubicBezTo>
                  <a:cubicBezTo>
                    <a:pt x="26017" y="86660"/>
                    <a:pt x="44549" y="68835"/>
                    <a:pt x="44549" y="4174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BEC02F77-3B5C-472E-9767-B79081AF067E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8461960" y="-12839852"/>
              <a:ext cx="139533" cy="185943"/>
            </a:xfrm>
            <a:custGeom>
              <a:avLst/>
              <a:gdLst>
                <a:gd name="connsiteX0" fmla="*/ 96206 w 139532"/>
                <a:gd name="connsiteY0" fmla="*/ 35257 h 185942"/>
                <a:gd name="connsiteX1" fmla="*/ 117280 w 139532"/>
                <a:gd name="connsiteY1" fmla="*/ 24609 h 185942"/>
                <a:gd name="connsiteX2" fmla="*/ 124694 w 139532"/>
                <a:gd name="connsiteY2" fmla="*/ 20207 h 185942"/>
                <a:gd name="connsiteX3" fmla="*/ 121219 w 139532"/>
                <a:gd name="connsiteY3" fmla="*/ 17432 h 185942"/>
                <a:gd name="connsiteX4" fmla="*/ 90645 w 139532"/>
                <a:gd name="connsiteY4" fmla="*/ 18122 h 185942"/>
                <a:gd name="connsiteX5" fmla="*/ 59832 w 139532"/>
                <a:gd name="connsiteY5" fmla="*/ 17432 h 185942"/>
                <a:gd name="connsiteX6" fmla="*/ 55204 w 139532"/>
                <a:gd name="connsiteY6" fmla="*/ 22058 h 185942"/>
                <a:gd name="connsiteX7" fmla="*/ 61685 w 139532"/>
                <a:gd name="connsiteY7" fmla="*/ 24609 h 185942"/>
                <a:gd name="connsiteX8" fmla="*/ 77673 w 139532"/>
                <a:gd name="connsiteY8" fmla="*/ 29010 h 185942"/>
                <a:gd name="connsiteX9" fmla="*/ 77208 w 139532"/>
                <a:gd name="connsiteY9" fmla="*/ 32714 h 185942"/>
                <a:gd name="connsiteX10" fmla="*/ 45937 w 139532"/>
                <a:gd name="connsiteY10" fmla="*/ 157506 h 185942"/>
                <a:gd name="connsiteX11" fmla="*/ 24856 w 139532"/>
                <a:gd name="connsiteY11" fmla="*/ 168387 h 185942"/>
                <a:gd name="connsiteX12" fmla="*/ 17442 w 139532"/>
                <a:gd name="connsiteY12" fmla="*/ 173013 h 185942"/>
                <a:gd name="connsiteX13" fmla="*/ 20916 w 139532"/>
                <a:gd name="connsiteY13" fmla="*/ 175563 h 185942"/>
                <a:gd name="connsiteX14" fmla="*/ 51265 w 139532"/>
                <a:gd name="connsiteY14" fmla="*/ 174866 h 185942"/>
                <a:gd name="connsiteX15" fmla="*/ 82304 w 139532"/>
                <a:gd name="connsiteY15" fmla="*/ 175563 h 185942"/>
                <a:gd name="connsiteX16" fmla="*/ 86938 w 139532"/>
                <a:gd name="connsiteY16" fmla="*/ 171162 h 185942"/>
                <a:gd name="connsiteX17" fmla="*/ 79985 w 139532"/>
                <a:gd name="connsiteY17" fmla="*/ 168387 h 185942"/>
                <a:gd name="connsiteX18" fmla="*/ 70030 w 139532"/>
                <a:gd name="connsiteY18" fmla="*/ 167922 h 185942"/>
                <a:gd name="connsiteX19" fmla="*/ 64236 w 139532"/>
                <a:gd name="connsiteY19" fmla="*/ 163985 h 185942"/>
                <a:gd name="connsiteX20" fmla="*/ 65160 w 139532"/>
                <a:gd name="connsiteY20" fmla="*/ 158661 h 185942"/>
                <a:gd name="connsiteX21" fmla="*/ 96206 w 139532"/>
                <a:gd name="connsiteY21" fmla="*/ 35257 h 18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9532" h="185942">
                  <a:moveTo>
                    <a:pt x="96206" y="35257"/>
                  </a:moveTo>
                  <a:cubicBezTo>
                    <a:pt x="98282" y="26926"/>
                    <a:pt x="98983" y="24609"/>
                    <a:pt x="117280" y="24609"/>
                  </a:cubicBezTo>
                  <a:cubicBezTo>
                    <a:pt x="122840" y="24609"/>
                    <a:pt x="124694" y="24609"/>
                    <a:pt x="124694" y="20207"/>
                  </a:cubicBezTo>
                  <a:cubicBezTo>
                    <a:pt x="124694" y="17432"/>
                    <a:pt x="122149" y="17432"/>
                    <a:pt x="121219" y="17432"/>
                  </a:cubicBezTo>
                  <a:cubicBezTo>
                    <a:pt x="114505" y="17432"/>
                    <a:pt x="97362" y="18122"/>
                    <a:pt x="90645" y="18122"/>
                  </a:cubicBezTo>
                  <a:cubicBezTo>
                    <a:pt x="83692" y="18122"/>
                    <a:pt x="66781" y="17432"/>
                    <a:pt x="59832" y="17432"/>
                  </a:cubicBezTo>
                  <a:cubicBezTo>
                    <a:pt x="58211" y="17432"/>
                    <a:pt x="55204" y="17432"/>
                    <a:pt x="55204" y="22058"/>
                  </a:cubicBezTo>
                  <a:cubicBezTo>
                    <a:pt x="55204" y="24609"/>
                    <a:pt x="57281" y="24609"/>
                    <a:pt x="61685" y="24609"/>
                  </a:cubicBezTo>
                  <a:cubicBezTo>
                    <a:pt x="71416" y="24609"/>
                    <a:pt x="77673" y="24609"/>
                    <a:pt x="77673" y="29010"/>
                  </a:cubicBezTo>
                  <a:cubicBezTo>
                    <a:pt x="77673" y="30164"/>
                    <a:pt x="77673" y="30630"/>
                    <a:pt x="77208" y="32714"/>
                  </a:cubicBezTo>
                  <a:lnTo>
                    <a:pt x="45937" y="157506"/>
                  </a:lnTo>
                  <a:cubicBezTo>
                    <a:pt x="43851" y="166070"/>
                    <a:pt x="43153" y="168387"/>
                    <a:pt x="24856" y="168387"/>
                  </a:cubicBezTo>
                  <a:cubicBezTo>
                    <a:pt x="19528" y="168387"/>
                    <a:pt x="17442" y="168387"/>
                    <a:pt x="17442" y="173013"/>
                  </a:cubicBezTo>
                  <a:cubicBezTo>
                    <a:pt x="17442" y="175563"/>
                    <a:pt x="20219" y="175563"/>
                    <a:pt x="20916" y="175563"/>
                  </a:cubicBezTo>
                  <a:cubicBezTo>
                    <a:pt x="27630" y="175563"/>
                    <a:pt x="44542" y="174866"/>
                    <a:pt x="51265" y="174866"/>
                  </a:cubicBezTo>
                  <a:cubicBezTo>
                    <a:pt x="58211" y="174866"/>
                    <a:pt x="75355" y="175563"/>
                    <a:pt x="82304" y="175563"/>
                  </a:cubicBezTo>
                  <a:cubicBezTo>
                    <a:pt x="84155" y="175563"/>
                    <a:pt x="86938" y="175563"/>
                    <a:pt x="86938" y="171162"/>
                  </a:cubicBezTo>
                  <a:cubicBezTo>
                    <a:pt x="86938" y="168387"/>
                    <a:pt x="85087" y="168387"/>
                    <a:pt x="79985" y="168387"/>
                  </a:cubicBezTo>
                  <a:cubicBezTo>
                    <a:pt x="75820" y="168387"/>
                    <a:pt x="74657" y="168387"/>
                    <a:pt x="70030" y="167922"/>
                  </a:cubicBezTo>
                  <a:cubicBezTo>
                    <a:pt x="65160" y="167458"/>
                    <a:pt x="64236" y="166534"/>
                    <a:pt x="64236" y="163985"/>
                  </a:cubicBezTo>
                  <a:cubicBezTo>
                    <a:pt x="64236" y="162134"/>
                    <a:pt x="64695" y="160281"/>
                    <a:pt x="65160" y="158661"/>
                  </a:cubicBezTo>
                  <a:lnTo>
                    <a:pt x="96206" y="352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8B9BA456-D515-48EA-A38B-AAC781B7BC9E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8651388" y="-12766688"/>
              <a:ext cx="186044" cy="69728"/>
            </a:xfrm>
            <a:custGeom>
              <a:avLst/>
              <a:gdLst>
                <a:gd name="connsiteX0" fmla="*/ 163617 w 186043"/>
                <a:gd name="connsiteY0" fmla="*/ 26693 h 69728"/>
                <a:gd name="connsiteX1" fmla="*/ 171495 w 186043"/>
                <a:gd name="connsiteY1" fmla="*/ 22058 h 69728"/>
                <a:gd name="connsiteX2" fmla="*/ 163849 w 186043"/>
                <a:gd name="connsiteY2" fmla="*/ 17432 h 69728"/>
                <a:gd name="connsiteX3" fmla="*/ 25087 w 186043"/>
                <a:gd name="connsiteY3" fmla="*/ 17432 h 69728"/>
                <a:gd name="connsiteX4" fmla="*/ 17442 w 186043"/>
                <a:gd name="connsiteY4" fmla="*/ 22058 h 69728"/>
                <a:gd name="connsiteX5" fmla="*/ 25319 w 186043"/>
                <a:gd name="connsiteY5" fmla="*/ 26693 h 69728"/>
                <a:gd name="connsiteX6" fmla="*/ 163617 w 186043"/>
                <a:gd name="connsiteY6" fmla="*/ 26693 h 69728"/>
                <a:gd name="connsiteX7" fmla="*/ 163849 w 186043"/>
                <a:gd name="connsiteY7" fmla="*/ 71610 h 69728"/>
                <a:gd name="connsiteX8" fmla="*/ 171495 w 186043"/>
                <a:gd name="connsiteY8" fmla="*/ 66975 h 69728"/>
                <a:gd name="connsiteX9" fmla="*/ 163617 w 186043"/>
                <a:gd name="connsiteY9" fmla="*/ 62342 h 69728"/>
                <a:gd name="connsiteX10" fmla="*/ 25319 w 186043"/>
                <a:gd name="connsiteY10" fmla="*/ 62342 h 69728"/>
                <a:gd name="connsiteX11" fmla="*/ 17442 w 186043"/>
                <a:gd name="connsiteY11" fmla="*/ 66975 h 69728"/>
                <a:gd name="connsiteX12" fmla="*/ 25087 w 186043"/>
                <a:gd name="connsiteY12" fmla="*/ 71610 h 69728"/>
                <a:gd name="connsiteX13" fmla="*/ 163849 w 186043"/>
                <a:gd name="connsiteY13" fmla="*/ 71610 h 69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043" h="69728">
                  <a:moveTo>
                    <a:pt x="163617" y="26693"/>
                  </a:moveTo>
                  <a:cubicBezTo>
                    <a:pt x="167090" y="26693"/>
                    <a:pt x="171495" y="26693"/>
                    <a:pt x="171495" y="22058"/>
                  </a:cubicBezTo>
                  <a:cubicBezTo>
                    <a:pt x="171495" y="17432"/>
                    <a:pt x="167090" y="17432"/>
                    <a:pt x="163849" y="17432"/>
                  </a:cubicBezTo>
                  <a:lnTo>
                    <a:pt x="25087" y="17432"/>
                  </a:lnTo>
                  <a:cubicBezTo>
                    <a:pt x="21846" y="17432"/>
                    <a:pt x="17442" y="17432"/>
                    <a:pt x="17442" y="22058"/>
                  </a:cubicBezTo>
                  <a:cubicBezTo>
                    <a:pt x="17442" y="26693"/>
                    <a:pt x="21846" y="26693"/>
                    <a:pt x="25319" y="26693"/>
                  </a:cubicBezTo>
                  <a:lnTo>
                    <a:pt x="163617" y="26693"/>
                  </a:lnTo>
                  <a:close/>
                  <a:moveTo>
                    <a:pt x="163849" y="71610"/>
                  </a:moveTo>
                  <a:cubicBezTo>
                    <a:pt x="167090" y="71610"/>
                    <a:pt x="171495" y="71610"/>
                    <a:pt x="171495" y="66975"/>
                  </a:cubicBezTo>
                  <a:cubicBezTo>
                    <a:pt x="171495" y="62342"/>
                    <a:pt x="167090" y="62342"/>
                    <a:pt x="163617" y="62342"/>
                  </a:cubicBezTo>
                  <a:lnTo>
                    <a:pt x="25319" y="62342"/>
                  </a:lnTo>
                  <a:cubicBezTo>
                    <a:pt x="21846" y="62342"/>
                    <a:pt x="17442" y="62342"/>
                    <a:pt x="17442" y="66975"/>
                  </a:cubicBezTo>
                  <a:cubicBezTo>
                    <a:pt x="17442" y="71610"/>
                    <a:pt x="21846" y="71610"/>
                    <a:pt x="25087" y="71610"/>
                  </a:cubicBezTo>
                  <a:lnTo>
                    <a:pt x="163849" y="716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40" name="Forme libre : forme 139">
              <a:extLst>
                <a:ext uri="{FF2B5EF4-FFF2-40B4-BE49-F238E27FC236}">
                  <a16:creationId xmlns:a16="http://schemas.microsoft.com/office/drawing/2014/main" id="{01ECDAC8-9580-4338-90A8-15555FD693AA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8899672" y="-12855366"/>
              <a:ext cx="116277" cy="255671"/>
            </a:xfrm>
            <a:custGeom>
              <a:avLst/>
              <a:gdLst>
                <a:gd name="connsiteX0" fmla="*/ 66322 w 116277"/>
                <a:gd name="connsiteY0" fmla="*/ 48228 h 255671"/>
                <a:gd name="connsiteX1" fmla="*/ 97593 w 116277"/>
                <a:gd name="connsiteY1" fmla="*/ 22524 h 255671"/>
                <a:gd name="connsiteX2" fmla="*/ 99678 w 116277"/>
                <a:gd name="connsiteY2" fmla="*/ 19981 h 255671"/>
                <a:gd name="connsiteX3" fmla="*/ 95274 w 116277"/>
                <a:gd name="connsiteY3" fmla="*/ 17432 h 255671"/>
                <a:gd name="connsiteX4" fmla="*/ 50798 w 116277"/>
                <a:gd name="connsiteY4" fmla="*/ 46376 h 255671"/>
                <a:gd name="connsiteX5" fmla="*/ 50798 w 116277"/>
                <a:gd name="connsiteY5" fmla="*/ 99159 h 255671"/>
                <a:gd name="connsiteX6" fmla="*/ 41532 w 116277"/>
                <a:gd name="connsiteY6" fmla="*/ 123238 h 255671"/>
                <a:gd name="connsiteX7" fmla="*/ 19527 w 116277"/>
                <a:gd name="connsiteY7" fmla="*/ 130646 h 255671"/>
                <a:gd name="connsiteX8" fmla="*/ 17442 w 116277"/>
                <a:gd name="connsiteY8" fmla="*/ 133195 h 255671"/>
                <a:gd name="connsiteX9" fmla="*/ 21148 w 116277"/>
                <a:gd name="connsiteY9" fmla="*/ 135744 h 255671"/>
                <a:gd name="connsiteX10" fmla="*/ 50108 w 116277"/>
                <a:gd name="connsiteY10" fmla="*/ 156351 h 255671"/>
                <a:gd name="connsiteX11" fmla="*/ 50798 w 116277"/>
                <a:gd name="connsiteY11" fmla="*/ 167696 h 255671"/>
                <a:gd name="connsiteX12" fmla="*/ 50798 w 116277"/>
                <a:gd name="connsiteY12" fmla="*/ 213536 h 255671"/>
                <a:gd name="connsiteX13" fmla="*/ 61917 w 116277"/>
                <a:gd name="connsiteY13" fmla="*/ 239466 h 255671"/>
                <a:gd name="connsiteX14" fmla="*/ 95274 w 116277"/>
                <a:gd name="connsiteY14" fmla="*/ 248960 h 255671"/>
                <a:gd name="connsiteX15" fmla="*/ 99678 w 116277"/>
                <a:gd name="connsiteY15" fmla="*/ 246410 h 255671"/>
                <a:gd name="connsiteX16" fmla="*/ 95972 w 116277"/>
                <a:gd name="connsiteY16" fmla="*/ 243868 h 255671"/>
                <a:gd name="connsiteX17" fmla="*/ 67019 w 116277"/>
                <a:gd name="connsiteY17" fmla="*/ 223726 h 255671"/>
                <a:gd name="connsiteX18" fmla="*/ 66322 w 116277"/>
                <a:gd name="connsiteY18" fmla="*/ 212838 h 255671"/>
                <a:gd name="connsiteX19" fmla="*/ 66322 w 116277"/>
                <a:gd name="connsiteY19" fmla="*/ 164218 h 255671"/>
                <a:gd name="connsiteX20" fmla="*/ 57056 w 116277"/>
                <a:gd name="connsiteY20" fmla="*/ 142223 h 255671"/>
                <a:gd name="connsiteX21" fmla="*/ 38989 w 116277"/>
                <a:gd name="connsiteY21" fmla="*/ 133195 h 255671"/>
                <a:gd name="connsiteX22" fmla="*/ 66322 w 116277"/>
                <a:gd name="connsiteY22" fmla="*/ 103794 h 255671"/>
                <a:gd name="connsiteX23" fmla="*/ 66322 w 116277"/>
                <a:gd name="connsiteY23" fmla="*/ 48228 h 255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6277" h="255671">
                  <a:moveTo>
                    <a:pt x="66322" y="48228"/>
                  </a:moveTo>
                  <a:cubicBezTo>
                    <a:pt x="66322" y="38967"/>
                    <a:pt x="72346" y="24144"/>
                    <a:pt x="97593" y="22524"/>
                  </a:cubicBezTo>
                  <a:cubicBezTo>
                    <a:pt x="98756" y="22291"/>
                    <a:pt x="99678" y="21369"/>
                    <a:pt x="99678" y="19981"/>
                  </a:cubicBezTo>
                  <a:cubicBezTo>
                    <a:pt x="99678" y="17432"/>
                    <a:pt x="97826" y="17432"/>
                    <a:pt x="95274" y="17432"/>
                  </a:cubicBezTo>
                  <a:cubicBezTo>
                    <a:pt x="72113" y="17432"/>
                    <a:pt x="51031" y="29242"/>
                    <a:pt x="50798" y="46376"/>
                  </a:cubicBezTo>
                  <a:lnTo>
                    <a:pt x="50798" y="99159"/>
                  </a:lnTo>
                  <a:cubicBezTo>
                    <a:pt x="50798" y="108188"/>
                    <a:pt x="50798" y="115596"/>
                    <a:pt x="41532" y="123238"/>
                  </a:cubicBezTo>
                  <a:cubicBezTo>
                    <a:pt x="33430" y="129956"/>
                    <a:pt x="24622" y="130420"/>
                    <a:pt x="19527" y="130646"/>
                  </a:cubicBezTo>
                  <a:cubicBezTo>
                    <a:pt x="18372" y="130879"/>
                    <a:pt x="17442" y="131808"/>
                    <a:pt x="17442" y="133195"/>
                  </a:cubicBezTo>
                  <a:cubicBezTo>
                    <a:pt x="17442" y="135512"/>
                    <a:pt x="18830" y="135512"/>
                    <a:pt x="21148" y="135744"/>
                  </a:cubicBezTo>
                  <a:cubicBezTo>
                    <a:pt x="36438" y="136668"/>
                    <a:pt x="47557" y="145005"/>
                    <a:pt x="50108" y="156351"/>
                  </a:cubicBezTo>
                  <a:cubicBezTo>
                    <a:pt x="50798" y="158894"/>
                    <a:pt x="50798" y="159358"/>
                    <a:pt x="50798" y="167696"/>
                  </a:cubicBezTo>
                  <a:lnTo>
                    <a:pt x="50798" y="213536"/>
                  </a:lnTo>
                  <a:cubicBezTo>
                    <a:pt x="50798" y="223261"/>
                    <a:pt x="50798" y="230671"/>
                    <a:pt x="61917" y="239466"/>
                  </a:cubicBezTo>
                  <a:cubicBezTo>
                    <a:pt x="70951" y="246410"/>
                    <a:pt x="86241" y="248960"/>
                    <a:pt x="95274" y="248960"/>
                  </a:cubicBezTo>
                  <a:cubicBezTo>
                    <a:pt x="97826" y="248960"/>
                    <a:pt x="99678" y="248960"/>
                    <a:pt x="99678" y="246410"/>
                  </a:cubicBezTo>
                  <a:cubicBezTo>
                    <a:pt x="99678" y="244101"/>
                    <a:pt x="98291" y="244101"/>
                    <a:pt x="95972" y="243868"/>
                  </a:cubicBezTo>
                  <a:cubicBezTo>
                    <a:pt x="81379" y="242938"/>
                    <a:pt x="70028" y="235529"/>
                    <a:pt x="67019" y="223726"/>
                  </a:cubicBezTo>
                  <a:cubicBezTo>
                    <a:pt x="66322" y="221641"/>
                    <a:pt x="66322" y="221177"/>
                    <a:pt x="66322" y="212838"/>
                  </a:cubicBezTo>
                  <a:lnTo>
                    <a:pt x="66322" y="164218"/>
                  </a:lnTo>
                  <a:cubicBezTo>
                    <a:pt x="66322" y="153570"/>
                    <a:pt x="64468" y="149633"/>
                    <a:pt x="57056" y="142223"/>
                  </a:cubicBezTo>
                  <a:cubicBezTo>
                    <a:pt x="52186" y="137365"/>
                    <a:pt x="45472" y="135048"/>
                    <a:pt x="38989" y="133195"/>
                  </a:cubicBezTo>
                  <a:cubicBezTo>
                    <a:pt x="57979" y="127871"/>
                    <a:pt x="66322" y="117223"/>
                    <a:pt x="66322" y="103794"/>
                  </a:cubicBezTo>
                  <a:lnTo>
                    <a:pt x="66322" y="482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0DF62463-B41E-49C8-86B8-B4481F790FF0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8995820" y="-12834761"/>
              <a:ext cx="116277" cy="232428"/>
            </a:xfrm>
            <a:custGeom>
              <a:avLst/>
              <a:gdLst>
                <a:gd name="connsiteX0" fmla="*/ 112418 w 116277"/>
                <a:gd name="connsiteY0" fmla="*/ 25771 h 232428"/>
                <a:gd name="connsiteX1" fmla="*/ 103610 w 116277"/>
                <a:gd name="connsiteY1" fmla="*/ 17432 h 232428"/>
                <a:gd name="connsiteX2" fmla="*/ 91336 w 116277"/>
                <a:gd name="connsiteY2" fmla="*/ 29700 h 232428"/>
                <a:gd name="connsiteX3" fmla="*/ 99904 w 116277"/>
                <a:gd name="connsiteY3" fmla="*/ 38039 h 232428"/>
                <a:gd name="connsiteX4" fmla="*/ 112418 w 116277"/>
                <a:gd name="connsiteY4" fmla="*/ 25771 h 232428"/>
                <a:gd name="connsiteX5" fmla="*/ 65857 w 116277"/>
                <a:gd name="connsiteY5" fmla="*/ 182050 h 232428"/>
                <a:gd name="connsiteX6" fmla="*/ 37361 w 116277"/>
                <a:gd name="connsiteY6" fmla="*/ 212838 h 232428"/>
                <a:gd name="connsiteX7" fmla="*/ 28328 w 116277"/>
                <a:gd name="connsiteY7" fmla="*/ 210754 h 232428"/>
                <a:gd name="connsiteX8" fmla="*/ 38749 w 116277"/>
                <a:gd name="connsiteY8" fmla="*/ 198486 h 232428"/>
                <a:gd name="connsiteX9" fmla="*/ 29949 w 116277"/>
                <a:gd name="connsiteY9" fmla="*/ 190380 h 232428"/>
                <a:gd name="connsiteX10" fmla="*/ 17442 w 116277"/>
                <a:gd name="connsiteY10" fmla="*/ 203578 h 232428"/>
                <a:gd name="connsiteX11" fmla="*/ 37826 w 116277"/>
                <a:gd name="connsiteY11" fmla="*/ 217938 h 232428"/>
                <a:gd name="connsiteX12" fmla="*/ 81372 w 116277"/>
                <a:gd name="connsiteY12" fmla="*/ 182739 h 232428"/>
                <a:gd name="connsiteX13" fmla="*/ 102687 w 116277"/>
                <a:gd name="connsiteY13" fmla="*/ 98005 h 232428"/>
                <a:gd name="connsiteX14" fmla="*/ 103843 w 116277"/>
                <a:gd name="connsiteY14" fmla="*/ 89435 h 232428"/>
                <a:gd name="connsiteX15" fmla="*/ 82535 w 116277"/>
                <a:gd name="connsiteY15" fmla="*/ 68138 h 232428"/>
                <a:gd name="connsiteX16" fmla="*/ 45697 w 116277"/>
                <a:gd name="connsiteY16" fmla="*/ 103794 h 232428"/>
                <a:gd name="connsiteX17" fmla="*/ 48480 w 116277"/>
                <a:gd name="connsiteY17" fmla="*/ 106104 h 232428"/>
                <a:gd name="connsiteX18" fmla="*/ 52651 w 116277"/>
                <a:gd name="connsiteY18" fmla="*/ 101477 h 232428"/>
                <a:gd name="connsiteX19" fmla="*/ 81837 w 116277"/>
                <a:gd name="connsiteY19" fmla="*/ 73230 h 232428"/>
                <a:gd name="connsiteX20" fmla="*/ 89250 w 116277"/>
                <a:gd name="connsiteY20" fmla="*/ 83878 h 232428"/>
                <a:gd name="connsiteX21" fmla="*/ 87630 w 116277"/>
                <a:gd name="connsiteY21" fmla="*/ 95688 h 232428"/>
                <a:gd name="connsiteX22" fmla="*/ 65857 w 116277"/>
                <a:gd name="connsiteY22" fmla="*/ 182050 h 23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6277" h="232428">
                  <a:moveTo>
                    <a:pt x="112418" y="25771"/>
                  </a:moveTo>
                  <a:cubicBezTo>
                    <a:pt x="112418" y="21369"/>
                    <a:pt x="109170" y="17432"/>
                    <a:pt x="103610" y="17432"/>
                  </a:cubicBezTo>
                  <a:cubicBezTo>
                    <a:pt x="98283" y="17432"/>
                    <a:pt x="91336" y="22756"/>
                    <a:pt x="91336" y="29700"/>
                  </a:cubicBezTo>
                  <a:cubicBezTo>
                    <a:pt x="91336" y="34334"/>
                    <a:pt x="94577" y="38039"/>
                    <a:pt x="99904" y="38039"/>
                  </a:cubicBezTo>
                  <a:cubicBezTo>
                    <a:pt x="106161" y="38039"/>
                    <a:pt x="112418" y="32017"/>
                    <a:pt x="112418" y="25771"/>
                  </a:cubicBezTo>
                  <a:close/>
                  <a:moveTo>
                    <a:pt x="65857" y="182050"/>
                  </a:moveTo>
                  <a:cubicBezTo>
                    <a:pt x="61452" y="199641"/>
                    <a:pt x="50333" y="212838"/>
                    <a:pt x="37361" y="212838"/>
                  </a:cubicBezTo>
                  <a:cubicBezTo>
                    <a:pt x="35973" y="212838"/>
                    <a:pt x="32499" y="212838"/>
                    <a:pt x="28328" y="210754"/>
                  </a:cubicBezTo>
                  <a:cubicBezTo>
                    <a:pt x="35276" y="209134"/>
                    <a:pt x="38749" y="203121"/>
                    <a:pt x="38749" y="198486"/>
                  </a:cubicBezTo>
                  <a:cubicBezTo>
                    <a:pt x="38749" y="194782"/>
                    <a:pt x="36205" y="190380"/>
                    <a:pt x="29949" y="190380"/>
                  </a:cubicBezTo>
                  <a:cubicBezTo>
                    <a:pt x="24156" y="190380"/>
                    <a:pt x="17442" y="195247"/>
                    <a:pt x="17442" y="203578"/>
                  </a:cubicBezTo>
                  <a:cubicBezTo>
                    <a:pt x="17442" y="212838"/>
                    <a:pt x="26707" y="217938"/>
                    <a:pt x="37826" y="217938"/>
                  </a:cubicBezTo>
                  <a:cubicBezTo>
                    <a:pt x="54039" y="217938"/>
                    <a:pt x="75580" y="205663"/>
                    <a:pt x="81372" y="182739"/>
                  </a:cubicBezTo>
                  <a:lnTo>
                    <a:pt x="102687" y="98005"/>
                  </a:lnTo>
                  <a:cubicBezTo>
                    <a:pt x="103843" y="93371"/>
                    <a:pt x="103843" y="90131"/>
                    <a:pt x="103843" y="89435"/>
                  </a:cubicBezTo>
                  <a:cubicBezTo>
                    <a:pt x="103843" y="76244"/>
                    <a:pt x="94119" y="68138"/>
                    <a:pt x="82535" y="68138"/>
                  </a:cubicBezTo>
                  <a:cubicBezTo>
                    <a:pt x="58902" y="68138"/>
                    <a:pt x="45697" y="101709"/>
                    <a:pt x="45697" y="103794"/>
                  </a:cubicBezTo>
                  <a:cubicBezTo>
                    <a:pt x="45697" y="106104"/>
                    <a:pt x="48015" y="106104"/>
                    <a:pt x="48480" y="106104"/>
                  </a:cubicBezTo>
                  <a:cubicBezTo>
                    <a:pt x="50566" y="106104"/>
                    <a:pt x="50798" y="105878"/>
                    <a:pt x="52651" y="101477"/>
                  </a:cubicBezTo>
                  <a:cubicBezTo>
                    <a:pt x="58444" y="87356"/>
                    <a:pt x="69098" y="73230"/>
                    <a:pt x="81837" y="73230"/>
                  </a:cubicBezTo>
                  <a:cubicBezTo>
                    <a:pt x="85078" y="73230"/>
                    <a:pt x="89250" y="74159"/>
                    <a:pt x="89250" y="83878"/>
                  </a:cubicBezTo>
                  <a:cubicBezTo>
                    <a:pt x="89250" y="89209"/>
                    <a:pt x="88559" y="91751"/>
                    <a:pt x="87630" y="95688"/>
                  </a:cubicBezTo>
                  <a:lnTo>
                    <a:pt x="65857" y="1820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42" name="Forme libre : forme 141">
              <a:extLst>
                <a:ext uri="{FF2B5EF4-FFF2-40B4-BE49-F238E27FC236}">
                  <a16:creationId xmlns:a16="http://schemas.microsoft.com/office/drawing/2014/main" id="{340D98E6-B168-49F1-A906-717E412C0B22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9111928" y="-12754641"/>
              <a:ext cx="93022" cy="139457"/>
            </a:xfrm>
            <a:custGeom>
              <a:avLst/>
              <a:gdLst>
                <a:gd name="connsiteX0" fmla="*/ 54098 w 93021"/>
                <a:gd name="connsiteY0" fmla="*/ 21965 h 139456"/>
                <a:gd name="connsiteX1" fmla="*/ 49236 w 93021"/>
                <a:gd name="connsiteY1" fmla="*/ 17432 h 139456"/>
                <a:gd name="connsiteX2" fmla="*/ 17442 w 93021"/>
                <a:gd name="connsiteY2" fmla="*/ 27805 h 139456"/>
                <a:gd name="connsiteX3" fmla="*/ 17442 w 93021"/>
                <a:gd name="connsiteY3" fmla="*/ 33644 h 139456"/>
                <a:gd name="connsiteX4" fmla="*/ 40958 w 93021"/>
                <a:gd name="connsiteY4" fmla="*/ 29105 h 139456"/>
                <a:gd name="connsiteX5" fmla="*/ 40958 w 93021"/>
                <a:gd name="connsiteY5" fmla="*/ 111784 h 139456"/>
                <a:gd name="connsiteX6" fmla="*/ 24738 w 93021"/>
                <a:gd name="connsiteY6" fmla="*/ 119236 h 139456"/>
                <a:gd name="connsiteX7" fmla="*/ 18575 w 93021"/>
                <a:gd name="connsiteY7" fmla="*/ 119236 h 139456"/>
                <a:gd name="connsiteX8" fmla="*/ 18575 w 93021"/>
                <a:gd name="connsiteY8" fmla="*/ 125076 h 139456"/>
                <a:gd name="connsiteX9" fmla="*/ 47448 w 93021"/>
                <a:gd name="connsiteY9" fmla="*/ 124429 h 139456"/>
                <a:gd name="connsiteX10" fmla="*/ 76482 w 93021"/>
                <a:gd name="connsiteY10" fmla="*/ 125076 h 139456"/>
                <a:gd name="connsiteX11" fmla="*/ 76482 w 93021"/>
                <a:gd name="connsiteY11" fmla="*/ 119236 h 139456"/>
                <a:gd name="connsiteX12" fmla="*/ 70319 w 93021"/>
                <a:gd name="connsiteY12" fmla="*/ 119236 h 139456"/>
                <a:gd name="connsiteX13" fmla="*/ 54098 w 93021"/>
                <a:gd name="connsiteY13" fmla="*/ 111784 h 139456"/>
                <a:gd name="connsiteX14" fmla="*/ 54098 w 93021"/>
                <a:gd name="connsiteY14" fmla="*/ 21965 h 13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3021" h="139456">
                  <a:moveTo>
                    <a:pt x="54098" y="21965"/>
                  </a:moveTo>
                  <a:cubicBezTo>
                    <a:pt x="54098" y="17592"/>
                    <a:pt x="53778" y="17432"/>
                    <a:pt x="49236" y="17432"/>
                  </a:cubicBezTo>
                  <a:cubicBezTo>
                    <a:pt x="38851" y="27645"/>
                    <a:pt x="24091" y="27805"/>
                    <a:pt x="17442" y="27805"/>
                  </a:cubicBezTo>
                  <a:lnTo>
                    <a:pt x="17442" y="33644"/>
                  </a:lnTo>
                  <a:cubicBezTo>
                    <a:pt x="21336" y="33644"/>
                    <a:pt x="32042" y="33644"/>
                    <a:pt x="40958" y="29105"/>
                  </a:cubicBezTo>
                  <a:lnTo>
                    <a:pt x="40958" y="111784"/>
                  </a:lnTo>
                  <a:cubicBezTo>
                    <a:pt x="40958" y="117129"/>
                    <a:pt x="40958" y="119236"/>
                    <a:pt x="24738" y="119236"/>
                  </a:cubicBezTo>
                  <a:lnTo>
                    <a:pt x="18575" y="119236"/>
                  </a:lnTo>
                  <a:lnTo>
                    <a:pt x="18575" y="125076"/>
                  </a:lnTo>
                  <a:cubicBezTo>
                    <a:pt x="21497" y="124916"/>
                    <a:pt x="41446" y="124429"/>
                    <a:pt x="47448" y="124429"/>
                  </a:cubicBezTo>
                  <a:cubicBezTo>
                    <a:pt x="52477" y="124429"/>
                    <a:pt x="72913" y="124916"/>
                    <a:pt x="76482" y="125076"/>
                  </a:cubicBezTo>
                  <a:lnTo>
                    <a:pt x="76482" y="119236"/>
                  </a:lnTo>
                  <a:lnTo>
                    <a:pt x="70319" y="119236"/>
                  </a:lnTo>
                  <a:cubicBezTo>
                    <a:pt x="54098" y="119236"/>
                    <a:pt x="54098" y="117129"/>
                    <a:pt x="54098" y="111784"/>
                  </a:cubicBezTo>
                  <a:lnTo>
                    <a:pt x="54098" y="2196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43" name="Forme libre : forme 142">
              <a:extLst>
                <a:ext uri="{FF2B5EF4-FFF2-40B4-BE49-F238E27FC236}">
                  <a16:creationId xmlns:a16="http://schemas.microsoft.com/office/drawing/2014/main" id="{F4C2228E-E1CB-47DA-B810-10C40A2AE813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9218095" y="-12706264"/>
              <a:ext cx="46511" cy="92971"/>
            </a:xfrm>
            <a:custGeom>
              <a:avLst/>
              <a:gdLst>
                <a:gd name="connsiteX0" fmla="*/ 44549 w 46510"/>
                <a:gd name="connsiteY0" fmla="*/ 41743 h 92971"/>
                <a:gd name="connsiteX1" fmla="*/ 29723 w 46510"/>
                <a:gd name="connsiteY1" fmla="*/ 17432 h 92971"/>
                <a:gd name="connsiteX2" fmla="*/ 17442 w 46510"/>
                <a:gd name="connsiteY2" fmla="*/ 29708 h 92971"/>
                <a:gd name="connsiteX3" fmla="*/ 29723 w 46510"/>
                <a:gd name="connsiteY3" fmla="*/ 41974 h 92971"/>
                <a:gd name="connsiteX4" fmla="*/ 37826 w 46510"/>
                <a:gd name="connsiteY4" fmla="*/ 38968 h 92971"/>
                <a:gd name="connsiteX5" fmla="*/ 38989 w 46510"/>
                <a:gd name="connsiteY5" fmla="*/ 38270 h 92971"/>
                <a:gd name="connsiteX6" fmla="*/ 39454 w 46510"/>
                <a:gd name="connsiteY6" fmla="*/ 41743 h 92971"/>
                <a:gd name="connsiteX7" fmla="*/ 23698 w 46510"/>
                <a:gd name="connsiteY7" fmla="*/ 80405 h 92971"/>
                <a:gd name="connsiteX8" fmla="*/ 21148 w 46510"/>
                <a:gd name="connsiteY8" fmla="*/ 84111 h 92971"/>
                <a:gd name="connsiteX9" fmla="*/ 23466 w 46510"/>
                <a:gd name="connsiteY9" fmla="*/ 86660 h 92971"/>
                <a:gd name="connsiteX10" fmla="*/ 44549 w 46510"/>
                <a:gd name="connsiteY10" fmla="*/ 41743 h 92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510" h="92971">
                  <a:moveTo>
                    <a:pt x="44549" y="41743"/>
                  </a:moveTo>
                  <a:cubicBezTo>
                    <a:pt x="44549" y="26460"/>
                    <a:pt x="38757" y="17432"/>
                    <a:pt x="29723" y="17432"/>
                  </a:cubicBezTo>
                  <a:cubicBezTo>
                    <a:pt x="22078" y="17432"/>
                    <a:pt x="17442" y="23222"/>
                    <a:pt x="17442" y="29708"/>
                  </a:cubicBezTo>
                  <a:cubicBezTo>
                    <a:pt x="17442" y="35954"/>
                    <a:pt x="22078" y="41974"/>
                    <a:pt x="29723" y="41974"/>
                  </a:cubicBezTo>
                  <a:cubicBezTo>
                    <a:pt x="32499" y="41974"/>
                    <a:pt x="35516" y="41045"/>
                    <a:pt x="37826" y="38968"/>
                  </a:cubicBezTo>
                  <a:cubicBezTo>
                    <a:pt x="38524" y="38503"/>
                    <a:pt x="38757" y="38270"/>
                    <a:pt x="38989" y="38270"/>
                  </a:cubicBezTo>
                  <a:cubicBezTo>
                    <a:pt x="39222" y="38270"/>
                    <a:pt x="39454" y="38503"/>
                    <a:pt x="39454" y="41743"/>
                  </a:cubicBezTo>
                  <a:cubicBezTo>
                    <a:pt x="39454" y="58877"/>
                    <a:pt x="31344" y="72764"/>
                    <a:pt x="23698" y="80405"/>
                  </a:cubicBezTo>
                  <a:cubicBezTo>
                    <a:pt x="21148" y="82954"/>
                    <a:pt x="21148" y="83420"/>
                    <a:pt x="21148" y="84111"/>
                  </a:cubicBezTo>
                  <a:cubicBezTo>
                    <a:pt x="21148" y="85736"/>
                    <a:pt x="22311" y="86660"/>
                    <a:pt x="23466" y="86660"/>
                  </a:cubicBezTo>
                  <a:cubicBezTo>
                    <a:pt x="26017" y="86660"/>
                    <a:pt x="44549" y="68835"/>
                    <a:pt x="44549" y="4174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952DC01B-9BBD-4EF7-A391-9D0565DE664F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9321102" y="-12706264"/>
              <a:ext cx="46511" cy="46486"/>
            </a:xfrm>
            <a:custGeom>
              <a:avLst/>
              <a:gdLst>
                <a:gd name="connsiteX0" fmla="*/ 41999 w 46510"/>
                <a:gd name="connsiteY0" fmla="*/ 29708 h 46485"/>
                <a:gd name="connsiteX1" fmla="*/ 29724 w 46510"/>
                <a:gd name="connsiteY1" fmla="*/ 17432 h 46485"/>
                <a:gd name="connsiteX2" fmla="*/ 17442 w 46510"/>
                <a:gd name="connsiteY2" fmla="*/ 29708 h 46485"/>
                <a:gd name="connsiteX3" fmla="*/ 29724 w 46510"/>
                <a:gd name="connsiteY3" fmla="*/ 41974 h 46485"/>
                <a:gd name="connsiteX4" fmla="*/ 41999 w 46510"/>
                <a:gd name="connsiteY4" fmla="*/ 29708 h 4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10" h="46485">
                  <a:moveTo>
                    <a:pt x="41999" y="29708"/>
                  </a:moveTo>
                  <a:cubicBezTo>
                    <a:pt x="41999" y="22989"/>
                    <a:pt x="36439" y="17432"/>
                    <a:pt x="29724" y="17432"/>
                  </a:cubicBezTo>
                  <a:cubicBezTo>
                    <a:pt x="23001" y="17432"/>
                    <a:pt x="17442" y="22989"/>
                    <a:pt x="17442" y="29708"/>
                  </a:cubicBezTo>
                  <a:cubicBezTo>
                    <a:pt x="17442" y="36419"/>
                    <a:pt x="23001" y="41974"/>
                    <a:pt x="29724" y="41974"/>
                  </a:cubicBezTo>
                  <a:cubicBezTo>
                    <a:pt x="36439" y="41974"/>
                    <a:pt x="41999" y="36419"/>
                    <a:pt x="41999" y="2970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6BEF4D22-8BB3-4D86-B960-6E239E193383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9423877" y="-12706264"/>
              <a:ext cx="46511" cy="46486"/>
            </a:xfrm>
            <a:custGeom>
              <a:avLst/>
              <a:gdLst>
                <a:gd name="connsiteX0" fmla="*/ 41999 w 46510"/>
                <a:gd name="connsiteY0" fmla="*/ 29708 h 46485"/>
                <a:gd name="connsiteX1" fmla="*/ 29724 w 46510"/>
                <a:gd name="connsiteY1" fmla="*/ 17432 h 46485"/>
                <a:gd name="connsiteX2" fmla="*/ 17442 w 46510"/>
                <a:gd name="connsiteY2" fmla="*/ 29708 h 46485"/>
                <a:gd name="connsiteX3" fmla="*/ 29724 w 46510"/>
                <a:gd name="connsiteY3" fmla="*/ 41974 h 46485"/>
                <a:gd name="connsiteX4" fmla="*/ 41999 w 46510"/>
                <a:gd name="connsiteY4" fmla="*/ 29708 h 4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10" h="46485">
                  <a:moveTo>
                    <a:pt x="41999" y="29708"/>
                  </a:moveTo>
                  <a:cubicBezTo>
                    <a:pt x="41999" y="22989"/>
                    <a:pt x="36438" y="17432"/>
                    <a:pt x="29724" y="17432"/>
                  </a:cubicBezTo>
                  <a:cubicBezTo>
                    <a:pt x="23001" y="17432"/>
                    <a:pt x="17442" y="22989"/>
                    <a:pt x="17442" y="29708"/>
                  </a:cubicBezTo>
                  <a:cubicBezTo>
                    <a:pt x="17442" y="36419"/>
                    <a:pt x="23001" y="41974"/>
                    <a:pt x="29724" y="41974"/>
                  </a:cubicBezTo>
                  <a:cubicBezTo>
                    <a:pt x="36438" y="41974"/>
                    <a:pt x="41999" y="36419"/>
                    <a:pt x="41999" y="2970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3B5D4BE8-2AC7-4688-BE11-E03150177C2B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9526884" y="-12706264"/>
              <a:ext cx="46511" cy="46486"/>
            </a:xfrm>
            <a:custGeom>
              <a:avLst/>
              <a:gdLst>
                <a:gd name="connsiteX0" fmla="*/ 41999 w 46510"/>
                <a:gd name="connsiteY0" fmla="*/ 29708 h 46485"/>
                <a:gd name="connsiteX1" fmla="*/ 29722 w 46510"/>
                <a:gd name="connsiteY1" fmla="*/ 17432 h 46485"/>
                <a:gd name="connsiteX2" fmla="*/ 17442 w 46510"/>
                <a:gd name="connsiteY2" fmla="*/ 29708 h 46485"/>
                <a:gd name="connsiteX3" fmla="*/ 29722 w 46510"/>
                <a:gd name="connsiteY3" fmla="*/ 41974 h 46485"/>
                <a:gd name="connsiteX4" fmla="*/ 41999 w 46510"/>
                <a:gd name="connsiteY4" fmla="*/ 29708 h 4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10" h="46485">
                  <a:moveTo>
                    <a:pt x="41999" y="29708"/>
                  </a:moveTo>
                  <a:cubicBezTo>
                    <a:pt x="41999" y="22989"/>
                    <a:pt x="36439" y="17432"/>
                    <a:pt x="29722" y="17432"/>
                  </a:cubicBezTo>
                  <a:cubicBezTo>
                    <a:pt x="23001" y="17432"/>
                    <a:pt x="17442" y="22989"/>
                    <a:pt x="17442" y="29708"/>
                  </a:cubicBezTo>
                  <a:cubicBezTo>
                    <a:pt x="17442" y="36419"/>
                    <a:pt x="23001" y="41974"/>
                    <a:pt x="29722" y="41974"/>
                  </a:cubicBezTo>
                  <a:cubicBezTo>
                    <a:pt x="36439" y="41974"/>
                    <a:pt x="41999" y="36419"/>
                    <a:pt x="41999" y="2970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47" name="Forme libre : forme 146">
              <a:extLst>
                <a:ext uri="{FF2B5EF4-FFF2-40B4-BE49-F238E27FC236}">
                  <a16:creationId xmlns:a16="http://schemas.microsoft.com/office/drawing/2014/main" id="{0A6A25A7-E786-400D-B3C7-B5AFF4C837F0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9629891" y="-12706264"/>
              <a:ext cx="46511" cy="92971"/>
            </a:xfrm>
            <a:custGeom>
              <a:avLst/>
              <a:gdLst>
                <a:gd name="connsiteX0" fmla="*/ 44549 w 46510"/>
                <a:gd name="connsiteY0" fmla="*/ 41743 h 92971"/>
                <a:gd name="connsiteX1" fmla="*/ 29723 w 46510"/>
                <a:gd name="connsiteY1" fmla="*/ 17432 h 92971"/>
                <a:gd name="connsiteX2" fmla="*/ 17442 w 46510"/>
                <a:gd name="connsiteY2" fmla="*/ 29708 h 92971"/>
                <a:gd name="connsiteX3" fmla="*/ 29723 w 46510"/>
                <a:gd name="connsiteY3" fmla="*/ 41974 h 92971"/>
                <a:gd name="connsiteX4" fmla="*/ 37828 w 46510"/>
                <a:gd name="connsiteY4" fmla="*/ 38968 h 92971"/>
                <a:gd name="connsiteX5" fmla="*/ 38990 w 46510"/>
                <a:gd name="connsiteY5" fmla="*/ 38270 h 92971"/>
                <a:gd name="connsiteX6" fmla="*/ 39455 w 46510"/>
                <a:gd name="connsiteY6" fmla="*/ 41743 h 92971"/>
                <a:gd name="connsiteX7" fmla="*/ 23700 w 46510"/>
                <a:gd name="connsiteY7" fmla="*/ 80405 h 92971"/>
                <a:gd name="connsiteX8" fmla="*/ 21148 w 46510"/>
                <a:gd name="connsiteY8" fmla="*/ 84111 h 92971"/>
                <a:gd name="connsiteX9" fmla="*/ 23467 w 46510"/>
                <a:gd name="connsiteY9" fmla="*/ 86660 h 92971"/>
                <a:gd name="connsiteX10" fmla="*/ 44549 w 46510"/>
                <a:gd name="connsiteY10" fmla="*/ 41743 h 92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510" h="92971">
                  <a:moveTo>
                    <a:pt x="44549" y="41743"/>
                  </a:moveTo>
                  <a:cubicBezTo>
                    <a:pt x="44549" y="26460"/>
                    <a:pt x="38757" y="17432"/>
                    <a:pt x="29723" y="17432"/>
                  </a:cubicBezTo>
                  <a:cubicBezTo>
                    <a:pt x="22079" y="17432"/>
                    <a:pt x="17442" y="23222"/>
                    <a:pt x="17442" y="29708"/>
                  </a:cubicBezTo>
                  <a:cubicBezTo>
                    <a:pt x="17442" y="35954"/>
                    <a:pt x="22079" y="41974"/>
                    <a:pt x="29723" y="41974"/>
                  </a:cubicBezTo>
                  <a:cubicBezTo>
                    <a:pt x="32500" y="41974"/>
                    <a:pt x="35516" y="41045"/>
                    <a:pt x="37828" y="38968"/>
                  </a:cubicBezTo>
                  <a:cubicBezTo>
                    <a:pt x="38525" y="38503"/>
                    <a:pt x="38757" y="38270"/>
                    <a:pt x="38990" y="38270"/>
                  </a:cubicBezTo>
                  <a:cubicBezTo>
                    <a:pt x="39223" y="38270"/>
                    <a:pt x="39455" y="38503"/>
                    <a:pt x="39455" y="41743"/>
                  </a:cubicBezTo>
                  <a:cubicBezTo>
                    <a:pt x="39455" y="58877"/>
                    <a:pt x="31344" y="72764"/>
                    <a:pt x="23700" y="80405"/>
                  </a:cubicBezTo>
                  <a:cubicBezTo>
                    <a:pt x="21148" y="82954"/>
                    <a:pt x="21148" y="83420"/>
                    <a:pt x="21148" y="84111"/>
                  </a:cubicBezTo>
                  <a:cubicBezTo>
                    <a:pt x="21148" y="85736"/>
                    <a:pt x="22312" y="86660"/>
                    <a:pt x="23467" y="86660"/>
                  </a:cubicBezTo>
                  <a:cubicBezTo>
                    <a:pt x="26016" y="86660"/>
                    <a:pt x="44549" y="68835"/>
                    <a:pt x="44549" y="4174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48" name="Forme libre : forme 147">
              <a:extLst>
                <a:ext uri="{FF2B5EF4-FFF2-40B4-BE49-F238E27FC236}">
                  <a16:creationId xmlns:a16="http://schemas.microsoft.com/office/drawing/2014/main" id="{8C43AEA1-3E7D-40FE-AE2C-AF00F3A11D53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9709739" y="-12834761"/>
              <a:ext cx="116277" cy="232428"/>
            </a:xfrm>
            <a:custGeom>
              <a:avLst/>
              <a:gdLst>
                <a:gd name="connsiteX0" fmla="*/ 112419 w 116277"/>
                <a:gd name="connsiteY0" fmla="*/ 25771 h 232428"/>
                <a:gd name="connsiteX1" fmla="*/ 103610 w 116277"/>
                <a:gd name="connsiteY1" fmla="*/ 17432 h 232428"/>
                <a:gd name="connsiteX2" fmla="*/ 91336 w 116277"/>
                <a:gd name="connsiteY2" fmla="*/ 29700 h 232428"/>
                <a:gd name="connsiteX3" fmla="*/ 99903 w 116277"/>
                <a:gd name="connsiteY3" fmla="*/ 38039 h 232428"/>
                <a:gd name="connsiteX4" fmla="*/ 112419 w 116277"/>
                <a:gd name="connsiteY4" fmla="*/ 25771 h 232428"/>
                <a:gd name="connsiteX5" fmla="*/ 65857 w 116277"/>
                <a:gd name="connsiteY5" fmla="*/ 182050 h 232428"/>
                <a:gd name="connsiteX6" fmla="*/ 37362 w 116277"/>
                <a:gd name="connsiteY6" fmla="*/ 212838 h 232428"/>
                <a:gd name="connsiteX7" fmla="*/ 28328 w 116277"/>
                <a:gd name="connsiteY7" fmla="*/ 210754 h 232428"/>
                <a:gd name="connsiteX8" fmla="*/ 38750 w 116277"/>
                <a:gd name="connsiteY8" fmla="*/ 198486 h 232428"/>
                <a:gd name="connsiteX9" fmla="*/ 29949 w 116277"/>
                <a:gd name="connsiteY9" fmla="*/ 190380 h 232428"/>
                <a:gd name="connsiteX10" fmla="*/ 17442 w 116277"/>
                <a:gd name="connsiteY10" fmla="*/ 203578 h 232428"/>
                <a:gd name="connsiteX11" fmla="*/ 37828 w 116277"/>
                <a:gd name="connsiteY11" fmla="*/ 217938 h 232428"/>
                <a:gd name="connsiteX12" fmla="*/ 81374 w 116277"/>
                <a:gd name="connsiteY12" fmla="*/ 182739 h 232428"/>
                <a:gd name="connsiteX13" fmla="*/ 102687 w 116277"/>
                <a:gd name="connsiteY13" fmla="*/ 98005 h 232428"/>
                <a:gd name="connsiteX14" fmla="*/ 103843 w 116277"/>
                <a:gd name="connsiteY14" fmla="*/ 89435 h 232428"/>
                <a:gd name="connsiteX15" fmla="*/ 82536 w 116277"/>
                <a:gd name="connsiteY15" fmla="*/ 68138 h 232428"/>
                <a:gd name="connsiteX16" fmla="*/ 45697 w 116277"/>
                <a:gd name="connsiteY16" fmla="*/ 103794 h 232428"/>
                <a:gd name="connsiteX17" fmla="*/ 48481 w 116277"/>
                <a:gd name="connsiteY17" fmla="*/ 106104 h 232428"/>
                <a:gd name="connsiteX18" fmla="*/ 52653 w 116277"/>
                <a:gd name="connsiteY18" fmla="*/ 101477 h 232428"/>
                <a:gd name="connsiteX19" fmla="*/ 81838 w 116277"/>
                <a:gd name="connsiteY19" fmla="*/ 73230 h 232428"/>
                <a:gd name="connsiteX20" fmla="*/ 89250 w 116277"/>
                <a:gd name="connsiteY20" fmla="*/ 83878 h 232428"/>
                <a:gd name="connsiteX21" fmla="*/ 87629 w 116277"/>
                <a:gd name="connsiteY21" fmla="*/ 95688 h 232428"/>
                <a:gd name="connsiteX22" fmla="*/ 65857 w 116277"/>
                <a:gd name="connsiteY22" fmla="*/ 182050 h 23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6277" h="232428">
                  <a:moveTo>
                    <a:pt x="112419" y="25771"/>
                  </a:moveTo>
                  <a:cubicBezTo>
                    <a:pt x="112419" y="21369"/>
                    <a:pt x="109170" y="17432"/>
                    <a:pt x="103610" y="17432"/>
                  </a:cubicBezTo>
                  <a:cubicBezTo>
                    <a:pt x="98285" y="17432"/>
                    <a:pt x="91336" y="22756"/>
                    <a:pt x="91336" y="29700"/>
                  </a:cubicBezTo>
                  <a:cubicBezTo>
                    <a:pt x="91336" y="34334"/>
                    <a:pt x="94578" y="38039"/>
                    <a:pt x="99903" y="38039"/>
                  </a:cubicBezTo>
                  <a:cubicBezTo>
                    <a:pt x="106161" y="38039"/>
                    <a:pt x="112419" y="32017"/>
                    <a:pt x="112419" y="25771"/>
                  </a:cubicBezTo>
                  <a:close/>
                  <a:moveTo>
                    <a:pt x="65857" y="182050"/>
                  </a:moveTo>
                  <a:cubicBezTo>
                    <a:pt x="61453" y="199641"/>
                    <a:pt x="50334" y="212838"/>
                    <a:pt x="37362" y="212838"/>
                  </a:cubicBezTo>
                  <a:cubicBezTo>
                    <a:pt x="35974" y="212838"/>
                    <a:pt x="32499" y="212838"/>
                    <a:pt x="28328" y="210754"/>
                  </a:cubicBezTo>
                  <a:cubicBezTo>
                    <a:pt x="35276" y="209134"/>
                    <a:pt x="38750" y="203121"/>
                    <a:pt x="38750" y="198486"/>
                  </a:cubicBezTo>
                  <a:cubicBezTo>
                    <a:pt x="38750" y="194782"/>
                    <a:pt x="36207" y="190380"/>
                    <a:pt x="29949" y="190380"/>
                  </a:cubicBezTo>
                  <a:cubicBezTo>
                    <a:pt x="24158" y="190380"/>
                    <a:pt x="17442" y="195247"/>
                    <a:pt x="17442" y="203578"/>
                  </a:cubicBezTo>
                  <a:cubicBezTo>
                    <a:pt x="17442" y="212838"/>
                    <a:pt x="26707" y="217938"/>
                    <a:pt x="37828" y="217938"/>
                  </a:cubicBezTo>
                  <a:cubicBezTo>
                    <a:pt x="54041" y="217938"/>
                    <a:pt x="75580" y="205663"/>
                    <a:pt x="81374" y="182739"/>
                  </a:cubicBezTo>
                  <a:lnTo>
                    <a:pt x="102687" y="98005"/>
                  </a:lnTo>
                  <a:cubicBezTo>
                    <a:pt x="103843" y="93371"/>
                    <a:pt x="103843" y="90131"/>
                    <a:pt x="103843" y="89435"/>
                  </a:cubicBezTo>
                  <a:cubicBezTo>
                    <a:pt x="103843" y="76244"/>
                    <a:pt x="94120" y="68138"/>
                    <a:pt x="82536" y="68138"/>
                  </a:cubicBezTo>
                  <a:cubicBezTo>
                    <a:pt x="58902" y="68138"/>
                    <a:pt x="45697" y="101709"/>
                    <a:pt x="45697" y="103794"/>
                  </a:cubicBezTo>
                  <a:cubicBezTo>
                    <a:pt x="45697" y="106104"/>
                    <a:pt x="48016" y="106104"/>
                    <a:pt x="48481" y="106104"/>
                  </a:cubicBezTo>
                  <a:cubicBezTo>
                    <a:pt x="50567" y="106104"/>
                    <a:pt x="50800" y="105878"/>
                    <a:pt x="52653" y="101477"/>
                  </a:cubicBezTo>
                  <a:cubicBezTo>
                    <a:pt x="58443" y="87356"/>
                    <a:pt x="69099" y="73230"/>
                    <a:pt x="81838" y="73230"/>
                  </a:cubicBezTo>
                  <a:cubicBezTo>
                    <a:pt x="85078" y="73230"/>
                    <a:pt x="89250" y="74159"/>
                    <a:pt x="89250" y="83878"/>
                  </a:cubicBezTo>
                  <a:cubicBezTo>
                    <a:pt x="89250" y="89209"/>
                    <a:pt x="88559" y="91751"/>
                    <a:pt x="87629" y="95688"/>
                  </a:cubicBezTo>
                  <a:lnTo>
                    <a:pt x="65857" y="1820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49" name="Forme libre : forme 148">
              <a:extLst>
                <a:ext uri="{FF2B5EF4-FFF2-40B4-BE49-F238E27FC236}">
                  <a16:creationId xmlns:a16="http://schemas.microsoft.com/office/drawing/2014/main" id="{C5B46259-C0D0-4EF3-86E6-DF9DB57D6344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9820611" y="-12759506"/>
              <a:ext cx="93022" cy="139457"/>
            </a:xfrm>
            <a:custGeom>
              <a:avLst/>
              <a:gdLst>
                <a:gd name="connsiteX0" fmla="*/ 56045 w 93021"/>
                <a:gd name="connsiteY0" fmla="*/ 22298 h 139456"/>
                <a:gd name="connsiteX1" fmla="*/ 56692 w 93021"/>
                <a:gd name="connsiteY1" fmla="*/ 19698 h 139456"/>
                <a:gd name="connsiteX2" fmla="*/ 54098 w 93021"/>
                <a:gd name="connsiteY2" fmla="*/ 17432 h 139456"/>
                <a:gd name="connsiteX3" fmla="*/ 33335 w 93021"/>
                <a:gd name="connsiteY3" fmla="*/ 19051 h 139456"/>
                <a:gd name="connsiteX4" fmla="*/ 29767 w 93021"/>
                <a:gd name="connsiteY4" fmla="*/ 22778 h 139456"/>
                <a:gd name="connsiteX5" fmla="*/ 33989 w 93021"/>
                <a:gd name="connsiteY5" fmla="*/ 25052 h 139456"/>
                <a:gd name="connsiteX6" fmla="*/ 41772 w 93021"/>
                <a:gd name="connsiteY6" fmla="*/ 27485 h 139456"/>
                <a:gd name="connsiteX7" fmla="*/ 41126 w 93021"/>
                <a:gd name="connsiteY7" fmla="*/ 31051 h 139456"/>
                <a:gd name="connsiteX8" fmla="*/ 18255 w 93021"/>
                <a:gd name="connsiteY8" fmla="*/ 122809 h 139456"/>
                <a:gd name="connsiteX9" fmla="*/ 17442 w 93021"/>
                <a:gd name="connsiteY9" fmla="*/ 126376 h 139456"/>
                <a:gd name="connsiteX10" fmla="*/ 22957 w 93021"/>
                <a:gd name="connsiteY10" fmla="*/ 131561 h 139456"/>
                <a:gd name="connsiteX11" fmla="*/ 30421 w 93021"/>
                <a:gd name="connsiteY11" fmla="*/ 124756 h 139456"/>
                <a:gd name="connsiteX12" fmla="*/ 38364 w 93021"/>
                <a:gd name="connsiteY12" fmla="*/ 93305 h 139456"/>
                <a:gd name="connsiteX13" fmla="*/ 59127 w 93021"/>
                <a:gd name="connsiteY13" fmla="*/ 106597 h 139456"/>
                <a:gd name="connsiteX14" fmla="*/ 58807 w 93021"/>
                <a:gd name="connsiteY14" fmla="*/ 109836 h 139456"/>
                <a:gd name="connsiteX15" fmla="*/ 58153 w 93021"/>
                <a:gd name="connsiteY15" fmla="*/ 114862 h 139456"/>
                <a:gd name="connsiteX16" fmla="*/ 75347 w 93021"/>
                <a:gd name="connsiteY16" fmla="*/ 131561 h 139456"/>
                <a:gd name="connsiteX17" fmla="*/ 95950 w 93021"/>
                <a:gd name="connsiteY17" fmla="*/ 106758 h 139456"/>
                <a:gd name="connsiteX18" fmla="*/ 93355 w 93021"/>
                <a:gd name="connsiteY18" fmla="*/ 104651 h 139456"/>
                <a:gd name="connsiteX19" fmla="*/ 90107 w 93021"/>
                <a:gd name="connsiteY19" fmla="*/ 108544 h 139456"/>
                <a:gd name="connsiteX20" fmla="*/ 75834 w 93021"/>
                <a:gd name="connsiteY20" fmla="*/ 127021 h 139456"/>
                <a:gd name="connsiteX21" fmla="*/ 70158 w 93021"/>
                <a:gd name="connsiteY21" fmla="*/ 118596 h 139456"/>
                <a:gd name="connsiteX22" fmla="*/ 71133 w 93021"/>
                <a:gd name="connsiteY22" fmla="*/ 111297 h 139456"/>
                <a:gd name="connsiteX23" fmla="*/ 71947 w 93021"/>
                <a:gd name="connsiteY23" fmla="*/ 106270 h 139456"/>
                <a:gd name="connsiteX24" fmla="*/ 45668 w 93021"/>
                <a:gd name="connsiteY24" fmla="*/ 89086 h 139456"/>
                <a:gd name="connsiteX25" fmla="*/ 59127 w 93021"/>
                <a:gd name="connsiteY25" fmla="*/ 78386 h 139456"/>
                <a:gd name="connsiteX26" fmla="*/ 84591 w 93021"/>
                <a:gd name="connsiteY26" fmla="*/ 62987 h 139456"/>
                <a:gd name="connsiteX27" fmla="*/ 89947 w 93021"/>
                <a:gd name="connsiteY27" fmla="*/ 65094 h 139456"/>
                <a:gd name="connsiteX28" fmla="*/ 81510 w 93021"/>
                <a:gd name="connsiteY28" fmla="*/ 74173 h 139456"/>
                <a:gd name="connsiteX29" fmla="*/ 88000 w 93021"/>
                <a:gd name="connsiteY29" fmla="*/ 80172 h 139456"/>
                <a:gd name="connsiteX30" fmla="*/ 97244 w 93021"/>
                <a:gd name="connsiteY30" fmla="*/ 69794 h 139456"/>
                <a:gd name="connsiteX31" fmla="*/ 84759 w 93021"/>
                <a:gd name="connsiteY31" fmla="*/ 58448 h 139456"/>
                <a:gd name="connsiteX32" fmla="*/ 58807 w 93021"/>
                <a:gd name="connsiteY32" fmla="*/ 72713 h 139456"/>
                <a:gd name="connsiteX33" fmla="*/ 39985 w 93021"/>
                <a:gd name="connsiteY33" fmla="*/ 86979 h 139456"/>
                <a:gd name="connsiteX34" fmla="*/ 56045 w 93021"/>
                <a:gd name="connsiteY34" fmla="*/ 22298 h 13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3021" h="139456">
                  <a:moveTo>
                    <a:pt x="56045" y="22298"/>
                  </a:moveTo>
                  <a:cubicBezTo>
                    <a:pt x="56205" y="21972"/>
                    <a:pt x="56692" y="19865"/>
                    <a:pt x="56692" y="19698"/>
                  </a:cubicBezTo>
                  <a:cubicBezTo>
                    <a:pt x="56692" y="18892"/>
                    <a:pt x="56045" y="17432"/>
                    <a:pt x="54098" y="17432"/>
                  </a:cubicBezTo>
                  <a:cubicBezTo>
                    <a:pt x="50856" y="17432"/>
                    <a:pt x="37390" y="18724"/>
                    <a:pt x="33335" y="19051"/>
                  </a:cubicBezTo>
                  <a:cubicBezTo>
                    <a:pt x="32042" y="19211"/>
                    <a:pt x="29767" y="19378"/>
                    <a:pt x="29767" y="22778"/>
                  </a:cubicBezTo>
                  <a:cubicBezTo>
                    <a:pt x="29767" y="25052"/>
                    <a:pt x="32042" y="25052"/>
                    <a:pt x="33989" y="25052"/>
                  </a:cubicBezTo>
                  <a:cubicBezTo>
                    <a:pt x="41772" y="25052"/>
                    <a:pt x="41772" y="26184"/>
                    <a:pt x="41772" y="27485"/>
                  </a:cubicBezTo>
                  <a:cubicBezTo>
                    <a:pt x="41772" y="28618"/>
                    <a:pt x="41445" y="29591"/>
                    <a:pt x="41126" y="31051"/>
                  </a:cubicBezTo>
                  <a:lnTo>
                    <a:pt x="18255" y="122809"/>
                  </a:lnTo>
                  <a:cubicBezTo>
                    <a:pt x="17442" y="125729"/>
                    <a:pt x="17442" y="126048"/>
                    <a:pt x="17442" y="126376"/>
                  </a:cubicBezTo>
                  <a:cubicBezTo>
                    <a:pt x="17442" y="128809"/>
                    <a:pt x="19389" y="131561"/>
                    <a:pt x="22957" y="131561"/>
                  </a:cubicBezTo>
                  <a:cubicBezTo>
                    <a:pt x="27339" y="131561"/>
                    <a:pt x="29447" y="128322"/>
                    <a:pt x="30421" y="124756"/>
                  </a:cubicBezTo>
                  <a:cubicBezTo>
                    <a:pt x="30741" y="124102"/>
                    <a:pt x="37717" y="95572"/>
                    <a:pt x="38364" y="93305"/>
                  </a:cubicBezTo>
                  <a:cubicBezTo>
                    <a:pt x="49883" y="94438"/>
                    <a:pt x="59127" y="98165"/>
                    <a:pt x="59127" y="106597"/>
                  </a:cubicBezTo>
                  <a:cubicBezTo>
                    <a:pt x="59127" y="107410"/>
                    <a:pt x="59127" y="108217"/>
                    <a:pt x="58807" y="109836"/>
                  </a:cubicBezTo>
                  <a:cubicBezTo>
                    <a:pt x="58153" y="112270"/>
                    <a:pt x="58153" y="113083"/>
                    <a:pt x="58153" y="114862"/>
                  </a:cubicBezTo>
                  <a:cubicBezTo>
                    <a:pt x="58153" y="126376"/>
                    <a:pt x="67564" y="131561"/>
                    <a:pt x="75347" y="131561"/>
                  </a:cubicBezTo>
                  <a:cubicBezTo>
                    <a:pt x="91081" y="131561"/>
                    <a:pt x="95950" y="106924"/>
                    <a:pt x="95950" y="106758"/>
                  </a:cubicBezTo>
                  <a:cubicBezTo>
                    <a:pt x="95950" y="104651"/>
                    <a:pt x="93843" y="104651"/>
                    <a:pt x="93355" y="104651"/>
                  </a:cubicBezTo>
                  <a:cubicBezTo>
                    <a:pt x="91081" y="104651"/>
                    <a:pt x="90921" y="105464"/>
                    <a:pt x="90107" y="108544"/>
                  </a:cubicBezTo>
                  <a:cubicBezTo>
                    <a:pt x="88167" y="115516"/>
                    <a:pt x="83784" y="127021"/>
                    <a:pt x="75834" y="127021"/>
                  </a:cubicBezTo>
                  <a:cubicBezTo>
                    <a:pt x="71459" y="127021"/>
                    <a:pt x="70158" y="122968"/>
                    <a:pt x="70158" y="118596"/>
                  </a:cubicBezTo>
                  <a:cubicBezTo>
                    <a:pt x="70158" y="115837"/>
                    <a:pt x="70158" y="115516"/>
                    <a:pt x="71133" y="111297"/>
                  </a:cubicBezTo>
                  <a:cubicBezTo>
                    <a:pt x="71292" y="110811"/>
                    <a:pt x="71947" y="108057"/>
                    <a:pt x="71947" y="106270"/>
                  </a:cubicBezTo>
                  <a:cubicBezTo>
                    <a:pt x="71947" y="91845"/>
                    <a:pt x="52477" y="89572"/>
                    <a:pt x="45668" y="89086"/>
                  </a:cubicBezTo>
                  <a:cubicBezTo>
                    <a:pt x="50370" y="86173"/>
                    <a:pt x="56372" y="80819"/>
                    <a:pt x="59127" y="78386"/>
                  </a:cubicBezTo>
                  <a:cubicBezTo>
                    <a:pt x="67405" y="70607"/>
                    <a:pt x="75514" y="62987"/>
                    <a:pt x="84591" y="62987"/>
                  </a:cubicBezTo>
                  <a:cubicBezTo>
                    <a:pt x="86539" y="62987"/>
                    <a:pt x="88647" y="63474"/>
                    <a:pt x="89947" y="65094"/>
                  </a:cubicBezTo>
                  <a:cubicBezTo>
                    <a:pt x="82971" y="66227"/>
                    <a:pt x="81510" y="71740"/>
                    <a:pt x="81510" y="74173"/>
                  </a:cubicBezTo>
                  <a:cubicBezTo>
                    <a:pt x="81510" y="77740"/>
                    <a:pt x="84272" y="80172"/>
                    <a:pt x="88000" y="80172"/>
                  </a:cubicBezTo>
                  <a:cubicBezTo>
                    <a:pt x="92382" y="80172"/>
                    <a:pt x="97244" y="76606"/>
                    <a:pt x="97244" y="69794"/>
                  </a:cubicBezTo>
                  <a:cubicBezTo>
                    <a:pt x="97244" y="64448"/>
                    <a:pt x="93355" y="58448"/>
                    <a:pt x="84759" y="58448"/>
                  </a:cubicBezTo>
                  <a:cubicBezTo>
                    <a:pt x="75514" y="58448"/>
                    <a:pt x="67077" y="65094"/>
                    <a:pt x="58807" y="72713"/>
                  </a:cubicBezTo>
                  <a:cubicBezTo>
                    <a:pt x="51990" y="79199"/>
                    <a:pt x="46642" y="84225"/>
                    <a:pt x="39985" y="86979"/>
                  </a:cubicBezTo>
                  <a:lnTo>
                    <a:pt x="56045" y="2229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50" name="Forme libre : forme 149">
              <a:extLst>
                <a:ext uri="{FF2B5EF4-FFF2-40B4-BE49-F238E27FC236}">
                  <a16:creationId xmlns:a16="http://schemas.microsoft.com/office/drawing/2014/main" id="{CE41352D-7A57-4C1F-8D4F-0F766760D560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9939098" y="-12855366"/>
              <a:ext cx="116277" cy="255671"/>
            </a:xfrm>
            <a:custGeom>
              <a:avLst/>
              <a:gdLst>
                <a:gd name="connsiteX0" fmla="*/ 50799 w 116277"/>
                <a:gd name="connsiteY0" fmla="*/ 218163 h 255671"/>
                <a:gd name="connsiteX1" fmla="*/ 19527 w 116277"/>
                <a:gd name="connsiteY1" fmla="*/ 243868 h 255671"/>
                <a:gd name="connsiteX2" fmla="*/ 17442 w 116277"/>
                <a:gd name="connsiteY2" fmla="*/ 246410 h 255671"/>
                <a:gd name="connsiteX3" fmla="*/ 22078 w 116277"/>
                <a:gd name="connsiteY3" fmla="*/ 248960 h 255671"/>
                <a:gd name="connsiteX4" fmla="*/ 66322 w 116277"/>
                <a:gd name="connsiteY4" fmla="*/ 220015 h 255671"/>
                <a:gd name="connsiteX5" fmla="*/ 66322 w 116277"/>
                <a:gd name="connsiteY5" fmla="*/ 167232 h 255671"/>
                <a:gd name="connsiteX6" fmla="*/ 75587 w 116277"/>
                <a:gd name="connsiteY6" fmla="*/ 143154 h 255671"/>
                <a:gd name="connsiteX7" fmla="*/ 97593 w 116277"/>
                <a:gd name="connsiteY7" fmla="*/ 135744 h 255671"/>
                <a:gd name="connsiteX8" fmla="*/ 99679 w 116277"/>
                <a:gd name="connsiteY8" fmla="*/ 133195 h 255671"/>
                <a:gd name="connsiteX9" fmla="*/ 95972 w 116277"/>
                <a:gd name="connsiteY9" fmla="*/ 130646 h 255671"/>
                <a:gd name="connsiteX10" fmla="*/ 67019 w 116277"/>
                <a:gd name="connsiteY10" fmla="*/ 110040 h 255671"/>
                <a:gd name="connsiteX11" fmla="*/ 66322 w 116277"/>
                <a:gd name="connsiteY11" fmla="*/ 98701 h 255671"/>
                <a:gd name="connsiteX12" fmla="*/ 66322 w 116277"/>
                <a:gd name="connsiteY12" fmla="*/ 52855 h 255671"/>
                <a:gd name="connsiteX13" fmla="*/ 55203 w 116277"/>
                <a:gd name="connsiteY13" fmla="*/ 26926 h 255671"/>
                <a:gd name="connsiteX14" fmla="*/ 22078 w 116277"/>
                <a:gd name="connsiteY14" fmla="*/ 17432 h 255671"/>
                <a:gd name="connsiteX15" fmla="*/ 17442 w 116277"/>
                <a:gd name="connsiteY15" fmla="*/ 19981 h 255671"/>
                <a:gd name="connsiteX16" fmla="*/ 21148 w 116277"/>
                <a:gd name="connsiteY16" fmla="*/ 22524 h 255671"/>
                <a:gd name="connsiteX17" fmla="*/ 50108 w 116277"/>
                <a:gd name="connsiteY17" fmla="*/ 42672 h 255671"/>
                <a:gd name="connsiteX18" fmla="*/ 50799 w 116277"/>
                <a:gd name="connsiteY18" fmla="*/ 53552 h 255671"/>
                <a:gd name="connsiteX19" fmla="*/ 50799 w 116277"/>
                <a:gd name="connsiteY19" fmla="*/ 102174 h 255671"/>
                <a:gd name="connsiteX20" fmla="*/ 60064 w 116277"/>
                <a:gd name="connsiteY20" fmla="*/ 124167 h 255671"/>
                <a:gd name="connsiteX21" fmla="*/ 78138 w 116277"/>
                <a:gd name="connsiteY21" fmla="*/ 133195 h 255671"/>
                <a:gd name="connsiteX22" fmla="*/ 50799 w 116277"/>
                <a:gd name="connsiteY22" fmla="*/ 162598 h 255671"/>
                <a:gd name="connsiteX23" fmla="*/ 50799 w 116277"/>
                <a:gd name="connsiteY23" fmla="*/ 218163 h 255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6277" h="255671">
                  <a:moveTo>
                    <a:pt x="50799" y="218163"/>
                  </a:moveTo>
                  <a:cubicBezTo>
                    <a:pt x="50799" y="227430"/>
                    <a:pt x="44774" y="242248"/>
                    <a:pt x="19527" y="243868"/>
                  </a:cubicBezTo>
                  <a:cubicBezTo>
                    <a:pt x="18372" y="244101"/>
                    <a:pt x="17442" y="245023"/>
                    <a:pt x="17442" y="246410"/>
                  </a:cubicBezTo>
                  <a:cubicBezTo>
                    <a:pt x="17442" y="248960"/>
                    <a:pt x="19992" y="248960"/>
                    <a:pt x="22078" y="248960"/>
                  </a:cubicBezTo>
                  <a:cubicBezTo>
                    <a:pt x="44549" y="248960"/>
                    <a:pt x="66089" y="237613"/>
                    <a:pt x="66322" y="220015"/>
                  </a:cubicBezTo>
                  <a:lnTo>
                    <a:pt x="66322" y="167232"/>
                  </a:lnTo>
                  <a:cubicBezTo>
                    <a:pt x="66322" y="158203"/>
                    <a:pt x="66322" y="150795"/>
                    <a:pt x="75587" y="143154"/>
                  </a:cubicBezTo>
                  <a:cubicBezTo>
                    <a:pt x="83698" y="136435"/>
                    <a:pt x="92499" y="135977"/>
                    <a:pt x="97593" y="135744"/>
                  </a:cubicBezTo>
                  <a:cubicBezTo>
                    <a:pt x="98756" y="135512"/>
                    <a:pt x="99679" y="134583"/>
                    <a:pt x="99679" y="133195"/>
                  </a:cubicBezTo>
                  <a:cubicBezTo>
                    <a:pt x="99679" y="130879"/>
                    <a:pt x="98291" y="130879"/>
                    <a:pt x="95972" y="130646"/>
                  </a:cubicBezTo>
                  <a:cubicBezTo>
                    <a:pt x="80682" y="129724"/>
                    <a:pt x="69563" y="121385"/>
                    <a:pt x="67019" y="110040"/>
                  </a:cubicBezTo>
                  <a:cubicBezTo>
                    <a:pt x="66322" y="107498"/>
                    <a:pt x="66322" y="107033"/>
                    <a:pt x="66322" y="98701"/>
                  </a:cubicBezTo>
                  <a:lnTo>
                    <a:pt x="66322" y="52855"/>
                  </a:lnTo>
                  <a:cubicBezTo>
                    <a:pt x="66322" y="43129"/>
                    <a:pt x="66322" y="35721"/>
                    <a:pt x="55203" y="26926"/>
                  </a:cubicBezTo>
                  <a:cubicBezTo>
                    <a:pt x="45937" y="19749"/>
                    <a:pt x="29949" y="17432"/>
                    <a:pt x="22078" y="17432"/>
                  </a:cubicBezTo>
                  <a:cubicBezTo>
                    <a:pt x="19992" y="17432"/>
                    <a:pt x="17442" y="17432"/>
                    <a:pt x="17442" y="19981"/>
                  </a:cubicBezTo>
                  <a:cubicBezTo>
                    <a:pt x="17442" y="22291"/>
                    <a:pt x="18830" y="22291"/>
                    <a:pt x="21148" y="22524"/>
                  </a:cubicBezTo>
                  <a:cubicBezTo>
                    <a:pt x="35741" y="23453"/>
                    <a:pt x="47092" y="30861"/>
                    <a:pt x="50108" y="42672"/>
                  </a:cubicBezTo>
                  <a:cubicBezTo>
                    <a:pt x="50799" y="44749"/>
                    <a:pt x="50799" y="45215"/>
                    <a:pt x="50799" y="53552"/>
                  </a:cubicBezTo>
                  <a:lnTo>
                    <a:pt x="50799" y="102174"/>
                  </a:lnTo>
                  <a:cubicBezTo>
                    <a:pt x="50799" y="112822"/>
                    <a:pt x="52652" y="116759"/>
                    <a:pt x="60064" y="124167"/>
                  </a:cubicBezTo>
                  <a:cubicBezTo>
                    <a:pt x="64933" y="129026"/>
                    <a:pt x="71649" y="131344"/>
                    <a:pt x="78138" y="133195"/>
                  </a:cubicBezTo>
                  <a:cubicBezTo>
                    <a:pt x="59141" y="138519"/>
                    <a:pt x="50799" y="149168"/>
                    <a:pt x="50799" y="162598"/>
                  </a:cubicBezTo>
                  <a:lnTo>
                    <a:pt x="50799" y="21816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51" name="Forme libre : forme 150">
              <a:extLst>
                <a:ext uri="{FF2B5EF4-FFF2-40B4-BE49-F238E27FC236}">
                  <a16:creationId xmlns:a16="http://schemas.microsoft.com/office/drawing/2014/main" id="{31A77A47-F4B2-483A-8444-5875415DBBAF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10121881" y="-12806745"/>
              <a:ext cx="162788" cy="162700"/>
            </a:xfrm>
            <a:custGeom>
              <a:avLst/>
              <a:gdLst>
                <a:gd name="connsiteX0" fmla="*/ 150869 w 162788"/>
                <a:gd name="connsiteY0" fmla="*/ 26693 h 162699"/>
                <a:gd name="connsiteX1" fmla="*/ 158980 w 162788"/>
                <a:gd name="connsiteY1" fmla="*/ 22065 h 162699"/>
                <a:gd name="connsiteX2" fmla="*/ 150869 w 162788"/>
                <a:gd name="connsiteY2" fmla="*/ 17432 h 162699"/>
                <a:gd name="connsiteX3" fmla="*/ 88561 w 162788"/>
                <a:gd name="connsiteY3" fmla="*/ 17432 h 162699"/>
                <a:gd name="connsiteX4" fmla="*/ 17442 w 162788"/>
                <a:gd name="connsiteY4" fmla="*/ 84574 h 162699"/>
                <a:gd name="connsiteX5" fmla="*/ 88561 w 162788"/>
                <a:gd name="connsiteY5" fmla="*/ 151717 h 162699"/>
                <a:gd name="connsiteX6" fmla="*/ 150869 w 162788"/>
                <a:gd name="connsiteY6" fmla="*/ 151717 h 162699"/>
                <a:gd name="connsiteX7" fmla="*/ 158980 w 162788"/>
                <a:gd name="connsiteY7" fmla="*/ 147091 h 162699"/>
                <a:gd name="connsiteX8" fmla="*/ 150869 w 162788"/>
                <a:gd name="connsiteY8" fmla="*/ 142456 h 162699"/>
                <a:gd name="connsiteX9" fmla="*/ 89016 w 162788"/>
                <a:gd name="connsiteY9" fmla="*/ 142456 h 162699"/>
                <a:gd name="connsiteX10" fmla="*/ 26707 w 162788"/>
                <a:gd name="connsiteY10" fmla="*/ 84574 h 162699"/>
                <a:gd name="connsiteX11" fmla="*/ 89016 w 162788"/>
                <a:gd name="connsiteY11" fmla="*/ 26693 h 162699"/>
                <a:gd name="connsiteX12" fmla="*/ 150869 w 162788"/>
                <a:gd name="connsiteY12" fmla="*/ 26693 h 162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788" h="162699">
                  <a:moveTo>
                    <a:pt x="150869" y="26693"/>
                  </a:moveTo>
                  <a:cubicBezTo>
                    <a:pt x="154808" y="26693"/>
                    <a:pt x="158980" y="26693"/>
                    <a:pt x="158980" y="22065"/>
                  </a:cubicBezTo>
                  <a:cubicBezTo>
                    <a:pt x="158980" y="17432"/>
                    <a:pt x="154808" y="17432"/>
                    <a:pt x="150869" y="17432"/>
                  </a:cubicBezTo>
                  <a:lnTo>
                    <a:pt x="88561" y="17432"/>
                  </a:lnTo>
                  <a:cubicBezTo>
                    <a:pt x="48945" y="17432"/>
                    <a:pt x="17442" y="47531"/>
                    <a:pt x="17442" y="84574"/>
                  </a:cubicBezTo>
                  <a:cubicBezTo>
                    <a:pt x="17442" y="121618"/>
                    <a:pt x="48945" y="151717"/>
                    <a:pt x="88561" y="151717"/>
                  </a:cubicBezTo>
                  <a:lnTo>
                    <a:pt x="150869" y="151717"/>
                  </a:lnTo>
                  <a:cubicBezTo>
                    <a:pt x="154808" y="151717"/>
                    <a:pt x="158980" y="151717"/>
                    <a:pt x="158980" y="147091"/>
                  </a:cubicBezTo>
                  <a:cubicBezTo>
                    <a:pt x="158980" y="142456"/>
                    <a:pt x="154808" y="142456"/>
                    <a:pt x="150869" y="142456"/>
                  </a:cubicBezTo>
                  <a:lnTo>
                    <a:pt x="89016" y="142456"/>
                  </a:lnTo>
                  <a:cubicBezTo>
                    <a:pt x="52884" y="142456"/>
                    <a:pt x="26707" y="115597"/>
                    <a:pt x="26707" y="84574"/>
                  </a:cubicBezTo>
                  <a:cubicBezTo>
                    <a:pt x="26707" y="53553"/>
                    <a:pt x="52884" y="26693"/>
                    <a:pt x="89016" y="26693"/>
                  </a:cubicBezTo>
                  <a:lnTo>
                    <a:pt x="150869" y="2669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52" name="Forme libre : forme 151">
              <a:extLst>
                <a:ext uri="{FF2B5EF4-FFF2-40B4-BE49-F238E27FC236}">
                  <a16:creationId xmlns:a16="http://schemas.microsoft.com/office/drawing/2014/main" id="{2B04E0C5-24B5-4A20-B7B8-1B3CA37CC4C5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10363879" y="-12855366"/>
              <a:ext cx="116277" cy="255671"/>
            </a:xfrm>
            <a:custGeom>
              <a:avLst/>
              <a:gdLst>
                <a:gd name="connsiteX0" fmla="*/ 66319 w 116277"/>
                <a:gd name="connsiteY0" fmla="*/ 48228 h 255671"/>
                <a:gd name="connsiteX1" fmla="*/ 97591 w 116277"/>
                <a:gd name="connsiteY1" fmla="*/ 22524 h 255671"/>
                <a:gd name="connsiteX2" fmla="*/ 99677 w 116277"/>
                <a:gd name="connsiteY2" fmla="*/ 19981 h 255671"/>
                <a:gd name="connsiteX3" fmla="*/ 95273 w 116277"/>
                <a:gd name="connsiteY3" fmla="*/ 17432 h 255671"/>
                <a:gd name="connsiteX4" fmla="*/ 50797 w 116277"/>
                <a:gd name="connsiteY4" fmla="*/ 46376 h 255671"/>
                <a:gd name="connsiteX5" fmla="*/ 50797 w 116277"/>
                <a:gd name="connsiteY5" fmla="*/ 99159 h 255671"/>
                <a:gd name="connsiteX6" fmla="*/ 41532 w 116277"/>
                <a:gd name="connsiteY6" fmla="*/ 123238 h 255671"/>
                <a:gd name="connsiteX7" fmla="*/ 19525 w 116277"/>
                <a:gd name="connsiteY7" fmla="*/ 130646 h 255671"/>
                <a:gd name="connsiteX8" fmla="*/ 17442 w 116277"/>
                <a:gd name="connsiteY8" fmla="*/ 133195 h 255671"/>
                <a:gd name="connsiteX9" fmla="*/ 21146 w 116277"/>
                <a:gd name="connsiteY9" fmla="*/ 135744 h 255671"/>
                <a:gd name="connsiteX10" fmla="*/ 50106 w 116277"/>
                <a:gd name="connsiteY10" fmla="*/ 156351 h 255671"/>
                <a:gd name="connsiteX11" fmla="*/ 50797 w 116277"/>
                <a:gd name="connsiteY11" fmla="*/ 167696 h 255671"/>
                <a:gd name="connsiteX12" fmla="*/ 50797 w 116277"/>
                <a:gd name="connsiteY12" fmla="*/ 213536 h 255671"/>
                <a:gd name="connsiteX13" fmla="*/ 61917 w 116277"/>
                <a:gd name="connsiteY13" fmla="*/ 239466 h 255671"/>
                <a:gd name="connsiteX14" fmla="*/ 95273 w 116277"/>
                <a:gd name="connsiteY14" fmla="*/ 248960 h 255671"/>
                <a:gd name="connsiteX15" fmla="*/ 99677 w 116277"/>
                <a:gd name="connsiteY15" fmla="*/ 246410 h 255671"/>
                <a:gd name="connsiteX16" fmla="*/ 95971 w 116277"/>
                <a:gd name="connsiteY16" fmla="*/ 243868 h 255671"/>
                <a:gd name="connsiteX17" fmla="*/ 67017 w 116277"/>
                <a:gd name="connsiteY17" fmla="*/ 223726 h 255671"/>
                <a:gd name="connsiteX18" fmla="*/ 66319 w 116277"/>
                <a:gd name="connsiteY18" fmla="*/ 212838 h 255671"/>
                <a:gd name="connsiteX19" fmla="*/ 66319 w 116277"/>
                <a:gd name="connsiteY19" fmla="*/ 164218 h 255671"/>
                <a:gd name="connsiteX20" fmla="*/ 57055 w 116277"/>
                <a:gd name="connsiteY20" fmla="*/ 142223 h 255671"/>
                <a:gd name="connsiteX21" fmla="*/ 38987 w 116277"/>
                <a:gd name="connsiteY21" fmla="*/ 133195 h 255671"/>
                <a:gd name="connsiteX22" fmla="*/ 66319 w 116277"/>
                <a:gd name="connsiteY22" fmla="*/ 103794 h 255671"/>
                <a:gd name="connsiteX23" fmla="*/ 66319 w 116277"/>
                <a:gd name="connsiteY23" fmla="*/ 48228 h 255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6277" h="255671">
                  <a:moveTo>
                    <a:pt x="66319" y="48228"/>
                  </a:moveTo>
                  <a:cubicBezTo>
                    <a:pt x="66319" y="38967"/>
                    <a:pt x="72345" y="24144"/>
                    <a:pt x="97591" y="22524"/>
                  </a:cubicBezTo>
                  <a:cubicBezTo>
                    <a:pt x="98754" y="22291"/>
                    <a:pt x="99677" y="21369"/>
                    <a:pt x="99677" y="19981"/>
                  </a:cubicBezTo>
                  <a:cubicBezTo>
                    <a:pt x="99677" y="17432"/>
                    <a:pt x="97824" y="17432"/>
                    <a:pt x="95273" y="17432"/>
                  </a:cubicBezTo>
                  <a:cubicBezTo>
                    <a:pt x="72113" y="17432"/>
                    <a:pt x="51029" y="29242"/>
                    <a:pt x="50797" y="46376"/>
                  </a:cubicBezTo>
                  <a:lnTo>
                    <a:pt x="50797" y="99159"/>
                  </a:lnTo>
                  <a:cubicBezTo>
                    <a:pt x="50797" y="108188"/>
                    <a:pt x="50797" y="115596"/>
                    <a:pt x="41532" y="123238"/>
                  </a:cubicBezTo>
                  <a:cubicBezTo>
                    <a:pt x="33430" y="129956"/>
                    <a:pt x="24620" y="130420"/>
                    <a:pt x="19525" y="130646"/>
                  </a:cubicBezTo>
                  <a:cubicBezTo>
                    <a:pt x="18371" y="130879"/>
                    <a:pt x="17442" y="131808"/>
                    <a:pt x="17442" y="133195"/>
                  </a:cubicBezTo>
                  <a:cubicBezTo>
                    <a:pt x="17442" y="135512"/>
                    <a:pt x="18828" y="135512"/>
                    <a:pt x="21146" y="135744"/>
                  </a:cubicBezTo>
                  <a:cubicBezTo>
                    <a:pt x="36436" y="136668"/>
                    <a:pt x="47557" y="145005"/>
                    <a:pt x="50106" y="156351"/>
                  </a:cubicBezTo>
                  <a:cubicBezTo>
                    <a:pt x="50797" y="158894"/>
                    <a:pt x="50797" y="159358"/>
                    <a:pt x="50797" y="167696"/>
                  </a:cubicBezTo>
                  <a:lnTo>
                    <a:pt x="50797" y="213536"/>
                  </a:lnTo>
                  <a:cubicBezTo>
                    <a:pt x="50797" y="223261"/>
                    <a:pt x="50797" y="230671"/>
                    <a:pt x="61917" y="239466"/>
                  </a:cubicBezTo>
                  <a:cubicBezTo>
                    <a:pt x="70949" y="246410"/>
                    <a:pt x="86240" y="248960"/>
                    <a:pt x="95273" y="248960"/>
                  </a:cubicBezTo>
                  <a:cubicBezTo>
                    <a:pt x="97824" y="248960"/>
                    <a:pt x="99677" y="248960"/>
                    <a:pt x="99677" y="246410"/>
                  </a:cubicBezTo>
                  <a:cubicBezTo>
                    <a:pt x="99677" y="244101"/>
                    <a:pt x="98289" y="244101"/>
                    <a:pt x="95971" y="243868"/>
                  </a:cubicBezTo>
                  <a:cubicBezTo>
                    <a:pt x="81378" y="242938"/>
                    <a:pt x="70027" y="235529"/>
                    <a:pt x="67017" y="223726"/>
                  </a:cubicBezTo>
                  <a:cubicBezTo>
                    <a:pt x="66319" y="221641"/>
                    <a:pt x="66319" y="221177"/>
                    <a:pt x="66319" y="212838"/>
                  </a:cubicBezTo>
                  <a:lnTo>
                    <a:pt x="66319" y="164218"/>
                  </a:lnTo>
                  <a:cubicBezTo>
                    <a:pt x="66319" y="153570"/>
                    <a:pt x="64466" y="149633"/>
                    <a:pt x="57055" y="142223"/>
                  </a:cubicBezTo>
                  <a:cubicBezTo>
                    <a:pt x="52185" y="137365"/>
                    <a:pt x="45471" y="135048"/>
                    <a:pt x="38987" y="133195"/>
                  </a:cubicBezTo>
                  <a:cubicBezTo>
                    <a:pt x="57978" y="127871"/>
                    <a:pt x="66319" y="117223"/>
                    <a:pt x="66319" y="103794"/>
                  </a:cubicBezTo>
                  <a:lnTo>
                    <a:pt x="66319" y="482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53" name="Forme libre : forme 152">
              <a:extLst>
                <a:ext uri="{FF2B5EF4-FFF2-40B4-BE49-F238E27FC236}">
                  <a16:creationId xmlns:a16="http://schemas.microsoft.com/office/drawing/2014/main" id="{97AC4ABD-4574-43F3-A6CE-44123995EAC2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10483656" y="-12835915"/>
              <a:ext cx="93022" cy="185943"/>
            </a:xfrm>
            <a:custGeom>
              <a:avLst/>
              <a:gdLst>
                <a:gd name="connsiteX0" fmla="*/ 64934 w 93021"/>
                <a:gd name="connsiteY0" fmla="*/ 23446 h 185942"/>
                <a:gd name="connsiteX1" fmla="*/ 59599 w 93021"/>
                <a:gd name="connsiteY1" fmla="*/ 17432 h 185942"/>
                <a:gd name="connsiteX2" fmla="*/ 17442 w 93021"/>
                <a:gd name="connsiteY2" fmla="*/ 32250 h 185942"/>
                <a:gd name="connsiteX3" fmla="*/ 17442 w 93021"/>
                <a:gd name="connsiteY3" fmla="*/ 39425 h 185942"/>
                <a:gd name="connsiteX4" fmla="*/ 47790 w 93021"/>
                <a:gd name="connsiteY4" fmla="*/ 33404 h 185942"/>
                <a:gd name="connsiteX5" fmla="*/ 47790 w 93021"/>
                <a:gd name="connsiteY5" fmla="*/ 153337 h 185942"/>
                <a:gd name="connsiteX6" fmla="*/ 26243 w 93021"/>
                <a:gd name="connsiteY6" fmla="*/ 164450 h 185942"/>
                <a:gd name="connsiteX7" fmla="*/ 18830 w 93021"/>
                <a:gd name="connsiteY7" fmla="*/ 164450 h 185942"/>
                <a:gd name="connsiteX8" fmla="*/ 18830 w 93021"/>
                <a:gd name="connsiteY8" fmla="*/ 171626 h 185942"/>
                <a:gd name="connsiteX9" fmla="*/ 56358 w 93021"/>
                <a:gd name="connsiteY9" fmla="*/ 170929 h 185942"/>
                <a:gd name="connsiteX10" fmla="*/ 93887 w 93021"/>
                <a:gd name="connsiteY10" fmla="*/ 171626 h 185942"/>
                <a:gd name="connsiteX11" fmla="*/ 93887 w 93021"/>
                <a:gd name="connsiteY11" fmla="*/ 164450 h 185942"/>
                <a:gd name="connsiteX12" fmla="*/ 86474 w 93021"/>
                <a:gd name="connsiteY12" fmla="*/ 164450 h 185942"/>
                <a:gd name="connsiteX13" fmla="*/ 64934 w 93021"/>
                <a:gd name="connsiteY13" fmla="*/ 153337 h 185942"/>
                <a:gd name="connsiteX14" fmla="*/ 64934 w 93021"/>
                <a:gd name="connsiteY14" fmla="*/ 23446 h 18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3021" h="185942">
                  <a:moveTo>
                    <a:pt x="64934" y="23446"/>
                  </a:moveTo>
                  <a:cubicBezTo>
                    <a:pt x="64934" y="17890"/>
                    <a:pt x="64934" y="17432"/>
                    <a:pt x="59599" y="17432"/>
                  </a:cubicBezTo>
                  <a:cubicBezTo>
                    <a:pt x="45239" y="32250"/>
                    <a:pt x="24854" y="32250"/>
                    <a:pt x="17442" y="32250"/>
                  </a:cubicBezTo>
                  <a:lnTo>
                    <a:pt x="17442" y="39425"/>
                  </a:lnTo>
                  <a:cubicBezTo>
                    <a:pt x="22071" y="39425"/>
                    <a:pt x="35741" y="39425"/>
                    <a:pt x="47790" y="33404"/>
                  </a:cubicBezTo>
                  <a:lnTo>
                    <a:pt x="47790" y="153337"/>
                  </a:lnTo>
                  <a:cubicBezTo>
                    <a:pt x="47790" y="161668"/>
                    <a:pt x="47092" y="164450"/>
                    <a:pt x="26243" y="164450"/>
                  </a:cubicBezTo>
                  <a:lnTo>
                    <a:pt x="18830" y="164450"/>
                  </a:lnTo>
                  <a:lnTo>
                    <a:pt x="18830" y="171626"/>
                  </a:lnTo>
                  <a:cubicBezTo>
                    <a:pt x="26940" y="170929"/>
                    <a:pt x="47092" y="170929"/>
                    <a:pt x="56358" y="170929"/>
                  </a:cubicBezTo>
                  <a:cubicBezTo>
                    <a:pt x="65624" y="170929"/>
                    <a:pt x="85777" y="170929"/>
                    <a:pt x="93887" y="171626"/>
                  </a:cubicBezTo>
                  <a:lnTo>
                    <a:pt x="93887" y="164450"/>
                  </a:lnTo>
                  <a:lnTo>
                    <a:pt x="86474" y="164450"/>
                  </a:lnTo>
                  <a:cubicBezTo>
                    <a:pt x="65624" y="164450"/>
                    <a:pt x="64934" y="161901"/>
                    <a:pt x="64934" y="153337"/>
                  </a:cubicBezTo>
                  <a:lnTo>
                    <a:pt x="64934" y="2344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54" name="Forme libre : forme 153">
              <a:extLst>
                <a:ext uri="{FF2B5EF4-FFF2-40B4-BE49-F238E27FC236}">
                  <a16:creationId xmlns:a16="http://schemas.microsoft.com/office/drawing/2014/main" id="{A265BB22-03DB-48C5-820A-96E07A2AA2E3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10598796" y="-12706264"/>
              <a:ext cx="46511" cy="92971"/>
            </a:xfrm>
            <a:custGeom>
              <a:avLst/>
              <a:gdLst>
                <a:gd name="connsiteX0" fmla="*/ 44549 w 46510"/>
                <a:gd name="connsiteY0" fmla="*/ 41743 h 92971"/>
                <a:gd name="connsiteX1" fmla="*/ 29723 w 46510"/>
                <a:gd name="connsiteY1" fmla="*/ 17432 h 92971"/>
                <a:gd name="connsiteX2" fmla="*/ 17442 w 46510"/>
                <a:gd name="connsiteY2" fmla="*/ 29708 h 92971"/>
                <a:gd name="connsiteX3" fmla="*/ 29723 w 46510"/>
                <a:gd name="connsiteY3" fmla="*/ 41974 h 92971"/>
                <a:gd name="connsiteX4" fmla="*/ 37826 w 46510"/>
                <a:gd name="connsiteY4" fmla="*/ 38968 h 92971"/>
                <a:gd name="connsiteX5" fmla="*/ 38989 w 46510"/>
                <a:gd name="connsiteY5" fmla="*/ 38270 h 92971"/>
                <a:gd name="connsiteX6" fmla="*/ 39454 w 46510"/>
                <a:gd name="connsiteY6" fmla="*/ 41743 h 92971"/>
                <a:gd name="connsiteX7" fmla="*/ 23698 w 46510"/>
                <a:gd name="connsiteY7" fmla="*/ 80405 h 92971"/>
                <a:gd name="connsiteX8" fmla="*/ 21148 w 46510"/>
                <a:gd name="connsiteY8" fmla="*/ 84111 h 92971"/>
                <a:gd name="connsiteX9" fmla="*/ 23466 w 46510"/>
                <a:gd name="connsiteY9" fmla="*/ 86660 h 92971"/>
                <a:gd name="connsiteX10" fmla="*/ 44549 w 46510"/>
                <a:gd name="connsiteY10" fmla="*/ 41743 h 92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510" h="92971">
                  <a:moveTo>
                    <a:pt x="44549" y="41743"/>
                  </a:moveTo>
                  <a:cubicBezTo>
                    <a:pt x="44549" y="26460"/>
                    <a:pt x="38757" y="17432"/>
                    <a:pt x="29723" y="17432"/>
                  </a:cubicBezTo>
                  <a:cubicBezTo>
                    <a:pt x="22078" y="17432"/>
                    <a:pt x="17442" y="23222"/>
                    <a:pt x="17442" y="29708"/>
                  </a:cubicBezTo>
                  <a:cubicBezTo>
                    <a:pt x="17442" y="35954"/>
                    <a:pt x="22078" y="41974"/>
                    <a:pt x="29723" y="41974"/>
                  </a:cubicBezTo>
                  <a:cubicBezTo>
                    <a:pt x="32499" y="41974"/>
                    <a:pt x="35515" y="41045"/>
                    <a:pt x="37826" y="38968"/>
                  </a:cubicBezTo>
                  <a:cubicBezTo>
                    <a:pt x="38524" y="38503"/>
                    <a:pt x="38757" y="38270"/>
                    <a:pt x="38989" y="38270"/>
                  </a:cubicBezTo>
                  <a:cubicBezTo>
                    <a:pt x="39222" y="38270"/>
                    <a:pt x="39454" y="38503"/>
                    <a:pt x="39454" y="41743"/>
                  </a:cubicBezTo>
                  <a:cubicBezTo>
                    <a:pt x="39454" y="58877"/>
                    <a:pt x="31344" y="72764"/>
                    <a:pt x="23698" y="80405"/>
                  </a:cubicBezTo>
                  <a:cubicBezTo>
                    <a:pt x="21148" y="82954"/>
                    <a:pt x="21148" y="83420"/>
                    <a:pt x="21148" y="84111"/>
                  </a:cubicBezTo>
                  <a:cubicBezTo>
                    <a:pt x="21148" y="85736"/>
                    <a:pt x="22310" y="86660"/>
                    <a:pt x="23466" y="86660"/>
                  </a:cubicBezTo>
                  <a:cubicBezTo>
                    <a:pt x="26017" y="86660"/>
                    <a:pt x="44549" y="68835"/>
                    <a:pt x="44549" y="4174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55" name="Forme libre : forme 154">
              <a:extLst>
                <a:ext uri="{FF2B5EF4-FFF2-40B4-BE49-F238E27FC236}">
                  <a16:creationId xmlns:a16="http://schemas.microsoft.com/office/drawing/2014/main" id="{76D846F6-FCB0-41DC-888A-AD0F6594D67C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10693434" y="-12835915"/>
              <a:ext cx="116277" cy="185943"/>
            </a:xfrm>
            <a:custGeom>
              <a:avLst/>
              <a:gdLst>
                <a:gd name="connsiteX0" fmla="*/ 35276 w 116277"/>
                <a:gd name="connsiteY0" fmla="*/ 153802 h 185942"/>
                <a:gd name="connsiteX1" fmla="*/ 59832 w 116277"/>
                <a:gd name="connsiteY1" fmla="*/ 129949 h 185942"/>
                <a:gd name="connsiteX2" fmla="*/ 109867 w 116277"/>
                <a:gd name="connsiteY2" fmla="*/ 62349 h 185942"/>
                <a:gd name="connsiteX3" fmla="*/ 60762 w 116277"/>
                <a:gd name="connsiteY3" fmla="*/ 17432 h 185942"/>
                <a:gd name="connsiteX4" fmla="*/ 17442 w 116277"/>
                <a:gd name="connsiteY4" fmla="*/ 59334 h 185942"/>
                <a:gd name="connsiteX5" fmla="*/ 29716 w 116277"/>
                <a:gd name="connsiteY5" fmla="*/ 72299 h 185942"/>
                <a:gd name="connsiteX6" fmla="*/ 41765 w 116277"/>
                <a:gd name="connsiteY6" fmla="*/ 60032 h 185942"/>
                <a:gd name="connsiteX7" fmla="*/ 29483 w 116277"/>
                <a:gd name="connsiteY7" fmla="*/ 47989 h 185942"/>
                <a:gd name="connsiteX8" fmla="*/ 26475 w 116277"/>
                <a:gd name="connsiteY8" fmla="*/ 48222 h 185942"/>
                <a:gd name="connsiteX9" fmla="*/ 57746 w 116277"/>
                <a:gd name="connsiteY9" fmla="*/ 24609 h 185942"/>
                <a:gd name="connsiteX10" fmla="*/ 88792 w 116277"/>
                <a:gd name="connsiteY10" fmla="*/ 62349 h 185942"/>
                <a:gd name="connsiteX11" fmla="*/ 64468 w 116277"/>
                <a:gd name="connsiteY11" fmla="*/ 113512 h 185942"/>
                <a:gd name="connsiteX12" fmla="*/ 19985 w 116277"/>
                <a:gd name="connsiteY12" fmla="*/ 163063 h 185942"/>
                <a:gd name="connsiteX13" fmla="*/ 17442 w 116277"/>
                <a:gd name="connsiteY13" fmla="*/ 171626 h 185942"/>
                <a:gd name="connsiteX14" fmla="*/ 103385 w 116277"/>
                <a:gd name="connsiteY14" fmla="*/ 171626 h 185942"/>
                <a:gd name="connsiteX15" fmla="*/ 109867 w 116277"/>
                <a:gd name="connsiteY15" fmla="*/ 131344 h 185942"/>
                <a:gd name="connsiteX16" fmla="*/ 104075 w 116277"/>
                <a:gd name="connsiteY16" fmla="*/ 131344 h 185942"/>
                <a:gd name="connsiteX17" fmla="*/ 98981 w 116277"/>
                <a:gd name="connsiteY17" fmla="*/ 151949 h 185942"/>
                <a:gd name="connsiteX18" fmla="*/ 76976 w 116277"/>
                <a:gd name="connsiteY18" fmla="*/ 153802 h 185942"/>
                <a:gd name="connsiteX19" fmla="*/ 35276 w 116277"/>
                <a:gd name="connsiteY19" fmla="*/ 153802 h 18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277" h="185942">
                  <a:moveTo>
                    <a:pt x="35276" y="153802"/>
                  </a:moveTo>
                  <a:lnTo>
                    <a:pt x="59832" y="129949"/>
                  </a:lnTo>
                  <a:cubicBezTo>
                    <a:pt x="95972" y="97998"/>
                    <a:pt x="109867" y="85497"/>
                    <a:pt x="109867" y="62349"/>
                  </a:cubicBezTo>
                  <a:cubicBezTo>
                    <a:pt x="109867" y="35954"/>
                    <a:pt x="89018" y="17432"/>
                    <a:pt x="60762" y="17432"/>
                  </a:cubicBezTo>
                  <a:cubicBezTo>
                    <a:pt x="34585" y="17432"/>
                    <a:pt x="17442" y="38729"/>
                    <a:pt x="17442" y="59334"/>
                  </a:cubicBezTo>
                  <a:cubicBezTo>
                    <a:pt x="17442" y="72299"/>
                    <a:pt x="29025" y="72299"/>
                    <a:pt x="29716" y="72299"/>
                  </a:cubicBezTo>
                  <a:cubicBezTo>
                    <a:pt x="33655" y="72299"/>
                    <a:pt x="41765" y="69526"/>
                    <a:pt x="41765" y="60032"/>
                  </a:cubicBezTo>
                  <a:cubicBezTo>
                    <a:pt x="41765" y="54010"/>
                    <a:pt x="37594" y="47989"/>
                    <a:pt x="29483" y="47989"/>
                  </a:cubicBezTo>
                  <a:cubicBezTo>
                    <a:pt x="27630" y="47989"/>
                    <a:pt x="27172" y="47989"/>
                    <a:pt x="26475" y="48222"/>
                  </a:cubicBezTo>
                  <a:cubicBezTo>
                    <a:pt x="31802" y="33172"/>
                    <a:pt x="44309" y="24609"/>
                    <a:pt x="57746" y="24609"/>
                  </a:cubicBezTo>
                  <a:cubicBezTo>
                    <a:pt x="78829" y="24609"/>
                    <a:pt x="88792" y="43362"/>
                    <a:pt x="88792" y="62349"/>
                  </a:cubicBezTo>
                  <a:cubicBezTo>
                    <a:pt x="88792" y="80870"/>
                    <a:pt x="77208" y="99159"/>
                    <a:pt x="64468" y="113512"/>
                  </a:cubicBezTo>
                  <a:lnTo>
                    <a:pt x="19985" y="163063"/>
                  </a:lnTo>
                  <a:cubicBezTo>
                    <a:pt x="17442" y="165605"/>
                    <a:pt x="17442" y="166070"/>
                    <a:pt x="17442" y="171626"/>
                  </a:cubicBezTo>
                  <a:lnTo>
                    <a:pt x="103385" y="171626"/>
                  </a:lnTo>
                  <a:lnTo>
                    <a:pt x="109867" y="131344"/>
                  </a:lnTo>
                  <a:lnTo>
                    <a:pt x="104075" y="131344"/>
                  </a:lnTo>
                  <a:cubicBezTo>
                    <a:pt x="102920" y="138288"/>
                    <a:pt x="101299" y="148471"/>
                    <a:pt x="98981" y="151949"/>
                  </a:cubicBezTo>
                  <a:cubicBezTo>
                    <a:pt x="97360" y="153802"/>
                    <a:pt x="82070" y="153802"/>
                    <a:pt x="76976" y="153802"/>
                  </a:cubicBezTo>
                  <a:lnTo>
                    <a:pt x="35276" y="15380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56" name="Forme libre : forme 155">
              <a:extLst>
                <a:ext uri="{FF2B5EF4-FFF2-40B4-BE49-F238E27FC236}">
                  <a16:creationId xmlns:a16="http://schemas.microsoft.com/office/drawing/2014/main" id="{04F6133C-5FCF-4EA2-AB21-BB53F270B404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10817605" y="-12706264"/>
              <a:ext cx="46511" cy="92971"/>
            </a:xfrm>
            <a:custGeom>
              <a:avLst/>
              <a:gdLst>
                <a:gd name="connsiteX0" fmla="*/ 44549 w 46510"/>
                <a:gd name="connsiteY0" fmla="*/ 41743 h 92971"/>
                <a:gd name="connsiteX1" fmla="*/ 29724 w 46510"/>
                <a:gd name="connsiteY1" fmla="*/ 17432 h 92971"/>
                <a:gd name="connsiteX2" fmla="*/ 17442 w 46510"/>
                <a:gd name="connsiteY2" fmla="*/ 29708 h 92971"/>
                <a:gd name="connsiteX3" fmla="*/ 29724 w 46510"/>
                <a:gd name="connsiteY3" fmla="*/ 41974 h 92971"/>
                <a:gd name="connsiteX4" fmla="*/ 37826 w 46510"/>
                <a:gd name="connsiteY4" fmla="*/ 38968 h 92971"/>
                <a:gd name="connsiteX5" fmla="*/ 38989 w 46510"/>
                <a:gd name="connsiteY5" fmla="*/ 38270 h 92971"/>
                <a:gd name="connsiteX6" fmla="*/ 39454 w 46510"/>
                <a:gd name="connsiteY6" fmla="*/ 41743 h 92971"/>
                <a:gd name="connsiteX7" fmla="*/ 23699 w 46510"/>
                <a:gd name="connsiteY7" fmla="*/ 80405 h 92971"/>
                <a:gd name="connsiteX8" fmla="*/ 21148 w 46510"/>
                <a:gd name="connsiteY8" fmla="*/ 84111 h 92971"/>
                <a:gd name="connsiteX9" fmla="*/ 23466 w 46510"/>
                <a:gd name="connsiteY9" fmla="*/ 86660 h 92971"/>
                <a:gd name="connsiteX10" fmla="*/ 44549 w 46510"/>
                <a:gd name="connsiteY10" fmla="*/ 41743 h 92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510" h="92971">
                  <a:moveTo>
                    <a:pt x="44549" y="41743"/>
                  </a:moveTo>
                  <a:cubicBezTo>
                    <a:pt x="44549" y="26460"/>
                    <a:pt x="38757" y="17432"/>
                    <a:pt x="29724" y="17432"/>
                  </a:cubicBezTo>
                  <a:cubicBezTo>
                    <a:pt x="22078" y="17432"/>
                    <a:pt x="17442" y="23222"/>
                    <a:pt x="17442" y="29708"/>
                  </a:cubicBezTo>
                  <a:cubicBezTo>
                    <a:pt x="17442" y="35954"/>
                    <a:pt x="22078" y="41974"/>
                    <a:pt x="29724" y="41974"/>
                  </a:cubicBezTo>
                  <a:cubicBezTo>
                    <a:pt x="32499" y="41974"/>
                    <a:pt x="35516" y="41045"/>
                    <a:pt x="37826" y="38968"/>
                  </a:cubicBezTo>
                  <a:cubicBezTo>
                    <a:pt x="38524" y="38503"/>
                    <a:pt x="38757" y="38270"/>
                    <a:pt x="38989" y="38270"/>
                  </a:cubicBezTo>
                  <a:cubicBezTo>
                    <a:pt x="39222" y="38270"/>
                    <a:pt x="39454" y="38503"/>
                    <a:pt x="39454" y="41743"/>
                  </a:cubicBezTo>
                  <a:cubicBezTo>
                    <a:pt x="39454" y="58877"/>
                    <a:pt x="31344" y="72764"/>
                    <a:pt x="23699" y="80405"/>
                  </a:cubicBezTo>
                  <a:cubicBezTo>
                    <a:pt x="21148" y="82954"/>
                    <a:pt x="21148" y="83420"/>
                    <a:pt x="21148" y="84111"/>
                  </a:cubicBezTo>
                  <a:cubicBezTo>
                    <a:pt x="21148" y="85736"/>
                    <a:pt x="22311" y="86660"/>
                    <a:pt x="23466" y="86660"/>
                  </a:cubicBezTo>
                  <a:cubicBezTo>
                    <a:pt x="26017" y="86660"/>
                    <a:pt x="44549" y="68835"/>
                    <a:pt x="44549" y="4174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57" name="Forme libre : forme 156">
              <a:extLst>
                <a:ext uri="{FF2B5EF4-FFF2-40B4-BE49-F238E27FC236}">
                  <a16:creationId xmlns:a16="http://schemas.microsoft.com/office/drawing/2014/main" id="{8A249653-037F-4777-B96C-BFC911499021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>
              <a:off x="10920612" y="-12706264"/>
              <a:ext cx="46511" cy="46486"/>
            </a:xfrm>
            <a:custGeom>
              <a:avLst/>
              <a:gdLst>
                <a:gd name="connsiteX0" fmla="*/ 41998 w 46510"/>
                <a:gd name="connsiteY0" fmla="*/ 29708 h 46485"/>
                <a:gd name="connsiteX1" fmla="*/ 29723 w 46510"/>
                <a:gd name="connsiteY1" fmla="*/ 17432 h 46485"/>
                <a:gd name="connsiteX2" fmla="*/ 17442 w 46510"/>
                <a:gd name="connsiteY2" fmla="*/ 29708 h 46485"/>
                <a:gd name="connsiteX3" fmla="*/ 29723 w 46510"/>
                <a:gd name="connsiteY3" fmla="*/ 41974 h 46485"/>
                <a:gd name="connsiteX4" fmla="*/ 41998 w 46510"/>
                <a:gd name="connsiteY4" fmla="*/ 29708 h 4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10" h="46485">
                  <a:moveTo>
                    <a:pt x="41998" y="29708"/>
                  </a:moveTo>
                  <a:cubicBezTo>
                    <a:pt x="41998" y="22989"/>
                    <a:pt x="36438" y="17432"/>
                    <a:pt x="29723" y="17432"/>
                  </a:cubicBezTo>
                  <a:cubicBezTo>
                    <a:pt x="23001" y="17432"/>
                    <a:pt x="17442" y="22989"/>
                    <a:pt x="17442" y="29708"/>
                  </a:cubicBezTo>
                  <a:cubicBezTo>
                    <a:pt x="17442" y="36419"/>
                    <a:pt x="23001" y="41974"/>
                    <a:pt x="29723" y="41974"/>
                  </a:cubicBezTo>
                  <a:cubicBezTo>
                    <a:pt x="36438" y="41974"/>
                    <a:pt x="41998" y="36419"/>
                    <a:pt x="41998" y="2970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58" name="Forme libre : forme 157">
              <a:extLst>
                <a:ext uri="{FF2B5EF4-FFF2-40B4-BE49-F238E27FC236}">
                  <a16:creationId xmlns:a16="http://schemas.microsoft.com/office/drawing/2014/main" id="{D4CBC6A5-9CF5-49B0-B76C-2B54287B16B8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11023388" y="-12706264"/>
              <a:ext cx="46511" cy="46486"/>
            </a:xfrm>
            <a:custGeom>
              <a:avLst/>
              <a:gdLst>
                <a:gd name="connsiteX0" fmla="*/ 41998 w 46510"/>
                <a:gd name="connsiteY0" fmla="*/ 29708 h 46485"/>
                <a:gd name="connsiteX1" fmla="*/ 29724 w 46510"/>
                <a:gd name="connsiteY1" fmla="*/ 17432 h 46485"/>
                <a:gd name="connsiteX2" fmla="*/ 17442 w 46510"/>
                <a:gd name="connsiteY2" fmla="*/ 29708 h 46485"/>
                <a:gd name="connsiteX3" fmla="*/ 29724 w 46510"/>
                <a:gd name="connsiteY3" fmla="*/ 41974 h 46485"/>
                <a:gd name="connsiteX4" fmla="*/ 41998 w 46510"/>
                <a:gd name="connsiteY4" fmla="*/ 29708 h 4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10" h="46485">
                  <a:moveTo>
                    <a:pt x="41998" y="29708"/>
                  </a:moveTo>
                  <a:cubicBezTo>
                    <a:pt x="41998" y="22989"/>
                    <a:pt x="36437" y="17432"/>
                    <a:pt x="29724" y="17432"/>
                  </a:cubicBezTo>
                  <a:cubicBezTo>
                    <a:pt x="23001" y="17432"/>
                    <a:pt x="17442" y="22989"/>
                    <a:pt x="17442" y="29708"/>
                  </a:cubicBezTo>
                  <a:cubicBezTo>
                    <a:pt x="17442" y="36419"/>
                    <a:pt x="23001" y="41974"/>
                    <a:pt x="29724" y="41974"/>
                  </a:cubicBezTo>
                  <a:cubicBezTo>
                    <a:pt x="36437" y="41974"/>
                    <a:pt x="41998" y="36419"/>
                    <a:pt x="41998" y="2970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59" name="Forme libre : forme 158">
              <a:extLst>
                <a:ext uri="{FF2B5EF4-FFF2-40B4-BE49-F238E27FC236}">
                  <a16:creationId xmlns:a16="http://schemas.microsoft.com/office/drawing/2014/main" id="{6BD35C7F-328F-423D-90A1-DAC85989EF04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11126395" y="-12706264"/>
              <a:ext cx="46511" cy="46486"/>
            </a:xfrm>
            <a:custGeom>
              <a:avLst/>
              <a:gdLst>
                <a:gd name="connsiteX0" fmla="*/ 41999 w 46510"/>
                <a:gd name="connsiteY0" fmla="*/ 29708 h 46485"/>
                <a:gd name="connsiteX1" fmla="*/ 29725 w 46510"/>
                <a:gd name="connsiteY1" fmla="*/ 17432 h 46485"/>
                <a:gd name="connsiteX2" fmla="*/ 17442 w 46510"/>
                <a:gd name="connsiteY2" fmla="*/ 29708 h 46485"/>
                <a:gd name="connsiteX3" fmla="*/ 29725 w 46510"/>
                <a:gd name="connsiteY3" fmla="*/ 41974 h 46485"/>
                <a:gd name="connsiteX4" fmla="*/ 41999 w 46510"/>
                <a:gd name="connsiteY4" fmla="*/ 29708 h 4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10" h="46485">
                  <a:moveTo>
                    <a:pt x="41999" y="29708"/>
                  </a:moveTo>
                  <a:cubicBezTo>
                    <a:pt x="41999" y="22989"/>
                    <a:pt x="36439" y="17432"/>
                    <a:pt x="29725" y="17432"/>
                  </a:cubicBezTo>
                  <a:cubicBezTo>
                    <a:pt x="23002" y="17432"/>
                    <a:pt x="17442" y="22989"/>
                    <a:pt x="17442" y="29708"/>
                  </a:cubicBezTo>
                  <a:cubicBezTo>
                    <a:pt x="17442" y="36419"/>
                    <a:pt x="23002" y="41974"/>
                    <a:pt x="29725" y="41974"/>
                  </a:cubicBezTo>
                  <a:cubicBezTo>
                    <a:pt x="36439" y="41974"/>
                    <a:pt x="41999" y="36419"/>
                    <a:pt x="41999" y="2970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60" name="Forme libre : forme 159">
              <a:extLst>
                <a:ext uri="{FF2B5EF4-FFF2-40B4-BE49-F238E27FC236}">
                  <a16:creationId xmlns:a16="http://schemas.microsoft.com/office/drawing/2014/main" id="{3F69B85F-5C29-4963-833F-5834DC38919D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>
              <a:off x="11229402" y="-12706264"/>
              <a:ext cx="46511" cy="92971"/>
            </a:xfrm>
            <a:custGeom>
              <a:avLst/>
              <a:gdLst>
                <a:gd name="connsiteX0" fmla="*/ 44549 w 46510"/>
                <a:gd name="connsiteY0" fmla="*/ 41743 h 92971"/>
                <a:gd name="connsiteX1" fmla="*/ 29723 w 46510"/>
                <a:gd name="connsiteY1" fmla="*/ 17432 h 92971"/>
                <a:gd name="connsiteX2" fmla="*/ 17442 w 46510"/>
                <a:gd name="connsiteY2" fmla="*/ 29708 h 92971"/>
                <a:gd name="connsiteX3" fmla="*/ 29723 w 46510"/>
                <a:gd name="connsiteY3" fmla="*/ 41974 h 92971"/>
                <a:gd name="connsiteX4" fmla="*/ 37828 w 46510"/>
                <a:gd name="connsiteY4" fmla="*/ 38968 h 92971"/>
                <a:gd name="connsiteX5" fmla="*/ 38990 w 46510"/>
                <a:gd name="connsiteY5" fmla="*/ 38270 h 92971"/>
                <a:gd name="connsiteX6" fmla="*/ 39455 w 46510"/>
                <a:gd name="connsiteY6" fmla="*/ 41743 h 92971"/>
                <a:gd name="connsiteX7" fmla="*/ 23700 w 46510"/>
                <a:gd name="connsiteY7" fmla="*/ 80405 h 92971"/>
                <a:gd name="connsiteX8" fmla="*/ 21148 w 46510"/>
                <a:gd name="connsiteY8" fmla="*/ 84111 h 92971"/>
                <a:gd name="connsiteX9" fmla="*/ 23467 w 46510"/>
                <a:gd name="connsiteY9" fmla="*/ 86660 h 92971"/>
                <a:gd name="connsiteX10" fmla="*/ 44549 w 46510"/>
                <a:gd name="connsiteY10" fmla="*/ 41743 h 92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510" h="92971">
                  <a:moveTo>
                    <a:pt x="44549" y="41743"/>
                  </a:moveTo>
                  <a:cubicBezTo>
                    <a:pt x="44549" y="26460"/>
                    <a:pt x="38757" y="17432"/>
                    <a:pt x="29723" y="17432"/>
                  </a:cubicBezTo>
                  <a:cubicBezTo>
                    <a:pt x="22079" y="17432"/>
                    <a:pt x="17442" y="23222"/>
                    <a:pt x="17442" y="29708"/>
                  </a:cubicBezTo>
                  <a:cubicBezTo>
                    <a:pt x="17442" y="35954"/>
                    <a:pt x="22079" y="41974"/>
                    <a:pt x="29723" y="41974"/>
                  </a:cubicBezTo>
                  <a:cubicBezTo>
                    <a:pt x="32500" y="41974"/>
                    <a:pt x="35516" y="41045"/>
                    <a:pt x="37828" y="38968"/>
                  </a:cubicBezTo>
                  <a:cubicBezTo>
                    <a:pt x="38525" y="38503"/>
                    <a:pt x="38757" y="38270"/>
                    <a:pt x="38990" y="38270"/>
                  </a:cubicBezTo>
                  <a:cubicBezTo>
                    <a:pt x="39223" y="38270"/>
                    <a:pt x="39455" y="38503"/>
                    <a:pt x="39455" y="41743"/>
                  </a:cubicBezTo>
                  <a:cubicBezTo>
                    <a:pt x="39455" y="58877"/>
                    <a:pt x="31344" y="72764"/>
                    <a:pt x="23700" y="80405"/>
                  </a:cubicBezTo>
                  <a:cubicBezTo>
                    <a:pt x="21148" y="82954"/>
                    <a:pt x="21148" y="83420"/>
                    <a:pt x="21148" y="84111"/>
                  </a:cubicBezTo>
                  <a:cubicBezTo>
                    <a:pt x="21148" y="85736"/>
                    <a:pt x="22312" y="86660"/>
                    <a:pt x="23467" y="86660"/>
                  </a:cubicBezTo>
                  <a:cubicBezTo>
                    <a:pt x="26018" y="86660"/>
                    <a:pt x="44549" y="68835"/>
                    <a:pt x="44549" y="4174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61" name="Forme libre : forme 160">
              <a:extLst>
                <a:ext uri="{FF2B5EF4-FFF2-40B4-BE49-F238E27FC236}">
                  <a16:creationId xmlns:a16="http://schemas.microsoft.com/office/drawing/2014/main" id="{72860FA6-1A12-4F98-85AA-964EEF037017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>
              <a:off x="11321292" y="-12839852"/>
              <a:ext cx="209299" cy="185943"/>
            </a:xfrm>
            <a:custGeom>
              <a:avLst/>
              <a:gdLst>
                <a:gd name="connsiteX0" fmla="*/ 183537 w 209299"/>
                <a:gd name="connsiteY0" fmla="*/ 41743 h 185942"/>
                <a:gd name="connsiteX1" fmla="*/ 208560 w 209299"/>
                <a:gd name="connsiteY1" fmla="*/ 24609 h 185942"/>
                <a:gd name="connsiteX2" fmla="*/ 212497 w 209299"/>
                <a:gd name="connsiteY2" fmla="*/ 19974 h 185942"/>
                <a:gd name="connsiteX3" fmla="*/ 209483 w 209299"/>
                <a:gd name="connsiteY3" fmla="*/ 17432 h 185942"/>
                <a:gd name="connsiteX4" fmla="*/ 186088 w 209299"/>
                <a:gd name="connsiteY4" fmla="*/ 18122 h 185942"/>
                <a:gd name="connsiteX5" fmla="*/ 162456 w 209299"/>
                <a:gd name="connsiteY5" fmla="*/ 17432 h 185942"/>
                <a:gd name="connsiteX6" fmla="*/ 158291 w 209299"/>
                <a:gd name="connsiteY6" fmla="*/ 22058 h 185942"/>
                <a:gd name="connsiteX7" fmla="*/ 162456 w 209299"/>
                <a:gd name="connsiteY7" fmla="*/ 24609 h 185942"/>
                <a:gd name="connsiteX8" fmla="*/ 178212 w 209299"/>
                <a:gd name="connsiteY8" fmla="*/ 34792 h 185942"/>
                <a:gd name="connsiteX9" fmla="*/ 177514 w 209299"/>
                <a:gd name="connsiteY9" fmla="*/ 39658 h 185942"/>
                <a:gd name="connsiteX10" fmla="*/ 151568 w 209299"/>
                <a:gd name="connsiteY10" fmla="*/ 142689 h 185942"/>
                <a:gd name="connsiteX11" fmla="*/ 100378 w 209299"/>
                <a:gd name="connsiteY11" fmla="*/ 21827 h 185942"/>
                <a:gd name="connsiteX12" fmla="*/ 92964 w 209299"/>
                <a:gd name="connsiteY12" fmla="*/ 17432 h 185942"/>
                <a:gd name="connsiteX13" fmla="*/ 61918 w 209299"/>
                <a:gd name="connsiteY13" fmla="*/ 17432 h 185942"/>
                <a:gd name="connsiteX14" fmla="*/ 55204 w 209299"/>
                <a:gd name="connsiteY14" fmla="*/ 22058 h 185942"/>
                <a:gd name="connsiteX15" fmla="*/ 61686 w 209299"/>
                <a:gd name="connsiteY15" fmla="*/ 24609 h 185942"/>
                <a:gd name="connsiteX16" fmla="*/ 77441 w 209299"/>
                <a:gd name="connsiteY16" fmla="*/ 26693 h 185942"/>
                <a:gd name="connsiteX17" fmla="*/ 46404 w 209299"/>
                <a:gd name="connsiteY17" fmla="*/ 151020 h 185942"/>
                <a:gd name="connsiteX18" fmla="*/ 21381 w 209299"/>
                <a:gd name="connsiteY18" fmla="*/ 168387 h 185942"/>
                <a:gd name="connsiteX19" fmla="*/ 17442 w 209299"/>
                <a:gd name="connsiteY19" fmla="*/ 173013 h 185942"/>
                <a:gd name="connsiteX20" fmla="*/ 20458 w 209299"/>
                <a:gd name="connsiteY20" fmla="*/ 175563 h 185942"/>
                <a:gd name="connsiteX21" fmla="*/ 43620 w 209299"/>
                <a:gd name="connsiteY21" fmla="*/ 174866 h 185942"/>
                <a:gd name="connsiteX22" fmla="*/ 67478 w 209299"/>
                <a:gd name="connsiteY22" fmla="*/ 175563 h 185942"/>
                <a:gd name="connsiteX23" fmla="*/ 71651 w 209299"/>
                <a:gd name="connsiteY23" fmla="*/ 170929 h 185942"/>
                <a:gd name="connsiteX24" fmla="*/ 67021 w 209299"/>
                <a:gd name="connsiteY24" fmla="*/ 168387 h 185942"/>
                <a:gd name="connsiteX25" fmla="*/ 51730 w 209299"/>
                <a:gd name="connsiteY25" fmla="*/ 158197 h 185942"/>
                <a:gd name="connsiteX26" fmla="*/ 52653 w 209299"/>
                <a:gd name="connsiteY26" fmla="*/ 152873 h 185942"/>
                <a:gd name="connsiteX27" fmla="*/ 83234 w 209299"/>
                <a:gd name="connsiteY27" fmla="*/ 30630 h 185942"/>
                <a:gd name="connsiteX28" fmla="*/ 85320 w 209299"/>
                <a:gd name="connsiteY28" fmla="*/ 34792 h 185942"/>
                <a:gd name="connsiteX29" fmla="*/ 143000 w 209299"/>
                <a:gd name="connsiteY29" fmla="*/ 171162 h 185942"/>
                <a:gd name="connsiteX30" fmla="*/ 147405 w 209299"/>
                <a:gd name="connsiteY30" fmla="*/ 175563 h 185942"/>
                <a:gd name="connsiteX31" fmla="*/ 151112 w 209299"/>
                <a:gd name="connsiteY31" fmla="*/ 170704 h 185942"/>
                <a:gd name="connsiteX32" fmla="*/ 183537 w 209299"/>
                <a:gd name="connsiteY32" fmla="*/ 41743 h 18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9299" h="185942">
                  <a:moveTo>
                    <a:pt x="183537" y="41743"/>
                  </a:moveTo>
                  <a:cubicBezTo>
                    <a:pt x="185856" y="32482"/>
                    <a:pt x="190028" y="25306"/>
                    <a:pt x="208560" y="24609"/>
                  </a:cubicBezTo>
                  <a:cubicBezTo>
                    <a:pt x="209716" y="24609"/>
                    <a:pt x="212497" y="24376"/>
                    <a:pt x="212497" y="19974"/>
                  </a:cubicBezTo>
                  <a:cubicBezTo>
                    <a:pt x="212497" y="19749"/>
                    <a:pt x="212497" y="17432"/>
                    <a:pt x="209483" y="17432"/>
                  </a:cubicBezTo>
                  <a:cubicBezTo>
                    <a:pt x="201837" y="17432"/>
                    <a:pt x="193735" y="18122"/>
                    <a:pt x="186088" y="18122"/>
                  </a:cubicBezTo>
                  <a:cubicBezTo>
                    <a:pt x="178212" y="18122"/>
                    <a:pt x="170100" y="17432"/>
                    <a:pt x="162456" y="17432"/>
                  </a:cubicBezTo>
                  <a:cubicBezTo>
                    <a:pt x="161068" y="17432"/>
                    <a:pt x="158291" y="17432"/>
                    <a:pt x="158291" y="22058"/>
                  </a:cubicBezTo>
                  <a:cubicBezTo>
                    <a:pt x="158291" y="24609"/>
                    <a:pt x="160602" y="24609"/>
                    <a:pt x="162456" y="24609"/>
                  </a:cubicBezTo>
                  <a:cubicBezTo>
                    <a:pt x="175661" y="24840"/>
                    <a:pt x="178212" y="29700"/>
                    <a:pt x="178212" y="34792"/>
                  </a:cubicBezTo>
                  <a:cubicBezTo>
                    <a:pt x="178212" y="35488"/>
                    <a:pt x="177747" y="38961"/>
                    <a:pt x="177514" y="39658"/>
                  </a:cubicBezTo>
                  <a:lnTo>
                    <a:pt x="151568" y="142689"/>
                  </a:lnTo>
                  <a:lnTo>
                    <a:pt x="100378" y="21827"/>
                  </a:lnTo>
                  <a:cubicBezTo>
                    <a:pt x="98524" y="17665"/>
                    <a:pt x="98292" y="17432"/>
                    <a:pt x="92964" y="17432"/>
                  </a:cubicBezTo>
                  <a:lnTo>
                    <a:pt x="61918" y="17432"/>
                  </a:lnTo>
                  <a:cubicBezTo>
                    <a:pt x="57290" y="17432"/>
                    <a:pt x="55204" y="17432"/>
                    <a:pt x="55204" y="22058"/>
                  </a:cubicBezTo>
                  <a:cubicBezTo>
                    <a:pt x="55204" y="24609"/>
                    <a:pt x="57290" y="24609"/>
                    <a:pt x="61686" y="24609"/>
                  </a:cubicBezTo>
                  <a:cubicBezTo>
                    <a:pt x="62848" y="24609"/>
                    <a:pt x="77441" y="24609"/>
                    <a:pt x="77441" y="26693"/>
                  </a:cubicBezTo>
                  <a:lnTo>
                    <a:pt x="46404" y="151020"/>
                  </a:lnTo>
                  <a:cubicBezTo>
                    <a:pt x="44086" y="160281"/>
                    <a:pt x="40146" y="167689"/>
                    <a:pt x="21381" y="168387"/>
                  </a:cubicBezTo>
                  <a:cubicBezTo>
                    <a:pt x="19993" y="168387"/>
                    <a:pt x="17442" y="168620"/>
                    <a:pt x="17442" y="173013"/>
                  </a:cubicBezTo>
                  <a:cubicBezTo>
                    <a:pt x="17442" y="174633"/>
                    <a:pt x="18605" y="175563"/>
                    <a:pt x="20458" y="175563"/>
                  </a:cubicBezTo>
                  <a:cubicBezTo>
                    <a:pt x="27872" y="175563"/>
                    <a:pt x="35974" y="174866"/>
                    <a:pt x="43620" y="174866"/>
                  </a:cubicBezTo>
                  <a:cubicBezTo>
                    <a:pt x="51497" y="174866"/>
                    <a:pt x="59834" y="175563"/>
                    <a:pt x="67478" y="175563"/>
                  </a:cubicBezTo>
                  <a:cubicBezTo>
                    <a:pt x="68641" y="175563"/>
                    <a:pt x="71651" y="175563"/>
                    <a:pt x="71651" y="170929"/>
                  </a:cubicBezTo>
                  <a:cubicBezTo>
                    <a:pt x="71651" y="168620"/>
                    <a:pt x="69564" y="168387"/>
                    <a:pt x="67021" y="168387"/>
                  </a:cubicBezTo>
                  <a:cubicBezTo>
                    <a:pt x="53583" y="167922"/>
                    <a:pt x="51730" y="162830"/>
                    <a:pt x="51730" y="158197"/>
                  </a:cubicBezTo>
                  <a:cubicBezTo>
                    <a:pt x="51730" y="156577"/>
                    <a:pt x="51962" y="155422"/>
                    <a:pt x="52653" y="152873"/>
                  </a:cubicBezTo>
                  <a:lnTo>
                    <a:pt x="83234" y="30630"/>
                  </a:lnTo>
                  <a:cubicBezTo>
                    <a:pt x="84157" y="32017"/>
                    <a:pt x="84157" y="32482"/>
                    <a:pt x="85320" y="34792"/>
                  </a:cubicBezTo>
                  <a:lnTo>
                    <a:pt x="143000" y="171162"/>
                  </a:lnTo>
                  <a:cubicBezTo>
                    <a:pt x="144621" y="175099"/>
                    <a:pt x="145319" y="175563"/>
                    <a:pt x="147405" y="175563"/>
                  </a:cubicBezTo>
                  <a:cubicBezTo>
                    <a:pt x="149949" y="175563"/>
                    <a:pt x="149949" y="174866"/>
                    <a:pt x="151112" y="170704"/>
                  </a:cubicBezTo>
                  <a:lnTo>
                    <a:pt x="183537" y="417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361B057F-AA88-45CD-8815-28F21BD23C97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>
              <a:off x="11540632" y="-12855366"/>
              <a:ext cx="116277" cy="255671"/>
            </a:xfrm>
            <a:custGeom>
              <a:avLst/>
              <a:gdLst>
                <a:gd name="connsiteX0" fmla="*/ 50798 w 116277"/>
                <a:gd name="connsiteY0" fmla="*/ 218163 h 255671"/>
                <a:gd name="connsiteX1" fmla="*/ 19527 w 116277"/>
                <a:gd name="connsiteY1" fmla="*/ 243868 h 255671"/>
                <a:gd name="connsiteX2" fmla="*/ 17442 w 116277"/>
                <a:gd name="connsiteY2" fmla="*/ 246410 h 255671"/>
                <a:gd name="connsiteX3" fmla="*/ 22078 w 116277"/>
                <a:gd name="connsiteY3" fmla="*/ 248960 h 255671"/>
                <a:gd name="connsiteX4" fmla="*/ 66322 w 116277"/>
                <a:gd name="connsiteY4" fmla="*/ 220015 h 255671"/>
                <a:gd name="connsiteX5" fmla="*/ 66322 w 116277"/>
                <a:gd name="connsiteY5" fmla="*/ 167232 h 255671"/>
                <a:gd name="connsiteX6" fmla="*/ 75587 w 116277"/>
                <a:gd name="connsiteY6" fmla="*/ 143154 h 255671"/>
                <a:gd name="connsiteX7" fmla="*/ 97593 w 116277"/>
                <a:gd name="connsiteY7" fmla="*/ 135744 h 255671"/>
                <a:gd name="connsiteX8" fmla="*/ 99679 w 116277"/>
                <a:gd name="connsiteY8" fmla="*/ 133195 h 255671"/>
                <a:gd name="connsiteX9" fmla="*/ 95972 w 116277"/>
                <a:gd name="connsiteY9" fmla="*/ 130646 h 255671"/>
                <a:gd name="connsiteX10" fmla="*/ 67019 w 116277"/>
                <a:gd name="connsiteY10" fmla="*/ 110040 h 255671"/>
                <a:gd name="connsiteX11" fmla="*/ 66322 w 116277"/>
                <a:gd name="connsiteY11" fmla="*/ 98701 h 255671"/>
                <a:gd name="connsiteX12" fmla="*/ 66322 w 116277"/>
                <a:gd name="connsiteY12" fmla="*/ 52855 h 255671"/>
                <a:gd name="connsiteX13" fmla="*/ 55203 w 116277"/>
                <a:gd name="connsiteY13" fmla="*/ 26926 h 255671"/>
                <a:gd name="connsiteX14" fmla="*/ 22078 w 116277"/>
                <a:gd name="connsiteY14" fmla="*/ 17432 h 255671"/>
                <a:gd name="connsiteX15" fmla="*/ 17442 w 116277"/>
                <a:gd name="connsiteY15" fmla="*/ 19981 h 255671"/>
                <a:gd name="connsiteX16" fmla="*/ 21148 w 116277"/>
                <a:gd name="connsiteY16" fmla="*/ 22524 h 255671"/>
                <a:gd name="connsiteX17" fmla="*/ 50108 w 116277"/>
                <a:gd name="connsiteY17" fmla="*/ 42672 h 255671"/>
                <a:gd name="connsiteX18" fmla="*/ 50798 w 116277"/>
                <a:gd name="connsiteY18" fmla="*/ 53552 h 255671"/>
                <a:gd name="connsiteX19" fmla="*/ 50798 w 116277"/>
                <a:gd name="connsiteY19" fmla="*/ 102174 h 255671"/>
                <a:gd name="connsiteX20" fmla="*/ 60065 w 116277"/>
                <a:gd name="connsiteY20" fmla="*/ 124167 h 255671"/>
                <a:gd name="connsiteX21" fmla="*/ 78138 w 116277"/>
                <a:gd name="connsiteY21" fmla="*/ 133195 h 255671"/>
                <a:gd name="connsiteX22" fmla="*/ 50798 w 116277"/>
                <a:gd name="connsiteY22" fmla="*/ 162598 h 255671"/>
                <a:gd name="connsiteX23" fmla="*/ 50798 w 116277"/>
                <a:gd name="connsiteY23" fmla="*/ 218163 h 255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6277" h="255671">
                  <a:moveTo>
                    <a:pt x="50798" y="218163"/>
                  </a:moveTo>
                  <a:cubicBezTo>
                    <a:pt x="50798" y="227430"/>
                    <a:pt x="44774" y="242248"/>
                    <a:pt x="19527" y="243868"/>
                  </a:cubicBezTo>
                  <a:cubicBezTo>
                    <a:pt x="18372" y="244101"/>
                    <a:pt x="17442" y="245023"/>
                    <a:pt x="17442" y="246410"/>
                  </a:cubicBezTo>
                  <a:cubicBezTo>
                    <a:pt x="17442" y="248960"/>
                    <a:pt x="19992" y="248960"/>
                    <a:pt x="22078" y="248960"/>
                  </a:cubicBezTo>
                  <a:cubicBezTo>
                    <a:pt x="44549" y="248960"/>
                    <a:pt x="66089" y="237613"/>
                    <a:pt x="66322" y="220015"/>
                  </a:cubicBezTo>
                  <a:lnTo>
                    <a:pt x="66322" y="167232"/>
                  </a:lnTo>
                  <a:cubicBezTo>
                    <a:pt x="66322" y="158203"/>
                    <a:pt x="66322" y="150795"/>
                    <a:pt x="75587" y="143154"/>
                  </a:cubicBezTo>
                  <a:cubicBezTo>
                    <a:pt x="83698" y="136435"/>
                    <a:pt x="92498" y="135977"/>
                    <a:pt x="97593" y="135744"/>
                  </a:cubicBezTo>
                  <a:cubicBezTo>
                    <a:pt x="98756" y="135512"/>
                    <a:pt x="99679" y="134583"/>
                    <a:pt x="99679" y="133195"/>
                  </a:cubicBezTo>
                  <a:cubicBezTo>
                    <a:pt x="99679" y="130879"/>
                    <a:pt x="98291" y="130879"/>
                    <a:pt x="95972" y="130646"/>
                  </a:cubicBezTo>
                  <a:cubicBezTo>
                    <a:pt x="80682" y="129724"/>
                    <a:pt x="69563" y="121385"/>
                    <a:pt x="67019" y="110040"/>
                  </a:cubicBezTo>
                  <a:cubicBezTo>
                    <a:pt x="66322" y="107498"/>
                    <a:pt x="66322" y="107033"/>
                    <a:pt x="66322" y="98701"/>
                  </a:cubicBezTo>
                  <a:lnTo>
                    <a:pt x="66322" y="52855"/>
                  </a:lnTo>
                  <a:cubicBezTo>
                    <a:pt x="66322" y="43129"/>
                    <a:pt x="66322" y="35721"/>
                    <a:pt x="55203" y="26926"/>
                  </a:cubicBezTo>
                  <a:cubicBezTo>
                    <a:pt x="45937" y="19749"/>
                    <a:pt x="29949" y="17432"/>
                    <a:pt x="22078" y="17432"/>
                  </a:cubicBezTo>
                  <a:cubicBezTo>
                    <a:pt x="19992" y="17432"/>
                    <a:pt x="17442" y="17432"/>
                    <a:pt x="17442" y="19981"/>
                  </a:cubicBezTo>
                  <a:cubicBezTo>
                    <a:pt x="17442" y="22291"/>
                    <a:pt x="18830" y="22291"/>
                    <a:pt x="21148" y="22524"/>
                  </a:cubicBezTo>
                  <a:cubicBezTo>
                    <a:pt x="35741" y="23453"/>
                    <a:pt x="47092" y="30861"/>
                    <a:pt x="50108" y="42672"/>
                  </a:cubicBezTo>
                  <a:cubicBezTo>
                    <a:pt x="50798" y="44749"/>
                    <a:pt x="50798" y="45215"/>
                    <a:pt x="50798" y="53552"/>
                  </a:cubicBezTo>
                  <a:lnTo>
                    <a:pt x="50798" y="102174"/>
                  </a:lnTo>
                  <a:cubicBezTo>
                    <a:pt x="50798" y="112822"/>
                    <a:pt x="52652" y="116759"/>
                    <a:pt x="60065" y="124167"/>
                  </a:cubicBezTo>
                  <a:cubicBezTo>
                    <a:pt x="64933" y="129026"/>
                    <a:pt x="71649" y="131344"/>
                    <a:pt x="78138" y="133195"/>
                  </a:cubicBezTo>
                  <a:cubicBezTo>
                    <a:pt x="59141" y="138519"/>
                    <a:pt x="50798" y="149168"/>
                    <a:pt x="50798" y="162598"/>
                  </a:cubicBezTo>
                  <a:lnTo>
                    <a:pt x="50798" y="21816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143041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71" grpId="0"/>
      <p:bldP spid="66" grpId="0"/>
      <p:bldP spid="77" grpId="0"/>
      <p:bldP spid="24" grpId="0"/>
      <p:bldP spid="26" grpId="0"/>
      <p:bldP spid="25" grpId="0"/>
      <p:bldP spid="102" grpId="0"/>
      <p:bldP spid="40" grpId="0" animBg="1"/>
      <p:bldP spid="14" grpId="0" animBg="1"/>
      <p:bldP spid="29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>
            <a:extLst>
              <a:ext uri="{FF2B5EF4-FFF2-40B4-BE49-F238E27FC236}">
                <a16:creationId xmlns:a16="http://schemas.microsoft.com/office/drawing/2014/main" id="{2F4D1716-9C81-42C0-95F4-859DDC48168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77838" y="6350"/>
            <a:ext cx="8229600" cy="758825"/>
          </a:xfrm>
        </p:spPr>
        <p:txBody>
          <a:bodyPr/>
          <a:lstStyle/>
          <a:p>
            <a:pPr eaLnBrk="1" hangingPunct="1"/>
            <a:r>
              <a:rPr lang="en-GB" altLang="en-US" sz="4000">
                <a:solidFill>
                  <a:srgbClr val="6F1211"/>
                </a:solidFill>
              </a:rPr>
              <a:t>Conclusions</a:t>
            </a:r>
          </a:p>
        </p:txBody>
      </p:sp>
      <p:sp>
        <p:nvSpPr>
          <p:cNvPr id="33795" name="Rectangle 3">
            <a:extLst>
              <a:ext uri="{FF2B5EF4-FFF2-40B4-BE49-F238E27FC236}">
                <a16:creationId xmlns:a16="http://schemas.microsoft.com/office/drawing/2014/main" id="{CECED176-510F-4714-A926-1E80ACBE6EE5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250825" y="1052513"/>
            <a:ext cx="8857679" cy="2881312"/>
          </a:xfrm>
        </p:spPr>
        <p:txBody>
          <a:bodyPr/>
          <a:lstStyle/>
          <a:p>
            <a:pPr eaLnBrk="1" hangingPunct="1"/>
            <a:r>
              <a:rPr lang="en-GB" altLang="en-US" sz="2000" dirty="0">
                <a:solidFill>
                  <a:schemeClr val="accent2"/>
                </a:solidFill>
              </a:rPr>
              <a:t>Dilatation operator of N=4 SYM  identified as a Hamiltonian of a1d chain.</a:t>
            </a:r>
          </a:p>
          <a:p>
            <a:pPr eaLnBrk="1" hangingPunct="1"/>
            <a:r>
              <a:rPr lang="en-GB" altLang="en-US" sz="2000" dirty="0">
                <a:solidFill>
                  <a:schemeClr val="accent2"/>
                </a:solidFill>
              </a:rPr>
              <a:t>Twisted </a:t>
            </a:r>
            <a:r>
              <a:rPr lang="en-GB" altLang="en-US" sz="2000" dirty="0" err="1">
                <a:solidFill>
                  <a:schemeClr val="accent2"/>
                </a:solidFill>
              </a:rPr>
              <a:t>b.c.</a:t>
            </a:r>
            <a:r>
              <a:rPr lang="en-GB" altLang="en-US" sz="2000" dirty="0">
                <a:solidFill>
                  <a:schemeClr val="accent2"/>
                </a:solidFill>
              </a:rPr>
              <a:t>  possible</a:t>
            </a:r>
          </a:p>
          <a:p>
            <a:pPr eaLnBrk="1" hangingPunct="1"/>
            <a:r>
              <a:rPr lang="en-GB" altLang="en-US" sz="2000" dirty="0">
                <a:solidFill>
                  <a:schemeClr val="accent2"/>
                </a:solidFill>
              </a:rPr>
              <a:t>The coefficients in the Hamiltonian are precisely the ones imposed by integrability, even in higher loops! </a:t>
            </a:r>
          </a:p>
          <a:p>
            <a:pPr eaLnBrk="1" hangingPunct="1"/>
            <a:r>
              <a:rPr lang="en-GB" altLang="en-US" sz="2000" dirty="0">
                <a:solidFill>
                  <a:schemeClr val="accent2"/>
                </a:solidFill>
              </a:rPr>
              <a:t>Techniques of Bethe ansatz come into play.</a:t>
            </a:r>
          </a:p>
          <a:p>
            <a:r>
              <a:rPr lang="en-GB" altLang="en-US" sz="2000" dirty="0">
                <a:solidFill>
                  <a:schemeClr val="accent2"/>
                </a:solidFill>
              </a:rPr>
              <a:t>Integrability of string sigma model is important (absent in these lectures)</a:t>
            </a:r>
          </a:p>
          <a:p>
            <a:pPr eaLnBrk="1" hangingPunct="1"/>
            <a:r>
              <a:rPr lang="en-GB" altLang="en-US" sz="2000" dirty="0">
                <a:solidFill>
                  <a:schemeClr val="accent2"/>
                </a:solidFill>
              </a:rPr>
              <a:t>Solution in all loops given by Quantum Spectral Curve (next lecture)</a:t>
            </a:r>
          </a:p>
          <a:p>
            <a:pPr eaLnBrk="1" hangingPunct="1"/>
            <a:endParaRPr lang="en-GB" altLang="en-US" sz="2000" dirty="0">
              <a:solidFill>
                <a:schemeClr val="accent2"/>
              </a:solidFill>
            </a:endParaRPr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9A899B94-C908-4B69-85EA-90310F9A82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3375" y="4293096"/>
            <a:ext cx="3230067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pPr>
              <a:defRPr/>
            </a:pPr>
            <a:r>
              <a:rPr lang="en-GB" altLang="en-US" sz="2400" kern="0" dirty="0">
                <a:solidFill>
                  <a:srgbClr val="6F1211"/>
                </a:solidFill>
              </a:rPr>
              <a:t>References: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8D1882B5-6611-4894-B5E7-8215325FF1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838" y="4869160"/>
            <a:ext cx="8229600" cy="1296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GB" altLang="en-US" sz="2000" kern="0" dirty="0" err="1">
                <a:solidFill>
                  <a:schemeClr val="accent2"/>
                </a:solidFill>
              </a:rPr>
              <a:t>J.Minahan</a:t>
            </a:r>
            <a:r>
              <a:rPr lang="en-GB" altLang="en-US" sz="2000" kern="0" dirty="0">
                <a:solidFill>
                  <a:schemeClr val="accent2"/>
                </a:solidFill>
              </a:rPr>
              <a:t>,    https://arxiv.org/pdf/1012.3983.pdf </a:t>
            </a:r>
          </a:p>
          <a:p>
            <a:pPr>
              <a:lnSpc>
                <a:spcPct val="90000"/>
              </a:lnSpc>
              <a:defRPr/>
            </a:pPr>
            <a:r>
              <a:rPr lang="en-GB" altLang="en-US" sz="2000" kern="0" dirty="0" err="1">
                <a:solidFill>
                  <a:schemeClr val="accent2"/>
                </a:solidFill>
              </a:rPr>
              <a:t>S.Leurent</a:t>
            </a:r>
            <a:r>
              <a:rPr lang="en-GB" altLang="en-US" sz="2000" kern="0" dirty="0">
                <a:solidFill>
                  <a:schemeClr val="accent2"/>
                </a:solidFill>
              </a:rPr>
              <a:t>, </a:t>
            </a:r>
            <a:r>
              <a:rPr lang="en-GB" altLang="en-US" sz="2000" kern="0" dirty="0">
                <a:solidFill>
                  <a:schemeClr val="accent2"/>
                </a:solidFill>
                <a:hlinkClick r:id="rId2"/>
              </a:rPr>
              <a:t>https://arxiv.org/pdf/1206.4061.pdf</a:t>
            </a:r>
            <a:r>
              <a:rPr lang="en-GB" altLang="en-US" sz="2000" kern="0" dirty="0">
                <a:solidFill>
                  <a:schemeClr val="accent2"/>
                </a:solidFill>
              </a:rPr>
              <a:t>   (thesis, </a:t>
            </a:r>
            <a:r>
              <a:rPr lang="en-GB" altLang="en-US" sz="2000" kern="0" dirty="0" err="1">
                <a:solidFill>
                  <a:schemeClr val="accent2"/>
                </a:solidFill>
              </a:rPr>
              <a:t>ch.I,II</a:t>
            </a:r>
            <a:r>
              <a:rPr lang="en-GB" altLang="en-US" sz="2000" kern="0" dirty="0">
                <a:solidFill>
                  <a:schemeClr val="accent2"/>
                </a:solidFill>
              </a:rPr>
              <a:t>)</a:t>
            </a:r>
          </a:p>
          <a:p>
            <a:pPr>
              <a:lnSpc>
                <a:spcPct val="90000"/>
              </a:lnSpc>
              <a:defRPr/>
            </a:pPr>
            <a:r>
              <a:rPr lang="en-GB" altLang="en-US" sz="2000" kern="0" dirty="0">
                <a:solidFill>
                  <a:schemeClr val="accent2"/>
                </a:solidFill>
              </a:rPr>
              <a:t>L. </a:t>
            </a:r>
            <a:r>
              <a:rPr lang="en-GB" altLang="en-US" sz="2000" kern="0" dirty="0" err="1">
                <a:solidFill>
                  <a:schemeClr val="accent2"/>
                </a:solidFill>
              </a:rPr>
              <a:t>Faddeev</a:t>
            </a:r>
            <a:r>
              <a:rPr lang="en-GB" altLang="en-US" sz="2000" kern="0" dirty="0">
                <a:solidFill>
                  <a:schemeClr val="accent2"/>
                </a:solidFill>
              </a:rPr>
              <a:t>, </a:t>
            </a:r>
            <a:r>
              <a:rPr lang="en-GB" altLang="en-US" sz="2000" kern="0" dirty="0">
                <a:solidFill>
                  <a:schemeClr val="accent2"/>
                </a:solidFill>
                <a:hlinkClick r:id="rId3"/>
              </a:rPr>
              <a:t>https://arxiv.org/pdf/hep-th/9605187.pdf</a:t>
            </a:r>
            <a:endParaRPr lang="en-GB" altLang="en-US" sz="2000" kern="0" dirty="0">
              <a:solidFill>
                <a:schemeClr val="accent2"/>
              </a:solidFill>
            </a:endParaRPr>
          </a:p>
          <a:p>
            <a:pPr>
              <a:lnSpc>
                <a:spcPct val="90000"/>
              </a:lnSpc>
              <a:defRPr/>
            </a:pPr>
            <a:r>
              <a:rPr lang="fr-FR" sz="1800" dirty="0" err="1">
                <a:solidFill>
                  <a:srgbClr val="0033CC"/>
                </a:solidFill>
                <a:hlinkClick r:id="rId4" tooltip="Vladimir Korepi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Korepin</a:t>
            </a:r>
            <a:r>
              <a:rPr lang="fr-FR" sz="1800" dirty="0">
                <a:solidFill>
                  <a:srgbClr val="0033CC"/>
                </a:solidFill>
                <a:hlinkClick r:id="rId4" tooltip="Vladimir Korepi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, V.E.</a:t>
            </a:r>
            <a:r>
              <a:rPr lang="fr-FR" sz="1800" dirty="0">
                <a:solidFill>
                  <a:srgbClr val="0033CC"/>
                </a:solidFill>
              </a:rPr>
              <a:t>; </a:t>
            </a:r>
            <a:r>
              <a:rPr lang="fr-FR" sz="1800" dirty="0" err="1">
                <a:solidFill>
                  <a:srgbClr val="0033CC"/>
                </a:solidFill>
              </a:rPr>
              <a:t>Bogoliubov</a:t>
            </a:r>
            <a:r>
              <a:rPr lang="fr-FR" sz="1800" dirty="0">
                <a:solidFill>
                  <a:srgbClr val="0033CC"/>
                </a:solidFill>
              </a:rPr>
              <a:t>, N.M.; </a:t>
            </a:r>
            <a:r>
              <a:rPr lang="fr-FR" sz="1800" dirty="0" err="1">
                <a:solidFill>
                  <a:srgbClr val="0033CC"/>
                </a:solidFill>
              </a:rPr>
              <a:t>Izergin</a:t>
            </a:r>
            <a:r>
              <a:rPr lang="fr-FR" sz="1800" dirty="0">
                <a:solidFill>
                  <a:srgbClr val="0033CC"/>
                </a:solidFill>
              </a:rPr>
              <a:t>, A.G. </a:t>
            </a:r>
            <a:r>
              <a:rPr lang="fr-FR" sz="1800" dirty="0"/>
              <a:t>(1997). </a:t>
            </a:r>
            <a:r>
              <a:rPr lang="fr-FR" sz="1800" i="1" dirty="0"/>
              <a:t>Quantum Inverse </a:t>
            </a:r>
            <a:r>
              <a:rPr lang="fr-FR" sz="1800" i="1" dirty="0" err="1"/>
              <a:t>Scattering</a:t>
            </a:r>
            <a:r>
              <a:rPr lang="fr-FR" sz="1800" i="1" dirty="0"/>
              <a:t> Method and </a:t>
            </a:r>
            <a:r>
              <a:rPr lang="fr-FR" sz="1800" i="1" dirty="0" err="1"/>
              <a:t>Correlation</a:t>
            </a:r>
            <a:r>
              <a:rPr lang="fr-FR" sz="1800" i="1" dirty="0"/>
              <a:t> </a:t>
            </a:r>
            <a:r>
              <a:rPr lang="fr-FR" sz="1800" i="1" dirty="0" err="1"/>
              <a:t>Functions</a:t>
            </a:r>
            <a:r>
              <a:rPr lang="fr-FR" sz="1800" dirty="0"/>
              <a:t>. Cambridge </a:t>
            </a:r>
            <a:r>
              <a:rPr lang="fr-FR" sz="1800" dirty="0" err="1"/>
              <a:t>University</a:t>
            </a:r>
            <a:r>
              <a:rPr lang="fr-FR" sz="1800" dirty="0"/>
              <a:t> </a:t>
            </a:r>
            <a:r>
              <a:rPr lang="fr-FR" sz="1800" dirty="0" err="1"/>
              <a:t>Press</a:t>
            </a:r>
            <a:r>
              <a:rPr lang="fr-FR" sz="1800" dirty="0"/>
              <a:t>.</a:t>
            </a:r>
            <a:endParaRPr lang="en-GB" altLang="en-US" sz="1200" kern="0" dirty="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5">
            <a:extLst>
              <a:ext uri="{FF2B5EF4-FFF2-40B4-BE49-F238E27FC236}">
                <a16:creationId xmlns:a16="http://schemas.microsoft.com/office/drawing/2014/main" id="{732A5FCC-BBE4-4C21-A08A-FC6175BB22A5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467544" y="3933825"/>
            <a:ext cx="8352928" cy="1752600"/>
          </a:xfrm>
        </p:spPr>
        <p:txBody>
          <a:bodyPr/>
          <a:lstStyle/>
          <a:p>
            <a:r>
              <a:rPr lang="en-US" altLang="en-US" dirty="0">
                <a:solidFill>
                  <a:srgbClr val="CC0000"/>
                </a:solidFill>
              </a:rPr>
              <a:t>All-loop integrability of </a:t>
            </a:r>
            <a:r>
              <a:rPr lang="en-US" altLang="en-US" dirty="0" err="1">
                <a:solidFill>
                  <a:srgbClr val="CC0000"/>
                </a:solidFill>
              </a:rPr>
              <a:t>AdS</a:t>
            </a:r>
            <a:r>
              <a:rPr lang="en-US" altLang="en-US" dirty="0">
                <a:solidFill>
                  <a:srgbClr val="CC0000"/>
                </a:solidFill>
              </a:rPr>
              <a:t>/CFT spectrum:</a:t>
            </a:r>
            <a:endParaRPr lang="fr-FR" altLang="en-US" dirty="0">
              <a:solidFill>
                <a:srgbClr val="CC0000"/>
              </a:solidFill>
            </a:endParaRPr>
          </a:p>
          <a:p>
            <a:pPr eaLnBrk="1" hangingPunct="1"/>
            <a:r>
              <a:rPr lang="en-US" altLang="en-US" dirty="0">
                <a:solidFill>
                  <a:srgbClr val="CC0000"/>
                </a:solidFill>
              </a:rPr>
              <a:t> Quantum Spectral Curve (QSC)</a:t>
            </a:r>
          </a:p>
        </p:txBody>
      </p:sp>
      <p:sp>
        <p:nvSpPr>
          <p:cNvPr id="35843" name="WordArt 6">
            <a:extLst>
              <a:ext uri="{FF2B5EF4-FFF2-40B4-BE49-F238E27FC236}">
                <a16:creationId xmlns:a16="http://schemas.microsoft.com/office/drawing/2014/main" id="{1B9458D4-9148-4B99-97FE-20EDFA3BA27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627313" y="2205038"/>
            <a:ext cx="4392959" cy="1143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dirty="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 panose="020B0806030902050204" pitchFamily="34" charset="0"/>
              </a:rPr>
              <a:t>Lecture  III</a:t>
            </a:r>
          </a:p>
        </p:txBody>
      </p:sp>
    </p:spTree>
    <p:extLst>
      <p:ext uri="{BB962C8B-B14F-4D97-AF65-F5344CB8AC3E}">
        <p14:creationId xmlns:p14="http://schemas.microsoft.com/office/powerpoint/2010/main" val="285589720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Forme libre 32">
            <a:extLst>
              <a:ext uri="{FF2B5EF4-FFF2-40B4-BE49-F238E27FC236}">
                <a16:creationId xmlns:a16="http://schemas.microsoft.com/office/drawing/2014/main" id="{F61DF536-FDCA-473A-92D5-2887764F13CB}"/>
              </a:ext>
            </a:extLst>
          </p:cNvPr>
          <p:cNvSpPr>
            <a:spLocks/>
          </p:cNvSpPr>
          <p:nvPr/>
        </p:nvSpPr>
        <p:spPr bwMode="auto">
          <a:xfrm>
            <a:off x="3627438" y="82550"/>
            <a:ext cx="2333625" cy="6769100"/>
          </a:xfrm>
          <a:custGeom>
            <a:avLst/>
            <a:gdLst>
              <a:gd name="T0" fmla="*/ 30025 w 2333502"/>
              <a:gd name="T1" fmla="*/ 0 h 6768935"/>
              <a:gd name="T2" fmla="*/ 305509 w 2333502"/>
              <a:gd name="T3" fmla="*/ 703500 h 6768935"/>
              <a:gd name="T4" fmla="*/ 1863028 w 2333502"/>
              <a:gd name="T5" fmla="*/ 834682 h 6768935"/>
              <a:gd name="T6" fmla="*/ 2042725 w 2333502"/>
              <a:gd name="T7" fmla="*/ 1132861 h 6768935"/>
              <a:gd name="T8" fmla="*/ 868637 w 2333502"/>
              <a:gd name="T9" fmla="*/ 1383251 h 6768935"/>
              <a:gd name="T10" fmla="*/ 65819 w 2333502"/>
              <a:gd name="T11" fmla="*/ 1502507 h 6768935"/>
              <a:gd name="T12" fmla="*/ 497195 w 2333502"/>
              <a:gd name="T13" fmla="*/ 2241839 h 6768935"/>
              <a:gd name="T14" fmla="*/ 1036331 w 2333502"/>
              <a:gd name="T15" fmla="*/ 2349061 h 6768935"/>
              <a:gd name="T16" fmla="*/ 1240017 w 2333502"/>
              <a:gd name="T17" fmla="*/ 2766384 h 6768935"/>
              <a:gd name="T18" fmla="*/ 1419743 w 2333502"/>
              <a:gd name="T19" fmla="*/ 3088358 h 6768935"/>
              <a:gd name="T20" fmla="*/ 1323892 w 2333502"/>
              <a:gd name="T21" fmla="*/ 3946874 h 6768935"/>
              <a:gd name="T22" fmla="*/ 976408 w 2333502"/>
              <a:gd name="T23" fmla="*/ 6248207 h 6768935"/>
              <a:gd name="T24" fmla="*/ 2354210 w 2333502"/>
              <a:gd name="T25" fmla="*/ 6796837 h 676893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333502"/>
              <a:gd name="T40" fmla="*/ 0 h 6768935"/>
              <a:gd name="T41" fmla="*/ 2333502 w 2333502"/>
              <a:gd name="T42" fmla="*/ 6768935 h 676893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333502" h="6768935">
                <a:moveTo>
                  <a:pt x="29689" y="0"/>
                </a:moveTo>
                <a:cubicBezTo>
                  <a:pt x="14844" y="281049"/>
                  <a:pt x="0" y="562098"/>
                  <a:pt x="302821" y="700644"/>
                </a:cubicBezTo>
                <a:cubicBezTo>
                  <a:pt x="605642" y="839190"/>
                  <a:pt x="1559627" y="760021"/>
                  <a:pt x="1846614" y="831273"/>
                </a:cubicBezTo>
                <a:cubicBezTo>
                  <a:pt x="2133601" y="902525"/>
                  <a:pt x="2189019" y="1037112"/>
                  <a:pt x="2024744" y="1128156"/>
                </a:cubicBezTo>
                <a:cubicBezTo>
                  <a:pt x="1860469" y="1219200"/>
                  <a:pt x="1187533" y="1316182"/>
                  <a:pt x="860962" y="1377538"/>
                </a:cubicBezTo>
                <a:cubicBezTo>
                  <a:pt x="534391" y="1438894"/>
                  <a:pt x="126671" y="1353787"/>
                  <a:pt x="65315" y="1496291"/>
                </a:cubicBezTo>
                <a:cubicBezTo>
                  <a:pt x="3959" y="1638795"/>
                  <a:pt x="332510" y="2092036"/>
                  <a:pt x="492827" y="2232561"/>
                </a:cubicBezTo>
                <a:cubicBezTo>
                  <a:pt x="653144" y="2373086"/>
                  <a:pt x="904504" y="2252353"/>
                  <a:pt x="1027216" y="2339439"/>
                </a:cubicBezTo>
                <a:cubicBezTo>
                  <a:pt x="1149928" y="2426525"/>
                  <a:pt x="1165762" y="2632364"/>
                  <a:pt x="1229097" y="2755076"/>
                </a:cubicBezTo>
                <a:cubicBezTo>
                  <a:pt x="1292432" y="2877788"/>
                  <a:pt x="1393373" y="2879766"/>
                  <a:pt x="1407227" y="3075709"/>
                </a:cubicBezTo>
                <a:cubicBezTo>
                  <a:pt x="1421081" y="3271652"/>
                  <a:pt x="1385455" y="3406240"/>
                  <a:pt x="1312224" y="3930733"/>
                </a:cubicBezTo>
                <a:cubicBezTo>
                  <a:pt x="1238993" y="4455227"/>
                  <a:pt x="797627" y="5749636"/>
                  <a:pt x="967840" y="6222670"/>
                </a:cubicBezTo>
                <a:cubicBezTo>
                  <a:pt x="1138053" y="6695704"/>
                  <a:pt x="1735777" y="6732319"/>
                  <a:pt x="2333502" y="6768935"/>
                </a:cubicBezTo>
              </a:path>
            </a:pathLst>
          </a:custGeom>
          <a:noFill/>
          <a:ln w="762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1" name="Title 1">
            <a:extLst>
              <a:ext uri="{FF2B5EF4-FFF2-40B4-BE49-F238E27FC236}">
                <a16:creationId xmlns:a16="http://schemas.microsoft.com/office/drawing/2014/main" id="{48B7657D-E7C9-4EDD-A981-A911676BFD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0913" y="142875"/>
            <a:ext cx="8229600" cy="846138"/>
          </a:xfrm>
        </p:spPr>
        <p:txBody>
          <a:bodyPr/>
          <a:lstStyle/>
          <a:p>
            <a:pPr eaLnBrk="1" hangingPunct="1"/>
            <a:r>
              <a:rPr lang="en-US" altLang="fr-FR" sz="3200">
                <a:solidFill>
                  <a:srgbClr val="FF0000"/>
                </a:solidFill>
              </a:rPr>
              <a:t>N=4 SYM   </a:t>
            </a:r>
            <a:r>
              <a:rPr lang="en-US" altLang="fr-FR" sz="3200">
                <a:solidFill>
                  <a:srgbClr val="990000"/>
                </a:solidFill>
              </a:rPr>
              <a:t>dual to superstring on </a:t>
            </a:r>
            <a:r>
              <a:rPr lang="en-US" altLang="fr-FR" sz="3200">
                <a:solidFill>
                  <a:srgbClr val="FF0000"/>
                </a:solidFill>
              </a:rPr>
              <a:t>AdS</a:t>
            </a:r>
            <a:r>
              <a:rPr lang="en-US" altLang="fr-FR" sz="3200" baseline="-6000">
                <a:solidFill>
                  <a:srgbClr val="FF0000"/>
                </a:solidFill>
              </a:rPr>
              <a:t>5 </a:t>
            </a:r>
            <a:r>
              <a:rPr lang="en-US" altLang="fr-FR" sz="3200">
                <a:solidFill>
                  <a:srgbClr val="FF0000"/>
                </a:solidFill>
              </a:rPr>
              <a:t>x S</a:t>
            </a:r>
            <a:r>
              <a:rPr lang="en-US" altLang="fr-FR" sz="3200" baseline="32000">
                <a:solidFill>
                  <a:srgbClr val="FF0000"/>
                </a:solidFill>
              </a:rPr>
              <a:t>5</a:t>
            </a:r>
            <a:endParaRPr lang="en-US" altLang="fr-FR" sz="3200">
              <a:solidFill>
                <a:srgbClr val="FF0000"/>
              </a:solidFill>
            </a:endParaRPr>
          </a:p>
        </p:txBody>
      </p:sp>
      <p:sp>
        <p:nvSpPr>
          <p:cNvPr id="2" name="TextBox 13">
            <a:extLst>
              <a:ext uri="{FF2B5EF4-FFF2-40B4-BE49-F238E27FC236}">
                <a16:creationId xmlns:a16="http://schemas.microsoft.com/office/drawing/2014/main" id="{BACB7F91-77AA-4C6C-BC82-80FAC43A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8138" y="3140075"/>
            <a:ext cx="2016125" cy="1046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fr-FR" sz="1400">
                <a:solidFill>
                  <a:srgbClr val="002060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   CFT/AdS duality</a:t>
            </a:r>
          </a:p>
          <a:p>
            <a:pPr eaLnBrk="1" hangingPunct="1"/>
            <a:r>
              <a:rPr lang="en-US" altLang="fr-FR" sz="3200">
                <a:solidFill>
                  <a:srgbClr val="002060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    ↔</a:t>
            </a:r>
          </a:p>
          <a:p>
            <a:pPr eaLnBrk="1" hangingPunct="1"/>
            <a:r>
              <a:rPr lang="en-US" altLang="fr-FR" sz="1400">
                <a:solidFill>
                  <a:srgbClr val="002060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    weak / strong</a:t>
            </a:r>
          </a:p>
        </p:txBody>
      </p:sp>
      <p:pic>
        <p:nvPicPr>
          <p:cNvPr id="4108" name="Picture 34" descr="tmp.bmp">
            <a:extLst>
              <a:ext uri="{FF2B5EF4-FFF2-40B4-BE49-F238E27FC236}">
                <a16:creationId xmlns:a16="http://schemas.microsoft.com/office/drawing/2014/main" id="{960F7EDC-BB7B-4812-B45E-1B9B11C5551E}"/>
              </a:ext>
            </a:extLst>
          </p:cNvPr>
          <p:cNvPicPr>
            <a:picLocks/>
          </p:cNvPicPr>
          <p:nvPr>
            <p:custDataLst>
              <p:tags r:id="rId1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225" y="3225800"/>
            <a:ext cx="4127500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17">
            <a:extLst>
              <a:ext uri="{FF2B5EF4-FFF2-40B4-BE49-F238E27FC236}">
                <a16:creationId xmlns:a16="http://schemas.microsoft.com/office/drawing/2014/main" id="{1C8B943A-1749-4356-B45B-B096F7914FD0}"/>
              </a:ext>
            </a:extLst>
          </p:cNvPr>
          <p:cNvGrpSpPr>
            <a:grpSpLocks/>
          </p:cNvGrpSpPr>
          <p:nvPr/>
        </p:nvGrpSpPr>
        <p:grpSpPr bwMode="auto">
          <a:xfrm>
            <a:off x="6176963" y="2959100"/>
            <a:ext cx="2643187" cy="1608138"/>
            <a:chOff x="6500813" y="2595563"/>
            <a:chExt cx="2643187" cy="1608137"/>
          </a:xfrm>
        </p:grpSpPr>
        <p:pic>
          <p:nvPicPr>
            <p:cNvPr id="12336" name="Содержимое 3" descr="sstmp.bmp">
              <a:extLst>
                <a:ext uri="{FF2B5EF4-FFF2-40B4-BE49-F238E27FC236}">
                  <a16:creationId xmlns:a16="http://schemas.microsoft.com/office/drawing/2014/main" id="{868AF561-94D2-49EC-824D-E9B096CB3F5D}"/>
                </a:ext>
              </a:extLst>
            </p:cNvPr>
            <p:cNvPicPr>
              <a:picLocks/>
            </p:cNvPicPr>
            <p:nvPr>
              <p:custDataLst>
                <p:tags r:id="rId18"/>
              </p:custDataLst>
            </p:nvPr>
          </p:nvPicPr>
          <p:blipFill>
            <a:blip r:embed="rId26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00813" y="2738438"/>
              <a:ext cx="971550" cy="965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37" name="Рисунок 4" descr="sstmp.bmp">
              <a:extLst>
                <a:ext uri="{FF2B5EF4-FFF2-40B4-BE49-F238E27FC236}">
                  <a16:creationId xmlns:a16="http://schemas.microsoft.com/office/drawing/2014/main" id="{162322D4-B071-425C-87F5-F5298852A243}"/>
                </a:ext>
              </a:extLst>
            </p:cNvPr>
            <p:cNvPicPr>
              <a:picLocks/>
            </p:cNvPicPr>
            <p:nvPr>
              <p:custDataLst>
                <p:tags r:id="rId19"/>
              </p:custDataLst>
            </p:nvPr>
          </p:nvPicPr>
          <p:blipFill>
            <a:blip r:embed="rId27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80350" y="2595563"/>
              <a:ext cx="1263650" cy="1608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38" name="Рисунок 5" descr="tmp.bmp">
              <a:extLst>
                <a:ext uri="{FF2B5EF4-FFF2-40B4-BE49-F238E27FC236}">
                  <a16:creationId xmlns:a16="http://schemas.microsoft.com/office/drawing/2014/main" id="{6B110F95-A10B-4B11-A8E0-643D8D7532AC}"/>
                </a:ext>
              </a:extLst>
            </p:cNvPr>
            <p:cNvPicPr>
              <a:picLocks/>
            </p:cNvPicPr>
            <p:nvPr>
              <p:custDataLst>
                <p:tags r:id="rId20"/>
              </p:custDataLst>
            </p:nvPr>
          </p:nvPicPr>
          <p:blipFill>
            <a:blip r:embed="rId28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43813" y="3159125"/>
              <a:ext cx="269875" cy="293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39" name="TextBox 50">
              <a:extLst>
                <a:ext uri="{FF2B5EF4-FFF2-40B4-BE49-F238E27FC236}">
                  <a16:creationId xmlns:a16="http://schemas.microsoft.com/office/drawing/2014/main" id="{F5ED4683-0A3C-4239-8E24-73C0C2569F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43688" y="3667125"/>
              <a:ext cx="185737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ru-RU" altLang="fr-FR" sz="16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pic>
          <p:nvPicPr>
            <p:cNvPr id="12340" name="Рисунок 7" descr="tmp.bmp">
              <a:extLst>
                <a:ext uri="{FF2B5EF4-FFF2-40B4-BE49-F238E27FC236}">
                  <a16:creationId xmlns:a16="http://schemas.microsoft.com/office/drawing/2014/main" id="{724BC509-AA2B-43DC-BD32-14F0F6FB924B}"/>
                </a:ext>
              </a:extLst>
            </p:cNvPr>
            <p:cNvPicPr>
              <a:picLocks/>
            </p:cNvPicPr>
            <p:nvPr>
              <p:custDataLst>
                <p:tags r:id="rId21"/>
              </p:custDataLst>
            </p:nvPr>
          </p:nvPicPr>
          <p:blipFill>
            <a:blip r:embed="rId29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72250" y="2881313"/>
              <a:ext cx="43815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41" name="Рисунок 8" descr="tmp.bmp">
              <a:extLst>
                <a:ext uri="{FF2B5EF4-FFF2-40B4-BE49-F238E27FC236}">
                  <a16:creationId xmlns:a16="http://schemas.microsoft.com/office/drawing/2014/main" id="{5AC3568D-52FE-4439-8667-BB8C1B7F9CC6}"/>
                </a:ext>
              </a:extLst>
            </p:cNvPr>
            <p:cNvPicPr>
              <a:picLocks/>
            </p:cNvPicPr>
            <p:nvPr>
              <p:custDataLst>
                <p:tags r:id="rId22"/>
              </p:custDataLst>
            </p:nvPr>
          </p:nvPicPr>
          <p:blipFill>
            <a:blip r:embed="rId30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4825" y="2916238"/>
              <a:ext cx="733425" cy="32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42" name="Freeform 26">
              <a:extLst>
                <a:ext uri="{FF2B5EF4-FFF2-40B4-BE49-F238E27FC236}">
                  <a16:creationId xmlns:a16="http://schemas.microsoft.com/office/drawing/2014/main" id="{9A18F33E-FA92-4DEA-AF85-9579B2258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5" y="3575050"/>
              <a:ext cx="542925" cy="306388"/>
            </a:xfrm>
            <a:custGeom>
              <a:avLst/>
              <a:gdLst>
                <a:gd name="T0" fmla="*/ 3 w 647205"/>
                <a:gd name="T1" fmla="*/ 3 h 366156"/>
                <a:gd name="T2" fmla="*/ 3 w 647205"/>
                <a:gd name="T3" fmla="*/ 3 h 366156"/>
                <a:gd name="T4" fmla="*/ 3 w 647205"/>
                <a:gd name="T5" fmla="*/ 3 h 366156"/>
                <a:gd name="T6" fmla="*/ 3 w 647205"/>
                <a:gd name="T7" fmla="*/ 3 h 366156"/>
                <a:gd name="T8" fmla="*/ 3 w 647205"/>
                <a:gd name="T9" fmla="*/ 3 h 366156"/>
                <a:gd name="T10" fmla="*/ 3 w 647205"/>
                <a:gd name="T11" fmla="*/ 3 h 366156"/>
                <a:gd name="T12" fmla="*/ 3 w 647205"/>
                <a:gd name="T13" fmla="*/ 3 h 366156"/>
                <a:gd name="T14" fmla="*/ 3 w 647205"/>
                <a:gd name="T15" fmla="*/ 3 h 366156"/>
                <a:gd name="T16" fmla="*/ 3 w 647205"/>
                <a:gd name="T17" fmla="*/ 3 h 366156"/>
                <a:gd name="T18" fmla="*/ 3 w 647205"/>
                <a:gd name="T19" fmla="*/ 3 h 366156"/>
                <a:gd name="T20" fmla="*/ 3 w 647205"/>
                <a:gd name="T21" fmla="*/ 3 h 3661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47205"/>
                <a:gd name="T34" fmla="*/ 0 h 366156"/>
                <a:gd name="T35" fmla="*/ 647205 w 647205"/>
                <a:gd name="T36" fmla="*/ 366156 h 36615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47205" h="366156">
                  <a:moveTo>
                    <a:pt x="35626" y="174172"/>
                  </a:moveTo>
                  <a:cubicBezTo>
                    <a:pt x="71252" y="166255"/>
                    <a:pt x="235528" y="227611"/>
                    <a:pt x="285008" y="233548"/>
                  </a:cubicBezTo>
                  <a:cubicBezTo>
                    <a:pt x="334488" y="239485"/>
                    <a:pt x="298862" y="245423"/>
                    <a:pt x="332509" y="209797"/>
                  </a:cubicBezTo>
                  <a:cubicBezTo>
                    <a:pt x="366156" y="174171"/>
                    <a:pt x="437408" y="39584"/>
                    <a:pt x="486888" y="19792"/>
                  </a:cubicBezTo>
                  <a:cubicBezTo>
                    <a:pt x="536368" y="0"/>
                    <a:pt x="611579" y="47501"/>
                    <a:pt x="629392" y="91044"/>
                  </a:cubicBezTo>
                  <a:cubicBezTo>
                    <a:pt x="647205" y="134587"/>
                    <a:pt x="619496" y="237506"/>
                    <a:pt x="593766" y="281049"/>
                  </a:cubicBezTo>
                  <a:cubicBezTo>
                    <a:pt x="568036" y="324592"/>
                    <a:pt x="526473" y="338446"/>
                    <a:pt x="475013" y="352301"/>
                  </a:cubicBezTo>
                  <a:cubicBezTo>
                    <a:pt x="423553" y="366156"/>
                    <a:pt x="342405" y="366156"/>
                    <a:pt x="285008" y="364177"/>
                  </a:cubicBezTo>
                  <a:cubicBezTo>
                    <a:pt x="227611" y="362198"/>
                    <a:pt x="166255" y="354281"/>
                    <a:pt x="130629" y="340426"/>
                  </a:cubicBezTo>
                  <a:cubicBezTo>
                    <a:pt x="95003" y="326571"/>
                    <a:pt x="89065" y="306779"/>
                    <a:pt x="71252" y="281049"/>
                  </a:cubicBezTo>
                  <a:cubicBezTo>
                    <a:pt x="53439" y="255319"/>
                    <a:pt x="0" y="182089"/>
                    <a:pt x="35626" y="174172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343" name="Freeform 25">
              <a:extLst>
                <a:ext uri="{FF2B5EF4-FFF2-40B4-BE49-F238E27FC236}">
                  <a16:creationId xmlns:a16="http://schemas.microsoft.com/office/drawing/2014/main" id="{82B8222C-5039-44DC-8E0F-F260FC281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0875" y="3001963"/>
              <a:ext cx="285750" cy="509587"/>
            </a:xfrm>
            <a:custGeom>
              <a:avLst/>
              <a:gdLst>
                <a:gd name="T0" fmla="*/ 2147483646 w 221673"/>
                <a:gd name="T1" fmla="*/ 2147483646 h 395843"/>
                <a:gd name="T2" fmla="*/ 2147483646 w 221673"/>
                <a:gd name="T3" fmla="*/ 2147483646 h 395843"/>
                <a:gd name="T4" fmla="*/ 2147483646 w 221673"/>
                <a:gd name="T5" fmla="*/ 2147483646 h 395843"/>
                <a:gd name="T6" fmla="*/ 2147483646 w 221673"/>
                <a:gd name="T7" fmla="*/ 2147483646 h 395843"/>
                <a:gd name="T8" fmla="*/ 2147483646 w 221673"/>
                <a:gd name="T9" fmla="*/ 2147483646 h 395843"/>
                <a:gd name="T10" fmla="*/ 0 w 221673"/>
                <a:gd name="T11" fmla="*/ 2147483646 h 395843"/>
                <a:gd name="T12" fmla="*/ 2147483646 w 221673"/>
                <a:gd name="T13" fmla="*/ 2147483646 h 395843"/>
                <a:gd name="T14" fmla="*/ 2147483646 w 221673"/>
                <a:gd name="T15" fmla="*/ 2147483646 h 3958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1673"/>
                <a:gd name="T25" fmla="*/ 0 h 395843"/>
                <a:gd name="T26" fmla="*/ 221673 w 221673"/>
                <a:gd name="T27" fmla="*/ 395843 h 3958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1673" h="395843">
                  <a:moveTo>
                    <a:pt x="95003" y="263236"/>
                  </a:moveTo>
                  <a:cubicBezTo>
                    <a:pt x="87086" y="217714"/>
                    <a:pt x="39585" y="164275"/>
                    <a:pt x="47502" y="120732"/>
                  </a:cubicBezTo>
                  <a:cubicBezTo>
                    <a:pt x="55419" y="77189"/>
                    <a:pt x="114795" y="3958"/>
                    <a:pt x="142504" y="1979"/>
                  </a:cubicBezTo>
                  <a:cubicBezTo>
                    <a:pt x="170213" y="0"/>
                    <a:pt x="221673" y="79168"/>
                    <a:pt x="213756" y="108856"/>
                  </a:cubicBezTo>
                  <a:cubicBezTo>
                    <a:pt x="205839" y="138544"/>
                    <a:pt x="130629" y="150420"/>
                    <a:pt x="95003" y="180108"/>
                  </a:cubicBezTo>
                  <a:cubicBezTo>
                    <a:pt x="59377" y="209796"/>
                    <a:pt x="0" y="251360"/>
                    <a:pt x="0" y="286986"/>
                  </a:cubicBezTo>
                  <a:cubicBezTo>
                    <a:pt x="0" y="322612"/>
                    <a:pt x="75211" y="391885"/>
                    <a:pt x="95003" y="393864"/>
                  </a:cubicBezTo>
                  <a:cubicBezTo>
                    <a:pt x="114795" y="395843"/>
                    <a:pt x="102920" y="308758"/>
                    <a:pt x="95003" y="263236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endParaRPr lang="en-US"/>
            </a:p>
          </p:txBody>
        </p:sp>
      </p:grpSp>
      <p:grpSp>
        <p:nvGrpSpPr>
          <p:cNvPr id="5" name="Group 19">
            <a:extLst>
              <a:ext uri="{FF2B5EF4-FFF2-40B4-BE49-F238E27FC236}">
                <a16:creationId xmlns:a16="http://schemas.microsoft.com/office/drawing/2014/main" id="{02A1A761-4953-48A7-9D7E-428A9FBC49A0}"/>
              </a:ext>
            </a:extLst>
          </p:cNvPr>
          <p:cNvGrpSpPr>
            <a:grpSpLocks/>
          </p:cNvGrpSpPr>
          <p:nvPr/>
        </p:nvGrpSpPr>
        <p:grpSpPr bwMode="auto">
          <a:xfrm>
            <a:off x="1120775" y="3576638"/>
            <a:ext cx="1500188" cy="755650"/>
            <a:chOff x="1152228" y="3627860"/>
            <a:chExt cx="1943100" cy="976312"/>
          </a:xfrm>
        </p:grpSpPr>
        <p:sp>
          <p:nvSpPr>
            <p:cNvPr id="12326" name="Oval 4">
              <a:extLst>
                <a:ext uri="{FF2B5EF4-FFF2-40B4-BE49-F238E27FC236}">
                  <a16:creationId xmlns:a16="http://schemas.microsoft.com/office/drawing/2014/main" id="{6896C64A-6EAC-4F1F-B638-C696BEA9E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228" y="3699297"/>
              <a:ext cx="1925638" cy="842963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en-US" altLang="fr-FR" sz="16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pic>
          <p:nvPicPr>
            <p:cNvPr id="12327" name="Picture 33" descr="tmp.bmp">
              <a:extLst>
                <a:ext uri="{FF2B5EF4-FFF2-40B4-BE49-F238E27FC236}">
                  <a16:creationId xmlns:a16="http://schemas.microsoft.com/office/drawing/2014/main" id="{DABD8D51-3606-4A41-8D30-615259A87ED4}"/>
                </a:ext>
              </a:extLst>
            </p:cNvPr>
            <p:cNvPicPr>
              <a:picLocks/>
            </p:cNvPicPr>
            <p:nvPr>
              <p:custDataLst>
                <p:tags r:id="rId9"/>
              </p:custDataLst>
            </p:nvPr>
          </p:nvPicPr>
          <p:blipFill>
            <a:blip r:embed="rId3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0916" y="3627860"/>
              <a:ext cx="20320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28" name="Picture 37" descr="tmp.bmp">
              <a:extLst>
                <a:ext uri="{FF2B5EF4-FFF2-40B4-BE49-F238E27FC236}">
                  <a16:creationId xmlns:a16="http://schemas.microsoft.com/office/drawing/2014/main" id="{3777BCC8-E79C-40EF-B0AE-1A82EC36BC8D}"/>
                </a:ext>
              </a:extLst>
            </p:cNvPr>
            <p:cNvPicPr>
              <a:picLocks/>
            </p:cNvPicPr>
            <p:nvPr>
              <p:custDataLst>
                <p:tags r:id="rId10"/>
              </p:custDataLst>
            </p:nvPr>
          </p:nvPicPr>
          <p:blipFill>
            <a:blip r:embed="rId3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66728" y="3842172"/>
              <a:ext cx="2286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29" name="Picture 38" descr="tmp.bmp">
              <a:extLst>
                <a:ext uri="{FF2B5EF4-FFF2-40B4-BE49-F238E27FC236}">
                  <a16:creationId xmlns:a16="http://schemas.microsoft.com/office/drawing/2014/main" id="{77395164-A739-4044-AE51-FBC78427CFF5}"/>
                </a:ext>
              </a:extLst>
            </p:cNvPr>
            <p:cNvPicPr>
              <a:picLocks/>
            </p:cNvPicPr>
            <p:nvPr>
              <p:custDataLst>
                <p:tags r:id="rId11"/>
              </p:custDataLst>
            </p:nvPr>
          </p:nvPicPr>
          <p:blipFill>
            <a:blip r:embed="rId3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95291" y="4235872"/>
              <a:ext cx="2032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30" name="Picture 40" descr="tmp.bmp">
              <a:extLst>
                <a:ext uri="{FF2B5EF4-FFF2-40B4-BE49-F238E27FC236}">
                  <a16:creationId xmlns:a16="http://schemas.microsoft.com/office/drawing/2014/main" id="{1C868CA8-DFD9-4932-BF47-DC4AFE769C71}"/>
                </a:ext>
              </a:extLst>
            </p:cNvPr>
            <p:cNvPicPr>
              <a:picLocks/>
            </p:cNvPicPr>
            <p:nvPr>
              <p:custDataLst>
                <p:tags r:id="rId12"/>
              </p:custDataLst>
            </p:nvPr>
          </p:nvPicPr>
          <p:blipFill>
            <a:blip r:embed="rId3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2291" y="3627860"/>
              <a:ext cx="20320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31" name="Picture 41" descr="tmp.bmp">
              <a:extLst>
                <a:ext uri="{FF2B5EF4-FFF2-40B4-BE49-F238E27FC236}">
                  <a16:creationId xmlns:a16="http://schemas.microsoft.com/office/drawing/2014/main" id="{7FA12D0A-2648-48BE-99B4-54BCD39A4009}"/>
                </a:ext>
              </a:extLst>
            </p:cNvPr>
            <p:cNvPicPr>
              <a:picLocks/>
            </p:cNvPicPr>
            <p:nvPr>
              <p:custDataLst>
                <p:tags r:id="rId13"/>
              </p:custDataLst>
            </p:nvPr>
          </p:nvPicPr>
          <p:blipFill>
            <a:blip r:embed="rId3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2291" y="4413672"/>
              <a:ext cx="20320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32" name="Picture 42" descr="tmp.bmp">
              <a:extLst>
                <a:ext uri="{FF2B5EF4-FFF2-40B4-BE49-F238E27FC236}">
                  <a16:creationId xmlns:a16="http://schemas.microsoft.com/office/drawing/2014/main" id="{F0CD6527-C4A1-47EF-9B70-EC67BFC56988}"/>
                </a:ext>
              </a:extLst>
            </p:cNvPr>
            <p:cNvPicPr>
              <a:picLocks/>
            </p:cNvPicPr>
            <p:nvPr>
              <p:custDataLst>
                <p:tags r:id="rId14"/>
              </p:custDataLst>
            </p:nvPr>
          </p:nvPicPr>
          <p:blipFill>
            <a:blip r:embed="rId3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09541" y="3699297"/>
              <a:ext cx="2286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33" name="Picture 43" descr="tmp.bmp">
              <a:extLst>
                <a:ext uri="{FF2B5EF4-FFF2-40B4-BE49-F238E27FC236}">
                  <a16:creationId xmlns:a16="http://schemas.microsoft.com/office/drawing/2014/main" id="{7920130E-0A44-4A53-81B7-0A02C54F6A16}"/>
                </a:ext>
              </a:extLst>
            </p:cNvPr>
            <p:cNvPicPr>
              <a:picLocks/>
            </p:cNvPicPr>
            <p:nvPr>
              <p:custDataLst>
                <p:tags r:id="rId15"/>
              </p:custDataLst>
            </p:nvPr>
          </p:nvPicPr>
          <p:blipFill>
            <a:blip r:embed="rId3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23791" y="4413672"/>
              <a:ext cx="2032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34" name="Picture 43" descr="tmp.bmp">
              <a:extLst>
                <a:ext uri="{FF2B5EF4-FFF2-40B4-BE49-F238E27FC236}">
                  <a16:creationId xmlns:a16="http://schemas.microsoft.com/office/drawing/2014/main" id="{41E4CE25-C814-4DBC-84FD-672D5ED85107}"/>
                </a:ext>
              </a:extLst>
            </p:cNvPr>
            <p:cNvPicPr>
              <a:picLocks/>
            </p:cNvPicPr>
            <p:nvPr>
              <p:custDataLst>
                <p:tags r:id="rId16"/>
              </p:custDataLst>
            </p:nvPr>
          </p:nvPicPr>
          <p:blipFill>
            <a:blip r:embed="rId3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3666" y="4283497"/>
              <a:ext cx="2032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35" name="Picture 43" descr="tmp.bmp">
              <a:extLst>
                <a:ext uri="{FF2B5EF4-FFF2-40B4-BE49-F238E27FC236}">
                  <a16:creationId xmlns:a16="http://schemas.microsoft.com/office/drawing/2014/main" id="{1EF5AE4D-821B-4BE4-8941-C278666452B8}"/>
                </a:ext>
              </a:extLst>
            </p:cNvPr>
            <p:cNvPicPr>
              <a:picLocks/>
            </p:cNvPicPr>
            <p:nvPr>
              <p:custDataLst>
                <p:tags r:id="rId17"/>
              </p:custDataLst>
            </p:nvPr>
          </p:nvPicPr>
          <p:blipFill>
            <a:blip r:embed="rId3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63341" y="3889797"/>
              <a:ext cx="2032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3" name="Image 32" descr="tmp.bmp">
            <a:extLst>
              <a:ext uri="{FF2B5EF4-FFF2-40B4-BE49-F238E27FC236}">
                <a16:creationId xmlns:a16="http://schemas.microsoft.com/office/drawing/2014/main" id="{DE9E9141-1067-49EF-B850-4CB8B931F2DE}"/>
              </a:ext>
            </a:extLst>
          </p:cNvPr>
          <p:cNvPicPr>
            <a:picLocks/>
          </p:cNvPicPr>
          <p:nvPr>
            <p:custDataLst>
              <p:tags r:id="rId2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08050"/>
            <a:ext cx="53086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4">
            <a:extLst>
              <a:ext uri="{FF2B5EF4-FFF2-40B4-BE49-F238E27FC236}">
                <a16:creationId xmlns:a16="http://schemas.microsoft.com/office/drawing/2014/main" id="{9056764C-2386-4B71-A683-B822AC0E6F4E}"/>
              </a:ext>
            </a:extLst>
          </p:cNvPr>
          <p:cNvGrpSpPr>
            <a:grpSpLocks/>
          </p:cNvGrpSpPr>
          <p:nvPr/>
        </p:nvGrpSpPr>
        <p:grpSpPr bwMode="auto">
          <a:xfrm>
            <a:off x="837948" y="5278436"/>
            <a:ext cx="7571145" cy="382817"/>
            <a:chOff x="837960" y="5278438"/>
            <a:chExt cx="7571874" cy="382865"/>
          </a:xfrm>
        </p:grpSpPr>
        <p:sp>
          <p:nvSpPr>
            <p:cNvPr id="12323" name="TextBox 18">
              <a:extLst>
                <a:ext uri="{FF2B5EF4-FFF2-40B4-BE49-F238E27FC236}">
                  <a16:creationId xmlns:a16="http://schemas.microsoft.com/office/drawing/2014/main" id="{AE53698D-0773-461C-BF30-B63929B232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7960" y="5291924"/>
              <a:ext cx="2454754" cy="3693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fr-FR" altLang="fr-FR" sz="1800" dirty="0" err="1">
                  <a:solidFill>
                    <a:schemeClr val="accent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rPr>
                <a:t>Anomalous</a:t>
              </a:r>
              <a:r>
                <a:rPr lang="fr-FR" altLang="fr-FR" sz="1800" dirty="0">
                  <a:solidFill>
                    <a:schemeClr val="accent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rPr>
                <a:t> dimension</a:t>
              </a:r>
            </a:p>
          </p:txBody>
        </p:sp>
        <p:sp>
          <p:nvSpPr>
            <p:cNvPr id="12324" name="TextBox 18">
              <a:extLst>
                <a:ext uri="{FF2B5EF4-FFF2-40B4-BE49-F238E27FC236}">
                  <a16:creationId xmlns:a16="http://schemas.microsoft.com/office/drawing/2014/main" id="{20664BC4-6A53-4B4B-932F-67375BFA4A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95787" y="5278438"/>
              <a:ext cx="3314047" cy="3693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fr-FR" altLang="fr-FR" sz="1800">
                  <a:solidFill>
                    <a:schemeClr val="accent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rPr>
                <a:t>Energy of  the dual string state</a:t>
              </a:r>
            </a:p>
          </p:txBody>
        </p:sp>
        <p:sp>
          <p:nvSpPr>
            <p:cNvPr id="8" name="Equal 7">
              <a:extLst>
                <a:ext uri="{FF2B5EF4-FFF2-40B4-BE49-F238E27FC236}">
                  <a16:creationId xmlns:a16="http://schemas.microsoft.com/office/drawing/2014/main" id="{6FC13799-7ED0-4F8A-86B0-AD10BE0EE59D}"/>
                </a:ext>
              </a:extLst>
            </p:cNvPr>
            <p:cNvSpPr/>
            <p:nvPr/>
          </p:nvSpPr>
          <p:spPr>
            <a:xfrm>
              <a:off x="4500928" y="5349893"/>
              <a:ext cx="277839" cy="277848"/>
            </a:xfrm>
            <a:prstGeom prst="mathEqual">
              <a:avLst/>
            </a:prstGeom>
            <a:solidFill>
              <a:srgbClr val="0033CC"/>
            </a:solidFill>
            <a:ln w="9525">
              <a:noFill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1100">
                <a:solidFill>
                  <a:schemeClr val="accent2"/>
                </a:solidFill>
              </a:endParaRPr>
            </a:p>
          </p:txBody>
        </p:sp>
      </p:grpSp>
      <p:sp>
        <p:nvSpPr>
          <p:cNvPr id="12303" name="Rectangle 8">
            <a:extLst>
              <a:ext uri="{FF2B5EF4-FFF2-40B4-BE49-F238E27FC236}">
                <a16:creationId xmlns:a16="http://schemas.microsoft.com/office/drawing/2014/main" id="{9C8F9080-2C42-4E88-9009-874AAC38A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950" y="1527175"/>
            <a:ext cx="31448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GB" altLang="fr-FR" sz="12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super-conformal theory: </a:t>
            </a:r>
          </a:p>
          <a:p>
            <a:pPr algn="ctr" eaLnBrk="1" hangingPunct="1"/>
            <a:r>
              <a:rPr lang="en-GB" altLang="fr-FR" sz="12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    </a:t>
            </a:r>
            <a:r>
              <a:rPr lang="el-GR" altLang="fr-FR" sz="12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β</a:t>
            </a:r>
            <a:r>
              <a:rPr lang="en-GB" altLang="fr-FR" sz="12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-function=0, no massive particles</a:t>
            </a:r>
          </a:p>
        </p:txBody>
      </p:sp>
      <p:pic>
        <p:nvPicPr>
          <p:cNvPr id="12304" name="Picture 9">
            <a:extLst>
              <a:ext uri="{FF2B5EF4-FFF2-40B4-BE49-F238E27FC236}">
                <a16:creationId xmlns:a16="http://schemas.microsoft.com/office/drawing/2014/main" id="{7CDEDD27-D3FD-4519-92ED-EE5C6A52C7F2}"/>
              </a:ext>
            </a:extLst>
          </p:cNvPr>
          <p:cNvPicPr>
            <a:picLocks/>
          </p:cNvPicPr>
          <p:nvPr>
            <p:custDataLst>
              <p:tags r:id="rId3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7038" y="2133600"/>
            <a:ext cx="4584700" cy="40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2305" name="Straight Arrow Connector 11">
            <a:extLst>
              <a:ext uri="{FF2B5EF4-FFF2-40B4-BE49-F238E27FC236}">
                <a16:creationId xmlns:a16="http://schemas.microsoft.com/office/drawing/2014/main" id="{83810384-2627-49FA-AB20-0032FACEE21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735763" y="2478088"/>
            <a:ext cx="93662" cy="647700"/>
          </a:xfrm>
          <a:prstGeom prst="straightConnector1">
            <a:avLst/>
          </a:prstGeom>
          <a:noFill/>
          <a:ln w="9525" algn="ctr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06" name="Straight Arrow Connector 42">
            <a:extLst>
              <a:ext uri="{FF2B5EF4-FFF2-40B4-BE49-F238E27FC236}">
                <a16:creationId xmlns:a16="http://schemas.microsoft.com/office/drawing/2014/main" id="{3E0AD6F9-552C-4275-9E3F-1BE683D398B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1725" y="2478088"/>
            <a:ext cx="576263" cy="576262"/>
          </a:xfrm>
          <a:prstGeom prst="straightConnector1">
            <a:avLst/>
          </a:prstGeom>
          <a:noFill/>
          <a:ln w="9525" algn="ctr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07" name="TextBox 14">
            <a:extLst>
              <a:ext uri="{FF2B5EF4-FFF2-40B4-BE49-F238E27FC236}">
                <a16:creationId xmlns:a16="http://schemas.microsoft.com/office/drawing/2014/main" id="{EEB7F151-A55B-4164-8A94-A5E65CC3E9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419" y="5765870"/>
            <a:ext cx="769473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fr-FR" sz="18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Super-conformal symmetry    </a:t>
            </a:r>
            <a:r>
              <a:rPr lang="en-GB" altLang="fr-FR" sz="1800" dirty="0">
                <a:latin typeface="Arial" panose="020B0604020202020204" pitchFamily="34" charset="0"/>
                <a:ea typeface="ＭＳ Ｐゴシック" panose="020B0600070205080204" pitchFamily="34" charset="-128"/>
              </a:rPr>
              <a:t>PSU(2,2|4) </a:t>
            </a:r>
            <a:r>
              <a:rPr lang="en-GB" altLang="fr-FR" sz="18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isometry of string  target space </a:t>
            </a:r>
          </a:p>
          <a:p>
            <a:pPr eaLnBrk="1" hangingPunct="1"/>
            <a:r>
              <a:rPr lang="en-GB" altLang="fr-FR" sz="18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                                                                (</a:t>
            </a:r>
            <a:r>
              <a:rPr lang="en-GB" altLang="fr-FR" sz="1800" dirty="0">
                <a:latin typeface="Arial" panose="020B0604020202020204" pitchFamily="34" charset="0"/>
                <a:ea typeface="ＭＳ Ｐゴシック" panose="020B0600070205080204" pitchFamily="34" charset="-128"/>
              </a:rPr>
              <a:t>AdS</a:t>
            </a:r>
            <a:r>
              <a:rPr lang="en-GB" altLang="fr-FR" sz="1800" baseline="-25000" dirty="0">
                <a:latin typeface="Arial" panose="020B0604020202020204" pitchFamily="34" charset="0"/>
                <a:ea typeface="ＭＳ Ｐゴシック" panose="020B0600070205080204" pitchFamily="34" charset="-128"/>
              </a:rPr>
              <a:t>5</a:t>
            </a:r>
            <a:r>
              <a:rPr lang="en-US" altLang="fr-FR" sz="1800" b="1" dirty="0">
                <a:latin typeface="Arial" panose="020B0604020202020204" pitchFamily="34" charset="0"/>
                <a:ea typeface="ＭＳ Ｐゴシック" panose="020B0600070205080204" pitchFamily="34" charset="-128"/>
              </a:rPr>
              <a:t>×</a:t>
            </a:r>
            <a:r>
              <a:rPr lang="en-US" altLang="fr-FR" sz="1800" dirty="0">
                <a:latin typeface="Arial" panose="020B0604020202020204" pitchFamily="34" charset="0"/>
                <a:ea typeface="ＭＳ Ｐゴシック" panose="020B0600070205080204" pitchFamily="34" charset="-128"/>
              </a:rPr>
              <a:t>S</a:t>
            </a:r>
            <a:r>
              <a:rPr lang="en-US" altLang="fr-FR" sz="1800" baseline="30000" dirty="0">
                <a:latin typeface="Arial" panose="020B0604020202020204" pitchFamily="34" charset="0"/>
                <a:ea typeface="ＭＳ Ｐゴシック" panose="020B0600070205080204" pitchFamily="34" charset="-128"/>
              </a:rPr>
              <a:t>5</a:t>
            </a:r>
            <a:r>
              <a:rPr lang="en-US" altLang="fr-FR" sz="1800" dirty="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  is its bosonic part).</a:t>
            </a:r>
          </a:p>
        </p:txBody>
      </p:sp>
      <p:sp>
        <p:nvSpPr>
          <p:cNvPr id="12315" name="TextBox 30">
            <a:extLst>
              <a:ext uri="{FF2B5EF4-FFF2-40B4-BE49-F238E27FC236}">
                <a16:creationId xmlns:a16="http://schemas.microsoft.com/office/drawing/2014/main" id="{84DB1586-9839-43CB-9496-BED0512336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13563" y="2984500"/>
            <a:ext cx="95885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fr-FR" sz="11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target space</a:t>
            </a:r>
            <a:endParaRPr lang="fr-FR" altLang="fr-FR" sz="1100">
              <a:solidFill>
                <a:schemeClr val="accent2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9" name="Group 3">
            <a:extLst>
              <a:ext uri="{FF2B5EF4-FFF2-40B4-BE49-F238E27FC236}">
                <a16:creationId xmlns:a16="http://schemas.microsoft.com/office/drawing/2014/main" id="{DDB196FE-B333-40DB-A7B1-E5E16ABED387}"/>
              </a:ext>
            </a:extLst>
          </p:cNvPr>
          <p:cNvGrpSpPr>
            <a:grpSpLocks/>
          </p:cNvGrpSpPr>
          <p:nvPr/>
        </p:nvGrpSpPr>
        <p:grpSpPr bwMode="auto">
          <a:xfrm>
            <a:off x="6197600" y="801688"/>
            <a:ext cx="1571625" cy="1266825"/>
            <a:chOff x="5940425" y="3678238"/>
            <a:chExt cx="1651000" cy="1263650"/>
          </a:xfrm>
        </p:grpSpPr>
        <p:sp>
          <p:nvSpPr>
            <p:cNvPr id="19" name="Can 18">
              <a:extLst>
                <a:ext uri="{FF2B5EF4-FFF2-40B4-BE49-F238E27FC236}">
                  <a16:creationId xmlns:a16="http://schemas.microsoft.com/office/drawing/2014/main" id="{AAC8B5FA-3292-48FB-AE99-BD4A49A412D2}"/>
                </a:ext>
              </a:extLst>
            </p:cNvPr>
            <p:cNvSpPr/>
            <p:nvPr/>
          </p:nvSpPr>
          <p:spPr>
            <a:xfrm>
              <a:off x="6263954" y="3678238"/>
              <a:ext cx="1327471" cy="1008703"/>
            </a:xfrm>
            <a:prstGeom prst="can">
              <a:avLst/>
            </a:prstGeom>
            <a:solidFill>
              <a:schemeClr val="accent2">
                <a:lumMod val="20000"/>
                <a:lumOff val="80000"/>
              </a:schemeClr>
            </a:solidFill>
            <a:ln w="9525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>
                <a:solidFill>
                  <a:schemeClr val="accent2"/>
                </a:solidFill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EE714DFB-681F-46C9-B357-5BD8363D6D7A}"/>
                </a:ext>
              </a:extLst>
            </p:cNvPr>
            <p:cNvSpPr/>
            <p:nvPr/>
          </p:nvSpPr>
          <p:spPr>
            <a:xfrm>
              <a:off x="6258952" y="4235637"/>
              <a:ext cx="1330806" cy="186856"/>
            </a:xfrm>
            <a:custGeom>
              <a:avLst/>
              <a:gdLst>
                <a:gd name="connsiteX0" fmla="*/ 0 w 1330570"/>
                <a:gd name="connsiteY0" fmla="*/ 29307 h 187899"/>
                <a:gd name="connsiteX1" fmla="*/ 187570 w 1330570"/>
                <a:gd name="connsiteY1" fmla="*/ 128953 h 187899"/>
                <a:gd name="connsiteX2" fmla="*/ 304800 w 1330570"/>
                <a:gd name="connsiteY2" fmla="*/ 158261 h 187899"/>
                <a:gd name="connsiteX3" fmla="*/ 381000 w 1330570"/>
                <a:gd name="connsiteY3" fmla="*/ 93784 h 187899"/>
                <a:gd name="connsiteX4" fmla="*/ 439616 w 1330570"/>
                <a:gd name="connsiteY4" fmla="*/ 152400 h 187899"/>
                <a:gd name="connsiteX5" fmla="*/ 556846 w 1330570"/>
                <a:gd name="connsiteY5" fmla="*/ 181707 h 187899"/>
                <a:gd name="connsiteX6" fmla="*/ 662354 w 1330570"/>
                <a:gd name="connsiteY6" fmla="*/ 187569 h 187899"/>
                <a:gd name="connsiteX7" fmla="*/ 803031 w 1330570"/>
                <a:gd name="connsiteY7" fmla="*/ 175846 h 187899"/>
                <a:gd name="connsiteX8" fmla="*/ 990600 w 1330570"/>
                <a:gd name="connsiteY8" fmla="*/ 164123 h 187899"/>
                <a:gd name="connsiteX9" fmla="*/ 1060939 w 1330570"/>
                <a:gd name="connsiteY9" fmla="*/ 93784 h 187899"/>
                <a:gd name="connsiteX10" fmla="*/ 1125416 w 1330570"/>
                <a:gd name="connsiteY10" fmla="*/ 140676 h 187899"/>
                <a:gd name="connsiteX11" fmla="*/ 1213339 w 1330570"/>
                <a:gd name="connsiteY11" fmla="*/ 134815 h 187899"/>
                <a:gd name="connsiteX12" fmla="*/ 1271954 w 1330570"/>
                <a:gd name="connsiteY12" fmla="*/ 87923 h 187899"/>
                <a:gd name="connsiteX13" fmla="*/ 1330570 w 1330570"/>
                <a:gd name="connsiteY13" fmla="*/ 0 h 187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30570" h="187899">
                  <a:moveTo>
                    <a:pt x="0" y="29307"/>
                  </a:moveTo>
                  <a:cubicBezTo>
                    <a:pt x="68385" y="68384"/>
                    <a:pt x="136770" y="107461"/>
                    <a:pt x="187570" y="128953"/>
                  </a:cubicBezTo>
                  <a:cubicBezTo>
                    <a:pt x="238370" y="150445"/>
                    <a:pt x="272562" y="164122"/>
                    <a:pt x="304800" y="158261"/>
                  </a:cubicBezTo>
                  <a:cubicBezTo>
                    <a:pt x="337038" y="152400"/>
                    <a:pt x="358531" y="94761"/>
                    <a:pt x="381000" y="93784"/>
                  </a:cubicBezTo>
                  <a:cubicBezTo>
                    <a:pt x="403469" y="92807"/>
                    <a:pt x="410309" y="137746"/>
                    <a:pt x="439616" y="152400"/>
                  </a:cubicBezTo>
                  <a:cubicBezTo>
                    <a:pt x="468923" y="167054"/>
                    <a:pt x="519723" y="175845"/>
                    <a:pt x="556846" y="181707"/>
                  </a:cubicBezTo>
                  <a:cubicBezTo>
                    <a:pt x="593969" y="187569"/>
                    <a:pt x="621323" y="188546"/>
                    <a:pt x="662354" y="187569"/>
                  </a:cubicBezTo>
                  <a:cubicBezTo>
                    <a:pt x="703385" y="186592"/>
                    <a:pt x="803031" y="175846"/>
                    <a:pt x="803031" y="175846"/>
                  </a:cubicBezTo>
                  <a:cubicBezTo>
                    <a:pt x="857739" y="171938"/>
                    <a:pt x="947615" y="177800"/>
                    <a:pt x="990600" y="164123"/>
                  </a:cubicBezTo>
                  <a:cubicBezTo>
                    <a:pt x="1033585" y="150446"/>
                    <a:pt x="1038470" y="97692"/>
                    <a:pt x="1060939" y="93784"/>
                  </a:cubicBezTo>
                  <a:cubicBezTo>
                    <a:pt x="1083408" y="89876"/>
                    <a:pt x="1100016" y="133838"/>
                    <a:pt x="1125416" y="140676"/>
                  </a:cubicBezTo>
                  <a:cubicBezTo>
                    <a:pt x="1150816" y="147515"/>
                    <a:pt x="1188916" y="143607"/>
                    <a:pt x="1213339" y="134815"/>
                  </a:cubicBezTo>
                  <a:cubicBezTo>
                    <a:pt x="1237762" y="126023"/>
                    <a:pt x="1252416" y="110392"/>
                    <a:pt x="1271954" y="87923"/>
                  </a:cubicBezTo>
                  <a:cubicBezTo>
                    <a:pt x="1291493" y="65454"/>
                    <a:pt x="1311031" y="32727"/>
                    <a:pt x="1330570" y="0"/>
                  </a:cubicBez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>
                <a:solidFill>
                  <a:schemeClr val="accent2"/>
                </a:solidFill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197F387C-CD6A-4090-817B-63C792E89FC4}"/>
                </a:ext>
              </a:extLst>
            </p:cNvPr>
            <p:cNvSpPr/>
            <p:nvPr/>
          </p:nvSpPr>
          <p:spPr>
            <a:xfrm>
              <a:off x="6265622" y="4053532"/>
              <a:ext cx="1312461" cy="210609"/>
            </a:xfrm>
            <a:custGeom>
              <a:avLst/>
              <a:gdLst>
                <a:gd name="connsiteX0" fmla="*/ 0 w 1314091"/>
                <a:gd name="connsiteY0" fmla="*/ 211145 h 211145"/>
                <a:gd name="connsiteX1" fmla="*/ 23446 w 1314091"/>
                <a:gd name="connsiteY1" fmla="*/ 140807 h 211145"/>
                <a:gd name="connsiteX2" fmla="*/ 76200 w 1314091"/>
                <a:gd name="connsiteY2" fmla="*/ 93914 h 211145"/>
                <a:gd name="connsiteX3" fmla="*/ 158261 w 1314091"/>
                <a:gd name="connsiteY3" fmla="*/ 88053 h 211145"/>
                <a:gd name="connsiteX4" fmla="*/ 310661 w 1314091"/>
                <a:gd name="connsiteY4" fmla="*/ 52884 h 211145"/>
                <a:gd name="connsiteX5" fmla="*/ 615461 w 1314091"/>
                <a:gd name="connsiteY5" fmla="*/ 11853 h 211145"/>
                <a:gd name="connsiteX6" fmla="*/ 691661 w 1314091"/>
                <a:gd name="connsiteY6" fmla="*/ 41161 h 211145"/>
                <a:gd name="connsiteX7" fmla="*/ 773723 w 1314091"/>
                <a:gd name="connsiteY7" fmla="*/ 82191 h 211145"/>
                <a:gd name="connsiteX8" fmla="*/ 820615 w 1314091"/>
                <a:gd name="connsiteY8" fmla="*/ 41161 h 211145"/>
                <a:gd name="connsiteX9" fmla="*/ 849923 w 1314091"/>
                <a:gd name="connsiteY9" fmla="*/ 130 h 211145"/>
                <a:gd name="connsiteX10" fmla="*/ 1019908 w 1314091"/>
                <a:gd name="connsiteY10" fmla="*/ 29438 h 211145"/>
                <a:gd name="connsiteX11" fmla="*/ 1143000 w 1314091"/>
                <a:gd name="connsiteY11" fmla="*/ 64607 h 211145"/>
                <a:gd name="connsiteX12" fmla="*/ 1248508 w 1314091"/>
                <a:gd name="connsiteY12" fmla="*/ 111499 h 211145"/>
                <a:gd name="connsiteX13" fmla="*/ 1307123 w 1314091"/>
                <a:gd name="connsiteY13" fmla="*/ 134945 h 211145"/>
                <a:gd name="connsiteX14" fmla="*/ 1312984 w 1314091"/>
                <a:gd name="connsiteY14" fmla="*/ 170114 h 2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4091" h="211145">
                  <a:moveTo>
                    <a:pt x="0" y="211145"/>
                  </a:moveTo>
                  <a:cubicBezTo>
                    <a:pt x="5373" y="185745"/>
                    <a:pt x="10746" y="160345"/>
                    <a:pt x="23446" y="140807"/>
                  </a:cubicBezTo>
                  <a:cubicBezTo>
                    <a:pt x="36146" y="121268"/>
                    <a:pt x="53731" y="102706"/>
                    <a:pt x="76200" y="93914"/>
                  </a:cubicBezTo>
                  <a:cubicBezTo>
                    <a:pt x="98669" y="85122"/>
                    <a:pt x="119184" y="94891"/>
                    <a:pt x="158261" y="88053"/>
                  </a:cubicBezTo>
                  <a:cubicBezTo>
                    <a:pt x="197338" y="81215"/>
                    <a:pt x="234461" y="65584"/>
                    <a:pt x="310661" y="52884"/>
                  </a:cubicBezTo>
                  <a:cubicBezTo>
                    <a:pt x="386861" y="40184"/>
                    <a:pt x="551961" y="13807"/>
                    <a:pt x="615461" y="11853"/>
                  </a:cubicBezTo>
                  <a:cubicBezTo>
                    <a:pt x="678961" y="9899"/>
                    <a:pt x="665284" y="29438"/>
                    <a:pt x="691661" y="41161"/>
                  </a:cubicBezTo>
                  <a:cubicBezTo>
                    <a:pt x="718038" y="52884"/>
                    <a:pt x="752231" y="82191"/>
                    <a:pt x="773723" y="82191"/>
                  </a:cubicBezTo>
                  <a:cubicBezTo>
                    <a:pt x="795215" y="82191"/>
                    <a:pt x="807915" y="54838"/>
                    <a:pt x="820615" y="41161"/>
                  </a:cubicBezTo>
                  <a:cubicBezTo>
                    <a:pt x="833315" y="27484"/>
                    <a:pt x="816708" y="2084"/>
                    <a:pt x="849923" y="130"/>
                  </a:cubicBezTo>
                  <a:cubicBezTo>
                    <a:pt x="883139" y="-1824"/>
                    <a:pt x="971062" y="18692"/>
                    <a:pt x="1019908" y="29438"/>
                  </a:cubicBezTo>
                  <a:cubicBezTo>
                    <a:pt x="1068754" y="40184"/>
                    <a:pt x="1104900" y="50930"/>
                    <a:pt x="1143000" y="64607"/>
                  </a:cubicBezTo>
                  <a:cubicBezTo>
                    <a:pt x="1181100" y="78284"/>
                    <a:pt x="1221154" y="99776"/>
                    <a:pt x="1248508" y="111499"/>
                  </a:cubicBezTo>
                  <a:cubicBezTo>
                    <a:pt x="1275862" y="123222"/>
                    <a:pt x="1296377" y="125176"/>
                    <a:pt x="1307123" y="134945"/>
                  </a:cubicBezTo>
                  <a:cubicBezTo>
                    <a:pt x="1317869" y="144714"/>
                    <a:pt x="1312984" y="170114"/>
                    <a:pt x="1312984" y="170114"/>
                  </a:cubicBezTo>
                </a:path>
              </a:pathLst>
            </a:custGeom>
            <a:ln>
              <a:prstDash val="dash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>
                <a:solidFill>
                  <a:schemeClr val="accent2"/>
                </a:solidFill>
              </a:endParaRPr>
            </a:p>
          </p:txBody>
        </p:sp>
        <p:pic>
          <p:nvPicPr>
            <p:cNvPr id="12318" name="Picture 22">
              <a:extLst>
                <a:ext uri="{FF2B5EF4-FFF2-40B4-BE49-F238E27FC236}">
                  <a16:creationId xmlns:a16="http://schemas.microsoft.com/office/drawing/2014/main" id="{DDEADC3C-48E2-4677-8899-9DC95DC4E7BF}"/>
                </a:ext>
              </a:extLst>
            </p:cNvPr>
            <p:cNvPicPr>
              <a:picLocks/>
            </p:cNvPicPr>
            <p:nvPr>
              <p:custDataLst>
                <p:tags r:id="rId7"/>
              </p:custDataLst>
            </p:nvPr>
          </p:nvPicPr>
          <p:blipFill>
            <a:blip r:embed="rId3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40425" y="4422775"/>
              <a:ext cx="114300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19" name="Picture 23">
              <a:extLst>
                <a:ext uri="{FF2B5EF4-FFF2-40B4-BE49-F238E27FC236}">
                  <a16:creationId xmlns:a16="http://schemas.microsoft.com/office/drawing/2014/main" id="{673C9638-02F0-4D32-9944-F69E10A3D819}"/>
                </a:ext>
              </a:extLst>
            </p:cNvPr>
            <p:cNvPicPr>
              <a:picLocks/>
            </p:cNvPicPr>
            <p:nvPr>
              <p:custDataLst>
                <p:tags r:id="rId8"/>
              </p:custDataLst>
            </p:nvPr>
          </p:nvPicPr>
          <p:blipFill>
            <a:blip r:embed="rId3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23000" y="4840288"/>
              <a:ext cx="127000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2320" name="Connecteur droit avec flèche 62">
              <a:extLst>
                <a:ext uri="{FF2B5EF4-FFF2-40B4-BE49-F238E27FC236}">
                  <a16:creationId xmlns:a16="http://schemas.microsoft.com/office/drawing/2014/main" id="{642C6085-C1DC-494C-8222-D2C8821404E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6121400" y="4303713"/>
              <a:ext cx="0" cy="285750"/>
            </a:xfrm>
            <a:prstGeom prst="straightConnector1">
              <a:avLst/>
            </a:prstGeom>
            <a:noFill/>
            <a:ln w="19050" algn="ctr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540CCFE-7294-4948-AFA4-ABE07AD0AF69}"/>
                </a:ext>
              </a:extLst>
            </p:cNvPr>
            <p:cNvSpPr/>
            <p:nvPr/>
          </p:nvSpPr>
          <p:spPr>
            <a:xfrm rot="21222999">
              <a:off x="6253948" y="4675856"/>
              <a:ext cx="253487" cy="110846"/>
            </a:xfrm>
            <a:custGeom>
              <a:avLst/>
              <a:gdLst>
                <a:gd name="connsiteX0" fmla="*/ 0 w 252047"/>
                <a:gd name="connsiteY0" fmla="*/ 0 h 111369"/>
                <a:gd name="connsiteX1" fmla="*/ 123093 w 252047"/>
                <a:gd name="connsiteY1" fmla="*/ 70338 h 111369"/>
                <a:gd name="connsiteX2" fmla="*/ 252047 w 252047"/>
                <a:gd name="connsiteY2" fmla="*/ 111369 h 111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047" h="111369">
                  <a:moveTo>
                    <a:pt x="0" y="0"/>
                  </a:moveTo>
                  <a:cubicBezTo>
                    <a:pt x="40542" y="25888"/>
                    <a:pt x="81085" y="51777"/>
                    <a:pt x="123093" y="70338"/>
                  </a:cubicBezTo>
                  <a:cubicBezTo>
                    <a:pt x="165101" y="88900"/>
                    <a:pt x="208574" y="100134"/>
                    <a:pt x="252047" y="111369"/>
                  </a:cubicBezTo>
                </a:path>
              </a:pathLst>
            </a:custGeom>
            <a:ln w="19050">
              <a:headEnd type="none" w="med" len="med"/>
              <a:tailEnd type="triangle" w="med" len="med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>
                <a:solidFill>
                  <a:schemeClr val="accent2"/>
                </a:solidFill>
              </a:endParaRPr>
            </a:p>
          </p:txBody>
        </p:sp>
        <p:sp>
          <p:nvSpPr>
            <p:cNvPr id="12322" name="TextBox 67">
              <a:extLst>
                <a:ext uri="{FF2B5EF4-FFF2-40B4-BE49-F238E27FC236}">
                  <a16:creationId xmlns:a16="http://schemas.microsoft.com/office/drawing/2014/main" id="{CCA4BD01-C81C-463F-9794-E080AE44AA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7968" y="4420515"/>
              <a:ext cx="904875" cy="260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en-US" altLang="fr-FR" sz="1100">
                  <a:solidFill>
                    <a:schemeClr val="accent2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rPr>
                <a:t>world sheet</a:t>
              </a:r>
              <a:endParaRPr lang="fr-FR" altLang="fr-FR" sz="11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47" name="Text Box 3">
            <a:extLst>
              <a:ext uri="{FF2B5EF4-FFF2-40B4-BE49-F238E27FC236}">
                <a16:creationId xmlns:a16="http://schemas.microsoft.com/office/drawing/2014/main" id="{4DFB222D-1AB0-4D64-9E67-C95D1A2190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94577" y="2446338"/>
            <a:ext cx="1810409" cy="57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 lIns="90000" tIns="46800" rIns="90000" bIns="46800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GB" altLang="fr-FR" sz="1050" dirty="0">
                <a:solidFill>
                  <a:srgbClr val="00CC00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Maldacena</a:t>
            </a:r>
          </a:p>
          <a:p>
            <a:pPr algn="ctr" eaLnBrk="1" hangingPunct="1"/>
            <a:r>
              <a:rPr lang="en-GB" altLang="fr-FR" sz="1050" dirty="0" err="1">
                <a:solidFill>
                  <a:srgbClr val="00CC00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Gubser,Klebanov,Polyakov</a:t>
            </a:r>
            <a:endParaRPr lang="en-GB" altLang="fr-FR" sz="1050" dirty="0">
              <a:solidFill>
                <a:srgbClr val="00CC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  <a:p>
            <a:pPr algn="ctr" eaLnBrk="1" hangingPunct="1"/>
            <a:r>
              <a:rPr lang="en-GB" altLang="fr-FR" sz="1050" dirty="0">
                <a:solidFill>
                  <a:srgbClr val="00CC00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Witten</a:t>
            </a:r>
          </a:p>
        </p:txBody>
      </p:sp>
      <p:sp>
        <p:nvSpPr>
          <p:cNvPr id="48" name="Text Box 3">
            <a:extLst>
              <a:ext uri="{FF2B5EF4-FFF2-40B4-BE49-F238E27FC236}">
                <a16:creationId xmlns:a16="http://schemas.microsoft.com/office/drawing/2014/main" id="{641D96A1-3914-4552-B6A2-A831BD1D02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4013" y="2549525"/>
            <a:ext cx="1277937" cy="265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 lIns="90000" tIns="46800" rIns="90000" bIns="46800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GB" altLang="fr-FR" sz="1100">
                <a:solidFill>
                  <a:srgbClr val="00CC00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Metsaev, Tseytlin</a:t>
            </a:r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48912F59-0D59-4C3C-9D7A-02588198742A}"/>
              </a:ext>
            </a:extLst>
          </p:cNvPr>
          <p:cNvSpPr/>
          <p:nvPr/>
        </p:nvSpPr>
        <p:spPr bwMode="auto">
          <a:xfrm rot="18450104">
            <a:off x="8382795" y="3682206"/>
            <a:ext cx="252412" cy="111125"/>
          </a:xfrm>
          <a:custGeom>
            <a:avLst/>
            <a:gdLst>
              <a:gd name="connsiteX0" fmla="*/ 0 w 252047"/>
              <a:gd name="connsiteY0" fmla="*/ 0 h 111369"/>
              <a:gd name="connsiteX1" fmla="*/ 123093 w 252047"/>
              <a:gd name="connsiteY1" fmla="*/ 70338 h 111369"/>
              <a:gd name="connsiteX2" fmla="*/ 252047 w 252047"/>
              <a:gd name="connsiteY2" fmla="*/ 111369 h 111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2047" h="111369">
                <a:moveTo>
                  <a:pt x="0" y="0"/>
                </a:moveTo>
                <a:cubicBezTo>
                  <a:pt x="40542" y="25888"/>
                  <a:pt x="81085" y="51777"/>
                  <a:pt x="123093" y="70338"/>
                </a:cubicBezTo>
                <a:cubicBezTo>
                  <a:pt x="165101" y="88900"/>
                  <a:pt x="208574" y="100134"/>
                  <a:pt x="252047" y="111369"/>
                </a:cubicBezTo>
              </a:path>
            </a:pathLst>
          </a:custGeom>
          <a:ln w="19050">
            <a:solidFill>
              <a:srgbClr val="0033CC"/>
            </a:solidFill>
            <a:headEnd type="none" w="med" len="med"/>
            <a:tailEnd type="triangl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fr-FR">
              <a:solidFill>
                <a:schemeClr val="accent2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66864AD-1D27-47DB-88DE-68746CB7FF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2813" y="3630613"/>
            <a:ext cx="7016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fr-FR" sz="10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AdS time</a:t>
            </a:r>
            <a:endParaRPr lang="fr-FR" altLang="fr-FR" sz="1000">
              <a:solidFill>
                <a:schemeClr val="accent2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" name="Double flèche horizontale 9">
            <a:extLst>
              <a:ext uri="{FF2B5EF4-FFF2-40B4-BE49-F238E27FC236}">
                <a16:creationId xmlns:a16="http://schemas.microsoft.com/office/drawing/2014/main" id="{EFC442FA-35B7-46B0-90D5-1E579A5F41C0}"/>
              </a:ext>
            </a:extLst>
          </p:cNvPr>
          <p:cNvSpPr/>
          <p:nvPr/>
        </p:nvSpPr>
        <p:spPr>
          <a:xfrm flipV="1">
            <a:off x="3276151" y="1820069"/>
            <a:ext cx="1177925" cy="327025"/>
          </a:xfrm>
          <a:prstGeom prst="leftRightArrow">
            <a:avLst/>
          </a:prstGeom>
          <a:solidFill>
            <a:schemeClr val="accent6">
              <a:lumMod val="40000"/>
              <a:lumOff val="60000"/>
            </a:schemeClr>
          </a:solidFill>
          <a:ln w="952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fr-FR">
              <a:solidFill>
                <a:schemeClr val="accent2"/>
              </a:solidFill>
            </a:endParaRPr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id="{060E4C3A-C0D6-49F8-84DB-395E2B6CD864}"/>
              </a:ext>
            </a:extLst>
          </p:cNvPr>
          <p:cNvPicPr>
            <a:picLocks/>
          </p:cNvPicPr>
          <p:nvPr>
            <p:custDataLst>
              <p:tags r:id="rId4"/>
            </p:custDataLst>
          </p:nvPr>
        </p:nvPicPr>
        <p:blipFill>
          <a:blip r:embed="rId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21075" y="5322888"/>
            <a:ext cx="51752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" name="Picture 12">
            <a:extLst>
              <a:ext uri="{FF2B5EF4-FFF2-40B4-BE49-F238E27FC236}">
                <a16:creationId xmlns:a16="http://schemas.microsoft.com/office/drawing/2014/main" id="{4E4A24BB-B7F6-4312-AA95-2E50B48769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2012" y="1372394"/>
            <a:ext cx="1754187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12" name="Image 32" descr="tmp.bmp">
            <a:extLst>
              <a:ext uri="{FF2B5EF4-FFF2-40B4-BE49-F238E27FC236}">
                <a16:creationId xmlns:a16="http://schemas.microsoft.com/office/drawing/2014/main" id="{481E5373-8A02-4FB1-B964-6CD1F18C5634}"/>
              </a:ext>
            </a:extLst>
          </p:cNvPr>
          <p:cNvPicPr>
            <a:picLocks/>
          </p:cNvPicPr>
          <p:nvPr>
            <p:custDataLst>
              <p:tags r:id="rId5"/>
            </p:custDataLst>
          </p:nvPr>
        </p:nvPicPr>
        <p:blipFill>
          <a:blip r:embed="rId4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4468813"/>
            <a:ext cx="25146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13" name="Text Box 7">
            <a:extLst>
              <a:ext uri="{FF2B5EF4-FFF2-40B4-BE49-F238E27FC236}">
                <a16:creationId xmlns:a16="http://schemas.microsoft.com/office/drawing/2014/main" id="{04A4D655-5F7C-4ADA-9341-37DA833BF7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197" y="2706687"/>
            <a:ext cx="1682750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993300"/>
                </a:solidFill>
                <a:miter lim="800000"/>
                <a:headEnd/>
                <a:tailEnd type="none" w="lg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en-GB" altLang="en-US" sz="1600" dirty="0">
                <a:solidFill>
                  <a:srgbClr val="CC33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Times New Roman" panose="02020603050405020304" pitchFamily="18" charset="0"/>
              </a:rPr>
              <a:t>Exact equivalence</a:t>
            </a:r>
            <a:endParaRPr lang="en-US" altLang="en-US" sz="1600" dirty="0">
              <a:solidFill>
                <a:srgbClr val="CC3300"/>
              </a:solidFill>
              <a:latin typeface="Times New Roman" panose="02020603050405020304" pitchFamily="18" charset="0"/>
              <a:ea typeface="ＭＳ Ｐゴシック" panose="020B0600070205080204" pitchFamily="34" charset="-128"/>
              <a:cs typeface="Times New Roman" panose="02020603050405020304" pitchFamily="18" charset="0"/>
            </a:endParaRPr>
          </a:p>
        </p:txBody>
      </p:sp>
      <p:pic>
        <p:nvPicPr>
          <p:cNvPr id="12314" name="Image 30" descr="tmp.bmp">
            <a:extLst>
              <a:ext uri="{FF2B5EF4-FFF2-40B4-BE49-F238E27FC236}">
                <a16:creationId xmlns:a16="http://schemas.microsoft.com/office/drawing/2014/main" id="{81ACDBCF-B68F-4772-9C66-9FDADE4D977B}"/>
              </a:ext>
            </a:extLst>
          </p:cNvPr>
          <p:cNvPicPr>
            <a:picLocks/>
          </p:cNvPicPr>
          <p:nvPr>
            <p:custDataLst>
              <p:tags r:id="rId6"/>
            </p:custDataLst>
          </p:nvPr>
        </p:nvPicPr>
        <p:blipFill>
          <a:blip r:embed="rId4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5825" y="4664075"/>
            <a:ext cx="416718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" name="TextBox 18">
            <a:extLst>
              <a:ext uri="{FF2B5EF4-FFF2-40B4-BE49-F238E27FC236}">
                <a16:creationId xmlns:a16="http://schemas.microsoft.com/office/drawing/2014/main" id="{BC967859-388C-41DA-9D52-BED18C6CC2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8910" y="6453188"/>
            <a:ext cx="539121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fr-FR" altLang="fr-FR" sz="1800" dirty="0">
                <a:solidFill>
                  <a:srgbClr val="FF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Quantum Spectral </a:t>
            </a:r>
            <a:r>
              <a:rPr lang="fr-FR" altLang="fr-FR" sz="1800" dirty="0" err="1">
                <a:solidFill>
                  <a:srgbClr val="FF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Curve</a:t>
            </a:r>
            <a:r>
              <a:rPr lang="fr-FR" altLang="fr-FR" sz="1800" dirty="0">
                <a:solidFill>
                  <a:srgbClr val="FF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– solution at </a:t>
            </a:r>
            <a:r>
              <a:rPr lang="fr-FR" altLang="fr-FR" sz="1800" dirty="0" err="1">
                <a:solidFill>
                  <a:srgbClr val="FF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any</a:t>
            </a:r>
            <a:r>
              <a:rPr lang="fr-FR" altLang="fr-FR" sz="1800" dirty="0">
                <a:solidFill>
                  <a:srgbClr val="FF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</a:t>
            </a:r>
            <a:r>
              <a:rPr lang="fr-FR" altLang="fr-FR" sz="1800" dirty="0" err="1">
                <a:solidFill>
                  <a:srgbClr val="FF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coupling</a:t>
            </a:r>
            <a:endParaRPr lang="fr-FR" altLang="fr-FR" sz="1800" dirty="0">
              <a:solidFill>
                <a:srgbClr val="FF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57" name="Rectangle 30">
            <a:extLst>
              <a:ext uri="{FF2B5EF4-FFF2-40B4-BE49-F238E27FC236}">
                <a16:creationId xmlns:a16="http://schemas.microsoft.com/office/drawing/2014/main" id="{55E991CA-8907-4B12-B20F-89813A4D8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3968" y="6369051"/>
            <a:ext cx="1982985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Gromov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, V.K., </a:t>
            </a:r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Leurent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, </a:t>
            </a:r>
            <a:r>
              <a:rPr lang="en-GB" altLang="en-US" sz="800" b="1" dirty="0" err="1">
                <a:solidFill>
                  <a:srgbClr val="00CC00"/>
                </a:solidFill>
                <a:latin typeface="Arial" panose="020B0604020202020204" pitchFamily="34" charset="0"/>
              </a:rPr>
              <a:t>Volin</a:t>
            </a:r>
            <a:r>
              <a:rPr lang="en-GB" altLang="en-US" sz="800" b="1" dirty="0">
                <a:solidFill>
                  <a:srgbClr val="00CC00"/>
                </a:solidFill>
                <a:latin typeface="Arial" panose="020B0604020202020204" pitchFamily="34" charset="0"/>
              </a:rPr>
              <a:t> ’13, ’14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2303" grpId="0"/>
      <p:bldP spid="12307" grpId="0"/>
      <p:bldP spid="12315" grpId="0"/>
      <p:bldP spid="47" grpId="0"/>
      <p:bldP spid="48" grpId="0"/>
      <p:bldP spid="6" grpId="0"/>
      <p:bldP spid="10" grpId="0" animBg="1"/>
      <p:bldP spid="12313" grpId="0"/>
      <p:bldP spid="56" grpId="0"/>
      <p:bldP spid="57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95536" y="-171400"/>
            <a:ext cx="8229600" cy="1143000"/>
          </a:xfrm>
        </p:spPr>
        <p:txBody>
          <a:bodyPr/>
          <a:lstStyle/>
          <a:p>
            <a:r>
              <a:rPr lang="en-US" sz="4000" dirty="0">
                <a:solidFill>
                  <a:srgbClr val="C00000"/>
                </a:solidFill>
              </a:rPr>
              <a:t>QSC of N=4 SYM </a:t>
            </a:r>
            <a:endParaRPr lang="fr-FR" sz="4000" dirty="0">
              <a:solidFill>
                <a:srgbClr val="C00000"/>
              </a:solidFill>
            </a:endParaRPr>
          </a:p>
        </p:txBody>
      </p:sp>
      <p:sp>
        <p:nvSpPr>
          <p:cNvPr id="3" name="TextBox 18 1">
            <a:extLst>
              <a:ext uri="{FF2B5EF4-FFF2-40B4-BE49-F238E27FC236}">
                <a16:creationId xmlns:a16="http://schemas.microsoft.com/office/drawing/2014/main" id="{2A41FBAD-DC2E-4A6E-B030-6E7883F3CB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038" y="860065"/>
            <a:ext cx="885698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285750" indent="-285750" algn="l">
              <a:spcBef>
                <a:spcPct val="0"/>
              </a:spcBef>
            </a:pPr>
            <a:r>
              <a:rPr lang="fr-FR" altLang="fr-FR" sz="1800" dirty="0">
                <a:solidFill>
                  <a:schemeClr val="accent2"/>
                </a:solidFill>
              </a:rPr>
              <a:t>The </a:t>
            </a:r>
            <a:r>
              <a:rPr lang="fr-FR" altLang="fr-FR" sz="1800" dirty="0" err="1">
                <a:solidFill>
                  <a:schemeClr val="accent2"/>
                </a:solidFill>
              </a:rPr>
              <a:t>AdS</a:t>
            </a:r>
            <a:r>
              <a:rPr lang="fr-FR" altLang="fr-FR" sz="1800" dirty="0">
                <a:solidFill>
                  <a:schemeClr val="accent2"/>
                </a:solidFill>
              </a:rPr>
              <a:t>/CFT QSC </a:t>
            </a:r>
            <a:r>
              <a:rPr lang="fr-FR" altLang="fr-FR" sz="1800" dirty="0" err="1">
                <a:solidFill>
                  <a:schemeClr val="accent2"/>
                </a:solidFill>
              </a:rPr>
              <a:t>allows</a:t>
            </a:r>
            <a:r>
              <a:rPr lang="fr-FR" altLang="fr-FR" sz="1800" dirty="0">
                <a:solidFill>
                  <a:schemeClr val="accent2"/>
                </a:solidFill>
              </a:rPr>
              <a:t> to </a:t>
            </a:r>
            <a:r>
              <a:rPr lang="fr-FR" altLang="fr-FR" sz="1800" dirty="0" err="1">
                <a:solidFill>
                  <a:schemeClr val="accent2"/>
                </a:solidFill>
              </a:rPr>
              <a:t>compute</a:t>
            </a:r>
            <a:r>
              <a:rPr lang="fr-FR" altLang="fr-FR" sz="1800" dirty="0">
                <a:solidFill>
                  <a:schemeClr val="accent2"/>
                </a:solidFill>
              </a:rPr>
              <a:t>, in the </a:t>
            </a:r>
            <a:r>
              <a:rPr lang="fr-FR" altLang="fr-FR" sz="1800" dirty="0" err="1">
                <a:solidFill>
                  <a:schemeClr val="accent2"/>
                </a:solidFill>
              </a:rPr>
              <a:t>planar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limit</a:t>
            </a:r>
            <a:r>
              <a:rPr lang="fr-FR" altLang="fr-FR" sz="1800" dirty="0">
                <a:solidFill>
                  <a:schemeClr val="accent2"/>
                </a:solidFill>
              </a:rPr>
              <a:t>, the exact </a:t>
            </a:r>
            <a:r>
              <a:rPr lang="fr-FR" altLang="fr-FR" sz="1800" dirty="0" err="1">
                <a:solidFill>
                  <a:schemeClr val="accent2"/>
                </a:solidFill>
              </a:rPr>
              <a:t>anomalous</a:t>
            </a:r>
            <a:r>
              <a:rPr lang="fr-FR" altLang="fr-FR" sz="1800" dirty="0">
                <a:solidFill>
                  <a:schemeClr val="accent2"/>
                </a:solidFill>
              </a:rPr>
              <a:t> dimension </a:t>
            </a:r>
            <a:r>
              <a:rPr lang="el-GR" altLang="fr-FR" sz="1800" dirty="0">
                <a:solidFill>
                  <a:schemeClr val="accent2"/>
                </a:solidFill>
              </a:rPr>
              <a:t>Δ</a:t>
            </a:r>
            <a:r>
              <a:rPr lang="en-US" altLang="fr-FR" sz="1800" dirty="0">
                <a:solidFill>
                  <a:schemeClr val="accent2"/>
                </a:solidFill>
              </a:rPr>
              <a:t>(g)</a:t>
            </a:r>
            <a:r>
              <a:rPr lang="fr-FR" altLang="fr-FR" sz="1800" dirty="0">
                <a:solidFill>
                  <a:schemeClr val="accent2"/>
                </a:solidFill>
              </a:rPr>
              <a:t> of </a:t>
            </a:r>
            <a:r>
              <a:rPr lang="fr-FR" altLang="fr-FR" sz="1800" dirty="0" err="1">
                <a:solidFill>
                  <a:schemeClr val="accent2"/>
                </a:solidFill>
              </a:rPr>
              <a:t>any</a:t>
            </a:r>
            <a:r>
              <a:rPr lang="fr-FR" altLang="fr-FR" sz="1800" dirty="0">
                <a:solidFill>
                  <a:schemeClr val="accent2"/>
                </a:solidFill>
              </a:rPr>
              <a:t> single trace </a:t>
            </a:r>
            <a:r>
              <a:rPr lang="fr-FR" altLang="fr-FR" sz="1800" dirty="0" err="1">
                <a:solidFill>
                  <a:schemeClr val="accent2"/>
                </a:solidFill>
              </a:rPr>
              <a:t>operator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with</a:t>
            </a:r>
            <a:r>
              <a:rPr lang="fr-FR" altLang="fr-FR" sz="1800" dirty="0">
                <a:solidFill>
                  <a:schemeClr val="accent2"/>
                </a:solidFill>
              </a:rPr>
              <a:t> quantum </a:t>
            </a:r>
            <a:r>
              <a:rPr lang="fr-FR" altLang="fr-FR" sz="1800" dirty="0" err="1">
                <a:solidFill>
                  <a:schemeClr val="accent2"/>
                </a:solidFill>
              </a:rPr>
              <a:t>numbers</a:t>
            </a:r>
            <a:r>
              <a:rPr lang="fr-FR" altLang="fr-FR" sz="1800" dirty="0">
                <a:solidFill>
                  <a:schemeClr val="accent2"/>
                </a:solidFill>
              </a:rPr>
              <a:t> (</a:t>
            </a:r>
            <a:r>
              <a:rPr lang="en-US" altLang="fr-FR" sz="1800" dirty="0">
                <a:solidFill>
                  <a:schemeClr val="accent2"/>
                </a:solidFill>
              </a:rPr>
              <a:t>S</a:t>
            </a:r>
            <a:r>
              <a:rPr lang="en-US" altLang="fr-FR" sz="1800" baseline="-25000" dirty="0">
                <a:solidFill>
                  <a:schemeClr val="accent2"/>
                </a:solidFill>
              </a:rPr>
              <a:t>1</a:t>
            </a:r>
            <a:r>
              <a:rPr lang="en-US" altLang="fr-FR" sz="1800" dirty="0">
                <a:solidFill>
                  <a:schemeClr val="accent2"/>
                </a:solidFill>
              </a:rPr>
              <a:t>,S</a:t>
            </a:r>
            <a:r>
              <a:rPr lang="en-US" altLang="fr-FR" sz="1800" baseline="-25000" dirty="0">
                <a:solidFill>
                  <a:schemeClr val="accent2"/>
                </a:solidFill>
              </a:rPr>
              <a:t>2</a:t>
            </a:r>
            <a:r>
              <a:rPr lang="en-US" altLang="fr-FR" sz="1800" dirty="0">
                <a:solidFill>
                  <a:schemeClr val="accent2"/>
                </a:solidFill>
              </a:rPr>
              <a:t>|J</a:t>
            </a:r>
            <a:r>
              <a:rPr lang="en-US" altLang="fr-FR" sz="1800" baseline="-25000" dirty="0">
                <a:solidFill>
                  <a:schemeClr val="accent2"/>
                </a:solidFill>
              </a:rPr>
              <a:t>1</a:t>
            </a:r>
            <a:r>
              <a:rPr lang="en-US" altLang="fr-FR" sz="1800" dirty="0">
                <a:solidFill>
                  <a:schemeClr val="accent2"/>
                </a:solidFill>
              </a:rPr>
              <a:t>,J</a:t>
            </a:r>
            <a:r>
              <a:rPr lang="en-US" altLang="fr-FR" sz="1800" baseline="-25000" dirty="0">
                <a:solidFill>
                  <a:schemeClr val="accent2"/>
                </a:solidFill>
              </a:rPr>
              <a:t>2</a:t>
            </a:r>
            <a:r>
              <a:rPr lang="en-US" altLang="fr-FR" sz="1800" dirty="0">
                <a:solidFill>
                  <a:schemeClr val="accent2"/>
                </a:solidFill>
              </a:rPr>
              <a:t>,J</a:t>
            </a:r>
            <a:r>
              <a:rPr lang="en-US" altLang="fr-FR" sz="1800" baseline="-25000" dirty="0">
                <a:solidFill>
                  <a:schemeClr val="accent2"/>
                </a:solidFill>
              </a:rPr>
              <a:t>3</a:t>
            </a:r>
            <a:r>
              <a:rPr lang="en-US" altLang="fr-FR" sz="1800" dirty="0">
                <a:solidFill>
                  <a:schemeClr val="accent2"/>
                </a:solidFill>
              </a:rPr>
              <a:t>).</a:t>
            </a:r>
            <a:endParaRPr lang="fr-FR" altLang="fr-FR" sz="1800" dirty="0">
              <a:solidFill>
                <a:schemeClr val="accent2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4" name="TextBox 18 1">
            <a:extLst>
              <a:ext uri="{FF2B5EF4-FFF2-40B4-BE49-F238E27FC236}">
                <a16:creationId xmlns:a16="http://schemas.microsoft.com/office/drawing/2014/main" id="{188C3455-7486-4FA6-BBD4-2C2C6F76D9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814" y="1451889"/>
            <a:ext cx="8856984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285750" indent="-285750" algn="l">
              <a:spcBef>
                <a:spcPct val="0"/>
              </a:spcBef>
            </a:pPr>
            <a:r>
              <a:rPr lang="fr-FR" altLang="fr-FR" sz="1800" dirty="0">
                <a:solidFill>
                  <a:schemeClr val="accent2"/>
                </a:solidFill>
              </a:rPr>
              <a:t>QSC </a:t>
            </a:r>
            <a:r>
              <a:rPr lang="fr-FR" altLang="fr-FR" sz="1800" dirty="0" err="1">
                <a:solidFill>
                  <a:schemeClr val="accent2"/>
                </a:solidFill>
              </a:rPr>
              <a:t>is</a:t>
            </a:r>
            <a:r>
              <a:rPr lang="fr-FR" altLang="fr-FR" sz="1800" dirty="0">
                <a:solidFill>
                  <a:schemeClr val="accent2"/>
                </a:solidFill>
              </a:rPr>
              <a:t> a system of non-</a:t>
            </a:r>
            <a:r>
              <a:rPr lang="fr-FR" altLang="fr-FR" sz="1800" dirty="0" err="1">
                <a:solidFill>
                  <a:schemeClr val="accent2"/>
                </a:solidFill>
              </a:rPr>
              <a:t>linear</a:t>
            </a:r>
            <a:r>
              <a:rPr lang="fr-FR" altLang="fr-FR" sz="1800" dirty="0">
                <a:solidFill>
                  <a:schemeClr val="accent2"/>
                </a:solidFill>
              </a:rPr>
              <a:t>, </a:t>
            </a:r>
            <a:r>
              <a:rPr lang="fr-FR" altLang="fr-FR" sz="1800" dirty="0" err="1">
                <a:solidFill>
                  <a:schemeClr val="accent2"/>
                </a:solidFill>
              </a:rPr>
              <a:t>grassmanian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algebraic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equations</a:t>
            </a:r>
            <a:r>
              <a:rPr lang="fr-FR" altLang="fr-FR" sz="1800" dirty="0">
                <a:solidFill>
                  <a:schemeClr val="accent2"/>
                </a:solidFill>
              </a:rPr>
              <a:t> -  Q-system, </a:t>
            </a:r>
          </a:p>
          <a:p>
            <a:pPr algn="l">
              <a:spcBef>
                <a:spcPct val="0"/>
              </a:spcBef>
              <a:buNone/>
            </a:pPr>
            <a:r>
              <a:rPr lang="fr-FR" altLang="fr-FR" sz="1800" dirty="0">
                <a:solidFill>
                  <a:schemeClr val="accent2"/>
                </a:solidFill>
              </a:rPr>
              <a:t>     on  2^8=256  Q-</a:t>
            </a:r>
            <a:r>
              <a:rPr lang="fr-FR" altLang="fr-FR" sz="1800" dirty="0" err="1">
                <a:solidFill>
                  <a:schemeClr val="accent2"/>
                </a:solidFill>
              </a:rPr>
              <a:t>functions</a:t>
            </a:r>
            <a:r>
              <a:rPr lang="fr-FR" altLang="fr-FR" sz="1800" dirty="0">
                <a:solidFill>
                  <a:schemeClr val="accent2"/>
                </a:solidFill>
              </a:rPr>
              <a:t> (</a:t>
            </a:r>
            <a:r>
              <a:rPr lang="fr-FR" altLang="fr-FR" sz="1800" dirty="0" err="1">
                <a:solidFill>
                  <a:schemeClr val="accent2"/>
                </a:solidFill>
              </a:rPr>
              <a:t>generalisation</a:t>
            </a:r>
            <a:r>
              <a:rPr lang="fr-FR" altLang="fr-FR" sz="1800" dirty="0">
                <a:solidFill>
                  <a:schemeClr val="accent2"/>
                </a:solidFill>
              </a:rPr>
              <a:t> of </a:t>
            </a:r>
            <a:r>
              <a:rPr lang="fr-FR" altLang="fr-FR" sz="1800" dirty="0" err="1">
                <a:solidFill>
                  <a:schemeClr val="accent2"/>
                </a:solidFill>
              </a:rPr>
              <a:t>Baxter’s</a:t>
            </a:r>
            <a:r>
              <a:rPr lang="fr-FR" altLang="fr-FR" sz="1800" dirty="0">
                <a:solidFill>
                  <a:schemeClr val="accent2"/>
                </a:solidFill>
              </a:rPr>
              <a:t> Q-</a:t>
            </a:r>
            <a:r>
              <a:rPr lang="fr-FR" altLang="fr-FR" sz="1800" dirty="0" err="1">
                <a:solidFill>
                  <a:schemeClr val="accent2"/>
                </a:solidFill>
              </a:rPr>
              <a:t>functions</a:t>
            </a:r>
            <a:r>
              <a:rPr lang="fr-FR" altLang="fr-FR" sz="1800" dirty="0">
                <a:solidFill>
                  <a:schemeClr val="accent2"/>
                </a:solidFill>
              </a:rPr>
              <a:t>), </a:t>
            </a:r>
            <a:r>
              <a:rPr lang="fr-FR" altLang="fr-FR" sz="1800" dirty="0" err="1">
                <a:solidFill>
                  <a:schemeClr val="accent2"/>
                </a:solidFill>
              </a:rPr>
              <a:t>supplied</a:t>
            </a:r>
            <a:r>
              <a:rPr lang="fr-FR" altLang="fr-FR" sz="1800" dirty="0">
                <a:solidFill>
                  <a:schemeClr val="accent2"/>
                </a:solidFill>
              </a:rPr>
              <a:t> by   </a:t>
            </a:r>
          </a:p>
          <a:p>
            <a:pPr algn="l">
              <a:spcBef>
                <a:spcPct val="0"/>
              </a:spcBef>
              <a:buNone/>
            </a:pPr>
            <a:r>
              <a:rPr lang="fr-FR" altLang="fr-FR" sz="1800" dirty="0">
                <a:solidFill>
                  <a:schemeClr val="accent2"/>
                </a:solidFill>
              </a:rPr>
              <a:t>     </a:t>
            </a:r>
            <a:r>
              <a:rPr lang="fr-FR" altLang="fr-FR" sz="1800" dirty="0" err="1">
                <a:solidFill>
                  <a:schemeClr val="accent2"/>
                </a:solidFill>
              </a:rPr>
              <a:t>analyticity</a:t>
            </a:r>
            <a:r>
              <a:rPr lang="fr-FR" altLang="fr-FR" sz="1800" dirty="0">
                <a:solidFill>
                  <a:schemeClr val="accent2"/>
                </a:solidFill>
              </a:rPr>
              <a:t> conditions w.r.t.   spectral </a:t>
            </a:r>
            <a:r>
              <a:rPr lang="fr-FR" altLang="fr-FR" sz="1800" dirty="0" err="1">
                <a:solidFill>
                  <a:schemeClr val="accent2"/>
                </a:solidFill>
              </a:rPr>
              <a:t>parameter</a:t>
            </a:r>
            <a:r>
              <a:rPr lang="fr-FR" altLang="fr-FR" sz="1800" dirty="0">
                <a:solidFill>
                  <a:schemeClr val="accent2"/>
                </a:solidFill>
              </a:rPr>
              <a:t>  u. </a:t>
            </a:r>
          </a:p>
        </p:txBody>
      </p:sp>
      <p:sp>
        <p:nvSpPr>
          <p:cNvPr id="5" name="TextBox 18 1">
            <a:extLst>
              <a:ext uri="{FF2B5EF4-FFF2-40B4-BE49-F238E27FC236}">
                <a16:creationId xmlns:a16="http://schemas.microsoft.com/office/drawing/2014/main" id="{71E755BA-FA5A-4BC5-AE02-377A6A070B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918" y="3356992"/>
            <a:ext cx="9001000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285750" indent="-285750" algn="l">
              <a:spcBef>
                <a:spcPct val="0"/>
              </a:spcBef>
            </a:pPr>
            <a:r>
              <a:rPr lang="fr-FR" altLang="fr-FR" sz="1800" dirty="0">
                <a:solidFill>
                  <a:schemeClr val="accent2"/>
                </a:solidFill>
              </a:rPr>
              <a:t> The </a:t>
            </a:r>
            <a:r>
              <a:rPr lang="fr-FR" altLang="fr-FR" sz="1800" dirty="0" err="1">
                <a:solidFill>
                  <a:schemeClr val="accent2"/>
                </a:solidFill>
              </a:rPr>
              <a:t>analyticity</a:t>
            </a:r>
            <a:r>
              <a:rPr lang="fr-FR" altLang="fr-FR" sz="1800" dirty="0">
                <a:solidFill>
                  <a:schemeClr val="accent2"/>
                </a:solidFill>
              </a:rPr>
              <a:t> conditions are </a:t>
            </a:r>
            <a:r>
              <a:rPr lang="fr-FR" altLang="fr-FR" sz="1800" dirty="0" err="1">
                <a:solidFill>
                  <a:schemeClr val="accent2"/>
                </a:solidFill>
              </a:rPr>
              <a:t>very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different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from</a:t>
            </a:r>
            <a:r>
              <a:rPr lang="fr-FR" altLang="fr-FR" sz="1800" dirty="0">
                <a:solidFill>
                  <a:schemeClr val="accent2"/>
                </a:solidFill>
              </a:rPr>
              <a:t> the spin </a:t>
            </a:r>
            <a:r>
              <a:rPr lang="fr-FR" altLang="fr-FR" sz="1800" dirty="0" err="1">
                <a:solidFill>
                  <a:schemeClr val="accent2"/>
                </a:solidFill>
              </a:rPr>
              <a:t>chain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analyticity</a:t>
            </a:r>
            <a:r>
              <a:rPr lang="fr-FR" altLang="fr-FR" sz="1800" dirty="0">
                <a:solidFill>
                  <a:schemeClr val="accent2"/>
                </a:solidFill>
              </a:rPr>
              <a:t> (but </a:t>
            </a:r>
            <a:r>
              <a:rPr lang="fr-FR" altLang="fr-FR" sz="1800" dirty="0" err="1">
                <a:solidFill>
                  <a:schemeClr val="accent2"/>
                </a:solidFill>
              </a:rPr>
              <a:t>resembling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it</a:t>
            </a:r>
            <a:r>
              <a:rPr lang="fr-FR" altLang="fr-FR" sz="1800" dirty="0">
                <a:solidFill>
                  <a:schemeClr val="accent2"/>
                </a:solidFill>
              </a:rPr>
              <a:t> in the perturbation </a:t>
            </a:r>
            <a:r>
              <a:rPr lang="fr-FR" altLang="fr-FR" sz="1800" dirty="0" err="1">
                <a:solidFill>
                  <a:schemeClr val="accent2"/>
                </a:solidFill>
              </a:rPr>
              <a:t>theory</a:t>
            </a:r>
            <a:r>
              <a:rPr lang="fr-FR" altLang="fr-FR" sz="1800" dirty="0">
                <a:solidFill>
                  <a:schemeClr val="accent2"/>
                </a:solidFill>
              </a:rPr>
              <a:t>). This </a:t>
            </a:r>
            <a:r>
              <a:rPr lang="fr-FR" altLang="fr-FR" sz="1800" dirty="0" err="1">
                <a:solidFill>
                  <a:schemeClr val="accent2"/>
                </a:solidFill>
              </a:rPr>
              <a:t>analyticity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is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rather</a:t>
            </a:r>
            <a:r>
              <a:rPr lang="fr-FR" altLang="fr-FR" sz="1800" dirty="0">
                <a:solidFill>
                  <a:schemeClr val="accent2"/>
                </a:solidFill>
              </a:rPr>
              <a:t> of the 2d QFT type and </a:t>
            </a:r>
            <a:r>
              <a:rPr lang="fr-FR" altLang="fr-FR" sz="1800" dirty="0" err="1">
                <a:solidFill>
                  <a:schemeClr val="accent2"/>
                </a:solidFill>
              </a:rPr>
              <a:t>it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was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established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with</a:t>
            </a:r>
            <a:r>
              <a:rPr lang="fr-FR" altLang="fr-FR" sz="1800" dirty="0">
                <a:solidFill>
                  <a:schemeClr val="accent2"/>
                </a:solidFill>
              </a:rPr>
              <a:t> the help of </a:t>
            </a:r>
            <a:r>
              <a:rPr lang="fr-FR" altLang="fr-FR" sz="1800" dirty="0" err="1">
                <a:solidFill>
                  <a:schemeClr val="accent2"/>
                </a:solidFill>
              </a:rPr>
              <a:t>Metsaev-Tseytlin</a:t>
            </a:r>
            <a:r>
              <a:rPr lang="fr-FR" altLang="fr-FR" sz="1800" dirty="0">
                <a:solidFill>
                  <a:schemeClr val="accent2"/>
                </a:solidFill>
              </a:rPr>
              <a:t> string sigma-model.</a:t>
            </a:r>
          </a:p>
        </p:txBody>
      </p:sp>
      <p:sp>
        <p:nvSpPr>
          <p:cNvPr id="19" name="TextBox 18 1">
            <a:extLst>
              <a:ext uri="{FF2B5EF4-FFF2-40B4-BE49-F238E27FC236}">
                <a16:creationId xmlns:a16="http://schemas.microsoft.com/office/drawing/2014/main" id="{F9CC3AC3-43BD-494C-B37D-1EC57FFE62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814" y="4365104"/>
            <a:ext cx="880368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285750" indent="-285750" algn="l">
              <a:spcBef>
                <a:spcPct val="0"/>
              </a:spcBef>
            </a:pPr>
            <a:r>
              <a:rPr lang="fr-FR" altLang="fr-FR" sz="1800" dirty="0">
                <a:solidFill>
                  <a:schemeClr val="accent2"/>
                </a:solidFill>
              </a:rPr>
              <a:t>QSC </a:t>
            </a:r>
            <a:r>
              <a:rPr lang="fr-FR" altLang="fr-FR" sz="1800" dirty="0" err="1">
                <a:solidFill>
                  <a:schemeClr val="accent2"/>
                </a:solidFill>
              </a:rPr>
              <a:t>represents</a:t>
            </a:r>
            <a:r>
              <a:rPr lang="fr-FR" altLang="fr-FR" sz="1800" dirty="0">
                <a:solidFill>
                  <a:schemeClr val="accent2"/>
                </a:solidFill>
              </a:rPr>
              <a:t> a </a:t>
            </a:r>
            <a:r>
              <a:rPr lang="fr-FR" altLang="fr-FR" sz="1800" dirty="0" err="1">
                <a:solidFill>
                  <a:schemeClr val="accent2"/>
                </a:solidFill>
              </a:rPr>
              <a:t>finite</a:t>
            </a:r>
            <a:r>
              <a:rPr lang="fr-FR" altLang="fr-FR" sz="1800" dirty="0">
                <a:solidFill>
                  <a:schemeClr val="accent2"/>
                </a:solidFill>
              </a:rPr>
              <a:t> system of non-</a:t>
            </a:r>
            <a:r>
              <a:rPr lang="fr-FR" altLang="fr-FR" sz="1800" dirty="0" err="1">
                <a:solidFill>
                  <a:schemeClr val="accent2"/>
                </a:solidFill>
              </a:rPr>
              <a:t>linear</a:t>
            </a:r>
            <a:r>
              <a:rPr lang="fr-FR" altLang="fr-FR" sz="1800" dirty="0">
                <a:solidFill>
                  <a:schemeClr val="accent2"/>
                </a:solidFill>
              </a:rPr>
              <a:t> Riemann-Hilbert </a:t>
            </a:r>
            <a:r>
              <a:rPr lang="fr-FR" altLang="fr-FR" sz="1800" dirty="0" err="1">
                <a:solidFill>
                  <a:schemeClr val="accent2"/>
                </a:solidFill>
              </a:rPr>
              <a:t>equations</a:t>
            </a:r>
            <a:r>
              <a:rPr lang="fr-FR" altLang="fr-FR" sz="1800" dirty="0">
                <a:solidFill>
                  <a:schemeClr val="accent2"/>
                </a:solidFill>
              </a:rPr>
              <a:t>  </a:t>
            </a:r>
            <a:r>
              <a:rPr lang="fr-FR" altLang="fr-FR" sz="1800" dirty="0" err="1">
                <a:solidFill>
                  <a:schemeClr val="accent2"/>
                </a:solidFill>
              </a:rPr>
              <a:t>finding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its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origins</a:t>
            </a:r>
            <a:r>
              <a:rPr lang="fr-FR" altLang="fr-FR" sz="1800" dirty="0">
                <a:solidFill>
                  <a:schemeClr val="accent2"/>
                </a:solidFill>
              </a:rPr>
              <a:t> in the Thermodynamical Bethe </a:t>
            </a:r>
            <a:r>
              <a:rPr lang="fr-FR" altLang="fr-FR" sz="1800" dirty="0" err="1">
                <a:solidFill>
                  <a:schemeClr val="accent2"/>
                </a:solidFill>
              </a:rPr>
              <a:t>Ansatz</a:t>
            </a:r>
            <a:r>
              <a:rPr lang="fr-FR" altLang="fr-FR" sz="1800" dirty="0">
                <a:solidFill>
                  <a:schemeClr val="accent2"/>
                </a:solidFill>
              </a:rPr>
              <a:t>. No </a:t>
            </a:r>
            <a:r>
              <a:rPr lang="fr-FR" altLang="fr-FR" sz="1800" dirty="0" err="1">
                <a:solidFill>
                  <a:schemeClr val="accent2"/>
                </a:solidFill>
              </a:rPr>
              <a:t>formal</a:t>
            </a:r>
            <a:r>
              <a:rPr lang="fr-FR" altLang="fr-FR" sz="1800" dirty="0">
                <a:solidFill>
                  <a:schemeClr val="accent2"/>
                </a:solidFill>
              </a:rPr>
              <a:t> proof </a:t>
            </a:r>
            <a:r>
              <a:rPr lang="fr-FR" altLang="fr-FR" sz="1800" dirty="0" err="1">
                <a:solidFill>
                  <a:schemeClr val="accent2"/>
                </a:solidFill>
              </a:rPr>
              <a:t>is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available</a:t>
            </a:r>
            <a:r>
              <a:rPr lang="fr-FR" altLang="fr-FR" sz="1800" dirty="0">
                <a:solidFill>
                  <a:schemeClr val="accent2"/>
                </a:solidFill>
              </a:rPr>
              <a:t>!</a:t>
            </a:r>
          </a:p>
        </p:txBody>
      </p:sp>
      <p:sp>
        <p:nvSpPr>
          <p:cNvPr id="20" name="TextBox 18 1">
            <a:extLst>
              <a:ext uri="{FF2B5EF4-FFF2-40B4-BE49-F238E27FC236}">
                <a16:creationId xmlns:a16="http://schemas.microsoft.com/office/drawing/2014/main" id="{C7310A10-775B-4C9B-A00B-22F6A35A86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7926" y="2385563"/>
            <a:ext cx="8856984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285750" indent="-285750" algn="l">
              <a:spcBef>
                <a:spcPct val="0"/>
              </a:spcBef>
            </a:pPr>
            <a:r>
              <a:rPr lang="fr-FR" altLang="fr-FR" sz="1800" dirty="0">
                <a:solidFill>
                  <a:schemeClr val="accent2"/>
                </a:solidFill>
              </a:rPr>
              <a:t>The </a:t>
            </a:r>
            <a:r>
              <a:rPr lang="fr-FR" altLang="fr-FR" sz="1800" dirty="0" err="1">
                <a:solidFill>
                  <a:schemeClr val="accent2"/>
                </a:solidFill>
              </a:rPr>
              <a:t>algebraic</a:t>
            </a:r>
            <a:r>
              <a:rPr lang="fr-FR" altLang="fr-FR" sz="1800" dirty="0">
                <a:solidFill>
                  <a:schemeClr val="accent2"/>
                </a:solidFill>
              </a:rPr>
              <a:t> relations  of Q-system are </a:t>
            </a:r>
            <a:r>
              <a:rPr lang="fr-FR" altLang="fr-FR" sz="1800" dirty="0" err="1">
                <a:solidFill>
                  <a:schemeClr val="accent2"/>
                </a:solidFill>
              </a:rPr>
              <a:t>conveniently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encoded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into</a:t>
            </a:r>
            <a:r>
              <a:rPr lang="fr-FR" altLang="fr-FR" sz="1800" dirty="0">
                <a:solidFill>
                  <a:schemeClr val="accent2"/>
                </a:solidFill>
              </a:rPr>
              <a:t> the Hasse </a:t>
            </a:r>
            <a:r>
              <a:rPr lang="fr-FR" altLang="fr-FR" sz="1800" dirty="0" err="1">
                <a:solidFill>
                  <a:schemeClr val="accent2"/>
                </a:solidFill>
              </a:rPr>
              <a:t>diagram</a:t>
            </a:r>
            <a:r>
              <a:rPr lang="fr-FR" altLang="fr-FR" sz="1800" dirty="0">
                <a:solidFill>
                  <a:schemeClr val="accent2"/>
                </a:solidFill>
              </a:rPr>
              <a:t>. The </a:t>
            </a:r>
            <a:r>
              <a:rPr lang="fr-FR" altLang="fr-FR" sz="1800" dirty="0" err="1">
                <a:solidFill>
                  <a:schemeClr val="accent2"/>
                </a:solidFill>
              </a:rPr>
              <a:t>algebraic</a:t>
            </a:r>
            <a:r>
              <a:rPr lang="fr-FR" altLang="fr-FR" sz="1800" dirty="0">
                <a:solidFill>
                  <a:schemeClr val="accent2"/>
                </a:solidFill>
              </a:rPr>
              <a:t> structure of Q-system </a:t>
            </a:r>
            <a:r>
              <a:rPr lang="fr-FR" altLang="fr-FR" sz="1800" dirty="0" err="1">
                <a:solidFill>
                  <a:schemeClr val="accent2"/>
                </a:solidFill>
              </a:rPr>
              <a:t>is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closely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related</a:t>
            </a:r>
            <a:r>
              <a:rPr lang="fr-FR" altLang="fr-FR" sz="1800" dirty="0">
                <a:solidFill>
                  <a:schemeClr val="accent2"/>
                </a:solidFill>
              </a:rPr>
              <a:t>  to the one of the </a:t>
            </a:r>
            <a:r>
              <a:rPr lang="fr-FR" altLang="fr-FR" sz="1800" dirty="0" err="1">
                <a:solidFill>
                  <a:schemeClr val="accent2"/>
                </a:solidFill>
              </a:rPr>
              <a:t>gl</a:t>
            </a:r>
            <a:r>
              <a:rPr lang="fr-FR" altLang="fr-FR" sz="1800" dirty="0">
                <a:solidFill>
                  <a:schemeClr val="accent2"/>
                </a:solidFill>
              </a:rPr>
              <a:t>(4|4)  </a:t>
            </a:r>
            <a:r>
              <a:rPr lang="fr-FR" altLang="fr-FR" sz="1800" dirty="0" err="1">
                <a:solidFill>
                  <a:schemeClr val="accent2"/>
                </a:solidFill>
              </a:rPr>
              <a:t>supersymmetric</a:t>
            </a:r>
            <a:r>
              <a:rPr lang="fr-FR" altLang="fr-FR" sz="1800" dirty="0">
                <a:solidFill>
                  <a:schemeClr val="accent2"/>
                </a:solidFill>
              </a:rPr>
              <a:t> Heisenberg spin </a:t>
            </a:r>
            <a:r>
              <a:rPr lang="fr-FR" altLang="fr-FR" sz="1800" dirty="0" err="1">
                <a:solidFill>
                  <a:schemeClr val="accent2"/>
                </a:solidFill>
              </a:rPr>
              <a:t>chain</a:t>
            </a:r>
            <a:r>
              <a:rPr lang="fr-FR" altLang="fr-FR" sz="1800" dirty="0">
                <a:solidFill>
                  <a:schemeClr val="accent2"/>
                </a:solidFill>
              </a:rPr>
              <a:t>.  </a:t>
            </a:r>
          </a:p>
        </p:txBody>
      </p:sp>
      <p:sp>
        <p:nvSpPr>
          <p:cNvPr id="21" name="TextBox 18 1">
            <a:extLst>
              <a:ext uri="{FF2B5EF4-FFF2-40B4-BE49-F238E27FC236}">
                <a16:creationId xmlns:a16="http://schemas.microsoft.com/office/drawing/2014/main" id="{7ABB95FF-1309-4F91-823E-A8C70D8F7D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700" y="5177392"/>
            <a:ext cx="8803682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285750" indent="-285750" algn="l">
              <a:spcBef>
                <a:spcPct val="0"/>
              </a:spcBef>
            </a:pPr>
            <a:r>
              <a:rPr lang="fr-FR" altLang="fr-FR" sz="1800" dirty="0">
                <a:solidFill>
                  <a:schemeClr val="accent2"/>
                </a:solidFill>
              </a:rPr>
              <a:t>QSC </a:t>
            </a:r>
            <a:r>
              <a:rPr lang="fr-FR" altLang="fr-FR" sz="1800" dirty="0" err="1">
                <a:solidFill>
                  <a:schemeClr val="accent2"/>
                </a:solidFill>
              </a:rPr>
              <a:t>is</a:t>
            </a:r>
            <a:r>
              <a:rPr lang="fr-FR" altLang="fr-FR" sz="1800" dirty="0">
                <a:solidFill>
                  <a:schemeClr val="accent2"/>
                </a:solidFill>
              </a:rPr>
              <a:t> the </a:t>
            </a:r>
            <a:r>
              <a:rPr lang="fr-FR" altLang="fr-FR" sz="1800" dirty="0" err="1">
                <a:solidFill>
                  <a:schemeClr val="accent2"/>
                </a:solidFill>
              </a:rPr>
              <a:t>most</a:t>
            </a:r>
            <a:r>
              <a:rPr lang="fr-FR" altLang="fr-FR" sz="1800" dirty="0">
                <a:solidFill>
                  <a:schemeClr val="accent2"/>
                </a:solidFill>
              </a:rPr>
              <a:t> efficient </a:t>
            </a:r>
            <a:r>
              <a:rPr lang="fr-FR" altLang="fr-FR" sz="1800" dirty="0" err="1">
                <a:solidFill>
                  <a:schemeClr val="accent2"/>
                </a:solidFill>
              </a:rPr>
              <a:t>way</a:t>
            </a:r>
            <a:r>
              <a:rPr lang="fr-FR" altLang="fr-FR" sz="1800" dirty="0">
                <a:solidFill>
                  <a:schemeClr val="accent2"/>
                </a:solidFill>
              </a:rPr>
              <a:t> to </a:t>
            </a:r>
            <a:r>
              <a:rPr lang="fr-FR" altLang="fr-FR" sz="1800" dirty="0" err="1">
                <a:solidFill>
                  <a:schemeClr val="accent2"/>
                </a:solidFill>
              </a:rPr>
              <a:t>compute</a:t>
            </a:r>
            <a:r>
              <a:rPr lang="fr-FR" altLang="fr-FR" sz="1800" dirty="0">
                <a:solidFill>
                  <a:schemeClr val="accent2"/>
                </a:solidFill>
              </a:rPr>
              <a:t> dimensions of </a:t>
            </a:r>
            <a:r>
              <a:rPr lang="fr-FR" altLang="fr-FR" sz="1800" dirty="0" err="1">
                <a:solidFill>
                  <a:schemeClr val="accent2"/>
                </a:solidFill>
              </a:rPr>
              <a:t>particular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operators</a:t>
            </a:r>
            <a:r>
              <a:rPr lang="fr-FR" altLang="fr-FR" sz="1800" dirty="0">
                <a:solidFill>
                  <a:schemeClr val="accent2"/>
                </a:solidFill>
              </a:rPr>
              <a:t>: in the </a:t>
            </a:r>
            <a:r>
              <a:rPr lang="fr-FR" altLang="fr-FR" sz="1800" dirty="0" err="1">
                <a:solidFill>
                  <a:schemeClr val="accent2"/>
                </a:solidFill>
              </a:rPr>
              <a:t>week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coupling</a:t>
            </a:r>
            <a:r>
              <a:rPr lang="fr-FR" altLang="fr-FR" sz="1800" dirty="0">
                <a:solidFill>
                  <a:schemeClr val="accent2"/>
                </a:solidFill>
              </a:rPr>
              <a:t> (</a:t>
            </a:r>
            <a:r>
              <a:rPr lang="fr-FR" altLang="fr-FR" sz="1800" dirty="0" err="1">
                <a:solidFill>
                  <a:schemeClr val="accent2"/>
                </a:solidFill>
              </a:rPr>
              <a:t>well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established</a:t>
            </a:r>
            <a:r>
              <a:rPr lang="fr-FR" altLang="fr-FR" sz="1800" dirty="0">
                <a:solidFill>
                  <a:schemeClr val="accent2"/>
                </a:solidFill>
              </a:rPr>
              <a:t>), </a:t>
            </a:r>
            <a:r>
              <a:rPr lang="fr-FR" altLang="fr-FR" sz="1800" dirty="0" err="1">
                <a:solidFill>
                  <a:schemeClr val="accent2"/>
                </a:solidFill>
              </a:rPr>
              <a:t>numerically</a:t>
            </a:r>
            <a:r>
              <a:rPr lang="fr-FR" altLang="fr-FR" sz="1800" dirty="0">
                <a:solidFill>
                  <a:schemeClr val="accent2"/>
                </a:solidFill>
              </a:rPr>
              <a:t> (</a:t>
            </a:r>
            <a:r>
              <a:rPr lang="fr-FR" altLang="fr-FR" sz="1800" dirty="0" err="1">
                <a:solidFill>
                  <a:schemeClr val="accent2"/>
                </a:solidFill>
              </a:rPr>
              <a:t>very</a:t>
            </a:r>
            <a:r>
              <a:rPr lang="fr-FR" altLang="fr-FR" sz="1800" dirty="0">
                <a:solidFill>
                  <a:schemeClr val="accent2"/>
                </a:solidFill>
              </a:rPr>
              <a:t> efficient!), in </a:t>
            </a:r>
            <a:r>
              <a:rPr lang="fr-FR" altLang="fr-FR" sz="1800" dirty="0" err="1">
                <a:solidFill>
                  <a:schemeClr val="accent2"/>
                </a:solidFill>
              </a:rPr>
              <a:t>strong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coupling</a:t>
            </a:r>
            <a:r>
              <a:rPr lang="fr-FR" altLang="fr-FR" sz="1800" dirty="0">
                <a:solidFill>
                  <a:schemeClr val="accent2"/>
                </a:solidFill>
              </a:rPr>
              <a:t> (</a:t>
            </a:r>
            <a:r>
              <a:rPr lang="fr-FR" altLang="fr-FR" sz="1800" dirty="0" err="1">
                <a:solidFill>
                  <a:schemeClr val="accent2"/>
                </a:solidFill>
              </a:rPr>
              <a:t>still</a:t>
            </a:r>
            <a:r>
              <a:rPr lang="fr-FR" altLang="fr-FR" sz="1800" dirty="0">
                <a:solidFill>
                  <a:schemeClr val="accent2"/>
                </a:solidFill>
              </a:rPr>
              <a:t> not </a:t>
            </a:r>
            <a:r>
              <a:rPr lang="fr-FR" altLang="fr-FR" sz="1800" dirty="0" err="1">
                <a:solidFill>
                  <a:schemeClr val="accent2"/>
                </a:solidFill>
              </a:rPr>
              <a:t>very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developed</a:t>
            </a:r>
            <a:r>
              <a:rPr lang="fr-FR" altLang="fr-FR" sz="1800" dirty="0">
                <a:solidFill>
                  <a:schemeClr val="accent2"/>
                </a:solidFill>
              </a:rPr>
              <a:t>). </a:t>
            </a:r>
            <a:r>
              <a:rPr lang="fr-FR" altLang="fr-FR" sz="1800" dirty="0" err="1">
                <a:solidFill>
                  <a:schemeClr val="accent2"/>
                </a:solidFill>
              </a:rPr>
              <a:t>Still</a:t>
            </a:r>
            <a:r>
              <a:rPr lang="fr-FR" altLang="fr-FR" sz="1800" dirty="0">
                <a:solidFill>
                  <a:schemeClr val="accent2"/>
                </a:solidFill>
              </a:rPr>
              <a:t> a </a:t>
            </a:r>
            <a:r>
              <a:rPr lang="fr-FR" altLang="fr-FR" sz="1800" dirty="0" err="1">
                <a:solidFill>
                  <a:schemeClr val="accent2"/>
                </a:solidFill>
              </a:rPr>
              <a:t>complex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tool</a:t>
            </a:r>
            <a:r>
              <a:rPr lang="fr-FR" altLang="fr-FR" sz="1800" dirty="0">
                <a:solidFill>
                  <a:schemeClr val="accent2"/>
                </a:solidFill>
              </a:rPr>
              <a:t>, </a:t>
            </a:r>
            <a:r>
              <a:rPr lang="fr-FR" altLang="fr-FR" sz="1800" dirty="0" err="1">
                <a:solidFill>
                  <a:schemeClr val="accent2"/>
                </a:solidFill>
              </a:rPr>
              <a:t>needs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deep</a:t>
            </a:r>
            <a:r>
              <a:rPr lang="fr-FR" altLang="fr-FR" sz="1800" dirty="0">
                <a:solidFill>
                  <a:schemeClr val="accent2"/>
                </a:solidFill>
              </a:rPr>
              <a:t> </a:t>
            </a:r>
            <a:r>
              <a:rPr lang="fr-FR" altLang="fr-FR" sz="1800" dirty="0" err="1">
                <a:solidFill>
                  <a:schemeClr val="accent2"/>
                </a:solidFill>
              </a:rPr>
              <a:t>knowledge</a:t>
            </a:r>
            <a:r>
              <a:rPr lang="fr-FR" altLang="fr-FR" sz="1800" dirty="0">
                <a:solidFill>
                  <a:schemeClr val="accent2"/>
                </a:solidFill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4700192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19" grpId="0"/>
      <p:bldP spid="20" grpId="0"/>
      <p:bldP spid="21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/>
          <p:cNvPicPr>
            <a:picLocks/>
          </p:cNvPicPr>
          <p:nvPr>
            <p:custDataLst>
              <p:tags r:id="rId1"/>
            </p:custDataLst>
          </p:nvPr>
        </p:nvPicPr>
        <p:blipFill>
          <a:blip r:embed="rId5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54941" y="940156"/>
            <a:ext cx="584200" cy="215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sp>
        <p:nvSpPr>
          <p:cNvPr id="43" name="ZoneTexte 11 1"/>
          <p:cNvSpPr txBox="1">
            <a:spLocks noChangeArrowheads="1"/>
          </p:cNvSpPr>
          <p:nvPr/>
        </p:nvSpPr>
        <p:spPr bwMode="auto">
          <a:xfrm>
            <a:off x="539552" y="851884"/>
            <a:ext cx="611417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600" dirty="0">
                <a:solidFill>
                  <a:srgbClr val="1014A4"/>
                </a:solidFill>
                <a:latin typeface="+mn-lt"/>
              </a:rPr>
              <a:t>   </a:t>
            </a:r>
            <a:r>
              <a:rPr lang="en-GB" altLang="en-US" sz="1600" dirty="0">
                <a:solidFill>
                  <a:srgbClr val="1014A4"/>
                </a:solidFill>
                <a:latin typeface="+mn-lt"/>
              </a:rPr>
              <a:t>QSC </a:t>
            </a:r>
            <a:r>
              <a:rPr lang="en-GB" altLang="en-US" sz="1600" dirty="0" err="1">
                <a:solidFill>
                  <a:srgbClr val="1014A4"/>
                </a:solidFill>
                <a:latin typeface="+mn-lt"/>
              </a:rPr>
              <a:t>eqs</a:t>
            </a:r>
            <a:r>
              <a:rPr lang="en-GB" altLang="en-US" sz="1600" dirty="0">
                <a:solidFill>
                  <a:srgbClr val="1014A4"/>
                </a:solidFill>
                <a:latin typeface="+mn-lt"/>
              </a:rPr>
              <a:t>. close on finite set of Baxter functions of spectral parameter</a:t>
            </a:r>
          </a:p>
        </p:txBody>
      </p:sp>
      <p:grpSp>
        <p:nvGrpSpPr>
          <p:cNvPr id="79" name="Groupe 78">
            <a:extLst>
              <a:ext uri="{FF2B5EF4-FFF2-40B4-BE49-F238E27FC236}">
                <a16:creationId xmlns:a16="http://schemas.microsoft.com/office/drawing/2014/main" id="{E658E383-6460-4DD5-8EBE-BF833BFC4825}"/>
              </a:ext>
            </a:extLst>
          </p:cNvPr>
          <p:cNvGrpSpPr/>
          <p:nvPr/>
        </p:nvGrpSpPr>
        <p:grpSpPr>
          <a:xfrm>
            <a:off x="128338" y="1762368"/>
            <a:ext cx="2256310" cy="2471199"/>
            <a:chOff x="128338" y="1762368"/>
            <a:chExt cx="2256310" cy="2471199"/>
          </a:xfrm>
        </p:grpSpPr>
        <p:pic>
          <p:nvPicPr>
            <p:cNvPr id="73" name="Image 72">
              <a:extLst>
                <a:ext uri="{FF2B5EF4-FFF2-40B4-BE49-F238E27FC236}">
                  <a16:creationId xmlns:a16="http://schemas.microsoft.com/office/drawing/2014/main" id="{0EC8545B-DD1F-4EE4-AA7D-B951CFAE1DE3}"/>
                </a:ext>
              </a:extLst>
            </p:cNvPr>
            <p:cNvPicPr>
              <a:picLocks noChangeAspect="1"/>
            </p:cNvPicPr>
            <p:nvPr/>
          </p:nvPicPr>
          <p:blipFill>
            <a:blip r:embed="rId60"/>
            <a:stretch>
              <a:fillRect/>
            </a:stretch>
          </p:blipFill>
          <p:spPr>
            <a:xfrm flipH="1">
              <a:off x="377135" y="2391708"/>
              <a:ext cx="1666966" cy="1660622"/>
            </a:xfrm>
            <a:prstGeom prst="rect">
              <a:avLst/>
            </a:prstGeom>
          </p:spPr>
        </p:pic>
        <p:pic>
          <p:nvPicPr>
            <p:cNvPr id="21" name="Image 20"/>
            <p:cNvPicPr>
              <a:picLocks/>
            </p:cNvPicPr>
            <p:nvPr>
              <p:custDataLst>
                <p:tags r:id="rId54"/>
              </p:custDataLst>
            </p:nvPr>
          </p:nvPicPr>
          <p:blipFill>
            <a:blip r:embed="rId6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8338" y="2182980"/>
              <a:ext cx="241408" cy="2160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" name="Image 1 1"/>
            <p:cNvPicPr>
              <a:picLocks/>
            </p:cNvPicPr>
            <p:nvPr>
              <p:custDataLst>
                <p:tags r:id="rId55"/>
              </p:custDataLst>
            </p:nvPr>
          </p:nvPicPr>
          <p:blipFill>
            <a:blip r:embed="rId6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14068" y="2253012"/>
              <a:ext cx="254114" cy="1906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" name="Image 9 1"/>
            <p:cNvPicPr>
              <a:picLocks/>
            </p:cNvPicPr>
            <p:nvPr>
              <p:custDataLst>
                <p:tags r:id="rId56"/>
              </p:custDataLst>
            </p:nvPr>
          </p:nvPicPr>
          <p:blipFill>
            <a:blip r:embed="rId6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7350" y="4042910"/>
              <a:ext cx="266820" cy="1906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" name="Image 11 1"/>
            <p:cNvPicPr>
              <a:picLocks/>
            </p:cNvPicPr>
            <p:nvPr>
              <p:custDataLst>
                <p:tags r:id="rId57"/>
              </p:custDataLst>
            </p:nvPr>
          </p:nvPicPr>
          <p:blipFill>
            <a:blip r:embed="rId6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16183" y="4042910"/>
              <a:ext cx="368465" cy="1906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2" name="ZoneTexte 51"/>
            <p:cNvSpPr txBox="1">
              <a:spLocks noChangeArrowheads="1"/>
            </p:cNvSpPr>
            <p:nvPr/>
          </p:nvSpPr>
          <p:spPr bwMode="auto">
            <a:xfrm>
              <a:off x="813489" y="1762368"/>
              <a:ext cx="595035" cy="3385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dirty="0" err="1">
                  <a:solidFill>
                    <a:srgbClr val="1014A4"/>
                  </a:solidFill>
                </a:rPr>
                <a:t>gl</a:t>
              </a:r>
              <a:r>
                <a:rPr lang="en-US" altLang="en-US" sz="1600" dirty="0">
                  <a:solidFill>
                    <a:srgbClr val="1014A4"/>
                  </a:solidFill>
                </a:rPr>
                <a:t>(2)</a:t>
              </a:r>
            </a:p>
          </p:txBody>
        </p:sp>
      </p:grpSp>
      <p:sp>
        <p:nvSpPr>
          <p:cNvPr id="57" name="Rectangle 30 1"/>
          <p:cNvSpPr>
            <a:spLocks noChangeArrowheads="1"/>
          </p:cNvSpPr>
          <p:nvPr/>
        </p:nvSpPr>
        <p:spPr bwMode="auto">
          <a:xfrm>
            <a:off x="5821208" y="5524472"/>
            <a:ext cx="2159566" cy="3631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GB" sz="800" b="1" dirty="0" err="1">
                <a:solidFill>
                  <a:srgbClr val="00CC00"/>
                </a:solidFill>
                <a:latin typeface="+mn-lt"/>
              </a:rPr>
              <a:t>Krichever</a:t>
            </a:r>
            <a:r>
              <a:rPr lang="en-GB" sz="800" b="1" dirty="0">
                <a:solidFill>
                  <a:srgbClr val="00CC00"/>
                </a:solidFill>
                <a:latin typeface="+mn-lt"/>
              </a:rPr>
              <a:t>, </a:t>
            </a:r>
            <a:r>
              <a:rPr lang="en-GB" sz="800" b="1" dirty="0" err="1">
                <a:solidFill>
                  <a:srgbClr val="00CC00"/>
                </a:solidFill>
                <a:latin typeface="+mn-lt"/>
              </a:rPr>
              <a:t>Lupan</a:t>
            </a:r>
            <a:r>
              <a:rPr lang="en-GB" sz="800" b="1" dirty="0">
                <a:solidFill>
                  <a:srgbClr val="00CC00"/>
                </a:solidFill>
                <a:latin typeface="+mn-lt"/>
              </a:rPr>
              <a:t>, </a:t>
            </a:r>
            <a:r>
              <a:rPr lang="en-GB" sz="800" b="1" dirty="0" err="1">
                <a:solidFill>
                  <a:srgbClr val="00CC00"/>
                </a:solidFill>
                <a:latin typeface="+mn-lt"/>
              </a:rPr>
              <a:t>Wiegmann</a:t>
            </a:r>
            <a:r>
              <a:rPr lang="en-GB" sz="800" b="1" dirty="0">
                <a:solidFill>
                  <a:srgbClr val="00CC00"/>
                </a:solidFill>
                <a:latin typeface="+mn-lt"/>
              </a:rPr>
              <a:t>, </a:t>
            </a:r>
            <a:r>
              <a:rPr lang="en-GB" sz="800" b="1" dirty="0" err="1">
                <a:solidFill>
                  <a:srgbClr val="00CC00"/>
                </a:solidFill>
                <a:latin typeface="+mn-lt"/>
              </a:rPr>
              <a:t>Zabrodin</a:t>
            </a:r>
            <a:r>
              <a:rPr lang="en-GB" sz="800" b="1" dirty="0">
                <a:solidFill>
                  <a:srgbClr val="00CC00"/>
                </a:solidFill>
                <a:latin typeface="+mn-lt"/>
              </a:rPr>
              <a:t>, ’94</a:t>
            </a:r>
          </a:p>
          <a:p>
            <a:r>
              <a:rPr lang="en-GB" sz="800" b="1" dirty="0" err="1">
                <a:solidFill>
                  <a:srgbClr val="00CC00"/>
                </a:solidFill>
                <a:latin typeface="+mn-lt"/>
              </a:rPr>
              <a:t>Tsuboi</a:t>
            </a:r>
            <a:r>
              <a:rPr lang="en-GB" sz="800" b="1" dirty="0">
                <a:solidFill>
                  <a:srgbClr val="00CC00"/>
                </a:solidFill>
                <a:latin typeface="+mn-lt"/>
              </a:rPr>
              <a:t>  ‘13</a:t>
            </a:r>
          </a:p>
        </p:txBody>
      </p:sp>
      <p:sp>
        <p:nvSpPr>
          <p:cNvPr id="44" name="AutoShape 3"/>
          <p:cNvSpPr>
            <a:spLocks noChangeAspect="1" noChangeArrowheads="1" noTextEdit="1"/>
          </p:cNvSpPr>
          <p:nvPr/>
        </p:nvSpPr>
        <p:spPr bwMode="auto">
          <a:xfrm>
            <a:off x="716944" y="5186146"/>
            <a:ext cx="4433887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1600">
              <a:latin typeface="+mn-lt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5857871" y="5231677"/>
            <a:ext cx="210025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en-US" sz="1600" dirty="0" err="1">
                <a:solidFill>
                  <a:srgbClr val="1014A4"/>
                </a:solidFill>
                <a:latin typeface="+mn-lt"/>
              </a:rPr>
              <a:t>Grassmanian</a:t>
            </a:r>
            <a:r>
              <a:rPr lang="en-US" altLang="en-US" sz="1600" dirty="0">
                <a:solidFill>
                  <a:srgbClr val="1014A4"/>
                </a:solidFill>
                <a:latin typeface="+mn-lt"/>
              </a:rPr>
              <a:t> structure!</a:t>
            </a:r>
          </a:p>
        </p:txBody>
      </p:sp>
      <p:sp>
        <p:nvSpPr>
          <p:cNvPr id="60" name="ZoneTexte 11 2"/>
          <p:cNvSpPr txBox="1">
            <a:spLocks noChangeArrowheads="1"/>
          </p:cNvSpPr>
          <p:nvPr/>
        </p:nvSpPr>
        <p:spPr bwMode="auto">
          <a:xfrm>
            <a:off x="539552" y="1265492"/>
            <a:ext cx="578555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600" dirty="0">
                <a:solidFill>
                  <a:srgbClr val="1014A4"/>
                </a:solidFill>
                <a:latin typeface="+mn-lt"/>
              </a:rPr>
              <a:t>   </a:t>
            </a:r>
            <a:r>
              <a:rPr lang="pt-BR" altLang="en-US" sz="1600" dirty="0">
                <a:solidFill>
                  <a:srgbClr val="1014A4"/>
                </a:solidFill>
                <a:latin typeface="+mn-lt"/>
              </a:rPr>
              <a:t>gl(n):  each  Q placed at a vertex of </a:t>
            </a:r>
            <a:r>
              <a:rPr lang="pt-BR" altLang="en-US" sz="1600" dirty="0">
                <a:solidFill>
                  <a:srgbClr val="FF0000"/>
                </a:solidFill>
                <a:latin typeface="+mn-lt"/>
              </a:rPr>
              <a:t>Hasse diagram </a:t>
            </a:r>
            <a:r>
              <a:rPr lang="pt-BR" altLang="en-US" sz="1600" dirty="0">
                <a:solidFill>
                  <a:srgbClr val="1014A4"/>
                </a:solidFill>
                <a:latin typeface="+mn-lt"/>
              </a:rPr>
              <a:t>- n-hypercube</a:t>
            </a:r>
          </a:p>
        </p:txBody>
      </p:sp>
      <p:grpSp>
        <p:nvGrpSpPr>
          <p:cNvPr id="107" name="Groupe 106">
            <a:extLst>
              <a:ext uri="{FF2B5EF4-FFF2-40B4-BE49-F238E27FC236}">
                <a16:creationId xmlns:a16="http://schemas.microsoft.com/office/drawing/2014/main" id="{723D1F18-7059-4B70-AD90-C9DFDA5F7001}"/>
              </a:ext>
            </a:extLst>
          </p:cNvPr>
          <p:cNvGrpSpPr/>
          <p:nvPr/>
        </p:nvGrpSpPr>
        <p:grpSpPr>
          <a:xfrm>
            <a:off x="6854244" y="1486791"/>
            <a:ext cx="2236596" cy="3041229"/>
            <a:chOff x="6854244" y="1486791"/>
            <a:chExt cx="2236596" cy="3041229"/>
          </a:xfrm>
        </p:grpSpPr>
        <p:pic>
          <p:nvPicPr>
            <p:cNvPr id="77" name="Image 76">
              <a:extLst>
                <a:ext uri="{FF2B5EF4-FFF2-40B4-BE49-F238E27FC236}">
                  <a16:creationId xmlns:a16="http://schemas.microsoft.com/office/drawing/2014/main" id="{60E5B9AE-8C59-4ED3-A635-71564815C811}"/>
                </a:ext>
              </a:extLst>
            </p:cNvPr>
            <p:cNvPicPr>
              <a:picLocks noChangeAspect="1"/>
            </p:cNvPicPr>
            <p:nvPr/>
          </p:nvPicPr>
          <p:blipFill>
            <a:blip r:embed="rId65"/>
            <a:stretch>
              <a:fillRect/>
            </a:stretch>
          </p:blipFill>
          <p:spPr>
            <a:xfrm>
              <a:off x="6854244" y="2138506"/>
              <a:ext cx="2236596" cy="2196504"/>
            </a:xfrm>
            <a:prstGeom prst="rect">
              <a:avLst/>
            </a:prstGeom>
          </p:spPr>
        </p:pic>
        <p:pic>
          <p:nvPicPr>
            <p:cNvPr id="24" name="Image 23"/>
            <p:cNvPicPr>
              <a:picLocks/>
            </p:cNvPicPr>
            <p:nvPr>
              <p:custDataLst>
                <p:tags r:id="rId51"/>
              </p:custDataLst>
            </p:nvPr>
          </p:nvPicPr>
          <p:blipFill>
            <a:blip r:embed="rId6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90235" y="1954926"/>
              <a:ext cx="241408" cy="2160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" name="Image 1 4"/>
            <p:cNvPicPr>
              <a:picLocks/>
            </p:cNvPicPr>
            <p:nvPr>
              <p:custDataLst>
                <p:tags r:id="rId52"/>
              </p:custDataLst>
            </p:nvPr>
          </p:nvPicPr>
          <p:blipFill>
            <a:blip r:embed="rId6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76805" y="1929105"/>
              <a:ext cx="254114" cy="1906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" name="Image 40"/>
            <p:cNvPicPr>
              <a:picLocks/>
            </p:cNvPicPr>
            <p:nvPr>
              <p:custDataLst>
                <p:tags r:id="rId53"/>
              </p:custDataLst>
            </p:nvPr>
          </p:nvPicPr>
          <p:blipFill>
            <a:blip r:embed="rId6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87540" y="4337520"/>
              <a:ext cx="1003300" cy="1905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/>
                  </a:solidFill>
                </a14:hiddenFill>
              </a:ext>
            </a:extLst>
          </p:spPr>
        </p:pic>
        <p:sp>
          <p:nvSpPr>
            <p:cNvPr id="56" name="ZoneTexte 55"/>
            <p:cNvSpPr txBox="1">
              <a:spLocks noChangeArrowheads="1"/>
            </p:cNvSpPr>
            <p:nvPr/>
          </p:nvSpPr>
          <p:spPr bwMode="auto">
            <a:xfrm>
              <a:off x="8433090" y="1842022"/>
              <a:ext cx="595035" cy="3385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dirty="0" err="1">
                  <a:solidFill>
                    <a:srgbClr val="1014A4"/>
                  </a:solidFill>
                </a:rPr>
                <a:t>gl</a:t>
              </a:r>
              <a:r>
                <a:rPr lang="en-US" altLang="en-US" sz="1600" dirty="0">
                  <a:solidFill>
                    <a:srgbClr val="1014A4"/>
                  </a:solidFill>
                </a:rPr>
                <a:t>(8)</a:t>
              </a:r>
            </a:p>
          </p:txBody>
        </p:sp>
        <p:cxnSp>
          <p:nvCxnSpPr>
            <p:cNvPr id="51" name="Straight Arrow Connector 50"/>
            <p:cNvCxnSpPr>
              <a:cxnSpLocks/>
            </p:cNvCxnSpPr>
            <p:nvPr/>
          </p:nvCxnSpPr>
          <p:spPr>
            <a:xfrm>
              <a:off x="7747463" y="2240176"/>
              <a:ext cx="471508" cy="1984579"/>
            </a:xfrm>
            <a:prstGeom prst="straightConnector1">
              <a:avLst/>
            </a:prstGeom>
            <a:ln w="28575">
              <a:solidFill>
                <a:srgbClr val="D65C36"/>
              </a:solidFill>
              <a:prstDash val="dash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" name="ZoneTexte 11 3"/>
            <p:cNvSpPr txBox="1">
              <a:spLocks noChangeArrowheads="1"/>
            </p:cNvSpPr>
            <p:nvPr/>
          </p:nvSpPr>
          <p:spPr bwMode="auto">
            <a:xfrm>
              <a:off x="7125146" y="1486791"/>
              <a:ext cx="1399742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1014A4"/>
                  </a:solidFill>
                </a:rPr>
                <a:t>for </a:t>
              </a:r>
              <a:r>
                <a:rPr lang="en-US" altLang="en-US" sz="1600" dirty="0">
                  <a:solidFill>
                    <a:srgbClr val="1014A4"/>
                  </a:solidFill>
                  <a:latin typeface="Script MT Bold" panose="03040602040607080904" pitchFamily="66" charset="0"/>
                </a:rPr>
                <a:t>N</a:t>
              </a:r>
              <a:r>
                <a:rPr lang="en-US" altLang="en-US" sz="1600" dirty="0">
                  <a:solidFill>
                    <a:srgbClr val="1014A4"/>
                  </a:solidFill>
                </a:rPr>
                <a:t>=4 SYM</a:t>
              </a:r>
            </a:p>
          </p:txBody>
        </p:sp>
      </p:grpSp>
      <p:sp>
        <p:nvSpPr>
          <p:cNvPr id="58" name="Title 1"/>
          <p:cNvSpPr txBox="1">
            <a:spLocks/>
          </p:cNvSpPr>
          <p:nvPr/>
        </p:nvSpPr>
        <p:spPr>
          <a:xfrm>
            <a:off x="458787" y="120517"/>
            <a:ext cx="8605977" cy="70643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sz="2400" dirty="0">
                <a:solidFill>
                  <a:srgbClr val="C00000"/>
                </a:solidFill>
                <a:cs typeface="Arial" panose="020B0604020202020204" pitchFamily="34" charset="0"/>
              </a:rPr>
              <a:t>Quantum Spectral Curve of </a:t>
            </a:r>
            <a:r>
              <a:rPr lang="en-US" sz="2400" i="1" dirty="0">
                <a:solidFill>
                  <a:srgbClr val="FF0000"/>
                </a:solidFill>
                <a:latin typeface="Script MT Bold" panose="03040602040607080904" pitchFamily="66" charset="0"/>
              </a:rPr>
              <a:t>N </a:t>
            </a:r>
            <a:r>
              <a:rPr lang="en-US" altLang="fr-FR" sz="2400" dirty="0">
                <a:solidFill>
                  <a:srgbClr val="FF0000"/>
                </a:solidFill>
              </a:rPr>
              <a:t>=4 SYM</a:t>
            </a:r>
            <a:r>
              <a:rPr lang="en-US" altLang="en-US" sz="2400" dirty="0">
                <a:solidFill>
                  <a:srgbClr val="C00000"/>
                </a:solidFill>
                <a:cs typeface="Arial" panose="020B0604020202020204" pitchFamily="34" charset="0"/>
              </a:rPr>
              <a:t>: algebraic structure</a:t>
            </a:r>
            <a:endParaRPr lang="fr-FR" altLang="en-US" sz="2400" baseline="-25000" dirty="0">
              <a:solidFill>
                <a:srgbClr val="C00000"/>
              </a:solidFill>
              <a:cs typeface="Arial" panose="020B0604020202020204" pitchFamily="34" charset="0"/>
            </a:endParaRPr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ECE3F7AD-5F7E-4B9B-BBD6-6D096FA284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91816" y="4564021"/>
            <a:ext cx="2102242" cy="33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1014A4"/>
                </a:solidFill>
                <a:latin typeface="+mn-lt"/>
              </a:rPr>
              <a:t>SUSY:  </a:t>
            </a:r>
            <a:r>
              <a:rPr lang="en-US" altLang="en-US" sz="1600" dirty="0" err="1">
                <a:solidFill>
                  <a:srgbClr val="00CC00"/>
                </a:solidFill>
                <a:latin typeface="+mn-lt"/>
              </a:rPr>
              <a:t>gl</a:t>
            </a:r>
            <a:r>
              <a:rPr lang="en-US" altLang="en-US" sz="1600" dirty="0">
                <a:solidFill>
                  <a:srgbClr val="00CC00"/>
                </a:solidFill>
                <a:latin typeface="+mn-lt"/>
              </a:rPr>
              <a:t>(8) → </a:t>
            </a:r>
            <a:r>
              <a:rPr lang="en-US" altLang="en-US" sz="1600" dirty="0" err="1">
                <a:solidFill>
                  <a:srgbClr val="00CC00"/>
                </a:solidFill>
                <a:latin typeface="+mn-lt"/>
              </a:rPr>
              <a:t>gl</a:t>
            </a:r>
            <a:r>
              <a:rPr lang="en-US" altLang="en-US" sz="1600" dirty="0">
                <a:solidFill>
                  <a:srgbClr val="00CC00"/>
                </a:solidFill>
                <a:latin typeface="+mn-lt"/>
              </a:rPr>
              <a:t>(4|4)</a:t>
            </a:r>
          </a:p>
        </p:txBody>
      </p:sp>
      <p:sp>
        <p:nvSpPr>
          <p:cNvPr id="59" name="Rectangle 30 2">
            <a:extLst>
              <a:ext uri="{FF2B5EF4-FFF2-40B4-BE49-F238E27FC236}">
                <a16:creationId xmlns:a16="http://schemas.microsoft.com/office/drawing/2014/main" id="{7AE8B987-0A35-49B6-BC3B-75D0439C6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2250" y="456970"/>
            <a:ext cx="2060179" cy="3970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GB" sz="900" b="1" dirty="0" err="1">
                <a:solidFill>
                  <a:srgbClr val="00CC00"/>
                </a:solidFill>
              </a:rPr>
              <a:t>Gromov</a:t>
            </a:r>
            <a:r>
              <a:rPr lang="en-GB" sz="900" b="1" dirty="0">
                <a:solidFill>
                  <a:srgbClr val="00CC00"/>
                </a:solidFill>
              </a:rPr>
              <a:t>, V.K., </a:t>
            </a:r>
            <a:r>
              <a:rPr lang="en-GB" sz="900" b="1" dirty="0" err="1">
                <a:solidFill>
                  <a:srgbClr val="00CC00"/>
                </a:solidFill>
              </a:rPr>
              <a:t>Leurent</a:t>
            </a:r>
            <a:r>
              <a:rPr lang="en-GB" sz="900" b="1" dirty="0">
                <a:solidFill>
                  <a:srgbClr val="00CC00"/>
                </a:solidFill>
              </a:rPr>
              <a:t>, </a:t>
            </a:r>
            <a:r>
              <a:rPr lang="en-GB" sz="900" b="1" dirty="0" err="1">
                <a:solidFill>
                  <a:srgbClr val="00CC00"/>
                </a:solidFill>
              </a:rPr>
              <a:t>Volin</a:t>
            </a:r>
            <a:r>
              <a:rPr lang="en-GB" sz="900" b="1" dirty="0">
                <a:solidFill>
                  <a:srgbClr val="00CC00"/>
                </a:solidFill>
              </a:rPr>
              <a:t>  ‘13,‘14</a:t>
            </a:r>
          </a:p>
          <a:p>
            <a:pPr algn="l"/>
            <a:r>
              <a:rPr lang="en-GB" sz="900" b="1" dirty="0">
                <a:solidFill>
                  <a:srgbClr val="00CC00"/>
                </a:solidFill>
              </a:rPr>
              <a:t> V.K., </a:t>
            </a:r>
            <a:r>
              <a:rPr lang="en-GB" sz="900" b="1" dirty="0" err="1">
                <a:solidFill>
                  <a:srgbClr val="00CC00"/>
                </a:solidFill>
              </a:rPr>
              <a:t>Leurent</a:t>
            </a:r>
            <a:r>
              <a:rPr lang="en-GB" sz="900" b="1" dirty="0">
                <a:solidFill>
                  <a:srgbClr val="00CC00"/>
                </a:solidFill>
              </a:rPr>
              <a:t>, </a:t>
            </a:r>
            <a:r>
              <a:rPr lang="en-GB" sz="900" b="1" dirty="0" err="1">
                <a:solidFill>
                  <a:srgbClr val="00CC00"/>
                </a:solidFill>
              </a:rPr>
              <a:t>Volin</a:t>
            </a:r>
            <a:r>
              <a:rPr lang="en-GB" sz="900" b="1" dirty="0">
                <a:solidFill>
                  <a:srgbClr val="00CC00"/>
                </a:solidFill>
              </a:rPr>
              <a:t> ‘15</a:t>
            </a:r>
          </a:p>
        </p:txBody>
      </p:sp>
      <p:sp>
        <p:nvSpPr>
          <p:cNvPr id="64" name="ZoneTexte 11 5 1">
            <a:extLst>
              <a:ext uri="{FF2B5EF4-FFF2-40B4-BE49-F238E27FC236}">
                <a16:creationId xmlns:a16="http://schemas.microsoft.com/office/drawing/2014/main" id="{9263B9AF-CC03-4B03-B53B-56909B3161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702" y="6059045"/>
            <a:ext cx="289162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600" dirty="0">
                <a:solidFill>
                  <a:srgbClr val="1014A4"/>
                </a:solidFill>
                <a:latin typeface="+mn-lt"/>
              </a:rPr>
              <a:t>   </a:t>
            </a:r>
            <a:r>
              <a:rPr lang="en-US" altLang="en-US" sz="1600" dirty="0" err="1">
                <a:solidFill>
                  <a:srgbClr val="FF0000"/>
                </a:solidFill>
                <a:latin typeface="+mn-lt"/>
              </a:rPr>
              <a:t>gl</a:t>
            </a:r>
            <a:r>
              <a:rPr lang="en-US" altLang="en-US" sz="1600" dirty="0">
                <a:solidFill>
                  <a:srgbClr val="FF0000"/>
                </a:solidFill>
                <a:latin typeface="+mn-lt"/>
              </a:rPr>
              <a:t>(N)</a:t>
            </a:r>
            <a:r>
              <a:rPr lang="en-US" altLang="en-US" sz="1600" dirty="0">
                <a:solidFill>
                  <a:srgbClr val="1014A4"/>
                </a:solidFill>
                <a:latin typeface="+mn-lt"/>
              </a:rPr>
              <a:t> Heisenberg spin chain:  </a:t>
            </a:r>
          </a:p>
        </p:txBody>
      </p:sp>
      <p:sp>
        <p:nvSpPr>
          <p:cNvPr id="76" name="ZoneTexte 11 5 2 1">
            <a:extLst>
              <a:ext uri="{FF2B5EF4-FFF2-40B4-BE49-F238E27FC236}">
                <a16:creationId xmlns:a16="http://schemas.microsoft.com/office/drawing/2014/main" id="{A3AF0C79-9E40-485A-B7AF-3B5454E792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92" y="6466988"/>
            <a:ext cx="311604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600" dirty="0">
                <a:solidFill>
                  <a:srgbClr val="1014A4"/>
                </a:solidFill>
                <a:latin typeface="+mn-lt"/>
              </a:rPr>
              <a:t>   </a:t>
            </a:r>
            <a:r>
              <a:rPr lang="en-US" altLang="en-US" sz="1600" dirty="0" err="1">
                <a:solidFill>
                  <a:srgbClr val="00CC00"/>
                </a:solidFill>
                <a:latin typeface="+mn-lt"/>
              </a:rPr>
              <a:t>gl</a:t>
            </a:r>
            <a:r>
              <a:rPr lang="en-US" altLang="en-US" sz="1600" dirty="0">
                <a:solidFill>
                  <a:srgbClr val="00CC00"/>
                </a:solidFill>
                <a:latin typeface="+mn-lt"/>
              </a:rPr>
              <a:t>(M|K)</a:t>
            </a:r>
            <a:r>
              <a:rPr lang="en-US" altLang="en-US" sz="1600" dirty="0">
                <a:solidFill>
                  <a:srgbClr val="1014A4"/>
                </a:solidFill>
                <a:latin typeface="+mn-lt"/>
              </a:rPr>
              <a:t> Heisenberg spin chain:  </a:t>
            </a:r>
          </a:p>
        </p:txBody>
      </p:sp>
      <p:pic>
        <p:nvPicPr>
          <p:cNvPr id="72" name="Image 71" descr="\documentclass{slides}\pagestyle{empty}&#10;\usepackage{amsmath,amssymb}&#10;\pagestyle{empty}&#10;&#10;\def\Det{\rm Det~}&#10;&#10;\newcommand{\abs}[1]{\left|#1\right|}&#10;\newcommand{\comD}[1]{{\color{red}#1\color{black}}}&#10;\newcommand{\p}{\partial}&#10;\newcommand{\Tr}{{{\rm Tr}}}&#10;\newcommand{\tr}{{{\rm tr}}}&#10;&#10;\def\pint{-\hskip-0.41cm \int}&#10;&#10;\begin{document}&#10;\begin{align*}&#10;Q_{12\dots M}=1,\qquad Q_{{\rm neighbors\,}12\dots M} ={\rm Polyn}(u)\qquad  Q_{M+1,M+2,\dots K}\sim u^{\rm Length}&#10;\end{align*}&#10;&#10;\end{document}" title="IguanaTex Bitmap Display">
            <a:extLst>
              <a:ext uri="{FF2B5EF4-FFF2-40B4-BE49-F238E27FC236}">
                <a16:creationId xmlns:a16="http://schemas.microsoft.com/office/drawing/2014/main" id="{0BEA77BA-41FD-4140-A373-C7E1185AA988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6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8740" y="6529935"/>
            <a:ext cx="5714457" cy="212661"/>
          </a:xfrm>
          <a:prstGeom prst="rect">
            <a:avLst/>
          </a:prstGeom>
          <a:solidFill>
            <a:srgbClr val="FFFFFF"/>
          </a:solidFill>
        </p:spPr>
      </p:pic>
      <p:grpSp>
        <p:nvGrpSpPr>
          <p:cNvPr id="106" name="Groupe 105">
            <a:extLst>
              <a:ext uri="{FF2B5EF4-FFF2-40B4-BE49-F238E27FC236}">
                <a16:creationId xmlns:a16="http://schemas.microsoft.com/office/drawing/2014/main" id="{2AC9E25B-F806-4F93-8359-A0268A56783F}"/>
              </a:ext>
            </a:extLst>
          </p:cNvPr>
          <p:cNvGrpSpPr/>
          <p:nvPr/>
        </p:nvGrpSpPr>
        <p:grpSpPr>
          <a:xfrm>
            <a:off x="242640" y="4557928"/>
            <a:ext cx="5195589" cy="1348751"/>
            <a:chOff x="242640" y="4557928"/>
            <a:chExt cx="5195589" cy="1348751"/>
          </a:xfrm>
        </p:grpSpPr>
        <p:pic>
          <p:nvPicPr>
            <p:cNvPr id="20" name="Picture 19"/>
            <p:cNvPicPr>
              <a:picLocks/>
            </p:cNvPicPr>
            <p:nvPr>
              <p:custDataLst>
                <p:tags r:id="rId50"/>
              </p:custDataLst>
            </p:nvPr>
          </p:nvPicPr>
          <p:blipFill>
            <a:blip r:embed="rId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12965" y="5272882"/>
              <a:ext cx="3225264" cy="36311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/>
                  </a:solidFill>
                </a14:hiddenFill>
              </a:ext>
            </a:extLst>
          </p:spPr>
        </p:pic>
        <p:sp>
          <p:nvSpPr>
            <p:cNvPr id="63" name="ZoneTexte 11 4">
              <a:extLst>
                <a:ext uri="{FF2B5EF4-FFF2-40B4-BE49-F238E27FC236}">
                  <a16:creationId xmlns:a16="http://schemas.microsoft.com/office/drawing/2014/main" id="{C2417F0A-0B8A-4073-97D8-79EEA53AAC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2640" y="4557928"/>
              <a:ext cx="5085046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en-US" sz="1600" dirty="0">
                  <a:solidFill>
                    <a:srgbClr val="1014A4"/>
                  </a:solidFill>
                  <a:latin typeface="+mn-lt"/>
                </a:rPr>
                <a:t>   Plücker QQ-relations on each face (“determinant flow”):</a:t>
              </a:r>
            </a:p>
          </p:txBody>
        </p:sp>
        <p:pic>
          <p:nvPicPr>
            <p:cNvPr id="40" name="Image 39">
              <a:extLst>
                <a:ext uri="{FF2B5EF4-FFF2-40B4-BE49-F238E27FC236}">
                  <a16:creationId xmlns:a16="http://schemas.microsoft.com/office/drawing/2014/main" id="{904CFAA5-008D-49B5-BA84-A10818494D21}"/>
                </a:ext>
              </a:extLst>
            </p:cNvPr>
            <p:cNvPicPr>
              <a:picLocks noChangeAspect="1"/>
            </p:cNvPicPr>
            <p:nvPr/>
          </p:nvPicPr>
          <p:blipFill>
            <a:blip r:embed="rId69"/>
            <a:stretch>
              <a:fillRect/>
            </a:stretch>
          </p:blipFill>
          <p:spPr>
            <a:xfrm>
              <a:off x="887913" y="5016077"/>
              <a:ext cx="1143568" cy="890602"/>
            </a:xfrm>
            <a:prstGeom prst="rect">
              <a:avLst/>
            </a:prstGeom>
          </p:spPr>
        </p:pic>
      </p:grpSp>
      <p:grpSp>
        <p:nvGrpSpPr>
          <p:cNvPr id="104" name="Groupe 103">
            <a:extLst>
              <a:ext uri="{FF2B5EF4-FFF2-40B4-BE49-F238E27FC236}">
                <a16:creationId xmlns:a16="http://schemas.microsoft.com/office/drawing/2014/main" id="{95195D70-29E0-4679-A868-72DAC3123BFE}"/>
              </a:ext>
            </a:extLst>
          </p:cNvPr>
          <p:cNvGrpSpPr/>
          <p:nvPr/>
        </p:nvGrpSpPr>
        <p:grpSpPr>
          <a:xfrm>
            <a:off x="2288644" y="1796057"/>
            <a:ext cx="2304266" cy="2271053"/>
            <a:chOff x="2288644" y="1796057"/>
            <a:chExt cx="2304266" cy="2271053"/>
          </a:xfrm>
        </p:grpSpPr>
        <p:pic>
          <p:nvPicPr>
            <p:cNvPr id="74" name="Image 73">
              <a:extLst>
                <a:ext uri="{FF2B5EF4-FFF2-40B4-BE49-F238E27FC236}">
                  <a16:creationId xmlns:a16="http://schemas.microsoft.com/office/drawing/2014/main" id="{E185B584-E490-484B-9464-7BD09CB5B89D}"/>
                </a:ext>
              </a:extLst>
            </p:cNvPr>
            <p:cNvPicPr>
              <a:picLocks noChangeAspect="1"/>
            </p:cNvPicPr>
            <p:nvPr/>
          </p:nvPicPr>
          <p:blipFill>
            <a:blip r:embed="rId70"/>
            <a:stretch>
              <a:fillRect/>
            </a:stretch>
          </p:blipFill>
          <p:spPr>
            <a:xfrm>
              <a:off x="2463375" y="2429279"/>
              <a:ext cx="2072666" cy="1553520"/>
            </a:xfrm>
            <a:prstGeom prst="rect">
              <a:avLst/>
            </a:prstGeom>
          </p:spPr>
        </p:pic>
        <p:pic>
          <p:nvPicPr>
            <p:cNvPr id="22" name="Image 21"/>
            <p:cNvPicPr>
              <a:picLocks/>
            </p:cNvPicPr>
            <p:nvPr>
              <p:custDataLst>
                <p:tags r:id="rId42"/>
              </p:custDataLst>
            </p:nvPr>
          </p:nvPicPr>
          <p:blipFill>
            <a:blip r:embed="rId6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14280" y="2354226"/>
              <a:ext cx="241408" cy="2160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" name="Image 1 2"/>
            <p:cNvPicPr>
              <a:picLocks/>
            </p:cNvPicPr>
            <p:nvPr>
              <p:custDataLst>
                <p:tags r:id="rId43"/>
              </p:custDataLst>
            </p:nvPr>
          </p:nvPicPr>
          <p:blipFill>
            <a:blip r:embed="rId6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49454" y="2379647"/>
              <a:ext cx="254114" cy="1906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" name="Image 9 2"/>
            <p:cNvPicPr>
              <a:picLocks/>
            </p:cNvPicPr>
            <p:nvPr>
              <p:custDataLst>
                <p:tags r:id="rId44"/>
              </p:custDataLst>
            </p:nvPr>
          </p:nvPicPr>
          <p:blipFill>
            <a:blip r:embed="rId6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16789" y="3138645"/>
              <a:ext cx="266820" cy="1906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" name="Image 5 1"/>
            <p:cNvPicPr>
              <a:picLocks/>
            </p:cNvPicPr>
            <p:nvPr>
              <p:custDataLst>
                <p:tags r:id="rId45"/>
              </p:custDataLst>
            </p:nvPr>
          </p:nvPicPr>
          <p:blipFill>
            <a:blip r:embed="rId7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8644" y="3082155"/>
              <a:ext cx="266648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" name="Image 7"/>
            <p:cNvPicPr>
              <a:picLocks/>
            </p:cNvPicPr>
            <p:nvPr>
              <p:custDataLst>
                <p:tags r:id="rId46"/>
              </p:custDataLst>
            </p:nvPr>
          </p:nvPicPr>
          <p:blipFill>
            <a:blip r:embed="rId7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25698" y="3036787"/>
              <a:ext cx="368228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" name="Image 11 2"/>
            <p:cNvPicPr>
              <a:picLocks/>
            </p:cNvPicPr>
            <p:nvPr>
              <p:custDataLst>
                <p:tags r:id="rId47"/>
              </p:custDataLst>
            </p:nvPr>
          </p:nvPicPr>
          <p:blipFill>
            <a:blip r:embed="rId6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4445" y="3118780"/>
              <a:ext cx="368465" cy="1906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" name="Image 8"/>
            <p:cNvPicPr>
              <a:picLocks/>
            </p:cNvPicPr>
            <p:nvPr>
              <p:custDataLst>
                <p:tags r:id="rId48"/>
              </p:custDataLst>
            </p:nvPr>
          </p:nvPicPr>
          <p:blipFill>
            <a:blip r:embed="rId7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41584" y="3831824"/>
              <a:ext cx="368228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" name="Image 2"/>
            <p:cNvPicPr>
              <a:picLocks/>
            </p:cNvPicPr>
            <p:nvPr>
              <p:custDataLst>
                <p:tags r:id="rId49"/>
              </p:custDataLst>
            </p:nvPr>
          </p:nvPicPr>
          <p:blipFill>
            <a:blip r:embed="rId7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91625" y="3876610"/>
              <a:ext cx="469809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3" name="ZoneTexte 52"/>
            <p:cNvSpPr txBox="1">
              <a:spLocks noChangeArrowheads="1"/>
            </p:cNvSpPr>
            <p:nvPr/>
          </p:nvSpPr>
          <p:spPr bwMode="auto">
            <a:xfrm>
              <a:off x="3137405" y="1796057"/>
              <a:ext cx="595313" cy="3381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dirty="0" err="1">
                  <a:solidFill>
                    <a:srgbClr val="1014A4"/>
                  </a:solidFill>
                </a:rPr>
                <a:t>gl</a:t>
              </a:r>
              <a:r>
                <a:rPr lang="en-US" altLang="en-US" sz="1600" dirty="0">
                  <a:solidFill>
                    <a:srgbClr val="1014A4"/>
                  </a:solidFill>
                </a:rPr>
                <a:t>(3)</a:t>
              </a:r>
            </a:p>
          </p:txBody>
        </p:sp>
      </p:grpSp>
      <p:grpSp>
        <p:nvGrpSpPr>
          <p:cNvPr id="105" name="Groupe 104">
            <a:extLst>
              <a:ext uri="{FF2B5EF4-FFF2-40B4-BE49-F238E27FC236}">
                <a16:creationId xmlns:a16="http://schemas.microsoft.com/office/drawing/2014/main" id="{3A5DBF31-5597-46B7-989F-2493503CD9EA}"/>
              </a:ext>
            </a:extLst>
          </p:cNvPr>
          <p:cNvGrpSpPr/>
          <p:nvPr/>
        </p:nvGrpSpPr>
        <p:grpSpPr>
          <a:xfrm>
            <a:off x="4653579" y="1828572"/>
            <a:ext cx="1996465" cy="2500245"/>
            <a:chOff x="4653579" y="1828572"/>
            <a:chExt cx="1996465" cy="2500245"/>
          </a:xfrm>
        </p:grpSpPr>
        <p:pic>
          <p:nvPicPr>
            <p:cNvPr id="75" name="Image 74">
              <a:extLst>
                <a:ext uri="{FF2B5EF4-FFF2-40B4-BE49-F238E27FC236}">
                  <a16:creationId xmlns:a16="http://schemas.microsoft.com/office/drawing/2014/main" id="{501466B8-FA0B-49DE-9C76-8D78FBF7263A}"/>
                </a:ext>
              </a:extLst>
            </p:cNvPr>
            <p:cNvPicPr>
              <a:picLocks noChangeAspect="1"/>
            </p:cNvPicPr>
            <p:nvPr/>
          </p:nvPicPr>
          <p:blipFill>
            <a:blip r:embed="rId75"/>
            <a:stretch>
              <a:fillRect/>
            </a:stretch>
          </p:blipFill>
          <p:spPr>
            <a:xfrm>
              <a:off x="4718648" y="2300239"/>
              <a:ext cx="1931396" cy="1842866"/>
            </a:xfrm>
            <a:prstGeom prst="rect">
              <a:avLst/>
            </a:prstGeom>
          </p:spPr>
        </p:pic>
        <p:pic>
          <p:nvPicPr>
            <p:cNvPr id="23" name="Image 22"/>
            <p:cNvPicPr>
              <a:picLocks/>
            </p:cNvPicPr>
            <p:nvPr>
              <p:custDataLst>
                <p:tags r:id="rId36"/>
              </p:custDataLst>
            </p:nvPr>
          </p:nvPicPr>
          <p:blipFill>
            <a:blip r:embed="rId6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5627" y="2121419"/>
              <a:ext cx="241408" cy="2160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" name="Image 1 3"/>
            <p:cNvPicPr>
              <a:picLocks/>
            </p:cNvPicPr>
            <p:nvPr>
              <p:custDataLst>
                <p:tags r:id="rId37"/>
              </p:custDataLst>
            </p:nvPr>
          </p:nvPicPr>
          <p:blipFill>
            <a:blip r:embed="rId6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08682" y="2153328"/>
              <a:ext cx="254114" cy="1906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" name="Image 9 3"/>
            <p:cNvPicPr>
              <a:picLocks/>
            </p:cNvPicPr>
            <p:nvPr>
              <p:custDataLst>
                <p:tags r:id="rId38"/>
              </p:custDataLst>
            </p:nvPr>
          </p:nvPicPr>
          <p:blipFill>
            <a:blip r:embed="rId6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53579" y="2643273"/>
              <a:ext cx="266820" cy="1906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" name="Image 5 2"/>
            <p:cNvPicPr>
              <a:picLocks/>
            </p:cNvPicPr>
            <p:nvPr>
              <p:custDataLst>
                <p:tags r:id="rId39"/>
              </p:custDataLst>
            </p:nvPr>
          </p:nvPicPr>
          <p:blipFill>
            <a:blip r:embed="rId7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60387" y="2851855"/>
              <a:ext cx="266648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" name="Image 4"/>
            <p:cNvPicPr>
              <a:picLocks/>
            </p:cNvPicPr>
            <p:nvPr>
              <p:custDataLst>
                <p:tags r:id="rId40"/>
              </p:custDataLst>
            </p:nvPr>
          </p:nvPicPr>
          <p:blipFill>
            <a:blip r:embed="rId7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832387" y="2551052"/>
              <a:ext cx="266700" cy="1905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/>
                  </a:solidFill>
                </a14:hiddenFill>
              </a:ext>
            </a:extLst>
          </p:spPr>
        </p:pic>
        <p:pic>
          <p:nvPicPr>
            <p:cNvPr id="42" name="Image 41"/>
            <p:cNvPicPr>
              <a:picLocks/>
            </p:cNvPicPr>
            <p:nvPr>
              <p:custDataLst>
                <p:tags r:id="rId41"/>
              </p:custDataLst>
            </p:nvPr>
          </p:nvPicPr>
          <p:blipFill>
            <a:blip r:embed="rId7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857871" y="4138317"/>
              <a:ext cx="596900" cy="1905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/>
                  </a:solidFill>
                </a14:hiddenFill>
              </a:ext>
            </a:extLst>
          </p:spPr>
        </p:pic>
        <p:sp>
          <p:nvSpPr>
            <p:cNvPr id="55" name="ZoneTexte 54"/>
            <p:cNvSpPr txBox="1">
              <a:spLocks noChangeArrowheads="1"/>
            </p:cNvSpPr>
            <p:nvPr/>
          </p:nvSpPr>
          <p:spPr bwMode="auto">
            <a:xfrm>
              <a:off x="5449267" y="1828572"/>
              <a:ext cx="595035" cy="3385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dirty="0" err="1">
                  <a:solidFill>
                    <a:srgbClr val="1014A4"/>
                  </a:solidFill>
                </a:rPr>
                <a:t>gl</a:t>
              </a:r>
              <a:r>
                <a:rPr lang="en-US" altLang="en-US" sz="1600" dirty="0">
                  <a:solidFill>
                    <a:srgbClr val="1014A4"/>
                  </a:solidFill>
                </a:rPr>
                <a:t>(4)</a:t>
              </a:r>
            </a:p>
          </p:txBody>
        </p:sp>
      </p:grpSp>
      <p:sp>
        <p:nvSpPr>
          <p:cNvPr id="108" name="ZoneTexte 11 5 2 2">
            <a:extLst>
              <a:ext uri="{FF2B5EF4-FFF2-40B4-BE49-F238E27FC236}">
                <a16:creationId xmlns:a16="http://schemas.microsoft.com/office/drawing/2014/main" id="{8D76ECE0-B9A1-4077-BEBE-B27D0143CF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4091" y="4272463"/>
            <a:ext cx="120577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100" dirty="0">
                <a:solidFill>
                  <a:schemeClr val="accent6">
                    <a:lumMod val="75000"/>
                  </a:schemeClr>
                </a:solidFill>
              </a:rPr>
              <a:t>SUSY</a:t>
            </a:r>
            <a:r>
              <a:rPr lang="en-US" altLang="en-US" sz="1400" dirty="0">
                <a:solidFill>
                  <a:schemeClr val="accent6">
                    <a:lumMod val="75000"/>
                  </a:schemeClr>
                </a:solidFill>
              </a:rPr>
              <a:t>:</a:t>
            </a:r>
            <a:r>
              <a:rPr lang="en-US" altLang="en-US" sz="1400" dirty="0">
                <a:solidFill>
                  <a:srgbClr val="00CC00"/>
                </a:solidFill>
              </a:rPr>
              <a:t> </a:t>
            </a:r>
            <a:r>
              <a:rPr lang="en-US" altLang="en-US" sz="1400" dirty="0" err="1">
                <a:solidFill>
                  <a:srgbClr val="00CC00"/>
                </a:solidFill>
              </a:rPr>
              <a:t>gl</a:t>
            </a:r>
            <a:r>
              <a:rPr lang="en-US" altLang="en-US" sz="1400" dirty="0">
                <a:solidFill>
                  <a:srgbClr val="00CC00"/>
                </a:solidFill>
              </a:rPr>
              <a:t>(1|2)</a:t>
            </a:r>
            <a:endParaRPr lang="en-US" altLang="en-US" sz="1400" dirty="0">
              <a:solidFill>
                <a:srgbClr val="1014A4"/>
              </a:solidFill>
            </a:endParaRPr>
          </a:p>
        </p:txBody>
      </p:sp>
      <p:sp>
        <p:nvSpPr>
          <p:cNvPr id="109" name="Ellipse 108">
            <a:extLst>
              <a:ext uri="{FF2B5EF4-FFF2-40B4-BE49-F238E27FC236}">
                <a16:creationId xmlns:a16="http://schemas.microsoft.com/office/drawing/2014/main" id="{B2B02738-79EA-41AA-B61E-256679DCDA90}"/>
              </a:ext>
            </a:extLst>
          </p:cNvPr>
          <p:cNvSpPr/>
          <p:nvPr/>
        </p:nvSpPr>
        <p:spPr bwMode="auto">
          <a:xfrm>
            <a:off x="3646310" y="2321601"/>
            <a:ext cx="391733" cy="338137"/>
          </a:xfrm>
          <a:prstGeom prst="ellipse">
            <a:avLst/>
          </a:prstGeom>
          <a:noFill/>
          <a:ln w="25400" cap="flat" cmpd="sng" algn="ctr">
            <a:solidFill>
              <a:srgbClr val="00CC00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342900" marR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sz="2800" b="0" i="0" u="none" strike="noStrike" cap="none" normalizeH="0" baseline="0">
              <a:ln>
                <a:noFill/>
              </a:ln>
              <a:solidFill>
                <a:schemeClr val="accent2"/>
              </a:solidFill>
              <a:effectLst/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0" name="Ellipse 109">
            <a:extLst>
              <a:ext uri="{FF2B5EF4-FFF2-40B4-BE49-F238E27FC236}">
                <a16:creationId xmlns:a16="http://schemas.microsoft.com/office/drawing/2014/main" id="{8BC05541-4F28-4F37-B36D-FE5B85AA1F31}"/>
              </a:ext>
            </a:extLst>
          </p:cNvPr>
          <p:cNvSpPr/>
          <p:nvPr/>
        </p:nvSpPr>
        <p:spPr bwMode="auto">
          <a:xfrm>
            <a:off x="2766914" y="3789021"/>
            <a:ext cx="508902" cy="338136"/>
          </a:xfrm>
          <a:prstGeom prst="ellipse">
            <a:avLst/>
          </a:prstGeom>
          <a:noFill/>
          <a:ln w="25400" cap="flat" cmpd="sng" algn="ctr">
            <a:solidFill>
              <a:srgbClr val="00CC00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342900" marR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sz="2800" b="0" i="0" u="none" strike="noStrike" cap="none" normalizeH="0" baseline="0">
              <a:ln>
                <a:noFill/>
              </a:ln>
              <a:solidFill>
                <a:schemeClr val="accent2"/>
              </a:solidFill>
              <a:effectLst/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111" name="Straight Arrow Connector 53">
            <a:extLst>
              <a:ext uri="{FF2B5EF4-FFF2-40B4-BE49-F238E27FC236}">
                <a16:creationId xmlns:a16="http://schemas.microsoft.com/office/drawing/2014/main" id="{EEB8E8DB-D99A-4FC3-8607-1B534C38D690}"/>
              </a:ext>
            </a:extLst>
          </p:cNvPr>
          <p:cNvCxnSpPr>
            <a:cxnSpLocks/>
          </p:cNvCxnSpPr>
          <p:nvPr/>
        </p:nvCxnSpPr>
        <p:spPr>
          <a:xfrm>
            <a:off x="529051" y="5025667"/>
            <a:ext cx="13439" cy="965172"/>
          </a:xfrm>
          <a:prstGeom prst="straightConnector1">
            <a:avLst/>
          </a:prstGeom>
          <a:ln w="28575">
            <a:solidFill>
              <a:srgbClr val="D65C36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Arrow Connector 10">
            <a:extLst>
              <a:ext uri="{FF2B5EF4-FFF2-40B4-BE49-F238E27FC236}">
                <a16:creationId xmlns:a16="http://schemas.microsoft.com/office/drawing/2014/main" id="{A8490206-ADFB-4416-9BCC-7368CA8DC4D7}"/>
              </a:ext>
            </a:extLst>
          </p:cNvPr>
          <p:cNvCxnSpPr/>
          <p:nvPr/>
        </p:nvCxnSpPr>
        <p:spPr>
          <a:xfrm>
            <a:off x="444170" y="2437917"/>
            <a:ext cx="1535542" cy="1584407"/>
          </a:xfrm>
          <a:prstGeom prst="straightConnector1">
            <a:avLst/>
          </a:prstGeom>
          <a:ln w="28575">
            <a:solidFill>
              <a:srgbClr val="D65C36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Arrow Connector 46">
            <a:extLst>
              <a:ext uri="{FF2B5EF4-FFF2-40B4-BE49-F238E27FC236}">
                <a16:creationId xmlns:a16="http://schemas.microsoft.com/office/drawing/2014/main" id="{EB627454-CD4F-4DD8-A02E-54A28870C2D6}"/>
              </a:ext>
            </a:extLst>
          </p:cNvPr>
          <p:cNvCxnSpPr/>
          <p:nvPr/>
        </p:nvCxnSpPr>
        <p:spPr>
          <a:xfrm>
            <a:off x="3075104" y="2590601"/>
            <a:ext cx="808505" cy="1274017"/>
          </a:xfrm>
          <a:prstGeom prst="straightConnector1">
            <a:avLst/>
          </a:prstGeom>
          <a:ln w="28575">
            <a:solidFill>
              <a:srgbClr val="D65C36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Arrow Connector 48">
            <a:extLst>
              <a:ext uri="{FF2B5EF4-FFF2-40B4-BE49-F238E27FC236}">
                <a16:creationId xmlns:a16="http://schemas.microsoft.com/office/drawing/2014/main" id="{9433A3FD-95BA-424E-BD0C-4108048C55DF}"/>
              </a:ext>
            </a:extLst>
          </p:cNvPr>
          <p:cNvCxnSpPr/>
          <p:nvPr/>
        </p:nvCxnSpPr>
        <p:spPr>
          <a:xfrm>
            <a:off x="5351151" y="2375029"/>
            <a:ext cx="719901" cy="1718250"/>
          </a:xfrm>
          <a:prstGeom prst="straightConnector1">
            <a:avLst/>
          </a:prstGeom>
          <a:ln w="28575">
            <a:solidFill>
              <a:srgbClr val="D65C36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7-Point Star 12">
            <a:extLst>
              <a:ext uri="{FF2B5EF4-FFF2-40B4-BE49-F238E27FC236}">
                <a16:creationId xmlns:a16="http://schemas.microsoft.com/office/drawing/2014/main" id="{1E48DE54-7D69-4F5B-9391-DF558075C34B}"/>
              </a:ext>
            </a:extLst>
          </p:cNvPr>
          <p:cNvSpPr/>
          <p:nvPr/>
        </p:nvSpPr>
        <p:spPr bwMode="auto">
          <a:xfrm>
            <a:off x="6818892" y="3342019"/>
            <a:ext cx="223404" cy="238990"/>
          </a:xfrm>
          <a:prstGeom prst="star7">
            <a:avLst/>
          </a:prstGeom>
          <a:noFill/>
          <a:ln w="381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342900" marR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sz="2800" b="0" i="0" u="none" strike="noStrike" cap="none" normalizeH="0" baseline="0">
              <a:ln>
                <a:noFill/>
              </a:ln>
              <a:solidFill>
                <a:schemeClr val="accent2"/>
              </a:solidFill>
              <a:effectLst/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7" name="7-Point Star 47">
            <a:extLst>
              <a:ext uri="{FF2B5EF4-FFF2-40B4-BE49-F238E27FC236}">
                <a16:creationId xmlns:a16="http://schemas.microsoft.com/office/drawing/2014/main" id="{4A974685-45FF-47B6-A0C5-F0E53228D8E8}"/>
              </a:ext>
            </a:extLst>
          </p:cNvPr>
          <p:cNvSpPr/>
          <p:nvPr/>
        </p:nvSpPr>
        <p:spPr bwMode="auto">
          <a:xfrm>
            <a:off x="8919050" y="2858483"/>
            <a:ext cx="223404" cy="238990"/>
          </a:xfrm>
          <a:prstGeom prst="star7">
            <a:avLst/>
          </a:prstGeom>
          <a:noFill/>
          <a:ln w="381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342900" marR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sz="2800" b="0" i="0" u="none" strike="noStrike" cap="none" normalizeH="0" baseline="0">
              <a:ln>
                <a:noFill/>
              </a:ln>
              <a:solidFill>
                <a:schemeClr val="accent2"/>
              </a:solidFill>
              <a:effectLst/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9" name="Parallelogram 8">
            <a:extLst>
              <a:ext uri="{FF2B5EF4-FFF2-40B4-BE49-F238E27FC236}">
                <a16:creationId xmlns:a16="http://schemas.microsoft.com/office/drawing/2014/main" id="{4F51FAB5-1F5F-4D3A-9C09-CDB5272C1E73}"/>
              </a:ext>
            </a:extLst>
          </p:cNvPr>
          <p:cNvSpPr/>
          <p:nvPr/>
        </p:nvSpPr>
        <p:spPr bwMode="auto">
          <a:xfrm rot="18578350">
            <a:off x="5760778" y="2518334"/>
            <a:ext cx="693592" cy="727570"/>
          </a:xfrm>
          <a:prstGeom prst="parallelogram">
            <a:avLst>
              <a:gd name="adj" fmla="val 2278"/>
            </a:avLst>
          </a:prstGeom>
          <a:solidFill>
            <a:srgbClr val="BBE0E3">
              <a:alpha val="56078"/>
            </a:srgbClr>
          </a:solidFill>
          <a:ln w="25400" cap="flat" cmpd="sng" algn="ctr">
            <a:noFill/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342900" marR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sz="2800" b="0" i="0" u="none" strike="noStrike" cap="none" normalizeH="0" baseline="0">
              <a:ln>
                <a:noFill/>
              </a:ln>
              <a:solidFill>
                <a:schemeClr val="accent2"/>
              </a:solidFill>
              <a:effectLst/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85" name="Groupe 84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Q_0=1,\qquad Q_{j}\,=\,{\rm  Polynomial}(u),\qquad Q_{1,2,\dots,N}=\det_{k,j}Q_{k}(u+ij) \sim u^{\rm Length}&#10;\end{align*}&#10;&#10;\end{document}" title="IguanaTex Vector Display">
            <a:extLst>
              <a:ext uri="{FF2B5EF4-FFF2-40B4-BE49-F238E27FC236}">
                <a16:creationId xmlns:a16="http://schemas.microsoft.com/office/drawing/2014/main" id="{81FE75A4-6006-4C91-882D-D596A6F8C49A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3034984" y="6138377"/>
            <a:ext cx="6086734" cy="331722"/>
            <a:chOff x="6872509" y="-11730341"/>
            <a:chExt cx="8313911" cy="453099"/>
          </a:xfrm>
        </p:grpSpPr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2CFA08FB-E1BE-44F2-ACD2-74C63DF7F95C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>
              <a:off x="6872509" y="-11681258"/>
              <a:ext cx="203371" cy="254075"/>
            </a:xfrm>
            <a:custGeom>
              <a:avLst/>
              <a:gdLst>
                <a:gd name="connsiteX0" fmla="*/ 117574 w 203370"/>
                <a:gd name="connsiteY0" fmla="*/ 195972 h 254075"/>
                <a:gd name="connsiteX1" fmla="*/ 194045 w 203370"/>
                <a:gd name="connsiteY1" fmla="*/ 87140 h 254075"/>
                <a:gd name="connsiteX2" fmla="*/ 129474 w 203370"/>
                <a:gd name="connsiteY2" fmla="*/ 19056 h 254075"/>
                <a:gd name="connsiteX3" fmla="*/ 19066 w 203370"/>
                <a:gd name="connsiteY3" fmla="*/ 135477 h 254075"/>
                <a:gd name="connsiteX4" fmla="*/ 83891 w 203370"/>
                <a:gd name="connsiteY4" fmla="*/ 203054 h 254075"/>
                <a:gd name="connsiteX5" fmla="*/ 108708 w 203370"/>
                <a:gd name="connsiteY5" fmla="*/ 199258 h 254075"/>
                <a:gd name="connsiteX6" fmla="*/ 107691 w 203370"/>
                <a:gd name="connsiteY6" fmla="*/ 218751 h 254075"/>
                <a:gd name="connsiteX7" fmla="*/ 128711 w 203370"/>
                <a:gd name="connsiteY7" fmla="*/ 246588 h 254075"/>
                <a:gd name="connsiteX8" fmla="*/ 170999 w 203370"/>
                <a:gd name="connsiteY8" fmla="*/ 197487 h 254075"/>
                <a:gd name="connsiteX9" fmla="*/ 168218 w 203370"/>
                <a:gd name="connsiteY9" fmla="*/ 194955 h 254075"/>
                <a:gd name="connsiteX10" fmla="*/ 165175 w 203370"/>
                <a:gd name="connsiteY10" fmla="*/ 197741 h 254075"/>
                <a:gd name="connsiteX11" fmla="*/ 135552 w 203370"/>
                <a:gd name="connsiteY11" fmla="*/ 222038 h 254075"/>
                <a:gd name="connsiteX12" fmla="*/ 117574 w 203370"/>
                <a:gd name="connsiteY12" fmla="*/ 195972 h 254075"/>
                <a:gd name="connsiteX13" fmla="*/ 69710 w 203370"/>
                <a:gd name="connsiteY13" fmla="*/ 193947 h 254075"/>
                <a:gd name="connsiteX14" fmla="*/ 41350 w 203370"/>
                <a:gd name="connsiteY14" fmla="*/ 143576 h 254075"/>
                <a:gd name="connsiteX15" fmla="*/ 67176 w 203370"/>
                <a:gd name="connsiteY15" fmla="*/ 62843 h 254075"/>
                <a:gd name="connsiteX16" fmla="*/ 127957 w 203370"/>
                <a:gd name="connsiteY16" fmla="*/ 25383 h 254075"/>
                <a:gd name="connsiteX17" fmla="*/ 171761 w 203370"/>
                <a:gd name="connsiteY17" fmla="*/ 79040 h 254075"/>
                <a:gd name="connsiteX18" fmla="*/ 116303 w 203370"/>
                <a:gd name="connsiteY18" fmla="*/ 187364 h 254075"/>
                <a:gd name="connsiteX19" fmla="*/ 94019 w 203370"/>
                <a:gd name="connsiteY19" fmla="*/ 160027 h 254075"/>
                <a:gd name="connsiteX20" fmla="*/ 68193 w 203370"/>
                <a:gd name="connsiteY20" fmla="*/ 185848 h 254075"/>
                <a:gd name="connsiteX21" fmla="*/ 69710 w 203370"/>
                <a:gd name="connsiteY21" fmla="*/ 193947 h 254075"/>
                <a:gd name="connsiteX22" fmla="*/ 85408 w 203370"/>
                <a:gd name="connsiteY22" fmla="*/ 196725 h 254075"/>
                <a:gd name="connsiteX23" fmla="*/ 73762 w 203370"/>
                <a:gd name="connsiteY23" fmla="*/ 185848 h 254075"/>
                <a:gd name="connsiteX24" fmla="*/ 94019 w 203370"/>
                <a:gd name="connsiteY24" fmla="*/ 165602 h 254075"/>
                <a:gd name="connsiteX25" fmla="*/ 109471 w 203370"/>
                <a:gd name="connsiteY25" fmla="*/ 187111 h 254075"/>
                <a:gd name="connsiteX26" fmla="*/ 106683 w 203370"/>
                <a:gd name="connsiteY26" fmla="*/ 192176 h 254075"/>
                <a:gd name="connsiteX27" fmla="*/ 85408 w 203370"/>
                <a:gd name="connsiteY27" fmla="*/ 196725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370" h="254075">
                  <a:moveTo>
                    <a:pt x="117574" y="195972"/>
                  </a:moveTo>
                  <a:cubicBezTo>
                    <a:pt x="156818" y="181036"/>
                    <a:pt x="194045" y="135986"/>
                    <a:pt x="194045" y="87140"/>
                  </a:cubicBezTo>
                  <a:cubicBezTo>
                    <a:pt x="194045" y="46392"/>
                    <a:pt x="167201" y="19056"/>
                    <a:pt x="129474" y="19056"/>
                  </a:cubicBezTo>
                  <a:cubicBezTo>
                    <a:pt x="74779" y="19056"/>
                    <a:pt x="19066" y="76508"/>
                    <a:pt x="19066" y="135477"/>
                  </a:cubicBezTo>
                  <a:cubicBezTo>
                    <a:pt x="19066" y="177495"/>
                    <a:pt x="47427" y="203054"/>
                    <a:pt x="83891" y="203054"/>
                  </a:cubicBezTo>
                  <a:cubicBezTo>
                    <a:pt x="90222" y="203054"/>
                    <a:pt x="98834" y="202045"/>
                    <a:pt x="108708" y="199258"/>
                  </a:cubicBezTo>
                  <a:cubicBezTo>
                    <a:pt x="107691" y="214947"/>
                    <a:pt x="107691" y="215455"/>
                    <a:pt x="107691" y="218751"/>
                  </a:cubicBezTo>
                  <a:cubicBezTo>
                    <a:pt x="107691" y="226849"/>
                    <a:pt x="107691" y="246588"/>
                    <a:pt x="128711" y="246588"/>
                  </a:cubicBezTo>
                  <a:cubicBezTo>
                    <a:pt x="158844" y="246588"/>
                    <a:pt x="170999" y="200275"/>
                    <a:pt x="170999" y="197487"/>
                  </a:cubicBezTo>
                  <a:cubicBezTo>
                    <a:pt x="170999" y="195717"/>
                    <a:pt x="169227" y="194955"/>
                    <a:pt x="168218" y="194955"/>
                  </a:cubicBezTo>
                  <a:cubicBezTo>
                    <a:pt x="166192" y="194955"/>
                    <a:pt x="165684" y="196225"/>
                    <a:pt x="165175" y="197741"/>
                  </a:cubicBezTo>
                  <a:cubicBezTo>
                    <a:pt x="159098" y="215710"/>
                    <a:pt x="144409" y="222038"/>
                    <a:pt x="135552" y="222038"/>
                  </a:cubicBezTo>
                  <a:cubicBezTo>
                    <a:pt x="123905" y="222038"/>
                    <a:pt x="120100" y="215201"/>
                    <a:pt x="117574" y="195972"/>
                  </a:cubicBezTo>
                  <a:close/>
                  <a:moveTo>
                    <a:pt x="69710" y="193947"/>
                  </a:moveTo>
                  <a:cubicBezTo>
                    <a:pt x="49961" y="186101"/>
                    <a:pt x="41350" y="166356"/>
                    <a:pt x="41350" y="143576"/>
                  </a:cubicBezTo>
                  <a:cubicBezTo>
                    <a:pt x="41350" y="126117"/>
                    <a:pt x="47935" y="90181"/>
                    <a:pt x="67176" y="62843"/>
                  </a:cubicBezTo>
                  <a:cubicBezTo>
                    <a:pt x="85662" y="37030"/>
                    <a:pt x="109471" y="25383"/>
                    <a:pt x="127957" y="25383"/>
                  </a:cubicBezTo>
                  <a:cubicBezTo>
                    <a:pt x="153275" y="25383"/>
                    <a:pt x="171761" y="45130"/>
                    <a:pt x="171761" y="79040"/>
                  </a:cubicBezTo>
                  <a:cubicBezTo>
                    <a:pt x="171761" y="104353"/>
                    <a:pt x="158844" y="163577"/>
                    <a:pt x="116303" y="187364"/>
                  </a:cubicBezTo>
                  <a:cubicBezTo>
                    <a:pt x="115040" y="178504"/>
                    <a:pt x="112505" y="160027"/>
                    <a:pt x="94019" y="160027"/>
                  </a:cubicBezTo>
                  <a:cubicBezTo>
                    <a:pt x="80602" y="160027"/>
                    <a:pt x="68193" y="172684"/>
                    <a:pt x="68193" y="185848"/>
                  </a:cubicBezTo>
                  <a:cubicBezTo>
                    <a:pt x="68193" y="190905"/>
                    <a:pt x="69710" y="193692"/>
                    <a:pt x="69710" y="193947"/>
                  </a:cubicBezTo>
                  <a:close/>
                  <a:moveTo>
                    <a:pt x="85408" y="196725"/>
                  </a:moveTo>
                  <a:cubicBezTo>
                    <a:pt x="81865" y="196725"/>
                    <a:pt x="73762" y="196725"/>
                    <a:pt x="73762" y="185848"/>
                  </a:cubicBezTo>
                  <a:cubicBezTo>
                    <a:pt x="73762" y="175725"/>
                    <a:pt x="83382" y="165602"/>
                    <a:pt x="94019" y="165602"/>
                  </a:cubicBezTo>
                  <a:cubicBezTo>
                    <a:pt x="104657" y="165602"/>
                    <a:pt x="109471" y="171675"/>
                    <a:pt x="109471" y="187111"/>
                  </a:cubicBezTo>
                  <a:cubicBezTo>
                    <a:pt x="109471" y="190905"/>
                    <a:pt x="109216" y="191160"/>
                    <a:pt x="106683" y="192176"/>
                  </a:cubicBezTo>
                  <a:cubicBezTo>
                    <a:pt x="100097" y="194955"/>
                    <a:pt x="92502" y="196725"/>
                    <a:pt x="85408" y="1967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07B16EB4-D73C-426F-B80C-C242056EF6C3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>
              <a:off x="7069542" y="-11582537"/>
              <a:ext cx="101685" cy="152445"/>
            </a:xfrm>
            <a:custGeom>
              <a:avLst/>
              <a:gdLst>
                <a:gd name="connsiteX0" fmla="*/ 101336 w 101685"/>
                <a:gd name="connsiteY0" fmla="*/ 80193 h 152445"/>
                <a:gd name="connsiteX1" fmla="*/ 90873 w 101685"/>
                <a:gd name="connsiteY1" fmla="*/ 34292 h 152445"/>
                <a:gd name="connsiteX2" fmla="*/ 60201 w 101685"/>
                <a:gd name="connsiteY2" fmla="*/ 19056 h 152445"/>
                <a:gd name="connsiteX3" fmla="*/ 19066 w 101685"/>
                <a:gd name="connsiteY3" fmla="*/ 80193 h 152445"/>
                <a:gd name="connsiteX4" fmla="*/ 60201 w 101685"/>
                <a:gd name="connsiteY4" fmla="*/ 140266 h 152445"/>
                <a:gd name="connsiteX5" fmla="*/ 101336 w 101685"/>
                <a:gd name="connsiteY5" fmla="*/ 80193 h 152445"/>
                <a:gd name="connsiteX6" fmla="*/ 60201 w 101685"/>
                <a:gd name="connsiteY6" fmla="*/ 135303 h 152445"/>
                <a:gd name="connsiteX7" fmla="*/ 37679 w 101685"/>
                <a:gd name="connsiteY7" fmla="*/ 115993 h 152445"/>
                <a:gd name="connsiteX8" fmla="*/ 35201 w 101685"/>
                <a:gd name="connsiteY8" fmla="*/ 77890 h 152445"/>
                <a:gd name="connsiteX9" fmla="*/ 37862 w 101685"/>
                <a:gd name="connsiteY9" fmla="*/ 41732 h 152445"/>
                <a:gd name="connsiteX10" fmla="*/ 60201 w 101685"/>
                <a:gd name="connsiteY10" fmla="*/ 24010 h 152445"/>
                <a:gd name="connsiteX11" fmla="*/ 82190 w 101685"/>
                <a:gd name="connsiteY11" fmla="*/ 40144 h 152445"/>
                <a:gd name="connsiteX12" fmla="*/ 85201 w 101685"/>
                <a:gd name="connsiteY12" fmla="*/ 77890 h 152445"/>
                <a:gd name="connsiteX13" fmla="*/ 82897 w 101685"/>
                <a:gd name="connsiteY13" fmla="*/ 115278 h 152445"/>
                <a:gd name="connsiteX14" fmla="*/ 60201 w 101685"/>
                <a:gd name="connsiteY14" fmla="*/ 13530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101336" y="80193"/>
                  </a:moveTo>
                  <a:cubicBezTo>
                    <a:pt x="101336" y="60701"/>
                    <a:pt x="99032" y="46695"/>
                    <a:pt x="90873" y="34292"/>
                  </a:cubicBezTo>
                  <a:cubicBezTo>
                    <a:pt x="85376" y="26138"/>
                    <a:pt x="74381" y="19056"/>
                    <a:pt x="60201" y="19056"/>
                  </a:cubicBezTo>
                  <a:cubicBezTo>
                    <a:pt x="19066" y="19056"/>
                    <a:pt x="19066" y="67433"/>
                    <a:pt x="19066" y="80193"/>
                  </a:cubicBezTo>
                  <a:cubicBezTo>
                    <a:pt x="19066" y="92952"/>
                    <a:pt x="19066" y="140266"/>
                    <a:pt x="60201" y="140266"/>
                  </a:cubicBezTo>
                  <a:cubicBezTo>
                    <a:pt x="101336" y="140266"/>
                    <a:pt x="101336" y="92952"/>
                    <a:pt x="101336" y="80193"/>
                  </a:cubicBezTo>
                  <a:close/>
                  <a:moveTo>
                    <a:pt x="60201" y="135303"/>
                  </a:moveTo>
                  <a:cubicBezTo>
                    <a:pt x="52042" y="135303"/>
                    <a:pt x="41231" y="130524"/>
                    <a:pt x="37679" y="115993"/>
                  </a:cubicBezTo>
                  <a:cubicBezTo>
                    <a:pt x="35201" y="105537"/>
                    <a:pt x="35201" y="90998"/>
                    <a:pt x="35201" y="77890"/>
                  </a:cubicBezTo>
                  <a:cubicBezTo>
                    <a:pt x="35201" y="64949"/>
                    <a:pt x="35201" y="51482"/>
                    <a:pt x="37862" y="41732"/>
                  </a:cubicBezTo>
                  <a:cubicBezTo>
                    <a:pt x="41580" y="27734"/>
                    <a:pt x="52932" y="24010"/>
                    <a:pt x="60201" y="24010"/>
                  </a:cubicBezTo>
                  <a:cubicBezTo>
                    <a:pt x="69774" y="24010"/>
                    <a:pt x="78997" y="29861"/>
                    <a:pt x="82190" y="40144"/>
                  </a:cubicBezTo>
                  <a:cubicBezTo>
                    <a:pt x="85027" y="49711"/>
                    <a:pt x="85201" y="62471"/>
                    <a:pt x="85201" y="77890"/>
                  </a:cubicBezTo>
                  <a:cubicBezTo>
                    <a:pt x="85201" y="90998"/>
                    <a:pt x="85201" y="104116"/>
                    <a:pt x="82897" y="115278"/>
                  </a:cubicBezTo>
                  <a:cubicBezTo>
                    <a:pt x="79346" y="131405"/>
                    <a:pt x="67295" y="135303"/>
                    <a:pt x="60201" y="13530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D5E7A43E-DDBC-44CC-8557-DB05E32C9DFC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7258472" y="-11595706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3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5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3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866A96F6-3C82-4161-AF1D-9AA5CF1F468B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7534151" y="-11671381"/>
              <a:ext cx="101685" cy="203260"/>
            </a:xfrm>
            <a:custGeom>
              <a:avLst/>
              <a:gdLst>
                <a:gd name="connsiteX0" fmla="*/ 70982 w 101685"/>
                <a:gd name="connsiteY0" fmla="*/ 25629 h 203260"/>
                <a:gd name="connsiteX1" fmla="*/ 65150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8 w 101685"/>
                <a:gd name="connsiteY6" fmla="*/ 179766 h 203260"/>
                <a:gd name="connsiteX7" fmla="*/ 20584 w 101685"/>
                <a:gd name="connsiteY7" fmla="*/ 179766 h 203260"/>
                <a:gd name="connsiteX8" fmla="*/ 20584 w 101685"/>
                <a:gd name="connsiteY8" fmla="*/ 187610 h 203260"/>
                <a:gd name="connsiteX9" fmla="*/ 61609 w 101685"/>
                <a:gd name="connsiteY9" fmla="*/ 186849 h 203260"/>
                <a:gd name="connsiteX10" fmla="*/ 102631 w 101685"/>
                <a:gd name="connsiteY10" fmla="*/ 187610 h 203260"/>
                <a:gd name="connsiteX11" fmla="*/ 102631 w 101685"/>
                <a:gd name="connsiteY11" fmla="*/ 179766 h 203260"/>
                <a:gd name="connsiteX12" fmla="*/ 94529 w 101685"/>
                <a:gd name="connsiteY12" fmla="*/ 179766 h 203260"/>
                <a:gd name="connsiteX13" fmla="*/ 70982 w 101685"/>
                <a:gd name="connsiteY13" fmla="*/ 167618 h 203260"/>
                <a:gd name="connsiteX14" fmla="*/ 70982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2" y="25629"/>
                  </a:moveTo>
                  <a:cubicBezTo>
                    <a:pt x="70982" y="19557"/>
                    <a:pt x="70982" y="19056"/>
                    <a:pt x="65150" y="19056"/>
                  </a:cubicBezTo>
                  <a:cubicBezTo>
                    <a:pt x="49452" y="35253"/>
                    <a:pt x="27170" y="35253"/>
                    <a:pt x="19066" y="35253"/>
                  </a:cubicBezTo>
                  <a:lnTo>
                    <a:pt x="19066" y="43097"/>
                  </a:lnTo>
                  <a:cubicBezTo>
                    <a:pt x="24127" y="43097"/>
                    <a:pt x="39070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8" y="179766"/>
                  </a:cubicBezTo>
                  <a:lnTo>
                    <a:pt x="20584" y="179766"/>
                  </a:lnTo>
                  <a:lnTo>
                    <a:pt x="20584" y="187610"/>
                  </a:lnTo>
                  <a:cubicBezTo>
                    <a:pt x="29451" y="186849"/>
                    <a:pt x="51478" y="186849"/>
                    <a:pt x="61609" y="186849"/>
                  </a:cubicBezTo>
                  <a:cubicBezTo>
                    <a:pt x="71736" y="186849"/>
                    <a:pt x="93767" y="186849"/>
                    <a:pt x="102631" y="187610"/>
                  </a:cubicBezTo>
                  <a:lnTo>
                    <a:pt x="102631" y="179766"/>
                  </a:lnTo>
                  <a:lnTo>
                    <a:pt x="94529" y="179766"/>
                  </a:lnTo>
                  <a:cubicBezTo>
                    <a:pt x="71736" y="179766"/>
                    <a:pt x="70982" y="176980"/>
                    <a:pt x="70982" y="167618"/>
                  </a:cubicBezTo>
                  <a:lnTo>
                    <a:pt x="70982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8D49F379-0C5D-4E13-8B76-E65BE3FC7F34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7660047" y="-11529655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2 w 50842"/>
                <a:gd name="connsiteY1" fmla="*/ 19056 h 101630"/>
                <a:gd name="connsiteX2" fmla="*/ 19066 w 50842"/>
                <a:gd name="connsiteY2" fmla="*/ 32474 h 101630"/>
                <a:gd name="connsiteX3" fmla="*/ 32492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6 w 50842"/>
                <a:gd name="connsiteY7" fmla="*/ 87894 h 101630"/>
                <a:gd name="connsiteX8" fmla="*/ 23117 w 50842"/>
                <a:gd name="connsiteY8" fmla="*/ 91944 h 101630"/>
                <a:gd name="connsiteX9" fmla="*/ 25651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2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2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6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8" y="94731"/>
                    <a:pt x="25651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FE4BFDBC-763D-43E0-9F62-3941D6F48624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8269807" y="-11681258"/>
              <a:ext cx="203371" cy="254075"/>
            </a:xfrm>
            <a:custGeom>
              <a:avLst/>
              <a:gdLst>
                <a:gd name="connsiteX0" fmla="*/ 117574 w 203370"/>
                <a:gd name="connsiteY0" fmla="*/ 195972 h 254075"/>
                <a:gd name="connsiteX1" fmla="*/ 194046 w 203370"/>
                <a:gd name="connsiteY1" fmla="*/ 87140 h 254075"/>
                <a:gd name="connsiteX2" fmla="*/ 129476 w 203370"/>
                <a:gd name="connsiteY2" fmla="*/ 19056 h 254075"/>
                <a:gd name="connsiteX3" fmla="*/ 19066 w 203370"/>
                <a:gd name="connsiteY3" fmla="*/ 135477 h 254075"/>
                <a:gd name="connsiteX4" fmla="*/ 83891 w 203370"/>
                <a:gd name="connsiteY4" fmla="*/ 203054 h 254075"/>
                <a:gd name="connsiteX5" fmla="*/ 108709 w 203370"/>
                <a:gd name="connsiteY5" fmla="*/ 199258 h 254075"/>
                <a:gd name="connsiteX6" fmla="*/ 107692 w 203370"/>
                <a:gd name="connsiteY6" fmla="*/ 218751 h 254075"/>
                <a:gd name="connsiteX7" fmla="*/ 128713 w 203370"/>
                <a:gd name="connsiteY7" fmla="*/ 246588 h 254075"/>
                <a:gd name="connsiteX8" fmla="*/ 170999 w 203370"/>
                <a:gd name="connsiteY8" fmla="*/ 197487 h 254075"/>
                <a:gd name="connsiteX9" fmla="*/ 168218 w 203370"/>
                <a:gd name="connsiteY9" fmla="*/ 194955 h 254075"/>
                <a:gd name="connsiteX10" fmla="*/ 165175 w 203370"/>
                <a:gd name="connsiteY10" fmla="*/ 197741 h 254075"/>
                <a:gd name="connsiteX11" fmla="*/ 135552 w 203370"/>
                <a:gd name="connsiteY11" fmla="*/ 222038 h 254075"/>
                <a:gd name="connsiteX12" fmla="*/ 117574 w 203370"/>
                <a:gd name="connsiteY12" fmla="*/ 195972 h 254075"/>
                <a:gd name="connsiteX13" fmla="*/ 69710 w 203370"/>
                <a:gd name="connsiteY13" fmla="*/ 193947 h 254075"/>
                <a:gd name="connsiteX14" fmla="*/ 41350 w 203370"/>
                <a:gd name="connsiteY14" fmla="*/ 143576 h 254075"/>
                <a:gd name="connsiteX15" fmla="*/ 67176 w 203370"/>
                <a:gd name="connsiteY15" fmla="*/ 62843 h 254075"/>
                <a:gd name="connsiteX16" fmla="*/ 127958 w 203370"/>
                <a:gd name="connsiteY16" fmla="*/ 25383 h 254075"/>
                <a:gd name="connsiteX17" fmla="*/ 171762 w 203370"/>
                <a:gd name="connsiteY17" fmla="*/ 79040 h 254075"/>
                <a:gd name="connsiteX18" fmla="*/ 116303 w 203370"/>
                <a:gd name="connsiteY18" fmla="*/ 187364 h 254075"/>
                <a:gd name="connsiteX19" fmla="*/ 94021 w 203370"/>
                <a:gd name="connsiteY19" fmla="*/ 160027 h 254075"/>
                <a:gd name="connsiteX20" fmla="*/ 68193 w 203370"/>
                <a:gd name="connsiteY20" fmla="*/ 185848 h 254075"/>
                <a:gd name="connsiteX21" fmla="*/ 69710 w 203370"/>
                <a:gd name="connsiteY21" fmla="*/ 193947 h 254075"/>
                <a:gd name="connsiteX22" fmla="*/ 85408 w 203370"/>
                <a:gd name="connsiteY22" fmla="*/ 196725 h 254075"/>
                <a:gd name="connsiteX23" fmla="*/ 73762 w 203370"/>
                <a:gd name="connsiteY23" fmla="*/ 185848 h 254075"/>
                <a:gd name="connsiteX24" fmla="*/ 94021 w 203370"/>
                <a:gd name="connsiteY24" fmla="*/ 165602 h 254075"/>
                <a:gd name="connsiteX25" fmla="*/ 109472 w 203370"/>
                <a:gd name="connsiteY25" fmla="*/ 187111 h 254075"/>
                <a:gd name="connsiteX26" fmla="*/ 106683 w 203370"/>
                <a:gd name="connsiteY26" fmla="*/ 192176 h 254075"/>
                <a:gd name="connsiteX27" fmla="*/ 85408 w 203370"/>
                <a:gd name="connsiteY27" fmla="*/ 196725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370" h="254075">
                  <a:moveTo>
                    <a:pt x="117574" y="195972"/>
                  </a:moveTo>
                  <a:cubicBezTo>
                    <a:pt x="156819" y="181036"/>
                    <a:pt x="194046" y="135986"/>
                    <a:pt x="194046" y="87140"/>
                  </a:cubicBezTo>
                  <a:cubicBezTo>
                    <a:pt x="194046" y="46392"/>
                    <a:pt x="167201" y="19056"/>
                    <a:pt x="129476" y="19056"/>
                  </a:cubicBezTo>
                  <a:cubicBezTo>
                    <a:pt x="74779" y="19056"/>
                    <a:pt x="19066" y="76508"/>
                    <a:pt x="19066" y="135477"/>
                  </a:cubicBezTo>
                  <a:cubicBezTo>
                    <a:pt x="19066" y="177495"/>
                    <a:pt x="47428" y="203054"/>
                    <a:pt x="83891" y="203054"/>
                  </a:cubicBezTo>
                  <a:cubicBezTo>
                    <a:pt x="90223" y="203054"/>
                    <a:pt x="98835" y="202045"/>
                    <a:pt x="108709" y="199258"/>
                  </a:cubicBezTo>
                  <a:cubicBezTo>
                    <a:pt x="107692" y="214947"/>
                    <a:pt x="107692" y="215455"/>
                    <a:pt x="107692" y="218751"/>
                  </a:cubicBezTo>
                  <a:cubicBezTo>
                    <a:pt x="107692" y="226849"/>
                    <a:pt x="107692" y="246588"/>
                    <a:pt x="128713" y="246588"/>
                  </a:cubicBezTo>
                  <a:cubicBezTo>
                    <a:pt x="158845" y="246588"/>
                    <a:pt x="170999" y="200275"/>
                    <a:pt x="170999" y="197487"/>
                  </a:cubicBezTo>
                  <a:cubicBezTo>
                    <a:pt x="170999" y="195717"/>
                    <a:pt x="169227" y="194955"/>
                    <a:pt x="168218" y="194955"/>
                  </a:cubicBezTo>
                  <a:cubicBezTo>
                    <a:pt x="166192" y="194955"/>
                    <a:pt x="165684" y="196225"/>
                    <a:pt x="165175" y="197741"/>
                  </a:cubicBezTo>
                  <a:cubicBezTo>
                    <a:pt x="159099" y="215710"/>
                    <a:pt x="144411" y="222038"/>
                    <a:pt x="135552" y="222038"/>
                  </a:cubicBezTo>
                  <a:cubicBezTo>
                    <a:pt x="123906" y="222038"/>
                    <a:pt x="120100" y="215201"/>
                    <a:pt x="117574" y="195972"/>
                  </a:cubicBezTo>
                  <a:close/>
                  <a:moveTo>
                    <a:pt x="69710" y="193947"/>
                  </a:moveTo>
                  <a:cubicBezTo>
                    <a:pt x="49963" y="186101"/>
                    <a:pt x="41350" y="166356"/>
                    <a:pt x="41350" y="143576"/>
                  </a:cubicBezTo>
                  <a:cubicBezTo>
                    <a:pt x="41350" y="126117"/>
                    <a:pt x="47937" y="90181"/>
                    <a:pt x="67176" y="62843"/>
                  </a:cubicBezTo>
                  <a:cubicBezTo>
                    <a:pt x="85662" y="37030"/>
                    <a:pt x="109472" y="25383"/>
                    <a:pt x="127958" y="25383"/>
                  </a:cubicBezTo>
                  <a:cubicBezTo>
                    <a:pt x="153276" y="25383"/>
                    <a:pt x="171762" y="45130"/>
                    <a:pt x="171762" y="79040"/>
                  </a:cubicBezTo>
                  <a:cubicBezTo>
                    <a:pt x="171762" y="104353"/>
                    <a:pt x="158845" y="163577"/>
                    <a:pt x="116303" y="187364"/>
                  </a:cubicBezTo>
                  <a:cubicBezTo>
                    <a:pt x="115042" y="178504"/>
                    <a:pt x="112507" y="160027"/>
                    <a:pt x="94021" y="160027"/>
                  </a:cubicBezTo>
                  <a:cubicBezTo>
                    <a:pt x="80603" y="160027"/>
                    <a:pt x="68193" y="172684"/>
                    <a:pt x="68193" y="185848"/>
                  </a:cubicBezTo>
                  <a:cubicBezTo>
                    <a:pt x="68193" y="190905"/>
                    <a:pt x="69710" y="193692"/>
                    <a:pt x="69710" y="193947"/>
                  </a:cubicBezTo>
                  <a:close/>
                  <a:moveTo>
                    <a:pt x="85408" y="196725"/>
                  </a:moveTo>
                  <a:cubicBezTo>
                    <a:pt x="81867" y="196725"/>
                    <a:pt x="73762" y="196725"/>
                    <a:pt x="73762" y="185848"/>
                  </a:cubicBezTo>
                  <a:cubicBezTo>
                    <a:pt x="73762" y="175725"/>
                    <a:pt x="83382" y="165602"/>
                    <a:pt x="94021" y="165602"/>
                  </a:cubicBezTo>
                  <a:cubicBezTo>
                    <a:pt x="104657" y="165602"/>
                    <a:pt x="109472" y="171675"/>
                    <a:pt x="109472" y="187111"/>
                  </a:cubicBezTo>
                  <a:cubicBezTo>
                    <a:pt x="109472" y="190905"/>
                    <a:pt x="109218" y="191160"/>
                    <a:pt x="106683" y="192176"/>
                  </a:cubicBezTo>
                  <a:cubicBezTo>
                    <a:pt x="100097" y="194955"/>
                    <a:pt x="92503" y="196725"/>
                    <a:pt x="85408" y="1967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E6CBC426-9B1A-41D9-896B-8D07CEC03AEE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8457578" y="-11582362"/>
              <a:ext cx="101685" cy="177853"/>
            </a:xfrm>
            <a:custGeom>
              <a:avLst/>
              <a:gdLst>
                <a:gd name="connsiteX0" fmla="*/ 96903 w 101685"/>
                <a:gd name="connsiteY0" fmla="*/ 25789 h 177852"/>
                <a:gd name="connsiteX1" fmla="*/ 89816 w 101685"/>
                <a:gd name="connsiteY1" fmla="*/ 19056 h 177852"/>
                <a:gd name="connsiteX2" fmla="*/ 79886 w 101685"/>
                <a:gd name="connsiteY2" fmla="*/ 28797 h 177852"/>
                <a:gd name="connsiteX3" fmla="*/ 86981 w 101685"/>
                <a:gd name="connsiteY3" fmla="*/ 35539 h 177852"/>
                <a:gd name="connsiteX4" fmla="*/ 96903 w 101685"/>
                <a:gd name="connsiteY4" fmla="*/ 25789 h 177852"/>
                <a:gd name="connsiteX5" fmla="*/ 59319 w 101685"/>
                <a:gd name="connsiteY5" fmla="*/ 145236 h 177852"/>
                <a:gd name="connsiteX6" fmla="*/ 36440 w 101685"/>
                <a:gd name="connsiteY6" fmla="*/ 167737 h 177852"/>
                <a:gd name="connsiteX7" fmla="*/ 30061 w 101685"/>
                <a:gd name="connsiteY7" fmla="*/ 166673 h 177852"/>
                <a:gd name="connsiteX8" fmla="*/ 36090 w 101685"/>
                <a:gd name="connsiteY8" fmla="*/ 157637 h 177852"/>
                <a:gd name="connsiteX9" fmla="*/ 29171 w 101685"/>
                <a:gd name="connsiteY9" fmla="*/ 151079 h 177852"/>
                <a:gd name="connsiteX10" fmla="*/ 19066 w 101685"/>
                <a:gd name="connsiteY10" fmla="*/ 161536 h 177852"/>
                <a:gd name="connsiteX11" fmla="*/ 36622 w 101685"/>
                <a:gd name="connsiteY11" fmla="*/ 172700 h 177852"/>
                <a:gd name="connsiteX12" fmla="*/ 73499 w 101685"/>
                <a:gd name="connsiteY12" fmla="*/ 144704 h 177852"/>
                <a:gd name="connsiteX13" fmla="*/ 89459 w 101685"/>
                <a:gd name="connsiteY13" fmla="*/ 81256 h 177852"/>
                <a:gd name="connsiteX14" fmla="*/ 90349 w 101685"/>
                <a:gd name="connsiteY14" fmla="*/ 75055 h 177852"/>
                <a:gd name="connsiteX15" fmla="*/ 71370 w 101685"/>
                <a:gd name="connsiteY15" fmla="*/ 58397 h 177852"/>
                <a:gd name="connsiteX16" fmla="*/ 40340 w 101685"/>
                <a:gd name="connsiteY16" fmla="*/ 85512 h 177852"/>
                <a:gd name="connsiteX17" fmla="*/ 43359 w 101685"/>
                <a:gd name="connsiteY17" fmla="*/ 87815 h 177852"/>
                <a:gd name="connsiteX18" fmla="*/ 46902 w 101685"/>
                <a:gd name="connsiteY18" fmla="*/ 84623 h 177852"/>
                <a:gd name="connsiteX19" fmla="*/ 70838 w 101685"/>
                <a:gd name="connsiteY19" fmla="*/ 63359 h 177852"/>
                <a:gd name="connsiteX20" fmla="*/ 76868 w 101685"/>
                <a:gd name="connsiteY20" fmla="*/ 72046 h 177852"/>
                <a:gd name="connsiteX21" fmla="*/ 76335 w 101685"/>
                <a:gd name="connsiteY21" fmla="*/ 77358 h 177852"/>
                <a:gd name="connsiteX22" fmla="*/ 59319 w 101685"/>
                <a:gd name="connsiteY22" fmla="*/ 1452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177852">
                  <a:moveTo>
                    <a:pt x="96903" y="25789"/>
                  </a:moveTo>
                  <a:cubicBezTo>
                    <a:pt x="96903" y="22779"/>
                    <a:pt x="94599" y="19056"/>
                    <a:pt x="89816" y="19056"/>
                  </a:cubicBezTo>
                  <a:cubicBezTo>
                    <a:pt x="84669" y="19056"/>
                    <a:pt x="79886" y="24018"/>
                    <a:pt x="79886" y="28797"/>
                  </a:cubicBezTo>
                  <a:cubicBezTo>
                    <a:pt x="79886" y="31640"/>
                    <a:pt x="82015" y="35539"/>
                    <a:pt x="86981" y="35539"/>
                  </a:cubicBezTo>
                  <a:cubicBezTo>
                    <a:pt x="91763" y="35539"/>
                    <a:pt x="96903" y="30925"/>
                    <a:pt x="96903" y="25789"/>
                  </a:cubicBezTo>
                  <a:close/>
                  <a:moveTo>
                    <a:pt x="59319" y="145236"/>
                  </a:moveTo>
                  <a:cubicBezTo>
                    <a:pt x="56300" y="157463"/>
                    <a:pt x="46902" y="167737"/>
                    <a:pt x="36440" y="167737"/>
                  </a:cubicBezTo>
                  <a:cubicBezTo>
                    <a:pt x="34136" y="167737"/>
                    <a:pt x="32007" y="167388"/>
                    <a:pt x="30061" y="166673"/>
                  </a:cubicBezTo>
                  <a:cubicBezTo>
                    <a:pt x="34668" y="164554"/>
                    <a:pt x="36090" y="160298"/>
                    <a:pt x="36090" y="157637"/>
                  </a:cubicBezTo>
                  <a:cubicBezTo>
                    <a:pt x="36090" y="153382"/>
                    <a:pt x="32722" y="151079"/>
                    <a:pt x="29171" y="151079"/>
                  </a:cubicBezTo>
                  <a:cubicBezTo>
                    <a:pt x="23673" y="151079"/>
                    <a:pt x="19066" y="155868"/>
                    <a:pt x="19066" y="161536"/>
                  </a:cubicBezTo>
                  <a:cubicBezTo>
                    <a:pt x="19066" y="168269"/>
                    <a:pt x="25977" y="172700"/>
                    <a:pt x="36622" y="172700"/>
                  </a:cubicBezTo>
                  <a:cubicBezTo>
                    <a:pt x="47260" y="172700"/>
                    <a:pt x="68002" y="166324"/>
                    <a:pt x="73499" y="144704"/>
                  </a:cubicBezTo>
                  <a:lnTo>
                    <a:pt x="89459" y="81256"/>
                  </a:lnTo>
                  <a:cubicBezTo>
                    <a:pt x="89991" y="79312"/>
                    <a:pt x="90349" y="77714"/>
                    <a:pt x="90349" y="75055"/>
                  </a:cubicBezTo>
                  <a:cubicBezTo>
                    <a:pt x="90349" y="65305"/>
                    <a:pt x="82015" y="58397"/>
                    <a:pt x="71370" y="58397"/>
                  </a:cubicBezTo>
                  <a:cubicBezTo>
                    <a:pt x="51693" y="58397"/>
                    <a:pt x="40340" y="83027"/>
                    <a:pt x="40340" y="85512"/>
                  </a:cubicBezTo>
                  <a:cubicBezTo>
                    <a:pt x="40340" y="87815"/>
                    <a:pt x="42827" y="87815"/>
                    <a:pt x="43359" y="87815"/>
                  </a:cubicBezTo>
                  <a:cubicBezTo>
                    <a:pt x="45488" y="87815"/>
                    <a:pt x="45663" y="87283"/>
                    <a:pt x="46902" y="84623"/>
                  </a:cubicBezTo>
                  <a:cubicBezTo>
                    <a:pt x="51335" y="74349"/>
                    <a:pt x="60558" y="63359"/>
                    <a:pt x="70838" y="63359"/>
                  </a:cubicBezTo>
                  <a:cubicBezTo>
                    <a:pt x="75271" y="63359"/>
                    <a:pt x="76868" y="66369"/>
                    <a:pt x="76868" y="72046"/>
                  </a:cubicBezTo>
                  <a:cubicBezTo>
                    <a:pt x="76868" y="73991"/>
                    <a:pt x="76518" y="76477"/>
                    <a:pt x="76335" y="77358"/>
                  </a:cubicBezTo>
                  <a:lnTo>
                    <a:pt x="59319" y="14523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874DBE34-2437-4C30-B22C-9989173802E7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8691017" y="-11595706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3 h 76222"/>
                <a:gd name="connsiteX5" fmla="*/ 27678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5 w 203370"/>
                <a:gd name="connsiteY9" fmla="*/ 68148 h 76222"/>
                <a:gd name="connsiteX10" fmla="*/ 27678 w 203370"/>
                <a:gd name="connsiteY10" fmla="*/ 68148 h 76222"/>
                <a:gd name="connsiteX11" fmla="*/ 19066 w 203370"/>
                <a:gd name="connsiteY11" fmla="*/ 73213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3" y="29179"/>
                    <a:pt x="187467" y="29179"/>
                    <a:pt x="187467" y="24113"/>
                  </a:cubicBezTo>
                  <a:cubicBezTo>
                    <a:pt x="187467" y="19056"/>
                    <a:pt x="182653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3"/>
                  </a:cubicBezTo>
                  <a:cubicBezTo>
                    <a:pt x="19066" y="29179"/>
                    <a:pt x="23880" y="29179"/>
                    <a:pt x="27678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3" y="78279"/>
                    <a:pt x="187467" y="78279"/>
                    <a:pt x="187467" y="73213"/>
                  </a:cubicBezTo>
                  <a:cubicBezTo>
                    <a:pt x="187467" y="68148"/>
                    <a:pt x="182653" y="68148"/>
                    <a:pt x="178855" y="68148"/>
                  </a:cubicBezTo>
                  <a:lnTo>
                    <a:pt x="27678" y="68148"/>
                  </a:lnTo>
                  <a:cubicBezTo>
                    <a:pt x="23880" y="68148"/>
                    <a:pt x="19066" y="68148"/>
                    <a:pt x="19066" y="73213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771DEBB3-B15E-4400-985D-B3859F775372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8995065" y="-11675685"/>
              <a:ext cx="177949" cy="203260"/>
            </a:xfrm>
            <a:custGeom>
              <a:avLst/>
              <a:gdLst>
                <a:gd name="connsiteX0" fmla="*/ 67684 w 177949"/>
                <a:gd name="connsiteY0" fmla="*/ 111936 h 203260"/>
                <a:gd name="connsiteX1" fmla="*/ 110481 w 177949"/>
                <a:gd name="connsiteY1" fmla="*/ 111936 h 203260"/>
                <a:gd name="connsiteX2" fmla="*/ 168218 w 177949"/>
                <a:gd name="connsiteY2" fmla="*/ 66130 h 203260"/>
                <a:gd name="connsiteX3" fmla="*/ 108455 w 177949"/>
                <a:gd name="connsiteY3" fmla="*/ 19056 h 203260"/>
                <a:gd name="connsiteX4" fmla="*/ 19066 w 177949"/>
                <a:gd name="connsiteY4" fmla="*/ 19056 h 203260"/>
                <a:gd name="connsiteX5" fmla="*/ 19066 w 177949"/>
                <a:gd name="connsiteY5" fmla="*/ 26901 h 203260"/>
                <a:gd name="connsiteX6" fmla="*/ 25144 w 177949"/>
                <a:gd name="connsiteY6" fmla="*/ 26901 h 203260"/>
                <a:gd name="connsiteX7" fmla="*/ 45148 w 177949"/>
                <a:gd name="connsiteY7" fmla="*/ 38794 h 203260"/>
                <a:gd name="connsiteX8" fmla="*/ 45148 w 177949"/>
                <a:gd name="connsiteY8" fmla="*/ 172175 h 203260"/>
                <a:gd name="connsiteX9" fmla="*/ 25144 w 177949"/>
                <a:gd name="connsiteY9" fmla="*/ 184070 h 203260"/>
                <a:gd name="connsiteX10" fmla="*/ 19066 w 177949"/>
                <a:gd name="connsiteY10" fmla="*/ 184070 h 203260"/>
                <a:gd name="connsiteX11" fmla="*/ 19066 w 177949"/>
                <a:gd name="connsiteY11" fmla="*/ 191913 h 203260"/>
                <a:gd name="connsiteX12" fmla="*/ 56285 w 177949"/>
                <a:gd name="connsiteY12" fmla="*/ 191152 h 203260"/>
                <a:gd name="connsiteX13" fmla="*/ 93767 w 177949"/>
                <a:gd name="connsiteY13" fmla="*/ 191913 h 203260"/>
                <a:gd name="connsiteX14" fmla="*/ 93767 w 177949"/>
                <a:gd name="connsiteY14" fmla="*/ 184070 h 203260"/>
                <a:gd name="connsiteX15" fmla="*/ 87688 w 177949"/>
                <a:gd name="connsiteY15" fmla="*/ 184070 h 203260"/>
                <a:gd name="connsiteX16" fmla="*/ 67684 w 177949"/>
                <a:gd name="connsiteY16" fmla="*/ 172175 h 203260"/>
                <a:gd name="connsiteX17" fmla="*/ 67684 w 177949"/>
                <a:gd name="connsiteY17" fmla="*/ 111936 h 203260"/>
                <a:gd name="connsiteX18" fmla="*/ 66922 w 177949"/>
                <a:gd name="connsiteY18" fmla="*/ 105354 h 203260"/>
                <a:gd name="connsiteX19" fmla="*/ 66922 w 177949"/>
                <a:gd name="connsiteY19" fmla="*/ 37024 h 203260"/>
                <a:gd name="connsiteX20" fmla="*/ 79332 w 177949"/>
                <a:gd name="connsiteY20" fmla="*/ 26901 h 203260"/>
                <a:gd name="connsiteX21" fmla="*/ 101868 w 177949"/>
                <a:gd name="connsiteY21" fmla="*/ 26901 h 203260"/>
                <a:gd name="connsiteX22" fmla="*/ 142131 w 177949"/>
                <a:gd name="connsiteY22" fmla="*/ 66130 h 203260"/>
                <a:gd name="connsiteX23" fmla="*/ 101868 w 177949"/>
                <a:gd name="connsiteY23" fmla="*/ 105354 h 203260"/>
                <a:gd name="connsiteX24" fmla="*/ 66922 w 177949"/>
                <a:gd name="connsiteY24" fmla="*/ 10535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7949" h="203260">
                  <a:moveTo>
                    <a:pt x="67684" y="111936"/>
                  </a:moveTo>
                  <a:lnTo>
                    <a:pt x="110481" y="111936"/>
                  </a:lnTo>
                  <a:cubicBezTo>
                    <a:pt x="140867" y="111936"/>
                    <a:pt x="168218" y="91436"/>
                    <a:pt x="168218" y="66130"/>
                  </a:cubicBezTo>
                  <a:cubicBezTo>
                    <a:pt x="168218" y="41328"/>
                    <a:pt x="143148" y="19056"/>
                    <a:pt x="108455" y="19056"/>
                  </a:cubicBezTo>
                  <a:lnTo>
                    <a:pt x="19066" y="19056"/>
                  </a:lnTo>
                  <a:lnTo>
                    <a:pt x="19066" y="26901"/>
                  </a:lnTo>
                  <a:lnTo>
                    <a:pt x="25144" y="26901"/>
                  </a:lnTo>
                  <a:cubicBezTo>
                    <a:pt x="44640" y="26901"/>
                    <a:pt x="45148" y="29688"/>
                    <a:pt x="45148" y="38794"/>
                  </a:cubicBezTo>
                  <a:lnTo>
                    <a:pt x="45148" y="172175"/>
                  </a:lnTo>
                  <a:cubicBezTo>
                    <a:pt x="45148" y="181283"/>
                    <a:pt x="44640" y="184070"/>
                    <a:pt x="25144" y="184070"/>
                  </a:cubicBezTo>
                  <a:lnTo>
                    <a:pt x="19066" y="184070"/>
                  </a:lnTo>
                  <a:lnTo>
                    <a:pt x="19066" y="191913"/>
                  </a:lnTo>
                  <a:cubicBezTo>
                    <a:pt x="27925" y="191152"/>
                    <a:pt x="46666" y="191152"/>
                    <a:pt x="56285" y="191152"/>
                  </a:cubicBezTo>
                  <a:cubicBezTo>
                    <a:pt x="65915" y="191152"/>
                    <a:pt x="84900" y="191152"/>
                    <a:pt x="93767" y="191913"/>
                  </a:cubicBezTo>
                  <a:lnTo>
                    <a:pt x="93767" y="184070"/>
                  </a:lnTo>
                  <a:lnTo>
                    <a:pt x="87688" y="184070"/>
                  </a:lnTo>
                  <a:cubicBezTo>
                    <a:pt x="68193" y="184070"/>
                    <a:pt x="67684" y="181283"/>
                    <a:pt x="67684" y="172175"/>
                  </a:cubicBezTo>
                  <a:lnTo>
                    <a:pt x="67684" y="111936"/>
                  </a:lnTo>
                  <a:close/>
                  <a:moveTo>
                    <a:pt x="66922" y="105354"/>
                  </a:moveTo>
                  <a:lnTo>
                    <a:pt x="66922" y="37024"/>
                  </a:lnTo>
                  <a:cubicBezTo>
                    <a:pt x="66922" y="28670"/>
                    <a:pt x="67430" y="26901"/>
                    <a:pt x="79332" y="26901"/>
                  </a:cubicBezTo>
                  <a:lnTo>
                    <a:pt x="101868" y="26901"/>
                  </a:lnTo>
                  <a:cubicBezTo>
                    <a:pt x="142131" y="26901"/>
                    <a:pt x="142131" y="53729"/>
                    <a:pt x="142131" y="66130"/>
                  </a:cubicBezTo>
                  <a:cubicBezTo>
                    <a:pt x="142131" y="78025"/>
                    <a:pt x="142131" y="105354"/>
                    <a:pt x="101868" y="105354"/>
                  </a:cubicBezTo>
                  <a:lnTo>
                    <a:pt x="66922" y="1053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2A8F011D-28C2-480A-B2DD-FB7C845A2FA8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9158746" y="-11692644"/>
              <a:ext cx="1169382" cy="279483"/>
            </a:xfrm>
            <a:custGeom>
              <a:avLst/>
              <a:gdLst>
                <a:gd name="connsiteX0" fmla="*/ 131245 w 1169381"/>
                <a:gd name="connsiteY0" fmla="*/ 154716 h 279482"/>
                <a:gd name="connsiteX1" fmla="*/ 75280 w 1169381"/>
                <a:gd name="connsiteY1" fmla="*/ 95492 h 279482"/>
                <a:gd name="connsiteX2" fmla="*/ 19066 w 1169381"/>
                <a:gd name="connsiteY2" fmla="*/ 154716 h 279482"/>
                <a:gd name="connsiteX3" fmla="*/ 75026 w 1169381"/>
                <a:gd name="connsiteY3" fmla="*/ 211661 h 279482"/>
                <a:gd name="connsiteX4" fmla="*/ 131245 w 1169381"/>
                <a:gd name="connsiteY4" fmla="*/ 154716 h 279482"/>
                <a:gd name="connsiteX5" fmla="*/ 75280 w 1169381"/>
                <a:gd name="connsiteY5" fmla="*/ 205332 h 279482"/>
                <a:gd name="connsiteX6" fmla="*/ 46409 w 1169381"/>
                <a:gd name="connsiteY6" fmla="*/ 188373 h 279482"/>
                <a:gd name="connsiteX7" fmla="*/ 40079 w 1169381"/>
                <a:gd name="connsiteY7" fmla="*/ 152690 h 279482"/>
                <a:gd name="connsiteX8" fmla="*/ 46155 w 1169381"/>
                <a:gd name="connsiteY8" fmla="*/ 118017 h 279482"/>
                <a:gd name="connsiteX9" fmla="*/ 75026 w 1169381"/>
                <a:gd name="connsiteY9" fmla="*/ 101058 h 279482"/>
                <a:gd name="connsiteX10" fmla="*/ 103640 w 1169381"/>
                <a:gd name="connsiteY10" fmla="*/ 117510 h 279482"/>
                <a:gd name="connsiteX11" fmla="*/ 110224 w 1169381"/>
                <a:gd name="connsiteY11" fmla="*/ 152690 h 279482"/>
                <a:gd name="connsiteX12" fmla="*/ 104657 w 1169381"/>
                <a:gd name="connsiteY12" fmla="*/ 186602 h 279482"/>
                <a:gd name="connsiteX13" fmla="*/ 75280 w 1169381"/>
                <a:gd name="connsiteY13" fmla="*/ 205332 h 279482"/>
                <a:gd name="connsiteX14" fmla="*/ 183423 w 1169381"/>
                <a:gd name="connsiteY14" fmla="*/ 33228 h 279482"/>
                <a:gd name="connsiteX15" fmla="*/ 146958 w 1169381"/>
                <a:gd name="connsiteY15" fmla="*/ 36015 h 279482"/>
                <a:gd name="connsiteX16" fmla="*/ 146958 w 1169381"/>
                <a:gd name="connsiteY16" fmla="*/ 43860 h 279482"/>
                <a:gd name="connsiteX17" fmla="*/ 166708 w 1169381"/>
                <a:gd name="connsiteY17" fmla="*/ 58032 h 279482"/>
                <a:gd name="connsiteX18" fmla="*/ 166708 w 1169381"/>
                <a:gd name="connsiteY18" fmla="*/ 189635 h 279482"/>
                <a:gd name="connsiteX19" fmla="*/ 146958 w 1169381"/>
                <a:gd name="connsiteY19" fmla="*/ 201029 h 279482"/>
                <a:gd name="connsiteX20" fmla="*/ 146958 w 1169381"/>
                <a:gd name="connsiteY20" fmla="*/ 208873 h 279482"/>
                <a:gd name="connsiteX21" fmla="*/ 175067 w 1169381"/>
                <a:gd name="connsiteY21" fmla="*/ 208111 h 279482"/>
                <a:gd name="connsiteX22" fmla="*/ 203173 w 1169381"/>
                <a:gd name="connsiteY22" fmla="*/ 208873 h 279482"/>
                <a:gd name="connsiteX23" fmla="*/ 203173 w 1169381"/>
                <a:gd name="connsiteY23" fmla="*/ 201029 h 279482"/>
                <a:gd name="connsiteX24" fmla="*/ 183423 w 1169381"/>
                <a:gd name="connsiteY24" fmla="*/ 189635 h 279482"/>
                <a:gd name="connsiteX25" fmla="*/ 183423 w 1169381"/>
                <a:gd name="connsiteY25" fmla="*/ 33228 h 279482"/>
                <a:gd name="connsiteX26" fmla="*/ 314043 w 1169381"/>
                <a:gd name="connsiteY26" fmla="*/ 123837 h 279482"/>
                <a:gd name="connsiteX27" fmla="*/ 337598 w 1169381"/>
                <a:gd name="connsiteY27" fmla="*/ 107639 h 279482"/>
                <a:gd name="connsiteX28" fmla="*/ 337598 w 1169381"/>
                <a:gd name="connsiteY28" fmla="*/ 99788 h 279482"/>
                <a:gd name="connsiteX29" fmla="*/ 318603 w 1169381"/>
                <a:gd name="connsiteY29" fmla="*/ 100549 h 279482"/>
                <a:gd name="connsiteX30" fmla="*/ 296573 w 1169381"/>
                <a:gd name="connsiteY30" fmla="*/ 99788 h 279482"/>
                <a:gd name="connsiteX31" fmla="*/ 296573 w 1169381"/>
                <a:gd name="connsiteY31" fmla="*/ 107639 h 279482"/>
                <a:gd name="connsiteX32" fmla="*/ 308475 w 1169381"/>
                <a:gd name="connsiteY32" fmla="*/ 118518 h 279482"/>
                <a:gd name="connsiteX33" fmla="*/ 306958 w 1169381"/>
                <a:gd name="connsiteY33" fmla="*/ 124592 h 279482"/>
                <a:gd name="connsiteX34" fmla="*/ 281384 w 1169381"/>
                <a:gd name="connsiteY34" fmla="*/ 186856 h 279482"/>
                <a:gd name="connsiteX35" fmla="*/ 253270 w 1169381"/>
                <a:gd name="connsiteY35" fmla="*/ 118772 h 279482"/>
                <a:gd name="connsiteX36" fmla="*/ 251753 w 1169381"/>
                <a:gd name="connsiteY36" fmla="*/ 114215 h 279482"/>
                <a:gd name="connsiteX37" fmla="*/ 265933 w 1169381"/>
                <a:gd name="connsiteY37" fmla="*/ 107639 h 279482"/>
                <a:gd name="connsiteX38" fmla="*/ 265933 w 1169381"/>
                <a:gd name="connsiteY38" fmla="*/ 99788 h 279482"/>
                <a:gd name="connsiteX39" fmla="*/ 238335 w 1169381"/>
                <a:gd name="connsiteY39" fmla="*/ 100549 h 279482"/>
                <a:gd name="connsiteX40" fmla="*/ 213773 w 1169381"/>
                <a:gd name="connsiteY40" fmla="*/ 99788 h 279482"/>
                <a:gd name="connsiteX41" fmla="*/ 213773 w 1169381"/>
                <a:gd name="connsiteY41" fmla="*/ 107639 h 279482"/>
                <a:gd name="connsiteX42" fmla="*/ 234283 w 1169381"/>
                <a:gd name="connsiteY42" fmla="*/ 116493 h 279482"/>
                <a:gd name="connsiteX43" fmla="*/ 272265 w 1169381"/>
                <a:gd name="connsiteY43" fmla="*/ 208873 h 279482"/>
                <a:gd name="connsiteX44" fmla="*/ 265933 w 1169381"/>
                <a:gd name="connsiteY44" fmla="*/ 223808 h 279482"/>
                <a:gd name="connsiteX45" fmla="*/ 237064 w 1169381"/>
                <a:gd name="connsiteY45" fmla="*/ 255186 h 279482"/>
                <a:gd name="connsiteX46" fmla="*/ 225164 w 1169381"/>
                <a:gd name="connsiteY46" fmla="*/ 250637 h 279482"/>
                <a:gd name="connsiteX47" fmla="*/ 235038 w 1169381"/>
                <a:gd name="connsiteY47" fmla="*/ 240005 h 279482"/>
                <a:gd name="connsiteX48" fmla="*/ 224402 w 1169381"/>
                <a:gd name="connsiteY48" fmla="*/ 229373 h 279482"/>
                <a:gd name="connsiteX49" fmla="*/ 213773 w 1169381"/>
                <a:gd name="connsiteY49" fmla="*/ 240260 h 279482"/>
                <a:gd name="connsiteX50" fmla="*/ 237064 w 1169381"/>
                <a:gd name="connsiteY50" fmla="*/ 260761 h 279482"/>
                <a:gd name="connsiteX51" fmla="*/ 269477 w 1169381"/>
                <a:gd name="connsiteY51" fmla="*/ 231907 h 279482"/>
                <a:gd name="connsiteX52" fmla="*/ 314043 w 1169381"/>
                <a:gd name="connsiteY52" fmla="*/ 123837 h 279482"/>
                <a:gd name="connsiteX53" fmla="*/ 370480 w 1169381"/>
                <a:gd name="connsiteY53" fmla="*/ 121813 h 279482"/>
                <a:gd name="connsiteX54" fmla="*/ 370480 w 1169381"/>
                <a:gd name="connsiteY54" fmla="*/ 189635 h 279482"/>
                <a:gd name="connsiteX55" fmla="*/ 350730 w 1169381"/>
                <a:gd name="connsiteY55" fmla="*/ 201029 h 279482"/>
                <a:gd name="connsiteX56" fmla="*/ 350730 w 1169381"/>
                <a:gd name="connsiteY56" fmla="*/ 208873 h 279482"/>
                <a:gd name="connsiteX57" fmla="*/ 379347 w 1169381"/>
                <a:gd name="connsiteY57" fmla="*/ 208111 h 279482"/>
                <a:gd name="connsiteX58" fmla="*/ 407707 w 1169381"/>
                <a:gd name="connsiteY58" fmla="*/ 208873 h 279482"/>
                <a:gd name="connsiteX59" fmla="*/ 407707 w 1169381"/>
                <a:gd name="connsiteY59" fmla="*/ 201029 h 279482"/>
                <a:gd name="connsiteX60" fmla="*/ 387958 w 1169381"/>
                <a:gd name="connsiteY60" fmla="*/ 189635 h 279482"/>
                <a:gd name="connsiteX61" fmla="*/ 387958 w 1169381"/>
                <a:gd name="connsiteY61" fmla="*/ 143068 h 279482"/>
                <a:gd name="connsiteX62" fmla="*/ 422142 w 1169381"/>
                <a:gd name="connsiteY62" fmla="*/ 102575 h 279482"/>
                <a:gd name="connsiteX63" fmla="*/ 440882 w 1169381"/>
                <a:gd name="connsiteY63" fmla="*/ 130665 h 279482"/>
                <a:gd name="connsiteX64" fmla="*/ 440882 w 1169381"/>
                <a:gd name="connsiteY64" fmla="*/ 189635 h 279482"/>
                <a:gd name="connsiteX65" fmla="*/ 421133 w 1169381"/>
                <a:gd name="connsiteY65" fmla="*/ 201029 h 279482"/>
                <a:gd name="connsiteX66" fmla="*/ 421133 w 1169381"/>
                <a:gd name="connsiteY66" fmla="*/ 208873 h 279482"/>
                <a:gd name="connsiteX67" fmla="*/ 449747 w 1169381"/>
                <a:gd name="connsiteY67" fmla="*/ 208111 h 279482"/>
                <a:gd name="connsiteX68" fmla="*/ 478109 w 1169381"/>
                <a:gd name="connsiteY68" fmla="*/ 208873 h 279482"/>
                <a:gd name="connsiteX69" fmla="*/ 478109 w 1169381"/>
                <a:gd name="connsiteY69" fmla="*/ 201029 h 279482"/>
                <a:gd name="connsiteX70" fmla="*/ 458352 w 1169381"/>
                <a:gd name="connsiteY70" fmla="*/ 193438 h 279482"/>
                <a:gd name="connsiteX71" fmla="*/ 458352 w 1169381"/>
                <a:gd name="connsiteY71" fmla="*/ 145093 h 279482"/>
                <a:gd name="connsiteX72" fmla="*/ 450502 w 1169381"/>
                <a:gd name="connsiteY72" fmla="*/ 106369 h 279482"/>
                <a:gd name="connsiteX73" fmla="*/ 423913 w 1169381"/>
                <a:gd name="connsiteY73" fmla="*/ 97009 h 279482"/>
                <a:gd name="connsiteX74" fmla="*/ 386440 w 1169381"/>
                <a:gd name="connsiteY74" fmla="*/ 123583 h 279482"/>
                <a:gd name="connsiteX75" fmla="*/ 386440 w 1169381"/>
                <a:gd name="connsiteY75" fmla="*/ 97009 h 279482"/>
                <a:gd name="connsiteX76" fmla="*/ 350730 w 1169381"/>
                <a:gd name="connsiteY76" fmla="*/ 99788 h 279482"/>
                <a:gd name="connsiteX77" fmla="*/ 350730 w 1169381"/>
                <a:gd name="connsiteY77" fmla="*/ 107639 h 279482"/>
                <a:gd name="connsiteX78" fmla="*/ 370480 w 1169381"/>
                <a:gd name="connsiteY78" fmla="*/ 121813 h 279482"/>
                <a:gd name="connsiteX79" fmla="*/ 602613 w 1169381"/>
                <a:gd name="connsiteY79" fmla="*/ 154716 h 279482"/>
                <a:gd name="connsiteX80" fmla="*/ 546645 w 1169381"/>
                <a:gd name="connsiteY80" fmla="*/ 95492 h 279482"/>
                <a:gd name="connsiteX81" fmla="*/ 490433 w 1169381"/>
                <a:gd name="connsiteY81" fmla="*/ 154716 h 279482"/>
                <a:gd name="connsiteX82" fmla="*/ 546391 w 1169381"/>
                <a:gd name="connsiteY82" fmla="*/ 211661 h 279482"/>
                <a:gd name="connsiteX83" fmla="*/ 602613 w 1169381"/>
                <a:gd name="connsiteY83" fmla="*/ 154716 h 279482"/>
                <a:gd name="connsiteX84" fmla="*/ 546645 w 1169381"/>
                <a:gd name="connsiteY84" fmla="*/ 205332 h 279482"/>
                <a:gd name="connsiteX85" fmla="*/ 517777 w 1169381"/>
                <a:gd name="connsiteY85" fmla="*/ 188373 h 279482"/>
                <a:gd name="connsiteX86" fmla="*/ 511447 w 1169381"/>
                <a:gd name="connsiteY86" fmla="*/ 152690 h 279482"/>
                <a:gd name="connsiteX87" fmla="*/ 517522 w 1169381"/>
                <a:gd name="connsiteY87" fmla="*/ 118017 h 279482"/>
                <a:gd name="connsiteX88" fmla="*/ 546391 w 1169381"/>
                <a:gd name="connsiteY88" fmla="*/ 101058 h 279482"/>
                <a:gd name="connsiteX89" fmla="*/ 575008 w 1169381"/>
                <a:gd name="connsiteY89" fmla="*/ 117510 h 279482"/>
                <a:gd name="connsiteX90" fmla="*/ 581592 w 1169381"/>
                <a:gd name="connsiteY90" fmla="*/ 152690 h 279482"/>
                <a:gd name="connsiteX91" fmla="*/ 576025 w 1169381"/>
                <a:gd name="connsiteY91" fmla="*/ 186602 h 279482"/>
                <a:gd name="connsiteX92" fmla="*/ 546645 w 1169381"/>
                <a:gd name="connsiteY92" fmla="*/ 205332 h 279482"/>
                <a:gd name="connsiteX93" fmla="*/ 637821 w 1169381"/>
                <a:gd name="connsiteY93" fmla="*/ 121813 h 279482"/>
                <a:gd name="connsiteX94" fmla="*/ 637821 w 1169381"/>
                <a:gd name="connsiteY94" fmla="*/ 189635 h 279482"/>
                <a:gd name="connsiteX95" fmla="*/ 618072 w 1169381"/>
                <a:gd name="connsiteY95" fmla="*/ 201029 h 279482"/>
                <a:gd name="connsiteX96" fmla="*/ 618072 w 1169381"/>
                <a:gd name="connsiteY96" fmla="*/ 208873 h 279482"/>
                <a:gd name="connsiteX97" fmla="*/ 646688 w 1169381"/>
                <a:gd name="connsiteY97" fmla="*/ 208111 h 279482"/>
                <a:gd name="connsiteX98" fmla="*/ 675049 w 1169381"/>
                <a:gd name="connsiteY98" fmla="*/ 208873 h 279482"/>
                <a:gd name="connsiteX99" fmla="*/ 675049 w 1169381"/>
                <a:gd name="connsiteY99" fmla="*/ 201029 h 279482"/>
                <a:gd name="connsiteX100" fmla="*/ 655298 w 1169381"/>
                <a:gd name="connsiteY100" fmla="*/ 189635 h 279482"/>
                <a:gd name="connsiteX101" fmla="*/ 655298 w 1169381"/>
                <a:gd name="connsiteY101" fmla="*/ 143068 h 279482"/>
                <a:gd name="connsiteX102" fmla="*/ 689483 w 1169381"/>
                <a:gd name="connsiteY102" fmla="*/ 102575 h 279482"/>
                <a:gd name="connsiteX103" fmla="*/ 708223 w 1169381"/>
                <a:gd name="connsiteY103" fmla="*/ 130665 h 279482"/>
                <a:gd name="connsiteX104" fmla="*/ 708223 w 1169381"/>
                <a:gd name="connsiteY104" fmla="*/ 189635 h 279482"/>
                <a:gd name="connsiteX105" fmla="*/ 688474 w 1169381"/>
                <a:gd name="connsiteY105" fmla="*/ 201029 h 279482"/>
                <a:gd name="connsiteX106" fmla="*/ 688474 w 1169381"/>
                <a:gd name="connsiteY106" fmla="*/ 208873 h 279482"/>
                <a:gd name="connsiteX107" fmla="*/ 717087 w 1169381"/>
                <a:gd name="connsiteY107" fmla="*/ 208111 h 279482"/>
                <a:gd name="connsiteX108" fmla="*/ 745451 w 1169381"/>
                <a:gd name="connsiteY108" fmla="*/ 208873 h 279482"/>
                <a:gd name="connsiteX109" fmla="*/ 745451 w 1169381"/>
                <a:gd name="connsiteY109" fmla="*/ 201029 h 279482"/>
                <a:gd name="connsiteX110" fmla="*/ 725693 w 1169381"/>
                <a:gd name="connsiteY110" fmla="*/ 189635 h 279482"/>
                <a:gd name="connsiteX111" fmla="*/ 725693 w 1169381"/>
                <a:gd name="connsiteY111" fmla="*/ 143068 h 279482"/>
                <a:gd name="connsiteX112" fmla="*/ 759884 w 1169381"/>
                <a:gd name="connsiteY112" fmla="*/ 102575 h 279482"/>
                <a:gd name="connsiteX113" fmla="*/ 778615 w 1169381"/>
                <a:gd name="connsiteY113" fmla="*/ 130665 h 279482"/>
                <a:gd name="connsiteX114" fmla="*/ 778615 w 1169381"/>
                <a:gd name="connsiteY114" fmla="*/ 189635 h 279482"/>
                <a:gd name="connsiteX115" fmla="*/ 758868 w 1169381"/>
                <a:gd name="connsiteY115" fmla="*/ 201029 h 279482"/>
                <a:gd name="connsiteX116" fmla="*/ 758868 w 1169381"/>
                <a:gd name="connsiteY116" fmla="*/ 208873 h 279482"/>
                <a:gd name="connsiteX117" fmla="*/ 787482 w 1169381"/>
                <a:gd name="connsiteY117" fmla="*/ 208111 h 279482"/>
                <a:gd name="connsiteX118" fmla="*/ 815842 w 1169381"/>
                <a:gd name="connsiteY118" fmla="*/ 208873 h 279482"/>
                <a:gd name="connsiteX119" fmla="*/ 815842 w 1169381"/>
                <a:gd name="connsiteY119" fmla="*/ 201029 h 279482"/>
                <a:gd name="connsiteX120" fmla="*/ 796092 w 1169381"/>
                <a:gd name="connsiteY120" fmla="*/ 193438 h 279482"/>
                <a:gd name="connsiteX121" fmla="*/ 796092 w 1169381"/>
                <a:gd name="connsiteY121" fmla="*/ 145093 h 279482"/>
                <a:gd name="connsiteX122" fmla="*/ 788244 w 1169381"/>
                <a:gd name="connsiteY122" fmla="*/ 106369 h 279482"/>
                <a:gd name="connsiteX123" fmla="*/ 761656 w 1169381"/>
                <a:gd name="connsiteY123" fmla="*/ 97009 h 279482"/>
                <a:gd name="connsiteX124" fmla="*/ 724938 w 1169381"/>
                <a:gd name="connsiteY124" fmla="*/ 121813 h 279482"/>
                <a:gd name="connsiteX125" fmla="*/ 691255 w 1169381"/>
                <a:gd name="connsiteY125" fmla="*/ 97009 h 279482"/>
                <a:gd name="connsiteX126" fmla="*/ 653781 w 1169381"/>
                <a:gd name="connsiteY126" fmla="*/ 123583 h 279482"/>
                <a:gd name="connsiteX127" fmla="*/ 653781 w 1169381"/>
                <a:gd name="connsiteY127" fmla="*/ 97009 h 279482"/>
                <a:gd name="connsiteX128" fmla="*/ 618072 w 1169381"/>
                <a:gd name="connsiteY128" fmla="*/ 99788 h 279482"/>
                <a:gd name="connsiteX129" fmla="*/ 618072 w 1169381"/>
                <a:gd name="connsiteY129" fmla="*/ 107639 h 279482"/>
                <a:gd name="connsiteX130" fmla="*/ 637821 w 1169381"/>
                <a:gd name="connsiteY130" fmla="*/ 121813 h 279482"/>
                <a:gd name="connsiteX131" fmla="*/ 865833 w 1169381"/>
                <a:gd name="connsiteY131" fmla="*/ 97009 h 279482"/>
                <a:gd name="connsiteX132" fmla="*/ 830378 w 1169381"/>
                <a:gd name="connsiteY132" fmla="*/ 99788 h 279482"/>
                <a:gd name="connsiteX133" fmla="*/ 830378 w 1169381"/>
                <a:gd name="connsiteY133" fmla="*/ 107639 h 279482"/>
                <a:gd name="connsiteX134" fmla="*/ 849119 w 1169381"/>
                <a:gd name="connsiteY134" fmla="*/ 121559 h 279482"/>
                <a:gd name="connsiteX135" fmla="*/ 849119 w 1169381"/>
                <a:gd name="connsiteY135" fmla="*/ 189635 h 279482"/>
                <a:gd name="connsiteX136" fmla="*/ 829369 w 1169381"/>
                <a:gd name="connsiteY136" fmla="*/ 201029 h 279482"/>
                <a:gd name="connsiteX137" fmla="*/ 829369 w 1169381"/>
                <a:gd name="connsiteY137" fmla="*/ 208873 h 279482"/>
                <a:gd name="connsiteX138" fmla="*/ 857223 w 1169381"/>
                <a:gd name="connsiteY138" fmla="*/ 208111 h 279482"/>
                <a:gd name="connsiteX139" fmla="*/ 883557 w 1169381"/>
                <a:gd name="connsiteY139" fmla="*/ 208873 h 279482"/>
                <a:gd name="connsiteX140" fmla="*/ 883557 w 1169381"/>
                <a:gd name="connsiteY140" fmla="*/ 201029 h 279482"/>
                <a:gd name="connsiteX141" fmla="*/ 865833 w 1169381"/>
                <a:gd name="connsiteY141" fmla="*/ 189890 h 279482"/>
                <a:gd name="connsiteX142" fmla="*/ 865833 w 1169381"/>
                <a:gd name="connsiteY142" fmla="*/ 97009 h 279482"/>
                <a:gd name="connsiteX143" fmla="*/ 866850 w 1169381"/>
                <a:gd name="connsiteY143" fmla="*/ 52966 h 279482"/>
                <a:gd name="connsiteX144" fmla="*/ 853425 w 1169381"/>
                <a:gd name="connsiteY144" fmla="*/ 39557 h 279482"/>
                <a:gd name="connsiteX145" fmla="*/ 840007 w 1169381"/>
                <a:gd name="connsiteY145" fmla="*/ 52966 h 279482"/>
                <a:gd name="connsiteX146" fmla="*/ 853425 w 1169381"/>
                <a:gd name="connsiteY146" fmla="*/ 66385 h 279482"/>
                <a:gd name="connsiteX147" fmla="*/ 866850 w 1169381"/>
                <a:gd name="connsiteY147" fmla="*/ 52966 h 279482"/>
                <a:gd name="connsiteX148" fmla="*/ 975694 w 1169381"/>
                <a:gd name="connsiteY148" fmla="*/ 189635 h 279482"/>
                <a:gd name="connsiteX149" fmla="*/ 995444 w 1169381"/>
                <a:gd name="connsiteY149" fmla="*/ 210389 h 279482"/>
                <a:gd name="connsiteX150" fmla="*/ 1016210 w 1169381"/>
                <a:gd name="connsiteY150" fmla="*/ 186348 h 279482"/>
                <a:gd name="connsiteX151" fmla="*/ 1016210 w 1169381"/>
                <a:gd name="connsiteY151" fmla="*/ 172175 h 279482"/>
                <a:gd name="connsiteX152" fmla="*/ 1009878 w 1169381"/>
                <a:gd name="connsiteY152" fmla="*/ 172175 h 279482"/>
                <a:gd name="connsiteX153" fmla="*/ 1009878 w 1169381"/>
                <a:gd name="connsiteY153" fmla="*/ 186348 h 279482"/>
                <a:gd name="connsiteX154" fmla="*/ 1000759 w 1169381"/>
                <a:gd name="connsiteY154" fmla="*/ 202545 h 279482"/>
                <a:gd name="connsiteX155" fmla="*/ 991392 w 1169381"/>
                <a:gd name="connsiteY155" fmla="*/ 189890 h 279482"/>
                <a:gd name="connsiteX156" fmla="*/ 991392 w 1169381"/>
                <a:gd name="connsiteY156" fmla="*/ 139273 h 279482"/>
                <a:gd name="connsiteX157" fmla="*/ 982273 w 1169381"/>
                <a:gd name="connsiteY157" fmla="*/ 109410 h 279482"/>
                <a:gd name="connsiteX158" fmla="*/ 947581 w 1169381"/>
                <a:gd name="connsiteY158" fmla="*/ 95492 h 279482"/>
                <a:gd name="connsiteX159" fmla="*/ 909344 w 1169381"/>
                <a:gd name="connsiteY159" fmla="*/ 124091 h 279482"/>
                <a:gd name="connsiteX160" fmla="*/ 920993 w 1169381"/>
                <a:gd name="connsiteY160" fmla="*/ 135986 h 279482"/>
                <a:gd name="connsiteX161" fmla="*/ 932645 w 1169381"/>
                <a:gd name="connsiteY161" fmla="*/ 124338 h 279482"/>
                <a:gd name="connsiteX162" fmla="*/ 919729 w 1169381"/>
                <a:gd name="connsiteY162" fmla="*/ 112698 h 279482"/>
                <a:gd name="connsiteX163" fmla="*/ 947080 w 1169381"/>
                <a:gd name="connsiteY163" fmla="*/ 101058 h 279482"/>
                <a:gd name="connsiteX164" fmla="*/ 973925 w 1169381"/>
                <a:gd name="connsiteY164" fmla="*/ 133453 h 279482"/>
                <a:gd name="connsiteX165" fmla="*/ 973925 w 1169381"/>
                <a:gd name="connsiteY165" fmla="*/ 142814 h 279482"/>
                <a:gd name="connsiteX166" fmla="*/ 927322 w 1169381"/>
                <a:gd name="connsiteY166" fmla="*/ 151929 h 279482"/>
                <a:gd name="connsiteX167" fmla="*/ 902005 w 1169381"/>
                <a:gd name="connsiteY167" fmla="*/ 184831 h 279482"/>
                <a:gd name="connsiteX168" fmla="*/ 942519 w 1169381"/>
                <a:gd name="connsiteY168" fmla="*/ 211661 h 279482"/>
                <a:gd name="connsiteX169" fmla="*/ 975694 w 1169381"/>
                <a:gd name="connsiteY169" fmla="*/ 189635 h 279482"/>
                <a:gd name="connsiteX170" fmla="*/ 973925 w 1169381"/>
                <a:gd name="connsiteY170" fmla="*/ 148133 h 279482"/>
                <a:gd name="connsiteX171" fmla="*/ 973925 w 1169381"/>
                <a:gd name="connsiteY171" fmla="*/ 173438 h 279482"/>
                <a:gd name="connsiteX172" fmla="*/ 944291 w 1169381"/>
                <a:gd name="connsiteY172" fmla="*/ 206086 h 279482"/>
                <a:gd name="connsiteX173" fmla="*/ 921501 w 1169381"/>
                <a:gd name="connsiteY173" fmla="*/ 184577 h 279482"/>
                <a:gd name="connsiteX174" fmla="*/ 973925 w 1169381"/>
                <a:gd name="connsiteY174" fmla="*/ 148133 h 279482"/>
                <a:gd name="connsiteX175" fmla="*/ 1062818 w 1169381"/>
                <a:gd name="connsiteY175" fmla="*/ 33228 h 279482"/>
                <a:gd name="connsiteX176" fmla="*/ 1026356 w 1169381"/>
                <a:gd name="connsiteY176" fmla="*/ 36015 h 279482"/>
                <a:gd name="connsiteX177" fmla="*/ 1026356 w 1169381"/>
                <a:gd name="connsiteY177" fmla="*/ 43860 h 279482"/>
                <a:gd name="connsiteX178" fmla="*/ 1046103 w 1169381"/>
                <a:gd name="connsiteY178" fmla="*/ 58032 h 279482"/>
                <a:gd name="connsiteX179" fmla="*/ 1046103 w 1169381"/>
                <a:gd name="connsiteY179" fmla="*/ 189635 h 279482"/>
                <a:gd name="connsiteX180" fmla="*/ 1026356 w 1169381"/>
                <a:gd name="connsiteY180" fmla="*/ 201029 h 279482"/>
                <a:gd name="connsiteX181" fmla="*/ 1026356 w 1169381"/>
                <a:gd name="connsiteY181" fmla="*/ 208873 h 279482"/>
                <a:gd name="connsiteX182" fmla="*/ 1054462 w 1169381"/>
                <a:gd name="connsiteY182" fmla="*/ 208111 h 279482"/>
                <a:gd name="connsiteX183" fmla="*/ 1082568 w 1169381"/>
                <a:gd name="connsiteY183" fmla="*/ 208873 h 279482"/>
                <a:gd name="connsiteX184" fmla="*/ 1082568 w 1169381"/>
                <a:gd name="connsiteY184" fmla="*/ 201029 h 279482"/>
                <a:gd name="connsiteX185" fmla="*/ 1062818 w 1169381"/>
                <a:gd name="connsiteY185" fmla="*/ 189635 h 279482"/>
                <a:gd name="connsiteX186" fmla="*/ 1062818 w 1169381"/>
                <a:gd name="connsiteY186" fmla="*/ 33228 h 279482"/>
                <a:gd name="connsiteX187" fmla="*/ 1172173 w 1169381"/>
                <a:gd name="connsiteY187" fmla="*/ 269612 h 279482"/>
                <a:gd name="connsiteX188" fmla="*/ 1167866 w 1169381"/>
                <a:gd name="connsiteY188" fmla="*/ 264047 h 279482"/>
                <a:gd name="connsiteX189" fmla="*/ 1128113 w 1169381"/>
                <a:gd name="connsiteY189" fmla="*/ 145600 h 279482"/>
                <a:gd name="connsiteX190" fmla="*/ 1168883 w 1169381"/>
                <a:gd name="connsiteY190" fmla="*/ 25891 h 279482"/>
                <a:gd name="connsiteX191" fmla="*/ 1172173 w 1169381"/>
                <a:gd name="connsiteY191" fmla="*/ 21588 h 279482"/>
                <a:gd name="connsiteX192" fmla="*/ 1169638 w 1169381"/>
                <a:gd name="connsiteY192" fmla="*/ 19056 h 279482"/>
                <a:gd name="connsiteX193" fmla="*/ 1129376 w 1169381"/>
                <a:gd name="connsiteY193" fmla="*/ 68410 h 279482"/>
                <a:gd name="connsiteX194" fmla="*/ 1113424 w 1169381"/>
                <a:gd name="connsiteY194" fmla="*/ 145600 h 279482"/>
                <a:gd name="connsiteX195" fmla="*/ 1130139 w 1169381"/>
                <a:gd name="connsiteY195" fmla="*/ 224563 h 279482"/>
                <a:gd name="connsiteX196" fmla="*/ 1169638 w 1169381"/>
                <a:gd name="connsiteY196" fmla="*/ 272146 h 279482"/>
                <a:gd name="connsiteX197" fmla="*/ 1172173 w 1169381"/>
                <a:gd name="connsiteY197" fmla="*/ 26961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</a:cxnLst>
              <a:rect l="l" t="t" r="r" b="b"/>
              <a:pathLst>
                <a:path w="1169381" h="279482">
                  <a:moveTo>
                    <a:pt x="131245" y="154716"/>
                  </a:moveTo>
                  <a:cubicBezTo>
                    <a:pt x="131245" y="122313"/>
                    <a:pt x="105920" y="95492"/>
                    <a:pt x="75280" y="95492"/>
                  </a:cubicBezTo>
                  <a:cubicBezTo>
                    <a:pt x="43620" y="95492"/>
                    <a:pt x="19066" y="123076"/>
                    <a:pt x="19066" y="154716"/>
                  </a:cubicBezTo>
                  <a:cubicBezTo>
                    <a:pt x="19066" y="187364"/>
                    <a:pt x="45400" y="211661"/>
                    <a:pt x="75026" y="211661"/>
                  </a:cubicBezTo>
                  <a:cubicBezTo>
                    <a:pt x="105666" y="211661"/>
                    <a:pt x="131245" y="186856"/>
                    <a:pt x="131245" y="154716"/>
                  </a:cubicBezTo>
                  <a:close/>
                  <a:moveTo>
                    <a:pt x="75280" y="205332"/>
                  </a:moveTo>
                  <a:cubicBezTo>
                    <a:pt x="64387" y="205332"/>
                    <a:pt x="53250" y="200013"/>
                    <a:pt x="46409" y="188373"/>
                  </a:cubicBezTo>
                  <a:cubicBezTo>
                    <a:pt x="40079" y="177240"/>
                    <a:pt x="40079" y="161798"/>
                    <a:pt x="40079" y="152690"/>
                  </a:cubicBezTo>
                  <a:cubicBezTo>
                    <a:pt x="40079" y="142814"/>
                    <a:pt x="40079" y="129150"/>
                    <a:pt x="46155" y="118017"/>
                  </a:cubicBezTo>
                  <a:cubicBezTo>
                    <a:pt x="52996" y="106369"/>
                    <a:pt x="64895" y="101058"/>
                    <a:pt x="75026" y="101058"/>
                  </a:cubicBezTo>
                  <a:cubicBezTo>
                    <a:pt x="86171" y="101058"/>
                    <a:pt x="97053" y="106624"/>
                    <a:pt x="103640" y="117510"/>
                  </a:cubicBezTo>
                  <a:cubicBezTo>
                    <a:pt x="110224" y="128387"/>
                    <a:pt x="110224" y="143068"/>
                    <a:pt x="110224" y="152690"/>
                  </a:cubicBezTo>
                  <a:cubicBezTo>
                    <a:pt x="110224" y="161798"/>
                    <a:pt x="110224" y="175463"/>
                    <a:pt x="104657" y="186602"/>
                  </a:cubicBezTo>
                  <a:cubicBezTo>
                    <a:pt x="99079" y="197988"/>
                    <a:pt x="87943" y="205332"/>
                    <a:pt x="75280" y="205332"/>
                  </a:cubicBezTo>
                  <a:close/>
                  <a:moveTo>
                    <a:pt x="183423" y="33228"/>
                  </a:moveTo>
                  <a:lnTo>
                    <a:pt x="146958" y="36015"/>
                  </a:lnTo>
                  <a:lnTo>
                    <a:pt x="146958" y="43860"/>
                  </a:lnTo>
                  <a:cubicBezTo>
                    <a:pt x="164682" y="43860"/>
                    <a:pt x="166708" y="45629"/>
                    <a:pt x="166708" y="58032"/>
                  </a:cubicBezTo>
                  <a:lnTo>
                    <a:pt x="166708" y="189635"/>
                  </a:lnTo>
                  <a:cubicBezTo>
                    <a:pt x="166708" y="201029"/>
                    <a:pt x="163927" y="201029"/>
                    <a:pt x="146958" y="201029"/>
                  </a:cubicBezTo>
                  <a:lnTo>
                    <a:pt x="146958" y="208873"/>
                  </a:lnTo>
                  <a:cubicBezTo>
                    <a:pt x="155317" y="208620"/>
                    <a:pt x="168734" y="208111"/>
                    <a:pt x="175067" y="208111"/>
                  </a:cubicBezTo>
                  <a:cubicBezTo>
                    <a:pt x="181396" y="208111"/>
                    <a:pt x="193807" y="208620"/>
                    <a:pt x="203173" y="208873"/>
                  </a:cubicBezTo>
                  <a:lnTo>
                    <a:pt x="203173" y="201029"/>
                  </a:lnTo>
                  <a:cubicBezTo>
                    <a:pt x="186211" y="201029"/>
                    <a:pt x="183423" y="201029"/>
                    <a:pt x="183423" y="189635"/>
                  </a:cubicBezTo>
                  <a:lnTo>
                    <a:pt x="183423" y="33228"/>
                  </a:lnTo>
                  <a:close/>
                  <a:moveTo>
                    <a:pt x="314043" y="123837"/>
                  </a:moveTo>
                  <a:cubicBezTo>
                    <a:pt x="320629" y="107894"/>
                    <a:pt x="333546" y="107639"/>
                    <a:pt x="337598" y="107639"/>
                  </a:cubicBezTo>
                  <a:lnTo>
                    <a:pt x="337598" y="99788"/>
                  </a:lnTo>
                  <a:cubicBezTo>
                    <a:pt x="331774" y="100295"/>
                    <a:pt x="324427" y="100549"/>
                    <a:pt x="318603" y="100549"/>
                  </a:cubicBezTo>
                  <a:cubicBezTo>
                    <a:pt x="314043" y="100549"/>
                    <a:pt x="302143" y="100042"/>
                    <a:pt x="296573" y="99788"/>
                  </a:cubicBezTo>
                  <a:lnTo>
                    <a:pt x="296573" y="107639"/>
                  </a:lnTo>
                  <a:cubicBezTo>
                    <a:pt x="304423" y="107894"/>
                    <a:pt x="308475" y="112189"/>
                    <a:pt x="308475" y="118518"/>
                  </a:cubicBezTo>
                  <a:cubicBezTo>
                    <a:pt x="308475" y="121050"/>
                    <a:pt x="308221" y="121559"/>
                    <a:pt x="306958" y="124592"/>
                  </a:cubicBezTo>
                  <a:lnTo>
                    <a:pt x="281384" y="186856"/>
                  </a:lnTo>
                  <a:lnTo>
                    <a:pt x="253270" y="118772"/>
                  </a:lnTo>
                  <a:cubicBezTo>
                    <a:pt x="252261" y="116238"/>
                    <a:pt x="251753" y="115230"/>
                    <a:pt x="251753" y="114215"/>
                  </a:cubicBezTo>
                  <a:cubicBezTo>
                    <a:pt x="251753" y="107639"/>
                    <a:pt x="261118" y="107639"/>
                    <a:pt x="265933" y="107639"/>
                  </a:cubicBezTo>
                  <a:lnTo>
                    <a:pt x="265933" y="99788"/>
                  </a:lnTo>
                  <a:cubicBezTo>
                    <a:pt x="259348" y="100042"/>
                    <a:pt x="242634" y="100549"/>
                    <a:pt x="238335" y="100549"/>
                  </a:cubicBezTo>
                  <a:cubicBezTo>
                    <a:pt x="231494" y="100549"/>
                    <a:pt x="221367" y="100295"/>
                    <a:pt x="213773" y="99788"/>
                  </a:cubicBezTo>
                  <a:lnTo>
                    <a:pt x="213773" y="107639"/>
                  </a:lnTo>
                  <a:cubicBezTo>
                    <a:pt x="225927" y="107639"/>
                    <a:pt x="230732" y="107639"/>
                    <a:pt x="234283" y="116493"/>
                  </a:cubicBezTo>
                  <a:lnTo>
                    <a:pt x="272265" y="208873"/>
                  </a:lnTo>
                  <a:cubicBezTo>
                    <a:pt x="271002" y="212160"/>
                    <a:pt x="267450" y="220512"/>
                    <a:pt x="265933" y="223808"/>
                  </a:cubicBezTo>
                  <a:cubicBezTo>
                    <a:pt x="260365" y="237727"/>
                    <a:pt x="253270" y="255186"/>
                    <a:pt x="237064" y="255186"/>
                  </a:cubicBezTo>
                  <a:cubicBezTo>
                    <a:pt x="235801" y="255186"/>
                    <a:pt x="229977" y="255186"/>
                    <a:pt x="225164" y="250637"/>
                  </a:cubicBezTo>
                  <a:cubicBezTo>
                    <a:pt x="233012" y="249620"/>
                    <a:pt x="235038" y="244054"/>
                    <a:pt x="235038" y="240005"/>
                  </a:cubicBezTo>
                  <a:cubicBezTo>
                    <a:pt x="235038" y="233424"/>
                    <a:pt x="230231" y="229373"/>
                    <a:pt x="224402" y="229373"/>
                  </a:cubicBezTo>
                  <a:cubicBezTo>
                    <a:pt x="219340" y="229373"/>
                    <a:pt x="213773" y="232661"/>
                    <a:pt x="213773" y="240260"/>
                  </a:cubicBezTo>
                  <a:cubicBezTo>
                    <a:pt x="213773" y="251645"/>
                    <a:pt x="224402" y="260761"/>
                    <a:pt x="237064" y="260761"/>
                  </a:cubicBezTo>
                  <a:cubicBezTo>
                    <a:pt x="253016" y="260761"/>
                    <a:pt x="263398" y="246334"/>
                    <a:pt x="269477" y="231907"/>
                  </a:cubicBezTo>
                  <a:lnTo>
                    <a:pt x="314043" y="123837"/>
                  </a:lnTo>
                  <a:close/>
                  <a:moveTo>
                    <a:pt x="370480" y="121813"/>
                  </a:moveTo>
                  <a:lnTo>
                    <a:pt x="370480" y="189635"/>
                  </a:lnTo>
                  <a:cubicBezTo>
                    <a:pt x="370480" y="201029"/>
                    <a:pt x="367700" y="201029"/>
                    <a:pt x="350730" y="201029"/>
                  </a:cubicBezTo>
                  <a:lnTo>
                    <a:pt x="350730" y="208873"/>
                  </a:lnTo>
                  <a:cubicBezTo>
                    <a:pt x="359597" y="208620"/>
                    <a:pt x="372506" y="208111"/>
                    <a:pt x="379347" y="208111"/>
                  </a:cubicBezTo>
                  <a:cubicBezTo>
                    <a:pt x="385932" y="208111"/>
                    <a:pt x="399094" y="208620"/>
                    <a:pt x="407707" y="208873"/>
                  </a:cubicBezTo>
                  <a:lnTo>
                    <a:pt x="407707" y="201029"/>
                  </a:lnTo>
                  <a:cubicBezTo>
                    <a:pt x="390739" y="201029"/>
                    <a:pt x="387958" y="201029"/>
                    <a:pt x="387958" y="189635"/>
                  </a:cubicBezTo>
                  <a:lnTo>
                    <a:pt x="387958" y="143068"/>
                  </a:lnTo>
                  <a:cubicBezTo>
                    <a:pt x="387958" y="116747"/>
                    <a:pt x="405935" y="102575"/>
                    <a:pt x="422142" y="102575"/>
                  </a:cubicBezTo>
                  <a:cubicBezTo>
                    <a:pt x="438093" y="102575"/>
                    <a:pt x="440882" y="116238"/>
                    <a:pt x="440882" y="130665"/>
                  </a:cubicBezTo>
                  <a:lnTo>
                    <a:pt x="440882" y="189635"/>
                  </a:lnTo>
                  <a:cubicBezTo>
                    <a:pt x="440882" y="201029"/>
                    <a:pt x="438093" y="201029"/>
                    <a:pt x="421133" y="201029"/>
                  </a:cubicBezTo>
                  <a:lnTo>
                    <a:pt x="421133" y="208873"/>
                  </a:lnTo>
                  <a:cubicBezTo>
                    <a:pt x="429989" y="208620"/>
                    <a:pt x="442908" y="208111"/>
                    <a:pt x="449747" y="208111"/>
                  </a:cubicBezTo>
                  <a:cubicBezTo>
                    <a:pt x="456326" y="208111"/>
                    <a:pt x="469497" y="208620"/>
                    <a:pt x="478109" y="208873"/>
                  </a:cubicBezTo>
                  <a:lnTo>
                    <a:pt x="478109" y="201029"/>
                  </a:lnTo>
                  <a:cubicBezTo>
                    <a:pt x="464936" y="201029"/>
                    <a:pt x="458606" y="201029"/>
                    <a:pt x="458352" y="193438"/>
                  </a:cubicBezTo>
                  <a:lnTo>
                    <a:pt x="458352" y="145093"/>
                  </a:lnTo>
                  <a:cubicBezTo>
                    <a:pt x="458352" y="123330"/>
                    <a:pt x="458352" y="115485"/>
                    <a:pt x="450502" y="106369"/>
                  </a:cubicBezTo>
                  <a:cubicBezTo>
                    <a:pt x="446958" y="102066"/>
                    <a:pt x="438602" y="97009"/>
                    <a:pt x="423913" y="97009"/>
                  </a:cubicBezTo>
                  <a:cubicBezTo>
                    <a:pt x="405427" y="97009"/>
                    <a:pt x="393527" y="107894"/>
                    <a:pt x="386440" y="123583"/>
                  </a:cubicBezTo>
                  <a:lnTo>
                    <a:pt x="386440" y="97009"/>
                  </a:lnTo>
                  <a:lnTo>
                    <a:pt x="350730" y="99788"/>
                  </a:lnTo>
                  <a:lnTo>
                    <a:pt x="350730" y="107639"/>
                  </a:lnTo>
                  <a:cubicBezTo>
                    <a:pt x="368454" y="107639"/>
                    <a:pt x="370480" y="109410"/>
                    <a:pt x="370480" y="121813"/>
                  </a:cubicBezTo>
                  <a:close/>
                  <a:moveTo>
                    <a:pt x="602613" y="154716"/>
                  </a:moveTo>
                  <a:cubicBezTo>
                    <a:pt x="602613" y="122313"/>
                    <a:pt x="577288" y="95492"/>
                    <a:pt x="546645" y="95492"/>
                  </a:cubicBezTo>
                  <a:cubicBezTo>
                    <a:pt x="514988" y="95492"/>
                    <a:pt x="490433" y="123076"/>
                    <a:pt x="490433" y="154716"/>
                  </a:cubicBezTo>
                  <a:cubicBezTo>
                    <a:pt x="490433" y="187364"/>
                    <a:pt x="516768" y="211661"/>
                    <a:pt x="546391" y="211661"/>
                  </a:cubicBezTo>
                  <a:cubicBezTo>
                    <a:pt x="577034" y="211661"/>
                    <a:pt x="602613" y="186856"/>
                    <a:pt x="602613" y="154716"/>
                  </a:cubicBezTo>
                  <a:close/>
                  <a:moveTo>
                    <a:pt x="546645" y="205332"/>
                  </a:moveTo>
                  <a:cubicBezTo>
                    <a:pt x="535755" y="205332"/>
                    <a:pt x="524618" y="200013"/>
                    <a:pt x="517777" y="188373"/>
                  </a:cubicBezTo>
                  <a:cubicBezTo>
                    <a:pt x="511447" y="177240"/>
                    <a:pt x="511447" y="161798"/>
                    <a:pt x="511447" y="152690"/>
                  </a:cubicBezTo>
                  <a:cubicBezTo>
                    <a:pt x="511447" y="142814"/>
                    <a:pt x="511447" y="129150"/>
                    <a:pt x="517522" y="118017"/>
                  </a:cubicBezTo>
                  <a:cubicBezTo>
                    <a:pt x="524363" y="106369"/>
                    <a:pt x="536263" y="101058"/>
                    <a:pt x="546391" y="101058"/>
                  </a:cubicBezTo>
                  <a:cubicBezTo>
                    <a:pt x="557538" y="101058"/>
                    <a:pt x="568421" y="106624"/>
                    <a:pt x="575008" y="117510"/>
                  </a:cubicBezTo>
                  <a:cubicBezTo>
                    <a:pt x="581592" y="128387"/>
                    <a:pt x="581592" y="143068"/>
                    <a:pt x="581592" y="152690"/>
                  </a:cubicBezTo>
                  <a:cubicBezTo>
                    <a:pt x="581592" y="161798"/>
                    <a:pt x="581592" y="175463"/>
                    <a:pt x="576025" y="186602"/>
                  </a:cubicBezTo>
                  <a:cubicBezTo>
                    <a:pt x="570447" y="197988"/>
                    <a:pt x="559310" y="205332"/>
                    <a:pt x="546645" y="205332"/>
                  </a:cubicBezTo>
                  <a:close/>
                  <a:moveTo>
                    <a:pt x="637821" y="121813"/>
                  </a:moveTo>
                  <a:lnTo>
                    <a:pt x="637821" y="189635"/>
                  </a:lnTo>
                  <a:cubicBezTo>
                    <a:pt x="637821" y="201029"/>
                    <a:pt x="635041" y="201029"/>
                    <a:pt x="618072" y="201029"/>
                  </a:cubicBezTo>
                  <a:lnTo>
                    <a:pt x="618072" y="208873"/>
                  </a:lnTo>
                  <a:cubicBezTo>
                    <a:pt x="626938" y="208620"/>
                    <a:pt x="639847" y="208111"/>
                    <a:pt x="646688" y="208111"/>
                  </a:cubicBezTo>
                  <a:cubicBezTo>
                    <a:pt x="653273" y="208111"/>
                    <a:pt x="666436" y="208620"/>
                    <a:pt x="675049" y="208873"/>
                  </a:cubicBezTo>
                  <a:lnTo>
                    <a:pt x="675049" y="201029"/>
                  </a:lnTo>
                  <a:cubicBezTo>
                    <a:pt x="658079" y="201029"/>
                    <a:pt x="655298" y="201029"/>
                    <a:pt x="655298" y="189635"/>
                  </a:cubicBezTo>
                  <a:lnTo>
                    <a:pt x="655298" y="143068"/>
                  </a:lnTo>
                  <a:cubicBezTo>
                    <a:pt x="655298" y="116747"/>
                    <a:pt x="673277" y="102575"/>
                    <a:pt x="689483" y="102575"/>
                  </a:cubicBezTo>
                  <a:cubicBezTo>
                    <a:pt x="705435" y="102575"/>
                    <a:pt x="708223" y="116238"/>
                    <a:pt x="708223" y="130665"/>
                  </a:cubicBezTo>
                  <a:lnTo>
                    <a:pt x="708223" y="189635"/>
                  </a:lnTo>
                  <a:cubicBezTo>
                    <a:pt x="708223" y="201029"/>
                    <a:pt x="705435" y="201029"/>
                    <a:pt x="688474" y="201029"/>
                  </a:cubicBezTo>
                  <a:lnTo>
                    <a:pt x="688474" y="208873"/>
                  </a:lnTo>
                  <a:cubicBezTo>
                    <a:pt x="697330" y="208620"/>
                    <a:pt x="710250" y="208111"/>
                    <a:pt x="717087" y="208111"/>
                  </a:cubicBezTo>
                  <a:cubicBezTo>
                    <a:pt x="723667" y="208111"/>
                    <a:pt x="736838" y="208620"/>
                    <a:pt x="745451" y="208873"/>
                  </a:cubicBezTo>
                  <a:lnTo>
                    <a:pt x="745451" y="201029"/>
                  </a:lnTo>
                  <a:cubicBezTo>
                    <a:pt x="728482" y="201029"/>
                    <a:pt x="725693" y="201029"/>
                    <a:pt x="725693" y="189635"/>
                  </a:cubicBezTo>
                  <a:lnTo>
                    <a:pt x="725693" y="143068"/>
                  </a:lnTo>
                  <a:cubicBezTo>
                    <a:pt x="725693" y="116747"/>
                    <a:pt x="743671" y="102575"/>
                    <a:pt x="759884" y="102575"/>
                  </a:cubicBezTo>
                  <a:cubicBezTo>
                    <a:pt x="775836" y="102575"/>
                    <a:pt x="778615" y="116238"/>
                    <a:pt x="778615" y="130665"/>
                  </a:cubicBezTo>
                  <a:lnTo>
                    <a:pt x="778615" y="189635"/>
                  </a:lnTo>
                  <a:cubicBezTo>
                    <a:pt x="778615" y="201029"/>
                    <a:pt x="775836" y="201029"/>
                    <a:pt x="758868" y="201029"/>
                  </a:cubicBezTo>
                  <a:lnTo>
                    <a:pt x="758868" y="208873"/>
                  </a:lnTo>
                  <a:cubicBezTo>
                    <a:pt x="767732" y="208620"/>
                    <a:pt x="780641" y="208111"/>
                    <a:pt x="787482" y="208111"/>
                  </a:cubicBezTo>
                  <a:cubicBezTo>
                    <a:pt x="794068" y="208111"/>
                    <a:pt x="807232" y="208620"/>
                    <a:pt x="815842" y="208873"/>
                  </a:cubicBezTo>
                  <a:lnTo>
                    <a:pt x="815842" y="201029"/>
                  </a:lnTo>
                  <a:cubicBezTo>
                    <a:pt x="802679" y="201029"/>
                    <a:pt x="796346" y="201029"/>
                    <a:pt x="796092" y="193438"/>
                  </a:cubicBezTo>
                  <a:lnTo>
                    <a:pt x="796092" y="145093"/>
                  </a:lnTo>
                  <a:cubicBezTo>
                    <a:pt x="796092" y="123330"/>
                    <a:pt x="796092" y="115485"/>
                    <a:pt x="788244" y="106369"/>
                  </a:cubicBezTo>
                  <a:cubicBezTo>
                    <a:pt x="784694" y="102066"/>
                    <a:pt x="776337" y="97009"/>
                    <a:pt x="761656" y="97009"/>
                  </a:cubicBezTo>
                  <a:cubicBezTo>
                    <a:pt x="740382" y="97009"/>
                    <a:pt x="729244" y="112189"/>
                    <a:pt x="724938" y="121813"/>
                  </a:cubicBezTo>
                  <a:cubicBezTo>
                    <a:pt x="721386" y="99788"/>
                    <a:pt x="702654" y="97009"/>
                    <a:pt x="691255" y="97009"/>
                  </a:cubicBezTo>
                  <a:cubicBezTo>
                    <a:pt x="672768" y="97009"/>
                    <a:pt x="660868" y="107894"/>
                    <a:pt x="653781" y="123583"/>
                  </a:cubicBezTo>
                  <a:lnTo>
                    <a:pt x="653781" y="97009"/>
                  </a:lnTo>
                  <a:lnTo>
                    <a:pt x="618072" y="99788"/>
                  </a:lnTo>
                  <a:lnTo>
                    <a:pt x="618072" y="107639"/>
                  </a:lnTo>
                  <a:cubicBezTo>
                    <a:pt x="635795" y="107639"/>
                    <a:pt x="637821" y="109410"/>
                    <a:pt x="637821" y="121813"/>
                  </a:cubicBezTo>
                  <a:close/>
                  <a:moveTo>
                    <a:pt x="865833" y="97009"/>
                  </a:moveTo>
                  <a:lnTo>
                    <a:pt x="830378" y="99788"/>
                  </a:lnTo>
                  <a:lnTo>
                    <a:pt x="830378" y="107639"/>
                  </a:lnTo>
                  <a:cubicBezTo>
                    <a:pt x="846838" y="107639"/>
                    <a:pt x="849119" y="109156"/>
                    <a:pt x="849119" y="121559"/>
                  </a:cubicBezTo>
                  <a:lnTo>
                    <a:pt x="849119" y="189635"/>
                  </a:lnTo>
                  <a:cubicBezTo>
                    <a:pt x="849119" y="201029"/>
                    <a:pt x="846338" y="201029"/>
                    <a:pt x="829369" y="201029"/>
                  </a:cubicBezTo>
                  <a:lnTo>
                    <a:pt x="829369" y="208873"/>
                  </a:lnTo>
                  <a:cubicBezTo>
                    <a:pt x="837473" y="208620"/>
                    <a:pt x="851145" y="208111"/>
                    <a:pt x="857223" y="208111"/>
                  </a:cubicBezTo>
                  <a:cubicBezTo>
                    <a:pt x="866087" y="208111"/>
                    <a:pt x="874955" y="208620"/>
                    <a:pt x="883557" y="208873"/>
                  </a:cubicBezTo>
                  <a:lnTo>
                    <a:pt x="883557" y="201029"/>
                  </a:lnTo>
                  <a:cubicBezTo>
                    <a:pt x="866850" y="201029"/>
                    <a:pt x="865833" y="199759"/>
                    <a:pt x="865833" y="189890"/>
                  </a:cubicBezTo>
                  <a:lnTo>
                    <a:pt x="865833" y="97009"/>
                  </a:lnTo>
                  <a:close/>
                  <a:moveTo>
                    <a:pt x="866850" y="52966"/>
                  </a:moveTo>
                  <a:cubicBezTo>
                    <a:pt x="866850" y="44868"/>
                    <a:pt x="860518" y="39557"/>
                    <a:pt x="853425" y="39557"/>
                  </a:cubicBezTo>
                  <a:cubicBezTo>
                    <a:pt x="845575" y="39557"/>
                    <a:pt x="840007" y="46392"/>
                    <a:pt x="840007" y="52966"/>
                  </a:cubicBezTo>
                  <a:cubicBezTo>
                    <a:pt x="840007" y="59802"/>
                    <a:pt x="845575" y="66385"/>
                    <a:pt x="853425" y="66385"/>
                  </a:cubicBezTo>
                  <a:cubicBezTo>
                    <a:pt x="860518" y="66385"/>
                    <a:pt x="866850" y="61066"/>
                    <a:pt x="866850" y="52966"/>
                  </a:cubicBezTo>
                  <a:close/>
                  <a:moveTo>
                    <a:pt x="975694" y="189635"/>
                  </a:moveTo>
                  <a:cubicBezTo>
                    <a:pt x="976704" y="199759"/>
                    <a:pt x="983544" y="210389"/>
                    <a:pt x="995444" y="210389"/>
                  </a:cubicBezTo>
                  <a:cubicBezTo>
                    <a:pt x="1000759" y="210389"/>
                    <a:pt x="1016210" y="206849"/>
                    <a:pt x="1016210" y="186348"/>
                  </a:cubicBezTo>
                  <a:lnTo>
                    <a:pt x="1016210" y="172175"/>
                  </a:lnTo>
                  <a:lnTo>
                    <a:pt x="1009878" y="172175"/>
                  </a:lnTo>
                  <a:lnTo>
                    <a:pt x="1009878" y="186348"/>
                  </a:lnTo>
                  <a:cubicBezTo>
                    <a:pt x="1009878" y="201029"/>
                    <a:pt x="1003548" y="202545"/>
                    <a:pt x="1000759" y="202545"/>
                  </a:cubicBezTo>
                  <a:cubicBezTo>
                    <a:pt x="992401" y="202545"/>
                    <a:pt x="991392" y="191160"/>
                    <a:pt x="991392" y="189890"/>
                  </a:cubicBezTo>
                  <a:lnTo>
                    <a:pt x="991392" y="139273"/>
                  </a:lnTo>
                  <a:cubicBezTo>
                    <a:pt x="991392" y="128641"/>
                    <a:pt x="991392" y="118772"/>
                    <a:pt x="982273" y="109410"/>
                  </a:cubicBezTo>
                  <a:cubicBezTo>
                    <a:pt x="972399" y="99541"/>
                    <a:pt x="959735" y="95492"/>
                    <a:pt x="947581" y="95492"/>
                  </a:cubicBezTo>
                  <a:cubicBezTo>
                    <a:pt x="926821" y="95492"/>
                    <a:pt x="909344" y="107387"/>
                    <a:pt x="909344" y="124091"/>
                  </a:cubicBezTo>
                  <a:cubicBezTo>
                    <a:pt x="909344" y="131682"/>
                    <a:pt x="914413" y="135986"/>
                    <a:pt x="920993" y="135986"/>
                  </a:cubicBezTo>
                  <a:cubicBezTo>
                    <a:pt x="928085" y="135986"/>
                    <a:pt x="932645" y="130919"/>
                    <a:pt x="932645" y="124338"/>
                  </a:cubicBezTo>
                  <a:cubicBezTo>
                    <a:pt x="932645" y="121305"/>
                    <a:pt x="931374" y="112952"/>
                    <a:pt x="919729" y="112698"/>
                  </a:cubicBezTo>
                  <a:cubicBezTo>
                    <a:pt x="926568" y="103845"/>
                    <a:pt x="938978" y="101058"/>
                    <a:pt x="947080" y="101058"/>
                  </a:cubicBezTo>
                  <a:cubicBezTo>
                    <a:pt x="959488" y="101058"/>
                    <a:pt x="973925" y="110927"/>
                    <a:pt x="973925" y="133453"/>
                  </a:cubicBezTo>
                  <a:lnTo>
                    <a:pt x="973925" y="142814"/>
                  </a:lnTo>
                  <a:cubicBezTo>
                    <a:pt x="961005" y="143576"/>
                    <a:pt x="943281" y="144338"/>
                    <a:pt x="927322" y="151929"/>
                  </a:cubicBezTo>
                  <a:cubicBezTo>
                    <a:pt x="908338" y="160536"/>
                    <a:pt x="902005" y="173692"/>
                    <a:pt x="902005" y="184831"/>
                  </a:cubicBezTo>
                  <a:cubicBezTo>
                    <a:pt x="902005" y="205332"/>
                    <a:pt x="926568" y="211661"/>
                    <a:pt x="942519" y="211661"/>
                  </a:cubicBezTo>
                  <a:cubicBezTo>
                    <a:pt x="959233" y="211661"/>
                    <a:pt x="970882" y="201537"/>
                    <a:pt x="975694" y="189635"/>
                  </a:cubicBezTo>
                  <a:close/>
                  <a:moveTo>
                    <a:pt x="973925" y="148133"/>
                  </a:moveTo>
                  <a:lnTo>
                    <a:pt x="973925" y="173438"/>
                  </a:lnTo>
                  <a:cubicBezTo>
                    <a:pt x="973925" y="197487"/>
                    <a:pt x="955685" y="206086"/>
                    <a:pt x="944291" y="206086"/>
                  </a:cubicBezTo>
                  <a:cubicBezTo>
                    <a:pt x="931883" y="206086"/>
                    <a:pt x="921501" y="197234"/>
                    <a:pt x="921501" y="184577"/>
                  </a:cubicBezTo>
                  <a:cubicBezTo>
                    <a:pt x="921501" y="170659"/>
                    <a:pt x="932137" y="149649"/>
                    <a:pt x="973925" y="148133"/>
                  </a:cubicBezTo>
                  <a:close/>
                  <a:moveTo>
                    <a:pt x="1062818" y="33228"/>
                  </a:moveTo>
                  <a:lnTo>
                    <a:pt x="1026356" y="36015"/>
                  </a:lnTo>
                  <a:lnTo>
                    <a:pt x="1026356" y="43860"/>
                  </a:lnTo>
                  <a:cubicBezTo>
                    <a:pt x="1044078" y="43860"/>
                    <a:pt x="1046103" y="45629"/>
                    <a:pt x="1046103" y="58032"/>
                  </a:cubicBezTo>
                  <a:lnTo>
                    <a:pt x="1046103" y="189635"/>
                  </a:lnTo>
                  <a:cubicBezTo>
                    <a:pt x="1046103" y="201029"/>
                    <a:pt x="1043325" y="201029"/>
                    <a:pt x="1026356" y="201029"/>
                  </a:cubicBezTo>
                  <a:lnTo>
                    <a:pt x="1026356" y="208873"/>
                  </a:lnTo>
                  <a:cubicBezTo>
                    <a:pt x="1034712" y="208620"/>
                    <a:pt x="1048130" y="208111"/>
                    <a:pt x="1054462" y="208111"/>
                  </a:cubicBezTo>
                  <a:cubicBezTo>
                    <a:pt x="1060792" y="208111"/>
                    <a:pt x="1073203" y="208620"/>
                    <a:pt x="1082568" y="208873"/>
                  </a:cubicBezTo>
                  <a:lnTo>
                    <a:pt x="1082568" y="201029"/>
                  </a:lnTo>
                  <a:cubicBezTo>
                    <a:pt x="1065607" y="201029"/>
                    <a:pt x="1062818" y="201029"/>
                    <a:pt x="1062818" y="189635"/>
                  </a:cubicBezTo>
                  <a:lnTo>
                    <a:pt x="1062818" y="33228"/>
                  </a:lnTo>
                  <a:close/>
                  <a:moveTo>
                    <a:pt x="1172173" y="269612"/>
                  </a:moveTo>
                  <a:cubicBezTo>
                    <a:pt x="1172173" y="268859"/>
                    <a:pt x="1172173" y="268350"/>
                    <a:pt x="1167866" y="264047"/>
                  </a:cubicBezTo>
                  <a:cubicBezTo>
                    <a:pt x="1136217" y="232160"/>
                    <a:pt x="1128113" y="184323"/>
                    <a:pt x="1128113" y="145600"/>
                  </a:cubicBezTo>
                  <a:cubicBezTo>
                    <a:pt x="1128113" y="101567"/>
                    <a:pt x="1137734" y="57524"/>
                    <a:pt x="1168883" y="25891"/>
                  </a:cubicBezTo>
                  <a:cubicBezTo>
                    <a:pt x="1172173" y="22850"/>
                    <a:pt x="1172173" y="22342"/>
                    <a:pt x="1172173" y="21588"/>
                  </a:cubicBezTo>
                  <a:cubicBezTo>
                    <a:pt x="1172173" y="19817"/>
                    <a:pt x="1171157" y="19056"/>
                    <a:pt x="1169638" y="19056"/>
                  </a:cubicBezTo>
                  <a:cubicBezTo>
                    <a:pt x="1167104" y="19056"/>
                    <a:pt x="1144322" y="36269"/>
                    <a:pt x="1129376" y="68410"/>
                  </a:cubicBezTo>
                  <a:cubicBezTo>
                    <a:pt x="1116460" y="96246"/>
                    <a:pt x="1113424" y="124338"/>
                    <a:pt x="1113424" y="145600"/>
                  </a:cubicBezTo>
                  <a:cubicBezTo>
                    <a:pt x="1113424" y="165340"/>
                    <a:pt x="1116205" y="195962"/>
                    <a:pt x="1130139" y="224563"/>
                  </a:cubicBezTo>
                  <a:cubicBezTo>
                    <a:pt x="1145328" y="255694"/>
                    <a:pt x="1167104" y="272146"/>
                    <a:pt x="1169638" y="272146"/>
                  </a:cubicBezTo>
                  <a:cubicBezTo>
                    <a:pt x="1171157" y="272146"/>
                    <a:pt x="1172173" y="271383"/>
                    <a:pt x="1172173" y="2696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EE63312E-2FCF-4EF1-B870-8F693ED901A3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10333920" y="-11614690"/>
              <a:ext cx="152528" cy="152445"/>
            </a:xfrm>
            <a:custGeom>
              <a:avLst/>
              <a:gdLst>
                <a:gd name="connsiteX0" fmla="*/ 100359 w 152528"/>
                <a:gd name="connsiteY0" fmla="*/ 116747 h 152445"/>
                <a:gd name="connsiteX1" fmla="*/ 122896 w 152528"/>
                <a:gd name="connsiteY1" fmla="*/ 133708 h 152445"/>
                <a:gd name="connsiteX2" fmla="*/ 141629 w 152528"/>
                <a:gd name="connsiteY2" fmla="*/ 119780 h 152445"/>
                <a:gd name="connsiteX3" fmla="*/ 149231 w 152528"/>
                <a:gd name="connsiteY3" fmla="*/ 94729 h 152445"/>
                <a:gd name="connsiteX4" fmla="*/ 146188 w 152528"/>
                <a:gd name="connsiteY4" fmla="*/ 92197 h 152445"/>
                <a:gd name="connsiteX5" fmla="*/ 142645 w 152528"/>
                <a:gd name="connsiteY5" fmla="*/ 96755 h 152445"/>
                <a:gd name="connsiteX6" fmla="*/ 123651 w 152528"/>
                <a:gd name="connsiteY6" fmla="*/ 128133 h 152445"/>
                <a:gd name="connsiteX7" fmla="*/ 115802 w 152528"/>
                <a:gd name="connsiteY7" fmla="*/ 116493 h 152445"/>
                <a:gd name="connsiteX8" fmla="*/ 120870 w 152528"/>
                <a:gd name="connsiteY8" fmla="*/ 90173 h 152445"/>
                <a:gd name="connsiteX9" fmla="*/ 127956 w 152528"/>
                <a:gd name="connsiteY9" fmla="*/ 62835 h 152445"/>
                <a:gd name="connsiteX10" fmla="*/ 132263 w 152528"/>
                <a:gd name="connsiteY10" fmla="*/ 45629 h 152445"/>
                <a:gd name="connsiteX11" fmla="*/ 136059 w 152528"/>
                <a:gd name="connsiteY11" fmla="*/ 28670 h 152445"/>
                <a:gd name="connsiteX12" fmla="*/ 128719 w 152528"/>
                <a:gd name="connsiteY12" fmla="*/ 21835 h 152445"/>
                <a:gd name="connsiteX13" fmla="*/ 118844 w 152528"/>
                <a:gd name="connsiteY13" fmla="*/ 30696 h 152445"/>
                <a:gd name="connsiteX14" fmla="*/ 99850 w 152528"/>
                <a:gd name="connsiteY14" fmla="*/ 106878 h 152445"/>
                <a:gd name="connsiteX15" fmla="*/ 70981 w 152528"/>
                <a:gd name="connsiteY15" fmla="*/ 128133 h 152445"/>
                <a:gd name="connsiteX16" fmla="*/ 55283 w 152528"/>
                <a:gd name="connsiteY16" fmla="*/ 107387 h 152445"/>
                <a:gd name="connsiteX17" fmla="*/ 68955 w 152528"/>
                <a:gd name="connsiteY17" fmla="*/ 55753 h 152445"/>
                <a:gd name="connsiteX18" fmla="*/ 73261 w 152528"/>
                <a:gd name="connsiteY18" fmla="*/ 39809 h 152445"/>
                <a:gd name="connsiteX19" fmla="*/ 52495 w 152528"/>
                <a:gd name="connsiteY19" fmla="*/ 19056 h 152445"/>
                <a:gd name="connsiteX20" fmla="*/ 19066 w 152528"/>
                <a:gd name="connsiteY20" fmla="*/ 58032 h 152445"/>
                <a:gd name="connsiteX21" fmla="*/ 22109 w 152528"/>
                <a:gd name="connsiteY21" fmla="*/ 60557 h 152445"/>
                <a:gd name="connsiteX22" fmla="*/ 26160 w 152528"/>
                <a:gd name="connsiteY22" fmla="*/ 56007 h 152445"/>
                <a:gd name="connsiteX23" fmla="*/ 51733 w 152528"/>
                <a:gd name="connsiteY23" fmla="*/ 24621 h 152445"/>
                <a:gd name="connsiteX24" fmla="*/ 58064 w 152528"/>
                <a:gd name="connsiteY24" fmla="*/ 32974 h 152445"/>
                <a:gd name="connsiteX25" fmla="*/ 53758 w 152528"/>
                <a:gd name="connsiteY25" fmla="*/ 50187 h 152445"/>
                <a:gd name="connsiteX26" fmla="*/ 39077 w 152528"/>
                <a:gd name="connsiteY26" fmla="*/ 103338 h 152445"/>
                <a:gd name="connsiteX27" fmla="*/ 70218 w 152528"/>
                <a:gd name="connsiteY27" fmla="*/ 133708 h 152445"/>
                <a:gd name="connsiteX28" fmla="*/ 100359 w 152528"/>
                <a:gd name="connsiteY28" fmla="*/ 116747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9" y="116747"/>
                  </a:moveTo>
                  <a:cubicBezTo>
                    <a:pt x="103139" y="127125"/>
                    <a:pt x="112004" y="133708"/>
                    <a:pt x="122896" y="133708"/>
                  </a:cubicBezTo>
                  <a:cubicBezTo>
                    <a:pt x="131754" y="133708"/>
                    <a:pt x="137577" y="127880"/>
                    <a:pt x="141629" y="119780"/>
                  </a:cubicBezTo>
                  <a:cubicBezTo>
                    <a:pt x="145935" y="110673"/>
                    <a:pt x="149231" y="95230"/>
                    <a:pt x="149231" y="94729"/>
                  </a:cubicBezTo>
                  <a:cubicBezTo>
                    <a:pt x="149231" y="92197"/>
                    <a:pt x="146951" y="92197"/>
                    <a:pt x="146188" y="92197"/>
                  </a:cubicBezTo>
                  <a:cubicBezTo>
                    <a:pt x="143654" y="92197"/>
                    <a:pt x="143400" y="93205"/>
                    <a:pt x="142645" y="96755"/>
                  </a:cubicBezTo>
                  <a:cubicBezTo>
                    <a:pt x="139102" y="110927"/>
                    <a:pt x="134288" y="128133"/>
                    <a:pt x="123651" y="128133"/>
                  </a:cubicBezTo>
                  <a:cubicBezTo>
                    <a:pt x="118336" y="128133"/>
                    <a:pt x="115802" y="124846"/>
                    <a:pt x="115802" y="116493"/>
                  </a:cubicBezTo>
                  <a:cubicBezTo>
                    <a:pt x="115802" y="110927"/>
                    <a:pt x="118844" y="99034"/>
                    <a:pt x="120870" y="90173"/>
                  </a:cubicBezTo>
                  <a:lnTo>
                    <a:pt x="127956" y="62835"/>
                  </a:lnTo>
                  <a:cubicBezTo>
                    <a:pt x="128719" y="59040"/>
                    <a:pt x="131246" y="49426"/>
                    <a:pt x="132263" y="45629"/>
                  </a:cubicBezTo>
                  <a:cubicBezTo>
                    <a:pt x="133526" y="39809"/>
                    <a:pt x="136059" y="30187"/>
                    <a:pt x="136059" y="28670"/>
                  </a:cubicBezTo>
                  <a:cubicBezTo>
                    <a:pt x="136059" y="24113"/>
                    <a:pt x="132516" y="21835"/>
                    <a:pt x="128719" y="21835"/>
                  </a:cubicBezTo>
                  <a:cubicBezTo>
                    <a:pt x="127448" y="21835"/>
                    <a:pt x="120870" y="22089"/>
                    <a:pt x="118844" y="30696"/>
                  </a:cubicBezTo>
                  <a:cubicBezTo>
                    <a:pt x="114031" y="49171"/>
                    <a:pt x="102885" y="93459"/>
                    <a:pt x="99850" y="106878"/>
                  </a:cubicBezTo>
                  <a:cubicBezTo>
                    <a:pt x="99596" y="107886"/>
                    <a:pt x="89467" y="128133"/>
                    <a:pt x="70981" y="128133"/>
                  </a:cubicBezTo>
                  <a:cubicBezTo>
                    <a:pt x="57809" y="128133"/>
                    <a:pt x="55283" y="116747"/>
                    <a:pt x="55283" y="107387"/>
                  </a:cubicBezTo>
                  <a:cubicBezTo>
                    <a:pt x="55283" y="93205"/>
                    <a:pt x="62369" y="73213"/>
                    <a:pt x="68955" y="55753"/>
                  </a:cubicBezTo>
                  <a:cubicBezTo>
                    <a:pt x="71990" y="48163"/>
                    <a:pt x="73261" y="44614"/>
                    <a:pt x="73261" y="39809"/>
                  </a:cubicBezTo>
                  <a:cubicBezTo>
                    <a:pt x="73261" y="28416"/>
                    <a:pt x="65158" y="19056"/>
                    <a:pt x="52495" y="19056"/>
                  </a:cubicBezTo>
                  <a:cubicBezTo>
                    <a:pt x="28440" y="19056"/>
                    <a:pt x="19066" y="55753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058"/>
                    <a:pt x="26160" y="56007"/>
                  </a:cubicBezTo>
                  <a:cubicBezTo>
                    <a:pt x="32491" y="33991"/>
                    <a:pt x="42112" y="24621"/>
                    <a:pt x="51733" y="24621"/>
                  </a:cubicBezTo>
                  <a:cubicBezTo>
                    <a:pt x="54012" y="24621"/>
                    <a:pt x="58064" y="24876"/>
                    <a:pt x="58064" y="32974"/>
                  </a:cubicBezTo>
                  <a:cubicBezTo>
                    <a:pt x="58064" y="39048"/>
                    <a:pt x="55283" y="46385"/>
                    <a:pt x="53758" y="50187"/>
                  </a:cubicBezTo>
                  <a:cubicBezTo>
                    <a:pt x="44392" y="75238"/>
                    <a:pt x="39077" y="90935"/>
                    <a:pt x="39077" y="103338"/>
                  </a:cubicBezTo>
                  <a:cubicBezTo>
                    <a:pt x="39077" y="127379"/>
                    <a:pt x="56546" y="133708"/>
                    <a:pt x="70218" y="133708"/>
                  </a:cubicBezTo>
                  <a:cubicBezTo>
                    <a:pt x="86933" y="133708"/>
                    <a:pt x="96052" y="122313"/>
                    <a:pt x="100359" y="1167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1C0D89E5-270C-4FC6-8DDA-E7DDD943CFD0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10485992" y="-11692644"/>
              <a:ext cx="76264" cy="279483"/>
            </a:xfrm>
            <a:custGeom>
              <a:avLst/>
              <a:gdLst>
                <a:gd name="connsiteX0" fmla="*/ 77813 w 76264"/>
                <a:gd name="connsiteY0" fmla="*/ 145600 h 279482"/>
                <a:gd name="connsiteX1" fmla="*/ 61099 w 76264"/>
                <a:gd name="connsiteY1" fmla="*/ 66639 h 279482"/>
                <a:gd name="connsiteX2" fmla="*/ 21601 w 76264"/>
                <a:gd name="connsiteY2" fmla="*/ 19056 h 279482"/>
                <a:gd name="connsiteX3" fmla="*/ 19066 w 76264"/>
                <a:gd name="connsiteY3" fmla="*/ 21588 h 279482"/>
                <a:gd name="connsiteX4" fmla="*/ 23880 w 76264"/>
                <a:gd name="connsiteY4" fmla="*/ 27408 h 279482"/>
                <a:gd name="connsiteX5" fmla="*/ 63124 w 76264"/>
                <a:gd name="connsiteY5" fmla="*/ 145600 h 279482"/>
                <a:gd name="connsiteX6" fmla="*/ 22355 w 76264"/>
                <a:gd name="connsiteY6" fmla="*/ 265309 h 279482"/>
                <a:gd name="connsiteX7" fmla="*/ 19066 w 76264"/>
                <a:gd name="connsiteY7" fmla="*/ 269612 h 279482"/>
                <a:gd name="connsiteX8" fmla="*/ 21601 w 76264"/>
                <a:gd name="connsiteY8" fmla="*/ 272146 h 279482"/>
                <a:gd name="connsiteX9" fmla="*/ 61861 w 76264"/>
                <a:gd name="connsiteY9" fmla="*/ 222792 h 279482"/>
                <a:gd name="connsiteX10" fmla="*/ 77813 w 76264"/>
                <a:gd name="connsiteY10" fmla="*/ 1456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145600"/>
                  </a:moveTo>
                  <a:cubicBezTo>
                    <a:pt x="77813" y="125862"/>
                    <a:pt x="75033" y="95238"/>
                    <a:pt x="61099" y="66639"/>
                  </a:cubicBezTo>
                  <a:cubicBezTo>
                    <a:pt x="45909" y="35506"/>
                    <a:pt x="24127" y="19056"/>
                    <a:pt x="21601" y="19056"/>
                  </a:cubicBezTo>
                  <a:cubicBezTo>
                    <a:pt x="20075" y="19056"/>
                    <a:pt x="19066" y="20071"/>
                    <a:pt x="19066" y="21588"/>
                  </a:cubicBezTo>
                  <a:cubicBezTo>
                    <a:pt x="19066" y="22342"/>
                    <a:pt x="19066" y="22850"/>
                    <a:pt x="23880" y="27408"/>
                  </a:cubicBezTo>
                  <a:cubicBezTo>
                    <a:pt x="48690" y="52467"/>
                    <a:pt x="63124" y="92706"/>
                    <a:pt x="63124" y="145600"/>
                  </a:cubicBezTo>
                  <a:cubicBezTo>
                    <a:pt x="63124" y="188880"/>
                    <a:pt x="53758" y="233424"/>
                    <a:pt x="22355" y="265309"/>
                  </a:cubicBezTo>
                  <a:cubicBezTo>
                    <a:pt x="19066" y="268350"/>
                    <a:pt x="19066" y="268859"/>
                    <a:pt x="19066" y="269612"/>
                  </a:cubicBezTo>
                  <a:cubicBezTo>
                    <a:pt x="19066" y="271129"/>
                    <a:pt x="20075" y="272146"/>
                    <a:pt x="21601" y="272146"/>
                  </a:cubicBezTo>
                  <a:cubicBezTo>
                    <a:pt x="24127" y="272146"/>
                    <a:pt x="46919" y="254933"/>
                    <a:pt x="61861" y="222792"/>
                  </a:cubicBezTo>
                  <a:cubicBezTo>
                    <a:pt x="74778" y="194955"/>
                    <a:pt x="77813" y="166864"/>
                    <a:pt x="77813" y="145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C3FD40C6-4057-4748-9212-A6FA8458F0EC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10591816" y="-11529655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40B9FAD4-5B65-4EAD-B9A0-573445471AEF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11201575" y="-11681258"/>
              <a:ext cx="203371" cy="254075"/>
            </a:xfrm>
            <a:custGeom>
              <a:avLst/>
              <a:gdLst>
                <a:gd name="connsiteX0" fmla="*/ 117574 w 203370"/>
                <a:gd name="connsiteY0" fmla="*/ 195972 h 254075"/>
                <a:gd name="connsiteX1" fmla="*/ 194043 w 203370"/>
                <a:gd name="connsiteY1" fmla="*/ 87140 h 254075"/>
                <a:gd name="connsiteX2" fmla="*/ 129473 w 203370"/>
                <a:gd name="connsiteY2" fmla="*/ 19056 h 254075"/>
                <a:gd name="connsiteX3" fmla="*/ 19066 w 203370"/>
                <a:gd name="connsiteY3" fmla="*/ 135477 h 254075"/>
                <a:gd name="connsiteX4" fmla="*/ 83890 w 203370"/>
                <a:gd name="connsiteY4" fmla="*/ 203054 h 254075"/>
                <a:gd name="connsiteX5" fmla="*/ 108706 w 203370"/>
                <a:gd name="connsiteY5" fmla="*/ 199258 h 254075"/>
                <a:gd name="connsiteX6" fmla="*/ 107689 w 203370"/>
                <a:gd name="connsiteY6" fmla="*/ 218751 h 254075"/>
                <a:gd name="connsiteX7" fmla="*/ 128710 w 203370"/>
                <a:gd name="connsiteY7" fmla="*/ 246588 h 254075"/>
                <a:gd name="connsiteX8" fmla="*/ 170996 w 203370"/>
                <a:gd name="connsiteY8" fmla="*/ 197487 h 254075"/>
                <a:gd name="connsiteX9" fmla="*/ 168218 w 203370"/>
                <a:gd name="connsiteY9" fmla="*/ 194955 h 254075"/>
                <a:gd name="connsiteX10" fmla="*/ 165175 w 203370"/>
                <a:gd name="connsiteY10" fmla="*/ 197741 h 254075"/>
                <a:gd name="connsiteX11" fmla="*/ 135551 w 203370"/>
                <a:gd name="connsiteY11" fmla="*/ 222038 h 254075"/>
                <a:gd name="connsiteX12" fmla="*/ 117574 w 203370"/>
                <a:gd name="connsiteY12" fmla="*/ 195972 h 254075"/>
                <a:gd name="connsiteX13" fmla="*/ 69710 w 203370"/>
                <a:gd name="connsiteY13" fmla="*/ 193947 h 254075"/>
                <a:gd name="connsiteX14" fmla="*/ 41348 w 203370"/>
                <a:gd name="connsiteY14" fmla="*/ 143576 h 254075"/>
                <a:gd name="connsiteX15" fmla="*/ 67176 w 203370"/>
                <a:gd name="connsiteY15" fmla="*/ 62843 h 254075"/>
                <a:gd name="connsiteX16" fmla="*/ 127955 w 203370"/>
                <a:gd name="connsiteY16" fmla="*/ 25383 h 254075"/>
                <a:gd name="connsiteX17" fmla="*/ 171759 w 203370"/>
                <a:gd name="connsiteY17" fmla="*/ 79040 h 254075"/>
                <a:gd name="connsiteX18" fmla="*/ 116302 w 203370"/>
                <a:gd name="connsiteY18" fmla="*/ 187364 h 254075"/>
                <a:gd name="connsiteX19" fmla="*/ 94018 w 203370"/>
                <a:gd name="connsiteY19" fmla="*/ 160027 h 254075"/>
                <a:gd name="connsiteX20" fmla="*/ 68193 w 203370"/>
                <a:gd name="connsiteY20" fmla="*/ 185848 h 254075"/>
                <a:gd name="connsiteX21" fmla="*/ 69710 w 203370"/>
                <a:gd name="connsiteY21" fmla="*/ 193947 h 254075"/>
                <a:gd name="connsiteX22" fmla="*/ 85408 w 203370"/>
                <a:gd name="connsiteY22" fmla="*/ 196725 h 254075"/>
                <a:gd name="connsiteX23" fmla="*/ 73760 w 203370"/>
                <a:gd name="connsiteY23" fmla="*/ 185848 h 254075"/>
                <a:gd name="connsiteX24" fmla="*/ 94018 w 203370"/>
                <a:gd name="connsiteY24" fmla="*/ 165602 h 254075"/>
                <a:gd name="connsiteX25" fmla="*/ 109469 w 203370"/>
                <a:gd name="connsiteY25" fmla="*/ 187111 h 254075"/>
                <a:gd name="connsiteX26" fmla="*/ 106680 w 203370"/>
                <a:gd name="connsiteY26" fmla="*/ 192176 h 254075"/>
                <a:gd name="connsiteX27" fmla="*/ 85408 w 203370"/>
                <a:gd name="connsiteY27" fmla="*/ 196725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370" h="254075">
                  <a:moveTo>
                    <a:pt x="117574" y="195972"/>
                  </a:moveTo>
                  <a:cubicBezTo>
                    <a:pt x="156816" y="181036"/>
                    <a:pt x="194043" y="135986"/>
                    <a:pt x="194043" y="87140"/>
                  </a:cubicBezTo>
                  <a:cubicBezTo>
                    <a:pt x="194043" y="46392"/>
                    <a:pt x="167201" y="19056"/>
                    <a:pt x="129473" y="19056"/>
                  </a:cubicBezTo>
                  <a:cubicBezTo>
                    <a:pt x="74777" y="19056"/>
                    <a:pt x="19066" y="76508"/>
                    <a:pt x="19066" y="135477"/>
                  </a:cubicBezTo>
                  <a:cubicBezTo>
                    <a:pt x="19066" y="177495"/>
                    <a:pt x="47425" y="203054"/>
                    <a:pt x="83890" y="203054"/>
                  </a:cubicBezTo>
                  <a:cubicBezTo>
                    <a:pt x="90220" y="203054"/>
                    <a:pt x="98833" y="202045"/>
                    <a:pt x="108706" y="199258"/>
                  </a:cubicBezTo>
                  <a:cubicBezTo>
                    <a:pt x="107689" y="214947"/>
                    <a:pt x="107689" y="215455"/>
                    <a:pt x="107689" y="218751"/>
                  </a:cubicBezTo>
                  <a:cubicBezTo>
                    <a:pt x="107689" y="226849"/>
                    <a:pt x="107689" y="246588"/>
                    <a:pt x="128710" y="246588"/>
                  </a:cubicBezTo>
                  <a:cubicBezTo>
                    <a:pt x="158842" y="246588"/>
                    <a:pt x="170996" y="200275"/>
                    <a:pt x="170996" y="197487"/>
                  </a:cubicBezTo>
                  <a:cubicBezTo>
                    <a:pt x="170996" y="195717"/>
                    <a:pt x="169227" y="194955"/>
                    <a:pt x="168218" y="194955"/>
                  </a:cubicBezTo>
                  <a:cubicBezTo>
                    <a:pt x="166191" y="194955"/>
                    <a:pt x="165683" y="196225"/>
                    <a:pt x="165175" y="197741"/>
                  </a:cubicBezTo>
                  <a:cubicBezTo>
                    <a:pt x="159097" y="215710"/>
                    <a:pt x="144408" y="222038"/>
                    <a:pt x="135551" y="222038"/>
                  </a:cubicBezTo>
                  <a:cubicBezTo>
                    <a:pt x="123903" y="222038"/>
                    <a:pt x="120100" y="215201"/>
                    <a:pt x="117574" y="195972"/>
                  </a:cubicBezTo>
                  <a:close/>
                  <a:moveTo>
                    <a:pt x="69710" y="193947"/>
                  </a:moveTo>
                  <a:cubicBezTo>
                    <a:pt x="49960" y="186101"/>
                    <a:pt x="41348" y="166356"/>
                    <a:pt x="41348" y="143576"/>
                  </a:cubicBezTo>
                  <a:cubicBezTo>
                    <a:pt x="41348" y="126117"/>
                    <a:pt x="47934" y="90181"/>
                    <a:pt x="67176" y="62843"/>
                  </a:cubicBezTo>
                  <a:cubicBezTo>
                    <a:pt x="85662" y="37030"/>
                    <a:pt x="109469" y="25383"/>
                    <a:pt x="127955" y="25383"/>
                  </a:cubicBezTo>
                  <a:cubicBezTo>
                    <a:pt x="153275" y="25383"/>
                    <a:pt x="171759" y="45130"/>
                    <a:pt x="171759" y="79040"/>
                  </a:cubicBezTo>
                  <a:cubicBezTo>
                    <a:pt x="171759" y="104353"/>
                    <a:pt x="158842" y="163577"/>
                    <a:pt x="116302" y="187364"/>
                  </a:cubicBezTo>
                  <a:cubicBezTo>
                    <a:pt x="115039" y="178504"/>
                    <a:pt x="112505" y="160027"/>
                    <a:pt x="94018" y="160027"/>
                  </a:cubicBezTo>
                  <a:cubicBezTo>
                    <a:pt x="80601" y="160027"/>
                    <a:pt x="68193" y="172684"/>
                    <a:pt x="68193" y="185848"/>
                  </a:cubicBezTo>
                  <a:cubicBezTo>
                    <a:pt x="68193" y="190905"/>
                    <a:pt x="69710" y="193692"/>
                    <a:pt x="69710" y="193947"/>
                  </a:cubicBezTo>
                  <a:close/>
                  <a:moveTo>
                    <a:pt x="85408" y="196725"/>
                  </a:moveTo>
                  <a:cubicBezTo>
                    <a:pt x="81864" y="196725"/>
                    <a:pt x="73760" y="196725"/>
                    <a:pt x="73760" y="185848"/>
                  </a:cubicBezTo>
                  <a:cubicBezTo>
                    <a:pt x="73760" y="175725"/>
                    <a:pt x="83382" y="165602"/>
                    <a:pt x="94018" y="165602"/>
                  </a:cubicBezTo>
                  <a:cubicBezTo>
                    <a:pt x="104657" y="165602"/>
                    <a:pt x="109469" y="171675"/>
                    <a:pt x="109469" y="187111"/>
                  </a:cubicBezTo>
                  <a:cubicBezTo>
                    <a:pt x="109469" y="190905"/>
                    <a:pt x="109215" y="191160"/>
                    <a:pt x="106680" y="192176"/>
                  </a:cubicBezTo>
                  <a:cubicBezTo>
                    <a:pt x="100097" y="194955"/>
                    <a:pt x="92500" y="196725"/>
                    <a:pt x="85408" y="1967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50502E0E-2F2F-48EE-A487-F7C9E7B06FB5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11408672" y="-11582537"/>
              <a:ext cx="101685" cy="152445"/>
            </a:xfrm>
            <a:custGeom>
              <a:avLst/>
              <a:gdLst>
                <a:gd name="connsiteX0" fmla="*/ 59137 w 101685"/>
                <a:gd name="connsiteY0" fmla="*/ 24010 h 152445"/>
                <a:gd name="connsiteX1" fmla="*/ 53822 w 101685"/>
                <a:gd name="connsiteY1" fmla="*/ 19056 h 152445"/>
                <a:gd name="connsiteX2" fmla="*/ 19066 w 101685"/>
                <a:gd name="connsiteY2" fmla="*/ 30395 h 152445"/>
                <a:gd name="connsiteX3" fmla="*/ 19066 w 101685"/>
                <a:gd name="connsiteY3" fmla="*/ 36778 h 152445"/>
                <a:gd name="connsiteX4" fmla="*/ 44774 w 101685"/>
                <a:gd name="connsiteY4" fmla="*/ 31815 h 152445"/>
                <a:gd name="connsiteX5" fmla="*/ 44774 w 101685"/>
                <a:gd name="connsiteY5" fmla="*/ 122195 h 152445"/>
                <a:gd name="connsiteX6" fmla="*/ 27042 w 101685"/>
                <a:gd name="connsiteY6" fmla="*/ 130341 h 152445"/>
                <a:gd name="connsiteX7" fmla="*/ 20305 w 101685"/>
                <a:gd name="connsiteY7" fmla="*/ 130341 h 152445"/>
                <a:gd name="connsiteX8" fmla="*/ 20305 w 101685"/>
                <a:gd name="connsiteY8" fmla="*/ 136725 h 152445"/>
                <a:gd name="connsiteX9" fmla="*/ 51868 w 101685"/>
                <a:gd name="connsiteY9" fmla="*/ 136018 h 152445"/>
                <a:gd name="connsiteX10" fmla="*/ 83605 w 101685"/>
                <a:gd name="connsiteY10" fmla="*/ 136725 h 152445"/>
                <a:gd name="connsiteX11" fmla="*/ 83605 w 101685"/>
                <a:gd name="connsiteY11" fmla="*/ 130341 h 152445"/>
                <a:gd name="connsiteX12" fmla="*/ 76868 w 101685"/>
                <a:gd name="connsiteY12" fmla="*/ 130341 h 152445"/>
                <a:gd name="connsiteX13" fmla="*/ 59137 w 101685"/>
                <a:gd name="connsiteY13" fmla="*/ 122195 h 152445"/>
                <a:gd name="connsiteX14" fmla="*/ 59137 w 101685"/>
                <a:gd name="connsiteY14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7" y="24010"/>
                  </a:moveTo>
                  <a:cubicBezTo>
                    <a:pt x="59137" y="19231"/>
                    <a:pt x="58787" y="19056"/>
                    <a:pt x="53822" y="19056"/>
                  </a:cubicBezTo>
                  <a:cubicBezTo>
                    <a:pt x="42470" y="30220"/>
                    <a:pt x="26335" y="30395"/>
                    <a:pt x="19066" y="30395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4" y="31815"/>
                  </a:cubicBezTo>
                  <a:lnTo>
                    <a:pt x="44774" y="122195"/>
                  </a:lnTo>
                  <a:cubicBezTo>
                    <a:pt x="44774" y="128038"/>
                    <a:pt x="44774" y="130341"/>
                    <a:pt x="27042" y="130341"/>
                  </a:cubicBezTo>
                  <a:lnTo>
                    <a:pt x="20305" y="130341"/>
                  </a:lnTo>
                  <a:lnTo>
                    <a:pt x="20305" y="136725"/>
                  </a:lnTo>
                  <a:cubicBezTo>
                    <a:pt x="23499" y="136550"/>
                    <a:pt x="45306" y="136018"/>
                    <a:pt x="51868" y="136018"/>
                  </a:cubicBezTo>
                  <a:cubicBezTo>
                    <a:pt x="57365" y="136018"/>
                    <a:pt x="79704" y="136550"/>
                    <a:pt x="83605" y="136725"/>
                  </a:cubicBezTo>
                  <a:lnTo>
                    <a:pt x="83605" y="130341"/>
                  </a:lnTo>
                  <a:lnTo>
                    <a:pt x="76868" y="130341"/>
                  </a:lnTo>
                  <a:cubicBezTo>
                    <a:pt x="59137" y="130341"/>
                    <a:pt x="59137" y="128038"/>
                    <a:pt x="59137" y="122195"/>
                  </a:cubicBezTo>
                  <a:lnTo>
                    <a:pt x="59137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797A9D74-4AD0-44BD-A9DA-DAB0C75DC337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11510178" y="-11485249"/>
              <a:ext cx="50843" cy="76223"/>
            </a:xfrm>
            <a:custGeom>
              <a:avLst/>
              <a:gdLst>
                <a:gd name="connsiteX0" fmla="*/ 36623 w 50842"/>
                <a:gd name="connsiteY0" fmla="*/ 36602 h 76222"/>
                <a:gd name="connsiteX1" fmla="*/ 22792 w 50842"/>
                <a:gd name="connsiteY1" fmla="*/ 69029 h 76222"/>
                <a:gd name="connsiteX2" fmla="*/ 21545 w 50842"/>
                <a:gd name="connsiteY2" fmla="*/ 71156 h 76222"/>
                <a:gd name="connsiteX3" fmla="*/ 24031 w 50842"/>
                <a:gd name="connsiteY3" fmla="*/ 73642 h 76222"/>
                <a:gd name="connsiteX4" fmla="*/ 41580 w 50842"/>
                <a:gd name="connsiteY4" fmla="*/ 38373 h 76222"/>
                <a:gd name="connsiteX5" fmla="*/ 29171 w 50842"/>
                <a:gd name="connsiteY5" fmla="*/ 19056 h 76222"/>
                <a:gd name="connsiteX6" fmla="*/ 19066 w 50842"/>
                <a:gd name="connsiteY6" fmla="*/ 29154 h 76222"/>
                <a:gd name="connsiteX7" fmla="*/ 29346 w 50842"/>
                <a:gd name="connsiteY7" fmla="*/ 39437 h 76222"/>
                <a:gd name="connsiteX8" fmla="*/ 36623 w 50842"/>
                <a:gd name="connsiteY8" fmla="*/ 36602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76222">
                  <a:moveTo>
                    <a:pt x="36623" y="36602"/>
                  </a:moveTo>
                  <a:cubicBezTo>
                    <a:pt x="36623" y="46344"/>
                    <a:pt x="34843" y="57690"/>
                    <a:pt x="22792" y="69029"/>
                  </a:cubicBezTo>
                  <a:cubicBezTo>
                    <a:pt x="22077" y="69744"/>
                    <a:pt x="21545" y="70275"/>
                    <a:pt x="21545" y="71156"/>
                  </a:cubicBezTo>
                  <a:cubicBezTo>
                    <a:pt x="21545" y="72403"/>
                    <a:pt x="22967" y="73642"/>
                    <a:pt x="24031" y="73642"/>
                  </a:cubicBezTo>
                  <a:cubicBezTo>
                    <a:pt x="26510" y="73642"/>
                    <a:pt x="41580" y="59461"/>
                    <a:pt x="41580" y="38373"/>
                  </a:cubicBezTo>
                  <a:cubicBezTo>
                    <a:pt x="41580" y="27383"/>
                    <a:pt x="37330" y="19056"/>
                    <a:pt x="29171" y="19056"/>
                  </a:cubicBezTo>
                  <a:cubicBezTo>
                    <a:pt x="23324" y="19056"/>
                    <a:pt x="19066" y="23668"/>
                    <a:pt x="19066" y="29154"/>
                  </a:cubicBezTo>
                  <a:cubicBezTo>
                    <a:pt x="19066" y="34831"/>
                    <a:pt x="23141" y="39437"/>
                    <a:pt x="29346" y="39437"/>
                  </a:cubicBezTo>
                  <a:cubicBezTo>
                    <a:pt x="33604" y="39437"/>
                    <a:pt x="36440" y="36602"/>
                    <a:pt x="36623" y="3660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BD671C65-7B3E-4B6C-AAD0-F0D03DECBACC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11561634" y="-11582537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4 w 101685"/>
                <a:gd name="connsiteY1" fmla="*/ 104473 h 152445"/>
                <a:gd name="connsiteX2" fmla="*/ 86799 w 101685"/>
                <a:gd name="connsiteY2" fmla="*/ 120599 h 152445"/>
                <a:gd name="connsiteX3" fmla="*/ 69249 w 101685"/>
                <a:gd name="connsiteY3" fmla="*/ 121663 h 152445"/>
                <a:gd name="connsiteX4" fmla="*/ 36623 w 101685"/>
                <a:gd name="connsiteY4" fmla="*/ 121663 h 152445"/>
                <a:gd name="connsiteX5" fmla="*/ 72086 w 101685"/>
                <a:gd name="connsiteY5" fmla="*/ 91888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6 h 152445"/>
                <a:gd name="connsiteX9" fmla="*/ 28464 w 101685"/>
                <a:gd name="connsiteY9" fmla="*/ 60701 h 152445"/>
                <a:gd name="connsiteX10" fmla="*/ 37862 w 101685"/>
                <a:gd name="connsiteY10" fmla="*/ 51308 h 152445"/>
                <a:gd name="connsiteX11" fmla="*/ 27400 w 101685"/>
                <a:gd name="connsiteY11" fmla="*/ 41915 h 152445"/>
                <a:gd name="connsiteX12" fmla="*/ 53290 w 101685"/>
                <a:gd name="connsiteY12" fmla="*/ 25432 h 152445"/>
                <a:gd name="connsiteX13" fmla="*/ 80244 w 101685"/>
                <a:gd name="connsiteY13" fmla="*/ 53610 h 152445"/>
                <a:gd name="connsiteX14" fmla="*/ 63570 w 101685"/>
                <a:gd name="connsiteY14" fmla="*/ 87633 h 152445"/>
                <a:gd name="connsiteX15" fmla="*/ 20838 w 101685"/>
                <a:gd name="connsiteY15" fmla="*/ 129817 h 152445"/>
                <a:gd name="connsiteX16" fmla="*/ 19066 w 101685"/>
                <a:gd name="connsiteY16" fmla="*/ 136725 h 152445"/>
                <a:gd name="connsiteX17" fmla="*/ 92121 w 101685"/>
                <a:gd name="connsiteY17" fmla="*/ 136725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4" y="104473"/>
                  </a:lnTo>
                  <a:cubicBezTo>
                    <a:pt x="90882" y="108371"/>
                    <a:pt x="89110" y="118828"/>
                    <a:pt x="86799" y="120599"/>
                  </a:cubicBezTo>
                  <a:cubicBezTo>
                    <a:pt x="85384" y="121663"/>
                    <a:pt x="71728" y="121663"/>
                    <a:pt x="69249" y="121663"/>
                  </a:cubicBezTo>
                  <a:lnTo>
                    <a:pt x="36623" y="121663"/>
                  </a:lnTo>
                  <a:cubicBezTo>
                    <a:pt x="55236" y="105180"/>
                    <a:pt x="61449" y="100217"/>
                    <a:pt x="72086" y="91888"/>
                  </a:cubicBezTo>
                  <a:cubicBezTo>
                    <a:pt x="85210" y="81432"/>
                    <a:pt x="97443" y="70443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6"/>
                  </a:cubicBezTo>
                  <a:cubicBezTo>
                    <a:pt x="19066" y="59811"/>
                    <a:pt x="26693" y="60701"/>
                    <a:pt x="28464" y="60701"/>
                  </a:cubicBezTo>
                  <a:cubicBezTo>
                    <a:pt x="32722" y="60701"/>
                    <a:pt x="37862" y="57683"/>
                    <a:pt x="37862" y="51308"/>
                  </a:cubicBezTo>
                  <a:cubicBezTo>
                    <a:pt x="37862" y="48115"/>
                    <a:pt x="36623" y="41915"/>
                    <a:pt x="27400" y="41915"/>
                  </a:cubicBezTo>
                  <a:cubicBezTo>
                    <a:pt x="32897" y="29331"/>
                    <a:pt x="44957" y="25432"/>
                    <a:pt x="53290" y="25432"/>
                  </a:cubicBezTo>
                  <a:cubicBezTo>
                    <a:pt x="71021" y="25432"/>
                    <a:pt x="80244" y="39254"/>
                    <a:pt x="80244" y="53610"/>
                  </a:cubicBezTo>
                  <a:cubicBezTo>
                    <a:pt x="80244" y="69030"/>
                    <a:pt x="69249" y="81256"/>
                    <a:pt x="63570" y="87633"/>
                  </a:cubicBezTo>
                  <a:lnTo>
                    <a:pt x="20838" y="129817"/>
                  </a:lnTo>
                  <a:cubicBezTo>
                    <a:pt x="19066" y="131405"/>
                    <a:pt x="19066" y="131763"/>
                    <a:pt x="19066" y="136725"/>
                  </a:cubicBezTo>
                  <a:lnTo>
                    <a:pt x="92121" y="136725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17B63F3B-650E-4E82-B3A4-01B110DC586E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11671272" y="-11585911"/>
              <a:ext cx="483006" cy="177853"/>
            </a:xfrm>
            <a:custGeom>
              <a:avLst/>
              <a:gdLst>
                <a:gd name="connsiteX0" fmla="*/ 36623 w 483005"/>
                <a:gd name="connsiteY0" fmla="*/ 137265 h 177852"/>
                <a:gd name="connsiteX1" fmla="*/ 22792 w 483005"/>
                <a:gd name="connsiteY1" fmla="*/ 169691 h 177852"/>
                <a:gd name="connsiteX2" fmla="*/ 21545 w 483005"/>
                <a:gd name="connsiteY2" fmla="*/ 171819 h 177852"/>
                <a:gd name="connsiteX3" fmla="*/ 24031 w 483005"/>
                <a:gd name="connsiteY3" fmla="*/ 174305 h 177852"/>
                <a:gd name="connsiteX4" fmla="*/ 41580 w 483005"/>
                <a:gd name="connsiteY4" fmla="*/ 139036 h 177852"/>
                <a:gd name="connsiteX5" fmla="*/ 29171 w 483005"/>
                <a:gd name="connsiteY5" fmla="*/ 119718 h 177852"/>
                <a:gd name="connsiteX6" fmla="*/ 19066 w 483005"/>
                <a:gd name="connsiteY6" fmla="*/ 129817 h 177852"/>
                <a:gd name="connsiteX7" fmla="*/ 29346 w 483005"/>
                <a:gd name="connsiteY7" fmla="*/ 140100 h 177852"/>
                <a:gd name="connsiteX8" fmla="*/ 36623 w 483005"/>
                <a:gd name="connsiteY8" fmla="*/ 137265 h 177852"/>
                <a:gd name="connsiteX9" fmla="*/ 99610 w 483005"/>
                <a:gd name="connsiteY9" fmla="*/ 130000 h 177852"/>
                <a:gd name="connsiteX10" fmla="*/ 89498 w 483005"/>
                <a:gd name="connsiteY10" fmla="*/ 119718 h 177852"/>
                <a:gd name="connsiteX11" fmla="*/ 79218 w 483005"/>
                <a:gd name="connsiteY11" fmla="*/ 129817 h 177852"/>
                <a:gd name="connsiteX12" fmla="*/ 89322 w 483005"/>
                <a:gd name="connsiteY12" fmla="*/ 140100 h 177852"/>
                <a:gd name="connsiteX13" fmla="*/ 99610 w 483005"/>
                <a:gd name="connsiteY13" fmla="*/ 130000 h 177852"/>
                <a:gd name="connsiteX14" fmla="*/ 159762 w 483005"/>
                <a:gd name="connsiteY14" fmla="*/ 130000 h 177852"/>
                <a:gd name="connsiteX15" fmla="*/ 149648 w 483005"/>
                <a:gd name="connsiteY15" fmla="*/ 119718 h 177852"/>
                <a:gd name="connsiteX16" fmla="*/ 139369 w 483005"/>
                <a:gd name="connsiteY16" fmla="*/ 129817 h 177852"/>
                <a:gd name="connsiteX17" fmla="*/ 149474 w 483005"/>
                <a:gd name="connsiteY17" fmla="*/ 140100 h 177852"/>
                <a:gd name="connsiteX18" fmla="*/ 159762 w 483005"/>
                <a:gd name="connsiteY18" fmla="*/ 130000 h 177852"/>
                <a:gd name="connsiteX19" fmla="*/ 219912 w 483005"/>
                <a:gd name="connsiteY19" fmla="*/ 130000 h 177852"/>
                <a:gd name="connsiteX20" fmla="*/ 209800 w 483005"/>
                <a:gd name="connsiteY20" fmla="*/ 119718 h 177852"/>
                <a:gd name="connsiteX21" fmla="*/ 199520 w 483005"/>
                <a:gd name="connsiteY21" fmla="*/ 129817 h 177852"/>
                <a:gd name="connsiteX22" fmla="*/ 209625 w 483005"/>
                <a:gd name="connsiteY22" fmla="*/ 140100 h 177852"/>
                <a:gd name="connsiteX23" fmla="*/ 219912 w 483005"/>
                <a:gd name="connsiteY23" fmla="*/ 130000 h 177852"/>
                <a:gd name="connsiteX24" fmla="*/ 277227 w 483005"/>
                <a:gd name="connsiteY24" fmla="*/ 137265 h 177852"/>
                <a:gd name="connsiteX25" fmla="*/ 263398 w 483005"/>
                <a:gd name="connsiteY25" fmla="*/ 169691 h 177852"/>
                <a:gd name="connsiteX26" fmla="*/ 262150 w 483005"/>
                <a:gd name="connsiteY26" fmla="*/ 171819 h 177852"/>
                <a:gd name="connsiteX27" fmla="*/ 264636 w 483005"/>
                <a:gd name="connsiteY27" fmla="*/ 174305 h 177852"/>
                <a:gd name="connsiteX28" fmla="*/ 282184 w 483005"/>
                <a:gd name="connsiteY28" fmla="*/ 139036 h 177852"/>
                <a:gd name="connsiteX29" fmla="*/ 269776 w 483005"/>
                <a:gd name="connsiteY29" fmla="*/ 119718 h 177852"/>
                <a:gd name="connsiteX30" fmla="*/ 259671 w 483005"/>
                <a:gd name="connsiteY30" fmla="*/ 129817 h 177852"/>
                <a:gd name="connsiteX31" fmla="*/ 269951 w 483005"/>
                <a:gd name="connsiteY31" fmla="*/ 140100 h 177852"/>
                <a:gd name="connsiteX32" fmla="*/ 277227 w 483005"/>
                <a:gd name="connsiteY32" fmla="*/ 137265 h 177852"/>
                <a:gd name="connsiteX33" fmla="*/ 447843 w 483005"/>
                <a:gd name="connsiteY33" fmla="*/ 38373 h 177852"/>
                <a:gd name="connsiteX34" fmla="*/ 466639 w 483005"/>
                <a:gd name="connsiteY34" fmla="*/ 25440 h 177852"/>
                <a:gd name="connsiteX35" fmla="*/ 470182 w 483005"/>
                <a:gd name="connsiteY35" fmla="*/ 21542 h 177852"/>
                <a:gd name="connsiteX36" fmla="*/ 467521 w 483005"/>
                <a:gd name="connsiteY36" fmla="*/ 19056 h 177852"/>
                <a:gd name="connsiteX37" fmla="*/ 449083 w 483005"/>
                <a:gd name="connsiteY37" fmla="*/ 19771 h 177852"/>
                <a:gd name="connsiteX38" fmla="*/ 430286 w 483005"/>
                <a:gd name="connsiteY38" fmla="*/ 19056 h 177852"/>
                <a:gd name="connsiteX39" fmla="*/ 426742 w 483005"/>
                <a:gd name="connsiteY39" fmla="*/ 22954 h 177852"/>
                <a:gd name="connsiteX40" fmla="*/ 430645 w 483005"/>
                <a:gd name="connsiteY40" fmla="*/ 25440 h 177852"/>
                <a:gd name="connsiteX41" fmla="*/ 441988 w 483005"/>
                <a:gd name="connsiteY41" fmla="*/ 32705 h 177852"/>
                <a:gd name="connsiteX42" fmla="*/ 441281 w 483005"/>
                <a:gd name="connsiteY42" fmla="*/ 36961 h 177852"/>
                <a:gd name="connsiteX43" fmla="*/ 421953 w 483005"/>
                <a:gd name="connsiteY43" fmla="*/ 114222 h 177852"/>
                <a:gd name="connsiteX44" fmla="*/ 376917 w 483005"/>
                <a:gd name="connsiteY44" fmla="*/ 22073 h 177852"/>
                <a:gd name="connsiteX45" fmla="*/ 370886 w 483005"/>
                <a:gd name="connsiteY45" fmla="*/ 19056 h 177852"/>
                <a:gd name="connsiteX46" fmla="*/ 346594 w 483005"/>
                <a:gd name="connsiteY46" fmla="*/ 19056 h 177852"/>
                <a:gd name="connsiteX47" fmla="*/ 340923 w 483005"/>
                <a:gd name="connsiteY47" fmla="*/ 22954 h 177852"/>
                <a:gd name="connsiteX48" fmla="*/ 346769 w 483005"/>
                <a:gd name="connsiteY48" fmla="*/ 25440 h 177852"/>
                <a:gd name="connsiteX49" fmla="*/ 358120 w 483005"/>
                <a:gd name="connsiteY49" fmla="*/ 26329 h 177852"/>
                <a:gd name="connsiteX50" fmla="*/ 334361 w 483005"/>
                <a:gd name="connsiteY50" fmla="*/ 121139 h 177852"/>
                <a:gd name="connsiteX51" fmla="*/ 315921 w 483005"/>
                <a:gd name="connsiteY51" fmla="*/ 133715 h 177852"/>
                <a:gd name="connsiteX52" fmla="*/ 312197 w 483005"/>
                <a:gd name="connsiteY52" fmla="*/ 137439 h 177852"/>
                <a:gd name="connsiteX53" fmla="*/ 314858 w 483005"/>
                <a:gd name="connsiteY53" fmla="*/ 140100 h 177852"/>
                <a:gd name="connsiteX54" fmla="*/ 333296 w 483005"/>
                <a:gd name="connsiteY54" fmla="*/ 139393 h 177852"/>
                <a:gd name="connsiteX55" fmla="*/ 352093 w 483005"/>
                <a:gd name="connsiteY55" fmla="*/ 140100 h 177852"/>
                <a:gd name="connsiteX56" fmla="*/ 355634 w 483005"/>
                <a:gd name="connsiteY56" fmla="*/ 136375 h 177852"/>
                <a:gd name="connsiteX57" fmla="*/ 351559 w 483005"/>
                <a:gd name="connsiteY57" fmla="*/ 133715 h 177852"/>
                <a:gd name="connsiteX58" fmla="*/ 340389 w 483005"/>
                <a:gd name="connsiteY58" fmla="*/ 126276 h 177852"/>
                <a:gd name="connsiteX59" fmla="*/ 341098 w 483005"/>
                <a:gd name="connsiteY59" fmla="*/ 121846 h 177852"/>
                <a:gd name="connsiteX60" fmla="*/ 363794 w 483005"/>
                <a:gd name="connsiteY60" fmla="*/ 31108 h 177852"/>
                <a:gd name="connsiteX61" fmla="*/ 415572 w 483005"/>
                <a:gd name="connsiteY61" fmla="*/ 137090 h 177852"/>
                <a:gd name="connsiteX62" fmla="*/ 419475 w 483005"/>
                <a:gd name="connsiteY62" fmla="*/ 140100 h 177852"/>
                <a:gd name="connsiteX63" fmla="*/ 423192 w 483005"/>
                <a:gd name="connsiteY63" fmla="*/ 136375 h 177852"/>
                <a:gd name="connsiteX64" fmla="*/ 447843 w 483005"/>
                <a:gd name="connsiteY64" fmla="*/ 38373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83005" h="177852">
                  <a:moveTo>
                    <a:pt x="36623" y="137265"/>
                  </a:moveTo>
                  <a:cubicBezTo>
                    <a:pt x="36623" y="147007"/>
                    <a:pt x="34843" y="158352"/>
                    <a:pt x="22792" y="169691"/>
                  </a:cubicBezTo>
                  <a:cubicBezTo>
                    <a:pt x="22077" y="170406"/>
                    <a:pt x="21545" y="170938"/>
                    <a:pt x="21545" y="171819"/>
                  </a:cubicBezTo>
                  <a:cubicBezTo>
                    <a:pt x="21545" y="173066"/>
                    <a:pt x="22967" y="174305"/>
                    <a:pt x="24031" y="174305"/>
                  </a:cubicBezTo>
                  <a:cubicBezTo>
                    <a:pt x="26510" y="174305"/>
                    <a:pt x="41580" y="160123"/>
                    <a:pt x="41580" y="139036"/>
                  </a:cubicBezTo>
                  <a:cubicBezTo>
                    <a:pt x="41580" y="128046"/>
                    <a:pt x="37330" y="119718"/>
                    <a:pt x="29171" y="119718"/>
                  </a:cubicBezTo>
                  <a:cubicBezTo>
                    <a:pt x="23324" y="119718"/>
                    <a:pt x="19066" y="124330"/>
                    <a:pt x="19066" y="129817"/>
                  </a:cubicBezTo>
                  <a:cubicBezTo>
                    <a:pt x="19066" y="135494"/>
                    <a:pt x="23141" y="140100"/>
                    <a:pt x="29346" y="140100"/>
                  </a:cubicBezTo>
                  <a:cubicBezTo>
                    <a:pt x="33604" y="140100"/>
                    <a:pt x="36440" y="137265"/>
                    <a:pt x="36623" y="137265"/>
                  </a:cubicBezTo>
                  <a:close/>
                  <a:moveTo>
                    <a:pt x="99610" y="130000"/>
                  </a:moveTo>
                  <a:cubicBezTo>
                    <a:pt x="99610" y="123615"/>
                    <a:pt x="94287" y="119718"/>
                    <a:pt x="89498" y="119718"/>
                  </a:cubicBezTo>
                  <a:cubicBezTo>
                    <a:pt x="83650" y="119718"/>
                    <a:pt x="79218" y="124505"/>
                    <a:pt x="79218" y="129817"/>
                  </a:cubicBezTo>
                  <a:cubicBezTo>
                    <a:pt x="79218" y="136201"/>
                    <a:pt x="84532" y="140100"/>
                    <a:pt x="89322" y="140100"/>
                  </a:cubicBezTo>
                  <a:cubicBezTo>
                    <a:pt x="95177" y="140100"/>
                    <a:pt x="99610" y="135311"/>
                    <a:pt x="99610" y="130000"/>
                  </a:cubicBezTo>
                  <a:close/>
                  <a:moveTo>
                    <a:pt x="159762" y="130000"/>
                  </a:moveTo>
                  <a:cubicBezTo>
                    <a:pt x="159762" y="123615"/>
                    <a:pt x="154439" y="119718"/>
                    <a:pt x="149648" y="119718"/>
                  </a:cubicBezTo>
                  <a:cubicBezTo>
                    <a:pt x="143802" y="119718"/>
                    <a:pt x="139369" y="124505"/>
                    <a:pt x="139369" y="129817"/>
                  </a:cubicBezTo>
                  <a:cubicBezTo>
                    <a:pt x="139369" y="136201"/>
                    <a:pt x="144683" y="140100"/>
                    <a:pt x="149474" y="140100"/>
                  </a:cubicBezTo>
                  <a:cubicBezTo>
                    <a:pt x="155329" y="140100"/>
                    <a:pt x="159762" y="135311"/>
                    <a:pt x="159762" y="130000"/>
                  </a:cubicBezTo>
                  <a:close/>
                  <a:moveTo>
                    <a:pt x="219912" y="130000"/>
                  </a:moveTo>
                  <a:cubicBezTo>
                    <a:pt x="219912" y="123615"/>
                    <a:pt x="214590" y="119718"/>
                    <a:pt x="209800" y="119718"/>
                  </a:cubicBezTo>
                  <a:cubicBezTo>
                    <a:pt x="203953" y="119718"/>
                    <a:pt x="199520" y="124505"/>
                    <a:pt x="199520" y="129817"/>
                  </a:cubicBezTo>
                  <a:cubicBezTo>
                    <a:pt x="199520" y="136201"/>
                    <a:pt x="204835" y="140100"/>
                    <a:pt x="209625" y="140100"/>
                  </a:cubicBezTo>
                  <a:cubicBezTo>
                    <a:pt x="215480" y="140100"/>
                    <a:pt x="219912" y="135311"/>
                    <a:pt x="219912" y="130000"/>
                  </a:cubicBezTo>
                  <a:close/>
                  <a:moveTo>
                    <a:pt x="277227" y="137265"/>
                  </a:moveTo>
                  <a:cubicBezTo>
                    <a:pt x="277227" y="147007"/>
                    <a:pt x="275448" y="158352"/>
                    <a:pt x="263398" y="169691"/>
                  </a:cubicBezTo>
                  <a:cubicBezTo>
                    <a:pt x="262681" y="170406"/>
                    <a:pt x="262150" y="170938"/>
                    <a:pt x="262150" y="171819"/>
                  </a:cubicBezTo>
                  <a:cubicBezTo>
                    <a:pt x="262150" y="173066"/>
                    <a:pt x="263570" y="174305"/>
                    <a:pt x="264636" y="174305"/>
                  </a:cubicBezTo>
                  <a:cubicBezTo>
                    <a:pt x="267114" y="174305"/>
                    <a:pt x="282184" y="160123"/>
                    <a:pt x="282184" y="139036"/>
                  </a:cubicBezTo>
                  <a:cubicBezTo>
                    <a:pt x="282184" y="128046"/>
                    <a:pt x="277933" y="119718"/>
                    <a:pt x="269776" y="119718"/>
                  </a:cubicBezTo>
                  <a:cubicBezTo>
                    <a:pt x="263929" y="119718"/>
                    <a:pt x="259671" y="124330"/>
                    <a:pt x="259671" y="129817"/>
                  </a:cubicBezTo>
                  <a:cubicBezTo>
                    <a:pt x="259671" y="135494"/>
                    <a:pt x="263746" y="140100"/>
                    <a:pt x="269951" y="140100"/>
                  </a:cubicBezTo>
                  <a:cubicBezTo>
                    <a:pt x="274210" y="140100"/>
                    <a:pt x="277044" y="137265"/>
                    <a:pt x="277227" y="137265"/>
                  </a:cubicBezTo>
                  <a:close/>
                  <a:moveTo>
                    <a:pt x="447843" y="38373"/>
                  </a:moveTo>
                  <a:cubicBezTo>
                    <a:pt x="449614" y="31640"/>
                    <a:pt x="452452" y="25797"/>
                    <a:pt x="466639" y="25440"/>
                  </a:cubicBezTo>
                  <a:cubicBezTo>
                    <a:pt x="467521" y="25440"/>
                    <a:pt x="470182" y="25265"/>
                    <a:pt x="470182" y="21542"/>
                  </a:cubicBezTo>
                  <a:cubicBezTo>
                    <a:pt x="470182" y="20478"/>
                    <a:pt x="469300" y="19056"/>
                    <a:pt x="467521" y="19056"/>
                  </a:cubicBezTo>
                  <a:cubicBezTo>
                    <a:pt x="461674" y="19056"/>
                    <a:pt x="455113" y="19771"/>
                    <a:pt x="449083" y="19771"/>
                  </a:cubicBezTo>
                  <a:cubicBezTo>
                    <a:pt x="444825" y="19771"/>
                    <a:pt x="434545" y="19056"/>
                    <a:pt x="430286" y="19056"/>
                  </a:cubicBezTo>
                  <a:cubicBezTo>
                    <a:pt x="429404" y="19056"/>
                    <a:pt x="426742" y="19056"/>
                    <a:pt x="426742" y="22954"/>
                  </a:cubicBezTo>
                  <a:cubicBezTo>
                    <a:pt x="426742" y="25265"/>
                    <a:pt x="429046" y="25440"/>
                    <a:pt x="430645" y="25440"/>
                  </a:cubicBezTo>
                  <a:cubicBezTo>
                    <a:pt x="438978" y="25614"/>
                    <a:pt x="441988" y="28273"/>
                    <a:pt x="441988" y="32705"/>
                  </a:cubicBezTo>
                  <a:cubicBezTo>
                    <a:pt x="441988" y="34126"/>
                    <a:pt x="441812" y="35007"/>
                    <a:pt x="441281" y="36961"/>
                  </a:cubicBezTo>
                  <a:lnTo>
                    <a:pt x="421953" y="114222"/>
                  </a:lnTo>
                  <a:lnTo>
                    <a:pt x="376917" y="22073"/>
                  </a:lnTo>
                  <a:cubicBezTo>
                    <a:pt x="375495" y="19056"/>
                    <a:pt x="375145" y="19056"/>
                    <a:pt x="370886" y="19056"/>
                  </a:cubicBezTo>
                  <a:lnTo>
                    <a:pt x="346594" y="19056"/>
                  </a:lnTo>
                  <a:cubicBezTo>
                    <a:pt x="343226" y="19056"/>
                    <a:pt x="340923" y="19056"/>
                    <a:pt x="340923" y="22954"/>
                  </a:cubicBezTo>
                  <a:cubicBezTo>
                    <a:pt x="340923" y="25440"/>
                    <a:pt x="343051" y="25440"/>
                    <a:pt x="346769" y="25440"/>
                  </a:cubicBezTo>
                  <a:cubicBezTo>
                    <a:pt x="350494" y="25440"/>
                    <a:pt x="354396" y="25614"/>
                    <a:pt x="358120" y="26329"/>
                  </a:cubicBezTo>
                  <a:lnTo>
                    <a:pt x="334361" y="121139"/>
                  </a:lnTo>
                  <a:cubicBezTo>
                    <a:pt x="332762" y="127872"/>
                    <a:pt x="329753" y="133191"/>
                    <a:pt x="315921" y="133715"/>
                  </a:cubicBezTo>
                  <a:cubicBezTo>
                    <a:pt x="314683" y="133715"/>
                    <a:pt x="312197" y="133898"/>
                    <a:pt x="312197" y="137439"/>
                  </a:cubicBezTo>
                  <a:cubicBezTo>
                    <a:pt x="312197" y="139393"/>
                    <a:pt x="313618" y="140100"/>
                    <a:pt x="314858" y="140100"/>
                  </a:cubicBezTo>
                  <a:cubicBezTo>
                    <a:pt x="320705" y="140100"/>
                    <a:pt x="327266" y="139393"/>
                    <a:pt x="333296" y="139393"/>
                  </a:cubicBezTo>
                  <a:cubicBezTo>
                    <a:pt x="337554" y="139393"/>
                    <a:pt x="347834" y="140100"/>
                    <a:pt x="352093" y="140100"/>
                  </a:cubicBezTo>
                  <a:cubicBezTo>
                    <a:pt x="353862" y="140100"/>
                    <a:pt x="355634" y="139210"/>
                    <a:pt x="355634" y="136375"/>
                  </a:cubicBezTo>
                  <a:cubicBezTo>
                    <a:pt x="355634" y="133898"/>
                    <a:pt x="353514" y="133715"/>
                    <a:pt x="351559" y="133715"/>
                  </a:cubicBezTo>
                  <a:cubicBezTo>
                    <a:pt x="340389" y="133366"/>
                    <a:pt x="340389" y="128761"/>
                    <a:pt x="340389" y="126276"/>
                  </a:cubicBezTo>
                  <a:cubicBezTo>
                    <a:pt x="340389" y="125569"/>
                    <a:pt x="340389" y="124681"/>
                    <a:pt x="341098" y="121846"/>
                  </a:cubicBezTo>
                  <a:lnTo>
                    <a:pt x="363794" y="31108"/>
                  </a:lnTo>
                  <a:lnTo>
                    <a:pt x="415572" y="137090"/>
                  </a:lnTo>
                  <a:cubicBezTo>
                    <a:pt x="416988" y="139924"/>
                    <a:pt x="417695" y="140100"/>
                    <a:pt x="419475" y="140100"/>
                  </a:cubicBezTo>
                  <a:cubicBezTo>
                    <a:pt x="422309" y="140100"/>
                    <a:pt x="422309" y="139568"/>
                    <a:pt x="423192" y="136375"/>
                  </a:cubicBezTo>
                  <a:lnTo>
                    <a:pt x="447843" y="383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B207ACCD-0383-4656-93F2-E089D69913E8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12228778" y="-11595706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6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6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7" y="29179"/>
                  </a:cubicBezTo>
                  <a:lnTo>
                    <a:pt x="178856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6" y="68148"/>
                  </a:cubicBezTo>
                  <a:lnTo>
                    <a:pt x="27677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17F38A8E-FE02-4340-B3EE-A532063B2A1F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12490533" y="-11678471"/>
              <a:ext cx="355899" cy="203260"/>
            </a:xfrm>
            <a:custGeom>
              <a:avLst/>
              <a:gdLst>
                <a:gd name="connsiteX0" fmla="*/ 106681 w 355898"/>
                <a:gd name="connsiteY0" fmla="*/ 180782 h 203260"/>
                <a:gd name="connsiteX1" fmla="*/ 106681 w 355898"/>
                <a:gd name="connsiteY1" fmla="*/ 197488 h 203260"/>
                <a:gd name="connsiteX2" fmla="*/ 143907 w 355898"/>
                <a:gd name="connsiteY2" fmla="*/ 194700 h 203260"/>
                <a:gd name="connsiteX3" fmla="*/ 143907 w 355898"/>
                <a:gd name="connsiteY3" fmla="*/ 186856 h 203260"/>
                <a:gd name="connsiteX4" fmla="*/ 124150 w 355898"/>
                <a:gd name="connsiteY4" fmla="*/ 172684 h 203260"/>
                <a:gd name="connsiteX5" fmla="*/ 124150 w 355898"/>
                <a:gd name="connsiteY5" fmla="*/ 19056 h 203260"/>
                <a:gd name="connsiteX6" fmla="*/ 87685 w 355898"/>
                <a:gd name="connsiteY6" fmla="*/ 21842 h 203260"/>
                <a:gd name="connsiteX7" fmla="*/ 87685 w 355898"/>
                <a:gd name="connsiteY7" fmla="*/ 29688 h 203260"/>
                <a:gd name="connsiteX8" fmla="*/ 107436 w 355898"/>
                <a:gd name="connsiteY8" fmla="*/ 43860 h 203260"/>
                <a:gd name="connsiteX9" fmla="*/ 107436 w 355898"/>
                <a:gd name="connsiteY9" fmla="*/ 98526 h 203260"/>
                <a:gd name="connsiteX10" fmla="*/ 75532 w 355898"/>
                <a:gd name="connsiteY10" fmla="*/ 82837 h 203260"/>
                <a:gd name="connsiteX11" fmla="*/ 19066 w 355898"/>
                <a:gd name="connsiteY11" fmla="*/ 140289 h 203260"/>
                <a:gd name="connsiteX12" fmla="*/ 72743 w 355898"/>
                <a:gd name="connsiteY12" fmla="*/ 197488 h 203260"/>
                <a:gd name="connsiteX13" fmla="*/ 106681 w 355898"/>
                <a:gd name="connsiteY13" fmla="*/ 180782 h 203260"/>
                <a:gd name="connsiteX14" fmla="*/ 106681 w 355898"/>
                <a:gd name="connsiteY14" fmla="*/ 112952 h 203260"/>
                <a:gd name="connsiteX15" fmla="*/ 106681 w 355898"/>
                <a:gd name="connsiteY15" fmla="*/ 164839 h 203260"/>
                <a:gd name="connsiteX16" fmla="*/ 103892 w 355898"/>
                <a:gd name="connsiteY16" fmla="*/ 174201 h 203260"/>
                <a:gd name="connsiteX17" fmla="*/ 74014 w 355898"/>
                <a:gd name="connsiteY17" fmla="*/ 191913 h 203260"/>
                <a:gd name="connsiteX18" fmla="*/ 47426 w 355898"/>
                <a:gd name="connsiteY18" fmla="*/ 175717 h 203260"/>
                <a:gd name="connsiteX19" fmla="*/ 40076 w 355898"/>
                <a:gd name="connsiteY19" fmla="*/ 140543 h 203260"/>
                <a:gd name="connsiteX20" fmla="*/ 47934 w 355898"/>
                <a:gd name="connsiteY20" fmla="*/ 104600 h 203260"/>
                <a:gd name="connsiteX21" fmla="*/ 76549 w 355898"/>
                <a:gd name="connsiteY21" fmla="*/ 88402 h 203260"/>
                <a:gd name="connsiteX22" fmla="*/ 103892 w 355898"/>
                <a:gd name="connsiteY22" fmla="*/ 103590 h 203260"/>
                <a:gd name="connsiteX23" fmla="*/ 106681 w 355898"/>
                <a:gd name="connsiteY23" fmla="*/ 112952 h 203260"/>
                <a:gd name="connsiteX24" fmla="*/ 179525 w 355898"/>
                <a:gd name="connsiteY24" fmla="*/ 130921 h 203260"/>
                <a:gd name="connsiteX25" fmla="*/ 210929 w 355898"/>
                <a:gd name="connsiteY25" fmla="*/ 86886 h 203260"/>
                <a:gd name="connsiteX26" fmla="*/ 239542 w 355898"/>
                <a:gd name="connsiteY26" fmla="*/ 130921 h 203260"/>
                <a:gd name="connsiteX27" fmla="*/ 179525 w 355898"/>
                <a:gd name="connsiteY27" fmla="*/ 130921 h 203260"/>
                <a:gd name="connsiteX28" fmla="*/ 179271 w 355898"/>
                <a:gd name="connsiteY28" fmla="*/ 136240 h 203260"/>
                <a:gd name="connsiteX29" fmla="*/ 249927 w 355898"/>
                <a:gd name="connsiteY29" fmla="*/ 136240 h 203260"/>
                <a:gd name="connsiteX30" fmla="*/ 256249 w 355898"/>
                <a:gd name="connsiteY30" fmla="*/ 130921 h 203260"/>
                <a:gd name="connsiteX31" fmla="*/ 210929 w 355898"/>
                <a:gd name="connsiteY31" fmla="*/ 81320 h 203260"/>
                <a:gd name="connsiteX32" fmla="*/ 158258 w 355898"/>
                <a:gd name="connsiteY32" fmla="*/ 139019 h 203260"/>
                <a:gd name="connsiteX33" fmla="*/ 213964 w 355898"/>
                <a:gd name="connsiteY33" fmla="*/ 197488 h 203260"/>
                <a:gd name="connsiteX34" fmla="*/ 256249 w 355898"/>
                <a:gd name="connsiteY34" fmla="*/ 164585 h 203260"/>
                <a:gd name="connsiteX35" fmla="*/ 252962 w 355898"/>
                <a:gd name="connsiteY35" fmla="*/ 161544 h 203260"/>
                <a:gd name="connsiteX36" fmla="*/ 249673 w 355898"/>
                <a:gd name="connsiteY36" fmla="*/ 165093 h 203260"/>
                <a:gd name="connsiteX37" fmla="*/ 215481 w 355898"/>
                <a:gd name="connsiteY37" fmla="*/ 191160 h 203260"/>
                <a:gd name="connsiteX38" fmla="*/ 186874 w 355898"/>
                <a:gd name="connsiteY38" fmla="*/ 174201 h 203260"/>
                <a:gd name="connsiteX39" fmla="*/ 179271 w 355898"/>
                <a:gd name="connsiteY39" fmla="*/ 136240 h 203260"/>
                <a:gd name="connsiteX40" fmla="*/ 307527 w 355898"/>
                <a:gd name="connsiteY40" fmla="*/ 93467 h 203260"/>
                <a:gd name="connsiteX41" fmla="*/ 343734 w 355898"/>
                <a:gd name="connsiteY41" fmla="*/ 93467 h 203260"/>
                <a:gd name="connsiteX42" fmla="*/ 343734 w 355898"/>
                <a:gd name="connsiteY42" fmla="*/ 85616 h 203260"/>
                <a:gd name="connsiteX43" fmla="*/ 307527 w 355898"/>
                <a:gd name="connsiteY43" fmla="*/ 85616 h 203260"/>
                <a:gd name="connsiteX44" fmla="*/ 307527 w 355898"/>
                <a:gd name="connsiteY44" fmla="*/ 39048 h 203260"/>
                <a:gd name="connsiteX45" fmla="*/ 301194 w 355898"/>
                <a:gd name="connsiteY45" fmla="*/ 39048 h 203260"/>
                <a:gd name="connsiteX46" fmla="*/ 268528 w 355898"/>
                <a:gd name="connsiteY46" fmla="*/ 87894 h 203260"/>
                <a:gd name="connsiteX47" fmla="*/ 268528 w 355898"/>
                <a:gd name="connsiteY47" fmla="*/ 93467 h 203260"/>
                <a:gd name="connsiteX48" fmla="*/ 290050 w 355898"/>
                <a:gd name="connsiteY48" fmla="*/ 93467 h 203260"/>
                <a:gd name="connsiteX49" fmla="*/ 290050 w 355898"/>
                <a:gd name="connsiteY49" fmla="*/ 163314 h 203260"/>
                <a:gd name="connsiteX50" fmla="*/ 322716 w 355898"/>
                <a:gd name="connsiteY50" fmla="*/ 197488 h 203260"/>
                <a:gd name="connsiteX51" fmla="*/ 347786 w 355898"/>
                <a:gd name="connsiteY51" fmla="*/ 163314 h 203260"/>
                <a:gd name="connsiteX52" fmla="*/ 347786 w 355898"/>
                <a:gd name="connsiteY52" fmla="*/ 148888 h 203260"/>
                <a:gd name="connsiteX53" fmla="*/ 341454 w 355898"/>
                <a:gd name="connsiteY53" fmla="*/ 148888 h 203260"/>
                <a:gd name="connsiteX54" fmla="*/ 341454 w 355898"/>
                <a:gd name="connsiteY54" fmla="*/ 162815 h 203260"/>
                <a:gd name="connsiteX55" fmla="*/ 324485 w 355898"/>
                <a:gd name="connsiteY55" fmla="*/ 191160 h 203260"/>
                <a:gd name="connsiteX56" fmla="*/ 307527 w 355898"/>
                <a:gd name="connsiteY56" fmla="*/ 163823 h 203260"/>
                <a:gd name="connsiteX57" fmla="*/ 307527 w 355898"/>
                <a:gd name="connsiteY57" fmla="*/ 93467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5898" h="203260">
                  <a:moveTo>
                    <a:pt x="106681" y="180782"/>
                  </a:moveTo>
                  <a:lnTo>
                    <a:pt x="106681" y="197488"/>
                  </a:lnTo>
                  <a:lnTo>
                    <a:pt x="143907" y="194700"/>
                  </a:lnTo>
                  <a:lnTo>
                    <a:pt x="143907" y="186856"/>
                  </a:lnTo>
                  <a:cubicBezTo>
                    <a:pt x="126176" y="186856"/>
                    <a:pt x="124150" y="185086"/>
                    <a:pt x="124150" y="172684"/>
                  </a:cubicBezTo>
                  <a:lnTo>
                    <a:pt x="124150" y="19056"/>
                  </a:lnTo>
                  <a:lnTo>
                    <a:pt x="87685" y="21842"/>
                  </a:lnTo>
                  <a:lnTo>
                    <a:pt x="87685" y="29688"/>
                  </a:lnTo>
                  <a:cubicBezTo>
                    <a:pt x="105409" y="29688"/>
                    <a:pt x="107436" y="31457"/>
                    <a:pt x="107436" y="43860"/>
                  </a:cubicBezTo>
                  <a:lnTo>
                    <a:pt x="107436" y="98526"/>
                  </a:lnTo>
                  <a:cubicBezTo>
                    <a:pt x="100097" y="89418"/>
                    <a:pt x="89204" y="82837"/>
                    <a:pt x="75532" y="82837"/>
                  </a:cubicBezTo>
                  <a:cubicBezTo>
                    <a:pt x="45654" y="82837"/>
                    <a:pt x="19066" y="107641"/>
                    <a:pt x="19066" y="140289"/>
                  </a:cubicBezTo>
                  <a:cubicBezTo>
                    <a:pt x="19066" y="172430"/>
                    <a:pt x="43882" y="197488"/>
                    <a:pt x="72743" y="197488"/>
                  </a:cubicBezTo>
                  <a:cubicBezTo>
                    <a:pt x="88957" y="197488"/>
                    <a:pt x="100350" y="188882"/>
                    <a:pt x="106681" y="180782"/>
                  </a:cubicBezTo>
                  <a:close/>
                  <a:moveTo>
                    <a:pt x="106681" y="112952"/>
                  </a:moveTo>
                  <a:lnTo>
                    <a:pt x="106681" y="164839"/>
                  </a:lnTo>
                  <a:cubicBezTo>
                    <a:pt x="106681" y="169389"/>
                    <a:pt x="106681" y="169897"/>
                    <a:pt x="103892" y="174201"/>
                  </a:cubicBezTo>
                  <a:cubicBezTo>
                    <a:pt x="96298" y="186348"/>
                    <a:pt x="84907" y="191913"/>
                    <a:pt x="74014" y="191913"/>
                  </a:cubicBezTo>
                  <a:cubicBezTo>
                    <a:pt x="62615" y="191913"/>
                    <a:pt x="53504" y="185340"/>
                    <a:pt x="47426" y="175717"/>
                  </a:cubicBezTo>
                  <a:cubicBezTo>
                    <a:pt x="40839" y="165340"/>
                    <a:pt x="40076" y="150913"/>
                    <a:pt x="40076" y="140543"/>
                  </a:cubicBezTo>
                  <a:cubicBezTo>
                    <a:pt x="40076" y="131174"/>
                    <a:pt x="40585" y="115993"/>
                    <a:pt x="47934" y="104600"/>
                  </a:cubicBezTo>
                  <a:cubicBezTo>
                    <a:pt x="53250" y="96755"/>
                    <a:pt x="62869" y="88402"/>
                    <a:pt x="76549" y="88402"/>
                  </a:cubicBezTo>
                  <a:cubicBezTo>
                    <a:pt x="85408" y="88402"/>
                    <a:pt x="96044" y="92197"/>
                    <a:pt x="103892" y="103590"/>
                  </a:cubicBezTo>
                  <a:cubicBezTo>
                    <a:pt x="106681" y="107895"/>
                    <a:pt x="106681" y="108395"/>
                    <a:pt x="106681" y="112952"/>
                  </a:cubicBezTo>
                  <a:close/>
                  <a:moveTo>
                    <a:pt x="179525" y="130921"/>
                  </a:moveTo>
                  <a:cubicBezTo>
                    <a:pt x="181043" y="93214"/>
                    <a:pt x="202318" y="86886"/>
                    <a:pt x="210929" y="86886"/>
                  </a:cubicBezTo>
                  <a:cubicBezTo>
                    <a:pt x="237011" y="86886"/>
                    <a:pt x="239542" y="121050"/>
                    <a:pt x="239542" y="130921"/>
                  </a:cubicBezTo>
                  <a:lnTo>
                    <a:pt x="179525" y="130921"/>
                  </a:lnTo>
                  <a:close/>
                  <a:moveTo>
                    <a:pt x="179271" y="136240"/>
                  </a:moveTo>
                  <a:lnTo>
                    <a:pt x="249927" y="136240"/>
                  </a:lnTo>
                  <a:cubicBezTo>
                    <a:pt x="255494" y="136240"/>
                    <a:pt x="256249" y="136240"/>
                    <a:pt x="256249" y="130921"/>
                  </a:cubicBezTo>
                  <a:cubicBezTo>
                    <a:pt x="256249" y="105870"/>
                    <a:pt x="242578" y="81320"/>
                    <a:pt x="210929" y="81320"/>
                  </a:cubicBezTo>
                  <a:cubicBezTo>
                    <a:pt x="181551" y="81320"/>
                    <a:pt x="158258" y="107387"/>
                    <a:pt x="158258" y="139019"/>
                  </a:cubicBezTo>
                  <a:cubicBezTo>
                    <a:pt x="158258" y="172938"/>
                    <a:pt x="184841" y="197488"/>
                    <a:pt x="213964" y="197488"/>
                  </a:cubicBezTo>
                  <a:cubicBezTo>
                    <a:pt x="244858" y="197488"/>
                    <a:pt x="256249" y="169389"/>
                    <a:pt x="256249" y="164585"/>
                  </a:cubicBezTo>
                  <a:cubicBezTo>
                    <a:pt x="256249" y="162052"/>
                    <a:pt x="254224" y="161544"/>
                    <a:pt x="252962" y="161544"/>
                  </a:cubicBezTo>
                  <a:cubicBezTo>
                    <a:pt x="250682" y="161544"/>
                    <a:pt x="250174" y="163068"/>
                    <a:pt x="249673" y="165093"/>
                  </a:cubicBezTo>
                  <a:cubicBezTo>
                    <a:pt x="240806" y="191160"/>
                    <a:pt x="218016" y="191160"/>
                    <a:pt x="215481" y="191160"/>
                  </a:cubicBezTo>
                  <a:cubicBezTo>
                    <a:pt x="202826" y="191160"/>
                    <a:pt x="192696" y="183561"/>
                    <a:pt x="186874" y="174201"/>
                  </a:cubicBezTo>
                  <a:cubicBezTo>
                    <a:pt x="179271" y="162052"/>
                    <a:pt x="179271" y="145347"/>
                    <a:pt x="179271" y="136240"/>
                  </a:cubicBezTo>
                  <a:close/>
                  <a:moveTo>
                    <a:pt x="307527" y="93467"/>
                  </a:moveTo>
                  <a:lnTo>
                    <a:pt x="343734" y="93467"/>
                  </a:lnTo>
                  <a:lnTo>
                    <a:pt x="343734" y="85616"/>
                  </a:lnTo>
                  <a:lnTo>
                    <a:pt x="307527" y="85616"/>
                  </a:lnTo>
                  <a:lnTo>
                    <a:pt x="307527" y="39048"/>
                  </a:lnTo>
                  <a:lnTo>
                    <a:pt x="301194" y="39048"/>
                  </a:lnTo>
                  <a:cubicBezTo>
                    <a:pt x="300940" y="59803"/>
                    <a:pt x="293337" y="86886"/>
                    <a:pt x="268528" y="87894"/>
                  </a:cubicBezTo>
                  <a:lnTo>
                    <a:pt x="268528" y="93467"/>
                  </a:lnTo>
                  <a:lnTo>
                    <a:pt x="290050" y="93467"/>
                  </a:lnTo>
                  <a:lnTo>
                    <a:pt x="290050" y="163314"/>
                  </a:lnTo>
                  <a:cubicBezTo>
                    <a:pt x="290050" y="194447"/>
                    <a:pt x="313602" y="197488"/>
                    <a:pt x="322716" y="197488"/>
                  </a:cubicBezTo>
                  <a:cubicBezTo>
                    <a:pt x="340692" y="197488"/>
                    <a:pt x="347786" y="179512"/>
                    <a:pt x="347786" y="163314"/>
                  </a:cubicBezTo>
                  <a:lnTo>
                    <a:pt x="347786" y="148888"/>
                  </a:lnTo>
                  <a:lnTo>
                    <a:pt x="341454" y="148888"/>
                  </a:lnTo>
                  <a:lnTo>
                    <a:pt x="341454" y="162815"/>
                  </a:lnTo>
                  <a:cubicBezTo>
                    <a:pt x="341454" y="181537"/>
                    <a:pt x="333861" y="191160"/>
                    <a:pt x="324485" y="191160"/>
                  </a:cubicBezTo>
                  <a:cubicBezTo>
                    <a:pt x="307527" y="191160"/>
                    <a:pt x="307527" y="168126"/>
                    <a:pt x="307527" y="163823"/>
                  </a:cubicBezTo>
                  <a:lnTo>
                    <a:pt x="307527" y="9346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41350302-EA26-4F73-816D-DE133F8ACB6E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12538036" y="-11460589"/>
              <a:ext cx="101685" cy="152445"/>
            </a:xfrm>
            <a:custGeom>
              <a:avLst/>
              <a:gdLst>
                <a:gd name="connsiteX0" fmla="*/ 61266 w 101685"/>
                <a:gd name="connsiteY0" fmla="*/ 24376 h 152445"/>
                <a:gd name="connsiteX1" fmla="*/ 61972 w 101685"/>
                <a:gd name="connsiteY1" fmla="*/ 21534 h 152445"/>
                <a:gd name="connsiteX2" fmla="*/ 59136 w 101685"/>
                <a:gd name="connsiteY2" fmla="*/ 19056 h 152445"/>
                <a:gd name="connsiteX3" fmla="*/ 36440 w 101685"/>
                <a:gd name="connsiteY3" fmla="*/ 20827 h 152445"/>
                <a:gd name="connsiteX4" fmla="*/ 32539 w 101685"/>
                <a:gd name="connsiteY4" fmla="*/ 24899 h 152445"/>
                <a:gd name="connsiteX5" fmla="*/ 37155 w 101685"/>
                <a:gd name="connsiteY5" fmla="*/ 27385 h 152445"/>
                <a:gd name="connsiteX6" fmla="*/ 45663 w 101685"/>
                <a:gd name="connsiteY6" fmla="*/ 30044 h 152445"/>
                <a:gd name="connsiteX7" fmla="*/ 44956 w 101685"/>
                <a:gd name="connsiteY7" fmla="*/ 33943 h 152445"/>
                <a:gd name="connsiteX8" fmla="*/ 19956 w 101685"/>
                <a:gd name="connsiteY8" fmla="*/ 134247 h 152445"/>
                <a:gd name="connsiteX9" fmla="*/ 19066 w 101685"/>
                <a:gd name="connsiteY9" fmla="*/ 138146 h 152445"/>
                <a:gd name="connsiteX10" fmla="*/ 25096 w 101685"/>
                <a:gd name="connsiteY10" fmla="*/ 143815 h 152445"/>
                <a:gd name="connsiteX11" fmla="*/ 33254 w 101685"/>
                <a:gd name="connsiteY11" fmla="*/ 136375 h 152445"/>
                <a:gd name="connsiteX12" fmla="*/ 41937 w 101685"/>
                <a:gd name="connsiteY12" fmla="*/ 101996 h 152445"/>
                <a:gd name="connsiteX13" fmla="*/ 64634 w 101685"/>
                <a:gd name="connsiteY13" fmla="*/ 116525 h 152445"/>
                <a:gd name="connsiteX14" fmla="*/ 64284 w 101685"/>
                <a:gd name="connsiteY14" fmla="*/ 120067 h 152445"/>
                <a:gd name="connsiteX15" fmla="*/ 63569 w 101685"/>
                <a:gd name="connsiteY15" fmla="*/ 125561 h 152445"/>
                <a:gd name="connsiteX16" fmla="*/ 82365 w 101685"/>
                <a:gd name="connsiteY16" fmla="*/ 143815 h 152445"/>
                <a:gd name="connsiteX17" fmla="*/ 104886 w 101685"/>
                <a:gd name="connsiteY17" fmla="*/ 116700 h 152445"/>
                <a:gd name="connsiteX18" fmla="*/ 102051 w 101685"/>
                <a:gd name="connsiteY18" fmla="*/ 114398 h 152445"/>
                <a:gd name="connsiteX19" fmla="*/ 98499 w 101685"/>
                <a:gd name="connsiteY19" fmla="*/ 118653 h 152445"/>
                <a:gd name="connsiteX20" fmla="*/ 82897 w 101685"/>
                <a:gd name="connsiteY20" fmla="*/ 138853 h 152445"/>
                <a:gd name="connsiteX21" fmla="*/ 76693 w 101685"/>
                <a:gd name="connsiteY21" fmla="*/ 129643 h 152445"/>
                <a:gd name="connsiteX22" fmla="*/ 77757 w 101685"/>
                <a:gd name="connsiteY22" fmla="*/ 121663 h 152445"/>
                <a:gd name="connsiteX23" fmla="*/ 78647 w 101685"/>
                <a:gd name="connsiteY23" fmla="*/ 116168 h 152445"/>
                <a:gd name="connsiteX24" fmla="*/ 49921 w 101685"/>
                <a:gd name="connsiteY24" fmla="*/ 97383 h 152445"/>
                <a:gd name="connsiteX25" fmla="*/ 64634 w 101685"/>
                <a:gd name="connsiteY25" fmla="*/ 85687 h 152445"/>
                <a:gd name="connsiteX26" fmla="*/ 92470 w 101685"/>
                <a:gd name="connsiteY26" fmla="*/ 68855 h 152445"/>
                <a:gd name="connsiteX27" fmla="*/ 98325 w 101685"/>
                <a:gd name="connsiteY27" fmla="*/ 71158 h 152445"/>
                <a:gd name="connsiteX28" fmla="*/ 89102 w 101685"/>
                <a:gd name="connsiteY28" fmla="*/ 81083 h 152445"/>
                <a:gd name="connsiteX29" fmla="*/ 96196 w 101685"/>
                <a:gd name="connsiteY29" fmla="*/ 87641 h 152445"/>
                <a:gd name="connsiteX30" fmla="*/ 106301 w 101685"/>
                <a:gd name="connsiteY30" fmla="*/ 76294 h 152445"/>
                <a:gd name="connsiteX31" fmla="*/ 92653 w 101685"/>
                <a:gd name="connsiteY31" fmla="*/ 63893 h 152445"/>
                <a:gd name="connsiteX32" fmla="*/ 64284 w 101685"/>
                <a:gd name="connsiteY32" fmla="*/ 79485 h 152445"/>
                <a:gd name="connsiteX33" fmla="*/ 43708 w 101685"/>
                <a:gd name="connsiteY33" fmla="*/ 95080 h 152445"/>
                <a:gd name="connsiteX34" fmla="*/ 61266 w 101685"/>
                <a:gd name="connsiteY34" fmla="*/ 2437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1685" h="152445">
                  <a:moveTo>
                    <a:pt x="61266" y="24376"/>
                  </a:moveTo>
                  <a:cubicBezTo>
                    <a:pt x="61440" y="24018"/>
                    <a:pt x="61972" y="21715"/>
                    <a:pt x="61972" y="21534"/>
                  </a:cubicBezTo>
                  <a:cubicBezTo>
                    <a:pt x="61972" y="20651"/>
                    <a:pt x="61266" y="19056"/>
                    <a:pt x="59136" y="19056"/>
                  </a:cubicBezTo>
                  <a:cubicBezTo>
                    <a:pt x="55593" y="19056"/>
                    <a:pt x="40873" y="20470"/>
                    <a:pt x="36440" y="20827"/>
                  </a:cubicBezTo>
                  <a:cubicBezTo>
                    <a:pt x="35026" y="21000"/>
                    <a:pt x="32539" y="21183"/>
                    <a:pt x="32539" y="24899"/>
                  </a:cubicBezTo>
                  <a:cubicBezTo>
                    <a:pt x="32539" y="27385"/>
                    <a:pt x="35026" y="27385"/>
                    <a:pt x="37155" y="27385"/>
                  </a:cubicBezTo>
                  <a:cubicBezTo>
                    <a:pt x="45663" y="27385"/>
                    <a:pt x="45663" y="28624"/>
                    <a:pt x="45663" y="30044"/>
                  </a:cubicBezTo>
                  <a:cubicBezTo>
                    <a:pt x="45663" y="31283"/>
                    <a:pt x="45305" y="32347"/>
                    <a:pt x="44956" y="33943"/>
                  </a:cubicBezTo>
                  <a:lnTo>
                    <a:pt x="19956" y="134247"/>
                  </a:lnTo>
                  <a:cubicBezTo>
                    <a:pt x="19066" y="137439"/>
                    <a:pt x="19066" y="137789"/>
                    <a:pt x="19066" y="138146"/>
                  </a:cubicBezTo>
                  <a:cubicBezTo>
                    <a:pt x="19066" y="140805"/>
                    <a:pt x="21195" y="143815"/>
                    <a:pt x="25096" y="143815"/>
                  </a:cubicBezTo>
                  <a:cubicBezTo>
                    <a:pt x="29886" y="143815"/>
                    <a:pt x="32189" y="140273"/>
                    <a:pt x="33254" y="136375"/>
                  </a:cubicBezTo>
                  <a:cubicBezTo>
                    <a:pt x="33604" y="135660"/>
                    <a:pt x="41230" y="104473"/>
                    <a:pt x="41937" y="101996"/>
                  </a:cubicBezTo>
                  <a:cubicBezTo>
                    <a:pt x="54529" y="103234"/>
                    <a:pt x="64634" y="107307"/>
                    <a:pt x="64634" y="116525"/>
                  </a:cubicBezTo>
                  <a:cubicBezTo>
                    <a:pt x="64634" y="117415"/>
                    <a:pt x="64634" y="118296"/>
                    <a:pt x="64284" y="120067"/>
                  </a:cubicBezTo>
                  <a:cubicBezTo>
                    <a:pt x="63569" y="122727"/>
                    <a:pt x="63569" y="123615"/>
                    <a:pt x="63569" y="125561"/>
                  </a:cubicBezTo>
                  <a:cubicBezTo>
                    <a:pt x="63569" y="138146"/>
                    <a:pt x="73857" y="143815"/>
                    <a:pt x="82365" y="143815"/>
                  </a:cubicBezTo>
                  <a:cubicBezTo>
                    <a:pt x="99564" y="143815"/>
                    <a:pt x="104886" y="116883"/>
                    <a:pt x="104886" y="116700"/>
                  </a:cubicBezTo>
                  <a:cubicBezTo>
                    <a:pt x="104886" y="114398"/>
                    <a:pt x="102583" y="114398"/>
                    <a:pt x="102051" y="114398"/>
                  </a:cubicBezTo>
                  <a:cubicBezTo>
                    <a:pt x="99564" y="114398"/>
                    <a:pt x="99389" y="115288"/>
                    <a:pt x="98499" y="118653"/>
                  </a:cubicBezTo>
                  <a:cubicBezTo>
                    <a:pt x="96379" y="126276"/>
                    <a:pt x="91588" y="138853"/>
                    <a:pt x="82897" y="138853"/>
                  </a:cubicBezTo>
                  <a:cubicBezTo>
                    <a:pt x="78115" y="138853"/>
                    <a:pt x="76693" y="134422"/>
                    <a:pt x="76693" y="129643"/>
                  </a:cubicBezTo>
                  <a:cubicBezTo>
                    <a:pt x="76693" y="126625"/>
                    <a:pt x="76693" y="126276"/>
                    <a:pt x="77757" y="121663"/>
                  </a:cubicBezTo>
                  <a:cubicBezTo>
                    <a:pt x="77932" y="121131"/>
                    <a:pt x="78647" y="118121"/>
                    <a:pt x="78647" y="116168"/>
                  </a:cubicBezTo>
                  <a:cubicBezTo>
                    <a:pt x="78647" y="100399"/>
                    <a:pt x="57365" y="97915"/>
                    <a:pt x="49921" y="97383"/>
                  </a:cubicBezTo>
                  <a:cubicBezTo>
                    <a:pt x="55061" y="94199"/>
                    <a:pt x="61622" y="88346"/>
                    <a:pt x="64634" y="85687"/>
                  </a:cubicBezTo>
                  <a:cubicBezTo>
                    <a:pt x="73682" y="77184"/>
                    <a:pt x="82547" y="68855"/>
                    <a:pt x="92470" y="68855"/>
                  </a:cubicBezTo>
                  <a:cubicBezTo>
                    <a:pt x="94599" y="68855"/>
                    <a:pt x="96903" y="69387"/>
                    <a:pt x="98325" y="71158"/>
                  </a:cubicBezTo>
                  <a:cubicBezTo>
                    <a:pt x="90699" y="72395"/>
                    <a:pt x="89102" y="78422"/>
                    <a:pt x="89102" y="81083"/>
                  </a:cubicBezTo>
                  <a:cubicBezTo>
                    <a:pt x="89102" y="84981"/>
                    <a:pt x="92121" y="87641"/>
                    <a:pt x="96196" y="87641"/>
                  </a:cubicBezTo>
                  <a:cubicBezTo>
                    <a:pt x="100986" y="87641"/>
                    <a:pt x="106301" y="83742"/>
                    <a:pt x="106301" y="76294"/>
                  </a:cubicBezTo>
                  <a:cubicBezTo>
                    <a:pt x="106301" y="70451"/>
                    <a:pt x="102051" y="63893"/>
                    <a:pt x="92653" y="63893"/>
                  </a:cubicBezTo>
                  <a:cubicBezTo>
                    <a:pt x="82547" y="63893"/>
                    <a:pt x="73325" y="71158"/>
                    <a:pt x="64284" y="79485"/>
                  </a:cubicBezTo>
                  <a:cubicBezTo>
                    <a:pt x="56833" y="86577"/>
                    <a:pt x="50985" y="92071"/>
                    <a:pt x="43708" y="95080"/>
                  </a:cubicBezTo>
                  <a:lnTo>
                    <a:pt x="61266" y="2437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48FCBCA1-8512-490E-99EE-EABE23AD93B6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12656496" y="-11455095"/>
              <a:ext cx="152528" cy="177853"/>
            </a:xfrm>
            <a:custGeom>
              <a:avLst/>
              <a:gdLst>
                <a:gd name="connsiteX0" fmla="*/ 36622 w 152528"/>
                <a:gd name="connsiteY0" fmla="*/ 133715 h 177852"/>
                <a:gd name="connsiteX1" fmla="*/ 22791 w 152528"/>
                <a:gd name="connsiteY1" fmla="*/ 166142 h 177852"/>
                <a:gd name="connsiteX2" fmla="*/ 21544 w 152528"/>
                <a:gd name="connsiteY2" fmla="*/ 168269 h 177852"/>
                <a:gd name="connsiteX3" fmla="*/ 24030 w 152528"/>
                <a:gd name="connsiteY3" fmla="*/ 170755 h 177852"/>
                <a:gd name="connsiteX4" fmla="*/ 41580 w 152528"/>
                <a:gd name="connsiteY4" fmla="*/ 135486 h 177852"/>
                <a:gd name="connsiteX5" fmla="*/ 29171 w 152528"/>
                <a:gd name="connsiteY5" fmla="*/ 116168 h 177852"/>
                <a:gd name="connsiteX6" fmla="*/ 19066 w 152528"/>
                <a:gd name="connsiteY6" fmla="*/ 126269 h 177852"/>
                <a:gd name="connsiteX7" fmla="*/ 29345 w 152528"/>
                <a:gd name="connsiteY7" fmla="*/ 136550 h 177852"/>
                <a:gd name="connsiteX8" fmla="*/ 36622 w 152528"/>
                <a:gd name="connsiteY8" fmla="*/ 133715 h 177852"/>
                <a:gd name="connsiteX9" fmla="*/ 137194 w 152528"/>
                <a:gd name="connsiteY9" fmla="*/ 25789 h 177852"/>
                <a:gd name="connsiteX10" fmla="*/ 130108 w 152528"/>
                <a:gd name="connsiteY10" fmla="*/ 19056 h 177852"/>
                <a:gd name="connsiteX11" fmla="*/ 120177 w 152528"/>
                <a:gd name="connsiteY11" fmla="*/ 28797 h 177852"/>
                <a:gd name="connsiteX12" fmla="*/ 127271 w 152528"/>
                <a:gd name="connsiteY12" fmla="*/ 35539 h 177852"/>
                <a:gd name="connsiteX13" fmla="*/ 137194 w 152528"/>
                <a:gd name="connsiteY13" fmla="*/ 25789 h 177852"/>
                <a:gd name="connsiteX14" fmla="*/ 99609 w 152528"/>
                <a:gd name="connsiteY14" fmla="*/ 145236 h 177852"/>
                <a:gd name="connsiteX15" fmla="*/ 76730 w 152528"/>
                <a:gd name="connsiteY15" fmla="*/ 167737 h 177852"/>
                <a:gd name="connsiteX16" fmla="*/ 70351 w 152528"/>
                <a:gd name="connsiteY16" fmla="*/ 166673 h 177852"/>
                <a:gd name="connsiteX17" fmla="*/ 76381 w 152528"/>
                <a:gd name="connsiteY17" fmla="*/ 157639 h 177852"/>
                <a:gd name="connsiteX18" fmla="*/ 69461 w 152528"/>
                <a:gd name="connsiteY18" fmla="*/ 151081 h 177852"/>
                <a:gd name="connsiteX19" fmla="*/ 59356 w 152528"/>
                <a:gd name="connsiteY19" fmla="*/ 161537 h 177852"/>
                <a:gd name="connsiteX20" fmla="*/ 76913 w 152528"/>
                <a:gd name="connsiteY20" fmla="*/ 172700 h 177852"/>
                <a:gd name="connsiteX21" fmla="*/ 113790 w 152528"/>
                <a:gd name="connsiteY21" fmla="*/ 144704 h 177852"/>
                <a:gd name="connsiteX22" fmla="*/ 129750 w 152528"/>
                <a:gd name="connsiteY22" fmla="*/ 81256 h 177852"/>
                <a:gd name="connsiteX23" fmla="*/ 130640 w 152528"/>
                <a:gd name="connsiteY23" fmla="*/ 75055 h 177852"/>
                <a:gd name="connsiteX24" fmla="*/ 111661 w 152528"/>
                <a:gd name="connsiteY24" fmla="*/ 58398 h 177852"/>
                <a:gd name="connsiteX25" fmla="*/ 80631 w 152528"/>
                <a:gd name="connsiteY25" fmla="*/ 85513 h 177852"/>
                <a:gd name="connsiteX26" fmla="*/ 83650 w 152528"/>
                <a:gd name="connsiteY26" fmla="*/ 87815 h 177852"/>
                <a:gd name="connsiteX27" fmla="*/ 87193 w 152528"/>
                <a:gd name="connsiteY27" fmla="*/ 84623 h 177852"/>
                <a:gd name="connsiteX28" fmla="*/ 111128 w 152528"/>
                <a:gd name="connsiteY28" fmla="*/ 63361 h 177852"/>
                <a:gd name="connsiteX29" fmla="*/ 117158 w 152528"/>
                <a:gd name="connsiteY29" fmla="*/ 72046 h 177852"/>
                <a:gd name="connsiteX30" fmla="*/ 116626 w 152528"/>
                <a:gd name="connsiteY30" fmla="*/ 77358 h 177852"/>
                <a:gd name="connsiteX31" fmla="*/ 99609 w 152528"/>
                <a:gd name="connsiteY31" fmla="*/ 1452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2528" h="177852">
                  <a:moveTo>
                    <a:pt x="36622" y="133715"/>
                  </a:moveTo>
                  <a:cubicBezTo>
                    <a:pt x="36622" y="143457"/>
                    <a:pt x="34843" y="154804"/>
                    <a:pt x="22791" y="166142"/>
                  </a:cubicBezTo>
                  <a:cubicBezTo>
                    <a:pt x="22077" y="166856"/>
                    <a:pt x="21544" y="167388"/>
                    <a:pt x="21544" y="168269"/>
                  </a:cubicBezTo>
                  <a:cubicBezTo>
                    <a:pt x="21544" y="169516"/>
                    <a:pt x="22966" y="170755"/>
                    <a:pt x="24030" y="170755"/>
                  </a:cubicBezTo>
                  <a:cubicBezTo>
                    <a:pt x="26509" y="170755"/>
                    <a:pt x="41580" y="156575"/>
                    <a:pt x="41580" y="135486"/>
                  </a:cubicBezTo>
                  <a:cubicBezTo>
                    <a:pt x="41580" y="124498"/>
                    <a:pt x="37329" y="116168"/>
                    <a:pt x="29171" y="116168"/>
                  </a:cubicBezTo>
                  <a:cubicBezTo>
                    <a:pt x="23324" y="116168"/>
                    <a:pt x="19066" y="120782"/>
                    <a:pt x="19066" y="126269"/>
                  </a:cubicBezTo>
                  <a:cubicBezTo>
                    <a:pt x="19066" y="131944"/>
                    <a:pt x="23141" y="136550"/>
                    <a:pt x="29345" y="136550"/>
                  </a:cubicBezTo>
                  <a:cubicBezTo>
                    <a:pt x="33604" y="136550"/>
                    <a:pt x="36439" y="133715"/>
                    <a:pt x="36622" y="133715"/>
                  </a:cubicBezTo>
                  <a:close/>
                  <a:moveTo>
                    <a:pt x="137194" y="25789"/>
                  </a:moveTo>
                  <a:cubicBezTo>
                    <a:pt x="137194" y="22779"/>
                    <a:pt x="134890" y="19056"/>
                    <a:pt x="130108" y="19056"/>
                  </a:cubicBezTo>
                  <a:cubicBezTo>
                    <a:pt x="124959" y="19056"/>
                    <a:pt x="120177" y="24018"/>
                    <a:pt x="120177" y="28797"/>
                  </a:cubicBezTo>
                  <a:cubicBezTo>
                    <a:pt x="120177" y="31640"/>
                    <a:pt x="122306" y="35539"/>
                    <a:pt x="127271" y="35539"/>
                  </a:cubicBezTo>
                  <a:cubicBezTo>
                    <a:pt x="132054" y="35539"/>
                    <a:pt x="137194" y="30927"/>
                    <a:pt x="137194" y="25789"/>
                  </a:cubicBezTo>
                  <a:close/>
                  <a:moveTo>
                    <a:pt x="99609" y="145236"/>
                  </a:moveTo>
                  <a:cubicBezTo>
                    <a:pt x="96591" y="157463"/>
                    <a:pt x="87193" y="167737"/>
                    <a:pt x="76730" y="167737"/>
                  </a:cubicBezTo>
                  <a:cubicBezTo>
                    <a:pt x="74426" y="167737"/>
                    <a:pt x="72297" y="167388"/>
                    <a:pt x="70351" y="166673"/>
                  </a:cubicBezTo>
                  <a:cubicBezTo>
                    <a:pt x="74959" y="164554"/>
                    <a:pt x="76381" y="160298"/>
                    <a:pt x="76381" y="157639"/>
                  </a:cubicBezTo>
                  <a:cubicBezTo>
                    <a:pt x="76381" y="153382"/>
                    <a:pt x="73013" y="151081"/>
                    <a:pt x="69461" y="151081"/>
                  </a:cubicBezTo>
                  <a:cubicBezTo>
                    <a:pt x="63964" y="151081"/>
                    <a:pt x="59356" y="155868"/>
                    <a:pt x="59356" y="161537"/>
                  </a:cubicBezTo>
                  <a:cubicBezTo>
                    <a:pt x="59356" y="168269"/>
                    <a:pt x="66268" y="172700"/>
                    <a:pt x="76913" y="172700"/>
                  </a:cubicBezTo>
                  <a:cubicBezTo>
                    <a:pt x="87550" y="172700"/>
                    <a:pt x="108293" y="166324"/>
                    <a:pt x="113790" y="144704"/>
                  </a:cubicBezTo>
                  <a:lnTo>
                    <a:pt x="129750" y="81256"/>
                  </a:lnTo>
                  <a:cubicBezTo>
                    <a:pt x="130282" y="79312"/>
                    <a:pt x="130640" y="77716"/>
                    <a:pt x="130640" y="75055"/>
                  </a:cubicBezTo>
                  <a:cubicBezTo>
                    <a:pt x="130640" y="65305"/>
                    <a:pt x="122306" y="58398"/>
                    <a:pt x="111661" y="58398"/>
                  </a:cubicBezTo>
                  <a:cubicBezTo>
                    <a:pt x="91983" y="58398"/>
                    <a:pt x="80631" y="83027"/>
                    <a:pt x="80631" y="85513"/>
                  </a:cubicBezTo>
                  <a:cubicBezTo>
                    <a:pt x="80631" y="87815"/>
                    <a:pt x="83117" y="87815"/>
                    <a:pt x="83650" y="87815"/>
                  </a:cubicBezTo>
                  <a:cubicBezTo>
                    <a:pt x="85779" y="87815"/>
                    <a:pt x="85954" y="87283"/>
                    <a:pt x="87193" y="84623"/>
                  </a:cubicBezTo>
                  <a:cubicBezTo>
                    <a:pt x="91626" y="74349"/>
                    <a:pt x="100849" y="63361"/>
                    <a:pt x="111128" y="63361"/>
                  </a:cubicBezTo>
                  <a:cubicBezTo>
                    <a:pt x="115561" y="63361"/>
                    <a:pt x="117158" y="66369"/>
                    <a:pt x="117158" y="72046"/>
                  </a:cubicBezTo>
                  <a:cubicBezTo>
                    <a:pt x="117158" y="73991"/>
                    <a:pt x="116809" y="76477"/>
                    <a:pt x="116626" y="77358"/>
                  </a:cubicBezTo>
                  <a:lnTo>
                    <a:pt x="99609" y="14523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C50A19C0-96B5-4EE1-89E3-E71D781463D8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12888316" y="-11681258"/>
              <a:ext cx="203371" cy="254075"/>
            </a:xfrm>
            <a:custGeom>
              <a:avLst/>
              <a:gdLst>
                <a:gd name="connsiteX0" fmla="*/ 117574 w 203370"/>
                <a:gd name="connsiteY0" fmla="*/ 195972 h 254075"/>
                <a:gd name="connsiteX1" fmla="*/ 194044 w 203370"/>
                <a:gd name="connsiteY1" fmla="*/ 87140 h 254075"/>
                <a:gd name="connsiteX2" fmla="*/ 129474 w 203370"/>
                <a:gd name="connsiteY2" fmla="*/ 19056 h 254075"/>
                <a:gd name="connsiteX3" fmla="*/ 19066 w 203370"/>
                <a:gd name="connsiteY3" fmla="*/ 135477 h 254075"/>
                <a:gd name="connsiteX4" fmla="*/ 83891 w 203370"/>
                <a:gd name="connsiteY4" fmla="*/ 203054 h 254075"/>
                <a:gd name="connsiteX5" fmla="*/ 108708 w 203370"/>
                <a:gd name="connsiteY5" fmla="*/ 199258 h 254075"/>
                <a:gd name="connsiteX6" fmla="*/ 107692 w 203370"/>
                <a:gd name="connsiteY6" fmla="*/ 218751 h 254075"/>
                <a:gd name="connsiteX7" fmla="*/ 128712 w 203370"/>
                <a:gd name="connsiteY7" fmla="*/ 246588 h 254075"/>
                <a:gd name="connsiteX8" fmla="*/ 170998 w 203370"/>
                <a:gd name="connsiteY8" fmla="*/ 197487 h 254075"/>
                <a:gd name="connsiteX9" fmla="*/ 168218 w 203370"/>
                <a:gd name="connsiteY9" fmla="*/ 194955 h 254075"/>
                <a:gd name="connsiteX10" fmla="*/ 165175 w 203370"/>
                <a:gd name="connsiteY10" fmla="*/ 197741 h 254075"/>
                <a:gd name="connsiteX11" fmla="*/ 135551 w 203370"/>
                <a:gd name="connsiteY11" fmla="*/ 222038 h 254075"/>
                <a:gd name="connsiteX12" fmla="*/ 117574 w 203370"/>
                <a:gd name="connsiteY12" fmla="*/ 195972 h 254075"/>
                <a:gd name="connsiteX13" fmla="*/ 69710 w 203370"/>
                <a:gd name="connsiteY13" fmla="*/ 193947 h 254075"/>
                <a:gd name="connsiteX14" fmla="*/ 41349 w 203370"/>
                <a:gd name="connsiteY14" fmla="*/ 143576 h 254075"/>
                <a:gd name="connsiteX15" fmla="*/ 67176 w 203370"/>
                <a:gd name="connsiteY15" fmla="*/ 62843 h 254075"/>
                <a:gd name="connsiteX16" fmla="*/ 127957 w 203370"/>
                <a:gd name="connsiteY16" fmla="*/ 25383 h 254075"/>
                <a:gd name="connsiteX17" fmla="*/ 171761 w 203370"/>
                <a:gd name="connsiteY17" fmla="*/ 79040 h 254075"/>
                <a:gd name="connsiteX18" fmla="*/ 116303 w 203370"/>
                <a:gd name="connsiteY18" fmla="*/ 187364 h 254075"/>
                <a:gd name="connsiteX19" fmla="*/ 94019 w 203370"/>
                <a:gd name="connsiteY19" fmla="*/ 160027 h 254075"/>
                <a:gd name="connsiteX20" fmla="*/ 68193 w 203370"/>
                <a:gd name="connsiteY20" fmla="*/ 185848 h 254075"/>
                <a:gd name="connsiteX21" fmla="*/ 69710 w 203370"/>
                <a:gd name="connsiteY21" fmla="*/ 193947 h 254075"/>
                <a:gd name="connsiteX22" fmla="*/ 85408 w 203370"/>
                <a:gd name="connsiteY22" fmla="*/ 196725 h 254075"/>
                <a:gd name="connsiteX23" fmla="*/ 73762 w 203370"/>
                <a:gd name="connsiteY23" fmla="*/ 185848 h 254075"/>
                <a:gd name="connsiteX24" fmla="*/ 94019 w 203370"/>
                <a:gd name="connsiteY24" fmla="*/ 165602 h 254075"/>
                <a:gd name="connsiteX25" fmla="*/ 109471 w 203370"/>
                <a:gd name="connsiteY25" fmla="*/ 187111 h 254075"/>
                <a:gd name="connsiteX26" fmla="*/ 106682 w 203370"/>
                <a:gd name="connsiteY26" fmla="*/ 192176 h 254075"/>
                <a:gd name="connsiteX27" fmla="*/ 85408 w 203370"/>
                <a:gd name="connsiteY27" fmla="*/ 196725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370" h="254075">
                  <a:moveTo>
                    <a:pt x="117574" y="195972"/>
                  </a:moveTo>
                  <a:cubicBezTo>
                    <a:pt x="156818" y="181036"/>
                    <a:pt x="194044" y="135986"/>
                    <a:pt x="194044" y="87140"/>
                  </a:cubicBezTo>
                  <a:cubicBezTo>
                    <a:pt x="194044" y="46392"/>
                    <a:pt x="167201" y="19056"/>
                    <a:pt x="129474" y="19056"/>
                  </a:cubicBezTo>
                  <a:cubicBezTo>
                    <a:pt x="74778" y="19056"/>
                    <a:pt x="19066" y="76508"/>
                    <a:pt x="19066" y="135477"/>
                  </a:cubicBezTo>
                  <a:cubicBezTo>
                    <a:pt x="19066" y="177495"/>
                    <a:pt x="47427" y="203054"/>
                    <a:pt x="83891" y="203054"/>
                  </a:cubicBezTo>
                  <a:cubicBezTo>
                    <a:pt x="90222" y="203054"/>
                    <a:pt x="98834" y="202045"/>
                    <a:pt x="108708" y="199258"/>
                  </a:cubicBezTo>
                  <a:cubicBezTo>
                    <a:pt x="107692" y="214947"/>
                    <a:pt x="107692" y="215455"/>
                    <a:pt x="107692" y="218751"/>
                  </a:cubicBezTo>
                  <a:cubicBezTo>
                    <a:pt x="107692" y="226849"/>
                    <a:pt x="107692" y="246588"/>
                    <a:pt x="128712" y="246588"/>
                  </a:cubicBezTo>
                  <a:cubicBezTo>
                    <a:pt x="158844" y="246588"/>
                    <a:pt x="170998" y="200275"/>
                    <a:pt x="170998" y="197487"/>
                  </a:cubicBezTo>
                  <a:cubicBezTo>
                    <a:pt x="170998" y="195717"/>
                    <a:pt x="169227" y="194955"/>
                    <a:pt x="168218" y="194955"/>
                  </a:cubicBezTo>
                  <a:cubicBezTo>
                    <a:pt x="166192" y="194955"/>
                    <a:pt x="165684" y="196225"/>
                    <a:pt x="165175" y="197741"/>
                  </a:cubicBezTo>
                  <a:cubicBezTo>
                    <a:pt x="159098" y="215710"/>
                    <a:pt x="144409" y="222038"/>
                    <a:pt x="135551" y="222038"/>
                  </a:cubicBezTo>
                  <a:cubicBezTo>
                    <a:pt x="123905" y="222038"/>
                    <a:pt x="120100" y="215201"/>
                    <a:pt x="117574" y="195972"/>
                  </a:cubicBezTo>
                  <a:close/>
                  <a:moveTo>
                    <a:pt x="69710" y="193947"/>
                  </a:moveTo>
                  <a:cubicBezTo>
                    <a:pt x="49961" y="186101"/>
                    <a:pt x="41349" y="166356"/>
                    <a:pt x="41349" y="143576"/>
                  </a:cubicBezTo>
                  <a:cubicBezTo>
                    <a:pt x="41349" y="126117"/>
                    <a:pt x="47935" y="90181"/>
                    <a:pt x="67176" y="62843"/>
                  </a:cubicBezTo>
                  <a:cubicBezTo>
                    <a:pt x="85662" y="37030"/>
                    <a:pt x="109471" y="25383"/>
                    <a:pt x="127957" y="25383"/>
                  </a:cubicBezTo>
                  <a:cubicBezTo>
                    <a:pt x="153275" y="25383"/>
                    <a:pt x="171761" y="45130"/>
                    <a:pt x="171761" y="79040"/>
                  </a:cubicBezTo>
                  <a:cubicBezTo>
                    <a:pt x="171761" y="104353"/>
                    <a:pt x="158844" y="163577"/>
                    <a:pt x="116303" y="187364"/>
                  </a:cubicBezTo>
                  <a:cubicBezTo>
                    <a:pt x="115040" y="178504"/>
                    <a:pt x="112505" y="160027"/>
                    <a:pt x="94019" y="160027"/>
                  </a:cubicBezTo>
                  <a:cubicBezTo>
                    <a:pt x="80602" y="160027"/>
                    <a:pt x="68193" y="172684"/>
                    <a:pt x="68193" y="185848"/>
                  </a:cubicBezTo>
                  <a:cubicBezTo>
                    <a:pt x="68193" y="190905"/>
                    <a:pt x="69710" y="193692"/>
                    <a:pt x="69710" y="193947"/>
                  </a:cubicBezTo>
                  <a:close/>
                  <a:moveTo>
                    <a:pt x="85408" y="196725"/>
                  </a:moveTo>
                  <a:cubicBezTo>
                    <a:pt x="81865" y="196725"/>
                    <a:pt x="73762" y="196725"/>
                    <a:pt x="73762" y="185848"/>
                  </a:cubicBezTo>
                  <a:cubicBezTo>
                    <a:pt x="73762" y="175725"/>
                    <a:pt x="83382" y="165602"/>
                    <a:pt x="94019" y="165602"/>
                  </a:cubicBezTo>
                  <a:cubicBezTo>
                    <a:pt x="104657" y="165602"/>
                    <a:pt x="109471" y="171675"/>
                    <a:pt x="109471" y="187111"/>
                  </a:cubicBezTo>
                  <a:cubicBezTo>
                    <a:pt x="109471" y="190905"/>
                    <a:pt x="109217" y="191160"/>
                    <a:pt x="106682" y="192176"/>
                  </a:cubicBezTo>
                  <a:cubicBezTo>
                    <a:pt x="100097" y="194955"/>
                    <a:pt x="92502" y="196725"/>
                    <a:pt x="85408" y="1967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5B1C8B53-6785-4526-8842-D55E86E537DB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13089426" y="-11587856"/>
              <a:ext cx="101685" cy="152445"/>
            </a:xfrm>
            <a:custGeom>
              <a:avLst/>
              <a:gdLst>
                <a:gd name="connsiteX0" fmla="*/ 61265 w 101685"/>
                <a:gd name="connsiteY0" fmla="*/ 24375 h 152445"/>
                <a:gd name="connsiteX1" fmla="*/ 61972 w 101685"/>
                <a:gd name="connsiteY1" fmla="*/ 21532 h 152445"/>
                <a:gd name="connsiteX2" fmla="*/ 59136 w 101685"/>
                <a:gd name="connsiteY2" fmla="*/ 19056 h 152445"/>
                <a:gd name="connsiteX3" fmla="*/ 36439 w 101685"/>
                <a:gd name="connsiteY3" fmla="*/ 20825 h 152445"/>
                <a:gd name="connsiteX4" fmla="*/ 32539 w 101685"/>
                <a:gd name="connsiteY4" fmla="*/ 24899 h 152445"/>
                <a:gd name="connsiteX5" fmla="*/ 37155 w 101685"/>
                <a:gd name="connsiteY5" fmla="*/ 27385 h 152445"/>
                <a:gd name="connsiteX6" fmla="*/ 45663 w 101685"/>
                <a:gd name="connsiteY6" fmla="*/ 30044 h 152445"/>
                <a:gd name="connsiteX7" fmla="*/ 44956 w 101685"/>
                <a:gd name="connsiteY7" fmla="*/ 33943 h 152445"/>
                <a:gd name="connsiteX8" fmla="*/ 19955 w 101685"/>
                <a:gd name="connsiteY8" fmla="*/ 134247 h 152445"/>
                <a:gd name="connsiteX9" fmla="*/ 19066 w 101685"/>
                <a:gd name="connsiteY9" fmla="*/ 138146 h 152445"/>
                <a:gd name="connsiteX10" fmla="*/ 25096 w 101685"/>
                <a:gd name="connsiteY10" fmla="*/ 143814 h 152445"/>
                <a:gd name="connsiteX11" fmla="*/ 33254 w 101685"/>
                <a:gd name="connsiteY11" fmla="*/ 136375 h 152445"/>
                <a:gd name="connsiteX12" fmla="*/ 41937 w 101685"/>
                <a:gd name="connsiteY12" fmla="*/ 101995 h 152445"/>
                <a:gd name="connsiteX13" fmla="*/ 64633 w 101685"/>
                <a:gd name="connsiteY13" fmla="*/ 116525 h 152445"/>
                <a:gd name="connsiteX14" fmla="*/ 64284 w 101685"/>
                <a:gd name="connsiteY14" fmla="*/ 120066 h 152445"/>
                <a:gd name="connsiteX15" fmla="*/ 63569 w 101685"/>
                <a:gd name="connsiteY15" fmla="*/ 125560 h 152445"/>
                <a:gd name="connsiteX16" fmla="*/ 82365 w 101685"/>
                <a:gd name="connsiteY16" fmla="*/ 143814 h 152445"/>
                <a:gd name="connsiteX17" fmla="*/ 104886 w 101685"/>
                <a:gd name="connsiteY17" fmla="*/ 116700 h 152445"/>
                <a:gd name="connsiteX18" fmla="*/ 102051 w 101685"/>
                <a:gd name="connsiteY18" fmla="*/ 114398 h 152445"/>
                <a:gd name="connsiteX19" fmla="*/ 98499 w 101685"/>
                <a:gd name="connsiteY19" fmla="*/ 118653 h 152445"/>
                <a:gd name="connsiteX20" fmla="*/ 82897 w 101685"/>
                <a:gd name="connsiteY20" fmla="*/ 138851 h 152445"/>
                <a:gd name="connsiteX21" fmla="*/ 76693 w 101685"/>
                <a:gd name="connsiteY21" fmla="*/ 129641 h 152445"/>
                <a:gd name="connsiteX22" fmla="*/ 77757 w 101685"/>
                <a:gd name="connsiteY22" fmla="*/ 121663 h 152445"/>
                <a:gd name="connsiteX23" fmla="*/ 78647 w 101685"/>
                <a:gd name="connsiteY23" fmla="*/ 116167 h 152445"/>
                <a:gd name="connsiteX24" fmla="*/ 49921 w 101685"/>
                <a:gd name="connsiteY24" fmla="*/ 97383 h 152445"/>
                <a:gd name="connsiteX25" fmla="*/ 64633 w 101685"/>
                <a:gd name="connsiteY25" fmla="*/ 85687 h 152445"/>
                <a:gd name="connsiteX26" fmla="*/ 92470 w 101685"/>
                <a:gd name="connsiteY26" fmla="*/ 68853 h 152445"/>
                <a:gd name="connsiteX27" fmla="*/ 98325 w 101685"/>
                <a:gd name="connsiteY27" fmla="*/ 71156 h 152445"/>
                <a:gd name="connsiteX28" fmla="*/ 89101 w 101685"/>
                <a:gd name="connsiteY28" fmla="*/ 81081 h 152445"/>
                <a:gd name="connsiteX29" fmla="*/ 96196 w 101685"/>
                <a:gd name="connsiteY29" fmla="*/ 87639 h 152445"/>
                <a:gd name="connsiteX30" fmla="*/ 106301 w 101685"/>
                <a:gd name="connsiteY30" fmla="*/ 76294 h 152445"/>
                <a:gd name="connsiteX31" fmla="*/ 92653 w 101685"/>
                <a:gd name="connsiteY31" fmla="*/ 63891 h 152445"/>
                <a:gd name="connsiteX32" fmla="*/ 64284 w 101685"/>
                <a:gd name="connsiteY32" fmla="*/ 79485 h 152445"/>
                <a:gd name="connsiteX33" fmla="*/ 43708 w 101685"/>
                <a:gd name="connsiteY33" fmla="*/ 95080 h 152445"/>
                <a:gd name="connsiteX34" fmla="*/ 61265 w 101685"/>
                <a:gd name="connsiteY34" fmla="*/ 2437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1685" h="152445">
                  <a:moveTo>
                    <a:pt x="61265" y="24375"/>
                  </a:moveTo>
                  <a:cubicBezTo>
                    <a:pt x="61440" y="24018"/>
                    <a:pt x="61972" y="21715"/>
                    <a:pt x="61972" y="21532"/>
                  </a:cubicBezTo>
                  <a:cubicBezTo>
                    <a:pt x="61972" y="20651"/>
                    <a:pt x="61265" y="19056"/>
                    <a:pt x="59136" y="19056"/>
                  </a:cubicBezTo>
                  <a:cubicBezTo>
                    <a:pt x="55593" y="19056"/>
                    <a:pt x="40873" y="20468"/>
                    <a:pt x="36439" y="20825"/>
                  </a:cubicBezTo>
                  <a:cubicBezTo>
                    <a:pt x="35026" y="21000"/>
                    <a:pt x="32539" y="21183"/>
                    <a:pt x="32539" y="24899"/>
                  </a:cubicBezTo>
                  <a:cubicBezTo>
                    <a:pt x="32539" y="27385"/>
                    <a:pt x="35026" y="27385"/>
                    <a:pt x="37155" y="27385"/>
                  </a:cubicBezTo>
                  <a:cubicBezTo>
                    <a:pt x="45663" y="27385"/>
                    <a:pt x="45663" y="28622"/>
                    <a:pt x="45663" y="30044"/>
                  </a:cubicBezTo>
                  <a:cubicBezTo>
                    <a:pt x="45663" y="31283"/>
                    <a:pt x="45305" y="32347"/>
                    <a:pt x="44956" y="33943"/>
                  </a:cubicBezTo>
                  <a:lnTo>
                    <a:pt x="19955" y="134247"/>
                  </a:lnTo>
                  <a:cubicBezTo>
                    <a:pt x="19066" y="137439"/>
                    <a:pt x="19066" y="137788"/>
                    <a:pt x="19066" y="138146"/>
                  </a:cubicBezTo>
                  <a:cubicBezTo>
                    <a:pt x="19066" y="140805"/>
                    <a:pt x="21195" y="143814"/>
                    <a:pt x="25096" y="143814"/>
                  </a:cubicBezTo>
                  <a:cubicBezTo>
                    <a:pt x="29885" y="143814"/>
                    <a:pt x="32189" y="140273"/>
                    <a:pt x="33254" y="136375"/>
                  </a:cubicBezTo>
                  <a:cubicBezTo>
                    <a:pt x="33604" y="135660"/>
                    <a:pt x="41230" y="104473"/>
                    <a:pt x="41937" y="101995"/>
                  </a:cubicBezTo>
                  <a:cubicBezTo>
                    <a:pt x="54529" y="103234"/>
                    <a:pt x="64633" y="107307"/>
                    <a:pt x="64633" y="116525"/>
                  </a:cubicBezTo>
                  <a:cubicBezTo>
                    <a:pt x="64633" y="117414"/>
                    <a:pt x="64633" y="118296"/>
                    <a:pt x="64284" y="120066"/>
                  </a:cubicBezTo>
                  <a:cubicBezTo>
                    <a:pt x="63569" y="122727"/>
                    <a:pt x="63569" y="123615"/>
                    <a:pt x="63569" y="125560"/>
                  </a:cubicBezTo>
                  <a:cubicBezTo>
                    <a:pt x="63569" y="138146"/>
                    <a:pt x="73857" y="143814"/>
                    <a:pt x="82365" y="143814"/>
                  </a:cubicBezTo>
                  <a:cubicBezTo>
                    <a:pt x="99564" y="143814"/>
                    <a:pt x="104886" y="116882"/>
                    <a:pt x="104886" y="116700"/>
                  </a:cubicBezTo>
                  <a:cubicBezTo>
                    <a:pt x="104886" y="114398"/>
                    <a:pt x="102583" y="114398"/>
                    <a:pt x="102051" y="114398"/>
                  </a:cubicBezTo>
                  <a:cubicBezTo>
                    <a:pt x="99564" y="114398"/>
                    <a:pt x="99389" y="115286"/>
                    <a:pt x="98499" y="118653"/>
                  </a:cubicBezTo>
                  <a:cubicBezTo>
                    <a:pt x="96378" y="126275"/>
                    <a:pt x="91588" y="138851"/>
                    <a:pt x="82897" y="138851"/>
                  </a:cubicBezTo>
                  <a:cubicBezTo>
                    <a:pt x="78115" y="138851"/>
                    <a:pt x="76693" y="134421"/>
                    <a:pt x="76693" y="129641"/>
                  </a:cubicBezTo>
                  <a:cubicBezTo>
                    <a:pt x="76693" y="126625"/>
                    <a:pt x="76693" y="126275"/>
                    <a:pt x="77757" y="121663"/>
                  </a:cubicBezTo>
                  <a:cubicBezTo>
                    <a:pt x="77932" y="121131"/>
                    <a:pt x="78647" y="118121"/>
                    <a:pt x="78647" y="116167"/>
                  </a:cubicBezTo>
                  <a:cubicBezTo>
                    <a:pt x="78647" y="100399"/>
                    <a:pt x="57365" y="97915"/>
                    <a:pt x="49921" y="97383"/>
                  </a:cubicBezTo>
                  <a:cubicBezTo>
                    <a:pt x="55061" y="94199"/>
                    <a:pt x="61622" y="88346"/>
                    <a:pt x="64633" y="85687"/>
                  </a:cubicBezTo>
                  <a:cubicBezTo>
                    <a:pt x="73682" y="77183"/>
                    <a:pt x="82547" y="68853"/>
                    <a:pt x="92470" y="68853"/>
                  </a:cubicBezTo>
                  <a:cubicBezTo>
                    <a:pt x="94598" y="68853"/>
                    <a:pt x="96903" y="69385"/>
                    <a:pt x="98325" y="71156"/>
                  </a:cubicBezTo>
                  <a:cubicBezTo>
                    <a:pt x="90699" y="72395"/>
                    <a:pt x="89101" y="78422"/>
                    <a:pt x="89101" y="81081"/>
                  </a:cubicBezTo>
                  <a:cubicBezTo>
                    <a:pt x="89101" y="84980"/>
                    <a:pt x="92121" y="87639"/>
                    <a:pt x="96196" y="87639"/>
                  </a:cubicBezTo>
                  <a:cubicBezTo>
                    <a:pt x="100986" y="87639"/>
                    <a:pt x="106301" y="83741"/>
                    <a:pt x="106301" y="76294"/>
                  </a:cubicBezTo>
                  <a:cubicBezTo>
                    <a:pt x="106301" y="70451"/>
                    <a:pt x="102051" y="63891"/>
                    <a:pt x="92653" y="63891"/>
                  </a:cubicBezTo>
                  <a:cubicBezTo>
                    <a:pt x="82547" y="63891"/>
                    <a:pt x="73325" y="71156"/>
                    <a:pt x="64284" y="79485"/>
                  </a:cubicBezTo>
                  <a:cubicBezTo>
                    <a:pt x="56833" y="86575"/>
                    <a:pt x="50985" y="92070"/>
                    <a:pt x="43708" y="95080"/>
                  </a:cubicBezTo>
                  <a:lnTo>
                    <a:pt x="61265" y="243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14A4138E-157B-4459-8DA5-2581837E0058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13225815" y="-11692644"/>
              <a:ext cx="76264" cy="279483"/>
            </a:xfrm>
            <a:custGeom>
              <a:avLst/>
              <a:gdLst>
                <a:gd name="connsiteX0" fmla="*/ 77813 w 76264"/>
                <a:gd name="connsiteY0" fmla="*/ 269612 h 279482"/>
                <a:gd name="connsiteX1" fmla="*/ 73508 w 76264"/>
                <a:gd name="connsiteY1" fmla="*/ 264047 h 279482"/>
                <a:gd name="connsiteX2" fmla="*/ 33755 w 76264"/>
                <a:gd name="connsiteY2" fmla="*/ 145600 h 279482"/>
                <a:gd name="connsiteX3" fmla="*/ 74525 w 76264"/>
                <a:gd name="connsiteY3" fmla="*/ 25891 h 279482"/>
                <a:gd name="connsiteX4" fmla="*/ 77813 w 76264"/>
                <a:gd name="connsiteY4" fmla="*/ 21588 h 279482"/>
                <a:gd name="connsiteX5" fmla="*/ 75280 w 76264"/>
                <a:gd name="connsiteY5" fmla="*/ 19056 h 279482"/>
                <a:gd name="connsiteX6" fmla="*/ 35018 w 76264"/>
                <a:gd name="connsiteY6" fmla="*/ 68410 h 279482"/>
                <a:gd name="connsiteX7" fmla="*/ 19066 w 76264"/>
                <a:gd name="connsiteY7" fmla="*/ 145600 h 279482"/>
                <a:gd name="connsiteX8" fmla="*/ 35781 w 76264"/>
                <a:gd name="connsiteY8" fmla="*/ 224563 h 279482"/>
                <a:gd name="connsiteX9" fmla="*/ 75280 w 76264"/>
                <a:gd name="connsiteY9" fmla="*/ 272146 h 279482"/>
                <a:gd name="connsiteX10" fmla="*/ 77813 w 76264"/>
                <a:gd name="connsiteY10" fmla="*/ 26961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269612"/>
                  </a:moveTo>
                  <a:cubicBezTo>
                    <a:pt x="77813" y="268859"/>
                    <a:pt x="77813" y="268350"/>
                    <a:pt x="73508" y="264047"/>
                  </a:cubicBezTo>
                  <a:cubicBezTo>
                    <a:pt x="41858" y="232160"/>
                    <a:pt x="33755" y="184323"/>
                    <a:pt x="33755" y="145600"/>
                  </a:cubicBezTo>
                  <a:cubicBezTo>
                    <a:pt x="33755" y="101567"/>
                    <a:pt x="43376" y="57524"/>
                    <a:pt x="74525" y="25891"/>
                  </a:cubicBezTo>
                  <a:cubicBezTo>
                    <a:pt x="77813" y="22850"/>
                    <a:pt x="77813" y="22342"/>
                    <a:pt x="77813" y="21588"/>
                  </a:cubicBezTo>
                  <a:cubicBezTo>
                    <a:pt x="77813" y="19817"/>
                    <a:pt x="76796" y="19056"/>
                    <a:pt x="75280" y="19056"/>
                  </a:cubicBezTo>
                  <a:cubicBezTo>
                    <a:pt x="72745" y="19056"/>
                    <a:pt x="49961" y="36269"/>
                    <a:pt x="35018" y="68410"/>
                  </a:cubicBezTo>
                  <a:cubicBezTo>
                    <a:pt x="22101" y="96246"/>
                    <a:pt x="19066" y="124338"/>
                    <a:pt x="19066" y="145600"/>
                  </a:cubicBezTo>
                  <a:cubicBezTo>
                    <a:pt x="19066" y="165340"/>
                    <a:pt x="21846" y="195962"/>
                    <a:pt x="35781" y="224563"/>
                  </a:cubicBezTo>
                  <a:cubicBezTo>
                    <a:pt x="50970" y="255694"/>
                    <a:pt x="72745" y="272146"/>
                    <a:pt x="75280" y="272146"/>
                  </a:cubicBezTo>
                  <a:cubicBezTo>
                    <a:pt x="76796" y="272146"/>
                    <a:pt x="77813" y="271383"/>
                    <a:pt x="77813" y="2696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31548F6C-84AA-4AE4-B909-1DACBB5956CA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13306564" y="-11614690"/>
              <a:ext cx="152528" cy="152445"/>
            </a:xfrm>
            <a:custGeom>
              <a:avLst/>
              <a:gdLst>
                <a:gd name="connsiteX0" fmla="*/ 100359 w 152528"/>
                <a:gd name="connsiteY0" fmla="*/ 116747 h 152445"/>
                <a:gd name="connsiteX1" fmla="*/ 122896 w 152528"/>
                <a:gd name="connsiteY1" fmla="*/ 133708 h 152445"/>
                <a:gd name="connsiteX2" fmla="*/ 141629 w 152528"/>
                <a:gd name="connsiteY2" fmla="*/ 119780 h 152445"/>
                <a:gd name="connsiteX3" fmla="*/ 149231 w 152528"/>
                <a:gd name="connsiteY3" fmla="*/ 94729 h 152445"/>
                <a:gd name="connsiteX4" fmla="*/ 146188 w 152528"/>
                <a:gd name="connsiteY4" fmla="*/ 92197 h 152445"/>
                <a:gd name="connsiteX5" fmla="*/ 142645 w 152528"/>
                <a:gd name="connsiteY5" fmla="*/ 96755 h 152445"/>
                <a:gd name="connsiteX6" fmla="*/ 123651 w 152528"/>
                <a:gd name="connsiteY6" fmla="*/ 128133 h 152445"/>
                <a:gd name="connsiteX7" fmla="*/ 115802 w 152528"/>
                <a:gd name="connsiteY7" fmla="*/ 116493 h 152445"/>
                <a:gd name="connsiteX8" fmla="*/ 120871 w 152528"/>
                <a:gd name="connsiteY8" fmla="*/ 90173 h 152445"/>
                <a:gd name="connsiteX9" fmla="*/ 127957 w 152528"/>
                <a:gd name="connsiteY9" fmla="*/ 62835 h 152445"/>
                <a:gd name="connsiteX10" fmla="*/ 132263 w 152528"/>
                <a:gd name="connsiteY10" fmla="*/ 45629 h 152445"/>
                <a:gd name="connsiteX11" fmla="*/ 136059 w 152528"/>
                <a:gd name="connsiteY11" fmla="*/ 28670 h 152445"/>
                <a:gd name="connsiteX12" fmla="*/ 128719 w 152528"/>
                <a:gd name="connsiteY12" fmla="*/ 21835 h 152445"/>
                <a:gd name="connsiteX13" fmla="*/ 118844 w 152528"/>
                <a:gd name="connsiteY13" fmla="*/ 30696 h 152445"/>
                <a:gd name="connsiteX14" fmla="*/ 99850 w 152528"/>
                <a:gd name="connsiteY14" fmla="*/ 106878 h 152445"/>
                <a:gd name="connsiteX15" fmla="*/ 70981 w 152528"/>
                <a:gd name="connsiteY15" fmla="*/ 128133 h 152445"/>
                <a:gd name="connsiteX16" fmla="*/ 55283 w 152528"/>
                <a:gd name="connsiteY16" fmla="*/ 107387 h 152445"/>
                <a:gd name="connsiteX17" fmla="*/ 68955 w 152528"/>
                <a:gd name="connsiteY17" fmla="*/ 55753 h 152445"/>
                <a:gd name="connsiteX18" fmla="*/ 73261 w 152528"/>
                <a:gd name="connsiteY18" fmla="*/ 39809 h 152445"/>
                <a:gd name="connsiteX19" fmla="*/ 52495 w 152528"/>
                <a:gd name="connsiteY19" fmla="*/ 19056 h 152445"/>
                <a:gd name="connsiteX20" fmla="*/ 19066 w 152528"/>
                <a:gd name="connsiteY20" fmla="*/ 58032 h 152445"/>
                <a:gd name="connsiteX21" fmla="*/ 22109 w 152528"/>
                <a:gd name="connsiteY21" fmla="*/ 60557 h 152445"/>
                <a:gd name="connsiteX22" fmla="*/ 26160 w 152528"/>
                <a:gd name="connsiteY22" fmla="*/ 56007 h 152445"/>
                <a:gd name="connsiteX23" fmla="*/ 51733 w 152528"/>
                <a:gd name="connsiteY23" fmla="*/ 24621 h 152445"/>
                <a:gd name="connsiteX24" fmla="*/ 58064 w 152528"/>
                <a:gd name="connsiteY24" fmla="*/ 32974 h 152445"/>
                <a:gd name="connsiteX25" fmla="*/ 53758 w 152528"/>
                <a:gd name="connsiteY25" fmla="*/ 50187 h 152445"/>
                <a:gd name="connsiteX26" fmla="*/ 39077 w 152528"/>
                <a:gd name="connsiteY26" fmla="*/ 103338 h 152445"/>
                <a:gd name="connsiteX27" fmla="*/ 70218 w 152528"/>
                <a:gd name="connsiteY27" fmla="*/ 133708 h 152445"/>
                <a:gd name="connsiteX28" fmla="*/ 100359 w 152528"/>
                <a:gd name="connsiteY28" fmla="*/ 116747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9" y="116747"/>
                  </a:moveTo>
                  <a:cubicBezTo>
                    <a:pt x="103139" y="127125"/>
                    <a:pt x="112004" y="133708"/>
                    <a:pt x="122896" y="133708"/>
                  </a:cubicBezTo>
                  <a:cubicBezTo>
                    <a:pt x="131754" y="133708"/>
                    <a:pt x="137577" y="127880"/>
                    <a:pt x="141629" y="119780"/>
                  </a:cubicBezTo>
                  <a:cubicBezTo>
                    <a:pt x="145935" y="110673"/>
                    <a:pt x="149231" y="95230"/>
                    <a:pt x="149231" y="94729"/>
                  </a:cubicBezTo>
                  <a:cubicBezTo>
                    <a:pt x="149231" y="92197"/>
                    <a:pt x="146951" y="92197"/>
                    <a:pt x="146188" y="92197"/>
                  </a:cubicBezTo>
                  <a:cubicBezTo>
                    <a:pt x="143654" y="92197"/>
                    <a:pt x="143400" y="93205"/>
                    <a:pt x="142645" y="96755"/>
                  </a:cubicBezTo>
                  <a:cubicBezTo>
                    <a:pt x="139102" y="110927"/>
                    <a:pt x="134288" y="128133"/>
                    <a:pt x="123651" y="128133"/>
                  </a:cubicBezTo>
                  <a:cubicBezTo>
                    <a:pt x="118336" y="128133"/>
                    <a:pt x="115802" y="124846"/>
                    <a:pt x="115802" y="116493"/>
                  </a:cubicBezTo>
                  <a:cubicBezTo>
                    <a:pt x="115802" y="110927"/>
                    <a:pt x="118844" y="99034"/>
                    <a:pt x="120871" y="90173"/>
                  </a:cubicBezTo>
                  <a:lnTo>
                    <a:pt x="127957" y="62835"/>
                  </a:lnTo>
                  <a:cubicBezTo>
                    <a:pt x="128719" y="59040"/>
                    <a:pt x="131246" y="49426"/>
                    <a:pt x="132263" y="45629"/>
                  </a:cubicBezTo>
                  <a:cubicBezTo>
                    <a:pt x="133526" y="39809"/>
                    <a:pt x="136059" y="30187"/>
                    <a:pt x="136059" y="28670"/>
                  </a:cubicBezTo>
                  <a:cubicBezTo>
                    <a:pt x="136059" y="24113"/>
                    <a:pt x="132516" y="21835"/>
                    <a:pt x="128719" y="21835"/>
                  </a:cubicBezTo>
                  <a:cubicBezTo>
                    <a:pt x="127448" y="21835"/>
                    <a:pt x="120871" y="22089"/>
                    <a:pt x="118844" y="30696"/>
                  </a:cubicBezTo>
                  <a:cubicBezTo>
                    <a:pt x="114031" y="49171"/>
                    <a:pt x="102885" y="93459"/>
                    <a:pt x="99850" y="106878"/>
                  </a:cubicBezTo>
                  <a:cubicBezTo>
                    <a:pt x="99596" y="107886"/>
                    <a:pt x="89467" y="128133"/>
                    <a:pt x="70981" y="128133"/>
                  </a:cubicBezTo>
                  <a:cubicBezTo>
                    <a:pt x="57809" y="128133"/>
                    <a:pt x="55283" y="116747"/>
                    <a:pt x="55283" y="107387"/>
                  </a:cubicBezTo>
                  <a:cubicBezTo>
                    <a:pt x="55283" y="93205"/>
                    <a:pt x="62369" y="73213"/>
                    <a:pt x="68955" y="55753"/>
                  </a:cubicBezTo>
                  <a:cubicBezTo>
                    <a:pt x="71990" y="48163"/>
                    <a:pt x="73261" y="44614"/>
                    <a:pt x="73261" y="39809"/>
                  </a:cubicBezTo>
                  <a:cubicBezTo>
                    <a:pt x="73261" y="28416"/>
                    <a:pt x="65158" y="19056"/>
                    <a:pt x="52495" y="19056"/>
                  </a:cubicBezTo>
                  <a:cubicBezTo>
                    <a:pt x="28440" y="19056"/>
                    <a:pt x="19066" y="55753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058"/>
                    <a:pt x="26160" y="56007"/>
                  </a:cubicBezTo>
                  <a:cubicBezTo>
                    <a:pt x="32491" y="33991"/>
                    <a:pt x="42112" y="24621"/>
                    <a:pt x="51733" y="24621"/>
                  </a:cubicBezTo>
                  <a:cubicBezTo>
                    <a:pt x="54012" y="24621"/>
                    <a:pt x="58064" y="24876"/>
                    <a:pt x="58064" y="32974"/>
                  </a:cubicBezTo>
                  <a:cubicBezTo>
                    <a:pt x="58064" y="39048"/>
                    <a:pt x="55283" y="46385"/>
                    <a:pt x="53758" y="50187"/>
                  </a:cubicBezTo>
                  <a:cubicBezTo>
                    <a:pt x="44392" y="75238"/>
                    <a:pt x="39077" y="90935"/>
                    <a:pt x="39077" y="103338"/>
                  </a:cubicBezTo>
                  <a:cubicBezTo>
                    <a:pt x="39077" y="127379"/>
                    <a:pt x="56546" y="133708"/>
                    <a:pt x="70218" y="133708"/>
                  </a:cubicBezTo>
                  <a:cubicBezTo>
                    <a:pt x="86933" y="133708"/>
                    <a:pt x="96053" y="122313"/>
                    <a:pt x="100359" y="1167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02C92BCF-4F48-444C-B53A-4D75C396A677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13514665" y="-11650381"/>
              <a:ext cx="203371" cy="203260"/>
            </a:xfrm>
            <a:custGeom>
              <a:avLst/>
              <a:gdLst>
                <a:gd name="connsiteX0" fmla="*/ 108454 w 203370"/>
                <a:gd name="connsiteY0" fmla="*/ 108404 h 203260"/>
                <a:gd name="connsiteX1" fmla="*/ 179109 w 203370"/>
                <a:gd name="connsiteY1" fmla="*/ 108404 h 203260"/>
                <a:gd name="connsiteX2" fmla="*/ 187467 w 203370"/>
                <a:gd name="connsiteY2" fmla="*/ 103338 h 203260"/>
                <a:gd name="connsiteX3" fmla="*/ 179109 w 203370"/>
                <a:gd name="connsiteY3" fmla="*/ 98281 h 203260"/>
                <a:gd name="connsiteX4" fmla="*/ 108454 w 203370"/>
                <a:gd name="connsiteY4" fmla="*/ 98281 h 203260"/>
                <a:gd name="connsiteX5" fmla="*/ 108454 w 203370"/>
                <a:gd name="connsiteY5" fmla="*/ 27410 h 203260"/>
                <a:gd name="connsiteX6" fmla="*/ 103394 w 203370"/>
                <a:gd name="connsiteY6" fmla="*/ 19056 h 203260"/>
                <a:gd name="connsiteX7" fmla="*/ 98325 w 203370"/>
                <a:gd name="connsiteY7" fmla="*/ 27410 h 203260"/>
                <a:gd name="connsiteX8" fmla="*/ 98325 w 203370"/>
                <a:gd name="connsiteY8" fmla="*/ 98281 h 203260"/>
                <a:gd name="connsiteX9" fmla="*/ 27424 w 203370"/>
                <a:gd name="connsiteY9" fmla="*/ 98281 h 203260"/>
                <a:gd name="connsiteX10" fmla="*/ 19066 w 203370"/>
                <a:gd name="connsiteY10" fmla="*/ 103338 h 203260"/>
                <a:gd name="connsiteX11" fmla="*/ 27424 w 203370"/>
                <a:gd name="connsiteY11" fmla="*/ 108404 h 203260"/>
                <a:gd name="connsiteX12" fmla="*/ 98325 w 203370"/>
                <a:gd name="connsiteY12" fmla="*/ 108404 h 203260"/>
                <a:gd name="connsiteX13" fmla="*/ 98325 w 203370"/>
                <a:gd name="connsiteY13" fmla="*/ 179267 h 203260"/>
                <a:gd name="connsiteX14" fmla="*/ 103394 w 203370"/>
                <a:gd name="connsiteY14" fmla="*/ 187619 h 203260"/>
                <a:gd name="connsiteX15" fmla="*/ 108454 w 203370"/>
                <a:gd name="connsiteY15" fmla="*/ 179267 h 203260"/>
                <a:gd name="connsiteX16" fmla="*/ 108454 w 203370"/>
                <a:gd name="connsiteY16" fmla="*/ 10840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4" y="108404"/>
                  </a:moveTo>
                  <a:lnTo>
                    <a:pt x="179109" y="108404"/>
                  </a:lnTo>
                  <a:cubicBezTo>
                    <a:pt x="182653" y="108404"/>
                    <a:pt x="187467" y="108404"/>
                    <a:pt x="187467" y="103338"/>
                  </a:cubicBezTo>
                  <a:cubicBezTo>
                    <a:pt x="187467" y="98281"/>
                    <a:pt x="182653" y="98281"/>
                    <a:pt x="179109" y="98281"/>
                  </a:cubicBezTo>
                  <a:lnTo>
                    <a:pt x="108454" y="98281"/>
                  </a:lnTo>
                  <a:lnTo>
                    <a:pt x="108454" y="27410"/>
                  </a:lnTo>
                  <a:cubicBezTo>
                    <a:pt x="108454" y="23868"/>
                    <a:pt x="108454" y="19056"/>
                    <a:pt x="103394" y="19056"/>
                  </a:cubicBezTo>
                  <a:cubicBezTo>
                    <a:pt x="98325" y="19056"/>
                    <a:pt x="98325" y="23868"/>
                    <a:pt x="98325" y="27410"/>
                  </a:cubicBezTo>
                  <a:lnTo>
                    <a:pt x="98325" y="98281"/>
                  </a:lnTo>
                  <a:lnTo>
                    <a:pt x="27424" y="98281"/>
                  </a:lnTo>
                  <a:cubicBezTo>
                    <a:pt x="23881" y="98281"/>
                    <a:pt x="19066" y="98281"/>
                    <a:pt x="19066" y="103338"/>
                  </a:cubicBezTo>
                  <a:cubicBezTo>
                    <a:pt x="19066" y="108404"/>
                    <a:pt x="23881" y="108404"/>
                    <a:pt x="27424" y="108404"/>
                  </a:cubicBezTo>
                  <a:lnTo>
                    <a:pt x="98325" y="108404"/>
                  </a:lnTo>
                  <a:lnTo>
                    <a:pt x="98325" y="179267"/>
                  </a:lnTo>
                  <a:cubicBezTo>
                    <a:pt x="98325" y="182807"/>
                    <a:pt x="98325" y="187619"/>
                    <a:pt x="103394" y="187619"/>
                  </a:cubicBezTo>
                  <a:cubicBezTo>
                    <a:pt x="108454" y="187619"/>
                    <a:pt x="108454" y="182807"/>
                    <a:pt x="108454" y="179267"/>
                  </a:cubicBezTo>
                  <a:lnTo>
                    <a:pt x="108454" y="1084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0916CF0A-AA06-4480-B221-D5CCA4C9CF4B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13761100" y="-11670119"/>
              <a:ext cx="203371" cy="254075"/>
            </a:xfrm>
            <a:custGeom>
              <a:avLst/>
              <a:gdLst>
                <a:gd name="connsiteX0" fmla="*/ 83644 w 203370"/>
                <a:gd name="connsiteY0" fmla="*/ 28171 h 254075"/>
                <a:gd name="connsiteX1" fmla="*/ 74269 w 203370"/>
                <a:gd name="connsiteY1" fmla="*/ 19056 h 254075"/>
                <a:gd name="connsiteX2" fmla="*/ 60598 w 203370"/>
                <a:gd name="connsiteY2" fmla="*/ 32467 h 254075"/>
                <a:gd name="connsiteX3" fmla="*/ 70218 w 203370"/>
                <a:gd name="connsiteY3" fmla="*/ 41582 h 254075"/>
                <a:gd name="connsiteX4" fmla="*/ 83644 w 203370"/>
                <a:gd name="connsiteY4" fmla="*/ 28171 h 254075"/>
                <a:gd name="connsiteX5" fmla="*/ 64395 w 203370"/>
                <a:gd name="connsiteY5" fmla="*/ 123330 h 254075"/>
                <a:gd name="connsiteX6" fmla="*/ 69964 w 203370"/>
                <a:gd name="connsiteY6" fmla="*/ 108649 h 254075"/>
                <a:gd name="connsiteX7" fmla="*/ 73261 w 203370"/>
                <a:gd name="connsiteY7" fmla="*/ 95238 h 254075"/>
                <a:gd name="connsiteX8" fmla="*/ 52494 w 203370"/>
                <a:gd name="connsiteY8" fmla="*/ 74484 h 254075"/>
                <a:gd name="connsiteX9" fmla="*/ 19066 w 203370"/>
                <a:gd name="connsiteY9" fmla="*/ 113461 h 254075"/>
                <a:gd name="connsiteX10" fmla="*/ 22108 w 203370"/>
                <a:gd name="connsiteY10" fmla="*/ 115985 h 254075"/>
                <a:gd name="connsiteX11" fmla="*/ 26160 w 203370"/>
                <a:gd name="connsiteY11" fmla="*/ 111436 h 254075"/>
                <a:gd name="connsiteX12" fmla="*/ 51732 w 203370"/>
                <a:gd name="connsiteY12" fmla="*/ 80050 h 254075"/>
                <a:gd name="connsiteX13" fmla="*/ 58064 w 203370"/>
                <a:gd name="connsiteY13" fmla="*/ 88148 h 254075"/>
                <a:gd name="connsiteX14" fmla="*/ 55283 w 203370"/>
                <a:gd name="connsiteY14" fmla="*/ 101312 h 254075"/>
                <a:gd name="connsiteX15" fmla="*/ 37806 w 203370"/>
                <a:gd name="connsiteY15" fmla="*/ 148134 h 254075"/>
                <a:gd name="connsiteX16" fmla="*/ 31983 w 203370"/>
                <a:gd name="connsiteY16" fmla="*/ 168381 h 254075"/>
                <a:gd name="connsiteX17" fmla="*/ 52749 w 203370"/>
                <a:gd name="connsiteY17" fmla="*/ 189136 h 254075"/>
                <a:gd name="connsiteX18" fmla="*/ 85923 w 203370"/>
                <a:gd name="connsiteY18" fmla="*/ 150158 h 254075"/>
                <a:gd name="connsiteX19" fmla="*/ 82882 w 203370"/>
                <a:gd name="connsiteY19" fmla="*/ 147626 h 254075"/>
                <a:gd name="connsiteX20" fmla="*/ 79084 w 203370"/>
                <a:gd name="connsiteY20" fmla="*/ 152183 h 254075"/>
                <a:gd name="connsiteX21" fmla="*/ 53257 w 203370"/>
                <a:gd name="connsiteY21" fmla="*/ 183561 h 254075"/>
                <a:gd name="connsiteX22" fmla="*/ 47180 w 203370"/>
                <a:gd name="connsiteY22" fmla="*/ 175209 h 254075"/>
                <a:gd name="connsiteX23" fmla="*/ 54521 w 203370"/>
                <a:gd name="connsiteY23" fmla="*/ 149905 h 254075"/>
                <a:gd name="connsiteX24" fmla="*/ 64395 w 203370"/>
                <a:gd name="connsiteY24" fmla="*/ 123330 h 254075"/>
                <a:gd name="connsiteX25" fmla="*/ 199507 w 203370"/>
                <a:gd name="connsiteY25" fmla="*/ 28171 h 254075"/>
                <a:gd name="connsiteX26" fmla="*/ 189879 w 203370"/>
                <a:gd name="connsiteY26" fmla="*/ 19056 h 254075"/>
                <a:gd name="connsiteX27" fmla="*/ 176461 w 203370"/>
                <a:gd name="connsiteY27" fmla="*/ 32467 h 254075"/>
                <a:gd name="connsiteX28" fmla="*/ 185828 w 203370"/>
                <a:gd name="connsiteY28" fmla="*/ 41582 h 254075"/>
                <a:gd name="connsiteX29" fmla="*/ 199507 w 203370"/>
                <a:gd name="connsiteY29" fmla="*/ 28171 h 254075"/>
                <a:gd name="connsiteX30" fmla="*/ 148610 w 203370"/>
                <a:gd name="connsiteY30" fmla="*/ 199005 h 254075"/>
                <a:gd name="connsiteX31" fmla="*/ 117460 w 203370"/>
                <a:gd name="connsiteY31" fmla="*/ 232661 h 254075"/>
                <a:gd name="connsiteX32" fmla="*/ 107585 w 203370"/>
                <a:gd name="connsiteY32" fmla="*/ 230383 h 254075"/>
                <a:gd name="connsiteX33" fmla="*/ 118978 w 203370"/>
                <a:gd name="connsiteY33" fmla="*/ 216972 h 254075"/>
                <a:gd name="connsiteX34" fmla="*/ 109357 w 203370"/>
                <a:gd name="connsiteY34" fmla="*/ 208111 h 254075"/>
                <a:gd name="connsiteX35" fmla="*/ 95685 w 203370"/>
                <a:gd name="connsiteY35" fmla="*/ 222538 h 254075"/>
                <a:gd name="connsiteX36" fmla="*/ 117969 w 203370"/>
                <a:gd name="connsiteY36" fmla="*/ 238236 h 254075"/>
                <a:gd name="connsiteX37" fmla="*/ 165570 w 203370"/>
                <a:gd name="connsiteY37" fmla="*/ 199759 h 254075"/>
                <a:gd name="connsiteX38" fmla="*/ 188870 w 203370"/>
                <a:gd name="connsiteY38" fmla="*/ 107132 h 254075"/>
                <a:gd name="connsiteX39" fmla="*/ 190133 w 203370"/>
                <a:gd name="connsiteY39" fmla="*/ 97764 h 254075"/>
                <a:gd name="connsiteX40" fmla="*/ 166841 w 203370"/>
                <a:gd name="connsiteY40" fmla="*/ 74484 h 254075"/>
                <a:gd name="connsiteX41" fmla="*/ 126572 w 203370"/>
                <a:gd name="connsiteY41" fmla="*/ 113461 h 254075"/>
                <a:gd name="connsiteX42" fmla="*/ 129615 w 203370"/>
                <a:gd name="connsiteY42" fmla="*/ 115985 h 254075"/>
                <a:gd name="connsiteX43" fmla="*/ 134175 w 203370"/>
                <a:gd name="connsiteY43" fmla="*/ 110928 h 254075"/>
                <a:gd name="connsiteX44" fmla="*/ 166078 w 203370"/>
                <a:gd name="connsiteY44" fmla="*/ 80050 h 254075"/>
                <a:gd name="connsiteX45" fmla="*/ 174181 w 203370"/>
                <a:gd name="connsiteY45" fmla="*/ 91690 h 254075"/>
                <a:gd name="connsiteX46" fmla="*/ 172410 w 203370"/>
                <a:gd name="connsiteY46" fmla="*/ 104600 h 254075"/>
                <a:gd name="connsiteX47" fmla="*/ 148610 w 203370"/>
                <a:gd name="connsiteY47" fmla="*/ 199005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3370" h="254075">
                  <a:moveTo>
                    <a:pt x="83644" y="28171"/>
                  </a:moveTo>
                  <a:cubicBezTo>
                    <a:pt x="83644" y="23105"/>
                    <a:pt x="80093" y="19056"/>
                    <a:pt x="74269" y="19056"/>
                  </a:cubicBezTo>
                  <a:cubicBezTo>
                    <a:pt x="67438" y="19056"/>
                    <a:pt x="60598" y="25639"/>
                    <a:pt x="60598" y="32467"/>
                  </a:cubicBezTo>
                  <a:cubicBezTo>
                    <a:pt x="60598" y="37277"/>
                    <a:pt x="64141" y="41582"/>
                    <a:pt x="70218" y="41582"/>
                  </a:cubicBezTo>
                  <a:cubicBezTo>
                    <a:pt x="76041" y="41582"/>
                    <a:pt x="83644" y="35762"/>
                    <a:pt x="83644" y="28171"/>
                  </a:cubicBezTo>
                  <a:close/>
                  <a:moveTo>
                    <a:pt x="64395" y="123330"/>
                  </a:moveTo>
                  <a:cubicBezTo>
                    <a:pt x="67438" y="115985"/>
                    <a:pt x="67438" y="115486"/>
                    <a:pt x="69964" y="108649"/>
                  </a:cubicBezTo>
                  <a:cubicBezTo>
                    <a:pt x="71989" y="103592"/>
                    <a:pt x="73261" y="100042"/>
                    <a:pt x="73261" y="95238"/>
                  </a:cubicBezTo>
                  <a:cubicBezTo>
                    <a:pt x="73261" y="83845"/>
                    <a:pt x="65158" y="74484"/>
                    <a:pt x="52494" y="74484"/>
                  </a:cubicBezTo>
                  <a:cubicBezTo>
                    <a:pt x="28694" y="74484"/>
                    <a:pt x="19066" y="111181"/>
                    <a:pt x="19066" y="113461"/>
                  </a:cubicBezTo>
                  <a:cubicBezTo>
                    <a:pt x="19066" y="115985"/>
                    <a:pt x="21600" y="115985"/>
                    <a:pt x="22108" y="115985"/>
                  </a:cubicBezTo>
                  <a:cubicBezTo>
                    <a:pt x="24642" y="115985"/>
                    <a:pt x="24897" y="115486"/>
                    <a:pt x="26160" y="111436"/>
                  </a:cubicBezTo>
                  <a:cubicBezTo>
                    <a:pt x="33000" y="87641"/>
                    <a:pt x="43129" y="80050"/>
                    <a:pt x="51732" y="80050"/>
                  </a:cubicBezTo>
                  <a:cubicBezTo>
                    <a:pt x="53758" y="80050"/>
                    <a:pt x="58064" y="80050"/>
                    <a:pt x="58064" y="88148"/>
                  </a:cubicBezTo>
                  <a:cubicBezTo>
                    <a:pt x="58064" y="93469"/>
                    <a:pt x="56292" y="98780"/>
                    <a:pt x="55283" y="101312"/>
                  </a:cubicBezTo>
                  <a:cubicBezTo>
                    <a:pt x="53257" y="107887"/>
                    <a:pt x="41857" y="137248"/>
                    <a:pt x="37806" y="148134"/>
                  </a:cubicBezTo>
                  <a:cubicBezTo>
                    <a:pt x="35272" y="154716"/>
                    <a:pt x="31983" y="163062"/>
                    <a:pt x="31983" y="168381"/>
                  </a:cubicBezTo>
                  <a:cubicBezTo>
                    <a:pt x="31983" y="180275"/>
                    <a:pt x="40594" y="189136"/>
                    <a:pt x="52749" y="189136"/>
                  </a:cubicBezTo>
                  <a:cubicBezTo>
                    <a:pt x="76550" y="189136"/>
                    <a:pt x="85923" y="152438"/>
                    <a:pt x="85923" y="150158"/>
                  </a:cubicBezTo>
                  <a:cubicBezTo>
                    <a:pt x="85923" y="147626"/>
                    <a:pt x="83644" y="147626"/>
                    <a:pt x="82882" y="147626"/>
                  </a:cubicBezTo>
                  <a:cubicBezTo>
                    <a:pt x="80347" y="147626"/>
                    <a:pt x="80347" y="148388"/>
                    <a:pt x="79084" y="152183"/>
                  </a:cubicBezTo>
                  <a:cubicBezTo>
                    <a:pt x="74524" y="168126"/>
                    <a:pt x="66167" y="183561"/>
                    <a:pt x="53257" y="183561"/>
                  </a:cubicBezTo>
                  <a:cubicBezTo>
                    <a:pt x="48951" y="183561"/>
                    <a:pt x="47180" y="181036"/>
                    <a:pt x="47180" y="175209"/>
                  </a:cubicBezTo>
                  <a:cubicBezTo>
                    <a:pt x="47180" y="168889"/>
                    <a:pt x="48698" y="165340"/>
                    <a:pt x="54521" y="149905"/>
                  </a:cubicBezTo>
                  <a:lnTo>
                    <a:pt x="64395" y="123330"/>
                  </a:lnTo>
                  <a:close/>
                  <a:moveTo>
                    <a:pt x="199507" y="28171"/>
                  </a:moveTo>
                  <a:cubicBezTo>
                    <a:pt x="199507" y="23359"/>
                    <a:pt x="195956" y="19056"/>
                    <a:pt x="189879" y="19056"/>
                  </a:cubicBezTo>
                  <a:cubicBezTo>
                    <a:pt x="184057" y="19056"/>
                    <a:pt x="176461" y="24876"/>
                    <a:pt x="176461" y="32467"/>
                  </a:cubicBezTo>
                  <a:cubicBezTo>
                    <a:pt x="176461" y="37531"/>
                    <a:pt x="180005" y="41582"/>
                    <a:pt x="185828" y="41582"/>
                  </a:cubicBezTo>
                  <a:cubicBezTo>
                    <a:pt x="192668" y="41582"/>
                    <a:pt x="199507" y="34999"/>
                    <a:pt x="199507" y="28171"/>
                  </a:cubicBezTo>
                  <a:close/>
                  <a:moveTo>
                    <a:pt x="148610" y="199005"/>
                  </a:moveTo>
                  <a:cubicBezTo>
                    <a:pt x="143795" y="218234"/>
                    <a:pt x="131640" y="232661"/>
                    <a:pt x="117460" y="232661"/>
                  </a:cubicBezTo>
                  <a:cubicBezTo>
                    <a:pt x="115943" y="232661"/>
                    <a:pt x="112145" y="232661"/>
                    <a:pt x="107585" y="230383"/>
                  </a:cubicBezTo>
                  <a:cubicBezTo>
                    <a:pt x="115180" y="228612"/>
                    <a:pt x="118978" y="222038"/>
                    <a:pt x="118978" y="216972"/>
                  </a:cubicBezTo>
                  <a:cubicBezTo>
                    <a:pt x="118978" y="212923"/>
                    <a:pt x="116197" y="208111"/>
                    <a:pt x="109357" y="208111"/>
                  </a:cubicBezTo>
                  <a:cubicBezTo>
                    <a:pt x="103026" y="208111"/>
                    <a:pt x="95685" y="213432"/>
                    <a:pt x="95685" y="222538"/>
                  </a:cubicBezTo>
                  <a:cubicBezTo>
                    <a:pt x="95685" y="232661"/>
                    <a:pt x="105814" y="238236"/>
                    <a:pt x="117969" y="238236"/>
                  </a:cubicBezTo>
                  <a:cubicBezTo>
                    <a:pt x="135692" y="238236"/>
                    <a:pt x="159239" y="224817"/>
                    <a:pt x="165570" y="199759"/>
                  </a:cubicBezTo>
                  <a:lnTo>
                    <a:pt x="188870" y="107132"/>
                  </a:lnTo>
                  <a:cubicBezTo>
                    <a:pt x="190133" y="102067"/>
                    <a:pt x="190133" y="98526"/>
                    <a:pt x="190133" y="97764"/>
                  </a:cubicBezTo>
                  <a:cubicBezTo>
                    <a:pt x="190133" y="83345"/>
                    <a:pt x="179504" y="74484"/>
                    <a:pt x="166841" y="74484"/>
                  </a:cubicBezTo>
                  <a:cubicBezTo>
                    <a:pt x="141007" y="74484"/>
                    <a:pt x="126572" y="111181"/>
                    <a:pt x="126572" y="113461"/>
                  </a:cubicBezTo>
                  <a:cubicBezTo>
                    <a:pt x="126572" y="115985"/>
                    <a:pt x="129107" y="115985"/>
                    <a:pt x="129615" y="115985"/>
                  </a:cubicBezTo>
                  <a:cubicBezTo>
                    <a:pt x="131895" y="115985"/>
                    <a:pt x="132149" y="115739"/>
                    <a:pt x="134175" y="110928"/>
                  </a:cubicBezTo>
                  <a:cubicBezTo>
                    <a:pt x="140506" y="95492"/>
                    <a:pt x="152153" y="80050"/>
                    <a:pt x="166078" y="80050"/>
                  </a:cubicBezTo>
                  <a:cubicBezTo>
                    <a:pt x="169622" y="80050"/>
                    <a:pt x="174181" y="81066"/>
                    <a:pt x="174181" y="91690"/>
                  </a:cubicBezTo>
                  <a:cubicBezTo>
                    <a:pt x="174181" y="97518"/>
                    <a:pt x="173427" y="100297"/>
                    <a:pt x="172410" y="104600"/>
                  </a:cubicBezTo>
                  <a:lnTo>
                    <a:pt x="148610" y="1990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D12113E2-C82C-44D0-B717-26B3205B64D0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13974231" y="-11692644"/>
              <a:ext cx="76264" cy="279483"/>
            </a:xfrm>
            <a:custGeom>
              <a:avLst/>
              <a:gdLst>
                <a:gd name="connsiteX0" fmla="*/ 77813 w 76264"/>
                <a:gd name="connsiteY0" fmla="*/ 145600 h 279482"/>
                <a:gd name="connsiteX1" fmla="*/ 61099 w 76264"/>
                <a:gd name="connsiteY1" fmla="*/ 66639 h 279482"/>
                <a:gd name="connsiteX2" fmla="*/ 21601 w 76264"/>
                <a:gd name="connsiteY2" fmla="*/ 19056 h 279482"/>
                <a:gd name="connsiteX3" fmla="*/ 19066 w 76264"/>
                <a:gd name="connsiteY3" fmla="*/ 21588 h 279482"/>
                <a:gd name="connsiteX4" fmla="*/ 23881 w 76264"/>
                <a:gd name="connsiteY4" fmla="*/ 27408 h 279482"/>
                <a:gd name="connsiteX5" fmla="*/ 63124 w 76264"/>
                <a:gd name="connsiteY5" fmla="*/ 145600 h 279482"/>
                <a:gd name="connsiteX6" fmla="*/ 22355 w 76264"/>
                <a:gd name="connsiteY6" fmla="*/ 265309 h 279482"/>
                <a:gd name="connsiteX7" fmla="*/ 19066 w 76264"/>
                <a:gd name="connsiteY7" fmla="*/ 269612 h 279482"/>
                <a:gd name="connsiteX8" fmla="*/ 21601 w 76264"/>
                <a:gd name="connsiteY8" fmla="*/ 272146 h 279482"/>
                <a:gd name="connsiteX9" fmla="*/ 61861 w 76264"/>
                <a:gd name="connsiteY9" fmla="*/ 222792 h 279482"/>
                <a:gd name="connsiteX10" fmla="*/ 77813 w 76264"/>
                <a:gd name="connsiteY10" fmla="*/ 1456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145600"/>
                  </a:moveTo>
                  <a:cubicBezTo>
                    <a:pt x="77813" y="125862"/>
                    <a:pt x="75033" y="95238"/>
                    <a:pt x="61099" y="66639"/>
                  </a:cubicBezTo>
                  <a:cubicBezTo>
                    <a:pt x="45909" y="35506"/>
                    <a:pt x="24127" y="19056"/>
                    <a:pt x="21601" y="19056"/>
                  </a:cubicBezTo>
                  <a:cubicBezTo>
                    <a:pt x="20075" y="19056"/>
                    <a:pt x="19066" y="20071"/>
                    <a:pt x="19066" y="21588"/>
                  </a:cubicBezTo>
                  <a:cubicBezTo>
                    <a:pt x="19066" y="22342"/>
                    <a:pt x="19066" y="22850"/>
                    <a:pt x="23881" y="27408"/>
                  </a:cubicBezTo>
                  <a:cubicBezTo>
                    <a:pt x="48690" y="52467"/>
                    <a:pt x="63124" y="92706"/>
                    <a:pt x="63124" y="145600"/>
                  </a:cubicBezTo>
                  <a:cubicBezTo>
                    <a:pt x="63124" y="188880"/>
                    <a:pt x="53758" y="233424"/>
                    <a:pt x="22355" y="265309"/>
                  </a:cubicBezTo>
                  <a:cubicBezTo>
                    <a:pt x="19066" y="268350"/>
                    <a:pt x="19066" y="268859"/>
                    <a:pt x="19066" y="269612"/>
                  </a:cubicBezTo>
                  <a:cubicBezTo>
                    <a:pt x="19066" y="271129"/>
                    <a:pt x="20075" y="272146"/>
                    <a:pt x="21601" y="272146"/>
                  </a:cubicBezTo>
                  <a:cubicBezTo>
                    <a:pt x="24127" y="272146"/>
                    <a:pt x="46919" y="254933"/>
                    <a:pt x="61861" y="222792"/>
                  </a:cubicBezTo>
                  <a:cubicBezTo>
                    <a:pt x="74778" y="194955"/>
                    <a:pt x="77813" y="166864"/>
                    <a:pt x="77813" y="145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05384F93-3FA9-4443-B47C-CC6DCFED1766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14142573" y="-11595706"/>
              <a:ext cx="203371" cy="76223"/>
            </a:xfrm>
            <a:custGeom>
              <a:avLst/>
              <a:gdLst>
                <a:gd name="connsiteX0" fmla="*/ 187967 w 203370"/>
                <a:gd name="connsiteY0" fmla="*/ 27400 h 76222"/>
                <a:gd name="connsiteX1" fmla="*/ 184423 w 203370"/>
                <a:gd name="connsiteY1" fmla="*/ 19301 h 76222"/>
                <a:gd name="connsiteX2" fmla="*/ 180880 w 203370"/>
                <a:gd name="connsiteY2" fmla="*/ 25884 h 76222"/>
                <a:gd name="connsiteX3" fmla="*/ 145426 w 203370"/>
                <a:gd name="connsiteY3" fmla="*/ 64099 h 76222"/>
                <a:gd name="connsiteX4" fmla="*/ 104910 w 203370"/>
                <a:gd name="connsiteY4" fmla="*/ 42336 h 76222"/>
                <a:gd name="connsiteX5" fmla="*/ 61607 w 203370"/>
                <a:gd name="connsiteY5" fmla="*/ 19056 h 76222"/>
                <a:gd name="connsiteX6" fmla="*/ 19066 w 203370"/>
                <a:gd name="connsiteY6" fmla="*/ 69927 h 76222"/>
                <a:gd name="connsiteX7" fmla="*/ 22609 w 203370"/>
                <a:gd name="connsiteY7" fmla="*/ 78025 h 76222"/>
                <a:gd name="connsiteX8" fmla="*/ 26160 w 203370"/>
                <a:gd name="connsiteY8" fmla="*/ 72197 h 76222"/>
                <a:gd name="connsiteX9" fmla="*/ 61607 w 203370"/>
                <a:gd name="connsiteY9" fmla="*/ 33228 h 76222"/>
                <a:gd name="connsiteX10" fmla="*/ 102122 w 203370"/>
                <a:gd name="connsiteY10" fmla="*/ 54991 h 76222"/>
                <a:gd name="connsiteX11" fmla="*/ 145426 w 203370"/>
                <a:gd name="connsiteY11" fmla="*/ 78279 h 76222"/>
                <a:gd name="connsiteX12" fmla="*/ 187967 w 203370"/>
                <a:gd name="connsiteY12" fmla="*/ 27400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370" h="76222">
                  <a:moveTo>
                    <a:pt x="187967" y="27400"/>
                  </a:moveTo>
                  <a:cubicBezTo>
                    <a:pt x="187967" y="21835"/>
                    <a:pt x="186449" y="19301"/>
                    <a:pt x="184423" y="19301"/>
                  </a:cubicBezTo>
                  <a:cubicBezTo>
                    <a:pt x="183160" y="19301"/>
                    <a:pt x="181135" y="21079"/>
                    <a:pt x="180880" y="25884"/>
                  </a:cubicBezTo>
                  <a:cubicBezTo>
                    <a:pt x="179863" y="50179"/>
                    <a:pt x="163157" y="64099"/>
                    <a:pt x="145426" y="64099"/>
                  </a:cubicBezTo>
                  <a:cubicBezTo>
                    <a:pt x="129474" y="64099"/>
                    <a:pt x="117319" y="53220"/>
                    <a:pt x="104910" y="42336"/>
                  </a:cubicBezTo>
                  <a:cubicBezTo>
                    <a:pt x="91993" y="30696"/>
                    <a:pt x="78830" y="19056"/>
                    <a:pt x="61607" y="19056"/>
                  </a:cubicBezTo>
                  <a:cubicBezTo>
                    <a:pt x="34009" y="19056"/>
                    <a:pt x="19066" y="46892"/>
                    <a:pt x="19066" y="69927"/>
                  </a:cubicBezTo>
                  <a:cubicBezTo>
                    <a:pt x="19066" y="78025"/>
                    <a:pt x="22362" y="78025"/>
                    <a:pt x="22609" y="78025"/>
                  </a:cubicBezTo>
                  <a:cubicBezTo>
                    <a:pt x="25397" y="78025"/>
                    <a:pt x="26160" y="72958"/>
                    <a:pt x="26160" y="72197"/>
                  </a:cubicBezTo>
                  <a:cubicBezTo>
                    <a:pt x="27168" y="44359"/>
                    <a:pt x="46163" y="33228"/>
                    <a:pt x="61607" y="33228"/>
                  </a:cubicBezTo>
                  <a:cubicBezTo>
                    <a:pt x="77567" y="33228"/>
                    <a:pt x="89721" y="44105"/>
                    <a:pt x="102122" y="54991"/>
                  </a:cubicBezTo>
                  <a:cubicBezTo>
                    <a:pt x="115039" y="66631"/>
                    <a:pt x="128211" y="78279"/>
                    <a:pt x="145426" y="78279"/>
                  </a:cubicBezTo>
                  <a:cubicBezTo>
                    <a:pt x="173032" y="78279"/>
                    <a:pt x="187967" y="50434"/>
                    <a:pt x="187967" y="274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FABEDA23-B731-4574-91EC-1F9968E18C51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14403318" y="-11614690"/>
              <a:ext cx="152528" cy="152445"/>
            </a:xfrm>
            <a:custGeom>
              <a:avLst/>
              <a:gdLst>
                <a:gd name="connsiteX0" fmla="*/ 100359 w 152528"/>
                <a:gd name="connsiteY0" fmla="*/ 116747 h 152445"/>
                <a:gd name="connsiteX1" fmla="*/ 122896 w 152528"/>
                <a:gd name="connsiteY1" fmla="*/ 133708 h 152445"/>
                <a:gd name="connsiteX2" fmla="*/ 141628 w 152528"/>
                <a:gd name="connsiteY2" fmla="*/ 119780 h 152445"/>
                <a:gd name="connsiteX3" fmla="*/ 149231 w 152528"/>
                <a:gd name="connsiteY3" fmla="*/ 94729 h 152445"/>
                <a:gd name="connsiteX4" fmla="*/ 146188 w 152528"/>
                <a:gd name="connsiteY4" fmla="*/ 92197 h 152445"/>
                <a:gd name="connsiteX5" fmla="*/ 142645 w 152528"/>
                <a:gd name="connsiteY5" fmla="*/ 96755 h 152445"/>
                <a:gd name="connsiteX6" fmla="*/ 123651 w 152528"/>
                <a:gd name="connsiteY6" fmla="*/ 128133 h 152445"/>
                <a:gd name="connsiteX7" fmla="*/ 115802 w 152528"/>
                <a:gd name="connsiteY7" fmla="*/ 116493 h 152445"/>
                <a:gd name="connsiteX8" fmla="*/ 120870 w 152528"/>
                <a:gd name="connsiteY8" fmla="*/ 90173 h 152445"/>
                <a:gd name="connsiteX9" fmla="*/ 127957 w 152528"/>
                <a:gd name="connsiteY9" fmla="*/ 62835 h 152445"/>
                <a:gd name="connsiteX10" fmla="*/ 132262 w 152528"/>
                <a:gd name="connsiteY10" fmla="*/ 45629 h 152445"/>
                <a:gd name="connsiteX11" fmla="*/ 136059 w 152528"/>
                <a:gd name="connsiteY11" fmla="*/ 28670 h 152445"/>
                <a:gd name="connsiteX12" fmla="*/ 128720 w 152528"/>
                <a:gd name="connsiteY12" fmla="*/ 21835 h 152445"/>
                <a:gd name="connsiteX13" fmla="*/ 118844 w 152528"/>
                <a:gd name="connsiteY13" fmla="*/ 30696 h 152445"/>
                <a:gd name="connsiteX14" fmla="*/ 99850 w 152528"/>
                <a:gd name="connsiteY14" fmla="*/ 106878 h 152445"/>
                <a:gd name="connsiteX15" fmla="*/ 70981 w 152528"/>
                <a:gd name="connsiteY15" fmla="*/ 128133 h 152445"/>
                <a:gd name="connsiteX16" fmla="*/ 55283 w 152528"/>
                <a:gd name="connsiteY16" fmla="*/ 107387 h 152445"/>
                <a:gd name="connsiteX17" fmla="*/ 68955 w 152528"/>
                <a:gd name="connsiteY17" fmla="*/ 55753 h 152445"/>
                <a:gd name="connsiteX18" fmla="*/ 73261 w 152528"/>
                <a:gd name="connsiteY18" fmla="*/ 39809 h 152445"/>
                <a:gd name="connsiteX19" fmla="*/ 52495 w 152528"/>
                <a:gd name="connsiteY19" fmla="*/ 19056 h 152445"/>
                <a:gd name="connsiteX20" fmla="*/ 19066 w 152528"/>
                <a:gd name="connsiteY20" fmla="*/ 58032 h 152445"/>
                <a:gd name="connsiteX21" fmla="*/ 22109 w 152528"/>
                <a:gd name="connsiteY21" fmla="*/ 60557 h 152445"/>
                <a:gd name="connsiteX22" fmla="*/ 26160 w 152528"/>
                <a:gd name="connsiteY22" fmla="*/ 56007 h 152445"/>
                <a:gd name="connsiteX23" fmla="*/ 51733 w 152528"/>
                <a:gd name="connsiteY23" fmla="*/ 24621 h 152445"/>
                <a:gd name="connsiteX24" fmla="*/ 58064 w 152528"/>
                <a:gd name="connsiteY24" fmla="*/ 32974 h 152445"/>
                <a:gd name="connsiteX25" fmla="*/ 53758 w 152528"/>
                <a:gd name="connsiteY25" fmla="*/ 50187 h 152445"/>
                <a:gd name="connsiteX26" fmla="*/ 39077 w 152528"/>
                <a:gd name="connsiteY26" fmla="*/ 103338 h 152445"/>
                <a:gd name="connsiteX27" fmla="*/ 70218 w 152528"/>
                <a:gd name="connsiteY27" fmla="*/ 133708 h 152445"/>
                <a:gd name="connsiteX28" fmla="*/ 100359 w 152528"/>
                <a:gd name="connsiteY28" fmla="*/ 116747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9" y="116747"/>
                  </a:moveTo>
                  <a:cubicBezTo>
                    <a:pt x="103139" y="127125"/>
                    <a:pt x="112005" y="133708"/>
                    <a:pt x="122896" y="133708"/>
                  </a:cubicBezTo>
                  <a:cubicBezTo>
                    <a:pt x="131754" y="133708"/>
                    <a:pt x="137577" y="127880"/>
                    <a:pt x="141628" y="119780"/>
                  </a:cubicBezTo>
                  <a:cubicBezTo>
                    <a:pt x="145934" y="110673"/>
                    <a:pt x="149231" y="95230"/>
                    <a:pt x="149231" y="94729"/>
                  </a:cubicBezTo>
                  <a:cubicBezTo>
                    <a:pt x="149231" y="92197"/>
                    <a:pt x="146951" y="92197"/>
                    <a:pt x="146188" y="92197"/>
                  </a:cubicBezTo>
                  <a:cubicBezTo>
                    <a:pt x="143654" y="92197"/>
                    <a:pt x="143400" y="93205"/>
                    <a:pt x="142645" y="96755"/>
                  </a:cubicBezTo>
                  <a:cubicBezTo>
                    <a:pt x="139102" y="110927"/>
                    <a:pt x="134288" y="128133"/>
                    <a:pt x="123651" y="128133"/>
                  </a:cubicBezTo>
                  <a:cubicBezTo>
                    <a:pt x="118336" y="128133"/>
                    <a:pt x="115802" y="124846"/>
                    <a:pt x="115802" y="116493"/>
                  </a:cubicBezTo>
                  <a:cubicBezTo>
                    <a:pt x="115802" y="110927"/>
                    <a:pt x="118844" y="99034"/>
                    <a:pt x="120870" y="90173"/>
                  </a:cubicBezTo>
                  <a:lnTo>
                    <a:pt x="127957" y="62835"/>
                  </a:lnTo>
                  <a:cubicBezTo>
                    <a:pt x="128720" y="59040"/>
                    <a:pt x="131246" y="49426"/>
                    <a:pt x="132262" y="45629"/>
                  </a:cubicBezTo>
                  <a:cubicBezTo>
                    <a:pt x="133526" y="39809"/>
                    <a:pt x="136059" y="30187"/>
                    <a:pt x="136059" y="28670"/>
                  </a:cubicBezTo>
                  <a:cubicBezTo>
                    <a:pt x="136059" y="24113"/>
                    <a:pt x="132516" y="21835"/>
                    <a:pt x="128720" y="21835"/>
                  </a:cubicBezTo>
                  <a:cubicBezTo>
                    <a:pt x="127448" y="21835"/>
                    <a:pt x="120870" y="22089"/>
                    <a:pt x="118844" y="30696"/>
                  </a:cubicBezTo>
                  <a:cubicBezTo>
                    <a:pt x="114031" y="49171"/>
                    <a:pt x="102885" y="93459"/>
                    <a:pt x="99850" y="106878"/>
                  </a:cubicBezTo>
                  <a:cubicBezTo>
                    <a:pt x="99596" y="107886"/>
                    <a:pt x="89467" y="128133"/>
                    <a:pt x="70981" y="128133"/>
                  </a:cubicBezTo>
                  <a:cubicBezTo>
                    <a:pt x="57809" y="128133"/>
                    <a:pt x="55283" y="116747"/>
                    <a:pt x="55283" y="107387"/>
                  </a:cubicBezTo>
                  <a:cubicBezTo>
                    <a:pt x="55283" y="93205"/>
                    <a:pt x="62369" y="73213"/>
                    <a:pt x="68955" y="55753"/>
                  </a:cubicBezTo>
                  <a:cubicBezTo>
                    <a:pt x="71989" y="48163"/>
                    <a:pt x="73261" y="44614"/>
                    <a:pt x="73261" y="39809"/>
                  </a:cubicBezTo>
                  <a:cubicBezTo>
                    <a:pt x="73261" y="28416"/>
                    <a:pt x="65158" y="19056"/>
                    <a:pt x="52495" y="19056"/>
                  </a:cubicBezTo>
                  <a:cubicBezTo>
                    <a:pt x="28440" y="19056"/>
                    <a:pt x="19066" y="55753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058"/>
                    <a:pt x="26160" y="56007"/>
                  </a:cubicBezTo>
                  <a:cubicBezTo>
                    <a:pt x="32491" y="33991"/>
                    <a:pt x="42112" y="24621"/>
                    <a:pt x="51733" y="24621"/>
                  </a:cubicBezTo>
                  <a:cubicBezTo>
                    <a:pt x="54013" y="24621"/>
                    <a:pt x="58064" y="24876"/>
                    <a:pt x="58064" y="32974"/>
                  </a:cubicBezTo>
                  <a:cubicBezTo>
                    <a:pt x="58064" y="39048"/>
                    <a:pt x="55283" y="46385"/>
                    <a:pt x="53758" y="50187"/>
                  </a:cubicBezTo>
                  <a:cubicBezTo>
                    <a:pt x="44392" y="75238"/>
                    <a:pt x="39077" y="90935"/>
                    <a:pt x="39077" y="103338"/>
                  </a:cubicBezTo>
                  <a:cubicBezTo>
                    <a:pt x="39077" y="127379"/>
                    <a:pt x="56546" y="133708"/>
                    <a:pt x="70218" y="133708"/>
                  </a:cubicBezTo>
                  <a:cubicBezTo>
                    <a:pt x="86933" y="133708"/>
                    <a:pt x="96053" y="122313"/>
                    <a:pt x="100359" y="1167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3509AA0E-2BF3-4B3E-9C84-8682FB3F7169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14550886" y="-11730341"/>
              <a:ext cx="635534" cy="177853"/>
            </a:xfrm>
            <a:custGeom>
              <a:avLst/>
              <a:gdLst>
                <a:gd name="connsiteX0" fmla="*/ 124564 w 635533"/>
                <a:gd name="connsiteY0" fmla="*/ 95438 h 177852"/>
                <a:gd name="connsiteX1" fmla="*/ 118535 w 635533"/>
                <a:gd name="connsiteY1" fmla="*/ 95438 h 177852"/>
                <a:gd name="connsiteX2" fmla="*/ 80418 w 635533"/>
                <a:gd name="connsiteY2" fmla="*/ 135660 h 177852"/>
                <a:gd name="connsiteX3" fmla="*/ 62688 w 635533"/>
                <a:gd name="connsiteY3" fmla="*/ 135660 h 177852"/>
                <a:gd name="connsiteX4" fmla="*/ 54171 w 635533"/>
                <a:gd name="connsiteY4" fmla="*/ 128753 h 177852"/>
                <a:gd name="connsiteX5" fmla="*/ 54171 w 635533"/>
                <a:gd name="connsiteY5" fmla="*/ 35539 h 177852"/>
                <a:gd name="connsiteX6" fmla="*/ 70838 w 635533"/>
                <a:gd name="connsiteY6" fmla="*/ 27385 h 177852"/>
                <a:gd name="connsiteX7" fmla="*/ 77051 w 635533"/>
                <a:gd name="connsiteY7" fmla="*/ 27385 h 177852"/>
                <a:gd name="connsiteX8" fmla="*/ 77051 w 635533"/>
                <a:gd name="connsiteY8" fmla="*/ 21002 h 177852"/>
                <a:gd name="connsiteX9" fmla="*/ 46020 w 635533"/>
                <a:gd name="connsiteY9" fmla="*/ 21715 h 177852"/>
                <a:gd name="connsiteX10" fmla="*/ 19066 w 635533"/>
                <a:gd name="connsiteY10" fmla="*/ 21002 h 177852"/>
                <a:gd name="connsiteX11" fmla="*/ 19066 w 635533"/>
                <a:gd name="connsiteY11" fmla="*/ 27385 h 177852"/>
                <a:gd name="connsiteX12" fmla="*/ 23324 w 635533"/>
                <a:gd name="connsiteY12" fmla="*/ 27385 h 177852"/>
                <a:gd name="connsiteX13" fmla="*/ 37330 w 635533"/>
                <a:gd name="connsiteY13" fmla="*/ 35357 h 177852"/>
                <a:gd name="connsiteX14" fmla="*/ 37330 w 635533"/>
                <a:gd name="connsiteY14" fmla="*/ 127689 h 177852"/>
                <a:gd name="connsiteX15" fmla="*/ 23324 w 635533"/>
                <a:gd name="connsiteY15" fmla="*/ 135660 h 177852"/>
                <a:gd name="connsiteX16" fmla="*/ 19066 w 635533"/>
                <a:gd name="connsiteY16" fmla="*/ 135660 h 177852"/>
                <a:gd name="connsiteX17" fmla="*/ 19066 w 635533"/>
                <a:gd name="connsiteY17" fmla="*/ 142044 h 177852"/>
                <a:gd name="connsiteX18" fmla="*/ 119249 w 635533"/>
                <a:gd name="connsiteY18" fmla="*/ 142044 h 177852"/>
                <a:gd name="connsiteX19" fmla="*/ 124564 w 635533"/>
                <a:gd name="connsiteY19" fmla="*/ 95438 h 177852"/>
                <a:gd name="connsiteX20" fmla="*/ 212387 w 635533"/>
                <a:gd name="connsiteY20" fmla="*/ 101638 h 177852"/>
                <a:gd name="connsiteX21" fmla="*/ 217352 w 635533"/>
                <a:gd name="connsiteY21" fmla="*/ 97739 h 177852"/>
                <a:gd name="connsiteX22" fmla="*/ 182240 w 635533"/>
                <a:gd name="connsiteY22" fmla="*/ 63002 h 177852"/>
                <a:gd name="connsiteX23" fmla="*/ 141279 w 635533"/>
                <a:gd name="connsiteY23" fmla="*/ 103234 h 177852"/>
                <a:gd name="connsiteX24" fmla="*/ 184551 w 635533"/>
                <a:gd name="connsiteY24" fmla="*/ 143815 h 177852"/>
                <a:gd name="connsiteX25" fmla="*/ 217352 w 635533"/>
                <a:gd name="connsiteY25" fmla="*/ 120782 h 177852"/>
                <a:gd name="connsiteX26" fmla="*/ 214334 w 635533"/>
                <a:gd name="connsiteY26" fmla="*/ 118296 h 177852"/>
                <a:gd name="connsiteX27" fmla="*/ 211148 w 635533"/>
                <a:gd name="connsiteY27" fmla="*/ 121131 h 177852"/>
                <a:gd name="connsiteX28" fmla="*/ 185790 w 635533"/>
                <a:gd name="connsiteY28" fmla="*/ 138146 h 177852"/>
                <a:gd name="connsiteX29" fmla="*/ 164158 w 635533"/>
                <a:gd name="connsiteY29" fmla="*/ 127689 h 177852"/>
                <a:gd name="connsiteX30" fmla="*/ 157422 w 635533"/>
                <a:gd name="connsiteY30" fmla="*/ 101638 h 177852"/>
                <a:gd name="connsiteX31" fmla="*/ 212387 w 635533"/>
                <a:gd name="connsiteY31" fmla="*/ 101638 h 177852"/>
                <a:gd name="connsiteX32" fmla="*/ 157596 w 635533"/>
                <a:gd name="connsiteY32" fmla="*/ 97034 h 177852"/>
                <a:gd name="connsiteX33" fmla="*/ 182240 w 635533"/>
                <a:gd name="connsiteY33" fmla="*/ 67965 h 177852"/>
                <a:gd name="connsiteX34" fmla="*/ 204936 w 635533"/>
                <a:gd name="connsiteY34" fmla="*/ 97034 h 177852"/>
                <a:gd name="connsiteX35" fmla="*/ 157596 w 635533"/>
                <a:gd name="connsiteY35" fmla="*/ 97034 h 177852"/>
                <a:gd name="connsiteX36" fmla="*/ 315727 w 635533"/>
                <a:gd name="connsiteY36" fmla="*/ 88346 h 177852"/>
                <a:gd name="connsiteX37" fmla="*/ 289131 w 635533"/>
                <a:gd name="connsiteY37" fmla="*/ 63893 h 177852"/>
                <a:gd name="connsiteX38" fmla="*/ 260229 w 635533"/>
                <a:gd name="connsiteY38" fmla="*/ 81083 h 177852"/>
                <a:gd name="connsiteX39" fmla="*/ 260047 w 635533"/>
                <a:gd name="connsiteY39" fmla="*/ 81083 h 177852"/>
                <a:gd name="connsiteX40" fmla="*/ 260047 w 635533"/>
                <a:gd name="connsiteY40" fmla="*/ 63893 h 177852"/>
                <a:gd name="connsiteX41" fmla="*/ 233981 w 635533"/>
                <a:gd name="connsiteY41" fmla="*/ 65837 h 177852"/>
                <a:gd name="connsiteX42" fmla="*/ 233981 w 635533"/>
                <a:gd name="connsiteY42" fmla="*/ 72222 h 177852"/>
                <a:gd name="connsiteX43" fmla="*/ 247280 w 635533"/>
                <a:gd name="connsiteY43" fmla="*/ 82147 h 177852"/>
                <a:gd name="connsiteX44" fmla="*/ 247280 w 635533"/>
                <a:gd name="connsiteY44" fmla="*/ 128046 h 177852"/>
                <a:gd name="connsiteX45" fmla="*/ 233981 w 635533"/>
                <a:gd name="connsiteY45" fmla="*/ 135660 h 177852"/>
                <a:gd name="connsiteX46" fmla="*/ 233981 w 635533"/>
                <a:gd name="connsiteY46" fmla="*/ 142044 h 177852"/>
                <a:gd name="connsiteX47" fmla="*/ 254199 w 635533"/>
                <a:gd name="connsiteY47" fmla="*/ 141337 h 177852"/>
                <a:gd name="connsiteX48" fmla="*/ 274593 w 635533"/>
                <a:gd name="connsiteY48" fmla="*/ 142044 h 177852"/>
                <a:gd name="connsiteX49" fmla="*/ 274593 w 635533"/>
                <a:gd name="connsiteY49" fmla="*/ 135660 h 177852"/>
                <a:gd name="connsiteX50" fmla="*/ 261293 w 635533"/>
                <a:gd name="connsiteY50" fmla="*/ 128046 h 177852"/>
                <a:gd name="connsiteX51" fmla="*/ 261293 w 635533"/>
                <a:gd name="connsiteY51" fmla="*/ 96144 h 177852"/>
                <a:gd name="connsiteX52" fmla="*/ 287708 w 635533"/>
                <a:gd name="connsiteY52" fmla="*/ 68855 h 177852"/>
                <a:gd name="connsiteX53" fmla="*/ 301723 w 635533"/>
                <a:gd name="connsiteY53" fmla="*/ 87641 h 177852"/>
                <a:gd name="connsiteX54" fmla="*/ 301723 w 635533"/>
                <a:gd name="connsiteY54" fmla="*/ 128046 h 177852"/>
                <a:gd name="connsiteX55" fmla="*/ 288422 w 635533"/>
                <a:gd name="connsiteY55" fmla="*/ 135660 h 177852"/>
                <a:gd name="connsiteX56" fmla="*/ 288422 w 635533"/>
                <a:gd name="connsiteY56" fmla="*/ 142044 h 177852"/>
                <a:gd name="connsiteX57" fmla="*/ 308632 w 635533"/>
                <a:gd name="connsiteY57" fmla="*/ 141337 h 177852"/>
                <a:gd name="connsiteX58" fmla="*/ 329025 w 635533"/>
                <a:gd name="connsiteY58" fmla="*/ 142044 h 177852"/>
                <a:gd name="connsiteX59" fmla="*/ 329025 w 635533"/>
                <a:gd name="connsiteY59" fmla="*/ 135660 h 177852"/>
                <a:gd name="connsiteX60" fmla="*/ 315727 w 635533"/>
                <a:gd name="connsiteY60" fmla="*/ 128046 h 177852"/>
                <a:gd name="connsiteX61" fmla="*/ 315727 w 635533"/>
                <a:gd name="connsiteY61" fmla="*/ 88346 h 177852"/>
                <a:gd name="connsiteX62" fmla="*/ 361806 w 635533"/>
                <a:gd name="connsiteY62" fmla="*/ 110499 h 177852"/>
                <a:gd name="connsiteX63" fmla="*/ 381134 w 635533"/>
                <a:gd name="connsiteY63" fmla="*/ 115993 h 177852"/>
                <a:gd name="connsiteX64" fmla="*/ 412697 w 635533"/>
                <a:gd name="connsiteY64" fmla="*/ 89944 h 177852"/>
                <a:gd name="connsiteX65" fmla="*/ 405243 w 635533"/>
                <a:gd name="connsiteY65" fmla="*/ 72927 h 177852"/>
                <a:gd name="connsiteX66" fmla="*/ 423157 w 635533"/>
                <a:gd name="connsiteY66" fmla="*/ 67084 h 177852"/>
                <a:gd name="connsiteX67" fmla="*/ 421562 w 635533"/>
                <a:gd name="connsiteY67" fmla="*/ 71332 h 177852"/>
                <a:gd name="connsiteX68" fmla="*/ 427233 w 635533"/>
                <a:gd name="connsiteY68" fmla="*/ 77009 h 177852"/>
                <a:gd name="connsiteX69" fmla="*/ 432907 w 635533"/>
                <a:gd name="connsiteY69" fmla="*/ 71158 h 177852"/>
                <a:gd name="connsiteX70" fmla="*/ 422451 w 635533"/>
                <a:gd name="connsiteY70" fmla="*/ 62122 h 177852"/>
                <a:gd name="connsiteX71" fmla="*/ 401875 w 635533"/>
                <a:gd name="connsiteY71" fmla="*/ 70268 h 177852"/>
                <a:gd name="connsiteX72" fmla="*/ 381309 w 635533"/>
                <a:gd name="connsiteY72" fmla="*/ 63893 h 177852"/>
                <a:gd name="connsiteX73" fmla="*/ 349746 w 635533"/>
                <a:gd name="connsiteY73" fmla="*/ 89944 h 177852"/>
                <a:gd name="connsiteX74" fmla="*/ 358262 w 635533"/>
                <a:gd name="connsiteY74" fmla="*/ 107839 h 177852"/>
                <a:gd name="connsiteX75" fmla="*/ 352939 w 635533"/>
                <a:gd name="connsiteY75" fmla="*/ 122195 h 177852"/>
                <a:gd name="connsiteX76" fmla="*/ 360392 w 635533"/>
                <a:gd name="connsiteY76" fmla="*/ 137971 h 177852"/>
                <a:gd name="connsiteX77" fmla="*/ 343184 w 635533"/>
                <a:gd name="connsiteY77" fmla="*/ 155693 h 177852"/>
                <a:gd name="connsiteX78" fmla="*/ 386630 w 635533"/>
                <a:gd name="connsiteY78" fmla="*/ 178377 h 177852"/>
                <a:gd name="connsiteX79" fmla="*/ 430070 w 635533"/>
                <a:gd name="connsiteY79" fmla="*/ 155336 h 177852"/>
                <a:gd name="connsiteX80" fmla="*/ 418193 w 635533"/>
                <a:gd name="connsiteY80" fmla="*/ 135137 h 177852"/>
                <a:gd name="connsiteX81" fmla="*/ 380069 w 635533"/>
                <a:gd name="connsiteY81" fmla="*/ 129643 h 177852"/>
                <a:gd name="connsiteX82" fmla="*/ 368367 w 635533"/>
                <a:gd name="connsiteY82" fmla="*/ 129460 h 177852"/>
                <a:gd name="connsiteX83" fmla="*/ 359502 w 635533"/>
                <a:gd name="connsiteY83" fmla="*/ 117764 h 177852"/>
                <a:gd name="connsiteX84" fmla="*/ 361806 w 635533"/>
                <a:gd name="connsiteY84" fmla="*/ 110499 h 177852"/>
                <a:gd name="connsiteX85" fmla="*/ 381309 w 635533"/>
                <a:gd name="connsiteY85" fmla="*/ 110674 h 177852"/>
                <a:gd name="connsiteX86" fmla="*/ 363934 w 635533"/>
                <a:gd name="connsiteY86" fmla="*/ 89944 h 177852"/>
                <a:gd name="connsiteX87" fmla="*/ 367478 w 635533"/>
                <a:gd name="connsiteY87" fmla="*/ 75413 h 177852"/>
                <a:gd name="connsiteX88" fmla="*/ 381134 w 635533"/>
                <a:gd name="connsiteY88" fmla="*/ 69204 h 177852"/>
                <a:gd name="connsiteX89" fmla="*/ 398506 w 635533"/>
                <a:gd name="connsiteY89" fmla="*/ 89944 h 177852"/>
                <a:gd name="connsiteX90" fmla="*/ 394966 w 635533"/>
                <a:gd name="connsiteY90" fmla="*/ 104473 h 177852"/>
                <a:gd name="connsiteX91" fmla="*/ 381309 w 635533"/>
                <a:gd name="connsiteY91" fmla="*/ 110674 h 177852"/>
                <a:gd name="connsiteX92" fmla="*/ 381309 w 635533"/>
                <a:gd name="connsiteY92" fmla="*/ 141512 h 177852"/>
                <a:gd name="connsiteX93" fmla="*/ 419258 w 635533"/>
                <a:gd name="connsiteY93" fmla="*/ 155510 h 177852"/>
                <a:gd name="connsiteX94" fmla="*/ 386630 w 635533"/>
                <a:gd name="connsiteY94" fmla="*/ 173058 h 177852"/>
                <a:gd name="connsiteX95" fmla="*/ 354004 w 635533"/>
                <a:gd name="connsiteY95" fmla="*/ 155510 h 177852"/>
                <a:gd name="connsiteX96" fmla="*/ 371028 w 635533"/>
                <a:gd name="connsiteY96" fmla="*/ 141512 h 177852"/>
                <a:gd name="connsiteX97" fmla="*/ 381309 w 635533"/>
                <a:gd name="connsiteY97" fmla="*/ 141512 h 177852"/>
                <a:gd name="connsiteX98" fmla="*/ 472871 w 635533"/>
                <a:gd name="connsiteY98" fmla="*/ 72046 h 177852"/>
                <a:gd name="connsiteX99" fmla="*/ 500535 w 635533"/>
                <a:gd name="connsiteY99" fmla="*/ 72046 h 177852"/>
                <a:gd name="connsiteX100" fmla="*/ 500535 w 635533"/>
                <a:gd name="connsiteY100" fmla="*/ 65662 h 177852"/>
                <a:gd name="connsiteX101" fmla="*/ 472871 w 635533"/>
                <a:gd name="connsiteY101" fmla="*/ 65662 h 177852"/>
                <a:gd name="connsiteX102" fmla="*/ 472871 w 635533"/>
                <a:gd name="connsiteY102" fmla="*/ 33054 h 177852"/>
                <a:gd name="connsiteX103" fmla="*/ 466844 w 635533"/>
                <a:gd name="connsiteY103" fmla="*/ 33054 h 177852"/>
                <a:gd name="connsiteX104" fmla="*/ 442376 w 635533"/>
                <a:gd name="connsiteY104" fmla="*/ 67084 h 177852"/>
                <a:gd name="connsiteX105" fmla="*/ 442376 w 635533"/>
                <a:gd name="connsiteY105" fmla="*/ 72046 h 177852"/>
                <a:gd name="connsiteX106" fmla="*/ 458867 w 635533"/>
                <a:gd name="connsiteY106" fmla="*/ 72046 h 177852"/>
                <a:gd name="connsiteX107" fmla="*/ 458867 w 635533"/>
                <a:gd name="connsiteY107" fmla="*/ 119892 h 177852"/>
                <a:gd name="connsiteX108" fmla="*/ 483694 w 635533"/>
                <a:gd name="connsiteY108" fmla="*/ 143815 h 177852"/>
                <a:gd name="connsiteX109" fmla="*/ 503728 w 635533"/>
                <a:gd name="connsiteY109" fmla="*/ 119718 h 177852"/>
                <a:gd name="connsiteX110" fmla="*/ 503728 w 635533"/>
                <a:gd name="connsiteY110" fmla="*/ 109967 h 177852"/>
                <a:gd name="connsiteX111" fmla="*/ 497698 w 635533"/>
                <a:gd name="connsiteY111" fmla="*/ 109967 h 177852"/>
                <a:gd name="connsiteX112" fmla="*/ 497698 w 635533"/>
                <a:gd name="connsiteY112" fmla="*/ 119535 h 177852"/>
                <a:gd name="connsiteX113" fmla="*/ 485107 w 635533"/>
                <a:gd name="connsiteY113" fmla="*/ 138146 h 177852"/>
                <a:gd name="connsiteX114" fmla="*/ 472871 w 635533"/>
                <a:gd name="connsiteY114" fmla="*/ 120067 h 177852"/>
                <a:gd name="connsiteX115" fmla="*/ 472871 w 635533"/>
                <a:gd name="connsiteY115" fmla="*/ 72046 h 177852"/>
                <a:gd name="connsiteX116" fmla="*/ 607691 w 635533"/>
                <a:gd name="connsiteY116" fmla="*/ 88346 h 177852"/>
                <a:gd name="connsiteX117" fmla="*/ 581095 w 635533"/>
                <a:gd name="connsiteY117" fmla="*/ 63893 h 177852"/>
                <a:gd name="connsiteX118" fmla="*/ 552725 w 635533"/>
                <a:gd name="connsiteY118" fmla="*/ 80017 h 177852"/>
                <a:gd name="connsiteX119" fmla="*/ 552542 w 635533"/>
                <a:gd name="connsiteY119" fmla="*/ 80017 h 177852"/>
                <a:gd name="connsiteX120" fmla="*/ 552542 w 635533"/>
                <a:gd name="connsiteY120" fmla="*/ 19056 h 177852"/>
                <a:gd name="connsiteX121" fmla="*/ 525946 w 635533"/>
                <a:gd name="connsiteY121" fmla="*/ 21002 h 177852"/>
                <a:gd name="connsiteX122" fmla="*/ 525946 w 635533"/>
                <a:gd name="connsiteY122" fmla="*/ 27385 h 177852"/>
                <a:gd name="connsiteX123" fmla="*/ 539244 w 635533"/>
                <a:gd name="connsiteY123" fmla="*/ 37310 h 177852"/>
                <a:gd name="connsiteX124" fmla="*/ 539244 w 635533"/>
                <a:gd name="connsiteY124" fmla="*/ 128046 h 177852"/>
                <a:gd name="connsiteX125" fmla="*/ 525946 w 635533"/>
                <a:gd name="connsiteY125" fmla="*/ 135660 h 177852"/>
                <a:gd name="connsiteX126" fmla="*/ 525946 w 635533"/>
                <a:gd name="connsiteY126" fmla="*/ 142044 h 177852"/>
                <a:gd name="connsiteX127" fmla="*/ 546164 w 635533"/>
                <a:gd name="connsiteY127" fmla="*/ 141337 h 177852"/>
                <a:gd name="connsiteX128" fmla="*/ 566557 w 635533"/>
                <a:gd name="connsiteY128" fmla="*/ 142044 h 177852"/>
                <a:gd name="connsiteX129" fmla="*/ 566557 w 635533"/>
                <a:gd name="connsiteY129" fmla="*/ 135660 h 177852"/>
                <a:gd name="connsiteX130" fmla="*/ 553259 w 635533"/>
                <a:gd name="connsiteY130" fmla="*/ 128046 h 177852"/>
                <a:gd name="connsiteX131" fmla="*/ 553259 w 635533"/>
                <a:gd name="connsiteY131" fmla="*/ 96144 h 177852"/>
                <a:gd name="connsiteX132" fmla="*/ 579672 w 635533"/>
                <a:gd name="connsiteY132" fmla="*/ 68855 h 177852"/>
                <a:gd name="connsiteX133" fmla="*/ 593686 w 635533"/>
                <a:gd name="connsiteY133" fmla="*/ 87641 h 177852"/>
                <a:gd name="connsiteX134" fmla="*/ 593686 w 635533"/>
                <a:gd name="connsiteY134" fmla="*/ 128046 h 177852"/>
                <a:gd name="connsiteX135" fmla="*/ 580386 w 635533"/>
                <a:gd name="connsiteY135" fmla="*/ 135660 h 177852"/>
                <a:gd name="connsiteX136" fmla="*/ 580386 w 635533"/>
                <a:gd name="connsiteY136" fmla="*/ 142044 h 177852"/>
                <a:gd name="connsiteX137" fmla="*/ 600596 w 635533"/>
                <a:gd name="connsiteY137" fmla="*/ 141337 h 177852"/>
                <a:gd name="connsiteX138" fmla="*/ 620989 w 635533"/>
                <a:gd name="connsiteY138" fmla="*/ 142044 h 177852"/>
                <a:gd name="connsiteX139" fmla="*/ 620989 w 635533"/>
                <a:gd name="connsiteY139" fmla="*/ 135660 h 177852"/>
                <a:gd name="connsiteX140" fmla="*/ 607691 w 635533"/>
                <a:gd name="connsiteY140" fmla="*/ 128046 h 177852"/>
                <a:gd name="connsiteX141" fmla="*/ 607691 w 635533"/>
                <a:gd name="connsiteY141" fmla="*/ 8834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</a:cxnLst>
              <a:rect l="l" t="t" r="r" b="b"/>
              <a:pathLst>
                <a:path w="635533" h="177852">
                  <a:moveTo>
                    <a:pt x="124564" y="95438"/>
                  </a:moveTo>
                  <a:lnTo>
                    <a:pt x="118535" y="95438"/>
                  </a:lnTo>
                  <a:cubicBezTo>
                    <a:pt x="116588" y="112802"/>
                    <a:pt x="113927" y="135660"/>
                    <a:pt x="80418" y="135660"/>
                  </a:cubicBezTo>
                  <a:lnTo>
                    <a:pt x="62688" y="135660"/>
                  </a:lnTo>
                  <a:cubicBezTo>
                    <a:pt x="54354" y="135660"/>
                    <a:pt x="54171" y="134247"/>
                    <a:pt x="54171" y="128753"/>
                  </a:cubicBezTo>
                  <a:lnTo>
                    <a:pt x="54171" y="35539"/>
                  </a:lnTo>
                  <a:cubicBezTo>
                    <a:pt x="54171" y="29688"/>
                    <a:pt x="54171" y="27385"/>
                    <a:pt x="70838" y="27385"/>
                  </a:cubicBezTo>
                  <a:lnTo>
                    <a:pt x="77051" y="27385"/>
                  </a:lnTo>
                  <a:lnTo>
                    <a:pt x="77051" y="21002"/>
                  </a:lnTo>
                  <a:cubicBezTo>
                    <a:pt x="73325" y="21183"/>
                    <a:pt x="50629" y="21715"/>
                    <a:pt x="46020" y="21715"/>
                  </a:cubicBezTo>
                  <a:cubicBezTo>
                    <a:pt x="39276" y="21715"/>
                    <a:pt x="19241" y="21002"/>
                    <a:pt x="19066" y="21002"/>
                  </a:cubicBezTo>
                  <a:lnTo>
                    <a:pt x="19066" y="27385"/>
                  </a:lnTo>
                  <a:lnTo>
                    <a:pt x="23324" y="27385"/>
                  </a:lnTo>
                  <a:cubicBezTo>
                    <a:pt x="36972" y="27385"/>
                    <a:pt x="37330" y="29156"/>
                    <a:pt x="37330" y="35357"/>
                  </a:cubicBezTo>
                  <a:lnTo>
                    <a:pt x="37330" y="127689"/>
                  </a:lnTo>
                  <a:cubicBezTo>
                    <a:pt x="37330" y="133715"/>
                    <a:pt x="36972" y="135660"/>
                    <a:pt x="23324" y="135660"/>
                  </a:cubicBezTo>
                  <a:lnTo>
                    <a:pt x="19066" y="135660"/>
                  </a:lnTo>
                  <a:lnTo>
                    <a:pt x="19066" y="142044"/>
                  </a:lnTo>
                  <a:lnTo>
                    <a:pt x="119249" y="142044"/>
                  </a:lnTo>
                  <a:lnTo>
                    <a:pt x="124564" y="95438"/>
                  </a:lnTo>
                  <a:close/>
                  <a:moveTo>
                    <a:pt x="212387" y="101638"/>
                  </a:moveTo>
                  <a:cubicBezTo>
                    <a:pt x="216113" y="101638"/>
                    <a:pt x="217352" y="101638"/>
                    <a:pt x="217352" y="97739"/>
                  </a:cubicBezTo>
                  <a:cubicBezTo>
                    <a:pt x="217352" y="82147"/>
                    <a:pt x="208662" y="63002"/>
                    <a:pt x="182240" y="63002"/>
                  </a:cubicBezTo>
                  <a:cubicBezTo>
                    <a:pt x="159011" y="63002"/>
                    <a:pt x="141279" y="81439"/>
                    <a:pt x="141279" y="103234"/>
                  </a:cubicBezTo>
                  <a:cubicBezTo>
                    <a:pt x="141279" y="125744"/>
                    <a:pt x="160965" y="143815"/>
                    <a:pt x="184551" y="143815"/>
                  </a:cubicBezTo>
                  <a:cubicBezTo>
                    <a:pt x="208487" y="143815"/>
                    <a:pt x="217352" y="124681"/>
                    <a:pt x="217352" y="120782"/>
                  </a:cubicBezTo>
                  <a:cubicBezTo>
                    <a:pt x="217352" y="120067"/>
                    <a:pt x="216995" y="118296"/>
                    <a:pt x="214334" y="118296"/>
                  </a:cubicBezTo>
                  <a:cubicBezTo>
                    <a:pt x="212030" y="118296"/>
                    <a:pt x="211680" y="119360"/>
                    <a:pt x="211148" y="121131"/>
                  </a:cubicBezTo>
                  <a:cubicBezTo>
                    <a:pt x="205651" y="135486"/>
                    <a:pt x="192170" y="138146"/>
                    <a:pt x="185790" y="138146"/>
                  </a:cubicBezTo>
                  <a:cubicBezTo>
                    <a:pt x="177457" y="138146"/>
                    <a:pt x="169473" y="134422"/>
                    <a:pt x="164158" y="127689"/>
                  </a:cubicBezTo>
                  <a:cubicBezTo>
                    <a:pt x="157596" y="119360"/>
                    <a:pt x="157422" y="108554"/>
                    <a:pt x="157422" y="101638"/>
                  </a:cubicBezTo>
                  <a:lnTo>
                    <a:pt x="212387" y="101638"/>
                  </a:lnTo>
                  <a:close/>
                  <a:moveTo>
                    <a:pt x="157596" y="97034"/>
                  </a:moveTo>
                  <a:cubicBezTo>
                    <a:pt x="159543" y="72046"/>
                    <a:pt x="175503" y="67965"/>
                    <a:pt x="182240" y="67965"/>
                  </a:cubicBezTo>
                  <a:cubicBezTo>
                    <a:pt x="204054" y="67965"/>
                    <a:pt x="204761" y="92603"/>
                    <a:pt x="204936" y="97034"/>
                  </a:cubicBezTo>
                  <a:lnTo>
                    <a:pt x="157596" y="97034"/>
                  </a:lnTo>
                  <a:close/>
                  <a:moveTo>
                    <a:pt x="315727" y="88346"/>
                  </a:moveTo>
                  <a:cubicBezTo>
                    <a:pt x="315727" y="72927"/>
                    <a:pt x="308100" y="63893"/>
                    <a:pt x="289131" y="63893"/>
                  </a:cubicBezTo>
                  <a:cubicBezTo>
                    <a:pt x="274593" y="63893"/>
                    <a:pt x="265195" y="71863"/>
                    <a:pt x="260229" y="81083"/>
                  </a:cubicBezTo>
                  <a:lnTo>
                    <a:pt x="260047" y="81083"/>
                  </a:lnTo>
                  <a:lnTo>
                    <a:pt x="260047" y="63893"/>
                  </a:lnTo>
                  <a:lnTo>
                    <a:pt x="233981" y="65837"/>
                  </a:lnTo>
                  <a:lnTo>
                    <a:pt x="233981" y="72222"/>
                  </a:lnTo>
                  <a:cubicBezTo>
                    <a:pt x="245866" y="72222"/>
                    <a:pt x="247280" y="73459"/>
                    <a:pt x="247280" y="82147"/>
                  </a:cubicBezTo>
                  <a:lnTo>
                    <a:pt x="247280" y="128046"/>
                  </a:lnTo>
                  <a:cubicBezTo>
                    <a:pt x="247280" y="135660"/>
                    <a:pt x="245508" y="135660"/>
                    <a:pt x="233981" y="135660"/>
                  </a:cubicBezTo>
                  <a:lnTo>
                    <a:pt x="233981" y="142044"/>
                  </a:lnTo>
                  <a:cubicBezTo>
                    <a:pt x="234339" y="142044"/>
                    <a:pt x="246748" y="141337"/>
                    <a:pt x="254199" y="141337"/>
                  </a:cubicBezTo>
                  <a:cubicBezTo>
                    <a:pt x="260761" y="141337"/>
                    <a:pt x="272996" y="141869"/>
                    <a:pt x="274593" y="142044"/>
                  </a:cubicBezTo>
                  <a:lnTo>
                    <a:pt x="274593" y="135660"/>
                  </a:lnTo>
                  <a:cubicBezTo>
                    <a:pt x="263065" y="135660"/>
                    <a:pt x="261293" y="135660"/>
                    <a:pt x="261293" y="128046"/>
                  </a:cubicBezTo>
                  <a:lnTo>
                    <a:pt x="261293" y="96144"/>
                  </a:lnTo>
                  <a:cubicBezTo>
                    <a:pt x="261293" y="77541"/>
                    <a:pt x="276006" y="68855"/>
                    <a:pt x="287708" y="68855"/>
                  </a:cubicBezTo>
                  <a:cubicBezTo>
                    <a:pt x="300126" y="68855"/>
                    <a:pt x="301723" y="78597"/>
                    <a:pt x="301723" y="87641"/>
                  </a:cubicBezTo>
                  <a:lnTo>
                    <a:pt x="301723" y="128046"/>
                  </a:lnTo>
                  <a:cubicBezTo>
                    <a:pt x="301723" y="135660"/>
                    <a:pt x="299943" y="135660"/>
                    <a:pt x="288422" y="135660"/>
                  </a:cubicBezTo>
                  <a:lnTo>
                    <a:pt x="288422" y="142044"/>
                  </a:lnTo>
                  <a:cubicBezTo>
                    <a:pt x="288773" y="142044"/>
                    <a:pt x="301189" y="141337"/>
                    <a:pt x="308632" y="141337"/>
                  </a:cubicBezTo>
                  <a:cubicBezTo>
                    <a:pt x="315196" y="141337"/>
                    <a:pt x="327429" y="141869"/>
                    <a:pt x="329025" y="142044"/>
                  </a:cubicBezTo>
                  <a:lnTo>
                    <a:pt x="329025" y="135660"/>
                  </a:lnTo>
                  <a:cubicBezTo>
                    <a:pt x="317499" y="135660"/>
                    <a:pt x="315727" y="135660"/>
                    <a:pt x="315727" y="128046"/>
                  </a:cubicBezTo>
                  <a:lnTo>
                    <a:pt x="315727" y="88346"/>
                  </a:lnTo>
                  <a:close/>
                  <a:moveTo>
                    <a:pt x="361806" y="110499"/>
                  </a:moveTo>
                  <a:cubicBezTo>
                    <a:pt x="364468" y="112095"/>
                    <a:pt x="370845" y="115993"/>
                    <a:pt x="381134" y="115993"/>
                  </a:cubicBezTo>
                  <a:cubicBezTo>
                    <a:pt x="399396" y="115993"/>
                    <a:pt x="412697" y="103766"/>
                    <a:pt x="412697" y="89944"/>
                  </a:cubicBezTo>
                  <a:cubicBezTo>
                    <a:pt x="412697" y="83027"/>
                    <a:pt x="409501" y="77541"/>
                    <a:pt x="405243" y="72927"/>
                  </a:cubicBezTo>
                  <a:cubicBezTo>
                    <a:pt x="413228" y="67259"/>
                    <a:pt x="420140" y="67084"/>
                    <a:pt x="423157" y="67084"/>
                  </a:cubicBezTo>
                  <a:cubicBezTo>
                    <a:pt x="422451" y="67791"/>
                    <a:pt x="421562" y="68497"/>
                    <a:pt x="421562" y="71332"/>
                  </a:cubicBezTo>
                  <a:cubicBezTo>
                    <a:pt x="421562" y="74881"/>
                    <a:pt x="424223" y="77009"/>
                    <a:pt x="427233" y="77009"/>
                  </a:cubicBezTo>
                  <a:cubicBezTo>
                    <a:pt x="429719" y="77009"/>
                    <a:pt x="432907" y="75230"/>
                    <a:pt x="432907" y="71158"/>
                  </a:cubicBezTo>
                  <a:cubicBezTo>
                    <a:pt x="432907" y="67084"/>
                    <a:pt x="429538" y="62122"/>
                    <a:pt x="422451" y="62122"/>
                  </a:cubicBezTo>
                  <a:cubicBezTo>
                    <a:pt x="419790" y="62122"/>
                    <a:pt x="410208" y="62654"/>
                    <a:pt x="401875" y="70268"/>
                  </a:cubicBezTo>
                  <a:cubicBezTo>
                    <a:pt x="396562" y="66369"/>
                    <a:pt x="389108" y="63893"/>
                    <a:pt x="381309" y="63893"/>
                  </a:cubicBezTo>
                  <a:cubicBezTo>
                    <a:pt x="363044" y="63893"/>
                    <a:pt x="349746" y="76120"/>
                    <a:pt x="349746" y="89944"/>
                  </a:cubicBezTo>
                  <a:cubicBezTo>
                    <a:pt x="349746" y="96851"/>
                    <a:pt x="353298" y="103234"/>
                    <a:pt x="358262" y="107839"/>
                  </a:cubicBezTo>
                  <a:cubicBezTo>
                    <a:pt x="356841" y="109435"/>
                    <a:pt x="352939" y="115288"/>
                    <a:pt x="352939" y="122195"/>
                  </a:cubicBezTo>
                  <a:cubicBezTo>
                    <a:pt x="352939" y="124498"/>
                    <a:pt x="353473" y="132827"/>
                    <a:pt x="360392" y="137971"/>
                  </a:cubicBezTo>
                  <a:cubicBezTo>
                    <a:pt x="352408" y="140622"/>
                    <a:pt x="343184" y="146475"/>
                    <a:pt x="343184" y="155693"/>
                  </a:cubicBezTo>
                  <a:cubicBezTo>
                    <a:pt x="343184" y="168627"/>
                    <a:pt x="362696" y="178377"/>
                    <a:pt x="386630" y="178377"/>
                  </a:cubicBezTo>
                  <a:cubicBezTo>
                    <a:pt x="409153" y="178377"/>
                    <a:pt x="430070" y="169516"/>
                    <a:pt x="430070" y="155336"/>
                  </a:cubicBezTo>
                  <a:cubicBezTo>
                    <a:pt x="430070" y="150015"/>
                    <a:pt x="427939" y="140449"/>
                    <a:pt x="418193" y="135137"/>
                  </a:cubicBezTo>
                  <a:cubicBezTo>
                    <a:pt x="407729" y="129643"/>
                    <a:pt x="397268" y="129643"/>
                    <a:pt x="380069" y="129643"/>
                  </a:cubicBezTo>
                  <a:cubicBezTo>
                    <a:pt x="376169" y="129643"/>
                    <a:pt x="369780" y="129643"/>
                    <a:pt x="368367" y="129460"/>
                  </a:cubicBezTo>
                  <a:cubicBezTo>
                    <a:pt x="362696" y="128221"/>
                    <a:pt x="359502" y="122902"/>
                    <a:pt x="359502" y="117764"/>
                  </a:cubicBezTo>
                  <a:cubicBezTo>
                    <a:pt x="359502" y="113334"/>
                    <a:pt x="360741" y="111921"/>
                    <a:pt x="361806" y="110499"/>
                  </a:cubicBezTo>
                  <a:close/>
                  <a:moveTo>
                    <a:pt x="381309" y="110674"/>
                  </a:moveTo>
                  <a:cubicBezTo>
                    <a:pt x="363934" y="110674"/>
                    <a:pt x="363934" y="93667"/>
                    <a:pt x="363934" y="89944"/>
                  </a:cubicBezTo>
                  <a:cubicBezTo>
                    <a:pt x="363934" y="87109"/>
                    <a:pt x="363934" y="80017"/>
                    <a:pt x="367478" y="75413"/>
                  </a:cubicBezTo>
                  <a:cubicBezTo>
                    <a:pt x="369963" y="72395"/>
                    <a:pt x="374745" y="69204"/>
                    <a:pt x="381134" y="69204"/>
                  </a:cubicBezTo>
                  <a:cubicBezTo>
                    <a:pt x="398506" y="69204"/>
                    <a:pt x="398506" y="86219"/>
                    <a:pt x="398506" y="89944"/>
                  </a:cubicBezTo>
                  <a:cubicBezTo>
                    <a:pt x="398506" y="92777"/>
                    <a:pt x="398506" y="99867"/>
                    <a:pt x="394966" y="104473"/>
                  </a:cubicBezTo>
                  <a:cubicBezTo>
                    <a:pt x="392477" y="107490"/>
                    <a:pt x="387695" y="110674"/>
                    <a:pt x="381309" y="110674"/>
                  </a:cubicBezTo>
                  <a:close/>
                  <a:moveTo>
                    <a:pt x="381309" y="141512"/>
                  </a:moveTo>
                  <a:cubicBezTo>
                    <a:pt x="397093" y="141512"/>
                    <a:pt x="419258" y="141512"/>
                    <a:pt x="419258" y="155510"/>
                  </a:cubicBezTo>
                  <a:cubicBezTo>
                    <a:pt x="419258" y="164902"/>
                    <a:pt x="405243" y="173058"/>
                    <a:pt x="386630" y="173058"/>
                  </a:cubicBezTo>
                  <a:cubicBezTo>
                    <a:pt x="368008" y="173058"/>
                    <a:pt x="354004" y="164729"/>
                    <a:pt x="354004" y="155510"/>
                  </a:cubicBezTo>
                  <a:cubicBezTo>
                    <a:pt x="354004" y="149310"/>
                    <a:pt x="359675" y="141688"/>
                    <a:pt x="371028" y="141512"/>
                  </a:cubicBezTo>
                  <a:lnTo>
                    <a:pt x="381309" y="141512"/>
                  </a:lnTo>
                  <a:close/>
                  <a:moveTo>
                    <a:pt x="472871" y="72046"/>
                  </a:moveTo>
                  <a:lnTo>
                    <a:pt x="500535" y="72046"/>
                  </a:lnTo>
                  <a:lnTo>
                    <a:pt x="500535" y="65662"/>
                  </a:lnTo>
                  <a:lnTo>
                    <a:pt x="472871" y="65662"/>
                  </a:lnTo>
                  <a:lnTo>
                    <a:pt x="472871" y="33054"/>
                  </a:lnTo>
                  <a:lnTo>
                    <a:pt x="466844" y="33054"/>
                  </a:lnTo>
                  <a:cubicBezTo>
                    <a:pt x="466669" y="49005"/>
                    <a:pt x="459398" y="66552"/>
                    <a:pt x="442376" y="67084"/>
                  </a:cubicBezTo>
                  <a:lnTo>
                    <a:pt x="442376" y="72046"/>
                  </a:lnTo>
                  <a:lnTo>
                    <a:pt x="458867" y="72046"/>
                  </a:lnTo>
                  <a:lnTo>
                    <a:pt x="458867" y="119892"/>
                  </a:lnTo>
                  <a:cubicBezTo>
                    <a:pt x="458867" y="139741"/>
                    <a:pt x="473761" y="143815"/>
                    <a:pt x="483694" y="143815"/>
                  </a:cubicBezTo>
                  <a:cubicBezTo>
                    <a:pt x="495570" y="143815"/>
                    <a:pt x="503728" y="133715"/>
                    <a:pt x="503728" y="119718"/>
                  </a:cubicBezTo>
                  <a:lnTo>
                    <a:pt x="503728" y="109967"/>
                  </a:lnTo>
                  <a:lnTo>
                    <a:pt x="497698" y="109967"/>
                  </a:lnTo>
                  <a:lnTo>
                    <a:pt x="497698" y="119535"/>
                  </a:lnTo>
                  <a:cubicBezTo>
                    <a:pt x="497698" y="131588"/>
                    <a:pt x="492027" y="138146"/>
                    <a:pt x="485107" y="138146"/>
                  </a:cubicBezTo>
                  <a:cubicBezTo>
                    <a:pt x="472871" y="138146"/>
                    <a:pt x="472871" y="123259"/>
                    <a:pt x="472871" y="120067"/>
                  </a:cubicBezTo>
                  <a:lnTo>
                    <a:pt x="472871" y="72046"/>
                  </a:lnTo>
                  <a:close/>
                  <a:moveTo>
                    <a:pt x="607691" y="88346"/>
                  </a:moveTo>
                  <a:cubicBezTo>
                    <a:pt x="607691" y="72927"/>
                    <a:pt x="600065" y="63893"/>
                    <a:pt x="581095" y="63893"/>
                  </a:cubicBezTo>
                  <a:cubicBezTo>
                    <a:pt x="565308" y="63893"/>
                    <a:pt x="556627" y="73286"/>
                    <a:pt x="552725" y="80017"/>
                  </a:cubicBezTo>
                  <a:lnTo>
                    <a:pt x="552542" y="80017"/>
                  </a:lnTo>
                  <a:lnTo>
                    <a:pt x="552542" y="19056"/>
                  </a:lnTo>
                  <a:lnTo>
                    <a:pt x="525946" y="21002"/>
                  </a:lnTo>
                  <a:lnTo>
                    <a:pt x="525946" y="27385"/>
                  </a:lnTo>
                  <a:cubicBezTo>
                    <a:pt x="537831" y="27385"/>
                    <a:pt x="539244" y="28624"/>
                    <a:pt x="539244" y="37310"/>
                  </a:cubicBezTo>
                  <a:lnTo>
                    <a:pt x="539244" y="128046"/>
                  </a:lnTo>
                  <a:cubicBezTo>
                    <a:pt x="539244" y="135660"/>
                    <a:pt x="537472" y="135660"/>
                    <a:pt x="525946" y="135660"/>
                  </a:cubicBezTo>
                  <a:lnTo>
                    <a:pt x="525946" y="142044"/>
                  </a:lnTo>
                  <a:cubicBezTo>
                    <a:pt x="526302" y="142044"/>
                    <a:pt x="538713" y="141337"/>
                    <a:pt x="546164" y="141337"/>
                  </a:cubicBezTo>
                  <a:cubicBezTo>
                    <a:pt x="552725" y="141337"/>
                    <a:pt x="564961" y="141869"/>
                    <a:pt x="566557" y="142044"/>
                  </a:cubicBezTo>
                  <a:lnTo>
                    <a:pt x="566557" y="135660"/>
                  </a:lnTo>
                  <a:cubicBezTo>
                    <a:pt x="555028" y="135660"/>
                    <a:pt x="553259" y="135660"/>
                    <a:pt x="553259" y="128046"/>
                  </a:cubicBezTo>
                  <a:lnTo>
                    <a:pt x="553259" y="96144"/>
                  </a:lnTo>
                  <a:cubicBezTo>
                    <a:pt x="553259" y="77541"/>
                    <a:pt x="567970" y="68855"/>
                    <a:pt x="579672" y="68855"/>
                  </a:cubicBezTo>
                  <a:cubicBezTo>
                    <a:pt x="592091" y="68855"/>
                    <a:pt x="593686" y="78597"/>
                    <a:pt x="593686" y="87641"/>
                  </a:cubicBezTo>
                  <a:lnTo>
                    <a:pt x="593686" y="128046"/>
                  </a:lnTo>
                  <a:cubicBezTo>
                    <a:pt x="593686" y="135660"/>
                    <a:pt x="591907" y="135660"/>
                    <a:pt x="580386" y="135660"/>
                  </a:cubicBezTo>
                  <a:lnTo>
                    <a:pt x="580386" y="142044"/>
                  </a:lnTo>
                  <a:cubicBezTo>
                    <a:pt x="580737" y="142044"/>
                    <a:pt x="593153" y="141337"/>
                    <a:pt x="600596" y="141337"/>
                  </a:cubicBezTo>
                  <a:cubicBezTo>
                    <a:pt x="607160" y="141337"/>
                    <a:pt x="619392" y="141869"/>
                    <a:pt x="620989" y="142044"/>
                  </a:cubicBezTo>
                  <a:lnTo>
                    <a:pt x="620989" y="135660"/>
                  </a:lnTo>
                  <a:cubicBezTo>
                    <a:pt x="609463" y="135660"/>
                    <a:pt x="607691" y="135660"/>
                    <a:pt x="607691" y="128046"/>
                  </a:cubicBezTo>
                  <a:lnTo>
                    <a:pt x="607691" y="8834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28626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  <p:bldP spid="57" grpId="0"/>
      <p:bldP spid="44" grpId="0"/>
      <p:bldP spid="6" grpId="0"/>
      <p:bldP spid="60" grpId="0"/>
      <p:bldP spid="62" grpId="0" animBg="1"/>
      <p:bldP spid="64" grpId="0"/>
      <p:bldP spid="76" grpId="0"/>
      <p:bldP spid="108" grpId="0"/>
      <p:bldP spid="109" grpId="0" animBg="1"/>
      <p:bldP spid="110" grpId="0" animBg="1"/>
      <p:bldP spid="116" grpId="0" animBg="1"/>
      <p:bldP spid="117" grpId="0" animBg="1"/>
      <p:bldP spid="119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" name="Image 96">
            <a:extLst>
              <a:ext uri="{FF2B5EF4-FFF2-40B4-BE49-F238E27FC236}">
                <a16:creationId xmlns:a16="http://schemas.microsoft.com/office/drawing/2014/main" id="{52042196-A00C-4318-A808-ABE339B369CF}"/>
              </a:ext>
            </a:extLst>
          </p:cNvPr>
          <p:cNvPicPr>
            <a:picLocks noChangeAspect="1"/>
          </p:cNvPicPr>
          <p:nvPr/>
        </p:nvPicPr>
        <p:blipFill>
          <a:blip r:embed="rId42"/>
          <a:stretch>
            <a:fillRect/>
          </a:stretch>
        </p:blipFill>
        <p:spPr>
          <a:xfrm>
            <a:off x="907981" y="1734492"/>
            <a:ext cx="3366018" cy="3305680"/>
          </a:xfrm>
          <a:prstGeom prst="rect">
            <a:avLst/>
          </a:prstGeom>
        </p:spPr>
      </p:pic>
      <p:cxnSp>
        <p:nvCxnSpPr>
          <p:cNvPr id="46" name="Straight Arrow Connector 45"/>
          <p:cNvCxnSpPr/>
          <p:nvPr/>
        </p:nvCxnSpPr>
        <p:spPr>
          <a:xfrm>
            <a:off x="2222525" y="1812276"/>
            <a:ext cx="703868" cy="3088290"/>
          </a:xfrm>
          <a:prstGeom prst="straightConnector1">
            <a:avLst/>
          </a:prstGeom>
          <a:ln w="28575">
            <a:solidFill>
              <a:srgbClr val="D65C36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" name="Text Box 17 1"/>
          <p:cNvSpPr txBox="1">
            <a:spLocks noChangeArrowheads="1"/>
          </p:cNvSpPr>
          <p:nvPr/>
        </p:nvSpPr>
        <p:spPr bwMode="auto">
          <a:xfrm>
            <a:off x="4336496" y="1327589"/>
            <a:ext cx="293061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None/>
            </a:pPr>
            <a:r>
              <a:rPr lang="en-GB" altLang="en-US" sz="1200" dirty="0">
                <a:solidFill>
                  <a:srgbClr val="801FA7"/>
                </a:solidFill>
                <a:cs typeface="Arial" panose="020B0604020202020204" pitchFamily="34" charset="0"/>
              </a:rPr>
              <a:t>Large </a:t>
            </a:r>
            <a:r>
              <a:rPr lang="en-GB" altLang="en-US" sz="1200" dirty="0">
                <a:cs typeface="Arial" panose="020B0604020202020204" pitchFamily="34" charset="0"/>
              </a:rPr>
              <a:t>u</a:t>
            </a:r>
            <a:r>
              <a:rPr lang="en-GB" altLang="en-US" sz="1200" dirty="0">
                <a:solidFill>
                  <a:srgbClr val="801FA7"/>
                </a:solidFill>
                <a:cs typeface="Arial" panose="020B0604020202020204" pitchFamily="34" charset="0"/>
              </a:rPr>
              <a:t> asymptotics fixed by PSU(2,2|4)</a:t>
            </a:r>
          </a:p>
          <a:p>
            <a:pPr>
              <a:spcBef>
                <a:spcPct val="0"/>
              </a:spcBef>
              <a:buNone/>
            </a:pPr>
            <a:endParaRPr lang="en-GB" altLang="en-US" sz="1200" dirty="0">
              <a:solidFill>
                <a:srgbClr val="801FA7"/>
              </a:solidFill>
              <a:cs typeface="Arial" panose="020B0604020202020204" pitchFamily="34" charset="0"/>
            </a:endParaRPr>
          </a:p>
          <a:p>
            <a:pPr>
              <a:spcBef>
                <a:spcPct val="0"/>
              </a:spcBef>
              <a:buNone/>
            </a:pPr>
            <a:r>
              <a:rPr lang="en-GB" altLang="en-US" sz="1200" dirty="0" err="1">
                <a:solidFill>
                  <a:srgbClr val="801FA7"/>
                </a:solidFill>
                <a:cs typeface="Arial" panose="020B0604020202020204" pitchFamily="34" charset="0"/>
              </a:rPr>
              <a:t>Cartan</a:t>
            </a:r>
            <a:r>
              <a:rPr lang="en-GB" altLang="en-US" sz="1200" dirty="0">
                <a:solidFill>
                  <a:srgbClr val="801FA7"/>
                </a:solidFill>
                <a:cs typeface="Arial" panose="020B0604020202020204" pitchFamily="34" charset="0"/>
              </a:rPr>
              <a:t> charges</a:t>
            </a:r>
          </a:p>
        </p:txBody>
      </p:sp>
      <p:sp>
        <p:nvSpPr>
          <p:cNvPr id="27650" name="Title 1"/>
          <p:cNvSpPr>
            <a:spLocks noGrp="1"/>
          </p:cNvSpPr>
          <p:nvPr>
            <p:ph type="title"/>
          </p:nvPr>
        </p:nvSpPr>
        <p:spPr>
          <a:xfrm>
            <a:off x="458788" y="120517"/>
            <a:ext cx="8229600" cy="706437"/>
          </a:xfrm>
        </p:spPr>
        <p:txBody>
          <a:bodyPr>
            <a:noAutofit/>
          </a:bodyPr>
          <a:lstStyle/>
          <a:p>
            <a:r>
              <a:rPr lang="en-US" altLang="en-US" sz="2400" dirty="0">
                <a:solidFill>
                  <a:srgbClr val="C00000"/>
                </a:solidFill>
                <a:cs typeface="Arial" panose="020B0604020202020204" pitchFamily="34" charset="0"/>
              </a:rPr>
              <a:t>Quantum Spectral Curve of AdS</a:t>
            </a:r>
            <a:r>
              <a:rPr lang="en-US" altLang="en-US" sz="2400" baseline="-25000" dirty="0">
                <a:solidFill>
                  <a:srgbClr val="C00000"/>
                </a:solidFill>
                <a:cs typeface="Arial" panose="020B0604020202020204" pitchFamily="34" charset="0"/>
              </a:rPr>
              <a:t>5</a:t>
            </a:r>
            <a:r>
              <a:rPr lang="en-US" altLang="en-US" sz="2400" dirty="0">
                <a:solidFill>
                  <a:srgbClr val="C00000"/>
                </a:solidFill>
                <a:cs typeface="Arial" panose="020B0604020202020204" pitchFamily="34" charset="0"/>
              </a:rPr>
              <a:t>/CFT</a:t>
            </a:r>
            <a:r>
              <a:rPr lang="en-US" altLang="en-US" sz="3600" baseline="-25000" dirty="0">
                <a:solidFill>
                  <a:srgbClr val="C00000"/>
                </a:solidFill>
                <a:cs typeface="Arial" panose="020B0604020202020204" pitchFamily="34" charset="0"/>
              </a:rPr>
              <a:t>4</a:t>
            </a:r>
            <a:r>
              <a:rPr lang="en-US" altLang="en-US" sz="2400" dirty="0">
                <a:solidFill>
                  <a:srgbClr val="C00000"/>
                </a:solidFill>
                <a:cs typeface="Arial" panose="020B0604020202020204" pitchFamily="34" charset="0"/>
              </a:rPr>
              <a:t>: analytic structure</a:t>
            </a:r>
            <a:endParaRPr lang="fr-FR" altLang="en-US" sz="2400" dirty="0">
              <a:solidFill>
                <a:srgbClr val="C00000"/>
              </a:solidFill>
              <a:cs typeface="Arial" panose="020B0604020202020204" pitchFamily="34" charset="0"/>
            </a:endParaRPr>
          </a:p>
        </p:txBody>
      </p:sp>
      <p:sp>
        <p:nvSpPr>
          <p:cNvPr id="27658" name="Rectangle 30"/>
          <p:cNvSpPr>
            <a:spLocks noChangeArrowheads="1"/>
          </p:cNvSpPr>
          <p:nvPr/>
        </p:nvSpPr>
        <p:spPr bwMode="auto">
          <a:xfrm>
            <a:off x="6634318" y="-7819"/>
            <a:ext cx="237597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GB" altLang="en-US" sz="1000" b="1" dirty="0" err="1">
                <a:solidFill>
                  <a:srgbClr val="00CC00"/>
                </a:solidFill>
              </a:rPr>
              <a:t>Gromov</a:t>
            </a:r>
            <a:r>
              <a:rPr lang="en-GB" altLang="en-US" sz="1000" b="1" dirty="0">
                <a:solidFill>
                  <a:srgbClr val="00CC00"/>
                </a:solidFill>
              </a:rPr>
              <a:t>, V.K., </a:t>
            </a:r>
            <a:r>
              <a:rPr lang="en-GB" altLang="en-US" sz="1000" b="1" dirty="0" err="1">
                <a:solidFill>
                  <a:srgbClr val="00CC00"/>
                </a:solidFill>
              </a:rPr>
              <a:t>Leurent</a:t>
            </a:r>
            <a:r>
              <a:rPr lang="en-GB" altLang="en-US" sz="1000" b="1" dirty="0">
                <a:solidFill>
                  <a:srgbClr val="00CC00"/>
                </a:solidFill>
              </a:rPr>
              <a:t>, </a:t>
            </a:r>
            <a:r>
              <a:rPr lang="en-GB" altLang="en-US" sz="1000" b="1" dirty="0" err="1">
                <a:solidFill>
                  <a:srgbClr val="00CC00"/>
                </a:solidFill>
              </a:rPr>
              <a:t>Volin</a:t>
            </a:r>
            <a:r>
              <a:rPr lang="en-GB" altLang="en-US" sz="1000" b="1" dirty="0">
                <a:solidFill>
                  <a:srgbClr val="00CC00"/>
                </a:solidFill>
              </a:rPr>
              <a:t>  ’13,‘14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GB" altLang="en-US" sz="1000" b="1" dirty="0">
                <a:solidFill>
                  <a:srgbClr val="00CC00"/>
                </a:solidFill>
              </a:rPr>
              <a:t>V.K., </a:t>
            </a:r>
            <a:r>
              <a:rPr lang="en-GB" altLang="en-US" sz="1000" b="1" dirty="0" err="1">
                <a:solidFill>
                  <a:srgbClr val="00CC00"/>
                </a:solidFill>
              </a:rPr>
              <a:t>Leurent</a:t>
            </a:r>
            <a:r>
              <a:rPr lang="en-GB" altLang="en-US" sz="1000" b="1" dirty="0">
                <a:solidFill>
                  <a:srgbClr val="00CC00"/>
                </a:solidFill>
              </a:rPr>
              <a:t>, </a:t>
            </a:r>
            <a:r>
              <a:rPr lang="en-GB" altLang="en-US" sz="1000" b="1" dirty="0" err="1">
                <a:solidFill>
                  <a:srgbClr val="00CC00"/>
                </a:solidFill>
              </a:rPr>
              <a:t>Volin</a:t>
            </a:r>
            <a:r>
              <a:rPr lang="en-GB" altLang="en-US" sz="1000" b="1" dirty="0">
                <a:solidFill>
                  <a:srgbClr val="00CC00"/>
                </a:solidFill>
              </a:rPr>
              <a:t> ‘15</a:t>
            </a:r>
            <a:endParaRPr lang="en-US" altLang="en-US" sz="1000" dirty="0">
              <a:solidFill>
                <a:schemeClr val="accent2"/>
              </a:solidFill>
            </a:endParaRPr>
          </a:p>
        </p:txBody>
      </p:sp>
      <p:sp>
        <p:nvSpPr>
          <p:cNvPr id="32" name="Content Placeholder 2"/>
          <p:cNvSpPr txBox="1">
            <a:spLocks/>
          </p:cNvSpPr>
          <p:nvPr/>
        </p:nvSpPr>
        <p:spPr>
          <a:xfrm>
            <a:off x="329576" y="926293"/>
            <a:ext cx="7341299" cy="40792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altLang="en-US" sz="1600" dirty="0">
                <a:solidFill>
                  <a:srgbClr val="801FA7"/>
                </a:solidFill>
                <a:cs typeface="Arial" panose="020B0604020202020204" pitchFamily="34" charset="0"/>
              </a:rPr>
              <a:t>Choose special  8 + 8  Q-functions with nice analyticity on physical sheet</a:t>
            </a:r>
          </a:p>
        </p:txBody>
      </p:sp>
      <p:grpSp>
        <p:nvGrpSpPr>
          <p:cNvPr id="91" name="Groupe 14"/>
          <p:cNvGrpSpPr>
            <a:grpSpLocks/>
          </p:cNvGrpSpPr>
          <p:nvPr/>
        </p:nvGrpSpPr>
        <p:grpSpPr bwMode="auto">
          <a:xfrm>
            <a:off x="6321731" y="2930925"/>
            <a:ext cx="2278063" cy="706125"/>
            <a:chOff x="675586" y="1360485"/>
            <a:chExt cx="2267686" cy="1584176"/>
          </a:xfrm>
        </p:grpSpPr>
        <p:sp>
          <p:nvSpPr>
            <p:cNvPr id="101" name="Rectangle 100"/>
            <p:cNvSpPr/>
            <p:nvPr/>
          </p:nvSpPr>
          <p:spPr>
            <a:xfrm>
              <a:off x="778304" y="1360485"/>
              <a:ext cx="1850494" cy="1584176"/>
            </a:xfrm>
            <a:prstGeom prst="rect">
              <a:avLst/>
            </a:prstGeom>
            <a:solidFill>
              <a:srgbClr val="FFFF00"/>
            </a:solidFill>
            <a:ln w="9525">
              <a:prstDash val="dash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2000">
                <a:solidFill>
                  <a:srgbClr val="1216B6"/>
                </a:solidFill>
              </a:endParaRPr>
            </a:p>
          </p:txBody>
        </p:sp>
        <p:pic>
          <p:nvPicPr>
            <p:cNvPr id="102" name="Picture 25 1" descr="tmp.bmp"/>
            <p:cNvPicPr>
              <a:picLocks/>
            </p:cNvPicPr>
            <p:nvPr>
              <p:custDataLst>
                <p:tags r:id="rId40"/>
              </p:custDataLst>
            </p:nvPr>
          </p:nvPicPr>
          <p:blipFill>
            <a:blip r:embed="rId4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50303" y="1484782"/>
              <a:ext cx="145648" cy="2978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03" name="直線矢印コネクタ 8 1"/>
            <p:cNvCxnSpPr>
              <a:cxnSpLocks noChangeShapeType="1"/>
            </p:cNvCxnSpPr>
            <p:nvPr/>
          </p:nvCxnSpPr>
          <p:spPr bwMode="auto">
            <a:xfrm flipV="1">
              <a:off x="675586" y="2099360"/>
              <a:ext cx="2267686" cy="20930"/>
            </a:xfrm>
            <a:prstGeom prst="straightConnector1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" name="直線矢印コネクタ 14"/>
            <p:cNvCxnSpPr>
              <a:cxnSpLocks noChangeShapeType="1"/>
            </p:cNvCxnSpPr>
            <p:nvPr/>
          </p:nvCxnSpPr>
          <p:spPr bwMode="auto">
            <a:xfrm flipV="1">
              <a:off x="1321396" y="2109825"/>
              <a:ext cx="630304" cy="10464"/>
            </a:xfrm>
            <a:prstGeom prst="straightConnector1">
              <a:avLst/>
            </a:prstGeom>
            <a:noFill/>
            <a:ln w="38100" algn="ctr">
              <a:solidFill>
                <a:schemeClr val="tx1"/>
              </a:solidFill>
              <a:round/>
              <a:headEnd type="oval" w="med" len="med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5" name="Groupe 19"/>
          <p:cNvGrpSpPr>
            <a:grpSpLocks/>
          </p:cNvGrpSpPr>
          <p:nvPr/>
        </p:nvGrpSpPr>
        <p:grpSpPr bwMode="auto">
          <a:xfrm>
            <a:off x="6449823" y="4701946"/>
            <a:ext cx="2278063" cy="772399"/>
            <a:chOff x="7177001" y="3786123"/>
            <a:chExt cx="2267686" cy="1368152"/>
          </a:xfrm>
        </p:grpSpPr>
        <p:grpSp>
          <p:nvGrpSpPr>
            <p:cNvPr id="106" name="Groupe 37"/>
            <p:cNvGrpSpPr>
              <a:grpSpLocks/>
            </p:cNvGrpSpPr>
            <p:nvPr/>
          </p:nvGrpSpPr>
          <p:grpSpPr bwMode="auto">
            <a:xfrm>
              <a:off x="7177001" y="3786123"/>
              <a:ext cx="2267686" cy="1368152"/>
              <a:chOff x="675586" y="1360485"/>
              <a:chExt cx="2267686" cy="1584176"/>
            </a:xfrm>
          </p:grpSpPr>
          <p:sp>
            <p:nvSpPr>
              <p:cNvPr id="109" name="Rectangle 108"/>
              <p:cNvSpPr/>
              <p:nvPr/>
            </p:nvSpPr>
            <p:spPr>
              <a:xfrm>
                <a:off x="778304" y="1360485"/>
                <a:ext cx="1850494" cy="1584176"/>
              </a:xfrm>
              <a:prstGeom prst="rect">
                <a:avLst/>
              </a:prstGeom>
              <a:solidFill>
                <a:srgbClr val="FFFF00"/>
              </a:solidFill>
              <a:ln w="9525">
                <a:prstDash val="dash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2000">
                  <a:solidFill>
                    <a:srgbClr val="1216B6"/>
                  </a:solidFill>
                </a:endParaRPr>
              </a:p>
            </p:txBody>
          </p:sp>
          <p:pic>
            <p:nvPicPr>
              <p:cNvPr id="110" name="Picture 25 2" descr="tmp.bmp"/>
              <p:cNvPicPr>
                <a:picLocks/>
              </p:cNvPicPr>
              <p:nvPr>
                <p:custDataLst>
                  <p:tags r:id="rId39"/>
                </p:custDataLst>
              </p:nvPr>
            </p:nvPicPr>
            <p:blipFill>
              <a:blip r:embed="rId4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50303" y="1484784"/>
                <a:ext cx="178495" cy="259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cxnSp>
            <p:nvCxnSpPr>
              <p:cNvPr id="111" name="直線矢印コネクタ 8 2"/>
              <p:cNvCxnSpPr>
                <a:cxnSpLocks noChangeShapeType="1"/>
              </p:cNvCxnSpPr>
              <p:nvPr/>
            </p:nvCxnSpPr>
            <p:spPr bwMode="auto">
              <a:xfrm flipV="1">
                <a:off x="675586" y="2099360"/>
                <a:ext cx="2267686" cy="20930"/>
              </a:xfrm>
              <a:prstGeom prst="straightConnector1">
                <a:avLst/>
              </a:prstGeom>
              <a:noFill/>
              <a:ln w="9525" algn="ctr">
                <a:solidFill>
                  <a:schemeClr val="tx1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07" name="Connecteur droit avec flèche 46"/>
            <p:cNvCxnSpPr>
              <a:cxnSpLocks noChangeShapeType="1"/>
            </p:cNvCxnSpPr>
            <p:nvPr/>
          </p:nvCxnSpPr>
          <p:spPr bwMode="auto">
            <a:xfrm flipV="1">
              <a:off x="7280280" y="4442318"/>
              <a:ext cx="567709" cy="2352"/>
            </a:xfrm>
            <a:prstGeom prst="straightConnector1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" name="Connecteur droit avec flèche 47"/>
            <p:cNvCxnSpPr>
              <a:cxnSpLocks noChangeShapeType="1"/>
            </p:cNvCxnSpPr>
            <p:nvPr/>
          </p:nvCxnSpPr>
          <p:spPr bwMode="auto">
            <a:xfrm flipH="1" flipV="1">
              <a:off x="8543230" y="4432347"/>
              <a:ext cx="600770" cy="1865"/>
            </a:xfrm>
            <a:prstGeom prst="straightConnector1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114" name="Image 1 1"/>
          <p:cNvPicPr>
            <a:picLocks/>
          </p:cNvPicPr>
          <p:nvPr>
            <p:custDataLst>
              <p:tags r:id="rId1"/>
            </p:custDataLst>
          </p:nvPr>
        </p:nvPicPr>
        <p:blipFill>
          <a:blip r:embed="rId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39291" y="3387332"/>
            <a:ext cx="431800" cy="17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5" name="Image 4 1"/>
          <p:cNvPicPr>
            <a:picLocks/>
          </p:cNvPicPr>
          <p:nvPr>
            <p:custDataLst>
              <p:tags r:id="rId2"/>
            </p:custDataLst>
          </p:nvPr>
        </p:nvPicPr>
        <p:blipFill>
          <a:blip r:embed="rId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2120" y="3368282"/>
            <a:ext cx="2540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6" name="Image 1 2"/>
          <p:cNvPicPr>
            <a:picLocks/>
          </p:cNvPicPr>
          <p:nvPr>
            <p:custDataLst>
              <p:tags r:id="rId3"/>
            </p:custDataLst>
          </p:nvPr>
        </p:nvPicPr>
        <p:blipFill>
          <a:blip r:embed="rId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1967" y="5272257"/>
            <a:ext cx="431800" cy="17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7" name="Image 4 2"/>
          <p:cNvPicPr>
            <a:picLocks/>
          </p:cNvPicPr>
          <p:nvPr>
            <p:custDataLst>
              <p:tags r:id="rId4"/>
            </p:custDataLst>
          </p:nvPr>
        </p:nvPicPr>
        <p:blipFill>
          <a:blip r:embed="rId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5870" y="5260824"/>
            <a:ext cx="2540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1" name="Image 18"/>
          <p:cNvPicPr>
            <a:picLocks/>
          </p:cNvPicPr>
          <p:nvPr>
            <p:custDataLst>
              <p:tags r:id="rId5"/>
            </p:custDataLst>
          </p:nvPr>
        </p:nvPicPr>
        <p:blipFill>
          <a:blip r:embed="rId4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73059" y="1741070"/>
            <a:ext cx="2057400" cy="190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sp>
        <p:nvSpPr>
          <p:cNvPr id="128" name="Text Box 17 2"/>
          <p:cNvSpPr txBox="1">
            <a:spLocks noChangeArrowheads="1"/>
          </p:cNvSpPr>
          <p:nvPr/>
        </p:nvSpPr>
        <p:spPr bwMode="auto">
          <a:xfrm>
            <a:off x="6234711" y="2656848"/>
            <a:ext cx="200247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None/>
            </a:pPr>
            <a:r>
              <a:rPr lang="en-GB" altLang="en-US" sz="1200" dirty="0">
                <a:solidFill>
                  <a:srgbClr val="801FA7"/>
                </a:solidFill>
                <a:cs typeface="Arial" panose="020B0604020202020204" pitchFamily="34" charset="0"/>
              </a:rPr>
              <a:t>short cut on physical sheet</a:t>
            </a:r>
          </a:p>
        </p:txBody>
      </p:sp>
      <p:sp>
        <p:nvSpPr>
          <p:cNvPr id="129" name="Text Box 17 3"/>
          <p:cNvSpPr txBox="1">
            <a:spLocks noChangeArrowheads="1"/>
          </p:cNvSpPr>
          <p:nvPr/>
        </p:nvSpPr>
        <p:spPr bwMode="auto">
          <a:xfrm>
            <a:off x="6210349" y="4377265"/>
            <a:ext cx="194957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None/>
            </a:pPr>
            <a:r>
              <a:rPr lang="en-GB" altLang="en-US" sz="1200" dirty="0">
                <a:solidFill>
                  <a:srgbClr val="801FA7"/>
                </a:solidFill>
                <a:cs typeface="Arial" panose="020B0604020202020204" pitchFamily="34" charset="0"/>
              </a:rPr>
              <a:t>long cut on physical sheet</a:t>
            </a:r>
          </a:p>
        </p:txBody>
      </p:sp>
      <p:pic>
        <p:nvPicPr>
          <p:cNvPr id="26" name="Image 25" descr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\newcommand{\bP}{{\bf P}}&#10;\newcommand{\bQ}{{\bf Q}}&#10;&#10;&#10;\newcommand{\es}{\,\backslash\hskip-0.37cm 0}&#10;\def\sH{\slash\!\!\!\! H}&#10;\def\pint{-\hskip-0.41cm \int}&#10;&#10;\begin{document}&#10;$$&#10;\bQ_j,\,\bQ^j\sim \, u^{\,_{(\pm \Delta\pm S_1\pm S_2)/2}}&#10;$$&#10;\end{document}" title="IguanaTex Bitmap Display">
            <a:extLst>
              <a:ext uri="{FF2B5EF4-FFF2-40B4-BE49-F238E27FC236}">
                <a16:creationId xmlns:a16="http://schemas.microsoft.com/office/drawing/2014/main" id="{5D83D97A-B74D-46C7-9A23-4EB50776043D}"/>
              </a:ext>
            </a:extLst>
          </p:cNvPr>
          <p:cNvPicPr>
            <a:picLocks/>
          </p:cNvPicPr>
          <p:nvPr>
            <p:custDataLst>
              <p:tags r:id="rId6"/>
            </p:custDataLst>
          </p:nvPr>
        </p:nvPicPr>
        <p:blipFill>
          <a:blip r:embed="rId4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7672" y="4004389"/>
            <a:ext cx="2835048" cy="337524"/>
          </a:xfrm>
          <a:prstGeom prst="rect">
            <a:avLst/>
          </a:prstGeom>
          <a:solidFill>
            <a:srgbClr val="FFFFFF"/>
          </a:solidFill>
        </p:spPr>
      </p:pic>
      <p:sp>
        <p:nvSpPr>
          <p:cNvPr id="134" name="Text Box 17 4"/>
          <p:cNvSpPr txBox="1">
            <a:spLocks noChangeArrowheads="1"/>
          </p:cNvSpPr>
          <p:nvPr/>
        </p:nvSpPr>
        <p:spPr bwMode="auto">
          <a:xfrm>
            <a:off x="498625" y="5479636"/>
            <a:ext cx="603979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285750" indent="-285750">
              <a:spcBef>
                <a:spcPct val="0"/>
              </a:spcBef>
            </a:pPr>
            <a:r>
              <a:rPr lang="en-GB" altLang="en-US" sz="1400" dirty="0">
                <a:solidFill>
                  <a:srgbClr val="801FA7"/>
                </a:solidFill>
                <a:latin typeface="+mn-lt"/>
                <a:cs typeface="Arial" panose="020B0604020202020204" pitchFamily="34" charset="0"/>
              </a:rPr>
              <a:t>Various Q-functions are related by complex conjugation (“gluing” relations)  </a:t>
            </a:r>
          </a:p>
        </p:txBody>
      </p:sp>
      <p:sp>
        <p:nvSpPr>
          <p:cNvPr id="153" name="Rectangle 152"/>
          <p:cNvSpPr>
            <a:spLocks noChangeArrowheads="1"/>
          </p:cNvSpPr>
          <p:nvPr/>
        </p:nvSpPr>
        <p:spPr bwMode="auto">
          <a:xfrm>
            <a:off x="29164" y="6230153"/>
            <a:ext cx="668440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285750" indent="-28575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1400" dirty="0">
                <a:solidFill>
                  <a:srgbClr val="1014A4"/>
                </a:solidFill>
                <a:latin typeface="+mn-lt"/>
              </a:rPr>
              <a:t>These  Riemann-Hilbert conditions fix all physical solutions for Q-system </a:t>
            </a:r>
          </a:p>
          <a:p>
            <a:pPr marL="0" indent="0">
              <a:spcBef>
                <a:spcPct val="0"/>
              </a:spcBef>
              <a:buNone/>
            </a:pPr>
            <a:r>
              <a:rPr lang="en-US" altLang="en-US" sz="1400" dirty="0">
                <a:solidFill>
                  <a:srgbClr val="1014A4"/>
                </a:solidFill>
                <a:latin typeface="+mn-lt"/>
              </a:rPr>
              <a:t>      and thus  conformal dimensions    </a:t>
            </a:r>
            <a:r>
              <a:rPr lang="el-GR" altLang="en-US" sz="1400" i="1" dirty="0">
                <a:latin typeface="+mn-lt"/>
              </a:rPr>
              <a:t>Δ</a:t>
            </a:r>
            <a:r>
              <a:rPr lang="en-US" sz="1400" i="1" dirty="0">
                <a:latin typeface="+mn-lt"/>
              </a:rPr>
              <a:t>(g</a:t>
            </a:r>
            <a:r>
              <a:rPr lang="en-US" altLang="en-US" sz="1400" dirty="0">
                <a:solidFill>
                  <a:srgbClr val="1014A4"/>
                </a:solidFill>
                <a:latin typeface="+mn-lt"/>
              </a:rPr>
              <a:t>)      with given  </a:t>
            </a:r>
            <a:r>
              <a:rPr lang="en-GB" altLang="en-US" sz="1400" dirty="0">
                <a:solidFill>
                  <a:srgbClr val="801FA7"/>
                </a:solidFill>
                <a:latin typeface="+mn-lt"/>
                <a:cs typeface="Arial" panose="020B0604020202020204" pitchFamily="34" charset="0"/>
              </a:rPr>
              <a:t>PSU(2,2|4)  </a:t>
            </a:r>
            <a:r>
              <a:rPr lang="en-US" altLang="en-US" sz="1400" dirty="0">
                <a:solidFill>
                  <a:srgbClr val="1014A4"/>
                </a:solidFill>
                <a:latin typeface="+mn-lt"/>
              </a:rPr>
              <a:t>charges 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5199740" y="3805511"/>
            <a:ext cx="557860" cy="710384"/>
            <a:chOff x="5525827" y="3780041"/>
            <a:chExt cx="557860" cy="710384"/>
          </a:xfrm>
        </p:grpSpPr>
        <p:pic>
          <p:nvPicPr>
            <p:cNvPr id="51" name="Рисунок 4" descr="sstmp.bmp"/>
            <p:cNvPicPr>
              <a:picLocks/>
            </p:cNvPicPr>
            <p:nvPr>
              <p:custDataLst>
                <p:tags r:id="rId37"/>
              </p:custDataLst>
            </p:nvPr>
          </p:nvPicPr>
          <p:blipFill>
            <a:blip r:embed="rId48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5827" y="3780041"/>
              <a:ext cx="557860" cy="710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" name="Picture 51"/>
            <p:cNvPicPr>
              <a:picLocks/>
            </p:cNvPicPr>
            <p:nvPr>
              <p:custDataLst>
                <p:tags r:id="rId38"/>
              </p:custDataLst>
            </p:nvPr>
          </p:nvPicPr>
          <p:blipFill>
            <a:blip r:embed="rId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50966" y="4244042"/>
              <a:ext cx="307582" cy="13422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/>
                  </a:solidFill>
                </a14:hiddenFill>
              </a:ext>
            </a:extLst>
          </p:spPr>
        </p:pic>
      </p:grpSp>
      <p:grpSp>
        <p:nvGrpSpPr>
          <p:cNvPr id="3" name="Group 2"/>
          <p:cNvGrpSpPr/>
          <p:nvPr/>
        </p:nvGrpSpPr>
        <p:grpSpPr>
          <a:xfrm>
            <a:off x="5041488" y="2141077"/>
            <a:ext cx="566782" cy="568425"/>
            <a:chOff x="5681219" y="2440471"/>
            <a:chExt cx="566782" cy="568425"/>
          </a:xfrm>
        </p:grpSpPr>
        <p:pic>
          <p:nvPicPr>
            <p:cNvPr id="50" name="Содержимое 3" descr="sstmp.bmp"/>
            <p:cNvPicPr>
              <a:picLocks/>
            </p:cNvPicPr>
            <p:nvPr>
              <p:custDataLst>
                <p:tags r:id="rId35"/>
              </p:custDataLst>
            </p:nvPr>
          </p:nvPicPr>
          <p:blipFill>
            <a:blip r:embed="rId50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81219" y="2440471"/>
              <a:ext cx="566782" cy="568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" name="Picture 52"/>
            <p:cNvPicPr>
              <a:picLocks/>
            </p:cNvPicPr>
            <p:nvPr>
              <p:custDataLst>
                <p:tags r:id="rId36"/>
              </p:custDataLst>
            </p:nvPr>
          </p:nvPicPr>
          <p:blipFill>
            <a:blip r:embed="rId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924505" y="2591055"/>
              <a:ext cx="201379" cy="17351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/>
                  </a:solidFill>
                </a14:hiddenFill>
              </a:ext>
            </a:extLst>
          </p:spPr>
        </p:pic>
      </p:grpSp>
      <p:cxnSp>
        <p:nvCxnSpPr>
          <p:cNvPr id="6" name="Straight Arrow Connector 5"/>
          <p:cNvCxnSpPr/>
          <p:nvPr/>
        </p:nvCxnSpPr>
        <p:spPr bwMode="auto">
          <a:xfrm>
            <a:off x="7554191" y="4831244"/>
            <a:ext cx="15587" cy="519546"/>
          </a:xfrm>
          <a:prstGeom prst="straightConnector1">
            <a:avLst/>
          </a:prstGeom>
          <a:noFill/>
          <a:ln w="38100" cap="flat" cmpd="sng" algn="ctr">
            <a:solidFill>
              <a:srgbClr val="0033CC"/>
            </a:solidFill>
            <a:prstDash val="solid"/>
            <a:round/>
            <a:headEnd type="none" w="med" len="med"/>
            <a:tailEnd type="triangle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cxnSp>
      <p:pic>
        <p:nvPicPr>
          <p:cNvPr id="24" name="Image 23" descr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\newcommand{\bP}{{\bf P}}&#10;\newcommand{\bQ}{{\bf Q}}&#10;&#10;&#10;\newcommand{\es}{\,\backslash\hskip-0.37cm 0}&#10;\def\sH{\slash\!\!\!\! H}&#10;\def\pint{-\hskip-0.41cm \int}&#10;&#10;\begin{document}&#10;$$&#10; \bP_b,\,\bP^b\sim \, q_b^{\pm iu} \,u^{\,_{(\pm J_1\pm J_2\pm J_3)/2}}&#10;$$&#10;\end{document}" title="IguanaTex Bitmap Display">
            <a:extLst>
              <a:ext uri="{FF2B5EF4-FFF2-40B4-BE49-F238E27FC236}">
                <a16:creationId xmlns:a16="http://schemas.microsoft.com/office/drawing/2014/main" id="{B10500BD-0771-41AB-B2AD-AB081841E2CE}"/>
              </a:ext>
            </a:extLst>
          </p:cNvPr>
          <p:cNvPicPr>
            <a:picLocks/>
          </p:cNvPicPr>
          <p:nvPr>
            <p:custDataLst>
              <p:tags r:id="rId7"/>
            </p:custDataLst>
          </p:nvPr>
        </p:nvPicPr>
        <p:blipFill>
          <a:blip r:embed="rId5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6720" y="2245098"/>
            <a:ext cx="3356952" cy="349714"/>
          </a:xfrm>
          <a:prstGeom prst="rect">
            <a:avLst/>
          </a:prstGeom>
          <a:solidFill>
            <a:srgbClr val="FFFFFF"/>
          </a:solidFill>
        </p:spPr>
      </p:pic>
      <p:pic>
        <p:nvPicPr>
          <p:cNvPr id="11" name="Image 10" descr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\def\bT{{\bf T}}&#10;\def\wT{{\mathbb{T}}}&#10;\def\sT{{\mathscr T}}&#10;\def\DF{{\CF}}&#10;\def\cA{{\cal A}}&#10;\newcommand{\bP}{{\bf P}}&#10;\newcommand{\bQ}{{\bf Q}}&#10;&#10;    &#10;\begin{document}&#10;$$&#10; \bQ_1\propto  \bar \bQ^2\,,\quad  \bQ_2\propto \bar \bQ^1\,,\quad&#10;  \bQ_3\propto  \bar \bQ^4\,,\quad  \bQ_4\propto \bar \bQ^3&#10;$$&#10;\end{document}" title="IguanaTex Bitmap Display">
            <a:extLst>
              <a:ext uri="{FF2B5EF4-FFF2-40B4-BE49-F238E27FC236}">
                <a16:creationId xmlns:a16="http://schemas.microsoft.com/office/drawing/2014/main" id="{C64FB192-FCA7-453E-8884-0DC9F70DA2C2}"/>
              </a:ext>
            </a:extLst>
          </p:cNvPr>
          <p:cNvPicPr>
            <a:picLocks/>
          </p:cNvPicPr>
          <p:nvPr>
            <p:custDataLst>
              <p:tags r:id="rId8"/>
            </p:custDataLst>
          </p:nvPr>
        </p:nvPicPr>
        <p:blipFill>
          <a:blip r:embed="rId5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6347" y="5872071"/>
            <a:ext cx="4953232" cy="264110"/>
          </a:xfrm>
          <a:prstGeom prst="rect">
            <a:avLst/>
          </a:prstGeom>
          <a:solidFill>
            <a:srgbClr val="FFFFFF"/>
          </a:solidFill>
        </p:spPr>
      </p:pic>
      <p:grpSp>
        <p:nvGrpSpPr>
          <p:cNvPr id="10" name="Groupe 9">
            <a:extLst>
              <a:ext uri="{FF2B5EF4-FFF2-40B4-BE49-F238E27FC236}">
                <a16:creationId xmlns:a16="http://schemas.microsoft.com/office/drawing/2014/main" id="{CF4FE4C0-8A39-4AC7-8F14-F6C705501018}"/>
              </a:ext>
            </a:extLst>
          </p:cNvPr>
          <p:cNvGrpSpPr/>
          <p:nvPr/>
        </p:nvGrpSpPr>
        <p:grpSpPr>
          <a:xfrm>
            <a:off x="3162530" y="2435548"/>
            <a:ext cx="2095270" cy="1371282"/>
            <a:chOff x="2559717" y="1931495"/>
            <a:chExt cx="3391260" cy="2219464"/>
          </a:xfrm>
        </p:grpSpPr>
        <p:grpSp>
          <p:nvGrpSpPr>
            <p:cNvPr id="7" name="Group 6"/>
            <p:cNvGrpSpPr/>
            <p:nvPr/>
          </p:nvGrpSpPr>
          <p:grpSpPr>
            <a:xfrm>
              <a:off x="2559717" y="1931495"/>
              <a:ext cx="3391260" cy="2219464"/>
              <a:chOff x="2829411" y="1944013"/>
              <a:chExt cx="3391260" cy="2219464"/>
            </a:xfrm>
          </p:grpSpPr>
          <p:pic>
            <p:nvPicPr>
              <p:cNvPr id="47" name="Picture 2 1" descr="https://store-images.s-microsoft.com/image/apps.19351.13510798882890182.e709a902-2515-4750-9765-da43e0b1f7bc.5bfa7024-79d1-4ae1-b9f4-b10c47050d52?mode=scale&amp;q=90&amp;h=300&amp;w=300"/>
              <p:cNvPicPr>
                <a:picLocks noChangeAspect="1" noChangeArrowheads="1"/>
              </p:cNvPicPr>
              <p:nvPr/>
            </p:nvPicPr>
            <p:blipFill rotWithShape="1">
              <a:blip r:embed="rId5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4999" t="12600" r="12501" b="34481"/>
              <a:stretch/>
            </p:blipFill>
            <p:spPr bwMode="auto">
              <a:xfrm rot="8181206">
                <a:off x="2829411" y="1944013"/>
                <a:ext cx="2219464" cy="221946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56" name="Picture 55"/>
              <p:cNvPicPr>
                <a:picLocks/>
              </p:cNvPicPr>
              <p:nvPr>
                <p:custDataLst>
                  <p:tags r:id="rId27"/>
                </p:custDataLst>
              </p:nvPr>
            </p:nvPicPr>
            <p:blipFill>
              <a:blip r:embed="rId5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041446" y="3860794"/>
                <a:ext cx="214471" cy="16987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  <p:pic>
            <p:nvPicPr>
              <p:cNvPr id="57" name="Picture 56"/>
              <p:cNvPicPr>
                <a:picLocks/>
              </p:cNvPicPr>
              <p:nvPr>
                <p:custDataLst>
                  <p:tags r:id="rId28"/>
                </p:custDataLst>
              </p:nvPr>
            </p:nvPicPr>
            <p:blipFill>
              <a:blip r:embed="rId5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941157" y="3690018"/>
                <a:ext cx="214471" cy="16987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  <p:pic>
            <p:nvPicPr>
              <p:cNvPr id="58" name="Picture 57"/>
              <p:cNvPicPr>
                <a:picLocks/>
              </p:cNvPicPr>
              <p:nvPr>
                <p:custDataLst>
                  <p:tags r:id="rId29"/>
                </p:custDataLst>
              </p:nvPr>
            </p:nvPicPr>
            <p:blipFill>
              <a:blip r:embed="rId5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825343" y="3484261"/>
                <a:ext cx="214471" cy="16987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  <p:pic>
            <p:nvPicPr>
              <p:cNvPr id="59" name="Picture 58"/>
              <p:cNvPicPr>
                <a:picLocks/>
              </p:cNvPicPr>
              <p:nvPr>
                <p:custDataLst>
                  <p:tags r:id="rId30"/>
                </p:custDataLst>
              </p:nvPr>
            </p:nvPicPr>
            <p:blipFill>
              <a:blip r:embed="rId5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685945" y="3339885"/>
                <a:ext cx="225196" cy="16987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  <p:pic>
            <p:nvPicPr>
              <p:cNvPr id="63" name="Picture 62"/>
              <p:cNvPicPr>
                <a:picLocks/>
              </p:cNvPicPr>
              <p:nvPr>
                <p:custDataLst>
                  <p:tags r:id="rId31"/>
                </p:custDataLst>
              </p:nvPr>
            </p:nvPicPr>
            <p:blipFill>
              <a:blip r:embed="rId5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698772" y="3103049"/>
                <a:ext cx="225196" cy="20173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  <p:pic>
            <p:nvPicPr>
              <p:cNvPr id="67" name="Picture 66"/>
              <p:cNvPicPr>
                <a:picLocks/>
              </p:cNvPicPr>
              <p:nvPr>
                <p:custDataLst>
                  <p:tags r:id="rId32"/>
                </p:custDataLst>
              </p:nvPr>
            </p:nvPicPr>
            <p:blipFill>
              <a:blip r:embed="rId6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696038" y="2893941"/>
                <a:ext cx="225196" cy="20173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  <p:pic>
            <p:nvPicPr>
              <p:cNvPr id="68" name="Picture 67"/>
              <p:cNvPicPr>
                <a:picLocks/>
              </p:cNvPicPr>
              <p:nvPr>
                <p:custDataLst>
                  <p:tags r:id="rId33"/>
                </p:custDataLst>
              </p:nvPr>
            </p:nvPicPr>
            <p:blipFill>
              <a:blip r:embed="rId6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685945" y="2658241"/>
                <a:ext cx="225196" cy="20173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  <p:pic>
            <p:nvPicPr>
              <p:cNvPr id="69" name="Picture 68"/>
              <p:cNvPicPr>
                <a:picLocks/>
              </p:cNvPicPr>
              <p:nvPr>
                <p:custDataLst>
                  <p:tags r:id="rId34"/>
                </p:custDataLst>
              </p:nvPr>
            </p:nvPicPr>
            <p:blipFill>
              <a:blip r:embed="rId6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65967" y="2441835"/>
                <a:ext cx="235919" cy="20173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  <p:sp>
            <p:nvSpPr>
              <p:cNvPr id="71" name="Ellipse 121 1"/>
              <p:cNvSpPr/>
              <p:nvPr/>
            </p:nvSpPr>
            <p:spPr>
              <a:xfrm rot="559468">
                <a:off x="3560440" y="2349975"/>
                <a:ext cx="548962" cy="980976"/>
              </a:xfrm>
              <a:prstGeom prst="ellipse">
                <a:avLst/>
              </a:prstGeom>
              <a:noFill/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sz="2000"/>
              </a:p>
            </p:txBody>
          </p:sp>
          <p:sp>
            <p:nvSpPr>
              <p:cNvPr id="73" name="Text Box 17 5"/>
              <p:cNvSpPr txBox="1">
                <a:spLocks noChangeArrowheads="1"/>
              </p:cNvSpPr>
              <p:nvPr/>
            </p:nvSpPr>
            <p:spPr bwMode="auto">
              <a:xfrm>
                <a:off x="4709440" y="3515026"/>
                <a:ext cx="1511231" cy="64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marL="285750" indent="-28575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indent="0" eaLnBrk="1" hangingPunct="1">
                  <a:spcBef>
                    <a:spcPct val="0"/>
                  </a:spcBef>
                  <a:buNone/>
                </a:pPr>
                <a:r>
                  <a:rPr lang="en-GB" altLang="en-US" sz="900" dirty="0">
                    <a:solidFill>
                      <a:srgbClr val="1216B6"/>
                    </a:solidFill>
                  </a:rPr>
                  <a:t>Hodge dual </a:t>
                </a:r>
              </a:p>
              <a:p>
                <a:pPr marL="0" indent="0" eaLnBrk="1" hangingPunct="1">
                  <a:spcBef>
                    <a:spcPct val="0"/>
                  </a:spcBef>
                  <a:buNone/>
                </a:pPr>
                <a:r>
                  <a:rPr lang="en-GB" altLang="en-US" sz="900" dirty="0">
                    <a:solidFill>
                      <a:srgbClr val="1216B6"/>
                    </a:solidFill>
                  </a:rPr>
                  <a:t> Q-functions</a:t>
                </a:r>
              </a:p>
            </p:txBody>
          </p:sp>
          <p:sp>
            <p:nvSpPr>
              <p:cNvPr id="75" name="Ellipse 121 2"/>
              <p:cNvSpPr/>
              <p:nvPr/>
            </p:nvSpPr>
            <p:spPr>
              <a:xfrm rot="19561133">
                <a:off x="3668635" y="3283046"/>
                <a:ext cx="537969" cy="868082"/>
              </a:xfrm>
              <a:prstGeom prst="ellipse">
                <a:avLst/>
              </a:prstGeom>
              <a:noFill/>
              <a:ln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sz="2000"/>
              </a:p>
            </p:txBody>
          </p:sp>
          <p:grpSp>
            <p:nvGrpSpPr>
              <p:cNvPr id="85" name="Group 84"/>
              <p:cNvGrpSpPr/>
              <p:nvPr/>
            </p:nvGrpSpPr>
            <p:grpSpPr>
              <a:xfrm rot="11012342" flipV="1">
                <a:off x="3907683" y="2531357"/>
                <a:ext cx="637152" cy="1435670"/>
                <a:chOff x="1568657" y="1594364"/>
                <a:chExt cx="806621" cy="1687388"/>
              </a:xfrm>
            </p:grpSpPr>
            <p:cxnSp>
              <p:nvCxnSpPr>
                <p:cNvPr id="86" name="Straight Connector 85"/>
                <p:cNvCxnSpPr/>
                <p:nvPr/>
              </p:nvCxnSpPr>
              <p:spPr>
                <a:xfrm flipV="1">
                  <a:off x="1589154" y="1594364"/>
                  <a:ext cx="703781" cy="31305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" name="Straight Connector 86"/>
                <p:cNvCxnSpPr/>
                <p:nvPr/>
              </p:nvCxnSpPr>
              <p:spPr>
                <a:xfrm flipV="1">
                  <a:off x="1587511" y="1869655"/>
                  <a:ext cx="787767" cy="47177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8" name="Straight Connector 87"/>
                <p:cNvCxnSpPr/>
                <p:nvPr/>
              </p:nvCxnSpPr>
              <p:spPr>
                <a:xfrm>
                  <a:off x="1605528" y="1916835"/>
                  <a:ext cx="734223" cy="168047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9" name="Straight Connector 88"/>
                <p:cNvCxnSpPr/>
                <p:nvPr/>
              </p:nvCxnSpPr>
              <p:spPr>
                <a:xfrm>
                  <a:off x="1606801" y="1921743"/>
                  <a:ext cx="729892" cy="406212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2" name="Straight Connector 91"/>
                <p:cNvCxnSpPr/>
                <p:nvPr/>
              </p:nvCxnSpPr>
              <p:spPr>
                <a:xfrm flipH="1" flipV="1">
                  <a:off x="1591195" y="1910707"/>
                  <a:ext cx="722753" cy="715293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3" name="Straight Connector 92"/>
                <p:cNvCxnSpPr/>
                <p:nvPr/>
              </p:nvCxnSpPr>
              <p:spPr>
                <a:xfrm flipH="1" flipV="1">
                  <a:off x="1600906" y="1959404"/>
                  <a:ext cx="522822" cy="869943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4" name="Straight Connector 93"/>
                <p:cNvCxnSpPr/>
                <p:nvPr/>
              </p:nvCxnSpPr>
              <p:spPr>
                <a:xfrm flipH="1" flipV="1">
                  <a:off x="1568657" y="1905126"/>
                  <a:ext cx="437625" cy="1155906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5" name="Straight Connector 94"/>
                <p:cNvCxnSpPr/>
                <p:nvPr/>
              </p:nvCxnSpPr>
              <p:spPr>
                <a:xfrm flipH="1" flipV="1">
                  <a:off x="1577693" y="1939368"/>
                  <a:ext cx="298760" cy="1342384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13" name="7-Point Star 97 1">
              <a:extLst>
                <a:ext uri="{FF2B5EF4-FFF2-40B4-BE49-F238E27FC236}">
                  <a16:creationId xmlns:a16="http://schemas.microsoft.com/office/drawing/2014/main" id="{E442DC3E-3514-4906-BD0D-9224EF06F2D5}"/>
                </a:ext>
              </a:extLst>
            </p:cNvPr>
            <p:cNvSpPr/>
            <p:nvPr/>
          </p:nvSpPr>
          <p:spPr bwMode="auto">
            <a:xfrm>
              <a:off x="4161071" y="2738059"/>
              <a:ext cx="219946" cy="167264"/>
            </a:xfrm>
            <a:prstGeom prst="star7">
              <a:avLst/>
            </a:prstGeom>
            <a:noFill/>
            <a:ln w="38100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342900" marR="0" indent="-34290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fr-FR" sz="2000" b="0" i="0" u="none" strike="noStrike" cap="none" normalizeH="0" baseline="0" dirty="0">
                <a:ln>
                  <a:noFill/>
                </a:ln>
                <a:solidFill>
                  <a:schemeClr val="accent2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125" name="7-Point Star 118">
            <a:extLst>
              <a:ext uri="{FF2B5EF4-FFF2-40B4-BE49-F238E27FC236}">
                <a16:creationId xmlns:a16="http://schemas.microsoft.com/office/drawing/2014/main" id="{32008729-09D6-4EDE-BA0E-1805EEF5DD25}"/>
              </a:ext>
            </a:extLst>
          </p:cNvPr>
          <p:cNvSpPr/>
          <p:nvPr/>
        </p:nvSpPr>
        <p:spPr bwMode="auto">
          <a:xfrm>
            <a:off x="932395" y="3624140"/>
            <a:ext cx="207989" cy="253239"/>
          </a:xfrm>
          <a:prstGeom prst="star7">
            <a:avLst/>
          </a:prstGeom>
          <a:noFill/>
          <a:ln w="381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342900" marR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sz="2000" b="0" i="0" u="none" strike="noStrike" cap="none" normalizeH="0" baseline="0">
              <a:ln>
                <a:noFill/>
              </a:ln>
              <a:solidFill>
                <a:schemeClr val="accent2"/>
              </a:solidFill>
              <a:effectLst/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8" name="Groupe 7">
            <a:extLst>
              <a:ext uri="{FF2B5EF4-FFF2-40B4-BE49-F238E27FC236}">
                <a16:creationId xmlns:a16="http://schemas.microsoft.com/office/drawing/2014/main" id="{04AE2DA5-1A01-4249-82D2-6355BBC76CF2}"/>
              </a:ext>
            </a:extLst>
          </p:cNvPr>
          <p:cNvGrpSpPr/>
          <p:nvPr/>
        </p:nvGrpSpPr>
        <p:grpSpPr>
          <a:xfrm rot="20372221">
            <a:off x="864901" y="3157689"/>
            <a:ext cx="1433154" cy="1433154"/>
            <a:chOff x="489142" y="2755513"/>
            <a:chExt cx="2135292" cy="2135292"/>
          </a:xfrm>
        </p:grpSpPr>
        <p:grpSp>
          <p:nvGrpSpPr>
            <p:cNvPr id="5" name="Group 4"/>
            <p:cNvGrpSpPr/>
            <p:nvPr/>
          </p:nvGrpSpPr>
          <p:grpSpPr>
            <a:xfrm>
              <a:off x="489142" y="2755513"/>
              <a:ext cx="2135292" cy="2135292"/>
              <a:chOff x="610586" y="2851524"/>
              <a:chExt cx="2135292" cy="2135292"/>
            </a:xfrm>
          </p:grpSpPr>
          <p:pic>
            <p:nvPicPr>
              <p:cNvPr id="45" name="Picture 2 2" descr="https://store-images.s-microsoft.com/image/apps.19351.13510798882890182.e709a902-2515-4750-9765-da43e0b1f7bc.5bfa7024-79d1-4ae1-b9f4-b10c47050d52?mode=scale&amp;q=90&amp;h=300&amp;w=300"/>
              <p:cNvPicPr>
                <a:picLocks noChangeAspect="1" noChangeArrowheads="1"/>
              </p:cNvPicPr>
              <p:nvPr/>
            </p:nvPicPr>
            <p:blipFill rotWithShape="1">
              <a:blip r:embed="rId5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4999" t="12600" r="12501" b="34481"/>
              <a:stretch/>
            </p:blipFill>
            <p:spPr bwMode="auto">
              <a:xfrm rot="18890516">
                <a:off x="610586" y="2851524"/>
                <a:ext cx="2135292" cy="213529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8" name="Picture 47"/>
              <p:cNvPicPr>
                <a:picLocks/>
              </p:cNvPicPr>
              <p:nvPr>
                <p:custDataLst>
                  <p:tags r:id="rId19"/>
                </p:custDataLst>
              </p:nvPr>
            </p:nvPicPr>
            <p:blipFill>
              <a:blip r:embed="rId6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534770" y="2983225"/>
                <a:ext cx="226504" cy="16987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  <p:pic>
            <p:nvPicPr>
              <p:cNvPr id="49" name="Picture 48"/>
              <p:cNvPicPr>
                <a:picLocks/>
              </p:cNvPicPr>
              <p:nvPr>
                <p:custDataLst>
                  <p:tags r:id="rId20"/>
                </p:custDataLst>
              </p:nvPr>
            </p:nvPicPr>
            <p:blipFill>
              <a:blip r:embed="rId6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815202" y="3074495"/>
                <a:ext cx="201383" cy="17189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  <p:pic>
            <p:nvPicPr>
              <p:cNvPr id="54" name="Picture 53"/>
              <p:cNvPicPr>
                <a:picLocks/>
              </p:cNvPicPr>
              <p:nvPr>
                <p:custDataLst>
                  <p:tags r:id="rId21"/>
                </p:custDataLst>
              </p:nvPr>
            </p:nvPicPr>
            <p:blipFill>
              <a:blip r:embed="rId6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816578" y="3276581"/>
                <a:ext cx="212348" cy="17329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  <p:pic>
            <p:nvPicPr>
              <p:cNvPr id="55" name="Picture 54"/>
              <p:cNvPicPr>
                <a:picLocks/>
              </p:cNvPicPr>
              <p:nvPr>
                <p:custDataLst>
                  <p:tags r:id="rId22"/>
                </p:custDataLst>
              </p:nvPr>
            </p:nvPicPr>
            <p:blipFill>
              <a:blip r:embed="rId6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847169" y="3504396"/>
                <a:ext cx="210044" cy="16738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  <p:pic>
            <p:nvPicPr>
              <p:cNvPr id="62" name="Picture 61"/>
              <p:cNvPicPr>
                <a:picLocks/>
              </p:cNvPicPr>
              <p:nvPr>
                <p:custDataLst>
                  <p:tags r:id="rId23"/>
                </p:custDataLst>
              </p:nvPr>
            </p:nvPicPr>
            <p:blipFill>
              <a:blip r:embed="rId6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894285" y="3808283"/>
                <a:ext cx="214265" cy="18033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  <p:pic>
            <p:nvPicPr>
              <p:cNvPr id="64" name="Picture 63"/>
              <p:cNvPicPr>
                <a:picLocks/>
              </p:cNvPicPr>
              <p:nvPr>
                <p:custDataLst>
                  <p:tags r:id="rId24"/>
                </p:custDataLst>
              </p:nvPr>
            </p:nvPicPr>
            <p:blipFill>
              <a:blip r:embed="rId6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793010" y="4015898"/>
                <a:ext cx="214265" cy="18033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  <p:pic>
            <p:nvPicPr>
              <p:cNvPr id="65" name="Picture 64"/>
              <p:cNvPicPr>
                <a:picLocks/>
              </p:cNvPicPr>
              <p:nvPr>
                <p:custDataLst>
                  <p:tags r:id="rId25"/>
                </p:custDataLst>
              </p:nvPr>
            </p:nvPicPr>
            <p:blipFill>
              <a:blip r:embed="rId6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680717" y="4145466"/>
                <a:ext cx="214265" cy="19159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  <p:pic>
            <p:nvPicPr>
              <p:cNvPr id="66" name="Picture 65"/>
              <p:cNvPicPr>
                <a:picLocks/>
              </p:cNvPicPr>
              <p:nvPr>
                <p:custDataLst>
                  <p:tags r:id="rId26"/>
                </p:custDataLst>
              </p:nvPr>
            </p:nvPicPr>
            <p:blipFill>
              <a:blip r:embed="rId7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568542" y="4291198"/>
                <a:ext cx="224468" cy="18033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  <p:sp>
            <p:nvSpPr>
              <p:cNvPr id="70" name="Ellipse 2 1"/>
              <p:cNvSpPr/>
              <p:nvPr/>
            </p:nvSpPr>
            <p:spPr>
              <a:xfrm rot="20179340">
                <a:off x="1492252" y="2868137"/>
                <a:ext cx="609314" cy="909394"/>
              </a:xfrm>
              <a:prstGeom prst="ellipse">
                <a:avLst/>
              </a:prstGeom>
              <a:noFill/>
              <a:ln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sz="2000"/>
              </a:p>
            </p:txBody>
          </p:sp>
          <p:sp>
            <p:nvSpPr>
              <p:cNvPr id="74" name="Ellipse 2 2"/>
              <p:cNvSpPr/>
              <p:nvPr/>
            </p:nvSpPr>
            <p:spPr>
              <a:xfrm rot="1424852">
                <a:off x="1574710" y="3733486"/>
                <a:ext cx="496946" cy="869956"/>
              </a:xfrm>
              <a:prstGeom prst="ellipse">
                <a:avLst/>
              </a:prstGeom>
              <a:noFill/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sz="2000"/>
              </a:p>
            </p:txBody>
          </p:sp>
          <p:grpSp>
            <p:nvGrpSpPr>
              <p:cNvPr id="76" name="Group 75"/>
              <p:cNvGrpSpPr/>
              <p:nvPr/>
            </p:nvGrpSpPr>
            <p:grpSpPr>
              <a:xfrm rot="20367317">
                <a:off x="905902" y="3106495"/>
                <a:ext cx="979001" cy="1165274"/>
                <a:chOff x="1410935" y="1594364"/>
                <a:chExt cx="1024034" cy="1407629"/>
              </a:xfrm>
            </p:grpSpPr>
            <p:cxnSp>
              <p:nvCxnSpPr>
                <p:cNvPr id="77" name="Straight Connector 76"/>
                <p:cNvCxnSpPr/>
                <p:nvPr/>
              </p:nvCxnSpPr>
              <p:spPr>
                <a:xfrm flipV="1">
                  <a:off x="1589154" y="1594364"/>
                  <a:ext cx="703781" cy="31305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8" name="Straight Connector 77"/>
                <p:cNvCxnSpPr/>
                <p:nvPr/>
              </p:nvCxnSpPr>
              <p:spPr>
                <a:xfrm rot="1232683" flipV="1">
                  <a:off x="1619891" y="1710501"/>
                  <a:ext cx="815078" cy="383702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9" name="Straight Connector 78"/>
                <p:cNvCxnSpPr/>
                <p:nvPr/>
              </p:nvCxnSpPr>
              <p:spPr>
                <a:xfrm rot="1232683" flipV="1">
                  <a:off x="1605863" y="1914707"/>
                  <a:ext cx="817903" cy="17338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" name="Straight Connector 79"/>
                <p:cNvCxnSpPr/>
                <p:nvPr/>
              </p:nvCxnSpPr>
              <p:spPr>
                <a:xfrm>
                  <a:off x="1606801" y="1921743"/>
                  <a:ext cx="729892" cy="406212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" name="Straight Connector 80"/>
                <p:cNvCxnSpPr/>
                <p:nvPr/>
              </p:nvCxnSpPr>
              <p:spPr>
                <a:xfrm rot="1232683" flipH="1" flipV="1">
                  <a:off x="1493948" y="2077423"/>
                  <a:ext cx="893788" cy="45297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2" name="Straight Connector 81"/>
                <p:cNvCxnSpPr/>
                <p:nvPr/>
              </p:nvCxnSpPr>
              <p:spPr>
                <a:xfrm flipH="1" flipV="1">
                  <a:off x="1600906" y="1959404"/>
                  <a:ext cx="522822" cy="869943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" name="Straight Connector 82"/>
                <p:cNvCxnSpPr/>
                <p:nvPr/>
              </p:nvCxnSpPr>
              <p:spPr>
                <a:xfrm rot="1232683" flipH="1" flipV="1">
                  <a:off x="1418917" y="2026559"/>
                  <a:ext cx="729924" cy="832745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" name="Straight Connector 83"/>
                <p:cNvCxnSpPr/>
                <p:nvPr/>
              </p:nvCxnSpPr>
              <p:spPr>
                <a:xfrm rot="1232683" flipH="1" flipV="1">
                  <a:off x="1410935" y="2028183"/>
                  <a:ext cx="591104" cy="97381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12" name="7-Point Star 97 2">
              <a:extLst>
                <a:ext uri="{FF2B5EF4-FFF2-40B4-BE49-F238E27FC236}">
                  <a16:creationId xmlns:a16="http://schemas.microsoft.com/office/drawing/2014/main" id="{20BA88F8-9118-44F6-9378-5A794137A9D7}"/>
                </a:ext>
              </a:extLst>
            </p:cNvPr>
            <p:cNvSpPr/>
            <p:nvPr/>
          </p:nvSpPr>
          <p:spPr bwMode="auto">
            <a:xfrm>
              <a:off x="755476" y="3332910"/>
              <a:ext cx="219946" cy="167264"/>
            </a:xfrm>
            <a:prstGeom prst="star7">
              <a:avLst/>
            </a:prstGeom>
            <a:noFill/>
            <a:ln w="38100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342900" marR="0" indent="-34290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fr-FR" sz="2000" b="0" i="0" u="none" strike="noStrike" cap="none" normalizeH="0" baseline="0" dirty="0">
                <a:ln>
                  <a:noFill/>
                </a:ln>
                <a:solidFill>
                  <a:schemeClr val="accent2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96" name="ZoneTexte 95">
            <a:extLst>
              <a:ext uri="{FF2B5EF4-FFF2-40B4-BE49-F238E27FC236}">
                <a16:creationId xmlns:a16="http://schemas.microsoft.com/office/drawing/2014/main" id="{0915F116-315F-4BBB-950F-5AB2E7ED8D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855" y="1558279"/>
            <a:ext cx="968535" cy="3693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 err="1">
                <a:latin typeface="+mn-lt"/>
              </a:rPr>
              <a:t>gl</a:t>
            </a:r>
            <a:r>
              <a:rPr lang="en-US" altLang="en-US" sz="1800" dirty="0">
                <a:latin typeface="+mn-lt"/>
              </a:rPr>
              <a:t>(2,2|4)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1CC426DA-A151-4ED7-A861-98392D375CD2}"/>
              </a:ext>
            </a:extLst>
          </p:cNvPr>
          <p:cNvSpPr/>
          <p:nvPr/>
        </p:nvSpPr>
        <p:spPr>
          <a:xfrm>
            <a:off x="7707304" y="1925874"/>
            <a:ext cx="1087157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  <a:buNone/>
            </a:pPr>
            <a:r>
              <a:rPr lang="en-GB" altLang="en-US" sz="1100" dirty="0">
                <a:solidFill>
                  <a:srgbClr val="801FA7"/>
                </a:solidFill>
                <a:cs typeface="Arial" panose="020B0604020202020204" pitchFamily="34" charset="0"/>
              </a:rPr>
              <a:t>SO(6) ~ SU(4)</a:t>
            </a:r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id="{F068ADBA-9A1E-44B2-A0BA-A7D32361909F}"/>
              </a:ext>
            </a:extLst>
          </p:cNvPr>
          <p:cNvSpPr/>
          <p:nvPr/>
        </p:nvSpPr>
        <p:spPr>
          <a:xfrm>
            <a:off x="6705427" y="1905929"/>
            <a:ext cx="676788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  <a:buNone/>
            </a:pPr>
            <a:r>
              <a:rPr lang="en-GB" altLang="en-US" sz="1100" dirty="0">
                <a:solidFill>
                  <a:srgbClr val="801FA7"/>
                </a:solidFill>
                <a:cs typeface="Arial" panose="020B0604020202020204" pitchFamily="34" charset="0"/>
              </a:rPr>
              <a:t>SO(2,4)</a:t>
            </a:r>
          </a:p>
        </p:txBody>
      </p:sp>
      <p:grpSp>
        <p:nvGrpSpPr>
          <p:cNvPr id="18" name="Groupe 17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Q_{1234}=1&#10;\end{align*}&#10;&#10;\end{document}" title="IguanaTex Vector Display">
            <a:extLst>
              <a:ext uri="{FF2B5EF4-FFF2-40B4-BE49-F238E27FC236}">
                <a16:creationId xmlns:a16="http://schemas.microsoft.com/office/drawing/2014/main" id="{7DAD2725-BB18-4073-B394-1A281D03A913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 rot="5400000">
            <a:off x="426363" y="3718677"/>
            <a:ext cx="793448" cy="189084"/>
            <a:chOff x="7752438" y="-13835123"/>
            <a:chExt cx="1066172" cy="254075"/>
          </a:xfrm>
        </p:grpSpPr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B63E9009-3886-4744-8793-6CD9585E026D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7752438" y="-13835123"/>
              <a:ext cx="203371" cy="254075"/>
            </a:xfrm>
            <a:custGeom>
              <a:avLst/>
              <a:gdLst>
                <a:gd name="connsiteX0" fmla="*/ 117574 w 203370"/>
                <a:gd name="connsiteY0" fmla="*/ 195972 h 254075"/>
                <a:gd name="connsiteX1" fmla="*/ 194044 w 203370"/>
                <a:gd name="connsiteY1" fmla="*/ 87140 h 254075"/>
                <a:gd name="connsiteX2" fmla="*/ 129474 w 203370"/>
                <a:gd name="connsiteY2" fmla="*/ 19056 h 254075"/>
                <a:gd name="connsiteX3" fmla="*/ 19066 w 203370"/>
                <a:gd name="connsiteY3" fmla="*/ 135477 h 254075"/>
                <a:gd name="connsiteX4" fmla="*/ 83890 w 203370"/>
                <a:gd name="connsiteY4" fmla="*/ 203054 h 254075"/>
                <a:gd name="connsiteX5" fmla="*/ 108708 w 203370"/>
                <a:gd name="connsiteY5" fmla="*/ 199258 h 254075"/>
                <a:gd name="connsiteX6" fmla="*/ 107691 w 203370"/>
                <a:gd name="connsiteY6" fmla="*/ 218751 h 254075"/>
                <a:gd name="connsiteX7" fmla="*/ 128711 w 203370"/>
                <a:gd name="connsiteY7" fmla="*/ 246588 h 254075"/>
                <a:gd name="connsiteX8" fmla="*/ 170998 w 203370"/>
                <a:gd name="connsiteY8" fmla="*/ 197487 h 254075"/>
                <a:gd name="connsiteX9" fmla="*/ 168218 w 203370"/>
                <a:gd name="connsiteY9" fmla="*/ 194955 h 254075"/>
                <a:gd name="connsiteX10" fmla="*/ 165175 w 203370"/>
                <a:gd name="connsiteY10" fmla="*/ 197741 h 254075"/>
                <a:gd name="connsiteX11" fmla="*/ 135551 w 203370"/>
                <a:gd name="connsiteY11" fmla="*/ 222038 h 254075"/>
                <a:gd name="connsiteX12" fmla="*/ 117574 w 203370"/>
                <a:gd name="connsiteY12" fmla="*/ 195972 h 254075"/>
                <a:gd name="connsiteX13" fmla="*/ 69710 w 203370"/>
                <a:gd name="connsiteY13" fmla="*/ 193947 h 254075"/>
                <a:gd name="connsiteX14" fmla="*/ 41349 w 203370"/>
                <a:gd name="connsiteY14" fmla="*/ 143576 h 254075"/>
                <a:gd name="connsiteX15" fmla="*/ 67176 w 203370"/>
                <a:gd name="connsiteY15" fmla="*/ 62843 h 254075"/>
                <a:gd name="connsiteX16" fmla="*/ 127956 w 203370"/>
                <a:gd name="connsiteY16" fmla="*/ 25383 h 254075"/>
                <a:gd name="connsiteX17" fmla="*/ 171761 w 203370"/>
                <a:gd name="connsiteY17" fmla="*/ 79040 h 254075"/>
                <a:gd name="connsiteX18" fmla="*/ 116302 w 203370"/>
                <a:gd name="connsiteY18" fmla="*/ 187364 h 254075"/>
                <a:gd name="connsiteX19" fmla="*/ 94019 w 203370"/>
                <a:gd name="connsiteY19" fmla="*/ 160027 h 254075"/>
                <a:gd name="connsiteX20" fmla="*/ 68193 w 203370"/>
                <a:gd name="connsiteY20" fmla="*/ 185848 h 254075"/>
                <a:gd name="connsiteX21" fmla="*/ 69710 w 203370"/>
                <a:gd name="connsiteY21" fmla="*/ 193947 h 254075"/>
                <a:gd name="connsiteX22" fmla="*/ 85408 w 203370"/>
                <a:gd name="connsiteY22" fmla="*/ 196725 h 254075"/>
                <a:gd name="connsiteX23" fmla="*/ 73761 w 203370"/>
                <a:gd name="connsiteY23" fmla="*/ 185848 h 254075"/>
                <a:gd name="connsiteX24" fmla="*/ 94019 w 203370"/>
                <a:gd name="connsiteY24" fmla="*/ 165602 h 254075"/>
                <a:gd name="connsiteX25" fmla="*/ 109471 w 203370"/>
                <a:gd name="connsiteY25" fmla="*/ 187111 h 254075"/>
                <a:gd name="connsiteX26" fmla="*/ 106682 w 203370"/>
                <a:gd name="connsiteY26" fmla="*/ 192176 h 254075"/>
                <a:gd name="connsiteX27" fmla="*/ 85408 w 203370"/>
                <a:gd name="connsiteY27" fmla="*/ 196725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370" h="254075">
                  <a:moveTo>
                    <a:pt x="117574" y="195972"/>
                  </a:moveTo>
                  <a:cubicBezTo>
                    <a:pt x="156817" y="181036"/>
                    <a:pt x="194044" y="135986"/>
                    <a:pt x="194044" y="87140"/>
                  </a:cubicBezTo>
                  <a:cubicBezTo>
                    <a:pt x="194044" y="46392"/>
                    <a:pt x="167201" y="19056"/>
                    <a:pt x="129474" y="19056"/>
                  </a:cubicBezTo>
                  <a:cubicBezTo>
                    <a:pt x="74778" y="19056"/>
                    <a:pt x="19066" y="76508"/>
                    <a:pt x="19066" y="135477"/>
                  </a:cubicBezTo>
                  <a:cubicBezTo>
                    <a:pt x="19066" y="177495"/>
                    <a:pt x="47427" y="203054"/>
                    <a:pt x="83890" y="203054"/>
                  </a:cubicBezTo>
                  <a:cubicBezTo>
                    <a:pt x="90221" y="203054"/>
                    <a:pt x="98833" y="202045"/>
                    <a:pt x="108708" y="199258"/>
                  </a:cubicBezTo>
                  <a:cubicBezTo>
                    <a:pt x="107691" y="214947"/>
                    <a:pt x="107691" y="215455"/>
                    <a:pt x="107691" y="218751"/>
                  </a:cubicBezTo>
                  <a:cubicBezTo>
                    <a:pt x="107691" y="226849"/>
                    <a:pt x="107691" y="246588"/>
                    <a:pt x="128711" y="246588"/>
                  </a:cubicBezTo>
                  <a:cubicBezTo>
                    <a:pt x="158844" y="246588"/>
                    <a:pt x="170998" y="200275"/>
                    <a:pt x="170998" y="197487"/>
                  </a:cubicBezTo>
                  <a:cubicBezTo>
                    <a:pt x="170998" y="195717"/>
                    <a:pt x="169226" y="194955"/>
                    <a:pt x="168218" y="194955"/>
                  </a:cubicBezTo>
                  <a:cubicBezTo>
                    <a:pt x="166192" y="194955"/>
                    <a:pt x="165683" y="196225"/>
                    <a:pt x="165175" y="197741"/>
                  </a:cubicBezTo>
                  <a:cubicBezTo>
                    <a:pt x="159098" y="215710"/>
                    <a:pt x="144409" y="222038"/>
                    <a:pt x="135551" y="222038"/>
                  </a:cubicBezTo>
                  <a:cubicBezTo>
                    <a:pt x="123905" y="222038"/>
                    <a:pt x="120100" y="215201"/>
                    <a:pt x="117574" y="195972"/>
                  </a:cubicBezTo>
                  <a:close/>
                  <a:moveTo>
                    <a:pt x="69710" y="193947"/>
                  </a:moveTo>
                  <a:cubicBezTo>
                    <a:pt x="49961" y="186101"/>
                    <a:pt x="41349" y="166356"/>
                    <a:pt x="41349" y="143576"/>
                  </a:cubicBezTo>
                  <a:cubicBezTo>
                    <a:pt x="41349" y="126117"/>
                    <a:pt x="47935" y="90181"/>
                    <a:pt x="67176" y="62843"/>
                  </a:cubicBezTo>
                  <a:cubicBezTo>
                    <a:pt x="85662" y="37030"/>
                    <a:pt x="109471" y="25383"/>
                    <a:pt x="127956" y="25383"/>
                  </a:cubicBezTo>
                  <a:cubicBezTo>
                    <a:pt x="153274" y="25383"/>
                    <a:pt x="171761" y="45130"/>
                    <a:pt x="171761" y="79040"/>
                  </a:cubicBezTo>
                  <a:cubicBezTo>
                    <a:pt x="171761" y="104353"/>
                    <a:pt x="158844" y="163577"/>
                    <a:pt x="116302" y="187364"/>
                  </a:cubicBezTo>
                  <a:cubicBezTo>
                    <a:pt x="115039" y="178504"/>
                    <a:pt x="112505" y="160027"/>
                    <a:pt x="94019" y="160027"/>
                  </a:cubicBezTo>
                  <a:cubicBezTo>
                    <a:pt x="80602" y="160027"/>
                    <a:pt x="68193" y="172684"/>
                    <a:pt x="68193" y="185848"/>
                  </a:cubicBezTo>
                  <a:cubicBezTo>
                    <a:pt x="68193" y="190905"/>
                    <a:pt x="69710" y="193692"/>
                    <a:pt x="69710" y="193947"/>
                  </a:cubicBezTo>
                  <a:close/>
                  <a:moveTo>
                    <a:pt x="85408" y="196725"/>
                  </a:moveTo>
                  <a:cubicBezTo>
                    <a:pt x="81865" y="196725"/>
                    <a:pt x="73761" y="196725"/>
                    <a:pt x="73761" y="185848"/>
                  </a:cubicBezTo>
                  <a:cubicBezTo>
                    <a:pt x="73761" y="175725"/>
                    <a:pt x="83382" y="165602"/>
                    <a:pt x="94019" y="165602"/>
                  </a:cubicBezTo>
                  <a:cubicBezTo>
                    <a:pt x="104657" y="165602"/>
                    <a:pt x="109471" y="171675"/>
                    <a:pt x="109471" y="187111"/>
                  </a:cubicBezTo>
                  <a:cubicBezTo>
                    <a:pt x="109471" y="190905"/>
                    <a:pt x="109216" y="191160"/>
                    <a:pt x="106682" y="192176"/>
                  </a:cubicBezTo>
                  <a:cubicBezTo>
                    <a:pt x="100097" y="194955"/>
                    <a:pt x="92501" y="196725"/>
                    <a:pt x="85408" y="1967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D3F0CB22-5E4B-46B9-927F-3DCD2FD589DC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7959575" y="-13738181"/>
              <a:ext cx="406742" cy="152445"/>
            </a:xfrm>
            <a:custGeom>
              <a:avLst/>
              <a:gdLst>
                <a:gd name="connsiteX0" fmla="*/ 59137 w 406741"/>
                <a:gd name="connsiteY0" fmla="*/ 25789 h 152445"/>
                <a:gd name="connsiteX1" fmla="*/ 53822 w 406741"/>
                <a:gd name="connsiteY1" fmla="*/ 20834 h 152445"/>
                <a:gd name="connsiteX2" fmla="*/ 19066 w 406741"/>
                <a:gd name="connsiteY2" fmla="*/ 32173 h 152445"/>
                <a:gd name="connsiteX3" fmla="*/ 19066 w 406741"/>
                <a:gd name="connsiteY3" fmla="*/ 38556 h 152445"/>
                <a:gd name="connsiteX4" fmla="*/ 44774 w 406741"/>
                <a:gd name="connsiteY4" fmla="*/ 33594 h 152445"/>
                <a:gd name="connsiteX5" fmla="*/ 44774 w 406741"/>
                <a:gd name="connsiteY5" fmla="*/ 123973 h 152445"/>
                <a:gd name="connsiteX6" fmla="*/ 27042 w 406741"/>
                <a:gd name="connsiteY6" fmla="*/ 132120 h 152445"/>
                <a:gd name="connsiteX7" fmla="*/ 20305 w 406741"/>
                <a:gd name="connsiteY7" fmla="*/ 132120 h 152445"/>
                <a:gd name="connsiteX8" fmla="*/ 20305 w 406741"/>
                <a:gd name="connsiteY8" fmla="*/ 138504 h 152445"/>
                <a:gd name="connsiteX9" fmla="*/ 51868 w 406741"/>
                <a:gd name="connsiteY9" fmla="*/ 137797 h 152445"/>
                <a:gd name="connsiteX10" fmla="*/ 83605 w 406741"/>
                <a:gd name="connsiteY10" fmla="*/ 138504 h 152445"/>
                <a:gd name="connsiteX11" fmla="*/ 83605 w 406741"/>
                <a:gd name="connsiteY11" fmla="*/ 132120 h 152445"/>
                <a:gd name="connsiteX12" fmla="*/ 76868 w 406741"/>
                <a:gd name="connsiteY12" fmla="*/ 132120 h 152445"/>
                <a:gd name="connsiteX13" fmla="*/ 59137 w 406741"/>
                <a:gd name="connsiteY13" fmla="*/ 123973 h 152445"/>
                <a:gd name="connsiteX14" fmla="*/ 59137 w 406741"/>
                <a:gd name="connsiteY14" fmla="*/ 25789 h 152445"/>
                <a:gd name="connsiteX15" fmla="*/ 190247 w 406741"/>
                <a:gd name="connsiteY15" fmla="*/ 106251 h 152445"/>
                <a:gd name="connsiteX16" fmla="*/ 184217 w 406741"/>
                <a:gd name="connsiteY16" fmla="*/ 106251 h 152445"/>
                <a:gd name="connsiteX17" fmla="*/ 179602 w 406741"/>
                <a:gd name="connsiteY17" fmla="*/ 122378 h 152445"/>
                <a:gd name="connsiteX18" fmla="*/ 162053 w 406741"/>
                <a:gd name="connsiteY18" fmla="*/ 123442 h 152445"/>
                <a:gd name="connsiteX19" fmla="*/ 129426 w 406741"/>
                <a:gd name="connsiteY19" fmla="*/ 123442 h 152445"/>
                <a:gd name="connsiteX20" fmla="*/ 164889 w 406741"/>
                <a:gd name="connsiteY20" fmla="*/ 93667 h 152445"/>
                <a:gd name="connsiteX21" fmla="*/ 190247 w 406741"/>
                <a:gd name="connsiteY21" fmla="*/ 55388 h 152445"/>
                <a:gd name="connsiteX22" fmla="*/ 148755 w 406741"/>
                <a:gd name="connsiteY22" fmla="*/ 20834 h 152445"/>
                <a:gd name="connsiteX23" fmla="*/ 111869 w 406741"/>
                <a:gd name="connsiteY23" fmla="*/ 52555 h 152445"/>
                <a:gd name="connsiteX24" fmla="*/ 121267 w 406741"/>
                <a:gd name="connsiteY24" fmla="*/ 62480 h 152445"/>
                <a:gd name="connsiteX25" fmla="*/ 130665 w 406741"/>
                <a:gd name="connsiteY25" fmla="*/ 53087 h 152445"/>
                <a:gd name="connsiteX26" fmla="*/ 120203 w 406741"/>
                <a:gd name="connsiteY26" fmla="*/ 43694 h 152445"/>
                <a:gd name="connsiteX27" fmla="*/ 146093 w 406741"/>
                <a:gd name="connsiteY27" fmla="*/ 27211 h 152445"/>
                <a:gd name="connsiteX28" fmla="*/ 173048 w 406741"/>
                <a:gd name="connsiteY28" fmla="*/ 55388 h 152445"/>
                <a:gd name="connsiteX29" fmla="*/ 156373 w 406741"/>
                <a:gd name="connsiteY29" fmla="*/ 89412 h 152445"/>
                <a:gd name="connsiteX30" fmla="*/ 113641 w 406741"/>
                <a:gd name="connsiteY30" fmla="*/ 131595 h 152445"/>
                <a:gd name="connsiteX31" fmla="*/ 111869 w 406741"/>
                <a:gd name="connsiteY31" fmla="*/ 138504 h 152445"/>
                <a:gd name="connsiteX32" fmla="*/ 184925 w 406741"/>
                <a:gd name="connsiteY32" fmla="*/ 138504 h 152445"/>
                <a:gd name="connsiteX33" fmla="*/ 190247 w 406741"/>
                <a:gd name="connsiteY33" fmla="*/ 106251 h 152445"/>
                <a:gd name="connsiteX34" fmla="*/ 250067 w 406741"/>
                <a:gd name="connsiteY34" fmla="*/ 79312 h 152445"/>
                <a:gd name="connsiteX35" fmla="*/ 273828 w 406741"/>
                <a:gd name="connsiteY35" fmla="*/ 107847 h 152445"/>
                <a:gd name="connsiteX36" fmla="*/ 250781 w 406741"/>
                <a:gd name="connsiteY36" fmla="*/ 136375 h 152445"/>
                <a:gd name="connsiteX37" fmla="*/ 220633 w 406741"/>
                <a:gd name="connsiteY37" fmla="*/ 123973 h 152445"/>
                <a:gd name="connsiteX38" fmla="*/ 230921 w 406741"/>
                <a:gd name="connsiteY38" fmla="*/ 114049 h 152445"/>
                <a:gd name="connsiteX39" fmla="*/ 221166 w 406741"/>
                <a:gd name="connsiteY39" fmla="*/ 104299 h 152445"/>
                <a:gd name="connsiteX40" fmla="*/ 211235 w 406741"/>
                <a:gd name="connsiteY40" fmla="*/ 114581 h 152445"/>
                <a:gd name="connsiteX41" fmla="*/ 251131 w 406741"/>
                <a:gd name="connsiteY41" fmla="*/ 142044 h 152445"/>
                <a:gd name="connsiteX42" fmla="*/ 292798 w 406741"/>
                <a:gd name="connsiteY42" fmla="*/ 107847 h 152445"/>
                <a:gd name="connsiteX43" fmla="*/ 261951 w 406741"/>
                <a:gd name="connsiteY43" fmla="*/ 76120 h 152445"/>
                <a:gd name="connsiteX44" fmla="*/ 287309 w 406741"/>
                <a:gd name="connsiteY44" fmla="*/ 45290 h 152445"/>
                <a:gd name="connsiteX45" fmla="*/ 251489 w 406741"/>
                <a:gd name="connsiteY45" fmla="*/ 20834 h 152445"/>
                <a:gd name="connsiteX46" fmla="*/ 216732 w 406741"/>
                <a:gd name="connsiteY46" fmla="*/ 44575 h 152445"/>
                <a:gd name="connsiteX47" fmla="*/ 225956 w 406741"/>
                <a:gd name="connsiteY47" fmla="*/ 53968 h 152445"/>
                <a:gd name="connsiteX48" fmla="*/ 234996 w 406741"/>
                <a:gd name="connsiteY48" fmla="*/ 44932 h 152445"/>
                <a:gd name="connsiteX49" fmla="*/ 225956 w 406741"/>
                <a:gd name="connsiteY49" fmla="*/ 35714 h 152445"/>
                <a:gd name="connsiteX50" fmla="*/ 250956 w 406741"/>
                <a:gd name="connsiteY50" fmla="*/ 25972 h 152445"/>
                <a:gd name="connsiteX51" fmla="*/ 270109 w 406741"/>
                <a:gd name="connsiteY51" fmla="*/ 45290 h 152445"/>
                <a:gd name="connsiteX52" fmla="*/ 263016 w 406741"/>
                <a:gd name="connsiteY52" fmla="*/ 66377 h 152445"/>
                <a:gd name="connsiteX53" fmla="*/ 243330 w 406741"/>
                <a:gd name="connsiteY53" fmla="*/ 74000 h 152445"/>
                <a:gd name="connsiteX54" fmla="*/ 237658 w 406741"/>
                <a:gd name="connsiteY54" fmla="*/ 74525 h 152445"/>
                <a:gd name="connsiteX55" fmla="*/ 235886 w 406741"/>
                <a:gd name="connsiteY55" fmla="*/ 76834 h 152445"/>
                <a:gd name="connsiteX56" fmla="*/ 240493 w 406741"/>
                <a:gd name="connsiteY56" fmla="*/ 79312 h 152445"/>
                <a:gd name="connsiteX57" fmla="*/ 250067 w 406741"/>
                <a:gd name="connsiteY57" fmla="*/ 79312 h 152445"/>
                <a:gd name="connsiteX58" fmla="*/ 396423 w 406741"/>
                <a:gd name="connsiteY58" fmla="*/ 109443 h 152445"/>
                <a:gd name="connsiteX59" fmla="*/ 396423 w 406741"/>
                <a:gd name="connsiteY59" fmla="*/ 103060 h 152445"/>
                <a:gd name="connsiteX60" fmla="*/ 376744 w 406741"/>
                <a:gd name="connsiteY60" fmla="*/ 103060 h 152445"/>
                <a:gd name="connsiteX61" fmla="*/ 376744 w 406741"/>
                <a:gd name="connsiteY61" fmla="*/ 24018 h 152445"/>
                <a:gd name="connsiteX62" fmla="*/ 372844 w 406741"/>
                <a:gd name="connsiteY62" fmla="*/ 19056 h 152445"/>
                <a:gd name="connsiteX63" fmla="*/ 368228 w 406741"/>
                <a:gd name="connsiteY63" fmla="*/ 21542 h 152445"/>
                <a:gd name="connsiteX64" fmla="*/ 309537 w 406741"/>
                <a:gd name="connsiteY64" fmla="*/ 103060 h 152445"/>
                <a:gd name="connsiteX65" fmla="*/ 309537 w 406741"/>
                <a:gd name="connsiteY65" fmla="*/ 109443 h 152445"/>
                <a:gd name="connsiteX66" fmla="*/ 361674 w 406741"/>
                <a:gd name="connsiteY66" fmla="*/ 109443 h 152445"/>
                <a:gd name="connsiteX67" fmla="*/ 361674 w 406741"/>
                <a:gd name="connsiteY67" fmla="*/ 123973 h 152445"/>
                <a:gd name="connsiteX68" fmla="*/ 347311 w 406741"/>
                <a:gd name="connsiteY68" fmla="*/ 132120 h 152445"/>
                <a:gd name="connsiteX69" fmla="*/ 342522 w 406741"/>
                <a:gd name="connsiteY69" fmla="*/ 132120 h 152445"/>
                <a:gd name="connsiteX70" fmla="*/ 342522 w 406741"/>
                <a:gd name="connsiteY70" fmla="*/ 138504 h 152445"/>
                <a:gd name="connsiteX71" fmla="*/ 369118 w 406741"/>
                <a:gd name="connsiteY71" fmla="*/ 137797 h 152445"/>
                <a:gd name="connsiteX72" fmla="*/ 395889 w 406741"/>
                <a:gd name="connsiteY72" fmla="*/ 138504 h 152445"/>
                <a:gd name="connsiteX73" fmla="*/ 395889 w 406741"/>
                <a:gd name="connsiteY73" fmla="*/ 132120 h 152445"/>
                <a:gd name="connsiteX74" fmla="*/ 391107 w 406741"/>
                <a:gd name="connsiteY74" fmla="*/ 132120 h 152445"/>
                <a:gd name="connsiteX75" fmla="*/ 376744 w 406741"/>
                <a:gd name="connsiteY75" fmla="*/ 123973 h 152445"/>
                <a:gd name="connsiteX76" fmla="*/ 376744 w 406741"/>
                <a:gd name="connsiteY76" fmla="*/ 109443 h 152445"/>
                <a:gd name="connsiteX77" fmla="*/ 396423 w 406741"/>
                <a:gd name="connsiteY77" fmla="*/ 109443 h 152445"/>
                <a:gd name="connsiteX78" fmla="*/ 362914 w 406741"/>
                <a:gd name="connsiteY78" fmla="*/ 38200 h 152445"/>
                <a:gd name="connsiteX79" fmla="*/ 362914 w 406741"/>
                <a:gd name="connsiteY79" fmla="*/ 103060 h 152445"/>
                <a:gd name="connsiteX80" fmla="*/ 316099 w 406741"/>
                <a:gd name="connsiteY80" fmla="*/ 103060 h 152445"/>
                <a:gd name="connsiteX81" fmla="*/ 362914 w 406741"/>
                <a:gd name="connsiteY81" fmla="*/ 3820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06741" h="152445">
                  <a:moveTo>
                    <a:pt x="59137" y="25789"/>
                  </a:moveTo>
                  <a:cubicBezTo>
                    <a:pt x="59137" y="21010"/>
                    <a:pt x="58787" y="20834"/>
                    <a:pt x="53822" y="20834"/>
                  </a:cubicBezTo>
                  <a:cubicBezTo>
                    <a:pt x="42470" y="31998"/>
                    <a:pt x="26335" y="32173"/>
                    <a:pt x="19066" y="32173"/>
                  </a:cubicBezTo>
                  <a:lnTo>
                    <a:pt x="19066" y="38556"/>
                  </a:lnTo>
                  <a:cubicBezTo>
                    <a:pt x="23324" y="38556"/>
                    <a:pt x="35026" y="38556"/>
                    <a:pt x="44774" y="33594"/>
                  </a:cubicBezTo>
                  <a:lnTo>
                    <a:pt x="44774" y="123973"/>
                  </a:lnTo>
                  <a:cubicBezTo>
                    <a:pt x="44774" y="129817"/>
                    <a:pt x="44774" y="132120"/>
                    <a:pt x="27042" y="132120"/>
                  </a:cubicBezTo>
                  <a:lnTo>
                    <a:pt x="20305" y="132120"/>
                  </a:lnTo>
                  <a:lnTo>
                    <a:pt x="20305" y="138504"/>
                  </a:lnTo>
                  <a:cubicBezTo>
                    <a:pt x="23499" y="138329"/>
                    <a:pt x="45306" y="137797"/>
                    <a:pt x="51868" y="137797"/>
                  </a:cubicBezTo>
                  <a:cubicBezTo>
                    <a:pt x="57365" y="137797"/>
                    <a:pt x="79704" y="138329"/>
                    <a:pt x="83605" y="138504"/>
                  </a:cubicBezTo>
                  <a:lnTo>
                    <a:pt x="83605" y="132120"/>
                  </a:lnTo>
                  <a:lnTo>
                    <a:pt x="76868" y="132120"/>
                  </a:lnTo>
                  <a:cubicBezTo>
                    <a:pt x="59137" y="132120"/>
                    <a:pt x="59137" y="129817"/>
                    <a:pt x="59137" y="123973"/>
                  </a:cubicBezTo>
                  <a:lnTo>
                    <a:pt x="59137" y="25789"/>
                  </a:lnTo>
                  <a:close/>
                  <a:moveTo>
                    <a:pt x="190247" y="106251"/>
                  </a:moveTo>
                  <a:lnTo>
                    <a:pt x="184217" y="106251"/>
                  </a:lnTo>
                  <a:cubicBezTo>
                    <a:pt x="183685" y="110150"/>
                    <a:pt x="181914" y="120607"/>
                    <a:pt x="179602" y="122378"/>
                  </a:cubicBezTo>
                  <a:cubicBezTo>
                    <a:pt x="178188" y="123442"/>
                    <a:pt x="164532" y="123442"/>
                    <a:pt x="162053" y="123442"/>
                  </a:cubicBezTo>
                  <a:lnTo>
                    <a:pt x="129426" y="123442"/>
                  </a:lnTo>
                  <a:cubicBezTo>
                    <a:pt x="148039" y="106959"/>
                    <a:pt x="154252" y="101996"/>
                    <a:pt x="164889" y="93667"/>
                  </a:cubicBezTo>
                  <a:cubicBezTo>
                    <a:pt x="178013" y="83210"/>
                    <a:pt x="190247" y="72222"/>
                    <a:pt x="190247" y="55388"/>
                  </a:cubicBezTo>
                  <a:cubicBezTo>
                    <a:pt x="190247" y="33943"/>
                    <a:pt x="171451" y="20834"/>
                    <a:pt x="148755" y="20834"/>
                  </a:cubicBezTo>
                  <a:cubicBezTo>
                    <a:pt x="126765" y="20834"/>
                    <a:pt x="111869" y="36246"/>
                    <a:pt x="111869" y="52555"/>
                  </a:cubicBezTo>
                  <a:cubicBezTo>
                    <a:pt x="111869" y="61590"/>
                    <a:pt x="119496" y="62480"/>
                    <a:pt x="121267" y="62480"/>
                  </a:cubicBezTo>
                  <a:cubicBezTo>
                    <a:pt x="125526" y="62480"/>
                    <a:pt x="130665" y="59462"/>
                    <a:pt x="130665" y="53087"/>
                  </a:cubicBezTo>
                  <a:cubicBezTo>
                    <a:pt x="130665" y="49894"/>
                    <a:pt x="129426" y="43694"/>
                    <a:pt x="120203" y="43694"/>
                  </a:cubicBezTo>
                  <a:cubicBezTo>
                    <a:pt x="125701" y="31110"/>
                    <a:pt x="137760" y="27211"/>
                    <a:pt x="146093" y="27211"/>
                  </a:cubicBezTo>
                  <a:cubicBezTo>
                    <a:pt x="163824" y="27211"/>
                    <a:pt x="173048" y="41033"/>
                    <a:pt x="173048" y="55388"/>
                  </a:cubicBezTo>
                  <a:cubicBezTo>
                    <a:pt x="173048" y="70809"/>
                    <a:pt x="162053" y="83035"/>
                    <a:pt x="156373" y="89412"/>
                  </a:cubicBezTo>
                  <a:lnTo>
                    <a:pt x="113641" y="131595"/>
                  </a:lnTo>
                  <a:cubicBezTo>
                    <a:pt x="111869" y="133183"/>
                    <a:pt x="111869" y="133542"/>
                    <a:pt x="111869" y="138504"/>
                  </a:cubicBezTo>
                  <a:lnTo>
                    <a:pt x="184925" y="138504"/>
                  </a:lnTo>
                  <a:lnTo>
                    <a:pt x="190247" y="106251"/>
                  </a:lnTo>
                  <a:close/>
                  <a:moveTo>
                    <a:pt x="250067" y="79312"/>
                  </a:moveTo>
                  <a:cubicBezTo>
                    <a:pt x="263899" y="79312"/>
                    <a:pt x="273828" y="88880"/>
                    <a:pt x="273828" y="107847"/>
                  </a:cubicBezTo>
                  <a:cubicBezTo>
                    <a:pt x="273828" y="129817"/>
                    <a:pt x="261061" y="136375"/>
                    <a:pt x="250781" y="136375"/>
                  </a:cubicBezTo>
                  <a:cubicBezTo>
                    <a:pt x="243687" y="136375"/>
                    <a:pt x="228085" y="134430"/>
                    <a:pt x="220633" y="123973"/>
                  </a:cubicBezTo>
                  <a:cubicBezTo>
                    <a:pt x="228967" y="123617"/>
                    <a:pt x="230921" y="117772"/>
                    <a:pt x="230921" y="114049"/>
                  </a:cubicBezTo>
                  <a:cubicBezTo>
                    <a:pt x="230921" y="108379"/>
                    <a:pt x="226663" y="104299"/>
                    <a:pt x="221166" y="104299"/>
                  </a:cubicBezTo>
                  <a:cubicBezTo>
                    <a:pt x="216201" y="104299"/>
                    <a:pt x="211235" y="107315"/>
                    <a:pt x="211235" y="114581"/>
                  </a:cubicBezTo>
                  <a:cubicBezTo>
                    <a:pt x="211235" y="131239"/>
                    <a:pt x="229682" y="142044"/>
                    <a:pt x="251131" y="142044"/>
                  </a:cubicBezTo>
                  <a:cubicBezTo>
                    <a:pt x="275783" y="142044"/>
                    <a:pt x="292798" y="125569"/>
                    <a:pt x="292798" y="107847"/>
                  </a:cubicBezTo>
                  <a:cubicBezTo>
                    <a:pt x="292798" y="94024"/>
                    <a:pt x="281454" y="80200"/>
                    <a:pt x="261951" y="76120"/>
                  </a:cubicBezTo>
                  <a:cubicBezTo>
                    <a:pt x="280565" y="69387"/>
                    <a:pt x="287309" y="56095"/>
                    <a:pt x="287309" y="45290"/>
                  </a:cubicBezTo>
                  <a:cubicBezTo>
                    <a:pt x="287309" y="31283"/>
                    <a:pt x="271166" y="20834"/>
                    <a:pt x="251489" y="20834"/>
                  </a:cubicBezTo>
                  <a:cubicBezTo>
                    <a:pt x="231803" y="20834"/>
                    <a:pt x="216732" y="30403"/>
                    <a:pt x="216732" y="44575"/>
                  </a:cubicBezTo>
                  <a:cubicBezTo>
                    <a:pt x="216732" y="50601"/>
                    <a:pt x="220633" y="53968"/>
                    <a:pt x="225956" y="53968"/>
                  </a:cubicBezTo>
                  <a:cubicBezTo>
                    <a:pt x="231453" y="53968"/>
                    <a:pt x="234996" y="49894"/>
                    <a:pt x="234996" y="44932"/>
                  </a:cubicBezTo>
                  <a:cubicBezTo>
                    <a:pt x="234996" y="39795"/>
                    <a:pt x="231453" y="36071"/>
                    <a:pt x="225956" y="35714"/>
                  </a:cubicBezTo>
                  <a:cubicBezTo>
                    <a:pt x="232161" y="27917"/>
                    <a:pt x="244394" y="25972"/>
                    <a:pt x="250956" y="25972"/>
                  </a:cubicBezTo>
                  <a:cubicBezTo>
                    <a:pt x="258931" y="25972"/>
                    <a:pt x="270109" y="29871"/>
                    <a:pt x="270109" y="45290"/>
                  </a:cubicBezTo>
                  <a:cubicBezTo>
                    <a:pt x="270109" y="52729"/>
                    <a:pt x="267622" y="60883"/>
                    <a:pt x="263016" y="66377"/>
                  </a:cubicBezTo>
                  <a:cubicBezTo>
                    <a:pt x="257161" y="73110"/>
                    <a:pt x="252196" y="73468"/>
                    <a:pt x="243330" y="74000"/>
                  </a:cubicBezTo>
                  <a:cubicBezTo>
                    <a:pt x="238897" y="74349"/>
                    <a:pt x="238548" y="74349"/>
                    <a:pt x="237658" y="74525"/>
                  </a:cubicBezTo>
                  <a:cubicBezTo>
                    <a:pt x="237300" y="74525"/>
                    <a:pt x="235886" y="74881"/>
                    <a:pt x="235886" y="76834"/>
                  </a:cubicBezTo>
                  <a:cubicBezTo>
                    <a:pt x="235886" y="79312"/>
                    <a:pt x="237483" y="79312"/>
                    <a:pt x="240493" y="79312"/>
                  </a:cubicBezTo>
                  <a:lnTo>
                    <a:pt x="250067" y="79312"/>
                  </a:lnTo>
                  <a:close/>
                  <a:moveTo>
                    <a:pt x="396423" y="109443"/>
                  </a:moveTo>
                  <a:lnTo>
                    <a:pt x="396423" y="103060"/>
                  </a:lnTo>
                  <a:lnTo>
                    <a:pt x="376744" y="103060"/>
                  </a:lnTo>
                  <a:lnTo>
                    <a:pt x="376744" y="24018"/>
                  </a:lnTo>
                  <a:cubicBezTo>
                    <a:pt x="376744" y="20302"/>
                    <a:pt x="376744" y="19056"/>
                    <a:pt x="372844" y="19056"/>
                  </a:cubicBezTo>
                  <a:cubicBezTo>
                    <a:pt x="370713" y="19056"/>
                    <a:pt x="370007" y="19056"/>
                    <a:pt x="368228" y="21542"/>
                  </a:cubicBezTo>
                  <a:lnTo>
                    <a:pt x="309537" y="103060"/>
                  </a:lnTo>
                  <a:lnTo>
                    <a:pt x="309537" y="109443"/>
                  </a:lnTo>
                  <a:lnTo>
                    <a:pt x="361674" y="109443"/>
                  </a:lnTo>
                  <a:lnTo>
                    <a:pt x="361674" y="123973"/>
                  </a:lnTo>
                  <a:cubicBezTo>
                    <a:pt x="361674" y="130000"/>
                    <a:pt x="361674" y="132120"/>
                    <a:pt x="347311" y="132120"/>
                  </a:cubicBezTo>
                  <a:lnTo>
                    <a:pt x="342522" y="132120"/>
                  </a:lnTo>
                  <a:lnTo>
                    <a:pt x="342522" y="138504"/>
                  </a:lnTo>
                  <a:cubicBezTo>
                    <a:pt x="351386" y="138146"/>
                    <a:pt x="362731" y="137797"/>
                    <a:pt x="369118" y="137797"/>
                  </a:cubicBezTo>
                  <a:cubicBezTo>
                    <a:pt x="375679" y="137797"/>
                    <a:pt x="387024" y="138146"/>
                    <a:pt x="395889" y="138504"/>
                  </a:cubicBezTo>
                  <a:lnTo>
                    <a:pt x="395889" y="132120"/>
                  </a:lnTo>
                  <a:lnTo>
                    <a:pt x="391107" y="132120"/>
                  </a:lnTo>
                  <a:cubicBezTo>
                    <a:pt x="376744" y="132120"/>
                    <a:pt x="376744" y="130000"/>
                    <a:pt x="376744" y="123973"/>
                  </a:cubicBezTo>
                  <a:lnTo>
                    <a:pt x="376744" y="109443"/>
                  </a:lnTo>
                  <a:lnTo>
                    <a:pt x="396423" y="109443"/>
                  </a:lnTo>
                  <a:close/>
                  <a:moveTo>
                    <a:pt x="362914" y="38200"/>
                  </a:moveTo>
                  <a:lnTo>
                    <a:pt x="362914" y="103060"/>
                  </a:lnTo>
                  <a:lnTo>
                    <a:pt x="316099" y="103060"/>
                  </a:lnTo>
                  <a:lnTo>
                    <a:pt x="362914" y="382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CF960811-A3AB-4EF2-A91B-069A41528525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8441246" y="-13749571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6 w 203370"/>
                <a:gd name="connsiteY1" fmla="*/ 24113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6 w 203370"/>
                <a:gd name="connsiteY8" fmla="*/ 73213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2" y="29179"/>
                    <a:pt x="187466" y="29179"/>
                    <a:pt x="187466" y="24113"/>
                  </a:cubicBezTo>
                  <a:cubicBezTo>
                    <a:pt x="187466" y="19056"/>
                    <a:pt x="182652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3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6" y="78279"/>
                    <a:pt x="187466" y="73213"/>
                  </a:cubicBezTo>
                  <a:cubicBezTo>
                    <a:pt x="187466" y="68148"/>
                    <a:pt x="182652" y="68148"/>
                    <a:pt x="178855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3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36EE03A7-27AF-4C0D-A469-394B5AAFF4FF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8716925" y="-13825246"/>
              <a:ext cx="101685" cy="203260"/>
            </a:xfrm>
            <a:custGeom>
              <a:avLst/>
              <a:gdLst>
                <a:gd name="connsiteX0" fmla="*/ 70982 w 101685"/>
                <a:gd name="connsiteY0" fmla="*/ 25629 h 203260"/>
                <a:gd name="connsiteX1" fmla="*/ 65152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8 w 101685"/>
                <a:gd name="connsiteY6" fmla="*/ 179766 h 203260"/>
                <a:gd name="connsiteX7" fmla="*/ 20584 w 101685"/>
                <a:gd name="connsiteY7" fmla="*/ 179766 h 203260"/>
                <a:gd name="connsiteX8" fmla="*/ 20584 w 101685"/>
                <a:gd name="connsiteY8" fmla="*/ 187610 h 203260"/>
                <a:gd name="connsiteX9" fmla="*/ 61609 w 101685"/>
                <a:gd name="connsiteY9" fmla="*/ 186849 h 203260"/>
                <a:gd name="connsiteX10" fmla="*/ 102631 w 101685"/>
                <a:gd name="connsiteY10" fmla="*/ 187610 h 203260"/>
                <a:gd name="connsiteX11" fmla="*/ 102631 w 101685"/>
                <a:gd name="connsiteY11" fmla="*/ 179766 h 203260"/>
                <a:gd name="connsiteX12" fmla="*/ 94529 w 101685"/>
                <a:gd name="connsiteY12" fmla="*/ 179766 h 203260"/>
                <a:gd name="connsiteX13" fmla="*/ 70982 w 101685"/>
                <a:gd name="connsiteY13" fmla="*/ 167618 h 203260"/>
                <a:gd name="connsiteX14" fmla="*/ 70982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2" y="25629"/>
                  </a:moveTo>
                  <a:cubicBezTo>
                    <a:pt x="70982" y="19557"/>
                    <a:pt x="70982" y="19056"/>
                    <a:pt x="65152" y="19056"/>
                  </a:cubicBezTo>
                  <a:cubicBezTo>
                    <a:pt x="49455" y="35253"/>
                    <a:pt x="27171" y="35253"/>
                    <a:pt x="19066" y="35253"/>
                  </a:cubicBezTo>
                  <a:lnTo>
                    <a:pt x="19066" y="43097"/>
                  </a:lnTo>
                  <a:cubicBezTo>
                    <a:pt x="24127" y="43097"/>
                    <a:pt x="39070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8" y="179766"/>
                  </a:cubicBezTo>
                  <a:lnTo>
                    <a:pt x="20584" y="179766"/>
                  </a:lnTo>
                  <a:lnTo>
                    <a:pt x="20584" y="187610"/>
                  </a:lnTo>
                  <a:cubicBezTo>
                    <a:pt x="29451" y="186849"/>
                    <a:pt x="51478" y="186849"/>
                    <a:pt x="61609" y="186849"/>
                  </a:cubicBezTo>
                  <a:cubicBezTo>
                    <a:pt x="71736" y="186849"/>
                    <a:pt x="93767" y="186849"/>
                    <a:pt x="102631" y="187610"/>
                  </a:cubicBezTo>
                  <a:lnTo>
                    <a:pt x="102631" y="179766"/>
                  </a:lnTo>
                  <a:lnTo>
                    <a:pt x="94529" y="179766"/>
                  </a:lnTo>
                  <a:cubicBezTo>
                    <a:pt x="71736" y="179766"/>
                    <a:pt x="70982" y="176980"/>
                    <a:pt x="70982" y="167618"/>
                  </a:cubicBezTo>
                  <a:lnTo>
                    <a:pt x="70982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9" name="7-Point Star 121">
            <a:extLst>
              <a:ext uri="{FF2B5EF4-FFF2-40B4-BE49-F238E27FC236}">
                <a16:creationId xmlns:a16="http://schemas.microsoft.com/office/drawing/2014/main" id="{F83C0EE4-288F-47EF-A444-CA59170323E4}"/>
              </a:ext>
            </a:extLst>
          </p:cNvPr>
          <p:cNvSpPr/>
          <p:nvPr/>
        </p:nvSpPr>
        <p:spPr bwMode="auto">
          <a:xfrm>
            <a:off x="4061546" y="2881710"/>
            <a:ext cx="251868" cy="228939"/>
          </a:xfrm>
          <a:prstGeom prst="star7">
            <a:avLst/>
          </a:prstGeom>
          <a:noFill/>
          <a:ln w="381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342900" marR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sz="2000" b="0" i="0" u="none" strike="noStrike" cap="none" normalizeH="0" baseline="0">
              <a:ln>
                <a:noFill/>
              </a:ln>
              <a:solidFill>
                <a:schemeClr val="accent2"/>
              </a:solidFill>
              <a:effectLst/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61" name="Groupe 60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Q_{5678}=1&#10;\end{align*}&#10;&#10;\end{document}" title="IguanaTex Vector Display">
            <a:extLst>
              <a:ext uri="{FF2B5EF4-FFF2-40B4-BE49-F238E27FC236}">
                <a16:creationId xmlns:a16="http://schemas.microsoft.com/office/drawing/2014/main" id="{1F4BD9F9-A095-4866-A011-5657630A34F9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 rot="4119854">
            <a:off x="4022880" y="2854852"/>
            <a:ext cx="793449" cy="185847"/>
            <a:chOff x="9398667" y="-10274500"/>
            <a:chExt cx="793449" cy="189084"/>
          </a:xfrm>
        </p:grpSpPr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D4F4DF75-7F47-48A5-9D7E-D4C3B695F93C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9398667" y="-10274500"/>
              <a:ext cx="151349" cy="189084"/>
            </a:xfrm>
            <a:custGeom>
              <a:avLst/>
              <a:gdLst>
                <a:gd name="connsiteX0" fmla="*/ 87499 w 151349"/>
                <a:gd name="connsiteY0" fmla="*/ 145843 h 189084"/>
                <a:gd name="connsiteX1" fmla="*/ 144408 w 151349"/>
                <a:gd name="connsiteY1" fmla="*/ 64850 h 189084"/>
                <a:gd name="connsiteX2" fmla="*/ 96355 w 151349"/>
                <a:gd name="connsiteY2" fmla="*/ 14181 h 189084"/>
                <a:gd name="connsiteX3" fmla="*/ 14189 w 151349"/>
                <a:gd name="connsiteY3" fmla="*/ 100823 h 189084"/>
                <a:gd name="connsiteX4" fmla="*/ 62431 w 151349"/>
                <a:gd name="connsiteY4" fmla="*/ 151114 h 189084"/>
                <a:gd name="connsiteX5" fmla="*/ 80901 w 151349"/>
                <a:gd name="connsiteY5" fmla="*/ 148289 h 189084"/>
                <a:gd name="connsiteX6" fmla="*/ 80144 w 151349"/>
                <a:gd name="connsiteY6" fmla="*/ 162796 h 189084"/>
                <a:gd name="connsiteX7" fmla="*/ 95787 w 151349"/>
                <a:gd name="connsiteY7" fmla="*/ 183512 h 189084"/>
                <a:gd name="connsiteX8" fmla="*/ 127257 w 151349"/>
                <a:gd name="connsiteY8" fmla="*/ 146971 h 189084"/>
                <a:gd name="connsiteX9" fmla="*/ 125188 w 151349"/>
                <a:gd name="connsiteY9" fmla="*/ 145086 h 189084"/>
                <a:gd name="connsiteX10" fmla="*/ 122924 w 151349"/>
                <a:gd name="connsiteY10" fmla="*/ 147160 h 189084"/>
                <a:gd name="connsiteX11" fmla="*/ 100878 w 151349"/>
                <a:gd name="connsiteY11" fmla="*/ 165242 h 189084"/>
                <a:gd name="connsiteX12" fmla="*/ 87499 w 151349"/>
                <a:gd name="connsiteY12" fmla="*/ 145843 h 189084"/>
                <a:gd name="connsiteX13" fmla="*/ 51878 w 151349"/>
                <a:gd name="connsiteY13" fmla="*/ 144336 h 189084"/>
                <a:gd name="connsiteX14" fmla="*/ 30772 w 151349"/>
                <a:gd name="connsiteY14" fmla="*/ 106850 h 189084"/>
                <a:gd name="connsiteX15" fmla="*/ 49992 w 151349"/>
                <a:gd name="connsiteY15" fmla="*/ 46768 h 189084"/>
                <a:gd name="connsiteX16" fmla="*/ 95225 w 151349"/>
                <a:gd name="connsiteY16" fmla="*/ 18890 h 189084"/>
                <a:gd name="connsiteX17" fmla="*/ 127825 w 151349"/>
                <a:gd name="connsiteY17" fmla="*/ 58822 h 189084"/>
                <a:gd name="connsiteX18" fmla="*/ 86552 w 151349"/>
                <a:gd name="connsiteY18" fmla="*/ 139437 h 189084"/>
                <a:gd name="connsiteX19" fmla="*/ 69969 w 151349"/>
                <a:gd name="connsiteY19" fmla="*/ 119093 h 189084"/>
                <a:gd name="connsiteX20" fmla="*/ 50749 w 151349"/>
                <a:gd name="connsiteY20" fmla="*/ 138309 h 189084"/>
                <a:gd name="connsiteX21" fmla="*/ 51878 w 151349"/>
                <a:gd name="connsiteY21" fmla="*/ 144336 h 189084"/>
                <a:gd name="connsiteX22" fmla="*/ 63561 w 151349"/>
                <a:gd name="connsiteY22" fmla="*/ 146404 h 189084"/>
                <a:gd name="connsiteX23" fmla="*/ 54893 w 151349"/>
                <a:gd name="connsiteY23" fmla="*/ 138309 h 189084"/>
                <a:gd name="connsiteX24" fmla="*/ 69969 w 151349"/>
                <a:gd name="connsiteY24" fmla="*/ 123242 h 189084"/>
                <a:gd name="connsiteX25" fmla="*/ 81468 w 151349"/>
                <a:gd name="connsiteY25" fmla="*/ 139249 h 189084"/>
                <a:gd name="connsiteX26" fmla="*/ 79393 w 151349"/>
                <a:gd name="connsiteY26" fmla="*/ 143018 h 189084"/>
                <a:gd name="connsiteX27" fmla="*/ 63561 w 151349"/>
                <a:gd name="connsiteY27" fmla="*/ 146404 h 18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1349" h="189084">
                  <a:moveTo>
                    <a:pt x="87499" y="145843"/>
                  </a:moveTo>
                  <a:cubicBezTo>
                    <a:pt x="116704" y="134728"/>
                    <a:pt x="144408" y="101201"/>
                    <a:pt x="144408" y="64850"/>
                  </a:cubicBezTo>
                  <a:cubicBezTo>
                    <a:pt x="144408" y="34525"/>
                    <a:pt x="124431" y="14181"/>
                    <a:pt x="96355" y="14181"/>
                  </a:cubicBezTo>
                  <a:cubicBezTo>
                    <a:pt x="55650" y="14181"/>
                    <a:pt x="14189" y="56938"/>
                    <a:pt x="14189" y="100823"/>
                  </a:cubicBezTo>
                  <a:cubicBezTo>
                    <a:pt x="14189" y="132092"/>
                    <a:pt x="35295" y="151114"/>
                    <a:pt x="62431" y="151114"/>
                  </a:cubicBezTo>
                  <a:cubicBezTo>
                    <a:pt x="67143" y="151114"/>
                    <a:pt x="73552" y="150363"/>
                    <a:pt x="80901" y="148289"/>
                  </a:cubicBezTo>
                  <a:cubicBezTo>
                    <a:pt x="80144" y="159965"/>
                    <a:pt x="80144" y="160343"/>
                    <a:pt x="80144" y="162796"/>
                  </a:cubicBezTo>
                  <a:cubicBezTo>
                    <a:pt x="80144" y="168822"/>
                    <a:pt x="80144" y="183512"/>
                    <a:pt x="95787" y="183512"/>
                  </a:cubicBezTo>
                  <a:cubicBezTo>
                    <a:pt x="118212" y="183512"/>
                    <a:pt x="127257" y="149046"/>
                    <a:pt x="127257" y="146971"/>
                  </a:cubicBezTo>
                  <a:cubicBezTo>
                    <a:pt x="127257" y="145654"/>
                    <a:pt x="125939" y="145086"/>
                    <a:pt x="125188" y="145086"/>
                  </a:cubicBezTo>
                  <a:cubicBezTo>
                    <a:pt x="123681" y="145086"/>
                    <a:pt x="123302" y="146031"/>
                    <a:pt x="122924" y="147160"/>
                  </a:cubicBezTo>
                  <a:cubicBezTo>
                    <a:pt x="118401" y="160532"/>
                    <a:pt x="107470" y="165242"/>
                    <a:pt x="100878" y="165242"/>
                  </a:cubicBezTo>
                  <a:cubicBezTo>
                    <a:pt x="92210" y="165242"/>
                    <a:pt x="89379" y="160154"/>
                    <a:pt x="87499" y="145843"/>
                  </a:cubicBezTo>
                  <a:close/>
                  <a:moveTo>
                    <a:pt x="51878" y="144336"/>
                  </a:moveTo>
                  <a:cubicBezTo>
                    <a:pt x="37181" y="138498"/>
                    <a:pt x="30772" y="123803"/>
                    <a:pt x="30772" y="106850"/>
                  </a:cubicBezTo>
                  <a:cubicBezTo>
                    <a:pt x="30772" y="93857"/>
                    <a:pt x="35673" y="67113"/>
                    <a:pt x="49992" y="46768"/>
                  </a:cubicBezTo>
                  <a:cubicBezTo>
                    <a:pt x="63750" y="27558"/>
                    <a:pt x="81468" y="18890"/>
                    <a:pt x="95225" y="18890"/>
                  </a:cubicBezTo>
                  <a:cubicBezTo>
                    <a:pt x="114067" y="18890"/>
                    <a:pt x="127825" y="33586"/>
                    <a:pt x="127825" y="58822"/>
                  </a:cubicBezTo>
                  <a:cubicBezTo>
                    <a:pt x="127825" y="77660"/>
                    <a:pt x="118212" y="121735"/>
                    <a:pt x="86552" y="139437"/>
                  </a:cubicBezTo>
                  <a:cubicBezTo>
                    <a:pt x="85612" y="132844"/>
                    <a:pt x="83727" y="119093"/>
                    <a:pt x="69969" y="119093"/>
                  </a:cubicBezTo>
                  <a:cubicBezTo>
                    <a:pt x="59984" y="119093"/>
                    <a:pt x="50749" y="128513"/>
                    <a:pt x="50749" y="138309"/>
                  </a:cubicBezTo>
                  <a:cubicBezTo>
                    <a:pt x="50749" y="142073"/>
                    <a:pt x="51878" y="144147"/>
                    <a:pt x="51878" y="144336"/>
                  </a:cubicBezTo>
                  <a:close/>
                  <a:moveTo>
                    <a:pt x="63561" y="146404"/>
                  </a:moveTo>
                  <a:cubicBezTo>
                    <a:pt x="60924" y="146404"/>
                    <a:pt x="54893" y="146404"/>
                    <a:pt x="54893" y="138309"/>
                  </a:cubicBezTo>
                  <a:cubicBezTo>
                    <a:pt x="54893" y="130776"/>
                    <a:pt x="62053" y="123242"/>
                    <a:pt x="69969" y="123242"/>
                  </a:cubicBezTo>
                  <a:cubicBezTo>
                    <a:pt x="77886" y="123242"/>
                    <a:pt x="81468" y="127761"/>
                    <a:pt x="81468" y="139249"/>
                  </a:cubicBezTo>
                  <a:cubicBezTo>
                    <a:pt x="81468" y="142073"/>
                    <a:pt x="81279" y="142262"/>
                    <a:pt x="79393" y="143018"/>
                  </a:cubicBezTo>
                  <a:cubicBezTo>
                    <a:pt x="74492" y="145086"/>
                    <a:pt x="68840" y="146404"/>
                    <a:pt x="63561" y="14640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9B6609F0-A17F-459F-8EF5-8AF494CC868E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9546747" y="-10202615"/>
              <a:ext cx="302698" cy="113451"/>
            </a:xfrm>
            <a:custGeom>
              <a:avLst/>
              <a:gdLst>
                <a:gd name="connsiteX0" fmla="*/ 26333 w 302698"/>
                <a:gd name="connsiteY0" fmla="*/ 29739 h 113450"/>
                <a:gd name="connsiteX1" fmla="*/ 39132 w 302698"/>
                <a:gd name="connsiteY1" fmla="*/ 31459 h 113450"/>
                <a:gd name="connsiteX2" fmla="*/ 66842 w 302698"/>
                <a:gd name="connsiteY2" fmla="*/ 17609 h 113450"/>
                <a:gd name="connsiteX3" fmla="*/ 65258 w 302698"/>
                <a:gd name="connsiteY3" fmla="*/ 15765 h 113450"/>
                <a:gd name="connsiteX4" fmla="*/ 64200 w 302698"/>
                <a:gd name="connsiteY4" fmla="*/ 16155 h 113450"/>
                <a:gd name="connsiteX5" fmla="*/ 44276 w 302698"/>
                <a:gd name="connsiteY5" fmla="*/ 19984 h 113450"/>
                <a:gd name="connsiteX6" fmla="*/ 25009 w 302698"/>
                <a:gd name="connsiteY6" fmla="*/ 16421 h 113450"/>
                <a:gd name="connsiteX7" fmla="*/ 23294 w 302698"/>
                <a:gd name="connsiteY7" fmla="*/ 15765 h 113450"/>
                <a:gd name="connsiteX8" fmla="*/ 21579 w 302698"/>
                <a:gd name="connsiteY8" fmla="*/ 19322 h 113450"/>
                <a:gd name="connsiteX9" fmla="*/ 21579 w 302698"/>
                <a:gd name="connsiteY9" fmla="*/ 58233 h 113450"/>
                <a:gd name="connsiteX10" fmla="*/ 23690 w 302698"/>
                <a:gd name="connsiteY10" fmla="*/ 62055 h 113450"/>
                <a:gd name="connsiteX11" fmla="*/ 26333 w 302698"/>
                <a:gd name="connsiteY11" fmla="*/ 60206 h 113450"/>
                <a:gd name="connsiteX12" fmla="*/ 44672 w 302698"/>
                <a:gd name="connsiteY12" fmla="*/ 51898 h 113450"/>
                <a:gd name="connsiteX13" fmla="*/ 56815 w 302698"/>
                <a:gd name="connsiteY13" fmla="*/ 59284 h 113450"/>
                <a:gd name="connsiteX14" fmla="*/ 59978 w 302698"/>
                <a:gd name="connsiteY14" fmla="*/ 76295 h 113450"/>
                <a:gd name="connsiteX15" fmla="*/ 56023 w 302698"/>
                <a:gd name="connsiteY15" fmla="*/ 93839 h 113450"/>
                <a:gd name="connsiteX16" fmla="*/ 40581 w 302698"/>
                <a:gd name="connsiteY16" fmla="*/ 101751 h 113450"/>
                <a:gd name="connsiteX17" fmla="*/ 19865 w 302698"/>
                <a:gd name="connsiteY17" fmla="*/ 88302 h 113450"/>
                <a:gd name="connsiteX18" fmla="*/ 27385 w 302698"/>
                <a:gd name="connsiteY18" fmla="*/ 81838 h 113450"/>
                <a:gd name="connsiteX19" fmla="*/ 20787 w 302698"/>
                <a:gd name="connsiteY19" fmla="*/ 75113 h 113450"/>
                <a:gd name="connsiteX20" fmla="*/ 14189 w 302698"/>
                <a:gd name="connsiteY20" fmla="*/ 82234 h 113450"/>
                <a:gd name="connsiteX21" fmla="*/ 40846 w 302698"/>
                <a:gd name="connsiteY21" fmla="*/ 105970 h 113450"/>
                <a:gd name="connsiteX22" fmla="*/ 72518 w 302698"/>
                <a:gd name="connsiteY22" fmla="*/ 76827 h 113450"/>
                <a:gd name="connsiteX23" fmla="*/ 44802 w 302698"/>
                <a:gd name="connsiteY23" fmla="*/ 48205 h 113450"/>
                <a:gd name="connsiteX24" fmla="*/ 26333 w 302698"/>
                <a:gd name="connsiteY24" fmla="*/ 54669 h 113450"/>
                <a:gd name="connsiteX25" fmla="*/ 26333 w 302698"/>
                <a:gd name="connsiteY25" fmla="*/ 29739 h 113450"/>
                <a:gd name="connsiteX26" fmla="*/ 100807 w 302698"/>
                <a:gd name="connsiteY26" fmla="*/ 60206 h 113450"/>
                <a:gd name="connsiteX27" fmla="*/ 106743 w 302698"/>
                <a:gd name="connsiteY27" fmla="*/ 31589 h 113450"/>
                <a:gd name="connsiteX28" fmla="*/ 126802 w 302698"/>
                <a:gd name="connsiteY28" fmla="*/ 19588 h 113450"/>
                <a:gd name="connsiteX29" fmla="*/ 138680 w 302698"/>
                <a:gd name="connsiteY29" fmla="*/ 24203 h 113450"/>
                <a:gd name="connsiteX30" fmla="*/ 132608 w 302698"/>
                <a:gd name="connsiteY30" fmla="*/ 30531 h 113450"/>
                <a:gd name="connsiteX31" fmla="*/ 138810 w 302698"/>
                <a:gd name="connsiteY31" fmla="*/ 36730 h 113450"/>
                <a:gd name="connsiteX32" fmla="*/ 145148 w 302698"/>
                <a:gd name="connsiteY32" fmla="*/ 30272 h 113450"/>
                <a:gd name="connsiteX33" fmla="*/ 126536 w 302698"/>
                <a:gd name="connsiteY33" fmla="*/ 15765 h 113450"/>
                <a:gd name="connsiteX34" fmla="*/ 88137 w 302698"/>
                <a:gd name="connsiteY34" fmla="*/ 61530 h 113450"/>
                <a:gd name="connsiteX35" fmla="*/ 118756 w 302698"/>
                <a:gd name="connsiteY35" fmla="*/ 105970 h 113450"/>
                <a:gd name="connsiteX36" fmla="*/ 148836 w 302698"/>
                <a:gd name="connsiteY36" fmla="*/ 76431 h 113450"/>
                <a:gd name="connsiteX37" fmla="*/ 120075 w 302698"/>
                <a:gd name="connsiteY37" fmla="*/ 47283 h 113450"/>
                <a:gd name="connsiteX38" fmla="*/ 100807 w 302698"/>
                <a:gd name="connsiteY38" fmla="*/ 60206 h 113450"/>
                <a:gd name="connsiteX39" fmla="*/ 118756 w 302698"/>
                <a:gd name="connsiteY39" fmla="*/ 101751 h 113450"/>
                <a:gd name="connsiteX40" fmla="*/ 104236 w 302698"/>
                <a:gd name="connsiteY40" fmla="*/ 92126 h 113450"/>
                <a:gd name="connsiteX41" fmla="*/ 101203 w 302698"/>
                <a:gd name="connsiteY41" fmla="*/ 73660 h 113450"/>
                <a:gd name="connsiteX42" fmla="*/ 119412 w 302698"/>
                <a:gd name="connsiteY42" fmla="*/ 50976 h 113450"/>
                <a:gd name="connsiteX43" fmla="*/ 132874 w 302698"/>
                <a:gd name="connsiteY43" fmla="*/ 58233 h 113450"/>
                <a:gd name="connsiteX44" fmla="*/ 136173 w 302698"/>
                <a:gd name="connsiteY44" fmla="*/ 76431 h 113450"/>
                <a:gd name="connsiteX45" fmla="*/ 132608 w 302698"/>
                <a:gd name="connsiteY45" fmla="*/ 94631 h 113450"/>
                <a:gd name="connsiteX46" fmla="*/ 118756 w 302698"/>
                <a:gd name="connsiteY46" fmla="*/ 101751 h 113450"/>
                <a:gd name="connsiteX47" fmla="*/ 226746 w 302698"/>
                <a:gd name="connsiteY47" fmla="*/ 23677 h 113450"/>
                <a:gd name="connsiteX48" fmla="*/ 228065 w 302698"/>
                <a:gd name="connsiteY48" fmla="*/ 18401 h 113450"/>
                <a:gd name="connsiteX49" fmla="*/ 193496 w 302698"/>
                <a:gd name="connsiteY49" fmla="*/ 18401 h 113450"/>
                <a:gd name="connsiteX50" fmla="*/ 182015 w 302698"/>
                <a:gd name="connsiteY50" fmla="*/ 17874 h 113450"/>
                <a:gd name="connsiteX51" fmla="*/ 174489 w 302698"/>
                <a:gd name="connsiteY51" fmla="*/ 14181 h 113450"/>
                <a:gd name="connsiteX52" fmla="*/ 170008 w 302698"/>
                <a:gd name="connsiteY52" fmla="*/ 14181 h 113450"/>
                <a:gd name="connsiteX53" fmla="*/ 165384 w 302698"/>
                <a:gd name="connsiteY53" fmla="*/ 42402 h 113450"/>
                <a:gd name="connsiteX54" fmla="*/ 169872 w 302698"/>
                <a:gd name="connsiteY54" fmla="*/ 42402 h 113450"/>
                <a:gd name="connsiteX55" fmla="*/ 173567 w 302698"/>
                <a:gd name="connsiteY55" fmla="*/ 30401 h 113450"/>
                <a:gd name="connsiteX56" fmla="*/ 187295 w 302698"/>
                <a:gd name="connsiteY56" fmla="*/ 29609 h 113450"/>
                <a:gd name="connsiteX57" fmla="*/ 216057 w 302698"/>
                <a:gd name="connsiteY57" fmla="*/ 29609 h 113450"/>
                <a:gd name="connsiteX58" fmla="*/ 202335 w 302698"/>
                <a:gd name="connsiteY58" fmla="*/ 47017 h 113450"/>
                <a:gd name="connsiteX59" fmla="*/ 183464 w 302698"/>
                <a:gd name="connsiteY59" fmla="*/ 98453 h 113450"/>
                <a:gd name="connsiteX60" fmla="*/ 189665 w 302698"/>
                <a:gd name="connsiteY60" fmla="*/ 105970 h 113450"/>
                <a:gd name="connsiteX61" fmla="*/ 196003 w 302698"/>
                <a:gd name="connsiteY61" fmla="*/ 98324 h 113450"/>
                <a:gd name="connsiteX62" fmla="*/ 196003 w 302698"/>
                <a:gd name="connsiteY62" fmla="*/ 93048 h 113450"/>
                <a:gd name="connsiteX63" fmla="*/ 206951 w 302698"/>
                <a:gd name="connsiteY63" fmla="*/ 48601 h 113450"/>
                <a:gd name="connsiteX64" fmla="*/ 226746 w 302698"/>
                <a:gd name="connsiteY64" fmla="*/ 23677 h 113450"/>
                <a:gd name="connsiteX65" fmla="*/ 278133 w 302698"/>
                <a:gd name="connsiteY65" fmla="*/ 55721 h 113450"/>
                <a:gd name="connsiteX66" fmla="*/ 295025 w 302698"/>
                <a:gd name="connsiteY66" fmla="*/ 35412 h 113450"/>
                <a:gd name="connsiteX67" fmla="*/ 268893 w 302698"/>
                <a:gd name="connsiteY67" fmla="*/ 15765 h 113450"/>
                <a:gd name="connsiteX68" fmla="*/ 242502 w 302698"/>
                <a:gd name="connsiteY68" fmla="*/ 37787 h 113450"/>
                <a:gd name="connsiteX69" fmla="*/ 247782 w 302698"/>
                <a:gd name="connsiteY69" fmla="*/ 51106 h 113450"/>
                <a:gd name="connsiteX70" fmla="*/ 258866 w 302698"/>
                <a:gd name="connsiteY70" fmla="*/ 59018 h 113450"/>
                <a:gd name="connsiteX71" fmla="*/ 238411 w 302698"/>
                <a:gd name="connsiteY71" fmla="*/ 83156 h 113450"/>
                <a:gd name="connsiteX72" fmla="*/ 268634 w 302698"/>
                <a:gd name="connsiteY72" fmla="*/ 105970 h 113450"/>
                <a:gd name="connsiteX73" fmla="*/ 299110 w 302698"/>
                <a:gd name="connsiteY73" fmla="*/ 81046 h 113450"/>
                <a:gd name="connsiteX74" fmla="*/ 286309 w 302698"/>
                <a:gd name="connsiteY74" fmla="*/ 60471 h 113450"/>
                <a:gd name="connsiteX75" fmla="*/ 278133 w 302698"/>
                <a:gd name="connsiteY75" fmla="*/ 55721 h 113450"/>
                <a:gd name="connsiteX76" fmla="*/ 256620 w 302698"/>
                <a:gd name="connsiteY76" fmla="*/ 43194 h 113450"/>
                <a:gd name="connsiteX77" fmla="*/ 249496 w 302698"/>
                <a:gd name="connsiteY77" fmla="*/ 32777 h 113450"/>
                <a:gd name="connsiteX78" fmla="*/ 268634 w 302698"/>
                <a:gd name="connsiteY78" fmla="*/ 19588 h 113450"/>
                <a:gd name="connsiteX79" fmla="*/ 288031 w 302698"/>
                <a:gd name="connsiteY79" fmla="*/ 35412 h 113450"/>
                <a:gd name="connsiteX80" fmla="*/ 274042 w 302698"/>
                <a:gd name="connsiteY80" fmla="*/ 53085 h 113450"/>
                <a:gd name="connsiteX81" fmla="*/ 272588 w 302698"/>
                <a:gd name="connsiteY81" fmla="*/ 52424 h 113450"/>
                <a:gd name="connsiteX82" fmla="*/ 256620 w 302698"/>
                <a:gd name="connsiteY82" fmla="*/ 43194 h 113450"/>
                <a:gd name="connsiteX83" fmla="*/ 263087 w 302698"/>
                <a:gd name="connsiteY83" fmla="*/ 61530 h 113450"/>
                <a:gd name="connsiteX84" fmla="*/ 281168 w 302698"/>
                <a:gd name="connsiteY84" fmla="*/ 71946 h 113450"/>
                <a:gd name="connsiteX85" fmla="*/ 291194 w 302698"/>
                <a:gd name="connsiteY85" fmla="*/ 85662 h 113450"/>
                <a:gd name="connsiteX86" fmla="*/ 268893 w 302698"/>
                <a:gd name="connsiteY86" fmla="*/ 101751 h 113450"/>
                <a:gd name="connsiteX87" fmla="*/ 246327 w 302698"/>
                <a:gd name="connsiteY87" fmla="*/ 83156 h 113450"/>
                <a:gd name="connsiteX88" fmla="*/ 263087 w 302698"/>
                <a:gd name="connsiteY88" fmla="*/ 61530 h 11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302698" h="113450">
                  <a:moveTo>
                    <a:pt x="26333" y="29739"/>
                  </a:moveTo>
                  <a:cubicBezTo>
                    <a:pt x="33060" y="31459"/>
                    <a:pt x="37021" y="31459"/>
                    <a:pt x="39132" y="31459"/>
                  </a:cubicBezTo>
                  <a:cubicBezTo>
                    <a:pt x="56549" y="31459"/>
                    <a:pt x="66842" y="19588"/>
                    <a:pt x="66842" y="17609"/>
                  </a:cubicBezTo>
                  <a:cubicBezTo>
                    <a:pt x="66842" y="16155"/>
                    <a:pt x="65920" y="15765"/>
                    <a:pt x="65258" y="15765"/>
                  </a:cubicBezTo>
                  <a:cubicBezTo>
                    <a:pt x="64992" y="15765"/>
                    <a:pt x="64731" y="15765"/>
                    <a:pt x="64200" y="16155"/>
                  </a:cubicBezTo>
                  <a:cubicBezTo>
                    <a:pt x="61036" y="17342"/>
                    <a:pt x="54042" y="19984"/>
                    <a:pt x="44276" y="19984"/>
                  </a:cubicBezTo>
                  <a:cubicBezTo>
                    <a:pt x="40581" y="19984"/>
                    <a:pt x="33587" y="19717"/>
                    <a:pt x="25009" y="16421"/>
                  </a:cubicBezTo>
                  <a:cubicBezTo>
                    <a:pt x="23690" y="15765"/>
                    <a:pt x="23430" y="15765"/>
                    <a:pt x="23294" y="15765"/>
                  </a:cubicBezTo>
                  <a:cubicBezTo>
                    <a:pt x="21579" y="15765"/>
                    <a:pt x="21579" y="17213"/>
                    <a:pt x="21579" y="19322"/>
                  </a:cubicBezTo>
                  <a:lnTo>
                    <a:pt x="21579" y="58233"/>
                  </a:lnTo>
                  <a:cubicBezTo>
                    <a:pt x="21579" y="60471"/>
                    <a:pt x="21579" y="62055"/>
                    <a:pt x="23690" y="62055"/>
                  </a:cubicBezTo>
                  <a:cubicBezTo>
                    <a:pt x="24878" y="62055"/>
                    <a:pt x="25009" y="61789"/>
                    <a:pt x="26333" y="60206"/>
                  </a:cubicBezTo>
                  <a:cubicBezTo>
                    <a:pt x="32002" y="52956"/>
                    <a:pt x="40054" y="51898"/>
                    <a:pt x="44672" y="51898"/>
                  </a:cubicBezTo>
                  <a:cubicBezTo>
                    <a:pt x="52588" y="51898"/>
                    <a:pt x="56153" y="58233"/>
                    <a:pt x="56815" y="59284"/>
                  </a:cubicBezTo>
                  <a:cubicBezTo>
                    <a:pt x="59186" y="63638"/>
                    <a:pt x="59978" y="68649"/>
                    <a:pt x="59978" y="76295"/>
                  </a:cubicBezTo>
                  <a:cubicBezTo>
                    <a:pt x="59978" y="80255"/>
                    <a:pt x="59978" y="88037"/>
                    <a:pt x="56023" y="93839"/>
                  </a:cubicBezTo>
                  <a:cubicBezTo>
                    <a:pt x="52724" y="98584"/>
                    <a:pt x="47048" y="101751"/>
                    <a:pt x="40581" y="101751"/>
                  </a:cubicBezTo>
                  <a:cubicBezTo>
                    <a:pt x="32002" y="101751"/>
                    <a:pt x="23164" y="97006"/>
                    <a:pt x="19865" y="88302"/>
                  </a:cubicBezTo>
                  <a:cubicBezTo>
                    <a:pt x="24878" y="88692"/>
                    <a:pt x="27385" y="85395"/>
                    <a:pt x="27385" y="81838"/>
                  </a:cubicBezTo>
                  <a:cubicBezTo>
                    <a:pt x="27385" y="76166"/>
                    <a:pt x="22502" y="75113"/>
                    <a:pt x="20787" y="75113"/>
                  </a:cubicBezTo>
                  <a:cubicBezTo>
                    <a:pt x="20527" y="75113"/>
                    <a:pt x="14189" y="75113"/>
                    <a:pt x="14189" y="82234"/>
                  </a:cubicBezTo>
                  <a:cubicBezTo>
                    <a:pt x="14189" y="94105"/>
                    <a:pt x="25009" y="105970"/>
                    <a:pt x="40846" y="105970"/>
                  </a:cubicBezTo>
                  <a:cubicBezTo>
                    <a:pt x="57737" y="105970"/>
                    <a:pt x="72518" y="93443"/>
                    <a:pt x="72518" y="76827"/>
                  </a:cubicBezTo>
                  <a:cubicBezTo>
                    <a:pt x="72518" y="61926"/>
                    <a:pt x="61167" y="48205"/>
                    <a:pt x="44802" y="48205"/>
                  </a:cubicBezTo>
                  <a:cubicBezTo>
                    <a:pt x="38996" y="48205"/>
                    <a:pt x="32138" y="49658"/>
                    <a:pt x="26333" y="54669"/>
                  </a:cubicBezTo>
                  <a:lnTo>
                    <a:pt x="26333" y="29739"/>
                  </a:lnTo>
                  <a:close/>
                  <a:moveTo>
                    <a:pt x="100807" y="60206"/>
                  </a:moveTo>
                  <a:cubicBezTo>
                    <a:pt x="100807" y="49392"/>
                    <a:pt x="101729" y="39631"/>
                    <a:pt x="106743" y="31589"/>
                  </a:cubicBezTo>
                  <a:cubicBezTo>
                    <a:pt x="111230" y="24469"/>
                    <a:pt x="118360" y="19588"/>
                    <a:pt x="126802" y="19588"/>
                  </a:cubicBezTo>
                  <a:cubicBezTo>
                    <a:pt x="130764" y="19588"/>
                    <a:pt x="136037" y="20640"/>
                    <a:pt x="138680" y="24203"/>
                  </a:cubicBezTo>
                  <a:cubicBezTo>
                    <a:pt x="135381" y="24469"/>
                    <a:pt x="132608" y="26708"/>
                    <a:pt x="132608" y="30531"/>
                  </a:cubicBezTo>
                  <a:cubicBezTo>
                    <a:pt x="132608" y="33828"/>
                    <a:pt x="134855" y="36730"/>
                    <a:pt x="138810" y="36730"/>
                  </a:cubicBezTo>
                  <a:cubicBezTo>
                    <a:pt x="142771" y="36730"/>
                    <a:pt x="145148" y="34094"/>
                    <a:pt x="145148" y="30272"/>
                  </a:cubicBezTo>
                  <a:cubicBezTo>
                    <a:pt x="145148" y="22619"/>
                    <a:pt x="139602" y="15765"/>
                    <a:pt x="126536" y="15765"/>
                  </a:cubicBezTo>
                  <a:cubicBezTo>
                    <a:pt x="107535" y="15765"/>
                    <a:pt x="88137" y="33173"/>
                    <a:pt x="88137" y="61530"/>
                  </a:cubicBezTo>
                  <a:cubicBezTo>
                    <a:pt x="88137" y="95682"/>
                    <a:pt x="104236" y="105970"/>
                    <a:pt x="118756" y="105970"/>
                  </a:cubicBezTo>
                  <a:cubicBezTo>
                    <a:pt x="134855" y="105970"/>
                    <a:pt x="148836" y="93709"/>
                    <a:pt x="148836" y="76431"/>
                  </a:cubicBezTo>
                  <a:cubicBezTo>
                    <a:pt x="148836" y="59680"/>
                    <a:pt x="135511" y="47283"/>
                    <a:pt x="120075" y="47283"/>
                  </a:cubicBezTo>
                  <a:cubicBezTo>
                    <a:pt x="109515" y="47283"/>
                    <a:pt x="103710" y="54273"/>
                    <a:pt x="100807" y="60206"/>
                  </a:cubicBezTo>
                  <a:close/>
                  <a:moveTo>
                    <a:pt x="118756" y="101751"/>
                  </a:moveTo>
                  <a:cubicBezTo>
                    <a:pt x="112158" y="101751"/>
                    <a:pt x="107008" y="97928"/>
                    <a:pt x="104236" y="92126"/>
                  </a:cubicBezTo>
                  <a:cubicBezTo>
                    <a:pt x="102262" y="88167"/>
                    <a:pt x="101203" y="81573"/>
                    <a:pt x="101203" y="73660"/>
                  </a:cubicBezTo>
                  <a:cubicBezTo>
                    <a:pt x="101203" y="60867"/>
                    <a:pt x="108859" y="50976"/>
                    <a:pt x="119412" y="50976"/>
                  </a:cubicBezTo>
                  <a:cubicBezTo>
                    <a:pt x="125484" y="50976"/>
                    <a:pt x="129575" y="53351"/>
                    <a:pt x="132874" y="58233"/>
                  </a:cubicBezTo>
                  <a:cubicBezTo>
                    <a:pt x="136037" y="63242"/>
                    <a:pt x="136173" y="68780"/>
                    <a:pt x="136173" y="76431"/>
                  </a:cubicBezTo>
                  <a:cubicBezTo>
                    <a:pt x="136173" y="83948"/>
                    <a:pt x="136173" y="89484"/>
                    <a:pt x="132608" y="94631"/>
                  </a:cubicBezTo>
                  <a:cubicBezTo>
                    <a:pt x="129439" y="99246"/>
                    <a:pt x="125218" y="101751"/>
                    <a:pt x="118756" y="101751"/>
                  </a:cubicBezTo>
                  <a:close/>
                  <a:moveTo>
                    <a:pt x="226746" y="23677"/>
                  </a:moveTo>
                  <a:cubicBezTo>
                    <a:pt x="228065" y="22094"/>
                    <a:pt x="228065" y="21827"/>
                    <a:pt x="228065" y="18401"/>
                  </a:cubicBezTo>
                  <a:lnTo>
                    <a:pt x="193496" y="18401"/>
                  </a:lnTo>
                  <a:cubicBezTo>
                    <a:pt x="188217" y="18401"/>
                    <a:pt x="186763" y="18270"/>
                    <a:pt x="182015" y="17874"/>
                  </a:cubicBezTo>
                  <a:cubicBezTo>
                    <a:pt x="175151" y="17342"/>
                    <a:pt x="174885" y="16421"/>
                    <a:pt x="174489" y="14181"/>
                  </a:cubicBezTo>
                  <a:lnTo>
                    <a:pt x="170008" y="14181"/>
                  </a:lnTo>
                  <a:lnTo>
                    <a:pt x="165384" y="42402"/>
                  </a:lnTo>
                  <a:lnTo>
                    <a:pt x="169872" y="42402"/>
                  </a:lnTo>
                  <a:cubicBezTo>
                    <a:pt x="170138" y="40423"/>
                    <a:pt x="171456" y="31719"/>
                    <a:pt x="173567" y="30401"/>
                  </a:cubicBezTo>
                  <a:cubicBezTo>
                    <a:pt x="174625" y="29609"/>
                    <a:pt x="185314" y="29609"/>
                    <a:pt x="187295" y="29609"/>
                  </a:cubicBezTo>
                  <a:lnTo>
                    <a:pt x="216057" y="29609"/>
                  </a:lnTo>
                  <a:cubicBezTo>
                    <a:pt x="211836" y="35152"/>
                    <a:pt x="205107" y="43324"/>
                    <a:pt x="202335" y="47017"/>
                  </a:cubicBezTo>
                  <a:cubicBezTo>
                    <a:pt x="185048" y="69702"/>
                    <a:pt x="183464" y="90671"/>
                    <a:pt x="183464" y="98453"/>
                  </a:cubicBezTo>
                  <a:cubicBezTo>
                    <a:pt x="183464" y="99907"/>
                    <a:pt x="183464" y="105970"/>
                    <a:pt x="189665" y="105970"/>
                  </a:cubicBezTo>
                  <a:cubicBezTo>
                    <a:pt x="196003" y="105970"/>
                    <a:pt x="196003" y="100038"/>
                    <a:pt x="196003" y="98324"/>
                  </a:cubicBezTo>
                  <a:lnTo>
                    <a:pt x="196003" y="93048"/>
                  </a:lnTo>
                  <a:cubicBezTo>
                    <a:pt x="196003" y="67462"/>
                    <a:pt x="201276" y="55721"/>
                    <a:pt x="206951" y="48601"/>
                  </a:cubicBezTo>
                  <a:lnTo>
                    <a:pt x="226746" y="23677"/>
                  </a:lnTo>
                  <a:close/>
                  <a:moveTo>
                    <a:pt x="278133" y="55721"/>
                  </a:moveTo>
                  <a:cubicBezTo>
                    <a:pt x="288427" y="50710"/>
                    <a:pt x="295025" y="44512"/>
                    <a:pt x="295025" y="35412"/>
                  </a:cubicBezTo>
                  <a:cubicBezTo>
                    <a:pt x="295025" y="22619"/>
                    <a:pt x="281693" y="15765"/>
                    <a:pt x="268893" y="15765"/>
                  </a:cubicBezTo>
                  <a:cubicBezTo>
                    <a:pt x="254378" y="15765"/>
                    <a:pt x="242502" y="25260"/>
                    <a:pt x="242502" y="37787"/>
                  </a:cubicBezTo>
                  <a:cubicBezTo>
                    <a:pt x="242502" y="43985"/>
                    <a:pt x="245404" y="48470"/>
                    <a:pt x="247782" y="51106"/>
                  </a:cubicBezTo>
                  <a:cubicBezTo>
                    <a:pt x="250158" y="53877"/>
                    <a:pt x="251079" y="54403"/>
                    <a:pt x="258866" y="59018"/>
                  </a:cubicBezTo>
                  <a:cubicBezTo>
                    <a:pt x="251477" y="62185"/>
                    <a:pt x="238411" y="69305"/>
                    <a:pt x="238411" y="83156"/>
                  </a:cubicBezTo>
                  <a:cubicBezTo>
                    <a:pt x="238411" y="97798"/>
                    <a:pt x="253586" y="105970"/>
                    <a:pt x="268634" y="105970"/>
                  </a:cubicBezTo>
                  <a:cubicBezTo>
                    <a:pt x="285388" y="105970"/>
                    <a:pt x="299110" y="95287"/>
                    <a:pt x="299110" y="81046"/>
                  </a:cubicBezTo>
                  <a:cubicBezTo>
                    <a:pt x="299110" y="72342"/>
                    <a:pt x="293966" y="64956"/>
                    <a:pt x="286309" y="60471"/>
                  </a:cubicBezTo>
                  <a:cubicBezTo>
                    <a:pt x="284595" y="59414"/>
                    <a:pt x="279978" y="56778"/>
                    <a:pt x="278133" y="55721"/>
                  </a:cubicBezTo>
                  <a:close/>
                  <a:moveTo>
                    <a:pt x="256620" y="43194"/>
                  </a:moveTo>
                  <a:cubicBezTo>
                    <a:pt x="253190" y="41214"/>
                    <a:pt x="249496" y="37658"/>
                    <a:pt x="249496" y="32777"/>
                  </a:cubicBezTo>
                  <a:cubicBezTo>
                    <a:pt x="249496" y="24469"/>
                    <a:pt x="259133" y="19588"/>
                    <a:pt x="268634" y="19588"/>
                  </a:cubicBezTo>
                  <a:cubicBezTo>
                    <a:pt x="278926" y="19588"/>
                    <a:pt x="288031" y="26046"/>
                    <a:pt x="288031" y="35412"/>
                  </a:cubicBezTo>
                  <a:cubicBezTo>
                    <a:pt x="288031" y="47153"/>
                    <a:pt x="274302" y="53085"/>
                    <a:pt x="274042" y="53085"/>
                  </a:cubicBezTo>
                  <a:cubicBezTo>
                    <a:pt x="273776" y="53085"/>
                    <a:pt x="273511" y="52956"/>
                    <a:pt x="272588" y="52424"/>
                  </a:cubicBezTo>
                  <a:lnTo>
                    <a:pt x="256620" y="43194"/>
                  </a:lnTo>
                  <a:close/>
                  <a:moveTo>
                    <a:pt x="263087" y="61530"/>
                  </a:moveTo>
                  <a:lnTo>
                    <a:pt x="281168" y="71946"/>
                  </a:lnTo>
                  <a:cubicBezTo>
                    <a:pt x="284595" y="73926"/>
                    <a:pt x="291194" y="77880"/>
                    <a:pt x="291194" y="85662"/>
                  </a:cubicBezTo>
                  <a:cubicBezTo>
                    <a:pt x="291194" y="95553"/>
                    <a:pt x="280244" y="101751"/>
                    <a:pt x="268893" y="101751"/>
                  </a:cubicBezTo>
                  <a:cubicBezTo>
                    <a:pt x="256755" y="101751"/>
                    <a:pt x="246327" y="93969"/>
                    <a:pt x="246327" y="83156"/>
                  </a:cubicBezTo>
                  <a:cubicBezTo>
                    <a:pt x="246327" y="73394"/>
                    <a:pt x="253586" y="65878"/>
                    <a:pt x="263087" y="6153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B363A2EE-DA3F-4F9E-8BDA-F5AF7824B214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9911280" y="-10210832"/>
              <a:ext cx="151349" cy="56725"/>
            </a:xfrm>
            <a:custGeom>
              <a:avLst/>
              <a:gdLst>
                <a:gd name="connsiteX0" fmla="*/ 133104 w 151349"/>
                <a:gd name="connsiteY0" fmla="*/ 21715 h 56725"/>
                <a:gd name="connsiteX1" fmla="*/ 139513 w 151349"/>
                <a:gd name="connsiteY1" fmla="*/ 17945 h 56725"/>
                <a:gd name="connsiteX2" fmla="*/ 133294 w 151349"/>
                <a:gd name="connsiteY2" fmla="*/ 14181 h 56725"/>
                <a:gd name="connsiteX3" fmla="*/ 20408 w 151349"/>
                <a:gd name="connsiteY3" fmla="*/ 14181 h 56725"/>
                <a:gd name="connsiteX4" fmla="*/ 14189 w 151349"/>
                <a:gd name="connsiteY4" fmla="*/ 17945 h 56725"/>
                <a:gd name="connsiteX5" fmla="*/ 20598 w 151349"/>
                <a:gd name="connsiteY5" fmla="*/ 21715 h 56725"/>
                <a:gd name="connsiteX6" fmla="*/ 133104 w 151349"/>
                <a:gd name="connsiteY6" fmla="*/ 21715 h 56725"/>
                <a:gd name="connsiteX7" fmla="*/ 133294 w 151349"/>
                <a:gd name="connsiteY7" fmla="*/ 58256 h 56725"/>
                <a:gd name="connsiteX8" fmla="*/ 139513 w 151349"/>
                <a:gd name="connsiteY8" fmla="*/ 54485 h 56725"/>
                <a:gd name="connsiteX9" fmla="*/ 133104 w 151349"/>
                <a:gd name="connsiteY9" fmla="*/ 50716 h 56725"/>
                <a:gd name="connsiteX10" fmla="*/ 20598 w 151349"/>
                <a:gd name="connsiteY10" fmla="*/ 50716 h 56725"/>
                <a:gd name="connsiteX11" fmla="*/ 14189 w 151349"/>
                <a:gd name="connsiteY11" fmla="*/ 54485 h 56725"/>
                <a:gd name="connsiteX12" fmla="*/ 20408 w 151349"/>
                <a:gd name="connsiteY12" fmla="*/ 58256 h 56725"/>
                <a:gd name="connsiteX13" fmla="*/ 133294 w 151349"/>
                <a:gd name="connsiteY13" fmla="*/ 58256 h 5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1349" h="56725">
                  <a:moveTo>
                    <a:pt x="133104" y="21715"/>
                  </a:moveTo>
                  <a:cubicBezTo>
                    <a:pt x="135930" y="21715"/>
                    <a:pt x="139513" y="21715"/>
                    <a:pt x="139513" y="17945"/>
                  </a:cubicBezTo>
                  <a:cubicBezTo>
                    <a:pt x="139513" y="14181"/>
                    <a:pt x="135930" y="14181"/>
                    <a:pt x="133294" y="14181"/>
                  </a:cubicBezTo>
                  <a:lnTo>
                    <a:pt x="20408" y="14181"/>
                  </a:lnTo>
                  <a:cubicBezTo>
                    <a:pt x="17771" y="14181"/>
                    <a:pt x="14189" y="14181"/>
                    <a:pt x="14189" y="17945"/>
                  </a:cubicBezTo>
                  <a:cubicBezTo>
                    <a:pt x="14189" y="21715"/>
                    <a:pt x="17771" y="21715"/>
                    <a:pt x="20598" y="21715"/>
                  </a:cubicBezTo>
                  <a:lnTo>
                    <a:pt x="133104" y="21715"/>
                  </a:lnTo>
                  <a:close/>
                  <a:moveTo>
                    <a:pt x="133294" y="58256"/>
                  </a:moveTo>
                  <a:cubicBezTo>
                    <a:pt x="135930" y="58256"/>
                    <a:pt x="139513" y="58256"/>
                    <a:pt x="139513" y="54485"/>
                  </a:cubicBezTo>
                  <a:cubicBezTo>
                    <a:pt x="139513" y="50716"/>
                    <a:pt x="135930" y="50716"/>
                    <a:pt x="133104" y="50716"/>
                  </a:cubicBezTo>
                  <a:lnTo>
                    <a:pt x="20598" y="50716"/>
                  </a:lnTo>
                  <a:cubicBezTo>
                    <a:pt x="17771" y="50716"/>
                    <a:pt x="14189" y="50716"/>
                    <a:pt x="14189" y="54485"/>
                  </a:cubicBezTo>
                  <a:cubicBezTo>
                    <a:pt x="14189" y="58256"/>
                    <a:pt x="17771" y="58256"/>
                    <a:pt x="20408" y="58256"/>
                  </a:cubicBezTo>
                  <a:lnTo>
                    <a:pt x="133294" y="582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6B72CD74-422E-4F18-8608-F15E62A4013E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10116441" y="-10267150"/>
              <a:ext cx="75675" cy="151267"/>
            </a:xfrm>
            <a:custGeom>
              <a:avLst/>
              <a:gdLst>
                <a:gd name="connsiteX0" fmla="*/ 52825 w 75674"/>
                <a:gd name="connsiteY0" fmla="*/ 19073 h 151267"/>
                <a:gd name="connsiteX1" fmla="*/ 48486 w 75674"/>
                <a:gd name="connsiteY1" fmla="*/ 14181 h 151267"/>
                <a:gd name="connsiteX2" fmla="*/ 14189 w 75674"/>
                <a:gd name="connsiteY2" fmla="*/ 26236 h 151267"/>
                <a:gd name="connsiteX3" fmla="*/ 14189 w 75674"/>
                <a:gd name="connsiteY3" fmla="*/ 32073 h 151267"/>
                <a:gd name="connsiteX4" fmla="*/ 38878 w 75674"/>
                <a:gd name="connsiteY4" fmla="*/ 27175 h 151267"/>
                <a:gd name="connsiteX5" fmla="*/ 38878 w 75674"/>
                <a:gd name="connsiteY5" fmla="*/ 124742 h 151267"/>
                <a:gd name="connsiteX6" fmla="*/ 21350 w 75674"/>
                <a:gd name="connsiteY6" fmla="*/ 133783 h 151267"/>
                <a:gd name="connsiteX7" fmla="*/ 15319 w 75674"/>
                <a:gd name="connsiteY7" fmla="*/ 133783 h 151267"/>
                <a:gd name="connsiteX8" fmla="*/ 15319 w 75674"/>
                <a:gd name="connsiteY8" fmla="*/ 139621 h 151267"/>
                <a:gd name="connsiteX9" fmla="*/ 45850 w 75674"/>
                <a:gd name="connsiteY9" fmla="*/ 139054 h 151267"/>
                <a:gd name="connsiteX10" fmla="*/ 76378 w 75674"/>
                <a:gd name="connsiteY10" fmla="*/ 139621 h 151267"/>
                <a:gd name="connsiteX11" fmla="*/ 76378 w 75674"/>
                <a:gd name="connsiteY11" fmla="*/ 133783 h 151267"/>
                <a:gd name="connsiteX12" fmla="*/ 70349 w 75674"/>
                <a:gd name="connsiteY12" fmla="*/ 133783 h 151267"/>
                <a:gd name="connsiteX13" fmla="*/ 52825 w 75674"/>
                <a:gd name="connsiteY13" fmla="*/ 124742 h 151267"/>
                <a:gd name="connsiteX14" fmla="*/ 52825 w 75674"/>
                <a:gd name="connsiteY14" fmla="*/ 19073 h 1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5674" h="151267">
                  <a:moveTo>
                    <a:pt x="52825" y="19073"/>
                  </a:moveTo>
                  <a:cubicBezTo>
                    <a:pt x="52825" y="14554"/>
                    <a:pt x="52825" y="14181"/>
                    <a:pt x="48486" y="14181"/>
                  </a:cubicBezTo>
                  <a:cubicBezTo>
                    <a:pt x="36804" y="26236"/>
                    <a:pt x="20221" y="26236"/>
                    <a:pt x="14189" y="26236"/>
                  </a:cubicBezTo>
                  <a:lnTo>
                    <a:pt x="14189" y="32073"/>
                  </a:lnTo>
                  <a:cubicBezTo>
                    <a:pt x="17956" y="32073"/>
                    <a:pt x="29076" y="32073"/>
                    <a:pt x="38878" y="27175"/>
                  </a:cubicBezTo>
                  <a:lnTo>
                    <a:pt x="38878" y="124742"/>
                  </a:lnTo>
                  <a:cubicBezTo>
                    <a:pt x="38878" y="131520"/>
                    <a:pt x="38310" y="133783"/>
                    <a:pt x="21350" y="133783"/>
                  </a:cubicBezTo>
                  <a:lnTo>
                    <a:pt x="15319" y="133783"/>
                  </a:lnTo>
                  <a:lnTo>
                    <a:pt x="15319" y="139621"/>
                  </a:lnTo>
                  <a:cubicBezTo>
                    <a:pt x="21917" y="139054"/>
                    <a:pt x="38310" y="139054"/>
                    <a:pt x="45850" y="139054"/>
                  </a:cubicBezTo>
                  <a:cubicBezTo>
                    <a:pt x="53386" y="139054"/>
                    <a:pt x="69781" y="139054"/>
                    <a:pt x="76378" y="139621"/>
                  </a:cubicBezTo>
                  <a:lnTo>
                    <a:pt x="76378" y="133783"/>
                  </a:lnTo>
                  <a:lnTo>
                    <a:pt x="70349" y="133783"/>
                  </a:lnTo>
                  <a:cubicBezTo>
                    <a:pt x="53386" y="133783"/>
                    <a:pt x="52825" y="131709"/>
                    <a:pt x="52825" y="124742"/>
                  </a:cubicBezTo>
                  <a:lnTo>
                    <a:pt x="52825" y="190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112024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/>
      <p:bldP spid="32" grpId="0"/>
      <p:bldP spid="128" grpId="0"/>
      <p:bldP spid="129" grpId="0"/>
      <p:bldP spid="134" grpId="0"/>
      <p:bldP spid="153" grpId="0"/>
      <p:bldP spid="125" grpId="0" animBg="1"/>
      <p:bldP spid="2" grpId="0"/>
      <p:bldP spid="98" grpId="0"/>
      <p:bldP spid="119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Title 1"/>
          <p:cNvSpPr>
            <a:spLocks noGrp="1"/>
          </p:cNvSpPr>
          <p:nvPr>
            <p:ph type="title"/>
          </p:nvPr>
        </p:nvSpPr>
        <p:spPr>
          <a:xfrm>
            <a:off x="314325" y="57150"/>
            <a:ext cx="8229600" cy="706438"/>
          </a:xfrm>
        </p:spPr>
        <p:txBody>
          <a:bodyPr/>
          <a:lstStyle/>
          <a:p>
            <a:r>
              <a:rPr lang="en-US" altLang="en-US" sz="2800" dirty="0">
                <a:solidFill>
                  <a:srgbClr val="C00000"/>
                </a:solidFill>
                <a:cs typeface="Arial" panose="020B0604020202020204" pitchFamily="34" charset="0"/>
              </a:rPr>
              <a:t>Algebraic symmetries of </a:t>
            </a:r>
            <a:r>
              <a:rPr lang="en-US" altLang="en-US" sz="2800" dirty="0" err="1">
                <a:solidFill>
                  <a:srgbClr val="C00000"/>
                </a:solidFill>
                <a:cs typeface="Arial" panose="020B0604020202020204" pitchFamily="34" charset="0"/>
              </a:rPr>
              <a:t>AdS</a:t>
            </a:r>
            <a:r>
              <a:rPr lang="en-US" altLang="en-US" sz="2800" dirty="0">
                <a:solidFill>
                  <a:srgbClr val="C00000"/>
                </a:solidFill>
                <a:cs typeface="Arial" panose="020B0604020202020204" pitchFamily="34" charset="0"/>
              </a:rPr>
              <a:t>/CFT  Q-system</a:t>
            </a:r>
            <a:endParaRPr lang="fr-FR" altLang="en-US" sz="2800" dirty="0">
              <a:solidFill>
                <a:srgbClr val="C00000"/>
              </a:solidFill>
              <a:cs typeface="Arial" panose="020B0604020202020204" pitchFamily="34" charset="0"/>
            </a:endParaRPr>
          </a:p>
        </p:txBody>
      </p:sp>
      <p:sp>
        <p:nvSpPr>
          <p:cNvPr id="19" name="Text Box 17 1"/>
          <p:cNvSpPr txBox="1">
            <a:spLocks noChangeArrowheads="1"/>
          </p:cNvSpPr>
          <p:nvPr/>
        </p:nvSpPr>
        <p:spPr bwMode="auto">
          <a:xfrm>
            <a:off x="151866" y="2566645"/>
            <a:ext cx="6266459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spcBef>
                <a:spcPct val="0"/>
              </a:spcBef>
            </a:pPr>
            <a:r>
              <a:rPr lang="en-GB" altLang="en-US" sz="1800" dirty="0">
                <a:solidFill>
                  <a:schemeClr val="accent2"/>
                </a:solidFill>
              </a:rPr>
              <a:t>   Hodge duals satisfy the same QQ-relations if we impose:</a:t>
            </a:r>
          </a:p>
          <a:p>
            <a:pPr algn="l" eaLnBrk="1" hangingPunct="1">
              <a:spcBef>
                <a:spcPct val="0"/>
              </a:spcBef>
              <a:buNone/>
            </a:pPr>
            <a:r>
              <a:rPr lang="en-GB" altLang="en-US" sz="1800" dirty="0">
                <a:solidFill>
                  <a:schemeClr val="accent2"/>
                </a:solidFill>
              </a:rPr>
              <a:t>     </a:t>
            </a:r>
          </a:p>
          <a:p>
            <a:pPr algn="l" eaLnBrk="1" hangingPunct="1">
              <a:spcBef>
                <a:spcPct val="0"/>
              </a:spcBef>
              <a:buNone/>
            </a:pPr>
            <a:r>
              <a:rPr lang="en-GB" altLang="en-US" sz="1800" dirty="0">
                <a:solidFill>
                  <a:schemeClr val="accent2"/>
                </a:solidFill>
              </a:rPr>
              <a:t>   (related to super-unimodularity of PSU(2,2|4)  )</a:t>
            </a:r>
          </a:p>
        </p:txBody>
      </p:sp>
      <p:sp>
        <p:nvSpPr>
          <p:cNvPr id="29" name="Text Box 17 2"/>
          <p:cNvSpPr txBox="1">
            <a:spLocks noChangeArrowheads="1"/>
          </p:cNvSpPr>
          <p:nvPr/>
        </p:nvSpPr>
        <p:spPr bwMode="auto">
          <a:xfrm>
            <a:off x="129343" y="908720"/>
            <a:ext cx="439415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spcBef>
                <a:spcPct val="0"/>
              </a:spcBef>
            </a:pPr>
            <a:r>
              <a:rPr lang="en-US" altLang="en-US" sz="1800" dirty="0">
                <a:solidFill>
                  <a:srgbClr val="C00000"/>
                </a:solidFill>
                <a:cs typeface="Arial" panose="020B0604020202020204" pitchFamily="34" charset="0"/>
              </a:rPr>
              <a:t>   </a:t>
            </a:r>
            <a:r>
              <a:rPr lang="en-US" altLang="en-US" sz="1800" b="1" dirty="0">
                <a:solidFill>
                  <a:srgbClr val="C00000"/>
                </a:solidFill>
                <a:cs typeface="Arial" panose="020B0604020202020204" pitchFamily="34" charset="0"/>
              </a:rPr>
              <a:t>Hodge  duality </a:t>
            </a:r>
            <a:r>
              <a:rPr lang="en-GB" altLang="en-US" sz="1800" b="1" dirty="0">
                <a:solidFill>
                  <a:schemeClr val="accent2"/>
                </a:solidFill>
              </a:rPr>
              <a:t> </a:t>
            </a:r>
            <a:r>
              <a:rPr lang="en-GB" altLang="en-US" sz="1800" dirty="0">
                <a:solidFill>
                  <a:schemeClr val="accent2"/>
                </a:solidFill>
              </a:rPr>
              <a:t>is a simple relabeling:</a:t>
            </a:r>
          </a:p>
        </p:txBody>
      </p:sp>
      <p:sp>
        <p:nvSpPr>
          <p:cNvPr id="28" name="Text Box 18 1"/>
          <p:cNvSpPr txBox="1">
            <a:spLocks noChangeArrowheads="1"/>
          </p:cNvSpPr>
          <p:nvPr/>
        </p:nvSpPr>
        <p:spPr bwMode="auto">
          <a:xfrm>
            <a:off x="323528" y="1916832"/>
            <a:ext cx="220974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GB" altLang="en-US" sz="1800" dirty="0">
                <a:solidFill>
                  <a:srgbClr val="1014A4"/>
                </a:solidFill>
                <a:ea typeface="ＭＳ Ｐゴシック" panose="020B0600070205080204" pitchFamily="34" charset="-128"/>
              </a:rPr>
              <a:t>Example for (4|4):</a:t>
            </a:r>
          </a:p>
        </p:txBody>
      </p:sp>
      <p:sp>
        <p:nvSpPr>
          <p:cNvPr id="17" name="Text Box 17 3"/>
          <p:cNvSpPr txBox="1">
            <a:spLocks noChangeArrowheads="1"/>
          </p:cNvSpPr>
          <p:nvPr/>
        </p:nvSpPr>
        <p:spPr bwMode="auto">
          <a:xfrm>
            <a:off x="129343" y="3806261"/>
            <a:ext cx="659988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spcBef>
                <a:spcPct val="0"/>
              </a:spcBef>
            </a:pPr>
            <a:r>
              <a:rPr lang="en-GB" altLang="en-US" sz="1800" b="1" dirty="0">
                <a:solidFill>
                  <a:schemeClr val="accent2"/>
                </a:solidFill>
              </a:rPr>
              <a:t>  </a:t>
            </a:r>
            <a:r>
              <a:rPr lang="en-US" altLang="en-US" sz="1800" b="1" dirty="0">
                <a:solidFill>
                  <a:srgbClr val="C00000"/>
                </a:solidFill>
                <a:cs typeface="Arial" panose="020B0604020202020204" pitchFamily="34" charset="0"/>
              </a:rPr>
              <a:t>H-symmetry</a:t>
            </a:r>
            <a:r>
              <a:rPr lang="en-US" altLang="en-US" sz="1800" dirty="0">
                <a:solidFill>
                  <a:srgbClr val="C00000"/>
                </a:solidFill>
                <a:cs typeface="Arial" panose="020B0604020202020204" pitchFamily="34" charset="0"/>
              </a:rPr>
              <a:t>:</a:t>
            </a:r>
            <a:r>
              <a:rPr lang="en-GB" altLang="en-US" sz="1800" dirty="0">
                <a:solidFill>
                  <a:schemeClr val="accent2"/>
                </a:solidFill>
              </a:rPr>
              <a:t>  </a:t>
            </a:r>
            <a:r>
              <a:rPr lang="en-GB" altLang="en-US" sz="1800" dirty="0" err="1">
                <a:solidFill>
                  <a:schemeClr val="accent2"/>
                </a:solidFill>
              </a:rPr>
              <a:t>sl</a:t>
            </a:r>
            <a:r>
              <a:rPr lang="en-GB" altLang="en-US" sz="1800" dirty="0">
                <a:solidFill>
                  <a:schemeClr val="accent2"/>
                </a:solidFill>
              </a:rPr>
              <a:t>(4)×</a:t>
            </a:r>
            <a:r>
              <a:rPr lang="en-GB" altLang="en-US" sz="1800" dirty="0" err="1">
                <a:solidFill>
                  <a:schemeClr val="accent2"/>
                </a:solidFill>
              </a:rPr>
              <a:t>sl</a:t>
            </a:r>
            <a:r>
              <a:rPr lang="en-GB" altLang="en-US" sz="1800" dirty="0">
                <a:solidFill>
                  <a:schemeClr val="accent2"/>
                </a:solidFill>
              </a:rPr>
              <a:t>(4) rotation  with </a:t>
            </a:r>
            <a:r>
              <a:rPr lang="en-GB" altLang="en-US" sz="1800" dirty="0" err="1">
                <a:solidFill>
                  <a:schemeClr val="accent2"/>
                </a:solidFill>
              </a:rPr>
              <a:t>i</a:t>
            </a:r>
            <a:r>
              <a:rPr lang="en-GB" altLang="en-US" sz="1800" dirty="0">
                <a:solidFill>
                  <a:schemeClr val="accent2"/>
                </a:solidFill>
              </a:rPr>
              <a:t>-periodic H-matrices</a:t>
            </a:r>
          </a:p>
          <a:p>
            <a:pPr algn="l" eaLnBrk="1" hangingPunct="1">
              <a:spcBef>
                <a:spcPct val="0"/>
              </a:spcBef>
              <a:buNone/>
            </a:pPr>
            <a:r>
              <a:rPr lang="en-GB" altLang="en-US" sz="1800" dirty="0">
                <a:solidFill>
                  <a:schemeClr val="accent2"/>
                </a:solidFill>
              </a:rPr>
              <a:t>    preserving QQ-relations.</a:t>
            </a:r>
          </a:p>
        </p:txBody>
      </p:sp>
      <p:sp>
        <p:nvSpPr>
          <p:cNvPr id="20" name="Text Box 17 5"/>
          <p:cNvSpPr txBox="1">
            <a:spLocks noChangeArrowheads="1"/>
          </p:cNvSpPr>
          <p:nvPr/>
        </p:nvSpPr>
        <p:spPr bwMode="auto">
          <a:xfrm>
            <a:off x="389304" y="5029398"/>
            <a:ext cx="618951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None/>
            </a:pPr>
            <a:r>
              <a:rPr lang="en-GB" altLang="en-US" sz="1800" dirty="0">
                <a:solidFill>
                  <a:schemeClr val="accent2"/>
                </a:solidFill>
              </a:rPr>
              <a:t>where the 8×8 H-matrix is block-diagonal, with 4×4 blocks:</a:t>
            </a:r>
          </a:p>
        </p:txBody>
      </p:sp>
      <p:grpSp>
        <p:nvGrpSpPr>
          <p:cNvPr id="35" name="Groupe 34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Q^{\{A\}}\equiv Q_{F\backslash A}\,,\qquad A\subset F\equiv\{12345678\}&#10;\end{align*}&#10;&#10;\end{document}" title="IguanaTex Vector Display">
            <a:extLst>
              <a:ext uri="{FF2B5EF4-FFF2-40B4-BE49-F238E27FC236}">
                <a16:creationId xmlns:a16="http://schemas.microsoft.com/office/drawing/2014/main" id="{B3D6DE7C-370A-4D01-B039-5AEDE3FB6F1F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496392" y="1420694"/>
            <a:ext cx="4532349" cy="353496"/>
            <a:chOff x="7119354" y="-16370730"/>
            <a:chExt cx="4532349" cy="353496"/>
          </a:xfrm>
        </p:grpSpPr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2E4F496D-B406-4A77-A15D-F055EF9B7F98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>
              <a:off x="7119354" y="-16311722"/>
              <a:ext cx="203371" cy="254075"/>
            </a:xfrm>
            <a:custGeom>
              <a:avLst/>
              <a:gdLst>
                <a:gd name="connsiteX0" fmla="*/ 117574 w 203370"/>
                <a:gd name="connsiteY0" fmla="*/ 195972 h 254075"/>
                <a:gd name="connsiteX1" fmla="*/ 194044 w 203370"/>
                <a:gd name="connsiteY1" fmla="*/ 87140 h 254075"/>
                <a:gd name="connsiteX2" fmla="*/ 129474 w 203370"/>
                <a:gd name="connsiteY2" fmla="*/ 19056 h 254075"/>
                <a:gd name="connsiteX3" fmla="*/ 19066 w 203370"/>
                <a:gd name="connsiteY3" fmla="*/ 135477 h 254075"/>
                <a:gd name="connsiteX4" fmla="*/ 83891 w 203370"/>
                <a:gd name="connsiteY4" fmla="*/ 203054 h 254075"/>
                <a:gd name="connsiteX5" fmla="*/ 108708 w 203370"/>
                <a:gd name="connsiteY5" fmla="*/ 199258 h 254075"/>
                <a:gd name="connsiteX6" fmla="*/ 107691 w 203370"/>
                <a:gd name="connsiteY6" fmla="*/ 218751 h 254075"/>
                <a:gd name="connsiteX7" fmla="*/ 128711 w 203370"/>
                <a:gd name="connsiteY7" fmla="*/ 246588 h 254075"/>
                <a:gd name="connsiteX8" fmla="*/ 170998 w 203370"/>
                <a:gd name="connsiteY8" fmla="*/ 197487 h 254075"/>
                <a:gd name="connsiteX9" fmla="*/ 168218 w 203370"/>
                <a:gd name="connsiteY9" fmla="*/ 194955 h 254075"/>
                <a:gd name="connsiteX10" fmla="*/ 165175 w 203370"/>
                <a:gd name="connsiteY10" fmla="*/ 197741 h 254075"/>
                <a:gd name="connsiteX11" fmla="*/ 135551 w 203370"/>
                <a:gd name="connsiteY11" fmla="*/ 222038 h 254075"/>
                <a:gd name="connsiteX12" fmla="*/ 117574 w 203370"/>
                <a:gd name="connsiteY12" fmla="*/ 195972 h 254075"/>
                <a:gd name="connsiteX13" fmla="*/ 69710 w 203370"/>
                <a:gd name="connsiteY13" fmla="*/ 193947 h 254075"/>
                <a:gd name="connsiteX14" fmla="*/ 41350 w 203370"/>
                <a:gd name="connsiteY14" fmla="*/ 143576 h 254075"/>
                <a:gd name="connsiteX15" fmla="*/ 67176 w 203370"/>
                <a:gd name="connsiteY15" fmla="*/ 62843 h 254075"/>
                <a:gd name="connsiteX16" fmla="*/ 127957 w 203370"/>
                <a:gd name="connsiteY16" fmla="*/ 25383 h 254075"/>
                <a:gd name="connsiteX17" fmla="*/ 171761 w 203370"/>
                <a:gd name="connsiteY17" fmla="*/ 79040 h 254075"/>
                <a:gd name="connsiteX18" fmla="*/ 116303 w 203370"/>
                <a:gd name="connsiteY18" fmla="*/ 187364 h 254075"/>
                <a:gd name="connsiteX19" fmla="*/ 94019 w 203370"/>
                <a:gd name="connsiteY19" fmla="*/ 160027 h 254075"/>
                <a:gd name="connsiteX20" fmla="*/ 68193 w 203370"/>
                <a:gd name="connsiteY20" fmla="*/ 185848 h 254075"/>
                <a:gd name="connsiteX21" fmla="*/ 69710 w 203370"/>
                <a:gd name="connsiteY21" fmla="*/ 193947 h 254075"/>
                <a:gd name="connsiteX22" fmla="*/ 85408 w 203370"/>
                <a:gd name="connsiteY22" fmla="*/ 196725 h 254075"/>
                <a:gd name="connsiteX23" fmla="*/ 73762 w 203370"/>
                <a:gd name="connsiteY23" fmla="*/ 185848 h 254075"/>
                <a:gd name="connsiteX24" fmla="*/ 94019 w 203370"/>
                <a:gd name="connsiteY24" fmla="*/ 165602 h 254075"/>
                <a:gd name="connsiteX25" fmla="*/ 109471 w 203370"/>
                <a:gd name="connsiteY25" fmla="*/ 187111 h 254075"/>
                <a:gd name="connsiteX26" fmla="*/ 106682 w 203370"/>
                <a:gd name="connsiteY26" fmla="*/ 192176 h 254075"/>
                <a:gd name="connsiteX27" fmla="*/ 85408 w 203370"/>
                <a:gd name="connsiteY27" fmla="*/ 196725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370" h="254075">
                  <a:moveTo>
                    <a:pt x="117574" y="195972"/>
                  </a:moveTo>
                  <a:cubicBezTo>
                    <a:pt x="156818" y="181036"/>
                    <a:pt x="194044" y="135986"/>
                    <a:pt x="194044" y="87140"/>
                  </a:cubicBezTo>
                  <a:cubicBezTo>
                    <a:pt x="194044" y="46392"/>
                    <a:pt x="167201" y="19056"/>
                    <a:pt x="129474" y="19056"/>
                  </a:cubicBezTo>
                  <a:cubicBezTo>
                    <a:pt x="74778" y="19056"/>
                    <a:pt x="19066" y="76508"/>
                    <a:pt x="19066" y="135477"/>
                  </a:cubicBezTo>
                  <a:cubicBezTo>
                    <a:pt x="19066" y="177495"/>
                    <a:pt x="47427" y="203054"/>
                    <a:pt x="83891" y="203054"/>
                  </a:cubicBezTo>
                  <a:cubicBezTo>
                    <a:pt x="90222" y="203054"/>
                    <a:pt x="98834" y="202045"/>
                    <a:pt x="108708" y="199258"/>
                  </a:cubicBezTo>
                  <a:cubicBezTo>
                    <a:pt x="107691" y="214947"/>
                    <a:pt x="107691" y="215455"/>
                    <a:pt x="107691" y="218751"/>
                  </a:cubicBezTo>
                  <a:cubicBezTo>
                    <a:pt x="107691" y="226849"/>
                    <a:pt x="107691" y="246588"/>
                    <a:pt x="128711" y="246588"/>
                  </a:cubicBezTo>
                  <a:cubicBezTo>
                    <a:pt x="158843" y="246588"/>
                    <a:pt x="170998" y="200275"/>
                    <a:pt x="170998" y="197487"/>
                  </a:cubicBezTo>
                  <a:cubicBezTo>
                    <a:pt x="170998" y="195717"/>
                    <a:pt x="169227" y="194955"/>
                    <a:pt x="168218" y="194955"/>
                  </a:cubicBezTo>
                  <a:cubicBezTo>
                    <a:pt x="166192" y="194955"/>
                    <a:pt x="165684" y="196225"/>
                    <a:pt x="165175" y="197741"/>
                  </a:cubicBezTo>
                  <a:cubicBezTo>
                    <a:pt x="159098" y="215710"/>
                    <a:pt x="144409" y="222038"/>
                    <a:pt x="135551" y="222038"/>
                  </a:cubicBezTo>
                  <a:cubicBezTo>
                    <a:pt x="123905" y="222038"/>
                    <a:pt x="120100" y="215201"/>
                    <a:pt x="117574" y="195972"/>
                  </a:cubicBezTo>
                  <a:close/>
                  <a:moveTo>
                    <a:pt x="69710" y="193947"/>
                  </a:moveTo>
                  <a:cubicBezTo>
                    <a:pt x="49961" y="186101"/>
                    <a:pt x="41350" y="166356"/>
                    <a:pt x="41350" y="143576"/>
                  </a:cubicBezTo>
                  <a:cubicBezTo>
                    <a:pt x="41350" y="126117"/>
                    <a:pt x="47935" y="90181"/>
                    <a:pt x="67176" y="62843"/>
                  </a:cubicBezTo>
                  <a:cubicBezTo>
                    <a:pt x="85662" y="37030"/>
                    <a:pt x="109471" y="25383"/>
                    <a:pt x="127957" y="25383"/>
                  </a:cubicBezTo>
                  <a:cubicBezTo>
                    <a:pt x="153275" y="25383"/>
                    <a:pt x="171761" y="45130"/>
                    <a:pt x="171761" y="79040"/>
                  </a:cubicBezTo>
                  <a:cubicBezTo>
                    <a:pt x="171761" y="104353"/>
                    <a:pt x="158843" y="163577"/>
                    <a:pt x="116303" y="187364"/>
                  </a:cubicBezTo>
                  <a:cubicBezTo>
                    <a:pt x="115040" y="178504"/>
                    <a:pt x="112505" y="160027"/>
                    <a:pt x="94019" y="160027"/>
                  </a:cubicBezTo>
                  <a:cubicBezTo>
                    <a:pt x="80602" y="160027"/>
                    <a:pt x="68193" y="172684"/>
                    <a:pt x="68193" y="185848"/>
                  </a:cubicBezTo>
                  <a:cubicBezTo>
                    <a:pt x="68193" y="190905"/>
                    <a:pt x="69710" y="193692"/>
                    <a:pt x="69710" y="193947"/>
                  </a:cubicBezTo>
                  <a:close/>
                  <a:moveTo>
                    <a:pt x="85408" y="196725"/>
                  </a:moveTo>
                  <a:cubicBezTo>
                    <a:pt x="81865" y="196725"/>
                    <a:pt x="73762" y="196725"/>
                    <a:pt x="73762" y="185848"/>
                  </a:cubicBezTo>
                  <a:cubicBezTo>
                    <a:pt x="73762" y="175725"/>
                    <a:pt x="83382" y="165602"/>
                    <a:pt x="94019" y="165602"/>
                  </a:cubicBezTo>
                  <a:cubicBezTo>
                    <a:pt x="104657" y="165602"/>
                    <a:pt x="109471" y="171675"/>
                    <a:pt x="109471" y="187111"/>
                  </a:cubicBezTo>
                  <a:cubicBezTo>
                    <a:pt x="109471" y="190905"/>
                    <a:pt x="109216" y="191160"/>
                    <a:pt x="106682" y="192176"/>
                  </a:cubicBezTo>
                  <a:cubicBezTo>
                    <a:pt x="100097" y="194955"/>
                    <a:pt x="92502" y="196725"/>
                    <a:pt x="85408" y="1967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42C83F5-86CF-4DBD-8396-1094AC8EFF34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>
              <a:off x="7323832" y="-16370730"/>
              <a:ext cx="101685" cy="203260"/>
            </a:xfrm>
            <a:custGeom>
              <a:avLst/>
              <a:gdLst>
                <a:gd name="connsiteX0" fmla="*/ 61091 w 101685"/>
                <a:gd name="connsiteY0" fmla="*/ 44575 h 203260"/>
                <a:gd name="connsiteX1" fmla="*/ 66588 w 101685"/>
                <a:gd name="connsiteY1" fmla="*/ 30751 h 203260"/>
                <a:gd name="connsiteX2" fmla="*/ 85558 w 101685"/>
                <a:gd name="connsiteY2" fmla="*/ 24018 h 203260"/>
                <a:gd name="connsiteX3" fmla="*/ 89284 w 101685"/>
                <a:gd name="connsiteY3" fmla="*/ 21534 h 203260"/>
                <a:gd name="connsiteX4" fmla="*/ 84852 w 101685"/>
                <a:gd name="connsiteY4" fmla="*/ 19056 h 203260"/>
                <a:gd name="connsiteX5" fmla="*/ 47260 w 101685"/>
                <a:gd name="connsiteY5" fmla="*/ 41383 h 203260"/>
                <a:gd name="connsiteX6" fmla="*/ 47260 w 101685"/>
                <a:gd name="connsiteY6" fmla="*/ 83035 h 203260"/>
                <a:gd name="connsiteX7" fmla="*/ 41405 w 101685"/>
                <a:gd name="connsiteY7" fmla="*/ 98446 h 203260"/>
                <a:gd name="connsiteX8" fmla="*/ 22609 w 101685"/>
                <a:gd name="connsiteY8" fmla="*/ 105188 h 203260"/>
                <a:gd name="connsiteX9" fmla="*/ 19066 w 101685"/>
                <a:gd name="connsiteY9" fmla="*/ 107664 h 203260"/>
                <a:gd name="connsiteX10" fmla="*/ 22085 w 101685"/>
                <a:gd name="connsiteY10" fmla="*/ 110142 h 203260"/>
                <a:gd name="connsiteX11" fmla="*/ 47260 w 101685"/>
                <a:gd name="connsiteY11" fmla="*/ 128753 h 203260"/>
                <a:gd name="connsiteX12" fmla="*/ 47260 w 101685"/>
                <a:gd name="connsiteY12" fmla="*/ 170397 h 203260"/>
                <a:gd name="connsiteX13" fmla="*/ 56658 w 101685"/>
                <a:gd name="connsiteY13" fmla="*/ 189183 h 203260"/>
                <a:gd name="connsiteX14" fmla="*/ 84852 w 101685"/>
                <a:gd name="connsiteY14" fmla="*/ 196273 h 203260"/>
                <a:gd name="connsiteX15" fmla="*/ 89284 w 101685"/>
                <a:gd name="connsiteY15" fmla="*/ 193796 h 203260"/>
                <a:gd name="connsiteX16" fmla="*/ 86266 w 101685"/>
                <a:gd name="connsiteY16" fmla="*/ 191312 h 203260"/>
                <a:gd name="connsiteX17" fmla="*/ 61448 w 101685"/>
                <a:gd name="connsiteY17" fmla="*/ 175893 h 203260"/>
                <a:gd name="connsiteX18" fmla="*/ 61091 w 101685"/>
                <a:gd name="connsiteY18" fmla="*/ 170397 h 203260"/>
                <a:gd name="connsiteX19" fmla="*/ 61091 w 101685"/>
                <a:gd name="connsiteY19" fmla="*/ 133183 h 203260"/>
                <a:gd name="connsiteX20" fmla="*/ 56483 w 101685"/>
                <a:gd name="connsiteY20" fmla="*/ 116883 h 203260"/>
                <a:gd name="connsiteX21" fmla="*/ 39991 w 101685"/>
                <a:gd name="connsiteY21" fmla="*/ 107664 h 203260"/>
                <a:gd name="connsiteX22" fmla="*/ 60916 w 101685"/>
                <a:gd name="connsiteY22" fmla="*/ 88878 h 203260"/>
                <a:gd name="connsiteX23" fmla="*/ 61091 w 101685"/>
                <a:gd name="connsiteY23" fmla="*/ 81788 h 203260"/>
                <a:gd name="connsiteX24" fmla="*/ 61091 w 101685"/>
                <a:gd name="connsiteY24" fmla="*/ 44575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685" h="203260">
                  <a:moveTo>
                    <a:pt x="61091" y="44575"/>
                  </a:moveTo>
                  <a:cubicBezTo>
                    <a:pt x="61091" y="41033"/>
                    <a:pt x="61091" y="35714"/>
                    <a:pt x="66588" y="30751"/>
                  </a:cubicBezTo>
                  <a:cubicBezTo>
                    <a:pt x="71903" y="26146"/>
                    <a:pt x="78647" y="24550"/>
                    <a:pt x="85558" y="24018"/>
                  </a:cubicBezTo>
                  <a:cubicBezTo>
                    <a:pt x="88045" y="23844"/>
                    <a:pt x="89284" y="23844"/>
                    <a:pt x="89284" y="21534"/>
                  </a:cubicBezTo>
                  <a:cubicBezTo>
                    <a:pt x="89284" y="19056"/>
                    <a:pt x="87513" y="19056"/>
                    <a:pt x="84852" y="19056"/>
                  </a:cubicBezTo>
                  <a:cubicBezTo>
                    <a:pt x="65881" y="19056"/>
                    <a:pt x="47435" y="27028"/>
                    <a:pt x="47260" y="41383"/>
                  </a:cubicBezTo>
                  <a:lnTo>
                    <a:pt x="47260" y="83035"/>
                  </a:lnTo>
                  <a:cubicBezTo>
                    <a:pt x="47260" y="87641"/>
                    <a:pt x="47260" y="93309"/>
                    <a:pt x="41405" y="98446"/>
                  </a:cubicBezTo>
                  <a:cubicBezTo>
                    <a:pt x="37155" y="101813"/>
                    <a:pt x="31475" y="104656"/>
                    <a:pt x="22609" y="105188"/>
                  </a:cubicBezTo>
                  <a:cubicBezTo>
                    <a:pt x="20488" y="105363"/>
                    <a:pt x="19066" y="105363"/>
                    <a:pt x="19066" y="107664"/>
                  </a:cubicBezTo>
                  <a:cubicBezTo>
                    <a:pt x="19066" y="109967"/>
                    <a:pt x="20663" y="109967"/>
                    <a:pt x="22085" y="110142"/>
                  </a:cubicBezTo>
                  <a:cubicBezTo>
                    <a:pt x="43184" y="111563"/>
                    <a:pt x="47085" y="123790"/>
                    <a:pt x="47260" y="128753"/>
                  </a:cubicBezTo>
                  <a:lnTo>
                    <a:pt x="47260" y="170397"/>
                  </a:lnTo>
                  <a:cubicBezTo>
                    <a:pt x="47260" y="175186"/>
                    <a:pt x="47260" y="183156"/>
                    <a:pt x="56658" y="189183"/>
                  </a:cubicBezTo>
                  <a:cubicBezTo>
                    <a:pt x="66588" y="195567"/>
                    <a:pt x="80419" y="196273"/>
                    <a:pt x="84852" y="196273"/>
                  </a:cubicBezTo>
                  <a:cubicBezTo>
                    <a:pt x="87513" y="196273"/>
                    <a:pt x="89284" y="196273"/>
                    <a:pt x="89284" y="193796"/>
                  </a:cubicBezTo>
                  <a:cubicBezTo>
                    <a:pt x="89284" y="191485"/>
                    <a:pt x="87688" y="191312"/>
                    <a:pt x="86266" y="191312"/>
                  </a:cubicBezTo>
                  <a:cubicBezTo>
                    <a:pt x="69599" y="190422"/>
                    <a:pt x="62862" y="182451"/>
                    <a:pt x="61448" y="175893"/>
                  </a:cubicBezTo>
                  <a:cubicBezTo>
                    <a:pt x="61091" y="174122"/>
                    <a:pt x="61091" y="172883"/>
                    <a:pt x="61091" y="170397"/>
                  </a:cubicBezTo>
                  <a:lnTo>
                    <a:pt x="61091" y="133183"/>
                  </a:lnTo>
                  <a:cubicBezTo>
                    <a:pt x="61091" y="128046"/>
                    <a:pt x="61091" y="121663"/>
                    <a:pt x="56483" y="116883"/>
                  </a:cubicBezTo>
                  <a:cubicBezTo>
                    <a:pt x="53996" y="114573"/>
                    <a:pt x="49921" y="110325"/>
                    <a:pt x="39991" y="107664"/>
                  </a:cubicBezTo>
                  <a:cubicBezTo>
                    <a:pt x="47085" y="105712"/>
                    <a:pt x="58961" y="100932"/>
                    <a:pt x="60916" y="88878"/>
                  </a:cubicBezTo>
                  <a:cubicBezTo>
                    <a:pt x="61091" y="87815"/>
                    <a:pt x="61091" y="87466"/>
                    <a:pt x="61091" y="81788"/>
                  </a:cubicBezTo>
                  <a:lnTo>
                    <a:pt x="61091" y="445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ED9541B1-CEFB-4445-A03E-AD62B33D8FA9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>
              <a:off x="7421040" y="-16364172"/>
              <a:ext cx="152528" cy="152445"/>
            </a:xfrm>
            <a:custGeom>
              <a:avLst/>
              <a:gdLst>
                <a:gd name="connsiteX0" fmla="*/ 45488 w 152528"/>
                <a:gd name="connsiteY0" fmla="*/ 124149 h 152445"/>
                <a:gd name="connsiteX1" fmla="*/ 23149 w 152528"/>
                <a:gd name="connsiteY1" fmla="*/ 139027 h 152445"/>
                <a:gd name="connsiteX2" fmla="*/ 19066 w 152528"/>
                <a:gd name="connsiteY2" fmla="*/ 142751 h 152445"/>
                <a:gd name="connsiteX3" fmla="*/ 21552 w 152528"/>
                <a:gd name="connsiteY3" fmla="*/ 145411 h 152445"/>
                <a:gd name="connsiteX4" fmla="*/ 36798 w 152528"/>
                <a:gd name="connsiteY4" fmla="*/ 144704 h 152445"/>
                <a:gd name="connsiteX5" fmla="*/ 55061 w 152528"/>
                <a:gd name="connsiteY5" fmla="*/ 145411 h 152445"/>
                <a:gd name="connsiteX6" fmla="*/ 58612 w 152528"/>
                <a:gd name="connsiteY6" fmla="*/ 141512 h 152445"/>
                <a:gd name="connsiteX7" fmla="*/ 55593 w 152528"/>
                <a:gd name="connsiteY7" fmla="*/ 139027 h 152445"/>
                <a:gd name="connsiteX8" fmla="*/ 47792 w 152528"/>
                <a:gd name="connsiteY8" fmla="*/ 133715 h 152445"/>
                <a:gd name="connsiteX9" fmla="*/ 50454 w 152528"/>
                <a:gd name="connsiteY9" fmla="*/ 126982 h 152445"/>
                <a:gd name="connsiteX10" fmla="*/ 64634 w 152528"/>
                <a:gd name="connsiteY10" fmla="*/ 105005 h 152445"/>
                <a:gd name="connsiteX11" fmla="*/ 115350 w 152528"/>
                <a:gd name="connsiteY11" fmla="*/ 105005 h 152445"/>
                <a:gd name="connsiteX12" fmla="*/ 119607 w 152528"/>
                <a:gd name="connsiteY12" fmla="*/ 134422 h 152445"/>
                <a:gd name="connsiteX13" fmla="*/ 107374 w 152528"/>
                <a:gd name="connsiteY13" fmla="*/ 139027 h 152445"/>
                <a:gd name="connsiteX14" fmla="*/ 102758 w 152528"/>
                <a:gd name="connsiteY14" fmla="*/ 142934 h 152445"/>
                <a:gd name="connsiteX15" fmla="*/ 105594 w 152528"/>
                <a:gd name="connsiteY15" fmla="*/ 145411 h 152445"/>
                <a:gd name="connsiteX16" fmla="*/ 128473 w 152528"/>
                <a:gd name="connsiteY16" fmla="*/ 144704 h 152445"/>
                <a:gd name="connsiteX17" fmla="*/ 138936 w 152528"/>
                <a:gd name="connsiteY17" fmla="*/ 144879 h 152445"/>
                <a:gd name="connsiteX18" fmla="*/ 149040 w 152528"/>
                <a:gd name="connsiteY18" fmla="*/ 145411 h 152445"/>
                <a:gd name="connsiteX19" fmla="*/ 152584 w 152528"/>
                <a:gd name="connsiteY19" fmla="*/ 141688 h 152445"/>
                <a:gd name="connsiteX20" fmla="*/ 147618 w 152528"/>
                <a:gd name="connsiteY20" fmla="*/ 139027 h 152445"/>
                <a:gd name="connsiteX21" fmla="*/ 136449 w 152528"/>
                <a:gd name="connsiteY21" fmla="*/ 133359 h 152445"/>
                <a:gd name="connsiteX22" fmla="*/ 120847 w 152528"/>
                <a:gd name="connsiteY22" fmla="*/ 24018 h 152445"/>
                <a:gd name="connsiteX23" fmla="*/ 116589 w 152528"/>
                <a:gd name="connsiteY23" fmla="*/ 19056 h 152445"/>
                <a:gd name="connsiteX24" fmla="*/ 110559 w 152528"/>
                <a:gd name="connsiteY24" fmla="*/ 23129 h 152445"/>
                <a:gd name="connsiteX25" fmla="*/ 45488 w 152528"/>
                <a:gd name="connsiteY25" fmla="*/ 124149 h 152445"/>
                <a:gd name="connsiteX26" fmla="*/ 68892 w 152528"/>
                <a:gd name="connsiteY26" fmla="*/ 98629 h 152445"/>
                <a:gd name="connsiteX27" fmla="*/ 106126 w 152528"/>
                <a:gd name="connsiteY27" fmla="*/ 40676 h 152445"/>
                <a:gd name="connsiteX28" fmla="*/ 114460 w 152528"/>
                <a:gd name="connsiteY28" fmla="*/ 98629 h 152445"/>
                <a:gd name="connsiteX29" fmla="*/ 68892 w 152528"/>
                <a:gd name="connsiteY29" fmla="*/ 98629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2528" h="152445">
                  <a:moveTo>
                    <a:pt x="45488" y="124149"/>
                  </a:moveTo>
                  <a:cubicBezTo>
                    <a:pt x="39284" y="133715"/>
                    <a:pt x="33604" y="138321"/>
                    <a:pt x="23149" y="139027"/>
                  </a:cubicBezTo>
                  <a:cubicBezTo>
                    <a:pt x="21370" y="139210"/>
                    <a:pt x="19066" y="139210"/>
                    <a:pt x="19066" y="142751"/>
                  </a:cubicBezTo>
                  <a:cubicBezTo>
                    <a:pt x="19066" y="144704"/>
                    <a:pt x="20663" y="145411"/>
                    <a:pt x="21552" y="145411"/>
                  </a:cubicBezTo>
                  <a:cubicBezTo>
                    <a:pt x="26160" y="145411"/>
                    <a:pt x="32015" y="144704"/>
                    <a:pt x="36798" y="144704"/>
                  </a:cubicBezTo>
                  <a:cubicBezTo>
                    <a:pt x="42470" y="144704"/>
                    <a:pt x="49746" y="145411"/>
                    <a:pt x="55061" y="145411"/>
                  </a:cubicBezTo>
                  <a:cubicBezTo>
                    <a:pt x="55951" y="145411"/>
                    <a:pt x="58612" y="145411"/>
                    <a:pt x="58612" y="141512"/>
                  </a:cubicBezTo>
                  <a:cubicBezTo>
                    <a:pt x="58612" y="139210"/>
                    <a:pt x="56300" y="139027"/>
                    <a:pt x="55593" y="139027"/>
                  </a:cubicBezTo>
                  <a:cubicBezTo>
                    <a:pt x="54179" y="138853"/>
                    <a:pt x="47792" y="138504"/>
                    <a:pt x="47792" y="133715"/>
                  </a:cubicBezTo>
                  <a:cubicBezTo>
                    <a:pt x="47792" y="131588"/>
                    <a:pt x="49564" y="128579"/>
                    <a:pt x="50454" y="126982"/>
                  </a:cubicBezTo>
                  <a:lnTo>
                    <a:pt x="64634" y="105005"/>
                  </a:lnTo>
                  <a:lnTo>
                    <a:pt x="115350" y="105005"/>
                  </a:lnTo>
                  <a:lnTo>
                    <a:pt x="119607" y="134422"/>
                  </a:lnTo>
                  <a:cubicBezTo>
                    <a:pt x="118893" y="136193"/>
                    <a:pt x="117828" y="139027"/>
                    <a:pt x="107374" y="139027"/>
                  </a:cubicBezTo>
                  <a:cubicBezTo>
                    <a:pt x="105244" y="139027"/>
                    <a:pt x="102758" y="139027"/>
                    <a:pt x="102758" y="142934"/>
                  </a:cubicBezTo>
                  <a:cubicBezTo>
                    <a:pt x="102758" y="143640"/>
                    <a:pt x="103290" y="145411"/>
                    <a:pt x="105594" y="145411"/>
                  </a:cubicBezTo>
                  <a:cubicBezTo>
                    <a:pt x="110742" y="145411"/>
                    <a:pt x="123325" y="144704"/>
                    <a:pt x="128473" y="144704"/>
                  </a:cubicBezTo>
                  <a:cubicBezTo>
                    <a:pt x="131659" y="144704"/>
                    <a:pt x="135742" y="144879"/>
                    <a:pt x="138936" y="144879"/>
                  </a:cubicBezTo>
                  <a:cubicBezTo>
                    <a:pt x="142121" y="145054"/>
                    <a:pt x="145847" y="145411"/>
                    <a:pt x="149040" y="145411"/>
                  </a:cubicBezTo>
                  <a:cubicBezTo>
                    <a:pt x="151345" y="145411"/>
                    <a:pt x="152584" y="143989"/>
                    <a:pt x="152584" y="141688"/>
                  </a:cubicBezTo>
                  <a:cubicBezTo>
                    <a:pt x="152584" y="139027"/>
                    <a:pt x="150455" y="139027"/>
                    <a:pt x="147618" y="139027"/>
                  </a:cubicBezTo>
                  <a:cubicBezTo>
                    <a:pt x="137339" y="139027"/>
                    <a:pt x="136981" y="137614"/>
                    <a:pt x="136449" y="133359"/>
                  </a:cubicBezTo>
                  <a:lnTo>
                    <a:pt x="120847" y="24018"/>
                  </a:lnTo>
                  <a:cubicBezTo>
                    <a:pt x="120315" y="20295"/>
                    <a:pt x="119957" y="19056"/>
                    <a:pt x="116589" y="19056"/>
                  </a:cubicBezTo>
                  <a:cubicBezTo>
                    <a:pt x="113220" y="19056"/>
                    <a:pt x="112156" y="20651"/>
                    <a:pt x="110559" y="23129"/>
                  </a:cubicBezTo>
                  <a:lnTo>
                    <a:pt x="45488" y="124149"/>
                  </a:lnTo>
                  <a:close/>
                  <a:moveTo>
                    <a:pt x="68892" y="98629"/>
                  </a:moveTo>
                  <a:lnTo>
                    <a:pt x="106126" y="40676"/>
                  </a:lnTo>
                  <a:lnTo>
                    <a:pt x="114460" y="98629"/>
                  </a:lnTo>
                  <a:lnTo>
                    <a:pt x="68892" y="98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318E8687-2014-45EC-83F0-69A0370AF101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>
              <a:off x="7579926" y="-16370730"/>
              <a:ext cx="101685" cy="203260"/>
            </a:xfrm>
            <a:custGeom>
              <a:avLst/>
              <a:gdLst>
                <a:gd name="connsiteX0" fmla="*/ 61091 w 101685"/>
                <a:gd name="connsiteY0" fmla="*/ 132295 h 203260"/>
                <a:gd name="connsiteX1" fmla="*/ 66937 w 101685"/>
                <a:gd name="connsiteY1" fmla="*/ 116883 h 203260"/>
                <a:gd name="connsiteX2" fmla="*/ 85733 w 101685"/>
                <a:gd name="connsiteY2" fmla="*/ 110142 h 203260"/>
                <a:gd name="connsiteX3" fmla="*/ 89285 w 101685"/>
                <a:gd name="connsiteY3" fmla="*/ 107664 h 203260"/>
                <a:gd name="connsiteX4" fmla="*/ 86266 w 101685"/>
                <a:gd name="connsiteY4" fmla="*/ 105188 h 203260"/>
                <a:gd name="connsiteX5" fmla="*/ 61091 w 101685"/>
                <a:gd name="connsiteY5" fmla="*/ 86577 h 203260"/>
                <a:gd name="connsiteX6" fmla="*/ 61091 w 101685"/>
                <a:gd name="connsiteY6" fmla="*/ 44932 h 203260"/>
                <a:gd name="connsiteX7" fmla="*/ 51693 w 101685"/>
                <a:gd name="connsiteY7" fmla="*/ 26146 h 203260"/>
                <a:gd name="connsiteX8" fmla="*/ 23499 w 101685"/>
                <a:gd name="connsiteY8" fmla="*/ 19056 h 203260"/>
                <a:gd name="connsiteX9" fmla="*/ 19066 w 101685"/>
                <a:gd name="connsiteY9" fmla="*/ 21534 h 203260"/>
                <a:gd name="connsiteX10" fmla="*/ 22085 w 101685"/>
                <a:gd name="connsiteY10" fmla="*/ 24018 h 203260"/>
                <a:gd name="connsiteX11" fmla="*/ 46902 w 101685"/>
                <a:gd name="connsiteY11" fmla="*/ 39437 h 203260"/>
                <a:gd name="connsiteX12" fmla="*/ 47260 w 101685"/>
                <a:gd name="connsiteY12" fmla="*/ 44932 h 203260"/>
                <a:gd name="connsiteX13" fmla="*/ 47260 w 101685"/>
                <a:gd name="connsiteY13" fmla="*/ 82147 h 203260"/>
                <a:gd name="connsiteX14" fmla="*/ 51867 w 101685"/>
                <a:gd name="connsiteY14" fmla="*/ 98446 h 203260"/>
                <a:gd name="connsiteX15" fmla="*/ 68359 w 101685"/>
                <a:gd name="connsiteY15" fmla="*/ 107664 h 203260"/>
                <a:gd name="connsiteX16" fmla="*/ 47435 w 101685"/>
                <a:gd name="connsiteY16" fmla="*/ 126450 h 203260"/>
                <a:gd name="connsiteX17" fmla="*/ 47260 w 101685"/>
                <a:gd name="connsiteY17" fmla="*/ 133540 h 203260"/>
                <a:gd name="connsiteX18" fmla="*/ 47260 w 101685"/>
                <a:gd name="connsiteY18" fmla="*/ 170755 h 203260"/>
                <a:gd name="connsiteX19" fmla="*/ 41762 w 101685"/>
                <a:gd name="connsiteY19" fmla="*/ 184578 h 203260"/>
                <a:gd name="connsiteX20" fmla="*/ 22792 w 101685"/>
                <a:gd name="connsiteY20" fmla="*/ 191312 h 203260"/>
                <a:gd name="connsiteX21" fmla="*/ 19066 w 101685"/>
                <a:gd name="connsiteY21" fmla="*/ 193796 h 203260"/>
                <a:gd name="connsiteX22" fmla="*/ 23499 w 101685"/>
                <a:gd name="connsiteY22" fmla="*/ 196273 h 203260"/>
                <a:gd name="connsiteX23" fmla="*/ 61091 w 101685"/>
                <a:gd name="connsiteY23" fmla="*/ 173946 h 203260"/>
                <a:gd name="connsiteX24" fmla="*/ 61091 w 101685"/>
                <a:gd name="connsiteY24" fmla="*/ 132295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685" h="203260">
                  <a:moveTo>
                    <a:pt x="61091" y="132295"/>
                  </a:moveTo>
                  <a:cubicBezTo>
                    <a:pt x="61091" y="127689"/>
                    <a:pt x="61091" y="122019"/>
                    <a:pt x="66937" y="116883"/>
                  </a:cubicBezTo>
                  <a:cubicBezTo>
                    <a:pt x="71195" y="113517"/>
                    <a:pt x="76868" y="110674"/>
                    <a:pt x="85733" y="110142"/>
                  </a:cubicBezTo>
                  <a:cubicBezTo>
                    <a:pt x="87863" y="109967"/>
                    <a:pt x="89285" y="109967"/>
                    <a:pt x="89285" y="107664"/>
                  </a:cubicBezTo>
                  <a:cubicBezTo>
                    <a:pt x="89285" y="105363"/>
                    <a:pt x="87688" y="105363"/>
                    <a:pt x="86266" y="105188"/>
                  </a:cubicBezTo>
                  <a:cubicBezTo>
                    <a:pt x="65166" y="103767"/>
                    <a:pt x="61266" y="91539"/>
                    <a:pt x="61091" y="86577"/>
                  </a:cubicBezTo>
                  <a:lnTo>
                    <a:pt x="61091" y="44932"/>
                  </a:lnTo>
                  <a:cubicBezTo>
                    <a:pt x="61091" y="40144"/>
                    <a:pt x="61091" y="32172"/>
                    <a:pt x="51693" y="26146"/>
                  </a:cubicBezTo>
                  <a:cubicBezTo>
                    <a:pt x="41762" y="19763"/>
                    <a:pt x="27931" y="19056"/>
                    <a:pt x="23499" y="19056"/>
                  </a:cubicBezTo>
                  <a:cubicBezTo>
                    <a:pt x="21020" y="19056"/>
                    <a:pt x="19066" y="19056"/>
                    <a:pt x="19066" y="21534"/>
                  </a:cubicBezTo>
                  <a:cubicBezTo>
                    <a:pt x="19066" y="23844"/>
                    <a:pt x="20663" y="24018"/>
                    <a:pt x="22085" y="24018"/>
                  </a:cubicBezTo>
                  <a:cubicBezTo>
                    <a:pt x="38751" y="24908"/>
                    <a:pt x="45488" y="32879"/>
                    <a:pt x="46902" y="39437"/>
                  </a:cubicBezTo>
                  <a:cubicBezTo>
                    <a:pt x="47260" y="41208"/>
                    <a:pt x="47260" y="42447"/>
                    <a:pt x="47260" y="44932"/>
                  </a:cubicBezTo>
                  <a:lnTo>
                    <a:pt x="47260" y="82147"/>
                  </a:lnTo>
                  <a:cubicBezTo>
                    <a:pt x="47260" y="87283"/>
                    <a:pt x="47260" y="93667"/>
                    <a:pt x="51867" y="98446"/>
                  </a:cubicBezTo>
                  <a:cubicBezTo>
                    <a:pt x="54354" y="100757"/>
                    <a:pt x="58429" y="105005"/>
                    <a:pt x="68359" y="107664"/>
                  </a:cubicBezTo>
                  <a:cubicBezTo>
                    <a:pt x="61266" y="109618"/>
                    <a:pt x="49389" y="114398"/>
                    <a:pt x="47435" y="126450"/>
                  </a:cubicBezTo>
                  <a:cubicBezTo>
                    <a:pt x="47260" y="127514"/>
                    <a:pt x="47260" y="127864"/>
                    <a:pt x="47260" y="133540"/>
                  </a:cubicBezTo>
                  <a:lnTo>
                    <a:pt x="47260" y="170755"/>
                  </a:lnTo>
                  <a:cubicBezTo>
                    <a:pt x="47260" y="174295"/>
                    <a:pt x="47260" y="179616"/>
                    <a:pt x="41762" y="184578"/>
                  </a:cubicBezTo>
                  <a:cubicBezTo>
                    <a:pt x="36440" y="189183"/>
                    <a:pt x="29703" y="190778"/>
                    <a:pt x="22792" y="191312"/>
                  </a:cubicBezTo>
                  <a:cubicBezTo>
                    <a:pt x="20305" y="191485"/>
                    <a:pt x="19066" y="191485"/>
                    <a:pt x="19066" y="193796"/>
                  </a:cubicBezTo>
                  <a:cubicBezTo>
                    <a:pt x="19066" y="196273"/>
                    <a:pt x="21020" y="196273"/>
                    <a:pt x="23499" y="196273"/>
                  </a:cubicBezTo>
                  <a:cubicBezTo>
                    <a:pt x="42469" y="196273"/>
                    <a:pt x="60916" y="188302"/>
                    <a:pt x="61091" y="173946"/>
                  </a:cubicBezTo>
                  <a:lnTo>
                    <a:pt x="61091" y="13229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1D0642C5-A1A9-41B7-BB80-7CB2D1CC1D4D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>
              <a:off x="7763955" y="-16250720"/>
              <a:ext cx="203371" cy="127038"/>
            </a:xfrm>
            <a:custGeom>
              <a:avLst/>
              <a:gdLst>
                <a:gd name="connsiteX0" fmla="*/ 178855 w 203370"/>
                <a:gd name="connsiteY0" fmla="*/ 29179 h 127037"/>
                <a:gd name="connsiteX1" fmla="*/ 187967 w 203370"/>
                <a:gd name="connsiteY1" fmla="*/ 24113 h 127037"/>
                <a:gd name="connsiteX2" fmla="*/ 179109 w 203370"/>
                <a:gd name="connsiteY2" fmla="*/ 19056 h 127037"/>
                <a:gd name="connsiteX3" fmla="*/ 27931 w 203370"/>
                <a:gd name="connsiteY3" fmla="*/ 19056 h 127037"/>
                <a:gd name="connsiteX4" fmla="*/ 19066 w 203370"/>
                <a:gd name="connsiteY4" fmla="*/ 24113 h 127037"/>
                <a:gd name="connsiteX5" fmla="*/ 28186 w 203370"/>
                <a:gd name="connsiteY5" fmla="*/ 29179 h 127037"/>
                <a:gd name="connsiteX6" fmla="*/ 178855 w 203370"/>
                <a:gd name="connsiteY6" fmla="*/ 29179 h 127037"/>
                <a:gd name="connsiteX7" fmla="*/ 179109 w 203370"/>
                <a:gd name="connsiteY7" fmla="*/ 127371 h 127037"/>
                <a:gd name="connsiteX8" fmla="*/ 187967 w 203370"/>
                <a:gd name="connsiteY8" fmla="*/ 122313 h 127037"/>
                <a:gd name="connsiteX9" fmla="*/ 178855 w 203370"/>
                <a:gd name="connsiteY9" fmla="*/ 117248 h 127037"/>
                <a:gd name="connsiteX10" fmla="*/ 28186 w 203370"/>
                <a:gd name="connsiteY10" fmla="*/ 117248 h 127037"/>
                <a:gd name="connsiteX11" fmla="*/ 19066 w 203370"/>
                <a:gd name="connsiteY11" fmla="*/ 122313 h 127037"/>
                <a:gd name="connsiteX12" fmla="*/ 27931 w 203370"/>
                <a:gd name="connsiteY12" fmla="*/ 127371 h 127037"/>
                <a:gd name="connsiteX13" fmla="*/ 179109 w 203370"/>
                <a:gd name="connsiteY13" fmla="*/ 127371 h 127037"/>
                <a:gd name="connsiteX14" fmla="*/ 179109 w 203370"/>
                <a:gd name="connsiteY14" fmla="*/ 78279 h 127037"/>
                <a:gd name="connsiteX15" fmla="*/ 187967 w 203370"/>
                <a:gd name="connsiteY15" fmla="*/ 73213 h 127037"/>
                <a:gd name="connsiteX16" fmla="*/ 179109 w 203370"/>
                <a:gd name="connsiteY16" fmla="*/ 68156 h 127037"/>
                <a:gd name="connsiteX17" fmla="*/ 27931 w 203370"/>
                <a:gd name="connsiteY17" fmla="*/ 68156 h 127037"/>
                <a:gd name="connsiteX18" fmla="*/ 19066 w 203370"/>
                <a:gd name="connsiteY18" fmla="*/ 73213 h 127037"/>
                <a:gd name="connsiteX19" fmla="*/ 27931 w 203370"/>
                <a:gd name="connsiteY19" fmla="*/ 78279 h 127037"/>
                <a:gd name="connsiteX20" fmla="*/ 179109 w 203370"/>
                <a:gd name="connsiteY20" fmla="*/ 78279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3370" h="127037">
                  <a:moveTo>
                    <a:pt x="178855" y="29179"/>
                  </a:moveTo>
                  <a:cubicBezTo>
                    <a:pt x="183161" y="29179"/>
                    <a:pt x="187967" y="29179"/>
                    <a:pt x="187967" y="24113"/>
                  </a:cubicBezTo>
                  <a:cubicBezTo>
                    <a:pt x="187967" y="19056"/>
                    <a:pt x="183415" y="19056"/>
                    <a:pt x="179109" y="19056"/>
                  </a:cubicBezTo>
                  <a:lnTo>
                    <a:pt x="27931" y="19056"/>
                  </a:lnTo>
                  <a:cubicBezTo>
                    <a:pt x="23626" y="19056"/>
                    <a:pt x="19066" y="19056"/>
                    <a:pt x="19066" y="24113"/>
                  </a:cubicBezTo>
                  <a:cubicBezTo>
                    <a:pt x="19066" y="29179"/>
                    <a:pt x="24134" y="29179"/>
                    <a:pt x="28186" y="29179"/>
                  </a:cubicBezTo>
                  <a:lnTo>
                    <a:pt x="178855" y="29179"/>
                  </a:lnTo>
                  <a:close/>
                  <a:moveTo>
                    <a:pt x="179109" y="127371"/>
                  </a:moveTo>
                  <a:cubicBezTo>
                    <a:pt x="183415" y="127371"/>
                    <a:pt x="187967" y="127371"/>
                    <a:pt x="187967" y="122313"/>
                  </a:cubicBezTo>
                  <a:cubicBezTo>
                    <a:pt x="187967" y="117248"/>
                    <a:pt x="183161" y="117248"/>
                    <a:pt x="178855" y="117248"/>
                  </a:cubicBezTo>
                  <a:lnTo>
                    <a:pt x="28186" y="117248"/>
                  </a:lnTo>
                  <a:cubicBezTo>
                    <a:pt x="24134" y="117248"/>
                    <a:pt x="19066" y="117248"/>
                    <a:pt x="19066" y="122313"/>
                  </a:cubicBezTo>
                  <a:cubicBezTo>
                    <a:pt x="19066" y="127371"/>
                    <a:pt x="23626" y="127371"/>
                    <a:pt x="27931" y="127371"/>
                  </a:cubicBezTo>
                  <a:lnTo>
                    <a:pt x="179109" y="127371"/>
                  </a:lnTo>
                  <a:close/>
                  <a:moveTo>
                    <a:pt x="179109" y="78279"/>
                  </a:moveTo>
                  <a:cubicBezTo>
                    <a:pt x="183415" y="78279"/>
                    <a:pt x="187967" y="78279"/>
                    <a:pt x="187967" y="73213"/>
                  </a:cubicBezTo>
                  <a:cubicBezTo>
                    <a:pt x="187967" y="68156"/>
                    <a:pt x="183415" y="68156"/>
                    <a:pt x="179109" y="68156"/>
                  </a:cubicBezTo>
                  <a:lnTo>
                    <a:pt x="27931" y="68156"/>
                  </a:lnTo>
                  <a:cubicBezTo>
                    <a:pt x="23626" y="68156"/>
                    <a:pt x="19066" y="68156"/>
                    <a:pt x="19066" y="73213"/>
                  </a:cubicBezTo>
                  <a:cubicBezTo>
                    <a:pt x="19066" y="78279"/>
                    <a:pt x="23626" y="78279"/>
                    <a:pt x="27931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3048C813-FE1E-441A-87F3-AFA069C1EC71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>
              <a:off x="8029770" y="-16311722"/>
              <a:ext cx="203371" cy="254075"/>
            </a:xfrm>
            <a:custGeom>
              <a:avLst/>
              <a:gdLst>
                <a:gd name="connsiteX0" fmla="*/ 117574 w 203370"/>
                <a:gd name="connsiteY0" fmla="*/ 195972 h 254075"/>
                <a:gd name="connsiteX1" fmla="*/ 194045 w 203370"/>
                <a:gd name="connsiteY1" fmla="*/ 87140 h 254075"/>
                <a:gd name="connsiteX2" fmla="*/ 129474 w 203370"/>
                <a:gd name="connsiteY2" fmla="*/ 19056 h 254075"/>
                <a:gd name="connsiteX3" fmla="*/ 19066 w 203370"/>
                <a:gd name="connsiteY3" fmla="*/ 135477 h 254075"/>
                <a:gd name="connsiteX4" fmla="*/ 83891 w 203370"/>
                <a:gd name="connsiteY4" fmla="*/ 203054 h 254075"/>
                <a:gd name="connsiteX5" fmla="*/ 108708 w 203370"/>
                <a:gd name="connsiteY5" fmla="*/ 199258 h 254075"/>
                <a:gd name="connsiteX6" fmla="*/ 107691 w 203370"/>
                <a:gd name="connsiteY6" fmla="*/ 218751 h 254075"/>
                <a:gd name="connsiteX7" fmla="*/ 128711 w 203370"/>
                <a:gd name="connsiteY7" fmla="*/ 246588 h 254075"/>
                <a:gd name="connsiteX8" fmla="*/ 170999 w 203370"/>
                <a:gd name="connsiteY8" fmla="*/ 197487 h 254075"/>
                <a:gd name="connsiteX9" fmla="*/ 168218 w 203370"/>
                <a:gd name="connsiteY9" fmla="*/ 194955 h 254075"/>
                <a:gd name="connsiteX10" fmla="*/ 165176 w 203370"/>
                <a:gd name="connsiteY10" fmla="*/ 197741 h 254075"/>
                <a:gd name="connsiteX11" fmla="*/ 135552 w 203370"/>
                <a:gd name="connsiteY11" fmla="*/ 222038 h 254075"/>
                <a:gd name="connsiteX12" fmla="*/ 117574 w 203370"/>
                <a:gd name="connsiteY12" fmla="*/ 195972 h 254075"/>
                <a:gd name="connsiteX13" fmla="*/ 69710 w 203370"/>
                <a:gd name="connsiteY13" fmla="*/ 193947 h 254075"/>
                <a:gd name="connsiteX14" fmla="*/ 41350 w 203370"/>
                <a:gd name="connsiteY14" fmla="*/ 143576 h 254075"/>
                <a:gd name="connsiteX15" fmla="*/ 67176 w 203370"/>
                <a:gd name="connsiteY15" fmla="*/ 62843 h 254075"/>
                <a:gd name="connsiteX16" fmla="*/ 127957 w 203370"/>
                <a:gd name="connsiteY16" fmla="*/ 25383 h 254075"/>
                <a:gd name="connsiteX17" fmla="*/ 171761 w 203370"/>
                <a:gd name="connsiteY17" fmla="*/ 79040 h 254075"/>
                <a:gd name="connsiteX18" fmla="*/ 116303 w 203370"/>
                <a:gd name="connsiteY18" fmla="*/ 187364 h 254075"/>
                <a:gd name="connsiteX19" fmla="*/ 94019 w 203370"/>
                <a:gd name="connsiteY19" fmla="*/ 160027 h 254075"/>
                <a:gd name="connsiteX20" fmla="*/ 68193 w 203370"/>
                <a:gd name="connsiteY20" fmla="*/ 185848 h 254075"/>
                <a:gd name="connsiteX21" fmla="*/ 69710 w 203370"/>
                <a:gd name="connsiteY21" fmla="*/ 193947 h 254075"/>
                <a:gd name="connsiteX22" fmla="*/ 85408 w 203370"/>
                <a:gd name="connsiteY22" fmla="*/ 196725 h 254075"/>
                <a:gd name="connsiteX23" fmla="*/ 73762 w 203370"/>
                <a:gd name="connsiteY23" fmla="*/ 185848 h 254075"/>
                <a:gd name="connsiteX24" fmla="*/ 94019 w 203370"/>
                <a:gd name="connsiteY24" fmla="*/ 165602 h 254075"/>
                <a:gd name="connsiteX25" fmla="*/ 109471 w 203370"/>
                <a:gd name="connsiteY25" fmla="*/ 187111 h 254075"/>
                <a:gd name="connsiteX26" fmla="*/ 106683 w 203370"/>
                <a:gd name="connsiteY26" fmla="*/ 192176 h 254075"/>
                <a:gd name="connsiteX27" fmla="*/ 85408 w 203370"/>
                <a:gd name="connsiteY27" fmla="*/ 196725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370" h="254075">
                  <a:moveTo>
                    <a:pt x="117574" y="195972"/>
                  </a:moveTo>
                  <a:cubicBezTo>
                    <a:pt x="156818" y="181036"/>
                    <a:pt x="194045" y="135986"/>
                    <a:pt x="194045" y="87140"/>
                  </a:cubicBezTo>
                  <a:cubicBezTo>
                    <a:pt x="194045" y="46392"/>
                    <a:pt x="167201" y="19056"/>
                    <a:pt x="129474" y="19056"/>
                  </a:cubicBezTo>
                  <a:cubicBezTo>
                    <a:pt x="74779" y="19056"/>
                    <a:pt x="19066" y="76508"/>
                    <a:pt x="19066" y="135477"/>
                  </a:cubicBezTo>
                  <a:cubicBezTo>
                    <a:pt x="19066" y="177495"/>
                    <a:pt x="47427" y="203054"/>
                    <a:pt x="83891" y="203054"/>
                  </a:cubicBezTo>
                  <a:cubicBezTo>
                    <a:pt x="90222" y="203054"/>
                    <a:pt x="98834" y="202045"/>
                    <a:pt x="108708" y="199258"/>
                  </a:cubicBezTo>
                  <a:cubicBezTo>
                    <a:pt x="107691" y="214947"/>
                    <a:pt x="107691" y="215455"/>
                    <a:pt x="107691" y="218751"/>
                  </a:cubicBezTo>
                  <a:cubicBezTo>
                    <a:pt x="107691" y="226849"/>
                    <a:pt x="107691" y="246588"/>
                    <a:pt x="128711" y="246588"/>
                  </a:cubicBezTo>
                  <a:cubicBezTo>
                    <a:pt x="158843" y="246588"/>
                    <a:pt x="170999" y="200275"/>
                    <a:pt x="170999" y="197487"/>
                  </a:cubicBezTo>
                  <a:cubicBezTo>
                    <a:pt x="170999" y="195717"/>
                    <a:pt x="169227" y="194955"/>
                    <a:pt x="168218" y="194955"/>
                  </a:cubicBezTo>
                  <a:cubicBezTo>
                    <a:pt x="166192" y="194955"/>
                    <a:pt x="165684" y="196225"/>
                    <a:pt x="165176" y="197741"/>
                  </a:cubicBezTo>
                  <a:cubicBezTo>
                    <a:pt x="159098" y="215710"/>
                    <a:pt x="144409" y="222038"/>
                    <a:pt x="135552" y="222038"/>
                  </a:cubicBezTo>
                  <a:cubicBezTo>
                    <a:pt x="123905" y="222038"/>
                    <a:pt x="120100" y="215201"/>
                    <a:pt x="117574" y="195972"/>
                  </a:cubicBezTo>
                  <a:close/>
                  <a:moveTo>
                    <a:pt x="69710" y="193947"/>
                  </a:moveTo>
                  <a:cubicBezTo>
                    <a:pt x="49961" y="186101"/>
                    <a:pt x="41350" y="166356"/>
                    <a:pt x="41350" y="143576"/>
                  </a:cubicBezTo>
                  <a:cubicBezTo>
                    <a:pt x="41350" y="126117"/>
                    <a:pt x="47935" y="90181"/>
                    <a:pt x="67176" y="62843"/>
                  </a:cubicBezTo>
                  <a:cubicBezTo>
                    <a:pt x="85662" y="37030"/>
                    <a:pt x="109471" y="25383"/>
                    <a:pt x="127957" y="25383"/>
                  </a:cubicBezTo>
                  <a:cubicBezTo>
                    <a:pt x="153275" y="25383"/>
                    <a:pt x="171761" y="45130"/>
                    <a:pt x="171761" y="79040"/>
                  </a:cubicBezTo>
                  <a:cubicBezTo>
                    <a:pt x="171761" y="104353"/>
                    <a:pt x="158843" y="163577"/>
                    <a:pt x="116303" y="187364"/>
                  </a:cubicBezTo>
                  <a:cubicBezTo>
                    <a:pt x="115040" y="178504"/>
                    <a:pt x="112506" y="160027"/>
                    <a:pt x="94019" y="160027"/>
                  </a:cubicBezTo>
                  <a:cubicBezTo>
                    <a:pt x="80602" y="160027"/>
                    <a:pt x="68193" y="172684"/>
                    <a:pt x="68193" y="185848"/>
                  </a:cubicBezTo>
                  <a:cubicBezTo>
                    <a:pt x="68193" y="190905"/>
                    <a:pt x="69710" y="193692"/>
                    <a:pt x="69710" y="193947"/>
                  </a:cubicBezTo>
                  <a:close/>
                  <a:moveTo>
                    <a:pt x="85408" y="196725"/>
                  </a:moveTo>
                  <a:cubicBezTo>
                    <a:pt x="81865" y="196725"/>
                    <a:pt x="73762" y="196725"/>
                    <a:pt x="73762" y="185848"/>
                  </a:cubicBezTo>
                  <a:cubicBezTo>
                    <a:pt x="73762" y="175725"/>
                    <a:pt x="83382" y="165602"/>
                    <a:pt x="94019" y="165602"/>
                  </a:cubicBezTo>
                  <a:cubicBezTo>
                    <a:pt x="104656" y="165602"/>
                    <a:pt x="109471" y="171675"/>
                    <a:pt x="109471" y="187111"/>
                  </a:cubicBezTo>
                  <a:cubicBezTo>
                    <a:pt x="109471" y="190905"/>
                    <a:pt x="109216" y="191160"/>
                    <a:pt x="106683" y="192176"/>
                  </a:cubicBezTo>
                  <a:cubicBezTo>
                    <a:pt x="100097" y="194955"/>
                    <a:pt x="92502" y="196725"/>
                    <a:pt x="85408" y="1967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43089559-854E-4C8E-81B0-922ED1B4DBBA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>
              <a:off x="8229813" y="-16207910"/>
              <a:ext cx="152528" cy="152445"/>
            </a:xfrm>
            <a:custGeom>
              <a:avLst/>
              <a:gdLst>
                <a:gd name="connsiteX0" fmla="*/ 67470 w 152528"/>
                <a:gd name="connsiteY0" fmla="*/ 82322 h 152445"/>
                <a:gd name="connsiteX1" fmla="*/ 86449 w 152528"/>
                <a:gd name="connsiteY1" fmla="*/ 82322 h 152445"/>
                <a:gd name="connsiteX2" fmla="*/ 102226 w 152528"/>
                <a:gd name="connsiteY2" fmla="*/ 90293 h 152445"/>
                <a:gd name="connsiteX3" fmla="*/ 100986 w 152528"/>
                <a:gd name="connsiteY3" fmla="*/ 98273 h 152445"/>
                <a:gd name="connsiteX4" fmla="*/ 100454 w 152528"/>
                <a:gd name="connsiteY4" fmla="*/ 100400 h 152445"/>
                <a:gd name="connsiteX5" fmla="*/ 103465 w 152528"/>
                <a:gd name="connsiteY5" fmla="*/ 103052 h 152445"/>
                <a:gd name="connsiteX6" fmla="*/ 106834 w 152528"/>
                <a:gd name="connsiteY6" fmla="*/ 98978 h 152445"/>
                <a:gd name="connsiteX7" fmla="*/ 116414 w 152528"/>
                <a:gd name="connsiteY7" fmla="*/ 61407 h 152445"/>
                <a:gd name="connsiteX8" fmla="*/ 117121 w 152528"/>
                <a:gd name="connsiteY8" fmla="*/ 57866 h 152445"/>
                <a:gd name="connsiteX9" fmla="*/ 114111 w 152528"/>
                <a:gd name="connsiteY9" fmla="*/ 55207 h 152445"/>
                <a:gd name="connsiteX10" fmla="*/ 110560 w 152528"/>
                <a:gd name="connsiteY10" fmla="*/ 59462 h 152445"/>
                <a:gd name="connsiteX11" fmla="*/ 86799 w 152528"/>
                <a:gd name="connsiteY11" fmla="*/ 75937 h 152445"/>
                <a:gd name="connsiteX12" fmla="*/ 69067 w 152528"/>
                <a:gd name="connsiteY12" fmla="*/ 75937 h 152445"/>
                <a:gd name="connsiteX13" fmla="*/ 80237 w 152528"/>
                <a:gd name="connsiteY13" fmla="*/ 31459 h 152445"/>
                <a:gd name="connsiteX14" fmla="*/ 89285 w 152528"/>
                <a:gd name="connsiteY14" fmla="*/ 25432 h 152445"/>
                <a:gd name="connsiteX15" fmla="*/ 116414 w 152528"/>
                <a:gd name="connsiteY15" fmla="*/ 25432 h 152445"/>
                <a:gd name="connsiteX16" fmla="*/ 144426 w 152528"/>
                <a:gd name="connsiteY16" fmla="*/ 45814 h 152445"/>
                <a:gd name="connsiteX17" fmla="*/ 143718 w 152528"/>
                <a:gd name="connsiteY17" fmla="*/ 56803 h 152445"/>
                <a:gd name="connsiteX18" fmla="*/ 146729 w 152528"/>
                <a:gd name="connsiteY18" fmla="*/ 59811 h 152445"/>
                <a:gd name="connsiteX19" fmla="*/ 149923 w 152528"/>
                <a:gd name="connsiteY19" fmla="*/ 55207 h 152445"/>
                <a:gd name="connsiteX20" fmla="*/ 153116 w 152528"/>
                <a:gd name="connsiteY20" fmla="*/ 24369 h 152445"/>
                <a:gd name="connsiteX21" fmla="*/ 147976 w 152528"/>
                <a:gd name="connsiteY21" fmla="*/ 19056 h 152445"/>
                <a:gd name="connsiteX22" fmla="*/ 53290 w 152528"/>
                <a:gd name="connsiteY22" fmla="*/ 19056 h 152445"/>
                <a:gd name="connsiteX23" fmla="*/ 47618 w 152528"/>
                <a:gd name="connsiteY23" fmla="*/ 22954 h 152445"/>
                <a:gd name="connsiteX24" fmla="*/ 53290 w 152528"/>
                <a:gd name="connsiteY24" fmla="*/ 25432 h 152445"/>
                <a:gd name="connsiteX25" fmla="*/ 60027 w 152528"/>
                <a:gd name="connsiteY25" fmla="*/ 25789 h 152445"/>
                <a:gd name="connsiteX26" fmla="*/ 64102 w 152528"/>
                <a:gd name="connsiteY26" fmla="*/ 28267 h 152445"/>
                <a:gd name="connsiteX27" fmla="*/ 63395 w 152528"/>
                <a:gd name="connsiteY27" fmla="*/ 32164 h 152445"/>
                <a:gd name="connsiteX28" fmla="*/ 40166 w 152528"/>
                <a:gd name="connsiteY28" fmla="*/ 124854 h 152445"/>
                <a:gd name="connsiteX29" fmla="*/ 24389 w 152528"/>
                <a:gd name="connsiteY29" fmla="*/ 133000 h 152445"/>
                <a:gd name="connsiteX30" fmla="*/ 19066 w 152528"/>
                <a:gd name="connsiteY30" fmla="*/ 136725 h 152445"/>
                <a:gd name="connsiteX31" fmla="*/ 21902 w 152528"/>
                <a:gd name="connsiteY31" fmla="*/ 139385 h 152445"/>
                <a:gd name="connsiteX32" fmla="*/ 45306 w 152528"/>
                <a:gd name="connsiteY32" fmla="*/ 138678 h 152445"/>
                <a:gd name="connsiteX33" fmla="*/ 58962 w 152528"/>
                <a:gd name="connsiteY33" fmla="*/ 138853 h 152445"/>
                <a:gd name="connsiteX34" fmla="*/ 72968 w 152528"/>
                <a:gd name="connsiteY34" fmla="*/ 139385 h 152445"/>
                <a:gd name="connsiteX35" fmla="*/ 76868 w 152528"/>
                <a:gd name="connsiteY35" fmla="*/ 135486 h 152445"/>
                <a:gd name="connsiteX36" fmla="*/ 70664 w 152528"/>
                <a:gd name="connsiteY36" fmla="*/ 133000 h 152445"/>
                <a:gd name="connsiteX37" fmla="*/ 61449 w 152528"/>
                <a:gd name="connsiteY37" fmla="*/ 132651 h 152445"/>
                <a:gd name="connsiteX38" fmla="*/ 55951 w 152528"/>
                <a:gd name="connsiteY38" fmla="*/ 129635 h 152445"/>
                <a:gd name="connsiteX39" fmla="*/ 56484 w 152528"/>
                <a:gd name="connsiteY39" fmla="*/ 126450 h 152445"/>
                <a:gd name="connsiteX40" fmla="*/ 67470 w 152528"/>
                <a:gd name="connsiteY40" fmla="*/ 82322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2528" h="152445">
                  <a:moveTo>
                    <a:pt x="67470" y="82322"/>
                  </a:moveTo>
                  <a:lnTo>
                    <a:pt x="86449" y="82322"/>
                  </a:lnTo>
                  <a:cubicBezTo>
                    <a:pt x="99922" y="82322"/>
                    <a:pt x="102226" y="84449"/>
                    <a:pt x="102226" y="90293"/>
                  </a:cubicBezTo>
                  <a:cubicBezTo>
                    <a:pt x="102226" y="92952"/>
                    <a:pt x="102226" y="93310"/>
                    <a:pt x="100986" y="98273"/>
                  </a:cubicBezTo>
                  <a:cubicBezTo>
                    <a:pt x="100630" y="99337"/>
                    <a:pt x="100454" y="99869"/>
                    <a:pt x="100454" y="100400"/>
                  </a:cubicBezTo>
                  <a:cubicBezTo>
                    <a:pt x="100454" y="102171"/>
                    <a:pt x="101694" y="103052"/>
                    <a:pt x="103465" y="103052"/>
                  </a:cubicBezTo>
                  <a:cubicBezTo>
                    <a:pt x="105777" y="103052"/>
                    <a:pt x="105951" y="102171"/>
                    <a:pt x="106834" y="98978"/>
                  </a:cubicBezTo>
                  <a:lnTo>
                    <a:pt x="116414" y="61407"/>
                  </a:lnTo>
                  <a:cubicBezTo>
                    <a:pt x="116589" y="60875"/>
                    <a:pt x="117121" y="58215"/>
                    <a:pt x="117121" y="57866"/>
                  </a:cubicBezTo>
                  <a:cubicBezTo>
                    <a:pt x="117121" y="56095"/>
                    <a:pt x="115882" y="55207"/>
                    <a:pt x="114111" y="55207"/>
                  </a:cubicBezTo>
                  <a:cubicBezTo>
                    <a:pt x="111624" y="55207"/>
                    <a:pt x="111449" y="56271"/>
                    <a:pt x="110560" y="59462"/>
                  </a:cubicBezTo>
                  <a:cubicBezTo>
                    <a:pt x="107017" y="73286"/>
                    <a:pt x="101876" y="75937"/>
                    <a:pt x="86799" y="75937"/>
                  </a:cubicBezTo>
                  <a:lnTo>
                    <a:pt x="69067" y="75937"/>
                  </a:lnTo>
                  <a:lnTo>
                    <a:pt x="80237" y="31459"/>
                  </a:lnTo>
                  <a:cubicBezTo>
                    <a:pt x="81659" y="25964"/>
                    <a:pt x="81833" y="25432"/>
                    <a:pt x="89285" y="25432"/>
                  </a:cubicBezTo>
                  <a:lnTo>
                    <a:pt x="116414" y="25432"/>
                  </a:lnTo>
                  <a:cubicBezTo>
                    <a:pt x="139993" y="25432"/>
                    <a:pt x="144426" y="31100"/>
                    <a:pt x="144426" y="45814"/>
                  </a:cubicBezTo>
                  <a:cubicBezTo>
                    <a:pt x="144426" y="51665"/>
                    <a:pt x="143718" y="55381"/>
                    <a:pt x="143718" y="56803"/>
                  </a:cubicBezTo>
                  <a:cubicBezTo>
                    <a:pt x="143718" y="58215"/>
                    <a:pt x="144250" y="59811"/>
                    <a:pt x="146729" y="59811"/>
                  </a:cubicBezTo>
                  <a:cubicBezTo>
                    <a:pt x="149391" y="59811"/>
                    <a:pt x="149573" y="58215"/>
                    <a:pt x="149923" y="55207"/>
                  </a:cubicBezTo>
                  <a:lnTo>
                    <a:pt x="153116" y="24369"/>
                  </a:lnTo>
                  <a:cubicBezTo>
                    <a:pt x="153648" y="19056"/>
                    <a:pt x="152409" y="19056"/>
                    <a:pt x="147976" y="19056"/>
                  </a:cubicBezTo>
                  <a:lnTo>
                    <a:pt x="53290" y="19056"/>
                  </a:lnTo>
                  <a:cubicBezTo>
                    <a:pt x="49922" y="19056"/>
                    <a:pt x="47618" y="19056"/>
                    <a:pt x="47618" y="22954"/>
                  </a:cubicBezTo>
                  <a:cubicBezTo>
                    <a:pt x="47618" y="25432"/>
                    <a:pt x="49739" y="25432"/>
                    <a:pt x="53290" y="25432"/>
                  </a:cubicBezTo>
                  <a:cubicBezTo>
                    <a:pt x="53465" y="25432"/>
                    <a:pt x="56833" y="25432"/>
                    <a:pt x="60027" y="25789"/>
                  </a:cubicBezTo>
                  <a:cubicBezTo>
                    <a:pt x="63752" y="26146"/>
                    <a:pt x="64102" y="26496"/>
                    <a:pt x="64102" y="28267"/>
                  </a:cubicBezTo>
                  <a:cubicBezTo>
                    <a:pt x="64102" y="29512"/>
                    <a:pt x="63570" y="31283"/>
                    <a:pt x="63395" y="32164"/>
                  </a:cubicBezTo>
                  <a:lnTo>
                    <a:pt x="40166" y="124854"/>
                  </a:lnTo>
                  <a:cubicBezTo>
                    <a:pt x="38394" y="131763"/>
                    <a:pt x="38220" y="133000"/>
                    <a:pt x="24389" y="133000"/>
                  </a:cubicBezTo>
                  <a:cubicBezTo>
                    <a:pt x="21370" y="133000"/>
                    <a:pt x="19066" y="133000"/>
                    <a:pt x="19066" y="136725"/>
                  </a:cubicBezTo>
                  <a:cubicBezTo>
                    <a:pt x="19066" y="138495"/>
                    <a:pt x="20306" y="139385"/>
                    <a:pt x="21902" y="139385"/>
                  </a:cubicBezTo>
                  <a:cubicBezTo>
                    <a:pt x="27042" y="139385"/>
                    <a:pt x="40166" y="138678"/>
                    <a:pt x="45306" y="138678"/>
                  </a:cubicBezTo>
                  <a:lnTo>
                    <a:pt x="58962" y="138853"/>
                  </a:lnTo>
                  <a:cubicBezTo>
                    <a:pt x="63570" y="138853"/>
                    <a:pt x="68535" y="139385"/>
                    <a:pt x="72968" y="139385"/>
                  </a:cubicBezTo>
                  <a:cubicBezTo>
                    <a:pt x="74214" y="139385"/>
                    <a:pt x="76868" y="139385"/>
                    <a:pt x="76868" y="135486"/>
                  </a:cubicBezTo>
                  <a:cubicBezTo>
                    <a:pt x="76868" y="133000"/>
                    <a:pt x="74747" y="133000"/>
                    <a:pt x="70664" y="133000"/>
                  </a:cubicBezTo>
                  <a:cubicBezTo>
                    <a:pt x="70314" y="133000"/>
                    <a:pt x="65882" y="133000"/>
                    <a:pt x="61449" y="132651"/>
                  </a:cubicBezTo>
                  <a:cubicBezTo>
                    <a:pt x="57722" y="132295"/>
                    <a:pt x="55951" y="132120"/>
                    <a:pt x="55951" y="129635"/>
                  </a:cubicBezTo>
                  <a:cubicBezTo>
                    <a:pt x="55951" y="128928"/>
                    <a:pt x="55951" y="128396"/>
                    <a:pt x="56484" y="126450"/>
                  </a:cubicBezTo>
                  <a:lnTo>
                    <a:pt x="67470" y="8232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B4BA567D-5450-4C70-AAD1-AC44FE491D7A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>
              <a:off x="8386941" y="-16220494"/>
              <a:ext cx="101685" cy="203260"/>
            </a:xfrm>
            <a:custGeom>
              <a:avLst/>
              <a:gdLst>
                <a:gd name="connsiteX0" fmla="*/ 86091 w 101685"/>
                <a:gd name="connsiteY0" fmla="*/ 191668 h 203260"/>
                <a:gd name="connsiteX1" fmla="*/ 91056 w 101685"/>
                <a:gd name="connsiteY1" fmla="*/ 196273 h 203260"/>
                <a:gd name="connsiteX2" fmla="*/ 95307 w 101685"/>
                <a:gd name="connsiteY2" fmla="*/ 191844 h 203260"/>
                <a:gd name="connsiteX3" fmla="*/ 94242 w 101685"/>
                <a:gd name="connsiteY3" fmla="*/ 188477 h 203260"/>
                <a:gd name="connsiteX4" fmla="*/ 28282 w 101685"/>
                <a:gd name="connsiteY4" fmla="*/ 23661 h 203260"/>
                <a:gd name="connsiteX5" fmla="*/ 23317 w 101685"/>
                <a:gd name="connsiteY5" fmla="*/ 19056 h 203260"/>
                <a:gd name="connsiteX6" fmla="*/ 19066 w 101685"/>
                <a:gd name="connsiteY6" fmla="*/ 23486 h 203260"/>
                <a:gd name="connsiteX7" fmla="*/ 20131 w 101685"/>
                <a:gd name="connsiteY7" fmla="*/ 26853 h 203260"/>
                <a:gd name="connsiteX8" fmla="*/ 86091 w 101685"/>
                <a:gd name="connsiteY8" fmla="*/ 191668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685" h="203260">
                  <a:moveTo>
                    <a:pt x="86091" y="191668"/>
                  </a:moveTo>
                  <a:cubicBezTo>
                    <a:pt x="87331" y="194852"/>
                    <a:pt x="88570" y="196273"/>
                    <a:pt x="91056" y="196273"/>
                  </a:cubicBezTo>
                  <a:cubicBezTo>
                    <a:pt x="93003" y="196273"/>
                    <a:pt x="95307" y="194677"/>
                    <a:pt x="95307" y="191844"/>
                  </a:cubicBezTo>
                  <a:cubicBezTo>
                    <a:pt x="95307" y="191137"/>
                    <a:pt x="95307" y="190778"/>
                    <a:pt x="94242" y="188477"/>
                  </a:cubicBezTo>
                  <a:lnTo>
                    <a:pt x="28282" y="23661"/>
                  </a:lnTo>
                  <a:cubicBezTo>
                    <a:pt x="27042" y="20478"/>
                    <a:pt x="25803" y="19056"/>
                    <a:pt x="23317" y="19056"/>
                  </a:cubicBezTo>
                  <a:cubicBezTo>
                    <a:pt x="21370" y="19056"/>
                    <a:pt x="19066" y="20651"/>
                    <a:pt x="19066" y="23486"/>
                  </a:cubicBezTo>
                  <a:cubicBezTo>
                    <a:pt x="19066" y="24193"/>
                    <a:pt x="19066" y="24550"/>
                    <a:pt x="20131" y="26853"/>
                  </a:cubicBezTo>
                  <a:lnTo>
                    <a:pt x="86091" y="19166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D3606298-4C59-4EEF-B646-4C805E5EA842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>
              <a:off x="8487160" y="-16213936"/>
              <a:ext cx="152528" cy="152445"/>
            </a:xfrm>
            <a:custGeom>
              <a:avLst/>
              <a:gdLst>
                <a:gd name="connsiteX0" fmla="*/ 45488 w 152528"/>
                <a:gd name="connsiteY0" fmla="*/ 124149 h 152445"/>
                <a:gd name="connsiteX1" fmla="*/ 23150 w 152528"/>
                <a:gd name="connsiteY1" fmla="*/ 139027 h 152445"/>
                <a:gd name="connsiteX2" fmla="*/ 19066 w 152528"/>
                <a:gd name="connsiteY2" fmla="*/ 142751 h 152445"/>
                <a:gd name="connsiteX3" fmla="*/ 21552 w 152528"/>
                <a:gd name="connsiteY3" fmla="*/ 145411 h 152445"/>
                <a:gd name="connsiteX4" fmla="*/ 36798 w 152528"/>
                <a:gd name="connsiteY4" fmla="*/ 144704 h 152445"/>
                <a:gd name="connsiteX5" fmla="*/ 55061 w 152528"/>
                <a:gd name="connsiteY5" fmla="*/ 145411 h 152445"/>
                <a:gd name="connsiteX6" fmla="*/ 58612 w 152528"/>
                <a:gd name="connsiteY6" fmla="*/ 141512 h 152445"/>
                <a:gd name="connsiteX7" fmla="*/ 55594 w 152528"/>
                <a:gd name="connsiteY7" fmla="*/ 139027 h 152445"/>
                <a:gd name="connsiteX8" fmla="*/ 47792 w 152528"/>
                <a:gd name="connsiteY8" fmla="*/ 133715 h 152445"/>
                <a:gd name="connsiteX9" fmla="*/ 50453 w 152528"/>
                <a:gd name="connsiteY9" fmla="*/ 126982 h 152445"/>
                <a:gd name="connsiteX10" fmla="*/ 64634 w 152528"/>
                <a:gd name="connsiteY10" fmla="*/ 105005 h 152445"/>
                <a:gd name="connsiteX11" fmla="*/ 115350 w 152528"/>
                <a:gd name="connsiteY11" fmla="*/ 105005 h 152445"/>
                <a:gd name="connsiteX12" fmla="*/ 119608 w 152528"/>
                <a:gd name="connsiteY12" fmla="*/ 134422 h 152445"/>
                <a:gd name="connsiteX13" fmla="*/ 107374 w 152528"/>
                <a:gd name="connsiteY13" fmla="*/ 139027 h 152445"/>
                <a:gd name="connsiteX14" fmla="*/ 102758 w 152528"/>
                <a:gd name="connsiteY14" fmla="*/ 142933 h 152445"/>
                <a:gd name="connsiteX15" fmla="*/ 105594 w 152528"/>
                <a:gd name="connsiteY15" fmla="*/ 145411 h 152445"/>
                <a:gd name="connsiteX16" fmla="*/ 128473 w 152528"/>
                <a:gd name="connsiteY16" fmla="*/ 144704 h 152445"/>
                <a:gd name="connsiteX17" fmla="*/ 138935 w 152528"/>
                <a:gd name="connsiteY17" fmla="*/ 144879 h 152445"/>
                <a:gd name="connsiteX18" fmla="*/ 149041 w 152528"/>
                <a:gd name="connsiteY18" fmla="*/ 145411 h 152445"/>
                <a:gd name="connsiteX19" fmla="*/ 152584 w 152528"/>
                <a:gd name="connsiteY19" fmla="*/ 141688 h 152445"/>
                <a:gd name="connsiteX20" fmla="*/ 147619 w 152528"/>
                <a:gd name="connsiteY20" fmla="*/ 139027 h 152445"/>
                <a:gd name="connsiteX21" fmla="*/ 136449 w 152528"/>
                <a:gd name="connsiteY21" fmla="*/ 133359 h 152445"/>
                <a:gd name="connsiteX22" fmla="*/ 120847 w 152528"/>
                <a:gd name="connsiteY22" fmla="*/ 24018 h 152445"/>
                <a:gd name="connsiteX23" fmla="*/ 116588 w 152528"/>
                <a:gd name="connsiteY23" fmla="*/ 19056 h 152445"/>
                <a:gd name="connsiteX24" fmla="*/ 110559 w 152528"/>
                <a:gd name="connsiteY24" fmla="*/ 23129 h 152445"/>
                <a:gd name="connsiteX25" fmla="*/ 45488 w 152528"/>
                <a:gd name="connsiteY25" fmla="*/ 124149 h 152445"/>
                <a:gd name="connsiteX26" fmla="*/ 68892 w 152528"/>
                <a:gd name="connsiteY26" fmla="*/ 98629 h 152445"/>
                <a:gd name="connsiteX27" fmla="*/ 106126 w 152528"/>
                <a:gd name="connsiteY27" fmla="*/ 40676 h 152445"/>
                <a:gd name="connsiteX28" fmla="*/ 114460 w 152528"/>
                <a:gd name="connsiteY28" fmla="*/ 98629 h 152445"/>
                <a:gd name="connsiteX29" fmla="*/ 68892 w 152528"/>
                <a:gd name="connsiteY29" fmla="*/ 98629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2528" h="152445">
                  <a:moveTo>
                    <a:pt x="45488" y="124149"/>
                  </a:moveTo>
                  <a:cubicBezTo>
                    <a:pt x="39284" y="133715"/>
                    <a:pt x="33604" y="138321"/>
                    <a:pt x="23150" y="139027"/>
                  </a:cubicBezTo>
                  <a:cubicBezTo>
                    <a:pt x="21370" y="139210"/>
                    <a:pt x="19066" y="139210"/>
                    <a:pt x="19066" y="142751"/>
                  </a:cubicBezTo>
                  <a:cubicBezTo>
                    <a:pt x="19066" y="144704"/>
                    <a:pt x="20663" y="145411"/>
                    <a:pt x="21552" y="145411"/>
                  </a:cubicBezTo>
                  <a:cubicBezTo>
                    <a:pt x="26160" y="145411"/>
                    <a:pt x="32015" y="144704"/>
                    <a:pt x="36798" y="144704"/>
                  </a:cubicBezTo>
                  <a:cubicBezTo>
                    <a:pt x="42470" y="144704"/>
                    <a:pt x="49746" y="145411"/>
                    <a:pt x="55061" y="145411"/>
                  </a:cubicBezTo>
                  <a:cubicBezTo>
                    <a:pt x="55951" y="145411"/>
                    <a:pt x="58612" y="145411"/>
                    <a:pt x="58612" y="141512"/>
                  </a:cubicBezTo>
                  <a:cubicBezTo>
                    <a:pt x="58612" y="139210"/>
                    <a:pt x="56300" y="139027"/>
                    <a:pt x="55594" y="139027"/>
                  </a:cubicBezTo>
                  <a:cubicBezTo>
                    <a:pt x="54179" y="138853"/>
                    <a:pt x="47792" y="138502"/>
                    <a:pt x="47792" y="133715"/>
                  </a:cubicBezTo>
                  <a:cubicBezTo>
                    <a:pt x="47792" y="131588"/>
                    <a:pt x="49564" y="128578"/>
                    <a:pt x="50453" y="126982"/>
                  </a:cubicBezTo>
                  <a:lnTo>
                    <a:pt x="64634" y="105005"/>
                  </a:lnTo>
                  <a:lnTo>
                    <a:pt x="115350" y="105005"/>
                  </a:lnTo>
                  <a:lnTo>
                    <a:pt x="119608" y="134422"/>
                  </a:lnTo>
                  <a:cubicBezTo>
                    <a:pt x="118893" y="136193"/>
                    <a:pt x="117828" y="139027"/>
                    <a:pt x="107374" y="139027"/>
                  </a:cubicBezTo>
                  <a:cubicBezTo>
                    <a:pt x="105245" y="139027"/>
                    <a:pt x="102758" y="139027"/>
                    <a:pt x="102758" y="142933"/>
                  </a:cubicBezTo>
                  <a:cubicBezTo>
                    <a:pt x="102758" y="143640"/>
                    <a:pt x="103290" y="145411"/>
                    <a:pt x="105594" y="145411"/>
                  </a:cubicBezTo>
                  <a:cubicBezTo>
                    <a:pt x="110742" y="145411"/>
                    <a:pt x="123325" y="144704"/>
                    <a:pt x="128473" y="144704"/>
                  </a:cubicBezTo>
                  <a:cubicBezTo>
                    <a:pt x="131659" y="144704"/>
                    <a:pt x="135742" y="144879"/>
                    <a:pt x="138935" y="144879"/>
                  </a:cubicBezTo>
                  <a:cubicBezTo>
                    <a:pt x="142122" y="145053"/>
                    <a:pt x="145847" y="145411"/>
                    <a:pt x="149041" y="145411"/>
                  </a:cubicBezTo>
                  <a:cubicBezTo>
                    <a:pt x="151344" y="145411"/>
                    <a:pt x="152584" y="143989"/>
                    <a:pt x="152584" y="141688"/>
                  </a:cubicBezTo>
                  <a:cubicBezTo>
                    <a:pt x="152584" y="139027"/>
                    <a:pt x="150455" y="139027"/>
                    <a:pt x="147619" y="139027"/>
                  </a:cubicBezTo>
                  <a:cubicBezTo>
                    <a:pt x="137339" y="139027"/>
                    <a:pt x="136982" y="137614"/>
                    <a:pt x="136449" y="133359"/>
                  </a:cubicBezTo>
                  <a:lnTo>
                    <a:pt x="120847" y="24018"/>
                  </a:lnTo>
                  <a:cubicBezTo>
                    <a:pt x="120315" y="20295"/>
                    <a:pt x="119957" y="19056"/>
                    <a:pt x="116588" y="19056"/>
                  </a:cubicBezTo>
                  <a:cubicBezTo>
                    <a:pt x="113221" y="19056"/>
                    <a:pt x="112156" y="20651"/>
                    <a:pt x="110559" y="23129"/>
                  </a:cubicBezTo>
                  <a:lnTo>
                    <a:pt x="45488" y="124149"/>
                  </a:lnTo>
                  <a:close/>
                  <a:moveTo>
                    <a:pt x="68892" y="98629"/>
                  </a:moveTo>
                  <a:lnTo>
                    <a:pt x="106126" y="40676"/>
                  </a:lnTo>
                  <a:lnTo>
                    <a:pt x="114460" y="98629"/>
                  </a:lnTo>
                  <a:lnTo>
                    <a:pt x="68892" y="98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350FFB60-FAAE-419F-878A-9C5B36D79E69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>
              <a:off x="8706013" y="-16160119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2 w 50842"/>
                <a:gd name="connsiteY1" fmla="*/ 19056 h 101630"/>
                <a:gd name="connsiteX2" fmla="*/ 19066 w 50842"/>
                <a:gd name="connsiteY2" fmla="*/ 32474 h 101630"/>
                <a:gd name="connsiteX3" fmla="*/ 32492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2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2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073FE941-0B6F-474D-8DF3-7DCAFFFBE198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>
              <a:off x="9312229" y="-16314501"/>
              <a:ext cx="203371" cy="203260"/>
            </a:xfrm>
            <a:custGeom>
              <a:avLst/>
              <a:gdLst>
                <a:gd name="connsiteX0" fmla="*/ 55531 w 203370"/>
                <a:gd name="connsiteY0" fmla="*/ 171160 h 203260"/>
                <a:gd name="connsiteX1" fmla="*/ 24382 w 203370"/>
                <a:gd name="connsiteY1" fmla="*/ 192422 h 203260"/>
                <a:gd name="connsiteX2" fmla="*/ 19066 w 203370"/>
                <a:gd name="connsiteY2" fmla="*/ 197479 h 203260"/>
                <a:gd name="connsiteX3" fmla="*/ 22355 w 203370"/>
                <a:gd name="connsiteY3" fmla="*/ 200266 h 203260"/>
                <a:gd name="connsiteX4" fmla="*/ 44131 w 203370"/>
                <a:gd name="connsiteY4" fmla="*/ 199504 h 203260"/>
                <a:gd name="connsiteX5" fmla="*/ 69456 w 203370"/>
                <a:gd name="connsiteY5" fmla="*/ 200266 h 203260"/>
                <a:gd name="connsiteX6" fmla="*/ 74271 w 203370"/>
                <a:gd name="connsiteY6" fmla="*/ 195455 h 203260"/>
                <a:gd name="connsiteX7" fmla="*/ 70219 w 203370"/>
                <a:gd name="connsiteY7" fmla="*/ 192422 h 203260"/>
                <a:gd name="connsiteX8" fmla="*/ 58311 w 203370"/>
                <a:gd name="connsiteY8" fmla="*/ 183561 h 203260"/>
                <a:gd name="connsiteX9" fmla="*/ 61863 w 203370"/>
                <a:gd name="connsiteY9" fmla="*/ 174201 h 203260"/>
                <a:gd name="connsiteX10" fmla="*/ 81104 w 203370"/>
                <a:gd name="connsiteY10" fmla="*/ 141806 h 203260"/>
                <a:gd name="connsiteX11" fmla="*/ 144665 w 203370"/>
                <a:gd name="connsiteY11" fmla="*/ 141806 h 203260"/>
                <a:gd name="connsiteX12" fmla="*/ 148715 w 203370"/>
                <a:gd name="connsiteY12" fmla="*/ 184070 h 203260"/>
                <a:gd name="connsiteX13" fmla="*/ 130485 w 203370"/>
                <a:gd name="connsiteY13" fmla="*/ 192422 h 203260"/>
                <a:gd name="connsiteX14" fmla="*/ 124407 w 203370"/>
                <a:gd name="connsiteY14" fmla="*/ 197479 h 203260"/>
                <a:gd name="connsiteX15" fmla="*/ 127951 w 203370"/>
                <a:gd name="connsiteY15" fmla="*/ 200266 h 203260"/>
                <a:gd name="connsiteX16" fmla="*/ 159608 w 203370"/>
                <a:gd name="connsiteY16" fmla="*/ 199504 h 203260"/>
                <a:gd name="connsiteX17" fmla="*/ 188223 w 203370"/>
                <a:gd name="connsiteY17" fmla="*/ 200266 h 203260"/>
                <a:gd name="connsiteX18" fmla="*/ 192783 w 203370"/>
                <a:gd name="connsiteY18" fmla="*/ 195201 h 203260"/>
                <a:gd name="connsiteX19" fmla="*/ 186951 w 203370"/>
                <a:gd name="connsiteY19" fmla="*/ 192422 h 203260"/>
                <a:gd name="connsiteX20" fmla="*/ 170491 w 203370"/>
                <a:gd name="connsiteY20" fmla="*/ 183307 h 203260"/>
                <a:gd name="connsiteX21" fmla="*/ 155047 w 203370"/>
                <a:gd name="connsiteY21" fmla="*/ 25128 h 203260"/>
                <a:gd name="connsiteX22" fmla="*/ 150232 w 203370"/>
                <a:gd name="connsiteY22" fmla="*/ 19056 h 203260"/>
                <a:gd name="connsiteX23" fmla="*/ 143656 w 203370"/>
                <a:gd name="connsiteY23" fmla="*/ 23359 h 203260"/>
                <a:gd name="connsiteX24" fmla="*/ 55531 w 203370"/>
                <a:gd name="connsiteY24" fmla="*/ 171160 h 203260"/>
                <a:gd name="connsiteX25" fmla="*/ 85917 w 203370"/>
                <a:gd name="connsiteY25" fmla="*/ 133960 h 203260"/>
                <a:gd name="connsiteX26" fmla="*/ 135799 w 203370"/>
                <a:gd name="connsiteY26" fmla="*/ 50434 h 203260"/>
                <a:gd name="connsiteX27" fmla="*/ 143903 w 203370"/>
                <a:gd name="connsiteY27" fmla="*/ 133960 h 203260"/>
                <a:gd name="connsiteX28" fmla="*/ 85917 w 203370"/>
                <a:gd name="connsiteY28" fmla="*/ 13396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03370" h="203260">
                  <a:moveTo>
                    <a:pt x="55531" y="171160"/>
                  </a:moveTo>
                  <a:cubicBezTo>
                    <a:pt x="45403" y="188119"/>
                    <a:pt x="35526" y="191659"/>
                    <a:pt x="24382" y="192422"/>
                  </a:cubicBezTo>
                  <a:cubicBezTo>
                    <a:pt x="21346" y="192676"/>
                    <a:pt x="19066" y="192676"/>
                    <a:pt x="19066" y="197479"/>
                  </a:cubicBezTo>
                  <a:cubicBezTo>
                    <a:pt x="19066" y="199004"/>
                    <a:pt x="20330" y="200266"/>
                    <a:pt x="22355" y="200266"/>
                  </a:cubicBezTo>
                  <a:cubicBezTo>
                    <a:pt x="29196" y="200266"/>
                    <a:pt x="37044" y="199504"/>
                    <a:pt x="44131" y="199504"/>
                  </a:cubicBezTo>
                  <a:cubicBezTo>
                    <a:pt x="52487" y="199504"/>
                    <a:pt x="61355" y="200266"/>
                    <a:pt x="69456" y="200266"/>
                  </a:cubicBezTo>
                  <a:cubicBezTo>
                    <a:pt x="70974" y="200266"/>
                    <a:pt x="74271" y="200266"/>
                    <a:pt x="74271" y="195455"/>
                  </a:cubicBezTo>
                  <a:cubicBezTo>
                    <a:pt x="74271" y="192676"/>
                    <a:pt x="71991" y="192422"/>
                    <a:pt x="70219" y="192422"/>
                  </a:cubicBezTo>
                  <a:cubicBezTo>
                    <a:pt x="64390" y="191913"/>
                    <a:pt x="58311" y="189890"/>
                    <a:pt x="58311" y="183561"/>
                  </a:cubicBezTo>
                  <a:cubicBezTo>
                    <a:pt x="58311" y="180528"/>
                    <a:pt x="59837" y="177741"/>
                    <a:pt x="61863" y="174201"/>
                  </a:cubicBezTo>
                  <a:lnTo>
                    <a:pt x="81104" y="141806"/>
                  </a:lnTo>
                  <a:lnTo>
                    <a:pt x="144665" y="141806"/>
                  </a:lnTo>
                  <a:cubicBezTo>
                    <a:pt x="145174" y="147117"/>
                    <a:pt x="148715" y="181536"/>
                    <a:pt x="148715" y="184070"/>
                  </a:cubicBezTo>
                  <a:cubicBezTo>
                    <a:pt x="148715" y="191659"/>
                    <a:pt x="135552" y="192422"/>
                    <a:pt x="130485" y="192422"/>
                  </a:cubicBezTo>
                  <a:cubicBezTo>
                    <a:pt x="126941" y="192422"/>
                    <a:pt x="124407" y="192422"/>
                    <a:pt x="124407" y="197479"/>
                  </a:cubicBezTo>
                  <a:cubicBezTo>
                    <a:pt x="124407" y="200266"/>
                    <a:pt x="127450" y="200266"/>
                    <a:pt x="127951" y="200266"/>
                  </a:cubicBezTo>
                  <a:cubicBezTo>
                    <a:pt x="138333" y="200266"/>
                    <a:pt x="149223" y="199504"/>
                    <a:pt x="159608" y="199504"/>
                  </a:cubicBezTo>
                  <a:cubicBezTo>
                    <a:pt x="165938" y="199504"/>
                    <a:pt x="181890" y="200266"/>
                    <a:pt x="188223" y="200266"/>
                  </a:cubicBezTo>
                  <a:cubicBezTo>
                    <a:pt x="189740" y="200266"/>
                    <a:pt x="192783" y="200266"/>
                    <a:pt x="192783" y="195201"/>
                  </a:cubicBezTo>
                  <a:cubicBezTo>
                    <a:pt x="192783" y="192422"/>
                    <a:pt x="190248" y="192422"/>
                    <a:pt x="186951" y="192422"/>
                  </a:cubicBezTo>
                  <a:cubicBezTo>
                    <a:pt x="171254" y="192422"/>
                    <a:pt x="171254" y="190651"/>
                    <a:pt x="170491" y="183307"/>
                  </a:cubicBezTo>
                  <a:lnTo>
                    <a:pt x="155047" y="25128"/>
                  </a:lnTo>
                  <a:cubicBezTo>
                    <a:pt x="154539" y="20064"/>
                    <a:pt x="154539" y="19056"/>
                    <a:pt x="150232" y="19056"/>
                  </a:cubicBezTo>
                  <a:cubicBezTo>
                    <a:pt x="146183" y="19056"/>
                    <a:pt x="145174" y="20827"/>
                    <a:pt x="143656" y="23359"/>
                  </a:cubicBezTo>
                  <a:lnTo>
                    <a:pt x="55531" y="171160"/>
                  </a:lnTo>
                  <a:close/>
                  <a:moveTo>
                    <a:pt x="85917" y="133960"/>
                  </a:moveTo>
                  <a:lnTo>
                    <a:pt x="135799" y="50434"/>
                  </a:lnTo>
                  <a:lnTo>
                    <a:pt x="143903" y="133960"/>
                  </a:lnTo>
                  <a:lnTo>
                    <a:pt x="85917" y="13396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3504AB17-95EA-4BF9-A64E-D804E9991F1F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>
              <a:off x="9584634" y="-16269959"/>
              <a:ext cx="177949" cy="177853"/>
            </a:xfrm>
            <a:custGeom>
              <a:avLst/>
              <a:gdLst>
                <a:gd name="connsiteX0" fmla="*/ 164921 w 177949"/>
                <a:gd name="connsiteY0" fmla="*/ 29179 h 177852"/>
                <a:gd name="connsiteX1" fmla="*/ 173786 w 177949"/>
                <a:gd name="connsiteY1" fmla="*/ 24120 h 177852"/>
                <a:gd name="connsiteX2" fmla="*/ 164921 w 177949"/>
                <a:gd name="connsiteY2" fmla="*/ 19056 h 177852"/>
                <a:gd name="connsiteX3" fmla="*/ 96807 w 177949"/>
                <a:gd name="connsiteY3" fmla="*/ 19056 h 177852"/>
                <a:gd name="connsiteX4" fmla="*/ 19066 w 177949"/>
                <a:gd name="connsiteY4" fmla="*/ 92451 h 177852"/>
                <a:gd name="connsiteX5" fmla="*/ 96807 w 177949"/>
                <a:gd name="connsiteY5" fmla="*/ 165847 h 177852"/>
                <a:gd name="connsiteX6" fmla="*/ 164921 w 177949"/>
                <a:gd name="connsiteY6" fmla="*/ 165847 h 177852"/>
                <a:gd name="connsiteX7" fmla="*/ 173786 w 177949"/>
                <a:gd name="connsiteY7" fmla="*/ 160790 h 177852"/>
                <a:gd name="connsiteX8" fmla="*/ 164921 w 177949"/>
                <a:gd name="connsiteY8" fmla="*/ 155724 h 177852"/>
                <a:gd name="connsiteX9" fmla="*/ 97308 w 177949"/>
                <a:gd name="connsiteY9" fmla="*/ 155724 h 177852"/>
                <a:gd name="connsiteX10" fmla="*/ 29195 w 177949"/>
                <a:gd name="connsiteY10" fmla="*/ 92451 h 177852"/>
                <a:gd name="connsiteX11" fmla="*/ 97308 w 177949"/>
                <a:gd name="connsiteY11" fmla="*/ 29179 h 177852"/>
                <a:gd name="connsiteX12" fmla="*/ 164921 w 177949"/>
                <a:gd name="connsiteY12" fmla="*/ 29179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949" h="177852">
                  <a:moveTo>
                    <a:pt x="164921" y="29179"/>
                  </a:moveTo>
                  <a:cubicBezTo>
                    <a:pt x="169226" y="29179"/>
                    <a:pt x="173786" y="29179"/>
                    <a:pt x="173786" y="24120"/>
                  </a:cubicBezTo>
                  <a:cubicBezTo>
                    <a:pt x="173786" y="19056"/>
                    <a:pt x="169226" y="19056"/>
                    <a:pt x="164921" y="19056"/>
                  </a:cubicBezTo>
                  <a:lnTo>
                    <a:pt x="96807" y="19056"/>
                  </a:lnTo>
                  <a:cubicBezTo>
                    <a:pt x="53504" y="19056"/>
                    <a:pt x="19066" y="51958"/>
                    <a:pt x="19066" y="92451"/>
                  </a:cubicBezTo>
                  <a:cubicBezTo>
                    <a:pt x="19066" y="132945"/>
                    <a:pt x="53504" y="165847"/>
                    <a:pt x="96807" y="165847"/>
                  </a:cubicBezTo>
                  <a:lnTo>
                    <a:pt x="164921" y="165847"/>
                  </a:lnTo>
                  <a:cubicBezTo>
                    <a:pt x="169226" y="165847"/>
                    <a:pt x="173786" y="165847"/>
                    <a:pt x="173786" y="160790"/>
                  </a:cubicBezTo>
                  <a:cubicBezTo>
                    <a:pt x="173786" y="155724"/>
                    <a:pt x="169226" y="155724"/>
                    <a:pt x="164921" y="155724"/>
                  </a:cubicBezTo>
                  <a:lnTo>
                    <a:pt x="97308" y="155724"/>
                  </a:lnTo>
                  <a:cubicBezTo>
                    <a:pt x="57809" y="155724"/>
                    <a:pt x="29195" y="126363"/>
                    <a:pt x="29195" y="92451"/>
                  </a:cubicBezTo>
                  <a:cubicBezTo>
                    <a:pt x="29195" y="58541"/>
                    <a:pt x="57809" y="29179"/>
                    <a:pt x="97308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184A4A05-CC14-4725-A37B-53346847C789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>
              <a:off x="9840565" y="-16305395"/>
              <a:ext cx="203371" cy="203260"/>
            </a:xfrm>
            <a:custGeom>
              <a:avLst/>
              <a:gdLst>
                <a:gd name="connsiteX0" fmla="*/ 86170 w 203370"/>
                <a:gd name="connsiteY0" fmla="*/ 108903 h 203260"/>
                <a:gd name="connsiteX1" fmla="*/ 110734 w 203370"/>
                <a:gd name="connsiteY1" fmla="*/ 108903 h 203260"/>
                <a:gd name="connsiteX2" fmla="*/ 131754 w 203370"/>
                <a:gd name="connsiteY2" fmla="*/ 120298 h 203260"/>
                <a:gd name="connsiteX3" fmla="*/ 129982 w 203370"/>
                <a:gd name="connsiteY3" fmla="*/ 132700 h 203260"/>
                <a:gd name="connsiteX4" fmla="*/ 129219 w 203370"/>
                <a:gd name="connsiteY4" fmla="*/ 135478 h 203260"/>
                <a:gd name="connsiteX5" fmla="*/ 132262 w 203370"/>
                <a:gd name="connsiteY5" fmla="*/ 138519 h 203260"/>
                <a:gd name="connsiteX6" fmla="*/ 136059 w 203370"/>
                <a:gd name="connsiteY6" fmla="*/ 133200 h 203260"/>
                <a:gd name="connsiteX7" fmla="*/ 149986 w 203370"/>
                <a:gd name="connsiteY7" fmla="*/ 78280 h 203260"/>
                <a:gd name="connsiteX8" fmla="*/ 150748 w 203370"/>
                <a:gd name="connsiteY8" fmla="*/ 74230 h 203260"/>
                <a:gd name="connsiteX9" fmla="*/ 147706 w 203370"/>
                <a:gd name="connsiteY9" fmla="*/ 71451 h 203260"/>
                <a:gd name="connsiteX10" fmla="*/ 143908 w 203370"/>
                <a:gd name="connsiteY10" fmla="*/ 76764 h 203260"/>
                <a:gd name="connsiteX11" fmla="*/ 111242 w 203370"/>
                <a:gd name="connsiteY11" fmla="*/ 101059 h 203260"/>
                <a:gd name="connsiteX12" fmla="*/ 88196 w 203370"/>
                <a:gd name="connsiteY12" fmla="*/ 101059 h 203260"/>
                <a:gd name="connsiteX13" fmla="*/ 104402 w 203370"/>
                <a:gd name="connsiteY13" fmla="*/ 36778 h 203260"/>
                <a:gd name="connsiteX14" fmla="*/ 118082 w 203370"/>
                <a:gd name="connsiteY14" fmla="*/ 26909 h 203260"/>
                <a:gd name="connsiteX15" fmla="*/ 151503 w 203370"/>
                <a:gd name="connsiteY15" fmla="*/ 26909 h 203260"/>
                <a:gd name="connsiteX16" fmla="*/ 188475 w 203370"/>
                <a:gd name="connsiteY16" fmla="*/ 54746 h 203260"/>
                <a:gd name="connsiteX17" fmla="*/ 187721 w 203370"/>
                <a:gd name="connsiteY17" fmla="*/ 68410 h 203260"/>
                <a:gd name="connsiteX18" fmla="*/ 187212 w 203370"/>
                <a:gd name="connsiteY18" fmla="*/ 72968 h 203260"/>
                <a:gd name="connsiteX19" fmla="*/ 190247 w 203370"/>
                <a:gd name="connsiteY19" fmla="*/ 76001 h 203260"/>
                <a:gd name="connsiteX20" fmla="*/ 193797 w 203370"/>
                <a:gd name="connsiteY20" fmla="*/ 69682 h 203260"/>
                <a:gd name="connsiteX21" fmla="*/ 198858 w 203370"/>
                <a:gd name="connsiteY21" fmla="*/ 25893 h 203260"/>
                <a:gd name="connsiteX22" fmla="*/ 192026 w 203370"/>
                <a:gd name="connsiteY22" fmla="*/ 19056 h 203260"/>
                <a:gd name="connsiteX23" fmla="*/ 67938 w 203370"/>
                <a:gd name="connsiteY23" fmla="*/ 19056 h 203260"/>
                <a:gd name="connsiteX24" fmla="*/ 60343 w 203370"/>
                <a:gd name="connsiteY24" fmla="*/ 24122 h 203260"/>
                <a:gd name="connsiteX25" fmla="*/ 67438 w 203370"/>
                <a:gd name="connsiteY25" fmla="*/ 26909 h 203260"/>
                <a:gd name="connsiteX26" fmla="*/ 83898 w 203370"/>
                <a:gd name="connsiteY26" fmla="*/ 31459 h 203260"/>
                <a:gd name="connsiteX27" fmla="*/ 82627 w 203370"/>
                <a:gd name="connsiteY27" fmla="*/ 37533 h 203260"/>
                <a:gd name="connsiteX28" fmla="*/ 49206 w 203370"/>
                <a:gd name="connsiteY28" fmla="*/ 171422 h 203260"/>
                <a:gd name="connsiteX29" fmla="*/ 26160 w 203370"/>
                <a:gd name="connsiteY29" fmla="*/ 183316 h 203260"/>
                <a:gd name="connsiteX30" fmla="*/ 19066 w 203370"/>
                <a:gd name="connsiteY30" fmla="*/ 188120 h 203260"/>
                <a:gd name="connsiteX31" fmla="*/ 22863 w 203370"/>
                <a:gd name="connsiteY31" fmla="*/ 191160 h 203260"/>
                <a:gd name="connsiteX32" fmla="*/ 56292 w 203370"/>
                <a:gd name="connsiteY32" fmla="*/ 190398 h 203260"/>
                <a:gd name="connsiteX33" fmla="*/ 94027 w 203370"/>
                <a:gd name="connsiteY33" fmla="*/ 191160 h 203260"/>
                <a:gd name="connsiteX34" fmla="*/ 99342 w 203370"/>
                <a:gd name="connsiteY34" fmla="*/ 186349 h 203260"/>
                <a:gd name="connsiteX35" fmla="*/ 97824 w 203370"/>
                <a:gd name="connsiteY35" fmla="*/ 183570 h 203260"/>
                <a:gd name="connsiteX36" fmla="*/ 90730 w 203370"/>
                <a:gd name="connsiteY36" fmla="*/ 183316 h 203260"/>
                <a:gd name="connsiteX37" fmla="*/ 77567 w 203370"/>
                <a:gd name="connsiteY37" fmla="*/ 182807 h 203260"/>
                <a:gd name="connsiteX38" fmla="*/ 69463 w 203370"/>
                <a:gd name="connsiteY38" fmla="*/ 177750 h 203260"/>
                <a:gd name="connsiteX39" fmla="*/ 70473 w 203370"/>
                <a:gd name="connsiteY39" fmla="*/ 171923 h 203260"/>
                <a:gd name="connsiteX40" fmla="*/ 86170 w 203370"/>
                <a:gd name="connsiteY40" fmla="*/ 108903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3370" h="203260">
                  <a:moveTo>
                    <a:pt x="86170" y="108903"/>
                  </a:moveTo>
                  <a:lnTo>
                    <a:pt x="110734" y="108903"/>
                  </a:lnTo>
                  <a:cubicBezTo>
                    <a:pt x="129728" y="108903"/>
                    <a:pt x="131754" y="112952"/>
                    <a:pt x="131754" y="120298"/>
                  </a:cubicBezTo>
                  <a:cubicBezTo>
                    <a:pt x="131754" y="122068"/>
                    <a:pt x="131754" y="125101"/>
                    <a:pt x="129982" y="132700"/>
                  </a:cubicBezTo>
                  <a:cubicBezTo>
                    <a:pt x="129474" y="133962"/>
                    <a:pt x="129219" y="134978"/>
                    <a:pt x="129219" y="135478"/>
                  </a:cubicBezTo>
                  <a:cubicBezTo>
                    <a:pt x="129219" y="137502"/>
                    <a:pt x="130745" y="138519"/>
                    <a:pt x="132262" y="138519"/>
                  </a:cubicBezTo>
                  <a:cubicBezTo>
                    <a:pt x="134796" y="138519"/>
                    <a:pt x="134796" y="137757"/>
                    <a:pt x="136059" y="133200"/>
                  </a:cubicBezTo>
                  <a:lnTo>
                    <a:pt x="149986" y="78280"/>
                  </a:lnTo>
                  <a:cubicBezTo>
                    <a:pt x="150748" y="75500"/>
                    <a:pt x="150748" y="74993"/>
                    <a:pt x="150748" y="74230"/>
                  </a:cubicBezTo>
                  <a:cubicBezTo>
                    <a:pt x="150748" y="73731"/>
                    <a:pt x="150239" y="71451"/>
                    <a:pt x="147706" y="71451"/>
                  </a:cubicBezTo>
                  <a:cubicBezTo>
                    <a:pt x="145171" y="71451"/>
                    <a:pt x="144925" y="72713"/>
                    <a:pt x="143908" y="76764"/>
                  </a:cubicBezTo>
                  <a:cubicBezTo>
                    <a:pt x="138594" y="96502"/>
                    <a:pt x="132771" y="101059"/>
                    <a:pt x="111242" y="101059"/>
                  </a:cubicBezTo>
                  <a:lnTo>
                    <a:pt x="88196" y="101059"/>
                  </a:lnTo>
                  <a:lnTo>
                    <a:pt x="104402" y="36778"/>
                  </a:lnTo>
                  <a:cubicBezTo>
                    <a:pt x="106682" y="27917"/>
                    <a:pt x="106936" y="26909"/>
                    <a:pt x="118082" y="26909"/>
                  </a:cubicBezTo>
                  <a:lnTo>
                    <a:pt x="151503" y="26909"/>
                  </a:lnTo>
                  <a:cubicBezTo>
                    <a:pt x="182652" y="26909"/>
                    <a:pt x="188475" y="35253"/>
                    <a:pt x="188475" y="54746"/>
                  </a:cubicBezTo>
                  <a:cubicBezTo>
                    <a:pt x="188475" y="60566"/>
                    <a:pt x="188475" y="61582"/>
                    <a:pt x="187721" y="68410"/>
                  </a:cubicBezTo>
                  <a:cubicBezTo>
                    <a:pt x="187212" y="71705"/>
                    <a:pt x="187212" y="72206"/>
                    <a:pt x="187212" y="72968"/>
                  </a:cubicBezTo>
                  <a:cubicBezTo>
                    <a:pt x="187212" y="74230"/>
                    <a:pt x="187974" y="76001"/>
                    <a:pt x="190247" y="76001"/>
                  </a:cubicBezTo>
                  <a:cubicBezTo>
                    <a:pt x="193035" y="76001"/>
                    <a:pt x="193289" y="74484"/>
                    <a:pt x="193797" y="69682"/>
                  </a:cubicBezTo>
                  <a:lnTo>
                    <a:pt x="198858" y="25893"/>
                  </a:lnTo>
                  <a:cubicBezTo>
                    <a:pt x="199621" y="19056"/>
                    <a:pt x="198350" y="19056"/>
                    <a:pt x="192026" y="19056"/>
                  </a:cubicBezTo>
                  <a:lnTo>
                    <a:pt x="67938" y="19056"/>
                  </a:lnTo>
                  <a:cubicBezTo>
                    <a:pt x="62878" y="19056"/>
                    <a:pt x="60343" y="19056"/>
                    <a:pt x="60343" y="24122"/>
                  </a:cubicBezTo>
                  <a:cubicBezTo>
                    <a:pt x="60343" y="26909"/>
                    <a:pt x="62623" y="26909"/>
                    <a:pt x="67438" y="26909"/>
                  </a:cubicBezTo>
                  <a:cubicBezTo>
                    <a:pt x="76804" y="26909"/>
                    <a:pt x="83898" y="26909"/>
                    <a:pt x="83898" y="31459"/>
                  </a:cubicBezTo>
                  <a:cubicBezTo>
                    <a:pt x="83898" y="32474"/>
                    <a:pt x="83898" y="32983"/>
                    <a:pt x="82627" y="37533"/>
                  </a:cubicBezTo>
                  <a:lnTo>
                    <a:pt x="49206" y="171422"/>
                  </a:lnTo>
                  <a:cubicBezTo>
                    <a:pt x="46672" y="181291"/>
                    <a:pt x="46163" y="183316"/>
                    <a:pt x="26160" y="183316"/>
                  </a:cubicBezTo>
                  <a:cubicBezTo>
                    <a:pt x="21854" y="183316"/>
                    <a:pt x="19066" y="183316"/>
                    <a:pt x="19066" y="188120"/>
                  </a:cubicBezTo>
                  <a:cubicBezTo>
                    <a:pt x="19066" y="191160"/>
                    <a:pt x="22108" y="191160"/>
                    <a:pt x="22863" y="191160"/>
                  </a:cubicBezTo>
                  <a:cubicBezTo>
                    <a:pt x="30211" y="191160"/>
                    <a:pt x="48951" y="190398"/>
                    <a:pt x="56292" y="190398"/>
                  </a:cubicBezTo>
                  <a:cubicBezTo>
                    <a:pt x="64650" y="190398"/>
                    <a:pt x="85670" y="191160"/>
                    <a:pt x="94027" y="191160"/>
                  </a:cubicBezTo>
                  <a:cubicBezTo>
                    <a:pt x="96299" y="191160"/>
                    <a:pt x="99342" y="191160"/>
                    <a:pt x="99342" y="186349"/>
                  </a:cubicBezTo>
                  <a:cubicBezTo>
                    <a:pt x="99342" y="184324"/>
                    <a:pt x="97824" y="183825"/>
                    <a:pt x="97824" y="183570"/>
                  </a:cubicBezTo>
                  <a:cubicBezTo>
                    <a:pt x="97062" y="183316"/>
                    <a:pt x="96553" y="183316"/>
                    <a:pt x="90730" y="183316"/>
                  </a:cubicBezTo>
                  <a:cubicBezTo>
                    <a:pt x="85161" y="183316"/>
                    <a:pt x="83898" y="183316"/>
                    <a:pt x="77567" y="182807"/>
                  </a:cubicBezTo>
                  <a:cubicBezTo>
                    <a:pt x="70218" y="182046"/>
                    <a:pt x="69463" y="181036"/>
                    <a:pt x="69463" y="177750"/>
                  </a:cubicBezTo>
                  <a:cubicBezTo>
                    <a:pt x="69463" y="177242"/>
                    <a:pt x="69463" y="175725"/>
                    <a:pt x="70473" y="171923"/>
                  </a:cubicBezTo>
                  <a:lnTo>
                    <a:pt x="86170" y="10890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57B9A61E-A1D0-4054-B8B8-93AB51B20083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>
              <a:off x="10113270" y="-16250720"/>
              <a:ext cx="203371" cy="127038"/>
            </a:xfrm>
            <a:custGeom>
              <a:avLst/>
              <a:gdLst>
                <a:gd name="connsiteX0" fmla="*/ 178855 w 203370"/>
                <a:gd name="connsiteY0" fmla="*/ 29179 h 127037"/>
                <a:gd name="connsiteX1" fmla="*/ 187967 w 203370"/>
                <a:gd name="connsiteY1" fmla="*/ 24113 h 127037"/>
                <a:gd name="connsiteX2" fmla="*/ 179108 w 203370"/>
                <a:gd name="connsiteY2" fmla="*/ 19056 h 127037"/>
                <a:gd name="connsiteX3" fmla="*/ 27931 w 203370"/>
                <a:gd name="connsiteY3" fmla="*/ 19056 h 127037"/>
                <a:gd name="connsiteX4" fmla="*/ 19066 w 203370"/>
                <a:gd name="connsiteY4" fmla="*/ 24113 h 127037"/>
                <a:gd name="connsiteX5" fmla="*/ 28186 w 203370"/>
                <a:gd name="connsiteY5" fmla="*/ 29179 h 127037"/>
                <a:gd name="connsiteX6" fmla="*/ 178855 w 203370"/>
                <a:gd name="connsiteY6" fmla="*/ 29179 h 127037"/>
                <a:gd name="connsiteX7" fmla="*/ 179108 w 203370"/>
                <a:gd name="connsiteY7" fmla="*/ 127371 h 127037"/>
                <a:gd name="connsiteX8" fmla="*/ 187967 w 203370"/>
                <a:gd name="connsiteY8" fmla="*/ 122313 h 127037"/>
                <a:gd name="connsiteX9" fmla="*/ 178855 w 203370"/>
                <a:gd name="connsiteY9" fmla="*/ 117248 h 127037"/>
                <a:gd name="connsiteX10" fmla="*/ 28186 w 203370"/>
                <a:gd name="connsiteY10" fmla="*/ 117248 h 127037"/>
                <a:gd name="connsiteX11" fmla="*/ 19066 w 203370"/>
                <a:gd name="connsiteY11" fmla="*/ 122313 h 127037"/>
                <a:gd name="connsiteX12" fmla="*/ 27931 w 203370"/>
                <a:gd name="connsiteY12" fmla="*/ 127371 h 127037"/>
                <a:gd name="connsiteX13" fmla="*/ 179108 w 203370"/>
                <a:gd name="connsiteY13" fmla="*/ 127371 h 127037"/>
                <a:gd name="connsiteX14" fmla="*/ 179108 w 203370"/>
                <a:gd name="connsiteY14" fmla="*/ 78279 h 127037"/>
                <a:gd name="connsiteX15" fmla="*/ 187967 w 203370"/>
                <a:gd name="connsiteY15" fmla="*/ 73213 h 127037"/>
                <a:gd name="connsiteX16" fmla="*/ 179108 w 203370"/>
                <a:gd name="connsiteY16" fmla="*/ 68156 h 127037"/>
                <a:gd name="connsiteX17" fmla="*/ 27931 w 203370"/>
                <a:gd name="connsiteY17" fmla="*/ 68156 h 127037"/>
                <a:gd name="connsiteX18" fmla="*/ 19066 w 203370"/>
                <a:gd name="connsiteY18" fmla="*/ 73213 h 127037"/>
                <a:gd name="connsiteX19" fmla="*/ 27931 w 203370"/>
                <a:gd name="connsiteY19" fmla="*/ 78279 h 127037"/>
                <a:gd name="connsiteX20" fmla="*/ 179108 w 203370"/>
                <a:gd name="connsiteY20" fmla="*/ 78279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3370" h="127037">
                  <a:moveTo>
                    <a:pt x="178855" y="29179"/>
                  </a:moveTo>
                  <a:cubicBezTo>
                    <a:pt x="183160" y="29179"/>
                    <a:pt x="187967" y="29179"/>
                    <a:pt x="187967" y="24113"/>
                  </a:cubicBezTo>
                  <a:cubicBezTo>
                    <a:pt x="187967" y="19056"/>
                    <a:pt x="183415" y="19056"/>
                    <a:pt x="179108" y="19056"/>
                  </a:cubicBezTo>
                  <a:lnTo>
                    <a:pt x="27931" y="19056"/>
                  </a:lnTo>
                  <a:cubicBezTo>
                    <a:pt x="23625" y="19056"/>
                    <a:pt x="19066" y="19056"/>
                    <a:pt x="19066" y="24113"/>
                  </a:cubicBezTo>
                  <a:cubicBezTo>
                    <a:pt x="19066" y="29179"/>
                    <a:pt x="24134" y="29179"/>
                    <a:pt x="28186" y="29179"/>
                  </a:cubicBezTo>
                  <a:lnTo>
                    <a:pt x="178855" y="29179"/>
                  </a:lnTo>
                  <a:close/>
                  <a:moveTo>
                    <a:pt x="179108" y="127371"/>
                  </a:moveTo>
                  <a:cubicBezTo>
                    <a:pt x="183415" y="127371"/>
                    <a:pt x="187967" y="127371"/>
                    <a:pt x="187967" y="122313"/>
                  </a:cubicBezTo>
                  <a:cubicBezTo>
                    <a:pt x="187967" y="117248"/>
                    <a:pt x="183160" y="117248"/>
                    <a:pt x="178855" y="117248"/>
                  </a:cubicBezTo>
                  <a:lnTo>
                    <a:pt x="28186" y="117248"/>
                  </a:lnTo>
                  <a:cubicBezTo>
                    <a:pt x="24134" y="117248"/>
                    <a:pt x="19066" y="117248"/>
                    <a:pt x="19066" y="122313"/>
                  </a:cubicBezTo>
                  <a:cubicBezTo>
                    <a:pt x="19066" y="127371"/>
                    <a:pt x="23625" y="127371"/>
                    <a:pt x="27931" y="127371"/>
                  </a:cubicBezTo>
                  <a:lnTo>
                    <a:pt x="179108" y="127371"/>
                  </a:lnTo>
                  <a:close/>
                  <a:moveTo>
                    <a:pt x="179108" y="78279"/>
                  </a:moveTo>
                  <a:cubicBezTo>
                    <a:pt x="183415" y="78279"/>
                    <a:pt x="187967" y="78279"/>
                    <a:pt x="187967" y="73213"/>
                  </a:cubicBezTo>
                  <a:cubicBezTo>
                    <a:pt x="187967" y="68156"/>
                    <a:pt x="183415" y="68156"/>
                    <a:pt x="179108" y="68156"/>
                  </a:cubicBezTo>
                  <a:lnTo>
                    <a:pt x="27931" y="68156"/>
                  </a:lnTo>
                  <a:cubicBezTo>
                    <a:pt x="23625" y="68156"/>
                    <a:pt x="19066" y="68156"/>
                    <a:pt x="19066" y="73213"/>
                  </a:cubicBezTo>
                  <a:cubicBezTo>
                    <a:pt x="19066" y="78279"/>
                    <a:pt x="23625" y="78279"/>
                    <a:pt x="27931" y="78279"/>
                  </a:cubicBezTo>
                  <a:lnTo>
                    <a:pt x="179108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F6B5F7B0-4D05-4B17-9701-E9A955B39FA2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>
              <a:off x="10384899" y="-16323108"/>
              <a:ext cx="127107" cy="279483"/>
            </a:xfrm>
            <a:custGeom>
              <a:avLst/>
              <a:gdLst>
                <a:gd name="connsiteX0" fmla="*/ 72499 w 127106"/>
                <a:gd name="connsiteY0" fmla="*/ 52719 h 279482"/>
                <a:gd name="connsiteX1" fmla="*/ 106683 w 127106"/>
                <a:gd name="connsiteY1" fmla="*/ 24621 h 279482"/>
                <a:gd name="connsiteX2" fmla="*/ 108963 w 127106"/>
                <a:gd name="connsiteY2" fmla="*/ 21842 h 279482"/>
                <a:gd name="connsiteX3" fmla="*/ 104149 w 127106"/>
                <a:gd name="connsiteY3" fmla="*/ 19056 h 279482"/>
                <a:gd name="connsiteX4" fmla="*/ 55530 w 127106"/>
                <a:gd name="connsiteY4" fmla="*/ 50696 h 279482"/>
                <a:gd name="connsiteX5" fmla="*/ 55530 w 127106"/>
                <a:gd name="connsiteY5" fmla="*/ 108395 h 279482"/>
                <a:gd name="connsiteX6" fmla="*/ 45402 w 127106"/>
                <a:gd name="connsiteY6" fmla="*/ 134715 h 279482"/>
                <a:gd name="connsiteX7" fmla="*/ 21346 w 127106"/>
                <a:gd name="connsiteY7" fmla="*/ 142814 h 279482"/>
                <a:gd name="connsiteX8" fmla="*/ 19066 w 127106"/>
                <a:gd name="connsiteY8" fmla="*/ 145600 h 279482"/>
                <a:gd name="connsiteX9" fmla="*/ 23118 w 127106"/>
                <a:gd name="connsiteY9" fmla="*/ 148387 h 279482"/>
                <a:gd name="connsiteX10" fmla="*/ 54775 w 127106"/>
                <a:gd name="connsiteY10" fmla="*/ 170913 h 279482"/>
                <a:gd name="connsiteX11" fmla="*/ 55530 w 127106"/>
                <a:gd name="connsiteY11" fmla="*/ 183315 h 279482"/>
                <a:gd name="connsiteX12" fmla="*/ 55530 w 127106"/>
                <a:gd name="connsiteY12" fmla="*/ 233424 h 279482"/>
                <a:gd name="connsiteX13" fmla="*/ 67684 w 127106"/>
                <a:gd name="connsiteY13" fmla="*/ 261769 h 279482"/>
                <a:gd name="connsiteX14" fmla="*/ 104149 w 127106"/>
                <a:gd name="connsiteY14" fmla="*/ 272146 h 279482"/>
                <a:gd name="connsiteX15" fmla="*/ 108963 w 127106"/>
                <a:gd name="connsiteY15" fmla="*/ 269360 h 279482"/>
                <a:gd name="connsiteX16" fmla="*/ 104911 w 127106"/>
                <a:gd name="connsiteY16" fmla="*/ 266581 h 279482"/>
                <a:gd name="connsiteX17" fmla="*/ 73262 w 127106"/>
                <a:gd name="connsiteY17" fmla="*/ 244563 h 279482"/>
                <a:gd name="connsiteX18" fmla="*/ 72499 w 127106"/>
                <a:gd name="connsiteY18" fmla="*/ 232661 h 279482"/>
                <a:gd name="connsiteX19" fmla="*/ 72499 w 127106"/>
                <a:gd name="connsiteY19" fmla="*/ 179512 h 279482"/>
                <a:gd name="connsiteX20" fmla="*/ 62371 w 127106"/>
                <a:gd name="connsiteY20" fmla="*/ 155469 h 279482"/>
                <a:gd name="connsiteX21" fmla="*/ 42621 w 127106"/>
                <a:gd name="connsiteY21" fmla="*/ 145600 h 279482"/>
                <a:gd name="connsiteX22" fmla="*/ 72499 w 127106"/>
                <a:gd name="connsiteY22" fmla="*/ 113461 h 279482"/>
                <a:gd name="connsiteX23" fmla="*/ 72499 w 127106"/>
                <a:gd name="connsiteY23" fmla="*/ 52719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79482">
                  <a:moveTo>
                    <a:pt x="72499" y="52719"/>
                  </a:moveTo>
                  <a:cubicBezTo>
                    <a:pt x="72499" y="42596"/>
                    <a:pt x="79086" y="26392"/>
                    <a:pt x="106683" y="24621"/>
                  </a:cubicBezTo>
                  <a:cubicBezTo>
                    <a:pt x="107954" y="24367"/>
                    <a:pt x="108963" y="23359"/>
                    <a:pt x="108963" y="21842"/>
                  </a:cubicBezTo>
                  <a:cubicBezTo>
                    <a:pt x="108963" y="19056"/>
                    <a:pt x="106937" y="19056"/>
                    <a:pt x="104149" y="19056"/>
                  </a:cubicBezTo>
                  <a:cubicBezTo>
                    <a:pt x="78831" y="19056"/>
                    <a:pt x="55785" y="31966"/>
                    <a:pt x="55530" y="50696"/>
                  </a:cubicBezTo>
                  <a:lnTo>
                    <a:pt x="55530" y="108395"/>
                  </a:lnTo>
                  <a:cubicBezTo>
                    <a:pt x="55530" y="118264"/>
                    <a:pt x="55530" y="126362"/>
                    <a:pt x="45402" y="134715"/>
                  </a:cubicBezTo>
                  <a:cubicBezTo>
                    <a:pt x="36543" y="142060"/>
                    <a:pt x="26916" y="142567"/>
                    <a:pt x="21346" y="142814"/>
                  </a:cubicBezTo>
                  <a:cubicBezTo>
                    <a:pt x="20082" y="143068"/>
                    <a:pt x="19066" y="144084"/>
                    <a:pt x="19066" y="145600"/>
                  </a:cubicBezTo>
                  <a:cubicBezTo>
                    <a:pt x="19066" y="148133"/>
                    <a:pt x="20583" y="148133"/>
                    <a:pt x="23118" y="148387"/>
                  </a:cubicBezTo>
                  <a:cubicBezTo>
                    <a:pt x="39833" y="149396"/>
                    <a:pt x="51986" y="158510"/>
                    <a:pt x="54775" y="170913"/>
                  </a:cubicBezTo>
                  <a:cubicBezTo>
                    <a:pt x="55530" y="173692"/>
                    <a:pt x="55530" y="174199"/>
                    <a:pt x="55530" y="183315"/>
                  </a:cubicBezTo>
                  <a:lnTo>
                    <a:pt x="55530" y="233424"/>
                  </a:lnTo>
                  <a:cubicBezTo>
                    <a:pt x="55530" y="244054"/>
                    <a:pt x="55530" y="252154"/>
                    <a:pt x="67684" y="261769"/>
                  </a:cubicBezTo>
                  <a:cubicBezTo>
                    <a:pt x="77560" y="269360"/>
                    <a:pt x="94275" y="272146"/>
                    <a:pt x="104149" y="272146"/>
                  </a:cubicBezTo>
                  <a:cubicBezTo>
                    <a:pt x="106937" y="272146"/>
                    <a:pt x="108963" y="272146"/>
                    <a:pt x="108963" y="269360"/>
                  </a:cubicBezTo>
                  <a:cubicBezTo>
                    <a:pt x="108963" y="266835"/>
                    <a:pt x="107446" y="266835"/>
                    <a:pt x="104911" y="266581"/>
                  </a:cubicBezTo>
                  <a:cubicBezTo>
                    <a:pt x="88959" y="265563"/>
                    <a:pt x="76551" y="257465"/>
                    <a:pt x="73262" y="244563"/>
                  </a:cubicBezTo>
                  <a:cubicBezTo>
                    <a:pt x="72499" y="242283"/>
                    <a:pt x="72499" y="241776"/>
                    <a:pt x="72499" y="232661"/>
                  </a:cubicBezTo>
                  <a:lnTo>
                    <a:pt x="72499" y="179512"/>
                  </a:lnTo>
                  <a:cubicBezTo>
                    <a:pt x="72499" y="167872"/>
                    <a:pt x="70473" y="163569"/>
                    <a:pt x="62371" y="155469"/>
                  </a:cubicBezTo>
                  <a:cubicBezTo>
                    <a:pt x="57048" y="150158"/>
                    <a:pt x="49706" y="147626"/>
                    <a:pt x="42621" y="145600"/>
                  </a:cubicBezTo>
                  <a:cubicBezTo>
                    <a:pt x="63377" y="139780"/>
                    <a:pt x="72499" y="128140"/>
                    <a:pt x="72499" y="113461"/>
                  </a:cubicBezTo>
                  <a:lnTo>
                    <a:pt x="72499" y="5271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CED0961A-7000-4E0E-B5E6-48EAFB124AE1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>
              <a:off x="10515835" y="-16304632"/>
              <a:ext cx="1016854" cy="203260"/>
            </a:xfrm>
            <a:custGeom>
              <a:avLst/>
              <a:gdLst>
                <a:gd name="connsiteX0" fmla="*/ 70981 w 1016853"/>
                <a:gd name="connsiteY0" fmla="*/ 28416 h 203260"/>
                <a:gd name="connsiteX1" fmla="*/ 65150 w 1016853"/>
                <a:gd name="connsiteY1" fmla="*/ 21842 h 203260"/>
                <a:gd name="connsiteX2" fmla="*/ 19066 w 1016853"/>
                <a:gd name="connsiteY2" fmla="*/ 38040 h 203260"/>
                <a:gd name="connsiteX3" fmla="*/ 19066 w 1016853"/>
                <a:gd name="connsiteY3" fmla="*/ 45884 h 203260"/>
                <a:gd name="connsiteX4" fmla="*/ 52241 w 1016853"/>
                <a:gd name="connsiteY4" fmla="*/ 39302 h 203260"/>
                <a:gd name="connsiteX5" fmla="*/ 52241 w 1016853"/>
                <a:gd name="connsiteY5" fmla="*/ 170405 h 203260"/>
                <a:gd name="connsiteX6" fmla="*/ 28686 w 1016853"/>
                <a:gd name="connsiteY6" fmla="*/ 182553 h 203260"/>
                <a:gd name="connsiteX7" fmla="*/ 20583 w 1016853"/>
                <a:gd name="connsiteY7" fmla="*/ 182553 h 203260"/>
                <a:gd name="connsiteX8" fmla="*/ 20583 w 1016853"/>
                <a:gd name="connsiteY8" fmla="*/ 190397 h 203260"/>
                <a:gd name="connsiteX9" fmla="*/ 61607 w 1016853"/>
                <a:gd name="connsiteY9" fmla="*/ 189635 h 203260"/>
                <a:gd name="connsiteX10" fmla="*/ 102630 w 1016853"/>
                <a:gd name="connsiteY10" fmla="*/ 190397 h 203260"/>
                <a:gd name="connsiteX11" fmla="*/ 102630 w 1016853"/>
                <a:gd name="connsiteY11" fmla="*/ 182553 h 203260"/>
                <a:gd name="connsiteX12" fmla="*/ 94528 w 1016853"/>
                <a:gd name="connsiteY12" fmla="*/ 182553 h 203260"/>
                <a:gd name="connsiteX13" fmla="*/ 70981 w 1016853"/>
                <a:gd name="connsiteY13" fmla="*/ 170405 h 203260"/>
                <a:gd name="connsiteX14" fmla="*/ 70981 w 1016853"/>
                <a:gd name="connsiteY14" fmla="*/ 28416 h 203260"/>
                <a:gd name="connsiteX15" fmla="*/ 155316 w 1016853"/>
                <a:gd name="connsiteY15" fmla="*/ 170913 h 203260"/>
                <a:gd name="connsiteX16" fmla="*/ 182160 w 1016853"/>
                <a:gd name="connsiteY16" fmla="*/ 144839 h 203260"/>
                <a:gd name="connsiteX17" fmla="*/ 236855 w 1016853"/>
                <a:gd name="connsiteY17" fmla="*/ 70942 h 203260"/>
                <a:gd name="connsiteX18" fmla="*/ 183177 w 1016853"/>
                <a:gd name="connsiteY18" fmla="*/ 21842 h 203260"/>
                <a:gd name="connsiteX19" fmla="*/ 135821 w 1016853"/>
                <a:gd name="connsiteY19" fmla="*/ 67647 h 203260"/>
                <a:gd name="connsiteX20" fmla="*/ 149239 w 1016853"/>
                <a:gd name="connsiteY20" fmla="*/ 81819 h 203260"/>
                <a:gd name="connsiteX21" fmla="*/ 162410 w 1016853"/>
                <a:gd name="connsiteY21" fmla="*/ 68410 h 203260"/>
                <a:gd name="connsiteX22" fmla="*/ 148985 w 1016853"/>
                <a:gd name="connsiteY22" fmla="*/ 55246 h 203260"/>
                <a:gd name="connsiteX23" fmla="*/ 145696 w 1016853"/>
                <a:gd name="connsiteY23" fmla="*/ 55500 h 203260"/>
                <a:gd name="connsiteX24" fmla="*/ 179880 w 1016853"/>
                <a:gd name="connsiteY24" fmla="*/ 29688 h 203260"/>
                <a:gd name="connsiteX25" fmla="*/ 213817 w 1016853"/>
                <a:gd name="connsiteY25" fmla="*/ 70942 h 203260"/>
                <a:gd name="connsiteX26" fmla="*/ 187228 w 1016853"/>
                <a:gd name="connsiteY26" fmla="*/ 126870 h 203260"/>
                <a:gd name="connsiteX27" fmla="*/ 138602 w 1016853"/>
                <a:gd name="connsiteY27" fmla="*/ 181036 h 203260"/>
                <a:gd name="connsiteX28" fmla="*/ 135821 w 1016853"/>
                <a:gd name="connsiteY28" fmla="*/ 190397 h 203260"/>
                <a:gd name="connsiteX29" fmla="*/ 229769 w 1016853"/>
                <a:gd name="connsiteY29" fmla="*/ 190397 h 203260"/>
                <a:gd name="connsiteX30" fmla="*/ 236855 w 1016853"/>
                <a:gd name="connsiteY30" fmla="*/ 146363 h 203260"/>
                <a:gd name="connsiteX31" fmla="*/ 230524 w 1016853"/>
                <a:gd name="connsiteY31" fmla="*/ 146363 h 203260"/>
                <a:gd name="connsiteX32" fmla="*/ 224955 w 1016853"/>
                <a:gd name="connsiteY32" fmla="*/ 168888 h 203260"/>
                <a:gd name="connsiteX33" fmla="*/ 200900 w 1016853"/>
                <a:gd name="connsiteY33" fmla="*/ 170913 h 203260"/>
                <a:gd name="connsiteX34" fmla="*/ 155316 w 1016853"/>
                <a:gd name="connsiteY34" fmla="*/ 170913 h 203260"/>
                <a:gd name="connsiteX35" fmla="*/ 323225 w 1016853"/>
                <a:gd name="connsiteY35" fmla="*/ 101312 h 203260"/>
                <a:gd name="connsiteX36" fmla="*/ 358678 w 1016853"/>
                <a:gd name="connsiteY36" fmla="*/ 56770 h 203260"/>
                <a:gd name="connsiteX37" fmla="*/ 312078 w 1016853"/>
                <a:gd name="connsiteY37" fmla="*/ 21842 h 203260"/>
                <a:gd name="connsiteX38" fmla="*/ 267258 w 1016853"/>
                <a:gd name="connsiteY38" fmla="*/ 56261 h 203260"/>
                <a:gd name="connsiteX39" fmla="*/ 280174 w 1016853"/>
                <a:gd name="connsiteY39" fmla="*/ 69418 h 203260"/>
                <a:gd name="connsiteX40" fmla="*/ 293091 w 1016853"/>
                <a:gd name="connsiteY40" fmla="*/ 56516 h 203260"/>
                <a:gd name="connsiteX41" fmla="*/ 277386 w 1016853"/>
                <a:gd name="connsiteY41" fmla="*/ 43860 h 203260"/>
                <a:gd name="connsiteX42" fmla="*/ 311069 w 1016853"/>
                <a:gd name="connsiteY42" fmla="*/ 28171 h 203260"/>
                <a:gd name="connsiteX43" fmla="*/ 335379 w 1016853"/>
                <a:gd name="connsiteY43" fmla="*/ 56516 h 203260"/>
                <a:gd name="connsiteX44" fmla="*/ 328292 w 1016853"/>
                <a:gd name="connsiteY44" fmla="*/ 85369 h 203260"/>
                <a:gd name="connsiteX45" fmla="*/ 305756 w 1016853"/>
                <a:gd name="connsiteY45" fmla="*/ 98526 h 203260"/>
                <a:gd name="connsiteX46" fmla="*/ 295872 w 1016853"/>
                <a:gd name="connsiteY46" fmla="*/ 99287 h 203260"/>
                <a:gd name="connsiteX47" fmla="*/ 292074 w 1016853"/>
                <a:gd name="connsiteY47" fmla="*/ 102320 h 203260"/>
                <a:gd name="connsiteX48" fmla="*/ 298152 w 1016853"/>
                <a:gd name="connsiteY48" fmla="*/ 105107 h 203260"/>
                <a:gd name="connsiteX49" fmla="*/ 309297 w 1016853"/>
                <a:gd name="connsiteY49" fmla="*/ 105107 h 203260"/>
                <a:gd name="connsiteX50" fmla="*/ 339432 w 1016853"/>
                <a:gd name="connsiteY50" fmla="*/ 147117 h 203260"/>
                <a:gd name="connsiteX51" fmla="*/ 310815 w 1016853"/>
                <a:gd name="connsiteY51" fmla="*/ 188882 h 203260"/>
                <a:gd name="connsiteX52" fmla="*/ 272072 w 1016853"/>
                <a:gd name="connsiteY52" fmla="*/ 169643 h 203260"/>
                <a:gd name="connsiteX53" fmla="*/ 288787 w 1016853"/>
                <a:gd name="connsiteY53" fmla="*/ 155724 h 203260"/>
                <a:gd name="connsiteX54" fmla="*/ 274607 w 1016853"/>
                <a:gd name="connsiteY54" fmla="*/ 141551 h 203260"/>
                <a:gd name="connsiteX55" fmla="*/ 260424 w 1016853"/>
                <a:gd name="connsiteY55" fmla="*/ 156232 h 203260"/>
                <a:gd name="connsiteX56" fmla="*/ 311578 w 1016853"/>
                <a:gd name="connsiteY56" fmla="*/ 195964 h 203260"/>
                <a:gd name="connsiteX57" fmla="*/ 365511 w 1016853"/>
                <a:gd name="connsiteY57" fmla="*/ 147117 h 203260"/>
                <a:gd name="connsiteX58" fmla="*/ 323225 w 1016853"/>
                <a:gd name="connsiteY58" fmla="*/ 101312 h 203260"/>
                <a:gd name="connsiteX59" fmla="*/ 450871 w 1016853"/>
                <a:gd name="connsiteY59" fmla="*/ 148634 h 203260"/>
                <a:gd name="connsiteX60" fmla="*/ 450871 w 1016853"/>
                <a:gd name="connsiteY60" fmla="*/ 170659 h 203260"/>
                <a:gd name="connsiteX61" fmla="*/ 431622 w 1016853"/>
                <a:gd name="connsiteY61" fmla="*/ 182553 h 203260"/>
                <a:gd name="connsiteX62" fmla="*/ 426309 w 1016853"/>
                <a:gd name="connsiteY62" fmla="*/ 182553 h 203260"/>
                <a:gd name="connsiteX63" fmla="*/ 426309 w 1016853"/>
                <a:gd name="connsiteY63" fmla="*/ 190397 h 203260"/>
                <a:gd name="connsiteX64" fmla="*/ 460490 w 1016853"/>
                <a:gd name="connsiteY64" fmla="*/ 189635 h 203260"/>
                <a:gd name="connsiteX65" fmla="*/ 494929 w 1016853"/>
                <a:gd name="connsiteY65" fmla="*/ 190397 h 203260"/>
                <a:gd name="connsiteX66" fmla="*/ 494929 w 1016853"/>
                <a:gd name="connsiteY66" fmla="*/ 182553 h 203260"/>
                <a:gd name="connsiteX67" fmla="*/ 489615 w 1016853"/>
                <a:gd name="connsiteY67" fmla="*/ 182553 h 203260"/>
                <a:gd name="connsiteX68" fmla="*/ 470366 w 1016853"/>
                <a:gd name="connsiteY68" fmla="*/ 170659 h 203260"/>
                <a:gd name="connsiteX69" fmla="*/ 470366 w 1016853"/>
                <a:gd name="connsiteY69" fmla="*/ 148634 h 203260"/>
                <a:gd name="connsiteX70" fmla="*/ 495691 w 1016853"/>
                <a:gd name="connsiteY70" fmla="*/ 148634 h 203260"/>
                <a:gd name="connsiteX71" fmla="*/ 495691 w 1016853"/>
                <a:gd name="connsiteY71" fmla="*/ 140790 h 203260"/>
                <a:gd name="connsiteX72" fmla="*/ 470366 w 1016853"/>
                <a:gd name="connsiteY72" fmla="*/ 140790 h 203260"/>
                <a:gd name="connsiteX73" fmla="*/ 470366 w 1016853"/>
                <a:gd name="connsiteY73" fmla="*/ 25637 h 203260"/>
                <a:gd name="connsiteX74" fmla="*/ 466314 w 1016853"/>
                <a:gd name="connsiteY74" fmla="*/ 19056 h 203260"/>
                <a:gd name="connsiteX75" fmla="*/ 461245 w 1016853"/>
                <a:gd name="connsiteY75" fmla="*/ 22097 h 203260"/>
                <a:gd name="connsiteX76" fmla="*/ 383512 w 1016853"/>
                <a:gd name="connsiteY76" fmla="*/ 140790 h 203260"/>
                <a:gd name="connsiteX77" fmla="*/ 383512 w 1016853"/>
                <a:gd name="connsiteY77" fmla="*/ 148634 h 203260"/>
                <a:gd name="connsiteX78" fmla="*/ 450871 w 1016853"/>
                <a:gd name="connsiteY78" fmla="*/ 148634 h 203260"/>
                <a:gd name="connsiteX79" fmla="*/ 452389 w 1016853"/>
                <a:gd name="connsiteY79" fmla="*/ 140790 h 203260"/>
                <a:gd name="connsiteX80" fmla="*/ 390600 w 1016853"/>
                <a:gd name="connsiteY80" fmla="*/ 140790 h 203260"/>
                <a:gd name="connsiteX81" fmla="*/ 452389 w 1016853"/>
                <a:gd name="connsiteY81" fmla="*/ 46392 h 203260"/>
                <a:gd name="connsiteX82" fmla="*/ 452389 w 1016853"/>
                <a:gd name="connsiteY82" fmla="*/ 140790 h 203260"/>
                <a:gd name="connsiteX83" fmla="*/ 616745 w 1016853"/>
                <a:gd name="connsiteY83" fmla="*/ 139527 h 203260"/>
                <a:gd name="connsiteX84" fmla="*/ 568635 w 1016853"/>
                <a:gd name="connsiteY84" fmla="*/ 84099 h 203260"/>
                <a:gd name="connsiteX85" fmla="*/ 536477 w 1016853"/>
                <a:gd name="connsiteY85" fmla="*/ 97009 h 203260"/>
                <a:gd name="connsiteX86" fmla="*/ 536477 w 1016853"/>
                <a:gd name="connsiteY86" fmla="*/ 47655 h 203260"/>
                <a:gd name="connsiteX87" fmla="*/ 557999 w 1016853"/>
                <a:gd name="connsiteY87" fmla="*/ 50942 h 203260"/>
                <a:gd name="connsiteX88" fmla="*/ 606872 w 1016853"/>
                <a:gd name="connsiteY88" fmla="*/ 24621 h 203260"/>
                <a:gd name="connsiteX89" fmla="*/ 604337 w 1016853"/>
                <a:gd name="connsiteY89" fmla="*/ 21842 h 203260"/>
                <a:gd name="connsiteX90" fmla="*/ 602311 w 1016853"/>
                <a:gd name="connsiteY90" fmla="*/ 22596 h 203260"/>
                <a:gd name="connsiteX91" fmla="*/ 567872 w 1016853"/>
                <a:gd name="connsiteY91" fmla="*/ 29940 h 203260"/>
                <a:gd name="connsiteX92" fmla="*/ 534197 w 1016853"/>
                <a:gd name="connsiteY92" fmla="*/ 22850 h 203260"/>
                <a:gd name="connsiteX93" fmla="*/ 531154 w 1016853"/>
                <a:gd name="connsiteY93" fmla="*/ 22097 h 203260"/>
                <a:gd name="connsiteX94" fmla="*/ 528619 w 1016853"/>
                <a:gd name="connsiteY94" fmla="*/ 28171 h 203260"/>
                <a:gd name="connsiteX95" fmla="*/ 528619 w 1016853"/>
                <a:gd name="connsiteY95" fmla="*/ 103083 h 203260"/>
                <a:gd name="connsiteX96" fmla="*/ 532171 w 1016853"/>
                <a:gd name="connsiteY96" fmla="*/ 109665 h 203260"/>
                <a:gd name="connsiteX97" fmla="*/ 535460 w 1016853"/>
                <a:gd name="connsiteY97" fmla="*/ 107387 h 203260"/>
                <a:gd name="connsiteX98" fmla="*/ 568127 w 1016853"/>
                <a:gd name="connsiteY98" fmla="*/ 89665 h 203260"/>
                <a:gd name="connsiteX99" fmla="*/ 589656 w 1016853"/>
                <a:gd name="connsiteY99" fmla="*/ 105862 h 203260"/>
                <a:gd name="connsiteX100" fmla="*/ 594207 w 1016853"/>
                <a:gd name="connsiteY100" fmla="*/ 137757 h 203260"/>
                <a:gd name="connsiteX101" fmla="*/ 588131 w 1016853"/>
                <a:gd name="connsiteY101" fmla="*/ 172430 h 203260"/>
                <a:gd name="connsiteX102" fmla="*/ 561042 w 1016853"/>
                <a:gd name="connsiteY102" fmla="*/ 188882 h 203260"/>
                <a:gd name="connsiteX103" fmla="*/ 523815 w 1016853"/>
                <a:gd name="connsiteY103" fmla="*/ 160536 h 203260"/>
                <a:gd name="connsiteX104" fmla="*/ 528121 w 1016853"/>
                <a:gd name="connsiteY104" fmla="*/ 161036 h 203260"/>
                <a:gd name="connsiteX105" fmla="*/ 540784 w 1016853"/>
                <a:gd name="connsiteY105" fmla="*/ 148634 h 203260"/>
                <a:gd name="connsiteX106" fmla="*/ 528121 w 1016853"/>
                <a:gd name="connsiteY106" fmla="*/ 136240 h 203260"/>
                <a:gd name="connsiteX107" fmla="*/ 515711 w 1016853"/>
                <a:gd name="connsiteY107" fmla="*/ 149651 h 203260"/>
                <a:gd name="connsiteX108" fmla="*/ 561540 w 1016853"/>
                <a:gd name="connsiteY108" fmla="*/ 195964 h 203260"/>
                <a:gd name="connsiteX109" fmla="*/ 616745 w 1016853"/>
                <a:gd name="connsiteY109" fmla="*/ 139527 h 203260"/>
                <a:gd name="connsiteX110" fmla="*/ 663109 w 1016853"/>
                <a:gd name="connsiteY110" fmla="*/ 107387 h 203260"/>
                <a:gd name="connsiteX111" fmla="*/ 663109 w 1016853"/>
                <a:gd name="connsiteY111" fmla="*/ 101312 h 203260"/>
                <a:gd name="connsiteX112" fmla="*/ 707421 w 1016853"/>
                <a:gd name="connsiteY112" fmla="*/ 28171 h 203260"/>
                <a:gd name="connsiteX113" fmla="*/ 729702 w 1016853"/>
                <a:gd name="connsiteY113" fmla="*/ 38294 h 203260"/>
                <a:gd name="connsiteX114" fmla="*/ 715777 w 1016853"/>
                <a:gd name="connsiteY114" fmla="*/ 49680 h 203260"/>
                <a:gd name="connsiteX115" fmla="*/ 727425 w 1016853"/>
                <a:gd name="connsiteY115" fmla="*/ 61320 h 203260"/>
                <a:gd name="connsiteX116" fmla="*/ 739070 w 1016853"/>
                <a:gd name="connsiteY116" fmla="*/ 49171 h 203260"/>
                <a:gd name="connsiteX117" fmla="*/ 706912 w 1016853"/>
                <a:gd name="connsiteY117" fmla="*/ 21842 h 203260"/>
                <a:gd name="connsiteX118" fmla="*/ 640316 w 1016853"/>
                <a:gd name="connsiteY118" fmla="*/ 110420 h 203260"/>
                <a:gd name="connsiteX119" fmla="*/ 693241 w 1016853"/>
                <a:gd name="connsiteY119" fmla="*/ 195964 h 203260"/>
                <a:gd name="connsiteX120" fmla="*/ 745400 w 1016853"/>
                <a:gd name="connsiteY120" fmla="*/ 138765 h 203260"/>
                <a:gd name="connsiteX121" fmla="*/ 694758 w 1016853"/>
                <a:gd name="connsiteY121" fmla="*/ 82328 h 203260"/>
                <a:gd name="connsiteX122" fmla="*/ 663109 w 1016853"/>
                <a:gd name="connsiteY122" fmla="*/ 107387 h 203260"/>
                <a:gd name="connsiteX123" fmla="*/ 693241 w 1016853"/>
                <a:gd name="connsiteY123" fmla="*/ 188882 h 203260"/>
                <a:gd name="connsiteX124" fmla="*/ 668168 w 1016853"/>
                <a:gd name="connsiteY124" fmla="*/ 169897 h 203260"/>
                <a:gd name="connsiteX125" fmla="*/ 663607 w 1016853"/>
                <a:gd name="connsiteY125" fmla="*/ 133199 h 203260"/>
                <a:gd name="connsiteX126" fmla="*/ 694504 w 1016853"/>
                <a:gd name="connsiteY126" fmla="*/ 88148 h 203260"/>
                <a:gd name="connsiteX127" fmla="*/ 718057 w 1016853"/>
                <a:gd name="connsiteY127" fmla="*/ 103837 h 203260"/>
                <a:gd name="connsiteX128" fmla="*/ 722610 w 1016853"/>
                <a:gd name="connsiteY128" fmla="*/ 138510 h 203260"/>
                <a:gd name="connsiteX129" fmla="*/ 718311 w 1016853"/>
                <a:gd name="connsiteY129" fmla="*/ 172430 h 203260"/>
                <a:gd name="connsiteX130" fmla="*/ 693241 w 1016853"/>
                <a:gd name="connsiteY130" fmla="*/ 188882 h 203260"/>
                <a:gd name="connsiteX131" fmla="*/ 876846 w 1016853"/>
                <a:gd name="connsiteY131" fmla="*/ 36269 h 203260"/>
                <a:gd name="connsiteX132" fmla="*/ 879126 w 1016853"/>
                <a:gd name="connsiteY132" fmla="*/ 27408 h 203260"/>
                <a:gd name="connsiteX133" fmla="*/ 817589 w 1016853"/>
                <a:gd name="connsiteY133" fmla="*/ 27408 h 203260"/>
                <a:gd name="connsiteX134" fmla="*/ 785177 w 1016853"/>
                <a:gd name="connsiteY134" fmla="*/ 19310 h 203260"/>
                <a:gd name="connsiteX135" fmla="*/ 778847 w 1016853"/>
                <a:gd name="connsiteY135" fmla="*/ 19310 h 203260"/>
                <a:gd name="connsiteX136" fmla="*/ 770488 w 1016853"/>
                <a:gd name="connsiteY136" fmla="*/ 71443 h 203260"/>
                <a:gd name="connsiteX137" fmla="*/ 776821 w 1016853"/>
                <a:gd name="connsiteY137" fmla="*/ 71443 h 203260"/>
                <a:gd name="connsiteX138" fmla="*/ 783151 w 1016853"/>
                <a:gd name="connsiteY138" fmla="*/ 48418 h 203260"/>
                <a:gd name="connsiteX139" fmla="*/ 807969 w 1016853"/>
                <a:gd name="connsiteY139" fmla="*/ 46893 h 203260"/>
                <a:gd name="connsiteX140" fmla="*/ 860386 w 1016853"/>
                <a:gd name="connsiteY140" fmla="*/ 46893 h 203260"/>
                <a:gd name="connsiteX141" fmla="*/ 832023 w 1016853"/>
                <a:gd name="connsiteY141" fmla="*/ 86886 h 203260"/>
                <a:gd name="connsiteX142" fmla="*/ 800875 w 1016853"/>
                <a:gd name="connsiteY142" fmla="*/ 182044 h 203260"/>
                <a:gd name="connsiteX143" fmla="*/ 812523 w 1016853"/>
                <a:gd name="connsiteY143" fmla="*/ 195964 h 203260"/>
                <a:gd name="connsiteX144" fmla="*/ 824176 w 1016853"/>
                <a:gd name="connsiteY144" fmla="*/ 182044 h 203260"/>
                <a:gd name="connsiteX145" fmla="*/ 824176 w 1016853"/>
                <a:gd name="connsiteY145" fmla="*/ 169134 h 203260"/>
                <a:gd name="connsiteX146" fmla="*/ 826957 w 1016853"/>
                <a:gd name="connsiteY146" fmla="*/ 127633 h 203260"/>
                <a:gd name="connsiteX147" fmla="*/ 842662 w 1016853"/>
                <a:gd name="connsiteY147" fmla="*/ 84353 h 203260"/>
                <a:gd name="connsiteX148" fmla="*/ 876846 w 1016853"/>
                <a:gd name="connsiteY148" fmla="*/ 36269 h 203260"/>
                <a:gd name="connsiteX149" fmla="*/ 924217 w 1016853"/>
                <a:gd name="connsiteY149" fmla="*/ 74737 h 203260"/>
                <a:gd name="connsiteX150" fmla="*/ 911554 w 1016853"/>
                <a:gd name="connsiteY150" fmla="*/ 54238 h 203260"/>
                <a:gd name="connsiteX151" fmla="*/ 945992 w 1016853"/>
                <a:gd name="connsiteY151" fmla="*/ 28171 h 203260"/>
                <a:gd name="connsiteX152" fmla="*/ 980685 w 1016853"/>
                <a:gd name="connsiteY152" fmla="*/ 59549 h 203260"/>
                <a:gd name="connsiteX153" fmla="*/ 955612 w 1016853"/>
                <a:gd name="connsiteY153" fmla="*/ 94985 h 203260"/>
                <a:gd name="connsiteX154" fmla="*/ 924217 w 1016853"/>
                <a:gd name="connsiteY154" fmla="*/ 74737 h 203260"/>
                <a:gd name="connsiteX155" fmla="*/ 961190 w 1016853"/>
                <a:gd name="connsiteY155" fmla="*/ 98780 h 203260"/>
                <a:gd name="connsiteX156" fmla="*/ 991830 w 1016853"/>
                <a:gd name="connsiteY156" fmla="*/ 59549 h 203260"/>
                <a:gd name="connsiteX157" fmla="*/ 946247 w 1016853"/>
                <a:gd name="connsiteY157" fmla="*/ 21842 h 203260"/>
                <a:gd name="connsiteX158" fmla="*/ 900407 w 1016853"/>
                <a:gd name="connsiteY158" fmla="*/ 64107 h 203260"/>
                <a:gd name="connsiteX159" fmla="*/ 911554 w 1016853"/>
                <a:gd name="connsiteY159" fmla="*/ 91944 h 203260"/>
                <a:gd name="connsiteX160" fmla="*/ 930040 w 1016853"/>
                <a:gd name="connsiteY160" fmla="*/ 105616 h 203260"/>
                <a:gd name="connsiteX161" fmla="*/ 893576 w 1016853"/>
                <a:gd name="connsiteY161" fmla="*/ 152183 h 203260"/>
                <a:gd name="connsiteX162" fmla="*/ 945992 w 1016853"/>
                <a:gd name="connsiteY162" fmla="*/ 195964 h 203260"/>
                <a:gd name="connsiteX163" fmla="*/ 998661 w 1016853"/>
                <a:gd name="connsiteY163" fmla="*/ 147880 h 203260"/>
                <a:gd name="connsiteX164" fmla="*/ 986252 w 1016853"/>
                <a:gd name="connsiteY164" fmla="*/ 116747 h 203260"/>
                <a:gd name="connsiteX165" fmla="*/ 961190 w 1016853"/>
                <a:gd name="connsiteY165" fmla="*/ 98780 h 203260"/>
                <a:gd name="connsiteX166" fmla="*/ 935862 w 1016853"/>
                <a:gd name="connsiteY166" fmla="*/ 109412 h 203260"/>
                <a:gd name="connsiteX167" fmla="*/ 967011 w 1016853"/>
                <a:gd name="connsiteY167" fmla="*/ 129150 h 203260"/>
                <a:gd name="connsiteX168" fmla="*/ 985998 w 1016853"/>
                <a:gd name="connsiteY168" fmla="*/ 156987 h 203260"/>
                <a:gd name="connsiteX169" fmla="*/ 946247 w 1016853"/>
                <a:gd name="connsiteY169" fmla="*/ 188882 h 203260"/>
                <a:gd name="connsiteX170" fmla="*/ 906238 w 1016853"/>
                <a:gd name="connsiteY170" fmla="*/ 152183 h 203260"/>
                <a:gd name="connsiteX171" fmla="*/ 935862 w 1016853"/>
                <a:gd name="connsiteY171" fmla="*/ 10941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016853" h="203260">
                  <a:moveTo>
                    <a:pt x="70981" y="28416"/>
                  </a:moveTo>
                  <a:cubicBezTo>
                    <a:pt x="70981" y="22343"/>
                    <a:pt x="70981" y="21842"/>
                    <a:pt x="65150" y="21842"/>
                  </a:cubicBezTo>
                  <a:cubicBezTo>
                    <a:pt x="49452" y="38040"/>
                    <a:pt x="27169" y="38040"/>
                    <a:pt x="19066" y="38040"/>
                  </a:cubicBezTo>
                  <a:lnTo>
                    <a:pt x="19066" y="45884"/>
                  </a:lnTo>
                  <a:cubicBezTo>
                    <a:pt x="24127" y="45884"/>
                    <a:pt x="39069" y="45884"/>
                    <a:pt x="52241" y="39302"/>
                  </a:cubicBezTo>
                  <a:lnTo>
                    <a:pt x="52241" y="170405"/>
                  </a:lnTo>
                  <a:cubicBezTo>
                    <a:pt x="52241" y="179512"/>
                    <a:pt x="51478" y="182553"/>
                    <a:pt x="28686" y="182553"/>
                  </a:cubicBezTo>
                  <a:lnTo>
                    <a:pt x="20583" y="182553"/>
                  </a:lnTo>
                  <a:lnTo>
                    <a:pt x="20583" y="190397"/>
                  </a:lnTo>
                  <a:cubicBezTo>
                    <a:pt x="29449" y="189635"/>
                    <a:pt x="51478" y="189635"/>
                    <a:pt x="61607" y="189635"/>
                  </a:cubicBezTo>
                  <a:cubicBezTo>
                    <a:pt x="71736" y="189635"/>
                    <a:pt x="93765" y="189635"/>
                    <a:pt x="102630" y="190397"/>
                  </a:cubicBezTo>
                  <a:lnTo>
                    <a:pt x="102630" y="182553"/>
                  </a:lnTo>
                  <a:lnTo>
                    <a:pt x="94528" y="182553"/>
                  </a:lnTo>
                  <a:cubicBezTo>
                    <a:pt x="71736" y="182553"/>
                    <a:pt x="70981" y="179766"/>
                    <a:pt x="70981" y="170405"/>
                  </a:cubicBezTo>
                  <a:lnTo>
                    <a:pt x="70981" y="28416"/>
                  </a:lnTo>
                  <a:close/>
                  <a:moveTo>
                    <a:pt x="155316" y="170913"/>
                  </a:moveTo>
                  <a:lnTo>
                    <a:pt x="182160" y="144839"/>
                  </a:lnTo>
                  <a:cubicBezTo>
                    <a:pt x="221666" y="109911"/>
                    <a:pt x="236855" y="96246"/>
                    <a:pt x="236855" y="70942"/>
                  </a:cubicBezTo>
                  <a:cubicBezTo>
                    <a:pt x="236855" y="42089"/>
                    <a:pt x="214064" y="21842"/>
                    <a:pt x="183177" y="21842"/>
                  </a:cubicBezTo>
                  <a:cubicBezTo>
                    <a:pt x="154561" y="21842"/>
                    <a:pt x="135821" y="45122"/>
                    <a:pt x="135821" y="67647"/>
                  </a:cubicBezTo>
                  <a:cubicBezTo>
                    <a:pt x="135821" y="81819"/>
                    <a:pt x="148485" y="81819"/>
                    <a:pt x="149239" y="81819"/>
                  </a:cubicBezTo>
                  <a:cubicBezTo>
                    <a:pt x="153544" y="81819"/>
                    <a:pt x="162410" y="78788"/>
                    <a:pt x="162410" y="68410"/>
                  </a:cubicBezTo>
                  <a:cubicBezTo>
                    <a:pt x="162410" y="61827"/>
                    <a:pt x="157851" y="55246"/>
                    <a:pt x="148985" y="55246"/>
                  </a:cubicBezTo>
                  <a:cubicBezTo>
                    <a:pt x="146959" y="55246"/>
                    <a:pt x="146458" y="55246"/>
                    <a:pt x="145696" y="55500"/>
                  </a:cubicBezTo>
                  <a:cubicBezTo>
                    <a:pt x="151519" y="39048"/>
                    <a:pt x="165191" y="29688"/>
                    <a:pt x="179880" y="29688"/>
                  </a:cubicBezTo>
                  <a:cubicBezTo>
                    <a:pt x="202925" y="29688"/>
                    <a:pt x="213817" y="50187"/>
                    <a:pt x="213817" y="70942"/>
                  </a:cubicBezTo>
                  <a:cubicBezTo>
                    <a:pt x="213817" y="91189"/>
                    <a:pt x="201154" y="111181"/>
                    <a:pt x="187228" y="126870"/>
                  </a:cubicBezTo>
                  <a:lnTo>
                    <a:pt x="138602" y="181036"/>
                  </a:lnTo>
                  <a:cubicBezTo>
                    <a:pt x="135821" y="183815"/>
                    <a:pt x="135821" y="184324"/>
                    <a:pt x="135821" y="190397"/>
                  </a:cubicBezTo>
                  <a:lnTo>
                    <a:pt x="229769" y="190397"/>
                  </a:lnTo>
                  <a:lnTo>
                    <a:pt x="236855" y="146363"/>
                  </a:lnTo>
                  <a:lnTo>
                    <a:pt x="230524" y="146363"/>
                  </a:lnTo>
                  <a:cubicBezTo>
                    <a:pt x="229261" y="153954"/>
                    <a:pt x="227489" y="165085"/>
                    <a:pt x="224955" y="168888"/>
                  </a:cubicBezTo>
                  <a:cubicBezTo>
                    <a:pt x="223183" y="170913"/>
                    <a:pt x="206469" y="170913"/>
                    <a:pt x="200900" y="170913"/>
                  </a:cubicBezTo>
                  <a:lnTo>
                    <a:pt x="155316" y="170913"/>
                  </a:lnTo>
                  <a:close/>
                  <a:moveTo>
                    <a:pt x="323225" y="101312"/>
                  </a:moveTo>
                  <a:cubicBezTo>
                    <a:pt x="343990" y="94477"/>
                    <a:pt x="358678" y="76762"/>
                    <a:pt x="358678" y="56770"/>
                  </a:cubicBezTo>
                  <a:cubicBezTo>
                    <a:pt x="358678" y="36015"/>
                    <a:pt x="336396" y="21842"/>
                    <a:pt x="312078" y="21842"/>
                  </a:cubicBezTo>
                  <a:cubicBezTo>
                    <a:pt x="286507" y="21842"/>
                    <a:pt x="267258" y="37024"/>
                    <a:pt x="267258" y="56261"/>
                  </a:cubicBezTo>
                  <a:cubicBezTo>
                    <a:pt x="267258" y="64614"/>
                    <a:pt x="272835" y="69418"/>
                    <a:pt x="280174" y="69418"/>
                  </a:cubicBezTo>
                  <a:cubicBezTo>
                    <a:pt x="288024" y="69418"/>
                    <a:pt x="293091" y="63852"/>
                    <a:pt x="293091" y="56516"/>
                  </a:cubicBezTo>
                  <a:cubicBezTo>
                    <a:pt x="293091" y="43860"/>
                    <a:pt x="281191" y="43860"/>
                    <a:pt x="277386" y="43860"/>
                  </a:cubicBezTo>
                  <a:cubicBezTo>
                    <a:pt x="285243" y="31457"/>
                    <a:pt x="301950" y="28171"/>
                    <a:pt x="311069" y="28171"/>
                  </a:cubicBezTo>
                  <a:cubicBezTo>
                    <a:pt x="321453" y="28171"/>
                    <a:pt x="335379" y="33737"/>
                    <a:pt x="335379" y="56516"/>
                  </a:cubicBezTo>
                  <a:cubicBezTo>
                    <a:pt x="335379" y="59549"/>
                    <a:pt x="334871" y="74230"/>
                    <a:pt x="328292" y="85369"/>
                  </a:cubicBezTo>
                  <a:cubicBezTo>
                    <a:pt x="320691" y="97518"/>
                    <a:pt x="312078" y="98271"/>
                    <a:pt x="305756" y="98526"/>
                  </a:cubicBezTo>
                  <a:cubicBezTo>
                    <a:pt x="303730" y="98780"/>
                    <a:pt x="297651" y="99287"/>
                    <a:pt x="295872" y="99287"/>
                  </a:cubicBezTo>
                  <a:cubicBezTo>
                    <a:pt x="293846" y="99541"/>
                    <a:pt x="292074" y="99788"/>
                    <a:pt x="292074" y="102320"/>
                  </a:cubicBezTo>
                  <a:cubicBezTo>
                    <a:pt x="292074" y="105107"/>
                    <a:pt x="293846" y="105107"/>
                    <a:pt x="298152" y="105107"/>
                  </a:cubicBezTo>
                  <a:lnTo>
                    <a:pt x="309297" y="105107"/>
                  </a:lnTo>
                  <a:cubicBezTo>
                    <a:pt x="330064" y="105107"/>
                    <a:pt x="339432" y="122313"/>
                    <a:pt x="339432" y="147117"/>
                  </a:cubicBezTo>
                  <a:cubicBezTo>
                    <a:pt x="339432" y="181537"/>
                    <a:pt x="321962" y="188882"/>
                    <a:pt x="310815" y="188882"/>
                  </a:cubicBezTo>
                  <a:cubicBezTo>
                    <a:pt x="299924" y="188882"/>
                    <a:pt x="280937" y="184578"/>
                    <a:pt x="272072" y="169643"/>
                  </a:cubicBezTo>
                  <a:cubicBezTo>
                    <a:pt x="280937" y="170913"/>
                    <a:pt x="288787" y="165340"/>
                    <a:pt x="288787" y="155724"/>
                  </a:cubicBezTo>
                  <a:cubicBezTo>
                    <a:pt x="288787" y="146610"/>
                    <a:pt x="281946" y="141551"/>
                    <a:pt x="274607" y="141551"/>
                  </a:cubicBezTo>
                  <a:cubicBezTo>
                    <a:pt x="268528" y="141551"/>
                    <a:pt x="260424" y="145093"/>
                    <a:pt x="260424" y="156232"/>
                  </a:cubicBezTo>
                  <a:cubicBezTo>
                    <a:pt x="260424" y="179258"/>
                    <a:pt x="283972" y="195964"/>
                    <a:pt x="311578" y="195964"/>
                  </a:cubicBezTo>
                  <a:cubicBezTo>
                    <a:pt x="342472" y="195964"/>
                    <a:pt x="365511" y="172938"/>
                    <a:pt x="365511" y="147117"/>
                  </a:cubicBezTo>
                  <a:cubicBezTo>
                    <a:pt x="365511" y="126363"/>
                    <a:pt x="349559" y="106624"/>
                    <a:pt x="323225" y="101312"/>
                  </a:cubicBezTo>
                  <a:close/>
                  <a:moveTo>
                    <a:pt x="450871" y="148634"/>
                  </a:moveTo>
                  <a:lnTo>
                    <a:pt x="450871" y="170659"/>
                  </a:lnTo>
                  <a:cubicBezTo>
                    <a:pt x="450871" y="179766"/>
                    <a:pt x="450362" y="182553"/>
                    <a:pt x="431622" y="182553"/>
                  </a:cubicBezTo>
                  <a:lnTo>
                    <a:pt x="426309" y="182553"/>
                  </a:lnTo>
                  <a:lnTo>
                    <a:pt x="426309" y="190397"/>
                  </a:lnTo>
                  <a:cubicBezTo>
                    <a:pt x="436683" y="189635"/>
                    <a:pt x="449854" y="189635"/>
                    <a:pt x="460490" y="189635"/>
                  </a:cubicBezTo>
                  <a:cubicBezTo>
                    <a:pt x="471130" y="189635"/>
                    <a:pt x="484546" y="189635"/>
                    <a:pt x="494929" y="190397"/>
                  </a:cubicBezTo>
                  <a:lnTo>
                    <a:pt x="494929" y="182553"/>
                  </a:lnTo>
                  <a:lnTo>
                    <a:pt x="489615" y="182553"/>
                  </a:lnTo>
                  <a:cubicBezTo>
                    <a:pt x="470875" y="182553"/>
                    <a:pt x="470366" y="179766"/>
                    <a:pt x="470366" y="170659"/>
                  </a:cubicBezTo>
                  <a:lnTo>
                    <a:pt x="470366" y="148634"/>
                  </a:lnTo>
                  <a:lnTo>
                    <a:pt x="495691" y="148634"/>
                  </a:lnTo>
                  <a:lnTo>
                    <a:pt x="495691" y="140790"/>
                  </a:lnTo>
                  <a:lnTo>
                    <a:pt x="470366" y="140790"/>
                  </a:lnTo>
                  <a:lnTo>
                    <a:pt x="470366" y="25637"/>
                  </a:lnTo>
                  <a:cubicBezTo>
                    <a:pt x="470366" y="20572"/>
                    <a:pt x="470366" y="19056"/>
                    <a:pt x="466314" y="19056"/>
                  </a:cubicBezTo>
                  <a:cubicBezTo>
                    <a:pt x="464034" y="19056"/>
                    <a:pt x="463272" y="19056"/>
                    <a:pt x="461245" y="22097"/>
                  </a:cubicBezTo>
                  <a:lnTo>
                    <a:pt x="383512" y="140790"/>
                  </a:lnTo>
                  <a:lnTo>
                    <a:pt x="383512" y="148634"/>
                  </a:lnTo>
                  <a:lnTo>
                    <a:pt x="450871" y="148634"/>
                  </a:lnTo>
                  <a:close/>
                  <a:moveTo>
                    <a:pt x="452389" y="140790"/>
                  </a:moveTo>
                  <a:lnTo>
                    <a:pt x="390600" y="140790"/>
                  </a:lnTo>
                  <a:lnTo>
                    <a:pt x="452389" y="46392"/>
                  </a:lnTo>
                  <a:lnTo>
                    <a:pt x="452389" y="140790"/>
                  </a:lnTo>
                  <a:close/>
                  <a:moveTo>
                    <a:pt x="616745" y="139527"/>
                  </a:moveTo>
                  <a:cubicBezTo>
                    <a:pt x="616745" y="109412"/>
                    <a:pt x="595979" y="84099"/>
                    <a:pt x="568635" y="84099"/>
                  </a:cubicBezTo>
                  <a:cubicBezTo>
                    <a:pt x="556481" y="84099"/>
                    <a:pt x="545588" y="88148"/>
                    <a:pt x="536477" y="97009"/>
                  </a:cubicBezTo>
                  <a:lnTo>
                    <a:pt x="536477" y="47655"/>
                  </a:lnTo>
                  <a:cubicBezTo>
                    <a:pt x="541539" y="49171"/>
                    <a:pt x="549895" y="50942"/>
                    <a:pt x="557999" y="50942"/>
                  </a:cubicBezTo>
                  <a:cubicBezTo>
                    <a:pt x="589148" y="50942"/>
                    <a:pt x="606872" y="27917"/>
                    <a:pt x="606872" y="24621"/>
                  </a:cubicBezTo>
                  <a:cubicBezTo>
                    <a:pt x="606872" y="23105"/>
                    <a:pt x="606109" y="21842"/>
                    <a:pt x="604337" y="21842"/>
                  </a:cubicBezTo>
                  <a:cubicBezTo>
                    <a:pt x="604083" y="21842"/>
                    <a:pt x="603582" y="21842"/>
                    <a:pt x="602311" y="22596"/>
                  </a:cubicBezTo>
                  <a:cubicBezTo>
                    <a:pt x="597250" y="24876"/>
                    <a:pt x="584841" y="29940"/>
                    <a:pt x="567872" y="29940"/>
                  </a:cubicBezTo>
                  <a:cubicBezTo>
                    <a:pt x="557745" y="29940"/>
                    <a:pt x="546097" y="28171"/>
                    <a:pt x="534197" y="22850"/>
                  </a:cubicBezTo>
                  <a:cubicBezTo>
                    <a:pt x="532171" y="22097"/>
                    <a:pt x="531663" y="22097"/>
                    <a:pt x="531154" y="22097"/>
                  </a:cubicBezTo>
                  <a:cubicBezTo>
                    <a:pt x="528619" y="22097"/>
                    <a:pt x="528619" y="24120"/>
                    <a:pt x="528619" y="28171"/>
                  </a:cubicBezTo>
                  <a:lnTo>
                    <a:pt x="528619" y="103083"/>
                  </a:lnTo>
                  <a:cubicBezTo>
                    <a:pt x="528619" y="107641"/>
                    <a:pt x="528619" y="109665"/>
                    <a:pt x="532171" y="109665"/>
                  </a:cubicBezTo>
                  <a:cubicBezTo>
                    <a:pt x="533943" y="109665"/>
                    <a:pt x="534451" y="108903"/>
                    <a:pt x="535460" y="107387"/>
                  </a:cubicBezTo>
                  <a:cubicBezTo>
                    <a:pt x="538249" y="103338"/>
                    <a:pt x="547615" y="89665"/>
                    <a:pt x="568127" y="89665"/>
                  </a:cubicBezTo>
                  <a:cubicBezTo>
                    <a:pt x="581298" y="89665"/>
                    <a:pt x="587630" y="101312"/>
                    <a:pt x="589656" y="105862"/>
                  </a:cubicBezTo>
                  <a:cubicBezTo>
                    <a:pt x="593709" y="115230"/>
                    <a:pt x="594207" y="125101"/>
                    <a:pt x="594207" y="137757"/>
                  </a:cubicBezTo>
                  <a:cubicBezTo>
                    <a:pt x="594207" y="146610"/>
                    <a:pt x="594207" y="161798"/>
                    <a:pt x="588131" y="172430"/>
                  </a:cubicBezTo>
                  <a:cubicBezTo>
                    <a:pt x="582052" y="182299"/>
                    <a:pt x="572688" y="188882"/>
                    <a:pt x="561042" y="188882"/>
                  </a:cubicBezTo>
                  <a:cubicBezTo>
                    <a:pt x="542556" y="188882"/>
                    <a:pt x="528121" y="175463"/>
                    <a:pt x="523815" y="160536"/>
                  </a:cubicBezTo>
                  <a:cubicBezTo>
                    <a:pt x="524570" y="160790"/>
                    <a:pt x="525332" y="161036"/>
                    <a:pt x="528121" y="161036"/>
                  </a:cubicBezTo>
                  <a:cubicBezTo>
                    <a:pt x="536477" y="161036"/>
                    <a:pt x="540784" y="154708"/>
                    <a:pt x="540784" y="148634"/>
                  </a:cubicBezTo>
                  <a:cubicBezTo>
                    <a:pt x="540784" y="142561"/>
                    <a:pt x="536477" y="136240"/>
                    <a:pt x="528121" y="136240"/>
                  </a:cubicBezTo>
                  <a:cubicBezTo>
                    <a:pt x="524570" y="136240"/>
                    <a:pt x="515711" y="138011"/>
                    <a:pt x="515711" y="149651"/>
                  </a:cubicBezTo>
                  <a:cubicBezTo>
                    <a:pt x="515711" y="171414"/>
                    <a:pt x="533180" y="195964"/>
                    <a:pt x="561540" y="195964"/>
                  </a:cubicBezTo>
                  <a:cubicBezTo>
                    <a:pt x="590920" y="195964"/>
                    <a:pt x="616745" y="171667"/>
                    <a:pt x="616745" y="139527"/>
                  </a:cubicBezTo>
                  <a:close/>
                  <a:moveTo>
                    <a:pt x="663109" y="107387"/>
                  </a:moveTo>
                  <a:lnTo>
                    <a:pt x="663109" y="101312"/>
                  </a:lnTo>
                  <a:cubicBezTo>
                    <a:pt x="663109" y="37277"/>
                    <a:pt x="694504" y="28171"/>
                    <a:pt x="707421" y="28171"/>
                  </a:cubicBezTo>
                  <a:cubicBezTo>
                    <a:pt x="713497" y="28171"/>
                    <a:pt x="724135" y="29688"/>
                    <a:pt x="729702" y="38294"/>
                  </a:cubicBezTo>
                  <a:cubicBezTo>
                    <a:pt x="725907" y="38294"/>
                    <a:pt x="715777" y="38294"/>
                    <a:pt x="715777" y="49680"/>
                  </a:cubicBezTo>
                  <a:cubicBezTo>
                    <a:pt x="715777" y="57524"/>
                    <a:pt x="721855" y="61320"/>
                    <a:pt x="727425" y="61320"/>
                  </a:cubicBezTo>
                  <a:cubicBezTo>
                    <a:pt x="731474" y="61320"/>
                    <a:pt x="739070" y="59040"/>
                    <a:pt x="739070" y="49171"/>
                  </a:cubicBezTo>
                  <a:cubicBezTo>
                    <a:pt x="739070" y="33991"/>
                    <a:pt x="727933" y="21842"/>
                    <a:pt x="706912" y="21842"/>
                  </a:cubicBezTo>
                  <a:cubicBezTo>
                    <a:pt x="674500" y="21842"/>
                    <a:pt x="640316" y="54492"/>
                    <a:pt x="640316" y="110420"/>
                  </a:cubicBezTo>
                  <a:cubicBezTo>
                    <a:pt x="640316" y="177995"/>
                    <a:pt x="669685" y="195964"/>
                    <a:pt x="693241" y="195964"/>
                  </a:cubicBezTo>
                  <a:cubicBezTo>
                    <a:pt x="721346" y="195964"/>
                    <a:pt x="745400" y="172175"/>
                    <a:pt x="745400" y="138765"/>
                  </a:cubicBezTo>
                  <a:cubicBezTo>
                    <a:pt x="745400" y="106624"/>
                    <a:pt x="722864" y="82328"/>
                    <a:pt x="694758" y="82328"/>
                  </a:cubicBezTo>
                  <a:cubicBezTo>
                    <a:pt x="677543" y="82328"/>
                    <a:pt x="668168" y="95238"/>
                    <a:pt x="663109" y="107387"/>
                  </a:cubicBezTo>
                  <a:close/>
                  <a:moveTo>
                    <a:pt x="693241" y="188882"/>
                  </a:moveTo>
                  <a:cubicBezTo>
                    <a:pt x="677289" y="188882"/>
                    <a:pt x="669685" y="173692"/>
                    <a:pt x="668168" y="169897"/>
                  </a:cubicBezTo>
                  <a:cubicBezTo>
                    <a:pt x="663607" y="158003"/>
                    <a:pt x="663607" y="137757"/>
                    <a:pt x="663607" y="133199"/>
                  </a:cubicBezTo>
                  <a:cubicBezTo>
                    <a:pt x="663607" y="113461"/>
                    <a:pt x="671711" y="88148"/>
                    <a:pt x="694504" y="88148"/>
                  </a:cubicBezTo>
                  <a:cubicBezTo>
                    <a:pt x="698554" y="88148"/>
                    <a:pt x="710210" y="88148"/>
                    <a:pt x="718057" y="103837"/>
                  </a:cubicBezTo>
                  <a:cubicBezTo>
                    <a:pt x="722610" y="113207"/>
                    <a:pt x="722610" y="126117"/>
                    <a:pt x="722610" y="138510"/>
                  </a:cubicBezTo>
                  <a:cubicBezTo>
                    <a:pt x="722610" y="150659"/>
                    <a:pt x="722610" y="163314"/>
                    <a:pt x="718311" y="172430"/>
                  </a:cubicBezTo>
                  <a:cubicBezTo>
                    <a:pt x="710710" y="187610"/>
                    <a:pt x="699062" y="188882"/>
                    <a:pt x="693241" y="188882"/>
                  </a:cubicBezTo>
                  <a:close/>
                  <a:moveTo>
                    <a:pt x="876846" y="36269"/>
                  </a:moveTo>
                  <a:cubicBezTo>
                    <a:pt x="879126" y="33228"/>
                    <a:pt x="879126" y="32719"/>
                    <a:pt x="879126" y="27408"/>
                  </a:cubicBezTo>
                  <a:lnTo>
                    <a:pt x="817589" y="27408"/>
                  </a:lnTo>
                  <a:cubicBezTo>
                    <a:pt x="786695" y="27408"/>
                    <a:pt x="786186" y="24120"/>
                    <a:pt x="785177" y="19310"/>
                  </a:cubicBezTo>
                  <a:lnTo>
                    <a:pt x="778847" y="19310"/>
                  </a:lnTo>
                  <a:lnTo>
                    <a:pt x="770488" y="71443"/>
                  </a:lnTo>
                  <a:lnTo>
                    <a:pt x="776821" y="71443"/>
                  </a:lnTo>
                  <a:cubicBezTo>
                    <a:pt x="777584" y="67393"/>
                    <a:pt x="779856" y="51451"/>
                    <a:pt x="783151" y="48418"/>
                  </a:cubicBezTo>
                  <a:cubicBezTo>
                    <a:pt x="784923" y="46893"/>
                    <a:pt x="804672" y="46893"/>
                    <a:pt x="807969" y="46893"/>
                  </a:cubicBezTo>
                  <a:lnTo>
                    <a:pt x="860386" y="46893"/>
                  </a:lnTo>
                  <a:cubicBezTo>
                    <a:pt x="857597" y="50942"/>
                    <a:pt x="837593" y="78533"/>
                    <a:pt x="832023" y="86886"/>
                  </a:cubicBezTo>
                  <a:cubicBezTo>
                    <a:pt x="809233" y="121050"/>
                    <a:pt x="800875" y="156232"/>
                    <a:pt x="800875" y="182044"/>
                  </a:cubicBezTo>
                  <a:cubicBezTo>
                    <a:pt x="800875" y="184578"/>
                    <a:pt x="800875" y="195964"/>
                    <a:pt x="812523" y="195964"/>
                  </a:cubicBezTo>
                  <a:cubicBezTo>
                    <a:pt x="824176" y="195964"/>
                    <a:pt x="824176" y="184578"/>
                    <a:pt x="824176" y="182044"/>
                  </a:cubicBezTo>
                  <a:lnTo>
                    <a:pt x="824176" y="169134"/>
                  </a:lnTo>
                  <a:cubicBezTo>
                    <a:pt x="824176" y="155216"/>
                    <a:pt x="824931" y="141297"/>
                    <a:pt x="826957" y="127633"/>
                  </a:cubicBezTo>
                  <a:cubicBezTo>
                    <a:pt x="827973" y="121813"/>
                    <a:pt x="831515" y="100042"/>
                    <a:pt x="842662" y="84353"/>
                  </a:cubicBezTo>
                  <a:lnTo>
                    <a:pt x="876846" y="36269"/>
                  </a:lnTo>
                  <a:close/>
                  <a:moveTo>
                    <a:pt x="924217" y="74737"/>
                  </a:moveTo>
                  <a:cubicBezTo>
                    <a:pt x="912563" y="67140"/>
                    <a:pt x="911554" y="58541"/>
                    <a:pt x="911554" y="54238"/>
                  </a:cubicBezTo>
                  <a:cubicBezTo>
                    <a:pt x="911554" y="38794"/>
                    <a:pt x="928014" y="28171"/>
                    <a:pt x="945992" y="28171"/>
                  </a:cubicBezTo>
                  <a:cubicBezTo>
                    <a:pt x="964479" y="28171"/>
                    <a:pt x="980685" y="41326"/>
                    <a:pt x="980685" y="59549"/>
                  </a:cubicBezTo>
                  <a:cubicBezTo>
                    <a:pt x="980685" y="73976"/>
                    <a:pt x="970809" y="86124"/>
                    <a:pt x="955612" y="94985"/>
                  </a:cubicBezTo>
                  <a:lnTo>
                    <a:pt x="924217" y="74737"/>
                  </a:lnTo>
                  <a:close/>
                  <a:moveTo>
                    <a:pt x="961190" y="98780"/>
                  </a:moveTo>
                  <a:cubicBezTo>
                    <a:pt x="979422" y="89418"/>
                    <a:pt x="991830" y="76254"/>
                    <a:pt x="991830" y="59549"/>
                  </a:cubicBezTo>
                  <a:cubicBezTo>
                    <a:pt x="991830" y="36269"/>
                    <a:pt x="969291" y="21842"/>
                    <a:pt x="946247" y="21842"/>
                  </a:cubicBezTo>
                  <a:cubicBezTo>
                    <a:pt x="920919" y="21842"/>
                    <a:pt x="900407" y="40565"/>
                    <a:pt x="900407" y="64107"/>
                  </a:cubicBezTo>
                  <a:cubicBezTo>
                    <a:pt x="900407" y="68664"/>
                    <a:pt x="900915" y="80050"/>
                    <a:pt x="911554" y="91944"/>
                  </a:cubicBezTo>
                  <a:cubicBezTo>
                    <a:pt x="914343" y="94985"/>
                    <a:pt x="923708" y="101312"/>
                    <a:pt x="930040" y="105616"/>
                  </a:cubicBezTo>
                  <a:cubicBezTo>
                    <a:pt x="915352" y="112952"/>
                    <a:pt x="893576" y="127125"/>
                    <a:pt x="893576" y="152183"/>
                  </a:cubicBezTo>
                  <a:cubicBezTo>
                    <a:pt x="893576" y="179011"/>
                    <a:pt x="919402" y="195964"/>
                    <a:pt x="945992" y="195964"/>
                  </a:cubicBezTo>
                  <a:cubicBezTo>
                    <a:pt x="974607" y="195964"/>
                    <a:pt x="998661" y="174962"/>
                    <a:pt x="998661" y="147880"/>
                  </a:cubicBezTo>
                  <a:cubicBezTo>
                    <a:pt x="998661" y="138765"/>
                    <a:pt x="995882" y="127379"/>
                    <a:pt x="986252" y="116747"/>
                  </a:cubicBezTo>
                  <a:cubicBezTo>
                    <a:pt x="981447" y="111436"/>
                    <a:pt x="977395" y="108903"/>
                    <a:pt x="961190" y="98780"/>
                  </a:cubicBezTo>
                  <a:close/>
                  <a:moveTo>
                    <a:pt x="935862" y="109412"/>
                  </a:moveTo>
                  <a:lnTo>
                    <a:pt x="967011" y="129150"/>
                  </a:lnTo>
                  <a:cubicBezTo>
                    <a:pt x="974098" y="133962"/>
                    <a:pt x="985998" y="141551"/>
                    <a:pt x="985998" y="156987"/>
                  </a:cubicBezTo>
                  <a:cubicBezTo>
                    <a:pt x="985998" y="175717"/>
                    <a:pt x="967011" y="188882"/>
                    <a:pt x="946247" y="188882"/>
                  </a:cubicBezTo>
                  <a:cubicBezTo>
                    <a:pt x="924471" y="188882"/>
                    <a:pt x="906238" y="173183"/>
                    <a:pt x="906238" y="152183"/>
                  </a:cubicBezTo>
                  <a:cubicBezTo>
                    <a:pt x="906238" y="137502"/>
                    <a:pt x="914343" y="121305"/>
                    <a:pt x="935862" y="1094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8DE1656A-15BA-4F4B-8F77-690EA60F4628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>
              <a:off x="11524596" y="-16323108"/>
              <a:ext cx="127107" cy="279483"/>
            </a:xfrm>
            <a:custGeom>
              <a:avLst/>
              <a:gdLst>
                <a:gd name="connsiteX0" fmla="*/ 55529 w 127106"/>
                <a:gd name="connsiteY0" fmla="*/ 238481 h 279482"/>
                <a:gd name="connsiteX1" fmla="*/ 21346 w 127106"/>
                <a:gd name="connsiteY1" fmla="*/ 266581 h 279482"/>
                <a:gd name="connsiteX2" fmla="*/ 19066 w 127106"/>
                <a:gd name="connsiteY2" fmla="*/ 269360 h 279482"/>
                <a:gd name="connsiteX3" fmla="*/ 24134 w 127106"/>
                <a:gd name="connsiteY3" fmla="*/ 272146 h 279482"/>
                <a:gd name="connsiteX4" fmla="*/ 72498 w 127106"/>
                <a:gd name="connsiteY4" fmla="*/ 240506 h 279482"/>
                <a:gd name="connsiteX5" fmla="*/ 72498 w 127106"/>
                <a:gd name="connsiteY5" fmla="*/ 182807 h 279482"/>
                <a:gd name="connsiteX6" fmla="*/ 82627 w 127106"/>
                <a:gd name="connsiteY6" fmla="*/ 156487 h 279482"/>
                <a:gd name="connsiteX7" fmla="*/ 106682 w 127106"/>
                <a:gd name="connsiteY7" fmla="*/ 148387 h 279482"/>
                <a:gd name="connsiteX8" fmla="*/ 108962 w 127106"/>
                <a:gd name="connsiteY8" fmla="*/ 145600 h 279482"/>
                <a:gd name="connsiteX9" fmla="*/ 104910 w 127106"/>
                <a:gd name="connsiteY9" fmla="*/ 142814 h 279482"/>
                <a:gd name="connsiteX10" fmla="*/ 73261 w 127106"/>
                <a:gd name="connsiteY10" fmla="*/ 120289 h 279482"/>
                <a:gd name="connsiteX11" fmla="*/ 72498 w 127106"/>
                <a:gd name="connsiteY11" fmla="*/ 107894 h 279482"/>
                <a:gd name="connsiteX12" fmla="*/ 72498 w 127106"/>
                <a:gd name="connsiteY12" fmla="*/ 57778 h 279482"/>
                <a:gd name="connsiteX13" fmla="*/ 60344 w 127106"/>
                <a:gd name="connsiteY13" fmla="*/ 29433 h 279482"/>
                <a:gd name="connsiteX14" fmla="*/ 24134 w 127106"/>
                <a:gd name="connsiteY14" fmla="*/ 19056 h 279482"/>
                <a:gd name="connsiteX15" fmla="*/ 19066 w 127106"/>
                <a:gd name="connsiteY15" fmla="*/ 21842 h 279482"/>
                <a:gd name="connsiteX16" fmla="*/ 23117 w 127106"/>
                <a:gd name="connsiteY16" fmla="*/ 24621 h 279482"/>
                <a:gd name="connsiteX17" fmla="*/ 54775 w 127106"/>
                <a:gd name="connsiteY17" fmla="*/ 46647 h 279482"/>
                <a:gd name="connsiteX18" fmla="*/ 55529 w 127106"/>
                <a:gd name="connsiteY18" fmla="*/ 58539 h 279482"/>
                <a:gd name="connsiteX19" fmla="*/ 55529 w 127106"/>
                <a:gd name="connsiteY19" fmla="*/ 111690 h 279482"/>
                <a:gd name="connsiteX20" fmla="*/ 65658 w 127106"/>
                <a:gd name="connsiteY20" fmla="*/ 135731 h 279482"/>
                <a:gd name="connsiteX21" fmla="*/ 85415 w 127106"/>
                <a:gd name="connsiteY21" fmla="*/ 145600 h 279482"/>
                <a:gd name="connsiteX22" fmla="*/ 55529 w 127106"/>
                <a:gd name="connsiteY22" fmla="*/ 177741 h 279482"/>
                <a:gd name="connsiteX23" fmla="*/ 55529 w 127106"/>
                <a:gd name="connsiteY23" fmla="*/ 238481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79482">
                  <a:moveTo>
                    <a:pt x="55529" y="238481"/>
                  </a:moveTo>
                  <a:cubicBezTo>
                    <a:pt x="55529" y="248612"/>
                    <a:pt x="48944" y="264810"/>
                    <a:pt x="21346" y="266581"/>
                  </a:cubicBezTo>
                  <a:cubicBezTo>
                    <a:pt x="20082" y="266835"/>
                    <a:pt x="19066" y="267843"/>
                    <a:pt x="19066" y="269360"/>
                  </a:cubicBezTo>
                  <a:cubicBezTo>
                    <a:pt x="19066" y="272146"/>
                    <a:pt x="21854" y="272146"/>
                    <a:pt x="24134" y="272146"/>
                  </a:cubicBezTo>
                  <a:cubicBezTo>
                    <a:pt x="48698" y="272146"/>
                    <a:pt x="72244" y="259743"/>
                    <a:pt x="72498" y="240506"/>
                  </a:cubicBezTo>
                  <a:lnTo>
                    <a:pt x="72498" y="182807"/>
                  </a:lnTo>
                  <a:cubicBezTo>
                    <a:pt x="72498" y="172937"/>
                    <a:pt x="72498" y="164839"/>
                    <a:pt x="82627" y="156487"/>
                  </a:cubicBezTo>
                  <a:cubicBezTo>
                    <a:pt x="91493" y="149142"/>
                    <a:pt x="101113" y="148641"/>
                    <a:pt x="106682" y="148387"/>
                  </a:cubicBezTo>
                  <a:cubicBezTo>
                    <a:pt x="107953" y="148133"/>
                    <a:pt x="108962" y="147117"/>
                    <a:pt x="108962" y="145600"/>
                  </a:cubicBezTo>
                  <a:cubicBezTo>
                    <a:pt x="108962" y="143068"/>
                    <a:pt x="107445" y="143068"/>
                    <a:pt x="104910" y="142814"/>
                  </a:cubicBezTo>
                  <a:cubicBezTo>
                    <a:pt x="88196" y="141806"/>
                    <a:pt x="76041" y="132690"/>
                    <a:pt x="73261" y="120289"/>
                  </a:cubicBezTo>
                  <a:cubicBezTo>
                    <a:pt x="72498" y="117510"/>
                    <a:pt x="72498" y="117001"/>
                    <a:pt x="72498" y="107894"/>
                  </a:cubicBezTo>
                  <a:lnTo>
                    <a:pt x="72498" y="57778"/>
                  </a:lnTo>
                  <a:cubicBezTo>
                    <a:pt x="72498" y="47146"/>
                    <a:pt x="72498" y="39048"/>
                    <a:pt x="60344" y="29433"/>
                  </a:cubicBezTo>
                  <a:cubicBezTo>
                    <a:pt x="50215" y="21588"/>
                    <a:pt x="32738" y="19056"/>
                    <a:pt x="24134" y="19056"/>
                  </a:cubicBezTo>
                  <a:cubicBezTo>
                    <a:pt x="21854" y="19056"/>
                    <a:pt x="19066" y="19056"/>
                    <a:pt x="19066" y="21842"/>
                  </a:cubicBezTo>
                  <a:cubicBezTo>
                    <a:pt x="19066" y="24367"/>
                    <a:pt x="20583" y="24367"/>
                    <a:pt x="23117" y="24621"/>
                  </a:cubicBezTo>
                  <a:cubicBezTo>
                    <a:pt x="39069" y="25637"/>
                    <a:pt x="51478" y="33735"/>
                    <a:pt x="54775" y="46647"/>
                  </a:cubicBezTo>
                  <a:cubicBezTo>
                    <a:pt x="55529" y="48917"/>
                    <a:pt x="55529" y="49426"/>
                    <a:pt x="55529" y="58539"/>
                  </a:cubicBezTo>
                  <a:lnTo>
                    <a:pt x="55529" y="111690"/>
                  </a:lnTo>
                  <a:cubicBezTo>
                    <a:pt x="55529" y="123330"/>
                    <a:pt x="57555" y="127633"/>
                    <a:pt x="65658" y="135731"/>
                  </a:cubicBezTo>
                  <a:cubicBezTo>
                    <a:pt x="70981" y="141043"/>
                    <a:pt x="78321" y="143576"/>
                    <a:pt x="85415" y="145600"/>
                  </a:cubicBezTo>
                  <a:cubicBezTo>
                    <a:pt x="64650" y="151420"/>
                    <a:pt x="55529" y="163060"/>
                    <a:pt x="55529" y="177741"/>
                  </a:cubicBezTo>
                  <a:lnTo>
                    <a:pt x="55529" y="2384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" name="Groupe 43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Q^{13467}\equiv Q_{258 }\,&#10;\end{align*} &#10;\end{document}" title="IguanaTex Vector Display">
            <a:extLst>
              <a:ext uri="{FF2B5EF4-FFF2-40B4-BE49-F238E27FC236}">
                <a16:creationId xmlns:a16="http://schemas.microsoft.com/office/drawing/2014/main" id="{4123B613-54C7-4E41-BB84-D8CFE075A765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2533269" y="2092207"/>
            <a:ext cx="1559375" cy="299966"/>
            <a:chOff x="9496072" y="-15112805"/>
            <a:chExt cx="1559375" cy="299966"/>
          </a:xfrm>
        </p:grpSpPr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203716E0-7775-4726-B0C9-29AFCE39A15F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>
              <a:off x="9496072" y="-15066914"/>
              <a:ext cx="203371" cy="254075"/>
            </a:xfrm>
            <a:custGeom>
              <a:avLst/>
              <a:gdLst>
                <a:gd name="connsiteX0" fmla="*/ 117574 w 203370"/>
                <a:gd name="connsiteY0" fmla="*/ 195972 h 254075"/>
                <a:gd name="connsiteX1" fmla="*/ 194044 w 203370"/>
                <a:gd name="connsiteY1" fmla="*/ 87140 h 254075"/>
                <a:gd name="connsiteX2" fmla="*/ 129474 w 203370"/>
                <a:gd name="connsiteY2" fmla="*/ 19056 h 254075"/>
                <a:gd name="connsiteX3" fmla="*/ 19066 w 203370"/>
                <a:gd name="connsiteY3" fmla="*/ 135477 h 254075"/>
                <a:gd name="connsiteX4" fmla="*/ 83890 w 203370"/>
                <a:gd name="connsiteY4" fmla="*/ 203054 h 254075"/>
                <a:gd name="connsiteX5" fmla="*/ 108708 w 203370"/>
                <a:gd name="connsiteY5" fmla="*/ 199258 h 254075"/>
                <a:gd name="connsiteX6" fmla="*/ 107691 w 203370"/>
                <a:gd name="connsiteY6" fmla="*/ 218751 h 254075"/>
                <a:gd name="connsiteX7" fmla="*/ 128711 w 203370"/>
                <a:gd name="connsiteY7" fmla="*/ 246588 h 254075"/>
                <a:gd name="connsiteX8" fmla="*/ 170998 w 203370"/>
                <a:gd name="connsiteY8" fmla="*/ 197487 h 254075"/>
                <a:gd name="connsiteX9" fmla="*/ 168218 w 203370"/>
                <a:gd name="connsiteY9" fmla="*/ 194955 h 254075"/>
                <a:gd name="connsiteX10" fmla="*/ 165175 w 203370"/>
                <a:gd name="connsiteY10" fmla="*/ 197741 h 254075"/>
                <a:gd name="connsiteX11" fmla="*/ 135551 w 203370"/>
                <a:gd name="connsiteY11" fmla="*/ 222038 h 254075"/>
                <a:gd name="connsiteX12" fmla="*/ 117574 w 203370"/>
                <a:gd name="connsiteY12" fmla="*/ 195972 h 254075"/>
                <a:gd name="connsiteX13" fmla="*/ 69710 w 203370"/>
                <a:gd name="connsiteY13" fmla="*/ 193947 h 254075"/>
                <a:gd name="connsiteX14" fmla="*/ 41349 w 203370"/>
                <a:gd name="connsiteY14" fmla="*/ 143576 h 254075"/>
                <a:gd name="connsiteX15" fmla="*/ 67176 w 203370"/>
                <a:gd name="connsiteY15" fmla="*/ 62843 h 254075"/>
                <a:gd name="connsiteX16" fmla="*/ 127956 w 203370"/>
                <a:gd name="connsiteY16" fmla="*/ 25383 h 254075"/>
                <a:gd name="connsiteX17" fmla="*/ 171761 w 203370"/>
                <a:gd name="connsiteY17" fmla="*/ 79040 h 254075"/>
                <a:gd name="connsiteX18" fmla="*/ 116302 w 203370"/>
                <a:gd name="connsiteY18" fmla="*/ 187364 h 254075"/>
                <a:gd name="connsiteX19" fmla="*/ 94019 w 203370"/>
                <a:gd name="connsiteY19" fmla="*/ 160027 h 254075"/>
                <a:gd name="connsiteX20" fmla="*/ 68193 w 203370"/>
                <a:gd name="connsiteY20" fmla="*/ 185848 h 254075"/>
                <a:gd name="connsiteX21" fmla="*/ 69710 w 203370"/>
                <a:gd name="connsiteY21" fmla="*/ 193947 h 254075"/>
                <a:gd name="connsiteX22" fmla="*/ 85408 w 203370"/>
                <a:gd name="connsiteY22" fmla="*/ 196725 h 254075"/>
                <a:gd name="connsiteX23" fmla="*/ 73761 w 203370"/>
                <a:gd name="connsiteY23" fmla="*/ 185848 h 254075"/>
                <a:gd name="connsiteX24" fmla="*/ 94019 w 203370"/>
                <a:gd name="connsiteY24" fmla="*/ 165602 h 254075"/>
                <a:gd name="connsiteX25" fmla="*/ 109471 w 203370"/>
                <a:gd name="connsiteY25" fmla="*/ 187111 h 254075"/>
                <a:gd name="connsiteX26" fmla="*/ 106682 w 203370"/>
                <a:gd name="connsiteY26" fmla="*/ 192176 h 254075"/>
                <a:gd name="connsiteX27" fmla="*/ 85408 w 203370"/>
                <a:gd name="connsiteY27" fmla="*/ 196725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370" h="254075">
                  <a:moveTo>
                    <a:pt x="117574" y="195972"/>
                  </a:moveTo>
                  <a:cubicBezTo>
                    <a:pt x="156817" y="181036"/>
                    <a:pt x="194044" y="135986"/>
                    <a:pt x="194044" y="87140"/>
                  </a:cubicBezTo>
                  <a:cubicBezTo>
                    <a:pt x="194044" y="46392"/>
                    <a:pt x="167201" y="19056"/>
                    <a:pt x="129474" y="19056"/>
                  </a:cubicBezTo>
                  <a:cubicBezTo>
                    <a:pt x="74778" y="19056"/>
                    <a:pt x="19066" y="76508"/>
                    <a:pt x="19066" y="135477"/>
                  </a:cubicBezTo>
                  <a:cubicBezTo>
                    <a:pt x="19066" y="177495"/>
                    <a:pt x="47426" y="203054"/>
                    <a:pt x="83890" y="203054"/>
                  </a:cubicBezTo>
                  <a:cubicBezTo>
                    <a:pt x="90221" y="203054"/>
                    <a:pt x="98834" y="202045"/>
                    <a:pt x="108708" y="199258"/>
                  </a:cubicBezTo>
                  <a:cubicBezTo>
                    <a:pt x="107691" y="214947"/>
                    <a:pt x="107691" y="215455"/>
                    <a:pt x="107691" y="218751"/>
                  </a:cubicBezTo>
                  <a:cubicBezTo>
                    <a:pt x="107691" y="226849"/>
                    <a:pt x="107691" y="246588"/>
                    <a:pt x="128711" y="246588"/>
                  </a:cubicBezTo>
                  <a:cubicBezTo>
                    <a:pt x="158843" y="246588"/>
                    <a:pt x="170998" y="200275"/>
                    <a:pt x="170998" y="197487"/>
                  </a:cubicBezTo>
                  <a:cubicBezTo>
                    <a:pt x="170998" y="195717"/>
                    <a:pt x="169226" y="194955"/>
                    <a:pt x="168218" y="194955"/>
                  </a:cubicBezTo>
                  <a:cubicBezTo>
                    <a:pt x="166192" y="194955"/>
                    <a:pt x="165683" y="196225"/>
                    <a:pt x="165175" y="197741"/>
                  </a:cubicBezTo>
                  <a:cubicBezTo>
                    <a:pt x="159098" y="215710"/>
                    <a:pt x="144409" y="222038"/>
                    <a:pt x="135551" y="222038"/>
                  </a:cubicBezTo>
                  <a:cubicBezTo>
                    <a:pt x="123905" y="222038"/>
                    <a:pt x="120100" y="215201"/>
                    <a:pt x="117574" y="195972"/>
                  </a:cubicBezTo>
                  <a:close/>
                  <a:moveTo>
                    <a:pt x="69710" y="193947"/>
                  </a:moveTo>
                  <a:cubicBezTo>
                    <a:pt x="49961" y="186101"/>
                    <a:pt x="41349" y="166356"/>
                    <a:pt x="41349" y="143576"/>
                  </a:cubicBezTo>
                  <a:cubicBezTo>
                    <a:pt x="41349" y="126117"/>
                    <a:pt x="47935" y="90181"/>
                    <a:pt x="67176" y="62843"/>
                  </a:cubicBezTo>
                  <a:cubicBezTo>
                    <a:pt x="85662" y="37030"/>
                    <a:pt x="109471" y="25383"/>
                    <a:pt x="127956" y="25383"/>
                  </a:cubicBezTo>
                  <a:cubicBezTo>
                    <a:pt x="153274" y="25383"/>
                    <a:pt x="171761" y="45130"/>
                    <a:pt x="171761" y="79040"/>
                  </a:cubicBezTo>
                  <a:cubicBezTo>
                    <a:pt x="171761" y="104353"/>
                    <a:pt x="158843" y="163577"/>
                    <a:pt x="116302" y="187364"/>
                  </a:cubicBezTo>
                  <a:cubicBezTo>
                    <a:pt x="115039" y="178504"/>
                    <a:pt x="112505" y="160027"/>
                    <a:pt x="94019" y="160027"/>
                  </a:cubicBezTo>
                  <a:cubicBezTo>
                    <a:pt x="80602" y="160027"/>
                    <a:pt x="68193" y="172684"/>
                    <a:pt x="68193" y="185848"/>
                  </a:cubicBezTo>
                  <a:cubicBezTo>
                    <a:pt x="68193" y="190905"/>
                    <a:pt x="69710" y="193692"/>
                    <a:pt x="69710" y="193947"/>
                  </a:cubicBezTo>
                  <a:close/>
                  <a:moveTo>
                    <a:pt x="85408" y="196725"/>
                  </a:moveTo>
                  <a:cubicBezTo>
                    <a:pt x="81865" y="196725"/>
                    <a:pt x="73761" y="196725"/>
                    <a:pt x="73761" y="185848"/>
                  </a:cubicBezTo>
                  <a:cubicBezTo>
                    <a:pt x="73761" y="175725"/>
                    <a:pt x="83382" y="165602"/>
                    <a:pt x="94019" y="165602"/>
                  </a:cubicBezTo>
                  <a:cubicBezTo>
                    <a:pt x="104656" y="165602"/>
                    <a:pt x="109471" y="171675"/>
                    <a:pt x="109471" y="187111"/>
                  </a:cubicBezTo>
                  <a:cubicBezTo>
                    <a:pt x="109471" y="190905"/>
                    <a:pt x="109216" y="191160"/>
                    <a:pt x="106682" y="192176"/>
                  </a:cubicBezTo>
                  <a:cubicBezTo>
                    <a:pt x="100097" y="194955"/>
                    <a:pt x="92501" y="196725"/>
                    <a:pt x="85408" y="1967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E99214F4-7601-4BA0-B1BA-985DDEDF7B51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>
              <a:off x="9703209" y="-15112805"/>
              <a:ext cx="508427" cy="152445"/>
            </a:xfrm>
            <a:custGeom>
              <a:avLst/>
              <a:gdLst>
                <a:gd name="connsiteX0" fmla="*/ 59136 w 508426"/>
                <a:gd name="connsiteY0" fmla="*/ 26138 h 152445"/>
                <a:gd name="connsiteX1" fmla="*/ 53822 w 508426"/>
                <a:gd name="connsiteY1" fmla="*/ 21183 h 152445"/>
                <a:gd name="connsiteX2" fmla="*/ 19066 w 508426"/>
                <a:gd name="connsiteY2" fmla="*/ 32522 h 152445"/>
                <a:gd name="connsiteX3" fmla="*/ 19066 w 508426"/>
                <a:gd name="connsiteY3" fmla="*/ 38905 h 152445"/>
                <a:gd name="connsiteX4" fmla="*/ 44773 w 508426"/>
                <a:gd name="connsiteY4" fmla="*/ 33943 h 152445"/>
                <a:gd name="connsiteX5" fmla="*/ 44773 w 508426"/>
                <a:gd name="connsiteY5" fmla="*/ 124322 h 152445"/>
                <a:gd name="connsiteX6" fmla="*/ 27042 w 508426"/>
                <a:gd name="connsiteY6" fmla="*/ 132468 h 152445"/>
                <a:gd name="connsiteX7" fmla="*/ 20305 w 508426"/>
                <a:gd name="connsiteY7" fmla="*/ 132468 h 152445"/>
                <a:gd name="connsiteX8" fmla="*/ 20305 w 508426"/>
                <a:gd name="connsiteY8" fmla="*/ 138853 h 152445"/>
                <a:gd name="connsiteX9" fmla="*/ 51868 w 508426"/>
                <a:gd name="connsiteY9" fmla="*/ 138146 h 152445"/>
                <a:gd name="connsiteX10" fmla="*/ 83605 w 508426"/>
                <a:gd name="connsiteY10" fmla="*/ 138853 h 152445"/>
                <a:gd name="connsiteX11" fmla="*/ 83605 w 508426"/>
                <a:gd name="connsiteY11" fmla="*/ 132468 h 152445"/>
                <a:gd name="connsiteX12" fmla="*/ 76868 w 508426"/>
                <a:gd name="connsiteY12" fmla="*/ 132468 h 152445"/>
                <a:gd name="connsiteX13" fmla="*/ 59136 w 508426"/>
                <a:gd name="connsiteY13" fmla="*/ 124322 h 152445"/>
                <a:gd name="connsiteX14" fmla="*/ 59136 w 508426"/>
                <a:gd name="connsiteY14" fmla="*/ 26138 h 152445"/>
                <a:gd name="connsiteX15" fmla="*/ 149104 w 508426"/>
                <a:gd name="connsiteY15" fmla="*/ 79661 h 152445"/>
                <a:gd name="connsiteX16" fmla="*/ 172865 w 508426"/>
                <a:gd name="connsiteY16" fmla="*/ 108198 h 152445"/>
                <a:gd name="connsiteX17" fmla="*/ 149819 w 508426"/>
                <a:gd name="connsiteY17" fmla="*/ 136725 h 152445"/>
                <a:gd name="connsiteX18" fmla="*/ 119671 w 508426"/>
                <a:gd name="connsiteY18" fmla="*/ 124322 h 152445"/>
                <a:gd name="connsiteX19" fmla="*/ 129959 w 508426"/>
                <a:gd name="connsiteY19" fmla="*/ 114398 h 152445"/>
                <a:gd name="connsiteX20" fmla="*/ 120203 w 508426"/>
                <a:gd name="connsiteY20" fmla="*/ 104648 h 152445"/>
                <a:gd name="connsiteX21" fmla="*/ 110273 w 508426"/>
                <a:gd name="connsiteY21" fmla="*/ 114929 h 152445"/>
                <a:gd name="connsiteX22" fmla="*/ 150169 w 508426"/>
                <a:gd name="connsiteY22" fmla="*/ 142393 h 152445"/>
                <a:gd name="connsiteX23" fmla="*/ 191835 w 508426"/>
                <a:gd name="connsiteY23" fmla="*/ 108198 h 152445"/>
                <a:gd name="connsiteX24" fmla="*/ 160989 w 508426"/>
                <a:gd name="connsiteY24" fmla="*/ 76469 h 152445"/>
                <a:gd name="connsiteX25" fmla="*/ 186347 w 508426"/>
                <a:gd name="connsiteY25" fmla="*/ 45639 h 152445"/>
                <a:gd name="connsiteX26" fmla="*/ 150526 w 508426"/>
                <a:gd name="connsiteY26" fmla="*/ 21183 h 152445"/>
                <a:gd name="connsiteX27" fmla="*/ 115771 w 508426"/>
                <a:gd name="connsiteY27" fmla="*/ 44924 h 152445"/>
                <a:gd name="connsiteX28" fmla="*/ 124993 w 508426"/>
                <a:gd name="connsiteY28" fmla="*/ 54317 h 152445"/>
                <a:gd name="connsiteX29" fmla="*/ 134034 w 508426"/>
                <a:gd name="connsiteY29" fmla="*/ 45282 h 152445"/>
                <a:gd name="connsiteX30" fmla="*/ 124993 w 508426"/>
                <a:gd name="connsiteY30" fmla="*/ 36063 h 152445"/>
                <a:gd name="connsiteX31" fmla="*/ 149994 w 508426"/>
                <a:gd name="connsiteY31" fmla="*/ 26321 h 152445"/>
                <a:gd name="connsiteX32" fmla="*/ 169147 w 508426"/>
                <a:gd name="connsiteY32" fmla="*/ 45639 h 152445"/>
                <a:gd name="connsiteX33" fmla="*/ 162053 w 508426"/>
                <a:gd name="connsiteY33" fmla="*/ 66727 h 152445"/>
                <a:gd name="connsiteX34" fmla="*/ 142367 w 508426"/>
                <a:gd name="connsiteY34" fmla="*/ 74349 h 152445"/>
                <a:gd name="connsiteX35" fmla="*/ 136696 w 508426"/>
                <a:gd name="connsiteY35" fmla="*/ 74873 h 152445"/>
                <a:gd name="connsiteX36" fmla="*/ 134924 w 508426"/>
                <a:gd name="connsiteY36" fmla="*/ 77184 h 152445"/>
                <a:gd name="connsiteX37" fmla="*/ 139531 w 508426"/>
                <a:gd name="connsiteY37" fmla="*/ 79661 h 152445"/>
                <a:gd name="connsiteX38" fmla="*/ 149104 w 508426"/>
                <a:gd name="connsiteY38" fmla="*/ 79661 h 152445"/>
                <a:gd name="connsiteX39" fmla="*/ 295459 w 508426"/>
                <a:gd name="connsiteY39" fmla="*/ 109793 h 152445"/>
                <a:gd name="connsiteX40" fmla="*/ 295459 w 508426"/>
                <a:gd name="connsiteY40" fmla="*/ 103409 h 152445"/>
                <a:gd name="connsiteX41" fmla="*/ 275783 w 508426"/>
                <a:gd name="connsiteY41" fmla="*/ 103409 h 152445"/>
                <a:gd name="connsiteX42" fmla="*/ 275783 w 508426"/>
                <a:gd name="connsiteY42" fmla="*/ 24369 h 152445"/>
                <a:gd name="connsiteX43" fmla="*/ 271881 w 508426"/>
                <a:gd name="connsiteY43" fmla="*/ 19406 h 152445"/>
                <a:gd name="connsiteX44" fmla="*/ 267266 w 508426"/>
                <a:gd name="connsiteY44" fmla="*/ 21890 h 152445"/>
                <a:gd name="connsiteX45" fmla="*/ 208574 w 508426"/>
                <a:gd name="connsiteY45" fmla="*/ 103409 h 152445"/>
                <a:gd name="connsiteX46" fmla="*/ 208574 w 508426"/>
                <a:gd name="connsiteY46" fmla="*/ 109793 h 152445"/>
                <a:gd name="connsiteX47" fmla="*/ 260711 w 508426"/>
                <a:gd name="connsiteY47" fmla="*/ 109793 h 152445"/>
                <a:gd name="connsiteX48" fmla="*/ 260711 w 508426"/>
                <a:gd name="connsiteY48" fmla="*/ 124322 h 152445"/>
                <a:gd name="connsiteX49" fmla="*/ 246348 w 508426"/>
                <a:gd name="connsiteY49" fmla="*/ 132468 h 152445"/>
                <a:gd name="connsiteX50" fmla="*/ 241559 w 508426"/>
                <a:gd name="connsiteY50" fmla="*/ 132468 h 152445"/>
                <a:gd name="connsiteX51" fmla="*/ 241559 w 508426"/>
                <a:gd name="connsiteY51" fmla="*/ 138853 h 152445"/>
                <a:gd name="connsiteX52" fmla="*/ 268156 w 508426"/>
                <a:gd name="connsiteY52" fmla="*/ 138146 h 152445"/>
                <a:gd name="connsiteX53" fmla="*/ 294927 w 508426"/>
                <a:gd name="connsiteY53" fmla="*/ 138853 h 152445"/>
                <a:gd name="connsiteX54" fmla="*/ 294927 w 508426"/>
                <a:gd name="connsiteY54" fmla="*/ 132468 h 152445"/>
                <a:gd name="connsiteX55" fmla="*/ 290146 w 508426"/>
                <a:gd name="connsiteY55" fmla="*/ 132468 h 152445"/>
                <a:gd name="connsiteX56" fmla="*/ 275783 w 508426"/>
                <a:gd name="connsiteY56" fmla="*/ 124322 h 152445"/>
                <a:gd name="connsiteX57" fmla="*/ 275783 w 508426"/>
                <a:gd name="connsiteY57" fmla="*/ 109793 h 152445"/>
                <a:gd name="connsiteX58" fmla="*/ 295459 w 508426"/>
                <a:gd name="connsiteY58" fmla="*/ 109793 h 152445"/>
                <a:gd name="connsiteX59" fmla="*/ 261951 w 508426"/>
                <a:gd name="connsiteY59" fmla="*/ 38549 h 152445"/>
                <a:gd name="connsiteX60" fmla="*/ 261951 w 508426"/>
                <a:gd name="connsiteY60" fmla="*/ 103409 h 152445"/>
                <a:gd name="connsiteX61" fmla="*/ 215136 w 508426"/>
                <a:gd name="connsiteY61" fmla="*/ 103409 h 152445"/>
                <a:gd name="connsiteX62" fmla="*/ 261951 w 508426"/>
                <a:gd name="connsiteY62" fmla="*/ 38549 h 152445"/>
                <a:gd name="connsiteX63" fmla="*/ 329221 w 508426"/>
                <a:gd name="connsiteY63" fmla="*/ 80900 h 152445"/>
                <a:gd name="connsiteX64" fmla="*/ 337198 w 508426"/>
                <a:gd name="connsiteY64" fmla="*/ 42447 h 152445"/>
                <a:gd name="connsiteX65" fmla="*/ 364153 w 508426"/>
                <a:gd name="connsiteY65" fmla="*/ 26321 h 152445"/>
                <a:gd name="connsiteX66" fmla="*/ 380112 w 508426"/>
                <a:gd name="connsiteY66" fmla="*/ 32522 h 152445"/>
                <a:gd name="connsiteX67" fmla="*/ 371954 w 508426"/>
                <a:gd name="connsiteY67" fmla="*/ 41025 h 152445"/>
                <a:gd name="connsiteX68" fmla="*/ 380288 w 508426"/>
                <a:gd name="connsiteY68" fmla="*/ 49354 h 152445"/>
                <a:gd name="connsiteX69" fmla="*/ 388804 w 508426"/>
                <a:gd name="connsiteY69" fmla="*/ 40676 h 152445"/>
                <a:gd name="connsiteX70" fmla="*/ 363794 w 508426"/>
                <a:gd name="connsiteY70" fmla="*/ 21183 h 152445"/>
                <a:gd name="connsiteX71" fmla="*/ 312199 w 508426"/>
                <a:gd name="connsiteY71" fmla="*/ 82678 h 152445"/>
                <a:gd name="connsiteX72" fmla="*/ 353341 w 508426"/>
                <a:gd name="connsiteY72" fmla="*/ 142393 h 152445"/>
                <a:gd name="connsiteX73" fmla="*/ 393761 w 508426"/>
                <a:gd name="connsiteY73" fmla="*/ 102703 h 152445"/>
                <a:gd name="connsiteX74" fmla="*/ 355113 w 508426"/>
                <a:gd name="connsiteY74" fmla="*/ 63536 h 152445"/>
                <a:gd name="connsiteX75" fmla="*/ 329221 w 508426"/>
                <a:gd name="connsiteY75" fmla="*/ 80900 h 152445"/>
                <a:gd name="connsiteX76" fmla="*/ 353341 w 508426"/>
                <a:gd name="connsiteY76" fmla="*/ 136725 h 152445"/>
                <a:gd name="connsiteX77" fmla="*/ 333830 w 508426"/>
                <a:gd name="connsiteY77" fmla="*/ 123790 h 152445"/>
                <a:gd name="connsiteX78" fmla="*/ 329754 w 508426"/>
                <a:gd name="connsiteY78" fmla="*/ 98978 h 152445"/>
                <a:gd name="connsiteX79" fmla="*/ 354223 w 508426"/>
                <a:gd name="connsiteY79" fmla="*/ 68498 h 152445"/>
                <a:gd name="connsiteX80" fmla="*/ 372310 w 508426"/>
                <a:gd name="connsiteY80" fmla="*/ 78248 h 152445"/>
                <a:gd name="connsiteX81" fmla="*/ 376744 w 508426"/>
                <a:gd name="connsiteY81" fmla="*/ 102703 h 152445"/>
                <a:gd name="connsiteX82" fmla="*/ 371954 w 508426"/>
                <a:gd name="connsiteY82" fmla="*/ 127157 h 152445"/>
                <a:gd name="connsiteX83" fmla="*/ 353341 w 508426"/>
                <a:gd name="connsiteY83" fmla="*/ 136725 h 152445"/>
                <a:gd name="connsiteX84" fmla="*/ 498449 w 508426"/>
                <a:gd name="connsiteY84" fmla="*/ 31815 h 152445"/>
                <a:gd name="connsiteX85" fmla="*/ 500221 w 508426"/>
                <a:gd name="connsiteY85" fmla="*/ 24725 h 152445"/>
                <a:gd name="connsiteX86" fmla="*/ 453770 w 508426"/>
                <a:gd name="connsiteY86" fmla="*/ 24725 h 152445"/>
                <a:gd name="connsiteX87" fmla="*/ 438342 w 508426"/>
                <a:gd name="connsiteY87" fmla="*/ 24018 h 152445"/>
                <a:gd name="connsiteX88" fmla="*/ 428230 w 508426"/>
                <a:gd name="connsiteY88" fmla="*/ 19056 h 152445"/>
                <a:gd name="connsiteX89" fmla="*/ 422209 w 508426"/>
                <a:gd name="connsiteY89" fmla="*/ 19056 h 152445"/>
                <a:gd name="connsiteX90" fmla="*/ 415997 w 508426"/>
                <a:gd name="connsiteY90" fmla="*/ 56976 h 152445"/>
                <a:gd name="connsiteX91" fmla="*/ 422027 w 508426"/>
                <a:gd name="connsiteY91" fmla="*/ 56976 h 152445"/>
                <a:gd name="connsiteX92" fmla="*/ 426991 w 508426"/>
                <a:gd name="connsiteY92" fmla="*/ 40851 h 152445"/>
                <a:gd name="connsiteX93" fmla="*/ 445438 w 508426"/>
                <a:gd name="connsiteY93" fmla="*/ 39788 h 152445"/>
                <a:gd name="connsiteX94" fmla="*/ 484085 w 508426"/>
                <a:gd name="connsiteY94" fmla="*/ 39788 h 152445"/>
                <a:gd name="connsiteX95" fmla="*/ 465647 w 508426"/>
                <a:gd name="connsiteY95" fmla="*/ 63178 h 152445"/>
                <a:gd name="connsiteX96" fmla="*/ 440289 w 508426"/>
                <a:gd name="connsiteY96" fmla="*/ 132295 h 152445"/>
                <a:gd name="connsiteX97" fmla="*/ 448622 w 508426"/>
                <a:gd name="connsiteY97" fmla="*/ 142393 h 152445"/>
                <a:gd name="connsiteX98" fmla="*/ 457139 w 508426"/>
                <a:gd name="connsiteY98" fmla="*/ 132120 h 152445"/>
                <a:gd name="connsiteX99" fmla="*/ 457139 w 508426"/>
                <a:gd name="connsiteY99" fmla="*/ 125029 h 152445"/>
                <a:gd name="connsiteX100" fmla="*/ 471853 w 508426"/>
                <a:gd name="connsiteY100" fmla="*/ 65305 h 152445"/>
                <a:gd name="connsiteX101" fmla="*/ 498449 w 508426"/>
                <a:gd name="connsiteY101" fmla="*/ 3181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508426" h="152445">
                  <a:moveTo>
                    <a:pt x="59136" y="26138"/>
                  </a:moveTo>
                  <a:cubicBezTo>
                    <a:pt x="59136" y="21359"/>
                    <a:pt x="58787" y="21183"/>
                    <a:pt x="53822" y="21183"/>
                  </a:cubicBezTo>
                  <a:cubicBezTo>
                    <a:pt x="42470" y="32347"/>
                    <a:pt x="26334" y="32522"/>
                    <a:pt x="19066" y="32522"/>
                  </a:cubicBezTo>
                  <a:lnTo>
                    <a:pt x="19066" y="38905"/>
                  </a:lnTo>
                  <a:cubicBezTo>
                    <a:pt x="23324" y="38905"/>
                    <a:pt x="35026" y="38905"/>
                    <a:pt x="44773" y="33943"/>
                  </a:cubicBezTo>
                  <a:lnTo>
                    <a:pt x="44773" y="124322"/>
                  </a:lnTo>
                  <a:cubicBezTo>
                    <a:pt x="44773" y="130167"/>
                    <a:pt x="44773" y="132468"/>
                    <a:pt x="27042" y="132468"/>
                  </a:cubicBezTo>
                  <a:lnTo>
                    <a:pt x="20305" y="132468"/>
                  </a:lnTo>
                  <a:lnTo>
                    <a:pt x="20305" y="138853"/>
                  </a:lnTo>
                  <a:cubicBezTo>
                    <a:pt x="23499" y="138678"/>
                    <a:pt x="45306" y="138146"/>
                    <a:pt x="51868" y="138146"/>
                  </a:cubicBezTo>
                  <a:cubicBezTo>
                    <a:pt x="57365" y="138146"/>
                    <a:pt x="79704" y="138678"/>
                    <a:pt x="83605" y="138853"/>
                  </a:cubicBezTo>
                  <a:lnTo>
                    <a:pt x="83605" y="132468"/>
                  </a:lnTo>
                  <a:lnTo>
                    <a:pt x="76868" y="132468"/>
                  </a:lnTo>
                  <a:cubicBezTo>
                    <a:pt x="59136" y="132468"/>
                    <a:pt x="59136" y="130167"/>
                    <a:pt x="59136" y="124322"/>
                  </a:cubicBezTo>
                  <a:lnTo>
                    <a:pt x="59136" y="26138"/>
                  </a:lnTo>
                  <a:close/>
                  <a:moveTo>
                    <a:pt x="149104" y="79661"/>
                  </a:moveTo>
                  <a:cubicBezTo>
                    <a:pt x="162935" y="79661"/>
                    <a:pt x="172865" y="89229"/>
                    <a:pt x="172865" y="108198"/>
                  </a:cubicBezTo>
                  <a:cubicBezTo>
                    <a:pt x="172865" y="130167"/>
                    <a:pt x="160099" y="136725"/>
                    <a:pt x="149819" y="136725"/>
                  </a:cubicBezTo>
                  <a:cubicBezTo>
                    <a:pt x="142725" y="136725"/>
                    <a:pt x="127122" y="134779"/>
                    <a:pt x="119671" y="124322"/>
                  </a:cubicBezTo>
                  <a:cubicBezTo>
                    <a:pt x="128004" y="123966"/>
                    <a:pt x="129959" y="118122"/>
                    <a:pt x="129959" y="114398"/>
                  </a:cubicBezTo>
                  <a:cubicBezTo>
                    <a:pt x="129959" y="108730"/>
                    <a:pt x="125700" y="104648"/>
                    <a:pt x="120203" y="104648"/>
                  </a:cubicBezTo>
                  <a:cubicBezTo>
                    <a:pt x="115238" y="104648"/>
                    <a:pt x="110273" y="107666"/>
                    <a:pt x="110273" y="114929"/>
                  </a:cubicBezTo>
                  <a:cubicBezTo>
                    <a:pt x="110273" y="131588"/>
                    <a:pt x="128720" y="142393"/>
                    <a:pt x="150169" y="142393"/>
                  </a:cubicBezTo>
                  <a:cubicBezTo>
                    <a:pt x="174819" y="142393"/>
                    <a:pt x="191835" y="125918"/>
                    <a:pt x="191835" y="108198"/>
                  </a:cubicBezTo>
                  <a:cubicBezTo>
                    <a:pt x="191835" y="94374"/>
                    <a:pt x="180492" y="80551"/>
                    <a:pt x="160989" y="76469"/>
                  </a:cubicBezTo>
                  <a:cubicBezTo>
                    <a:pt x="179602" y="69736"/>
                    <a:pt x="186347" y="56446"/>
                    <a:pt x="186347" y="45639"/>
                  </a:cubicBezTo>
                  <a:cubicBezTo>
                    <a:pt x="186347" y="31632"/>
                    <a:pt x="170204" y="21183"/>
                    <a:pt x="150526" y="21183"/>
                  </a:cubicBezTo>
                  <a:cubicBezTo>
                    <a:pt x="130841" y="21183"/>
                    <a:pt x="115771" y="30751"/>
                    <a:pt x="115771" y="44924"/>
                  </a:cubicBezTo>
                  <a:cubicBezTo>
                    <a:pt x="115771" y="50952"/>
                    <a:pt x="119671" y="54317"/>
                    <a:pt x="124993" y="54317"/>
                  </a:cubicBezTo>
                  <a:cubicBezTo>
                    <a:pt x="130491" y="54317"/>
                    <a:pt x="134034" y="50244"/>
                    <a:pt x="134034" y="45282"/>
                  </a:cubicBezTo>
                  <a:cubicBezTo>
                    <a:pt x="134034" y="40144"/>
                    <a:pt x="130491" y="36421"/>
                    <a:pt x="124993" y="36063"/>
                  </a:cubicBezTo>
                  <a:cubicBezTo>
                    <a:pt x="131198" y="28267"/>
                    <a:pt x="143432" y="26321"/>
                    <a:pt x="149994" y="26321"/>
                  </a:cubicBezTo>
                  <a:cubicBezTo>
                    <a:pt x="157970" y="26321"/>
                    <a:pt x="169147" y="30220"/>
                    <a:pt x="169147" y="45639"/>
                  </a:cubicBezTo>
                  <a:cubicBezTo>
                    <a:pt x="169147" y="53079"/>
                    <a:pt x="166661" y="61233"/>
                    <a:pt x="162053" y="66727"/>
                  </a:cubicBezTo>
                  <a:cubicBezTo>
                    <a:pt x="156198" y="73461"/>
                    <a:pt x="151233" y="73817"/>
                    <a:pt x="142367" y="74349"/>
                  </a:cubicBezTo>
                  <a:cubicBezTo>
                    <a:pt x="137935" y="74698"/>
                    <a:pt x="137585" y="74698"/>
                    <a:pt x="136696" y="74873"/>
                  </a:cubicBezTo>
                  <a:cubicBezTo>
                    <a:pt x="136338" y="74873"/>
                    <a:pt x="134924" y="75230"/>
                    <a:pt x="134924" y="77184"/>
                  </a:cubicBezTo>
                  <a:cubicBezTo>
                    <a:pt x="134924" y="79661"/>
                    <a:pt x="136520" y="79661"/>
                    <a:pt x="139531" y="79661"/>
                  </a:cubicBezTo>
                  <a:lnTo>
                    <a:pt x="149104" y="79661"/>
                  </a:lnTo>
                  <a:close/>
                  <a:moveTo>
                    <a:pt x="295459" y="109793"/>
                  </a:moveTo>
                  <a:lnTo>
                    <a:pt x="295459" y="103409"/>
                  </a:lnTo>
                  <a:lnTo>
                    <a:pt x="275783" y="103409"/>
                  </a:lnTo>
                  <a:lnTo>
                    <a:pt x="275783" y="24369"/>
                  </a:lnTo>
                  <a:cubicBezTo>
                    <a:pt x="275783" y="20653"/>
                    <a:pt x="275783" y="19406"/>
                    <a:pt x="271881" y="19406"/>
                  </a:cubicBezTo>
                  <a:cubicBezTo>
                    <a:pt x="269753" y="19406"/>
                    <a:pt x="269046" y="19406"/>
                    <a:pt x="267266" y="21890"/>
                  </a:cubicBezTo>
                  <a:lnTo>
                    <a:pt x="208574" y="103409"/>
                  </a:lnTo>
                  <a:lnTo>
                    <a:pt x="208574" y="109793"/>
                  </a:lnTo>
                  <a:lnTo>
                    <a:pt x="260711" y="109793"/>
                  </a:lnTo>
                  <a:lnTo>
                    <a:pt x="260711" y="124322"/>
                  </a:lnTo>
                  <a:cubicBezTo>
                    <a:pt x="260711" y="130349"/>
                    <a:pt x="260711" y="132468"/>
                    <a:pt x="246348" y="132468"/>
                  </a:cubicBezTo>
                  <a:lnTo>
                    <a:pt x="241559" y="132468"/>
                  </a:lnTo>
                  <a:lnTo>
                    <a:pt x="241559" y="138853"/>
                  </a:lnTo>
                  <a:cubicBezTo>
                    <a:pt x="250424" y="138496"/>
                    <a:pt x="261768" y="138146"/>
                    <a:pt x="268156" y="138146"/>
                  </a:cubicBezTo>
                  <a:cubicBezTo>
                    <a:pt x="274718" y="138146"/>
                    <a:pt x="286061" y="138496"/>
                    <a:pt x="294927" y="138853"/>
                  </a:cubicBezTo>
                  <a:lnTo>
                    <a:pt x="294927" y="132468"/>
                  </a:lnTo>
                  <a:lnTo>
                    <a:pt x="290146" y="132468"/>
                  </a:lnTo>
                  <a:cubicBezTo>
                    <a:pt x="275783" y="132468"/>
                    <a:pt x="275783" y="130349"/>
                    <a:pt x="275783" y="124322"/>
                  </a:cubicBezTo>
                  <a:lnTo>
                    <a:pt x="275783" y="109793"/>
                  </a:lnTo>
                  <a:lnTo>
                    <a:pt x="295459" y="109793"/>
                  </a:lnTo>
                  <a:close/>
                  <a:moveTo>
                    <a:pt x="261951" y="38549"/>
                  </a:moveTo>
                  <a:lnTo>
                    <a:pt x="261951" y="103409"/>
                  </a:lnTo>
                  <a:lnTo>
                    <a:pt x="215136" y="103409"/>
                  </a:lnTo>
                  <a:lnTo>
                    <a:pt x="261951" y="38549"/>
                  </a:lnTo>
                  <a:close/>
                  <a:moveTo>
                    <a:pt x="329221" y="80900"/>
                  </a:moveTo>
                  <a:cubicBezTo>
                    <a:pt x="329221" y="66369"/>
                    <a:pt x="330461" y="53253"/>
                    <a:pt x="337198" y="42447"/>
                  </a:cubicBezTo>
                  <a:cubicBezTo>
                    <a:pt x="343229" y="32879"/>
                    <a:pt x="352810" y="26321"/>
                    <a:pt x="364153" y="26321"/>
                  </a:cubicBezTo>
                  <a:cubicBezTo>
                    <a:pt x="369475" y="26321"/>
                    <a:pt x="376561" y="27735"/>
                    <a:pt x="380112" y="32522"/>
                  </a:cubicBezTo>
                  <a:cubicBezTo>
                    <a:pt x="375679" y="32879"/>
                    <a:pt x="371954" y="35889"/>
                    <a:pt x="371954" y="41025"/>
                  </a:cubicBezTo>
                  <a:cubicBezTo>
                    <a:pt x="371954" y="45456"/>
                    <a:pt x="374972" y="49354"/>
                    <a:pt x="380288" y="49354"/>
                  </a:cubicBezTo>
                  <a:cubicBezTo>
                    <a:pt x="385610" y="49354"/>
                    <a:pt x="388804" y="45814"/>
                    <a:pt x="388804" y="40676"/>
                  </a:cubicBezTo>
                  <a:cubicBezTo>
                    <a:pt x="388804" y="30395"/>
                    <a:pt x="381353" y="21183"/>
                    <a:pt x="363794" y="21183"/>
                  </a:cubicBezTo>
                  <a:cubicBezTo>
                    <a:pt x="338263" y="21183"/>
                    <a:pt x="312199" y="44575"/>
                    <a:pt x="312199" y="82678"/>
                  </a:cubicBezTo>
                  <a:cubicBezTo>
                    <a:pt x="312199" y="128571"/>
                    <a:pt x="333830" y="142393"/>
                    <a:pt x="353341" y="142393"/>
                  </a:cubicBezTo>
                  <a:cubicBezTo>
                    <a:pt x="374972" y="142393"/>
                    <a:pt x="393761" y="125918"/>
                    <a:pt x="393761" y="102703"/>
                  </a:cubicBezTo>
                  <a:cubicBezTo>
                    <a:pt x="393761" y="80193"/>
                    <a:pt x="375854" y="63536"/>
                    <a:pt x="355113" y="63536"/>
                  </a:cubicBezTo>
                  <a:cubicBezTo>
                    <a:pt x="340925" y="63536"/>
                    <a:pt x="333123" y="72929"/>
                    <a:pt x="329221" y="80900"/>
                  </a:cubicBezTo>
                  <a:close/>
                  <a:moveTo>
                    <a:pt x="353341" y="136725"/>
                  </a:moveTo>
                  <a:cubicBezTo>
                    <a:pt x="344474" y="136725"/>
                    <a:pt x="337557" y="131588"/>
                    <a:pt x="333830" y="123790"/>
                  </a:cubicBezTo>
                  <a:cubicBezTo>
                    <a:pt x="331176" y="118471"/>
                    <a:pt x="329754" y="109610"/>
                    <a:pt x="329754" y="98978"/>
                  </a:cubicBezTo>
                  <a:cubicBezTo>
                    <a:pt x="329754" y="81790"/>
                    <a:pt x="340043" y="68498"/>
                    <a:pt x="354223" y="68498"/>
                  </a:cubicBezTo>
                  <a:cubicBezTo>
                    <a:pt x="362381" y="68498"/>
                    <a:pt x="367879" y="71690"/>
                    <a:pt x="372310" y="78248"/>
                  </a:cubicBezTo>
                  <a:cubicBezTo>
                    <a:pt x="376561" y="84981"/>
                    <a:pt x="376744" y="92420"/>
                    <a:pt x="376744" y="102703"/>
                  </a:cubicBezTo>
                  <a:cubicBezTo>
                    <a:pt x="376744" y="112802"/>
                    <a:pt x="376744" y="120242"/>
                    <a:pt x="371954" y="127157"/>
                  </a:cubicBezTo>
                  <a:cubicBezTo>
                    <a:pt x="367696" y="133359"/>
                    <a:pt x="362025" y="136725"/>
                    <a:pt x="353341" y="136725"/>
                  </a:cubicBezTo>
                  <a:close/>
                  <a:moveTo>
                    <a:pt x="498449" y="31815"/>
                  </a:moveTo>
                  <a:cubicBezTo>
                    <a:pt x="500221" y="29688"/>
                    <a:pt x="500221" y="29331"/>
                    <a:pt x="500221" y="24725"/>
                  </a:cubicBezTo>
                  <a:lnTo>
                    <a:pt x="453770" y="24725"/>
                  </a:lnTo>
                  <a:cubicBezTo>
                    <a:pt x="446678" y="24725"/>
                    <a:pt x="444723" y="24550"/>
                    <a:pt x="438342" y="24018"/>
                  </a:cubicBezTo>
                  <a:cubicBezTo>
                    <a:pt x="429119" y="23305"/>
                    <a:pt x="428763" y="22066"/>
                    <a:pt x="428230" y="19056"/>
                  </a:cubicBezTo>
                  <a:lnTo>
                    <a:pt x="422209" y="19056"/>
                  </a:lnTo>
                  <a:lnTo>
                    <a:pt x="415997" y="56976"/>
                  </a:lnTo>
                  <a:lnTo>
                    <a:pt x="422027" y="56976"/>
                  </a:lnTo>
                  <a:cubicBezTo>
                    <a:pt x="422382" y="54317"/>
                    <a:pt x="424154" y="42621"/>
                    <a:pt x="426991" y="40851"/>
                  </a:cubicBezTo>
                  <a:cubicBezTo>
                    <a:pt x="428413" y="39788"/>
                    <a:pt x="442776" y="39788"/>
                    <a:pt x="445438" y="39788"/>
                  </a:cubicBezTo>
                  <a:lnTo>
                    <a:pt x="484085" y="39788"/>
                  </a:lnTo>
                  <a:cubicBezTo>
                    <a:pt x="478414" y="47234"/>
                    <a:pt x="469374" y="58215"/>
                    <a:pt x="465647" y="63178"/>
                  </a:cubicBezTo>
                  <a:cubicBezTo>
                    <a:pt x="442420" y="93659"/>
                    <a:pt x="440289" y="121838"/>
                    <a:pt x="440289" y="132295"/>
                  </a:cubicBezTo>
                  <a:cubicBezTo>
                    <a:pt x="440289" y="134247"/>
                    <a:pt x="440289" y="142393"/>
                    <a:pt x="448622" y="142393"/>
                  </a:cubicBezTo>
                  <a:cubicBezTo>
                    <a:pt x="457139" y="142393"/>
                    <a:pt x="457139" y="134422"/>
                    <a:pt x="457139" y="132120"/>
                  </a:cubicBezTo>
                  <a:lnTo>
                    <a:pt x="457139" y="125029"/>
                  </a:lnTo>
                  <a:cubicBezTo>
                    <a:pt x="457139" y="90651"/>
                    <a:pt x="464226" y="74873"/>
                    <a:pt x="471853" y="65305"/>
                  </a:cubicBezTo>
                  <a:lnTo>
                    <a:pt x="498449" y="3181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489F8233-21CF-45CC-8FC7-E82FDD415BC9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>
              <a:off x="10285599" y="-15005912"/>
              <a:ext cx="203371" cy="127038"/>
            </a:xfrm>
            <a:custGeom>
              <a:avLst/>
              <a:gdLst>
                <a:gd name="connsiteX0" fmla="*/ 178855 w 203370"/>
                <a:gd name="connsiteY0" fmla="*/ 29179 h 127037"/>
                <a:gd name="connsiteX1" fmla="*/ 187967 w 203370"/>
                <a:gd name="connsiteY1" fmla="*/ 24113 h 127037"/>
                <a:gd name="connsiteX2" fmla="*/ 179109 w 203370"/>
                <a:gd name="connsiteY2" fmla="*/ 19056 h 127037"/>
                <a:gd name="connsiteX3" fmla="*/ 27932 w 203370"/>
                <a:gd name="connsiteY3" fmla="*/ 19056 h 127037"/>
                <a:gd name="connsiteX4" fmla="*/ 19066 w 203370"/>
                <a:gd name="connsiteY4" fmla="*/ 24113 h 127037"/>
                <a:gd name="connsiteX5" fmla="*/ 28186 w 203370"/>
                <a:gd name="connsiteY5" fmla="*/ 29179 h 127037"/>
                <a:gd name="connsiteX6" fmla="*/ 178855 w 203370"/>
                <a:gd name="connsiteY6" fmla="*/ 29179 h 127037"/>
                <a:gd name="connsiteX7" fmla="*/ 179109 w 203370"/>
                <a:gd name="connsiteY7" fmla="*/ 127371 h 127037"/>
                <a:gd name="connsiteX8" fmla="*/ 187967 w 203370"/>
                <a:gd name="connsiteY8" fmla="*/ 122313 h 127037"/>
                <a:gd name="connsiteX9" fmla="*/ 178855 w 203370"/>
                <a:gd name="connsiteY9" fmla="*/ 117248 h 127037"/>
                <a:gd name="connsiteX10" fmla="*/ 28186 w 203370"/>
                <a:gd name="connsiteY10" fmla="*/ 117248 h 127037"/>
                <a:gd name="connsiteX11" fmla="*/ 19066 w 203370"/>
                <a:gd name="connsiteY11" fmla="*/ 122313 h 127037"/>
                <a:gd name="connsiteX12" fmla="*/ 27932 w 203370"/>
                <a:gd name="connsiteY12" fmla="*/ 127371 h 127037"/>
                <a:gd name="connsiteX13" fmla="*/ 179109 w 203370"/>
                <a:gd name="connsiteY13" fmla="*/ 127371 h 127037"/>
                <a:gd name="connsiteX14" fmla="*/ 179109 w 203370"/>
                <a:gd name="connsiteY14" fmla="*/ 78279 h 127037"/>
                <a:gd name="connsiteX15" fmla="*/ 187967 w 203370"/>
                <a:gd name="connsiteY15" fmla="*/ 73213 h 127037"/>
                <a:gd name="connsiteX16" fmla="*/ 179109 w 203370"/>
                <a:gd name="connsiteY16" fmla="*/ 68156 h 127037"/>
                <a:gd name="connsiteX17" fmla="*/ 27932 w 203370"/>
                <a:gd name="connsiteY17" fmla="*/ 68156 h 127037"/>
                <a:gd name="connsiteX18" fmla="*/ 19066 w 203370"/>
                <a:gd name="connsiteY18" fmla="*/ 73213 h 127037"/>
                <a:gd name="connsiteX19" fmla="*/ 27932 w 203370"/>
                <a:gd name="connsiteY19" fmla="*/ 78279 h 127037"/>
                <a:gd name="connsiteX20" fmla="*/ 179109 w 203370"/>
                <a:gd name="connsiteY20" fmla="*/ 78279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3370" h="127037">
                  <a:moveTo>
                    <a:pt x="178855" y="29179"/>
                  </a:moveTo>
                  <a:cubicBezTo>
                    <a:pt x="183160" y="29179"/>
                    <a:pt x="187967" y="29179"/>
                    <a:pt x="187967" y="24113"/>
                  </a:cubicBezTo>
                  <a:cubicBezTo>
                    <a:pt x="187967" y="19056"/>
                    <a:pt x="183415" y="19056"/>
                    <a:pt x="179109" y="19056"/>
                  </a:cubicBezTo>
                  <a:lnTo>
                    <a:pt x="27932" y="19056"/>
                  </a:lnTo>
                  <a:cubicBezTo>
                    <a:pt x="23626" y="19056"/>
                    <a:pt x="19066" y="19056"/>
                    <a:pt x="19066" y="24113"/>
                  </a:cubicBezTo>
                  <a:cubicBezTo>
                    <a:pt x="19066" y="29179"/>
                    <a:pt x="24134" y="29179"/>
                    <a:pt x="28186" y="29179"/>
                  </a:cubicBezTo>
                  <a:lnTo>
                    <a:pt x="178855" y="29179"/>
                  </a:lnTo>
                  <a:close/>
                  <a:moveTo>
                    <a:pt x="179109" y="127371"/>
                  </a:moveTo>
                  <a:cubicBezTo>
                    <a:pt x="183415" y="127371"/>
                    <a:pt x="187967" y="127371"/>
                    <a:pt x="187967" y="122313"/>
                  </a:cubicBezTo>
                  <a:cubicBezTo>
                    <a:pt x="187967" y="117248"/>
                    <a:pt x="183160" y="117248"/>
                    <a:pt x="178855" y="117248"/>
                  </a:cubicBezTo>
                  <a:lnTo>
                    <a:pt x="28186" y="117248"/>
                  </a:lnTo>
                  <a:cubicBezTo>
                    <a:pt x="24134" y="117248"/>
                    <a:pt x="19066" y="117248"/>
                    <a:pt x="19066" y="122313"/>
                  </a:cubicBezTo>
                  <a:cubicBezTo>
                    <a:pt x="19066" y="127371"/>
                    <a:pt x="23626" y="127371"/>
                    <a:pt x="27932" y="127371"/>
                  </a:cubicBezTo>
                  <a:lnTo>
                    <a:pt x="179109" y="127371"/>
                  </a:lnTo>
                  <a:close/>
                  <a:moveTo>
                    <a:pt x="179109" y="78279"/>
                  </a:moveTo>
                  <a:cubicBezTo>
                    <a:pt x="183415" y="78279"/>
                    <a:pt x="187967" y="78279"/>
                    <a:pt x="187967" y="73213"/>
                  </a:cubicBezTo>
                  <a:cubicBezTo>
                    <a:pt x="187967" y="68156"/>
                    <a:pt x="183415" y="68156"/>
                    <a:pt x="179109" y="68156"/>
                  </a:cubicBezTo>
                  <a:lnTo>
                    <a:pt x="27932" y="68156"/>
                  </a:lnTo>
                  <a:cubicBezTo>
                    <a:pt x="23626" y="68156"/>
                    <a:pt x="19066" y="68156"/>
                    <a:pt x="19066" y="73213"/>
                  </a:cubicBezTo>
                  <a:cubicBezTo>
                    <a:pt x="19066" y="78279"/>
                    <a:pt x="23626" y="78279"/>
                    <a:pt x="27932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3812B16D-A5FD-4D89-9DB1-D40F185CE2C7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>
              <a:off x="10551412" y="-15066914"/>
              <a:ext cx="203371" cy="254075"/>
            </a:xfrm>
            <a:custGeom>
              <a:avLst/>
              <a:gdLst>
                <a:gd name="connsiteX0" fmla="*/ 117574 w 203370"/>
                <a:gd name="connsiteY0" fmla="*/ 195972 h 254075"/>
                <a:gd name="connsiteX1" fmla="*/ 194044 w 203370"/>
                <a:gd name="connsiteY1" fmla="*/ 87140 h 254075"/>
                <a:gd name="connsiteX2" fmla="*/ 129474 w 203370"/>
                <a:gd name="connsiteY2" fmla="*/ 19056 h 254075"/>
                <a:gd name="connsiteX3" fmla="*/ 19066 w 203370"/>
                <a:gd name="connsiteY3" fmla="*/ 135477 h 254075"/>
                <a:gd name="connsiteX4" fmla="*/ 83890 w 203370"/>
                <a:gd name="connsiteY4" fmla="*/ 203054 h 254075"/>
                <a:gd name="connsiteX5" fmla="*/ 108708 w 203370"/>
                <a:gd name="connsiteY5" fmla="*/ 199258 h 254075"/>
                <a:gd name="connsiteX6" fmla="*/ 107691 w 203370"/>
                <a:gd name="connsiteY6" fmla="*/ 218751 h 254075"/>
                <a:gd name="connsiteX7" fmla="*/ 128711 w 203370"/>
                <a:gd name="connsiteY7" fmla="*/ 246588 h 254075"/>
                <a:gd name="connsiteX8" fmla="*/ 170998 w 203370"/>
                <a:gd name="connsiteY8" fmla="*/ 197487 h 254075"/>
                <a:gd name="connsiteX9" fmla="*/ 168218 w 203370"/>
                <a:gd name="connsiteY9" fmla="*/ 194955 h 254075"/>
                <a:gd name="connsiteX10" fmla="*/ 165175 w 203370"/>
                <a:gd name="connsiteY10" fmla="*/ 197741 h 254075"/>
                <a:gd name="connsiteX11" fmla="*/ 135551 w 203370"/>
                <a:gd name="connsiteY11" fmla="*/ 222038 h 254075"/>
                <a:gd name="connsiteX12" fmla="*/ 117574 w 203370"/>
                <a:gd name="connsiteY12" fmla="*/ 195972 h 254075"/>
                <a:gd name="connsiteX13" fmla="*/ 69710 w 203370"/>
                <a:gd name="connsiteY13" fmla="*/ 193947 h 254075"/>
                <a:gd name="connsiteX14" fmla="*/ 41349 w 203370"/>
                <a:gd name="connsiteY14" fmla="*/ 143576 h 254075"/>
                <a:gd name="connsiteX15" fmla="*/ 67176 w 203370"/>
                <a:gd name="connsiteY15" fmla="*/ 62843 h 254075"/>
                <a:gd name="connsiteX16" fmla="*/ 127957 w 203370"/>
                <a:gd name="connsiteY16" fmla="*/ 25383 h 254075"/>
                <a:gd name="connsiteX17" fmla="*/ 171761 w 203370"/>
                <a:gd name="connsiteY17" fmla="*/ 79040 h 254075"/>
                <a:gd name="connsiteX18" fmla="*/ 116303 w 203370"/>
                <a:gd name="connsiteY18" fmla="*/ 187364 h 254075"/>
                <a:gd name="connsiteX19" fmla="*/ 94019 w 203370"/>
                <a:gd name="connsiteY19" fmla="*/ 160027 h 254075"/>
                <a:gd name="connsiteX20" fmla="*/ 68193 w 203370"/>
                <a:gd name="connsiteY20" fmla="*/ 185848 h 254075"/>
                <a:gd name="connsiteX21" fmla="*/ 69710 w 203370"/>
                <a:gd name="connsiteY21" fmla="*/ 193947 h 254075"/>
                <a:gd name="connsiteX22" fmla="*/ 85408 w 203370"/>
                <a:gd name="connsiteY22" fmla="*/ 196725 h 254075"/>
                <a:gd name="connsiteX23" fmla="*/ 73761 w 203370"/>
                <a:gd name="connsiteY23" fmla="*/ 185848 h 254075"/>
                <a:gd name="connsiteX24" fmla="*/ 94019 w 203370"/>
                <a:gd name="connsiteY24" fmla="*/ 165602 h 254075"/>
                <a:gd name="connsiteX25" fmla="*/ 109471 w 203370"/>
                <a:gd name="connsiteY25" fmla="*/ 187111 h 254075"/>
                <a:gd name="connsiteX26" fmla="*/ 106682 w 203370"/>
                <a:gd name="connsiteY26" fmla="*/ 192176 h 254075"/>
                <a:gd name="connsiteX27" fmla="*/ 85408 w 203370"/>
                <a:gd name="connsiteY27" fmla="*/ 196725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370" h="254075">
                  <a:moveTo>
                    <a:pt x="117574" y="195972"/>
                  </a:moveTo>
                  <a:cubicBezTo>
                    <a:pt x="156818" y="181036"/>
                    <a:pt x="194044" y="135986"/>
                    <a:pt x="194044" y="87140"/>
                  </a:cubicBezTo>
                  <a:cubicBezTo>
                    <a:pt x="194044" y="46392"/>
                    <a:pt x="167201" y="19056"/>
                    <a:pt x="129474" y="19056"/>
                  </a:cubicBezTo>
                  <a:cubicBezTo>
                    <a:pt x="74778" y="19056"/>
                    <a:pt x="19066" y="76508"/>
                    <a:pt x="19066" y="135477"/>
                  </a:cubicBezTo>
                  <a:cubicBezTo>
                    <a:pt x="19066" y="177495"/>
                    <a:pt x="47427" y="203054"/>
                    <a:pt x="83890" y="203054"/>
                  </a:cubicBezTo>
                  <a:cubicBezTo>
                    <a:pt x="90222" y="203054"/>
                    <a:pt x="98834" y="202045"/>
                    <a:pt x="108708" y="199258"/>
                  </a:cubicBezTo>
                  <a:cubicBezTo>
                    <a:pt x="107691" y="214947"/>
                    <a:pt x="107691" y="215455"/>
                    <a:pt x="107691" y="218751"/>
                  </a:cubicBezTo>
                  <a:cubicBezTo>
                    <a:pt x="107691" y="226849"/>
                    <a:pt x="107691" y="246588"/>
                    <a:pt x="128711" y="246588"/>
                  </a:cubicBezTo>
                  <a:cubicBezTo>
                    <a:pt x="158844" y="246588"/>
                    <a:pt x="170998" y="200275"/>
                    <a:pt x="170998" y="197487"/>
                  </a:cubicBezTo>
                  <a:cubicBezTo>
                    <a:pt x="170998" y="195717"/>
                    <a:pt x="169226" y="194955"/>
                    <a:pt x="168218" y="194955"/>
                  </a:cubicBezTo>
                  <a:cubicBezTo>
                    <a:pt x="166192" y="194955"/>
                    <a:pt x="165683" y="196225"/>
                    <a:pt x="165175" y="197741"/>
                  </a:cubicBezTo>
                  <a:cubicBezTo>
                    <a:pt x="159098" y="215710"/>
                    <a:pt x="144409" y="222038"/>
                    <a:pt x="135551" y="222038"/>
                  </a:cubicBezTo>
                  <a:cubicBezTo>
                    <a:pt x="123905" y="222038"/>
                    <a:pt x="120100" y="215201"/>
                    <a:pt x="117574" y="195972"/>
                  </a:cubicBezTo>
                  <a:close/>
                  <a:moveTo>
                    <a:pt x="69710" y="193947"/>
                  </a:moveTo>
                  <a:cubicBezTo>
                    <a:pt x="49961" y="186101"/>
                    <a:pt x="41349" y="166356"/>
                    <a:pt x="41349" y="143576"/>
                  </a:cubicBezTo>
                  <a:cubicBezTo>
                    <a:pt x="41349" y="126117"/>
                    <a:pt x="47935" y="90181"/>
                    <a:pt x="67176" y="62843"/>
                  </a:cubicBezTo>
                  <a:cubicBezTo>
                    <a:pt x="85662" y="37030"/>
                    <a:pt x="109471" y="25383"/>
                    <a:pt x="127957" y="25383"/>
                  </a:cubicBezTo>
                  <a:cubicBezTo>
                    <a:pt x="153274" y="25383"/>
                    <a:pt x="171761" y="45130"/>
                    <a:pt x="171761" y="79040"/>
                  </a:cubicBezTo>
                  <a:cubicBezTo>
                    <a:pt x="171761" y="104353"/>
                    <a:pt x="158844" y="163577"/>
                    <a:pt x="116303" y="187364"/>
                  </a:cubicBezTo>
                  <a:cubicBezTo>
                    <a:pt x="115039" y="178504"/>
                    <a:pt x="112505" y="160027"/>
                    <a:pt x="94019" y="160027"/>
                  </a:cubicBezTo>
                  <a:cubicBezTo>
                    <a:pt x="80602" y="160027"/>
                    <a:pt x="68193" y="172684"/>
                    <a:pt x="68193" y="185848"/>
                  </a:cubicBezTo>
                  <a:cubicBezTo>
                    <a:pt x="68193" y="190905"/>
                    <a:pt x="69710" y="193692"/>
                    <a:pt x="69710" y="193947"/>
                  </a:cubicBezTo>
                  <a:close/>
                  <a:moveTo>
                    <a:pt x="85408" y="196725"/>
                  </a:moveTo>
                  <a:cubicBezTo>
                    <a:pt x="81865" y="196725"/>
                    <a:pt x="73761" y="196725"/>
                    <a:pt x="73761" y="185848"/>
                  </a:cubicBezTo>
                  <a:cubicBezTo>
                    <a:pt x="73761" y="175725"/>
                    <a:pt x="83382" y="165602"/>
                    <a:pt x="94019" y="165602"/>
                  </a:cubicBezTo>
                  <a:cubicBezTo>
                    <a:pt x="104657" y="165602"/>
                    <a:pt x="109471" y="171675"/>
                    <a:pt x="109471" y="187111"/>
                  </a:cubicBezTo>
                  <a:cubicBezTo>
                    <a:pt x="109471" y="190905"/>
                    <a:pt x="109216" y="191160"/>
                    <a:pt x="106682" y="192176"/>
                  </a:cubicBezTo>
                  <a:cubicBezTo>
                    <a:pt x="100097" y="194955"/>
                    <a:pt x="92502" y="196725"/>
                    <a:pt x="85408" y="1967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0DFD72EB-3D8C-4DBE-A42C-5342B8CC7E59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>
              <a:off x="10750391" y="-14968193"/>
              <a:ext cx="305056" cy="152445"/>
            </a:xfrm>
            <a:custGeom>
              <a:avLst/>
              <a:gdLst>
                <a:gd name="connsiteX0" fmla="*/ 97443 w 305056"/>
                <a:gd name="connsiteY0" fmla="*/ 104473 h 152445"/>
                <a:gd name="connsiteX1" fmla="*/ 91413 w 305056"/>
                <a:gd name="connsiteY1" fmla="*/ 104473 h 152445"/>
                <a:gd name="connsiteX2" fmla="*/ 86798 w 305056"/>
                <a:gd name="connsiteY2" fmla="*/ 120599 h 152445"/>
                <a:gd name="connsiteX3" fmla="*/ 69249 w 305056"/>
                <a:gd name="connsiteY3" fmla="*/ 121663 h 152445"/>
                <a:gd name="connsiteX4" fmla="*/ 36622 w 305056"/>
                <a:gd name="connsiteY4" fmla="*/ 121663 h 152445"/>
                <a:gd name="connsiteX5" fmla="*/ 72085 w 305056"/>
                <a:gd name="connsiteY5" fmla="*/ 91888 h 152445"/>
                <a:gd name="connsiteX6" fmla="*/ 97443 w 305056"/>
                <a:gd name="connsiteY6" fmla="*/ 53610 h 152445"/>
                <a:gd name="connsiteX7" fmla="*/ 55951 w 305056"/>
                <a:gd name="connsiteY7" fmla="*/ 19056 h 152445"/>
                <a:gd name="connsiteX8" fmla="*/ 19066 w 305056"/>
                <a:gd name="connsiteY8" fmla="*/ 50776 h 152445"/>
                <a:gd name="connsiteX9" fmla="*/ 28464 w 305056"/>
                <a:gd name="connsiteY9" fmla="*/ 60701 h 152445"/>
                <a:gd name="connsiteX10" fmla="*/ 37861 w 305056"/>
                <a:gd name="connsiteY10" fmla="*/ 51308 h 152445"/>
                <a:gd name="connsiteX11" fmla="*/ 27399 w 305056"/>
                <a:gd name="connsiteY11" fmla="*/ 41915 h 152445"/>
                <a:gd name="connsiteX12" fmla="*/ 53290 w 305056"/>
                <a:gd name="connsiteY12" fmla="*/ 25432 h 152445"/>
                <a:gd name="connsiteX13" fmla="*/ 80244 w 305056"/>
                <a:gd name="connsiteY13" fmla="*/ 53610 h 152445"/>
                <a:gd name="connsiteX14" fmla="*/ 63569 w 305056"/>
                <a:gd name="connsiteY14" fmla="*/ 87633 h 152445"/>
                <a:gd name="connsiteX15" fmla="*/ 20837 w 305056"/>
                <a:gd name="connsiteY15" fmla="*/ 129817 h 152445"/>
                <a:gd name="connsiteX16" fmla="*/ 19066 w 305056"/>
                <a:gd name="connsiteY16" fmla="*/ 136725 h 152445"/>
                <a:gd name="connsiteX17" fmla="*/ 92121 w 305056"/>
                <a:gd name="connsiteY17" fmla="*/ 136725 h 152445"/>
                <a:gd name="connsiteX18" fmla="*/ 97443 w 305056"/>
                <a:gd name="connsiteY18" fmla="*/ 104473 h 152445"/>
                <a:gd name="connsiteX19" fmla="*/ 136346 w 305056"/>
                <a:gd name="connsiteY19" fmla="*/ 37834 h 152445"/>
                <a:gd name="connsiteX20" fmla="*/ 153544 w 305056"/>
                <a:gd name="connsiteY20" fmla="*/ 40144 h 152445"/>
                <a:gd name="connsiteX21" fmla="*/ 190779 w 305056"/>
                <a:gd name="connsiteY21" fmla="*/ 21534 h 152445"/>
                <a:gd name="connsiteX22" fmla="*/ 188650 w 305056"/>
                <a:gd name="connsiteY22" fmla="*/ 19056 h 152445"/>
                <a:gd name="connsiteX23" fmla="*/ 187228 w 305056"/>
                <a:gd name="connsiteY23" fmla="*/ 19580 h 152445"/>
                <a:gd name="connsiteX24" fmla="*/ 160456 w 305056"/>
                <a:gd name="connsiteY24" fmla="*/ 24725 h 152445"/>
                <a:gd name="connsiteX25" fmla="*/ 134566 w 305056"/>
                <a:gd name="connsiteY25" fmla="*/ 19938 h 152445"/>
                <a:gd name="connsiteX26" fmla="*/ 132262 w 305056"/>
                <a:gd name="connsiteY26" fmla="*/ 19056 h 152445"/>
                <a:gd name="connsiteX27" fmla="*/ 129959 w 305056"/>
                <a:gd name="connsiteY27" fmla="*/ 23835 h 152445"/>
                <a:gd name="connsiteX28" fmla="*/ 129959 w 305056"/>
                <a:gd name="connsiteY28" fmla="*/ 76120 h 152445"/>
                <a:gd name="connsiteX29" fmla="*/ 132794 w 305056"/>
                <a:gd name="connsiteY29" fmla="*/ 81256 h 152445"/>
                <a:gd name="connsiteX30" fmla="*/ 136346 w 305056"/>
                <a:gd name="connsiteY30" fmla="*/ 78772 h 152445"/>
                <a:gd name="connsiteX31" fmla="*/ 160988 w 305056"/>
                <a:gd name="connsiteY31" fmla="*/ 67608 h 152445"/>
                <a:gd name="connsiteX32" fmla="*/ 177306 w 305056"/>
                <a:gd name="connsiteY32" fmla="*/ 77533 h 152445"/>
                <a:gd name="connsiteX33" fmla="*/ 181555 w 305056"/>
                <a:gd name="connsiteY33" fmla="*/ 100391 h 152445"/>
                <a:gd name="connsiteX34" fmla="*/ 176241 w 305056"/>
                <a:gd name="connsiteY34" fmla="*/ 123966 h 152445"/>
                <a:gd name="connsiteX35" fmla="*/ 155491 w 305056"/>
                <a:gd name="connsiteY35" fmla="*/ 134596 h 152445"/>
                <a:gd name="connsiteX36" fmla="*/ 127654 w 305056"/>
                <a:gd name="connsiteY36" fmla="*/ 116525 h 152445"/>
                <a:gd name="connsiteX37" fmla="*/ 137759 w 305056"/>
                <a:gd name="connsiteY37" fmla="*/ 107839 h 152445"/>
                <a:gd name="connsiteX38" fmla="*/ 128894 w 305056"/>
                <a:gd name="connsiteY38" fmla="*/ 98803 h 152445"/>
                <a:gd name="connsiteX39" fmla="*/ 120028 w 305056"/>
                <a:gd name="connsiteY39" fmla="*/ 108371 h 152445"/>
                <a:gd name="connsiteX40" fmla="*/ 155848 w 305056"/>
                <a:gd name="connsiteY40" fmla="*/ 140266 h 152445"/>
                <a:gd name="connsiteX41" fmla="*/ 198406 w 305056"/>
                <a:gd name="connsiteY41" fmla="*/ 101106 h 152445"/>
                <a:gd name="connsiteX42" fmla="*/ 161163 w 305056"/>
                <a:gd name="connsiteY42" fmla="*/ 62646 h 152445"/>
                <a:gd name="connsiteX43" fmla="*/ 136346 w 305056"/>
                <a:gd name="connsiteY43" fmla="*/ 71332 h 152445"/>
                <a:gd name="connsiteX44" fmla="*/ 136346 w 305056"/>
                <a:gd name="connsiteY44" fmla="*/ 37834 h 152445"/>
                <a:gd name="connsiteX45" fmla="*/ 272770 w 305056"/>
                <a:gd name="connsiteY45" fmla="*/ 72746 h 152445"/>
                <a:gd name="connsiteX46" fmla="*/ 295469 w 305056"/>
                <a:gd name="connsiteY46" fmla="*/ 45456 h 152445"/>
                <a:gd name="connsiteX47" fmla="*/ 260354 w 305056"/>
                <a:gd name="connsiteY47" fmla="*/ 19056 h 152445"/>
                <a:gd name="connsiteX48" fmla="*/ 224891 w 305056"/>
                <a:gd name="connsiteY48" fmla="*/ 48647 h 152445"/>
                <a:gd name="connsiteX49" fmla="*/ 231985 w 305056"/>
                <a:gd name="connsiteY49" fmla="*/ 66544 h 152445"/>
                <a:gd name="connsiteX50" fmla="*/ 246881 w 305056"/>
                <a:gd name="connsiteY50" fmla="*/ 77176 h 152445"/>
                <a:gd name="connsiteX51" fmla="*/ 219394 w 305056"/>
                <a:gd name="connsiteY51" fmla="*/ 109610 h 152445"/>
                <a:gd name="connsiteX52" fmla="*/ 260005 w 305056"/>
                <a:gd name="connsiteY52" fmla="*/ 140266 h 152445"/>
                <a:gd name="connsiteX53" fmla="*/ 300957 w 305056"/>
                <a:gd name="connsiteY53" fmla="*/ 106776 h 152445"/>
                <a:gd name="connsiteX54" fmla="*/ 283757 w 305056"/>
                <a:gd name="connsiteY54" fmla="*/ 79129 h 152445"/>
                <a:gd name="connsiteX55" fmla="*/ 272770 w 305056"/>
                <a:gd name="connsiteY55" fmla="*/ 72746 h 152445"/>
                <a:gd name="connsiteX56" fmla="*/ 243862 w 305056"/>
                <a:gd name="connsiteY56" fmla="*/ 55912 h 152445"/>
                <a:gd name="connsiteX57" fmla="*/ 234289 w 305056"/>
                <a:gd name="connsiteY57" fmla="*/ 41915 h 152445"/>
                <a:gd name="connsiteX58" fmla="*/ 260005 w 305056"/>
                <a:gd name="connsiteY58" fmla="*/ 24193 h 152445"/>
                <a:gd name="connsiteX59" fmla="*/ 286070 w 305056"/>
                <a:gd name="connsiteY59" fmla="*/ 45456 h 152445"/>
                <a:gd name="connsiteX60" fmla="*/ 267274 w 305056"/>
                <a:gd name="connsiteY60" fmla="*/ 69204 h 152445"/>
                <a:gd name="connsiteX61" fmla="*/ 265319 w 305056"/>
                <a:gd name="connsiteY61" fmla="*/ 68315 h 152445"/>
                <a:gd name="connsiteX62" fmla="*/ 243862 w 305056"/>
                <a:gd name="connsiteY62" fmla="*/ 55912 h 152445"/>
                <a:gd name="connsiteX63" fmla="*/ 252553 w 305056"/>
                <a:gd name="connsiteY63" fmla="*/ 80551 h 152445"/>
                <a:gd name="connsiteX64" fmla="*/ 276847 w 305056"/>
                <a:gd name="connsiteY64" fmla="*/ 94548 h 152445"/>
                <a:gd name="connsiteX65" fmla="*/ 290321 w 305056"/>
                <a:gd name="connsiteY65" fmla="*/ 112977 h 152445"/>
                <a:gd name="connsiteX66" fmla="*/ 260354 w 305056"/>
                <a:gd name="connsiteY66" fmla="*/ 134596 h 152445"/>
                <a:gd name="connsiteX67" fmla="*/ 230031 w 305056"/>
                <a:gd name="connsiteY67" fmla="*/ 109610 h 152445"/>
                <a:gd name="connsiteX68" fmla="*/ 252553 w 305056"/>
                <a:gd name="connsiteY68" fmla="*/ 8055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05056" h="152445">
                  <a:moveTo>
                    <a:pt x="97443" y="104473"/>
                  </a:moveTo>
                  <a:lnTo>
                    <a:pt x="91413" y="104473"/>
                  </a:lnTo>
                  <a:cubicBezTo>
                    <a:pt x="90881" y="108371"/>
                    <a:pt x="89110" y="118828"/>
                    <a:pt x="86798" y="120599"/>
                  </a:cubicBezTo>
                  <a:cubicBezTo>
                    <a:pt x="85384" y="121663"/>
                    <a:pt x="71728" y="121663"/>
                    <a:pt x="69249" y="121663"/>
                  </a:cubicBezTo>
                  <a:lnTo>
                    <a:pt x="36622" y="121663"/>
                  </a:lnTo>
                  <a:cubicBezTo>
                    <a:pt x="55235" y="105180"/>
                    <a:pt x="61448" y="100217"/>
                    <a:pt x="72085" y="91888"/>
                  </a:cubicBezTo>
                  <a:cubicBezTo>
                    <a:pt x="85209" y="81432"/>
                    <a:pt x="97443" y="70443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6"/>
                  </a:cubicBezTo>
                  <a:cubicBezTo>
                    <a:pt x="19066" y="59811"/>
                    <a:pt x="26692" y="60701"/>
                    <a:pt x="28464" y="60701"/>
                  </a:cubicBezTo>
                  <a:cubicBezTo>
                    <a:pt x="32722" y="60701"/>
                    <a:pt x="37861" y="57683"/>
                    <a:pt x="37861" y="51308"/>
                  </a:cubicBezTo>
                  <a:cubicBezTo>
                    <a:pt x="37861" y="48115"/>
                    <a:pt x="36622" y="41915"/>
                    <a:pt x="27399" y="41915"/>
                  </a:cubicBezTo>
                  <a:cubicBezTo>
                    <a:pt x="32896" y="29331"/>
                    <a:pt x="44956" y="25432"/>
                    <a:pt x="53290" y="25432"/>
                  </a:cubicBezTo>
                  <a:cubicBezTo>
                    <a:pt x="71020" y="25432"/>
                    <a:pt x="80244" y="39254"/>
                    <a:pt x="80244" y="53610"/>
                  </a:cubicBezTo>
                  <a:cubicBezTo>
                    <a:pt x="80244" y="69030"/>
                    <a:pt x="69249" y="81256"/>
                    <a:pt x="63569" y="87633"/>
                  </a:cubicBezTo>
                  <a:lnTo>
                    <a:pt x="20837" y="129817"/>
                  </a:lnTo>
                  <a:cubicBezTo>
                    <a:pt x="19066" y="131405"/>
                    <a:pt x="19066" y="131763"/>
                    <a:pt x="19066" y="136725"/>
                  </a:cubicBezTo>
                  <a:lnTo>
                    <a:pt x="92121" y="136725"/>
                  </a:lnTo>
                  <a:lnTo>
                    <a:pt x="97443" y="104473"/>
                  </a:lnTo>
                  <a:close/>
                  <a:moveTo>
                    <a:pt x="136346" y="37834"/>
                  </a:moveTo>
                  <a:cubicBezTo>
                    <a:pt x="145386" y="40144"/>
                    <a:pt x="150709" y="40144"/>
                    <a:pt x="153544" y="40144"/>
                  </a:cubicBezTo>
                  <a:cubicBezTo>
                    <a:pt x="176948" y="40144"/>
                    <a:pt x="190779" y="24193"/>
                    <a:pt x="190779" y="21534"/>
                  </a:cubicBezTo>
                  <a:cubicBezTo>
                    <a:pt x="190779" y="19580"/>
                    <a:pt x="189540" y="19056"/>
                    <a:pt x="188650" y="19056"/>
                  </a:cubicBezTo>
                  <a:cubicBezTo>
                    <a:pt x="188292" y="19056"/>
                    <a:pt x="187942" y="19056"/>
                    <a:pt x="187228" y="19580"/>
                  </a:cubicBezTo>
                  <a:cubicBezTo>
                    <a:pt x="182977" y="21176"/>
                    <a:pt x="173579" y="24725"/>
                    <a:pt x="160456" y="24725"/>
                  </a:cubicBezTo>
                  <a:cubicBezTo>
                    <a:pt x="155491" y="24725"/>
                    <a:pt x="146093" y="24367"/>
                    <a:pt x="134566" y="19938"/>
                  </a:cubicBezTo>
                  <a:cubicBezTo>
                    <a:pt x="132794" y="19056"/>
                    <a:pt x="132445" y="19056"/>
                    <a:pt x="132262" y="19056"/>
                  </a:cubicBezTo>
                  <a:cubicBezTo>
                    <a:pt x="129959" y="19056"/>
                    <a:pt x="129959" y="21002"/>
                    <a:pt x="129959" y="23835"/>
                  </a:cubicBezTo>
                  <a:lnTo>
                    <a:pt x="129959" y="76120"/>
                  </a:lnTo>
                  <a:cubicBezTo>
                    <a:pt x="129959" y="79129"/>
                    <a:pt x="129959" y="81256"/>
                    <a:pt x="132794" y="81256"/>
                  </a:cubicBezTo>
                  <a:cubicBezTo>
                    <a:pt x="134391" y="81256"/>
                    <a:pt x="134566" y="80900"/>
                    <a:pt x="136346" y="78772"/>
                  </a:cubicBezTo>
                  <a:cubicBezTo>
                    <a:pt x="143964" y="69030"/>
                    <a:pt x="154784" y="67608"/>
                    <a:pt x="160988" y="67608"/>
                  </a:cubicBezTo>
                  <a:cubicBezTo>
                    <a:pt x="171626" y="67608"/>
                    <a:pt x="176416" y="76120"/>
                    <a:pt x="177306" y="77533"/>
                  </a:cubicBezTo>
                  <a:cubicBezTo>
                    <a:pt x="180491" y="83384"/>
                    <a:pt x="181555" y="90117"/>
                    <a:pt x="181555" y="100391"/>
                  </a:cubicBezTo>
                  <a:cubicBezTo>
                    <a:pt x="181555" y="105712"/>
                    <a:pt x="181555" y="116168"/>
                    <a:pt x="176241" y="123966"/>
                  </a:cubicBezTo>
                  <a:cubicBezTo>
                    <a:pt x="171808" y="130341"/>
                    <a:pt x="164182" y="134596"/>
                    <a:pt x="155491" y="134596"/>
                  </a:cubicBezTo>
                  <a:cubicBezTo>
                    <a:pt x="143964" y="134596"/>
                    <a:pt x="132087" y="128221"/>
                    <a:pt x="127654" y="116525"/>
                  </a:cubicBezTo>
                  <a:cubicBezTo>
                    <a:pt x="134391" y="117049"/>
                    <a:pt x="137759" y="112619"/>
                    <a:pt x="137759" y="107839"/>
                  </a:cubicBezTo>
                  <a:cubicBezTo>
                    <a:pt x="137759" y="100217"/>
                    <a:pt x="131198" y="98803"/>
                    <a:pt x="128894" y="98803"/>
                  </a:cubicBezTo>
                  <a:cubicBezTo>
                    <a:pt x="128544" y="98803"/>
                    <a:pt x="120028" y="98803"/>
                    <a:pt x="120028" y="108371"/>
                  </a:cubicBezTo>
                  <a:cubicBezTo>
                    <a:pt x="120028" y="124322"/>
                    <a:pt x="134566" y="140266"/>
                    <a:pt x="155848" y="140266"/>
                  </a:cubicBezTo>
                  <a:cubicBezTo>
                    <a:pt x="178545" y="140266"/>
                    <a:pt x="198406" y="123434"/>
                    <a:pt x="198406" y="101106"/>
                  </a:cubicBezTo>
                  <a:cubicBezTo>
                    <a:pt x="198406" y="81083"/>
                    <a:pt x="183153" y="62646"/>
                    <a:pt x="161163" y="62646"/>
                  </a:cubicBezTo>
                  <a:cubicBezTo>
                    <a:pt x="153362" y="62646"/>
                    <a:pt x="144146" y="64598"/>
                    <a:pt x="136346" y="71332"/>
                  </a:cubicBezTo>
                  <a:lnTo>
                    <a:pt x="136346" y="37834"/>
                  </a:lnTo>
                  <a:close/>
                  <a:moveTo>
                    <a:pt x="272770" y="72746"/>
                  </a:moveTo>
                  <a:cubicBezTo>
                    <a:pt x="286601" y="66012"/>
                    <a:pt x="295469" y="57683"/>
                    <a:pt x="295469" y="45456"/>
                  </a:cubicBezTo>
                  <a:cubicBezTo>
                    <a:pt x="295469" y="28266"/>
                    <a:pt x="277554" y="19056"/>
                    <a:pt x="260354" y="19056"/>
                  </a:cubicBezTo>
                  <a:cubicBezTo>
                    <a:pt x="240851" y="19056"/>
                    <a:pt x="224891" y="31815"/>
                    <a:pt x="224891" y="48647"/>
                  </a:cubicBezTo>
                  <a:cubicBezTo>
                    <a:pt x="224891" y="56976"/>
                    <a:pt x="228792" y="63002"/>
                    <a:pt x="231985" y="66544"/>
                  </a:cubicBezTo>
                  <a:cubicBezTo>
                    <a:pt x="235179" y="70268"/>
                    <a:pt x="236418" y="70975"/>
                    <a:pt x="246881" y="77176"/>
                  </a:cubicBezTo>
                  <a:cubicBezTo>
                    <a:pt x="236950" y="81432"/>
                    <a:pt x="219394" y="90998"/>
                    <a:pt x="219394" y="109610"/>
                  </a:cubicBezTo>
                  <a:cubicBezTo>
                    <a:pt x="219394" y="129285"/>
                    <a:pt x="239787" y="140266"/>
                    <a:pt x="260005" y="140266"/>
                  </a:cubicBezTo>
                  <a:cubicBezTo>
                    <a:pt x="282518" y="140266"/>
                    <a:pt x="300957" y="125910"/>
                    <a:pt x="300957" y="106776"/>
                  </a:cubicBezTo>
                  <a:cubicBezTo>
                    <a:pt x="300957" y="95080"/>
                    <a:pt x="294045" y="85155"/>
                    <a:pt x="283757" y="79129"/>
                  </a:cubicBezTo>
                  <a:cubicBezTo>
                    <a:pt x="281454" y="77708"/>
                    <a:pt x="275248" y="74166"/>
                    <a:pt x="272770" y="72746"/>
                  </a:cubicBezTo>
                  <a:close/>
                  <a:moveTo>
                    <a:pt x="243862" y="55912"/>
                  </a:moveTo>
                  <a:cubicBezTo>
                    <a:pt x="239255" y="53253"/>
                    <a:pt x="234289" y="48473"/>
                    <a:pt x="234289" y="41915"/>
                  </a:cubicBezTo>
                  <a:cubicBezTo>
                    <a:pt x="234289" y="30751"/>
                    <a:pt x="247238" y="24193"/>
                    <a:pt x="260005" y="24193"/>
                  </a:cubicBezTo>
                  <a:cubicBezTo>
                    <a:pt x="273835" y="24193"/>
                    <a:pt x="286070" y="32871"/>
                    <a:pt x="286070" y="45456"/>
                  </a:cubicBezTo>
                  <a:cubicBezTo>
                    <a:pt x="286070" y="61233"/>
                    <a:pt x="267622" y="69204"/>
                    <a:pt x="267274" y="69204"/>
                  </a:cubicBezTo>
                  <a:cubicBezTo>
                    <a:pt x="266915" y="69204"/>
                    <a:pt x="266560" y="69030"/>
                    <a:pt x="265319" y="68315"/>
                  </a:cubicBezTo>
                  <a:lnTo>
                    <a:pt x="243862" y="55912"/>
                  </a:lnTo>
                  <a:close/>
                  <a:moveTo>
                    <a:pt x="252553" y="80551"/>
                  </a:moveTo>
                  <a:lnTo>
                    <a:pt x="276847" y="94548"/>
                  </a:lnTo>
                  <a:cubicBezTo>
                    <a:pt x="281454" y="97207"/>
                    <a:pt x="290321" y="102520"/>
                    <a:pt x="290321" y="112977"/>
                  </a:cubicBezTo>
                  <a:cubicBezTo>
                    <a:pt x="290321" y="126269"/>
                    <a:pt x="275607" y="134596"/>
                    <a:pt x="260354" y="134596"/>
                  </a:cubicBezTo>
                  <a:cubicBezTo>
                    <a:pt x="244044" y="134596"/>
                    <a:pt x="230031" y="124139"/>
                    <a:pt x="230031" y="109610"/>
                  </a:cubicBezTo>
                  <a:cubicBezTo>
                    <a:pt x="230031" y="96493"/>
                    <a:pt x="239787" y="86394"/>
                    <a:pt x="252553" y="805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789" name="Groupe 75788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Q_{1234}\equiv Q^{5678} =Q_{5678}=1&#10;\end{align*} &#10;&#10;\end{document}" title="IguanaTex Vector Display">
            <a:extLst>
              <a:ext uri="{FF2B5EF4-FFF2-40B4-BE49-F238E27FC236}">
                <a16:creationId xmlns:a16="http://schemas.microsoft.com/office/drawing/2014/main" id="{94B80C8F-5D19-4E99-8A88-7D2667A27686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5781497" y="2880226"/>
            <a:ext cx="2974959" cy="299966"/>
            <a:chOff x="12872489" y="-14993342"/>
            <a:chExt cx="2974959" cy="299966"/>
          </a:xfrm>
        </p:grpSpPr>
        <p:sp>
          <p:nvSpPr>
            <p:cNvPr id="75777" name="Forme libre : forme 75776">
              <a:extLst>
                <a:ext uri="{FF2B5EF4-FFF2-40B4-BE49-F238E27FC236}">
                  <a16:creationId xmlns:a16="http://schemas.microsoft.com/office/drawing/2014/main" id="{69C44AE7-69DA-46AE-B0DD-CF4B7B310326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12872489" y="-14947451"/>
              <a:ext cx="203371" cy="254075"/>
            </a:xfrm>
            <a:custGeom>
              <a:avLst/>
              <a:gdLst>
                <a:gd name="connsiteX0" fmla="*/ 117574 w 203370"/>
                <a:gd name="connsiteY0" fmla="*/ 195972 h 254075"/>
                <a:gd name="connsiteX1" fmla="*/ 194044 w 203370"/>
                <a:gd name="connsiteY1" fmla="*/ 87140 h 254075"/>
                <a:gd name="connsiteX2" fmla="*/ 129474 w 203370"/>
                <a:gd name="connsiteY2" fmla="*/ 19056 h 254075"/>
                <a:gd name="connsiteX3" fmla="*/ 19066 w 203370"/>
                <a:gd name="connsiteY3" fmla="*/ 135477 h 254075"/>
                <a:gd name="connsiteX4" fmla="*/ 83891 w 203370"/>
                <a:gd name="connsiteY4" fmla="*/ 203054 h 254075"/>
                <a:gd name="connsiteX5" fmla="*/ 108708 w 203370"/>
                <a:gd name="connsiteY5" fmla="*/ 199258 h 254075"/>
                <a:gd name="connsiteX6" fmla="*/ 107691 w 203370"/>
                <a:gd name="connsiteY6" fmla="*/ 218751 h 254075"/>
                <a:gd name="connsiteX7" fmla="*/ 128712 w 203370"/>
                <a:gd name="connsiteY7" fmla="*/ 246588 h 254075"/>
                <a:gd name="connsiteX8" fmla="*/ 170998 w 203370"/>
                <a:gd name="connsiteY8" fmla="*/ 197487 h 254075"/>
                <a:gd name="connsiteX9" fmla="*/ 168218 w 203370"/>
                <a:gd name="connsiteY9" fmla="*/ 194955 h 254075"/>
                <a:gd name="connsiteX10" fmla="*/ 165176 w 203370"/>
                <a:gd name="connsiteY10" fmla="*/ 197741 h 254075"/>
                <a:gd name="connsiteX11" fmla="*/ 135552 w 203370"/>
                <a:gd name="connsiteY11" fmla="*/ 222038 h 254075"/>
                <a:gd name="connsiteX12" fmla="*/ 117574 w 203370"/>
                <a:gd name="connsiteY12" fmla="*/ 195972 h 254075"/>
                <a:gd name="connsiteX13" fmla="*/ 69710 w 203370"/>
                <a:gd name="connsiteY13" fmla="*/ 193947 h 254075"/>
                <a:gd name="connsiteX14" fmla="*/ 41350 w 203370"/>
                <a:gd name="connsiteY14" fmla="*/ 143576 h 254075"/>
                <a:gd name="connsiteX15" fmla="*/ 67176 w 203370"/>
                <a:gd name="connsiteY15" fmla="*/ 62843 h 254075"/>
                <a:gd name="connsiteX16" fmla="*/ 127957 w 203370"/>
                <a:gd name="connsiteY16" fmla="*/ 25383 h 254075"/>
                <a:gd name="connsiteX17" fmla="*/ 171761 w 203370"/>
                <a:gd name="connsiteY17" fmla="*/ 79040 h 254075"/>
                <a:gd name="connsiteX18" fmla="*/ 116303 w 203370"/>
                <a:gd name="connsiteY18" fmla="*/ 187364 h 254075"/>
                <a:gd name="connsiteX19" fmla="*/ 94019 w 203370"/>
                <a:gd name="connsiteY19" fmla="*/ 160027 h 254075"/>
                <a:gd name="connsiteX20" fmla="*/ 68193 w 203370"/>
                <a:gd name="connsiteY20" fmla="*/ 185848 h 254075"/>
                <a:gd name="connsiteX21" fmla="*/ 69710 w 203370"/>
                <a:gd name="connsiteY21" fmla="*/ 193947 h 254075"/>
                <a:gd name="connsiteX22" fmla="*/ 85408 w 203370"/>
                <a:gd name="connsiteY22" fmla="*/ 196725 h 254075"/>
                <a:gd name="connsiteX23" fmla="*/ 73762 w 203370"/>
                <a:gd name="connsiteY23" fmla="*/ 185848 h 254075"/>
                <a:gd name="connsiteX24" fmla="*/ 94019 w 203370"/>
                <a:gd name="connsiteY24" fmla="*/ 165602 h 254075"/>
                <a:gd name="connsiteX25" fmla="*/ 109471 w 203370"/>
                <a:gd name="connsiteY25" fmla="*/ 187111 h 254075"/>
                <a:gd name="connsiteX26" fmla="*/ 106682 w 203370"/>
                <a:gd name="connsiteY26" fmla="*/ 192176 h 254075"/>
                <a:gd name="connsiteX27" fmla="*/ 85408 w 203370"/>
                <a:gd name="connsiteY27" fmla="*/ 196725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370" h="254075">
                  <a:moveTo>
                    <a:pt x="117574" y="195972"/>
                  </a:moveTo>
                  <a:cubicBezTo>
                    <a:pt x="156818" y="181036"/>
                    <a:pt x="194044" y="135986"/>
                    <a:pt x="194044" y="87140"/>
                  </a:cubicBezTo>
                  <a:cubicBezTo>
                    <a:pt x="194044" y="46392"/>
                    <a:pt x="167201" y="19056"/>
                    <a:pt x="129474" y="19056"/>
                  </a:cubicBezTo>
                  <a:cubicBezTo>
                    <a:pt x="74778" y="19056"/>
                    <a:pt x="19066" y="76508"/>
                    <a:pt x="19066" y="135477"/>
                  </a:cubicBezTo>
                  <a:cubicBezTo>
                    <a:pt x="19066" y="177495"/>
                    <a:pt x="47427" y="203054"/>
                    <a:pt x="83891" y="203054"/>
                  </a:cubicBezTo>
                  <a:cubicBezTo>
                    <a:pt x="90222" y="203054"/>
                    <a:pt x="98834" y="202045"/>
                    <a:pt x="108708" y="199258"/>
                  </a:cubicBezTo>
                  <a:cubicBezTo>
                    <a:pt x="107691" y="214947"/>
                    <a:pt x="107691" y="215455"/>
                    <a:pt x="107691" y="218751"/>
                  </a:cubicBezTo>
                  <a:cubicBezTo>
                    <a:pt x="107691" y="226849"/>
                    <a:pt x="107691" y="246588"/>
                    <a:pt x="128712" y="246588"/>
                  </a:cubicBezTo>
                  <a:cubicBezTo>
                    <a:pt x="158844" y="246588"/>
                    <a:pt x="170998" y="200275"/>
                    <a:pt x="170998" y="197487"/>
                  </a:cubicBezTo>
                  <a:cubicBezTo>
                    <a:pt x="170998" y="195717"/>
                    <a:pt x="169227" y="194955"/>
                    <a:pt x="168218" y="194955"/>
                  </a:cubicBezTo>
                  <a:cubicBezTo>
                    <a:pt x="166192" y="194955"/>
                    <a:pt x="165684" y="196225"/>
                    <a:pt x="165176" y="197741"/>
                  </a:cubicBezTo>
                  <a:cubicBezTo>
                    <a:pt x="159098" y="215710"/>
                    <a:pt x="144409" y="222038"/>
                    <a:pt x="135552" y="222038"/>
                  </a:cubicBezTo>
                  <a:cubicBezTo>
                    <a:pt x="123905" y="222038"/>
                    <a:pt x="120100" y="215201"/>
                    <a:pt x="117574" y="195972"/>
                  </a:cubicBezTo>
                  <a:close/>
                  <a:moveTo>
                    <a:pt x="69710" y="193947"/>
                  </a:moveTo>
                  <a:cubicBezTo>
                    <a:pt x="49961" y="186101"/>
                    <a:pt x="41350" y="166356"/>
                    <a:pt x="41350" y="143576"/>
                  </a:cubicBezTo>
                  <a:cubicBezTo>
                    <a:pt x="41350" y="126117"/>
                    <a:pt x="47935" y="90181"/>
                    <a:pt x="67176" y="62843"/>
                  </a:cubicBezTo>
                  <a:cubicBezTo>
                    <a:pt x="85662" y="37030"/>
                    <a:pt x="109471" y="25383"/>
                    <a:pt x="127957" y="25383"/>
                  </a:cubicBezTo>
                  <a:cubicBezTo>
                    <a:pt x="153275" y="25383"/>
                    <a:pt x="171761" y="45130"/>
                    <a:pt x="171761" y="79040"/>
                  </a:cubicBezTo>
                  <a:cubicBezTo>
                    <a:pt x="171761" y="104353"/>
                    <a:pt x="158844" y="163577"/>
                    <a:pt x="116303" y="187364"/>
                  </a:cubicBezTo>
                  <a:cubicBezTo>
                    <a:pt x="115040" y="178504"/>
                    <a:pt x="112505" y="160027"/>
                    <a:pt x="94019" y="160027"/>
                  </a:cubicBezTo>
                  <a:cubicBezTo>
                    <a:pt x="80602" y="160027"/>
                    <a:pt x="68193" y="172684"/>
                    <a:pt x="68193" y="185848"/>
                  </a:cubicBezTo>
                  <a:cubicBezTo>
                    <a:pt x="68193" y="190905"/>
                    <a:pt x="69710" y="193692"/>
                    <a:pt x="69710" y="193947"/>
                  </a:cubicBezTo>
                  <a:close/>
                  <a:moveTo>
                    <a:pt x="85408" y="196725"/>
                  </a:moveTo>
                  <a:cubicBezTo>
                    <a:pt x="81865" y="196725"/>
                    <a:pt x="73762" y="196725"/>
                    <a:pt x="73762" y="185848"/>
                  </a:cubicBezTo>
                  <a:cubicBezTo>
                    <a:pt x="73762" y="175725"/>
                    <a:pt x="83382" y="165602"/>
                    <a:pt x="94019" y="165602"/>
                  </a:cubicBezTo>
                  <a:cubicBezTo>
                    <a:pt x="104657" y="165602"/>
                    <a:pt x="109471" y="171675"/>
                    <a:pt x="109471" y="187111"/>
                  </a:cubicBezTo>
                  <a:cubicBezTo>
                    <a:pt x="109471" y="190905"/>
                    <a:pt x="109216" y="191160"/>
                    <a:pt x="106682" y="192176"/>
                  </a:cubicBezTo>
                  <a:cubicBezTo>
                    <a:pt x="100097" y="194955"/>
                    <a:pt x="92502" y="196725"/>
                    <a:pt x="85408" y="1967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5780" name="Forme libre : forme 75779">
              <a:extLst>
                <a:ext uri="{FF2B5EF4-FFF2-40B4-BE49-F238E27FC236}">
                  <a16:creationId xmlns:a16="http://schemas.microsoft.com/office/drawing/2014/main" id="{C98267F5-D141-4D03-A00F-44DD174402C1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>
              <a:off x="13079626" y="-14850509"/>
              <a:ext cx="406741" cy="152445"/>
            </a:xfrm>
            <a:custGeom>
              <a:avLst/>
              <a:gdLst>
                <a:gd name="connsiteX0" fmla="*/ 59136 w 406741"/>
                <a:gd name="connsiteY0" fmla="*/ 25789 h 152445"/>
                <a:gd name="connsiteX1" fmla="*/ 53822 w 406741"/>
                <a:gd name="connsiteY1" fmla="*/ 20834 h 152445"/>
                <a:gd name="connsiteX2" fmla="*/ 19066 w 406741"/>
                <a:gd name="connsiteY2" fmla="*/ 32173 h 152445"/>
                <a:gd name="connsiteX3" fmla="*/ 19066 w 406741"/>
                <a:gd name="connsiteY3" fmla="*/ 38556 h 152445"/>
                <a:gd name="connsiteX4" fmla="*/ 44774 w 406741"/>
                <a:gd name="connsiteY4" fmla="*/ 33594 h 152445"/>
                <a:gd name="connsiteX5" fmla="*/ 44774 w 406741"/>
                <a:gd name="connsiteY5" fmla="*/ 123973 h 152445"/>
                <a:gd name="connsiteX6" fmla="*/ 27042 w 406741"/>
                <a:gd name="connsiteY6" fmla="*/ 132120 h 152445"/>
                <a:gd name="connsiteX7" fmla="*/ 20305 w 406741"/>
                <a:gd name="connsiteY7" fmla="*/ 132120 h 152445"/>
                <a:gd name="connsiteX8" fmla="*/ 20305 w 406741"/>
                <a:gd name="connsiteY8" fmla="*/ 138504 h 152445"/>
                <a:gd name="connsiteX9" fmla="*/ 51868 w 406741"/>
                <a:gd name="connsiteY9" fmla="*/ 137797 h 152445"/>
                <a:gd name="connsiteX10" fmla="*/ 83605 w 406741"/>
                <a:gd name="connsiteY10" fmla="*/ 138504 h 152445"/>
                <a:gd name="connsiteX11" fmla="*/ 83605 w 406741"/>
                <a:gd name="connsiteY11" fmla="*/ 132120 h 152445"/>
                <a:gd name="connsiteX12" fmla="*/ 76868 w 406741"/>
                <a:gd name="connsiteY12" fmla="*/ 132120 h 152445"/>
                <a:gd name="connsiteX13" fmla="*/ 59136 w 406741"/>
                <a:gd name="connsiteY13" fmla="*/ 123973 h 152445"/>
                <a:gd name="connsiteX14" fmla="*/ 59136 w 406741"/>
                <a:gd name="connsiteY14" fmla="*/ 25789 h 152445"/>
                <a:gd name="connsiteX15" fmla="*/ 190247 w 406741"/>
                <a:gd name="connsiteY15" fmla="*/ 106251 h 152445"/>
                <a:gd name="connsiteX16" fmla="*/ 184217 w 406741"/>
                <a:gd name="connsiteY16" fmla="*/ 106251 h 152445"/>
                <a:gd name="connsiteX17" fmla="*/ 179602 w 406741"/>
                <a:gd name="connsiteY17" fmla="*/ 122378 h 152445"/>
                <a:gd name="connsiteX18" fmla="*/ 162053 w 406741"/>
                <a:gd name="connsiteY18" fmla="*/ 123442 h 152445"/>
                <a:gd name="connsiteX19" fmla="*/ 129426 w 406741"/>
                <a:gd name="connsiteY19" fmla="*/ 123442 h 152445"/>
                <a:gd name="connsiteX20" fmla="*/ 164889 w 406741"/>
                <a:gd name="connsiteY20" fmla="*/ 93667 h 152445"/>
                <a:gd name="connsiteX21" fmla="*/ 190247 w 406741"/>
                <a:gd name="connsiteY21" fmla="*/ 55388 h 152445"/>
                <a:gd name="connsiteX22" fmla="*/ 148755 w 406741"/>
                <a:gd name="connsiteY22" fmla="*/ 20834 h 152445"/>
                <a:gd name="connsiteX23" fmla="*/ 111869 w 406741"/>
                <a:gd name="connsiteY23" fmla="*/ 52555 h 152445"/>
                <a:gd name="connsiteX24" fmla="*/ 121267 w 406741"/>
                <a:gd name="connsiteY24" fmla="*/ 62480 h 152445"/>
                <a:gd name="connsiteX25" fmla="*/ 130665 w 406741"/>
                <a:gd name="connsiteY25" fmla="*/ 53087 h 152445"/>
                <a:gd name="connsiteX26" fmla="*/ 120203 w 406741"/>
                <a:gd name="connsiteY26" fmla="*/ 43694 h 152445"/>
                <a:gd name="connsiteX27" fmla="*/ 146093 w 406741"/>
                <a:gd name="connsiteY27" fmla="*/ 27211 h 152445"/>
                <a:gd name="connsiteX28" fmla="*/ 173048 w 406741"/>
                <a:gd name="connsiteY28" fmla="*/ 55388 h 152445"/>
                <a:gd name="connsiteX29" fmla="*/ 156373 w 406741"/>
                <a:gd name="connsiteY29" fmla="*/ 89412 h 152445"/>
                <a:gd name="connsiteX30" fmla="*/ 113641 w 406741"/>
                <a:gd name="connsiteY30" fmla="*/ 131595 h 152445"/>
                <a:gd name="connsiteX31" fmla="*/ 111869 w 406741"/>
                <a:gd name="connsiteY31" fmla="*/ 138504 h 152445"/>
                <a:gd name="connsiteX32" fmla="*/ 184924 w 406741"/>
                <a:gd name="connsiteY32" fmla="*/ 138504 h 152445"/>
                <a:gd name="connsiteX33" fmla="*/ 190247 w 406741"/>
                <a:gd name="connsiteY33" fmla="*/ 106251 h 152445"/>
                <a:gd name="connsiteX34" fmla="*/ 250066 w 406741"/>
                <a:gd name="connsiteY34" fmla="*/ 79312 h 152445"/>
                <a:gd name="connsiteX35" fmla="*/ 273828 w 406741"/>
                <a:gd name="connsiteY35" fmla="*/ 107847 h 152445"/>
                <a:gd name="connsiteX36" fmla="*/ 250781 w 406741"/>
                <a:gd name="connsiteY36" fmla="*/ 136375 h 152445"/>
                <a:gd name="connsiteX37" fmla="*/ 220633 w 406741"/>
                <a:gd name="connsiteY37" fmla="*/ 123973 h 152445"/>
                <a:gd name="connsiteX38" fmla="*/ 230921 w 406741"/>
                <a:gd name="connsiteY38" fmla="*/ 114049 h 152445"/>
                <a:gd name="connsiteX39" fmla="*/ 221166 w 406741"/>
                <a:gd name="connsiteY39" fmla="*/ 104299 h 152445"/>
                <a:gd name="connsiteX40" fmla="*/ 211235 w 406741"/>
                <a:gd name="connsiteY40" fmla="*/ 114581 h 152445"/>
                <a:gd name="connsiteX41" fmla="*/ 251131 w 406741"/>
                <a:gd name="connsiteY41" fmla="*/ 142044 h 152445"/>
                <a:gd name="connsiteX42" fmla="*/ 292798 w 406741"/>
                <a:gd name="connsiteY42" fmla="*/ 107847 h 152445"/>
                <a:gd name="connsiteX43" fmla="*/ 261951 w 406741"/>
                <a:gd name="connsiteY43" fmla="*/ 76120 h 152445"/>
                <a:gd name="connsiteX44" fmla="*/ 287309 w 406741"/>
                <a:gd name="connsiteY44" fmla="*/ 45290 h 152445"/>
                <a:gd name="connsiteX45" fmla="*/ 251489 w 406741"/>
                <a:gd name="connsiteY45" fmla="*/ 20834 h 152445"/>
                <a:gd name="connsiteX46" fmla="*/ 216732 w 406741"/>
                <a:gd name="connsiteY46" fmla="*/ 44575 h 152445"/>
                <a:gd name="connsiteX47" fmla="*/ 225956 w 406741"/>
                <a:gd name="connsiteY47" fmla="*/ 53968 h 152445"/>
                <a:gd name="connsiteX48" fmla="*/ 234996 w 406741"/>
                <a:gd name="connsiteY48" fmla="*/ 44932 h 152445"/>
                <a:gd name="connsiteX49" fmla="*/ 225956 w 406741"/>
                <a:gd name="connsiteY49" fmla="*/ 35714 h 152445"/>
                <a:gd name="connsiteX50" fmla="*/ 250956 w 406741"/>
                <a:gd name="connsiteY50" fmla="*/ 25972 h 152445"/>
                <a:gd name="connsiteX51" fmla="*/ 270109 w 406741"/>
                <a:gd name="connsiteY51" fmla="*/ 45290 h 152445"/>
                <a:gd name="connsiteX52" fmla="*/ 263016 w 406741"/>
                <a:gd name="connsiteY52" fmla="*/ 66377 h 152445"/>
                <a:gd name="connsiteX53" fmla="*/ 243330 w 406741"/>
                <a:gd name="connsiteY53" fmla="*/ 74000 h 152445"/>
                <a:gd name="connsiteX54" fmla="*/ 237658 w 406741"/>
                <a:gd name="connsiteY54" fmla="*/ 74525 h 152445"/>
                <a:gd name="connsiteX55" fmla="*/ 235886 w 406741"/>
                <a:gd name="connsiteY55" fmla="*/ 76834 h 152445"/>
                <a:gd name="connsiteX56" fmla="*/ 240493 w 406741"/>
                <a:gd name="connsiteY56" fmla="*/ 79312 h 152445"/>
                <a:gd name="connsiteX57" fmla="*/ 250066 w 406741"/>
                <a:gd name="connsiteY57" fmla="*/ 79312 h 152445"/>
                <a:gd name="connsiteX58" fmla="*/ 396423 w 406741"/>
                <a:gd name="connsiteY58" fmla="*/ 109443 h 152445"/>
                <a:gd name="connsiteX59" fmla="*/ 396423 w 406741"/>
                <a:gd name="connsiteY59" fmla="*/ 103060 h 152445"/>
                <a:gd name="connsiteX60" fmla="*/ 376744 w 406741"/>
                <a:gd name="connsiteY60" fmla="*/ 103060 h 152445"/>
                <a:gd name="connsiteX61" fmla="*/ 376744 w 406741"/>
                <a:gd name="connsiteY61" fmla="*/ 24018 h 152445"/>
                <a:gd name="connsiteX62" fmla="*/ 372844 w 406741"/>
                <a:gd name="connsiteY62" fmla="*/ 19056 h 152445"/>
                <a:gd name="connsiteX63" fmla="*/ 368228 w 406741"/>
                <a:gd name="connsiteY63" fmla="*/ 21542 h 152445"/>
                <a:gd name="connsiteX64" fmla="*/ 309537 w 406741"/>
                <a:gd name="connsiteY64" fmla="*/ 103060 h 152445"/>
                <a:gd name="connsiteX65" fmla="*/ 309537 w 406741"/>
                <a:gd name="connsiteY65" fmla="*/ 109443 h 152445"/>
                <a:gd name="connsiteX66" fmla="*/ 361674 w 406741"/>
                <a:gd name="connsiteY66" fmla="*/ 109443 h 152445"/>
                <a:gd name="connsiteX67" fmla="*/ 361674 w 406741"/>
                <a:gd name="connsiteY67" fmla="*/ 123973 h 152445"/>
                <a:gd name="connsiteX68" fmla="*/ 347311 w 406741"/>
                <a:gd name="connsiteY68" fmla="*/ 132120 h 152445"/>
                <a:gd name="connsiteX69" fmla="*/ 342522 w 406741"/>
                <a:gd name="connsiteY69" fmla="*/ 132120 h 152445"/>
                <a:gd name="connsiteX70" fmla="*/ 342522 w 406741"/>
                <a:gd name="connsiteY70" fmla="*/ 138504 h 152445"/>
                <a:gd name="connsiteX71" fmla="*/ 369118 w 406741"/>
                <a:gd name="connsiteY71" fmla="*/ 137797 h 152445"/>
                <a:gd name="connsiteX72" fmla="*/ 395889 w 406741"/>
                <a:gd name="connsiteY72" fmla="*/ 138504 h 152445"/>
                <a:gd name="connsiteX73" fmla="*/ 395889 w 406741"/>
                <a:gd name="connsiteY73" fmla="*/ 132120 h 152445"/>
                <a:gd name="connsiteX74" fmla="*/ 391107 w 406741"/>
                <a:gd name="connsiteY74" fmla="*/ 132120 h 152445"/>
                <a:gd name="connsiteX75" fmla="*/ 376744 w 406741"/>
                <a:gd name="connsiteY75" fmla="*/ 123973 h 152445"/>
                <a:gd name="connsiteX76" fmla="*/ 376744 w 406741"/>
                <a:gd name="connsiteY76" fmla="*/ 109443 h 152445"/>
                <a:gd name="connsiteX77" fmla="*/ 396423 w 406741"/>
                <a:gd name="connsiteY77" fmla="*/ 109443 h 152445"/>
                <a:gd name="connsiteX78" fmla="*/ 362914 w 406741"/>
                <a:gd name="connsiteY78" fmla="*/ 38200 h 152445"/>
                <a:gd name="connsiteX79" fmla="*/ 362914 w 406741"/>
                <a:gd name="connsiteY79" fmla="*/ 103060 h 152445"/>
                <a:gd name="connsiteX80" fmla="*/ 316099 w 406741"/>
                <a:gd name="connsiteY80" fmla="*/ 103060 h 152445"/>
                <a:gd name="connsiteX81" fmla="*/ 362914 w 406741"/>
                <a:gd name="connsiteY81" fmla="*/ 3820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06741" h="152445">
                  <a:moveTo>
                    <a:pt x="59136" y="25789"/>
                  </a:moveTo>
                  <a:cubicBezTo>
                    <a:pt x="59136" y="21010"/>
                    <a:pt x="58787" y="20834"/>
                    <a:pt x="53822" y="20834"/>
                  </a:cubicBezTo>
                  <a:cubicBezTo>
                    <a:pt x="42470" y="31998"/>
                    <a:pt x="26335" y="32173"/>
                    <a:pt x="19066" y="32173"/>
                  </a:cubicBezTo>
                  <a:lnTo>
                    <a:pt x="19066" y="38556"/>
                  </a:lnTo>
                  <a:cubicBezTo>
                    <a:pt x="23324" y="38556"/>
                    <a:pt x="35026" y="38556"/>
                    <a:pt x="44774" y="33594"/>
                  </a:cubicBezTo>
                  <a:lnTo>
                    <a:pt x="44774" y="123973"/>
                  </a:lnTo>
                  <a:cubicBezTo>
                    <a:pt x="44774" y="129817"/>
                    <a:pt x="44774" y="132120"/>
                    <a:pt x="27042" y="132120"/>
                  </a:cubicBezTo>
                  <a:lnTo>
                    <a:pt x="20305" y="132120"/>
                  </a:lnTo>
                  <a:lnTo>
                    <a:pt x="20305" y="138504"/>
                  </a:lnTo>
                  <a:cubicBezTo>
                    <a:pt x="23499" y="138329"/>
                    <a:pt x="45306" y="137797"/>
                    <a:pt x="51868" y="137797"/>
                  </a:cubicBezTo>
                  <a:cubicBezTo>
                    <a:pt x="57365" y="137797"/>
                    <a:pt x="79704" y="138329"/>
                    <a:pt x="83605" y="138504"/>
                  </a:cubicBezTo>
                  <a:lnTo>
                    <a:pt x="83605" y="132120"/>
                  </a:lnTo>
                  <a:lnTo>
                    <a:pt x="76868" y="132120"/>
                  </a:lnTo>
                  <a:cubicBezTo>
                    <a:pt x="59136" y="132120"/>
                    <a:pt x="59136" y="129817"/>
                    <a:pt x="59136" y="123973"/>
                  </a:cubicBezTo>
                  <a:lnTo>
                    <a:pt x="59136" y="25789"/>
                  </a:lnTo>
                  <a:close/>
                  <a:moveTo>
                    <a:pt x="190247" y="106251"/>
                  </a:moveTo>
                  <a:lnTo>
                    <a:pt x="184217" y="106251"/>
                  </a:lnTo>
                  <a:cubicBezTo>
                    <a:pt x="183685" y="110150"/>
                    <a:pt x="181914" y="120607"/>
                    <a:pt x="179602" y="122378"/>
                  </a:cubicBezTo>
                  <a:cubicBezTo>
                    <a:pt x="178188" y="123442"/>
                    <a:pt x="164532" y="123442"/>
                    <a:pt x="162053" y="123442"/>
                  </a:cubicBezTo>
                  <a:lnTo>
                    <a:pt x="129426" y="123442"/>
                  </a:lnTo>
                  <a:cubicBezTo>
                    <a:pt x="148039" y="106959"/>
                    <a:pt x="154252" y="101996"/>
                    <a:pt x="164889" y="93667"/>
                  </a:cubicBezTo>
                  <a:cubicBezTo>
                    <a:pt x="178013" y="83210"/>
                    <a:pt x="190247" y="72222"/>
                    <a:pt x="190247" y="55388"/>
                  </a:cubicBezTo>
                  <a:cubicBezTo>
                    <a:pt x="190247" y="33943"/>
                    <a:pt x="171451" y="20834"/>
                    <a:pt x="148755" y="20834"/>
                  </a:cubicBezTo>
                  <a:cubicBezTo>
                    <a:pt x="126765" y="20834"/>
                    <a:pt x="111869" y="36246"/>
                    <a:pt x="111869" y="52555"/>
                  </a:cubicBezTo>
                  <a:cubicBezTo>
                    <a:pt x="111869" y="61590"/>
                    <a:pt x="119496" y="62480"/>
                    <a:pt x="121267" y="62480"/>
                  </a:cubicBezTo>
                  <a:cubicBezTo>
                    <a:pt x="125526" y="62480"/>
                    <a:pt x="130665" y="59462"/>
                    <a:pt x="130665" y="53087"/>
                  </a:cubicBezTo>
                  <a:cubicBezTo>
                    <a:pt x="130665" y="49894"/>
                    <a:pt x="129426" y="43694"/>
                    <a:pt x="120203" y="43694"/>
                  </a:cubicBezTo>
                  <a:cubicBezTo>
                    <a:pt x="125701" y="31110"/>
                    <a:pt x="137760" y="27211"/>
                    <a:pt x="146093" y="27211"/>
                  </a:cubicBezTo>
                  <a:cubicBezTo>
                    <a:pt x="163824" y="27211"/>
                    <a:pt x="173048" y="41033"/>
                    <a:pt x="173048" y="55388"/>
                  </a:cubicBezTo>
                  <a:cubicBezTo>
                    <a:pt x="173048" y="70809"/>
                    <a:pt x="162053" y="83035"/>
                    <a:pt x="156373" y="89412"/>
                  </a:cubicBezTo>
                  <a:lnTo>
                    <a:pt x="113641" y="131595"/>
                  </a:lnTo>
                  <a:cubicBezTo>
                    <a:pt x="111869" y="133183"/>
                    <a:pt x="111869" y="133542"/>
                    <a:pt x="111869" y="138504"/>
                  </a:cubicBezTo>
                  <a:lnTo>
                    <a:pt x="184924" y="138504"/>
                  </a:lnTo>
                  <a:lnTo>
                    <a:pt x="190247" y="106251"/>
                  </a:lnTo>
                  <a:close/>
                  <a:moveTo>
                    <a:pt x="250066" y="79312"/>
                  </a:moveTo>
                  <a:cubicBezTo>
                    <a:pt x="263899" y="79312"/>
                    <a:pt x="273828" y="88880"/>
                    <a:pt x="273828" y="107847"/>
                  </a:cubicBezTo>
                  <a:cubicBezTo>
                    <a:pt x="273828" y="129817"/>
                    <a:pt x="261061" y="136375"/>
                    <a:pt x="250781" y="136375"/>
                  </a:cubicBezTo>
                  <a:cubicBezTo>
                    <a:pt x="243687" y="136375"/>
                    <a:pt x="228085" y="134430"/>
                    <a:pt x="220633" y="123973"/>
                  </a:cubicBezTo>
                  <a:cubicBezTo>
                    <a:pt x="228967" y="123617"/>
                    <a:pt x="230921" y="117772"/>
                    <a:pt x="230921" y="114049"/>
                  </a:cubicBezTo>
                  <a:cubicBezTo>
                    <a:pt x="230921" y="108379"/>
                    <a:pt x="226663" y="104299"/>
                    <a:pt x="221166" y="104299"/>
                  </a:cubicBezTo>
                  <a:cubicBezTo>
                    <a:pt x="216201" y="104299"/>
                    <a:pt x="211235" y="107315"/>
                    <a:pt x="211235" y="114581"/>
                  </a:cubicBezTo>
                  <a:cubicBezTo>
                    <a:pt x="211235" y="131239"/>
                    <a:pt x="229682" y="142044"/>
                    <a:pt x="251131" y="142044"/>
                  </a:cubicBezTo>
                  <a:cubicBezTo>
                    <a:pt x="275783" y="142044"/>
                    <a:pt x="292798" y="125569"/>
                    <a:pt x="292798" y="107847"/>
                  </a:cubicBezTo>
                  <a:cubicBezTo>
                    <a:pt x="292798" y="94024"/>
                    <a:pt x="281454" y="80200"/>
                    <a:pt x="261951" y="76120"/>
                  </a:cubicBezTo>
                  <a:cubicBezTo>
                    <a:pt x="280565" y="69387"/>
                    <a:pt x="287309" y="56095"/>
                    <a:pt x="287309" y="45290"/>
                  </a:cubicBezTo>
                  <a:cubicBezTo>
                    <a:pt x="287309" y="31283"/>
                    <a:pt x="271166" y="20834"/>
                    <a:pt x="251489" y="20834"/>
                  </a:cubicBezTo>
                  <a:cubicBezTo>
                    <a:pt x="231803" y="20834"/>
                    <a:pt x="216732" y="30403"/>
                    <a:pt x="216732" y="44575"/>
                  </a:cubicBezTo>
                  <a:cubicBezTo>
                    <a:pt x="216732" y="50601"/>
                    <a:pt x="220633" y="53968"/>
                    <a:pt x="225956" y="53968"/>
                  </a:cubicBezTo>
                  <a:cubicBezTo>
                    <a:pt x="231453" y="53968"/>
                    <a:pt x="234996" y="49894"/>
                    <a:pt x="234996" y="44932"/>
                  </a:cubicBezTo>
                  <a:cubicBezTo>
                    <a:pt x="234996" y="39795"/>
                    <a:pt x="231453" y="36071"/>
                    <a:pt x="225956" y="35714"/>
                  </a:cubicBezTo>
                  <a:cubicBezTo>
                    <a:pt x="232161" y="27917"/>
                    <a:pt x="244394" y="25972"/>
                    <a:pt x="250956" y="25972"/>
                  </a:cubicBezTo>
                  <a:cubicBezTo>
                    <a:pt x="258931" y="25972"/>
                    <a:pt x="270109" y="29871"/>
                    <a:pt x="270109" y="45290"/>
                  </a:cubicBezTo>
                  <a:cubicBezTo>
                    <a:pt x="270109" y="52729"/>
                    <a:pt x="267622" y="60883"/>
                    <a:pt x="263016" y="66377"/>
                  </a:cubicBezTo>
                  <a:cubicBezTo>
                    <a:pt x="257161" y="73110"/>
                    <a:pt x="252196" y="73468"/>
                    <a:pt x="243330" y="74000"/>
                  </a:cubicBezTo>
                  <a:cubicBezTo>
                    <a:pt x="238897" y="74349"/>
                    <a:pt x="238548" y="74349"/>
                    <a:pt x="237658" y="74525"/>
                  </a:cubicBezTo>
                  <a:cubicBezTo>
                    <a:pt x="237300" y="74525"/>
                    <a:pt x="235886" y="74881"/>
                    <a:pt x="235886" y="76834"/>
                  </a:cubicBezTo>
                  <a:cubicBezTo>
                    <a:pt x="235886" y="79312"/>
                    <a:pt x="237483" y="79312"/>
                    <a:pt x="240493" y="79312"/>
                  </a:cubicBezTo>
                  <a:lnTo>
                    <a:pt x="250066" y="79312"/>
                  </a:lnTo>
                  <a:close/>
                  <a:moveTo>
                    <a:pt x="396423" y="109443"/>
                  </a:moveTo>
                  <a:lnTo>
                    <a:pt x="396423" y="103060"/>
                  </a:lnTo>
                  <a:lnTo>
                    <a:pt x="376744" y="103060"/>
                  </a:lnTo>
                  <a:lnTo>
                    <a:pt x="376744" y="24018"/>
                  </a:lnTo>
                  <a:cubicBezTo>
                    <a:pt x="376744" y="20302"/>
                    <a:pt x="376744" y="19056"/>
                    <a:pt x="372844" y="19056"/>
                  </a:cubicBezTo>
                  <a:cubicBezTo>
                    <a:pt x="370713" y="19056"/>
                    <a:pt x="370007" y="19056"/>
                    <a:pt x="368228" y="21542"/>
                  </a:cubicBezTo>
                  <a:lnTo>
                    <a:pt x="309537" y="103060"/>
                  </a:lnTo>
                  <a:lnTo>
                    <a:pt x="309537" y="109443"/>
                  </a:lnTo>
                  <a:lnTo>
                    <a:pt x="361674" y="109443"/>
                  </a:lnTo>
                  <a:lnTo>
                    <a:pt x="361674" y="123973"/>
                  </a:lnTo>
                  <a:cubicBezTo>
                    <a:pt x="361674" y="130000"/>
                    <a:pt x="361674" y="132120"/>
                    <a:pt x="347311" y="132120"/>
                  </a:cubicBezTo>
                  <a:lnTo>
                    <a:pt x="342522" y="132120"/>
                  </a:lnTo>
                  <a:lnTo>
                    <a:pt x="342522" y="138504"/>
                  </a:lnTo>
                  <a:cubicBezTo>
                    <a:pt x="351386" y="138146"/>
                    <a:pt x="362731" y="137797"/>
                    <a:pt x="369118" y="137797"/>
                  </a:cubicBezTo>
                  <a:cubicBezTo>
                    <a:pt x="375679" y="137797"/>
                    <a:pt x="387024" y="138146"/>
                    <a:pt x="395889" y="138504"/>
                  </a:cubicBezTo>
                  <a:lnTo>
                    <a:pt x="395889" y="132120"/>
                  </a:lnTo>
                  <a:lnTo>
                    <a:pt x="391107" y="132120"/>
                  </a:lnTo>
                  <a:cubicBezTo>
                    <a:pt x="376744" y="132120"/>
                    <a:pt x="376744" y="130000"/>
                    <a:pt x="376744" y="123973"/>
                  </a:cubicBezTo>
                  <a:lnTo>
                    <a:pt x="376744" y="109443"/>
                  </a:lnTo>
                  <a:lnTo>
                    <a:pt x="396423" y="109443"/>
                  </a:lnTo>
                  <a:close/>
                  <a:moveTo>
                    <a:pt x="362914" y="38200"/>
                  </a:moveTo>
                  <a:lnTo>
                    <a:pt x="362914" y="103060"/>
                  </a:lnTo>
                  <a:lnTo>
                    <a:pt x="316099" y="103060"/>
                  </a:lnTo>
                  <a:lnTo>
                    <a:pt x="362914" y="382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5781" name="Forme libre : forme 75780">
              <a:extLst>
                <a:ext uri="{FF2B5EF4-FFF2-40B4-BE49-F238E27FC236}">
                  <a16:creationId xmlns:a16="http://schemas.microsoft.com/office/drawing/2014/main" id="{847A5156-DC77-4242-85B7-47D08D6C8E55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>
              <a:off x="13561069" y="-14886449"/>
              <a:ext cx="203371" cy="127038"/>
            </a:xfrm>
            <a:custGeom>
              <a:avLst/>
              <a:gdLst>
                <a:gd name="connsiteX0" fmla="*/ 178855 w 203370"/>
                <a:gd name="connsiteY0" fmla="*/ 29179 h 127037"/>
                <a:gd name="connsiteX1" fmla="*/ 187967 w 203370"/>
                <a:gd name="connsiteY1" fmla="*/ 24113 h 127037"/>
                <a:gd name="connsiteX2" fmla="*/ 179109 w 203370"/>
                <a:gd name="connsiteY2" fmla="*/ 19056 h 127037"/>
                <a:gd name="connsiteX3" fmla="*/ 27931 w 203370"/>
                <a:gd name="connsiteY3" fmla="*/ 19056 h 127037"/>
                <a:gd name="connsiteX4" fmla="*/ 19066 w 203370"/>
                <a:gd name="connsiteY4" fmla="*/ 24113 h 127037"/>
                <a:gd name="connsiteX5" fmla="*/ 28186 w 203370"/>
                <a:gd name="connsiteY5" fmla="*/ 29179 h 127037"/>
                <a:gd name="connsiteX6" fmla="*/ 178855 w 203370"/>
                <a:gd name="connsiteY6" fmla="*/ 29179 h 127037"/>
                <a:gd name="connsiteX7" fmla="*/ 179109 w 203370"/>
                <a:gd name="connsiteY7" fmla="*/ 127371 h 127037"/>
                <a:gd name="connsiteX8" fmla="*/ 187967 w 203370"/>
                <a:gd name="connsiteY8" fmla="*/ 122313 h 127037"/>
                <a:gd name="connsiteX9" fmla="*/ 178855 w 203370"/>
                <a:gd name="connsiteY9" fmla="*/ 117248 h 127037"/>
                <a:gd name="connsiteX10" fmla="*/ 28186 w 203370"/>
                <a:gd name="connsiteY10" fmla="*/ 117248 h 127037"/>
                <a:gd name="connsiteX11" fmla="*/ 19066 w 203370"/>
                <a:gd name="connsiteY11" fmla="*/ 122313 h 127037"/>
                <a:gd name="connsiteX12" fmla="*/ 27931 w 203370"/>
                <a:gd name="connsiteY12" fmla="*/ 127371 h 127037"/>
                <a:gd name="connsiteX13" fmla="*/ 179109 w 203370"/>
                <a:gd name="connsiteY13" fmla="*/ 127371 h 127037"/>
                <a:gd name="connsiteX14" fmla="*/ 179109 w 203370"/>
                <a:gd name="connsiteY14" fmla="*/ 78279 h 127037"/>
                <a:gd name="connsiteX15" fmla="*/ 187967 w 203370"/>
                <a:gd name="connsiteY15" fmla="*/ 73213 h 127037"/>
                <a:gd name="connsiteX16" fmla="*/ 179109 w 203370"/>
                <a:gd name="connsiteY16" fmla="*/ 68156 h 127037"/>
                <a:gd name="connsiteX17" fmla="*/ 27931 w 203370"/>
                <a:gd name="connsiteY17" fmla="*/ 68156 h 127037"/>
                <a:gd name="connsiteX18" fmla="*/ 19066 w 203370"/>
                <a:gd name="connsiteY18" fmla="*/ 73213 h 127037"/>
                <a:gd name="connsiteX19" fmla="*/ 27931 w 203370"/>
                <a:gd name="connsiteY19" fmla="*/ 78279 h 127037"/>
                <a:gd name="connsiteX20" fmla="*/ 179109 w 203370"/>
                <a:gd name="connsiteY20" fmla="*/ 78279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3370" h="127037">
                  <a:moveTo>
                    <a:pt x="178855" y="29179"/>
                  </a:moveTo>
                  <a:cubicBezTo>
                    <a:pt x="183160" y="29179"/>
                    <a:pt x="187967" y="29179"/>
                    <a:pt x="187967" y="24113"/>
                  </a:cubicBezTo>
                  <a:cubicBezTo>
                    <a:pt x="187967" y="19056"/>
                    <a:pt x="183415" y="19056"/>
                    <a:pt x="179109" y="19056"/>
                  </a:cubicBezTo>
                  <a:lnTo>
                    <a:pt x="27931" y="19056"/>
                  </a:lnTo>
                  <a:cubicBezTo>
                    <a:pt x="23625" y="19056"/>
                    <a:pt x="19066" y="19056"/>
                    <a:pt x="19066" y="24113"/>
                  </a:cubicBezTo>
                  <a:cubicBezTo>
                    <a:pt x="19066" y="29179"/>
                    <a:pt x="24134" y="29179"/>
                    <a:pt x="28186" y="29179"/>
                  </a:cubicBezTo>
                  <a:lnTo>
                    <a:pt x="178855" y="29179"/>
                  </a:lnTo>
                  <a:close/>
                  <a:moveTo>
                    <a:pt x="179109" y="127371"/>
                  </a:moveTo>
                  <a:cubicBezTo>
                    <a:pt x="183415" y="127371"/>
                    <a:pt x="187967" y="127371"/>
                    <a:pt x="187967" y="122313"/>
                  </a:cubicBezTo>
                  <a:cubicBezTo>
                    <a:pt x="187967" y="117248"/>
                    <a:pt x="183160" y="117248"/>
                    <a:pt x="178855" y="117248"/>
                  </a:cubicBezTo>
                  <a:lnTo>
                    <a:pt x="28186" y="117248"/>
                  </a:lnTo>
                  <a:cubicBezTo>
                    <a:pt x="24134" y="117248"/>
                    <a:pt x="19066" y="117248"/>
                    <a:pt x="19066" y="122313"/>
                  </a:cubicBezTo>
                  <a:cubicBezTo>
                    <a:pt x="19066" y="127371"/>
                    <a:pt x="23625" y="127371"/>
                    <a:pt x="27931" y="127371"/>
                  </a:cubicBezTo>
                  <a:lnTo>
                    <a:pt x="179109" y="127371"/>
                  </a:lnTo>
                  <a:close/>
                  <a:moveTo>
                    <a:pt x="179109" y="78279"/>
                  </a:moveTo>
                  <a:cubicBezTo>
                    <a:pt x="183415" y="78279"/>
                    <a:pt x="187967" y="78279"/>
                    <a:pt x="187967" y="73213"/>
                  </a:cubicBezTo>
                  <a:cubicBezTo>
                    <a:pt x="187967" y="68156"/>
                    <a:pt x="183415" y="68156"/>
                    <a:pt x="179109" y="68156"/>
                  </a:cubicBezTo>
                  <a:lnTo>
                    <a:pt x="27931" y="68156"/>
                  </a:lnTo>
                  <a:cubicBezTo>
                    <a:pt x="23625" y="68156"/>
                    <a:pt x="19066" y="68156"/>
                    <a:pt x="19066" y="73213"/>
                  </a:cubicBezTo>
                  <a:cubicBezTo>
                    <a:pt x="19066" y="78279"/>
                    <a:pt x="23625" y="78279"/>
                    <a:pt x="27931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5782" name="Forme libre : forme 75781">
              <a:extLst>
                <a:ext uri="{FF2B5EF4-FFF2-40B4-BE49-F238E27FC236}">
                  <a16:creationId xmlns:a16="http://schemas.microsoft.com/office/drawing/2014/main" id="{64A58952-FD98-4183-B8EA-2C6D9E7CB8E8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>
              <a:off x="13826883" y="-14947451"/>
              <a:ext cx="203371" cy="254075"/>
            </a:xfrm>
            <a:custGeom>
              <a:avLst/>
              <a:gdLst>
                <a:gd name="connsiteX0" fmla="*/ 117574 w 203370"/>
                <a:gd name="connsiteY0" fmla="*/ 195972 h 254075"/>
                <a:gd name="connsiteX1" fmla="*/ 194044 w 203370"/>
                <a:gd name="connsiteY1" fmla="*/ 87140 h 254075"/>
                <a:gd name="connsiteX2" fmla="*/ 129474 w 203370"/>
                <a:gd name="connsiteY2" fmla="*/ 19056 h 254075"/>
                <a:gd name="connsiteX3" fmla="*/ 19066 w 203370"/>
                <a:gd name="connsiteY3" fmla="*/ 135477 h 254075"/>
                <a:gd name="connsiteX4" fmla="*/ 83890 w 203370"/>
                <a:gd name="connsiteY4" fmla="*/ 203054 h 254075"/>
                <a:gd name="connsiteX5" fmla="*/ 108708 w 203370"/>
                <a:gd name="connsiteY5" fmla="*/ 199258 h 254075"/>
                <a:gd name="connsiteX6" fmla="*/ 107691 w 203370"/>
                <a:gd name="connsiteY6" fmla="*/ 218751 h 254075"/>
                <a:gd name="connsiteX7" fmla="*/ 128711 w 203370"/>
                <a:gd name="connsiteY7" fmla="*/ 246588 h 254075"/>
                <a:gd name="connsiteX8" fmla="*/ 170998 w 203370"/>
                <a:gd name="connsiteY8" fmla="*/ 197487 h 254075"/>
                <a:gd name="connsiteX9" fmla="*/ 168218 w 203370"/>
                <a:gd name="connsiteY9" fmla="*/ 194955 h 254075"/>
                <a:gd name="connsiteX10" fmla="*/ 165175 w 203370"/>
                <a:gd name="connsiteY10" fmla="*/ 197741 h 254075"/>
                <a:gd name="connsiteX11" fmla="*/ 135551 w 203370"/>
                <a:gd name="connsiteY11" fmla="*/ 222038 h 254075"/>
                <a:gd name="connsiteX12" fmla="*/ 117574 w 203370"/>
                <a:gd name="connsiteY12" fmla="*/ 195972 h 254075"/>
                <a:gd name="connsiteX13" fmla="*/ 69710 w 203370"/>
                <a:gd name="connsiteY13" fmla="*/ 193947 h 254075"/>
                <a:gd name="connsiteX14" fmla="*/ 41349 w 203370"/>
                <a:gd name="connsiteY14" fmla="*/ 143576 h 254075"/>
                <a:gd name="connsiteX15" fmla="*/ 67176 w 203370"/>
                <a:gd name="connsiteY15" fmla="*/ 62843 h 254075"/>
                <a:gd name="connsiteX16" fmla="*/ 127956 w 203370"/>
                <a:gd name="connsiteY16" fmla="*/ 25383 h 254075"/>
                <a:gd name="connsiteX17" fmla="*/ 171761 w 203370"/>
                <a:gd name="connsiteY17" fmla="*/ 79040 h 254075"/>
                <a:gd name="connsiteX18" fmla="*/ 116302 w 203370"/>
                <a:gd name="connsiteY18" fmla="*/ 187364 h 254075"/>
                <a:gd name="connsiteX19" fmla="*/ 94019 w 203370"/>
                <a:gd name="connsiteY19" fmla="*/ 160027 h 254075"/>
                <a:gd name="connsiteX20" fmla="*/ 68193 w 203370"/>
                <a:gd name="connsiteY20" fmla="*/ 185848 h 254075"/>
                <a:gd name="connsiteX21" fmla="*/ 69710 w 203370"/>
                <a:gd name="connsiteY21" fmla="*/ 193947 h 254075"/>
                <a:gd name="connsiteX22" fmla="*/ 85408 w 203370"/>
                <a:gd name="connsiteY22" fmla="*/ 196725 h 254075"/>
                <a:gd name="connsiteX23" fmla="*/ 73761 w 203370"/>
                <a:gd name="connsiteY23" fmla="*/ 185848 h 254075"/>
                <a:gd name="connsiteX24" fmla="*/ 94019 w 203370"/>
                <a:gd name="connsiteY24" fmla="*/ 165602 h 254075"/>
                <a:gd name="connsiteX25" fmla="*/ 109471 w 203370"/>
                <a:gd name="connsiteY25" fmla="*/ 187111 h 254075"/>
                <a:gd name="connsiteX26" fmla="*/ 106682 w 203370"/>
                <a:gd name="connsiteY26" fmla="*/ 192176 h 254075"/>
                <a:gd name="connsiteX27" fmla="*/ 85408 w 203370"/>
                <a:gd name="connsiteY27" fmla="*/ 196725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370" h="254075">
                  <a:moveTo>
                    <a:pt x="117574" y="195972"/>
                  </a:moveTo>
                  <a:cubicBezTo>
                    <a:pt x="156817" y="181036"/>
                    <a:pt x="194044" y="135986"/>
                    <a:pt x="194044" y="87140"/>
                  </a:cubicBezTo>
                  <a:cubicBezTo>
                    <a:pt x="194044" y="46392"/>
                    <a:pt x="167201" y="19056"/>
                    <a:pt x="129474" y="19056"/>
                  </a:cubicBezTo>
                  <a:cubicBezTo>
                    <a:pt x="74778" y="19056"/>
                    <a:pt x="19066" y="76508"/>
                    <a:pt x="19066" y="135477"/>
                  </a:cubicBezTo>
                  <a:cubicBezTo>
                    <a:pt x="19066" y="177495"/>
                    <a:pt x="47427" y="203054"/>
                    <a:pt x="83890" y="203054"/>
                  </a:cubicBezTo>
                  <a:cubicBezTo>
                    <a:pt x="90221" y="203054"/>
                    <a:pt x="98833" y="202045"/>
                    <a:pt x="108708" y="199258"/>
                  </a:cubicBezTo>
                  <a:cubicBezTo>
                    <a:pt x="107691" y="214947"/>
                    <a:pt x="107691" y="215455"/>
                    <a:pt x="107691" y="218751"/>
                  </a:cubicBezTo>
                  <a:cubicBezTo>
                    <a:pt x="107691" y="226849"/>
                    <a:pt x="107691" y="246588"/>
                    <a:pt x="128711" y="246588"/>
                  </a:cubicBezTo>
                  <a:cubicBezTo>
                    <a:pt x="158844" y="246588"/>
                    <a:pt x="170998" y="200275"/>
                    <a:pt x="170998" y="197487"/>
                  </a:cubicBezTo>
                  <a:cubicBezTo>
                    <a:pt x="170998" y="195717"/>
                    <a:pt x="169226" y="194955"/>
                    <a:pt x="168218" y="194955"/>
                  </a:cubicBezTo>
                  <a:cubicBezTo>
                    <a:pt x="166192" y="194955"/>
                    <a:pt x="165683" y="196225"/>
                    <a:pt x="165175" y="197741"/>
                  </a:cubicBezTo>
                  <a:cubicBezTo>
                    <a:pt x="159098" y="215710"/>
                    <a:pt x="144409" y="222038"/>
                    <a:pt x="135551" y="222038"/>
                  </a:cubicBezTo>
                  <a:cubicBezTo>
                    <a:pt x="123905" y="222038"/>
                    <a:pt x="120100" y="215201"/>
                    <a:pt x="117574" y="195972"/>
                  </a:cubicBezTo>
                  <a:close/>
                  <a:moveTo>
                    <a:pt x="69710" y="193947"/>
                  </a:moveTo>
                  <a:cubicBezTo>
                    <a:pt x="49961" y="186101"/>
                    <a:pt x="41349" y="166356"/>
                    <a:pt x="41349" y="143576"/>
                  </a:cubicBezTo>
                  <a:cubicBezTo>
                    <a:pt x="41349" y="126117"/>
                    <a:pt x="47935" y="90181"/>
                    <a:pt x="67176" y="62843"/>
                  </a:cubicBezTo>
                  <a:cubicBezTo>
                    <a:pt x="85662" y="37030"/>
                    <a:pt x="109471" y="25383"/>
                    <a:pt x="127956" y="25383"/>
                  </a:cubicBezTo>
                  <a:cubicBezTo>
                    <a:pt x="153274" y="25383"/>
                    <a:pt x="171761" y="45130"/>
                    <a:pt x="171761" y="79040"/>
                  </a:cubicBezTo>
                  <a:cubicBezTo>
                    <a:pt x="171761" y="104353"/>
                    <a:pt x="158844" y="163577"/>
                    <a:pt x="116302" y="187364"/>
                  </a:cubicBezTo>
                  <a:cubicBezTo>
                    <a:pt x="115039" y="178504"/>
                    <a:pt x="112505" y="160027"/>
                    <a:pt x="94019" y="160027"/>
                  </a:cubicBezTo>
                  <a:cubicBezTo>
                    <a:pt x="80602" y="160027"/>
                    <a:pt x="68193" y="172684"/>
                    <a:pt x="68193" y="185848"/>
                  </a:cubicBezTo>
                  <a:cubicBezTo>
                    <a:pt x="68193" y="190905"/>
                    <a:pt x="69710" y="193692"/>
                    <a:pt x="69710" y="193947"/>
                  </a:cubicBezTo>
                  <a:close/>
                  <a:moveTo>
                    <a:pt x="85408" y="196725"/>
                  </a:moveTo>
                  <a:cubicBezTo>
                    <a:pt x="81865" y="196725"/>
                    <a:pt x="73761" y="196725"/>
                    <a:pt x="73761" y="185848"/>
                  </a:cubicBezTo>
                  <a:cubicBezTo>
                    <a:pt x="73761" y="175725"/>
                    <a:pt x="83382" y="165602"/>
                    <a:pt x="94019" y="165602"/>
                  </a:cubicBezTo>
                  <a:cubicBezTo>
                    <a:pt x="104657" y="165602"/>
                    <a:pt x="109471" y="171675"/>
                    <a:pt x="109471" y="187111"/>
                  </a:cubicBezTo>
                  <a:cubicBezTo>
                    <a:pt x="109471" y="190905"/>
                    <a:pt x="109216" y="191160"/>
                    <a:pt x="106682" y="192176"/>
                  </a:cubicBezTo>
                  <a:cubicBezTo>
                    <a:pt x="100097" y="194955"/>
                    <a:pt x="92501" y="196725"/>
                    <a:pt x="85408" y="1967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5783" name="Forme libre : forme 75782">
              <a:extLst>
                <a:ext uri="{FF2B5EF4-FFF2-40B4-BE49-F238E27FC236}">
                  <a16:creationId xmlns:a16="http://schemas.microsoft.com/office/drawing/2014/main" id="{E71ED27B-590C-47A4-8ED0-001089714F37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>
              <a:off x="14025861" y="-14993342"/>
              <a:ext cx="406741" cy="152445"/>
            </a:xfrm>
            <a:custGeom>
              <a:avLst/>
              <a:gdLst>
                <a:gd name="connsiteX0" fmla="*/ 35384 w 406741"/>
                <a:gd name="connsiteY0" fmla="*/ 39961 h 152445"/>
                <a:gd name="connsiteX1" fmla="*/ 52583 w 406741"/>
                <a:gd name="connsiteY1" fmla="*/ 42272 h 152445"/>
                <a:gd name="connsiteX2" fmla="*/ 89817 w 406741"/>
                <a:gd name="connsiteY2" fmla="*/ 23661 h 152445"/>
                <a:gd name="connsiteX3" fmla="*/ 87688 w 406741"/>
                <a:gd name="connsiteY3" fmla="*/ 21183 h 152445"/>
                <a:gd name="connsiteX4" fmla="*/ 86266 w 406741"/>
                <a:gd name="connsiteY4" fmla="*/ 21709 h 152445"/>
                <a:gd name="connsiteX5" fmla="*/ 59494 w 406741"/>
                <a:gd name="connsiteY5" fmla="*/ 26853 h 152445"/>
                <a:gd name="connsiteX6" fmla="*/ 33604 w 406741"/>
                <a:gd name="connsiteY6" fmla="*/ 22066 h 152445"/>
                <a:gd name="connsiteX7" fmla="*/ 31300 w 406741"/>
                <a:gd name="connsiteY7" fmla="*/ 21183 h 152445"/>
                <a:gd name="connsiteX8" fmla="*/ 28996 w 406741"/>
                <a:gd name="connsiteY8" fmla="*/ 25964 h 152445"/>
                <a:gd name="connsiteX9" fmla="*/ 28996 w 406741"/>
                <a:gd name="connsiteY9" fmla="*/ 78248 h 152445"/>
                <a:gd name="connsiteX10" fmla="*/ 31833 w 406741"/>
                <a:gd name="connsiteY10" fmla="*/ 83386 h 152445"/>
                <a:gd name="connsiteX11" fmla="*/ 35384 w 406741"/>
                <a:gd name="connsiteY11" fmla="*/ 80900 h 152445"/>
                <a:gd name="connsiteX12" fmla="*/ 60027 w 406741"/>
                <a:gd name="connsiteY12" fmla="*/ 69736 h 152445"/>
                <a:gd name="connsiteX13" fmla="*/ 76344 w 406741"/>
                <a:gd name="connsiteY13" fmla="*/ 79661 h 152445"/>
                <a:gd name="connsiteX14" fmla="*/ 80594 w 406741"/>
                <a:gd name="connsiteY14" fmla="*/ 102520 h 152445"/>
                <a:gd name="connsiteX15" fmla="*/ 75280 w 406741"/>
                <a:gd name="connsiteY15" fmla="*/ 126093 h 152445"/>
                <a:gd name="connsiteX16" fmla="*/ 54529 w 406741"/>
                <a:gd name="connsiteY16" fmla="*/ 136725 h 152445"/>
                <a:gd name="connsiteX17" fmla="*/ 26693 w 406741"/>
                <a:gd name="connsiteY17" fmla="*/ 118654 h 152445"/>
                <a:gd name="connsiteX18" fmla="*/ 36798 w 406741"/>
                <a:gd name="connsiteY18" fmla="*/ 109967 h 152445"/>
                <a:gd name="connsiteX19" fmla="*/ 27932 w 406741"/>
                <a:gd name="connsiteY19" fmla="*/ 100932 h 152445"/>
                <a:gd name="connsiteX20" fmla="*/ 19066 w 406741"/>
                <a:gd name="connsiteY20" fmla="*/ 110500 h 152445"/>
                <a:gd name="connsiteX21" fmla="*/ 54886 w 406741"/>
                <a:gd name="connsiteY21" fmla="*/ 142393 h 152445"/>
                <a:gd name="connsiteX22" fmla="*/ 97443 w 406741"/>
                <a:gd name="connsiteY22" fmla="*/ 103235 h 152445"/>
                <a:gd name="connsiteX23" fmla="*/ 60201 w 406741"/>
                <a:gd name="connsiteY23" fmla="*/ 64773 h 152445"/>
                <a:gd name="connsiteX24" fmla="*/ 35384 w 406741"/>
                <a:gd name="connsiteY24" fmla="*/ 73461 h 152445"/>
                <a:gd name="connsiteX25" fmla="*/ 35384 w 406741"/>
                <a:gd name="connsiteY25" fmla="*/ 39961 h 152445"/>
                <a:gd name="connsiteX26" fmla="*/ 135457 w 406741"/>
                <a:gd name="connsiteY26" fmla="*/ 80900 h 152445"/>
                <a:gd name="connsiteX27" fmla="*/ 143433 w 406741"/>
                <a:gd name="connsiteY27" fmla="*/ 42447 h 152445"/>
                <a:gd name="connsiteX28" fmla="*/ 170387 w 406741"/>
                <a:gd name="connsiteY28" fmla="*/ 26321 h 152445"/>
                <a:gd name="connsiteX29" fmla="*/ 186347 w 406741"/>
                <a:gd name="connsiteY29" fmla="*/ 32522 h 152445"/>
                <a:gd name="connsiteX30" fmla="*/ 178188 w 406741"/>
                <a:gd name="connsiteY30" fmla="*/ 41025 h 152445"/>
                <a:gd name="connsiteX31" fmla="*/ 186521 w 406741"/>
                <a:gd name="connsiteY31" fmla="*/ 49354 h 152445"/>
                <a:gd name="connsiteX32" fmla="*/ 195038 w 406741"/>
                <a:gd name="connsiteY32" fmla="*/ 40676 h 152445"/>
                <a:gd name="connsiteX33" fmla="*/ 170029 w 406741"/>
                <a:gd name="connsiteY33" fmla="*/ 21183 h 152445"/>
                <a:gd name="connsiteX34" fmla="*/ 118432 w 406741"/>
                <a:gd name="connsiteY34" fmla="*/ 82678 h 152445"/>
                <a:gd name="connsiteX35" fmla="*/ 159575 w 406741"/>
                <a:gd name="connsiteY35" fmla="*/ 142393 h 152445"/>
                <a:gd name="connsiteX36" fmla="*/ 199994 w 406741"/>
                <a:gd name="connsiteY36" fmla="*/ 102703 h 152445"/>
                <a:gd name="connsiteX37" fmla="*/ 161347 w 406741"/>
                <a:gd name="connsiteY37" fmla="*/ 63536 h 152445"/>
                <a:gd name="connsiteX38" fmla="*/ 135457 w 406741"/>
                <a:gd name="connsiteY38" fmla="*/ 80900 h 152445"/>
                <a:gd name="connsiteX39" fmla="*/ 159575 w 406741"/>
                <a:gd name="connsiteY39" fmla="*/ 136725 h 152445"/>
                <a:gd name="connsiteX40" fmla="*/ 140064 w 406741"/>
                <a:gd name="connsiteY40" fmla="*/ 123790 h 152445"/>
                <a:gd name="connsiteX41" fmla="*/ 135989 w 406741"/>
                <a:gd name="connsiteY41" fmla="*/ 98978 h 152445"/>
                <a:gd name="connsiteX42" fmla="*/ 160457 w 406741"/>
                <a:gd name="connsiteY42" fmla="*/ 68498 h 152445"/>
                <a:gd name="connsiteX43" fmla="*/ 178545 w 406741"/>
                <a:gd name="connsiteY43" fmla="*/ 78248 h 152445"/>
                <a:gd name="connsiteX44" fmla="*/ 182978 w 406741"/>
                <a:gd name="connsiteY44" fmla="*/ 102703 h 152445"/>
                <a:gd name="connsiteX45" fmla="*/ 178188 w 406741"/>
                <a:gd name="connsiteY45" fmla="*/ 127157 h 152445"/>
                <a:gd name="connsiteX46" fmla="*/ 159575 w 406741"/>
                <a:gd name="connsiteY46" fmla="*/ 136725 h 152445"/>
                <a:gd name="connsiteX47" fmla="*/ 304683 w 406741"/>
                <a:gd name="connsiteY47" fmla="*/ 31815 h 152445"/>
                <a:gd name="connsiteX48" fmla="*/ 306455 w 406741"/>
                <a:gd name="connsiteY48" fmla="*/ 24725 h 152445"/>
                <a:gd name="connsiteX49" fmla="*/ 260005 w 406741"/>
                <a:gd name="connsiteY49" fmla="*/ 24725 h 152445"/>
                <a:gd name="connsiteX50" fmla="*/ 244577 w 406741"/>
                <a:gd name="connsiteY50" fmla="*/ 24018 h 152445"/>
                <a:gd name="connsiteX51" fmla="*/ 234465 w 406741"/>
                <a:gd name="connsiteY51" fmla="*/ 19056 h 152445"/>
                <a:gd name="connsiteX52" fmla="*/ 228443 w 406741"/>
                <a:gd name="connsiteY52" fmla="*/ 19056 h 152445"/>
                <a:gd name="connsiteX53" fmla="*/ 222230 w 406741"/>
                <a:gd name="connsiteY53" fmla="*/ 56976 h 152445"/>
                <a:gd name="connsiteX54" fmla="*/ 228260 w 406741"/>
                <a:gd name="connsiteY54" fmla="*/ 56976 h 152445"/>
                <a:gd name="connsiteX55" fmla="*/ 233225 w 406741"/>
                <a:gd name="connsiteY55" fmla="*/ 40851 h 152445"/>
                <a:gd name="connsiteX56" fmla="*/ 251672 w 406741"/>
                <a:gd name="connsiteY56" fmla="*/ 39788 h 152445"/>
                <a:gd name="connsiteX57" fmla="*/ 290320 w 406741"/>
                <a:gd name="connsiteY57" fmla="*/ 39788 h 152445"/>
                <a:gd name="connsiteX58" fmla="*/ 271882 w 406741"/>
                <a:gd name="connsiteY58" fmla="*/ 63178 h 152445"/>
                <a:gd name="connsiteX59" fmla="*/ 246524 w 406741"/>
                <a:gd name="connsiteY59" fmla="*/ 132295 h 152445"/>
                <a:gd name="connsiteX60" fmla="*/ 254857 w 406741"/>
                <a:gd name="connsiteY60" fmla="*/ 142393 h 152445"/>
                <a:gd name="connsiteX61" fmla="*/ 263373 w 406741"/>
                <a:gd name="connsiteY61" fmla="*/ 132120 h 152445"/>
                <a:gd name="connsiteX62" fmla="*/ 263373 w 406741"/>
                <a:gd name="connsiteY62" fmla="*/ 125029 h 152445"/>
                <a:gd name="connsiteX63" fmla="*/ 278085 w 406741"/>
                <a:gd name="connsiteY63" fmla="*/ 65305 h 152445"/>
                <a:gd name="connsiteX64" fmla="*/ 304683 w 406741"/>
                <a:gd name="connsiteY64" fmla="*/ 31815 h 152445"/>
                <a:gd name="connsiteX65" fmla="*/ 373733 w 406741"/>
                <a:gd name="connsiteY65" fmla="*/ 74873 h 152445"/>
                <a:gd name="connsiteX66" fmla="*/ 396431 w 406741"/>
                <a:gd name="connsiteY66" fmla="*/ 47585 h 152445"/>
                <a:gd name="connsiteX67" fmla="*/ 361317 w 406741"/>
                <a:gd name="connsiteY67" fmla="*/ 21183 h 152445"/>
                <a:gd name="connsiteX68" fmla="*/ 325854 w 406741"/>
                <a:gd name="connsiteY68" fmla="*/ 50776 h 152445"/>
                <a:gd name="connsiteX69" fmla="*/ 332949 w 406741"/>
                <a:gd name="connsiteY69" fmla="*/ 68672 h 152445"/>
                <a:gd name="connsiteX70" fmla="*/ 347844 w 406741"/>
                <a:gd name="connsiteY70" fmla="*/ 79304 h 152445"/>
                <a:gd name="connsiteX71" fmla="*/ 320358 w 406741"/>
                <a:gd name="connsiteY71" fmla="*/ 111738 h 152445"/>
                <a:gd name="connsiteX72" fmla="*/ 360969 w 406741"/>
                <a:gd name="connsiteY72" fmla="*/ 142393 h 152445"/>
                <a:gd name="connsiteX73" fmla="*/ 401920 w 406741"/>
                <a:gd name="connsiteY73" fmla="*/ 108903 h 152445"/>
                <a:gd name="connsiteX74" fmla="*/ 384720 w 406741"/>
                <a:gd name="connsiteY74" fmla="*/ 81258 h 152445"/>
                <a:gd name="connsiteX75" fmla="*/ 373733 w 406741"/>
                <a:gd name="connsiteY75" fmla="*/ 74873 h 152445"/>
                <a:gd name="connsiteX76" fmla="*/ 344826 w 406741"/>
                <a:gd name="connsiteY76" fmla="*/ 58042 h 152445"/>
                <a:gd name="connsiteX77" fmla="*/ 335253 w 406741"/>
                <a:gd name="connsiteY77" fmla="*/ 44043 h 152445"/>
                <a:gd name="connsiteX78" fmla="*/ 360969 w 406741"/>
                <a:gd name="connsiteY78" fmla="*/ 26321 h 152445"/>
                <a:gd name="connsiteX79" fmla="*/ 387033 w 406741"/>
                <a:gd name="connsiteY79" fmla="*/ 47585 h 152445"/>
                <a:gd name="connsiteX80" fmla="*/ 368236 w 406741"/>
                <a:gd name="connsiteY80" fmla="*/ 71332 h 152445"/>
                <a:gd name="connsiteX81" fmla="*/ 366281 w 406741"/>
                <a:gd name="connsiteY81" fmla="*/ 70443 h 152445"/>
                <a:gd name="connsiteX82" fmla="*/ 344826 w 406741"/>
                <a:gd name="connsiteY82" fmla="*/ 58042 h 152445"/>
                <a:gd name="connsiteX83" fmla="*/ 353515 w 406741"/>
                <a:gd name="connsiteY83" fmla="*/ 82678 h 152445"/>
                <a:gd name="connsiteX84" fmla="*/ 377810 w 406741"/>
                <a:gd name="connsiteY84" fmla="*/ 96676 h 152445"/>
                <a:gd name="connsiteX85" fmla="*/ 391284 w 406741"/>
                <a:gd name="connsiteY85" fmla="*/ 115105 h 152445"/>
                <a:gd name="connsiteX86" fmla="*/ 361317 w 406741"/>
                <a:gd name="connsiteY86" fmla="*/ 136725 h 152445"/>
                <a:gd name="connsiteX87" fmla="*/ 330994 w 406741"/>
                <a:gd name="connsiteY87" fmla="*/ 111738 h 152445"/>
                <a:gd name="connsiteX88" fmla="*/ 353515 w 406741"/>
                <a:gd name="connsiteY88" fmla="*/ 8267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406741" h="152445">
                  <a:moveTo>
                    <a:pt x="35384" y="39961"/>
                  </a:moveTo>
                  <a:cubicBezTo>
                    <a:pt x="44424" y="42272"/>
                    <a:pt x="49746" y="42272"/>
                    <a:pt x="52583" y="42272"/>
                  </a:cubicBezTo>
                  <a:cubicBezTo>
                    <a:pt x="75986" y="42272"/>
                    <a:pt x="89817" y="26321"/>
                    <a:pt x="89817" y="23661"/>
                  </a:cubicBezTo>
                  <a:cubicBezTo>
                    <a:pt x="89817" y="21709"/>
                    <a:pt x="88578" y="21183"/>
                    <a:pt x="87688" y="21183"/>
                  </a:cubicBezTo>
                  <a:cubicBezTo>
                    <a:pt x="87331" y="21183"/>
                    <a:pt x="86981" y="21183"/>
                    <a:pt x="86266" y="21709"/>
                  </a:cubicBezTo>
                  <a:cubicBezTo>
                    <a:pt x="82016" y="23305"/>
                    <a:pt x="72618" y="26853"/>
                    <a:pt x="59494" y="26853"/>
                  </a:cubicBezTo>
                  <a:cubicBezTo>
                    <a:pt x="54529" y="26853"/>
                    <a:pt x="45131" y="26496"/>
                    <a:pt x="33604" y="22066"/>
                  </a:cubicBezTo>
                  <a:cubicBezTo>
                    <a:pt x="31833" y="21183"/>
                    <a:pt x="31483" y="21183"/>
                    <a:pt x="31300" y="21183"/>
                  </a:cubicBezTo>
                  <a:cubicBezTo>
                    <a:pt x="28996" y="21183"/>
                    <a:pt x="28996" y="23129"/>
                    <a:pt x="28996" y="25964"/>
                  </a:cubicBezTo>
                  <a:lnTo>
                    <a:pt x="28996" y="78248"/>
                  </a:lnTo>
                  <a:cubicBezTo>
                    <a:pt x="28996" y="81258"/>
                    <a:pt x="28996" y="83386"/>
                    <a:pt x="31833" y="83386"/>
                  </a:cubicBezTo>
                  <a:cubicBezTo>
                    <a:pt x="33429" y="83386"/>
                    <a:pt x="33604" y="83027"/>
                    <a:pt x="35384" y="80900"/>
                  </a:cubicBezTo>
                  <a:cubicBezTo>
                    <a:pt x="43002" y="71158"/>
                    <a:pt x="53822" y="69736"/>
                    <a:pt x="60027" y="69736"/>
                  </a:cubicBezTo>
                  <a:cubicBezTo>
                    <a:pt x="70664" y="69736"/>
                    <a:pt x="75454" y="78248"/>
                    <a:pt x="76344" y="79661"/>
                  </a:cubicBezTo>
                  <a:cubicBezTo>
                    <a:pt x="79529" y="85513"/>
                    <a:pt x="80594" y="92247"/>
                    <a:pt x="80594" y="102520"/>
                  </a:cubicBezTo>
                  <a:cubicBezTo>
                    <a:pt x="80594" y="107839"/>
                    <a:pt x="80594" y="118296"/>
                    <a:pt x="75280" y="126093"/>
                  </a:cubicBezTo>
                  <a:cubicBezTo>
                    <a:pt x="70847" y="132468"/>
                    <a:pt x="63220" y="136725"/>
                    <a:pt x="54529" y="136725"/>
                  </a:cubicBezTo>
                  <a:cubicBezTo>
                    <a:pt x="43002" y="136725"/>
                    <a:pt x="31126" y="130349"/>
                    <a:pt x="26693" y="118654"/>
                  </a:cubicBezTo>
                  <a:cubicBezTo>
                    <a:pt x="33429" y="119178"/>
                    <a:pt x="36798" y="114748"/>
                    <a:pt x="36798" y="109967"/>
                  </a:cubicBezTo>
                  <a:cubicBezTo>
                    <a:pt x="36798" y="102345"/>
                    <a:pt x="30236" y="100932"/>
                    <a:pt x="27932" y="100932"/>
                  </a:cubicBezTo>
                  <a:cubicBezTo>
                    <a:pt x="27583" y="100932"/>
                    <a:pt x="19066" y="100932"/>
                    <a:pt x="19066" y="110500"/>
                  </a:cubicBezTo>
                  <a:cubicBezTo>
                    <a:pt x="19066" y="126452"/>
                    <a:pt x="33604" y="142393"/>
                    <a:pt x="54886" y="142393"/>
                  </a:cubicBezTo>
                  <a:cubicBezTo>
                    <a:pt x="77583" y="142393"/>
                    <a:pt x="97443" y="125561"/>
                    <a:pt x="97443" y="103235"/>
                  </a:cubicBezTo>
                  <a:cubicBezTo>
                    <a:pt x="97443" y="83210"/>
                    <a:pt x="82191" y="64773"/>
                    <a:pt x="60201" y="64773"/>
                  </a:cubicBezTo>
                  <a:cubicBezTo>
                    <a:pt x="52400" y="64773"/>
                    <a:pt x="43185" y="66727"/>
                    <a:pt x="35384" y="73461"/>
                  </a:cubicBezTo>
                  <a:lnTo>
                    <a:pt x="35384" y="39961"/>
                  </a:lnTo>
                  <a:close/>
                  <a:moveTo>
                    <a:pt x="135457" y="80900"/>
                  </a:moveTo>
                  <a:cubicBezTo>
                    <a:pt x="135457" y="66369"/>
                    <a:pt x="136696" y="53253"/>
                    <a:pt x="143433" y="42447"/>
                  </a:cubicBezTo>
                  <a:cubicBezTo>
                    <a:pt x="149462" y="32879"/>
                    <a:pt x="159042" y="26321"/>
                    <a:pt x="170387" y="26321"/>
                  </a:cubicBezTo>
                  <a:cubicBezTo>
                    <a:pt x="175710" y="26321"/>
                    <a:pt x="182796" y="27735"/>
                    <a:pt x="186347" y="32522"/>
                  </a:cubicBezTo>
                  <a:cubicBezTo>
                    <a:pt x="181914" y="32879"/>
                    <a:pt x="178188" y="35889"/>
                    <a:pt x="178188" y="41025"/>
                  </a:cubicBezTo>
                  <a:cubicBezTo>
                    <a:pt x="178188" y="45456"/>
                    <a:pt x="181207" y="49354"/>
                    <a:pt x="186521" y="49354"/>
                  </a:cubicBezTo>
                  <a:cubicBezTo>
                    <a:pt x="191844" y="49354"/>
                    <a:pt x="195038" y="45814"/>
                    <a:pt x="195038" y="40676"/>
                  </a:cubicBezTo>
                  <a:cubicBezTo>
                    <a:pt x="195038" y="30395"/>
                    <a:pt x="187586" y="21183"/>
                    <a:pt x="170029" y="21183"/>
                  </a:cubicBezTo>
                  <a:cubicBezTo>
                    <a:pt x="144497" y="21183"/>
                    <a:pt x="118432" y="44575"/>
                    <a:pt x="118432" y="82678"/>
                  </a:cubicBezTo>
                  <a:cubicBezTo>
                    <a:pt x="118432" y="128571"/>
                    <a:pt x="140064" y="142393"/>
                    <a:pt x="159575" y="142393"/>
                  </a:cubicBezTo>
                  <a:cubicBezTo>
                    <a:pt x="181207" y="142393"/>
                    <a:pt x="199994" y="125918"/>
                    <a:pt x="199994" y="102703"/>
                  </a:cubicBezTo>
                  <a:cubicBezTo>
                    <a:pt x="199994" y="80193"/>
                    <a:pt x="182088" y="63536"/>
                    <a:pt x="161347" y="63536"/>
                  </a:cubicBezTo>
                  <a:cubicBezTo>
                    <a:pt x="147158" y="63536"/>
                    <a:pt x="139357" y="72929"/>
                    <a:pt x="135457" y="80900"/>
                  </a:cubicBezTo>
                  <a:close/>
                  <a:moveTo>
                    <a:pt x="159575" y="136725"/>
                  </a:moveTo>
                  <a:cubicBezTo>
                    <a:pt x="150710" y="136725"/>
                    <a:pt x="143789" y="131588"/>
                    <a:pt x="140064" y="123790"/>
                  </a:cubicBezTo>
                  <a:cubicBezTo>
                    <a:pt x="137411" y="118471"/>
                    <a:pt x="135989" y="109610"/>
                    <a:pt x="135989" y="98978"/>
                  </a:cubicBezTo>
                  <a:cubicBezTo>
                    <a:pt x="135989" y="81790"/>
                    <a:pt x="146276" y="68498"/>
                    <a:pt x="160457" y="68498"/>
                  </a:cubicBezTo>
                  <a:cubicBezTo>
                    <a:pt x="168615" y="68498"/>
                    <a:pt x="174112" y="71690"/>
                    <a:pt x="178545" y="78248"/>
                  </a:cubicBezTo>
                  <a:cubicBezTo>
                    <a:pt x="182796" y="84981"/>
                    <a:pt x="182978" y="92420"/>
                    <a:pt x="182978" y="102703"/>
                  </a:cubicBezTo>
                  <a:cubicBezTo>
                    <a:pt x="182978" y="112802"/>
                    <a:pt x="182978" y="120242"/>
                    <a:pt x="178188" y="127157"/>
                  </a:cubicBezTo>
                  <a:cubicBezTo>
                    <a:pt x="173930" y="133359"/>
                    <a:pt x="168258" y="136725"/>
                    <a:pt x="159575" y="136725"/>
                  </a:cubicBezTo>
                  <a:close/>
                  <a:moveTo>
                    <a:pt x="304683" y="31815"/>
                  </a:moveTo>
                  <a:cubicBezTo>
                    <a:pt x="306455" y="29688"/>
                    <a:pt x="306455" y="29331"/>
                    <a:pt x="306455" y="24725"/>
                  </a:cubicBezTo>
                  <a:lnTo>
                    <a:pt x="260005" y="24725"/>
                  </a:lnTo>
                  <a:cubicBezTo>
                    <a:pt x="252911" y="24725"/>
                    <a:pt x="250957" y="24550"/>
                    <a:pt x="244577" y="24018"/>
                  </a:cubicBezTo>
                  <a:cubicBezTo>
                    <a:pt x="235355" y="23305"/>
                    <a:pt x="234997" y="22066"/>
                    <a:pt x="234465" y="19056"/>
                  </a:cubicBezTo>
                  <a:lnTo>
                    <a:pt x="228443" y="19056"/>
                  </a:lnTo>
                  <a:lnTo>
                    <a:pt x="222230" y="56976"/>
                  </a:lnTo>
                  <a:lnTo>
                    <a:pt x="228260" y="56976"/>
                  </a:lnTo>
                  <a:cubicBezTo>
                    <a:pt x="228618" y="54317"/>
                    <a:pt x="230389" y="42621"/>
                    <a:pt x="233225" y="40851"/>
                  </a:cubicBezTo>
                  <a:cubicBezTo>
                    <a:pt x="234647" y="39788"/>
                    <a:pt x="249010" y="39788"/>
                    <a:pt x="251672" y="39788"/>
                  </a:cubicBezTo>
                  <a:lnTo>
                    <a:pt x="290320" y="39788"/>
                  </a:lnTo>
                  <a:cubicBezTo>
                    <a:pt x="284649" y="47234"/>
                    <a:pt x="275606" y="58215"/>
                    <a:pt x="271882" y="63178"/>
                  </a:cubicBezTo>
                  <a:cubicBezTo>
                    <a:pt x="248653" y="93659"/>
                    <a:pt x="246524" y="121838"/>
                    <a:pt x="246524" y="132295"/>
                  </a:cubicBezTo>
                  <a:cubicBezTo>
                    <a:pt x="246524" y="134247"/>
                    <a:pt x="246524" y="142393"/>
                    <a:pt x="254857" y="142393"/>
                  </a:cubicBezTo>
                  <a:cubicBezTo>
                    <a:pt x="263373" y="142393"/>
                    <a:pt x="263373" y="134422"/>
                    <a:pt x="263373" y="132120"/>
                  </a:cubicBezTo>
                  <a:lnTo>
                    <a:pt x="263373" y="125029"/>
                  </a:lnTo>
                  <a:cubicBezTo>
                    <a:pt x="263373" y="90651"/>
                    <a:pt x="270459" y="74873"/>
                    <a:pt x="278085" y="65305"/>
                  </a:cubicBezTo>
                  <a:lnTo>
                    <a:pt x="304683" y="31815"/>
                  </a:lnTo>
                  <a:close/>
                  <a:moveTo>
                    <a:pt x="373733" y="74873"/>
                  </a:moveTo>
                  <a:cubicBezTo>
                    <a:pt x="387565" y="68140"/>
                    <a:pt x="396431" y="59811"/>
                    <a:pt x="396431" y="47585"/>
                  </a:cubicBezTo>
                  <a:cubicBezTo>
                    <a:pt x="396431" y="30395"/>
                    <a:pt x="378517" y="21183"/>
                    <a:pt x="361317" y="21183"/>
                  </a:cubicBezTo>
                  <a:cubicBezTo>
                    <a:pt x="341813" y="21183"/>
                    <a:pt x="325854" y="33943"/>
                    <a:pt x="325854" y="50776"/>
                  </a:cubicBezTo>
                  <a:cubicBezTo>
                    <a:pt x="325854" y="59105"/>
                    <a:pt x="329754" y="65132"/>
                    <a:pt x="332949" y="68672"/>
                  </a:cubicBezTo>
                  <a:cubicBezTo>
                    <a:pt x="336142" y="72397"/>
                    <a:pt x="337381" y="73103"/>
                    <a:pt x="347844" y="79304"/>
                  </a:cubicBezTo>
                  <a:cubicBezTo>
                    <a:pt x="337914" y="83559"/>
                    <a:pt x="320358" y="93127"/>
                    <a:pt x="320358" y="111738"/>
                  </a:cubicBezTo>
                  <a:cubicBezTo>
                    <a:pt x="320358" y="131414"/>
                    <a:pt x="340748" y="142393"/>
                    <a:pt x="360969" y="142393"/>
                  </a:cubicBezTo>
                  <a:cubicBezTo>
                    <a:pt x="383482" y="142393"/>
                    <a:pt x="401920" y="128039"/>
                    <a:pt x="401920" y="108903"/>
                  </a:cubicBezTo>
                  <a:cubicBezTo>
                    <a:pt x="401920" y="97209"/>
                    <a:pt x="395008" y="87284"/>
                    <a:pt x="384720" y="81258"/>
                  </a:cubicBezTo>
                  <a:cubicBezTo>
                    <a:pt x="382416" y="79836"/>
                    <a:pt x="376212" y="76296"/>
                    <a:pt x="373733" y="74873"/>
                  </a:cubicBezTo>
                  <a:close/>
                  <a:moveTo>
                    <a:pt x="344826" y="58042"/>
                  </a:moveTo>
                  <a:cubicBezTo>
                    <a:pt x="340217" y="55381"/>
                    <a:pt x="335253" y="50601"/>
                    <a:pt x="335253" y="44043"/>
                  </a:cubicBezTo>
                  <a:cubicBezTo>
                    <a:pt x="335253" y="32879"/>
                    <a:pt x="348202" y="26321"/>
                    <a:pt x="360969" y="26321"/>
                  </a:cubicBezTo>
                  <a:cubicBezTo>
                    <a:pt x="374798" y="26321"/>
                    <a:pt x="387033" y="34999"/>
                    <a:pt x="387033" y="47585"/>
                  </a:cubicBezTo>
                  <a:cubicBezTo>
                    <a:pt x="387033" y="63361"/>
                    <a:pt x="368585" y="71332"/>
                    <a:pt x="368236" y="71332"/>
                  </a:cubicBezTo>
                  <a:cubicBezTo>
                    <a:pt x="367878" y="71332"/>
                    <a:pt x="367523" y="71158"/>
                    <a:pt x="366281" y="70443"/>
                  </a:cubicBezTo>
                  <a:lnTo>
                    <a:pt x="344826" y="58042"/>
                  </a:lnTo>
                  <a:close/>
                  <a:moveTo>
                    <a:pt x="353515" y="82678"/>
                  </a:moveTo>
                  <a:lnTo>
                    <a:pt x="377810" y="96676"/>
                  </a:lnTo>
                  <a:cubicBezTo>
                    <a:pt x="382416" y="99337"/>
                    <a:pt x="391284" y="104648"/>
                    <a:pt x="391284" y="115105"/>
                  </a:cubicBezTo>
                  <a:cubicBezTo>
                    <a:pt x="391284" y="128396"/>
                    <a:pt x="376570" y="136725"/>
                    <a:pt x="361317" y="136725"/>
                  </a:cubicBezTo>
                  <a:cubicBezTo>
                    <a:pt x="345007" y="136725"/>
                    <a:pt x="330994" y="126269"/>
                    <a:pt x="330994" y="111738"/>
                  </a:cubicBezTo>
                  <a:cubicBezTo>
                    <a:pt x="330994" y="98622"/>
                    <a:pt x="340748" y="88522"/>
                    <a:pt x="353515" y="826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5784" name="Forme libre : forme 75783">
              <a:extLst>
                <a:ext uri="{FF2B5EF4-FFF2-40B4-BE49-F238E27FC236}">
                  <a16:creationId xmlns:a16="http://schemas.microsoft.com/office/drawing/2014/main" id="{E63177A9-ACF8-4A25-8C1D-69537FC42891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>
              <a:off x="14515690" y="-14861899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6 w 203370"/>
                <a:gd name="connsiteY1" fmla="*/ 24113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6 w 203370"/>
                <a:gd name="connsiteY8" fmla="*/ 73213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2" y="29179"/>
                    <a:pt x="187466" y="29179"/>
                    <a:pt x="187466" y="24113"/>
                  </a:cubicBezTo>
                  <a:cubicBezTo>
                    <a:pt x="187466" y="19056"/>
                    <a:pt x="182652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3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6" y="78279"/>
                    <a:pt x="187466" y="73213"/>
                  </a:cubicBezTo>
                  <a:cubicBezTo>
                    <a:pt x="187466" y="68148"/>
                    <a:pt x="182652" y="68148"/>
                    <a:pt x="178855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3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5785" name="Forme libre : forme 75784">
              <a:extLst>
                <a:ext uri="{FF2B5EF4-FFF2-40B4-BE49-F238E27FC236}">
                  <a16:creationId xmlns:a16="http://schemas.microsoft.com/office/drawing/2014/main" id="{ACE7CDC0-C649-49FD-A3C4-FBE8C6DAF2CF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>
              <a:off x="14781249" y="-14947451"/>
              <a:ext cx="203371" cy="254075"/>
            </a:xfrm>
            <a:custGeom>
              <a:avLst/>
              <a:gdLst>
                <a:gd name="connsiteX0" fmla="*/ 117574 w 203370"/>
                <a:gd name="connsiteY0" fmla="*/ 195972 h 254075"/>
                <a:gd name="connsiteX1" fmla="*/ 194044 w 203370"/>
                <a:gd name="connsiteY1" fmla="*/ 87140 h 254075"/>
                <a:gd name="connsiteX2" fmla="*/ 129474 w 203370"/>
                <a:gd name="connsiteY2" fmla="*/ 19056 h 254075"/>
                <a:gd name="connsiteX3" fmla="*/ 19066 w 203370"/>
                <a:gd name="connsiteY3" fmla="*/ 135477 h 254075"/>
                <a:gd name="connsiteX4" fmla="*/ 83890 w 203370"/>
                <a:gd name="connsiteY4" fmla="*/ 203054 h 254075"/>
                <a:gd name="connsiteX5" fmla="*/ 108708 w 203370"/>
                <a:gd name="connsiteY5" fmla="*/ 199258 h 254075"/>
                <a:gd name="connsiteX6" fmla="*/ 107691 w 203370"/>
                <a:gd name="connsiteY6" fmla="*/ 218751 h 254075"/>
                <a:gd name="connsiteX7" fmla="*/ 128712 w 203370"/>
                <a:gd name="connsiteY7" fmla="*/ 246588 h 254075"/>
                <a:gd name="connsiteX8" fmla="*/ 170998 w 203370"/>
                <a:gd name="connsiteY8" fmla="*/ 197487 h 254075"/>
                <a:gd name="connsiteX9" fmla="*/ 168218 w 203370"/>
                <a:gd name="connsiteY9" fmla="*/ 194955 h 254075"/>
                <a:gd name="connsiteX10" fmla="*/ 165175 w 203370"/>
                <a:gd name="connsiteY10" fmla="*/ 197741 h 254075"/>
                <a:gd name="connsiteX11" fmla="*/ 135551 w 203370"/>
                <a:gd name="connsiteY11" fmla="*/ 222038 h 254075"/>
                <a:gd name="connsiteX12" fmla="*/ 117574 w 203370"/>
                <a:gd name="connsiteY12" fmla="*/ 195972 h 254075"/>
                <a:gd name="connsiteX13" fmla="*/ 69710 w 203370"/>
                <a:gd name="connsiteY13" fmla="*/ 193947 h 254075"/>
                <a:gd name="connsiteX14" fmla="*/ 41349 w 203370"/>
                <a:gd name="connsiteY14" fmla="*/ 143576 h 254075"/>
                <a:gd name="connsiteX15" fmla="*/ 67176 w 203370"/>
                <a:gd name="connsiteY15" fmla="*/ 62843 h 254075"/>
                <a:gd name="connsiteX16" fmla="*/ 127957 w 203370"/>
                <a:gd name="connsiteY16" fmla="*/ 25383 h 254075"/>
                <a:gd name="connsiteX17" fmla="*/ 171761 w 203370"/>
                <a:gd name="connsiteY17" fmla="*/ 79040 h 254075"/>
                <a:gd name="connsiteX18" fmla="*/ 116303 w 203370"/>
                <a:gd name="connsiteY18" fmla="*/ 187364 h 254075"/>
                <a:gd name="connsiteX19" fmla="*/ 94019 w 203370"/>
                <a:gd name="connsiteY19" fmla="*/ 160027 h 254075"/>
                <a:gd name="connsiteX20" fmla="*/ 68193 w 203370"/>
                <a:gd name="connsiteY20" fmla="*/ 185848 h 254075"/>
                <a:gd name="connsiteX21" fmla="*/ 69710 w 203370"/>
                <a:gd name="connsiteY21" fmla="*/ 193947 h 254075"/>
                <a:gd name="connsiteX22" fmla="*/ 85408 w 203370"/>
                <a:gd name="connsiteY22" fmla="*/ 196725 h 254075"/>
                <a:gd name="connsiteX23" fmla="*/ 73761 w 203370"/>
                <a:gd name="connsiteY23" fmla="*/ 185848 h 254075"/>
                <a:gd name="connsiteX24" fmla="*/ 94019 w 203370"/>
                <a:gd name="connsiteY24" fmla="*/ 165602 h 254075"/>
                <a:gd name="connsiteX25" fmla="*/ 109471 w 203370"/>
                <a:gd name="connsiteY25" fmla="*/ 187111 h 254075"/>
                <a:gd name="connsiteX26" fmla="*/ 106682 w 203370"/>
                <a:gd name="connsiteY26" fmla="*/ 192176 h 254075"/>
                <a:gd name="connsiteX27" fmla="*/ 85408 w 203370"/>
                <a:gd name="connsiteY27" fmla="*/ 196725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370" h="254075">
                  <a:moveTo>
                    <a:pt x="117574" y="195972"/>
                  </a:moveTo>
                  <a:cubicBezTo>
                    <a:pt x="156818" y="181036"/>
                    <a:pt x="194044" y="135986"/>
                    <a:pt x="194044" y="87140"/>
                  </a:cubicBezTo>
                  <a:cubicBezTo>
                    <a:pt x="194044" y="46392"/>
                    <a:pt x="167201" y="19056"/>
                    <a:pt x="129474" y="19056"/>
                  </a:cubicBezTo>
                  <a:cubicBezTo>
                    <a:pt x="74778" y="19056"/>
                    <a:pt x="19066" y="76508"/>
                    <a:pt x="19066" y="135477"/>
                  </a:cubicBezTo>
                  <a:cubicBezTo>
                    <a:pt x="19066" y="177495"/>
                    <a:pt x="47427" y="203054"/>
                    <a:pt x="83890" y="203054"/>
                  </a:cubicBezTo>
                  <a:cubicBezTo>
                    <a:pt x="90222" y="203054"/>
                    <a:pt x="98834" y="202045"/>
                    <a:pt x="108708" y="199258"/>
                  </a:cubicBezTo>
                  <a:cubicBezTo>
                    <a:pt x="107691" y="214947"/>
                    <a:pt x="107691" y="215455"/>
                    <a:pt x="107691" y="218751"/>
                  </a:cubicBezTo>
                  <a:cubicBezTo>
                    <a:pt x="107691" y="226849"/>
                    <a:pt x="107691" y="246588"/>
                    <a:pt x="128712" y="246588"/>
                  </a:cubicBezTo>
                  <a:cubicBezTo>
                    <a:pt x="158844" y="246588"/>
                    <a:pt x="170998" y="200275"/>
                    <a:pt x="170998" y="197487"/>
                  </a:cubicBezTo>
                  <a:cubicBezTo>
                    <a:pt x="170998" y="195717"/>
                    <a:pt x="169227" y="194955"/>
                    <a:pt x="168218" y="194955"/>
                  </a:cubicBezTo>
                  <a:cubicBezTo>
                    <a:pt x="166192" y="194955"/>
                    <a:pt x="165683" y="196225"/>
                    <a:pt x="165175" y="197741"/>
                  </a:cubicBezTo>
                  <a:cubicBezTo>
                    <a:pt x="159098" y="215710"/>
                    <a:pt x="144409" y="222038"/>
                    <a:pt x="135551" y="222038"/>
                  </a:cubicBezTo>
                  <a:cubicBezTo>
                    <a:pt x="123905" y="222038"/>
                    <a:pt x="120100" y="215201"/>
                    <a:pt x="117574" y="195972"/>
                  </a:cubicBezTo>
                  <a:close/>
                  <a:moveTo>
                    <a:pt x="69710" y="193947"/>
                  </a:moveTo>
                  <a:cubicBezTo>
                    <a:pt x="49961" y="186101"/>
                    <a:pt x="41349" y="166356"/>
                    <a:pt x="41349" y="143576"/>
                  </a:cubicBezTo>
                  <a:cubicBezTo>
                    <a:pt x="41349" y="126117"/>
                    <a:pt x="47935" y="90181"/>
                    <a:pt x="67176" y="62843"/>
                  </a:cubicBezTo>
                  <a:cubicBezTo>
                    <a:pt x="85662" y="37030"/>
                    <a:pt x="109471" y="25383"/>
                    <a:pt x="127957" y="25383"/>
                  </a:cubicBezTo>
                  <a:cubicBezTo>
                    <a:pt x="153275" y="25383"/>
                    <a:pt x="171761" y="45130"/>
                    <a:pt x="171761" y="79040"/>
                  </a:cubicBezTo>
                  <a:cubicBezTo>
                    <a:pt x="171761" y="104353"/>
                    <a:pt x="158844" y="163577"/>
                    <a:pt x="116303" y="187364"/>
                  </a:cubicBezTo>
                  <a:cubicBezTo>
                    <a:pt x="115039" y="178504"/>
                    <a:pt x="112505" y="160027"/>
                    <a:pt x="94019" y="160027"/>
                  </a:cubicBezTo>
                  <a:cubicBezTo>
                    <a:pt x="80602" y="160027"/>
                    <a:pt x="68193" y="172684"/>
                    <a:pt x="68193" y="185848"/>
                  </a:cubicBezTo>
                  <a:cubicBezTo>
                    <a:pt x="68193" y="190905"/>
                    <a:pt x="69710" y="193692"/>
                    <a:pt x="69710" y="193947"/>
                  </a:cubicBezTo>
                  <a:close/>
                  <a:moveTo>
                    <a:pt x="85408" y="196725"/>
                  </a:moveTo>
                  <a:cubicBezTo>
                    <a:pt x="81865" y="196725"/>
                    <a:pt x="73761" y="196725"/>
                    <a:pt x="73761" y="185848"/>
                  </a:cubicBezTo>
                  <a:cubicBezTo>
                    <a:pt x="73761" y="175725"/>
                    <a:pt x="83382" y="165602"/>
                    <a:pt x="94019" y="165602"/>
                  </a:cubicBezTo>
                  <a:cubicBezTo>
                    <a:pt x="104657" y="165602"/>
                    <a:pt x="109471" y="171675"/>
                    <a:pt x="109471" y="187111"/>
                  </a:cubicBezTo>
                  <a:cubicBezTo>
                    <a:pt x="109471" y="190905"/>
                    <a:pt x="109217" y="191160"/>
                    <a:pt x="106682" y="192176"/>
                  </a:cubicBezTo>
                  <a:cubicBezTo>
                    <a:pt x="100097" y="194955"/>
                    <a:pt x="92502" y="196725"/>
                    <a:pt x="85408" y="1967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5786" name="Forme libre : forme 75785">
              <a:extLst>
                <a:ext uri="{FF2B5EF4-FFF2-40B4-BE49-F238E27FC236}">
                  <a16:creationId xmlns:a16="http://schemas.microsoft.com/office/drawing/2014/main" id="{2FE88A51-27D8-409B-A2EA-EFBB095930AD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>
              <a:off x="14980229" y="-14850858"/>
              <a:ext cx="406741" cy="152445"/>
            </a:xfrm>
            <a:custGeom>
              <a:avLst/>
              <a:gdLst>
                <a:gd name="connsiteX0" fmla="*/ 35383 w 406741"/>
                <a:gd name="connsiteY0" fmla="*/ 39961 h 152445"/>
                <a:gd name="connsiteX1" fmla="*/ 52583 w 406741"/>
                <a:gd name="connsiteY1" fmla="*/ 42272 h 152445"/>
                <a:gd name="connsiteX2" fmla="*/ 89817 w 406741"/>
                <a:gd name="connsiteY2" fmla="*/ 23661 h 152445"/>
                <a:gd name="connsiteX3" fmla="*/ 87688 w 406741"/>
                <a:gd name="connsiteY3" fmla="*/ 21183 h 152445"/>
                <a:gd name="connsiteX4" fmla="*/ 86266 w 406741"/>
                <a:gd name="connsiteY4" fmla="*/ 21707 h 152445"/>
                <a:gd name="connsiteX5" fmla="*/ 59494 w 406741"/>
                <a:gd name="connsiteY5" fmla="*/ 26853 h 152445"/>
                <a:gd name="connsiteX6" fmla="*/ 33604 w 406741"/>
                <a:gd name="connsiteY6" fmla="*/ 22066 h 152445"/>
                <a:gd name="connsiteX7" fmla="*/ 31300 w 406741"/>
                <a:gd name="connsiteY7" fmla="*/ 21183 h 152445"/>
                <a:gd name="connsiteX8" fmla="*/ 28996 w 406741"/>
                <a:gd name="connsiteY8" fmla="*/ 25963 h 152445"/>
                <a:gd name="connsiteX9" fmla="*/ 28996 w 406741"/>
                <a:gd name="connsiteY9" fmla="*/ 78248 h 152445"/>
                <a:gd name="connsiteX10" fmla="*/ 31833 w 406741"/>
                <a:gd name="connsiteY10" fmla="*/ 83384 h 152445"/>
                <a:gd name="connsiteX11" fmla="*/ 35383 w 406741"/>
                <a:gd name="connsiteY11" fmla="*/ 80900 h 152445"/>
                <a:gd name="connsiteX12" fmla="*/ 60027 w 406741"/>
                <a:gd name="connsiteY12" fmla="*/ 69736 h 152445"/>
                <a:gd name="connsiteX13" fmla="*/ 76344 w 406741"/>
                <a:gd name="connsiteY13" fmla="*/ 79661 h 152445"/>
                <a:gd name="connsiteX14" fmla="*/ 80594 w 406741"/>
                <a:gd name="connsiteY14" fmla="*/ 102519 h 152445"/>
                <a:gd name="connsiteX15" fmla="*/ 75280 w 406741"/>
                <a:gd name="connsiteY15" fmla="*/ 126093 h 152445"/>
                <a:gd name="connsiteX16" fmla="*/ 54529 w 406741"/>
                <a:gd name="connsiteY16" fmla="*/ 136724 h 152445"/>
                <a:gd name="connsiteX17" fmla="*/ 26693 w 406741"/>
                <a:gd name="connsiteY17" fmla="*/ 118653 h 152445"/>
                <a:gd name="connsiteX18" fmla="*/ 36798 w 406741"/>
                <a:gd name="connsiteY18" fmla="*/ 109967 h 152445"/>
                <a:gd name="connsiteX19" fmla="*/ 27932 w 406741"/>
                <a:gd name="connsiteY19" fmla="*/ 100931 h 152445"/>
                <a:gd name="connsiteX20" fmla="*/ 19066 w 406741"/>
                <a:gd name="connsiteY20" fmla="*/ 110499 h 152445"/>
                <a:gd name="connsiteX21" fmla="*/ 54886 w 406741"/>
                <a:gd name="connsiteY21" fmla="*/ 142393 h 152445"/>
                <a:gd name="connsiteX22" fmla="*/ 97443 w 406741"/>
                <a:gd name="connsiteY22" fmla="*/ 103234 h 152445"/>
                <a:gd name="connsiteX23" fmla="*/ 60201 w 406741"/>
                <a:gd name="connsiteY23" fmla="*/ 64773 h 152445"/>
                <a:gd name="connsiteX24" fmla="*/ 35383 w 406741"/>
                <a:gd name="connsiteY24" fmla="*/ 73459 h 152445"/>
                <a:gd name="connsiteX25" fmla="*/ 35383 w 406741"/>
                <a:gd name="connsiteY25" fmla="*/ 39961 h 152445"/>
                <a:gd name="connsiteX26" fmla="*/ 135457 w 406741"/>
                <a:gd name="connsiteY26" fmla="*/ 80900 h 152445"/>
                <a:gd name="connsiteX27" fmla="*/ 143433 w 406741"/>
                <a:gd name="connsiteY27" fmla="*/ 42447 h 152445"/>
                <a:gd name="connsiteX28" fmla="*/ 170387 w 406741"/>
                <a:gd name="connsiteY28" fmla="*/ 26321 h 152445"/>
                <a:gd name="connsiteX29" fmla="*/ 186347 w 406741"/>
                <a:gd name="connsiteY29" fmla="*/ 32522 h 152445"/>
                <a:gd name="connsiteX30" fmla="*/ 178188 w 406741"/>
                <a:gd name="connsiteY30" fmla="*/ 41025 h 152445"/>
                <a:gd name="connsiteX31" fmla="*/ 186521 w 406741"/>
                <a:gd name="connsiteY31" fmla="*/ 49354 h 152445"/>
                <a:gd name="connsiteX32" fmla="*/ 195038 w 406741"/>
                <a:gd name="connsiteY32" fmla="*/ 40676 h 152445"/>
                <a:gd name="connsiteX33" fmla="*/ 170029 w 406741"/>
                <a:gd name="connsiteY33" fmla="*/ 21183 h 152445"/>
                <a:gd name="connsiteX34" fmla="*/ 118432 w 406741"/>
                <a:gd name="connsiteY34" fmla="*/ 82678 h 152445"/>
                <a:gd name="connsiteX35" fmla="*/ 159575 w 406741"/>
                <a:gd name="connsiteY35" fmla="*/ 142393 h 152445"/>
                <a:gd name="connsiteX36" fmla="*/ 199994 w 406741"/>
                <a:gd name="connsiteY36" fmla="*/ 102702 h 152445"/>
                <a:gd name="connsiteX37" fmla="*/ 161347 w 406741"/>
                <a:gd name="connsiteY37" fmla="*/ 63534 h 152445"/>
                <a:gd name="connsiteX38" fmla="*/ 135457 w 406741"/>
                <a:gd name="connsiteY38" fmla="*/ 80900 h 152445"/>
                <a:gd name="connsiteX39" fmla="*/ 159575 w 406741"/>
                <a:gd name="connsiteY39" fmla="*/ 136724 h 152445"/>
                <a:gd name="connsiteX40" fmla="*/ 140064 w 406741"/>
                <a:gd name="connsiteY40" fmla="*/ 123790 h 152445"/>
                <a:gd name="connsiteX41" fmla="*/ 135988 w 406741"/>
                <a:gd name="connsiteY41" fmla="*/ 98978 h 152445"/>
                <a:gd name="connsiteX42" fmla="*/ 160457 w 406741"/>
                <a:gd name="connsiteY42" fmla="*/ 68497 h 152445"/>
                <a:gd name="connsiteX43" fmla="*/ 178545 w 406741"/>
                <a:gd name="connsiteY43" fmla="*/ 78248 h 152445"/>
                <a:gd name="connsiteX44" fmla="*/ 182978 w 406741"/>
                <a:gd name="connsiteY44" fmla="*/ 102702 h 152445"/>
                <a:gd name="connsiteX45" fmla="*/ 178188 w 406741"/>
                <a:gd name="connsiteY45" fmla="*/ 127157 h 152445"/>
                <a:gd name="connsiteX46" fmla="*/ 159575 w 406741"/>
                <a:gd name="connsiteY46" fmla="*/ 136724 h 152445"/>
                <a:gd name="connsiteX47" fmla="*/ 304683 w 406741"/>
                <a:gd name="connsiteY47" fmla="*/ 31815 h 152445"/>
                <a:gd name="connsiteX48" fmla="*/ 306455 w 406741"/>
                <a:gd name="connsiteY48" fmla="*/ 24725 h 152445"/>
                <a:gd name="connsiteX49" fmla="*/ 260005 w 406741"/>
                <a:gd name="connsiteY49" fmla="*/ 24725 h 152445"/>
                <a:gd name="connsiteX50" fmla="*/ 244577 w 406741"/>
                <a:gd name="connsiteY50" fmla="*/ 24018 h 152445"/>
                <a:gd name="connsiteX51" fmla="*/ 234465 w 406741"/>
                <a:gd name="connsiteY51" fmla="*/ 19056 h 152445"/>
                <a:gd name="connsiteX52" fmla="*/ 228443 w 406741"/>
                <a:gd name="connsiteY52" fmla="*/ 19056 h 152445"/>
                <a:gd name="connsiteX53" fmla="*/ 222230 w 406741"/>
                <a:gd name="connsiteY53" fmla="*/ 56976 h 152445"/>
                <a:gd name="connsiteX54" fmla="*/ 228260 w 406741"/>
                <a:gd name="connsiteY54" fmla="*/ 56976 h 152445"/>
                <a:gd name="connsiteX55" fmla="*/ 233225 w 406741"/>
                <a:gd name="connsiteY55" fmla="*/ 40850 h 152445"/>
                <a:gd name="connsiteX56" fmla="*/ 251671 w 406741"/>
                <a:gd name="connsiteY56" fmla="*/ 39786 h 152445"/>
                <a:gd name="connsiteX57" fmla="*/ 290320 w 406741"/>
                <a:gd name="connsiteY57" fmla="*/ 39786 h 152445"/>
                <a:gd name="connsiteX58" fmla="*/ 271881 w 406741"/>
                <a:gd name="connsiteY58" fmla="*/ 63178 h 152445"/>
                <a:gd name="connsiteX59" fmla="*/ 246524 w 406741"/>
                <a:gd name="connsiteY59" fmla="*/ 132293 h 152445"/>
                <a:gd name="connsiteX60" fmla="*/ 254857 w 406741"/>
                <a:gd name="connsiteY60" fmla="*/ 142393 h 152445"/>
                <a:gd name="connsiteX61" fmla="*/ 263373 w 406741"/>
                <a:gd name="connsiteY61" fmla="*/ 132120 h 152445"/>
                <a:gd name="connsiteX62" fmla="*/ 263373 w 406741"/>
                <a:gd name="connsiteY62" fmla="*/ 125029 h 152445"/>
                <a:gd name="connsiteX63" fmla="*/ 278087 w 406741"/>
                <a:gd name="connsiteY63" fmla="*/ 65305 h 152445"/>
                <a:gd name="connsiteX64" fmla="*/ 304683 w 406741"/>
                <a:gd name="connsiteY64" fmla="*/ 31815 h 152445"/>
                <a:gd name="connsiteX65" fmla="*/ 373734 w 406741"/>
                <a:gd name="connsiteY65" fmla="*/ 74873 h 152445"/>
                <a:gd name="connsiteX66" fmla="*/ 396431 w 406741"/>
                <a:gd name="connsiteY66" fmla="*/ 47583 h 152445"/>
                <a:gd name="connsiteX67" fmla="*/ 361316 w 406741"/>
                <a:gd name="connsiteY67" fmla="*/ 21183 h 152445"/>
                <a:gd name="connsiteX68" fmla="*/ 325854 w 406741"/>
                <a:gd name="connsiteY68" fmla="*/ 50775 h 152445"/>
                <a:gd name="connsiteX69" fmla="*/ 332948 w 406741"/>
                <a:gd name="connsiteY69" fmla="*/ 68672 h 152445"/>
                <a:gd name="connsiteX70" fmla="*/ 347843 w 406741"/>
                <a:gd name="connsiteY70" fmla="*/ 79304 h 152445"/>
                <a:gd name="connsiteX71" fmla="*/ 320357 w 406741"/>
                <a:gd name="connsiteY71" fmla="*/ 111738 h 152445"/>
                <a:gd name="connsiteX72" fmla="*/ 360968 w 406741"/>
                <a:gd name="connsiteY72" fmla="*/ 142393 h 152445"/>
                <a:gd name="connsiteX73" fmla="*/ 401919 w 406741"/>
                <a:gd name="connsiteY73" fmla="*/ 108903 h 152445"/>
                <a:gd name="connsiteX74" fmla="*/ 384719 w 406741"/>
                <a:gd name="connsiteY74" fmla="*/ 81256 h 152445"/>
                <a:gd name="connsiteX75" fmla="*/ 373734 w 406741"/>
                <a:gd name="connsiteY75" fmla="*/ 74873 h 152445"/>
                <a:gd name="connsiteX76" fmla="*/ 344826 w 406741"/>
                <a:gd name="connsiteY76" fmla="*/ 58040 h 152445"/>
                <a:gd name="connsiteX77" fmla="*/ 335252 w 406741"/>
                <a:gd name="connsiteY77" fmla="*/ 44043 h 152445"/>
                <a:gd name="connsiteX78" fmla="*/ 360968 w 406741"/>
                <a:gd name="connsiteY78" fmla="*/ 26321 h 152445"/>
                <a:gd name="connsiteX79" fmla="*/ 387032 w 406741"/>
                <a:gd name="connsiteY79" fmla="*/ 47583 h 152445"/>
                <a:gd name="connsiteX80" fmla="*/ 368236 w 406741"/>
                <a:gd name="connsiteY80" fmla="*/ 71332 h 152445"/>
                <a:gd name="connsiteX81" fmla="*/ 366281 w 406741"/>
                <a:gd name="connsiteY81" fmla="*/ 70443 h 152445"/>
                <a:gd name="connsiteX82" fmla="*/ 344826 w 406741"/>
                <a:gd name="connsiteY82" fmla="*/ 58040 h 152445"/>
                <a:gd name="connsiteX83" fmla="*/ 353515 w 406741"/>
                <a:gd name="connsiteY83" fmla="*/ 82678 h 152445"/>
                <a:gd name="connsiteX84" fmla="*/ 377810 w 406741"/>
                <a:gd name="connsiteY84" fmla="*/ 96676 h 152445"/>
                <a:gd name="connsiteX85" fmla="*/ 391283 w 406741"/>
                <a:gd name="connsiteY85" fmla="*/ 115105 h 152445"/>
                <a:gd name="connsiteX86" fmla="*/ 361316 w 406741"/>
                <a:gd name="connsiteY86" fmla="*/ 136724 h 152445"/>
                <a:gd name="connsiteX87" fmla="*/ 330993 w 406741"/>
                <a:gd name="connsiteY87" fmla="*/ 111738 h 152445"/>
                <a:gd name="connsiteX88" fmla="*/ 353515 w 406741"/>
                <a:gd name="connsiteY88" fmla="*/ 8267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406741" h="152445">
                  <a:moveTo>
                    <a:pt x="35383" y="39961"/>
                  </a:moveTo>
                  <a:cubicBezTo>
                    <a:pt x="44424" y="42272"/>
                    <a:pt x="49746" y="42272"/>
                    <a:pt x="52583" y="42272"/>
                  </a:cubicBezTo>
                  <a:cubicBezTo>
                    <a:pt x="75986" y="42272"/>
                    <a:pt x="89817" y="26321"/>
                    <a:pt x="89817" y="23661"/>
                  </a:cubicBezTo>
                  <a:cubicBezTo>
                    <a:pt x="89817" y="21707"/>
                    <a:pt x="88577" y="21183"/>
                    <a:pt x="87688" y="21183"/>
                  </a:cubicBezTo>
                  <a:cubicBezTo>
                    <a:pt x="87331" y="21183"/>
                    <a:pt x="86981" y="21183"/>
                    <a:pt x="86266" y="21707"/>
                  </a:cubicBezTo>
                  <a:cubicBezTo>
                    <a:pt x="82016" y="23303"/>
                    <a:pt x="72618" y="26853"/>
                    <a:pt x="59494" y="26853"/>
                  </a:cubicBezTo>
                  <a:cubicBezTo>
                    <a:pt x="54529" y="26853"/>
                    <a:pt x="45131" y="26495"/>
                    <a:pt x="33604" y="22066"/>
                  </a:cubicBezTo>
                  <a:cubicBezTo>
                    <a:pt x="31833" y="21183"/>
                    <a:pt x="31483" y="21183"/>
                    <a:pt x="31300" y="21183"/>
                  </a:cubicBezTo>
                  <a:cubicBezTo>
                    <a:pt x="28996" y="21183"/>
                    <a:pt x="28996" y="23129"/>
                    <a:pt x="28996" y="25963"/>
                  </a:cubicBezTo>
                  <a:lnTo>
                    <a:pt x="28996" y="78248"/>
                  </a:lnTo>
                  <a:cubicBezTo>
                    <a:pt x="28996" y="81256"/>
                    <a:pt x="28996" y="83384"/>
                    <a:pt x="31833" y="83384"/>
                  </a:cubicBezTo>
                  <a:cubicBezTo>
                    <a:pt x="33429" y="83384"/>
                    <a:pt x="33604" y="83027"/>
                    <a:pt x="35383" y="80900"/>
                  </a:cubicBezTo>
                  <a:cubicBezTo>
                    <a:pt x="43002" y="71158"/>
                    <a:pt x="53822" y="69736"/>
                    <a:pt x="60027" y="69736"/>
                  </a:cubicBezTo>
                  <a:cubicBezTo>
                    <a:pt x="70664" y="69736"/>
                    <a:pt x="75454" y="78248"/>
                    <a:pt x="76344" y="79661"/>
                  </a:cubicBezTo>
                  <a:cubicBezTo>
                    <a:pt x="79529" y="85512"/>
                    <a:pt x="80594" y="92245"/>
                    <a:pt x="80594" y="102519"/>
                  </a:cubicBezTo>
                  <a:cubicBezTo>
                    <a:pt x="80594" y="107839"/>
                    <a:pt x="80594" y="118296"/>
                    <a:pt x="75280" y="126093"/>
                  </a:cubicBezTo>
                  <a:cubicBezTo>
                    <a:pt x="70846" y="132468"/>
                    <a:pt x="63220" y="136724"/>
                    <a:pt x="54529" y="136724"/>
                  </a:cubicBezTo>
                  <a:cubicBezTo>
                    <a:pt x="43002" y="136724"/>
                    <a:pt x="31126" y="130349"/>
                    <a:pt x="26693" y="118653"/>
                  </a:cubicBezTo>
                  <a:cubicBezTo>
                    <a:pt x="33429" y="119177"/>
                    <a:pt x="36798" y="114746"/>
                    <a:pt x="36798" y="109967"/>
                  </a:cubicBezTo>
                  <a:cubicBezTo>
                    <a:pt x="36798" y="102345"/>
                    <a:pt x="30236" y="100931"/>
                    <a:pt x="27932" y="100931"/>
                  </a:cubicBezTo>
                  <a:cubicBezTo>
                    <a:pt x="27583" y="100931"/>
                    <a:pt x="19066" y="100931"/>
                    <a:pt x="19066" y="110499"/>
                  </a:cubicBezTo>
                  <a:cubicBezTo>
                    <a:pt x="19066" y="126450"/>
                    <a:pt x="33604" y="142393"/>
                    <a:pt x="54886" y="142393"/>
                  </a:cubicBezTo>
                  <a:cubicBezTo>
                    <a:pt x="77583" y="142393"/>
                    <a:pt x="97443" y="125561"/>
                    <a:pt x="97443" y="103234"/>
                  </a:cubicBezTo>
                  <a:cubicBezTo>
                    <a:pt x="97443" y="83210"/>
                    <a:pt x="82190" y="64773"/>
                    <a:pt x="60201" y="64773"/>
                  </a:cubicBezTo>
                  <a:cubicBezTo>
                    <a:pt x="52400" y="64773"/>
                    <a:pt x="43185" y="66726"/>
                    <a:pt x="35383" y="73459"/>
                  </a:cubicBezTo>
                  <a:lnTo>
                    <a:pt x="35383" y="39961"/>
                  </a:lnTo>
                  <a:close/>
                  <a:moveTo>
                    <a:pt x="135457" y="80900"/>
                  </a:moveTo>
                  <a:cubicBezTo>
                    <a:pt x="135457" y="66369"/>
                    <a:pt x="136696" y="53253"/>
                    <a:pt x="143433" y="42447"/>
                  </a:cubicBezTo>
                  <a:cubicBezTo>
                    <a:pt x="149462" y="32879"/>
                    <a:pt x="159042" y="26321"/>
                    <a:pt x="170387" y="26321"/>
                  </a:cubicBezTo>
                  <a:cubicBezTo>
                    <a:pt x="175709" y="26321"/>
                    <a:pt x="182796" y="27734"/>
                    <a:pt x="186347" y="32522"/>
                  </a:cubicBezTo>
                  <a:cubicBezTo>
                    <a:pt x="181914" y="32879"/>
                    <a:pt x="178188" y="35888"/>
                    <a:pt x="178188" y="41025"/>
                  </a:cubicBezTo>
                  <a:cubicBezTo>
                    <a:pt x="178188" y="45456"/>
                    <a:pt x="181207" y="49354"/>
                    <a:pt x="186521" y="49354"/>
                  </a:cubicBezTo>
                  <a:cubicBezTo>
                    <a:pt x="191844" y="49354"/>
                    <a:pt x="195038" y="45812"/>
                    <a:pt x="195038" y="40676"/>
                  </a:cubicBezTo>
                  <a:cubicBezTo>
                    <a:pt x="195038" y="30393"/>
                    <a:pt x="187586" y="21183"/>
                    <a:pt x="170029" y="21183"/>
                  </a:cubicBezTo>
                  <a:cubicBezTo>
                    <a:pt x="144497" y="21183"/>
                    <a:pt x="118432" y="44575"/>
                    <a:pt x="118432" y="82678"/>
                  </a:cubicBezTo>
                  <a:cubicBezTo>
                    <a:pt x="118432" y="128570"/>
                    <a:pt x="140064" y="142393"/>
                    <a:pt x="159575" y="142393"/>
                  </a:cubicBezTo>
                  <a:cubicBezTo>
                    <a:pt x="181207" y="142393"/>
                    <a:pt x="199994" y="125918"/>
                    <a:pt x="199994" y="102702"/>
                  </a:cubicBezTo>
                  <a:cubicBezTo>
                    <a:pt x="199994" y="80193"/>
                    <a:pt x="182088" y="63534"/>
                    <a:pt x="161347" y="63534"/>
                  </a:cubicBezTo>
                  <a:cubicBezTo>
                    <a:pt x="147158" y="63534"/>
                    <a:pt x="139357" y="72927"/>
                    <a:pt x="135457" y="80900"/>
                  </a:cubicBezTo>
                  <a:close/>
                  <a:moveTo>
                    <a:pt x="159575" y="136724"/>
                  </a:moveTo>
                  <a:cubicBezTo>
                    <a:pt x="150709" y="136724"/>
                    <a:pt x="143789" y="131588"/>
                    <a:pt x="140064" y="123790"/>
                  </a:cubicBezTo>
                  <a:cubicBezTo>
                    <a:pt x="137410" y="118471"/>
                    <a:pt x="135988" y="109610"/>
                    <a:pt x="135988" y="98978"/>
                  </a:cubicBezTo>
                  <a:cubicBezTo>
                    <a:pt x="135988" y="81788"/>
                    <a:pt x="146276" y="68497"/>
                    <a:pt x="160457" y="68497"/>
                  </a:cubicBezTo>
                  <a:cubicBezTo>
                    <a:pt x="168615" y="68497"/>
                    <a:pt x="174112" y="71688"/>
                    <a:pt x="178545" y="78248"/>
                  </a:cubicBezTo>
                  <a:cubicBezTo>
                    <a:pt x="182796" y="84980"/>
                    <a:pt x="182978" y="92420"/>
                    <a:pt x="182978" y="102702"/>
                  </a:cubicBezTo>
                  <a:cubicBezTo>
                    <a:pt x="182978" y="112802"/>
                    <a:pt x="182978" y="120241"/>
                    <a:pt x="178188" y="127157"/>
                  </a:cubicBezTo>
                  <a:cubicBezTo>
                    <a:pt x="173930" y="133359"/>
                    <a:pt x="168257" y="136724"/>
                    <a:pt x="159575" y="136724"/>
                  </a:cubicBezTo>
                  <a:close/>
                  <a:moveTo>
                    <a:pt x="304683" y="31815"/>
                  </a:moveTo>
                  <a:cubicBezTo>
                    <a:pt x="306455" y="29688"/>
                    <a:pt x="306455" y="29329"/>
                    <a:pt x="306455" y="24725"/>
                  </a:cubicBezTo>
                  <a:lnTo>
                    <a:pt x="260005" y="24725"/>
                  </a:lnTo>
                  <a:cubicBezTo>
                    <a:pt x="252911" y="24725"/>
                    <a:pt x="250957" y="24550"/>
                    <a:pt x="244577" y="24018"/>
                  </a:cubicBezTo>
                  <a:cubicBezTo>
                    <a:pt x="235355" y="23303"/>
                    <a:pt x="234997" y="22066"/>
                    <a:pt x="234465" y="19056"/>
                  </a:cubicBezTo>
                  <a:lnTo>
                    <a:pt x="228443" y="19056"/>
                  </a:lnTo>
                  <a:lnTo>
                    <a:pt x="222230" y="56976"/>
                  </a:lnTo>
                  <a:lnTo>
                    <a:pt x="228260" y="56976"/>
                  </a:lnTo>
                  <a:cubicBezTo>
                    <a:pt x="228618" y="54317"/>
                    <a:pt x="230389" y="42621"/>
                    <a:pt x="233225" y="40850"/>
                  </a:cubicBezTo>
                  <a:cubicBezTo>
                    <a:pt x="234647" y="39786"/>
                    <a:pt x="249010" y="39786"/>
                    <a:pt x="251671" y="39786"/>
                  </a:cubicBezTo>
                  <a:lnTo>
                    <a:pt x="290320" y="39786"/>
                  </a:lnTo>
                  <a:cubicBezTo>
                    <a:pt x="284648" y="47234"/>
                    <a:pt x="275608" y="58215"/>
                    <a:pt x="271881" y="63178"/>
                  </a:cubicBezTo>
                  <a:cubicBezTo>
                    <a:pt x="248653" y="93659"/>
                    <a:pt x="246524" y="121836"/>
                    <a:pt x="246524" y="132293"/>
                  </a:cubicBezTo>
                  <a:cubicBezTo>
                    <a:pt x="246524" y="134247"/>
                    <a:pt x="246524" y="142393"/>
                    <a:pt x="254857" y="142393"/>
                  </a:cubicBezTo>
                  <a:cubicBezTo>
                    <a:pt x="263373" y="142393"/>
                    <a:pt x="263373" y="134422"/>
                    <a:pt x="263373" y="132120"/>
                  </a:cubicBezTo>
                  <a:lnTo>
                    <a:pt x="263373" y="125029"/>
                  </a:lnTo>
                  <a:cubicBezTo>
                    <a:pt x="263373" y="90649"/>
                    <a:pt x="270460" y="74873"/>
                    <a:pt x="278087" y="65305"/>
                  </a:cubicBezTo>
                  <a:lnTo>
                    <a:pt x="304683" y="31815"/>
                  </a:lnTo>
                  <a:close/>
                  <a:moveTo>
                    <a:pt x="373734" y="74873"/>
                  </a:moveTo>
                  <a:cubicBezTo>
                    <a:pt x="387564" y="68140"/>
                    <a:pt x="396431" y="59811"/>
                    <a:pt x="396431" y="47583"/>
                  </a:cubicBezTo>
                  <a:cubicBezTo>
                    <a:pt x="396431" y="30393"/>
                    <a:pt x="378516" y="21183"/>
                    <a:pt x="361316" y="21183"/>
                  </a:cubicBezTo>
                  <a:cubicBezTo>
                    <a:pt x="341813" y="21183"/>
                    <a:pt x="325854" y="33943"/>
                    <a:pt x="325854" y="50775"/>
                  </a:cubicBezTo>
                  <a:cubicBezTo>
                    <a:pt x="325854" y="59104"/>
                    <a:pt x="329756" y="65130"/>
                    <a:pt x="332948" y="68672"/>
                  </a:cubicBezTo>
                  <a:cubicBezTo>
                    <a:pt x="336142" y="72395"/>
                    <a:pt x="337382" y="73103"/>
                    <a:pt x="347843" y="79304"/>
                  </a:cubicBezTo>
                  <a:cubicBezTo>
                    <a:pt x="337913" y="83559"/>
                    <a:pt x="320357" y="93126"/>
                    <a:pt x="320357" y="111738"/>
                  </a:cubicBezTo>
                  <a:cubicBezTo>
                    <a:pt x="320357" y="131412"/>
                    <a:pt x="340751" y="142393"/>
                    <a:pt x="360968" y="142393"/>
                  </a:cubicBezTo>
                  <a:cubicBezTo>
                    <a:pt x="383482" y="142393"/>
                    <a:pt x="401919" y="128038"/>
                    <a:pt x="401919" y="108903"/>
                  </a:cubicBezTo>
                  <a:cubicBezTo>
                    <a:pt x="401919" y="97207"/>
                    <a:pt x="395008" y="87283"/>
                    <a:pt x="384719" y="81256"/>
                  </a:cubicBezTo>
                  <a:cubicBezTo>
                    <a:pt x="382416" y="79836"/>
                    <a:pt x="376213" y="76294"/>
                    <a:pt x="373734" y="74873"/>
                  </a:cubicBezTo>
                  <a:close/>
                  <a:moveTo>
                    <a:pt x="344826" y="58040"/>
                  </a:moveTo>
                  <a:cubicBezTo>
                    <a:pt x="340217" y="55381"/>
                    <a:pt x="335252" y="50601"/>
                    <a:pt x="335252" y="44043"/>
                  </a:cubicBezTo>
                  <a:cubicBezTo>
                    <a:pt x="335252" y="32879"/>
                    <a:pt x="348201" y="26321"/>
                    <a:pt x="360968" y="26321"/>
                  </a:cubicBezTo>
                  <a:cubicBezTo>
                    <a:pt x="374797" y="26321"/>
                    <a:pt x="387032" y="34999"/>
                    <a:pt x="387032" y="47583"/>
                  </a:cubicBezTo>
                  <a:cubicBezTo>
                    <a:pt x="387032" y="63361"/>
                    <a:pt x="368587" y="71332"/>
                    <a:pt x="368236" y="71332"/>
                  </a:cubicBezTo>
                  <a:cubicBezTo>
                    <a:pt x="367880" y="71332"/>
                    <a:pt x="367522" y="71158"/>
                    <a:pt x="366281" y="70443"/>
                  </a:cubicBezTo>
                  <a:lnTo>
                    <a:pt x="344826" y="58040"/>
                  </a:lnTo>
                  <a:close/>
                  <a:moveTo>
                    <a:pt x="353515" y="82678"/>
                  </a:moveTo>
                  <a:lnTo>
                    <a:pt x="377810" y="96676"/>
                  </a:lnTo>
                  <a:cubicBezTo>
                    <a:pt x="382416" y="99335"/>
                    <a:pt x="391283" y="104648"/>
                    <a:pt x="391283" y="115105"/>
                  </a:cubicBezTo>
                  <a:cubicBezTo>
                    <a:pt x="391283" y="128396"/>
                    <a:pt x="376569" y="136724"/>
                    <a:pt x="361316" y="136724"/>
                  </a:cubicBezTo>
                  <a:cubicBezTo>
                    <a:pt x="345008" y="136724"/>
                    <a:pt x="330993" y="126267"/>
                    <a:pt x="330993" y="111738"/>
                  </a:cubicBezTo>
                  <a:cubicBezTo>
                    <a:pt x="330993" y="98620"/>
                    <a:pt x="340751" y="88522"/>
                    <a:pt x="353515" y="826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5787" name="Forme libre : forme 75786">
              <a:extLst>
                <a:ext uri="{FF2B5EF4-FFF2-40B4-BE49-F238E27FC236}">
                  <a16:creationId xmlns:a16="http://schemas.microsoft.com/office/drawing/2014/main" id="{A2A9FED1-ED6F-454D-A297-F9DB0610F81A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>
              <a:off x="15470084" y="-14861899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6 w 203370"/>
                <a:gd name="connsiteY1" fmla="*/ 24113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6 w 203370"/>
                <a:gd name="connsiteY8" fmla="*/ 73213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2" y="29179"/>
                    <a:pt x="187466" y="29179"/>
                    <a:pt x="187466" y="24113"/>
                  </a:cubicBezTo>
                  <a:cubicBezTo>
                    <a:pt x="187466" y="19056"/>
                    <a:pt x="182652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3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6" y="78279"/>
                    <a:pt x="187466" y="73213"/>
                  </a:cubicBezTo>
                  <a:cubicBezTo>
                    <a:pt x="187466" y="68148"/>
                    <a:pt x="182652" y="68148"/>
                    <a:pt x="178855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3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5788" name="Forme libre : forme 75787">
              <a:extLst>
                <a:ext uri="{FF2B5EF4-FFF2-40B4-BE49-F238E27FC236}">
                  <a16:creationId xmlns:a16="http://schemas.microsoft.com/office/drawing/2014/main" id="{17094EC1-4D51-44A0-BE27-6138A63F954F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>
              <a:off x="15745763" y="-14937574"/>
              <a:ext cx="101685" cy="203260"/>
            </a:xfrm>
            <a:custGeom>
              <a:avLst/>
              <a:gdLst>
                <a:gd name="connsiteX0" fmla="*/ 70982 w 101685"/>
                <a:gd name="connsiteY0" fmla="*/ 25629 h 203260"/>
                <a:gd name="connsiteX1" fmla="*/ 65152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8 w 101685"/>
                <a:gd name="connsiteY6" fmla="*/ 179766 h 203260"/>
                <a:gd name="connsiteX7" fmla="*/ 20584 w 101685"/>
                <a:gd name="connsiteY7" fmla="*/ 179766 h 203260"/>
                <a:gd name="connsiteX8" fmla="*/ 20584 w 101685"/>
                <a:gd name="connsiteY8" fmla="*/ 187610 h 203260"/>
                <a:gd name="connsiteX9" fmla="*/ 61609 w 101685"/>
                <a:gd name="connsiteY9" fmla="*/ 186849 h 203260"/>
                <a:gd name="connsiteX10" fmla="*/ 102631 w 101685"/>
                <a:gd name="connsiteY10" fmla="*/ 187610 h 203260"/>
                <a:gd name="connsiteX11" fmla="*/ 102631 w 101685"/>
                <a:gd name="connsiteY11" fmla="*/ 179766 h 203260"/>
                <a:gd name="connsiteX12" fmla="*/ 94529 w 101685"/>
                <a:gd name="connsiteY12" fmla="*/ 179766 h 203260"/>
                <a:gd name="connsiteX13" fmla="*/ 70982 w 101685"/>
                <a:gd name="connsiteY13" fmla="*/ 167618 h 203260"/>
                <a:gd name="connsiteX14" fmla="*/ 70982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2" y="25629"/>
                  </a:moveTo>
                  <a:cubicBezTo>
                    <a:pt x="70982" y="19557"/>
                    <a:pt x="70982" y="19056"/>
                    <a:pt x="65152" y="19056"/>
                  </a:cubicBezTo>
                  <a:cubicBezTo>
                    <a:pt x="49455" y="35253"/>
                    <a:pt x="27171" y="35253"/>
                    <a:pt x="19066" y="35253"/>
                  </a:cubicBezTo>
                  <a:lnTo>
                    <a:pt x="19066" y="43097"/>
                  </a:lnTo>
                  <a:cubicBezTo>
                    <a:pt x="24127" y="43097"/>
                    <a:pt x="39070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8" y="179766"/>
                  </a:cubicBezTo>
                  <a:lnTo>
                    <a:pt x="20584" y="179766"/>
                  </a:lnTo>
                  <a:lnTo>
                    <a:pt x="20584" y="187610"/>
                  </a:lnTo>
                  <a:cubicBezTo>
                    <a:pt x="29451" y="186849"/>
                    <a:pt x="51478" y="186849"/>
                    <a:pt x="61609" y="186849"/>
                  </a:cubicBezTo>
                  <a:cubicBezTo>
                    <a:pt x="71736" y="186849"/>
                    <a:pt x="93767" y="186849"/>
                    <a:pt x="102631" y="187610"/>
                  </a:cubicBezTo>
                  <a:lnTo>
                    <a:pt x="102631" y="179766"/>
                  </a:lnTo>
                  <a:lnTo>
                    <a:pt x="94529" y="179766"/>
                  </a:lnTo>
                  <a:cubicBezTo>
                    <a:pt x="71736" y="179766"/>
                    <a:pt x="70982" y="176980"/>
                    <a:pt x="70982" y="167618"/>
                  </a:cubicBezTo>
                  <a:lnTo>
                    <a:pt x="70982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grpSp>
        <p:nvGrpSpPr>
          <p:cNvPr id="75801" name="Groupe 75800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Q_{kj\dots}\to (H_{k}^{k'} H_{j}^{j'} \dots \,)^{\text{shift}}Q_{k'j'\dots}\,,\qquad H_{k}^{k'} (u+i)=H_{k}^{k'}(u)&#10;%\,\qquad \{k,j,\dots\}\in \{1,2,3,4\}  &#10;\end{align*}&#10;\end{document}" title="IguanaTex Vector Display">
            <a:extLst>
              <a:ext uri="{FF2B5EF4-FFF2-40B4-BE49-F238E27FC236}">
                <a16:creationId xmlns:a16="http://schemas.microsoft.com/office/drawing/2014/main" id="{1B675D97-771C-4049-A662-618DB7A4658C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1079440" y="4546402"/>
            <a:ext cx="5364781" cy="332502"/>
            <a:chOff x="4325626" y="-10137245"/>
            <a:chExt cx="5364781" cy="332502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39A1FE90-89AA-4115-BE5E-7C4B54C268B3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4325626" y="-10062082"/>
              <a:ext cx="169179" cy="211359"/>
            </a:xfrm>
            <a:custGeom>
              <a:avLst/>
              <a:gdLst>
                <a:gd name="connsiteX0" fmla="*/ 97807 w 169179"/>
                <a:gd name="connsiteY0" fmla="*/ 163024 h 211359"/>
                <a:gd name="connsiteX1" fmla="*/ 161421 w 169179"/>
                <a:gd name="connsiteY1" fmla="*/ 72490 h 211359"/>
                <a:gd name="connsiteX2" fmla="*/ 107707 w 169179"/>
                <a:gd name="connsiteY2" fmla="*/ 15852 h 211359"/>
                <a:gd name="connsiteX3" fmla="*/ 15861 w 169179"/>
                <a:gd name="connsiteY3" fmla="*/ 112700 h 211359"/>
                <a:gd name="connsiteX4" fmla="*/ 69787 w 169179"/>
                <a:gd name="connsiteY4" fmla="*/ 168916 h 211359"/>
                <a:gd name="connsiteX5" fmla="*/ 90432 w 169179"/>
                <a:gd name="connsiteY5" fmla="*/ 165758 h 211359"/>
                <a:gd name="connsiteX6" fmla="*/ 89586 w 169179"/>
                <a:gd name="connsiteY6" fmla="*/ 181974 h 211359"/>
                <a:gd name="connsiteX7" fmla="*/ 107072 w 169179"/>
                <a:gd name="connsiteY7" fmla="*/ 205131 h 211359"/>
                <a:gd name="connsiteX8" fmla="*/ 142250 w 169179"/>
                <a:gd name="connsiteY8" fmla="*/ 164285 h 211359"/>
                <a:gd name="connsiteX9" fmla="*/ 139937 w 169179"/>
                <a:gd name="connsiteY9" fmla="*/ 162178 h 211359"/>
                <a:gd name="connsiteX10" fmla="*/ 137405 w 169179"/>
                <a:gd name="connsiteY10" fmla="*/ 164496 h 211359"/>
                <a:gd name="connsiteX11" fmla="*/ 112762 w 169179"/>
                <a:gd name="connsiteY11" fmla="*/ 184709 h 211359"/>
                <a:gd name="connsiteX12" fmla="*/ 97807 w 169179"/>
                <a:gd name="connsiteY12" fmla="*/ 163024 h 211359"/>
                <a:gd name="connsiteX13" fmla="*/ 57990 w 169179"/>
                <a:gd name="connsiteY13" fmla="*/ 161340 h 211359"/>
                <a:gd name="connsiteX14" fmla="*/ 34398 w 169179"/>
                <a:gd name="connsiteY14" fmla="*/ 119438 h 211359"/>
                <a:gd name="connsiteX15" fmla="*/ 55882 w 169179"/>
                <a:gd name="connsiteY15" fmla="*/ 52277 h 211359"/>
                <a:gd name="connsiteX16" fmla="*/ 106444 w 169179"/>
                <a:gd name="connsiteY16" fmla="*/ 21115 h 211359"/>
                <a:gd name="connsiteX17" fmla="*/ 142884 w 169179"/>
                <a:gd name="connsiteY17" fmla="*/ 65752 h 211359"/>
                <a:gd name="connsiteX18" fmla="*/ 96749 w 169179"/>
                <a:gd name="connsiteY18" fmla="*/ 155863 h 211359"/>
                <a:gd name="connsiteX19" fmla="*/ 78213 w 169179"/>
                <a:gd name="connsiteY19" fmla="*/ 133123 h 211359"/>
                <a:gd name="connsiteX20" fmla="*/ 56728 w 169179"/>
                <a:gd name="connsiteY20" fmla="*/ 154603 h 211359"/>
                <a:gd name="connsiteX21" fmla="*/ 57990 w 169179"/>
                <a:gd name="connsiteY21" fmla="*/ 161340 h 211359"/>
                <a:gd name="connsiteX22" fmla="*/ 71049 w 169179"/>
                <a:gd name="connsiteY22" fmla="*/ 163651 h 211359"/>
                <a:gd name="connsiteX23" fmla="*/ 61361 w 169179"/>
                <a:gd name="connsiteY23" fmla="*/ 154603 h 211359"/>
                <a:gd name="connsiteX24" fmla="*/ 78213 w 169179"/>
                <a:gd name="connsiteY24" fmla="*/ 137760 h 211359"/>
                <a:gd name="connsiteX25" fmla="*/ 91066 w 169179"/>
                <a:gd name="connsiteY25" fmla="*/ 155653 h 211359"/>
                <a:gd name="connsiteX26" fmla="*/ 88747 w 169179"/>
                <a:gd name="connsiteY26" fmla="*/ 159866 h 211359"/>
                <a:gd name="connsiteX27" fmla="*/ 71049 w 169179"/>
                <a:gd name="connsiteY27" fmla="*/ 163651 h 21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9179" h="211359">
                  <a:moveTo>
                    <a:pt x="97807" y="163024"/>
                  </a:moveTo>
                  <a:cubicBezTo>
                    <a:pt x="130453" y="150600"/>
                    <a:pt x="161421" y="113123"/>
                    <a:pt x="161421" y="72490"/>
                  </a:cubicBezTo>
                  <a:cubicBezTo>
                    <a:pt x="161421" y="38593"/>
                    <a:pt x="139091" y="15852"/>
                    <a:pt x="107707" y="15852"/>
                  </a:cubicBezTo>
                  <a:cubicBezTo>
                    <a:pt x="62206" y="15852"/>
                    <a:pt x="15861" y="63645"/>
                    <a:pt x="15861" y="112700"/>
                  </a:cubicBezTo>
                  <a:cubicBezTo>
                    <a:pt x="15861" y="147654"/>
                    <a:pt x="39453" y="168916"/>
                    <a:pt x="69787" y="168916"/>
                  </a:cubicBezTo>
                  <a:cubicBezTo>
                    <a:pt x="75053" y="168916"/>
                    <a:pt x="82217" y="168076"/>
                    <a:pt x="90432" y="165758"/>
                  </a:cubicBezTo>
                  <a:cubicBezTo>
                    <a:pt x="89586" y="178809"/>
                    <a:pt x="89586" y="179232"/>
                    <a:pt x="89586" y="181974"/>
                  </a:cubicBezTo>
                  <a:cubicBezTo>
                    <a:pt x="89586" y="188710"/>
                    <a:pt x="89586" y="205131"/>
                    <a:pt x="107072" y="205131"/>
                  </a:cubicBezTo>
                  <a:cubicBezTo>
                    <a:pt x="132139" y="205131"/>
                    <a:pt x="142250" y="166604"/>
                    <a:pt x="142250" y="164285"/>
                  </a:cubicBezTo>
                  <a:cubicBezTo>
                    <a:pt x="142250" y="162813"/>
                    <a:pt x="140776" y="162178"/>
                    <a:pt x="139937" y="162178"/>
                  </a:cubicBezTo>
                  <a:cubicBezTo>
                    <a:pt x="138252" y="162178"/>
                    <a:pt x="137828" y="163235"/>
                    <a:pt x="137405" y="164496"/>
                  </a:cubicBezTo>
                  <a:cubicBezTo>
                    <a:pt x="132350" y="179444"/>
                    <a:pt x="120131" y="184709"/>
                    <a:pt x="112762" y="184709"/>
                  </a:cubicBezTo>
                  <a:cubicBezTo>
                    <a:pt x="103074" y="184709"/>
                    <a:pt x="99909" y="179021"/>
                    <a:pt x="97807" y="163024"/>
                  </a:cubicBezTo>
                  <a:close/>
                  <a:moveTo>
                    <a:pt x="57990" y="161340"/>
                  </a:moveTo>
                  <a:cubicBezTo>
                    <a:pt x="41561" y="154813"/>
                    <a:pt x="34398" y="138387"/>
                    <a:pt x="34398" y="119438"/>
                  </a:cubicBezTo>
                  <a:cubicBezTo>
                    <a:pt x="34398" y="104913"/>
                    <a:pt x="39876" y="75019"/>
                    <a:pt x="55882" y="52277"/>
                  </a:cubicBezTo>
                  <a:cubicBezTo>
                    <a:pt x="71260" y="30805"/>
                    <a:pt x="91066" y="21115"/>
                    <a:pt x="106444" y="21115"/>
                  </a:cubicBezTo>
                  <a:cubicBezTo>
                    <a:pt x="127506" y="21115"/>
                    <a:pt x="142884" y="37543"/>
                    <a:pt x="142884" y="65752"/>
                  </a:cubicBezTo>
                  <a:cubicBezTo>
                    <a:pt x="142884" y="86809"/>
                    <a:pt x="132139" y="136076"/>
                    <a:pt x="96749" y="155863"/>
                  </a:cubicBezTo>
                  <a:cubicBezTo>
                    <a:pt x="95699" y="148493"/>
                    <a:pt x="93591" y="133123"/>
                    <a:pt x="78213" y="133123"/>
                  </a:cubicBezTo>
                  <a:cubicBezTo>
                    <a:pt x="67051" y="133123"/>
                    <a:pt x="56728" y="143652"/>
                    <a:pt x="56728" y="154603"/>
                  </a:cubicBezTo>
                  <a:cubicBezTo>
                    <a:pt x="56728" y="158810"/>
                    <a:pt x="57990" y="161128"/>
                    <a:pt x="57990" y="161340"/>
                  </a:cubicBezTo>
                  <a:close/>
                  <a:moveTo>
                    <a:pt x="71049" y="163651"/>
                  </a:moveTo>
                  <a:cubicBezTo>
                    <a:pt x="68101" y="163651"/>
                    <a:pt x="61361" y="163651"/>
                    <a:pt x="61361" y="154603"/>
                  </a:cubicBezTo>
                  <a:cubicBezTo>
                    <a:pt x="61361" y="146182"/>
                    <a:pt x="69364" y="137760"/>
                    <a:pt x="78213" y="137760"/>
                  </a:cubicBezTo>
                  <a:cubicBezTo>
                    <a:pt x="87062" y="137760"/>
                    <a:pt x="91066" y="142812"/>
                    <a:pt x="91066" y="155653"/>
                  </a:cubicBezTo>
                  <a:cubicBezTo>
                    <a:pt x="91066" y="158810"/>
                    <a:pt x="90855" y="159021"/>
                    <a:pt x="88747" y="159866"/>
                  </a:cubicBezTo>
                  <a:cubicBezTo>
                    <a:pt x="83268" y="162178"/>
                    <a:pt x="76950" y="163651"/>
                    <a:pt x="71049" y="1636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031DB8B4-C373-4BF6-A977-31F93E00F26C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4492924" y="-9984384"/>
              <a:ext cx="84590" cy="126816"/>
            </a:xfrm>
            <a:custGeom>
              <a:avLst/>
              <a:gdLst>
                <a:gd name="connsiteX0" fmla="*/ 50965 w 84589"/>
                <a:gd name="connsiteY0" fmla="*/ 20277 h 126815"/>
                <a:gd name="connsiteX1" fmla="*/ 51553 w 84589"/>
                <a:gd name="connsiteY1" fmla="*/ 17912 h 126815"/>
                <a:gd name="connsiteX2" fmla="*/ 49194 w 84589"/>
                <a:gd name="connsiteY2" fmla="*/ 15852 h 126815"/>
                <a:gd name="connsiteX3" fmla="*/ 30314 w 84589"/>
                <a:gd name="connsiteY3" fmla="*/ 17324 h 126815"/>
                <a:gd name="connsiteX4" fmla="*/ 27069 w 84589"/>
                <a:gd name="connsiteY4" fmla="*/ 20713 h 126815"/>
                <a:gd name="connsiteX5" fmla="*/ 30908 w 84589"/>
                <a:gd name="connsiteY5" fmla="*/ 22781 h 126815"/>
                <a:gd name="connsiteX6" fmla="*/ 37986 w 84589"/>
                <a:gd name="connsiteY6" fmla="*/ 24993 h 126815"/>
                <a:gd name="connsiteX7" fmla="*/ 37398 w 84589"/>
                <a:gd name="connsiteY7" fmla="*/ 28236 h 126815"/>
                <a:gd name="connsiteX8" fmla="*/ 16601 w 84589"/>
                <a:gd name="connsiteY8" fmla="*/ 111677 h 126815"/>
                <a:gd name="connsiteX9" fmla="*/ 15861 w 84589"/>
                <a:gd name="connsiteY9" fmla="*/ 114920 h 126815"/>
                <a:gd name="connsiteX10" fmla="*/ 20876 w 84589"/>
                <a:gd name="connsiteY10" fmla="*/ 119635 h 126815"/>
                <a:gd name="connsiteX11" fmla="*/ 27663 w 84589"/>
                <a:gd name="connsiteY11" fmla="*/ 113447 h 126815"/>
                <a:gd name="connsiteX12" fmla="*/ 34887 w 84589"/>
                <a:gd name="connsiteY12" fmla="*/ 84847 h 126815"/>
                <a:gd name="connsiteX13" fmla="*/ 53767 w 84589"/>
                <a:gd name="connsiteY13" fmla="*/ 96935 h 126815"/>
                <a:gd name="connsiteX14" fmla="*/ 53477 w 84589"/>
                <a:gd name="connsiteY14" fmla="*/ 99880 h 126815"/>
                <a:gd name="connsiteX15" fmla="*/ 52882 w 84589"/>
                <a:gd name="connsiteY15" fmla="*/ 104450 h 126815"/>
                <a:gd name="connsiteX16" fmla="*/ 68518 w 84589"/>
                <a:gd name="connsiteY16" fmla="*/ 119635 h 126815"/>
                <a:gd name="connsiteX17" fmla="*/ 87253 w 84589"/>
                <a:gd name="connsiteY17" fmla="*/ 97080 h 126815"/>
                <a:gd name="connsiteX18" fmla="*/ 84894 w 84589"/>
                <a:gd name="connsiteY18" fmla="*/ 95165 h 126815"/>
                <a:gd name="connsiteX19" fmla="*/ 81940 w 84589"/>
                <a:gd name="connsiteY19" fmla="*/ 98704 h 126815"/>
                <a:gd name="connsiteX20" fmla="*/ 68961 w 84589"/>
                <a:gd name="connsiteY20" fmla="*/ 115507 h 126815"/>
                <a:gd name="connsiteX21" fmla="*/ 63799 w 84589"/>
                <a:gd name="connsiteY21" fmla="*/ 107846 h 126815"/>
                <a:gd name="connsiteX22" fmla="*/ 64685 w 84589"/>
                <a:gd name="connsiteY22" fmla="*/ 101208 h 126815"/>
                <a:gd name="connsiteX23" fmla="*/ 65425 w 84589"/>
                <a:gd name="connsiteY23" fmla="*/ 96637 h 126815"/>
                <a:gd name="connsiteX24" fmla="*/ 41528 w 84589"/>
                <a:gd name="connsiteY24" fmla="*/ 81010 h 126815"/>
                <a:gd name="connsiteX25" fmla="*/ 53767 w 84589"/>
                <a:gd name="connsiteY25" fmla="*/ 71281 h 126815"/>
                <a:gd name="connsiteX26" fmla="*/ 76924 w 84589"/>
                <a:gd name="connsiteY26" fmla="*/ 57278 h 126815"/>
                <a:gd name="connsiteX27" fmla="*/ 81794 w 84589"/>
                <a:gd name="connsiteY27" fmla="*/ 59193 h 126815"/>
                <a:gd name="connsiteX28" fmla="*/ 74122 w 84589"/>
                <a:gd name="connsiteY28" fmla="*/ 67450 h 126815"/>
                <a:gd name="connsiteX29" fmla="*/ 80023 w 84589"/>
                <a:gd name="connsiteY29" fmla="*/ 72905 h 126815"/>
                <a:gd name="connsiteX30" fmla="*/ 88429 w 84589"/>
                <a:gd name="connsiteY30" fmla="*/ 63467 h 126815"/>
                <a:gd name="connsiteX31" fmla="*/ 77076 w 84589"/>
                <a:gd name="connsiteY31" fmla="*/ 53149 h 126815"/>
                <a:gd name="connsiteX32" fmla="*/ 53477 w 84589"/>
                <a:gd name="connsiteY32" fmla="*/ 66122 h 126815"/>
                <a:gd name="connsiteX33" fmla="*/ 36360 w 84589"/>
                <a:gd name="connsiteY33" fmla="*/ 79095 h 126815"/>
                <a:gd name="connsiteX34" fmla="*/ 50965 w 84589"/>
                <a:gd name="connsiteY34" fmla="*/ 20277 h 12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4589" h="126815">
                  <a:moveTo>
                    <a:pt x="50965" y="20277"/>
                  </a:moveTo>
                  <a:cubicBezTo>
                    <a:pt x="51111" y="19980"/>
                    <a:pt x="51553" y="18064"/>
                    <a:pt x="51553" y="17912"/>
                  </a:cubicBezTo>
                  <a:cubicBezTo>
                    <a:pt x="51553" y="17179"/>
                    <a:pt x="50965" y="15852"/>
                    <a:pt x="49194" y="15852"/>
                  </a:cubicBezTo>
                  <a:cubicBezTo>
                    <a:pt x="46247" y="15852"/>
                    <a:pt x="34001" y="17027"/>
                    <a:pt x="30314" y="17324"/>
                  </a:cubicBezTo>
                  <a:cubicBezTo>
                    <a:pt x="29137" y="17470"/>
                    <a:pt x="27069" y="17622"/>
                    <a:pt x="27069" y="20713"/>
                  </a:cubicBezTo>
                  <a:cubicBezTo>
                    <a:pt x="27069" y="22781"/>
                    <a:pt x="29137" y="22781"/>
                    <a:pt x="30908" y="22781"/>
                  </a:cubicBezTo>
                  <a:cubicBezTo>
                    <a:pt x="37986" y="22781"/>
                    <a:pt x="37986" y="23810"/>
                    <a:pt x="37986" y="24993"/>
                  </a:cubicBezTo>
                  <a:cubicBezTo>
                    <a:pt x="37986" y="26024"/>
                    <a:pt x="37689" y="26909"/>
                    <a:pt x="37398" y="28236"/>
                  </a:cubicBezTo>
                  <a:lnTo>
                    <a:pt x="16601" y="111677"/>
                  </a:lnTo>
                  <a:cubicBezTo>
                    <a:pt x="15861" y="114332"/>
                    <a:pt x="15861" y="114622"/>
                    <a:pt x="15861" y="114920"/>
                  </a:cubicBezTo>
                  <a:cubicBezTo>
                    <a:pt x="15861" y="117133"/>
                    <a:pt x="17632" y="119635"/>
                    <a:pt x="20876" y="119635"/>
                  </a:cubicBezTo>
                  <a:cubicBezTo>
                    <a:pt x="24862" y="119635"/>
                    <a:pt x="26778" y="116690"/>
                    <a:pt x="27663" y="113447"/>
                  </a:cubicBezTo>
                  <a:cubicBezTo>
                    <a:pt x="27954" y="112852"/>
                    <a:pt x="34298" y="86908"/>
                    <a:pt x="34887" y="84847"/>
                  </a:cubicBezTo>
                  <a:cubicBezTo>
                    <a:pt x="45361" y="85878"/>
                    <a:pt x="53767" y="89267"/>
                    <a:pt x="53767" y="96935"/>
                  </a:cubicBezTo>
                  <a:cubicBezTo>
                    <a:pt x="53767" y="97674"/>
                    <a:pt x="53767" y="98408"/>
                    <a:pt x="53477" y="99880"/>
                  </a:cubicBezTo>
                  <a:cubicBezTo>
                    <a:pt x="52882" y="102093"/>
                    <a:pt x="52882" y="102833"/>
                    <a:pt x="52882" y="104450"/>
                  </a:cubicBezTo>
                  <a:cubicBezTo>
                    <a:pt x="52882" y="114920"/>
                    <a:pt x="61440" y="119635"/>
                    <a:pt x="68518" y="119635"/>
                  </a:cubicBezTo>
                  <a:cubicBezTo>
                    <a:pt x="82825" y="119635"/>
                    <a:pt x="87253" y="97231"/>
                    <a:pt x="87253" y="97080"/>
                  </a:cubicBezTo>
                  <a:cubicBezTo>
                    <a:pt x="87253" y="95165"/>
                    <a:pt x="85336" y="95165"/>
                    <a:pt x="84894" y="95165"/>
                  </a:cubicBezTo>
                  <a:cubicBezTo>
                    <a:pt x="82825" y="95165"/>
                    <a:pt x="82680" y="95904"/>
                    <a:pt x="81940" y="98704"/>
                  </a:cubicBezTo>
                  <a:cubicBezTo>
                    <a:pt x="80175" y="105045"/>
                    <a:pt x="76190" y="115507"/>
                    <a:pt x="68961" y="115507"/>
                  </a:cubicBezTo>
                  <a:cubicBezTo>
                    <a:pt x="64982" y="115507"/>
                    <a:pt x="63799" y="111822"/>
                    <a:pt x="63799" y="107846"/>
                  </a:cubicBezTo>
                  <a:cubicBezTo>
                    <a:pt x="63799" y="105337"/>
                    <a:pt x="63799" y="105045"/>
                    <a:pt x="64685" y="101208"/>
                  </a:cubicBezTo>
                  <a:cubicBezTo>
                    <a:pt x="64830" y="100766"/>
                    <a:pt x="65425" y="98262"/>
                    <a:pt x="65425" y="96637"/>
                  </a:cubicBezTo>
                  <a:cubicBezTo>
                    <a:pt x="65425" y="83519"/>
                    <a:pt x="47720" y="81453"/>
                    <a:pt x="41528" y="81010"/>
                  </a:cubicBezTo>
                  <a:cubicBezTo>
                    <a:pt x="45804" y="78362"/>
                    <a:pt x="51263" y="73493"/>
                    <a:pt x="53767" y="71281"/>
                  </a:cubicBezTo>
                  <a:cubicBezTo>
                    <a:pt x="61295" y="64206"/>
                    <a:pt x="68670" y="57278"/>
                    <a:pt x="76924" y="57278"/>
                  </a:cubicBezTo>
                  <a:cubicBezTo>
                    <a:pt x="78695" y="57278"/>
                    <a:pt x="80611" y="57720"/>
                    <a:pt x="81794" y="59193"/>
                  </a:cubicBezTo>
                  <a:cubicBezTo>
                    <a:pt x="75450" y="60224"/>
                    <a:pt x="74122" y="65237"/>
                    <a:pt x="74122" y="67450"/>
                  </a:cubicBezTo>
                  <a:cubicBezTo>
                    <a:pt x="74122" y="70693"/>
                    <a:pt x="76633" y="72905"/>
                    <a:pt x="80023" y="72905"/>
                  </a:cubicBezTo>
                  <a:cubicBezTo>
                    <a:pt x="84008" y="72905"/>
                    <a:pt x="88429" y="69662"/>
                    <a:pt x="88429" y="63467"/>
                  </a:cubicBezTo>
                  <a:cubicBezTo>
                    <a:pt x="88429" y="58606"/>
                    <a:pt x="84894" y="53149"/>
                    <a:pt x="77076" y="53149"/>
                  </a:cubicBezTo>
                  <a:cubicBezTo>
                    <a:pt x="68670" y="53149"/>
                    <a:pt x="60997" y="59193"/>
                    <a:pt x="53477" y="66122"/>
                  </a:cubicBezTo>
                  <a:cubicBezTo>
                    <a:pt x="47278" y="72020"/>
                    <a:pt x="42414" y="76591"/>
                    <a:pt x="36360" y="79095"/>
                  </a:cubicBezTo>
                  <a:lnTo>
                    <a:pt x="50965" y="2027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496C5434-98F6-4568-81AE-18EE2AC76717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4574947" y="-9979813"/>
              <a:ext cx="84590" cy="147952"/>
            </a:xfrm>
            <a:custGeom>
              <a:avLst/>
              <a:gdLst>
                <a:gd name="connsiteX0" fmla="*/ 80612 w 84589"/>
                <a:gd name="connsiteY0" fmla="*/ 21453 h 147951"/>
                <a:gd name="connsiteX1" fmla="*/ 74717 w 84589"/>
                <a:gd name="connsiteY1" fmla="*/ 15852 h 147951"/>
                <a:gd name="connsiteX2" fmla="*/ 66456 w 84589"/>
                <a:gd name="connsiteY2" fmla="*/ 23956 h 147951"/>
                <a:gd name="connsiteX3" fmla="*/ 72357 w 84589"/>
                <a:gd name="connsiteY3" fmla="*/ 29564 h 147951"/>
                <a:gd name="connsiteX4" fmla="*/ 80612 w 84589"/>
                <a:gd name="connsiteY4" fmla="*/ 21453 h 147951"/>
                <a:gd name="connsiteX5" fmla="*/ 49346 w 84589"/>
                <a:gd name="connsiteY5" fmla="*/ 120818 h 147951"/>
                <a:gd name="connsiteX6" fmla="*/ 30314 w 84589"/>
                <a:gd name="connsiteY6" fmla="*/ 139537 h 147951"/>
                <a:gd name="connsiteX7" fmla="*/ 25007 w 84589"/>
                <a:gd name="connsiteY7" fmla="*/ 138652 h 147951"/>
                <a:gd name="connsiteX8" fmla="*/ 30023 w 84589"/>
                <a:gd name="connsiteY8" fmla="*/ 131135 h 147951"/>
                <a:gd name="connsiteX9" fmla="*/ 24267 w 84589"/>
                <a:gd name="connsiteY9" fmla="*/ 125679 h 147951"/>
                <a:gd name="connsiteX10" fmla="*/ 15861 w 84589"/>
                <a:gd name="connsiteY10" fmla="*/ 134378 h 147951"/>
                <a:gd name="connsiteX11" fmla="*/ 30466 w 84589"/>
                <a:gd name="connsiteY11" fmla="*/ 143665 h 147951"/>
                <a:gd name="connsiteX12" fmla="*/ 61143 w 84589"/>
                <a:gd name="connsiteY12" fmla="*/ 120376 h 147951"/>
                <a:gd name="connsiteX13" fmla="*/ 74419 w 84589"/>
                <a:gd name="connsiteY13" fmla="*/ 67595 h 147951"/>
                <a:gd name="connsiteX14" fmla="*/ 75160 w 84589"/>
                <a:gd name="connsiteY14" fmla="*/ 62436 h 147951"/>
                <a:gd name="connsiteX15" fmla="*/ 59372 w 84589"/>
                <a:gd name="connsiteY15" fmla="*/ 48579 h 147951"/>
                <a:gd name="connsiteX16" fmla="*/ 33559 w 84589"/>
                <a:gd name="connsiteY16" fmla="*/ 71135 h 147951"/>
                <a:gd name="connsiteX17" fmla="*/ 36070 w 84589"/>
                <a:gd name="connsiteY17" fmla="*/ 73051 h 147951"/>
                <a:gd name="connsiteX18" fmla="*/ 39017 w 84589"/>
                <a:gd name="connsiteY18" fmla="*/ 70396 h 147951"/>
                <a:gd name="connsiteX19" fmla="*/ 58929 w 84589"/>
                <a:gd name="connsiteY19" fmla="*/ 52707 h 147951"/>
                <a:gd name="connsiteX20" fmla="*/ 63945 w 84589"/>
                <a:gd name="connsiteY20" fmla="*/ 59934 h 147951"/>
                <a:gd name="connsiteX21" fmla="*/ 63502 w 84589"/>
                <a:gd name="connsiteY21" fmla="*/ 64352 h 147951"/>
                <a:gd name="connsiteX22" fmla="*/ 49346 w 84589"/>
                <a:gd name="connsiteY22" fmla="*/ 120818 h 14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4589" h="147951">
                  <a:moveTo>
                    <a:pt x="80612" y="21453"/>
                  </a:moveTo>
                  <a:cubicBezTo>
                    <a:pt x="80612" y="18949"/>
                    <a:pt x="78695" y="15852"/>
                    <a:pt x="74717" y="15852"/>
                  </a:cubicBezTo>
                  <a:cubicBezTo>
                    <a:pt x="70435" y="15852"/>
                    <a:pt x="66456" y="19980"/>
                    <a:pt x="66456" y="23956"/>
                  </a:cubicBezTo>
                  <a:cubicBezTo>
                    <a:pt x="66456" y="26321"/>
                    <a:pt x="68227" y="29564"/>
                    <a:pt x="72357" y="29564"/>
                  </a:cubicBezTo>
                  <a:cubicBezTo>
                    <a:pt x="76336" y="29564"/>
                    <a:pt x="80612" y="25726"/>
                    <a:pt x="80612" y="21453"/>
                  </a:cubicBezTo>
                  <a:close/>
                  <a:moveTo>
                    <a:pt x="49346" y="120818"/>
                  </a:moveTo>
                  <a:cubicBezTo>
                    <a:pt x="46835" y="130990"/>
                    <a:pt x="39017" y="139537"/>
                    <a:pt x="30314" y="139537"/>
                  </a:cubicBezTo>
                  <a:cubicBezTo>
                    <a:pt x="28397" y="139537"/>
                    <a:pt x="26626" y="139246"/>
                    <a:pt x="25007" y="138652"/>
                  </a:cubicBezTo>
                  <a:cubicBezTo>
                    <a:pt x="28840" y="136888"/>
                    <a:pt x="30023" y="133348"/>
                    <a:pt x="30023" y="131135"/>
                  </a:cubicBezTo>
                  <a:cubicBezTo>
                    <a:pt x="30023" y="127595"/>
                    <a:pt x="27221" y="125679"/>
                    <a:pt x="24267" y="125679"/>
                  </a:cubicBezTo>
                  <a:cubicBezTo>
                    <a:pt x="19694" y="125679"/>
                    <a:pt x="15861" y="129663"/>
                    <a:pt x="15861" y="134378"/>
                  </a:cubicBezTo>
                  <a:cubicBezTo>
                    <a:pt x="15861" y="139979"/>
                    <a:pt x="21610" y="143665"/>
                    <a:pt x="30466" y="143665"/>
                  </a:cubicBezTo>
                  <a:cubicBezTo>
                    <a:pt x="39315" y="143665"/>
                    <a:pt x="56569" y="138361"/>
                    <a:pt x="61143" y="120376"/>
                  </a:cubicBezTo>
                  <a:lnTo>
                    <a:pt x="74419" y="67595"/>
                  </a:lnTo>
                  <a:cubicBezTo>
                    <a:pt x="74862" y="65978"/>
                    <a:pt x="75160" y="64649"/>
                    <a:pt x="75160" y="62436"/>
                  </a:cubicBezTo>
                  <a:cubicBezTo>
                    <a:pt x="75160" y="54326"/>
                    <a:pt x="68227" y="48579"/>
                    <a:pt x="59372" y="48579"/>
                  </a:cubicBezTo>
                  <a:cubicBezTo>
                    <a:pt x="43002" y="48579"/>
                    <a:pt x="33559" y="69069"/>
                    <a:pt x="33559" y="71135"/>
                  </a:cubicBezTo>
                  <a:cubicBezTo>
                    <a:pt x="33559" y="73051"/>
                    <a:pt x="35627" y="73051"/>
                    <a:pt x="36070" y="73051"/>
                  </a:cubicBezTo>
                  <a:cubicBezTo>
                    <a:pt x="37841" y="73051"/>
                    <a:pt x="37986" y="72608"/>
                    <a:pt x="39017" y="70396"/>
                  </a:cubicBezTo>
                  <a:cubicBezTo>
                    <a:pt x="42705" y="61849"/>
                    <a:pt x="50377" y="52707"/>
                    <a:pt x="58929" y="52707"/>
                  </a:cubicBezTo>
                  <a:cubicBezTo>
                    <a:pt x="62617" y="52707"/>
                    <a:pt x="63945" y="55211"/>
                    <a:pt x="63945" y="59934"/>
                  </a:cubicBezTo>
                  <a:cubicBezTo>
                    <a:pt x="63945" y="61551"/>
                    <a:pt x="63654" y="63619"/>
                    <a:pt x="63502" y="64352"/>
                  </a:cubicBezTo>
                  <a:lnTo>
                    <a:pt x="49346" y="12081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11902496-7FF0-4B06-A43F-054CF14D6B42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4669659" y="-9899027"/>
              <a:ext cx="148032" cy="42272"/>
            </a:xfrm>
            <a:custGeom>
              <a:avLst/>
              <a:gdLst>
                <a:gd name="connsiteX0" fmla="*/ 32825 w 148032"/>
                <a:gd name="connsiteY0" fmla="*/ 24405 h 42271"/>
                <a:gd name="connsiteX1" fmla="*/ 24412 w 148032"/>
                <a:gd name="connsiteY1" fmla="*/ 15852 h 42271"/>
                <a:gd name="connsiteX2" fmla="*/ 15861 w 148032"/>
                <a:gd name="connsiteY2" fmla="*/ 24253 h 42271"/>
                <a:gd name="connsiteX3" fmla="*/ 24267 w 148032"/>
                <a:gd name="connsiteY3" fmla="*/ 32807 h 42271"/>
                <a:gd name="connsiteX4" fmla="*/ 32825 w 148032"/>
                <a:gd name="connsiteY4" fmla="*/ 24405 h 42271"/>
                <a:gd name="connsiteX5" fmla="*/ 82864 w 148032"/>
                <a:gd name="connsiteY5" fmla="*/ 24405 h 42271"/>
                <a:gd name="connsiteX6" fmla="*/ 74451 w 148032"/>
                <a:gd name="connsiteY6" fmla="*/ 15852 h 42271"/>
                <a:gd name="connsiteX7" fmla="*/ 65899 w 148032"/>
                <a:gd name="connsiteY7" fmla="*/ 24253 h 42271"/>
                <a:gd name="connsiteX8" fmla="*/ 74305 w 148032"/>
                <a:gd name="connsiteY8" fmla="*/ 32807 h 42271"/>
                <a:gd name="connsiteX9" fmla="*/ 82864 w 148032"/>
                <a:gd name="connsiteY9" fmla="*/ 24405 h 42271"/>
                <a:gd name="connsiteX10" fmla="*/ 132903 w 148032"/>
                <a:gd name="connsiteY10" fmla="*/ 24405 h 42271"/>
                <a:gd name="connsiteX11" fmla="*/ 124488 w 148032"/>
                <a:gd name="connsiteY11" fmla="*/ 15852 h 42271"/>
                <a:gd name="connsiteX12" fmla="*/ 115938 w 148032"/>
                <a:gd name="connsiteY12" fmla="*/ 24253 h 42271"/>
                <a:gd name="connsiteX13" fmla="*/ 124344 w 148032"/>
                <a:gd name="connsiteY13" fmla="*/ 32807 h 42271"/>
                <a:gd name="connsiteX14" fmla="*/ 132903 w 148032"/>
                <a:gd name="connsiteY14" fmla="*/ 24405 h 42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8032" h="42271">
                  <a:moveTo>
                    <a:pt x="32825" y="24405"/>
                  </a:moveTo>
                  <a:cubicBezTo>
                    <a:pt x="32825" y="19094"/>
                    <a:pt x="28397" y="15852"/>
                    <a:pt x="24412" y="15852"/>
                  </a:cubicBezTo>
                  <a:cubicBezTo>
                    <a:pt x="19548" y="15852"/>
                    <a:pt x="15861" y="19834"/>
                    <a:pt x="15861" y="24253"/>
                  </a:cubicBezTo>
                  <a:cubicBezTo>
                    <a:pt x="15861" y="29564"/>
                    <a:pt x="20282" y="32807"/>
                    <a:pt x="24267" y="32807"/>
                  </a:cubicBezTo>
                  <a:cubicBezTo>
                    <a:pt x="29137" y="32807"/>
                    <a:pt x="32825" y="28823"/>
                    <a:pt x="32825" y="24405"/>
                  </a:cubicBezTo>
                  <a:close/>
                  <a:moveTo>
                    <a:pt x="82864" y="24405"/>
                  </a:moveTo>
                  <a:cubicBezTo>
                    <a:pt x="82864" y="19094"/>
                    <a:pt x="78435" y="15852"/>
                    <a:pt x="74451" y="15852"/>
                  </a:cubicBezTo>
                  <a:cubicBezTo>
                    <a:pt x="69587" y="15852"/>
                    <a:pt x="65899" y="19834"/>
                    <a:pt x="65899" y="24253"/>
                  </a:cubicBezTo>
                  <a:cubicBezTo>
                    <a:pt x="65899" y="29564"/>
                    <a:pt x="70321" y="32807"/>
                    <a:pt x="74305" y="32807"/>
                  </a:cubicBezTo>
                  <a:cubicBezTo>
                    <a:pt x="79175" y="32807"/>
                    <a:pt x="82864" y="28823"/>
                    <a:pt x="82864" y="24405"/>
                  </a:cubicBezTo>
                  <a:close/>
                  <a:moveTo>
                    <a:pt x="132903" y="24405"/>
                  </a:moveTo>
                  <a:cubicBezTo>
                    <a:pt x="132903" y="19094"/>
                    <a:pt x="128474" y="15852"/>
                    <a:pt x="124488" y="15852"/>
                  </a:cubicBezTo>
                  <a:cubicBezTo>
                    <a:pt x="119624" y="15852"/>
                    <a:pt x="115938" y="19834"/>
                    <a:pt x="115938" y="24253"/>
                  </a:cubicBezTo>
                  <a:cubicBezTo>
                    <a:pt x="115938" y="29564"/>
                    <a:pt x="120358" y="32807"/>
                    <a:pt x="124344" y="32807"/>
                  </a:cubicBezTo>
                  <a:cubicBezTo>
                    <a:pt x="129214" y="32807"/>
                    <a:pt x="132903" y="28823"/>
                    <a:pt x="132903" y="2440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BBA412B0-9B01-4AB7-9787-328D6051DF82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4883976" y="-10021237"/>
              <a:ext cx="211474" cy="126816"/>
            </a:xfrm>
            <a:custGeom>
              <a:avLst/>
              <a:gdLst>
                <a:gd name="connsiteX0" fmla="*/ 179965 w 211474"/>
                <a:gd name="connsiteY0" fmla="*/ 75019 h 126815"/>
                <a:gd name="connsiteX1" fmla="*/ 161005 w 211474"/>
                <a:gd name="connsiteY1" fmla="*/ 95230 h 126815"/>
                <a:gd name="connsiteX2" fmla="*/ 149836 w 211474"/>
                <a:gd name="connsiteY2" fmla="*/ 123229 h 126815"/>
                <a:gd name="connsiteX3" fmla="*/ 154052 w 211474"/>
                <a:gd name="connsiteY3" fmla="*/ 125759 h 126815"/>
                <a:gd name="connsiteX4" fmla="*/ 158685 w 211474"/>
                <a:gd name="connsiteY4" fmla="*/ 121545 h 126815"/>
                <a:gd name="connsiteX5" fmla="*/ 199764 w 211474"/>
                <a:gd name="connsiteY5" fmla="*/ 73540 h 126815"/>
                <a:gd name="connsiteX6" fmla="*/ 202923 w 211474"/>
                <a:gd name="connsiteY6" fmla="*/ 70805 h 126815"/>
                <a:gd name="connsiteX7" fmla="*/ 201238 w 211474"/>
                <a:gd name="connsiteY7" fmla="*/ 68487 h 126815"/>
                <a:gd name="connsiteX8" fmla="*/ 158473 w 211474"/>
                <a:gd name="connsiteY8" fmla="*/ 19015 h 126815"/>
                <a:gd name="connsiteX9" fmla="*/ 154052 w 211474"/>
                <a:gd name="connsiteY9" fmla="*/ 15852 h 126815"/>
                <a:gd name="connsiteX10" fmla="*/ 149836 w 211474"/>
                <a:gd name="connsiteY10" fmla="*/ 18382 h 126815"/>
                <a:gd name="connsiteX11" fmla="*/ 160582 w 211474"/>
                <a:gd name="connsiteY11" fmla="*/ 46176 h 126815"/>
                <a:gd name="connsiteX12" fmla="*/ 179965 w 211474"/>
                <a:gd name="connsiteY12" fmla="*/ 66598 h 126815"/>
                <a:gd name="connsiteX13" fmla="*/ 23447 w 211474"/>
                <a:gd name="connsiteY13" fmla="*/ 66598 h 126815"/>
                <a:gd name="connsiteX14" fmla="*/ 15861 w 211474"/>
                <a:gd name="connsiteY14" fmla="*/ 70805 h 126815"/>
                <a:gd name="connsiteX15" fmla="*/ 23447 w 211474"/>
                <a:gd name="connsiteY15" fmla="*/ 75019 h 126815"/>
                <a:gd name="connsiteX16" fmla="*/ 179965 w 211474"/>
                <a:gd name="connsiteY16" fmla="*/ 75019 h 12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1474" h="126815">
                  <a:moveTo>
                    <a:pt x="179965" y="75019"/>
                  </a:moveTo>
                  <a:cubicBezTo>
                    <a:pt x="168373" y="83856"/>
                    <a:pt x="162690" y="92489"/>
                    <a:pt x="161005" y="95230"/>
                  </a:cubicBezTo>
                  <a:cubicBezTo>
                    <a:pt x="151521" y="109755"/>
                    <a:pt x="149836" y="123018"/>
                    <a:pt x="149836" y="123229"/>
                  </a:cubicBezTo>
                  <a:cubicBezTo>
                    <a:pt x="149836" y="125759"/>
                    <a:pt x="152367" y="125759"/>
                    <a:pt x="154052" y="125759"/>
                  </a:cubicBezTo>
                  <a:cubicBezTo>
                    <a:pt x="157634" y="125759"/>
                    <a:pt x="157846" y="125336"/>
                    <a:pt x="158685" y="121545"/>
                  </a:cubicBezTo>
                  <a:cubicBezTo>
                    <a:pt x="163529" y="100910"/>
                    <a:pt x="175960" y="83229"/>
                    <a:pt x="199764" y="73540"/>
                  </a:cubicBezTo>
                  <a:cubicBezTo>
                    <a:pt x="202288" y="72701"/>
                    <a:pt x="202923" y="72278"/>
                    <a:pt x="202923" y="70805"/>
                  </a:cubicBezTo>
                  <a:cubicBezTo>
                    <a:pt x="202923" y="69332"/>
                    <a:pt x="201661" y="68698"/>
                    <a:pt x="201238" y="68487"/>
                  </a:cubicBezTo>
                  <a:cubicBezTo>
                    <a:pt x="191966" y="64907"/>
                    <a:pt x="166476" y="54385"/>
                    <a:pt x="158473" y="19015"/>
                  </a:cubicBezTo>
                  <a:cubicBezTo>
                    <a:pt x="157846" y="16485"/>
                    <a:pt x="157634" y="15852"/>
                    <a:pt x="154052" y="15852"/>
                  </a:cubicBezTo>
                  <a:cubicBezTo>
                    <a:pt x="152367" y="15852"/>
                    <a:pt x="149836" y="15852"/>
                    <a:pt x="149836" y="18382"/>
                  </a:cubicBezTo>
                  <a:cubicBezTo>
                    <a:pt x="149836" y="18804"/>
                    <a:pt x="151733" y="32066"/>
                    <a:pt x="160582" y="46176"/>
                  </a:cubicBezTo>
                  <a:cubicBezTo>
                    <a:pt x="164791" y="52489"/>
                    <a:pt x="170904" y="59854"/>
                    <a:pt x="179965" y="66598"/>
                  </a:cubicBezTo>
                  <a:lnTo>
                    <a:pt x="23447" y="66598"/>
                  </a:lnTo>
                  <a:cubicBezTo>
                    <a:pt x="19654" y="66598"/>
                    <a:pt x="15861" y="66598"/>
                    <a:pt x="15861" y="70805"/>
                  </a:cubicBezTo>
                  <a:cubicBezTo>
                    <a:pt x="15861" y="75019"/>
                    <a:pt x="19654" y="75019"/>
                    <a:pt x="23447" y="75019"/>
                  </a:cubicBezTo>
                  <a:lnTo>
                    <a:pt x="179965" y="7501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E037134D-3CE0-460E-9184-70907EC53697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5162454" y="-10071554"/>
              <a:ext cx="63442" cy="232495"/>
            </a:xfrm>
            <a:custGeom>
              <a:avLst/>
              <a:gdLst>
                <a:gd name="connsiteX0" fmla="*/ 64731 w 63442"/>
                <a:gd name="connsiteY0" fmla="*/ 224284 h 232495"/>
                <a:gd name="connsiteX1" fmla="*/ 61149 w 63442"/>
                <a:gd name="connsiteY1" fmla="*/ 219654 h 232495"/>
                <a:gd name="connsiteX2" fmla="*/ 28080 w 63442"/>
                <a:gd name="connsiteY2" fmla="*/ 121121 h 232495"/>
                <a:gd name="connsiteX3" fmla="*/ 61995 w 63442"/>
                <a:gd name="connsiteY3" fmla="*/ 21538 h 232495"/>
                <a:gd name="connsiteX4" fmla="*/ 64731 w 63442"/>
                <a:gd name="connsiteY4" fmla="*/ 17959 h 232495"/>
                <a:gd name="connsiteX5" fmla="*/ 62623 w 63442"/>
                <a:gd name="connsiteY5" fmla="*/ 15852 h 232495"/>
                <a:gd name="connsiteX6" fmla="*/ 29131 w 63442"/>
                <a:gd name="connsiteY6" fmla="*/ 56909 h 232495"/>
                <a:gd name="connsiteX7" fmla="*/ 15861 w 63442"/>
                <a:gd name="connsiteY7" fmla="*/ 121121 h 232495"/>
                <a:gd name="connsiteX8" fmla="*/ 29765 w 63442"/>
                <a:gd name="connsiteY8" fmla="*/ 186809 h 232495"/>
                <a:gd name="connsiteX9" fmla="*/ 62623 w 63442"/>
                <a:gd name="connsiteY9" fmla="*/ 226392 h 232495"/>
                <a:gd name="connsiteX10" fmla="*/ 64731 w 63442"/>
                <a:gd name="connsiteY10" fmla="*/ 224284 h 23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442" h="232495">
                  <a:moveTo>
                    <a:pt x="64731" y="224284"/>
                  </a:moveTo>
                  <a:cubicBezTo>
                    <a:pt x="64731" y="223657"/>
                    <a:pt x="64731" y="223234"/>
                    <a:pt x="61149" y="219654"/>
                  </a:cubicBezTo>
                  <a:cubicBezTo>
                    <a:pt x="34821" y="193129"/>
                    <a:pt x="28080" y="153334"/>
                    <a:pt x="28080" y="121121"/>
                  </a:cubicBezTo>
                  <a:cubicBezTo>
                    <a:pt x="28080" y="84491"/>
                    <a:pt x="36083" y="47853"/>
                    <a:pt x="61995" y="21538"/>
                  </a:cubicBezTo>
                  <a:cubicBezTo>
                    <a:pt x="64731" y="19009"/>
                    <a:pt x="64731" y="18586"/>
                    <a:pt x="64731" y="17959"/>
                  </a:cubicBezTo>
                  <a:cubicBezTo>
                    <a:pt x="64731" y="16485"/>
                    <a:pt x="63885" y="15852"/>
                    <a:pt x="62623" y="15852"/>
                  </a:cubicBezTo>
                  <a:cubicBezTo>
                    <a:pt x="60515" y="15852"/>
                    <a:pt x="41561" y="30171"/>
                    <a:pt x="29131" y="56909"/>
                  </a:cubicBezTo>
                  <a:cubicBezTo>
                    <a:pt x="18385" y="80065"/>
                    <a:pt x="15861" y="103434"/>
                    <a:pt x="15861" y="121121"/>
                  </a:cubicBezTo>
                  <a:cubicBezTo>
                    <a:pt x="15861" y="137542"/>
                    <a:pt x="18174" y="163017"/>
                    <a:pt x="29765" y="186809"/>
                  </a:cubicBezTo>
                  <a:cubicBezTo>
                    <a:pt x="42401" y="212706"/>
                    <a:pt x="60515" y="226392"/>
                    <a:pt x="62623" y="226392"/>
                  </a:cubicBezTo>
                  <a:cubicBezTo>
                    <a:pt x="63885" y="226392"/>
                    <a:pt x="64731" y="225758"/>
                    <a:pt x="64731" y="22428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6B3DCBC7-9B7C-4238-BCB0-3650F0B1F580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5231759" y="-10057446"/>
              <a:ext cx="190327" cy="169088"/>
            </a:xfrm>
            <a:custGeom>
              <a:avLst/>
              <a:gdLst>
                <a:gd name="connsiteX0" fmla="*/ 168373 w 190326"/>
                <a:gd name="connsiteY0" fmla="*/ 32061 h 169087"/>
                <a:gd name="connsiteX1" fmla="*/ 186071 w 190326"/>
                <a:gd name="connsiteY1" fmla="*/ 22378 h 169087"/>
                <a:gd name="connsiteX2" fmla="*/ 193235 w 190326"/>
                <a:gd name="connsiteY2" fmla="*/ 18164 h 169087"/>
                <a:gd name="connsiteX3" fmla="*/ 190280 w 190326"/>
                <a:gd name="connsiteY3" fmla="*/ 15852 h 169087"/>
                <a:gd name="connsiteX4" fmla="*/ 163318 w 190326"/>
                <a:gd name="connsiteY4" fmla="*/ 16479 h 169087"/>
                <a:gd name="connsiteX5" fmla="*/ 136143 w 190326"/>
                <a:gd name="connsiteY5" fmla="*/ 15852 h 169087"/>
                <a:gd name="connsiteX6" fmla="*/ 132145 w 190326"/>
                <a:gd name="connsiteY6" fmla="*/ 20059 h 169087"/>
                <a:gd name="connsiteX7" fmla="*/ 138040 w 190326"/>
                <a:gd name="connsiteY7" fmla="*/ 22378 h 169087"/>
                <a:gd name="connsiteX8" fmla="*/ 146043 w 190326"/>
                <a:gd name="connsiteY8" fmla="*/ 22800 h 169087"/>
                <a:gd name="connsiteX9" fmla="*/ 151733 w 190326"/>
                <a:gd name="connsiteY9" fmla="*/ 26168 h 169087"/>
                <a:gd name="connsiteX10" fmla="*/ 150893 w 190326"/>
                <a:gd name="connsiteY10" fmla="*/ 30165 h 169087"/>
                <a:gd name="connsiteX11" fmla="*/ 138251 w 190326"/>
                <a:gd name="connsiteY11" fmla="*/ 81538 h 169087"/>
                <a:gd name="connsiteX12" fmla="*/ 74002 w 190326"/>
                <a:gd name="connsiteY12" fmla="*/ 81538 h 169087"/>
                <a:gd name="connsiteX13" fmla="*/ 86434 w 190326"/>
                <a:gd name="connsiteY13" fmla="*/ 32061 h 169087"/>
                <a:gd name="connsiteX14" fmla="*/ 104125 w 190326"/>
                <a:gd name="connsiteY14" fmla="*/ 22378 h 169087"/>
                <a:gd name="connsiteX15" fmla="*/ 111288 w 190326"/>
                <a:gd name="connsiteY15" fmla="*/ 18164 h 169087"/>
                <a:gd name="connsiteX16" fmla="*/ 108341 w 190326"/>
                <a:gd name="connsiteY16" fmla="*/ 15852 h 169087"/>
                <a:gd name="connsiteX17" fmla="*/ 81378 w 190326"/>
                <a:gd name="connsiteY17" fmla="*/ 16479 h 169087"/>
                <a:gd name="connsiteX18" fmla="*/ 54203 w 190326"/>
                <a:gd name="connsiteY18" fmla="*/ 15852 h 169087"/>
                <a:gd name="connsiteX19" fmla="*/ 50199 w 190326"/>
                <a:gd name="connsiteY19" fmla="*/ 20059 h 169087"/>
                <a:gd name="connsiteX20" fmla="*/ 56094 w 190326"/>
                <a:gd name="connsiteY20" fmla="*/ 22378 h 169087"/>
                <a:gd name="connsiteX21" fmla="*/ 64103 w 190326"/>
                <a:gd name="connsiteY21" fmla="*/ 22800 h 169087"/>
                <a:gd name="connsiteX22" fmla="*/ 69787 w 190326"/>
                <a:gd name="connsiteY22" fmla="*/ 26168 h 169087"/>
                <a:gd name="connsiteX23" fmla="*/ 68947 w 190326"/>
                <a:gd name="connsiteY23" fmla="*/ 30165 h 169087"/>
                <a:gd name="connsiteX24" fmla="*/ 40722 w 190326"/>
                <a:gd name="connsiteY24" fmla="*/ 143229 h 169087"/>
                <a:gd name="connsiteX25" fmla="*/ 21550 w 190326"/>
                <a:gd name="connsiteY25" fmla="*/ 153123 h 169087"/>
                <a:gd name="connsiteX26" fmla="*/ 15861 w 190326"/>
                <a:gd name="connsiteY26" fmla="*/ 157330 h 169087"/>
                <a:gd name="connsiteX27" fmla="*/ 18808 w 190326"/>
                <a:gd name="connsiteY27" fmla="*/ 159648 h 169087"/>
                <a:gd name="connsiteX28" fmla="*/ 45566 w 190326"/>
                <a:gd name="connsiteY28" fmla="*/ 159015 h 169087"/>
                <a:gd name="connsiteX29" fmla="*/ 59048 w 190326"/>
                <a:gd name="connsiteY29" fmla="*/ 159227 h 169087"/>
                <a:gd name="connsiteX30" fmla="*/ 72740 w 190326"/>
                <a:gd name="connsiteY30" fmla="*/ 159648 h 169087"/>
                <a:gd name="connsiteX31" fmla="*/ 76950 w 190326"/>
                <a:gd name="connsiteY31" fmla="*/ 155435 h 169087"/>
                <a:gd name="connsiteX32" fmla="*/ 71055 w 190326"/>
                <a:gd name="connsiteY32" fmla="*/ 153123 h 169087"/>
                <a:gd name="connsiteX33" fmla="*/ 57362 w 190326"/>
                <a:gd name="connsiteY33" fmla="*/ 149332 h 169087"/>
                <a:gd name="connsiteX34" fmla="*/ 57990 w 190326"/>
                <a:gd name="connsiteY34" fmla="*/ 145752 h 169087"/>
                <a:gd name="connsiteX35" fmla="*/ 72318 w 190326"/>
                <a:gd name="connsiteY35" fmla="*/ 88064 h 169087"/>
                <a:gd name="connsiteX36" fmla="*/ 136566 w 190326"/>
                <a:gd name="connsiteY36" fmla="*/ 88064 h 169087"/>
                <a:gd name="connsiteX37" fmla="*/ 122034 w 190326"/>
                <a:gd name="connsiteY37" fmla="*/ 146175 h 169087"/>
                <a:gd name="connsiteX38" fmla="*/ 102862 w 190326"/>
                <a:gd name="connsiteY38" fmla="*/ 153123 h 169087"/>
                <a:gd name="connsiteX39" fmla="*/ 97807 w 190326"/>
                <a:gd name="connsiteY39" fmla="*/ 157330 h 169087"/>
                <a:gd name="connsiteX40" fmla="*/ 100754 w 190326"/>
                <a:gd name="connsiteY40" fmla="*/ 159648 h 169087"/>
                <a:gd name="connsiteX41" fmla="*/ 127506 w 190326"/>
                <a:gd name="connsiteY41" fmla="*/ 159015 h 169087"/>
                <a:gd name="connsiteX42" fmla="*/ 140987 w 190326"/>
                <a:gd name="connsiteY42" fmla="*/ 159227 h 169087"/>
                <a:gd name="connsiteX43" fmla="*/ 154680 w 190326"/>
                <a:gd name="connsiteY43" fmla="*/ 159648 h 169087"/>
                <a:gd name="connsiteX44" fmla="*/ 158897 w 190326"/>
                <a:gd name="connsiteY44" fmla="*/ 155435 h 169087"/>
                <a:gd name="connsiteX45" fmla="*/ 152995 w 190326"/>
                <a:gd name="connsiteY45" fmla="*/ 153123 h 169087"/>
                <a:gd name="connsiteX46" fmla="*/ 139302 w 190326"/>
                <a:gd name="connsiteY46" fmla="*/ 149332 h 169087"/>
                <a:gd name="connsiteX47" fmla="*/ 139937 w 190326"/>
                <a:gd name="connsiteY47" fmla="*/ 145752 h 169087"/>
                <a:gd name="connsiteX48" fmla="*/ 168373 w 190326"/>
                <a:gd name="connsiteY48" fmla="*/ 32061 h 16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0326" h="169087">
                  <a:moveTo>
                    <a:pt x="168373" y="32061"/>
                  </a:moveTo>
                  <a:cubicBezTo>
                    <a:pt x="170270" y="24485"/>
                    <a:pt x="170693" y="22378"/>
                    <a:pt x="186071" y="22378"/>
                  </a:cubicBezTo>
                  <a:cubicBezTo>
                    <a:pt x="191549" y="22378"/>
                    <a:pt x="193235" y="22378"/>
                    <a:pt x="193235" y="18164"/>
                  </a:cubicBezTo>
                  <a:cubicBezTo>
                    <a:pt x="193235" y="15852"/>
                    <a:pt x="190915" y="15852"/>
                    <a:pt x="190280" y="15852"/>
                  </a:cubicBezTo>
                  <a:cubicBezTo>
                    <a:pt x="184386" y="15852"/>
                    <a:pt x="169219" y="16479"/>
                    <a:pt x="163318" y="16479"/>
                  </a:cubicBezTo>
                  <a:cubicBezTo>
                    <a:pt x="157211" y="16479"/>
                    <a:pt x="142256" y="15852"/>
                    <a:pt x="136143" y="15852"/>
                  </a:cubicBezTo>
                  <a:cubicBezTo>
                    <a:pt x="134458" y="15852"/>
                    <a:pt x="132145" y="15852"/>
                    <a:pt x="132145" y="20059"/>
                  </a:cubicBezTo>
                  <a:cubicBezTo>
                    <a:pt x="132145" y="22378"/>
                    <a:pt x="134042" y="22378"/>
                    <a:pt x="138040" y="22378"/>
                  </a:cubicBezTo>
                  <a:cubicBezTo>
                    <a:pt x="138463" y="22378"/>
                    <a:pt x="142467" y="22378"/>
                    <a:pt x="146043" y="22800"/>
                  </a:cubicBezTo>
                  <a:cubicBezTo>
                    <a:pt x="149836" y="23217"/>
                    <a:pt x="151733" y="23428"/>
                    <a:pt x="151733" y="26168"/>
                  </a:cubicBezTo>
                  <a:cubicBezTo>
                    <a:pt x="151733" y="27008"/>
                    <a:pt x="151521" y="27430"/>
                    <a:pt x="150893" y="30165"/>
                  </a:cubicBezTo>
                  <a:lnTo>
                    <a:pt x="138251" y="81538"/>
                  </a:lnTo>
                  <a:lnTo>
                    <a:pt x="74002" y="81538"/>
                  </a:lnTo>
                  <a:lnTo>
                    <a:pt x="86434" y="32061"/>
                  </a:lnTo>
                  <a:cubicBezTo>
                    <a:pt x="88324" y="24485"/>
                    <a:pt x="88958" y="22378"/>
                    <a:pt x="104125" y="22378"/>
                  </a:cubicBezTo>
                  <a:cubicBezTo>
                    <a:pt x="109603" y="22378"/>
                    <a:pt x="111288" y="22378"/>
                    <a:pt x="111288" y="18164"/>
                  </a:cubicBezTo>
                  <a:cubicBezTo>
                    <a:pt x="111288" y="15852"/>
                    <a:pt x="108969" y="15852"/>
                    <a:pt x="108341" y="15852"/>
                  </a:cubicBezTo>
                  <a:cubicBezTo>
                    <a:pt x="102439" y="15852"/>
                    <a:pt x="87273" y="16479"/>
                    <a:pt x="81378" y="16479"/>
                  </a:cubicBezTo>
                  <a:cubicBezTo>
                    <a:pt x="75265" y="16479"/>
                    <a:pt x="60310" y="15852"/>
                    <a:pt x="54203" y="15852"/>
                  </a:cubicBezTo>
                  <a:cubicBezTo>
                    <a:pt x="52518" y="15852"/>
                    <a:pt x="50199" y="15852"/>
                    <a:pt x="50199" y="20059"/>
                  </a:cubicBezTo>
                  <a:cubicBezTo>
                    <a:pt x="50199" y="22378"/>
                    <a:pt x="52095" y="22378"/>
                    <a:pt x="56094" y="22378"/>
                  </a:cubicBezTo>
                  <a:cubicBezTo>
                    <a:pt x="56517" y="22378"/>
                    <a:pt x="60521" y="22378"/>
                    <a:pt x="64103" y="22800"/>
                  </a:cubicBezTo>
                  <a:cubicBezTo>
                    <a:pt x="67896" y="23217"/>
                    <a:pt x="69787" y="23428"/>
                    <a:pt x="69787" y="26168"/>
                  </a:cubicBezTo>
                  <a:cubicBezTo>
                    <a:pt x="69787" y="27008"/>
                    <a:pt x="69582" y="27642"/>
                    <a:pt x="68947" y="30165"/>
                  </a:cubicBezTo>
                  <a:lnTo>
                    <a:pt x="40722" y="143229"/>
                  </a:lnTo>
                  <a:cubicBezTo>
                    <a:pt x="38614" y="151439"/>
                    <a:pt x="38191" y="153123"/>
                    <a:pt x="21550" y="153123"/>
                  </a:cubicBezTo>
                  <a:cubicBezTo>
                    <a:pt x="17757" y="153123"/>
                    <a:pt x="15861" y="153123"/>
                    <a:pt x="15861" y="157330"/>
                  </a:cubicBezTo>
                  <a:cubicBezTo>
                    <a:pt x="15861" y="159648"/>
                    <a:pt x="18391" y="159648"/>
                    <a:pt x="18808" y="159648"/>
                  </a:cubicBezTo>
                  <a:cubicBezTo>
                    <a:pt x="24709" y="159648"/>
                    <a:pt x="39664" y="159015"/>
                    <a:pt x="45566" y="159015"/>
                  </a:cubicBezTo>
                  <a:cubicBezTo>
                    <a:pt x="49987" y="159015"/>
                    <a:pt x="54620" y="159227"/>
                    <a:pt x="59048" y="159227"/>
                  </a:cubicBezTo>
                  <a:cubicBezTo>
                    <a:pt x="63680" y="159227"/>
                    <a:pt x="68313" y="159648"/>
                    <a:pt x="72740" y="159648"/>
                  </a:cubicBezTo>
                  <a:cubicBezTo>
                    <a:pt x="74426" y="159648"/>
                    <a:pt x="76950" y="159648"/>
                    <a:pt x="76950" y="155435"/>
                  </a:cubicBezTo>
                  <a:cubicBezTo>
                    <a:pt x="76950" y="153123"/>
                    <a:pt x="75053" y="153123"/>
                    <a:pt x="71055" y="153123"/>
                  </a:cubicBezTo>
                  <a:cubicBezTo>
                    <a:pt x="63257" y="153123"/>
                    <a:pt x="57362" y="153123"/>
                    <a:pt x="57362" y="149332"/>
                  </a:cubicBezTo>
                  <a:cubicBezTo>
                    <a:pt x="57362" y="148070"/>
                    <a:pt x="57779" y="147014"/>
                    <a:pt x="57990" y="145752"/>
                  </a:cubicBezTo>
                  <a:lnTo>
                    <a:pt x="72318" y="88064"/>
                  </a:lnTo>
                  <a:lnTo>
                    <a:pt x="136566" y="88064"/>
                  </a:lnTo>
                  <a:cubicBezTo>
                    <a:pt x="127717" y="123018"/>
                    <a:pt x="122873" y="143017"/>
                    <a:pt x="122034" y="146175"/>
                  </a:cubicBezTo>
                  <a:cubicBezTo>
                    <a:pt x="119926" y="152912"/>
                    <a:pt x="115921" y="153123"/>
                    <a:pt x="102862" y="153123"/>
                  </a:cubicBezTo>
                  <a:cubicBezTo>
                    <a:pt x="99704" y="153123"/>
                    <a:pt x="97807" y="153123"/>
                    <a:pt x="97807" y="157330"/>
                  </a:cubicBezTo>
                  <a:cubicBezTo>
                    <a:pt x="97807" y="159648"/>
                    <a:pt x="100331" y="159648"/>
                    <a:pt x="100754" y="159648"/>
                  </a:cubicBezTo>
                  <a:cubicBezTo>
                    <a:pt x="106656" y="159648"/>
                    <a:pt x="121611" y="159015"/>
                    <a:pt x="127506" y="159015"/>
                  </a:cubicBezTo>
                  <a:cubicBezTo>
                    <a:pt x="131933" y="159015"/>
                    <a:pt x="136566" y="159227"/>
                    <a:pt x="140987" y="159227"/>
                  </a:cubicBezTo>
                  <a:cubicBezTo>
                    <a:pt x="145626" y="159227"/>
                    <a:pt x="150259" y="159648"/>
                    <a:pt x="154680" y="159648"/>
                  </a:cubicBezTo>
                  <a:cubicBezTo>
                    <a:pt x="156365" y="159648"/>
                    <a:pt x="158897" y="159648"/>
                    <a:pt x="158897" y="155435"/>
                  </a:cubicBezTo>
                  <a:cubicBezTo>
                    <a:pt x="158897" y="153123"/>
                    <a:pt x="157000" y="153123"/>
                    <a:pt x="152995" y="153123"/>
                  </a:cubicBezTo>
                  <a:cubicBezTo>
                    <a:pt x="145203" y="153123"/>
                    <a:pt x="139302" y="153123"/>
                    <a:pt x="139302" y="149332"/>
                  </a:cubicBezTo>
                  <a:cubicBezTo>
                    <a:pt x="139302" y="148070"/>
                    <a:pt x="139725" y="147014"/>
                    <a:pt x="139937" y="145752"/>
                  </a:cubicBezTo>
                  <a:lnTo>
                    <a:pt x="168373" y="3206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8AA05E32-A6DB-4113-BC19-FAF90CF8DA40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5426837" y="-10102913"/>
              <a:ext cx="84590" cy="126816"/>
            </a:xfrm>
            <a:custGeom>
              <a:avLst/>
              <a:gdLst>
                <a:gd name="connsiteX0" fmla="*/ 50965 w 84589"/>
                <a:gd name="connsiteY0" fmla="*/ 20277 h 126815"/>
                <a:gd name="connsiteX1" fmla="*/ 51553 w 84589"/>
                <a:gd name="connsiteY1" fmla="*/ 17913 h 126815"/>
                <a:gd name="connsiteX2" fmla="*/ 49194 w 84589"/>
                <a:gd name="connsiteY2" fmla="*/ 15852 h 126815"/>
                <a:gd name="connsiteX3" fmla="*/ 30313 w 84589"/>
                <a:gd name="connsiteY3" fmla="*/ 17325 h 126815"/>
                <a:gd name="connsiteX4" fmla="*/ 27068 w 84589"/>
                <a:gd name="connsiteY4" fmla="*/ 20714 h 126815"/>
                <a:gd name="connsiteX5" fmla="*/ 30908 w 84589"/>
                <a:gd name="connsiteY5" fmla="*/ 22781 h 126815"/>
                <a:gd name="connsiteX6" fmla="*/ 37986 w 84589"/>
                <a:gd name="connsiteY6" fmla="*/ 24993 h 126815"/>
                <a:gd name="connsiteX7" fmla="*/ 37398 w 84589"/>
                <a:gd name="connsiteY7" fmla="*/ 28236 h 126815"/>
                <a:gd name="connsiteX8" fmla="*/ 16600 w 84589"/>
                <a:gd name="connsiteY8" fmla="*/ 111677 h 126815"/>
                <a:gd name="connsiteX9" fmla="*/ 15861 w 84589"/>
                <a:gd name="connsiteY9" fmla="*/ 114920 h 126815"/>
                <a:gd name="connsiteX10" fmla="*/ 20876 w 84589"/>
                <a:gd name="connsiteY10" fmla="*/ 119637 h 126815"/>
                <a:gd name="connsiteX11" fmla="*/ 27663 w 84589"/>
                <a:gd name="connsiteY11" fmla="*/ 113447 h 126815"/>
                <a:gd name="connsiteX12" fmla="*/ 34886 w 84589"/>
                <a:gd name="connsiteY12" fmla="*/ 84848 h 126815"/>
                <a:gd name="connsiteX13" fmla="*/ 53767 w 84589"/>
                <a:gd name="connsiteY13" fmla="*/ 96935 h 126815"/>
                <a:gd name="connsiteX14" fmla="*/ 53477 w 84589"/>
                <a:gd name="connsiteY14" fmla="*/ 99881 h 126815"/>
                <a:gd name="connsiteX15" fmla="*/ 52882 w 84589"/>
                <a:gd name="connsiteY15" fmla="*/ 104452 h 126815"/>
                <a:gd name="connsiteX16" fmla="*/ 68517 w 84589"/>
                <a:gd name="connsiteY16" fmla="*/ 119637 h 126815"/>
                <a:gd name="connsiteX17" fmla="*/ 87253 w 84589"/>
                <a:gd name="connsiteY17" fmla="*/ 97080 h 126815"/>
                <a:gd name="connsiteX18" fmla="*/ 84894 w 84589"/>
                <a:gd name="connsiteY18" fmla="*/ 95165 h 126815"/>
                <a:gd name="connsiteX19" fmla="*/ 81940 w 84589"/>
                <a:gd name="connsiteY19" fmla="*/ 98704 h 126815"/>
                <a:gd name="connsiteX20" fmla="*/ 68960 w 84589"/>
                <a:gd name="connsiteY20" fmla="*/ 115508 h 126815"/>
                <a:gd name="connsiteX21" fmla="*/ 63799 w 84589"/>
                <a:gd name="connsiteY21" fmla="*/ 107847 h 126815"/>
                <a:gd name="connsiteX22" fmla="*/ 64685 w 84589"/>
                <a:gd name="connsiteY22" fmla="*/ 101208 h 126815"/>
                <a:gd name="connsiteX23" fmla="*/ 65425 w 84589"/>
                <a:gd name="connsiteY23" fmla="*/ 96638 h 126815"/>
                <a:gd name="connsiteX24" fmla="*/ 41528 w 84589"/>
                <a:gd name="connsiteY24" fmla="*/ 81010 h 126815"/>
                <a:gd name="connsiteX25" fmla="*/ 53767 w 84589"/>
                <a:gd name="connsiteY25" fmla="*/ 71281 h 126815"/>
                <a:gd name="connsiteX26" fmla="*/ 76924 w 84589"/>
                <a:gd name="connsiteY26" fmla="*/ 57279 h 126815"/>
                <a:gd name="connsiteX27" fmla="*/ 81794 w 84589"/>
                <a:gd name="connsiteY27" fmla="*/ 59195 h 126815"/>
                <a:gd name="connsiteX28" fmla="*/ 74122 w 84589"/>
                <a:gd name="connsiteY28" fmla="*/ 67451 h 126815"/>
                <a:gd name="connsiteX29" fmla="*/ 80023 w 84589"/>
                <a:gd name="connsiteY29" fmla="*/ 72906 h 126815"/>
                <a:gd name="connsiteX30" fmla="*/ 88429 w 84589"/>
                <a:gd name="connsiteY30" fmla="*/ 63467 h 126815"/>
                <a:gd name="connsiteX31" fmla="*/ 77076 w 84589"/>
                <a:gd name="connsiteY31" fmla="*/ 53151 h 126815"/>
                <a:gd name="connsiteX32" fmla="*/ 53477 w 84589"/>
                <a:gd name="connsiteY32" fmla="*/ 66123 h 126815"/>
                <a:gd name="connsiteX33" fmla="*/ 36360 w 84589"/>
                <a:gd name="connsiteY33" fmla="*/ 79095 h 126815"/>
                <a:gd name="connsiteX34" fmla="*/ 50965 w 84589"/>
                <a:gd name="connsiteY34" fmla="*/ 20277 h 12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4589" h="126815">
                  <a:moveTo>
                    <a:pt x="50965" y="20277"/>
                  </a:moveTo>
                  <a:cubicBezTo>
                    <a:pt x="51111" y="19980"/>
                    <a:pt x="51553" y="18064"/>
                    <a:pt x="51553" y="17913"/>
                  </a:cubicBezTo>
                  <a:cubicBezTo>
                    <a:pt x="51553" y="17179"/>
                    <a:pt x="50965" y="15852"/>
                    <a:pt x="49194" y="15852"/>
                  </a:cubicBezTo>
                  <a:cubicBezTo>
                    <a:pt x="46247" y="15852"/>
                    <a:pt x="34001" y="17027"/>
                    <a:pt x="30313" y="17325"/>
                  </a:cubicBezTo>
                  <a:cubicBezTo>
                    <a:pt x="29137" y="17471"/>
                    <a:pt x="27068" y="17622"/>
                    <a:pt x="27068" y="20714"/>
                  </a:cubicBezTo>
                  <a:cubicBezTo>
                    <a:pt x="27068" y="22781"/>
                    <a:pt x="29137" y="22781"/>
                    <a:pt x="30908" y="22781"/>
                  </a:cubicBezTo>
                  <a:cubicBezTo>
                    <a:pt x="37986" y="22781"/>
                    <a:pt x="37986" y="23811"/>
                    <a:pt x="37986" y="24993"/>
                  </a:cubicBezTo>
                  <a:cubicBezTo>
                    <a:pt x="37986" y="26024"/>
                    <a:pt x="37689" y="26909"/>
                    <a:pt x="37398" y="28236"/>
                  </a:cubicBezTo>
                  <a:lnTo>
                    <a:pt x="16600" y="111677"/>
                  </a:lnTo>
                  <a:cubicBezTo>
                    <a:pt x="15861" y="114332"/>
                    <a:pt x="15861" y="114624"/>
                    <a:pt x="15861" y="114920"/>
                  </a:cubicBezTo>
                  <a:cubicBezTo>
                    <a:pt x="15861" y="117133"/>
                    <a:pt x="17631" y="119637"/>
                    <a:pt x="20876" y="119637"/>
                  </a:cubicBezTo>
                  <a:cubicBezTo>
                    <a:pt x="24861" y="119637"/>
                    <a:pt x="26778" y="116690"/>
                    <a:pt x="27663" y="113447"/>
                  </a:cubicBezTo>
                  <a:cubicBezTo>
                    <a:pt x="27954" y="112852"/>
                    <a:pt x="34298" y="86908"/>
                    <a:pt x="34886" y="84848"/>
                  </a:cubicBezTo>
                  <a:cubicBezTo>
                    <a:pt x="45361" y="85878"/>
                    <a:pt x="53767" y="89267"/>
                    <a:pt x="53767" y="96935"/>
                  </a:cubicBezTo>
                  <a:cubicBezTo>
                    <a:pt x="53767" y="97675"/>
                    <a:pt x="53767" y="98408"/>
                    <a:pt x="53477" y="99881"/>
                  </a:cubicBezTo>
                  <a:cubicBezTo>
                    <a:pt x="52882" y="102093"/>
                    <a:pt x="52882" y="102833"/>
                    <a:pt x="52882" y="104452"/>
                  </a:cubicBezTo>
                  <a:cubicBezTo>
                    <a:pt x="52882" y="114920"/>
                    <a:pt x="61440" y="119637"/>
                    <a:pt x="68517" y="119637"/>
                  </a:cubicBezTo>
                  <a:cubicBezTo>
                    <a:pt x="82825" y="119637"/>
                    <a:pt x="87253" y="97233"/>
                    <a:pt x="87253" y="97080"/>
                  </a:cubicBezTo>
                  <a:cubicBezTo>
                    <a:pt x="87253" y="95165"/>
                    <a:pt x="85336" y="95165"/>
                    <a:pt x="84894" y="95165"/>
                  </a:cubicBezTo>
                  <a:cubicBezTo>
                    <a:pt x="82825" y="95165"/>
                    <a:pt x="82680" y="95905"/>
                    <a:pt x="81940" y="98704"/>
                  </a:cubicBezTo>
                  <a:cubicBezTo>
                    <a:pt x="80175" y="105046"/>
                    <a:pt x="76190" y="115508"/>
                    <a:pt x="68960" y="115508"/>
                  </a:cubicBezTo>
                  <a:cubicBezTo>
                    <a:pt x="64982" y="115508"/>
                    <a:pt x="63799" y="111823"/>
                    <a:pt x="63799" y="107847"/>
                  </a:cubicBezTo>
                  <a:cubicBezTo>
                    <a:pt x="63799" y="105337"/>
                    <a:pt x="63799" y="105046"/>
                    <a:pt x="64685" y="101208"/>
                  </a:cubicBezTo>
                  <a:cubicBezTo>
                    <a:pt x="64830" y="100766"/>
                    <a:pt x="65425" y="98262"/>
                    <a:pt x="65425" y="96638"/>
                  </a:cubicBezTo>
                  <a:cubicBezTo>
                    <a:pt x="65425" y="83521"/>
                    <a:pt x="47720" y="81453"/>
                    <a:pt x="41528" y="81010"/>
                  </a:cubicBezTo>
                  <a:cubicBezTo>
                    <a:pt x="45804" y="78362"/>
                    <a:pt x="51263" y="73493"/>
                    <a:pt x="53767" y="71281"/>
                  </a:cubicBezTo>
                  <a:cubicBezTo>
                    <a:pt x="61295" y="64208"/>
                    <a:pt x="68669" y="57279"/>
                    <a:pt x="76924" y="57279"/>
                  </a:cubicBezTo>
                  <a:cubicBezTo>
                    <a:pt x="78695" y="57279"/>
                    <a:pt x="80611" y="57721"/>
                    <a:pt x="81794" y="59195"/>
                  </a:cubicBezTo>
                  <a:cubicBezTo>
                    <a:pt x="75450" y="60224"/>
                    <a:pt x="74122" y="65237"/>
                    <a:pt x="74122" y="67451"/>
                  </a:cubicBezTo>
                  <a:cubicBezTo>
                    <a:pt x="74122" y="70694"/>
                    <a:pt x="76633" y="72906"/>
                    <a:pt x="80023" y="72906"/>
                  </a:cubicBezTo>
                  <a:cubicBezTo>
                    <a:pt x="84008" y="72906"/>
                    <a:pt x="88429" y="69663"/>
                    <a:pt x="88429" y="63467"/>
                  </a:cubicBezTo>
                  <a:cubicBezTo>
                    <a:pt x="88429" y="58606"/>
                    <a:pt x="84894" y="53151"/>
                    <a:pt x="77076" y="53151"/>
                  </a:cubicBezTo>
                  <a:cubicBezTo>
                    <a:pt x="68669" y="53151"/>
                    <a:pt x="60997" y="59195"/>
                    <a:pt x="53477" y="66123"/>
                  </a:cubicBezTo>
                  <a:cubicBezTo>
                    <a:pt x="47278" y="72021"/>
                    <a:pt x="42414" y="76592"/>
                    <a:pt x="36360" y="79095"/>
                  </a:cubicBezTo>
                  <a:lnTo>
                    <a:pt x="50965" y="2027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D410C16C-5F6D-4E25-8912-E6679FA91BE9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5518707" y="-10123001"/>
              <a:ext cx="42295" cy="84544"/>
            </a:xfrm>
            <a:custGeom>
              <a:avLst/>
              <a:gdLst>
                <a:gd name="connsiteX0" fmla="*/ 43987 w 42294"/>
                <a:gd name="connsiteY0" fmla="*/ 25752 h 84543"/>
                <a:gd name="connsiteX1" fmla="*/ 45044 w 42294"/>
                <a:gd name="connsiteY1" fmla="*/ 22067 h 84543"/>
                <a:gd name="connsiteX2" fmla="*/ 38508 w 42294"/>
                <a:gd name="connsiteY2" fmla="*/ 15852 h 84543"/>
                <a:gd name="connsiteX3" fmla="*/ 32508 w 42294"/>
                <a:gd name="connsiteY3" fmla="*/ 20693 h 84543"/>
                <a:gd name="connsiteX4" fmla="*/ 16277 w 42294"/>
                <a:gd name="connsiteY4" fmla="*/ 66294 h 84543"/>
                <a:gd name="connsiteX5" fmla="*/ 15861 w 42294"/>
                <a:gd name="connsiteY5" fmla="*/ 67978 h 84543"/>
                <a:gd name="connsiteX6" fmla="*/ 20388 w 42294"/>
                <a:gd name="connsiteY6" fmla="*/ 70712 h 84543"/>
                <a:gd name="connsiteX7" fmla="*/ 22178 w 42294"/>
                <a:gd name="connsiteY7" fmla="*/ 68923 h 84543"/>
                <a:gd name="connsiteX8" fmla="*/ 43987 w 42294"/>
                <a:gd name="connsiteY8" fmla="*/ 25752 h 84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94" h="84543">
                  <a:moveTo>
                    <a:pt x="43987" y="25752"/>
                  </a:moveTo>
                  <a:cubicBezTo>
                    <a:pt x="44093" y="25647"/>
                    <a:pt x="45044" y="23645"/>
                    <a:pt x="45044" y="22067"/>
                  </a:cubicBezTo>
                  <a:cubicBezTo>
                    <a:pt x="45044" y="18276"/>
                    <a:pt x="41674" y="15852"/>
                    <a:pt x="38508" y="15852"/>
                  </a:cubicBezTo>
                  <a:cubicBezTo>
                    <a:pt x="34193" y="15852"/>
                    <a:pt x="33030" y="19114"/>
                    <a:pt x="32508" y="20693"/>
                  </a:cubicBezTo>
                  <a:lnTo>
                    <a:pt x="16277" y="66294"/>
                  </a:lnTo>
                  <a:cubicBezTo>
                    <a:pt x="15861" y="67555"/>
                    <a:pt x="15861" y="67873"/>
                    <a:pt x="15861" y="67978"/>
                  </a:cubicBezTo>
                  <a:cubicBezTo>
                    <a:pt x="15861" y="69662"/>
                    <a:pt x="20282" y="70712"/>
                    <a:pt x="20388" y="70712"/>
                  </a:cubicBezTo>
                  <a:cubicBezTo>
                    <a:pt x="21339" y="70712"/>
                    <a:pt x="21550" y="70184"/>
                    <a:pt x="22178" y="68923"/>
                  </a:cubicBezTo>
                  <a:lnTo>
                    <a:pt x="43987" y="2575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599EB743-47E9-42E7-9484-59C670DC0EC3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5409729" y="-9963902"/>
              <a:ext cx="84590" cy="126816"/>
            </a:xfrm>
            <a:custGeom>
              <a:avLst/>
              <a:gdLst>
                <a:gd name="connsiteX0" fmla="*/ 50965 w 84589"/>
                <a:gd name="connsiteY0" fmla="*/ 20278 h 126815"/>
                <a:gd name="connsiteX1" fmla="*/ 51554 w 84589"/>
                <a:gd name="connsiteY1" fmla="*/ 17913 h 126815"/>
                <a:gd name="connsiteX2" fmla="*/ 49195 w 84589"/>
                <a:gd name="connsiteY2" fmla="*/ 15852 h 126815"/>
                <a:gd name="connsiteX3" fmla="*/ 30314 w 84589"/>
                <a:gd name="connsiteY3" fmla="*/ 17325 h 126815"/>
                <a:gd name="connsiteX4" fmla="*/ 27069 w 84589"/>
                <a:gd name="connsiteY4" fmla="*/ 20713 h 126815"/>
                <a:gd name="connsiteX5" fmla="*/ 30908 w 84589"/>
                <a:gd name="connsiteY5" fmla="*/ 22781 h 126815"/>
                <a:gd name="connsiteX6" fmla="*/ 37986 w 84589"/>
                <a:gd name="connsiteY6" fmla="*/ 24993 h 126815"/>
                <a:gd name="connsiteX7" fmla="*/ 37398 w 84589"/>
                <a:gd name="connsiteY7" fmla="*/ 28236 h 126815"/>
                <a:gd name="connsiteX8" fmla="*/ 16601 w 84589"/>
                <a:gd name="connsiteY8" fmla="*/ 111677 h 126815"/>
                <a:gd name="connsiteX9" fmla="*/ 15861 w 84589"/>
                <a:gd name="connsiteY9" fmla="*/ 114920 h 126815"/>
                <a:gd name="connsiteX10" fmla="*/ 20877 w 84589"/>
                <a:gd name="connsiteY10" fmla="*/ 119637 h 126815"/>
                <a:gd name="connsiteX11" fmla="*/ 27664 w 84589"/>
                <a:gd name="connsiteY11" fmla="*/ 113447 h 126815"/>
                <a:gd name="connsiteX12" fmla="*/ 34887 w 84589"/>
                <a:gd name="connsiteY12" fmla="*/ 84848 h 126815"/>
                <a:gd name="connsiteX13" fmla="*/ 53768 w 84589"/>
                <a:gd name="connsiteY13" fmla="*/ 96935 h 126815"/>
                <a:gd name="connsiteX14" fmla="*/ 53477 w 84589"/>
                <a:gd name="connsiteY14" fmla="*/ 99881 h 126815"/>
                <a:gd name="connsiteX15" fmla="*/ 52882 w 84589"/>
                <a:gd name="connsiteY15" fmla="*/ 104452 h 126815"/>
                <a:gd name="connsiteX16" fmla="*/ 68518 w 84589"/>
                <a:gd name="connsiteY16" fmla="*/ 119637 h 126815"/>
                <a:gd name="connsiteX17" fmla="*/ 87253 w 84589"/>
                <a:gd name="connsiteY17" fmla="*/ 97080 h 126815"/>
                <a:gd name="connsiteX18" fmla="*/ 84894 w 84589"/>
                <a:gd name="connsiteY18" fmla="*/ 95165 h 126815"/>
                <a:gd name="connsiteX19" fmla="*/ 81940 w 84589"/>
                <a:gd name="connsiteY19" fmla="*/ 98704 h 126815"/>
                <a:gd name="connsiteX20" fmla="*/ 68961 w 84589"/>
                <a:gd name="connsiteY20" fmla="*/ 115508 h 126815"/>
                <a:gd name="connsiteX21" fmla="*/ 63800 w 84589"/>
                <a:gd name="connsiteY21" fmla="*/ 107846 h 126815"/>
                <a:gd name="connsiteX22" fmla="*/ 64685 w 84589"/>
                <a:gd name="connsiteY22" fmla="*/ 101208 h 126815"/>
                <a:gd name="connsiteX23" fmla="*/ 65425 w 84589"/>
                <a:gd name="connsiteY23" fmla="*/ 96638 h 126815"/>
                <a:gd name="connsiteX24" fmla="*/ 41529 w 84589"/>
                <a:gd name="connsiteY24" fmla="*/ 81010 h 126815"/>
                <a:gd name="connsiteX25" fmla="*/ 53768 w 84589"/>
                <a:gd name="connsiteY25" fmla="*/ 71281 h 126815"/>
                <a:gd name="connsiteX26" fmla="*/ 76924 w 84589"/>
                <a:gd name="connsiteY26" fmla="*/ 57279 h 126815"/>
                <a:gd name="connsiteX27" fmla="*/ 81794 w 84589"/>
                <a:gd name="connsiteY27" fmla="*/ 59195 h 126815"/>
                <a:gd name="connsiteX28" fmla="*/ 74122 w 84589"/>
                <a:gd name="connsiteY28" fmla="*/ 67451 h 126815"/>
                <a:gd name="connsiteX29" fmla="*/ 80023 w 84589"/>
                <a:gd name="connsiteY29" fmla="*/ 72906 h 126815"/>
                <a:gd name="connsiteX30" fmla="*/ 88429 w 84589"/>
                <a:gd name="connsiteY30" fmla="*/ 63467 h 126815"/>
                <a:gd name="connsiteX31" fmla="*/ 77076 w 84589"/>
                <a:gd name="connsiteY31" fmla="*/ 53151 h 126815"/>
                <a:gd name="connsiteX32" fmla="*/ 53477 w 84589"/>
                <a:gd name="connsiteY32" fmla="*/ 66122 h 126815"/>
                <a:gd name="connsiteX33" fmla="*/ 36361 w 84589"/>
                <a:gd name="connsiteY33" fmla="*/ 79095 h 126815"/>
                <a:gd name="connsiteX34" fmla="*/ 50965 w 84589"/>
                <a:gd name="connsiteY34" fmla="*/ 20278 h 12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4589" h="126815">
                  <a:moveTo>
                    <a:pt x="50965" y="20278"/>
                  </a:moveTo>
                  <a:cubicBezTo>
                    <a:pt x="51111" y="19980"/>
                    <a:pt x="51554" y="18064"/>
                    <a:pt x="51554" y="17913"/>
                  </a:cubicBezTo>
                  <a:cubicBezTo>
                    <a:pt x="51554" y="17179"/>
                    <a:pt x="50965" y="15852"/>
                    <a:pt x="49195" y="15852"/>
                  </a:cubicBezTo>
                  <a:cubicBezTo>
                    <a:pt x="46247" y="15852"/>
                    <a:pt x="34001" y="17028"/>
                    <a:pt x="30314" y="17325"/>
                  </a:cubicBezTo>
                  <a:cubicBezTo>
                    <a:pt x="29137" y="17470"/>
                    <a:pt x="27069" y="17622"/>
                    <a:pt x="27069" y="20713"/>
                  </a:cubicBezTo>
                  <a:cubicBezTo>
                    <a:pt x="27069" y="22781"/>
                    <a:pt x="29137" y="22781"/>
                    <a:pt x="30908" y="22781"/>
                  </a:cubicBezTo>
                  <a:cubicBezTo>
                    <a:pt x="37986" y="22781"/>
                    <a:pt x="37986" y="23811"/>
                    <a:pt x="37986" y="24993"/>
                  </a:cubicBezTo>
                  <a:cubicBezTo>
                    <a:pt x="37986" y="26024"/>
                    <a:pt x="37689" y="26909"/>
                    <a:pt x="37398" y="28236"/>
                  </a:cubicBezTo>
                  <a:lnTo>
                    <a:pt x="16601" y="111677"/>
                  </a:lnTo>
                  <a:cubicBezTo>
                    <a:pt x="15861" y="114332"/>
                    <a:pt x="15861" y="114624"/>
                    <a:pt x="15861" y="114920"/>
                  </a:cubicBezTo>
                  <a:cubicBezTo>
                    <a:pt x="15861" y="117133"/>
                    <a:pt x="17632" y="119637"/>
                    <a:pt x="20877" y="119637"/>
                  </a:cubicBezTo>
                  <a:cubicBezTo>
                    <a:pt x="24862" y="119637"/>
                    <a:pt x="26778" y="116690"/>
                    <a:pt x="27664" y="113447"/>
                  </a:cubicBezTo>
                  <a:cubicBezTo>
                    <a:pt x="27954" y="112852"/>
                    <a:pt x="34299" y="86908"/>
                    <a:pt x="34887" y="84848"/>
                  </a:cubicBezTo>
                  <a:cubicBezTo>
                    <a:pt x="45361" y="85878"/>
                    <a:pt x="53768" y="89267"/>
                    <a:pt x="53768" y="96935"/>
                  </a:cubicBezTo>
                  <a:cubicBezTo>
                    <a:pt x="53768" y="97675"/>
                    <a:pt x="53768" y="98408"/>
                    <a:pt x="53477" y="99881"/>
                  </a:cubicBezTo>
                  <a:cubicBezTo>
                    <a:pt x="52882" y="102093"/>
                    <a:pt x="52882" y="102833"/>
                    <a:pt x="52882" y="104452"/>
                  </a:cubicBezTo>
                  <a:cubicBezTo>
                    <a:pt x="52882" y="114920"/>
                    <a:pt x="61440" y="119637"/>
                    <a:pt x="68518" y="119637"/>
                  </a:cubicBezTo>
                  <a:cubicBezTo>
                    <a:pt x="82825" y="119637"/>
                    <a:pt x="87253" y="97233"/>
                    <a:pt x="87253" y="97080"/>
                  </a:cubicBezTo>
                  <a:cubicBezTo>
                    <a:pt x="87253" y="95165"/>
                    <a:pt x="85336" y="95165"/>
                    <a:pt x="84894" y="95165"/>
                  </a:cubicBezTo>
                  <a:cubicBezTo>
                    <a:pt x="82825" y="95165"/>
                    <a:pt x="82680" y="95904"/>
                    <a:pt x="81940" y="98704"/>
                  </a:cubicBezTo>
                  <a:cubicBezTo>
                    <a:pt x="80175" y="105046"/>
                    <a:pt x="76190" y="115508"/>
                    <a:pt x="68961" y="115508"/>
                  </a:cubicBezTo>
                  <a:cubicBezTo>
                    <a:pt x="64982" y="115508"/>
                    <a:pt x="63800" y="111823"/>
                    <a:pt x="63800" y="107846"/>
                  </a:cubicBezTo>
                  <a:cubicBezTo>
                    <a:pt x="63800" y="105337"/>
                    <a:pt x="63800" y="105046"/>
                    <a:pt x="64685" y="101208"/>
                  </a:cubicBezTo>
                  <a:cubicBezTo>
                    <a:pt x="64831" y="100766"/>
                    <a:pt x="65425" y="98262"/>
                    <a:pt x="65425" y="96638"/>
                  </a:cubicBezTo>
                  <a:cubicBezTo>
                    <a:pt x="65425" y="83519"/>
                    <a:pt x="47720" y="81453"/>
                    <a:pt x="41529" y="81010"/>
                  </a:cubicBezTo>
                  <a:cubicBezTo>
                    <a:pt x="45804" y="78362"/>
                    <a:pt x="51263" y="73493"/>
                    <a:pt x="53768" y="71281"/>
                  </a:cubicBezTo>
                  <a:cubicBezTo>
                    <a:pt x="61295" y="64208"/>
                    <a:pt x="68670" y="57279"/>
                    <a:pt x="76924" y="57279"/>
                  </a:cubicBezTo>
                  <a:cubicBezTo>
                    <a:pt x="78695" y="57279"/>
                    <a:pt x="80612" y="57721"/>
                    <a:pt x="81794" y="59195"/>
                  </a:cubicBezTo>
                  <a:cubicBezTo>
                    <a:pt x="75450" y="60224"/>
                    <a:pt x="74122" y="65237"/>
                    <a:pt x="74122" y="67451"/>
                  </a:cubicBezTo>
                  <a:cubicBezTo>
                    <a:pt x="74122" y="70693"/>
                    <a:pt x="76633" y="72906"/>
                    <a:pt x="80023" y="72906"/>
                  </a:cubicBezTo>
                  <a:cubicBezTo>
                    <a:pt x="84008" y="72906"/>
                    <a:pt x="88429" y="69663"/>
                    <a:pt x="88429" y="63467"/>
                  </a:cubicBezTo>
                  <a:cubicBezTo>
                    <a:pt x="88429" y="58606"/>
                    <a:pt x="84894" y="53151"/>
                    <a:pt x="77076" y="53151"/>
                  </a:cubicBezTo>
                  <a:cubicBezTo>
                    <a:pt x="68670" y="53151"/>
                    <a:pt x="60997" y="59195"/>
                    <a:pt x="53477" y="66122"/>
                  </a:cubicBezTo>
                  <a:cubicBezTo>
                    <a:pt x="47278" y="72021"/>
                    <a:pt x="42414" y="76592"/>
                    <a:pt x="36361" y="79095"/>
                  </a:cubicBezTo>
                  <a:lnTo>
                    <a:pt x="50965" y="2027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E1695AE1-5AB1-441E-AEDF-178644080CC6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5584646" y="-10057446"/>
              <a:ext cx="190327" cy="169088"/>
            </a:xfrm>
            <a:custGeom>
              <a:avLst/>
              <a:gdLst>
                <a:gd name="connsiteX0" fmla="*/ 168373 w 190326"/>
                <a:gd name="connsiteY0" fmla="*/ 32061 h 169087"/>
                <a:gd name="connsiteX1" fmla="*/ 186071 w 190326"/>
                <a:gd name="connsiteY1" fmla="*/ 22378 h 169087"/>
                <a:gd name="connsiteX2" fmla="*/ 193235 w 190326"/>
                <a:gd name="connsiteY2" fmla="*/ 18164 h 169087"/>
                <a:gd name="connsiteX3" fmla="*/ 190280 w 190326"/>
                <a:gd name="connsiteY3" fmla="*/ 15852 h 169087"/>
                <a:gd name="connsiteX4" fmla="*/ 163318 w 190326"/>
                <a:gd name="connsiteY4" fmla="*/ 16479 h 169087"/>
                <a:gd name="connsiteX5" fmla="*/ 136143 w 190326"/>
                <a:gd name="connsiteY5" fmla="*/ 15852 h 169087"/>
                <a:gd name="connsiteX6" fmla="*/ 132145 w 190326"/>
                <a:gd name="connsiteY6" fmla="*/ 20059 h 169087"/>
                <a:gd name="connsiteX7" fmla="*/ 138040 w 190326"/>
                <a:gd name="connsiteY7" fmla="*/ 22378 h 169087"/>
                <a:gd name="connsiteX8" fmla="*/ 146043 w 190326"/>
                <a:gd name="connsiteY8" fmla="*/ 22800 h 169087"/>
                <a:gd name="connsiteX9" fmla="*/ 151733 w 190326"/>
                <a:gd name="connsiteY9" fmla="*/ 26168 h 169087"/>
                <a:gd name="connsiteX10" fmla="*/ 150893 w 190326"/>
                <a:gd name="connsiteY10" fmla="*/ 30165 h 169087"/>
                <a:gd name="connsiteX11" fmla="*/ 138251 w 190326"/>
                <a:gd name="connsiteY11" fmla="*/ 81538 h 169087"/>
                <a:gd name="connsiteX12" fmla="*/ 74002 w 190326"/>
                <a:gd name="connsiteY12" fmla="*/ 81538 h 169087"/>
                <a:gd name="connsiteX13" fmla="*/ 86434 w 190326"/>
                <a:gd name="connsiteY13" fmla="*/ 32061 h 169087"/>
                <a:gd name="connsiteX14" fmla="*/ 104125 w 190326"/>
                <a:gd name="connsiteY14" fmla="*/ 22378 h 169087"/>
                <a:gd name="connsiteX15" fmla="*/ 111288 w 190326"/>
                <a:gd name="connsiteY15" fmla="*/ 18164 h 169087"/>
                <a:gd name="connsiteX16" fmla="*/ 108341 w 190326"/>
                <a:gd name="connsiteY16" fmla="*/ 15852 h 169087"/>
                <a:gd name="connsiteX17" fmla="*/ 81378 w 190326"/>
                <a:gd name="connsiteY17" fmla="*/ 16479 h 169087"/>
                <a:gd name="connsiteX18" fmla="*/ 54203 w 190326"/>
                <a:gd name="connsiteY18" fmla="*/ 15852 h 169087"/>
                <a:gd name="connsiteX19" fmla="*/ 50199 w 190326"/>
                <a:gd name="connsiteY19" fmla="*/ 20059 h 169087"/>
                <a:gd name="connsiteX20" fmla="*/ 56094 w 190326"/>
                <a:gd name="connsiteY20" fmla="*/ 22378 h 169087"/>
                <a:gd name="connsiteX21" fmla="*/ 64103 w 190326"/>
                <a:gd name="connsiteY21" fmla="*/ 22800 h 169087"/>
                <a:gd name="connsiteX22" fmla="*/ 69786 w 190326"/>
                <a:gd name="connsiteY22" fmla="*/ 26168 h 169087"/>
                <a:gd name="connsiteX23" fmla="*/ 68947 w 190326"/>
                <a:gd name="connsiteY23" fmla="*/ 30165 h 169087"/>
                <a:gd name="connsiteX24" fmla="*/ 40722 w 190326"/>
                <a:gd name="connsiteY24" fmla="*/ 143229 h 169087"/>
                <a:gd name="connsiteX25" fmla="*/ 21550 w 190326"/>
                <a:gd name="connsiteY25" fmla="*/ 153123 h 169087"/>
                <a:gd name="connsiteX26" fmla="*/ 15861 w 190326"/>
                <a:gd name="connsiteY26" fmla="*/ 157330 h 169087"/>
                <a:gd name="connsiteX27" fmla="*/ 18808 w 190326"/>
                <a:gd name="connsiteY27" fmla="*/ 159648 h 169087"/>
                <a:gd name="connsiteX28" fmla="*/ 45566 w 190326"/>
                <a:gd name="connsiteY28" fmla="*/ 159015 h 169087"/>
                <a:gd name="connsiteX29" fmla="*/ 59048 w 190326"/>
                <a:gd name="connsiteY29" fmla="*/ 159227 h 169087"/>
                <a:gd name="connsiteX30" fmla="*/ 72740 w 190326"/>
                <a:gd name="connsiteY30" fmla="*/ 159648 h 169087"/>
                <a:gd name="connsiteX31" fmla="*/ 76950 w 190326"/>
                <a:gd name="connsiteY31" fmla="*/ 155435 h 169087"/>
                <a:gd name="connsiteX32" fmla="*/ 71055 w 190326"/>
                <a:gd name="connsiteY32" fmla="*/ 153123 h 169087"/>
                <a:gd name="connsiteX33" fmla="*/ 57362 w 190326"/>
                <a:gd name="connsiteY33" fmla="*/ 149332 h 169087"/>
                <a:gd name="connsiteX34" fmla="*/ 57990 w 190326"/>
                <a:gd name="connsiteY34" fmla="*/ 145752 h 169087"/>
                <a:gd name="connsiteX35" fmla="*/ 72317 w 190326"/>
                <a:gd name="connsiteY35" fmla="*/ 88064 h 169087"/>
                <a:gd name="connsiteX36" fmla="*/ 136566 w 190326"/>
                <a:gd name="connsiteY36" fmla="*/ 88064 h 169087"/>
                <a:gd name="connsiteX37" fmla="*/ 122034 w 190326"/>
                <a:gd name="connsiteY37" fmla="*/ 146175 h 169087"/>
                <a:gd name="connsiteX38" fmla="*/ 102862 w 190326"/>
                <a:gd name="connsiteY38" fmla="*/ 153123 h 169087"/>
                <a:gd name="connsiteX39" fmla="*/ 97807 w 190326"/>
                <a:gd name="connsiteY39" fmla="*/ 157330 h 169087"/>
                <a:gd name="connsiteX40" fmla="*/ 100754 w 190326"/>
                <a:gd name="connsiteY40" fmla="*/ 159648 h 169087"/>
                <a:gd name="connsiteX41" fmla="*/ 127505 w 190326"/>
                <a:gd name="connsiteY41" fmla="*/ 159015 h 169087"/>
                <a:gd name="connsiteX42" fmla="*/ 140987 w 190326"/>
                <a:gd name="connsiteY42" fmla="*/ 159227 h 169087"/>
                <a:gd name="connsiteX43" fmla="*/ 154680 w 190326"/>
                <a:gd name="connsiteY43" fmla="*/ 159648 h 169087"/>
                <a:gd name="connsiteX44" fmla="*/ 158897 w 190326"/>
                <a:gd name="connsiteY44" fmla="*/ 155435 h 169087"/>
                <a:gd name="connsiteX45" fmla="*/ 152995 w 190326"/>
                <a:gd name="connsiteY45" fmla="*/ 153123 h 169087"/>
                <a:gd name="connsiteX46" fmla="*/ 139302 w 190326"/>
                <a:gd name="connsiteY46" fmla="*/ 149332 h 169087"/>
                <a:gd name="connsiteX47" fmla="*/ 139937 w 190326"/>
                <a:gd name="connsiteY47" fmla="*/ 145752 h 169087"/>
                <a:gd name="connsiteX48" fmla="*/ 168373 w 190326"/>
                <a:gd name="connsiteY48" fmla="*/ 32061 h 16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0326" h="169087">
                  <a:moveTo>
                    <a:pt x="168373" y="32061"/>
                  </a:moveTo>
                  <a:cubicBezTo>
                    <a:pt x="170270" y="24485"/>
                    <a:pt x="170693" y="22378"/>
                    <a:pt x="186071" y="22378"/>
                  </a:cubicBezTo>
                  <a:cubicBezTo>
                    <a:pt x="191549" y="22378"/>
                    <a:pt x="193235" y="22378"/>
                    <a:pt x="193235" y="18164"/>
                  </a:cubicBezTo>
                  <a:cubicBezTo>
                    <a:pt x="193235" y="15852"/>
                    <a:pt x="190915" y="15852"/>
                    <a:pt x="190280" y="15852"/>
                  </a:cubicBezTo>
                  <a:cubicBezTo>
                    <a:pt x="184386" y="15852"/>
                    <a:pt x="169219" y="16479"/>
                    <a:pt x="163318" y="16479"/>
                  </a:cubicBezTo>
                  <a:cubicBezTo>
                    <a:pt x="157211" y="16479"/>
                    <a:pt x="142256" y="15852"/>
                    <a:pt x="136143" y="15852"/>
                  </a:cubicBezTo>
                  <a:cubicBezTo>
                    <a:pt x="134458" y="15852"/>
                    <a:pt x="132145" y="15852"/>
                    <a:pt x="132145" y="20059"/>
                  </a:cubicBezTo>
                  <a:cubicBezTo>
                    <a:pt x="132145" y="22378"/>
                    <a:pt x="134042" y="22378"/>
                    <a:pt x="138040" y="22378"/>
                  </a:cubicBezTo>
                  <a:cubicBezTo>
                    <a:pt x="138463" y="22378"/>
                    <a:pt x="142467" y="22378"/>
                    <a:pt x="146043" y="22800"/>
                  </a:cubicBezTo>
                  <a:cubicBezTo>
                    <a:pt x="149836" y="23217"/>
                    <a:pt x="151733" y="23428"/>
                    <a:pt x="151733" y="26168"/>
                  </a:cubicBezTo>
                  <a:cubicBezTo>
                    <a:pt x="151733" y="27008"/>
                    <a:pt x="151521" y="27430"/>
                    <a:pt x="150893" y="30165"/>
                  </a:cubicBezTo>
                  <a:lnTo>
                    <a:pt x="138251" y="81538"/>
                  </a:lnTo>
                  <a:lnTo>
                    <a:pt x="74002" y="81538"/>
                  </a:lnTo>
                  <a:lnTo>
                    <a:pt x="86434" y="32061"/>
                  </a:lnTo>
                  <a:cubicBezTo>
                    <a:pt x="88324" y="24485"/>
                    <a:pt x="88958" y="22378"/>
                    <a:pt x="104125" y="22378"/>
                  </a:cubicBezTo>
                  <a:cubicBezTo>
                    <a:pt x="109603" y="22378"/>
                    <a:pt x="111288" y="22378"/>
                    <a:pt x="111288" y="18164"/>
                  </a:cubicBezTo>
                  <a:cubicBezTo>
                    <a:pt x="111288" y="15852"/>
                    <a:pt x="108969" y="15852"/>
                    <a:pt x="108341" y="15852"/>
                  </a:cubicBezTo>
                  <a:cubicBezTo>
                    <a:pt x="102439" y="15852"/>
                    <a:pt x="87273" y="16479"/>
                    <a:pt x="81378" y="16479"/>
                  </a:cubicBezTo>
                  <a:cubicBezTo>
                    <a:pt x="75265" y="16479"/>
                    <a:pt x="60310" y="15852"/>
                    <a:pt x="54203" y="15852"/>
                  </a:cubicBezTo>
                  <a:cubicBezTo>
                    <a:pt x="52518" y="15852"/>
                    <a:pt x="50199" y="15852"/>
                    <a:pt x="50199" y="20059"/>
                  </a:cubicBezTo>
                  <a:cubicBezTo>
                    <a:pt x="50199" y="22378"/>
                    <a:pt x="52095" y="22378"/>
                    <a:pt x="56094" y="22378"/>
                  </a:cubicBezTo>
                  <a:cubicBezTo>
                    <a:pt x="56517" y="22378"/>
                    <a:pt x="60521" y="22378"/>
                    <a:pt x="64103" y="22800"/>
                  </a:cubicBezTo>
                  <a:cubicBezTo>
                    <a:pt x="67896" y="23217"/>
                    <a:pt x="69786" y="23428"/>
                    <a:pt x="69786" y="26168"/>
                  </a:cubicBezTo>
                  <a:cubicBezTo>
                    <a:pt x="69786" y="27008"/>
                    <a:pt x="69581" y="27642"/>
                    <a:pt x="68947" y="30165"/>
                  </a:cubicBezTo>
                  <a:lnTo>
                    <a:pt x="40722" y="143229"/>
                  </a:lnTo>
                  <a:cubicBezTo>
                    <a:pt x="38614" y="151439"/>
                    <a:pt x="38191" y="153123"/>
                    <a:pt x="21550" y="153123"/>
                  </a:cubicBezTo>
                  <a:cubicBezTo>
                    <a:pt x="17757" y="153123"/>
                    <a:pt x="15861" y="153123"/>
                    <a:pt x="15861" y="157330"/>
                  </a:cubicBezTo>
                  <a:cubicBezTo>
                    <a:pt x="15861" y="159648"/>
                    <a:pt x="18391" y="159648"/>
                    <a:pt x="18808" y="159648"/>
                  </a:cubicBezTo>
                  <a:cubicBezTo>
                    <a:pt x="24709" y="159648"/>
                    <a:pt x="39664" y="159015"/>
                    <a:pt x="45566" y="159015"/>
                  </a:cubicBezTo>
                  <a:cubicBezTo>
                    <a:pt x="49987" y="159015"/>
                    <a:pt x="54620" y="159227"/>
                    <a:pt x="59048" y="159227"/>
                  </a:cubicBezTo>
                  <a:cubicBezTo>
                    <a:pt x="63680" y="159227"/>
                    <a:pt x="68313" y="159648"/>
                    <a:pt x="72740" y="159648"/>
                  </a:cubicBezTo>
                  <a:cubicBezTo>
                    <a:pt x="74426" y="159648"/>
                    <a:pt x="76950" y="159648"/>
                    <a:pt x="76950" y="155435"/>
                  </a:cubicBezTo>
                  <a:cubicBezTo>
                    <a:pt x="76950" y="153123"/>
                    <a:pt x="75053" y="153123"/>
                    <a:pt x="71055" y="153123"/>
                  </a:cubicBezTo>
                  <a:cubicBezTo>
                    <a:pt x="63257" y="153123"/>
                    <a:pt x="57362" y="153123"/>
                    <a:pt x="57362" y="149332"/>
                  </a:cubicBezTo>
                  <a:cubicBezTo>
                    <a:pt x="57362" y="148070"/>
                    <a:pt x="57779" y="147014"/>
                    <a:pt x="57990" y="145752"/>
                  </a:cubicBezTo>
                  <a:lnTo>
                    <a:pt x="72317" y="88064"/>
                  </a:lnTo>
                  <a:lnTo>
                    <a:pt x="136566" y="88064"/>
                  </a:lnTo>
                  <a:cubicBezTo>
                    <a:pt x="127717" y="123018"/>
                    <a:pt x="122873" y="143017"/>
                    <a:pt x="122034" y="146175"/>
                  </a:cubicBezTo>
                  <a:cubicBezTo>
                    <a:pt x="119926" y="152912"/>
                    <a:pt x="115921" y="153123"/>
                    <a:pt x="102862" y="153123"/>
                  </a:cubicBezTo>
                  <a:cubicBezTo>
                    <a:pt x="99704" y="153123"/>
                    <a:pt x="97807" y="153123"/>
                    <a:pt x="97807" y="157330"/>
                  </a:cubicBezTo>
                  <a:cubicBezTo>
                    <a:pt x="97807" y="159648"/>
                    <a:pt x="100331" y="159648"/>
                    <a:pt x="100754" y="159648"/>
                  </a:cubicBezTo>
                  <a:cubicBezTo>
                    <a:pt x="106656" y="159648"/>
                    <a:pt x="121611" y="159015"/>
                    <a:pt x="127505" y="159015"/>
                  </a:cubicBezTo>
                  <a:cubicBezTo>
                    <a:pt x="131933" y="159015"/>
                    <a:pt x="136566" y="159227"/>
                    <a:pt x="140987" y="159227"/>
                  </a:cubicBezTo>
                  <a:cubicBezTo>
                    <a:pt x="145626" y="159227"/>
                    <a:pt x="150259" y="159648"/>
                    <a:pt x="154680" y="159648"/>
                  </a:cubicBezTo>
                  <a:cubicBezTo>
                    <a:pt x="156365" y="159648"/>
                    <a:pt x="158897" y="159648"/>
                    <a:pt x="158897" y="155435"/>
                  </a:cubicBezTo>
                  <a:cubicBezTo>
                    <a:pt x="158897" y="153123"/>
                    <a:pt x="157000" y="153123"/>
                    <a:pt x="152995" y="153123"/>
                  </a:cubicBezTo>
                  <a:cubicBezTo>
                    <a:pt x="145203" y="153123"/>
                    <a:pt x="139302" y="153123"/>
                    <a:pt x="139302" y="149332"/>
                  </a:cubicBezTo>
                  <a:cubicBezTo>
                    <a:pt x="139302" y="148070"/>
                    <a:pt x="139725" y="147014"/>
                    <a:pt x="139937" y="145752"/>
                  </a:cubicBezTo>
                  <a:lnTo>
                    <a:pt x="168373" y="3206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70E80626-3BDA-4E26-ADB0-1EE8B078AA7C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5768682" y="-10112589"/>
              <a:ext cx="84590" cy="147952"/>
            </a:xfrm>
            <a:custGeom>
              <a:avLst/>
              <a:gdLst>
                <a:gd name="connsiteX0" fmla="*/ 80611 w 84589"/>
                <a:gd name="connsiteY0" fmla="*/ 21453 h 147951"/>
                <a:gd name="connsiteX1" fmla="*/ 74717 w 84589"/>
                <a:gd name="connsiteY1" fmla="*/ 15852 h 147951"/>
                <a:gd name="connsiteX2" fmla="*/ 66456 w 84589"/>
                <a:gd name="connsiteY2" fmla="*/ 23956 h 147951"/>
                <a:gd name="connsiteX3" fmla="*/ 72357 w 84589"/>
                <a:gd name="connsiteY3" fmla="*/ 29564 h 147951"/>
                <a:gd name="connsiteX4" fmla="*/ 80611 w 84589"/>
                <a:gd name="connsiteY4" fmla="*/ 21453 h 147951"/>
                <a:gd name="connsiteX5" fmla="*/ 49346 w 84589"/>
                <a:gd name="connsiteY5" fmla="*/ 120818 h 147951"/>
                <a:gd name="connsiteX6" fmla="*/ 30314 w 84589"/>
                <a:gd name="connsiteY6" fmla="*/ 139537 h 147951"/>
                <a:gd name="connsiteX7" fmla="*/ 25007 w 84589"/>
                <a:gd name="connsiteY7" fmla="*/ 138652 h 147951"/>
                <a:gd name="connsiteX8" fmla="*/ 30023 w 84589"/>
                <a:gd name="connsiteY8" fmla="*/ 131135 h 147951"/>
                <a:gd name="connsiteX9" fmla="*/ 24267 w 84589"/>
                <a:gd name="connsiteY9" fmla="*/ 125679 h 147951"/>
                <a:gd name="connsiteX10" fmla="*/ 15861 w 84589"/>
                <a:gd name="connsiteY10" fmla="*/ 134378 h 147951"/>
                <a:gd name="connsiteX11" fmla="*/ 30466 w 84589"/>
                <a:gd name="connsiteY11" fmla="*/ 143665 h 147951"/>
                <a:gd name="connsiteX12" fmla="*/ 61143 w 84589"/>
                <a:gd name="connsiteY12" fmla="*/ 120376 h 147951"/>
                <a:gd name="connsiteX13" fmla="*/ 74419 w 84589"/>
                <a:gd name="connsiteY13" fmla="*/ 67595 h 147951"/>
                <a:gd name="connsiteX14" fmla="*/ 75159 w 84589"/>
                <a:gd name="connsiteY14" fmla="*/ 62436 h 147951"/>
                <a:gd name="connsiteX15" fmla="*/ 59372 w 84589"/>
                <a:gd name="connsiteY15" fmla="*/ 48579 h 147951"/>
                <a:gd name="connsiteX16" fmla="*/ 33559 w 84589"/>
                <a:gd name="connsiteY16" fmla="*/ 71135 h 147951"/>
                <a:gd name="connsiteX17" fmla="*/ 36070 w 84589"/>
                <a:gd name="connsiteY17" fmla="*/ 73051 h 147951"/>
                <a:gd name="connsiteX18" fmla="*/ 39017 w 84589"/>
                <a:gd name="connsiteY18" fmla="*/ 70396 h 147951"/>
                <a:gd name="connsiteX19" fmla="*/ 58929 w 84589"/>
                <a:gd name="connsiteY19" fmla="*/ 52707 h 147951"/>
                <a:gd name="connsiteX20" fmla="*/ 63945 w 84589"/>
                <a:gd name="connsiteY20" fmla="*/ 59934 h 147951"/>
                <a:gd name="connsiteX21" fmla="*/ 63502 w 84589"/>
                <a:gd name="connsiteY21" fmla="*/ 64352 h 147951"/>
                <a:gd name="connsiteX22" fmla="*/ 49346 w 84589"/>
                <a:gd name="connsiteY22" fmla="*/ 120818 h 14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4589" h="147951">
                  <a:moveTo>
                    <a:pt x="80611" y="21453"/>
                  </a:moveTo>
                  <a:cubicBezTo>
                    <a:pt x="80611" y="18949"/>
                    <a:pt x="78695" y="15852"/>
                    <a:pt x="74717" y="15852"/>
                  </a:cubicBezTo>
                  <a:cubicBezTo>
                    <a:pt x="70434" y="15852"/>
                    <a:pt x="66456" y="19980"/>
                    <a:pt x="66456" y="23956"/>
                  </a:cubicBezTo>
                  <a:cubicBezTo>
                    <a:pt x="66456" y="26321"/>
                    <a:pt x="68227" y="29564"/>
                    <a:pt x="72357" y="29564"/>
                  </a:cubicBezTo>
                  <a:cubicBezTo>
                    <a:pt x="76335" y="29564"/>
                    <a:pt x="80611" y="25726"/>
                    <a:pt x="80611" y="21453"/>
                  </a:cubicBezTo>
                  <a:close/>
                  <a:moveTo>
                    <a:pt x="49346" y="120818"/>
                  </a:moveTo>
                  <a:cubicBezTo>
                    <a:pt x="46835" y="130990"/>
                    <a:pt x="39017" y="139537"/>
                    <a:pt x="30314" y="139537"/>
                  </a:cubicBezTo>
                  <a:cubicBezTo>
                    <a:pt x="28397" y="139537"/>
                    <a:pt x="26626" y="139246"/>
                    <a:pt x="25007" y="138652"/>
                  </a:cubicBezTo>
                  <a:cubicBezTo>
                    <a:pt x="28840" y="136888"/>
                    <a:pt x="30023" y="133347"/>
                    <a:pt x="30023" y="131135"/>
                  </a:cubicBezTo>
                  <a:cubicBezTo>
                    <a:pt x="30023" y="127595"/>
                    <a:pt x="27221" y="125679"/>
                    <a:pt x="24267" y="125679"/>
                  </a:cubicBezTo>
                  <a:cubicBezTo>
                    <a:pt x="19694" y="125679"/>
                    <a:pt x="15861" y="129663"/>
                    <a:pt x="15861" y="134378"/>
                  </a:cubicBezTo>
                  <a:cubicBezTo>
                    <a:pt x="15861" y="139979"/>
                    <a:pt x="21610" y="143665"/>
                    <a:pt x="30466" y="143665"/>
                  </a:cubicBezTo>
                  <a:cubicBezTo>
                    <a:pt x="39315" y="143665"/>
                    <a:pt x="56569" y="138361"/>
                    <a:pt x="61143" y="120376"/>
                  </a:cubicBezTo>
                  <a:lnTo>
                    <a:pt x="74419" y="67595"/>
                  </a:lnTo>
                  <a:cubicBezTo>
                    <a:pt x="74862" y="65978"/>
                    <a:pt x="75159" y="64649"/>
                    <a:pt x="75159" y="62436"/>
                  </a:cubicBezTo>
                  <a:cubicBezTo>
                    <a:pt x="75159" y="54326"/>
                    <a:pt x="68227" y="48579"/>
                    <a:pt x="59372" y="48579"/>
                  </a:cubicBezTo>
                  <a:cubicBezTo>
                    <a:pt x="43002" y="48579"/>
                    <a:pt x="33559" y="69069"/>
                    <a:pt x="33559" y="71135"/>
                  </a:cubicBezTo>
                  <a:cubicBezTo>
                    <a:pt x="33559" y="73051"/>
                    <a:pt x="35627" y="73051"/>
                    <a:pt x="36070" y="73051"/>
                  </a:cubicBezTo>
                  <a:cubicBezTo>
                    <a:pt x="37841" y="73051"/>
                    <a:pt x="37986" y="72608"/>
                    <a:pt x="39017" y="70396"/>
                  </a:cubicBezTo>
                  <a:cubicBezTo>
                    <a:pt x="42705" y="61848"/>
                    <a:pt x="50377" y="52707"/>
                    <a:pt x="58929" y="52707"/>
                  </a:cubicBezTo>
                  <a:cubicBezTo>
                    <a:pt x="62616" y="52707"/>
                    <a:pt x="63945" y="55211"/>
                    <a:pt x="63945" y="59934"/>
                  </a:cubicBezTo>
                  <a:cubicBezTo>
                    <a:pt x="63945" y="61551"/>
                    <a:pt x="63654" y="63619"/>
                    <a:pt x="63502" y="64352"/>
                  </a:cubicBezTo>
                  <a:lnTo>
                    <a:pt x="49346" y="12081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FA377B32-BACE-43CD-BD9C-F8D01544C711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5856728" y="-10137245"/>
              <a:ext cx="42295" cy="84544"/>
            </a:xfrm>
            <a:custGeom>
              <a:avLst/>
              <a:gdLst>
                <a:gd name="connsiteX0" fmla="*/ 43987 w 42294"/>
                <a:gd name="connsiteY0" fmla="*/ 25752 h 84543"/>
                <a:gd name="connsiteX1" fmla="*/ 45044 w 42294"/>
                <a:gd name="connsiteY1" fmla="*/ 22066 h 84543"/>
                <a:gd name="connsiteX2" fmla="*/ 38508 w 42294"/>
                <a:gd name="connsiteY2" fmla="*/ 15852 h 84543"/>
                <a:gd name="connsiteX3" fmla="*/ 32508 w 42294"/>
                <a:gd name="connsiteY3" fmla="*/ 20692 h 84543"/>
                <a:gd name="connsiteX4" fmla="*/ 16277 w 42294"/>
                <a:gd name="connsiteY4" fmla="*/ 66294 h 84543"/>
                <a:gd name="connsiteX5" fmla="*/ 15861 w 42294"/>
                <a:gd name="connsiteY5" fmla="*/ 67978 h 84543"/>
                <a:gd name="connsiteX6" fmla="*/ 20388 w 42294"/>
                <a:gd name="connsiteY6" fmla="*/ 70712 h 84543"/>
                <a:gd name="connsiteX7" fmla="*/ 22178 w 42294"/>
                <a:gd name="connsiteY7" fmla="*/ 68923 h 84543"/>
                <a:gd name="connsiteX8" fmla="*/ 43987 w 42294"/>
                <a:gd name="connsiteY8" fmla="*/ 25752 h 84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94" h="84543">
                  <a:moveTo>
                    <a:pt x="43987" y="25752"/>
                  </a:moveTo>
                  <a:cubicBezTo>
                    <a:pt x="44093" y="25647"/>
                    <a:pt x="45044" y="23645"/>
                    <a:pt x="45044" y="22066"/>
                  </a:cubicBezTo>
                  <a:cubicBezTo>
                    <a:pt x="45044" y="18276"/>
                    <a:pt x="41674" y="15852"/>
                    <a:pt x="38508" y="15852"/>
                  </a:cubicBezTo>
                  <a:cubicBezTo>
                    <a:pt x="34193" y="15852"/>
                    <a:pt x="33030" y="19114"/>
                    <a:pt x="32508" y="20692"/>
                  </a:cubicBezTo>
                  <a:lnTo>
                    <a:pt x="16277" y="66294"/>
                  </a:lnTo>
                  <a:cubicBezTo>
                    <a:pt x="15861" y="67555"/>
                    <a:pt x="15861" y="67873"/>
                    <a:pt x="15861" y="67978"/>
                  </a:cubicBezTo>
                  <a:cubicBezTo>
                    <a:pt x="15861" y="69662"/>
                    <a:pt x="20282" y="70712"/>
                    <a:pt x="20388" y="70712"/>
                  </a:cubicBezTo>
                  <a:cubicBezTo>
                    <a:pt x="21339" y="70712"/>
                    <a:pt x="21550" y="70184"/>
                    <a:pt x="22178" y="68923"/>
                  </a:cubicBezTo>
                  <a:lnTo>
                    <a:pt x="43987" y="2575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86522A5F-98CA-4382-BD1C-76596D2D348F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5751554" y="-9952695"/>
              <a:ext cx="84590" cy="147952"/>
            </a:xfrm>
            <a:custGeom>
              <a:avLst/>
              <a:gdLst>
                <a:gd name="connsiteX0" fmla="*/ 80611 w 84589"/>
                <a:gd name="connsiteY0" fmla="*/ 21453 h 147951"/>
                <a:gd name="connsiteX1" fmla="*/ 74717 w 84589"/>
                <a:gd name="connsiteY1" fmla="*/ 15852 h 147951"/>
                <a:gd name="connsiteX2" fmla="*/ 66456 w 84589"/>
                <a:gd name="connsiteY2" fmla="*/ 23956 h 147951"/>
                <a:gd name="connsiteX3" fmla="*/ 72357 w 84589"/>
                <a:gd name="connsiteY3" fmla="*/ 29564 h 147951"/>
                <a:gd name="connsiteX4" fmla="*/ 80611 w 84589"/>
                <a:gd name="connsiteY4" fmla="*/ 21453 h 147951"/>
                <a:gd name="connsiteX5" fmla="*/ 49346 w 84589"/>
                <a:gd name="connsiteY5" fmla="*/ 120818 h 147951"/>
                <a:gd name="connsiteX6" fmla="*/ 30314 w 84589"/>
                <a:gd name="connsiteY6" fmla="*/ 139537 h 147951"/>
                <a:gd name="connsiteX7" fmla="*/ 25007 w 84589"/>
                <a:gd name="connsiteY7" fmla="*/ 138652 h 147951"/>
                <a:gd name="connsiteX8" fmla="*/ 30023 w 84589"/>
                <a:gd name="connsiteY8" fmla="*/ 131136 h 147951"/>
                <a:gd name="connsiteX9" fmla="*/ 24267 w 84589"/>
                <a:gd name="connsiteY9" fmla="*/ 125680 h 147951"/>
                <a:gd name="connsiteX10" fmla="*/ 15861 w 84589"/>
                <a:gd name="connsiteY10" fmla="*/ 134379 h 147951"/>
                <a:gd name="connsiteX11" fmla="*/ 30466 w 84589"/>
                <a:gd name="connsiteY11" fmla="*/ 143665 h 147951"/>
                <a:gd name="connsiteX12" fmla="*/ 61143 w 84589"/>
                <a:gd name="connsiteY12" fmla="*/ 120376 h 147951"/>
                <a:gd name="connsiteX13" fmla="*/ 74419 w 84589"/>
                <a:gd name="connsiteY13" fmla="*/ 67595 h 147951"/>
                <a:gd name="connsiteX14" fmla="*/ 75159 w 84589"/>
                <a:gd name="connsiteY14" fmla="*/ 62438 h 147951"/>
                <a:gd name="connsiteX15" fmla="*/ 59371 w 84589"/>
                <a:gd name="connsiteY15" fmla="*/ 48580 h 147951"/>
                <a:gd name="connsiteX16" fmla="*/ 33558 w 84589"/>
                <a:gd name="connsiteY16" fmla="*/ 71136 h 147951"/>
                <a:gd name="connsiteX17" fmla="*/ 36070 w 84589"/>
                <a:gd name="connsiteY17" fmla="*/ 73051 h 147951"/>
                <a:gd name="connsiteX18" fmla="*/ 39017 w 84589"/>
                <a:gd name="connsiteY18" fmla="*/ 70396 h 147951"/>
                <a:gd name="connsiteX19" fmla="*/ 58929 w 84589"/>
                <a:gd name="connsiteY19" fmla="*/ 52708 h 147951"/>
                <a:gd name="connsiteX20" fmla="*/ 63945 w 84589"/>
                <a:gd name="connsiteY20" fmla="*/ 59934 h 147951"/>
                <a:gd name="connsiteX21" fmla="*/ 63502 w 84589"/>
                <a:gd name="connsiteY21" fmla="*/ 64352 h 147951"/>
                <a:gd name="connsiteX22" fmla="*/ 49346 w 84589"/>
                <a:gd name="connsiteY22" fmla="*/ 120818 h 14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4589" h="147951">
                  <a:moveTo>
                    <a:pt x="80611" y="21453"/>
                  </a:moveTo>
                  <a:cubicBezTo>
                    <a:pt x="80611" y="18949"/>
                    <a:pt x="78695" y="15852"/>
                    <a:pt x="74717" y="15852"/>
                  </a:cubicBezTo>
                  <a:cubicBezTo>
                    <a:pt x="70434" y="15852"/>
                    <a:pt x="66456" y="19980"/>
                    <a:pt x="66456" y="23956"/>
                  </a:cubicBezTo>
                  <a:cubicBezTo>
                    <a:pt x="66456" y="26321"/>
                    <a:pt x="68227" y="29564"/>
                    <a:pt x="72357" y="29564"/>
                  </a:cubicBezTo>
                  <a:cubicBezTo>
                    <a:pt x="76335" y="29564"/>
                    <a:pt x="80611" y="25727"/>
                    <a:pt x="80611" y="21453"/>
                  </a:cubicBezTo>
                  <a:close/>
                  <a:moveTo>
                    <a:pt x="49346" y="120818"/>
                  </a:moveTo>
                  <a:cubicBezTo>
                    <a:pt x="46835" y="130990"/>
                    <a:pt x="39017" y="139537"/>
                    <a:pt x="30314" y="139537"/>
                  </a:cubicBezTo>
                  <a:cubicBezTo>
                    <a:pt x="28397" y="139537"/>
                    <a:pt x="26626" y="139246"/>
                    <a:pt x="25007" y="138652"/>
                  </a:cubicBezTo>
                  <a:cubicBezTo>
                    <a:pt x="28840" y="136888"/>
                    <a:pt x="30023" y="133348"/>
                    <a:pt x="30023" y="131136"/>
                  </a:cubicBezTo>
                  <a:cubicBezTo>
                    <a:pt x="30023" y="127595"/>
                    <a:pt x="27221" y="125680"/>
                    <a:pt x="24267" y="125680"/>
                  </a:cubicBezTo>
                  <a:cubicBezTo>
                    <a:pt x="19693" y="125680"/>
                    <a:pt x="15861" y="129663"/>
                    <a:pt x="15861" y="134379"/>
                  </a:cubicBezTo>
                  <a:cubicBezTo>
                    <a:pt x="15861" y="139979"/>
                    <a:pt x="21610" y="143665"/>
                    <a:pt x="30466" y="143665"/>
                  </a:cubicBezTo>
                  <a:cubicBezTo>
                    <a:pt x="39314" y="143665"/>
                    <a:pt x="56569" y="138361"/>
                    <a:pt x="61143" y="120376"/>
                  </a:cubicBezTo>
                  <a:lnTo>
                    <a:pt x="74419" y="67595"/>
                  </a:lnTo>
                  <a:cubicBezTo>
                    <a:pt x="74862" y="65978"/>
                    <a:pt x="75159" y="64650"/>
                    <a:pt x="75159" y="62438"/>
                  </a:cubicBezTo>
                  <a:cubicBezTo>
                    <a:pt x="75159" y="54326"/>
                    <a:pt x="68227" y="48580"/>
                    <a:pt x="59371" y="48580"/>
                  </a:cubicBezTo>
                  <a:cubicBezTo>
                    <a:pt x="43002" y="48580"/>
                    <a:pt x="33558" y="69069"/>
                    <a:pt x="33558" y="71136"/>
                  </a:cubicBezTo>
                  <a:cubicBezTo>
                    <a:pt x="33558" y="73051"/>
                    <a:pt x="35627" y="73051"/>
                    <a:pt x="36070" y="73051"/>
                  </a:cubicBezTo>
                  <a:cubicBezTo>
                    <a:pt x="37841" y="73051"/>
                    <a:pt x="37986" y="72608"/>
                    <a:pt x="39017" y="70396"/>
                  </a:cubicBezTo>
                  <a:cubicBezTo>
                    <a:pt x="42705" y="61849"/>
                    <a:pt x="50377" y="52708"/>
                    <a:pt x="58929" y="52708"/>
                  </a:cubicBezTo>
                  <a:cubicBezTo>
                    <a:pt x="62616" y="52708"/>
                    <a:pt x="63945" y="55211"/>
                    <a:pt x="63945" y="59934"/>
                  </a:cubicBezTo>
                  <a:cubicBezTo>
                    <a:pt x="63945" y="61553"/>
                    <a:pt x="63654" y="63619"/>
                    <a:pt x="63502" y="64352"/>
                  </a:cubicBezTo>
                  <a:lnTo>
                    <a:pt x="49346" y="12081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6D78BF42-DAD5-4BBC-B69F-583B083A1D6B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5967671" y="-9935967"/>
              <a:ext cx="42295" cy="42272"/>
            </a:xfrm>
            <a:custGeom>
              <a:avLst/>
              <a:gdLst>
                <a:gd name="connsiteX0" fmla="*/ 38191 w 42294"/>
                <a:gd name="connsiteY0" fmla="*/ 27015 h 42271"/>
                <a:gd name="connsiteX1" fmla="*/ 27029 w 42294"/>
                <a:gd name="connsiteY1" fmla="*/ 15852 h 42271"/>
                <a:gd name="connsiteX2" fmla="*/ 15861 w 42294"/>
                <a:gd name="connsiteY2" fmla="*/ 27015 h 42271"/>
                <a:gd name="connsiteX3" fmla="*/ 27029 w 42294"/>
                <a:gd name="connsiteY3" fmla="*/ 38170 h 42271"/>
                <a:gd name="connsiteX4" fmla="*/ 38191 w 42294"/>
                <a:gd name="connsiteY4" fmla="*/ 27015 h 42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294" h="42271">
                  <a:moveTo>
                    <a:pt x="38191" y="27015"/>
                  </a:moveTo>
                  <a:cubicBezTo>
                    <a:pt x="38191" y="20905"/>
                    <a:pt x="33135" y="15852"/>
                    <a:pt x="27029" y="15852"/>
                  </a:cubicBezTo>
                  <a:cubicBezTo>
                    <a:pt x="20916" y="15852"/>
                    <a:pt x="15861" y="20905"/>
                    <a:pt x="15861" y="27015"/>
                  </a:cubicBezTo>
                  <a:cubicBezTo>
                    <a:pt x="15861" y="33118"/>
                    <a:pt x="20916" y="38170"/>
                    <a:pt x="27029" y="38170"/>
                  </a:cubicBezTo>
                  <a:cubicBezTo>
                    <a:pt x="33135" y="38170"/>
                    <a:pt x="38191" y="33118"/>
                    <a:pt x="38191" y="2701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171D9085-5740-4459-ABA4-721BB56F9F4B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6061341" y="-9935967"/>
              <a:ext cx="42295" cy="42272"/>
            </a:xfrm>
            <a:custGeom>
              <a:avLst/>
              <a:gdLst>
                <a:gd name="connsiteX0" fmla="*/ 38191 w 42294"/>
                <a:gd name="connsiteY0" fmla="*/ 27015 h 42271"/>
                <a:gd name="connsiteX1" fmla="*/ 27029 w 42294"/>
                <a:gd name="connsiteY1" fmla="*/ 15852 h 42271"/>
                <a:gd name="connsiteX2" fmla="*/ 15861 w 42294"/>
                <a:gd name="connsiteY2" fmla="*/ 27015 h 42271"/>
                <a:gd name="connsiteX3" fmla="*/ 27029 w 42294"/>
                <a:gd name="connsiteY3" fmla="*/ 38170 h 42271"/>
                <a:gd name="connsiteX4" fmla="*/ 38191 w 42294"/>
                <a:gd name="connsiteY4" fmla="*/ 27015 h 42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294" h="42271">
                  <a:moveTo>
                    <a:pt x="38191" y="27015"/>
                  </a:moveTo>
                  <a:cubicBezTo>
                    <a:pt x="38191" y="20905"/>
                    <a:pt x="33135" y="15852"/>
                    <a:pt x="27029" y="15852"/>
                  </a:cubicBezTo>
                  <a:cubicBezTo>
                    <a:pt x="20916" y="15852"/>
                    <a:pt x="15861" y="20905"/>
                    <a:pt x="15861" y="27015"/>
                  </a:cubicBezTo>
                  <a:cubicBezTo>
                    <a:pt x="15861" y="33118"/>
                    <a:pt x="20916" y="38170"/>
                    <a:pt x="27029" y="38170"/>
                  </a:cubicBezTo>
                  <a:cubicBezTo>
                    <a:pt x="33135" y="38170"/>
                    <a:pt x="38191" y="33118"/>
                    <a:pt x="38191" y="2701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A10A48C4-E096-44A7-B275-B26A5BB27247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6154799" y="-9935967"/>
              <a:ext cx="42295" cy="42272"/>
            </a:xfrm>
            <a:custGeom>
              <a:avLst/>
              <a:gdLst>
                <a:gd name="connsiteX0" fmla="*/ 38192 w 42294"/>
                <a:gd name="connsiteY0" fmla="*/ 27015 h 42271"/>
                <a:gd name="connsiteX1" fmla="*/ 27031 w 42294"/>
                <a:gd name="connsiteY1" fmla="*/ 15852 h 42271"/>
                <a:gd name="connsiteX2" fmla="*/ 15861 w 42294"/>
                <a:gd name="connsiteY2" fmla="*/ 27015 h 42271"/>
                <a:gd name="connsiteX3" fmla="*/ 27031 w 42294"/>
                <a:gd name="connsiteY3" fmla="*/ 38170 h 42271"/>
                <a:gd name="connsiteX4" fmla="*/ 38192 w 42294"/>
                <a:gd name="connsiteY4" fmla="*/ 27015 h 42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294" h="42271">
                  <a:moveTo>
                    <a:pt x="38192" y="27015"/>
                  </a:moveTo>
                  <a:cubicBezTo>
                    <a:pt x="38192" y="20905"/>
                    <a:pt x="33136" y="15852"/>
                    <a:pt x="27031" y="15852"/>
                  </a:cubicBezTo>
                  <a:cubicBezTo>
                    <a:pt x="20916" y="15852"/>
                    <a:pt x="15861" y="20905"/>
                    <a:pt x="15861" y="27015"/>
                  </a:cubicBezTo>
                  <a:cubicBezTo>
                    <a:pt x="15861" y="33118"/>
                    <a:pt x="20916" y="38170"/>
                    <a:pt x="27031" y="38170"/>
                  </a:cubicBezTo>
                  <a:cubicBezTo>
                    <a:pt x="33136" y="38170"/>
                    <a:pt x="38192" y="33118"/>
                    <a:pt x="38192" y="2701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C208C737-19BC-46AD-AD4A-62E347B81662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6242465" y="-10071554"/>
              <a:ext cx="63442" cy="232495"/>
            </a:xfrm>
            <a:custGeom>
              <a:avLst/>
              <a:gdLst>
                <a:gd name="connsiteX0" fmla="*/ 64731 w 63442"/>
                <a:gd name="connsiteY0" fmla="*/ 121121 h 232495"/>
                <a:gd name="connsiteX1" fmla="*/ 50827 w 63442"/>
                <a:gd name="connsiteY1" fmla="*/ 55435 h 232495"/>
                <a:gd name="connsiteX2" fmla="*/ 17969 w 63442"/>
                <a:gd name="connsiteY2" fmla="*/ 15852 h 232495"/>
                <a:gd name="connsiteX3" fmla="*/ 15861 w 63442"/>
                <a:gd name="connsiteY3" fmla="*/ 17959 h 232495"/>
                <a:gd name="connsiteX4" fmla="*/ 19866 w 63442"/>
                <a:gd name="connsiteY4" fmla="*/ 22800 h 232495"/>
                <a:gd name="connsiteX5" fmla="*/ 52512 w 63442"/>
                <a:gd name="connsiteY5" fmla="*/ 121121 h 232495"/>
                <a:gd name="connsiteX6" fmla="*/ 18596 w 63442"/>
                <a:gd name="connsiteY6" fmla="*/ 220704 h 232495"/>
                <a:gd name="connsiteX7" fmla="*/ 15861 w 63442"/>
                <a:gd name="connsiteY7" fmla="*/ 224284 h 232495"/>
                <a:gd name="connsiteX8" fmla="*/ 17969 w 63442"/>
                <a:gd name="connsiteY8" fmla="*/ 226392 h 232495"/>
                <a:gd name="connsiteX9" fmla="*/ 51461 w 63442"/>
                <a:gd name="connsiteY9" fmla="*/ 185336 h 232495"/>
                <a:gd name="connsiteX10" fmla="*/ 64731 w 63442"/>
                <a:gd name="connsiteY10" fmla="*/ 121121 h 23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442" h="232495">
                  <a:moveTo>
                    <a:pt x="64731" y="121121"/>
                  </a:moveTo>
                  <a:cubicBezTo>
                    <a:pt x="64731" y="104702"/>
                    <a:pt x="62418" y="79226"/>
                    <a:pt x="50827" y="55435"/>
                  </a:cubicBezTo>
                  <a:cubicBezTo>
                    <a:pt x="38191" y="29537"/>
                    <a:pt x="20070" y="15852"/>
                    <a:pt x="17969" y="15852"/>
                  </a:cubicBezTo>
                  <a:cubicBezTo>
                    <a:pt x="16700" y="15852"/>
                    <a:pt x="15861" y="16697"/>
                    <a:pt x="15861" y="17959"/>
                  </a:cubicBezTo>
                  <a:cubicBezTo>
                    <a:pt x="15861" y="18586"/>
                    <a:pt x="15861" y="19009"/>
                    <a:pt x="19866" y="22800"/>
                  </a:cubicBezTo>
                  <a:cubicBezTo>
                    <a:pt x="40504" y="43646"/>
                    <a:pt x="52512" y="77120"/>
                    <a:pt x="52512" y="121121"/>
                  </a:cubicBezTo>
                  <a:cubicBezTo>
                    <a:pt x="52512" y="157125"/>
                    <a:pt x="44720" y="194180"/>
                    <a:pt x="18596" y="220704"/>
                  </a:cubicBezTo>
                  <a:cubicBezTo>
                    <a:pt x="15861" y="223234"/>
                    <a:pt x="15861" y="223657"/>
                    <a:pt x="15861" y="224284"/>
                  </a:cubicBezTo>
                  <a:cubicBezTo>
                    <a:pt x="15861" y="225546"/>
                    <a:pt x="16700" y="226392"/>
                    <a:pt x="17969" y="226392"/>
                  </a:cubicBezTo>
                  <a:cubicBezTo>
                    <a:pt x="20070" y="226392"/>
                    <a:pt x="39030" y="212073"/>
                    <a:pt x="51461" y="185336"/>
                  </a:cubicBezTo>
                  <a:cubicBezTo>
                    <a:pt x="62206" y="162178"/>
                    <a:pt x="64731" y="138810"/>
                    <a:pt x="64731" y="12112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287DEB23-47D5-4737-8F85-64FB1DE1DE8F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6319039" y="-10104387"/>
              <a:ext cx="338359" cy="126816"/>
            </a:xfrm>
            <a:custGeom>
              <a:avLst/>
              <a:gdLst>
                <a:gd name="connsiteX0" fmla="*/ 65127 w 338358"/>
                <a:gd name="connsiteY0" fmla="*/ 57721 h 126815"/>
                <a:gd name="connsiteX1" fmla="*/ 63065 w 338358"/>
                <a:gd name="connsiteY1" fmla="*/ 53883 h 126815"/>
                <a:gd name="connsiteX2" fmla="*/ 60112 w 338358"/>
                <a:gd name="connsiteY2" fmla="*/ 55655 h 126815"/>
                <a:gd name="connsiteX3" fmla="*/ 57462 w 338358"/>
                <a:gd name="connsiteY3" fmla="*/ 57867 h 126815"/>
                <a:gd name="connsiteX4" fmla="*/ 41971 w 338358"/>
                <a:gd name="connsiteY4" fmla="*/ 53883 h 126815"/>
                <a:gd name="connsiteX5" fmla="*/ 15861 w 338358"/>
                <a:gd name="connsiteY5" fmla="*/ 72312 h 126815"/>
                <a:gd name="connsiteX6" fmla="*/ 21471 w 338358"/>
                <a:gd name="connsiteY6" fmla="*/ 83811 h 126815"/>
                <a:gd name="connsiteX7" fmla="*/ 41826 w 338358"/>
                <a:gd name="connsiteY7" fmla="*/ 91182 h 126815"/>
                <a:gd name="connsiteX8" fmla="*/ 61149 w 338358"/>
                <a:gd name="connsiteY8" fmla="*/ 104452 h 126815"/>
                <a:gd name="connsiteX9" fmla="*/ 43002 w 338358"/>
                <a:gd name="connsiteY9" fmla="*/ 116982 h 126815"/>
                <a:gd name="connsiteX10" fmla="*/ 21029 w 338358"/>
                <a:gd name="connsiteY10" fmla="*/ 97669 h 126815"/>
                <a:gd name="connsiteX11" fmla="*/ 18372 w 338358"/>
                <a:gd name="connsiteY11" fmla="*/ 95165 h 126815"/>
                <a:gd name="connsiteX12" fmla="*/ 15861 w 338358"/>
                <a:gd name="connsiteY12" fmla="*/ 99148 h 126815"/>
                <a:gd name="connsiteX13" fmla="*/ 15861 w 338358"/>
                <a:gd name="connsiteY13" fmla="*/ 117278 h 126815"/>
                <a:gd name="connsiteX14" fmla="*/ 17929 w 338358"/>
                <a:gd name="connsiteY14" fmla="*/ 121110 h 126815"/>
                <a:gd name="connsiteX15" fmla="*/ 25007 w 338358"/>
                <a:gd name="connsiteY15" fmla="*/ 114769 h 126815"/>
                <a:gd name="connsiteX16" fmla="*/ 43002 w 338358"/>
                <a:gd name="connsiteY16" fmla="*/ 121110 h 126815"/>
                <a:gd name="connsiteX17" fmla="*/ 69258 w 338358"/>
                <a:gd name="connsiteY17" fmla="*/ 100323 h 126815"/>
                <a:gd name="connsiteX18" fmla="*/ 62914 w 338358"/>
                <a:gd name="connsiteY18" fmla="*/ 86764 h 126815"/>
                <a:gd name="connsiteX19" fmla="*/ 45362 w 338358"/>
                <a:gd name="connsiteY19" fmla="*/ 79538 h 126815"/>
                <a:gd name="connsiteX20" fmla="*/ 23976 w 338358"/>
                <a:gd name="connsiteY20" fmla="*/ 67893 h 126815"/>
                <a:gd name="connsiteX21" fmla="*/ 41971 w 338358"/>
                <a:gd name="connsiteY21" fmla="*/ 57425 h 126815"/>
                <a:gd name="connsiteX22" fmla="*/ 60112 w 338358"/>
                <a:gd name="connsiteY22" fmla="*/ 73639 h 126815"/>
                <a:gd name="connsiteX23" fmla="*/ 62623 w 338358"/>
                <a:gd name="connsiteY23" fmla="*/ 75265 h 126815"/>
                <a:gd name="connsiteX24" fmla="*/ 65127 w 338358"/>
                <a:gd name="connsiteY24" fmla="*/ 71427 h 126815"/>
                <a:gd name="connsiteX25" fmla="*/ 65127 w 338358"/>
                <a:gd name="connsiteY25" fmla="*/ 57721 h 126815"/>
                <a:gd name="connsiteX26" fmla="*/ 151939 w 338358"/>
                <a:gd name="connsiteY26" fmla="*/ 74967 h 126815"/>
                <a:gd name="connsiteX27" fmla="*/ 129814 w 338358"/>
                <a:gd name="connsiteY27" fmla="*/ 54624 h 126815"/>
                <a:gd name="connsiteX28" fmla="*/ 106215 w 338358"/>
                <a:gd name="connsiteY28" fmla="*/ 68038 h 126815"/>
                <a:gd name="connsiteX29" fmla="*/ 106062 w 338358"/>
                <a:gd name="connsiteY29" fmla="*/ 68038 h 126815"/>
                <a:gd name="connsiteX30" fmla="*/ 106062 w 338358"/>
                <a:gd name="connsiteY30" fmla="*/ 17325 h 126815"/>
                <a:gd name="connsiteX31" fmla="*/ 83937 w 338358"/>
                <a:gd name="connsiteY31" fmla="*/ 18944 h 126815"/>
                <a:gd name="connsiteX32" fmla="*/ 83937 w 338358"/>
                <a:gd name="connsiteY32" fmla="*/ 24254 h 126815"/>
                <a:gd name="connsiteX33" fmla="*/ 95000 w 338358"/>
                <a:gd name="connsiteY33" fmla="*/ 32510 h 126815"/>
                <a:gd name="connsiteX34" fmla="*/ 95000 w 338358"/>
                <a:gd name="connsiteY34" fmla="*/ 107991 h 126815"/>
                <a:gd name="connsiteX35" fmla="*/ 83937 w 338358"/>
                <a:gd name="connsiteY35" fmla="*/ 114326 h 126815"/>
                <a:gd name="connsiteX36" fmla="*/ 83937 w 338358"/>
                <a:gd name="connsiteY36" fmla="*/ 119637 h 126815"/>
                <a:gd name="connsiteX37" fmla="*/ 100756 w 338358"/>
                <a:gd name="connsiteY37" fmla="*/ 119048 h 126815"/>
                <a:gd name="connsiteX38" fmla="*/ 117720 w 338358"/>
                <a:gd name="connsiteY38" fmla="*/ 119637 h 126815"/>
                <a:gd name="connsiteX39" fmla="*/ 117720 w 338358"/>
                <a:gd name="connsiteY39" fmla="*/ 114326 h 126815"/>
                <a:gd name="connsiteX40" fmla="*/ 106657 w 338358"/>
                <a:gd name="connsiteY40" fmla="*/ 107991 h 126815"/>
                <a:gd name="connsiteX41" fmla="*/ 106657 w 338358"/>
                <a:gd name="connsiteY41" fmla="*/ 81453 h 126815"/>
                <a:gd name="connsiteX42" fmla="*/ 128631 w 338358"/>
                <a:gd name="connsiteY42" fmla="*/ 58752 h 126815"/>
                <a:gd name="connsiteX43" fmla="*/ 140288 w 338358"/>
                <a:gd name="connsiteY43" fmla="*/ 74380 h 126815"/>
                <a:gd name="connsiteX44" fmla="*/ 140288 w 338358"/>
                <a:gd name="connsiteY44" fmla="*/ 107991 h 126815"/>
                <a:gd name="connsiteX45" fmla="*/ 129226 w 338358"/>
                <a:gd name="connsiteY45" fmla="*/ 114326 h 126815"/>
                <a:gd name="connsiteX46" fmla="*/ 129226 w 338358"/>
                <a:gd name="connsiteY46" fmla="*/ 119637 h 126815"/>
                <a:gd name="connsiteX47" fmla="*/ 146038 w 338358"/>
                <a:gd name="connsiteY47" fmla="*/ 119048 h 126815"/>
                <a:gd name="connsiteX48" fmla="*/ 163002 w 338358"/>
                <a:gd name="connsiteY48" fmla="*/ 119637 h 126815"/>
                <a:gd name="connsiteX49" fmla="*/ 163002 w 338358"/>
                <a:gd name="connsiteY49" fmla="*/ 114326 h 126815"/>
                <a:gd name="connsiteX50" fmla="*/ 151939 w 338358"/>
                <a:gd name="connsiteY50" fmla="*/ 107991 h 126815"/>
                <a:gd name="connsiteX51" fmla="*/ 151939 w 338358"/>
                <a:gd name="connsiteY51" fmla="*/ 74967 h 126815"/>
                <a:gd name="connsiteX52" fmla="*/ 200157 w 338358"/>
                <a:gd name="connsiteY52" fmla="*/ 28680 h 126815"/>
                <a:gd name="connsiteX53" fmla="*/ 191599 w 338358"/>
                <a:gd name="connsiteY53" fmla="*/ 20272 h 126815"/>
                <a:gd name="connsiteX54" fmla="*/ 183193 w 338358"/>
                <a:gd name="connsiteY54" fmla="*/ 28680 h 126815"/>
                <a:gd name="connsiteX55" fmla="*/ 191599 w 338358"/>
                <a:gd name="connsiteY55" fmla="*/ 37227 h 126815"/>
                <a:gd name="connsiteX56" fmla="*/ 200157 w 338358"/>
                <a:gd name="connsiteY56" fmla="*/ 28680 h 126815"/>
                <a:gd name="connsiteX57" fmla="*/ 177735 w 338358"/>
                <a:gd name="connsiteY57" fmla="*/ 56242 h 126815"/>
                <a:gd name="connsiteX58" fmla="*/ 177735 w 338358"/>
                <a:gd name="connsiteY58" fmla="*/ 61553 h 126815"/>
                <a:gd name="connsiteX59" fmla="*/ 188355 w 338358"/>
                <a:gd name="connsiteY59" fmla="*/ 69663 h 126815"/>
                <a:gd name="connsiteX60" fmla="*/ 188355 w 338358"/>
                <a:gd name="connsiteY60" fmla="*/ 107991 h 126815"/>
                <a:gd name="connsiteX61" fmla="*/ 177292 w 338358"/>
                <a:gd name="connsiteY61" fmla="*/ 114326 h 126815"/>
                <a:gd name="connsiteX62" fmla="*/ 177292 w 338358"/>
                <a:gd name="connsiteY62" fmla="*/ 119637 h 126815"/>
                <a:gd name="connsiteX63" fmla="*/ 193813 w 338358"/>
                <a:gd name="connsiteY63" fmla="*/ 119048 h 126815"/>
                <a:gd name="connsiteX64" fmla="*/ 209449 w 338358"/>
                <a:gd name="connsiteY64" fmla="*/ 119637 h 126815"/>
                <a:gd name="connsiteX65" fmla="*/ 209449 w 338358"/>
                <a:gd name="connsiteY65" fmla="*/ 114326 h 126815"/>
                <a:gd name="connsiteX66" fmla="*/ 199417 w 338358"/>
                <a:gd name="connsiteY66" fmla="*/ 108137 h 126815"/>
                <a:gd name="connsiteX67" fmla="*/ 199417 w 338358"/>
                <a:gd name="connsiteY67" fmla="*/ 54624 h 126815"/>
                <a:gd name="connsiteX68" fmla="*/ 177735 w 338358"/>
                <a:gd name="connsiteY68" fmla="*/ 56242 h 126815"/>
                <a:gd name="connsiteX69" fmla="*/ 247111 w 338358"/>
                <a:gd name="connsiteY69" fmla="*/ 61407 h 126815"/>
                <a:gd name="connsiteX70" fmla="*/ 265550 w 338358"/>
                <a:gd name="connsiteY70" fmla="*/ 61407 h 126815"/>
                <a:gd name="connsiteX71" fmla="*/ 265550 w 338358"/>
                <a:gd name="connsiteY71" fmla="*/ 56096 h 126815"/>
                <a:gd name="connsiteX72" fmla="*/ 246524 w 338358"/>
                <a:gd name="connsiteY72" fmla="*/ 56096 h 126815"/>
                <a:gd name="connsiteX73" fmla="*/ 246524 w 338358"/>
                <a:gd name="connsiteY73" fmla="*/ 39583 h 126815"/>
                <a:gd name="connsiteX74" fmla="*/ 260830 w 338358"/>
                <a:gd name="connsiteY74" fmla="*/ 19980 h 126815"/>
                <a:gd name="connsiteX75" fmla="*/ 265106 w 338358"/>
                <a:gd name="connsiteY75" fmla="*/ 20714 h 126815"/>
                <a:gd name="connsiteX76" fmla="*/ 261862 w 338358"/>
                <a:gd name="connsiteY76" fmla="*/ 26612 h 126815"/>
                <a:gd name="connsiteX77" fmla="*/ 268648 w 338358"/>
                <a:gd name="connsiteY77" fmla="*/ 33395 h 126815"/>
                <a:gd name="connsiteX78" fmla="*/ 275430 w 338358"/>
                <a:gd name="connsiteY78" fmla="*/ 26612 h 126815"/>
                <a:gd name="connsiteX79" fmla="*/ 260975 w 338358"/>
                <a:gd name="connsiteY79" fmla="*/ 15852 h 126815"/>
                <a:gd name="connsiteX80" fmla="*/ 236049 w 338358"/>
                <a:gd name="connsiteY80" fmla="*/ 39583 h 126815"/>
                <a:gd name="connsiteX81" fmla="*/ 236049 w 338358"/>
                <a:gd name="connsiteY81" fmla="*/ 56096 h 126815"/>
                <a:gd name="connsiteX82" fmla="*/ 223361 w 338358"/>
                <a:gd name="connsiteY82" fmla="*/ 56096 h 126815"/>
                <a:gd name="connsiteX83" fmla="*/ 223361 w 338358"/>
                <a:gd name="connsiteY83" fmla="*/ 61407 h 126815"/>
                <a:gd name="connsiteX84" fmla="*/ 236049 w 338358"/>
                <a:gd name="connsiteY84" fmla="*/ 61407 h 126815"/>
                <a:gd name="connsiteX85" fmla="*/ 236049 w 338358"/>
                <a:gd name="connsiteY85" fmla="*/ 107991 h 126815"/>
                <a:gd name="connsiteX86" fmla="*/ 224985 w 338358"/>
                <a:gd name="connsiteY86" fmla="*/ 114326 h 126815"/>
                <a:gd name="connsiteX87" fmla="*/ 224985 w 338358"/>
                <a:gd name="connsiteY87" fmla="*/ 119637 h 126815"/>
                <a:gd name="connsiteX88" fmla="*/ 241797 w 338358"/>
                <a:gd name="connsiteY88" fmla="*/ 119048 h 126815"/>
                <a:gd name="connsiteX89" fmla="*/ 260975 w 338358"/>
                <a:gd name="connsiteY89" fmla="*/ 119637 h 126815"/>
                <a:gd name="connsiteX90" fmla="*/ 260975 w 338358"/>
                <a:gd name="connsiteY90" fmla="*/ 114326 h 126815"/>
                <a:gd name="connsiteX91" fmla="*/ 258027 w 338358"/>
                <a:gd name="connsiteY91" fmla="*/ 114326 h 126815"/>
                <a:gd name="connsiteX92" fmla="*/ 247111 w 338358"/>
                <a:gd name="connsiteY92" fmla="*/ 107695 h 126815"/>
                <a:gd name="connsiteX93" fmla="*/ 247111 w 338358"/>
                <a:gd name="connsiteY93" fmla="*/ 61407 h 126815"/>
                <a:gd name="connsiteX94" fmla="*/ 298608 w 338358"/>
                <a:gd name="connsiteY94" fmla="*/ 61407 h 126815"/>
                <a:gd name="connsiteX95" fmla="*/ 321618 w 338358"/>
                <a:gd name="connsiteY95" fmla="*/ 61407 h 126815"/>
                <a:gd name="connsiteX96" fmla="*/ 321618 w 338358"/>
                <a:gd name="connsiteY96" fmla="*/ 56096 h 126815"/>
                <a:gd name="connsiteX97" fmla="*/ 298608 w 338358"/>
                <a:gd name="connsiteY97" fmla="*/ 56096 h 126815"/>
                <a:gd name="connsiteX98" fmla="*/ 298608 w 338358"/>
                <a:gd name="connsiteY98" fmla="*/ 28970 h 126815"/>
                <a:gd name="connsiteX99" fmla="*/ 293591 w 338358"/>
                <a:gd name="connsiteY99" fmla="*/ 28970 h 126815"/>
                <a:gd name="connsiteX100" fmla="*/ 273237 w 338358"/>
                <a:gd name="connsiteY100" fmla="*/ 57279 h 126815"/>
                <a:gd name="connsiteX101" fmla="*/ 273237 w 338358"/>
                <a:gd name="connsiteY101" fmla="*/ 61407 h 126815"/>
                <a:gd name="connsiteX102" fmla="*/ 286955 w 338358"/>
                <a:gd name="connsiteY102" fmla="*/ 61407 h 126815"/>
                <a:gd name="connsiteX103" fmla="*/ 286955 w 338358"/>
                <a:gd name="connsiteY103" fmla="*/ 101208 h 126815"/>
                <a:gd name="connsiteX104" fmla="*/ 307608 w 338358"/>
                <a:gd name="connsiteY104" fmla="*/ 121110 h 126815"/>
                <a:gd name="connsiteX105" fmla="*/ 324274 w 338358"/>
                <a:gd name="connsiteY105" fmla="*/ 101064 h 126815"/>
                <a:gd name="connsiteX106" fmla="*/ 324274 w 338358"/>
                <a:gd name="connsiteY106" fmla="*/ 92952 h 126815"/>
                <a:gd name="connsiteX107" fmla="*/ 319258 w 338358"/>
                <a:gd name="connsiteY107" fmla="*/ 92952 h 126815"/>
                <a:gd name="connsiteX108" fmla="*/ 319258 w 338358"/>
                <a:gd name="connsiteY108" fmla="*/ 100912 h 126815"/>
                <a:gd name="connsiteX109" fmla="*/ 308784 w 338358"/>
                <a:gd name="connsiteY109" fmla="*/ 116393 h 126815"/>
                <a:gd name="connsiteX110" fmla="*/ 298608 w 338358"/>
                <a:gd name="connsiteY110" fmla="*/ 101354 h 126815"/>
                <a:gd name="connsiteX111" fmla="*/ 298608 w 338358"/>
                <a:gd name="connsiteY111" fmla="*/ 61407 h 12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338358" h="126815">
                  <a:moveTo>
                    <a:pt x="65127" y="57721"/>
                  </a:moveTo>
                  <a:cubicBezTo>
                    <a:pt x="65127" y="55212"/>
                    <a:pt x="65127" y="53883"/>
                    <a:pt x="63065" y="53883"/>
                  </a:cubicBezTo>
                  <a:cubicBezTo>
                    <a:pt x="62325" y="53883"/>
                    <a:pt x="62035" y="53883"/>
                    <a:pt x="60112" y="55655"/>
                  </a:cubicBezTo>
                  <a:cubicBezTo>
                    <a:pt x="59821" y="55799"/>
                    <a:pt x="58347" y="57127"/>
                    <a:pt x="57462" y="57867"/>
                  </a:cubicBezTo>
                  <a:cubicBezTo>
                    <a:pt x="53034" y="54768"/>
                    <a:pt x="47430" y="53883"/>
                    <a:pt x="41971" y="53883"/>
                  </a:cubicBezTo>
                  <a:cubicBezTo>
                    <a:pt x="20876" y="53883"/>
                    <a:pt x="15861" y="64940"/>
                    <a:pt x="15861" y="72312"/>
                  </a:cubicBezTo>
                  <a:cubicBezTo>
                    <a:pt x="15861" y="77034"/>
                    <a:pt x="17929" y="80866"/>
                    <a:pt x="21471" y="83811"/>
                  </a:cubicBezTo>
                  <a:cubicBezTo>
                    <a:pt x="27075" y="88680"/>
                    <a:pt x="32680" y="89709"/>
                    <a:pt x="41826" y="91182"/>
                  </a:cubicBezTo>
                  <a:cubicBezTo>
                    <a:pt x="49201" y="92510"/>
                    <a:pt x="61149" y="94578"/>
                    <a:pt x="61149" y="104452"/>
                  </a:cubicBezTo>
                  <a:cubicBezTo>
                    <a:pt x="61149" y="110205"/>
                    <a:pt x="57164" y="116982"/>
                    <a:pt x="43002" y="116982"/>
                  </a:cubicBezTo>
                  <a:cubicBezTo>
                    <a:pt x="28847" y="116982"/>
                    <a:pt x="23679" y="107695"/>
                    <a:pt x="21029" y="97669"/>
                  </a:cubicBezTo>
                  <a:cubicBezTo>
                    <a:pt x="20586" y="95753"/>
                    <a:pt x="20434" y="95165"/>
                    <a:pt x="18372" y="95165"/>
                  </a:cubicBezTo>
                  <a:cubicBezTo>
                    <a:pt x="15861" y="95165"/>
                    <a:pt x="15861" y="96195"/>
                    <a:pt x="15861" y="99148"/>
                  </a:cubicBezTo>
                  <a:lnTo>
                    <a:pt x="15861" y="117278"/>
                  </a:lnTo>
                  <a:cubicBezTo>
                    <a:pt x="15861" y="119782"/>
                    <a:pt x="15861" y="121110"/>
                    <a:pt x="17929" y="121110"/>
                  </a:cubicBezTo>
                  <a:cubicBezTo>
                    <a:pt x="19257" y="121110"/>
                    <a:pt x="22059" y="118011"/>
                    <a:pt x="25007" y="114769"/>
                  </a:cubicBezTo>
                  <a:cubicBezTo>
                    <a:pt x="31497" y="120818"/>
                    <a:pt x="39466" y="121110"/>
                    <a:pt x="43002" y="121110"/>
                  </a:cubicBezTo>
                  <a:cubicBezTo>
                    <a:pt x="62180" y="121110"/>
                    <a:pt x="69258" y="110792"/>
                    <a:pt x="69258" y="100323"/>
                  </a:cubicBezTo>
                  <a:cubicBezTo>
                    <a:pt x="69258" y="94722"/>
                    <a:pt x="66753" y="90297"/>
                    <a:pt x="62914" y="86764"/>
                  </a:cubicBezTo>
                  <a:cubicBezTo>
                    <a:pt x="57309" y="81599"/>
                    <a:pt x="50529" y="80423"/>
                    <a:pt x="45362" y="79538"/>
                  </a:cubicBezTo>
                  <a:cubicBezTo>
                    <a:pt x="33565" y="77471"/>
                    <a:pt x="23976" y="75707"/>
                    <a:pt x="23976" y="67893"/>
                  </a:cubicBezTo>
                  <a:cubicBezTo>
                    <a:pt x="23976" y="63170"/>
                    <a:pt x="27961" y="57425"/>
                    <a:pt x="41971" y="57425"/>
                  </a:cubicBezTo>
                  <a:cubicBezTo>
                    <a:pt x="59081" y="57425"/>
                    <a:pt x="59821" y="69367"/>
                    <a:pt x="60112" y="73639"/>
                  </a:cubicBezTo>
                  <a:cubicBezTo>
                    <a:pt x="60263" y="75265"/>
                    <a:pt x="62035" y="75265"/>
                    <a:pt x="62623" y="75265"/>
                  </a:cubicBezTo>
                  <a:cubicBezTo>
                    <a:pt x="65127" y="75265"/>
                    <a:pt x="65127" y="74227"/>
                    <a:pt x="65127" y="71427"/>
                  </a:cubicBezTo>
                  <a:lnTo>
                    <a:pt x="65127" y="57721"/>
                  </a:lnTo>
                  <a:close/>
                  <a:moveTo>
                    <a:pt x="151939" y="74967"/>
                  </a:moveTo>
                  <a:cubicBezTo>
                    <a:pt x="151939" y="62140"/>
                    <a:pt x="145595" y="54624"/>
                    <a:pt x="129814" y="54624"/>
                  </a:cubicBezTo>
                  <a:cubicBezTo>
                    <a:pt x="116683" y="54624"/>
                    <a:pt x="109460" y="62438"/>
                    <a:pt x="106215" y="68038"/>
                  </a:cubicBezTo>
                  <a:lnTo>
                    <a:pt x="106062" y="68038"/>
                  </a:lnTo>
                  <a:lnTo>
                    <a:pt x="106062" y="17325"/>
                  </a:lnTo>
                  <a:lnTo>
                    <a:pt x="83937" y="18944"/>
                  </a:lnTo>
                  <a:lnTo>
                    <a:pt x="83937" y="24254"/>
                  </a:lnTo>
                  <a:cubicBezTo>
                    <a:pt x="93824" y="24254"/>
                    <a:pt x="95000" y="25285"/>
                    <a:pt x="95000" y="32510"/>
                  </a:cubicBezTo>
                  <a:lnTo>
                    <a:pt x="95000" y="107991"/>
                  </a:lnTo>
                  <a:cubicBezTo>
                    <a:pt x="95000" y="114326"/>
                    <a:pt x="93526" y="114326"/>
                    <a:pt x="83937" y="114326"/>
                  </a:cubicBezTo>
                  <a:lnTo>
                    <a:pt x="83937" y="119637"/>
                  </a:lnTo>
                  <a:cubicBezTo>
                    <a:pt x="84235" y="119637"/>
                    <a:pt x="94557" y="119048"/>
                    <a:pt x="100756" y="119048"/>
                  </a:cubicBezTo>
                  <a:cubicBezTo>
                    <a:pt x="106215" y="119048"/>
                    <a:pt x="116392" y="119491"/>
                    <a:pt x="117720" y="119637"/>
                  </a:cubicBezTo>
                  <a:lnTo>
                    <a:pt x="117720" y="114326"/>
                  </a:lnTo>
                  <a:cubicBezTo>
                    <a:pt x="108131" y="114326"/>
                    <a:pt x="106657" y="114326"/>
                    <a:pt x="106657" y="107991"/>
                  </a:cubicBezTo>
                  <a:lnTo>
                    <a:pt x="106657" y="81453"/>
                  </a:lnTo>
                  <a:cubicBezTo>
                    <a:pt x="106657" y="65978"/>
                    <a:pt x="118896" y="58752"/>
                    <a:pt x="128631" y="58752"/>
                  </a:cubicBezTo>
                  <a:cubicBezTo>
                    <a:pt x="138960" y="58752"/>
                    <a:pt x="140288" y="66856"/>
                    <a:pt x="140288" y="74380"/>
                  </a:cubicBezTo>
                  <a:lnTo>
                    <a:pt x="140288" y="107991"/>
                  </a:lnTo>
                  <a:cubicBezTo>
                    <a:pt x="140288" y="114326"/>
                    <a:pt x="138808" y="114326"/>
                    <a:pt x="129226" y="114326"/>
                  </a:cubicBezTo>
                  <a:lnTo>
                    <a:pt x="129226" y="119637"/>
                  </a:lnTo>
                  <a:cubicBezTo>
                    <a:pt x="129516" y="119637"/>
                    <a:pt x="139846" y="119048"/>
                    <a:pt x="146038" y="119048"/>
                  </a:cubicBezTo>
                  <a:cubicBezTo>
                    <a:pt x="151496" y="119048"/>
                    <a:pt x="161674" y="119491"/>
                    <a:pt x="163002" y="119637"/>
                  </a:cubicBezTo>
                  <a:lnTo>
                    <a:pt x="163002" y="114326"/>
                  </a:lnTo>
                  <a:cubicBezTo>
                    <a:pt x="153413" y="114326"/>
                    <a:pt x="151939" y="114326"/>
                    <a:pt x="151939" y="107991"/>
                  </a:cubicBezTo>
                  <a:lnTo>
                    <a:pt x="151939" y="74967"/>
                  </a:lnTo>
                  <a:close/>
                  <a:moveTo>
                    <a:pt x="200157" y="28680"/>
                  </a:moveTo>
                  <a:cubicBezTo>
                    <a:pt x="200157" y="24400"/>
                    <a:pt x="196615" y="20272"/>
                    <a:pt x="191599" y="20272"/>
                  </a:cubicBezTo>
                  <a:cubicBezTo>
                    <a:pt x="187172" y="20272"/>
                    <a:pt x="183193" y="23811"/>
                    <a:pt x="183193" y="28680"/>
                  </a:cubicBezTo>
                  <a:cubicBezTo>
                    <a:pt x="183193" y="33983"/>
                    <a:pt x="187469" y="37227"/>
                    <a:pt x="191599" y="37227"/>
                  </a:cubicBezTo>
                  <a:cubicBezTo>
                    <a:pt x="196318" y="37227"/>
                    <a:pt x="200157" y="33541"/>
                    <a:pt x="200157" y="28680"/>
                  </a:cubicBezTo>
                  <a:close/>
                  <a:moveTo>
                    <a:pt x="177735" y="56242"/>
                  </a:moveTo>
                  <a:lnTo>
                    <a:pt x="177735" y="61553"/>
                  </a:lnTo>
                  <a:cubicBezTo>
                    <a:pt x="187026" y="61553"/>
                    <a:pt x="188355" y="62438"/>
                    <a:pt x="188355" y="69663"/>
                  </a:cubicBezTo>
                  <a:lnTo>
                    <a:pt x="188355" y="107991"/>
                  </a:lnTo>
                  <a:cubicBezTo>
                    <a:pt x="188355" y="114326"/>
                    <a:pt x="186881" y="114326"/>
                    <a:pt x="177292" y="114326"/>
                  </a:cubicBezTo>
                  <a:lnTo>
                    <a:pt x="177292" y="119637"/>
                  </a:lnTo>
                  <a:cubicBezTo>
                    <a:pt x="177589" y="119637"/>
                    <a:pt x="187911" y="119048"/>
                    <a:pt x="193813" y="119048"/>
                  </a:cubicBezTo>
                  <a:cubicBezTo>
                    <a:pt x="198974" y="119048"/>
                    <a:pt x="204281" y="119194"/>
                    <a:pt x="209449" y="119637"/>
                  </a:cubicBezTo>
                  <a:lnTo>
                    <a:pt x="209449" y="114326"/>
                  </a:lnTo>
                  <a:cubicBezTo>
                    <a:pt x="200891" y="114326"/>
                    <a:pt x="199417" y="114326"/>
                    <a:pt x="199417" y="108137"/>
                  </a:cubicBezTo>
                  <a:lnTo>
                    <a:pt x="199417" y="54624"/>
                  </a:lnTo>
                  <a:lnTo>
                    <a:pt x="177735" y="56242"/>
                  </a:lnTo>
                  <a:close/>
                  <a:moveTo>
                    <a:pt x="247111" y="61407"/>
                  </a:moveTo>
                  <a:lnTo>
                    <a:pt x="265550" y="61407"/>
                  </a:lnTo>
                  <a:lnTo>
                    <a:pt x="265550" y="56096"/>
                  </a:lnTo>
                  <a:lnTo>
                    <a:pt x="246524" y="56096"/>
                  </a:lnTo>
                  <a:lnTo>
                    <a:pt x="246524" y="39583"/>
                  </a:lnTo>
                  <a:cubicBezTo>
                    <a:pt x="246524" y="26170"/>
                    <a:pt x="254486" y="19980"/>
                    <a:pt x="260830" y="19980"/>
                  </a:cubicBezTo>
                  <a:cubicBezTo>
                    <a:pt x="262160" y="19980"/>
                    <a:pt x="263632" y="20272"/>
                    <a:pt x="265106" y="20714"/>
                  </a:cubicBezTo>
                  <a:cubicBezTo>
                    <a:pt x="263037" y="21896"/>
                    <a:pt x="261862" y="24254"/>
                    <a:pt x="261862" y="26612"/>
                  </a:cubicBezTo>
                  <a:cubicBezTo>
                    <a:pt x="261862" y="30594"/>
                    <a:pt x="264664" y="33395"/>
                    <a:pt x="268648" y="33395"/>
                  </a:cubicBezTo>
                  <a:cubicBezTo>
                    <a:pt x="272628" y="33395"/>
                    <a:pt x="275430" y="30594"/>
                    <a:pt x="275430" y="26612"/>
                  </a:cubicBezTo>
                  <a:cubicBezTo>
                    <a:pt x="275430" y="20272"/>
                    <a:pt x="269092" y="15852"/>
                    <a:pt x="260975" y="15852"/>
                  </a:cubicBezTo>
                  <a:cubicBezTo>
                    <a:pt x="249325" y="15852"/>
                    <a:pt x="236049" y="24108"/>
                    <a:pt x="236049" y="39583"/>
                  </a:cubicBezTo>
                  <a:lnTo>
                    <a:pt x="236049" y="56096"/>
                  </a:lnTo>
                  <a:lnTo>
                    <a:pt x="223361" y="56096"/>
                  </a:lnTo>
                  <a:lnTo>
                    <a:pt x="223361" y="61407"/>
                  </a:lnTo>
                  <a:lnTo>
                    <a:pt x="236049" y="61407"/>
                  </a:lnTo>
                  <a:lnTo>
                    <a:pt x="236049" y="107991"/>
                  </a:lnTo>
                  <a:cubicBezTo>
                    <a:pt x="236049" y="114326"/>
                    <a:pt x="234575" y="114326"/>
                    <a:pt x="224985" y="114326"/>
                  </a:cubicBezTo>
                  <a:lnTo>
                    <a:pt x="224985" y="119637"/>
                  </a:lnTo>
                  <a:cubicBezTo>
                    <a:pt x="225725" y="119637"/>
                    <a:pt x="235751" y="119048"/>
                    <a:pt x="241797" y="119048"/>
                  </a:cubicBezTo>
                  <a:cubicBezTo>
                    <a:pt x="248141" y="119048"/>
                    <a:pt x="254631" y="119340"/>
                    <a:pt x="260975" y="119637"/>
                  </a:cubicBezTo>
                  <a:lnTo>
                    <a:pt x="260975" y="114326"/>
                  </a:lnTo>
                  <a:lnTo>
                    <a:pt x="258027" y="114326"/>
                  </a:lnTo>
                  <a:cubicBezTo>
                    <a:pt x="247111" y="114326"/>
                    <a:pt x="247111" y="112708"/>
                    <a:pt x="247111" y="107695"/>
                  </a:cubicBezTo>
                  <a:lnTo>
                    <a:pt x="247111" y="61407"/>
                  </a:lnTo>
                  <a:close/>
                  <a:moveTo>
                    <a:pt x="298608" y="61407"/>
                  </a:moveTo>
                  <a:lnTo>
                    <a:pt x="321618" y="61407"/>
                  </a:lnTo>
                  <a:lnTo>
                    <a:pt x="321618" y="56096"/>
                  </a:lnTo>
                  <a:lnTo>
                    <a:pt x="298608" y="56096"/>
                  </a:lnTo>
                  <a:lnTo>
                    <a:pt x="298608" y="28970"/>
                  </a:lnTo>
                  <a:lnTo>
                    <a:pt x="293591" y="28970"/>
                  </a:lnTo>
                  <a:cubicBezTo>
                    <a:pt x="293445" y="42240"/>
                    <a:pt x="287399" y="56836"/>
                    <a:pt x="273237" y="57279"/>
                  </a:cubicBezTo>
                  <a:lnTo>
                    <a:pt x="273237" y="61407"/>
                  </a:lnTo>
                  <a:lnTo>
                    <a:pt x="286955" y="61407"/>
                  </a:lnTo>
                  <a:lnTo>
                    <a:pt x="286955" y="101208"/>
                  </a:lnTo>
                  <a:cubicBezTo>
                    <a:pt x="286955" y="117721"/>
                    <a:pt x="299348" y="121110"/>
                    <a:pt x="307608" y="121110"/>
                  </a:cubicBezTo>
                  <a:cubicBezTo>
                    <a:pt x="317488" y="121110"/>
                    <a:pt x="324274" y="112708"/>
                    <a:pt x="324274" y="101064"/>
                  </a:cubicBezTo>
                  <a:lnTo>
                    <a:pt x="324274" y="92952"/>
                  </a:lnTo>
                  <a:lnTo>
                    <a:pt x="319258" y="92952"/>
                  </a:lnTo>
                  <a:lnTo>
                    <a:pt x="319258" y="100912"/>
                  </a:lnTo>
                  <a:cubicBezTo>
                    <a:pt x="319258" y="110938"/>
                    <a:pt x="314540" y="116393"/>
                    <a:pt x="308784" y="116393"/>
                  </a:cubicBezTo>
                  <a:cubicBezTo>
                    <a:pt x="298608" y="116393"/>
                    <a:pt x="298608" y="104009"/>
                    <a:pt x="298608" y="101354"/>
                  </a:cubicBezTo>
                  <a:lnTo>
                    <a:pt x="298608" y="6140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247B5115-F44F-4548-9DE7-8FCFFEC6FA5A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6658824" y="-10062082"/>
              <a:ext cx="169179" cy="211359"/>
            </a:xfrm>
            <a:custGeom>
              <a:avLst/>
              <a:gdLst>
                <a:gd name="connsiteX0" fmla="*/ 97807 w 169179"/>
                <a:gd name="connsiteY0" fmla="*/ 163024 h 211359"/>
                <a:gd name="connsiteX1" fmla="*/ 161421 w 169179"/>
                <a:gd name="connsiteY1" fmla="*/ 72490 h 211359"/>
                <a:gd name="connsiteX2" fmla="*/ 107706 w 169179"/>
                <a:gd name="connsiteY2" fmla="*/ 15852 h 211359"/>
                <a:gd name="connsiteX3" fmla="*/ 15861 w 169179"/>
                <a:gd name="connsiteY3" fmla="*/ 112700 h 211359"/>
                <a:gd name="connsiteX4" fmla="*/ 69786 w 169179"/>
                <a:gd name="connsiteY4" fmla="*/ 168916 h 211359"/>
                <a:gd name="connsiteX5" fmla="*/ 90432 w 169179"/>
                <a:gd name="connsiteY5" fmla="*/ 165758 h 211359"/>
                <a:gd name="connsiteX6" fmla="*/ 89586 w 169179"/>
                <a:gd name="connsiteY6" fmla="*/ 181974 h 211359"/>
                <a:gd name="connsiteX7" fmla="*/ 107072 w 169179"/>
                <a:gd name="connsiteY7" fmla="*/ 205131 h 211359"/>
                <a:gd name="connsiteX8" fmla="*/ 142250 w 169179"/>
                <a:gd name="connsiteY8" fmla="*/ 164285 h 211359"/>
                <a:gd name="connsiteX9" fmla="*/ 139937 w 169179"/>
                <a:gd name="connsiteY9" fmla="*/ 162178 h 211359"/>
                <a:gd name="connsiteX10" fmla="*/ 137405 w 169179"/>
                <a:gd name="connsiteY10" fmla="*/ 164496 h 211359"/>
                <a:gd name="connsiteX11" fmla="*/ 112762 w 169179"/>
                <a:gd name="connsiteY11" fmla="*/ 184709 h 211359"/>
                <a:gd name="connsiteX12" fmla="*/ 97807 w 169179"/>
                <a:gd name="connsiteY12" fmla="*/ 163024 h 211359"/>
                <a:gd name="connsiteX13" fmla="*/ 57990 w 169179"/>
                <a:gd name="connsiteY13" fmla="*/ 161340 h 211359"/>
                <a:gd name="connsiteX14" fmla="*/ 34398 w 169179"/>
                <a:gd name="connsiteY14" fmla="*/ 119438 h 211359"/>
                <a:gd name="connsiteX15" fmla="*/ 55882 w 169179"/>
                <a:gd name="connsiteY15" fmla="*/ 52277 h 211359"/>
                <a:gd name="connsiteX16" fmla="*/ 106444 w 169179"/>
                <a:gd name="connsiteY16" fmla="*/ 21115 h 211359"/>
                <a:gd name="connsiteX17" fmla="*/ 142884 w 169179"/>
                <a:gd name="connsiteY17" fmla="*/ 65752 h 211359"/>
                <a:gd name="connsiteX18" fmla="*/ 96749 w 169179"/>
                <a:gd name="connsiteY18" fmla="*/ 155863 h 211359"/>
                <a:gd name="connsiteX19" fmla="*/ 78212 w 169179"/>
                <a:gd name="connsiteY19" fmla="*/ 133123 h 211359"/>
                <a:gd name="connsiteX20" fmla="*/ 56728 w 169179"/>
                <a:gd name="connsiteY20" fmla="*/ 154603 h 211359"/>
                <a:gd name="connsiteX21" fmla="*/ 57990 w 169179"/>
                <a:gd name="connsiteY21" fmla="*/ 161340 h 211359"/>
                <a:gd name="connsiteX22" fmla="*/ 71049 w 169179"/>
                <a:gd name="connsiteY22" fmla="*/ 163651 h 211359"/>
                <a:gd name="connsiteX23" fmla="*/ 61360 w 169179"/>
                <a:gd name="connsiteY23" fmla="*/ 154603 h 211359"/>
                <a:gd name="connsiteX24" fmla="*/ 78212 w 169179"/>
                <a:gd name="connsiteY24" fmla="*/ 137760 h 211359"/>
                <a:gd name="connsiteX25" fmla="*/ 91066 w 169179"/>
                <a:gd name="connsiteY25" fmla="*/ 155653 h 211359"/>
                <a:gd name="connsiteX26" fmla="*/ 88747 w 169179"/>
                <a:gd name="connsiteY26" fmla="*/ 159866 h 211359"/>
                <a:gd name="connsiteX27" fmla="*/ 71049 w 169179"/>
                <a:gd name="connsiteY27" fmla="*/ 163651 h 21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9179" h="211359">
                  <a:moveTo>
                    <a:pt x="97807" y="163024"/>
                  </a:moveTo>
                  <a:cubicBezTo>
                    <a:pt x="130453" y="150600"/>
                    <a:pt x="161421" y="113123"/>
                    <a:pt x="161421" y="72490"/>
                  </a:cubicBezTo>
                  <a:cubicBezTo>
                    <a:pt x="161421" y="38593"/>
                    <a:pt x="139090" y="15852"/>
                    <a:pt x="107706" y="15852"/>
                  </a:cubicBezTo>
                  <a:cubicBezTo>
                    <a:pt x="62206" y="15852"/>
                    <a:pt x="15861" y="63645"/>
                    <a:pt x="15861" y="112700"/>
                  </a:cubicBezTo>
                  <a:cubicBezTo>
                    <a:pt x="15861" y="147654"/>
                    <a:pt x="39453" y="168916"/>
                    <a:pt x="69786" y="168916"/>
                  </a:cubicBezTo>
                  <a:cubicBezTo>
                    <a:pt x="75053" y="168916"/>
                    <a:pt x="82217" y="168076"/>
                    <a:pt x="90432" y="165758"/>
                  </a:cubicBezTo>
                  <a:cubicBezTo>
                    <a:pt x="89586" y="178809"/>
                    <a:pt x="89586" y="179232"/>
                    <a:pt x="89586" y="181974"/>
                  </a:cubicBezTo>
                  <a:cubicBezTo>
                    <a:pt x="89586" y="188710"/>
                    <a:pt x="89586" y="205131"/>
                    <a:pt x="107072" y="205131"/>
                  </a:cubicBezTo>
                  <a:cubicBezTo>
                    <a:pt x="132139" y="205131"/>
                    <a:pt x="142250" y="166604"/>
                    <a:pt x="142250" y="164285"/>
                  </a:cubicBezTo>
                  <a:cubicBezTo>
                    <a:pt x="142250" y="162813"/>
                    <a:pt x="140776" y="162178"/>
                    <a:pt x="139937" y="162178"/>
                  </a:cubicBezTo>
                  <a:cubicBezTo>
                    <a:pt x="138252" y="162178"/>
                    <a:pt x="137828" y="163235"/>
                    <a:pt x="137405" y="164496"/>
                  </a:cubicBezTo>
                  <a:cubicBezTo>
                    <a:pt x="132350" y="179444"/>
                    <a:pt x="120131" y="184709"/>
                    <a:pt x="112762" y="184709"/>
                  </a:cubicBezTo>
                  <a:cubicBezTo>
                    <a:pt x="103074" y="184709"/>
                    <a:pt x="99908" y="179021"/>
                    <a:pt x="97807" y="163024"/>
                  </a:cubicBezTo>
                  <a:close/>
                  <a:moveTo>
                    <a:pt x="57990" y="161340"/>
                  </a:moveTo>
                  <a:cubicBezTo>
                    <a:pt x="41561" y="154813"/>
                    <a:pt x="34398" y="138387"/>
                    <a:pt x="34398" y="119438"/>
                  </a:cubicBezTo>
                  <a:cubicBezTo>
                    <a:pt x="34398" y="104913"/>
                    <a:pt x="39876" y="75019"/>
                    <a:pt x="55882" y="52277"/>
                  </a:cubicBezTo>
                  <a:cubicBezTo>
                    <a:pt x="71260" y="30805"/>
                    <a:pt x="91066" y="21115"/>
                    <a:pt x="106444" y="21115"/>
                  </a:cubicBezTo>
                  <a:cubicBezTo>
                    <a:pt x="127505" y="21115"/>
                    <a:pt x="142884" y="37543"/>
                    <a:pt x="142884" y="65752"/>
                  </a:cubicBezTo>
                  <a:cubicBezTo>
                    <a:pt x="142884" y="86809"/>
                    <a:pt x="132139" y="136076"/>
                    <a:pt x="96749" y="155863"/>
                  </a:cubicBezTo>
                  <a:cubicBezTo>
                    <a:pt x="95698" y="148493"/>
                    <a:pt x="93591" y="133123"/>
                    <a:pt x="78212" y="133123"/>
                  </a:cubicBezTo>
                  <a:cubicBezTo>
                    <a:pt x="67051" y="133123"/>
                    <a:pt x="56728" y="143652"/>
                    <a:pt x="56728" y="154603"/>
                  </a:cubicBezTo>
                  <a:cubicBezTo>
                    <a:pt x="56728" y="158810"/>
                    <a:pt x="57990" y="161128"/>
                    <a:pt x="57990" y="161340"/>
                  </a:cubicBezTo>
                  <a:close/>
                  <a:moveTo>
                    <a:pt x="71049" y="163651"/>
                  </a:moveTo>
                  <a:cubicBezTo>
                    <a:pt x="68101" y="163651"/>
                    <a:pt x="61360" y="163651"/>
                    <a:pt x="61360" y="154603"/>
                  </a:cubicBezTo>
                  <a:cubicBezTo>
                    <a:pt x="61360" y="146182"/>
                    <a:pt x="69364" y="137760"/>
                    <a:pt x="78212" y="137760"/>
                  </a:cubicBezTo>
                  <a:cubicBezTo>
                    <a:pt x="87062" y="137760"/>
                    <a:pt x="91066" y="142812"/>
                    <a:pt x="91066" y="155653"/>
                  </a:cubicBezTo>
                  <a:cubicBezTo>
                    <a:pt x="91066" y="158810"/>
                    <a:pt x="90854" y="159021"/>
                    <a:pt x="88747" y="159866"/>
                  </a:cubicBezTo>
                  <a:cubicBezTo>
                    <a:pt x="83268" y="162178"/>
                    <a:pt x="76950" y="163651"/>
                    <a:pt x="71049" y="1636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1A5D8A69-393D-4897-BE84-F85B25791A71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6826121" y="-9984384"/>
              <a:ext cx="84590" cy="126816"/>
            </a:xfrm>
            <a:custGeom>
              <a:avLst/>
              <a:gdLst>
                <a:gd name="connsiteX0" fmla="*/ 50965 w 84589"/>
                <a:gd name="connsiteY0" fmla="*/ 20277 h 126815"/>
                <a:gd name="connsiteX1" fmla="*/ 51553 w 84589"/>
                <a:gd name="connsiteY1" fmla="*/ 17912 h 126815"/>
                <a:gd name="connsiteX2" fmla="*/ 49194 w 84589"/>
                <a:gd name="connsiteY2" fmla="*/ 15852 h 126815"/>
                <a:gd name="connsiteX3" fmla="*/ 30314 w 84589"/>
                <a:gd name="connsiteY3" fmla="*/ 17324 h 126815"/>
                <a:gd name="connsiteX4" fmla="*/ 27069 w 84589"/>
                <a:gd name="connsiteY4" fmla="*/ 20713 h 126815"/>
                <a:gd name="connsiteX5" fmla="*/ 30908 w 84589"/>
                <a:gd name="connsiteY5" fmla="*/ 22781 h 126815"/>
                <a:gd name="connsiteX6" fmla="*/ 37986 w 84589"/>
                <a:gd name="connsiteY6" fmla="*/ 24993 h 126815"/>
                <a:gd name="connsiteX7" fmla="*/ 37398 w 84589"/>
                <a:gd name="connsiteY7" fmla="*/ 28236 h 126815"/>
                <a:gd name="connsiteX8" fmla="*/ 16601 w 84589"/>
                <a:gd name="connsiteY8" fmla="*/ 111677 h 126815"/>
                <a:gd name="connsiteX9" fmla="*/ 15861 w 84589"/>
                <a:gd name="connsiteY9" fmla="*/ 114920 h 126815"/>
                <a:gd name="connsiteX10" fmla="*/ 20876 w 84589"/>
                <a:gd name="connsiteY10" fmla="*/ 119635 h 126815"/>
                <a:gd name="connsiteX11" fmla="*/ 27664 w 84589"/>
                <a:gd name="connsiteY11" fmla="*/ 113447 h 126815"/>
                <a:gd name="connsiteX12" fmla="*/ 34887 w 84589"/>
                <a:gd name="connsiteY12" fmla="*/ 84847 h 126815"/>
                <a:gd name="connsiteX13" fmla="*/ 53767 w 84589"/>
                <a:gd name="connsiteY13" fmla="*/ 96935 h 126815"/>
                <a:gd name="connsiteX14" fmla="*/ 53477 w 84589"/>
                <a:gd name="connsiteY14" fmla="*/ 99880 h 126815"/>
                <a:gd name="connsiteX15" fmla="*/ 52882 w 84589"/>
                <a:gd name="connsiteY15" fmla="*/ 104450 h 126815"/>
                <a:gd name="connsiteX16" fmla="*/ 68517 w 84589"/>
                <a:gd name="connsiteY16" fmla="*/ 119635 h 126815"/>
                <a:gd name="connsiteX17" fmla="*/ 87253 w 84589"/>
                <a:gd name="connsiteY17" fmla="*/ 97080 h 126815"/>
                <a:gd name="connsiteX18" fmla="*/ 84894 w 84589"/>
                <a:gd name="connsiteY18" fmla="*/ 95165 h 126815"/>
                <a:gd name="connsiteX19" fmla="*/ 81940 w 84589"/>
                <a:gd name="connsiteY19" fmla="*/ 98704 h 126815"/>
                <a:gd name="connsiteX20" fmla="*/ 68960 w 84589"/>
                <a:gd name="connsiteY20" fmla="*/ 115507 h 126815"/>
                <a:gd name="connsiteX21" fmla="*/ 63799 w 84589"/>
                <a:gd name="connsiteY21" fmla="*/ 107846 h 126815"/>
                <a:gd name="connsiteX22" fmla="*/ 64685 w 84589"/>
                <a:gd name="connsiteY22" fmla="*/ 101208 h 126815"/>
                <a:gd name="connsiteX23" fmla="*/ 65425 w 84589"/>
                <a:gd name="connsiteY23" fmla="*/ 96637 h 126815"/>
                <a:gd name="connsiteX24" fmla="*/ 41528 w 84589"/>
                <a:gd name="connsiteY24" fmla="*/ 81010 h 126815"/>
                <a:gd name="connsiteX25" fmla="*/ 53767 w 84589"/>
                <a:gd name="connsiteY25" fmla="*/ 71281 h 126815"/>
                <a:gd name="connsiteX26" fmla="*/ 76923 w 84589"/>
                <a:gd name="connsiteY26" fmla="*/ 57278 h 126815"/>
                <a:gd name="connsiteX27" fmla="*/ 81794 w 84589"/>
                <a:gd name="connsiteY27" fmla="*/ 59193 h 126815"/>
                <a:gd name="connsiteX28" fmla="*/ 74122 w 84589"/>
                <a:gd name="connsiteY28" fmla="*/ 67450 h 126815"/>
                <a:gd name="connsiteX29" fmla="*/ 80023 w 84589"/>
                <a:gd name="connsiteY29" fmla="*/ 72905 h 126815"/>
                <a:gd name="connsiteX30" fmla="*/ 88429 w 84589"/>
                <a:gd name="connsiteY30" fmla="*/ 63467 h 126815"/>
                <a:gd name="connsiteX31" fmla="*/ 77076 w 84589"/>
                <a:gd name="connsiteY31" fmla="*/ 53149 h 126815"/>
                <a:gd name="connsiteX32" fmla="*/ 53477 w 84589"/>
                <a:gd name="connsiteY32" fmla="*/ 66122 h 126815"/>
                <a:gd name="connsiteX33" fmla="*/ 36360 w 84589"/>
                <a:gd name="connsiteY33" fmla="*/ 79095 h 126815"/>
                <a:gd name="connsiteX34" fmla="*/ 50965 w 84589"/>
                <a:gd name="connsiteY34" fmla="*/ 20277 h 12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4589" h="126815">
                  <a:moveTo>
                    <a:pt x="50965" y="20277"/>
                  </a:moveTo>
                  <a:cubicBezTo>
                    <a:pt x="51111" y="19980"/>
                    <a:pt x="51553" y="18064"/>
                    <a:pt x="51553" y="17912"/>
                  </a:cubicBezTo>
                  <a:cubicBezTo>
                    <a:pt x="51553" y="17179"/>
                    <a:pt x="50965" y="15852"/>
                    <a:pt x="49194" y="15852"/>
                  </a:cubicBezTo>
                  <a:cubicBezTo>
                    <a:pt x="46246" y="15852"/>
                    <a:pt x="34001" y="17027"/>
                    <a:pt x="30314" y="17324"/>
                  </a:cubicBezTo>
                  <a:cubicBezTo>
                    <a:pt x="29137" y="17470"/>
                    <a:pt x="27069" y="17622"/>
                    <a:pt x="27069" y="20713"/>
                  </a:cubicBezTo>
                  <a:cubicBezTo>
                    <a:pt x="27069" y="22781"/>
                    <a:pt x="29137" y="22781"/>
                    <a:pt x="30908" y="22781"/>
                  </a:cubicBezTo>
                  <a:cubicBezTo>
                    <a:pt x="37986" y="22781"/>
                    <a:pt x="37986" y="23810"/>
                    <a:pt x="37986" y="24993"/>
                  </a:cubicBezTo>
                  <a:cubicBezTo>
                    <a:pt x="37986" y="26024"/>
                    <a:pt x="37689" y="26909"/>
                    <a:pt x="37398" y="28236"/>
                  </a:cubicBezTo>
                  <a:lnTo>
                    <a:pt x="16601" y="111677"/>
                  </a:lnTo>
                  <a:cubicBezTo>
                    <a:pt x="15861" y="114332"/>
                    <a:pt x="15861" y="114622"/>
                    <a:pt x="15861" y="114920"/>
                  </a:cubicBezTo>
                  <a:cubicBezTo>
                    <a:pt x="15861" y="117133"/>
                    <a:pt x="17631" y="119635"/>
                    <a:pt x="20876" y="119635"/>
                  </a:cubicBezTo>
                  <a:cubicBezTo>
                    <a:pt x="24862" y="119635"/>
                    <a:pt x="26778" y="116690"/>
                    <a:pt x="27664" y="113447"/>
                  </a:cubicBezTo>
                  <a:cubicBezTo>
                    <a:pt x="27954" y="112852"/>
                    <a:pt x="34298" y="86908"/>
                    <a:pt x="34887" y="84847"/>
                  </a:cubicBezTo>
                  <a:cubicBezTo>
                    <a:pt x="45361" y="85878"/>
                    <a:pt x="53767" y="89267"/>
                    <a:pt x="53767" y="96935"/>
                  </a:cubicBezTo>
                  <a:cubicBezTo>
                    <a:pt x="53767" y="97674"/>
                    <a:pt x="53767" y="98408"/>
                    <a:pt x="53477" y="99880"/>
                  </a:cubicBezTo>
                  <a:cubicBezTo>
                    <a:pt x="52882" y="102093"/>
                    <a:pt x="52882" y="102833"/>
                    <a:pt x="52882" y="104450"/>
                  </a:cubicBezTo>
                  <a:cubicBezTo>
                    <a:pt x="52882" y="114920"/>
                    <a:pt x="61440" y="119635"/>
                    <a:pt x="68517" y="119635"/>
                  </a:cubicBezTo>
                  <a:cubicBezTo>
                    <a:pt x="82825" y="119635"/>
                    <a:pt x="87253" y="97231"/>
                    <a:pt x="87253" y="97080"/>
                  </a:cubicBezTo>
                  <a:cubicBezTo>
                    <a:pt x="87253" y="95165"/>
                    <a:pt x="85336" y="95165"/>
                    <a:pt x="84894" y="95165"/>
                  </a:cubicBezTo>
                  <a:cubicBezTo>
                    <a:pt x="82825" y="95165"/>
                    <a:pt x="82679" y="95904"/>
                    <a:pt x="81940" y="98704"/>
                  </a:cubicBezTo>
                  <a:cubicBezTo>
                    <a:pt x="80175" y="105045"/>
                    <a:pt x="76190" y="115507"/>
                    <a:pt x="68960" y="115507"/>
                  </a:cubicBezTo>
                  <a:cubicBezTo>
                    <a:pt x="64982" y="115507"/>
                    <a:pt x="63799" y="111822"/>
                    <a:pt x="63799" y="107846"/>
                  </a:cubicBezTo>
                  <a:cubicBezTo>
                    <a:pt x="63799" y="105337"/>
                    <a:pt x="63799" y="105045"/>
                    <a:pt x="64685" y="101208"/>
                  </a:cubicBezTo>
                  <a:cubicBezTo>
                    <a:pt x="64830" y="100766"/>
                    <a:pt x="65425" y="98262"/>
                    <a:pt x="65425" y="96637"/>
                  </a:cubicBezTo>
                  <a:cubicBezTo>
                    <a:pt x="65425" y="83519"/>
                    <a:pt x="47720" y="81453"/>
                    <a:pt x="41528" y="81010"/>
                  </a:cubicBezTo>
                  <a:cubicBezTo>
                    <a:pt x="45804" y="78362"/>
                    <a:pt x="51262" y="73493"/>
                    <a:pt x="53767" y="71281"/>
                  </a:cubicBezTo>
                  <a:cubicBezTo>
                    <a:pt x="61295" y="64206"/>
                    <a:pt x="68670" y="57278"/>
                    <a:pt x="76923" y="57278"/>
                  </a:cubicBezTo>
                  <a:cubicBezTo>
                    <a:pt x="78695" y="57278"/>
                    <a:pt x="80611" y="57720"/>
                    <a:pt x="81794" y="59193"/>
                  </a:cubicBezTo>
                  <a:cubicBezTo>
                    <a:pt x="75450" y="60224"/>
                    <a:pt x="74122" y="65237"/>
                    <a:pt x="74122" y="67450"/>
                  </a:cubicBezTo>
                  <a:cubicBezTo>
                    <a:pt x="74122" y="70693"/>
                    <a:pt x="76633" y="72905"/>
                    <a:pt x="80023" y="72905"/>
                  </a:cubicBezTo>
                  <a:cubicBezTo>
                    <a:pt x="84008" y="72905"/>
                    <a:pt x="88429" y="69662"/>
                    <a:pt x="88429" y="63467"/>
                  </a:cubicBezTo>
                  <a:cubicBezTo>
                    <a:pt x="88429" y="58606"/>
                    <a:pt x="84894" y="53149"/>
                    <a:pt x="77076" y="53149"/>
                  </a:cubicBezTo>
                  <a:cubicBezTo>
                    <a:pt x="68670" y="53149"/>
                    <a:pt x="60997" y="59193"/>
                    <a:pt x="53477" y="66122"/>
                  </a:cubicBezTo>
                  <a:cubicBezTo>
                    <a:pt x="47278" y="72020"/>
                    <a:pt x="42414" y="76591"/>
                    <a:pt x="36360" y="79095"/>
                  </a:cubicBezTo>
                  <a:lnTo>
                    <a:pt x="50965" y="2027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4AC4666A-E175-4CDE-895D-F52A344140A9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6917991" y="-9983038"/>
              <a:ext cx="42295" cy="84544"/>
            </a:xfrm>
            <a:custGeom>
              <a:avLst/>
              <a:gdLst>
                <a:gd name="connsiteX0" fmla="*/ 43987 w 42294"/>
                <a:gd name="connsiteY0" fmla="*/ 25753 h 84543"/>
                <a:gd name="connsiteX1" fmla="*/ 45044 w 42294"/>
                <a:gd name="connsiteY1" fmla="*/ 22067 h 84543"/>
                <a:gd name="connsiteX2" fmla="*/ 38508 w 42294"/>
                <a:gd name="connsiteY2" fmla="*/ 15852 h 84543"/>
                <a:gd name="connsiteX3" fmla="*/ 32508 w 42294"/>
                <a:gd name="connsiteY3" fmla="*/ 20693 h 84543"/>
                <a:gd name="connsiteX4" fmla="*/ 16277 w 42294"/>
                <a:gd name="connsiteY4" fmla="*/ 66295 h 84543"/>
                <a:gd name="connsiteX5" fmla="*/ 15861 w 42294"/>
                <a:gd name="connsiteY5" fmla="*/ 67978 h 84543"/>
                <a:gd name="connsiteX6" fmla="*/ 20387 w 42294"/>
                <a:gd name="connsiteY6" fmla="*/ 70713 h 84543"/>
                <a:gd name="connsiteX7" fmla="*/ 22179 w 42294"/>
                <a:gd name="connsiteY7" fmla="*/ 68924 h 84543"/>
                <a:gd name="connsiteX8" fmla="*/ 43987 w 42294"/>
                <a:gd name="connsiteY8" fmla="*/ 25753 h 84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94" h="84543">
                  <a:moveTo>
                    <a:pt x="43987" y="25753"/>
                  </a:moveTo>
                  <a:cubicBezTo>
                    <a:pt x="44092" y="25647"/>
                    <a:pt x="45044" y="23646"/>
                    <a:pt x="45044" y="22067"/>
                  </a:cubicBezTo>
                  <a:cubicBezTo>
                    <a:pt x="45044" y="18276"/>
                    <a:pt x="41674" y="15852"/>
                    <a:pt x="38508" y="15852"/>
                  </a:cubicBezTo>
                  <a:cubicBezTo>
                    <a:pt x="34193" y="15852"/>
                    <a:pt x="33030" y="19116"/>
                    <a:pt x="32508" y="20693"/>
                  </a:cubicBezTo>
                  <a:lnTo>
                    <a:pt x="16277" y="66295"/>
                  </a:lnTo>
                  <a:cubicBezTo>
                    <a:pt x="15861" y="67557"/>
                    <a:pt x="15861" y="67874"/>
                    <a:pt x="15861" y="67978"/>
                  </a:cubicBezTo>
                  <a:cubicBezTo>
                    <a:pt x="15861" y="69663"/>
                    <a:pt x="20282" y="70713"/>
                    <a:pt x="20387" y="70713"/>
                  </a:cubicBezTo>
                  <a:cubicBezTo>
                    <a:pt x="21339" y="70713"/>
                    <a:pt x="21551" y="70186"/>
                    <a:pt x="22179" y="68924"/>
                  </a:cubicBezTo>
                  <a:lnTo>
                    <a:pt x="43987" y="2575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421FD617-3EC0-41D0-B45F-890AE7E7C9E5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6965162" y="-9979813"/>
              <a:ext cx="84590" cy="147952"/>
            </a:xfrm>
            <a:custGeom>
              <a:avLst/>
              <a:gdLst>
                <a:gd name="connsiteX0" fmla="*/ 80611 w 84589"/>
                <a:gd name="connsiteY0" fmla="*/ 21453 h 147951"/>
                <a:gd name="connsiteX1" fmla="*/ 74716 w 84589"/>
                <a:gd name="connsiteY1" fmla="*/ 15852 h 147951"/>
                <a:gd name="connsiteX2" fmla="*/ 66456 w 84589"/>
                <a:gd name="connsiteY2" fmla="*/ 23956 h 147951"/>
                <a:gd name="connsiteX3" fmla="*/ 72357 w 84589"/>
                <a:gd name="connsiteY3" fmla="*/ 29564 h 147951"/>
                <a:gd name="connsiteX4" fmla="*/ 80611 w 84589"/>
                <a:gd name="connsiteY4" fmla="*/ 21453 h 147951"/>
                <a:gd name="connsiteX5" fmla="*/ 49346 w 84589"/>
                <a:gd name="connsiteY5" fmla="*/ 120818 h 147951"/>
                <a:gd name="connsiteX6" fmla="*/ 30314 w 84589"/>
                <a:gd name="connsiteY6" fmla="*/ 139537 h 147951"/>
                <a:gd name="connsiteX7" fmla="*/ 25007 w 84589"/>
                <a:gd name="connsiteY7" fmla="*/ 138652 h 147951"/>
                <a:gd name="connsiteX8" fmla="*/ 30023 w 84589"/>
                <a:gd name="connsiteY8" fmla="*/ 131135 h 147951"/>
                <a:gd name="connsiteX9" fmla="*/ 24267 w 84589"/>
                <a:gd name="connsiteY9" fmla="*/ 125679 h 147951"/>
                <a:gd name="connsiteX10" fmla="*/ 15861 w 84589"/>
                <a:gd name="connsiteY10" fmla="*/ 134378 h 147951"/>
                <a:gd name="connsiteX11" fmla="*/ 30465 w 84589"/>
                <a:gd name="connsiteY11" fmla="*/ 143665 h 147951"/>
                <a:gd name="connsiteX12" fmla="*/ 61143 w 84589"/>
                <a:gd name="connsiteY12" fmla="*/ 120376 h 147951"/>
                <a:gd name="connsiteX13" fmla="*/ 74419 w 84589"/>
                <a:gd name="connsiteY13" fmla="*/ 67595 h 147951"/>
                <a:gd name="connsiteX14" fmla="*/ 75159 w 84589"/>
                <a:gd name="connsiteY14" fmla="*/ 62436 h 147951"/>
                <a:gd name="connsiteX15" fmla="*/ 59371 w 84589"/>
                <a:gd name="connsiteY15" fmla="*/ 48579 h 147951"/>
                <a:gd name="connsiteX16" fmla="*/ 33559 w 84589"/>
                <a:gd name="connsiteY16" fmla="*/ 71135 h 147951"/>
                <a:gd name="connsiteX17" fmla="*/ 36070 w 84589"/>
                <a:gd name="connsiteY17" fmla="*/ 73051 h 147951"/>
                <a:gd name="connsiteX18" fmla="*/ 39017 w 84589"/>
                <a:gd name="connsiteY18" fmla="*/ 70396 h 147951"/>
                <a:gd name="connsiteX19" fmla="*/ 58929 w 84589"/>
                <a:gd name="connsiteY19" fmla="*/ 52707 h 147951"/>
                <a:gd name="connsiteX20" fmla="*/ 63944 w 84589"/>
                <a:gd name="connsiteY20" fmla="*/ 59934 h 147951"/>
                <a:gd name="connsiteX21" fmla="*/ 63502 w 84589"/>
                <a:gd name="connsiteY21" fmla="*/ 64352 h 147951"/>
                <a:gd name="connsiteX22" fmla="*/ 49346 w 84589"/>
                <a:gd name="connsiteY22" fmla="*/ 120818 h 14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4589" h="147951">
                  <a:moveTo>
                    <a:pt x="80611" y="21453"/>
                  </a:moveTo>
                  <a:cubicBezTo>
                    <a:pt x="80611" y="18949"/>
                    <a:pt x="78695" y="15852"/>
                    <a:pt x="74716" y="15852"/>
                  </a:cubicBezTo>
                  <a:cubicBezTo>
                    <a:pt x="70434" y="15852"/>
                    <a:pt x="66456" y="19980"/>
                    <a:pt x="66456" y="23956"/>
                  </a:cubicBezTo>
                  <a:cubicBezTo>
                    <a:pt x="66456" y="26321"/>
                    <a:pt x="68227" y="29564"/>
                    <a:pt x="72357" y="29564"/>
                  </a:cubicBezTo>
                  <a:cubicBezTo>
                    <a:pt x="76335" y="29564"/>
                    <a:pt x="80611" y="25726"/>
                    <a:pt x="80611" y="21453"/>
                  </a:cubicBezTo>
                  <a:close/>
                  <a:moveTo>
                    <a:pt x="49346" y="120818"/>
                  </a:moveTo>
                  <a:cubicBezTo>
                    <a:pt x="46835" y="130990"/>
                    <a:pt x="39017" y="139537"/>
                    <a:pt x="30314" y="139537"/>
                  </a:cubicBezTo>
                  <a:cubicBezTo>
                    <a:pt x="28397" y="139537"/>
                    <a:pt x="26626" y="139246"/>
                    <a:pt x="25007" y="138652"/>
                  </a:cubicBezTo>
                  <a:cubicBezTo>
                    <a:pt x="28840" y="136888"/>
                    <a:pt x="30023" y="133348"/>
                    <a:pt x="30023" y="131135"/>
                  </a:cubicBezTo>
                  <a:cubicBezTo>
                    <a:pt x="30023" y="127595"/>
                    <a:pt x="27221" y="125679"/>
                    <a:pt x="24267" y="125679"/>
                  </a:cubicBezTo>
                  <a:cubicBezTo>
                    <a:pt x="19693" y="125679"/>
                    <a:pt x="15861" y="129663"/>
                    <a:pt x="15861" y="134378"/>
                  </a:cubicBezTo>
                  <a:cubicBezTo>
                    <a:pt x="15861" y="139979"/>
                    <a:pt x="21610" y="143665"/>
                    <a:pt x="30465" y="143665"/>
                  </a:cubicBezTo>
                  <a:cubicBezTo>
                    <a:pt x="39315" y="143665"/>
                    <a:pt x="56569" y="138361"/>
                    <a:pt x="61143" y="120376"/>
                  </a:cubicBezTo>
                  <a:lnTo>
                    <a:pt x="74419" y="67595"/>
                  </a:lnTo>
                  <a:cubicBezTo>
                    <a:pt x="74862" y="65978"/>
                    <a:pt x="75159" y="64649"/>
                    <a:pt x="75159" y="62436"/>
                  </a:cubicBezTo>
                  <a:cubicBezTo>
                    <a:pt x="75159" y="54326"/>
                    <a:pt x="68227" y="48579"/>
                    <a:pt x="59371" y="48579"/>
                  </a:cubicBezTo>
                  <a:cubicBezTo>
                    <a:pt x="43002" y="48579"/>
                    <a:pt x="33559" y="69069"/>
                    <a:pt x="33559" y="71135"/>
                  </a:cubicBezTo>
                  <a:cubicBezTo>
                    <a:pt x="33559" y="73051"/>
                    <a:pt x="35627" y="73051"/>
                    <a:pt x="36070" y="73051"/>
                  </a:cubicBezTo>
                  <a:cubicBezTo>
                    <a:pt x="37841" y="73051"/>
                    <a:pt x="37986" y="72608"/>
                    <a:pt x="39017" y="70396"/>
                  </a:cubicBezTo>
                  <a:cubicBezTo>
                    <a:pt x="42705" y="61849"/>
                    <a:pt x="50377" y="52707"/>
                    <a:pt x="58929" y="52707"/>
                  </a:cubicBezTo>
                  <a:cubicBezTo>
                    <a:pt x="62616" y="52707"/>
                    <a:pt x="63944" y="55211"/>
                    <a:pt x="63944" y="59934"/>
                  </a:cubicBezTo>
                  <a:cubicBezTo>
                    <a:pt x="63944" y="61551"/>
                    <a:pt x="63654" y="63619"/>
                    <a:pt x="63502" y="64352"/>
                  </a:cubicBezTo>
                  <a:lnTo>
                    <a:pt x="49346" y="12081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079E191A-D63F-4FCE-9169-8CD53A6E994B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7053208" y="-9983038"/>
              <a:ext cx="42295" cy="84544"/>
            </a:xfrm>
            <a:custGeom>
              <a:avLst/>
              <a:gdLst>
                <a:gd name="connsiteX0" fmla="*/ 43986 w 42294"/>
                <a:gd name="connsiteY0" fmla="*/ 25753 h 84543"/>
                <a:gd name="connsiteX1" fmla="*/ 45044 w 42294"/>
                <a:gd name="connsiteY1" fmla="*/ 22067 h 84543"/>
                <a:gd name="connsiteX2" fmla="*/ 38508 w 42294"/>
                <a:gd name="connsiteY2" fmla="*/ 15852 h 84543"/>
                <a:gd name="connsiteX3" fmla="*/ 32508 w 42294"/>
                <a:gd name="connsiteY3" fmla="*/ 20693 h 84543"/>
                <a:gd name="connsiteX4" fmla="*/ 16277 w 42294"/>
                <a:gd name="connsiteY4" fmla="*/ 66295 h 84543"/>
                <a:gd name="connsiteX5" fmla="*/ 15861 w 42294"/>
                <a:gd name="connsiteY5" fmla="*/ 67978 h 84543"/>
                <a:gd name="connsiteX6" fmla="*/ 20387 w 42294"/>
                <a:gd name="connsiteY6" fmla="*/ 70713 h 84543"/>
                <a:gd name="connsiteX7" fmla="*/ 22178 w 42294"/>
                <a:gd name="connsiteY7" fmla="*/ 68924 h 84543"/>
                <a:gd name="connsiteX8" fmla="*/ 43986 w 42294"/>
                <a:gd name="connsiteY8" fmla="*/ 25753 h 84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94" h="84543">
                  <a:moveTo>
                    <a:pt x="43986" y="25753"/>
                  </a:moveTo>
                  <a:cubicBezTo>
                    <a:pt x="44092" y="25647"/>
                    <a:pt x="45044" y="23646"/>
                    <a:pt x="45044" y="22067"/>
                  </a:cubicBezTo>
                  <a:cubicBezTo>
                    <a:pt x="45044" y="18276"/>
                    <a:pt x="41674" y="15852"/>
                    <a:pt x="38508" y="15852"/>
                  </a:cubicBezTo>
                  <a:cubicBezTo>
                    <a:pt x="34193" y="15852"/>
                    <a:pt x="33030" y="19116"/>
                    <a:pt x="32508" y="20693"/>
                  </a:cubicBezTo>
                  <a:lnTo>
                    <a:pt x="16277" y="66295"/>
                  </a:lnTo>
                  <a:cubicBezTo>
                    <a:pt x="15861" y="67557"/>
                    <a:pt x="15861" y="67874"/>
                    <a:pt x="15861" y="67978"/>
                  </a:cubicBezTo>
                  <a:cubicBezTo>
                    <a:pt x="15861" y="69663"/>
                    <a:pt x="20282" y="70713"/>
                    <a:pt x="20387" y="70713"/>
                  </a:cubicBezTo>
                  <a:cubicBezTo>
                    <a:pt x="21339" y="70713"/>
                    <a:pt x="21551" y="70186"/>
                    <a:pt x="22178" y="68924"/>
                  </a:cubicBezTo>
                  <a:lnTo>
                    <a:pt x="43986" y="2575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8D5175BD-7F52-4EB8-9F25-B413C0315978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7116921" y="-9899027"/>
              <a:ext cx="148032" cy="42272"/>
            </a:xfrm>
            <a:custGeom>
              <a:avLst/>
              <a:gdLst>
                <a:gd name="connsiteX0" fmla="*/ 32825 w 148032"/>
                <a:gd name="connsiteY0" fmla="*/ 24405 h 42271"/>
                <a:gd name="connsiteX1" fmla="*/ 24412 w 148032"/>
                <a:gd name="connsiteY1" fmla="*/ 15852 h 42271"/>
                <a:gd name="connsiteX2" fmla="*/ 15861 w 148032"/>
                <a:gd name="connsiteY2" fmla="*/ 24253 h 42271"/>
                <a:gd name="connsiteX3" fmla="*/ 24267 w 148032"/>
                <a:gd name="connsiteY3" fmla="*/ 32807 h 42271"/>
                <a:gd name="connsiteX4" fmla="*/ 32825 w 148032"/>
                <a:gd name="connsiteY4" fmla="*/ 24405 h 42271"/>
                <a:gd name="connsiteX5" fmla="*/ 82863 w 148032"/>
                <a:gd name="connsiteY5" fmla="*/ 24405 h 42271"/>
                <a:gd name="connsiteX6" fmla="*/ 74450 w 148032"/>
                <a:gd name="connsiteY6" fmla="*/ 15852 h 42271"/>
                <a:gd name="connsiteX7" fmla="*/ 65899 w 148032"/>
                <a:gd name="connsiteY7" fmla="*/ 24253 h 42271"/>
                <a:gd name="connsiteX8" fmla="*/ 74305 w 148032"/>
                <a:gd name="connsiteY8" fmla="*/ 32807 h 42271"/>
                <a:gd name="connsiteX9" fmla="*/ 82863 w 148032"/>
                <a:gd name="connsiteY9" fmla="*/ 24405 h 42271"/>
                <a:gd name="connsiteX10" fmla="*/ 132902 w 148032"/>
                <a:gd name="connsiteY10" fmla="*/ 24405 h 42271"/>
                <a:gd name="connsiteX11" fmla="*/ 124489 w 148032"/>
                <a:gd name="connsiteY11" fmla="*/ 15852 h 42271"/>
                <a:gd name="connsiteX12" fmla="*/ 115937 w 148032"/>
                <a:gd name="connsiteY12" fmla="*/ 24253 h 42271"/>
                <a:gd name="connsiteX13" fmla="*/ 124344 w 148032"/>
                <a:gd name="connsiteY13" fmla="*/ 32807 h 42271"/>
                <a:gd name="connsiteX14" fmla="*/ 132902 w 148032"/>
                <a:gd name="connsiteY14" fmla="*/ 24405 h 42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8032" h="42271">
                  <a:moveTo>
                    <a:pt x="32825" y="24405"/>
                  </a:moveTo>
                  <a:cubicBezTo>
                    <a:pt x="32825" y="19094"/>
                    <a:pt x="28397" y="15852"/>
                    <a:pt x="24412" y="15852"/>
                  </a:cubicBezTo>
                  <a:cubicBezTo>
                    <a:pt x="19548" y="15852"/>
                    <a:pt x="15861" y="19834"/>
                    <a:pt x="15861" y="24253"/>
                  </a:cubicBezTo>
                  <a:cubicBezTo>
                    <a:pt x="15861" y="29564"/>
                    <a:pt x="20282" y="32807"/>
                    <a:pt x="24267" y="32807"/>
                  </a:cubicBezTo>
                  <a:cubicBezTo>
                    <a:pt x="29137" y="32807"/>
                    <a:pt x="32825" y="28823"/>
                    <a:pt x="32825" y="24405"/>
                  </a:cubicBezTo>
                  <a:close/>
                  <a:moveTo>
                    <a:pt x="82863" y="24405"/>
                  </a:moveTo>
                  <a:cubicBezTo>
                    <a:pt x="82863" y="19094"/>
                    <a:pt x="78436" y="15852"/>
                    <a:pt x="74450" y="15852"/>
                  </a:cubicBezTo>
                  <a:cubicBezTo>
                    <a:pt x="69587" y="15852"/>
                    <a:pt x="65899" y="19834"/>
                    <a:pt x="65899" y="24253"/>
                  </a:cubicBezTo>
                  <a:cubicBezTo>
                    <a:pt x="65899" y="29564"/>
                    <a:pt x="70320" y="32807"/>
                    <a:pt x="74305" y="32807"/>
                  </a:cubicBezTo>
                  <a:cubicBezTo>
                    <a:pt x="79176" y="32807"/>
                    <a:pt x="82863" y="28823"/>
                    <a:pt x="82863" y="24405"/>
                  </a:cubicBezTo>
                  <a:close/>
                  <a:moveTo>
                    <a:pt x="132902" y="24405"/>
                  </a:moveTo>
                  <a:cubicBezTo>
                    <a:pt x="132902" y="19094"/>
                    <a:pt x="128474" y="15852"/>
                    <a:pt x="124489" y="15852"/>
                  </a:cubicBezTo>
                  <a:cubicBezTo>
                    <a:pt x="119625" y="15852"/>
                    <a:pt x="115937" y="19834"/>
                    <a:pt x="115937" y="24253"/>
                  </a:cubicBezTo>
                  <a:cubicBezTo>
                    <a:pt x="115937" y="29564"/>
                    <a:pt x="120359" y="32807"/>
                    <a:pt x="124344" y="32807"/>
                  </a:cubicBezTo>
                  <a:cubicBezTo>
                    <a:pt x="129214" y="32807"/>
                    <a:pt x="132902" y="28823"/>
                    <a:pt x="132902" y="2440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E5F4A8DD-7936-4D2B-9FD9-CEAC3C331F6C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7314276" y="-9935967"/>
              <a:ext cx="42295" cy="84544"/>
            </a:xfrm>
            <a:custGeom>
              <a:avLst/>
              <a:gdLst>
                <a:gd name="connsiteX0" fmla="*/ 40510 w 42294"/>
                <a:gd name="connsiteY0" fmla="*/ 37959 h 84543"/>
                <a:gd name="connsiteX1" fmla="*/ 27029 w 42294"/>
                <a:gd name="connsiteY1" fmla="*/ 15852 h 84543"/>
                <a:gd name="connsiteX2" fmla="*/ 15861 w 42294"/>
                <a:gd name="connsiteY2" fmla="*/ 27015 h 84543"/>
                <a:gd name="connsiteX3" fmla="*/ 27029 w 42294"/>
                <a:gd name="connsiteY3" fmla="*/ 38170 h 84543"/>
                <a:gd name="connsiteX4" fmla="*/ 34398 w 42294"/>
                <a:gd name="connsiteY4" fmla="*/ 35436 h 84543"/>
                <a:gd name="connsiteX5" fmla="*/ 35455 w 42294"/>
                <a:gd name="connsiteY5" fmla="*/ 34801 h 84543"/>
                <a:gd name="connsiteX6" fmla="*/ 35878 w 42294"/>
                <a:gd name="connsiteY6" fmla="*/ 37959 h 84543"/>
                <a:gd name="connsiteX7" fmla="*/ 21550 w 42294"/>
                <a:gd name="connsiteY7" fmla="*/ 73117 h 84543"/>
                <a:gd name="connsiteX8" fmla="*/ 19231 w 42294"/>
                <a:gd name="connsiteY8" fmla="*/ 76486 h 84543"/>
                <a:gd name="connsiteX9" fmla="*/ 21339 w 42294"/>
                <a:gd name="connsiteY9" fmla="*/ 78804 h 84543"/>
                <a:gd name="connsiteX10" fmla="*/ 40510 w 42294"/>
                <a:gd name="connsiteY10" fmla="*/ 37959 h 84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294" h="84543">
                  <a:moveTo>
                    <a:pt x="40510" y="37959"/>
                  </a:moveTo>
                  <a:cubicBezTo>
                    <a:pt x="40510" y="24062"/>
                    <a:pt x="35244" y="15852"/>
                    <a:pt x="27029" y="15852"/>
                  </a:cubicBezTo>
                  <a:cubicBezTo>
                    <a:pt x="20077" y="15852"/>
                    <a:pt x="15861" y="21117"/>
                    <a:pt x="15861" y="27015"/>
                  </a:cubicBezTo>
                  <a:cubicBezTo>
                    <a:pt x="15861" y="32695"/>
                    <a:pt x="20077" y="38170"/>
                    <a:pt x="27029" y="38170"/>
                  </a:cubicBezTo>
                  <a:cubicBezTo>
                    <a:pt x="29553" y="38170"/>
                    <a:pt x="32296" y="37325"/>
                    <a:pt x="34398" y="35436"/>
                  </a:cubicBezTo>
                  <a:cubicBezTo>
                    <a:pt x="35032" y="35013"/>
                    <a:pt x="35244" y="34801"/>
                    <a:pt x="35455" y="34801"/>
                  </a:cubicBezTo>
                  <a:cubicBezTo>
                    <a:pt x="35666" y="34801"/>
                    <a:pt x="35878" y="35013"/>
                    <a:pt x="35878" y="37959"/>
                  </a:cubicBezTo>
                  <a:cubicBezTo>
                    <a:pt x="35878" y="53540"/>
                    <a:pt x="28503" y="66169"/>
                    <a:pt x="21550" y="73117"/>
                  </a:cubicBezTo>
                  <a:cubicBezTo>
                    <a:pt x="19231" y="75435"/>
                    <a:pt x="19231" y="75858"/>
                    <a:pt x="19231" y="76486"/>
                  </a:cubicBezTo>
                  <a:cubicBezTo>
                    <a:pt x="19231" y="77965"/>
                    <a:pt x="20288" y="78804"/>
                    <a:pt x="21339" y="78804"/>
                  </a:cubicBezTo>
                  <a:cubicBezTo>
                    <a:pt x="23659" y="78804"/>
                    <a:pt x="40510" y="62595"/>
                    <a:pt x="40510" y="3795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5592B494-C31D-4D5E-9841-645865135599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7819413" y="-10057446"/>
              <a:ext cx="190327" cy="169088"/>
            </a:xfrm>
            <a:custGeom>
              <a:avLst/>
              <a:gdLst>
                <a:gd name="connsiteX0" fmla="*/ 168373 w 190326"/>
                <a:gd name="connsiteY0" fmla="*/ 32061 h 169087"/>
                <a:gd name="connsiteX1" fmla="*/ 186072 w 190326"/>
                <a:gd name="connsiteY1" fmla="*/ 22378 h 169087"/>
                <a:gd name="connsiteX2" fmla="*/ 193234 w 190326"/>
                <a:gd name="connsiteY2" fmla="*/ 18164 h 169087"/>
                <a:gd name="connsiteX3" fmla="*/ 190282 w 190326"/>
                <a:gd name="connsiteY3" fmla="*/ 15852 h 169087"/>
                <a:gd name="connsiteX4" fmla="*/ 163320 w 190326"/>
                <a:gd name="connsiteY4" fmla="*/ 16479 h 169087"/>
                <a:gd name="connsiteX5" fmla="*/ 136145 w 190326"/>
                <a:gd name="connsiteY5" fmla="*/ 15852 h 169087"/>
                <a:gd name="connsiteX6" fmla="*/ 132146 w 190326"/>
                <a:gd name="connsiteY6" fmla="*/ 20059 h 169087"/>
                <a:gd name="connsiteX7" fmla="*/ 138040 w 190326"/>
                <a:gd name="connsiteY7" fmla="*/ 22378 h 169087"/>
                <a:gd name="connsiteX8" fmla="*/ 146044 w 190326"/>
                <a:gd name="connsiteY8" fmla="*/ 22800 h 169087"/>
                <a:gd name="connsiteX9" fmla="*/ 151733 w 190326"/>
                <a:gd name="connsiteY9" fmla="*/ 26168 h 169087"/>
                <a:gd name="connsiteX10" fmla="*/ 150896 w 190326"/>
                <a:gd name="connsiteY10" fmla="*/ 30165 h 169087"/>
                <a:gd name="connsiteX11" fmla="*/ 138252 w 190326"/>
                <a:gd name="connsiteY11" fmla="*/ 81538 h 169087"/>
                <a:gd name="connsiteX12" fmla="*/ 74003 w 190326"/>
                <a:gd name="connsiteY12" fmla="*/ 81538 h 169087"/>
                <a:gd name="connsiteX13" fmla="*/ 86434 w 190326"/>
                <a:gd name="connsiteY13" fmla="*/ 32061 h 169087"/>
                <a:gd name="connsiteX14" fmla="*/ 104126 w 190326"/>
                <a:gd name="connsiteY14" fmla="*/ 22378 h 169087"/>
                <a:gd name="connsiteX15" fmla="*/ 111288 w 190326"/>
                <a:gd name="connsiteY15" fmla="*/ 18164 h 169087"/>
                <a:gd name="connsiteX16" fmla="*/ 108343 w 190326"/>
                <a:gd name="connsiteY16" fmla="*/ 15852 h 169087"/>
                <a:gd name="connsiteX17" fmla="*/ 81380 w 190326"/>
                <a:gd name="connsiteY17" fmla="*/ 16479 h 169087"/>
                <a:gd name="connsiteX18" fmla="*/ 54205 w 190326"/>
                <a:gd name="connsiteY18" fmla="*/ 15852 h 169087"/>
                <a:gd name="connsiteX19" fmla="*/ 50199 w 190326"/>
                <a:gd name="connsiteY19" fmla="*/ 20059 h 169087"/>
                <a:gd name="connsiteX20" fmla="*/ 56094 w 190326"/>
                <a:gd name="connsiteY20" fmla="*/ 22378 h 169087"/>
                <a:gd name="connsiteX21" fmla="*/ 64104 w 190326"/>
                <a:gd name="connsiteY21" fmla="*/ 22800 h 169087"/>
                <a:gd name="connsiteX22" fmla="*/ 69786 w 190326"/>
                <a:gd name="connsiteY22" fmla="*/ 26168 h 169087"/>
                <a:gd name="connsiteX23" fmla="*/ 68949 w 190326"/>
                <a:gd name="connsiteY23" fmla="*/ 30165 h 169087"/>
                <a:gd name="connsiteX24" fmla="*/ 40723 w 190326"/>
                <a:gd name="connsiteY24" fmla="*/ 143229 h 169087"/>
                <a:gd name="connsiteX25" fmla="*/ 21551 w 190326"/>
                <a:gd name="connsiteY25" fmla="*/ 153123 h 169087"/>
                <a:gd name="connsiteX26" fmla="*/ 15861 w 190326"/>
                <a:gd name="connsiteY26" fmla="*/ 157330 h 169087"/>
                <a:gd name="connsiteX27" fmla="*/ 18809 w 190326"/>
                <a:gd name="connsiteY27" fmla="*/ 159648 h 169087"/>
                <a:gd name="connsiteX28" fmla="*/ 45566 w 190326"/>
                <a:gd name="connsiteY28" fmla="*/ 159015 h 169087"/>
                <a:gd name="connsiteX29" fmla="*/ 59048 w 190326"/>
                <a:gd name="connsiteY29" fmla="*/ 159227 h 169087"/>
                <a:gd name="connsiteX30" fmla="*/ 72741 w 190326"/>
                <a:gd name="connsiteY30" fmla="*/ 159648 h 169087"/>
                <a:gd name="connsiteX31" fmla="*/ 76951 w 190326"/>
                <a:gd name="connsiteY31" fmla="*/ 155435 h 169087"/>
                <a:gd name="connsiteX32" fmla="*/ 71055 w 190326"/>
                <a:gd name="connsiteY32" fmla="*/ 153123 h 169087"/>
                <a:gd name="connsiteX33" fmla="*/ 57362 w 190326"/>
                <a:gd name="connsiteY33" fmla="*/ 149332 h 169087"/>
                <a:gd name="connsiteX34" fmla="*/ 57990 w 190326"/>
                <a:gd name="connsiteY34" fmla="*/ 145752 h 169087"/>
                <a:gd name="connsiteX35" fmla="*/ 72317 w 190326"/>
                <a:gd name="connsiteY35" fmla="*/ 88064 h 169087"/>
                <a:gd name="connsiteX36" fmla="*/ 136568 w 190326"/>
                <a:gd name="connsiteY36" fmla="*/ 88064 h 169087"/>
                <a:gd name="connsiteX37" fmla="*/ 122035 w 190326"/>
                <a:gd name="connsiteY37" fmla="*/ 146175 h 169087"/>
                <a:gd name="connsiteX38" fmla="*/ 102863 w 190326"/>
                <a:gd name="connsiteY38" fmla="*/ 153123 h 169087"/>
                <a:gd name="connsiteX39" fmla="*/ 97807 w 190326"/>
                <a:gd name="connsiteY39" fmla="*/ 157330 h 169087"/>
                <a:gd name="connsiteX40" fmla="*/ 100755 w 190326"/>
                <a:gd name="connsiteY40" fmla="*/ 159648 h 169087"/>
                <a:gd name="connsiteX41" fmla="*/ 127506 w 190326"/>
                <a:gd name="connsiteY41" fmla="*/ 159015 h 169087"/>
                <a:gd name="connsiteX42" fmla="*/ 140988 w 190326"/>
                <a:gd name="connsiteY42" fmla="*/ 159227 h 169087"/>
                <a:gd name="connsiteX43" fmla="*/ 154681 w 190326"/>
                <a:gd name="connsiteY43" fmla="*/ 159648 h 169087"/>
                <a:gd name="connsiteX44" fmla="*/ 158897 w 190326"/>
                <a:gd name="connsiteY44" fmla="*/ 155435 h 169087"/>
                <a:gd name="connsiteX45" fmla="*/ 152995 w 190326"/>
                <a:gd name="connsiteY45" fmla="*/ 153123 h 169087"/>
                <a:gd name="connsiteX46" fmla="*/ 139302 w 190326"/>
                <a:gd name="connsiteY46" fmla="*/ 149332 h 169087"/>
                <a:gd name="connsiteX47" fmla="*/ 139937 w 190326"/>
                <a:gd name="connsiteY47" fmla="*/ 145752 h 169087"/>
                <a:gd name="connsiteX48" fmla="*/ 168373 w 190326"/>
                <a:gd name="connsiteY48" fmla="*/ 32061 h 16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0326" h="169087">
                  <a:moveTo>
                    <a:pt x="168373" y="32061"/>
                  </a:moveTo>
                  <a:cubicBezTo>
                    <a:pt x="170271" y="24485"/>
                    <a:pt x="170694" y="22378"/>
                    <a:pt x="186072" y="22378"/>
                  </a:cubicBezTo>
                  <a:cubicBezTo>
                    <a:pt x="191551" y="22378"/>
                    <a:pt x="193234" y="22378"/>
                    <a:pt x="193234" y="18164"/>
                  </a:cubicBezTo>
                  <a:cubicBezTo>
                    <a:pt x="193234" y="15852"/>
                    <a:pt x="190917" y="15852"/>
                    <a:pt x="190282" y="15852"/>
                  </a:cubicBezTo>
                  <a:cubicBezTo>
                    <a:pt x="184386" y="15852"/>
                    <a:pt x="169220" y="16479"/>
                    <a:pt x="163320" y="16479"/>
                  </a:cubicBezTo>
                  <a:cubicBezTo>
                    <a:pt x="157212" y="16479"/>
                    <a:pt x="142257" y="15852"/>
                    <a:pt x="136145" y="15852"/>
                  </a:cubicBezTo>
                  <a:cubicBezTo>
                    <a:pt x="134459" y="15852"/>
                    <a:pt x="132146" y="15852"/>
                    <a:pt x="132146" y="20059"/>
                  </a:cubicBezTo>
                  <a:cubicBezTo>
                    <a:pt x="132146" y="22378"/>
                    <a:pt x="134043" y="22378"/>
                    <a:pt x="138040" y="22378"/>
                  </a:cubicBezTo>
                  <a:cubicBezTo>
                    <a:pt x="138463" y="22378"/>
                    <a:pt x="142468" y="22378"/>
                    <a:pt x="146044" y="22800"/>
                  </a:cubicBezTo>
                  <a:cubicBezTo>
                    <a:pt x="149838" y="23217"/>
                    <a:pt x="151733" y="23428"/>
                    <a:pt x="151733" y="26168"/>
                  </a:cubicBezTo>
                  <a:cubicBezTo>
                    <a:pt x="151733" y="27008"/>
                    <a:pt x="151521" y="27430"/>
                    <a:pt x="150896" y="30165"/>
                  </a:cubicBezTo>
                  <a:lnTo>
                    <a:pt x="138252" y="81538"/>
                  </a:lnTo>
                  <a:lnTo>
                    <a:pt x="74003" y="81538"/>
                  </a:lnTo>
                  <a:lnTo>
                    <a:pt x="86434" y="32061"/>
                  </a:lnTo>
                  <a:cubicBezTo>
                    <a:pt x="88324" y="24485"/>
                    <a:pt x="88959" y="22378"/>
                    <a:pt x="104126" y="22378"/>
                  </a:cubicBezTo>
                  <a:cubicBezTo>
                    <a:pt x="109605" y="22378"/>
                    <a:pt x="111288" y="22378"/>
                    <a:pt x="111288" y="18164"/>
                  </a:cubicBezTo>
                  <a:cubicBezTo>
                    <a:pt x="111288" y="15852"/>
                    <a:pt x="108970" y="15852"/>
                    <a:pt x="108343" y="15852"/>
                  </a:cubicBezTo>
                  <a:cubicBezTo>
                    <a:pt x="102440" y="15852"/>
                    <a:pt x="87273" y="16479"/>
                    <a:pt x="81380" y="16479"/>
                  </a:cubicBezTo>
                  <a:cubicBezTo>
                    <a:pt x="75265" y="16479"/>
                    <a:pt x="60310" y="15852"/>
                    <a:pt x="54205" y="15852"/>
                  </a:cubicBezTo>
                  <a:cubicBezTo>
                    <a:pt x="52519" y="15852"/>
                    <a:pt x="50199" y="15852"/>
                    <a:pt x="50199" y="20059"/>
                  </a:cubicBezTo>
                  <a:cubicBezTo>
                    <a:pt x="50199" y="22378"/>
                    <a:pt x="52097" y="22378"/>
                    <a:pt x="56094" y="22378"/>
                  </a:cubicBezTo>
                  <a:cubicBezTo>
                    <a:pt x="56516" y="22378"/>
                    <a:pt x="60521" y="22378"/>
                    <a:pt x="64104" y="22800"/>
                  </a:cubicBezTo>
                  <a:cubicBezTo>
                    <a:pt x="67898" y="23217"/>
                    <a:pt x="69786" y="23428"/>
                    <a:pt x="69786" y="26168"/>
                  </a:cubicBezTo>
                  <a:cubicBezTo>
                    <a:pt x="69786" y="27008"/>
                    <a:pt x="69584" y="27642"/>
                    <a:pt x="68949" y="30165"/>
                  </a:cubicBezTo>
                  <a:lnTo>
                    <a:pt x="40723" y="143229"/>
                  </a:lnTo>
                  <a:cubicBezTo>
                    <a:pt x="38615" y="151439"/>
                    <a:pt x="38192" y="153123"/>
                    <a:pt x="21551" y="153123"/>
                  </a:cubicBezTo>
                  <a:cubicBezTo>
                    <a:pt x="17757" y="153123"/>
                    <a:pt x="15861" y="153123"/>
                    <a:pt x="15861" y="157330"/>
                  </a:cubicBezTo>
                  <a:cubicBezTo>
                    <a:pt x="15861" y="159648"/>
                    <a:pt x="18392" y="159648"/>
                    <a:pt x="18809" y="159648"/>
                  </a:cubicBezTo>
                  <a:cubicBezTo>
                    <a:pt x="24711" y="159648"/>
                    <a:pt x="39666" y="159015"/>
                    <a:pt x="45566" y="159015"/>
                  </a:cubicBezTo>
                  <a:cubicBezTo>
                    <a:pt x="49988" y="159015"/>
                    <a:pt x="54621" y="159227"/>
                    <a:pt x="59048" y="159227"/>
                  </a:cubicBezTo>
                  <a:cubicBezTo>
                    <a:pt x="63681" y="159227"/>
                    <a:pt x="68314" y="159648"/>
                    <a:pt x="72741" y="159648"/>
                  </a:cubicBezTo>
                  <a:cubicBezTo>
                    <a:pt x="74426" y="159648"/>
                    <a:pt x="76951" y="159648"/>
                    <a:pt x="76951" y="155435"/>
                  </a:cubicBezTo>
                  <a:cubicBezTo>
                    <a:pt x="76951" y="153123"/>
                    <a:pt x="75054" y="153123"/>
                    <a:pt x="71055" y="153123"/>
                  </a:cubicBezTo>
                  <a:cubicBezTo>
                    <a:pt x="63258" y="153123"/>
                    <a:pt x="57362" y="153123"/>
                    <a:pt x="57362" y="149332"/>
                  </a:cubicBezTo>
                  <a:cubicBezTo>
                    <a:pt x="57362" y="148070"/>
                    <a:pt x="57779" y="147014"/>
                    <a:pt x="57990" y="145752"/>
                  </a:cubicBezTo>
                  <a:lnTo>
                    <a:pt x="72317" y="88064"/>
                  </a:lnTo>
                  <a:lnTo>
                    <a:pt x="136568" y="88064"/>
                  </a:lnTo>
                  <a:cubicBezTo>
                    <a:pt x="127718" y="123018"/>
                    <a:pt x="122875" y="143017"/>
                    <a:pt x="122035" y="146175"/>
                  </a:cubicBezTo>
                  <a:cubicBezTo>
                    <a:pt x="119927" y="152912"/>
                    <a:pt x="115922" y="153123"/>
                    <a:pt x="102863" y="153123"/>
                  </a:cubicBezTo>
                  <a:cubicBezTo>
                    <a:pt x="99704" y="153123"/>
                    <a:pt x="97807" y="153123"/>
                    <a:pt x="97807" y="157330"/>
                  </a:cubicBezTo>
                  <a:cubicBezTo>
                    <a:pt x="97807" y="159648"/>
                    <a:pt x="100332" y="159648"/>
                    <a:pt x="100755" y="159648"/>
                  </a:cubicBezTo>
                  <a:cubicBezTo>
                    <a:pt x="106657" y="159648"/>
                    <a:pt x="121613" y="159015"/>
                    <a:pt x="127506" y="159015"/>
                  </a:cubicBezTo>
                  <a:cubicBezTo>
                    <a:pt x="131935" y="159015"/>
                    <a:pt x="136568" y="159227"/>
                    <a:pt x="140988" y="159227"/>
                  </a:cubicBezTo>
                  <a:cubicBezTo>
                    <a:pt x="145627" y="159227"/>
                    <a:pt x="150261" y="159648"/>
                    <a:pt x="154681" y="159648"/>
                  </a:cubicBezTo>
                  <a:cubicBezTo>
                    <a:pt x="156366" y="159648"/>
                    <a:pt x="158897" y="159648"/>
                    <a:pt x="158897" y="155435"/>
                  </a:cubicBezTo>
                  <a:cubicBezTo>
                    <a:pt x="158897" y="153123"/>
                    <a:pt x="157001" y="153123"/>
                    <a:pt x="152995" y="153123"/>
                  </a:cubicBezTo>
                  <a:cubicBezTo>
                    <a:pt x="145205" y="153123"/>
                    <a:pt x="139302" y="153123"/>
                    <a:pt x="139302" y="149332"/>
                  </a:cubicBezTo>
                  <a:cubicBezTo>
                    <a:pt x="139302" y="148070"/>
                    <a:pt x="139725" y="147014"/>
                    <a:pt x="139937" y="145752"/>
                  </a:cubicBezTo>
                  <a:lnTo>
                    <a:pt x="168373" y="3206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54C71EF2-E1E4-4851-BD73-81264CA82778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8014480" y="-10102913"/>
              <a:ext cx="84590" cy="126816"/>
            </a:xfrm>
            <a:custGeom>
              <a:avLst/>
              <a:gdLst>
                <a:gd name="connsiteX0" fmla="*/ 50965 w 84589"/>
                <a:gd name="connsiteY0" fmla="*/ 20277 h 126815"/>
                <a:gd name="connsiteX1" fmla="*/ 51553 w 84589"/>
                <a:gd name="connsiteY1" fmla="*/ 17913 h 126815"/>
                <a:gd name="connsiteX2" fmla="*/ 49194 w 84589"/>
                <a:gd name="connsiteY2" fmla="*/ 15852 h 126815"/>
                <a:gd name="connsiteX3" fmla="*/ 30314 w 84589"/>
                <a:gd name="connsiteY3" fmla="*/ 17325 h 126815"/>
                <a:gd name="connsiteX4" fmla="*/ 27069 w 84589"/>
                <a:gd name="connsiteY4" fmla="*/ 20714 h 126815"/>
                <a:gd name="connsiteX5" fmla="*/ 30908 w 84589"/>
                <a:gd name="connsiteY5" fmla="*/ 22781 h 126815"/>
                <a:gd name="connsiteX6" fmla="*/ 37986 w 84589"/>
                <a:gd name="connsiteY6" fmla="*/ 24993 h 126815"/>
                <a:gd name="connsiteX7" fmla="*/ 37398 w 84589"/>
                <a:gd name="connsiteY7" fmla="*/ 28236 h 126815"/>
                <a:gd name="connsiteX8" fmla="*/ 16601 w 84589"/>
                <a:gd name="connsiteY8" fmla="*/ 111677 h 126815"/>
                <a:gd name="connsiteX9" fmla="*/ 15861 w 84589"/>
                <a:gd name="connsiteY9" fmla="*/ 114920 h 126815"/>
                <a:gd name="connsiteX10" fmla="*/ 20876 w 84589"/>
                <a:gd name="connsiteY10" fmla="*/ 119637 h 126815"/>
                <a:gd name="connsiteX11" fmla="*/ 27663 w 84589"/>
                <a:gd name="connsiteY11" fmla="*/ 113447 h 126815"/>
                <a:gd name="connsiteX12" fmla="*/ 34887 w 84589"/>
                <a:gd name="connsiteY12" fmla="*/ 84848 h 126815"/>
                <a:gd name="connsiteX13" fmla="*/ 53767 w 84589"/>
                <a:gd name="connsiteY13" fmla="*/ 96935 h 126815"/>
                <a:gd name="connsiteX14" fmla="*/ 53477 w 84589"/>
                <a:gd name="connsiteY14" fmla="*/ 99881 h 126815"/>
                <a:gd name="connsiteX15" fmla="*/ 52882 w 84589"/>
                <a:gd name="connsiteY15" fmla="*/ 104452 h 126815"/>
                <a:gd name="connsiteX16" fmla="*/ 68517 w 84589"/>
                <a:gd name="connsiteY16" fmla="*/ 119637 h 126815"/>
                <a:gd name="connsiteX17" fmla="*/ 87253 w 84589"/>
                <a:gd name="connsiteY17" fmla="*/ 97080 h 126815"/>
                <a:gd name="connsiteX18" fmla="*/ 84894 w 84589"/>
                <a:gd name="connsiteY18" fmla="*/ 95165 h 126815"/>
                <a:gd name="connsiteX19" fmla="*/ 81940 w 84589"/>
                <a:gd name="connsiteY19" fmla="*/ 98704 h 126815"/>
                <a:gd name="connsiteX20" fmla="*/ 68960 w 84589"/>
                <a:gd name="connsiteY20" fmla="*/ 115508 h 126815"/>
                <a:gd name="connsiteX21" fmla="*/ 63799 w 84589"/>
                <a:gd name="connsiteY21" fmla="*/ 107847 h 126815"/>
                <a:gd name="connsiteX22" fmla="*/ 64685 w 84589"/>
                <a:gd name="connsiteY22" fmla="*/ 101208 h 126815"/>
                <a:gd name="connsiteX23" fmla="*/ 65425 w 84589"/>
                <a:gd name="connsiteY23" fmla="*/ 96638 h 126815"/>
                <a:gd name="connsiteX24" fmla="*/ 41528 w 84589"/>
                <a:gd name="connsiteY24" fmla="*/ 81010 h 126815"/>
                <a:gd name="connsiteX25" fmla="*/ 53767 w 84589"/>
                <a:gd name="connsiteY25" fmla="*/ 71281 h 126815"/>
                <a:gd name="connsiteX26" fmla="*/ 76923 w 84589"/>
                <a:gd name="connsiteY26" fmla="*/ 57279 h 126815"/>
                <a:gd name="connsiteX27" fmla="*/ 81794 w 84589"/>
                <a:gd name="connsiteY27" fmla="*/ 59195 h 126815"/>
                <a:gd name="connsiteX28" fmla="*/ 74122 w 84589"/>
                <a:gd name="connsiteY28" fmla="*/ 67451 h 126815"/>
                <a:gd name="connsiteX29" fmla="*/ 80023 w 84589"/>
                <a:gd name="connsiteY29" fmla="*/ 72906 h 126815"/>
                <a:gd name="connsiteX30" fmla="*/ 88429 w 84589"/>
                <a:gd name="connsiteY30" fmla="*/ 63467 h 126815"/>
                <a:gd name="connsiteX31" fmla="*/ 77076 w 84589"/>
                <a:gd name="connsiteY31" fmla="*/ 53151 h 126815"/>
                <a:gd name="connsiteX32" fmla="*/ 53477 w 84589"/>
                <a:gd name="connsiteY32" fmla="*/ 66123 h 126815"/>
                <a:gd name="connsiteX33" fmla="*/ 36360 w 84589"/>
                <a:gd name="connsiteY33" fmla="*/ 79095 h 126815"/>
                <a:gd name="connsiteX34" fmla="*/ 50965 w 84589"/>
                <a:gd name="connsiteY34" fmla="*/ 20277 h 12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4589" h="126815">
                  <a:moveTo>
                    <a:pt x="50965" y="20277"/>
                  </a:moveTo>
                  <a:cubicBezTo>
                    <a:pt x="51111" y="19980"/>
                    <a:pt x="51553" y="18064"/>
                    <a:pt x="51553" y="17913"/>
                  </a:cubicBezTo>
                  <a:cubicBezTo>
                    <a:pt x="51553" y="17179"/>
                    <a:pt x="50965" y="15852"/>
                    <a:pt x="49194" y="15852"/>
                  </a:cubicBezTo>
                  <a:cubicBezTo>
                    <a:pt x="46246" y="15852"/>
                    <a:pt x="34001" y="17027"/>
                    <a:pt x="30314" y="17325"/>
                  </a:cubicBezTo>
                  <a:cubicBezTo>
                    <a:pt x="29137" y="17471"/>
                    <a:pt x="27069" y="17622"/>
                    <a:pt x="27069" y="20714"/>
                  </a:cubicBezTo>
                  <a:cubicBezTo>
                    <a:pt x="27069" y="22781"/>
                    <a:pt x="29137" y="22781"/>
                    <a:pt x="30908" y="22781"/>
                  </a:cubicBezTo>
                  <a:cubicBezTo>
                    <a:pt x="37986" y="22781"/>
                    <a:pt x="37986" y="23811"/>
                    <a:pt x="37986" y="24993"/>
                  </a:cubicBezTo>
                  <a:cubicBezTo>
                    <a:pt x="37986" y="26024"/>
                    <a:pt x="37688" y="26909"/>
                    <a:pt x="37398" y="28236"/>
                  </a:cubicBezTo>
                  <a:lnTo>
                    <a:pt x="16601" y="111677"/>
                  </a:lnTo>
                  <a:cubicBezTo>
                    <a:pt x="15861" y="114332"/>
                    <a:pt x="15861" y="114624"/>
                    <a:pt x="15861" y="114920"/>
                  </a:cubicBezTo>
                  <a:cubicBezTo>
                    <a:pt x="15861" y="117133"/>
                    <a:pt x="17631" y="119637"/>
                    <a:pt x="20876" y="119637"/>
                  </a:cubicBezTo>
                  <a:cubicBezTo>
                    <a:pt x="24862" y="119637"/>
                    <a:pt x="26778" y="116690"/>
                    <a:pt x="27663" y="113447"/>
                  </a:cubicBezTo>
                  <a:cubicBezTo>
                    <a:pt x="27954" y="112852"/>
                    <a:pt x="34298" y="86908"/>
                    <a:pt x="34887" y="84848"/>
                  </a:cubicBezTo>
                  <a:cubicBezTo>
                    <a:pt x="45361" y="85878"/>
                    <a:pt x="53767" y="89267"/>
                    <a:pt x="53767" y="96935"/>
                  </a:cubicBezTo>
                  <a:cubicBezTo>
                    <a:pt x="53767" y="97675"/>
                    <a:pt x="53767" y="98408"/>
                    <a:pt x="53477" y="99881"/>
                  </a:cubicBezTo>
                  <a:cubicBezTo>
                    <a:pt x="52882" y="102093"/>
                    <a:pt x="52882" y="102833"/>
                    <a:pt x="52882" y="104452"/>
                  </a:cubicBezTo>
                  <a:cubicBezTo>
                    <a:pt x="52882" y="114920"/>
                    <a:pt x="61440" y="119637"/>
                    <a:pt x="68517" y="119637"/>
                  </a:cubicBezTo>
                  <a:cubicBezTo>
                    <a:pt x="82825" y="119637"/>
                    <a:pt x="87253" y="97233"/>
                    <a:pt x="87253" y="97080"/>
                  </a:cubicBezTo>
                  <a:cubicBezTo>
                    <a:pt x="87253" y="95165"/>
                    <a:pt x="85336" y="95165"/>
                    <a:pt x="84894" y="95165"/>
                  </a:cubicBezTo>
                  <a:cubicBezTo>
                    <a:pt x="82825" y="95165"/>
                    <a:pt x="82679" y="95905"/>
                    <a:pt x="81940" y="98704"/>
                  </a:cubicBezTo>
                  <a:cubicBezTo>
                    <a:pt x="80175" y="105046"/>
                    <a:pt x="76190" y="115508"/>
                    <a:pt x="68960" y="115508"/>
                  </a:cubicBezTo>
                  <a:cubicBezTo>
                    <a:pt x="64982" y="115508"/>
                    <a:pt x="63799" y="111823"/>
                    <a:pt x="63799" y="107847"/>
                  </a:cubicBezTo>
                  <a:cubicBezTo>
                    <a:pt x="63799" y="105337"/>
                    <a:pt x="63799" y="105046"/>
                    <a:pt x="64685" y="101208"/>
                  </a:cubicBezTo>
                  <a:cubicBezTo>
                    <a:pt x="64830" y="100766"/>
                    <a:pt x="65425" y="98262"/>
                    <a:pt x="65425" y="96638"/>
                  </a:cubicBezTo>
                  <a:cubicBezTo>
                    <a:pt x="65425" y="83521"/>
                    <a:pt x="47720" y="81453"/>
                    <a:pt x="41528" y="81010"/>
                  </a:cubicBezTo>
                  <a:cubicBezTo>
                    <a:pt x="45804" y="78362"/>
                    <a:pt x="51262" y="73493"/>
                    <a:pt x="53767" y="71281"/>
                  </a:cubicBezTo>
                  <a:cubicBezTo>
                    <a:pt x="61295" y="64208"/>
                    <a:pt x="68670" y="57279"/>
                    <a:pt x="76923" y="57279"/>
                  </a:cubicBezTo>
                  <a:cubicBezTo>
                    <a:pt x="78695" y="57279"/>
                    <a:pt x="80611" y="57721"/>
                    <a:pt x="81794" y="59195"/>
                  </a:cubicBezTo>
                  <a:cubicBezTo>
                    <a:pt x="75450" y="60224"/>
                    <a:pt x="74122" y="65237"/>
                    <a:pt x="74122" y="67451"/>
                  </a:cubicBezTo>
                  <a:cubicBezTo>
                    <a:pt x="74122" y="70694"/>
                    <a:pt x="76633" y="72906"/>
                    <a:pt x="80023" y="72906"/>
                  </a:cubicBezTo>
                  <a:cubicBezTo>
                    <a:pt x="84008" y="72906"/>
                    <a:pt x="88429" y="69663"/>
                    <a:pt x="88429" y="63467"/>
                  </a:cubicBezTo>
                  <a:cubicBezTo>
                    <a:pt x="88429" y="58606"/>
                    <a:pt x="84894" y="53151"/>
                    <a:pt x="77076" y="53151"/>
                  </a:cubicBezTo>
                  <a:cubicBezTo>
                    <a:pt x="68670" y="53151"/>
                    <a:pt x="60997" y="59195"/>
                    <a:pt x="53477" y="66123"/>
                  </a:cubicBezTo>
                  <a:cubicBezTo>
                    <a:pt x="47277" y="72021"/>
                    <a:pt x="42414" y="76592"/>
                    <a:pt x="36360" y="79095"/>
                  </a:cubicBezTo>
                  <a:lnTo>
                    <a:pt x="50965" y="2027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BC16C45D-6EF9-4EAD-A667-B9F3DCCD11F3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8106330" y="-10123001"/>
              <a:ext cx="42295" cy="84544"/>
            </a:xfrm>
            <a:custGeom>
              <a:avLst/>
              <a:gdLst>
                <a:gd name="connsiteX0" fmla="*/ 43986 w 42294"/>
                <a:gd name="connsiteY0" fmla="*/ 25752 h 84543"/>
                <a:gd name="connsiteX1" fmla="*/ 45044 w 42294"/>
                <a:gd name="connsiteY1" fmla="*/ 22067 h 84543"/>
                <a:gd name="connsiteX2" fmla="*/ 38508 w 42294"/>
                <a:gd name="connsiteY2" fmla="*/ 15852 h 84543"/>
                <a:gd name="connsiteX3" fmla="*/ 32507 w 42294"/>
                <a:gd name="connsiteY3" fmla="*/ 20693 h 84543"/>
                <a:gd name="connsiteX4" fmla="*/ 16277 w 42294"/>
                <a:gd name="connsiteY4" fmla="*/ 66294 h 84543"/>
                <a:gd name="connsiteX5" fmla="*/ 15861 w 42294"/>
                <a:gd name="connsiteY5" fmla="*/ 67978 h 84543"/>
                <a:gd name="connsiteX6" fmla="*/ 20387 w 42294"/>
                <a:gd name="connsiteY6" fmla="*/ 70712 h 84543"/>
                <a:gd name="connsiteX7" fmla="*/ 22178 w 42294"/>
                <a:gd name="connsiteY7" fmla="*/ 68923 h 84543"/>
                <a:gd name="connsiteX8" fmla="*/ 43986 w 42294"/>
                <a:gd name="connsiteY8" fmla="*/ 25752 h 84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94" h="84543">
                  <a:moveTo>
                    <a:pt x="43986" y="25752"/>
                  </a:moveTo>
                  <a:cubicBezTo>
                    <a:pt x="44092" y="25647"/>
                    <a:pt x="45044" y="23645"/>
                    <a:pt x="45044" y="22067"/>
                  </a:cubicBezTo>
                  <a:cubicBezTo>
                    <a:pt x="45044" y="18276"/>
                    <a:pt x="41673" y="15852"/>
                    <a:pt x="38508" y="15852"/>
                  </a:cubicBezTo>
                  <a:cubicBezTo>
                    <a:pt x="34193" y="15852"/>
                    <a:pt x="33029" y="19114"/>
                    <a:pt x="32507" y="20693"/>
                  </a:cubicBezTo>
                  <a:lnTo>
                    <a:pt x="16277" y="66294"/>
                  </a:lnTo>
                  <a:cubicBezTo>
                    <a:pt x="15861" y="67555"/>
                    <a:pt x="15861" y="67873"/>
                    <a:pt x="15861" y="67978"/>
                  </a:cubicBezTo>
                  <a:cubicBezTo>
                    <a:pt x="15861" y="69662"/>
                    <a:pt x="20281" y="70712"/>
                    <a:pt x="20387" y="70712"/>
                  </a:cubicBezTo>
                  <a:cubicBezTo>
                    <a:pt x="21339" y="70712"/>
                    <a:pt x="21551" y="70184"/>
                    <a:pt x="22178" y="68923"/>
                  </a:cubicBezTo>
                  <a:lnTo>
                    <a:pt x="43986" y="2575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F3219364-C061-4AE3-A6BD-938F1A861FB3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7997350" y="-9963902"/>
              <a:ext cx="84590" cy="126816"/>
            </a:xfrm>
            <a:custGeom>
              <a:avLst/>
              <a:gdLst>
                <a:gd name="connsiteX0" fmla="*/ 50965 w 84589"/>
                <a:gd name="connsiteY0" fmla="*/ 20278 h 126815"/>
                <a:gd name="connsiteX1" fmla="*/ 51553 w 84589"/>
                <a:gd name="connsiteY1" fmla="*/ 17913 h 126815"/>
                <a:gd name="connsiteX2" fmla="*/ 49195 w 84589"/>
                <a:gd name="connsiteY2" fmla="*/ 15852 h 126815"/>
                <a:gd name="connsiteX3" fmla="*/ 30314 w 84589"/>
                <a:gd name="connsiteY3" fmla="*/ 17325 h 126815"/>
                <a:gd name="connsiteX4" fmla="*/ 27069 w 84589"/>
                <a:gd name="connsiteY4" fmla="*/ 20713 h 126815"/>
                <a:gd name="connsiteX5" fmla="*/ 30908 w 84589"/>
                <a:gd name="connsiteY5" fmla="*/ 22781 h 126815"/>
                <a:gd name="connsiteX6" fmla="*/ 37986 w 84589"/>
                <a:gd name="connsiteY6" fmla="*/ 24993 h 126815"/>
                <a:gd name="connsiteX7" fmla="*/ 37398 w 84589"/>
                <a:gd name="connsiteY7" fmla="*/ 28236 h 126815"/>
                <a:gd name="connsiteX8" fmla="*/ 16601 w 84589"/>
                <a:gd name="connsiteY8" fmla="*/ 111677 h 126815"/>
                <a:gd name="connsiteX9" fmla="*/ 15861 w 84589"/>
                <a:gd name="connsiteY9" fmla="*/ 114920 h 126815"/>
                <a:gd name="connsiteX10" fmla="*/ 20876 w 84589"/>
                <a:gd name="connsiteY10" fmla="*/ 119637 h 126815"/>
                <a:gd name="connsiteX11" fmla="*/ 27663 w 84589"/>
                <a:gd name="connsiteY11" fmla="*/ 113447 h 126815"/>
                <a:gd name="connsiteX12" fmla="*/ 34887 w 84589"/>
                <a:gd name="connsiteY12" fmla="*/ 84848 h 126815"/>
                <a:gd name="connsiteX13" fmla="*/ 53768 w 84589"/>
                <a:gd name="connsiteY13" fmla="*/ 96935 h 126815"/>
                <a:gd name="connsiteX14" fmla="*/ 53477 w 84589"/>
                <a:gd name="connsiteY14" fmla="*/ 99881 h 126815"/>
                <a:gd name="connsiteX15" fmla="*/ 52882 w 84589"/>
                <a:gd name="connsiteY15" fmla="*/ 104452 h 126815"/>
                <a:gd name="connsiteX16" fmla="*/ 68517 w 84589"/>
                <a:gd name="connsiteY16" fmla="*/ 119637 h 126815"/>
                <a:gd name="connsiteX17" fmla="*/ 87253 w 84589"/>
                <a:gd name="connsiteY17" fmla="*/ 97080 h 126815"/>
                <a:gd name="connsiteX18" fmla="*/ 84894 w 84589"/>
                <a:gd name="connsiteY18" fmla="*/ 95165 h 126815"/>
                <a:gd name="connsiteX19" fmla="*/ 81940 w 84589"/>
                <a:gd name="connsiteY19" fmla="*/ 98704 h 126815"/>
                <a:gd name="connsiteX20" fmla="*/ 68960 w 84589"/>
                <a:gd name="connsiteY20" fmla="*/ 115508 h 126815"/>
                <a:gd name="connsiteX21" fmla="*/ 63799 w 84589"/>
                <a:gd name="connsiteY21" fmla="*/ 107846 h 126815"/>
                <a:gd name="connsiteX22" fmla="*/ 64685 w 84589"/>
                <a:gd name="connsiteY22" fmla="*/ 101208 h 126815"/>
                <a:gd name="connsiteX23" fmla="*/ 65425 w 84589"/>
                <a:gd name="connsiteY23" fmla="*/ 96638 h 126815"/>
                <a:gd name="connsiteX24" fmla="*/ 41528 w 84589"/>
                <a:gd name="connsiteY24" fmla="*/ 81010 h 126815"/>
                <a:gd name="connsiteX25" fmla="*/ 53768 w 84589"/>
                <a:gd name="connsiteY25" fmla="*/ 71281 h 126815"/>
                <a:gd name="connsiteX26" fmla="*/ 76924 w 84589"/>
                <a:gd name="connsiteY26" fmla="*/ 57279 h 126815"/>
                <a:gd name="connsiteX27" fmla="*/ 81794 w 84589"/>
                <a:gd name="connsiteY27" fmla="*/ 59195 h 126815"/>
                <a:gd name="connsiteX28" fmla="*/ 74122 w 84589"/>
                <a:gd name="connsiteY28" fmla="*/ 67451 h 126815"/>
                <a:gd name="connsiteX29" fmla="*/ 80023 w 84589"/>
                <a:gd name="connsiteY29" fmla="*/ 72906 h 126815"/>
                <a:gd name="connsiteX30" fmla="*/ 88429 w 84589"/>
                <a:gd name="connsiteY30" fmla="*/ 63467 h 126815"/>
                <a:gd name="connsiteX31" fmla="*/ 77076 w 84589"/>
                <a:gd name="connsiteY31" fmla="*/ 53151 h 126815"/>
                <a:gd name="connsiteX32" fmla="*/ 53477 w 84589"/>
                <a:gd name="connsiteY32" fmla="*/ 66122 h 126815"/>
                <a:gd name="connsiteX33" fmla="*/ 36360 w 84589"/>
                <a:gd name="connsiteY33" fmla="*/ 79095 h 126815"/>
                <a:gd name="connsiteX34" fmla="*/ 50965 w 84589"/>
                <a:gd name="connsiteY34" fmla="*/ 20278 h 12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4589" h="126815">
                  <a:moveTo>
                    <a:pt x="50965" y="20278"/>
                  </a:moveTo>
                  <a:cubicBezTo>
                    <a:pt x="51111" y="19980"/>
                    <a:pt x="51553" y="18064"/>
                    <a:pt x="51553" y="17913"/>
                  </a:cubicBezTo>
                  <a:cubicBezTo>
                    <a:pt x="51553" y="17179"/>
                    <a:pt x="50965" y="15852"/>
                    <a:pt x="49195" y="15852"/>
                  </a:cubicBezTo>
                  <a:cubicBezTo>
                    <a:pt x="46246" y="15852"/>
                    <a:pt x="34001" y="17028"/>
                    <a:pt x="30314" y="17325"/>
                  </a:cubicBezTo>
                  <a:cubicBezTo>
                    <a:pt x="29137" y="17470"/>
                    <a:pt x="27069" y="17622"/>
                    <a:pt x="27069" y="20713"/>
                  </a:cubicBezTo>
                  <a:cubicBezTo>
                    <a:pt x="27069" y="22781"/>
                    <a:pt x="29137" y="22781"/>
                    <a:pt x="30908" y="22781"/>
                  </a:cubicBezTo>
                  <a:cubicBezTo>
                    <a:pt x="37986" y="22781"/>
                    <a:pt x="37986" y="23811"/>
                    <a:pt x="37986" y="24993"/>
                  </a:cubicBezTo>
                  <a:cubicBezTo>
                    <a:pt x="37986" y="26024"/>
                    <a:pt x="37689" y="26909"/>
                    <a:pt x="37398" y="28236"/>
                  </a:cubicBezTo>
                  <a:lnTo>
                    <a:pt x="16601" y="111677"/>
                  </a:lnTo>
                  <a:cubicBezTo>
                    <a:pt x="15861" y="114332"/>
                    <a:pt x="15861" y="114624"/>
                    <a:pt x="15861" y="114920"/>
                  </a:cubicBezTo>
                  <a:cubicBezTo>
                    <a:pt x="15861" y="117133"/>
                    <a:pt x="17631" y="119637"/>
                    <a:pt x="20876" y="119637"/>
                  </a:cubicBezTo>
                  <a:cubicBezTo>
                    <a:pt x="24862" y="119637"/>
                    <a:pt x="26778" y="116690"/>
                    <a:pt x="27663" y="113447"/>
                  </a:cubicBezTo>
                  <a:cubicBezTo>
                    <a:pt x="27954" y="112852"/>
                    <a:pt x="34298" y="86908"/>
                    <a:pt x="34887" y="84848"/>
                  </a:cubicBezTo>
                  <a:cubicBezTo>
                    <a:pt x="45361" y="85878"/>
                    <a:pt x="53768" y="89267"/>
                    <a:pt x="53768" y="96935"/>
                  </a:cubicBezTo>
                  <a:cubicBezTo>
                    <a:pt x="53768" y="97675"/>
                    <a:pt x="53768" y="98408"/>
                    <a:pt x="53477" y="99881"/>
                  </a:cubicBezTo>
                  <a:cubicBezTo>
                    <a:pt x="52882" y="102093"/>
                    <a:pt x="52882" y="102833"/>
                    <a:pt x="52882" y="104452"/>
                  </a:cubicBezTo>
                  <a:cubicBezTo>
                    <a:pt x="52882" y="114920"/>
                    <a:pt x="61440" y="119637"/>
                    <a:pt x="68517" y="119637"/>
                  </a:cubicBezTo>
                  <a:cubicBezTo>
                    <a:pt x="82825" y="119637"/>
                    <a:pt x="87253" y="97233"/>
                    <a:pt x="87253" y="97080"/>
                  </a:cubicBezTo>
                  <a:cubicBezTo>
                    <a:pt x="87253" y="95165"/>
                    <a:pt x="85336" y="95165"/>
                    <a:pt x="84894" y="95165"/>
                  </a:cubicBezTo>
                  <a:cubicBezTo>
                    <a:pt x="82825" y="95165"/>
                    <a:pt x="82680" y="95904"/>
                    <a:pt x="81940" y="98704"/>
                  </a:cubicBezTo>
                  <a:cubicBezTo>
                    <a:pt x="80175" y="105046"/>
                    <a:pt x="76190" y="115508"/>
                    <a:pt x="68960" y="115508"/>
                  </a:cubicBezTo>
                  <a:cubicBezTo>
                    <a:pt x="64982" y="115508"/>
                    <a:pt x="63799" y="111823"/>
                    <a:pt x="63799" y="107846"/>
                  </a:cubicBezTo>
                  <a:cubicBezTo>
                    <a:pt x="63799" y="105337"/>
                    <a:pt x="63799" y="105046"/>
                    <a:pt x="64685" y="101208"/>
                  </a:cubicBezTo>
                  <a:cubicBezTo>
                    <a:pt x="64830" y="100766"/>
                    <a:pt x="65425" y="98262"/>
                    <a:pt x="65425" y="96638"/>
                  </a:cubicBezTo>
                  <a:cubicBezTo>
                    <a:pt x="65425" y="83519"/>
                    <a:pt x="47720" y="81453"/>
                    <a:pt x="41528" y="81010"/>
                  </a:cubicBezTo>
                  <a:cubicBezTo>
                    <a:pt x="45804" y="78362"/>
                    <a:pt x="51263" y="73493"/>
                    <a:pt x="53768" y="71281"/>
                  </a:cubicBezTo>
                  <a:cubicBezTo>
                    <a:pt x="61295" y="64208"/>
                    <a:pt x="68670" y="57279"/>
                    <a:pt x="76924" y="57279"/>
                  </a:cubicBezTo>
                  <a:cubicBezTo>
                    <a:pt x="78695" y="57279"/>
                    <a:pt x="80611" y="57721"/>
                    <a:pt x="81794" y="59195"/>
                  </a:cubicBezTo>
                  <a:cubicBezTo>
                    <a:pt x="75450" y="60224"/>
                    <a:pt x="74122" y="65237"/>
                    <a:pt x="74122" y="67451"/>
                  </a:cubicBezTo>
                  <a:cubicBezTo>
                    <a:pt x="74122" y="70693"/>
                    <a:pt x="76633" y="72906"/>
                    <a:pt x="80023" y="72906"/>
                  </a:cubicBezTo>
                  <a:cubicBezTo>
                    <a:pt x="84008" y="72906"/>
                    <a:pt x="88429" y="69663"/>
                    <a:pt x="88429" y="63467"/>
                  </a:cubicBezTo>
                  <a:cubicBezTo>
                    <a:pt x="88429" y="58606"/>
                    <a:pt x="84894" y="53151"/>
                    <a:pt x="77076" y="53151"/>
                  </a:cubicBezTo>
                  <a:cubicBezTo>
                    <a:pt x="68670" y="53151"/>
                    <a:pt x="60997" y="59195"/>
                    <a:pt x="53477" y="66122"/>
                  </a:cubicBezTo>
                  <a:cubicBezTo>
                    <a:pt x="47278" y="72021"/>
                    <a:pt x="42414" y="76592"/>
                    <a:pt x="36360" y="79095"/>
                  </a:cubicBezTo>
                  <a:lnTo>
                    <a:pt x="50965" y="2027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76" name="Forme libre : forme 75775">
              <a:extLst>
                <a:ext uri="{FF2B5EF4-FFF2-40B4-BE49-F238E27FC236}">
                  <a16:creationId xmlns:a16="http://schemas.microsoft.com/office/drawing/2014/main" id="{F9D605FF-3FA8-4A55-8D5A-CBD3D9EAE62C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8184909" y="-10071554"/>
              <a:ext cx="63442" cy="232495"/>
            </a:xfrm>
            <a:custGeom>
              <a:avLst/>
              <a:gdLst>
                <a:gd name="connsiteX0" fmla="*/ 64731 w 63442"/>
                <a:gd name="connsiteY0" fmla="*/ 224284 h 232495"/>
                <a:gd name="connsiteX1" fmla="*/ 61149 w 63442"/>
                <a:gd name="connsiteY1" fmla="*/ 219654 h 232495"/>
                <a:gd name="connsiteX2" fmla="*/ 28079 w 63442"/>
                <a:gd name="connsiteY2" fmla="*/ 121121 h 232495"/>
                <a:gd name="connsiteX3" fmla="*/ 61995 w 63442"/>
                <a:gd name="connsiteY3" fmla="*/ 21538 h 232495"/>
                <a:gd name="connsiteX4" fmla="*/ 64731 w 63442"/>
                <a:gd name="connsiteY4" fmla="*/ 17959 h 232495"/>
                <a:gd name="connsiteX5" fmla="*/ 62623 w 63442"/>
                <a:gd name="connsiteY5" fmla="*/ 15852 h 232495"/>
                <a:gd name="connsiteX6" fmla="*/ 29131 w 63442"/>
                <a:gd name="connsiteY6" fmla="*/ 56909 h 232495"/>
                <a:gd name="connsiteX7" fmla="*/ 15861 w 63442"/>
                <a:gd name="connsiteY7" fmla="*/ 121121 h 232495"/>
                <a:gd name="connsiteX8" fmla="*/ 29765 w 63442"/>
                <a:gd name="connsiteY8" fmla="*/ 186809 h 232495"/>
                <a:gd name="connsiteX9" fmla="*/ 62623 w 63442"/>
                <a:gd name="connsiteY9" fmla="*/ 226392 h 232495"/>
                <a:gd name="connsiteX10" fmla="*/ 64731 w 63442"/>
                <a:gd name="connsiteY10" fmla="*/ 224284 h 23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442" h="232495">
                  <a:moveTo>
                    <a:pt x="64731" y="224284"/>
                  </a:moveTo>
                  <a:cubicBezTo>
                    <a:pt x="64731" y="223657"/>
                    <a:pt x="64731" y="223234"/>
                    <a:pt x="61149" y="219654"/>
                  </a:cubicBezTo>
                  <a:cubicBezTo>
                    <a:pt x="34820" y="193129"/>
                    <a:pt x="28079" y="153334"/>
                    <a:pt x="28079" y="121121"/>
                  </a:cubicBezTo>
                  <a:cubicBezTo>
                    <a:pt x="28079" y="84491"/>
                    <a:pt x="36083" y="47853"/>
                    <a:pt x="61995" y="21538"/>
                  </a:cubicBezTo>
                  <a:cubicBezTo>
                    <a:pt x="64731" y="19009"/>
                    <a:pt x="64731" y="18586"/>
                    <a:pt x="64731" y="17959"/>
                  </a:cubicBezTo>
                  <a:cubicBezTo>
                    <a:pt x="64731" y="16485"/>
                    <a:pt x="63885" y="15852"/>
                    <a:pt x="62623" y="15852"/>
                  </a:cubicBezTo>
                  <a:cubicBezTo>
                    <a:pt x="60514" y="15852"/>
                    <a:pt x="41561" y="30171"/>
                    <a:pt x="29131" y="56909"/>
                  </a:cubicBezTo>
                  <a:cubicBezTo>
                    <a:pt x="18385" y="80065"/>
                    <a:pt x="15861" y="103434"/>
                    <a:pt x="15861" y="121121"/>
                  </a:cubicBezTo>
                  <a:cubicBezTo>
                    <a:pt x="15861" y="137542"/>
                    <a:pt x="18173" y="163017"/>
                    <a:pt x="29765" y="186809"/>
                  </a:cubicBezTo>
                  <a:cubicBezTo>
                    <a:pt x="42400" y="212706"/>
                    <a:pt x="60514" y="226392"/>
                    <a:pt x="62623" y="226392"/>
                  </a:cubicBezTo>
                  <a:cubicBezTo>
                    <a:pt x="63885" y="226392"/>
                    <a:pt x="64731" y="225758"/>
                    <a:pt x="64731" y="22428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79" name="Forme libre : forme 75778">
              <a:extLst>
                <a:ext uri="{FF2B5EF4-FFF2-40B4-BE49-F238E27FC236}">
                  <a16:creationId xmlns:a16="http://schemas.microsoft.com/office/drawing/2014/main" id="{56925742-DC08-451B-8BB1-305117D1340F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8252105" y="-10006706"/>
              <a:ext cx="126885" cy="126816"/>
            </a:xfrm>
            <a:custGeom>
              <a:avLst/>
              <a:gdLst>
                <a:gd name="connsiteX0" fmla="*/ 83486 w 126884"/>
                <a:gd name="connsiteY0" fmla="*/ 97119 h 126815"/>
                <a:gd name="connsiteX1" fmla="*/ 102235 w 126884"/>
                <a:gd name="connsiteY1" fmla="*/ 111228 h 126815"/>
                <a:gd name="connsiteX2" fmla="*/ 117818 w 126884"/>
                <a:gd name="connsiteY2" fmla="*/ 99642 h 126815"/>
                <a:gd name="connsiteX3" fmla="*/ 124142 w 126884"/>
                <a:gd name="connsiteY3" fmla="*/ 78803 h 126815"/>
                <a:gd name="connsiteX4" fmla="*/ 121611 w 126884"/>
                <a:gd name="connsiteY4" fmla="*/ 76696 h 126815"/>
                <a:gd name="connsiteX5" fmla="*/ 118663 w 126884"/>
                <a:gd name="connsiteY5" fmla="*/ 80488 h 126815"/>
                <a:gd name="connsiteX6" fmla="*/ 102862 w 126884"/>
                <a:gd name="connsiteY6" fmla="*/ 106590 h 126815"/>
                <a:gd name="connsiteX7" fmla="*/ 96333 w 126884"/>
                <a:gd name="connsiteY7" fmla="*/ 96907 h 126815"/>
                <a:gd name="connsiteX8" fmla="*/ 100550 w 126884"/>
                <a:gd name="connsiteY8" fmla="*/ 75013 h 126815"/>
                <a:gd name="connsiteX9" fmla="*/ 106445 w 126884"/>
                <a:gd name="connsiteY9" fmla="*/ 52271 h 126815"/>
                <a:gd name="connsiteX10" fmla="*/ 110026 w 126884"/>
                <a:gd name="connsiteY10" fmla="*/ 37958 h 126815"/>
                <a:gd name="connsiteX11" fmla="*/ 113185 w 126884"/>
                <a:gd name="connsiteY11" fmla="*/ 23850 h 126815"/>
                <a:gd name="connsiteX12" fmla="*/ 107079 w 126884"/>
                <a:gd name="connsiteY12" fmla="*/ 18164 h 126815"/>
                <a:gd name="connsiteX13" fmla="*/ 98864 w 126884"/>
                <a:gd name="connsiteY13" fmla="*/ 25535 h 126815"/>
                <a:gd name="connsiteX14" fmla="*/ 83063 w 126884"/>
                <a:gd name="connsiteY14" fmla="*/ 88909 h 126815"/>
                <a:gd name="connsiteX15" fmla="*/ 59047 w 126884"/>
                <a:gd name="connsiteY15" fmla="*/ 106590 h 126815"/>
                <a:gd name="connsiteX16" fmla="*/ 45989 w 126884"/>
                <a:gd name="connsiteY16" fmla="*/ 89332 h 126815"/>
                <a:gd name="connsiteX17" fmla="*/ 57362 w 126884"/>
                <a:gd name="connsiteY17" fmla="*/ 46379 h 126815"/>
                <a:gd name="connsiteX18" fmla="*/ 60944 w 126884"/>
                <a:gd name="connsiteY18" fmla="*/ 33117 h 126815"/>
                <a:gd name="connsiteX19" fmla="*/ 43670 w 126884"/>
                <a:gd name="connsiteY19" fmla="*/ 15852 h 126815"/>
                <a:gd name="connsiteX20" fmla="*/ 15861 w 126884"/>
                <a:gd name="connsiteY20" fmla="*/ 48276 h 126815"/>
                <a:gd name="connsiteX21" fmla="*/ 18392 w 126884"/>
                <a:gd name="connsiteY21" fmla="*/ 50376 h 126815"/>
                <a:gd name="connsiteX22" fmla="*/ 21762 w 126884"/>
                <a:gd name="connsiteY22" fmla="*/ 46591 h 126815"/>
                <a:gd name="connsiteX23" fmla="*/ 43035 w 126884"/>
                <a:gd name="connsiteY23" fmla="*/ 20482 h 126815"/>
                <a:gd name="connsiteX24" fmla="*/ 48302 w 126884"/>
                <a:gd name="connsiteY24" fmla="*/ 27430 h 126815"/>
                <a:gd name="connsiteX25" fmla="*/ 44720 w 126884"/>
                <a:gd name="connsiteY25" fmla="*/ 41749 h 126815"/>
                <a:gd name="connsiteX26" fmla="*/ 32508 w 126884"/>
                <a:gd name="connsiteY26" fmla="*/ 85964 h 126815"/>
                <a:gd name="connsiteX27" fmla="*/ 58413 w 126884"/>
                <a:gd name="connsiteY27" fmla="*/ 111228 h 126815"/>
                <a:gd name="connsiteX28" fmla="*/ 83486 w 126884"/>
                <a:gd name="connsiteY28" fmla="*/ 97119 h 12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6884" h="126815">
                  <a:moveTo>
                    <a:pt x="83486" y="97119"/>
                  </a:moveTo>
                  <a:cubicBezTo>
                    <a:pt x="85799" y="105752"/>
                    <a:pt x="93174" y="111228"/>
                    <a:pt x="102235" y="111228"/>
                  </a:cubicBezTo>
                  <a:cubicBezTo>
                    <a:pt x="109603" y="111228"/>
                    <a:pt x="114447" y="106380"/>
                    <a:pt x="117818" y="99642"/>
                  </a:cubicBezTo>
                  <a:cubicBezTo>
                    <a:pt x="121400" y="92066"/>
                    <a:pt x="124142" y="79220"/>
                    <a:pt x="124142" y="78803"/>
                  </a:cubicBezTo>
                  <a:cubicBezTo>
                    <a:pt x="124142" y="76696"/>
                    <a:pt x="122245" y="76696"/>
                    <a:pt x="121611" y="76696"/>
                  </a:cubicBezTo>
                  <a:cubicBezTo>
                    <a:pt x="119503" y="76696"/>
                    <a:pt x="119291" y="77535"/>
                    <a:pt x="118663" y="80488"/>
                  </a:cubicBezTo>
                  <a:cubicBezTo>
                    <a:pt x="115716" y="92278"/>
                    <a:pt x="111711" y="106590"/>
                    <a:pt x="102862" y="106590"/>
                  </a:cubicBezTo>
                  <a:cubicBezTo>
                    <a:pt x="98441" y="106590"/>
                    <a:pt x="96333" y="103857"/>
                    <a:pt x="96333" y="96907"/>
                  </a:cubicBezTo>
                  <a:cubicBezTo>
                    <a:pt x="96333" y="92278"/>
                    <a:pt x="98864" y="82384"/>
                    <a:pt x="100550" y="75013"/>
                  </a:cubicBezTo>
                  <a:lnTo>
                    <a:pt x="106445" y="52271"/>
                  </a:lnTo>
                  <a:cubicBezTo>
                    <a:pt x="107079" y="49114"/>
                    <a:pt x="109180" y="41116"/>
                    <a:pt x="110026" y="37958"/>
                  </a:cubicBezTo>
                  <a:cubicBezTo>
                    <a:pt x="111077" y="33117"/>
                    <a:pt x="113185" y="25112"/>
                    <a:pt x="113185" y="23850"/>
                  </a:cubicBezTo>
                  <a:cubicBezTo>
                    <a:pt x="113185" y="20059"/>
                    <a:pt x="110237" y="18164"/>
                    <a:pt x="107079" y="18164"/>
                  </a:cubicBezTo>
                  <a:cubicBezTo>
                    <a:pt x="106021" y="18164"/>
                    <a:pt x="100550" y="18375"/>
                    <a:pt x="98864" y="25535"/>
                  </a:cubicBezTo>
                  <a:cubicBezTo>
                    <a:pt x="94860" y="40904"/>
                    <a:pt x="85587" y="77747"/>
                    <a:pt x="83063" y="88909"/>
                  </a:cubicBezTo>
                  <a:cubicBezTo>
                    <a:pt x="82852" y="89748"/>
                    <a:pt x="74426" y="106590"/>
                    <a:pt x="59047" y="106590"/>
                  </a:cubicBezTo>
                  <a:cubicBezTo>
                    <a:pt x="48090" y="106590"/>
                    <a:pt x="45989" y="97119"/>
                    <a:pt x="45989" y="89332"/>
                  </a:cubicBezTo>
                  <a:cubicBezTo>
                    <a:pt x="45989" y="77535"/>
                    <a:pt x="51884" y="60904"/>
                    <a:pt x="57362" y="46379"/>
                  </a:cubicBezTo>
                  <a:cubicBezTo>
                    <a:pt x="59887" y="40066"/>
                    <a:pt x="60944" y="37113"/>
                    <a:pt x="60944" y="33117"/>
                  </a:cubicBezTo>
                  <a:cubicBezTo>
                    <a:pt x="60944" y="23639"/>
                    <a:pt x="54203" y="15852"/>
                    <a:pt x="43670" y="15852"/>
                  </a:cubicBezTo>
                  <a:cubicBezTo>
                    <a:pt x="23659" y="15852"/>
                    <a:pt x="15861" y="46379"/>
                    <a:pt x="15861" y="48276"/>
                  </a:cubicBezTo>
                  <a:cubicBezTo>
                    <a:pt x="15861" y="50376"/>
                    <a:pt x="17968" y="50376"/>
                    <a:pt x="18392" y="50376"/>
                  </a:cubicBezTo>
                  <a:cubicBezTo>
                    <a:pt x="20499" y="50376"/>
                    <a:pt x="20711" y="49961"/>
                    <a:pt x="21762" y="46591"/>
                  </a:cubicBezTo>
                  <a:cubicBezTo>
                    <a:pt x="27029" y="28276"/>
                    <a:pt x="35032" y="20482"/>
                    <a:pt x="43035" y="20482"/>
                  </a:cubicBezTo>
                  <a:cubicBezTo>
                    <a:pt x="44932" y="20482"/>
                    <a:pt x="48302" y="20693"/>
                    <a:pt x="48302" y="27430"/>
                  </a:cubicBezTo>
                  <a:cubicBezTo>
                    <a:pt x="48302" y="32483"/>
                    <a:pt x="45989" y="38586"/>
                    <a:pt x="44720" y="41749"/>
                  </a:cubicBezTo>
                  <a:cubicBezTo>
                    <a:pt x="36929" y="62589"/>
                    <a:pt x="32508" y="75646"/>
                    <a:pt x="32508" y="85964"/>
                  </a:cubicBezTo>
                  <a:cubicBezTo>
                    <a:pt x="32508" y="105964"/>
                    <a:pt x="47040" y="111228"/>
                    <a:pt x="58413" y="111228"/>
                  </a:cubicBezTo>
                  <a:cubicBezTo>
                    <a:pt x="72317" y="111228"/>
                    <a:pt x="79904" y="101749"/>
                    <a:pt x="83486" y="9711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90" name="Forme libre : forme 75789">
              <a:extLst>
                <a:ext uri="{FF2B5EF4-FFF2-40B4-BE49-F238E27FC236}">
                  <a16:creationId xmlns:a16="http://schemas.microsoft.com/office/drawing/2014/main" id="{9E7804CF-265C-4117-A9B1-219E31ABFCA4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8425219" y="-10036397"/>
              <a:ext cx="169179" cy="169088"/>
            </a:xfrm>
            <a:custGeom>
              <a:avLst/>
              <a:gdLst>
                <a:gd name="connsiteX0" fmla="*/ 90221 w 169179"/>
                <a:gd name="connsiteY0" fmla="*/ 90179 h 169087"/>
                <a:gd name="connsiteX1" fmla="*/ 148998 w 169179"/>
                <a:gd name="connsiteY1" fmla="*/ 90179 h 169087"/>
                <a:gd name="connsiteX2" fmla="*/ 155949 w 169179"/>
                <a:gd name="connsiteY2" fmla="*/ 85964 h 169087"/>
                <a:gd name="connsiteX3" fmla="*/ 148998 w 169179"/>
                <a:gd name="connsiteY3" fmla="*/ 81757 h 169087"/>
                <a:gd name="connsiteX4" fmla="*/ 90221 w 169179"/>
                <a:gd name="connsiteY4" fmla="*/ 81757 h 169087"/>
                <a:gd name="connsiteX5" fmla="*/ 90221 w 169179"/>
                <a:gd name="connsiteY5" fmla="*/ 22801 h 169087"/>
                <a:gd name="connsiteX6" fmla="*/ 86011 w 169179"/>
                <a:gd name="connsiteY6" fmla="*/ 15852 h 169087"/>
                <a:gd name="connsiteX7" fmla="*/ 81795 w 169179"/>
                <a:gd name="connsiteY7" fmla="*/ 22801 h 169087"/>
                <a:gd name="connsiteX8" fmla="*/ 81795 w 169179"/>
                <a:gd name="connsiteY8" fmla="*/ 81757 h 169087"/>
                <a:gd name="connsiteX9" fmla="*/ 22813 w 169179"/>
                <a:gd name="connsiteY9" fmla="*/ 81757 h 169087"/>
                <a:gd name="connsiteX10" fmla="*/ 15861 w 169179"/>
                <a:gd name="connsiteY10" fmla="*/ 85964 h 169087"/>
                <a:gd name="connsiteX11" fmla="*/ 22813 w 169179"/>
                <a:gd name="connsiteY11" fmla="*/ 90179 h 169087"/>
                <a:gd name="connsiteX12" fmla="*/ 81795 w 169179"/>
                <a:gd name="connsiteY12" fmla="*/ 90179 h 169087"/>
                <a:gd name="connsiteX13" fmla="*/ 81795 w 169179"/>
                <a:gd name="connsiteY13" fmla="*/ 149128 h 169087"/>
                <a:gd name="connsiteX14" fmla="*/ 86011 w 169179"/>
                <a:gd name="connsiteY14" fmla="*/ 156076 h 169087"/>
                <a:gd name="connsiteX15" fmla="*/ 90221 w 169179"/>
                <a:gd name="connsiteY15" fmla="*/ 149128 h 169087"/>
                <a:gd name="connsiteX16" fmla="*/ 90221 w 169179"/>
                <a:gd name="connsiteY16" fmla="*/ 90179 h 16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9179" h="169087">
                  <a:moveTo>
                    <a:pt x="90221" y="90179"/>
                  </a:moveTo>
                  <a:lnTo>
                    <a:pt x="148998" y="90179"/>
                  </a:lnTo>
                  <a:cubicBezTo>
                    <a:pt x="151944" y="90179"/>
                    <a:pt x="155949" y="90179"/>
                    <a:pt x="155949" y="85964"/>
                  </a:cubicBezTo>
                  <a:cubicBezTo>
                    <a:pt x="155949" y="81757"/>
                    <a:pt x="151944" y="81757"/>
                    <a:pt x="148998" y="81757"/>
                  </a:cubicBezTo>
                  <a:lnTo>
                    <a:pt x="90221" y="81757"/>
                  </a:lnTo>
                  <a:lnTo>
                    <a:pt x="90221" y="22801"/>
                  </a:lnTo>
                  <a:cubicBezTo>
                    <a:pt x="90221" y="19855"/>
                    <a:pt x="90221" y="15852"/>
                    <a:pt x="86011" y="15852"/>
                  </a:cubicBezTo>
                  <a:cubicBezTo>
                    <a:pt x="81795" y="15852"/>
                    <a:pt x="81795" y="19855"/>
                    <a:pt x="81795" y="22801"/>
                  </a:cubicBezTo>
                  <a:lnTo>
                    <a:pt x="81795" y="81757"/>
                  </a:lnTo>
                  <a:lnTo>
                    <a:pt x="22813" y="81757"/>
                  </a:lnTo>
                  <a:cubicBezTo>
                    <a:pt x="19866" y="81757"/>
                    <a:pt x="15861" y="81757"/>
                    <a:pt x="15861" y="85964"/>
                  </a:cubicBezTo>
                  <a:cubicBezTo>
                    <a:pt x="15861" y="90179"/>
                    <a:pt x="19866" y="90179"/>
                    <a:pt x="22813" y="90179"/>
                  </a:cubicBezTo>
                  <a:lnTo>
                    <a:pt x="81795" y="90179"/>
                  </a:lnTo>
                  <a:lnTo>
                    <a:pt x="81795" y="149128"/>
                  </a:lnTo>
                  <a:cubicBezTo>
                    <a:pt x="81795" y="152073"/>
                    <a:pt x="81795" y="156076"/>
                    <a:pt x="86011" y="156076"/>
                  </a:cubicBezTo>
                  <a:cubicBezTo>
                    <a:pt x="90221" y="156076"/>
                    <a:pt x="90221" y="152073"/>
                    <a:pt x="90221" y="149128"/>
                  </a:cubicBezTo>
                  <a:lnTo>
                    <a:pt x="90221" y="90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91" name="Forme libre : forme 75790">
              <a:extLst>
                <a:ext uri="{FF2B5EF4-FFF2-40B4-BE49-F238E27FC236}">
                  <a16:creationId xmlns:a16="http://schemas.microsoft.com/office/drawing/2014/main" id="{FA3F5A67-D5EB-4D6A-860E-F4920A97DEC5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8630200" y="-10052816"/>
              <a:ext cx="84590" cy="169088"/>
            </a:xfrm>
            <a:custGeom>
              <a:avLst/>
              <a:gdLst>
                <a:gd name="connsiteX0" fmla="*/ 69582 w 84589"/>
                <a:gd name="connsiteY0" fmla="*/ 23435 h 169087"/>
                <a:gd name="connsiteX1" fmla="*/ 61784 w 84589"/>
                <a:gd name="connsiteY1" fmla="*/ 15852 h 169087"/>
                <a:gd name="connsiteX2" fmla="*/ 50410 w 84589"/>
                <a:gd name="connsiteY2" fmla="*/ 27008 h 169087"/>
                <a:gd name="connsiteX3" fmla="*/ 58413 w 84589"/>
                <a:gd name="connsiteY3" fmla="*/ 34591 h 169087"/>
                <a:gd name="connsiteX4" fmla="*/ 69582 w 84589"/>
                <a:gd name="connsiteY4" fmla="*/ 23435 h 169087"/>
                <a:gd name="connsiteX5" fmla="*/ 53569 w 84589"/>
                <a:gd name="connsiteY5" fmla="*/ 102595 h 169087"/>
                <a:gd name="connsiteX6" fmla="*/ 58201 w 84589"/>
                <a:gd name="connsiteY6" fmla="*/ 90382 h 169087"/>
                <a:gd name="connsiteX7" fmla="*/ 60944 w 84589"/>
                <a:gd name="connsiteY7" fmla="*/ 79226 h 169087"/>
                <a:gd name="connsiteX8" fmla="*/ 43670 w 84589"/>
                <a:gd name="connsiteY8" fmla="*/ 61962 h 169087"/>
                <a:gd name="connsiteX9" fmla="*/ 15861 w 84589"/>
                <a:gd name="connsiteY9" fmla="*/ 94385 h 169087"/>
                <a:gd name="connsiteX10" fmla="*/ 18392 w 84589"/>
                <a:gd name="connsiteY10" fmla="*/ 96486 h 169087"/>
                <a:gd name="connsiteX11" fmla="*/ 21762 w 84589"/>
                <a:gd name="connsiteY11" fmla="*/ 92701 h 169087"/>
                <a:gd name="connsiteX12" fmla="*/ 43035 w 84589"/>
                <a:gd name="connsiteY12" fmla="*/ 66592 h 169087"/>
                <a:gd name="connsiteX13" fmla="*/ 48302 w 84589"/>
                <a:gd name="connsiteY13" fmla="*/ 73328 h 169087"/>
                <a:gd name="connsiteX14" fmla="*/ 45989 w 84589"/>
                <a:gd name="connsiteY14" fmla="*/ 84279 h 169087"/>
                <a:gd name="connsiteX15" fmla="*/ 31450 w 84589"/>
                <a:gd name="connsiteY15" fmla="*/ 123229 h 169087"/>
                <a:gd name="connsiteX16" fmla="*/ 26606 w 84589"/>
                <a:gd name="connsiteY16" fmla="*/ 140072 h 169087"/>
                <a:gd name="connsiteX17" fmla="*/ 43881 w 84589"/>
                <a:gd name="connsiteY17" fmla="*/ 157338 h 169087"/>
                <a:gd name="connsiteX18" fmla="*/ 71478 w 84589"/>
                <a:gd name="connsiteY18" fmla="*/ 124913 h 169087"/>
                <a:gd name="connsiteX19" fmla="*/ 68947 w 84589"/>
                <a:gd name="connsiteY19" fmla="*/ 122806 h 169087"/>
                <a:gd name="connsiteX20" fmla="*/ 65788 w 84589"/>
                <a:gd name="connsiteY20" fmla="*/ 126598 h 169087"/>
                <a:gd name="connsiteX21" fmla="*/ 44304 w 84589"/>
                <a:gd name="connsiteY21" fmla="*/ 152700 h 169087"/>
                <a:gd name="connsiteX22" fmla="*/ 39248 w 84589"/>
                <a:gd name="connsiteY22" fmla="*/ 145752 h 169087"/>
                <a:gd name="connsiteX23" fmla="*/ 45355 w 84589"/>
                <a:gd name="connsiteY23" fmla="*/ 124703 h 169087"/>
                <a:gd name="connsiteX24" fmla="*/ 53569 w 84589"/>
                <a:gd name="connsiteY24" fmla="*/ 102595 h 16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4589" h="169087">
                  <a:moveTo>
                    <a:pt x="69582" y="23435"/>
                  </a:moveTo>
                  <a:cubicBezTo>
                    <a:pt x="69582" y="19220"/>
                    <a:pt x="66628" y="15852"/>
                    <a:pt x="61784" y="15852"/>
                  </a:cubicBezTo>
                  <a:cubicBezTo>
                    <a:pt x="56100" y="15852"/>
                    <a:pt x="50410" y="21328"/>
                    <a:pt x="50410" y="27008"/>
                  </a:cubicBezTo>
                  <a:cubicBezTo>
                    <a:pt x="50410" y="31010"/>
                    <a:pt x="53358" y="34591"/>
                    <a:pt x="58413" y="34591"/>
                  </a:cubicBezTo>
                  <a:cubicBezTo>
                    <a:pt x="63257" y="34591"/>
                    <a:pt x="69582" y="29750"/>
                    <a:pt x="69582" y="23435"/>
                  </a:cubicBezTo>
                  <a:close/>
                  <a:moveTo>
                    <a:pt x="53569" y="102595"/>
                  </a:moveTo>
                  <a:cubicBezTo>
                    <a:pt x="56100" y="96486"/>
                    <a:pt x="56100" y="96070"/>
                    <a:pt x="58201" y="90382"/>
                  </a:cubicBezTo>
                  <a:cubicBezTo>
                    <a:pt x="59887" y="86176"/>
                    <a:pt x="60944" y="83223"/>
                    <a:pt x="60944" y="79226"/>
                  </a:cubicBezTo>
                  <a:cubicBezTo>
                    <a:pt x="60944" y="69748"/>
                    <a:pt x="54203" y="61962"/>
                    <a:pt x="43670" y="61962"/>
                  </a:cubicBezTo>
                  <a:cubicBezTo>
                    <a:pt x="23870" y="61962"/>
                    <a:pt x="15861" y="92489"/>
                    <a:pt x="15861" y="94385"/>
                  </a:cubicBezTo>
                  <a:cubicBezTo>
                    <a:pt x="15861" y="96486"/>
                    <a:pt x="17968" y="96486"/>
                    <a:pt x="18392" y="96486"/>
                  </a:cubicBezTo>
                  <a:cubicBezTo>
                    <a:pt x="20499" y="96486"/>
                    <a:pt x="20711" y="96070"/>
                    <a:pt x="21762" y="92701"/>
                  </a:cubicBezTo>
                  <a:cubicBezTo>
                    <a:pt x="27452" y="72906"/>
                    <a:pt x="35878" y="66592"/>
                    <a:pt x="43035" y="66592"/>
                  </a:cubicBezTo>
                  <a:cubicBezTo>
                    <a:pt x="44720" y="66592"/>
                    <a:pt x="48302" y="66592"/>
                    <a:pt x="48302" y="73328"/>
                  </a:cubicBezTo>
                  <a:cubicBezTo>
                    <a:pt x="48302" y="77754"/>
                    <a:pt x="46828" y="82173"/>
                    <a:pt x="45989" y="84279"/>
                  </a:cubicBezTo>
                  <a:cubicBezTo>
                    <a:pt x="44304" y="89749"/>
                    <a:pt x="34820" y="114173"/>
                    <a:pt x="31450" y="123229"/>
                  </a:cubicBezTo>
                  <a:cubicBezTo>
                    <a:pt x="29342" y="128704"/>
                    <a:pt x="26606" y="135647"/>
                    <a:pt x="26606" y="140072"/>
                  </a:cubicBezTo>
                  <a:cubicBezTo>
                    <a:pt x="26606" y="149967"/>
                    <a:pt x="33770" y="157338"/>
                    <a:pt x="43881" y="157338"/>
                  </a:cubicBezTo>
                  <a:cubicBezTo>
                    <a:pt x="63680" y="157338"/>
                    <a:pt x="71478" y="126809"/>
                    <a:pt x="71478" y="124913"/>
                  </a:cubicBezTo>
                  <a:cubicBezTo>
                    <a:pt x="71478" y="122806"/>
                    <a:pt x="69582" y="122806"/>
                    <a:pt x="68947" y="122806"/>
                  </a:cubicBezTo>
                  <a:cubicBezTo>
                    <a:pt x="66839" y="122806"/>
                    <a:pt x="66839" y="123441"/>
                    <a:pt x="65788" y="126598"/>
                  </a:cubicBezTo>
                  <a:cubicBezTo>
                    <a:pt x="61995" y="139861"/>
                    <a:pt x="55043" y="152700"/>
                    <a:pt x="44304" y="152700"/>
                  </a:cubicBezTo>
                  <a:cubicBezTo>
                    <a:pt x="40722" y="152700"/>
                    <a:pt x="39248" y="150600"/>
                    <a:pt x="39248" y="145752"/>
                  </a:cubicBezTo>
                  <a:cubicBezTo>
                    <a:pt x="39248" y="140495"/>
                    <a:pt x="40510" y="137542"/>
                    <a:pt x="45355" y="124703"/>
                  </a:cubicBezTo>
                  <a:lnTo>
                    <a:pt x="53569" y="10259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92" name="Forme libre : forme 75791">
              <a:extLst>
                <a:ext uri="{FF2B5EF4-FFF2-40B4-BE49-F238E27FC236}">
                  <a16:creationId xmlns:a16="http://schemas.microsoft.com/office/drawing/2014/main" id="{5F2D9817-7EA3-435D-BFA7-29321C26E5F6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8708701" y="-10071554"/>
              <a:ext cx="63442" cy="232495"/>
            </a:xfrm>
            <a:custGeom>
              <a:avLst/>
              <a:gdLst>
                <a:gd name="connsiteX0" fmla="*/ 64731 w 63442"/>
                <a:gd name="connsiteY0" fmla="*/ 121121 h 232495"/>
                <a:gd name="connsiteX1" fmla="*/ 50827 w 63442"/>
                <a:gd name="connsiteY1" fmla="*/ 55435 h 232495"/>
                <a:gd name="connsiteX2" fmla="*/ 17969 w 63442"/>
                <a:gd name="connsiteY2" fmla="*/ 15852 h 232495"/>
                <a:gd name="connsiteX3" fmla="*/ 15861 w 63442"/>
                <a:gd name="connsiteY3" fmla="*/ 17959 h 232495"/>
                <a:gd name="connsiteX4" fmla="*/ 19866 w 63442"/>
                <a:gd name="connsiteY4" fmla="*/ 22800 h 232495"/>
                <a:gd name="connsiteX5" fmla="*/ 52512 w 63442"/>
                <a:gd name="connsiteY5" fmla="*/ 121121 h 232495"/>
                <a:gd name="connsiteX6" fmla="*/ 18596 w 63442"/>
                <a:gd name="connsiteY6" fmla="*/ 220704 h 232495"/>
                <a:gd name="connsiteX7" fmla="*/ 15861 w 63442"/>
                <a:gd name="connsiteY7" fmla="*/ 224284 h 232495"/>
                <a:gd name="connsiteX8" fmla="*/ 17969 w 63442"/>
                <a:gd name="connsiteY8" fmla="*/ 226392 h 232495"/>
                <a:gd name="connsiteX9" fmla="*/ 51461 w 63442"/>
                <a:gd name="connsiteY9" fmla="*/ 185336 h 232495"/>
                <a:gd name="connsiteX10" fmla="*/ 64731 w 63442"/>
                <a:gd name="connsiteY10" fmla="*/ 121121 h 23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442" h="232495">
                  <a:moveTo>
                    <a:pt x="64731" y="121121"/>
                  </a:moveTo>
                  <a:cubicBezTo>
                    <a:pt x="64731" y="104702"/>
                    <a:pt x="62418" y="79226"/>
                    <a:pt x="50827" y="55435"/>
                  </a:cubicBezTo>
                  <a:cubicBezTo>
                    <a:pt x="38191" y="29537"/>
                    <a:pt x="20070" y="15852"/>
                    <a:pt x="17969" y="15852"/>
                  </a:cubicBezTo>
                  <a:cubicBezTo>
                    <a:pt x="16700" y="15852"/>
                    <a:pt x="15861" y="16697"/>
                    <a:pt x="15861" y="17959"/>
                  </a:cubicBezTo>
                  <a:cubicBezTo>
                    <a:pt x="15861" y="18586"/>
                    <a:pt x="15861" y="19009"/>
                    <a:pt x="19866" y="22800"/>
                  </a:cubicBezTo>
                  <a:cubicBezTo>
                    <a:pt x="40504" y="43646"/>
                    <a:pt x="52512" y="77120"/>
                    <a:pt x="52512" y="121121"/>
                  </a:cubicBezTo>
                  <a:cubicBezTo>
                    <a:pt x="52512" y="157125"/>
                    <a:pt x="44720" y="194180"/>
                    <a:pt x="18596" y="220704"/>
                  </a:cubicBezTo>
                  <a:cubicBezTo>
                    <a:pt x="15861" y="223234"/>
                    <a:pt x="15861" y="223657"/>
                    <a:pt x="15861" y="224284"/>
                  </a:cubicBezTo>
                  <a:cubicBezTo>
                    <a:pt x="15861" y="225546"/>
                    <a:pt x="16700" y="226392"/>
                    <a:pt x="17969" y="226392"/>
                  </a:cubicBezTo>
                  <a:cubicBezTo>
                    <a:pt x="20070" y="226392"/>
                    <a:pt x="39031" y="212073"/>
                    <a:pt x="51461" y="185336"/>
                  </a:cubicBezTo>
                  <a:cubicBezTo>
                    <a:pt x="62206" y="162178"/>
                    <a:pt x="64731" y="138810"/>
                    <a:pt x="64731" y="12112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93" name="Forme libre : forme 75792">
              <a:extLst>
                <a:ext uri="{FF2B5EF4-FFF2-40B4-BE49-F238E27FC236}">
                  <a16:creationId xmlns:a16="http://schemas.microsoft.com/office/drawing/2014/main" id="{1F6E027E-B24D-4893-ABAF-35FDC5AA6B02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8848923" y="-9990914"/>
              <a:ext cx="169179" cy="63408"/>
            </a:xfrm>
            <a:custGeom>
              <a:avLst/>
              <a:gdLst>
                <a:gd name="connsiteX0" fmla="*/ 148785 w 169179"/>
                <a:gd name="connsiteY0" fmla="*/ 24273 h 63407"/>
                <a:gd name="connsiteX1" fmla="*/ 155949 w 169179"/>
                <a:gd name="connsiteY1" fmla="*/ 20059 h 63407"/>
                <a:gd name="connsiteX2" fmla="*/ 148996 w 169179"/>
                <a:gd name="connsiteY2" fmla="*/ 15852 h 63407"/>
                <a:gd name="connsiteX3" fmla="*/ 22812 w 169179"/>
                <a:gd name="connsiteY3" fmla="*/ 15852 h 63407"/>
                <a:gd name="connsiteX4" fmla="*/ 15861 w 169179"/>
                <a:gd name="connsiteY4" fmla="*/ 20059 h 63407"/>
                <a:gd name="connsiteX5" fmla="*/ 23024 w 169179"/>
                <a:gd name="connsiteY5" fmla="*/ 24273 h 63407"/>
                <a:gd name="connsiteX6" fmla="*/ 148785 w 169179"/>
                <a:gd name="connsiteY6" fmla="*/ 24273 h 63407"/>
                <a:gd name="connsiteX7" fmla="*/ 148996 w 169179"/>
                <a:gd name="connsiteY7" fmla="*/ 65118 h 63407"/>
                <a:gd name="connsiteX8" fmla="*/ 155949 w 169179"/>
                <a:gd name="connsiteY8" fmla="*/ 60904 h 63407"/>
                <a:gd name="connsiteX9" fmla="*/ 148785 w 169179"/>
                <a:gd name="connsiteY9" fmla="*/ 56691 h 63407"/>
                <a:gd name="connsiteX10" fmla="*/ 23024 w 169179"/>
                <a:gd name="connsiteY10" fmla="*/ 56691 h 63407"/>
                <a:gd name="connsiteX11" fmla="*/ 15861 w 169179"/>
                <a:gd name="connsiteY11" fmla="*/ 60904 h 63407"/>
                <a:gd name="connsiteX12" fmla="*/ 22812 w 169179"/>
                <a:gd name="connsiteY12" fmla="*/ 65118 h 63407"/>
                <a:gd name="connsiteX13" fmla="*/ 148996 w 169179"/>
                <a:gd name="connsiteY13" fmla="*/ 65118 h 6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9179" h="63407">
                  <a:moveTo>
                    <a:pt x="148785" y="24273"/>
                  </a:moveTo>
                  <a:cubicBezTo>
                    <a:pt x="151944" y="24273"/>
                    <a:pt x="155949" y="24273"/>
                    <a:pt x="155949" y="20059"/>
                  </a:cubicBezTo>
                  <a:cubicBezTo>
                    <a:pt x="155949" y="15852"/>
                    <a:pt x="151944" y="15852"/>
                    <a:pt x="148996" y="15852"/>
                  </a:cubicBezTo>
                  <a:lnTo>
                    <a:pt x="22812" y="15852"/>
                  </a:lnTo>
                  <a:cubicBezTo>
                    <a:pt x="19866" y="15852"/>
                    <a:pt x="15861" y="15852"/>
                    <a:pt x="15861" y="20059"/>
                  </a:cubicBezTo>
                  <a:cubicBezTo>
                    <a:pt x="15861" y="24273"/>
                    <a:pt x="19866" y="24273"/>
                    <a:pt x="23024" y="24273"/>
                  </a:cubicBezTo>
                  <a:lnTo>
                    <a:pt x="148785" y="24273"/>
                  </a:lnTo>
                  <a:close/>
                  <a:moveTo>
                    <a:pt x="148996" y="65118"/>
                  </a:moveTo>
                  <a:cubicBezTo>
                    <a:pt x="151944" y="65118"/>
                    <a:pt x="155949" y="65118"/>
                    <a:pt x="155949" y="60904"/>
                  </a:cubicBezTo>
                  <a:cubicBezTo>
                    <a:pt x="155949" y="56691"/>
                    <a:pt x="151944" y="56691"/>
                    <a:pt x="148785" y="56691"/>
                  </a:cubicBezTo>
                  <a:lnTo>
                    <a:pt x="23024" y="56691"/>
                  </a:lnTo>
                  <a:cubicBezTo>
                    <a:pt x="19866" y="56691"/>
                    <a:pt x="15861" y="56691"/>
                    <a:pt x="15861" y="60904"/>
                  </a:cubicBezTo>
                  <a:cubicBezTo>
                    <a:pt x="15861" y="65118"/>
                    <a:pt x="19866" y="65118"/>
                    <a:pt x="22812" y="65118"/>
                  </a:cubicBezTo>
                  <a:lnTo>
                    <a:pt x="148996" y="6511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94" name="Forme libre : forme 75793">
              <a:extLst>
                <a:ext uri="{FF2B5EF4-FFF2-40B4-BE49-F238E27FC236}">
                  <a16:creationId xmlns:a16="http://schemas.microsoft.com/office/drawing/2014/main" id="{A21308E7-206D-4C88-9A82-35923D6C759C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9067733" y="-10057446"/>
              <a:ext cx="190327" cy="169088"/>
            </a:xfrm>
            <a:custGeom>
              <a:avLst/>
              <a:gdLst>
                <a:gd name="connsiteX0" fmla="*/ 168373 w 190326"/>
                <a:gd name="connsiteY0" fmla="*/ 32061 h 169087"/>
                <a:gd name="connsiteX1" fmla="*/ 186071 w 190326"/>
                <a:gd name="connsiteY1" fmla="*/ 22378 h 169087"/>
                <a:gd name="connsiteX2" fmla="*/ 193235 w 190326"/>
                <a:gd name="connsiteY2" fmla="*/ 18164 h 169087"/>
                <a:gd name="connsiteX3" fmla="*/ 190281 w 190326"/>
                <a:gd name="connsiteY3" fmla="*/ 15852 h 169087"/>
                <a:gd name="connsiteX4" fmla="*/ 163318 w 190326"/>
                <a:gd name="connsiteY4" fmla="*/ 16479 h 169087"/>
                <a:gd name="connsiteX5" fmla="*/ 136144 w 190326"/>
                <a:gd name="connsiteY5" fmla="*/ 15852 h 169087"/>
                <a:gd name="connsiteX6" fmla="*/ 132145 w 190326"/>
                <a:gd name="connsiteY6" fmla="*/ 20059 h 169087"/>
                <a:gd name="connsiteX7" fmla="*/ 138040 w 190326"/>
                <a:gd name="connsiteY7" fmla="*/ 22378 h 169087"/>
                <a:gd name="connsiteX8" fmla="*/ 146043 w 190326"/>
                <a:gd name="connsiteY8" fmla="*/ 22800 h 169087"/>
                <a:gd name="connsiteX9" fmla="*/ 151733 w 190326"/>
                <a:gd name="connsiteY9" fmla="*/ 26168 h 169087"/>
                <a:gd name="connsiteX10" fmla="*/ 150894 w 190326"/>
                <a:gd name="connsiteY10" fmla="*/ 30165 h 169087"/>
                <a:gd name="connsiteX11" fmla="*/ 138252 w 190326"/>
                <a:gd name="connsiteY11" fmla="*/ 81538 h 169087"/>
                <a:gd name="connsiteX12" fmla="*/ 74003 w 190326"/>
                <a:gd name="connsiteY12" fmla="*/ 81538 h 169087"/>
                <a:gd name="connsiteX13" fmla="*/ 86434 w 190326"/>
                <a:gd name="connsiteY13" fmla="*/ 32061 h 169087"/>
                <a:gd name="connsiteX14" fmla="*/ 104125 w 190326"/>
                <a:gd name="connsiteY14" fmla="*/ 22378 h 169087"/>
                <a:gd name="connsiteX15" fmla="*/ 111289 w 190326"/>
                <a:gd name="connsiteY15" fmla="*/ 18164 h 169087"/>
                <a:gd name="connsiteX16" fmla="*/ 108341 w 190326"/>
                <a:gd name="connsiteY16" fmla="*/ 15852 h 169087"/>
                <a:gd name="connsiteX17" fmla="*/ 81378 w 190326"/>
                <a:gd name="connsiteY17" fmla="*/ 16479 h 169087"/>
                <a:gd name="connsiteX18" fmla="*/ 54204 w 190326"/>
                <a:gd name="connsiteY18" fmla="*/ 15852 h 169087"/>
                <a:gd name="connsiteX19" fmla="*/ 50199 w 190326"/>
                <a:gd name="connsiteY19" fmla="*/ 20059 h 169087"/>
                <a:gd name="connsiteX20" fmla="*/ 56094 w 190326"/>
                <a:gd name="connsiteY20" fmla="*/ 22378 h 169087"/>
                <a:gd name="connsiteX21" fmla="*/ 64103 w 190326"/>
                <a:gd name="connsiteY21" fmla="*/ 22800 h 169087"/>
                <a:gd name="connsiteX22" fmla="*/ 69787 w 190326"/>
                <a:gd name="connsiteY22" fmla="*/ 26168 h 169087"/>
                <a:gd name="connsiteX23" fmla="*/ 68947 w 190326"/>
                <a:gd name="connsiteY23" fmla="*/ 30165 h 169087"/>
                <a:gd name="connsiteX24" fmla="*/ 40722 w 190326"/>
                <a:gd name="connsiteY24" fmla="*/ 143229 h 169087"/>
                <a:gd name="connsiteX25" fmla="*/ 21551 w 190326"/>
                <a:gd name="connsiteY25" fmla="*/ 153123 h 169087"/>
                <a:gd name="connsiteX26" fmla="*/ 15861 w 190326"/>
                <a:gd name="connsiteY26" fmla="*/ 157330 h 169087"/>
                <a:gd name="connsiteX27" fmla="*/ 18808 w 190326"/>
                <a:gd name="connsiteY27" fmla="*/ 159648 h 169087"/>
                <a:gd name="connsiteX28" fmla="*/ 45566 w 190326"/>
                <a:gd name="connsiteY28" fmla="*/ 159015 h 169087"/>
                <a:gd name="connsiteX29" fmla="*/ 59048 w 190326"/>
                <a:gd name="connsiteY29" fmla="*/ 159227 h 169087"/>
                <a:gd name="connsiteX30" fmla="*/ 72741 w 190326"/>
                <a:gd name="connsiteY30" fmla="*/ 159648 h 169087"/>
                <a:gd name="connsiteX31" fmla="*/ 76951 w 190326"/>
                <a:gd name="connsiteY31" fmla="*/ 155435 h 169087"/>
                <a:gd name="connsiteX32" fmla="*/ 71056 w 190326"/>
                <a:gd name="connsiteY32" fmla="*/ 153123 h 169087"/>
                <a:gd name="connsiteX33" fmla="*/ 57363 w 190326"/>
                <a:gd name="connsiteY33" fmla="*/ 149332 h 169087"/>
                <a:gd name="connsiteX34" fmla="*/ 57991 w 190326"/>
                <a:gd name="connsiteY34" fmla="*/ 145752 h 169087"/>
                <a:gd name="connsiteX35" fmla="*/ 72318 w 190326"/>
                <a:gd name="connsiteY35" fmla="*/ 88064 h 169087"/>
                <a:gd name="connsiteX36" fmla="*/ 136566 w 190326"/>
                <a:gd name="connsiteY36" fmla="*/ 88064 h 169087"/>
                <a:gd name="connsiteX37" fmla="*/ 122034 w 190326"/>
                <a:gd name="connsiteY37" fmla="*/ 146175 h 169087"/>
                <a:gd name="connsiteX38" fmla="*/ 102863 w 190326"/>
                <a:gd name="connsiteY38" fmla="*/ 153123 h 169087"/>
                <a:gd name="connsiteX39" fmla="*/ 97807 w 190326"/>
                <a:gd name="connsiteY39" fmla="*/ 157330 h 169087"/>
                <a:gd name="connsiteX40" fmla="*/ 100754 w 190326"/>
                <a:gd name="connsiteY40" fmla="*/ 159648 h 169087"/>
                <a:gd name="connsiteX41" fmla="*/ 127506 w 190326"/>
                <a:gd name="connsiteY41" fmla="*/ 159015 h 169087"/>
                <a:gd name="connsiteX42" fmla="*/ 140987 w 190326"/>
                <a:gd name="connsiteY42" fmla="*/ 159227 h 169087"/>
                <a:gd name="connsiteX43" fmla="*/ 154681 w 190326"/>
                <a:gd name="connsiteY43" fmla="*/ 159648 h 169087"/>
                <a:gd name="connsiteX44" fmla="*/ 158897 w 190326"/>
                <a:gd name="connsiteY44" fmla="*/ 155435 h 169087"/>
                <a:gd name="connsiteX45" fmla="*/ 152996 w 190326"/>
                <a:gd name="connsiteY45" fmla="*/ 153123 h 169087"/>
                <a:gd name="connsiteX46" fmla="*/ 139302 w 190326"/>
                <a:gd name="connsiteY46" fmla="*/ 149332 h 169087"/>
                <a:gd name="connsiteX47" fmla="*/ 139937 w 190326"/>
                <a:gd name="connsiteY47" fmla="*/ 145752 h 169087"/>
                <a:gd name="connsiteX48" fmla="*/ 168373 w 190326"/>
                <a:gd name="connsiteY48" fmla="*/ 32061 h 16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0326" h="169087">
                  <a:moveTo>
                    <a:pt x="168373" y="32061"/>
                  </a:moveTo>
                  <a:cubicBezTo>
                    <a:pt x="170270" y="24485"/>
                    <a:pt x="170693" y="22378"/>
                    <a:pt x="186071" y="22378"/>
                  </a:cubicBezTo>
                  <a:cubicBezTo>
                    <a:pt x="191550" y="22378"/>
                    <a:pt x="193235" y="22378"/>
                    <a:pt x="193235" y="18164"/>
                  </a:cubicBezTo>
                  <a:cubicBezTo>
                    <a:pt x="193235" y="15852"/>
                    <a:pt x="190916" y="15852"/>
                    <a:pt x="190281" y="15852"/>
                  </a:cubicBezTo>
                  <a:cubicBezTo>
                    <a:pt x="184386" y="15852"/>
                    <a:pt x="169220" y="16479"/>
                    <a:pt x="163318" y="16479"/>
                  </a:cubicBezTo>
                  <a:cubicBezTo>
                    <a:pt x="157212" y="16479"/>
                    <a:pt x="142257" y="15852"/>
                    <a:pt x="136144" y="15852"/>
                  </a:cubicBezTo>
                  <a:cubicBezTo>
                    <a:pt x="134458" y="15852"/>
                    <a:pt x="132145" y="15852"/>
                    <a:pt x="132145" y="20059"/>
                  </a:cubicBezTo>
                  <a:cubicBezTo>
                    <a:pt x="132145" y="22378"/>
                    <a:pt x="134042" y="22378"/>
                    <a:pt x="138040" y="22378"/>
                  </a:cubicBezTo>
                  <a:cubicBezTo>
                    <a:pt x="138463" y="22378"/>
                    <a:pt x="142468" y="22378"/>
                    <a:pt x="146043" y="22800"/>
                  </a:cubicBezTo>
                  <a:cubicBezTo>
                    <a:pt x="149837" y="23217"/>
                    <a:pt x="151733" y="23428"/>
                    <a:pt x="151733" y="26168"/>
                  </a:cubicBezTo>
                  <a:cubicBezTo>
                    <a:pt x="151733" y="27008"/>
                    <a:pt x="151522" y="27430"/>
                    <a:pt x="150894" y="30165"/>
                  </a:cubicBezTo>
                  <a:lnTo>
                    <a:pt x="138252" y="81538"/>
                  </a:lnTo>
                  <a:lnTo>
                    <a:pt x="74003" y="81538"/>
                  </a:lnTo>
                  <a:lnTo>
                    <a:pt x="86434" y="32061"/>
                  </a:lnTo>
                  <a:cubicBezTo>
                    <a:pt x="88324" y="24485"/>
                    <a:pt x="88958" y="22378"/>
                    <a:pt x="104125" y="22378"/>
                  </a:cubicBezTo>
                  <a:cubicBezTo>
                    <a:pt x="109604" y="22378"/>
                    <a:pt x="111289" y="22378"/>
                    <a:pt x="111289" y="18164"/>
                  </a:cubicBezTo>
                  <a:cubicBezTo>
                    <a:pt x="111289" y="15852"/>
                    <a:pt x="108969" y="15852"/>
                    <a:pt x="108341" y="15852"/>
                  </a:cubicBezTo>
                  <a:cubicBezTo>
                    <a:pt x="102440" y="15852"/>
                    <a:pt x="87273" y="16479"/>
                    <a:pt x="81378" y="16479"/>
                  </a:cubicBezTo>
                  <a:cubicBezTo>
                    <a:pt x="75265" y="16479"/>
                    <a:pt x="60310" y="15852"/>
                    <a:pt x="54204" y="15852"/>
                  </a:cubicBezTo>
                  <a:cubicBezTo>
                    <a:pt x="52519" y="15852"/>
                    <a:pt x="50199" y="15852"/>
                    <a:pt x="50199" y="20059"/>
                  </a:cubicBezTo>
                  <a:cubicBezTo>
                    <a:pt x="50199" y="22378"/>
                    <a:pt x="52095" y="22378"/>
                    <a:pt x="56094" y="22378"/>
                  </a:cubicBezTo>
                  <a:cubicBezTo>
                    <a:pt x="56517" y="22378"/>
                    <a:pt x="60522" y="22378"/>
                    <a:pt x="64103" y="22800"/>
                  </a:cubicBezTo>
                  <a:cubicBezTo>
                    <a:pt x="67897" y="23217"/>
                    <a:pt x="69787" y="23428"/>
                    <a:pt x="69787" y="26168"/>
                  </a:cubicBezTo>
                  <a:cubicBezTo>
                    <a:pt x="69787" y="27008"/>
                    <a:pt x="69582" y="27642"/>
                    <a:pt x="68947" y="30165"/>
                  </a:cubicBezTo>
                  <a:lnTo>
                    <a:pt x="40722" y="143229"/>
                  </a:lnTo>
                  <a:cubicBezTo>
                    <a:pt x="38614" y="151439"/>
                    <a:pt x="38191" y="153123"/>
                    <a:pt x="21551" y="153123"/>
                  </a:cubicBezTo>
                  <a:cubicBezTo>
                    <a:pt x="17757" y="153123"/>
                    <a:pt x="15861" y="153123"/>
                    <a:pt x="15861" y="157330"/>
                  </a:cubicBezTo>
                  <a:cubicBezTo>
                    <a:pt x="15861" y="159648"/>
                    <a:pt x="18392" y="159648"/>
                    <a:pt x="18808" y="159648"/>
                  </a:cubicBezTo>
                  <a:cubicBezTo>
                    <a:pt x="24710" y="159648"/>
                    <a:pt x="39665" y="159015"/>
                    <a:pt x="45566" y="159015"/>
                  </a:cubicBezTo>
                  <a:cubicBezTo>
                    <a:pt x="49988" y="159015"/>
                    <a:pt x="54620" y="159227"/>
                    <a:pt x="59048" y="159227"/>
                  </a:cubicBezTo>
                  <a:cubicBezTo>
                    <a:pt x="63680" y="159227"/>
                    <a:pt x="68313" y="159648"/>
                    <a:pt x="72741" y="159648"/>
                  </a:cubicBezTo>
                  <a:cubicBezTo>
                    <a:pt x="74426" y="159648"/>
                    <a:pt x="76951" y="159648"/>
                    <a:pt x="76951" y="155435"/>
                  </a:cubicBezTo>
                  <a:cubicBezTo>
                    <a:pt x="76951" y="153123"/>
                    <a:pt x="75054" y="153123"/>
                    <a:pt x="71056" y="153123"/>
                  </a:cubicBezTo>
                  <a:cubicBezTo>
                    <a:pt x="63258" y="153123"/>
                    <a:pt x="57363" y="153123"/>
                    <a:pt x="57363" y="149332"/>
                  </a:cubicBezTo>
                  <a:cubicBezTo>
                    <a:pt x="57363" y="148070"/>
                    <a:pt x="57779" y="147014"/>
                    <a:pt x="57991" y="145752"/>
                  </a:cubicBezTo>
                  <a:lnTo>
                    <a:pt x="72318" y="88064"/>
                  </a:lnTo>
                  <a:lnTo>
                    <a:pt x="136566" y="88064"/>
                  </a:lnTo>
                  <a:cubicBezTo>
                    <a:pt x="127718" y="123018"/>
                    <a:pt x="122874" y="143017"/>
                    <a:pt x="122034" y="146175"/>
                  </a:cubicBezTo>
                  <a:cubicBezTo>
                    <a:pt x="119926" y="152912"/>
                    <a:pt x="115921" y="153123"/>
                    <a:pt x="102863" y="153123"/>
                  </a:cubicBezTo>
                  <a:cubicBezTo>
                    <a:pt x="99704" y="153123"/>
                    <a:pt x="97807" y="153123"/>
                    <a:pt x="97807" y="157330"/>
                  </a:cubicBezTo>
                  <a:cubicBezTo>
                    <a:pt x="97807" y="159648"/>
                    <a:pt x="100332" y="159648"/>
                    <a:pt x="100754" y="159648"/>
                  </a:cubicBezTo>
                  <a:cubicBezTo>
                    <a:pt x="106656" y="159648"/>
                    <a:pt x="121611" y="159015"/>
                    <a:pt x="127506" y="159015"/>
                  </a:cubicBezTo>
                  <a:cubicBezTo>
                    <a:pt x="131934" y="159015"/>
                    <a:pt x="136566" y="159227"/>
                    <a:pt x="140987" y="159227"/>
                  </a:cubicBezTo>
                  <a:cubicBezTo>
                    <a:pt x="145627" y="159227"/>
                    <a:pt x="150259" y="159648"/>
                    <a:pt x="154681" y="159648"/>
                  </a:cubicBezTo>
                  <a:cubicBezTo>
                    <a:pt x="156366" y="159648"/>
                    <a:pt x="158897" y="159648"/>
                    <a:pt x="158897" y="155435"/>
                  </a:cubicBezTo>
                  <a:cubicBezTo>
                    <a:pt x="158897" y="153123"/>
                    <a:pt x="157000" y="153123"/>
                    <a:pt x="152996" y="153123"/>
                  </a:cubicBezTo>
                  <a:cubicBezTo>
                    <a:pt x="145204" y="153123"/>
                    <a:pt x="139302" y="153123"/>
                    <a:pt x="139302" y="149332"/>
                  </a:cubicBezTo>
                  <a:cubicBezTo>
                    <a:pt x="139302" y="148070"/>
                    <a:pt x="139726" y="147014"/>
                    <a:pt x="139937" y="145752"/>
                  </a:cubicBezTo>
                  <a:lnTo>
                    <a:pt x="168373" y="3206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95" name="Forme libre : forme 75794">
              <a:extLst>
                <a:ext uri="{FF2B5EF4-FFF2-40B4-BE49-F238E27FC236}">
                  <a16:creationId xmlns:a16="http://schemas.microsoft.com/office/drawing/2014/main" id="{C3471122-5F5E-445A-8965-684B5D12728F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9262835" y="-10102913"/>
              <a:ext cx="84590" cy="126816"/>
            </a:xfrm>
            <a:custGeom>
              <a:avLst/>
              <a:gdLst>
                <a:gd name="connsiteX0" fmla="*/ 50965 w 84589"/>
                <a:gd name="connsiteY0" fmla="*/ 20277 h 126815"/>
                <a:gd name="connsiteX1" fmla="*/ 51553 w 84589"/>
                <a:gd name="connsiteY1" fmla="*/ 17913 h 126815"/>
                <a:gd name="connsiteX2" fmla="*/ 49194 w 84589"/>
                <a:gd name="connsiteY2" fmla="*/ 15852 h 126815"/>
                <a:gd name="connsiteX3" fmla="*/ 30313 w 84589"/>
                <a:gd name="connsiteY3" fmla="*/ 17325 h 126815"/>
                <a:gd name="connsiteX4" fmla="*/ 27069 w 84589"/>
                <a:gd name="connsiteY4" fmla="*/ 20714 h 126815"/>
                <a:gd name="connsiteX5" fmla="*/ 30908 w 84589"/>
                <a:gd name="connsiteY5" fmla="*/ 22781 h 126815"/>
                <a:gd name="connsiteX6" fmla="*/ 37986 w 84589"/>
                <a:gd name="connsiteY6" fmla="*/ 24993 h 126815"/>
                <a:gd name="connsiteX7" fmla="*/ 37398 w 84589"/>
                <a:gd name="connsiteY7" fmla="*/ 28236 h 126815"/>
                <a:gd name="connsiteX8" fmla="*/ 16600 w 84589"/>
                <a:gd name="connsiteY8" fmla="*/ 111677 h 126815"/>
                <a:gd name="connsiteX9" fmla="*/ 15861 w 84589"/>
                <a:gd name="connsiteY9" fmla="*/ 114920 h 126815"/>
                <a:gd name="connsiteX10" fmla="*/ 20876 w 84589"/>
                <a:gd name="connsiteY10" fmla="*/ 119637 h 126815"/>
                <a:gd name="connsiteX11" fmla="*/ 27663 w 84589"/>
                <a:gd name="connsiteY11" fmla="*/ 113447 h 126815"/>
                <a:gd name="connsiteX12" fmla="*/ 34887 w 84589"/>
                <a:gd name="connsiteY12" fmla="*/ 84848 h 126815"/>
                <a:gd name="connsiteX13" fmla="*/ 53767 w 84589"/>
                <a:gd name="connsiteY13" fmla="*/ 96935 h 126815"/>
                <a:gd name="connsiteX14" fmla="*/ 53477 w 84589"/>
                <a:gd name="connsiteY14" fmla="*/ 99881 h 126815"/>
                <a:gd name="connsiteX15" fmla="*/ 52882 w 84589"/>
                <a:gd name="connsiteY15" fmla="*/ 104452 h 126815"/>
                <a:gd name="connsiteX16" fmla="*/ 68517 w 84589"/>
                <a:gd name="connsiteY16" fmla="*/ 119637 h 126815"/>
                <a:gd name="connsiteX17" fmla="*/ 87253 w 84589"/>
                <a:gd name="connsiteY17" fmla="*/ 97080 h 126815"/>
                <a:gd name="connsiteX18" fmla="*/ 84894 w 84589"/>
                <a:gd name="connsiteY18" fmla="*/ 95165 h 126815"/>
                <a:gd name="connsiteX19" fmla="*/ 81939 w 84589"/>
                <a:gd name="connsiteY19" fmla="*/ 98704 h 126815"/>
                <a:gd name="connsiteX20" fmla="*/ 68960 w 84589"/>
                <a:gd name="connsiteY20" fmla="*/ 115508 h 126815"/>
                <a:gd name="connsiteX21" fmla="*/ 63799 w 84589"/>
                <a:gd name="connsiteY21" fmla="*/ 107847 h 126815"/>
                <a:gd name="connsiteX22" fmla="*/ 64685 w 84589"/>
                <a:gd name="connsiteY22" fmla="*/ 101208 h 126815"/>
                <a:gd name="connsiteX23" fmla="*/ 65424 w 84589"/>
                <a:gd name="connsiteY23" fmla="*/ 96638 h 126815"/>
                <a:gd name="connsiteX24" fmla="*/ 41528 w 84589"/>
                <a:gd name="connsiteY24" fmla="*/ 81010 h 126815"/>
                <a:gd name="connsiteX25" fmla="*/ 53767 w 84589"/>
                <a:gd name="connsiteY25" fmla="*/ 71281 h 126815"/>
                <a:gd name="connsiteX26" fmla="*/ 76923 w 84589"/>
                <a:gd name="connsiteY26" fmla="*/ 57279 h 126815"/>
                <a:gd name="connsiteX27" fmla="*/ 81794 w 84589"/>
                <a:gd name="connsiteY27" fmla="*/ 59195 h 126815"/>
                <a:gd name="connsiteX28" fmla="*/ 74121 w 84589"/>
                <a:gd name="connsiteY28" fmla="*/ 67451 h 126815"/>
                <a:gd name="connsiteX29" fmla="*/ 80023 w 84589"/>
                <a:gd name="connsiteY29" fmla="*/ 72906 h 126815"/>
                <a:gd name="connsiteX30" fmla="*/ 88429 w 84589"/>
                <a:gd name="connsiteY30" fmla="*/ 63467 h 126815"/>
                <a:gd name="connsiteX31" fmla="*/ 77076 w 84589"/>
                <a:gd name="connsiteY31" fmla="*/ 53151 h 126815"/>
                <a:gd name="connsiteX32" fmla="*/ 53477 w 84589"/>
                <a:gd name="connsiteY32" fmla="*/ 66123 h 126815"/>
                <a:gd name="connsiteX33" fmla="*/ 36360 w 84589"/>
                <a:gd name="connsiteY33" fmla="*/ 79095 h 126815"/>
                <a:gd name="connsiteX34" fmla="*/ 50965 w 84589"/>
                <a:gd name="connsiteY34" fmla="*/ 20277 h 12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4589" h="126815">
                  <a:moveTo>
                    <a:pt x="50965" y="20277"/>
                  </a:moveTo>
                  <a:cubicBezTo>
                    <a:pt x="51111" y="19980"/>
                    <a:pt x="51553" y="18064"/>
                    <a:pt x="51553" y="17913"/>
                  </a:cubicBezTo>
                  <a:cubicBezTo>
                    <a:pt x="51553" y="17179"/>
                    <a:pt x="50965" y="15852"/>
                    <a:pt x="49194" y="15852"/>
                  </a:cubicBezTo>
                  <a:cubicBezTo>
                    <a:pt x="46246" y="15852"/>
                    <a:pt x="34001" y="17027"/>
                    <a:pt x="30313" y="17325"/>
                  </a:cubicBezTo>
                  <a:cubicBezTo>
                    <a:pt x="29137" y="17471"/>
                    <a:pt x="27069" y="17622"/>
                    <a:pt x="27069" y="20714"/>
                  </a:cubicBezTo>
                  <a:cubicBezTo>
                    <a:pt x="27069" y="22781"/>
                    <a:pt x="29137" y="22781"/>
                    <a:pt x="30908" y="22781"/>
                  </a:cubicBezTo>
                  <a:cubicBezTo>
                    <a:pt x="37986" y="22781"/>
                    <a:pt x="37986" y="23811"/>
                    <a:pt x="37986" y="24993"/>
                  </a:cubicBezTo>
                  <a:cubicBezTo>
                    <a:pt x="37986" y="26024"/>
                    <a:pt x="37688" y="26909"/>
                    <a:pt x="37398" y="28236"/>
                  </a:cubicBezTo>
                  <a:lnTo>
                    <a:pt x="16600" y="111677"/>
                  </a:lnTo>
                  <a:cubicBezTo>
                    <a:pt x="15861" y="114332"/>
                    <a:pt x="15861" y="114624"/>
                    <a:pt x="15861" y="114920"/>
                  </a:cubicBezTo>
                  <a:cubicBezTo>
                    <a:pt x="15861" y="117133"/>
                    <a:pt x="17631" y="119637"/>
                    <a:pt x="20876" y="119637"/>
                  </a:cubicBezTo>
                  <a:cubicBezTo>
                    <a:pt x="24861" y="119637"/>
                    <a:pt x="26778" y="116690"/>
                    <a:pt x="27663" y="113447"/>
                  </a:cubicBezTo>
                  <a:cubicBezTo>
                    <a:pt x="27954" y="112852"/>
                    <a:pt x="34298" y="86908"/>
                    <a:pt x="34887" y="84848"/>
                  </a:cubicBezTo>
                  <a:cubicBezTo>
                    <a:pt x="45361" y="85878"/>
                    <a:pt x="53767" y="89267"/>
                    <a:pt x="53767" y="96935"/>
                  </a:cubicBezTo>
                  <a:cubicBezTo>
                    <a:pt x="53767" y="97675"/>
                    <a:pt x="53767" y="98408"/>
                    <a:pt x="53477" y="99881"/>
                  </a:cubicBezTo>
                  <a:cubicBezTo>
                    <a:pt x="52882" y="102093"/>
                    <a:pt x="52882" y="102833"/>
                    <a:pt x="52882" y="104452"/>
                  </a:cubicBezTo>
                  <a:cubicBezTo>
                    <a:pt x="52882" y="114920"/>
                    <a:pt x="61440" y="119637"/>
                    <a:pt x="68517" y="119637"/>
                  </a:cubicBezTo>
                  <a:cubicBezTo>
                    <a:pt x="82825" y="119637"/>
                    <a:pt x="87253" y="97233"/>
                    <a:pt x="87253" y="97080"/>
                  </a:cubicBezTo>
                  <a:cubicBezTo>
                    <a:pt x="87253" y="95165"/>
                    <a:pt x="85336" y="95165"/>
                    <a:pt x="84894" y="95165"/>
                  </a:cubicBezTo>
                  <a:cubicBezTo>
                    <a:pt x="82825" y="95165"/>
                    <a:pt x="82679" y="95905"/>
                    <a:pt x="81939" y="98704"/>
                  </a:cubicBezTo>
                  <a:cubicBezTo>
                    <a:pt x="80175" y="105046"/>
                    <a:pt x="76190" y="115508"/>
                    <a:pt x="68960" y="115508"/>
                  </a:cubicBezTo>
                  <a:cubicBezTo>
                    <a:pt x="64982" y="115508"/>
                    <a:pt x="63799" y="111823"/>
                    <a:pt x="63799" y="107847"/>
                  </a:cubicBezTo>
                  <a:cubicBezTo>
                    <a:pt x="63799" y="105337"/>
                    <a:pt x="63799" y="105046"/>
                    <a:pt x="64685" y="101208"/>
                  </a:cubicBezTo>
                  <a:cubicBezTo>
                    <a:pt x="64830" y="100766"/>
                    <a:pt x="65424" y="98262"/>
                    <a:pt x="65424" y="96638"/>
                  </a:cubicBezTo>
                  <a:cubicBezTo>
                    <a:pt x="65424" y="83521"/>
                    <a:pt x="47720" y="81453"/>
                    <a:pt x="41528" y="81010"/>
                  </a:cubicBezTo>
                  <a:cubicBezTo>
                    <a:pt x="45804" y="78362"/>
                    <a:pt x="51262" y="73493"/>
                    <a:pt x="53767" y="71281"/>
                  </a:cubicBezTo>
                  <a:cubicBezTo>
                    <a:pt x="61295" y="64208"/>
                    <a:pt x="68669" y="57279"/>
                    <a:pt x="76923" y="57279"/>
                  </a:cubicBezTo>
                  <a:cubicBezTo>
                    <a:pt x="78694" y="57279"/>
                    <a:pt x="80611" y="57721"/>
                    <a:pt x="81794" y="59195"/>
                  </a:cubicBezTo>
                  <a:cubicBezTo>
                    <a:pt x="75450" y="60224"/>
                    <a:pt x="74121" y="65237"/>
                    <a:pt x="74121" y="67451"/>
                  </a:cubicBezTo>
                  <a:cubicBezTo>
                    <a:pt x="74121" y="70694"/>
                    <a:pt x="76633" y="72906"/>
                    <a:pt x="80023" y="72906"/>
                  </a:cubicBezTo>
                  <a:cubicBezTo>
                    <a:pt x="84008" y="72906"/>
                    <a:pt x="88429" y="69663"/>
                    <a:pt x="88429" y="63467"/>
                  </a:cubicBezTo>
                  <a:cubicBezTo>
                    <a:pt x="88429" y="58606"/>
                    <a:pt x="84894" y="53151"/>
                    <a:pt x="77076" y="53151"/>
                  </a:cubicBezTo>
                  <a:cubicBezTo>
                    <a:pt x="68669" y="53151"/>
                    <a:pt x="60997" y="59195"/>
                    <a:pt x="53477" y="66123"/>
                  </a:cubicBezTo>
                  <a:cubicBezTo>
                    <a:pt x="47278" y="72021"/>
                    <a:pt x="42414" y="76592"/>
                    <a:pt x="36360" y="79095"/>
                  </a:cubicBezTo>
                  <a:lnTo>
                    <a:pt x="50965" y="2027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96" name="Forme libre : forme 75795">
              <a:extLst>
                <a:ext uri="{FF2B5EF4-FFF2-40B4-BE49-F238E27FC236}">
                  <a16:creationId xmlns:a16="http://schemas.microsoft.com/office/drawing/2014/main" id="{BB7F1B51-34E0-46F8-A367-CA845DFAEDF5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9354705" y="-10123001"/>
              <a:ext cx="42295" cy="84544"/>
            </a:xfrm>
            <a:custGeom>
              <a:avLst/>
              <a:gdLst>
                <a:gd name="connsiteX0" fmla="*/ 43986 w 42294"/>
                <a:gd name="connsiteY0" fmla="*/ 25752 h 84543"/>
                <a:gd name="connsiteX1" fmla="*/ 45044 w 42294"/>
                <a:gd name="connsiteY1" fmla="*/ 22067 h 84543"/>
                <a:gd name="connsiteX2" fmla="*/ 38508 w 42294"/>
                <a:gd name="connsiteY2" fmla="*/ 15852 h 84543"/>
                <a:gd name="connsiteX3" fmla="*/ 32508 w 42294"/>
                <a:gd name="connsiteY3" fmla="*/ 20693 h 84543"/>
                <a:gd name="connsiteX4" fmla="*/ 16277 w 42294"/>
                <a:gd name="connsiteY4" fmla="*/ 66294 h 84543"/>
                <a:gd name="connsiteX5" fmla="*/ 15861 w 42294"/>
                <a:gd name="connsiteY5" fmla="*/ 67978 h 84543"/>
                <a:gd name="connsiteX6" fmla="*/ 20387 w 42294"/>
                <a:gd name="connsiteY6" fmla="*/ 70712 h 84543"/>
                <a:gd name="connsiteX7" fmla="*/ 22178 w 42294"/>
                <a:gd name="connsiteY7" fmla="*/ 68923 h 84543"/>
                <a:gd name="connsiteX8" fmla="*/ 43986 w 42294"/>
                <a:gd name="connsiteY8" fmla="*/ 25752 h 84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94" h="84543">
                  <a:moveTo>
                    <a:pt x="43986" y="25752"/>
                  </a:moveTo>
                  <a:cubicBezTo>
                    <a:pt x="44092" y="25647"/>
                    <a:pt x="45044" y="23645"/>
                    <a:pt x="45044" y="22067"/>
                  </a:cubicBezTo>
                  <a:cubicBezTo>
                    <a:pt x="45044" y="18276"/>
                    <a:pt x="41673" y="15852"/>
                    <a:pt x="38508" y="15852"/>
                  </a:cubicBezTo>
                  <a:cubicBezTo>
                    <a:pt x="34193" y="15852"/>
                    <a:pt x="33030" y="19114"/>
                    <a:pt x="32508" y="20693"/>
                  </a:cubicBezTo>
                  <a:lnTo>
                    <a:pt x="16277" y="66294"/>
                  </a:lnTo>
                  <a:cubicBezTo>
                    <a:pt x="15861" y="67555"/>
                    <a:pt x="15861" y="67873"/>
                    <a:pt x="15861" y="67978"/>
                  </a:cubicBezTo>
                  <a:cubicBezTo>
                    <a:pt x="15861" y="69662"/>
                    <a:pt x="20282" y="70712"/>
                    <a:pt x="20387" y="70712"/>
                  </a:cubicBezTo>
                  <a:cubicBezTo>
                    <a:pt x="21339" y="70712"/>
                    <a:pt x="21551" y="70184"/>
                    <a:pt x="22178" y="68923"/>
                  </a:cubicBezTo>
                  <a:lnTo>
                    <a:pt x="43986" y="2575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97" name="Forme libre : forme 75796">
              <a:extLst>
                <a:ext uri="{FF2B5EF4-FFF2-40B4-BE49-F238E27FC236}">
                  <a16:creationId xmlns:a16="http://schemas.microsoft.com/office/drawing/2014/main" id="{DB41B3EA-19AE-49EA-A7D3-E5AE2F5C89C3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9245727" y="-9963902"/>
              <a:ext cx="84590" cy="126816"/>
            </a:xfrm>
            <a:custGeom>
              <a:avLst/>
              <a:gdLst>
                <a:gd name="connsiteX0" fmla="*/ 50965 w 84589"/>
                <a:gd name="connsiteY0" fmla="*/ 20278 h 126815"/>
                <a:gd name="connsiteX1" fmla="*/ 51553 w 84589"/>
                <a:gd name="connsiteY1" fmla="*/ 17913 h 126815"/>
                <a:gd name="connsiteX2" fmla="*/ 49194 w 84589"/>
                <a:gd name="connsiteY2" fmla="*/ 15852 h 126815"/>
                <a:gd name="connsiteX3" fmla="*/ 30313 w 84589"/>
                <a:gd name="connsiteY3" fmla="*/ 17325 h 126815"/>
                <a:gd name="connsiteX4" fmla="*/ 27069 w 84589"/>
                <a:gd name="connsiteY4" fmla="*/ 20713 h 126815"/>
                <a:gd name="connsiteX5" fmla="*/ 30908 w 84589"/>
                <a:gd name="connsiteY5" fmla="*/ 22781 h 126815"/>
                <a:gd name="connsiteX6" fmla="*/ 37986 w 84589"/>
                <a:gd name="connsiteY6" fmla="*/ 24993 h 126815"/>
                <a:gd name="connsiteX7" fmla="*/ 37398 w 84589"/>
                <a:gd name="connsiteY7" fmla="*/ 28236 h 126815"/>
                <a:gd name="connsiteX8" fmla="*/ 16600 w 84589"/>
                <a:gd name="connsiteY8" fmla="*/ 111677 h 126815"/>
                <a:gd name="connsiteX9" fmla="*/ 15861 w 84589"/>
                <a:gd name="connsiteY9" fmla="*/ 114920 h 126815"/>
                <a:gd name="connsiteX10" fmla="*/ 20876 w 84589"/>
                <a:gd name="connsiteY10" fmla="*/ 119637 h 126815"/>
                <a:gd name="connsiteX11" fmla="*/ 27663 w 84589"/>
                <a:gd name="connsiteY11" fmla="*/ 113447 h 126815"/>
                <a:gd name="connsiteX12" fmla="*/ 34887 w 84589"/>
                <a:gd name="connsiteY12" fmla="*/ 84848 h 126815"/>
                <a:gd name="connsiteX13" fmla="*/ 53767 w 84589"/>
                <a:gd name="connsiteY13" fmla="*/ 96935 h 126815"/>
                <a:gd name="connsiteX14" fmla="*/ 53477 w 84589"/>
                <a:gd name="connsiteY14" fmla="*/ 99881 h 126815"/>
                <a:gd name="connsiteX15" fmla="*/ 52882 w 84589"/>
                <a:gd name="connsiteY15" fmla="*/ 104452 h 126815"/>
                <a:gd name="connsiteX16" fmla="*/ 68517 w 84589"/>
                <a:gd name="connsiteY16" fmla="*/ 119637 h 126815"/>
                <a:gd name="connsiteX17" fmla="*/ 87253 w 84589"/>
                <a:gd name="connsiteY17" fmla="*/ 97080 h 126815"/>
                <a:gd name="connsiteX18" fmla="*/ 84894 w 84589"/>
                <a:gd name="connsiteY18" fmla="*/ 95165 h 126815"/>
                <a:gd name="connsiteX19" fmla="*/ 81939 w 84589"/>
                <a:gd name="connsiteY19" fmla="*/ 98704 h 126815"/>
                <a:gd name="connsiteX20" fmla="*/ 68960 w 84589"/>
                <a:gd name="connsiteY20" fmla="*/ 115508 h 126815"/>
                <a:gd name="connsiteX21" fmla="*/ 63799 w 84589"/>
                <a:gd name="connsiteY21" fmla="*/ 107846 h 126815"/>
                <a:gd name="connsiteX22" fmla="*/ 64685 w 84589"/>
                <a:gd name="connsiteY22" fmla="*/ 101208 h 126815"/>
                <a:gd name="connsiteX23" fmla="*/ 65425 w 84589"/>
                <a:gd name="connsiteY23" fmla="*/ 96638 h 126815"/>
                <a:gd name="connsiteX24" fmla="*/ 41528 w 84589"/>
                <a:gd name="connsiteY24" fmla="*/ 81010 h 126815"/>
                <a:gd name="connsiteX25" fmla="*/ 53767 w 84589"/>
                <a:gd name="connsiteY25" fmla="*/ 71281 h 126815"/>
                <a:gd name="connsiteX26" fmla="*/ 76923 w 84589"/>
                <a:gd name="connsiteY26" fmla="*/ 57279 h 126815"/>
                <a:gd name="connsiteX27" fmla="*/ 81794 w 84589"/>
                <a:gd name="connsiteY27" fmla="*/ 59195 h 126815"/>
                <a:gd name="connsiteX28" fmla="*/ 74121 w 84589"/>
                <a:gd name="connsiteY28" fmla="*/ 67451 h 126815"/>
                <a:gd name="connsiteX29" fmla="*/ 80023 w 84589"/>
                <a:gd name="connsiteY29" fmla="*/ 72906 h 126815"/>
                <a:gd name="connsiteX30" fmla="*/ 88429 w 84589"/>
                <a:gd name="connsiteY30" fmla="*/ 63467 h 126815"/>
                <a:gd name="connsiteX31" fmla="*/ 77076 w 84589"/>
                <a:gd name="connsiteY31" fmla="*/ 53151 h 126815"/>
                <a:gd name="connsiteX32" fmla="*/ 53477 w 84589"/>
                <a:gd name="connsiteY32" fmla="*/ 66122 h 126815"/>
                <a:gd name="connsiteX33" fmla="*/ 36360 w 84589"/>
                <a:gd name="connsiteY33" fmla="*/ 79095 h 126815"/>
                <a:gd name="connsiteX34" fmla="*/ 50965 w 84589"/>
                <a:gd name="connsiteY34" fmla="*/ 20278 h 12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4589" h="126815">
                  <a:moveTo>
                    <a:pt x="50965" y="20278"/>
                  </a:moveTo>
                  <a:cubicBezTo>
                    <a:pt x="51111" y="19980"/>
                    <a:pt x="51553" y="18064"/>
                    <a:pt x="51553" y="17913"/>
                  </a:cubicBezTo>
                  <a:cubicBezTo>
                    <a:pt x="51553" y="17179"/>
                    <a:pt x="50965" y="15852"/>
                    <a:pt x="49194" y="15852"/>
                  </a:cubicBezTo>
                  <a:cubicBezTo>
                    <a:pt x="46246" y="15852"/>
                    <a:pt x="34001" y="17028"/>
                    <a:pt x="30313" y="17325"/>
                  </a:cubicBezTo>
                  <a:cubicBezTo>
                    <a:pt x="29137" y="17470"/>
                    <a:pt x="27069" y="17622"/>
                    <a:pt x="27069" y="20713"/>
                  </a:cubicBezTo>
                  <a:cubicBezTo>
                    <a:pt x="27069" y="22781"/>
                    <a:pt x="29137" y="22781"/>
                    <a:pt x="30908" y="22781"/>
                  </a:cubicBezTo>
                  <a:cubicBezTo>
                    <a:pt x="37986" y="22781"/>
                    <a:pt x="37986" y="23811"/>
                    <a:pt x="37986" y="24993"/>
                  </a:cubicBezTo>
                  <a:cubicBezTo>
                    <a:pt x="37986" y="26024"/>
                    <a:pt x="37688" y="26909"/>
                    <a:pt x="37398" y="28236"/>
                  </a:cubicBezTo>
                  <a:lnTo>
                    <a:pt x="16600" y="111677"/>
                  </a:lnTo>
                  <a:cubicBezTo>
                    <a:pt x="15861" y="114332"/>
                    <a:pt x="15861" y="114624"/>
                    <a:pt x="15861" y="114920"/>
                  </a:cubicBezTo>
                  <a:cubicBezTo>
                    <a:pt x="15861" y="117133"/>
                    <a:pt x="17631" y="119637"/>
                    <a:pt x="20876" y="119637"/>
                  </a:cubicBezTo>
                  <a:cubicBezTo>
                    <a:pt x="24861" y="119637"/>
                    <a:pt x="26778" y="116690"/>
                    <a:pt x="27663" y="113447"/>
                  </a:cubicBezTo>
                  <a:cubicBezTo>
                    <a:pt x="27954" y="112852"/>
                    <a:pt x="34298" y="86908"/>
                    <a:pt x="34887" y="84848"/>
                  </a:cubicBezTo>
                  <a:cubicBezTo>
                    <a:pt x="45361" y="85878"/>
                    <a:pt x="53767" y="89267"/>
                    <a:pt x="53767" y="96935"/>
                  </a:cubicBezTo>
                  <a:cubicBezTo>
                    <a:pt x="53767" y="97675"/>
                    <a:pt x="53767" y="98408"/>
                    <a:pt x="53477" y="99881"/>
                  </a:cubicBezTo>
                  <a:cubicBezTo>
                    <a:pt x="52882" y="102093"/>
                    <a:pt x="52882" y="102833"/>
                    <a:pt x="52882" y="104452"/>
                  </a:cubicBezTo>
                  <a:cubicBezTo>
                    <a:pt x="52882" y="114920"/>
                    <a:pt x="61440" y="119637"/>
                    <a:pt x="68517" y="119637"/>
                  </a:cubicBezTo>
                  <a:cubicBezTo>
                    <a:pt x="82825" y="119637"/>
                    <a:pt x="87253" y="97233"/>
                    <a:pt x="87253" y="97080"/>
                  </a:cubicBezTo>
                  <a:cubicBezTo>
                    <a:pt x="87253" y="95165"/>
                    <a:pt x="85336" y="95165"/>
                    <a:pt x="84894" y="95165"/>
                  </a:cubicBezTo>
                  <a:cubicBezTo>
                    <a:pt x="82825" y="95165"/>
                    <a:pt x="82679" y="95904"/>
                    <a:pt x="81939" y="98704"/>
                  </a:cubicBezTo>
                  <a:cubicBezTo>
                    <a:pt x="80175" y="105046"/>
                    <a:pt x="76190" y="115508"/>
                    <a:pt x="68960" y="115508"/>
                  </a:cubicBezTo>
                  <a:cubicBezTo>
                    <a:pt x="64982" y="115508"/>
                    <a:pt x="63799" y="111823"/>
                    <a:pt x="63799" y="107846"/>
                  </a:cubicBezTo>
                  <a:cubicBezTo>
                    <a:pt x="63799" y="105337"/>
                    <a:pt x="63799" y="105046"/>
                    <a:pt x="64685" y="101208"/>
                  </a:cubicBezTo>
                  <a:cubicBezTo>
                    <a:pt x="64830" y="100766"/>
                    <a:pt x="65425" y="98262"/>
                    <a:pt x="65425" y="96638"/>
                  </a:cubicBezTo>
                  <a:cubicBezTo>
                    <a:pt x="65425" y="83519"/>
                    <a:pt x="47720" y="81453"/>
                    <a:pt x="41528" y="81010"/>
                  </a:cubicBezTo>
                  <a:cubicBezTo>
                    <a:pt x="45804" y="78362"/>
                    <a:pt x="51262" y="73493"/>
                    <a:pt x="53767" y="71281"/>
                  </a:cubicBezTo>
                  <a:cubicBezTo>
                    <a:pt x="61295" y="64208"/>
                    <a:pt x="68669" y="57279"/>
                    <a:pt x="76923" y="57279"/>
                  </a:cubicBezTo>
                  <a:cubicBezTo>
                    <a:pt x="78694" y="57279"/>
                    <a:pt x="80611" y="57721"/>
                    <a:pt x="81794" y="59195"/>
                  </a:cubicBezTo>
                  <a:cubicBezTo>
                    <a:pt x="75450" y="60224"/>
                    <a:pt x="74121" y="65237"/>
                    <a:pt x="74121" y="67451"/>
                  </a:cubicBezTo>
                  <a:cubicBezTo>
                    <a:pt x="74121" y="70693"/>
                    <a:pt x="76633" y="72906"/>
                    <a:pt x="80023" y="72906"/>
                  </a:cubicBezTo>
                  <a:cubicBezTo>
                    <a:pt x="84008" y="72906"/>
                    <a:pt x="88429" y="69663"/>
                    <a:pt x="88429" y="63467"/>
                  </a:cubicBezTo>
                  <a:cubicBezTo>
                    <a:pt x="88429" y="58606"/>
                    <a:pt x="84894" y="53151"/>
                    <a:pt x="77076" y="53151"/>
                  </a:cubicBezTo>
                  <a:cubicBezTo>
                    <a:pt x="68669" y="53151"/>
                    <a:pt x="60997" y="59195"/>
                    <a:pt x="53477" y="66122"/>
                  </a:cubicBezTo>
                  <a:cubicBezTo>
                    <a:pt x="47278" y="72021"/>
                    <a:pt x="42414" y="76592"/>
                    <a:pt x="36360" y="79095"/>
                  </a:cubicBezTo>
                  <a:lnTo>
                    <a:pt x="50965" y="2027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98" name="Forme libre : forme 75797">
              <a:extLst>
                <a:ext uri="{FF2B5EF4-FFF2-40B4-BE49-F238E27FC236}">
                  <a16:creationId xmlns:a16="http://schemas.microsoft.com/office/drawing/2014/main" id="{40C64A91-278E-4083-A1F3-8D3F5CED1480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9433284" y="-10071554"/>
              <a:ext cx="63442" cy="232495"/>
            </a:xfrm>
            <a:custGeom>
              <a:avLst/>
              <a:gdLst>
                <a:gd name="connsiteX0" fmla="*/ 64730 w 63442"/>
                <a:gd name="connsiteY0" fmla="*/ 224284 h 232495"/>
                <a:gd name="connsiteX1" fmla="*/ 61149 w 63442"/>
                <a:gd name="connsiteY1" fmla="*/ 219654 h 232495"/>
                <a:gd name="connsiteX2" fmla="*/ 28080 w 63442"/>
                <a:gd name="connsiteY2" fmla="*/ 121121 h 232495"/>
                <a:gd name="connsiteX3" fmla="*/ 61995 w 63442"/>
                <a:gd name="connsiteY3" fmla="*/ 21538 h 232495"/>
                <a:gd name="connsiteX4" fmla="*/ 64730 w 63442"/>
                <a:gd name="connsiteY4" fmla="*/ 17959 h 232495"/>
                <a:gd name="connsiteX5" fmla="*/ 62623 w 63442"/>
                <a:gd name="connsiteY5" fmla="*/ 15852 h 232495"/>
                <a:gd name="connsiteX6" fmla="*/ 29130 w 63442"/>
                <a:gd name="connsiteY6" fmla="*/ 56909 h 232495"/>
                <a:gd name="connsiteX7" fmla="*/ 15861 w 63442"/>
                <a:gd name="connsiteY7" fmla="*/ 121121 h 232495"/>
                <a:gd name="connsiteX8" fmla="*/ 29765 w 63442"/>
                <a:gd name="connsiteY8" fmla="*/ 186809 h 232495"/>
                <a:gd name="connsiteX9" fmla="*/ 62623 w 63442"/>
                <a:gd name="connsiteY9" fmla="*/ 226392 h 232495"/>
                <a:gd name="connsiteX10" fmla="*/ 64730 w 63442"/>
                <a:gd name="connsiteY10" fmla="*/ 224284 h 23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442" h="232495">
                  <a:moveTo>
                    <a:pt x="64730" y="224284"/>
                  </a:moveTo>
                  <a:cubicBezTo>
                    <a:pt x="64730" y="223657"/>
                    <a:pt x="64730" y="223234"/>
                    <a:pt x="61149" y="219654"/>
                  </a:cubicBezTo>
                  <a:cubicBezTo>
                    <a:pt x="34820" y="193129"/>
                    <a:pt x="28080" y="153334"/>
                    <a:pt x="28080" y="121121"/>
                  </a:cubicBezTo>
                  <a:cubicBezTo>
                    <a:pt x="28080" y="84491"/>
                    <a:pt x="36083" y="47853"/>
                    <a:pt x="61995" y="21538"/>
                  </a:cubicBezTo>
                  <a:cubicBezTo>
                    <a:pt x="64730" y="19009"/>
                    <a:pt x="64730" y="18586"/>
                    <a:pt x="64730" y="17959"/>
                  </a:cubicBezTo>
                  <a:cubicBezTo>
                    <a:pt x="64730" y="16485"/>
                    <a:pt x="63885" y="15852"/>
                    <a:pt x="62623" y="15852"/>
                  </a:cubicBezTo>
                  <a:cubicBezTo>
                    <a:pt x="60514" y="15852"/>
                    <a:pt x="41561" y="30171"/>
                    <a:pt x="29130" y="56909"/>
                  </a:cubicBezTo>
                  <a:cubicBezTo>
                    <a:pt x="18385" y="80065"/>
                    <a:pt x="15861" y="103434"/>
                    <a:pt x="15861" y="121121"/>
                  </a:cubicBezTo>
                  <a:cubicBezTo>
                    <a:pt x="15861" y="137542"/>
                    <a:pt x="18174" y="163017"/>
                    <a:pt x="29765" y="186809"/>
                  </a:cubicBezTo>
                  <a:cubicBezTo>
                    <a:pt x="42400" y="212706"/>
                    <a:pt x="60514" y="226392"/>
                    <a:pt x="62623" y="226392"/>
                  </a:cubicBezTo>
                  <a:cubicBezTo>
                    <a:pt x="63885" y="226392"/>
                    <a:pt x="64730" y="225758"/>
                    <a:pt x="64730" y="22428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99" name="Forme libre : forme 75798">
              <a:extLst>
                <a:ext uri="{FF2B5EF4-FFF2-40B4-BE49-F238E27FC236}">
                  <a16:creationId xmlns:a16="http://schemas.microsoft.com/office/drawing/2014/main" id="{12E05348-F23D-4FEC-9C97-4B6EE5455DF8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>
              <a:off x="9500459" y="-10006706"/>
              <a:ext cx="126885" cy="126816"/>
            </a:xfrm>
            <a:custGeom>
              <a:avLst/>
              <a:gdLst>
                <a:gd name="connsiteX0" fmla="*/ 83486 w 126884"/>
                <a:gd name="connsiteY0" fmla="*/ 97119 h 126815"/>
                <a:gd name="connsiteX1" fmla="*/ 102235 w 126884"/>
                <a:gd name="connsiteY1" fmla="*/ 111228 h 126815"/>
                <a:gd name="connsiteX2" fmla="*/ 117817 w 126884"/>
                <a:gd name="connsiteY2" fmla="*/ 99642 h 126815"/>
                <a:gd name="connsiteX3" fmla="*/ 124142 w 126884"/>
                <a:gd name="connsiteY3" fmla="*/ 78803 h 126815"/>
                <a:gd name="connsiteX4" fmla="*/ 121611 w 126884"/>
                <a:gd name="connsiteY4" fmla="*/ 76696 h 126815"/>
                <a:gd name="connsiteX5" fmla="*/ 118663 w 126884"/>
                <a:gd name="connsiteY5" fmla="*/ 80488 h 126815"/>
                <a:gd name="connsiteX6" fmla="*/ 102863 w 126884"/>
                <a:gd name="connsiteY6" fmla="*/ 106590 h 126815"/>
                <a:gd name="connsiteX7" fmla="*/ 96333 w 126884"/>
                <a:gd name="connsiteY7" fmla="*/ 96907 h 126815"/>
                <a:gd name="connsiteX8" fmla="*/ 100549 w 126884"/>
                <a:gd name="connsiteY8" fmla="*/ 75013 h 126815"/>
                <a:gd name="connsiteX9" fmla="*/ 106445 w 126884"/>
                <a:gd name="connsiteY9" fmla="*/ 52271 h 126815"/>
                <a:gd name="connsiteX10" fmla="*/ 110026 w 126884"/>
                <a:gd name="connsiteY10" fmla="*/ 37958 h 126815"/>
                <a:gd name="connsiteX11" fmla="*/ 113185 w 126884"/>
                <a:gd name="connsiteY11" fmla="*/ 23850 h 126815"/>
                <a:gd name="connsiteX12" fmla="*/ 107079 w 126884"/>
                <a:gd name="connsiteY12" fmla="*/ 18164 h 126815"/>
                <a:gd name="connsiteX13" fmla="*/ 98864 w 126884"/>
                <a:gd name="connsiteY13" fmla="*/ 25535 h 126815"/>
                <a:gd name="connsiteX14" fmla="*/ 83063 w 126884"/>
                <a:gd name="connsiteY14" fmla="*/ 88909 h 126815"/>
                <a:gd name="connsiteX15" fmla="*/ 59047 w 126884"/>
                <a:gd name="connsiteY15" fmla="*/ 106590 h 126815"/>
                <a:gd name="connsiteX16" fmla="*/ 45989 w 126884"/>
                <a:gd name="connsiteY16" fmla="*/ 89332 h 126815"/>
                <a:gd name="connsiteX17" fmla="*/ 57362 w 126884"/>
                <a:gd name="connsiteY17" fmla="*/ 46379 h 126815"/>
                <a:gd name="connsiteX18" fmla="*/ 60944 w 126884"/>
                <a:gd name="connsiteY18" fmla="*/ 33117 h 126815"/>
                <a:gd name="connsiteX19" fmla="*/ 43670 w 126884"/>
                <a:gd name="connsiteY19" fmla="*/ 15852 h 126815"/>
                <a:gd name="connsiteX20" fmla="*/ 15861 w 126884"/>
                <a:gd name="connsiteY20" fmla="*/ 48276 h 126815"/>
                <a:gd name="connsiteX21" fmla="*/ 18392 w 126884"/>
                <a:gd name="connsiteY21" fmla="*/ 50376 h 126815"/>
                <a:gd name="connsiteX22" fmla="*/ 21762 w 126884"/>
                <a:gd name="connsiteY22" fmla="*/ 46591 h 126815"/>
                <a:gd name="connsiteX23" fmla="*/ 43035 w 126884"/>
                <a:gd name="connsiteY23" fmla="*/ 20482 h 126815"/>
                <a:gd name="connsiteX24" fmla="*/ 48302 w 126884"/>
                <a:gd name="connsiteY24" fmla="*/ 27430 h 126815"/>
                <a:gd name="connsiteX25" fmla="*/ 44720 w 126884"/>
                <a:gd name="connsiteY25" fmla="*/ 41749 h 126815"/>
                <a:gd name="connsiteX26" fmla="*/ 32507 w 126884"/>
                <a:gd name="connsiteY26" fmla="*/ 85964 h 126815"/>
                <a:gd name="connsiteX27" fmla="*/ 58413 w 126884"/>
                <a:gd name="connsiteY27" fmla="*/ 111228 h 126815"/>
                <a:gd name="connsiteX28" fmla="*/ 83486 w 126884"/>
                <a:gd name="connsiteY28" fmla="*/ 97119 h 12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6884" h="126815">
                  <a:moveTo>
                    <a:pt x="83486" y="97119"/>
                  </a:moveTo>
                  <a:cubicBezTo>
                    <a:pt x="85799" y="105752"/>
                    <a:pt x="93174" y="111228"/>
                    <a:pt x="102235" y="111228"/>
                  </a:cubicBezTo>
                  <a:cubicBezTo>
                    <a:pt x="109603" y="111228"/>
                    <a:pt x="114447" y="106380"/>
                    <a:pt x="117817" y="99642"/>
                  </a:cubicBezTo>
                  <a:cubicBezTo>
                    <a:pt x="121400" y="92066"/>
                    <a:pt x="124142" y="79220"/>
                    <a:pt x="124142" y="78803"/>
                  </a:cubicBezTo>
                  <a:cubicBezTo>
                    <a:pt x="124142" y="76696"/>
                    <a:pt x="122245" y="76696"/>
                    <a:pt x="121611" y="76696"/>
                  </a:cubicBezTo>
                  <a:cubicBezTo>
                    <a:pt x="119503" y="76696"/>
                    <a:pt x="119291" y="77535"/>
                    <a:pt x="118663" y="80488"/>
                  </a:cubicBezTo>
                  <a:cubicBezTo>
                    <a:pt x="115716" y="92278"/>
                    <a:pt x="111711" y="106590"/>
                    <a:pt x="102863" y="106590"/>
                  </a:cubicBezTo>
                  <a:cubicBezTo>
                    <a:pt x="98441" y="106590"/>
                    <a:pt x="96333" y="103857"/>
                    <a:pt x="96333" y="96907"/>
                  </a:cubicBezTo>
                  <a:cubicBezTo>
                    <a:pt x="96333" y="92278"/>
                    <a:pt x="98864" y="82384"/>
                    <a:pt x="100549" y="75013"/>
                  </a:cubicBezTo>
                  <a:lnTo>
                    <a:pt x="106445" y="52271"/>
                  </a:lnTo>
                  <a:cubicBezTo>
                    <a:pt x="107079" y="49114"/>
                    <a:pt x="109180" y="41116"/>
                    <a:pt x="110026" y="37958"/>
                  </a:cubicBezTo>
                  <a:cubicBezTo>
                    <a:pt x="111077" y="33117"/>
                    <a:pt x="113185" y="25112"/>
                    <a:pt x="113185" y="23850"/>
                  </a:cubicBezTo>
                  <a:cubicBezTo>
                    <a:pt x="113185" y="20059"/>
                    <a:pt x="110237" y="18164"/>
                    <a:pt x="107079" y="18164"/>
                  </a:cubicBezTo>
                  <a:cubicBezTo>
                    <a:pt x="106021" y="18164"/>
                    <a:pt x="100549" y="18375"/>
                    <a:pt x="98864" y="25535"/>
                  </a:cubicBezTo>
                  <a:cubicBezTo>
                    <a:pt x="94860" y="40904"/>
                    <a:pt x="85587" y="77747"/>
                    <a:pt x="83063" y="88909"/>
                  </a:cubicBezTo>
                  <a:cubicBezTo>
                    <a:pt x="82852" y="89748"/>
                    <a:pt x="74426" y="106590"/>
                    <a:pt x="59047" y="106590"/>
                  </a:cubicBezTo>
                  <a:cubicBezTo>
                    <a:pt x="48090" y="106590"/>
                    <a:pt x="45989" y="97119"/>
                    <a:pt x="45989" y="89332"/>
                  </a:cubicBezTo>
                  <a:cubicBezTo>
                    <a:pt x="45989" y="77535"/>
                    <a:pt x="51884" y="60904"/>
                    <a:pt x="57362" y="46379"/>
                  </a:cubicBezTo>
                  <a:cubicBezTo>
                    <a:pt x="59887" y="40066"/>
                    <a:pt x="60944" y="37113"/>
                    <a:pt x="60944" y="33117"/>
                  </a:cubicBezTo>
                  <a:cubicBezTo>
                    <a:pt x="60944" y="23639"/>
                    <a:pt x="54203" y="15852"/>
                    <a:pt x="43670" y="15852"/>
                  </a:cubicBezTo>
                  <a:cubicBezTo>
                    <a:pt x="23659" y="15852"/>
                    <a:pt x="15861" y="46379"/>
                    <a:pt x="15861" y="48276"/>
                  </a:cubicBezTo>
                  <a:cubicBezTo>
                    <a:pt x="15861" y="50376"/>
                    <a:pt x="17968" y="50376"/>
                    <a:pt x="18392" y="50376"/>
                  </a:cubicBezTo>
                  <a:cubicBezTo>
                    <a:pt x="20499" y="50376"/>
                    <a:pt x="20711" y="49961"/>
                    <a:pt x="21762" y="46591"/>
                  </a:cubicBezTo>
                  <a:cubicBezTo>
                    <a:pt x="27029" y="28276"/>
                    <a:pt x="35032" y="20482"/>
                    <a:pt x="43035" y="20482"/>
                  </a:cubicBezTo>
                  <a:cubicBezTo>
                    <a:pt x="44932" y="20482"/>
                    <a:pt x="48302" y="20693"/>
                    <a:pt x="48302" y="27430"/>
                  </a:cubicBezTo>
                  <a:cubicBezTo>
                    <a:pt x="48302" y="32483"/>
                    <a:pt x="45989" y="38586"/>
                    <a:pt x="44720" y="41749"/>
                  </a:cubicBezTo>
                  <a:cubicBezTo>
                    <a:pt x="36929" y="62589"/>
                    <a:pt x="32507" y="75646"/>
                    <a:pt x="32507" y="85964"/>
                  </a:cubicBezTo>
                  <a:cubicBezTo>
                    <a:pt x="32507" y="105964"/>
                    <a:pt x="47040" y="111228"/>
                    <a:pt x="58413" y="111228"/>
                  </a:cubicBezTo>
                  <a:cubicBezTo>
                    <a:pt x="72317" y="111228"/>
                    <a:pt x="79904" y="101749"/>
                    <a:pt x="83486" y="9711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00" name="Forme libre : forme 75799">
              <a:extLst>
                <a:ext uri="{FF2B5EF4-FFF2-40B4-BE49-F238E27FC236}">
                  <a16:creationId xmlns:a16="http://schemas.microsoft.com/office/drawing/2014/main" id="{E24973C6-5970-445D-B1DC-5DAAAC2B5E79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9626965" y="-10071554"/>
              <a:ext cx="63442" cy="232495"/>
            </a:xfrm>
            <a:custGeom>
              <a:avLst/>
              <a:gdLst>
                <a:gd name="connsiteX0" fmla="*/ 64731 w 63442"/>
                <a:gd name="connsiteY0" fmla="*/ 121121 h 232495"/>
                <a:gd name="connsiteX1" fmla="*/ 50827 w 63442"/>
                <a:gd name="connsiteY1" fmla="*/ 55435 h 232495"/>
                <a:gd name="connsiteX2" fmla="*/ 17969 w 63442"/>
                <a:gd name="connsiteY2" fmla="*/ 15852 h 232495"/>
                <a:gd name="connsiteX3" fmla="*/ 15861 w 63442"/>
                <a:gd name="connsiteY3" fmla="*/ 17959 h 232495"/>
                <a:gd name="connsiteX4" fmla="*/ 19866 w 63442"/>
                <a:gd name="connsiteY4" fmla="*/ 22800 h 232495"/>
                <a:gd name="connsiteX5" fmla="*/ 52512 w 63442"/>
                <a:gd name="connsiteY5" fmla="*/ 121121 h 232495"/>
                <a:gd name="connsiteX6" fmla="*/ 18597 w 63442"/>
                <a:gd name="connsiteY6" fmla="*/ 220704 h 232495"/>
                <a:gd name="connsiteX7" fmla="*/ 15861 w 63442"/>
                <a:gd name="connsiteY7" fmla="*/ 224284 h 232495"/>
                <a:gd name="connsiteX8" fmla="*/ 17969 w 63442"/>
                <a:gd name="connsiteY8" fmla="*/ 226392 h 232495"/>
                <a:gd name="connsiteX9" fmla="*/ 51461 w 63442"/>
                <a:gd name="connsiteY9" fmla="*/ 185336 h 232495"/>
                <a:gd name="connsiteX10" fmla="*/ 64731 w 63442"/>
                <a:gd name="connsiteY10" fmla="*/ 121121 h 23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442" h="232495">
                  <a:moveTo>
                    <a:pt x="64731" y="121121"/>
                  </a:moveTo>
                  <a:cubicBezTo>
                    <a:pt x="64731" y="104702"/>
                    <a:pt x="62418" y="79226"/>
                    <a:pt x="50827" y="55435"/>
                  </a:cubicBezTo>
                  <a:cubicBezTo>
                    <a:pt x="38191" y="29537"/>
                    <a:pt x="20070" y="15852"/>
                    <a:pt x="17969" y="15852"/>
                  </a:cubicBezTo>
                  <a:cubicBezTo>
                    <a:pt x="16700" y="15852"/>
                    <a:pt x="15861" y="16697"/>
                    <a:pt x="15861" y="17959"/>
                  </a:cubicBezTo>
                  <a:cubicBezTo>
                    <a:pt x="15861" y="18586"/>
                    <a:pt x="15861" y="19009"/>
                    <a:pt x="19866" y="22800"/>
                  </a:cubicBezTo>
                  <a:cubicBezTo>
                    <a:pt x="40504" y="43646"/>
                    <a:pt x="52512" y="77120"/>
                    <a:pt x="52512" y="121121"/>
                  </a:cubicBezTo>
                  <a:cubicBezTo>
                    <a:pt x="52512" y="157125"/>
                    <a:pt x="44720" y="194180"/>
                    <a:pt x="18597" y="220704"/>
                  </a:cubicBezTo>
                  <a:cubicBezTo>
                    <a:pt x="15861" y="223234"/>
                    <a:pt x="15861" y="223657"/>
                    <a:pt x="15861" y="224284"/>
                  </a:cubicBezTo>
                  <a:cubicBezTo>
                    <a:pt x="15861" y="225546"/>
                    <a:pt x="16700" y="226392"/>
                    <a:pt x="17969" y="226392"/>
                  </a:cubicBezTo>
                  <a:cubicBezTo>
                    <a:pt x="20070" y="226392"/>
                    <a:pt x="39030" y="212073"/>
                    <a:pt x="51461" y="185336"/>
                  </a:cubicBezTo>
                  <a:cubicBezTo>
                    <a:pt x="62206" y="162178"/>
                    <a:pt x="64731" y="138810"/>
                    <a:pt x="64731" y="12112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50" name="Text Box 18 2">
            <a:extLst>
              <a:ext uri="{FF2B5EF4-FFF2-40B4-BE49-F238E27FC236}">
                <a16:creationId xmlns:a16="http://schemas.microsoft.com/office/drawing/2014/main" id="{3F27FAF5-1157-49F7-8C0B-AE1024F870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973" y="6250150"/>
            <a:ext cx="894102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GB" altLang="en-US" sz="1800" dirty="0">
                <a:solidFill>
                  <a:srgbClr val="1014A4"/>
                </a:solidFill>
                <a:ea typeface="ＭＳ Ｐゴシック" panose="020B0600070205080204" pitchFamily="34" charset="-128"/>
              </a:rPr>
              <a:t>“shift” corresponds to all </a:t>
            </a:r>
            <a:r>
              <a:rPr lang="en-GB" altLang="en-US" sz="1800" i="1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H(u)→H(</a:t>
            </a:r>
            <a:r>
              <a:rPr lang="en-GB" altLang="en-US" sz="1800" i="1" dirty="0" err="1">
                <a:solidFill>
                  <a:srgbClr val="000000"/>
                </a:solidFill>
                <a:ea typeface="ＭＳ Ｐゴシック" panose="020B0600070205080204" pitchFamily="34" charset="-128"/>
              </a:rPr>
              <a:t>u+i</a:t>
            </a:r>
            <a:r>
              <a:rPr lang="en-GB" altLang="en-US" sz="1800" i="1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/2)</a:t>
            </a:r>
            <a:r>
              <a:rPr lang="en-GB" altLang="en-US" sz="1800" dirty="0">
                <a:solidFill>
                  <a:srgbClr val="1014A4"/>
                </a:solidFill>
                <a:ea typeface="ＭＳ Ｐゴシック" panose="020B0600070205080204" pitchFamily="34" charset="-128"/>
              </a:rPr>
              <a:t> for even number of indices (no shift </a:t>
            </a:r>
            <a:r>
              <a:rPr lang="en-GB" altLang="en-US" sz="1800" dirty="0">
                <a:solidFill>
                  <a:srgbClr val="1014A4"/>
                </a:solidFill>
              </a:rPr>
              <a:t>for odd</a:t>
            </a:r>
            <a:r>
              <a:rPr lang="en-GB" altLang="en-US" sz="1800" dirty="0">
                <a:solidFill>
                  <a:srgbClr val="1014A4"/>
                </a:solidFill>
                <a:ea typeface="ＭＳ Ｐゴシック" panose="020B0600070205080204" pitchFamily="34" charset="-128"/>
              </a:rPr>
              <a:t>) </a:t>
            </a:r>
          </a:p>
        </p:txBody>
      </p:sp>
      <p:grpSp>
        <p:nvGrpSpPr>
          <p:cNvPr id="99" name="Groupe 98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H=\begin{pmatrix}H_{b} &amp; 0 \\&#10;0 &amp; H_{f} \\&#10;\end{pmatrix}&#10;\end{align*}&#10;\end{document}" title="IguanaTex Vector Display">
            <a:extLst>
              <a:ext uri="{FF2B5EF4-FFF2-40B4-BE49-F238E27FC236}">
                <a16:creationId xmlns:a16="http://schemas.microsoft.com/office/drawing/2014/main" id="{8A851271-5470-499B-8F92-163EA8D94B93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3014827" y="5461681"/>
            <a:ext cx="1638894" cy="573850"/>
            <a:chOff x="9375684" y="-15166934"/>
            <a:chExt cx="1814074" cy="635189"/>
          </a:xfrm>
        </p:grpSpPr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E7ECEF25-A524-4392-B6CA-5DB50918067D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9375684" y="-14972745"/>
              <a:ext cx="228792" cy="203260"/>
            </a:xfrm>
            <a:custGeom>
              <a:avLst/>
              <a:gdLst>
                <a:gd name="connsiteX0" fmla="*/ 202402 w 228792"/>
                <a:gd name="connsiteY0" fmla="*/ 38541 h 203260"/>
                <a:gd name="connsiteX1" fmla="*/ 223676 w 228792"/>
                <a:gd name="connsiteY1" fmla="*/ 26901 h 203260"/>
                <a:gd name="connsiteX2" fmla="*/ 232288 w 228792"/>
                <a:gd name="connsiteY2" fmla="*/ 21835 h 203260"/>
                <a:gd name="connsiteX3" fmla="*/ 228737 w 228792"/>
                <a:gd name="connsiteY3" fmla="*/ 19056 h 203260"/>
                <a:gd name="connsiteX4" fmla="*/ 196324 w 228792"/>
                <a:gd name="connsiteY4" fmla="*/ 19811 h 203260"/>
                <a:gd name="connsiteX5" fmla="*/ 163658 w 228792"/>
                <a:gd name="connsiteY5" fmla="*/ 19056 h 203260"/>
                <a:gd name="connsiteX6" fmla="*/ 158852 w 228792"/>
                <a:gd name="connsiteY6" fmla="*/ 24114 h 203260"/>
                <a:gd name="connsiteX7" fmla="*/ 165938 w 228792"/>
                <a:gd name="connsiteY7" fmla="*/ 26901 h 203260"/>
                <a:gd name="connsiteX8" fmla="*/ 175558 w 228792"/>
                <a:gd name="connsiteY8" fmla="*/ 27410 h 203260"/>
                <a:gd name="connsiteX9" fmla="*/ 182399 w 228792"/>
                <a:gd name="connsiteY9" fmla="*/ 31459 h 203260"/>
                <a:gd name="connsiteX10" fmla="*/ 181389 w 228792"/>
                <a:gd name="connsiteY10" fmla="*/ 36261 h 203260"/>
                <a:gd name="connsiteX11" fmla="*/ 166192 w 228792"/>
                <a:gd name="connsiteY11" fmla="*/ 98018 h 203260"/>
                <a:gd name="connsiteX12" fmla="*/ 88959 w 228792"/>
                <a:gd name="connsiteY12" fmla="*/ 98018 h 203260"/>
                <a:gd name="connsiteX13" fmla="*/ 103902 w 228792"/>
                <a:gd name="connsiteY13" fmla="*/ 38541 h 203260"/>
                <a:gd name="connsiteX14" fmla="*/ 125169 w 228792"/>
                <a:gd name="connsiteY14" fmla="*/ 26901 h 203260"/>
                <a:gd name="connsiteX15" fmla="*/ 133780 w 228792"/>
                <a:gd name="connsiteY15" fmla="*/ 21835 h 203260"/>
                <a:gd name="connsiteX16" fmla="*/ 130237 w 228792"/>
                <a:gd name="connsiteY16" fmla="*/ 19056 h 203260"/>
                <a:gd name="connsiteX17" fmla="*/ 97825 w 228792"/>
                <a:gd name="connsiteY17" fmla="*/ 19811 h 203260"/>
                <a:gd name="connsiteX18" fmla="*/ 65158 w 228792"/>
                <a:gd name="connsiteY18" fmla="*/ 19056 h 203260"/>
                <a:gd name="connsiteX19" fmla="*/ 60344 w 228792"/>
                <a:gd name="connsiteY19" fmla="*/ 24114 h 203260"/>
                <a:gd name="connsiteX20" fmla="*/ 67430 w 228792"/>
                <a:gd name="connsiteY20" fmla="*/ 26901 h 203260"/>
                <a:gd name="connsiteX21" fmla="*/ 77058 w 228792"/>
                <a:gd name="connsiteY21" fmla="*/ 27410 h 203260"/>
                <a:gd name="connsiteX22" fmla="*/ 83891 w 228792"/>
                <a:gd name="connsiteY22" fmla="*/ 31459 h 203260"/>
                <a:gd name="connsiteX23" fmla="*/ 82882 w 228792"/>
                <a:gd name="connsiteY23" fmla="*/ 36261 h 203260"/>
                <a:gd name="connsiteX24" fmla="*/ 48952 w 228792"/>
                <a:gd name="connsiteY24" fmla="*/ 172177 h 203260"/>
                <a:gd name="connsiteX25" fmla="*/ 25906 w 228792"/>
                <a:gd name="connsiteY25" fmla="*/ 184070 h 203260"/>
                <a:gd name="connsiteX26" fmla="*/ 19066 w 228792"/>
                <a:gd name="connsiteY26" fmla="*/ 189128 h 203260"/>
                <a:gd name="connsiteX27" fmla="*/ 22609 w 228792"/>
                <a:gd name="connsiteY27" fmla="*/ 191915 h 203260"/>
                <a:gd name="connsiteX28" fmla="*/ 54775 w 228792"/>
                <a:gd name="connsiteY28" fmla="*/ 191152 h 203260"/>
                <a:gd name="connsiteX29" fmla="*/ 70982 w 228792"/>
                <a:gd name="connsiteY29" fmla="*/ 191406 h 203260"/>
                <a:gd name="connsiteX30" fmla="*/ 87442 w 228792"/>
                <a:gd name="connsiteY30" fmla="*/ 191915 h 203260"/>
                <a:gd name="connsiteX31" fmla="*/ 92502 w 228792"/>
                <a:gd name="connsiteY31" fmla="*/ 186849 h 203260"/>
                <a:gd name="connsiteX32" fmla="*/ 85416 w 228792"/>
                <a:gd name="connsiteY32" fmla="*/ 184070 h 203260"/>
                <a:gd name="connsiteX33" fmla="*/ 68955 w 228792"/>
                <a:gd name="connsiteY33" fmla="*/ 179512 h 203260"/>
                <a:gd name="connsiteX34" fmla="*/ 69710 w 228792"/>
                <a:gd name="connsiteY34" fmla="*/ 175209 h 203260"/>
                <a:gd name="connsiteX35" fmla="*/ 86934 w 228792"/>
                <a:gd name="connsiteY35" fmla="*/ 105862 h 203260"/>
                <a:gd name="connsiteX36" fmla="*/ 164167 w 228792"/>
                <a:gd name="connsiteY36" fmla="*/ 105862 h 203260"/>
                <a:gd name="connsiteX37" fmla="*/ 146697 w 228792"/>
                <a:gd name="connsiteY37" fmla="*/ 175717 h 203260"/>
                <a:gd name="connsiteX38" fmla="*/ 123651 w 228792"/>
                <a:gd name="connsiteY38" fmla="*/ 184070 h 203260"/>
                <a:gd name="connsiteX39" fmla="*/ 117574 w 228792"/>
                <a:gd name="connsiteY39" fmla="*/ 189128 h 203260"/>
                <a:gd name="connsiteX40" fmla="*/ 121117 w 228792"/>
                <a:gd name="connsiteY40" fmla="*/ 191915 h 203260"/>
                <a:gd name="connsiteX41" fmla="*/ 153275 w 228792"/>
                <a:gd name="connsiteY41" fmla="*/ 191152 h 203260"/>
                <a:gd name="connsiteX42" fmla="*/ 169481 w 228792"/>
                <a:gd name="connsiteY42" fmla="*/ 191406 h 203260"/>
                <a:gd name="connsiteX43" fmla="*/ 185942 w 228792"/>
                <a:gd name="connsiteY43" fmla="*/ 191915 h 203260"/>
                <a:gd name="connsiteX44" fmla="*/ 191010 w 228792"/>
                <a:gd name="connsiteY44" fmla="*/ 186849 h 203260"/>
                <a:gd name="connsiteX45" fmla="*/ 183915 w 228792"/>
                <a:gd name="connsiteY45" fmla="*/ 184070 h 203260"/>
                <a:gd name="connsiteX46" fmla="*/ 167455 w 228792"/>
                <a:gd name="connsiteY46" fmla="*/ 179512 h 203260"/>
                <a:gd name="connsiteX47" fmla="*/ 168218 w 228792"/>
                <a:gd name="connsiteY47" fmla="*/ 175209 h 203260"/>
                <a:gd name="connsiteX48" fmla="*/ 202402 w 228792"/>
                <a:gd name="connsiteY48" fmla="*/ 3854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8792" h="203260">
                  <a:moveTo>
                    <a:pt x="202402" y="38541"/>
                  </a:moveTo>
                  <a:cubicBezTo>
                    <a:pt x="204682" y="29433"/>
                    <a:pt x="205190" y="26901"/>
                    <a:pt x="223676" y="26901"/>
                  </a:cubicBezTo>
                  <a:cubicBezTo>
                    <a:pt x="230262" y="26901"/>
                    <a:pt x="232288" y="26901"/>
                    <a:pt x="232288" y="21835"/>
                  </a:cubicBezTo>
                  <a:cubicBezTo>
                    <a:pt x="232288" y="19056"/>
                    <a:pt x="229500" y="19056"/>
                    <a:pt x="228737" y="19056"/>
                  </a:cubicBezTo>
                  <a:cubicBezTo>
                    <a:pt x="221651" y="19056"/>
                    <a:pt x="203419" y="19811"/>
                    <a:pt x="196324" y="19811"/>
                  </a:cubicBezTo>
                  <a:cubicBezTo>
                    <a:pt x="188984" y="19811"/>
                    <a:pt x="171007" y="19056"/>
                    <a:pt x="163658" y="19056"/>
                  </a:cubicBezTo>
                  <a:cubicBezTo>
                    <a:pt x="161632" y="19056"/>
                    <a:pt x="158852" y="19056"/>
                    <a:pt x="158852" y="24114"/>
                  </a:cubicBezTo>
                  <a:cubicBezTo>
                    <a:pt x="158852" y="26901"/>
                    <a:pt x="161132" y="26901"/>
                    <a:pt x="165938" y="26901"/>
                  </a:cubicBezTo>
                  <a:cubicBezTo>
                    <a:pt x="166447" y="26901"/>
                    <a:pt x="171260" y="26901"/>
                    <a:pt x="175558" y="27410"/>
                  </a:cubicBezTo>
                  <a:cubicBezTo>
                    <a:pt x="180119" y="27909"/>
                    <a:pt x="182399" y="28163"/>
                    <a:pt x="182399" y="31459"/>
                  </a:cubicBezTo>
                  <a:cubicBezTo>
                    <a:pt x="182399" y="32467"/>
                    <a:pt x="182144" y="32975"/>
                    <a:pt x="181389" y="36261"/>
                  </a:cubicBezTo>
                  <a:lnTo>
                    <a:pt x="166192" y="98018"/>
                  </a:lnTo>
                  <a:lnTo>
                    <a:pt x="88959" y="98018"/>
                  </a:lnTo>
                  <a:lnTo>
                    <a:pt x="103902" y="38541"/>
                  </a:lnTo>
                  <a:cubicBezTo>
                    <a:pt x="106174" y="29433"/>
                    <a:pt x="106937" y="26901"/>
                    <a:pt x="125169" y="26901"/>
                  </a:cubicBezTo>
                  <a:cubicBezTo>
                    <a:pt x="131755" y="26901"/>
                    <a:pt x="133780" y="26901"/>
                    <a:pt x="133780" y="21835"/>
                  </a:cubicBezTo>
                  <a:cubicBezTo>
                    <a:pt x="133780" y="19056"/>
                    <a:pt x="130992" y="19056"/>
                    <a:pt x="130237" y="19056"/>
                  </a:cubicBezTo>
                  <a:cubicBezTo>
                    <a:pt x="123143" y="19056"/>
                    <a:pt x="104911" y="19811"/>
                    <a:pt x="97825" y="19811"/>
                  </a:cubicBezTo>
                  <a:cubicBezTo>
                    <a:pt x="90477" y="19811"/>
                    <a:pt x="72499" y="19056"/>
                    <a:pt x="65158" y="19056"/>
                  </a:cubicBezTo>
                  <a:cubicBezTo>
                    <a:pt x="63132" y="19056"/>
                    <a:pt x="60344" y="19056"/>
                    <a:pt x="60344" y="24114"/>
                  </a:cubicBezTo>
                  <a:cubicBezTo>
                    <a:pt x="60344" y="26901"/>
                    <a:pt x="62624" y="26901"/>
                    <a:pt x="67430" y="26901"/>
                  </a:cubicBezTo>
                  <a:cubicBezTo>
                    <a:pt x="67939" y="26901"/>
                    <a:pt x="72753" y="26901"/>
                    <a:pt x="77058" y="27410"/>
                  </a:cubicBezTo>
                  <a:cubicBezTo>
                    <a:pt x="81619" y="27909"/>
                    <a:pt x="83891" y="28163"/>
                    <a:pt x="83891" y="31459"/>
                  </a:cubicBezTo>
                  <a:cubicBezTo>
                    <a:pt x="83891" y="32467"/>
                    <a:pt x="83644" y="33230"/>
                    <a:pt x="82882" y="36261"/>
                  </a:cubicBezTo>
                  <a:lnTo>
                    <a:pt x="48952" y="172177"/>
                  </a:lnTo>
                  <a:cubicBezTo>
                    <a:pt x="46418" y="182046"/>
                    <a:pt x="45909" y="184070"/>
                    <a:pt x="25906" y="184070"/>
                  </a:cubicBezTo>
                  <a:cubicBezTo>
                    <a:pt x="21346" y="184070"/>
                    <a:pt x="19066" y="184070"/>
                    <a:pt x="19066" y="189128"/>
                  </a:cubicBezTo>
                  <a:cubicBezTo>
                    <a:pt x="19066" y="191915"/>
                    <a:pt x="22109" y="191915"/>
                    <a:pt x="22609" y="191915"/>
                  </a:cubicBezTo>
                  <a:cubicBezTo>
                    <a:pt x="29704" y="191915"/>
                    <a:pt x="47681" y="191152"/>
                    <a:pt x="54775" y="191152"/>
                  </a:cubicBezTo>
                  <a:cubicBezTo>
                    <a:pt x="60089" y="191152"/>
                    <a:pt x="65659" y="191406"/>
                    <a:pt x="70982" y="191406"/>
                  </a:cubicBezTo>
                  <a:cubicBezTo>
                    <a:pt x="76550" y="191406"/>
                    <a:pt x="82119" y="191915"/>
                    <a:pt x="87442" y="191915"/>
                  </a:cubicBezTo>
                  <a:cubicBezTo>
                    <a:pt x="89467" y="191915"/>
                    <a:pt x="92502" y="191915"/>
                    <a:pt x="92502" y="186849"/>
                  </a:cubicBezTo>
                  <a:cubicBezTo>
                    <a:pt x="92502" y="184070"/>
                    <a:pt x="90222" y="184070"/>
                    <a:pt x="85416" y="184070"/>
                  </a:cubicBezTo>
                  <a:cubicBezTo>
                    <a:pt x="76041" y="184070"/>
                    <a:pt x="68955" y="184070"/>
                    <a:pt x="68955" y="179512"/>
                  </a:cubicBezTo>
                  <a:cubicBezTo>
                    <a:pt x="68955" y="177997"/>
                    <a:pt x="69456" y="176725"/>
                    <a:pt x="69710" y="175209"/>
                  </a:cubicBezTo>
                  <a:lnTo>
                    <a:pt x="86934" y="105862"/>
                  </a:lnTo>
                  <a:lnTo>
                    <a:pt x="164167" y="105862"/>
                  </a:lnTo>
                  <a:cubicBezTo>
                    <a:pt x="153530" y="147880"/>
                    <a:pt x="147706" y="171923"/>
                    <a:pt x="146697" y="175717"/>
                  </a:cubicBezTo>
                  <a:cubicBezTo>
                    <a:pt x="144163" y="183817"/>
                    <a:pt x="139349" y="184070"/>
                    <a:pt x="123651" y="184070"/>
                  </a:cubicBezTo>
                  <a:cubicBezTo>
                    <a:pt x="119854" y="184070"/>
                    <a:pt x="117574" y="184070"/>
                    <a:pt x="117574" y="189128"/>
                  </a:cubicBezTo>
                  <a:cubicBezTo>
                    <a:pt x="117574" y="191915"/>
                    <a:pt x="120609" y="191915"/>
                    <a:pt x="121117" y="191915"/>
                  </a:cubicBezTo>
                  <a:cubicBezTo>
                    <a:pt x="128211" y="191915"/>
                    <a:pt x="146189" y="191152"/>
                    <a:pt x="153275" y="191152"/>
                  </a:cubicBezTo>
                  <a:cubicBezTo>
                    <a:pt x="158597" y="191152"/>
                    <a:pt x="164167" y="191406"/>
                    <a:pt x="169481" y="191406"/>
                  </a:cubicBezTo>
                  <a:cubicBezTo>
                    <a:pt x="175058" y="191406"/>
                    <a:pt x="180627" y="191915"/>
                    <a:pt x="185942" y="191915"/>
                  </a:cubicBezTo>
                  <a:cubicBezTo>
                    <a:pt x="187967" y="191915"/>
                    <a:pt x="191010" y="191915"/>
                    <a:pt x="191010" y="186849"/>
                  </a:cubicBezTo>
                  <a:cubicBezTo>
                    <a:pt x="191010" y="184070"/>
                    <a:pt x="188730" y="184070"/>
                    <a:pt x="183915" y="184070"/>
                  </a:cubicBezTo>
                  <a:cubicBezTo>
                    <a:pt x="174549" y="184070"/>
                    <a:pt x="167455" y="184070"/>
                    <a:pt x="167455" y="179512"/>
                  </a:cubicBezTo>
                  <a:cubicBezTo>
                    <a:pt x="167455" y="177997"/>
                    <a:pt x="167964" y="176725"/>
                    <a:pt x="168218" y="175209"/>
                  </a:cubicBezTo>
                  <a:lnTo>
                    <a:pt x="202402" y="3854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E2CAF5ED-DDBD-4754-836A-936DAF5AC121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9681435" y="-14892766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6 w 203370"/>
                <a:gd name="connsiteY1" fmla="*/ 24114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4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6 w 203370"/>
                <a:gd name="connsiteY8" fmla="*/ 73214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4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2" y="29179"/>
                    <a:pt x="187466" y="29179"/>
                    <a:pt x="187466" y="24114"/>
                  </a:cubicBezTo>
                  <a:cubicBezTo>
                    <a:pt x="187466" y="19056"/>
                    <a:pt x="182652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4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6" y="78279"/>
                    <a:pt x="187466" y="73214"/>
                  </a:cubicBezTo>
                  <a:cubicBezTo>
                    <a:pt x="187466" y="68148"/>
                    <a:pt x="182652" y="68148"/>
                    <a:pt x="178855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4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D4BD0514-5657-4894-8C14-CA1B197BE8D1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9987257" y="-15166934"/>
              <a:ext cx="152528" cy="635189"/>
            </a:xfrm>
            <a:custGeom>
              <a:avLst/>
              <a:gdLst>
                <a:gd name="connsiteX0" fmla="*/ 143654 w 152528"/>
                <a:gd name="connsiteY0" fmla="*/ 623682 h 635188"/>
                <a:gd name="connsiteX1" fmla="*/ 142645 w 152528"/>
                <a:gd name="connsiteY1" fmla="*/ 621412 h 635188"/>
                <a:gd name="connsiteX2" fmla="*/ 99342 w 152528"/>
                <a:gd name="connsiteY2" fmla="*/ 567756 h 635188"/>
                <a:gd name="connsiteX3" fmla="*/ 40086 w 152528"/>
                <a:gd name="connsiteY3" fmla="*/ 322763 h 635188"/>
                <a:gd name="connsiteX4" fmla="*/ 90985 w 152528"/>
                <a:gd name="connsiteY4" fmla="*/ 91434 h 635188"/>
                <a:gd name="connsiteX5" fmla="*/ 142900 w 152528"/>
                <a:gd name="connsiteY5" fmla="*/ 23612 h 635188"/>
                <a:gd name="connsiteX6" fmla="*/ 143654 w 152528"/>
                <a:gd name="connsiteY6" fmla="*/ 21588 h 635188"/>
                <a:gd name="connsiteX7" fmla="*/ 138340 w 152528"/>
                <a:gd name="connsiteY7" fmla="*/ 19056 h 635188"/>
                <a:gd name="connsiteX8" fmla="*/ 130491 w 152528"/>
                <a:gd name="connsiteY8" fmla="*/ 22850 h 635188"/>
                <a:gd name="connsiteX9" fmla="*/ 19066 w 152528"/>
                <a:gd name="connsiteY9" fmla="*/ 322509 h 635188"/>
                <a:gd name="connsiteX10" fmla="*/ 106173 w 152528"/>
                <a:gd name="connsiteY10" fmla="*/ 597871 h 635188"/>
                <a:gd name="connsiteX11" fmla="*/ 131246 w 152528"/>
                <a:gd name="connsiteY11" fmla="*/ 623183 h 635188"/>
                <a:gd name="connsiteX12" fmla="*/ 138340 w 152528"/>
                <a:gd name="connsiteY12" fmla="*/ 626216 h 635188"/>
                <a:gd name="connsiteX13" fmla="*/ 143654 w 152528"/>
                <a:gd name="connsiteY13" fmla="*/ 623682 h 63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528" h="635188">
                  <a:moveTo>
                    <a:pt x="143654" y="623682"/>
                  </a:moveTo>
                  <a:cubicBezTo>
                    <a:pt x="143654" y="622674"/>
                    <a:pt x="143146" y="622165"/>
                    <a:pt x="142645" y="621412"/>
                  </a:cubicBezTo>
                  <a:cubicBezTo>
                    <a:pt x="133271" y="612044"/>
                    <a:pt x="116311" y="595091"/>
                    <a:pt x="99342" y="567756"/>
                  </a:cubicBezTo>
                  <a:cubicBezTo>
                    <a:pt x="58572" y="502458"/>
                    <a:pt x="40086" y="420201"/>
                    <a:pt x="40086" y="322763"/>
                  </a:cubicBezTo>
                  <a:cubicBezTo>
                    <a:pt x="40086" y="254679"/>
                    <a:pt x="49198" y="166855"/>
                    <a:pt x="90985" y="91434"/>
                  </a:cubicBezTo>
                  <a:cubicBezTo>
                    <a:pt x="110988" y="55498"/>
                    <a:pt x="131754" y="34745"/>
                    <a:pt x="142900" y="23612"/>
                  </a:cubicBezTo>
                  <a:cubicBezTo>
                    <a:pt x="143654" y="22850"/>
                    <a:pt x="143654" y="22342"/>
                    <a:pt x="143654" y="21588"/>
                  </a:cubicBezTo>
                  <a:cubicBezTo>
                    <a:pt x="143654" y="19056"/>
                    <a:pt x="141883" y="19056"/>
                    <a:pt x="138340" y="19056"/>
                  </a:cubicBezTo>
                  <a:cubicBezTo>
                    <a:pt x="134789" y="19056"/>
                    <a:pt x="134288" y="19056"/>
                    <a:pt x="130491" y="22850"/>
                  </a:cubicBezTo>
                  <a:cubicBezTo>
                    <a:pt x="45655" y="100042"/>
                    <a:pt x="19066" y="215955"/>
                    <a:pt x="19066" y="322509"/>
                  </a:cubicBezTo>
                  <a:cubicBezTo>
                    <a:pt x="19066" y="421972"/>
                    <a:pt x="41857" y="522194"/>
                    <a:pt x="106173" y="597871"/>
                  </a:cubicBezTo>
                  <a:cubicBezTo>
                    <a:pt x="111242" y="603690"/>
                    <a:pt x="120862" y="614069"/>
                    <a:pt x="131246" y="623183"/>
                  </a:cubicBezTo>
                  <a:cubicBezTo>
                    <a:pt x="134288" y="626216"/>
                    <a:pt x="134789" y="626216"/>
                    <a:pt x="138340" y="626216"/>
                  </a:cubicBezTo>
                  <a:cubicBezTo>
                    <a:pt x="141883" y="626216"/>
                    <a:pt x="143654" y="626216"/>
                    <a:pt x="143654" y="62368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9D67896E-91FF-4385-ABE3-F5AB026ECF40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10130901" y="-15127172"/>
              <a:ext cx="228792" cy="203260"/>
            </a:xfrm>
            <a:custGeom>
              <a:avLst/>
              <a:gdLst>
                <a:gd name="connsiteX0" fmla="*/ 202402 w 228792"/>
                <a:gd name="connsiteY0" fmla="*/ 38541 h 203260"/>
                <a:gd name="connsiteX1" fmla="*/ 223676 w 228792"/>
                <a:gd name="connsiteY1" fmla="*/ 26901 h 203260"/>
                <a:gd name="connsiteX2" fmla="*/ 232288 w 228792"/>
                <a:gd name="connsiteY2" fmla="*/ 21835 h 203260"/>
                <a:gd name="connsiteX3" fmla="*/ 228737 w 228792"/>
                <a:gd name="connsiteY3" fmla="*/ 19056 h 203260"/>
                <a:gd name="connsiteX4" fmla="*/ 196325 w 228792"/>
                <a:gd name="connsiteY4" fmla="*/ 19811 h 203260"/>
                <a:gd name="connsiteX5" fmla="*/ 163658 w 228792"/>
                <a:gd name="connsiteY5" fmla="*/ 19056 h 203260"/>
                <a:gd name="connsiteX6" fmla="*/ 158852 w 228792"/>
                <a:gd name="connsiteY6" fmla="*/ 24114 h 203260"/>
                <a:gd name="connsiteX7" fmla="*/ 165938 w 228792"/>
                <a:gd name="connsiteY7" fmla="*/ 26901 h 203260"/>
                <a:gd name="connsiteX8" fmla="*/ 175558 w 228792"/>
                <a:gd name="connsiteY8" fmla="*/ 27410 h 203260"/>
                <a:gd name="connsiteX9" fmla="*/ 182399 w 228792"/>
                <a:gd name="connsiteY9" fmla="*/ 31459 h 203260"/>
                <a:gd name="connsiteX10" fmla="*/ 181389 w 228792"/>
                <a:gd name="connsiteY10" fmla="*/ 36261 h 203260"/>
                <a:gd name="connsiteX11" fmla="*/ 166192 w 228792"/>
                <a:gd name="connsiteY11" fmla="*/ 98018 h 203260"/>
                <a:gd name="connsiteX12" fmla="*/ 88959 w 228792"/>
                <a:gd name="connsiteY12" fmla="*/ 98018 h 203260"/>
                <a:gd name="connsiteX13" fmla="*/ 103902 w 228792"/>
                <a:gd name="connsiteY13" fmla="*/ 38541 h 203260"/>
                <a:gd name="connsiteX14" fmla="*/ 125169 w 228792"/>
                <a:gd name="connsiteY14" fmla="*/ 26901 h 203260"/>
                <a:gd name="connsiteX15" fmla="*/ 133780 w 228792"/>
                <a:gd name="connsiteY15" fmla="*/ 21835 h 203260"/>
                <a:gd name="connsiteX16" fmla="*/ 130237 w 228792"/>
                <a:gd name="connsiteY16" fmla="*/ 19056 h 203260"/>
                <a:gd name="connsiteX17" fmla="*/ 97825 w 228792"/>
                <a:gd name="connsiteY17" fmla="*/ 19811 h 203260"/>
                <a:gd name="connsiteX18" fmla="*/ 65158 w 228792"/>
                <a:gd name="connsiteY18" fmla="*/ 19056 h 203260"/>
                <a:gd name="connsiteX19" fmla="*/ 60344 w 228792"/>
                <a:gd name="connsiteY19" fmla="*/ 24114 h 203260"/>
                <a:gd name="connsiteX20" fmla="*/ 67430 w 228792"/>
                <a:gd name="connsiteY20" fmla="*/ 26901 h 203260"/>
                <a:gd name="connsiteX21" fmla="*/ 77058 w 228792"/>
                <a:gd name="connsiteY21" fmla="*/ 27410 h 203260"/>
                <a:gd name="connsiteX22" fmla="*/ 83891 w 228792"/>
                <a:gd name="connsiteY22" fmla="*/ 31459 h 203260"/>
                <a:gd name="connsiteX23" fmla="*/ 82882 w 228792"/>
                <a:gd name="connsiteY23" fmla="*/ 36261 h 203260"/>
                <a:gd name="connsiteX24" fmla="*/ 48952 w 228792"/>
                <a:gd name="connsiteY24" fmla="*/ 172177 h 203260"/>
                <a:gd name="connsiteX25" fmla="*/ 25906 w 228792"/>
                <a:gd name="connsiteY25" fmla="*/ 184070 h 203260"/>
                <a:gd name="connsiteX26" fmla="*/ 19066 w 228792"/>
                <a:gd name="connsiteY26" fmla="*/ 189128 h 203260"/>
                <a:gd name="connsiteX27" fmla="*/ 22609 w 228792"/>
                <a:gd name="connsiteY27" fmla="*/ 191915 h 203260"/>
                <a:gd name="connsiteX28" fmla="*/ 54775 w 228792"/>
                <a:gd name="connsiteY28" fmla="*/ 191152 h 203260"/>
                <a:gd name="connsiteX29" fmla="*/ 70982 w 228792"/>
                <a:gd name="connsiteY29" fmla="*/ 191406 h 203260"/>
                <a:gd name="connsiteX30" fmla="*/ 87442 w 228792"/>
                <a:gd name="connsiteY30" fmla="*/ 191915 h 203260"/>
                <a:gd name="connsiteX31" fmla="*/ 92502 w 228792"/>
                <a:gd name="connsiteY31" fmla="*/ 186849 h 203260"/>
                <a:gd name="connsiteX32" fmla="*/ 85416 w 228792"/>
                <a:gd name="connsiteY32" fmla="*/ 184070 h 203260"/>
                <a:gd name="connsiteX33" fmla="*/ 68955 w 228792"/>
                <a:gd name="connsiteY33" fmla="*/ 179512 h 203260"/>
                <a:gd name="connsiteX34" fmla="*/ 69710 w 228792"/>
                <a:gd name="connsiteY34" fmla="*/ 175209 h 203260"/>
                <a:gd name="connsiteX35" fmla="*/ 86934 w 228792"/>
                <a:gd name="connsiteY35" fmla="*/ 105862 h 203260"/>
                <a:gd name="connsiteX36" fmla="*/ 164167 w 228792"/>
                <a:gd name="connsiteY36" fmla="*/ 105862 h 203260"/>
                <a:gd name="connsiteX37" fmla="*/ 146697 w 228792"/>
                <a:gd name="connsiteY37" fmla="*/ 175717 h 203260"/>
                <a:gd name="connsiteX38" fmla="*/ 123651 w 228792"/>
                <a:gd name="connsiteY38" fmla="*/ 184070 h 203260"/>
                <a:gd name="connsiteX39" fmla="*/ 117574 w 228792"/>
                <a:gd name="connsiteY39" fmla="*/ 189128 h 203260"/>
                <a:gd name="connsiteX40" fmla="*/ 121117 w 228792"/>
                <a:gd name="connsiteY40" fmla="*/ 191915 h 203260"/>
                <a:gd name="connsiteX41" fmla="*/ 153275 w 228792"/>
                <a:gd name="connsiteY41" fmla="*/ 191152 h 203260"/>
                <a:gd name="connsiteX42" fmla="*/ 169482 w 228792"/>
                <a:gd name="connsiteY42" fmla="*/ 191406 h 203260"/>
                <a:gd name="connsiteX43" fmla="*/ 185942 w 228792"/>
                <a:gd name="connsiteY43" fmla="*/ 191915 h 203260"/>
                <a:gd name="connsiteX44" fmla="*/ 191010 w 228792"/>
                <a:gd name="connsiteY44" fmla="*/ 186849 h 203260"/>
                <a:gd name="connsiteX45" fmla="*/ 183916 w 228792"/>
                <a:gd name="connsiteY45" fmla="*/ 184070 h 203260"/>
                <a:gd name="connsiteX46" fmla="*/ 167455 w 228792"/>
                <a:gd name="connsiteY46" fmla="*/ 179512 h 203260"/>
                <a:gd name="connsiteX47" fmla="*/ 168218 w 228792"/>
                <a:gd name="connsiteY47" fmla="*/ 175209 h 203260"/>
                <a:gd name="connsiteX48" fmla="*/ 202402 w 228792"/>
                <a:gd name="connsiteY48" fmla="*/ 3854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8792" h="203260">
                  <a:moveTo>
                    <a:pt x="202402" y="38541"/>
                  </a:moveTo>
                  <a:cubicBezTo>
                    <a:pt x="204682" y="29433"/>
                    <a:pt x="205190" y="26901"/>
                    <a:pt x="223676" y="26901"/>
                  </a:cubicBezTo>
                  <a:cubicBezTo>
                    <a:pt x="230262" y="26901"/>
                    <a:pt x="232288" y="26901"/>
                    <a:pt x="232288" y="21835"/>
                  </a:cubicBezTo>
                  <a:cubicBezTo>
                    <a:pt x="232288" y="19056"/>
                    <a:pt x="229500" y="19056"/>
                    <a:pt x="228737" y="19056"/>
                  </a:cubicBezTo>
                  <a:cubicBezTo>
                    <a:pt x="221651" y="19056"/>
                    <a:pt x="203419" y="19811"/>
                    <a:pt x="196325" y="19811"/>
                  </a:cubicBezTo>
                  <a:cubicBezTo>
                    <a:pt x="188984" y="19811"/>
                    <a:pt x="171007" y="19056"/>
                    <a:pt x="163658" y="19056"/>
                  </a:cubicBezTo>
                  <a:cubicBezTo>
                    <a:pt x="161632" y="19056"/>
                    <a:pt x="158852" y="19056"/>
                    <a:pt x="158852" y="24114"/>
                  </a:cubicBezTo>
                  <a:cubicBezTo>
                    <a:pt x="158852" y="26901"/>
                    <a:pt x="161132" y="26901"/>
                    <a:pt x="165938" y="26901"/>
                  </a:cubicBezTo>
                  <a:cubicBezTo>
                    <a:pt x="166447" y="26901"/>
                    <a:pt x="171260" y="26901"/>
                    <a:pt x="175558" y="27410"/>
                  </a:cubicBezTo>
                  <a:cubicBezTo>
                    <a:pt x="180119" y="27909"/>
                    <a:pt x="182399" y="28163"/>
                    <a:pt x="182399" y="31459"/>
                  </a:cubicBezTo>
                  <a:cubicBezTo>
                    <a:pt x="182399" y="32467"/>
                    <a:pt x="182144" y="32975"/>
                    <a:pt x="181389" y="36261"/>
                  </a:cubicBezTo>
                  <a:lnTo>
                    <a:pt x="166192" y="98018"/>
                  </a:lnTo>
                  <a:lnTo>
                    <a:pt x="88959" y="98018"/>
                  </a:lnTo>
                  <a:lnTo>
                    <a:pt x="103902" y="38541"/>
                  </a:lnTo>
                  <a:cubicBezTo>
                    <a:pt x="106174" y="29433"/>
                    <a:pt x="106937" y="26901"/>
                    <a:pt x="125169" y="26901"/>
                  </a:cubicBezTo>
                  <a:cubicBezTo>
                    <a:pt x="131755" y="26901"/>
                    <a:pt x="133780" y="26901"/>
                    <a:pt x="133780" y="21835"/>
                  </a:cubicBezTo>
                  <a:cubicBezTo>
                    <a:pt x="133780" y="19056"/>
                    <a:pt x="130992" y="19056"/>
                    <a:pt x="130237" y="19056"/>
                  </a:cubicBezTo>
                  <a:cubicBezTo>
                    <a:pt x="123143" y="19056"/>
                    <a:pt x="104911" y="19811"/>
                    <a:pt x="97825" y="19811"/>
                  </a:cubicBezTo>
                  <a:cubicBezTo>
                    <a:pt x="90477" y="19811"/>
                    <a:pt x="72499" y="19056"/>
                    <a:pt x="65158" y="19056"/>
                  </a:cubicBezTo>
                  <a:cubicBezTo>
                    <a:pt x="63133" y="19056"/>
                    <a:pt x="60344" y="19056"/>
                    <a:pt x="60344" y="24114"/>
                  </a:cubicBezTo>
                  <a:cubicBezTo>
                    <a:pt x="60344" y="26901"/>
                    <a:pt x="62624" y="26901"/>
                    <a:pt x="67430" y="26901"/>
                  </a:cubicBezTo>
                  <a:cubicBezTo>
                    <a:pt x="67939" y="26901"/>
                    <a:pt x="72753" y="26901"/>
                    <a:pt x="77058" y="27410"/>
                  </a:cubicBezTo>
                  <a:cubicBezTo>
                    <a:pt x="81619" y="27909"/>
                    <a:pt x="83891" y="28163"/>
                    <a:pt x="83891" y="31459"/>
                  </a:cubicBezTo>
                  <a:cubicBezTo>
                    <a:pt x="83891" y="32467"/>
                    <a:pt x="83644" y="33230"/>
                    <a:pt x="82882" y="36261"/>
                  </a:cubicBezTo>
                  <a:lnTo>
                    <a:pt x="48952" y="172177"/>
                  </a:lnTo>
                  <a:cubicBezTo>
                    <a:pt x="46418" y="182046"/>
                    <a:pt x="45909" y="184070"/>
                    <a:pt x="25906" y="184070"/>
                  </a:cubicBezTo>
                  <a:cubicBezTo>
                    <a:pt x="21346" y="184070"/>
                    <a:pt x="19066" y="184070"/>
                    <a:pt x="19066" y="189128"/>
                  </a:cubicBezTo>
                  <a:cubicBezTo>
                    <a:pt x="19066" y="191915"/>
                    <a:pt x="22109" y="191915"/>
                    <a:pt x="22609" y="191915"/>
                  </a:cubicBezTo>
                  <a:cubicBezTo>
                    <a:pt x="29704" y="191915"/>
                    <a:pt x="47681" y="191152"/>
                    <a:pt x="54775" y="191152"/>
                  </a:cubicBezTo>
                  <a:cubicBezTo>
                    <a:pt x="60090" y="191152"/>
                    <a:pt x="65659" y="191406"/>
                    <a:pt x="70982" y="191406"/>
                  </a:cubicBezTo>
                  <a:cubicBezTo>
                    <a:pt x="76550" y="191406"/>
                    <a:pt x="82119" y="191915"/>
                    <a:pt x="87442" y="191915"/>
                  </a:cubicBezTo>
                  <a:cubicBezTo>
                    <a:pt x="89467" y="191915"/>
                    <a:pt x="92502" y="191915"/>
                    <a:pt x="92502" y="186849"/>
                  </a:cubicBezTo>
                  <a:cubicBezTo>
                    <a:pt x="92502" y="184070"/>
                    <a:pt x="90222" y="184070"/>
                    <a:pt x="85416" y="184070"/>
                  </a:cubicBezTo>
                  <a:cubicBezTo>
                    <a:pt x="76041" y="184070"/>
                    <a:pt x="68955" y="184070"/>
                    <a:pt x="68955" y="179512"/>
                  </a:cubicBezTo>
                  <a:cubicBezTo>
                    <a:pt x="68955" y="177997"/>
                    <a:pt x="69456" y="176725"/>
                    <a:pt x="69710" y="175209"/>
                  </a:cubicBezTo>
                  <a:lnTo>
                    <a:pt x="86934" y="105862"/>
                  </a:lnTo>
                  <a:lnTo>
                    <a:pt x="164167" y="105862"/>
                  </a:lnTo>
                  <a:cubicBezTo>
                    <a:pt x="153530" y="147880"/>
                    <a:pt x="147706" y="171923"/>
                    <a:pt x="146697" y="175717"/>
                  </a:cubicBezTo>
                  <a:cubicBezTo>
                    <a:pt x="144163" y="183817"/>
                    <a:pt x="139349" y="184070"/>
                    <a:pt x="123651" y="184070"/>
                  </a:cubicBezTo>
                  <a:cubicBezTo>
                    <a:pt x="119854" y="184070"/>
                    <a:pt x="117574" y="184070"/>
                    <a:pt x="117574" y="189128"/>
                  </a:cubicBezTo>
                  <a:cubicBezTo>
                    <a:pt x="117574" y="191915"/>
                    <a:pt x="120609" y="191915"/>
                    <a:pt x="121117" y="191915"/>
                  </a:cubicBezTo>
                  <a:cubicBezTo>
                    <a:pt x="128211" y="191915"/>
                    <a:pt x="146189" y="191152"/>
                    <a:pt x="153275" y="191152"/>
                  </a:cubicBezTo>
                  <a:cubicBezTo>
                    <a:pt x="158598" y="191152"/>
                    <a:pt x="164167" y="191406"/>
                    <a:pt x="169482" y="191406"/>
                  </a:cubicBezTo>
                  <a:cubicBezTo>
                    <a:pt x="175058" y="191406"/>
                    <a:pt x="180627" y="191915"/>
                    <a:pt x="185942" y="191915"/>
                  </a:cubicBezTo>
                  <a:cubicBezTo>
                    <a:pt x="187967" y="191915"/>
                    <a:pt x="191010" y="191915"/>
                    <a:pt x="191010" y="186849"/>
                  </a:cubicBezTo>
                  <a:cubicBezTo>
                    <a:pt x="191010" y="184070"/>
                    <a:pt x="188730" y="184070"/>
                    <a:pt x="183916" y="184070"/>
                  </a:cubicBezTo>
                  <a:cubicBezTo>
                    <a:pt x="174549" y="184070"/>
                    <a:pt x="167455" y="184070"/>
                    <a:pt x="167455" y="179512"/>
                  </a:cubicBezTo>
                  <a:cubicBezTo>
                    <a:pt x="167455" y="177997"/>
                    <a:pt x="167964" y="176725"/>
                    <a:pt x="168218" y="175209"/>
                  </a:cubicBezTo>
                  <a:lnTo>
                    <a:pt x="202402" y="3854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C6333A90-C034-4707-A416-E5A6A2E72DE1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10343267" y="-15039318"/>
              <a:ext cx="101685" cy="152445"/>
            </a:xfrm>
            <a:custGeom>
              <a:avLst/>
              <a:gdLst>
                <a:gd name="connsiteX0" fmla="*/ 54171 w 101685"/>
                <a:gd name="connsiteY0" fmla="*/ 24376 h 152445"/>
                <a:gd name="connsiteX1" fmla="*/ 54886 w 101685"/>
                <a:gd name="connsiteY1" fmla="*/ 21534 h 152445"/>
                <a:gd name="connsiteX2" fmla="*/ 52050 w 101685"/>
                <a:gd name="connsiteY2" fmla="*/ 19056 h 152445"/>
                <a:gd name="connsiteX3" fmla="*/ 29353 w 101685"/>
                <a:gd name="connsiteY3" fmla="*/ 20827 h 152445"/>
                <a:gd name="connsiteX4" fmla="*/ 25453 w 101685"/>
                <a:gd name="connsiteY4" fmla="*/ 24900 h 152445"/>
                <a:gd name="connsiteX5" fmla="*/ 30061 w 101685"/>
                <a:gd name="connsiteY5" fmla="*/ 27385 h 152445"/>
                <a:gd name="connsiteX6" fmla="*/ 38569 w 101685"/>
                <a:gd name="connsiteY6" fmla="*/ 30044 h 152445"/>
                <a:gd name="connsiteX7" fmla="*/ 35732 w 101685"/>
                <a:gd name="connsiteY7" fmla="*/ 42447 h 152445"/>
                <a:gd name="connsiteX8" fmla="*/ 31657 w 101685"/>
                <a:gd name="connsiteY8" fmla="*/ 58755 h 152445"/>
                <a:gd name="connsiteX9" fmla="*/ 19955 w 101685"/>
                <a:gd name="connsiteY9" fmla="*/ 105895 h 152445"/>
                <a:gd name="connsiteX10" fmla="*/ 19066 w 101685"/>
                <a:gd name="connsiteY10" fmla="*/ 114573 h 152445"/>
                <a:gd name="connsiteX11" fmla="*/ 45130 w 101685"/>
                <a:gd name="connsiteY11" fmla="*/ 143815 h 152445"/>
                <a:gd name="connsiteX12" fmla="*/ 90881 w 101685"/>
                <a:gd name="connsiteY12" fmla="*/ 93484 h 152445"/>
                <a:gd name="connsiteX13" fmla="*/ 64284 w 101685"/>
                <a:gd name="connsiteY13" fmla="*/ 63893 h 152445"/>
                <a:gd name="connsiteX14" fmla="*/ 41937 w 101685"/>
                <a:gd name="connsiteY14" fmla="*/ 73634 h 152445"/>
                <a:gd name="connsiteX15" fmla="*/ 54171 w 101685"/>
                <a:gd name="connsiteY15" fmla="*/ 24376 h 152445"/>
                <a:gd name="connsiteX16" fmla="*/ 45305 w 101685"/>
                <a:gd name="connsiteY16" fmla="*/ 138853 h 152445"/>
                <a:gd name="connsiteX17" fmla="*/ 31657 w 101685"/>
                <a:gd name="connsiteY17" fmla="*/ 120782 h 152445"/>
                <a:gd name="connsiteX18" fmla="*/ 38219 w 101685"/>
                <a:gd name="connsiteY18" fmla="*/ 88173 h 152445"/>
                <a:gd name="connsiteX19" fmla="*/ 42652 w 101685"/>
                <a:gd name="connsiteY19" fmla="*/ 80551 h 152445"/>
                <a:gd name="connsiteX20" fmla="*/ 63752 w 101685"/>
                <a:gd name="connsiteY20" fmla="*/ 68855 h 152445"/>
                <a:gd name="connsiteX21" fmla="*/ 76693 w 101685"/>
                <a:gd name="connsiteY21" fmla="*/ 86045 h 152445"/>
                <a:gd name="connsiteX22" fmla="*/ 67470 w 101685"/>
                <a:gd name="connsiteY22" fmla="*/ 121663 h 152445"/>
                <a:gd name="connsiteX23" fmla="*/ 45305 w 101685"/>
                <a:gd name="connsiteY23" fmla="*/ 13885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54171" y="24376"/>
                  </a:moveTo>
                  <a:cubicBezTo>
                    <a:pt x="54354" y="24018"/>
                    <a:pt x="54886" y="21717"/>
                    <a:pt x="54886" y="21534"/>
                  </a:cubicBezTo>
                  <a:cubicBezTo>
                    <a:pt x="54886" y="20651"/>
                    <a:pt x="54171" y="19056"/>
                    <a:pt x="52050" y="19056"/>
                  </a:cubicBezTo>
                  <a:cubicBezTo>
                    <a:pt x="48499" y="19056"/>
                    <a:pt x="33786" y="20470"/>
                    <a:pt x="29353" y="20827"/>
                  </a:cubicBezTo>
                  <a:cubicBezTo>
                    <a:pt x="27931" y="21002"/>
                    <a:pt x="25453" y="21183"/>
                    <a:pt x="25453" y="24900"/>
                  </a:cubicBezTo>
                  <a:cubicBezTo>
                    <a:pt x="25453" y="27385"/>
                    <a:pt x="27931" y="27385"/>
                    <a:pt x="30061" y="27385"/>
                  </a:cubicBezTo>
                  <a:cubicBezTo>
                    <a:pt x="38569" y="27385"/>
                    <a:pt x="38569" y="28624"/>
                    <a:pt x="38569" y="30044"/>
                  </a:cubicBezTo>
                  <a:cubicBezTo>
                    <a:pt x="38569" y="31283"/>
                    <a:pt x="36797" y="38373"/>
                    <a:pt x="35732" y="42447"/>
                  </a:cubicBezTo>
                  <a:lnTo>
                    <a:pt x="31657" y="58755"/>
                  </a:lnTo>
                  <a:cubicBezTo>
                    <a:pt x="30061" y="64773"/>
                    <a:pt x="20305" y="103592"/>
                    <a:pt x="19955" y="105895"/>
                  </a:cubicBezTo>
                  <a:cubicBezTo>
                    <a:pt x="19066" y="110142"/>
                    <a:pt x="19066" y="112453"/>
                    <a:pt x="19066" y="114573"/>
                  </a:cubicBezTo>
                  <a:cubicBezTo>
                    <a:pt x="19066" y="132476"/>
                    <a:pt x="30418" y="143815"/>
                    <a:pt x="45130" y="143815"/>
                  </a:cubicBezTo>
                  <a:cubicBezTo>
                    <a:pt x="67295" y="143815"/>
                    <a:pt x="90881" y="119718"/>
                    <a:pt x="90881" y="93484"/>
                  </a:cubicBezTo>
                  <a:cubicBezTo>
                    <a:pt x="90881" y="72754"/>
                    <a:pt x="76518" y="63893"/>
                    <a:pt x="64284" y="63893"/>
                  </a:cubicBezTo>
                  <a:cubicBezTo>
                    <a:pt x="55061" y="63893"/>
                    <a:pt x="47259" y="69030"/>
                    <a:pt x="41937" y="73634"/>
                  </a:cubicBezTo>
                  <a:lnTo>
                    <a:pt x="54171" y="24376"/>
                  </a:lnTo>
                  <a:close/>
                  <a:moveTo>
                    <a:pt x="45305" y="138853"/>
                  </a:moveTo>
                  <a:cubicBezTo>
                    <a:pt x="36622" y="138853"/>
                    <a:pt x="31657" y="131231"/>
                    <a:pt x="31657" y="120782"/>
                  </a:cubicBezTo>
                  <a:cubicBezTo>
                    <a:pt x="31657" y="114224"/>
                    <a:pt x="33254" y="108198"/>
                    <a:pt x="38219" y="88173"/>
                  </a:cubicBezTo>
                  <a:cubicBezTo>
                    <a:pt x="39284" y="84806"/>
                    <a:pt x="39284" y="84449"/>
                    <a:pt x="42652" y="80551"/>
                  </a:cubicBezTo>
                  <a:cubicBezTo>
                    <a:pt x="49389" y="72754"/>
                    <a:pt x="57365" y="68855"/>
                    <a:pt x="63752" y="68855"/>
                  </a:cubicBezTo>
                  <a:cubicBezTo>
                    <a:pt x="70663" y="68855"/>
                    <a:pt x="76693" y="73993"/>
                    <a:pt x="76693" y="86045"/>
                  </a:cubicBezTo>
                  <a:cubicBezTo>
                    <a:pt x="76693" y="93310"/>
                    <a:pt x="72792" y="111389"/>
                    <a:pt x="67470" y="121663"/>
                  </a:cubicBezTo>
                  <a:cubicBezTo>
                    <a:pt x="63220" y="130349"/>
                    <a:pt x="54354" y="138853"/>
                    <a:pt x="45305" y="1388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CF9EFC3C-4B12-4D71-B1F9-CBBB84A85419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10804007" y="-15122868"/>
              <a:ext cx="127107" cy="203260"/>
            </a:xfrm>
            <a:custGeom>
              <a:avLst/>
              <a:gdLst>
                <a:gd name="connsiteX0" fmla="*/ 125676 w 127106"/>
                <a:gd name="connsiteY0" fmla="*/ 106625 h 203260"/>
                <a:gd name="connsiteX1" fmla="*/ 115547 w 127106"/>
                <a:gd name="connsiteY1" fmla="*/ 47402 h 203260"/>
                <a:gd name="connsiteX2" fmla="*/ 72498 w 127106"/>
                <a:gd name="connsiteY2" fmla="*/ 19056 h 203260"/>
                <a:gd name="connsiteX3" fmla="*/ 28440 w 127106"/>
                <a:gd name="connsiteY3" fmla="*/ 49173 h 203260"/>
                <a:gd name="connsiteX4" fmla="*/ 19066 w 127106"/>
                <a:gd name="connsiteY4" fmla="*/ 106625 h 203260"/>
                <a:gd name="connsiteX5" fmla="*/ 30466 w 127106"/>
                <a:gd name="connsiteY5" fmla="*/ 167619 h 203260"/>
                <a:gd name="connsiteX6" fmla="*/ 72244 w 127106"/>
                <a:gd name="connsiteY6" fmla="*/ 193177 h 203260"/>
                <a:gd name="connsiteX7" fmla="*/ 116310 w 127106"/>
                <a:gd name="connsiteY7" fmla="*/ 163823 h 203260"/>
                <a:gd name="connsiteX8" fmla="*/ 125676 w 127106"/>
                <a:gd name="connsiteY8" fmla="*/ 106625 h 203260"/>
                <a:gd name="connsiteX9" fmla="*/ 72244 w 127106"/>
                <a:gd name="connsiteY9" fmla="*/ 187612 h 203260"/>
                <a:gd name="connsiteX10" fmla="*/ 42867 w 127106"/>
                <a:gd name="connsiteY10" fmla="*/ 156987 h 203260"/>
                <a:gd name="connsiteX11" fmla="*/ 40086 w 127106"/>
                <a:gd name="connsiteY11" fmla="*/ 103584 h 203260"/>
                <a:gd name="connsiteX12" fmla="*/ 42112 w 127106"/>
                <a:gd name="connsiteY12" fmla="*/ 57017 h 203260"/>
                <a:gd name="connsiteX13" fmla="*/ 72244 w 127106"/>
                <a:gd name="connsiteY13" fmla="*/ 24623 h 203260"/>
                <a:gd name="connsiteX14" fmla="*/ 102122 w 127106"/>
                <a:gd name="connsiteY14" fmla="*/ 54230 h 203260"/>
                <a:gd name="connsiteX15" fmla="*/ 104656 w 127106"/>
                <a:gd name="connsiteY15" fmla="*/ 103584 h 203260"/>
                <a:gd name="connsiteX16" fmla="*/ 101875 w 127106"/>
                <a:gd name="connsiteY16" fmla="*/ 155979 h 203260"/>
                <a:gd name="connsiteX17" fmla="*/ 72244 w 127106"/>
                <a:gd name="connsiteY17" fmla="*/ 18761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106" h="203260">
                  <a:moveTo>
                    <a:pt x="125676" y="106625"/>
                  </a:moveTo>
                  <a:cubicBezTo>
                    <a:pt x="125676" y="86379"/>
                    <a:pt x="124413" y="66132"/>
                    <a:pt x="115547" y="47402"/>
                  </a:cubicBezTo>
                  <a:cubicBezTo>
                    <a:pt x="103901" y="23106"/>
                    <a:pt x="83135" y="19056"/>
                    <a:pt x="72498" y="19056"/>
                  </a:cubicBezTo>
                  <a:cubicBezTo>
                    <a:pt x="57301" y="19056"/>
                    <a:pt x="38815" y="25631"/>
                    <a:pt x="28440" y="49173"/>
                  </a:cubicBezTo>
                  <a:cubicBezTo>
                    <a:pt x="20337" y="66631"/>
                    <a:pt x="19066" y="86379"/>
                    <a:pt x="19066" y="106625"/>
                  </a:cubicBezTo>
                  <a:cubicBezTo>
                    <a:pt x="19066" y="125602"/>
                    <a:pt x="20082" y="148381"/>
                    <a:pt x="30466" y="167619"/>
                  </a:cubicBezTo>
                  <a:cubicBezTo>
                    <a:pt x="41349" y="188120"/>
                    <a:pt x="59835" y="193177"/>
                    <a:pt x="72244" y="193177"/>
                  </a:cubicBezTo>
                  <a:cubicBezTo>
                    <a:pt x="85916" y="193177"/>
                    <a:pt x="105165" y="187866"/>
                    <a:pt x="116310" y="163823"/>
                  </a:cubicBezTo>
                  <a:cubicBezTo>
                    <a:pt x="124413" y="146355"/>
                    <a:pt x="125676" y="126617"/>
                    <a:pt x="125676" y="106625"/>
                  </a:cubicBezTo>
                  <a:close/>
                  <a:moveTo>
                    <a:pt x="72244" y="187612"/>
                  </a:moveTo>
                  <a:cubicBezTo>
                    <a:pt x="62369" y="187612"/>
                    <a:pt x="47426" y="181283"/>
                    <a:pt x="42867" y="156987"/>
                  </a:cubicBezTo>
                  <a:cubicBezTo>
                    <a:pt x="40086" y="141799"/>
                    <a:pt x="40086" y="118519"/>
                    <a:pt x="40086" y="103584"/>
                  </a:cubicBezTo>
                  <a:cubicBezTo>
                    <a:pt x="40086" y="87387"/>
                    <a:pt x="40086" y="70682"/>
                    <a:pt x="42112" y="57017"/>
                  </a:cubicBezTo>
                  <a:cubicBezTo>
                    <a:pt x="46926" y="26901"/>
                    <a:pt x="65913" y="24623"/>
                    <a:pt x="72244" y="24623"/>
                  </a:cubicBezTo>
                  <a:cubicBezTo>
                    <a:pt x="80602" y="24623"/>
                    <a:pt x="97315" y="29179"/>
                    <a:pt x="102122" y="54230"/>
                  </a:cubicBezTo>
                  <a:cubicBezTo>
                    <a:pt x="104656" y="68402"/>
                    <a:pt x="104656" y="87641"/>
                    <a:pt x="104656" y="103584"/>
                  </a:cubicBezTo>
                  <a:cubicBezTo>
                    <a:pt x="104656" y="122568"/>
                    <a:pt x="104656" y="139774"/>
                    <a:pt x="101875" y="155979"/>
                  </a:cubicBezTo>
                  <a:cubicBezTo>
                    <a:pt x="98070" y="180021"/>
                    <a:pt x="83644" y="187612"/>
                    <a:pt x="72244" y="1876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70D6D4B6-4314-4AE8-86C2-D4CE3894910C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10223715" y="-14819096"/>
              <a:ext cx="127107" cy="203260"/>
            </a:xfrm>
            <a:custGeom>
              <a:avLst/>
              <a:gdLst>
                <a:gd name="connsiteX0" fmla="*/ 125677 w 127106"/>
                <a:gd name="connsiteY0" fmla="*/ 106624 h 203260"/>
                <a:gd name="connsiteX1" fmla="*/ 115548 w 127106"/>
                <a:gd name="connsiteY1" fmla="*/ 47400 h 203260"/>
                <a:gd name="connsiteX2" fmla="*/ 72499 w 127106"/>
                <a:gd name="connsiteY2" fmla="*/ 19056 h 203260"/>
                <a:gd name="connsiteX3" fmla="*/ 28440 w 127106"/>
                <a:gd name="connsiteY3" fmla="*/ 49171 h 203260"/>
                <a:gd name="connsiteX4" fmla="*/ 19066 w 127106"/>
                <a:gd name="connsiteY4" fmla="*/ 106624 h 203260"/>
                <a:gd name="connsiteX5" fmla="*/ 30466 w 127106"/>
                <a:gd name="connsiteY5" fmla="*/ 167618 h 203260"/>
                <a:gd name="connsiteX6" fmla="*/ 72245 w 127106"/>
                <a:gd name="connsiteY6" fmla="*/ 193176 h 203260"/>
                <a:gd name="connsiteX7" fmla="*/ 116311 w 127106"/>
                <a:gd name="connsiteY7" fmla="*/ 163823 h 203260"/>
                <a:gd name="connsiteX8" fmla="*/ 125677 w 127106"/>
                <a:gd name="connsiteY8" fmla="*/ 106624 h 203260"/>
                <a:gd name="connsiteX9" fmla="*/ 72245 w 127106"/>
                <a:gd name="connsiteY9" fmla="*/ 187610 h 203260"/>
                <a:gd name="connsiteX10" fmla="*/ 42867 w 127106"/>
                <a:gd name="connsiteY10" fmla="*/ 156986 h 203260"/>
                <a:gd name="connsiteX11" fmla="*/ 40086 w 127106"/>
                <a:gd name="connsiteY11" fmla="*/ 103583 h 203260"/>
                <a:gd name="connsiteX12" fmla="*/ 42112 w 127106"/>
                <a:gd name="connsiteY12" fmla="*/ 57015 h 203260"/>
                <a:gd name="connsiteX13" fmla="*/ 72245 w 127106"/>
                <a:gd name="connsiteY13" fmla="*/ 24621 h 203260"/>
                <a:gd name="connsiteX14" fmla="*/ 102122 w 127106"/>
                <a:gd name="connsiteY14" fmla="*/ 54228 h 203260"/>
                <a:gd name="connsiteX15" fmla="*/ 104657 w 127106"/>
                <a:gd name="connsiteY15" fmla="*/ 103583 h 203260"/>
                <a:gd name="connsiteX16" fmla="*/ 101876 w 127106"/>
                <a:gd name="connsiteY16" fmla="*/ 155978 h 203260"/>
                <a:gd name="connsiteX17" fmla="*/ 72245 w 127106"/>
                <a:gd name="connsiteY17" fmla="*/ 1876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106" h="203260">
                  <a:moveTo>
                    <a:pt x="125677" y="106624"/>
                  </a:moveTo>
                  <a:cubicBezTo>
                    <a:pt x="125677" y="86377"/>
                    <a:pt x="124414" y="66130"/>
                    <a:pt x="115548" y="47400"/>
                  </a:cubicBezTo>
                  <a:cubicBezTo>
                    <a:pt x="103902" y="23105"/>
                    <a:pt x="83136" y="19056"/>
                    <a:pt x="72499" y="19056"/>
                  </a:cubicBezTo>
                  <a:cubicBezTo>
                    <a:pt x="57301" y="19056"/>
                    <a:pt x="38815" y="25629"/>
                    <a:pt x="28440" y="49171"/>
                  </a:cubicBezTo>
                  <a:cubicBezTo>
                    <a:pt x="20338" y="66631"/>
                    <a:pt x="19066" y="86377"/>
                    <a:pt x="19066" y="106624"/>
                  </a:cubicBezTo>
                  <a:cubicBezTo>
                    <a:pt x="19066" y="125600"/>
                    <a:pt x="20083" y="148379"/>
                    <a:pt x="30466" y="167618"/>
                  </a:cubicBezTo>
                  <a:cubicBezTo>
                    <a:pt x="41349" y="188119"/>
                    <a:pt x="59836" y="193176"/>
                    <a:pt x="72245" y="193176"/>
                  </a:cubicBezTo>
                  <a:cubicBezTo>
                    <a:pt x="85917" y="193176"/>
                    <a:pt x="105165" y="187864"/>
                    <a:pt x="116311" y="163823"/>
                  </a:cubicBezTo>
                  <a:cubicBezTo>
                    <a:pt x="124414" y="146354"/>
                    <a:pt x="125677" y="126616"/>
                    <a:pt x="125677" y="106624"/>
                  </a:cubicBezTo>
                  <a:close/>
                  <a:moveTo>
                    <a:pt x="72245" y="187610"/>
                  </a:moveTo>
                  <a:cubicBezTo>
                    <a:pt x="62369" y="187610"/>
                    <a:pt x="47427" y="181282"/>
                    <a:pt x="42867" y="156986"/>
                  </a:cubicBezTo>
                  <a:cubicBezTo>
                    <a:pt x="40086" y="141798"/>
                    <a:pt x="40086" y="118518"/>
                    <a:pt x="40086" y="103583"/>
                  </a:cubicBezTo>
                  <a:cubicBezTo>
                    <a:pt x="40086" y="87385"/>
                    <a:pt x="40086" y="70680"/>
                    <a:pt x="42112" y="57015"/>
                  </a:cubicBezTo>
                  <a:cubicBezTo>
                    <a:pt x="46926" y="26899"/>
                    <a:pt x="65913" y="24621"/>
                    <a:pt x="72245" y="24621"/>
                  </a:cubicBezTo>
                  <a:cubicBezTo>
                    <a:pt x="80602" y="24621"/>
                    <a:pt x="97316" y="29179"/>
                    <a:pt x="102122" y="54228"/>
                  </a:cubicBezTo>
                  <a:cubicBezTo>
                    <a:pt x="104657" y="68401"/>
                    <a:pt x="104657" y="87639"/>
                    <a:pt x="104657" y="103583"/>
                  </a:cubicBezTo>
                  <a:cubicBezTo>
                    <a:pt x="104657" y="122567"/>
                    <a:pt x="104657" y="139773"/>
                    <a:pt x="101876" y="155978"/>
                  </a:cubicBezTo>
                  <a:cubicBezTo>
                    <a:pt x="98071" y="180019"/>
                    <a:pt x="83644" y="187610"/>
                    <a:pt x="72245" y="1876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A7786A51-657F-4ED3-97A0-01FE86DDEB58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10696424" y="-14823399"/>
              <a:ext cx="228792" cy="203260"/>
            </a:xfrm>
            <a:custGeom>
              <a:avLst/>
              <a:gdLst>
                <a:gd name="connsiteX0" fmla="*/ 202402 w 228792"/>
                <a:gd name="connsiteY0" fmla="*/ 38539 h 203260"/>
                <a:gd name="connsiteX1" fmla="*/ 223676 w 228792"/>
                <a:gd name="connsiteY1" fmla="*/ 26899 h 203260"/>
                <a:gd name="connsiteX2" fmla="*/ 232288 w 228792"/>
                <a:gd name="connsiteY2" fmla="*/ 21835 h 203260"/>
                <a:gd name="connsiteX3" fmla="*/ 228737 w 228792"/>
                <a:gd name="connsiteY3" fmla="*/ 19056 h 203260"/>
                <a:gd name="connsiteX4" fmla="*/ 196324 w 228792"/>
                <a:gd name="connsiteY4" fmla="*/ 19809 h 203260"/>
                <a:gd name="connsiteX5" fmla="*/ 163658 w 228792"/>
                <a:gd name="connsiteY5" fmla="*/ 19056 h 203260"/>
                <a:gd name="connsiteX6" fmla="*/ 158852 w 228792"/>
                <a:gd name="connsiteY6" fmla="*/ 24113 h 203260"/>
                <a:gd name="connsiteX7" fmla="*/ 165939 w 228792"/>
                <a:gd name="connsiteY7" fmla="*/ 26899 h 203260"/>
                <a:gd name="connsiteX8" fmla="*/ 175558 w 228792"/>
                <a:gd name="connsiteY8" fmla="*/ 27408 h 203260"/>
                <a:gd name="connsiteX9" fmla="*/ 182399 w 228792"/>
                <a:gd name="connsiteY9" fmla="*/ 31457 h 203260"/>
                <a:gd name="connsiteX10" fmla="*/ 181389 w 228792"/>
                <a:gd name="connsiteY10" fmla="*/ 36261 h 203260"/>
                <a:gd name="connsiteX11" fmla="*/ 166192 w 228792"/>
                <a:gd name="connsiteY11" fmla="*/ 98017 h 203260"/>
                <a:gd name="connsiteX12" fmla="*/ 88959 w 228792"/>
                <a:gd name="connsiteY12" fmla="*/ 98017 h 203260"/>
                <a:gd name="connsiteX13" fmla="*/ 103902 w 228792"/>
                <a:gd name="connsiteY13" fmla="*/ 38539 h 203260"/>
                <a:gd name="connsiteX14" fmla="*/ 125169 w 228792"/>
                <a:gd name="connsiteY14" fmla="*/ 26899 h 203260"/>
                <a:gd name="connsiteX15" fmla="*/ 133780 w 228792"/>
                <a:gd name="connsiteY15" fmla="*/ 21835 h 203260"/>
                <a:gd name="connsiteX16" fmla="*/ 130237 w 228792"/>
                <a:gd name="connsiteY16" fmla="*/ 19056 h 203260"/>
                <a:gd name="connsiteX17" fmla="*/ 97825 w 228792"/>
                <a:gd name="connsiteY17" fmla="*/ 19809 h 203260"/>
                <a:gd name="connsiteX18" fmla="*/ 65158 w 228792"/>
                <a:gd name="connsiteY18" fmla="*/ 19056 h 203260"/>
                <a:gd name="connsiteX19" fmla="*/ 60344 w 228792"/>
                <a:gd name="connsiteY19" fmla="*/ 24113 h 203260"/>
                <a:gd name="connsiteX20" fmla="*/ 67431 w 228792"/>
                <a:gd name="connsiteY20" fmla="*/ 26899 h 203260"/>
                <a:gd name="connsiteX21" fmla="*/ 77058 w 228792"/>
                <a:gd name="connsiteY21" fmla="*/ 27408 h 203260"/>
                <a:gd name="connsiteX22" fmla="*/ 83891 w 228792"/>
                <a:gd name="connsiteY22" fmla="*/ 31457 h 203260"/>
                <a:gd name="connsiteX23" fmla="*/ 82882 w 228792"/>
                <a:gd name="connsiteY23" fmla="*/ 36261 h 203260"/>
                <a:gd name="connsiteX24" fmla="*/ 48952 w 228792"/>
                <a:gd name="connsiteY24" fmla="*/ 172175 h 203260"/>
                <a:gd name="connsiteX25" fmla="*/ 25906 w 228792"/>
                <a:gd name="connsiteY25" fmla="*/ 184070 h 203260"/>
                <a:gd name="connsiteX26" fmla="*/ 19066 w 228792"/>
                <a:gd name="connsiteY26" fmla="*/ 189127 h 203260"/>
                <a:gd name="connsiteX27" fmla="*/ 22609 w 228792"/>
                <a:gd name="connsiteY27" fmla="*/ 191913 h 203260"/>
                <a:gd name="connsiteX28" fmla="*/ 54775 w 228792"/>
                <a:gd name="connsiteY28" fmla="*/ 191152 h 203260"/>
                <a:gd name="connsiteX29" fmla="*/ 70982 w 228792"/>
                <a:gd name="connsiteY29" fmla="*/ 191405 h 203260"/>
                <a:gd name="connsiteX30" fmla="*/ 87442 w 228792"/>
                <a:gd name="connsiteY30" fmla="*/ 191913 h 203260"/>
                <a:gd name="connsiteX31" fmla="*/ 92502 w 228792"/>
                <a:gd name="connsiteY31" fmla="*/ 186849 h 203260"/>
                <a:gd name="connsiteX32" fmla="*/ 85416 w 228792"/>
                <a:gd name="connsiteY32" fmla="*/ 184070 h 203260"/>
                <a:gd name="connsiteX33" fmla="*/ 68956 w 228792"/>
                <a:gd name="connsiteY33" fmla="*/ 179512 h 203260"/>
                <a:gd name="connsiteX34" fmla="*/ 69710 w 228792"/>
                <a:gd name="connsiteY34" fmla="*/ 175209 h 203260"/>
                <a:gd name="connsiteX35" fmla="*/ 86934 w 228792"/>
                <a:gd name="connsiteY35" fmla="*/ 105862 h 203260"/>
                <a:gd name="connsiteX36" fmla="*/ 164167 w 228792"/>
                <a:gd name="connsiteY36" fmla="*/ 105862 h 203260"/>
                <a:gd name="connsiteX37" fmla="*/ 146697 w 228792"/>
                <a:gd name="connsiteY37" fmla="*/ 175716 h 203260"/>
                <a:gd name="connsiteX38" fmla="*/ 123651 w 228792"/>
                <a:gd name="connsiteY38" fmla="*/ 184070 h 203260"/>
                <a:gd name="connsiteX39" fmla="*/ 117574 w 228792"/>
                <a:gd name="connsiteY39" fmla="*/ 189127 h 203260"/>
                <a:gd name="connsiteX40" fmla="*/ 121117 w 228792"/>
                <a:gd name="connsiteY40" fmla="*/ 191913 h 203260"/>
                <a:gd name="connsiteX41" fmla="*/ 153275 w 228792"/>
                <a:gd name="connsiteY41" fmla="*/ 191152 h 203260"/>
                <a:gd name="connsiteX42" fmla="*/ 169481 w 228792"/>
                <a:gd name="connsiteY42" fmla="*/ 191405 h 203260"/>
                <a:gd name="connsiteX43" fmla="*/ 185942 w 228792"/>
                <a:gd name="connsiteY43" fmla="*/ 191913 h 203260"/>
                <a:gd name="connsiteX44" fmla="*/ 191010 w 228792"/>
                <a:gd name="connsiteY44" fmla="*/ 186849 h 203260"/>
                <a:gd name="connsiteX45" fmla="*/ 183915 w 228792"/>
                <a:gd name="connsiteY45" fmla="*/ 184070 h 203260"/>
                <a:gd name="connsiteX46" fmla="*/ 167455 w 228792"/>
                <a:gd name="connsiteY46" fmla="*/ 179512 h 203260"/>
                <a:gd name="connsiteX47" fmla="*/ 168218 w 228792"/>
                <a:gd name="connsiteY47" fmla="*/ 175209 h 203260"/>
                <a:gd name="connsiteX48" fmla="*/ 202402 w 228792"/>
                <a:gd name="connsiteY48" fmla="*/ 3853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8792" h="203260">
                  <a:moveTo>
                    <a:pt x="202402" y="38539"/>
                  </a:moveTo>
                  <a:cubicBezTo>
                    <a:pt x="204682" y="29432"/>
                    <a:pt x="205190" y="26899"/>
                    <a:pt x="223676" y="26899"/>
                  </a:cubicBezTo>
                  <a:cubicBezTo>
                    <a:pt x="230262" y="26899"/>
                    <a:pt x="232288" y="26899"/>
                    <a:pt x="232288" y="21835"/>
                  </a:cubicBezTo>
                  <a:cubicBezTo>
                    <a:pt x="232288" y="19056"/>
                    <a:pt x="229500" y="19056"/>
                    <a:pt x="228737" y="19056"/>
                  </a:cubicBezTo>
                  <a:cubicBezTo>
                    <a:pt x="221651" y="19056"/>
                    <a:pt x="203419" y="19809"/>
                    <a:pt x="196324" y="19809"/>
                  </a:cubicBezTo>
                  <a:cubicBezTo>
                    <a:pt x="188984" y="19809"/>
                    <a:pt x="171007" y="19056"/>
                    <a:pt x="163658" y="19056"/>
                  </a:cubicBezTo>
                  <a:cubicBezTo>
                    <a:pt x="161632" y="19056"/>
                    <a:pt x="158852" y="19056"/>
                    <a:pt x="158852" y="24113"/>
                  </a:cubicBezTo>
                  <a:cubicBezTo>
                    <a:pt x="158852" y="26899"/>
                    <a:pt x="161132" y="26899"/>
                    <a:pt x="165939" y="26899"/>
                  </a:cubicBezTo>
                  <a:cubicBezTo>
                    <a:pt x="166447" y="26899"/>
                    <a:pt x="171260" y="26899"/>
                    <a:pt x="175558" y="27408"/>
                  </a:cubicBezTo>
                  <a:cubicBezTo>
                    <a:pt x="180119" y="27907"/>
                    <a:pt x="182399" y="28162"/>
                    <a:pt x="182399" y="31457"/>
                  </a:cubicBezTo>
                  <a:cubicBezTo>
                    <a:pt x="182399" y="32465"/>
                    <a:pt x="182144" y="32974"/>
                    <a:pt x="181389" y="36261"/>
                  </a:cubicBezTo>
                  <a:lnTo>
                    <a:pt x="166192" y="98017"/>
                  </a:lnTo>
                  <a:lnTo>
                    <a:pt x="88959" y="98017"/>
                  </a:lnTo>
                  <a:lnTo>
                    <a:pt x="103902" y="38539"/>
                  </a:lnTo>
                  <a:cubicBezTo>
                    <a:pt x="106174" y="29432"/>
                    <a:pt x="106937" y="26899"/>
                    <a:pt x="125169" y="26899"/>
                  </a:cubicBezTo>
                  <a:cubicBezTo>
                    <a:pt x="131755" y="26899"/>
                    <a:pt x="133780" y="26899"/>
                    <a:pt x="133780" y="21835"/>
                  </a:cubicBezTo>
                  <a:cubicBezTo>
                    <a:pt x="133780" y="19056"/>
                    <a:pt x="130992" y="19056"/>
                    <a:pt x="130237" y="19056"/>
                  </a:cubicBezTo>
                  <a:cubicBezTo>
                    <a:pt x="123143" y="19056"/>
                    <a:pt x="104911" y="19809"/>
                    <a:pt x="97825" y="19809"/>
                  </a:cubicBezTo>
                  <a:cubicBezTo>
                    <a:pt x="90477" y="19809"/>
                    <a:pt x="72499" y="19056"/>
                    <a:pt x="65158" y="19056"/>
                  </a:cubicBezTo>
                  <a:cubicBezTo>
                    <a:pt x="63132" y="19056"/>
                    <a:pt x="60344" y="19056"/>
                    <a:pt x="60344" y="24113"/>
                  </a:cubicBezTo>
                  <a:cubicBezTo>
                    <a:pt x="60344" y="26899"/>
                    <a:pt x="62624" y="26899"/>
                    <a:pt x="67431" y="26899"/>
                  </a:cubicBezTo>
                  <a:cubicBezTo>
                    <a:pt x="67939" y="26899"/>
                    <a:pt x="72753" y="26899"/>
                    <a:pt x="77058" y="27408"/>
                  </a:cubicBezTo>
                  <a:cubicBezTo>
                    <a:pt x="81619" y="27907"/>
                    <a:pt x="83891" y="28162"/>
                    <a:pt x="83891" y="31457"/>
                  </a:cubicBezTo>
                  <a:cubicBezTo>
                    <a:pt x="83891" y="32465"/>
                    <a:pt x="83644" y="33228"/>
                    <a:pt x="82882" y="36261"/>
                  </a:cubicBezTo>
                  <a:lnTo>
                    <a:pt x="48952" y="172175"/>
                  </a:lnTo>
                  <a:cubicBezTo>
                    <a:pt x="46418" y="182044"/>
                    <a:pt x="45909" y="184070"/>
                    <a:pt x="25906" y="184070"/>
                  </a:cubicBezTo>
                  <a:cubicBezTo>
                    <a:pt x="21346" y="184070"/>
                    <a:pt x="19066" y="184070"/>
                    <a:pt x="19066" y="189127"/>
                  </a:cubicBezTo>
                  <a:cubicBezTo>
                    <a:pt x="19066" y="191913"/>
                    <a:pt x="22109" y="191913"/>
                    <a:pt x="22609" y="191913"/>
                  </a:cubicBezTo>
                  <a:cubicBezTo>
                    <a:pt x="29704" y="191913"/>
                    <a:pt x="47681" y="191152"/>
                    <a:pt x="54775" y="191152"/>
                  </a:cubicBezTo>
                  <a:cubicBezTo>
                    <a:pt x="60090" y="191152"/>
                    <a:pt x="65659" y="191405"/>
                    <a:pt x="70982" y="191405"/>
                  </a:cubicBezTo>
                  <a:cubicBezTo>
                    <a:pt x="76550" y="191405"/>
                    <a:pt x="82119" y="191913"/>
                    <a:pt x="87442" y="191913"/>
                  </a:cubicBezTo>
                  <a:cubicBezTo>
                    <a:pt x="89467" y="191913"/>
                    <a:pt x="92502" y="191913"/>
                    <a:pt x="92502" y="186849"/>
                  </a:cubicBezTo>
                  <a:cubicBezTo>
                    <a:pt x="92502" y="184070"/>
                    <a:pt x="90222" y="184070"/>
                    <a:pt x="85416" y="184070"/>
                  </a:cubicBezTo>
                  <a:cubicBezTo>
                    <a:pt x="76042" y="184070"/>
                    <a:pt x="68956" y="184070"/>
                    <a:pt x="68956" y="179512"/>
                  </a:cubicBezTo>
                  <a:cubicBezTo>
                    <a:pt x="68956" y="177995"/>
                    <a:pt x="69456" y="176725"/>
                    <a:pt x="69710" y="175209"/>
                  </a:cubicBezTo>
                  <a:lnTo>
                    <a:pt x="86934" y="105862"/>
                  </a:lnTo>
                  <a:lnTo>
                    <a:pt x="164167" y="105862"/>
                  </a:lnTo>
                  <a:cubicBezTo>
                    <a:pt x="153530" y="147880"/>
                    <a:pt x="147706" y="171921"/>
                    <a:pt x="146697" y="175716"/>
                  </a:cubicBezTo>
                  <a:cubicBezTo>
                    <a:pt x="144163" y="183815"/>
                    <a:pt x="139349" y="184070"/>
                    <a:pt x="123651" y="184070"/>
                  </a:cubicBezTo>
                  <a:cubicBezTo>
                    <a:pt x="119854" y="184070"/>
                    <a:pt x="117574" y="184070"/>
                    <a:pt x="117574" y="189127"/>
                  </a:cubicBezTo>
                  <a:cubicBezTo>
                    <a:pt x="117574" y="191913"/>
                    <a:pt x="120609" y="191913"/>
                    <a:pt x="121117" y="191913"/>
                  </a:cubicBezTo>
                  <a:cubicBezTo>
                    <a:pt x="128211" y="191913"/>
                    <a:pt x="146189" y="191152"/>
                    <a:pt x="153275" y="191152"/>
                  </a:cubicBezTo>
                  <a:cubicBezTo>
                    <a:pt x="158598" y="191152"/>
                    <a:pt x="164167" y="191405"/>
                    <a:pt x="169481" y="191405"/>
                  </a:cubicBezTo>
                  <a:cubicBezTo>
                    <a:pt x="175058" y="191405"/>
                    <a:pt x="180627" y="191913"/>
                    <a:pt x="185942" y="191913"/>
                  </a:cubicBezTo>
                  <a:cubicBezTo>
                    <a:pt x="187967" y="191913"/>
                    <a:pt x="191010" y="191913"/>
                    <a:pt x="191010" y="186849"/>
                  </a:cubicBezTo>
                  <a:cubicBezTo>
                    <a:pt x="191010" y="184070"/>
                    <a:pt x="188730" y="184070"/>
                    <a:pt x="183915" y="184070"/>
                  </a:cubicBezTo>
                  <a:cubicBezTo>
                    <a:pt x="174550" y="184070"/>
                    <a:pt x="167455" y="184070"/>
                    <a:pt x="167455" y="179512"/>
                  </a:cubicBezTo>
                  <a:cubicBezTo>
                    <a:pt x="167455" y="177995"/>
                    <a:pt x="167964" y="176725"/>
                    <a:pt x="168218" y="175209"/>
                  </a:cubicBezTo>
                  <a:lnTo>
                    <a:pt x="202402" y="3853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2447BDCD-9262-4EE6-B6C4-98516E158EF0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10910005" y="-14737340"/>
              <a:ext cx="127107" cy="177853"/>
            </a:xfrm>
            <a:custGeom>
              <a:avLst/>
              <a:gdLst>
                <a:gd name="connsiteX0" fmla="*/ 78290 w 127106"/>
                <a:gd name="connsiteY0" fmla="*/ 73817 h 177852"/>
                <a:gd name="connsiteX1" fmla="*/ 95671 w 127106"/>
                <a:gd name="connsiteY1" fmla="*/ 73817 h 177852"/>
                <a:gd name="connsiteX2" fmla="*/ 101519 w 127106"/>
                <a:gd name="connsiteY2" fmla="*/ 69919 h 177852"/>
                <a:gd name="connsiteX3" fmla="*/ 96021 w 127106"/>
                <a:gd name="connsiteY3" fmla="*/ 67433 h 177852"/>
                <a:gd name="connsiteX4" fmla="*/ 79529 w 127106"/>
                <a:gd name="connsiteY4" fmla="*/ 67433 h 177852"/>
                <a:gd name="connsiteX5" fmla="*/ 86449 w 127106"/>
                <a:gd name="connsiteY5" fmla="*/ 31632 h 177852"/>
                <a:gd name="connsiteX6" fmla="*/ 95489 w 127106"/>
                <a:gd name="connsiteY6" fmla="*/ 24018 h 177852"/>
                <a:gd name="connsiteX7" fmla="*/ 103823 w 127106"/>
                <a:gd name="connsiteY7" fmla="*/ 26146 h 177852"/>
                <a:gd name="connsiteX8" fmla="*/ 96021 w 127106"/>
                <a:gd name="connsiteY8" fmla="*/ 35888 h 177852"/>
                <a:gd name="connsiteX9" fmla="*/ 103115 w 127106"/>
                <a:gd name="connsiteY9" fmla="*/ 42446 h 177852"/>
                <a:gd name="connsiteX10" fmla="*/ 113221 w 127106"/>
                <a:gd name="connsiteY10" fmla="*/ 31632 h 177852"/>
                <a:gd name="connsiteX11" fmla="*/ 95489 w 127106"/>
                <a:gd name="connsiteY11" fmla="*/ 19056 h 177852"/>
                <a:gd name="connsiteX12" fmla="*/ 74214 w 127106"/>
                <a:gd name="connsiteY12" fmla="*/ 32347 h 177852"/>
                <a:gd name="connsiteX13" fmla="*/ 65524 w 127106"/>
                <a:gd name="connsiteY13" fmla="*/ 67433 h 177852"/>
                <a:gd name="connsiteX14" fmla="*/ 51518 w 127106"/>
                <a:gd name="connsiteY14" fmla="*/ 67433 h 177852"/>
                <a:gd name="connsiteX15" fmla="*/ 45663 w 127106"/>
                <a:gd name="connsiteY15" fmla="*/ 71332 h 177852"/>
                <a:gd name="connsiteX16" fmla="*/ 51161 w 127106"/>
                <a:gd name="connsiteY16" fmla="*/ 73817 h 177852"/>
                <a:gd name="connsiteX17" fmla="*/ 64284 w 127106"/>
                <a:gd name="connsiteY17" fmla="*/ 73817 h 177852"/>
                <a:gd name="connsiteX18" fmla="*/ 48682 w 127106"/>
                <a:gd name="connsiteY18" fmla="*/ 157637 h 177852"/>
                <a:gd name="connsiteX19" fmla="*/ 36265 w 127106"/>
                <a:gd name="connsiteY19" fmla="*/ 175003 h 177852"/>
                <a:gd name="connsiteX20" fmla="*/ 28464 w 127106"/>
                <a:gd name="connsiteY20" fmla="*/ 172875 h 177852"/>
                <a:gd name="connsiteX21" fmla="*/ 36265 w 127106"/>
                <a:gd name="connsiteY21" fmla="*/ 163131 h 177852"/>
                <a:gd name="connsiteX22" fmla="*/ 29179 w 127106"/>
                <a:gd name="connsiteY22" fmla="*/ 156573 h 177852"/>
                <a:gd name="connsiteX23" fmla="*/ 19066 w 127106"/>
                <a:gd name="connsiteY23" fmla="*/ 167388 h 177852"/>
                <a:gd name="connsiteX24" fmla="*/ 36265 w 127106"/>
                <a:gd name="connsiteY24" fmla="*/ 179965 h 177852"/>
                <a:gd name="connsiteX25" fmla="*/ 57548 w 127106"/>
                <a:gd name="connsiteY25" fmla="*/ 164371 h 177852"/>
                <a:gd name="connsiteX26" fmla="*/ 68359 w 127106"/>
                <a:gd name="connsiteY26" fmla="*/ 128570 h 177852"/>
                <a:gd name="connsiteX27" fmla="*/ 78290 w 127106"/>
                <a:gd name="connsiteY27" fmla="*/ 73817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7106" h="177852">
                  <a:moveTo>
                    <a:pt x="78290" y="73817"/>
                  </a:moveTo>
                  <a:lnTo>
                    <a:pt x="95671" y="73817"/>
                  </a:lnTo>
                  <a:cubicBezTo>
                    <a:pt x="99214" y="73817"/>
                    <a:pt x="101519" y="73817"/>
                    <a:pt x="101519" y="69919"/>
                  </a:cubicBezTo>
                  <a:cubicBezTo>
                    <a:pt x="101519" y="67433"/>
                    <a:pt x="99214" y="67433"/>
                    <a:pt x="96021" y="67433"/>
                  </a:cubicBezTo>
                  <a:lnTo>
                    <a:pt x="79529" y="67433"/>
                  </a:lnTo>
                  <a:cubicBezTo>
                    <a:pt x="83612" y="44924"/>
                    <a:pt x="85027" y="36778"/>
                    <a:pt x="86449" y="31632"/>
                  </a:cubicBezTo>
                  <a:cubicBezTo>
                    <a:pt x="87338" y="27734"/>
                    <a:pt x="91238" y="24018"/>
                    <a:pt x="95489" y="24018"/>
                  </a:cubicBezTo>
                  <a:cubicBezTo>
                    <a:pt x="95671" y="24018"/>
                    <a:pt x="100454" y="24018"/>
                    <a:pt x="103823" y="26146"/>
                  </a:cubicBezTo>
                  <a:cubicBezTo>
                    <a:pt x="96553" y="28449"/>
                    <a:pt x="96021" y="34824"/>
                    <a:pt x="96021" y="35888"/>
                  </a:cubicBezTo>
                  <a:cubicBezTo>
                    <a:pt x="96021" y="39786"/>
                    <a:pt x="99040" y="42446"/>
                    <a:pt x="103115" y="42446"/>
                  </a:cubicBezTo>
                  <a:cubicBezTo>
                    <a:pt x="107906" y="42446"/>
                    <a:pt x="113221" y="38373"/>
                    <a:pt x="113221" y="31632"/>
                  </a:cubicBezTo>
                  <a:cubicBezTo>
                    <a:pt x="113221" y="23486"/>
                    <a:pt x="104537" y="19056"/>
                    <a:pt x="95489" y="19056"/>
                  </a:cubicBezTo>
                  <a:cubicBezTo>
                    <a:pt x="87688" y="19056"/>
                    <a:pt x="79005" y="23486"/>
                    <a:pt x="74214" y="32347"/>
                  </a:cubicBezTo>
                  <a:cubicBezTo>
                    <a:pt x="70664" y="38905"/>
                    <a:pt x="69249" y="46876"/>
                    <a:pt x="65524" y="67433"/>
                  </a:cubicBezTo>
                  <a:lnTo>
                    <a:pt x="51518" y="67433"/>
                  </a:lnTo>
                  <a:cubicBezTo>
                    <a:pt x="47975" y="67433"/>
                    <a:pt x="45663" y="67433"/>
                    <a:pt x="45663" y="71332"/>
                  </a:cubicBezTo>
                  <a:cubicBezTo>
                    <a:pt x="45663" y="73817"/>
                    <a:pt x="47975" y="73817"/>
                    <a:pt x="51161" y="73817"/>
                  </a:cubicBezTo>
                  <a:lnTo>
                    <a:pt x="64284" y="73817"/>
                  </a:lnTo>
                  <a:cubicBezTo>
                    <a:pt x="64110" y="74881"/>
                    <a:pt x="52932" y="138678"/>
                    <a:pt x="48682" y="157637"/>
                  </a:cubicBezTo>
                  <a:cubicBezTo>
                    <a:pt x="47792" y="161536"/>
                    <a:pt x="44781" y="175003"/>
                    <a:pt x="36265" y="175003"/>
                  </a:cubicBezTo>
                  <a:cubicBezTo>
                    <a:pt x="36090" y="175003"/>
                    <a:pt x="31832" y="175003"/>
                    <a:pt x="28464" y="172875"/>
                  </a:cubicBezTo>
                  <a:cubicBezTo>
                    <a:pt x="35732" y="170572"/>
                    <a:pt x="36265" y="164197"/>
                    <a:pt x="36265" y="163131"/>
                  </a:cubicBezTo>
                  <a:cubicBezTo>
                    <a:pt x="36265" y="159234"/>
                    <a:pt x="33255" y="156573"/>
                    <a:pt x="29179" y="156573"/>
                  </a:cubicBezTo>
                  <a:cubicBezTo>
                    <a:pt x="24389" y="156573"/>
                    <a:pt x="19066" y="160647"/>
                    <a:pt x="19066" y="167388"/>
                  </a:cubicBezTo>
                  <a:cubicBezTo>
                    <a:pt x="19066" y="175359"/>
                    <a:pt x="27400" y="179965"/>
                    <a:pt x="36265" y="179965"/>
                  </a:cubicBezTo>
                  <a:cubicBezTo>
                    <a:pt x="47617" y="179965"/>
                    <a:pt x="55418" y="168269"/>
                    <a:pt x="57548" y="164371"/>
                  </a:cubicBezTo>
                  <a:cubicBezTo>
                    <a:pt x="63927" y="152501"/>
                    <a:pt x="68010" y="130697"/>
                    <a:pt x="68359" y="128570"/>
                  </a:cubicBezTo>
                  <a:lnTo>
                    <a:pt x="78290" y="7381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0D7BC139-92C2-4BF2-B0F7-33381C8591F3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11037230" y="-15166934"/>
              <a:ext cx="152528" cy="635189"/>
            </a:xfrm>
            <a:custGeom>
              <a:avLst/>
              <a:gdLst>
                <a:gd name="connsiteX0" fmla="*/ 143654 w 152528"/>
                <a:gd name="connsiteY0" fmla="*/ 322763 h 635188"/>
                <a:gd name="connsiteX1" fmla="*/ 56539 w 152528"/>
                <a:gd name="connsiteY1" fmla="*/ 47400 h 635188"/>
                <a:gd name="connsiteX2" fmla="*/ 31475 w 152528"/>
                <a:gd name="connsiteY2" fmla="*/ 22087 h 635188"/>
                <a:gd name="connsiteX3" fmla="*/ 24380 w 152528"/>
                <a:gd name="connsiteY3" fmla="*/ 19056 h 635188"/>
                <a:gd name="connsiteX4" fmla="*/ 19066 w 152528"/>
                <a:gd name="connsiteY4" fmla="*/ 21588 h 635188"/>
                <a:gd name="connsiteX5" fmla="*/ 20583 w 152528"/>
                <a:gd name="connsiteY5" fmla="*/ 24113 h 635188"/>
                <a:gd name="connsiteX6" fmla="*/ 63379 w 152528"/>
                <a:gd name="connsiteY6" fmla="*/ 77516 h 635188"/>
                <a:gd name="connsiteX7" fmla="*/ 122634 w 152528"/>
                <a:gd name="connsiteY7" fmla="*/ 322509 h 635188"/>
                <a:gd name="connsiteX8" fmla="*/ 71736 w 152528"/>
                <a:gd name="connsiteY8" fmla="*/ 553838 h 635188"/>
                <a:gd name="connsiteX9" fmla="*/ 20075 w 152528"/>
                <a:gd name="connsiteY9" fmla="*/ 621412 h 635188"/>
                <a:gd name="connsiteX10" fmla="*/ 19066 w 152528"/>
                <a:gd name="connsiteY10" fmla="*/ 623682 h 635188"/>
                <a:gd name="connsiteX11" fmla="*/ 24380 w 152528"/>
                <a:gd name="connsiteY11" fmla="*/ 626216 h 635188"/>
                <a:gd name="connsiteX12" fmla="*/ 32230 w 152528"/>
                <a:gd name="connsiteY12" fmla="*/ 622420 h 635188"/>
                <a:gd name="connsiteX13" fmla="*/ 143654 w 152528"/>
                <a:gd name="connsiteY13" fmla="*/ 322763 h 63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528" h="635188">
                  <a:moveTo>
                    <a:pt x="143654" y="322763"/>
                  </a:moveTo>
                  <a:cubicBezTo>
                    <a:pt x="143654" y="223299"/>
                    <a:pt x="120862" y="123076"/>
                    <a:pt x="56539" y="47400"/>
                  </a:cubicBezTo>
                  <a:cubicBezTo>
                    <a:pt x="51478" y="41580"/>
                    <a:pt x="41850" y="31203"/>
                    <a:pt x="31475" y="22087"/>
                  </a:cubicBezTo>
                  <a:cubicBezTo>
                    <a:pt x="28432" y="19056"/>
                    <a:pt x="27924" y="19056"/>
                    <a:pt x="24380" y="19056"/>
                  </a:cubicBezTo>
                  <a:cubicBezTo>
                    <a:pt x="21346" y="19056"/>
                    <a:pt x="19066" y="19056"/>
                    <a:pt x="19066" y="21588"/>
                  </a:cubicBezTo>
                  <a:cubicBezTo>
                    <a:pt x="19066" y="22596"/>
                    <a:pt x="20075" y="23612"/>
                    <a:pt x="20583" y="24113"/>
                  </a:cubicBezTo>
                  <a:cubicBezTo>
                    <a:pt x="29449" y="33228"/>
                    <a:pt x="46410" y="50187"/>
                    <a:pt x="63379" y="77516"/>
                  </a:cubicBezTo>
                  <a:cubicBezTo>
                    <a:pt x="104148" y="142814"/>
                    <a:pt x="122634" y="225070"/>
                    <a:pt x="122634" y="322509"/>
                  </a:cubicBezTo>
                  <a:cubicBezTo>
                    <a:pt x="122634" y="390594"/>
                    <a:pt x="113514" y="478415"/>
                    <a:pt x="71736" y="553838"/>
                  </a:cubicBezTo>
                  <a:cubicBezTo>
                    <a:pt x="51733" y="589772"/>
                    <a:pt x="30712" y="610781"/>
                    <a:pt x="20075" y="621412"/>
                  </a:cubicBezTo>
                  <a:cubicBezTo>
                    <a:pt x="19566" y="622165"/>
                    <a:pt x="19066" y="622928"/>
                    <a:pt x="19066" y="623682"/>
                  </a:cubicBezTo>
                  <a:cubicBezTo>
                    <a:pt x="19066" y="626216"/>
                    <a:pt x="21346" y="626216"/>
                    <a:pt x="24380" y="626216"/>
                  </a:cubicBezTo>
                  <a:cubicBezTo>
                    <a:pt x="27924" y="626216"/>
                    <a:pt x="28432" y="626216"/>
                    <a:pt x="32230" y="622420"/>
                  </a:cubicBezTo>
                  <a:cubicBezTo>
                    <a:pt x="117065" y="545229"/>
                    <a:pt x="143654" y="429315"/>
                    <a:pt x="143654" y="32276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200870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9" grpId="0"/>
      <p:bldP spid="28" grpId="0"/>
      <p:bldP spid="17" grpId="0"/>
      <p:bldP spid="20" grpId="0"/>
      <p:bldP spid="150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Title 1"/>
          <p:cNvSpPr>
            <a:spLocks noGrp="1"/>
          </p:cNvSpPr>
          <p:nvPr>
            <p:ph type="title"/>
          </p:nvPr>
        </p:nvSpPr>
        <p:spPr>
          <a:xfrm>
            <a:off x="250824" y="3612"/>
            <a:ext cx="8893175" cy="706437"/>
          </a:xfrm>
        </p:spPr>
        <p:txBody>
          <a:bodyPr/>
          <a:lstStyle/>
          <a:p>
            <a:r>
              <a:rPr lang="en-US" altLang="en-US" sz="2800" dirty="0">
                <a:solidFill>
                  <a:srgbClr val="C00000"/>
                </a:solidFill>
                <a:cs typeface="Arial" panose="020B0604020202020204" pitchFamily="34" charset="0"/>
              </a:rPr>
              <a:t>H(</a:t>
            </a:r>
            <a:r>
              <a:rPr lang="el-GR" altLang="en-US" sz="2800" dirty="0">
                <a:solidFill>
                  <a:srgbClr val="C00000"/>
                </a:solidFill>
                <a:cs typeface="Arial" panose="020B0604020202020204" pitchFamily="34" charset="0"/>
              </a:rPr>
              <a:t>ω</a:t>
            </a:r>
            <a:r>
              <a:rPr lang="en-US" altLang="en-US" sz="2800" dirty="0">
                <a:solidFill>
                  <a:srgbClr val="C00000"/>
                </a:solidFill>
                <a:cs typeface="Arial" panose="020B0604020202020204" pitchFamily="34" charset="0"/>
              </a:rPr>
              <a:t>)-transformation from upper- to lower-analytic Q’s</a:t>
            </a:r>
            <a:endParaRPr lang="fr-FR" altLang="en-US" sz="2800" dirty="0">
              <a:solidFill>
                <a:srgbClr val="C00000"/>
              </a:solidFill>
              <a:cs typeface="Arial" panose="020B0604020202020204" pitchFamily="34" charset="0"/>
            </a:endParaRPr>
          </a:p>
        </p:txBody>
      </p:sp>
      <p:sp>
        <p:nvSpPr>
          <p:cNvPr id="5" name="Text Box 17 1"/>
          <p:cNvSpPr txBox="1">
            <a:spLocks noChangeArrowheads="1"/>
          </p:cNvSpPr>
          <p:nvPr/>
        </p:nvSpPr>
        <p:spPr bwMode="auto">
          <a:xfrm>
            <a:off x="253261" y="4581128"/>
            <a:ext cx="8334333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spcBef>
                <a:spcPct val="0"/>
              </a:spcBef>
              <a:defRPr/>
            </a:pPr>
            <a:r>
              <a:rPr lang="en-GB" altLang="en-US" sz="1800" dirty="0">
                <a:solidFill>
                  <a:schemeClr val="accent2"/>
                </a:solidFill>
              </a:rPr>
              <a:t>  Q-system allows to choose all Q-functions upper-analytic or all  lower-analytic.</a:t>
            </a:r>
          </a:p>
          <a:p>
            <a:pPr algn="l">
              <a:spcBef>
                <a:spcPct val="0"/>
              </a:spcBef>
              <a:buNone/>
              <a:defRPr/>
            </a:pPr>
            <a:r>
              <a:rPr lang="en-GB" altLang="en-US" sz="1800" dirty="0">
                <a:solidFill>
                  <a:schemeClr val="accent2"/>
                </a:solidFill>
              </a:rPr>
              <a:t>   Both representations are physically equivalent → related by H-rotations</a:t>
            </a:r>
          </a:p>
          <a:p>
            <a:pPr algn="l">
              <a:spcBef>
                <a:spcPct val="0"/>
              </a:spcBef>
              <a:buNone/>
              <a:defRPr/>
            </a:pPr>
            <a:r>
              <a:rPr lang="en-GB" altLang="en-US" sz="1800" dirty="0">
                <a:solidFill>
                  <a:schemeClr val="accent2"/>
                </a:solidFill>
              </a:rPr>
              <a:t>   with periodic coefficients rising and lowering indices</a:t>
            </a:r>
          </a:p>
        </p:txBody>
      </p:sp>
      <p:sp>
        <p:nvSpPr>
          <p:cNvPr id="2" name="Rectangle 1"/>
          <p:cNvSpPr/>
          <p:nvPr/>
        </p:nvSpPr>
        <p:spPr>
          <a:xfrm>
            <a:off x="179031" y="575581"/>
            <a:ext cx="412805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  <a:defRPr/>
            </a:pPr>
            <a:r>
              <a:rPr lang="en-GB" altLang="en-US" dirty="0"/>
              <a:t>Structure of cuts of Q-functions:</a:t>
            </a:r>
          </a:p>
        </p:txBody>
      </p:sp>
      <p:sp>
        <p:nvSpPr>
          <p:cNvPr id="94" name="Text Box 17 2"/>
          <p:cNvSpPr txBox="1">
            <a:spLocks noChangeArrowheads="1"/>
          </p:cNvSpPr>
          <p:nvPr/>
        </p:nvSpPr>
        <p:spPr bwMode="auto">
          <a:xfrm>
            <a:off x="250824" y="3957769"/>
            <a:ext cx="735249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spcBef>
                <a:spcPct val="0"/>
              </a:spcBef>
            </a:pPr>
            <a:r>
              <a:rPr lang="en-GB" altLang="en-US" sz="1800" dirty="0">
                <a:solidFill>
                  <a:schemeClr val="accent2"/>
                </a:solidFill>
              </a:rPr>
              <a:t>  We can “flip” all short cuts to long ones going through the short cuts  </a:t>
            </a:r>
          </a:p>
          <a:p>
            <a:pPr algn="l" eaLnBrk="1" hangingPunct="1">
              <a:spcBef>
                <a:spcPct val="0"/>
              </a:spcBef>
              <a:buNone/>
            </a:pPr>
            <a:r>
              <a:rPr lang="en-GB" altLang="en-US" sz="1800" dirty="0">
                <a:solidFill>
                  <a:schemeClr val="accent2"/>
                </a:solidFill>
              </a:rPr>
              <a:t>   from above  or from below. It gives the upper or lower-analytic Q’s.   </a:t>
            </a:r>
          </a:p>
        </p:txBody>
      </p:sp>
      <p:sp>
        <p:nvSpPr>
          <p:cNvPr id="96" name="Text Box 17 3"/>
          <p:cNvSpPr txBox="1">
            <a:spLocks noChangeArrowheads="1"/>
          </p:cNvSpPr>
          <p:nvPr/>
        </p:nvSpPr>
        <p:spPr bwMode="auto">
          <a:xfrm>
            <a:off x="323528" y="6447283"/>
            <a:ext cx="882047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285750" indent="-285750" algn="l">
              <a:spcBef>
                <a:spcPct val="0"/>
              </a:spcBef>
            </a:pPr>
            <a:r>
              <a:rPr lang="en-GB" altLang="en-US" sz="1800" dirty="0">
                <a:solidFill>
                  <a:schemeClr val="accent2"/>
                </a:solidFill>
              </a:rPr>
              <a:t>True only for 4×4  </a:t>
            </a:r>
            <a:r>
              <a:rPr lang="en-GB" altLang="en-US" sz="1800" dirty="0" err="1">
                <a:solidFill>
                  <a:schemeClr val="accent2"/>
                </a:solidFill>
              </a:rPr>
              <a:t>antisym</a:t>
            </a:r>
            <a:r>
              <a:rPr lang="en-GB" altLang="en-US" sz="1800" dirty="0">
                <a:solidFill>
                  <a:schemeClr val="accent2"/>
                </a:solidFill>
              </a:rPr>
              <a:t>. matrices:   Exceptional role of  PSU(2,2|4) ! </a:t>
            </a:r>
          </a:p>
        </p:txBody>
      </p:sp>
      <p:pic>
        <p:nvPicPr>
          <p:cNvPr id="27" name="Image 26"/>
          <p:cNvPicPr>
            <a:picLocks/>
          </p:cNvPicPr>
          <p:nvPr>
            <p:custDataLst>
              <p:tags r:id="rId1"/>
            </p:custDataLst>
          </p:nvPr>
        </p:nvPicPr>
        <p:blipFill>
          <a:blip r:embed="rId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96968" y="5209649"/>
            <a:ext cx="2222500" cy="25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pic>
        <p:nvPicPr>
          <p:cNvPr id="43" name="Image 42"/>
          <p:cNvPicPr>
            <a:picLocks/>
          </p:cNvPicPr>
          <p:nvPr>
            <p:custDataLst>
              <p:tags r:id="rId2"/>
            </p:custDataLst>
          </p:nvPr>
        </p:nvPicPr>
        <p:blipFill>
          <a:blip r:embed="rId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2271" y="6050359"/>
            <a:ext cx="4254500" cy="482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grpSp>
        <p:nvGrpSpPr>
          <p:cNvPr id="30" name="Groupe 29"/>
          <p:cNvGrpSpPr/>
          <p:nvPr/>
        </p:nvGrpSpPr>
        <p:grpSpPr>
          <a:xfrm>
            <a:off x="390373" y="1268760"/>
            <a:ext cx="2973617" cy="2247467"/>
            <a:chOff x="335600" y="1190176"/>
            <a:chExt cx="2973617" cy="2247467"/>
          </a:xfrm>
        </p:grpSpPr>
        <p:cxnSp>
          <p:nvCxnSpPr>
            <p:cNvPr id="39" name="Connecteur droit 38"/>
            <p:cNvCxnSpPr/>
            <p:nvPr/>
          </p:nvCxnSpPr>
          <p:spPr bwMode="auto">
            <a:xfrm>
              <a:off x="1191192" y="2579585"/>
              <a:ext cx="335688" cy="236818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oval" w="med" len="med"/>
              <a:tailEnd type="none" w="med" len="med"/>
            </a:ln>
            <a:effectLst/>
          </p:spPr>
        </p:cxnSp>
        <p:cxnSp>
          <p:nvCxnSpPr>
            <p:cNvPr id="40" name="Connecteur droit 39"/>
            <p:cNvCxnSpPr/>
            <p:nvPr/>
          </p:nvCxnSpPr>
          <p:spPr bwMode="auto">
            <a:xfrm flipH="1" flipV="1">
              <a:off x="456922" y="2084095"/>
              <a:ext cx="360040" cy="239906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oval" w="med" len="med"/>
              <a:tailEnd type="none" w="med" len="med"/>
            </a:ln>
            <a:effectLst/>
          </p:spPr>
        </p:cxnSp>
        <p:grpSp>
          <p:nvGrpSpPr>
            <p:cNvPr id="12" name="Groupe 11"/>
            <p:cNvGrpSpPr/>
            <p:nvPr/>
          </p:nvGrpSpPr>
          <p:grpSpPr>
            <a:xfrm>
              <a:off x="335600" y="1190176"/>
              <a:ext cx="2973617" cy="2247467"/>
              <a:chOff x="335600" y="1190176"/>
              <a:chExt cx="2973617" cy="2247467"/>
            </a:xfrm>
          </p:grpSpPr>
          <p:cxnSp>
            <p:nvCxnSpPr>
              <p:cNvPr id="138" name="Connecteur droit 137"/>
              <p:cNvCxnSpPr/>
              <p:nvPr/>
            </p:nvCxnSpPr>
            <p:spPr bwMode="auto">
              <a:xfrm flipH="1" flipV="1">
                <a:off x="1475656" y="2613030"/>
                <a:ext cx="360040" cy="239906"/>
              </a:xfrm>
              <a:prstGeom prst="line">
                <a:avLst/>
              </a:prstGeom>
              <a:solidFill>
                <a:schemeClr val="accent1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oval" w="med" len="med"/>
                <a:tailEnd type="none" w="med" len="med"/>
              </a:ln>
              <a:effectLst/>
            </p:spPr>
          </p:cxnSp>
          <p:sp>
            <p:nvSpPr>
              <p:cNvPr id="80" name="Parallélogramme 79"/>
              <p:cNvSpPr/>
              <p:nvPr/>
            </p:nvSpPr>
            <p:spPr>
              <a:xfrm rot="16200000">
                <a:off x="407246" y="2350283"/>
                <a:ext cx="1172734" cy="842524"/>
              </a:xfrm>
              <a:prstGeom prst="parallelogram">
                <a:avLst>
                  <a:gd name="adj" fmla="val 68506"/>
                </a:avLst>
              </a:prstGeom>
              <a:solidFill>
                <a:srgbClr val="FF9933">
                  <a:alpha val="23137"/>
                </a:srgbClr>
              </a:solidFill>
              <a:ln w="9525">
                <a:noFill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fr-FR" sz="2400" b="0" i="0" u="none" strike="noStrike" cap="none" normalizeH="0" baseline="0">
                  <a:ln>
                    <a:noFill/>
                  </a:ln>
                  <a:solidFill>
                    <a:schemeClr val="accent2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1" name="Parallélogramme 100"/>
              <p:cNvSpPr/>
              <p:nvPr/>
            </p:nvSpPr>
            <p:spPr>
              <a:xfrm rot="2110110">
                <a:off x="604050" y="1906787"/>
                <a:ext cx="1164314" cy="592946"/>
              </a:xfrm>
              <a:prstGeom prst="parallelogram">
                <a:avLst>
                  <a:gd name="adj" fmla="val 138670"/>
                </a:avLst>
              </a:prstGeom>
              <a:solidFill>
                <a:srgbClr val="BBE0E3"/>
              </a:solidFill>
              <a:ln w="9525">
                <a:prstDash val="lgDashDotDot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fr-FR" sz="2400" b="0" i="0" u="none" strike="noStrike" cap="none" normalizeH="0" baseline="0">
                  <a:ln>
                    <a:noFill/>
                  </a:ln>
                  <a:solidFill>
                    <a:schemeClr val="accent2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3" name="Parallélogramme 102"/>
              <p:cNvSpPr/>
              <p:nvPr/>
            </p:nvSpPr>
            <p:spPr>
              <a:xfrm rot="16200000">
                <a:off x="84527" y="2006958"/>
                <a:ext cx="1838572" cy="822123"/>
              </a:xfrm>
              <a:prstGeom prst="parallelogram">
                <a:avLst>
                  <a:gd name="adj" fmla="val 68506"/>
                </a:avLst>
              </a:prstGeom>
              <a:ln w="9525"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fr-FR" sz="2400" b="0" i="0" u="none" strike="noStrike" cap="none" normalizeH="0" baseline="0">
                  <a:ln>
                    <a:noFill/>
                  </a:ln>
                  <a:solidFill>
                    <a:schemeClr val="accent2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98" name="Parallélogramme 97"/>
              <p:cNvSpPr/>
              <p:nvPr/>
            </p:nvSpPr>
            <p:spPr>
              <a:xfrm rot="16200000">
                <a:off x="400418" y="1744935"/>
                <a:ext cx="1222287" cy="806627"/>
              </a:xfrm>
              <a:prstGeom prst="parallelogram">
                <a:avLst>
                  <a:gd name="adj" fmla="val 68506"/>
                </a:avLst>
              </a:prstGeom>
              <a:solidFill>
                <a:srgbClr val="FF9933">
                  <a:alpha val="23137"/>
                </a:srgbClr>
              </a:solidFill>
              <a:ln w="9525">
                <a:noFill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fr-FR" sz="2400" b="0" i="0" u="none" strike="noStrike" cap="none" normalizeH="0" baseline="0">
                  <a:ln>
                    <a:noFill/>
                  </a:ln>
                  <a:solidFill>
                    <a:schemeClr val="accent2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32" name="Parallélogramme 131"/>
              <p:cNvSpPr/>
              <p:nvPr/>
            </p:nvSpPr>
            <p:spPr>
              <a:xfrm rot="2110110">
                <a:off x="1668829" y="1368962"/>
                <a:ext cx="1050439" cy="547664"/>
              </a:xfrm>
              <a:prstGeom prst="parallelogram">
                <a:avLst>
                  <a:gd name="adj" fmla="val 138670"/>
                </a:avLst>
              </a:prstGeom>
              <a:solidFill>
                <a:srgbClr val="BBE0E3"/>
              </a:solidFill>
              <a:ln w="9525">
                <a:prstDash val="lgDashDotDot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fr-FR" sz="2400" b="0" i="0" u="none" strike="noStrike" cap="none" normalizeH="0" baseline="0">
                  <a:ln>
                    <a:noFill/>
                  </a:ln>
                  <a:solidFill>
                    <a:schemeClr val="accent2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4" name="Parallélogramme 103"/>
              <p:cNvSpPr/>
              <p:nvPr/>
            </p:nvSpPr>
            <p:spPr>
              <a:xfrm rot="16200000">
                <a:off x="1016538" y="1985970"/>
                <a:ext cx="2039246" cy="864099"/>
              </a:xfrm>
              <a:prstGeom prst="parallelogram">
                <a:avLst>
                  <a:gd name="adj" fmla="val 68506"/>
                </a:avLst>
              </a:prstGeom>
              <a:ln w="9525"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fr-FR" sz="2400" b="0" i="0" u="none" strike="noStrike" cap="none" normalizeH="0" baseline="0">
                  <a:ln>
                    <a:noFill/>
                  </a:ln>
                  <a:solidFill>
                    <a:schemeClr val="accent2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97" name="Parallélogramme 96"/>
              <p:cNvSpPr/>
              <p:nvPr/>
            </p:nvSpPr>
            <p:spPr>
              <a:xfrm rot="2110110">
                <a:off x="1298616" y="2380788"/>
                <a:ext cx="1164314" cy="592946"/>
              </a:xfrm>
              <a:prstGeom prst="parallelogram">
                <a:avLst>
                  <a:gd name="adj" fmla="val 138670"/>
                </a:avLst>
              </a:prstGeom>
              <a:solidFill>
                <a:srgbClr val="BBE0E3"/>
              </a:solidFill>
              <a:ln w="9525">
                <a:prstDash val="lgDashDotDot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fr-FR" sz="2400" b="0" i="0" u="none" strike="noStrike" cap="none" normalizeH="0" baseline="0">
                  <a:ln>
                    <a:noFill/>
                  </a:ln>
                  <a:solidFill>
                    <a:schemeClr val="accent2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0" name="Parallélogramme 99"/>
              <p:cNvSpPr/>
              <p:nvPr/>
            </p:nvSpPr>
            <p:spPr>
              <a:xfrm rot="2110110">
                <a:off x="2258778" y="1804208"/>
                <a:ext cx="1050439" cy="547664"/>
              </a:xfrm>
              <a:prstGeom prst="parallelogram">
                <a:avLst>
                  <a:gd name="adj" fmla="val 138670"/>
                </a:avLst>
              </a:prstGeom>
              <a:solidFill>
                <a:srgbClr val="BBE0E3"/>
              </a:solidFill>
              <a:ln w="9525">
                <a:prstDash val="lgDashDotDot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fr-FR" sz="2400" b="0" i="0" u="none" strike="noStrike" cap="none" normalizeH="0" baseline="0">
                  <a:ln>
                    <a:noFill/>
                  </a:ln>
                  <a:solidFill>
                    <a:schemeClr val="accent2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116" name="Connecteur droit 115"/>
              <p:cNvCxnSpPr/>
              <p:nvPr/>
            </p:nvCxnSpPr>
            <p:spPr bwMode="auto">
              <a:xfrm flipH="1" flipV="1">
                <a:off x="1475656" y="2036966"/>
                <a:ext cx="360040" cy="239906"/>
              </a:xfrm>
              <a:prstGeom prst="line">
                <a:avLst/>
              </a:prstGeom>
              <a:solidFill>
                <a:schemeClr val="accent1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oval" w="med" len="med"/>
                <a:tailEnd type="none" w="med" len="med"/>
              </a:ln>
              <a:effectLst/>
            </p:spPr>
          </p:cxnSp>
          <p:cxnSp>
            <p:nvCxnSpPr>
              <p:cNvPr id="117" name="Connecteur droit 116"/>
              <p:cNvCxnSpPr/>
              <p:nvPr/>
            </p:nvCxnSpPr>
            <p:spPr bwMode="auto">
              <a:xfrm flipH="1" flipV="1">
                <a:off x="1496418" y="1771884"/>
                <a:ext cx="360040" cy="239906"/>
              </a:xfrm>
              <a:prstGeom prst="line">
                <a:avLst/>
              </a:prstGeom>
              <a:solidFill>
                <a:schemeClr val="accent1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oval" w="med" len="med"/>
                <a:tailEnd type="none" w="med" len="med"/>
              </a:ln>
              <a:effectLst/>
            </p:spPr>
          </p:cxnSp>
          <p:cxnSp>
            <p:nvCxnSpPr>
              <p:cNvPr id="118" name="Connecteur droit 117"/>
              <p:cNvCxnSpPr/>
              <p:nvPr/>
            </p:nvCxnSpPr>
            <p:spPr bwMode="auto">
              <a:xfrm flipH="1" flipV="1">
                <a:off x="1477923" y="1500282"/>
                <a:ext cx="360040" cy="239906"/>
              </a:xfrm>
              <a:prstGeom prst="line">
                <a:avLst/>
              </a:prstGeom>
              <a:solidFill>
                <a:schemeClr val="accent1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oval" w="med" len="med"/>
                <a:tailEnd type="none" w="med" len="med"/>
              </a:ln>
              <a:effectLst/>
            </p:spPr>
          </p:cxnSp>
          <p:cxnSp>
            <p:nvCxnSpPr>
              <p:cNvPr id="119" name="Connecteur droit 118"/>
              <p:cNvCxnSpPr/>
              <p:nvPr/>
            </p:nvCxnSpPr>
            <p:spPr bwMode="auto">
              <a:xfrm flipH="1" flipV="1">
                <a:off x="1483405" y="2290103"/>
                <a:ext cx="360040" cy="239906"/>
              </a:xfrm>
              <a:prstGeom prst="line">
                <a:avLst/>
              </a:prstGeom>
              <a:solidFill>
                <a:schemeClr val="accent1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oval" w="med" len="med"/>
                <a:tailEnd type="none" w="med" len="med"/>
              </a:ln>
              <a:effectLst/>
            </p:spPr>
          </p:cxnSp>
          <p:cxnSp>
            <p:nvCxnSpPr>
              <p:cNvPr id="133" name="Connecteur droit 132"/>
              <p:cNvCxnSpPr/>
              <p:nvPr/>
            </p:nvCxnSpPr>
            <p:spPr bwMode="auto">
              <a:xfrm>
                <a:off x="2211234" y="2004524"/>
                <a:ext cx="335688" cy="236818"/>
              </a:xfrm>
              <a:prstGeom prst="line">
                <a:avLst/>
              </a:prstGeom>
              <a:solidFill>
                <a:schemeClr val="accent1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oval" w="med" len="med"/>
                <a:tailEnd type="none" w="med" len="med"/>
              </a:ln>
              <a:effectLst/>
            </p:spPr>
          </p:cxnSp>
          <p:cxnSp>
            <p:nvCxnSpPr>
              <p:cNvPr id="134" name="Connecteur droit 133"/>
              <p:cNvCxnSpPr/>
              <p:nvPr/>
            </p:nvCxnSpPr>
            <p:spPr bwMode="auto">
              <a:xfrm>
                <a:off x="2220088" y="2256078"/>
                <a:ext cx="335688" cy="236818"/>
              </a:xfrm>
              <a:prstGeom prst="line">
                <a:avLst/>
              </a:prstGeom>
              <a:solidFill>
                <a:schemeClr val="accent1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oval" w="med" len="med"/>
                <a:tailEnd type="none" w="med" len="med"/>
              </a:ln>
              <a:effectLst/>
            </p:spPr>
          </p:cxnSp>
          <p:cxnSp>
            <p:nvCxnSpPr>
              <p:cNvPr id="135" name="Connecteur droit 134"/>
              <p:cNvCxnSpPr/>
              <p:nvPr/>
            </p:nvCxnSpPr>
            <p:spPr bwMode="auto">
              <a:xfrm>
                <a:off x="2220088" y="2544110"/>
                <a:ext cx="335688" cy="236818"/>
              </a:xfrm>
              <a:prstGeom prst="line">
                <a:avLst/>
              </a:prstGeom>
              <a:solidFill>
                <a:schemeClr val="accent1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oval" w="med" len="med"/>
                <a:tailEnd type="none" w="med" len="med"/>
              </a:ln>
              <a:effectLst/>
            </p:spPr>
          </p:cxnSp>
          <p:cxnSp>
            <p:nvCxnSpPr>
              <p:cNvPr id="136" name="Connecteur droit 135"/>
              <p:cNvCxnSpPr/>
              <p:nvPr/>
            </p:nvCxnSpPr>
            <p:spPr bwMode="auto">
              <a:xfrm>
                <a:off x="2195736" y="2832142"/>
                <a:ext cx="335688" cy="236818"/>
              </a:xfrm>
              <a:prstGeom prst="line">
                <a:avLst/>
              </a:prstGeom>
              <a:solidFill>
                <a:schemeClr val="accent1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oval" w="med" len="med"/>
                <a:tailEnd type="none" w="med" len="med"/>
              </a:ln>
              <a:effectLst/>
            </p:spPr>
          </p:cxnSp>
          <p:cxnSp>
            <p:nvCxnSpPr>
              <p:cNvPr id="137" name="Connecteur droit 136"/>
              <p:cNvCxnSpPr/>
              <p:nvPr/>
            </p:nvCxnSpPr>
            <p:spPr bwMode="auto">
              <a:xfrm>
                <a:off x="2212339" y="3074442"/>
                <a:ext cx="335688" cy="236818"/>
              </a:xfrm>
              <a:prstGeom prst="line">
                <a:avLst/>
              </a:prstGeom>
              <a:solidFill>
                <a:schemeClr val="accent1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oval" w="med" len="med"/>
                <a:tailEnd type="none" w="med" len="med"/>
              </a:ln>
              <a:effectLst/>
            </p:spPr>
          </p:cxnSp>
          <p:pic>
            <p:nvPicPr>
              <p:cNvPr id="9" name="Image 8"/>
              <p:cNvPicPr>
                <a:picLocks/>
              </p:cNvPicPr>
              <p:nvPr>
                <p:custDataLst>
                  <p:tags r:id="rId41"/>
                </p:custDataLst>
              </p:nvPr>
            </p:nvPicPr>
            <p:blipFill>
              <a:blip r:embed="rId4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35600" y="1209233"/>
                <a:ext cx="609600" cy="2921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  <p:pic>
            <p:nvPicPr>
              <p:cNvPr id="11" name="Image 10"/>
              <p:cNvPicPr>
                <a:picLocks/>
              </p:cNvPicPr>
              <p:nvPr>
                <p:custDataLst>
                  <p:tags r:id="rId42"/>
                </p:custDataLst>
              </p:nvPr>
            </p:nvPicPr>
            <p:blipFill>
              <a:blip r:embed="rId4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332498" y="1190176"/>
                <a:ext cx="635000" cy="3175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</p:grpSp>
      </p:grpSp>
      <p:grpSp>
        <p:nvGrpSpPr>
          <p:cNvPr id="238" name="Groupe 237">
            <a:extLst>
              <a:ext uri="{FF2B5EF4-FFF2-40B4-BE49-F238E27FC236}">
                <a16:creationId xmlns:a16="http://schemas.microsoft.com/office/drawing/2014/main" id="{5BEF6A70-C4F7-4AC4-8001-9986EC0386B6}"/>
              </a:ext>
            </a:extLst>
          </p:cNvPr>
          <p:cNvGrpSpPr/>
          <p:nvPr/>
        </p:nvGrpSpPr>
        <p:grpSpPr>
          <a:xfrm>
            <a:off x="3759614" y="1364726"/>
            <a:ext cx="4504521" cy="2470758"/>
            <a:chOff x="3759614" y="1364726"/>
            <a:chExt cx="4504521" cy="2470758"/>
          </a:xfrm>
        </p:grpSpPr>
        <p:grpSp>
          <p:nvGrpSpPr>
            <p:cNvPr id="28" name="Groupe 27"/>
            <p:cNvGrpSpPr/>
            <p:nvPr/>
          </p:nvGrpSpPr>
          <p:grpSpPr>
            <a:xfrm>
              <a:off x="3759614" y="1671923"/>
              <a:ext cx="4504521" cy="1859178"/>
              <a:chOff x="3614591" y="957943"/>
              <a:chExt cx="4504521" cy="1859178"/>
            </a:xfrm>
          </p:grpSpPr>
          <p:sp>
            <p:nvSpPr>
              <p:cNvPr id="56" name="Parallélogramme 55"/>
              <p:cNvSpPr/>
              <p:nvPr/>
            </p:nvSpPr>
            <p:spPr>
              <a:xfrm rot="2110110">
                <a:off x="6662507" y="999157"/>
                <a:ext cx="1456605" cy="789061"/>
              </a:xfrm>
              <a:prstGeom prst="parallelogram">
                <a:avLst>
                  <a:gd name="adj" fmla="val 138670"/>
                </a:avLst>
              </a:prstGeom>
              <a:solidFill>
                <a:srgbClr val="BBE0E3"/>
              </a:solidFill>
              <a:ln w="9525">
                <a:prstDash val="lgDashDotDot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fr-FR" sz="2400" b="0" i="0" u="none" strike="noStrike" cap="none" normalizeH="0" baseline="0">
                  <a:ln>
                    <a:noFill/>
                  </a:ln>
                  <a:solidFill>
                    <a:schemeClr val="accent2"/>
                  </a:solidFill>
                  <a:effectLst/>
                  <a:latin typeface="Arial" charset="0"/>
                </a:endParaRPr>
              </a:p>
            </p:txBody>
          </p:sp>
          <p:grpSp>
            <p:nvGrpSpPr>
              <p:cNvPr id="21" name="Groupe 20"/>
              <p:cNvGrpSpPr/>
              <p:nvPr/>
            </p:nvGrpSpPr>
            <p:grpSpPr>
              <a:xfrm>
                <a:off x="3614591" y="957943"/>
                <a:ext cx="3449276" cy="1859178"/>
                <a:chOff x="3614591" y="957943"/>
                <a:chExt cx="3449276" cy="1859178"/>
              </a:xfrm>
            </p:grpSpPr>
            <p:sp>
              <p:nvSpPr>
                <p:cNvPr id="73" name="Parallélogramme 72"/>
                <p:cNvSpPr/>
                <p:nvPr/>
              </p:nvSpPr>
              <p:spPr>
                <a:xfrm rot="16200000">
                  <a:off x="6102442" y="1855696"/>
                  <a:ext cx="1172734" cy="750116"/>
                </a:xfrm>
                <a:prstGeom prst="parallelogram">
                  <a:avLst>
                    <a:gd name="adj" fmla="val 68506"/>
                  </a:avLst>
                </a:prstGeom>
                <a:solidFill>
                  <a:srgbClr val="FF9933">
                    <a:alpha val="23137"/>
                  </a:srgbClr>
                </a:solidFill>
                <a:ln w="9525">
                  <a:noFill/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fr-FR" sz="2400" b="0" i="0" u="none" strike="noStrike" cap="none" normalizeH="0" baseline="0">
                    <a:ln>
                      <a:noFill/>
                    </a:ln>
                    <a:solidFill>
                      <a:schemeClr val="accent2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3" name="Parallélogramme 2"/>
                <p:cNvSpPr/>
                <p:nvPr/>
              </p:nvSpPr>
              <p:spPr>
                <a:xfrm rot="16200000">
                  <a:off x="4463850" y="1466167"/>
                  <a:ext cx="1838572" cy="822123"/>
                </a:xfrm>
                <a:prstGeom prst="parallelogram">
                  <a:avLst>
                    <a:gd name="adj" fmla="val 68506"/>
                  </a:avLst>
                </a:prstGeom>
                <a:ln w="9525"/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fr-FR" sz="2400" b="0" i="0" u="none" strike="noStrike" cap="none" normalizeH="0" baseline="0">
                    <a:ln>
                      <a:noFill/>
                    </a:ln>
                    <a:solidFill>
                      <a:schemeClr val="accent2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20" name="Parallélogramme 19"/>
                <p:cNvSpPr/>
                <p:nvPr/>
              </p:nvSpPr>
              <p:spPr>
                <a:xfrm rot="16200000">
                  <a:off x="5749401" y="1512085"/>
                  <a:ext cx="1838572" cy="730287"/>
                </a:xfrm>
                <a:prstGeom prst="parallelogram">
                  <a:avLst>
                    <a:gd name="adj" fmla="val 68506"/>
                  </a:avLst>
                </a:prstGeom>
                <a:ln w="9525"/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fr-FR" sz="2400" b="0" i="0" u="none" strike="noStrike" cap="none" normalizeH="0" baseline="0">
                    <a:ln>
                      <a:noFill/>
                    </a:ln>
                    <a:solidFill>
                      <a:schemeClr val="accent2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32" name="Parallélogramme 31"/>
                <p:cNvSpPr/>
                <p:nvPr/>
              </p:nvSpPr>
              <p:spPr>
                <a:xfrm rot="2110110">
                  <a:off x="5318603" y="1525940"/>
                  <a:ext cx="1390770" cy="789546"/>
                </a:xfrm>
                <a:prstGeom prst="parallelogram">
                  <a:avLst>
                    <a:gd name="adj" fmla="val 138670"/>
                  </a:avLst>
                </a:prstGeom>
                <a:solidFill>
                  <a:schemeClr val="accent1"/>
                </a:solidFill>
                <a:ln w="9525">
                  <a:prstDash val="lgDashDotDot"/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fr-FR" sz="2400" b="0" i="0" u="none" strike="noStrike" cap="none" normalizeH="0" baseline="0">
                    <a:ln>
                      <a:noFill/>
                    </a:ln>
                    <a:solidFill>
                      <a:schemeClr val="accent2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8" name="Flèche droite 7"/>
                <p:cNvSpPr/>
                <p:nvPr/>
              </p:nvSpPr>
              <p:spPr>
                <a:xfrm>
                  <a:off x="3614591" y="1862305"/>
                  <a:ext cx="978408" cy="287660"/>
                </a:xfrm>
                <a:prstGeom prst="rightArrow">
                  <a:avLst/>
                </a:prstGeom>
                <a:solidFill>
                  <a:srgbClr val="FF3300"/>
                </a:solidFill>
                <a:ln w="9525">
                  <a:solidFill>
                    <a:schemeClr val="bg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fr-FR" sz="2400" b="0" i="0" u="none" strike="noStrike" cap="none" normalizeH="0" baseline="0">
                    <a:ln>
                      <a:noFill/>
                    </a:ln>
                    <a:solidFill>
                      <a:schemeClr val="accent2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74" name="Parallélogramme 73"/>
                <p:cNvSpPr/>
                <p:nvPr/>
              </p:nvSpPr>
              <p:spPr>
                <a:xfrm rot="16200000">
                  <a:off x="4779741" y="1204144"/>
                  <a:ext cx="1222287" cy="806627"/>
                </a:xfrm>
                <a:prstGeom prst="parallelogram">
                  <a:avLst>
                    <a:gd name="adj" fmla="val 68506"/>
                  </a:avLst>
                </a:prstGeom>
                <a:solidFill>
                  <a:srgbClr val="FF9933">
                    <a:alpha val="23137"/>
                  </a:srgbClr>
                </a:solidFill>
                <a:ln w="9525">
                  <a:noFill/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fr-FR" sz="2400" b="0" i="0" u="none" strike="noStrike" cap="none" normalizeH="0" baseline="0">
                    <a:ln>
                      <a:noFill/>
                    </a:ln>
                    <a:solidFill>
                      <a:schemeClr val="accent2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121" name="直線矢印コネクタ 14 1"/>
                <p:cNvCxnSpPr/>
                <p:nvPr/>
              </p:nvCxnSpPr>
              <p:spPr bwMode="auto">
                <a:xfrm>
                  <a:off x="6546714" y="1851395"/>
                  <a:ext cx="306295" cy="190625"/>
                </a:xfrm>
                <a:prstGeom prst="straightConnector1">
                  <a:avLst/>
                </a:prstGeom>
                <a:solidFill>
                  <a:schemeClr val="accent1"/>
                </a:solidFill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oval" w="med" len="med"/>
                  <a:tailEnd type="oval" w="med" len="med"/>
                </a:ln>
                <a:effectLst/>
              </p:spPr>
            </p:cxnSp>
            <p:cxnSp>
              <p:nvCxnSpPr>
                <p:cNvPr id="122" name="直線矢印コネクタ 14 2"/>
                <p:cNvCxnSpPr/>
                <p:nvPr/>
              </p:nvCxnSpPr>
              <p:spPr bwMode="auto">
                <a:xfrm>
                  <a:off x="6546714" y="1599956"/>
                  <a:ext cx="306295" cy="190625"/>
                </a:xfrm>
                <a:prstGeom prst="straightConnector1">
                  <a:avLst/>
                </a:prstGeom>
                <a:solidFill>
                  <a:schemeClr val="accent1"/>
                </a:solidFill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oval" w="med" len="med"/>
                  <a:tailEnd type="oval" w="med" len="med"/>
                </a:ln>
                <a:effectLst/>
              </p:spPr>
            </p:cxnSp>
            <p:cxnSp>
              <p:nvCxnSpPr>
                <p:cNvPr id="123" name="直線矢印コネクタ 14 3"/>
                <p:cNvCxnSpPr/>
                <p:nvPr/>
              </p:nvCxnSpPr>
              <p:spPr bwMode="auto">
                <a:xfrm>
                  <a:off x="6577710" y="1335171"/>
                  <a:ext cx="306295" cy="190625"/>
                </a:xfrm>
                <a:prstGeom prst="straightConnector1">
                  <a:avLst/>
                </a:prstGeom>
                <a:solidFill>
                  <a:schemeClr val="accent1"/>
                </a:solidFill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oval" w="med" len="med"/>
                  <a:tailEnd type="oval" w="med" len="med"/>
                </a:ln>
                <a:effectLst/>
              </p:spPr>
            </p:cxnSp>
            <p:cxnSp>
              <p:nvCxnSpPr>
                <p:cNvPr id="99" name="直線矢印コネクタ 14 4"/>
                <p:cNvCxnSpPr/>
                <p:nvPr/>
              </p:nvCxnSpPr>
              <p:spPr bwMode="auto">
                <a:xfrm>
                  <a:off x="5215616" y="1839978"/>
                  <a:ext cx="306295" cy="190625"/>
                </a:xfrm>
                <a:prstGeom prst="straightConnector1">
                  <a:avLst/>
                </a:prstGeom>
                <a:solidFill>
                  <a:schemeClr val="accent1"/>
                </a:solidFill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oval" w="med" len="med"/>
                  <a:tailEnd type="oval" w="med" len="med"/>
                </a:ln>
                <a:effectLst/>
              </p:spPr>
            </p:cxnSp>
            <p:cxnSp>
              <p:nvCxnSpPr>
                <p:cNvPr id="106" name="直線矢印コネクタ 14 5"/>
                <p:cNvCxnSpPr/>
                <p:nvPr/>
              </p:nvCxnSpPr>
              <p:spPr bwMode="auto">
                <a:xfrm>
                  <a:off x="5163562" y="2348880"/>
                  <a:ext cx="306295" cy="190625"/>
                </a:xfrm>
                <a:prstGeom prst="straightConnector1">
                  <a:avLst/>
                </a:prstGeom>
                <a:solidFill>
                  <a:schemeClr val="accent1"/>
                </a:solidFill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oval" w="med" len="med"/>
                  <a:tailEnd type="oval" w="med" len="med"/>
                </a:ln>
                <a:effectLst/>
              </p:spPr>
            </p:cxnSp>
            <p:cxnSp>
              <p:nvCxnSpPr>
                <p:cNvPr id="108" name="直線矢印コネクタ 14 6"/>
                <p:cNvCxnSpPr/>
                <p:nvPr/>
              </p:nvCxnSpPr>
              <p:spPr bwMode="auto">
                <a:xfrm>
                  <a:off x="5194558" y="2084095"/>
                  <a:ext cx="306295" cy="190625"/>
                </a:xfrm>
                <a:prstGeom prst="straightConnector1">
                  <a:avLst/>
                </a:prstGeom>
                <a:solidFill>
                  <a:schemeClr val="accent1"/>
                </a:solidFill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oval" w="med" len="med"/>
                  <a:tailEnd type="oval" w="med" len="med"/>
                </a:ln>
                <a:effectLst/>
              </p:spPr>
            </p:cxnSp>
          </p:grpSp>
        </p:grpSp>
        <p:grpSp>
          <p:nvGrpSpPr>
            <p:cNvPr id="35" name="Groupe 34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bf{Q}_j^{\uparrow}\,\, &#10;\mathbf{Q}^{j\uparrow}&#10;\end{align*}&#10;&#10;\end{document}" title="IguanaTex Vector Display">
              <a:extLst>
                <a:ext uri="{FF2B5EF4-FFF2-40B4-BE49-F238E27FC236}">
                  <a16:creationId xmlns:a16="http://schemas.microsoft.com/office/drawing/2014/main" id="{33E7F00B-FD78-4926-BB4A-5C8F26B5F71C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4692473" y="1364726"/>
              <a:ext cx="849247" cy="375555"/>
              <a:chOff x="12129952" y="-16301520"/>
              <a:chExt cx="849247" cy="375555"/>
            </a:xfrm>
          </p:grpSpPr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5CCFA903-1FA1-480E-A6CE-EE8D09014E05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12129952" y="-16233288"/>
                <a:ext cx="203371" cy="254075"/>
              </a:xfrm>
              <a:custGeom>
                <a:avLst/>
                <a:gdLst>
                  <a:gd name="connsiteX0" fmla="*/ 152774 w 203370"/>
                  <a:gd name="connsiteY0" fmla="*/ 190907 h 254075"/>
                  <a:gd name="connsiteX1" fmla="*/ 205190 w 203370"/>
                  <a:gd name="connsiteY1" fmla="*/ 109666 h 254075"/>
                  <a:gd name="connsiteX2" fmla="*/ 112251 w 203370"/>
                  <a:gd name="connsiteY2" fmla="*/ 19056 h 254075"/>
                  <a:gd name="connsiteX3" fmla="*/ 19066 w 203370"/>
                  <a:gd name="connsiteY3" fmla="*/ 109666 h 254075"/>
                  <a:gd name="connsiteX4" fmla="*/ 112251 w 203370"/>
                  <a:gd name="connsiteY4" fmla="*/ 198251 h 254075"/>
                  <a:gd name="connsiteX5" fmla="*/ 136314 w 203370"/>
                  <a:gd name="connsiteY5" fmla="*/ 195972 h 254075"/>
                  <a:gd name="connsiteX6" fmla="*/ 172015 w 203370"/>
                  <a:gd name="connsiteY6" fmla="*/ 244565 h 254075"/>
                  <a:gd name="connsiteX7" fmla="*/ 206707 w 203370"/>
                  <a:gd name="connsiteY7" fmla="*/ 197488 h 254075"/>
                  <a:gd name="connsiteX8" fmla="*/ 202147 w 203370"/>
                  <a:gd name="connsiteY8" fmla="*/ 190907 h 254075"/>
                  <a:gd name="connsiteX9" fmla="*/ 197595 w 203370"/>
                  <a:gd name="connsiteY9" fmla="*/ 195972 h 254075"/>
                  <a:gd name="connsiteX10" fmla="*/ 176067 w 203370"/>
                  <a:gd name="connsiteY10" fmla="*/ 205841 h 254075"/>
                  <a:gd name="connsiteX11" fmla="*/ 152774 w 203370"/>
                  <a:gd name="connsiteY11" fmla="*/ 190907 h 254075"/>
                  <a:gd name="connsiteX12" fmla="*/ 88196 w 203370"/>
                  <a:gd name="connsiteY12" fmla="*/ 182553 h 254075"/>
                  <a:gd name="connsiteX13" fmla="*/ 56292 w 203370"/>
                  <a:gd name="connsiteY13" fmla="*/ 109412 h 254075"/>
                  <a:gd name="connsiteX14" fmla="*/ 65658 w 203370"/>
                  <a:gd name="connsiteY14" fmla="*/ 57279 h 254075"/>
                  <a:gd name="connsiteX15" fmla="*/ 112004 w 203370"/>
                  <a:gd name="connsiteY15" fmla="*/ 29187 h 254075"/>
                  <a:gd name="connsiteX16" fmla="*/ 157581 w 203370"/>
                  <a:gd name="connsiteY16" fmla="*/ 55762 h 254075"/>
                  <a:gd name="connsiteX17" fmla="*/ 167963 w 203370"/>
                  <a:gd name="connsiteY17" fmla="*/ 109412 h 254075"/>
                  <a:gd name="connsiteX18" fmla="*/ 143654 w 203370"/>
                  <a:gd name="connsiteY18" fmla="*/ 178005 h 254075"/>
                  <a:gd name="connsiteX19" fmla="*/ 112004 w 203370"/>
                  <a:gd name="connsiteY19" fmla="*/ 156234 h 254075"/>
                  <a:gd name="connsiteX20" fmla="*/ 87441 w 203370"/>
                  <a:gd name="connsiteY20" fmla="*/ 176987 h 254075"/>
                  <a:gd name="connsiteX21" fmla="*/ 88196 w 203370"/>
                  <a:gd name="connsiteY21" fmla="*/ 182553 h 254075"/>
                  <a:gd name="connsiteX22" fmla="*/ 133017 w 203370"/>
                  <a:gd name="connsiteY22" fmla="*/ 184078 h 254075"/>
                  <a:gd name="connsiteX23" fmla="*/ 112251 w 203370"/>
                  <a:gd name="connsiteY23" fmla="*/ 188128 h 254075"/>
                  <a:gd name="connsiteX24" fmla="*/ 96553 w 203370"/>
                  <a:gd name="connsiteY24" fmla="*/ 176987 h 254075"/>
                  <a:gd name="connsiteX25" fmla="*/ 112251 w 203370"/>
                  <a:gd name="connsiteY25" fmla="*/ 165348 h 254075"/>
                  <a:gd name="connsiteX26" fmla="*/ 133017 w 203370"/>
                  <a:gd name="connsiteY26" fmla="*/ 184078 h 25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03370" h="254075">
                    <a:moveTo>
                      <a:pt x="152774" y="190907"/>
                    </a:moveTo>
                    <a:cubicBezTo>
                      <a:pt x="194299" y="174709"/>
                      <a:pt x="205190" y="137257"/>
                      <a:pt x="205190" y="109666"/>
                    </a:cubicBezTo>
                    <a:cubicBezTo>
                      <a:pt x="205190" y="55001"/>
                      <a:pt x="168471" y="19056"/>
                      <a:pt x="112251" y="19056"/>
                    </a:cubicBezTo>
                    <a:cubicBezTo>
                      <a:pt x="54266" y="19056"/>
                      <a:pt x="19066" y="56517"/>
                      <a:pt x="19066" y="109666"/>
                    </a:cubicBezTo>
                    <a:cubicBezTo>
                      <a:pt x="19066" y="161299"/>
                      <a:pt x="53504" y="198251"/>
                      <a:pt x="112251" y="198251"/>
                    </a:cubicBezTo>
                    <a:cubicBezTo>
                      <a:pt x="117828" y="198251"/>
                      <a:pt x="126185" y="197997"/>
                      <a:pt x="136314" y="195972"/>
                    </a:cubicBezTo>
                    <a:cubicBezTo>
                      <a:pt x="143400" y="224571"/>
                      <a:pt x="148468" y="244565"/>
                      <a:pt x="172015" y="244565"/>
                    </a:cubicBezTo>
                    <a:cubicBezTo>
                      <a:pt x="197842" y="244565"/>
                      <a:pt x="206707" y="214702"/>
                      <a:pt x="206707" y="197488"/>
                    </a:cubicBezTo>
                    <a:cubicBezTo>
                      <a:pt x="206707" y="195463"/>
                      <a:pt x="206707" y="190907"/>
                      <a:pt x="202147" y="190907"/>
                    </a:cubicBezTo>
                    <a:cubicBezTo>
                      <a:pt x="198350" y="190907"/>
                      <a:pt x="197842" y="194201"/>
                      <a:pt x="197595" y="195972"/>
                    </a:cubicBezTo>
                    <a:cubicBezTo>
                      <a:pt x="196070" y="205586"/>
                      <a:pt x="180372" y="205841"/>
                      <a:pt x="176067" y="205841"/>
                    </a:cubicBezTo>
                    <a:cubicBezTo>
                      <a:pt x="170243" y="205841"/>
                      <a:pt x="162648" y="205841"/>
                      <a:pt x="152774" y="190907"/>
                    </a:cubicBezTo>
                    <a:close/>
                    <a:moveTo>
                      <a:pt x="88196" y="182553"/>
                    </a:moveTo>
                    <a:cubicBezTo>
                      <a:pt x="57047" y="167627"/>
                      <a:pt x="56292" y="129158"/>
                      <a:pt x="56292" y="109412"/>
                    </a:cubicBezTo>
                    <a:cubicBezTo>
                      <a:pt x="56292" y="99289"/>
                      <a:pt x="56292" y="75247"/>
                      <a:pt x="65658" y="57279"/>
                    </a:cubicBezTo>
                    <a:cubicBezTo>
                      <a:pt x="78830" y="32983"/>
                      <a:pt x="100605" y="29187"/>
                      <a:pt x="112004" y="29187"/>
                    </a:cubicBezTo>
                    <a:cubicBezTo>
                      <a:pt x="125677" y="29187"/>
                      <a:pt x="145426" y="34245"/>
                      <a:pt x="157581" y="55762"/>
                    </a:cubicBezTo>
                    <a:cubicBezTo>
                      <a:pt x="167201" y="72713"/>
                      <a:pt x="167963" y="94484"/>
                      <a:pt x="167963" y="109412"/>
                    </a:cubicBezTo>
                    <a:cubicBezTo>
                      <a:pt x="167963" y="123584"/>
                      <a:pt x="167963" y="161299"/>
                      <a:pt x="143654" y="178005"/>
                    </a:cubicBezTo>
                    <a:cubicBezTo>
                      <a:pt x="138085" y="169651"/>
                      <a:pt x="128966" y="156234"/>
                      <a:pt x="112004" y="156234"/>
                    </a:cubicBezTo>
                    <a:cubicBezTo>
                      <a:pt x="99087" y="156234"/>
                      <a:pt x="87441" y="164840"/>
                      <a:pt x="87441" y="176987"/>
                    </a:cubicBezTo>
                    <a:cubicBezTo>
                      <a:pt x="87441" y="178504"/>
                      <a:pt x="87688" y="181291"/>
                      <a:pt x="88196" y="182553"/>
                    </a:cubicBezTo>
                    <a:close/>
                    <a:moveTo>
                      <a:pt x="133017" y="184078"/>
                    </a:moveTo>
                    <a:cubicBezTo>
                      <a:pt x="126685" y="186856"/>
                      <a:pt x="119090" y="188128"/>
                      <a:pt x="112251" y="188128"/>
                    </a:cubicBezTo>
                    <a:cubicBezTo>
                      <a:pt x="98325" y="188128"/>
                      <a:pt x="96553" y="180028"/>
                      <a:pt x="96553" y="176987"/>
                    </a:cubicBezTo>
                    <a:cubicBezTo>
                      <a:pt x="96553" y="170152"/>
                      <a:pt x="103893" y="165348"/>
                      <a:pt x="112251" y="165348"/>
                    </a:cubicBezTo>
                    <a:cubicBezTo>
                      <a:pt x="119345" y="165348"/>
                      <a:pt x="127956" y="168126"/>
                      <a:pt x="133017" y="18407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EB9A1007-B5A4-4C10-8371-0184A71C07EC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12338403" y="-16301520"/>
                <a:ext cx="127107" cy="177853"/>
              </a:xfrm>
              <a:custGeom>
                <a:avLst/>
                <a:gdLst>
                  <a:gd name="connsiteX0" fmla="*/ 69416 w 127106"/>
                  <a:gd name="connsiteY0" fmla="*/ 44932 h 177852"/>
                  <a:gd name="connsiteX1" fmla="*/ 108430 w 127106"/>
                  <a:gd name="connsiteY1" fmla="*/ 70092 h 177852"/>
                  <a:gd name="connsiteX2" fmla="*/ 111091 w 127106"/>
                  <a:gd name="connsiteY2" fmla="*/ 65837 h 177852"/>
                  <a:gd name="connsiteX3" fmla="*/ 108779 w 127106"/>
                  <a:gd name="connsiteY3" fmla="*/ 61590 h 177852"/>
                  <a:gd name="connsiteX4" fmla="*/ 68002 w 127106"/>
                  <a:gd name="connsiteY4" fmla="*/ 22779 h 177852"/>
                  <a:gd name="connsiteX5" fmla="*/ 65165 w 127106"/>
                  <a:gd name="connsiteY5" fmla="*/ 19056 h 177852"/>
                  <a:gd name="connsiteX6" fmla="*/ 62679 w 127106"/>
                  <a:gd name="connsiteY6" fmla="*/ 21183 h 177852"/>
                  <a:gd name="connsiteX7" fmla="*/ 23141 w 127106"/>
                  <a:gd name="connsiteY7" fmla="*/ 61058 h 177852"/>
                  <a:gd name="connsiteX8" fmla="*/ 19066 w 127106"/>
                  <a:gd name="connsiteY8" fmla="*/ 65837 h 177852"/>
                  <a:gd name="connsiteX9" fmla="*/ 21719 w 127106"/>
                  <a:gd name="connsiteY9" fmla="*/ 70092 h 177852"/>
                  <a:gd name="connsiteX10" fmla="*/ 60733 w 127106"/>
                  <a:gd name="connsiteY10" fmla="*/ 44932 h 177852"/>
                  <a:gd name="connsiteX11" fmla="*/ 60733 w 127106"/>
                  <a:gd name="connsiteY11" fmla="*/ 169333 h 177852"/>
                  <a:gd name="connsiteX12" fmla="*/ 64983 w 127106"/>
                  <a:gd name="connsiteY12" fmla="*/ 176423 h 177852"/>
                  <a:gd name="connsiteX13" fmla="*/ 69416 w 127106"/>
                  <a:gd name="connsiteY13" fmla="*/ 169333 h 177852"/>
                  <a:gd name="connsiteX14" fmla="*/ 69416 w 127106"/>
                  <a:gd name="connsiteY14" fmla="*/ 44932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7106" h="177852">
                    <a:moveTo>
                      <a:pt x="69416" y="44932"/>
                    </a:moveTo>
                    <a:cubicBezTo>
                      <a:pt x="84844" y="66552"/>
                      <a:pt x="107540" y="70092"/>
                      <a:pt x="108430" y="70092"/>
                    </a:cubicBezTo>
                    <a:cubicBezTo>
                      <a:pt x="111091" y="70092"/>
                      <a:pt x="111091" y="67616"/>
                      <a:pt x="111091" y="65837"/>
                    </a:cubicBezTo>
                    <a:cubicBezTo>
                      <a:pt x="111091" y="63891"/>
                      <a:pt x="111091" y="62122"/>
                      <a:pt x="108779" y="61590"/>
                    </a:cubicBezTo>
                    <a:cubicBezTo>
                      <a:pt x="101510" y="59636"/>
                      <a:pt x="76693" y="53261"/>
                      <a:pt x="68002" y="22779"/>
                    </a:cubicBezTo>
                    <a:cubicBezTo>
                      <a:pt x="67112" y="20119"/>
                      <a:pt x="66937" y="19056"/>
                      <a:pt x="65165" y="19056"/>
                    </a:cubicBezTo>
                    <a:cubicBezTo>
                      <a:pt x="63744" y="19056"/>
                      <a:pt x="63037" y="20119"/>
                      <a:pt x="62679" y="21183"/>
                    </a:cubicBezTo>
                    <a:cubicBezTo>
                      <a:pt x="60550" y="28622"/>
                      <a:pt x="53639" y="53078"/>
                      <a:pt x="23141" y="61058"/>
                    </a:cubicBezTo>
                    <a:cubicBezTo>
                      <a:pt x="19598" y="61939"/>
                      <a:pt x="19066" y="62122"/>
                      <a:pt x="19066" y="65837"/>
                    </a:cubicBezTo>
                    <a:cubicBezTo>
                      <a:pt x="19066" y="67616"/>
                      <a:pt x="19066" y="70092"/>
                      <a:pt x="21719" y="70092"/>
                    </a:cubicBezTo>
                    <a:cubicBezTo>
                      <a:pt x="22609" y="70092"/>
                      <a:pt x="45305" y="66552"/>
                      <a:pt x="60733" y="44932"/>
                    </a:cubicBezTo>
                    <a:lnTo>
                      <a:pt x="60733" y="169333"/>
                    </a:lnTo>
                    <a:cubicBezTo>
                      <a:pt x="60733" y="172168"/>
                      <a:pt x="60733" y="176423"/>
                      <a:pt x="64983" y="176423"/>
                    </a:cubicBezTo>
                    <a:cubicBezTo>
                      <a:pt x="69416" y="176423"/>
                      <a:pt x="69416" y="172351"/>
                      <a:pt x="69416" y="169333"/>
                    </a:cubicBezTo>
                    <a:lnTo>
                      <a:pt x="69416" y="4493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6528AC85-5F11-4B32-B357-1D4CE113535D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12332548" y="-16103818"/>
                <a:ext cx="101685" cy="177853"/>
              </a:xfrm>
              <a:custGeom>
                <a:avLst/>
                <a:gdLst>
                  <a:gd name="connsiteX0" fmla="*/ 96903 w 101685"/>
                  <a:gd name="connsiteY0" fmla="*/ 25789 h 177852"/>
                  <a:gd name="connsiteX1" fmla="*/ 89816 w 101685"/>
                  <a:gd name="connsiteY1" fmla="*/ 19056 h 177852"/>
                  <a:gd name="connsiteX2" fmla="*/ 79886 w 101685"/>
                  <a:gd name="connsiteY2" fmla="*/ 28797 h 177852"/>
                  <a:gd name="connsiteX3" fmla="*/ 86981 w 101685"/>
                  <a:gd name="connsiteY3" fmla="*/ 35539 h 177852"/>
                  <a:gd name="connsiteX4" fmla="*/ 96903 w 101685"/>
                  <a:gd name="connsiteY4" fmla="*/ 25789 h 177852"/>
                  <a:gd name="connsiteX5" fmla="*/ 59319 w 101685"/>
                  <a:gd name="connsiteY5" fmla="*/ 145236 h 177852"/>
                  <a:gd name="connsiteX6" fmla="*/ 36440 w 101685"/>
                  <a:gd name="connsiteY6" fmla="*/ 167737 h 177852"/>
                  <a:gd name="connsiteX7" fmla="*/ 30061 w 101685"/>
                  <a:gd name="connsiteY7" fmla="*/ 166673 h 177852"/>
                  <a:gd name="connsiteX8" fmla="*/ 36090 w 101685"/>
                  <a:gd name="connsiteY8" fmla="*/ 157639 h 177852"/>
                  <a:gd name="connsiteX9" fmla="*/ 29171 w 101685"/>
                  <a:gd name="connsiteY9" fmla="*/ 151081 h 177852"/>
                  <a:gd name="connsiteX10" fmla="*/ 19066 w 101685"/>
                  <a:gd name="connsiteY10" fmla="*/ 161537 h 177852"/>
                  <a:gd name="connsiteX11" fmla="*/ 36622 w 101685"/>
                  <a:gd name="connsiteY11" fmla="*/ 172700 h 177852"/>
                  <a:gd name="connsiteX12" fmla="*/ 73499 w 101685"/>
                  <a:gd name="connsiteY12" fmla="*/ 144704 h 177852"/>
                  <a:gd name="connsiteX13" fmla="*/ 89460 w 101685"/>
                  <a:gd name="connsiteY13" fmla="*/ 81256 h 177852"/>
                  <a:gd name="connsiteX14" fmla="*/ 90349 w 101685"/>
                  <a:gd name="connsiteY14" fmla="*/ 75056 h 177852"/>
                  <a:gd name="connsiteX15" fmla="*/ 71370 w 101685"/>
                  <a:gd name="connsiteY15" fmla="*/ 58398 h 177852"/>
                  <a:gd name="connsiteX16" fmla="*/ 40341 w 101685"/>
                  <a:gd name="connsiteY16" fmla="*/ 85513 h 177852"/>
                  <a:gd name="connsiteX17" fmla="*/ 43359 w 101685"/>
                  <a:gd name="connsiteY17" fmla="*/ 87815 h 177852"/>
                  <a:gd name="connsiteX18" fmla="*/ 46902 w 101685"/>
                  <a:gd name="connsiteY18" fmla="*/ 84623 h 177852"/>
                  <a:gd name="connsiteX19" fmla="*/ 70838 w 101685"/>
                  <a:gd name="connsiteY19" fmla="*/ 63361 h 177852"/>
                  <a:gd name="connsiteX20" fmla="*/ 76868 w 101685"/>
                  <a:gd name="connsiteY20" fmla="*/ 72046 h 177852"/>
                  <a:gd name="connsiteX21" fmla="*/ 76335 w 101685"/>
                  <a:gd name="connsiteY21" fmla="*/ 77358 h 177852"/>
                  <a:gd name="connsiteX22" fmla="*/ 59319 w 101685"/>
                  <a:gd name="connsiteY22" fmla="*/ 145236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1685" h="177852">
                    <a:moveTo>
                      <a:pt x="96903" y="25789"/>
                    </a:moveTo>
                    <a:cubicBezTo>
                      <a:pt x="96903" y="22779"/>
                      <a:pt x="94599" y="19056"/>
                      <a:pt x="89816" y="19056"/>
                    </a:cubicBezTo>
                    <a:cubicBezTo>
                      <a:pt x="84669" y="19056"/>
                      <a:pt x="79886" y="24018"/>
                      <a:pt x="79886" y="28797"/>
                    </a:cubicBezTo>
                    <a:cubicBezTo>
                      <a:pt x="79886" y="31640"/>
                      <a:pt x="82016" y="35539"/>
                      <a:pt x="86981" y="35539"/>
                    </a:cubicBezTo>
                    <a:cubicBezTo>
                      <a:pt x="91763" y="35539"/>
                      <a:pt x="96903" y="30927"/>
                      <a:pt x="96903" y="25789"/>
                    </a:cubicBezTo>
                    <a:close/>
                    <a:moveTo>
                      <a:pt x="59319" y="145236"/>
                    </a:moveTo>
                    <a:cubicBezTo>
                      <a:pt x="56300" y="157463"/>
                      <a:pt x="46902" y="167737"/>
                      <a:pt x="36440" y="167737"/>
                    </a:cubicBezTo>
                    <a:cubicBezTo>
                      <a:pt x="34136" y="167737"/>
                      <a:pt x="32007" y="167388"/>
                      <a:pt x="30061" y="166673"/>
                    </a:cubicBezTo>
                    <a:cubicBezTo>
                      <a:pt x="34668" y="164554"/>
                      <a:pt x="36090" y="160298"/>
                      <a:pt x="36090" y="157639"/>
                    </a:cubicBezTo>
                    <a:cubicBezTo>
                      <a:pt x="36090" y="153382"/>
                      <a:pt x="32722" y="151081"/>
                      <a:pt x="29171" y="151081"/>
                    </a:cubicBezTo>
                    <a:cubicBezTo>
                      <a:pt x="23673" y="151081"/>
                      <a:pt x="19066" y="155868"/>
                      <a:pt x="19066" y="161537"/>
                    </a:cubicBezTo>
                    <a:cubicBezTo>
                      <a:pt x="19066" y="168269"/>
                      <a:pt x="25978" y="172700"/>
                      <a:pt x="36622" y="172700"/>
                    </a:cubicBezTo>
                    <a:cubicBezTo>
                      <a:pt x="47260" y="172700"/>
                      <a:pt x="68002" y="166324"/>
                      <a:pt x="73499" y="144704"/>
                    </a:cubicBezTo>
                    <a:lnTo>
                      <a:pt x="89460" y="81256"/>
                    </a:lnTo>
                    <a:cubicBezTo>
                      <a:pt x="89991" y="79312"/>
                      <a:pt x="90349" y="77716"/>
                      <a:pt x="90349" y="75056"/>
                    </a:cubicBezTo>
                    <a:cubicBezTo>
                      <a:pt x="90349" y="65305"/>
                      <a:pt x="82016" y="58398"/>
                      <a:pt x="71370" y="58398"/>
                    </a:cubicBezTo>
                    <a:cubicBezTo>
                      <a:pt x="51693" y="58398"/>
                      <a:pt x="40341" y="83027"/>
                      <a:pt x="40341" y="85513"/>
                    </a:cubicBezTo>
                    <a:cubicBezTo>
                      <a:pt x="40341" y="87815"/>
                      <a:pt x="42827" y="87815"/>
                      <a:pt x="43359" y="87815"/>
                    </a:cubicBezTo>
                    <a:cubicBezTo>
                      <a:pt x="45488" y="87815"/>
                      <a:pt x="45663" y="87283"/>
                      <a:pt x="46902" y="84623"/>
                    </a:cubicBezTo>
                    <a:cubicBezTo>
                      <a:pt x="51335" y="74349"/>
                      <a:pt x="60558" y="63361"/>
                      <a:pt x="70838" y="63361"/>
                    </a:cubicBezTo>
                    <a:cubicBezTo>
                      <a:pt x="75271" y="63361"/>
                      <a:pt x="76868" y="66369"/>
                      <a:pt x="76868" y="72046"/>
                    </a:cubicBezTo>
                    <a:cubicBezTo>
                      <a:pt x="76868" y="73993"/>
                      <a:pt x="76518" y="76477"/>
                      <a:pt x="76335" y="77358"/>
                    </a:cubicBezTo>
                    <a:lnTo>
                      <a:pt x="59319" y="14523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C5BFAC37-D495-4529-9E0A-80B6924752FF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12549582" y="-16233288"/>
                <a:ext cx="203371" cy="254075"/>
              </a:xfrm>
              <a:custGeom>
                <a:avLst/>
                <a:gdLst>
                  <a:gd name="connsiteX0" fmla="*/ 152774 w 203370"/>
                  <a:gd name="connsiteY0" fmla="*/ 190907 h 254075"/>
                  <a:gd name="connsiteX1" fmla="*/ 205189 w 203370"/>
                  <a:gd name="connsiteY1" fmla="*/ 109666 h 254075"/>
                  <a:gd name="connsiteX2" fmla="*/ 112251 w 203370"/>
                  <a:gd name="connsiteY2" fmla="*/ 19056 h 254075"/>
                  <a:gd name="connsiteX3" fmla="*/ 19066 w 203370"/>
                  <a:gd name="connsiteY3" fmla="*/ 109666 h 254075"/>
                  <a:gd name="connsiteX4" fmla="*/ 112251 w 203370"/>
                  <a:gd name="connsiteY4" fmla="*/ 198251 h 254075"/>
                  <a:gd name="connsiteX5" fmla="*/ 136314 w 203370"/>
                  <a:gd name="connsiteY5" fmla="*/ 195972 h 254075"/>
                  <a:gd name="connsiteX6" fmla="*/ 172015 w 203370"/>
                  <a:gd name="connsiteY6" fmla="*/ 244565 h 254075"/>
                  <a:gd name="connsiteX7" fmla="*/ 206707 w 203370"/>
                  <a:gd name="connsiteY7" fmla="*/ 197488 h 254075"/>
                  <a:gd name="connsiteX8" fmla="*/ 202147 w 203370"/>
                  <a:gd name="connsiteY8" fmla="*/ 190907 h 254075"/>
                  <a:gd name="connsiteX9" fmla="*/ 197595 w 203370"/>
                  <a:gd name="connsiteY9" fmla="*/ 195972 h 254075"/>
                  <a:gd name="connsiteX10" fmla="*/ 176067 w 203370"/>
                  <a:gd name="connsiteY10" fmla="*/ 205841 h 254075"/>
                  <a:gd name="connsiteX11" fmla="*/ 152774 w 203370"/>
                  <a:gd name="connsiteY11" fmla="*/ 190907 h 254075"/>
                  <a:gd name="connsiteX12" fmla="*/ 88196 w 203370"/>
                  <a:gd name="connsiteY12" fmla="*/ 182553 h 254075"/>
                  <a:gd name="connsiteX13" fmla="*/ 56292 w 203370"/>
                  <a:gd name="connsiteY13" fmla="*/ 109412 h 254075"/>
                  <a:gd name="connsiteX14" fmla="*/ 65658 w 203370"/>
                  <a:gd name="connsiteY14" fmla="*/ 57279 h 254075"/>
                  <a:gd name="connsiteX15" fmla="*/ 112004 w 203370"/>
                  <a:gd name="connsiteY15" fmla="*/ 29187 h 254075"/>
                  <a:gd name="connsiteX16" fmla="*/ 157580 w 203370"/>
                  <a:gd name="connsiteY16" fmla="*/ 55762 h 254075"/>
                  <a:gd name="connsiteX17" fmla="*/ 167963 w 203370"/>
                  <a:gd name="connsiteY17" fmla="*/ 109412 h 254075"/>
                  <a:gd name="connsiteX18" fmla="*/ 143654 w 203370"/>
                  <a:gd name="connsiteY18" fmla="*/ 178005 h 254075"/>
                  <a:gd name="connsiteX19" fmla="*/ 112004 w 203370"/>
                  <a:gd name="connsiteY19" fmla="*/ 156234 h 254075"/>
                  <a:gd name="connsiteX20" fmla="*/ 87441 w 203370"/>
                  <a:gd name="connsiteY20" fmla="*/ 176987 h 254075"/>
                  <a:gd name="connsiteX21" fmla="*/ 88196 w 203370"/>
                  <a:gd name="connsiteY21" fmla="*/ 182553 h 254075"/>
                  <a:gd name="connsiteX22" fmla="*/ 133017 w 203370"/>
                  <a:gd name="connsiteY22" fmla="*/ 184078 h 254075"/>
                  <a:gd name="connsiteX23" fmla="*/ 112251 w 203370"/>
                  <a:gd name="connsiteY23" fmla="*/ 188128 h 254075"/>
                  <a:gd name="connsiteX24" fmla="*/ 96553 w 203370"/>
                  <a:gd name="connsiteY24" fmla="*/ 176987 h 254075"/>
                  <a:gd name="connsiteX25" fmla="*/ 112251 w 203370"/>
                  <a:gd name="connsiteY25" fmla="*/ 165348 h 254075"/>
                  <a:gd name="connsiteX26" fmla="*/ 133017 w 203370"/>
                  <a:gd name="connsiteY26" fmla="*/ 184078 h 25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03370" h="254075">
                    <a:moveTo>
                      <a:pt x="152774" y="190907"/>
                    </a:moveTo>
                    <a:cubicBezTo>
                      <a:pt x="194299" y="174709"/>
                      <a:pt x="205189" y="137257"/>
                      <a:pt x="205189" y="109666"/>
                    </a:cubicBezTo>
                    <a:cubicBezTo>
                      <a:pt x="205189" y="55001"/>
                      <a:pt x="168471" y="19056"/>
                      <a:pt x="112251" y="19056"/>
                    </a:cubicBezTo>
                    <a:cubicBezTo>
                      <a:pt x="54266" y="19056"/>
                      <a:pt x="19066" y="56517"/>
                      <a:pt x="19066" y="109666"/>
                    </a:cubicBezTo>
                    <a:cubicBezTo>
                      <a:pt x="19066" y="161299"/>
                      <a:pt x="53504" y="198251"/>
                      <a:pt x="112251" y="198251"/>
                    </a:cubicBezTo>
                    <a:cubicBezTo>
                      <a:pt x="117827" y="198251"/>
                      <a:pt x="126185" y="197997"/>
                      <a:pt x="136314" y="195972"/>
                    </a:cubicBezTo>
                    <a:cubicBezTo>
                      <a:pt x="143400" y="224571"/>
                      <a:pt x="148468" y="244565"/>
                      <a:pt x="172015" y="244565"/>
                    </a:cubicBezTo>
                    <a:cubicBezTo>
                      <a:pt x="197842" y="244565"/>
                      <a:pt x="206707" y="214702"/>
                      <a:pt x="206707" y="197488"/>
                    </a:cubicBezTo>
                    <a:cubicBezTo>
                      <a:pt x="206707" y="195463"/>
                      <a:pt x="206707" y="190907"/>
                      <a:pt x="202147" y="190907"/>
                    </a:cubicBezTo>
                    <a:cubicBezTo>
                      <a:pt x="198350" y="190907"/>
                      <a:pt x="197842" y="194201"/>
                      <a:pt x="197595" y="195972"/>
                    </a:cubicBezTo>
                    <a:cubicBezTo>
                      <a:pt x="196070" y="205586"/>
                      <a:pt x="180372" y="205841"/>
                      <a:pt x="176067" y="205841"/>
                    </a:cubicBezTo>
                    <a:cubicBezTo>
                      <a:pt x="170243" y="205841"/>
                      <a:pt x="162649" y="205841"/>
                      <a:pt x="152774" y="190907"/>
                    </a:cubicBezTo>
                    <a:close/>
                    <a:moveTo>
                      <a:pt x="88196" y="182553"/>
                    </a:moveTo>
                    <a:cubicBezTo>
                      <a:pt x="57047" y="167627"/>
                      <a:pt x="56292" y="129158"/>
                      <a:pt x="56292" y="109412"/>
                    </a:cubicBezTo>
                    <a:cubicBezTo>
                      <a:pt x="56292" y="99289"/>
                      <a:pt x="56292" y="75247"/>
                      <a:pt x="65658" y="57279"/>
                    </a:cubicBezTo>
                    <a:cubicBezTo>
                      <a:pt x="78830" y="32983"/>
                      <a:pt x="100605" y="29187"/>
                      <a:pt x="112004" y="29187"/>
                    </a:cubicBezTo>
                    <a:cubicBezTo>
                      <a:pt x="125676" y="29187"/>
                      <a:pt x="145426" y="34245"/>
                      <a:pt x="157580" y="55762"/>
                    </a:cubicBezTo>
                    <a:cubicBezTo>
                      <a:pt x="167201" y="72713"/>
                      <a:pt x="167963" y="94484"/>
                      <a:pt x="167963" y="109412"/>
                    </a:cubicBezTo>
                    <a:cubicBezTo>
                      <a:pt x="167963" y="123584"/>
                      <a:pt x="167963" y="161299"/>
                      <a:pt x="143654" y="178005"/>
                    </a:cubicBezTo>
                    <a:cubicBezTo>
                      <a:pt x="138085" y="169651"/>
                      <a:pt x="128966" y="156234"/>
                      <a:pt x="112004" y="156234"/>
                    </a:cubicBezTo>
                    <a:cubicBezTo>
                      <a:pt x="99087" y="156234"/>
                      <a:pt x="87441" y="164840"/>
                      <a:pt x="87441" y="176987"/>
                    </a:cubicBezTo>
                    <a:cubicBezTo>
                      <a:pt x="87441" y="178504"/>
                      <a:pt x="87688" y="181291"/>
                      <a:pt x="88196" y="182553"/>
                    </a:cubicBezTo>
                    <a:close/>
                    <a:moveTo>
                      <a:pt x="133017" y="184078"/>
                    </a:moveTo>
                    <a:cubicBezTo>
                      <a:pt x="126685" y="186856"/>
                      <a:pt x="119091" y="188128"/>
                      <a:pt x="112251" y="188128"/>
                    </a:cubicBezTo>
                    <a:cubicBezTo>
                      <a:pt x="98325" y="188128"/>
                      <a:pt x="96553" y="180028"/>
                      <a:pt x="96553" y="176987"/>
                    </a:cubicBezTo>
                    <a:cubicBezTo>
                      <a:pt x="96553" y="170152"/>
                      <a:pt x="103893" y="165348"/>
                      <a:pt x="112251" y="165348"/>
                    </a:cubicBezTo>
                    <a:cubicBezTo>
                      <a:pt x="119345" y="165348"/>
                      <a:pt x="127956" y="168126"/>
                      <a:pt x="133017" y="18407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5FA4D05B-F07A-4216-948C-972543CC40ED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12752176" y="-16278901"/>
                <a:ext cx="101685" cy="177853"/>
              </a:xfrm>
              <a:custGeom>
                <a:avLst/>
                <a:gdLst>
                  <a:gd name="connsiteX0" fmla="*/ 96903 w 101685"/>
                  <a:gd name="connsiteY0" fmla="*/ 25789 h 177852"/>
                  <a:gd name="connsiteX1" fmla="*/ 89817 w 101685"/>
                  <a:gd name="connsiteY1" fmla="*/ 19056 h 177852"/>
                  <a:gd name="connsiteX2" fmla="*/ 79887 w 101685"/>
                  <a:gd name="connsiteY2" fmla="*/ 28799 h 177852"/>
                  <a:gd name="connsiteX3" fmla="*/ 86981 w 101685"/>
                  <a:gd name="connsiteY3" fmla="*/ 35539 h 177852"/>
                  <a:gd name="connsiteX4" fmla="*/ 96903 w 101685"/>
                  <a:gd name="connsiteY4" fmla="*/ 25789 h 177852"/>
                  <a:gd name="connsiteX5" fmla="*/ 59319 w 101685"/>
                  <a:gd name="connsiteY5" fmla="*/ 145236 h 177852"/>
                  <a:gd name="connsiteX6" fmla="*/ 36440 w 101685"/>
                  <a:gd name="connsiteY6" fmla="*/ 167737 h 177852"/>
                  <a:gd name="connsiteX7" fmla="*/ 30061 w 101685"/>
                  <a:gd name="connsiteY7" fmla="*/ 166673 h 177852"/>
                  <a:gd name="connsiteX8" fmla="*/ 36091 w 101685"/>
                  <a:gd name="connsiteY8" fmla="*/ 157639 h 177852"/>
                  <a:gd name="connsiteX9" fmla="*/ 29172 w 101685"/>
                  <a:gd name="connsiteY9" fmla="*/ 151081 h 177852"/>
                  <a:gd name="connsiteX10" fmla="*/ 19066 w 101685"/>
                  <a:gd name="connsiteY10" fmla="*/ 161537 h 177852"/>
                  <a:gd name="connsiteX11" fmla="*/ 36623 w 101685"/>
                  <a:gd name="connsiteY11" fmla="*/ 172700 h 177852"/>
                  <a:gd name="connsiteX12" fmla="*/ 73500 w 101685"/>
                  <a:gd name="connsiteY12" fmla="*/ 144704 h 177852"/>
                  <a:gd name="connsiteX13" fmla="*/ 89460 w 101685"/>
                  <a:gd name="connsiteY13" fmla="*/ 81256 h 177852"/>
                  <a:gd name="connsiteX14" fmla="*/ 90349 w 101685"/>
                  <a:gd name="connsiteY14" fmla="*/ 75056 h 177852"/>
                  <a:gd name="connsiteX15" fmla="*/ 71370 w 101685"/>
                  <a:gd name="connsiteY15" fmla="*/ 58398 h 177852"/>
                  <a:gd name="connsiteX16" fmla="*/ 40341 w 101685"/>
                  <a:gd name="connsiteY16" fmla="*/ 85513 h 177852"/>
                  <a:gd name="connsiteX17" fmla="*/ 43359 w 101685"/>
                  <a:gd name="connsiteY17" fmla="*/ 87815 h 177852"/>
                  <a:gd name="connsiteX18" fmla="*/ 46902 w 101685"/>
                  <a:gd name="connsiteY18" fmla="*/ 84623 h 177852"/>
                  <a:gd name="connsiteX19" fmla="*/ 70838 w 101685"/>
                  <a:gd name="connsiteY19" fmla="*/ 63361 h 177852"/>
                  <a:gd name="connsiteX20" fmla="*/ 76868 w 101685"/>
                  <a:gd name="connsiteY20" fmla="*/ 72046 h 177852"/>
                  <a:gd name="connsiteX21" fmla="*/ 76335 w 101685"/>
                  <a:gd name="connsiteY21" fmla="*/ 77358 h 177852"/>
                  <a:gd name="connsiteX22" fmla="*/ 59319 w 101685"/>
                  <a:gd name="connsiteY22" fmla="*/ 145236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1685" h="177852">
                    <a:moveTo>
                      <a:pt x="96903" y="25789"/>
                    </a:moveTo>
                    <a:cubicBezTo>
                      <a:pt x="96903" y="22779"/>
                      <a:pt x="94599" y="19056"/>
                      <a:pt x="89817" y="19056"/>
                    </a:cubicBezTo>
                    <a:cubicBezTo>
                      <a:pt x="84669" y="19056"/>
                      <a:pt x="79887" y="24018"/>
                      <a:pt x="79887" y="28799"/>
                    </a:cubicBezTo>
                    <a:cubicBezTo>
                      <a:pt x="79887" y="31640"/>
                      <a:pt x="82016" y="35539"/>
                      <a:pt x="86981" y="35539"/>
                    </a:cubicBezTo>
                    <a:cubicBezTo>
                      <a:pt x="91763" y="35539"/>
                      <a:pt x="96903" y="30927"/>
                      <a:pt x="96903" y="25789"/>
                    </a:cubicBezTo>
                    <a:close/>
                    <a:moveTo>
                      <a:pt x="59319" y="145236"/>
                    </a:moveTo>
                    <a:cubicBezTo>
                      <a:pt x="56300" y="157463"/>
                      <a:pt x="46902" y="167737"/>
                      <a:pt x="36440" y="167737"/>
                    </a:cubicBezTo>
                    <a:cubicBezTo>
                      <a:pt x="34137" y="167737"/>
                      <a:pt x="32007" y="167388"/>
                      <a:pt x="30061" y="166673"/>
                    </a:cubicBezTo>
                    <a:cubicBezTo>
                      <a:pt x="34669" y="164554"/>
                      <a:pt x="36091" y="160298"/>
                      <a:pt x="36091" y="157639"/>
                    </a:cubicBezTo>
                    <a:cubicBezTo>
                      <a:pt x="36091" y="153382"/>
                      <a:pt x="32722" y="151081"/>
                      <a:pt x="29172" y="151081"/>
                    </a:cubicBezTo>
                    <a:cubicBezTo>
                      <a:pt x="23673" y="151081"/>
                      <a:pt x="19066" y="155868"/>
                      <a:pt x="19066" y="161537"/>
                    </a:cubicBezTo>
                    <a:cubicBezTo>
                      <a:pt x="19066" y="168269"/>
                      <a:pt x="25978" y="172700"/>
                      <a:pt x="36623" y="172700"/>
                    </a:cubicBezTo>
                    <a:cubicBezTo>
                      <a:pt x="47260" y="172700"/>
                      <a:pt x="68003" y="166324"/>
                      <a:pt x="73500" y="144704"/>
                    </a:cubicBezTo>
                    <a:lnTo>
                      <a:pt x="89460" y="81256"/>
                    </a:lnTo>
                    <a:cubicBezTo>
                      <a:pt x="89992" y="79312"/>
                      <a:pt x="90349" y="77716"/>
                      <a:pt x="90349" y="75056"/>
                    </a:cubicBezTo>
                    <a:cubicBezTo>
                      <a:pt x="90349" y="65305"/>
                      <a:pt x="82016" y="58398"/>
                      <a:pt x="71370" y="58398"/>
                    </a:cubicBezTo>
                    <a:cubicBezTo>
                      <a:pt x="51693" y="58398"/>
                      <a:pt x="40341" y="83027"/>
                      <a:pt x="40341" y="85513"/>
                    </a:cubicBezTo>
                    <a:cubicBezTo>
                      <a:pt x="40341" y="87815"/>
                      <a:pt x="42827" y="87815"/>
                      <a:pt x="43359" y="87815"/>
                    </a:cubicBezTo>
                    <a:cubicBezTo>
                      <a:pt x="45489" y="87815"/>
                      <a:pt x="45663" y="87283"/>
                      <a:pt x="46902" y="84623"/>
                    </a:cubicBezTo>
                    <a:cubicBezTo>
                      <a:pt x="51335" y="74349"/>
                      <a:pt x="60559" y="63361"/>
                      <a:pt x="70838" y="63361"/>
                    </a:cubicBezTo>
                    <a:cubicBezTo>
                      <a:pt x="75271" y="63361"/>
                      <a:pt x="76868" y="66369"/>
                      <a:pt x="76868" y="72046"/>
                    </a:cubicBezTo>
                    <a:cubicBezTo>
                      <a:pt x="76868" y="73993"/>
                      <a:pt x="76518" y="76477"/>
                      <a:pt x="76335" y="77358"/>
                    </a:cubicBezTo>
                    <a:lnTo>
                      <a:pt x="59319" y="14523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253C1601-DA49-475D-B31A-AD6182ABF242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12852092" y="-16284395"/>
                <a:ext cx="127107" cy="177853"/>
              </a:xfrm>
              <a:custGeom>
                <a:avLst/>
                <a:gdLst>
                  <a:gd name="connsiteX0" fmla="*/ 69416 w 127106"/>
                  <a:gd name="connsiteY0" fmla="*/ 44932 h 177852"/>
                  <a:gd name="connsiteX1" fmla="*/ 108430 w 127106"/>
                  <a:gd name="connsiteY1" fmla="*/ 70094 h 177852"/>
                  <a:gd name="connsiteX2" fmla="*/ 111091 w 127106"/>
                  <a:gd name="connsiteY2" fmla="*/ 65837 h 177852"/>
                  <a:gd name="connsiteX3" fmla="*/ 108779 w 127106"/>
                  <a:gd name="connsiteY3" fmla="*/ 61590 h 177852"/>
                  <a:gd name="connsiteX4" fmla="*/ 68002 w 127106"/>
                  <a:gd name="connsiteY4" fmla="*/ 22779 h 177852"/>
                  <a:gd name="connsiteX5" fmla="*/ 65165 w 127106"/>
                  <a:gd name="connsiteY5" fmla="*/ 19056 h 177852"/>
                  <a:gd name="connsiteX6" fmla="*/ 62679 w 127106"/>
                  <a:gd name="connsiteY6" fmla="*/ 21183 h 177852"/>
                  <a:gd name="connsiteX7" fmla="*/ 23141 w 127106"/>
                  <a:gd name="connsiteY7" fmla="*/ 61058 h 177852"/>
                  <a:gd name="connsiteX8" fmla="*/ 19066 w 127106"/>
                  <a:gd name="connsiteY8" fmla="*/ 65837 h 177852"/>
                  <a:gd name="connsiteX9" fmla="*/ 21719 w 127106"/>
                  <a:gd name="connsiteY9" fmla="*/ 70094 h 177852"/>
                  <a:gd name="connsiteX10" fmla="*/ 60733 w 127106"/>
                  <a:gd name="connsiteY10" fmla="*/ 44932 h 177852"/>
                  <a:gd name="connsiteX11" fmla="*/ 60733 w 127106"/>
                  <a:gd name="connsiteY11" fmla="*/ 169333 h 177852"/>
                  <a:gd name="connsiteX12" fmla="*/ 64983 w 127106"/>
                  <a:gd name="connsiteY12" fmla="*/ 176425 h 177852"/>
                  <a:gd name="connsiteX13" fmla="*/ 69416 w 127106"/>
                  <a:gd name="connsiteY13" fmla="*/ 169333 h 177852"/>
                  <a:gd name="connsiteX14" fmla="*/ 69416 w 127106"/>
                  <a:gd name="connsiteY14" fmla="*/ 44932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7106" h="177852">
                    <a:moveTo>
                      <a:pt x="69416" y="44932"/>
                    </a:moveTo>
                    <a:cubicBezTo>
                      <a:pt x="84844" y="66552"/>
                      <a:pt x="107540" y="70094"/>
                      <a:pt x="108430" y="70094"/>
                    </a:cubicBezTo>
                    <a:cubicBezTo>
                      <a:pt x="111091" y="70094"/>
                      <a:pt x="111091" y="67616"/>
                      <a:pt x="111091" y="65837"/>
                    </a:cubicBezTo>
                    <a:cubicBezTo>
                      <a:pt x="111091" y="63893"/>
                      <a:pt x="111091" y="62122"/>
                      <a:pt x="108779" y="61590"/>
                    </a:cubicBezTo>
                    <a:cubicBezTo>
                      <a:pt x="101510" y="59637"/>
                      <a:pt x="76693" y="53261"/>
                      <a:pt x="68002" y="22779"/>
                    </a:cubicBezTo>
                    <a:cubicBezTo>
                      <a:pt x="67112" y="20119"/>
                      <a:pt x="66937" y="19056"/>
                      <a:pt x="65165" y="19056"/>
                    </a:cubicBezTo>
                    <a:cubicBezTo>
                      <a:pt x="63744" y="19056"/>
                      <a:pt x="63037" y="20119"/>
                      <a:pt x="62679" y="21183"/>
                    </a:cubicBezTo>
                    <a:cubicBezTo>
                      <a:pt x="60550" y="28624"/>
                      <a:pt x="53639" y="53078"/>
                      <a:pt x="23141" y="61058"/>
                    </a:cubicBezTo>
                    <a:cubicBezTo>
                      <a:pt x="19598" y="61939"/>
                      <a:pt x="19066" y="62122"/>
                      <a:pt x="19066" y="65837"/>
                    </a:cubicBezTo>
                    <a:cubicBezTo>
                      <a:pt x="19066" y="67616"/>
                      <a:pt x="19066" y="70094"/>
                      <a:pt x="21719" y="70094"/>
                    </a:cubicBezTo>
                    <a:cubicBezTo>
                      <a:pt x="22609" y="70094"/>
                      <a:pt x="45305" y="66552"/>
                      <a:pt x="60733" y="44932"/>
                    </a:cubicBezTo>
                    <a:lnTo>
                      <a:pt x="60733" y="169333"/>
                    </a:lnTo>
                    <a:cubicBezTo>
                      <a:pt x="60733" y="172168"/>
                      <a:pt x="60733" y="176425"/>
                      <a:pt x="64983" y="176425"/>
                    </a:cubicBezTo>
                    <a:cubicBezTo>
                      <a:pt x="69416" y="176425"/>
                      <a:pt x="69416" y="172351"/>
                      <a:pt x="69416" y="169333"/>
                    </a:cubicBezTo>
                    <a:lnTo>
                      <a:pt x="69416" y="4493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50" name="Groupe 49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bf{Q}_j^{\downarrow}\,\, &#10;\mathbf{Q}^{j\downarrow}&#10;\end{align*}&#10;&#10;\end{document}" title="IguanaTex Vector Display">
              <a:extLst>
                <a:ext uri="{FF2B5EF4-FFF2-40B4-BE49-F238E27FC236}">
                  <a16:creationId xmlns:a16="http://schemas.microsoft.com/office/drawing/2014/main" id="{4BA5AE9A-80F1-4834-9BDB-49C53E52CDD8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6733401" y="3459928"/>
              <a:ext cx="849247" cy="375556"/>
              <a:chOff x="13391790" y="-14269852"/>
              <a:chExt cx="849247" cy="375556"/>
            </a:xfrm>
          </p:grpSpPr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20F48FCC-F527-4F1C-B799-0AB5F5ED7B4F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>
              <a:xfrm>
                <a:off x="13391790" y="-14201620"/>
                <a:ext cx="203371" cy="254075"/>
              </a:xfrm>
              <a:custGeom>
                <a:avLst/>
                <a:gdLst>
                  <a:gd name="connsiteX0" fmla="*/ 152774 w 203370"/>
                  <a:gd name="connsiteY0" fmla="*/ 190907 h 254075"/>
                  <a:gd name="connsiteX1" fmla="*/ 205190 w 203370"/>
                  <a:gd name="connsiteY1" fmla="*/ 109666 h 254075"/>
                  <a:gd name="connsiteX2" fmla="*/ 112251 w 203370"/>
                  <a:gd name="connsiteY2" fmla="*/ 19056 h 254075"/>
                  <a:gd name="connsiteX3" fmla="*/ 19066 w 203370"/>
                  <a:gd name="connsiteY3" fmla="*/ 109666 h 254075"/>
                  <a:gd name="connsiteX4" fmla="*/ 112251 w 203370"/>
                  <a:gd name="connsiteY4" fmla="*/ 198251 h 254075"/>
                  <a:gd name="connsiteX5" fmla="*/ 136314 w 203370"/>
                  <a:gd name="connsiteY5" fmla="*/ 195972 h 254075"/>
                  <a:gd name="connsiteX6" fmla="*/ 172015 w 203370"/>
                  <a:gd name="connsiteY6" fmla="*/ 244565 h 254075"/>
                  <a:gd name="connsiteX7" fmla="*/ 206707 w 203370"/>
                  <a:gd name="connsiteY7" fmla="*/ 197488 h 254075"/>
                  <a:gd name="connsiteX8" fmla="*/ 202147 w 203370"/>
                  <a:gd name="connsiteY8" fmla="*/ 190907 h 254075"/>
                  <a:gd name="connsiteX9" fmla="*/ 197595 w 203370"/>
                  <a:gd name="connsiteY9" fmla="*/ 195972 h 254075"/>
                  <a:gd name="connsiteX10" fmla="*/ 176067 w 203370"/>
                  <a:gd name="connsiteY10" fmla="*/ 205841 h 254075"/>
                  <a:gd name="connsiteX11" fmla="*/ 152774 w 203370"/>
                  <a:gd name="connsiteY11" fmla="*/ 190907 h 254075"/>
                  <a:gd name="connsiteX12" fmla="*/ 88196 w 203370"/>
                  <a:gd name="connsiteY12" fmla="*/ 182553 h 254075"/>
                  <a:gd name="connsiteX13" fmla="*/ 56292 w 203370"/>
                  <a:gd name="connsiteY13" fmla="*/ 109412 h 254075"/>
                  <a:gd name="connsiteX14" fmla="*/ 65658 w 203370"/>
                  <a:gd name="connsiteY14" fmla="*/ 57279 h 254075"/>
                  <a:gd name="connsiteX15" fmla="*/ 112004 w 203370"/>
                  <a:gd name="connsiteY15" fmla="*/ 29187 h 254075"/>
                  <a:gd name="connsiteX16" fmla="*/ 157581 w 203370"/>
                  <a:gd name="connsiteY16" fmla="*/ 55762 h 254075"/>
                  <a:gd name="connsiteX17" fmla="*/ 167963 w 203370"/>
                  <a:gd name="connsiteY17" fmla="*/ 109412 h 254075"/>
                  <a:gd name="connsiteX18" fmla="*/ 143654 w 203370"/>
                  <a:gd name="connsiteY18" fmla="*/ 178005 h 254075"/>
                  <a:gd name="connsiteX19" fmla="*/ 112004 w 203370"/>
                  <a:gd name="connsiteY19" fmla="*/ 156234 h 254075"/>
                  <a:gd name="connsiteX20" fmla="*/ 87441 w 203370"/>
                  <a:gd name="connsiteY20" fmla="*/ 176987 h 254075"/>
                  <a:gd name="connsiteX21" fmla="*/ 88196 w 203370"/>
                  <a:gd name="connsiteY21" fmla="*/ 182553 h 254075"/>
                  <a:gd name="connsiteX22" fmla="*/ 133017 w 203370"/>
                  <a:gd name="connsiteY22" fmla="*/ 184078 h 254075"/>
                  <a:gd name="connsiteX23" fmla="*/ 112251 w 203370"/>
                  <a:gd name="connsiteY23" fmla="*/ 188128 h 254075"/>
                  <a:gd name="connsiteX24" fmla="*/ 96553 w 203370"/>
                  <a:gd name="connsiteY24" fmla="*/ 176987 h 254075"/>
                  <a:gd name="connsiteX25" fmla="*/ 112251 w 203370"/>
                  <a:gd name="connsiteY25" fmla="*/ 165348 h 254075"/>
                  <a:gd name="connsiteX26" fmla="*/ 133017 w 203370"/>
                  <a:gd name="connsiteY26" fmla="*/ 184078 h 25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03370" h="254075">
                    <a:moveTo>
                      <a:pt x="152774" y="190907"/>
                    </a:moveTo>
                    <a:cubicBezTo>
                      <a:pt x="194299" y="174709"/>
                      <a:pt x="205190" y="137257"/>
                      <a:pt x="205190" y="109666"/>
                    </a:cubicBezTo>
                    <a:cubicBezTo>
                      <a:pt x="205190" y="55001"/>
                      <a:pt x="168471" y="19056"/>
                      <a:pt x="112251" y="19056"/>
                    </a:cubicBezTo>
                    <a:cubicBezTo>
                      <a:pt x="54266" y="19056"/>
                      <a:pt x="19066" y="56517"/>
                      <a:pt x="19066" y="109666"/>
                    </a:cubicBezTo>
                    <a:cubicBezTo>
                      <a:pt x="19066" y="161299"/>
                      <a:pt x="53504" y="198251"/>
                      <a:pt x="112251" y="198251"/>
                    </a:cubicBezTo>
                    <a:cubicBezTo>
                      <a:pt x="117828" y="198251"/>
                      <a:pt x="126185" y="197997"/>
                      <a:pt x="136314" y="195972"/>
                    </a:cubicBezTo>
                    <a:cubicBezTo>
                      <a:pt x="143400" y="224571"/>
                      <a:pt x="148468" y="244565"/>
                      <a:pt x="172015" y="244565"/>
                    </a:cubicBezTo>
                    <a:cubicBezTo>
                      <a:pt x="197842" y="244565"/>
                      <a:pt x="206707" y="214702"/>
                      <a:pt x="206707" y="197488"/>
                    </a:cubicBezTo>
                    <a:cubicBezTo>
                      <a:pt x="206707" y="195463"/>
                      <a:pt x="206707" y="190907"/>
                      <a:pt x="202147" y="190907"/>
                    </a:cubicBezTo>
                    <a:cubicBezTo>
                      <a:pt x="198350" y="190907"/>
                      <a:pt x="197842" y="194201"/>
                      <a:pt x="197595" y="195972"/>
                    </a:cubicBezTo>
                    <a:cubicBezTo>
                      <a:pt x="196070" y="205586"/>
                      <a:pt x="180372" y="205841"/>
                      <a:pt x="176067" y="205841"/>
                    </a:cubicBezTo>
                    <a:cubicBezTo>
                      <a:pt x="170243" y="205841"/>
                      <a:pt x="162648" y="205841"/>
                      <a:pt x="152774" y="190907"/>
                    </a:cubicBezTo>
                    <a:close/>
                    <a:moveTo>
                      <a:pt x="88196" y="182553"/>
                    </a:moveTo>
                    <a:cubicBezTo>
                      <a:pt x="57047" y="167627"/>
                      <a:pt x="56292" y="129158"/>
                      <a:pt x="56292" y="109412"/>
                    </a:cubicBezTo>
                    <a:cubicBezTo>
                      <a:pt x="56292" y="99289"/>
                      <a:pt x="56292" y="75247"/>
                      <a:pt x="65658" y="57279"/>
                    </a:cubicBezTo>
                    <a:cubicBezTo>
                      <a:pt x="78830" y="32983"/>
                      <a:pt x="100605" y="29187"/>
                      <a:pt x="112004" y="29187"/>
                    </a:cubicBezTo>
                    <a:cubicBezTo>
                      <a:pt x="125677" y="29187"/>
                      <a:pt x="145426" y="34245"/>
                      <a:pt x="157581" y="55762"/>
                    </a:cubicBezTo>
                    <a:cubicBezTo>
                      <a:pt x="167201" y="72713"/>
                      <a:pt x="167963" y="94484"/>
                      <a:pt x="167963" y="109412"/>
                    </a:cubicBezTo>
                    <a:cubicBezTo>
                      <a:pt x="167963" y="123584"/>
                      <a:pt x="167963" y="161299"/>
                      <a:pt x="143654" y="178005"/>
                    </a:cubicBezTo>
                    <a:cubicBezTo>
                      <a:pt x="138085" y="169651"/>
                      <a:pt x="128966" y="156234"/>
                      <a:pt x="112004" y="156234"/>
                    </a:cubicBezTo>
                    <a:cubicBezTo>
                      <a:pt x="99087" y="156234"/>
                      <a:pt x="87441" y="164840"/>
                      <a:pt x="87441" y="176987"/>
                    </a:cubicBezTo>
                    <a:cubicBezTo>
                      <a:pt x="87441" y="178504"/>
                      <a:pt x="87688" y="181291"/>
                      <a:pt x="88196" y="182553"/>
                    </a:cubicBezTo>
                    <a:close/>
                    <a:moveTo>
                      <a:pt x="133017" y="184078"/>
                    </a:moveTo>
                    <a:cubicBezTo>
                      <a:pt x="126685" y="186856"/>
                      <a:pt x="119090" y="188128"/>
                      <a:pt x="112251" y="188128"/>
                    </a:cubicBezTo>
                    <a:cubicBezTo>
                      <a:pt x="98325" y="188128"/>
                      <a:pt x="96553" y="180029"/>
                      <a:pt x="96553" y="176987"/>
                    </a:cubicBezTo>
                    <a:cubicBezTo>
                      <a:pt x="96553" y="170152"/>
                      <a:pt x="103893" y="165348"/>
                      <a:pt x="112251" y="165348"/>
                    </a:cubicBezTo>
                    <a:cubicBezTo>
                      <a:pt x="119345" y="165348"/>
                      <a:pt x="127956" y="168126"/>
                      <a:pt x="133017" y="18407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45" name="Forme libre : forme 44">
                <a:extLst>
                  <a:ext uri="{FF2B5EF4-FFF2-40B4-BE49-F238E27FC236}">
                    <a16:creationId xmlns:a16="http://schemas.microsoft.com/office/drawing/2014/main" id="{3B7F5318-6C60-4D4B-A993-3FA207C12F98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13600241" y="-14269852"/>
                <a:ext cx="127107" cy="177853"/>
              </a:xfrm>
              <a:custGeom>
                <a:avLst/>
                <a:gdLst>
                  <a:gd name="connsiteX0" fmla="*/ 69416 w 127106"/>
                  <a:gd name="connsiteY0" fmla="*/ 26146 h 177852"/>
                  <a:gd name="connsiteX1" fmla="*/ 65165 w 127106"/>
                  <a:gd name="connsiteY1" fmla="*/ 19056 h 177852"/>
                  <a:gd name="connsiteX2" fmla="*/ 60733 w 127106"/>
                  <a:gd name="connsiteY2" fmla="*/ 26146 h 177852"/>
                  <a:gd name="connsiteX3" fmla="*/ 60733 w 127106"/>
                  <a:gd name="connsiteY3" fmla="*/ 150547 h 177852"/>
                  <a:gd name="connsiteX4" fmla="*/ 21719 w 127106"/>
                  <a:gd name="connsiteY4" fmla="*/ 125386 h 177852"/>
                  <a:gd name="connsiteX5" fmla="*/ 19066 w 127106"/>
                  <a:gd name="connsiteY5" fmla="*/ 129641 h 177852"/>
                  <a:gd name="connsiteX6" fmla="*/ 21369 w 127106"/>
                  <a:gd name="connsiteY6" fmla="*/ 133889 h 177852"/>
                  <a:gd name="connsiteX7" fmla="*/ 47784 w 127106"/>
                  <a:gd name="connsiteY7" fmla="*/ 147895 h 177852"/>
                  <a:gd name="connsiteX8" fmla="*/ 62330 w 127106"/>
                  <a:gd name="connsiteY8" fmla="*/ 172700 h 177852"/>
                  <a:gd name="connsiteX9" fmla="*/ 65165 w 127106"/>
                  <a:gd name="connsiteY9" fmla="*/ 176423 h 177852"/>
                  <a:gd name="connsiteX10" fmla="*/ 68176 w 127106"/>
                  <a:gd name="connsiteY10" fmla="*/ 171819 h 177852"/>
                  <a:gd name="connsiteX11" fmla="*/ 107008 w 127106"/>
                  <a:gd name="connsiteY11" fmla="*/ 134421 h 177852"/>
                  <a:gd name="connsiteX12" fmla="*/ 111091 w 127106"/>
                  <a:gd name="connsiteY12" fmla="*/ 129641 h 177852"/>
                  <a:gd name="connsiteX13" fmla="*/ 108430 w 127106"/>
                  <a:gd name="connsiteY13" fmla="*/ 125386 h 177852"/>
                  <a:gd name="connsiteX14" fmla="*/ 69416 w 127106"/>
                  <a:gd name="connsiteY14" fmla="*/ 150547 h 177852"/>
                  <a:gd name="connsiteX15" fmla="*/ 69416 w 127106"/>
                  <a:gd name="connsiteY15" fmla="*/ 26146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7106" h="177852">
                    <a:moveTo>
                      <a:pt x="69416" y="26146"/>
                    </a:moveTo>
                    <a:cubicBezTo>
                      <a:pt x="69416" y="23311"/>
                      <a:pt x="69416" y="19056"/>
                      <a:pt x="65165" y="19056"/>
                    </a:cubicBezTo>
                    <a:cubicBezTo>
                      <a:pt x="60733" y="19056"/>
                      <a:pt x="60733" y="23128"/>
                      <a:pt x="60733" y="26146"/>
                    </a:cubicBezTo>
                    <a:lnTo>
                      <a:pt x="60733" y="150547"/>
                    </a:lnTo>
                    <a:cubicBezTo>
                      <a:pt x="45305" y="128927"/>
                      <a:pt x="22609" y="125386"/>
                      <a:pt x="21719" y="125386"/>
                    </a:cubicBezTo>
                    <a:cubicBezTo>
                      <a:pt x="19066" y="125386"/>
                      <a:pt x="19066" y="127863"/>
                      <a:pt x="19066" y="129641"/>
                    </a:cubicBezTo>
                    <a:cubicBezTo>
                      <a:pt x="19066" y="131588"/>
                      <a:pt x="19066" y="133357"/>
                      <a:pt x="21369" y="133889"/>
                    </a:cubicBezTo>
                    <a:cubicBezTo>
                      <a:pt x="27042" y="135485"/>
                      <a:pt x="37853" y="138319"/>
                      <a:pt x="47784" y="147895"/>
                    </a:cubicBezTo>
                    <a:cubicBezTo>
                      <a:pt x="58072" y="157995"/>
                      <a:pt x="60908" y="168269"/>
                      <a:pt x="62330" y="172700"/>
                    </a:cubicBezTo>
                    <a:cubicBezTo>
                      <a:pt x="62862" y="175010"/>
                      <a:pt x="63211" y="176423"/>
                      <a:pt x="65165" y="176423"/>
                    </a:cubicBezTo>
                    <a:cubicBezTo>
                      <a:pt x="66937" y="176423"/>
                      <a:pt x="67112" y="175359"/>
                      <a:pt x="68176" y="171819"/>
                    </a:cubicBezTo>
                    <a:cubicBezTo>
                      <a:pt x="72792" y="156041"/>
                      <a:pt x="84844" y="140273"/>
                      <a:pt x="107008" y="134421"/>
                    </a:cubicBezTo>
                    <a:cubicBezTo>
                      <a:pt x="110559" y="133540"/>
                      <a:pt x="111091" y="133357"/>
                      <a:pt x="111091" y="129641"/>
                    </a:cubicBezTo>
                    <a:cubicBezTo>
                      <a:pt x="111091" y="127863"/>
                      <a:pt x="111091" y="125386"/>
                      <a:pt x="108430" y="125386"/>
                    </a:cubicBezTo>
                    <a:cubicBezTo>
                      <a:pt x="107540" y="125386"/>
                      <a:pt x="84844" y="128927"/>
                      <a:pt x="69416" y="150547"/>
                    </a:cubicBezTo>
                    <a:lnTo>
                      <a:pt x="69416" y="26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46" name="Forme libre : forme 45">
                <a:extLst>
                  <a:ext uri="{FF2B5EF4-FFF2-40B4-BE49-F238E27FC236}">
                    <a16:creationId xmlns:a16="http://schemas.microsoft.com/office/drawing/2014/main" id="{0FB66E26-34FD-4841-8B9E-9F96984C6C69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13594386" y="-14072149"/>
                <a:ext cx="101685" cy="177853"/>
              </a:xfrm>
              <a:custGeom>
                <a:avLst/>
                <a:gdLst>
                  <a:gd name="connsiteX0" fmla="*/ 96903 w 101685"/>
                  <a:gd name="connsiteY0" fmla="*/ 25789 h 177852"/>
                  <a:gd name="connsiteX1" fmla="*/ 89816 w 101685"/>
                  <a:gd name="connsiteY1" fmla="*/ 19056 h 177852"/>
                  <a:gd name="connsiteX2" fmla="*/ 79886 w 101685"/>
                  <a:gd name="connsiteY2" fmla="*/ 28797 h 177852"/>
                  <a:gd name="connsiteX3" fmla="*/ 86981 w 101685"/>
                  <a:gd name="connsiteY3" fmla="*/ 35539 h 177852"/>
                  <a:gd name="connsiteX4" fmla="*/ 96903 w 101685"/>
                  <a:gd name="connsiteY4" fmla="*/ 25789 h 177852"/>
                  <a:gd name="connsiteX5" fmla="*/ 59319 w 101685"/>
                  <a:gd name="connsiteY5" fmla="*/ 145236 h 177852"/>
                  <a:gd name="connsiteX6" fmla="*/ 36440 w 101685"/>
                  <a:gd name="connsiteY6" fmla="*/ 167737 h 177852"/>
                  <a:gd name="connsiteX7" fmla="*/ 30061 w 101685"/>
                  <a:gd name="connsiteY7" fmla="*/ 166673 h 177852"/>
                  <a:gd name="connsiteX8" fmla="*/ 36090 w 101685"/>
                  <a:gd name="connsiteY8" fmla="*/ 157639 h 177852"/>
                  <a:gd name="connsiteX9" fmla="*/ 29171 w 101685"/>
                  <a:gd name="connsiteY9" fmla="*/ 151081 h 177852"/>
                  <a:gd name="connsiteX10" fmla="*/ 19066 w 101685"/>
                  <a:gd name="connsiteY10" fmla="*/ 161537 h 177852"/>
                  <a:gd name="connsiteX11" fmla="*/ 36622 w 101685"/>
                  <a:gd name="connsiteY11" fmla="*/ 172700 h 177852"/>
                  <a:gd name="connsiteX12" fmla="*/ 73499 w 101685"/>
                  <a:gd name="connsiteY12" fmla="*/ 144704 h 177852"/>
                  <a:gd name="connsiteX13" fmla="*/ 89460 w 101685"/>
                  <a:gd name="connsiteY13" fmla="*/ 81256 h 177852"/>
                  <a:gd name="connsiteX14" fmla="*/ 90349 w 101685"/>
                  <a:gd name="connsiteY14" fmla="*/ 75056 h 177852"/>
                  <a:gd name="connsiteX15" fmla="*/ 71370 w 101685"/>
                  <a:gd name="connsiteY15" fmla="*/ 58398 h 177852"/>
                  <a:gd name="connsiteX16" fmla="*/ 40341 w 101685"/>
                  <a:gd name="connsiteY16" fmla="*/ 85513 h 177852"/>
                  <a:gd name="connsiteX17" fmla="*/ 43359 w 101685"/>
                  <a:gd name="connsiteY17" fmla="*/ 87815 h 177852"/>
                  <a:gd name="connsiteX18" fmla="*/ 46902 w 101685"/>
                  <a:gd name="connsiteY18" fmla="*/ 84623 h 177852"/>
                  <a:gd name="connsiteX19" fmla="*/ 70838 w 101685"/>
                  <a:gd name="connsiteY19" fmla="*/ 63361 h 177852"/>
                  <a:gd name="connsiteX20" fmla="*/ 76868 w 101685"/>
                  <a:gd name="connsiteY20" fmla="*/ 72046 h 177852"/>
                  <a:gd name="connsiteX21" fmla="*/ 76335 w 101685"/>
                  <a:gd name="connsiteY21" fmla="*/ 77358 h 177852"/>
                  <a:gd name="connsiteX22" fmla="*/ 59319 w 101685"/>
                  <a:gd name="connsiteY22" fmla="*/ 145236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1685" h="177852">
                    <a:moveTo>
                      <a:pt x="96903" y="25789"/>
                    </a:moveTo>
                    <a:cubicBezTo>
                      <a:pt x="96903" y="22779"/>
                      <a:pt x="94599" y="19056"/>
                      <a:pt x="89816" y="19056"/>
                    </a:cubicBezTo>
                    <a:cubicBezTo>
                      <a:pt x="84669" y="19056"/>
                      <a:pt x="79886" y="24018"/>
                      <a:pt x="79886" y="28797"/>
                    </a:cubicBezTo>
                    <a:cubicBezTo>
                      <a:pt x="79886" y="31640"/>
                      <a:pt x="82016" y="35539"/>
                      <a:pt x="86981" y="35539"/>
                    </a:cubicBezTo>
                    <a:cubicBezTo>
                      <a:pt x="91763" y="35539"/>
                      <a:pt x="96903" y="30927"/>
                      <a:pt x="96903" y="25789"/>
                    </a:cubicBezTo>
                    <a:close/>
                    <a:moveTo>
                      <a:pt x="59319" y="145236"/>
                    </a:moveTo>
                    <a:cubicBezTo>
                      <a:pt x="56300" y="157463"/>
                      <a:pt x="46902" y="167737"/>
                      <a:pt x="36440" y="167737"/>
                    </a:cubicBezTo>
                    <a:cubicBezTo>
                      <a:pt x="34136" y="167737"/>
                      <a:pt x="32007" y="167388"/>
                      <a:pt x="30061" y="166673"/>
                    </a:cubicBezTo>
                    <a:cubicBezTo>
                      <a:pt x="34668" y="164554"/>
                      <a:pt x="36090" y="160298"/>
                      <a:pt x="36090" y="157639"/>
                    </a:cubicBezTo>
                    <a:cubicBezTo>
                      <a:pt x="36090" y="153382"/>
                      <a:pt x="32722" y="151081"/>
                      <a:pt x="29171" y="151081"/>
                    </a:cubicBezTo>
                    <a:cubicBezTo>
                      <a:pt x="23673" y="151081"/>
                      <a:pt x="19066" y="155868"/>
                      <a:pt x="19066" y="161537"/>
                    </a:cubicBezTo>
                    <a:cubicBezTo>
                      <a:pt x="19066" y="168269"/>
                      <a:pt x="25978" y="172700"/>
                      <a:pt x="36622" y="172700"/>
                    </a:cubicBezTo>
                    <a:cubicBezTo>
                      <a:pt x="47260" y="172700"/>
                      <a:pt x="68002" y="166324"/>
                      <a:pt x="73499" y="144704"/>
                    </a:cubicBezTo>
                    <a:lnTo>
                      <a:pt x="89460" y="81256"/>
                    </a:lnTo>
                    <a:cubicBezTo>
                      <a:pt x="89991" y="79312"/>
                      <a:pt x="90349" y="77716"/>
                      <a:pt x="90349" y="75056"/>
                    </a:cubicBezTo>
                    <a:cubicBezTo>
                      <a:pt x="90349" y="65305"/>
                      <a:pt x="82016" y="58398"/>
                      <a:pt x="71370" y="58398"/>
                    </a:cubicBezTo>
                    <a:cubicBezTo>
                      <a:pt x="51693" y="58398"/>
                      <a:pt x="40341" y="83027"/>
                      <a:pt x="40341" y="85513"/>
                    </a:cubicBezTo>
                    <a:cubicBezTo>
                      <a:pt x="40341" y="87815"/>
                      <a:pt x="42827" y="87815"/>
                      <a:pt x="43359" y="87815"/>
                    </a:cubicBezTo>
                    <a:cubicBezTo>
                      <a:pt x="45488" y="87815"/>
                      <a:pt x="45663" y="87283"/>
                      <a:pt x="46902" y="84623"/>
                    </a:cubicBezTo>
                    <a:cubicBezTo>
                      <a:pt x="51335" y="74349"/>
                      <a:pt x="60558" y="63361"/>
                      <a:pt x="70838" y="63361"/>
                    </a:cubicBezTo>
                    <a:cubicBezTo>
                      <a:pt x="75271" y="63361"/>
                      <a:pt x="76868" y="66369"/>
                      <a:pt x="76868" y="72046"/>
                    </a:cubicBezTo>
                    <a:cubicBezTo>
                      <a:pt x="76868" y="73993"/>
                      <a:pt x="76518" y="76477"/>
                      <a:pt x="76335" y="77358"/>
                    </a:cubicBezTo>
                    <a:lnTo>
                      <a:pt x="59319" y="14523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47" name="Forme libre : forme 46">
                <a:extLst>
                  <a:ext uri="{FF2B5EF4-FFF2-40B4-BE49-F238E27FC236}">
                    <a16:creationId xmlns:a16="http://schemas.microsoft.com/office/drawing/2014/main" id="{174DC9D6-442E-45B6-9CDD-072F890A44E5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13811420" y="-14201620"/>
                <a:ext cx="203371" cy="254075"/>
              </a:xfrm>
              <a:custGeom>
                <a:avLst/>
                <a:gdLst>
                  <a:gd name="connsiteX0" fmla="*/ 152774 w 203370"/>
                  <a:gd name="connsiteY0" fmla="*/ 190907 h 254075"/>
                  <a:gd name="connsiteX1" fmla="*/ 205189 w 203370"/>
                  <a:gd name="connsiteY1" fmla="*/ 109666 h 254075"/>
                  <a:gd name="connsiteX2" fmla="*/ 112251 w 203370"/>
                  <a:gd name="connsiteY2" fmla="*/ 19056 h 254075"/>
                  <a:gd name="connsiteX3" fmla="*/ 19066 w 203370"/>
                  <a:gd name="connsiteY3" fmla="*/ 109666 h 254075"/>
                  <a:gd name="connsiteX4" fmla="*/ 112251 w 203370"/>
                  <a:gd name="connsiteY4" fmla="*/ 198251 h 254075"/>
                  <a:gd name="connsiteX5" fmla="*/ 136314 w 203370"/>
                  <a:gd name="connsiteY5" fmla="*/ 195972 h 254075"/>
                  <a:gd name="connsiteX6" fmla="*/ 172015 w 203370"/>
                  <a:gd name="connsiteY6" fmla="*/ 244565 h 254075"/>
                  <a:gd name="connsiteX7" fmla="*/ 206707 w 203370"/>
                  <a:gd name="connsiteY7" fmla="*/ 197488 h 254075"/>
                  <a:gd name="connsiteX8" fmla="*/ 202147 w 203370"/>
                  <a:gd name="connsiteY8" fmla="*/ 190907 h 254075"/>
                  <a:gd name="connsiteX9" fmla="*/ 197595 w 203370"/>
                  <a:gd name="connsiteY9" fmla="*/ 195972 h 254075"/>
                  <a:gd name="connsiteX10" fmla="*/ 176067 w 203370"/>
                  <a:gd name="connsiteY10" fmla="*/ 205841 h 254075"/>
                  <a:gd name="connsiteX11" fmla="*/ 152774 w 203370"/>
                  <a:gd name="connsiteY11" fmla="*/ 190907 h 254075"/>
                  <a:gd name="connsiteX12" fmla="*/ 88196 w 203370"/>
                  <a:gd name="connsiteY12" fmla="*/ 182553 h 254075"/>
                  <a:gd name="connsiteX13" fmla="*/ 56292 w 203370"/>
                  <a:gd name="connsiteY13" fmla="*/ 109412 h 254075"/>
                  <a:gd name="connsiteX14" fmla="*/ 65658 w 203370"/>
                  <a:gd name="connsiteY14" fmla="*/ 57279 h 254075"/>
                  <a:gd name="connsiteX15" fmla="*/ 112004 w 203370"/>
                  <a:gd name="connsiteY15" fmla="*/ 29187 h 254075"/>
                  <a:gd name="connsiteX16" fmla="*/ 157580 w 203370"/>
                  <a:gd name="connsiteY16" fmla="*/ 55762 h 254075"/>
                  <a:gd name="connsiteX17" fmla="*/ 167963 w 203370"/>
                  <a:gd name="connsiteY17" fmla="*/ 109412 h 254075"/>
                  <a:gd name="connsiteX18" fmla="*/ 143654 w 203370"/>
                  <a:gd name="connsiteY18" fmla="*/ 178005 h 254075"/>
                  <a:gd name="connsiteX19" fmla="*/ 112004 w 203370"/>
                  <a:gd name="connsiteY19" fmla="*/ 156234 h 254075"/>
                  <a:gd name="connsiteX20" fmla="*/ 87441 w 203370"/>
                  <a:gd name="connsiteY20" fmla="*/ 176987 h 254075"/>
                  <a:gd name="connsiteX21" fmla="*/ 88196 w 203370"/>
                  <a:gd name="connsiteY21" fmla="*/ 182553 h 254075"/>
                  <a:gd name="connsiteX22" fmla="*/ 133017 w 203370"/>
                  <a:gd name="connsiteY22" fmla="*/ 184078 h 254075"/>
                  <a:gd name="connsiteX23" fmla="*/ 112251 w 203370"/>
                  <a:gd name="connsiteY23" fmla="*/ 188128 h 254075"/>
                  <a:gd name="connsiteX24" fmla="*/ 96553 w 203370"/>
                  <a:gd name="connsiteY24" fmla="*/ 176987 h 254075"/>
                  <a:gd name="connsiteX25" fmla="*/ 112251 w 203370"/>
                  <a:gd name="connsiteY25" fmla="*/ 165348 h 254075"/>
                  <a:gd name="connsiteX26" fmla="*/ 133017 w 203370"/>
                  <a:gd name="connsiteY26" fmla="*/ 184078 h 25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03370" h="254075">
                    <a:moveTo>
                      <a:pt x="152774" y="190907"/>
                    </a:moveTo>
                    <a:cubicBezTo>
                      <a:pt x="194299" y="174709"/>
                      <a:pt x="205189" y="137257"/>
                      <a:pt x="205189" y="109666"/>
                    </a:cubicBezTo>
                    <a:cubicBezTo>
                      <a:pt x="205189" y="55001"/>
                      <a:pt x="168471" y="19056"/>
                      <a:pt x="112251" y="19056"/>
                    </a:cubicBezTo>
                    <a:cubicBezTo>
                      <a:pt x="54266" y="19056"/>
                      <a:pt x="19066" y="56517"/>
                      <a:pt x="19066" y="109666"/>
                    </a:cubicBezTo>
                    <a:cubicBezTo>
                      <a:pt x="19066" y="161299"/>
                      <a:pt x="53504" y="198251"/>
                      <a:pt x="112251" y="198251"/>
                    </a:cubicBezTo>
                    <a:cubicBezTo>
                      <a:pt x="117827" y="198251"/>
                      <a:pt x="126185" y="197997"/>
                      <a:pt x="136314" y="195972"/>
                    </a:cubicBezTo>
                    <a:cubicBezTo>
                      <a:pt x="143400" y="224571"/>
                      <a:pt x="148468" y="244565"/>
                      <a:pt x="172015" y="244565"/>
                    </a:cubicBezTo>
                    <a:cubicBezTo>
                      <a:pt x="197842" y="244565"/>
                      <a:pt x="206707" y="214702"/>
                      <a:pt x="206707" y="197488"/>
                    </a:cubicBezTo>
                    <a:cubicBezTo>
                      <a:pt x="206707" y="195463"/>
                      <a:pt x="206707" y="190907"/>
                      <a:pt x="202147" y="190907"/>
                    </a:cubicBezTo>
                    <a:cubicBezTo>
                      <a:pt x="198350" y="190907"/>
                      <a:pt x="197842" y="194201"/>
                      <a:pt x="197595" y="195972"/>
                    </a:cubicBezTo>
                    <a:cubicBezTo>
                      <a:pt x="196070" y="205586"/>
                      <a:pt x="180372" y="205841"/>
                      <a:pt x="176067" y="205841"/>
                    </a:cubicBezTo>
                    <a:cubicBezTo>
                      <a:pt x="170243" y="205841"/>
                      <a:pt x="162649" y="205841"/>
                      <a:pt x="152774" y="190907"/>
                    </a:cubicBezTo>
                    <a:close/>
                    <a:moveTo>
                      <a:pt x="88196" y="182553"/>
                    </a:moveTo>
                    <a:cubicBezTo>
                      <a:pt x="57047" y="167627"/>
                      <a:pt x="56292" y="129158"/>
                      <a:pt x="56292" y="109412"/>
                    </a:cubicBezTo>
                    <a:cubicBezTo>
                      <a:pt x="56292" y="99289"/>
                      <a:pt x="56292" y="75247"/>
                      <a:pt x="65658" y="57279"/>
                    </a:cubicBezTo>
                    <a:cubicBezTo>
                      <a:pt x="78830" y="32983"/>
                      <a:pt x="100605" y="29187"/>
                      <a:pt x="112004" y="29187"/>
                    </a:cubicBezTo>
                    <a:cubicBezTo>
                      <a:pt x="125676" y="29187"/>
                      <a:pt x="145426" y="34245"/>
                      <a:pt x="157580" y="55762"/>
                    </a:cubicBezTo>
                    <a:cubicBezTo>
                      <a:pt x="167201" y="72713"/>
                      <a:pt x="167963" y="94484"/>
                      <a:pt x="167963" y="109412"/>
                    </a:cubicBezTo>
                    <a:cubicBezTo>
                      <a:pt x="167963" y="123584"/>
                      <a:pt x="167963" y="161299"/>
                      <a:pt x="143654" y="178005"/>
                    </a:cubicBezTo>
                    <a:cubicBezTo>
                      <a:pt x="138085" y="169651"/>
                      <a:pt x="128966" y="156234"/>
                      <a:pt x="112004" y="156234"/>
                    </a:cubicBezTo>
                    <a:cubicBezTo>
                      <a:pt x="99087" y="156234"/>
                      <a:pt x="87441" y="164840"/>
                      <a:pt x="87441" y="176987"/>
                    </a:cubicBezTo>
                    <a:cubicBezTo>
                      <a:pt x="87441" y="178504"/>
                      <a:pt x="87688" y="181291"/>
                      <a:pt x="88196" y="182553"/>
                    </a:cubicBezTo>
                    <a:close/>
                    <a:moveTo>
                      <a:pt x="133017" y="184078"/>
                    </a:moveTo>
                    <a:cubicBezTo>
                      <a:pt x="126685" y="186856"/>
                      <a:pt x="119091" y="188128"/>
                      <a:pt x="112251" y="188128"/>
                    </a:cubicBezTo>
                    <a:cubicBezTo>
                      <a:pt x="98325" y="188128"/>
                      <a:pt x="96553" y="180029"/>
                      <a:pt x="96553" y="176987"/>
                    </a:cubicBezTo>
                    <a:cubicBezTo>
                      <a:pt x="96553" y="170152"/>
                      <a:pt x="103893" y="165348"/>
                      <a:pt x="112251" y="165348"/>
                    </a:cubicBezTo>
                    <a:cubicBezTo>
                      <a:pt x="119345" y="165348"/>
                      <a:pt x="127956" y="168126"/>
                      <a:pt x="133017" y="18407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48" name="Forme libre : forme 47">
                <a:extLst>
                  <a:ext uri="{FF2B5EF4-FFF2-40B4-BE49-F238E27FC236}">
                    <a16:creationId xmlns:a16="http://schemas.microsoft.com/office/drawing/2014/main" id="{9B89E35A-5884-4C93-A4AF-4C456499A9C5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14014014" y="-14247233"/>
                <a:ext cx="101685" cy="177853"/>
              </a:xfrm>
              <a:custGeom>
                <a:avLst/>
                <a:gdLst>
                  <a:gd name="connsiteX0" fmla="*/ 96903 w 101685"/>
                  <a:gd name="connsiteY0" fmla="*/ 25789 h 177852"/>
                  <a:gd name="connsiteX1" fmla="*/ 89817 w 101685"/>
                  <a:gd name="connsiteY1" fmla="*/ 19056 h 177852"/>
                  <a:gd name="connsiteX2" fmla="*/ 79887 w 101685"/>
                  <a:gd name="connsiteY2" fmla="*/ 28799 h 177852"/>
                  <a:gd name="connsiteX3" fmla="*/ 86981 w 101685"/>
                  <a:gd name="connsiteY3" fmla="*/ 35539 h 177852"/>
                  <a:gd name="connsiteX4" fmla="*/ 96903 w 101685"/>
                  <a:gd name="connsiteY4" fmla="*/ 25789 h 177852"/>
                  <a:gd name="connsiteX5" fmla="*/ 59319 w 101685"/>
                  <a:gd name="connsiteY5" fmla="*/ 145236 h 177852"/>
                  <a:gd name="connsiteX6" fmla="*/ 36440 w 101685"/>
                  <a:gd name="connsiteY6" fmla="*/ 167737 h 177852"/>
                  <a:gd name="connsiteX7" fmla="*/ 30061 w 101685"/>
                  <a:gd name="connsiteY7" fmla="*/ 166673 h 177852"/>
                  <a:gd name="connsiteX8" fmla="*/ 36091 w 101685"/>
                  <a:gd name="connsiteY8" fmla="*/ 157639 h 177852"/>
                  <a:gd name="connsiteX9" fmla="*/ 29172 w 101685"/>
                  <a:gd name="connsiteY9" fmla="*/ 151081 h 177852"/>
                  <a:gd name="connsiteX10" fmla="*/ 19066 w 101685"/>
                  <a:gd name="connsiteY10" fmla="*/ 161537 h 177852"/>
                  <a:gd name="connsiteX11" fmla="*/ 36623 w 101685"/>
                  <a:gd name="connsiteY11" fmla="*/ 172700 h 177852"/>
                  <a:gd name="connsiteX12" fmla="*/ 73500 w 101685"/>
                  <a:gd name="connsiteY12" fmla="*/ 144704 h 177852"/>
                  <a:gd name="connsiteX13" fmla="*/ 89460 w 101685"/>
                  <a:gd name="connsiteY13" fmla="*/ 81256 h 177852"/>
                  <a:gd name="connsiteX14" fmla="*/ 90349 w 101685"/>
                  <a:gd name="connsiteY14" fmla="*/ 75056 h 177852"/>
                  <a:gd name="connsiteX15" fmla="*/ 71370 w 101685"/>
                  <a:gd name="connsiteY15" fmla="*/ 58398 h 177852"/>
                  <a:gd name="connsiteX16" fmla="*/ 40341 w 101685"/>
                  <a:gd name="connsiteY16" fmla="*/ 85513 h 177852"/>
                  <a:gd name="connsiteX17" fmla="*/ 43359 w 101685"/>
                  <a:gd name="connsiteY17" fmla="*/ 87815 h 177852"/>
                  <a:gd name="connsiteX18" fmla="*/ 46902 w 101685"/>
                  <a:gd name="connsiteY18" fmla="*/ 84623 h 177852"/>
                  <a:gd name="connsiteX19" fmla="*/ 70838 w 101685"/>
                  <a:gd name="connsiteY19" fmla="*/ 63361 h 177852"/>
                  <a:gd name="connsiteX20" fmla="*/ 76868 w 101685"/>
                  <a:gd name="connsiteY20" fmla="*/ 72046 h 177852"/>
                  <a:gd name="connsiteX21" fmla="*/ 76335 w 101685"/>
                  <a:gd name="connsiteY21" fmla="*/ 77358 h 177852"/>
                  <a:gd name="connsiteX22" fmla="*/ 59319 w 101685"/>
                  <a:gd name="connsiteY22" fmla="*/ 145236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1685" h="177852">
                    <a:moveTo>
                      <a:pt x="96903" y="25789"/>
                    </a:moveTo>
                    <a:cubicBezTo>
                      <a:pt x="96903" y="22779"/>
                      <a:pt x="94599" y="19056"/>
                      <a:pt x="89817" y="19056"/>
                    </a:cubicBezTo>
                    <a:cubicBezTo>
                      <a:pt x="84669" y="19056"/>
                      <a:pt x="79887" y="24018"/>
                      <a:pt x="79887" y="28799"/>
                    </a:cubicBezTo>
                    <a:cubicBezTo>
                      <a:pt x="79887" y="31640"/>
                      <a:pt x="82016" y="35539"/>
                      <a:pt x="86981" y="35539"/>
                    </a:cubicBezTo>
                    <a:cubicBezTo>
                      <a:pt x="91763" y="35539"/>
                      <a:pt x="96903" y="30927"/>
                      <a:pt x="96903" y="25789"/>
                    </a:cubicBezTo>
                    <a:close/>
                    <a:moveTo>
                      <a:pt x="59319" y="145236"/>
                    </a:moveTo>
                    <a:cubicBezTo>
                      <a:pt x="56300" y="157463"/>
                      <a:pt x="46902" y="167737"/>
                      <a:pt x="36440" y="167737"/>
                    </a:cubicBezTo>
                    <a:cubicBezTo>
                      <a:pt x="34137" y="167737"/>
                      <a:pt x="32007" y="167388"/>
                      <a:pt x="30061" y="166673"/>
                    </a:cubicBezTo>
                    <a:cubicBezTo>
                      <a:pt x="34669" y="164554"/>
                      <a:pt x="36091" y="160298"/>
                      <a:pt x="36091" y="157639"/>
                    </a:cubicBezTo>
                    <a:cubicBezTo>
                      <a:pt x="36091" y="153382"/>
                      <a:pt x="32722" y="151081"/>
                      <a:pt x="29172" y="151081"/>
                    </a:cubicBezTo>
                    <a:cubicBezTo>
                      <a:pt x="23673" y="151081"/>
                      <a:pt x="19066" y="155868"/>
                      <a:pt x="19066" y="161537"/>
                    </a:cubicBezTo>
                    <a:cubicBezTo>
                      <a:pt x="19066" y="168269"/>
                      <a:pt x="25978" y="172700"/>
                      <a:pt x="36623" y="172700"/>
                    </a:cubicBezTo>
                    <a:cubicBezTo>
                      <a:pt x="47260" y="172700"/>
                      <a:pt x="68003" y="166324"/>
                      <a:pt x="73500" y="144704"/>
                    </a:cubicBezTo>
                    <a:lnTo>
                      <a:pt x="89460" y="81256"/>
                    </a:lnTo>
                    <a:cubicBezTo>
                      <a:pt x="89992" y="79312"/>
                      <a:pt x="90349" y="77716"/>
                      <a:pt x="90349" y="75056"/>
                    </a:cubicBezTo>
                    <a:cubicBezTo>
                      <a:pt x="90349" y="65305"/>
                      <a:pt x="82016" y="58398"/>
                      <a:pt x="71370" y="58398"/>
                    </a:cubicBezTo>
                    <a:cubicBezTo>
                      <a:pt x="51693" y="58398"/>
                      <a:pt x="40341" y="83027"/>
                      <a:pt x="40341" y="85513"/>
                    </a:cubicBezTo>
                    <a:cubicBezTo>
                      <a:pt x="40341" y="87815"/>
                      <a:pt x="42827" y="87815"/>
                      <a:pt x="43359" y="87815"/>
                    </a:cubicBezTo>
                    <a:cubicBezTo>
                      <a:pt x="45489" y="87815"/>
                      <a:pt x="45663" y="87283"/>
                      <a:pt x="46902" y="84623"/>
                    </a:cubicBezTo>
                    <a:cubicBezTo>
                      <a:pt x="51335" y="74349"/>
                      <a:pt x="60559" y="63361"/>
                      <a:pt x="70838" y="63361"/>
                    </a:cubicBezTo>
                    <a:cubicBezTo>
                      <a:pt x="75271" y="63361"/>
                      <a:pt x="76868" y="66369"/>
                      <a:pt x="76868" y="72046"/>
                    </a:cubicBezTo>
                    <a:cubicBezTo>
                      <a:pt x="76868" y="73993"/>
                      <a:pt x="76518" y="76477"/>
                      <a:pt x="76335" y="77358"/>
                    </a:cubicBezTo>
                    <a:lnTo>
                      <a:pt x="59319" y="14523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49" name="Forme libre : forme 48">
                <a:extLst>
                  <a:ext uri="{FF2B5EF4-FFF2-40B4-BE49-F238E27FC236}">
                    <a16:creationId xmlns:a16="http://schemas.microsoft.com/office/drawing/2014/main" id="{8F5ABB2B-AC10-41EE-B4E9-152C363C419A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14113930" y="-14252727"/>
                <a:ext cx="127107" cy="177853"/>
              </a:xfrm>
              <a:custGeom>
                <a:avLst/>
                <a:gdLst>
                  <a:gd name="connsiteX0" fmla="*/ 69416 w 127106"/>
                  <a:gd name="connsiteY0" fmla="*/ 26146 h 177852"/>
                  <a:gd name="connsiteX1" fmla="*/ 65165 w 127106"/>
                  <a:gd name="connsiteY1" fmla="*/ 19056 h 177852"/>
                  <a:gd name="connsiteX2" fmla="*/ 60733 w 127106"/>
                  <a:gd name="connsiteY2" fmla="*/ 26146 h 177852"/>
                  <a:gd name="connsiteX3" fmla="*/ 60733 w 127106"/>
                  <a:gd name="connsiteY3" fmla="*/ 150547 h 177852"/>
                  <a:gd name="connsiteX4" fmla="*/ 21719 w 127106"/>
                  <a:gd name="connsiteY4" fmla="*/ 125386 h 177852"/>
                  <a:gd name="connsiteX5" fmla="*/ 19066 w 127106"/>
                  <a:gd name="connsiteY5" fmla="*/ 129643 h 177852"/>
                  <a:gd name="connsiteX6" fmla="*/ 21369 w 127106"/>
                  <a:gd name="connsiteY6" fmla="*/ 133890 h 177852"/>
                  <a:gd name="connsiteX7" fmla="*/ 47784 w 127106"/>
                  <a:gd name="connsiteY7" fmla="*/ 147895 h 177852"/>
                  <a:gd name="connsiteX8" fmla="*/ 62330 w 127106"/>
                  <a:gd name="connsiteY8" fmla="*/ 172700 h 177852"/>
                  <a:gd name="connsiteX9" fmla="*/ 65165 w 127106"/>
                  <a:gd name="connsiteY9" fmla="*/ 176425 h 177852"/>
                  <a:gd name="connsiteX10" fmla="*/ 68176 w 127106"/>
                  <a:gd name="connsiteY10" fmla="*/ 171819 h 177852"/>
                  <a:gd name="connsiteX11" fmla="*/ 107008 w 127106"/>
                  <a:gd name="connsiteY11" fmla="*/ 134422 h 177852"/>
                  <a:gd name="connsiteX12" fmla="*/ 111091 w 127106"/>
                  <a:gd name="connsiteY12" fmla="*/ 129643 h 177852"/>
                  <a:gd name="connsiteX13" fmla="*/ 108430 w 127106"/>
                  <a:gd name="connsiteY13" fmla="*/ 125386 h 177852"/>
                  <a:gd name="connsiteX14" fmla="*/ 69416 w 127106"/>
                  <a:gd name="connsiteY14" fmla="*/ 150547 h 177852"/>
                  <a:gd name="connsiteX15" fmla="*/ 69416 w 127106"/>
                  <a:gd name="connsiteY15" fmla="*/ 26146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7106" h="177852">
                    <a:moveTo>
                      <a:pt x="69416" y="26146"/>
                    </a:moveTo>
                    <a:cubicBezTo>
                      <a:pt x="69416" y="23312"/>
                      <a:pt x="69416" y="19056"/>
                      <a:pt x="65165" y="19056"/>
                    </a:cubicBezTo>
                    <a:cubicBezTo>
                      <a:pt x="60733" y="19056"/>
                      <a:pt x="60733" y="23129"/>
                      <a:pt x="60733" y="26146"/>
                    </a:cubicBezTo>
                    <a:lnTo>
                      <a:pt x="60733" y="150547"/>
                    </a:lnTo>
                    <a:cubicBezTo>
                      <a:pt x="45305" y="128928"/>
                      <a:pt x="22609" y="125386"/>
                      <a:pt x="21719" y="125386"/>
                    </a:cubicBezTo>
                    <a:cubicBezTo>
                      <a:pt x="19066" y="125386"/>
                      <a:pt x="19066" y="127864"/>
                      <a:pt x="19066" y="129643"/>
                    </a:cubicBezTo>
                    <a:cubicBezTo>
                      <a:pt x="19066" y="131588"/>
                      <a:pt x="19066" y="133359"/>
                      <a:pt x="21369" y="133890"/>
                    </a:cubicBezTo>
                    <a:cubicBezTo>
                      <a:pt x="27042" y="135486"/>
                      <a:pt x="37853" y="138321"/>
                      <a:pt x="47784" y="147895"/>
                    </a:cubicBezTo>
                    <a:cubicBezTo>
                      <a:pt x="58072" y="157995"/>
                      <a:pt x="60908" y="168269"/>
                      <a:pt x="62330" y="172700"/>
                    </a:cubicBezTo>
                    <a:cubicBezTo>
                      <a:pt x="62862" y="175010"/>
                      <a:pt x="63211" y="176425"/>
                      <a:pt x="65165" y="176425"/>
                    </a:cubicBezTo>
                    <a:cubicBezTo>
                      <a:pt x="66937" y="176425"/>
                      <a:pt x="67112" y="175359"/>
                      <a:pt x="68176" y="171819"/>
                    </a:cubicBezTo>
                    <a:cubicBezTo>
                      <a:pt x="72792" y="156043"/>
                      <a:pt x="84844" y="140273"/>
                      <a:pt x="107008" y="134422"/>
                    </a:cubicBezTo>
                    <a:cubicBezTo>
                      <a:pt x="110559" y="133540"/>
                      <a:pt x="111091" y="133359"/>
                      <a:pt x="111091" y="129643"/>
                    </a:cubicBezTo>
                    <a:cubicBezTo>
                      <a:pt x="111091" y="127864"/>
                      <a:pt x="111091" y="125386"/>
                      <a:pt x="108430" y="125386"/>
                    </a:cubicBezTo>
                    <a:cubicBezTo>
                      <a:pt x="107540" y="125386"/>
                      <a:pt x="84844" y="128928"/>
                      <a:pt x="69416" y="150547"/>
                    </a:cubicBezTo>
                    <a:lnTo>
                      <a:pt x="69416" y="26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11" name="Groupe 210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bf{Q}_j^{\uparrow}\,=\,\hat\omega_{jk} &#10;\mathbf{Q}^{k\downarrow}&#10;\end{align*}&#10;&#10;\end{document}" title="IguanaTex Vector Display">
            <a:extLst>
              <a:ext uri="{FF2B5EF4-FFF2-40B4-BE49-F238E27FC236}">
                <a16:creationId xmlns:a16="http://schemas.microsoft.com/office/drawing/2014/main" id="{F6FF70A9-D3E3-429E-BBB8-7F820C826779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2019300" y="5575300"/>
            <a:ext cx="1581127" cy="375555"/>
            <a:chOff x="8995195" y="-12094195"/>
            <a:chExt cx="1581127" cy="375555"/>
          </a:xfrm>
        </p:grpSpPr>
        <p:sp>
          <p:nvSpPr>
            <p:cNvPr id="200" name="Forme libre : forme 199">
              <a:extLst>
                <a:ext uri="{FF2B5EF4-FFF2-40B4-BE49-F238E27FC236}">
                  <a16:creationId xmlns:a16="http://schemas.microsoft.com/office/drawing/2014/main" id="{8823D9EB-B26F-4A6D-9D14-D68B3B708989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8995195" y="-12025963"/>
              <a:ext cx="203371" cy="254075"/>
            </a:xfrm>
            <a:custGeom>
              <a:avLst/>
              <a:gdLst>
                <a:gd name="connsiteX0" fmla="*/ 152774 w 203370"/>
                <a:gd name="connsiteY0" fmla="*/ 190907 h 254075"/>
                <a:gd name="connsiteX1" fmla="*/ 205190 w 203370"/>
                <a:gd name="connsiteY1" fmla="*/ 109666 h 254075"/>
                <a:gd name="connsiteX2" fmla="*/ 112251 w 203370"/>
                <a:gd name="connsiteY2" fmla="*/ 19056 h 254075"/>
                <a:gd name="connsiteX3" fmla="*/ 19066 w 203370"/>
                <a:gd name="connsiteY3" fmla="*/ 109666 h 254075"/>
                <a:gd name="connsiteX4" fmla="*/ 112251 w 203370"/>
                <a:gd name="connsiteY4" fmla="*/ 198251 h 254075"/>
                <a:gd name="connsiteX5" fmla="*/ 136314 w 203370"/>
                <a:gd name="connsiteY5" fmla="*/ 195972 h 254075"/>
                <a:gd name="connsiteX6" fmla="*/ 172015 w 203370"/>
                <a:gd name="connsiteY6" fmla="*/ 244565 h 254075"/>
                <a:gd name="connsiteX7" fmla="*/ 206707 w 203370"/>
                <a:gd name="connsiteY7" fmla="*/ 197488 h 254075"/>
                <a:gd name="connsiteX8" fmla="*/ 202147 w 203370"/>
                <a:gd name="connsiteY8" fmla="*/ 190907 h 254075"/>
                <a:gd name="connsiteX9" fmla="*/ 197595 w 203370"/>
                <a:gd name="connsiteY9" fmla="*/ 195972 h 254075"/>
                <a:gd name="connsiteX10" fmla="*/ 176067 w 203370"/>
                <a:gd name="connsiteY10" fmla="*/ 205841 h 254075"/>
                <a:gd name="connsiteX11" fmla="*/ 152774 w 203370"/>
                <a:gd name="connsiteY11" fmla="*/ 190907 h 254075"/>
                <a:gd name="connsiteX12" fmla="*/ 88196 w 203370"/>
                <a:gd name="connsiteY12" fmla="*/ 182553 h 254075"/>
                <a:gd name="connsiteX13" fmla="*/ 56292 w 203370"/>
                <a:gd name="connsiteY13" fmla="*/ 109412 h 254075"/>
                <a:gd name="connsiteX14" fmla="*/ 65658 w 203370"/>
                <a:gd name="connsiteY14" fmla="*/ 57279 h 254075"/>
                <a:gd name="connsiteX15" fmla="*/ 112004 w 203370"/>
                <a:gd name="connsiteY15" fmla="*/ 29187 h 254075"/>
                <a:gd name="connsiteX16" fmla="*/ 157580 w 203370"/>
                <a:gd name="connsiteY16" fmla="*/ 55762 h 254075"/>
                <a:gd name="connsiteX17" fmla="*/ 167963 w 203370"/>
                <a:gd name="connsiteY17" fmla="*/ 109412 h 254075"/>
                <a:gd name="connsiteX18" fmla="*/ 143654 w 203370"/>
                <a:gd name="connsiteY18" fmla="*/ 178005 h 254075"/>
                <a:gd name="connsiteX19" fmla="*/ 112004 w 203370"/>
                <a:gd name="connsiteY19" fmla="*/ 156234 h 254075"/>
                <a:gd name="connsiteX20" fmla="*/ 87441 w 203370"/>
                <a:gd name="connsiteY20" fmla="*/ 176987 h 254075"/>
                <a:gd name="connsiteX21" fmla="*/ 88196 w 203370"/>
                <a:gd name="connsiteY21" fmla="*/ 182553 h 254075"/>
                <a:gd name="connsiteX22" fmla="*/ 133017 w 203370"/>
                <a:gd name="connsiteY22" fmla="*/ 184078 h 254075"/>
                <a:gd name="connsiteX23" fmla="*/ 112251 w 203370"/>
                <a:gd name="connsiteY23" fmla="*/ 188128 h 254075"/>
                <a:gd name="connsiteX24" fmla="*/ 96553 w 203370"/>
                <a:gd name="connsiteY24" fmla="*/ 176987 h 254075"/>
                <a:gd name="connsiteX25" fmla="*/ 112251 w 203370"/>
                <a:gd name="connsiteY25" fmla="*/ 165348 h 254075"/>
                <a:gd name="connsiteX26" fmla="*/ 133017 w 203370"/>
                <a:gd name="connsiteY26" fmla="*/ 18407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3370" h="254075">
                  <a:moveTo>
                    <a:pt x="152774" y="190907"/>
                  </a:moveTo>
                  <a:cubicBezTo>
                    <a:pt x="194299" y="174709"/>
                    <a:pt x="205190" y="137257"/>
                    <a:pt x="205190" y="109666"/>
                  </a:cubicBezTo>
                  <a:cubicBezTo>
                    <a:pt x="205190" y="55001"/>
                    <a:pt x="168471" y="19056"/>
                    <a:pt x="112251" y="19056"/>
                  </a:cubicBezTo>
                  <a:cubicBezTo>
                    <a:pt x="54266" y="19056"/>
                    <a:pt x="19066" y="56517"/>
                    <a:pt x="19066" y="109666"/>
                  </a:cubicBezTo>
                  <a:cubicBezTo>
                    <a:pt x="19066" y="161299"/>
                    <a:pt x="53504" y="198251"/>
                    <a:pt x="112251" y="198251"/>
                  </a:cubicBezTo>
                  <a:cubicBezTo>
                    <a:pt x="117827" y="198251"/>
                    <a:pt x="126185" y="197997"/>
                    <a:pt x="136314" y="195972"/>
                  </a:cubicBezTo>
                  <a:cubicBezTo>
                    <a:pt x="143400" y="224571"/>
                    <a:pt x="148468" y="244565"/>
                    <a:pt x="172015" y="244565"/>
                  </a:cubicBezTo>
                  <a:cubicBezTo>
                    <a:pt x="197841" y="244565"/>
                    <a:pt x="206707" y="214702"/>
                    <a:pt x="206707" y="197488"/>
                  </a:cubicBezTo>
                  <a:cubicBezTo>
                    <a:pt x="206707" y="195463"/>
                    <a:pt x="206707" y="190907"/>
                    <a:pt x="202147" y="190907"/>
                  </a:cubicBezTo>
                  <a:cubicBezTo>
                    <a:pt x="198350" y="190907"/>
                    <a:pt x="197841" y="194201"/>
                    <a:pt x="197595" y="195972"/>
                  </a:cubicBezTo>
                  <a:cubicBezTo>
                    <a:pt x="196070" y="205586"/>
                    <a:pt x="180372" y="205841"/>
                    <a:pt x="176067" y="205841"/>
                  </a:cubicBezTo>
                  <a:cubicBezTo>
                    <a:pt x="170243" y="205841"/>
                    <a:pt x="162648" y="205841"/>
                    <a:pt x="152774" y="190907"/>
                  </a:cubicBezTo>
                  <a:close/>
                  <a:moveTo>
                    <a:pt x="88196" y="182553"/>
                  </a:moveTo>
                  <a:cubicBezTo>
                    <a:pt x="57047" y="167627"/>
                    <a:pt x="56292" y="129158"/>
                    <a:pt x="56292" y="109412"/>
                  </a:cubicBezTo>
                  <a:cubicBezTo>
                    <a:pt x="56292" y="99289"/>
                    <a:pt x="56292" y="75247"/>
                    <a:pt x="65658" y="57279"/>
                  </a:cubicBezTo>
                  <a:cubicBezTo>
                    <a:pt x="78830" y="32983"/>
                    <a:pt x="100605" y="29187"/>
                    <a:pt x="112004" y="29187"/>
                  </a:cubicBezTo>
                  <a:cubicBezTo>
                    <a:pt x="125676" y="29187"/>
                    <a:pt x="145426" y="34245"/>
                    <a:pt x="157580" y="55762"/>
                  </a:cubicBezTo>
                  <a:cubicBezTo>
                    <a:pt x="167201" y="72713"/>
                    <a:pt x="167963" y="94484"/>
                    <a:pt x="167963" y="109412"/>
                  </a:cubicBezTo>
                  <a:cubicBezTo>
                    <a:pt x="167963" y="123584"/>
                    <a:pt x="167963" y="161299"/>
                    <a:pt x="143654" y="178005"/>
                  </a:cubicBezTo>
                  <a:cubicBezTo>
                    <a:pt x="138085" y="169651"/>
                    <a:pt x="128966" y="156234"/>
                    <a:pt x="112004" y="156234"/>
                  </a:cubicBezTo>
                  <a:cubicBezTo>
                    <a:pt x="99087" y="156234"/>
                    <a:pt x="87441" y="164840"/>
                    <a:pt x="87441" y="176987"/>
                  </a:cubicBezTo>
                  <a:cubicBezTo>
                    <a:pt x="87441" y="178504"/>
                    <a:pt x="87688" y="181291"/>
                    <a:pt x="88196" y="182553"/>
                  </a:cubicBezTo>
                  <a:close/>
                  <a:moveTo>
                    <a:pt x="133017" y="184078"/>
                  </a:moveTo>
                  <a:cubicBezTo>
                    <a:pt x="126685" y="186856"/>
                    <a:pt x="119090" y="188128"/>
                    <a:pt x="112251" y="188128"/>
                  </a:cubicBezTo>
                  <a:cubicBezTo>
                    <a:pt x="98325" y="188128"/>
                    <a:pt x="96553" y="180028"/>
                    <a:pt x="96553" y="176987"/>
                  </a:cubicBezTo>
                  <a:cubicBezTo>
                    <a:pt x="96553" y="170152"/>
                    <a:pt x="103893" y="165348"/>
                    <a:pt x="112251" y="165348"/>
                  </a:cubicBezTo>
                  <a:cubicBezTo>
                    <a:pt x="119345" y="165348"/>
                    <a:pt x="127956" y="168126"/>
                    <a:pt x="133017" y="1840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11A953B8-1247-4FB5-9EC4-FDF597C6E474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9203646" y="-12094195"/>
              <a:ext cx="127107" cy="177853"/>
            </a:xfrm>
            <a:custGeom>
              <a:avLst/>
              <a:gdLst>
                <a:gd name="connsiteX0" fmla="*/ 69416 w 127106"/>
                <a:gd name="connsiteY0" fmla="*/ 44932 h 177852"/>
                <a:gd name="connsiteX1" fmla="*/ 108430 w 127106"/>
                <a:gd name="connsiteY1" fmla="*/ 70092 h 177852"/>
                <a:gd name="connsiteX2" fmla="*/ 111091 w 127106"/>
                <a:gd name="connsiteY2" fmla="*/ 65837 h 177852"/>
                <a:gd name="connsiteX3" fmla="*/ 108779 w 127106"/>
                <a:gd name="connsiteY3" fmla="*/ 61590 h 177852"/>
                <a:gd name="connsiteX4" fmla="*/ 68002 w 127106"/>
                <a:gd name="connsiteY4" fmla="*/ 22779 h 177852"/>
                <a:gd name="connsiteX5" fmla="*/ 65165 w 127106"/>
                <a:gd name="connsiteY5" fmla="*/ 19056 h 177852"/>
                <a:gd name="connsiteX6" fmla="*/ 62679 w 127106"/>
                <a:gd name="connsiteY6" fmla="*/ 21183 h 177852"/>
                <a:gd name="connsiteX7" fmla="*/ 23141 w 127106"/>
                <a:gd name="connsiteY7" fmla="*/ 61058 h 177852"/>
                <a:gd name="connsiteX8" fmla="*/ 19066 w 127106"/>
                <a:gd name="connsiteY8" fmla="*/ 65837 h 177852"/>
                <a:gd name="connsiteX9" fmla="*/ 21719 w 127106"/>
                <a:gd name="connsiteY9" fmla="*/ 70092 h 177852"/>
                <a:gd name="connsiteX10" fmla="*/ 60733 w 127106"/>
                <a:gd name="connsiteY10" fmla="*/ 44932 h 177852"/>
                <a:gd name="connsiteX11" fmla="*/ 60733 w 127106"/>
                <a:gd name="connsiteY11" fmla="*/ 169333 h 177852"/>
                <a:gd name="connsiteX12" fmla="*/ 64983 w 127106"/>
                <a:gd name="connsiteY12" fmla="*/ 176423 h 177852"/>
                <a:gd name="connsiteX13" fmla="*/ 69416 w 127106"/>
                <a:gd name="connsiteY13" fmla="*/ 169333 h 177852"/>
                <a:gd name="connsiteX14" fmla="*/ 69416 w 127106"/>
                <a:gd name="connsiteY14" fmla="*/ 44932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106" h="177852">
                  <a:moveTo>
                    <a:pt x="69416" y="44932"/>
                  </a:moveTo>
                  <a:cubicBezTo>
                    <a:pt x="84844" y="66552"/>
                    <a:pt x="107540" y="70092"/>
                    <a:pt x="108430" y="70092"/>
                  </a:cubicBezTo>
                  <a:cubicBezTo>
                    <a:pt x="111091" y="70092"/>
                    <a:pt x="111091" y="67616"/>
                    <a:pt x="111091" y="65837"/>
                  </a:cubicBezTo>
                  <a:cubicBezTo>
                    <a:pt x="111091" y="63891"/>
                    <a:pt x="111091" y="62122"/>
                    <a:pt x="108779" y="61590"/>
                  </a:cubicBezTo>
                  <a:cubicBezTo>
                    <a:pt x="101510" y="59636"/>
                    <a:pt x="76693" y="53261"/>
                    <a:pt x="68002" y="22779"/>
                  </a:cubicBezTo>
                  <a:cubicBezTo>
                    <a:pt x="67112" y="20119"/>
                    <a:pt x="66937" y="19056"/>
                    <a:pt x="65165" y="19056"/>
                  </a:cubicBezTo>
                  <a:cubicBezTo>
                    <a:pt x="63743" y="19056"/>
                    <a:pt x="63037" y="20119"/>
                    <a:pt x="62679" y="21183"/>
                  </a:cubicBezTo>
                  <a:cubicBezTo>
                    <a:pt x="60550" y="28622"/>
                    <a:pt x="53639" y="53078"/>
                    <a:pt x="23141" y="61058"/>
                  </a:cubicBezTo>
                  <a:cubicBezTo>
                    <a:pt x="19598" y="61939"/>
                    <a:pt x="19066" y="62122"/>
                    <a:pt x="19066" y="65837"/>
                  </a:cubicBezTo>
                  <a:cubicBezTo>
                    <a:pt x="19066" y="67616"/>
                    <a:pt x="19066" y="70092"/>
                    <a:pt x="21719" y="70092"/>
                  </a:cubicBezTo>
                  <a:cubicBezTo>
                    <a:pt x="22609" y="70092"/>
                    <a:pt x="45305" y="66552"/>
                    <a:pt x="60733" y="44932"/>
                  </a:cubicBezTo>
                  <a:lnTo>
                    <a:pt x="60733" y="169333"/>
                  </a:lnTo>
                  <a:cubicBezTo>
                    <a:pt x="60733" y="172168"/>
                    <a:pt x="60733" y="176423"/>
                    <a:pt x="64983" y="176423"/>
                  </a:cubicBezTo>
                  <a:cubicBezTo>
                    <a:pt x="69416" y="176423"/>
                    <a:pt x="69416" y="172351"/>
                    <a:pt x="69416" y="169333"/>
                  </a:cubicBezTo>
                  <a:lnTo>
                    <a:pt x="69416" y="4493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1E596802-5FA2-4AA3-B1B4-F79758059EC5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9197791" y="-11896493"/>
              <a:ext cx="101685" cy="177853"/>
            </a:xfrm>
            <a:custGeom>
              <a:avLst/>
              <a:gdLst>
                <a:gd name="connsiteX0" fmla="*/ 96903 w 101685"/>
                <a:gd name="connsiteY0" fmla="*/ 25789 h 177852"/>
                <a:gd name="connsiteX1" fmla="*/ 89816 w 101685"/>
                <a:gd name="connsiteY1" fmla="*/ 19056 h 177852"/>
                <a:gd name="connsiteX2" fmla="*/ 79886 w 101685"/>
                <a:gd name="connsiteY2" fmla="*/ 28797 h 177852"/>
                <a:gd name="connsiteX3" fmla="*/ 86980 w 101685"/>
                <a:gd name="connsiteY3" fmla="*/ 35539 h 177852"/>
                <a:gd name="connsiteX4" fmla="*/ 96903 w 101685"/>
                <a:gd name="connsiteY4" fmla="*/ 25789 h 177852"/>
                <a:gd name="connsiteX5" fmla="*/ 59319 w 101685"/>
                <a:gd name="connsiteY5" fmla="*/ 145236 h 177852"/>
                <a:gd name="connsiteX6" fmla="*/ 36440 w 101685"/>
                <a:gd name="connsiteY6" fmla="*/ 167737 h 177852"/>
                <a:gd name="connsiteX7" fmla="*/ 30061 w 101685"/>
                <a:gd name="connsiteY7" fmla="*/ 166673 h 177852"/>
                <a:gd name="connsiteX8" fmla="*/ 36090 w 101685"/>
                <a:gd name="connsiteY8" fmla="*/ 157639 h 177852"/>
                <a:gd name="connsiteX9" fmla="*/ 29171 w 101685"/>
                <a:gd name="connsiteY9" fmla="*/ 151081 h 177852"/>
                <a:gd name="connsiteX10" fmla="*/ 19066 w 101685"/>
                <a:gd name="connsiteY10" fmla="*/ 161537 h 177852"/>
                <a:gd name="connsiteX11" fmla="*/ 36622 w 101685"/>
                <a:gd name="connsiteY11" fmla="*/ 172700 h 177852"/>
                <a:gd name="connsiteX12" fmla="*/ 73499 w 101685"/>
                <a:gd name="connsiteY12" fmla="*/ 144704 h 177852"/>
                <a:gd name="connsiteX13" fmla="*/ 89459 w 101685"/>
                <a:gd name="connsiteY13" fmla="*/ 81256 h 177852"/>
                <a:gd name="connsiteX14" fmla="*/ 90349 w 101685"/>
                <a:gd name="connsiteY14" fmla="*/ 75056 h 177852"/>
                <a:gd name="connsiteX15" fmla="*/ 71370 w 101685"/>
                <a:gd name="connsiteY15" fmla="*/ 58398 h 177852"/>
                <a:gd name="connsiteX16" fmla="*/ 40341 w 101685"/>
                <a:gd name="connsiteY16" fmla="*/ 85513 h 177852"/>
                <a:gd name="connsiteX17" fmla="*/ 43359 w 101685"/>
                <a:gd name="connsiteY17" fmla="*/ 87815 h 177852"/>
                <a:gd name="connsiteX18" fmla="*/ 46902 w 101685"/>
                <a:gd name="connsiteY18" fmla="*/ 84623 h 177852"/>
                <a:gd name="connsiteX19" fmla="*/ 70838 w 101685"/>
                <a:gd name="connsiteY19" fmla="*/ 63361 h 177852"/>
                <a:gd name="connsiteX20" fmla="*/ 76868 w 101685"/>
                <a:gd name="connsiteY20" fmla="*/ 72046 h 177852"/>
                <a:gd name="connsiteX21" fmla="*/ 76335 w 101685"/>
                <a:gd name="connsiteY21" fmla="*/ 77358 h 177852"/>
                <a:gd name="connsiteX22" fmla="*/ 59319 w 101685"/>
                <a:gd name="connsiteY22" fmla="*/ 1452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177852">
                  <a:moveTo>
                    <a:pt x="96903" y="25789"/>
                  </a:moveTo>
                  <a:cubicBezTo>
                    <a:pt x="96903" y="22779"/>
                    <a:pt x="94599" y="19056"/>
                    <a:pt x="89816" y="19056"/>
                  </a:cubicBezTo>
                  <a:cubicBezTo>
                    <a:pt x="84669" y="19056"/>
                    <a:pt x="79886" y="24018"/>
                    <a:pt x="79886" y="28797"/>
                  </a:cubicBezTo>
                  <a:cubicBezTo>
                    <a:pt x="79886" y="31640"/>
                    <a:pt x="82015" y="35539"/>
                    <a:pt x="86980" y="35539"/>
                  </a:cubicBezTo>
                  <a:cubicBezTo>
                    <a:pt x="91763" y="35539"/>
                    <a:pt x="96903" y="30927"/>
                    <a:pt x="96903" y="25789"/>
                  </a:cubicBezTo>
                  <a:close/>
                  <a:moveTo>
                    <a:pt x="59319" y="145236"/>
                  </a:moveTo>
                  <a:cubicBezTo>
                    <a:pt x="56300" y="157463"/>
                    <a:pt x="46902" y="167737"/>
                    <a:pt x="36440" y="167737"/>
                  </a:cubicBezTo>
                  <a:cubicBezTo>
                    <a:pt x="34136" y="167737"/>
                    <a:pt x="32007" y="167388"/>
                    <a:pt x="30061" y="166673"/>
                  </a:cubicBezTo>
                  <a:cubicBezTo>
                    <a:pt x="34668" y="164554"/>
                    <a:pt x="36090" y="160298"/>
                    <a:pt x="36090" y="157639"/>
                  </a:cubicBezTo>
                  <a:cubicBezTo>
                    <a:pt x="36090" y="153382"/>
                    <a:pt x="32722" y="151081"/>
                    <a:pt x="29171" y="151081"/>
                  </a:cubicBezTo>
                  <a:cubicBezTo>
                    <a:pt x="23673" y="151081"/>
                    <a:pt x="19066" y="155868"/>
                    <a:pt x="19066" y="161537"/>
                  </a:cubicBezTo>
                  <a:cubicBezTo>
                    <a:pt x="19066" y="168269"/>
                    <a:pt x="25978" y="172700"/>
                    <a:pt x="36622" y="172700"/>
                  </a:cubicBezTo>
                  <a:cubicBezTo>
                    <a:pt x="47259" y="172700"/>
                    <a:pt x="68002" y="166324"/>
                    <a:pt x="73499" y="144704"/>
                  </a:cubicBezTo>
                  <a:lnTo>
                    <a:pt x="89459" y="81256"/>
                  </a:lnTo>
                  <a:cubicBezTo>
                    <a:pt x="89991" y="79312"/>
                    <a:pt x="90349" y="77716"/>
                    <a:pt x="90349" y="75056"/>
                  </a:cubicBezTo>
                  <a:cubicBezTo>
                    <a:pt x="90349" y="65305"/>
                    <a:pt x="82015" y="58398"/>
                    <a:pt x="71370" y="58398"/>
                  </a:cubicBezTo>
                  <a:cubicBezTo>
                    <a:pt x="51692" y="58398"/>
                    <a:pt x="40341" y="83027"/>
                    <a:pt x="40341" y="85513"/>
                  </a:cubicBezTo>
                  <a:cubicBezTo>
                    <a:pt x="40341" y="87815"/>
                    <a:pt x="42827" y="87815"/>
                    <a:pt x="43359" y="87815"/>
                  </a:cubicBezTo>
                  <a:cubicBezTo>
                    <a:pt x="45488" y="87815"/>
                    <a:pt x="45663" y="87283"/>
                    <a:pt x="46902" y="84623"/>
                  </a:cubicBezTo>
                  <a:cubicBezTo>
                    <a:pt x="51335" y="74349"/>
                    <a:pt x="60558" y="63361"/>
                    <a:pt x="70838" y="63361"/>
                  </a:cubicBezTo>
                  <a:cubicBezTo>
                    <a:pt x="75271" y="63361"/>
                    <a:pt x="76868" y="66369"/>
                    <a:pt x="76868" y="72046"/>
                  </a:cubicBezTo>
                  <a:cubicBezTo>
                    <a:pt x="76868" y="73993"/>
                    <a:pt x="76518" y="76477"/>
                    <a:pt x="76335" y="77358"/>
                  </a:cubicBezTo>
                  <a:lnTo>
                    <a:pt x="59319" y="14523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3" name="Forme libre : forme 202">
              <a:extLst>
                <a:ext uri="{FF2B5EF4-FFF2-40B4-BE49-F238E27FC236}">
                  <a16:creationId xmlns:a16="http://schemas.microsoft.com/office/drawing/2014/main" id="{07C5BC9B-D4CF-4557-A295-4308E5D36FDF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9440940" y="-11942435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6 w 203370"/>
                <a:gd name="connsiteY1" fmla="*/ 24113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6 w 203370"/>
                <a:gd name="connsiteY8" fmla="*/ 73213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2" y="29179"/>
                    <a:pt x="187466" y="29179"/>
                    <a:pt x="187466" y="24113"/>
                  </a:cubicBezTo>
                  <a:cubicBezTo>
                    <a:pt x="187466" y="19056"/>
                    <a:pt x="182652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3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6" y="78279"/>
                    <a:pt x="187466" y="73213"/>
                  </a:cubicBezTo>
                  <a:cubicBezTo>
                    <a:pt x="187466" y="68148"/>
                    <a:pt x="182652" y="68148"/>
                    <a:pt x="178855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3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D728E2C0-5990-4A38-A9E8-17A2CA4ADA62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9785765" y="-12025200"/>
              <a:ext cx="101685" cy="76223"/>
            </a:xfrm>
            <a:custGeom>
              <a:avLst/>
              <a:gdLst>
                <a:gd name="connsiteX0" fmla="*/ 52994 w 101685"/>
                <a:gd name="connsiteY0" fmla="*/ 19056 h 76222"/>
                <a:gd name="connsiteX1" fmla="*/ 19066 w 101685"/>
                <a:gd name="connsiteY1" fmla="*/ 53475 h 76222"/>
                <a:gd name="connsiteX2" fmla="*/ 23617 w 101685"/>
                <a:gd name="connsiteY2" fmla="*/ 58032 h 76222"/>
                <a:gd name="connsiteX3" fmla="*/ 52994 w 101685"/>
                <a:gd name="connsiteY3" fmla="*/ 32220 h 76222"/>
                <a:gd name="connsiteX4" fmla="*/ 82119 w 101685"/>
                <a:gd name="connsiteY4" fmla="*/ 58032 h 76222"/>
                <a:gd name="connsiteX5" fmla="*/ 86669 w 101685"/>
                <a:gd name="connsiteY5" fmla="*/ 53475 h 76222"/>
                <a:gd name="connsiteX6" fmla="*/ 52994 w 101685"/>
                <a:gd name="connsiteY6" fmla="*/ 19056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85" h="76222">
                  <a:moveTo>
                    <a:pt x="52994" y="19056"/>
                  </a:moveTo>
                  <a:lnTo>
                    <a:pt x="19066" y="53475"/>
                  </a:lnTo>
                  <a:lnTo>
                    <a:pt x="23617" y="58032"/>
                  </a:lnTo>
                  <a:lnTo>
                    <a:pt x="52994" y="32220"/>
                  </a:lnTo>
                  <a:lnTo>
                    <a:pt x="82119" y="58032"/>
                  </a:lnTo>
                  <a:lnTo>
                    <a:pt x="86669" y="53475"/>
                  </a:lnTo>
                  <a:lnTo>
                    <a:pt x="52994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2C064145-E565-4C44-BBD6-14DF71C2933F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9739359" y="-11961420"/>
              <a:ext cx="177949" cy="152445"/>
            </a:xfrm>
            <a:custGeom>
              <a:avLst/>
              <a:gdLst>
                <a:gd name="connsiteX0" fmla="*/ 169226 w 177949"/>
                <a:gd name="connsiteY0" fmla="*/ 36768 h 152445"/>
                <a:gd name="connsiteX1" fmla="*/ 159097 w 177949"/>
                <a:gd name="connsiteY1" fmla="*/ 19056 h 152445"/>
                <a:gd name="connsiteX2" fmla="*/ 145672 w 177949"/>
                <a:gd name="connsiteY2" fmla="*/ 30950 h 152445"/>
                <a:gd name="connsiteX3" fmla="*/ 149478 w 177949"/>
                <a:gd name="connsiteY3" fmla="*/ 38539 h 152445"/>
                <a:gd name="connsiteX4" fmla="*/ 158335 w 177949"/>
                <a:gd name="connsiteY4" fmla="*/ 59803 h 152445"/>
                <a:gd name="connsiteX5" fmla="*/ 145672 w 177949"/>
                <a:gd name="connsiteY5" fmla="*/ 95993 h 152445"/>
                <a:gd name="connsiteX6" fmla="*/ 116811 w 177949"/>
                <a:gd name="connsiteY6" fmla="*/ 115485 h 152445"/>
                <a:gd name="connsiteX7" fmla="*/ 92248 w 177949"/>
                <a:gd name="connsiteY7" fmla="*/ 92706 h 152445"/>
                <a:gd name="connsiteX8" fmla="*/ 100851 w 177949"/>
                <a:gd name="connsiteY8" fmla="*/ 62835 h 152445"/>
                <a:gd name="connsiteX9" fmla="*/ 96299 w 177949"/>
                <a:gd name="connsiteY9" fmla="*/ 57269 h 152445"/>
                <a:gd name="connsiteX10" fmla="*/ 89459 w 177949"/>
                <a:gd name="connsiteY10" fmla="*/ 61573 h 152445"/>
                <a:gd name="connsiteX11" fmla="*/ 83636 w 177949"/>
                <a:gd name="connsiteY11" fmla="*/ 92197 h 152445"/>
                <a:gd name="connsiteX12" fmla="*/ 49198 w 177949"/>
                <a:gd name="connsiteY12" fmla="*/ 115485 h 152445"/>
                <a:gd name="connsiteX13" fmla="*/ 27169 w 177949"/>
                <a:gd name="connsiteY13" fmla="*/ 86377 h 152445"/>
                <a:gd name="connsiteX14" fmla="*/ 52996 w 177949"/>
                <a:gd name="connsiteY14" fmla="*/ 24876 h 152445"/>
                <a:gd name="connsiteX15" fmla="*/ 48181 w 177949"/>
                <a:gd name="connsiteY15" fmla="*/ 20064 h 152445"/>
                <a:gd name="connsiteX16" fmla="*/ 41595 w 177949"/>
                <a:gd name="connsiteY16" fmla="*/ 25637 h 152445"/>
                <a:gd name="connsiteX17" fmla="*/ 19066 w 177949"/>
                <a:gd name="connsiteY17" fmla="*/ 97510 h 152445"/>
                <a:gd name="connsiteX18" fmla="*/ 45647 w 177949"/>
                <a:gd name="connsiteY18" fmla="*/ 133707 h 152445"/>
                <a:gd name="connsiteX19" fmla="*/ 84645 w 177949"/>
                <a:gd name="connsiteY19" fmla="*/ 107132 h 152445"/>
                <a:gd name="connsiteX20" fmla="*/ 112505 w 177949"/>
                <a:gd name="connsiteY20" fmla="*/ 133707 h 152445"/>
                <a:gd name="connsiteX21" fmla="*/ 153529 w 177949"/>
                <a:gd name="connsiteY21" fmla="*/ 99287 h 152445"/>
                <a:gd name="connsiteX22" fmla="*/ 169226 w 177949"/>
                <a:gd name="connsiteY22" fmla="*/ 3676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949" h="152445">
                  <a:moveTo>
                    <a:pt x="169226" y="36768"/>
                  </a:moveTo>
                  <a:cubicBezTo>
                    <a:pt x="169226" y="25383"/>
                    <a:pt x="164666" y="19056"/>
                    <a:pt x="159097" y="19056"/>
                  </a:cubicBezTo>
                  <a:cubicBezTo>
                    <a:pt x="152512" y="19056"/>
                    <a:pt x="145672" y="25130"/>
                    <a:pt x="145672" y="30950"/>
                  </a:cubicBezTo>
                  <a:cubicBezTo>
                    <a:pt x="145672" y="33482"/>
                    <a:pt x="146943" y="36261"/>
                    <a:pt x="149478" y="38539"/>
                  </a:cubicBezTo>
                  <a:cubicBezTo>
                    <a:pt x="153775" y="42336"/>
                    <a:pt x="158335" y="49171"/>
                    <a:pt x="158335" y="59803"/>
                  </a:cubicBezTo>
                  <a:cubicBezTo>
                    <a:pt x="158335" y="69927"/>
                    <a:pt x="153529" y="84353"/>
                    <a:pt x="145672" y="95993"/>
                  </a:cubicBezTo>
                  <a:cubicBezTo>
                    <a:pt x="138077" y="106878"/>
                    <a:pt x="128711" y="115485"/>
                    <a:pt x="116811" y="115485"/>
                  </a:cubicBezTo>
                  <a:cubicBezTo>
                    <a:pt x="102377" y="115485"/>
                    <a:pt x="94528" y="106369"/>
                    <a:pt x="92248" y="92706"/>
                  </a:cubicBezTo>
                  <a:cubicBezTo>
                    <a:pt x="95028" y="86123"/>
                    <a:pt x="100851" y="69927"/>
                    <a:pt x="100851" y="62835"/>
                  </a:cubicBezTo>
                  <a:cubicBezTo>
                    <a:pt x="100851" y="59803"/>
                    <a:pt x="99588" y="57269"/>
                    <a:pt x="96299" y="57269"/>
                  </a:cubicBezTo>
                  <a:cubicBezTo>
                    <a:pt x="94273" y="57269"/>
                    <a:pt x="91485" y="57778"/>
                    <a:pt x="89459" y="61573"/>
                  </a:cubicBezTo>
                  <a:cubicBezTo>
                    <a:pt x="86671" y="66639"/>
                    <a:pt x="83636" y="83083"/>
                    <a:pt x="83636" y="92197"/>
                  </a:cubicBezTo>
                  <a:cubicBezTo>
                    <a:pt x="75279" y="104091"/>
                    <a:pt x="65150" y="115485"/>
                    <a:pt x="49198" y="115485"/>
                  </a:cubicBezTo>
                  <a:cubicBezTo>
                    <a:pt x="32483" y="115485"/>
                    <a:pt x="27169" y="100551"/>
                    <a:pt x="27169" y="86377"/>
                  </a:cubicBezTo>
                  <a:cubicBezTo>
                    <a:pt x="27169" y="54737"/>
                    <a:pt x="52996" y="28162"/>
                    <a:pt x="52996" y="24876"/>
                  </a:cubicBezTo>
                  <a:cubicBezTo>
                    <a:pt x="52996" y="22089"/>
                    <a:pt x="50970" y="20064"/>
                    <a:pt x="48181" y="20064"/>
                  </a:cubicBezTo>
                  <a:cubicBezTo>
                    <a:pt x="44892" y="20064"/>
                    <a:pt x="43120" y="23359"/>
                    <a:pt x="41595" y="25637"/>
                  </a:cubicBezTo>
                  <a:cubicBezTo>
                    <a:pt x="28686" y="44359"/>
                    <a:pt x="19066" y="74484"/>
                    <a:pt x="19066" y="97510"/>
                  </a:cubicBezTo>
                  <a:cubicBezTo>
                    <a:pt x="19066" y="114977"/>
                    <a:pt x="24889" y="133707"/>
                    <a:pt x="45647" y="133707"/>
                  </a:cubicBezTo>
                  <a:cubicBezTo>
                    <a:pt x="63632" y="133707"/>
                    <a:pt x="75533" y="121050"/>
                    <a:pt x="84645" y="107132"/>
                  </a:cubicBezTo>
                  <a:cubicBezTo>
                    <a:pt x="86925" y="121805"/>
                    <a:pt x="96799" y="133707"/>
                    <a:pt x="112505" y="133707"/>
                  </a:cubicBezTo>
                  <a:cubicBezTo>
                    <a:pt x="132254" y="133707"/>
                    <a:pt x="144409" y="118264"/>
                    <a:pt x="153529" y="99287"/>
                  </a:cubicBezTo>
                  <a:cubicBezTo>
                    <a:pt x="159606" y="86886"/>
                    <a:pt x="169226" y="52459"/>
                    <a:pt x="169226" y="3676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A5926D68-FE8D-4158-A930-2498AC514BAC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9893953" y="-11929091"/>
              <a:ext cx="101685" cy="177853"/>
            </a:xfrm>
            <a:custGeom>
              <a:avLst/>
              <a:gdLst>
                <a:gd name="connsiteX0" fmla="*/ 96903 w 101685"/>
                <a:gd name="connsiteY0" fmla="*/ 25789 h 177852"/>
                <a:gd name="connsiteX1" fmla="*/ 89816 w 101685"/>
                <a:gd name="connsiteY1" fmla="*/ 19056 h 177852"/>
                <a:gd name="connsiteX2" fmla="*/ 79887 w 101685"/>
                <a:gd name="connsiteY2" fmla="*/ 28797 h 177852"/>
                <a:gd name="connsiteX3" fmla="*/ 86981 w 101685"/>
                <a:gd name="connsiteY3" fmla="*/ 35539 h 177852"/>
                <a:gd name="connsiteX4" fmla="*/ 96903 w 101685"/>
                <a:gd name="connsiteY4" fmla="*/ 25789 h 177852"/>
                <a:gd name="connsiteX5" fmla="*/ 59319 w 101685"/>
                <a:gd name="connsiteY5" fmla="*/ 145236 h 177852"/>
                <a:gd name="connsiteX6" fmla="*/ 36440 w 101685"/>
                <a:gd name="connsiteY6" fmla="*/ 167737 h 177852"/>
                <a:gd name="connsiteX7" fmla="*/ 30061 w 101685"/>
                <a:gd name="connsiteY7" fmla="*/ 166673 h 177852"/>
                <a:gd name="connsiteX8" fmla="*/ 36090 w 101685"/>
                <a:gd name="connsiteY8" fmla="*/ 157637 h 177852"/>
                <a:gd name="connsiteX9" fmla="*/ 29171 w 101685"/>
                <a:gd name="connsiteY9" fmla="*/ 151079 h 177852"/>
                <a:gd name="connsiteX10" fmla="*/ 19066 w 101685"/>
                <a:gd name="connsiteY10" fmla="*/ 161536 h 177852"/>
                <a:gd name="connsiteX11" fmla="*/ 36622 w 101685"/>
                <a:gd name="connsiteY11" fmla="*/ 172700 h 177852"/>
                <a:gd name="connsiteX12" fmla="*/ 73500 w 101685"/>
                <a:gd name="connsiteY12" fmla="*/ 144704 h 177852"/>
                <a:gd name="connsiteX13" fmla="*/ 89460 w 101685"/>
                <a:gd name="connsiteY13" fmla="*/ 81256 h 177852"/>
                <a:gd name="connsiteX14" fmla="*/ 90349 w 101685"/>
                <a:gd name="connsiteY14" fmla="*/ 75055 h 177852"/>
                <a:gd name="connsiteX15" fmla="*/ 71370 w 101685"/>
                <a:gd name="connsiteY15" fmla="*/ 58397 h 177852"/>
                <a:gd name="connsiteX16" fmla="*/ 40341 w 101685"/>
                <a:gd name="connsiteY16" fmla="*/ 85512 h 177852"/>
                <a:gd name="connsiteX17" fmla="*/ 43359 w 101685"/>
                <a:gd name="connsiteY17" fmla="*/ 87815 h 177852"/>
                <a:gd name="connsiteX18" fmla="*/ 46902 w 101685"/>
                <a:gd name="connsiteY18" fmla="*/ 84623 h 177852"/>
                <a:gd name="connsiteX19" fmla="*/ 70838 w 101685"/>
                <a:gd name="connsiteY19" fmla="*/ 63359 h 177852"/>
                <a:gd name="connsiteX20" fmla="*/ 76868 w 101685"/>
                <a:gd name="connsiteY20" fmla="*/ 72046 h 177852"/>
                <a:gd name="connsiteX21" fmla="*/ 76335 w 101685"/>
                <a:gd name="connsiteY21" fmla="*/ 77358 h 177852"/>
                <a:gd name="connsiteX22" fmla="*/ 59319 w 101685"/>
                <a:gd name="connsiteY22" fmla="*/ 1452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177852">
                  <a:moveTo>
                    <a:pt x="96903" y="25789"/>
                  </a:moveTo>
                  <a:cubicBezTo>
                    <a:pt x="96903" y="22779"/>
                    <a:pt x="94599" y="19056"/>
                    <a:pt x="89816" y="19056"/>
                  </a:cubicBezTo>
                  <a:cubicBezTo>
                    <a:pt x="84669" y="19056"/>
                    <a:pt x="79887" y="24018"/>
                    <a:pt x="79887" y="28797"/>
                  </a:cubicBezTo>
                  <a:cubicBezTo>
                    <a:pt x="79887" y="31640"/>
                    <a:pt x="82016" y="35539"/>
                    <a:pt x="86981" y="35539"/>
                  </a:cubicBezTo>
                  <a:cubicBezTo>
                    <a:pt x="91763" y="35539"/>
                    <a:pt x="96903" y="30925"/>
                    <a:pt x="96903" y="25789"/>
                  </a:cubicBezTo>
                  <a:close/>
                  <a:moveTo>
                    <a:pt x="59319" y="145236"/>
                  </a:moveTo>
                  <a:cubicBezTo>
                    <a:pt x="56300" y="157463"/>
                    <a:pt x="46902" y="167737"/>
                    <a:pt x="36440" y="167737"/>
                  </a:cubicBezTo>
                  <a:cubicBezTo>
                    <a:pt x="34136" y="167737"/>
                    <a:pt x="32007" y="167388"/>
                    <a:pt x="30061" y="166673"/>
                  </a:cubicBezTo>
                  <a:cubicBezTo>
                    <a:pt x="34668" y="164554"/>
                    <a:pt x="36090" y="160298"/>
                    <a:pt x="36090" y="157637"/>
                  </a:cubicBezTo>
                  <a:cubicBezTo>
                    <a:pt x="36090" y="153382"/>
                    <a:pt x="32722" y="151079"/>
                    <a:pt x="29171" y="151079"/>
                  </a:cubicBezTo>
                  <a:cubicBezTo>
                    <a:pt x="23673" y="151079"/>
                    <a:pt x="19066" y="155868"/>
                    <a:pt x="19066" y="161536"/>
                  </a:cubicBezTo>
                  <a:cubicBezTo>
                    <a:pt x="19066" y="168269"/>
                    <a:pt x="25978" y="172700"/>
                    <a:pt x="36622" y="172700"/>
                  </a:cubicBezTo>
                  <a:cubicBezTo>
                    <a:pt x="47260" y="172700"/>
                    <a:pt x="68003" y="166324"/>
                    <a:pt x="73500" y="144704"/>
                  </a:cubicBezTo>
                  <a:lnTo>
                    <a:pt x="89460" y="81256"/>
                  </a:lnTo>
                  <a:cubicBezTo>
                    <a:pt x="89992" y="79312"/>
                    <a:pt x="90349" y="77714"/>
                    <a:pt x="90349" y="75055"/>
                  </a:cubicBezTo>
                  <a:cubicBezTo>
                    <a:pt x="90349" y="65305"/>
                    <a:pt x="82016" y="58397"/>
                    <a:pt x="71370" y="58397"/>
                  </a:cubicBezTo>
                  <a:cubicBezTo>
                    <a:pt x="51693" y="58397"/>
                    <a:pt x="40341" y="83027"/>
                    <a:pt x="40341" y="85512"/>
                  </a:cubicBezTo>
                  <a:cubicBezTo>
                    <a:pt x="40341" y="87815"/>
                    <a:pt x="42827" y="87815"/>
                    <a:pt x="43359" y="87815"/>
                  </a:cubicBezTo>
                  <a:cubicBezTo>
                    <a:pt x="45488" y="87815"/>
                    <a:pt x="45663" y="87283"/>
                    <a:pt x="46902" y="84623"/>
                  </a:cubicBezTo>
                  <a:cubicBezTo>
                    <a:pt x="51335" y="74349"/>
                    <a:pt x="60559" y="63359"/>
                    <a:pt x="70838" y="63359"/>
                  </a:cubicBezTo>
                  <a:cubicBezTo>
                    <a:pt x="75271" y="63359"/>
                    <a:pt x="76868" y="66369"/>
                    <a:pt x="76868" y="72046"/>
                  </a:cubicBezTo>
                  <a:cubicBezTo>
                    <a:pt x="76868" y="73991"/>
                    <a:pt x="76518" y="76477"/>
                    <a:pt x="76335" y="77358"/>
                  </a:cubicBezTo>
                  <a:lnTo>
                    <a:pt x="59319" y="14523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7" name="Forme libre : forme 206">
              <a:extLst>
                <a:ext uri="{FF2B5EF4-FFF2-40B4-BE49-F238E27FC236}">
                  <a16:creationId xmlns:a16="http://schemas.microsoft.com/office/drawing/2014/main" id="{50D0F68D-A4E4-47C9-B897-C68110ECC128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10001245" y="-11934585"/>
              <a:ext cx="101685" cy="152445"/>
            </a:xfrm>
            <a:custGeom>
              <a:avLst/>
              <a:gdLst>
                <a:gd name="connsiteX0" fmla="*/ 61266 w 101685"/>
                <a:gd name="connsiteY0" fmla="*/ 24375 h 152445"/>
                <a:gd name="connsiteX1" fmla="*/ 61972 w 101685"/>
                <a:gd name="connsiteY1" fmla="*/ 21532 h 152445"/>
                <a:gd name="connsiteX2" fmla="*/ 59137 w 101685"/>
                <a:gd name="connsiteY2" fmla="*/ 19056 h 152445"/>
                <a:gd name="connsiteX3" fmla="*/ 36440 w 101685"/>
                <a:gd name="connsiteY3" fmla="*/ 20825 h 152445"/>
                <a:gd name="connsiteX4" fmla="*/ 32539 w 101685"/>
                <a:gd name="connsiteY4" fmla="*/ 24899 h 152445"/>
                <a:gd name="connsiteX5" fmla="*/ 37155 w 101685"/>
                <a:gd name="connsiteY5" fmla="*/ 27385 h 152445"/>
                <a:gd name="connsiteX6" fmla="*/ 45663 w 101685"/>
                <a:gd name="connsiteY6" fmla="*/ 30044 h 152445"/>
                <a:gd name="connsiteX7" fmla="*/ 44956 w 101685"/>
                <a:gd name="connsiteY7" fmla="*/ 33943 h 152445"/>
                <a:gd name="connsiteX8" fmla="*/ 19956 w 101685"/>
                <a:gd name="connsiteY8" fmla="*/ 134247 h 152445"/>
                <a:gd name="connsiteX9" fmla="*/ 19066 w 101685"/>
                <a:gd name="connsiteY9" fmla="*/ 138146 h 152445"/>
                <a:gd name="connsiteX10" fmla="*/ 25096 w 101685"/>
                <a:gd name="connsiteY10" fmla="*/ 143814 h 152445"/>
                <a:gd name="connsiteX11" fmla="*/ 33255 w 101685"/>
                <a:gd name="connsiteY11" fmla="*/ 136375 h 152445"/>
                <a:gd name="connsiteX12" fmla="*/ 41937 w 101685"/>
                <a:gd name="connsiteY12" fmla="*/ 101995 h 152445"/>
                <a:gd name="connsiteX13" fmla="*/ 64634 w 101685"/>
                <a:gd name="connsiteY13" fmla="*/ 116525 h 152445"/>
                <a:gd name="connsiteX14" fmla="*/ 64284 w 101685"/>
                <a:gd name="connsiteY14" fmla="*/ 120066 h 152445"/>
                <a:gd name="connsiteX15" fmla="*/ 63569 w 101685"/>
                <a:gd name="connsiteY15" fmla="*/ 125560 h 152445"/>
                <a:gd name="connsiteX16" fmla="*/ 82365 w 101685"/>
                <a:gd name="connsiteY16" fmla="*/ 143814 h 152445"/>
                <a:gd name="connsiteX17" fmla="*/ 104887 w 101685"/>
                <a:gd name="connsiteY17" fmla="*/ 116700 h 152445"/>
                <a:gd name="connsiteX18" fmla="*/ 102051 w 101685"/>
                <a:gd name="connsiteY18" fmla="*/ 114398 h 152445"/>
                <a:gd name="connsiteX19" fmla="*/ 98500 w 101685"/>
                <a:gd name="connsiteY19" fmla="*/ 118653 h 152445"/>
                <a:gd name="connsiteX20" fmla="*/ 82897 w 101685"/>
                <a:gd name="connsiteY20" fmla="*/ 138851 h 152445"/>
                <a:gd name="connsiteX21" fmla="*/ 76693 w 101685"/>
                <a:gd name="connsiteY21" fmla="*/ 129641 h 152445"/>
                <a:gd name="connsiteX22" fmla="*/ 77757 w 101685"/>
                <a:gd name="connsiteY22" fmla="*/ 121663 h 152445"/>
                <a:gd name="connsiteX23" fmla="*/ 78647 w 101685"/>
                <a:gd name="connsiteY23" fmla="*/ 116167 h 152445"/>
                <a:gd name="connsiteX24" fmla="*/ 49921 w 101685"/>
                <a:gd name="connsiteY24" fmla="*/ 97383 h 152445"/>
                <a:gd name="connsiteX25" fmla="*/ 64634 w 101685"/>
                <a:gd name="connsiteY25" fmla="*/ 85687 h 152445"/>
                <a:gd name="connsiteX26" fmla="*/ 92470 w 101685"/>
                <a:gd name="connsiteY26" fmla="*/ 68853 h 152445"/>
                <a:gd name="connsiteX27" fmla="*/ 98325 w 101685"/>
                <a:gd name="connsiteY27" fmla="*/ 71156 h 152445"/>
                <a:gd name="connsiteX28" fmla="*/ 89102 w 101685"/>
                <a:gd name="connsiteY28" fmla="*/ 81081 h 152445"/>
                <a:gd name="connsiteX29" fmla="*/ 96196 w 101685"/>
                <a:gd name="connsiteY29" fmla="*/ 87639 h 152445"/>
                <a:gd name="connsiteX30" fmla="*/ 106301 w 101685"/>
                <a:gd name="connsiteY30" fmla="*/ 76294 h 152445"/>
                <a:gd name="connsiteX31" fmla="*/ 92653 w 101685"/>
                <a:gd name="connsiteY31" fmla="*/ 63891 h 152445"/>
                <a:gd name="connsiteX32" fmla="*/ 64284 w 101685"/>
                <a:gd name="connsiteY32" fmla="*/ 79485 h 152445"/>
                <a:gd name="connsiteX33" fmla="*/ 43708 w 101685"/>
                <a:gd name="connsiteY33" fmla="*/ 95080 h 152445"/>
                <a:gd name="connsiteX34" fmla="*/ 61266 w 101685"/>
                <a:gd name="connsiteY34" fmla="*/ 2437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1685" h="152445">
                  <a:moveTo>
                    <a:pt x="61266" y="24375"/>
                  </a:moveTo>
                  <a:cubicBezTo>
                    <a:pt x="61440" y="24018"/>
                    <a:pt x="61972" y="21715"/>
                    <a:pt x="61972" y="21532"/>
                  </a:cubicBezTo>
                  <a:cubicBezTo>
                    <a:pt x="61972" y="20651"/>
                    <a:pt x="61266" y="19056"/>
                    <a:pt x="59137" y="19056"/>
                  </a:cubicBezTo>
                  <a:cubicBezTo>
                    <a:pt x="55593" y="19056"/>
                    <a:pt x="40873" y="20468"/>
                    <a:pt x="36440" y="20825"/>
                  </a:cubicBezTo>
                  <a:cubicBezTo>
                    <a:pt x="35026" y="21000"/>
                    <a:pt x="32539" y="21183"/>
                    <a:pt x="32539" y="24899"/>
                  </a:cubicBezTo>
                  <a:cubicBezTo>
                    <a:pt x="32539" y="27385"/>
                    <a:pt x="35026" y="27385"/>
                    <a:pt x="37155" y="27385"/>
                  </a:cubicBezTo>
                  <a:cubicBezTo>
                    <a:pt x="45663" y="27385"/>
                    <a:pt x="45663" y="28622"/>
                    <a:pt x="45663" y="30044"/>
                  </a:cubicBezTo>
                  <a:cubicBezTo>
                    <a:pt x="45663" y="31283"/>
                    <a:pt x="45306" y="32347"/>
                    <a:pt x="44956" y="33943"/>
                  </a:cubicBezTo>
                  <a:lnTo>
                    <a:pt x="19956" y="134247"/>
                  </a:lnTo>
                  <a:cubicBezTo>
                    <a:pt x="19066" y="137439"/>
                    <a:pt x="19066" y="137788"/>
                    <a:pt x="19066" y="138146"/>
                  </a:cubicBezTo>
                  <a:cubicBezTo>
                    <a:pt x="19066" y="140805"/>
                    <a:pt x="21195" y="143814"/>
                    <a:pt x="25096" y="143814"/>
                  </a:cubicBezTo>
                  <a:cubicBezTo>
                    <a:pt x="29886" y="143814"/>
                    <a:pt x="32190" y="140273"/>
                    <a:pt x="33255" y="136375"/>
                  </a:cubicBezTo>
                  <a:cubicBezTo>
                    <a:pt x="33604" y="135660"/>
                    <a:pt x="41231" y="104473"/>
                    <a:pt x="41937" y="101995"/>
                  </a:cubicBezTo>
                  <a:cubicBezTo>
                    <a:pt x="54528" y="103234"/>
                    <a:pt x="64634" y="107307"/>
                    <a:pt x="64634" y="116525"/>
                  </a:cubicBezTo>
                  <a:cubicBezTo>
                    <a:pt x="64634" y="117414"/>
                    <a:pt x="64634" y="118296"/>
                    <a:pt x="64284" y="120066"/>
                  </a:cubicBezTo>
                  <a:cubicBezTo>
                    <a:pt x="63569" y="122727"/>
                    <a:pt x="63569" y="123615"/>
                    <a:pt x="63569" y="125560"/>
                  </a:cubicBezTo>
                  <a:cubicBezTo>
                    <a:pt x="63569" y="138146"/>
                    <a:pt x="73857" y="143814"/>
                    <a:pt x="82365" y="143814"/>
                  </a:cubicBezTo>
                  <a:cubicBezTo>
                    <a:pt x="99564" y="143814"/>
                    <a:pt x="104887" y="116882"/>
                    <a:pt x="104887" y="116700"/>
                  </a:cubicBezTo>
                  <a:cubicBezTo>
                    <a:pt x="104887" y="114398"/>
                    <a:pt x="102583" y="114398"/>
                    <a:pt x="102051" y="114398"/>
                  </a:cubicBezTo>
                  <a:cubicBezTo>
                    <a:pt x="99564" y="114398"/>
                    <a:pt x="99389" y="115286"/>
                    <a:pt x="98500" y="118653"/>
                  </a:cubicBezTo>
                  <a:cubicBezTo>
                    <a:pt x="96379" y="126275"/>
                    <a:pt x="91588" y="138851"/>
                    <a:pt x="82897" y="138851"/>
                  </a:cubicBezTo>
                  <a:cubicBezTo>
                    <a:pt x="78115" y="138851"/>
                    <a:pt x="76693" y="134421"/>
                    <a:pt x="76693" y="129641"/>
                  </a:cubicBezTo>
                  <a:cubicBezTo>
                    <a:pt x="76693" y="126625"/>
                    <a:pt x="76693" y="126275"/>
                    <a:pt x="77757" y="121663"/>
                  </a:cubicBezTo>
                  <a:cubicBezTo>
                    <a:pt x="77932" y="121131"/>
                    <a:pt x="78647" y="118121"/>
                    <a:pt x="78647" y="116167"/>
                  </a:cubicBezTo>
                  <a:cubicBezTo>
                    <a:pt x="78647" y="100399"/>
                    <a:pt x="57365" y="97915"/>
                    <a:pt x="49921" y="97383"/>
                  </a:cubicBezTo>
                  <a:cubicBezTo>
                    <a:pt x="55061" y="94199"/>
                    <a:pt x="61623" y="88346"/>
                    <a:pt x="64634" y="85687"/>
                  </a:cubicBezTo>
                  <a:cubicBezTo>
                    <a:pt x="73682" y="77183"/>
                    <a:pt x="82548" y="68853"/>
                    <a:pt x="92470" y="68853"/>
                  </a:cubicBezTo>
                  <a:cubicBezTo>
                    <a:pt x="94599" y="68853"/>
                    <a:pt x="96903" y="69385"/>
                    <a:pt x="98325" y="71156"/>
                  </a:cubicBezTo>
                  <a:cubicBezTo>
                    <a:pt x="90699" y="72395"/>
                    <a:pt x="89102" y="78422"/>
                    <a:pt x="89102" y="81081"/>
                  </a:cubicBezTo>
                  <a:cubicBezTo>
                    <a:pt x="89102" y="84980"/>
                    <a:pt x="92121" y="87639"/>
                    <a:pt x="96196" y="87639"/>
                  </a:cubicBezTo>
                  <a:cubicBezTo>
                    <a:pt x="100986" y="87639"/>
                    <a:pt x="106301" y="83741"/>
                    <a:pt x="106301" y="76294"/>
                  </a:cubicBezTo>
                  <a:cubicBezTo>
                    <a:pt x="106301" y="70451"/>
                    <a:pt x="102051" y="63891"/>
                    <a:pt x="92653" y="63891"/>
                  </a:cubicBezTo>
                  <a:cubicBezTo>
                    <a:pt x="82548" y="63891"/>
                    <a:pt x="73325" y="71156"/>
                    <a:pt x="64284" y="79485"/>
                  </a:cubicBezTo>
                  <a:cubicBezTo>
                    <a:pt x="56833" y="86575"/>
                    <a:pt x="50985" y="92070"/>
                    <a:pt x="43708" y="95080"/>
                  </a:cubicBezTo>
                  <a:lnTo>
                    <a:pt x="61266" y="243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8" name="Forme libre : forme 207">
              <a:extLst>
                <a:ext uri="{FF2B5EF4-FFF2-40B4-BE49-F238E27FC236}">
                  <a16:creationId xmlns:a16="http://schemas.microsoft.com/office/drawing/2014/main" id="{5D1A6E30-A98C-4FC0-A5BA-CB4AFEC326D7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10128834" y="-12025963"/>
              <a:ext cx="203371" cy="254075"/>
            </a:xfrm>
            <a:custGeom>
              <a:avLst/>
              <a:gdLst>
                <a:gd name="connsiteX0" fmla="*/ 152774 w 203370"/>
                <a:gd name="connsiteY0" fmla="*/ 190907 h 254075"/>
                <a:gd name="connsiteX1" fmla="*/ 205190 w 203370"/>
                <a:gd name="connsiteY1" fmla="*/ 109666 h 254075"/>
                <a:gd name="connsiteX2" fmla="*/ 112251 w 203370"/>
                <a:gd name="connsiteY2" fmla="*/ 19056 h 254075"/>
                <a:gd name="connsiteX3" fmla="*/ 19066 w 203370"/>
                <a:gd name="connsiteY3" fmla="*/ 109666 h 254075"/>
                <a:gd name="connsiteX4" fmla="*/ 112251 w 203370"/>
                <a:gd name="connsiteY4" fmla="*/ 198251 h 254075"/>
                <a:gd name="connsiteX5" fmla="*/ 136314 w 203370"/>
                <a:gd name="connsiteY5" fmla="*/ 195972 h 254075"/>
                <a:gd name="connsiteX6" fmla="*/ 172015 w 203370"/>
                <a:gd name="connsiteY6" fmla="*/ 244565 h 254075"/>
                <a:gd name="connsiteX7" fmla="*/ 206707 w 203370"/>
                <a:gd name="connsiteY7" fmla="*/ 197488 h 254075"/>
                <a:gd name="connsiteX8" fmla="*/ 202147 w 203370"/>
                <a:gd name="connsiteY8" fmla="*/ 190907 h 254075"/>
                <a:gd name="connsiteX9" fmla="*/ 197595 w 203370"/>
                <a:gd name="connsiteY9" fmla="*/ 195972 h 254075"/>
                <a:gd name="connsiteX10" fmla="*/ 176067 w 203370"/>
                <a:gd name="connsiteY10" fmla="*/ 205841 h 254075"/>
                <a:gd name="connsiteX11" fmla="*/ 152774 w 203370"/>
                <a:gd name="connsiteY11" fmla="*/ 190907 h 254075"/>
                <a:gd name="connsiteX12" fmla="*/ 88196 w 203370"/>
                <a:gd name="connsiteY12" fmla="*/ 182553 h 254075"/>
                <a:gd name="connsiteX13" fmla="*/ 56293 w 203370"/>
                <a:gd name="connsiteY13" fmla="*/ 109412 h 254075"/>
                <a:gd name="connsiteX14" fmla="*/ 65658 w 203370"/>
                <a:gd name="connsiteY14" fmla="*/ 57279 h 254075"/>
                <a:gd name="connsiteX15" fmla="*/ 112005 w 203370"/>
                <a:gd name="connsiteY15" fmla="*/ 29187 h 254075"/>
                <a:gd name="connsiteX16" fmla="*/ 157580 w 203370"/>
                <a:gd name="connsiteY16" fmla="*/ 55762 h 254075"/>
                <a:gd name="connsiteX17" fmla="*/ 167963 w 203370"/>
                <a:gd name="connsiteY17" fmla="*/ 109412 h 254075"/>
                <a:gd name="connsiteX18" fmla="*/ 143654 w 203370"/>
                <a:gd name="connsiteY18" fmla="*/ 178005 h 254075"/>
                <a:gd name="connsiteX19" fmla="*/ 112005 w 203370"/>
                <a:gd name="connsiteY19" fmla="*/ 156234 h 254075"/>
                <a:gd name="connsiteX20" fmla="*/ 87441 w 203370"/>
                <a:gd name="connsiteY20" fmla="*/ 176987 h 254075"/>
                <a:gd name="connsiteX21" fmla="*/ 88196 w 203370"/>
                <a:gd name="connsiteY21" fmla="*/ 182553 h 254075"/>
                <a:gd name="connsiteX22" fmla="*/ 133017 w 203370"/>
                <a:gd name="connsiteY22" fmla="*/ 184078 h 254075"/>
                <a:gd name="connsiteX23" fmla="*/ 112251 w 203370"/>
                <a:gd name="connsiteY23" fmla="*/ 188128 h 254075"/>
                <a:gd name="connsiteX24" fmla="*/ 96553 w 203370"/>
                <a:gd name="connsiteY24" fmla="*/ 176987 h 254075"/>
                <a:gd name="connsiteX25" fmla="*/ 112251 w 203370"/>
                <a:gd name="connsiteY25" fmla="*/ 165348 h 254075"/>
                <a:gd name="connsiteX26" fmla="*/ 133017 w 203370"/>
                <a:gd name="connsiteY26" fmla="*/ 18407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3370" h="254075">
                  <a:moveTo>
                    <a:pt x="152774" y="190907"/>
                  </a:moveTo>
                  <a:cubicBezTo>
                    <a:pt x="194299" y="174709"/>
                    <a:pt x="205190" y="137257"/>
                    <a:pt x="205190" y="109666"/>
                  </a:cubicBezTo>
                  <a:cubicBezTo>
                    <a:pt x="205190" y="55001"/>
                    <a:pt x="168471" y="19056"/>
                    <a:pt x="112251" y="19056"/>
                  </a:cubicBezTo>
                  <a:cubicBezTo>
                    <a:pt x="54266" y="19056"/>
                    <a:pt x="19066" y="56517"/>
                    <a:pt x="19066" y="109666"/>
                  </a:cubicBezTo>
                  <a:cubicBezTo>
                    <a:pt x="19066" y="161299"/>
                    <a:pt x="53504" y="198251"/>
                    <a:pt x="112251" y="198251"/>
                  </a:cubicBezTo>
                  <a:cubicBezTo>
                    <a:pt x="117827" y="198251"/>
                    <a:pt x="126185" y="197997"/>
                    <a:pt x="136314" y="195972"/>
                  </a:cubicBezTo>
                  <a:cubicBezTo>
                    <a:pt x="143400" y="224571"/>
                    <a:pt x="148468" y="244565"/>
                    <a:pt x="172015" y="244565"/>
                  </a:cubicBezTo>
                  <a:cubicBezTo>
                    <a:pt x="197842" y="244565"/>
                    <a:pt x="206707" y="214702"/>
                    <a:pt x="206707" y="197488"/>
                  </a:cubicBezTo>
                  <a:cubicBezTo>
                    <a:pt x="206707" y="195463"/>
                    <a:pt x="206707" y="190907"/>
                    <a:pt x="202147" y="190907"/>
                  </a:cubicBezTo>
                  <a:cubicBezTo>
                    <a:pt x="198350" y="190907"/>
                    <a:pt x="197842" y="194201"/>
                    <a:pt x="197595" y="195972"/>
                  </a:cubicBezTo>
                  <a:cubicBezTo>
                    <a:pt x="196070" y="205586"/>
                    <a:pt x="180372" y="205841"/>
                    <a:pt x="176067" y="205841"/>
                  </a:cubicBezTo>
                  <a:cubicBezTo>
                    <a:pt x="170243" y="205841"/>
                    <a:pt x="162649" y="205841"/>
                    <a:pt x="152774" y="190907"/>
                  </a:cubicBezTo>
                  <a:close/>
                  <a:moveTo>
                    <a:pt x="88196" y="182553"/>
                  </a:moveTo>
                  <a:cubicBezTo>
                    <a:pt x="57047" y="167627"/>
                    <a:pt x="56293" y="129158"/>
                    <a:pt x="56293" y="109412"/>
                  </a:cubicBezTo>
                  <a:cubicBezTo>
                    <a:pt x="56293" y="99289"/>
                    <a:pt x="56293" y="75247"/>
                    <a:pt x="65658" y="57279"/>
                  </a:cubicBezTo>
                  <a:cubicBezTo>
                    <a:pt x="78830" y="32983"/>
                    <a:pt x="100605" y="29187"/>
                    <a:pt x="112005" y="29187"/>
                  </a:cubicBezTo>
                  <a:cubicBezTo>
                    <a:pt x="125677" y="29187"/>
                    <a:pt x="145426" y="34245"/>
                    <a:pt x="157580" y="55762"/>
                  </a:cubicBezTo>
                  <a:cubicBezTo>
                    <a:pt x="167201" y="72713"/>
                    <a:pt x="167963" y="94484"/>
                    <a:pt x="167963" y="109412"/>
                  </a:cubicBezTo>
                  <a:cubicBezTo>
                    <a:pt x="167963" y="123584"/>
                    <a:pt x="167963" y="161299"/>
                    <a:pt x="143654" y="178005"/>
                  </a:cubicBezTo>
                  <a:cubicBezTo>
                    <a:pt x="138086" y="169651"/>
                    <a:pt x="128966" y="156234"/>
                    <a:pt x="112005" y="156234"/>
                  </a:cubicBezTo>
                  <a:cubicBezTo>
                    <a:pt x="99087" y="156234"/>
                    <a:pt x="87441" y="164840"/>
                    <a:pt x="87441" y="176987"/>
                  </a:cubicBezTo>
                  <a:cubicBezTo>
                    <a:pt x="87441" y="178504"/>
                    <a:pt x="87688" y="181291"/>
                    <a:pt x="88196" y="182553"/>
                  </a:cubicBezTo>
                  <a:close/>
                  <a:moveTo>
                    <a:pt x="133017" y="184078"/>
                  </a:moveTo>
                  <a:cubicBezTo>
                    <a:pt x="126685" y="186856"/>
                    <a:pt x="119091" y="188128"/>
                    <a:pt x="112251" y="188128"/>
                  </a:cubicBezTo>
                  <a:cubicBezTo>
                    <a:pt x="98325" y="188128"/>
                    <a:pt x="96553" y="180028"/>
                    <a:pt x="96553" y="176987"/>
                  </a:cubicBezTo>
                  <a:cubicBezTo>
                    <a:pt x="96553" y="170152"/>
                    <a:pt x="103894" y="165348"/>
                    <a:pt x="112251" y="165348"/>
                  </a:cubicBezTo>
                  <a:cubicBezTo>
                    <a:pt x="119345" y="165348"/>
                    <a:pt x="127956" y="168126"/>
                    <a:pt x="133017" y="1840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9" name="Forme libre : forme 208">
              <a:extLst>
                <a:ext uri="{FF2B5EF4-FFF2-40B4-BE49-F238E27FC236}">
                  <a16:creationId xmlns:a16="http://schemas.microsoft.com/office/drawing/2014/main" id="{336E3436-D09F-4101-88B7-365CFC8076CC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10344702" y="-12077070"/>
              <a:ext cx="101685" cy="152445"/>
            </a:xfrm>
            <a:custGeom>
              <a:avLst/>
              <a:gdLst>
                <a:gd name="connsiteX0" fmla="*/ 61266 w 101685"/>
                <a:gd name="connsiteY0" fmla="*/ 24375 h 152445"/>
                <a:gd name="connsiteX1" fmla="*/ 61972 w 101685"/>
                <a:gd name="connsiteY1" fmla="*/ 21534 h 152445"/>
                <a:gd name="connsiteX2" fmla="*/ 59137 w 101685"/>
                <a:gd name="connsiteY2" fmla="*/ 19056 h 152445"/>
                <a:gd name="connsiteX3" fmla="*/ 36440 w 101685"/>
                <a:gd name="connsiteY3" fmla="*/ 20827 h 152445"/>
                <a:gd name="connsiteX4" fmla="*/ 32539 w 101685"/>
                <a:gd name="connsiteY4" fmla="*/ 24900 h 152445"/>
                <a:gd name="connsiteX5" fmla="*/ 37155 w 101685"/>
                <a:gd name="connsiteY5" fmla="*/ 27385 h 152445"/>
                <a:gd name="connsiteX6" fmla="*/ 45663 w 101685"/>
                <a:gd name="connsiteY6" fmla="*/ 30044 h 152445"/>
                <a:gd name="connsiteX7" fmla="*/ 44956 w 101685"/>
                <a:gd name="connsiteY7" fmla="*/ 33943 h 152445"/>
                <a:gd name="connsiteX8" fmla="*/ 19956 w 101685"/>
                <a:gd name="connsiteY8" fmla="*/ 134247 h 152445"/>
                <a:gd name="connsiteX9" fmla="*/ 19066 w 101685"/>
                <a:gd name="connsiteY9" fmla="*/ 138146 h 152445"/>
                <a:gd name="connsiteX10" fmla="*/ 25096 w 101685"/>
                <a:gd name="connsiteY10" fmla="*/ 143815 h 152445"/>
                <a:gd name="connsiteX11" fmla="*/ 33255 w 101685"/>
                <a:gd name="connsiteY11" fmla="*/ 136375 h 152445"/>
                <a:gd name="connsiteX12" fmla="*/ 41937 w 101685"/>
                <a:gd name="connsiteY12" fmla="*/ 101996 h 152445"/>
                <a:gd name="connsiteX13" fmla="*/ 64634 w 101685"/>
                <a:gd name="connsiteY13" fmla="*/ 116525 h 152445"/>
                <a:gd name="connsiteX14" fmla="*/ 64284 w 101685"/>
                <a:gd name="connsiteY14" fmla="*/ 120067 h 152445"/>
                <a:gd name="connsiteX15" fmla="*/ 63569 w 101685"/>
                <a:gd name="connsiteY15" fmla="*/ 125561 h 152445"/>
                <a:gd name="connsiteX16" fmla="*/ 82365 w 101685"/>
                <a:gd name="connsiteY16" fmla="*/ 143815 h 152445"/>
                <a:gd name="connsiteX17" fmla="*/ 104887 w 101685"/>
                <a:gd name="connsiteY17" fmla="*/ 116700 h 152445"/>
                <a:gd name="connsiteX18" fmla="*/ 102051 w 101685"/>
                <a:gd name="connsiteY18" fmla="*/ 114398 h 152445"/>
                <a:gd name="connsiteX19" fmla="*/ 98500 w 101685"/>
                <a:gd name="connsiteY19" fmla="*/ 118653 h 152445"/>
                <a:gd name="connsiteX20" fmla="*/ 82897 w 101685"/>
                <a:gd name="connsiteY20" fmla="*/ 138853 h 152445"/>
                <a:gd name="connsiteX21" fmla="*/ 76693 w 101685"/>
                <a:gd name="connsiteY21" fmla="*/ 129643 h 152445"/>
                <a:gd name="connsiteX22" fmla="*/ 77757 w 101685"/>
                <a:gd name="connsiteY22" fmla="*/ 121663 h 152445"/>
                <a:gd name="connsiteX23" fmla="*/ 78647 w 101685"/>
                <a:gd name="connsiteY23" fmla="*/ 116168 h 152445"/>
                <a:gd name="connsiteX24" fmla="*/ 49921 w 101685"/>
                <a:gd name="connsiteY24" fmla="*/ 97383 h 152445"/>
                <a:gd name="connsiteX25" fmla="*/ 64634 w 101685"/>
                <a:gd name="connsiteY25" fmla="*/ 85687 h 152445"/>
                <a:gd name="connsiteX26" fmla="*/ 92470 w 101685"/>
                <a:gd name="connsiteY26" fmla="*/ 68855 h 152445"/>
                <a:gd name="connsiteX27" fmla="*/ 98325 w 101685"/>
                <a:gd name="connsiteY27" fmla="*/ 71158 h 152445"/>
                <a:gd name="connsiteX28" fmla="*/ 89102 w 101685"/>
                <a:gd name="connsiteY28" fmla="*/ 81083 h 152445"/>
                <a:gd name="connsiteX29" fmla="*/ 96196 w 101685"/>
                <a:gd name="connsiteY29" fmla="*/ 87641 h 152445"/>
                <a:gd name="connsiteX30" fmla="*/ 106301 w 101685"/>
                <a:gd name="connsiteY30" fmla="*/ 76294 h 152445"/>
                <a:gd name="connsiteX31" fmla="*/ 92653 w 101685"/>
                <a:gd name="connsiteY31" fmla="*/ 63893 h 152445"/>
                <a:gd name="connsiteX32" fmla="*/ 64284 w 101685"/>
                <a:gd name="connsiteY32" fmla="*/ 79487 h 152445"/>
                <a:gd name="connsiteX33" fmla="*/ 43708 w 101685"/>
                <a:gd name="connsiteY33" fmla="*/ 95080 h 152445"/>
                <a:gd name="connsiteX34" fmla="*/ 61266 w 101685"/>
                <a:gd name="connsiteY34" fmla="*/ 2437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1685" h="152445">
                  <a:moveTo>
                    <a:pt x="61266" y="24375"/>
                  </a:moveTo>
                  <a:cubicBezTo>
                    <a:pt x="61440" y="24018"/>
                    <a:pt x="61972" y="21715"/>
                    <a:pt x="61972" y="21534"/>
                  </a:cubicBezTo>
                  <a:cubicBezTo>
                    <a:pt x="61972" y="20651"/>
                    <a:pt x="61266" y="19056"/>
                    <a:pt x="59137" y="19056"/>
                  </a:cubicBezTo>
                  <a:cubicBezTo>
                    <a:pt x="55593" y="19056"/>
                    <a:pt x="40873" y="20468"/>
                    <a:pt x="36440" y="20827"/>
                  </a:cubicBezTo>
                  <a:cubicBezTo>
                    <a:pt x="35026" y="21002"/>
                    <a:pt x="32539" y="21183"/>
                    <a:pt x="32539" y="24900"/>
                  </a:cubicBezTo>
                  <a:cubicBezTo>
                    <a:pt x="32539" y="27385"/>
                    <a:pt x="35026" y="27385"/>
                    <a:pt x="37155" y="27385"/>
                  </a:cubicBezTo>
                  <a:cubicBezTo>
                    <a:pt x="45663" y="27385"/>
                    <a:pt x="45663" y="28624"/>
                    <a:pt x="45663" y="30044"/>
                  </a:cubicBezTo>
                  <a:cubicBezTo>
                    <a:pt x="45663" y="31283"/>
                    <a:pt x="45306" y="32347"/>
                    <a:pt x="44956" y="33943"/>
                  </a:cubicBezTo>
                  <a:lnTo>
                    <a:pt x="19956" y="134247"/>
                  </a:lnTo>
                  <a:cubicBezTo>
                    <a:pt x="19066" y="137439"/>
                    <a:pt x="19066" y="137789"/>
                    <a:pt x="19066" y="138146"/>
                  </a:cubicBezTo>
                  <a:cubicBezTo>
                    <a:pt x="19066" y="140805"/>
                    <a:pt x="21195" y="143815"/>
                    <a:pt x="25096" y="143815"/>
                  </a:cubicBezTo>
                  <a:cubicBezTo>
                    <a:pt x="29886" y="143815"/>
                    <a:pt x="32190" y="140273"/>
                    <a:pt x="33255" y="136375"/>
                  </a:cubicBezTo>
                  <a:cubicBezTo>
                    <a:pt x="33604" y="135660"/>
                    <a:pt x="41231" y="104473"/>
                    <a:pt x="41937" y="101996"/>
                  </a:cubicBezTo>
                  <a:cubicBezTo>
                    <a:pt x="54528" y="103234"/>
                    <a:pt x="64634" y="107307"/>
                    <a:pt x="64634" y="116525"/>
                  </a:cubicBezTo>
                  <a:cubicBezTo>
                    <a:pt x="64634" y="117415"/>
                    <a:pt x="64634" y="118296"/>
                    <a:pt x="64284" y="120067"/>
                  </a:cubicBezTo>
                  <a:cubicBezTo>
                    <a:pt x="63569" y="122727"/>
                    <a:pt x="63569" y="123615"/>
                    <a:pt x="63569" y="125561"/>
                  </a:cubicBezTo>
                  <a:cubicBezTo>
                    <a:pt x="63569" y="138146"/>
                    <a:pt x="73857" y="143815"/>
                    <a:pt x="82365" y="143815"/>
                  </a:cubicBezTo>
                  <a:cubicBezTo>
                    <a:pt x="99564" y="143815"/>
                    <a:pt x="104887" y="116883"/>
                    <a:pt x="104887" y="116700"/>
                  </a:cubicBezTo>
                  <a:cubicBezTo>
                    <a:pt x="104887" y="114398"/>
                    <a:pt x="102583" y="114398"/>
                    <a:pt x="102051" y="114398"/>
                  </a:cubicBezTo>
                  <a:cubicBezTo>
                    <a:pt x="99564" y="114398"/>
                    <a:pt x="99390" y="115288"/>
                    <a:pt x="98500" y="118653"/>
                  </a:cubicBezTo>
                  <a:cubicBezTo>
                    <a:pt x="96379" y="126276"/>
                    <a:pt x="91588" y="138853"/>
                    <a:pt x="82897" y="138853"/>
                  </a:cubicBezTo>
                  <a:cubicBezTo>
                    <a:pt x="78115" y="138853"/>
                    <a:pt x="76693" y="134422"/>
                    <a:pt x="76693" y="129643"/>
                  </a:cubicBezTo>
                  <a:cubicBezTo>
                    <a:pt x="76693" y="126625"/>
                    <a:pt x="76693" y="126276"/>
                    <a:pt x="77757" y="121663"/>
                  </a:cubicBezTo>
                  <a:cubicBezTo>
                    <a:pt x="77932" y="121131"/>
                    <a:pt x="78647" y="118121"/>
                    <a:pt x="78647" y="116168"/>
                  </a:cubicBezTo>
                  <a:cubicBezTo>
                    <a:pt x="78647" y="100400"/>
                    <a:pt x="57365" y="97915"/>
                    <a:pt x="49921" y="97383"/>
                  </a:cubicBezTo>
                  <a:cubicBezTo>
                    <a:pt x="55061" y="94199"/>
                    <a:pt x="61623" y="88346"/>
                    <a:pt x="64634" y="85687"/>
                  </a:cubicBezTo>
                  <a:cubicBezTo>
                    <a:pt x="73682" y="77184"/>
                    <a:pt x="82548" y="68855"/>
                    <a:pt x="92470" y="68855"/>
                  </a:cubicBezTo>
                  <a:cubicBezTo>
                    <a:pt x="94599" y="68855"/>
                    <a:pt x="96903" y="69387"/>
                    <a:pt x="98325" y="71158"/>
                  </a:cubicBezTo>
                  <a:cubicBezTo>
                    <a:pt x="90699" y="72395"/>
                    <a:pt x="89102" y="78422"/>
                    <a:pt x="89102" y="81083"/>
                  </a:cubicBezTo>
                  <a:cubicBezTo>
                    <a:pt x="89102" y="84981"/>
                    <a:pt x="92121" y="87641"/>
                    <a:pt x="96196" y="87641"/>
                  </a:cubicBezTo>
                  <a:cubicBezTo>
                    <a:pt x="100986" y="87641"/>
                    <a:pt x="106301" y="83742"/>
                    <a:pt x="106301" y="76294"/>
                  </a:cubicBezTo>
                  <a:cubicBezTo>
                    <a:pt x="106301" y="70451"/>
                    <a:pt x="102051" y="63893"/>
                    <a:pt x="92653" y="63893"/>
                  </a:cubicBezTo>
                  <a:cubicBezTo>
                    <a:pt x="82548" y="63893"/>
                    <a:pt x="73325" y="71158"/>
                    <a:pt x="64284" y="79487"/>
                  </a:cubicBezTo>
                  <a:cubicBezTo>
                    <a:pt x="56833" y="86577"/>
                    <a:pt x="50985" y="92071"/>
                    <a:pt x="43708" y="95080"/>
                  </a:cubicBezTo>
                  <a:lnTo>
                    <a:pt x="61266" y="243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10" name="Forme libre : forme 209">
              <a:extLst>
                <a:ext uri="{FF2B5EF4-FFF2-40B4-BE49-F238E27FC236}">
                  <a16:creationId xmlns:a16="http://schemas.microsoft.com/office/drawing/2014/main" id="{7D1C790C-92B3-4B84-B66E-C2514A47F144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10449215" y="-12077070"/>
              <a:ext cx="127107" cy="177853"/>
            </a:xfrm>
            <a:custGeom>
              <a:avLst/>
              <a:gdLst>
                <a:gd name="connsiteX0" fmla="*/ 69416 w 127106"/>
                <a:gd name="connsiteY0" fmla="*/ 26146 h 177852"/>
                <a:gd name="connsiteX1" fmla="*/ 65166 w 127106"/>
                <a:gd name="connsiteY1" fmla="*/ 19056 h 177852"/>
                <a:gd name="connsiteX2" fmla="*/ 60733 w 127106"/>
                <a:gd name="connsiteY2" fmla="*/ 26146 h 177852"/>
                <a:gd name="connsiteX3" fmla="*/ 60733 w 127106"/>
                <a:gd name="connsiteY3" fmla="*/ 150547 h 177852"/>
                <a:gd name="connsiteX4" fmla="*/ 21719 w 127106"/>
                <a:gd name="connsiteY4" fmla="*/ 125386 h 177852"/>
                <a:gd name="connsiteX5" fmla="*/ 19066 w 127106"/>
                <a:gd name="connsiteY5" fmla="*/ 129643 h 177852"/>
                <a:gd name="connsiteX6" fmla="*/ 21369 w 127106"/>
                <a:gd name="connsiteY6" fmla="*/ 133890 h 177852"/>
                <a:gd name="connsiteX7" fmla="*/ 47784 w 127106"/>
                <a:gd name="connsiteY7" fmla="*/ 147895 h 177852"/>
                <a:gd name="connsiteX8" fmla="*/ 62330 w 127106"/>
                <a:gd name="connsiteY8" fmla="*/ 172700 h 177852"/>
                <a:gd name="connsiteX9" fmla="*/ 65166 w 127106"/>
                <a:gd name="connsiteY9" fmla="*/ 176425 h 177852"/>
                <a:gd name="connsiteX10" fmla="*/ 68176 w 127106"/>
                <a:gd name="connsiteY10" fmla="*/ 171819 h 177852"/>
                <a:gd name="connsiteX11" fmla="*/ 107008 w 127106"/>
                <a:gd name="connsiteY11" fmla="*/ 134422 h 177852"/>
                <a:gd name="connsiteX12" fmla="*/ 111091 w 127106"/>
                <a:gd name="connsiteY12" fmla="*/ 129643 h 177852"/>
                <a:gd name="connsiteX13" fmla="*/ 108430 w 127106"/>
                <a:gd name="connsiteY13" fmla="*/ 125386 h 177852"/>
                <a:gd name="connsiteX14" fmla="*/ 69416 w 127106"/>
                <a:gd name="connsiteY14" fmla="*/ 150547 h 177852"/>
                <a:gd name="connsiteX15" fmla="*/ 69416 w 127106"/>
                <a:gd name="connsiteY15" fmla="*/ 2614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106" h="177852">
                  <a:moveTo>
                    <a:pt x="69416" y="26146"/>
                  </a:moveTo>
                  <a:cubicBezTo>
                    <a:pt x="69416" y="23312"/>
                    <a:pt x="69416" y="19056"/>
                    <a:pt x="65166" y="19056"/>
                  </a:cubicBezTo>
                  <a:cubicBezTo>
                    <a:pt x="60733" y="19056"/>
                    <a:pt x="60733" y="23129"/>
                    <a:pt x="60733" y="26146"/>
                  </a:cubicBezTo>
                  <a:lnTo>
                    <a:pt x="60733" y="150547"/>
                  </a:lnTo>
                  <a:cubicBezTo>
                    <a:pt x="45306" y="128928"/>
                    <a:pt x="22609" y="125386"/>
                    <a:pt x="21719" y="125386"/>
                  </a:cubicBezTo>
                  <a:cubicBezTo>
                    <a:pt x="19066" y="125386"/>
                    <a:pt x="19066" y="127864"/>
                    <a:pt x="19066" y="129643"/>
                  </a:cubicBezTo>
                  <a:cubicBezTo>
                    <a:pt x="19066" y="131588"/>
                    <a:pt x="19066" y="133359"/>
                    <a:pt x="21369" y="133890"/>
                  </a:cubicBezTo>
                  <a:cubicBezTo>
                    <a:pt x="27042" y="135486"/>
                    <a:pt x="37853" y="138321"/>
                    <a:pt x="47784" y="147895"/>
                  </a:cubicBezTo>
                  <a:cubicBezTo>
                    <a:pt x="58072" y="157995"/>
                    <a:pt x="60908" y="168269"/>
                    <a:pt x="62330" y="172700"/>
                  </a:cubicBezTo>
                  <a:cubicBezTo>
                    <a:pt x="62862" y="175010"/>
                    <a:pt x="63211" y="176425"/>
                    <a:pt x="65166" y="176425"/>
                  </a:cubicBezTo>
                  <a:cubicBezTo>
                    <a:pt x="66937" y="176425"/>
                    <a:pt x="67112" y="175359"/>
                    <a:pt x="68176" y="171819"/>
                  </a:cubicBezTo>
                  <a:cubicBezTo>
                    <a:pt x="72792" y="156043"/>
                    <a:pt x="84844" y="140273"/>
                    <a:pt x="107008" y="134422"/>
                  </a:cubicBezTo>
                  <a:cubicBezTo>
                    <a:pt x="110559" y="133540"/>
                    <a:pt x="111091" y="133359"/>
                    <a:pt x="111091" y="129643"/>
                  </a:cubicBezTo>
                  <a:cubicBezTo>
                    <a:pt x="111091" y="127864"/>
                    <a:pt x="111091" y="125386"/>
                    <a:pt x="108430" y="125386"/>
                  </a:cubicBezTo>
                  <a:cubicBezTo>
                    <a:pt x="107540" y="125386"/>
                    <a:pt x="84844" y="128928"/>
                    <a:pt x="69416" y="150547"/>
                  </a:cubicBezTo>
                  <a:lnTo>
                    <a:pt x="69416" y="2614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grpSp>
        <p:nvGrpSpPr>
          <p:cNvPr id="237" name="Groupe 236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bf{Q}^{j\downarrow}\,=\,\hat\omega^{jk} &#10;\mathbf{Q}_{k}^{\uparrow}&#10;\end{align*}&#10;&#10;\end{document}" title="IguanaTex Vector Display">
            <a:extLst>
              <a:ext uri="{FF2B5EF4-FFF2-40B4-BE49-F238E27FC236}">
                <a16:creationId xmlns:a16="http://schemas.microsoft.com/office/drawing/2014/main" id="{B604ADA3-777B-44EB-9CC5-EE33714C1732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4483100" y="5575300"/>
            <a:ext cx="1572330" cy="350446"/>
            <a:chOff x="11460641" y="-12091564"/>
            <a:chExt cx="1572330" cy="350446"/>
          </a:xfrm>
        </p:grpSpPr>
        <p:sp>
          <p:nvSpPr>
            <p:cNvPr id="226" name="Forme libre : forme 225">
              <a:extLst>
                <a:ext uri="{FF2B5EF4-FFF2-40B4-BE49-F238E27FC236}">
                  <a16:creationId xmlns:a16="http://schemas.microsoft.com/office/drawing/2014/main" id="{7DCB1E3F-D3FA-4357-892A-098717DD5898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>
              <a:off x="11460641" y="-12023332"/>
              <a:ext cx="203371" cy="254075"/>
            </a:xfrm>
            <a:custGeom>
              <a:avLst/>
              <a:gdLst>
                <a:gd name="connsiteX0" fmla="*/ 152774 w 203370"/>
                <a:gd name="connsiteY0" fmla="*/ 190907 h 254075"/>
                <a:gd name="connsiteX1" fmla="*/ 205190 w 203370"/>
                <a:gd name="connsiteY1" fmla="*/ 109666 h 254075"/>
                <a:gd name="connsiteX2" fmla="*/ 112251 w 203370"/>
                <a:gd name="connsiteY2" fmla="*/ 19056 h 254075"/>
                <a:gd name="connsiteX3" fmla="*/ 19066 w 203370"/>
                <a:gd name="connsiteY3" fmla="*/ 109666 h 254075"/>
                <a:gd name="connsiteX4" fmla="*/ 112251 w 203370"/>
                <a:gd name="connsiteY4" fmla="*/ 198251 h 254075"/>
                <a:gd name="connsiteX5" fmla="*/ 136314 w 203370"/>
                <a:gd name="connsiteY5" fmla="*/ 195972 h 254075"/>
                <a:gd name="connsiteX6" fmla="*/ 172015 w 203370"/>
                <a:gd name="connsiteY6" fmla="*/ 244565 h 254075"/>
                <a:gd name="connsiteX7" fmla="*/ 206707 w 203370"/>
                <a:gd name="connsiteY7" fmla="*/ 197488 h 254075"/>
                <a:gd name="connsiteX8" fmla="*/ 202147 w 203370"/>
                <a:gd name="connsiteY8" fmla="*/ 190907 h 254075"/>
                <a:gd name="connsiteX9" fmla="*/ 197595 w 203370"/>
                <a:gd name="connsiteY9" fmla="*/ 195972 h 254075"/>
                <a:gd name="connsiteX10" fmla="*/ 176067 w 203370"/>
                <a:gd name="connsiteY10" fmla="*/ 205841 h 254075"/>
                <a:gd name="connsiteX11" fmla="*/ 152774 w 203370"/>
                <a:gd name="connsiteY11" fmla="*/ 190907 h 254075"/>
                <a:gd name="connsiteX12" fmla="*/ 88196 w 203370"/>
                <a:gd name="connsiteY12" fmla="*/ 182553 h 254075"/>
                <a:gd name="connsiteX13" fmla="*/ 56292 w 203370"/>
                <a:gd name="connsiteY13" fmla="*/ 109412 h 254075"/>
                <a:gd name="connsiteX14" fmla="*/ 65658 w 203370"/>
                <a:gd name="connsiteY14" fmla="*/ 57279 h 254075"/>
                <a:gd name="connsiteX15" fmla="*/ 112005 w 203370"/>
                <a:gd name="connsiteY15" fmla="*/ 29187 h 254075"/>
                <a:gd name="connsiteX16" fmla="*/ 157580 w 203370"/>
                <a:gd name="connsiteY16" fmla="*/ 55762 h 254075"/>
                <a:gd name="connsiteX17" fmla="*/ 167963 w 203370"/>
                <a:gd name="connsiteY17" fmla="*/ 109412 h 254075"/>
                <a:gd name="connsiteX18" fmla="*/ 143654 w 203370"/>
                <a:gd name="connsiteY18" fmla="*/ 178005 h 254075"/>
                <a:gd name="connsiteX19" fmla="*/ 112005 w 203370"/>
                <a:gd name="connsiteY19" fmla="*/ 156234 h 254075"/>
                <a:gd name="connsiteX20" fmla="*/ 87441 w 203370"/>
                <a:gd name="connsiteY20" fmla="*/ 176987 h 254075"/>
                <a:gd name="connsiteX21" fmla="*/ 88196 w 203370"/>
                <a:gd name="connsiteY21" fmla="*/ 182553 h 254075"/>
                <a:gd name="connsiteX22" fmla="*/ 133017 w 203370"/>
                <a:gd name="connsiteY22" fmla="*/ 184077 h 254075"/>
                <a:gd name="connsiteX23" fmla="*/ 112251 w 203370"/>
                <a:gd name="connsiteY23" fmla="*/ 188128 h 254075"/>
                <a:gd name="connsiteX24" fmla="*/ 96553 w 203370"/>
                <a:gd name="connsiteY24" fmla="*/ 176987 h 254075"/>
                <a:gd name="connsiteX25" fmla="*/ 112251 w 203370"/>
                <a:gd name="connsiteY25" fmla="*/ 165347 h 254075"/>
                <a:gd name="connsiteX26" fmla="*/ 133017 w 203370"/>
                <a:gd name="connsiteY26" fmla="*/ 184077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3370" h="254075">
                  <a:moveTo>
                    <a:pt x="152774" y="190907"/>
                  </a:moveTo>
                  <a:cubicBezTo>
                    <a:pt x="194298" y="174709"/>
                    <a:pt x="205190" y="137257"/>
                    <a:pt x="205190" y="109666"/>
                  </a:cubicBezTo>
                  <a:cubicBezTo>
                    <a:pt x="205190" y="55001"/>
                    <a:pt x="168471" y="19056"/>
                    <a:pt x="112251" y="19056"/>
                  </a:cubicBezTo>
                  <a:cubicBezTo>
                    <a:pt x="54266" y="19056"/>
                    <a:pt x="19066" y="56517"/>
                    <a:pt x="19066" y="109666"/>
                  </a:cubicBezTo>
                  <a:cubicBezTo>
                    <a:pt x="19066" y="161298"/>
                    <a:pt x="53504" y="198251"/>
                    <a:pt x="112251" y="198251"/>
                  </a:cubicBezTo>
                  <a:cubicBezTo>
                    <a:pt x="117827" y="198251"/>
                    <a:pt x="126185" y="197997"/>
                    <a:pt x="136314" y="195972"/>
                  </a:cubicBezTo>
                  <a:cubicBezTo>
                    <a:pt x="143400" y="224571"/>
                    <a:pt x="148468" y="244565"/>
                    <a:pt x="172015" y="244565"/>
                  </a:cubicBezTo>
                  <a:cubicBezTo>
                    <a:pt x="197842" y="244565"/>
                    <a:pt x="206707" y="214702"/>
                    <a:pt x="206707" y="197488"/>
                  </a:cubicBezTo>
                  <a:cubicBezTo>
                    <a:pt x="206707" y="195463"/>
                    <a:pt x="206707" y="190907"/>
                    <a:pt x="202147" y="190907"/>
                  </a:cubicBezTo>
                  <a:cubicBezTo>
                    <a:pt x="198350" y="190907"/>
                    <a:pt x="197842" y="194201"/>
                    <a:pt x="197595" y="195972"/>
                  </a:cubicBezTo>
                  <a:cubicBezTo>
                    <a:pt x="196070" y="205586"/>
                    <a:pt x="180372" y="205841"/>
                    <a:pt x="176067" y="205841"/>
                  </a:cubicBezTo>
                  <a:cubicBezTo>
                    <a:pt x="170243" y="205841"/>
                    <a:pt x="162648" y="205841"/>
                    <a:pt x="152774" y="190907"/>
                  </a:cubicBezTo>
                  <a:close/>
                  <a:moveTo>
                    <a:pt x="88196" y="182553"/>
                  </a:moveTo>
                  <a:cubicBezTo>
                    <a:pt x="57047" y="167627"/>
                    <a:pt x="56292" y="129158"/>
                    <a:pt x="56292" y="109412"/>
                  </a:cubicBezTo>
                  <a:cubicBezTo>
                    <a:pt x="56292" y="99289"/>
                    <a:pt x="56292" y="75247"/>
                    <a:pt x="65658" y="57279"/>
                  </a:cubicBezTo>
                  <a:cubicBezTo>
                    <a:pt x="78830" y="32983"/>
                    <a:pt x="100605" y="29187"/>
                    <a:pt x="112005" y="29187"/>
                  </a:cubicBezTo>
                  <a:cubicBezTo>
                    <a:pt x="125677" y="29187"/>
                    <a:pt x="145426" y="34245"/>
                    <a:pt x="157580" y="55762"/>
                  </a:cubicBezTo>
                  <a:cubicBezTo>
                    <a:pt x="167201" y="72713"/>
                    <a:pt x="167963" y="94484"/>
                    <a:pt x="167963" y="109412"/>
                  </a:cubicBezTo>
                  <a:cubicBezTo>
                    <a:pt x="167963" y="123584"/>
                    <a:pt x="167963" y="161298"/>
                    <a:pt x="143654" y="178005"/>
                  </a:cubicBezTo>
                  <a:cubicBezTo>
                    <a:pt x="138085" y="169651"/>
                    <a:pt x="128966" y="156234"/>
                    <a:pt x="112005" y="156234"/>
                  </a:cubicBezTo>
                  <a:cubicBezTo>
                    <a:pt x="99087" y="156234"/>
                    <a:pt x="87441" y="164840"/>
                    <a:pt x="87441" y="176987"/>
                  </a:cubicBezTo>
                  <a:cubicBezTo>
                    <a:pt x="87441" y="178504"/>
                    <a:pt x="87688" y="181291"/>
                    <a:pt x="88196" y="182553"/>
                  </a:cubicBezTo>
                  <a:close/>
                  <a:moveTo>
                    <a:pt x="133017" y="184077"/>
                  </a:moveTo>
                  <a:cubicBezTo>
                    <a:pt x="126685" y="186856"/>
                    <a:pt x="119091" y="188128"/>
                    <a:pt x="112251" y="188128"/>
                  </a:cubicBezTo>
                  <a:cubicBezTo>
                    <a:pt x="98325" y="188128"/>
                    <a:pt x="96553" y="180028"/>
                    <a:pt x="96553" y="176987"/>
                  </a:cubicBezTo>
                  <a:cubicBezTo>
                    <a:pt x="96553" y="170152"/>
                    <a:pt x="103893" y="165347"/>
                    <a:pt x="112251" y="165347"/>
                  </a:cubicBezTo>
                  <a:cubicBezTo>
                    <a:pt x="119345" y="165347"/>
                    <a:pt x="127956" y="168126"/>
                    <a:pt x="133017" y="18407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27" name="Forme libre : forme 226">
              <a:extLst>
                <a:ext uri="{FF2B5EF4-FFF2-40B4-BE49-F238E27FC236}">
                  <a16:creationId xmlns:a16="http://schemas.microsoft.com/office/drawing/2014/main" id="{495EFE4B-3E76-49D8-9A70-8CB2C03D1FDD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11663237" y="-12068944"/>
              <a:ext cx="101685" cy="177853"/>
            </a:xfrm>
            <a:custGeom>
              <a:avLst/>
              <a:gdLst>
                <a:gd name="connsiteX0" fmla="*/ 96903 w 101685"/>
                <a:gd name="connsiteY0" fmla="*/ 25789 h 177852"/>
                <a:gd name="connsiteX1" fmla="*/ 89816 w 101685"/>
                <a:gd name="connsiteY1" fmla="*/ 19056 h 177852"/>
                <a:gd name="connsiteX2" fmla="*/ 79886 w 101685"/>
                <a:gd name="connsiteY2" fmla="*/ 28799 h 177852"/>
                <a:gd name="connsiteX3" fmla="*/ 86981 w 101685"/>
                <a:gd name="connsiteY3" fmla="*/ 35539 h 177852"/>
                <a:gd name="connsiteX4" fmla="*/ 96903 w 101685"/>
                <a:gd name="connsiteY4" fmla="*/ 25789 h 177852"/>
                <a:gd name="connsiteX5" fmla="*/ 59319 w 101685"/>
                <a:gd name="connsiteY5" fmla="*/ 145236 h 177852"/>
                <a:gd name="connsiteX6" fmla="*/ 36440 w 101685"/>
                <a:gd name="connsiteY6" fmla="*/ 167737 h 177852"/>
                <a:gd name="connsiteX7" fmla="*/ 30061 w 101685"/>
                <a:gd name="connsiteY7" fmla="*/ 166673 h 177852"/>
                <a:gd name="connsiteX8" fmla="*/ 36090 w 101685"/>
                <a:gd name="connsiteY8" fmla="*/ 157639 h 177852"/>
                <a:gd name="connsiteX9" fmla="*/ 29171 w 101685"/>
                <a:gd name="connsiteY9" fmla="*/ 151081 h 177852"/>
                <a:gd name="connsiteX10" fmla="*/ 19066 w 101685"/>
                <a:gd name="connsiteY10" fmla="*/ 161537 h 177852"/>
                <a:gd name="connsiteX11" fmla="*/ 36622 w 101685"/>
                <a:gd name="connsiteY11" fmla="*/ 172700 h 177852"/>
                <a:gd name="connsiteX12" fmla="*/ 73499 w 101685"/>
                <a:gd name="connsiteY12" fmla="*/ 144704 h 177852"/>
                <a:gd name="connsiteX13" fmla="*/ 89460 w 101685"/>
                <a:gd name="connsiteY13" fmla="*/ 81256 h 177852"/>
                <a:gd name="connsiteX14" fmla="*/ 90349 w 101685"/>
                <a:gd name="connsiteY14" fmla="*/ 75056 h 177852"/>
                <a:gd name="connsiteX15" fmla="*/ 71370 w 101685"/>
                <a:gd name="connsiteY15" fmla="*/ 58398 h 177852"/>
                <a:gd name="connsiteX16" fmla="*/ 40341 w 101685"/>
                <a:gd name="connsiteY16" fmla="*/ 85513 h 177852"/>
                <a:gd name="connsiteX17" fmla="*/ 43359 w 101685"/>
                <a:gd name="connsiteY17" fmla="*/ 87814 h 177852"/>
                <a:gd name="connsiteX18" fmla="*/ 46902 w 101685"/>
                <a:gd name="connsiteY18" fmla="*/ 84623 h 177852"/>
                <a:gd name="connsiteX19" fmla="*/ 70838 w 101685"/>
                <a:gd name="connsiteY19" fmla="*/ 63361 h 177852"/>
                <a:gd name="connsiteX20" fmla="*/ 76868 w 101685"/>
                <a:gd name="connsiteY20" fmla="*/ 72046 h 177852"/>
                <a:gd name="connsiteX21" fmla="*/ 76335 w 101685"/>
                <a:gd name="connsiteY21" fmla="*/ 77358 h 177852"/>
                <a:gd name="connsiteX22" fmla="*/ 59319 w 101685"/>
                <a:gd name="connsiteY22" fmla="*/ 1452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177852">
                  <a:moveTo>
                    <a:pt x="96903" y="25789"/>
                  </a:moveTo>
                  <a:cubicBezTo>
                    <a:pt x="96903" y="22779"/>
                    <a:pt x="94599" y="19056"/>
                    <a:pt x="89816" y="19056"/>
                  </a:cubicBezTo>
                  <a:cubicBezTo>
                    <a:pt x="84669" y="19056"/>
                    <a:pt x="79886" y="24018"/>
                    <a:pt x="79886" y="28799"/>
                  </a:cubicBezTo>
                  <a:cubicBezTo>
                    <a:pt x="79886" y="31640"/>
                    <a:pt x="82016" y="35539"/>
                    <a:pt x="86981" y="35539"/>
                  </a:cubicBezTo>
                  <a:cubicBezTo>
                    <a:pt x="91763" y="35539"/>
                    <a:pt x="96903" y="30927"/>
                    <a:pt x="96903" y="25789"/>
                  </a:cubicBezTo>
                  <a:close/>
                  <a:moveTo>
                    <a:pt x="59319" y="145236"/>
                  </a:moveTo>
                  <a:cubicBezTo>
                    <a:pt x="56300" y="157463"/>
                    <a:pt x="46902" y="167737"/>
                    <a:pt x="36440" y="167737"/>
                  </a:cubicBezTo>
                  <a:cubicBezTo>
                    <a:pt x="34136" y="167737"/>
                    <a:pt x="32007" y="167388"/>
                    <a:pt x="30061" y="166673"/>
                  </a:cubicBezTo>
                  <a:cubicBezTo>
                    <a:pt x="34668" y="164554"/>
                    <a:pt x="36090" y="160298"/>
                    <a:pt x="36090" y="157639"/>
                  </a:cubicBezTo>
                  <a:cubicBezTo>
                    <a:pt x="36090" y="153382"/>
                    <a:pt x="32722" y="151081"/>
                    <a:pt x="29171" y="151081"/>
                  </a:cubicBezTo>
                  <a:cubicBezTo>
                    <a:pt x="23673" y="151081"/>
                    <a:pt x="19066" y="155868"/>
                    <a:pt x="19066" y="161537"/>
                  </a:cubicBezTo>
                  <a:cubicBezTo>
                    <a:pt x="19066" y="168269"/>
                    <a:pt x="25978" y="172700"/>
                    <a:pt x="36622" y="172700"/>
                  </a:cubicBezTo>
                  <a:cubicBezTo>
                    <a:pt x="47260" y="172700"/>
                    <a:pt x="68002" y="166324"/>
                    <a:pt x="73499" y="144704"/>
                  </a:cubicBezTo>
                  <a:lnTo>
                    <a:pt x="89460" y="81256"/>
                  </a:lnTo>
                  <a:cubicBezTo>
                    <a:pt x="89992" y="79312"/>
                    <a:pt x="90349" y="77716"/>
                    <a:pt x="90349" y="75056"/>
                  </a:cubicBezTo>
                  <a:cubicBezTo>
                    <a:pt x="90349" y="65305"/>
                    <a:pt x="82016" y="58398"/>
                    <a:pt x="71370" y="58398"/>
                  </a:cubicBezTo>
                  <a:cubicBezTo>
                    <a:pt x="51692" y="58398"/>
                    <a:pt x="40341" y="83027"/>
                    <a:pt x="40341" y="85513"/>
                  </a:cubicBezTo>
                  <a:cubicBezTo>
                    <a:pt x="40341" y="87814"/>
                    <a:pt x="42827" y="87814"/>
                    <a:pt x="43359" y="87814"/>
                  </a:cubicBezTo>
                  <a:cubicBezTo>
                    <a:pt x="45488" y="87814"/>
                    <a:pt x="45663" y="87283"/>
                    <a:pt x="46902" y="84623"/>
                  </a:cubicBezTo>
                  <a:cubicBezTo>
                    <a:pt x="51335" y="74349"/>
                    <a:pt x="60558" y="63361"/>
                    <a:pt x="70838" y="63361"/>
                  </a:cubicBezTo>
                  <a:cubicBezTo>
                    <a:pt x="75271" y="63361"/>
                    <a:pt x="76868" y="66369"/>
                    <a:pt x="76868" y="72046"/>
                  </a:cubicBezTo>
                  <a:cubicBezTo>
                    <a:pt x="76868" y="73993"/>
                    <a:pt x="76518" y="76477"/>
                    <a:pt x="76335" y="77358"/>
                  </a:cubicBezTo>
                  <a:lnTo>
                    <a:pt x="59319" y="14523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28" name="Forme libre : forme 227">
              <a:extLst>
                <a:ext uri="{FF2B5EF4-FFF2-40B4-BE49-F238E27FC236}">
                  <a16:creationId xmlns:a16="http://schemas.microsoft.com/office/drawing/2014/main" id="{00B7B3BD-ED14-4D43-A320-1C32BD652CDB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11763150" y="-12074439"/>
              <a:ext cx="127107" cy="177853"/>
            </a:xfrm>
            <a:custGeom>
              <a:avLst/>
              <a:gdLst>
                <a:gd name="connsiteX0" fmla="*/ 69416 w 127106"/>
                <a:gd name="connsiteY0" fmla="*/ 26146 h 177852"/>
                <a:gd name="connsiteX1" fmla="*/ 65165 w 127106"/>
                <a:gd name="connsiteY1" fmla="*/ 19056 h 177852"/>
                <a:gd name="connsiteX2" fmla="*/ 60733 w 127106"/>
                <a:gd name="connsiteY2" fmla="*/ 26146 h 177852"/>
                <a:gd name="connsiteX3" fmla="*/ 60733 w 127106"/>
                <a:gd name="connsiteY3" fmla="*/ 150547 h 177852"/>
                <a:gd name="connsiteX4" fmla="*/ 21719 w 127106"/>
                <a:gd name="connsiteY4" fmla="*/ 125386 h 177852"/>
                <a:gd name="connsiteX5" fmla="*/ 19066 w 127106"/>
                <a:gd name="connsiteY5" fmla="*/ 129643 h 177852"/>
                <a:gd name="connsiteX6" fmla="*/ 21369 w 127106"/>
                <a:gd name="connsiteY6" fmla="*/ 133890 h 177852"/>
                <a:gd name="connsiteX7" fmla="*/ 47784 w 127106"/>
                <a:gd name="connsiteY7" fmla="*/ 147895 h 177852"/>
                <a:gd name="connsiteX8" fmla="*/ 62330 w 127106"/>
                <a:gd name="connsiteY8" fmla="*/ 172700 h 177852"/>
                <a:gd name="connsiteX9" fmla="*/ 65165 w 127106"/>
                <a:gd name="connsiteY9" fmla="*/ 176425 h 177852"/>
                <a:gd name="connsiteX10" fmla="*/ 68177 w 127106"/>
                <a:gd name="connsiteY10" fmla="*/ 171819 h 177852"/>
                <a:gd name="connsiteX11" fmla="*/ 107008 w 127106"/>
                <a:gd name="connsiteY11" fmla="*/ 134422 h 177852"/>
                <a:gd name="connsiteX12" fmla="*/ 111091 w 127106"/>
                <a:gd name="connsiteY12" fmla="*/ 129643 h 177852"/>
                <a:gd name="connsiteX13" fmla="*/ 108430 w 127106"/>
                <a:gd name="connsiteY13" fmla="*/ 125386 h 177852"/>
                <a:gd name="connsiteX14" fmla="*/ 69416 w 127106"/>
                <a:gd name="connsiteY14" fmla="*/ 150547 h 177852"/>
                <a:gd name="connsiteX15" fmla="*/ 69416 w 127106"/>
                <a:gd name="connsiteY15" fmla="*/ 2614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106" h="177852">
                  <a:moveTo>
                    <a:pt x="69416" y="26146"/>
                  </a:moveTo>
                  <a:cubicBezTo>
                    <a:pt x="69416" y="23312"/>
                    <a:pt x="69416" y="19056"/>
                    <a:pt x="65165" y="19056"/>
                  </a:cubicBezTo>
                  <a:cubicBezTo>
                    <a:pt x="60733" y="19056"/>
                    <a:pt x="60733" y="23129"/>
                    <a:pt x="60733" y="26146"/>
                  </a:cubicBezTo>
                  <a:lnTo>
                    <a:pt x="60733" y="150547"/>
                  </a:lnTo>
                  <a:cubicBezTo>
                    <a:pt x="45305" y="128928"/>
                    <a:pt x="22609" y="125386"/>
                    <a:pt x="21719" y="125386"/>
                  </a:cubicBezTo>
                  <a:cubicBezTo>
                    <a:pt x="19066" y="125386"/>
                    <a:pt x="19066" y="127864"/>
                    <a:pt x="19066" y="129643"/>
                  </a:cubicBezTo>
                  <a:cubicBezTo>
                    <a:pt x="19066" y="131588"/>
                    <a:pt x="19066" y="133359"/>
                    <a:pt x="21369" y="133890"/>
                  </a:cubicBezTo>
                  <a:cubicBezTo>
                    <a:pt x="27042" y="135486"/>
                    <a:pt x="37853" y="138321"/>
                    <a:pt x="47784" y="147895"/>
                  </a:cubicBezTo>
                  <a:cubicBezTo>
                    <a:pt x="58072" y="157995"/>
                    <a:pt x="60908" y="168269"/>
                    <a:pt x="62330" y="172700"/>
                  </a:cubicBezTo>
                  <a:cubicBezTo>
                    <a:pt x="62862" y="175010"/>
                    <a:pt x="63212" y="176425"/>
                    <a:pt x="65165" y="176425"/>
                  </a:cubicBezTo>
                  <a:cubicBezTo>
                    <a:pt x="66937" y="176425"/>
                    <a:pt x="67112" y="175359"/>
                    <a:pt x="68177" y="171819"/>
                  </a:cubicBezTo>
                  <a:cubicBezTo>
                    <a:pt x="72792" y="156043"/>
                    <a:pt x="84844" y="140273"/>
                    <a:pt x="107008" y="134422"/>
                  </a:cubicBezTo>
                  <a:cubicBezTo>
                    <a:pt x="110559" y="133540"/>
                    <a:pt x="111091" y="133359"/>
                    <a:pt x="111091" y="129643"/>
                  </a:cubicBezTo>
                  <a:cubicBezTo>
                    <a:pt x="111091" y="127864"/>
                    <a:pt x="111091" y="125386"/>
                    <a:pt x="108430" y="125386"/>
                  </a:cubicBezTo>
                  <a:cubicBezTo>
                    <a:pt x="107540" y="125386"/>
                    <a:pt x="84844" y="128928"/>
                    <a:pt x="69416" y="150547"/>
                  </a:cubicBezTo>
                  <a:lnTo>
                    <a:pt x="69416" y="2614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29" name="Forme libre : forme 228">
              <a:extLst>
                <a:ext uri="{FF2B5EF4-FFF2-40B4-BE49-F238E27FC236}">
                  <a16:creationId xmlns:a16="http://schemas.microsoft.com/office/drawing/2014/main" id="{387323A2-81F0-4974-9DC8-336804BC391A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12000446" y="-11939804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5" y="68148"/>
                  </a:cubicBezTo>
                  <a:lnTo>
                    <a:pt x="27677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30" name="Forme libre : forme 229">
              <a:extLst>
                <a:ext uri="{FF2B5EF4-FFF2-40B4-BE49-F238E27FC236}">
                  <a16:creationId xmlns:a16="http://schemas.microsoft.com/office/drawing/2014/main" id="{D9BA9796-8C52-4D27-AC0C-D8794AB2542B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12345268" y="-12022569"/>
              <a:ext cx="101685" cy="76223"/>
            </a:xfrm>
            <a:custGeom>
              <a:avLst/>
              <a:gdLst>
                <a:gd name="connsiteX0" fmla="*/ 52996 w 101685"/>
                <a:gd name="connsiteY0" fmla="*/ 19056 h 76222"/>
                <a:gd name="connsiteX1" fmla="*/ 19066 w 101685"/>
                <a:gd name="connsiteY1" fmla="*/ 53475 h 76222"/>
                <a:gd name="connsiteX2" fmla="*/ 23619 w 101685"/>
                <a:gd name="connsiteY2" fmla="*/ 58032 h 76222"/>
                <a:gd name="connsiteX3" fmla="*/ 52996 w 101685"/>
                <a:gd name="connsiteY3" fmla="*/ 32220 h 76222"/>
                <a:gd name="connsiteX4" fmla="*/ 82118 w 101685"/>
                <a:gd name="connsiteY4" fmla="*/ 58032 h 76222"/>
                <a:gd name="connsiteX5" fmla="*/ 86671 w 101685"/>
                <a:gd name="connsiteY5" fmla="*/ 53475 h 76222"/>
                <a:gd name="connsiteX6" fmla="*/ 52996 w 101685"/>
                <a:gd name="connsiteY6" fmla="*/ 19056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85" h="76222">
                  <a:moveTo>
                    <a:pt x="52996" y="19056"/>
                  </a:moveTo>
                  <a:lnTo>
                    <a:pt x="19066" y="53475"/>
                  </a:lnTo>
                  <a:lnTo>
                    <a:pt x="23619" y="58032"/>
                  </a:lnTo>
                  <a:lnTo>
                    <a:pt x="52996" y="32220"/>
                  </a:lnTo>
                  <a:lnTo>
                    <a:pt x="82118" y="58032"/>
                  </a:lnTo>
                  <a:lnTo>
                    <a:pt x="86671" y="53475"/>
                  </a:lnTo>
                  <a:lnTo>
                    <a:pt x="52996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31" name="Forme libre : forme 230">
              <a:extLst>
                <a:ext uri="{FF2B5EF4-FFF2-40B4-BE49-F238E27FC236}">
                  <a16:creationId xmlns:a16="http://schemas.microsoft.com/office/drawing/2014/main" id="{88E6344E-9E65-4563-BAE1-3CA9BE916550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12298864" y="-11958788"/>
              <a:ext cx="177949" cy="152445"/>
            </a:xfrm>
            <a:custGeom>
              <a:avLst/>
              <a:gdLst>
                <a:gd name="connsiteX0" fmla="*/ 169227 w 177949"/>
                <a:gd name="connsiteY0" fmla="*/ 36768 h 152445"/>
                <a:gd name="connsiteX1" fmla="*/ 159097 w 177949"/>
                <a:gd name="connsiteY1" fmla="*/ 19056 h 152445"/>
                <a:gd name="connsiteX2" fmla="*/ 145672 w 177949"/>
                <a:gd name="connsiteY2" fmla="*/ 30950 h 152445"/>
                <a:gd name="connsiteX3" fmla="*/ 149478 w 177949"/>
                <a:gd name="connsiteY3" fmla="*/ 38539 h 152445"/>
                <a:gd name="connsiteX4" fmla="*/ 158335 w 177949"/>
                <a:gd name="connsiteY4" fmla="*/ 59803 h 152445"/>
                <a:gd name="connsiteX5" fmla="*/ 145672 w 177949"/>
                <a:gd name="connsiteY5" fmla="*/ 95993 h 152445"/>
                <a:gd name="connsiteX6" fmla="*/ 116811 w 177949"/>
                <a:gd name="connsiteY6" fmla="*/ 115485 h 152445"/>
                <a:gd name="connsiteX7" fmla="*/ 92248 w 177949"/>
                <a:gd name="connsiteY7" fmla="*/ 92706 h 152445"/>
                <a:gd name="connsiteX8" fmla="*/ 100851 w 177949"/>
                <a:gd name="connsiteY8" fmla="*/ 62835 h 152445"/>
                <a:gd name="connsiteX9" fmla="*/ 96299 w 177949"/>
                <a:gd name="connsiteY9" fmla="*/ 57269 h 152445"/>
                <a:gd name="connsiteX10" fmla="*/ 89459 w 177949"/>
                <a:gd name="connsiteY10" fmla="*/ 61573 h 152445"/>
                <a:gd name="connsiteX11" fmla="*/ 83636 w 177949"/>
                <a:gd name="connsiteY11" fmla="*/ 92197 h 152445"/>
                <a:gd name="connsiteX12" fmla="*/ 49198 w 177949"/>
                <a:gd name="connsiteY12" fmla="*/ 115485 h 152445"/>
                <a:gd name="connsiteX13" fmla="*/ 27169 w 177949"/>
                <a:gd name="connsiteY13" fmla="*/ 86377 h 152445"/>
                <a:gd name="connsiteX14" fmla="*/ 52996 w 177949"/>
                <a:gd name="connsiteY14" fmla="*/ 24876 h 152445"/>
                <a:gd name="connsiteX15" fmla="*/ 48181 w 177949"/>
                <a:gd name="connsiteY15" fmla="*/ 20064 h 152445"/>
                <a:gd name="connsiteX16" fmla="*/ 41596 w 177949"/>
                <a:gd name="connsiteY16" fmla="*/ 25637 h 152445"/>
                <a:gd name="connsiteX17" fmla="*/ 19066 w 177949"/>
                <a:gd name="connsiteY17" fmla="*/ 97510 h 152445"/>
                <a:gd name="connsiteX18" fmla="*/ 45647 w 177949"/>
                <a:gd name="connsiteY18" fmla="*/ 133707 h 152445"/>
                <a:gd name="connsiteX19" fmla="*/ 84645 w 177949"/>
                <a:gd name="connsiteY19" fmla="*/ 107132 h 152445"/>
                <a:gd name="connsiteX20" fmla="*/ 112505 w 177949"/>
                <a:gd name="connsiteY20" fmla="*/ 133707 h 152445"/>
                <a:gd name="connsiteX21" fmla="*/ 153529 w 177949"/>
                <a:gd name="connsiteY21" fmla="*/ 99287 h 152445"/>
                <a:gd name="connsiteX22" fmla="*/ 169227 w 177949"/>
                <a:gd name="connsiteY22" fmla="*/ 3676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949" h="152445">
                  <a:moveTo>
                    <a:pt x="169227" y="36768"/>
                  </a:moveTo>
                  <a:cubicBezTo>
                    <a:pt x="169227" y="25383"/>
                    <a:pt x="164667" y="19056"/>
                    <a:pt x="159097" y="19056"/>
                  </a:cubicBezTo>
                  <a:cubicBezTo>
                    <a:pt x="152513" y="19056"/>
                    <a:pt x="145672" y="25130"/>
                    <a:pt x="145672" y="30950"/>
                  </a:cubicBezTo>
                  <a:cubicBezTo>
                    <a:pt x="145672" y="33482"/>
                    <a:pt x="146943" y="36261"/>
                    <a:pt x="149478" y="38539"/>
                  </a:cubicBezTo>
                  <a:cubicBezTo>
                    <a:pt x="153775" y="42336"/>
                    <a:pt x="158335" y="49171"/>
                    <a:pt x="158335" y="59803"/>
                  </a:cubicBezTo>
                  <a:cubicBezTo>
                    <a:pt x="158335" y="69927"/>
                    <a:pt x="153529" y="84353"/>
                    <a:pt x="145672" y="95993"/>
                  </a:cubicBezTo>
                  <a:cubicBezTo>
                    <a:pt x="138077" y="106878"/>
                    <a:pt x="128712" y="115485"/>
                    <a:pt x="116811" y="115485"/>
                  </a:cubicBezTo>
                  <a:cubicBezTo>
                    <a:pt x="102377" y="115485"/>
                    <a:pt x="94528" y="106369"/>
                    <a:pt x="92248" y="92706"/>
                  </a:cubicBezTo>
                  <a:cubicBezTo>
                    <a:pt x="95028" y="86123"/>
                    <a:pt x="100851" y="69927"/>
                    <a:pt x="100851" y="62835"/>
                  </a:cubicBezTo>
                  <a:cubicBezTo>
                    <a:pt x="100851" y="59803"/>
                    <a:pt x="99588" y="57269"/>
                    <a:pt x="96299" y="57269"/>
                  </a:cubicBezTo>
                  <a:cubicBezTo>
                    <a:pt x="94273" y="57269"/>
                    <a:pt x="91485" y="57778"/>
                    <a:pt x="89459" y="61573"/>
                  </a:cubicBezTo>
                  <a:cubicBezTo>
                    <a:pt x="86671" y="66639"/>
                    <a:pt x="83636" y="83083"/>
                    <a:pt x="83636" y="92197"/>
                  </a:cubicBezTo>
                  <a:cubicBezTo>
                    <a:pt x="75279" y="104091"/>
                    <a:pt x="65150" y="115485"/>
                    <a:pt x="49198" y="115485"/>
                  </a:cubicBezTo>
                  <a:cubicBezTo>
                    <a:pt x="32483" y="115485"/>
                    <a:pt x="27169" y="100551"/>
                    <a:pt x="27169" y="86377"/>
                  </a:cubicBezTo>
                  <a:cubicBezTo>
                    <a:pt x="27169" y="54737"/>
                    <a:pt x="52996" y="28162"/>
                    <a:pt x="52996" y="24876"/>
                  </a:cubicBezTo>
                  <a:cubicBezTo>
                    <a:pt x="52996" y="22089"/>
                    <a:pt x="50970" y="20064"/>
                    <a:pt x="48181" y="20064"/>
                  </a:cubicBezTo>
                  <a:cubicBezTo>
                    <a:pt x="44892" y="20064"/>
                    <a:pt x="43121" y="23359"/>
                    <a:pt x="41596" y="25637"/>
                  </a:cubicBezTo>
                  <a:cubicBezTo>
                    <a:pt x="28687" y="44359"/>
                    <a:pt x="19066" y="74484"/>
                    <a:pt x="19066" y="97510"/>
                  </a:cubicBezTo>
                  <a:cubicBezTo>
                    <a:pt x="19066" y="114977"/>
                    <a:pt x="24889" y="133707"/>
                    <a:pt x="45647" y="133707"/>
                  </a:cubicBezTo>
                  <a:cubicBezTo>
                    <a:pt x="63632" y="133707"/>
                    <a:pt x="75533" y="121050"/>
                    <a:pt x="84645" y="107132"/>
                  </a:cubicBezTo>
                  <a:cubicBezTo>
                    <a:pt x="86925" y="121805"/>
                    <a:pt x="96799" y="133707"/>
                    <a:pt x="112505" y="133707"/>
                  </a:cubicBezTo>
                  <a:cubicBezTo>
                    <a:pt x="132254" y="133707"/>
                    <a:pt x="144409" y="118264"/>
                    <a:pt x="153529" y="99287"/>
                  </a:cubicBezTo>
                  <a:cubicBezTo>
                    <a:pt x="159606" y="86886"/>
                    <a:pt x="169227" y="52459"/>
                    <a:pt x="169227" y="3676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32" name="Forme libre : forme 231">
              <a:extLst>
                <a:ext uri="{FF2B5EF4-FFF2-40B4-BE49-F238E27FC236}">
                  <a16:creationId xmlns:a16="http://schemas.microsoft.com/office/drawing/2014/main" id="{73E54DA6-5F45-4AF9-A1D4-FCB03CBB8D22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12462559" y="-12068944"/>
              <a:ext cx="101685" cy="177853"/>
            </a:xfrm>
            <a:custGeom>
              <a:avLst/>
              <a:gdLst>
                <a:gd name="connsiteX0" fmla="*/ 96903 w 101685"/>
                <a:gd name="connsiteY0" fmla="*/ 25789 h 177852"/>
                <a:gd name="connsiteX1" fmla="*/ 89816 w 101685"/>
                <a:gd name="connsiteY1" fmla="*/ 19056 h 177852"/>
                <a:gd name="connsiteX2" fmla="*/ 79887 w 101685"/>
                <a:gd name="connsiteY2" fmla="*/ 28799 h 177852"/>
                <a:gd name="connsiteX3" fmla="*/ 86981 w 101685"/>
                <a:gd name="connsiteY3" fmla="*/ 35539 h 177852"/>
                <a:gd name="connsiteX4" fmla="*/ 96903 w 101685"/>
                <a:gd name="connsiteY4" fmla="*/ 25789 h 177852"/>
                <a:gd name="connsiteX5" fmla="*/ 59319 w 101685"/>
                <a:gd name="connsiteY5" fmla="*/ 145236 h 177852"/>
                <a:gd name="connsiteX6" fmla="*/ 36440 w 101685"/>
                <a:gd name="connsiteY6" fmla="*/ 167737 h 177852"/>
                <a:gd name="connsiteX7" fmla="*/ 30061 w 101685"/>
                <a:gd name="connsiteY7" fmla="*/ 166673 h 177852"/>
                <a:gd name="connsiteX8" fmla="*/ 36090 w 101685"/>
                <a:gd name="connsiteY8" fmla="*/ 157639 h 177852"/>
                <a:gd name="connsiteX9" fmla="*/ 29171 w 101685"/>
                <a:gd name="connsiteY9" fmla="*/ 151081 h 177852"/>
                <a:gd name="connsiteX10" fmla="*/ 19066 w 101685"/>
                <a:gd name="connsiteY10" fmla="*/ 161537 h 177852"/>
                <a:gd name="connsiteX11" fmla="*/ 36622 w 101685"/>
                <a:gd name="connsiteY11" fmla="*/ 172700 h 177852"/>
                <a:gd name="connsiteX12" fmla="*/ 73500 w 101685"/>
                <a:gd name="connsiteY12" fmla="*/ 144704 h 177852"/>
                <a:gd name="connsiteX13" fmla="*/ 89460 w 101685"/>
                <a:gd name="connsiteY13" fmla="*/ 81256 h 177852"/>
                <a:gd name="connsiteX14" fmla="*/ 90349 w 101685"/>
                <a:gd name="connsiteY14" fmla="*/ 75056 h 177852"/>
                <a:gd name="connsiteX15" fmla="*/ 71370 w 101685"/>
                <a:gd name="connsiteY15" fmla="*/ 58398 h 177852"/>
                <a:gd name="connsiteX16" fmla="*/ 40341 w 101685"/>
                <a:gd name="connsiteY16" fmla="*/ 85513 h 177852"/>
                <a:gd name="connsiteX17" fmla="*/ 43359 w 101685"/>
                <a:gd name="connsiteY17" fmla="*/ 87814 h 177852"/>
                <a:gd name="connsiteX18" fmla="*/ 46902 w 101685"/>
                <a:gd name="connsiteY18" fmla="*/ 84623 h 177852"/>
                <a:gd name="connsiteX19" fmla="*/ 70838 w 101685"/>
                <a:gd name="connsiteY19" fmla="*/ 63361 h 177852"/>
                <a:gd name="connsiteX20" fmla="*/ 76868 w 101685"/>
                <a:gd name="connsiteY20" fmla="*/ 72046 h 177852"/>
                <a:gd name="connsiteX21" fmla="*/ 76335 w 101685"/>
                <a:gd name="connsiteY21" fmla="*/ 77358 h 177852"/>
                <a:gd name="connsiteX22" fmla="*/ 59319 w 101685"/>
                <a:gd name="connsiteY22" fmla="*/ 1452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177852">
                  <a:moveTo>
                    <a:pt x="96903" y="25789"/>
                  </a:moveTo>
                  <a:cubicBezTo>
                    <a:pt x="96903" y="22779"/>
                    <a:pt x="94599" y="19056"/>
                    <a:pt x="89816" y="19056"/>
                  </a:cubicBezTo>
                  <a:cubicBezTo>
                    <a:pt x="84669" y="19056"/>
                    <a:pt x="79887" y="24018"/>
                    <a:pt x="79887" y="28799"/>
                  </a:cubicBezTo>
                  <a:cubicBezTo>
                    <a:pt x="79887" y="31640"/>
                    <a:pt x="82016" y="35539"/>
                    <a:pt x="86981" y="35539"/>
                  </a:cubicBezTo>
                  <a:cubicBezTo>
                    <a:pt x="91763" y="35539"/>
                    <a:pt x="96903" y="30927"/>
                    <a:pt x="96903" y="25789"/>
                  </a:cubicBezTo>
                  <a:close/>
                  <a:moveTo>
                    <a:pt x="59319" y="145236"/>
                  </a:moveTo>
                  <a:cubicBezTo>
                    <a:pt x="56300" y="157463"/>
                    <a:pt x="46902" y="167737"/>
                    <a:pt x="36440" y="167737"/>
                  </a:cubicBezTo>
                  <a:cubicBezTo>
                    <a:pt x="34136" y="167737"/>
                    <a:pt x="32007" y="167388"/>
                    <a:pt x="30061" y="166673"/>
                  </a:cubicBezTo>
                  <a:cubicBezTo>
                    <a:pt x="34668" y="164554"/>
                    <a:pt x="36090" y="160298"/>
                    <a:pt x="36090" y="157639"/>
                  </a:cubicBezTo>
                  <a:cubicBezTo>
                    <a:pt x="36090" y="153382"/>
                    <a:pt x="32722" y="151081"/>
                    <a:pt x="29171" y="151081"/>
                  </a:cubicBezTo>
                  <a:cubicBezTo>
                    <a:pt x="23673" y="151081"/>
                    <a:pt x="19066" y="155868"/>
                    <a:pt x="19066" y="161537"/>
                  </a:cubicBezTo>
                  <a:cubicBezTo>
                    <a:pt x="19066" y="168269"/>
                    <a:pt x="25978" y="172700"/>
                    <a:pt x="36622" y="172700"/>
                  </a:cubicBezTo>
                  <a:cubicBezTo>
                    <a:pt x="47260" y="172700"/>
                    <a:pt x="68003" y="166324"/>
                    <a:pt x="73500" y="144704"/>
                  </a:cubicBezTo>
                  <a:lnTo>
                    <a:pt x="89460" y="81256"/>
                  </a:lnTo>
                  <a:cubicBezTo>
                    <a:pt x="89992" y="79312"/>
                    <a:pt x="90349" y="77716"/>
                    <a:pt x="90349" y="75056"/>
                  </a:cubicBezTo>
                  <a:cubicBezTo>
                    <a:pt x="90349" y="65305"/>
                    <a:pt x="82016" y="58398"/>
                    <a:pt x="71370" y="58398"/>
                  </a:cubicBezTo>
                  <a:cubicBezTo>
                    <a:pt x="51693" y="58398"/>
                    <a:pt x="40341" y="83027"/>
                    <a:pt x="40341" y="85513"/>
                  </a:cubicBezTo>
                  <a:cubicBezTo>
                    <a:pt x="40341" y="87814"/>
                    <a:pt x="42827" y="87814"/>
                    <a:pt x="43359" y="87814"/>
                  </a:cubicBezTo>
                  <a:cubicBezTo>
                    <a:pt x="45488" y="87814"/>
                    <a:pt x="45663" y="87283"/>
                    <a:pt x="46902" y="84623"/>
                  </a:cubicBezTo>
                  <a:cubicBezTo>
                    <a:pt x="51335" y="74349"/>
                    <a:pt x="60558" y="63361"/>
                    <a:pt x="70838" y="63361"/>
                  </a:cubicBezTo>
                  <a:cubicBezTo>
                    <a:pt x="75271" y="63361"/>
                    <a:pt x="76868" y="66369"/>
                    <a:pt x="76868" y="72046"/>
                  </a:cubicBezTo>
                  <a:cubicBezTo>
                    <a:pt x="76868" y="73993"/>
                    <a:pt x="76518" y="76477"/>
                    <a:pt x="76335" y="77358"/>
                  </a:cubicBezTo>
                  <a:lnTo>
                    <a:pt x="59319" y="14523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33" name="Forme libre : forme 232">
              <a:extLst>
                <a:ext uri="{FF2B5EF4-FFF2-40B4-BE49-F238E27FC236}">
                  <a16:creationId xmlns:a16="http://schemas.microsoft.com/office/drawing/2014/main" id="{744FC957-C145-4D23-B4F0-750343385D6D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12569851" y="-12074439"/>
              <a:ext cx="101685" cy="152445"/>
            </a:xfrm>
            <a:custGeom>
              <a:avLst/>
              <a:gdLst>
                <a:gd name="connsiteX0" fmla="*/ 61266 w 101685"/>
                <a:gd name="connsiteY0" fmla="*/ 24375 h 152445"/>
                <a:gd name="connsiteX1" fmla="*/ 61972 w 101685"/>
                <a:gd name="connsiteY1" fmla="*/ 21534 h 152445"/>
                <a:gd name="connsiteX2" fmla="*/ 59136 w 101685"/>
                <a:gd name="connsiteY2" fmla="*/ 19056 h 152445"/>
                <a:gd name="connsiteX3" fmla="*/ 36440 w 101685"/>
                <a:gd name="connsiteY3" fmla="*/ 20827 h 152445"/>
                <a:gd name="connsiteX4" fmla="*/ 32539 w 101685"/>
                <a:gd name="connsiteY4" fmla="*/ 24900 h 152445"/>
                <a:gd name="connsiteX5" fmla="*/ 37155 w 101685"/>
                <a:gd name="connsiteY5" fmla="*/ 27385 h 152445"/>
                <a:gd name="connsiteX6" fmla="*/ 45663 w 101685"/>
                <a:gd name="connsiteY6" fmla="*/ 30044 h 152445"/>
                <a:gd name="connsiteX7" fmla="*/ 44956 w 101685"/>
                <a:gd name="connsiteY7" fmla="*/ 33943 h 152445"/>
                <a:gd name="connsiteX8" fmla="*/ 19956 w 101685"/>
                <a:gd name="connsiteY8" fmla="*/ 134247 h 152445"/>
                <a:gd name="connsiteX9" fmla="*/ 19066 w 101685"/>
                <a:gd name="connsiteY9" fmla="*/ 138146 h 152445"/>
                <a:gd name="connsiteX10" fmla="*/ 25096 w 101685"/>
                <a:gd name="connsiteY10" fmla="*/ 143815 h 152445"/>
                <a:gd name="connsiteX11" fmla="*/ 33255 w 101685"/>
                <a:gd name="connsiteY11" fmla="*/ 136375 h 152445"/>
                <a:gd name="connsiteX12" fmla="*/ 41937 w 101685"/>
                <a:gd name="connsiteY12" fmla="*/ 101996 h 152445"/>
                <a:gd name="connsiteX13" fmla="*/ 64633 w 101685"/>
                <a:gd name="connsiteY13" fmla="*/ 116525 h 152445"/>
                <a:gd name="connsiteX14" fmla="*/ 64284 w 101685"/>
                <a:gd name="connsiteY14" fmla="*/ 120067 h 152445"/>
                <a:gd name="connsiteX15" fmla="*/ 63569 w 101685"/>
                <a:gd name="connsiteY15" fmla="*/ 125561 h 152445"/>
                <a:gd name="connsiteX16" fmla="*/ 82365 w 101685"/>
                <a:gd name="connsiteY16" fmla="*/ 143815 h 152445"/>
                <a:gd name="connsiteX17" fmla="*/ 104887 w 101685"/>
                <a:gd name="connsiteY17" fmla="*/ 116700 h 152445"/>
                <a:gd name="connsiteX18" fmla="*/ 102051 w 101685"/>
                <a:gd name="connsiteY18" fmla="*/ 114398 h 152445"/>
                <a:gd name="connsiteX19" fmla="*/ 98500 w 101685"/>
                <a:gd name="connsiteY19" fmla="*/ 118653 h 152445"/>
                <a:gd name="connsiteX20" fmla="*/ 82897 w 101685"/>
                <a:gd name="connsiteY20" fmla="*/ 138853 h 152445"/>
                <a:gd name="connsiteX21" fmla="*/ 76693 w 101685"/>
                <a:gd name="connsiteY21" fmla="*/ 129643 h 152445"/>
                <a:gd name="connsiteX22" fmla="*/ 77757 w 101685"/>
                <a:gd name="connsiteY22" fmla="*/ 121663 h 152445"/>
                <a:gd name="connsiteX23" fmla="*/ 78647 w 101685"/>
                <a:gd name="connsiteY23" fmla="*/ 116168 h 152445"/>
                <a:gd name="connsiteX24" fmla="*/ 49921 w 101685"/>
                <a:gd name="connsiteY24" fmla="*/ 97383 h 152445"/>
                <a:gd name="connsiteX25" fmla="*/ 64633 w 101685"/>
                <a:gd name="connsiteY25" fmla="*/ 85687 h 152445"/>
                <a:gd name="connsiteX26" fmla="*/ 92470 w 101685"/>
                <a:gd name="connsiteY26" fmla="*/ 68855 h 152445"/>
                <a:gd name="connsiteX27" fmla="*/ 98325 w 101685"/>
                <a:gd name="connsiteY27" fmla="*/ 71158 h 152445"/>
                <a:gd name="connsiteX28" fmla="*/ 89102 w 101685"/>
                <a:gd name="connsiteY28" fmla="*/ 81083 h 152445"/>
                <a:gd name="connsiteX29" fmla="*/ 96196 w 101685"/>
                <a:gd name="connsiteY29" fmla="*/ 87641 h 152445"/>
                <a:gd name="connsiteX30" fmla="*/ 106301 w 101685"/>
                <a:gd name="connsiteY30" fmla="*/ 76294 h 152445"/>
                <a:gd name="connsiteX31" fmla="*/ 92653 w 101685"/>
                <a:gd name="connsiteY31" fmla="*/ 63893 h 152445"/>
                <a:gd name="connsiteX32" fmla="*/ 64284 w 101685"/>
                <a:gd name="connsiteY32" fmla="*/ 79487 h 152445"/>
                <a:gd name="connsiteX33" fmla="*/ 43708 w 101685"/>
                <a:gd name="connsiteY33" fmla="*/ 95080 h 152445"/>
                <a:gd name="connsiteX34" fmla="*/ 61266 w 101685"/>
                <a:gd name="connsiteY34" fmla="*/ 2437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1685" h="152445">
                  <a:moveTo>
                    <a:pt x="61266" y="24375"/>
                  </a:moveTo>
                  <a:cubicBezTo>
                    <a:pt x="61440" y="24018"/>
                    <a:pt x="61972" y="21715"/>
                    <a:pt x="61972" y="21534"/>
                  </a:cubicBezTo>
                  <a:cubicBezTo>
                    <a:pt x="61972" y="20651"/>
                    <a:pt x="61266" y="19056"/>
                    <a:pt x="59136" y="19056"/>
                  </a:cubicBezTo>
                  <a:cubicBezTo>
                    <a:pt x="55594" y="19056"/>
                    <a:pt x="40873" y="20468"/>
                    <a:pt x="36440" y="20827"/>
                  </a:cubicBezTo>
                  <a:cubicBezTo>
                    <a:pt x="35026" y="21002"/>
                    <a:pt x="32539" y="21183"/>
                    <a:pt x="32539" y="24900"/>
                  </a:cubicBezTo>
                  <a:cubicBezTo>
                    <a:pt x="32539" y="27385"/>
                    <a:pt x="35026" y="27385"/>
                    <a:pt x="37155" y="27385"/>
                  </a:cubicBezTo>
                  <a:cubicBezTo>
                    <a:pt x="45663" y="27385"/>
                    <a:pt x="45663" y="28624"/>
                    <a:pt x="45663" y="30044"/>
                  </a:cubicBezTo>
                  <a:cubicBezTo>
                    <a:pt x="45663" y="31283"/>
                    <a:pt x="45306" y="32347"/>
                    <a:pt x="44956" y="33943"/>
                  </a:cubicBezTo>
                  <a:lnTo>
                    <a:pt x="19956" y="134247"/>
                  </a:lnTo>
                  <a:cubicBezTo>
                    <a:pt x="19066" y="137439"/>
                    <a:pt x="19066" y="137789"/>
                    <a:pt x="19066" y="138146"/>
                  </a:cubicBezTo>
                  <a:cubicBezTo>
                    <a:pt x="19066" y="140805"/>
                    <a:pt x="21195" y="143815"/>
                    <a:pt x="25096" y="143815"/>
                  </a:cubicBezTo>
                  <a:cubicBezTo>
                    <a:pt x="29886" y="143815"/>
                    <a:pt x="32189" y="140273"/>
                    <a:pt x="33255" y="136375"/>
                  </a:cubicBezTo>
                  <a:cubicBezTo>
                    <a:pt x="33604" y="135660"/>
                    <a:pt x="41231" y="104473"/>
                    <a:pt x="41937" y="101996"/>
                  </a:cubicBezTo>
                  <a:cubicBezTo>
                    <a:pt x="54528" y="103234"/>
                    <a:pt x="64633" y="107307"/>
                    <a:pt x="64633" y="116525"/>
                  </a:cubicBezTo>
                  <a:cubicBezTo>
                    <a:pt x="64633" y="117415"/>
                    <a:pt x="64633" y="118296"/>
                    <a:pt x="64284" y="120067"/>
                  </a:cubicBezTo>
                  <a:cubicBezTo>
                    <a:pt x="63569" y="122727"/>
                    <a:pt x="63569" y="123615"/>
                    <a:pt x="63569" y="125561"/>
                  </a:cubicBezTo>
                  <a:cubicBezTo>
                    <a:pt x="63569" y="138146"/>
                    <a:pt x="73857" y="143815"/>
                    <a:pt x="82365" y="143815"/>
                  </a:cubicBezTo>
                  <a:cubicBezTo>
                    <a:pt x="99564" y="143815"/>
                    <a:pt x="104887" y="116883"/>
                    <a:pt x="104887" y="116700"/>
                  </a:cubicBezTo>
                  <a:cubicBezTo>
                    <a:pt x="104887" y="114398"/>
                    <a:pt x="102583" y="114398"/>
                    <a:pt x="102051" y="114398"/>
                  </a:cubicBezTo>
                  <a:cubicBezTo>
                    <a:pt x="99564" y="114398"/>
                    <a:pt x="99390" y="115288"/>
                    <a:pt x="98500" y="118653"/>
                  </a:cubicBezTo>
                  <a:cubicBezTo>
                    <a:pt x="96379" y="126276"/>
                    <a:pt x="91588" y="138853"/>
                    <a:pt x="82897" y="138853"/>
                  </a:cubicBezTo>
                  <a:cubicBezTo>
                    <a:pt x="78115" y="138853"/>
                    <a:pt x="76693" y="134422"/>
                    <a:pt x="76693" y="129643"/>
                  </a:cubicBezTo>
                  <a:cubicBezTo>
                    <a:pt x="76693" y="126625"/>
                    <a:pt x="76693" y="126276"/>
                    <a:pt x="77757" y="121663"/>
                  </a:cubicBezTo>
                  <a:cubicBezTo>
                    <a:pt x="77932" y="121131"/>
                    <a:pt x="78647" y="118121"/>
                    <a:pt x="78647" y="116168"/>
                  </a:cubicBezTo>
                  <a:cubicBezTo>
                    <a:pt x="78647" y="100400"/>
                    <a:pt x="57365" y="97915"/>
                    <a:pt x="49921" y="97383"/>
                  </a:cubicBezTo>
                  <a:cubicBezTo>
                    <a:pt x="55061" y="94199"/>
                    <a:pt x="61622" y="88346"/>
                    <a:pt x="64633" y="85687"/>
                  </a:cubicBezTo>
                  <a:cubicBezTo>
                    <a:pt x="73682" y="77184"/>
                    <a:pt x="82548" y="68855"/>
                    <a:pt x="92470" y="68855"/>
                  </a:cubicBezTo>
                  <a:cubicBezTo>
                    <a:pt x="94599" y="68855"/>
                    <a:pt x="96903" y="69387"/>
                    <a:pt x="98325" y="71158"/>
                  </a:cubicBezTo>
                  <a:cubicBezTo>
                    <a:pt x="90699" y="72395"/>
                    <a:pt x="89102" y="78422"/>
                    <a:pt x="89102" y="81083"/>
                  </a:cubicBezTo>
                  <a:cubicBezTo>
                    <a:pt x="89102" y="84981"/>
                    <a:pt x="92121" y="87641"/>
                    <a:pt x="96196" y="87641"/>
                  </a:cubicBezTo>
                  <a:cubicBezTo>
                    <a:pt x="100986" y="87641"/>
                    <a:pt x="106301" y="83742"/>
                    <a:pt x="106301" y="76294"/>
                  </a:cubicBezTo>
                  <a:cubicBezTo>
                    <a:pt x="106301" y="70451"/>
                    <a:pt x="102051" y="63893"/>
                    <a:pt x="92653" y="63893"/>
                  </a:cubicBezTo>
                  <a:cubicBezTo>
                    <a:pt x="82548" y="63893"/>
                    <a:pt x="73325" y="71158"/>
                    <a:pt x="64284" y="79487"/>
                  </a:cubicBezTo>
                  <a:cubicBezTo>
                    <a:pt x="56833" y="86577"/>
                    <a:pt x="50985" y="92071"/>
                    <a:pt x="43708" y="95080"/>
                  </a:cubicBezTo>
                  <a:lnTo>
                    <a:pt x="61266" y="243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34" name="Forme libre : forme 233">
              <a:extLst>
                <a:ext uri="{FF2B5EF4-FFF2-40B4-BE49-F238E27FC236}">
                  <a16:creationId xmlns:a16="http://schemas.microsoft.com/office/drawing/2014/main" id="{D05F4D35-7B09-4976-8531-554E764FF0F2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12697415" y="-12023332"/>
              <a:ext cx="203371" cy="254075"/>
            </a:xfrm>
            <a:custGeom>
              <a:avLst/>
              <a:gdLst>
                <a:gd name="connsiteX0" fmla="*/ 152774 w 203370"/>
                <a:gd name="connsiteY0" fmla="*/ 190907 h 254075"/>
                <a:gd name="connsiteX1" fmla="*/ 205190 w 203370"/>
                <a:gd name="connsiteY1" fmla="*/ 109666 h 254075"/>
                <a:gd name="connsiteX2" fmla="*/ 112251 w 203370"/>
                <a:gd name="connsiteY2" fmla="*/ 19056 h 254075"/>
                <a:gd name="connsiteX3" fmla="*/ 19066 w 203370"/>
                <a:gd name="connsiteY3" fmla="*/ 109666 h 254075"/>
                <a:gd name="connsiteX4" fmla="*/ 112251 w 203370"/>
                <a:gd name="connsiteY4" fmla="*/ 198251 h 254075"/>
                <a:gd name="connsiteX5" fmla="*/ 136314 w 203370"/>
                <a:gd name="connsiteY5" fmla="*/ 195972 h 254075"/>
                <a:gd name="connsiteX6" fmla="*/ 172015 w 203370"/>
                <a:gd name="connsiteY6" fmla="*/ 244565 h 254075"/>
                <a:gd name="connsiteX7" fmla="*/ 206707 w 203370"/>
                <a:gd name="connsiteY7" fmla="*/ 197488 h 254075"/>
                <a:gd name="connsiteX8" fmla="*/ 202147 w 203370"/>
                <a:gd name="connsiteY8" fmla="*/ 190907 h 254075"/>
                <a:gd name="connsiteX9" fmla="*/ 197595 w 203370"/>
                <a:gd name="connsiteY9" fmla="*/ 195972 h 254075"/>
                <a:gd name="connsiteX10" fmla="*/ 176067 w 203370"/>
                <a:gd name="connsiteY10" fmla="*/ 205841 h 254075"/>
                <a:gd name="connsiteX11" fmla="*/ 152774 w 203370"/>
                <a:gd name="connsiteY11" fmla="*/ 190907 h 254075"/>
                <a:gd name="connsiteX12" fmla="*/ 88196 w 203370"/>
                <a:gd name="connsiteY12" fmla="*/ 182553 h 254075"/>
                <a:gd name="connsiteX13" fmla="*/ 56292 w 203370"/>
                <a:gd name="connsiteY13" fmla="*/ 109412 h 254075"/>
                <a:gd name="connsiteX14" fmla="*/ 65658 w 203370"/>
                <a:gd name="connsiteY14" fmla="*/ 57279 h 254075"/>
                <a:gd name="connsiteX15" fmla="*/ 112004 w 203370"/>
                <a:gd name="connsiteY15" fmla="*/ 29187 h 254075"/>
                <a:gd name="connsiteX16" fmla="*/ 157580 w 203370"/>
                <a:gd name="connsiteY16" fmla="*/ 55762 h 254075"/>
                <a:gd name="connsiteX17" fmla="*/ 167963 w 203370"/>
                <a:gd name="connsiteY17" fmla="*/ 109412 h 254075"/>
                <a:gd name="connsiteX18" fmla="*/ 143654 w 203370"/>
                <a:gd name="connsiteY18" fmla="*/ 178005 h 254075"/>
                <a:gd name="connsiteX19" fmla="*/ 112004 w 203370"/>
                <a:gd name="connsiteY19" fmla="*/ 156234 h 254075"/>
                <a:gd name="connsiteX20" fmla="*/ 87441 w 203370"/>
                <a:gd name="connsiteY20" fmla="*/ 176987 h 254075"/>
                <a:gd name="connsiteX21" fmla="*/ 88196 w 203370"/>
                <a:gd name="connsiteY21" fmla="*/ 182553 h 254075"/>
                <a:gd name="connsiteX22" fmla="*/ 133017 w 203370"/>
                <a:gd name="connsiteY22" fmla="*/ 184077 h 254075"/>
                <a:gd name="connsiteX23" fmla="*/ 112251 w 203370"/>
                <a:gd name="connsiteY23" fmla="*/ 188128 h 254075"/>
                <a:gd name="connsiteX24" fmla="*/ 96553 w 203370"/>
                <a:gd name="connsiteY24" fmla="*/ 176987 h 254075"/>
                <a:gd name="connsiteX25" fmla="*/ 112251 w 203370"/>
                <a:gd name="connsiteY25" fmla="*/ 165347 h 254075"/>
                <a:gd name="connsiteX26" fmla="*/ 133017 w 203370"/>
                <a:gd name="connsiteY26" fmla="*/ 184077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3370" h="254075">
                  <a:moveTo>
                    <a:pt x="152774" y="190907"/>
                  </a:moveTo>
                  <a:cubicBezTo>
                    <a:pt x="194298" y="174709"/>
                    <a:pt x="205190" y="137257"/>
                    <a:pt x="205190" y="109666"/>
                  </a:cubicBezTo>
                  <a:cubicBezTo>
                    <a:pt x="205190" y="55001"/>
                    <a:pt x="168471" y="19056"/>
                    <a:pt x="112251" y="19056"/>
                  </a:cubicBezTo>
                  <a:cubicBezTo>
                    <a:pt x="54266" y="19056"/>
                    <a:pt x="19066" y="56517"/>
                    <a:pt x="19066" y="109666"/>
                  </a:cubicBezTo>
                  <a:cubicBezTo>
                    <a:pt x="19066" y="161298"/>
                    <a:pt x="53504" y="198251"/>
                    <a:pt x="112251" y="198251"/>
                  </a:cubicBezTo>
                  <a:cubicBezTo>
                    <a:pt x="117827" y="198251"/>
                    <a:pt x="126185" y="197997"/>
                    <a:pt x="136314" y="195972"/>
                  </a:cubicBezTo>
                  <a:cubicBezTo>
                    <a:pt x="143400" y="224571"/>
                    <a:pt x="148468" y="244565"/>
                    <a:pt x="172015" y="244565"/>
                  </a:cubicBezTo>
                  <a:cubicBezTo>
                    <a:pt x="197842" y="244565"/>
                    <a:pt x="206707" y="214702"/>
                    <a:pt x="206707" y="197488"/>
                  </a:cubicBezTo>
                  <a:cubicBezTo>
                    <a:pt x="206707" y="195463"/>
                    <a:pt x="206707" y="190907"/>
                    <a:pt x="202147" y="190907"/>
                  </a:cubicBezTo>
                  <a:cubicBezTo>
                    <a:pt x="198350" y="190907"/>
                    <a:pt x="197842" y="194201"/>
                    <a:pt x="197595" y="195972"/>
                  </a:cubicBezTo>
                  <a:cubicBezTo>
                    <a:pt x="196070" y="205586"/>
                    <a:pt x="180372" y="205841"/>
                    <a:pt x="176067" y="205841"/>
                  </a:cubicBezTo>
                  <a:cubicBezTo>
                    <a:pt x="170243" y="205841"/>
                    <a:pt x="162648" y="205841"/>
                    <a:pt x="152774" y="190907"/>
                  </a:cubicBezTo>
                  <a:close/>
                  <a:moveTo>
                    <a:pt x="88196" y="182553"/>
                  </a:moveTo>
                  <a:cubicBezTo>
                    <a:pt x="57047" y="167627"/>
                    <a:pt x="56292" y="129158"/>
                    <a:pt x="56292" y="109412"/>
                  </a:cubicBezTo>
                  <a:cubicBezTo>
                    <a:pt x="56292" y="99289"/>
                    <a:pt x="56292" y="75247"/>
                    <a:pt x="65658" y="57279"/>
                  </a:cubicBezTo>
                  <a:cubicBezTo>
                    <a:pt x="78830" y="32983"/>
                    <a:pt x="100605" y="29187"/>
                    <a:pt x="112004" y="29187"/>
                  </a:cubicBezTo>
                  <a:cubicBezTo>
                    <a:pt x="125676" y="29187"/>
                    <a:pt x="145426" y="34245"/>
                    <a:pt x="157580" y="55762"/>
                  </a:cubicBezTo>
                  <a:cubicBezTo>
                    <a:pt x="167201" y="72713"/>
                    <a:pt x="167963" y="94484"/>
                    <a:pt x="167963" y="109412"/>
                  </a:cubicBezTo>
                  <a:cubicBezTo>
                    <a:pt x="167963" y="123584"/>
                    <a:pt x="167963" y="161298"/>
                    <a:pt x="143654" y="178005"/>
                  </a:cubicBezTo>
                  <a:cubicBezTo>
                    <a:pt x="138085" y="169651"/>
                    <a:pt x="128966" y="156234"/>
                    <a:pt x="112004" y="156234"/>
                  </a:cubicBezTo>
                  <a:cubicBezTo>
                    <a:pt x="99087" y="156234"/>
                    <a:pt x="87441" y="164840"/>
                    <a:pt x="87441" y="176987"/>
                  </a:cubicBezTo>
                  <a:cubicBezTo>
                    <a:pt x="87441" y="178504"/>
                    <a:pt x="87688" y="181291"/>
                    <a:pt x="88196" y="182553"/>
                  </a:cubicBezTo>
                  <a:close/>
                  <a:moveTo>
                    <a:pt x="133017" y="184077"/>
                  </a:moveTo>
                  <a:cubicBezTo>
                    <a:pt x="126685" y="186856"/>
                    <a:pt x="119090" y="188128"/>
                    <a:pt x="112251" y="188128"/>
                  </a:cubicBezTo>
                  <a:cubicBezTo>
                    <a:pt x="98325" y="188128"/>
                    <a:pt x="96553" y="180028"/>
                    <a:pt x="96553" y="176987"/>
                  </a:cubicBezTo>
                  <a:cubicBezTo>
                    <a:pt x="96553" y="170152"/>
                    <a:pt x="103893" y="165347"/>
                    <a:pt x="112251" y="165347"/>
                  </a:cubicBezTo>
                  <a:cubicBezTo>
                    <a:pt x="119345" y="165347"/>
                    <a:pt x="127956" y="168126"/>
                    <a:pt x="133017" y="18407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35" name="Forme libre : forme 234">
              <a:extLst>
                <a:ext uri="{FF2B5EF4-FFF2-40B4-BE49-F238E27FC236}">
                  <a16:creationId xmlns:a16="http://schemas.microsoft.com/office/drawing/2014/main" id="{335E17C6-F23E-49F0-8217-3BD1C7FBFDB2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12905864" y="-12091564"/>
              <a:ext cx="127107" cy="177853"/>
            </a:xfrm>
            <a:custGeom>
              <a:avLst/>
              <a:gdLst>
                <a:gd name="connsiteX0" fmla="*/ 69416 w 127106"/>
                <a:gd name="connsiteY0" fmla="*/ 44932 h 177852"/>
                <a:gd name="connsiteX1" fmla="*/ 108430 w 127106"/>
                <a:gd name="connsiteY1" fmla="*/ 70092 h 177852"/>
                <a:gd name="connsiteX2" fmla="*/ 111091 w 127106"/>
                <a:gd name="connsiteY2" fmla="*/ 65837 h 177852"/>
                <a:gd name="connsiteX3" fmla="*/ 108779 w 127106"/>
                <a:gd name="connsiteY3" fmla="*/ 61590 h 177852"/>
                <a:gd name="connsiteX4" fmla="*/ 68002 w 127106"/>
                <a:gd name="connsiteY4" fmla="*/ 22779 h 177852"/>
                <a:gd name="connsiteX5" fmla="*/ 65166 w 127106"/>
                <a:gd name="connsiteY5" fmla="*/ 19056 h 177852"/>
                <a:gd name="connsiteX6" fmla="*/ 62680 w 127106"/>
                <a:gd name="connsiteY6" fmla="*/ 21183 h 177852"/>
                <a:gd name="connsiteX7" fmla="*/ 23141 w 127106"/>
                <a:gd name="connsiteY7" fmla="*/ 61058 h 177852"/>
                <a:gd name="connsiteX8" fmla="*/ 19066 w 127106"/>
                <a:gd name="connsiteY8" fmla="*/ 65837 h 177852"/>
                <a:gd name="connsiteX9" fmla="*/ 21719 w 127106"/>
                <a:gd name="connsiteY9" fmla="*/ 70092 h 177852"/>
                <a:gd name="connsiteX10" fmla="*/ 60733 w 127106"/>
                <a:gd name="connsiteY10" fmla="*/ 44932 h 177852"/>
                <a:gd name="connsiteX11" fmla="*/ 60733 w 127106"/>
                <a:gd name="connsiteY11" fmla="*/ 169333 h 177852"/>
                <a:gd name="connsiteX12" fmla="*/ 64983 w 127106"/>
                <a:gd name="connsiteY12" fmla="*/ 176423 h 177852"/>
                <a:gd name="connsiteX13" fmla="*/ 69416 w 127106"/>
                <a:gd name="connsiteY13" fmla="*/ 169333 h 177852"/>
                <a:gd name="connsiteX14" fmla="*/ 69416 w 127106"/>
                <a:gd name="connsiteY14" fmla="*/ 44932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106" h="177852">
                  <a:moveTo>
                    <a:pt x="69416" y="44932"/>
                  </a:moveTo>
                  <a:cubicBezTo>
                    <a:pt x="84844" y="66552"/>
                    <a:pt x="107540" y="70092"/>
                    <a:pt x="108430" y="70092"/>
                  </a:cubicBezTo>
                  <a:cubicBezTo>
                    <a:pt x="111091" y="70092"/>
                    <a:pt x="111091" y="67616"/>
                    <a:pt x="111091" y="65837"/>
                  </a:cubicBezTo>
                  <a:cubicBezTo>
                    <a:pt x="111091" y="63891"/>
                    <a:pt x="111091" y="62122"/>
                    <a:pt x="108779" y="61590"/>
                  </a:cubicBezTo>
                  <a:cubicBezTo>
                    <a:pt x="101511" y="59636"/>
                    <a:pt x="76693" y="53261"/>
                    <a:pt x="68002" y="22779"/>
                  </a:cubicBezTo>
                  <a:cubicBezTo>
                    <a:pt x="67113" y="20119"/>
                    <a:pt x="66937" y="19056"/>
                    <a:pt x="65166" y="19056"/>
                  </a:cubicBezTo>
                  <a:cubicBezTo>
                    <a:pt x="63744" y="19056"/>
                    <a:pt x="63037" y="20119"/>
                    <a:pt x="62680" y="21183"/>
                  </a:cubicBezTo>
                  <a:cubicBezTo>
                    <a:pt x="60550" y="28622"/>
                    <a:pt x="53639" y="53078"/>
                    <a:pt x="23141" y="61058"/>
                  </a:cubicBezTo>
                  <a:cubicBezTo>
                    <a:pt x="19598" y="61939"/>
                    <a:pt x="19066" y="62122"/>
                    <a:pt x="19066" y="65837"/>
                  </a:cubicBezTo>
                  <a:cubicBezTo>
                    <a:pt x="19066" y="67616"/>
                    <a:pt x="19066" y="70092"/>
                    <a:pt x="21719" y="70092"/>
                  </a:cubicBezTo>
                  <a:cubicBezTo>
                    <a:pt x="22609" y="70092"/>
                    <a:pt x="45306" y="66552"/>
                    <a:pt x="60733" y="44932"/>
                  </a:cubicBezTo>
                  <a:lnTo>
                    <a:pt x="60733" y="169333"/>
                  </a:lnTo>
                  <a:cubicBezTo>
                    <a:pt x="60733" y="172168"/>
                    <a:pt x="60733" y="176423"/>
                    <a:pt x="64983" y="176423"/>
                  </a:cubicBezTo>
                  <a:cubicBezTo>
                    <a:pt x="69416" y="176423"/>
                    <a:pt x="69416" y="172351"/>
                    <a:pt x="69416" y="169333"/>
                  </a:cubicBezTo>
                  <a:lnTo>
                    <a:pt x="69416" y="4493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36" name="Forme libre : forme 235">
              <a:extLst>
                <a:ext uri="{FF2B5EF4-FFF2-40B4-BE49-F238E27FC236}">
                  <a16:creationId xmlns:a16="http://schemas.microsoft.com/office/drawing/2014/main" id="{1CB0E1B9-13E8-444D-B8AF-B063F858C3E7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12913308" y="-11893563"/>
              <a:ext cx="101685" cy="152445"/>
            </a:xfrm>
            <a:custGeom>
              <a:avLst/>
              <a:gdLst>
                <a:gd name="connsiteX0" fmla="*/ 61266 w 101685"/>
                <a:gd name="connsiteY0" fmla="*/ 24376 h 152445"/>
                <a:gd name="connsiteX1" fmla="*/ 61972 w 101685"/>
                <a:gd name="connsiteY1" fmla="*/ 21534 h 152445"/>
                <a:gd name="connsiteX2" fmla="*/ 59136 w 101685"/>
                <a:gd name="connsiteY2" fmla="*/ 19056 h 152445"/>
                <a:gd name="connsiteX3" fmla="*/ 36440 w 101685"/>
                <a:gd name="connsiteY3" fmla="*/ 20827 h 152445"/>
                <a:gd name="connsiteX4" fmla="*/ 32539 w 101685"/>
                <a:gd name="connsiteY4" fmla="*/ 24900 h 152445"/>
                <a:gd name="connsiteX5" fmla="*/ 37155 w 101685"/>
                <a:gd name="connsiteY5" fmla="*/ 27385 h 152445"/>
                <a:gd name="connsiteX6" fmla="*/ 45663 w 101685"/>
                <a:gd name="connsiteY6" fmla="*/ 30044 h 152445"/>
                <a:gd name="connsiteX7" fmla="*/ 44956 w 101685"/>
                <a:gd name="connsiteY7" fmla="*/ 33943 h 152445"/>
                <a:gd name="connsiteX8" fmla="*/ 19956 w 101685"/>
                <a:gd name="connsiteY8" fmla="*/ 134247 h 152445"/>
                <a:gd name="connsiteX9" fmla="*/ 19066 w 101685"/>
                <a:gd name="connsiteY9" fmla="*/ 138146 h 152445"/>
                <a:gd name="connsiteX10" fmla="*/ 25096 w 101685"/>
                <a:gd name="connsiteY10" fmla="*/ 143815 h 152445"/>
                <a:gd name="connsiteX11" fmla="*/ 33255 w 101685"/>
                <a:gd name="connsiteY11" fmla="*/ 136375 h 152445"/>
                <a:gd name="connsiteX12" fmla="*/ 41937 w 101685"/>
                <a:gd name="connsiteY12" fmla="*/ 101996 h 152445"/>
                <a:gd name="connsiteX13" fmla="*/ 64634 w 101685"/>
                <a:gd name="connsiteY13" fmla="*/ 116525 h 152445"/>
                <a:gd name="connsiteX14" fmla="*/ 64284 w 101685"/>
                <a:gd name="connsiteY14" fmla="*/ 120067 h 152445"/>
                <a:gd name="connsiteX15" fmla="*/ 63570 w 101685"/>
                <a:gd name="connsiteY15" fmla="*/ 125561 h 152445"/>
                <a:gd name="connsiteX16" fmla="*/ 82365 w 101685"/>
                <a:gd name="connsiteY16" fmla="*/ 143815 h 152445"/>
                <a:gd name="connsiteX17" fmla="*/ 104887 w 101685"/>
                <a:gd name="connsiteY17" fmla="*/ 116700 h 152445"/>
                <a:gd name="connsiteX18" fmla="*/ 102051 w 101685"/>
                <a:gd name="connsiteY18" fmla="*/ 114398 h 152445"/>
                <a:gd name="connsiteX19" fmla="*/ 98500 w 101685"/>
                <a:gd name="connsiteY19" fmla="*/ 118654 h 152445"/>
                <a:gd name="connsiteX20" fmla="*/ 82897 w 101685"/>
                <a:gd name="connsiteY20" fmla="*/ 138853 h 152445"/>
                <a:gd name="connsiteX21" fmla="*/ 76693 w 101685"/>
                <a:gd name="connsiteY21" fmla="*/ 129643 h 152445"/>
                <a:gd name="connsiteX22" fmla="*/ 77757 w 101685"/>
                <a:gd name="connsiteY22" fmla="*/ 121663 h 152445"/>
                <a:gd name="connsiteX23" fmla="*/ 78647 w 101685"/>
                <a:gd name="connsiteY23" fmla="*/ 116168 h 152445"/>
                <a:gd name="connsiteX24" fmla="*/ 49921 w 101685"/>
                <a:gd name="connsiteY24" fmla="*/ 97383 h 152445"/>
                <a:gd name="connsiteX25" fmla="*/ 64634 w 101685"/>
                <a:gd name="connsiteY25" fmla="*/ 85687 h 152445"/>
                <a:gd name="connsiteX26" fmla="*/ 92470 w 101685"/>
                <a:gd name="connsiteY26" fmla="*/ 68855 h 152445"/>
                <a:gd name="connsiteX27" fmla="*/ 98325 w 101685"/>
                <a:gd name="connsiteY27" fmla="*/ 71158 h 152445"/>
                <a:gd name="connsiteX28" fmla="*/ 89102 w 101685"/>
                <a:gd name="connsiteY28" fmla="*/ 81083 h 152445"/>
                <a:gd name="connsiteX29" fmla="*/ 96196 w 101685"/>
                <a:gd name="connsiteY29" fmla="*/ 87641 h 152445"/>
                <a:gd name="connsiteX30" fmla="*/ 106301 w 101685"/>
                <a:gd name="connsiteY30" fmla="*/ 76294 h 152445"/>
                <a:gd name="connsiteX31" fmla="*/ 92653 w 101685"/>
                <a:gd name="connsiteY31" fmla="*/ 63893 h 152445"/>
                <a:gd name="connsiteX32" fmla="*/ 64284 w 101685"/>
                <a:gd name="connsiteY32" fmla="*/ 79487 h 152445"/>
                <a:gd name="connsiteX33" fmla="*/ 43709 w 101685"/>
                <a:gd name="connsiteY33" fmla="*/ 95080 h 152445"/>
                <a:gd name="connsiteX34" fmla="*/ 61266 w 101685"/>
                <a:gd name="connsiteY34" fmla="*/ 2437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1685" h="152445">
                  <a:moveTo>
                    <a:pt x="61266" y="24376"/>
                  </a:moveTo>
                  <a:cubicBezTo>
                    <a:pt x="61440" y="24018"/>
                    <a:pt x="61972" y="21715"/>
                    <a:pt x="61972" y="21534"/>
                  </a:cubicBezTo>
                  <a:cubicBezTo>
                    <a:pt x="61972" y="20651"/>
                    <a:pt x="61266" y="19056"/>
                    <a:pt x="59136" y="19056"/>
                  </a:cubicBezTo>
                  <a:cubicBezTo>
                    <a:pt x="55594" y="19056"/>
                    <a:pt x="40873" y="20470"/>
                    <a:pt x="36440" y="20827"/>
                  </a:cubicBezTo>
                  <a:cubicBezTo>
                    <a:pt x="35026" y="21002"/>
                    <a:pt x="32539" y="21183"/>
                    <a:pt x="32539" y="24900"/>
                  </a:cubicBezTo>
                  <a:cubicBezTo>
                    <a:pt x="32539" y="27385"/>
                    <a:pt x="35026" y="27385"/>
                    <a:pt x="37155" y="27385"/>
                  </a:cubicBezTo>
                  <a:cubicBezTo>
                    <a:pt x="45663" y="27385"/>
                    <a:pt x="45663" y="28624"/>
                    <a:pt x="45663" y="30044"/>
                  </a:cubicBezTo>
                  <a:cubicBezTo>
                    <a:pt x="45663" y="31283"/>
                    <a:pt x="45306" y="32347"/>
                    <a:pt x="44956" y="33943"/>
                  </a:cubicBezTo>
                  <a:lnTo>
                    <a:pt x="19956" y="134247"/>
                  </a:lnTo>
                  <a:cubicBezTo>
                    <a:pt x="19066" y="137439"/>
                    <a:pt x="19066" y="137789"/>
                    <a:pt x="19066" y="138146"/>
                  </a:cubicBezTo>
                  <a:cubicBezTo>
                    <a:pt x="19066" y="140805"/>
                    <a:pt x="21195" y="143815"/>
                    <a:pt x="25096" y="143815"/>
                  </a:cubicBezTo>
                  <a:cubicBezTo>
                    <a:pt x="29886" y="143815"/>
                    <a:pt x="32189" y="140273"/>
                    <a:pt x="33255" y="136375"/>
                  </a:cubicBezTo>
                  <a:cubicBezTo>
                    <a:pt x="33604" y="135661"/>
                    <a:pt x="41231" y="104473"/>
                    <a:pt x="41937" y="101996"/>
                  </a:cubicBezTo>
                  <a:cubicBezTo>
                    <a:pt x="54528" y="103235"/>
                    <a:pt x="64634" y="107307"/>
                    <a:pt x="64634" y="116525"/>
                  </a:cubicBezTo>
                  <a:cubicBezTo>
                    <a:pt x="64634" y="117415"/>
                    <a:pt x="64634" y="118296"/>
                    <a:pt x="64284" y="120067"/>
                  </a:cubicBezTo>
                  <a:cubicBezTo>
                    <a:pt x="63570" y="122727"/>
                    <a:pt x="63570" y="123617"/>
                    <a:pt x="63570" y="125561"/>
                  </a:cubicBezTo>
                  <a:cubicBezTo>
                    <a:pt x="63570" y="138146"/>
                    <a:pt x="73857" y="143815"/>
                    <a:pt x="82365" y="143815"/>
                  </a:cubicBezTo>
                  <a:cubicBezTo>
                    <a:pt x="99564" y="143815"/>
                    <a:pt x="104887" y="116883"/>
                    <a:pt x="104887" y="116700"/>
                  </a:cubicBezTo>
                  <a:cubicBezTo>
                    <a:pt x="104887" y="114398"/>
                    <a:pt x="102583" y="114398"/>
                    <a:pt x="102051" y="114398"/>
                  </a:cubicBezTo>
                  <a:cubicBezTo>
                    <a:pt x="99564" y="114398"/>
                    <a:pt x="99390" y="115288"/>
                    <a:pt x="98500" y="118654"/>
                  </a:cubicBezTo>
                  <a:cubicBezTo>
                    <a:pt x="96379" y="126276"/>
                    <a:pt x="91588" y="138853"/>
                    <a:pt x="82897" y="138853"/>
                  </a:cubicBezTo>
                  <a:cubicBezTo>
                    <a:pt x="78115" y="138853"/>
                    <a:pt x="76693" y="134422"/>
                    <a:pt x="76693" y="129643"/>
                  </a:cubicBezTo>
                  <a:cubicBezTo>
                    <a:pt x="76693" y="126625"/>
                    <a:pt x="76693" y="126276"/>
                    <a:pt x="77757" y="121663"/>
                  </a:cubicBezTo>
                  <a:cubicBezTo>
                    <a:pt x="77932" y="121131"/>
                    <a:pt x="78647" y="118121"/>
                    <a:pt x="78647" y="116168"/>
                  </a:cubicBezTo>
                  <a:cubicBezTo>
                    <a:pt x="78647" y="100400"/>
                    <a:pt x="57365" y="97915"/>
                    <a:pt x="49921" y="97383"/>
                  </a:cubicBezTo>
                  <a:cubicBezTo>
                    <a:pt x="55061" y="94199"/>
                    <a:pt x="61622" y="88348"/>
                    <a:pt x="64634" y="85687"/>
                  </a:cubicBezTo>
                  <a:cubicBezTo>
                    <a:pt x="73682" y="77184"/>
                    <a:pt x="82548" y="68855"/>
                    <a:pt x="92470" y="68855"/>
                  </a:cubicBezTo>
                  <a:cubicBezTo>
                    <a:pt x="94599" y="68855"/>
                    <a:pt x="96903" y="69387"/>
                    <a:pt x="98325" y="71158"/>
                  </a:cubicBezTo>
                  <a:cubicBezTo>
                    <a:pt x="90699" y="72395"/>
                    <a:pt x="89102" y="78422"/>
                    <a:pt x="89102" y="81083"/>
                  </a:cubicBezTo>
                  <a:cubicBezTo>
                    <a:pt x="89102" y="84981"/>
                    <a:pt x="92121" y="87641"/>
                    <a:pt x="96196" y="87641"/>
                  </a:cubicBezTo>
                  <a:cubicBezTo>
                    <a:pt x="100986" y="87641"/>
                    <a:pt x="106301" y="83742"/>
                    <a:pt x="106301" y="76294"/>
                  </a:cubicBezTo>
                  <a:cubicBezTo>
                    <a:pt x="106301" y="70451"/>
                    <a:pt x="102051" y="63893"/>
                    <a:pt x="92653" y="63893"/>
                  </a:cubicBezTo>
                  <a:cubicBezTo>
                    <a:pt x="82548" y="63893"/>
                    <a:pt x="73325" y="71158"/>
                    <a:pt x="64284" y="79487"/>
                  </a:cubicBezTo>
                  <a:cubicBezTo>
                    <a:pt x="56833" y="86577"/>
                    <a:pt x="50985" y="92071"/>
                    <a:pt x="43709" y="95080"/>
                  </a:cubicBezTo>
                  <a:lnTo>
                    <a:pt x="61266" y="2437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9866180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" grpId="0"/>
      <p:bldP spid="94" grpId="0"/>
      <p:bldP spid="96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Title 1"/>
          <p:cNvSpPr>
            <a:spLocks noGrp="1"/>
          </p:cNvSpPr>
          <p:nvPr>
            <p:ph type="title"/>
          </p:nvPr>
        </p:nvSpPr>
        <p:spPr>
          <a:xfrm>
            <a:off x="250824" y="3612"/>
            <a:ext cx="8893175" cy="706437"/>
          </a:xfrm>
        </p:spPr>
        <p:txBody>
          <a:bodyPr/>
          <a:lstStyle/>
          <a:p>
            <a:r>
              <a:rPr lang="en-US" altLang="en-US" sz="2800" dirty="0">
                <a:solidFill>
                  <a:srgbClr val="C00000"/>
                </a:solidFill>
                <a:cs typeface="Arial" panose="020B0604020202020204" pitchFamily="34" charset="0"/>
              </a:rPr>
              <a:t>H(µ)-transformation from upper- to lower-analytic Q’s</a:t>
            </a:r>
            <a:endParaRPr lang="fr-FR" altLang="en-US" sz="2800" dirty="0">
              <a:solidFill>
                <a:srgbClr val="C00000"/>
              </a:solidFill>
              <a:cs typeface="Arial" panose="020B0604020202020204" pitchFamily="34" charset="0"/>
            </a:endParaRPr>
          </a:p>
        </p:txBody>
      </p:sp>
      <p:sp>
        <p:nvSpPr>
          <p:cNvPr id="5" name="Text Box 17"/>
          <p:cNvSpPr txBox="1">
            <a:spLocks noChangeArrowheads="1"/>
          </p:cNvSpPr>
          <p:nvPr/>
        </p:nvSpPr>
        <p:spPr bwMode="auto">
          <a:xfrm>
            <a:off x="342103" y="5085184"/>
            <a:ext cx="8731878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285750" indent="-285750" algn="l">
              <a:spcBef>
                <a:spcPct val="0"/>
              </a:spcBef>
              <a:defRPr/>
            </a:pPr>
            <a:r>
              <a:rPr lang="en-GB" altLang="en-US" sz="1800" dirty="0">
                <a:solidFill>
                  <a:schemeClr val="accent2"/>
                </a:solidFill>
              </a:rPr>
              <a:t> Upper-analytic or all  lower-analytic functions with long cuts related by H-rotation</a:t>
            </a:r>
          </a:p>
          <a:p>
            <a:pPr algn="l">
              <a:spcBef>
                <a:spcPct val="0"/>
              </a:spcBef>
              <a:buNone/>
              <a:defRPr/>
            </a:pPr>
            <a:r>
              <a:rPr lang="en-GB" altLang="en-US" sz="1800" dirty="0">
                <a:solidFill>
                  <a:schemeClr val="accent2"/>
                </a:solidFill>
              </a:rPr>
              <a:t>     with periodic coefficients rising and lowering indices:</a:t>
            </a:r>
          </a:p>
        </p:txBody>
      </p:sp>
      <p:sp>
        <p:nvSpPr>
          <p:cNvPr id="2" name="Rectangle 1"/>
          <p:cNvSpPr/>
          <p:nvPr/>
        </p:nvSpPr>
        <p:spPr>
          <a:xfrm>
            <a:off x="201783" y="692696"/>
            <a:ext cx="645881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  <a:defRPr/>
            </a:pPr>
            <a:r>
              <a:rPr lang="en-GB" altLang="en-US" dirty="0"/>
              <a:t>Structure of cuts of P-functions:  the same picture, </a:t>
            </a:r>
          </a:p>
          <a:p>
            <a:pPr algn="l">
              <a:defRPr/>
            </a:pPr>
            <a:r>
              <a:rPr lang="en-GB" altLang="en-US" dirty="0"/>
              <a:t>     but with the exchange of roles of long and short cuts</a:t>
            </a:r>
          </a:p>
        </p:txBody>
      </p:sp>
      <p:pic>
        <p:nvPicPr>
          <p:cNvPr id="9" name="Image 8"/>
          <p:cNvPicPr>
            <a:picLocks/>
          </p:cNvPicPr>
          <p:nvPr>
            <p:custDataLst>
              <p:tags r:id="rId1"/>
            </p:custDataLst>
          </p:nvPr>
        </p:nvPicPr>
        <p:blipFill>
          <a:blip r:embed="rId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19661" y="5459205"/>
            <a:ext cx="2204596" cy="25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grpSp>
        <p:nvGrpSpPr>
          <p:cNvPr id="14" name="Groupe 13"/>
          <p:cNvGrpSpPr/>
          <p:nvPr/>
        </p:nvGrpSpPr>
        <p:grpSpPr>
          <a:xfrm>
            <a:off x="168244" y="1685839"/>
            <a:ext cx="3220571" cy="2367938"/>
            <a:chOff x="168244" y="1685839"/>
            <a:chExt cx="3220571" cy="2367938"/>
          </a:xfrm>
        </p:grpSpPr>
        <p:grpSp>
          <p:nvGrpSpPr>
            <p:cNvPr id="23" name="Groupe 22"/>
            <p:cNvGrpSpPr/>
            <p:nvPr/>
          </p:nvGrpSpPr>
          <p:grpSpPr>
            <a:xfrm>
              <a:off x="572351" y="1981368"/>
              <a:ext cx="2816464" cy="2072409"/>
              <a:chOff x="155865" y="1140243"/>
              <a:chExt cx="2816464" cy="2072409"/>
            </a:xfrm>
          </p:grpSpPr>
          <p:sp>
            <p:nvSpPr>
              <p:cNvPr id="80" name="Parallélogramme 79"/>
              <p:cNvSpPr/>
              <p:nvPr/>
            </p:nvSpPr>
            <p:spPr>
              <a:xfrm rot="16200000">
                <a:off x="-9240" y="2125292"/>
                <a:ext cx="1172734" cy="842524"/>
              </a:xfrm>
              <a:prstGeom prst="parallelogram">
                <a:avLst>
                  <a:gd name="adj" fmla="val 68506"/>
                </a:avLst>
              </a:prstGeom>
              <a:solidFill>
                <a:srgbClr val="FF9933">
                  <a:alpha val="23137"/>
                </a:srgbClr>
              </a:solidFill>
              <a:ln w="9525">
                <a:noFill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fr-FR" sz="2400" b="0" i="0" u="none" strike="noStrike" cap="none" normalizeH="0" baseline="0">
                  <a:ln>
                    <a:noFill/>
                  </a:ln>
                  <a:solidFill>
                    <a:schemeClr val="accent2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1" name="Parallélogramme 100"/>
              <p:cNvSpPr/>
              <p:nvPr/>
            </p:nvSpPr>
            <p:spPr>
              <a:xfrm rot="2110110">
                <a:off x="539791" y="1927480"/>
                <a:ext cx="1164314" cy="592946"/>
              </a:xfrm>
              <a:prstGeom prst="parallelogram">
                <a:avLst>
                  <a:gd name="adj" fmla="val 138670"/>
                </a:avLst>
              </a:prstGeom>
              <a:solidFill>
                <a:srgbClr val="BBE0E3"/>
              </a:solidFill>
              <a:ln w="9525">
                <a:prstDash val="lgDashDotDot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fr-FR" sz="2400" b="0" i="0" u="none" strike="noStrike" cap="none" normalizeH="0" baseline="0">
                  <a:ln>
                    <a:noFill/>
                  </a:ln>
                  <a:solidFill>
                    <a:schemeClr val="accent2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3" name="Parallélogramme 102"/>
              <p:cNvSpPr/>
              <p:nvPr/>
            </p:nvSpPr>
            <p:spPr>
              <a:xfrm rot="16200000">
                <a:off x="-331959" y="1781967"/>
                <a:ext cx="1838572" cy="822123"/>
              </a:xfrm>
              <a:prstGeom prst="parallelogram">
                <a:avLst>
                  <a:gd name="adj" fmla="val 68506"/>
                </a:avLst>
              </a:prstGeom>
              <a:ln w="9525"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fr-FR" sz="2400" b="0" i="0" u="none" strike="noStrike" cap="none" normalizeH="0" baseline="0">
                  <a:ln>
                    <a:noFill/>
                  </a:ln>
                  <a:solidFill>
                    <a:schemeClr val="accent2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98" name="Parallélogramme 97"/>
              <p:cNvSpPr/>
              <p:nvPr/>
            </p:nvSpPr>
            <p:spPr>
              <a:xfrm rot="16200000">
                <a:off x="-16068" y="1519944"/>
                <a:ext cx="1222287" cy="806627"/>
              </a:xfrm>
              <a:prstGeom prst="parallelogram">
                <a:avLst>
                  <a:gd name="adj" fmla="val 68506"/>
                </a:avLst>
              </a:prstGeom>
              <a:solidFill>
                <a:srgbClr val="FF9933">
                  <a:alpha val="23137"/>
                </a:srgbClr>
              </a:solidFill>
              <a:ln w="9525">
                <a:noFill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fr-FR" sz="2400" b="0" i="0" u="none" strike="noStrike" cap="none" normalizeH="0" baseline="0">
                  <a:ln>
                    <a:noFill/>
                  </a:ln>
                  <a:solidFill>
                    <a:schemeClr val="accent2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120" name="直線矢印コネクタ 14 1"/>
              <p:cNvCxnSpPr/>
              <p:nvPr/>
            </p:nvCxnSpPr>
            <p:spPr bwMode="auto">
              <a:xfrm>
                <a:off x="467544" y="2142004"/>
                <a:ext cx="306295" cy="190625"/>
              </a:xfrm>
              <a:prstGeom prst="straightConnector1">
                <a:avLst/>
              </a:prstGeom>
              <a:solidFill>
                <a:schemeClr val="accent1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oval" w="med" len="med"/>
                <a:tailEnd type="oval" w="med" len="med"/>
              </a:ln>
              <a:effectLst/>
            </p:spPr>
          </p:cxnSp>
          <p:cxnSp>
            <p:nvCxnSpPr>
              <p:cNvPr id="121" name="直線矢印コネクタ 14 2"/>
              <p:cNvCxnSpPr/>
              <p:nvPr/>
            </p:nvCxnSpPr>
            <p:spPr bwMode="auto">
              <a:xfrm>
                <a:off x="1475656" y="2096263"/>
                <a:ext cx="306295" cy="190625"/>
              </a:xfrm>
              <a:prstGeom prst="straightConnector1">
                <a:avLst/>
              </a:prstGeom>
              <a:solidFill>
                <a:schemeClr val="accent1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oval" w="med" len="med"/>
                <a:tailEnd type="oval" w="med" len="med"/>
              </a:ln>
              <a:effectLst/>
            </p:spPr>
          </p:cxnSp>
          <p:cxnSp>
            <p:nvCxnSpPr>
              <p:cNvPr id="122" name="直線矢印コネクタ 14 3"/>
              <p:cNvCxnSpPr/>
              <p:nvPr/>
            </p:nvCxnSpPr>
            <p:spPr bwMode="auto">
              <a:xfrm>
                <a:off x="1475656" y="1844824"/>
                <a:ext cx="306295" cy="190625"/>
              </a:xfrm>
              <a:prstGeom prst="straightConnector1">
                <a:avLst/>
              </a:prstGeom>
              <a:solidFill>
                <a:schemeClr val="accent1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oval" w="med" len="med"/>
                <a:tailEnd type="oval" w="med" len="med"/>
              </a:ln>
              <a:effectLst/>
            </p:spPr>
          </p:cxnSp>
          <p:cxnSp>
            <p:nvCxnSpPr>
              <p:cNvPr id="123" name="直線矢印コネクタ 14 4"/>
              <p:cNvCxnSpPr/>
              <p:nvPr/>
            </p:nvCxnSpPr>
            <p:spPr bwMode="auto">
              <a:xfrm>
                <a:off x="1506652" y="1580039"/>
                <a:ext cx="306295" cy="190625"/>
              </a:xfrm>
              <a:prstGeom prst="straightConnector1">
                <a:avLst/>
              </a:prstGeom>
              <a:solidFill>
                <a:schemeClr val="accent1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oval" w="med" len="med"/>
                <a:tailEnd type="oval" w="med" len="med"/>
              </a:ln>
              <a:effectLst/>
            </p:spPr>
          </p:cxnSp>
          <p:cxnSp>
            <p:nvCxnSpPr>
              <p:cNvPr id="124" name="直線矢印コネクタ 14 5"/>
              <p:cNvCxnSpPr/>
              <p:nvPr/>
            </p:nvCxnSpPr>
            <p:spPr bwMode="auto">
              <a:xfrm>
                <a:off x="1457393" y="2374279"/>
                <a:ext cx="306295" cy="190625"/>
              </a:xfrm>
              <a:prstGeom prst="straightConnector1">
                <a:avLst/>
              </a:prstGeom>
              <a:solidFill>
                <a:schemeClr val="accent1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oval" w="med" len="med"/>
                <a:tailEnd type="oval" w="med" len="med"/>
              </a:ln>
              <a:effectLst/>
            </p:spPr>
          </p:cxnSp>
          <p:cxnSp>
            <p:nvCxnSpPr>
              <p:cNvPr id="125" name="直線矢印コネクタ 14 6"/>
              <p:cNvCxnSpPr/>
              <p:nvPr/>
            </p:nvCxnSpPr>
            <p:spPr bwMode="auto">
              <a:xfrm>
                <a:off x="1450142" y="2621414"/>
                <a:ext cx="306295" cy="190625"/>
              </a:xfrm>
              <a:prstGeom prst="straightConnector1">
                <a:avLst/>
              </a:prstGeom>
              <a:solidFill>
                <a:schemeClr val="accent1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oval" w="med" len="med"/>
                <a:tailEnd type="oval" w="med" len="med"/>
              </a:ln>
              <a:effectLst/>
            </p:spPr>
          </p:cxnSp>
          <p:sp>
            <p:nvSpPr>
              <p:cNvPr id="126" name="Parallélogramme 125"/>
              <p:cNvSpPr/>
              <p:nvPr/>
            </p:nvSpPr>
            <p:spPr>
              <a:xfrm rot="16200000">
                <a:off x="1520657" y="1727816"/>
                <a:ext cx="2039246" cy="864099"/>
              </a:xfrm>
              <a:prstGeom prst="parallelogram">
                <a:avLst>
                  <a:gd name="adj" fmla="val 68506"/>
                </a:avLst>
              </a:prstGeom>
              <a:ln w="9525"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fr-FR" sz="2400" b="0" i="0" u="none" strike="noStrike" cap="none" normalizeH="0" baseline="0">
                  <a:ln>
                    <a:noFill/>
                  </a:ln>
                  <a:solidFill>
                    <a:schemeClr val="accent2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127" name="直線矢印コネクタ 14 7"/>
              <p:cNvCxnSpPr/>
              <p:nvPr/>
            </p:nvCxnSpPr>
            <p:spPr bwMode="auto">
              <a:xfrm>
                <a:off x="2396261" y="2063100"/>
                <a:ext cx="306295" cy="190625"/>
              </a:xfrm>
              <a:prstGeom prst="straightConnector1">
                <a:avLst/>
              </a:prstGeom>
              <a:solidFill>
                <a:schemeClr val="accent1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oval" w="med" len="med"/>
                <a:tailEnd type="oval" w="med" len="med"/>
              </a:ln>
              <a:effectLst/>
            </p:spPr>
          </p:cxnSp>
          <p:cxnSp>
            <p:nvCxnSpPr>
              <p:cNvPr id="128" name="直線矢印コネクタ 14 8"/>
              <p:cNvCxnSpPr/>
              <p:nvPr/>
            </p:nvCxnSpPr>
            <p:spPr bwMode="auto">
              <a:xfrm>
                <a:off x="2396261" y="1811661"/>
                <a:ext cx="306295" cy="190625"/>
              </a:xfrm>
              <a:prstGeom prst="straightConnector1">
                <a:avLst/>
              </a:prstGeom>
              <a:solidFill>
                <a:schemeClr val="accent1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oval" w="med" len="med"/>
                <a:tailEnd type="oval" w="med" len="med"/>
              </a:ln>
              <a:effectLst/>
            </p:spPr>
          </p:cxnSp>
          <p:cxnSp>
            <p:nvCxnSpPr>
              <p:cNvPr id="129" name="直線矢印コネクタ 14 9"/>
              <p:cNvCxnSpPr/>
              <p:nvPr/>
            </p:nvCxnSpPr>
            <p:spPr bwMode="auto">
              <a:xfrm>
                <a:off x="2427257" y="1546876"/>
                <a:ext cx="306295" cy="190625"/>
              </a:xfrm>
              <a:prstGeom prst="straightConnector1">
                <a:avLst/>
              </a:prstGeom>
              <a:solidFill>
                <a:schemeClr val="accent1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oval" w="med" len="med"/>
                <a:tailEnd type="oval" w="med" len="med"/>
              </a:ln>
              <a:effectLst/>
            </p:spPr>
          </p:cxnSp>
          <p:cxnSp>
            <p:nvCxnSpPr>
              <p:cNvPr id="130" name="直線矢印コネクタ 14 10"/>
              <p:cNvCxnSpPr/>
              <p:nvPr/>
            </p:nvCxnSpPr>
            <p:spPr bwMode="auto">
              <a:xfrm>
                <a:off x="2377998" y="2341116"/>
                <a:ext cx="306295" cy="190625"/>
              </a:xfrm>
              <a:prstGeom prst="straightConnector1">
                <a:avLst/>
              </a:prstGeom>
              <a:solidFill>
                <a:schemeClr val="accent1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oval" w="med" len="med"/>
                <a:tailEnd type="oval" w="med" len="med"/>
              </a:ln>
              <a:effectLst/>
            </p:spPr>
          </p:cxnSp>
          <p:cxnSp>
            <p:nvCxnSpPr>
              <p:cNvPr id="131" name="直線矢印コネクタ 14 11"/>
              <p:cNvCxnSpPr/>
              <p:nvPr/>
            </p:nvCxnSpPr>
            <p:spPr bwMode="auto">
              <a:xfrm>
                <a:off x="2370747" y="2588251"/>
                <a:ext cx="306295" cy="190625"/>
              </a:xfrm>
              <a:prstGeom prst="straightConnector1">
                <a:avLst/>
              </a:prstGeom>
              <a:solidFill>
                <a:schemeClr val="accent1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oval" w="med" len="med"/>
                <a:tailEnd type="oval" w="med" len="med"/>
              </a:ln>
              <a:effectLst/>
            </p:spPr>
          </p:cxnSp>
          <p:sp>
            <p:nvSpPr>
              <p:cNvPr id="132" name="Parallélogramme 131"/>
              <p:cNvSpPr/>
              <p:nvPr/>
            </p:nvSpPr>
            <p:spPr>
              <a:xfrm rot="2110110">
                <a:off x="1578841" y="1654895"/>
                <a:ext cx="1050439" cy="547664"/>
              </a:xfrm>
              <a:prstGeom prst="parallelogram">
                <a:avLst>
                  <a:gd name="adj" fmla="val 138670"/>
                </a:avLst>
              </a:prstGeom>
              <a:solidFill>
                <a:srgbClr val="BBE0E3"/>
              </a:solidFill>
              <a:ln w="9525">
                <a:prstDash val="lgDashDotDot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fr-FR" sz="2400" b="0" i="0" u="none" strike="noStrike" cap="none" normalizeH="0" baseline="0">
                  <a:ln>
                    <a:noFill/>
                  </a:ln>
                  <a:solidFill>
                    <a:schemeClr val="accent2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4" name="Parallélogramme 103"/>
              <p:cNvSpPr/>
              <p:nvPr/>
            </p:nvSpPr>
            <p:spPr>
              <a:xfrm rot="16200000">
                <a:off x="600052" y="1760979"/>
                <a:ext cx="2039246" cy="864099"/>
              </a:xfrm>
              <a:prstGeom prst="parallelogram">
                <a:avLst>
                  <a:gd name="adj" fmla="val 68506"/>
                </a:avLst>
              </a:prstGeom>
              <a:ln w="9525"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fr-FR" sz="2400" b="0" i="0" u="none" strike="noStrike" cap="none" normalizeH="0" baseline="0">
                  <a:ln>
                    <a:noFill/>
                  </a:ln>
                  <a:solidFill>
                    <a:schemeClr val="accent2"/>
                  </a:solidFill>
                  <a:effectLst/>
                  <a:latin typeface="Arial" charset="0"/>
                </a:endParaRPr>
              </a:p>
            </p:txBody>
          </p:sp>
        </p:grpSp>
        <p:pic>
          <p:nvPicPr>
            <p:cNvPr id="15" name="Image 14"/>
            <p:cNvPicPr>
              <a:picLocks/>
            </p:cNvPicPr>
            <p:nvPr>
              <p:custDataLst>
                <p:tags r:id="rId49"/>
              </p:custDataLst>
            </p:nvPr>
          </p:nvPicPr>
          <p:blipFill>
            <a:blip r:embed="rId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8244" y="1831889"/>
              <a:ext cx="647700" cy="1905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/>
                  </a:solidFill>
                </a14:hiddenFill>
              </a:ext>
            </a:extLst>
          </p:spPr>
        </p:pic>
        <p:pic>
          <p:nvPicPr>
            <p:cNvPr id="12" name="Image 11"/>
            <p:cNvPicPr>
              <a:picLocks/>
            </p:cNvPicPr>
            <p:nvPr>
              <p:custDataLst>
                <p:tags r:id="rId50"/>
              </p:custDataLst>
            </p:nvPr>
          </p:nvPicPr>
          <p:blipFill>
            <a:blip r:embed="rId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94466" y="1685839"/>
              <a:ext cx="685800" cy="2413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/>
                  </a:solidFill>
                </a14:hiddenFill>
              </a:ext>
            </a:extLst>
          </p:spPr>
        </p:pic>
      </p:grpSp>
      <p:grpSp>
        <p:nvGrpSpPr>
          <p:cNvPr id="166" name="Groupe 165">
            <a:extLst>
              <a:ext uri="{FF2B5EF4-FFF2-40B4-BE49-F238E27FC236}">
                <a16:creationId xmlns:a16="http://schemas.microsoft.com/office/drawing/2014/main" id="{9E3AE6F3-ECC3-44A4-9043-95C7B26E6FCE}"/>
              </a:ext>
            </a:extLst>
          </p:cNvPr>
          <p:cNvGrpSpPr/>
          <p:nvPr/>
        </p:nvGrpSpPr>
        <p:grpSpPr>
          <a:xfrm>
            <a:off x="3825381" y="1829250"/>
            <a:ext cx="4896544" cy="2623005"/>
            <a:chOff x="3825381" y="1829250"/>
            <a:chExt cx="4896544" cy="2623005"/>
          </a:xfrm>
        </p:grpSpPr>
        <p:grpSp>
          <p:nvGrpSpPr>
            <p:cNvPr id="24" name="Groupe 23"/>
            <p:cNvGrpSpPr/>
            <p:nvPr/>
          </p:nvGrpSpPr>
          <p:grpSpPr>
            <a:xfrm>
              <a:off x="3825381" y="2080715"/>
              <a:ext cx="4896544" cy="1989724"/>
              <a:chOff x="3322331" y="587521"/>
              <a:chExt cx="4896544" cy="1989724"/>
            </a:xfrm>
          </p:grpSpPr>
          <p:sp>
            <p:nvSpPr>
              <p:cNvPr id="56" name="Parallélogramme 55"/>
              <p:cNvSpPr/>
              <p:nvPr/>
            </p:nvSpPr>
            <p:spPr>
              <a:xfrm rot="2110110">
                <a:off x="6106460" y="587521"/>
                <a:ext cx="1456605" cy="789061"/>
              </a:xfrm>
              <a:prstGeom prst="parallelogram">
                <a:avLst>
                  <a:gd name="adj" fmla="val 138670"/>
                </a:avLst>
              </a:prstGeom>
              <a:solidFill>
                <a:srgbClr val="BBE0E3"/>
              </a:solidFill>
              <a:ln w="9525">
                <a:prstDash val="lgDashDotDot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fr-FR" sz="2400" b="0" i="0" u="none" strike="noStrike" cap="none" normalizeH="0" baseline="0">
                  <a:ln>
                    <a:noFill/>
                  </a:ln>
                  <a:solidFill>
                    <a:schemeClr val="accent2"/>
                  </a:solidFill>
                  <a:effectLst/>
                  <a:latin typeface="Arial" charset="0"/>
                </a:endParaRPr>
              </a:p>
            </p:txBody>
          </p:sp>
          <p:grpSp>
            <p:nvGrpSpPr>
              <p:cNvPr id="18" name="Groupe 17"/>
              <p:cNvGrpSpPr/>
              <p:nvPr/>
            </p:nvGrpSpPr>
            <p:grpSpPr>
              <a:xfrm>
                <a:off x="3322331" y="718067"/>
                <a:ext cx="4896544" cy="1859178"/>
                <a:chOff x="3325572" y="726332"/>
                <a:chExt cx="4896544" cy="1859178"/>
              </a:xfrm>
            </p:grpSpPr>
            <p:sp>
              <p:nvSpPr>
                <p:cNvPr id="73" name="Parallélogramme 72"/>
                <p:cNvSpPr/>
                <p:nvPr/>
              </p:nvSpPr>
              <p:spPr>
                <a:xfrm rot="16200000">
                  <a:off x="5872859" y="1624085"/>
                  <a:ext cx="1172734" cy="750116"/>
                </a:xfrm>
                <a:prstGeom prst="parallelogram">
                  <a:avLst>
                    <a:gd name="adj" fmla="val 68506"/>
                  </a:avLst>
                </a:prstGeom>
                <a:solidFill>
                  <a:srgbClr val="FF9933">
                    <a:alpha val="23137"/>
                  </a:srgbClr>
                </a:solidFill>
                <a:ln w="9525">
                  <a:noFill/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fr-FR" sz="2400" b="0" i="0" u="none" strike="noStrike" cap="none" normalizeH="0" baseline="0">
                    <a:ln>
                      <a:noFill/>
                    </a:ln>
                    <a:solidFill>
                      <a:schemeClr val="accent2"/>
                    </a:solidFill>
                    <a:effectLst/>
                    <a:latin typeface="Arial" charset="0"/>
                  </a:endParaRPr>
                </a:p>
              </p:txBody>
            </p:sp>
            <p:grpSp>
              <p:nvGrpSpPr>
                <p:cNvPr id="10" name="Groupe 9"/>
                <p:cNvGrpSpPr/>
                <p:nvPr/>
              </p:nvGrpSpPr>
              <p:grpSpPr>
                <a:xfrm>
                  <a:off x="4572000" y="726332"/>
                  <a:ext cx="3650116" cy="1838572"/>
                  <a:chOff x="4572000" y="726332"/>
                  <a:chExt cx="3650116" cy="1838572"/>
                </a:xfrm>
              </p:grpSpPr>
              <p:sp>
                <p:nvSpPr>
                  <p:cNvPr id="13" name="Parallélogramme 12"/>
                  <p:cNvSpPr/>
                  <p:nvPr/>
                </p:nvSpPr>
                <p:spPr>
                  <a:xfrm rot="2110110">
                    <a:off x="5421711" y="1546466"/>
                    <a:ext cx="1456605" cy="789061"/>
                  </a:xfrm>
                  <a:prstGeom prst="parallelogram">
                    <a:avLst>
                      <a:gd name="adj" fmla="val 138670"/>
                    </a:avLst>
                  </a:prstGeom>
                  <a:solidFill>
                    <a:srgbClr val="BBE0E3"/>
                  </a:solidFill>
                  <a:ln w="9525">
                    <a:prstDash val="lgDashDotDot"/>
                  </a:ln>
                </p:spPr>
                <p:style>
                  <a:lnRef idx="1">
                    <a:schemeClr val="dk1"/>
                  </a:lnRef>
                  <a:fillRef idx="0">
                    <a:schemeClr val="dk1"/>
                  </a:fillRef>
                  <a:effectRef idx="0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fr-FR" sz="2400" b="0" i="0" u="none" strike="noStrike" cap="none" normalizeH="0" baseline="0">
                      <a:ln>
                        <a:noFill/>
                      </a:ln>
                      <a:solidFill>
                        <a:schemeClr val="accent2"/>
                      </a:solidFill>
                      <a:effectLst/>
                      <a:latin typeface="Arial" charset="0"/>
                    </a:endParaRPr>
                  </a:p>
                </p:txBody>
              </p:sp>
              <p:grpSp>
                <p:nvGrpSpPr>
                  <p:cNvPr id="7" name="Groupe 6"/>
                  <p:cNvGrpSpPr/>
                  <p:nvPr/>
                </p:nvGrpSpPr>
                <p:grpSpPr>
                  <a:xfrm>
                    <a:off x="4572000" y="726332"/>
                    <a:ext cx="3650116" cy="1838572"/>
                    <a:chOff x="4572000" y="726332"/>
                    <a:chExt cx="3650116" cy="1838572"/>
                  </a:xfrm>
                </p:grpSpPr>
                <p:sp>
                  <p:nvSpPr>
                    <p:cNvPr id="3" name="Parallélogramme 2"/>
                    <p:cNvSpPr/>
                    <p:nvPr/>
                  </p:nvSpPr>
                  <p:spPr>
                    <a:xfrm rot="16200000">
                      <a:off x="4234267" y="1234556"/>
                      <a:ext cx="1838572" cy="822123"/>
                    </a:xfrm>
                    <a:prstGeom prst="parallelogram">
                      <a:avLst>
                        <a:gd name="adj" fmla="val 68506"/>
                      </a:avLst>
                    </a:prstGeom>
                    <a:ln w="9525"/>
                  </p:spPr>
                  <p:style>
                    <a:lnRef idx="1">
                      <a:schemeClr val="dk1"/>
                    </a:lnRef>
                    <a:fillRef idx="0">
                      <a:schemeClr val="dk1"/>
                    </a:fillRef>
                    <a:effectRef idx="0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4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p:txBody>
                </p:sp>
                <p:sp>
                  <p:nvSpPr>
                    <p:cNvPr id="20" name="Parallélogramme 19"/>
                    <p:cNvSpPr/>
                    <p:nvPr/>
                  </p:nvSpPr>
                  <p:spPr>
                    <a:xfrm rot="16200000">
                      <a:off x="5519818" y="1280474"/>
                      <a:ext cx="1838572" cy="730287"/>
                    </a:xfrm>
                    <a:prstGeom prst="parallelogram">
                      <a:avLst>
                        <a:gd name="adj" fmla="val 68506"/>
                      </a:avLst>
                    </a:prstGeom>
                    <a:ln w="9525"/>
                  </p:spPr>
                  <p:style>
                    <a:lnRef idx="1">
                      <a:schemeClr val="dk1"/>
                    </a:lnRef>
                    <a:fillRef idx="0">
                      <a:schemeClr val="dk1"/>
                    </a:fillRef>
                    <a:effectRef idx="0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4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p:txBody>
                </p:sp>
                <p:cxnSp>
                  <p:nvCxnSpPr>
                    <p:cNvPr id="6" name="Connecteur droit 5"/>
                    <p:cNvCxnSpPr/>
                    <p:nvPr/>
                  </p:nvCxnSpPr>
                  <p:spPr bwMode="auto">
                    <a:xfrm>
                      <a:off x="5340841" y="2078799"/>
                      <a:ext cx="335688" cy="236818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oval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38" name="Connecteur droit 37"/>
                    <p:cNvCxnSpPr/>
                    <p:nvPr/>
                  </p:nvCxnSpPr>
                  <p:spPr bwMode="auto">
                    <a:xfrm>
                      <a:off x="5356339" y="2292370"/>
                      <a:ext cx="335688" cy="236818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oval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39" name="Connecteur droit 38"/>
                    <p:cNvCxnSpPr/>
                    <p:nvPr/>
                  </p:nvCxnSpPr>
                  <p:spPr bwMode="auto">
                    <a:xfrm>
                      <a:off x="5331930" y="1860322"/>
                      <a:ext cx="335688" cy="236818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oval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40" name="Connecteur droit 39"/>
                    <p:cNvCxnSpPr/>
                    <p:nvPr/>
                  </p:nvCxnSpPr>
                  <p:spPr bwMode="auto">
                    <a:xfrm flipH="1" flipV="1">
                      <a:off x="4582016" y="1366282"/>
                      <a:ext cx="360040" cy="239906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oval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41" name="Connecteur droit 40"/>
                    <p:cNvCxnSpPr/>
                    <p:nvPr/>
                  </p:nvCxnSpPr>
                  <p:spPr bwMode="auto">
                    <a:xfrm flipH="1" flipV="1">
                      <a:off x="4579749" y="1566173"/>
                      <a:ext cx="360040" cy="239906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oval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42" name="Connecteur droit 41"/>
                    <p:cNvCxnSpPr/>
                    <p:nvPr/>
                  </p:nvCxnSpPr>
                  <p:spPr bwMode="auto">
                    <a:xfrm flipH="1" flipV="1">
                      <a:off x="4572000" y="1779930"/>
                      <a:ext cx="360040" cy="239906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oval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45" name="Connecteur droit 44"/>
                    <p:cNvCxnSpPr/>
                    <p:nvPr/>
                  </p:nvCxnSpPr>
                  <p:spPr bwMode="auto">
                    <a:xfrm>
                      <a:off x="6660175" y="1801155"/>
                      <a:ext cx="335688" cy="236818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oval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46" name="Connecteur droit 45"/>
                    <p:cNvCxnSpPr/>
                    <p:nvPr/>
                  </p:nvCxnSpPr>
                  <p:spPr bwMode="auto">
                    <a:xfrm>
                      <a:off x="6645839" y="1373827"/>
                      <a:ext cx="335688" cy="236818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oval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47" name="Connecteur droit 46"/>
                    <p:cNvCxnSpPr/>
                    <p:nvPr/>
                  </p:nvCxnSpPr>
                  <p:spPr bwMode="auto">
                    <a:xfrm>
                      <a:off x="6661337" y="1587398"/>
                      <a:ext cx="335688" cy="236818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oval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50" name="Connecteur droit 49"/>
                    <p:cNvCxnSpPr/>
                    <p:nvPr/>
                  </p:nvCxnSpPr>
                  <p:spPr bwMode="auto">
                    <a:xfrm flipH="1" flipV="1">
                      <a:off x="5975991" y="890873"/>
                      <a:ext cx="360040" cy="239906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oval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51" name="Connecteur droit 50"/>
                    <p:cNvCxnSpPr/>
                    <p:nvPr/>
                  </p:nvCxnSpPr>
                  <p:spPr bwMode="auto">
                    <a:xfrm flipH="1" flipV="1">
                      <a:off x="5945195" y="1121067"/>
                      <a:ext cx="360040" cy="239906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oval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52" name="Connecteur droit 51"/>
                    <p:cNvCxnSpPr/>
                    <p:nvPr/>
                  </p:nvCxnSpPr>
                  <p:spPr bwMode="auto">
                    <a:xfrm flipH="1" flipV="1">
                      <a:off x="5932403" y="1332756"/>
                      <a:ext cx="360040" cy="239906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oval" w="med" len="med"/>
                      <a:tailEnd type="none" w="med" len="med"/>
                    </a:ln>
                    <a:effectLst/>
                  </p:spPr>
                </p:cxnSp>
                <p:sp>
                  <p:nvSpPr>
                    <p:cNvPr id="32" name="Parallélogramme 31"/>
                    <p:cNvSpPr/>
                    <p:nvPr/>
                  </p:nvSpPr>
                  <p:spPr>
                    <a:xfrm rot="2110110">
                      <a:off x="4762480" y="1093582"/>
                      <a:ext cx="1390770" cy="789546"/>
                    </a:xfrm>
                    <a:prstGeom prst="parallelogram">
                      <a:avLst>
                        <a:gd name="adj" fmla="val 138670"/>
                      </a:avLst>
                    </a:prstGeom>
                    <a:solidFill>
                      <a:schemeClr val="accent1"/>
                    </a:solidFill>
                    <a:ln w="9525">
                      <a:prstDash val="lgDashDotDot"/>
                    </a:ln>
                  </p:spPr>
                  <p:style>
                    <a:lnRef idx="1">
                      <a:schemeClr val="dk1"/>
                    </a:lnRef>
                    <a:fillRef idx="0">
                      <a:schemeClr val="dk1"/>
                    </a:fillRef>
                    <a:effectRef idx="0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4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p:txBody>
                </p:sp>
                <p:sp>
                  <p:nvSpPr>
                    <p:cNvPr id="55" name="Parallélogramme 54"/>
                    <p:cNvSpPr/>
                    <p:nvPr/>
                  </p:nvSpPr>
                  <p:spPr>
                    <a:xfrm rot="2110110">
                      <a:off x="6765511" y="1068330"/>
                      <a:ext cx="1456605" cy="789061"/>
                    </a:xfrm>
                    <a:prstGeom prst="parallelogram">
                      <a:avLst>
                        <a:gd name="adj" fmla="val 138670"/>
                      </a:avLst>
                    </a:prstGeom>
                    <a:solidFill>
                      <a:srgbClr val="BBE0E3"/>
                    </a:solidFill>
                    <a:ln w="9525">
                      <a:prstDash val="lgDashDotDot"/>
                    </a:ln>
                  </p:spPr>
                  <p:style>
                    <a:lnRef idx="1">
                      <a:schemeClr val="dk1"/>
                    </a:lnRef>
                    <a:fillRef idx="0">
                      <a:schemeClr val="dk1"/>
                    </a:fillRef>
                    <a:effectRef idx="0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4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p:txBody>
                </p:sp>
              </p:grpSp>
            </p:grpSp>
            <p:sp>
              <p:nvSpPr>
                <p:cNvPr id="8" name="Flèche droite 7"/>
                <p:cNvSpPr/>
                <p:nvPr/>
              </p:nvSpPr>
              <p:spPr>
                <a:xfrm>
                  <a:off x="3325572" y="1630694"/>
                  <a:ext cx="978408" cy="287660"/>
                </a:xfrm>
                <a:prstGeom prst="rightArrow">
                  <a:avLst/>
                </a:prstGeom>
                <a:solidFill>
                  <a:srgbClr val="FF3300"/>
                </a:solidFill>
                <a:ln w="9525">
                  <a:solidFill>
                    <a:schemeClr val="bg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fr-FR" sz="2400" b="0" i="0" u="none" strike="noStrike" cap="none" normalizeH="0" baseline="0">
                    <a:ln>
                      <a:noFill/>
                    </a:ln>
                    <a:solidFill>
                      <a:schemeClr val="accent2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74" name="Parallélogramme 73"/>
                <p:cNvSpPr/>
                <p:nvPr/>
              </p:nvSpPr>
              <p:spPr>
                <a:xfrm rot="16200000">
                  <a:off x="4550158" y="972533"/>
                  <a:ext cx="1222287" cy="806627"/>
                </a:xfrm>
                <a:prstGeom prst="parallelogram">
                  <a:avLst>
                    <a:gd name="adj" fmla="val 68506"/>
                  </a:avLst>
                </a:prstGeom>
                <a:solidFill>
                  <a:srgbClr val="FF9933">
                    <a:alpha val="23137"/>
                  </a:srgbClr>
                </a:solidFill>
                <a:ln w="9525">
                  <a:noFill/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fr-FR" sz="2400" b="0" i="0" u="none" strike="noStrike" cap="none" normalizeH="0" baseline="0">
                    <a:ln>
                      <a:noFill/>
                    </a:ln>
                    <a:solidFill>
                      <a:schemeClr val="accent2"/>
                    </a:solidFill>
                    <a:effectLst/>
                    <a:latin typeface="Arial" charset="0"/>
                  </a:endParaRPr>
                </a:p>
              </p:txBody>
            </p:sp>
          </p:grpSp>
        </p:grpSp>
        <p:grpSp>
          <p:nvGrpSpPr>
            <p:cNvPr id="30" name="Groupe 29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bf{P}_j^{\uparrow}\,\, &#10;\mathbf{P}^{j\uparrow}&#10;\end{align*}&#10;&#10;\end{document}" title="IguanaTex Vector Display">
              <a:extLst>
                <a:ext uri="{FF2B5EF4-FFF2-40B4-BE49-F238E27FC236}">
                  <a16:creationId xmlns:a16="http://schemas.microsoft.com/office/drawing/2014/main" id="{6A4E01A9-920E-4C80-8A33-20058B6F761E}"/>
                </a:ext>
              </a:extLst>
            </p:cNvPr>
            <p:cNvGrpSpPr>
              <a:grpSpLocks noChangeAspect="1"/>
            </p:cNvGrpSpPr>
            <p:nvPr>
              <p:custDataLst>
                <p:tags r:id="rId35"/>
              </p:custDataLst>
            </p:nvPr>
          </p:nvGrpSpPr>
          <p:grpSpPr>
            <a:xfrm>
              <a:off x="4895262" y="1829250"/>
              <a:ext cx="816174" cy="375556"/>
              <a:chOff x="12121364" y="-15804293"/>
              <a:chExt cx="816174" cy="375556"/>
            </a:xfrm>
          </p:grpSpPr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9C7AF399-F370-473F-8DCD-5380EC960EED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>
              <a:xfrm>
                <a:off x="12121364" y="-15733275"/>
                <a:ext cx="203371" cy="203260"/>
              </a:xfrm>
              <a:custGeom>
                <a:avLst/>
                <a:gdLst>
                  <a:gd name="connsiteX0" fmla="*/ 82373 w 203370"/>
                  <a:gd name="connsiteY0" fmla="*/ 116240 h 203260"/>
                  <a:gd name="connsiteX1" fmla="*/ 127194 w 203370"/>
                  <a:gd name="connsiteY1" fmla="*/ 116240 h 203260"/>
                  <a:gd name="connsiteX2" fmla="*/ 191773 w 203370"/>
                  <a:gd name="connsiteY2" fmla="*/ 68410 h 203260"/>
                  <a:gd name="connsiteX3" fmla="*/ 124660 w 203370"/>
                  <a:gd name="connsiteY3" fmla="*/ 19056 h 203260"/>
                  <a:gd name="connsiteX4" fmla="*/ 19066 w 203370"/>
                  <a:gd name="connsiteY4" fmla="*/ 19056 h 203260"/>
                  <a:gd name="connsiteX5" fmla="*/ 19066 w 203370"/>
                  <a:gd name="connsiteY5" fmla="*/ 30950 h 203260"/>
                  <a:gd name="connsiteX6" fmla="*/ 46418 w 203370"/>
                  <a:gd name="connsiteY6" fmla="*/ 30950 h 203260"/>
                  <a:gd name="connsiteX7" fmla="*/ 46418 w 203370"/>
                  <a:gd name="connsiteY7" fmla="*/ 180784 h 203260"/>
                  <a:gd name="connsiteX8" fmla="*/ 19066 w 203370"/>
                  <a:gd name="connsiteY8" fmla="*/ 180784 h 203260"/>
                  <a:gd name="connsiteX9" fmla="*/ 19066 w 203370"/>
                  <a:gd name="connsiteY9" fmla="*/ 192676 h 203260"/>
                  <a:gd name="connsiteX10" fmla="*/ 64396 w 203370"/>
                  <a:gd name="connsiteY10" fmla="*/ 191915 h 203260"/>
                  <a:gd name="connsiteX11" fmla="*/ 109725 w 203370"/>
                  <a:gd name="connsiteY11" fmla="*/ 192676 h 203260"/>
                  <a:gd name="connsiteX12" fmla="*/ 109725 w 203370"/>
                  <a:gd name="connsiteY12" fmla="*/ 180784 h 203260"/>
                  <a:gd name="connsiteX13" fmla="*/ 82373 w 203370"/>
                  <a:gd name="connsiteY13" fmla="*/ 180784 h 203260"/>
                  <a:gd name="connsiteX14" fmla="*/ 82373 w 203370"/>
                  <a:gd name="connsiteY14" fmla="*/ 116240 h 203260"/>
                  <a:gd name="connsiteX15" fmla="*/ 114785 w 203370"/>
                  <a:gd name="connsiteY15" fmla="*/ 105871 h 203260"/>
                  <a:gd name="connsiteX16" fmla="*/ 80856 w 203370"/>
                  <a:gd name="connsiteY16" fmla="*/ 105871 h 203260"/>
                  <a:gd name="connsiteX17" fmla="*/ 80856 w 203370"/>
                  <a:gd name="connsiteY17" fmla="*/ 30950 h 203260"/>
                  <a:gd name="connsiteX18" fmla="*/ 115040 w 203370"/>
                  <a:gd name="connsiteY18" fmla="*/ 30950 h 203260"/>
                  <a:gd name="connsiteX19" fmla="*/ 153028 w 203370"/>
                  <a:gd name="connsiteY19" fmla="*/ 68410 h 203260"/>
                  <a:gd name="connsiteX20" fmla="*/ 114785 w 203370"/>
                  <a:gd name="connsiteY20" fmla="*/ 105871 h 20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03370" h="203260">
                    <a:moveTo>
                      <a:pt x="82373" y="116240"/>
                    </a:moveTo>
                    <a:lnTo>
                      <a:pt x="127194" y="116240"/>
                    </a:lnTo>
                    <a:cubicBezTo>
                      <a:pt x="162395" y="116240"/>
                      <a:pt x="191773" y="98018"/>
                      <a:pt x="191773" y="68410"/>
                    </a:cubicBezTo>
                    <a:cubicBezTo>
                      <a:pt x="191773" y="40574"/>
                      <a:pt x="166700" y="19056"/>
                      <a:pt x="124660" y="19056"/>
                    </a:cubicBezTo>
                    <a:lnTo>
                      <a:pt x="19066" y="19056"/>
                    </a:lnTo>
                    <a:lnTo>
                      <a:pt x="19066" y="30950"/>
                    </a:lnTo>
                    <a:lnTo>
                      <a:pt x="46418" y="30950"/>
                    </a:lnTo>
                    <a:lnTo>
                      <a:pt x="46418" y="180784"/>
                    </a:lnTo>
                    <a:lnTo>
                      <a:pt x="19066" y="180784"/>
                    </a:lnTo>
                    <a:lnTo>
                      <a:pt x="19066" y="192676"/>
                    </a:lnTo>
                    <a:cubicBezTo>
                      <a:pt x="28687" y="191915"/>
                      <a:pt x="53504" y="191915"/>
                      <a:pt x="64396" y="191915"/>
                    </a:cubicBezTo>
                    <a:cubicBezTo>
                      <a:pt x="75287" y="191915"/>
                      <a:pt x="100097" y="191915"/>
                      <a:pt x="109725" y="192676"/>
                    </a:cubicBezTo>
                    <a:lnTo>
                      <a:pt x="109725" y="180784"/>
                    </a:lnTo>
                    <a:lnTo>
                      <a:pt x="82373" y="180784"/>
                    </a:lnTo>
                    <a:lnTo>
                      <a:pt x="82373" y="116240"/>
                    </a:lnTo>
                    <a:close/>
                    <a:moveTo>
                      <a:pt x="114785" y="105871"/>
                    </a:moveTo>
                    <a:lnTo>
                      <a:pt x="80856" y="105871"/>
                    </a:lnTo>
                    <a:lnTo>
                      <a:pt x="80856" y="30950"/>
                    </a:lnTo>
                    <a:lnTo>
                      <a:pt x="115040" y="30950"/>
                    </a:lnTo>
                    <a:cubicBezTo>
                      <a:pt x="153028" y="30950"/>
                      <a:pt x="153028" y="50189"/>
                      <a:pt x="153028" y="68410"/>
                    </a:cubicBezTo>
                    <a:cubicBezTo>
                      <a:pt x="153028" y="86379"/>
                      <a:pt x="153028" y="105871"/>
                      <a:pt x="114785" y="10587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A351D5EF-2BA7-47E3-98BC-329CDCC0A06D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>
              <a:xfrm>
                <a:off x="12316445" y="-15804293"/>
                <a:ext cx="127107" cy="177853"/>
              </a:xfrm>
              <a:custGeom>
                <a:avLst/>
                <a:gdLst>
                  <a:gd name="connsiteX0" fmla="*/ 69416 w 127106"/>
                  <a:gd name="connsiteY0" fmla="*/ 44932 h 177852"/>
                  <a:gd name="connsiteX1" fmla="*/ 108430 w 127106"/>
                  <a:gd name="connsiteY1" fmla="*/ 70093 h 177852"/>
                  <a:gd name="connsiteX2" fmla="*/ 111091 w 127106"/>
                  <a:gd name="connsiteY2" fmla="*/ 65837 h 177852"/>
                  <a:gd name="connsiteX3" fmla="*/ 108779 w 127106"/>
                  <a:gd name="connsiteY3" fmla="*/ 61590 h 177852"/>
                  <a:gd name="connsiteX4" fmla="*/ 68002 w 127106"/>
                  <a:gd name="connsiteY4" fmla="*/ 22779 h 177852"/>
                  <a:gd name="connsiteX5" fmla="*/ 65165 w 127106"/>
                  <a:gd name="connsiteY5" fmla="*/ 19056 h 177852"/>
                  <a:gd name="connsiteX6" fmla="*/ 62679 w 127106"/>
                  <a:gd name="connsiteY6" fmla="*/ 21183 h 177852"/>
                  <a:gd name="connsiteX7" fmla="*/ 23141 w 127106"/>
                  <a:gd name="connsiteY7" fmla="*/ 61058 h 177852"/>
                  <a:gd name="connsiteX8" fmla="*/ 19066 w 127106"/>
                  <a:gd name="connsiteY8" fmla="*/ 65837 h 177852"/>
                  <a:gd name="connsiteX9" fmla="*/ 21719 w 127106"/>
                  <a:gd name="connsiteY9" fmla="*/ 70093 h 177852"/>
                  <a:gd name="connsiteX10" fmla="*/ 60733 w 127106"/>
                  <a:gd name="connsiteY10" fmla="*/ 44932 h 177852"/>
                  <a:gd name="connsiteX11" fmla="*/ 60733 w 127106"/>
                  <a:gd name="connsiteY11" fmla="*/ 169333 h 177852"/>
                  <a:gd name="connsiteX12" fmla="*/ 64983 w 127106"/>
                  <a:gd name="connsiteY12" fmla="*/ 176423 h 177852"/>
                  <a:gd name="connsiteX13" fmla="*/ 69416 w 127106"/>
                  <a:gd name="connsiteY13" fmla="*/ 169333 h 177852"/>
                  <a:gd name="connsiteX14" fmla="*/ 69416 w 127106"/>
                  <a:gd name="connsiteY14" fmla="*/ 44932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7106" h="177852">
                    <a:moveTo>
                      <a:pt x="69416" y="44932"/>
                    </a:moveTo>
                    <a:cubicBezTo>
                      <a:pt x="84844" y="66552"/>
                      <a:pt x="107540" y="70093"/>
                      <a:pt x="108430" y="70093"/>
                    </a:cubicBezTo>
                    <a:cubicBezTo>
                      <a:pt x="111091" y="70093"/>
                      <a:pt x="111091" y="67616"/>
                      <a:pt x="111091" y="65837"/>
                    </a:cubicBezTo>
                    <a:cubicBezTo>
                      <a:pt x="111091" y="63891"/>
                      <a:pt x="111091" y="62122"/>
                      <a:pt x="108779" y="61590"/>
                    </a:cubicBezTo>
                    <a:cubicBezTo>
                      <a:pt x="101510" y="59636"/>
                      <a:pt x="76693" y="53261"/>
                      <a:pt x="68002" y="22779"/>
                    </a:cubicBezTo>
                    <a:cubicBezTo>
                      <a:pt x="67112" y="20119"/>
                      <a:pt x="66937" y="19056"/>
                      <a:pt x="65165" y="19056"/>
                    </a:cubicBezTo>
                    <a:cubicBezTo>
                      <a:pt x="63744" y="19056"/>
                      <a:pt x="63037" y="20119"/>
                      <a:pt x="62679" y="21183"/>
                    </a:cubicBezTo>
                    <a:cubicBezTo>
                      <a:pt x="60550" y="28622"/>
                      <a:pt x="53639" y="53078"/>
                      <a:pt x="23141" y="61058"/>
                    </a:cubicBezTo>
                    <a:cubicBezTo>
                      <a:pt x="19598" y="61939"/>
                      <a:pt x="19066" y="62122"/>
                      <a:pt x="19066" y="65837"/>
                    </a:cubicBezTo>
                    <a:cubicBezTo>
                      <a:pt x="19066" y="67616"/>
                      <a:pt x="19066" y="70093"/>
                      <a:pt x="21719" y="70093"/>
                    </a:cubicBezTo>
                    <a:cubicBezTo>
                      <a:pt x="22609" y="70093"/>
                      <a:pt x="45305" y="66552"/>
                      <a:pt x="60733" y="44932"/>
                    </a:cubicBezTo>
                    <a:lnTo>
                      <a:pt x="60733" y="169333"/>
                    </a:lnTo>
                    <a:cubicBezTo>
                      <a:pt x="60733" y="172168"/>
                      <a:pt x="60733" y="176423"/>
                      <a:pt x="64983" y="176423"/>
                    </a:cubicBezTo>
                    <a:cubicBezTo>
                      <a:pt x="69416" y="176423"/>
                      <a:pt x="69416" y="172351"/>
                      <a:pt x="69416" y="169333"/>
                    </a:cubicBezTo>
                    <a:lnTo>
                      <a:pt x="69416" y="4493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6F9BFB1D-2914-449C-B474-11C0BD81F1EB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>
              <a:xfrm>
                <a:off x="12310590" y="-15606590"/>
                <a:ext cx="101685" cy="177853"/>
              </a:xfrm>
              <a:custGeom>
                <a:avLst/>
                <a:gdLst>
                  <a:gd name="connsiteX0" fmla="*/ 96903 w 101685"/>
                  <a:gd name="connsiteY0" fmla="*/ 25789 h 177852"/>
                  <a:gd name="connsiteX1" fmla="*/ 89816 w 101685"/>
                  <a:gd name="connsiteY1" fmla="*/ 19056 h 177852"/>
                  <a:gd name="connsiteX2" fmla="*/ 79886 w 101685"/>
                  <a:gd name="connsiteY2" fmla="*/ 28797 h 177852"/>
                  <a:gd name="connsiteX3" fmla="*/ 86981 w 101685"/>
                  <a:gd name="connsiteY3" fmla="*/ 35539 h 177852"/>
                  <a:gd name="connsiteX4" fmla="*/ 96903 w 101685"/>
                  <a:gd name="connsiteY4" fmla="*/ 25789 h 177852"/>
                  <a:gd name="connsiteX5" fmla="*/ 59319 w 101685"/>
                  <a:gd name="connsiteY5" fmla="*/ 145236 h 177852"/>
                  <a:gd name="connsiteX6" fmla="*/ 36440 w 101685"/>
                  <a:gd name="connsiteY6" fmla="*/ 167737 h 177852"/>
                  <a:gd name="connsiteX7" fmla="*/ 30061 w 101685"/>
                  <a:gd name="connsiteY7" fmla="*/ 166673 h 177852"/>
                  <a:gd name="connsiteX8" fmla="*/ 36090 w 101685"/>
                  <a:gd name="connsiteY8" fmla="*/ 157639 h 177852"/>
                  <a:gd name="connsiteX9" fmla="*/ 29171 w 101685"/>
                  <a:gd name="connsiteY9" fmla="*/ 151081 h 177852"/>
                  <a:gd name="connsiteX10" fmla="*/ 19066 w 101685"/>
                  <a:gd name="connsiteY10" fmla="*/ 161537 h 177852"/>
                  <a:gd name="connsiteX11" fmla="*/ 36622 w 101685"/>
                  <a:gd name="connsiteY11" fmla="*/ 172700 h 177852"/>
                  <a:gd name="connsiteX12" fmla="*/ 73499 w 101685"/>
                  <a:gd name="connsiteY12" fmla="*/ 144704 h 177852"/>
                  <a:gd name="connsiteX13" fmla="*/ 89460 w 101685"/>
                  <a:gd name="connsiteY13" fmla="*/ 81256 h 177852"/>
                  <a:gd name="connsiteX14" fmla="*/ 90349 w 101685"/>
                  <a:gd name="connsiteY14" fmla="*/ 75056 h 177852"/>
                  <a:gd name="connsiteX15" fmla="*/ 71370 w 101685"/>
                  <a:gd name="connsiteY15" fmla="*/ 58398 h 177852"/>
                  <a:gd name="connsiteX16" fmla="*/ 40341 w 101685"/>
                  <a:gd name="connsiteY16" fmla="*/ 85513 h 177852"/>
                  <a:gd name="connsiteX17" fmla="*/ 43359 w 101685"/>
                  <a:gd name="connsiteY17" fmla="*/ 87815 h 177852"/>
                  <a:gd name="connsiteX18" fmla="*/ 46902 w 101685"/>
                  <a:gd name="connsiteY18" fmla="*/ 84623 h 177852"/>
                  <a:gd name="connsiteX19" fmla="*/ 70838 w 101685"/>
                  <a:gd name="connsiteY19" fmla="*/ 63361 h 177852"/>
                  <a:gd name="connsiteX20" fmla="*/ 76868 w 101685"/>
                  <a:gd name="connsiteY20" fmla="*/ 72046 h 177852"/>
                  <a:gd name="connsiteX21" fmla="*/ 76335 w 101685"/>
                  <a:gd name="connsiteY21" fmla="*/ 77358 h 177852"/>
                  <a:gd name="connsiteX22" fmla="*/ 59319 w 101685"/>
                  <a:gd name="connsiteY22" fmla="*/ 145236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1685" h="177852">
                    <a:moveTo>
                      <a:pt x="96903" y="25789"/>
                    </a:moveTo>
                    <a:cubicBezTo>
                      <a:pt x="96903" y="22779"/>
                      <a:pt x="94599" y="19056"/>
                      <a:pt x="89816" y="19056"/>
                    </a:cubicBezTo>
                    <a:cubicBezTo>
                      <a:pt x="84669" y="19056"/>
                      <a:pt x="79886" y="24018"/>
                      <a:pt x="79886" y="28797"/>
                    </a:cubicBezTo>
                    <a:cubicBezTo>
                      <a:pt x="79886" y="31640"/>
                      <a:pt x="82016" y="35539"/>
                      <a:pt x="86981" y="35539"/>
                    </a:cubicBezTo>
                    <a:cubicBezTo>
                      <a:pt x="91763" y="35539"/>
                      <a:pt x="96903" y="30927"/>
                      <a:pt x="96903" y="25789"/>
                    </a:cubicBezTo>
                    <a:close/>
                    <a:moveTo>
                      <a:pt x="59319" y="145236"/>
                    </a:moveTo>
                    <a:cubicBezTo>
                      <a:pt x="56300" y="157463"/>
                      <a:pt x="46902" y="167737"/>
                      <a:pt x="36440" y="167737"/>
                    </a:cubicBezTo>
                    <a:cubicBezTo>
                      <a:pt x="34136" y="167737"/>
                      <a:pt x="32007" y="167388"/>
                      <a:pt x="30061" y="166673"/>
                    </a:cubicBezTo>
                    <a:cubicBezTo>
                      <a:pt x="34668" y="164554"/>
                      <a:pt x="36090" y="160298"/>
                      <a:pt x="36090" y="157639"/>
                    </a:cubicBezTo>
                    <a:cubicBezTo>
                      <a:pt x="36090" y="153382"/>
                      <a:pt x="32722" y="151081"/>
                      <a:pt x="29171" y="151081"/>
                    </a:cubicBezTo>
                    <a:cubicBezTo>
                      <a:pt x="23673" y="151081"/>
                      <a:pt x="19066" y="155868"/>
                      <a:pt x="19066" y="161537"/>
                    </a:cubicBezTo>
                    <a:cubicBezTo>
                      <a:pt x="19066" y="168269"/>
                      <a:pt x="25978" y="172700"/>
                      <a:pt x="36622" y="172700"/>
                    </a:cubicBezTo>
                    <a:cubicBezTo>
                      <a:pt x="47260" y="172700"/>
                      <a:pt x="68002" y="166324"/>
                      <a:pt x="73499" y="144704"/>
                    </a:cubicBezTo>
                    <a:lnTo>
                      <a:pt x="89460" y="81256"/>
                    </a:lnTo>
                    <a:cubicBezTo>
                      <a:pt x="89991" y="79312"/>
                      <a:pt x="90349" y="77716"/>
                      <a:pt x="90349" y="75056"/>
                    </a:cubicBezTo>
                    <a:cubicBezTo>
                      <a:pt x="90349" y="65305"/>
                      <a:pt x="82016" y="58398"/>
                      <a:pt x="71370" y="58398"/>
                    </a:cubicBezTo>
                    <a:cubicBezTo>
                      <a:pt x="51693" y="58398"/>
                      <a:pt x="40341" y="83027"/>
                      <a:pt x="40341" y="85513"/>
                    </a:cubicBezTo>
                    <a:cubicBezTo>
                      <a:pt x="40341" y="87815"/>
                      <a:pt x="42827" y="87815"/>
                      <a:pt x="43359" y="87815"/>
                    </a:cubicBezTo>
                    <a:cubicBezTo>
                      <a:pt x="45488" y="87815"/>
                      <a:pt x="45663" y="87283"/>
                      <a:pt x="46902" y="84623"/>
                    </a:cubicBezTo>
                    <a:cubicBezTo>
                      <a:pt x="51335" y="74349"/>
                      <a:pt x="60558" y="63361"/>
                      <a:pt x="70838" y="63361"/>
                    </a:cubicBezTo>
                    <a:cubicBezTo>
                      <a:pt x="75271" y="63361"/>
                      <a:pt x="76868" y="66369"/>
                      <a:pt x="76868" y="72046"/>
                    </a:cubicBezTo>
                    <a:cubicBezTo>
                      <a:pt x="76868" y="73993"/>
                      <a:pt x="76518" y="76477"/>
                      <a:pt x="76335" y="77358"/>
                    </a:cubicBezTo>
                    <a:lnTo>
                      <a:pt x="59319" y="14523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BE3B1F33-EAA3-4414-A146-78127EDE8724}"/>
                  </a:ext>
                </a:extLst>
              </p:cNvPr>
              <p:cNvSpPr/>
              <p:nvPr>
                <p:custDataLst>
                  <p:tags r:id="rId46"/>
                </p:custDataLst>
              </p:nvPr>
            </p:nvSpPr>
            <p:spPr>
              <a:xfrm>
                <a:off x="12521292" y="-15733275"/>
                <a:ext cx="203371" cy="203260"/>
              </a:xfrm>
              <a:custGeom>
                <a:avLst/>
                <a:gdLst>
                  <a:gd name="connsiteX0" fmla="*/ 82373 w 203370"/>
                  <a:gd name="connsiteY0" fmla="*/ 116240 h 203260"/>
                  <a:gd name="connsiteX1" fmla="*/ 127194 w 203370"/>
                  <a:gd name="connsiteY1" fmla="*/ 116240 h 203260"/>
                  <a:gd name="connsiteX2" fmla="*/ 191773 w 203370"/>
                  <a:gd name="connsiteY2" fmla="*/ 68410 h 203260"/>
                  <a:gd name="connsiteX3" fmla="*/ 124660 w 203370"/>
                  <a:gd name="connsiteY3" fmla="*/ 19056 h 203260"/>
                  <a:gd name="connsiteX4" fmla="*/ 19066 w 203370"/>
                  <a:gd name="connsiteY4" fmla="*/ 19056 h 203260"/>
                  <a:gd name="connsiteX5" fmla="*/ 19066 w 203370"/>
                  <a:gd name="connsiteY5" fmla="*/ 30950 h 203260"/>
                  <a:gd name="connsiteX6" fmla="*/ 46418 w 203370"/>
                  <a:gd name="connsiteY6" fmla="*/ 30950 h 203260"/>
                  <a:gd name="connsiteX7" fmla="*/ 46418 w 203370"/>
                  <a:gd name="connsiteY7" fmla="*/ 180784 h 203260"/>
                  <a:gd name="connsiteX8" fmla="*/ 19066 w 203370"/>
                  <a:gd name="connsiteY8" fmla="*/ 180784 h 203260"/>
                  <a:gd name="connsiteX9" fmla="*/ 19066 w 203370"/>
                  <a:gd name="connsiteY9" fmla="*/ 192676 h 203260"/>
                  <a:gd name="connsiteX10" fmla="*/ 64396 w 203370"/>
                  <a:gd name="connsiteY10" fmla="*/ 191915 h 203260"/>
                  <a:gd name="connsiteX11" fmla="*/ 109725 w 203370"/>
                  <a:gd name="connsiteY11" fmla="*/ 192676 h 203260"/>
                  <a:gd name="connsiteX12" fmla="*/ 109725 w 203370"/>
                  <a:gd name="connsiteY12" fmla="*/ 180784 h 203260"/>
                  <a:gd name="connsiteX13" fmla="*/ 82373 w 203370"/>
                  <a:gd name="connsiteY13" fmla="*/ 180784 h 203260"/>
                  <a:gd name="connsiteX14" fmla="*/ 82373 w 203370"/>
                  <a:gd name="connsiteY14" fmla="*/ 116240 h 203260"/>
                  <a:gd name="connsiteX15" fmla="*/ 114785 w 203370"/>
                  <a:gd name="connsiteY15" fmla="*/ 105871 h 203260"/>
                  <a:gd name="connsiteX16" fmla="*/ 80856 w 203370"/>
                  <a:gd name="connsiteY16" fmla="*/ 105871 h 203260"/>
                  <a:gd name="connsiteX17" fmla="*/ 80856 w 203370"/>
                  <a:gd name="connsiteY17" fmla="*/ 30950 h 203260"/>
                  <a:gd name="connsiteX18" fmla="*/ 115040 w 203370"/>
                  <a:gd name="connsiteY18" fmla="*/ 30950 h 203260"/>
                  <a:gd name="connsiteX19" fmla="*/ 153029 w 203370"/>
                  <a:gd name="connsiteY19" fmla="*/ 68410 h 203260"/>
                  <a:gd name="connsiteX20" fmla="*/ 114785 w 203370"/>
                  <a:gd name="connsiteY20" fmla="*/ 105871 h 20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03370" h="203260">
                    <a:moveTo>
                      <a:pt x="82373" y="116240"/>
                    </a:moveTo>
                    <a:lnTo>
                      <a:pt x="127194" y="116240"/>
                    </a:lnTo>
                    <a:cubicBezTo>
                      <a:pt x="162395" y="116240"/>
                      <a:pt x="191773" y="98018"/>
                      <a:pt x="191773" y="68410"/>
                    </a:cubicBezTo>
                    <a:cubicBezTo>
                      <a:pt x="191773" y="40574"/>
                      <a:pt x="166701" y="19056"/>
                      <a:pt x="124660" y="19056"/>
                    </a:cubicBezTo>
                    <a:lnTo>
                      <a:pt x="19066" y="19056"/>
                    </a:lnTo>
                    <a:lnTo>
                      <a:pt x="19066" y="30950"/>
                    </a:lnTo>
                    <a:lnTo>
                      <a:pt x="46418" y="30950"/>
                    </a:lnTo>
                    <a:lnTo>
                      <a:pt x="46418" y="180784"/>
                    </a:lnTo>
                    <a:lnTo>
                      <a:pt x="19066" y="180784"/>
                    </a:lnTo>
                    <a:lnTo>
                      <a:pt x="19066" y="192676"/>
                    </a:lnTo>
                    <a:cubicBezTo>
                      <a:pt x="28687" y="191915"/>
                      <a:pt x="53504" y="191915"/>
                      <a:pt x="64396" y="191915"/>
                    </a:cubicBezTo>
                    <a:cubicBezTo>
                      <a:pt x="75287" y="191915"/>
                      <a:pt x="100097" y="191915"/>
                      <a:pt x="109725" y="192676"/>
                    </a:cubicBezTo>
                    <a:lnTo>
                      <a:pt x="109725" y="180784"/>
                    </a:lnTo>
                    <a:lnTo>
                      <a:pt x="82373" y="180784"/>
                    </a:lnTo>
                    <a:lnTo>
                      <a:pt x="82373" y="116240"/>
                    </a:lnTo>
                    <a:close/>
                    <a:moveTo>
                      <a:pt x="114785" y="105871"/>
                    </a:moveTo>
                    <a:lnTo>
                      <a:pt x="80856" y="105871"/>
                    </a:lnTo>
                    <a:lnTo>
                      <a:pt x="80856" y="30950"/>
                    </a:lnTo>
                    <a:lnTo>
                      <a:pt x="115040" y="30950"/>
                    </a:lnTo>
                    <a:cubicBezTo>
                      <a:pt x="153029" y="30950"/>
                      <a:pt x="153029" y="50189"/>
                      <a:pt x="153029" y="68410"/>
                    </a:cubicBezTo>
                    <a:cubicBezTo>
                      <a:pt x="153029" y="86379"/>
                      <a:pt x="153029" y="105871"/>
                      <a:pt x="114785" y="10587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C91B5E97-229B-484F-9647-70982CBEBA86}"/>
                  </a:ext>
                </a:extLst>
              </p:cNvPr>
              <p:cNvSpPr/>
              <p:nvPr>
                <p:custDataLst>
                  <p:tags r:id="rId47"/>
                </p:custDataLst>
              </p:nvPr>
            </p:nvSpPr>
            <p:spPr>
              <a:xfrm>
                <a:off x="12710518" y="-15781674"/>
                <a:ext cx="101685" cy="177853"/>
              </a:xfrm>
              <a:custGeom>
                <a:avLst/>
                <a:gdLst>
                  <a:gd name="connsiteX0" fmla="*/ 96903 w 101685"/>
                  <a:gd name="connsiteY0" fmla="*/ 25789 h 177852"/>
                  <a:gd name="connsiteX1" fmla="*/ 89817 w 101685"/>
                  <a:gd name="connsiteY1" fmla="*/ 19056 h 177852"/>
                  <a:gd name="connsiteX2" fmla="*/ 79886 w 101685"/>
                  <a:gd name="connsiteY2" fmla="*/ 28799 h 177852"/>
                  <a:gd name="connsiteX3" fmla="*/ 86981 w 101685"/>
                  <a:gd name="connsiteY3" fmla="*/ 35539 h 177852"/>
                  <a:gd name="connsiteX4" fmla="*/ 96903 w 101685"/>
                  <a:gd name="connsiteY4" fmla="*/ 25789 h 177852"/>
                  <a:gd name="connsiteX5" fmla="*/ 59319 w 101685"/>
                  <a:gd name="connsiteY5" fmla="*/ 145236 h 177852"/>
                  <a:gd name="connsiteX6" fmla="*/ 36440 w 101685"/>
                  <a:gd name="connsiteY6" fmla="*/ 167737 h 177852"/>
                  <a:gd name="connsiteX7" fmla="*/ 30061 w 101685"/>
                  <a:gd name="connsiteY7" fmla="*/ 166673 h 177852"/>
                  <a:gd name="connsiteX8" fmla="*/ 36090 w 101685"/>
                  <a:gd name="connsiteY8" fmla="*/ 157639 h 177852"/>
                  <a:gd name="connsiteX9" fmla="*/ 29171 w 101685"/>
                  <a:gd name="connsiteY9" fmla="*/ 151081 h 177852"/>
                  <a:gd name="connsiteX10" fmla="*/ 19066 w 101685"/>
                  <a:gd name="connsiteY10" fmla="*/ 161537 h 177852"/>
                  <a:gd name="connsiteX11" fmla="*/ 36622 w 101685"/>
                  <a:gd name="connsiteY11" fmla="*/ 172700 h 177852"/>
                  <a:gd name="connsiteX12" fmla="*/ 73499 w 101685"/>
                  <a:gd name="connsiteY12" fmla="*/ 144704 h 177852"/>
                  <a:gd name="connsiteX13" fmla="*/ 89460 w 101685"/>
                  <a:gd name="connsiteY13" fmla="*/ 81256 h 177852"/>
                  <a:gd name="connsiteX14" fmla="*/ 90349 w 101685"/>
                  <a:gd name="connsiteY14" fmla="*/ 75056 h 177852"/>
                  <a:gd name="connsiteX15" fmla="*/ 71370 w 101685"/>
                  <a:gd name="connsiteY15" fmla="*/ 58398 h 177852"/>
                  <a:gd name="connsiteX16" fmla="*/ 40341 w 101685"/>
                  <a:gd name="connsiteY16" fmla="*/ 85513 h 177852"/>
                  <a:gd name="connsiteX17" fmla="*/ 43359 w 101685"/>
                  <a:gd name="connsiteY17" fmla="*/ 87815 h 177852"/>
                  <a:gd name="connsiteX18" fmla="*/ 46902 w 101685"/>
                  <a:gd name="connsiteY18" fmla="*/ 84623 h 177852"/>
                  <a:gd name="connsiteX19" fmla="*/ 70838 w 101685"/>
                  <a:gd name="connsiteY19" fmla="*/ 63361 h 177852"/>
                  <a:gd name="connsiteX20" fmla="*/ 76868 w 101685"/>
                  <a:gd name="connsiteY20" fmla="*/ 72046 h 177852"/>
                  <a:gd name="connsiteX21" fmla="*/ 76335 w 101685"/>
                  <a:gd name="connsiteY21" fmla="*/ 77358 h 177852"/>
                  <a:gd name="connsiteX22" fmla="*/ 59319 w 101685"/>
                  <a:gd name="connsiteY22" fmla="*/ 145236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1685" h="177852">
                    <a:moveTo>
                      <a:pt x="96903" y="25789"/>
                    </a:moveTo>
                    <a:cubicBezTo>
                      <a:pt x="96903" y="22779"/>
                      <a:pt x="94599" y="19056"/>
                      <a:pt x="89817" y="19056"/>
                    </a:cubicBezTo>
                    <a:cubicBezTo>
                      <a:pt x="84669" y="19056"/>
                      <a:pt x="79886" y="24018"/>
                      <a:pt x="79886" y="28799"/>
                    </a:cubicBezTo>
                    <a:cubicBezTo>
                      <a:pt x="79886" y="31640"/>
                      <a:pt x="82016" y="35539"/>
                      <a:pt x="86981" y="35539"/>
                    </a:cubicBezTo>
                    <a:cubicBezTo>
                      <a:pt x="91763" y="35539"/>
                      <a:pt x="96903" y="30927"/>
                      <a:pt x="96903" y="25789"/>
                    </a:cubicBezTo>
                    <a:close/>
                    <a:moveTo>
                      <a:pt x="59319" y="145236"/>
                    </a:moveTo>
                    <a:cubicBezTo>
                      <a:pt x="56300" y="157463"/>
                      <a:pt x="46902" y="167737"/>
                      <a:pt x="36440" y="167737"/>
                    </a:cubicBezTo>
                    <a:cubicBezTo>
                      <a:pt x="34136" y="167737"/>
                      <a:pt x="32007" y="167388"/>
                      <a:pt x="30061" y="166673"/>
                    </a:cubicBezTo>
                    <a:cubicBezTo>
                      <a:pt x="34668" y="164554"/>
                      <a:pt x="36090" y="160298"/>
                      <a:pt x="36090" y="157639"/>
                    </a:cubicBezTo>
                    <a:cubicBezTo>
                      <a:pt x="36090" y="153382"/>
                      <a:pt x="32722" y="151081"/>
                      <a:pt x="29171" y="151081"/>
                    </a:cubicBezTo>
                    <a:cubicBezTo>
                      <a:pt x="23673" y="151081"/>
                      <a:pt x="19066" y="155868"/>
                      <a:pt x="19066" y="161537"/>
                    </a:cubicBezTo>
                    <a:cubicBezTo>
                      <a:pt x="19066" y="168269"/>
                      <a:pt x="25978" y="172700"/>
                      <a:pt x="36622" y="172700"/>
                    </a:cubicBezTo>
                    <a:cubicBezTo>
                      <a:pt x="47260" y="172700"/>
                      <a:pt x="68002" y="166324"/>
                      <a:pt x="73499" y="144704"/>
                    </a:cubicBezTo>
                    <a:lnTo>
                      <a:pt x="89460" y="81256"/>
                    </a:lnTo>
                    <a:cubicBezTo>
                      <a:pt x="89992" y="79312"/>
                      <a:pt x="90349" y="77716"/>
                      <a:pt x="90349" y="75056"/>
                    </a:cubicBezTo>
                    <a:cubicBezTo>
                      <a:pt x="90349" y="65305"/>
                      <a:pt x="82016" y="58398"/>
                      <a:pt x="71370" y="58398"/>
                    </a:cubicBezTo>
                    <a:cubicBezTo>
                      <a:pt x="51693" y="58398"/>
                      <a:pt x="40341" y="83027"/>
                      <a:pt x="40341" y="85513"/>
                    </a:cubicBezTo>
                    <a:cubicBezTo>
                      <a:pt x="40341" y="87815"/>
                      <a:pt x="42827" y="87815"/>
                      <a:pt x="43359" y="87815"/>
                    </a:cubicBezTo>
                    <a:cubicBezTo>
                      <a:pt x="45488" y="87815"/>
                      <a:pt x="45663" y="87283"/>
                      <a:pt x="46902" y="84623"/>
                    </a:cubicBezTo>
                    <a:cubicBezTo>
                      <a:pt x="51335" y="74349"/>
                      <a:pt x="60559" y="63361"/>
                      <a:pt x="70838" y="63361"/>
                    </a:cubicBezTo>
                    <a:cubicBezTo>
                      <a:pt x="75271" y="63361"/>
                      <a:pt x="76868" y="66369"/>
                      <a:pt x="76868" y="72046"/>
                    </a:cubicBezTo>
                    <a:cubicBezTo>
                      <a:pt x="76868" y="73993"/>
                      <a:pt x="76518" y="76477"/>
                      <a:pt x="76335" y="77358"/>
                    </a:cubicBezTo>
                    <a:lnTo>
                      <a:pt x="59319" y="14523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EAB2ACE9-4EE5-4820-A56B-313A47A3B587}"/>
                  </a:ext>
                </a:extLst>
              </p:cNvPr>
              <p:cNvSpPr/>
              <p:nvPr>
                <p:custDataLst>
                  <p:tags r:id="rId48"/>
                </p:custDataLst>
              </p:nvPr>
            </p:nvSpPr>
            <p:spPr>
              <a:xfrm>
                <a:off x="12810431" y="-15787168"/>
                <a:ext cx="127107" cy="177853"/>
              </a:xfrm>
              <a:custGeom>
                <a:avLst/>
                <a:gdLst>
                  <a:gd name="connsiteX0" fmla="*/ 69416 w 127106"/>
                  <a:gd name="connsiteY0" fmla="*/ 44932 h 177852"/>
                  <a:gd name="connsiteX1" fmla="*/ 108430 w 127106"/>
                  <a:gd name="connsiteY1" fmla="*/ 70094 h 177852"/>
                  <a:gd name="connsiteX2" fmla="*/ 111091 w 127106"/>
                  <a:gd name="connsiteY2" fmla="*/ 65837 h 177852"/>
                  <a:gd name="connsiteX3" fmla="*/ 108779 w 127106"/>
                  <a:gd name="connsiteY3" fmla="*/ 61590 h 177852"/>
                  <a:gd name="connsiteX4" fmla="*/ 68002 w 127106"/>
                  <a:gd name="connsiteY4" fmla="*/ 22779 h 177852"/>
                  <a:gd name="connsiteX5" fmla="*/ 65166 w 127106"/>
                  <a:gd name="connsiteY5" fmla="*/ 19056 h 177852"/>
                  <a:gd name="connsiteX6" fmla="*/ 62679 w 127106"/>
                  <a:gd name="connsiteY6" fmla="*/ 21183 h 177852"/>
                  <a:gd name="connsiteX7" fmla="*/ 23141 w 127106"/>
                  <a:gd name="connsiteY7" fmla="*/ 61058 h 177852"/>
                  <a:gd name="connsiteX8" fmla="*/ 19066 w 127106"/>
                  <a:gd name="connsiteY8" fmla="*/ 65837 h 177852"/>
                  <a:gd name="connsiteX9" fmla="*/ 21719 w 127106"/>
                  <a:gd name="connsiteY9" fmla="*/ 70094 h 177852"/>
                  <a:gd name="connsiteX10" fmla="*/ 60733 w 127106"/>
                  <a:gd name="connsiteY10" fmla="*/ 44932 h 177852"/>
                  <a:gd name="connsiteX11" fmla="*/ 60733 w 127106"/>
                  <a:gd name="connsiteY11" fmla="*/ 169333 h 177852"/>
                  <a:gd name="connsiteX12" fmla="*/ 64983 w 127106"/>
                  <a:gd name="connsiteY12" fmla="*/ 176425 h 177852"/>
                  <a:gd name="connsiteX13" fmla="*/ 69416 w 127106"/>
                  <a:gd name="connsiteY13" fmla="*/ 169333 h 177852"/>
                  <a:gd name="connsiteX14" fmla="*/ 69416 w 127106"/>
                  <a:gd name="connsiteY14" fmla="*/ 44932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7106" h="177852">
                    <a:moveTo>
                      <a:pt x="69416" y="44932"/>
                    </a:moveTo>
                    <a:cubicBezTo>
                      <a:pt x="84844" y="66552"/>
                      <a:pt x="107540" y="70094"/>
                      <a:pt x="108430" y="70094"/>
                    </a:cubicBezTo>
                    <a:cubicBezTo>
                      <a:pt x="111091" y="70094"/>
                      <a:pt x="111091" y="67616"/>
                      <a:pt x="111091" y="65837"/>
                    </a:cubicBezTo>
                    <a:cubicBezTo>
                      <a:pt x="111091" y="63893"/>
                      <a:pt x="111091" y="62122"/>
                      <a:pt x="108779" y="61590"/>
                    </a:cubicBezTo>
                    <a:cubicBezTo>
                      <a:pt x="101511" y="59637"/>
                      <a:pt x="76693" y="53261"/>
                      <a:pt x="68002" y="22779"/>
                    </a:cubicBezTo>
                    <a:cubicBezTo>
                      <a:pt x="67113" y="20119"/>
                      <a:pt x="66937" y="19056"/>
                      <a:pt x="65166" y="19056"/>
                    </a:cubicBezTo>
                    <a:cubicBezTo>
                      <a:pt x="63744" y="19056"/>
                      <a:pt x="63037" y="20119"/>
                      <a:pt x="62679" y="21183"/>
                    </a:cubicBezTo>
                    <a:cubicBezTo>
                      <a:pt x="60550" y="28624"/>
                      <a:pt x="53639" y="53078"/>
                      <a:pt x="23141" y="61058"/>
                    </a:cubicBezTo>
                    <a:cubicBezTo>
                      <a:pt x="19598" y="61939"/>
                      <a:pt x="19066" y="62122"/>
                      <a:pt x="19066" y="65837"/>
                    </a:cubicBezTo>
                    <a:cubicBezTo>
                      <a:pt x="19066" y="67616"/>
                      <a:pt x="19066" y="70094"/>
                      <a:pt x="21719" y="70094"/>
                    </a:cubicBezTo>
                    <a:cubicBezTo>
                      <a:pt x="22609" y="70094"/>
                      <a:pt x="45306" y="66552"/>
                      <a:pt x="60733" y="44932"/>
                    </a:cubicBezTo>
                    <a:lnTo>
                      <a:pt x="60733" y="169333"/>
                    </a:lnTo>
                    <a:cubicBezTo>
                      <a:pt x="60733" y="172168"/>
                      <a:pt x="60733" y="176425"/>
                      <a:pt x="64983" y="176425"/>
                    </a:cubicBezTo>
                    <a:cubicBezTo>
                      <a:pt x="69416" y="176425"/>
                      <a:pt x="69416" y="172351"/>
                      <a:pt x="69416" y="169333"/>
                    </a:cubicBezTo>
                    <a:lnTo>
                      <a:pt x="69416" y="4493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49" name="Groupe 48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bf{P}_j^{\downarrow}\,\, &#10;\mathbf{P}^{j\downarrow}&#10;\end{align*}&#10;&#10;\end{document}" title="IguanaTex Vector Display">
              <a:extLst>
                <a:ext uri="{FF2B5EF4-FFF2-40B4-BE49-F238E27FC236}">
                  <a16:creationId xmlns:a16="http://schemas.microsoft.com/office/drawing/2014/main" id="{09D8ABE0-1BCF-4C75-B2F2-1B978276E45A}"/>
                </a:ext>
              </a:extLst>
            </p:cNvPr>
            <p:cNvGrpSpPr>
              <a:grpSpLocks noChangeAspect="1"/>
            </p:cNvGrpSpPr>
            <p:nvPr>
              <p:custDataLst>
                <p:tags r:id="rId36"/>
              </p:custDataLst>
            </p:nvPr>
          </p:nvGrpSpPr>
          <p:grpSpPr>
            <a:xfrm>
              <a:off x="6883400" y="4076700"/>
              <a:ext cx="816174" cy="375555"/>
              <a:chOff x="14244289" y="-13597494"/>
              <a:chExt cx="816174" cy="375555"/>
            </a:xfrm>
          </p:grpSpPr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0B309464-A9C8-453D-A47E-F313BB246BA7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14244289" y="-13526476"/>
                <a:ext cx="203371" cy="203260"/>
              </a:xfrm>
              <a:custGeom>
                <a:avLst/>
                <a:gdLst>
                  <a:gd name="connsiteX0" fmla="*/ 82373 w 203370"/>
                  <a:gd name="connsiteY0" fmla="*/ 116240 h 203260"/>
                  <a:gd name="connsiteX1" fmla="*/ 127194 w 203370"/>
                  <a:gd name="connsiteY1" fmla="*/ 116240 h 203260"/>
                  <a:gd name="connsiteX2" fmla="*/ 191773 w 203370"/>
                  <a:gd name="connsiteY2" fmla="*/ 68410 h 203260"/>
                  <a:gd name="connsiteX3" fmla="*/ 124660 w 203370"/>
                  <a:gd name="connsiteY3" fmla="*/ 19056 h 203260"/>
                  <a:gd name="connsiteX4" fmla="*/ 19066 w 203370"/>
                  <a:gd name="connsiteY4" fmla="*/ 19056 h 203260"/>
                  <a:gd name="connsiteX5" fmla="*/ 19066 w 203370"/>
                  <a:gd name="connsiteY5" fmla="*/ 30950 h 203260"/>
                  <a:gd name="connsiteX6" fmla="*/ 46418 w 203370"/>
                  <a:gd name="connsiteY6" fmla="*/ 30950 h 203260"/>
                  <a:gd name="connsiteX7" fmla="*/ 46418 w 203370"/>
                  <a:gd name="connsiteY7" fmla="*/ 180784 h 203260"/>
                  <a:gd name="connsiteX8" fmla="*/ 19066 w 203370"/>
                  <a:gd name="connsiteY8" fmla="*/ 180784 h 203260"/>
                  <a:gd name="connsiteX9" fmla="*/ 19066 w 203370"/>
                  <a:gd name="connsiteY9" fmla="*/ 192676 h 203260"/>
                  <a:gd name="connsiteX10" fmla="*/ 64396 w 203370"/>
                  <a:gd name="connsiteY10" fmla="*/ 191915 h 203260"/>
                  <a:gd name="connsiteX11" fmla="*/ 109725 w 203370"/>
                  <a:gd name="connsiteY11" fmla="*/ 192676 h 203260"/>
                  <a:gd name="connsiteX12" fmla="*/ 109725 w 203370"/>
                  <a:gd name="connsiteY12" fmla="*/ 180784 h 203260"/>
                  <a:gd name="connsiteX13" fmla="*/ 82373 w 203370"/>
                  <a:gd name="connsiteY13" fmla="*/ 180784 h 203260"/>
                  <a:gd name="connsiteX14" fmla="*/ 82373 w 203370"/>
                  <a:gd name="connsiteY14" fmla="*/ 116240 h 203260"/>
                  <a:gd name="connsiteX15" fmla="*/ 114785 w 203370"/>
                  <a:gd name="connsiteY15" fmla="*/ 105871 h 203260"/>
                  <a:gd name="connsiteX16" fmla="*/ 80856 w 203370"/>
                  <a:gd name="connsiteY16" fmla="*/ 105871 h 203260"/>
                  <a:gd name="connsiteX17" fmla="*/ 80856 w 203370"/>
                  <a:gd name="connsiteY17" fmla="*/ 30950 h 203260"/>
                  <a:gd name="connsiteX18" fmla="*/ 115040 w 203370"/>
                  <a:gd name="connsiteY18" fmla="*/ 30950 h 203260"/>
                  <a:gd name="connsiteX19" fmla="*/ 153028 w 203370"/>
                  <a:gd name="connsiteY19" fmla="*/ 68410 h 203260"/>
                  <a:gd name="connsiteX20" fmla="*/ 114785 w 203370"/>
                  <a:gd name="connsiteY20" fmla="*/ 105871 h 20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03370" h="203260">
                    <a:moveTo>
                      <a:pt x="82373" y="116240"/>
                    </a:moveTo>
                    <a:lnTo>
                      <a:pt x="127194" y="116240"/>
                    </a:lnTo>
                    <a:cubicBezTo>
                      <a:pt x="162395" y="116240"/>
                      <a:pt x="191773" y="98018"/>
                      <a:pt x="191773" y="68410"/>
                    </a:cubicBezTo>
                    <a:cubicBezTo>
                      <a:pt x="191773" y="40574"/>
                      <a:pt x="166700" y="19056"/>
                      <a:pt x="124660" y="19056"/>
                    </a:cubicBezTo>
                    <a:lnTo>
                      <a:pt x="19066" y="19056"/>
                    </a:lnTo>
                    <a:lnTo>
                      <a:pt x="19066" y="30950"/>
                    </a:lnTo>
                    <a:lnTo>
                      <a:pt x="46418" y="30950"/>
                    </a:lnTo>
                    <a:lnTo>
                      <a:pt x="46418" y="180784"/>
                    </a:lnTo>
                    <a:lnTo>
                      <a:pt x="19066" y="180784"/>
                    </a:lnTo>
                    <a:lnTo>
                      <a:pt x="19066" y="192676"/>
                    </a:lnTo>
                    <a:cubicBezTo>
                      <a:pt x="28687" y="191915"/>
                      <a:pt x="53504" y="191915"/>
                      <a:pt x="64396" y="191915"/>
                    </a:cubicBezTo>
                    <a:cubicBezTo>
                      <a:pt x="75287" y="191915"/>
                      <a:pt x="100097" y="191915"/>
                      <a:pt x="109725" y="192676"/>
                    </a:cubicBezTo>
                    <a:lnTo>
                      <a:pt x="109725" y="180784"/>
                    </a:lnTo>
                    <a:lnTo>
                      <a:pt x="82373" y="180784"/>
                    </a:lnTo>
                    <a:lnTo>
                      <a:pt x="82373" y="116240"/>
                    </a:lnTo>
                    <a:close/>
                    <a:moveTo>
                      <a:pt x="114785" y="105871"/>
                    </a:moveTo>
                    <a:lnTo>
                      <a:pt x="80856" y="105871"/>
                    </a:lnTo>
                    <a:lnTo>
                      <a:pt x="80856" y="30950"/>
                    </a:lnTo>
                    <a:lnTo>
                      <a:pt x="115040" y="30950"/>
                    </a:lnTo>
                    <a:cubicBezTo>
                      <a:pt x="153028" y="30950"/>
                      <a:pt x="153028" y="50189"/>
                      <a:pt x="153028" y="68410"/>
                    </a:cubicBezTo>
                    <a:cubicBezTo>
                      <a:pt x="153028" y="86379"/>
                      <a:pt x="153028" y="105871"/>
                      <a:pt x="114785" y="10587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701C7DA9-4438-40F9-BD81-43E250214322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14439370" y="-13597494"/>
                <a:ext cx="127107" cy="177853"/>
              </a:xfrm>
              <a:custGeom>
                <a:avLst/>
                <a:gdLst>
                  <a:gd name="connsiteX0" fmla="*/ 69416 w 127106"/>
                  <a:gd name="connsiteY0" fmla="*/ 26146 h 177852"/>
                  <a:gd name="connsiteX1" fmla="*/ 65165 w 127106"/>
                  <a:gd name="connsiteY1" fmla="*/ 19056 h 177852"/>
                  <a:gd name="connsiteX2" fmla="*/ 60733 w 127106"/>
                  <a:gd name="connsiteY2" fmla="*/ 26146 h 177852"/>
                  <a:gd name="connsiteX3" fmla="*/ 60733 w 127106"/>
                  <a:gd name="connsiteY3" fmla="*/ 150547 h 177852"/>
                  <a:gd name="connsiteX4" fmla="*/ 21719 w 127106"/>
                  <a:gd name="connsiteY4" fmla="*/ 125386 h 177852"/>
                  <a:gd name="connsiteX5" fmla="*/ 19066 w 127106"/>
                  <a:gd name="connsiteY5" fmla="*/ 129641 h 177852"/>
                  <a:gd name="connsiteX6" fmla="*/ 21369 w 127106"/>
                  <a:gd name="connsiteY6" fmla="*/ 133889 h 177852"/>
                  <a:gd name="connsiteX7" fmla="*/ 47784 w 127106"/>
                  <a:gd name="connsiteY7" fmla="*/ 147895 h 177852"/>
                  <a:gd name="connsiteX8" fmla="*/ 62330 w 127106"/>
                  <a:gd name="connsiteY8" fmla="*/ 172700 h 177852"/>
                  <a:gd name="connsiteX9" fmla="*/ 65165 w 127106"/>
                  <a:gd name="connsiteY9" fmla="*/ 176423 h 177852"/>
                  <a:gd name="connsiteX10" fmla="*/ 68176 w 127106"/>
                  <a:gd name="connsiteY10" fmla="*/ 171819 h 177852"/>
                  <a:gd name="connsiteX11" fmla="*/ 107008 w 127106"/>
                  <a:gd name="connsiteY11" fmla="*/ 134421 h 177852"/>
                  <a:gd name="connsiteX12" fmla="*/ 111091 w 127106"/>
                  <a:gd name="connsiteY12" fmla="*/ 129641 h 177852"/>
                  <a:gd name="connsiteX13" fmla="*/ 108430 w 127106"/>
                  <a:gd name="connsiteY13" fmla="*/ 125386 h 177852"/>
                  <a:gd name="connsiteX14" fmla="*/ 69416 w 127106"/>
                  <a:gd name="connsiteY14" fmla="*/ 150547 h 177852"/>
                  <a:gd name="connsiteX15" fmla="*/ 69416 w 127106"/>
                  <a:gd name="connsiteY15" fmla="*/ 26146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7106" h="177852">
                    <a:moveTo>
                      <a:pt x="69416" y="26146"/>
                    </a:moveTo>
                    <a:cubicBezTo>
                      <a:pt x="69416" y="23311"/>
                      <a:pt x="69416" y="19056"/>
                      <a:pt x="65165" y="19056"/>
                    </a:cubicBezTo>
                    <a:cubicBezTo>
                      <a:pt x="60733" y="19056"/>
                      <a:pt x="60733" y="23128"/>
                      <a:pt x="60733" y="26146"/>
                    </a:cubicBezTo>
                    <a:lnTo>
                      <a:pt x="60733" y="150547"/>
                    </a:lnTo>
                    <a:cubicBezTo>
                      <a:pt x="45305" y="128927"/>
                      <a:pt x="22609" y="125386"/>
                      <a:pt x="21719" y="125386"/>
                    </a:cubicBezTo>
                    <a:cubicBezTo>
                      <a:pt x="19066" y="125386"/>
                      <a:pt x="19066" y="127863"/>
                      <a:pt x="19066" y="129641"/>
                    </a:cubicBezTo>
                    <a:cubicBezTo>
                      <a:pt x="19066" y="131588"/>
                      <a:pt x="19066" y="133357"/>
                      <a:pt x="21369" y="133889"/>
                    </a:cubicBezTo>
                    <a:cubicBezTo>
                      <a:pt x="27042" y="135485"/>
                      <a:pt x="37853" y="138319"/>
                      <a:pt x="47784" y="147895"/>
                    </a:cubicBezTo>
                    <a:cubicBezTo>
                      <a:pt x="58072" y="157995"/>
                      <a:pt x="60908" y="168269"/>
                      <a:pt x="62330" y="172700"/>
                    </a:cubicBezTo>
                    <a:cubicBezTo>
                      <a:pt x="62862" y="175010"/>
                      <a:pt x="63211" y="176423"/>
                      <a:pt x="65165" y="176423"/>
                    </a:cubicBezTo>
                    <a:cubicBezTo>
                      <a:pt x="66937" y="176423"/>
                      <a:pt x="67112" y="175359"/>
                      <a:pt x="68176" y="171819"/>
                    </a:cubicBezTo>
                    <a:cubicBezTo>
                      <a:pt x="72792" y="156041"/>
                      <a:pt x="84844" y="140273"/>
                      <a:pt x="107008" y="134421"/>
                    </a:cubicBezTo>
                    <a:cubicBezTo>
                      <a:pt x="110559" y="133540"/>
                      <a:pt x="111091" y="133357"/>
                      <a:pt x="111091" y="129641"/>
                    </a:cubicBezTo>
                    <a:cubicBezTo>
                      <a:pt x="111091" y="127863"/>
                      <a:pt x="111091" y="125386"/>
                      <a:pt x="108430" y="125386"/>
                    </a:cubicBezTo>
                    <a:cubicBezTo>
                      <a:pt x="107540" y="125386"/>
                      <a:pt x="84844" y="128927"/>
                      <a:pt x="69416" y="150547"/>
                    </a:cubicBezTo>
                    <a:lnTo>
                      <a:pt x="69416" y="26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BDFA69DD-74F9-43AF-B398-18D02F283C97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14433515" y="-13399792"/>
                <a:ext cx="101685" cy="177853"/>
              </a:xfrm>
              <a:custGeom>
                <a:avLst/>
                <a:gdLst>
                  <a:gd name="connsiteX0" fmla="*/ 96903 w 101685"/>
                  <a:gd name="connsiteY0" fmla="*/ 25789 h 177852"/>
                  <a:gd name="connsiteX1" fmla="*/ 89816 w 101685"/>
                  <a:gd name="connsiteY1" fmla="*/ 19056 h 177852"/>
                  <a:gd name="connsiteX2" fmla="*/ 79886 w 101685"/>
                  <a:gd name="connsiteY2" fmla="*/ 28797 h 177852"/>
                  <a:gd name="connsiteX3" fmla="*/ 86981 w 101685"/>
                  <a:gd name="connsiteY3" fmla="*/ 35539 h 177852"/>
                  <a:gd name="connsiteX4" fmla="*/ 96903 w 101685"/>
                  <a:gd name="connsiteY4" fmla="*/ 25789 h 177852"/>
                  <a:gd name="connsiteX5" fmla="*/ 59319 w 101685"/>
                  <a:gd name="connsiteY5" fmla="*/ 145236 h 177852"/>
                  <a:gd name="connsiteX6" fmla="*/ 36440 w 101685"/>
                  <a:gd name="connsiteY6" fmla="*/ 167737 h 177852"/>
                  <a:gd name="connsiteX7" fmla="*/ 30061 w 101685"/>
                  <a:gd name="connsiteY7" fmla="*/ 166673 h 177852"/>
                  <a:gd name="connsiteX8" fmla="*/ 36090 w 101685"/>
                  <a:gd name="connsiteY8" fmla="*/ 157639 h 177852"/>
                  <a:gd name="connsiteX9" fmla="*/ 29171 w 101685"/>
                  <a:gd name="connsiteY9" fmla="*/ 151081 h 177852"/>
                  <a:gd name="connsiteX10" fmla="*/ 19066 w 101685"/>
                  <a:gd name="connsiteY10" fmla="*/ 161537 h 177852"/>
                  <a:gd name="connsiteX11" fmla="*/ 36622 w 101685"/>
                  <a:gd name="connsiteY11" fmla="*/ 172700 h 177852"/>
                  <a:gd name="connsiteX12" fmla="*/ 73499 w 101685"/>
                  <a:gd name="connsiteY12" fmla="*/ 144704 h 177852"/>
                  <a:gd name="connsiteX13" fmla="*/ 89460 w 101685"/>
                  <a:gd name="connsiteY13" fmla="*/ 81256 h 177852"/>
                  <a:gd name="connsiteX14" fmla="*/ 90349 w 101685"/>
                  <a:gd name="connsiteY14" fmla="*/ 75056 h 177852"/>
                  <a:gd name="connsiteX15" fmla="*/ 71370 w 101685"/>
                  <a:gd name="connsiteY15" fmla="*/ 58398 h 177852"/>
                  <a:gd name="connsiteX16" fmla="*/ 40341 w 101685"/>
                  <a:gd name="connsiteY16" fmla="*/ 85513 h 177852"/>
                  <a:gd name="connsiteX17" fmla="*/ 43359 w 101685"/>
                  <a:gd name="connsiteY17" fmla="*/ 87815 h 177852"/>
                  <a:gd name="connsiteX18" fmla="*/ 46902 w 101685"/>
                  <a:gd name="connsiteY18" fmla="*/ 84623 h 177852"/>
                  <a:gd name="connsiteX19" fmla="*/ 70838 w 101685"/>
                  <a:gd name="connsiteY19" fmla="*/ 63361 h 177852"/>
                  <a:gd name="connsiteX20" fmla="*/ 76868 w 101685"/>
                  <a:gd name="connsiteY20" fmla="*/ 72046 h 177852"/>
                  <a:gd name="connsiteX21" fmla="*/ 76335 w 101685"/>
                  <a:gd name="connsiteY21" fmla="*/ 77358 h 177852"/>
                  <a:gd name="connsiteX22" fmla="*/ 59319 w 101685"/>
                  <a:gd name="connsiteY22" fmla="*/ 145236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1685" h="177852">
                    <a:moveTo>
                      <a:pt x="96903" y="25789"/>
                    </a:moveTo>
                    <a:cubicBezTo>
                      <a:pt x="96903" y="22779"/>
                      <a:pt x="94599" y="19056"/>
                      <a:pt x="89816" y="19056"/>
                    </a:cubicBezTo>
                    <a:cubicBezTo>
                      <a:pt x="84669" y="19056"/>
                      <a:pt x="79886" y="24018"/>
                      <a:pt x="79886" y="28797"/>
                    </a:cubicBezTo>
                    <a:cubicBezTo>
                      <a:pt x="79886" y="31640"/>
                      <a:pt x="82016" y="35539"/>
                      <a:pt x="86981" y="35539"/>
                    </a:cubicBezTo>
                    <a:cubicBezTo>
                      <a:pt x="91763" y="35539"/>
                      <a:pt x="96903" y="30927"/>
                      <a:pt x="96903" y="25789"/>
                    </a:cubicBezTo>
                    <a:close/>
                    <a:moveTo>
                      <a:pt x="59319" y="145236"/>
                    </a:moveTo>
                    <a:cubicBezTo>
                      <a:pt x="56300" y="157463"/>
                      <a:pt x="46902" y="167737"/>
                      <a:pt x="36440" y="167737"/>
                    </a:cubicBezTo>
                    <a:cubicBezTo>
                      <a:pt x="34136" y="167737"/>
                      <a:pt x="32007" y="167388"/>
                      <a:pt x="30061" y="166673"/>
                    </a:cubicBezTo>
                    <a:cubicBezTo>
                      <a:pt x="34668" y="164554"/>
                      <a:pt x="36090" y="160298"/>
                      <a:pt x="36090" y="157639"/>
                    </a:cubicBezTo>
                    <a:cubicBezTo>
                      <a:pt x="36090" y="153382"/>
                      <a:pt x="32722" y="151081"/>
                      <a:pt x="29171" y="151081"/>
                    </a:cubicBezTo>
                    <a:cubicBezTo>
                      <a:pt x="23673" y="151081"/>
                      <a:pt x="19066" y="155868"/>
                      <a:pt x="19066" y="161537"/>
                    </a:cubicBezTo>
                    <a:cubicBezTo>
                      <a:pt x="19066" y="168269"/>
                      <a:pt x="25978" y="172700"/>
                      <a:pt x="36622" y="172700"/>
                    </a:cubicBezTo>
                    <a:cubicBezTo>
                      <a:pt x="47260" y="172700"/>
                      <a:pt x="68002" y="166324"/>
                      <a:pt x="73499" y="144704"/>
                    </a:cubicBezTo>
                    <a:lnTo>
                      <a:pt x="89460" y="81256"/>
                    </a:lnTo>
                    <a:cubicBezTo>
                      <a:pt x="89991" y="79312"/>
                      <a:pt x="90349" y="77716"/>
                      <a:pt x="90349" y="75056"/>
                    </a:cubicBezTo>
                    <a:cubicBezTo>
                      <a:pt x="90349" y="65305"/>
                      <a:pt x="82016" y="58398"/>
                      <a:pt x="71370" y="58398"/>
                    </a:cubicBezTo>
                    <a:cubicBezTo>
                      <a:pt x="51693" y="58398"/>
                      <a:pt x="40341" y="83027"/>
                      <a:pt x="40341" y="85513"/>
                    </a:cubicBezTo>
                    <a:cubicBezTo>
                      <a:pt x="40341" y="87815"/>
                      <a:pt x="42827" y="87815"/>
                      <a:pt x="43359" y="87815"/>
                    </a:cubicBezTo>
                    <a:cubicBezTo>
                      <a:pt x="45488" y="87815"/>
                      <a:pt x="45663" y="87283"/>
                      <a:pt x="46902" y="84623"/>
                    </a:cubicBezTo>
                    <a:cubicBezTo>
                      <a:pt x="51335" y="74349"/>
                      <a:pt x="60558" y="63361"/>
                      <a:pt x="70838" y="63361"/>
                    </a:cubicBezTo>
                    <a:cubicBezTo>
                      <a:pt x="75271" y="63361"/>
                      <a:pt x="76868" y="66369"/>
                      <a:pt x="76868" y="72046"/>
                    </a:cubicBezTo>
                    <a:cubicBezTo>
                      <a:pt x="76868" y="73993"/>
                      <a:pt x="76518" y="76477"/>
                      <a:pt x="76335" y="77358"/>
                    </a:cubicBezTo>
                    <a:lnTo>
                      <a:pt x="59319" y="14523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3FE7DF2A-8247-4337-8230-976578F400BA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14644217" y="-13526476"/>
                <a:ext cx="203371" cy="203260"/>
              </a:xfrm>
              <a:custGeom>
                <a:avLst/>
                <a:gdLst>
                  <a:gd name="connsiteX0" fmla="*/ 82373 w 203370"/>
                  <a:gd name="connsiteY0" fmla="*/ 116240 h 203260"/>
                  <a:gd name="connsiteX1" fmla="*/ 127194 w 203370"/>
                  <a:gd name="connsiteY1" fmla="*/ 116240 h 203260"/>
                  <a:gd name="connsiteX2" fmla="*/ 191773 w 203370"/>
                  <a:gd name="connsiteY2" fmla="*/ 68410 h 203260"/>
                  <a:gd name="connsiteX3" fmla="*/ 124660 w 203370"/>
                  <a:gd name="connsiteY3" fmla="*/ 19056 h 203260"/>
                  <a:gd name="connsiteX4" fmla="*/ 19066 w 203370"/>
                  <a:gd name="connsiteY4" fmla="*/ 19056 h 203260"/>
                  <a:gd name="connsiteX5" fmla="*/ 19066 w 203370"/>
                  <a:gd name="connsiteY5" fmla="*/ 30950 h 203260"/>
                  <a:gd name="connsiteX6" fmla="*/ 46418 w 203370"/>
                  <a:gd name="connsiteY6" fmla="*/ 30950 h 203260"/>
                  <a:gd name="connsiteX7" fmla="*/ 46418 w 203370"/>
                  <a:gd name="connsiteY7" fmla="*/ 180784 h 203260"/>
                  <a:gd name="connsiteX8" fmla="*/ 19066 w 203370"/>
                  <a:gd name="connsiteY8" fmla="*/ 180784 h 203260"/>
                  <a:gd name="connsiteX9" fmla="*/ 19066 w 203370"/>
                  <a:gd name="connsiteY9" fmla="*/ 192676 h 203260"/>
                  <a:gd name="connsiteX10" fmla="*/ 64396 w 203370"/>
                  <a:gd name="connsiteY10" fmla="*/ 191915 h 203260"/>
                  <a:gd name="connsiteX11" fmla="*/ 109725 w 203370"/>
                  <a:gd name="connsiteY11" fmla="*/ 192676 h 203260"/>
                  <a:gd name="connsiteX12" fmla="*/ 109725 w 203370"/>
                  <a:gd name="connsiteY12" fmla="*/ 180784 h 203260"/>
                  <a:gd name="connsiteX13" fmla="*/ 82373 w 203370"/>
                  <a:gd name="connsiteY13" fmla="*/ 180784 h 203260"/>
                  <a:gd name="connsiteX14" fmla="*/ 82373 w 203370"/>
                  <a:gd name="connsiteY14" fmla="*/ 116240 h 203260"/>
                  <a:gd name="connsiteX15" fmla="*/ 114785 w 203370"/>
                  <a:gd name="connsiteY15" fmla="*/ 105871 h 203260"/>
                  <a:gd name="connsiteX16" fmla="*/ 80856 w 203370"/>
                  <a:gd name="connsiteY16" fmla="*/ 105871 h 203260"/>
                  <a:gd name="connsiteX17" fmla="*/ 80856 w 203370"/>
                  <a:gd name="connsiteY17" fmla="*/ 30950 h 203260"/>
                  <a:gd name="connsiteX18" fmla="*/ 115040 w 203370"/>
                  <a:gd name="connsiteY18" fmla="*/ 30950 h 203260"/>
                  <a:gd name="connsiteX19" fmla="*/ 153029 w 203370"/>
                  <a:gd name="connsiteY19" fmla="*/ 68410 h 203260"/>
                  <a:gd name="connsiteX20" fmla="*/ 114785 w 203370"/>
                  <a:gd name="connsiteY20" fmla="*/ 105871 h 20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03370" h="203260">
                    <a:moveTo>
                      <a:pt x="82373" y="116240"/>
                    </a:moveTo>
                    <a:lnTo>
                      <a:pt x="127194" y="116240"/>
                    </a:lnTo>
                    <a:cubicBezTo>
                      <a:pt x="162395" y="116240"/>
                      <a:pt x="191773" y="98018"/>
                      <a:pt x="191773" y="68410"/>
                    </a:cubicBezTo>
                    <a:cubicBezTo>
                      <a:pt x="191773" y="40574"/>
                      <a:pt x="166701" y="19056"/>
                      <a:pt x="124660" y="19056"/>
                    </a:cubicBezTo>
                    <a:lnTo>
                      <a:pt x="19066" y="19056"/>
                    </a:lnTo>
                    <a:lnTo>
                      <a:pt x="19066" y="30950"/>
                    </a:lnTo>
                    <a:lnTo>
                      <a:pt x="46418" y="30950"/>
                    </a:lnTo>
                    <a:lnTo>
                      <a:pt x="46418" y="180784"/>
                    </a:lnTo>
                    <a:lnTo>
                      <a:pt x="19066" y="180784"/>
                    </a:lnTo>
                    <a:lnTo>
                      <a:pt x="19066" y="192676"/>
                    </a:lnTo>
                    <a:cubicBezTo>
                      <a:pt x="28687" y="191915"/>
                      <a:pt x="53504" y="191915"/>
                      <a:pt x="64396" y="191915"/>
                    </a:cubicBezTo>
                    <a:cubicBezTo>
                      <a:pt x="75287" y="191915"/>
                      <a:pt x="100097" y="191915"/>
                      <a:pt x="109725" y="192676"/>
                    </a:cubicBezTo>
                    <a:lnTo>
                      <a:pt x="109725" y="180784"/>
                    </a:lnTo>
                    <a:lnTo>
                      <a:pt x="82373" y="180784"/>
                    </a:lnTo>
                    <a:lnTo>
                      <a:pt x="82373" y="116240"/>
                    </a:lnTo>
                    <a:close/>
                    <a:moveTo>
                      <a:pt x="114785" y="105871"/>
                    </a:moveTo>
                    <a:lnTo>
                      <a:pt x="80856" y="105871"/>
                    </a:lnTo>
                    <a:lnTo>
                      <a:pt x="80856" y="30950"/>
                    </a:lnTo>
                    <a:lnTo>
                      <a:pt x="115040" y="30950"/>
                    </a:lnTo>
                    <a:cubicBezTo>
                      <a:pt x="153029" y="30950"/>
                      <a:pt x="153029" y="50189"/>
                      <a:pt x="153029" y="68410"/>
                    </a:cubicBezTo>
                    <a:cubicBezTo>
                      <a:pt x="153029" y="86379"/>
                      <a:pt x="153029" y="105871"/>
                      <a:pt x="114785" y="10587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ADEB8D86-04B6-46F1-9C61-16833EFC8490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14833443" y="-13574875"/>
                <a:ext cx="101685" cy="177853"/>
              </a:xfrm>
              <a:custGeom>
                <a:avLst/>
                <a:gdLst>
                  <a:gd name="connsiteX0" fmla="*/ 96903 w 101685"/>
                  <a:gd name="connsiteY0" fmla="*/ 25789 h 177852"/>
                  <a:gd name="connsiteX1" fmla="*/ 89817 w 101685"/>
                  <a:gd name="connsiteY1" fmla="*/ 19056 h 177852"/>
                  <a:gd name="connsiteX2" fmla="*/ 79886 w 101685"/>
                  <a:gd name="connsiteY2" fmla="*/ 28799 h 177852"/>
                  <a:gd name="connsiteX3" fmla="*/ 86981 w 101685"/>
                  <a:gd name="connsiteY3" fmla="*/ 35539 h 177852"/>
                  <a:gd name="connsiteX4" fmla="*/ 96903 w 101685"/>
                  <a:gd name="connsiteY4" fmla="*/ 25789 h 177852"/>
                  <a:gd name="connsiteX5" fmla="*/ 59319 w 101685"/>
                  <a:gd name="connsiteY5" fmla="*/ 145236 h 177852"/>
                  <a:gd name="connsiteX6" fmla="*/ 36440 w 101685"/>
                  <a:gd name="connsiteY6" fmla="*/ 167737 h 177852"/>
                  <a:gd name="connsiteX7" fmla="*/ 30061 w 101685"/>
                  <a:gd name="connsiteY7" fmla="*/ 166673 h 177852"/>
                  <a:gd name="connsiteX8" fmla="*/ 36090 w 101685"/>
                  <a:gd name="connsiteY8" fmla="*/ 157639 h 177852"/>
                  <a:gd name="connsiteX9" fmla="*/ 29171 w 101685"/>
                  <a:gd name="connsiteY9" fmla="*/ 151081 h 177852"/>
                  <a:gd name="connsiteX10" fmla="*/ 19066 w 101685"/>
                  <a:gd name="connsiteY10" fmla="*/ 161537 h 177852"/>
                  <a:gd name="connsiteX11" fmla="*/ 36622 w 101685"/>
                  <a:gd name="connsiteY11" fmla="*/ 172700 h 177852"/>
                  <a:gd name="connsiteX12" fmla="*/ 73499 w 101685"/>
                  <a:gd name="connsiteY12" fmla="*/ 144704 h 177852"/>
                  <a:gd name="connsiteX13" fmla="*/ 89460 w 101685"/>
                  <a:gd name="connsiteY13" fmla="*/ 81256 h 177852"/>
                  <a:gd name="connsiteX14" fmla="*/ 90349 w 101685"/>
                  <a:gd name="connsiteY14" fmla="*/ 75056 h 177852"/>
                  <a:gd name="connsiteX15" fmla="*/ 71370 w 101685"/>
                  <a:gd name="connsiteY15" fmla="*/ 58398 h 177852"/>
                  <a:gd name="connsiteX16" fmla="*/ 40341 w 101685"/>
                  <a:gd name="connsiteY16" fmla="*/ 85513 h 177852"/>
                  <a:gd name="connsiteX17" fmla="*/ 43359 w 101685"/>
                  <a:gd name="connsiteY17" fmla="*/ 87815 h 177852"/>
                  <a:gd name="connsiteX18" fmla="*/ 46902 w 101685"/>
                  <a:gd name="connsiteY18" fmla="*/ 84623 h 177852"/>
                  <a:gd name="connsiteX19" fmla="*/ 70838 w 101685"/>
                  <a:gd name="connsiteY19" fmla="*/ 63361 h 177852"/>
                  <a:gd name="connsiteX20" fmla="*/ 76868 w 101685"/>
                  <a:gd name="connsiteY20" fmla="*/ 72046 h 177852"/>
                  <a:gd name="connsiteX21" fmla="*/ 76335 w 101685"/>
                  <a:gd name="connsiteY21" fmla="*/ 77358 h 177852"/>
                  <a:gd name="connsiteX22" fmla="*/ 59319 w 101685"/>
                  <a:gd name="connsiteY22" fmla="*/ 145236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1685" h="177852">
                    <a:moveTo>
                      <a:pt x="96903" y="25789"/>
                    </a:moveTo>
                    <a:cubicBezTo>
                      <a:pt x="96903" y="22779"/>
                      <a:pt x="94599" y="19056"/>
                      <a:pt x="89817" y="19056"/>
                    </a:cubicBezTo>
                    <a:cubicBezTo>
                      <a:pt x="84669" y="19056"/>
                      <a:pt x="79886" y="24018"/>
                      <a:pt x="79886" y="28799"/>
                    </a:cubicBezTo>
                    <a:cubicBezTo>
                      <a:pt x="79886" y="31640"/>
                      <a:pt x="82016" y="35539"/>
                      <a:pt x="86981" y="35539"/>
                    </a:cubicBezTo>
                    <a:cubicBezTo>
                      <a:pt x="91763" y="35539"/>
                      <a:pt x="96903" y="30927"/>
                      <a:pt x="96903" y="25789"/>
                    </a:cubicBezTo>
                    <a:close/>
                    <a:moveTo>
                      <a:pt x="59319" y="145236"/>
                    </a:moveTo>
                    <a:cubicBezTo>
                      <a:pt x="56300" y="157463"/>
                      <a:pt x="46902" y="167737"/>
                      <a:pt x="36440" y="167737"/>
                    </a:cubicBezTo>
                    <a:cubicBezTo>
                      <a:pt x="34136" y="167737"/>
                      <a:pt x="32007" y="167388"/>
                      <a:pt x="30061" y="166673"/>
                    </a:cubicBezTo>
                    <a:cubicBezTo>
                      <a:pt x="34668" y="164554"/>
                      <a:pt x="36090" y="160298"/>
                      <a:pt x="36090" y="157639"/>
                    </a:cubicBezTo>
                    <a:cubicBezTo>
                      <a:pt x="36090" y="153382"/>
                      <a:pt x="32722" y="151081"/>
                      <a:pt x="29171" y="151081"/>
                    </a:cubicBezTo>
                    <a:cubicBezTo>
                      <a:pt x="23673" y="151081"/>
                      <a:pt x="19066" y="155868"/>
                      <a:pt x="19066" y="161537"/>
                    </a:cubicBezTo>
                    <a:cubicBezTo>
                      <a:pt x="19066" y="168269"/>
                      <a:pt x="25978" y="172700"/>
                      <a:pt x="36622" y="172700"/>
                    </a:cubicBezTo>
                    <a:cubicBezTo>
                      <a:pt x="47260" y="172700"/>
                      <a:pt x="68002" y="166324"/>
                      <a:pt x="73499" y="144704"/>
                    </a:cubicBezTo>
                    <a:lnTo>
                      <a:pt x="89460" y="81256"/>
                    </a:lnTo>
                    <a:cubicBezTo>
                      <a:pt x="89992" y="79312"/>
                      <a:pt x="90349" y="77716"/>
                      <a:pt x="90349" y="75056"/>
                    </a:cubicBezTo>
                    <a:cubicBezTo>
                      <a:pt x="90349" y="65305"/>
                      <a:pt x="82016" y="58398"/>
                      <a:pt x="71370" y="58398"/>
                    </a:cubicBezTo>
                    <a:cubicBezTo>
                      <a:pt x="51693" y="58398"/>
                      <a:pt x="40341" y="83027"/>
                      <a:pt x="40341" y="85513"/>
                    </a:cubicBezTo>
                    <a:cubicBezTo>
                      <a:pt x="40341" y="87815"/>
                      <a:pt x="42827" y="87815"/>
                      <a:pt x="43359" y="87815"/>
                    </a:cubicBezTo>
                    <a:cubicBezTo>
                      <a:pt x="45488" y="87815"/>
                      <a:pt x="45663" y="87283"/>
                      <a:pt x="46902" y="84623"/>
                    </a:cubicBezTo>
                    <a:cubicBezTo>
                      <a:pt x="51335" y="74349"/>
                      <a:pt x="60559" y="63361"/>
                      <a:pt x="70838" y="63361"/>
                    </a:cubicBezTo>
                    <a:cubicBezTo>
                      <a:pt x="75271" y="63361"/>
                      <a:pt x="76868" y="66369"/>
                      <a:pt x="76868" y="72046"/>
                    </a:cubicBezTo>
                    <a:cubicBezTo>
                      <a:pt x="76868" y="73993"/>
                      <a:pt x="76518" y="76477"/>
                      <a:pt x="76335" y="77358"/>
                    </a:cubicBezTo>
                    <a:lnTo>
                      <a:pt x="59319" y="14523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48" name="Forme libre : forme 47">
                <a:extLst>
                  <a:ext uri="{FF2B5EF4-FFF2-40B4-BE49-F238E27FC236}">
                    <a16:creationId xmlns:a16="http://schemas.microsoft.com/office/drawing/2014/main" id="{7594D72A-B35C-476D-B1AF-310D4E6A6A56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14933356" y="-13580369"/>
                <a:ext cx="127107" cy="177853"/>
              </a:xfrm>
              <a:custGeom>
                <a:avLst/>
                <a:gdLst>
                  <a:gd name="connsiteX0" fmla="*/ 69416 w 127106"/>
                  <a:gd name="connsiteY0" fmla="*/ 26146 h 177852"/>
                  <a:gd name="connsiteX1" fmla="*/ 65166 w 127106"/>
                  <a:gd name="connsiteY1" fmla="*/ 19056 h 177852"/>
                  <a:gd name="connsiteX2" fmla="*/ 60733 w 127106"/>
                  <a:gd name="connsiteY2" fmla="*/ 26146 h 177852"/>
                  <a:gd name="connsiteX3" fmla="*/ 60733 w 127106"/>
                  <a:gd name="connsiteY3" fmla="*/ 150547 h 177852"/>
                  <a:gd name="connsiteX4" fmla="*/ 21719 w 127106"/>
                  <a:gd name="connsiteY4" fmla="*/ 125386 h 177852"/>
                  <a:gd name="connsiteX5" fmla="*/ 19066 w 127106"/>
                  <a:gd name="connsiteY5" fmla="*/ 129643 h 177852"/>
                  <a:gd name="connsiteX6" fmla="*/ 21370 w 127106"/>
                  <a:gd name="connsiteY6" fmla="*/ 133890 h 177852"/>
                  <a:gd name="connsiteX7" fmla="*/ 47784 w 127106"/>
                  <a:gd name="connsiteY7" fmla="*/ 147895 h 177852"/>
                  <a:gd name="connsiteX8" fmla="*/ 62330 w 127106"/>
                  <a:gd name="connsiteY8" fmla="*/ 172700 h 177852"/>
                  <a:gd name="connsiteX9" fmla="*/ 65166 w 127106"/>
                  <a:gd name="connsiteY9" fmla="*/ 176425 h 177852"/>
                  <a:gd name="connsiteX10" fmla="*/ 68177 w 127106"/>
                  <a:gd name="connsiteY10" fmla="*/ 171819 h 177852"/>
                  <a:gd name="connsiteX11" fmla="*/ 107008 w 127106"/>
                  <a:gd name="connsiteY11" fmla="*/ 134422 h 177852"/>
                  <a:gd name="connsiteX12" fmla="*/ 111091 w 127106"/>
                  <a:gd name="connsiteY12" fmla="*/ 129643 h 177852"/>
                  <a:gd name="connsiteX13" fmla="*/ 108430 w 127106"/>
                  <a:gd name="connsiteY13" fmla="*/ 125386 h 177852"/>
                  <a:gd name="connsiteX14" fmla="*/ 69416 w 127106"/>
                  <a:gd name="connsiteY14" fmla="*/ 150547 h 177852"/>
                  <a:gd name="connsiteX15" fmla="*/ 69416 w 127106"/>
                  <a:gd name="connsiteY15" fmla="*/ 26146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7106" h="177852">
                    <a:moveTo>
                      <a:pt x="69416" y="26146"/>
                    </a:moveTo>
                    <a:cubicBezTo>
                      <a:pt x="69416" y="23312"/>
                      <a:pt x="69416" y="19056"/>
                      <a:pt x="65166" y="19056"/>
                    </a:cubicBezTo>
                    <a:cubicBezTo>
                      <a:pt x="60733" y="19056"/>
                      <a:pt x="60733" y="23129"/>
                      <a:pt x="60733" y="26146"/>
                    </a:cubicBezTo>
                    <a:lnTo>
                      <a:pt x="60733" y="150547"/>
                    </a:lnTo>
                    <a:cubicBezTo>
                      <a:pt x="45306" y="128928"/>
                      <a:pt x="22609" y="125386"/>
                      <a:pt x="21719" y="125386"/>
                    </a:cubicBezTo>
                    <a:cubicBezTo>
                      <a:pt x="19066" y="125386"/>
                      <a:pt x="19066" y="127864"/>
                      <a:pt x="19066" y="129643"/>
                    </a:cubicBezTo>
                    <a:cubicBezTo>
                      <a:pt x="19066" y="131588"/>
                      <a:pt x="19066" y="133359"/>
                      <a:pt x="21370" y="133890"/>
                    </a:cubicBezTo>
                    <a:cubicBezTo>
                      <a:pt x="27042" y="135486"/>
                      <a:pt x="37854" y="138321"/>
                      <a:pt x="47784" y="147895"/>
                    </a:cubicBezTo>
                    <a:cubicBezTo>
                      <a:pt x="58072" y="157995"/>
                      <a:pt x="60908" y="168269"/>
                      <a:pt x="62330" y="172700"/>
                    </a:cubicBezTo>
                    <a:cubicBezTo>
                      <a:pt x="62862" y="175010"/>
                      <a:pt x="63212" y="176425"/>
                      <a:pt x="65166" y="176425"/>
                    </a:cubicBezTo>
                    <a:cubicBezTo>
                      <a:pt x="66937" y="176425"/>
                      <a:pt x="67113" y="175359"/>
                      <a:pt x="68177" y="171819"/>
                    </a:cubicBezTo>
                    <a:cubicBezTo>
                      <a:pt x="72792" y="156043"/>
                      <a:pt x="84844" y="140273"/>
                      <a:pt x="107008" y="134422"/>
                    </a:cubicBezTo>
                    <a:cubicBezTo>
                      <a:pt x="110559" y="133540"/>
                      <a:pt x="111091" y="133359"/>
                      <a:pt x="111091" y="129643"/>
                    </a:cubicBezTo>
                    <a:cubicBezTo>
                      <a:pt x="111091" y="127864"/>
                      <a:pt x="111091" y="125386"/>
                      <a:pt x="108430" y="125386"/>
                    </a:cubicBezTo>
                    <a:cubicBezTo>
                      <a:pt x="107540" y="125386"/>
                      <a:pt x="84844" y="128928"/>
                      <a:pt x="69416" y="150547"/>
                    </a:cubicBezTo>
                    <a:lnTo>
                      <a:pt x="69416" y="26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90" name="Groupe 189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bf{P}_a^{\downarrow}=\check\mu_{ab}\mathbf{P}^{b\uparrow}&#10;\end{align*}&#10;&#10;\end{document}" title="IguanaTex Vector Display">
            <a:extLst>
              <a:ext uri="{FF2B5EF4-FFF2-40B4-BE49-F238E27FC236}">
                <a16:creationId xmlns:a16="http://schemas.microsoft.com/office/drawing/2014/main" id="{3374E124-7670-498E-8859-FD8EBC71FF69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1996464" y="5884237"/>
            <a:ext cx="1434728" cy="318910"/>
            <a:chOff x="9325672" y="-11767674"/>
            <a:chExt cx="1434728" cy="318910"/>
          </a:xfrm>
        </p:grpSpPr>
        <p:sp>
          <p:nvSpPr>
            <p:cNvPr id="180" name="Forme libre : forme 179">
              <a:extLst>
                <a:ext uri="{FF2B5EF4-FFF2-40B4-BE49-F238E27FC236}">
                  <a16:creationId xmlns:a16="http://schemas.microsoft.com/office/drawing/2014/main" id="{E8BF15CD-9D41-4151-94EA-620C40600D06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9325672" y="-11713781"/>
              <a:ext cx="203371" cy="203260"/>
            </a:xfrm>
            <a:custGeom>
              <a:avLst/>
              <a:gdLst>
                <a:gd name="connsiteX0" fmla="*/ 82373 w 203370"/>
                <a:gd name="connsiteY0" fmla="*/ 116240 h 203260"/>
                <a:gd name="connsiteX1" fmla="*/ 127194 w 203370"/>
                <a:gd name="connsiteY1" fmla="*/ 116240 h 203260"/>
                <a:gd name="connsiteX2" fmla="*/ 191773 w 203370"/>
                <a:gd name="connsiteY2" fmla="*/ 68410 h 203260"/>
                <a:gd name="connsiteX3" fmla="*/ 124660 w 203370"/>
                <a:gd name="connsiteY3" fmla="*/ 19056 h 203260"/>
                <a:gd name="connsiteX4" fmla="*/ 19066 w 203370"/>
                <a:gd name="connsiteY4" fmla="*/ 19056 h 203260"/>
                <a:gd name="connsiteX5" fmla="*/ 19066 w 203370"/>
                <a:gd name="connsiteY5" fmla="*/ 30950 h 203260"/>
                <a:gd name="connsiteX6" fmla="*/ 46418 w 203370"/>
                <a:gd name="connsiteY6" fmla="*/ 30950 h 203260"/>
                <a:gd name="connsiteX7" fmla="*/ 46418 w 203370"/>
                <a:gd name="connsiteY7" fmla="*/ 180784 h 203260"/>
                <a:gd name="connsiteX8" fmla="*/ 19066 w 203370"/>
                <a:gd name="connsiteY8" fmla="*/ 180784 h 203260"/>
                <a:gd name="connsiteX9" fmla="*/ 19066 w 203370"/>
                <a:gd name="connsiteY9" fmla="*/ 192676 h 203260"/>
                <a:gd name="connsiteX10" fmla="*/ 64396 w 203370"/>
                <a:gd name="connsiteY10" fmla="*/ 191915 h 203260"/>
                <a:gd name="connsiteX11" fmla="*/ 109725 w 203370"/>
                <a:gd name="connsiteY11" fmla="*/ 192676 h 203260"/>
                <a:gd name="connsiteX12" fmla="*/ 109725 w 203370"/>
                <a:gd name="connsiteY12" fmla="*/ 180784 h 203260"/>
                <a:gd name="connsiteX13" fmla="*/ 82373 w 203370"/>
                <a:gd name="connsiteY13" fmla="*/ 180784 h 203260"/>
                <a:gd name="connsiteX14" fmla="*/ 82373 w 203370"/>
                <a:gd name="connsiteY14" fmla="*/ 116240 h 203260"/>
                <a:gd name="connsiteX15" fmla="*/ 114785 w 203370"/>
                <a:gd name="connsiteY15" fmla="*/ 105871 h 203260"/>
                <a:gd name="connsiteX16" fmla="*/ 80856 w 203370"/>
                <a:gd name="connsiteY16" fmla="*/ 105871 h 203260"/>
                <a:gd name="connsiteX17" fmla="*/ 80856 w 203370"/>
                <a:gd name="connsiteY17" fmla="*/ 30950 h 203260"/>
                <a:gd name="connsiteX18" fmla="*/ 115040 w 203370"/>
                <a:gd name="connsiteY18" fmla="*/ 30950 h 203260"/>
                <a:gd name="connsiteX19" fmla="*/ 153029 w 203370"/>
                <a:gd name="connsiteY19" fmla="*/ 68410 h 203260"/>
                <a:gd name="connsiteX20" fmla="*/ 114785 w 203370"/>
                <a:gd name="connsiteY20" fmla="*/ 10587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3370" h="203260">
                  <a:moveTo>
                    <a:pt x="82373" y="116240"/>
                  </a:moveTo>
                  <a:lnTo>
                    <a:pt x="127194" y="116240"/>
                  </a:lnTo>
                  <a:cubicBezTo>
                    <a:pt x="162395" y="116240"/>
                    <a:pt x="191773" y="98018"/>
                    <a:pt x="191773" y="68410"/>
                  </a:cubicBezTo>
                  <a:cubicBezTo>
                    <a:pt x="191773" y="40574"/>
                    <a:pt x="166701" y="19056"/>
                    <a:pt x="124660" y="19056"/>
                  </a:cubicBezTo>
                  <a:lnTo>
                    <a:pt x="19066" y="19056"/>
                  </a:lnTo>
                  <a:lnTo>
                    <a:pt x="19066" y="30950"/>
                  </a:lnTo>
                  <a:lnTo>
                    <a:pt x="46418" y="30950"/>
                  </a:lnTo>
                  <a:lnTo>
                    <a:pt x="46418" y="180784"/>
                  </a:lnTo>
                  <a:lnTo>
                    <a:pt x="19066" y="180784"/>
                  </a:lnTo>
                  <a:lnTo>
                    <a:pt x="19066" y="192676"/>
                  </a:lnTo>
                  <a:cubicBezTo>
                    <a:pt x="28687" y="191915"/>
                    <a:pt x="53504" y="191915"/>
                    <a:pt x="64396" y="191915"/>
                  </a:cubicBezTo>
                  <a:cubicBezTo>
                    <a:pt x="75287" y="191915"/>
                    <a:pt x="100097" y="191915"/>
                    <a:pt x="109725" y="192676"/>
                  </a:cubicBezTo>
                  <a:lnTo>
                    <a:pt x="109725" y="180784"/>
                  </a:lnTo>
                  <a:lnTo>
                    <a:pt x="82373" y="180784"/>
                  </a:lnTo>
                  <a:lnTo>
                    <a:pt x="82373" y="116240"/>
                  </a:lnTo>
                  <a:close/>
                  <a:moveTo>
                    <a:pt x="114785" y="105871"/>
                  </a:moveTo>
                  <a:lnTo>
                    <a:pt x="80856" y="105871"/>
                  </a:lnTo>
                  <a:lnTo>
                    <a:pt x="80856" y="30950"/>
                  </a:lnTo>
                  <a:lnTo>
                    <a:pt x="115040" y="30950"/>
                  </a:lnTo>
                  <a:cubicBezTo>
                    <a:pt x="153029" y="30950"/>
                    <a:pt x="153029" y="50189"/>
                    <a:pt x="153029" y="68410"/>
                  </a:cubicBezTo>
                  <a:cubicBezTo>
                    <a:pt x="153029" y="86379"/>
                    <a:pt x="153029" y="105871"/>
                    <a:pt x="114785" y="10587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81" name="Forme libre : forme 180">
              <a:extLst>
                <a:ext uri="{FF2B5EF4-FFF2-40B4-BE49-F238E27FC236}">
                  <a16:creationId xmlns:a16="http://schemas.microsoft.com/office/drawing/2014/main" id="{154EAA38-A6FC-4725-B1C6-90FD6D282498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9520752" y="-11767674"/>
              <a:ext cx="127107" cy="177853"/>
            </a:xfrm>
            <a:custGeom>
              <a:avLst/>
              <a:gdLst>
                <a:gd name="connsiteX0" fmla="*/ 69416 w 127106"/>
                <a:gd name="connsiteY0" fmla="*/ 26146 h 177852"/>
                <a:gd name="connsiteX1" fmla="*/ 65166 w 127106"/>
                <a:gd name="connsiteY1" fmla="*/ 19056 h 177852"/>
                <a:gd name="connsiteX2" fmla="*/ 60733 w 127106"/>
                <a:gd name="connsiteY2" fmla="*/ 26146 h 177852"/>
                <a:gd name="connsiteX3" fmla="*/ 60733 w 127106"/>
                <a:gd name="connsiteY3" fmla="*/ 150547 h 177852"/>
                <a:gd name="connsiteX4" fmla="*/ 21719 w 127106"/>
                <a:gd name="connsiteY4" fmla="*/ 125386 h 177852"/>
                <a:gd name="connsiteX5" fmla="*/ 19066 w 127106"/>
                <a:gd name="connsiteY5" fmla="*/ 129643 h 177852"/>
                <a:gd name="connsiteX6" fmla="*/ 21370 w 127106"/>
                <a:gd name="connsiteY6" fmla="*/ 133891 h 177852"/>
                <a:gd name="connsiteX7" fmla="*/ 47784 w 127106"/>
                <a:gd name="connsiteY7" fmla="*/ 147895 h 177852"/>
                <a:gd name="connsiteX8" fmla="*/ 62330 w 127106"/>
                <a:gd name="connsiteY8" fmla="*/ 172700 h 177852"/>
                <a:gd name="connsiteX9" fmla="*/ 65166 w 127106"/>
                <a:gd name="connsiteY9" fmla="*/ 176425 h 177852"/>
                <a:gd name="connsiteX10" fmla="*/ 68177 w 127106"/>
                <a:gd name="connsiteY10" fmla="*/ 171819 h 177852"/>
                <a:gd name="connsiteX11" fmla="*/ 107008 w 127106"/>
                <a:gd name="connsiteY11" fmla="*/ 134422 h 177852"/>
                <a:gd name="connsiteX12" fmla="*/ 111091 w 127106"/>
                <a:gd name="connsiteY12" fmla="*/ 129643 h 177852"/>
                <a:gd name="connsiteX13" fmla="*/ 108430 w 127106"/>
                <a:gd name="connsiteY13" fmla="*/ 125386 h 177852"/>
                <a:gd name="connsiteX14" fmla="*/ 69416 w 127106"/>
                <a:gd name="connsiteY14" fmla="*/ 150547 h 177852"/>
                <a:gd name="connsiteX15" fmla="*/ 69416 w 127106"/>
                <a:gd name="connsiteY15" fmla="*/ 2614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106" h="177852">
                  <a:moveTo>
                    <a:pt x="69416" y="26146"/>
                  </a:moveTo>
                  <a:cubicBezTo>
                    <a:pt x="69416" y="23312"/>
                    <a:pt x="69416" y="19056"/>
                    <a:pt x="65166" y="19056"/>
                  </a:cubicBezTo>
                  <a:cubicBezTo>
                    <a:pt x="60733" y="19056"/>
                    <a:pt x="60733" y="23129"/>
                    <a:pt x="60733" y="26146"/>
                  </a:cubicBezTo>
                  <a:lnTo>
                    <a:pt x="60733" y="150547"/>
                  </a:lnTo>
                  <a:cubicBezTo>
                    <a:pt x="45306" y="128928"/>
                    <a:pt x="22609" y="125386"/>
                    <a:pt x="21719" y="125386"/>
                  </a:cubicBezTo>
                  <a:cubicBezTo>
                    <a:pt x="19066" y="125386"/>
                    <a:pt x="19066" y="127864"/>
                    <a:pt x="19066" y="129643"/>
                  </a:cubicBezTo>
                  <a:cubicBezTo>
                    <a:pt x="19066" y="131588"/>
                    <a:pt x="19066" y="133359"/>
                    <a:pt x="21370" y="133891"/>
                  </a:cubicBezTo>
                  <a:cubicBezTo>
                    <a:pt x="27042" y="135486"/>
                    <a:pt x="37854" y="138321"/>
                    <a:pt x="47784" y="147895"/>
                  </a:cubicBezTo>
                  <a:cubicBezTo>
                    <a:pt x="58072" y="157995"/>
                    <a:pt x="60908" y="168269"/>
                    <a:pt x="62330" y="172700"/>
                  </a:cubicBezTo>
                  <a:cubicBezTo>
                    <a:pt x="62862" y="175010"/>
                    <a:pt x="63212" y="176425"/>
                    <a:pt x="65166" y="176425"/>
                  </a:cubicBezTo>
                  <a:cubicBezTo>
                    <a:pt x="66937" y="176425"/>
                    <a:pt x="67113" y="175359"/>
                    <a:pt x="68177" y="171819"/>
                  </a:cubicBezTo>
                  <a:cubicBezTo>
                    <a:pt x="72792" y="156043"/>
                    <a:pt x="84844" y="140273"/>
                    <a:pt x="107008" y="134422"/>
                  </a:cubicBezTo>
                  <a:cubicBezTo>
                    <a:pt x="110559" y="133540"/>
                    <a:pt x="111091" y="133359"/>
                    <a:pt x="111091" y="129643"/>
                  </a:cubicBezTo>
                  <a:cubicBezTo>
                    <a:pt x="111091" y="127864"/>
                    <a:pt x="111091" y="125386"/>
                    <a:pt x="108430" y="125386"/>
                  </a:cubicBezTo>
                  <a:cubicBezTo>
                    <a:pt x="107540" y="125386"/>
                    <a:pt x="84844" y="128928"/>
                    <a:pt x="69416" y="150547"/>
                  </a:cubicBezTo>
                  <a:lnTo>
                    <a:pt x="69416" y="2614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82" name="Forme libre : forme 181">
              <a:extLst>
                <a:ext uri="{FF2B5EF4-FFF2-40B4-BE49-F238E27FC236}">
                  <a16:creationId xmlns:a16="http://schemas.microsoft.com/office/drawing/2014/main" id="{A186724F-EF5D-4446-92EA-6BE44C899556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9525717" y="-11555731"/>
              <a:ext cx="127107" cy="101630"/>
            </a:xfrm>
            <a:custGeom>
              <a:avLst/>
              <a:gdLst>
                <a:gd name="connsiteX0" fmla="*/ 83072 w 127106"/>
                <a:gd name="connsiteY0" fmla="*/ 29512 h 101630"/>
                <a:gd name="connsiteX1" fmla="*/ 64809 w 127106"/>
                <a:gd name="connsiteY1" fmla="*/ 19056 h 101630"/>
                <a:gd name="connsiteX2" fmla="*/ 19066 w 127106"/>
                <a:gd name="connsiteY2" fmla="*/ 69561 h 101630"/>
                <a:gd name="connsiteX3" fmla="*/ 45838 w 127106"/>
                <a:gd name="connsiteY3" fmla="*/ 98978 h 101630"/>
                <a:gd name="connsiteX4" fmla="*/ 71013 w 127106"/>
                <a:gd name="connsiteY4" fmla="*/ 86575 h 101630"/>
                <a:gd name="connsiteX5" fmla="*/ 89276 w 127106"/>
                <a:gd name="connsiteY5" fmla="*/ 98978 h 101630"/>
                <a:gd name="connsiteX6" fmla="*/ 103290 w 127106"/>
                <a:gd name="connsiteY6" fmla="*/ 89585 h 101630"/>
                <a:gd name="connsiteX7" fmla="*/ 109495 w 127106"/>
                <a:gd name="connsiteY7" fmla="*/ 71863 h 101630"/>
                <a:gd name="connsiteX8" fmla="*/ 106658 w 127106"/>
                <a:gd name="connsiteY8" fmla="*/ 69561 h 101630"/>
                <a:gd name="connsiteX9" fmla="*/ 102758 w 127106"/>
                <a:gd name="connsiteY9" fmla="*/ 75055 h 101630"/>
                <a:gd name="connsiteX10" fmla="*/ 89809 w 127106"/>
                <a:gd name="connsiteY10" fmla="*/ 94016 h 101630"/>
                <a:gd name="connsiteX11" fmla="*/ 83961 w 127106"/>
                <a:gd name="connsiteY11" fmla="*/ 85336 h 101630"/>
                <a:gd name="connsiteX12" fmla="*/ 86616 w 127106"/>
                <a:gd name="connsiteY12" fmla="*/ 71332 h 101630"/>
                <a:gd name="connsiteX13" fmla="*/ 90515 w 127106"/>
                <a:gd name="connsiteY13" fmla="*/ 55381 h 101630"/>
                <a:gd name="connsiteX14" fmla="*/ 94067 w 127106"/>
                <a:gd name="connsiteY14" fmla="*/ 41914 h 101630"/>
                <a:gd name="connsiteX15" fmla="*/ 97260 w 127106"/>
                <a:gd name="connsiteY15" fmla="*/ 28090 h 101630"/>
                <a:gd name="connsiteX16" fmla="*/ 91231 w 127106"/>
                <a:gd name="connsiteY16" fmla="*/ 22422 h 101630"/>
                <a:gd name="connsiteX17" fmla="*/ 83072 w 127106"/>
                <a:gd name="connsiteY17" fmla="*/ 29512 h 101630"/>
                <a:gd name="connsiteX18" fmla="*/ 71728 w 127106"/>
                <a:gd name="connsiteY18" fmla="*/ 75055 h 101630"/>
                <a:gd name="connsiteX19" fmla="*/ 62679 w 127106"/>
                <a:gd name="connsiteY19" fmla="*/ 86924 h 101630"/>
                <a:gd name="connsiteX20" fmla="*/ 46370 w 127106"/>
                <a:gd name="connsiteY20" fmla="*/ 94016 h 101630"/>
                <a:gd name="connsiteX21" fmla="*/ 33421 w 127106"/>
                <a:gd name="connsiteY21" fmla="*/ 76826 h 101630"/>
                <a:gd name="connsiteX22" fmla="*/ 42644 w 127106"/>
                <a:gd name="connsiteY22" fmla="*/ 40850 h 101630"/>
                <a:gd name="connsiteX23" fmla="*/ 64809 w 127106"/>
                <a:gd name="connsiteY23" fmla="*/ 24018 h 101630"/>
                <a:gd name="connsiteX24" fmla="*/ 80594 w 127106"/>
                <a:gd name="connsiteY24" fmla="*/ 39437 h 101630"/>
                <a:gd name="connsiteX25" fmla="*/ 80062 w 127106"/>
                <a:gd name="connsiteY25" fmla="*/ 41914 h 101630"/>
                <a:gd name="connsiteX26" fmla="*/ 71728 w 127106"/>
                <a:gd name="connsiteY26" fmla="*/ 75055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83072" y="29512"/>
                  </a:moveTo>
                  <a:cubicBezTo>
                    <a:pt x="79346" y="23660"/>
                    <a:pt x="73317" y="19056"/>
                    <a:pt x="64809" y="19056"/>
                  </a:cubicBezTo>
                  <a:cubicBezTo>
                    <a:pt x="42112" y="19056"/>
                    <a:pt x="19066" y="44041"/>
                    <a:pt x="19066" y="69561"/>
                  </a:cubicBezTo>
                  <a:cubicBezTo>
                    <a:pt x="19066" y="86751"/>
                    <a:pt x="30585" y="98978"/>
                    <a:pt x="45838" y="98978"/>
                  </a:cubicBezTo>
                  <a:cubicBezTo>
                    <a:pt x="55411" y="98978"/>
                    <a:pt x="63919" y="93484"/>
                    <a:pt x="71013" y="86575"/>
                  </a:cubicBezTo>
                  <a:cubicBezTo>
                    <a:pt x="74381" y="97207"/>
                    <a:pt x="84669" y="98978"/>
                    <a:pt x="89276" y="98978"/>
                  </a:cubicBezTo>
                  <a:cubicBezTo>
                    <a:pt x="95664" y="98978"/>
                    <a:pt x="100097" y="95080"/>
                    <a:pt x="103290" y="89585"/>
                  </a:cubicBezTo>
                  <a:cubicBezTo>
                    <a:pt x="107190" y="82677"/>
                    <a:pt x="109495" y="72578"/>
                    <a:pt x="109495" y="71863"/>
                  </a:cubicBezTo>
                  <a:cubicBezTo>
                    <a:pt x="109495" y="69561"/>
                    <a:pt x="107190" y="69561"/>
                    <a:pt x="106658" y="69561"/>
                  </a:cubicBezTo>
                  <a:cubicBezTo>
                    <a:pt x="104172" y="69561"/>
                    <a:pt x="103997" y="70268"/>
                    <a:pt x="102758" y="75055"/>
                  </a:cubicBezTo>
                  <a:cubicBezTo>
                    <a:pt x="100629" y="83559"/>
                    <a:pt x="97260" y="94016"/>
                    <a:pt x="89809" y="94016"/>
                  </a:cubicBezTo>
                  <a:cubicBezTo>
                    <a:pt x="85201" y="94016"/>
                    <a:pt x="83961" y="90117"/>
                    <a:pt x="83961" y="85336"/>
                  </a:cubicBezTo>
                  <a:cubicBezTo>
                    <a:pt x="83961" y="82320"/>
                    <a:pt x="85376" y="75945"/>
                    <a:pt x="86616" y="71332"/>
                  </a:cubicBezTo>
                  <a:cubicBezTo>
                    <a:pt x="87862" y="66552"/>
                    <a:pt x="89634" y="59287"/>
                    <a:pt x="90515" y="55381"/>
                  </a:cubicBezTo>
                  <a:lnTo>
                    <a:pt x="94067" y="41914"/>
                  </a:lnTo>
                  <a:cubicBezTo>
                    <a:pt x="95131" y="37310"/>
                    <a:pt x="97260" y="28980"/>
                    <a:pt x="97260" y="28090"/>
                  </a:cubicBezTo>
                  <a:cubicBezTo>
                    <a:pt x="97260" y="24192"/>
                    <a:pt x="94067" y="22422"/>
                    <a:pt x="91231" y="22422"/>
                  </a:cubicBezTo>
                  <a:cubicBezTo>
                    <a:pt x="88212" y="22422"/>
                    <a:pt x="84137" y="24550"/>
                    <a:pt x="83072" y="29512"/>
                  </a:cubicBezTo>
                  <a:close/>
                  <a:moveTo>
                    <a:pt x="71728" y="75055"/>
                  </a:moveTo>
                  <a:cubicBezTo>
                    <a:pt x="70480" y="80017"/>
                    <a:pt x="66580" y="83559"/>
                    <a:pt x="62679" y="86924"/>
                  </a:cubicBezTo>
                  <a:cubicBezTo>
                    <a:pt x="61082" y="88346"/>
                    <a:pt x="53996" y="94016"/>
                    <a:pt x="46370" y="94016"/>
                  </a:cubicBezTo>
                  <a:cubicBezTo>
                    <a:pt x="39809" y="94016"/>
                    <a:pt x="33421" y="89410"/>
                    <a:pt x="33421" y="76826"/>
                  </a:cubicBezTo>
                  <a:cubicBezTo>
                    <a:pt x="33421" y="67433"/>
                    <a:pt x="38569" y="47940"/>
                    <a:pt x="42644" y="40850"/>
                  </a:cubicBezTo>
                  <a:cubicBezTo>
                    <a:pt x="50803" y="26678"/>
                    <a:pt x="59843" y="24018"/>
                    <a:pt x="64809" y="24018"/>
                  </a:cubicBezTo>
                  <a:cubicBezTo>
                    <a:pt x="77217" y="24018"/>
                    <a:pt x="80594" y="37483"/>
                    <a:pt x="80594" y="39437"/>
                  </a:cubicBezTo>
                  <a:cubicBezTo>
                    <a:pt x="80594" y="40143"/>
                    <a:pt x="80236" y="41382"/>
                    <a:pt x="80062" y="41914"/>
                  </a:cubicBezTo>
                  <a:lnTo>
                    <a:pt x="71728" y="750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83" name="Forme libre : forme 182">
              <a:extLst>
                <a:ext uri="{FF2B5EF4-FFF2-40B4-BE49-F238E27FC236}">
                  <a16:creationId xmlns:a16="http://schemas.microsoft.com/office/drawing/2014/main" id="{FB62B11D-FB95-42F4-8D64-31D4E7760971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9721949" y="-11633040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6 w 203370"/>
                <a:gd name="connsiteY1" fmla="*/ 24113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6 w 203370"/>
                <a:gd name="connsiteY8" fmla="*/ 73213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2" y="29179"/>
                    <a:pt x="187466" y="29179"/>
                    <a:pt x="187466" y="24113"/>
                  </a:cubicBezTo>
                  <a:cubicBezTo>
                    <a:pt x="187466" y="19056"/>
                    <a:pt x="182652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3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6" y="78279"/>
                    <a:pt x="187466" y="73213"/>
                  </a:cubicBezTo>
                  <a:cubicBezTo>
                    <a:pt x="187466" y="68148"/>
                    <a:pt x="182652" y="68148"/>
                    <a:pt x="178855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3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84" name="Forme libre : forme 183">
              <a:extLst>
                <a:ext uri="{FF2B5EF4-FFF2-40B4-BE49-F238E27FC236}">
                  <a16:creationId xmlns:a16="http://schemas.microsoft.com/office/drawing/2014/main" id="{3B48A904-7919-4E6C-80DD-390DC773A930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10024980" y="-11701632"/>
              <a:ext cx="101685" cy="50815"/>
            </a:xfrm>
            <a:custGeom>
              <a:avLst/>
              <a:gdLst>
                <a:gd name="connsiteX0" fmla="*/ 52495 w 101685"/>
                <a:gd name="connsiteY0" fmla="*/ 36523 h 50815"/>
                <a:gd name="connsiteX1" fmla="*/ 22618 w 101685"/>
                <a:gd name="connsiteY1" fmla="*/ 19056 h 50815"/>
                <a:gd name="connsiteX2" fmla="*/ 19066 w 101685"/>
                <a:gd name="connsiteY2" fmla="*/ 24122 h 50815"/>
                <a:gd name="connsiteX3" fmla="*/ 52241 w 101685"/>
                <a:gd name="connsiteY3" fmla="*/ 49934 h 50815"/>
                <a:gd name="connsiteX4" fmla="*/ 85670 w 101685"/>
                <a:gd name="connsiteY4" fmla="*/ 24122 h 50815"/>
                <a:gd name="connsiteX5" fmla="*/ 82118 w 101685"/>
                <a:gd name="connsiteY5" fmla="*/ 19056 h 50815"/>
                <a:gd name="connsiteX6" fmla="*/ 52495 w 101685"/>
                <a:gd name="connsiteY6" fmla="*/ 36523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85" h="50815">
                  <a:moveTo>
                    <a:pt x="52495" y="36523"/>
                  </a:moveTo>
                  <a:lnTo>
                    <a:pt x="22618" y="19056"/>
                  </a:lnTo>
                  <a:lnTo>
                    <a:pt x="19066" y="24122"/>
                  </a:lnTo>
                  <a:lnTo>
                    <a:pt x="52241" y="49934"/>
                  </a:lnTo>
                  <a:lnTo>
                    <a:pt x="85670" y="24122"/>
                  </a:lnTo>
                  <a:lnTo>
                    <a:pt x="82118" y="19056"/>
                  </a:lnTo>
                  <a:lnTo>
                    <a:pt x="52495" y="3652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C9A01652-8FEB-464D-AB48-06A548E03C3E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9982696" y="-11652024"/>
              <a:ext cx="152528" cy="203260"/>
            </a:xfrm>
            <a:custGeom>
              <a:avLst/>
              <a:gdLst>
                <a:gd name="connsiteX0" fmla="*/ 69965 w 152528"/>
                <a:gd name="connsiteY0" fmla="*/ 42089 h 203260"/>
                <a:gd name="connsiteX1" fmla="*/ 73762 w 152528"/>
                <a:gd name="connsiteY1" fmla="*/ 25891 h 203260"/>
                <a:gd name="connsiteX2" fmla="*/ 66421 w 152528"/>
                <a:gd name="connsiteY2" fmla="*/ 19056 h 203260"/>
                <a:gd name="connsiteX3" fmla="*/ 56293 w 152528"/>
                <a:gd name="connsiteY3" fmla="*/ 28162 h 203260"/>
                <a:gd name="connsiteX4" fmla="*/ 19829 w 152528"/>
                <a:gd name="connsiteY4" fmla="*/ 174708 h 203260"/>
                <a:gd name="connsiteX5" fmla="*/ 19066 w 152528"/>
                <a:gd name="connsiteY5" fmla="*/ 178757 h 203260"/>
                <a:gd name="connsiteX6" fmla="*/ 26161 w 152528"/>
                <a:gd name="connsiteY6" fmla="*/ 185586 h 203260"/>
                <a:gd name="connsiteX7" fmla="*/ 35018 w 152528"/>
                <a:gd name="connsiteY7" fmla="*/ 180274 h 203260"/>
                <a:gd name="connsiteX8" fmla="*/ 48952 w 152528"/>
                <a:gd name="connsiteY8" fmla="*/ 125855 h 203260"/>
                <a:gd name="connsiteX9" fmla="*/ 73515 w 152528"/>
                <a:gd name="connsiteY9" fmla="*/ 133708 h 203260"/>
                <a:gd name="connsiteX10" fmla="*/ 107191 w 152528"/>
                <a:gd name="connsiteY10" fmla="*/ 115230 h 203260"/>
                <a:gd name="connsiteX11" fmla="*/ 129983 w 152528"/>
                <a:gd name="connsiteY11" fmla="*/ 133708 h 203260"/>
                <a:gd name="connsiteX12" fmla="*/ 148723 w 152528"/>
                <a:gd name="connsiteY12" fmla="*/ 119780 h 203260"/>
                <a:gd name="connsiteX13" fmla="*/ 156318 w 152528"/>
                <a:gd name="connsiteY13" fmla="*/ 94729 h 203260"/>
                <a:gd name="connsiteX14" fmla="*/ 153283 w 152528"/>
                <a:gd name="connsiteY14" fmla="*/ 92197 h 203260"/>
                <a:gd name="connsiteX15" fmla="*/ 149732 w 152528"/>
                <a:gd name="connsiteY15" fmla="*/ 96755 h 203260"/>
                <a:gd name="connsiteX16" fmla="*/ 130492 w 152528"/>
                <a:gd name="connsiteY16" fmla="*/ 128133 h 203260"/>
                <a:gd name="connsiteX17" fmla="*/ 122889 w 152528"/>
                <a:gd name="connsiteY17" fmla="*/ 116493 h 203260"/>
                <a:gd name="connsiteX18" fmla="*/ 127957 w 152528"/>
                <a:gd name="connsiteY18" fmla="*/ 90173 h 203260"/>
                <a:gd name="connsiteX19" fmla="*/ 135043 w 152528"/>
                <a:gd name="connsiteY19" fmla="*/ 62835 h 203260"/>
                <a:gd name="connsiteX20" fmla="*/ 139349 w 152528"/>
                <a:gd name="connsiteY20" fmla="*/ 45629 h 203260"/>
                <a:gd name="connsiteX21" fmla="*/ 143146 w 152528"/>
                <a:gd name="connsiteY21" fmla="*/ 28670 h 203260"/>
                <a:gd name="connsiteX22" fmla="*/ 135806 w 152528"/>
                <a:gd name="connsiteY22" fmla="*/ 21835 h 203260"/>
                <a:gd name="connsiteX23" fmla="*/ 125931 w 152528"/>
                <a:gd name="connsiteY23" fmla="*/ 30696 h 203260"/>
                <a:gd name="connsiteX24" fmla="*/ 114031 w 152528"/>
                <a:gd name="connsiteY24" fmla="*/ 78025 h 203260"/>
                <a:gd name="connsiteX25" fmla="*/ 107445 w 152528"/>
                <a:gd name="connsiteY25" fmla="*/ 103837 h 203260"/>
                <a:gd name="connsiteX26" fmla="*/ 74525 w 152528"/>
                <a:gd name="connsiteY26" fmla="*/ 128133 h 203260"/>
                <a:gd name="connsiteX27" fmla="*/ 55785 w 152528"/>
                <a:gd name="connsiteY27" fmla="*/ 106117 h 203260"/>
                <a:gd name="connsiteX28" fmla="*/ 59335 w 152528"/>
                <a:gd name="connsiteY28" fmla="*/ 84608 h 203260"/>
                <a:gd name="connsiteX29" fmla="*/ 69965 w 152528"/>
                <a:gd name="connsiteY29" fmla="*/ 4208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2528" h="203260">
                  <a:moveTo>
                    <a:pt x="69965" y="42089"/>
                  </a:moveTo>
                  <a:cubicBezTo>
                    <a:pt x="71235" y="36768"/>
                    <a:pt x="73762" y="27154"/>
                    <a:pt x="73762" y="25891"/>
                  </a:cubicBezTo>
                  <a:cubicBezTo>
                    <a:pt x="73762" y="21588"/>
                    <a:pt x="70727" y="19056"/>
                    <a:pt x="66421" y="19056"/>
                  </a:cubicBezTo>
                  <a:cubicBezTo>
                    <a:pt x="65659" y="19056"/>
                    <a:pt x="58573" y="19310"/>
                    <a:pt x="56293" y="28162"/>
                  </a:cubicBezTo>
                  <a:lnTo>
                    <a:pt x="19829" y="174708"/>
                  </a:lnTo>
                  <a:cubicBezTo>
                    <a:pt x="19066" y="177741"/>
                    <a:pt x="19066" y="178250"/>
                    <a:pt x="19066" y="178757"/>
                  </a:cubicBezTo>
                  <a:cubicBezTo>
                    <a:pt x="19066" y="182553"/>
                    <a:pt x="21854" y="185586"/>
                    <a:pt x="26161" y="185586"/>
                  </a:cubicBezTo>
                  <a:cubicBezTo>
                    <a:pt x="31475" y="185586"/>
                    <a:pt x="34518" y="181029"/>
                    <a:pt x="35018" y="180274"/>
                  </a:cubicBezTo>
                  <a:cubicBezTo>
                    <a:pt x="36035" y="177995"/>
                    <a:pt x="39324" y="164831"/>
                    <a:pt x="48952" y="125855"/>
                  </a:cubicBezTo>
                  <a:cubicBezTo>
                    <a:pt x="57055" y="132690"/>
                    <a:pt x="68447" y="133708"/>
                    <a:pt x="73515" y="133708"/>
                  </a:cubicBezTo>
                  <a:cubicBezTo>
                    <a:pt x="91239" y="133708"/>
                    <a:pt x="101114" y="122313"/>
                    <a:pt x="107191" y="115230"/>
                  </a:cubicBezTo>
                  <a:cubicBezTo>
                    <a:pt x="109471" y="126616"/>
                    <a:pt x="118837" y="133708"/>
                    <a:pt x="129983" y="133708"/>
                  </a:cubicBezTo>
                  <a:cubicBezTo>
                    <a:pt x="138848" y="133708"/>
                    <a:pt x="144672" y="127880"/>
                    <a:pt x="148723" y="119780"/>
                  </a:cubicBezTo>
                  <a:cubicBezTo>
                    <a:pt x="153028" y="110673"/>
                    <a:pt x="156318" y="95230"/>
                    <a:pt x="156318" y="94729"/>
                  </a:cubicBezTo>
                  <a:cubicBezTo>
                    <a:pt x="156318" y="92197"/>
                    <a:pt x="154038" y="92197"/>
                    <a:pt x="153283" y="92197"/>
                  </a:cubicBezTo>
                  <a:cubicBezTo>
                    <a:pt x="150748" y="92197"/>
                    <a:pt x="150495" y="93205"/>
                    <a:pt x="149732" y="96755"/>
                  </a:cubicBezTo>
                  <a:cubicBezTo>
                    <a:pt x="145426" y="113207"/>
                    <a:pt x="140874" y="128133"/>
                    <a:pt x="130492" y="128133"/>
                  </a:cubicBezTo>
                  <a:cubicBezTo>
                    <a:pt x="123651" y="128133"/>
                    <a:pt x="122889" y="121559"/>
                    <a:pt x="122889" y="116493"/>
                  </a:cubicBezTo>
                  <a:cubicBezTo>
                    <a:pt x="122889" y="110927"/>
                    <a:pt x="125931" y="99034"/>
                    <a:pt x="127957" y="90173"/>
                  </a:cubicBezTo>
                  <a:lnTo>
                    <a:pt x="135043" y="62835"/>
                  </a:lnTo>
                  <a:cubicBezTo>
                    <a:pt x="135806" y="59040"/>
                    <a:pt x="138340" y="49426"/>
                    <a:pt x="139349" y="45629"/>
                  </a:cubicBezTo>
                  <a:cubicBezTo>
                    <a:pt x="140620" y="39809"/>
                    <a:pt x="143146" y="30187"/>
                    <a:pt x="143146" y="28670"/>
                  </a:cubicBezTo>
                  <a:cubicBezTo>
                    <a:pt x="143146" y="24113"/>
                    <a:pt x="139603" y="21835"/>
                    <a:pt x="135806" y="21835"/>
                  </a:cubicBezTo>
                  <a:cubicBezTo>
                    <a:pt x="134543" y="21835"/>
                    <a:pt x="127957" y="22089"/>
                    <a:pt x="125931" y="30696"/>
                  </a:cubicBezTo>
                  <a:lnTo>
                    <a:pt x="114031" y="78025"/>
                  </a:lnTo>
                  <a:cubicBezTo>
                    <a:pt x="110988" y="90680"/>
                    <a:pt x="108208" y="101312"/>
                    <a:pt x="107445" y="103837"/>
                  </a:cubicBezTo>
                  <a:cubicBezTo>
                    <a:pt x="107191" y="105107"/>
                    <a:pt x="95036" y="128133"/>
                    <a:pt x="74525" y="128133"/>
                  </a:cubicBezTo>
                  <a:cubicBezTo>
                    <a:pt x="61861" y="128133"/>
                    <a:pt x="55785" y="119780"/>
                    <a:pt x="55785" y="106117"/>
                  </a:cubicBezTo>
                  <a:cubicBezTo>
                    <a:pt x="55785" y="98780"/>
                    <a:pt x="57556" y="91690"/>
                    <a:pt x="59335" y="84608"/>
                  </a:cubicBezTo>
                  <a:lnTo>
                    <a:pt x="69965" y="4208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86" name="Forme libre : forme 185">
              <a:extLst>
                <a:ext uri="{FF2B5EF4-FFF2-40B4-BE49-F238E27FC236}">
                  <a16:creationId xmlns:a16="http://schemas.microsoft.com/office/drawing/2014/main" id="{C8BDB9FE-AD5F-4816-895D-8BC44B98D2C5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10138524" y="-11625190"/>
              <a:ext cx="203371" cy="152445"/>
            </a:xfrm>
            <a:custGeom>
              <a:avLst/>
              <a:gdLst>
                <a:gd name="connsiteX0" fmla="*/ 83072 w 203370"/>
                <a:gd name="connsiteY0" fmla="*/ 74349 h 152445"/>
                <a:gd name="connsiteX1" fmla="*/ 64809 w 203370"/>
                <a:gd name="connsiteY1" fmla="*/ 63891 h 152445"/>
                <a:gd name="connsiteX2" fmla="*/ 19066 w 203370"/>
                <a:gd name="connsiteY2" fmla="*/ 114398 h 152445"/>
                <a:gd name="connsiteX3" fmla="*/ 45838 w 203370"/>
                <a:gd name="connsiteY3" fmla="*/ 143814 h 152445"/>
                <a:gd name="connsiteX4" fmla="*/ 71013 w 203370"/>
                <a:gd name="connsiteY4" fmla="*/ 131412 h 152445"/>
                <a:gd name="connsiteX5" fmla="*/ 89276 w 203370"/>
                <a:gd name="connsiteY5" fmla="*/ 143814 h 152445"/>
                <a:gd name="connsiteX6" fmla="*/ 103290 w 203370"/>
                <a:gd name="connsiteY6" fmla="*/ 134421 h 152445"/>
                <a:gd name="connsiteX7" fmla="*/ 109495 w 203370"/>
                <a:gd name="connsiteY7" fmla="*/ 116700 h 152445"/>
                <a:gd name="connsiteX8" fmla="*/ 106658 w 203370"/>
                <a:gd name="connsiteY8" fmla="*/ 114398 h 152445"/>
                <a:gd name="connsiteX9" fmla="*/ 102758 w 203370"/>
                <a:gd name="connsiteY9" fmla="*/ 119892 h 152445"/>
                <a:gd name="connsiteX10" fmla="*/ 89809 w 203370"/>
                <a:gd name="connsiteY10" fmla="*/ 138851 h 152445"/>
                <a:gd name="connsiteX11" fmla="*/ 83962 w 203370"/>
                <a:gd name="connsiteY11" fmla="*/ 130173 h 152445"/>
                <a:gd name="connsiteX12" fmla="*/ 86616 w 203370"/>
                <a:gd name="connsiteY12" fmla="*/ 116167 h 152445"/>
                <a:gd name="connsiteX13" fmla="*/ 90515 w 203370"/>
                <a:gd name="connsiteY13" fmla="*/ 100216 h 152445"/>
                <a:gd name="connsiteX14" fmla="*/ 94067 w 203370"/>
                <a:gd name="connsiteY14" fmla="*/ 86751 h 152445"/>
                <a:gd name="connsiteX15" fmla="*/ 97260 w 203370"/>
                <a:gd name="connsiteY15" fmla="*/ 72927 h 152445"/>
                <a:gd name="connsiteX16" fmla="*/ 91231 w 203370"/>
                <a:gd name="connsiteY16" fmla="*/ 67258 h 152445"/>
                <a:gd name="connsiteX17" fmla="*/ 83072 w 203370"/>
                <a:gd name="connsiteY17" fmla="*/ 74349 h 152445"/>
                <a:gd name="connsiteX18" fmla="*/ 71728 w 203370"/>
                <a:gd name="connsiteY18" fmla="*/ 119892 h 152445"/>
                <a:gd name="connsiteX19" fmla="*/ 62680 w 203370"/>
                <a:gd name="connsiteY19" fmla="*/ 131761 h 152445"/>
                <a:gd name="connsiteX20" fmla="*/ 46370 w 203370"/>
                <a:gd name="connsiteY20" fmla="*/ 138851 h 152445"/>
                <a:gd name="connsiteX21" fmla="*/ 33421 w 203370"/>
                <a:gd name="connsiteY21" fmla="*/ 121663 h 152445"/>
                <a:gd name="connsiteX22" fmla="*/ 42644 w 203370"/>
                <a:gd name="connsiteY22" fmla="*/ 85687 h 152445"/>
                <a:gd name="connsiteX23" fmla="*/ 64809 w 203370"/>
                <a:gd name="connsiteY23" fmla="*/ 68853 h 152445"/>
                <a:gd name="connsiteX24" fmla="*/ 80594 w 203370"/>
                <a:gd name="connsiteY24" fmla="*/ 84273 h 152445"/>
                <a:gd name="connsiteX25" fmla="*/ 80062 w 203370"/>
                <a:gd name="connsiteY25" fmla="*/ 86751 h 152445"/>
                <a:gd name="connsiteX26" fmla="*/ 71728 w 203370"/>
                <a:gd name="connsiteY26" fmla="*/ 119892 h 152445"/>
                <a:gd name="connsiteX27" fmla="*/ 164915 w 203370"/>
                <a:gd name="connsiteY27" fmla="*/ 24375 h 152445"/>
                <a:gd name="connsiteX28" fmla="*/ 165630 w 203370"/>
                <a:gd name="connsiteY28" fmla="*/ 21532 h 152445"/>
                <a:gd name="connsiteX29" fmla="*/ 162794 w 203370"/>
                <a:gd name="connsiteY29" fmla="*/ 19056 h 152445"/>
                <a:gd name="connsiteX30" fmla="*/ 140097 w 203370"/>
                <a:gd name="connsiteY30" fmla="*/ 20825 h 152445"/>
                <a:gd name="connsiteX31" fmla="*/ 136197 w 203370"/>
                <a:gd name="connsiteY31" fmla="*/ 24899 h 152445"/>
                <a:gd name="connsiteX32" fmla="*/ 140804 w 203370"/>
                <a:gd name="connsiteY32" fmla="*/ 27385 h 152445"/>
                <a:gd name="connsiteX33" fmla="*/ 149312 w 203370"/>
                <a:gd name="connsiteY33" fmla="*/ 30044 h 152445"/>
                <a:gd name="connsiteX34" fmla="*/ 146477 w 203370"/>
                <a:gd name="connsiteY34" fmla="*/ 42446 h 152445"/>
                <a:gd name="connsiteX35" fmla="*/ 142402 w 203370"/>
                <a:gd name="connsiteY35" fmla="*/ 58755 h 152445"/>
                <a:gd name="connsiteX36" fmla="*/ 130699 w 203370"/>
                <a:gd name="connsiteY36" fmla="*/ 105893 h 152445"/>
                <a:gd name="connsiteX37" fmla="*/ 129810 w 203370"/>
                <a:gd name="connsiteY37" fmla="*/ 114571 h 152445"/>
                <a:gd name="connsiteX38" fmla="*/ 155875 w 203370"/>
                <a:gd name="connsiteY38" fmla="*/ 143814 h 152445"/>
                <a:gd name="connsiteX39" fmla="*/ 201625 w 203370"/>
                <a:gd name="connsiteY39" fmla="*/ 93484 h 152445"/>
                <a:gd name="connsiteX40" fmla="*/ 175028 w 203370"/>
                <a:gd name="connsiteY40" fmla="*/ 63891 h 152445"/>
                <a:gd name="connsiteX41" fmla="*/ 152681 w 203370"/>
                <a:gd name="connsiteY41" fmla="*/ 73634 h 152445"/>
                <a:gd name="connsiteX42" fmla="*/ 164915 w 203370"/>
                <a:gd name="connsiteY42" fmla="*/ 24375 h 152445"/>
                <a:gd name="connsiteX43" fmla="*/ 156049 w 203370"/>
                <a:gd name="connsiteY43" fmla="*/ 138851 h 152445"/>
                <a:gd name="connsiteX44" fmla="*/ 142402 w 203370"/>
                <a:gd name="connsiteY44" fmla="*/ 120780 h 152445"/>
                <a:gd name="connsiteX45" fmla="*/ 148963 w 203370"/>
                <a:gd name="connsiteY45" fmla="*/ 88171 h 152445"/>
                <a:gd name="connsiteX46" fmla="*/ 153396 w 203370"/>
                <a:gd name="connsiteY46" fmla="*/ 80549 h 152445"/>
                <a:gd name="connsiteX47" fmla="*/ 174496 w 203370"/>
                <a:gd name="connsiteY47" fmla="*/ 68853 h 152445"/>
                <a:gd name="connsiteX48" fmla="*/ 187437 w 203370"/>
                <a:gd name="connsiteY48" fmla="*/ 86044 h 152445"/>
                <a:gd name="connsiteX49" fmla="*/ 178214 w 203370"/>
                <a:gd name="connsiteY49" fmla="*/ 121663 h 152445"/>
                <a:gd name="connsiteX50" fmla="*/ 156049 w 203370"/>
                <a:gd name="connsiteY50" fmla="*/ 13885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3370" h="152445">
                  <a:moveTo>
                    <a:pt x="83072" y="74349"/>
                  </a:moveTo>
                  <a:cubicBezTo>
                    <a:pt x="79346" y="68497"/>
                    <a:pt x="73317" y="63891"/>
                    <a:pt x="64809" y="63891"/>
                  </a:cubicBezTo>
                  <a:cubicBezTo>
                    <a:pt x="42112" y="63891"/>
                    <a:pt x="19066" y="88878"/>
                    <a:pt x="19066" y="114398"/>
                  </a:cubicBezTo>
                  <a:cubicBezTo>
                    <a:pt x="19066" y="131588"/>
                    <a:pt x="30585" y="143814"/>
                    <a:pt x="45838" y="143814"/>
                  </a:cubicBezTo>
                  <a:cubicBezTo>
                    <a:pt x="55411" y="143814"/>
                    <a:pt x="63919" y="138319"/>
                    <a:pt x="71013" y="131412"/>
                  </a:cubicBezTo>
                  <a:cubicBezTo>
                    <a:pt x="74381" y="142044"/>
                    <a:pt x="84669" y="143814"/>
                    <a:pt x="89276" y="143814"/>
                  </a:cubicBezTo>
                  <a:cubicBezTo>
                    <a:pt x="95664" y="143814"/>
                    <a:pt x="100097" y="139915"/>
                    <a:pt x="103290" y="134421"/>
                  </a:cubicBezTo>
                  <a:cubicBezTo>
                    <a:pt x="107190" y="127514"/>
                    <a:pt x="109495" y="117414"/>
                    <a:pt x="109495" y="116700"/>
                  </a:cubicBezTo>
                  <a:cubicBezTo>
                    <a:pt x="109495" y="114398"/>
                    <a:pt x="107190" y="114398"/>
                    <a:pt x="106658" y="114398"/>
                  </a:cubicBezTo>
                  <a:cubicBezTo>
                    <a:pt x="104172" y="114398"/>
                    <a:pt x="103997" y="115103"/>
                    <a:pt x="102758" y="119892"/>
                  </a:cubicBezTo>
                  <a:cubicBezTo>
                    <a:pt x="100629" y="128395"/>
                    <a:pt x="97260" y="138851"/>
                    <a:pt x="89809" y="138851"/>
                  </a:cubicBezTo>
                  <a:cubicBezTo>
                    <a:pt x="85201" y="138851"/>
                    <a:pt x="83962" y="134953"/>
                    <a:pt x="83962" y="130173"/>
                  </a:cubicBezTo>
                  <a:cubicBezTo>
                    <a:pt x="83962" y="127157"/>
                    <a:pt x="85376" y="120780"/>
                    <a:pt x="86616" y="116167"/>
                  </a:cubicBezTo>
                  <a:cubicBezTo>
                    <a:pt x="87862" y="111388"/>
                    <a:pt x="89634" y="104122"/>
                    <a:pt x="90515" y="100216"/>
                  </a:cubicBezTo>
                  <a:lnTo>
                    <a:pt x="94067" y="86751"/>
                  </a:lnTo>
                  <a:cubicBezTo>
                    <a:pt x="95131" y="82145"/>
                    <a:pt x="97260" y="73816"/>
                    <a:pt x="97260" y="72927"/>
                  </a:cubicBezTo>
                  <a:cubicBezTo>
                    <a:pt x="97260" y="69029"/>
                    <a:pt x="94067" y="67258"/>
                    <a:pt x="91231" y="67258"/>
                  </a:cubicBezTo>
                  <a:cubicBezTo>
                    <a:pt x="88212" y="67258"/>
                    <a:pt x="84137" y="69385"/>
                    <a:pt x="83072" y="74349"/>
                  </a:cubicBezTo>
                  <a:close/>
                  <a:moveTo>
                    <a:pt x="71728" y="119892"/>
                  </a:moveTo>
                  <a:cubicBezTo>
                    <a:pt x="70480" y="124854"/>
                    <a:pt x="66580" y="128395"/>
                    <a:pt x="62680" y="131761"/>
                  </a:cubicBezTo>
                  <a:cubicBezTo>
                    <a:pt x="61082" y="133183"/>
                    <a:pt x="53996" y="138851"/>
                    <a:pt x="46370" y="138851"/>
                  </a:cubicBezTo>
                  <a:cubicBezTo>
                    <a:pt x="39809" y="138851"/>
                    <a:pt x="33421" y="134247"/>
                    <a:pt x="33421" y="121663"/>
                  </a:cubicBezTo>
                  <a:cubicBezTo>
                    <a:pt x="33421" y="112270"/>
                    <a:pt x="38569" y="92777"/>
                    <a:pt x="42644" y="85687"/>
                  </a:cubicBezTo>
                  <a:cubicBezTo>
                    <a:pt x="50803" y="71515"/>
                    <a:pt x="59843" y="68853"/>
                    <a:pt x="64809" y="68853"/>
                  </a:cubicBezTo>
                  <a:cubicBezTo>
                    <a:pt x="77217" y="68853"/>
                    <a:pt x="80594" y="82320"/>
                    <a:pt x="80594" y="84273"/>
                  </a:cubicBezTo>
                  <a:cubicBezTo>
                    <a:pt x="80594" y="84980"/>
                    <a:pt x="80236" y="86219"/>
                    <a:pt x="80062" y="86751"/>
                  </a:cubicBezTo>
                  <a:lnTo>
                    <a:pt x="71728" y="119892"/>
                  </a:lnTo>
                  <a:close/>
                  <a:moveTo>
                    <a:pt x="164915" y="24375"/>
                  </a:moveTo>
                  <a:cubicBezTo>
                    <a:pt x="165098" y="24018"/>
                    <a:pt x="165630" y="21715"/>
                    <a:pt x="165630" y="21532"/>
                  </a:cubicBezTo>
                  <a:cubicBezTo>
                    <a:pt x="165630" y="20651"/>
                    <a:pt x="164915" y="19056"/>
                    <a:pt x="162794" y="19056"/>
                  </a:cubicBezTo>
                  <a:cubicBezTo>
                    <a:pt x="159243" y="19056"/>
                    <a:pt x="144530" y="20468"/>
                    <a:pt x="140097" y="20825"/>
                  </a:cubicBezTo>
                  <a:cubicBezTo>
                    <a:pt x="138675" y="21000"/>
                    <a:pt x="136197" y="21183"/>
                    <a:pt x="136197" y="24899"/>
                  </a:cubicBezTo>
                  <a:cubicBezTo>
                    <a:pt x="136197" y="27385"/>
                    <a:pt x="138675" y="27385"/>
                    <a:pt x="140804" y="27385"/>
                  </a:cubicBezTo>
                  <a:cubicBezTo>
                    <a:pt x="149312" y="27385"/>
                    <a:pt x="149312" y="28622"/>
                    <a:pt x="149312" y="30044"/>
                  </a:cubicBezTo>
                  <a:cubicBezTo>
                    <a:pt x="149312" y="31283"/>
                    <a:pt x="147541" y="38373"/>
                    <a:pt x="146477" y="42446"/>
                  </a:cubicBezTo>
                  <a:lnTo>
                    <a:pt x="142402" y="58755"/>
                  </a:lnTo>
                  <a:cubicBezTo>
                    <a:pt x="140804" y="64773"/>
                    <a:pt x="131049" y="103590"/>
                    <a:pt x="130699" y="105893"/>
                  </a:cubicBezTo>
                  <a:cubicBezTo>
                    <a:pt x="129810" y="110141"/>
                    <a:pt x="129810" y="112451"/>
                    <a:pt x="129810" y="114571"/>
                  </a:cubicBezTo>
                  <a:cubicBezTo>
                    <a:pt x="129810" y="132476"/>
                    <a:pt x="141162" y="143814"/>
                    <a:pt x="155875" y="143814"/>
                  </a:cubicBezTo>
                  <a:cubicBezTo>
                    <a:pt x="178039" y="143814"/>
                    <a:pt x="201625" y="119717"/>
                    <a:pt x="201625" y="93484"/>
                  </a:cubicBezTo>
                  <a:cubicBezTo>
                    <a:pt x="201625" y="72752"/>
                    <a:pt x="187262" y="63891"/>
                    <a:pt x="175028" y="63891"/>
                  </a:cubicBezTo>
                  <a:cubicBezTo>
                    <a:pt x="165805" y="63891"/>
                    <a:pt x="158004" y="69029"/>
                    <a:pt x="152681" y="73634"/>
                  </a:cubicBezTo>
                  <a:lnTo>
                    <a:pt x="164915" y="24375"/>
                  </a:lnTo>
                  <a:close/>
                  <a:moveTo>
                    <a:pt x="156049" y="138851"/>
                  </a:moveTo>
                  <a:cubicBezTo>
                    <a:pt x="147367" y="138851"/>
                    <a:pt x="142402" y="131229"/>
                    <a:pt x="142402" y="120780"/>
                  </a:cubicBezTo>
                  <a:cubicBezTo>
                    <a:pt x="142402" y="114222"/>
                    <a:pt x="143998" y="108196"/>
                    <a:pt x="148963" y="88171"/>
                  </a:cubicBezTo>
                  <a:cubicBezTo>
                    <a:pt x="150028" y="84806"/>
                    <a:pt x="150028" y="84448"/>
                    <a:pt x="153396" y="80549"/>
                  </a:cubicBezTo>
                  <a:cubicBezTo>
                    <a:pt x="160132" y="72752"/>
                    <a:pt x="168108" y="68853"/>
                    <a:pt x="174496" y="68853"/>
                  </a:cubicBezTo>
                  <a:cubicBezTo>
                    <a:pt x="181407" y="68853"/>
                    <a:pt x="187437" y="73991"/>
                    <a:pt x="187437" y="86044"/>
                  </a:cubicBezTo>
                  <a:cubicBezTo>
                    <a:pt x="187437" y="93309"/>
                    <a:pt x="183536" y="111388"/>
                    <a:pt x="178214" y="121663"/>
                  </a:cubicBezTo>
                  <a:cubicBezTo>
                    <a:pt x="173963" y="130349"/>
                    <a:pt x="165098" y="138851"/>
                    <a:pt x="156049" y="1388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87" name="Forme libre : forme 186">
              <a:extLst>
                <a:ext uri="{FF2B5EF4-FFF2-40B4-BE49-F238E27FC236}">
                  <a16:creationId xmlns:a16="http://schemas.microsoft.com/office/drawing/2014/main" id="{F4374E4A-00D9-44CE-8DFA-673771E06831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10349161" y="-11713781"/>
              <a:ext cx="203371" cy="203260"/>
            </a:xfrm>
            <a:custGeom>
              <a:avLst/>
              <a:gdLst>
                <a:gd name="connsiteX0" fmla="*/ 82373 w 203370"/>
                <a:gd name="connsiteY0" fmla="*/ 116240 h 203260"/>
                <a:gd name="connsiteX1" fmla="*/ 127194 w 203370"/>
                <a:gd name="connsiteY1" fmla="*/ 116240 h 203260"/>
                <a:gd name="connsiteX2" fmla="*/ 191773 w 203370"/>
                <a:gd name="connsiteY2" fmla="*/ 68410 h 203260"/>
                <a:gd name="connsiteX3" fmla="*/ 124660 w 203370"/>
                <a:gd name="connsiteY3" fmla="*/ 19056 h 203260"/>
                <a:gd name="connsiteX4" fmla="*/ 19066 w 203370"/>
                <a:gd name="connsiteY4" fmla="*/ 19056 h 203260"/>
                <a:gd name="connsiteX5" fmla="*/ 19066 w 203370"/>
                <a:gd name="connsiteY5" fmla="*/ 30950 h 203260"/>
                <a:gd name="connsiteX6" fmla="*/ 46418 w 203370"/>
                <a:gd name="connsiteY6" fmla="*/ 30950 h 203260"/>
                <a:gd name="connsiteX7" fmla="*/ 46418 w 203370"/>
                <a:gd name="connsiteY7" fmla="*/ 180784 h 203260"/>
                <a:gd name="connsiteX8" fmla="*/ 19066 w 203370"/>
                <a:gd name="connsiteY8" fmla="*/ 180784 h 203260"/>
                <a:gd name="connsiteX9" fmla="*/ 19066 w 203370"/>
                <a:gd name="connsiteY9" fmla="*/ 192676 h 203260"/>
                <a:gd name="connsiteX10" fmla="*/ 64396 w 203370"/>
                <a:gd name="connsiteY10" fmla="*/ 191915 h 203260"/>
                <a:gd name="connsiteX11" fmla="*/ 109725 w 203370"/>
                <a:gd name="connsiteY11" fmla="*/ 192676 h 203260"/>
                <a:gd name="connsiteX12" fmla="*/ 109725 w 203370"/>
                <a:gd name="connsiteY12" fmla="*/ 180784 h 203260"/>
                <a:gd name="connsiteX13" fmla="*/ 82373 w 203370"/>
                <a:gd name="connsiteY13" fmla="*/ 180784 h 203260"/>
                <a:gd name="connsiteX14" fmla="*/ 82373 w 203370"/>
                <a:gd name="connsiteY14" fmla="*/ 116240 h 203260"/>
                <a:gd name="connsiteX15" fmla="*/ 114785 w 203370"/>
                <a:gd name="connsiteY15" fmla="*/ 105871 h 203260"/>
                <a:gd name="connsiteX16" fmla="*/ 80856 w 203370"/>
                <a:gd name="connsiteY16" fmla="*/ 105871 h 203260"/>
                <a:gd name="connsiteX17" fmla="*/ 80856 w 203370"/>
                <a:gd name="connsiteY17" fmla="*/ 30950 h 203260"/>
                <a:gd name="connsiteX18" fmla="*/ 115040 w 203370"/>
                <a:gd name="connsiteY18" fmla="*/ 30950 h 203260"/>
                <a:gd name="connsiteX19" fmla="*/ 153028 w 203370"/>
                <a:gd name="connsiteY19" fmla="*/ 68410 h 203260"/>
                <a:gd name="connsiteX20" fmla="*/ 114785 w 203370"/>
                <a:gd name="connsiteY20" fmla="*/ 10587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3370" h="203260">
                  <a:moveTo>
                    <a:pt x="82373" y="116240"/>
                  </a:moveTo>
                  <a:lnTo>
                    <a:pt x="127194" y="116240"/>
                  </a:lnTo>
                  <a:cubicBezTo>
                    <a:pt x="162395" y="116240"/>
                    <a:pt x="191773" y="98018"/>
                    <a:pt x="191773" y="68410"/>
                  </a:cubicBezTo>
                  <a:cubicBezTo>
                    <a:pt x="191773" y="40574"/>
                    <a:pt x="166701" y="19056"/>
                    <a:pt x="124660" y="19056"/>
                  </a:cubicBezTo>
                  <a:lnTo>
                    <a:pt x="19066" y="19056"/>
                  </a:lnTo>
                  <a:lnTo>
                    <a:pt x="19066" y="30950"/>
                  </a:lnTo>
                  <a:lnTo>
                    <a:pt x="46418" y="30950"/>
                  </a:lnTo>
                  <a:lnTo>
                    <a:pt x="46418" y="180784"/>
                  </a:lnTo>
                  <a:lnTo>
                    <a:pt x="19066" y="180784"/>
                  </a:lnTo>
                  <a:lnTo>
                    <a:pt x="19066" y="192676"/>
                  </a:lnTo>
                  <a:cubicBezTo>
                    <a:pt x="28687" y="191915"/>
                    <a:pt x="53504" y="191915"/>
                    <a:pt x="64396" y="191915"/>
                  </a:cubicBezTo>
                  <a:cubicBezTo>
                    <a:pt x="75287" y="191915"/>
                    <a:pt x="100097" y="191915"/>
                    <a:pt x="109725" y="192676"/>
                  </a:cubicBezTo>
                  <a:lnTo>
                    <a:pt x="109725" y="180784"/>
                  </a:lnTo>
                  <a:lnTo>
                    <a:pt x="82373" y="180784"/>
                  </a:lnTo>
                  <a:lnTo>
                    <a:pt x="82373" y="116240"/>
                  </a:lnTo>
                  <a:close/>
                  <a:moveTo>
                    <a:pt x="114785" y="105871"/>
                  </a:moveTo>
                  <a:lnTo>
                    <a:pt x="80856" y="105871"/>
                  </a:lnTo>
                  <a:lnTo>
                    <a:pt x="80856" y="30950"/>
                  </a:lnTo>
                  <a:lnTo>
                    <a:pt x="115040" y="30950"/>
                  </a:lnTo>
                  <a:cubicBezTo>
                    <a:pt x="153028" y="30950"/>
                    <a:pt x="153028" y="50189"/>
                    <a:pt x="153028" y="68410"/>
                  </a:cubicBezTo>
                  <a:cubicBezTo>
                    <a:pt x="153028" y="86379"/>
                    <a:pt x="153028" y="105871"/>
                    <a:pt x="114785" y="10587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88" name="Forme libre : forme 187">
              <a:extLst>
                <a:ext uri="{FF2B5EF4-FFF2-40B4-BE49-F238E27FC236}">
                  <a16:creationId xmlns:a16="http://schemas.microsoft.com/office/drawing/2014/main" id="{A1EC3E4D-9BC1-4342-B346-766423BA5F37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10550063" y="-11767674"/>
              <a:ext cx="101685" cy="152445"/>
            </a:xfrm>
            <a:custGeom>
              <a:avLst/>
              <a:gdLst>
                <a:gd name="connsiteX0" fmla="*/ 54172 w 101685"/>
                <a:gd name="connsiteY0" fmla="*/ 24375 h 152445"/>
                <a:gd name="connsiteX1" fmla="*/ 54886 w 101685"/>
                <a:gd name="connsiteY1" fmla="*/ 21534 h 152445"/>
                <a:gd name="connsiteX2" fmla="*/ 52051 w 101685"/>
                <a:gd name="connsiteY2" fmla="*/ 19056 h 152445"/>
                <a:gd name="connsiteX3" fmla="*/ 29354 w 101685"/>
                <a:gd name="connsiteY3" fmla="*/ 20827 h 152445"/>
                <a:gd name="connsiteX4" fmla="*/ 25453 w 101685"/>
                <a:gd name="connsiteY4" fmla="*/ 24900 h 152445"/>
                <a:gd name="connsiteX5" fmla="*/ 30061 w 101685"/>
                <a:gd name="connsiteY5" fmla="*/ 27385 h 152445"/>
                <a:gd name="connsiteX6" fmla="*/ 38570 w 101685"/>
                <a:gd name="connsiteY6" fmla="*/ 30044 h 152445"/>
                <a:gd name="connsiteX7" fmla="*/ 35733 w 101685"/>
                <a:gd name="connsiteY7" fmla="*/ 42447 h 152445"/>
                <a:gd name="connsiteX8" fmla="*/ 31658 w 101685"/>
                <a:gd name="connsiteY8" fmla="*/ 58755 h 152445"/>
                <a:gd name="connsiteX9" fmla="*/ 19956 w 101685"/>
                <a:gd name="connsiteY9" fmla="*/ 105895 h 152445"/>
                <a:gd name="connsiteX10" fmla="*/ 19066 w 101685"/>
                <a:gd name="connsiteY10" fmla="*/ 114573 h 152445"/>
                <a:gd name="connsiteX11" fmla="*/ 45131 w 101685"/>
                <a:gd name="connsiteY11" fmla="*/ 143815 h 152445"/>
                <a:gd name="connsiteX12" fmla="*/ 90882 w 101685"/>
                <a:gd name="connsiteY12" fmla="*/ 93484 h 152445"/>
                <a:gd name="connsiteX13" fmla="*/ 64284 w 101685"/>
                <a:gd name="connsiteY13" fmla="*/ 63893 h 152445"/>
                <a:gd name="connsiteX14" fmla="*/ 41937 w 101685"/>
                <a:gd name="connsiteY14" fmla="*/ 73634 h 152445"/>
                <a:gd name="connsiteX15" fmla="*/ 54172 w 101685"/>
                <a:gd name="connsiteY15" fmla="*/ 24375 h 152445"/>
                <a:gd name="connsiteX16" fmla="*/ 45306 w 101685"/>
                <a:gd name="connsiteY16" fmla="*/ 138853 h 152445"/>
                <a:gd name="connsiteX17" fmla="*/ 31658 w 101685"/>
                <a:gd name="connsiteY17" fmla="*/ 120782 h 152445"/>
                <a:gd name="connsiteX18" fmla="*/ 38220 w 101685"/>
                <a:gd name="connsiteY18" fmla="*/ 88173 h 152445"/>
                <a:gd name="connsiteX19" fmla="*/ 42653 w 101685"/>
                <a:gd name="connsiteY19" fmla="*/ 80551 h 152445"/>
                <a:gd name="connsiteX20" fmla="*/ 63752 w 101685"/>
                <a:gd name="connsiteY20" fmla="*/ 68855 h 152445"/>
                <a:gd name="connsiteX21" fmla="*/ 76694 w 101685"/>
                <a:gd name="connsiteY21" fmla="*/ 86045 h 152445"/>
                <a:gd name="connsiteX22" fmla="*/ 67470 w 101685"/>
                <a:gd name="connsiteY22" fmla="*/ 121663 h 152445"/>
                <a:gd name="connsiteX23" fmla="*/ 45306 w 101685"/>
                <a:gd name="connsiteY23" fmla="*/ 13885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54172" y="24375"/>
                  </a:moveTo>
                  <a:cubicBezTo>
                    <a:pt x="54355" y="24018"/>
                    <a:pt x="54886" y="21715"/>
                    <a:pt x="54886" y="21534"/>
                  </a:cubicBezTo>
                  <a:cubicBezTo>
                    <a:pt x="54886" y="20651"/>
                    <a:pt x="54172" y="19056"/>
                    <a:pt x="52051" y="19056"/>
                  </a:cubicBezTo>
                  <a:cubicBezTo>
                    <a:pt x="48500" y="19056"/>
                    <a:pt x="33787" y="20468"/>
                    <a:pt x="29354" y="20827"/>
                  </a:cubicBezTo>
                  <a:cubicBezTo>
                    <a:pt x="27932" y="21002"/>
                    <a:pt x="25453" y="21183"/>
                    <a:pt x="25453" y="24900"/>
                  </a:cubicBezTo>
                  <a:cubicBezTo>
                    <a:pt x="25453" y="27385"/>
                    <a:pt x="27932" y="27385"/>
                    <a:pt x="30061" y="27385"/>
                  </a:cubicBezTo>
                  <a:cubicBezTo>
                    <a:pt x="38570" y="27385"/>
                    <a:pt x="38570" y="28624"/>
                    <a:pt x="38570" y="30044"/>
                  </a:cubicBezTo>
                  <a:cubicBezTo>
                    <a:pt x="38570" y="31283"/>
                    <a:pt x="36798" y="38373"/>
                    <a:pt x="35733" y="42447"/>
                  </a:cubicBezTo>
                  <a:lnTo>
                    <a:pt x="31658" y="58755"/>
                  </a:lnTo>
                  <a:cubicBezTo>
                    <a:pt x="30061" y="64773"/>
                    <a:pt x="20306" y="103592"/>
                    <a:pt x="19956" y="105895"/>
                  </a:cubicBezTo>
                  <a:cubicBezTo>
                    <a:pt x="19066" y="110142"/>
                    <a:pt x="19066" y="112453"/>
                    <a:pt x="19066" y="114573"/>
                  </a:cubicBezTo>
                  <a:cubicBezTo>
                    <a:pt x="19066" y="132476"/>
                    <a:pt x="30418" y="143815"/>
                    <a:pt x="45131" y="143815"/>
                  </a:cubicBezTo>
                  <a:cubicBezTo>
                    <a:pt x="67296" y="143815"/>
                    <a:pt x="90882" y="119718"/>
                    <a:pt x="90882" y="93484"/>
                  </a:cubicBezTo>
                  <a:cubicBezTo>
                    <a:pt x="90882" y="72754"/>
                    <a:pt x="76518" y="63893"/>
                    <a:pt x="64284" y="63893"/>
                  </a:cubicBezTo>
                  <a:cubicBezTo>
                    <a:pt x="55061" y="63893"/>
                    <a:pt x="47260" y="69029"/>
                    <a:pt x="41937" y="73634"/>
                  </a:cubicBezTo>
                  <a:lnTo>
                    <a:pt x="54172" y="24375"/>
                  </a:lnTo>
                  <a:close/>
                  <a:moveTo>
                    <a:pt x="45306" y="138853"/>
                  </a:moveTo>
                  <a:cubicBezTo>
                    <a:pt x="36623" y="138853"/>
                    <a:pt x="31658" y="131231"/>
                    <a:pt x="31658" y="120782"/>
                  </a:cubicBezTo>
                  <a:cubicBezTo>
                    <a:pt x="31658" y="114222"/>
                    <a:pt x="33255" y="108196"/>
                    <a:pt x="38220" y="88173"/>
                  </a:cubicBezTo>
                  <a:cubicBezTo>
                    <a:pt x="39284" y="84806"/>
                    <a:pt x="39284" y="84449"/>
                    <a:pt x="42653" y="80551"/>
                  </a:cubicBezTo>
                  <a:cubicBezTo>
                    <a:pt x="49389" y="72754"/>
                    <a:pt x="57365" y="68855"/>
                    <a:pt x="63752" y="68855"/>
                  </a:cubicBezTo>
                  <a:cubicBezTo>
                    <a:pt x="70664" y="68855"/>
                    <a:pt x="76694" y="73993"/>
                    <a:pt x="76694" y="86045"/>
                  </a:cubicBezTo>
                  <a:cubicBezTo>
                    <a:pt x="76694" y="93309"/>
                    <a:pt x="72793" y="111389"/>
                    <a:pt x="67470" y="121663"/>
                  </a:cubicBezTo>
                  <a:cubicBezTo>
                    <a:pt x="63220" y="130349"/>
                    <a:pt x="54355" y="138853"/>
                    <a:pt x="45306" y="1388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89" name="Forme libre : forme 188">
              <a:extLst>
                <a:ext uri="{FF2B5EF4-FFF2-40B4-BE49-F238E27FC236}">
                  <a16:creationId xmlns:a16="http://schemas.microsoft.com/office/drawing/2014/main" id="{1F2B3AA7-D28F-4D1A-89D0-E02CB33D961B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10633293" y="-11767674"/>
              <a:ext cx="127107" cy="177853"/>
            </a:xfrm>
            <a:custGeom>
              <a:avLst/>
              <a:gdLst>
                <a:gd name="connsiteX0" fmla="*/ 69416 w 127106"/>
                <a:gd name="connsiteY0" fmla="*/ 44932 h 177852"/>
                <a:gd name="connsiteX1" fmla="*/ 108430 w 127106"/>
                <a:gd name="connsiteY1" fmla="*/ 70094 h 177852"/>
                <a:gd name="connsiteX2" fmla="*/ 111091 w 127106"/>
                <a:gd name="connsiteY2" fmla="*/ 65837 h 177852"/>
                <a:gd name="connsiteX3" fmla="*/ 108779 w 127106"/>
                <a:gd name="connsiteY3" fmla="*/ 61590 h 177852"/>
                <a:gd name="connsiteX4" fmla="*/ 68002 w 127106"/>
                <a:gd name="connsiteY4" fmla="*/ 22779 h 177852"/>
                <a:gd name="connsiteX5" fmla="*/ 65166 w 127106"/>
                <a:gd name="connsiteY5" fmla="*/ 19056 h 177852"/>
                <a:gd name="connsiteX6" fmla="*/ 62679 w 127106"/>
                <a:gd name="connsiteY6" fmla="*/ 21183 h 177852"/>
                <a:gd name="connsiteX7" fmla="*/ 23141 w 127106"/>
                <a:gd name="connsiteY7" fmla="*/ 61058 h 177852"/>
                <a:gd name="connsiteX8" fmla="*/ 19066 w 127106"/>
                <a:gd name="connsiteY8" fmla="*/ 65837 h 177852"/>
                <a:gd name="connsiteX9" fmla="*/ 21719 w 127106"/>
                <a:gd name="connsiteY9" fmla="*/ 70094 h 177852"/>
                <a:gd name="connsiteX10" fmla="*/ 60733 w 127106"/>
                <a:gd name="connsiteY10" fmla="*/ 44932 h 177852"/>
                <a:gd name="connsiteX11" fmla="*/ 60733 w 127106"/>
                <a:gd name="connsiteY11" fmla="*/ 169333 h 177852"/>
                <a:gd name="connsiteX12" fmla="*/ 64983 w 127106"/>
                <a:gd name="connsiteY12" fmla="*/ 176425 h 177852"/>
                <a:gd name="connsiteX13" fmla="*/ 69416 w 127106"/>
                <a:gd name="connsiteY13" fmla="*/ 169333 h 177852"/>
                <a:gd name="connsiteX14" fmla="*/ 69416 w 127106"/>
                <a:gd name="connsiteY14" fmla="*/ 44932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106" h="177852">
                  <a:moveTo>
                    <a:pt x="69416" y="44932"/>
                  </a:moveTo>
                  <a:cubicBezTo>
                    <a:pt x="84844" y="66552"/>
                    <a:pt x="107540" y="70094"/>
                    <a:pt x="108430" y="70094"/>
                  </a:cubicBezTo>
                  <a:cubicBezTo>
                    <a:pt x="111091" y="70094"/>
                    <a:pt x="111091" y="67616"/>
                    <a:pt x="111091" y="65837"/>
                  </a:cubicBezTo>
                  <a:cubicBezTo>
                    <a:pt x="111091" y="63893"/>
                    <a:pt x="111091" y="62122"/>
                    <a:pt x="108779" y="61590"/>
                  </a:cubicBezTo>
                  <a:cubicBezTo>
                    <a:pt x="101510" y="59637"/>
                    <a:pt x="76693" y="53261"/>
                    <a:pt x="68002" y="22779"/>
                  </a:cubicBezTo>
                  <a:cubicBezTo>
                    <a:pt x="67112" y="20119"/>
                    <a:pt x="66937" y="19056"/>
                    <a:pt x="65166" y="19056"/>
                  </a:cubicBezTo>
                  <a:cubicBezTo>
                    <a:pt x="63744" y="19056"/>
                    <a:pt x="63037" y="20119"/>
                    <a:pt x="62679" y="21183"/>
                  </a:cubicBezTo>
                  <a:cubicBezTo>
                    <a:pt x="60550" y="28624"/>
                    <a:pt x="53639" y="53078"/>
                    <a:pt x="23141" y="61058"/>
                  </a:cubicBezTo>
                  <a:cubicBezTo>
                    <a:pt x="19598" y="61939"/>
                    <a:pt x="19066" y="62122"/>
                    <a:pt x="19066" y="65837"/>
                  </a:cubicBezTo>
                  <a:cubicBezTo>
                    <a:pt x="19066" y="67616"/>
                    <a:pt x="19066" y="70094"/>
                    <a:pt x="21719" y="70094"/>
                  </a:cubicBezTo>
                  <a:cubicBezTo>
                    <a:pt x="22609" y="70094"/>
                    <a:pt x="45306" y="66552"/>
                    <a:pt x="60733" y="44932"/>
                  </a:cubicBezTo>
                  <a:lnTo>
                    <a:pt x="60733" y="169333"/>
                  </a:lnTo>
                  <a:cubicBezTo>
                    <a:pt x="60733" y="172168"/>
                    <a:pt x="60733" y="176425"/>
                    <a:pt x="64983" y="176425"/>
                  </a:cubicBezTo>
                  <a:cubicBezTo>
                    <a:pt x="69416" y="176425"/>
                    <a:pt x="69416" y="172351"/>
                    <a:pt x="69416" y="169333"/>
                  </a:cubicBezTo>
                  <a:lnTo>
                    <a:pt x="69416" y="4493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grpSp>
        <p:nvGrpSpPr>
          <p:cNvPr id="214" name="Groupe 213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bf{P}^{a\uparrow}=\check\mu^{ab}\mathbf{P}_{b}^{\uparrow}&#10;\end{align*}&#10;&#10;\end{document}" title="IguanaTex Vector Display">
            <a:extLst>
              <a:ext uri="{FF2B5EF4-FFF2-40B4-BE49-F238E27FC236}">
                <a16:creationId xmlns:a16="http://schemas.microsoft.com/office/drawing/2014/main" id="{ED3D3E4B-C7A7-4CBF-A5A0-DC7ADD4E8867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4699000" y="5880100"/>
            <a:ext cx="1449422" cy="350446"/>
            <a:chOff x="11736210" y="-11795250"/>
            <a:chExt cx="1449422" cy="350446"/>
          </a:xfrm>
        </p:grpSpPr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A8D5F111-EF3A-4236-8F57-1AFAAF1825B2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11736210" y="-11724231"/>
              <a:ext cx="203371" cy="203260"/>
            </a:xfrm>
            <a:custGeom>
              <a:avLst/>
              <a:gdLst>
                <a:gd name="connsiteX0" fmla="*/ 82373 w 203370"/>
                <a:gd name="connsiteY0" fmla="*/ 116240 h 203260"/>
                <a:gd name="connsiteX1" fmla="*/ 127194 w 203370"/>
                <a:gd name="connsiteY1" fmla="*/ 116240 h 203260"/>
                <a:gd name="connsiteX2" fmla="*/ 191773 w 203370"/>
                <a:gd name="connsiteY2" fmla="*/ 68410 h 203260"/>
                <a:gd name="connsiteX3" fmla="*/ 124661 w 203370"/>
                <a:gd name="connsiteY3" fmla="*/ 19056 h 203260"/>
                <a:gd name="connsiteX4" fmla="*/ 19066 w 203370"/>
                <a:gd name="connsiteY4" fmla="*/ 19056 h 203260"/>
                <a:gd name="connsiteX5" fmla="*/ 19066 w 203370"/>
                <a:gd name="connsiteY5" fmla="*/ 30950 h 203260"/>
                <a:gd name="connsiteX6" fmla="*/ 46418 w 203370"/>
                <a:gd name="connsiteY6" fmla="*/ 30950 h 203260"/>
                <a:gd name="connsiteX7" fmla="*/ 46418 w 203370"/>
                <a:gd name="connsiteY7" fmla="*/ 180784 h 203260"/>
                <a:gd name="connsiteX8" fmla="*/ 19066 w 203370"/>
                <a:gd name="connsiteY8" fmla="*/ 180784 h 203260"/>
                <a:gd name="connsiteX9" fmla="*/ 19066 w 203370"/>
                <a:gd name="connsiteY9" fmla="*/ 192676 h 203260"/>
                <a:gd name="connsiteX10" fmla="*/ 64396 w 203370"/>
                <a:gd name="connsiteY10" fmla="*/ 191915 h 203260"/>
                <a:gd name="connsiteX11" fmla="*/ 109725 w 203370"/>
                <a:gd name="connsiteY11" fmla="*/ 192676 h 203260"/>
                <a:gd name="connsiteX12" fmla="*/ 109725 w 203370"/>
                <a:gd name="connsiteY12" fmla="*/ 180784 h 203260"/>
                <a:gd name="connsiteX13" fmla="*/ 82373 w 203370"/>
                <a:gd name="connsiteY13" fmla="*/ 180784 h 203260"/>
                <a:gd name="connsiteX14" fmla="*/ 82373 w 203370"/>
                <a:gd name="connsiteY14" fmla="*/ 116240 h 203260"/>
                <a:gd name="connsiteX15" fmla="*/ 114785 w 203370"/>
                <a:gd name="connsiteY15" fmla="*/ 105871 h 203260"/>
                <a:gd name="connsiteX16" fmla="*/ 80856 w 203370"/>
                <a:gd name="connsiteY16" fmla="*/ 105871 h 203260"/>
                <a:gd name="connsiteX17" fmla="*/ 80856 w 203370"/>
                <a:gd name="connsiteY17" fmla="*/ 30950 h 203260"/>
                <a:gd name="connsiteX18" fmla="*/ 115040 w 203370"/>
                <a:gd name="connsiteY18" fmla="*/ 30950 h 203260"/>
                <a:gd name="connsiteX19" fmla="*/ 153029 w 203370"/>
                <a:gd name="connsiteY19" fmla="*/ 68410 h 203260"/>
                <a:gd name="connsiteX20" fmla="*/ 114785 w 203370"/>
                <a:gd name="connsiteY20" fmla="*/ 10587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3370" h="203260">
                  <a:moveTo>
                    <a:pt x="82373" y="116240"/>
                  </a:moveTo>
                  <a:lnTo>
                    <a:pt x="127194" y="116240"/>
                  </a:lnTo>
                  <a:cubicBezTo>
                    <a:pt x="162395" y="116240"/>
                    <a:pt x="191773" y="98018"/>
                    <a:pt x="191773" y="68410"/>
                  </a:cubicBezTo>
                  <a:cubicBezTo>
                    <a:pt x="191773" y="40574"/>
                    <a:pt x="166701" y="19056"/>
                    <a:pt x="124661" y="19056"/>
                  </a:cubicBezTo>
                  <a:lnTo>
                    <a:pt x="19066" y="19056"/>
                  </a:lnTo>
                  <a:lnTo>
                    <a:pt x="19066" y="30950"/>
                  </a:lnTo>
                  <a:lnTo>
                    <a:pt x="46418" y="30950"/>
                  </a:lnTo>
                  <a:lnTo>
                    <a:pt x="46418" y="180784"/>
                  </a:lnTo>
                  <a:lnTo>
                    <a:pt x="19066" y="180784"/>
                  </a:lnTo>
                  <a:lnTo>
                    <a:pt x="19066" y="192676"/>
                  </a:lnTo>
                  <a:cubicBezTo>
                    <a:pt x="28687" y="191915"/>
                    <a:pt x="53504" y="191915"/>
                    <a:pt x="64396" y="191915"/>
                  </a:cubicBezTo>
                  <a:cubicBezTo>
                    <a:pt x="75287" y="191915"/>
                    <a:pt x="100097" y="191915"/>
                    <a:pt x="109725" y="192676"/>
                  </a:cubicBezTo>
                  <a:lnTo>
                    <a:pt x="109725" y="180784"/>
                  </a:lnTo>
                  <a:lnTo>
                    <a:pt x="82373" y="180784"/>
                  </a:lnTo>
                  <a:lnTo>
                    <a:pt x="82373" y="116240"/>
                  </a:lnTo>
                  <a:close/>
                  <a:moveTo>
                    <a:pt x="114785" y="105871"/>
                  </a:moveTo>
                  <a:lnTo>
                    <a:pt x="80856" y="105871"/>
                  </a:lnTo>
                  <a:lnTo>
                    <a:pt x="80856" y="30950"/>
                  </a:lnTo>
                  <a:lnTo>
                    <a:pt x="115040" y="30950"/>
                  </a:lnTo>
                  <a:cubicBezTo>
                    <a:pt x="153029" y="30950"/>
                    <a:pt x="153029" y="50189"/>
                    <a:pt x="153029" y="68410"/>
                  </a:cubicBezTo>
                  <a:cubicBezTo>
                    <a:pt x="153029" y="86378"/>
                    <a:pt x="153029" y="105871"/>
                    <a:pt x="114785" y="10587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F7C9C890-5E02-4EE3-BF81-C260B17352F0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11936231" y="-11733288"/>
              <a:ext cx="127107" cy="101630"/>
            </a:xfrm>
            <a:custGeom>
              <a:avLst/>
              <a:gdLst>
                <a:gd name="connsiteX0" fmla="*/ 83072 w 127106"/>
                <a:gd name="connsiteY0" fmla="*/ 29512 h 101630"/>
                <a:gd name="connsiteX1" fmla="*/ 64809 w 127106"/>
                <a:gd name="connsiteY1" fmla="*/ 19056 h 101630"/>
                <a:gd name="connsiteX2" fmla="*/ 19066 w 127106"/>
                <a:gd name="connsiteY2" fmla="*/ 69561 h 101630"/>
                <a:gd name="connsiteX3" fmla="*/ 45838 w 127106"/>
                <a:gd name="connsiteY3" fmla="*/ 98978 h 101630"/>
                <a:gd name="connsiteX4" fmla="*/ 71013 w 127106"/>
                <a:gd name="connsiteY4" fmla="*/ 86575 h 101630"/>
                <a:gd name="connsiteX5" fmla="*/ 89276 w 127106"/>
                <a:gd name="connsiteY5" fmla="*/ 98978 h 101630"/>
                <a:gd name="connsiteX6" fmla="*/ 103290 w 127106"/>
                <a:gd name="connsiteY6" fmla="*/ 89585 h 101630"/>
                <a:gd name="connsiteX7" fmla="*/ 109495 w 127106"/>
                <a:gd name="connsiteY7" fmla="*/ 71863 h 101630"/>
                <a:gd name="connsiteX8" fmla="*/ 106658 w 127106"/>
                <a:gd name="connsiteY8" fmla="*/ 69561 h 101630"/>
                <a:gd name="connsiteX9" fmla="*/ 102758 w 127106"/>
                <a:gd name="connsiteY9" fmla="*/ 75055 h 101630"/>
                <a:gd name="connsiteX10" fmla="*/ 89809 w 127106"/>
                <a:gd name="connsiteY10" fmla="*/ 94016 h 101630"/>
                <a:gd name="connsiteX11" fmla="*/ 83961 w 127106"/>
                <a:gd name="connsiteY11" fmla="*/ 85338 h 101630"/>
                <a:gd name="connsiteX12" fmla="*/ 86615 w 127106"/>
                <a:gd name="connsiteY12" fmla="*/ 71332 h 101630"/>
                <a:gd name="connsiteX13" fmla="*/ 90515 w 127106"/>
                <a:gd name="connsiteY13" fmla="*/ 55380 h 101630"/>
                <a:gd name="connsiteX14" fmla="*/ 94067 w 127106"/>
                <a:gd name="connsiteY14" fmla="*/ 41914 h 101630"/>
                <a:gd name="connsiteX15" fmla="*/ 97260 w 127106"/>
                <a:gd name="connsiteY15" fmla="*/ 28090 h 101630"/>
                <a:gd name="connsiteX16" fmla="*/ 91231 w 127106"/>
                <a:gd name="connsiteY16" fmla="*/ 22422 h 101630"/>
                <a:gd name="connsiteX17" fmla="*/ 83072 w 127106"/>
                <a:gd name="connsiteY17" fmla="*/ 29512 h 101630"/>
                <a:gd name="connsiteX18" fmla="*/ 71728 w 127106"/>
                <a:gd name="connsiteY18" fmla="*/ 75055 h 101630"/>
                <a:gd name="connsiteX19" fmla="*/ 62679 w 127106"/>
                <a:gd name="connsiteY19" fmla="*/ 86926 h 101630"/>
                <a:gd name="connsiteX20" fmla="*/ 46370 w 127106"/>
                <a:gd name="connsiteY20" fmla="*/ 94016 h 101630"/>
                <a:gd name="connsiteX21" fmla="*/ 33421 w 127106"/>
                <a:gd name="connsiteY21" fmla="*/ 76826 h 101630"/>
                <a:gd name="connsiteX22" fmla="*/ 42644 w 127106"/>
                <a:gd name="connsiteY22" fmla="*/ 40850 h 101630"/>
                <a:gd name="connsiteX23" fmla="*/ 64809 w 127106"/>
                <a:gd name="connsiteY23" fmla="*/ 24018 h 101630"/>
                <a:gd name="connsiteX24" fmla="*/ 80594 w 127106"/>
                <a:gd name="connsiteY24" fmla="*/ 39437 h 101630"/>
                <a:gd name="connsiteX25" fmla="*/ 80062 w 127106"/>
                <a:gd name="connsiteY25" fmla="*/ 41914 h 101630"/>
                <a:gd name="connsiteX26" fmla="*/ 71728 w 127106"/>
                <a:gd name="connsiteY26" fmla="*/ 75055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83072" y="29512"/>
                  </a:moveTo>
                  <a:cubicBezTo>
                    <a:pt x="79346" y="23660"/>
                    <a:pt x="73317" y="19056"/>
                    <a:pt x="64809" y="19056"/>
                  </a:cubicBezTo>
                  <a:cubicBezTo>
                    <a:pt x="42112" y="19056"/>
                    <a:pt x="19066" y="44041"/>
                    <a:pt x="19066" y="69561"/>
                  </a:cubicBezTo>
                  <a:cubicBezTo>
                    <a:pt x="19066" y="86751"/>
                    <a:pt x="30585" y="98978"/>
                    <a:pt x="45838" y="98978"/>
                  </a:cubicBezTo>
                  <a:cubicBezTo>
                    <a:pt x="55411" y="98978"/>
                    <a:pt x="63919" y="93484"/>
                    <a:pt x="71013" y="86575"/>
                  </a:cubicBezTo>
                  <a:cubicBezTo>
                    <a:pt x="74381" y="97207"/>
                    <a:pt x="84669" y="98978"/>
                    <a:pt x="89276" y="98978"/>
                  </a:cubicBezTo>
                  <a:cubicBezTo>
                    <a:pt x="95664" y="98978"/>
                    <a:pt x="100097" y="95080"/>
                    <a:pt x="103290" y="89585"/>
                  </a:cubicBezTo>
                  <a:cubicBezTo>
                    <a:pt x="107190" y="82677"/>
                    <a:pt x="109495" y="72578"/>
                    <a:pt x="109495" y="71863"/>
                  </a:cubicBezTo>
                  <a:cubicBezTo>
                    <a:pt x="109495" y="69561"/>
                    <a:pt x="107190" y="69561"/>
                    <a:pt x="106658" y="69561"/>
                  </a:cubicBezTo>
                  <a:cubicBezTo>
                    <a:pt x="104172" y="69561"/>
                    <a:pt x="103997" y="70268"/>
                    <a:pt x="102758" y="75055"/>
                  </a:cubicBezTo>
                  <a:cubicBezTo>
                    <a:pt x="100629" y="83559"/>
                    <a:pt x="97260" y="94016"/>
                    <a:pt x="89809" y="94016"/>
                  </a:cubicBezTo>
                  <a:cubicBezTo>
                    <a:pt x="85201" y="94016"/>
                    <a:pt x="83961" y="90117"/>
                    <a:pt x="83961" y="85338"/>
                  </a:cubicBezTo>
                  <a:cubicBezTo>
                    <a:pt x="83961" y="82320"/>
                    <a:pt x="85376" y="75945"/>
                    <a:pt x="86615" y="71332"/>
                  </a:cubicBezTo>
                  <a:cubicBezTo>
                    <a:pt x="87862" y="66552"/>
                    <a:pt x="89634" y="59287"/>
                    <a:pt x="90515" y="55380"/>
                  </a:cubicBezTo>
                  <a:lnTo>
                    <a:pt x="94067" y="41914"/>
                  </a:lnTo>
                  <a:cubicBezTo>
                    <a:pt x="95131" y="37310"/>
                    <a:pt x="97260" y="28980"/>
                    <a:pt x="97260" y="28090"/>
                  </a:cubicBezTo>
                  <a:cubicBezTo>
                    <a:pt x="97260" y="24192"/>
                    <a:pt x="94067" y="22422"/>
                    <a:pt x="91231" y="22422"/>
                  </a:cubicBezTo>
                  <a:cubicBezTo>
                    <a:pt x="88212" y="22422"/>
                    <a:pt x="84137" y="24550"/>
                    <a:pt x="83072" y="29512"/>
                  </a:cubicBezTo>
                  <a:close/>
                  <a:moveTo>
                    <a:pt x="71728" y="75055"/>
                  </a:moveTo>
                  <a:cubicBezTo>
                    <a:pt x="70480" y="80017"/>
                    <a:pt x="66580" y="83559"/>
                    <a:pt x="62679" y="86926"/>
                  </a:cubicBezTo>
                  <a:cubicBezTo>
                    <a:pt x="61082" y="88346"/>
                    <a:pt x="53996" y="94016"/>
                    <a:pt x="46370" y="94016"/>
                  </a:cubicBezTo>
                  <a:cubicBezTo>
                    <a:pt x="39808" y="94016"/>
                    <a:pt x="33421" y="89410"/>
                    <a:pt x="33421" y="76826"/>
                  </a:cubicBezTo>
                  <a:cubicBezTo>
                    <a:pt x="33421" y="67433"/>
                    <a:pt x="38569" y="47940"/>
                    <a:pt x="42644" y="40850"/>
                  </a:cubicBezTo>
                  <a:cubicBezTo>
                    <a:pt x="50803" y="26678"/>
                    <a:pt x="59843" y="24018"/>
                    <a:pt x="64809" y="24018"/>
                  </a:cubicBezTo>
                  <a:cubicBezTo>
                    <a:pt x="77217" y="24018"/>
                    <a:pt x="80594" y="37483"/>
                    <a:pt x="80594" y="39437"/>
                  </a:cubicBezTo>
                  <a:cubicBezTo>
                    <a:pt x="80594" y="40144"/>
                    <a:pt x="80236" y="41382"/>
                    <a:pt x="80062" y="41914"/>
                  </a:cubicBezTo>
                  <a:lnTo>
                    <a:pt x="71728" y="750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4E05D8BB-C328-4C54-8932-C219938D9400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12041136" y="-11778125"/>
              <a:ext cx="127107" cy="177853"/>
            </a:xfrm>
            <a:custGeom>
              <a:avLst/>
              <a:gdLst>
                <a:gd name="connsiteX0" fmla="*/ 69416 w 127106"/>
                <a:gd name="connsiteY0" fmla="*/ 44932 h 177852"/>
                <a:gd name="connsiteX1" fmla="*/ 108430 w 127106"/>
                <a:gd name="connsiteY1" fmla="*/ 70094 h 177852"/>
                <a:gd name="connsiteX2" fmla="*/ 111091 w 127106"/>
                <a:gd name="connsiteY2" fmla="*/ 65837 h 177852"/>
                <a:gd name="connsiteX3" fmla="*/ 108779 w 127106"/>
                <a:gd name="connsiteY3" fmla="*/ 61590 h 177852"/>
                <a:gd name="connsiteX4" fmla="*/ 68002 w 127106"/>
                <a:gd name="connsiteY4" fmla="*/ 22779 h 177852"/>
                <a:gd name="connsiteX5" fmla="*/ 65166 w 127106"/>
                <a:gd name="connsiteY5" fmla="*/ 19056 h 177852"/>
                <a:gd name="connsiteX6" fmla="*/ 62680 w 127106"/>
                <a:gd name="connsiteY6" fmla="*/ 21183 h 177852"/>
                <a:gd name="connsiteX7" fmla="*/ 23141 w 127106"/>
                <a:gd name="connsiteY7" fmla="*/ 61058 h 177852"/>
                <a:gd name="connsiteX8" fmla="*/ 19066 w 127106"/>
                <a:gd name="connsiteY8" fmla="*/ 65837 h 177852"/>
                <a:gd name="connsiteX9" fmla="*/ 21719 w 127106"/>
                <a:gd name="connsiteY9" fmla="*/ 70094 h 177852"/>
                <a:gd name="connsiteX10" fmla="*/ 60733 w 127106"/>
                <a:gd name="connsiteY10" fmla="*/ 44932 h 177852"/>
                <a:gd name="connsiteX11" fmla="*/ 60733 w 127106"/>
                <a:gd name="connsiteY11" fmla="*/ 169333 h 177852"/>
                <a:gd name="connsiteX12" fmla="*/ 64983 w 127106"/>
                <a:gd name="connsiteY12" fmla="*/ 176425 h 177852"/>
                <a:gd name="connsiteX13" fmla="*/ 69416 w 127106"/>
                <a:gd name="connsiteY13" fmla="*/ 169333 h 177852"/>
                <a:gd name="connsiteX14" fmla="*/ 69416 w 127106"/>
                <a:gd name="connsiteY14" fmla="*/ 44932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106" h="177852">
                  <a:moveTo>
                    <a:pt x="69416" y="44932"/>
                  </a:moveTo>
                  <a:cubicBezTo>
                    <a:pt x="84844" y="66552"/>
                    <a:pt x="107540" y="70094"/>
                    <a:pt x="108430" y="70094"/>
                  </a:cubicBezTo>
                  <a:cubicBezTo>
                    <a:pt x="111091" y="70094"/>
                    <a:pt x="111091" y="67616"/>
                    <a:pt x="111091" y="65837"/>
                  </a:cubicBezTo>
                  <a:cubicBezTo>
                    <a:pt x="111091" y="63893"/>
                    <a:pt x="111091" y="62122"/>
                    <a:pt x="108779" y="61590"/>
                  </a:cubicBezTo>
                  <a:cubicBezTo>
                    <a:pt x="101511" y="59637"/>
                    <a:pt x="76693" y="53261"/>
                    <a:pt x="68002" y="22779"/>
                  </a:cubicBezTo>
                  <a:cubicBezTo>
                    <a:pt x="67113" y="20119"/>
                    <a:pt x="66937" y="19056"/>
                    <a:pt x="65166" y="19056"/>
                  </a:cubicBezTo>
                  <a:cubicBezTo>
                    <a:pt x="63744" y="19056"/>
                    <a:pt x="63037" y="20119"/>
                    <a:pt x="62680" y="21183"/>
                  </a:cubicBezTo>
                  <a:cubicBezTo>
                    <a:pt x="60550" y="28624"/>
                    <a:pt x="53639" y="53078"/>
                    <a:pt x="23141" y="61058"/>
                  </a:cubicBezTo>
                  <a:cubicBezTo>
                    <a:pt x="19598" y="61939"/>
                    <a:pt x="19066" y="62122"/>
                    <a:pt x="19066" y="65837"/>
                  </a:cubicBezTo>
                  <a:cubicBezTo>
                    <a:pt x="19066" y="67616"/>
                    <a:pt x="19066" y="70094"/>
                    <a:pt x="21719" y="70094"/>
                  </a:cubicBezTo>
                  <a:cubicBezTo>
                    <a:pt x="22609" y="70094"/>
                    <a:pt x="45306" y="66552"/>
                    <a:pt x="60733" y="44932"/>
                  </a:cubicBezTo>
                  <a:lnTo>
                    <a:pt x="60733" y="169333"/>
                  </a:lnTo>
                  <a:cubicBezTo>
                    <a:pt x="60733" y="172168"/>
                    <a:pt x="60733" y="176425"/>
                    <a:pt x="64983" y="176425"/>
                  </a:cubicBezTo>
                  <a:cubicBezTo>
                    <a:pt x="69416" y="176425"/>
                    <a:pt x="69416" y="172351"/>
                    <a:pt x="69416" y="169333"/>
                  </a:cubicBezTo>
                  <a:lnTo>
                    <a:pt x="69416" y="4493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7" name="Forme libre : forme 206">
              <a:extLst>
                <a:ext uri="{FF2B5EF4-FFF2-40B4-BE49-F238E27FC236}">
                  <a16:creationId xmlns:a16="http://schemas.microsoft.com/office/drawing/2014/main" id="{7FC816F1-143A-4F64-BA13-227572E6535D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12236232" y="-11643490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3 h 76222"/>
                <a:gd name="connsiteX2" fmla="*/ 179110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8 w 203370"/>
                <a:gd name="connsiteY5" fmla="*/ 29179 h 76222"/>
                <a:gd name="connsiteX6" fmla="*/ 178856 w 203370"/>
                <a:gd name="connsiteY6" fmla="*/ 29179 h 76222"/>
                <a:gd name="connsiteX7" fmla="*/ 179110 w 203370"/>
                <a:gd name="connsiteY7" fmla="*/ 78279 h 76222"/>
                <a:gd name="connsiteX8" fmla="*/ 187467 w 203370"/>
                <a:gd name="connsiteY8" fmla="*/ 73213 h 76222"/>
                <a:gd name="connsiteX9" fmla="*/ 178856 w 203370"/>
                <a:gd name="connsiteY9" fmla="*/ 68148 h 76222"/>
                <a:gd name="connsiteX10" fmla="*/ 27678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10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10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8" y="29179"/>
                  </a:cubicBezTo>
                  <a:lnTo>
                    <a:pt x="178856" y="29179"/>
                  </a:lnTo>
                  <a:close/>
                  <a:moveTo>
                    <a:pt x="179110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6" y="68148"/>
                  </a:cubicBezTo>
                  <a:lnTo>
                    <a:pt x="27678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10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8" name="Forme libre : forme 207">
              <a:extLst>
                <a:ext uri="{FF2B5EF4-FFF2-40B4-BE49-F238E27FC236}">
                  <a16:creationId xmlns:a16="http://schemas.microsoft.com/office/drawing/2014/main" id="{5A915B7C-CD55-42C8-B488-0F7B32A68CCD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12539260" y="-11712083"/>
              <a:ext cx="101685" cy="50815"/>
            </a:xfrm>
            <a:custGeom>
              <a:avLst/>
              <a:gdLst>
                <a:gd name="connsiteX0" fmla="*/ 52495 w 101685"/>
                <a:gd name="connsiteY0" fmla="*/ 36523 h 50815"/>
                <a:gd name="connsiteX1" fmla="*/ 22617 w 101685"/>
                <a:gd name="connsiteY1" fmla="*/ 19056 h 50815"/>
                <a:gd name="connsiteX2" fmla="*/ 19066 w 101685"/>
                <a:gd name="connsiteY2" fmla="*/ 24122 h 50815"/>
                <a:gd name="connsiteX3" fmla="*/ 52241 w 101685"/>
                <a:gd name="connsiteY3" fmla="*/ 49934 h 50815"/>
                <a:gd name="connsiteX4" fmla="*/ 85670 w 101685"/>
                <a:gd name="connsiteY4" fmla="*/ 24122 h 50815"/>
                <a:gd name="connsiteX5" fmla="*/ 82118 w 101685"/>
                <a:gd name="connsiteY5" fmla="*/ 19056 h 50815"/>
                <a:gd name="connsiteX6" fmla="*/ 52495 w 101685"/>
                <a:gd name="connsiteY6" fmla="*/ 36523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85" h="50815">
                  <a:moveTo>
                    <a:pt x="52495" y="36523"/>
                  </a:moveTo>
                  <a:lnTo>
                    <a:pt x="22617" y="19056"/>
                  </a:lnTo>
                  <a:lnTo>
                    <a:pt x="19066" y="24122"/>
                  </a:lnTo>
                  <a:lnTo>
                    <a:pt x="52241" y="49934"/>
                  </a:lnTo>
                  <a:lnTo>
                    <a:pt x="85670" y="24122"/>
                  </a:lnTo>
                  <a:lnTo>
                    <a:pt x="82118" y="19056"/>
                  </a:lnTo>
                  <a:lnTo>
                    <a:pt x="52495" y="3652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9" name="Forme libre : forme 208">
              <a:extLst>
                <a:ext uri="{FF2B5EF4-FFF2-40B4-BE49-F238E27FC236}">
                  <a16:creationId xmlns:a16="http://schemas.microsoft.com/office/drawing/2014/main" id="{A57121DC-F5EC-4363-9F49-AFC2BF9D3E80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12496977" y="-11662474"/>
              <a:ext cx="152528" cy="203260"/>
            </a:xfrm>
            <a:custGeom>
              <a:avLst/>
              <a:gdLst>
                <a:gd name="connsiteX0" fmla="*/ 69964 w 152528"/>
                <a:gd name="connsiteY0" fmla="*/ 42089 h 203260"/>
                <a:gd name="connsiteX1" fmla="*/ 73761 w 152528"/>
                <a:gd name="connsiteY1" fmla="*/ 25891 h 203260"/>
                <a:gd name="connsiteX2" fmla="*/ 66421 w 152528"/>
                <a:gd name="connsiteY2" fmla="*/ 19056 h 203260"/>
                <a:gd name="connsiteX3" fmla="*/ 56292 w 152528"/>
                <a:gd name="connsiteY3" fmla="*/ 28162 h 203260"/>
                <a:gd name="connsiteX4" fmla="*/ 19829 w 152528"/>
                <a:gd name="connsiteY4" fmla="*/ 174708 h 203260"/>
                <a:gd name="connsiteX5" fmla="*/ 19066 w 152528"/>
                <a:gd name="connsiteY5" fmla="*/ 178757 h 203260"/>
                <a:gd name="connsiteX6" fmla="*/ 26160 w 152528"/>
                <a:gd name="connsiteY6" fmla="*/ 185586 h 203260"/>
                <a:gd name="connsiteX7" fmla="*/ 35017 w 152528"/>
                <a:gd name="connsiteY7" fmla="*/ 180273 h 203260"/>
                <a:gd name="connsiteX8" fmla="*/ 48951 w 152528"/>
                <a:gd name="connsiteY8" fmla="*/ 125854 h 203260"/>
                <a:gd name="connsiteX9" fmla="*/ 73515 w 152528"/>
                <a:gd name="connsiteY9" fmla="*/ 133707 h 203260"/>
                <a:gd name="connsiteX10" fmla="*/ 107190 w 152528"/>
                <a:gd name="connsiteY10" fmla="*/ 115230 h 203260"/>
                <a:gd name="connsiteX11" fmla="*/ 129982 w 152528"/>
                <a:gd name="connsiteY11" fmla="*/ 133707 h 203260"/>
                <a:gd name="connsiteX12" fmla="*/ 148723 w 152528"/>
                <a:gd name="connsiteY12" fmla="*/ 119780 h 203260"/>
                <a:gd name="connsiteX13" fmla="*/ 156317 w 152528"/>
                <a:gd name="connsiteY13" fmla="*/ 94729 h 203260"/>
                <a:gd name="connsiteX14" fmla="*/ 153282 w 152528"/>
                <a:gd name="connsiteY14" fmla="*/ 92197 h 203260"/>
                <a:gd name="connsiteX15" fmla="*/ 149731 w 152528"/>
                <a:gd name="connsiteY15" fmla="*/ 96755 h 203260"/>
                <a:gd name="connsiteX16" fmla="*/ 130491 w 152528"/>
                <a:gd name="connsiteY16" fmla="*/ 128133 h 203260"/>
                <a:gd name="connsiteX17" fmla="*/ 122888 w 152528"/>
                <a:gd name="connsiteY17" fmla="*/ 116493 h 203260"/>
                <a:gd name="connsiteX18" fmla="*/ 127956 w 152528"/>
                <a:gd name="connsiteY18" fmla="*/ 90173 h 203260"/>
                <a:gd name="connsiteX19" fmla="*/ 135042 w 152528"/>
                <a:gd name="connsiteY19" fmla="*/ 62835 h 203260"/>
                <a:gd name="connsiteX20" fmla="*/ 139349 w 152528"/>
                <a:gd name="connsiteY20" fmla="*/ 45629 h 203260"/>
                <a:gd name="connsiteX21" fmla="*/ 143146 w 152528"/>
                <a:gd name="connsiteY21" fmla="*/ 28670 h 203260"/>
                <a:gd name="connsiteX22" fmla="*/ 135805 w 152528"/>
                <a:gd name="connsiteY22" fmla="*/ 21835 h 203260"/>
                <a:gd name="connsiteX23" fmla="*/ 125931 w 152528"/>
                <a:gd name="connsiteY23" fmla="*/ 30696 h 203260"/>
                <a:gd name="connsiteX24" fmla="*/ 114031 w 152528"/>
                <a:gd name="connsiteY24" fmla="*/ 78025 h 203260"/>
                <a:gd name="connsiteX25" fmla="*/ 107445 w 152528"/>
                <a:gd name="connsiteY25" fmla="*/ 103837 h 203260"/>
                <a:gd name="connsiteX26" fmla="*/ 74524 w 152528"/>
                <a:gd name="connsiteY26" fmla="*/ 128133 h 203260"/>
                <a:gd name="connsiteX27" fmla="*/ 55784 w 152528"/>
                <a:gd name="connsiteY27" fmla="*/ 106116 h 203260"/>
                <a:gd name="connsiteX28" fmla="*/ 59335 w 152528"/>
                <a:gd name="connsiteY28" fmla="*/ 84608 h 203260"/>
                <a:gd name="connsiteX29" fmla="*/ 69964 w 152528"/>
                <a:gd name="connsiteY29" fmla="*/ 4208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2528" h="203260">
                  <a:moveTo>
                    <a:pt x="69964" y="42089"/>
                  </a:moveTo>
                  <a:cubicBezTo>
                    <a:pt x="71235" y="36768"/>
                    <a:pt x="73761" y="27154"/>
                    <a:pt x="73761" y="25891"/>
                  </a:cubicBezTo>
                  <a:cubicBezTo>
                    <a:pt x="73761" y="21588"/>
                    <a:pt x="70726" y="19056"/>
                    <a:pt x="66421" y="19056"/>
                  </a:cubicBezTo>
                  <a:cubicBezTo>
                    <a:pt x="65658" y="19056"/>
                    <a:pt x="58572" y="19310"/>
                    <a:pt x="56292" y="28162"/>
                  </a:cubicBezTo>
                  <a:lnTo>
                    <a:pt x="19829" y="174708"/>
                  </a:lnTo>
                  <a:cubicBezTo>
                    <a:pt x="19066" y="177741"/>
                    <a:pt x="19066" y="178250"/>
                    <a:pt x="19066" y="178757"/>
                  </a:cubicBezTo>
                  <a:cubicBezTo>
                    <a:pt x="19066" y="182553"/>
                    <a:pt x="21854" y="185586"/>
                    <a:pt x="26160" y="185586"/>
                  </a:cubicBezTo>
                  <a:cubicBezTo>
                    <a:pt x="31474" y="185586"/>
                    <a:pt x="34517" y="181029"/>
                    <a:pt x="35017" y="180273"/>
                  </a:cubicBezTo>
                  <a:cubicBezTo>
                    <a:pt x="36034" y="177995"/>
                    <a:pt x="39324" y="164831"/>
                    <a:pt x="48951" y="125854"/>
                  </a:cubicBezTo>
                  <a:cubicBezTo>
                    <a:pt x="57055" y="132690"/>
                    <a:pt x="68446" y="133707"/>
                    <a:pt x="73515" y="133707"/>
                  </a:cubicBezTo>
                  <a:cubicBezTo>
                    <a:pt x="91238" y="133707"/>
                    <a:pt x="101113" y="122313"/>
                    <a:pt x="107190" y="115230"/>
                  </a:cubicBezTo>
                  <a:cubicBezTo>
                    <a:pt x="109471" y="126616"/>
                    <a:pt x="118837" y="133707"/>
                    <a:pt x="129982" y="133707"/>
                  </a:cubicBezTo>
                  <a:cubicBezTo>
                    <a:pt x="138848" y="133707"/>
                    <a:pt x="144671" y="127880"/>
                    <a:pt x="148723" y="119780"/>
                  </a:cubicBezTo>
                  <a:cubicBezTo>
                    <a:pt x="153028" y="110673"/>
                    <a:pt x="156317" y="95230"/>
                    <a:pt x="156317" y="94729"/>
                  </a:cubicBezTo>
                  <a:cubicBezTo>
                    <a:pt x="156317" y="92197"/>
                    <a:pt x="154037" y="92197"/>
                    <a:pt x="153282" y="92197"/>
                  </a:cubicBezTo>
                  <a:cubicBezTo>
                    <a:pt x="150748" y="92197"/>
                    <a:pt x="150494" y="93205"/>
                    <a:pt x="149731" y="96755"/>
                  </a:cubicBezTo>
                  <a:cubicBezTo>
                    <a:pt x="145426" y="113207"/>
                    <a:pt x="140874" y="128133"/>
                    <a:pt x="130491" y="128133"/>
                  </a:cubicBezTo>
                  <a:cubicBezTo>
                    <a:pt x="123651" y="128133"/>
                    <a:pt x="122888" y="121559"/>
                    <a:pt x="122888" y="116493"/>
                  </a:cubicBezTo>
                  <a:cubicBezTo>
                    <a:pt x="122888" y="110927"/>
                    <a:pt x="125931" y="99034"/>
                    <a:pt x="127956" y="90173"/>
                  </a:cubicBezTo>
                  <a:lnTo>
                    <a:pt x="135042" y="62835"/>
                  </a:lnTo>
                  <a:cubicBezTo>
                    <a:pt x="135805" y="59040"/>
                    <a:pt x="138339" y="49426"/>
                    <a:pt x="139349" y="45629"/>
                  </a:cubicBezTo>
                  <a:cubicBezTo>
                    <a:pt x="140620" y="39809"/>
                    <a:pt x="143146" y="30187"/>
                    <a:pt x="143146" y="28670"/>
                  </a:cubicBezTo>
                  <a:cubicBezTo>
                    <a:pt x="143146" y="24113"/>
                    <a:pt x="139602" y="21835"/>
                    <a:pt x="135805" y="21835"/>
                  </a:cubicBezTo>
                  <a:cubicBezTo>
                    <a:pt x="134542" y="21835"/>
                    <a:pt x="127956" y="22089"/>
                    <a:pt x="125931" y="30696"/>
                  </a:cubicBezTo>
                  <a:lnTo>
                    <a:pt x="114031" y="78025"/>
                  </a:lnTo>
                  <a:cubicBezTo>
                    <a:pt x="110988" y="90680"/>
                    <a:pt x="108208" y="101312"/>
                    <a:pt x="107445" y="103837"/>
                  </a:cubicBezTo>
                  <a:cubicBezTo>
                    <a:pt x="107190" y="105107"/>
                    <a:pt x="95036" y="128133"/>
                    <a:pt x="74524" y="128133"/>
                  </a:cubicBezTo>
                  <a:cubicBezTo>
                    <a:pt x="61861" y="128133"/>
                    <a:pt x="55784" y="119780"/>
                    <a:pt x="55784" y="106116"/>
                  </a:cubicBezTo>
                  <a:cubicBezTo>
                    <a:pt x="55784" y="98780"/>
                    <a:pt x="57555" y="91690"/>
                    <a:pt x="59335" y="84608"/>
                  </a:cubicBezTo>
                  <a:lnTo>
                    <a:pt x="69964" y="4208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10" name="Forme libre : forme 209">
              <a:extLst>
                <a:ext uri="{FF2B5EF4-FFF2-40B4-BE49-F238E27FC236}">
                  <a16:creationId xmlns:a16="http://schemas.microsoft.com/office/drawing/2014/main" id="{E4335DDD-A542-42F5-B02D-918B8E001B53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12652807" y="-11778125"/>
              <a:ext cx="203371" cy="152445"/>
            </a:xfrm>
            <a:custGeom>
              <a:avLst/>
              <a:gdLst>
                <a:gd name="connsiteX0" fmla="*/ 83072 w 203370"/>
                <a:gd name="connsiteY0" fmla="*/ 74349 h 152445"/>
                <a:gd name="connsiteX1" fmla="*/ 64809 w 203370"/>
                <a:gd name="connsiteY1" fmla="*/ 63893 h 152445"/>
                <a:gd name="connsiteX2" fmla="*/ 19066 w 203370"/>
                <a:gd name="connsiteY2" fmla="*/ 114398 h 152445"/>
                <a:gd name="connsiteX3" fmla="*/ 45838 w 203370"/>
                <a:gd name="connsiteY3" fmla="*/ 143815 h 152445"/>
                <a:gd name="connsiteX4" fmla="*/ 71013 w 203370"/>
                <a:gd name="connsiteY4" fmla="*/ 131412 h 152445"/>
                <a:gd name="connsiteX5" fmla="*/ 89276 w 203370"/>
                <a:gd name="connsiteY5" fmla="*/ 143815 h 152445"/>
                <a:gd name="connsiteX6" fmla="*/ 103290 w 203370"/>
                <a:gd name="connsiteY6" fmla="*/ 134422 h 152445"/>
                <a:gd name="connsiteX7" fmla="*/ 109495 w 203370"/>
                <a:gd name="connsiteY7" fmla="*/ 116700 h 152445"/>
                <a:gd name="connsiteX8" fmla="*/ 106658 w 203370"/>
                <a:gd name="connsiteY8" fmla="*/ 114398 h 152445"/>
                <a:gd name="connsiteX9" fmla="*/ 102758 w 203370"/>
                <a:gd name="connsiteY9" fmla="*/ 119892 h 152445"/>
                <a:gd name="connsiteX10" fmla="*/ 89809 w 203370"/>
                <a:gd name="connsiteY10" fmla="*/ 138853 h 152445"/>
                <a:gd name="connsiteX11" fmla="*/ 83961 w 203370"/>
                <a:gd name="connsiteY11" fmla="*/ 130175 h 152445"/>
                <a:gd name="connsiteX12" fmla="*/ 86616 w 203370"/>
                <a:gd name="connsiteY12" fmla="*/ 116168 h 152445"/>
                <a:gd name="connsiteX13" fmla="*/ 90515 w 203370"/>
                <a:gd name="connsiteY13" fmla="*/ 100217 h 152445"/>
                <a:gd name="connsiteX14" fmla="*/ 94067 w 203370"/>
                <a:gd name="connsiteY14" fmla="*/ 86751 h 152445"/>
                <a:gd name="connsiteX15" fmla="*/ 97260 w 203370"/>
                <a:gd name="connsiteY15" fmla="*/ 72927 h 152445"/>
                <a:gd name="connsiteX16" fmla="*/ 91231 w 203370"/>
                <a:gd name="connsiteY16" fmla="*/ 67259 h 152445"/>
                <a:gd name="connsiteX17" fmla="*/ 83072 w 203370"/>
                <a:gd name="connsiteY17" fmla="*/ 74349 h 152445"/>
                <a:gd name="connsiteX18" fmla="*/ 71728 w 203370"/>
                <a:gd name="connsiteY18" fmla="*/ 119892 h 152445"/>
                <a:gd name="connsiteX19" fmla="*/ 62679 w 203370"/>
                <a:gd name="connsiteY19" fmla="*/ 131763 h 152445"/>
                <a:gd name="connsiteX20" fmla="*/ 46370 w 203370"/>
                <a:gd name="connsiteY20" fmla="*/ 138853 h 152445"/>
                <a:gd name="connsiteX21" fmla="*/ 33421 w 203370"/>
                <a:gd name="connsiteY21" fmla="*/ 121663 h 152445"/>
                <a:gd name="connsiteX22" fmla="*/ 42644 w 203370"/>
                <a:gd name="connsiteY22" fmla="*/ 85687 h 152445"/>
                <a:gd name="connsiteX23" fmla="*/ 64809 w 203370"/>
                <a:gd name="connsiteY23" fmla="*/ 68855 h 152445"/>
                <a:gd name="connsiteX24" fmla="*/ 80594 w 203370"/>
                <a:gd name="connsiteY24" fmla="*/ 84274 h 152445"/>
                <a:gd name="connsiteX25" fmla="*/ 80062 w 203370"/>
                <a:gd name="connsiteY25" fmla="*/ 86751 h 152445"/>
                <a:gd name="connsiteX26" fmla="*/ 71728 w 203370"/>
                <a:gd name="connsiteY26" fmla="*/ 119892 h 152445"/>
                <a:gd name="connsiteX27" fmla="*/ 164915 w 203370"/>
                <a:gd name="connsiteY27" fmla="*/ 24375 h 152445"/>
                <a:gd name="connsiteX28" fmla="*/ 165630 w 203370"/>
                <a:gd name="connsiteY28" fmla="*/ 21534 h 152445"/>
                <a:gd name="connsiteX29" fmla="*/ 162794 w 203370"/>
                <a:gd name="connsiteY29" fmla="*/ 19056 h 152445"/>
                <a:gd name="connsiteX30" fmla="*/ 140097 w 203370"/>
                <a:gd name="connsiteY30" fmla="*/ 20827 h 152445"/>
                <a:gd name="connsiteX31" fmla="*/ 136197 w 203370"/>
                <a:gd name="connsiteY31" fmla="*/ 24900 h 152445"/>
                <a:gd name="connsiteX32" fmla="*/ 140804 w 203370"/>
                <a:gd name="connsiteY32" fmla="*/ 27385 h 152445"/>
                <a:gd name="connsiteX33" fmla="*/ 149312 w 203370"/>
                <a:gd name="connsiteY33" fmla="*/ 30044 h 152445"/>
                <a:gd name="connsiteX34" fmla="*/ 146477 w 203370"/>
                <a:gd name="connsiteY34" fmla="*/ 42447 h 152445"/>
                <a:gd name="connsiteX35" fmla="*/ 142402 w 203370"/>
                <a:gd name="connsiteY35" fmla="*/ 58755 h 152445"/>
                <a:gd name="connsiteX36" fmla="*/ 130699 w 203370"/>
                <a:gd name="connsiteY36" fmla="*/ 105895 h 152445"/>
                <a:gd name="connsiteX37" fmla="*/ 129810 w 203370"/>
                <a:gd name="connsiteY37" fmla="*/ 114573 h 152445"/>
                <a:gd name="connsiteX38" fmla="*/ 155875 w 203370"/>
                <a:gd name="connsiteY38" fmla="*/ 143815 h 152445"/>
                <a:gd name="connsiteX39" fmla="*/ 201625 w 203370"/>
                <a:gd name="connsiteY39" fmla="*/ 93484 h 152445"/>
                <a:gd name="connsiteX40" fmla="*/ 175028 w 203370"/>
                <a:gd name="connsiteY40" fmla="*/ 63893 h 152445"/>
                <a:gd name="connsiteX41" fmla="*/ 152681 w 203370"/>
                <a:gd name="connsiteY41" fmla="*/ 73634 h 152445"/>
                <a:gd name="connsiteX42" fmla="*/ 164915 w 203370"/>
                <a:gd name="connsiteY42" fmla="*/ 24375 h 152445"/>
                <a:gd name="connsiteX43" fmla="*/ 156049 w 203370"/>
                <a:gd name="connsiteY43" fmla="*/ 138853 h 152445"/>
                <a:gd name="connsiteX44" fmla="*/ 142402 w 203370"/>
                <a:gd name="connsiteY44" fmla="*/ 120782 h 152445"/>
                <a:gd name="connsiteX45" fmla="*/ 148963 w 203370"/>
                <a:gd name="connsiteY45" fmla="*/ 88173 h 152445"/>
                <a:gd name="connsiteX46" fmla="*/ 153396 w 203370"/>
                <a:gd name="connsiteY46" fmla="*/ 80551 h 152445"/>
                <a:gd name="connsiteX47" fmla="*/ 174496 w 203370"/>
                <a:gd name="connsiteY47" fmla="*/ 68855 h 152445"/>
                <a:gd name="connsiteX48" fmla="*/ 187437 w 203370"/>
                <a:gd name="connsiteY48" fmla="*/ 86045 h 152445"/>
                <a:gd name="connsiteX49" fmla="*/ 178213 w 203370"/>
                <a:gd name="connsiteY49" fmla="*/ 121663 h 152445"/>
                <a:gd name="connsiteX50" fmla="*/ 156049 w 203370"/>
                <a:gd name="connsiteY50" fmla="*/ 13885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3370" h="152445">
                  <a:moveTo>
                    <a:pt x="83072" y="74349"/>
                  </a:moveTo>
                  <a:cubicBezTo>
                    <a:pt x="79346" y="68497"/>
                    <a:pt x="73317" y="63893"/>
                    <a:pt x="64809" y="63893"/>
                  </a:cubicBezTo>
                  <a:cubicBezTo>
                    <a:pt x="42112" y="63893"/>
                    <a:pt x="19066" y="88878"/>
                    <a:pt x="19066" y="114398"/>
                  </a:cubicBezTo>
                  <a:cubicBezTo>
                    <a:pt x="19066" y="131588"/>
                    <a:pt x="30585" y="143815"/>
                    <a:pt x="45838" y="143815"/>
                  </a:cubicBezTo>
                  <a:cubicBezTo>
                    <a:pt x="55411" y="143815"/>
                    <a:pt x="63919" y="138321"/>
                    <a:pt x="71013" y="131412"/>
                  </a:cubicBezTo>
                  <a:cubicBezTo>
                    <a:pt x="74381" y="142044"/>
                    <a:pt x="84669" y="143815"/>
                    <a:pt x="89276" y="143815"/>
                  </a:cubicBezTo>
                  <a:cubicBezTo>
                    <a:pt x="95664" y="143815"/>
                    <a:pt x="100097" y="139917"/>
                    <a:pt x="103290" y="134422"/>
                  </a:cubicBezTo>
                  <a:cubicBezTo>
                    <a:pt x="107190" y="127514"/>
                    <a:pt x="109495" y="117415"/>
                    <a:pt x="109495" y="116700"/>
                  </a:cubicBezTo>
                  <a:cubicBezTo>
                    <a:pt x="109495" y="114398"/>
                    <a:pt x="107190" y="114398"/>
                    <a:pt x="106658" y="114398"/>
                  </a:cubicBezTo>
                  <a:cubicBezTo>
                    <a:pt x="104172" y="114398"/>
                    <a:pt x="103997" y="115105"/>
                    <a:pt x="102758" y="119892"/>
                  </a:cubicBezTo>
                  <a:cubicBezTo>
                    <a:pt x="100629" y="128396"/>
                    <a:pt x="97260" y="138853"/>
                    <a:pt x="89809" y="138853"/>
                  </a:cubicBezTo>
                  <a:cubicBezTo>
                    <a:pt x="85201" y="138853"/>
                    <a:pt x="83961" y="134954"/>
                    <a:pt x="83961" y="130175"/>
                  </a:cubicBezTo>
                  <a:cubicBezTo>
                    <a:pt x="83961" y="127157"/>
                    <a:pt x="85376" y="120782"/>
                    <a:pt x="86616" y="116168"/>
                  </a:cubicBezTo>
                  <a:cubicBezTo>
                    <a:pt x="87862" y="111389"/>
                    <a:pt x="89634" y="104124"/>
                    <a:pt x="90515" y="100217"/>
                  </a:cubicBezTo>
                  <a:lnTo>
                    <a:pt x="94067" y="86751"/>
                  </a:lnTo>
                  <a:cubicBezTo>
                    <a:pt x="95131" y="82146"/>
                    <a:pt x="97260" y="73817"/>
                    <a:pt x="97260" y="72927"/>
                  </a:cubicBezTo>
                  <a:cubicBezTo>
                    <a:pt x="97260" y="69029"/>
                    <a:pt x="94067" y="67259"/>
                    <a:pt x="91231" y="67259"/>
                  </a:cubicBezTo>
                  <a:cubicBezTo>
                    <a:pt x="88212" y="67259"/>
                    <a:pt x="84137" y="69387"/>
                    <a:pt x="83072" y="74349"/>
                  </a:cubicBezTo>
                  <a:close/>
                  <a:moveTo>
                    <a:pt x="71728" y="119892"/>
                  </a:moveTo>
                  <a:cubicBezTo>
                    <a:pt x="70480" y="124854"/>
                    <a:pt x="66580" y="128396"/>
                    <a:pt x="62679" y="131763"/>
                  </a:cubicBezTo>
                  <a:cubicBezTo>
                    <a:pt x="61082" y="133183"/>
                    <a:pt x="53996" y="138853"/>
                    <a:pt x="46370" y="138853"/>
                  </a:cubicBezTo>
                  <a:cubicBezTo>
                    <a:pt x="39809" y="138853"/>
                    <a:pt x="33421" y="134247"/>
                    <a:pt x="33421" y="121663"/>
                  </a:cubicBezTo>
                  <a:cubicBezTo>
                    <a:pt x="33421" y="112270"/>
                    <a:pt x="38569" y="92777"/>
                    <a:pt x="42644" y="85687"/>
                  </a:cubicBezTo>
                  <a:cubicBezTo>
                    <a:pt x="50803" y="71515"/>
                    <a:pt x="59843" y="68855"/>
                    <a:pt x="64809" y="68855"/>
                  </a:cubicBezTo>
                  <a:cubicBezTo>
                    <a:pt x="77217" y="68855"/>
                    <a:pt x="80594" y="82320"/>
                    <a:pt x="80594" y="84274"/>
                  </a:cubicBezTo>
                  <a:cubicBezTo>
                    <a:pt x="80594" y="84981"/>
                    <a:pt x="80236" y="86219"/>
                    <a:pt x="80062" y="86751"/>
                  </a:cubicBezTo>
                  <a:lnTo>
                    <a:pt x="71728" y="119892"/>
                  </a:lnTo>
                  <a:close/>
                  <a:moveTo>
                    <a:pt x="164915" y="24375"/>
                  </a:moveTo>
                  <a:cubicBezTo>
                    <a:pt x="165098" y="24018"/>
                    <a:pt x="165630" y="21715"/>
                    <a:pt x="165630" y="21534"/>
                  </a:cubicBezTo>
                  <a:cubicBezTo>
                    <a:pt x="165630" y="20651"/>
                    <a:pt x="164915" y="19056"/>
                    <a:pt x="162794" y="19056"/>
                  </a:cubicBezTo>
                  <a:cubicBezTo>
                    <a:pt x="159243" y="19056"/>
                    <a:pt x="144530" y="20468"/>
                    <a:pt x="140097" y="20827"/>
                  </a:cubicBezTo>
                  <a:cubicBezTo>
                    <a:pt x="138675" y="21002"/>
                    <a:pt x="136197" y="21183"/>
                    <a:pt x="136197" y="24900"/>
                  </a:cubicBezTo>
                  <a:cubicBezTo>
                    <a:pt x="136197" y="27385"/>
                    <a:pt x="138675" y="27385"/>
                    <a:pt x="140804" y="27385"/>
                  </a:cubicBezTo>
                  <a:cubicBezTo>
                    <a:pt x="149312" y="27385"/>
                    <a:pt x="149312" y="28624"/>
                    <a:pt x="149312" y="30044"/>
                  </a:cubicBezTo>
                  <a:cubicBezTo>
                    <a:pt x="149312" y="31283"/>
                    <a:pt x="147541" y="38373"/>
                    <a:pt x="146477" y="42447"/>
                  </a:cubicBezTo>
                  <a:lnTo>
                    <a:pt x="142402" y="58755"/>
                  </a:lnTo>
                  <a:cubicBezTo>
                    <a:pt x="140804" y="64773"/>
                    <a:pt x="131049" y="103592"/>
                    <a:pt x="130699" y="105895"/>
                  </a:cubicBezTo>
                  <a:cubicBezTo>
                    <a:pt x="129810" y="110142"/>
                    <a:pt x="129810" y="112453"/>
                    <a:pt x="129810" y="114573"/>
                  </a:cubicBezTo>
                  <a:cubicBezTo>
                    <a:pt x="129810" y="132476"/>
                    <a:pt x="141162" y="143815"/>
                    <a:pt x="155875" y="143815"/>
                  </a:cubicBezTo>
                  <a:cubicBezTo>
                    <a:pt x="178039" y="143815"/>
                    <a:pt x="201625" y="119718"/>
                    <a:pt x="201625" y="93484"/>
                  </a:cubicBezTo>
                  <a:cubicBezTo>
                    <a:pt x="201625" y="72754"/>
                    <a:pt x="187262" y="63893"/>
                    <a:pt x="175028" y="63893"/>
                  </a:cubicBezTo>
                  <a:cubicBezTo>
                    <a:pt x="165804" y="63893"/>
                    <a:pt x="158004" y="69029"/>
                    <a:pt x="152681" y="73634"/>
                  </a:cubicBezTo>
                  <a:lnTo>
                    <a:pt x="164915" y="24375"/>
                  </a:lnTo>
                  <a:close/>
                  <a:moveTo>
                    <a:pt x="156049" y="138853"/>
                  </a:moveTo>
                  <a:cubicBezTo>
                    <a:pt x="147366" y="138853"/>
                    <a:pt x="142402" y="131231"/>
                    <a:pt x="142402" y="120782"/>
                  </a:cubicBezTo>
                  <a:cubicBezTo>
                    <a:pt x="142402" y="114222"/>
                    <a:pt x="143998" y="108196"/>
                    <a:pt x="148963" y="88173"/>
                  </a:cubicBezTo>
                  <a:cubicBezTo>
                    <a:pt x="150028" y="84806"/>
                    <a:pt x="150028" y="84449"/>
                    <a:pt x="153396" y="80551"/>
                  </a:cubicBezTo>
                  <a:cubicBezTo>
                    <a:pt x="160132" y="72754"/>
                    <a:pt x="168108" y="68855"/>
                    <a:pt x="174496" y="68855"/>
                  </a:cubicBezTo>
                  <a:cubicBezTo>
                    <a:pt x="181407" y="68855"/>
                    <a:pt x="187437" y="73993"/>
                    <a:pt x="187437" y="86045"/>
                  </a:cubicBezTo>
                  <a:cubicBezTo>
                    <a:pt x="187437" y="93309"/>
                    <a:pt x="183536" y="111389"/>
                    <a:pt x="178213" y="121663"/>
                  </a:cubicBezTo>
                  <a:cubicBezTo>
                    <a:pt x="173963" y="130349"/>
                    <a:pt x="165098" y="138853"/>
                    <a:pt x="156049" y="1388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F541F9DF-D37D-4F45-81E5-9E5F4CD906AC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12863444" y="-11724231"/>
              <a:ext cx="203371" cy="203260"/>
            </a:xfrm>
            <a:custGeom>
              <a:avLst/>
              <a:gdLst>
                <a:gd name="connsiteX0" fmla="*/ 82373 w 203370"/>
                <a:gd name="connsiteY0" fmla="*/ 116240 h 203260"/>
                <a:gd name="connsiteX1" fmla="*/ 127194 w 203370"/>
                <a:gd name="connsiteY1" fmla="*/ 116240 h 203260"/>
                <a:gd name="connsiteX2" fmla="*/ 191773 w 203370"/>
                <a:gd name="connsiteY2" fmla="*/ 68410 h 203260"/>
                <a:gd name="connsiteX3" fmla="*/ 124660 w 203370"/>
                <a:gd name="connsiteY3" fmla="*/ 19056 h 203260"/>
                <a:gd name="connsiteX4" fmla="*/ 19066 w 203370"/>
                <a:gd name="connsiteY4" fmla="*/ 19056 h 203260"/>
                <a:gd name="connsiteX5" fmla="*/ 19066 w 203370"/>
                <a:gd name="connsiteY5" fmla="*/ 30950 h 203260"/>
                <a:gd name="connsiteX6" fmla="*/ 46418 w 203370"/>
                <a:gd name="connsiteY6" fmla="*/ 30950 h 203260"/>
                <a:gd name="connsiteX7" fmla="*/ 46418 w 203370"/>
                <a:gd name="connsiteY7" fmla="*/ 180784 h 203260"/>
                <a:gd name="connsiteX8" fmla="*/ 19066 w 203370"/>
                <a:gd name="connsiteY8" fmla="*/ 180784 h 203260"/>
                <a:gd name="connsiteX9" fmla="*/ 19066 w 203370"/>
                <a:gd name="connsiteY9" fmla="*/ 192676 h 203260"/>
                <a:gd name="connsiteX10" fmla="*/ 64396 w 203370"/>
                <a:gd name="connsiteY10" fmla="*/ 191915 h 203260"/>
                <a:gd name="connsiteX11" fmla="*/ 109725 w 203370"/>
                <a:gd name="connsiteY11" fmla="*/ 192676 h 203260"/>
                <a:gd name="connsiteX12" fmla="*/ 109725 w 203370"/>
                <a:gd name="connsiteY12" fmla="*/ 180784 h 203260"/>
                <a:gd name="connsiteX13" fmla="*/ 82373 w 203370"/>
                <a:gd name="connsiteY13" fmla="*/ 180784 h 203260"/>
                <a:gd name="connsiteX14" fmla="*/ 82373 w 203370"/>
                <a:gd name="connsiteY14" fmla="*/ 116240 h 203260"/>
                <a:gd name="connsiteX15" fmla="*/ 114785 w 203370"/>
                <a:gd name="connsiteY15" fmla="*/ 105871 h 203260"/>
                <a:gd name="connsiteX16" fmla="*/ 80856 w 203370"/>
                <a:gd name="connsiteY16" fmla="*/ 105871 h 203260"/>
                <a:gd name="connsiteX17" fmla="*/ 80856 w 203370"/>
                <a:gd name="connsiteY17" fmla="*/ 30950 h 203260"/>
                <a:gd name="connsiteX18" fmla="*/ 115040 w 203370"/>
                <a:gd name="connsiteY18" fmla="*/ 30950 h 203260"/>
                <a:gd name="connsiteX19" fmla="*/ 153028 w 203370"/>
                <a:gd name="connsiteY19" fmla="*/ 68410 h 203260"/>
                <a:gd name="connsiteX20" fmla="*/ 114785 w 203370"/>
                <a:gd name="connsiteY20" fmla="*/ 10587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3370" h="203260">
                  <a:moveTo>
                    <a:pt x="82373" y="116240"/>
                  </a:moveTo>
                  <a:lnTo>
                    <a:pt x="127194" y="116240"/>
                  </a:lnTo>
                  <a:cubicBezTo>
                    <a:pt x="162395" y="116240"/>
                    <a:pt x="191773" y="98018"/>
                    <a:pt x="191773" y="68410"/>
                  </a:cubicBezTo>
                  <a:cubicBezTo>
                    <a:pt x="191773" y="40574"/>
                    <a:pt x="166700" y="19056"/>
                    <a:pt x="124660" y="19056"/>
                  </a:cubicBezTo>
                  <a:lnTo>
                    <a:pt x="19066" y="19056"/>
                  </a:lnTo>
                  <a:lnTo>
                    <a:pt x="19066" y="30950"/>
                  </a:lnTo>
                  <a:lnTo>
                    <a:pt x="46418" y="30950"/>
                  </a:lnTo>
                  <a:lnTo>
                    <a:pt x="46418" y="180784"/>
                  </a:lnTo>
                  <a:lnTo>
                    <a:pt x="19066" y="180784"/>
                  </a:lnTo>
                  <a:lnTo>
                    <a:pt x="19066" y="192676"/>
                  </a:lnTo>
                  <a:cubicBezTo>
                    <a:pt x="28687" y="191915"/>
                    <a:pt x="53504" y="191915"/>
                    <a:pt x="64396" y="191915"/>
                  </a:cubicBezTo>
                  <a:cubicBezTo>
                    <a:pt x="75287" y="191915"/>
                    <a:pt x="100097" y="191915"/>
                    <a:pt x="109725" y="192676"/>
                  </a:cubicBezTo>
                  <a:lnTo>
                    <a:pt x="109725" y="180784"/>
                  </a:lnTo>
                  <a:lnTo>
                    <a:pt x="82373" y="180784"/>
                  </a:lnTo>
                  <a:lnTo>
                    <a:pt x="82373" y="116240"/>
                  </a:lnTo>
                  <a:close/>
                  <a:moveTo>
                    <a:pt x="114785" y="105871"/>
                  </a:moveTo>
                  <a:lnTo>
                    <a:pt x="80856" y="105871"/>
                  </a:lnTo>
                  <a:lnTo>
                    <a:pt x="80856" y="30950"/>
                  </a:lnTo>
                  <a:lnTo>
                    <a:pt x="115040" y="30950"/>
                  </a:lnTo>
                  <a:cubicBezTo>
                    <a:pt x="153028" y="30950"/>
                    <a:pt x="153028" y="50189"/>
                    <a:pt x="153028" y="68410"/>
                  </a:cubicBezTo>
                  <a:cubicBezTo>
                    <a:pt x="153028" y="86378"/>
                    <a:pt x="153028" y="105871"/>
                    <a:pt x="114785" y="10587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C1BC32B7-95CA-4369-B87E-08C0BB6C218D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13058525" y="-11795250"/>
              <a:ext cx="127107" cy="177853"/>
            </a:xfrm>
            <a:custGeom>
              <a:avLst/>
              <a:gdLst>
                <a:gd name="connsiteX0" fmla="*/ 69416 w 127106"/>
                <a:gd name="connsiteY0" fmla="*/ 44932 h 177852"/>
                <a:gd name="connsiteX1" fmla="*/ 108429 w 127106"/>
                <a:gd name="connsiteY1" fmla="*/ 70092 h 177852"/>
                <a:gd name="connsiteX2" fmla="*/ 111091 w 127106"/>
                <a:gd name="connsiteY2" fmla="*/ 65837 h 177852"/>
                <a:gd name="connsiteX3" fmla="*/ 108779 w 127106"/>
                <a:gd name="connsiteY3" fmla="*/ 61590 h 177852"/>
                <a:gd name="connsiteX4" fmla="*/ 68002 w 127106"/>
                <a:gd name="connsiteY4" fmla="*/ 22779 h 177852"/>
                <a:gd name="connsiteX5" fmla="*/ 65166 w 127106"/>
                <a:gd name="connsiteY5" fmla="*/ 19056 h 177852"/>
                <a:gd name="connsiteX6" fmla="*/ 62680 w 127106"/>
                <a:gd name="connsiteY6" fmla="*/ 21183 h 177852"/>
                <a:gd name="connsiteX7" fmla="*/ 23141 w 127106"/>
                <a:gd name="connsiteY7" fmla="*/ 61058 h 177852"/>
                <a:gd name="connsiteX8" fmla="*/ 19066 w 127106"/>
                <a:gd name="connsiteY8" fmla="*/ 65837 h 177852"/>
                <a:gd name="connsiteX9" fmla="*/ 21719 w 127106"/>
                <a:gd name="connsiteY9" fmla="*/ 70092 h 177852"/>
                <a:gd name="connsiteX10" fmla="*/ 60733 w 127106"/>
                <a:gd name="connsiteY10" fmla="*/ 44932 h 177852"/>
                <a:gd name="connsiteX11" fmla="*/ 60733 w 127106"/>
                <a:gd name="connsiteY11" fmla="*/ 169333 h 177852"/>
                <a:gd name="connsiteX12" fmla="*/ 64983 w 127106"/>
                <a:gd name="connsiteY12" fmla="*/ 176423 h 177852"/>
                <a:gd name="connsiteX13" fmla="*/ 69416 w 127106"/>
                <a:gd name="connsiteY13" fmla="*/ 169333 h 177852"/>
                <a:gd name="connsiteX14" fmla="*/ 69416 w 127106"/>
                <a:gd name="connsiteY14" fmla="*/ 44932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106" h="177852">
                  <a:moveTo>
                    <a:pt x="69416" y="44932"/>
                  </a:moveTo>
                  <a:cubicBezTo>
                    <a:pt x="84844" y="66552"/>
                    <a:pt x="107540" y="70092"/>
                    <a:pt x="108429" y="70092"/>
                  </a:cubicBezTo>
                  <a:cubicBezTo>
                    <a:pt x="111091" y="70092"/>
                    <a:pt x="111091" y="67616"/>
                    <a:pt x="111091" y="65837"/>
                  </a:cubicBezTo>
                  <a:cubicBezTo>
                    <a:pt x="111091" y="63891"/>
                    <a:pt x="111091" y="62122"/>
                    <a:pt x="108779" y="61590"/>
                  </a:cubicBezTo>
                  <a:cubicBezTo>
                    <a:pt x="101511" y="59636"/>
                    <a:pt x="76693" y="53261"/>
                    <a:pt x="68002" y="22779"/>
                  </a:cubicBezTo>
                  <a:cubicBezTo>
                    <a:pt x="67112" y="20119"/>
                    <a:pt x="66937" y="19056"/>
                    <a:pt x="65166" y="19056"/>
                  </a:cubicBezTo>
                  <a:cubicBezTo>
                    <a:pt x="63744" y="19056"/>
                    <a:pt x="63037" y="20119"/>
                    <a:pt x="62680" y="21183"/>
                  </a:cubicBezTo>
                  <a:cubicBezTo>
                    <a:pt x="60550" y="28622"/>
                    <a:pt x="53639" y="53078"/>
                    <a:pt x="23141" y="61058"/>
                  </a:cubicBezTo>
                  <a:cubicBezTo>
                    <a:pt x="19598" y="61939"/>
                    <a:pt x="19066" y="62122"/>
                    <a:pt x="19066" y="65837"/>
                  </a:cubicBezTo>
                  <a:cubicBezTo>
                    <a:pt x="19066" y="67616"/>
                    <a:pt x="19066" y="70092"/>
                    <a:pt x="21719" y="70092"/>
                  </a:cubicBezTo>
                  <a:cubicBezTo>
                    <a:pt x="22609" y="70092"/>
                    <a:pt x="45306" y="66552"/>
                    <a:pt x="60733" y="44932"/>
                  </a:cubicBezTo>
                  <a:lnTo>
                    <a:pt x="60733" y="169333"/>
                  </a:lnTo>
                  <a:cubicBezTo>
                    <a:pt x="60733" y="172168"/>
                    <a:pt x="60733" y="176423"/>
                    <a:pt x="64983" y="176423"/>
                  </a:cubicBezTo>
                  <a:cubicBezTo>
                    <a:pt x="69416" y="176423"/>
                    <a:pt x="69416" y="172351"/>
                    <a:pt x="69416" y="169333"/>
                  </a:cubicBezTo>
                  <a:lnTo>
                    <a:pt x="69416" y="4493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13" name="Forme libre : forme 212">
              <a:extLst>
                <a:ext uri="{FF2B5EF4-FFF2-40B4-BE49-F238E27FC236}">
                  <a16:creationId xmlns:a16="http://schemas.microsoft.com/office/drawing/2014/main" id="{6E9C9C00-F815-493F-98BB-461D15B16740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13064371" y="-11597249"/>
              <a:ext cx="101685" cy="152445"/>
            </a:xfrm>
            <a:custGeom>
              <a:avLst/>
              <a:gdLst>
                <a:gd name="connsiteX0" fmla="*/ 54172 w 101685"/>
                <a:gd name="connsiteY0" fmla="*/ 24376 h 152445"/>
                <a:gd name="connsiteX1" fmla="*/ 54886 w 101685"/>
                <a:gd name="connsiteY1" fmla="*/ 21534 h 152445"/>
                <a:gd name="connsiteX2" fmla="*/ 52051 w 101685"/>
                <a:gd name="connsiteY2" fmla="*/ 19056 h 152445"/>
                <a:gd name="connsiteX3" fmla="*/ 29354 w 101685"/>
                <a:gd name="connsiteY3" fmla="*/ 20827 h 152445"/>
                <a:gd name="connsiteX4" fmla="*/ 25453 w 101685"/>
                <a:gd name="connsiteY4" fmla="*/ 24900 h 152445"/>
                <a:gd name="connsiteX5" fmla="*/ 30061 w 101685"/>
                <a:gd name="connsiteY5" fmla="*/ 27385 h 152445"/>
                <a:gd name="connsiteX6" fmla="*/ 38570 w 101685"/>
                <a:gd name="connsiteY6" fmla="*/ 30044 h 152445"/>
                <a:gd name="connsiteX7" fmla="*/ 35733 w 101685"/>
                <a:gd name="connsiteY7" fmla="*/ 42447 h 152445"/>
                <a:gd name="connsiteX8" fmla="*/ 31658 w 101685"/>
                <a:gd name="connsiteY8" fmla="*/ 58755 h 152445"/>
                <a:gd name="connsiteX9" fmla="*/ 19956 w 101685"/>
                <a:gd name="connsiteY9" fmla="*/ 105895 h 152445"/>
                <a:gd name="connsiteX10" fmla="*/ 19066 w 101685"/>
                <a:gd name="connsiteY10" fmla="*/ 114573 h 152445"/>
                <a:gd name="connsiteX11" fmla="*/ 45131 w 101685"/>
                <a:gd name="connsiteY11" fmla="*/ 143815 h 152445"/>
                <a:gd name="connsiteX12" fmla="*/ 90882 w 101685"/>
                <a:gd name="connsiteY12" fmla="*/ 93484 h 152445"/>
                <a:gd name="connsiteX13" fmla="*/ 64285 w 101685"/>
                <a:gd name="connsiteY13" fmla="*/ 63893 h 152445"/>
                <a:gd name="connsiteX14" fmla="*/ 41937 w 101685"/>
                <a:gd name="connsiteY14" fmla="*/ 73634 h 152445"/>
                <a:gd name="connsiteX15" fmla="*/ 54172 w 101685"/>
                <a:gd name="connsiteY15" fmla="*/ 24376 h 152445"/>
                <a:gd name="connsiteX16" fmla="*/ 45306 w 101685"/>
                <a:gd name="connsiteY16" fmla="*/ 138853 h 152445"/>
                <a:gd name="connsiteX17" fmla="*/ 31658 w 101685"/>
                <a:gd name="connsiteY17" fmla="*/ 120782 h 152445"/>
                <a:gd name="connsiteX18" fmla="*/ 38220 w 101685"/>
                <a:gd name="connsiteY18" fmla="*/ 88173 h 152445"/>
                <a:gd name="connsiteX19" fmla="*/ 42653 w 101685"/>
                <a:gd name="connsiteY19" fmla="*/ 80551 h 152445"/>
                <a:gd name="connsiteX20" fmla="*/ 63752 w 101685"/>
                <a:gd name="connsiteY20" fmla="*/ 68855 h 152445"/>
                <a:gd name="connsiteX21" fmla="*/ 76694 w 101685"/>
                <a:gd name="connsiteY21" fmla="*/ 86045 h 152445"/>
                <a:gd name="connsiteX22" fmla="*/ 67470 w 101685"/>
                <a:gd name="connsiteY22" fmla="*/ 121663 h 152445"/>
                <a:gd name="connsiteX23" fmla="*/ 45306 w 101685"/>
                <a:gd name="connsiteY23" fmla="*/ 13885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54172" y="24376"/>
                  </a:moveTo>
                  <a:cubicBezTo>
                    <a:pt x="54355" y="24018"/>
                    <a:pt x="54886" y="21715"/>
                    <a:pt x="54886" y="21534"/>
                  </a:cubicBezTo>
                  <a:cubicBezTo>
                    <a:pt x="54886" y="20651"/>
                    <a:pt x="54172" y="19056"/>
                    <a:pt x="52051" y="19056"/>
                  </a:cubicBezTo>
                  <a:cubicBezTo>
                    <a:pt x="48500" y="19056"/>
                    <a:pt x="33787" y="20470"/>
                    <a:pt x="29354" y="20827"/>
                  </a:cubicBezTo>
                  <a:cubicBezTo>
                    <a:pt x="27932" y="21002"/>
                    <a:pt x="25453" y="21183"/>
                    <a:pt x="25453" y="24900"/>
                  </a:cubicBezTo>
                  <a:cubicBezTo>
                    <a:pt x="25453" y="27385"/>
                    <a:pt x="27932" y="27385"/>
                    <a:pt x="30061" y="27385"/>
                  </a:cubicBezTo>
                  <a:cubicBezTo>
                    <a:pt x="38570" y="27385"/>
                    <a:pt x="38570" y="28624"/>
                    <a:pt x="38570" y="30044"/>
                  </a:cubicBezTo>
                  <a:cubicBezTo>
                    <a:pt x="38570" y="31283"/>
                    <a:pt x="36798" y="38373"/>
                    <a:pt x="35733" y="42447"/>
                  </a:cubicBezTo>
                  <a:lnTo>
                    <a:pt x="31658" y="58755"/>
                  </a:lnTo>
                  <a:cubicBezTo>
                    <a:pt x="30061" y="64773"/>
                    <a:pt x="20306" y="103592"/>
                    <a:pt x="19956" y="105895"/>
                  </a:cubicBezTo>
                  <a:cubicBezTo>
                    <a:pt x="19066" y="110142"/>
                    <a:pt x="19066" y="112453"/>
                    <a:pt x="19066" y="114573"/>
                  </a:cubicBezTo>
                  <a:cubicBezTo>
                    <a:pt x="19066" y="132476"/>
                    <a:pt x="30418" y="143815"/>
                    <a:pt x="45131" y="143815"/>
                  </a:cubicBezTo>
                  <a:cubicBezTo>
                    <a:pt x="67296" y="143815"/>
                    <a:pt x="90882" y="119718"/>
                    <a:pt x="90882" y="93484"/>
                  </a:cubicBezTo>
                  <a:cubicBezTo>
                    <a:pt x="90882" y="72754"/>
                    <a:pt x="76518" y="63893"/>
                    <a:pt x="64285" y="63893"/>
                  </a:cubicBezTo>
                  <a:cubicBezTo>
                    <a:pt x="55061" y="63893"/>
                    <a:pt x="47260" y="69030"/>
                    <a:pt x="41937" y="73634"/>
                  </a:cubicBezTo>
                  <a:lnTo>
                    <a:pt x="54172" y="24376"/>
                  </a:lnTo>
                  <a:close/>
                  <a:moveTo>
                    <a:pt x="45306" y="138853"/>
                  </a:moveTo>
                  <a:cubicBezTo>
                    <a:pt x="36623" y="138853"/>
                    <a:pt x="31658" y="131231"/>
                    <a:pt x="31658" y="120782"/>
                  </a:cubicBezTo>
                  <a:cubicBezTo>
                    <a:pt x="31658" y="114224"/>
                    <a:pt x="33255" y="108198"/>
                    <a:pt x="38220" y="88173"/>
                  </a:cubicBezTo>
                  <a:cubicBezTo>
                    <a:pt x="39284" y="84806"/>
                    <a:pt x="39284" y="84449"/>
                    <a:pt x="42653" y="80551"/>
                  </a:cubicBezTo>
                  <a:cubicBezTo>
                    <a:pt x="49389" y="72754"/>
                    <a:pt x="57365" y="68855"/>
                    <a:pt x="63752" y="68855"/>
                  </a:cubicBezTo>
                  <a:cubicBezTo>
                    <a:pt x="70664" y="68855"/>
                    <a:pt x="76694" y="73993"/>
                    <a:pt x="76694" y="86045"/>
                  </a:cubicBezTo>
                  <a:cubicBezTo>
                    <a:pt x="76694" y="93309"/>
                    <a:pt x="72793" y="111389"/>
                    <a:pt x="67470" y="121663"/>
                  </a:cubicBezTo>
                  <a:cubicBezTo>
                    <a:pt x="63221" y="130349"/>
                    <a:pt x="54355" y="138853"/>
                    <a:pt x="45306" y="1388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grpSp>
        <p:nvGrpSpPr>
          <p:cNvPr id="273" name="Groupe 272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check\mu^{ab}\check\mu_{bc}=\delta^a_{c}&#10;\end{align*}&#10;&#10;\end{document}" title="IguanaTex Vector Display">
            <a:extLst>
              <a:ext uri="{FF2B5EF4-FFF2-40B4-BE49-F238E27FC236}">
                <a16:creationId xmlns:a16="http://schemas.microsoft.com/office/drawing/2014/main" id="{BD5D9562-B42A-49E2-A400-EC0B197B92D8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3632200" y="6375400"/>
            <a:ext cx="1299205" cy="318910"/>
            <a:chOff x="10744399" y="-11280598"/>
            <a:chExt cx="1299205" cy="318910"/>
          </a:xfrm>
        </p:grpSpPr>
        <p:sp>
          <p:nvSpPr>
            <p:cNvPr id="263" name="Forme libre : forme 262">
              <a:extLst>
                <a:ext uri="{FF2B5EF4-FFF2-40B4-BE49-F238E27FC236}">
                  <a16:creationId xmlns:a16="http://schemas.microsoft.com/office/drawing/2014/main" id="{F234C8B6-5689-437B-9603-B6DE570F8679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>
              <a:off x="10786715" y="-11214556"/>
              <a:ext cx="101685" cy="50815"/>
            </a:xfrm>
            <a:custGeom>
              <a:avLst/>
              <a:gdLst>
                <a:gd name="connsiteX0" fmla="*/ 52495 w 101685"/>
                <a:gd name="connsiteY0" fmla="*/ 36523 h 50815"/>
                <a:gd name="connsiteX1" fmla="*/ 22617 w 101685"/>
                <a:gd name="connsiteY1" fmla="*/ 19056 h 50815"/>
                <a:gd name="connsiteX2" fmla="*/ 19066 w 101685"/>
                <a:gd name="connsiteY2" fmla="*/ 24122 h 50815"/>
                <a:gd name="connsiteX3" fmla="*/ 52241 w 101685"/>
                <a:gd name="connsiteY3" fmla="*/ 49934 h 50815"/>
                <a:gd name="connsiteX4" fmla="*/ 85670 w 101685"/>
                <a:gd name="connsiteY4" fmla="*/ 24122 h 50815"/>
                <a:gd name="connsiteX5" fmla="*/ 82119 w 101685"/>
                <a:gd name="connsiteY5" fmla="*/ 19056 h 50815"/>
                <a:gd name="connsiteX6" fmla="*/ 52495 w 101685"/>
                <a:gd name="connsiteY6" fmla="*/ 36523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85" h="50815">
                  <a:moveTo>
                    <a:pt x="52495" y="36523"/>
                  </a:moveTo>
                  <a:lnTo>
                    <a:pt x="22617" y="19056"/>
                  </a:lnTo>
                  <a:lnTo>
                    <a:pt x="19066" y="24122"/>
                  </a:lnTo>
                  <a:lnTo>
                    <a:pt x="52241" y="49934"/>
                  </a:lnTo>
                  <a:lnTo>
                    <a:pt x="85670" y="24122"/>
                  </a:lnTo>
                  <a:lnTo>
                    <a:pt x="82119" y="19056"/>
                  </a:lnTo>
                  <a:lnTo>
                    <a:pt x="52495" y="3652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64" name="Forme libre : forme 263">
              <a:extLst>
                <a:ext uri="{FF2B5EF4-FFF2-40B4-BE49-F238E27FC236}">
                  <a16:creationId xmlns:a16="http://schemas.microsoft.com/office/drawing/2014/main" id="{4DD9AD04-4115-4FD9-80AB-2D2CB29982F5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10744399" y="-11164948"/>
              <a:ext cx="152528" cy="203260"/>
            </a:xfrm>
            <a:custGeom>
              <a:avLst/>
              <a:gdLst>
                <a:gd name="connsiteX0" fmla="*/ 69964 w 152528"/>
                <a:gd name="connsiteY0" fmla="*/ 42089 h 203260"/>
                <a:gd name="connsiteX1" fmla="*/ 73761 w 152528"/>
                <a:gd name="connsiteY1" fmla="*/ 25891 h 203260"/>
                <a:gd name="connsiteX2" fmla="*/ 66421 w 152528"/>
                <a:gd name="connsiteY2" fmla="*/ 19056 h 203260"/>
                <a:gd name="connsiteX3" fmla="*/ 56292 w 152528"/>
                <a:gd name="connsiteY3" fmla="*/ 28162 h 203260"/>
                <a:gd name="connsiteX4" fmla="*/ 19829 w 152528"/>
                <a:gd name="connsiteY4" fmla="*/ 174708 h 203260"/>
                <a:gd name="connsiteX5" fmla="*/ 19066 w 152528"/>
                <a:gd name="connsiteY5" fmla="*/ 178757 h 203260"/>
                <a:gd name="connsiteX6" fmla="*/ 26160 w 152528"/>
                <a:gd name="connsiteY6" fmla="*/ 185586 h 203260"/>
                <a:gd name="connsiteX7" fmla="*/ 35018 w 152528"/>
                <a:gd name="connsiteY7" fmla="*/ 180274 h 203260"/>
                <a:gd name="connsiteX8" fmla="*/ 48952 w 152528"/>
                <a:gd name="connsiteY8" fmla="*/ 125855 h 203260"/>
                <a:gd name="connsiteX9" fmla="*/ 73515 w 152528"/>
                <a:gd name="connsiteY9" fmla="*/ 133708 h 203260"/>
                <a:gd name="connsiteX10" fmla="*/ 107190 w 152528"/>
                <a:gd name="connsiteY10" fmla="*/ 115230 h 203260"/>
                <a:gd name="connsiteX11" fmla="*/ 129983 w 152528"/>
                <a:gd name="connsiteY11" fmla="*/ 133708 h 203260"/>
                <a:gd name="connsiteX12" fmla="*/ 148723 w 152528"/>
                <a:gd name="connsiteY12" fmla="*/ 119780 h 203260"/>
                <a:gd name="connsiteX13" fmla="*/ 156317 w 152528"/>
                <a:gd name="connsiteY13" fmla="*/ 94729 h 203260"/>
                <a:gd name="connsiteX14" fmla="*/ 153282 w 152528"/>
                <a:gd name="connsiteY14" fmla="*/ 92197 h 203260"/>
                <a:gd name="connsiteX15" fmla="*/ 149731 w 152528"/>
                <a:gd name="connsiteY15" fmla="*/ 96755 h 203260"/>
                <a:gd name="connsiteX16" fmla="*/ 130491 w 152528"/>
                <a:gd name="connsiteY16" fmla="*/ 128133 h 203260"/>
                <a:gd name="connsiteX17" fmla="*/ 122888 w 152528"/>
                <a:gd name="connsiteY17" fmla="*/ 116493 h 203260"/>
                <a:gd name="connsiteX18" fmla="*/ 127956 w 152528"/>
                <a:gd name="connsiteY18" fmla="*/ 90173 h 203260"/>
                <a:gd name="connsiteX19" fmla="*/ 135042 w 152528"/>
                <a:gd name="connsiteY19" fmla="*/ 62835 h 203260"/>
                <a:gd name="connsiteX20" fmla="*/ 139349 w 152528"/>
                <a:gd name="connsiteY20" fmla="*/ 45629 h 203260"/>
                <a:gd name="connsiteX21" fmla="*/ 143146 w 152528"/>
                <a:gd name="connsiteY21" fmla="*/ 28670 h 203260"/>
                <a:gd name="connsiteX22" fmla="*/ 135805 w 152528"/>
                <a:gd name="connsiteY22" fmla="*/ 21835 h 203260"/>
                <a:gd name="connsiteX23" fmla="*/ 125931 w 152528"/>
                <a:gd name="connsiteY23" fmla="*/ 30696 h 203260"/>
                <a:gd name="connsiteX24" fmla="*/ 114031 w 152528"/>
                <a:gd name="connsiteY24" fmla="*/ 78025 h 203260"/>
                <a:gd name="connsiteX25" fmla="*/ 107445 w 152528"/>
                <a:gd name="connsiteY25" fmla="*/ 103837 h 203260"/>
                <a:gd name="connsiteX26" fmla="*/ 74524 w 152528"/>
                <a:gd name="connsiteY26" fmla="*/ 128133 h 203260"/>
                <a:gd name="connsiteX27" fmla="*/ 55784 w 152528"/>
                <a:gd name="connsiteY27" fmla="*/ 106117 h 203260"/>
                <a:gd name="connsiteX28" fmla="*/ 59335 w 152528"/>
                <a:gd name="connsiteY28" fmla="*/ 84608 h 203260"/>
                <a:gd name="connsiteX29" fmla="*/ 69964 w 152528"/>
                <a:gd name="connsiteY29" fmla="*/ 4208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2528" h="203260">
                  <a:moveTo>
                    <a:pt x="69964" y="42089"/>
                  </a:moveTo>
                  <a:cubicBezTo>
                    <a:pt x="71235" y="36768"/>
                    <a:pt x="73761" y="27154"/>
                    <a:pt x="73761" y="25891"/>
                  </a:cubicBezTo>
                  <a:cubicBezTo>
                    <a:pt x="73761" y="21588"/>
                    <a:pt x="70726" y="19056"/>
                    <a:pt x="66421" y="19056"/>
                  </a:cubicBezTo>
                  <a:cubicBezTo>
                    <a:pt x="65658" y="19056"/>
                    <a:pt x="58572" y="19310"/>
                    <a:pt x="56292" y="28162"/>
                  </a:cubicBezTo>
                  <a:lnTo>
                    <a:pt x="19829" y="174708"/>
                  </a:lnTo>
                  <a:cubicBezTo>
                    <a:pt x="19066" y="177741"/>
                    <a:pt x="19066" y="178250"/>
                    <a:pt x="19066" y="178757"/>
                  </a:cubicBezTo>
                  <a:cubicBezTo>
                    <a:pt x="19066" y="182553"/>
                    <a:pt x="21854" y="185586"/>
                    <a:pt x="26160" y="185586"/>
                  </a:cubicBezTo>
                  <a:cubicBezTo>
                    <a:pt x="31474" y="185586"/>
                    <a:pt x="34517" y="181029"/>
                    <a:pt x="35018" y="180274"/>
                  </a:cubicBezTo>
                  <a:cubicBezTo>
                    <a:pt x="36034" y="177995"/>
                    <a:pt x="39324" y="164831"/>
                    <a:pt x="48952" y="125855"/>
                  </a:cubicBezTo>
                  <a:cubicBezTo>
                    <a:pt x="57055" y="132690"/>
                    <a:pt x="68446" y="133708"/>
                    <a:pt x="73515" y="133708"/>
                  </a:cubicBezTo>
                  <a:cubicBezTo>
                    <a:pt x="91238" y="133708"/>
                    <a:pt x="101113" y="122313"/>
                    <a:pt x="107190" y="115230"/>
                  </a:cubicBezTo>
                  <a:cubicBezTo>
                    <a:pt x="109471" y="126616"/>
                    <a:pt x="118837" y="133708"/>
                    <a:pt x="129983" y="133708"/>
                  </a:cubicBezTo>
                  <a:cubicBezTo>
                    <a:pt x="138848" y="133708"/>
                    <a:pt x="144671" y="127880"/>
                    <a:pt x="148723" y="119780"/>
                  </a:cubicBezTo>
                  <a:cubicBezTo>
                    <a:pt x="153028" y="110673"/>
                    <a:pt x="156317" y="95230"/>
                    <a:pt x="156317" y="94729"/>
                  </a:cubicBezTo>
                  <a:cubicBezTo>
                    <a:pt x="156317" y="92197"/>
                    <a:pt x="154037" y="92197"/>
                    <a:pt x="153282" y="92197"/>
                  </a:cubicBezTo>
                  <a:cubicBezTo>
                    <a:pt x="150748" y="92197"/>
                    <a:pt x="150494" y="93205"/>
                    <a:pt x="149731" y="96755"/>
                  </a:cubicBezTo>
                  <a:cubicBezTo>
                    <a:pt x="145426" y="113207"/>
                    <a:pt x="140874" y="128133"/>
                    <a:pt x="130491" y="128133"/>
                  </a:cubicBezTo>
                  <a:cubicBezTo>
                    <a:pt x="123651" y="128133"/>
                    <a:pt x="122888" y="121559"/>
                    <a:pt x="122888" y="116493"/>
                  </a:cubicBezTo>
                  <a:cubicBezTo>
                    <a:pt x="122888" y="110927"/>
                    <a:pt x="125931" y="99034"/>
                    <a:pt x="127956" y="90173"/>
                  </a:cubicBezTo>
                  <a:lnTo>
                    <a:pt x="135042" y="62835"/>
                  </a:lnTo>
                  <a:cubicBezTo>
                    <a:pt x="135805" y="59040"/>
                    <a:pt x="138339" y="49426"/>
                    <a:pt x="139349" y="45629"/>
                  </a:cubicBezTo>
                  <a:cubicBezTo>
                    <a:pt x="140620" y="39809"/>
                    <a:pt x="143146" y="30187"/>
                    <a:pt x="143146" y="28670"/>
                  </a:cubicBezTo>
                  <a:cubicBezTo>
                    <a:pt x="143146" y="24113"/>
                    <a:pt x="139602" y="21835"/>
                    <a:pt x="135805" y="21835"/>
                  </a:cubicBezTo>
                  <a:cubicBezTo>
                    <a:pt x="134542" y="21835"/>
                    <a:pt x="127956" y="22089"/>
                    <a:pt x="125931" y="30696"/>
                  </a:cubicBezTo>
                  <a:lnTo>
                    <a:pt x="114031" y="78025"/>
                  </a:lnTo>
                  <a:cubicBezTo>
                    <a:pt x="110988" y="90680"/>
                    <a:pt x="108208" y="101312"/>
                    <a:pt x="107445" y="103837"/>
                  </a:cubicBezTo>
                  <a:cubicBezTo>
                    <a:pt x="107190" y="105107"/>
                    <a:pt x="95036" y="128133"/>
                    <a:pt x="74524" y="128133"/>
                  </a:cubicBezTo>
                  <a:cubicBezTo>
                    <a:pt x="61861" y="128133"/>
                    <a:pt x="55784" y="119780"/>
                    <a:pt x="55784" y="106117"/>
                  </a:cubicBezTo>
                  <a:cubicBezTo>
                    <a:pt x="55784" y="98780"/>
                    <a:pt x="57556" y="91690"/>
                    <a:pt x="59335" y="84608"/>
                  </a:cubicBezTo>
                  <a:lnTo>
                    <a:pt x="69964" y="4208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65" name="Forme libre : forme 264">
              <a:extLst>
                <a:ext uri="{FF2B5EF4-FFF2-40B4-BE49-F238E27FC236}">
                  <a16:creationId xmlns:a16="http://schemas.microsoft.com/office/drawing/2014/main" id="{85ABF4BE-C639-4ED2-B30C-5C488649E69F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10900228" y="-11280598"/>
              <a:ext cx="203371" cy="152445"/>
            </a:xfrm>
            <a:custGeom>
              <a:avLst/>
              <a:gdLst>
                <a:gd name="connsiteX0" fmla="*/ 83072 w 203370"/>
                <a:gd name="connsiteY0" fmla="*/ 74349 h 152445"/>
                <a:gd name="connsiteX1" fmla="*/ 64809 w 203370"/>
                <a:gd name="connsiteY1" fmla="*/ 63893 h 152445"/>
                <a:gd name="connsiteX2" fmla="*/ 19066 w 203370"/>
                <a:gd name="connsiteY2" fmla="*/ 114398 h 152445"/>
                <a:gd name="connsiteX3" fmla="*/ 45838 w 203370"/>
                <a:gd name="connsiteY3" fmla="*/ 143815 h 152445"/>
                <a:gd name="connsiteX4" fmla="*/ 71013 w 203370"/>
                <a:gd name="connsiteY4" fmla="*/ 131412 h 152445"/>
                <a:gd name="connsiteX5" fmla="*/ 89276 w 203370"/>
                <a:gd name="connsiteY5" fmla="*/ 143815 h 152445"/>
                <a:gd name="connsiteX6" fmla="*/ 103290 w 203370"/>
                <a:gd name="connsiteY6" fmla="*/ 134422 h 152445"/>
                <a:gd name="connsiteX7" fmla="*/ 109495 w 203370"/>
                <a:gd name="connsiteY7" fmla="*/ 116700 h 152445"/>
                <a:gd name="connsiteX8" fmla="*/ 106658 w 203370"/>
                <a:gd name="connsiteY8" fmla="*/ 114398 h 152445"/>
                <a:gd name="connsiteX9" fmla="*/ 102758 w 203370"/>
                <a:gd name="connsiteY9" fmla="*/ 119892 h 152445"/>
                <a:gd name="connsiteX10" fmla="*/ 89809 w 203370"/>
                <a:gd name="connsiteY10" fmla="*/ 138853 h 152445"/>
                <a:gd name="connsiteX11" fmla="*/ 83962 w 203370"/>
                <a:gd name="connsiteY11" fmla="*/ 130175 h 152445"/>
                <a:gd name="connsiteX12" fmla="*/ 86616 w 203370"/>
                <a:gd name="connsiteY12" fmla="*/ 116168 h 152445"/>
                <a:gd name="connsiteX13" fmla="*/ 90515 w 203370"/>
                <a:gd name="connsiteY13" fmla="*/ 100217 h 152445"/>
                <a:gd name="connsiteX14" fmla="*/ 94067 w 203370"/>
                <a:gd name="connsiteY14" fmla="*/ 86751 h 152445"/>
                <a:gd name="connsiteX15" fmla="*/ 97260 w 203370"/>
                <a:gd name="connsiteY15" fmla="*/ 72927 h 152445"/>
                <a:gd name="connsiteX16" fmla="*/ 91231 w 203370"/>
                <a:gd name="connsiteY16" fmla="*/ 67259 h 152445"/>
                <a:gd name="connsiteX17" fmla="*/ 83072 w 203370"/>
                <a:gd name="connsiteY17" fmla="*/ 74349 h 152445"/>
                <a:gd name="connsiteX18" fmla="*/ 71728 w 203370"/>
                <a:gd name="connsiteY18" fmla="*/ 119892 h 152445"/>
                <a:gd name="connsiteX19" fmla="*/ 62679 w 203370"/>
                <a:gd name="connsiteY19" fmla="*/ 131763 h 152445"/>
                <a:gd name="connsiteX20" fmla="*/ 46370 w 203370"/>
                <a:gd name="connsiteY20" fmla="*/ 138853 h 152445"/>
                <a:gd name="connsiteX21" fmla="*/ 33421 w 203370"/>
                <a:gd name="connsiteY21" fmla="*/ 121663 h 152445"/>
                <a:gd name="connsiteX22" fmla="*/ 42644 w 203370"/>
                <a:gd name="connsiteY22" fmla="*/ 85687 h 152445"/>
                <a:gd name="connsiteX23" fmla="*/ 64809 w 203370"/>
                <a:gd name="connsiteY23" fmla="*/ 68855 h 152445"/>
                <a:gd name="connsiteX24" fmla="*/ 80594 w 203370"/>
                <a:gd name="connsiteY24" fmla="*/ 84274 h 152445"/>
                <a:gd name="connsiteX25" fmla="*/ 80062 w 203370"/>
                <a:gd name="connsiteY25" fmla="*/ 86751 h 152445"/>
                <a:gd name="connsiteX26" fmla="*/ 71728 w 203370"/>
                <a:gd name="connsiteY26" fmla="*/ 119892 h 152445"/>
                <a:gd name="connsiteX27" fmla="*/ 164915 w 203370"/>
                <a:gd name="connsiteY27" fmla="*/ 24375 h 152445"/>
                <a:gd name="connsiteX28" fmla="*/ 165630 w 203370"/>
                <a:gd name="connsiteY28" fmla="*/ 21534 h 152445"/>
                <a:gd name="connsiteX29" fmla="*/ 162793 w 203370"/>
                <a:gd name="connsiteY29" fmla="*/ 19056 h 152445"/>
                <a:gd name="connsiteX30" fmla="*/ 140097 w 203370"/>
                <a:gd name="connsiteY30" fmla="*/ 20827 h 152445"/>
                <a:gd name="connsiteX31" fmla="*/ 136197 w 203370"/>
                <a:gd name="connsiteY31" fmla="*/ 24900 h 152445"/>
                <a:gd name="connsiteX32" fmla="*/ 140804 w 203370"/>
                <a:gd name="connsiteY32" fmla="*/ 27385 h 152445"/>
                <a:gd name="connsiteX33" fmla="*/ 149312 w 203370"/>
                <a:gd name="connsiteY33" fmla="*/ 30044 h 152445"/>
                <a:gd name="connsiteX34" fmla="*/ 146477 w 203370"/>
                <a:gd name="connsiteY34" fmla="*/ 42447 h 152445"/>
                <a:gd name="connsiteX35" fmla="*/ 142402 w 203370"/>
                <a:gd name="connsiteY35" fmla="*/ 58755 h 152445"/>
                <a:gd name="connsiteX36" fmla="*/ 130699 w 203370"/>
                <a:gd name="connsiteY36" fmla="*/ 105895 h 152445"/>
                <a:gd name="connsiteX37" fmla="*/ 129810 w 203370"/>
                <a:gd name="connsiteY37" fmla="*/ 114573 h 152445"/>
                <a:gd name="connsiteX38" fmla="*/ 155875 w 203370"/>
                <a:gd name="connsiteY38" fmla="*/ 143815 h 152445"/>
                <a:gd name="connsiteX39" fmla="*/ 201625 w 203370"/>
                <a:gd name="connsiteY39" fmla="*/ 93484 h 152445"/>
                <a:gd name="connsiteX40" fmla="*/ 175028 w 203370"/>
                <a:gd name="connsiteY40" fmla="*/ 63893 h 152445"/>
                <a:gd name="connsiteX41" fmla="*/ 152681 w 203370"/>
                <a:gd name="connsiteY41" fmla="*/ 73634 h 152445"/>
                <a:gd name="connsiteX42" fmla="*/ 164915 w 203370"/>
                <a:gd name="connsiteY42" fmla="*/ 24375 h 152445"/>
                <a:gd name="connsiteX43" fmla="*/ 156049 w 203370"/>
                <a:gd name="connsiteY43" fmla="*/ 138853 h 152445"/>
                <a:gd name="connsiteX44" fmla="*/ 142402 w 203370"/>
                <a:gd name="connsiteY44" fmla="*/ 120782 h 152445"/>
                <a:gd name="connsiteX45" fmla="*/ 148963 w 203370"/>
                <a:gd name="connsiteY45" fmla="*/ 88173 h 152445"/>
                <a:gd name="connsiteX46" fmla="*/ 153396 w 203370"/>
                <a:gd name="connsiteY46" fmla="*/ 80551 h 152445"/>
                <a:gd name="connsiteX47" fmla="*/ 174496 w 203370"/>
                <a:gd name="connsiteY47" fmla="*/ 68855 h 152445"/>
                <a:gd name="connsiteX48" fmla="*/ 187437 w 203370"/>
                <a:gd name="connsiteY48" fmla="*/ 86045 h 152445"/>
                <a:gd name="connsiteX49" fmla="*/ 178214 w 203370"/>
                <a:gd name="connsiteY49" fmla="*/ 121663 h 152445"/>
                <a:gd name="connsiteX50" fmla="*/ 156049 w 203370"/>
                <a:gd name="connsiteY50" fmla="*/ 13885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3370" h="152445">
                  <a:moveTo>
                    <a:pt x="83072" y="74349"/>
                  </a:moveTo>
                  <a:cubicBezTo>
                    <a:pt x="79346" y="68497"/>
                    <a:pt x="73317" y="63893"/>
                    <a:pt x="64809" y="63893"/>
                  </a:cubicBezTo>
                  <a:cubicBezTo>
                    <a:pt x="42112" y="63893"/>
                    <a:pt x="19066" y="88878"/>
                    <a:pt x="19066" y="114398"/>
                  </a:cubicBezTo>
                  <a:cubicBezTo>
                    <a:pt x="19066" y="131588"/>
                    <a:pt x="30585" y="143815"/>
                    <a:pt x="45838" y="143815"/>
                  </a:cubicBezTo>
                  <a:cubicBezTo>
                    <a:pt x="55411" y="143815"/>
                    <a:pt x="63919" y="138321"/>
                    <a:pt x="71013" y="131412"/>
                  </a:cubicBezTo>
                  <a:cubicBezTo>
                    <a:pt x="74381" y="142044"/>
                    <a:pt x="84669" y="143815"/>
                    <a:pt x="89276" y="143815"/>
                  </a:cubicBezTo>
                  <a:cubicBezTo>
                    <a:pt x="95664" y="143815"/>
                    <a:pt x="100097" y="139917"/>
                    <a:pt x="103290" y="134422"/>
                  </a:cubicBezTo>
                  <a:cubicBezTo>
                    <a:pt x="107190" y="127514"/>
                    <a:pt x="109495" y="117415"/>
                    <a:pt x="109495" y="116700"/>
                  </a:cubicBezTo>
                  <a:cubicBezTo>
                    <a:pt x="109495" y="114398"/>
                    <a:pt x="107190" y="114398"/>
                    <a:pt x="106658" y="114398"/>
                  </a:cubicBezTo>
                  <a:cubicBezTo>
                    <a:pt x="104172" y="114398"/>
                    <a:pt x="103997" y="115105"/>
                    <a:pt x="102758" y="119892"/>
                  </a:cubicBezTo>
                  <a:cubicBezTo>
                    <a:pt x="100629" y="128396"/>
                    <a:pt x="97260" y="138853"/>
                    <a:pt x="89809" y="138853"/>
                  </a:cubicBezTo>
                  <a:cubicBezTo>
                    <a:pt x="85201" y="138853"/>
                    <a:pt x="83962" y="134954"/>
                    <a:pt x="83962" y="130175"/>
                  </a:cubicBezTo>
                  <a:cubicBezTo>
                    <a:pt x="83962" y="127157"/>
                    <a:pt x="85376" y="120782"/>
                    <a:pt x="86616" y="116168"/>
                  </a:cubicBezTo>
                  <a:cubicBezTo>
                    <a:pt x="87862" y="111389"/>
                    <a:pt x="89634" y="104124"/>
                    <a:pt x="90515" y="100217"/>
                  </a:cubicBezTo>
                  <a:lnTo>
                    <a:pt x="94067" y="86751"/>
                  </a:lnTo>
                  <a:cubicBezTo>
                    <a:pt x="95131" y="82147"/>
                    <a:pt x="97260" y="73817"/>
                    <a:pt x="97260" y="72927"/>
                  </a:cubicBezTo>
                  <a:cubicBezTo>
                    <a:pt x="97260" y="69029"/>
                    <a:pt x="94067" y="67259"/>
                    <a:pt x="91231" y="67259"/>
                  </a:cubicBezTo>
                  <a:cubicBezTo>
                    <a:pt x="88212" y="67259"/>
                    <a:pt x="84137" y="69387"/>
                    <a:pt x="83072" y="74349"/>
                  </a:cubicBezTo>
                  <a:close/>
                  <a:moveTo>
                    <a:pt x="71728" y="119892"/>
                  </a:moveTo>
                  <a:cubicBezTo>
                    <a:pt x="70480" y="124854"/>
                    <a:pt x="66580" y="128396"/>
                    <a:pt x="62679" y="131763"/>
                  </a:cubicBezTo>
                  <a:cubicBezTo>
                    <a:pt x="61082" y="133183"/>
                    <a:pt x="53996" y="138853"/>
                    <a:pt x="46370" y="138853"/>
                  </a:cubicBezTo>
                  <a:cubicBezTo>
                    <a:pt x="39808" y="138853"/>
                    <a:pt x="33421" y="134247"/>
                    <a:pt x="33421" y="121663"/>
                  </a:cubicBezTo>
                  <a:cubicBezTo>
                    <a:pt x="33421" y="112270"/>
                    <a:pt x="38569" y="92777"/>
                    <a:pt x="42644" y="85687"/>
                  </a:cubicBezTo>
                  <a:cubicBezTo>
                    <a:pt x="50803" y="71515"/>
                    <a:pt x="59843" y="68855"/>
                    <a:pt x="64809" y="68855"/>
                  </a:cubicBezTo>
                  <a:cubicBezTo>
                    <a:pt x="77217" y="68855"/>
                    <a:pt x="80594" y="82320"/>
                    <a:pt x="80594" y="84274"/>
                  </a:cubicBezTo>
                  <a:cubicBezTo>
                    <a:pt x="80594" y="84981"/>
                    <a:pt x="80236" y="86219"/>
                    <a:pt x="80062" y="86751"/>
                  </a:cubicBezTo>
                  <a:lnTo>
                    <a:pt x="71728" y="119892"/>
                  </a:lnTo>
                  <a:close/>
                  <a:moveTo>
                    <a:pt x="164915" y="24375"/>
                  </a:moveTo>
                  <a:cubicBezTo>
                    <a:pt x="165098" y="24018"/>
                    <a:pt x="165630" y="21715"/>
                    <a:pt x="165630" y="21534"/>
                  </a:cubicBezTo>
                  <a:cubicBezTo>
                    <a:pt x="165630" y="20651"/>
                    <a:pt x="164915" y="19056"/>
                    <a:pt x="162793" y="19056"/>
                  </a:cubicBezTo>
                  <a:cubicBezTo>
                    <a:pt x="159243" y="19056"/>
                    <a:pt x="144530" y="20468"/>
                    <a:pt x="140097" y="20827"/>
                  </a:cubicBezTo>
                  <a:cubicBezTo>
                    <a:pt x="138675" y="21002"/>
                    <a:pt x="136197" y="21183"/>
                    <a:pt x="136197" y="24900"/>
                  </a:cubicBezTo>
                  <a:cubicBezTo>
                    <a:pt x="136197" y="27385"/>
                    <a:pt x="138675" y="27385"/>
                    <a:pt x="140804" y="27385"/>
                  </a:cubicBezTo>
                  <a:cubicBezTo>
                    <a:pt x="149312" y="27385"/>
                    <a:pt x="149312" y="28624"/>
                    <a:pt x="149312" y="30044"/>
                  </a:cubicBezTo>
                  <a:cubicBezTo>
                    <a:pt x="149312" y="31283"/>
                    <a:pt x="147541" y="38373"/>
                    <a:pt x="146477" y="42447"/>
                  </a:cubicBezTo>
                  <a:lnTo>
                    <a:pt x="142402" y="58755"/>
                  </a:lnTo>
                  <a:cubicBezTo>
                    <a:pt x="140804" y="64773"/>
                    <a:pt x="131049" y="103592"/>
                    <a:pt x="130699" y="105895"/>
                  </a:cubicBezTo>
                  <a:cubicBezTo>
                    <a:pt x="129810" y="110142"/>
                    <a:pt x="129810" y="112453"/>
                    <a:pt x="129810" y="114573"/>
                  </a:cubicBezTo>
                  <a:cubicBezTo>
                    <a:pt x="129810" y="132476"/>
                    <a:pt x="141162" y="143815"/>
                    <a:pt x="155875" y="143815"/>
                  </a:cubicBezTo>
                  <a:cubicBezTo>
                    <a:pt x="178039" y="143815"/>
                    <a:pt x="201625" y="119718"/>
                    <a:pt x="201625" y="93484"/>
                  </a:cubicBezTo>
                  <a:cubicBezTo>
                    <a:pt x="201625" y="72754"/>
                    <a:pt x="187262" y="63893"/>
                    <a:pt x="175028" y="63893"/>
                  </a:cubicBezTo>
                  <a:cubicBezTo>
                    <a:pt x="165804" y="63893"/>
                    <a:pt x="158004" y="69029"/>
                    <a:pt x="152681" y="73634"/>
                  </a:cubicBezTo>
                  <a:lnTo>
                    <a:pt x="164915" y="24375"/>
                  </a:lnTo>
                  <a:close/>
                  <a:moveTo>
                    <a:pt x="156049" y="138853"/>
                  </a:moveTo>
                  <a:cubicBezTo>
                    <a:pt x="147367" y="138853"/>
                    <a:pt x="142402" y="131231"/>
                    <a:pt x="142402" y="120782"/>
                  </a:cubicBezTo>
                  <a:cubicBezTo>
                    <a:pt x="142402" y="114222"/>
                    <a:pt x="143998" y="108196"/>
                    <a:pt x="148963" y="88173"/>
                  </a:cubicBezTo>
                  <a:cubicBezTo>
                    <a:pt x="150028" y="84806"/>
                    <a:pt x="150028" y="84449"/>
                    <a:pt x="153396" y="80551"/>
                  </a:cubicBezTo>
                  <a:cubicBezTo>
                    <a:pt x="160132" y="72754"/>
                    <a:pt x="168108" y="68855"/>
                    <a:pt x="174496" y="68855"/>
                  </a:cubicBezTo>
                  <a:cubicBezTo>
                    <a:pt x="181407" y="68855"/>
                    <a:pt x="187437" y="73993"/>
                    <a:pt x="187437" y="86045"/>
                  </a:cubicBezTo>
                  <a:cubicBezTo>
                    <a:pt x="187437" y="93309"/>
                    <a:pt x="183536" y="111389"/>
                    <a:pt x="178214" y="121663"/>
                  </a:cubicBezTo>
                  <a:cubicBezTo>
                    <a:pt x="173963" y="130349"/>
                    <a:pt x="165098" y="138853"/>
                    <a:pt x="156049" y="1388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66" name="Forme libre : forme 265">
              <a:extLst>
                <a:ext uri="{FF2B5EF4-FFF2-40B4-BE49-F238E27FC236}">
                  <a16:creationId xmlns:a16="http://schemas.microsoft.com/office/drawing/2014/main" id="{B170BC02-9EA6-425F-9538-D06EFAD67F64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11150901" y="-11214556"/>
              <a:ext cx="101685" cy="50815"/>
            </a:xfrm>
            <a:custGeom>
              <a:avLst/>
              <a:gdLst>
                <a:gd name="connsiteX0" fmla="*/ 52495 w 101685"/>
                <a:gd name="connsiteY0" fmla="*/ 36523 h 50815"/>
                <a:gd name="connsiteX1" fmla="*/ 22618 w 101685"/>
                <a:gd name="connsiteY1" fmla="*/ 19056 h 50815"/>
                <a:gd name="connsiteX2" fmla="*/ 19066 w 101685"/>
                <a:gd name="connsiteY2" fmla="*/ 24122 h 50815"/>
                <a:gd name="connsiteX3" fmla="*/ 52241 w 101685"/>
                <a:gd name="connsiteY3" fmla="*/ 49934 h 50815"/>
                <a:gd name="connsiteX4" fmla="*/ 85671 w 101685"/>
                <a:gd name="connsiteY4" fmla="*/ 24122 h 50815"/>
                <a:gd name="connsiteX5" fmla="*/ 82119 w 101685"/>
                <a:gd name="connsiteY5" fmla="*/ 19056 h 50815"/>
                <a:gd name="connsiteX6" fmla="*/ 52495 w 101685"/>
                <a:gd name="connsiteY6" fmla="*/ 36523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85" h="50815">
                  <a:moveTo>
                    <a:pt x="52495" y="36523"/>
                  </a:moveTo>
                  <a:lnTo>
                    <a:pt x="22618" y="19056"/>
                  </a:lnTo>
                  <a:lnTo>
                    <a:pt x="19066" y="24122"/>
                  </a:lnTo>
                  <a:lnTo>
                    <a:pt x="52241" y="49934"/>
                  </a:lnTo>
                  <a:lnTo>
                    <a:pt x="85671" y="24122"/>
                  </a:lnTo>
                  <a:lnTo>
                    <a:pt x="82119" y="19056"/>
                  </a:lnTo>
                  <a:lnTo>
                    <a:pt x="52495" y="3652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67" name="Forme libre : forme 266">
              <a:extLst>
                <a:ext uri="{FF2B5EF4-FFF2-40B4-BE49-F238E27FC236}">
                  <a16:creationId xmlns:a16="http://schemas.microsoft.com/office/drawing/2014/main" id="{A073AD19-6FCC-4240-B725-CAA99975CB86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11108585" y="-11164948"/>
              <a:ext cx="152528" cy="203260"/>
            </a:xfrm>
            <a:custGeom>
              <a:avLst/>
              <a:gdLst>
                <a:gd name="connsiteX0" fmla="*/ 69965 w 152528"/>
                <a:gd name="connsiteY0" fmla="*/ 42089 h 203260"/>
                <a:gd name="connsiteX1" fmla="*/ 73762 w 152528"/>
                <a:gd name="connsiteY1" fmla="*/ 25891 h 203260"/>
                <a:gd name="connsiteX2" fmla="*/ 66421 w 152528"/>
                <a:gd name="connsiteY2" fmla="*/ 19056 h 203260"/>
                <a:gd name="connsiteX3" fmla="*/ 56293 w 152528"/>
                <a:gd name="connsiteY3" fmla="*/ 28162 h 203260"/>
                <a:gd name="connsiteX4" fmla="*/ 19829 w 152528"/>
                <a:gd name="connsiteY4" fmla="*/ 174708 h 203260"/>
                <a:gd name="connsiteX5" fmla="*/ 19066 w 152528"/>
                <a:gd name="connsiteY5" fmla="*/ 178757 h 203260"/>
                <a:gd name="connsiteX6" fmla="*/ 26161 w 152528"/>
                <a:gd name="connsiteY6" fmla="*/ 185586 h 203260"/>
                <a:gd name="connsiteX7" fmla="*/ 35018 w 152528"/>
                <a:gd name="connsiteY7" fmla="*/ 180274 h 203260"/>
                <a:gd name="connsiteX8" fmla="*/ 48952 w 152528"/>
                <a:gd name="connsiteY8" fmla="*/ 125855 h 203260"/>
                <a:gd name="connsiteX9" fmla="*/ 73515 w 152528"/>
                <a:gd name="connsiteY9" fmla="*/ 133708 h 203260"/>
                <a:gd name="connsiteX10" fmla="*/ 107191 w 152528"/>
                <a:gd name="connsiteY10" fmla="*/ 115230 h 203260"/>
                <a:gd name="connsiteX11" fmla="*/ 129983 w 152528"/>
                <a:gd name="connsiteY11" fmla="*/ 133708 h 203260"/>
                <a:gd name="connsiteX12" fmla="*/ 148723 w 152528"/>
                <a:gd name="connsiteY12" fmla="*/ 119780 h 203260"/>
                <a:gd name="connsiteX13" fmla="*/ 156318 w 152528"/>
                <a:gd name="connsiteY13" fmla="*/ 94729 h 203260"/>
                <a:gd name="connsiteX14" fmla="*/ 153283 w 152528"/>
                <a:gd name="connsiteY14" fmla="*/ 92197 h 203260"/>
                <a:gd name="connsiteX15" fmla="*/ 149732 w 152528"/>
                <a:gd name="connsiteY15" fmla="*/ 96755 h 203260"/>
                <a:gd name="connsiteX16" fmla="*/ 130492 w 152528"/>
                <a:gd name="connsiteY16" fmla="*/ 128133 h 203260"/>
                <a:gd name="connsiteX17" fmla="*/ 122889 w 152528"/>
                <a:gd name="connsiteY17" fmla="*/ 116493 h 203260"/>
                <a:gd name="connsiteX18" fmla="*/ 127957 w 152528"/>
                <a:gd name="connsiteY18" fmla="*/ 90173 h 203260"/>
                <a:gd name="connsiteX19" fmla="*/ 135043 w 152528"/>
                <a:gd name="connsiteY19" fmla="*/ 62835 h 203260"/>
                <a:gd name="connsiteX20" fmla="*/ 139349 w 152528"/>
                <a:gd name="connsiteY20" fmla="*/ 45629 h 203260"/>
                <a:gd name="connsiteX21" fmla="*/ 143146 w 152528"/>
                <a:gd name="connsiteY21" fmla="*/ 28670 h 203260"/>
                <a:gd name="connsiteX22" fmla="*/ 135806 w 152528"/>
                <a:gd name="connsiteY22" fmla="*/ 21835 h 203260"/>
                <a:gd name="connsiteX23" fmla="*/ 125931 w 152528"/>
                <a:gd name="connsiteY23" fmla="*/ 30696 h 203260"/>
                <a:gd name="connsiteX24" fmla="*/ 114031 w 152528"/>
                <a:gd name="connsiteY24" fmla="*/ 78025 h 203260"/>
                <a:gd name="connsiteX25" fmla="*/ 107445 w 152528"/>
                <a:gd name="connsiteY25" fmla="*/ 103837 h 203260"/>
                <a:gd name="connsiteX26" fmla="*/ 74525 w 152528"/>
                <a:gd name="connsiteY26" fmla="*/ 128133 h 203260"/>
                <a:gd name="connsiteX27" fmla="*/ 55785 w 152528"/>
                <a:gd name="connsiteY27" fmla="*/ 106117 h 203260"/>
                <a:gd name="connsiteX28" fmla="*/ 59335 w 152528"/>
                <a:gd name="connsiteY28" fmla="*/ 84608 h 203260"/>
                <a:gd name="connsiteX29" fmla="*/ 69965 w 152528"/>
                <a:gd name="connsiteY29" fmla="*/ 4208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2528" h="203260">
                  <a:moveTo>
                    <a:pt x="69965" y="42089"/>
                  </a:moveTo>
                  <a:cubicBezTo>
                    <a:pt x="71235" y="36768"/>
                    <a:pt x="73762" y="27154"/>
                    <a:pt x="73762" y="25891"/>
                  </a:cubicBezTo>
                  <a:cubicBezTo>
                    <a:pt x="73762" y="21588"/>
                    <a:pt x="70727" y="19056"/>
                    <a:pt x="66421" y="19056"/>
                  </a:cubicBezTo>
                  <a:cubicBezTo>
                    <a:pt x="65659" y="19056"/>
                    <a:pt x="58573" y="19310"/>
                    <a:pt x="56293" y="28162"/>
                  </a:cubicBezTo>
                  <a:lnTo>
                    <a:pt x="19829" y="174708"/>
                  </a:lnTo>
                  <a:cubicBezTo>
                    <a:pt x="19066" y="177741"/>
                    <a:pt x="19066" y="178250"/>
                    <a:pt x="19066" y="178757"/>
                  </a:cubicBezTo>
                  <a:cubicBezTo>
                    <a:pt x="19066" y="182553"/>
                    <a:pt x="21855" y="185586"/>
                    <a:pt x="26161" y="185586"/>
                  </a:cubicBezTo>
                  <a:cubicBezTo>
                    <a:pt x="31475" y="185586"/>
                    <a:pt x="34518" y="181029"/>
                    <a:pt x="35018" y="180274"/>
                  </a:cubicBezTo>
                  <a:cubicBezTo>
                    <a:pt x="36035" y="177995"/>
                    <a:pt x="39324" y="164831"/>
                    <a:pt x="48952" y="125855"/>
                  </a:cubicBezTo>
                  <a:cubicBezTo>
                    <a:pt x="57055" y="132690"/>
                    <a:pt x="68447" y="133708"/>
                    <a:pt x="73515" y="133708"/>
                  </a:cubicBezTo>
                  <a:cubicBezTo>
                    <a:pt x="91239" y="133708"/>
                    <a:pt x="101114" y="122313"/>
                    <a:pt x="107191" y="115230"/>
                  </a:cubicBezTo>
                  <a:cubicBezTo>
                    <a:pt x="109471" y="126616"/>
                    <a:pt x="118837" y="133708"/>
                    <a:pt x="129983" y="133708"/>
                  </a:cubicBezTo>
                  <a:cubicBezTo>
                    <a:pt x="138848" y="133708"/>
                    <a:pt x="144672" y="127880"/>
                    <a:pt x="148723" y="119780"/>
                  </a:cubicBezTo>
                  <a:cubicBezTo>
                    <a:pt x="153028" y="110673"/>
                    <a:pt x="156318" y="95230"/>
                    <a:pt x="156318" y="94729"/>
                  </a:cubicBezTo>
                  <a:cubicBezTo>
                    <a:pt x="156318" y="92197"/>
                    <a:pt x="154038" y="92197"/>
                    <a:pt x="153283" y="92197"/>
                  </a:cubicBezTo>
                  <a:cubicBezTo>
                    <a:pt x="150749" y="92197"/>
                    <a:pt x="150495" y="93205"/>
                    <a:pt x="149732" y="96755"/>
                  </a:cubicBezTo>
                  <a:cubicBezTo>
                    <a:pt x="145426" y="113207"/>
                    <a:pt x="140874" y="128133"/>
                    <a:pt x="130492" y="128133"/>
                  </a:cubicBezTo>
                  <a:cubicBezTo>
                    <a:pt x="123651" y="128133"/>
                    <a:pt x="122889" y="121559"/>
                    <a:pt x="122889" y="116493"/>
                  </a:cubicBezTo>
                  <a:cubicBezTo>
                    <a:pt x="122889" y="110927"/>
                    <a:pt x="125931" y="99034"/>
                    <a:pt x="127957" y="90173"/>
                  </a:cubicBezTo>
                  <a:lnTo>
                    <a:pt x="135043" y="62835"/>
                  </a:lnTo>
                  <a:cubicBezTo>
                    <a:pt x="135806" y="59040"/>
                    <a:pt x="138340" y="49426"/>
                    <a:pt x="139349" y="45629"/>
                  </a:cubicBezTo>
                  <a:cubicBezTo>
                    <a:pt x="140620" y="39809"/>
                    <a:pt x="143146" y="30187"/>
                    <a:pt x="143146" y="28670"/>
                  </a:cubicBezTo>
                  <a:cubicBezTo>
                    <a:pt x="143146" y="24113"/>
                    <a:pt x="139603" y="21835"/>
                    <a:pt x="135806" y="21835"/>
                  </a:cubicBezTo>
                  <a:cubicBezTo>
                    <a:pt x="134543" y="21835"/>
                    <a:pt x="127957" y="22089"/>
                    <a:pt x="125931" y="30696"/>
                  </a:cubicBezTo>
                  <a:lnTo>
                    <a:pt x="114031" y="78025"/>
                  </a:lnTo>
                  <a:cubicBezTo>
                    <a:pt x="110988" y="90680"/>
                    <a:pt x="108208" y="101312"/>
                    <a:pt x="107445" y="103837"/>
                  </a:cubicBezTo>
                  <a:cubicBezTo>
                    <a:pt x="107191" y="105107"/>
                    <a:pt x="95036" y="128133"/>
                    <a:pt x="74525" y="128133"/>
                  </a:cubicBezTo>
                  <a:cubicBezTo>
                    <a:pt x="61861" y="128133"/>
                    <a:pt x="55785" y="119780"/>
                    <a:pt x="55785" y="106117"/>
                  </a:cubicBezTo>
                  <a:cubicBezTo>
                    <a:pt x="55785" y="98780"/>
                    <a:pt x="57556" y="91690"/>
                    <a:pt x="59335" y="84608"/>
                  </a:cubicBezTo>
                  <a:lnTo>
                    <a:pt x="69965" y="4208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68" name="Forme libre : forme 267">
              <a:extLst>
                <a:ext uri="{FF2B5EF4-FFF2-40B4-BE49-F238E27FC236}">
                  <a16:creationId xmlns:a16="http://schemas.microsoft.com/office/drawing/2014/main" id="{843790A8-0767-47AC-B15D-00E3FC1FCC83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11265297" y="-11138114"/>
              <a:ext cx="177949" cy="152445"/>
            </a:xfrm>
            <a:custGeom>
              <a:avLst/>
              <a:gdLst>
                <a:gd name="connsiteX0" fmla="*/ 54172 w 177949"/>
                <a:gd name="connsiteY0" fmla="*/ 24375 h 152445"/>
                <a:gd name="connsiteX1" fmla="*/ 54887 w 177949"/>
                <a:gd name="connsiteY1" fmla="*/ 21532 h 152445"/>
                <a:gd name="connsiteX2" fmla="*/ 52051 w 177949"/>
                <a:gd name="connsiteY2" fmla="*/ 19056 h 152445"/>
                <a:gd name="connsiteX3" fmla="*/ 29354 w 177949"/>
                <a:gd name="connsiteY3" fmla="*/ 20825 h 152445"/>
                <a:gd name="connsiteX4" fmla="*/ 25453 w 177949"/>
                <a:gd name="connsiteY4" fmla="*/ 24899 h 152445"/>
                <a:gd name="connsiteX5" fmla="*/ 30061 w 177949"/>
                <a:gd name="connsiteY5" fmla="*/ 27385 h 152445"/>
                <a:gd name="connsiteX6" fmla="*/ 38569 w 177949"/>
                <a:gd name="connsiteY6" fmla="*/ 30044 h 152445"/>
                <a:gd name="connsiteX7" fmla="*/ 35733 w 177949"/>
                <a:gd name="connsiteY7" fmla="*/ 42446 h 152445"/>
                <a:gd name="connsiteX8" fmla="*/ 31658 w 177949"/>
                <a:gd name="connsiteY8" fmla="*/ 58755 h 152445"/>
                <a:gd name="connsiteX9" fmla="*/ 19956 w 177949"/>
                <a:gd name="connsiteY9" fmla="*/ 105893 h 152445"/>
                <a:gd name="connsiteX10" fmla="*/ 19066 w 177949"/>
                <a:gd name="connsiteY10" fmla="*/ 114571 h 152445"/>
                <a:gd name="connsiteX11" fmla="*/ 45131 w 177949"/>
                <a:gd name="connsiteY11" fmla="*/ 143814 h 152445"/>
                <a:gd name="connsiteX12" fmla="*/ 90882 w 177949"/>
                <a:gd name="connsiteY12" fmla="*/ 93484 h 152445"/>
                <a:gd name="connsiteX13" fmla="*/ 64285 w 177949"/>
                <a:gd name="connsiteY13" fmla="*/ 63891 h 152445"/>
                <a:gd name="connsiteX14" fmla="*/ 41937 w 177949"/>
                <a:gd name="connsiteY14" fmla="*/ 73634 h 152445"/>
                <a:gd name="connsiteX15" fmla="*/ 54172 w 177949"/>
                <a:gd name="connsiteY15" fmla="*/ 24375 h 152445"/>
                <a:gd name="connsiteX16" fmla="*/ 45306 w 177949"/>
                <a:gd name="connsiteY16" fmla="*/ 138851 h 152445"/>
                <a:gd name="connsiteX17" fmla="*/ 31658 w 177949"/>
                <a:gd name="connsiteY17" fmla="*/ 120780 h 152445"/>
                <a:gd name="connsiteX18" fmla="*/ 38220 w 177949"/>
                <a:gd name="connsiteY18" fmla="*/ 88171 h 152445"/>
                <a:gd name="connsiteX19" fmla="*/ 42653 w 177949"/>
                <a:gd name="connsiteY19" fmla="*/ 80549 h 152445"/>
                <a:gd name="connsiteX20" fmla="*/ 63752 w 177949"/>
                <a:gd name="connsiteY20" fmla="*/ 68853 h 152445"/>
                <a:gd name="connsiteX21" fmla="*/ 76693 w 177949"/>
                <a:gd name="connsiteY21" fmla="*/ 86044 h 152445"/>
                <a:gd name="connsiteX22" fmla="*/ 67470 w 177949"/>
                <a:gd name="connsiteY22" fmla="*/ 121663 h 152445"/>
                <a:gd name="connsiteX23" fmla="*/ 45306 w 177949"/>
                <a:gd name="connsiteY23" fmla="*/ 138851 h 152445"/>
                <a:gd name="connsiteX24" fmla="*/ 174093 w 177949"/>
                <a:gd name="connsiteY24" fmla="*/ 74166 h 152445"/>
                <a:gd name="connsiteX25" fmla="*/ 165053 w 177949"/>
                <a:gd name="connsiteY25" fmla="*/ 84091 h 152445"/>
                <a:gd name="connsiteX26" fmla="*/ 171964 w 177949"/>
                <a:gd name="connsiteY26" fmla="*/ 90649 h 152445"/>
                <a:gd name="connsiteX27" fmla="*/ 182077 w 177949"/>
                <a:gd name="connsiteY27" fmla="*/ 79310 h 152445"/>
                <a:gd name="connsiteX28" fmla="*/ 158665 w 177949"/>
                <a:gd name="connsiteY28" fmla="*/ 63891 h 152445"/>
                <a:gd name="connsiteX29" fmla="*/ 107426 w 177949"/>
                <a:gd name="connsiteY29" fmla="*/ 112983 h 152445"/>
                <a:gd name="connsiteX30" fmla="*/ 140227 w 177949"/>
                <a:gd name="connsiteY30" fmla="*/ 143814 h 152445"/>
                <a:gd name="connsiteX31" fmla="*/ 184198 w 177949"/>
                <a:gd name="connsiteY31" fmla="*/ 123790 h 152445"/>
                <a:gd name="connsiteX32" fmla="*/ 181187 w 177949"/>
                <a:gd name="connsiteY32" fmla="*/ 120780 h 152445"/>
                <a:gd name="connsiteX33" fmla="*/ 178351 w 177949"/>
                <a:gd name="connsiteY33" fmla="*/ 122551 h 152445"/>
                <a:gd name="connsiteX34" fmla="*/ 140584 w 177949"/>
                <a:gd name="connsiteY34" fmla="*/ 138851 h 152445"/>
                <a:gd name="connsiteX35" fmla="*/ 122138 w 177949"/>
                <a:gd name="connsiteY35" fmla="*/ 119185 h 152445"/>
                <a:gd name="connsiteX36" fmla="*/ 133848 w 177949"/>
                <a:gd name="connsiteY36" fmla="*/ 82495 h 152445"/>
                <a:gd name="connsiteX37" fmla="*/ 158665 w 177949"/>
                <a:gd name="connsiteY37" fmla="*/ 68853 h 152445"/>
                <a:gd name="connsiteX38" fmla="*/ 174093 w 177949"/>
                <a:gd name="connsiteY38" fmla="*/ 7416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7949" h="152445">
                  <a:moveTo>
                    <a:pt x="54172" y="24375"/>
                  </a:moveTo>
                  <a:cubicBezTo>
                    <a:pt x="54354" y="24018"/>
                    <a:pt x="54887" y="21715"/>
                    <a:pt x="54887" y="21532"/>
                  </a:cubicBezTo>
                  <a:cubicBezTo>
                    <a:pt x="54887" y="20651"/>
                    <a:pt x="54172" y="19056"/>
                    <a:pt x="52051" y="19056"/>
                  </a:cubicBezTo>
                  <a:cubicBezTo>
                    <a:pt x="48500" y="19056"/>
                    <a:pt x="33787" y="20468"/>
                    <a:pt x="29354" y="20825"/>
                  </a:cubicBezTo>
                  <a:cubicBezTo>
                    <a:pt x="27932" y="21000"/>
                    <a:pt x="25453" y="21183"/>
                    <a:pt x="25453" y="24899"/>
                  </a:cubicBezTo>
                  <a:cubicBezTo>
                    <a:pt x="25453" y="27385"/>
                    <a:pt x="27932" y="27385"/>
                    <a:pt x="30061" y="27385"/>
                  </a:cubicBezTo>
                  <a:cubicBezTo>
                    <a:pt x="38569" y="27385"/>
                    <a:pt x="38569" y="28622"/>
                    <a:pt x="38569" y="30044"/>
                  </a:cubicBezTo>
                  <a:cubicBezTo>
                    <a:pt x="38569" y="31283"/>
                    <a:pt x="36798" y="38373"/>
                    <a:pt x="35733" y="42446"/>
                  </a:cubicBezTo>
                  <a:lnTo>
                    <a:pt x="31658" y="58755"/>
                  </a:lnTo>
                  <a:cubicBezTo>
                    <a:pt x="30061" y="64773"/>
                    <a:pt x="20306" y="103590"/>
                    <a:pt x="19956" y="105893"/>
                  </a:cubicBezTo>
                  <a:cubicBezTo>
                    <a:pt x="19066" y="110141"/>
                    <a:pt x="19066" y="112451"/>
                    <a:pt x="19066" y="114571"/>
                  </a:cubicBezTo>
                  <a:cubicBezTo>
                    <a:pt x="19066" y="132476"/>
                    <a:pt x="30418" y="143814"/>
                    <a:pt x="45131" y="143814"/>
                  </a:cubicBezTo>
                  <a:cubicBezTo>
                    <a:pt x="67295" y="143814"/>
                    <a:pt x="90882" y="119717"/>
                    <a:pt x="90882" y="93484"/>
                  </a:cubicBezTo>
                  <a:cubicBezTo>
                    <a:pt x="90882" y="72752"/>
                    <a:pt x="76518" y="63891"/>
                    <a:pt x="64285" y="63891"/>
                  </a:cubicBezTo>
                  <a:cubicBezTo>
                    <a:pt x="55061" y="63891"/>
                    <a:pt x="47260" y="69029"/>
                    <a:pt x="41937" y="73634"/>
                  </a:cubicBezTo>
                  <a:lnTo>
                    <a:pt x="54172" y="24375"/>
                  </a:lnTo>
                  <a:close/>
                  <a:moveTo>
                    <a:pt x="45306" y="138851"/>
                  </a:moveTo>
                  <a:cubicBezTo>
                    <a:pt x="36623" y="138851"/>
                    <a:pt x="31658" y="131229"/>
                    <a:pt x="31658" y="120780"/>
                  </a:cubicBezTo>
                  <a:cubicBezTo>
                    <a:pt x="31658" y="114222"/>
                    <a:pt x="33255" y="108196"/>
                    <a:pt x="38220" y="88171"/>
                  </a:cubicBezTo>
                  <a:cubicBezTo>
                    <a:pt x="39284" y="84806"/>
                    <a:pt x="39284" y="84448"/>
                    <a:pt x="42653" y="80549"/>
                  </a:cubicBezTo>
                  <a:cubicBezTo>
                    <a:pt x="49389" y="72752"/>
                    <a:pt x="57365" y="68853"/>
                    <a:pt x="63752" y="68853"/>
                  </a:cubicBezTo>
                  <a:cubicBezTo>
                    <a:pt x="70664" y="68853"/>
                    <a:pt x="76693" y="73991"/>
                    <a:pt x="76693" y="86044"/>
                  </a:cubicBezTo>
                  <a:cubicBezTo>
                    <a:pt x="76693" y="93309"/>
                    <a:pt x="72792" y="111388"/>
                    <a:pt x="67470" y="121663"/>
                  </a:cubicBezTo>
                  <a:cubicBezTo>
                    <a:pt x="63220" y="130349"/>
                    <a:pt x="54354" y="138851"/>
                    <a:pt x="45306" y="138851"/>
                  </a:cubicBezTo>
                  <a:close/>
                  <a:moveTo>
                    <a:pt x="174093" y="74166"/>
                  </a:moveTo>
                  <a:cubicBezTo>
                    <a:pt x="167714" y="75230"/>
                    <a:pt x="165053" y="80193"/>
                    <a:pt x="165053" y="84091"/>
                  </a:cubicBezTo>
                  <a:cubicBezTo>
                    <a:pt x="165053" y="88878"/>
                    <a:pt x="168778" y="90649"/>
                    <a:pt x="171964" y="90649"/>
                  </a:cubicBezTo>
                  <a:cubicBezTo>
                    <a:pt x="175864" y="90649"/>
                    <a:pt x="182077" y="87815"/>
                    <a:pt x="182077" y="79310"/>
                  </a:cubicBezTo>
                  <a:cubicBezTo>
                    <a:pt x="182077" y="67258"/>
                    <a:pt x="168246" y="63891"/>
                    <a:pt x="158665" y="63891"/>
                  </a:cubicBezTo>
                  <a:cubicBezTo>
                    <a:pt x="132068" y="63891"/>
                    <a:pt x="107426" y="88346"/>
                    <a:pt x="107426" y="112983"/>
                  </a:cubicBezTo>
                  <a:cubicBezTo>
                    <a:pt x="107426" y="128221"/>
                    <a:pt x="118062" y="143814"/>
                    <a:pt x="140227" y="143814"/>
                  </a:cubicBezTo>
                  <a:cubicBezTo>
                    <a:pt x="170192" y="143814"/>
                    <a:pt x="184198" y="126275"/>
                    <a:pt x="184198" y="123790"/>
                  </a:cubicBezTo>
                  <a:cubicBezTo>
                    <a:pt x="184198" y="122727"/>
                    <a:pt x="182609" y="120780"/>
                    <a:pt x="181187" y="120780"/>
                  </a:cubicBezTo>
                  <a:cubicBezTo>
                    <a:pt x="180122" y="120780"/>
                    <a:pt x="179765" y="121131"/>
                    <a:pt x="178351" y="122551"/>
                  </a:cubicBezTo>
                  <a:cubicBezTo>
                    <a:pt x="164520" y="138851"/>
                    <a:pt x="143770" y="138851"/>
                    <a:pt x="140584" y="138851"/>
                  </a:cubicBezTo>
                  <a:cubicBezTo>
                    <a:pt x="127818" y="138851"/>
                    <a:pt x="122138" y="130173"/>
                    <a:pt x="122138" y="119185"/>
                  </a:cubicBezTo>
                  <a:cubicBezTo>
                    <a:pt x="122138" y="114039"/>
                    <a:pt x="124624" y="94729"/>
                    <a:pt x="133848" y="82495"/>
                  </a:cubicBezTo>
                  <a:cubicBezTo>
                    <a:pt x="140584" y="73816"/>
                    <a:pt x="149800" y="68853"/>
                    <a:pt x="158665" y="68853"/>
                  </a:cubicBezTo>
                  <a:cubicBezTo>
                    <a:pt x="161152" y="68853"/>
                    <a:pt x="169660" y="69204"/>
                    <a:pt x="174093" y="7416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69" name="Forme libre : forme 268">
              <a:extLst>
                <a:ext uri="{FF2B5EF4-FFF2-40B4-BE49-F238E27FC236}">
                  <a16:creationId xmlns:a16="http://schemas.microsoft.com/office/drawing/2014/main" id="{C5ACC2F6-B3DD-45AA-9904-19B6571F89EB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11530377" y="-11145964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8 w 203370"/>
                <a:gd name="connsiteY5" fmla="*/ 29179 h 76222"/>
                <a:gd name="connsiteX6" fmla="*/ 178856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6 w 203370"/>
                <a:gd name="connsiteY9" fmla="*/ 68148 h 76222"/>
                <a:gd name="connsiteX10" fmla="*/ 27678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3" y="29179"/>
                    <a:pt x="187467" y="29179"/>
                    <a:pt x="187467" y="24113"/>
                  </a:cubicBezTo>
                  <a:cubicBezTo>
                    <a:pt x="187467" y="19056"/>
                    <a:pt x="182653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8" y="29179"/>
                  </a:cubicBezTo>
                  <a:lnTo>
                    <a:pt x="178856" y="29179"/>
                  </a:lnTo>
                  <a:close/>
                  <a:moveTo>
                    <a:pt x="179109" y="78279"/>
                  </a:moveTo>
                  <a:cubicBezTo>
                    <a:pt x="182653" y="78279"/>
                    <a:pt x="187467" y="78279"/>
                    <a:pt x="187467" y="73213"/>
                  </a:cubicBezTo>
                  <a:cubicBezTo>
                    <a:pt x="187467" y="68148"/>
                    <a:pt x="182653" y="68148"/>
                    <a:pt x="178856" y="68148"/>
                  </a:cubicBezTo>
                  <a:lnTo>
                    <a:pt x="27678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70" name="Forme libre : forme 269">
              <a:extLst>
                <a:ext uri="{FF2B5EF4-FFF2-40B4-BE49-F238E27FC236}">
                  <a16:creationId xmlns:a16="http://schemas.microsoft.com/office/drawing/2014/main" id="{B6C5CA71-D043-4F09-8B58-493854518EDF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11794165" y="-11233032"/>
              <a:ext cx="127107" cy="203260"/>
            </a:xfrm>
            <a:custGeom>
              <a:avLst/>
              <a:gdLst>
                <a:gd name="connsiteX0" fmla="*/ 75280 w 127106"/>
                <a:gd name="connsiteY0" fmla="*/ 88402 h 203260"/>
                <a:gd name="connsiteX1" fmla="*/ 19066 w 127106"/>
                <a:gd name="connsiteY1" fmla="*/ 159520 h 203260"/>
                <a:gd name="connsiteX2" fmla="*/ 59073 w 127106"/>
                <a:gd name="connsiteY2" fmla="*/ 202045 h 203260"/>
                <a:gd name="connsiteX3" fmla="*/ 109717 w 127106"/>
                <a:gd name="connsiteY3" fmla="*/ 127379 h 203260"/>
                <a:gd name="connsiteX4" fmla="*/ 90985 w 127106"/>
                <a:gd name="connsiteY4" fmla="*/ 80303 h 203260"/>
                <a:gd name="connsiteX5" fmla="*/ 66922 w 127106"/>
                <a:gd name="connsiteY5" fmla="*/ 38801 h 203260"/>
                <a:gd name="connsiteX6" fmla="*/ 80856 w 127106"/>
                <a:gd name="connsiteY6" fmla="*/ 27154 h 203260"/>
                <a:gd name="connsiteX7" fmla="*/ 98834 w 127106"/>
                <a:gd name="connsiteY7" fmla="*/ 33991 h 203260"/>
                <a:gd name="connsiteX8" fmla="*/ 112760 w 127106"/>
                <a:gd name="connsiteY8" fmla="*/ 40318 h 203260"/>
                <a:gd name="connsiteX9" fmla="*/ 122889 w 127106"/>
                <a:gd name="connsiteY9" fmla="*/ 30195 h 203260"/>
                <a:gd name="connsiteX10" fmla="*/ 109717 w 127106"/>
                <a:gd name="connsiteY10" fmla="*/ 21842 h 203260"/>
                <a:gd name="connsiteX11" fmla="*/ 88959 w 127106"/>
                <a:gd name="connsiteY11" fmla="*/ 19056 h 203260"/>
                <a:gd name="connsiteX12" fmla="*/ 60090 w 127106"/>
                <a:gd name="connsiteY12" fmla="*/ 45122 h 203260"/>
                <a:gd name="connsiteX13" fmla="*/ 75280 w 127106"/>
                <a:gd name="connsiteY13" fmla="*/ 88402 h 203260"/>
                <a:gd name="connsiteX14" fmla="*/ 78321 w 127106"/>
                <a:gd name="connsiteY14" fmla="*/ 93976 h 203260"/>
                <a:gd name="connsiteX15" fmla="*/ 92248 w 127106"/>
                <a:gd name="connsiteY15" fmla="*/ 137502 h 203260"/>
                <a:gd name="connsiteX16" fmla="*/ 59073 w 127106"/>
                <a:gd name="connsiteY16" fmla="*/ 196471 h 203260"/>
                <a:gd name="connsiteX17" fmla="*/ 34764 w 127106"/>
                <a:gd name="connsiteY17" fmla="*/ 166610 h 203260"/>
                <a:gd name="connsiteX18" fmla="*/ 78321 w 127106"/>
                <a:gd name="connsiteY18" fmla="*/ 9397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7106" h="203260">
                  <a:moveTo>
                    <a:pt x="75280" y="88402"/>
                  </a:moveTo>
                  <a:cubicBezTo>
                    <a:pt x="43630" y="96001"/>
                    <a:pt x="19066" y="128896"/>
                    <a:pt x="19066" y="159520"/>
                  </a:cubicBezTo>
                  <a:cubicBezTo>
                    <a:pt x="19066" y="183815"/>
                    <a:pt x="35272" y="202045"/>
                    <a:pt x="59073" y="202045"/>
                  </a:cubicBezTo>
                  <a:cubicBezTo>
                    <a:pt x="88705" y="202045"/>
                    <a:pt x="109717" y="162307"/>
                    <a:pt x="109717" y="127379"/>
                  </a:cubicBezTo>
                  <a:cubicBezTo>
                    <a:pt x="109717" y="104346"/>
                    <a:pt x="99588" y="91698"/>
                    <a:pt x="90985" y="80303"/>
                  </a:cubicBezTo>
                  <a:cubicBezTo>
                    <a:pt x="81865" y="68917"/>
                    <a:pt x="66922" y="49933"/>
                    <a:pt x="66922" y="38801"/>
                  </a:cubicBezTo>
                  <a:cubicBezTo>
                    <a:pt x="66922" y="33228"/>
                    <a:pt x="71990" y="27154"/>
                    <a:pt x="80856" y="27154"/>
                  </a:cubicBezTo>
                  <a:cubicBezTo>
                    <a:pt x="88451" y="27154"/>
                    <a:pt x="93511" y="30449"/>
                    <a:pt x="98834" y="33991"/>
                  </a:cubicBezTo>
                  <a:cubicBezTo>
                    <a:pt x="103894" y="37023"/>
                    <a:pt x="108962" y="40318"/>
                    <a:pt x="112760" y="40318"/>
                  </a:cubicBezTo>
                  <a:cubicBezTo>
                    <a:pt x="119091" y="40318"/>
                    <a:pt x="122889" y="34244"/>
                    <a:pt x="122889" y="30195"/>
                  </a:cubicBezTo>
                  <a:cubicBezTo>
                    <a:pt x="122889" y="24629"/>
                    <a:pt x="118837" y="23866"/>
                    <a:pt x="109717" y="21842"/>
                  </a:cubicBezTo>
                  <a:cubicBezTo>
                    <a:pt x="96553" y="19056"/>
                    <a:pt x="93010" y="19056"/>
                    <a:pt x="88959" y="19056"/>
                  </a:cubicBezTo>
                  <a:cubicBezTo>
                    <a:pt x="69202" y="19056"/>
                    <a:pt x="60090" y="29940"/>
                    <a:pt x="60090" y="45122"/>
                  </a:cubicBezTo>
                  <a:cubicBezTo>
                    <a:pt x="60090" y="58794"/>
                    <a:pt x="67431" y="72968"/>
                    <a:pt x="75280" y="88402"/>
                  </a:cubicBezTo>
                  <a:close/>
                  <a:moveTo>
                    <a:pt x="78321" y="93976"/>
                  </a:moveTo>
                  <a:cubicBezTo>
                    <a:pt x="84654" y="105616"/>
                    <a:pt x="92248" y="119281"/>
                    <a:pt x="92248" y="137502"/>
                  </a:cubicBezTo>
                  <a:cubicBezTo>
                    <a:pt x="92248" y="154207"/>
                    <a:pt x="82628" y="196471"/>
                    <a:pt x="59073" y="196471"/>
                  </a:cubicBezTo>
                  <a:cubicBezTo>
                    <a:pt x="45147" y="196471"/>
                    <a:pt x="34764" y="185841"/>
                    <a:pt x="34764" y="166610"/>
                  </a:cubicBezTo>
                  <a:cubicBezTo>
                    <a:pt x="34764" y="150667"/>
                    <a:pt x="44138" y="103083"/>
                    <a:pt x="78321" y="9397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71" name="Forme libre : forme 270">
              <a:extLst>
                <a:ext uri="{FF2B5EF4-FFF2-40B4-BE49-F238E27FC236}">
                  <a16:creationId xmlns:a16="http://schemas.microsoft.com/office/drawing/2014/main" id="{CE3AC5D6-91B2-4A2C-943E-254D0378F068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11916497" y="-11235761"/>
              <a:ext cx="127107" cy="101630"/>
            </a:xfrm>
            <a:custGeom>
              <a:avLst/>
              <a:gdLst>
                <a:gd name="connsiteX0" fmla="*/ 83072 w 127106"/>
                <a:gd name="connsiteY0" fmla="*/ 29512 h 101630"/>
                <a:gd name="connsiteX1" fmla="*/ 64809 w 127106"/>
                <a:gd name="connsiteY1" fmla="*/ 19056 h 101630"/>
                <a:gd name="connsiteX2" fmla="*/ 19066 w 127106"/>
                <a:gd name="connsiteY2" fmla="*/ 69561 h 101630"/>
                <a:gd name="connsiteX3" fmla="*/ 45838 w 127106"/>
                <a:gd name="connsiteY3" fmla="*/ 98978 h 101630"/>
                <a:gd name="connsiteX4" fmla="*/ 71013 w 127106"/>
                <a:gd name="connsiteY4" fmla="*/ 86575 h 101630"/>
                <a:gd name="connsiteX5" fmla="*/ 89276 w 127106"/>
                <a:gd name="connsiteY5" fmla="*/ 98978 h 101630"/>
                <a:gd name="connsiteX6" fmla="*/ 103290 w 127106"/>
                <a:gd name="connsiteY6" fmla="*/ 89585 h 101630"/>
                <a:gd name="connsiteX7" fmla="*/ 109495 w 127106"/>
                <a:gd name="connsiteY7" fmla="*/ 71863 h 101630"/>
                <a:gd name="connsiteX8" fmla="*/ 106658 w 127106"/>
                <a:gd name="connsiteY8" fmla="*/ 69561 h 101630"/>
                <a:gd name="connsiteX9" fmla="*/ 102758 w 127106"/>
                <a:gd name="connsiteY9" fmla="*/ 75055 h 101630"/>
                <a:gd name="connsiteX10" fmla="*/ 89809 w 127106"/>
                <a:gd name="connsiteY10" fmla="*/ 94016 h 101630"/>
                <a:gd name="connsiteX11" fmla="*/ 83962 w 127106"/>
                <a:gd name="connsiteY11" fmla="*/ 85338 h 101630"/>
                <a:gd name="connsiteX12" fmla="*/ 86616 w 127106"/>
                <a:gd name="connsiteY12" fmla="*/ 71332 h 101630"/>
                <a:gd name="connsiteX13" fmla="*/ 90515 w 127106"/>
                <a:gd name="connsiteY13" fmla="*/ 55381 h 101630"/>
                <a:gd name="connsiteX14" fmla="*/ 94067 w 127106"/>
                <a:gd name="connsiteY14" fmla="*/ 41914 h 101630"/>
                <a:gd name="connsiteX15" fmla="*/ 97260 w 127106"/>
                <a:gd name="connsiteY15" fmla="*/ 28090 h 101630"/>
                <a:gd name="connsiteX16" fmla="*/ 91231 w 127106"/>
                <a:gd name="connsiteY16" fmla="*/ 22422 h 101630"/>
                <a:gd name="connsiteX17" fmla="*/ 83072 w 127106"/>
                <a:gd name="connsiteY17" fmla="*/ 29512 h 101630"/>
                <a:gd name="connsiteX18" fmla="*/ 71728 w 127106"/>
                <a:gd name="connsiteY18" fmla="*/ 75055 h 101630"/>
                <a:gd name="connsiteX19" fmla="*/ 62679 w 127106"/>
                <a:gd name="connsiteY19" fmla="*/ 86926 h 101630"/>
                <a:gd name="connsiteX20" fmla="*/ 46370 w 127106"/>
                <a:gd name="connsiteY20" fmla="*/ 94016 h 101630"/>
                <a:gd name="connsiteX21" fmla="*/ 33421 w 127106"/>
                <a:gd name="connsiteY21" fmla="*/ 76826 h 101630"/>
                <a:gd name="connsiteX22" fmla="*/ 42644 w 127106"/>
                <a:gd name="connsiteY22" fmla="*/ 40850 h 101630"/>
                <a:gd name="connsiteX23" fmla="*/ 64809 w 127106"/>
                <a:gd name="connsiteY23" fmla="*/ 24018 h 101630"/>
                <a:gd name="connsiteX24" fmla="*/ 80594 w 127106"/>
                <a:gd name="connsiteY24" fmla="*/ 39437 h 101630"/>
                <a:gd name="connsiteX25" fmla="*/ 80062 w 127106"/>
                <a:gd name="connsiteY25" fmla="*/ 41914 h 101630"/>
                <a:gd name="connsiteX26" fmla="*/ 71728 w 127106"/>
                <a:gd name="connsiteY26" fmla="*/ 75055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83072" y="29512"/>
                  </a:moveTo>
                  <a:cubicBezTo>
                    <a:pt x="79346" y="23660"/>
                    <a:pt x="73317" y="19056"/>
                    <a:pt x="64809" y="19056"/>
                  </a:cubicBezTo>
                  <a:cubicBezTo>
                    <a:pt x="42112" y="19056"/>
                    <a:pt x="19066" y="44041"/>
                    <a:pt x="19066" y="69561"/>
                  </a:cubicBezTo>
                  <a:cubicBezTo>
                    <a:pt x="19066" y="86751"/>
                    <a:pt x="30585" y="98978"/>
                    <a:pt x="45838" y="98978"/>
                  </a:cubicBezTo>
                  <a:cubicBezTo>
                    <a:pt x="55411" y="98978"/>
                    <a:pt x="63919" y="93484"/>
                    <a:pt x="71013" y="86575"/>
                  </a:cubicBezTo>
                  <a:cubicBezTo>
                    <a:pt x="74381" y="97207"/>
                    <a:pt x="84669" y="98978"/>
                    <a:pt x="89276" y="98978"/>
                  </a:cubicBezTo>
                  <a:cubicBezTo>
                    <a:pt x="95664" y="98978"/>
                    <a:pt x="100097" y="95080"/>
                    <a:pt x="103290" y="89585"/>
                  </a:cubicBezTo>
                  <a:cubicBezTo>
                    <a:pt x="107190" y="82677"/>
                    <a:pt x="109495" y="72578"/>
                    <a:pt x="109495" y="71863"/>
                  </a:cubicBezTo>
                  <a:cubicBezTo>
                    <a:pt x="109495" y="69561"/>
                    <a:pt x="107190" y="69561"/>
                    <a:pt x="106658" y="69561"/>
                  </a:cubicBezTo>
                  <a:cubicBezTo>
                    <a:pt x="104172" y="69561"/>
                    <a:pt x="103997" y="70268"/>
                    <a:pt x="102758" y="75055"/>
                  </a:cubicBezTo>
                  <a:cubicBezTo>
                    <a:pt x="100629" y="83559"/>
                    <a:pt x="97260" y="94016"/>
                    <a:pt x="89809" y="94016"/>
                  </a:cubicBezTo>
                  <a:cubicBezTo>
                    <a:pt x="85201" y="94016"/>
                    <a:pt x="83962" y="90117"/>
                    <a:pt x="83962" y="85338"/>
                  </a:cubicBezTo>
                  <a:cubicBezTo>
                    <a:pt x="83962" y="82320"/>
                    <a:pt x="85376" y="75945"/>
                    <a:pt x="86616" y="71332"/>
                  </a:cubicBezTo>
                  <a:cubicBezTo>
                    <a:pt x="87862" y="66552"/>
                    <a:pt x="89634" y="59287"/>
                    <a:pt x="90515" y="55381"/>
                  </a:cubicBezTo>
                  <a:lnTo>
                    <a:pt x="94067" y="41914"/>
                  </a:lnTo>
                  <a:cubicBezTo>
                    <a:pt x="95131" y="37310"/>
                    <a:pt x="97260" y="28980"/>
                    <a:pt x="97260" y="28090"/>
                  </a:cubicBezTo>
                  <a:cubicBezTo>
                    <a:pt x="97260" y="24192"/>
                    <a:pt x="94067" y="22422"/>
                    <a:pt x="91231" y="22422"/>
                  </a:cubicBezTo>
                  <a:cubicBezTo>
                    <a:pt x="88212" y="22422"/>
                    <a:pt x="84137" y="24550"/>
                    <a:pt x="83072" y="29512"/>
                  </a:cubicBezTo>
                  <a:close/>
                  <a:moveTo>
                    <a:pt x="71728" y="75055"/>
                  </a:moveTo>
                  <a:cubicBezTo>
                    <a:pt x="70480" y="80017"/>
                    <a:pt x="66580" y="83559"/>
                    <a:pt x="62679" y="86926"/>
                  </a:cubicBezTo>
                  <a:cubicBezTo>
                    <a:pt x="61082" y="88346"/>
                    <a:pt x="53996" y="94016"/>
                    <a:pt x="46370" y="94016"/>
                  </a:cubicBezTo>
                  <a:cubicBezTo>
                    <a:pt x="39809" y="94016"/>
                    <a:pt x="33421" y="89410"/>
                    <a:pt x="33421" y="76826"/>
                  </a:cubicBezTo>
                  <a:cubicBezTo>
                    <a:pt x="33421" y="67433"/>
                    <a:pt x="38569" y="47940"/>
                    <a:pt x="42644" y="40850"/>
                  </a:cubicBezTo>
                  <a:cubicBezTo>
                    <a:pt x="50803" y="26678"/>
                    <a:pt x="59843" y="24018"/>
                    <a:pt x="64809" y="24018"/>
                  </a:cubicBezTo>
                  <a:cubicBezTo>
                    <a:pt x="77217" y="24018"/>
                    <a:pt x="80594" y="37483"/>
                    <a:pt x="80594" y="39437"/>
                  </a:cubicBezTo>
                  <a:cubicBezTo>
                    <a:pt x="80594" y="40144"/>
                    <a:pt x="80236" y="41382"/>
                    <a:pt x="80062" y="41914"/>
                  </a:cubicBezTo>
                  <a:lnTo>
                    <a:pt x="71728" y="750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72" name="Forme libre : forme 271">
              <a:extLst>
                <a:ext uri="{FF2B5EF4-FFF2-40B4-BE49-F238E27FC236}">
                  <a16:creationId xmlns:a16="http://schemas.microsoft.com/office/drawing/2014/main" id="{B70EEB3C-4FD1-486D-B838-1D69DD259A51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11907089" y="-11068655"/>
              <a:ext cx="101685" cy="101630"/>
            </a:xfrm>
            <a:custGeom>
              <a:avLst/>
              <a:gdLst>
                <a:gd name="connsiteX0" fmla="*/ 85733 w 101685"/>
                <a:gd name="connsiteY0" fmla="*/ 29329 h 101630"/>
                <a:gd name="connsiteX1" fmla="*/ 76693 w 101685"/>
                <a:gd name="connsiteY1" fmla="*/ 39254 h 101630"/>
                <a:gd name="connsiteX2" fmla="*/ 83605 w 101685"/>
                <a:gd name="connsiteY2" fmla="*/ 45812 h 101630"/>
                <a:gd name="connsiteX3" fmla="*/ 93717 w 101685"/>
                <a:gd name="connsiteY3" fmla="*/ 34475 h 101630"/>
                <a:gd name="connsiteX4" fmla="*/ 70306 w 101685"/>
                <a:gd name="connsiteY4" fmla="*/ 19056 h 101630"/>
                <a:gd name="connsiteX5" fmla="*/ 19066 w 101685"/>
                <a:gd name="connsiteY5" fmla="*/ 68148 h 101630"/>
                <a:gd name="connsiteX6" fmla="*/ 51868 w 101685"/>
                <a:gd name="connsiteY6" fmla="*/ 98978 h 101630"/>
                <a:gd name="connsiteX7" fmla="*/ 95838 w 101685"/>
                <a:gd name="connsiteY7" fmla="*/ 78954 h 101630"/>
                <a:gd name="connsiteX8" fmla="*/ 92828 w 101685"/>
                <a:gd name="connsiteY8" fmla="*/ 75945 h 101630"/>
                <a:gd name="connsiteX9" fmla="*/ 89992 w 101685"/>
                <a:gd name="connsiteY9" fmla="*/ 77714 h 101630"/>
                <a:gd name="connsiteX10" fmla="*/ 52225 w 101685"/>
                <a:gd name="connsiteY10" fmla="*/ 94016 h 101630"/>
                <a:gd name="connsiteX11" fmla="*/ 33778 w 101685"/>
                <a:gd name="connsiteY11" fmla="*/ 74348 h 101630"/>
                <a:gd name="connsiteX12" fmla="*/ 45488 w 101685"/>
                <a:gd name="connsiteY12" fmla="*/ 37658 h 101630"/>
                <a:gd name="connsiteX13" fmla="*/ 70306 w 101685"/>
                <a:gd name="connsiteY13" fmla="*/ 24018 h 101630"/>
                <a:gd name="connsiteX14" fmla="*/ 85733 w 101685"/>
                <a:gd name="connsiteY14" fmla="*/ 29329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01630">
                  <a:moveTo>
                    <a:pt x="85733" y="29329"/>
                  </a:moveTo>
                  <a:cubicBezTo>
                    <a:pt x="79355" y="30393"/>
                    <a:pt x="76693" y="35356"/>
                    <a:pt x="76693" y="39254"/>
                  </a:cubicBezTo>
                  <a:cubicBezTo>
                    <a:pt x="76693" y="44041"/>
                    <a:pt x="80419" y="45812"/>
                    <a:pt x="83605" y="45812"/>
                  </a:cubicBezTo>
                  <a:cubicBezTo>
                    <a:pt x="87505" y="45812"/>
                    <a:pt x="93717" y="42978"/>
                    <a:pt x="93717" y="34475"/>
                  </a:cubicBezTo>
                  <a:cubicBezTo>
                    <a:pt x="93717" y="22422"/>
                    <a:pt x="79886" y="19056"/>
                    <a:pt x="70306" y="19056"/>
                  </a:cubicBezTo>
                  <a:cubicBezTo>
                    <a:pt x="43709" y="19056"/>
                    <a:pt x="19066" y="43509"/>
                    <a:pt x="19066" y="68148"/>
                  </a:cubicBezTo>
                  <a:cubicBezTo>
                    <a:pt x="19066" y="83384"/>
                    <a:pt x="29703" y="98978"/>
                    <a:pt x="51868" y="98978"/>
                  </a:cubicBezTo>
                  <a:cubicBezTo>
                    <a:pt x="81833" y="98978"/>
                    <a:pt x="95838" y="81439"/>
                    <a:pt x="95838" y="78954"/>
                  </a:cubicBezTo>
                  <a:cubicBezTo>
                    <a:pt x="95838" y="77890"/>
                    <a:pt x="94249" y="75945"/>
                    <a:pt x="92828" y="75945"/>
                  </a:cubicBezTo>
                  <a:cubicBezTo>
                    <a:pt x="91763" y="75945"/>
                    <a:pt x="91406" y="76294"/>
                    <a:pt x="89992" y="77714"/>
                  </a:cubicBezTo>
                  <a:cubicBezTo>
                    <a:pt x="76161" y="94016"/>
                    <a:pt x="55411" y="94016"/>
                    <a:pt x="52225" y="94016"/>
                  </a:cubicBezTo>
                  <a:cubicBezTo>
                    <a:pt x="39459" y="94016"/>
                    <a:pt x="33778" y="85336"/>
                    <a:pt x="33778" y="74348"/>
                  </a:cubicBezTo>
                  <a:cubicBezTo>
                    <a:pt x="33778" y="69204"/>
                    <a:pt x="36265" y="49894"/>
                    <a:pt x="45488" y="37658"/>
                  </a:cubicBezTo>
                  <a:cubicBezTo>
                    <a:pt x="52225" y="28980"/>
                    <a:pt x="61440" y="24018"/>
                    <a:pt x="70306" y="24018"/>
                  </a:cubicBezTo>
                  <a:cubicBezTo>
                    <a:pt x="72792" y="24018"/>
                    <a:pt x="81301" y="24367"/>
                    <a:pt x="85733" y="2932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446788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Rectangle 30"/>
          <p:cNvSpPr>
            <a:spLocks noChangeArrowheads="1"/>
          </p:cNvSpPr>
          <p:nvPr/>
        </p:nvSpPr>
        <p:spPr bwMode="auto">
          <a:xfrm>
            <a:off x="6403903" y="-8034"/>
            <a:ext cx="275101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200" b="1" dirty="0" err="1">
                <a:solidFill>
                  <a:srgbClr val="00CC00"/>
                </a:solidFill>
              </a:rPr>
              <a:t>Gromov</a:t>
            </a:r>
            <a:r>
              <a:rPr lang="en-GB" sz="1200" b="1" dirty="0">
                <a:solidFill>
                  <a:srgbClr val="00CC00"/>
                </a:solidFill>
              </a:rPr>
              <a:t>, V.K., </a:t>
            </a:r>
            <a:r>
              <a:rPr lang="en-GB" sz="1200" b="1" dirty="0" err="1">
                <a:solidFill>
                  <a:srgbClr val="00CC00"/>
                </a:solidFill>
              </a:rPr>
              <a:t>Leurent</a:t>
            </a:r>
            <a:r>
              <a:rPr lang="en-GB" sz="1200" b="1" dirty="0">
                <a:solidFill>
                  <a:srgbClr val="00CC00"/>
                </a:solidFill>
              </a:rPr>
              <a:t>, </a:t>
            </a:r>
            <a:r>
              <a:rPr lang="en-GB" sz="1200" b="1" dirty="0" err="1">
                <a:solidFill>
                  <a:srgbClr val="00CC00"/>
                </a:solidFill>
              </a:rPr>
              <a:t>Volin</a:t>
            </a:r>
            <a:r>
              <a:rPr lang="en-GB" sz="1200" b="1" dirty="0">
                <a:solidFill>
                  <a:srgbClr val="00CC00"/>
                </a:solidFill>
              </a:rPr>
              <a:t>  2013</a:t>
            </a:r>
            <a:endParaRPr lang="en-US" sz="1200" dirty="0"/>
          </a:p>
        </p:txBody>
      </p:sp>
      <p:sp>
        <p:nvSpPr>
          <p:cNvPr id="84" name="Flèche courbée vers la gauche 83"/>
          <p:cNvSpPr/>
          <p:nvPr/>
        </p:nvSpPr>
        <p:spPr>
          <a:xfrm>
            <a:off x="3511663" y="2291252"/>
            <a:ext cx="658892" cy="1065740"/>
          </a:xfrm>
          <a:prstGeom prst="curvedLeftArrow">
            <a:avLst/>
          </a:prstGeom>
          <a:solidFill>
            <a:srgbClr val="00B050"/>
          </a:solidFill>
          <a:ln w="952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sz="2400" b="0" i="0" u="none" strike="noStrike" cap="none" normalizeH="0" baseline="0">
              <a:ln>
                <a:noFill/>
              </a:ln>
              <a:solidFill>
                <a:schemeClr val="accent2"/>
              </a:solidFill>
              <a:effectLst/>
              <a:latin typeface="Arial" charset="0"/>
            </a:endParaRPr>
          </a:p>
        </p:txBody>
      </p:sp>
      <p:grpSp>
        <p:nvGrpSpPr>
          <p:cNvPr id="10" name="Groupe 9"/>
          <p:cNvGrpSpPr/>
          <p:nvPr/>
        </p:nvGrpSpPr>
        <p:grpSpPr>
          <a:xfrm>
            <a:off x="4593580" y="2067177"/>
            <a:ext cx="1989330" cy="1318290"/>
            <a:chOff x="4787609" y="3928615"/>
            <a:chExt cx="2505923" cy="1660625"/>
          </a:xfrm>
        </p:grpSpPr>
        <p:grpSp>
          <p:nvGrpSpPr>
            <p:cNvPr id="7" name="Groupe 6"/>
            <p:cNvGrpSpPr/>
            <p:nvPr/>
          </p:nvGrpSpPr>
          <p:grpSpPr>
            <a:xfrm>
              <a:off x="5227821" y="3928615"/>
              <a:ext cx="2065711" cy="1660625"/>
              <a:chOff x="5220072" y="3928615"/>
              <a:chExt cx="2065711" cy="1660625"/>
            </a:xfrm>
          </p:grpSpPr>
          <p:grpSp>
            <p:nvGrpSpPr>
              <p:cNvPr id="76" name="Groupe 75"/>
              <p:cNvGrpSpPr/>
              <p:nvPr/>
            </p:nvGrpSpPr>
            <p:grpSpPr>
              <a:xfrm>
                <a:off x="5220072" y="3928615"/>
                <a:ext cx="2065711" cy="1660625"/>
                <a:chOff x="4892128" y="1154200"/>
                <a:chExt cx="3892767" cy="2282463"/>
              </a:xfrm>
            </p:grpSpPr>
            <p:sp>
              <p:nvSpPr>
                <p:cNvPr id="81" name="Rectangle 80"/>
                <p:cNvSpPr/>
                <p:nvPr/>
              </p:nvSpPr>
              <p:spPr>
                <a:xfrm>
                  <a:off x="5287843" y="1154200"/>
                  <a:ext cx="3028876" cy="228246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prstDash val="dash"/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fr-FR" sz="2400" b="0" i="0" u="none" strike="noStrike" cap="none" normalizeH="0" baseline="0">
                    <a:ln>
                      <a:noFill/>
                    </a:ln>
                    <a:solidFill>
                      <a:schemeClr val="accent2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82" name="Straight Arrow Connector 170"/>
                <p:cNvCxnSpPr>
                  <a:cxnSpLocks noChangeShapeType="1"/>
                </p:cNvCxnSpPr>
                <p:nvPr/>
              </p:nvCxnSpPr>
              <p:spPr bwMode="auto">
                <a:xfrm>
                  <a:off x="4892128" y="2256079"/>
                  <a:ext cx="3892767" cy="0"/>
                </a:xfrm>
                <a:prstGeom prst="straightConnector1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 type="arrow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pic>
              <p:nvPicPr>
                <p:cNvPr id="83" name="Picture 25" descr="tmp.bmp"/>
                <p:cNvPicPr>
                  <a:picLocks/>
                </p:cNvPicPr>
                <p:nvPr>
                  <p:custDataLst>
                    <p:tags r:id="rId60"/>
                  </p:custDataLst>
                </p:nvPr>
              </p:nvPicPr>
              <p:blipFill>
                <a:blip r:embed="rId6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20555" y="1311612"/>
                  <a:ext cx="238599" cy="1477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cxnSp>
            <p:nvCxnSpPr>
              <p:cNvPr id="77" name="直線矢印コネクタ 14 2"/>
              <p:cNvCxnSpPr/>
              <p:nvPr/>
            </p:nvCxnSpPr>
            <p:spPr bwMode="auto">
              <a:xfrm flipV="1">
                <a:off x="5908641" y="4726415"/>
                <a:ext cx="547930" cy="8951"/>
              </a:xfrm>
              <a:prstGeom prst="straightConnector1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oval" w="med" len="med"/>
                <a:tailEnd type="oval" w="med" len="med"/>
              </a:ln>
              <a:effectLst/>
            </p:spPr>
          </p:cxnSp>
          <p:cxnSp>
            <p:nvCxnSpPr>
              <p:cNvPr id="78" name="直線矢印コネクタ 14 3"/>
              <p:cNvCxnSpPr/>
              <p:nvPr/>
            </p:nvCxnSpPr>
            <p:spPr bwMode="auto">
              <a:xfrm flipV="1">
                <a:off x="5908641" y="5011722"/>
                <a:ext cx="547930" cy="8951"/>
              </a:xfrm>
              <a:prstGeom prst="straightConnector1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oval" w="med" len="med"/>
                <a:tailEnd type="oval" w="med" len="med"/>
              </a:ln>
              <a:effectLst/>
            </p:spPr>
          </p:cxnSp>
          <p:cxnSp>
            <p:nvCxnSpPr>
              <p:cNvPr id="79" name="直線矢印コネクタ 14 4"/>
              <p:cNvCxnSpPr/>
              <p:nvPr/>
            </p:nvCxnSpPr>
            <p:spPr bwMode="auto">
              <a:xfrm flipV="1">
                <a:off x="5908641" y="5297027"/>
                <a:ext cx="547930" cy="8951"/>
              </a:xfrm>
              <a:prstGeom prst="straightConnector1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oval" w="med" len="med"/>
                <a:tailEnd type="oval" w="med" len="med"/>
              </a:ln>
              <a:effectLst/>
            </p:spPr>
          </p:cxnSp>
        </p:grpSp>
        <p:grpSp>
          <p:nvGrpSpPr>
            <p:cNvPr id="9" name="Groupe 8"/>
            <p:cNvGrpSpPr/>
            <p:nvPr/>
          </p:nvGrpSpPr>
          <p:grpSpPr>
            <a:xfrm>
              <a:off x="5908642" y="4174133"/>
              <a:ext cx="547930" cy="300709"/>
              <a:chOff x="5908642" y="4174133"/>
              <a:chExt cx="547930" cy="300709"/>
            </a:xfrm>
          </p:grpSpPr>
          <p:cxnSp>
            <p:nvCxnSpPr>
              <p:cNvPr id="73" name="直線矢印コネクタ 14 5"/>
              <p:cNvCxnSpPr/>
              <p:nvPr/>
            </p:nvCxnSpPr>
            <p:spPr bwMode="auto">
              <a:xfrm flipV="1">
                <a:off x="5908642" y="4465694"/>
                <a:ext cx="547930" cy="9148"/>
              </a:xfrm>
              <a:prstGeom prst="straightConnector1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oval" w="med" len="med"/>
                <a:tailEnd type="oval" w="med" len="med"/>
              </a:ln>
              <a:effectLst/>
            </p:spPr>
          </p:cxnSp>
          <p:cxnSp>
            <p:nvCxnSpPr>
              <p:cNvPr id="74" name="直線矢印コネクタ 14 6"/>
              <p:cNvCxnSpPr/>
              <p:nvPr/>
            </p:nvCxnSpPr>
            <p:spPr bwMode="auto">
              <a:xfrm flipV="1">
                <a:off x="5908642" y="4174133"/>
                <a:ext cx="547930" cy="9148"/>
              </a:xfrm>
              <a:prstGeom prst="straightConnector1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oval" w="med" len="med"/>
                <a:tailEnd type="oval" w="med" len="med"/>
              </a:ln>
              <a:effectLst/>
            </p:spPr>
          </p:cxnSp>
        </p:grpSp>
        <p:pic>
          <p:nvPicPr>
            <p:cNvPr id="90" name="Image 89"/>
            <p:cNvPicPr>
              <a:picLocks/>
            </p:cNvPicPr>
            <p:nvPr>
              <p:custDataLst>
                <p:tags r:id="rId59"/>
              </p:custDataLst>
            </p:nvPr>
          </p:nvPicPr>
          <p:blipFill>
            <a:blip r:embed="rId6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87609" y="4578815"/>
              <a:ext cx="292100" cy="3175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>
                      <a:alpha val="0"/>
                    </a:scrgbClr>
                  </a:solidFill>
                </a14:hiddenFill>
              </a:ext>
            </a:extLst>
          </p:spPr>
        </p:pic>
      </p:grpSp>
      <p:grpSp>
        <p:nvGrpSpPr>
          <p:cNvPr id="44" name="Groupe 43">
            <a:extLst>
              <a:ext uri="{FF2B5EF4-FFF2-40B4-BE49-F238E27FC236}">
                <a16:creationId xmlns:a16="http://schemas.microsoft.com/office/drawing/2014/main" id="{801F658A-F66F-48AB-B39C-A0DBD157690C}"/>
              </a:ext>
            </a:extLst>
          </p:cNvPr>
          <p:cNvGrpSpPr/>
          <p:nvPr/>
        </p:nvGrpSpPr>
        <p:grpSpPr>
          <a:xfrm>
            <a:off x="1692910" y="2089671"/>
            <a:ext cx="1164510" cy="1294799"/>
            <a:chOff x="1494866" y="1930881"/>
            <a:chExt cx="1626791" cy="1658627"/>
          </a:xfrm>
        </p:grpSpPr>
        <p:grpSp>
          <p:nvGrpSpPr>
            <p:cNvPr id="64" name="Groupe 63"/>
            <p:cNvGrpSpPr/>
            <p:nvPr/>
          </p:nvGrpSpPr>
          <p:grpSpPr>
            <a:xfrm>
              <a:off x="1494866" y="1930881"/>
              <a:ext cx="1626791" cy="1658627"/>
              <a:chOff x="333118" y="1274755"/>
              <a:chExt cx="2610156" cy="1669906"/>
            </a:xfrm>
          </p:grpSpPr>
          <p:sp>
            <p:nvSpPr>
              <p:cNvPr id="67" name="Rectangle 66"/>
              <p:cNvSpPr/>
              <p:nvPr/>
            </p:nvSpPr>
            <p:spPr>
              <a:xfrm>
                <a:off x="333118" y="1274755"/>
                <a:ext cx="2610156" cy="1669906"/>
              </a:xfrm>
              <a:prstGeom prst="rect">
                <a:avLst/>
              </a:prstGeom>
              <a:solidFill>
                <a:srgbClr val="FFFF00"/>
              </a:solidFill>
              <a:ln w="9525">
                <a:prstDash val="dash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fr-FR" sz="2400" b="0" i="0" u="none" strike="noStrike" cap="none" normalizeH="0" baseline="0">
                  <a:ln>
                    <a:noFill/>
                  </a:ln>
                  <a:solidFill>
                    <a:schemeClr val="accent2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9" name="直線矢印コネクタ 8"/>
              <p:cNvCxnSpPr/>
              <p:nvPr/>
            </p:nvCxnSpPr>
            <p:spPr bwMode="auto">
              <a:xfrm flipV="1">
                <a:off x="675586" y="2099360"/>
                <a:ext cx="2267686" cy="20930"/>
              </a:xfrm>
              <a:prstGeom prst="straightConnector1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70" name="直線矢印コネクタ 14 1"/>
              <p:cNvCxnSpPr>
                <a:cxnSpLocks/>
              </p:cNvCxnSpPr>
              <p:nvPr/>
            </p:nvCxnSpPr>
            <p:spPr bwMode="auto">
              <a:xfrm flipV="1">
                <a:off x="1009814" y="2126920"/>
                <a:ext cx="1089627" cy="4419"/>
              </a:xfrm>
              <a:prstGeom prst="straightConnector1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oval" w="med" len="med"/>
                <a:tailEnd type="oval" w="med" len="med"/>
              </a:ln>
              <a:effectLst/>
            </p:spPr>
          </p:cxnSp>
        </p:grpSp>
        <p:grpSp>
          <p:nvGrpSpPr>
            <p:cNvPr id="4" name="Groupe 3">
              <a:extLst>
                <a:ext uri="{FF2B5EF4-FFF2-40B4-BE49-F238E27FC236}">
                  <a16:creationId xmlns:a16="http://schemas.microsoft.com/office/drawing/2014/main" id="{E5170DCE-3157-45D9-B033-BA02F54D3DA5}"/>
                </a:ext>
              </a:extLst>
            </p:cNvPr>
            <p:cNvGrpSpPr/>
            <p:nvPr/>
          </p:nvGrpSpPr>
          <p:grpSpPr>
            <a:xfrm>
              <a:off x="1916620" y="2191785"/>
              <a:ext cx="679942" cy="1229086"/>
              <a:chOff x="1810921" y="2180917"/>
              <a:chExt cx="679942" cy="1229086"/>
            </a:xfrm>
          </p:grpSpPr>
          <p:cxnSp>
            <p:nvCxnSpPr>
              <p:cNvPr id="91" name="直線矢印コネクタ 14 7"/>
              <p:cNvCxnSpPr/>
              <p:nvPr/>
            </p:nvCxnSpPr>
            <p:spPr bwMode="auto">
              <a:xfrm flipV="1">
                <a:off x="1839129" y="3096070"/>
                <a:ext cx="646344" cy="4616"/>
              </a:xfrm>
              <a:prstGeom prst="straightConnector1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tx1"/>
                </a:solidFill>
                <a:prstDash val="sysDash"/>
                <a:round/>
                <a:headEnd type="oval" w="med" len="med"/>
                <a:tailEnd type="oval" w="med" len="med"/>
              </a:ln>
              <a:effectLst/>
            </p:spPr>
          </p:cxnSp>
          <p:cxnSp>
            <p:nvCxnSpPr>
              <p:cNvPr id="92" name="直線矢印コネクタ 14 8"/>
              <p:cNvCxnSpPr/>
              <p:nvPr/>
            </p:nvCxnSpPr>
            <p:spPr bwMode="auto">
              <a:xfrm flipV="1">
                <a:off x="1810921" y="2465059"/>
                <a:ext cx="646344" cy="4662"/>
              </a:xfrm>
              <a:prstGeom prst="straightConnector1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tx1"/>
                </a:solidFill>
                <a:prstDash val="sysDash"/>
                <a:round/>
                <a:headEnd type="oval" w="med" len="med"/>
                <a:tailEnd type="oval" w="med" len="med"/>
              </a:ln>
              <a:effectLst/>
            </p:spPr>
          </p:cxnSp>
          <p:cxnSp>
            <p:nvCxnSpPr>
              <p:cNvPr id="38" name="直線矢印コネクタ 14 9"/>
              <p:cNvCxnSpPr/>
              <p:nvPr/>
            </p:nvCxnSpPr>
            <p:spPr bwMode="auto">
              <a:xfrm flipV="1">
                <a:off x="1844519" y="3405387"/>
                <a:ext cx="646344" cy="4616"/>
              </a:xfrm>
              <a:prstGeom prst="straightConnector1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tx1"/>
                </a:solidFill>
                <a:prstDash val="sysDash"/>
                <a:round/>
                <a:headEnd type="oval" w="med" len="med"/>
                <a:tailEnd type="oval" w="med" len="med"/>
              </a:ln>
              <a:effectLst/>
            </p:spPr>
          </p:cxnSp>
          <p:cxnSp>
            <p:nvCxnSpPr>
              <p:cNvPr id="39" name="直線矢印コネクタ 14 10"/>
              <p:cNvCxnSpPr/>
              <p:nvPr/>
            </p:nvCxnSpPr>
            <p:spPr bwMode="auto">
              <a:xfrm flipV="1">
                <a:off x="1815584" y="2180917"/>
                <a:ext cx="646344" cy="4662"/>
              </a:xfrm>
              <a:prstGeom prst="straightConnector1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tx1"/>
                </a:solidFill>
                <a:prstDash val="sysDash"/>
                <a:round/>
                <a:headEnd type="oval" w="med" len="med"/>
                <a:tailEnd type="oval" w="med" len="med"/>
              </a:ln>
              <a:effectLst/>
            </p:spPr>
          </p:cxnSp>
        </p:grpSp>
      </p:grpSp>
      <p:sp>
        <p:nvSpPr>
          <p:cNvPr id="50" name="Rectangle 15"/>
          <p:cNvSpPr>
            <a:spLocks noChangeArrowheads="1"/>
          </p:cNvSpPr>
          <p:nvPr/>
        </p:nvSpPr>
        <p:spPr bwMode="auto">
          <a:xfrm>
            <a:off x="35496" y="188640"/>
            <a:ext cx="89644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r>
              <a:rPr lang="en-GB" sz="2800" dirty="0">
                <a:solidFill>
                  <a:srgbClr val="990000"/>
                </a:solidFill>
              </a:rPr>
              <a:t>Pµ-system</a:t>
            </a:r>
            <a:endParaRPr lang="en-GB" sz="4400" dirty="0">
              <a:solidFill>
                <a:schemeClr val="tx2"/>
              </a:solidFill>
            </a:endParaRPr>
          </a:p>
        </p:txBody>
      </p:sp>
      <p:pic>
        <p:nvPicPr>
          <p:cNvPr id="12" name="Image 11"/>
          <p:cNvPicPr>
            <a:picLocks/>
          </p:cNvPicPr>
          <p:nvPr>
            <p:custDataLst>
              <p:tags r:id="rId1"/>
            </p:custDataLst>
          </p:nvPr>
        </p:nvPicPr>
        <p:blipFill>
          <a:blip r:embed="rId6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80445" y="3076703"/>
            <a:ext cx="165100" cy="17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>
                    <a:alpha val="0"/>
                  </a:scrgbClr>
                </a:solidFill>
              </a14:hiddenFill>
            </a:ext>
          </a:extLst>
        </p:spPr>
      </p:pic>
      <p:pic>
        <p:nvPicPr>
          <p:cNvPr id="13" name="Image 12"/>
          <p:cNvPicPr>
            <a:picLocks/>
          </p:cNvPicPr>
          <p:nvPr>
            <p:custDataLst>
              <p:tags r:id="rId2"/>
            </p:custDataLst>
          </p:nvPr>
        </p:nvPicPr>
        <p:blipFill>
          <a:blip r:embed="rId6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53130" y="2265244"/>
            <a:ext cx="165100" cy="152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>
                    <a:alpha val="0"/>
                  </a:scrgbClr>
                </a:solidFill>
              </a14:hiddenFill>
            </a:ext>
          </a:extLst>
        </p:spPr>
      </p:pic>
      <p:sp>
        <p:nvSpPr>
          <p:cNvPr id="56" name="ZoneTexte 55"/>
          <p:cNvSpPr txBox="1"/>
          <p:nvPr/>
        </p:nvSpPr>
        <p:spPr bwMode="auto">
          <a:xfrm>
            <a:off x="323528" y="652626"/>
            <a:ext cx="867645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marL="342900" indent="-342900" algn="l" eaLnBrk="1" hangingPunct="1">
              <a:buFont typeface="Arial" pitchFamily="34" charset="0"/>
              <a:buChar char="•"/>
            </a:pPr>
            <a:r>
              <a:rPr lang="en-GB" altLang="en-US" dirty="0"/>
              <a:t> </a:t>
            </a:r>
            <a:r>
              <a:rPr lang="en-GB" altLang="en-US" dirty="0">
                <a:solidFill>
                  <a:schemeClr val="tx1"/>
                </a:solidFill>
              </a:rPr>
              <a:t>H(</a:t>
            </a:r>
            <a:r>
              <a:rPr lang="en-US" altLang="en-US" dirty="0">
                <a:solidFill>
                  <a:schemeClr val="tx1"/>
                </a:solidFill>
                <a:cs typeface="Arial" panose="020B0604020202020204" pitchFamily="34" charset="0"/>
              </a:rPr>
              <a:t>µ)</a:t>
            </a:r>
            <a:r>
              <a:rPr lang="en-GB" altLang="en-US" dirty="0">
                <a:solidFill>
                  <a:schemeClr val="tx1"/>
                </a:solidFill>
              </a:rPr>
              <a:t> </a:t>
            </a:r>
            <a:r>
              <a:rPr lang="en-GB" altLang="en-US" dirty="0"/>
              <a:t>transformation defines monodromy through short cuts:</a:t>
            </a:r>
            <a:endParaRPr lang="en-US" dirty="0">
              <a:solidFill>
                <a:srgbClr val="1014A4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pic>
        <p:nvPicPr>
          <p:cNvPr id="58" name="Image 57"/>
          <p:cNvPicPr>
            <a:picLocks/>
          </p:cNvPicPr>
          <p:nvPr>
            <p:custDataLst>
              <p:tags r:id="rId3"/>
            </p:custDataLst>
          </p:nvPr>
        </p:nvPicPr>
        <p:blipFill>
          <a:blip r:embed="rId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8477" y="1137994"/>
            <a:ext cx="1221619" cy="293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pic>
        <p:nvPicPr>
          <p:cNvPr id="59" name="Image 1"/>
          <p:cNvPicPr>
            <a:picLocks/>
          </p:cNvPicPr>
          <p:nvPr>
            <p:custDataLst>
              <p:tags r:id="rId4"/>
            </p:custDataLst>
          </p:nvPr>
        </p:nvPicPr>
        <p:blipFill>
          <a:blip r:embed="rId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2910" y="1180842"/>
            <a:ext cx="2314826" cy="2632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" name="Groupe 60">
            <a:extLst>
              <a:ext uri="{FF2B5EF4-FFF2-40B4-BE49-F238E27FC236}">
                <a16:creationId xmlns:a16="http://schemas.microsoft.com/office/drawing/2014/main" id="{27D282F1-79BC-4AEC-B288-51FB3F445057}"/>
              </a:ext>
            </a:extLst>
          </p:cNvPr>
          <p:cNvGrpSpPr/>
          <p:nvPr/>
        </p:nvGrpSpPr>
        <p:grpSpPr>
          <a:xfrm>
            <a:off x="472129" y="1556792"/>
            <a:ext cx="6991016" cy="400110"/>
            <a:chOff x="472129" y="1556792"/>
            <a:chExt cx="6991016" cy="400110"/>
          </a:xfrm>
        </p:grpSpPr>
        <p:sp>
          <p:nvSpPr>
            <p:cNvPr id="42" name="ZoneTexte 41"/>
            <p:cNvSpPr txBox="1"/>
            <p:nvPr/>
          </p:nvSpPr>
          <p:spPr bwMode="auto">
            <a:xfrm>
              <a:off x="472129" y="1556792"/>
              <a:ext cx="699101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rtlCol="0">
              <a:spAutoFit/>
            </a:bodyPr>
            <a:lstStyle/>
            <a:p>
              <a:pPr algn="l" eaLnBrk="1" hangingPunct="1"/>
              <a:r>
                <a:rPr lang="en-US" dirty="0">
                  <a:solidFill>
                    <a:srgbClr val="1014A4"/>
                  </a:solidFill>
                  <a:latin typeface="Arial Unicode MS" pitchFamily="34" charset="-128"/>
                  <a:ea typeface="Arial Unicode MS" pitchFamily="34" charset="-128"/>
                  <a:cs typeface="Arial Unicode MS" pitchFamily="34" charset="-128"/>
                </a:rPr>
                <a:t>        is the analytic continuation of            through the cut:  </a:t>
              </a:r>
            </a:p>
          </p:txBody>
        </p:sp>
        <p:pic>
          <p:nvPicPr>
            <p:cNvPr id="75" name="Image 74"/>
            <p:cNvPicPr>
              <a:picLocks/>
            </p:cNvPicPr>
            <p:nvPr>
              <p:custDataLst>
                <p:tags r:id="rId57"/>
              </p:custDataLst>
            </p:nvPr>
          </p:nvPicPr>
          <p:blipFill>
            <a:blip r:embed="rId6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40634" y="1619584"/>
              <a:ext cx="224461" cy="24172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>
                      <a:alpha val="0"/>
                    </a:scrgbClr>
                  </a:solidFill>
                </a14:hiddenFill>
              </a:ext>
            </a:extLst>
          </p:spPr>
        </p:pic>
        <p:pic>
          <p:nvPicPr>
            <p:cNvPr id="80" name="Image 79"/>
            <p:cNvPicPr>
              <a:picLocks/>
            </p:cNvPicPr>
            <p:nvPr>
              <p:custDataLst>
                <p:tags r:id="rId58"/>
              </p:custDataLst>
            </p:nvPr>
          </p:nvPicPr>
          <p:blipFill>
            <a:blip r:embed="rId66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87609" y="1630408"/>
              <a:ext cx="221250" cy="20423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>
                      <a:alpha val="0"/>
                    </a:scrgbClr>
                  </a:solidFill>
                </a14:hiddenFill>
              </a:ext>
            </a:extLst>
          </p:spPr>
        </p:pic>
      </p:grpSp>
      <p:sp>
        <p:nvSpPr>
          <p:cNvPr id="48" name="ZoneTexte 47"/>
          <p:cNvSpPr txBox="1"/>
          <p:nvPr/>
        </p:nvSpPr>
        <p:spPr bwMode="auto">
          <a:xfrm>
            <a:off x="467544" y="3655755"/>
            <a:ext cx="867645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marL="342900" indent="-342900" algn="l">
              <a:buFont typeface="Arial" pitchFamily="34" charset="0"/>
              <a:buChar char="•"/>
            </a:pPr>
            <a:r>
              <a:rPr lang="en-US" altLang="en-US" dirty="0">
                <a:solidFill>
                  <a:srgbClr val="002060"/>
                </a:solidFill>
                <a:cs typeface="Arial" panose="020B0604020202020204" pitchFamily="34" charset="0"/>
              </a:rPr>
              <a:t> </a:t>
            </a:r>
            <a:r>
              <a:rPr lang="en-GB" dirty="0">
                <a:solidFill>
                  <a:schemeClr val="tx1"/>
                </a:solidFill>
              </a:rPr>
              <a:t>Pµ</a:t>
            </a:r>
            <a:r>
              <a:rPr lang="en-GB" dirty="0">
                <a:solidFill>
                  <a:srgbClr val="990000"/>
                </a:solidFill>
              </a:rPr>
              <a:t> </a:t>
            </a:r>
            <a:r>
              <a:rPr lang="en-US" altLang="en-US" dirty="0">
                <a:solidFill>
                  <a:srgbClr val="002060"/>
                </a:solidFill>
                <a:cs typeface="Arial" panose="020B0604020202020204" pitchFamily="34" charset="0"/>
              </a:rPr>
              <a:t>-system</a:t>
            </a:r>
            <a:r>
              <a:rPr lang="en-US" altLang="en-US" dirty="0">
                <a:solidFill>
                  <a:srgbClr val="1014A4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altLang="en-US" dirty="0" err="1">
                <a:solidFill>
                  <a:srgbClr val="1014A4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containts</a:t>
            </a:r>
            <a:r>
              <a:rPr lang="en-US" altLang="en-US" dirty="0">
                <a:solidFill>
                  <a:srgbClr val="1014A4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the </a:t>
            </a:r>
            <a:r>
              <a:rPr lang="en-GB" altLang="en-US" dirty="0"/>
              <a:t>equation for </a:t>
            </a:r>
            <a:r>
              <a:rPr lang="en-US" altLang="en-US" dirty="0">
                <a:solidFill>
                  <a:srgbClr val="002060"/>
                </a:solidFill>
                <a:cs typeface="Arial" panose="020B0604020202020204" pitchFamily="34" charset="0"/>
              </a:rPr>
              <a:t>µ  (follows from  QQ-relations):</a:t>
            </a:r>
            <a:endParaRPr lang="en-US" dirty="0">
              <a:solidFill>
                <a:srgbClr val="1014A4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41" name="Text Box 17 1"/>
          <p:cNvSpPr txBox="1">
            <a:spLocks noChangeArrowheads="1"/>
          </p:cNvSpPr>
          <p:nvPr/>
        </p:nvSpPr>
        <p:spPr bwMode="auto">
          <a:xfrm>
            <a:off x="450177" y="4535204"/>
            <a:ext cx="8533105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spcBef>
                <a:spcPct val="0"/>
              </a:spcBef>
            </a:pPr>
            <a:r>
              <a:rPr lang="en-GB" altLang="en-US" sz="1800" dirty="0">
                <a:solidFill>
                  <a:schemeClr val="accent2"/>
                </a:solidFill>
              </a:rPr>
              <a:t>   Excluding from </a:t>
            </a:r>
            <a:r>
              <a:rPr lang="en-GB" sz="1800" dirty="0"/>
              <a:t>Pµ</a:t>
            </a:r>
            <a:r>
              <a:rPr lang="en-GB" altLang="en-US" sz="1800" dirty="0">
                <a:solidFill>
                  <a:schemeClr val="accent2"/>
                </a:solidFill>
              </a:rPr>
              <a:t> system       we get a linear eq. on  </a:t>
            </a:r>
            <a:r>
              <a:rPr lang="en-GB" sz="1800" dirty="0"/>
              <a:t>µ </a:t>
            </a:r>
            <a:r>
              <a:rPr lang="en-GB" altLang="en-US" sz="1800" dirty="0">
                <a:solidFill>
                  <a:schemeClr val="accent2"/>
                </a:solidFill>
              </a:rPr>
              <a:t>similar to a QQ relation.</a:t>
            </a:r>
            <a:endParaRPr lang="en-GB" altLang="en-US" sz="1800" dirty="0"/>
          </a:p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1800" dirty="0">
                <a:solidFill>
                  <a:schemeClr val="accent2"/>
                </a:solidFill>
              </a:rPr>
              <a:t>     So we interpret </a:t>
            </a:r>
            <a:r>
              <a:rPr lang="en-US" altLang="en-US" sz="1800" dirty="0"/>
              <a:t>µ</a:t>
            </a:r>
            <a:r>
              <a:rPr lang="en-US" altLang="en-US" sz="1800" dirty="0">
                <a:solidFill>
                  <a:schemeClr val="accent2"/>
                </a:solidFill>
              </a:rPr>
              <a:t> as a linear combination of 6 solutions of the last equation</a:t>
            </a: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chemeClr val="accent2"/>
                </a:solidFill>
              </a:rPr>
              <a:t>    with short cuts,</a:t>
            </a:r>
            <a:r>
              <a:rPr lang="en-GB" altLang="en-US" sz="1800" dirty="0">
                <a:solidFill>
                  <a:schemeClr val="accent2"/>
                </a:solidFill>
              </a:rPr>
              <a:t> with </a:t>
            </a:r>
            <a:r>
              <a:rPr lang="en-GB" altLang="en-US" sz="1800" dirty="0" err="1">
                <a:solidFill>
                  <a:schemeClr val="accent2"/>
                </a:solidFill>
              </a:rPr>
              <a:t>i</a:t>
            </a:r>
            <a:r>
              <a:rPr lang="en-GB" altLang="en-US" sz="1800" dirty="0">
                <a:solidFill>
                  <a:schemeClr val="accent2"/>
                </a:solidFill>
              </a:rPr>
              <a:t>-periodic coefficients packed into </a:t>
            </a:r>
            <a:r>
              <a:rPr lang="en-GB" altLang="en-US" sz="1800" dirty="0" err="1">
                <a:solidFill>
                  <a:schemeClr val="accent2"/>
                </a:solidFill>
              </a:rPr>
              <a:t>antisymmetric</a:t>
            </a:r>
            <a:r>
              <a:rPr lang="en-GB" altLang="en-US" sz="1800" dirty="0">
                <a:solidFill>
                  <a:schemeClr val="accent2"/>
                </a:solidFill>
              </a:rPr>
              <a:t> </a:t>
            </a:r>
            <a:r>
              <a:rPr lang="el-GR" altLang="en-US" sz="1800" dirty="0"/>
              <a:t>ω</a:t>
            </a:r>
            <a:r>
              <a:rPr lang="en-GB" altLang="en-US" sz="1800" dirty="0">
                <a:solidFill>
                  <a:schemeClr val="accent2"/>
                </a:solidFill>
              </a:rPr>
              <a:t>-matrix</a:t>
            </a:r>
            <a:r>
              <a:rPr lang="en-US" altLang="en-US" sz="1800" dirty="0">
                <a:solidFill>
                  <a:schemeClr val="accent2"/>
                </a:solidFill>
              </a:rPr>
              <a:t> </a:t>
            </a:r>
            <a:endParaRPr lang="en-GB" altLang="en-US" sz="1800" dirty="0">
              <a:solidFill>
                <a:schemeClr val="accent2"/>
              </a:solidFill>
            </a:endParaRPr>
          </a:p>
        </p:txBody>
      </p:sp>
      <p:sp>
        <p:nvSpPr>
          <p:cNvPr id="43" name="Text Box 17 2"/>
          <p:cNvSpPr txBox="1">
            <a:spLocks noChangeArrowheads="1"/>
          </p:cNvSpPr>
          <p:nvPr/>
        </p:nvSpPr>
        <p:spPr bwMode="auto">
          <a:xfrm>
            <a:off x="408812" y="5949812"/>
            <a:ext cx="674094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spcBef>
                <a:spcPct val="0"/>
              </a:spcBef>
            </a:pPr>
            <a:r>
              <a:rPr lang="en-GB" altLang="en-US" sz="1800" dirty="0">
                <a:solidFill>
                  <a:schemeClr val="accent2"/>
                </a:solidFill>
              </a:rPr>
              <a:t>   Similar Riemann-Hilbert </a:t>
            </a:r>
            <a:r>
              <a:rPr lang="en-GB" altLang="en-US" sz="1800" dirty="0" err="1">
                <a:solidFill>
                  <a:schemeClr val="accent2"/>
                </a:solidFill>
              </a:rPr>
              <a:t>eqs</a:t>
            </a:r>
            <a:r>
              <a:rPr lang="en-GB" altLang="en-US" sz="1800" dirty="0">
                <a:solidFill>
                  <a:schemeClr val="accent2"/>
                </a:solidFill>
              </a:rPr>
              <a:t> with long cuts can be written on</a:t>
            </a:r>
          </a:p>
        </p:txBody>
      </p:sp>
      <p:pic>
        <p:nvPicPr>
          <p:cNvPr id="45" name="Image 44"/>
          <p:cNvPicPr>
            <a:picLocks/>
          </p:cNvPicPr>
          <p:nvPr>
            <p:custDataLst>
              <p:tags r:id="rId5"/>
            </p:custDataLst>
          </p:nvPr>
        </p:nvPicPr>
        <p:blipFill>
          <a:blip r:embed="rId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8304" y="6042277"/>
            <a:ext cx="1130300" cy="279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pic>
        <p:nvPicPr>
          <p:cNvPr id="47" name="Image 46"/>
          <p:cNvPicPr>
            <a:picLocks/>
          </p:cNvPicPr>
          <p:nvPr>
            <p:custDataLst>
              <p:tags r:id="rId6"/>
            </p:custDataLst>
          </p:nvPr>
        </p:nvPicPr>
        <p:blipFill>
          <a:blip r:embed="rId7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2313" y="6411263"/>
            <a:ext cx="1270000" cy="342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grpSp>
        <p:nvGrpSpPr>
          <p:cNvPr id="98" name="Groupe 97" descr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\omega^{ij}(u)=\omega^{ij}(u+i)$$&#10;\end{document}" title="IguanaTex Vector Display">
            <a:extLst>
              <a:ext uri="{FF2B5EF4-FFF2-40B4-BE49-F238E27FC236}">
                <a16:creationId xmlns:a16="http://schemas.microsoft.com/office/drawing/2014/main" id="{D6CCD09A-CE13-4A9A-85D5-DF61C84E9E1B}"/>
              </a:ext>
            </a:extLst>
          </p:cNvPr>
          <p:cNvGrpSpPr>
            <a:grpSpLocks/>
          </p:cNvGrpSpPr>
          <p:nvPr>
            <p:custDataLst>
              <p:tags r:id="rId7"/>
            </p:custDataLst>
          </p:nvPr>
        </p:nvGrpSpPr>
        <p:grpSpPr>
          <a:xfrm>
            <a:off x="6551442" y="5598166"/>
            <a:ext cx="1998070" cy="259528"/>
            <a:chOff x="9077636" y="-1035156"/>
            <a:chExt cx="2350153" cy="305259"/>
          </a:xfrm>
        </p:grpSpPr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7D633680-B22D-4F10-9CF0-05134F940AC2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9077636" y="-902856"/>
              <a:ext cx="165239" cy="127038"/>
            </a:xfrm>
            <a:custGeom>
              <a:avLst/>
              <a:gdLst>
                <a:gd name="connsiteX0" fmla="*/ 167073 w 165238"/>
                <a:gd name="connsiteY0" fmla="*/ 28675 h 127037"/>
                <a:gd name="connsiteX1" fmla="*/ 154975 w 165238"/>
                <a:gd name="connsiteY1" fmla="*/ 9528 h 127037"/>
                <a:gd name="connsiteX2" fmla="*/ 141616 w 165238"/>
                <a:gd name="connsiteY2" fmla="*/ 22883 h 127037"/>
                <a:gd name="connsiteX3" fmla="*/ 147162 w 165238"/>
                <a:gd name="connsiteY3" fmla="*/ 31446 h 127037"/>
                <a:gd name="connsiteX4" fmla="*/ 154721 w 165238"/>
                <a:gd name="connsiteY4" fmla="*/ 51097 h 127037"/>
                <a:gd name="connsiteX5" fmla="*/ 112124 w 165238"/>
                <a:gd name="connsiteY5" fmla="*/ 103750 h 127037"/>
                <a:gd name="connsiteX6" fmla="*/ 86917 w 165238"/>
                <a:gd name="connsiteY6" fmla="*/ 83849 h 127037"/>
                <a:gd name="connsiteX7" fmla="*/ 96244 w 165238"/>
                <a:gd name="connsiteY7" fmla="*/ 54372 h 127037"/>
                <a:gd name="connsiteX8" fmla="*/ 89439 w 165238"/>
                <a:gd name="connsiteY8" fmla="*/ 46813 h 127037"/>
                <a:gd name="connsiteX9" fmla="*/ 76582 w 165238"/>
                <a:gd name="connsiteY9" fmla="*/ 82840 h 127037"/>
                <a:gd name="connsiteX10" fmla="*/ 42807 w 165238"/>
                <a:gd name="connsiteY10" fmla="*/ 103750 h 127037"/>
                <a:gd name="connsiteX11" fmla="*/ 19114 w 165238"/>
                <a:gd name="connsiteY11" fmla="*/ 76036 h 127037"/>
                <a:gd name="connsiteX12" fmla="*/ 27431 w 165238"/>
                <a:gd name="connsiteY12" fmla="*/ 43792 h 127037"/>
                <a:gd name="connsiteX13" fmla="*/ 44571 w 165238"/>
                <a:gd name="connsiteY13" fmla="*/ 15574 h 127037"/>
                <a:gd name="connsiteX14" fmla="*/ 39530 w 165238"/>
                <a:gd name="connsiteY14" fmla="*/ 10790 h 127037"/>
                <a:gd name="connsiteX15" fmla="*/ 28186 w 165238"/>
                <a:gd name="connsiteY15" fmla="*/ 22629 h 127037"/>
                <a:gd name="connsiteX16" fmla="*/ 9533 w 165238"/>
                <a:gd name="connsiteY16" fmla="*/ 84853 h 127037"/>
                <a:gd name="connsiteX17" fmla="*/ 39026 w 165238"/>
                <a:gd name="connsiteY17" fmla="*/ 123147 h 127037"/>
                <a:gd name="connsiteX18" fmla="*/ 78600 w 165238"/>
                <a:gd name="connsiteY18" fmla="*/ 98712 h 127037"/>
                <a:gd name="connsiteX19" fmla="*/ 108092 w 165238"/>
                <a:gd name="connsiteY19" fmla="*/ 123401 h 127037"/>
                <a:gd name="connsiteX20" fmla="*/ 149430 w 165238"/>
                <a:gd name="connsiteY20" fmla="*/ 92666 h 127037"/>
                <a:gd name="connsiteX21" fmla="*/ 167073 w 165238"/>
                <a:gd name="connsiteY21" fmla="*/ 28675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5238" h="127037">
                  <a:moveTo>
                    <a:pt x="167073" y="28675"/>
                  </a:moveTo>
                  <a:cubicBezTo>
                    <a:pt x="167073" y="20866"/>
                    <a:pt x="164806" y="9528"/>
                    <a:pt x="154975" y="9528"/>
                  </a:cubicBezTo>
                  <a:cubicBezTo>
                    <a:pt x="148166" y="9528"/>
                    <a:pt x="141616" y="15828"/>
                    <a:pt x="141616" y="22883"/>
                  </a:cubicBezTo>
                  <a:cubicBezTo>
                    <a:pt x="141616" y="26662"/>
                    <a:pt x="144389" y="28929"/>
                    <a:pt x="147162" y="31446"/>
                  </a:cubicBezTo>
                  <a:cubicBezTo>
                    <a:pt x="150940" y="35225"/>
                    <a:pt x="154721" y="41776"/>
                    <a:pt x="154721" y="51097"/>
                  </a:cubicBezTo>
                  <a:cubicBezTo>
                    <a:pt x="154721" y="67977"/>
                    <a:pt x="137330" y="103750"/>
                    <a:pt x="112124" y="103750"/>
                  </a:cubicBezTo>
                  <a:cubicBezTo>
                    <a:pt x="99016" y="103750"/>
                    <a:pt x="89944" y="95941"/>
                    <a:pt x="86917" y="83849"/>
                  </a:cubicBezTo>
                  <a:cubicBezTo>
                    <a:pt x="90949" y="75282"/>
                    <a:pt x="96244" y="61427"/>
                    <a:pt x="96244" y="54372"/>
                  </a:cubicBezTo>
                  <a:cubicBezTo>
                    <a:pt x="96244" y="50089"/>
                    <a:pt x="94226" y="46813"/>
                    <a:pt x="89439" y="46813"/>
                  </a:cubicBezTo>
                  <a:cubicBezTo>
                    <a:pt x="78095" y="46813"/>
                    <a:pt x="76582" y="74778"/>
                    <a:pt x="76582" y="82840"/>
                  </a:cubicBezTo>
                  <a:cubicBezTo>
                    <a:pt x="67760" y="93420"/>
                    <a:pt x="57424" y="103750"/>
                    <a:pt x="42807" y="103750"/>
                  </a:cubicBezTo>
                  <a:cubicBezTo>
                    <a:pt x="26676" y="103750"/>
                    <a:pt x="19114" y="90899"/>
                    <a:pt x="19114" y="76036"/>
                  </a:cubicBezTo>
                  <a:cubicBezTo>
                    <a:pt x="19114" y="64198"/>
                    <a:pt x="22390" y="53618"/>
                    <a:pt x="27431" y="43792"/>
                  </a:cubicBezTo>
                  <a:cubicBezTo>
                    <a:pt x="34740" y="29179"/>
                    <a:pt x="44571" y="19608"/>
                    <a:pt x="44571" y="15574"/>
                  </a:cubicBezTo>
                  <a:cubicBezTo>
                    <a:pt x="44571" y="12803"/>
                    <a:pt x="42303" y="10790"/>
                    <a:pt x="39530" y="10790"/>
                  </a:cubicBezTo>
                  <a:cubicBezTo>
                    <a:pt x="34740" y="10790"/>
                    <a:pt x="30958" y="18095"/>
                    <a:pt x="28186" y="22629"/>
                  </a:cubicBezTo>
                  <a:cubicBezTo>
                    <a:pt x="17350" y="40517"/>
                    <a:pt x="9533" y="63944"/>
                    <a:pt x="9533" y="84853"/>
                  </a:cubicBezTo>
                  <a:cubicBezTo>
                    <a:pt x="9533" y="104254"/>
                    <a:pt x="16845" y="123147"/>
                    <a:pt x="39026" y="123147"/>
                  </a:cubicBezTo>
                  <a:cubicBezTo>
                    <a:pt x="60701" y="123147"/>
                    <a:pt x="73055" y="105763"/>
                    <a:pt x="78600" y="98712"/>
                  </a:cubicBezTo>
                  <a:cubicBezTo>
                    <a:pt x="82381" y="112567"/>
                    <a:pt x="92716" y="123401"/>
                    <a:pt x="108092" y="123401"/>
                  </a:cubicBezTo>
                  <a:cubicBezTo>
                    <a:pt x="128759" y="123401"/>
                    <a:pt x="139095" y="110046"/>
                    <a:pt x="149430" y="92666"/>
                  </a:cubicBezTo>
                  <a:cubicBezTo>
                    <a:pt x="157493" y="79311"/>
                    <a:pt x="167073" y="44547"/>
                    <a:pt x="167073" y="2867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4505C835-6745-4912-BA6E-BB02A4127F00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9255494" y="-1035156"/>
              <a:ext cx="165239" cy="190557"/>
            </a:xfrm>
            <a:custGeom>
              <a:avLst/>
              <a:gdLst>
                <a:gd name="connsiteX0" fmla="*/ 65829 w 165238"/>
                <a:gd name="connsiteY0" fmla="*/ 17506 h 190556"/>
                <a:gd name="connsiteX1" fmla="*/ 57635 w 165238"/>
                <a:gd name="connsiteY1" fmla="*/ 9528 h 190556"/>
                <a:gd name="connsiteX2" fmla="*/ 46084 w 165238"/>
                <a:gd name="connsiteY2" fmla="*/ 20865 h 190556"/>
                <a:gd name="connsiteX3" fmla="*/ 54274 w 165238"/>
                <a:gd name="connsiteY3" fmla="*/ 28841 h 190556"/>
                <a:gd name="connsiteX4" fmla="*/ 65829 w 165238"/>
                <a:gd name="connsiteY4" fmla="*/ 17506 h 190556"/>
                <a:gd name="connsiteX5" fmla="*/ 35161 w 165238"/>
                <a:gd name="connsiteY5" fmla="*/ 94555 h 190556"/>
                <a:gd name="connsiteX6" fmla="*/ 23817 w 165238"/>
                <a:gd name="connsiteY6" fmla="*/ 123531 h 190556"/>
                <a:gd name="connsiteX7" fmla="*/ 21715 w 165238"/>
                <a:gd name="connsiteY7" fmla="*/ 132770 h 190556"/>
                <a:gd name="connsiteX8" fmla="*/ 40829 w 165238"/>
                <a:gd name="connsiteY8" fmla="*/ 150615 h 190556"/>
                <a:gd name="connsiteX9" fmla="*/ 69821 w 165238"/>
                <a:gd name="connsiteY9" fmla="*/ 118490 h 190556"/>
                <a:gd name="connsiteX10" fmla="*/ 66667 w 165238"/>
                <a:gd name="connsiteY10" fmla="*/ 115763 h 190556"/>
                <a:gd name="connsiteX11" fmla="*/ 63096 w 165238"/>
                <a:gd name="connsiteY11" fmla="*/ 119332 h 190556"/>
                <a:gd name="connsiteX12" fmla="*/ 41250 w 165238"/>
                <a:gd name="connsiteY12" fmla="*/ 144735 h 190556"/>
                <a:gd name="connsiteX13" fmla="*/ 36209 w 165238"/>
                <a:gd name="connsiteY13" fmla="*/ 138018 h 190556"/>
                <a:gd name="connsiteX14" fmla="*/ 40412 w 165238"/>
                <a:gd name="connsiteY14" fmla="*/ 122690 h 190556"/>
                <a:gd name="connsiteX15" fmla="*/ 46922 w 165238"/>
                <a:gd name="connsiteY15" fmla="*/ 105683 h 190556"/>
                <a:gd name="connsiteX16" fmla="*/ 53436 w 165238"/>
                <a:gd name="connsiteY16" fmla="*/ 88680 h 190556"/>
                <a:gd name="connsiteX17" fmla="*/ 57845 w 165238"/>
                <a:gd name="connsiteY17" fmla="*/ 73772 h 190556"/>
                <a:gd name="connsiteX18" fmla="*/ 38732 w 165238"/>
                <a:gd name="connsiteY18" fmla="*/ 55928 h 190556"/>
                <a:gd name="connsiteX19" fmla="*/ 9533 w 165238"/>
                <a:gd name="connsiteY19" fmla="*/ 88049 h 190556"/>
                <a:gd name="connsiteX20" fmla="*/ 12683 w 165238"/>
                <a:gd name="connsiteY20" fmla="*/ 90780 h 190556"/>
                <a:gd name="connsiteX21" fmla="*/ 16254 w 165238"/>
                <a:gd name="connsiteY21" fmla="*/ 87418 h 190556"/>
                <a:gd name="connsiteX22" fmla="*/ 38100 w 165238"/>
                <a:gd name="connsiteY22" fmla="*/ 61803 h 190556"/>
                <a:gd name="connsiteX23" fmla="*/ 43141 w 165238"/>
                <a:gd name="connsiteY23" fmla="*/ 68735 h 190556"/>
                <a:gd name="connsiteX24" fmla="*/ 40829 w 165238"/>
                <a:gd name="connsiteY24" fmla="*/ 80069 h 190556"/>
                <a:gd name="connsiteX25" fmla="*/ 35161 w 165238"/>
                <a:gd name="connsiteY25" fmla="*/ 94555 h 190556"/>
                <a:gd name="connsiteX26" fmla="*/ 165974 w 165238"/>
                <a:gd name="connsiteY26" fmla="*/ 17506 h 190556"/>
                <a:gd name="connsiteX27" fmla="*/ 157779 w 165238"/>
                <a:gd name="connsiteY27" fmla="*/ 9528 h 190556"/>
                <a:gd name="connsiteX28" fmla="*/ 146018 w 165238"/>
                <a:gd name="connsiteY28" fmla="*/ 20865 h 190556"/>
                <a:gd name="connsiteX29" fmla="*/ 154208 w 165238"/>
                <a:gd name="connsiteY29" fmla="*/ 28841 h 190556"/>
                <a:gd name="connsiteX30" fmla="*/ 165974 w 165238"/>
                <a:gd name="connsiteY30" fmla="*/ 17506 h 190556"/>
                <a:gd name="connsiteX31" fmla="*/ 122070 w 165238"/>
                <a:gd name="connsiteY31" fmla="*/ 159011 h 190556"/>
                <a:gd name="connsiteX32" fmla="*/ 95811 w 165238"/>
                <a:gd name="connsiteY32" fmla="*/ 185467 h 190556"/>
                <a:gd name="connsiteX33" fmla="*/ 88879 w 165238"/>
                <a:gd name="connsiteY33" fmla="*/ 184414 h 190556"/>
                <a:gd name="connsiteX34" fmla="*/ 96232 w 165238"/>
                <a:gd name="connsiteY34" fmla="*/ 173708 h 190556"/>
                <a:gd name="connsiteX35" fmla="*/ 88037 w 165238"/>
                <a:gd name="connsiteY35" fmla="*/ 165938 h 190556"/>
                <a:gd name="connsiteX36" fmla="*/ 76276 w 165238"/>
                <a:gd name="connsiteY36" fmla="*/ 178118 h 190556"/>
                <a:gd name="connsiteX37" fmla="*/ 96021 w 165238"/>
                <a:gd name="connsiteY37" fmla="*/ 191346 h 190556"/>
                <a:gd name="connsiteX38" fmla="*/ 138244 w 165238"/>
                <a:gd name="connsiteY38" fmla="*/ 158173 h 190556"/>
                <a:gd name="connsiteX39" fmla="*/ 157148 w 165238"/>
                <a:gd name="connsiteY39" fmla="*/ 83011 h 190556"/>
                <a:gd name="connsiteX40" fmla="*/ 158200 w 165238"/>
                <a:gd name="connsiteY40" fmla="*/ 75662 h 190556"/>
                <a:gd name="connsiteX41" fmla="*/ 136775 w 165238"/>
                <a:gd name="connsiteY41" fmla="*/ 55928 h 190556"/>
                <a:gd name="connsiteX42" fmla="*/ 101483 w 165238"/>
                <a:gd name="connsiteY42" fmla="*/ 88049 h 190556"/>
                <a:gd name="connsiteX43" fmla="*/ 104632 w 165238"/>
                <a:gd name="connsiteY43" fmla="*/ 90780 h 190556"/>
                <a:gd name="connsiteX44" fmla="*/ 108625 w 165238"/>
                <a:gd name="connsiteY44" fmla="*/ 87000 h 190556"/>
                <a:gd name="connsiteX45" fmla="*/ 136143 w 165238"/>
                <a:gd name="connsiteY45" fmla="*/ 61803 h 190556"/>
                <a:gd name="connsiteX46" fmla="*/ 143074 w 165238"/>
                <a:gd name="connsiteY46" fmla="*/ 71673 h 190556"/>
                <a:gd name="connsiteX47" fmla="*/ 141815 w 165238"/>
                <a:gd name="connsiteY47" fmla="*/ 80490 h 190556"/>
                <a:gd name="connsiteX48" fmla="*/ 122070 w 165238"/>
                <a:gd name="connsiteY48" fmla="*/ 159011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5238" h="190556">
                  <a:moveTo>
                    <a:pt x="65829" y="17506"/>
                  </a:moveTo>
                  <a:cubicBezTo>
                    <a:pt x="65829" y="12887"/>
                    <a:pt x="62469" y="9528"/>
                    <a:pt x="57635" y="9528"/>
                  </a:cubicBezTo>
                  <a:cubicBezTo>
                    <a:pt x="52173" y="9528"/>
                    <a:pt x="46084" y="14565"/>
                    <a:pt x="46084" y="20865"/>
                  </a:cubicBezTo>
                  <a:cubicBezTo>
                    <a:pt x="46084" y="25483"/>
                    <a:pt x="49445" y="28841"/>
                    <a:pt x="54274" y="28841"/>
                  </a:cubicBezTo>
                  <a:cubicBezTo>
                    <a:pt x="59736" y="28841"/>
                    <a:pt x="65829" y="23803"/>
                    <a:pt x="65829" y="17506"/>
                  </a:cubicBezTo>
                  <a:close/>
                  <a:moveTo>
                    <a:pt x="35161" y="94555"/>
                  </a:moveTo>
                  <a:lnTo>
                    <a:pt x="23817" y="123531"/>
                  </a:lnTo>
                  <a:cubicBezTo>
                    <a:pt x="22764" y="126680"/>
                    <a:pt x="21715" y="129201"/>
                    <a:pt x="21715" y="132770"/>
                  </a:cubicBezTo>
                  <a:cubicBezTo>
                    <a:pt x="21715" y="143056"/>
                    <a:pt x="29699" y="150615"/>
                    <a:pt x="40829" y="150615"/>
                  </a:cubicBezTo>
                  <a:cubicBezTo>
                    <a:pt x="61206" y="150615"/>
                    <a:pt x="69821" y="121221"/>
                    <a:pt x="69821" y="118490"/>
                  </a:cubicBezTo>
                  <a:cubicBezTo>
                    <a:pt x="69821" y="116394"/>
                    <a:pt x="68141" y="115763"/>
                    <a:pt x="66667" y="115763"/>
                  </a:cubicBezTo>
                  <a:cubicBezTo>
                    <a:pt x="64149" y="115763"/>
                    <a:pt x="63728" y="117232"/>
                    <a:pt x="63096" y="119332"/>
                  </a:cubicBezTo>
                  <a:cubicBezTo>
                    <a:pt x="58266" y="136128"/>
                    <a:pt x="49655" y="144735"/>
                    <a:pt x="41250" y="144735"/>
                  </a:cubicBezTo>
                  <a:cubicBezTo>
                    <a:pt x="38732" y="144735"/>
                    <a:pt x="36209" y="143687"/>
                    <a:pt x="36209" y="138018"/>
                  </a:cubicBezTo>
                  <a:cubicBezTo>
                    <a:pt x="36209" y="132976"/>
                    <a:pt x="37679" y="129201"/>
                    <a:pt x="40412" y="122690"/>
                  </a:cubicBezTo>
                  <a:cubicBezTo>
                    <a:pt x="42513" y="117021"/>
                    <a:pt x="44611" y="111352"/>
                    <a:pt x="46922" y="105683"/>
                  </a:cubicBezTo>
                  <a:lnTo>
                    <a:pt x="53436" y="88680"/>
                  </a:lnTo>
                  <a:cubicBezTo>
                    <a:pt x="55327" y="83848"/>
                    <a:pt x="57845" y="77341"/>
                    <a:pt x="57845" y="73772"/>
                  </a:cubicBezTo>
                  <a:cubicBezTo>
                    <a:pt x="57845" y="63276"/>
                    <a:pt x="49445" y="55928"/>
                    <a:pt x="38732" y="55928"/>
                  </a:cubicBezTo>
                  <a:cubicBezTo>
                    <a:pt x="18355" y="55928"/>
                    <a:pt x="9533" y="85321"/>
                    <a:pt x="9533" y="88049"/>
                  </a:cubicBezTo>
                  <a:cubicBezTo>
                    <a:pt x="9533" y="89938"/>
                    <a:pt x="11003" y="90780"/>
                    <a:pt x="12683" y="90780"/>
                  </a:cubicBezTo>
                  <a:cubicBezTo>
                    <a:pt x="15412" y="90780"/>
                    <a:pt x="15622" y="89517"/>
                    <a:pt x="16254" y="87418"/>
                  </a:cubicBezTo>
                  <a:cubicBezTo>
                    <a:pt x="22136" y="67473"/>
                    <a:pt x="31796" y="61803"/>
                    <a:pt x="38100" y="61803"/>
                  </a:cubicBezTo>
                  <a:cubicBezTo>
                    <a:pt x="41040" y="61803"/>
                    <a:pt x="43141" y="62855"/>
                    <a:pt x="43141" y="68735"/>
                  </a:cubicBezTo>
                  <a:cubicBezTo>
                    <a:pt x="43141" y="70831"/>
                    <a:pt x="42930" y="73772"/>
                    <a:pt x="40829" y="80069"/>
                  </a:cubicBezTo>
                  <a:lnTo>
                    <a:pt x="35161" y="94555"/>
                  </a:lnTo>
                  <a:close/>
                  <a:moveTo>
                    <a:pt x="165974" y="17506"/>
                  </a:moveTo>
                  <a:cubicBezTo>
                    <a:pt x="165974" y="13516"/>
                    <a:pt x="162819" y="9528"/>
                    <a:pt x="157779" y="9528"/>
                  </a:cubicBezTo>
                  <a:cubicBezTo>
                    <a:pt x="151480" y="9528"/>
                    <a:pt x="146018" y="15407"/>
                    <a:pt x="146018" y="20865"/>
                  </a:cubicBezTo>
                  <a:cubicBezTo>
                    <a:pt x="146018" y="24855"/>
                    <a:pt x="149168" y="28841"/>
                    <a:pt x="154208" y="28841"/>
                  </a:cubicBezTo>
                  <a:cubicBezTo>
                    <a:pt x="160512" y="28841"/>
                    <a:pt x="165974" y="22966"/>
                    <a:pt x="165974" y="17506"/>
                  </a:cubicBezTo>
                  <a:close/>
                  <a:moveTo>
                    <a:pt x="122070" y="159011"/>
                  </a:moveTo>
                  <a:cubicBezTo>
                    <a:pt x="118916" y="171818"/>
                    <a:pt x="108625" y="185467"/>
                    <a:pt x="95811" y="185467"/>
                  </a:cubicBezTo>
                  <a:cubicBezTo>
                    <a:pt x="92450" y="185467"/>
                    <a:pt x="89296" y="184625"/>
                    <a:pt x="88879" y="184414"/>
                  </a:cubicBezTo>
                  <a:cubicBezTo>
                    <a:pt x="95390" y="181266"/>
                    <a:pt x="96232" y="175597"/>
                    <a:pt x="96232" y="173708"/>
                  </a:cubicBezTo>
                  <a:cubicBezTo>
                    <a:pt x="96232" y="168670"/>
                    <a:pt x="92450" y="165938"/>
                    <a:pt x="88037" y="165938"/>
                  </a:cubicBezTo>
                  <a:cubicBezTo>
                    <a:pt x="81948" y="165938"/>
                    <a:pt x="76276" y="171191"/>
                    <a:pt x="76276" y="178118"/>
                  </a:cubicBezTo>
                  <a:cubicBezTo>
                    <a:pt x="76276" y="186094"/>
                    <a:pt x="84045" y="191346"/>
                    <a:pt x="96021" y="191346"/>
                  </a:cubicBezTo>
                  <a:cubicBezTo>
                    <a:pt x="108835" y="191346"/>
                    <a:pt x="131941" y="183367"/>
                    <a:pt x="138244" y="158173"/>
                  </a:cubicBezTo>
                  <a:lnTo>
                    <a:pt x="157148" y="83011"/>
                  </a:lnTo>
                  <a:cubicBezTo>
                    <a:pt x="157779" y="80490"/>
                    <a:pt x="158200" y="78810"/>
                    <a:pt x="158200" y="75662"/>
                  </a:cubicBezTo>
                  <a:cubicBezTo>
                    <a:pt x="158200" y="64114"/>
                    <a:pt x="148957" y="55928"/>
                    <a:pt x="136775" y="55928"/>
                  </a:cubicBezTo>
                  <a:cubicBezTo>
                    <a:pt x="114507" y="55928"/>
                    <a:pt x="101483" y="85321"/>
                    <a:pt x="101483" y="88049"/>
                  </a:cubicBezTo>
                  <a:cubicBezTo>
                    <a:pt x="101483" y="89938"/>
                    <a:pt x="102952" y="90780"/>
                    <a:pt x="104632" y="90780"/>
                  </a:cubicBezTo>
                  <a:cubicBezTo>
                    <a:pt x="106944" y="90780"/>
                    <a:pt x="107155" y="90148"/>
                    <a:pt x="108625" y="87000"/>
                  </a:cubicBezTo>
                  <a:cubicBezTo>
                    <a:pt x="114924" y="72514"/>
                    <a:pt x="125641" y="61803"/>
                    <a:pt x="136143" y="61803"/>
                  </a:cubicBezTo>
                  <a:cubicBezTo>
                    <a:pt x="140552" y="61803"/>
                    <a:pt x="143074" y="64745"/>
                    <a:pt x="143074" y="71673"/>
                  </a:cubicBezTo>
                  <a:cubicBezTo>
                    <a:pt x="143074" y="74611"/>
                    <a:pt x="142443" y="77552"/>
                    <a:pt x="141815" y="80490"/>
                  </a:cubicBezTo>
                  <a:lnTo>
                    <a:pt x="122070" y="1590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54573390-1B20-4DAE-84FD-BCFEE0CB0EE8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9460872" y="-983972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1 w 88974"/>
                <a:gd name="connsiteY1" fmla="*/ 14565 h 254075"/>
                <a:gd name="connsiteX2" fmla="*/ 9533 w 88974"/>
                <a:gd name="connsiteY2" fmla="*/ 131964 h 254075"/>
                <a:gd name="connsiteX3" fmla="*/ 67760 w 88974"/>
                <a:gd name="connsiteY3" fmla="*/ 250367 h 254075"/>
                <a:gd name="connsiteX4" fmla="*/ 78600 w 88974"/>
                <a:gd name="connsiteY4" fmla="*/ 254396 h 254075"/>
                <a:gd name="connsiteX5" fmla="*/ 80363 w 88974"/>
                <a:gd name="connsiteY5" fmla="*/ 254396 h 254075"/>
                <a:gd name="connsiteX6" fmla="*/ 87422 w 88974"/>
                <a:gd name="connsiteY6" fmla="*/ 250871 h 254075"/>
                <a:gd name="connsiteX7" fmla="*/ 85404 w 88974"/>
                <a:gd name="connsiteY7" fmla="*/ 247596 h 254075"/>
                <a:gd name="connsiteX8" fmla="*/ 29699 w 88974"/>
                <a:gd name="connsiteY8" fmla="*/ 131964 h 254075"/>
                <a:gd name="connsiteX9" fmla="*/ 86663 w 88974"/>
                <a:gd name="connsiteY9" fmla="*/ 15573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1" y="14565"/>
                  </a:cubicBezTo>
                  <a:cubicBezTo>
                    <a:pt x="26927" y="43787"/>
                    <a:pt x="9533" y="89386"/>
                    <a:pt x="9533" y="131964"/>
                  </a:cubicBezTo>
                  <a:cubicBezTo>
                    <a:pt x="9533" y="180834"/>
                    <a:pt x="31967" y="224924"/>
                    <a:pt x="67760" y="250367"/>
                  </a:cubicBezTo>
                  <a:cubicBezTo>
                    <a:pt x="73555" y="254396"/>
                    <a:pt x="74060" y="254396"/>
                    <a:pt x="78600" y="254396"/>
                  </a:cubicBezTo>
                  <a:lnTo>
                    <a:pt x="80363" y="254396"/>
                  </a:lnTo>
                  <a:cubicBezTo>
                    <a:pt x="84145" y="254396"/>
                    <a:pt x="87422" y="254396"/>
                    <a:pt x="87422" y="250871"/>
                  </a:cubicBezTo>
                  <a:cubicBezTo>
                    <a:pt x="87422" y="249358"/>
                    <a:pt x="86413" y="248350"/>
                    <a:pt x="85404" y="247596"/>
                  </a:cubicBezTo>
                  <a:cubicBezTo>
                    <a:pt x="36253" y="211823"/>
                    <a:pt x="29699" y="159170"/>
                    <a:pt x="29699" y="131964"/>
                  </a:cubicBezTo>
                  <a:cubicBezTo>
                    <a:pt x="29699" y="81073"/>
                    <a:pt x="52384" y="37996"/>
                    <a:pt x="86663" y="15573"/>
                  </a:cubicBezTo>
                  <a:cubicBezTo>
                    <a:pt x="86663" y="15319"/>
                    <a:pt x="87422" y="14314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FE4D564B-9BF6-4400-8794-70FBFF0D5FEC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9564008" y="-902601"/>
              <a:ext cx="152528" cy="127038"/>
            </a:xfrm>
            <a:custGeom>
              <a:avLst/>
              <a:gdLst>
                <a:gd name="connsiteX0" fmla="*/ 96494 w 152528"/>
                <a:gd name="connsiteY0" fmla="*/ 93166 h 127037"/>
                <a:gd name="connsiteX1" fmla="*/ 66497 w 152528"/>
                <a:gd name="connsiteY1" fmla="*/ 116092 h 127037"/>
                <a:gd name="connsiteX2" fmla="*/ 49862 w 152528"/>
                <a:gd name="connsiteY2" fmla="*/ 95687 h 127037"/>
                <a:gd name="connsiteX3" fmla="*/ 64229 w 152528"/>
                <a:gd name="connsiteY3" fmla="*/ 44042 h 127037"/>
                <a:gd name="connsiteX4" fmla="*/ 67506 w 152528"/>
                <a:gd name="connsiteY4" fmla="*/ 30941 h 127037"/>
                <a:gd name="connsiteX5" fmla="*/ 44821 w 152528"/>
                <a:gd name="connsiteY5" fmla="*/ 9528 h 127037"/>
                <a:gd name="connsiteX6" fmla="*/ 9533 w 152528"/>
                <a:gd name="connsiteY6" fmla="*/ 48072 h 127037"/>
                <a:gd name="connsiteX7" fmla="*/ 13314 w 152528"/>
                <a:gd name="connsiteY7" fmla="*/ 51347 h 127037"/>
                <a:gd name="connsiteX8" fmla="*/ 17596 w 152528"/>
                <a:gd name="connsiteY8" fmla="*/ 47317 h 127037"/>
                <a:gd name="connsiteX9" fmla="*/ 44066 w 152528"/>
                <a:gd name="connsiteY9" fmla="*/ 16582 h 127037"/>
                <a:gd name="connsiteX10" fmla="*/ 50116 w 152528"/>
                <a:gd name="connsiteY10" fmla="*/ 24895 h 127037"/>
                <a:gd name="connsiteX11" fmla="*/ 44567 w 152528"/>
                <a:gd name="connsiteY11" fmla="*/ 45301 h 127037"/>
                <a:gd name="connsiteX12" fmla="*/ 31713 w 152528"/>
                <a:gd name="connsiteY12" fmla="*/ 91908 h 127037"/>
                <a:gd name="connsiteX13" fmla="*/ 65238 w 152528"/>
                <a:gd name="connsiteY13" fmla="*/ 123147 h 127037"/>
                <a:gd name="connsiteX14" fmla="*/ 96744 w 152528"/>
                <a:gd name="connsiteY14" fmla="*/ 106771 h 127037"/>
                <a:gd name="connsiteX15" fmla="*/ 121196 w 152528"/>
                <a:gd name="connsiteY15" fmla="*/ 123147 h 127037"/>
                <a:gd name="connsiteX16" fmla="*/ 140604 w 152528"/>
                <a:gd name="connsiteY16" fmla="*/ 109288 h 127037"/>
                <a:gd name="connsiteX17" fmla="*/ 149175 w 152528"/>
                <a:gd name="connsiteY17" fmla="*/ 84599 h 127037"/>
                <a:gd name="connsiteX18" fmla="*/ 145139 w 152528"/>
                <a:gd name="connsiteY18" fmla="*/ 81324 h 127037"/>
                <a:gd name="connsiteX19" fmla="*/ 140099 w 152528"/>
                <a:gd name="connsiteY19" fmla="*/ 89137 h 127037"/>
                <a:gd name="connsiteX20" fmla="*/ 121951 w 152528"/>
                <a:gd name="connsiteY20" fmla="*/ 116092 h 127037"/>
                <a:gd name="connsiteX21" fmla="*/ 113888 w 152528"/>
                <a:gd name="connsiteY21" fmla="*/ 104250 h 127037"/>
                <a:gd name="connsiteX22" fmla="*/ 117665 w 152528"/>
                <a:gd name="connsiteY22" fmla="*/ 85103 h 127037"/>
                <a:gd name="connsiteX23" fmla="*/ 123969 w 152528"/>
                <a:gd name="connsiteY23" fmla="*/ 59156 h 127037"/>
                <a:gd name="connsiteX24" fmla="*/ 129009 w 152528"/>
                <a:gd name="connsiteY24" fmla="*/ 40009 h 127037"/>
                <a:gd name="connsiteX25" fmla="*/ 133546 w 152528"/>
                <a:gd name="connsiteY25" fmla="*/ 19857 h 127037"/>
                <a:gd name="connsiteX26" fmla="*/ 125482 w 152528"/>
                <a:gd name="connsiteY26" fmla="*/ 12045 h 127037"/>
                <a:gd name="connsiteX27" fmla="*/ 114642 w 152528"/>
                <a:gd name="connsiteY27" fmla="*/ 20362 h 127037"/>
                <a:gd name="connsiteX28" fmla="*/ 96494 w 152528"/>
                <a:gd name="connsiteY28" fmla="*/ 93166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27037">
                  <a:moveTo>
                    <a:pt x="96494" y="93166"/>
                  </a:moveTo>
                  <a:cubicBezTo>
                    <a:pt x="95235" y="97954"/>
                    <a:pt x="83386" y="116092"/>
                    <a:pt x="66497" y="116092"/>
                  </a:cubicBezTo>
                  <a:cubicBezTo>
                    <a:pt x="54147" y="116092"/>
                    <a:pt x="49862" y="107021"/>
                    <a:pt x="49862" y="95687"/>
                  </a:cubicBezTo>
                  <a:cubicBezTo>
                    <a:pt x="49862" y="80824"/>
                    <a:pt x="58683" y="58147"/>
                    <a:pt x="64229" y="44042"/>
                  </a:cubicBezTo>
                  <a:cubicBezTo>
                    <a:pt x="66751" y="37742"/>
                    <a:pt x="67506" y="35475"/>
                    <a:pt x="67506" y="30941"/>
                  </a:cubicBezTo>
                  <a:cubicBezTo>
                    <a:pt x="67506" y="17087"/>
                    <a:pt x="56416" y="9528"/>
                    <a:pt x="44821" y="9528"/>
                  </a:cubicBezTo>
                  <a:cubicBezTo>
                    <a:pt x="19868" y="9528"/>
                    <a:pt x="9533" y="45047"/>
                    <a:pt x="9533" y="48072"/>
                  </a:cubicBezTo>
                  <a:cubicBezTo>
                    <a:pt x="9533" y="50339"/>
                    <a:pt x="11297" y="51347"/>
                    <a:pt x="13314" y="51347"/>
                  </a:cubicBezTo>
                  <a:cubicBezTo>
                    <a:pt x="16591" y="51347"/>
                    <a:pt x="16842" y="49834"/>
                    <a:pt x="17596" y="47317"/>
                  </a:cubicBezTo>
                  <a:cubicBezTo>
                    <a:pt x="24150" y="24895"/>
                    <a:pt x="35244" y="16582"/>
                    <a:pt x="44066" y="16582"/>
                  </a:cubicBezTo>
                  <a:cubicBezTo>
                    <a:pt x="47844" y="16582"/>
                    <a:pt x="50116" y="19099"/>
                    <a:pt x="50116" y="24895"/>
                  </a:cubicBezTo>
                  <a:cubicBezTo>
                    <a:pt x="50116" y="30687"/>
                    <a:pt x="47844" y="36483"/>
                    <a:pt x="44567" y="45301"/>
                  </a:cubicBezTo>
                  <a:cubicBezTo>
                    <a:pt x="33981" y="72007"/>
                    <a:pt x="31713" y="82837"/>
                    <a:pt x="31713" y="91908"/>
                  </a:cubicBezTo>
                  <a:cubicBezTo>
                    <a:pt x="31713" y="116596"/>
                    <a:pt x="50366" y="123147"/>
                    <a:pt x="65238" y="123147"/>
                  </a:cubicBezTo>
                  <a:cubicBezTo>
                    <a:pt x="84141" y="123147"/>
                    <a:pt x="95739" y="108030"/>
                    <a:pt x="96744" y="106771"/>
                  </a:cubicBezTo>
                  <a:cubicBezTo>
                    <a:pt x="100780" y="118609"/>
                    <a:pt x="112120" y="123147"/>
                    <a:pt x="121196" y="123147"/>
                  </a:cubicBezTo>
                  <a:cubicBezTo>
                    <a:pt x="133041" y="123147"/>
                    <a:pt x="138840" y="113067"/>
                    <a:pt x="140604" y="109288"/>
                  </a:cubicBezTo>
                  <a:cubicBezTo>
                    <a:pt x="145644" y="100221"/>
                    <a:pt x="149175" y="85607"/>
                    <a:pt x="149175" y="84599"/>
                  </a:cubicBezTo>
                  <a:cubicBezTo>
                    <a:pt x="149175" y="83091"/>
                    <a:pt x="148167" y="81324"/>
                    <a:pt x="145139" y="81324"/>
                  </a:cubicBezTo>
                  <a:cubicBezTo>
                    <a:pt x="142117" y="81324"/>
                    <a:pt x="141612" y="82586"/>
                    <a:pt x="140099" y="89137"/>
                  </a:cubicBezTo>
                  <a:cubicBezTo>
                    <a:pt x="136823" y="101733"/>
                    <a:pt x="132286" y="116092"/>
                    <a:pt x="121951" y="116092"/>
                  </a:cubicBezTo>
                  <a:cubicBezTo>
                    <a:pt x="116156" y="116092"/>
                    <a:pt x="113888" y="111305"/>
                    <a:pt x="113888" y="104250"/>
                  </a:cubicBezTo>
                  <a:cubicBezTo>
                    <a:pt x="113888" y="99967"/>
                    <a:pt x="116156" y="91403"/>
                    <a:pt x="117665" y="85103"/>
                  </a:cubicBezTo>
                  <a:cubicBezTo>
                    <a:pt x="119178" y="78807"/>
                    <a:pt x="122960" y="63689"/>
                    <a:pt x="123969" y="59156"/>
                  </a:cubicBezTo>
                  <a:lnTo>
                    <a:pt x="129009" y="40009"/>
                  </a:lnTo>
                  <a:cubicBezTo>
                    <a:pt x="130522" y="33208"/>
                    <a:pt x="133546" y="21366"/>
                    <a:pt x="133546" y="19857"/>
                  </a:cubicBezTo>
                  <a:cubicBezTo>
                    <a:pt x="133546" y="13557"/>
                    <a:pt x="128505" y="12045"/>
                    <a:pt x="125482" y="12045"/>
                  </a:cubicBezTo>
                  <a:cubicBezTo>
                    <a:pt x="121951" y="12045"/>
                    <a:pt x="116406" y="14315"/>
                    <a:pt x="114642" y="20362"/>
                  </a:cubicBezTo>
                  <a:lnTo>
                    <a:pt x="96494" y="931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BF58BE38-3905-4463-BB13-1B5EB3455B07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9729159" y="-983972"/>
              <a:ext cx="88975" cy="254075"/>
            </a:xfrm>
            <a:custGeom>
              <a:avLst/>
              <a:gdLst>
                <a:gd name="connsiteX0" fmla="*/ 16592 w 88974"/>
                <a:gd name="connsiteY0" fmla="*/ 9528 h 254075"/>
                <a:gd name="connsiteX1" fmla="*/ 9533 w 88974"/>
                <a:gd name="connsiteY1" fmla="*/ 13053 h 254075"/>
                <a:gd name="connsiteX2" fmla="*/ 11047 w 88974"/>
                <a:gd name="connsiteY2" fmla="*/ 16328 h 254075"/>
                <a:gd name="connsiteX3" fmla="*/ 50871 w 88974"/>
                <a:gd name="connsiteY3" fmla="*/ 62181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1 h 254075"/>
                <a:gd name="connsiteX7" fmla="*/ 16592 w 88974"/>
                <a:gd name="connsiteY7" fmla="*/ 254396 h 254075"/>
                <a:gd name="connsiteX8" fmla="*/ 18105 w 88974"/>
                <a:gd name="connsiteY8" fmla="*/ 254396 h 254075"/>
                <a:gd name="connsiteX9" fmla="*/ 30204 w 88974"/>
                <a:gd name="connsiteY9" fmla="*/ 249358 h 254075"/>
                <a:gd name="connsiteX10" fmla="*/ 87167 w 88974"/>
                <a:gd name="connsiteY10" fmla="*/ 131964 h 254075"/>
                <a:gd name="connsiteX11" fmla="*/ 28941 w 88974"/>
                <a:gd name="connsiteY11" fmla="*/ 13557 h 254075"/>
                <a:gd name="connsiteX12" fmla="*/ 18105 w 88974"/>
                <a:gd name="connsiteY12" fmla="*/ 9528 h 254075"/>
                <a:gd name="connsiteX13" fmla="*/ 16592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2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5"/>
                    <a:pt x="11047" y="16328"/>
                  </a:cubicBezTo>
                  <a:cubicBezTo>
                    <a:pt x="18860" y="21869"/>
                    <a:pt x="37513" y="35475"/>
                    <a:pt x="50871" y="62181"/>
                  </a:cubicBezTo>
                  <a:cubicBezTo>
                    <a:pt x="62970" y="86365"/>
                    <a:pt x="67005" y="110800"/>
                    <a:pt x="67005" y="131964"/>
                  </a:cubicBezTo>
                  <a:cubicBezTo>
                    <a:pt x="67005" y="160178"/>
                    <a:pt x="59442" y="212073"/>
                    <a:pt x="12810" y="246588"/>
                  </a:cubicBezTo>
                  <a:cubicBezTo>
                    <a:pt x="10037" y="248604"/>
                    <a:pt x="9533" y="249108"/>
                    <a:pt x="9533" y="250871"/>
                  </a:cubicBezTo>
                  <a:cubicBezTo>
                    <a:pt x="9533" y="254396"/>
                    <a:pt x="12560" y="254396"/>
                    <a:pt x="16592" y="254396"/>
                  </a:cubicBezTo>
                  <a:lnTo>
                    <a:pt x="18105" y="254396"/>
                  </a:lnTo>
                  <a:cubicBezTo>
                    <a:pt x="22891" y="254396"/>
                    <a:pt x="23396" y="254396"/>
                    <a:pt x="30204" y="249358"/>
                  </a:cubicBezTo>
                  <a:cubicBezTo>
                    <a:pt x="69778" y="220136"/>
                    <a:pt x="87167" y="174537"/>
                    <a:pt x="87167" y="131964"/>
                  </a:cubicBezTo>
                  <a:cubicBezTo>
                    <a:pt x="87167" y="83090"/>
                    <a:pt x="64733" y="39001"/>
                    <a:pt x="28941" y="13557"/>
                  </a:cubicBezTo>
                  <a:cubicBezTo>
                    <a:pt x="23145" y="9528"/>
                    <a:pt x="22641" y="9528"/>
                    <a:pt x="18105" y="9528"/>
                  </a:cubicBezTo>
                  <a:lnTo>
                    <a:pt x="16592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58664D57-3523-4343-A89F-3655E2553018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9925813" y="-900084"/>
              <a:ext cx="228792" cy="88926"/>
            </a:xfrm>
            <a:custGeom>
              <a:avLst/>
              <a:gdLst>
                <a:gd name="connsiteX0" fmla="*/ 208156 w 228792"/>
                <a:gd name="connsiteY0" fmla="*/ 27166 h 88926"/>
                <a:gd name="connsiteX1" fmla="*/ 219497 w 228792"/>
                <a:gd name="connsiteY1" fmla="*/ 18345 h 88926"/>
                <a:gd name="connsiteX2" fmla="*/ 206644 w 228792"/>
                <a:gd name="connsiteY2" fmla="*/ 9528 h 88926"/>
                <a:gd name="connsiteX3" fmla="*/ 22386 w 228792"/>
                <a:gd name="connsiteY3" fmla="*/ 9528 h 88926"/>
                <a:gd name="connsiteX4" fmla="*/ 9533 w 228792"/>
                <a:gd name="connsiteY4" fmla="*/ 18345 h 88926"/>
                <a:gd name="connsiteX5" fmla="*/ 20874 w 228792"/>
                <a:gd name="connsiteY5" fmla="*/ 27166 h 88926"/>
                <a:gd name="connsiteX6" fmla="*/ 208156 w 228792"/>
                <a:gd name="connsiteY6" fmla="*/ 27166 h 88926"/>
                <a:gd name="connsiteX7" fmla="*/ 206644 w 228792"/>
                <a:gd name="connsiteY7" fmla="*/ 86620 h 88926"/>
                <a:gd name="connsiteX8" fmla="*/ 219497 w 228792"/>
                <a:gd name="connsiteY8" fmla="*/ 77802 h 88926"/>
                <a:gd name="connsiteX9" fmla="*/ 208156 w 228792"/>
                <a:gd name="connsiteY9" fmla="*/ 68985 h 88926"/>
                <a:gd name="connsiteX10" fmla="*/ 20874 w 228792"/>
                <a:gd name="connsiteY10" fmla="*/ 68985 h 88926"/>
                <a:gd name="connsiteX11" fmla="*/ 9533 w 228792"/>
                <a:gd name="connsiteY11" fmla="*/ 77802 h 88926"/>
                <a:gd name="connsiteX12" fmla="*/ 22386 w 228792"/>
                <a:gd name="connsiteY12" fmla="*/ 86620 h 88926"/>
                <a:gd name="connsiteX13" fmla="*/ 206644 w 228792"/>
                <a:gd name="connsiteY13" fmla="*/ 86620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792" h="88926">
                  <a:moveTo>
                    <a:pt x="208156" y="27166"/>
                  </a:moveTo>
                  <a:cubicBezTo>
                    <a:pt x="211179" y="27166"/>
                    <a:pt x="219497" y="27166"/>
                    <a:pt x="219497" y="18345"/>
                  </a:cubicBezTo>
                  <a:cubicBezTo>
                    <a:pt x="219497" y="9528"/>
                    <a:pt x="210171" y="9528"/>
                    <a:pt x="206644" y="9528"/>
                  </a:cubicBezTo>
                  <a:lnTo>
                    <a:pt x="22386" y="9528"/>
                  </a:lnTo>
                  <a:cubicBezTo>
                    <a:pt x="18859" y="9528"/>
                    <a:pt x="9533" y="9528"/>
                    <a:pt x="9533" y="18345"/>
                  </a:cubicBezTo>
                  <a:cubicBezTo>
                    <a:pt x="9533" y="27166"/>
                    <a:pt x="17850" y="27166"/>
                    <a:pt x="20874" y="27166"/>
                  </a:cubicBezTo>
                  <a:lnTo>
                    <a:pt x="208156" y="27166"/>
                  </a:lnTo>
                  <a:close/>
                  <a:moveTo>
                    <a:pt x="206644" y="86620"/>
                  </a:moveTo>
                  <a:cubicBezTo>
                    <a:pt x="210171" y="86620"/>
                    <a:pt x="219497" y="86620"/>
                    <a:pt x="219497" y="77802"/>
                  </a:cubicBezTo>
                  <a:cubicBezTo>
                    <a:pt x="219497" y="68985"/>
                    <a:pt x="211179" y="68985"/>
                    <a:pt x="208156" y="68985"/>
                  </a:cubicBezTo>
                  <a:lnTo>
                    <a:pt x="20874" y="68985"/>
                  </a:lnTo>
                  <a:cubicBezTo>
                    <a:pt x="17850" y="68985"/>
                    <a:pt x="9533" y="68985"/>
                    <a:pt x="9533" y="77802"/>
                  </a:cubicBezTo>
                  <a:cubicBezTo>
                    <a:pt x="9533" y="86620"/>
                    <a:pt x="18859" y="86620"/>
                    <a:pt x="22386" y="86620"/>
                  </a:cubicBezTo>
                  <a:lnTo>
                    <a:pt x="206644" y="866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756C969A-9FFA-40DE-8EC5-D45F89918B48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10231982" y="-902856"/>
              <a:ext cx="165239" cy="127038"/>
            </a:xfrm>
            <a:custGeom>
              <a:avLst/>
              <a:gdLst>
                <a:gd name="connsiteX0" fmla="*/ 167074 w 165238"/>
                <a:gd name="connsiteY0" fmla="*/ 28675 h 127037"/>
                <a:gd name="connsiteX1" fmla="*/ 154975 w 165238"/>
                <a:gd name="connsiteY1" fmla="*/ 9528 h 127037"/>
                <a:gd name="connsiteX2" fmla="*/ 141617 w 165238"/>
                <a:gd name="connsiteY2" fmla="*/ 22883 h 127037"/>
                <a:gd name="connsiteX3" fmla="*/ 147161 w 165238"/>
                <a:gd name="connsiteY3" fmla="*/ 31446 h 127037"/>
                <a:gd name="connsiteX4" fmla="*/ 154720 w 165238"/>
                <a:gd name="connsiteY4" fmla="*/ 51097 h 127037"/>
                <a:gd name="connsiteX5" fmla="*/ 112124 w 165238"/>
                <a:gd name="connsiteY5" fmla="*/ 103750 h 127037"/>
                <a:gd name="connsiteX6" fmla="*/ 86917 w 165238"/>
                <a:gd name="connsiteY6" fmla="*/ 83849 h 127037"/>
                <a:gd name="connsiteX7" fmla="*/ 96244 w 165238"/>
                <a:gd name="connsiteY7" fmla="*/ 54372 h 127037"/>
                <a:gd name="connsiteX8" fmla="*/ 89440 w 165238"/>
                <a:gd name="connsiteY8" fmla="*/ 46813 h 127037"/>
                <a:gd name="connsiteX9" fmla="*/ 76582 w 165238"/>
                <a:gd name="connsiteY9" fmla="*/ 82840 h 127037"/>
                <a:gd name="connsiteX10" fmla="*/ 42807 w 165238"/>
                <a:gd name="connsiteY10" fmla="*/ 103750 h 127037"/>
                <a:gd name="connsiteX11" fmla="*/ 19114 w 165238"/>
                <a:gd name="connsiteY11" fmla="*/ 76036 h 127037"/>
                <a:gd name="connsiteX12" fmla="*/ 27431 w 165238"/>
                <a:gd name="connsiteY12" fmla="*/ 43792 h 127037"/>
                <a:gd name="connsiteX13" fmla="*/ 44571 w 165238"/>
                <a:gd name="connsiteY13" fmla="*/ 15574 h 127037"/>
                <a:gd name="connsiteX14" fmla="*/ 39530 w 165238"/>
                <a:gd name="connsiteY14" fmla="*/ 10790 h 127037"/>
                <a:gd name="connsiteX15" fmla="*/ 28186 w 165238"/>
                <a:gd name="connsiteY15" fmla="*/ 22629 h 127037"/>
                <a:gd name="connsiteX16" fmla="*/ 9533 w 165238"/>
                <a:gd name="connsiteY16" fmla="*/ 84853 h 127037"/>
                <a:gd name="connsiteX17" fmla="*/ 39026 w 165238"/>
                <a:gd name="connsiteY17" fmla="*/ 123147 h 127037"/>
                <a:gd name="connsiteX18" fmla="*/ 78600 w 165238"/>
                <a:gd name="connsiteY18" fmla="*/ 98712 h 127037"/>
                <a:gd name="connsiteX19" fmla="*/ 108093 w 165238"/>
                <a:gd name="connsiteY19" fmla="*/ 123401 h 127037"/>
                <a:gd name="connsiteX20" fmla="*/ 149430 w 165238"/>
                <a:gd name="connsiteY20" fmla="*/ 92666 h 127037"/>
                <a:gd name="connsiteX21" fmla="*/ 167074 w 165238"/>
                <a:gd name="connsiteY21" fmla="*/ 28675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5238" h="127037">
                  <a:moveTo>
                    <a:pt x="167074" y="28675"/>
                  </a:moveTo>
                  <a:cubicBezTo>
                    <a:pt x="167074" y="20866"/>
                    <a:pt x="164806" y="9528"/>
                    <a:pt x="154975" y="9528"/>
                  </a:cubicBezTo>
                  <a:cubicBezTo>
                    <a:pt x="148167" y="9528"/>
                    <a:pt x="141617" y="15828"/>
                    <a:pt x="141617" y="22883"/>
                  </a:cubicBezTo>
                  <a:cubicBezTo>
                    <a:pt x="141617" y="26662"/>
                    <a:pt x="144389" y="28929"/>
                    <a:pt x="147161" y="31446"/>
                  </a:cubicBezTo>
                  <a:cubicBezTo>
                    <a:pt x="150939" y="35225"/>
                    <a:pt x="154720" y="41776"/>
                    <a:pt x="154720" y="51097"/>
                  </a:cubicBezTo>
                  <a:cubicBezTo>
                    <a:pt x="154720" y="67977"/>
                    <a:pt x="137331" y="103750"/>
                    <a:pt x="112124" y="103750"/>
                  </a:cubicBezTo>
                  <a:cubicBezTo>
                    <a:pt x="99016" y="103750"/>
                    <a:pt x="89944" y="95941"/>
                    <a:pt x="86917" y="83849"/>
                  </a:cubicBezTo>
                  <a:cubicBezTo>
                    <a:pt x="90949" y="75282"/>
                    <a:pt x="96244" y="61427"/>
                    <a:pt x="96244" y="54372"/>
                  </a:cubicBezTo>
                  <a:cubicBezTo>
                    <a:pt x="96244" y="50089"/>
                    <a:pt x="94226" y="46813"/>
                    <a:pt x="89440" y="46813"/>
                  </a:cubicBezTo>
                  <a:cubicBezTo>
                    <a:pt x="78095" y="46813"/>
                    <a:pt x="76582" y="74778"/>
                    <a:pt x="76582" y="82840"/>
                  </a:cubicBezTo>
                  <a:cubicBezTo>
                    <a:pt x="67760" y="93420"/>
                    <a:pt x="57425" y="103750"/>
                    <a:pt x="42807" y="103750"/>
                  </a:cubicBezTo>
                  <a:cubicBezTo>
                    <a:pt x="26677" y="103750"/>
                    <a:pt x="19114" y="90899"/>
                    <a:pt x="19114" y="76036"/>
                  </a:cubicBezTo>
                  <a:cubicBezTo>
                    <a:pt x="19114" y="64198"/>
                    <a:pt x="22391" y="53618"/>
                    <a:pt x="27431" y="43792"/>
                  </a:cubicBezTo>
                  <a:cubicBezTo>
                    <a:pt x="34740" y="29179"/>
                    <a:pt x="44571" y="19608"/>
                    <a:pt x="44571" y="15574"/>
                  </a:cubicBezTo>
                  <a:cubicBezTo>
                    <a:pt x="44571" y="12803"/>
                    <a:pt x="42303" y="10790"/>
                    <a:pt x="39530" y="10790"/>
                  </a:cubicBezTo>
                  <a:cubicBezTo>
                    <a:pt x="34740" y="10790"/>
                    <a:pt x="30959" y="18095"/>
                    <a:pt x="28186" y="22629"/>
                  </a:cubicBezTo>
                  <a:cubicBezTo>
                    <a:pt x="17350" y="40517"/>
                    <a:pt x="9533" y="63944"/>
                    <a:pt x="9533" y="84853"/>
                  </a:cubicBezTo>
                  <a:cubicBezTo>
                    <a:pt x="9533" y="104254"/>
                    <a:pt x="16846" y="123147"/>
                    <a:pt x="39026" y="123147"/>
                  </a:cubicBezTo>
                  <a:cubicBezTo>
                    <a:pt x="60702" y="123147"/>
                    <a:pt x="73055" y="105763"/>
                    <a:pt x="78600" y="98712"/>
                  </a:cubicBezTo>
                  <a:cubicBezTo>
                    <a:pt x="82381" y="112567"/>
                    <a:pt x="92716" y="123401"/>
                    <a:pt x="108093" y="123401"/>
                  </a:cubicBezTo>
                  <a:cubicBezTo>
                    <a:pt x="128759" y="123401"/>
                    <a:pt x="139095" y="110046"/>
                    <a:pt x="149430" y="92666"/>
                  </a:cubicBezTo>
                  <a:cubicBezTo>
                    <a:pt x="157494" y="79311"/>
                    <a:pt x="167074" y="44547"/>
                    <a:pt x="167074" y="2867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4C44B6E0-466D-42DA-A01C-A5A60D3B53BF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10409839" y="-1035156"/>
              <a:ext cx="165239" cy="190557"/>
            </a:xfrm>
            <a:custGeom>
              <a:avLst/>
              <a:gdLst>
                <a:gd name="connsiteX0" fmla="*/ 65829 w 165238"/>
                <a:gd name="connsiteY0" fmla="*/ 17506 h 190556"/>
                <a:gd name="connsiteX1" fmla="*/ 57635 w 165238"/>
                <a:gd name="connsiteY1" fmla="*/ 9528 h 190556"/>
                <a:gd name="connsiteX2" fmla="*/ 46084 w 165238"/>
                <a:gd name="connsiteY2" fmla="*/ 20865 h 190556"/>
                <a:gd name="connsiteX3" fmla="*/ 54274 w 165238"/>
                <a:gd name="connsiteY3" fmla="*/ 28841 h 190556"/>
                <a:gd name="connsiteX4" fmla="*/ 65829 w 165238"/>
                <a:gd name="connsiteY4" fmla="*/ 17506 h 190556"/>
                <a:gd name="connsiteX5" fmla="*/ 35161 w 165238"/>
                <a:gd name="connsiteY5" fmla="*/ 94555 h 190556"/>
                <a:gd name="connsiteX6" fmla="*/ 23817 w 165238"/>
                <a:gd name="connsiteY6" fmla="*/ 123531 h 190556"/>
                <a:gd name="connsiteX7" fmla="*/ 21715 w 165238"/>
                <a:gd name="connsiteY7" fmla="*/ 132770 h 190556"/>
                <a:gd name="connsiteX8" fmla="*/ 40829 w 165238"/>
                <a:gd name="connsiteY8" fmla="*/ 150615 h 190556"/>
                <a:gd name="connsiteX9" fmla="*/ 69821 w 165238"/>
                <a:gd name="connsiteY9" fmla="*/ 118490 h 190556"/>
                <a:gd name="connsiteX10" fmla="*/ 66667 w 165238"/>
                <a:gd name="connsiteY10" fmla="*/ 115763 h 190556"/>
                <a:gd name="connsiteX11" fmla="*/ 63096 w 165238"/>
                <a:gd name="connsiteY11" fmla="*/ 119332 h 190556"/>
                <a:gd name="connsiteX12" fmla="*/ 41250 w 165238"/>
                <a:gd name="connsiteY12" fmla="*/ 144735 h 190556"/>
                <a:gd name="connsiteX13" fmla="*/ 36210 w 165238"/>
                <a:gd name="connsiteY13" fmla="*/ 138018 h 190556"/>
                <a:gd name="connsiteX14" fmla="*/ 40412 w 165238"/>
                <a:gd name="connsiteY14" fmla="*/ 122690 h 190556"/>
                <a:gd name="connsiteX15" fmla="*/ 46922 w 165238"/>
                <a:gd name="connsiteY15" fmla="*/ 105683 h 190556"/>
                <a:gd name="connsiteX16" fmla="*/ 53437 w 165238"/>
                <a:gd name="connsiteY16" fmla="*/ 88680 h 190556"/>
                <a:gd name="connsiteX17" fmla="*/ 57845 w 165238"/>
                <a:gd name="connsiteY17" fmla="*/ 73772 h 190556"/>
                <a:gd name="connsiteX18" fmla="*/ 38732 w 165238"/>
                <a:gd name="connsiteY18" fmla="*/ 55928 h 190556"/>
                <a:gd name="connsiteX19" fmla="*/ 9533 w 165238"/>
                <a:gd name="connsiteY19" fmla="*/ 88049 h 190556"/>
                <a:gd name="connsiteX20" fmla="*/ 12683 w 165238"/>
                <a:gd name="connsiteY20" fmla="*/ 90780 h 190556"/>
                <a:gd name="connsiteX21" fmla="*/ 16254 w 165238"/>
                <a:gd name="connsiteY21" fmla="*/ 87418 h 190556"/>
                <a:gd name="connsiteX22" fmla="*/ 38100 w 165238"/>
                <a:gd name="connsiteY22" fmla="*/ 61803 h 190556"/>
                <a:gd name="connsiteX23" fmla="*/ 43141 w 165238"/>
                <a:gd name="connsiteY23" fmla="*/ 68735 h 190556"/>
                <a:gd name="connsiteX24" fmla="*/ 40829 w 165238"/>
                <a:gd name="connsiteY24" fmla="*/ 80069 h 190556"/>
                <a:gd name="connsiteX25" fmla="*/ 35161 w 165238"/>
                <a:gd name="connsiteY25" fmla="*/ 94555 h 190556"/>
                <a:gd name="connsiteX26" fmla="*/ 165974 w 165238"/>
                <a:gd name="connsiteY26" fmla="*/ 17506 h 190556"/>
                <a:gd name="connsiteX27" fmla="*/ 157779 w 165238"/>
                <a:gd name="connsiteY27" fmla="*/ 9528 h 190556"/>
                <a:gd name="connsiteX28" fmla="*/ 146018 w 165238"/>
                <a:gd name="connsiteY28" fmla="*/ 20865 h 190556"/>
                <a:gd name="connsiteX29" fmla="*/ 154208 w 165238"/>
                <a:gd name="connsiteY29" fmla="*/ 28841 h 190556"/>
                <a:gd name="connsiteX30" fmla="*/ 165974 w 165238"/>
                <a:gd name="connsiteY30" fmla="*/ 17506 h 190556"/>
                <a:gd name="connsiteX31" fmla="*/ 122070 w 165238"/>
                <a:gd name="connsiteY31" fmla="*/ 159011 h 190556"/>
                <a:gd name="connsiteX32" fmla="*/ 95811 w 165238"/>
                <a:gd name="connsiteY32" fmla="*/ 185467 h 190556"/>
                <a:gd name="connsiteX33" fmla="*/ 88879 w 165238"/>
                <a:gd name="connsiteY33" fmla="*/ 184414 h 190556"/>
                <a:gd name="connsiteX34" fmla="*/ 96232 w 165238"/>
                <a:gd name="connsiteY34" fmla="*/ 173708 h 190556"/>
                <a:gd name="connsiteX35" fmla="*/ 88037 w 165238"/>
                <a:gd name="connsiteY35" fmla="*/ 165938 h 190556"/>
                <a:gd name="connsiteX36" fmla="*/ 76276 w 165238"/>
                <a:gd name="connsiteY36" fmla="*/ 178118 h 190556"/>
                <a:gd name="connsiteX37" fmla="*/ 96021 w 165238"/>
                <a:gd name="connsiteY37" fmla="*/ 191346 h 190556"/>
                <a:gd name="connsiteX38" fmla="*/ 138244 w 165238"/>
                <a:gd name="connsiteY38" fmla="*/ 158173 h 190556"/>
                <a:gd name="connsiteX39" fmla="*/ 157148 w 165238"/>
                <a:gd name="connsiteY39" fmla="*/ 83011 h 190556"/>
                <a:gd name="connsiteX40" fmla="*/ 158200 w 165238"/>
                <a:gd name="connsiteY40" fmla="*/ 75662 h 190556"/>
                <a:gd name="connsiteX41" fmla="*/ 136775 w 165238"/>
                <a:gd name="connsiteY41" fmla="*/ 55928 h 190556"/>
                <a:gd name="connsiteX42" fmla="*/ 101483 w 165238"/>
                <a:gd name="connsiteY42" fmla="*/ 88049 h 190556"/>
                <a:gd name="connsiteX43" fmla="*/ 104633 w 165238"/>
                <a:gd name="connsiteY43" fmla="*/ 90780 h 190556"/>
                <a:gd name="connsiteX44" fmla="*/ 108625 w 165238"/>
                <a:gd name="connsiteY44" fmla="*/ 87000 h 190556"/>
                <a:gd name="connsiteX45" fmla="*/ 136143 w 165238"/>
                <a:gd name="connsiteY45" fmla="*/ 61803 h 190556"/>
                <a:gd name="connsiteX46" fmla="*/ 143075 w 165238"/>
                <a:gd name="connsiteY46" fmla="*/ 71673 h 190556"/>
                <a:gd name="connsiteX47" fmla="*/ 141815 w 165238"/>
                <a:gd name="connsiteY47" fmla="*/ 80490 h 190556"/>
                <a:gd name="connsiteX48" fmla="*/ 122070 w 165238"/>
                <a:gd name="connsiteY48" fmla="*/ 159011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5238" h="190556">
                  <a:moveTo>
                    <a:pt x="65829" y="17506"/>
                  </a:moveTo>
                  <a:cubicBezTo>
                    <a:pt x="65829" y="12887"/>
                    <a:pt x="62469" y="9528"/>
                    <a:pt x="57635" y="9528"/>
                  </a:cubicBezTo>
                  <a:cubicBezTo>
                    <a:pt x="52173" y="9528"/>
                    <a:pt x="46084" y="14565"/>
                    <a:pt x="46084" y="20865"/>
                  </a:cubicBezTo>
                  <a:cubicBezTo>
                    <a:pt x="46084" y="25483"/>
                    <a:pt x="49444" y="28841"/>
                    <a:pt x="54274" y="28841"/>
                  </a:cubicBezTo>
                  <a:cubicBezTo>
                    <a:pt x="59736" y="28841"/>
                    <a:pt x="65829" y="23803"/>
                    <a:pt x="65829" y="17506"/>
                  </a:cubicBezTo>
                  <a:close/>
                  <a:moveTo>
                    <a:pt x="35161" y="94555"/>
                  </a:moveTo>
                  <a:lnTo>
                    <a:pt x="23817" y="123531"/>
                  </a:lnTo>
                  <a:cubicBezTo>
                    <a:pt x="22764" y="126680"/>
                    <a:pt x="21715" y="129201"/>
                    <a:pt x="21715" y="132770"/>
                  </a:cubicBezTo>
                  <a:cubicBezTo>
                    <a:pt x="21715" y="143056"/>
                    <a:pt x="29699" y="150615"/>
                    <a:pt x="40829" y="150615"/>
                  </a:cubicBezTo>
                  <a:cubicBezTo>
                    <a:pt x="61206" y="150615"/>
                    <a:pt x="69821" y="121221"/>
                    <a:pt x="69821" y="118490"/>
                  </a:cubicBezTo>
                  <a:cubicBezTo>
                    <a:pt x="69821" y="116394"/>
                    <a:pt x="68141" y="115763"/>
                    <a:pt x="66667" y="115763"/>
                  </a:cubicBezTo>
                  <a:cubicBezTo>
                    <a:pt x="64149" y="115763"/>
                    <a:pt x="63728" y="117232"/>
                    <a:pt x="63096" y="119332"/>
                  </a:cubicBezTo>
                  <a:cubicBezTo>
                    <a:pt x="58266" y="136128"/>
                    <a:pt x="49655" y="144735"/>
                    <a:pt x="41250" y="144735"/>
                  </a:cubicBezTo>
                  <a:cubicBezTo>
                    <a:pt x="38732" y="144735"/>
                    <a:pt x="36210" y="143687"/>
                    <a:pt x="36210" y="138018"/>
                  </a:cubicBezTo>
                  <a:cubicBezTo>
                    <a:pt x="36210" y="132976"/>
                    <a:pt x="37679" y="129201"/>
                    <a:pt x="40412" y="122690"/>
                  </a:cubicBezTo>
                  <a:cubicBezTo>
                    <a:pt x="42513" y="117021"/>
                    <a:pt x="44610" y="111352"/>
                    <a:pt x="46922" y="105683"/>
                  </a:cubicBezTo>
                  <a:lnTo>
                    <a:pt x="53437" y="88680"/>
                  </a:lnTo>
                  <a:cubicBezTo>
                    <a:pt x="55327" y="83848"/>
                    <a:pt x="57845" y="77341"/>
                    <a:pt x="57845" y="73772"/>
                  </a:cubicBezTo>
                  <a:cubicBezTo>
                    <a:pt x="57845" y="63276"/>
                    <a:pt x="49444" y="55928"/>
                    <a:pt x="38732" y="55928"/>
                  </a:cubicBezTo>
                  <a:cubicBezTo>
                    <a:pt x="18355" y="55928"/>
                    <a:pt x="9533" y="85321"/>
                    <a:pt x="9533" y="88049"/>
                  </a:cubicBezTo>
                  <a:cubicBezTo>
                    <a:pt x="9533" y="89938"/>
                    <a:pt x="11003" y="90780"/>
                    <a:pt x="12683" y="90780"/>
                  </a:cubicBezTo>
                  <a:cubicBezTo>
                    <a:pt x="15412" y="90780"/>
                    <a:pt x="15622" y="89517"/>
                    <a:pt x="16254" y="87418"/>
                  </a:cubicBezTo>
                  <a:cubicBezTo>
                    <a:pt x="22136" y="67473"/>
                    <a:pt x="31796" y="61803"/>
                    <a:pt x="38100" y="61803"/>
                  </a:cubicBezTo>
                  <a:cubicBezTo>
                    <a:pt x="41040" y="61803"/>
                    <a:pt x="43141" y="62855"/>
                    <a:pt x="43141" y="68735"/>
                  </a:cubicBezTo>
                  <a:cubicBezTo>
                    <a:pt x="43141" y="70831"/>
                    <a:pt x="42930" y="73772"/>
                    <a:pt x="40829" y="80069"/>
                  </a:cubicBezTo>
                  <a:lnTo>
                    <a:pt x="35161" y="94555"/>
                  </a:lnTo>
                  <a:close/>
                  <a:moveTo>
                    <a:pt x="165974" y="17506"/>
                  </a:moveTo>
                  <a:cubicBezTo>
                    <a:pt x="165974" y="13516"/>
                    <a:pt x="162819" y="9528"/>
                    <a:pt x="157779" y="9528"/>
                  </a:cubicBezTo>
                  <a:cubicBezTo>
                    <a:pt x="151479" y="9528"/>
                    <a:pt x="146018" y="15407"/>
                    <a:pt x="146018" y="20865"/>
                  </a:cubicBezTo>
                  <a:cubicBezTo>
                    <a:pt x="146018" y="24855"/>
                    <a:pt x="149168" y="28841"/>
                    <a:pt x="154208" y="28841"/>
                  </a:cubicBezTo>
                  <a:cubicBezTo>
                    <a:pt x="160512" y="28841"/>
                    <a:pt x="165974" y="22966"/>
                    <a:pt x="165974" y="17506"/>
                  </a:cubicBezTo>
                  <a:close/>
                  <a:moveTo>
                    <a:pt x="122070" y="159011"/>
                  </a:moveTo>
                  <a:cubicBezTo>
                    <a:pt x="118916" y="171818"/>
                    <a:pt x="108625" y="185467"/>
                    <a:pt x="95811" y="185467"/>
                  </a:cubicBezTo>
                  <a:cubicBezTo>
                    <a:pt x="92450" y="185467"/>
                    <a:pt x="89296" y="184625"/>
                    <a:pt x="88879" y="184414"/>
                  </a:cubicBezTo>
                  <a:cubicBezTo>
                    <a:pt x="95389" y="181266"/>
                    <a:pt x="96232" y="175597"/>
                    <a:pt x="96232" y="173708"/>
                  </a:cubicBezTo>
                  <a:cubicBezTo>
                    <a:pt x="96232" y="168670"/>
                    <a:pt x="92450" y="165938"/>
                    <a:pt x="88037" y="165938"/>
                  </a:cubicBezTo>
                  <a:cubicBezTo>
                    <a:pt x="81948" y="165938"/>
                    <a:pt x="76276" y="171191"/>
                    <a:pt x="76276" y="178118"/>
                  </a:cubicBezTo>
                  <a:cubicBezTo>
                    <a:pt x="76276" y="186094"/>
                    <a:pt x="84045" y="191346"/>
                    <a:pt x="96021" y="191346"/>
                  </a:cubicBezTo>
                  <a:cubicBezTo>
                    <a:pt x="108835" y="191346"/>
                    <a:pt x="131941" y="183367"/>
                    <a:pt x="138244" y="158173"/>
                  </a:cubicBezTo>
                  <a:lnTo>
                    <a:pt x="157148" y="83011"/>
                  </a:lnTo>
                  <a:cubicBezTo>
                    <a:pt x="157779" y="80490"/>
                    <a:pt x="158200" y="78810"/>
                    <a:pt x="158200" y="75662"/>
                  </a:cubicBezTo>
                  <a:cubicBezTo>
                    <a:pt x="158200" y="64114"/>
                    <a:pt x="148957" y="55928"/>
                    <a:pt x="136775" y="55928"/>
                  </a:cubicBezTo>
                  <a:cubicBezTo>
                    <a:pt x="114507" y="55928"/>
                    <a:pt x="101483" y="85321"/>
                    <a:pt x="101483" y="88049"/>
                  </a:cubicBezTo>
                  <a:cubicBezTo>
                    <a:pt x="101483" y="89938"/>
                    <a:pt x="102952" y="90780"/>
                    <a:pt x="104633" y="90780"/>
                  </a:cubicBezTo>
                  <a:cubicBezTo>
                    <a:pt x="106945" y="90780"/>
                    <a:pt x="107155" y="90148"/>
                    <a:pt x="108625" y="87000"/>
                  </a:cubicBezTo>
                  <a:cubicBezTo>
                    <a:pt x="114924" y="72514"/>
                    <a:pt x="125641" y="61803"/>
                    <a:pt x="136143" y="61803"/>
                  </a:cubicBezTo>
                  <a:cubicBezTo>
                    <a:pt x="140553" y="61803"/>
                    <a:pt x="143075" y="64745"/>
                    <a:pt x="143075" y="71673"/>
                  </a:cubicBezTo>
                  <a:cubicBezTo>
                    <a:pt x="143075" y="74611"/>
                    <a:pt x="142443" y="77552"/>
                    <a:pt x="141815" y="80490"/>
                  </a:cubicBezTo>
                  <a:lnTo>
                    <a:pt x="122070" y="1590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B6322FA2-3C5B-4305-AB8D-380439897D40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10615205" y="-983972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0 w 88974"/>
                <a:gd name="connsiteY1" fmla="*/ 14565 h 254075"/>
                <a:gd name="connsiteX2" fmla="*/ 9533 w 88974"/>
                <a:gd name="connsiteY2" fmla="*/ 131964 h 254075"/>
                <a:gd name="connsiteX3" fmla="*/ 67760 w 88974"/>
                <a:gd name="connsiteY3" fmla="*/ 250367 h 254075"/>
                <a:gd name="connsiteX4" fmla="*/ 78600 w 88974"/>
                <a:gd name="connsiteY4" fmla="*/ 254396 h 254075"/>
                <a:gd name="connsiteX5" fmla="*/ 80363 w 88974"/>
                <a:gd name="connsiteY5" fmla="*/ 254396 h 254075"/>
                <a:gd name="connsiteX6" fmla="*/ 87422 w 88974"/>
                <a:gd name="connsiteY6" fmla="*/ 250871 h 254075"/>
                <a:gd name="connsiteX7" fmla="*/ 85404 w 88974"/>
                <a:gd name="connsiteY7" fmla="*/ 247596 h 254075"/>
                <a:gd name="connsiteX8" fmla="*/ 29699 w 88974"/>
                <a:gd name="connsiteY8" fmla="*/ 131964 h 254075"/>
                <a:gd name="connsiteX9" fmla="*/ 86663 w 88974"/>
                <a:gd name="connsiteY9" fmla="*/ 15573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0" y="14565"/>
                  </a:cubicBezTo>
                  <a:cubicBezTo>
                    <a:pt x="26927" y="43787"/>
                    <a:pt x="9533" y="89386"/>
                    <a:pt x="9533" y="131964"/>
                  </a:cubicBezTo>
                  <a:cubicBezTo>
                    <a:pt x="9533" y="180834"/>
                    <a:pt x="31967" y="224924"/>
                    <a:pt x="67760" y="250367"/>
                  </a:cubicBezTo>
                  <a:cubicBezTo>
                    <a:pt x="73555" y="254396"/>
                    <a:pt x="74059" y="254396"/>
                    <a:pt x="78600" y="254396"/>
                  </a:cubicBezTo>
                  <a:lnTo>
                    <a:pt x="80363" y="254396"/>
                  </a:lnTo>
                  <a:cubicBezTo>
                    <a:pt x="84145" y="254396"/>
                    <a:pt x="87422" y="254396"/>
                    <a:pt x="87422" y="250871"/>
                  </a:cubicBezTo>
                  <a:cubicBezTo>
                    <a:pt x="87422" y="249358"/>
                    <a:pt x="86413" y="248350"/>
                    <a:pt x="85404" y="247596"/>
                  </a:cubicBezTo>
                  <a:cubicBezTo>
                    <a:pt x="36253" y="211823"/>
                    <a:pt x="29699" y="159170"/>
                    <a:pt x="29699" y="131964"/>
                  </a:cubicBezTo>
                  <a:cubicBezTo>
                    <a:pt x="29699" y="81073"/>
                    <a:pt x="52384" y="37996"/>
                    <a:pt x="86663" y="15573"/>
                  </a:cubicBezTo>
                  <a:cubicBezTo>
                    <a:pt x="86663" y="15319"/>
                    <a:pt x="87422" y="14314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F062BF05-5958-43A1-A0D3-3FDF6A88BEC6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10718340" y="-902601"/>
              <a:ext cx="152528" cy="127038"/>
            </a:xfrm>
            <a:custGeom>
              <a:avLst/>
              <a:gdLst>
                <a:gd name="connsiteX0" fmla="*/ 96494 w 152528"/>
                <a:gd name="connsiteY0" fmla="*/ 93166 h 127037"/>
                <a:gd name="connsiteX1" fmla="*/ 66497 w 152528"/>
                <a:gd name="connsiteY1" fmla="*/ 116092 h 127037"/>
                <a:gd name="connsiteX2" fmla="*/ 49862 w 152528"/>
                <a:gd name="connsiteY2" fmla="*/ 95687 h 127037"/>
                <a:gd name="connsiteX3" fmla="*/ 64229 w 152528"/>
                <a:gd name="connsiteY3" fmla="*/ 44042 h 127037"/>
                <a:gd name="connsiteX4" fmla="*/ 67506 w 152528"/>
                <a:gd name="connsiteY4" fmla="*/ 30941 h 127037"/>
                <a:gd name="connsiteX5" fmla="*/ 44821 w 152528"/>
                <a:gd name="connsiteY5" fmla="*/ 9528 h 127037"/>
                <a:gd name="connsiteX6" fmla="*/ 9533 w 152528"/>
                <a:gd name="connsiteY6" fmla="*/ 48072 h 127037"/>
                <a:gd name="connsiteX7" fmla="*/ 13314 w 152528"/>
                <a:gd name="connsiteY7" fmla="*/ 51347 h 127037"/>
                <a:gd name="connsiteX8" fmla="*/ 17596 w 152528"/>
                <a:gd name="connsiteY8" fmla="*/ 47317 h 127037"/>
                <a:gd name="connsiteX9" fmla="*/ 44066 w 152528"/>
                <a:gd name="connsiteY9" fmla="*/ 16582 h 127037"/>
                <a:gd name="connsiteX10" fmla="*/ 50116 w 152528"/>
                <a:gd name="connsiteY10" fmla="*/ 24895 h 127037"/>
                <a:gd name="connsiteX11" fmla="*/ 44567 w 152528"/>
                <a:gd name="connsiteY11" fmla="*/ 45301 h 127037"/>
                <a:gd name="connsiteX12" fmla="*/ 31713 w 152528"/>
                <a:gd name="connsiteY12" fmla="*/ 91908 h 127037"/>
                <a:gd name="connsiteX13" fmla="*/ 65238 w 152528"/>
                <a:gd name="connsiteY13" fmla="*/ 123147 h 127037"/>
                <a:gd name="connsiteX14" fmla="*/ 96744 w 152528"/>
                <a:gd name="connsiteY14" fmla="*/ 106771 h 127037"/>
                <a:gd name="connsiteX15" fmla="*/ 121196 w 152528"/>
                <a:gd name="connsiteY15" fmla="*/ 123147 h 127037"/>
                <a:gd name="connsiteX16" fmla="*/ 140604 w 152528"/>
                <a:gd name="connsiteY16" fmla="*/ 109288 h 127037"/>
                <a:gd name="connsiteX17" fmla="*/ 149176 w 152528"/>
                <a:gd name="connsiteY17" fmla="*/ 84599 h 127037"/>
                <a:gd name="connsiteX18" fmla="*/ 145141 w 152528"/>
                <a:gd name="connsiteY18" fmla="*/ 81324 h 127037"/>
                <a:gd name="connsiteX19" fmla="*/ 140099 w 152528"/>
                <a:gd name="connsiteY19" fmla="*/ 89137 h 127037"/>
                <a:gd name="connsiteX20" fmla="*/ 121951 w 152528"/>
                <a:gd name="connsiteY20" fmla="*/ 116092 h 127037"/>
                <a:gd name="connsiteX21" fmla="*/ 113888 w 152528"/>
                <a:gd name="connsiteY21" fmla="*/ 104250 h 127037"/>
                <a:gd name="connsiteX22" fmla="*/ 117665 w 152528"/>
                <a:gd name="connsiteY22" fmla="*/ 85103 h 127037"/>
                <a:gd name="connsiteX23" fmla="*/ 123969 w 152528"/>
                <a:gd name="connsiteY23" fmla="*/ 59156 h 127037"/>
                <a:gd name="connsiteX24" fmla="*/ 129009 w 152528"/>
                <a:gd name="connsiteY24" fmla="*/ 40009 h 127037"/>
                <a:gd name="connsiteX25" fmla="*/ 133546 w 152528"/>
                <a:gd name="connsiteY25" fmla="*/ 19857 h 127037"/>
                <a:gd name="connsiteX26" fmla="*/ 125482 w 152528"/>
                <a:gd name="connsiteY26" fmla="*/ 12045 h 127037"/>
                <a:gd name="connsiteX27" fmla="*/ 114642 w 152528"/>
                <a:gd name="connsiteY27" fmla="*/ 20362 h 127037"/>
                <a:gd name="connsiteX28" fmla="*/ 96494 w 152528"/>
                <a:gd name="connsiteY28" fmla="*/ 93166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27037">
                  <a:moveTo>
                    <a:pt x="96494" y="93166"/>
                  </a:moveTo>
                  <a:cubicBezTo>
                    <a:pt x="95235" y="97954"/>
                    <a:pt x="83386" y="116092"/>
                    <a:pt x="66497" y="116092"/>
                  </a:cubicBezTo>
                  <a:cubicBezTo>
                    <a:pt x="54148" y="116092"/>
                    <a:pt x="49862" y="107021"/>
                    <a:pt x="49862" y="95687"/>
                  </a:cubicBezTo>
                  <a:cubicBezTo>
                    <a:pt x="49862" y="80824"/>
                    <a:pt x="58684" y="58147"/>
                    <a:pt x="64229" y="44042"/>
                  </a:cubicBezTo>
                  <a:cubicBezTo>
                    <a:pt x="66751" y="37742"/>
                    <a:pt x="67506" y="35475"/>
                    <a:pt x="67506" y="30941"/>
                  </a:cubicBezTo>
                  <a:cubicBezTo>
                    <a:pt x="67506" y="17087"/>
                    <a:pt x="56416" y="9528"/>
                    <a:pt x="44821" y="9528"/>
                  </a:cubicBezTo>
                  <a:cubicBezTo>
                    <a:pt x="19868" y="9528"/>
                    <a:pt x="9533" y="45047"/>
                    <a:pt x="9533" y="48072"/>
                  </a:cubicBezTo>
                  <a:cubicBezTo>
                    <a:pt x="9533" y="50339"/>
                    <a:pt x="11296" y="51347"/>
                    <a:pt x="13314" y="51347"/>
                  </a:cubicBezTo>
                  <a:cubicBezTo>
                    <a:pt x="16591" y="51347"/>
                    <a:pt x="16842" y="49834"/>
                    <a:pt x="17596" y="47317"/>
                  </a:cubicBezTo>
                  <a:cubicBezTo>
                    <a:pt x="24150" y="24895"/>
                    <a:pt x="35244" y="16582"/>
                    <a:pt x="44066" y="16582"/>
                  </a:cubicBezTo>
                  <a:cubicBezTo>
                    <a:pt x="47844" y="16582"/>
                    <a:pt x="50116" y="19099"/>
                    <a:pt x="50116" y="24895"/>
                  </a:cubicBezTo>
                  <a:cubicBezTo>
                    <a:pt x="50116" y="30687"/>
                    <a:pt x="47844" y="36483"/>
                    <a:pt x="44567" y="45301"/>
                  </a:cubicBezTo>
                  <a:cubicBezTo>
                    <a:pt x="33981" y="72007"/>
                    <a:pt x="31713" y="82837"/>
                    <a:pt x="31713" y="91908"/>
                  </a:cubicBezTo>
                  <a:cubicBezTo>
                    <a:pt x="31713" y="116596"/>
                    <a:pt x="50366" y="123147"/>
                    <a:pt x="65238" y="123147"/>
                  </a:cubicBezTo>
                  <a:cubicBezTo>
                    <a:pt x="84141" y="123147"/>
                    <a:pt x="95739" y="108030"/>
                    <a:pt x="96744" y="106771"/>
                  </a:cubicBezTo>
                  <a:cubicBezTo>
                    <a:pt x="100780" y="118609"/>
                    <a:pt x="112120" y="123147"/>
                    <a:pt x="121196" y="123147"/>
                  </a:cubicBezTo>
                  <a:cubicBezTo>
                    <a:pt x="133041" y="123147"/>
                    <a:pt x="138840" y="113067"/>
                    <a:pt x="140604" y="109288"/>
                  </a:cubicBezTo>
                  <a:cubicBezTo>
                    <a:pt x="145644" y="100221"/>
                    <a:pt x="149176" y="85607"/>
                    <a:pt x="149176" y="84599"/>
                  </a:cubicBezTo>
                  <a:cubicBezTo>
                    <a:pt x="149176" y="83091"/>
                    <a:pt x="148167" y="81324"/>
                    <a:pt x="145141" y="81324"/>
                  </a:cubicBezTo>
                  <a:cubicBezTo>
                    <a:pt x="142116" y="81324"/>
                    <a:pt x="141613" y="82586"/>
                    <a:pt x="140099" y="89137"/>
                  </a:cubicBezTo>
                  <a:cubicBezTo>
                    <a:pt x="136823" y="101733"/>
                    <a:pt x="132286" y="116092"/>
                    <a:pt x="121951" y="116092"/>
                  </a:cubicBezTo>
                  <a:cubicBezTo>
                    <a:pt x="116156" y="116092"/>
                    <a:pt x="113888" y="111305"/>
                    <a:pt x="113888" y="104250"/>
                  </a:cubicBezTo>
                  <a:cubicBezTo>
                    <a:pt x="113888" y="99967"/>
                    <a:pt x="116156" y="91403"/>
                    <a:pt x="117665" y="85103"/>
                  </a:cubicBezTo>
                  <a:cubicBezTo>
                    <a:pt x="119178" y="78807"/>
                    <a:pt x="122960" y="63689"/>
                    <a:pt x="123969" y="59156"/>
                  </a:cubicBezTo>
                  <a:lnTo>
                    <a:pt x="129009" y="40009"/>
                  </a:lnTo>
                  <a:cubicBezTo>
                    <a:pt x="130523" y="33208"/>
                    <a:pt x="133546" y="21366"/>
                    <a:pt x="133546" y="19857"/>
                  </a:cubicBezTo>
                  <a:cubicBezTo>
                    <a:pt x="133546" y="13557"/>
                    <a:pt x="128505" y="12045"/>
                    <a:pt x="125482" y="12045"/>
                  </a:cubicBezTo>
                  <a:cubicBezTo>
                    <a:pt x="121951" y="12045"/>
                    <a:pt x="116406" y="14315"/>
                    <a:pt x="114642" y="20362"/>
                  </a:cubicBezTo>
                  <a:lnTo>
                    <a:pt x="96494" y="931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E5142FDE-B941-4EDB-A12D-997C8BE2F409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10942765" y="-966339"/>
              <a:ext cx="228792" cy="215964"/>
            </a:xfrm>
            <a:custGeom>
              <a:avLst/>
              <a:gdLst>
                <a:gd name="connsiteX0" fmla="*/ 123465 w 228792"/>
                <a:gd name="connsiteY0" fmla="*/ 123147 h 215964"/>
                <a:gd name="connsiteX1" fmla="*/ 207652 w 228792"/>
                <a:gd name="connsiteY1" fmla="*/ 123147 h 215964"/>
                <a:gd name="connsiteX2" fmla="*/ 219498 w 228792"/>
                <a:gd name="connsiteY2" fmla="*/ 114330 h 215964"/>
                <a:gd name="connsiteX3" fmla="*/ 207652 w 228792"/>
                <a:gd name="connsiteY3" fmla="*/ 105513 h 215964"/>
                <a:gd name="connsiteX4" fmla="*/ 123465 w 228792"/>
                <a:gd name="connsiteY4" fmla="*/ 105513 h 215964"/>
                <a:gd name="connsiteX5" fmla="*/ 123465 w 228792"/>
                <a:gd name="connsiteY5" fmla="*/ 21367 h 215964"/>
                <a:gd name="connsiteX6" fmla="*/ 114642 w 228792"/>
                <a:gd name="connsiteY6" fmla="*/ 9528 h 215964"/>
                <a:gd name="connsiteX7" fmla="*/ 105820 w 228792"/>
                <a:gd name="connsiteY7" fmla="*/ 21367 h 215964"/>
                <a:gd name="connsiteX8" fmla="*/ 105820 w 228792"/>
                <a:gd name="connsiteY8" fmla="*/ 105513 h 215964"/>
                <a:gd name="connsiteX9" fmla="*/ 21377 w 228792"/>
                <a:gd name="connsiteY9" fmla="*/ 105513 h 215964"/>
                <a:gd name="connsiteX10" fmla="*/ 9533 w 228792"/>
                <a:gd name="connsiteY10" fmla="*/ 114330 h 215964"/>
                <a:gd name="connsiteX11" fmla="*/ 21377 w 228792"/>
                <a:gd name="connsiteY11" fmla="*/ 123147 h 215964"/>
                <a:gd name="connsiteX12" fmla="*/ 105820 w 228792"/>
                <a:gd name="connsiteY12" fmla="*/ 123147 h 215964"/>
                <a:gd name="connsiteX13" fmla="*/ 105820 w 228792"/>
                <a:gd name="connsiteY13" fmla="*/ 207290 h 215964"/>
                <a:gd name="connsiteX14" fmla="*/ 114642 w 228792"/>
                <a:gd name="connsiteY14" fmla="*/ 219128 h 215964"/>
                <a:gd name="connsiteX15" fmla="*/ 123465 w 228792"/>
                <a:gd name="connsiteY15" fmla="*/ 207290 h 215964"/>
                <a:gd name="connsiteX16" fmla="*/ 123465 w 228792"/>
                <a:gd name="connsiteY16" fmla="*/ 123147 h 21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8792" h="215964">
                  <a:moveTo>
                    <a:pt x="123465" y="123147"/>
                  </a:moveTo>
                  <a:lnTo>
                    <a:pt x="207652" y="123147"/>
                  </a:lnTo>
                  <a:cubicBezTo>
                    <a:pt x="210675" y="123147"/>
                    <a:pt x="219498" y="123147"/>
                    <a:pt x="219498" y="114330"/>
                  </a:cubicBezTo>
                  <a:cubicBezTo>
                    <a:pt x="219498" y="105513"/>
                    <a:pt x="210675" y="105513"/>
                    <a:pt x="207652" y="105513"/>
                  </a:cubicBezTo>
                  <a:lnTo>
                    <a:pt x="123465" y="105513"/>
                  </a:lnTo>
                  <a:lnTo>
                    <a:pt x="123465" y="21367"/>
                  </a:lnTo>
                  <a:cubicBezTo>
                    <a:pt x="123465" y="18345"/>
                    <a:pt x="123465" y="9528"/>
                    <a:pt x="114642" y="9528"/>
                  </a:cubicBezTo>
                  <a:cubicBezTo>
                    <a:pt x="105820" y="9528"/>
                    <a:pt x="105820" y="18345"/>
                    <a:pt x="105820" y="21367"/>
                  </a:cubicBezTo>
                  <a:lnTo>
                    <a:pt x="105820" y="105513"/>
                  </a:lnTo>
                  <a:lnTo>
                    <a:pt x="21377" y="105513"/>
                  </a:lnTo>
                  <a:cubicBezTo>
                    <a:pt x="18355" y="105513"/>
                    <a:pt x="9533" y="105513"/>
                    <a:pt x="9533" y="114330"/>
                  </a:cubicBezTo>
                  <a:cubicBezTo>
                    <a:pt x="9533" y="123147"/>
                    <a:pt x="18355" y="123147"/>
                    <a:pt x="21377" y="123147"/>
                  </a:cubicBezTo>
                  <a:lnTo>
                    <a:pt x="105820" y="123147"/>
                  </a:lnTo>
                  <a:lnTo>
                    <a:pt x="105820" y="207290"/>
                  </a:lnTo>
                  <a:cubicBezTo>
                    <a:pt x="105820" y="210311"/>
                    <a:pt x="105820" y="219128"/>
                    <a:pt x="114642" y="219128"/>
                  </a:cubicBezTo>
                  <a:cubicBezTo>
                    <a:pt x="123465" y="219128"/>
                    <a:pt x="123465" y="210311"/>
                    <a:pt x="123465" y="207290"/>
                  </a:cubicBezTo>
                  <a:lnTo>
                    <a:pt x="123465" y="12314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7FB885AE-61AC-4C15-B737-949A2DB66655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11237546" y="-958276"/>
              <a:ext cx="88975" cy="177853"/>
            </a:xfrm>
            <a:custGeom>
              <a:avLst/>
              <a:gdLst>
                <a:gd name="connsiteX0" fmla="*/ 77086 w 88974"/>
                <a:gd name="connsiteY0" fmla="*/ 19099 h 177852"/>
                <a:gd name="connsiteX1" fmla="*/ 67255 w 88974"/>
                <a:gd name="connsiteY1" fmla="*/ 9528 h 177852"/>
                <a:gd name="connsiteX2" fmla="*/ 53393 w 88974"/>
                <a:gd name="connsiteY2" fmla="*/ 23129 h 177852"/>
                <a:gd name="connsiteX3" fmla="*/ 63220 w 88974"/>
                <a:gd name="connsiteY3" fmla="*/ 32705 h 177852"/>
                <a:gd name="connsiteX4" fmla="*/ 77086 w 88974"/>
                <a:gd name="connsiteY4" fmla="*/ 19099 h 177852"/>
                <a:gd name="connsiteX5" fmla="*/ 40285 w 88974"/>
                <a:gd name="connsiteY5" fmla="*/ 111555 h 177852"/>
                <a:gd name="connsiteX6" fmla="*/ 26673 w 88974"/>
                <a:gd name="connsiteY6" fmla="*/ 146319 h 177852"/>
                <a:gd name="connsiteX7" fmla="*/ 24150 w 88974"/>
                <a:gd name="connsiteY7" fmla="*/ 157408 h 177852"/>
                <a:gd name="connsiteX8" fmla="*/ 47089 w 88974"/>
                <a:gd name="connsiteY8" fmla="*/ 178821 h 177852"/>
                <a:gd name="connsiteX9" fmla="*/ 81873 w 88974"/>
                <a:gd name="connsiteY9" fmla="*/ 140273 h 177852"/>
                <a:gd name="connsiteX10" fmla="*/ 78091 w 88974"/>
                <a:gd name="connsiteY10" fmla="*/ 136998 h 177852"/>
                <a:gd name="connsiteX11" fmla="*/ 73809 w 88974"/>
                <a:gd name="connsiteY11" fmla="*/ 141282 h 177852"/>
                <a:gd name="connsiteX12" fmla="*/ 47594 w 88974"/>
                <a:gd name="connsiteY12" fmla="*/ 171767 h 177852"/>
                <a:gd name="connsiteX13" fmla="*/ 41544 w 88974"/>
                <a:gd name="connsiteY13" fmla="*/ 163704 h 177852"/>
                <a:gd name="connsiteX14" fmla="*/ 46585 w 88974"/>
                <a:gd name="connsiteY14" fmla="*/ 145315 h 177852"/>
                <a:gd name="connsiteX15" fmla="*/ 54398 w 88974"/>
                <a:gd name="connsiteY15" fmla="*/ 124906 h 177852"/>
                <a:gd name="connsiteX16" fmla="*/ 62215 w 88974"/>
                <a:gd name="connsiteY16" fmla="*/ 104500 h 177852"/>
                <a:gd name="connsiteX17" fmla="*/ 67506 w 88974"/>
                <a:gd name="connsiteY17" fmla="*/ 86616 h 177852"/>
                <a:gd name="connsiteX18" fmla="*/ 44567 w 88974"/>
                <a:gd name="connsiteY18" fmla="*/ 65202 h 177852"/>
                <a:gd name="connsiteX19" fmla="*/ 9533 w 88974"/>
                <a:gd name="connsiteY19" fmla="*/ 103746 h 177852"/>
                <a:gd name="connsiteX20" fmla="*/ 13314 w 88974"/>
                <a:gd name="connsiteY20" fmla="*/ 107021 h 177852"/>
                <a:gd name="connsiteX21" fmla="*/ 17596 w 88974"/>
                <a:gd name="connsiteY21" fmla="*/ 102992 h 177852"/>
                <a:gd name="connsiteX22" fmla="*/ 43812 w 88974"/>
                <a:gd name="connsiteY22" fmla="*/ 72257 h 177852"/>
                <a:gd name="connsiteX23" fmla="*/ 49862 w 88974"/>
                <a:gd name="connsiteY23" fmla="*/ 80570 h 177852"/>
                <a:gd name="connsiteX24" fmla="*/ 47089 w 88974"/>
                <a:gd name="connsiteY24" fmla="*/ 94175 h 177852"/>
                <a:gd name="connsiteX25" fmla="*/ 40285 w 88974"/>
                <a:gd name="connsiteY25" fmla="*/ 111555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8974" h="177852">
                  <a:moveTo>
                    <a:pt x="77086" y="19099"/>
                  </a:moveTo>
                  <a:cubicBezTo>
                    <a:pt x="77086" y="13557"/>
                    <a:pt x="73051" y="9528"/>
                    <a:pt x="67255" y="9528"/>
                  </a:cubicBezTo>
                  <a:cubicBezTo>
                    <a:pt x="60702" y="9528"/>
                    <a:pt x="53393" y="15573"/>
                    <a:pt x="53393" y="23129"/>
                  </a:cubicBezTo>
                  <a:cubicBezTo>
                    <a:pt x="53393" y="28671"/>
                    <a:pt x="57425" y="32705"/>
                    <a:pt x="63220" y="32705"/>
                  </a:cubicBezTo>
                  <a:cubicBezTo>
                    <a:pt x="69774" y="32705"/>
                    <a:pt x="77086" y="26657"/>
                    <a:pt x="77086" y="19099"/>
                  </a:cubicBezTo>
                  <a:close/>
                  <a:moveTo>
                    <a:pt x="40285" y="111555"/>
                  </a:moveTo>
                  <a:lnTo>
                    <a:pt x="26673" y="146319"/>
                  </a:lnTo>
                  <a:cubicBezTo>
                    <a:pt x="25413" y="150099"/>
                    <a:pt x="24150" y="153124"/>
                    <a:pt x="24150" y="157408"/>
                  </a:cubicBezTo>
                  <a:cubicBezTo>
                    <a:pt x="24150" y="169750"/>
                    <a:pt x="33731" y="178821"/>
                    <a:pt x="47089" y="178821"/>
                  </a:cubicBezTo>
                  <a:cubicBezTo>
                    <a:pt x="71541" y="178821"/>
                    <a:pt x="81873" y="143549"/>
                    <a:pt x="81873" y="140273"/>
                  </a:cubicBezTo>
                  <a:cubicBezTo>
                    <a:pt x="81873" y="137757"/>
                    <a:pt x="79859" y="136998"/>
                    <a:pt x="78091" y="136998"/>
                  </a:cubicBezTo>
                  <a:cubicBezTo>
                    <a:pt x="75069" y="136998"/>
                    <a:pt x="74564" y="138765"/>
                    <a:pt x="73809" y="141282"/>
                  </a:cubicBezTo>
                  <a:cubicBezTo>
                    <a:pt x="68010" y="161437"/>
                    <a:pt x="57675" y="171767"/>
                    <a:pt x="47594" y="171767"/>
                  </a:cubicBezTo>
                  <a:cubicBezTo>
                    <a:pt x="44567" y="171767"/>
                    <a:pt x="41544" y="170505"/>
                    <a:pt x="41544" y="163704"/>
                  </a:cubicBezTo>
                  <a:cubicBezTo>
                    <a:pt x="41544" y="157658"/>
                    <a:pt x="43308" y="153124"/>
                    <a:pt x="46585" y="145315"/>
                  </a:cubicBezTo>
                  <a:cubicBezTo>
                    <a:pt x="49107" y="138511"/>
                    <a:pt x="51625" y="131710"/>
                    <a:pt x="54398" y="124906"/>
                  </a:cubicBezTo>
                  <a:lnTo>
                    <a:pt x="62215" y="104500"/>
                  </a:lnTo>
                  <a:cubicBezTo>
                    <a:pt x="64483" y="98708"/>
                    <a:pt x="67506" y="90899"/>
                    <a:pt x="67506" y="86616"/>
                  </a:cubicBezTo>
                  <a:cubicBezTo>
                    <a:pt x="67506" y="74019"/>
                    <a:pt x="57425" y="65202"/>
                    <a:pt x="44567" y="65202"/>
                  </a:cubicBezTo>
                  <a:cubicBezTo>
                    <a:pt x="20119" y="65202"/>
                    <a:pt x="9533" y="100471"/>
                    <a:pt x="9533" y="103746"/>
                  </a:cubicBezTo>
                  <a:cubicBezTo>
                    <a:pt x="9533" y="106013"/>
                    <a:pt x="11297" y="107021"/>
                    <a:pt x="13314" y="107021"/>
                  </a:cubicBezTo>
                  <a:cubicBezTo>
                    <a:pt x="16591" y="107021"/>
                    <a:pt x="16842" y="105509"/>
                    <a:pt x="17596" y="102992"/>
                  </a:cubicBezTo>
                  <a:cubicBezTo>
                    <a:pt x="24655" y="79057"/>
                    <a:pt x="36249" y="72257"/>
                    <a:pt x="43812" y="72257"/>
                  </a:cubicBezTo>
                  <a:cubicBezTo>
                    <a:pt x="47343" y="72257"/>
                    <a:pt x="49862" y="73515"/>
                    <a:pt x="49862" y="80570"/>
                  </a:cubicBezTo>
                  <a:cubicBezTo>
                    <a:pt x="49862" y="83087"/>
                    <a:pt x="49611" y="86616"/>
                    <a:pt x="47089" y="94175"/>
                  </a:cubicBezTo>
                  <a:lnTo>
                    <a:pt x="40285" y="1115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B0A97E15-2F8B-4458-8E67-1FA0925E3763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11338814" y="-983972"/>
              <a:ext cx="88975" cy="254075"/>
            </a:xfrm>
            <a:custGeom>
              <a:avLst/>
              <a:gdLst>
                <a:gd name="connsiteX0" fmla="*/ 16591 w 88974"/>
                <a:gd name="connsiteY0" fmla="*/ 9528 h 254075"/>
                <a:gd name="connsiteX1" fmla="*/ 9533 w 88974"/>
                <a:gd name="connsiteY1" fmla="*/ 13053 h 254075"/>
                <a:gd name="connsiteX2" fmla="*/ 11046 w 88974"/>
                <a:gd name="connsiteY2" fmla="*/ 16328 h 254075"/>
                <a:gd name="connsiteX3" fmla="*/ 50871 w 88974"/>
                <a:gd name="connsiteY3" fmla="*/ 62181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1 h 254075"/>
                <a:gd name="connsiteX7" fmla="*/ 16591 w 88974"/>
                <a:gd name="connsiteY7" fmla="*/ 254396 h 254075"/>
                <a:gd name="connsiteX8" fmla="*/ 18105 w 88974"/>
                <a:gd name="connsiteY8" fmla="*/ 254396 h 254075"/>
                <a:gd name="connsiteX9" fmla="*/ 30204 w 88974"/>
                <a:gd name="connsiteY9" fmla="*/ 249358 h 254075"/>
                <a:gd name="connsiteX10" fmla="*/ 87167 w 88974"/>
                <a:gd name="connsiteY10" fmla="*/ 131964 h 254075"/>
                <a:gd name="connsiteX11" fmla="*/ 28940 w 88974"/>
                <a:gd name="connsiteY11" fmla="*/ 13557 h 254075"/>
                <a:gd name="connsiteX12" fmla="*/ 18105 w 88974"/>
                <a:gd name="connsiteY12" fmla="*/ 9528 h 254075"/>
                <a:gd name="connsiteX13" fmla="*/ 16591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1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5"/>
                    <a:pt x="11046" y="16328"/>
                  </a:cubicBezTo>
                  <a:cubicBezTo>
                    <a:pt x="18859" y="21869"/>
                    <a:pt x="37512" y="35475"/>
                    <a:pt x="50871" y="62181"/>
                  </a:cubicBezTo>
                  <a:cubicBezTo>
                    <a:pt x="62970" y="86365"/>
                    <a:pt x="67005" y="110800"/>
                    <a:pt x="67005" y="131964"/>
                  </a:cubicBezTo>
                  <a:cubicBezTo>
                    <a:pt x="67005" y="160178"/>
                    <a:pt x="59442" y="212073"/>
                    <a:pt x="12810" y="246588"/>
                  </a:cubicBezTo>
                  <a:cubicBezTo>
                    <a:pt x="10037" y="248604"/>
                    <a:pt x="9533" y="249108"/>
                    <a:pt x="9533" y="250871"/>
                  </a:cubicBezTo>
                  <a:cubicBezTo>
                    <a:pt x="9533" y="254396"/>
                    <a:pt x="12560" y="254396"/>
                    <a:pt x="16591" y="254396"/>
                  </a:cubicBezTo>
                  <a:lnTo>
                    <a:pt x="18105" y="254396"/>
                  </a:lnTo>
                  <a:cubicBezTo>
                    <a:pt x="22891" y="254396"/>
                    <a:pt x="23395" y="254396"/>
                    <a:pt x="30204" y="249358"/>
                  </a:cubicBezTo>
                  <a:cubicBezTo>
                    <a:pt x="69778" y="220136"/>
                    <a:pt x="87167" y="174537"/>
                    <a:pt x="87167" y="131964"/>
                  </a:cubicBezTo>
                  <a:cubicBezTo>
                    <a:pt x="87167" y="83090"/>
                    <a:pt x="64733" y="39001"/>
                    <a:pt x="28940" y="13557"/>
                  </a:cubicBezTo>
                  <a:cubicBezTo>
                    <a:pt x="23145" y="9528"/>
                    <a:pt x="22641" y="9528"/>
                    <a:pt x="18105" y="9528"/>
                  </a:cubicBezTo>
                  <a:lnTo>
                    <a:pt x="16591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5" name="Image 4"/>
          <p:cNvPicPr>
            <a:picLocks/>
          </p:cNvPicPr>
          <p:nvPr>
            <p:custDataLst>
              <p:tags r:id="rId8"/>
            </p:custDataLst>
          </p:nvPr>
        </p:nvPicPr>
        <p:blipFill>
          <a:blip r:embed="rId7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6779" y="6394545"/>
            <a:ext cx="3911600" cy="317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pic>
        <p:nvPicPr>
          <p:cNvPr id="6" name="Image 5"/>
          <p:cNvPicPr>
            <a:picLocks/>
          </p:cNvPicPr>
          <p:nvPr>
            <p:custDataLst>
              <p:tags r:id="rId9"/>
            </p:custDataLst>
          </p:nvPr>
        </p:nvPicPr>
        <p:blipFill>
          <a:blip r:embed="rId7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3506" y="4139932"/>
            <a:ext cx="3784600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pic>
        <p:nvPicPr>
          <p:cNvPr id="46" name="Image 45">
            <a:extLst>
              <a:ext uri="{FF2B5EF4-FFF2-40B4-BE49-F238E27FC236}">
                <a16:creationId xmlns:a16="http://schemas.microsoft.com/office/drawing/2014/main" id="{AFA40D5A-F70C-4509-AF56-E0EAA2000C7A}"/>
              </a:ext>
            </a:extLst>
          </p:cNvPr>
          <p:cNvPicPr>
            <a:picLocks/>
          </p:cNvPicPr>
          <p:nvPr>
            <p:custDataLst>
              <p:tags r:id="rId10"/>
            </p:custDataLst>
          </p:nvPr>
        </p:nvPicPr>
        <p:blipFill>
          <a:blip r:embed="rId6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1929" y="4612820"/>
            <a:ext cx="224461" cy="2417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>
                    <a:alpha val="0"/>
                  </a:scrgbClr>
                </a:solidFill>
              </a14:hiddenFill>
            </a:ext>
          </a:extLst>
        </p:spPr>
      </p:pic>
      <p:grpSp>
        <p:nvGrpSpPr>
          <p:cNvPr id="60" name="Groupe 59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u_{ab}=-\frac{1}{2}Q_{ab,4+i,4+j}^-\,\omega^{ij}\,,\qquad  a,b,i,j\in\{1,2,3,4\}&#10;\end{align*}&#10;&#10;\end{document}" title="IguanaTex Vector Display">
            <a:extLst>
              <a:ext uri="{FF2B5EF4-FFF2-40B4-BE49-F238E27FC236}">
                <a16:creationId xmlns:a16="http://schemas.microsoft.com/office/drawing/2014/main" id="{A6EFE274-9724-4E1F-BCFD-68454C2FCDA5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1341638" y="5447081"/>
            <a:ext cx="4326744" cy="427330"/>
            <a:chOff x="7528475" y="-15172362"/>
            <a:chExt cx="5549975" cy="548143"/>
          </a:xfrm>
        </p:grpSpPr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2435882F-1A8E-4390-B0E3-1D509DFF08AB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7528475" y="-14944426"/>
              <a:ext cx="152528" cy="203260"/>
            </a:xfrm>
            <a:custGeom>
              <a:avLst/>
              <a:gdLst>
                <a:gd name="connsiteX0" fmla="*/ 69964 w 152528"/>
                <a:gd name="connsiteY0" fmla="*/ 42089 h 203260"/>
                <a:gd name="connsiteX1" fmla="*/ 73761 w 152528"/>
                <a:gd name="connsiteY1" fmla="*/ 25893 h 203260"/>
                <a:gd name="connsiteX2" fmla="*/ 66421 w 152528"/>
                <a:gd name="connsiteY2" fmla="*/ 19056 h 203260"/>
                <a:gd name="connsiteX3" fmla="*/ 56292 w 152528"/>
                <a:gd name="connsiteY3" fmla="*/ 28163 h 203260"/>
                <a:gd name="connsiteX4" fmla="*/ 19829 w 152528"/>
                <a:gd name="connsiteY4" fmla="*/ 174709 h 203260"/>
                <a:gd name="connsiteX5" fmla="*/ 19066 w 152528"/>
                <a:gd name="connsiteY5" fmla="*/ 178758 h 203260"/>
                <a:gd name="connsiteX6" fmla="*/ 26160 w 152528"/>
                <a:gd name="connsiteY6" fmla="*/ 185586 h 203260"/>
                <a:gd name="connsiteX7" fmla="*/ 35018 w 152528"/>
                <a:gd name="connsiteY7" fmla="*/ 180275 h 203260"/>
                <a:gd name="connsiteX8" fmla="*/ 48952 w 152528"/>
                <a:gd name="connsiteY8" fmla="*/ 125856 h 203260"/>
                <a:gd name="connsiteX9" fmla="*/ 73515 w 152528"/>
                <a:gd name="connsiteY9" fmla="*/ 133708 h 203260"/>
                <a:gd name="connsiteX10" fmla="*/ 107190 w 152528"/>
                <a:gd name="connsiteY10" fmla="*/ 115232 h 203260"/>
                <a:gd name="connsiteX11" fmla="*/ 129983 w 152528"/>
                <a:gd name="connsiteY11" fmla="*/ 133708 h 203260"/>
                <a:gd name="connsiteX12" fmla="*/ 148723 w 152528"/>
                <a:gd name="connsiteY12" fmla="*/ 119782 h 203260"/>
                <a:gd name="connsiteX13" fmla="*/ 156317 w 152528"/>
                <a:gd name="connsiteY13" fmla="*/ 94731 h 203260"/>
                <a:gd name="connsiteX14" fmla="*/ 153283 w 152528"/>
                <a:gd name="connsiteY14" fmla="*/ 92198 h 203260"/>
                <a:gd name="connsiteX15" fmla="*/ 149732 w 152528"/>
                <a:gd name="connsiteY15" fmla="*/ 96756 h 203260"/>
                <a:gd name="connsiteX16" fmla="*/ 130491 w 152528"/>
                <a:gd name="connsiteY16" fmla="*/ 128134 h 203260"/>
                <a:gd name="connsiteX17" fmla="*/ 122888 w 152528"/>
                <a:gd name="connsiteY17" fmla="*/ 116494 h 203260"/>
                <a:gd name="connsiteX18" fmla="*/ 127957 w 152528"/>
                <a:gd name="connsiteY18" fmla="*/ 90173 h 203260"/>
                <a:gd name="connsiteX19" fmla="*/ 135043 w 152528"/>
                <a:gd name="connsiteY19" fmla="*/ 62837 h 203260"/>
                <a:gd name="connsiteX20" fmla="*/ 139348 w 152528"/>
                <a:gd name="connsiteY20" fmla="*/ 45631 h 203260"/>
                <a:gd name="connsiteX21" fmla="*/ 143146 w 152528"/>
                <a:gd name="connsiteY21" fmla="*/ 28672 h 203260"/>
                <a:gd name="connsiteX22" fmla="*/ 135805 w 152528"/>
                <a:gd name="connsiteY22" fmla="*/ 21835 h 203260"/>
                <a:gd name="connsiteX23" fmla="*/ 125931 w 152528"/>
                <a:gd name="connsiteY23" fmla="*/ 30696 h 203260"/>
                <a:gd name="connsiteX24" fmla="*/ 114031 w 152528"/>
                <a:gd name="connsiteY24" fmla="*/ 78026 h 203260"/>
                <a:gd name="connsiteX25" fmla="*/ 107445 w 152528"/>
                <a:gd name="connsiteY25" fmla="*/ 103838 h 203260"/>
                <a:gd name="connsiteX26" fmla="*/ 74524 w 152528"/>
                <a:gd name="connsiteY26" fmla="*/ 128134 h 203260"/>
                <a:gd name="connsiteX27" fmla="*/ 55784 w 152528"/>
                <a:gd name="connsiteY27" fmla="*/ 106116 h 203260"/>
                <a:gd name="connsiteX28" fmla="*/ 59335 w 152528"/>
                <a:gd name="connsiteY28" fmla="*/ 84608 h 203260"/>
                <a:gd name="connsiteX29" fmla="*/ 69964 w 152528"/>
                <a:gd name="connsiteY29" fmla="*/ 4208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2528" h="203260">
                  <a:moveTo>
                    <a:pt x="69964" y="42089"/>
                  </a:moveTo>
                  <a:cubicBezTo>
                    <a:pt x="71235" y="36770"/>
                    <a:pt x="73761" y="27155"/>
                    <a:pt x="73761" y="25893"/>
                  </a:cubicBezTo>
                  <a:cubicBezTo>
                    <a:pt x="73761" y="21590"/>
                    <a:pt x="70727" y="19056"/>
                    <a:pt x="66421" y="19056"/>
                  </a:cubicBezTo>
                  <a:cubicBezTo>
                    <a:pt x="65658" y="19056"/>
                    <a:pt x="58572" y="19310"/>
                    <a:pt x="56292" y="28163"/>
                  </a:cubicBezTo>
                  <a:lnTo>
                    <a:pt x="19829" y="174709"/>
                  </a:lnTo>
                  <a:cubicBezTo>
                    <a:pt x="19066" y="177743"/>
                    <a:pt x="19066" y="178250"/>
                    <a:pt x="19066" y="178758"/>
                  </a:cubicBezTo>
                  <a:cubicBezTo>
                    <a:pt x="19066" y="182553"/>
                    <a:pt x="21854" y="185586"/>
                    <a:pt x="26160" y="185586"/>
                  </a:cubicBezTo>
                  <a:cubicBezTo>
                    <a:pt x="31475" y="185586"/>
                    <a:pt x="34517" y="181029"/>
                    <a:pt x="35018" y="180275"/>
                  </a:cubicBezTo>
                  <a:cubicBezTo>
                    <a:pt x="36035" y="177997"/>
                    <a:pt x="39324" y="164833"/>
                    <a:pt x="48952" y="125856"/>
                  </a:cubicBezTo>
                  <a:cubicBezTo>
                    <a:pt x="57055" y="132692"/>
                    <a:pt x="68447" y="133708"/>
                    <a:pt x="73515" y="133708"/>
                  </a:cubicBezTo>
                  <a:cubicBezTo>
                    <a:pt x="91238" y="133708"/>
                    <a:pt x="101113" y="122314"/>
                    <a:pt x="107190" y="115232"/>
                  </a:cubicBezTo>
                  <a:cubicBezTo>
                    <a:pt x="109471" y="126617"/>
                    <a:pt x="118837" y="133708"/>
                    <a:pt x="129983" y="133708"/>
                  </a:cubicBezTo>
                  <a:cubicBezTo>
                    <a:pt x="138848" y="133708"/>
                    <a:pt x="144671" y="127880"/>
                    <a:pt x="148723" y="119782"/>
                  </a:cubicBezTo>
                  <a:cubicBezTo>
                    <a:pt x="153028" y="110674"/>
                    <a:pt x="156317" y="95232"/>
                    <a:pt x="156317" y="94731"/>
                  </a:cubicBezTo>
                  <a:cubicBezTo>
                    <a:pt x="156317" y="92198"/>
                    <a:pt x="154037" y="92198"/>
                    <a:pt x="153283" y="92198"/>
                  </a:cubicBezTo>
                  <a:cubicBezTo>
                    <a:pt x="150748" y="92198"/>
                    <a:pt x="150494" y="93206"/>
                    <a:pt x="149732" y="96756"/>
                  </a:cubicBezTo>
                  <a:cubicBezTo>
                    <a:pt x="145426" y="113207"/>
                    <a:pt x="140874" y="128134"/>
                    <a:pt x="130491" y="128134"/>
                  </a:cubicBezTo>
                  <a:cubicBezTo>
                    <a:pt x="123651" y="128134"/>
                    <a:pt x="122888" y="121560"/>
                    <a:pt x="122888" y="116494"/>
                  </a:cubicBezTo>
                  <a:cubicBezTo>
                    <a:pt x="122888" y="110928"/>
                    <a:pt x="125931" y="99034"/>
                    <a:pt x="127957" y="90173"/>
                  </a:cubicBezTo>
                  <a:lnTo>
                    <a:pt x="135043" y="62837"/>
                  </a:lnTo>
                  <a:cubicBezTo>
                    <a:pt x="135805" y="59042"/>
                    <a:pt x="138340" y="49426"/>
                    <a:pt x="139348" y="45631"/>
                  </a:cubicBezTo>
                  <a:cubicBezTo>
                    <a:pt x="140620" y="39811"/>
                    <a:pt x="143146" y="30189"/>
                    <a:pt x="143146" y="28672"/>
                  </a:cubicBezTo>
                  <a:cubicBezTo>
                    <a:pt x="143146" y="24114"/>
                    <a:pt x="139603" y="21835"/>
                    <a:pt x="135805" y="21835"/>
                  </a:cubicBezTo>
                  <a:cubicBezTo>
                    <a:pt x="134542" y="21835"/>
                    <a:pt x="127957" y="22089"/>
                    <a:pt x="125931" y="30696"/>
                  </a:cubicBezTo>
                  <a:lnTo>
                    <a:pt x="114031" y="78026"/>
                  </a:lnTo>
                  <a:cubicBezTo>
                    <a:pt x="110988" y="90682"/>
                    <a:pt x="108208" y="101314"/>
                    <a:pt x="107445" y="103838"/>
                  </a:cubicBezTo>
                  <a:cubicBezTo>
                    <a:pt x="107190" y="105109"/>
                    <a:pt x="95036" y="128134"/>
                    <a:pt x="74524" y="128134"/>
                  </a:cubicBezTo>
                  <a:cubicBezTo>
                    <a:pt x="61861" y="128134"/>
                    <a:pt x="55784" y="119782"/>
                    <a:pt x="55784" y="106116"/>
                  </a:cubicBezTo>
                  <a:cubicBezTo>
                    <a:pt x="55784" y="98780"/>
                    <a:pt x="57555" y="91690"/>
                    <a:pt x="59335" y="84608"/>
                  </a:cubicBezTo>
                  <a:lnTo>
                    <a:pt x="69964" y="4208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DE6F04F7-6366-4C1F-B2A9-202FA7634380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7684305" y="-14917589"/>
              <a:ext cx="203371" cy="152445"/>
            </a:xfrm>
            <a:custGeom>
              <a:avLst/>
              <a:gdLst>
                <a:gd name="connsiteX0" fmla="*/ 83072 w 203370"/>
                <a:gd name="connsiteY0" fmla="*/ 74348 h 152445"/>
                <a:gd name="connsiteX1" fmla="*/ 64809 w 203370"/>
                <a:gd name="connsiteY1" fmla="*/ 63891 h 152445"/>
                <a:gd name="connsiteX2" fmla="*/ 19066 w 203370"/>
                <a:gd name="connsiteY2" fmla="*/ 114398 h 152445"/>
                <a:gd name="connsiteX3" fmla="*/ 45838 w 203370"/>
                <a:gd name="connsiteY3" fmla="*/ 143814 h 152445"/>
                <a:gd name="connsiteX4" fmla="*/ 71013 w 203370"/>
                <a:gd name="connsiteY4" fmla="*/ 131412 h 152445"/>
                <a:gd name="connsiteX5" fmla="*/ 89277 w 203370"/>
                <a:gd name="connsiteY5" fmla="*/ 143814 h 152445"/>
                <a:gd name="connsiteX6" fmla="*/ 103290 w 203370"/>
                <a:gd name="connsiteY6" fmla="*/ 134421 h 152445"/>
                <a:gd name="connsiteX7" fmla="*/ 109495 w 203370"/>
                <a:gd name="connsiteY7" fmla="*/ 116699 h 152445"/>
                <a:gd name="connsiteX8" fmla="*/ 106659 w 203370"/>
                <a:gd name="connsiteY8" fmla="*/ 114398 h 152445"/>
                <a:gd name="connsiteX9" fmla="*/ 102758 w 203370"/>
                <a:gd name="connsiteY9" fmla="*/ 119892 h 152445"/>
                <a:gd name="connsiteX10" fmla="*/ 89809 w 203370"/>
                <a:gd name="connsiteY10" fmla="*/ 138851 h 152445"/>
                <a:gd name="connsiteX11" fmla="*/ 83962 w 203370"/>
                <a:gd name="connsiteY11" fmla="*/ 130173 h 152445"/>
                <a:gd name="connsiteX12" fmla="*/ 86616 w 203370"/>
                <a:gd name="connsiteY12" fmla="*/ 116167 h 152445"/>
                <a:gd name="connsiteX13" fmla="*/ 90516 w 203370"/>
                <a:gd name="connsiteY13" fmla="*/ 100216 h 152445"/>
                <a:gd name="connsiteX14" fmla="*/ 94067 w 203370"/>
                <a:gd name="connsiteY14" fmla="*/ 86751 h 152445"/>
                <a:gd name="connsiteX15" fmla="*/ 97261 w 203370"/>
                <a:gd name="connsiteY15" fmla="*/ 72927 h 152445"/>
                <a:gd name="connsiteX16" fmla="*/ 91231 w 203370"/>
                <a:gd name="connsiteY16" fmla="*/ 67258 h 152445"/>
                <a:gd name="connsiteX17" fmla="*/ 83072 w 203370"/>
                <a:gd name="connsiteY17" fmla="*/ 74348 h 152445"/>
                <a:gd name="connsiteX18" fmla="*/ 71728 w 203370"/>
                <a:gd name="connsiteY18" fmla="*/ 119892 h 152445"/>
                <a:gd name="connsiteX19" fmla="*/ 62680 w 203370"/>
                <a:gd name="connsiteY19" fmla="*/ 131761 h 152445"/>
                <a:gd name="connsiteX20" fmla="*/ 46370 w 203370"/>
                <a:gd name="connsiteY20" fmla="*/ 138851 h 152445"/>
                <a:gd name="connsiteX21" fmla="*/ 33421 w 203370"/>
                <a:gd name="connsiteY21" fmla="*/ 121661 h 152445"/>
                <a:gd name="connsiteX22" fmla="*/ 42644 w 203370"/>
                <a:gd name="connsiteY22" fmla="*/ 85687 h 152445"/>
                <a:gd name="connsiteX23" fmla="*/ 64809 w 203370"/>
                <a:gd name="connsiteY23" fmla="*/ 68853 h 152445"/>
                <a:gd name="connsiteX24" fmla="*/ 80594 w 203370"/>
                <a:gd name="connsiteY24" fmla="*/ 84273 h 152445"/>
                <a:gd name="connsiteX25" fmla="*/ 80062 w 203370"/>
                <a:gd name="connsiteY25" fmla="*/ 86751 h 152445"/>
                <a:gd name="connsiteX26" fmla="*/ 71728 w 203370"/>
                <a:gd name="connsiteY26" fmla="*/ 119892 h 152445"/>
                <a:gd name="connsiteX27" fmla="*/ 164915 w 203370"/>
                <a:gd name="connsiteY27" fmla="*/ 24375 h 152445"/>
                <a:gd name="connsiteX28" fmla="*/ 165630 w 203370"/>
                <a:gd name="connsiteY28" fmla="*/ 21532 h 152445"/>
                <a:gd name="connsiteX29" fmla="*/ 162794 w 203370"/>
                <a:gd name="connsiteY29" fmla="*/ 19056 h 152445"/>
                <a:gd name="connsiteX30" fmla="*/ 140097 w 203370"/>
                <a:gd name="connsiteY30" fmla="*/ 20825 h 152445"/>
                <a:gd name="connsiteX31" fmla="*/ 136197 w 203370"/>
                <a:gd name="connsiteY31" fmla="*/ 24899 h 152445"/>
                <a:gd name="connsiteX32" fmla="*/ 140805 w 203370"/>
                <a:gd name="connsiteY32" fmla="*/ 27385 h 152445"/>
                <a:gd name="connsiteX33" fmla="*/ 149313 w 203370"/>
                <a:gd name="connsiteY33" fmla="*/ 30044 h 152445"/>
                <a:gd name="connsiteX34" fmla="*/ 146477 w 203370"/>
                <a:gd name="connsiteY34" fmla="*/ 42446 h 152445"/>
                <a:gd name="connsiteX35" fmla="*/ 142402 w 203370"/>
                <a:gd name="connsiteY35" fmla="*/ 58755 h 152445"/>
                <a:gd name="connsiteX36" fmla="*/ 130699 w 203370"/>
                <a:gd name="connsiteY36" fmla="*/ 105893 h 152445"/>
                <a:gd name="connsiteX37" fmla="*/ 129810 w 203370"/>
                <a:gd name="connsiteY37" fmla="*/ 114571 h 152445"/>
                <a:gd name="connsiteX38" fmla="*/ 155875 w 203370"/>
                <a:gd name="connsiteY38" fmla="*/ 143814 h 152445"/>
                <a:gd name="connsiteX39" fmla="*/ 201625 w 203370"/>
                <a:gd name="connsiteY39" fmla="*/ 93483 h 152445"/>
                <a:gd name="connsiteX40" fmla="*/ 175028 w 203370"/>
                <a:gd name="connsiteY40" fmla="*/ 63891 h 152445"/>
                <a:gd name="connsiteX41" fmla="*/ 152681 w 203370"/>
                <a:gd name="connsiteY41" fmla="*/ 73633 h 152445"/>
                <a:gd name="connsiteX42" fmla="*/ 164915 w 203370"/>
                <a:gd name="connsiteY42" fmla="*/ 24375 h 152445"/>
                <a:gd name="connsiteX43" fmla="*/ 156049 w 203370"/>
                <a:gd name="connsiteY43" fmla="*/ 138851 h 152445"/>
                <a:gd name="connsiteX44" fmla="*/ 142402 w 203370"/>
                <a:gd name="connsiteY44" fmla="*/ 120780 h 152445"/>
                <a:gd name="connsiteX45" fmla="*/ 148963 w 203370"/>
                <a:gd name="connsiteY45" fmla="*/ 88171 h 152445"/>
                <a:gd name="connsiteX46" fmla="*/ 153396 w 203370"/>
                <a:gd name="connsiteY46" fmla="*/ 80549 h 152445"/>
                <a:gd name="connsiteX47" fmla="*/ 174496 w 203370"/>
                <a:gd name="connsiteY47" fmla="*/ 68853 h 152445"/>
                <a:gd name="connsiteX48" fmla="*/ 187437 w 203370"/>
                <a:gd name="connsiteY48" fmla="*/ 86044 h 152445"/>
                <a:gd name="connsiteX49" fmla="*/ 178214 w 203370"/>
                <a:gd name="connsiteY49" fmla="*/ 121661 h 152445"/>
                <a:gd name="connsiteX50" fmla="*/ 156049 w 203370"/>
                <a:gd name="connsiteY50" fmla="*/ 13885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3370" h="152445">
                  <a:moveTo>
                    <a:pt x="83072" y="74348"/>
                  </a:moveTo>
                  <a:cubicBezTo>
                    <a:pt x="79346" y="68497"/>
                    <a:pt x="73317" y="63891"/>
                    <a:pt x="64809" y="63891"/>
                  </a:cubicBezTo>
                  <a:cubicBezTo>
                    <a:pt x="42112" y="63891"/>
                    <a:pt x="19066" y="88878"/>
                    <a:pt x="19066" y="114398"/>
                  </a:cubicBezTo>
                  <a:cubicBezTo>
                    <a:pt x="19066" y="131586"/>
                    <a:pt x="30585" y="143814"/>
                    <a:pt x="45838" y="143814"/>
                  </a:cubicBezTo>
                  <a:cubicBezTo>
                    <a:pt x="55411" y="143814"/>
                    <a:pt x="63919" y="138319"/>
                    <a:pt x="71013" y="131412"/>
                  </a:cubicBezTo>
                  <a:cubicBezTo>
                    <a:pt x="74381" y="142043"/>
                    <a:pt x="84669" y="143814"/>
                    <a:pt x="89277" y="143814"/>
                  </a:cubicBezTo>
                  <a:cubicBezTo>
                    <a:pt x="95664" y="143814"/>
                    <a:pt x="100097" y="139915"/>
                    <a:pt x="103290" y="134421"/>
                  </a:cubicBezTo>
                  <a:cubicBezTo>
                    <a:pt x="107191" y="127514"/>
                    <a:pt x="109495" y="117414"/>
                    <a:pt x="109495" y="116699"/>
                  </a:cubicBezTo>
                  <a:cubicBezTo>
                    <a:pt x="109495" y="114398"/>
                    <a:pt x="107191" y="114398"/>
                    <a:pt x="106659" y="114398"/>
                  </a:cubicBezTo>
                  <a:cubicBezTo>
                    <a:pt x="104172" y="114398"/>
                    <a:pt x="103997" y="115103"/>
                    <a:pt x="102758" y="119892"/>
                  </a:cubicBezTo>
                  <a:cubicBezTo>
                    <a:pt x="100629" y="128395"/>
                    <a:pt x="97261" y="138851"/>
                    <a:pt x="89809" y="138851"/>
                  </a:cubicBezTo>
                  <a:cubicBezTo>
                    <a:pt x="85202" y="138851"/>
                    <a:pt x="83962" y="134953"/>
                    <a:pt x="83962" y="130173"/>
                  </a:cubicBezTo>
                  <a:cubicBezTo>
                    <a:pt x="83962" y="127156"/>
                    <a:pt x="85376" y="120780"/>
                    <a:pt x="86616" y="116167"/>
                  </a:cubicBezTo>
                  <a:cubicBezTo>
                    <a:pt x="87863" y="111388"/>
                    <a:pt x="89634" y="104122"/>
                    <a:pt x="90516" y="100216"/>
                  </a:cubicBezTo>
                  <a:lnTo>
                    <a:pt x="94067" y="86751"/>
                  </a:lnTo>
                  <a:cubicBezTo>
                    <a:pt x="95131" y="82145"/>
                    <a:pt x="97261" y="73816"/>
                    <a:pt x="97261" y="72927"/>
                  </a:cubicBezTo>
                  <a:cubicBezTo>
                    <a:pt x="97261" y="69029"/>
                    <a:pt x="94067" y="67258"/>
                    <a:pt x="91231" y="67258"/>
                  </a:cubicBezTo>
                  <a:cubicBezTo>
                    <a:pt x="88212" y="67258"/>
                    <a:pt x="84137" y="69385"/>
                    <a:pt x="83072" y="74348"/>
                  </a:cubicBezTo>
                  <a:close/>
                  <a:moveTo>
                    <a:pt x="71728" y="119892"/>
                  </a:moveTo>
                  <a:cubicBezTo>
                    <a:pt x="70481" y="124854"/>
                    <a:pt x="66580" y="128395"/>
                    <a:pt x="62680" y="131761"/>
                  </a:cubicBezTo>
                  <a:cubicBezTo>
                    <a:pt x="61083" y="133183"/>
                    <a:pt x="53997" y="138851"/>
                    <a:pt x="46370" y="138851"/>
                  </a:cubicBezTo>
                  <a:cubicBezTo>
                    <a:pt x="39809" y="138851"/>
                    <a:pt x="33421" y="134247"/>
                    <a:pt x="33421" y="121661"/>
                  </a:cubicBezTo>
                  <a:cubicBezTo>
                    <a:pt x="33421" y="112268"/>
                    <a:pt x="38569" y="92777"/>
                    <a:pt x="42644" y="85687"/>
                  </a:cubicBezTo>
                  <a:cubicBezTo>
                    <a:pt x="50803" y="71515"/>
                    <a:pt x="59843" y="68853"/>
                    <a:pt x="64809" y="68853"/>
                  </a:cubicBezTo>
                  <a:cubicBezTo>
                    <a:pt x="77217" y="68853"/>
                    <a:pt x="80594" y="82320"/>
                    <a:pt x="80594" y="84273"/>
                  </a:cubicBezTo>
                  <a:cubicBezTo>
                    <a:pt x="80594" y="84980"/>
                    <a:pt x="80236" y="86219"/>
                    <a:pt x="80062" y="86751"/>
                  </a:cubicBezTo>
                  <a:lnTo>
                    <a:pt x="71728" y="119892"/>
                  </a:lnTo>
                  <a:close/>
                  <a:moveTo>
                    <a:pt x="164915" y="24375"/>
                  </a:moveTo>
                  <a:cubicBezTo>
                    <a:pt x="165098" y="24018"/>
                    <a:pt x="165630" y="21715"/>
                    <a:pt x="165630" y="21532"/>
                  </a:cubicBezTo>
                  <a:cubicBezTo>
                    <a:pt x="165630" y="20651"/>
                    <a:pt x="164915" y="19056"/>
                    <a:pt x="162794" y="19056"/>
                  </a:cubicBezTo>
                  <a:cubicBezTo>
                    <a:pt x="159243" y="19056"/>
                    <a:pt x="144530" y="20468"/>
                    <a:pt x="140097" y="20825"/>
                  </a:cubicBezTo>
                  <a:cubicBezTo>
                    <a:pt x="138675" y="21000"/>
                    <a:pt x="136197" y="21183"/>
                    <a:pt x="136197" y="24899"/>
                  </a:cubicBezTo>
                  <a:cubicBezTo>
                    <a:pt x="136197" y="27385"/>
                    <a:pt x="138675" y="27385"/>
                    <a:pt x="140805" y="27385"/>
                  </a:cubicBezTo>
                  <a:cubicBezTo>
                    <a:pt x="149313" y="27385"/>
                    <a:pt x="149313" y="28622"/>
                    <a:pt x="149313" y="30044"/>
                  </a:cubicBezTo>
                  <a:cubicBezTo>
                    <a:pt x="149313" y="31282"/>
                    <a:pt x="147541" y="38373"/>
                    <a:pt x="146477" y="42446"/>
                  </a:cubicBezTo>
                  <a:lnTo>
                    <a:pt x="142402" y="58755"/>
                  </a:lnTo>
                  <a:cubicBezTo>
                    <a:pt x="140805" y="64773"/>
                    <a:pt x="131049" y="103590"/>
                    <a:pt x="130699" y="105893"/>
                  </a:cubicBezTo>
                  <a:cubicBezTo>
                    <a:pt x="129810" y="110141"/>
                    <a:pt x="129810" y="112451"/>
                    <a:pt x="129810" y="114571"/>
                  </a:cubicBezTo>
                  <a:cubicBezTo>
                    <a:pt x="129810" y="132476"/>
                    <a:pt x="141162" y="143814"/>
                    <a:pt x="155875" y="143814"/>
                  </a:cubicBezTo>
                  <a:cubicBezTo>
                    <a:pt x="178039" y="143814"/>
                    <a:pt x="201625" y="119717"/>
                    <a:pt x="201625" y="93483"/>
                  </a:cubicBezTo>
                  <a:cubicBezTo>
                    <a:pt x="201625" y="72752"/>
                    <a:pt x="187262" y="63891"/>
                    <a:pt x="175028" y="63891"/>
                  </a:cubicBezTo>
                  <a:cubicBezTo>
                    <a:pt x="165805" y="63891"/>
                    <a:pt x="158004" y="69029"/>
                    <a:pt x="152681" y="73633"/>
                  </a:cubicBezTo>
                  <a:lnTo>
                    <a:pt x="164915" y="24375"/>
                  </a:lnTo>
                  <a:close/>
                  <a:moveTo>
                    <a:pt x="156049" y="138851"/>
                  </a:moveTo>
                  <a:cubicBezTo>
                    <a:pt x="147367" y="138851"/>
                    <a:pt x="142402" y="131229"/>
                    <a:pt x="142402" y="120780"/>
                  </a:cubicBezTo>
                  <a:cubicBezTo>
                    <a:pt x="142402" y="114222"/>
                    <a:pt x="143998" y="108196"/>
                    <a:pt x="148963" y="88171"/>
                  </a:cubicBezTo>
                  <a:cubicBezTo>
                    <a:pt x="150028" y="84804"/>
                    <a:pt x="150028" y="84448"/>
                    <a:pt x="153396" y="80549"/>
                  </a:cubicBezTo>
                  <a:cubicBezTo>
                    <a:pt x="160133" y="72752"/>
                    <a:pt x="168109" y="68853"/>
                    <a:pt x="174496" y="68853"/>
                  </a:cubicBezTo>
                  <a:cubicBezTo>
                    <a:pt x="181407" y="68853"/>
                    <a:pt x="187437" y="73991"/>
                    <a:pt x="187437" y="86044"/>
                  </a:cubicBezTo>
                  <a:cubicBezTo>
                    <a:pt x="187437" y="93309"/>
                    <a:pt x="183536" y="111388"/>
                    <a:pt x="178214" y="121661"/>
                  </a:cubicBezTo>
                  <a:cubicBezTo>
                    <a:pt x="173964" y="130349"/>
                    <a:pt x="165098" y="138851"/>
                    <a:pt x="156049" y="1388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FDF2525B-10FA-427E-BF41-91EC007229AD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7969588" y="-14925442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7 w 203370"/>
                <a:gd name="connsiteY1" fmla="*/ 24114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4 h 76222"/>
                <a:gd name="connsiteX5" fmla="*/ 27678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4 h 76222"/>
                <a:gd name="connsiteX9" fmla="*/ 178855 w 203370"/>
                <a:gd name="connsiteY9" fmla="*/ 68148 h 76222"/>
                <a:gd name="connsiteX10" fmla="*/ 27678 w 203370"/>
                <a:gd name="connsiteY10" fmla="*/ 68148 h 76222"/>
                <a:gd name="connsiteX11" fmla="*/ 19066 w 203370"/>
                <a:gd name="connsiteY11" fmla="*/ 73214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3" y="29179"/>
                    <a:pt x="187467" y="29179"/>
                    <a:pt x="187467" y="24114"/>
                  </a:cubicBezTo>
                  <a:cubicBezTo>
                    <a:pt x="187467" y="19056"/>
                    <a:pt x="182653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4"/>
                  </a:cubicBezTo>
                  <a:cubicBezTo>
                    <a:pt x="19066" y="29179"/>
                    <a:pt x="23880" y="29179"/>
                    <a:pt x="27678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3" y="78279"/>
                    <a:pt x="187467" y="78279"/>
                    <a:pt x="187467" y="73214"/>
                  </a:cubicBezTo>
                  <a:cubicBezTo>
                    <a:pt x="187467" y="68148"/>
                    <a:pt x="182653" y="68148"/>
                    <a:pt x="178855" y="68148"/>
                  </a:cubicBezTo>
                  <a:lnTo>
                    <a:pt x="27678" y="68148"/>
                  </a:lnTo>
                  <a:cubicBezTo>
                    <a:pt x="23880" y="68148"/>
                    <a:pt x="19066" y="68148"/>
                    <a:pt x="19066" y="73214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626FF435-2D5A-420F-A6AB-B6208C1755F3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8243759" y="-14900892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4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4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7" y="29179"/>
                    <a:pt x="173786" y="29179"/>
                    <a:pt x="173786" y="24114"/>
                  </a:cubicBezTo>
                  <a:cubicBezTo>
                    <a:pt x="173786" y="19056"/>
                    <a:pt x="169227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4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C459F0FF-8BA7-4D22-8340-D0D59C72F570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8472670" y="-15172362"/>
              <a:ext cx="101685" cy="203260"/>
            </a:xfrm>
            <a:custGeom>
              <a:avLst/>
              <a:gdLst>
                <a:gd name="connsiteX0" fmla="*/ 70982 w 101685"/>
                <a:gd name="connsiteY0" fmla="*/ 25629 h 203260"/>
                <a:gd name="connsiteX1" fmla="*/ 65150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7 w 101685"/>
                <a:gd name="connsiteY6" fmla="*/ 179766 h 203260"/>
                <a:gd name="connsiteX7" fmla="*/ 20583 w 101685"/>
                <a:gd name="connsiteY7" fmla="*/ 179766 h 203260"/>
                <a:gd name="connsiteX8" fmla="*/ 20583 w 101685"/>
                <a:gd name="connsiteY8" fmla="*/ 187612 h 203260"/>
                <a:gd name="connsiteX9" fmla="*/ 61607 w 101685"/>
                <a:gd name="connsiteY9" fmla="*/ 186849 h 203260"/>
                <a:gd name="connsiteX10" fmla="*/ 102631 w 101685"/>
                <a:gd name="connsiteY10" fmla="*/ 187612 h 203260"/>
                <a:gd name="connsiteX11" fmla="*/ 102631 w 101685"/>
                <a:gd name="connsiteY11" fmla="*/ 179766 h 203260"/>
                <a:gd name="connsiteX12" fmla="*/ 94528 w 101685"/>
                <a:gd name="connsiteY12" fmla="*/ 179766 h 203260"/>
                <a:gd name="connsiteX13" fmla="*/ 70982 w 101685"/>
                <a:gd name="connsiteY13" fmla="*/ 167618 h 203260"/>
                <a:gd name="connsiteX14" fmla="*/ 70982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2" y="25629"/>
                  </a:moveTo>
                  <a:cubicBezTo>
                    <a:pt x="70982" y="19557"/>
                    <a:pt x="70982" y="19056"/>
                    <a:pt x="65150" y="19056"/>
                  </a:cubicBezTo>
                  <a:cubicBezTo>
                    <a:pt x="49452" y="35253"/>
                    <a:pt x="27169" y="35253"/>
                    <a:pt x="19066" y="35253"/>
                  </a:cubicBezTo>
                  <a:lnTo>
                    <a:pt x="19066" y="43097"/>
                  </a:lnTo>
                  <a:cubicBezTo>
                    <a:pt x="24127" y="43097"/>
                    <a:pt x="39070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7" y="179766"/>
                  </a:cubicBezTo>
                  <a:lnTo>
                    <a:pt x="20583" y="179766"/>
                  </a:lnTo>
                  <a:lnTo>
                    <a:pt x="20583" y="187612"/>
                  </a:lnTo>
                  <a:cubicBezTo>
                    <a:pt x="29449" y="186849"/>
                    <a:pt x="51478" y="186849"/>
                    <a:pt x="61607" y="186849"/>
                  </a:cubicBezTo>
                  <a:cubicBezTo>
                    <a:pt x="71736" y="186849"/>
                    <a:pt x="93765" y="186849"/>
                    <a:pt x="102631" y="187612"/>
                  </a:cubicBezTo>
                  <a:lnTo>
                    <a:pt x="102631" y="179766"/>
                  </a:lnTo>
                  <a:lnTo>
                    <a:pt x="94528" y="179766"/>
                  </a:lnTo>
                  <a:cubicBezTo>
                    <a:pt x="71736" y="179766"/>
                    <a:pt x="70982" y="176980"/>
                    <a:pt x="70982" y="167618"/>
                  </a:cubicBezTo>
                  <a:lnTo>
                    <a:pt x="70982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5E207EDA-62FC-4E8E-96CF-436D1A28A93F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8461642" y="-14884356"/>
              <a:ext cx="127107" cy="25408"/>
            </a:xfrm>
            <a:custGeom>
              <a:avLst/>
              <a:gdLst>
                <a:gd name="connsiteX0" fmla="*/ 7588 w 127106"/>
                <a:gd name="connsiteY0" fmla="*/ 7584 h 0"/>
                <a:gd name="connsiteX1" fmla="*/ 134198 w 127106"/>
                <a:gd name="connsiteY1" fmla="*/ 7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06">
                  <a:moveTo>
                    <a:pt x="7588" y="7584"/>
                  </a:moveTo>
                  <a:lnTo>
                    <a:pt x="134198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25C0B9E2-73AD-43D0-B255-A4F6BC769004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8462796" y="-14827479"/>
              <a:ext cx="127107" cy="203260"/>
            </a:xfrm>
            <a:custGeom>
              <a:avLst/>
              <a:gdLst>
                <a:gd name="connsiteX0" fmla="*/ 38561 w 127106"/>
                <a:gd name="connsiteY0" fmla="*/ 168126 h 203260"/>
                <a:gd name="connsiteX1" fmla="*/ 65404 w 127106"/>
                <a:gd name="connsiteY1" fmla="*/ 142051 h 203260"/>
                <a:gd name="connsiteX2" fmla="*/ 120100 w 127106"/>
                <a:gd name="connsiteY2" fmla="*/ 68156 h 203260"/>
                <a:gd name="connsiteX3" fmla="*/ 66421 w 127106"/>
                <a:gd name="connsiteY3" fmla="*/ 19056 h 203260"/>
                <a:gd name="connsiteX4" fmla="*/ 19066 w 127106"/>
                <a:gd name="connsiteY4" fmla="*/ 64860 h 203260"/>
                <a:gd name="connsiteX5" fmla="*/ 32483 w 127106"/>
                <a:gd name="connsiteY5" fmla="*/ 79033 h 203260"/>
                <a:gd name="connsiteX6" fmla="*/ 45655 w 127106"/>
                <a:gd name="connsiteY6" fmla="*/ 65622 h 203260"/>
                <a:gd name="connsiteX7" fmla="*/ 32229 w 127106"/>
                <a:gd name="connsiteY7" fmla="*/ 52457 h 203260"/>
                <a:gd name="connsiteX8" fmla="*/ 28940 w 127106"/>
                <a:gd name="connsiteY8" fmla="*/ 52712 h 203260"/>
                <a:gd name="connsiteX9" fmla="*/ 63124 w 127106"/>
                <a:gd name="connsiteY9" fmla="*/ 26899 h 203260"/>
                <a:gd name="connsiteX10" fmla="*/ 97062 w 127106"/>
                <a:gd name="connsiteY10" fmla="*/ 68156 h 203260"/>
                <a:gd name="connsiteX11" fmla="*/ 70473 w 127106"/>
                <a:gd name="connsiteY11" fmla="*/ 124084 h 203260"/>
                <a:gd name="connsiteX12" fmla="*/ 21846 w 127106"/>
                <a:gd name="connsiteY12" fmla="*/ 178250 h 203260"/>
                <a:gd name="connsiteX13" fmla="*/ 19066 w 127106"/>
                <a:gd name="connsiteY13" fmla="*/ 187610 h 203260"/>
                <a:gd name="connsiteX14" fmla="*/ 113014 w 127106"/>
                <a:gd name="connsiteY14" fmla="*/ 187610 h 203260"/>
                <a:gd name="connsiteX15" fmla="*/ 120100 w 127106"/>
                <a:gd name="connsiteY15" fmla="*/ 143576 h 203260"/>
                <a:gd name="connsiteX16" fmla="*/ 113768 w 127106"/>
                <a:gd name="connsiteY16" fmla="*/ 143576 h 203260"/>
                <a:gd name="connsiteX17" fmla="*/ 108199 w 127106"/>
                <a:gd name="connsiteY17" fmla="*/ 166101 h 203260"/>
                <a:gd name="connsiteX18" fmla="*/ 84145 w 127106"/>
                <a:gd name="connsiteY18" fmla="*/ 168126 h 203260"/>
                <a:gd name="connsiteX19" fmla="*/ 38561 w 127106"/>
                <a:gd name="connsiteY19" fmla="*/ 16812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1" y="168126"/>
                  </a:moveTo>
                  <a:lnTo>
                    <a:pt x="65404" y="142051"/>
                  </a:lnTo>
                  <a:cubicBezTo>
                    <a:pt x="104911" y="107124"/>
                    <a:pt x="120100" y="93459"/>
                    <a:pt x="120100" y="68156"/>
                  </a:cubicBezTo>
                  <a:cubicBezTo>
                    <a:pt x="120100" y="39302"/>
                    <a:pt x="97308" y="19056"/>
                    <a:pt x="66421" y="19056"/>
                  </a:cubicBezTo>
                  <a:cubicBezTo>
                    <a:pt x="37806" y="19056"/>
                    <a:pt x="19066" y="42334"/>
                    <a:pt x="19066" y="64860"/>
                  </a:cubicBezTo>
                  <a:cubicBezTo>
                    <a:pt x="19066" y="79033"/>
                    <a:pt x="31729" y="79033"/>
                    <a:pt x="32483" y="79033"/>
                  </a:cubicBezTo>
                  <a:cubicBezTo>
                    <a:pt x="36790" y="79033"/>
                    <a:pt x="45655" y="75999"/>
                    <a:pt x="45655" y="65622"/>
                  </a:cubicBezTo>
                  <a:cubicBezTo>
                    <a:pt x="45655" y="59040"/>
                    <a:pt x="41095" y="52457"/>
                    <a:pt x="32229" y="52457"/>
                  </a:cubicBezTo>
                  <a:cubicBezTo>
                    <a:pt x="30204" y="52457"/>
                    <a:pt x="29703" y="52457"/>
                    <a:pt x="28940" y="52712"/>
                  </a:cubicBezTo>
                  <a:cubicBezTo>
                    <a:pt x="34764" y="36261"/>
                    <a:pt x="48435" y="26899"/>
                    <a:pt x="63124" y="26899"/>
                  </a:cubicBezTo>
                  <a:cubicBezTo>
                    <a:pt x="86171" y="26899"/>
                    <a:pt x="97062" y="47400"/>
                    <a:pt x="97062" y="68156"/>
                  </a:cubicBezTo>
                  <a:cubicBezTo>
                    <a:pt x="97062" y="88402"/>
                    <a:pt x="84399" y="108395"/>
                    <a:pt x="70473" y="124084"/>
                  </a:cubicBezTo>
                  <a:lnTo>
                    <a:pt x="21846" y="178250"/>
                  </a:lnTo>
                  <a:cubicBezTo>
                    <a:pt x="19066" y="181029"/>
                    <a:pt x="19066" y="181536"/>
                    <a:pt x="19066" y="187610"/>
                  </a:cubicBezTo>
                  <a:lnTo>
                    <a:pt x="113014" y="187610"/>
                  </a:lnTo>
                  <a:lnTo>
                    <a:pt x="120100" y="143576"/>
                  </a:lnTo>
                  <a:lnTo>
                    <a:pt x="113768" y="143576"/>
                  </a:lnTo>
                  <a:cubicBezTo>
                    <a:pt x="112505" y="151166"/>
                    <a:pt x="110734" y="162297"/>
                    <a:pt x="108199" y="166101"/>
                  </a:cubicBezTo>
                  <a:cubicBezTo>
                    <a:pt x="106428" y="168126"/>
                    <a:pt x="89713" y="168126"/>
                    <a:pt x="84145" y="168126"/>
                  </a:cubicBezTo>
                  <a:lnTo>
                    <a:pt x="38561" y="1681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96F1ED73-D72A-4B0D-AE5E-2DDD31DCA4A9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8619544" y="-15010994"/>
              <a:ext cx="203371" cy="254075"/>
            </a:xfrm>
            <a:custGeom>
              <a:avLst/>
              <a:gdLst>
                <a:gd name="connsiteX0" fmla="*/ 117574 w 203370"/>
                <a:gd name="connsiteY0" fmla="*/ 195972 h 254075"/>
                <a:gd name="connsiteX1" fmla="*/ 194044 w 203370"/>
                <a:gd name="connsiteY1" fmla="*/ 87140 h 254075"/>
                <a:gd name="connsiteX2" fmla="*/ 129474 w 203370"/>
                <a:gd name="connsiteY2" fmla="*/ 19056 h 254075"/>
                <a:gd name="connsiteX3" fmla="*/ 19066 w 203370"/>
                <a:gd name="connsiteY3" fmla="*/ 135478 h 254075"/>
                <a:gd name="connsiteX4" fmla="*/ 83891 w 203370"/>
                <a:gd name="connsiteY4" fmla="*/ 203054 h 254075"/>
                <a:gd name="connsiteX5" fmla="*/ 108708 w 203370"/>
                <a:gd name="connsiteY5" fmla="*/ 199259 h 254075"/>
                <a:gd name="connsiteX6" fmla="*/ 107691 w 203370"/>
                <a:gd name="connsiteY6" fmla="*/ 218751 h 254075"/>
                <a:gd name="connsiteX7" fmla="*/ 128711 w 203370"/>
                <a:gd name="connsiteY7" fmla="*/ 246588 h 254075"/>
                <a:gd name="connsiteX8" fmla="*/ 170998 w 203370"/>
                <a:gd name="connsiteY8" fmla="*/ 197488 h 254075"/>
                <a:gd name="connsiteX9" fmla="*/ 168217 w 203370"/>
                <a:gd name="connsiteY9" fmla="*/ 194956 h 254075"/>
                <a:gd name="connsiteX10" fmla="*/ 165175 w 203370"/>
                <a:gd name="connsiteY10" fmla="*/ 197743 h 254075"/>
                <a:gd name="connsiteX11" fmla="*/ 135551 w 203370"/>
                <a:gd name="connsiteY11" fmla="*/ 222038 h 254075"/>
                <a:gd name="connsiteX12" fmla="*/ 117574 w 203370"/>
                <a:gd name="connsiteY12" fmla="*/ 195972 h 254075"/>
                <a:gd name="connsiteX13" fmla="*/ 69710 w 203370"/>
                <a:gd name="connsiteY13" fmla="*/ 193948 h 254075"/>
                <a:gd name="connsiteX14" fmla="*/ 41349 w 203370"/>
                <a:gd name="connsiteY14" fmla="*/ 143576 h 254075"/>
                <a:gd name="connsiteX15" fmla="*/ 67176 w 203370"/>
                <a:gd name="connsiteY15" fmla="*/ 62844 h 254075"/>
                <a:gd name="connsiteX16" fmla="*/ 127957 w 203370"/>
                <a:gd name="connsiteY16" fmla="*/ 25384 h 254075"/>
                <a:gd name="connsiteX17" fmla="*/ 171761 w 203370"/>
                <a:gd name="connsiteY17" fmla="*/ 79042 h 254075"/>
                <a:gd name="connsiteX18" fmla="*/ 116303 w 203370"/>
                <a:gd name="connsiteY18" fmla="*/ 187365 h 254075"/>
                <a:gd name="connsiteX19" fmla="*/ 94019 w 203370"/>
                <a:gd name="connsiteY19" fmla="*/ 160028 h 254075"/>
                <a:gd name="connsiteX20" fmla="*/ 68193 w 203370"/>
                <a:gd name="connsiteY20" fmla="*/ 185848 h 254075"/>
                <a:gd name="connsiteX21" fmla="*/ 69710 w 203370"/>
                <a:gd name="connsiteY21" fmla="*/ 193948 h 254075"/>
                <a:gd name="connsiteX22" fmla="*/ 85408 w 203370"/>
                <a:gd name="connsiteY22" fmla="*/ 196727 h 254075"/>
                <a:gd name="connsiteX23" fmla="*/ 73761 w 203370"/>
                <a:gd name="connsiteY23" fmla="*/ 185848 h 254075"/>
                <a:gd name="connsiteX24" fmla="*/ 94019 w 203370"/>
                <a:gd name="connsiteY24" fmla="*/ 165602 h 254075"/>
                <a:gd name="connsiteX25" fmla="*/ 109471 w 203370"/>
                <a:gd name="connsiteY25" fmla="*/ 187111 h 254075"/>
                <a:gd name="connsiteX26" fmla="*/ 106682 w 203370"/>
                <a:gd name="connsiteY26" fmla="*/ 192177 h 254075"/>
                <a:gd name="connsiteX27" fmla="*/ 85408 w 203370"/>
                <a:gd name="connsiteY27" fmla="*/ 196727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3370" h="254075">
                  <a:moveTo>
                    <a:pt x="117574" y="195972"/>
                  </a:moveTo>
                  <a:cubicBezTo>
                    <a:pt x="156818" y="181036"/>
                    <a:pt x="194044" y="135987"/>
                    <a:pt x="194044" y="87140"/>
                  </a:cubicBezTo>
                  <a:cubicBezTo>
                    <a:pt x="194044" y="46394"/>
                    <a:pt x="167201" y="19056"/>
                    <a:pt x="129474" y="19056"/>
                  </a:cubicBezTo>
                  <a:cubicBezTo>
                    <a:pt x="74778" y="19056"/>
                    <a:pt x="19066" y="76510"/>
                    <a:pt x="19066" y="135478"/>
                  </a:cubicBezTo>
                  <a:cubicBezTo>
                    <a:pt x="19066" y="177496"/>
                    <a:pt x="47426" y="203054"/>
                    <a:pt x="83891" y="203054"/>
                  </a:cubicBezTo>
                  <a:cubicBezTo>
                    <a:pt x="90222" y="203054"/>
                    <a:pt x="98833" y="202046"/>
                    <a:pt x="108708" y="199259"/>
                  </a:cubicBezTo>
                  <a:cubicBezTo>
                    <a:pt x="107691" y="214948"/>
                    <a:pt x="107691" y="215457"/>
                    <a:pt x="107691" y="218751"/>
                  </a:cubicBezTo>
                  <a:cubicBezTo>
                    <a:pt x="107691" y="226850"/>
                    <a:pt x="107691" y="246588"/>
                    <a:pt x="128711" y="246588"/>
                  </a:cubicBezTo>
                  <a:cubicBezTo>
                    <a:pt x="158843" y="246588"/>
                    <a:pt x="170998" y="200275"/>
                    <a:pt x="170998" y="197488"/>
                  </a:cubicBezTo>
                  <a:cubicBezTo>
                    <a:pt x="170998" y="195717"/>
                    <a:pt x="169226" y="194956"/>
                    <a:pt x="168217" y="194956"/>
                  </a:cubicBezTo>
                  <a:cubicBezTo>
                    <a:pt x="166192" y="194956"/>
                    <a:pt x="165684" y="196226"/>
                    <a:pt x="165175" y="197743"/>
                  </a:cubicBezTo>
                  <a:cubicBezTo>
                    <a:pt x="159098" y="215710"/>
                    <a:pt x="144409" y="222038"/>
                    <a:pt x="135551" y="222038"/>
                  </a:cubicBezTo>
                  <a:cubicBezTo>
                    <a:pt x="123905" y="222038"/>
                    <a:pt x="120100" y="215203"/>
                    <a:pt x="117574" y="195972"/>
                  </a:cubicBezTo>
                  <a:close/>
                  <a:moveTo>
                    <a:pt x="69710" y="193948"/>
                  </a:moveTo>
                  <a:cubicBezTo>
                    <a:pt x="49961" y="186103"/>
                    <a:pt x="41349" y="166357"/>
                    <a:pt x="41349" y="143576"/>
                  </a:cubicBezTo>
                  <a:cubicBezTo>
                    <a:pt x="41349" y="126117"/>
                    <a:pt x="47935" y="90181"/>
                    <a:pt x="67176" y="62844"/>
                  </a:cubicBezTo>
                  <a:cubicBezTo>
                    <a:pt x="85662" y="37032"/>
                    <a:pt x="109471" y="25384"/>
                    <a:pt x="127957" y="25384"/>
                  </a:cubicBezTo>
                  <a:cubicBezTo>
                    <a:pt x="153275" y="25384"/>
                    <a:pt x="171761" y="45130"/>
                    <a:pt x="171761" y="79042"/>
                  </a:cubicBezTo>
                  <a:cubicBezTo>
                    <a:pt x="171761" y="104355"/>
                    <a:pt x="158843" y="163578"/>
                    <a:pt x="116303" y="187365"/>
                  </a:cubicBezTo>
                  <a:cubicBezTo>
                    <a:pt x="115039" y="178504"/>
                    <a:pt x="112505" y="160028"/>
                    <a:pt x="94019" y="160028"/>
                  </a:cubicBezTo>
                  <a:cubicBezTo>
                    <a:pt x="80602" y="160028"/>
                    <a:pt x="68193" y="172684"/>
                    <a:pt x="68193" y="185848"/>
                  </a:cubicBezTo>
                  <a:cubicBezTo>
                    <a:pt x="68193" y="190907"/>
                    <a:pt x="69710" y="193694"/>
                    <a:pt x="69710" y="193948"/>
                  </a:cubicBezTo>
                  <a:close/>
                  <a:moveTo>
                    <a:pt x="85408" y="196727"/>
                  </a:moveTo>
                  <a:cubicBezTo>
                    <a:pt x="81865" y="196727"/>
                    <a:pt x="73761" y="196727"/>
                    <a:pt x="73761" y="185848"/>
                  </a:cubicBezTo>
                  <a:cubicBezTo>
                    <a:pt x="73761" y="175725"/>
                    <a:pt x="83382" y="165602"/>
                    <a:pt x="94019" y="165602"/>
                  </a:cubicBezTo>
                  <a:cubicBezTo>
                    <a:pt x="104656" y="165602"/>
                    <a:pt x="109471" y="171676"/>
                    <a:pt x="109471" y="187111"/>
                  </a:cubicBezTo>
                  <a:cubicBezTo>
                    <a:pt x="109471" y="190907"/>
                    <a:pt x="109216" y="191160"/>
                    <a:pt x="106682" y="192177"/>
                  </a:cubicBezTo>
                  <a:cubicBezTo>
                    <a:pt x="100097" y="194956"/>
                    <a:pt x="92502" y="196727"/>
                    <a:pt x="85408" y="19672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AB748DF9-44B8-49A1-876C-E62C1297862D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8826506" y="-14989583"/>
              <a:ext cx="152528" cy="25408"/>
            </a:xfrm>
            <a:custGeom>
              <a:avLst/>
              <a:gdLst>
                <a:gd name="connsiteX0" fmla="*/ 131834 w 152528"/>
                <a:gd name="connsiteY0" fmla="*/ 27741 h 25407"/>
                <a:gd name="connsiteX1" fmla="*/ 138928 w 152528"/>
                <a:gd name="connsiteY1" fmla="*/ 23486 h 25407"/>
                <a:gd name="connsiteX2" fmla="*/ 131834 w 152528"/>
                <a:gd name="connsiteY2" fmla="*/ 19056 h 25407"/>
                <a:gd name="connsiteX3" fmla="*/ 26153 w 152528"/>
                <a:gd name="connsiteY3" fmla="*/ 19056 h 25407"/>
                <a:gd name="connsiteX4" fmla="*/ 19066 w 152528"/>
                <a:gd name="connsiteY4" fmla="*/ 23311 h 25407"/>
                <a:gd name="connsiteX5" fmla="*/ 26153 w 152528"/>
                <a:gd name="connsiteY5" fmla="*/ 27741 h 25407"/>
                <a:gd name="connsiteX6" fmla="*/ 131834 w 152528"/>
                <a:gd name="connsiteY6" fmla="*/ 27741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528" h="25407">
                  <a:moveTo>
                    <a:pt x="131834" y="27741"/>
                  </a:moveTo>
                  <a:cubicBezTo>
                    <a:pt x="134670" y="27741"/>
                    <a:pt x="138928" y="27741"/>
                    <a:pt x="138928" y="23486"/>
                  </a:cubicBezTo>
                  <a:cubicBezTo>
                    <a:pt x="138928" y="19056"/>
                    <a:pt x="134853" y="19056"/>
                    <a:pt x="131834" y="19056"/>
                  </a:cubicBezTo>
                  <a:lnTo>
                    <a:pt x="26153" y="19056"/>
                  </a:lnTo>
                  <a:cubicBezTo>
                    <a:pt x="23316" y="19056"/>
                    <a:pt x="19066" y="19056"/>
                    <a:pt x="19066" y="23311"/>
                  </a:cubicBezTo>
                  <a:cubicBezTo>
                    <a:pt x="19066" y="27741"/>
                    <a:pt x="23141" y="27741"/>
                    <a:pt x="26153" y="27741"/>
                  </a:cubicBezTo>
                  <a:lnTo>
                    <a:pt x="131834" y="2774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95229247-F025-4574-B9CF-31495BCD6A9E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8818173" y="-14879198"/>
              <a:ext cx="254213" cy="177853"/>
            </a:xfrm>
            <a:custGeom>
              <a:avLst/>
              <a:gdLst>
                <a:gd name="connsiteX0" fmla="*/ 83072 w 254213"/>
                <a:gd name="connsiteY0" fmla="*/ 74349 h 177852"/>
                <a:gd name="connsiteX1" fmla="*/ 64809 w 254213"/>
                <a:gd name="connsiteY1" fmla="*/ 63893 h 177852"/>
                <a:gd name="connsiteX2" fmla="*/ 19066 w 254213"/>
                <a:gd name="connsiteY2" fmla="*/ 114398 h 177852"/>
                <a:gd name="connsiteX3" fmla="*/ 45838 w 254213"/>
                <a:gd name="connsiteY3" fmla="*/ 143815 h 177852"/>
                <a:gd name="connsiteX4" fmla="*/ 71013 w 254213"/>
                <a:gd name="connsiteY4" fmla="*/ 131412 h 177852"/>
                <a:gd name="connsiteX5" fmla="*/ 89276 w 254213"/>
                <a:gd name="connsiteY5" fmla="*/ 143815 h 177852"/>
                <a:gd name="connsiteX6" fmla="*/ 103290 w 254213"/>
                <a:gd name="connsiteY6" fmla="*/ 134422 h 177852"/>
                <a:gd name="connsiteX7" fmla="*/ 109494 w 254213"/>
                <a:gd name="connsiteY7" fmla="*/ 116700 h 177852"/>
                <a:gd name="connsiteX8" fmla="*/ 106658 w 254213"/>
                <a:gd name="connsiteY8" fmla="*/ 114398 h 177852"/>
                <a:gd name="connsiteX9" fmla="*/ 102758 w 254213"/>
                <a:gd name="connsiteY9" fmla="*/ 119892 h 177852"/>
                <a:gd name="connsiteX10" fmla="*/ 89809 w 254213"/>
                <a:gd name="connsiteY10" fmla="*/ 138853 h 177852"/>
                <a:gd name="connsiteX11" fmla="*/ 83962 w 254213"/>
                <a:gd name="connsiteY11" fmla="*/ 130175 h 177852"/>
                <a:gd name="connsiteX12" fmla="*/ 86615 w 254213"/>
                <a:gd name="connsiteY12" fmla="*/ 116168 h 177852"/>
                <a:gd name="connsiteX13" fmla="*/ 90516 w 254213"/>
                <a:gd name="connsiteY13" fmla="*/ 100217 h 177852"/>
                <a:gd name="connsiteX14" fmla="*/ 94067 w 254213"/>
                <a:gd name="connsiteY14" fmla="*/ 86751 h 177852"/>
                <a:gd name="connsiteX15" fmla="*/ 97260 w 254213"/>
                <a:gd name="connsiteY15" fmla="*/ 72927 h 177852"/>
                <a:gd name="connsiteX16" fmla="*/ 91231 w 254213"/>
                <a:gd name="connsiteY16" fmla="*/ 67259 h 177852"/>
                <a:gd name="connsiteX17" fmla="*/ 83072 w 254213"/>
                <a:gd name="connsiteY17" fmla="*/ 74349 h 177852"/>
                <a:gd name="connsiteX18" fmla="*/ 71728 w 254213"/>
                <a:gd name="connsiteY18" fmla="*/ 119892 h 177852"/>
                <a:gd name="connsiteX19" fmla="*/ 62679 w 254213"/>
                <a:gd name="connsiteY19" fmla="*/ 131763 h 177852"/>
                <a:gd name="connsiteX20" fmla="*/ 46370 w 254213"/>
                <a:gd name="connsiteY20" fmla="*/ 138853 h 177852"/>
                <a:gd name="connsiteX21" fmla="*/ 33421 w 254213"/>
                <a:gd name="connsiteY21" fmla="*/ 121663 h 177852"/>
                <a:gd name="connsiteX22" fmla="*/ 42644 w 254213"/>
                <a:gd name="connsiteY22" fmla="*/ 85687 h 177852"/>
                <a:gd name="connsiteX23" fmla="*/ 64809 w 254213"/>
                <a:gd name="connsiteY23" fmla="*/ 68855 h 177852"/>
                <a:gd name="connsiteX24" fmla="*/ 80593 w 254213"/>
                <a:gd name="connsiteY24" fmla="*/ 84274 h 177852"/>
                <a:gd name="connsiteX25" fmla="*/ 80061 w 254213"/>
                <a:gd name="connsiteY25" fmla="*/ 86751 h 177852"/>
                <a:gd name="connsiteX26" fmla="*/ 71728 w 254213"/>
                <a:gd name="connsiteY26" fmla="*/ 119892 h 177852"/>
                <a:gd name="connsiteX27" fmla="*/ 164915 w 254213"/>
                <a:gd name="connsiteY27" fmla="*/ 24376 h 177852"/>
                <a:gd name="connsiteX28" fmla="*/ 165630 w 254213"/>
                <a:gd name="connsiteY28" fmla="*/ 21534 h 177852"/>
                <a:gd name="connsiteX29" fmla="*/ 162794 w 254213"/>
                <a:gd name="connsiteY29" fmla="*/ 19056 h 177852"/>
                <a:gd name="connsiteX30" fmla="*/ 140097 w 254213"/>
                <a:gd name="connsiteY30" fmla="*/ 20827 h 177852"/>
                <a:gd name="connsiteX31" fmla="*/ 136197 w 254213"/>
                <a:gd name="connsiteY31" fmla="*/ 24899 h 177852"/>
                <a:gd name="connsiteX32" fmla="*/ 140804 w 254213"/>
                <a:gd name="connsiteY32" fmla="*/ 27385 h 177852"/>
                <a:gd name="connsiteX33" fmla="*/ 149312 w 254213"/>
                <a:gd name="connsiteY33" fmla="*/ 30044 h 177852"/>
                <a:gd name="connsiteX34" fmla="*/ 146476 w 254213"/>
                <a:gd name="connsiteY34" fmla="*/ 42447 h 177852"/>
                <a:gd name="connsiteX35" fmla="*/ 142401 w 254213"/>
                <a:gd name="connsiteY35" fmla="*/ 58755 h 177852"/>
                <a:gd name="connsiteX36" fmla="*/ 130699 w 254213"/>
                <a:gd name="connsiteY36" fmla="*/ 105895 h 177852"/>
                <a:gd name="connsiteX37" fmla="*/ 129810 w 254213"/>
                <a:gd name="connsiteY37" fmla="*/ 114573 h 177852"/>
                <a:gd name="connsiteX38" fmla="*/ 155874 w 254213"/>
                <a:gd name="connsiteY38" fmla="*/ 143815 h 177852"/>
                <a:gd name="connsiteX39" fmla="*/ 201625 w 254213"/>
                <a:gd name="connsiteY39" fmla="*/ 93484 h 177852"/>
                <a:gd name="connsiteX40" fmla="*/ 175028 w 254213"/>
                <a:gd name="connsiteY40" fmla="*/ 63893 h 177852"/>
                <a:gd name="connsiteX41" fmla="*/ 152681 w 254213"/>
                <a:gd name="connsiteY41" fmla="*/ 73634 h 177852"/>
                <a:gd name="connsiteX42" fmla="*/ 164915 w 254213"/>
                <a:gd name="connsiteY42" fmla="*/ 24376 h 177852"/>
                <a:gd name="connsiteX43" fmla="*/ 156049 w 254213"/>
                <a:gd name="connsiteY43" fmla="*/ 138853 h 177852"/>
                <a:gd name="connsiteX44" fmla="*/ 142401 w 254213"/>
                <a:gd name="connsiteY44" fmla="*/ 120782 h 177852"/>
                <a:gd name="connsiteX45" fmla="*/ 148963 w 254213"/>
                <a:gd name="connsiteY45" fmla="*/ 88173 h 177852"/>
                <a:gd name="connsiteX46" fmla="*/ 153396 w 254213"/>
                <a:gd name="connsiteY46" fmla="*/ 80551 h 177852"/>
                <a:gd name="connsiteX47" fmla="*/ 174496 w 254213"/>
                <a:gd name="connsiteY47" fmla="*/ 68855 h 177852"/>
                <a:gd name="connsiteX48" fmla="*/ 187437 w 254213"/>
                <a:gd name="connsiteY48" fmla="*/ 86045 h 177852"/>
                <a:gd name="connsiteX49" fmla="*/ 178214 w 254213"/>
                <a:gd name="connsiteY49" fmla="*/ 121663 h 177852"/>
                <a:gd name="connsiteX50" fmla="*/ 156049 w 254213"/>
                <a:gd name="connsiteY50" fmla="*/ 138853 h 177852"/>
                <a:gd name="connsiteX51" fmla="*/ 244591 w 254213"/>
                <a:gd name="connsiteY51" fmla="*/ 139210 h 177852"/>
                <a:gd name="connsiteX52" fmla="*/ 230760 w 254213"/>
                <a:gd name="connsiteY52" fmla="*/ 171636 h 177852"/>
                <a:gd name="connsiteX53" fmla="*/ 229513 w 254213"/>
                <a:gd name="connsiteY53" fmla="*/ 173763 h 177852"/>
                <a:gd name="connsiteX54" fmla="*/ 231999 w 254213"/>
                <a:gd name="connsiteY54" fmla="*/ 176249 h 177852"/>
                <a:gd name="connsiteX55" fmla="*/ 249548 w 254213"/>
                <a:gd name="connsiteY55" fmla="*/ 140981 h 177852"/>
                <a:gd name="connsiteX56" fmla="*/ 237140 w 254213"/>
                <a:gd name="connsiteY56" fmla="*/ 121663 h 177852"/>
                <a:gd name="connsiteX57" fmla="*/ 227035 w 254213"/>
                <a:gd name="connsiteY57" fmla="*/ 131763 h 177852"/>
                <a:gd name="connsiteX58" fmla="*/ 237314 w 254213"/>
                <a:gd name="connsiteY58" fmla="*/ 142044 h 177852"/>
                <a:gd name="connsiteX59" fmla="*/ 244591 w 254213"/>
                <a:gd name="connsiteY59" fmla="*/ 139210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4213" h="177852">
                  <a:moveTo>
                    <a:pt x="83072" y="74349"/>
                  </a:moveTo>
                  <a:cubicBezTo>
                    <a:pt x="79346" y="68497"/>
                    <a:pt x="73317" y="63893"/>
                    <a:pt x="64809" y="63893"/>
                  </a:cubicBezTo>
                  <a:cubicBezTo>
                    <a:pt x="42112" y="63893"/>
                    <a:pt x="19066" y="88878"/>
                    <a:pt x="19066" y="114398"/>
                  </a:cubicBezTo>
                  <a:cubicBezTo>
                    <a:pt x="19066" y="131588"/>
                    <a:pt x="30585" y="143815"/>
                    <a:pt x="45838" y="143815"/>
                  </a:cubicBezTo>
                  <a:cubicBezTo>
                    <a:pt x="55411" y="143815"/>
                    <a:pt x="63919" y="138321"/>
                    <a:pt x="71013" y="131412"/>
                  </a:cubicBezTo>
                  <a:cubicBezTo>
                    <a:pt x="74381" y="142044"/>
                    <a:pt x="84669" y="143815"/>
                    <a:pt x="89276" y="143815"/>
                  </a:cubicBezTo>
                  <a:cubicBezTo>
                    <a:pt x="95664" y="143815"/>
                    <a:pt x="100097" y="139917"/>
                    <a:pt x="103290" y="134422"/>
                  </a:cubicBezTo>
                  <a:cubicBezTo>
                    <a:pt x="107190" y="127514"/>
                    <a:pt x="109494" y="117415"/>
                    <a:pt x="109494" y="116700"/>
                  </a:cubicBezTo>
                  <a:cubicBezTo>
                    <a:pt x="109494" y="114398"/>
                    <a:pt x="107190" y="114398"/>
                    <a:pt x="106658" y="114398"/>
                  </a:cubicBezTo>
                  <a:cubicBezTo>
                    <a:pt x="104172" y="114398"/>
                    <a:pt x="103997" y="115105"/>
                    <a:pt x="102758" y="119892"/>
                  </a:cubicBezTo>
                  <a:cubicBezTo>
                    <a:pt x="100629" y="128396"/>
                    <a:pt x="97260" y="138853"/>
                    <a:pt x="89809" y="138853"/>
                  </a:cubicBezTo>
                  <a:cubicBezTo>
                    <a:pt x="85201" y="138853"/>
                    <a:pt x="83962" y="134954"/>
                    <a:pt x="83962" y="130175"/>
                  </a:cubicBezTo>
                  <a:cubicBezTo>
                    <a:pt x="83962" y="127157"/>
                    <a:pt x="85376" y="120782"/>
                    <a:pt x="86615" y="116168"/>
                  </a:cubicBezTo>
                  <a:cubicBezTo>
                    <a:pt x="87863" y="111389"/>
                    <a:pt x="89634" y="104124"/>
                    <a:pt x="90516" y="100217"/>
                  </a:cubicBezTo>
                  <a:lnTo>
                    <a:pt x="94067" y="86751"/>
                  </a:lnTo>
                  <a:cubicBezTo>
                    <a:pt x="95131" y="82147"/>
                    <a:pt x="97260" y="73817"/>
                    <a:pt x="97260" y="72927"/>
                  </a:cubicBezTo>
                  <a:cubicBezTo>
                    <a:pt x="97260" y="69029"/>
                    <a:pt x="94067" y="67259"/>
                    <a:pt x="91231" y="67259"/>
                  </a:cubicBezTo>
                  <a:cubicBezTo>
                    <a:pt x="88212" y="67259"/>
                    <a:pt x="84136" y="69387"/>
                    <a:pt x="83072" y="74349"/>
                  </a:cubicBezTo>
                  <a:close/>
                  <a:moveTo>
                    <a:pt x="71728" y="119892"/>
                  </a:moveTo>
                  <a:cubicBezTo>
                    <a:pt x="70481" y="124854"/>
                    <a:pt x="66580" y="128396"/>
                    <a:pt x="62679" y="131763"/>
                  </a:cubicBezTo>
                  <a:cubicBezTo>
                    <a:pt x="61083" y="133183"/>
                    <a:pt x="53996" y="138853"/>
                    <a:pt x="46370" y="138853"/>
                  </a:cubicBezTo>
                  <a:cubicBezTo>
                    <a:pt x="39808" y="138853"/>
                    <a:pt x="33421" y="134247"/>
                    <a:pt x="33421" y="121663"/>
                  </a:cubicBezTo>
                  <a:cubicBezTo>
                    <a:pt x="33421" y="112270"/>
                    <a:pt x="38569" y="92777"/>
                    <a:pt x="42644" y="85687"/>
                  </a:cubicBezTo>
                  <a:cubicBezTo>
                    <a:pt x="50803" y="71515"/>
                    <a:pt x="59843" y="68855"/>
                    <a:pt x="64809" y="68855"/>
                  </a:cubicBezTo>
                  <a:cubicBezTo>
                    <a:pt x="77217" y="68855"/>
                    <a:pt x="80593" y="82320"/>
                    <a:pt x="80593" y="84274"/>
                  </a:cubicBezTo>
                  <a:cubicBezTo>
                    <a:pt x="80593" y="84980"/>
                    <a:pt x="80236" y="86219"/>
                    <a:pt x="80061" y="86751"/>
                  </a:cubicBezTo>
                  <a:lnTo>
                    <a:pt x="71728" y="119892"/>
                  </a:lnTo>
                  <a:close/>
                  <a:moveTo>
                    <a:pt x="164915" y="24376"/>
                  </a:moveTo>
                  <a:cubicBezTo>
                    <a:pt x="165098" y="24018"/>
                    <a:pt x="165630" y="21715"/>
                    <a:pt x="165630" y="21534"/>
                  </a:cubicBezTo>
                  <a:cubicBezTo>
                    <a:pt x="165630" y="20651"/>
                    <a:pt x="164915" y="19056"/>
                    <a:pt x="162794" y="19056"/>
                  </a:cubicBezTo>
                  <a:cubicBezTo>
                    <a:pt x="159243" y="19056"/>
                    <a:pt x="144530" y="20470"/>
                    <a:pt x="140097" y="20827"/>
                  </a:cubicBezTo>
                  <a:cubicBezTo>
                    <a:pt x="138675" y="21002"/>
                    <a:pt x="136197" y="21183"/>
                    <a:pt x="136197" y="24899"/>
                  </a:cubicBezTo>
                  <a:cubicBezTo>
                    <a:pt x="136197" y="27385"/>
                    <a:pt x="138675" y="27385"/>
                    <a:pt x="140804" y="27385"/>
                  </a:cubicBezTo>
                  <a:cubicBezTo>
                    <a:pt x="149312" y="27385"/>
                    <a:pt x="149312" y="28624"/>
                    <a:pt x="149312" y="30044"/>
                  </a:cubicBezTo>
                  <a:cubicBezTo>
                    <a:pt x="149312" y="31283"/>
                    <a:pt x="147541" y="38373"/>
                    <a:pt x="146476" y="42447"/>
                  </a:cubicBezTo>
                  <a:lnTo>
                    <a:pt x="142401" y="58755"/>
                  </a:lnTo>
                  <a:cubicBezTo>
                    <a:pt x="140804" y="64773"/>
                    <a:pt x="131049" y="103592"/>
                    <a:pt x="130699" y="105895"/>
                  </a:cubicBezTo>
                  <a:cubicBezTo>
                    <a:pt x="129810" y="110142"/>
                    <a:pt x="129810" y="112453"/>
                    <a:pt x="129810" y="114573"/>
                  </a:cubicBezTo>
                  <a:cubicBezTo>
                    <a:pt x="129810" y="132476"/>
                    <a:pt x="141162" y="143815"/>
                    <a:pt x="155874" y="143815"/>
                  </a:cubicBezTo>
                  <a:cubicBezTo>
                    <a:pt x="178039" y="143815"/>
                    <a:pt x="201625" y="119718"/>
                    <a:pt x="201625" y="93484"/>
                  </a:cubicBezTo>
                  <a:cubicBezTo>
                    <a:pt x="201625" y="72754"/>
                    <a:pt x="187262" y="63893"/>
                    <a:pt x="175028" y="63893"/>
                  </a:cubicBezTo>
                  <a:cubicBezTo>
                    <a:pt x="165805" y="63893"/>
                    <a:pt x="158004" y="69029"/>
                    <a:pt x="152681" y="73634"/>
                  </a:cubicBezTo>
                  <a:lnTo>
                    <a:pt x="164915" y="24376"/>
                  </a:lnTo>
                  <a:close/>
                  <a:moveTo>
                    <a:pt x="156049" y="138853"/>
                  </a:moveTo>
                  <a:cubicBezTo>
                    <a:pt x="147366" y="138853"/>
                    <a:pt x="142401" y="131231"/>
                    <a:pt x="142401" y="120782"/>
                  </a:cubicBezTo>
                  <a:cubicBezTo>
                    <a:pt x="142401" y="114222"/>
                    <a:pt x="143998" y="108196"/>
                    <a:pt x="148963" y="88173"/>
                  </a:cubicBezTo>
                  <a:cubicBezTo>
                    <a:pt x="150028" y="84806"/>
                    <a:pt x="150028" y="84448"/>
                    <a:pt x="153396" y="80551"/>
                  </a:cubicBezTo>
                  <a:cubicBezTo>
                    <a:pt x="160132" y="72754"/>
                    <a:pt x="168108" y="68855"/>
                    <a:pt x="174496" y="68855"/>
                  </a:cubicBezTo>
                  <a:cubicBezTo>
                    <a:pt x="181407" y="68855"/>
                    <a:pt x="187437" y="73991"/>
                    <a:pt x="187437" y="86045"/>
                  </a:cubicBezTo>
                  <a:cubicBezTo>
                    <a:pt x="187437" y="93309"/>
                    <a:pt x="183536" y="111389"/>
                    <a:pt x="178214" y="121663"/>
                  </a:cubicBezTo>
                  <a:cubicBezTo>
                    <a:pt x="173963" y="130349"/>
                    <a:pt x="165098" y="138853"/>
                    <a:pt x="156049" y="138853"/>
                  </a:cubicBezTo>
                  <a:close/>
                  <a:moveTo>
                    <a:pt x="244591" y="139210"/>
                  </a:moveTo>
                  <a:cubicBezTo>
                    <a:pt x="244591" y="148951"/>
                    <a:pt x="242812" y="160298"/>
                    <a:pt x="230760" y="171636"/>
                  </a:cubicBezTo>
                  <a:cubicBezTo>
                    <a:pt x="230045" y="172351"/>
                    <a:pt x="229513" y="172883"/>
                    <a:pt x="229513" y="173763"/>
                  </a:cubicBezTo>
                  <a:cubicBezTo>
                    <a:pt x="229513" y="175010"/>
                    <a:pt x="230935" y="176249"/>
                    <a:pt x="231999" y="176249"/>
                  </a:cubicBezTo>
                  <a:cubicBezTo>
                    <a:pt x="234478" y="176249"/>
                    <a:pt x="249548" y="162069"/>
                    <a:pt x="249548" y="140981"/>
                  </a:cubicBezTo>
                  <a:cubicBezTo>
                    <a:pt x="249548" y="129992"/>
                    <a:pt x="245298" y="121663"/>
                    <a:pt x="237140" y="121663"/>
                  </a:cubicBezTo>
                  <a:cubicBezTo>
                    <a:pt x="231293" y="121663"/>
                    <a:pt x="227035" y="126276"/>
                    <a:pt x="227035" y="131763"/>
                  </a:cubicBezTo>
                  <a:cubicBezTo>
                    <a:pt x="227035" y="137439"/>
                    <a:pt x="231109" y="142044"/>
                    <a:pt x="237314" y="142044"/>
                  </a:cubicBezTo>
                  <a:cubicBezTo>
                    <a:pt x="241572" y="142044"/>
                    <a:pt x="244408" y="139210"/>
                    <a:pt x="244591" y="1392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7C1B76DD-DF4E-418F-ADC9-50E34F06AD6E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9073334" y="-14875657"/>
              <a:ext cx="254213" cy="177853"/>
            </a:xfrm>
            <a:custGeom>
              <a:avLst/>
              <a:gdLst>
                <a:gd name="connsiteX0" fmla="*/ 105951 w 254213"/>
                <a:gd name="connsiteY0" fmla="*/ 109443 h 177852"/>
                <a:gd name="connsiteX1" fmla="*/ 105951 w 254213"/>
                <a:gd name="connsiteY1" fmla="*/ 103058 h 177852"/>
                <a:gd name="connsiteX2" fmla="*/ 86273 w 254213"/>
                <a:gd name="connsiteY2" fmla="*/ 103058 h 177852"/>
                <a:gd name="connsiteX3" fmla="*/ 86273 w 254213"/>
                <a:gd name="connsiteY3" fmla="*/ 24018 h 177852"/>
                <a:gd name="connsiteX4" fmla="*/ 82373 w 254213"/>
                <a:gd name="connsiteY4" fmla="*/ 19056 h 177852"/>
                <a:gd name="connsiteX5" fmla="*/ 77757 w 254213"/>
                <a:gd name="connsiteY5" fmla="*/ 21540 h 177852"/>
                <a:gd name="connsiteX6" fmla="*/ 19066 w 254213"/>
                <a:gd name="connsiteY6" fmla="*/ 103058 h 177852"/>
                <a:gd name="connsiteX7" fmla="*/ 19066 w 254213"/>
                <a:gd name="connsiteY7" fmla="*/ 109443 h 177852"/>
                <a:gd name="connsiteX8" fmla="*/ 71204 w 254213"/>
                <a:gd name="connsiteY8" fmla="*/ 109443 h 177852"/>
                <a:gd name="connsiteX9" fmla="*/ 71204 w 254213"/>
                <a:gd name="connsiteY9" fmla="*/ 123972 h 177852"/>
                <a:gd name="connsiteX10" fmla="*/ 56840 w 254213"/>
                <a:gd name="connsiteY10" fmla="*/ 132118 h 177852"/>
                <a:gd name="connsiteX11" fmla="*/ 52050 w 254213"/>
                <a:gd name="connsiteY11" fmla="*/ 132118 h 177852"/>
                <a:gd name="connsiteX12" fmla="*/ 52050 w 254213"/>
                <a:gd name="connsiteY12" fmla="*/ 138502 h 177852"/>
                <a:gd name="connsiteX13" fmla="*/ 78647 w 254213"/>
                <a:gd name="connsiteY13" fmla="*/ 137795 h 177852"/>
                <a:gd name="connsiteX14" fmla="*/ 105419 w 254213"/>
                <a:gd name="connsiteY14" fmla="*/ 138502 h 177852"/>
                <a:gd name="connsiteX15" fmla="*/ 105419 w 254213"/>
                <a:gd name="connsiteY15" fmla="*/ 132118 h 177852"/>
                <a:gd name="connsiteX16" fmla="*/ 100637 w 254213"/>
                <a:gd name="connsiteY16" fmla="*/ 132118 h 177852"/>
                <a:gd name="connsiteX17" fmla="*/ 86273 w 254213"/>
                <a:gd name="connsiteY17" fmla="*/ 123972 h 177852"/>
                <a:gd name="connsiteX18" fmla="*/ 86273 w 254213"/>
                <a:gd name="connsiteY18" fmla="*/ 109443 h 177852"/>
                <a:gd name="connsiteX19" fmla="*/ 105951 w 254213"/>
                <a:gd name="connsiteY19" fmla="*/ 109443 h 177852"/>
                <a:gd name="connsiteX20" fmla="*/ 72442 w 254213"/>
                <a:gd name="connsiteY20" fmla="*/ 38198 h 177852"/>
                <a:gd name="connsiteX21" fmla="*/ 72442 w 254213"/>
                <a:gd name="connsiteY21" fmla="*/ 103058 h 177852"/>
                <a:gd name="connsiteX22" fmla="*/ 25628 w 254213"/>
                <a:gd name="connsiteY22" fmla="*/ 103058 h 177852"/>
                <a:gd name="connsiteX23" fmla="*/ 72442 w 254213"/>
                <a:gd name="connsiteY23" fmla="*/ 38198 h 177852"/>
                <a:gd name="connsiteX24" fmla="*/ 195212 w 254213"/>
                <a:gd name="connsiteY24" fmla="*/ 98454 h 177852"/>
                <a:gd name="connsiteX25" fmla="*/ 249470 w 254213"/>
                <a:gd name="connsiteY25" fmla="*/ 98454 h 177852"/>
                <a:gd name="connsiteX26" fmla="*/ 256033 w 254213"/>
                <a:gd name="connsiteY26" fmla="*/ 94197 h 177852"/>
                <a:gd name="connsiteX27" fmla="*/ 249470 w 254213"/>
                <a:gd name="connsiteY27" fmla="*/ 89767 h 177852"/>
                <a:gd name="connsiteX28" fmla="*/ 195212 w 254213"/>
                <a:gd name="connsiteY28" fmla="*/ 89767 h 177852"/>
                <a:gd name="connsiteX29" fmla="*/ 195212 w 254213"/>
                <a:gd name="connsiteY29" fmla="*/ 35363 h 177852"/>
                <a:gd name="connsiteX30" fmla="*/ 190954 w 254213"/>
                <a:gd name="connsiteY30" fmla="*/ 28805 h 177852"/>
                <a:gd name="connsiteX31" fmla="*/ 186521 w 254213"/>
                <a:gd name="connsiteY31" fmla="*/ 35363 h 177852"/>
                <a:gd name="connsiteX32" fmla="*/ 186521 w 254213"/>
                <a:gd name="connsiteY32" fmla="*/ 89767 h 177852"/>
                <a:gd name="connsiteX33" fmla="*/ 132087 w 254213"/>
                <a:gd name="connsiteY33" fmla="*/ 89767 h 177852"/>
                <a:gd name="connsiteX34" fmla="*/ 125526 w 254213"/>
                <a:gd name="connsiteY34" fmla="*/ 94024 h 177852"/>
                <a:gd name="connsiteX35" fmla="*/ 132087 w 254213"/>
                <a:gd name="connsiteY35" fmla="*/ 98454 h 177852"/>
                <a:gd name="connsiteX36" fmla="*/ 186521 w 254213"/>
                <a:gd name="connsiteY36" fmla="*/ 98454 h 177852"/>
                <a:gd name="connsiteX37" fmla="*/ 186521 w 254213"/>
                <a:gd name="connsiteY37" fmla="*/ 152858 h 177852"/>
                <a:gd name="connsiteX38" fmla="*/ 190779 w 254213"/>
                <a:gd name="connsiteY38" fmla="*/ 159416 h 177852"/>
                <a:gd name="connsiteX39" fmla="*/ 195212 w 254213"/>
                <a:gd name="connsiteY39" fmla="*/ 152858 h 177852"/>
                <a:gd name="connsiteX40" fmla="*/ 195212 w 254213"/>
                <a:gd name="connsiteY40" fmla="*/ 98454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54213" h="177852">
                  <a:moveTo>
                    <a:pt x="105951" y="109443"/>
                  </a:moveTo>
                  <a:lnTo>
                    <a:pt x="105951" y="103058"/>
                  </a:lnTo>
                  <a:lnTo>
                    <a:pt x="86273" y="103058"/>
                  </a:lnTo>
                  <a:lnTo>
                    <a:pt x="86273" y="24018"/>
                  </a:lnTo>
                  <a:cubicBezTo>
                    <a:pt x="86273" y="20301"/>
                    <a:pt x="86273" y="19056"/>
                    <a:pt x="82373" y="19056"/>
                  </a:cubicBezTo>
                  <a:cubicBezTo>
                    <a:pt x="80244" y="19056"/>
                    <a:pt x="79536" y="19056"/>
                    <a:pt x="77757" y="21540"/>
                  </a:cubicBezTo>
                  <a:lnTo>
                    <a:pt x="19066" y="103058"/>
                  </a:lnTo>
                  <a:lnTo>
                    <a:pt x="19066" y="109443"/>
                  </a:lnTo>
                  <a:lnTo>
                    <a:pt x="71204" y="109443"/>
                  </a:lnTo>
                  <a:lnTo>
                    <a:pt x="71204" y="123972"/>
                  </a:lnTo>
                  <a:cubicBezTo>
                    <a:pt x="71204" y="129998"/>
                    <a:pt x="71204" y="132118"/>
                    <a:pt x="56840" y="132118"/>
                  </a:cubicBezTo>
                  <a:lnTo>
                    <a:pt x="52050" y="132118"/>
                  </a:lnTo>
                  <a:lnTo>
                    <a:pt x="52050" y="138502"/>
                  </a:lnTo>
                  <a:cubicBezTo>
                    <a:pt x="60916" y="138146"/>
                    <a:pt x="72260" y="137795"/>
                    <a:pt x="78647" y="137795"/>
                  </a:cubicBezTo>
                  <a:cubicBezTo>
                    <a:pt x="85209" y="137795"/>
                    <a:pt x="96553" y="138146"/>
                    <a:pt x="105419" y="138502"/>
                  </a:cubicBezTo>
                  <a:lnTo>
                    <a:pt x="105419" y="132118"/>
                  </a:lnTo>
                  <a:lnTo>
                    <a:pt x="100637" y="132118"/>
                  </a:lnTo>
                  <a:cubicBezTo>
                    <a:pt x="86273" y="132118"/>
                    <a:pt x="86273" y="129998"/>
                    <a:pt x="86273" y="123972"/>
                  </a:cubicBezTo>
                  <a:lnTo>
                    <a:pt x="86273" y="109443"/>
                  </a:lnTo>
                  <a:lnTo>
                    <a:pt x="105951" y="109443"/>
                  </a:lnTo>
                  <a:close/>
                  <a:moveTo>
                    <a:pt x="72442" y="38198"/>
                  </a:moveTo>
                  <a:lnTo>
                    <a:pt x="72442" y="103058"/>
                  </a:lnTo>
                  <a:lnTo>
                    <a:pt x="25628" y="103058"/>
                  </a:lnTo>
                  <a:lnTo>
                    <a:pt x="72442" y="38198"/>
                  </a:lnTo>
                  <a:close/>
                  <a:moveTo>
                    <a:pt x="195212" y="98454"/>
                  </a:moveTo>
                  <a:lnTo>
                    <a:pt x="249470" y="98454"/>
                  </a:lnTo>
                  <a:cubicBezTo>
                    <a:pt x="251774" y="98454"/>
                    <a:pt x="256033" y="98454"/>
                    <a:pt x="256033" y="94197"/>
                  </a:cubicBezTo>
                  <a:cubicBezTo>
                    <a:pt x="256033" y="89767"/>
                    <a:pt x="251957" y="89767"/>
                    <a:pt x="249470" y="89767"/>
                  </a:cubicBezTo>
                  <a:lnTo>
                    <a:pt x="195212" y="89767"/>
                  </a:lnTo>
                  <a:lnTo>
                    <a:pt x="195212" y="35363"/>
                  </a:lnTo>
                  <a:cubicBezTo>
                    <a:pt x="195212" y="33061"/>
                    <a:pt x="195212" y="28805"/>
                    <a:pt x="190954" y="28805"/>
                  </a:cubicBezTo>
                  <a:cubicBezTo>
                    <a:pt x="186521" y="28805"/>
                    <a:pt x="186521" y="32879"/>
                    <a:pt x="186521" y="35363"/>
                  </a:cubicBezTo>
                  <a:lnTo>
                    <a:pt x="186521" y="89767"/>
                  </a:lnTo>
                  <a:lnTo>
                    <a:pt x="132087" y="89767"/>
                  </a:lnTo>
                  <a:cubicBezTo>
                    <a:pt x="129784" y="89767"/>
                    <a:pt x="125526" y="89767"/>
                    <a:pt x="125526" y="94024"/>
                  </a:cubicBezTo>
                  <a:cubicBezTo>
                    <a:pt x="125526" y="98454"/>
                    <a:pt x="129609" y="98454"/>
                    <a:pt x="132087" y="98454"/>
                  </a:cubicBezTo>
                  <a:lnTo>
                    <a:pt x="186521" y="98454"/>
                  </a:lnTo>
                  <a:lnTo>
                    <a:pt x="186521" y="152858"/>
                  </a:lnTo>
                  <a:cubicBezTo>
                    <a:pt x="186521" y="155161"/>
                    <a:pt x="186521" y="159416"/>
                    <a:pt x="190779" y="159416"/>
                  </a:cubicBezTo>
                  <a:cubicBezTo>
                    <a:pt x="195212" y="159416"/>
                    <a:pt x="195212" y="155334"/>
                    <a:pt x="195212" y="152858"/>
                  </a:cubicBezTo>
                  <a:lnTo>
                    <a:pt x="195212" y="984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5B3342EE-082A-4538-8FCF-FFD0DD6988B1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9331205" y="-14873704"/>
              <a:ext cx="127107" cy="177853"/>
            </a:xfrm>
            <a:custGeom>
              <a:avLst/>
              <a:gdLst>
                <a:gd name="connsiteX0" fmla="*/ 68185 w 127106"/>
                <a:gd name="connsiteY0" fmla="*/ 25789 h 177852"/>
                <a:gd name="connsiteX1" fmla="*/ 61091 w 127106"/>
                <a:gd name="connsiteY1" fmla="*/ 19056 h 177852"/>
                <a:gd name="connsiteX2" fmla="*/ 51161 w 127106"/>
                <a:gd name="connsiteY2" fmla="*/ 28797 h 177852"/>
                <a:gd name="connsiteX3" fmla="*/ 58255 w 127106"/>
                <a:gd name="connsiteY3" fmla="*/ 35539 h 177852"/>
                <a:gd name="connsiteX4" fmla="*/ 68185 w 127106"/>
                <a:gd name="connsiteY4" fmla="*/ 25789 h 177852"/>
                <a:gd name="connsiteX5" fmla="*/ 32007 w 127106"/>
                <a:gd name="connsiteY5" fmla="*/ 115820 h 177852"/>
                <a:gd name="connsiteX6" fmla="*/ 30418 w 127106"/>
                <a:gd name="connsiteY6" fmla="*/ 123259 h 177852"/>
                <a:gd name="connsiteX7" fmla="*/ 47260 w 127106"/>
                <a:gd name="connsiteY7" fmla="*/ 138321 h 177852"/>
                <a:gd name="connsiteX8" fmla="*/ 72792 w 127106"/>
                <a:gd name="connsiteY8" fmla="*/ 111206 h 177852"/>
                <a:gd name="connsiteX9" fmla="*/ 69957 w 127106"/>
                <a:gd name="connsiteY9" fmla="*/ 108903 h 177852"/>
                <a:gd name="connsiteX10" fmla="*/ 66588 w 127106"/>
                <a:gd name="connsiteY10" fmla="*/ 111921 h 177852"/>
                <a:gd name="connsiteX11" fmla="*/ 47792 w 127106"/>
                <a:gd name="connsiteY11" fmla="*/ 133359 h 177852"/>
                <a:gd name="connsiteX12" fmla="*/ 43359 w 127106"/>
                <a:gd name="connsiteY12" fmla="*/ 127157 h 177852"/>
                <a:gd name="connsiteX13" fmla="*/ 46196 w 127106"/>
                <a:gd name="connsiteY13" fmla="*/ 115820 h 177852"/>
                <a:gd name="connsiteX14" fmla="*/ 51868 w 127106"/>
                <a:gd name="connsiteY14" fmla="*/ 101638 h 177852"/>
                <a:gd name="connsiteX15" fmla="*/ 60559 w 127106"/>
                <a:gd name="connsiteY15" fmla="*/ 79129 h 177852"/>
                <a:gd name="connsiteX16" fmla="*/ 61623 w 127106"/>
                <a:gd name="connsiteY16" fmla="*/ 73459 h 177852"/>
                <a:gd name="connsiteX17" fmla="*/ 44774 w 127106"/>
                <a:gd name="connsiteY17" fmla="*/ 58398 h 177852"/>
                <a:gd name="connsiteX18" fmla="*/ 19066 w 127106"/>
                <a:gd name="connsiteY18" fmla="*/ 85513 h 177852"/>
                <a:gd name="connsiteX19" fmla="*/ 22077 w 127106"/>
                <a:gd name="connsiteY19" fmla="*/ 87815 h 177852"/>
                <a:gd name="connsiteX20" fmla="*/ 25270 w 127106"/>
                <a:gd name="connsiteY20" fmla="*/ 84981 h 177852"/>
                <a:gd name="connsiteX21" fmla="*/ 44241 w 127106"/>
                <a:gd name="connsiteY21" fmla="*/ 63361 h 177852"/>
                <a:gd name="connsiteX22" fmla="*/ 48674 w 127106"/>
                <a:gd name="connsiteY22" fmla="*/ 69562 h 177852"/>
                <a:gd name="connsiteX23" fmla="*/ 43185 w 127106"/>
                <a:gd name="connsiteY23" fmla="*/ 87283 h 177852"/>
                <a:gd name="connsiteX24" fmla="*/ 32007 w 127106"/>
                <a:gd name="connsiteY24" fmla="*/ 115820 h 177852"/>
                <a:gd name="connsiteX25" fmla="*/ 119806 w 127106"/>
                <a:gd name="connsiteY25" fmla="*/ 133715 h 177852"/>
                <a:gd name="connsiteX26" fmla="*/ 105976 w 127106"/>
                <a:gd name="connsiteY26" fmla="*/ 166142 h 177852"/>
                <a:gd name="connsiteX27" fmla="*/ 104728 w 127106"/>
                <a:gd name="connsiteY27" fmla="*/ 168269 h 177852"/>
                <a:gd name="connsiteX28" fmla="*/ 107214 w 127106"/>
                <a:gd name="connsiteY28" fmla="*/ 170755 h 177852"/>
                <a:gd name="connsiteX29" fmla="*/ 124763 w 127106"/>
                <a:gd name="connsiteY29" fmla="*/ 135486 h 177852"/>
                <a:gd name="connsiteX30" fmla="*/ 112354 w 127106"/>
                <a:gd name="connsiteY30" fmla="*/ 116168 h 177852"/>
                <a:gd name="connsiteX31" fmla="*/ 102249 w 127106"/>
                <a:gd name="connsiteY31" fmla="*/ 126269 h 177852"/>
                <a:gd name="connsiteX32" fmla="*/ 112529 w 127106"/>
                <a:gd name="connsiteY32" fmla="*/ 136550 h 177852"/>
                <a:gd name="connsiteX33" fmla="*/ 119806 w 127106"/>
                <a:gd name="connsiteY33" fmla="*/ 133715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7106" h="177852">
                  <a:moveTo>
                    <a:pt x="68185" y="25789"/>
                  </a:moveTo>
                  <a:cubicBezTo>
                    <a:pt x="68185" y="22954"/>
                    <a:pt x="66056" y="19056"/>
                    <a:pt x="61091" y="19056"/>
                  </a:cubicBezTo>
                  <a:cubicBezTo>
                    <a:pt x="56300" y="19056"/>
                    <a:pt x="51161" y="23661"/>
                    <a:pt x="51161" y="28797"/>
                  </a:cubicBezTo>
                  <a:cubicBezTo>
                    <a:pt x="51161" y="31815"/>
                    <a:pt x="53464" y="35539"/>
                    <a:pt x="58255" y="35539"/>
                  </a:cubicBezTo>
                  <a:cubicBezTo>
                    <a:pt x="63394" y="35539"/>
                    <a:pt x="68185" y="30576"/>
                    <a:pt x="68185" y="25789"/>
                  </a:cubicBezTo>
                  <a:close/>
                  <a:moveTo>
                    <a:pt x="32007" y="115820"/>
                  </a:moveTo>
                  <a:cubicBezTo>
                    <a:pt x="31300" y="118121"/>
                    <a:pt x="30418" y="120250"/>
                    <a:pt x="30418" y="123259"/>
                  </a:cubicBezTo>
                  <a:cubicBezTo>
                    <a:pt x="30418" y="131588"/>
                    <a:pt x="37504" y="138321"/>
                    <a:pt x="47260" y="138321"/>
                  </a:cubicBezTo>
                  <a:cubicBezTo>
                    <a:pt x="64991" y="138321"/>
                    <a:pt x="72792" y="113866"/>
                    <a:pt x="72792" y="111206"/>
                  </a:cubicBezTo>
                  <a:cubicBezTo>
                    <a:pt x="72792" y="108903"/>
                    <a:pt x="70488" y="108903"/>
                    <a:pt x="69957" y="108903"/>
                  </a:cubicBezTo>
                  <a:cubicBezTo>
                    <a:pt x="67470" y="108903"/>
                    <a:pt x="67295" y="109967"/>
                    <a:pt x="66588" y="111921"/>
                  </a:cubicBezTo>
                  <a:cubicBezTo>
                    <a:pt x="62504" y="126093"/>
                    <a:pt x="54704" y="133359"/>
                    <a:pt x="47792" y="133359"/>
                  </a:cubicBezTo>
                  <a:cubicBezTo>
                    <a:pt x="44241" y="133359"/>
                    <a:pt x="43359" y="131056"/>
                    <a:pt x="43359" y="127157"/>
                  </a:cubicBezTo>
                  <a:cubicBezTo>
                    <a:pt x="43359" y="123083"/>
                    <a:pt x="44598" y="119718"/>
                    <a:pt x="46196" y="115820"/>
                  </a:cubicBezTo>
                  <a:cubicBezTo>
                    <a:pt x="47967" y="111031"/>
                    <a:pt x="49921" y="106244"/>
                    <a:pt x="51868" y="101638"/>
                  </a:cubicBezTo>
                  <a:cubicBezTo>
                    <a:pt x="53464" y="97383"/>
                    <a:pt x="59851" y="81256"/>
                    <a:pt x="60559" y="79129"/>
                  </a:cubicBezTo>
                  <a:cubicBezTo>
                    <a:pt x="61091" y="77358"/>
                    <a:pt x="61623" y="75230"/>
                    <a:pt x="61623" y="73459"/>
                  </a:cubicBezTo>
                  <a:cubicBezTo>
                    <a:pt x="61623" y="65132"/>
                    <a:pt x="54529" y="58398"/>
                    <a:pt x="44774" y="58398"/>
                  </a:cubicBezTo>
                  <a:cubicBezTo>
                    <a:pt x="27224" y="58398"/>
                    <a:pt x="19066" y="82495"/>
                    <a:pt x="19066" y="85513"/>
                  </a:cubicBezTo>
                  <a:cubicBezTo>
                    <a:pt x="19066" y="87815"/>
                    <a:pt x="21552" y="87815"/>
                    <a:pt x="22077" y="87815"/>
                  </a:cubicBezTo>
                  <a:cubicBezTo>
                    <a:pt x="24563" y="87815"/>
                    <a:pt x="24738" y="86926"/>
                    <a:pt x="25270" y="84981"/>
                  </a:cubicBezTo>
                  <a:cubicBezTo>
                    <a:pt x="29886" y="69736"/>
                    <a:pt x="37687" y="63361"/>
                    <a:pt x="44241" y="63361"/>
                  </a:cubicBezTo>
                  <a:cubicBezTo>
                    <a:pt x="47085" y="63361"/>
                    <a:pt x="48674" y="64773"/>
                    <a:pt x="48674" y="69562"/>
                  </a:cubicBezTo>
                  <a:cubicBezTo>
                    <a:pt x="48674" y="73634"/>
                    <a:pt x="47618" y="76294"/>
                    <a:pt x="43185" y="87283"/>
                  </a:cubicBezTo>
                  <a:lnTo>
                    <a:pt x="32007" y="115820"/>
                  </a:lnTo>
                  <a:close/>
                  <a:moveTo>
                    <a:pt x="119806" y="133715"/>
                  </a:moveTo>
                  <a:cubicBezTo>
                    <a:pt x="119806" y="143457"/>
                    <a:pt x="118027" y="154804"/>
                    <a:pt x="105976" y="166142"/>
                  </a:cubicBezTo>
                  <a:cubicBezTo>
                    <a:pt x="105260" y="166856"/>
                    <a:pt x="104728" y="167388"/>
                    <a:pt x="104728" y="168269"/>
                  </a:cubicBezTo>
                  <a:cubicBezTo>
                    <a:pt x="104728" y="169516"/>
                    <a:pt x="106150" y="170755"/>
                    <a:pt x="107214" y="170755"/>
                  </a:cubicBezTo>
                  <a:cubicBezTo>
                    <a:pt x="109693" y="170755"/>
                    <a:pt x="124763" y="156575"/>
                    <a:pt x="124763" y="135486"/>
                  </a:cubicBezTo>
                  <a:cubicBezTo>
                    <a:pt x="124763" y="124498"/>
                    <a:pt x="120513" y="116168"/>
                    <a:pt x="112354" y="116168"/>
                  </a:cubicBezTo>
                  <a:cubicBezTo>
                    <a:pt x="106508" y="116168"/>
                    <a:pt x="102249" y="120782"/>
                    <a:pt x="102249" y="126269"/>
                  </a:cubicBezTo>
                  <a:cubicBezTo>
                    <a:pt x="102249" y="131944"/>
                    <a:pt x="106325" y="136550"/>
                    <a:pt x="112529" y="136550"/>
                  </a:cubicBezTo>
                  <a:cubicBezTo>
                    <a:pt x="116787" y="136550"/>
                    <a:pt x="119623" y="133715"/>
                    <a:pt x="119806" y="13371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3C407D7D-30F0-42BE-BEA0-80098A460227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9461594" y="-14875657"/>
              <a:ext cx="254213" cy="177853"/>
            </a:xfrm>
            <a:custGeom>
              <a:avLst/>
              <a:gdLst>
                <a:gd name="connsiteX0" fmla="*/ 105951 w 254213"/>
                <a:gd name="connsiteY0" fmla="*/ 109443 h 177852"/>
                <a:gd name="connsiteX1" fmla="*/ 105951 w 254213"/>
                <a:gd name="connsiteY1" fmla="*/ 103058 h 177852"/>
                <a:gd name="connsiteX2" fmla="*/ 86273 w 254213"/>
                <a:gd name="connsiteY2" fmla="*/ 103058 h 177852"/>
                <a:gd name="connsiteX3" fmla="*/ 86273 w 254213"/>
                <a:gd name="connsiteY3" fmla="*/ 24018 h 177852"/>
                <a:gd name="connsiteX4" fmla="*/ 82373 w 254213"/>
                <a:gd name="connsiteY4" fmla="*/ 19056 h 177852"/>
                <a:gd name="connsiteX5" fmla="*/ 77757 w 254213"/>
                <a:gd name="connsiteY5" fmla="*/ 21540 h 177852"/>
                <a:gd name="connsiteX6" fmla="*/ 19066 w 254213"/>
                <a:gd name="connsiteY6" fmla="*/ 103058 h 177852"/>
                <a:gd name="connsiteX7" fmla="*/ 19066 w 254213"/>
                <a:gd name="connsiteY7" fmla="*/ 109443 h 177852"/>
                <a:gd name="connsiteX8" fmla="*/ 71204 w 254213"/>
                <a:gd name="connsiteY8" fmla="*/ 109443 h 177852"/>
                <a:gd name="connsiteX9" fmla="*/ 71204 w 254213"/>
                <a:gd name="connsiteY9" fmla="*/ 123972 h 177852"/>
                <a:gd name="connsiteX10" fmla="*/ 56840 w 254213"/>
                <a:gd name="connsiteY10" fmla="*/ 132118 h 177852"/>
                <a:gd name="connsiteX11" fmla="*/ 52050 w 254213"/>
                <a:gd name="connsiteY11" fmla="*/ 132118 h 177852"/>
                <a:gd name="connsiteX12" fmla="*/ 52050 w 254213"/>
                <a:gd name="connsiteY12" fmla="*/ 138502 h 177852"/>
                <a:gd name="connsiteX13" fmla="*/ 78647 w 254213"/>
                <a:gd name="connsiteY13" fmla="*/ 137795 h 177852"/>
                <a:gd name="connsiteX14" fmla="*/ 105419 w 254213"/>
                <a:gd name="connsiteY14" fmla="*/ 138502 h 177852"/>
                <a:gd name="connsiteX15" fmla="*/ 105419 w 254213"/>
                <a:gd name="connsiteY15" fmla="*/ 132118 h 177852"/>
                <a:gd name="connsiteX16" fmla="*/ 100637 w 254213"/>
                <a:gd name="connsiteY16" fmla="*/ 132118 h 177852"/>
                <a:gd name="connsiteX17" fmla="*/ 86273 w 254213"/>
                <a:gd name="connsiteY17" fmla="*/ 123972 h 177852"/>
                <a:gd name="connsiteX18" fmla="*/ 86273 w 254213"/>
                <a:gd name="connsiteY18" fmla="*/ 109443 h 177852"/>
                <a:gd name="connsiteX19" fmla="*/ 105951 w 254213"/>
                <a:gd name="connsiteY19" fmla="*/ 109443 h 177852"/>
                <a:gd name="connsiteX20" fmla="*/ 72442 w 254213"/>
                <a:gd name="connsiteY20" fmla="*/ 38198 h 177852"/>
                <a:gd name="connsiteX21" fmla="*/ 72442 w 254213"/>
                <a:gd name="connsiteY21" fmla="*/ 103058 h 177852"/>
                <a:gd name="connsiteX22" fmla="*/ 25628 w 254213"/>
                <a:gd name="connsiteY22" fmla="*/ 103058 h 177852"/>
                <a:gd name="connsiteX23" fmla="*/ 72442 w 254213"/>
                <a:gd name="connsiteY23" fmla="*/ 38198 h 177852"/>
                <a:gd name="connsiteX24" fmla="*/ 195212 w 254213"/>
                <a:gd name="connsiteY24" fmla="*/ 98454 h 177852"/>
                <a:gd name="connsiteX25" fmla="*/ 249470 w 254213"/>
                <a:gd name="connsiteY25" fmla="*/ 98454 h 177852"/>
                <a:gd name="connsiteX26" fmla="*/ 256033 w 254213"/>
                <a:gd name="connsiteY26" fmla="*/ 94197 h 177852"/>
                <a:gd name="connsiteX27" fmla="*/ 249470 w 254213"/>
                <a:gd name="connsiteY27" fmla="*/ 89767 h 177852"/>
                <a:gd name="connsiteX28" fmla="*/ 195212 w 254213"/>
                <a:gd name="connsiteY28" fmla="*/ 89767 h 177852"/>
                <a:gd name="connsiteX29" fmla="*/ 195212 w 254213"/>
                <a:gd name="connsiteY29" fmla="*/ 35363 h 177852"/>
                <a:gd name="connsiteX30" fmla="*/ 190954 w 254213"/>
                <a:gd name="connsiteY30" fmla="*/ 28805 h 177852"/>
                <a:gd name="connsiteX31" fmla="*/ 186521 w 254213"/>
                <a:gd name="connsiteY31" fmla="*/ 35363 h 177852"/>
                <a:gd name="connsiteX32" fmla="*/ 186521 w 254213"/>
                <a:gd name="connsiteY32" fmla="*/ 89767 h 177852"/>
                <a:gd name="connsiteX33" fmla="*/ 132087 w 254213"/>
                <a:gd name="connsiteY33" fmla="*/ 89767 h 177852"/>
                <a:gd name="connsiteX34" fmla="*/ 125526 w 254213"/>
                <a:gd name="connsiteY34" fmla="*/ 94024 h 177852"/>
                <a:gd name="connsiteX35" fmla="*/ 132087 w 254213"/>
                <a:gd name="connsiteY35" fmla="*/ 98454 h 177852"/>
                <a:gd name="connsiteX36" fmla="*/ 186521 w 254213"/>
                <a:gd name="connsiteY36" fmla="*/ 98454 h 177852"/>
                <a:gd name="connsiteX37" fmla="*/ 186521 w 254213"/>
                <a:gd name="connsiteY37" fmla="*/ 152858 h 177852"/>
                <a:gd name="connsiteX38" fmla="*/ 190779 w 254213"/>
                <a:gd name="connsiteY38" fmla="*/ 159416 h 177852"/>
                <a:gd name="connsiteX39" fmla="*/ 195212 w 254213"/>
                <a:gd name="connsiteY39" fmla="*/ 152858 h 177852"/>
                <a:gd name="connsiteX40" fmla="*/ 195212 w 254213"/>
                <a:gd name="connsiteY40" fmla="*/ 98454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54213" h="177852">
                  <a:moveTo>
                    <a:pt x="105951" y="109443"/>
                  </a:moveTo>
                  <a:lnTo>
                    <a:pt x="105951" y="103058"/>
                  </a:lnTo>
                  <a:lnTo>
                    <a:pt x="86273" y="103058"/>
                  </a:lnTo>
                  <a:lnTo>
                    <a:pt x="86273" y="24018"/>
                  </a:lnTo>
                  <a:cubicBezTo>
                    <a:pt x="86273" y="20301"/>
                    <a:pt x="86273" y="19056"/>
                    <a:pt x="82373" y="19056"/>
                  </a:cubicBezTo>
                  <a:cubicBezTo>
                    <a:pt x="80244" y="19056"/>
                    <a:pt x="79536" y="19056"/>
                    <a:pt x="77757" y="21540"/>
                  </a:cubicBezTo>
                  <a:lnTo>
                    <a:pt x="19066" y="103058"/>
                  </a:lnTo>
                  <a:lnTo>
                    <a:pt x="19066" y="109443"/>
                  </a:lnTo>
                  <a:lnTo>
                    <a:pt x="71204" y="109443"/>
                  </a:lnTo>
                  <a:lnTo>
                    <a:pt x="71204" y="123972"/>
                  </a:lnTo>
                  <a:cubicBezTo>
                    <a:pt x="71204" y="129998"/>
                    <a:pt x="71204" y="132118"/>
                    <a:pt x="56840" y="132118"/>
                  </a:cubicBezTo>
                  <a:lnTo>
                    <a:pt x="52050" y="132118"/>
                  </a:lnTo>
                  <a:lnTo>
                    <a:pt x="52050" y="138502"/>
                  </a:lnTo>
                  <a:cubicBezTo>
                    <a:pt x="60916" y="138146"/>
                    <a:pt x="72260" y="137795"/>
                    <a:pt x="78647" y="137795"/>
                  </a:cubicBezTo>
                  <a:cubicBezTo>
                    <a:pt x="85209" y="137795"/>
                    <a:pt x="96553" y="138146"/>
                    <a:pt x="105419" y="138502"/>
                  </a:cubicBezTo>
                  <a:lnTo>
                    <a:pt x="105419" y="132118"/>
                  </a:lnTo>
                  <a:lnTo>
                    <a:pt x="100637" y="132118"/>
                  </a:lnTo>
                  <a:cubicBezTo>
                    <a:pt x="86273" y="132118"/>
                    <a:pt x="86273" y="129998"/>
                    <a:pt x="86273" y="123972"/>
                  </a:cubicBezTo>
                  <a:lnTo>
                    <a:pt x="86273" y="109443"/>
                  </a:lnTo>
                  <a:lnTo>
                    <a:pt x="105951" y="109443"/>
                  </a:lnTo>
                  <a:close/>
                  <a:moveTo>
                    <a:pt x="72442" y="38198"/>
                  </a:moveTo>
                  <a:lnTo>
                    <a:pt x="72442" y="103058"/>
                  </a:lnTo>
                  <a:lnTo>
                    <a:pt x="25628" y="103058"/>
                  </a:lnTo>
                  <a:lnTo>
                    <a:pt x="72442" y="38198"/>
                  </a:lnTo>
                  <a:close/>
                  <a:moveTo>
                    <a:pt x="195212" y="98454"/>
                  </a:moveTo>
                  <a:lnTo>
                    <a:pt x="249470" y="98454"/>
                  </a:lnTo>
                  <a:cubicBezTo>
                    <a:pt x="251774" y="98454"/>
                    <a:pt x="256033" y="98454"/>
                    <a:pt x="256033" y="94197"/>
                  </a:cubicBezTo>
                  <a:cubicBezTo>
                    <a:pt x="256033" y="89767"/>
                    <a:pt x="251957" y="89767"/>
                    <a:pt x="249470" y="89767"/>
                  </a:cubicBezTo>
                  <a:lnTo>
                    <a:pt x="195212" y="89767"/>
                  </a:lnTo>
                  <a:lnTo>
                    <a:pt x="195212" y="35363"/>
                  </a:lnTo>
                  <a:cubicBezTo>
                    <a:pt x="195212" y="33061"/>
                    <a:pt x="195212" y="28805"/>
                    <a:pt x="190954" y="28805"/>
                  </a:cubicBezTo>
                  <a:cubicBezTo>
                    <a:pt x="186521" y="28805"/>
                    <a:pt x="186521" y="32879"/>
                    <a:pt x="186521" y="35363"/>
                  </a:cubicBezTo>
                  <a:lnTo>
                    <a:pt x="186521" y="89767"/>
                  </a:lnTo>
                  <a:lnTo>
                    <a:pt x="132087" y="89767"/>
                  </a:lnTo>
                  <a:cubicBezTo>
                    <a:pt x="129784" y="89767"/>
                    <a:pt x="125526" y="89767"/>
                    <a:pt x="125526" y="94024"/>
                  </a:cubicBezTo>
                  <a:cubicBezTo>
                    <a:pt x="125526" y="98454"/>
                    <a:pt x="129609" y="98454"/>
                    <a:pt x="132087" y="98454"/>
                  </a:cubicBezTo>
                  <a:lnTo>
                    <a:pt x="186521" y="98454"/>
                  </a:lnTo>
                  <a:lnTo>
                    <a:pt x="186521" y="152858"/>
                  </a:lnTo>
                  <a:cubicBezTo>
                    <a:pt x="186521" y="155161"/>
                    <a:pt x="186521" y="159416"/>
                    <a:pt x="190779" y="159416"/>
                  </a:cubicBezTo>
                  <a:cubicBezTo>
                    <a:pt x="195212" y="159416"/>
                    <a:pt x="195212" y="155334"/>
                    <a:pt x="195212" y="152858"/>
                  </a:cubicBezTo>
                  <a:lnTo>
                    <a:pt x="195212" y="984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3D3531D8-36ED-462E-962B-A4B8E3117FEC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9711107" y="-14873704"/>
              <a:ext cx="101685" cy="177853"/>
            </a:xfrm>
            <a:custGeom>
              <a:avLst/>
              <a:gdLst>
                <a:gd name="connsiteX0" fmla="*/ 96903 w 101685"/>
                <a:gd name="connsiteY0" fmla="*/ 25789 h 177852"/>
                <a:gd name="connsiteX1" fmla="*/ 89816 w 101685"/>
                <a:gd name="connsiteY1" fmla="*/ 19056 h 177852"/>
                <a:gd name="connsiteX2" fmla="*/ 79887 w 101685"/>
                <a:gd name="connsiteY2" fmla="*/ 28797 h 177852"/>
                <a:gd name="connsiteX3" fmla="*/ 86981 w 101685"/>
                <a:gd name="connsiteY3" fmla="*/ 35539 h 177852"/>
                <a:gd name="connsiteX4" fmla="*/ 96903 w 101685"/>
                <a:gd name="connsiteY4" fmla="*/ 25789 h 177852"/>
                <a:gd name="connsiteX5" fmla="*/ 59319 w 101685"/>
                <a:gd name="connsiteY5" fmla="*/ 145236 h 177852"/>
                <a:gd name="connsiteX6" fmla="*/ 36440 w 101685"/>
                <a:gd name="connsiteY6" fmla="*/ 167737 h 177852"/>
                <a:gd name="connsiteX7" fmla="*/ 30061 w 101685"/>
                <a:gd name="connsiteY7" fmla="*/ 166673 h 177852"/>
                <a:gd name="connsiteX8" fmla="*/ 36090 w 101685"/>
                <a:gd name="connsiteY8" fmla="*/ 157639 h 177852"/>
                <a:gd name="connsiteX9" fmla="*/ 29171 w 101685"/>
                <a:gd name="connsiteY9" fmla="*/ 151081 h 177852"/>
                <a:gd name="connsiteX10" fmla="*/ 19066 w 101685"/>
                <a:gd name="connsiteY10" fmla="*/ 161537 h 177852"/>
                <a:gd name="connsiteX11" fmla="*/ 36622 w 101685"/>
                <a:gd name="connsiteY11" fmla="*/ 172700 h 177852"/>
                <a:gd name="connsiteX12" fmla="*/ 73500 w 101685"/>
                <a:gd name="connsiteY12" fmla="*/ 144704 h 177852"/>
                <a:gd name="connsiteX13" fmla="*/ 89460 w 101685"/>
                <a:gd name="connsiteY13" fmla="*/ 81256 h 177852"/>
                <a:gd name="connsiteX14" fmla="*/ 90349 w 101685"/>
                <a:gd name="connsiteY14" fmla="*/ 75056 h 177852"/>
                <a:gd name="connsiteX15" fmla="*/ 71370 w 101685"/>
                <a:gd name="connsiteY15" fmla="*/ 58398 h 177852"/>
                <a:gd name="connsiteX16" fmla="*/ 40341 w 101685"/>
                <a:gd name="connsiteY16" fmla="*/ 85513 h 177852"/>
                <a:gd name="connsiteX17" fmla="*/ 43359 w 101685"/>
                <a:gd name="connsiteY17" fmla="*/ 87815 h 177852"/>
                <a:gd name="connsiteX18" fmla="*/ 46902 w 101685"/>
                <a:gd name="connsiteY18" fmla="*/ 84623 h 177852"/>
                <a:gd name="connsiteX19" fmla="*/ 70838 w 101685"/>
                <a:gd name="connsiteY19" fmla="*/ 63361 h 177852"/>
                <a:gd name="connsiteX20" fmla="*/ 76868 w 101685"/>
                <a:gd name="connsiteY20" fmla="*/ 72046 h 177852"/>
                <a:gd name="connsiteX21" fmla="*/ 76335 w 101685"/>
                <a:gd name="connsiteY21" fmla="*/ 77358 h 177852"/>
                <a:gd name="connsiteX22" fmla="*/ 59319 w 101685"/>
                <a:gd name="connsiteY22" fmla="*/ 1452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177852">
                  <a:moveTo>
                    <a:pt x="96903" y="25789"/>
                  </a:moveTo>
                  <a:cubicBezTo>
                    <a:pt x="96903" y="22781"/>
                    <a:pt x="94599" y="19056"/>
                    <a:pt x="89816" y="19056"/>
                  </a:cubicBezTo>
                  <a:cubicBezTo>
                    <a:pt x="84669" y="19056"/>
                    <a:pt x="79887" y="24018"/>
                    <a:pt x="79887" y="28797"/>
                  </a:cubicBezTo>
                  <a:cubicBezTo>
                    <a:pt x="79887" y="31640"/>
                    <a:pt x="82016" y="35539"/>
                    <a:pt x="86981" y="35539"/>
                  </a:cubicBezTo>
                  <a:cubicBezTo>
                    <a:pt x="91763" y="35539"/>
                    <a:pt x="96903" y="30927"/>
                    <a:pt x="96903" y="25789"/>
                  </a:cubicBezTo>
                  <a:close/>
                  <a:moveTo>
                    <a:pt x="59319" y="145236"/>
                  </a:moveTo>
                  <a:cubicBezTo>
                    <a:pt x="56300" y="157463"/>
                    <a:pt x="46902" y="167737"/>
                    <a:pt x="36440" y="167737"/>
                  </a:cubicBezTo>
                  <a:cubicBezTo>
                    <a:pt x="34136" y="167737"/>
                    <a:pt x="32007" y="167388"/>
                    <a:pt x="30061" y="166673"/>
                  </a:cubicBezTo>
                  <a:cubicBezTo>
                    <a:pt x="34668" y="164554"/>
                    <a:pt x="36090" y="160298"/>
                    <a:pt x="36090" y="157639"/>
                  </a:cubicBezTo>
                  <a:cubicBezTo>
                    <a:pt x="36090" y="153382"/>
                    <a:pt x="32722" y="151081"/>
                    <a:pt x="29171" y="151081"/>
                  </a:cubicBezTo>
                  <a:cubicBezTo>
                    <a:pt x="23673" y="151081"/>
                    <a:pt x="19066" y="155868"/>
                    <a:pt x="19066" y="161537"/>
                  </a:cubicBezTo>
                  <a:cubicBezTo>
                    <a:pt x="19066" y="168269"/>
                    <a:pt x="25978" y="172700"/>
                    <a:pt x="36622" y="172700"/>
                  </a:cubicBezTo>
                  <a:cubicBezTo>
                    <a:pt x="47260" y="172700"/>
                    <a:pt x="68003" y="166324"/>
                    <a:pt x="73500" y="144704"/>
                  </a:cubicBezTo>
                  <a:lnTo>
                    <a:pt x="89460" y="81256"/>
                  </a:lnTo>
                  <a:cubicBezTo>
                    <a:pt x="89992" y="79312"/>
                    <a:pt x="90349" y="77716"/>
                    <a:pt x="90349" y="75056"/>
                  </a:cubicBezTo>
                  <a:cubicBezTo>
                    <a:pt x="90349" y="65305"/>
                    <a:pt x="82016" y="58398"/>
                    <a:pt x="71370" y="58398"/>
                  </a:cubicBezTo>
                  <a:cubicBezTo>
                    <a:pt x="51693" y="58398"/>
                    <a:pt x="40341" y="83027"/>
                    <a:pt x="40341" y="85513"/>
                  </a:cubicBezTo>
                  <a:cubicBezTo>
                    <a:pt x="40341" y="87815"/>
                    <a:pt x="42827" y="87815"/>
                    <a:pt x="43359" y="87815"/>
                  </a:cubicBezTo>
                  <a:cubicBezTo>
                    <a:pt x="45488" y="87815"/>
                    <a:pt x="45663" y="87283"/>
                    <a:pt x="46902" y="84623"/>
                  </a:cubicBezTo>
                  <a:cubicBezTo>
                    <a:pt x="51335" y="74349"/>
                    <a:pt x="60558" y="63361"/>
                    <a:pt x="70838" y="63361"/>
                  </a:cubicBezTo>
                  <a:cubicBezTo>
                    <a:pt x="75271" y="63361"/>
                    <a:pt x="76868" y="66369"/>
                    <a:pt x="76868" y="72046"/>
                  </a:cubicBezTo>
                  <a:cubicBezTo>
                    <a:pt x="76868" y="73991"/>
                    <a:pt x="76518" y="76477"/>
                    <a:pt x="76335" y="77358"/>
                  </a:cubicBezTo>
                  <a:lnTo>
                    <a:pt x="59319" y="14523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B95E283E-5E63-4138-9B65-D3F56CA01296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9863069" y="-14944426"/>
              <a:ext cx="177949" cy="152445"/>
            </a:xfrm>
            <a:custGeom>
              <a:avLst/>
              <a:gdLst>
                <a:gd name="connsiteX0" fmla="*/ 169226 w 177949"/>
                <a:gd name="connsiteY0" fmla="*/ 36770 h 152445"/>
                <a:gd name="connsiteX1" fmla="*/ 159098 w 177949"/>
                <a:gd name="connsiteY1" fmla="*/ 19056 h 152445"/>
                <a:gd name="connsiteX2" fmla="*/ 145672 w 177949"/>
                <a:gd name="connsiteY2" fmla="*/ 30950 h 152445"/>
                <a:gd name="connsiteX3" fmla="*/ 149478 w 177949"/>
                <a:gd name="connsiteY3" fmla="*/ 38541 h 152445"/>
                <a:gd name="connsiteX4" fmla="*/ 158335 w 177949"/>
                <a:gd name="connsiteY4" fmla="*/ 59803 h 152445"/>
                <a:gd name="connsiteX5" fmla="*/ 145672 w 177949"/>
                <a:gd name="connsiteY5" fmla="*/ 95993 h 152445"/>
                <a:gd name="connsiteX6" fmla="*/ 116811 w 177949"/>
                <a:gd name="connsiteY6" fmla="*/ 115486 h 152445"/>
                <a:gd name="connsiteX7" fmla="*/ 92248 w 177949"/>
                <a:gd name="connsiteY7" fmla="*/ 92707 h 152445"/>
                <a:gd name="connsiteX8" fmla="*/ 100851 w 177949"/>
                <a:gd name="connsiteY8" fmla="*/ 62837 h 152445"/>
                <a:gd name="connsiteX9" fmla="*/ 96299 w 177949"/>
                <a:gd name="connsiteY9" fmla="*/ 57271 h 152445"/>
                <a:gd name="connsiteX10" fmla="*/ 89459 w 177949"/>
                <a:gd name="connsiteY10" fmla="*/ 61574 h 152445"/>
                <a:gd name="connsiteX11" fmla="*/ 83636 w 177949"/>
                <a:gd name="connsiteY11" fmla="*/ 92198 h 152445"/>
                <a:gd name="connsiteX12" fmla="*/ 49198 w 177949"/>
                <a:gd name="connsiteY12" fmla="*/ 115486 h 152445"/>
                <a:gd name="connsiteX13" fmla="*/ 27169 w 177949"/>
                <a:gd name="connsiteY13" fmla="*/ 86379 h 152445"/>
                <a:gd name="connsiteX14" fmla="*/ 52996 w 177949"/>
                <a:gd name="connsiteY14" fmla="*/ 24876 h 152445"/>
                <a:gd name="connsiteX15" fmla="*/ 48181 w 177949"/>
                <a:gd name="connsiteY15" fmla="*/ 20065 h 152445"/>
                <a:gd name="connsiteX16" fmla="*/ 41595 w 177949"/>
                <a:gd name="connsiteY16" fmla="*/ 25639 h 152445"/>
                <a:gd name="connsiteX17" fmla="*/ 19066 w 177949"/>
                <a:gd name="connsiteY17" fmla="*/ 97510 h 152445"/>
                <a:gd name="connsiteX18" fmla="*/ 45647 w 177949"/>
                <a:gd name="connsiteY18" fmla="*/ 133708 h 152445"/>
                <a:gd name="connsiteX19" fmla="*/ 84645 w 177949"/>
                <a:gd name="connsiteY19" fmla="*/ 107134 h 152445"/>
                <a:gd name="connsiteX20" fmla="*/ 112505 w 177949"/>
                <a:gd name="connsiteY20" fmla="*/ 133708 h 152445"/>
                <a:gd name="connsiteX21" fmla="*/ 153529 w 177949"/>
                <a:gd name="connsiteY21" fmla="*/ 99289 h 152445"/>
                <a:gd name="connsiteX22" fmla="*/ 169226 w 177949"/>
                <a:gd name="connsiteY22" fmla="*/ 3677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949" h="152445">
                  <a:moveTo>
                    <a:pt x="169226" y="36770"/>
                  </a:moveTo>
                  <a:cubicBezTo>
                    <a:pt x="169226" y="25384"/>
                    <a:pt x="164666" y="19056"/>
                    <a:pt x="159098" y="19056"/>
                  </a:cubicBezTo>
                  <a:cubicBezTo>
                    <a:pt x="152512" y="19056"/>
                    <a:pt x="145672" y="25130"/>
                    <a:pt x="145672" y="30950"/>
                  </a:cubicBezTo>
                  <a:cubicBezTo>
                    <a:pt x="145672" y="33482"/>
                    <a:pt x="146943" y="36261"/>
                    <a:pt x="149478" y="38541"/>
                  </a:cubicBezTo>
                  <a:cubicBezTo>
                    <a:pt x="153775" y="42336"/>
                    <a:pt x="158335" y="49173"/>
                    <a:pt x="158335" y="59803"/>
                  </a:cubicBezTo>
                  <a:cubicBezTo>
                    <a:pt x="158335" y="69927"/>
                    <a:pt x="153529" y="84353"/>
                    <a:pt x="145672" y="95993"/>
                  </a:cubicBezTo>
                  <a:cubicBezTo>
                    <a:pt x="138077" y="106879"/>
                    <a:pt x="128711" y="115486"/>
                    <a:pt x="116811" y="115486"/>
                  </a:cubicBezTo>
                  <a:cubicBezTo>
                    <a:pt x="102377" y="115486"/>
                    <a:pt x="94528" y="106371"/>
                    <a:pt x="92248" y="92707"/>
                  </a:cubicBezTo>
                  <a:cubicBezTo>
                    <a:pt x="95028" y="86124"/>
                    <a:pt x="100851" y="69927"/>
                    <a:pt x="100851" y="62837"/>
                  </a:cubicBezTo>
                  <a:cubicBezTo>
                    <a:pt x="100851" y="59803"/>
                    <a:pt x="99588" y="57271"/>
                    <a:pt x="96299" y="57271"/>
                  </a:cubicBezTo>
                  <a:cubicBezTo>
                    <a:pt x="94273" y="57271"/>
                    <a:pt x="91485" y="57780"/>
                    <a:pt x="89459" y="61574"/>
                  </a:cubicBezTo>
                  <a:cubicBezTo>
                    <a:pt x="86671" y="66641"/>
                    <a:pt x="83636" y="83083"/>
                    <a:pt x="83636" y="92198"/>
                  </a:cubicBezTo>
                  <a:cubicBezTo>
                    <a:pt x="75279" y="104093"/>
                    <a:pt x="65150" y="115486"/>
                    <a:pt x="49198" y="115486"/>
                  </a:cubicBezTo>
                  <a:cubicBezTo>
                    <a:pt x="32483" y="115486"/>
                    <a:pt x="27169" y="100551"/>
                    <a:pt x="27169" y="86379"/>
                  </a:cubicBezTo>
                  <a:cubicBezTo>
                    <a:pt x="27169" y="54738"/>
                    <a:pt x="52996" y="28163"/>
                    <a:pt x="52996" y="24876"/>
                  </a:cubicBezTo>
                  <a:cubicBezTo>
                    <a:pt x="52996" y="22089"/>
                    <a:pt x="50970" y="20065"/>
                    <a:pt x="48181" y="20065"/>
                  </a:cubicBezTo>
                  <a:cubicBezTo>
                    <a:pt x="44892" y="20065"/>
                    <a:pt x="43120" y="23361"/>
                    <a:pt x="41595" y="25639"/>
                  </a:cubicBezTo>
                  <a:cubicBezTo>
                    <a:pt x="28686" y="44361"/>
                    <a:pt x="19066" y="74484"/>
                    <a:pt x="19066" y="97510"/>
                  </a:cubicBezTo>
                  <a:cubicBezTo>
                    <a:pt x="19066" y="114978"/>
                    <a:pt x="24889" y="133708"/>
                    <a:pt x="45647" y="133708"/>
                  </a:cubicBezTo>
                  <a:cubicBezTo>
                    <a:pt x="63632" y="133708"/>
                    <a:pt x="75533" y="121052"/>
                    <a:pt x="84645" y="107134"/>
                  </a:cubicBezTo>
                  <a:cubicBezTo>
                    <a:pt x="86925" y="121805"/>
                    <a:pt x="96799" y="133708"/>
                    <a:pt x="112505" y="133708"/>
                  </a:cubicBezTo>
                  <a:cubicBezTo>
                    <a:pt x="132254" y="133708"/>
                    <a:pt x="144409" y="118265"/>
                    <a:pt x="153529" y="99289"/>
                  </a:cubicBezTo>
                  <a:cubicBezTo>
                    <a:pt x="159606" y="86887"/>
                    <a:pt x="169226" y="52459"/>
                    <a:pt x="169226" y="3677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E9D31AA4-72B1-4C18-A65E-450AA9D9FD4A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10035098" y="-15054581"/>
              <a:ext cx="177949" cy="177853"/>
            </a:xfrm>
            <a:custGeom>
              <a:avLst/>
              <a:gdLst>
                <a:gd name="connsiteX0" fmla="*/ 68185 w 177949"/>
                <a:gd name="connsiteY0" fmla="*/ 25789 h 177852"/>
                <a:gd name="connsiteX1" fmla="*/ 61090 w 177949"/>
                <a:gd name="connsiteY1" fmla="*/ 19056 h 177852"/>
                <a:gd name="connsiteX2" fmla="*/ 51160 w 177949"/>
                <a:gd name="connsiteY2" fmla="*/ 28797 h 177852"/>
                <a:gd name="connsiteX3" fmla="*/ 58255 w 177949"/>
                <a:gd name="connsiteY3" fmla="*/ 35539 h 177852"/>
                <a:gd name="connsiteX4" fmla="*/ 68185 w 177949"/>
                <a:gd name="connsiteY4" fmla="*/ 25789 h 177852"/>
                <a:gd name="connsiteX5" fmla="*/ 32007 w 177949"/>
                <a:gd name="connsiteY5" fmla="*/ 115818 h 177852"/>
                <a:gd name="connsiteX6" fmla="*/ 30418 w 177949"/>
                <a:gd name="connsiteY6" fmla="*/ 123259 h 177852"/>
                <a:gd name="connsiteX7" fmla="*/ 47259 w 177949"/>
                <a:gd name="connsiteY7" fmla="*/ 138319 h 177852"/>
                <a:gd name="connsiteX8" fmla="*/ 72792 w 177949"/>
                <a:gd name="connsiteY8" fmla="*/ 111206 h 177852"/>
                <a:gd name="connsiteX9" fmla="*/ 69956 w 177949"/>
                <a:gd name="connsiteY9" fmla="*/ 108903 h 177852"/>
                <a:gd name="connsiteX10" fmla="*/ 66588 w 177949"/>
                <a:gd name="connsiteY10" fmla="*/ 111919 h 177852"/>
                <a:gd name="connsiteX11" fmla="*/ 47792 w 177949"/>
                <a:gd name="connsiteY11" fmla="*/ 133357 h 177852"/>
                <a:gd name="connsiteX12" fmla="*/ 43359 w 177949"/>
                <a:gd name="connsiteY12" fmla="*/ 127157 h 177852"/>
                <a:gd name="connsiteX13" fmla="*/ 46195 w 177949"/>
                <a:gd name="connsiteY13" fmla="*/ 115818 h 177852"/>
                <a:gd name="connsiteX14" fmla="*/ 51868 w 177949"/>
                <a:gd name="connsiteY14" fmla="*/ 101638 h 177852"/>
                <a:gd name="connsiteX15" fmla="*/ 60558 w 177949"/>
                <a:gd name="connsiteY15" fmla="*/ 79129 h 177852"/>
                <a:gd name="connsiteX16" fmla="*/ 61622 w 177949"/>
                <a:gd name="connsiteY16" fmla="*/ 73459 h 177852"/>
                <a:gd name="connsiteX17" fmla="*/ 44773 w 177949"/>
                <a:gd name="connsiteY17" fmla="*/ 58397 h 177852"/>
                <a:gd name="connsiteX18" fmla="*/ 19066 w 177949"/>
                <a:gd name="connsiteY18" fmla="*/ 85512 h 177852"/>
                <a:gd name="connsiteX19" fmla="*/ 22077 w 177949"/>
                <a:gd name="connsiteY19" fmla="*/ 87815 h 177852"/>
                <a:gd name="connsiteX20" fmla="*/ 25270 w 177949"/>
                <a:gd name="connsiteY20" fmla="*/ 84980 h 177852"/>
                <a:gd name="connsiteX21" fmla="*/ 44241 w 177949"/>
                <a:gd name="connsiteY21" fmla="*/ 63359 h 177852"/>
                <a:gd name="connsiteX22" fmla="*/ 48674 w 177949"/>
                <a:gd name="connsiteY22" fmla="*/ 69561 h 177852"/>
                <a:gd name="connsiteX23" fmla="*/ 43184 w 177949"/>
                <a:gd name="connsiteY23" fmla="*/ 87283 h 177852"/>
                <a:gd name="connsiteX24" fmla="*/ 32007 w 177949"/>
                <a:gd name="connsiteY24" fmla="*/ 115818 h 177852"/>
                <a:gd name="connsiteX25" fmla="*/ 160226 w 177949"/>
                <a:gd name="connsiteY25" fmla="*/ 25789 h 177852"/>
                <a:gd name="connsiteX26" fmla="*/ 153139 w 177949"/>
                <a:gd name="connsiteY26" fmla="*/ 19056 h 177852"/>
                <a:gd name="connsiteX27" fmla="*/ 143209 w 177949"/>
                <a:gd name="connsiteY27" fmla="*/ 28797 h 177852"/>
                <a:gd name="connsiteX28" fmla="*/ 150304 w 177949"/>
                <a:gd name="connsiteY28" fmla="*/ 35539 h 177852"/>
                <a:gd name="connsiteX29" fmla="*/ 160226 w 177949"/>
                <a:gd name="connsiteY29" fmla="*/ 25789 h 177852"/>
                <a:gd name="connsiteX30" fmla="*/ 122642 w 177949"/>
                <a:gd name="connsiteY30" fmla="*/ 145236 h 177852"/>
                <a:gd name="connsiteX31" fmla="*/ 99762 w 177949"/>
                <a:gd name="connsiteY31" fmla="*/ 167737 h 177852"/>
                <a:gd name="connsiteX32" fmla="*/ 93384 w 177949"/>
                <a:gd name="connsiteY32" fmla="*/ 166673 h 177852"/>
                <a:gd name="connsiteX33" fmla="*/ 99413 w 177949"/>
                <a:gd name="connsiteY33" fmla="*/ 157637 h 177852"/>
                <a:gd name="connsiteX34" fmla="*/ 92494 w 177949"/>
                <a:gd name="connsiteY34" fmla="*/ 151079 h 177852"/>
                <a:gd name="connsiteX35" fmla="*/ 82389 w 177949"/>
                <a:gd name="connsiteY35" fmla="*/ 161536 h 177852"/>
                <a:gd name="connsiteX36" fmla="*/ 99945 w 177949"/>
                <a:gd name="connsiteY36" fmla="*/ 172700 h 177852"/>
                <a:gd name="connsiteX37" fmla="*/ 136822 w 177949"/>
                <a:gd name="connsiteY37" fmla="*/ 144704 h 177852"/>
                <a:gd name="connsiteX38" fmla="*/ 152782 w 177949"/>
                <a:gd name="connsiteY38" fmla="*/ 81256 h 177852"/>
                <a:gd name="connsiteX39" fmla="*/ 153672 w 177949"/>
                <a:gd name="connsiteY39" fmla="*/ 75055 h 177852"/>
                <a:gd name="connsiteX40" fmla="*/ 134693 w 177949"/>
                <a:gd name="connsiteY40" fmla="*/ 58397 h 177852"/>
                <a:gd name="connsiteX41" fmla="*/ 103663 w 177949"/>
                <a:gd name="connsiteY41" fmla="*/ 85512 h 177852"/>
                <a:gd name="connsiteX42" fmla="*/ 106682 w 177949"/>
                <a:gd name="connsiteY42" fmla="*/ 87815 h 177852"/>
                <a:gd name="connsiteX43" fmla="*/ 110225 w 177949"/>
                <a:gd name="connsiteY43" fmla="*/ 84623 h 177852"/>
                <a:gd name="connsiteX44" fmla="*/ 134161 w 177949"/>
                <a:gd name="connsiteY44" fmla="*/ 63359 h 177852"/>
                <a:gd name="connsiteX45" fmla="*/ 140191 w 177949"/>
                <a:gd name="connsiteY45" fmla="*/ 72046 h 177852"/>
                <a:gd name="connsiteX46" fmla="*/ 139658 w 177949"/>
                <a:gd name="connsiteY46" fmla="*/ 77358 h 177852"/>
                <a:gd name="connsiteX47" fmla="*/ 122642 w 177949"/>
                <a:gd name="connsiteY47" fmla="*/ 1452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7949" h="177852">
                  <a:moveTo>
                    <a:pt x="68185" y="25789"/>
                  </a:moveTo>
                  <a:cubicBezTo>
                    <a:pt x="68185" y="22954"/>
                    <a:pt x="66055" y="19056"/>
                    <a:pt x="61090" y="19056"/>
                  </a:cubicBezTo>
                  <a:cubicBezTo>
                    <a:pt x="56300" y="19056"/>
                    <a:pt x="51160" y="23660"/>
                    <a:pt x="51160" y="28797"/>
                  </a:cubicBezTo>
                  <a:cubicBezTo>
                    <a:pt x="51160" y="31815"/>
                    <a:pt x="53464" y="35539"/>
                    <a:pt x="58255" y="35539"/>
                  </a:cubicBezTo>
                  <a:cubicBezTo>
                    <a:pt x="63394" y="35539"/>
                    <a:pt x="68185" y="30576"/>
                    <a:pt x="68185" y="25789"/>
                  </a:cubicBezTo>
                  <a:close/>
                  <a:moveTo>
                    <a:pt x="32007" y="115818"/>
                  </a:moveTo>
                  <a:cubicBezTo>
                    <a:pt x="31300" y="118121"/>
                    <a:pt x="30418" y="120249"/>
                    <a:pt x="30418" y="123259"/>
                  </a:cubicBezTo>
                  <a:cubicBezTo>
                    <a:pt x="30418" y="131588"/>
                    <a:pt x="37504" y="138319"/>
                    <a:pt x="47259" y="138319"/>
                  </a:cubicBezTo>
                  <a:cubicBezTo>
                    <a:pt x="64991" y="138319"/>
                    <a:pt x="72792" y="113866"/>
                    <a:pt x="72792" y="111206"/>
                  </a:cubicBezTo>
                  <a:cubicBezTo>
                    <a:pt x="72792" y="108903"/>
                    <a:pt x="70488" y="108903"/>
                    <a:pt x="69956" y="108903"/>
                  </a:cubicBezTo>
                  <a:cubicBezTo>
                    <a:pt x="67470" y="108903"/>
                    <a:pt x="67295" y="109967"/>
                    <a:pt x="66588" y="111919"/>
                  </a:cubicBezTo>
                  <a:cubicBezTo>
                    <a:pt x="62504" y="126093"/>
                    <a:pt x="54703" y="133357"/>
                    <a:pt x="47792" y="133357"/>
                  </a:cubicBezTo>
                  <a:cubicBezTo>
                    <a:pt x="44241" y="133357"/>
                    <a:pt x="43359" y="131056"/>
                    <a:pt x="43359" y="127157"/>
                  </a:cubicBezTo>
                  <a:cubicBezTo>
                    <a:pt x="43359" y="123083"/>
                    <a:pt x="44598" y="119717"/>
                    <a:pt x="46195" y="115818"/>
                  </a:cubicBezTo>
                  <a:cubicBezTo>
                    <a:pt x="47967" y="111031"/>
                    <a:pt x="49921" y="106244"/>
                    <a:pt x="51868" y="101638"/>
                  </a:cubicBezTo>
                  <a:cubicBezTo>
                    <a:pt x="53464" y="97383"/>
                    <a:pt x="59851" y="81256"/>
                    <a:pt x="60558" y="79129"/>
                  </a:cubicBezTo>
                  <a:cubicBezTo>
                    <a:pt x="61090" y="77358"/>
                    <a:pt x="61622" y="75230"/>
                    <a:pt x="61622" y="73459"/>
                  </a:cubicBezTo>
                  <a:cubicBezTo>
                    <a:pt x="61622" y="65130"/>
                    <a:pt x="54529" y="58397"/>
                    <a:pt x="44773" y="58397"/>
                  </a:cubicBezTo>
                  <a:cubicBezTo>
                    <a:pt x="27224" y="58397"/>
                    <a:pt x="19066" y="82495"/>
                    <a:pt x="19066" y="85512"/>
                  </a:cubicBezTo>
                  <a:cubicBezTo>
                    <a:pt x="19066" y="87815"/>
                    <a:pt x="21552" y="87815"/>
                    <a:pt x="22077" y="87815"/>
                  </a:cubicBezTo>
                  <a:cubicBezTo>
                    <a:pt x="24563" y="87815"/>
                    <a:pt x="24738" y="86926"/>
                    <a:pt x="25270" y="84980"/>
                  </a:cubicBezTo>
                  <a:cubicBezTo>
                    <a:pt x="29886" y="69736"/>
                    <a:pt x="37687" y="63359"/>
                    <a:pt x="44241" y="63359"/>
                  </a:cubicBezTo>
                  <a:cubicBezTo>
                    <a:pt x="47085" y="63359"/>
                    <a:pt x="48674" y="64773"/>
                    <a:pt x="48674" y="69561"/>
                  </a:cubicBezTo>
                  <a:cubicBezTo>
                    <a:pt x="48674" y="73634"/>
                    <a:pt x="47617" y="76294"/>
                    <a:pt x="43184" y="87283"/>
                  </a:cubicBezTo>
                  <a:lnTo>
                    <a:pt x="32007" y="115818"/>
                  </a:lnTo>
                  <a:close/>
                  <a:moveTo>
                    <a:pt x="160226" y="25789"/>
                  </a:moveTo>
                  <a:cubicBezTo>
                    <a:pt x="160226" y="22779"/>
                    <a:pt x="157922" y="19056"/>
                    <a:pt x="153139" y="19056"/>
                  </a:cubicBezTo>
                  <a:cubicBezTo>
                    <a:pt x="147992" y="19056"/>
                    <a:pt x="143209" y="24018"/>
                    <a:pt x="143209" y="28797"/>
                  </a:cubicBezTo>
                  <a:cubicBezTo>
                    <a:pt x="143209" y="31640"/>
                    <a:pt x="145339" y="35539"/>
                    <a:pt x="150304" y="35539"/>
                  </a:cubicBezTo>
                  <a:cubicBezTo>
                    <a:pt x="155086" y="35539"/>
                    <a:pt x="160226" y="30925"/>
                    <a:pt x="160226" y="25789"/>
                  </a:cubicBezTo>
                  <a:close/>
                  <a:moveTo>
                    <a:pt x="122642" y="145236"/>
                  </a:moveTo>
                  <a:cubicBezTo>
                    <a:pt x="119623" y="157463"/>
                    <a:pt x="110225" y="167737"/>
                    <a:pt x="99762" y="167737"/>
                  </a:cubicBezTo>
                  <a:cubicBezTo>
                    <a:pt x="97459" y="167737"/>
                    <a:pt x="95330" y="167388"/>
                    <a:pt x="93384" y="166673"/>
                  </a:cubicBezTo>
                  <a:cubicBezTo>
                    <a:pt x="97991" y="164554"/>
                    <a:pt x="99413" y="160297"/>
                    <a:pt x="99413" y="157637"/>
                  </a:cubicBezTo>
                  <a:cubicBezTo>
                    <a:pt x="99413" y="153382"/>
                    <a:pt x="96045" y="151079"/>
                    <a:pt x="92494" y="151079"/>
                  </a:cubicBezTo>
                  <a:cubicBezTo>
                    <a:pt x="86996" y="151079"/>
                    <a:pt x="82389" y="155868"/>
                    <a:pt x="82389" y="161536"/>
                  </a:cubicBezTo>
                  <a:cubicBezTo>
                    <a:pt x="82389" y="168269"/>
                    <a:pt x="89300" y="172700"/>
                    <a:pt x="99945" y="172700"/>
                  </a:cubicBezTo>
                  <a:cubicBezTo>
                    <a:pt x="110583" y="172700"/>
                    <a:pt x="131325" y="166324"/>
                    <a:pt x="136822" y="144704"/>
                  </a:cubicBezTo>
                  <a:lnTo>
                    <a:pt x="152782" y="81256"/>
                  </a:lnTo>
                  <a:cubicBezTo>
                    <a:pt x="153315" y="79312"/>
                    <a:pt x="153672" y="77714"/>
                    <a:pt x="153672" y="75055"/>
                  </a:cubicBezTo>
                  <a:cubicBezTo>
                    <a:pt x="153672" y="65305"/>
                    <a:pt x="145339" y="58397"/>
                    <a:pt x="134693" y="58397"/>
                  </a:cubicBezTo>
                  <a:cubicBezTo>
                    <a:pt x="115015" y="58397"/>
                    <a:pt x="103663" y="83027"/>
                    <a:pt x="103663" y="85512"/>
                  </a:cubicBezTo>
                  <a:cubicBezTo>
                    <a:pt x="103663" y="87815"/>
                    <a:pt x="106149" y="87815"/>
                    <a:pt x="106682" y="87815"/>
                  </a:cubicBezTo>
                  <a:cubicBezTo>
                    <a:pt x="108811" y="87815"/>
                    <a:pt x="108986" y="87283"/>
                    <a:pt x="110225" y="84623"/>
                  </a:cubicBezTo>
                  <a:cubicBezTo>
                    <a:pt x="114658" y="74348"/>
                    <a:pt x="123881" y="63359"/>
                    <a:pt x="134161" y="63359"/>
                  </a:cubicBezTo>
                  <a:cubicBezTo>
                    <a:pt x="138594" y="63359"/>
                    <a:pt x="140191" y="66369"/>
                    <a:pt x="140191" y="72046"/>
                  </a:cubicBezTo>
                  <a:cubicBezTo>
                    <a:pt x="140191" y="73991"/>
                    <a:pt x="139841" y="76477"/>
                    <a:pt x="139658" y="77358"/>
                  </a:cubicBezTo>
                  <a:lnTo>
                    <a:pt x="122642" y="14523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4056B5EE-7F75-4E62-9F50-D2A826540859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10269120" y="-14859389"/>
              <a:ext cx="50843" cy="101630"/>
            </a:xfrm>
            <a:custGeom>
              <a:avLst/>
              <a:gdLst>
                <a:gd name="connsiteX0" fmla="*/ 48698 w 50842"/>
                <a:gd name="connsiteY0" fmla="*/ 45629 h 101630"/>
                <a:gd name="connsiteX1" fmla="*/ 32492 w 50842"/>
                <a:gd name="connsiteY1" fmla="*/ 19056 h 101630"/>
                <a:gd name="connsiteX2" fmla="*/ 19066 w 50842"/>
                <a:gd name="connsiteY2" fmla="*/ 32473 h 101630"/>
                <a:gd name="connsiteX3" fmla="*/ 32492 w 50842"/>
                <a:gd name="connsiteY3" fmla="*/ 45884 h 101630"/>
                <a:gd name="connsiteX4" fmla="*/ 41349 w 50842"/>
                <a:gd name="connsiteY4" fmla="*/ 42596 h 101630"/>
                <a:gd name="connsiteX5" fmla="*/ 42621 w 50842"/>
                <a:gd name="connsiteY5" fmla="*/ 41835 h 101630"/>
                <a:gd name="connsiteX6" fmla="*/ 43129 w 50842"/>
                <a:gd name="connsiteY6" fmla="*/ 45629 h 101630"/>
                <a:gd name="connsiteX7" fmla="*/ 25906 w 50842"/>
                <a:gd name="connsiteY7" fmla="*/ 87894 h 101630"/>
                <a:gd name="connsiteX8" fmla="*/ 23117 w 50842"/>
                <a:gd name="connsiteY8" fmla="*/ 91943 h 101630"/>
                <a:gd name="connsiteX9" fmla="*/ 25652 w 50842"/>
                <a:gd name="connsiteY9" fmla="*/ 94729 h 101630"/>
                <a:gd name="connsiteX10" fmla="*/ 48698 w 50842"/>
                <a:gd name="connsiteY10" fmla="*/ 45629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29"/>
                  </a:moveTo>
                  <a:cubicBezTo>
                    <a:pt x="48698" y="28925"/>
                    <a:pt x="42366" y="19056"/>
                    <a:pt x="32492" y="19056"/>
                  </a:cubicBezTo>
                  <a:cubicBezTo>
                    <a:pt x="24134" y="19056"/>
                    <a:pt x="19066" y="25383"/>
                    <a:pt x="19066" y="32473"/>
                  </a:cubicBezTo>
                  <a:cubicBezTo>
                    <a:pt x="19066" y="39302"/>
                    <a:pt x="24134" y="45884"/>
                    <a:pt x="32492" y="45884"/>
                  </a:cubicBezTo>
                  <a:cubicBezTo>
                    <a:pt x="35526" y="45884"/>
                    <a:pt x="38823" y="44868"/>
                    <a:pt x="41349" y="42596"/>
                  </a:cubicBezTo>
                  <a:cubicBezTo>
                    <a:pt x="42112" y="42089"/>
                    <a:pt x="42366" y="41835"/>
                    <a:pt x="42621" y="41835"/>
                  </a:cubicBezTo>
                  <a:cubicBezTo>
                    <a:pt x="42874" y="41835"/>
                    <a:pt x="43129" y="42089"/>
                    <a:pt x="43129" y="45629"/>
                  </a:cubicBezTo>
                  <a:cubicBezTo>
                    <a:pt x="43129" y="64359"/>
                    <a:pt x="34263" y="79541"/>
                    <a:pt x="25906" y="87894"/>
                  </a:cubicBezTo>
                  <a:cubicBezTo>
                    <a:pt x="23117" y="90680"/>
                    <a:pt x="23117" y="91189"/>
                    <a:pt x="23117" y="91943"/>
                  </a:cubicBezTo>
                  <a:cubicBezTo>
                    <a:pt x="23117" y="93721"/>
                    <a:pt x="24389" y="94729"/>
                    <a:pt x="25652" y="94729"/>
                  </a:cubicBezTo>
                  <a:cubicBezTo>
                    <a:pt x="28440" y="94729"/>
                    <a:pt x="48698" y="75246"/>
                    <a:pt x="48698" y="4562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6204D9F3-728B-4F1E-9C7F-6896ECE5AA3E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10876600" y="-14944426"/>
              <a:ext cx="203371" cy="177853"/>
            </a:xfrm>
            <a:custGeom>
              <a:avLst/>
              <a:gdLst>
                <a:gd name="connsiteX0" fmla="*/ 103394 w 203370"/>
                <a:gd name="connsiteY0" fmla="*/ 35253 h 177852"/>
                <a:gd name="connsiteX1" fmla="*/ 80095 w 203370"/>
                <a:gd name="connsiteY1" fmla="*/ 19056 h 177852"/>
                <a:gd name="connsiteX2" fmla="*/ 19066 w 203370"/>
                <a:gd name="connsiteY2" fmla="*/ 93206 h 177852"/>
                <a:gd name="connsiteX3" fmla="*/ 52749 w 203370"/>
                <a:gd name="connsiteY3" fmla="*/ 133708 h 177852"/>
                <a:gd name="connsiteX4" fmla="*/ 85662 w 203370"/>
                <a:gd name="connsiteY4" fmla="*/ 114723 h 177852"/>
                <a:gd name="connsiteX5" fmla="*/ 108709 w 203370"/>
                <a:gd name="connsiteY5" fmla="*/ 133708 h 177852"/>
                <a:gd name="connsiteX6" fmla="*/ 127450 w 203370"/>
                <a:gd name="connsiteY6" fmla="*/ 119782 h 177852"/>
                <a:gd name="connsiteX7" fmla="*/ 135043 w 203370"/>
                <a:gd name="connsiteY7" fmla="*/ 94731 h 177852"/>
                <a:gd name="connsiteX8" fmla="*/ 132011 w 203370"/>
                <a:gd name="connsiteY8" fmla="*/ 92198 h 177852"/>
                <a:gd name="connsiteX9" fmla="*/ 128459 w 203370"/>
                <a:gd name="connsiteY9" fmla="*/ 96756 h 177852"/>
                <a:gd name="connsiteX10" fmla="*/ 109218 w 203370"/>
                <a:gd name="connsiteY10" fmla="*/ 128134 h 177852"/>
                <a:gd name="connsiteX11" fmla="*/ 101622 w 203370"/>
                <a:gd name="connsiteY11" fmla="*/ 116494 h 177852"/>
                <a:gd name="connsiteX12" fmla="*/ 104911 w 203370"/>
                <a:gd name="connsiteY12" fmla="*/ 97764 h 177852"/>
                <a:gd name="connsiteX13" fmla="*/ 110481 w 203370"/>
                <a:gd name="connsiteY13" fmla="*/ 74985 h 177852"/>
                <a:gd name="connsiteX14" fmla="*/ 119599 w 203370"/>
                <a:gd name="connsiteY14" fmla="*/ 39557 h 177852"/>
                <a:gd name="connsiteX15" fmla="*/ 121371 w 203370"/>
                <a:gd name="connsiteY15" fmla="*/ 30950 h 177852"/>
                <a:gd name="connsiteX16" fmla="*/ 114022 w 203370"/>
                <a:gd name="connsiteY16" fmla="*/ 24114 h 177852"/>
                <a:gd name="connsiteX17" fmla="*/ 103394 w 203370"/>
                <a:gd name="connsiteY17" fmla="*/ 35253 h 177852"/>
                <a:gd name="connsiteX18" fmla="*/ 86933 w 203370"/>
                <a:gd name="connsiteY18" fmla="*/ 100805 h 177852"/>
                <a:gd name="connsiteX19" fmla="*/ 81867 w 203370"/>
                <a:gd name="connsiteY19" fmla="*/ 110166 h 177852"/>
                <a:gd name="connsiteX20" fmla="*/ 53250 w 203370"/>
                <a:gd name="connsiteY20" fmla="*/ 128134 h 177852"/>
                <a:gd name="connsiteX21" fmla="*/ 37044 w 203370"/>
                <a:gd name="connsiteY21" fmla="*/ 104347 h 177852"/>
                <a:gd name="connsiteX22" fmla="*/ 50969 w 203370"/>
                <a:gd name="connsiteY22" fmla="*/ 48919 h 177852"/>
                <a:gd name="connsiteX23" fmla="*/ 80349 w 203370"/>
                <a:gd name="connsiteY23" fmla="*/ 24621 h 177852"/>
                <a:gd name="connsiteX24" fmla="*/ 100350 w 203370"/>
                <a:gd name="connsiteY24" fmla="*/ 46893 h 177852"/>
                <a:gd name="connsiteX25" fmla="*/ 99598 w 203370"/>
                <a:gd name="connsiteY25" fmla="*/ 51197 h 177852"/>
                <a:gd name="connsiteX26" fmla="*/ 86933 w 203370"/>
                <a:gd name="connsiteY26" fmla="*/ 100805 h 177852"/>
                <a:gd name="connsiteX27" fmla="*/ 194219 w 203370"/>
                <a:gd name="connsiteY27" fmla="*/ 130666 h 177852"/>
                <a:gd name="connsiteX28" fmla="*/ 178013 w 203370"/>
                <a:gd name="connsiteY28" fmla="*/ 104093 h 177852"/>
                <a:gd name="connsiteX29" fmla="*/ 164585 w 203370"/>
                <a:gd name="connsiteY29" fmla="*/ 117510 h 177852"/>
                <a:gd name="connsiteX30" fmla="*/ 178013 w 203370"/>
                <a:gd name="connsiteY30" fmla="*/ 130921 h 177852"/>
                <a:gd name="connsiteX31" fmla="*/ 186870 w 203370"/>
                <a:gd name="connsiteY31" fmla="*/ 127633 h 177852"/>
                <a:gd name="connsiteX32" fmla="*/ 188140 w 203370"/>
                <a:gd name="connsiteY32" fmla="*/ 126872 h 177852"/>
                <a:gd name="connsiteX33" fmla="*/ 188649 w 203370"/>
                <a:gd name="connsiteY33" fmla="*/ 130666 h 177852"/>
                <a:gd name="connsiteX34" fmla="*/ 171426 w 203370"/>
                <a:gd name="connsiteY34" fmla="*/ 172931 h 177852"/>
                <a:gd name="connsiteX35" fmla="*/ 168638 w 203370"/>
                <a:gd name="connsiteY35" fmla="*/ 176980 h 177852"/>
                <a:gd name="connsiteX36" fmla="*/ 171172 w 203370"/>
                <a:gd name="connsiteY36" fmla="*/ 179766 h 177852"/>
                <a:gd name="connsiteX37" fmla="*/ 194219 w 203370"/>
                <a:gd name="connsiteY37" fmla="*/ 13066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3370" h="177852">
                  <a:moveTo>
                    <a:pt x="103394" y="35253"/>
                  </a:moveTo>
                  <a:cubicBezTo>
                    <a:pt x="98835" y="25893"/>
                    <a:pt x="91494" y="19056"/>
                    <a:pt x="80095" y="19056"/>
                  </a:cubicBezTo>
                  <a:cubicBezTo>
                    <a:pt x="50469" y="19056"/>
                    <a:pt x="19066" y="56263"/>
                    <a:pt x="19066" y="93206"/>
                  </a:cubicBezTo>
                  <a:cubicBezTo>
                    <a:pt x="19066" y="117003"/>
                    <a:pt x="32992" y="133708"/>
                    <a:pt x="52749" y="133708"/>
                  </a:cubicBezTo>
                  <a:cubicBezTo>
                    <a:pt x="57810" y="133708"/>
                    <a:pt x="70473" y="132692"/>
                    <a:pt x="85662" y="114723"/>
                  </a:cubicBezTo>
                  <a:cubicBezTo>
                    <a:pt x="87688" y="125355"/>
                    <a:pt x="96555" y="133708"/>
                    <a:pt x="108709" y="133708"/>
                  </a:cubicBezTo>
                  <a:cubicBezTo>
                    <a:pt x="117574" y="133708"/>
                    <a:pt x="123398" y="127880"/>
                    <a:pt x="127450" y="119782"/>
                  </a:cubicBezTo>
                  <a:cubicBezTo>
                    <a:pt x="131756" y="110674"/>
                    <a:pt x="135043" y="95232"/>
                    <a:pt x="135043" y="94731"/>
                  </a:cubicBezTo>
                  <a:cubicBezTo>
                    <a:pt x="135043" y="92198"/>
                    <a:pt x="132762" y="92198"/>
                    <a:pt x="132011" y="92198"/>
                  </a:cubicBezTo>
                  <a:cubicBezTo>
                    <a:pt x="129476" y="92198"/>
                    <a:pt x="129222" y="93206"/>
                    <a:pt x="128459" y="96756"/>
                  </a:cubicBezTo>
                  <a:cubicBezTo>
                    <a:pt x="124160" y="113207"/>
                    <a:pt x="119599" y="128134"/>
                    <a:pt x="109218" y="128134"/>
                  </a:cubicBezTo>
                  <a:cubicBezTo>
                    <a:pt x="102377" y="128134"/>
                    <a:pt x="101622" y="121560"/>
                    <a:pt x="101622" y="116494"/>
                  </a:cubicBezTo>
                  <a:cubicBezTo>
                    <a:pt x="101622" y="110928"/>
                    <a:pt x="102122" y="108903"/>
                    <a:pt x="104911" y="97764"/>
                  </a:cubicBezTo>
                  <a:cubicBezTo>
                    <a:pt x="107700" y="87132"/>
                    <a:pt x="108201" y="84608"/>
                    <a:pt x="110481" y="74985"/>
                  </a:cubicBezTo>
                  <a:lnTo>
                    <a:pt x="119599" y="39557"/>
                  </a:lnTo>
                  <a:cubicBezTo>
                    <a:pt x="121371" y="32467"/>
                    <a:pt x="121371" y="31967"/>
                    <a:pt x="121371" y="30950"/>
                  </a:cubicBezTo>
                  <a:cubicBezTo>
                    <a:pt x="121371" y="26647"/>
                    <a:pt x="118329" y="24114"/>
                    <a:pt x="114022" y="24114"/>
                  </a:cubicBezTo>
                  <a:cubicBezTo>
                    <a:pt x="107946" y="24114"/>
                    <a:pt x="104149" y="29688"/>
                    <a:pt x="103394" y="35253"/>
                  </a:cubicBezTo>
                  <a:close/>
                  <a:moveTo>
                    <a:pt x="86933" y="100805"/>
                  </a:moveTo>
                  <a:cubicBezTo>
                    <a:pt x="85662" y="105363"/>
                    <a:pt x="85662" y="105862"/>
                    <a:pt x="81867" y="110166"/>
                  </a:cubicBezTo>
                  <a:cubicBezTo>
                    <a:pt x="70727" y="124085"/>
                    <a:pt x="60345" y="128134"/>
                    <a:pt x="53250" y="128134"/>
                  </a:cubicBezTo>
                  <a:cubicBezTo>
                    <a:pt x="40587" y="128134"/>
                    <a:pt x="37044" y="114216"/>
                    <a:pt x="37044" y="104347"/>
                  </a:cubicBezTo>
                  <a:cubicBezTo>
                    <a:pt x="37044" y="91690"/>
                    <a:pt x="45148" y="60558"/>
                    <a:pt x="50969" y="48919"/>
                  </a:cubicBezTo>
                  <a:cubicBezTo>
                    <a:pt x="58827" y="33991"/>
                    <a:pt x="70218" y="24621"/>
                    <a:pt x="80349" y="24621"/>
                  </a:cubicBezTo>
                  <a:cubicBezTo>
                    <a:pt x="96809" y="24621"/>
                    <a:pt x="100350" y="45377"/>
                    <a:pt x="100350" y="46893"/>
                  </a:cubicBezTo>
                  <a:cubicBezTo>
                    <a:pt x="100350" y="48410"/>
                    <a:pt x="99842" y="49934"/>
                    <a:pt x="99598" y="51197"/>
                  </a:cubicBezTo>
                  <a:lnTo>
                    <a:pt x="86933" y="100805"/>
                  </a:lnTo>
                  <a:close/>
                  <a:moveTo>
                    <a:pt x="194219" y="130666"/>
                  </a:moveTo>
                  <a:cubicBezTo>
                    <a:pt x="194219" y="113962"/>
                    <a:pt x="187887" y="104093"/>
                    <a:pt x="178013" y="104093"/>
                  </a:cubicBezTo>
                  <a:cubicBezTo>
                    <a:pt x="169654" y="104093"/>
                    <a:pt x="164585" y="110420"/>
                    <a:pt x="164585" y="117510"/>
                  </a:cubicBezTo>
                  <a:cubicBezTo>
                    <a:pt x="164585" y="124339"/>
                    <a:pt x="169654" y="130921"/>
                    <a:pt x="178013" y="130921"/>
                  </a:cubicBezTo>
                  <a:cubicBezTo>
                    <a:pt x="181046" y="130921"/>
                    <a:pt x="184343" y="129905"/>
                    <a:pt x="186870" y="127633"/>
                  </a:cubicBezTo>
                  <a:cubicBezTo>
                    <a:pt x="187632" y="127126"/>
                    <a:pt x="187887" y="126872"/>
                    <a:pt x="188140" y="126872"/>
                  </a:cubicBezTo>
                  <a:cubicBezTo>
                    <a:pt x="188395" y="126872"/>
                    <a:pt x="188649" y="127126"/>
                    <a:pt x="188649" y="130666"/>
                  </a:cubicBezTo>
                  <a:cubicBezTo>
                    <a:pt x="188649" y="149396"/>
                    <a:pt x="179782" y="164578"/>
                    <a:pt x="171426" y="172931"/>
                  </a:cubicBezTo>
                  <a:cubicBezTo>
                    <a:pt x="168638" y="175717"/>
                    <a:pt x="168638" y="176226"/>
                    <a:pt x="168638" y="176980"/>
                  </a:cubicBezTo>
                  <a:cubicBezTo>
                    <a:pt x="168638" y="178758"/>
                    <a:pt x="169908" y="179766"/>
                    <a:pt x="171172" y="179766"/>
                  </a:cubicBezTo>
                  <a:cubicBezTo>
                    <a:pt x="173960" y="179766"/>
                    <a:pt x="194219" y="160283"/>
                    <a:pt x="194219" y="13066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2FBEB073-AB19-4EB1-B59C-D24B1F6E53B4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11124577" y="-15008207"/>
              <a:ext cx="177949" cy="254075"/>
            </a:xfrm>
            <a:custGeom>
              <a:avLst/>
              <a:gdLst>
                <a:gd name="connsiteX0" fmla="*/ 67684 w 177949"/>
                <a:gd name="connsiteY0" fmla="*/ 21844 h 254075"/>
                <a:gd name="connsiteX1" fmla="*/ 64397 w 177949"/>
                <a:gd name="connsiteY1" fmla="*/ 19056 h 254075"/>
                <a:gd name="connsiteX2" fmla="*/ 33500 w 177949"/>
                <a:gd name="connsiteY2" fmla="*/ 21590 h 254075"/>
                <a:gd name="connsiteX3" fmla="*/ 28687 w 177949"/>
                <a:gd name="connsiteY3" fmla="*/ 26647 h 254075"/>
                <a:gd name="connsiteX4" fmla="*/ 34764 w 177949"/>
                <a:gd name="connsiteY4" fmla="*/ 29688 h 254075"/>
                <a:gd name="connsiteX5" fmla="*/ 47428 w 177949"/>
                <a:gd name="connsiteY5" fmla="*/ 33991 h 254075"/>
                <a:gd name="connsiteX6" fmla="*/ 43885 w 177949"/>
                <a:gd name="connsiteY6" fmla="*/ 49680 h 254075"/>
                <a:gd name="connsiteX7" fmla="*/ 23118 w 177949"/>
                <a:gd name="connsiteY7" fmla="*/ 132191 h 254075"/>
                <a:gd name="connsiteX8" fmla="*/ 19066 w 177949"/>
                <a:gd name="connsiteY8" fmla="*/ 157750 h 254075"/>
                <a:gd name="connsiteX9" fmla="*/ 51224 w 177949"/>
                <a:gd name="connsiteY9" fmla="*/ 197488 h 254075"/>
                <a:gd name="connsiteX10" fmla="*/ 112253 w 177949"/>
                <a:gd name="connsiteY10" fmla="*/ 123330 h 254075"/>
                <a:gd name="connsiteX11" fmla="*/ 78577 w 177949"/>
                <a:gd name="connsiteY11" fmla="*/ 82837 h 254075"/>
                <a:gd name="connsiteX12" fmla="*/ 48951 w 177949"/>
                <a:gd name="connsiteY12" fmla="*/ 98018 h 254075"/>
                <a:gd name="connsiteX13" fmla="*/ 67684 w 177949"/>
                <a:gd name="connsiteY13" fmla="*/ 21844 h 254075"/>
                <a:gd name="connsiteX14" fmla="*/ 43885 w 177949"/>
                <a:gd name="connsiteY14" fmla="*/ 117510 h 254075"/>
                <a:gd name="connsiteX15" fmla="*/ 47683 w 177949"/>
                <a:gd name="connsiteY15" fmla="*/ 108650 h 254075"/>
                <a:gd name="connsiteX16" fmla="*/ 78069 w 177949"/>
                <a:gd name="connsiteY16" fmla="*/ 88402 h 254075"/>
                <a:gd name="connsiteX17" fmla="*/ 94020 w 177949"/>
                <a:gd name="connsiteY17" fmla="*/ 112191 h 254075"/>
                <a:gd name="connsiteX18" fmla="*/ 81109 w 177949"/>
                <a:gd name="connsiteY18" fmla="*/ 165848 h 254075"/>
                <a:gd name="connsiteX19" fmla="*/ 51224 w 177949"/>
                <a:gd name="connsiteY19" fmla="*/ 191915 h 254075"/>
                <a:gd name="connsiteX20" fmla="*/ 34262 w 177949"/>
                <a:gd name="connsiteY20" fmla="*/ 166357 h 254075"/>
                <a:gd name="connsiteX21" fmla="*/ 38315 w 177949"/>
                <a:gd name="connsiteY21" fmla="*/ 140790 h 254075"/>
                <a:gd name="connsiteX22" fmla="*/ 43885 w 177949"/>
                <a:gd name="connsiteY22" fmla="*/ 117510 h 254075"/>
                <a:gd name="connsiteX23" fmla="*/ 167272 w 177949"/>
                <a:gd name="connsiteY23" fmla="*/ 194447 h 254075"/>
                <a:gd name="connsiteX24" fmla="*/ 151066 w 177949"/>
                <a:gd name="connsiteY24" fmla="*/ 167874 h 254075"/>
                <a:gd name="connsiteX25" fmla="*/ 137641 w 177949"/>
                <a:gd name="connsiteY25" fmla="*/ 181291 h 254075"/>
                <a:gd name="connsiteX26" fmla="*/ 151066 w 177949"/>
                <a:gd name="connsiteY26" fmla="*/ 194702 h 254075"/>
                <a:gd name="connsiteX27" fmla="*/ 159925 w 177949"/>
                <a:gd name="connsiteY27" fmla="*/ 191414 h 254075"/>
                <a:gd name="connsiteX28" fmla="*/ 161197 w 177949"/>
                <a:gd name="connsiteY28" fmla="*/ 190653 h 254075"/>
                <a:gd name="connsiteX29" fmla="*/ 161705 w 177949"/>
                <a:gd name="connsiteY29" fmla="*/ 194447 h 254075"/>
                <a:gd name="connsiteX30" fmla="*/ 144482 w 177949"/>
                <a:gd name="connsiteY30" fmla="*/ 236712 h 254075"/>
                <a:gd name="connsiteX31" fmla="*/ 141693 w 177949"/>
                <a:gd name="connsiteY31" fmla="*/ 240761 h 254075"/>
                <a:gd name="connsiteX32" fmla="*/ 144228 w 177949"/>
                <a:gd name="connsiteY32" fmla="*/ 243547 h 254075"/>
                <a:gd name="connsiteX33" fmla="*/ 167272 w 177949"/>
                <a:gd name="connsiteY33" fmla="*/ 194447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77949" h="254075">
                  <a:moveTo>
                    <a:pt x="67684" y="21844"/>
                  </a:moveTo>
                  <a:cubicBezTo>
                    <a:pt x="67684" y="21590"/>
                    <a:pt x="67684" y="19056"/>
                    <a:pt x="64397" y="19056"/>
                  </a:cubicBezTo>
                  <a:cubicBezTo>
                    <a:pt x="58573" y="19056"/>
                    <a:pt x="40086" y="21081"/>
                    <a:pt x="33500" y="21590"/>
                  </a:cubicBezTo>
                  <a:cubicBezTo>
                    <a:pt x="31474" y="21844"/>
                    <a:pt x="28687" y="22097"/>
                    <a:pt x="28687" y="26647"/>
                  </a:cubicBezTo>
                  <a:cubicBezTo>
                    <a:pt x="28687" y="29688"/>
                    <a:pt x="30965" y="29688"/>
                    <a:pt x="34764" y="29688"/>
                  </a:cubicBezTo>
                  <a:cubicBezTo>
                    <a:pt x="46927" y="29688"/>
                    <a:pt x="47428" y="31459"/>
                    <a:pt x="47428" y="33991"/>
                  </a:cubicBezTo>
                  <a:cubicBezTo>
                    <a:pt x="47428" y="35762"/>
                    <a:pt x="45148" y="44369"/>
                    <a:pt x="43885" y="49680"/>
                  </a:cubicBezTo>
                  <a:lnTo>
                    <a:pt x="23118" y="132191"/>
                  </a:lnTo>
                  <a:cubicBezTo>
                    <a:pt x="20082" y="144839"/>
                    <a:pt x="19066" y="148889"/>
                    <a:pt x="19066" y="157750"/>
                  </a:cubicBezTo>
                  <a:cubicBezTo>
                    <a:pt x="19066" y="181792"/>
                    <a:pt x="32494" y="197488"/>
                    <a:pt x="51224" y="197488"/>
                  </a:cubicBezTo>
                  <a:cubicBezTo>
                    <a:pt x="81109" y="197488"/>
                    <a:pt x="112253" y="159774"/>
                    <a:pt x="112253" y="123330"/>
                  </a:cubicBezTo>
                  <a:cubicBezTo>
                    <a:pt x="112253" y="100297"/>
                    <a:pt x="98833" y="82837"/>
                    <a:pt x="78577" y="82837"/>
                  </a:cubicBezTo>
                  <a:cubicBezTo>
                    <a:pt x="66929" y="82837"/>
                    <a:pt x="56547" y="90173"/>
                    <a:pt x="48951" y="98018"/>
                  </a:cubicBezTo>
                  <a:lnTo>
                    <a:pt x="67684" y="21844"/>
                  </a:lnTo>
                  <a:close/>
                  <a:moveTo>
                    <a:pt x="43885" y="117510"/>
                  </a:moveTo>
                  <a:cubicBezTo>
                    <a:pt x="45402" y="111944"/>
                    <a:pt x="45402" y="111437"/>
                    <a:pt x="47683" y="108650"/>
                  </a:cubicBezTo>
                  <a:cubicBezTo>
                    <a:pt x="60091" y="92198"/>
                    <a:pt x="71482" y="88402"/>
                    <a:pt x="78069" y="88402"/>
                  </a:cubicBezTo>
                  <a:cubicBezTo>
                    <a:pt x="87187" y="88402"/>
                    <a:pt x="94020" y="95993"/>
                    <a:pt x="94020" y="112191"/>
                  </a:cubicBezTo>
                  <a:cubicBezTo>
                    <a:pt x="94020" y="127126"/>
                    <a:pt x="85670" y="156234"/>
                    <a:pt x="81109" y="165848"/>
                  </a:cubicBezTo>
                  <a:cubicBezTo>
                    <a:pt x="72753" y="182807"/>
                    <a:pt x="61107" y="191915"/>
                    <a:pt x="51224" y="191915"/>
                  </a:cubicBezTo>
                  <a:cubicBezTo>
                    <a:pt x="42621" y="191915"/>
                    <a:pt x="34262" y="185087"/>
                    <a:pt x="34262" y="166357"/>
                  </a:cubicBezTo>
                  <a:cubicBezTo>
                    <a:pt x="34262" y="161545"/>
                    <a:pt x="34262" y="156741"/>
                    <a:pt x="38315" y="140790"/>
                  </a:cubicBezTo>
                  <a:lnTo>
                    <a:pt x="43885" y="117510"/>
                  </a:lnTo>
                  <a:close/>
                  <a:moveTo>
                    <a:pt x="167272" y="194447"/>
                  </a:moveTo>
                  <a:cubicBezTo>
                    <a:pt x="167272" y="177743"/>
                    <a:pt x="160942" y="167874"/>
                    <a:pt x="151066" y="167874"/>
                  </a:cubicBezTo>
                  <a:cubicBezTo>
                    <a:pt x="142710" y="167874"/>
                    <a:pt x="137641" y="174201"/>
                    <a:pt x="137641" y="181291"/>
                  </a:cubicBezTo>
                  <a:cubicBezTo>
                    <a:pt x="137641" y="188120"/>
                    <a:pt x="142710" y="194702"/>
                    <a:pt x="151066" y="194702"/>
                  </a:cubicBezTo>
                  <a:cubicBezTo>
                    <a:pt x="154101" y="194702"/>
                    <a:pt x="157399" y="193686"/>
                    <a:pt x="159925" y="191414"/>
                  </a:cubicBezTo>
                  <a:cubicBezTo>
                    <a:pt x="160688" y="190907"/>
                    <a:pt x="160942" y="190653"/>
                    <a:pt x="161197" y="190653"/>
                  </a:cubicBezTo>
                  <a:cubicBezTo>
                    <a:pt x="161451" y="190653"/>
                    <a:pt x="161705" y="190907"/>
                    <a:pt x="161705" y="194447"/>
                  </a:cubicBezTo>
                  <a:cubicBezTo>
                    <a:pt x="161705" y="213177"/>
                    <a:pt x="152838" y="228359"/>
                    <a:pt x="144482" y="236712"/>
                  </a:cubicBezTo>
                  <a:cubicBezTo>
                    <a:pt x="141693" y="239498"/>
                    <a:pt x="141693" y="240007"/>
                    <a:pt x="141693" y="240761"/>
                  </a:cubicBezTo>
                  <a:cubicBezTo>
                    <a:pt x="141693" y="242539"/>
                    <a:pt x="142964" y="243547"/>
                    <a:pt x="144228" y="243547"/>
                  </a:cubicBezTo>
                  <a:cubicBezTo>
                    <a:pt x="147017" y="243547"/>
                    <a:pt x="167272" y="224064"/>
                    <a:pt x="167272" y="1944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65AAB30C-56F6-41A2-9BED-DCB679F0A918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11341256" y="-14999853"/>
              <a:ext cx="152528" cy="254075"/>
            </a:xfrm>
            <a:custGeom>
              <a:avLst/>
              <a:gdLst>
                <a:gd name="connsiteX0" fmla="*/ 83643 w 152528"/>
                <a:gd name="connsiteY0" fmla="*/ 28169 h 254075"/>
                <a:gd name="connsiteX1" fmla="*/ 74268 w 152528"/>
                <a:gd name="connsiteY1" fmla="*/ 19056 h 254075"/>
                <a:gd name="connsiteX2" fmla="*/ 60597 w 152528"/>
                <a:gd name="connsiteY2" fmla="*/ 32465 h 254075"/>
                <a:gd name="connsiteX3" fmla="*/ 70218 w 152528"/>
                <a:gd name="connsiteY3" fmla="*/ 41580 h 254075"/>
                <a:gd name="connsiteX4" fmla="*/ 83643 w 152528"/>
                <a:gd name="connsiteY4" fmla="*/ 28169 h 254075"/>
                <a:gd name="connsiteX5" fmla="*/ 64394 w 152528"/>
                <a:gd name="connsiteY5" fmla="*/ 123330 h 254075"/>
                <a:gd name="connsiteX6" fmla="*/ 69965 w 152528"/>
                <a:gd name="connsiteY6" fmla="*/ 108649 h 254075"/>
                <a:gd name="connsiteX7" fmla="*/ 73259 w 152528"/>
                <a:gd name="connsiteY7" fmla="*/ 95238 h 254075"/>
                <a:gd name="connsiteX8" fmla="*/ 52495 w 152528"/>
                <a:gd name="connsiteY8" fmla="*/ 74483 h 254075"/>
                <a:gd name="connsiteX9" fmla="*/ 19066 w 152528"/>
                <a:gd name="connsiteY9" fmla="*/ 113459 h 254075"/>
                <a:gd name="connsiteX10" fmla="*/ 22109 w 152528"/>
                <a:gd name="connsiteY10" fmla="*/ 115985 h 254075"/>
                <a:gd name="connsiteX11" fmla="*/ 26158 w 152528"/>
                <a:gd name="connsiteY11" fmla="*/ 111436 h 254075"/>
                <a:gd name="connsiteX12" fmla="*/ 51733 w 152528"/>
                <a:gd name="connsiteY12" fmla="*/ 80048 h 254075"/>
                <a:gd name="connsiteX13" fmla="*/ 58062 w 152528"/>
                <a:gd name="connsiteY13" fmla="*/ 88148 h 254075"/>
                <a:gd name="connsiteX14" fmla="*/ 55283 w 152528"/>
                <a:gd name="connsiteY14" fmla="*/ 101312 h 254075"/>
                <a:gd name="connsiteX15" fmla="*/ 37806 w 152528"/>
                <a:gd name="connsiteY15" fmla="*/ 148134 h 254075"/>
                <a:gd name="connsiteX16" fmla="*/ 31982 w 152528"/>
                <a:gd name="connsiteY16" fmla="*/ 168381 h 254075"/>
                <a:gd name="connsiteX17" fmla="*/ 52749 w 152528"/>
                <a:gd name="connsiteY17" fmla="*/ 189135 h 254075"/>
                <a:gd name="connsiteX18" fmla="*/ 85924 w 152528"/>
                <a:gd name="connsiteY18" fmla="*/ 150158 h 254075"/>
                <a:gd name="connsiteX19" fmla="*/ 82881 w 152528"/>
                <a:gd name="connsiteY19" fmla="*/ 147626 h 254075"/>
                <a:gd name="connsiteX20" fmla="*/ 79083 w 152528"/>
                <a:gd name="connsiteY20" fmla="*/ 152183 h 254075"/>
                <a:gd name="connsiteX21" fmla="*/ 53258 w 152528"/>
                <a:gd name="connsiteY21" fmla="*/ 183561 h 254075"/>
                <a:gd name="connsiteX22" fmla="*/ 47179 w 152528"/>
                <a:gd name="connsiteY22" fmla="*/ 175209 h 254075"/>
                <a:gd name="connsiteX23" fmla="*/ 54518 w 152528"/>
                <a:gd name="connsiteY23" fmla="*/ 149904 h 254075"/>
                <a:gd name="connsiteX24" fmla="*/ 64394 w 152528"/>
                <a:gd name="connsiteY24" fmla="*/ 123330 h 254075"/>
                <a:gd name="connsiteX25" fmla="*/ 150380 w 152528"/>
                <a:gd name="connsiteY25" fmla="*/ 186094 h 254075"/>
                <a:gd name="connsiteX26" fmla="*/ 134173 w 152528"/>
                <a:gd name="connsiteY26" fmla="*/ 159520 h 254075"/>
                <a:gd name="connsiteX27" fmla="*/ 120748 w 152528"/>
                <a:gd name="connsiteY27" fmla="*/ 172937 h 254075"/>
                <a:gd name="connsiteX28" fmla="*/ 134173 w 152528"/>
                <a:gd name="connsiteY28" fmla="*/ 186348 h 254075"/>
                <a:gd name="connsiteX29" fmla="*/ 143031 w 152528"/>
                <a:gd name="connsiteY29" fmla="*/ 183060 h 254075"/>
                <a:gd name="connsiteX30" fmla="*/ 144302 w 152528"/>
                <a:gd name="connsiteY30" fmla="*/ 182299 h 254075"/>
                <a:gd name="connsiteX31" fmla="*/ 144810 w 152528"/>
                <a:gd name="connsiteY31" fmla="*/ 186094 h 254075"/>
                <a:gd name="connsiteX32" fmla="*/ 127587 w 152528"/>
                <a:gd name="connsiteY32" fmla="*/ 228358 h 254075"/>
                <a:gd name="connsiteX33" fmla="*/ 124801 w 152528"/>
                <a:gd name="connsiteY33" fmla="*/ 232407 h 254075"/>
                <a:gd name="connsiteX34" fmla="*/ 127332 w 152528"/>
                <a:gd name="connsiteY34" fmla="*/ 235193 h 254075"/>
                <a:gd name="connsiteX35" fmla="*/ 150380 w 152528"/>
                <a:gd name="connsiteY35" fmla="*/ 186094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528" h="254075">
                  <a:moveTo>
                    <a:pt x="83643" y="28169"/>
                  </a:moveTo>
                  <a:cubicBezTo>
                    <a:pt x="83643" y="23105"/>
                    <a:pt x="80093" y="19056"/>
                    <a:pt x="74268" y="19056"/>
                  </a:cubicBezTo>
                  <a:cubicBezTo>
                    <a:pt x="67438" y="19056"/>
                    <a:pt x="60597" y="25637"/>
                    <a:pt x="60597" y="32465"/>
                  </a:cubicBezTo>
                  <a:cubicBezTo>
                    <a:pt x="60597" y="37277"/>
                    <a:pt x="64141" y="41580"/>
                    <a:pt x="70218" y="41580"/>
                  </a:cubicBezTo>
                  <a:cubicBezTo>
                    <a:pt x="76040" y="41580"/>
                    <a:pt x="83643" y="35760"/>
                    <a:pt x="83643" y="28169"/>
                  </a:cubicBezTo>
                  <a:close/>
                  <a:moveTo>
                    <a:pt x="64394" y="123330"/>
                  </a:moveTo>
                  <a:cubicBezTo>
                    <a:pt x="67438" y="115985"/>
                    <a:pt x="67438" y="115485"/>
                    <a:pt x="69965" y="108649"/>
                  </a:cubicBezTo>
                  <a:cubicBezTo>
                    <a:pt x="71988" y="103590"/>
                    <a:pt x="73259" y="100042"/>
                    <a:pt x="73259" y="95238"/>
                  </a:cubicBezTo>
                  <a:cubicBezTo>
                    <a:pt x="73259" y="83845"/>
                    <a:pt x="65157" y="74483"/>
                    <a:pt x="52495" y="74483"/>
                  </a:cubicBezTo>
                  <a:cubicBezTo>
                    <a:pt x="28693" y="74483"/>
                    <a:pt x="19066" y="111181"/>
                    <a:pt x="19066" y="113459"/>
                  </a:cubicBezTo>
                  <a:cubicBezTo>
                    <a:pt x="19066" y="115985"/>
                    <a:pt x="21601" y="115985"/>
                    <a:pt x="22109" y="115985"/>
                  </a:cubicBezTo>
                  <a:cubicBezTo>
                    <a:pt x="24641" y="115985"/>
                    <a:pt x="24895" y="115485"/>
                    <a:pt x="26158" y="111436"/>
                  </a:cubicBezTo>
                  <a:cubicBezTo>
                    <a:pt x="32999" y="87639"/>
                    <a:pt x="43127" y="80048"/>
                    <a:pt x="51733" y="80048"/>
                  </a:cubicBezTo>
                  <a:cubicBezTo>
                    <a:pt x="53758" y="80048"/>
                    <a:pt x="58062" y="80048"/>
                    <a:pt x="58062" y="88148"/>
                  </a:cubicBezTo>
                  <a:cubicBezTo>
                    <a:pt x="58062" y="93467"/>
                    <a:pt x="56290" y="98780"/>
                    <a:pt x="55283" y="101312"/>
                  </a:cubicBezTo>
                  <a:cubicBezTo>
                    <a:pt x="53258" y="107886"/>
                    <a:pt x="41856" y="137248"/>
                    <a:pt x="37806" y="148134"/>
                  </a:cubicBezTo>
                  <a:cubicBezTo>
                    <a:pt x="35272" y="154716"/>
                    <a:pt x="31982" y="163060"/>
                    <a:pt x="31982" y="168381"/>
                  </a:cubicBezTo>
                  <a:cubicBezTo>
                    <a:pt x="31982" y="180274"/>
                    <a:pt x="40593" y="189135"/>
                    <a:pt x="52749" y="189135"/>
                  </a:cubicBezTo>
                  <a:cubicBezTo>
                    <a:pt x="76549" y="189135"/>
                    <a:pt x="85924" y="152438"/>
                    <a:pt x="85924" y="150158"/>
                  </a:cubicBezTo>
                  <a:cubicBezTo>
                    <a:pt x="85924" y="147626"/>
                    <a:pt x="83643" y="147626"/>
                    <a:pt x="82881" y="147626"/>
                  </a:cubicBezTo>
                  <a:cubicBezTo>
                    <a:pt x="80346" y="147626"/>
                    <a:pt x="80346" y="148387"/>
                    <a:pt x="79083" y="152183"/>
                  </a:cubicBezTo>
                  <a:cubicBezTo>
                    <a:pt x="74522" y="168126"/>
                    <a:pt x="66166" y="183561"/>
                    <a:pt x="53258" y="183561"/>
                  </a:cubicBezTo>
                  <a:cubicBezTo>
                    <a:pt x="48951" y="183561"/>
                    <a:pt x="47179" y="181036"/>
                    <a:pt x="47179" y="175209"/>
                  </a:cubicBezTo>
                  <a:cubicBezTo>
                    <a:pt x="47179" y="168888"/>
                    <a:pt x="48697" y="165340"/>
                    <a:pt x="54518" y="149904"/>
                  </a:cubicBezTo>
                  <a:lnTo>
                    <a:pt x="64394" y="123330"/>
                  </a:lnTo>
                  <a:close/>
                  <a:moveTo>
                    <a:pt x="150380" y="186094"/>
                  </a:moveTo>
                  <a:cubicBezTo>
                    <a:pt x="150380" y="169389"/>
                    <a:pt x="144047" y="159520"/>
                    <a:pt x="134173" y="159520"/>
                  </a:cubicBezTo>
                  <a:cubicBezTo>
                    <a:pt x="125817" y="159520"/>
                    <a:pt x="120748" y="165847"/>
                    <a:pt x="120748" y="172937"/>
                  </a:cubicBezTo>
                  <a:cubicBezTo>
                    <a:pt x="120748" y="179766"/>
                    <a:pt x="125817" y="186348"/>
                    <a:pt x="134173" y="186348"/>
                  </a:cubicBezTo>
                  <a:cubicBezTo>
                    <a:pt x="137209" y="186348"/>
                    <a:pt x="140506" y="185332"/>
                    <a:pt x="143031" y="183060"/>
                  </a:cubicBezTo>
                  <a:cubicBezTo>
                    <a:pt x="143793" y="182553"/>
                    <a:pt x="144047" y="182299"/>
                    <a:pt x="144302" y="182299"/>
                  </a:cubicBezTo>
                  <a:cubicBezTo>
                    <a:pt x="144556" y="182299"/>
                    <a:pt x="144810" y="182553"/>
                    <a:pt x="144810" y="186094"/>
                  </a:cubicBezTo>
                  <a:cubicBezTo>
                    <a:pt x="144810" y="204823"/>
                    <a:pt x="135945" y="220005"/>
                    <a:pt x="127587" y="228358"/>
                  </a:cubicBezTo>
                  <a:cubicBezTo>
                    <a:pt x="124801" y="231144"/>
                    <a:pt x="124801" y="231653"/>
                    <a:pt x="124801" y="232407"/>
                  </a:cubicBezTo>
                  <a:cubicBezTo>
                    <a:pt x="124801" y="234185"/>
                    <a:pt x="126072" y="235193"/>
                    <a:pt x="127332" y="235193"/>
                  </a:cubicBezTo>
                  <a:cubicBezTo>
                    <a:pt x="130121" y="235193"/>
                    <a:pt x="150380" y="215710"/>
                    <a:pt x="150380" y="18609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D0B55479-8517-4C3C-ADEB-99E6DE817B1A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11530414" y="-14999853"/>
              <a:ext cx="127107" cy="254075"/>
            </a:xfrm>
            <a:custGeom>
              <a:avLst/>
              <a:gdLst>
                <a:gd name="connsiteX0" fmla="*/ 122889 w 127106"/>
                <a:gd name="connsiteY0" fmla="*/ 28169 h 254075"/>
                <a:gd name="connsiteX1" fmla="*/ 113260 w 127106"/>
                <a:gd name="connsiteY1" fmla="*/ 19056 h 254075"/>
                <a:gd name="connsiteX2" fmla="*/ 99842 w 127106"/>
                <a:gd name="connsiteY2" fmla="*/ 32465 h 254075"/>
                <a:gd name="connsiteX3" fmla="*/ 109208 w 127106"/>
                <a:gd name="connsiteY3" fmla="*/ 41580 h 254075"/>
                <a:gd name="connsiteX4" fmla="*/ 122889 w 127106"/>
                <a:gd name="connsiteY4" fmla="*/ 28169 h 254075"/>
                <a:gd name="connsiteX5" fmla="*/ 71991 w 127106"/>
                <a:gd name="connsiteY5" fmla="*/ 199004 h 254075"/>
                <a:gd name="connsiteX6" fmla="*/ 40842 w 127106"/>
                <a:gd name="connsiteY6" fmla="*/ 232661 h 254075"/>
                <a:gd name="connsiteX7" fmla="*/ 30966 w 127106"/>
                <a:gd name="connsiteY7" fmla="*/ 230383 h 254075"/>
                <a:gd name="connsiteX8" fmla="*/ 42359 w 127106"/>
                <a:gd name="connsiteY8" fmla="*/ 216972 h 254075"/>
                <a:gd name="connsiteX9" fmla="*/ 32738 w 127106"/>
                <a:gd name="connsiteY9" fmla="*/ 208111 h 254075"/>
                <a:gd name="connsiteX10" fmla="*/ 19066 w 127106"/>
                <a:gd name="connsiteY10" fmla="*/ 222538 h 254075"/>
                <a:gd name="connsiteX11" fmla="*/ 41351 w 127106"/>
                <a:gd name="connsiteY11" fmla="*/ 238234 h 254075"/>
                <a:gd name="connsiteX12" fmla="*/ 88952 w 127106"/>
                <a:gd name="connsiteY12" fmla="*/ 199759 h 254075"/>
                <a:gd name="connsiteX13" fmla="*/ 112250 w 127106"/>
                <a:gd name="connsiteY13" fmla="*/ 107132 h 254075"/>
                <a:gd name="connsiteX14" fmla="*/ 113514 w 127106"/>
                <a:gd name="connsiteY14" fmla="*/ 97763 h 254075"/>
                <a:gd name="connsiteX15" fmla="*/ 90223 w 127106"/>
                <a:gd name="connsiteY15" fmla="*/ 74483 h 254075"/>
                <a:gd name="connsiteX16" fmla="*/ 49953 w 127106"/>
                <a:gd name="connsiteY16" fmla="*/ 113459 h 254075"/>
                <a:gd name="connsiteX17" fmla="*/ 52996 w 127106"/>
                <a:gd name="connsiteY17" fmla="*/ 115985 h 254075"/>
                <a:gd name="connsiteX18" fmla="*/ 57556 w 127106"/>
                <a:gd name="connsiteY18" fmla="*/ 110927 h 254075"/>
                <a:gd name="connsiteX19" fmla="*/ 89460 w 127106"/>
                <a:gd name="connsiteY19" fmla="*/ 80048 h 254075"/>
                <a:gd name="connsiteX20" fmla="*/ 97562 w 127106"/>
                <a:gd name="connsiteY20" fmla="*/ 91688 h 254075"/>
                <a:gd name="connsiteX21" fmla="*/ 95790 w 127106"/>
                <a:gd name="connsiteY21" fmla="*/ 104600 h 254075"/>
                <a:gd name="connsiteX22" fmla="*/ 71991 w 127106"/>
                <a:gd name="connsiteY22" fmla="*/ 199004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254075">
                  <a:moveTo>
                    <a:pt x="122889" y="28169"/>
                  </a:moveTo>
                  <a:cubicBezTo>
                    <a:pt x="122889" y="23359"/>
                    <a:pt x="119338" y="19056"/>
                    <a:pt x="113260" y="19056"/>
                  </a:cubicBezTo>
                  <a:cubicBezTo>
                    <a:pt x="107436" y="19056"/>
                    <a:pt x="99842" y="24876"/>
                    <a:pt x="99842" y="32465"/>
                  </a:cubicBezTo>
                  <a:cubicBezTo>
                    <a:pt x="99842" y="37531"/>
                    <a:pt x="103386" y="41580"/>
                    <a:pt x="109208" y="41580"/>
                  </a:cubicBezTo>
                  <a:cubicBezTo>
                    <a:pt x="116049" y="41580"/>
                    <a:pt x="122889" y="34999"/>
                    <a:pt x="122889" y="28169"/>
                  </a:cubicBezTo>
                  <a:close/>
                  <a:moveTo>
                    <a:pt x="71991" y="199004"/>
                  </a:moveTo>
                  <a:cubicBezTo>
                    <a:pt x="67176" y="218234"/>
                    <a:pt x="55022" y="232661"/>
                    <a:pt x="40842" y="232661"/>
                  </a:cubicBezTo>
                  <a:cubicBezTo>
                    <a:pt x="39324" y="232661"/>
                    <a:pt x="35526" y="232661"/>
                    <a:pt x="30966" y="230383"/>
                  </a:cubicBezTo>
                  <a:cubicBezTo>
                    <a:pt x="38562" y="228612"/>
                    <a:pt x="42359" y="222037"/>
                    <a:pt x="42359" y="216972"/>
                  </a:cubicBezTo>
                  <a:cubicBezTo>
                    <a:pt x="42359" y="212923"/>
                    <a:pt x="39579" y="208111"/>
                    <a:pt x="32738" y="208111"/>
                  </a:cubicBezTo>
                  <a:cubicBezTo>
                    <a:pt x="26405" y="208111"/>
                    <a:pt x="19066" y="213430"/>
                    <a:pt x="19066" y="222538"/>
                  </a:cubicBezTo>
                  <a:cubicBezTo>
                    <a:pt x="19066" y="232661"/>
                    <a:pt x="29194" y="238234"/>
                    <a:pt x="41351" y="238234"/>
                  </a:cubicBezTo>
                  <a:cubicBezTo>
                    <a:pt x="59074" y="238234"/>
                    <a:pt x="82619" y="224817"/>
                    <a:pt x="88952" y="199759"/>
                  </a:cubicBezTo>
                  <a:lnTo>
                    <a:pt x="112250" y="107132"/>
                  </a:lnTo>
                  <a:cubicBezTo>
                    <a:pt x="113514" y="102066"/>
                    <a:pt x="113514" y="98526"/>
                    <a:pt x="113514" y="97763"/>
                  </a:cubicBezTo>
                  <a:cubicBezTo>
                    <a:pt x="113514" y="83344"/>
                    <a:pt x="102886" y="74483"/>
                    <a:pt x="90223" y="74483"/>
                  </a:cubicBezTo>
                  <a:cubicBezTo>
                    <a:pt x="64387" y="74483"/>
                    <a:pt x="49953" y="111181"/>
                    <a:pt x="49953" y="113459"/>
                  </a:cubicBezTo>
                  <a:cubicBezTo>
                    <a:pt x="49953" y="115985"/>
                    <a:pt x="52487" y="115985"/>
                    <a:pt x="52996" y="115985"/>
                  </a:cubicBezTo>
                  <a:cubicBezTo>
                    <a:pt x="55276" y="115985"/>
                    <a:pt x="55531" y="115739"/>
                    <a:pt x="57556" y="110927"/>
                  </a:cubicBezTo>
                  <a:cubicBezTo>
                    <a:pt x="63886" y="95492"/>
                    <a:pt x="75535" y="80048"/>
                    <a:pt x="89460" y="80048"/>
                  </a:cubicBezTo>
                  <a:cubicBezTo>
                    <a:pt x="93002" y="80048"/>
                    <a:pt x="97562" y="81066"/>
                    <a:pt x="97562" y="91688"/>
                  </a:cubicBezTo>
                  <a:cubicBezTo>
                    <a:pt x="97562" y="97516"/>
                    <a:pt x="96807" y="100297"/>
                    <a:pt x="95790" y="104600"/>
                  </a:cubicBezTo>
                  <a:lnTo>
                    <a:pt x="71991" y="1990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924102E6-0C32-4ACA-942A-F6915B13F582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11744074" y="-14969229"/>
              <a:ext cx="152528" cy="177853"/>
            </a:xfrm>
            <a:custGeom>
              <a:avLst/>
              <a:gdLst>
                <a:gd name="connsiteX0" fmla="*/ 136814 w 152528"/>
                <a:gd name="connsiteY0" fmla="*/ 97516 h 177852"/>
                <a:gd name="connsiteX1" fmla="*/ 145680 w 152528"/>
                <a:gd name="connsiteY1" fmla="*/ 92451 h 177852"/>
                <a:gd name="connsiteX2" fmla="*/ 136814 w 152528"/>
                <a:gd name="connsiteY2" fmla="*/ 87393 h 177852"/>
                <a:gd name="connsiteX3" fmla="*/ 29449 w 152528"/>
                <a:gd name="connsiteY3" fmla="*/ 87393 h 177852"/>
                <a:gd name="connsiteX4" fmla="*/ 97308 w 152528"/>
                <a:gd name="connsiteY4" fmla="*/ 29179 h 177852"/>
                <a:gd name="connsiteX5" fmla="*/ 136814 w 152528"/>
                <a:gd name="connsiteY5" fmla="*/ 29179 h 177852"/>
                <a:gd name="connsiteX6" fmla="*/ 145680 w 152528"/>
                <a:gd name="connsiteY6" fmla="*/ 24120 h 177852"/>
                <a:gd name="connsiteX7" fmla="*/ 136814 w 152528"/>
                <a:gd name="connsiteY7" fmla="*/ 19056 h 177852"/>
                <a:gd name="connsiteX8" fmla="*/ 96808 w 152528"/>
                <a:gd name="connsiteY8" fmla="*/ 19056 h 177852"/>
                <a:gd name="connsiteX9" fmla="*/ 19066 w 152528"/>
                <a:gd name="connsiteY9" fmla="*/ 92451 h 177852"/>
                <a:gd name="connsiteX10" fmla="*/ 96808 w 152528"/>
                <a:gd name="connsiteY10" fmla="*/ 165847 h 177852"/>
                <a:gd name="connsiteX11" fmla="*/ 136814 w 152528"/>
                <a:gd name="connsiteY11" fmla="*/ 165847 h 177852"/>
                <a:gd name="connsiteX12" fmla="*/ 145680 w 152528"/>
                <a:gd name="connsiteY12" fmla="*/ 160790 h 177852"/>
                <a:gd name="connsiteX13" fmla="*/ 136814 w 152528"/>
                <a:gd name="connsiteY13" fmla="*/ 155724 h 177852"/>
                <a:gd name="connsiteX14" fmla="*/ 97308 w 152528"/>
                <a:gd name="connsiteY14" fmla="*/ 155724 h 177852"/>
                <a:gd name="connsiteX15" fmla="*/ 29449 w 152528"/>
                <a:gd name="connsiteY15" fmla="*/ 97516 h 177852"/>
                <a:gd name="connsiteX16" fmla="*/ 136814 w 152528"/>
                <a:gd name="connsiteY16" fmla="*/ 9751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528" h="177852">
                  <a:moveTo>
                    <a:pt x="136814" y="97516"/>
                  </a:moveTo>
                  <a:cubicBezTo>
                    <a:pt x="141120" y="97516"/>
                    <a:pt x="145680" y="97516"/>
                    <a:pt x="145680" y="92451"/>
                  </a:cubicBezTo>
                  <a:cubicBezTo>
                    <a:pt x="145680" y="87393"/>
                    <a:pt x="141120" y="87393"/>
                    <a:pt x="136814" y="87393"/>
                  </a:cubicBezTo>
                  <a:lnTo>
                    <a:pt x="29449" y="87393"/>
                  </a:lnTo>
                  <a:cubicBezTo>
                    <a:pt x="32483" y="53475"/>
                    <a:pt x="61607" y="29179"/>
                    <a:pt x="97308" y="29179"/>
                  </a:cubicBezTo>
                  <a:lnTo>
                    <a:pt x="136814" y="29179"/>
                  </a:lnTo>
                  <a:cubicBezTo>
                    <a:pt x="141120" y="29179"/>
                    <a:pt x="145680" y="29179"/>
                    <a:pt x="145680" y="24120"/>
                  </a:cubicBezTo>
                  <a:cubicBezTo>
                    <a:pt x="145680" y="19056"/>
                    <a:pt x="141120" y="19056"/>
                    <a:pt x="136814" y="19056"/>
                  </a:cubicBezTo>
                  <a:lnTo>
                    <a:pt x="96808" y="19056"/>
                  </a:lnTo>
                  <a:cubicBezTo>
                    <a:pt x="53504" y="19056"/>
                    <a:pt x="19066" y="51958"/>
                    <a:pt x="19066" y="92451"/>
                  </a:cubicBezTo>
                  <a:cubicBezTo>
                    <a:pt x="19066" y="132945"/>
                    <a:pt x="53504" y="165847"/>
                    <a:pt x="96808" y="165847"/>
                  </a:cubicBezTo>
                  <a:lnTo>
                    <a:pt x="136814" y="165847"/>
                  </a:lnTo>
                  <a:cubicBezTo>
                    <a:pt x="141120" y="165847"/>
                    <a:pt x="145680" y="165847"/>
                    <a:pt x="145680" y="160790"/>
                  </a:cubicBezTo>
                  <a:cubicBezTo>
                    <a:pt x="145680" y="155724"/>
                    <a:pt x="141120" y="155724"/>
                    <a:pt x="136814" y="155724"/>
                  </a:cubicBezTo>
                  <a:lnTo>
                    <a:pt x="97308" y="155724"/>
                  </a:lnTo>
                  <a:cubicBezTo>
                    <a:pt x="61607" y="155724"/>
                    <a:pt x="32483" y="131428"/>
                    <a:pt x="29449" y="97516"/>
                  </a:cubicBezTo>
                  <a:lnTo>
                    <a:pt x="136814" y="975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89CF434F-313F-461F-B6BB-68B49A8AFA7D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11980506" y="-15022379"/>
              <a:ext cx="127107" cy="279483"/>
            </a:xfrm>
            <a:custGeom>
              <a:avLst/>
              <a:gdLst>
                <a:gd name="connsiteX0" fmla="*/ 72499 w 127106"/>
                <a:gd name="connsiteY0" fmla="*/ 52721 h 279482"/>
                <a:gd name="connsiteX1" fmla="*/ 106684 w 127106"/>
                <a:gd name="connsiteY1" fmla="*/ 24621 h 279482"/>
                <a:gd name="connsiteX2" fmla="*/ 108964 w 127106"/>
                <a:gd name="connsiteY2" fmla="*/ 21842 h 279482"/>
                <a:gd name="connsiteX3" fmla="*/ 104149 w 127106"/>
                <a:gd name="connsiteY3" fmla="*/ 19056 h 279482"/>
                <a:gd name="connsiteX4" fmla="*/ 55531 w 127106"/>
                <a:gd name="connsiteY4" fmla="*/ 50696 h 279482"/>
                <a:gd name="connsiteX5" fmla="*/ 55531 w 127106"/>
                <a:gd name="connsiteY5" fmla="*/ 108396 h 279482"/>
                <a:gd name="connsiteX6" fmla="*/ 45403 w 127106"/>
                <a:gd name="connsiteY6" fmla="*/ 134715 h 279482"/>
                <a:gd name="connsiteX7" fmla="*/ 21347 w 127106"/>
                <a:gd name="connsiteY7" fmla="*/ 142815 h 279482"/>
                <a:gd name="connsiteX8" fmla="*/ 19066 w 127106"/>
                <a:gd name="connsiteY8" fmla="*/ 145602 h 279482"/>
                <a:gd name="connsiteX9" fmla="*/ 23119 w 127106"/>
                <a:gd name="connsiteY9" fmla="*/ 148388 h 279482"/>
                <a:gd name="connsiteX10" fmla="*/ 54776 w 127106"/>
                <a:gd name="connsiteY10" fmla="*/ 170913 h 279482"/>
                <a:gd name="connsiteX11" fmla="*/ 55531 w 127106"/>
                <a:gd name="connsiteY11" fmla="*/ 183316 h 279482"/>
                <a:gd name="connsiteX12" fmla="*/ 55531 w 127106"/>
                <a:gd name="connsiteY12" fmla="*/ 233424 h 279482"/>
                <a:gd name="connsiteX13" fmla="*/ 67684 w 127106"/>
                <a:gd name="connsiteY13" fmla="*/ 261770 h 279482"/>
                <a:gd name="connsiteX14" fmla="*/ 104149 w 127106"/>
                <a:gd name="connsiteY14" fmla="*/ 272146 h 279482"/>
                <a:gd name="connsiteX15" fmla="*/ 108964 w 127106"/>
                <a:gd name="connsiteY15" fmla="*/ 269360 h 279482"/>
                <a:gd name="connsiteX16" fmla="*/ 104912 w 127106"/>
                <a:gd name="connsiteY16" fmla="*/ 266581 h 279482"/>
                <a:gd name="connsiteX17" fmla="*/ 73262 w 127106"/>
                <a:gd name="connsiteY17" fmla="*/ 244563 h 279482"/>
                <a:gd name="connsiteX18" fmla="*/ 72499 w 127106"/>
                <a:gd name="connsiteY18" fmla="*/ 232663 h 279482"/>
                <a:gd name="connsiteX19" fmla="*/ 72499 w 127106"/>
                <a:gd name="connsiteY19" fmla="*/ 179512 h 279482"/>
                <a:gd name="connsiteX20" fmla="*/ 62372 w 127106"/>
                <a:gd name="connsiteY20" fmla="*/ 155471 h 279482"/>
                <a:gd name="connsiteX21" fmla="*/ 42622 w 127106"/>
                <a:gd name="connsiteY21" fmla="*/ 145602 h 279482"/>
                <a:gd name="connsiteX22" fmla="*/ 72499 w 127106"/>
                <a:gd name="connsiteY22" fmla="*/ 113461 h 279482"/>
                <a:gd name="connsiteX23" fmla="*/ 72499 w 127106"/>
                <a:gd name="connsiteY23" fmla="*/ 52721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79482">
                  <a:moveTo>
                    <a:pt x="72499" y="52721"/>
                  </a:moveTo>
                  <a:cubicBezTo>
                    <a:pt x="72499" y="42598"/>
                    <a:pt x="79086" y="26392"/>
                    <a:pt x="106684" y="24621"/>
                  </a:cubicBezTo>
                  <a:cubicBezTo>
                    <a:pt x="107955" y="24369"/>
                    <a:pt x="108964" y="23359"/>
                    <a:pt x="108964" y="21842"/>
                  </a:cubicBezTo>
                  <a:cubicBezTo>
                    <a:pt x="108964" y="19056"/>
                    <a:pt x="106938" y="19056"/>
                    <a:pt x="104149" y="19056"/>
                  </a:cubicBezTo>
                  <a:cubicBezTo>
                    <a:pt x="78832" y="19056"/>
                    <a:pt x="55785" y="31966"/>
                    <a:pt x="55531" y="50696"/>
                  </a:cubicBezTo>
                  <a:lnTo>
                    <a:pt x="55531" y="108396"/>
                  </a:lnTo>
                  <a:cubicBezTo>
                    <a:pt x="55531" y="118265"/>
                    <a:pt x="55531" y="126363"/>
                    <a:pt x="45403" y="134715"/>
                  </a:cubicBezTo>
                  <a:cubicBezTo>
                    <a:pt x="36543" y="142060"/>
                    <a:pt x="26916" y="142569"/>
                    <a:pt x="21347" y="142815"/>
                  </a:cubicBezTo>
                  <a:cubicBezTo>
                    <a:pt x="20083" y="143068"/>
                    <a:pt x="19066" y="144085"/>
                    <a:pt x="19066" y="145602"/>
                  </a:cubicBezTo>
                  <a:cubicBezTo>
                    <a:pt x="19066" y="148134"/>
                    <a:pt x="20584" y="148134"/>
                    <a:pt x="23119" y="148388"/>
                  </a:cubicBezTo>
                  <a:cubicBezTo>
                    <a:pt x="39833" y="149396"/>
                    <a:pt x="51987" y="158512"/>
                    <a:pt x="54776" y="170913"/>
                  </a:cubicBezTo>
                  <a:cubicBezTo>
                    <a:pt x="55531" y="173692"/>
                    <a:pt x="55531" y="174201"/>
                    <a:pt x="55531" y="183316"/>
                  </a:cubicBezTo>
                  <a:lnTo>
                    <a:pt x="55531" y="233424"/>
                  </a:lnTo>
                  <a:cubicBezTo>
                    <a:pt x="55531" y="244056"/>
                    <a:pt x="55531" y="252154"/>
                    <a:pt x="67684" y="261770"/>
                  </a:cubicBezTo>
                  <a:cubicBezTo>
                    <a:pt x="77561" y="269360"/>
                    <a:pt x="94275" y="272146"/>
                    <a:pt x="104149" y="272146"/>
                  </a:cubicBezTo>
                  <a:cubicBezTo>
                    <a:pt x="106938" y="272146"/>
                    <a:pt x="108964" y="272146"/>
                    <a:pt x="108964" y="269360"/>
                  </a:cubicBezTo>
                  <a:cubicBezTo>
                    <a:pt x="108964" y="266835"/>
                    <a:pt x="107446" y="266835"/>
                    <a:pt x="104912" y="266581"/>
                  </a:cubicBezTo>
                  <a:cubicBezTo>
                    <a:pt x="88960" y="265565"/>
                    <a:pt x="76552" y="257465"/>
                    <a:pt x="73262" y="244563"/>
                  </a:cubicBezTo>
                  <a:cubicBezTo>
                    <a:pt x="72499" y="242285"/>
                    <a:pt x="72499" y="241776"/>
                    <a:pt x="72499" y="232663"/>
                  </a:cubicBezTo>
                  <a:lnTo>
                    <a:pt x="72499" y="179512"/>
                  </a:lnTo>
                  <a:cubicBezTo>
                    <a:pt x="72499" y="167872"/>
                    <a:pt x="70473" y="163569"/>
                    <a:pt x="62372" y="155471"/>
                  </a:cubicBezTo>
                  <a:cubicBezTo>
                    <a:pt x="57048" y="150159"/>
                    <a:pt x="49707" y="147626"/>
                    <a:pt x="42622" y="145602"/>
                  </a:cubicBezTo>
                  <a:cubicBezTo>
                    <a:pt x="63381" y="139782"/>
                    <a:pt x="72499" y="128142"/>
                    <a:pt x="72499" y="113461"/>
                  </a:cubicBezTo>
                  <a:lnTo>
                    <a:pt x="72499" y="5272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E823FAFC-1E1A-4814-A2D6-525D5A40F148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12111430" y="-15001116"/>
              <a:ext cx="101685" cy="203260"/>
            </a:xfrm>
            <a:custGeom>
              <a:avLst/>
              <a:gdLst>
                <a:gd name="connsiteX0" fmla="*/ 70981 w 101685"/>
                <a:gd name="connsiteY0" fmla="*/ 25629 h 203260"/>
                <a:gd name="connsiteX1" fmla="*/ 65150 w 101685"/>
                <a:gd name="connsiteY1" fmla="*/ 19056 h 203260"/>
                <a:gd name="connsiteX2" fmla="*/ 19066 w 101685"/>
                <a:gd name="connsiteY2" fmla="*/ 35252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7 w 101685"/>
                <a:gd name="connsiteY6" fmla="*/ 179766 h 203260"/>
                <a:gd name="connsiteX7" fmla="*/ 20583 w 101685"/>
                <a:gd name="connsiteY7" fmla="*/ 179766 h 203260"/>
                <a:gd name="connsiteX8" fmla="*/ 20583 w 101685"/>
                <a:gd name="connsiteY8" fmla="*/ 187610 h 203260"/>
                <a:gd name="connsiteX9" fmla="*/ 61607 w 101685"/>
                <a:gd name="connsiteY9" fmla="*/ 186849 h 203260"/>
                <a:gd name="connsiteX10" fmla="*/ 102630 w 101685"/>
                <a:gd name="connsiteY10" fmla="*/ 187610 h 203260"/>
                <a:gd name="connsiteX11" fmla="*/ 102630 w 101685"/>
                <a:gd name="connsiteY11" fmla="*/ 179766 h 203260"/>
                <a:gd name="connsiteX12" fmla="*/ 94528 w 101685"/>
                <a:gd name="connsiteY12" fmla="*/ 179766 h 203260"/>
                <a:gd name="connsiteX13" fmla="*/ 70981 w 101685"/>
                <a:gd name="connsiteY13" fmla="*/ 167618 h 203260"/>
                <a:gd name="connsiteX14" fmla="*/ 70981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1" y="25629"/>
                  </a:moveTo>
                  <a:cubicBezTo>
                    <a:pt x="70981" y="19555"/>
                    <a:pt x="70981" y="19056"/>
                    <a:pt x="65150" y="19056"/>
                  </a:cubicBezTo>
                  <a:cubicBezTo>
                    <a:pt x="49452" y="35252"/>
                    <a:pt x="27169" y="35252"/>
                    <a:pt x="19066" y="35252"/>
                  </a:cubicBezTo>
                  <a:lnTo>
                    <a:pt x="19066" y="43097"/>
                  </a:lnTo>
                  <a:cubicBezTo>
                    <a:pt x="24127" y="43097"/>
                    <a:pt x="39069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7" y="179766"/>
                  </a:cubicBezTo>
                  <a:lnTo>
                    <a:pt x="20583" y="179766"/>
                  </a:lnTo>
                  <a:lnTo>
                    <a:pt x="20583" y="187610"/>
                  </a:lnTo>
                  <a:cubicBezTo>
                    <a:pt x="29449" y="186849"/>
                    <a:pt x="51478" y="186849"/>
                    <a:pt x="61607" y="186849"/>
                  </a:cubicBezTo>
                  <a:cubicBezTo>
                    <a:pt x="71736" y="186849"/>
                    <a:pt x="93765" y="186849"/>
                    <a:pt x="102630" y="187610"/>
                  </a:cubicBezTo>
                  <a:lnTo>
                    <a:pt x="102630" y="179766"/>
                  </a:lnTo>
                  <a:lnTo>
                    <a:pt x="94528" y="179766"/>
                  </a:lnTo>
                  <a:cubicBezTo>
                    <a:pt x="71736" y="179766"/>
                    <a:pt x="70981" y="176978"/>
                    <a:pt x="70981" y="167618"/>
                  </a:cubicBezTo>
                  <a:lnTo>
                    <a:pt x="70981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9A30174D-7116-4F65-B648-E693756088B9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12237291" y="-14859389"/>
              <a:ext cx="50843" cy="101630"/>
            </a:xfrm>
            <a:custGeom>
              <a:avLst/>
              <a:gdLst>
                <a:gd name="connsiteX0" fmla="*/ 48698 w 50842"/>
                <a:gd name="connsiteY0" fmla="*/ 45629 h 101630"/>
                <a:gd name="connsiteX1" fmla="*/ 32492 w 50842"/>
                <a:gd name="connsiteY1" fmla="*/ 19056 h 101630"/>
                <a:gd name="connsiteX2" fmla="*/ 19066 w 50842"/>
                <a:gd name="connsiteY2" fmla="*/ 32473 h 101630"/>
                <a:gd name="connsiteX3" fmla="*/ 32492 w 50842"/>
                <a:gd name="connsiteY3" fmla="*/ 45884 h 101630"/>
                <a:gd name="connsiteX4" fmla="*/ 41349 w 50842"/>
                <a:gd name="connsiteY4" fmla="*/ 42596 h 101630"/>
                <a:gd name="connsiteX5" fmla="*/ 42620 w 50842"/>
                <a:gd name="connsiteY5" fmla="*/ 41835 h 101630"/>
                <a:gd name="connsiteX6" fmla="*/ 43129 w 50842"/>
                <a:gd name="connsiteY6" fmla="*/ 45629 h 101630"/>
                <a:gd name="connsiteX7" fmla="*/ 25905 w 50842"/>
                <a:gd name="connsiteY7" fmla="*/ 87894 h 101630"/>
                <a:gd name="connsiteX8" fmla="*/ 23117 w 50842"/>
                <a:gd name="connsiteY8" fmla="*/ 91943 h 101630"/>
                <a:gd name="connsiteX9" fmla="*/ 25652 w 50842"/>
                <a:gd name="connsiteY9" fmla="*/ 94729 h 101630"/>
                <a:gd name="connsiteX10" fmla="*/ 48698 w 50842"/>
                <a:gd name="connsiteY10" fmla="*/ 45629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29"/>
                  </a:moveTo>
                  <a:cubicBezTo>
                    <a:pt x="48698" y="28925"/>
                    <a:pt x="42366" y="19056"/>
                    <a:pt x="32492" y="19056"/>
                  </a:cubicBezTo>
                  <a:cubicBezTo>
                    <a:pt x="24134" y="19056"/>
                    <a:pt x="19066" y="25383"/>
                    <a:pt x="19066" y="32473"/>
                  </a:cubicBezTo>
                  <a:cubicBezTo>
                    <a:pt x="19066" y="39302"/>
                    <a:pt x="24134" y="45884"/>
                    <a:pt x="32492" y="45884"/>
                  </a:cubicBezTo>
                  <a:cubicBezTo>
                    <a:pt x="35526" y="45884"/>
                    <a:pt x="38823" y="44868"/>
                    <a:pt x="41349" y="42596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29"/>
                  </a:cubicBezTo>
                  <a:cubicBezTo>
                    <a:pt x="43129" y="64359"/>
                    <a:pt x="34263" y="79541"/>
                    <a:pt x="25905" y="87894"/>
                  </a:cubicBezTo>
                  <a:cubicBezTo>
                    <a:pt x="23117" y="90680"/>
                    <a:pt x="23117" y="91189"/>
                    <a:pt x="23117" y="91943"/>
                  </a:cubicBezTo>
                  <a:cubicBezTo>
                    <a:pt x="23117" y="93721"/>
                    <a:pt x="24389" y="94729"/>
                    <a:pt x="25652" y="94729"/>
                  </a:cubicBezTo>
                  <a:cubicBezTo>
                    <a:pt x="28440" y="94729"/>
                    <a:pt x="48698" y="75246"/>
                    <a:pt x="48698" y="4562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92ACEDB7-05CA-41FA-B94B-1DBB4BFFD170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12340745" y="-15001116"/>
              <a:ext cx="127107" cy="203260"/>
            </a:xfrm>
            <a:custGeom>
              <a:avLst/>
              <a:gdLst>
                <a:gd name="connsiteX0" fmla="*/ 38561 w 127106"/>
                <a:gd name="connsiteY0" fmla="*/ 168126 h 203260"/>
                <a:gd name="connsiteX1" fmla="*/ 65404 w 127106"/>
                <a:gd name="connsiteY1" fmla="*/ 142052 h 203260"/>
                <a:gd name="connsiteX2" fmla="*/ 120100 w 127106"/>
                <a:gd name="connsiteY2" fmla="*/ 68156 h 203260"/>
                <a:gd name="connsiteX3" fmla="*/ 66421 w 127106"/>
                <a:gd name="connsiteY3" fmla="*/ 19056 h 203260"/>
                <a:gd name="connsiteX4" fmla="*/ 19066 w 127106"/>
                <a:gd name="connsiteY4" fmla="*/ 64860 h 203260"/>
                <a:gd name="connsiteX5" fmla="*/ 32484 w 127106"/>
                <a:gd name="connsiteY5" fmla="*/ 79033 h 203260"/>
                <a:gd name="connsiteX6" fmla="*/ 45656 w 127106"/>
                <a:gd name="connsiteY6" fmla="*/ 65622 h 203260"/>
                <a:gd name="connsiteX7" fmla="*/ 32230 w 127106"/>
                <a:gd name="connsiteY7" fmla="*/ 52457 h 203260"/>
                <a:gd name="connsiteX8" fmla="*/ 28941 w 127106"/>
                <a:gd name="connsiteY8" fmla="*/ 52712 h 203260"/>
                <a:gd name="connsiteX9" fmla="*/ 63124 w 127106"/>
                <a:gd name="connsiteY9" fmla="*/ 26899 h 203260"/>
                <a:gd name="connsiteX10" fmla="*/ 97062 w 127106"/>
                <a:gd name="connsiteY10" fmla="*/ 68156 h 203260"/>
                <a:gd name="connsiteX11" fmla="*/ 70473 w 127106"/>
                <a:gd name="connsiteY11" fmla="*/ 124084 h 203260"/>
                <a:gd name="connsiteX12" fmla="*/ 21846 w 127106"/>
                <a:gd name="connsiteY12" fmla="*/ 178250 h 203260"/>
                <a:gd name="connsiteX13" fmla="*/ 19066 w 127106"/>
                <a:gd name="connsiteY13" fmla="*/ 187610 h 203260"/>
                <a:gd name="connsiteX14" fmla="*/ 113014 w 127106"/>
                <a:gd name="connsiteY14" fmla="*/ 187610 h 203260"/>
                <a:gd name="connsiteX15" fmla="*/ 120100 w 127106"/>
                <a:gd name="connsiteY15" fmla="*/ 143576 h 203260"/>
                <a:gd name="connsiteX16" fmla="*/ 113768 w 127106"/>
                <a:gd name="connsiteY16" fmla="*/ 143576 h 203260"/>
                <a:gd name="connsiteX17" fmla="*/ 108200 w 127106"/>
                <a:gd name="connsiteY17" fmla="*/ 166101 h 203260"/>
                <a:gd name="connsiteX18" fmla="*/ 84145 w 127106"/>
                <a:gd name="connsiteY18" fmla="*/ 168126 h 203260"/>
                <a:gd name="connsiteX19" fmla="*/ 38561 w 127106"/>
                <a:gd name="connsiteY19" fmla="*/ 16812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1" y="168126"/>
                  </a:moveTo>
                  <a:lnTo>
                    <a:pt x="65404" y="142052"/>
                  </a:lnTo>
                  <a:cubicBezTo>
                    <a:pt x="104911" y="107124"/>
                    <a:pt x="120100" y="93459"/>
                    <a:pt x="120100" y="68156"/>
                  </a:cubicBezTo>
                  <a:cubicBezTo>
                    <a:pt x="120100" y="39302"/>
                    <a:pt x="97308" y="19056"/>
                    <a:pt x="66421" y="19056"/>
                  </a:cubicBezTo>
                  <a:cubicBezTo>
                    <a:pt x="37807" y="19056"/>
                    <a:pt x="19066" y="42334"/>
                    <a:pt x="19066" y="64860"/>
                  </a:cubicBezTo>
                  <a:cubicBezTo>
                    <a:pt x="19066" y="79033"/>
                    <a:pt x="31729" y="79033"/>
                    <a:pt x="32484" y="79033"/>
                  </a:cubicBezTo>
                  <a:cubicBezTo>
                    <a:pt x="36790" y="79033"/>
                    <a:pt x="45656" y="75999"/>
                    <a:pt x="45656" y="65622"/>
                  </a:cubicBezTo>
                  <a:cubicBezTo>
                    <a:pt x="45656" y="59040"/>
                    <a:pt x="41096" y="52457"/>
                    <a:pt x="32230" y="52457"/>
                  </a:cubicBezTo>
                  <a:cubicBezTo>
                    <a:pt x="30204" y="52457"/>
                    <a:pt x="29704" y="52457"/>
                    <a:pt x="28941" y="52712"/>
                  </a:cubicBezTo>
                  <a:cubicBezTo>
                    <a:pt x="34764" y="36261"/>
                    <a:pt x="48436" y="26899"/>
                    <a:pt x="63124" y="26899"/>
                  </a:cubicBezTo>
                  <a:cubicBezTo>
                    <a:pt x="86171" y="26899"/>
                    <a:pt x="97062" y="47400"/>
                    <a:pt x="97062" y="68156"/>
                  </a:cubicBezTo>
                  <a:cubicBezTo>
                    <a:pt x="97062" y="88402"/>
                    <a:pt x="84399" y="108395"/>
                    <a:pt x="70473" y="124084"/>
                  </a:cubicBezTo>
                  <a:lnTo>
                    <a:pt x="21846" y="178250"/>
                  </a:lnTo>
                  <a:cubicBezTo>
                    <a:pt x="19066" y="181029"/>
                    <a:pt x="19066" y="181536"/>
                    <a:pt x="19066" y="187610"/>
                  </a:cubicBezTo>
                  <a:lnTo>
                    <a:pt x="113014" y="187610"/>
                  </a:lnTo>
                  <a:lnTo>
                    <a:pt x="120100" y="143576"/>
                  </a:lnTo>
                  <a:lnTo>
                    <a:pt x="113768" y="143576"/>
                  </a:lnTo>
                  <a:cubicBezTo>
                    <a:pt x="112505" y="151166"/>
                    <a:pt x="110734" y="162299"/>
                    <a:pt x="108200" y="166101"/>
                  </a:cubicBezTo>
                  <a:cubicBezTo>
                    <a:pt x="106429" y="168126"/>
                    <a:pt x="89714" y="168126"/>
                    <a:pt x="84145" y="168126"/>
                  </a:cubicBezTo>
                  <a:lnTo>
                    <a:pt x="38561" y="1681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5CB99517-64CB-4EF1-A214-3FDB991F4126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12476481" y="-14859389"/>
              <a:ext cx="50843" cy="101630"/>
            </a:xfrm>
            <a:custGeom>
              <a:avLst/>
              <a:gdLst>
                <a:gd name="connsiteX0" fmla="*/ 48698 w 50842"/>
                <a:gd name="connsiteY0" fmla="*/ 45629 h 101630"/>
                <a:gd name="connsiteX1" fmla="*/ 32491 w 50842"/>
                <a:gd name="connsiteY1" fmla="*/ 19056 h 101630"/>
                <a:gd name="connsiteX2" fmla="*/ 19066 w 50842"/>
                <a:gd name="connsiteY2" fmla="*/ 32473 h 101630"/>
                <a:gd name="connsiteX3" fmla="*/ 32491 w 50842"/>
                <a:gd name="connsiteY3" fmla="*/ 45884 h 101630"/>
                <a:gd name="connsiteX4" fmla="*/ 41349 w 50842"/>
                <a:gd name="connsiteY4" fmla="*/ 42596 h 101630"/>
                <a:gd name="connsiteX5" fmla="*/ 42620 w 50842"/>
                <a:gd name="connsiteY5" fmla="*/ 41835 h 101630"/>
                <a:gd name="connsiteX6" fmla="*/ 43129 w 50842"/>
                <a:gd name="connsiteY6" fmla="*/ 45629 h 101630"/>
                <a:gd name="connsiteX7" fmla="*/ 25905 w 50842"/>
                <a:gd name="connsiteY7" fmla="*/ 87894 h 101630"/>
                <a:gd name="connsiteX8" fmla="*/ 23117 w 50842"/>
                <a:gd name="connsiteY8" fmla="*/ 91943 h 101630"/>
                <a:gd name="connsiteX9" fmla="*/ 25652 w 50842"/>
                <a:gd name="connsiteY9" fmla="*/ 94729 h 101630"/>
                <a:gd name="connsiteX10" fmla="*/ 48698 w 50842"/>
                <a:gd name="connsiteY10" fmla="*/ 45629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29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3"/>
                    <a:pt x="19066" y="32473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6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29"/>
                  </a:cubicBezTo>
                  <a:cubicBezTo>
                    <a:pt x="43129" y="64359"/>
                    <a:pt x="34263" y="79541"/>
                    <a:pt x="25905" y="87894"/>
                  </a:cubicBezTo>
                  <a:cubicBezTo>
                    <a:pt x="23117" y="90680"/>
                    <a:pt x="23117" y="91189"/>
                    <a:pt x="23117" y="91943"/>
                  </a:cubicBezTo>
                  <a:cubicBezTo>
                    <a:pt x="23117" y="93721"/>
                    <a:pt x="24389" y="94729"/>
                    <a:pt x="25652" y="94729"/>
                  </a:cubicBezTo>
                  <a:cubicBezTo>
                    <a:pt x="28440" y="94729"/>
                    <a:pt x="48698" y="75246"/>
                    <a:pt x="48698" y="4562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F95FFEF1-020C-4062-BF05-07844DF0B63A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12577908" y="-15001116"/>
              <a:ext cx="127107" cy="203260"/>
            </a:xfrm>
            <a:custGeom>
              <a:avLst/>
              <a:gdLst>
                <a:gd name="connsiteX0" fmla="*/ 81865 w 127106"/>
                <a:gd name="connsiteY0" fmla="*/ 98526 h 203260"/>
                <a:gd name="connsiteX1" fmla="*/ 117319 w 127106"/>
                <a:gd name="connsiteY1" fmla="*/ 53983 h 203260"/>
                <a:gd name="connsiteX2" fmla="*/ 70719 w 127106"/>
                <a:gd name="connsiteY2" fmla="*/ 19056 h 203260"/>
                <a:gd name="connsiteX3" fmla="*/ 25898 w 127106"/>
                <a:gd name="connsiteY3" fmla="*/ 53475 h 203260"/>
                <a:gd name="connsiteX4" fmla="*/ 38815 w 127106"/>
                <a:gd name="connsiteY4" fmla="*/ 66631 h 203260"/>
                <a:gd name="connsiteX5" fmla="*/ 51733 w 127106"/>
                <a:gd name="connsiteY5" fmla="*/ 53729 h 203260"/>
                <a:gd name="connsiteX6" fmla="*/ 36027 w 127106"/>
                <a:gd name="connsiteY6" fmla="*/ 41072 h 203260"/>
                <a:gd name="connsiteX7" fmla="*/ 69709 w 127106"/>
                <a:gd name="connsiteY7" fmla="*/ 25383 h 203260"/>
                <a:gd name="connsiteX8" fmla="*/ 94019 w 127106"/>
                <a:gd name="connsiteY8" fmla="*/ 53729 h 203260"/>
                <a:gd name="connsiteX9" fmla="*/ 86933 w 127106"/>
                <a:gd name="connsiteY9" fmla="*/ 82582 h 203260"/>
                <a:gd name="connsiteX10" fmla="*/ 64395 w 127106"/>
                <a:gd name="connsiteY10" fmla="*/ 95739 h 203260"/>
                <a:gd name="connsiteX11" fmla="*/ 54512 w 127106"/>
                <a:gd name="connsiteY11" fmla="*/ 96500 h 203260"/>
                <a:gd name="connsiteX12" fmla="*/ 50715 w 127106"/>
                <a:gd name="connsiteY12" fmla="*/ 99534 h 203260"/>
                <a:gd name="connsiteX13" fmla="*/ 56792 w 127106"/>
                <a:gd name="connsiteY13" fmla="*/ 102320 h 203260"/>
                <a:gd name="connsiteX14" fmla="*/ 67938 w 127106"/>
                <a:gd name="connsiteY14" fmla="*/ 102320 h 203260"/>
                <a:gd name="connsiteX15" fmla="*/ 98070 w 127106"/>
                <a:gd name="connsiteY15" fmla="*/ 144330 h 203260"/>
                <a:gd name="connsiteX16" fmla="*/ 69456 w 127106"/>
                <a:gd name="connsiteY16" fmla="*/ 186094 h 203260"/>
                <a:gd name="connsiteX17" fmla="*/ 30712 w 127106"/>
                <a:gd name="connsiteY17" fmla="*/ 166855 h 203260"/>
                <a:gd name="connsiteX18" fmla="*/ 47426 w 127106"/>
                <a:gd name="connsiteY18" fmla="*/ 152937 h 203260"/>
                <a:gd name="connsiteX19" fmla="*/ 33246 w 127106"/>
                <a:gd name="connsiteY19" fmla="*/ 138765 h 203260"/>
                <a:gd name="connsiteX20" fmla="*/ 19066 w 127106"/>
                <a:gd name="connsiteY20" fmla="*/ 153445 h 203260"/>
                <a:gd name="connsiteX21" fmla="*/ 70218 w 127106"/>
                <a:gd name="connsiteY21" fmla="*/ 193176 h 203260"/>
                <a:gd name="connsiteX22" fmla="*/ 124151 w 127106"/>
                <a:gd name="connsiteY22" fmla="*/ 144330 h 203260"/>
                <a:gd name="connsiteX23" fmla="*/ 81865 w 127106"/>
                <a:gd name="connsiteY23" fmla="*/ 9852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03260">
                  <a:moveTo>
                    <a:pt x="81865" y="98526"/>
                  </a:moveTo>
                  <a:cubicBezTo>
                    <a:pt x="102630" y="91688"/>
                    <a:pt x="117319" y="73976"/>
                    <a:pt x="117319" y="53983"/>
                  </a:cubicBezTo>
                  <a:cubicBezTo>
                    <a:pt x="117319" y="33228"/>
                    <a:pt x="95036" y="19056"/>
                    <a:pt x="70719" y="19056"/>
                  </a:cubicBezTo>
                  <a:cubicBezTo>
                    <a:pt x="45146" y="19056"/>
                    <a:pt x="25898" y="34236"/>
                    <a:pt x="25898" y="53475"/>
                  </a:cubicBezTo>
                  <a:cubicBezTo>
                    <a:pt x="25898" y="61827"/>
                    <a:pt x="31474" y="66631"/>
                    <a:pt x="38815" y="66631"/>
                  </a:cubicBezTo>
                  <a:cubicBezTo>
                    <a:pt x="46663" y="66631"/>
                    <a:pt x="51733" y="61066"/>
                    <a:pt x="51733" y="53729"/>
                  </a:cubicBezTo>
                  <a:cubicBezTo>
                    <a:pt x="51733" y="41072"/>
                    <a:pt x="39832" y="41072"/>
                    <a:pt x="36027" y="41072"/>
                  </a:cubicBezTo>
                  <a:cubicBezTo>
                    <a:pt x="43883" y="28670"/>
                    <a:pt x="60590" y="25383"/>
                    <a:pt x="69709" y="25383"/>
                  </a:cubicBezTo>
                  <a:cubicBezTo>
                    <a:pt x="80093" y="25383"/>
                    <a:pt x="94019" y="30948"/>
                    <a:pt x="94019" y="53729"/>
                  </a:cubicBezTo>
                  <a:cubicBezTo>
                    <a:pt x="94019" y="56761"/>
                    <a:pt x="93510" y="71442"/>
                    <a:pt x="86933" y="82582"/>
                  </a:cubicBezTo>
                  <a:cubicBezTo>
                    <a:pt x="79330" y="94729"/>
                    <a:pt x="70719" y="95485"/>
                    <a:pt x="64395" y="95739"/>
                  </a:cubicBezTo>
                  <a:cubicBezTo>
                    <a:pt x="62369" y="95992"/>
                    <a:pt x="56292" y="96500"/>
                    <a:pt x="54512" y="96500"/>
                  </a:cubicBezTo>
                  <a:cubicBezTo>
                    <a:pt x="52487" y="96755"/>
                    <a:pt x="50715" y="97001"/>
                    <a:pt x="50715" y="99534"/>
                  </a:cubicBezTo>
                  <a:cubicBezTo>
                    <a:pt x="50715" y="102320"/>
                    <a:pt x="52487" y="102320"/>
                    <a:pt x="56792" y="102320"/>
                  </a:cubicBezTo>
                  <a:lnTo>
                    <a:pt x="67938" y="102320"/>
                  </a:lnTo>
                  <a:cubicBezTo>
                    <a:pt x="88704" y="102320"/>
                    <a:pt x="98070" y="119526"/>
                    <a:pt x="98070" y="144330"/>
                  </a:cubicBezTo>
                  <a:cubicBezTo>
                    <a:pt x="98070" y="178749"/>
                    <a:pt x="80602" y="186094"/>
                    <a:pt x="69456" y="186094"/>
                  </a:cubicBezTo>
                  <a:cubicBezTo>
                    <a:pt x="58564" y="186094"/>
                    <a:pt x="39577" y="181790"/>
                    <a:pt x="30712" y="166855"/>
                  </a:cubicBezTo>
                  <a:cubicBezTo>
                    <a:pt x="39577" y="168126"/>
                    <a:pt x="47426" y="162552"/>
                    <a:pt x="47426" y="152937"/>
                  </a:cubicBezTo>
                  <a:cubicBezTo>
                    <a:pt x="47426" y="143822"/>
                    <a:pt x="40587" y="138765"/>
                    <a:pt x="33246" y="138765"/>
                  </a:cubicBezTo>
                  <a:cubicBezTo>
                    <a:pt x="27168" y="138765"/>
                    <a:pt x="19066" y="142305"/>
                    <a:pt x="19066" y="153445"/>
                  </a:cubicBezTo>
                  <a:cubicBezTo>
                    <a:pt x="19066" y="176471"/>
                    <a:pt x="42612" y="193176"/>
                    <a:pt x="70218" y="193176"/>
                  </a:cubicBezTo>
                  <a:cubicBezTo>
                    <a:pt x="101113" y="193176"/>
                    <a:pt x="124151" y="170150"/>
                    <a:pt x="124151" y="144330"/>
                  </a:cubicBezTo>
                  <a:cubicBezTo>
                    <a:pt x="124151" y="123575"/>
                    <a:pt x="108199" y="103837"/>
                    <a:pt x="81865" y="9852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D3FA80F7-41C5-4443-A1E9-8165638D2296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12715696" y="-14859389"/>
              <a:ext cx="50843" cy="101630"/>
            </a:xfrm>
            <a:custGeom>
              <a:avLst/>
              <a:gdLst>
                <a:gd name="connsiteX0" fmla="*/ 48698 w 50842"/>
                <a:gd name="connsiteY0" fmla="*/ 45629 h 101630"/>
                <a:gd name="connsiteX1" fmla="*/ 32491 w 50842"/>
                <a:gd name="connsiteY1" fmla="*/ 19056 h 101630"/>
                <a:gd name="connsiteX2" fmla="*/ 19066 w 50842"/>
                <a:gd name="connsiteY2" fmla="*/ 32473 h 101630"/>
                <a:gd name="connsiteX3" fmla="*/ 32491 w 50842"/>
                <a:gd name="connsiteY3" fmla="*/ 45884 h 101630"/>
                <a:gd name="connsiteX4" fmla="*/ 41349 w 50842"/>
                <a:gd name="connsiteY4" fmla="*/ 42596 h 101630"/>
                <a:gd name="connsiteX5" fmla="*/ 42620 w 50842"/>
                <a:gd name="connsiteY5" fmla="*/ 41835 h 101630"/>
                <a:gd name="connsiteX6" fmla="*/ 43129 w 50842"/>
                <a:gd name="connsiteY6" fmla="*/ 45629 h 101630"/>
                <a:gd name="connsiteX7" fmla="*/ 25905 w 50842"/>
                <a:gd name="connsiteY7" fmla="*/ 87894 h 101630"/>
                <a:gd name="connsiteX8" fmla="*/ 23117 w 50842"/>
                <a:gd name="connsiteY8" fmla="*/ 91943 h 101630"/>
                <a:gd name="connsiteX9" fmla="*/ 25652 w 50842"/>
                <a:gd name="connsiteY9" fmla="*/ 94729 h 101630"/>
                <a:gd name="connsiteX10" fmla="*/ 48698 w 50842"/>
                <a:gd name="connsiteY10" fmla="*/ 45629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29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3"/>
                    <a:pt x="19066" y="32473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6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29"/>
                  </a:cubicBezTo>
                  <a:cubicBezTo>
                    <a:pt x="43129" y="64359"/>
                    <a:pt x="34263" y="79541"/>
                    <a:pt x="25905" y="87894"/>
                  </a:cubicBezTo>
                  <a:cubicBezTo>
                    <a:pt x="23117" y="90680"/>
                    <a:pt x="23117" y="91189"/>
                    <a:pt x="23117" y="91943"/>
                  </a:cubicBezTo>
                  <a:cubicBezTo>
                    <a:pt x="23117" y="93721"/>
                    <a:pt x="24388" y="94729"/>
                    <a:pt x="25652" y="94729"/>
                  </a:cubicBezTo>
                  <a:cubicBezTo>
                    <a:pt x="28440" y="94729"/>
                    <a:pt x="48698" y="75246"/>
                    <a:pt x="48698" y="4562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D588F666-4DA0-4E78-9581-1F13CC9FE820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12813554" y="-15003904"/>
              <a:ext cx="127107" cy="203260"/>
            </a:xfrm>
            <a:custGeom>
              <a:avLst/>
              <a:gdLst>
                <a:gd name="connsiteX0" fmla="*/ 86425 w 127106"/>
                <a:gd name="connsiteY0" fmla="*/ 148635 h 203260"/>
                <a:gd name="connsiteX1" fmla="*/ 86425 w 127106"/>
                <a:gd name="connsiteY1" fmla="*/ 170660 h 203260"/>
                <a:gd name="connsiteX2" fmla="*/ 67176 w 127106"/>
                <a:gd name="connsiteY2" fmla="*/ 182555 h 203260"/>
                <a:gd name="connsiteX3" fmla="*/ 61861 w 127106"/>
                <a:gd name="connsiteY3" fmla="*/ 182555 h 203260"/>
                <a:gd name="connsiteX4" fmla="*/ 61861 w 127106"/>
                <a:gd name="connsiteY4" fmla="*/ 190398 h 203260"/>
                <a:gd name="connsiteX5" fmla="*/ 96045 w 127106"/>
                <a:gd name="connsiteY5" fmla="*/ 189637 h 203260"/>
                <a:gd name="connsiteX6" fmla="*/ 130483 w 127106"/>
                <a:gd name="connsiteY6" fmla="*/ 190398 h 203260"/>
                <a:gd name="connsiteX7" fmla="*/ 130483 w 127106"/>
                <a:gd name="connsiteY7" fmla="*/ 182555 h 203260"/>
                <a:gd name="connsiteX8" fmla="*/ 125169 w 127106"/>
                <a:gd name="connsiteY8" fmla="*/ 182555 h 203260"/>
                <a:gd name="connsiteX9" fmla="*/ 105920 w 127106"/>
                <a:gd name="connsiteY9" fmla="*/ 170660 h 203260"/>
                <a:gd name="connsiteX10" fmla="*/ 105920 w 127106"/>
                <a:gd name="connsiteY10" fmla="*/ 148635 h 203260"/>
                <a:gd name="connsiteX11" fmla="*/ 131246 w 127106"/>
                <a:gd name="connsiteY11" fmla="*/ 148635 h 203260"/>
                <a:gd name="connsiteX12" fmla="*/ 131246 w 127106"/>
                <a:gd name="connsiteY12" fmla="*/ 140790 h 203260"/>
                <a:gd name="connsiteX13" fmla="*/ 105920 w 127106"/>
                <a:gd name="connsiteY13" fmla="*/ 140790 h 203260"/>
                <a:gd name="connsiteX14" fmla="*/ 105920 w 127106"/>
                <a:gd name="connsiteY14" fmla="*/ 25639 h 203260"/>
                <a:gd name="connsiteX15" fmla="*/ 101868 w 127106"/>
                <a:gd name="connsiteY15" fmla="*/ 19056 h 203260"/>
                <a:gd name="connsiteX16" fmla="*/ 96800 w 127106"/>
                <a:gd name="connsiteY16" fmla="*/ 22097 h 203260"/>
                <a:gd name="connsiteX17" fmla="*/ 19066 w 127106"/>
                <a:gd name="connsiteY17" fmla="*/ 140790 h 203260"/>
                <a:gd name="connsiteX18" fmla="*/ 19066 w 127106"/>
                <a:gd name="connsiteY18" fmla="*/ 148635 h 203260"/>
                <a:gd name="connsiteX19" fmla="*/ 86425 w 127106"/>
                <a:gd name="connsiteY19" fmla="*/ 148635 h 203260"/>
                <a:gd name="connsiteX20" fmla="*/ 87942 w 127106"/>
                <a:gd name="connsiteY20" fmla="*/ 140790 h 203260"/>
                <a:gd name="connsiteX21" fmla="*/ 26152 w 127106"/>
                <a:gd name="connsiteY21" fmla="*/ 140790 h 203260"/>
                <a:gd name="connsiteX22" fmla="*/ 87942 w 127106"/>
                <a:gd name="connsiteY22" fmla="*/ 46394 h 203260"/>
                <a:gd name="connsiteX23" fmla="*/ 87942 w 127106"/>
                <a:gd name="connsiteY23" fmla="*/ 14079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03260">
                  <a:moveTo>
                    <a:pt x="86425" y="148635"/>
                  </a:moveTo>
                  <a:lnTo>
                    <a:pt x="86425" y="170660"/>
                  </a:lnTo>
                  <a:cubicBezTo>
                    <a:pt x="86425" y="179766"/>
                    <a:pt x="85917" y="182555"/>
                    <a:pt x="67176" y="182555"/>
                  </a:cubicBezTo>
                  <a:lnTo>
                    <a:pt x="61861" y="182555"/>
                  </a:lnTo>
                  <a:lnTo>
                    <a:pt x="61861" y="190398"/>
                  </a:lnTo>
                  <a:cubicBezTo>
                    <a:pt x="72237" y="189637"/>
                    <a:pt x="85408" y="189637"/>
                    <a:pt x="96045" y="189637"/>
                  </a:cubicBezTo>
                  <a:cubicBezTo>
                    <a:pt x="106682" y="189637"/>
                    <a:pt x="120100" y="189637"/>
                    <a:pt x="130483" y="190398"/>
                  </a:cubicBezTo>
                  <a:lnTo>
                    <a:pt x="130483" y="182555"/>
                  </a:lnTo>
                  <a:lnTo>
                    <a:pt x="125169" y="182555"/>
                  </a:lnTo>
                  <a:cubicBezTo>
                    <a:pt x="106429" y="182555"/>
                    <a:pt x="105920" y="179766"/>
                    <a:pt x="105920" y="170660"/>
                  </a:cubicBezTo>
                  <a:lnTo>
                    <a:pt x="105920" y="148635"/>
                  </a:lnTo>
                  <a:lnTo>
                    <a:pt x="131246" y="148635"/>
                  </a:lnTo>
                  <a:lnTo>
                    <a:pt x="131246" y="140790"/>
                  </a:lnTo>
                  <a:lnTo>
                    <a:pt x="105920" y="140790"/>
                  </a:lnTo>
                  <a:lnTo>
                    <a:pt x="105920" y="25639"/>
                  </a:lnTo>
                  <a:cubicBezTo>
                    <a:pt x="105920" y="20572"/>
                    <a:pt x="105920" y="19056"/>
                    <a:pt x="101868" y="19056"/>
                  </a:cubicBezTo>
                  <a:cubicBezTo>
                    <a:pt x="99588" y="19056"/>
                    <a:pt x="98826" y="19056"/>
                    <a:pt x="96800" y="22097"/>
                  </a:cubicBezTo>
                  <a:lnTo>
                    <a:pt x="19066" y="140790"/>
                  </a:lnTo>
                  <a:lnTo>
                    <a:pt x="19066" y="148635"/>
                  </a:lnTo>
                  <a:lnTo>
                    <a:pt x="86425" y="148635"/>
                  </a:lnTo>
                  <a:close/>
                  <a:moveTo>
                    <a:pt x="87942" y="140790"/>
                  </a:moveTo>
                  <a:lnTo>
                    <a:pt x="26152" y="140790"/>
                  </a:lnTo>
                  <a:lnTo>
                    <a:pt x="87942" y="46394"/>
                  </a:lnTo>
                  <a:lnTo>
                    <a:pt x="87942" y="14079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195053C4-E591-4230-B13D-974869AFDC86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12951343" y="-15022379"/>
              <a:ext cx="127107" cy="279483"/>
            </a:xfrm>
            <a:custGeom>
              <a:avLst/>
              <a:gdLst>
                <a:gd name="connsiteX0" fmla="*/ 55529 w 127106"/>
                <a:gd name="connsiteY0" fmla="*/ 238483 h 279482"/>
                <a:gd name="connsiteX1" fmla="*/ 21345 w 127106"/>
                <a:gd name="connsiteY1" fmla="*/ 266581 h 279482"/>
                <a:gd name="connsiteX2" fmla="*/ 19066 w 127106"/>
                <a:gd name="connsiteY2" fmla="*/ 269360 h 279482"/>
                <a:gd name="connsiteX3" fmla="*/ 24134 w 127106"/>
                <a:gd name="connsiteY3" fmla="*/ 272146 h 279482"/>
                <a:gd name="connsiteX4" fmla="*/ 72498 w 127106"/>
                <a:gd name="connsiteY4" fmla="*/ 240506 h 279482"/>
                <a:gd name="connsiteX5" fmla="*/ 72498 w 127106"/>
                <a:gd name="connsiteY5" fmla="*/ 182807 h 279482"/>
                <a:gd name="connsiteX6" fmla="*/ 82627 w 127106"/>
                <a:gd name="connsiteY6" fmla="*/ 156487 h 279482"/>
                <a:gd name="connsiteX7" fmla="*/ 106682 w 127106"/>
                <a:gd name="connsiteY7" fmla="*/ 148388 h 279482"/>
                <a:gd name="connsiteX8" fmla="*/ 108962 w 127106"/>
                <a:gd name="connsiteY8" fmla="*/ 145602 h 279482"/>
                <a:gd name="connsiteX9" fmla="*/ 104910 w 127106"/>
                <a:gd name="connsiteY9" fmla="*/ 142815 h 279482"/>
                <a:gd name="connsiteX10" fmla="*/ 73261 w 127106"/>
                <a:gd name="connsiteY10" fmla="*/ 120289 h 279482"/>
                <a:gd name="connsiteX11" fmla="*/ 72498 w 127106"/>
                <a:gd name="connsiteY11" fmla="*/ 107895 h 279482"/>
                <a:gd name="connsiteX12" fmla="*/ 72498 w 127106"/>
                <a:gd name="connsiteY12" fmla="*/ 57780 h 279482"/>
                <a:gd name="connsiteX13" fmla="*/ 60344 w 127106"/>
                <a:gd name="connsiteY13" fmla="*/ 29433 h 279482"/>
                <a:gd name="connsiteX14" fmla="*/ 24134 w 127106"/>
                <a:gd name="connsiteY14" fmla="*/ 19056 h 279482"/>
                <a:gd name="connsiteX15" fmla="*/ 19066 w 127106"/>
                <a:gd name="connsiteY15" fmla="*/ 21842 h 279482"/>
                <a:gd name="connsiteX16" fmla="*/ 23117 w 127106"/>
                <a:gd name="connsiteY16" fmla="*/ 24621 h 279482"/>
                <a:gd name="connsiteX17" fmla="*/ 54774 w 127106"/>
                <a:gd name="connsiteY17" fmla="*/ 46647 h 279482"/>
                <a:gd name="connsiteX18" fmla="*/ 55529 w 127106"/>
                <a:gd name="connsiteY18" fmla="*/ 58541 h 279482"/>
                <a:gd name="connsiteX19" fmla="*/ 55529 w 127106"/>
                <a:gd name="connsiteY19" fmla="*/ 111690 h 279482"/>
                <a:gd name="connsiteX20" fmla="*/ 65658 w 127106"/>
                <a:gd name="connsiteY20" fmla="*/ 135733 h 279482"/>
                <a:gd name="connsiteX21" fmla="*/ 85415 w 127106"/>
                <a:gd name="connsiteY21" fmla="*/ 145602 h 279482"/>
                <a:gd name="connsiteX22" fmla="*/ 55529 w 127106"/>
                <a:gd name="connsiteY22" fmla="*/ 177743 h 279482"/>
                <a:gd name="connsiteX23" fmla="*/ 55529 w 127106"/>
                <a:gd name="connsiteY23" fmla="*/ 238483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79482">
                  <a:moveTo>
                    <a:pt x="55529" y="238483"/>
                  </a:moveTo>
                  <a:cubicBezTo>
                    <a:pt x="55529" y="248614"/>
                    <a:pt x="48944" y="264811"/>
                    <a:pt x="21345" y="266581"/>
                  </a:cubicBezTo>
                  <a:cubicBezTo>
                    <a:pt x="20082" y="266835"/>
                    <a:pt x="19066" y="267843"/>
                    <a:pt x="19066" y="269360"/>
                  </a:cubicBezTo>
                  <a:cubicBezTo>
                    <a:pt x="19066" y="272146"/>
                    <a:pt x="21854" y="272146"/>
                    <a:pt x="24134" y="272146"/>
                  </a:cubicBezTo>
                  <a:cubicBezTo>
                    <a:pt x="48698" y="272146"/>
                    <a:pt x="72244" y="259745"/>
                    <a:pt x="72498" y="240506"/>
                  </a:cubicBezTo>
                  <a:lnTo>
                    <a:pt x="72498" y="182807"/>
                  </a:lnTo>
                  <a:cubicBezTo>
                    <a:pt x="72498" y="172938"/>
                    <a:pt x="72498" y="164840"/>
                    <a:pt x="82627" y="156487"/>
                  </a:cubicBezTo>
                  <a:cubicBezTo>
                    <a:pt x="91493" y="149142"/>
                    <a:pt x="101113" y="148643"/>
                    <a:pt x="106682" y="148388"/>
                  </a:cubicBezTo>
                  <a:cubicBezTo>
                    <a:pt x="107953" y="148134"/>
                    <a:pt x="108962" y="147118"/>
                    <a:pt x="108962" y="145602"/>
                  </a:cubicBezTo>
                  <a:cubicBezTo>
                    <a:pt x="108962" y="143068"/>
                    <a:pt x="107445" y="143068"/>
                    <a:pt x="104910" y="142815"/>
                  </a:cubicBezTo>
                  <a:cubicBezTo>
                    <a:pt x="88196" y="141807"/>
                    <a:pt x="76041" y="132692"/>
                    <a:pt x="73261" y="120289"/>
                  </a:cubicBezTo>
                  <a:cubicBezTo>
                    <a:pt x="72498" y="117510"/>
                    <a:pt x="72498" y="117003"/>
                    <a:pt x="72498" y="107895"/>
                  </a:cubicBezTo>
                  <a:lnTo>
                    <a:pt x="72498" y="57780"/>
                  </a:lnTo>
                  <a:cubicBezTo>
                    <a:pt x="72498" y="47148"/>
                    <a:pt x="72498" y="39048"/>
                    <a:pt x="60344" y="29433"/>
                  </a:cubicBezTo>
                  <a:cubicBezTo>
                    <a:pt x="50215" y="21588"/>
                    <a:pt x="32738" y="19056"/>
                    <a:pt x="24134" y="19056"/>
                  </a:cubicBezTo>
                  <a:cubicBezTo>
                    <a:pt x="21854" y="19056"/>
                    <a:pt x="19066" y="19056"/>
                    <a:pt x="19066" y="21842"/>
                  </a:cubicBezTo>
                  <a:cubicBezTo>
                    <a:pt x="19066" y="24369"/>
                    <a:pt x="20583" y="24369"/>
                    <a:pt x="23117" y="24621"/>
                  </a:cubicBezTo>
                  <a:cubicBezTo>
                    <a:pt x="39069" y="25639"/>
                    <a:pt x="51478" y="33737"/>
                    <a:pt x="54774" y="46647"/>
                  </a:cubicBezTo>
                  <a:cubicBezTo>
                    <a:pt x="55529" y="48919"/>
                    <a:pt x="55529" y="49426"/>
                    <a:pt x="55529" y="58541"/>
                  </a:cubicBezTo>
                  <a:lnTo>
                    <a:pt x="55529" y="111690"/>
                  </a:lnTo>
                  <a:cubicBezTo>
                    <a:pt x="55529" y="123330"/>
                    <a:pt x="57555" y="127633"/>
                    <a:pt x="65658" y="135733"/>
                  </a:cubicBezTo>
                  <a:cubicBezTo>
                    <a:pt x="70981" y="141044"/>
                    <a:pt x="78321" y="143576"/>
                    <a:pt x="85415" y="145602"/>
                  </a:cubicBezTo>
                  <a:cubicBezTo>
                    <a:pt x="64650" y="151422"/>
                    <a:pt x="55529" y="163062"/>
                    <a:pt x="55529" y="177743"/>
                  </a:cubicBezTo>
                  <a:lnTo>
                    <a:pt x="55529" y="23848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" name="Groupe 50">
            <a:extLst>
              <a:ext uri="{FF2B5EF4-FFF2-40B4-BE49-F238E27FC236}">
                <a16:creationId xmlns:a16="http://schemas.microsoft.com/office/drawing/2014/main" id="{B5A28D08-E728-45A2-BD53-68E21772B621}"/>
              </a:ext>
            </a:extLst>
          </p:cNvPr>
          <p:cNvGrpSpPr/>
          <p:nvPr/>
        </p:nvGrpSpPr>
        <p:grpSpPr>
          <a:xfrm>
            <a:off x="2336521" y="2586022"/>
            <a:ext cx="302166" cy="299742"/>
            <a:chOff x="1044994" y="2648950"/>
            <a:chExt cx="405046" cy="401798"/>
          </a:xfrm>
        </p:grpSpPr>
        <p:sp>
          <p:nvSpPr>
            <p:cNvPr id="93" name="Arc 92"/>
            <p:cNvSpPr/>
            <p:nvPr/>
          </p:nvSpPr>
          <p:spPr bwMode="auto">
            <a:xfrm rot="16434955">
              <a:off x="1046051" y="2663838"/>
              <a:ext cx="385120" cy="387234"/>
            </a:xfrm>
            <a:prstGeom prst="arc">
              <a:avLst>
                <a:gd name="adj1" fmla="val 16200000"/>
                <a:gd name="adj2" fmla="val 5192850"/>
              </a:avLst>
            </a:prstGeom>
            <a:noFill/>
            <a:ln w="38100" cap="flat" cmpd="sng" algn="ctr">
              <a:solidFill>
                <a:srgbClr val="00206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fr-FR" sz="2400" b="0" i="0" u="none" strike="noStrike" cap="none" normalizeH="0" baseline="0">
                <a:ln>
                  <a:noFill/>
                </a:ln>
                <a:solidFill>
                  <a:schemeClr val="accent2"/>
                </a:solidFill>
                <a:effectLst/>
                <a:latin typeface="Arial" charset="0"/>
              </a:endParaRPr>
            </a:p>
          </p:txBody>
        </p:sp>
        <p:sp>
          <p:nvSpPr>
            <p:cNvPr id="94" name="Arc 93"/>
            <p:cNvSpPr/>
            <p:nvPr/>
          </p:nvSpPr>
          <p:spPr bwMode="auto">
            <a:xfrm rot="5400000">
              <a:off x="1047140" y="2647848"/>
              <a:ext cx="401798" cy="404002"/>
            </a:xfrm>
            <a:prstGeom prst="arc">
              <a:avLst>
                <a:gd name="adj1" fmla="val 16200000"/>
                <a:gd name="adj2" fmla="val 5192850"/>
              </a:avLst>
            </a:prstGeom>
            <a:noFill/>
            <a:ln w="38100" cap="flat" cmpd="sng" algn="ctr">
              <a:solidFill>
                <a:srgbClr val="002060"/>
              </a:solidFill>
              <a:prstDash val="sysDot"/>
              <a:round/>
              <a:headEnd type="triangl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fr-FR" sz="2400" b="0" i="0" u="none" strike="noStrike" cap="none" normalizeH="0" baseline="0">
                <a:ln>
                  <a:noFill/>
                </a:ln>
                <a:solidFill>
                  <a:schemeClr val="accent2"/>
                </a:solidFill>
                <a:effectLst/>
                <a:latin typeface="Arial" charset="0"/>
              </a:endParaRPr>
            </a:p>
          </p:txBody>
        </p:sp>
      </p:grpSp>
      <p:grpSp>
        <p:nvGrpSpPr>
          <p:cNvPr id="63" name="Groupe 62">
            <a:extLst>
              <a:ext uri="{FF2B5EF4-FFF2-40B4-BE49-F238E27FC236}">
                <a16:creationId xmlns:a16="http://schemas.microsoft.com/office/drawing/2014/main" id="{B5FCE70E-CAFC-4A17-AC69-3D39B5AB531D}"/>
              </a:ext>
            </a:extLst>
          </p:cNvPr>
          <p:cNvGrpSpPr/>
          <p:nvPr/>
        </p:nvGrpSpPr>
        <p:grpSpPr>
          <a:xfrm>
            <a:off x="4861974" y="4096626"/>
            <a:ext cx="4079696" cy="342900"/>
            <a:chOff x="4861974" y="4096626"/>
            <a:chExt cx="4079696" cy="342900"/>
          </a:xfrm>
        </p:grpSpPr>
        <p:pic>
          <p:nvPicPr>
            <p:cNvPr id="99" name="Image 98">
              <a:extLst>
                <a:ext uri="{FF2B5EF4-FFF2-40B4-BE49-F238E27FC236}">
                  <a16:creationId xmlns:a16="http://schemas.microsoft.com/office/drawing/2014/main" id="{B703279E-EE95-4412-BDE9-A8CBE9807510}"/>
                </a:ext>
              </a:extLst>
            </p:cNvPr>
            <p:cNvPicPr>
              <a:picLocks/>
            </p:cNvPicPr>
            <p:nvPr>
              <p:custDataLst>
                <p:tags r:id="rId12"/>
              </p:custDataLst>
            </p:nvPr>
          </p:nvPicPr>
          <p:blipFill>
            <a:blip r:embed="rId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61870" y="4096626"/>
              <a:ext cx="3479800" cy="3429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/>
                  </a:solidFill>
                </a14:hiddenFill>
              </a:ext>
            </a:extLst>
          </p:spPr>
        </p:pic>
        <p:sp>
          <p:nvSpPr>
            <p:cNvPr id="62" name="Flèche : droite 61">
              <a:extLst>
                <a:ext uri="{FF2B5EF4-FFF2-40B4-BE49-F238E27FC236}">
                  <a16:creationId xmlns:a16="http://schemas.microsoft.com/office/drawing/2014/main" id="{F3169BD8-0456-4EB9-92BE-3C4D6B7B3C80}"/>
                </a:ext>
              </a:extLst>
            </p:cNvPr>
            <p:cNvSpPr/>
            <p:nvPr/>
          </p:nvSpPr>
          <p:spPr>
            <a:xfrm>
              <a:off x="4861974" y="4220643"/>
              <a:ext cx="452697" cy="150606"/>
            </a:xfrm>
            <a:prstGeom prst="rightArrow">
              <a:avLst/>
            </a:prstGeom>
            <a:ln w="9525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accent2"/>
                </a:solidFill>
                <a:effectLst/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23387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" grpId="0" animBg="1"/>
      <p:bldP spid="56" grpId="0"/>
      <p:bldP spid="48" grpId="0"/>
      <p:bldP spid="43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Rectangle 30"/>
          <p:cNvSpPr>
            <a:spLocks noChangeArrowheads="1"/>
          </p:cNvSpPr>
          <p:nvPr/>
        </p:nvSpPr>
        <p:spPr bwMode="auto">
          <a:xfrm>
            <a:off x="6403903" y="-8034"/>
            <a:ext cx="275101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200" b="1" dirty="0" err="1">
                <a:solidFill>
                  <a:srgbClr val="00CC00"/>
                </a:solidFill>
              </a:rPr>
              <a:t>Gromov</a:t>
            </a:r>
            <a:r>
              <a:rPr lang="en-GB" sz="1200" b="1" dirty="0">
                <a:solidFill>
                  <a:srgbClr val="00CC00"/>
                </a:solidFill>
              </a:rPr>
              <a:t>, V.K., </a:t>
            </a:r>
            <a:r>
              <a:rPr lang="en-GB" sz="1200" b="1" dirty="0" err="1">
                <a:solidFill>
                  <a:srgbClr val="00CC00"/>
                </a:solidFill>
              </a:rPr>
              <a:t>Leurent</a:t>
            </a:r>
            <a:r>
              <a:rPr lang="en-GB" sz="1200" b="1" dirty="0">
                <a:solidFill>
                  <a:srgbClr val="00CC00"/>
                </a:solidFill>
              </a:rPr>
              <a:t>, </a:t>
            </a:r>
            <a:r>
              <a:rPr lang="en-GB" sz="1200" b="1" dirty="0" err="1">
                <a:solidFill>
                  <a:srgbClr val="00CC00"/>
                </a:solidFill>
              </a:rPr>
              <a:t>Volin</a:t>
            </a:r>
            <a:r>
              <a:rPr lang="en-GB" sz="1200" b="1" dirty="0">
                <a:solidFill>
                  <a:srgbClr val="00CC00"/>
                </a:solidFill>
              </a:rPr>
              <a:t>  2013</a:t>
            </a:r>
            <a:endParaRPr lang="en-US" sz="1200" dirty="0"/>
          </a:p>
        </p:txBody>
      </p:sp>
      <p:sp>
        <p:nvSpPr>
          <p:cNvPr id="50" name="Rectangle 15"/>
          <p:cNvSpPr>
            <a:spLocks noChangeArrowheads="1"/>
          </p:cNvSpPr>
          <p:nvPr/>
        </p:nvSpPr>
        <p:spPr bwMode="auto">
          <a:xfrm>
            <a:off x="35496" y="188640"/>
            <a:ext cx="89644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r>
              <a:rPr lang="en-GB" sz="2800" dirty="0">
                <a:solidFill>
                  <a:srgbClr val="990000"/>
                </a:solidFill>
              </a:rPr>
              <a:t>Pµ-system: example of SL(2) sector</a:t>
            </a:r>
            <a:endParaRPr lang="en-GB" sz="4400" dirty="0">
              <a:solidFill>
                <a:schemeClr val="tx2"/>
              </a:solidFill>
            </a:endParaRPr>
          </a:p>
        </p:txBody>
      </p:sp>
      <p:sp>
        <p:nvSpPr>
          <p:cNvPr id="51" name="ZoneTexte 50"/>
          <p:cNvSpPr txBox="1"/>
          <p:nvPr/>
        </p:nvSpPr>
        <p:spPr bwMode="auto">
          <a:xfrm>
            <a:off x="693779" y="3844265"/>
            <a:ext cx="416625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marL="342900" indent="-342900" algn="l" eaLnBrk="1" hangingPunct="1">
              <a:buFont typeface="Arial" pitchFamily="34" charset="0"/>
              <a:buChar char="•"/>
            </a:pPr>
            <a:r>
              <a:rPr lang="en-US" sz="1600" dirty="0">
                <a:solidFill>
                  <a:srgbClr val="1014A4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From formulation of QSC:  </a:t>
            </a:r>
            <a:r>
              <a:rPr lang="en-US" sz="1600" dirty="0" err="1">
                <a:solidFill>
                  <a:srgbClr val="1014A4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symptotics</a:t>
            </a:r>
            <a:r>
              <a:rPr lang="en-US" sz="1600" dirty="0">
                <a:solidFill>
                  <a:srgbClr val="1014A4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at</a:t>
            </a:r>
          </a:p>
        </p:txBody>
      </p:sp>
      <p:pic>
        <p:nvPicPr>
          <p:cNvPr id="52" name="Image 51"/>
          <p:cNvPicPr>
            <a:picLocks/>
          </p:cNvPicPr>
          <p:nvPr>
            <p:custDataLst>
              <p:tags r:id="rId1"/>
            </p:custDataLst>
          </p:nvPr>
        </p:nvPicPr>
        <p:blipFill>
          <a:blip r:embed="rId1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32040" y="3930992"/>
            <a:ext cx="1092200" cy="165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>
                    <a:alpha val="0"/>
                  </a:scrgbClr>
                </a:solidFill>
              </a14:hiddenFill>
            </a:ext>
          </a:extLst>
        </p:spPr>
      </p:pic>
      <p:pic>
        <p:nvPicPr>
          <p:cNvPr id="53" name="Image 52"/>
          <p:cNvPicPr>
            <a:picLocks/>
          </p:cNvPicPr>
          <p:nvPr>
            <p:custDataLst>
              <p:tags r:id="rId2"/>
            </p:custDataLst>
          </p:nvPr>
        </p:nvPicPr>
        <p:blipFill>
          <a:blip r:embed="rId1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68344" y="297211"/>
            <a:ext cx="1079500" cy="279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pic>
        <p:nvPicPr>
          <p:cNvPr id="13" name="Image 12"/>
          <p:cNvPicPr>
            <a:picLocks/>
          </p:cNvPicPr>
          <p:nvPr>
            <p:custDataLst>
              <p:tags r:id="rId3"/>
            </p:custDataLst>
          </p:nvPr>
        </p:nvPicPr>
        <p:blipFill>
          <a:blip r:embed="rId1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2218" y="2307144"/>
            <a:ext cx="1796554" cy="7607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pic>
        <p:nvPicPr>
          <p:cNvPr id="14" name="Image 13"/>
          <p:cNvPicPr>
            <a:picLocks/>
          </p:cNvPicPr>
          <p:nvPr>
            <p:custDataLst>
              <p:tags r:id="rId4"/>
            </p:custDataLst>
          </p:nvPr>
        </p:nvPicPr>
        <p:blipFill>
          <a:blip r:embed="rId1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4648" y="3231816"/>
            <a:ext cx="1397540" cy="2922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pic>
        <p:nvPicPr>
          <p:cNvPr id="15" name="Image 14"/>
          <p:cNvPicPr>
            <a:picLocks/>
          </p:cNvPicPr>
          <p:nvPr>
            <p:custDataLst>
              <p:tags r:id="rId5"/>
            </p:custDataLst>
          </p:nvPr>
        </p:nvPicPr>
        <p:blipFill>
          <a:blip r:embed="rId1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27984" y="3232347"/>
            <a:ext cx="1461070" cy="2922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sp>
        <p:nvSpPr>
          <p:cNvPr id="16" name="ZoneTexte 15"/>
          <p:cNvSpPr txBox="1"/>
          <p:nvPr/>
        </p:nvSpPr>
        <p:spPr bwMode="auto">
          <a:xfrm>
            <a:off x="566393" y="979241"/>
            <a:ext cx="782203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marL="342900" indent="-342900" algn="l" eaLnBrk="1" hangingPunct="1">
              <a:buFont typeface="Arial" panose="020B0604020202020204" pitchFamily="34" charset="0"/>
              <a:buChar char="•"/>
            </a:pPr>
            <a:r>
              <a:rPr lang="en-GB" altLang="en-US" sz="1600" dirty="0"/>
              <a:t>Numerous applications of quantum spectral curve to  various  sectors!</a:t>
            </a:r>
          </a:p>
          <a:p>
            <a:pPr algn="l" eaLnBrk="1" hangingPunct="1"/>
            <a:r>
              <a:rPr lang="en-GB" altLang="en-US" sz="1600" dirty="0"/>
              <a:t>     Notorious approximations: weak coupling </a:t>
            </a:r>
            <a:r>
              <a:rPr lang="el-GR" altLang="en-US" sz="1600" dirty="0">
                <a:solidFill>
                  <a:schemeClr val="tx1"/>
                </a:solidFill>
              </a:rPr>
              <a:t>λ</a:t>
            </a:r>
            <a:r>
              <a:rPr lang="en-US" altLang="en-US" sz="1600" dirty="0">
                <a:solidFill>
                  <a:schemeClr val="tx1"/>
                </a:solidFill>
              </a:rPr>
              <a:t> </a:t>
            </a:r>
            <a:r>
              <a:rPr lang="el-GR" altLang="en-US" sz="1600" dirty="0">
                <a:solidFill>
                  <a:schemeClr val="tx1"/>
                </a:solidFill>
              </a:rPr>
              <a:t>→</a:t>
            </a:r>
            <a:r>
              <a:rPr lang="en-US" altLang="en-US" sz="1600" dirty="0">
                <a:solidFill>
                  <a:schemeClr val="tx1"/>
                </a:solidFill>
              </a:rPr>
              <a:t> 0</a:t>
            </a:r>
            <a:r>
              <a:rPr lang="en-GB" altLang="en-US" sz="1600" dirty="0">
                <a:solidFill>
                  <a:schemeClr val="tx1"/>
                </a:solidFill>
              </a:rPr>
              <a:t> </a:t>
            </a:r>
            <a:r>
              <a:rPr lang="en-GB" altLang="en-US" sz="1600" dirty="0"/>
              <a:t>and  BFKL  (</a:t>
            </a:r>
            <a:r>
              <a:rPr lang="en-GB" altLang="en-US" sz="1600" dirty="0" err="1"/>
              <a:t>Regge</a:t>
            </a:r>
            <a:r>
              <a:rPr lang="en-GB" altLang="en-US" sz="1600" dirty="0"/>
              <a:t> limit) S </a:t>
            </a:r>
            <a:r>
              <a:rPr lang="el-GR" altLang="en-US" sz="1600" dirty="0">
                <a:solidFill>
                  <a:schemeClr val="tx1"/>
                </a:solidFill>
              </a:rPr>
              <a:t>→</a:t>
            </a:r>
            <a:r>
              <a:rPr lang="en-US" altLang="en-US" sz="1600" dirty="0">
                <a:solidFill>
                  <a:schemeClr val="tx1"/>
                </a:solidFill>
              </a:rPr>
              <a:t> -1</a:t>
            </a:r>
            <a:r>
              <a:rPr lang="en-GB" altLang="en-US" sz="1600" dirty="0"/>
              <a:t>   </a:t>
            </a:r>
            <a:endParaRPr lang="en-US" sz="1600" dirty="0">
              <a:solidFill>
                <a:srgbClr val="1014A4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17" name="ZoneTexte 16"/>
          <p:cNvSpPr txBox="1"/>
          <p:nvPr/>
        </p:nvSpPr>
        <p:spPr bwMode="auto">
          <a:xfrm>
            <a:off x="626650" y="1764767"/>
            <a:ext cx="695793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marL="342900" indent="-342900" algn="l" eaLnBrk="1" hangingPunct="1">
              <a:buFont typeface="Arial" pitchFamily="34" charset="0"/>
              <a:buChar char="•"/>
            </a:pPr>
            <a:r>
              <a:rPr lang="en-US" sz="1600" dirty="0">
                <a:solidFill>
                  <a:srgbClr val="1014A4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SL(2) – example of “Left-Right symmetric” sector  </a:t>
            </a:r>
            <a:r>
              <a:rPr lang="en-US" sz="1600" dirty="0" err="1">
                <a:solidFill>
                  <a:schemeClr val="tx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su</a:t>
            </a:r>
            <a:r>
              <a:rPr lang="en-US" sz="1600" dirty="0">
                <a:solidFill>
                  <a:schemeClr val="tx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(2|2)</a:t>
            </a:r>
            <a:r>
              <a:rPr lang="en-US" sz="1600" baseline="-25000" dirty="0">
                <a:solidFill>
                  <a:schemeClr val="tx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L</a:t>
            </a:r>
            <a:r>
              <a:rPr lang="en-US" sz="1600" dirty="0">
                <a:solidFill>
                  <a:schemeClr val="tx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↔ </a:t>
            </a:r>
            <a:r>
              <a:rPr lang="en-US" sz="1600" dirty="0" err="1">
                <a:solidFill>
                  <a:schemeClr val="tx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su</a:t>
            </a:r>
            <a:r>
              <a:rPr lang="en-US" sz="1600" dirty="0">
                <a:solidFill>
                  <a:schemeClr val="tx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(2|2)</a:t>
            </a:r>
            <a:r>
              <a:rPr lang="en-US" sz="1600" baseline="-25000" dirty="0">
                <a:solidFill>
                  <a:schemeClr val="tx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R</a:t>
            </a:r>
          </a:p>
        </p:txBody>
      </p:sp>
      <p:pic>
        <p:nvPicPr>
          <p:cNvPr id="18" name="Image 17"/>
          <p:cNvPicPr>
            <a:picLocks/>
          </p:cNvPicPr>
          <p:nvPr>
            <p:custDataLst>
              <p:tags r:id="rId6"/>
            </p:custDataLst>
          </p:nvPr>
        </p:nvPicPr>
        <p:blipFill>
          <a:blip r:embed="rId1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47268" y="2322028"/>
            <a:ext cx="1181100" cy="292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pic>
        <p:nvPicPr>
          <p:cNvPr id="19" name="Image 18"/>
          <p:cNvPicPr>
            <a:picLocks/>
          </p:cNvPicPr>
          <p:nvPr>
            <p:custDataLst>
              <p:tags r:id="rId7"/>
            </p:custDataLst>
          </p:nvPr>
        </p:nvPicPr>
        <p:blipFill>
          <a:blip r:embed="rId1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21868" y="2790290"/>
            <a:ext cx="1206500" cy="17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sp>
        <p:nvSpPr>
          <p:cNvPr id="20" name="Flèche courbée vers la gauche 19"/>
          <p:cNvSpPr/>
          <p:nvPr/>
        </p:nvSpPr>
        <p:spPr>
          <a:xfrm>
            <a:off x="3946459" y="2456432"/>
            <a:ext cx="320908" cy="519060"/>
          </a:xfrm>
          <a:prstGeom prst="curvedLeftArrow">
            <a:avLst/>
          </a:prstGeom>
          <a:solidFill>
            <a:srgbClr val="00B050"/>
          </a:solidFill>
          <a:ln w="952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sz="1800" b="0" i="0" u="none" strike="noStrike" cap="none" normalizeH="0" baseline="0">
              <a:ln>
                <a:noFill/>
              </a:ln>
              <a:solidFill>
                <a:schemeClr val="accent2"/>
              </a:solidFill>
              <a:effectLst/>
              <a:latin typeface="Arial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356069E-AA3F-48A3-A0B9-346623DE4252}"/>
              </a:ext>
            </a:extLst>
          </p:cNvPr>
          <p:cNvSpPr/>
          <p:nvPr/>
        </p:nvSpPr>
        <p:spPr>
          <a:xfrm>
            <a:off x="899592" y="3183179"/>
            <a:ext cx="122180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>
                <a:solidFill>
                  <a:srgbClr val="1014A4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Reduction:</a:t>
            </a:r>
            <a:endParaRPr lang="fr-FR" sz="1600" dirty="0"/>
          </a:p>
        </p:txBody>
      </p:sp>
      <p:grpSp>
        <p:nvGrpSpPr>
          <p:cNvPr id="126" name="Groupe 125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begin{pmatrix}&#10;\mu_{12} \\&#10;\mu_{13}\\&#10;\mu_{14} \\&#10;\mu_{24}\\&#10;\mu_{34}\\&#10;\end{pmatrix} \sim &#10;\begin{pmatrix} &#10;  u^{\Delta-L} \\&#10; u^{\Delta+1}\\&#10; \!\!\!\!\!\!\! u^{\Delta} \\&#10; u^{\Delta-1} \\&#10; u^{\Delta+L} \\&#10;\end{pmatrix}&#10;\end{align*}&#10;&#10;\end{document}" title="IguanaTex Vector Display">
            <a:extLst>
              <a:ext uri="{FF2B5EF4-FFF2-40B4-BE49-F238E27FC236}">
                <a16:creationId xmlns:a16="http://schemas.microsoft.com/office/drawing/2014/main" id="{5C01A7FC-3979-4A63-9D4D-9A5AFAFC9745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5566655" y="4523202"/>
            <a:ext cx="1967700" cy="1460398"/>
            <a:chOff x="11145695" y="-13326144"/>
            <a:chExt cx="2087623" cy="1549402"/>
          </a:xfrm>
        </p:grpSpPr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47E1EE89-FBB8-4784-AD85-73703F8C4452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>
              <a:off x="11145695" y="-13319826"/>
              <a:ext cx="152528" cy="482743"/>
            </a:xfrm>
            <a:custGeom>
              <a:avLst/>
              <a:gdLst>
                <a:gd name="connsiteX0" fmla="*/ 40086 w 152528"/>
                <a:gd name="connsiteY0" fmla="*/ 476892 h 482743"/>
                <a:gd name="connsiteX1" fmla="*/ 47172 w 152528"/>
                <a:gd name="connsiteY1" fmla="*/ 473350 h 482743"/>
                <a:gd name="connsiteX2" fmla="*/ 156818 w 152528"/>
                <a:gd name="connsiteY2" fmla="*/ 24876 h 482743"/>
                <a:gd name="connsiteX3" fmla="*/ 158598 w 152528"/>
                <a:gd name="connsiteY3" fmla="*/ 21590 h 482743"/>
                <a:gd name="connsiteX4" fmla="*/ 152766 w 152528"/>
                <a:gd name="connsiteY4" fmla="*/ 19056 h 482743"/>
                <a:gd name="connsiteX5" fmla="*/ 147706 w 152528"/>
                <a:gd name="connsiteY5" fmla="*/ 19564 h 482743"/>
                <a:gd name="connsiteX6" fmla="*/ 88959 w 152528"/>
                <a:gd name="connsiteY6" fmla="*/ 108142 h 482743"/>
                <a:gd name="connsiteX7" fmla="*/ 25144 w 152528"/>
                <a:gd name="connsiteY7" fmla="*/ 343771 h 482743"/>
                <a:gd name="connsiteX8" fmla="*/ 19066 w 152528"/>
                <a:gd name="connsiteY8" fmla="*/ 464244 h 482743"/>
                <a:gd name="connsiteX9" fmla="*/ 19066 w 152528"/>
                <a:gd name="connsiteY9" fmla="*/ 474112 h 482743"/>
                <a:gd name="connsiteX10" fmla="*/ 26152 w 152528"/>
                <a:gd name="connsiteY10" fmla="*/ 476892 h 482743"/>
                <a:gd name="connsiteX11" fmla="*/ 40086 w 152528"/>
                <a:gd name="connsiteY11" fmla="*/ 476892 h 482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2528" h="482743">
                  <a:moveTo>
                    <a:pt x="40086" y="476892"/>
                  </a:moveTo>
                  <a:cubicBezTo>
                    <a:pt x="45656" y="476892"/>
                    <a:pt x="47172" y="476892"/>
                    <a:pt x="47172" y="473350"/>
                  </a:cubicBezTo>
                  <a:cubicBezTo>
                    <a:pt x="47681" y="295933"/>
                    <a:pt x="68193" y="148635"/>
                    <a:pt x="156818" y="24876"/>
                  </a:cubicBezTo>
                  <a:cubicBezTo>
                    <a:pt x="158598" y="22598"/>
                    <a:pt x="158598" y="22089"/>
                    <a:pt x="158598" y="21590"/>
                  </a:cubicBezTo>
                  <a:cubicBezTo>
                    <a:pt x="158598" y="19056"/>
                    <a:pt x="156818" y="19056"/>
                    <a:pt x="152766" y="19056"/>
                  </a:cubicBezTo>
                  <a:cubicBezTo>
                    <a:pt x="148715" y="19056"/>
                    <a:pt x="148215" y="19056"/>
                    <a:pt x="147706" y="19564"/>
                  </a:cubicBezTo>
                  <a:cubicBezTo>
                    <a:pt x="146689" y="20318"/>
                    <a:pt x="114531" y="57271"/>
                    <a:pt x="88959" y="108142"/>
                  </a:cubicBezTo>
                  <a:cubicBezTo>
                    <a:pt x="55530" y="174956"/>
                    <a:pt x="34510" y="251647"/>
                    <a:pt x="25144" y="343771"/>
                  </a:cubicBezTo>
                  <a:cubicBezTo>
                    <a:pt x="24381" y="351618"/>
                    <a:pt x="19066" y="404260"/>
                    <a:pt x="19066" y="464244"/>
                  </a:cubicBezTo>
                  <a:lnTo>
                    <a:pt x="19066" y="474112"/>
                  </a:lnTo>
                  <a:cubicBezTo>
                    <a:pt x="19320" y="476892"/>
                    <a:pt x="20838" y="476892"/>
                    <a:pt x="26152" y="476892"/>
                  </a:cubicBezTo>
                  <a:lnTo>
                    <a:pt x="40086" y="47689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F6A62A58-D4FE-4F80-876D-9A5A199E60B3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>
              <a:off x="11145695" y="-12866992"/>
              <a:ext cx="50843" cy="177853"/>
            </a:xfrm>
            <a:custGeom>
              <a:avLst/>
              <a:gdLst>
                <a:gd name="connsiteX0" fmla="*/ 47172 w 50842"/>
                <a:gd name="connsiteY0" fmla="*/ 25891 h 177852"/>
                <a:gd name="connsiteX1" fmla="*/ 40086 w 50842"/>
                <a:gd name="connsiteY1" fmla="*/ 19056 h 177852"/>
                <a:gd name="connsiteX2" fmla="*/ 26152 w 50842"/>
                <a:gd name="connsiteY2" fmla="*/ 19056 h 177852"/>
                <a:gd name="connsiteX3" fmla="*/ 19066 w 50842"/>
                <a:gd name="connsiteY3" fmla="*/ 25891 h 177852"/>
                <a:gd name="connsiteX4" fmla="*/ 19066 w 50842"/>
                <a:gd name="connsiteY4" fmla="*/ 169142 h 177852"/>
                <a:gd name="connsiteX5" fmla="*/ 26152 w 50842"/>
                <a:gd name="connsiteY5" fmla="*/ 175970 h 177852"/>
                <a:gd name="connsiteX6" fmla="*/ 40086 w 50842"/>
                <a:gd name="connsiteY6" fmla="*/ 175970 h 177852"/>
                <a:gd name="connsiteX7" fmla="*/ 47172 w 50842"/>
                <a:gd name="connsiteY7" fmla="*/ 169142 h 177852"/>
                <a:gd name="connsiteX8" fmla="*/ 47172 w 50842"/>
                <a:gd name="connsiteY8" fmla="*/ 2589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177852">
                  <a:moveTo>
                    <a:pt x="47172" y="25891"/>
                  </a:moveTo>
                  <a:cubicBezTo>
                    <a:pt x="47172" y="19310"/>
                    <a:pt x="46919" y="19056"/>
                    <a:pt x="40086" y="19056"/>
                  </a:cubicBezTo>
                  <a:lnTo>
                    <a:pt x="26152" y="19056"/>
                  </a:lnTo>
                  <a:cubicBezTo>
                    <a:pt x="19320" y="19056"/>
                    <a:pt x="19066" y="19310"/>
                    <a:pt x="19066" y="25891"/>
                  </a:cubicBezTo>
                  <a:lnTo>
                    <a:pt x="19066" y="169142"/>
                  </a:lnTo>
                  <a:cubicBezTo>
                    <a:pt x="19066" y="175716"/>
                    <a:pt x="19320" y="175970"/>
                    <a:pt x="26152" y="175970"/>
                  </a:cubicBezTo>
                  <a:lnTo>
                    <a:pt x="40086" y="175970"/>
                  </a:lnTo>
                  <a:cubicBezTo>
                    <a:pt x="46919" y="175970"/>
                    <a:pt x="47172" y="175716"/>
                    <a:pt x="47172" y="169142"/>
                  </a:cubicBezTo>
                  <a:lnTo>
                    <a:pt x="47172" y="258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5E2FC480-198F-4898-9162-363C146C483E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>
              <a:off x="11145695" y="-12715107"/>
              <a:ext cx="50843" cy="177853"/>
            </a:xfrm>
            <a:custGeom>
              <a:avLst/>
              <a:gdLst>
                <a:gd name="connsiteX0" fmla="*/ 47172 w 50842"/>
                <a:gd name="connsiteY0" fmla="*/ 25891 h 177852"/>
                <a:gd name="connsiteX1" fmla="*/ 40086 w 50842"/>
                <a:gd name="connsiteY1" fmla="*/ 19056 h 177852"/>
                <a:gd name="connsiteX2" fmla="*/ 26152 w 50842"/>
                <a:gd name="connsiteY2" fmla="*/ 19056 h 177852"/>
                <a:gd name="connsiteX3" fmla="*/ 19066 w 50842"/>
                <a:gd name="connsiteY3" fmla="*/ 25891 h 177852"/>
                <a:gd name="connsiteX4" fmla="*/ 19066 w 50842"/>
                <a:gd name="connsiteY4" fmla="*/ 169142 h 177852"/>
                <a:gd name="connsiteX5" fmla="*/ 26152 w 50842"/>
                <a:gd name="connsiteY5" fmla="*/ 175970 h 177852"/>
                <a:gd name="connsiteX6" fmla="*/ 40086 w 50842"/>
                <a:gd name="connsiteY6" fmla="*/ 175970 h 177852"/>
                <a:gd name="connsiteX7" fmla="*/ 47172 w 50842"/>
                <a:gd name="connsiteY7" fmla="*/ 169142 h 177852"/>
                <a:gd name="connsiteX8" fmla="*/ 47172 w 50842"/>
                <a:gd name="connsiteY8" fmla="*/ 2589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177852">
                  <a:moveTo>
                    <a:pt x="47172" y="25891"/>
                  </a:moveTo>
                  <a:cubicBezTo>
                    <a:pt x="47172" y="19310"/>
                    <a:pt x="46919" y="19056"/>
                    <a:pt x="40086" y="19056"/>
                  </a:cubicBezTo>
                  <a:lnTo>
                    <a:pt x="26152" y="19056"/>
                  </a:lnTo>
                  <a:cubicBezTo>
                    <a:pt x="19320" y="19056"/>
                    <a:pt x="19066" y="19310"/>
                    <a:pt x="19066" y="25891"/>
                  </a:cubicBezTo>
                  <a:lnTo>
                    <a:pt x="19066" y="169142"/>
                  </a:lnTo>
                  <a:cubicBezTo>
                    <a:pt x="19066" y="175717"/>
                    <a:pt x="19320" y="175970"/>
                    <a:pt x="26152" y="175970"/>
                  </a:cubicBezTo>
                  <a:lnTo>
                    <a:pt x="40086" y="175970"/>
                  </a:lnTo>
                  <a:cubicBezTo>
                    <a:pt x="46919" y="175970"/>
                    <a:pt x="47172" y="175717"/>
                    <a:pt x="47172" y="169142"/>
                  </a:cubicBezTo>
                  <a:lnTo>
                    <a:pt x="47172" y="258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93B73DB3-21D7-47B9-80D3-4A3FE950A308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>
              <a:off x="11145695" y="-12563245"/>
              <a:ext cx="50843" cy="177853"/>
            </a:xfrm>
            <a:custGeom>
              <a:avLst/>
              <a:gdLst>
                <a:gd name="connsiteX0" fmla="*/ 47172 w 50842"/>
                <a:gd name="connsiteY0" fmla="*/ 25891 h 177852"/>
                <a:gd name="connsiteX1" fmla="*/ 40086 w 50842"/>
                <a:gd name="connsiteY1" fmla="*/ 19056 h 177852"/>
                <a:gd name="connsiteX2" fmla="*/ 26152 w 50842"/>
                <a:gd name="connsiteY2" fmla="*/ 19056 h 177852"/>
                <a:gd name="connsiteX3" fmla="*/ 19066 w 50842"/>
                <a:gd name="connsiteY3" fmla="*/ 25891 h 177852"/>
                <a:gd name="connsiteX4" fmla="*/ 19066 w 50842"/>
                <a:gd name="connsiteY4" fmla="*/ 169144 h 177852"/>
                <a:gd name="connsiteX5" fmla="*/ 26152 w 50842"/>
                <a:gd name="connsiteY5" fmla="*/ 175972 h 177852"/>
                <a:gd name="connsiteX6" fmla="*/ 40086 w 50842"/>
                <a:gd name="connsiteY6" fmla="*/ 175972 h 177852"/>
                <a:gd name="connsiteX7" fmla="*/ 47172 w 50842"/>
                <a:gd name="connsiteY7" fmla="*/ 169144 h 177852"/>
                <a:gd name="connsiteX8" fmla="*/ 47172 w 50842"/>
                <a:gd name="connsiteY8" fmla="*/ 2589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177852">
                  <a:moveTo>
                    <a:pt x="47172" y="25891"/>
                  </a:moveTo>
                  <a:cubicBezTo>
                    <a:pt x="47172" y="19310"/>
                    <a:pt x="46919" y="19056"/>
                    <a:pt x="40086" y="19056"/>
                  </a:cubicBezTo>
                  <a:lnTo>
                    <a:pt x="26152" y="19056"/>
                  </a:lnTo>
                  <a:cubicBezTo>
                    <a:pt x="19320" y="19056"/>
                    <a:pt x="19066" y="19310"/>
                    <a:pt x="19066" y="25891"/>
                  </a:cubicBezTo>
                  <a:lnTo>
                    <a:pt x="19066" y="169144"/>
                  </a:lnTo>
                  <a:cubicBezTo>
                    <a:pt x="19066" y="175717"/>
                    <a:pt x="19320" y="175972"/>
                    <a:pt x="26152" y="175972"/>
                  </a:cubicBezTo>
                  <a:lnTo>
                    <a:pt x="40086" y="175972"/>
                  </a:lnTo>
                  <a:cubicBezTo>
                    <a:pt x="46919" y="175972"/>
                    <a:pt x="47172" y="175717"/>
                    <a:pt x="47172" y="169144"/>
                  </a:cubicBezTo>
                  <a:lnTo>
                    <a:pt x="47172" y="258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FC5052DC-E571-4402-9CFE-17C4CDEBC359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>
              <a:off x="11145695" y="-12411359"/>
              <a:ext cx="50843" cy="177853"/>
            </a:xfrm>
            <a:custGeom>
              <a:avLst/>
              <a:gdLst>
                <a:gd name="connsiteX0" fmla="*/ 47172 w 50842"/>
                <a:gd name="connsiteY0" fmla="*/ 25893 h 177852"/>
                <a:gd name="connsiteX1" fmla="*/ 40086 w 50842"/>
                <a:gd name="connsiteY1" fmla="*/ 19056 h 177852"/>
                <a:gd name="connsiteX2" fmla="*/ 26152 w 50842"/>
                <a:gd name="connsiteY2" fmla="*/ 19056 h 177852"/>
                <a:gd name="connsiteX3" fmla="*/ 19066 w 50842"/>
                <a:gd name="connsiteY3" fmla="*/ 25893 h 177852"/>
                <a:gd name="connsiteX4" fmla="*/ 19066 w 50842"/>
                <a:gd name="connsiteY4" fmla="*/ 169144 h 177852"/>
                <a:gd name="connsiteX5" fmla="*/ 26152 w 50842"/>
                <a:gd name="connsiteY5" fmla="*/ 175972 h 177852"/>
                <a:gd name="connsiteX6" fmla="*/ 40086 w 50842"/>
                <a:gd name="connsiteY6" fmla="*/ 175972 h 177852"/>
                <a:gd name="connsiteX7" fmla="*/ 47172 w 50842"/>
                <a:gd name="connsiteY7" fmla="*/ 169144 h 177852"/>
                <a:gd name="connsiteX8" fmla="*/ 47172 w 50842"/>
                <a:gd name="connsiteY8" fmla="*/ 25893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177852">
                  <a:moveTo>
                    <a:pt x="47172" y="25893"/>
                  </a:moveTo>
                  <a:cubicBezTo>
                    <a:pt x="47172" y="19310"/>
                    <a:pt x="46919" y="19056"/>
                    <a:pt x="40086" y="19056"/>
                  </a:cubicBezTo>
                  <a:lnTo>
                    <a:pt x="26152" y="19056"/>
                  </a:lnTo>
                  <a:cubicBezTo>
                    <a:pt x="19320" y="19056"/>
                    <a:pt x="19066" y="19310"/>
                    <a:pt x="19066" y="25893"/>
                  </a:cubicBezTo>
                  <a:lnTo>
                    <a:pt x="19066" y="169144"/>
                  </a:lnTo>
                  <a:cubicBezTo>
                    <a:pt x="19066" y="175717"/>
                    <a:pt x="19320" y="175972"/>
                    <a:pt x="26152" y="175972"/>
                  </a:cubicBezTo>
                  <a:lnTo>
                    <a:pt x="40086" y="175972"/>
                  </a:lnTo>
                  <a:cubicBezTo>
                    <a:pt x="46919" y="175972"/>
                    <a:pt x="47172" y="175717"/>
                    <a:pt x="47172" y="169144"/>
                  </a:cubicBezTo>
                  <a:lnTo>
                    <a:pt x="47172" y="2589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81834471-38F4-41B9-9C74-9DE6DDD2627B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>
              <a:off x="11145695" y="-12259485"/>
              <a:ext cx="152528" cy="482743"/>
            </a:xfrm>
            <a:custGeom>
              <a:avLst/>
              <a:gdLst>
                <a:gd name="connsiteX0" fmla="*/ 26152 w 152528"/>
                <a:gd name="connsiteY0" fmla="*/ 19056 h 482743"/>
                <a:gd name="connsiteX1" fmla="*/ 19066 w 152528"/>
                <a:gd name="connsiteY1" fmla="*/ 21842 h 482743"/>
                <a:gd name="connsiteX2" fmla="*/ 19066 w 152528"/>
                <a:gd name="connsiteY2" fmla="*/ 31713 h 482743"/>
                <a:gd name="connsiteX3" fmla="*/ 54522 w 152528"/>
                <a:gd name="connsiteY3" fmla="*/ 302516 h 482743"/>
                <a:gd name="connsiteX4" fmla="*/ 142137 w 152528"/>
                <a:gd name="connsiteY4" fmla="*/ 470064 h 482743"/>
                <a:gd name="connsiteX5" fmla="*/ 147960 w 152528"/>
                <a:gd name="connsiteY5" fmla="*/ 476393 h 482743"/>
                <a:gd name="connsiteX6" fmla="*/ 152766 w 152528"/>
                <a:gd name="connsiteY6" fmla="*/ 476902 h 482743"/>
                <a:gd name="connsiteX7" fmla="*/ 158598 w 152528"/>
                <a:gd name="connsiteY7" fmla="*/ 474368 h 482743"/>
                <a:gd name="connsiteX8" fmla="*/ 157073 w 152528"/>
                <a:gd name="connsiteY8" fmla="*/ 471080 h 482743"/>
                <a:gd name="connsiteX9" fmla="*/ 47172 w 152528"/>
                <a:gd name="connsiteY9" fmla="*/ 22598 h 482743"/>
                <a:gd name="connsiteX10" fmla="*/ 40086 w 152528"/>
                <a:gd name="connsiteY10" fmla="*/ 19056 h 482743"/>
                <a:gd name="connsiteX11" fmla="*/ 26152 w 152528"/>
                <a:gd name="connsiteY11" fmla="*/ 19056 h 482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2528" h="482743">
                  <a:moveTo>
                    <a:pt x="26152" y="19056"/>
                  </a:moveTo>
                  <a:cubicBezTo>
                    <a:pt x="20838" y="19056"/>
                    <a:pt x="19320" y="19056"/>
                    <a:pt x="19066" y="21842"/>
                  </a:cubicBezTo>
                  <a:lnTo>
                    <a:pt x="19066" y="31713"/>
                  </a:lnTo>
                  <a:cubicBezTo>
                    <a:pt x="19066" y="186349"/>
                    <a:pt x="46664" y="276958"/>
                    <a:pt x="54522" y="302516"/>
                  </a:cubicBezTo>
                  <a:cubicBezTo>
                    <a:pt x="71736" y="358708"/>
                    <a:pt x="99843" y="417930"/>
                    <a:pt x="142137" y="470064"/>
                  </a:cubicBezTo>
                  <a:cubicBezTo>
                    <a:pt x="145935" y="474622"/>
                    <a:pt x="146944" y="475884"/>
                    <a:pt x="147960" y="476393"/>
                  </a:cubicBezTo>
                  <a:cubicBezTo>
                    <a:pt x="148461" y="476647"/>
                    <a:pt x="148715" y="476902"/>
                    <a:pt x="152766" y="476902"/>
                  </a:cubicBezTo>
                  <a:cubicBezTo>
                    <a:pt x="156818" y="476902"/>
                    <a:pt x="158598" y="476902"/>
                    <a:pt x="158598" y="474368"/>
                  </a:cubicBezTo>
                  <a:cubicBezTo>
                    <a:pt x="158598" y="473859"/>
                    <a:pt x="158598" y="473352"/>
                    <a:pt x="157073" y="471080"/>
                  </a:cubicBezTo>
                  <a:cubicBezTo>
                    <a:pt x="72753" y="354149"/>
                    <a:pt x="47427" y="213432"/>
                    <a:pt x="47172" y="22598"/>
                  </a:cubicBezTo>
                  <a:cubicBezTo>
                    <a:pt x="47172" y="19056"/>
                    <a:pt x="45656" y="19056"/>
                    <a:pt x="40086" y="19056"/>
                  </a:cubicBezTo>
                  <a:lnTo>
                    <a:pt x="26152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39FCB102-BD62-4195-A00A-A1184033CDA8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>
              <a:off x="11301223" y="-13219322"/>
              <a:ext cx="152528" cy="203260"/>
            </a:xfrm>
            <a:custGeom>
              <a:avLst/>
              <a:gdLst>
                <a:gd name="connsiteX0" fmla="*/ 69965 w 152528"/>
                <a:gd name="connsiteY0" fmla="*/ 42089 h 203260"/>
                <a:gd name="connsiteX1" fmla="*/ 73762 w 152528"/>
                <a:gd name="connsiteY1" fmla="*/ 25893 h 203260"/>
                <a:gd name="connsiteX2" fmla="*/ 66421 w 152528"/>
                <a:gd name="connsiteY2" fmla="*/ 19056 h 203260"/>
                <a:gd name="connsiteX3" fmla="*/ 56293 w 152528"/>
                <a:gd name="connsiteY3" fmla="*/ 28163 h 203260"/>
                <a:gd name="connsiteX4" fmla="*/ 19829 w 152528"/>
                <a:gd name="connsiteY4" fmla="*/ 174709 h 203260"/>
                <a:gd name="connsiteX5" fmla="*/ 19066 w 152528"/>
                <a:gd name="connsiteY5" fmla="*/ 178758 h 203260"/>
                <a:gd name="connsiteX6" fmla="*/ 26161 w 152528"/>
                <a:gd name="connsiteY6" fmla="*/ 185586 h 203260"/>
                <a:gd name="connsiteX7" fmla="*/ 35018 w 152528"/>
                <a:gd name="connsiteY7" fmla="*/ 180275 h 203260"/>
                <a:gd name="connsiteX8" fmla="*/ 48952 w 152528"/>
                <a:gd name="connsiteY8" fmla="*/ 125854 h 203260"/>
                <a:gd name="connsiteX9" fmla="*/ 73515 w 152528"/>
                <a:gd name="connsiteY9" fmla="*/ 133707 h 203260"/>
                <a:gd name="connsiteX10" fmla="*/ 107191 w 152528"/>
                <a:gd name="connsiteY10" fmla="*/ 115232 h 203260"/>
                <a:gd name="connsiteX11" fmla="*/ 129983 w 152528"/>
                <a:gd name="connsiteY11" fmla="*/ 133707 h 203260"/>
                <a:gd name="connsiteX12" fmla="*/ 148724 w 152528"/>
                <a:gd name="connsiteY12" fmla="*/ 119782 h 203260"/>
                <a:gd name="connsiteX13" fmla="*/ 156318 w 152528"/>
                <a:gd name="connsiteY13" fmla="*/ 94731 h 203260"/>
                <a:gd name="connsiteX14" fmla="*/ 153283 w 152528"/>
                <a:gd name="connsiteY14" fmla="*/ 92198 h 203260"/>
                <a:gd name="connsiteX15" fmla="*/ 149732 w 152528"/>
                <a:gd name="connsiteY15" fmla="*/ 96756 h 203260"/>
                <a:gd name="connsiteX16" fmla="*/ 130492 w 152528"/>
                <a:gd name="connsiteY16" fmla="*/ 128134 h 203260"/>
                <a:gd name="connsiteX17" fmla="*/ 122889 w 152528"/>
                <a:gd name="connsiteY17" fmla="*/ 116494 h 203260"/>
                <a:gd name="connsiteX18" fmla="*/ 127957 w 152528"/>
                <a:gd name="connsiteY18" fmla="*/ 90173 h 203260"/>
                <a:gd name="connsiteX19" fmla="*/ 135043 w 152528"/>
                <a:gd name="connsiteY19" fmla="*/ 62837 h 203260"/>
                <a:gd name="connsiteX20" fmla="*/ 139349 w 152528"/>
                <a:gd name="connsiteY20" fmla="*/ 45631 h 203260"/>
                <a:gd name="connsiteX21" fmla="*/ 143146 w 152528"/>
                <a:gd name="connsiteY21" fmla="*/ 28672 h 203260"/>
                <a:gd name="connsiteX22" fmla="*/ 135806 w 152528"/>
                <a:gd name="connsiteY22" fmla="*/ 21835 h 203260"/>
                <a:gd name="connsiteX23" fmla="*/ 125931 w 152528"/>
                <a:gd name="connsiteY23" fmla="*/ 30696 h 203260"/>
                <a:gd name="connsiteX24" fmla="*/ 114031 w 152528"/>
                <a:gd name="connsiteY24" fmla="*/ 78025 h 203260"/>
                <a:gd name="connsiteX25" fmla="*/ 107446 w 152528"/>
                <a:gd name="connsiteY25" fmla="*/ 103838 h 203260"/>
                <a:gd name="connsiteX26" fmla="*/ 74525 w 152528"/>
                <a:gd name="connsiteY26" fmla="*/ 128134 h 203260"/>
                <a:gd name="connsiteX27" fmla="*/ 55785 w 152528"/>
                <a:gd name="connsiteY27" fmla="*/ 106116 h 203260"/>
                <a:gd name="connsiteX28" fmla="*/ 59335 w 152528"/>
                <a:gd name="connsiteY28" fmla="*/ 84608 h 203260"/>
                <a:gd name="connsiteX29" fmla="*/ 69965 w 152528"/>
                <a:gd name="connsiteY29" fmla="*/ 4208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2528" h="203260">
                  <a:moveTo>
                    <a:pt x="69965" y="42089"/>
                  </a:moveTo>
                  <a:cubicBezTo>
                    <a:pt x="71235" y="36770"/>
                    <a:pt x="73762" y="27155"/>
                    <a:pt x="73762" y="25893"/>
                  </a:cubicBezTo>
                  <a:cubicBezTo>
                    <a:pt x="73762" y="21588"/>
                    <a:pt x="70727" y="19056"/>
                    <a:pt x="66421" y="19056"/>
                  </a:cubicBezTo>
                  <a:cubicBezTo>
                    <a:pt x="65659" y="19056"/>
                    <a:pt x="58573" y="19310"/>
                    <a:pt x="56293" y="28163"/>
                  </a:cubicBezTo>
                  <a:lnTo>
                    <a:pt x="19829" y="174709"/>
                  </a:lnTo>
                  <a:cubicBezTo>
                    <a:pt x="19066" y="177743"/>
                    <a:pt x="19066" y="178250"/>
                    <a:pt x="19066" y="178758"/>
                  </a:cubicBezTo>
                  <a:cubicBezTo>
                    <a:pt x="19066" y="182553"/>
                    <a:pt x="21855" y="185586"/>
                    <a:pt x="26161" y="185586"/>
                  </a:cubicBezTo>
                  <a:cubicBezTo>
                    <a:pt x="31475" y="185586"/>
                    <a:pt x="34518" y="181029"/>
                    <a:pt x="35018" y="180275"/>
                  </a:cubicBezTo>
                  <a:cubicBezTo>
                    <a:pt x="36035" y="177995"/>
                    <a:pt x="39324" y="164831"/>
                    <a:pt x="48952" y="125854"/>
                  </a:cubicBezTo>
                  <a:cubicBezTo>
                    <a:pt x="57055" y="132692"/>
                    <a:pt x="68447" y="133707"/>
                    <a:pt x="73515" y="133707"/>
                  </a:cubicBezTo>
                  <a:cubicBezTo>
                    <a:pt x="91239" y="133707"/>
                    <a:pt x="101114" y="122314"/>
                    <a:pt x="107191" y="115232"/>
                  </a:cubicBezTo>
                  <a:cubicBezTo>
                    <a:pt x="109471" y="126617"/>
                    <a:pt x="118837" y="133707"/>
                    <a:pt x="129983" y="133707"/>
                  </a:cubicBezTo>
                  <a:cubicBezTo>
                    <a:pt x="138848" y="133707"/>
                    <a:pt x="144672" y="127880"/>
                    <a:pt x="148724" y="119782"/>
                  </a:cubicBezTo>
                  <a:cubicBezTo>
                    <a:pt x="153028" y="110674"/>
                    <a:pt x="156318" y="95232"/>
                    <a:pt x="156318" y="94731"/>
                  </a:cubicBezTo>
                  <a:cubicBezTo>
                    <a:pt x="156318" y="92198"/>
                    <a:pt x="154038" y="92198"/>
                    <a:pt x="153283" y="92198"/>
                  </a:cubicBezTo>
                  <a:cubicBezTo>
                    <a:pt x="150749" y="92198"/>
                    <a:pt x="150495" y="93206"/>
                    <a:pt x="149732" y="96756"/>
                  </a:cubicBezTo>
                  <a:cubicBezTo>
                    <a:pt x="145426" y="113207"/>
                    <a:pt x="140874" y="128134"/>
                    <a:pt x="130492" y="128134"/>
                  </a:cubicBezTo>
                  <a:cubicBezTo>
                    <a:pt x="123651" y="128134"/>
                    <a:pt x="122889" y="121559"/>
                    <a:pt x="122889" y="116494"/>
                  </a:cubicBezTo>
                  <a:cubicBezTo>
                    <a:pt x="122889" y="110928"/>
                    <a:pt x="125931" y="99034"/>
                    <a:pt x="127957" y="90173"/>
                  </a:cubicBezTo>
                  <a:lnTo>
                    <a:pt x="135043" y="62837"/>
                  </a:lnTo>
                  <a:cubicBezTo>
                    <a:pt x="135806" y="59040"/>
                    <a:pt x="138340" y="49426"/>
                    <a:pt x="139349" y="45631"/>
                  </a:cubicBezTo>
                  <a:cubicBezTo>
                    <a:pt x="140620" y="39811"/>
                    <a:pt x="143146" y="30187"/>
                    <a:pt x="143146" y="28672"/>
                  </a:cubicBezTo>
                  <a:cubicBezTo>
                    <a:pt x="143146" y="24114"/>
                    <a:pt x="139603" y="21835"/>
                    <a:pt x="135806" y="21835"/>
                  </a:cubicBezTo>
                  <a:cubicBezTo>
                    <a:pt x="134543" y="21835"/>
                    <a:pt x="127957" y="22089"/>
                    <a:pt x="125931" y="30696"/>
                  </a:cubicBezTo>
                  <a:lnTo>
                    <a:pt x="114031" y="78025"/>
                  </a:lnTo>
                  <a:cubicBezTo>
                    <a:pt x="110988" y="90682"/>
                    <a:pt x="108208" y="101312"/>
                    <a:pt x="107446" y="103838"/>
                  </a:cubicBezTo>
                  <a:cubicBezTo>
                    <a:pt x="107191" y="105109"/>
                    <a:pt x="95036" y="128134"/>
                    <a:pt x="74525" y="128134"/>
                  </a:cubicBezTo>
                  <a:cubicBezTo>
                    <a:pt x="61861" y="128134"/>
                    <a:pt x="55785" y="119782"/>
                    <a:pt x="55785" y="106116"/>
                  </a:cubicBezTo>
                  <a:cubicBezTo>
                    <a:pt x="55785" y="98780"/>
                    <a:pt x="57556" y="91690"/>
                    <a:pt x="59335" y="84608"/>
                  </a:cubicBezTo>
                  <a:lnTo>
                    <a:pt x="69965" y="4208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E5B635F5-21A9-4B30-A0A5-A371CBA74E9B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>
              <a:off x="11465561" y="-13187167"/>
              <a:ext cx="203371" cy="152445"/>
            </a:xfrm>
            <a:custGeom>
              <a:avLst/>
              <a:gdLst>
                <a:gd name="connsiteX0" fmla="*/ 59137 w 203370"/>
                <a:gd name="connsiteY0" fmla="*/ 24009 h 152445"/>
                <a:gd name="connsiteX1" fmla="*/ 53822 w 203370"/>
                <a:gd name="connsiteY1" fmla="*/ 19056 h 152445"/>
                <a:gd name="connsiteX2" fmla="*/ 19066 w 203370"/>
                <a:gd name="connsiteY2" fmla="*/ 30393 h 152445"/>
                <a:gd name="connsiteX3" fmla="*/ 19066 w 203370"/>
                <a:gd name="connsiteY3" fmla="*/ 36776 h 152445"/>
                <a:gd name="connsiteX4" fmla="*/ 44774 w 203370"/>
                <a:gd name="connsiteY4" fmla="*/ 31814 h 152445"/>
                <a:gd name="connsiteX5" fmla="*/ 44774 w 203370"/>
                <a:gd name="connsiteY5" fmla="*/ 122193 h 152445"/>
                <a:gd name="connsiteX6" fmla="*/ 27042 w 203370"/>
                <a:gd name="connsiteY6" fmla="*/ 130341 h 152445"/>
                <a:gd name="connsiteX7" fmla="*/ 20305 w 203370"/>
                <a:gd name="connsiteY7" fmla="*/ 130341 h 152445"/>
                <a:gd name="connsiteX8" fmla="*/ 20305 w 203370"/>
                <a:gd name="connsiteY8" fmla="*/ 136724 h 152445"/>
                <a:gd name="connsiteX9" fmla="*/ 51868 w 203370"/>
                <a:gd name="connsiteY9" fmla="*/ 136017 h 152445"/>
                <a:gd name="connsiteX10" fmla="*/ 83605 w 203370"/>
                <a:gd name="connsiteY10" fmla="*/ 136724 h 152445"/>
                <a:gd name="connsiteX11" fmla="*/ 83605 w 203370"/>
                <a:gd name="connsiteY11" fmla="*/ 130341 h 152445"/>
                <a:gd name="connsiteX12" fmla="*/ 76868 w 203370"/>
                <a:gd name="connsiteY12" fmla="*/ 130341 h 152445"/>
                <a:gd name="connsiteX13" fmla="*/ 59137 w 203370"/>
                <a:gd name="connsiteY13" fmla="*/ 122193 h 152445"/>
                <a:gd name="connsiteX14" fmla="*/ 59137 w 203370"/>
                <a:gd name="connsiteY14" fmla="*/ 24009 h 152445"/>
                <a:gd name="connsiteX15" fmla="*/ 190247 w 203370"/>
                <a:gd name="connsiteY15" fmla="*/ 104473 h 152445"/>
                <a:gd name="connsiteX16" fmla="*/ 184217 w 203370"/>
                <a:gd name="connsiteY16" fmla="*/ 104473 h 152445"/>
                <a:gd name="connsiteX17" fmla="*/ 179602 w 203370"/>
                <a:gd name="connsiteY17" fmla="*/ 120597 h 152445"/>
                <a:gd name="connsiteX18" fmla="*/ 162053 w 203370"/>
                <a:gd name="connsiteY18" fmla="*/ 121661 h 152445"/>
                <a:gd name="connsiteX19" fmla="*/ 129426 w 203370"/>
                <a:gd name="connsiteY19" fmla="*/ 121661 h 152445"/>
                <a:gd name="connsiteX20" fmla="*/ 164889 w 203370"/>
                <a:gd name="connsiteY20" fmla="*/ 91887 h 152445"/>
                <a:gd name="connsiteX21" fmla="*/ 190247 w 203370"/>
                <a:gd name="connsiteY21" fmla="*/ 53610 h 152445"/>
                <a:gd name="connsiteX22" fmla="*/ 148755 w 203370"/>
                <a:gd name="connsiteY22" fmla="*/ 19056 h 152445"/>
                <a:gd name="connsiteX23" fmla="*/ 111869 w 203370"/>
                <a:gd name="connsiteY23" fmla="*/ 50775 h 152445"/>
                <a:gd name="connsiteX24" fmla="*/ 121267 w 203370"/>
                <a:gd name="connsiteY24" fmla="*/ 60700 h 152445"/>
                <a:gd name="connsiteX25" fmla="*/ 130665 w 203370"/>
                <a:gd name="connsiteY25" fmla="*/ 51307 h 152445"/>
                <a:gd name="connsiteX26" fmla="*/ 120203 w 203370"/>
                <a:gd name="connsiteY26" fmla="*/ 41914 h 152445"/>
                <a:gd name="connsiteX27" fmla="*/ 146093 w 203370"/>
                <a:gd name="connsiteY27" fmla="*/ 25431 h 152445"/>
                <a:gd name="connsiteX28" fmla="*/ 173048 w 203370"/>
                <a:gd name="connsiteY28" fmla="*/ 53610 h 152445"/>
                <a:gd name="connsiteX29" fmla="*/ 156373 w 203370"/>
                <a:gd name="connsiteY29" fmla="*/ 87632 h 152445"/>
                <a:gd name="connsiteX30" fmla="*/ 113641 w 203370"/>
                <a:gd name="connsiteY30" fmla="*/ 129817 h 152445"/>
                <a:gd name="connsiteX31" fmla="*/ 111869 w 203370"/>
                <a:gd name="connsiteY31" fmla="*/ 136724 h 152445"/>
                <a:gd name="connsiteX32" fmla="*/ 184925 w 203370"/>
                <a:gd name="connsiteY32" fmla="*/ 136724 h 152445"/>
                <a:gd name="connsiteX33" fmla="*/ 190247 w 203370"/>
                <a:gd name="connsiteY33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3370" h="152445">
                  <a:moveTo>
                    <a:pt x="59137" y="24009"/>
                  </a:moveTo>
                  <a:cubicBezTo>
                    <a:pt x="59137" y="19229"/>
                    <a:pt x="58787" y="19056"/>
                    <a:pt x="53822" y="19056"/>
                  </a:cubicBezTo>
                  <a:cubicBezTo>
                    <a:pt x="42470" y="30218"/>
                    <a:pt x="26334" y="30393"/>
                    <a:pt x="19066" y="30393"/>
                  </a:cubicBezTo>
                  <a:lnTo>
                    <a:pt x="19066" y="36776"/>
                  </a:lnTo>
                  <a:cubicBezTo>
                    <a:pt x="23324" y="36776"/>
                    <a:pt x="35026" y="36776"/>
                    <a:pt x="44774" y="31814"/>
                  </a:cubicBezTo>
                  <a:lnTo>
                    <a:pt x="44774" y="122193"/>
                  </a:lnTo>
                  <a:cubicBezTo>
                    <a:pt x="44774" y="128038"/>
                    <a:pt x="44774" y="130341"/>
                    <a:pt x="27042" y="130341"/>
                  </a:cubicBezTo>
                  <a:lnTo>
                    <a:pt x="20305" y="130341"/>
                  </a:lnTo>
                  <a:lnTo>
                    <a:pt x="20305" y="136724"/>
                  </a:lnTo>
                  <a:cubicBezTo>
                    <a:pt x="23499" y="136548"/>
                    <a:pt x="45305" y="136017"/>
                    <a:pt x="51868" y="136017"/>
                  </a:cubicBezTo>
                  <a:cubicBezTo>
                    <a:pt x="57365" y="136017"/>
                    <a:pt x="79704" y="136548"/>
                    <a:pt x="83605" y="136724"/>
                  </a:cubicBezTo>
                  <a:lnTo>
                    <a:pt x="83605" y="130341"/>
                  </a:lnTo>
                  <a:lnTo>
                    <a:pt x="76868" y="130341"/>
                  </a:lnTo>
                  <a:cubicBezTo>
                    <a:pt x="59137" y="130341"/>
                    <a:pt x="59137" y="128038"/>
                    <a:pt x="59137" y="122193"/>
                  </a:cubicBezTo>
                  <a:lnTo>
                    <a:pt x="59137" y="24009"/>
                  </a:lnTo>
                  <a:close/>
                  <a:moveTo>
                    <a:pt x="190247" y="104473"/>
                  </a:moveTo>
                  <a:lnTo>
                    <a:pt x="184217" y="104473"/>
                  </a:lnTo>
                  <a:cubicBezTo>
                    <a:pt x="183685" y="108370"/>
                    <a:pt x="181913" y="118828"/>
                    <a:pt x="179602" y="120597"/>
                  </a:cubicBezTo>
                  <a:cubicBezTo>
                    <a:pt x="178188" y="121661"/>
                    <a:pt x="164531" y="121661"/>
                    <a:pt x="162053" y="121661"/>
                  </a:cubicBezTo>
                  <a:lnTo>
                    <a:pt x="129426" y="121661"/>
                  </a:lnTo>
                  <a:cubicBezTo>
                    <a:pt x="148039" y="105178"/>
                    <a:pt x="154252" y="100216"/>
                    <a:pt x="164889" y="91887"/>
                  </a:cubicBezTo>
                  <a:cubicBezTo>
                    <a:pt x="178013" y="81430"/>
                    <a:pt x="190247" y="70441"/>
                    <a:pt x="190247" y="53610"/>
                  </a:cubicBezTo>
                  <a:cubicBezTo>
                    <a:pt x="190247" y="32164"/>
                    <a:pt x="171451" y="19056"/>
                    <a:pt x="148755" y="19056"/>
                  </a:cubicBezTo>
                  <a:cubicBezTo>
                    <a:pt x="126765" y="19056"/>
                    <a:pt x="111869" y="34465"/>
                    <a:pt x="111869" y="50775"/>
                  </a:cubicBezTo>
                  <a:cubicBezTo>
                    <a:pt x="111869" y="59811"/>
                    <a:pt x="119496" y="60700"/>
                    <a:pt x="121267" y="60700"/>
                  </a:cubicBezTo>
                  <a:cubicBezTo>
                    <a:pt x="125526" y="60700"/>
                    <a:pt x="130665" y="57682"/>
                    <a:pt x="130665" y="51307"/>
                  </a:cubicBezTo>
                  <a:cubicBezTo>
                    <a:pt x="130665" y="48115"/>
                    <a:pt x="129426" y="41914"/>
                    <a:pt x="120203" y="41914"/>
                  </a:cubicBezTo>
                  <a:cubicBezTo>
                    <a:pt x="125700" y="29329"/>
                    <a:pt x="137760" y="25431"/>
                    <a:pt x="146093" y="25431"/>
                  </a:cubicBezTo>
                  <a:cubicBezTo>
                    <a:pt x="163824" y="25431"/>
                    <a:pt x="173048" y="39254"/>
                    <a:pt x="173048" y="53610"/>
                  </a:cubicBezTo>
                  <a:cubicBezTo>
                    <a:pt x="173048" y="69029"/>
                    <a:pt x="162053" y="81256"/>
                    <a:pt x="156373" y="87632"/>
                  </a:cubicBezTo>
                  <a:lnTo>
                    <a:pt x="113641" y="129817"/>
                  </a:lnTo>
                  <a:cubicBezTo>
                    <a:pt x="111869" y="131405"/>
                    <a:pt x="111869" y="131761"/>
                    <a:pt x="111869" y="136724"/>
                  </a:cubicBezTo>
                  <a:lnTo>
                    <a:pt x="184925" y="136724"/>
                  </a:lnTo>
                  <a:lnTo>
                    <a:pt x="190247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A25AC897-E40D-4236-9B17-997D8FBFF837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>
              <a:off x="11301223" y="-12915576"/>
              <a:ext cx="152528" cy="203260"/>
            </a:xfrm>
            <a:custGeom>
              <a:avLst/>
              <a:gdLst>
                <a:gd name="connsiteX0" fmla="*/ 69965 w 152528"/>
                <a:gd name="connsiteY0" fmla="*/ 42089 h 203260"/>
                <a:gd name="connsiteX1" fmla="*/ 73762 w 152528"/>
                <a:gd name="connsiteY1" fmla="*/ 25893 h 203260"/>
                <a:gd name="connsiteX2" fmla="*/ 66421 w 152528"/>
                <a:gd name="connsiteY2" fmla="*/ 19056 h 203260"/>
                <a:gd name="connsiteX3" fmla="*/ 56293 w 152528"/>
                <a:gd name="connsiteY3" fmla="*/ 28163 h 203260"/>
                <a:gd name="connsiteX4" fmla="*/ 19829 w 152528"/>
                <a:gd name="connsiteY4" fmla="*/ 174709 h 203260"/>
                <a:gd name="connsiteX5" fmla="*/ 19066 w 152528"/>
                <a:gd name="connsiteY5" fmla="*/ 178758 h 203260"/>
                <a:gd name="connsiteX6" fmla="*/ 26161 w 152528"/>
                <a:gd name="connsiteY6" fmla="*/ 185586 h 203260"/>
                <a:gd name="connsiteX7" fmla="*/ 35018 w 152528"/>
                <a:gd name="connsiteY7" fmla="*/ 180275 h 203260"/>
                <a:gd name="connsiteX8" fmla="*/ 48952 w 152528"/>
                <a:gd name="connsiteY8" fmla="*/ 125854 h 203260"/>
                <a:gd name="connsiteX9" fmla="*/ 73515 w 152528"/>
                <a:gd name="connsiteY9" fmla="*/ 133707 h 203260"/>
                <a:gd name="connsiteX10" fmla="*/ 107191 w 152528"/>
                <a:gd name="connsiteY10" fmla="*/ 115232 h 203260"/>
                <a:gd name="connsiteX11" fmla="*/ 129983 w 152528"/>
                <a:gd name="connsiteY11" fmla="*/ 133707 h 203260"/>
                <a:gd name="connsiteX12" fmla="*/ 148724 w 152528"/>
                <a:gd name="connsiteY12" fmla="*/ 119782 h 203260"/>
                <a:gd name="connsiteX13" fmla="*/ 156318 w 152528"/>
                <a:gd name="connsiteY13" fmla="*/ 94731 h 203260"/>
                <a:gd name="connsiteX14" fmla="*/ 153283 w 152528"/>
                <a:gd name="connsiteY14" fmla="*/ 92198 h 203260"/>
                <a:gd name="connsiteX15" fmla="*/ 149732 w 152528"/>
                <a:gd name="connsiteY15" fmla="*/ 96756 h 203260"/>
                <a:gd name="connsiteX16" fmla="*/ 130492 w 152528"/>
                <a:gd name="connsiteY16" fmla="*/ 128134 h 203260"/>
                <a:gd name="connsiteX17" fmla="*/ 122889 w 152528"/>
                <a:gd name="connsiteY17" fmla="*/ 116494 h 203260"/>
                <a:gd name="connsiteX18" fmla="*/ 127957 w 152528"/>
                <a:gd name="connsiteY18" fmla="*/ 90173 h 203260"/>
                <a:gd name="connsiteX19" fmla="*/ 135043 w 152528"/>
                <a:gd name="connsiteY19" fmla="*/ 62837 h 203260"/>
                <a:gd name="connsiteX20" fmla="*/ 139349 w 152528"/>
                <a:gd name="connsiteY20" fmla="*/ 45631 h 203260"/>
                <a:gd name="connsiteX21" fmla="*/ 143146 w 152528"/>
                <a:gd name="connsiteY21" fmla="*/ 28672 h 203260"/>
                <a:gd name="connsiteX22" fmla="*/ 135806 w 152528"/>
                <a:gd name="connsiteY22" fmla="*/ 21835 h 203260"/>
                <a:gd name="connsiteX23" fmla="*/ 125931 w 152528"/>
                <a:gd name="connsiteY23" fmla="*/ 30696 h 203260"/>
                <a:gd name="connsiteX24" fmla="*/ 114031 w 152528"/>
                <a:gd name="connsiteY24" fmla="*/ 78026 h 203260"/>
                <a:gd name="connsiteX25" fmla="*/ 107446 w 152528"/>
                <a:gd name="connsiteY25" fmla="*/ 103838 h 203260"/>
                <a:gd name="connsiteX26" fmla="*/ 74525 w 152528"/>
                <a:gd name="connsiteY26" fmla="*/ 128134 h 203260"/>
                <a:gd name="connsiteX27" fmla="*/ 55785 w 152528"/>
                <a:gd name="connsiteY27" fmla="*/ 106116 h 203260"/>
                <a:gd name="connsiteX28" fmla="*/ 59335 w 152528"/>
                <a:gd name="connsiteY28" fmla="*/ 84608 h 203260"/>
                <a:gd name="connsiteX29" fmla="*/ 69965 w 152528"/>
                <a:gd name="connsiteY29" fmla="*/ 4208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2528" h="203260">
                  <a:moveTo>
                    <a:pt x="69965" y="42089"/>
                  </a:moveTo>
                  <a:cubicBezTo>
                    <a:pt x="71235" y="36770"/>
                    <a:pt x="73762" y="27155"/>
                    <a:pt x="73762" y="25893"/>
                  </a:cubicBezTo>
                  <a:cubicBezTo>
                    <a:pt x="73762" y="21590"/>
                    <a:pt x="70727" y="19056"/>
                    <a:pt x="66421" y="19056"/>
                  </a:cubicBezTo>
                  <a:cubicBezTo>
                    <a:pt x="65659" y="19056"/>
                    <a:pt x="58573" y="19310"/>
                    <a:pt x="56293" y="28163"/>
                  </a:cubicBezTo>
                  <a:lnTo>
                    <a:pt x="19829" y="174709"/>
                  </a:lnTo>
                  <a:cubicBezTo>
                    <a:pt x="19066" y="177743"/>
                    <a:pt x="19066" y="178250"/>
                    <a:pt x="19066" y="178758"/>
                  </a:cubicBezTo>
                  <a:cubicBezTo>
                    <a:pt x="19066" y="182553"/>
                    <a:pt x="21855" y="185586"/>
                    <a:pt x="26161" y="185586"/>
                  </a:cubicBezTo>
                  <a:cubicBezTo>
                    <a:pt x="31475" y="185586"/>
                    <a:pt x="34518" y="181029"/>
                    <a:pt x="35018" y="180275"/>
                  </a:cubicBezTo>
                  <a:cubicBezTo>
                    <a:pt x="36035" y="177995"/>
                    <a:pt x="39324" y="164833"/>
                    <a:pt x="48952" y="125854"/>
                  </a:cubicBezTo>
                  <a:cubicBezTo>
                    <a:pt x="57055" y="132692"/>
                    <a:pt x="68447" y="133707"/>
                    <a:pt x="73515" y="133707"/>
                  </a:cubicBezTo>
                  <a:cubicBezTo>
                    <a:pt x="91239" y="133707"/>
                    <a:pt x="101114" y="122314"/>
                    <a:pt x="107191" y="115232"/>
                  </a:cubicBezTo>
                  <a:cubicBezTo>
                    <a:pt x="109471" y="126617"/>
                    <a:pt x="118837" y="133707"/>
                    <a:pt x="129983" y="133707"/>
                  </a:cubicBezTo>
                  <a:cubicBezTo>
                    <a:pt x="138848" y="133707"/>
                    <a:pt x="144672" y="127880"/>
                    <a:pt x="148724" y="119782"/>
                  </a:cubicBezTo>
                  <a:cubicBezTo>
                    <a:pt x="153028" y="110674"/>
                    <a:pt x="156318" y="95232"/>
                    <a:pt x="156318" y="94731"/>
                  </a:cubicBezTo>
                  <a:cubicBezTo>
                    <a:pt x="156318" y="92198"/>
                    <a:pt x="154038" y="92198"/>
                    <a:pt x="153283" y="92198"/>
                  </a:cubicBezTo>
                  <a:cubicBezTo>
                    <a:pt x="150749" y="92198"/>
                    <a:pt x="150495" y="93206"/>
                    <a:pt x="149732" y="96756"/>
                  </a:cubicBezTo>
                  <a:cubicBezTo>
                    <a:pt x="145426" y="113207"/>
                    <a:pt x="140874" y="128134"/>
                    <a:pt x="130492" y="128134"/>
                  </a:cubicBezTo>
                  <a:cubicBezTo>
                    <a:pt x="123651" y="128134"/>
                    <a:pt x="122889" y="121560"/>
                    <a:pt x="122889" y="116494"/>
                  </a:cubicBezTo>
                  <a:cubicBezTo>
                    <a:pt x="122889" y="110928"/>
                    <a:pt x="125931" y="99034"/>
                    <a:pt x="127957" y="90173"/>
                  </a:cubicBezTo>
                  <a:lnTo>
                    <a:pt x="135043" y="62837"/>
                  </a:lnTo>
                  <a:cubicBezTo>
                    <a:pt x="135806" y="59042"/>
                    <a:pt x="138340" y="49426"/>
                    <a:pt x="139349" y="45631"/>
                  </a:cubicBezTo>
                  <a:cubicBezTo>
                    <a:pt x="140620" y="39811"/>
                    <a:pt x="143146" y="30189"/>
                    <a:pt x="143146" y="28672"/>
                  </a:cubicBezTo>
                  <a:cubicBezTo>
                    <a:pt x="143146" y="24114"/>
                    <a:pt x="139603" y="21835"/>
                    <a:pt x="135806" y="21835"/>
                  </a:cubicBezTo>
                  <a:cubicBezTo>
                    <a:pt x="134543" y="21835"/>
                    <a:pt x="127957" y="22089"/>
                    <a:pt x="125931" y="30696"/>
                  </a:cubicBezTo>
                  <a:lnTo>
                    <a:pt x="114031" y="78026"/>
                  </a:lnTo>
                  <a:cubicBezTo>
                    <a:pt x="110988" y="90682"/>
                    <a:pt x="108208" y="101314"/>
                    <a:pt x="107446" y="103838"/>
                  </a:cubicBezTo>
                  <a:cubicBezTo>
                    <a:pt x="107191" y="105109"/>
                    <a:pt x="95036" y="128134"/>
                    <a:pt x="74525" y="128134"/>
                  </a:cubicBezTo>
                  <a:cubicBezTo>
                    <a:pt x="61861" y="128134"/>
                    <a:pt x="55785" y="119782"/>
                    <a:pt x="55785" y="106116"/>
                  </a:cubicBezTo>
                  <a:cubicBezTo>
                    <a:pt x="55785" y="98780"/>
                    <a:pt x="57556" y="91690"/>
                    <a:pt x="59335" y="84608"/>
                  </a:cubicBezTo>
                  <a:lnTo>
                    <a:pt x="69965" y="4208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D5B6EF7C-564C-4D6A-9476-0248A3A43F1C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>
              <a:off x="11465561" y="-12883395"/>
              <a:ext cx="203371" cy="152445"/>
            </a:xfrm>
            <a:custGeom>
              <a:avLst/>
              <a:gdLst>
                <a:gd name="connsiteX0" fmla="*/ 59137 w 203370"/>
                <a:gd name="connsiteY0" fmla="*/ 24010 h 152445"/>
                <a:gd name="connsiteX1" fmla="*/ 53822 w 203370"/>
                <a:gd name="connsiteY1" fmla="*/ 19056 h 152445"/>
                <a:gd name="connsiteX2" fmla="*/ 19066 w 203370"/>
                <a:gd name="connsiteY2" fmla="*/ 30393 h 152445"/>
                <a:gd name="connsiteX3" fmla="*/ 19066 w 203370"/>
                <a:gd name="connsiteY3" fmla="*/ 36778 h 152445"/>
                <a:gd name="connsiteX4" fmla="*/ 44774 w 203370"/>
                <a:gd name="connsiteY4" fmla="*/ 31815 h 152445"/>
                <a:gd name="connsiteX5" fmla="*/ 44774 w 203370"/>
                <a:gd name="connsiteY5" fmla="*/ 122195 h 152445"/>
                <a:gd name="connsiteX6" fmla="*/ 27042 w 203370"/>
                <a:gd name="connsiteY6" fmla="*/ 130341 h 152445"/>
                <a:gd name="connsiteX7" fmla="*/ 20305 w 203370"/>
                <a:gd name="connsiteY7" fmla="*/ 130341 h 152445"/>
                <a:gd name="connsiteX8" fmla="*/ 20305 w 203370"/>
                <a:gd name="connsiteY8" fmla="*/ 136724 h 152445"/>
                <a:gd name="connsiteX9" fmla="*/ 51868 w 203370"/>
                <a:gd name="connsiteY9" fmla="*/ 136018 h 152445"/>
                <a:gd name="connsiteX10" fmla="*/ 83605 w 203370"/>
                <a:gd name="connsiteY10" fmla="*/ 136724 h 152445"/>
                <a:gd name="connsiteX11" fmla="*/ 83605 w 203370"/>
                <a:gd name="connsiteY11" fmla="*/ 130341 h 152445"/>
                <a:gd name="connsiteX12" fmla="*/ 76868 w 203370"/>
                <a:gd name="connsiteY12" fmla="*/ 130341 h 152445"/>
                <a:gd name="connsiteX13" fmla="*/ 59137 w 203370"/>
                <a:gd name="connsiteY13" fmla="*/ 122195 h 152445"/>
                <a:gd name="connsiteX14" fmla="*/ 59137 w 203370"/>
                <a:gd name="connsiteY14" fmla="*/ 24010 h 152445"/>
                <a:gd name="connsiteX15" fmla="*/ 149104 w 203370"/>
                <a:gd name="connsiteY15" fmla="*/ 77533 h 152445"/>
                <a:gd name="connsiteX16" fmla="*/ 172865 w 203370"/>
                <a:gd name="connsiteY16" fmla="*/ 106068 h 152445"/>
                <a:gd name="connsiteX17" fmla="*/ 149819 w 203370"/>
                <a:gd name="connsiteY17" fmla="*/ 134596 h 152445"/>
                <a:gd name="connsiteX18" fmla="*/ 119671 w 203370"/>
                <a:gd name="connsiteY18" fmla="*/ 122195 h 152445"/>
                <a:gd name="connsiteX19" fmla="*/ 129959 w 203370"/>
                <a:gd name="connsiteY19" fmla="*/ 112270 h 152445"/>
                <a:gd name="connsiteX20" fmla="*/ 120203 w 203370"/>
                <a:gd name="connsiteY20" fmla="*/ 102519 h 152445"/>
                <a:gd name="connsiteX21" fmla="*/ 110273 w 203370"/>
                <a:gd name="connsiteY21" fmla="*/ 112802 h 152445"/>
                <a:gd name="connsiteX22" fmla="*/ 150168 w 203370"/>
                <a:gd name="connsiteY22" fmla="*/ 140266 h 152445"/>
                <a:gd name="connsiteX23" fmla="*/ 191835 w 203370"/>
                <a:gd name="connsiteY23" fmla="*/ 106068 h 152445"/>
                <a:gd name="connsiteX24" fmla="*/ 160988 w 203370"/>
                <a:gd name="connsiteY24" fmla="*/ 74342 h 152445"/>
                <a:gd name="connsiteX25" fmla="*/ 186347 w 203370"/>
                <a:gd name="connsiteY25" fmla="*/ 43511 h 152445"/>
                <a:gd name="connsiteX26" fmla="*/ 150526 w 203370"/>
                <a:gd name="connsiteY26" fmla="*/ 19056 h 152445"/>
                <a:gd name="connsiteX27" fmla="*/ 115770 w 203370"/>
                <a:gd name="connsiteY27" fmla="*/ 42796 h 152445"/>
                <a:gd name="connsiteX28" fmla="*/ 124993 w 203370"/>
                <a:gd name="connsiteY28" fmla="*/ 52189 h 152445"/>
                <a:gd name="connsiteX29" fmla="*/ 134034 w 203370"/>
                <a:gd name="connsiteY29" fmla="*/ 43153 h 152445"/>
                <a:gd name="connsiteX30" fmla="*/ 124993 w 203370"/>
                <a:gd name="connsiteY30" fmla="*/ 33935 h 152445"/>
                <a:gd name="connsiteX31" fmla="*/ 149994 w 203370"/>
                <a:gd name="connsiteY31" fmla="*/ 24193 h 152445"/>
                <a:gd name="connsiteX32" fmla="*/ 169147 w 203370"/>
                <a:gd name="connsiteY32" fmla="*/ 43511 h 152445"/>
                <a:gd name="connsiteX33" fmla="*/ 162053 w 203370"/>
                <a:gd name="connsiteY33" fmla="*/ 64598 h 152445"/>
                <a:gd name="connsiteX34" fmla="*/ 142367 w 203370"/>
                <a:gd name="connsiteY34" fmla="*/ 72222 h 152445"/>
                <a:gd name="connsiteX35" fmla="*/ 136695 w 203370"/>
                <a:gd name="connsiteY35" fmla="*/ 72746 h 152445"/>
                <a:gd name="connsiteX36" fmla="*/ 134924 w 203370"/>
                <a:gd name="connsiteY36" fmla="*/ 75055 h 152445"/>
                <a:gd name="connsiteX37" fmla="*/ 139531 w 203370"/>
                <a:gd name="connsiteY37" fmla="*/ 77533 h 152445"/>
                <a:gd name="connsiteX38" fmla="*/ 149104 w 203370"/>
                <a:gd name="connsiteY38" fmla="*/ 7753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3370" h="152445">
                  <a:moveTo>
                    <a:pt x="59137" y="24010"/>
                  </a:moveTo>
                  <a:cubicBezTo>
                    <a:pt x="59137" y="19231"/>
                    <a:pt x="58787" y="19056"/>
                    <a:pt x="53822" y="19056"/>
                  </a:cubicBezTo>
                  <a:cubicBezTo>
                    <a:pt x="42470" y="30220"/>
                    <a:pt x="26334" y="30393"/>
                    <a:pt x="19066" y="30393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4" y="31815"/>
                  </a:cubicBezTo>
                  <a:lnTo>
                    <a:pt x="44774" y="122195"/>
                  </a:lnTo>
                  <a:cubicBezTo>
                    <a:pt x="44774" y="128038"/>
                    <a:pt x="44774" y="130341"/>
                    <a:pt x="27042" y="130341"/>
                  </a:cubicBezTo>
                  <a:lnTo>
                    <a:pt x="20305" y="130341"/>
                  </a:lnTo>
                  <a:lnTo>
                    <a:pt x="20305" y="136724"/>
                  </a:lnTo>
                  <a:cubicBezTo>
                    <a:pt x="23499" y="136550"/>
                    <a:pt x="45305" y="136018"/>
                    <a:pt x="51868" y="136018"/>
                  </a:cubicBezTo>
                  <a:cubicBezTo>
                    <a:pt x="57365" y="136018"/>
                    <a:pt x="79704" y="136550"/>
                    <a:pt x="83605" y="136724"/>
                  </a:cubicBezTo>
                  <a:lnTo>
                    <a:pt x="83605" y="130341"/>
                  </a:lnTo>
                  <a:lnTo>
                    <a:pt x="76868" y="130341"/>
                  </a:lnTo>
                  <a:cubicBezTo>
                    <a:pt x="59137" y="130341"/>
                    <a:pt x="59137" y="128038"/>
                    <a:pt x="59137" y="122195"/>
                  </a:cubicBezTo>
                  <a:lnTo>
                    <a:pt x="59137" y="24010"/>
                  </a:lnTo>
                  <a:close/>
                  <a:moveTo>
                    <a:pt x="149104" y="77533"/>
                  </a:moveTo>
                  <a:cubicBezTo>
                    <a:pt x="162935" y="77533"/>
                    <a:pt x="172865" y="87101"/>
                    <a:pt x="172865" y="106068"/>
                  </a:cubicBezTo>
                  <a:cubicBezTo>
                    <a:pt x="172865" y="128038"/>
                    <a:pt x="160099" y="134596"/>
                    <a:pt x="149819" y="134596"/>
                  </a:cubicBezTo>
                  <a:cubicBezTo>
                    <a:pt x="142725" y="134596"/>
                    <a:pt x="127122" y="132651"/>
                    <a:pt x="119671" y="122195"/>
                  </a:cubicBezTo>
                  <a:cubicBezTo>
                    <a:pt x="128004" y="121836"/>
                    <a:pt x="129959" y="115993"/>
                    <a:pt x="129959" y="112270"/>
                  </a:cubicBezTo>
                  <a:cubicBezTo>
                    <a:pt x="129959" y="106600"/>
                    <a:pt x="125700" y="102519"/>
                    <a:pt x="120203" y="102519"/>
                  </a:cubicBezTo>
                  <a:cubicBezTo>
                    <a:pt x="115238" y="102519"/>
                    <a:pt x="110273" y="105537"/>
                    <a:pt x="110273" y="112802"/>
                  </a:cubicBezTo>
                  <a:cubicBezTo>
                    <a:pt x="110273" y="129460"/>
                    <a:pt x="128719" y="140266"/>
                    <a:pt x="150168" y="140266"/>
                  </a:cubicBezTo>
                  <a:cubicBezTo>
                    <a:pt x="174819" y="140266"/>
                    <a:pt x="191835" y="123790"/>
                    <a:pt x="191835" y="106068"/>
                  </a:cubicBezTo>
                  <a:cubicBezTo>
                    <a:pt x="191835" y="92245"/>
                    <a:pt x="180492" y="78422"/>
                    <a:pt x="160988" y="74342"/>
                  </a:cubicBezTo>
                  <a:cubicBezTo>
                    <a:pt x="179602" y="67608"/>
                    <a:pt x="186347" y="54317"/>
                    <a:pt x="186347" y="43511"/>
                  </a:cubicBezTo>
                  <a:cubicBezTo>
                    <a:pt x="186347" y="29505"/>
                    <a:pt x="170204" y="19056"/>
                    <a:pt x="150526" y="19056"/>
                  </a:cubicBezTo>
                  <a:cubicBezTo>
                    <a:pt x="130841" y="19056"/>
                    <a:pt x="115770" y="28624"/>
                    <a:pt x="115770" y="42796"/>
                  </a:cubicBezTo>
                  <a:cubicBezTo>
                    <a:pt x="115770" y="48822"/>
                    <a:pt x="119671" y="52189"/>
                    <a:pt x="124993" y="52189"/>
                  </a:cubicBezTo>
                  <a:cubicBezTo>
                    <a:pt x="130491" y="52189"/>
                    <a:pt x="134034" y="48115"/>
                    <a:pt x="134034" y="43153"/>
                  </a:cubicBezTo>
                  <a:cubicBezTo>
                    <a:pt x="134034" y="38017"/>
                    <a:pt x="130491" y="34292"/>
                    <a:pt x="124993" y="33935"/>
                  </a:cubicBezTo>
                  <a:cubicBezTo>
                    <a:pt x="131198" y="26138"/>
                    <a:pt x="143432" y="24193"/>
                    <a:pt x="149994" y="24193"/>
                  </a:cubicBezTo>
                  <a:cubicBezTo>
                    <a:pt x="157970" y="24193"/>
                    <a:pt x="169147" y="28092"/>
                    <a:pt x="169147" y="43511"/>
                  </a:cubicBezTo>
                  <a:cubicBezTo>
                    <a:pt x="169147" y="50950"/>
                    <a:pt x="166661" y="59104"/>
                    <a:pt x="162053" y="64598"/>
                  </a:cubicBezTo>
                  <a:cubicBezTo>
                    <a:pt x="156198" y="71332"/>
                    <a:pt x="151233" y="71688"/>
                    <a:pt x="142367" y="72222"/>
                  </a:cubicBezTo>
                  <a:cubicBezTo>
                    <a:pt x="137935" y="72571"/>
                    <a:pt x="137585" y="72571"/>
                    <a:pt x="136695" y="72746"/>
                  </a:cubicBezTo>
                  <a:cubicBezTo>
                    <a:pt x="136338" y="72746"/>
                    <a:pt x="134924" y="73103"/>
                    <a:pt x="134924" y="75055"/>
                  </a:cubicBezTo>
                  <a:cubicBezTo>
                    <a:pt x="134924" y="77533"/>
                    <a:pt x="136520" y="77533"/>
                    <a:pt x="139531" y="77533"/>
                  </a:cubicBezTo>
                  <a:lnTo>
                    <a:pt x="149104" y="7753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C84D8262-8C15-47D1-89BC-4CA16B9D4511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>
              <a:off x="11301223" y="-12611827"/>
              <a:ext cx="152528" cy="203260"/>
            </a:xfrm>
            <a:custGeom>
              <a:avLst/>
              <a:gdLst>
                <a:gd name="connsiteX0" fmla="*/ 69965 w 152528"/>
                <a:gd name="connsiteY0" fmla="*/ 42089 h 203260"/>
                <a:gd name="connsiteX1" fmla="*/ 73762 w 152528"/>
                <a:gd name="connsiteY1" fmla="*/ 25891 h 203260"/>
                <a:gd name="connsiteX2" fmla="*/ 66421 w 152528"/>
                <a:gd name="connsiteY2" fmla="*/ 19056 h 203260"/>
                <a:gd name="connsiteX3" fmla="*/ 56293 w 152528"/>
                <a:gd name="connsiteY3" fmla="*/ 28162 h 203260"/>
                <a:gd name="connsiteX4" fmla="*/ 19829 w 152528"/>
                <a:gd name="connsiteY4" fmla="*/ 174708 h 203260"/>
                <a:gd name="connsiteX5" fmla="*/ 19066 w 152528"/>
                <a:gd name="connsiteY5" fmla="*/ 178757 h 203260"/>
                <a:gd name="connsiteX6" fmla="*/ 26161 w 152528"/>
                <a:gd name="connsiteY6" fmla="*/ 185586 h 203260"/>
                <a:gd name="connsiteX7" fmla="*/ 35018 w 152528"/>
                <a:gd name="connsiteY7" fmla="*/ 180274 h 203260"/>
                <a:gd name="connsiteX8" fmla="*/ 48952 w 152528"/>
                <a:gd name="connsiteY8" fmla="*/ 125854 h 203260"/>
                <a:gd name="connsiteX9" fmla="*/ 73515 w 152528"/>
                <a:gd name="connsiteY9" fmla="*/ 133707 h 203260"/>
                <a:gd name="connsiteX10" fmla="*/ 107191 w 152528"/>
                <a:gd name="connsiteY10" fmla="*/ 115230 h 203260"/>
                <a:gd name="connsiteX11" fmla="*/ 129983 w 152528"/>
                <a:gd name="connsiteY11" fmla="*/ 133707 h 203260"/>
                <a:gd name="connsiteX12" fmla="*/ 148724 w 152528"/>
                <a:gd name="connsiteY12" fmla="*/ 119780 h 203260"/>
                <a:gd name="connsiteX13" fmla="*/ 156318 w 152528"/>
                <a:gd name="connsiteY13" fmla="*/ 94729 h 203260"/>
                <a:gd name="connsiteX14" fmla="*/ 153283 w 152528"/>
                <a:gd name="connsiteY14" fmla="*/ 92197 h 203260"/>
                <a:gd name="connsiteX15" fmla="*/ 149732 w 152528"/>
                <a:gd name="connsiteY15" fmla="*/ 96755 h 203260"/>
                <a:gd name="connsiteX16" fmla="*/ 130492 w 152528"/>
                <a:gd name="connsiteY16" fmla="*/ 128133 h 203260"/>
                <a:gd name="connsiteX17" fmla="*/ 122889 w 152528"/>
                <a:gd name="connsiteY17" fmla="*/ 116493 h 203260"/>
                <a:gd name="connsiteX18" fmla="*/ 127957 w 152528"/>
                <a:gd name="connsiteY18" fmla="*/ 90173 h 203260"/>
                <a:gd name="connsiteX19" fmla="*/ 135043 w 152528"/>
                <a:gd name="connsiteY19" fmla="*/ 62835 h 203260"/>
                <a:gd name="connsiteX20" fmla="*/ 139349 w 152528"/>
                <a:gd name="connsiteY20" fmla="*/ 45629 h 203260"/>
                <a:gd name="connsiteX21" fmla="*/ 143146 w 152528"/>
                <a:gd name="connsiteY21" fmla="*/ 28670 h 203260"/>
                <a:gd name="connsiteX22" fmla="*/ 135806 w 152528"/>
                <a:gd name="connsiteY22" fmla="*/ 21835 h 203260"/>
                <a:gd name="connsiteX23" fmla="*/ 125931 w 152528"/>
                <a:gd name="connsiteY23" fmla="*/ 30696 h 203260"/>
                <a:gd name="connsiteX24" fmla="*/ 114031 w 152528"/>
                <a:gd name="connsiteY24" fmla="*/ 78025 h 203260"/>
                <a:gd name="connsiteX25" fmla="*/ 107446 w 152528"/>
                <a:gd name="connsiteY25" fmla="*/ 103837 h 203260"/>
                <a:gd name="connsiteX26" fmla="*/ 74525 w 152528"/>
                <a:gd name="connsiteY26" fmla="*/ 128133 h 203260"/>
                <a:gd name="connsiteX27" fmla="*/ 55785 w 152528"/>
                <a:gd name="connsiteY27" fmla="*/ 106116 h 203260"/>
                <a:gd name="connsiteX28" fmla="*/ 59335 w 152528"/>
                <a:gd name="connsiteY28" fmla="*/ 84606 h 203260"/>
                <a:gd name="connsiteX29" fmla="*/ 69965 w 152528"/>
                <a:gd name="connsiteY29" fmla="*/ 4208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2528" h="203260">
                  <a:moveTo>
                    <a:pt x="69965" y="42089"/>
                  </a:moveTo>
                  <a:cubicBezTo>
                    <a:pt x="71235" y="36768"/>
                    <a:pt x="73762" y="27154"/>
                    <a:pt x="73762" y="25891"/>
                  </a:cubicBezTo>
                  <a:cubicBezTo>
                    <a:pt x="73762" y="21588"/>
                    <a:pt x="70727" y="19056"/>
                    <a:pt x="66421" y="19056"/>
                  </a:cubicBezTo>
                  <a:cubicBezTo>
                    <a:pt x="65659" y="19056"/>
                    <a:pt x="58573" y="19310"/>
                    <a:pt x="56293" y="28162"/>
                  </a:cubicBezTo>
                  <a:lnTo>
                    <a:pt x="19829" y="174708"/>
                  </a:lnTo>
                  <a:cubicBezTo>
                    <a:pt x="19066" y="177741"/>
                    <a:pt x="19066" y="178250"/>
                    <a:pt x="19066" y="178757"/>
                  </a:cubicBezTo>
                  <a:cubicBezTo>
                    <a:pt x="19066" y="182553"/>
                    <a:pt x="21855" y="185586"/>
                    <a:pt x="26161" y="185586"/>
                  </a:cubicBezTo>
                  <a:cubicBezTo>
                    <a:pt x="31475" y="185586"/>
                    <a:pt x="34518" y="181029"/>
                    <a:pt x="35018" y="180274"/>
                  </a:cubicBezTo>
                  <a:cubicBezTo>
                    <a:pt x="36035" y="177995"/>
                    <a:pt x="39324" y="164831"/>
                    <a:pt x="48952" y="125854"/>
                  </a:cubicBezTo>
                  <a:cubicBezTo>
                    <a:pt x="57055" y="132690"/>
                    <a:pt x="68447" y="133707"/>
                    <a:pt x="73515" y="133707"/>
                  </a:cubicBezTo>
                  <a:cubicBezTo>
                    <a:pt x="91239" y="133707"/>
                    <a:pt x="101114" y="122313"/>
                    <a:pt x="107191" y="115230"/>
                  </a:cubicBezTo>
                  <a:cubicBezTo>
                    <a:pt x="109471" y="126616"/>
                    <a:pt x="118837" y="133707"/>
                    <a:pt x="129983" y="133707"/>
                  </a:cubicBezTo>
                  <a:cubicBezTo>
                    <a:pt x="138848" y="133707"/>
                    <a:pt x="144672" y="127878"/>
                    <a:pt x="148724" y="119780"/>
                  </a:cubicBezTo>
                  <a:cubicBezTo>
                    <a:pt x="153028" y="110673"/>
                    <a:pt x="156318" y="95230"/>
                    <a:pt x="156318" y="94729"/>
                  </a:cubicBezTo>
                  <a:cubicBezTo>
                    <a:pt x="156318" y="92197"/>
                    <a:pt x="154038" y="92197"/>
                    <a:pt x="153283" y="92197"/>
                  </a:cubicBezTo>
                  <a:cubicBezTo>
                    <a:pt x="150749" y="92197"/>
                    <a:pt x="150495" y="93205"/>
                    <a:pt x="149732" y="96755"/>
                  </a:cubicBezTo>
                  <a:cubicBezTo>
                    <a:pt x="145426" y="113207"/>
                    <a:pt x="140874" y="128133"/>
                    <a:pt x="130492" y="128133"/>
                  </a:cubicBezTo>
                  <a:cubicBezTo>
                    <a:pt x="123651" y="128133"/>
                    <a:pt x="122889" y="121559"/>
                    <a:pt x="122889" y="116493"/>
                  </a:cubicBezTo>
                  <a:cubicBezTo>
                    <a:pt x="122889" y="110927"/>
                    <a:pt x="125931" y="99033"/>
                    <a:pt x="127957" y="90173"/>
                  </a:cubicBezTo>
                  <a:lnTo>
                    <a:pt x="135043" y="62835"/>
                  </a:lnTo>
                  <a:cubicBezTo>
                    <a:pt x="135806" y="59040"/>
                    <a:pt x="138340" y="49426"/>
                    <a:pt x="139349" y="45629"/>
                  </a:cubicBezTo>
                  <a:cubicBezTo>
                    <a:pt x="140620" y="39809"/>
                    <a:pt x="143146" y="30187"/>
                    <a:pt x="143146" y="28670"/>
                  </a:cubicBezTo>
                  <a:cubicBezTo>
                    <a:pt x="143146" y="24113"/>
                    <a:pt x="139603" y="21835"/>
                    <a:pt x="135806" y="21835"/>
                  </a:cubicBezTo>
                  <a:cubicBezTo>
                    <a:pt x="134543" y="21835"/>
                    <a:pt x="127957" y="22089"/>
                    <a:pt x="125931" y="30696"/>
                  </a:cubicBezTo>
                  <a:lnTo>
                    <a:pt x="114031" y="78025"/>
                  </a:lnTo>
                  <a:cubicBezTo>
                    <a:pt x="110988" y="90680"/>
                    <a:pt x="108208" y="101312"/>
                    <a:pt x="107446" y="103837"/>
                  </a:cubicBezTo>
                  <a:cubicBezTo>
                    <a:pt x="107191" y="105107"/>
                    <a:pt x="95036" y="128133"/>
                    <a:pt x="74525" y="128133"/>
                  </a:cubicBezTo>
                  <a:cubicBezTo>
                    <a:pt x="61861" y="128133"/>
                    <a:pt x="55785" y="119780"/>
                    <a:pt x="55785" y="106116"/>
                  </a:cubicBezTo>
                  <a:cubicBezTo>
                    <a:pt x="55785" y="98780"/>
                    <a:pt x="57556" y="91690"/>
                    <a:pt x="59335" y="84606"/>
                  </a:cubicBezTo>
                  <a:lnTo>
                    <a:pt x="69965" y="4208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30C39394-A824-4A65-B72A-71E55530DB57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>
              <a:off x="11465561" y="-12581427"/>
              <a:ext cx="203371" cy="152445"/>
            </a:xfrm>
            <a:custGeom>
              <a:avLst/>
              <a:gdLst>
                <a:gd name="connsiteX0" fmla="*/ 59137 w 203370"/>
                <a:gd name="connsiteY0" fmla="*/ 25789 h 152445"/>
                <a:gd name="connsiteX1" fmla="*/ 53822 w 203370"/>
                <a:gd name="connsiteY1" fmla="*/ 20834 h 152445"/>
                <a:gd name="connsiteX2" fmla="*/ 19066 w 203370"/>
                <a:gd name="connsiteY2" fmla="*/ 32172 h 152445"/>
                <a:gd name="connsiteX3" fmla="*/ 19066 w 203370"/>
                <a:gd name="connsiteY3" fmla="*/ 38556 h 152445"/>
                <a:gd name="connsiteX4" fmla="*/ 44774 w 203370"/>
                <a:gd name="connsiteY4" fmla="*/ 33594 h 152445"/>
                <a:gd name="connsiteX5" fmla="*/ 44774 w 203370"/>
                <a:gd name="connsiteY5" fmla="*/ 123973 h 152445"/>
                <a:gd name="connsiteX6" fmla="*/ 27042 w 203370"/>
                <a:gd name="connsiteY6" fmla="*/ 132120 h 152445"/>
                <a:gd name="connsiteX7" fmla="*/ 20305 w 203370"/>
                <a:gd name="connsiteY7" fmla="*/ 132120 h 152445"/>
                <a:gd name="connsiteX8" fmla="*/ 20305 w 203370"/>
                <a:gd name="connsiteY8" fmla="*/ 138504 h 152445"/>
                <a:gd name="connsiteX9" fmla="*/ 51868 w 203370"/>
                <a:gd name="connsiteY9" fmla="*/ 137797 h 152445"/>
                <a:gd name="connsiteX10" fmla="*/ 83605 w 203370"/>
                <a:gd name="connsiteY10" fmla="*/ 138504 h 152445"/>
                <a:gd name="connsiteX11" fmla="*/ 83605 w 203370"/>
                <a:gd name="connsiteY11" fmla="*/ 132120 h 152445"/>
                <a:gd name="connsiteX12" fmla="*/ 76868 w 203370"/>
                <a:gd name="connsiteY12" fmla="*/ 132120 h 152445"/>
                <a:gd name="connsiteX13" fmla="*/ 59137 w 203370"/>
                <a:gd name="connsiteY13" fmla="*/ 123973 h 152445"/>
                <a:gd name="connsiteX14" fmla="*/ 59137 w 203370"/>
                <a:gd name="connsiteY14" fmla="*/ 25789 h 152445"/>
                <a:gd name="connsiteX15" fmla="*/ 194497 w 203370"/>
                <a:gd name="connsiteY15" fmla="*/ 109443 h 152445"/>
                <a:gd name="connsiteX16" fmla="*/ 194497 w 203370"/>
                <a:gd name="connsiteY16" fmla="*/ 103060 h 152445"/>
                <a:gd name="connsiteX17" fmla="*/ 174819 w 203370"/>
                <a:gd name="connsiteY17" fmla="*/ 103060 h 152445"/>
                <a:gd name="connsiteX18" fmla="*/ 174819 w 203370"/>
                <a:gd name="connsiteY18" fmla="*/ 24018 h 152445"/>
                <a:gd name="connsiteX19" fmla="*/ 170918 w 203370"/>
                <a:gd name="connsiteY19" fmla="*/ 19056 h 152445"/>
                <a:gd name="connsiteX20" fmla="*/ 166303 w 203370"/>
                <a:gd name="connsiteY20" fmla="*/ 21542 h 152445"/>
                <a:gd name="connsiteX21" fmla="*/ 107612 w 203370"/>
                <a:gd name="connsiteY21" fmla="*/ 103060 h 152445"/>
                <a:gd name="connsiteX22" fmla="*/ 107612 w 203370"/>
                <a:gd name="connsiteY22" fmla="*/ 109443 h 152445"/>
                <a:gd name="connsiteX23" fmla="*/ 159749 w 203370"/>
                <a:gd name="connsiteY23" fmla="*/ 109443 h 152445"/>
                <a:gd name="connsiteX24" fmla="*/ 159749 w 203370"/>
                <a:gd name="connsiteY24" fmla="*/ 123973 h 152445"/>
                <a:gd name="connsiteX25" fmla="*/ 145386 w 203370"/>
                <a:gd name="connsiteY25" fmla="*/ 132120 h 152445"/>
                <a:gd name="connsiteX26" fmla="*/ 140596 w 203370"/>
                <a:gd name="connsiteY26" fmla="*/ 132120 h 152445"/>
                <a:gd name="connsiteX27" fmla="*/ 140596 w 203370"/>
                <a:gd name="connsiteY27" fmla="*/ 138504 h 152445"/>
                <a:gd name="connsiteX28" fmla="*/ 167193 w 203370"/>
                <a:gd name="connsiteY28" fmla="*/ 137797 h 152445"/>
                <a:gd name="connsiteX29" fmla="*/ 193965 w 203370"/>
                <a:gd name="connsiteY29" fmla="*/ 138504 h 152445"/>
                <a:gd name="connsiteX30" fmla="*/ 193965 w 203370"/>
                <a:gd name="connsiteY30" fmla="*/ 132120 h 152445"/>
                <a:gd name="connsiteX31" fmla="*/ 189182 w 203370"/>
                <a:gd name="connsiteY31" fmla="*/ 132120 h 152445"/>
                <a:gd name="connsiteX32" fmla="*/ 174819 w 203370"/>
                <a:gd name="connsiteY32" fmla="*/ 123973 h 152445"/>
                <a:gd name="connsiteX33" fmla="*/ 174819 w 203370"/>
                <a:gd name="connsiteY33" fmla="*/ 109443 h 152445"/>
                <a:gd name="connsiteX34" fmla="*/ 194497 w 203370"/>
                <a:gd name="connsiteY34" fmla="*/ 109443 h 152445"/>
                <a:gd name="connsiteX35" fmla="*/ 160988 w 203370"/>
                <a:gd name="connsiteY35" fmla="*/ 38200 h 152445"/>
                <a:gd name="connsiteX36" fmla="*/ 160988 w 203370"/>
                <a:gd name="connsiteY36" fmla="*/ 103060 h 152445"/>
                <a:gd name="connsiteX37" fmla="*/ 114173 w 203370"/>
                <a:gd name="connsiteY37" fmla="*/ 103060 h 152445"/>
                <a:gd name="connsiteX38" fmla="*/ 160988 w 203370"/>
                <a:gd name="connsiteY38" fmla="*/ 3820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3370" h="152445">
                  <a:moveTo>
                    <a:pt x="59137" y="25789"/>
                  </a:moveTo>
                  <a:cubicBezTo>
                    <a:pt x="59137" y="21010"/>
                    <a:pt x="58787" y="20834"/>
                    <a:pt x="53822" y="20834"/>
                  </a:cubicBezTo>
                  <a:cubicBezTo>
                    <a:pt x="42470" y="31998"/>
                    <a:pt x="26334" y="32172"/>
                    <a:pt x="19066" y="32172"/>
                  </a:cubicBezTo>
                  <a:lnTo>
                    <a:pt x="19066" y="38556"/>
                  </a:lnTo>
                  <a:cubicBezTo>
                    <a:pt x="23324" y="38556"/>
                    <a:pt x="35026" y="38556"/>
                    <a:pt x="44774" y="33594"/>
                  </a:cubicBezTo>
                  <a:lnTo>
                    <a:pt x="44774" y="123973"/>
                  </a:lnTo>
                  <a:cubicBezTo>
                    <a:pt x="44774" y="129817"/>
                    <a:pt x="44774" y="132120"/>
                    <a:pt x="27042" y="132120"/>
                  </a:cubicBezTo>
                  <a:lnTo>
                    <a:pt x="20305" y="132120"/>
                  </a:lnTo>
                  <a:lnTo>
                    <a:pt x="20305" y="138504"/>
                  </a:lnTo>
                  <a:cubicBezTo>
                    <a:pt x="23499" y="138329"/>
                    <a:pt x="45305" y="137797"/>
                    <a:pt x="51868" y="137797"/>
                  </a:cubicBezTo>
                  <a:cubicBezTo>
                    <a:pt x="57365" y="137797"/>
                    <a:pt x="79704" y="138329"/>
                    <a:pt x="83605" y="138504"/>
                  </a:cubicBezTo>
                  <a:lnTo>
                    <a:pt x="83605" y="132120"/>
                  </a:lnTo>
                  <a:lnTo>
                    <a:pt x="76868" y="132120"/>
                  </a:lnTo>
                  <a:cubicBezTo>
                    <a:pt x="59137" y="132120"/>
                    <a:pt x="59137" y="129817"/>
                    <a:pt x="59137" y="123973"/>
                  </a:cubicBezTo>
                  <a:lnTo>
                    <a:pt x="59137" y="25789"/>
                  </a:lnTo>
                  <a:close/>
                  <a:moveTo>
                    <a:pt x="194497" y="109443"/>
                  </a:moveTo>
                  <a:lnTo>
                    <a:pt x="194497" y="103060"/>
                  </a:lnTo>
                  <a:lnTo>
                    <a:pt x="174819" y="103060"/>
                  </a:lnTo>
                  <a:lnTo>
                    <a:pt x="174819" y="24018"/>
                  </a:lnTo>
                  <a:cubicBezTo>
                    <a:pt x="174819" y="20302"/>
                    <a:pt x="174819" y="19056"/>
                    <a:pt x="170918" y="19056"/>
                  </a:cubicBezTo>
                  <a:cubicBezTo>
                    <a:pt x="168790" y="19056"/>
                    <a:pt x="168083" y="19056"/>
                    <a:pt x="166303" y="21542"/>
                  </a:cubicBezTo>
                  <a:lnTo>
                    <a:pt x="107612" y="103060"/>
                  </a:lnTo>
                  <a:lnTo>
                    <a:pt x="107612" y="109443"/>
                  </a:lnTo>
                  <a:lnTo>
                    <a:pt x="159749" y="109443"/>
                  </a:lnTo>
                  <a:lnTo>
                    <a:pt x="159749" y="123973"/>
                  </a:lnTo>
                  <a:cubicBezTo>
                    <a:pt x="159749" y="130000"/>
                    <a:pt x="159749" y="132120"/>
                    <a:pt x="145386" y="132120"/>
                  </a:cubicBezTo>
                  <a:lnTo>
                    <a:pt x="140596" y="132120"/>
                  </a:lnTo>
                  <a:lnTo>
                    <a:pt x="140596" y="138504"/>
                  </a:lnTo>
                  <a:cubicBezTo>
                    <a:pt x="149461" y="138146"/>
                    <a:pt x="160806" y="137797"/>
                    <a:pt x="167193" y="137797"/>
                  </a:cubicBezTo>
                  <a:cubicBezTo>
                    <a:pt x="173755" y="137797"/>
                    <a:pt x="185099" y="138146"/>
                    <a:pt x="193965" y="138504"/>
                  </a:cubicBezTo>
                  <a:lnTo>
                    <a:pt x="193965" y="132120"/>
                  </a:lnTo>
                  <a:lnTo>
                    <a:pt x="189182" y="132120"/>
                  </a:lnTo>
                  <a:cubicBezTo>
                    <a:pt x="174819" y="132120"/>
                    <a:pt x="174819" y="130000"/>
                    <a:pt x="174819" y="123973"/>
                  </a:cubicBezTo>
                  <a:lnTo>
                    <a:pt x="174819" y="109443"/>
                  </a:lnTo>
                  <a:lnTo>
                    <a:pt x="194497" y="109443"/>
                  </a:lnTo>
                  <a:close/>
                  <a:moveTo>
                    <a:pt x="160988" y="38200"/>
                  </a:moveTo>
                  <a:lnTo>
                    <a:pt x="160988" y="103060"/>
                  </a:lnTo>
                  <a:lnTo>
                    <a:pt x="114173" y="103060"/>
                  </a:lnTo>
                  <a:lnTo>
                    <a:pt x="160988" y="382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6AA49E7A-3B65-465C-9C9A-3BFBB36F3CFE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>
              <a:off x="11301223" y="-12308081"/>
              <a:ext cx="152528" cy="203260"/>
            </a:xfrm>
            <a:custGeom>
              <a:avLst/>
              <a:gdLst>
                <a:gd name="connsiteX0" fmla="*/ 69965 w 152528"/>
                <a:gd name="connsiteY0" fmla="*/ 42089 h 203260"/>
                <a:gd name="connsiteX1" fmla="*/ 73762 w 152528"/>
                <a:gd name="connsiteY1" fmla="*/ 25891 h 203260"/>
                <a:gd name="connsiteX2" fmla="*/ 66421 w 152528"/>
                <a:gd name="connsiteY2" fmla="*/ 19056 h 203260"/>
                <a:gd name="connsiteX3" fmla="*/ 56293 w 152528"/>
                <a:gd name="connsiteY3" fmla="*/ 28163 h 203260"/>
                <a:gd name="connsiteX4" fmla="*/ 19829 w 152528"/>
                <a:gd name="connsiteY4" fmla="*/ 174708 h 203260"/>
                <a:gd name="connsiteX5" fmla="*/ 19066 w 152528"/>
                <a:gd name="connsiteY5" fmla="*/ 178757 h 203260"/>
                <a:gd name="connsiteX6" fmla="*/ 26161 w 152528"/>
                <a:gd name="connsiteY6" fmla="*/ 185586 h 203260"/>
                <a:gd name="connsiteX7" fmla="*/ 35018 w 152528"/>
                <a:gd name="connsiteY7" fmla="*/ 180274 h 203260"/>
                <a:gd name="connsiteX8" fmla="*/ 48952 w 152528"/>
                <a:gd name="connsiteY8" fmla="*/ 125854 h 203260"/>
                <a:gd name="connsiteX9" fmla="*/ 73515 w 152528"/>
                <a:gd name="connsiteY9" fmla="*/ 133707 h 203260"/>
                <a:gd name="connsiteX10" fmla="*/ 107191 w 152528"/>
                <a:gd name="connsiteY10" fmla="*/ 115230 h 203260"/>
                <a:gd name="connsiteX11" fmla="*/ 129983 w 152528"/>
                <a:gd name="connsiteY11" fmla="*/ 133707 h 203260"/>
                <a:gd name="connsiteX12" fmla="*/ 148724 w 152528"/>
                <a:gd name="connsiteY12" fmla="*/ 119780 h 203260"/>
                <a:gd name="connsiteX13" fmla="*/ 156318 w 152528"/>
                <a:gd name="connsiteY13" fmla="*/ 94731 h 203260"/>
                <a:gd name="connsiteX14" fmla="*/ 153283 w 152528"/>
                <a:gd name="connsiteY14" fmla="*/ 92197 h 203260"/>
                <a:gd name="connsiteX15" fmla="*/ 149732 w 152528"/>
                <a:gd name="connsiteY15" fmla="*/ 96755 h 203260"/>
                <a:gd name="connsiteX16" fmla="*/ 130492 w 152528"/>
                <a:gd name="connsiteY16" fmla="*/ 128133 h 203260"/>
                <a:gd name="connsiteX17" fmla="*/ 122889 w 152528"/>
                <a:gd name="connsiteY17" fmla="*/ 116493 h 203260"/>
                <a:gd name="connsiteX18" fmla="*/ 127957 w 152528"/>
                <a:gd name="connsiteY18" fmla="*/ 90173 h 203260"/>
                <a:gd name="connsiteX19" fmla="*/ 135043 w 152528"/>
                <a:gd name="connsiteY19" fmla="*/ 62835 h 203260"/>
                <a:gd name="connsiteX20" fmla="*/ 139349 w 152528"/>
                <a:gd name="connsiteY20" fmla="*/ 45631 h 203260"/>
                <a:gd name="connsiteX21" fmla="*/ 143146 w 152528"/>
                <a:gd name="connsiteY21" fmla="*/ 28670 h 203260"/>
                <a:gd name="connsiteX22" fmla="*/ 135806 w 152528"/>
                <a:gd name="connsiteY22" fmla="*/ 21835 h 203260"/>
                <a:gd name="connsiteX23" fmla="*/ 125931 w 152528"/>
                <a:gd name="connsiteY23" fmla="*/ 30696 h 203260"/>
                <a:gd name="connsiteX24" fmla="*/ 114031 w 152528"/>
                <a:gd name="connsiteY24" fmla="*/ 78025 h 203260"/>
                <a:gd name="connsiteX25" fmla="*/ 107446 w 152528"/>
                <a:gd name="connsiteY25" fmla="*/ 103837 h 203260"/>
                <a:gd name="connsiteX26" fmla="*/ 74525 w 152528"/>
                <a:gd name="connsiteY26" fmla="*/ 128133 h 203260"/>
                <a:gd name="connsiteX27" fmla="*/ 55785 w 152528"/>
                <a:gd name="connsiteY27" fmla="*/ 106116 h 203260"/>
                <a:gd name="connsiteX28" fmla="*/ 59335 w 152528"/>
                <a:gd name="connsiteY28" fmla="*/ 84608 h 203260"/>
                <a:gd name="connsiteX29" fmla="*/ 69965 w 152528"/>
                <a:gd name="connsiteY29" fmla="*/ 4208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2528" h="203260">
                  <a:moveTo>
                    <a:pt x="69965" y="42089"/>
                  </a:moveTo>
                  <a:cubicBezTo>
                    <a:pt x="71235" y="36770"/>
                    <a:pt x="73762" y="27154"/>
                    <a:pt x="73762" y="25891"/>
                  </a:cubicBezTo>
                  <a:cubicBezTo>
                    <a:pt x="73762" y="21588"/>
                    <a:pt x="70727" y="19056"/>
                    <a:pt x="66421" y="19056"/>
                  </a:cubicBezTo>
                  <a:cubicBezTo>
                    <a:pt x="65659" y="19056"/>
                    <a:pt x="58573" y="19310"/>
                    <a:pt x="56293" y="28163"/>
                  </a:cubicBezTo>
                  <a:lnTo>
                    <a:pt x="19829" y="174708"/>
                  </a:lnTo>
                  <a:cubicBezTo>
                    <a:pt x="19066" y="177741"/>
                    <a:pt x="19066" y="178250"/>
                    <a:pt x="19066" y="178757"/>
                  </a:cubicBezTo>
                  <a:cubicBezTo>
                    <a:pt x="19066" y="182553"/>
                    <a:pt x="21855" y="185586"/>
                    <a:pt x="26161" y="185586"/>
                  </a:cubicBezTo>
                  <a:cubicBezTo>
                    <a:pt x="31475" y="185586"/>
                    <a:pt x="34518" y="181029"/>
                    <a:pt x="35018" y="180274"/>
                  </a:cubicBezTo>
                  <a:cubicBezTo>
                    <a:pt x="36035" y="177995"/>
                    <a:pt x="39324" y="164831"/>
                    <a:pt x="48952" y="125854"/>
                  </a:cubicBezTo>
                  <a:cubicBezTo>
                    <a:pt x="57055" y="132690"/>
                    <a:pt x="68447" y="133707"/>
                    <a:pt x="73515" y="133707"/>
                  </a:cubicBezTo>
                  <a:cubicBezTo>
                    <a:pt x="91239" y="133707"/>
                    <a:pt x="101114" y="122313"/>
                    <a:pt x="107191" y="115230"/>
                  </a:cubicBezTo>
                  <a:cubicBezTo>
                    <a:pt x="109471" y="126616"/>
                    <a:pt x="118837" y="133707"/>
                    <a:pt x="129983" y="133707"/>
                  </a:cubicBezTo>
                  <a:cubicBezTo>
                    <a:pt x="138848" y="133707"/>
                    <a:pt x="144672" y="127880"/>
                    <a:pt x="148724" y="119780"/>
                  </a:cubicBezTo>
                  <a:cubicBezTo>
                    <a:pt x="153028" y="110673"/>
                    <a:pt x="156318" y="95230"/>
                    <a:pt x="156318" y="94731"/>
                  </a:cubicBezTo>
                  <a:cubicBezTo>
                    <a:pt x="156318" y="92197"/>
                    <a:pt x="154038" y="92197"/>
                    <a:pt x="153283" y="92197"/>
                  </a:cubicBezTo>
                  <a:cubicBezTo>
                    <a:pt x="150749" y="92197"/>
                    <a:pt x="150495" y="93206"/>
                    <a:pt x="149732" y="96755"/>
                  </a:cubicBezTo>
                  <a:cubicBezTo>
                    <a:pt x="145426" y="113207"/>
                    <a:pt x="140874" y="128133"/>
                    <a:pt x="130492" y="128133"/>
                  </a:cubicBezTo>
                  <a:cubicBezTo>
                    <a:pt x="123651" y="128133"/>
                    <a:pt x="122889" y="121559"/>
                    <a:pt x="122889" y="116493"/>
                  </a:cubicBezTo>
                  <a:cubicBezTo>
                    <a:pt x="122889" y="110927"/>
                    <a:pt x="125931" y="99034"/>
                    <a:pt x="127957" y="90173"/>
                  </a:cubicBezTo>
                  <a:lnTo>
                    <a:pt x="135043" y="62835"/>
                  </a:lnTo>
                  <a:cubicBezTo>
                    <a:pt x="135806" y="59040"/>
                    <a:pt x="138340" y="49426"/>
                    <a:pt x="139349" y="45631"/>
                  </a:cubicBezTo>
                  <a:cubicBezTo>
                    <a:pt x="140620" y="39809"/>
                    <a:pt x="143146" y="30187"/>
                    <a:pt x="143146" y="28670"/>
                  </a:cubicBezTo>
                  <a:cubicBezTo>
                    <a:pt x="143146" y="24113"/>
                    <a:pt x="139603" y="21835"/>
                    <a:pt x="135806" y="21835"/>
                  </a:cubicBezTo>
                  <a:cubicBezTo>
                    <a:pt x="134543" y="21835"/>
                    <a:pt x="127957" y="22089"/>
                    <a:pt x="125931" y="30696"/>
                  </a:cubicBezTo>
                  <a:lnTo>
                    <a:pt x="114031" y="78025"/>
                  </a:lnTo>
                  <a:cubicBezTo>
                    <a:pt x="110988" y="90680"/>
                    <a:pt x="108208" y="101312"/>
                    <a:pt x="107446" y="103837"/>
                  </a:cubicBezTo>
                  <a:cubicBezTo>
                    <a:pt x="107191" y="105107"/>
                    <a:pt x="95036" y="128133"/>
                    <a:pt x="74525" y="128133"/>
                  </a:cubicBezTo>
                  <a:cubicBezTo>
                    <a:pt x="61861" y="128133"/>
                    <a:pt x="55785" y="119780"/>
                    <a:pt x="55785" y="106116"/>
                  </a:cubicBezTo>
                  <a:cubicBezTo>
                    <a:pt x="55785" y="98780"/>
                    <a:pt x="57556" y="91690"/>
                    <a:pt x="59335" y="84608"/>
                  </a:cubicBezTo>
                  <a:lnTo>
                    <a:pt x="69965" y="4208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F6AF6ECD-8163-4085-965A-8A5184F1DD5E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>
              <a:off x="11457402" y="-12277678"/>
              <a:ext cx="203371" cy="152445"/>
            </a:xfrm>
            <a:custGeom>
              <a:avLst/>
              <a:gdLst>
                <a:gd name="connsiteX0" fmla="*/ 97443 w 203370"/>
                <a:gd name="connsiteY0" fmla="*/ 106251 h 152445"/>
                <a:gd name="connsiteX1" fmla="*/ 91414 w 203370"/>
                <a:gd name="connsiteY1" fmla="*/ 106251 h 152445"/>
                <a:gd name="connsiteX2" fmla="*/ 86798 w 203370"/>
                <a:gd name="connsiteY2" fmla="*/ 122376 h 152445"/>
                <a:gd name="connsiteX3" fmla="*/ 69249 w 203370"/>
                <a:gd name="connsiteY3" fmla="*/ 123440 h 152445"/>
                <a:gd name="connsiteX4" fmla="*/ 36623 w 203370"/>
                <a:gd name="connsiteY4" fmla="*/ 123440 h 152445"/>
                <a:gd name="connsiteX5" fmla="*/ 72086 w 203370"/>
                <a:gd name="connsiteY5" fmla="*/ 93665 h 152445"/>
                <a:gd name="connsiteX6" fmla="*/ 97443 w 203370"/>
                <a:gd name="connsiteY6" fmla="*/ 55388 h 152445"/>
                <a:gd name="connsiteX7" fmla="*/ 55951 w 203370"/>
                <a:gd name="connsiteY7" fmla="*/ 20833 h 152445"/>
                <a:gd name="connsiteX8" fmla="*/ 19066 w 203370"/>
                <a:gd name="connsiteY8" fmla="*/ 52553 h 152445"/>
                <a:gd name="connsiteX9" fmla="*/ 28464 w 203370"/>
                <a:gd name="connsiteY9" fmla="*/ 62478 h 152445"/>
                <a:gd name="connsiteX10" fmla="*/ 37862 w 203370"/>
                <a:gd name="connsiteY10" fmla="*/ 53085 h 152445"/>
                <a:gd name="connsiteX11" fmla="*/ 27400 w 203370"/>
                <a:gd name="connsiteY11" fmla="*/ 43692 h 152445"/>
                <a:gd name="connsiteX12" fmla="*/ 53290 w 203370"/>
                <a:gd name="connsiteY12" fmla="*/ 27210 h 152445"/>
                <a:gd name="connsiteX13" fmla="*/ 80245 w 203370"/>
                <a:gd name="connsiteY13" fmla="*/ 55388 h 152445"/>
                <a:gd name="connsiteX14" fmla="*/ 63570 w 203370"/>
                <a:gd name="connsiteY14" fmla="*/ 89410 h 152445"/>
                <a:gd name="connsiteX15" fmla="*/ 20838 w 203370"/>
                <a:gd name="connsiteY15" fmla="*/ 131595 h 152445"/>
                <a:gd name="connsiteX16" fmla="*/ 19066 w 203370"/>
                <a:gd name="connsiteY16" fmla="*/ 138502 h 152445"/>
                <a:gd name="connsiteX17" fmla="*/ 92121 w 203370"/>
                <a:gd name="connsiteY17" fmla="*/ 138502 h 152445"/>
                <a:gd name="connsiteX18" fmla="*/ 97443 w 203370"/>
                <a:gd name="connsiteY18" fmla="*/ 106251 h 152445"/>
                <a:gd name="connsiteX19" fmla="*/ 202656 w 203370"/>
                <a:gd name="connsiteY19" fmla="*/ 109443 h 152445"/>
                <a:gd name="connsiteX20" fmla="*/ 202656 w 203370"/>
                <a:gd name="connsiteY20" fmla="*/ 103058 h 152445"/>
                <a:gd name="connsiteX21" fmla="*/ 182978 w 203370"/>
                <a:gd name="connsiteY21" fmla="*/ 103058 h 152445"/>
                <a:gd name="connsiteX22" fmla="*/ 182978 w 203370"/>
                <a:gd name="connsiteY22" fmla="*/ 24018 h 152445"/>
                <a:gd name="connsiteX23" fmla="*/ 179077 w 203370"/>
                <a:gd name="connsiteY23" fmla="*/ 19056 h 152445"/>
                <a:gd name="connsiteX24" fmla="*/ 174462 w 203370"/>
                <a:gd name="connsiteY24" fmla="*/ 21540 h 152445"/>
                <a:gd name="connsiteX25" fmla="*/ 115771 w 203370"/>
                <a:gd name="connsiteY25" fmla="*/ 103058 h 152445"/>
                <a:gd name="connsiteX26" fmla="*/ 115771 w 203370"/>
                <a:gd name="connsiteY26" fmla="*/ 109443 h 152445"/>
                <a:gd name="connsiteX27" fmla="*/ 167908 w 203370"/>
                <a:gd name="connsiteY27" fmla="*/ 109443 h 152445"/>
                <a:gd name="connsiteX28" fmla="*/ 167908 w 203370"/>
                <a:gd name="connsiteY28" fmla="*/ 123972 h 152445"/>
                <a:gd name="connsiteX29" fmla="*/ 153545 w 203370"/>
                <a:gd name="connsiteY29" fmla="*/ 132118 h 152445"/>
                <a:gd name="connsiteX30" fmla="*/ 148755 w 203370"/>
                <a:gd name="connsiteY30" fmla="*/ 132118 h 152445"/>
                <a:gd name="connsiteX31" fmla="*/ 148755 w 203370"/>
                <a:gd name="connsiteY31" fmla="*/ 138502 h 152445"/>
                <a:gd name="connsiteX32" fmla="*/ 175352 w 203370"/>
                <a:gd name="connsiteY32" fmla="*/ 137795 h 152445"/>
                <a:gd name="connsiteX33" fmla="*/ 202124 w 203370"/>
                <a:gd name="connsiteY33" fmla="*/ 138502 h 152445"/>
                <a:gd name="connsiteX34" fmla="*/ 202124 w 203370"/>
                <a:gd name="connsiteY34" fmla="*/ 132118 h 152445"/>
                <a:gd name="connsiteX35" fmla="*/ 197341 w 203370"/>
                <a:gd name="connsiteY35" fmla="*/ 132118 h 152445"/>
                <a:gd name="connsiteX36" fmla="*/ 182978 w 203370"/>
                <a:gd name="connsiteY36" fmla="*/ 123972 h 152445"/>
                <a:gd name="connsiteX37" fmla="*/ 182978 w 203370"/>
                <a:gd name="connsiteY37" fmla="*/ 109443 h 152445"/>
                <a:gd name="connsiteX38" fmla="*/ 202656 w 203370"/>
                <a:gd name="connsiteY38" fmla="*/ 109443 h 152445"/>
                <a:gd name="connsiteX39" fmla="*/ 169147 w 203370"/>
                <a:gd name="connsiteY39" fmla="*/ 38198 h 152445"/>
                <a:gd name="connsiteX40" fmla="*/ 169147 w 203370"/>
                <a:gd name="connsiteY40" fmla="*/ 103058 h 152445"/>
                <a:gd name="connsiteX41" fmla="*/ 122332 w 203370"/>
                <a:gd name="connsiteY41" fmla="*/ 103058 h 152445"/>
                <a:gd name="connsiteX42" fmla="*/ 169147 w 203370"/>
                <a:gd name="connsiteY42" fmla="*/ 3819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370" h="152445">
                  <a:moveTo>
                    <a:pt x="97443" y="106251"/>
                  </a:moveTo>
                  <a:lnTo>
                    <a:pt x="91414" y="106251"/>
                  </a:lnTo>
                  <a:cubicBezTo>
                    <a:pt x="90882" y="110148"/>
                    <a:pt x="89110" y="120605"/>
                    <a:pt x="86798" y="122376"/>
                  </a:cubicBezTo>
                  <a:cubicBezTo>
                    <a:pt x="85384" y="123440"/>
                    <a:pt x="71728" y="123440"/>
                    <a:pt x="69249" y="123440"/>
                  </a:cubicBezTo>
                  <a:lnTo>
                    <a:pt x="36623" y="123440"/>
                  </a:lnTo>
                  <a:cubicBezTo>
                    <a:pt x="55236" y="106957"/>
                    <a:pt x="61449" y="101995"/>
                    <a:pt x="72086" y="93665"/>
                  </a:cubicBezTo>
                  <a:cubicBezTo>
                    <a:pt x="85209" y="83209"/>
                    <a:pt x="97443" y="72220"/>
                    <a:pt x="97443" y="55388"/>
                  </a:cubicBezTo>
                  <a:cubicBezTo>
                    <a:pt x="97443" y="33943"/>
                    <a:pt x="78647" y="20833"/>
                    <a:pt x="55951" y="20833"/>
                  </a:cubicBezTo>
                  <a:cubicBezTo>
                    <a:pt x="33961" y="20833"/>
                    <a:pt x="19066" y="36246"/>
                    <a:pt x="19066" y="52553"/>
                  </a:cubicBezTo>
                  <a:cubicBezTo>
                    <a:pt x="19066" y="61590"/>
                    <a:pt x="26693" y="62478"/>
                    <a:pt x="28464" y="62478"/>
                  </a:cubicBezTo>
                  <a:cubicBezTo>
                    <a:pt x="32722" y="62478"/>
                    <a:pt x="37862" y="59461"/>
                    <a:pt x="37862" y="53085"/>
                  </a:cubicBezTo>
                  <a:cubicBezTo>
                    <a:pt x="37862" y="49894"/>
                    <a:pt x="36623" y="43692"/>
                    <a:pt x="27400" y="43692"/>
                  </a:cubicBezTo>
                  <a:cubicBezTo>
                    <a:pt x="32897" y="31108"/>
                    <a:pt x="44957" y="27210"/>
                    <a:pt x="53290" y="27210"/>
                  </a:cubicBezTo>
                  <a:cubicBezTo>
                    <a:pt x="71021" y="27210"/>
                    <a:pt x="80245" y="41033"/>
                    <a:pt x="80245" y="55388"/>
                  </a:cubicBezTo>
                  <a:cubicBezTo>
                    <a:pt x="80245" y="70807"/>
                    <a:pt x="69249" y="83035"/>
                    <a:pt x="63570" y="89410"/>
                  </a:cubicBezTo>
                  <a:lnTo>
                    <a:pt x="20838" y="131595"/>
                  </a:lnTo>
                  <a:cubicBezTo>
                    <a:pt x="19066" y="133183"/>
                    <a:pt x="19066" y="133540"/>
                    <a:pt x="19066" y="138502"/>
                  </a:cubicBezTo>
                  <a:lnTo>
                    <a:pt x="92121" y="138502"/>
                  </a:lnTo>
                  <a:lnTo>
                    <a:pt x="97443" y="106251"/>
                  </a:lnTo>
                  <a:close/>
                  <a:moveTo>
                    <a:pt x="202656" y="109443"/>
                  </a:moveTo>
                  <a:lnTo>
                    <a:pt x="202656" y="103058"/>
                  </a:lnTo>
                  <a:lnTo>
                    <a:pt x="182978" y="103058"/>
                  </a:lnTo>
                  <a:lnTo>
                    <a:pt x="182978" y="24018"/>
                  </a:lnTo>
                  <a:cubicBezTo>
                    <a:pt x="182978" y="20302"/>
                    <a:pt x="182978" y="19056"/>
                    <a:pt x="179077" y="19056"/>
                  </a:cubicBezTo>
                  <a:cubicBezTo>
                    <a:pt x="176949" y="19056"/>
                    <a:pt x="176242" y="19056"/>
                    <a:pt x="174462" y="21540"/>
                  </a:cubicBezTo>
                  <a:lnTo>
                    <a:pt x="115771" y="103058"/>
                  </a:lnTo>
                  <a:lnTo>
                    <a:pt x="115771" y="109443"/>
                  </a:lnTo>
                  <a:lnTo>
                    <a:pt x="167908" y="109443"/>
                  </a:lnTo>
                  <a:lnTo>
                    <a:pt x="167908" y="123972"/>
                  </a:lnTo>
                  <a:cubicBezTo>
                    <a:pt x="167908" y="129998"/>
                    <a:pt x="167908" y="132118"/>
                    <a:pt x="153545" y="132118"/>
                  </a:cubicBezTo>
                  <a:lnTo>
                    <a:pt x="148755" y="132118"/>
                  </a:lnTo>
                  <a:lnTo>
                    <a:pt x="148755" y="138502"/>
                  </a:lnTo>
                  <a:cubicBezTo>
                    <a:pt x="157620" y="138146"/>
                    <a:pt x="168965" y="137795"/>
                    <a:pt x="175352" y="137795"/>
                  </a:cubicBezTo>
                  <a:cubicBezTo>
                    <a:pt x="181914" y="137795"/>
                    <a:pt x="193258" y="138146"/>
                    <a:pt x="202124" y="138502"/>
                  </a:cubicBezTo>
                  <a:lnTo>
                    <a:pt x="202124" y="132118"/>
                  </a:lnTo>
                  <a:lnTo>
                    <a:pt x="197341" y="132118"/>
                  </a:lnTo>
                  <a:cubicBezTo>
                    <a:pt x="182978" y="132118"/>
                    <a:pt x="182978" y="129998"/>
                    <a:pt x="182978" y="123972"/>
                  </a:cubicBezTo>
                  <a:lnTo>
                    <a:pt x="182978" y="109443"/>
                  </a:lnTo>
                  <a:lnTo>
                    <a:pt x="202656" y="109443"/>
                  </a:lnTo>
                  <a:close/>
                  <a:moveTo>
                    <a:pt x="169147" y="38198"/>
                  </a:moveTo>
                  <a:lnTo>
                    <a:pt x="169147" y="103058"/>
                  </a:lnTo>
                  <a:lnTo>
                    <a:pt x="122332" y="103058"/>
                  </a:lnTo>
                  <a:lnTo>
                    <a:pt x="169147" y="3819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4D373ECE-D4CA-4567-99F3-4CC64A739645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>
              <a:off x="11301223" y="-12004308"/>
              <a:ext cx="152528" cy="203260"/>
            </a:xfrm>
            <a:custGeom>
              <a:avLst/>
              <a:gdLst>
                <a:gd name="connsiteX0" fmla="*/ 69965 w 152528"/>
                <a:gd name="connsiteY0" fmla="*/ 42089 h 203260"/>
                <a:gd name="connsiteX1" fmla="*/ 73762 w 152528"/>
                <a:gd name="connsiteY1" fmla="*/ 25893 h 203260"/>
                <a:gd name="connsiteX2" fmla="*/ 66421 w 152528"/>
                <a:gd name="connsiteY2" fmla="*/ 19056 h 203260"/>
                <a:gd name="connsiteX3" fmla="*/ 56293 w 152528"/>
                <a:gd name="connsiteY3" fmla="*/ 28163 h 203260"/>
                <a:gd name="connsiteX4" fmla="*/ 19829 w 152528"/>
                <a:gd name="connsiteY4" fmla="*/ 174709 h 203260"/>
                <a:gd name="connsiteX5" fmla="*/ 19066 w 152528"/>
                <a:gd name="connsiteY5" fmla="*/ 178758 h 203260"/>
                <a:gd name="connsiteX6" fmla="*/ 26161 w 152528"/>
                <a:gd name="connsiteY6" fmla="*/ 185586 h 203260"/>
                <a:gd name="connsiteX7" fmla="*/ 35018 w 152528"/>
                <a:gd name="connsiteY7" fmla="*/ 180275 h 203260"/>
                <a:gd name="connsiteX8" fmla="*/ 48952 w 152528"/>
                <a:gd name="connsiteY8" fmla="*/ 125854 h 203260"/>
                <a:gd name="connsiteX9" fmla="*/ 73515 w 152528"/>
                <a:gd name="connsiteY9" fmla="*/ 133707 h 203260"/>
                <a:gd name="connsiteX10" fmla="*/ 107191 w 152528"/>
                <a:gd name="connsiteY10" fmla="*/ 115232 h 203260"/>
                <a:gd name="connsiteX11" fmla="*/ 129983 w 152528"/>
                <a:gd name="connsiteY11" fmla="*/ 133707 h 203260"/>
                <a:gd name="connsiteX12" fmla="*/ 148724 w 152528"/>
                <a:gd name="connsiteY12" fmla="*/ 119782 h 203260"/>
                <a:gd name="connsiteX13" fmla="*/ 156318 w 152528"/>
                <a:gd name="connsiteY13" fmla="*/ 94731 h 203260"/>
                <a:gd name="connsiteX14" fmla="*/ 153283 w 152528"/>
                <a:gd name="connsiteY14" fmla="*/ 92198 h 203260"/>
                <a:gd name="connsiteX15" fmla="*/ 149732 w 152528"/>
                <a:gd name="connsiteY15" fmla="*/ 96755 h 203260"/>
                <a:gd name="connsiteX16" fmla="*/ 130492 w 152528"/>
                <a:gd name="connsiteY16" fmla="*/ 128134 h 203260"/>
                <a:gd name="connsiteX17" fmla="*/ 122889 w 152528"/>
                <a:gd name="connsiteY17" fmla="*/ 116494 h 203260"/>
                <a:gd name="connsiteX18" fmla="*/ 127957 w 152528"/>
                <a:gd name="connsiteY18" fmla="*/ 90173 h 203260"/>
                <a:gd name="connsiteX19" fmla="*/ 135043 w 152528"/>
                <a:gd name="connsiteY19" fmla="*/ 62837 h 203260"/>
                <a:gd name="connsiteX20" fmla="*/ 139349 w 152528"/>
                <a:gd name="connsiteY20" fmla="*/ 45631 h 203260"/>
                <a:gd name="connsiteX21" fmla="*/ 143146 w 152528"/>
                <a:gd name="connsiteY21" fmla="*/ 28672 h 203260"/>
                <a:gd name="connsiteX22" fmla="*/ 135806 w 152528"/>
                <a:gd name="connsiteY22" fmla="*/ 21835 h 203260"/>
                <a:gd name="connsiteX23" fmla="*/ 125931 w 152528"/>
                <a:gd name="connsiteY23" fmla="*/ 30696 h 203260"/>
                <a:gd name="connsiteX24" fmla="*/ 114031 w 152528"/>
                <a:gd name="connsiteY24" fmla="*/ 78026 h 203260"/>
                <a:gd name="connsiteX25" fmla="*/ 107446 w 152528"/>
                <a:gd name="connsiteY25" fmla="*/ 103838 h 203260"/>
                <a:gd name="connsiteX26" fmla="*/ 74525 w 152528"/>
                <a:gd name="connsiteY26" fmla="*/ 128134 h 203260"/>
                <a:gd name="connsiteX27" fmla="*/ 55785 w 152528"/>
                <a:gd name="connsiteY27" fmla="*/ 106116 h 203260"/>
                <a:gd name="connsiteX28" fmla="*/ 59335 w 152528"/>
                <a:gd name="connsiteY28" fmla="*/ 84608 h 203260"/>
                <a:gd name="connsiteX29" fmla="*/ 69965 w 152528"/>
                <a:gd name="connsiteY29" fmla="*/ 4208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2528" h="203260">
                  <a:moveTo>
                    <a:pt x="69965" y="42089"/>
                  </a:moveTo>
                  <a:cubicBezTo>
                    <a:pt x="71235" y="36770"/>
                    <a:pt x="73762" y="27155"/>
                    <a:pt x="73762" y="25893"/>
                  </a:cubicBezTo>
                  <a:cubicBezTo>
                    <a:pt x="73762" y="21590"/>
                    <a:pt x="70727" y="19056"/>
                    <a:pt x="66421" y="19056"/>
                  </a:cubicBezTo>
                  <a:cubicBezTo>
                    <a:pt x="65659" y="19056"/>
                    <a:pt x="58573" y="19310"/>
                    <a:pt x="56293" y="28163"/>
                  </a:cubicBezTo>
                  <a:lnTo>
                    <a:pt x="19829" y="174709"/>
                  </a:lnTo>
                  <a:cubicBezTo>
                    <a:pt x="19066" y="177741"/>
                    <a:pt x="19066" y="178250"/>
                    <a:pt x="19066" y="178758"/>
                  </a:cubicBezTo>
                  <a:cubicBezTo>
                    <a:pt x="19066" y="182553"/>
                    <a:pt x="21855" y="185586"/>
                    <a:pt x="26161" y="185586"/>
                  </a:cubicBezTo>
                  <a:cubicBezTo>
                    <a:pt x="31475" y="185586"/>
                    <a:pt x="34518" y="181029"/>
                    <a:pt x="35018" y="180275"/>
                  </a:cubicBezTo>
                  <a:cubicBezTo>
                    <a:pt x="36035" y="177995"/>
                    <a:pt x="39324" y="164831"/>
                    <a:pt x="48952" y="125854"/>
                  </a:cubicBezTo>
                  <a:cubicBezTo>
                    <a:pt x="57055" y="132692"/>
                    <a:pt x="68447" y="133707"/>
                    <a:pt x="73515" y="133707"/>
                  </a:cubicBezTo>
                  <a:cubicBezTo>
                    <a:pt x="91239" y="133707"/>
                    <a:pt x="101114" y="122314"/>
                    <a:pt x="107191" y="115232"/>
                  </a:cubicBezTo>
                  <a:cubicBezTo>
                    <a:pt x="109471" y="126617"/>
                    <a:pt x="118837" y="133707"/>
                    <a:pt x="129983" y="133707"/>
                  </a:cubicBezTo>
                  <a:cubicBezTo>
                    <a:pt x="138848" y="133707"/>
                    <a:pt x="144672" y="127880"/>
                    <a:pt x="148724" y="119782"/>
                  </a:cubicBezTo>
                  <a:cubicBezTo>
                    <a:pt x="153028" y="110674"/>
                    <a:pt x="156318" y="95230"/>
                    <a:pt x="156318" y="94731"/>
                  </a:cubicBezTo>
                  <a:cubicBezTo>
                    <a:pt x="156318" y="92198"/>
                    <a:pt x="154038" y="92198"/>
                    <a:pt x="153283" y="92198"/>
                  </a:cubicBezTo>
                  <a:cubicBezTo>
                    <a:pt x="150749" y="92198"/>
                    <a:pt x="150495" y="93206"/>
                    <a:pt x="149732" y="96755"/>
                  </a:cubicBezTo>
                  <a:cubicBezTo>
                    <a:pt x="145426" y="113207"/>
                    <a:pt x="140874" y="128134"/>
                    <a:pt x="130492" y="128134"/>
                  </a:cubicBezTo>
                  <a:cubicBezTo>
                    <a:pt x="123651" y="128134"/>
                    <a:pt x="122889" y="121559"/>
                    <a:pt x="122889" y="116494"/>
                  </a:cubicBezTo>
                  <a:cubicBezTo>
                    <a:pt x="122889" y="110928"/>
                    <a:pt x="125931" y="99034"/>
                    <a:pt x="127957" y="90173"/>
                  </a:cubicBezTo>
                  <a:lnTo>
                    <a:pt x="135043" y="62837"/>
                  </a:lnTo>
                  <a:cubicBezTo>
                    <a:pt x="135806" y="59042"/>
                    <a:pt x="138340" y="49426"/>
                    <a:pt x="139349" y="45631"/>
                  </a:cubicBezTo>
                  <a:cubicBezTo>
                    <a:pt x="140620" y="39811"/>
                    <a:pt x="143146" y="30187"/>
                    <a:pt x="143146" y="28672"/>
                  </a:cubicBezTo>
                  <a:cubicBezTo>
                    <a:pt x="143146" y="24114"/>
                    <a:pt x="139603" y="21835"/>
                    <a:pt x="135806" y="21835"/>
                  </a:cubicBezTo>
                  <a:cubicBezTo>
                    <a:pt x="134543" y="21835"/>
                    <a:pt x="127957" y="22089"/>
                    <a:pt x="125931" y="30696"/>
                  </a:cubicBezTo>
                  <a:lnTo>
                    <a:pt x="114031" y="78026"/>
                  </a:lnTo>
                  <a:cubicBezTo>
                    <a:pt x="110988" y="90682"/>
                    <a:pt x="108208" y="101312"/>
                    <a:pt x="107446" y="103838"/>
                  </a:cubicBezTo>
                  <a:cubicBezTo>
                    <a:pt x="107191" y="105109"/>
                    <a:pt x="95036" y="128134"/>
                    <a:pt x="74525" y="128134"/>
                  </a:cubicBezTo>
                  <a:cubicBezTo>
                    <a:pt x="61861" y="128134"/>
                    <a:pt x="55785" y="119782"/>
                    <a:pt x="55785" y="106116"/>
                  </a:cubicBezTo>
                  <a:cubicBezTo>
                    <a:pt x="55785" y="98780"/>
                    <a:pt x="57556" y="91690"/>
                    <a:pt x="59335" y="84608"/>
                  </a:cubicBezTo>
                  <a:lnTo>
                    <a:pt x="69965" y="4208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7C327B35-B2DA-4EC8-85EE-8B1006946157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>
              <a:off x="11455806" y="-11973932"/>
              <a:ext cx="203371" cy="152445"/>
            </a:xfrm>
            <a:custGeom>
              <a:avLst/>
              <a:gdLst>
                <a:gd name="connsiteX0" fmla="*/ 57897 w 203370"/>
                <a:gd name="connsiteY0" fmla="*/ 79310 h 152445"/>
                <a:gd name="connsiteX1" fmla="*/ 81658 w 203370"/>
                <a:gd name="connsiteY1" fmla="*/ 107847 h 152445"/>
                <a:gd name="connsiteX2" fmla="*/ 58612 w 203370"/>
                <a:gd name="connsiteY2" fmla="*/ 136375 h 152445"/>
                <a:gd name="connsiteX3" fmla="*/ 28464 w 203370"/>
                <a:gd name="connsiteY3" fmla="*/ 123972 h 152445"/>
                <a:gd name="connsiteX4" fmla="*/ 38752 w 203370"/>
                <a:gd name="connsiteY4" fmla="*/ 114047 h 152445"/>
                <a:gd name="connsiteX5" fmla="*/ 28996 w 203370"/>
                <a:gd name="connsiteY5" fmla="*/ 104297 h 152445"/>
                <a:gd name="connsiteX6" fmla="*/ 19066 w 203370"/>
                <a:gd name="connsiteY6" fmla="*/ 114579 h 152445"/>
                <a:gd name="connsiteX7" fmla="*/ 58961 w 203370"/>
                <a:gd name="connsiteY7" fmla="*/ 142044 h 152445"/>
                <a:gd name="connsiteX8" fmla="*/ 100629 w 203370"/>
                <a:gd name="connsiteY8" fmla="*/ 107847 h 152445"/>
                <a:gd name="connsiteX9" fmla="*/ 69781 w 203370"/>
                <a:gd name="connsiteY9" fmla="*/ 76119 h 152445"/>
                <a:gd name="connsiteX10" fmla="*/ 95139 w 203370"/>
                <a:gd name="connsiteY10" fmla="*/ 45288 h 152445"/>
                <a:gd name="connsiteX11" fmla="*/ 59319 w 203370"/>
                <a:gd name="connsiteY11" fmla="*/ 20834 h 152445"/>
                <a:gd name="connsiteX12" fmla="*/ 24563 w 203370"/>
                <a:gd name="connsiteY12" fmla="*/ 44573 h 152445"/>
                <a:gd name="connsiteX13" fmla="*/ 33787 w 203370"/>
                <a:gd name="connsiteY13" fmla="*/ 53966 h 152445"/>
                <a:gd name="connsiteX14" fmla="*/ 42827 w 203370"/>
                <a:gd name="connsiteY14" fmla="*/ 44932 h 152445"/>
                <a:gd name="connsiteX15" fmla="*/ 33787 w 203370"/>
                <a:gd name="connsiteY15" fmla="*/ 35714 h 152445"/>
                <a:gd name="connsiteX16" fmla="*/ 58787 w 203370"/>
                <a:gd name="connsiteY16" fmla="*/ 25970 h 152445"/>
                <a:gd name="connsiteX17" fmla="*/ 77941 w 203370"/>
                <a:gd name="connsiteY17" fmla="*/ 45288 h 152445"/>
                <a:gd name="connsiteX18" fmla="*/ 70846 w 203370"/>
                <a:gd name="connsiteY18" fmla="*/ 66377 h 152445"/>
                <a:gd name="connsiteX19" fmla="*/ 51161 w 203370"/>
                <a:gd name="connsiteY19" fmla="*/ 73999 h 152445"/>
                <a:gd name="connsiteX20" fmla="*/ 45488 w 203370"/>
                <a:gd name="connsiteY20" fmla="*/ 74523 h 152445"/>
                <a:gd name="connsiteX21" fmla="*/ 43717 w 203370"/>
                <a:gd name="connsiteY21" fmla="*/ 76834 h 152445"/>
                <a:gd name="connsiteX22" fmla="*/ 48324 w 203370"/>
                <a:gd name="connsiteY22" fmla="*/ 79310 h 152445"/>
                <a:gd name="connsiteX23" fmla="*/ 57897 w 203370"/>
                <a:gd name="connsiteY23" fmla="*/ 79310 h 152445"/>
                <a:gd name="connsiteX24" fmla="*/ 204253 w 203370"/>
                <a:gd name="connsiteY24" fmla="*/ 109443 h 152445"/>
                <a:gd name="connsiteX25" fmla="*/ 204253 w 203370"/>
                <a:gd name="connsiteY25" fmla="*/ 103058 h 152445"/>
                <a:gd name="connsiteX26" fmla="*/ 184575 w 203370"/>
                <a:gd name="connsiteY26" fmla="*/ 103058 h 152445"/>
                <a:gd name="connsiteX27" fmla="*/ 184575 w 203370"/>
                <a:gd name="connsiteY27" fmla="*/ 24018 h 152445"/>
                <a:gd name="connsiteX28" fmla="*/ 180674 w 203370"/>
                <a:gd name="connsiteY28" fmla="*/ 19056 h 152445"/>
                <a:gd name="connsiteX29" fmla="*/ 176059 w 203370"/>
                <a:gd name="connsiteY29" fmla="*/ 21540 h 152445"/>
                <a:gd name="connsiteX30" fmla="*/ 117367 w 203370"/>
                <a:gd name="connsiteY30" fmla="*/ 103058 h 152445"/>
                <a:gd name="connsiteX31" fmla="*/ 117367 w 203370"/>
                <a:gd name="connsiteY31" fmla="*/ 109443 h 152445"/>
                <a:gd name="connsiteX32" fmla="*/ 169505 w 203370"/>
                <a:gd name="connsiteY32" fmla="*/ 109443 h 152445"/>
                <a:gd name="connsiteX33" fmla="*/ 169505 w 203370"/>
                <a:gd name="connsiteY33" fmla="*/ 123972 h 152445"/>
                <a:gd name="connsiteX34" fmla="*/ 155142 w 203370"/>
                <a:gd name="connsiteY34" fmla="*/ 132120 h 152445"/>
                <a:gd name="connsiteX35" fmla="*/ 150351 w 203370"/>
                <a:gd name="connsiteY35" fmla="*/ 132120 h 152445"/>
                <a:gd name="connsiteX36" fmla="*/ 150351 w 203370"/>
                <a:gd name="connsiteY36" fmla="*/ 138502 h 152445"/>
                <a:gd name="connsiteX37" fmla="*/ 176949 w 203370"/>
                <a:gd name="connsiteY37" fmla="*/ 137795 h 152445"/>
                <a:gd name="connsiteX38" fmla="*/ 203721 w 203370"/>
                <a:gd name="connsiteY38" fmla="*/ 138502 h 152445"/>
                <a:gd name="connsiteX39" fmla="*/ 203721 w 203370"/>
                <a:gd name="connsiteY39" fmla="*/ 132120 h 152445"/>
                <a:gd name="connsiteX40" fmla="*/ 198938 w 203370"/>
                <a:gd name="connsiteY40" fmla="*/ 132120 h 152445"/>
                <a:gd name="connsiteX41" fmla="*/ 184575 w 203370"/>
                <a:gd name="connsiteY41" fmla="*/ 123972 h 152445"/>
                <a:gd name="connsiteX42" fmla="*/ 184575 w 203370"/>
                <a:gd name="connsiteY42" fmla="*/ 109443 h 152445"/>
                <a:gd name="connsiteX43" fmla="*/ 204253 w 203370"/>
                <a:gd name="connsiteY43" fmla="*/ 109443 h 152445"/>
                <a:gd name="connsiteX44" fmla="*/ 170744 w 203370"/>
                <a:gd name="connsiteY44" fmla="*/ 38198 h 152445"/>
                <a:gd name="connsiteX45" fmla="*/ 170744 w 203370"/>
                <a:gd name="connsiteY45" fmla="*/ 103058 h 152445"/>
                <a:gd name="connsiteX46" fmla="*/ 123929 w 203370"/>
                <a:gd name="connsiteY46" fmla="*/ 103058 h 152445"/>
                <a:gd name="connsiteX47" fmla="*/ 170744 w 203370"/>
                <a:gd name="connsiteY47" fmla="*/ 3819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3370" h="152445">
                  <a:moveTo>
                    <a:pt x="57897" y="79310"/>
                  </a:moveTo>
                  <a:cubicBezTo>
                    <a:pt x="71728" y="79310"/>
                    <a:pt x="81658" y="88878"/>
                    <a:pt x="81658" y="107847"/>
                  </a:cubicBezTo>
                  <a:cubicBezTo>
                    <a:pt x="81658" y="129817"/>
                    <a:pt x="68892" y="136375"/>
                    <a:pt x="58612" y="136375"/>
                  </a:cubicBezTo>
                  <a:cubicBezTo>
                    <a:pt x="51518" y="136375"/>
                    <a:pt x="35916" y="134429"/>
                    <a:pt x="28464" y="123972"/>
                  </a:cubicBezTo>
                  <a:cubicBezTo>
                    <a:pt x="36798" y="123615"/>
                    <a:pt x="38752" y="117772"/>
                    <a:pt x="38752" y="114047"/>
                  </a:cubicBezTo>
                  <a:cubicBezTo>
                    <a:pt x="38752" y="108379"/>
                    <a:pt x="34494" y="104297"/>
                    <a:pt x="28996" y="104297"/>
                  </a:cubicBezTo>
                  <a:cubicBezTo>
                    <a:pt x="24031" y="104297"/>
                    <a:pt x="19066" y="107315"/>
                    <a:pt x="19066" y="114579"/>
                  </a:cubicBezTo>
                  <a:cubicBezTo>
                    <a:pt x="19066" y="131237"/>
                    <a:pt x="37512" y="142044"/>
                    <a:pt x="58961" y="142044"/>
                  </a:cubicBezTo>
                  <a:cubicBezTo>
                    <a:pt x="83612" y="142044"/>
                    <a:pt x="100629" y="125569"/>
                    <a:pt x="100629" y="107847"/>
                  </a:cubicBezTo>
                  <a:cubicBezTo>
                    <a:pt x="100629" y="94024"/>
                    <a:pt x="89284" y="80200"/>
                    <a:pt x="69781" y="76119"/>
                  </a:cubicBezTo>
                  <a:cubicBezTo>
                    <a:pt x="88394" y="69385"/>
                    <a:pt x="95139" y="56095"/>
                    <a:pt x="95139" y="45288"/>
                  </a:cubicBezTo>
                  <a:cubicBezTo>
                    <a:pt x="95139" y="31283"/>
                    <a:pt x="78997" y="20834"/>
                    <a:pt x="59319" y="20834"/>
                  </a:cubicBezTo>
                  <a:cubicBezTo>
                    <a:pt x="39634" y="20834"/>
                    <a:pt x="24563" y="30401"/>
                    <a:pt x="24563" y="44573"/>
                  </a:cubicBezTo>
                  <a:cubicBezTo>
                    <a:pt x="24563" y="50601"/>
                    <a:pt x="28464" y="53966"/>
                    <a:pt x="33787" y="53966"/>
                  </a:cubicBezTo>
                  <a:cubicBezTo>
                    <a:pt x="39284" y="53966"/>
                    <a:pt x="42827" y="49894"/>
                    <a:pt x="42827" y="44932"/>
                  </a:cubicBezTo>
                  <a:cubicBezTo>
                    <a:pt x="42827" y="39794"/>
                    <a:pt x="39284" y="36071"/>
                    <a:pt x="33787" y="35714"/>
                  </a:cubicBezTo>
                  <a:cubicBezTo>
                    <a:pt x="39991" y="27917"/>
                    <a:pt x="52225" y="25970"/>
                    <a:pt x="58787" y="25970"/>
                  </a:cubicBezTo>
                  <a:cubicBezTo>
                    <a:pt x="66763" y="25970"/>
                    <a:pt x="77941" y="29869"/>
                    <a:pt x="77941" y="45288"/>
                  </a:cubicBezTo>
                  <a:cubicBezTo>
                    <a:pt x="77941" y="52729"/>
                    <a:pt x="75454" y="60883"/>
                    <a:pt x="70846" y="66377"/>
                  </a:cubicBezTo>
                  <a:cubicBezTo>
                    <a:pt x="64992" y="73110"/>
                    <a:pt x="60027" y="73467"/>
                    <a:pt x="51161" y="73999"/>
                  </a:cubicBezTo>
                  <a:cubicBezTo>
                    <a:pt x="46728" y="74349"/>
                    <a:pt x="46378" y="74349"/>
                    <a:pt x="45488" y="74523"/>
                  </a:cubicBezTo>
                  <a:cubicBezTo>
                    <a:pt x="45131" y="74523"/>
                    <a:pt x="43717" y="74880"/>
                    <a:pt x="43717" y="76834"/>
                  </a:cubicBezTo>
                  <a:cubicBezTo>
                    <a:pt x="43717" y="79310"/>
                    <a:pt x="45314" y="79310"/>
                    <a:pt x="48324" y="79310"/>
                  </a:cubicBezTo>
                  <a:lnTo>
                    <a:pt x="57897" y="79310"/>
                  </a:lnTo>
                  <a:close/>
                  <a:moveTo>
                    <a:pt x="204253" y="109443"/>
                  </a:moveTo>
                  <a:lnTo>
                    <a:pt x="204253" y="103058"/>
                  </a:lnTo>
                  <a:lnTo>
                    <a:pt x="184575" y="103058"/>
                  </a:lnTo>
                  <a:lnTo>
                    <a:pt x="184575" y="24018"/>
                  </a:lnTo>
                  <a:cubicBezTo>
                    <a:pt x="184575" y="20302"/>
                    <a:pt x="184575" y="19056"/>
                    <a:pt x="180674" y="19056"/>
                  </a:cubicBezTo>
                  <a:cubicBezTo>
                    <a:pt x="178545" y="19056"/>
                    <a:pt x="177838" y="19056"/>
                    <a:pt x="176059" y="21540"/>
                  </a:cubicBezTo>
                  <a:lnTo>
                    <a:pt x="117367" y="103058"/>
                  </a:lnTo>
                  <a:lnTo>
                    <a:pt x="117367" y="109443"/>
                  </a:lnTo>
                  <a:lnTo>
                    <a:pt x="169505" y="109443"/>
                  </a:lnTo>
                  <a:lnTo>
                    <a:pt x="169505" y="123972"/>
                  </a:lnTo>
                  <a:cubicBezTo>
                    <a:pt x="169505" y="130000"/>
                    <a:pt x="169505" y="132120"/>
                    <a:pt x="155142" y="132120"/>
                  </a:cubicBezTo>
                  <a:lnTo>
                    <a:pt x="150351" y="132120"/>
                  </a:lnTo>
                  <a:lnTo>
                    <a:pt x="150351" y="138502"/>
                  </a:lnTo>
                  <a:cubicBezTo>
                    <a:pt x="159217" y="138146"/>
                    <a:pt x="170561" y="137795"/>
                    <a:pt x="176949" y="137795"/>
                  </a:cubicBezTo>
                  <a:cubicBezTo>
                    <a:pt x="183510" y="137795"/>
                    <a:pt x="194855" y="138146"/>
                    <a:pt x="203721" y="138502"/>
                  </a:cubicBezTo>
                  <a:lnTo>
                    <a:pt x="203721" y="132120"/>
                  </a:lnTo>
                  <a:lnTo>
                    <a:pt x="198938" y="132120"/>
                  </a:lnTo>
                  <a:cubicBezTo>
                    <a:pt x="184575" y="132120"/>
                    <a:pt x="184575" y="130000"/>
                    <a:pt x="184575" y="123972"/>
                  </a:cubicBezTo>
                  <a:lnTo>
                    <a:pt x="184575" y="109443"/>
                  </a:lnTo>
                  <a:lnTo>
                    <a:pt x="204253" y="109443"/>
                  </a:lnTo>
                  <a:close/>
                  <a:moveTo>
                    <a:pt x="170744" y="38198"/>
                  </a:moveTo>
                  <a:lnTo>
                    <a:pt x="170744" y="103058"/>
                  </a:lnTo>
                  <a:lnTo>
                    <a:pt x="123929" y="103058"/>
                  </a:lnTo>
                  <a:lnTo>
                    <a:pt x="170744" y="3819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EF2602AB-6B19-4857-9D36-6DEDC7F7215C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>
              <a:off x="11668891" y="-13319826"/>
              <a:ext cx="152528" cy="482743"/>
            </a:xfrm>
            <a:custGeom>
              <a:avLst/>
              <a:gdLst>
                <a:gd name="connsiteX0" fmla="*/ 158597 w 152528"/>
                <a:gd name="connsiteY0" fmla="*/ 464244 h 482743"/>
                <a:gd name="connsiteX1" fmla="*/ 123142 w 152528"/>
                <a:gd name="connsiteY1" fmla="*/ 193432 h 482743"/>
                <a:gd name="connsiteX2" fmla="*/ 35526 w 152528"/>
                <a:gd name="connsiteY2" fmla="*/ 25885 h 482743"/>
                <a:gd name="connsiteX3" fmla="*/ 29703 w 152528"/>
                <a:gd name="connsiteY3" fmla="*/ 19564 h 482743"/>
                <a:gd name="connsiteX4" fmla="*/ 24889 w 152528"/>
                <a:gd name="connsiteY4" fmla="*/ 19056 h 482743"/>
                <a:gd name="connsiteX5" fmla="*/ 19066 w 152528"/>
                <a:gd name="connsiteY5" fmla="*/ 21590 h 482743"/>
                <a:gd name="connsiteX6" fmla="*/ 22355 w 152528"/>
                <a:gd name="connsiteY6" fmla="*/ 27155 h 482743"/>
                <a:gd name="connsiteX7" fmla="*/ 130483 w 152528"/>
                <a:gd name="connsiteY7" fmla="*/ 473350 h 482743"/>
                <a:gd name="connsiteX8" fmla="*/ 137577 w 152528"/>
                <a:gd name="connsiteY8" fmla="*/ 476892 h 482743"/>
                <a:gd name="connsiteX9" fmla="*/ 151503 w 152528"/>
                <a:gd name="connsiteY9" fmla="*/ 476892 h 482743"/>
                <a:gd name="connsiteX10" fmla="*/ 158597 w 152528"/>
                <a:gd name="connsiteY10" fmla="*/ 474112 h 482743"/>
                <a:gd name="connsiteX11" fmla="*/ 158597 w 152528"/>
                <a:gd name="connsiteY11" fmla="*/ 464244 h 482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2528" h="482743">
                  <a:moveTo>
                    <a:pt x="158597" y="464244"/>
                  </a:moveTo>
                  <a:cubicBezTo>
                    <a:pt x="158597" y="309599"/>
                    <a:pt x="130991" y="218997"/>
                    <a:pt x="123142" y="193432"/>
                  </a:cubicBezTo>
                  <a:cubicBezTo>
                    <a:pt x="105920" y="137249"/>
                    <a:pt x="77813" y="78026"/>
                    <a:pt x="35526" y="25885"/>
                  </a:cubicBezTo>
                  <a:cubicBezTo>
                    <a:pt x="31729" y="21335"/>
                    <a:pt x="30712" y="20065"/>
                    <a:pt x="29703" y="19564"/>
                  </a:cubicBezTo>
                  <a:cubicBezTo>
                    <a:pt x="29195" y="19310"/>
                    <a:pt x="28940" y="19056"/>
                    <a:pt x="24889" y="19056"/>
                  </a:cubicBezTo>
                  <a:cubicBezTo>
                    <a:pt x="21092" y="19056"/>
                    <a:pt x="19066" y="19056"/>
                    <a:pt x="19066" y="21590"/>
                  </a:cubicBezTo>
                  <a:cubicBezTo>
                    <a:pt x="19066" y="22089"/>
                    <a:pt x="19066" y="22598"/>
                    <a:pt x="22355" y="27155"/>
                  </a:cubicBezTo>
                  <a:cubicBezTo>
                    <a:pt x="110480" y="150159"/>
                    <a:pt x="130237" y="302009"/>
                    <a:pt x="130483" y="473350"/>
                  </a:cubicBezTo>
                  <a:cubicBezTo>
                    <a:pt x="130483" y="476892"/>
                    <a:pt x="132008" y="476892"/>
                    <a:pt x="137577" y="476892"/>
                  </a:cubicBezTo>
                  <a:lnTo>
                    <a:pt x="151503" y="476892"/>
                  </a:lnTo>
                  <a:cubicBezTo>
                    <a:pt x="156826" y="476892"/>
                    <a:pt x="158343" y="476892"/>
                    <a:pt x="158597" y="474112"/>
                  </a:cubicBezTo>
                  <a:lnTo>
                    <a:pt x="158597" y="4642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B51FD683-3599-46D3-9C44-0D6EE9936AA8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>
              <a:off x="11780308" y="-12866992"/>
              <a:ext cx="50843" cy="177853"/>
            </a:xfrm>
            <a:custGeom>
              <a:avLst/>
              <a:gdLst>
                <a:gd name="connsiteX0" fmla="*/ 47180 w 50842"/>
                <a:gd name="connsiteY0" fmla="*/ 25891 h 177852"/>
                <a:gd name="connsiteX1" fmla="*/ 40086 w 50842"/>
                <a:gd name="connsiteY1" fmla="*/ 19056 h 177852"/>
                <a:gd name="connsiteX2" fmla="*/ 26160 w 50842"/>
                <a:gd name="connsiteY2" fmla="*/ 19056 h 177852"/>
                <a:gd name="connsiteX3" fmla="*/ 19066 w 50842"/>
                <a:gd name="connsiteY3" fmla="*/ 25891 h 177852"/>
                <a:gd name="connsiteX4" fmla="*/ 19066 w 50842"/>
                <a:gd name="connsiteY4" fmla="*/ 169142 h 177852"/>
                <a:gd name="connsiteX5" fmla="*/ 26160 w 50842"/>
                <a:gd name="connsiteY5" fmla="*/ 175970 h 177852"/>
                <a:gd name="connsiteX6" fmla="*/ 40086 w 50842"/>
                <a:gd name="connsiteY6" fmla="*/ 175970 h 177852"/>
                <a:gd name="connsiteX7" fmla="*/ 47180 w 50842"/>
                <a:gd name="connsiteY7" fmla="*/ 169142 h 177852"/>
                <a:gd name="connsiteX8" fmla="*/ 47180 w 50842"/>
                <a:gd name="connsiteY8" fmla="*/ 2589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177852">
                  <a:moveTo>
                    <a:pt x="47180" y="25891"/>
                  </a:moveTo>
                  <a:cubicBezTo>
                    <a:pt x="47180" y="19310"/>
                    <a:pt x="46926" y="19056"/>
                    <a:pt x="40086" y="19056"/>
                  </a:cubicBezTo>
                  <a:lnTo>
                    <a:pt x="26160" y="19056"/>
                  </a:lnTo>
                  <a:cubicBezTo>
                    <a:pt x="19320" y="19056"/>
                    <a:pt x="19066" y="19310"/>
                    <a:pt x="19066" y="25891"/>
                  </a:cubicBezTo>
                  <a:lnTo>
                    <a:pt x="19066" y="169142"/>
                  </a:lnTo>
                  <a:cubicBezTo>
                    <a:pt x="19066" y="175716"/>
                    <a:pt x="19320" y="175970"/>
                    <a:pt x="26160" y="175970"/>
                  </a:cubicBezTo>
                  <a:lnTo>
                    <a:pt x="40086" y="175970"/>
                  </a:lnTo>
                  <a:cubicBezTo>
                    <a:pt x="46926" y="175970"/>
                    <a:pt x="47180" y="175716"/>
                    <a:pt x="47180" y="169142"/>
                  </a:cubicBezTo>
                  <a:lnTo>
                    <a:pt x="47180" y="258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73F25EA4-60AE-41A9-AD48-A105582AB108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>
              <a:off x="11780308" y="-12715107"/>
              <a:ext cx="50843" cy="177853"/>
            </a:xfrm>
            <a:custGeom>
              <a:avLst/>
              <a:gdLst>
                <a:gd name="connsiteX0" fmla="*/ 47180 w 50842"/>
                <a:gd name="connsiteY0" fmla="*/ 25891 h 177852"/>
                <a:gd name="connsiteX1" fmla="*/ 40086 w 50842"/>
                <a:gd name="connsiteY1" fmla="*/ 19056 h 177852"/>
                <a:gd name="connsiteX2" fmla="*/ 26160 w 50842"/>
                <a:gd name="connsiteY2" fmla="*/ 19056 h 177852"/>
                <a:gd name="connsiteX3" fmla="*/ 19066 w 50842"/>
                <a:gd name="connsiteY3" fmla="*/ 25891 h 177852"/>
                <a:gd name="connsiteX4" fmla="*/ 19066 w 50842"/>
                <a:gd name="connsiteY4" fmla="*/ 169142 h 177852"/>
                <a:gd name="connsiteX5" fmla="*/ 26160 w 50842"/>
                <a:gd name="connsiteY5" fmla="*/ 175970 h 177852"/>
                <a:gd name="connsiteX6" fmla="*/ 40086 w 50842"/>
                <a:gd name="connsiteY6" fmla="*/ 175970 h 177852"/>
                <a:gd name="connsiteX7" fmla="*/ 47180 w 50842"/>
                <a:gd name="connsiteY7" fmla="*/ 169142 h 177852"/>
                <a:gd name="connsiteX8" fmla="*/ 47180 w 50842"/>
                <a:gd name="connsiteY8" fmla="*/ 2589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177852">
                  <a:moveTo>
                    <a:pt x="47180" y="25891"/>
                  </a:moveTo>
                  <a:cubicBezTo>
                    <a:pt x="47180" y="19310"/>
                    <a:pt x="46926" y="19056"/>
                    <a:pt x="40086" y="19056"/>
                  </a:cubicBezTo>
                  <a:lnTo>
                    <a:pt x="26160" y="19056"/>
                  </a:lnTo>
                  <a:cubicBezTo>
                    <a:pt x="19320" y="19056"/>
                    <a:pt x="19066" y="19310"/>
                    <a:pt x="19066" y="25891"/>
                  </a:cubicBezTo>
                  <a:lnTo>
                    <a:pt x="19066" y="169142"/>
                  </a:lnTo>
                  <a:cubicBezTo>
                    <a:pt x="19066" y="175717"/>
                    <a:pt x="19320" y="175970"/>
                    <a:pt x="26160" y="175970"/>
                  </a:cubicBezTo>
                  <a:lnTo>
                    <a:pt x="40086" y="175970"/>
                  </a:lnTo>
                  <a:cubicBezTo>
                    <a:pt x="46926" y="175970"/>
                    <a:pt x="47180" y="175717"/>
                    <a:pt x="47180" y="169142"/>
                  </a:cubicBezTo>
                  <a:lnTo>
                    <a:pt x="47180" y="258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C833CD74-ADD2-4076-B1E2-A60CD4B328CE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>
              <a:off x="11780308" y="-12563245"/>
              <a:ext cx="50843" cy="177853"/>
            </a:xfrm>
            <a:custGeom>
              <a:avLst/>
              <a:gdLst>
                <a:gd name="connsiteX0" fmla="*/ 47180 w 50842"/>
                <a:gd name="connsiteY0" fmla="*/ 25891 h 177852"/>
                <a:gd name="connsiteX1" fmla="*/ 40086 w 50842"/>
                <a:gd name="connsiteY1" fmla="*/ 19056 h 177852"/>
                <a:gd name="connsiteX2" fmla="*/ 26160 w 50842"/>
                <a:gd name="connsiteY2" fmla="*/ 19056 h 177852"/>
                <a:gd name="connsiteX3" fmla="*/ 19066 w 50842"/>
                <a:gd name="connsiteY3" fmla="*/ 25891 h 177852"/>
                <a:gd name="connsiteX4" fmla="*/ 19066 w 50842"/>
                <a:gd name="connsiteY4" fmla="*/ 169144 h 177852"/>
                <a:gd name="connsiteX5" fmla="*/ 26160 w 50842"/>
                <a:gd name="connsiteY5" fmla="*/ 175972 h 177852"/>
                <a:gd name="connsiteX6" fmla="*/ 40086 w 50842"/>
                <a:gd name="connsiteY6" fmla="*/ 175972 h 177852"/>
                <a:gd name="connsiteX7" fmla="*/ 47180 w 50842"/>
                <a:gd name="connsiteY7" fmla="*/ 169144 h 177852"/>
                <a:gd name="connsiteX8" fmla="*/ 47180 w 50842"/>
                <a:gd name="connsiteY8" fmla="*/ 2589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177852">
                  <a:moveTo>
                    <a:pt x="47180" y="25891"/>
                  </a:moveTo>
                  <a:cubicBezTo>
                    <a:pt x="47180" y="19310"/>
                    <a:pt x="46926" y="19056"/>
                    <a:pt x="40086" y="19056"/>
                  </a:cubicBezTo>
                  <a:lnTo>
                    <a:pt x="26160" y="19056"/>
                  </a:lnTo>
                  <a:cubicBezTo>
                    <a:pt x="19320" y="19056"/>
                    <a:pt x="19066" y="19310"/>
                    <a:pt x="19066" y="25891"/>
                  </a:cubicBezTo>
                  <a:lnTo>
                    <a:pt x="19066" y="169144"/>
                  </a:lnTo>
                  <a:cubicBezTo>
                    <a:pt x="19066" y="175717"/>
                    <a:pt x="19320" y="175972"/>
                    <a:pt x="26160" y="175972"/>
                  </a:cubicBezTo>
                  <a:lnTo>
                    <a:pt x="40086" y="175972"/>
                  </a:lnTo>
                  <a:cubicBezTo>
                    <a:pt x="46926" y="175972"/>
                    <a:pt x="47180" y="175717"/>
                    <a:pt x="47180" y="169144"/>
                  </a:cubicBezTo>
                  <a:lnTo>
                    <a:pt x="47180" y="258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18310F02-FFD4-43F2-AA2E-4B26D6069FEC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>
              <a:off x="11780308" y="-12411359"/>
              <a:ext cx="50843" cy="177853"/>
            </a:xfrm>
            <a:custGeom>
              <a:avLst/>
              <a:gdLst>
                <a:gd name="connsiteX0" fmla="*/ 47180 w 50842"/>
                <a:gd name="connsiteY0" fmla="*/ 25891 h 177852"/>
                <a:gd name="connsiteX1" fmla="*/ 40086 w 50842"/>
                <a:gd name="connsiteY1" fmla="*/ 19056 h 177852"/>
                <a:gd name="connsiteX2" fmla="*/ 26160 w 50842"/>
                <a:gd name="connsiteY2" fmla="*/ 19056 h 177852"/>
                <a:gd name="connsiteX3" fmla="*/ 19066 w 50842"/>
                <a:gd name="connsiteY3" fmla="*/ 25891 h 177852"/>
                <a:gd name="connsiteX4" fmla="*/ 19066 w 50842"/>
                <a:gd name="connsiteY4" fmla="*/ 169144 h 177852"/>
                <a:gd name="connsiteX5" fmla="*/ 26160 w 50842"/>
                <a:gd name="connsiteY5" fmla="*/ 175972 h 177852"/>
                <a:gd name="connsiteX6" fmla="*/ 40086 w 50842"/>
                <a:gd name="connsiteY6" fmla="*/ 175972 h 177852"/>
                <a:gd name="connsiteX7" fmla="*/ 47180 w 50842"/>
                <a:gd name="connsiteY7" fmla="*/ 169144 h 177852"/>
                <a:gd name="connsiteX8" fmla="*/ 47180 w 50842"/>
                <a:gd name="connsiteY8" fmla="*/ 2589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177852">
                  <a:moveTo>
                    <a:pt x="47180" y="25891"/>
                  </a:moveTo>
                  <a:cubicBezTo>
                    <a:pt x="47180" y="19310"/>
                    <a:pt x="46926" y="19056"/>
                    <a:pt x="40086" y="19056"/>
                  </a:cubicBezTo>
                  <a:lnTo>
                    <a:pt x="26160" y="19056"/>
                  </a:lnTo>
                  <a:cubicBezTo>
                    <a:pt x="19320" y="19056"/>
                    <a:pt x="19066" y="19310"/>
                    <a:pt x="19066" y="25891"/>
                  </a:cubicBezTo>
                  <a:lnTo>
                    <a:pt x="19066" y="169144"/>
                  </a:lnTo>
                  <a:cubicBezTo>
                    <a:pt x="19066" y="175717"/>
                    <a:pt x="19320" y="175972"/>
                    <a:pt x="26160" y="175972"/>
                  </a:cubicBezTo>
                  <a:lnTo>
                    <a:pt x="40086" y="175972"/>
                  </a:lnTo>
                  <a:cubicBezTo>
                    <a:pt x="46926" y="175972"/>
                    <a:pt x="47180" y="175717"/>
                    <a:pt x="47180" y="169144"/>
                  </a:cubicBezTo>
                  <a:lnTo>
                    <a:pt x="47180" y="258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A2184250-4637-4B8A-B4E5-0BC1275AE92B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>
              <a:off x="11668891" y="-12259485"/>
              <a:ext cx="152528" cy="482743"/>
            </a:xfrm>
            <a:custGeom>
              <a:avLst/>
              <a:gdLst>
                <a:gd name="connsiteX0" fmla="*/ 158597 w 152528"/>
                <a:gd name="connsiteY0" fmla="*/ 21842 h 482743"/>
                <a:gd name="connsiteX1" fmla="*/ 151503 w 152528"/>
                <a:gd name="connsiteY1" fmla="*/ 19056 h 482743"/>
                <a:gd name="connsiteX2" fmla="*/ 137577 w 152528"/>
                <a:gd name="connsiteY2" fmla="*/ 19056 h 482743"/>
                <a:gd name="connsiteX3" fmla="*/ 130483 w 152528"/>
                <a:gd name="connsiteY3" fmla="*/ 22598 h 482743"/>
                <a:gd name="connsiteX4" fmla="*/ 123651 w 152528"/>
                <a:gd name="connsiteY4" fmla="*/ 171921 h 482743"/>
                <a:gd name="connsiteX5" fmla="*/ 20838 w 152528"/>
                <a:gd name="connsiteY5" fmla="*/ 471080 h 482743"/>
                <a:gd name="connsiteX6" fmla="*/ 19066 w 152528"/>
                <a:gd name="connsiteY6" fmla="*/ 474368 h 482743"/>
                <a:gd name="connsiteX7" fmla="*/ 24889 w 152528"/>
                <a:gd name="connsiteY7" fmla="*/ 476902 h 482743"/>
                <a:gd name="connsiteX8" fmla="*/ 29957 w 152528"/>
                <a:gd name="connsiteY8" fmla="*/ 476393 h 482743"/>
                <a:gd name="connsiteX9" fmla="*/ 88705 w 152528"/>
                <a:gd name="connsiteY9" fmla="*/ 387806 h 482743"/>
                <a:gd name="connsiteX10" fmla="*/ 152520 w 152528"/>
                <a:gd name="connsiteY10" fmla="*/ 152183 h 482743"/>
                <a:gd name="connsiteX11" fmla="*/ 158597 w 152528"/>
                <a:gd name="connsiteY11" fmla="*/ 31711 h 482743"/>
                <a:gd name="connsiteX12" fmla="*/ 158597 w 152528"/>
                <a:gd name="connsiteY12" fmla="*/ 21842 h 482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528" h="482743">
                  <a:moveTo>
                    <a:pt x="158597" y="21842"/>
                  </a:moveTo>
                  <a:cubicBezTo>
                    <a:pt x="158343" y="19056"/>
                    <a:pt x="156826" y="19056"/>
                    <a:pt x="151503" y="19056"/>
                  </a:cubicBezTo>
                  <a:lnTo>
                    <a:pt x="137577" y="19056"/>
                  </a:lnTo>
                  <a:cubicBezTo>
                    <a:pt x="132008" y="19056"/>
                    <a:pt x="130483" y="19056"/>
                    <a:pt x="130483" y="22598"/>
                  </a:cubicBezTo>
                  <a:cubicBezTo>
                    <a:pt x="130483" y="48672"/>
                    <a:pt x="130237" y="108903"/>
                    <a:pt x="123651" y="171921"/>
                  </a:cubicBezTo>
                  <a:cubicBezTo>
                    <a:pt x="109971" y="302771"/>
                    <a:pt x="76296" y="393381"/>
                    <a:pt x="20838" y="471080"/>
                  </a:cubicBezTo>
                  <a:cubicBezTo>
                    <a:pt x="19066" y="473352"/>
                    <a:pt x="19066" y="473859"/>
                    <a:pt x="19066" y="474368"/>
                  </a:cubicBezTo>
                  <a:cubicBezTo>
                    <a:pt x="19066" y="476902"/>
                    <a:pt x="21092" y="476902"/>
                    <a:pt x="24889" y="476902"/>
                  </a:cubicBezTo>
                  <a:cubicBezTo>
                    <a:pt x="28940" y="476902"/>
                    <a:pt x="29449" y="476902"/>
                    <a:pt x="29957" y="476393"/>
                  </a:cubicBezTo>
                  <a:cubicBezTo>
                    <a:pt x="30966" y="475630"/>
                    <a:pt x="63124" y="438677"/>
                    <a:pt x="88705" y="387806"/>
                  </a:cubicBezTo>
                  <a:cubicBezTo>
                    <a:pt x="122134" y="320992"/>
                    <a:pt x="143146" y="244310"/>
                    <a:pt x="152520" y="152183"/>
                  </a:cubicBezTo>
                  <a:cubicBezTo>
                    <a:pt x="153275" y="144339"/>
                    <a:pt x="158597" y="91698"/>
                    <a:pt x="158597" y="31711"/>
                  </a:cubicBezTo>
                  <a:lnTo>
                    <a:pt x="158597" y="218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DA78A550-846A-4C3F-A309-60C8F445BCD7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>
              <a:off x="11966680" y="-12590304"/>
              <a:ext cx="203371" cy="76223"/>
            </a:xfrm>
            <a:custGeom>
              <a:avLst/>
              <a:gdLst>
                <a:gd name="connsiteX0" fmla="*/ 187967 w 203370"/>
                <a:gd name="connsiteY0" fmla="*/ 27400 h 76222"/>
                <a:gd name="connsiteX1" fmla="*/ 184423 w 203370"/>
                <a:gd name="connsiteY1" fmla="*/ 19302 h 76222"/>
                <a:gd name="connsiteX2" fmla="*/ 180880 w 203370"/>
                <a:gd name="connsiteY2" fmla="*/ 25885 h 76222"/>
                <a:gd name="connsiteX3" fmla="*/ 145426 w 203370"/>
                <a:gd name="connsiteY3" fmla="*/ 64099 h 76222"/>
                <a:gd name="connsiteX4" fmla="*/ 104910 w 203370"/>
                <a:gd name="connsiteY4" fmla="*/ 42336 h 76222"/>
                <a:gd name="connsiteX5" fmla="*/ 61607 w 203370"/>
                <a:gd name="connsiteY5" fmla="*/ 19056 h 76222"/>
                <a:gd name="connsiteX6" fmla="*/ 19066 w 203370"/>
                <a:gd name="connsiteY6" fmla="*/ 69927 h 76222"/>
                <a:gd name="connsiteX7" fmla="*/ 22609 w 203370"/>
                <a:gd name="connsiteY7" fmla="*/ 78025 h 76222"/>
                <a:gd name="connsiteX8" fmla="*/ 26160 w 203370"/>
                <a:gd name="connsiteY8" fmla="*/ 72197 h 76222"/>
                <a:gd name="connsiteX9" fmla="*/ 61607 w 203370"/>
                <a:gd name="connsiteY9" fmla="*/ 33228 h 76222"/>
                <a:gd name="connsiteX10" fmla="*/ 102122 w 203370"/>
                <a:gd name="connsiteY10" fmla="*/ 54991 h 76222"/>
                <a:gd name="connsiteX11" fmla="*/ 145426 w 203370"/>
                <a:gd name="connsiteY11" fmla="*/ 78279 h 76222"/>
                <a:gd name="connsiteX12" fmla="*/ 187967 w 203370"/>
                <a:gd name="connsiteY12" fmla="*/ 27400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370" h="76222">
                  <a:moveTo>
                    <a:pt x="187967" y="27400"/>
                  </a:moveTo>
                  <a:cubicBezTo>
                    <a:pt x="187967" y="21835"/>
                    <a:pt x="186449" y="19302"/>
                    <a:pt x="184423" y="19302"/>
                  </a:cubicBezTo>
                  <a:cubicBezTo>
                    <a:pt x="183160" y="19302"/>
                    <a:pt x="181135" y="21081"/>
                    <a:pt x="180880" y="25885"/>
                  </a:cubicBezTo>
                  <a:cubicBezTo>
                    <a:pt x="179863" y="50181"/>
                    <a:pt x="163157" y="64099"/>
                    <a:pt x="145426" y="64099"/>
                  </a:cubicBezTo>
                  <a:cubicBezTo>
                    <a:pt x="129474" y="64099"/>
                    <a:pt x="117319" y="53222"/>
                    <a:pt x="104910" y="42336"/>
                  </a:cubicBezTo>
                  <a:cubicBezTo>
                    <a:pt x="91993" y="30696"/>
                    <a:pt x="78830" y="19056"/>
                    <a:pt x="61607" y="19056"/>
                  </a:cubicBezTo>
                  <a:cubicBezTo>
                    <a:pt x="34009" y="19056"/>
                    <a:pt x="19066" y="46893"/>
                    <a:pt x="19066" y="69927"/>
                  </a:cubicBezTo>
                  <a:cubicBezTo>
                    <a:pt x="19066" y="78025"/>
                    <a:pt x="22362" y="78025"/>
                    <a:pt x="22609" y="78025"/>
                  </a:cubicBezTo>
                  <a:cubicBezTo>
                    <a:pt x="25397" y="78025"/>
                    <a:pt x="26160" y="72960"/>
                    <a:pt x="26160" y="72197"/>
                  </a:cubicBezTo>
                  <a:cubicBezTo>
                    <a:pt x="27168" y="44361"/>
                    <a:pt x="46163" y="33228"/>
                    <a:pt x="61607" y="33228"/>
                  </a:cubicBezTo>
                  <a:cubicBezTo>
                    <a:pt x="77567" y="33228"/>
                    <a:pt x="89721" y="44107"/>
                    <a:pt x="102122" y="54991"/>
                  </a:cubicBezTo>
                  <a:cubicBezTo>
                    <a:pt x="115039" y="66631"/>
                    <a:pt x="128211" y="78279"/>
                    <a:pt x="145426" y="78279"/>
                  </a:cubicBezTo>
                  <a:cubicBezTo>
                    <a:pt x="173032" y="78279"/>
                    <a:pt x="187967" y="50435"/>
                    <a:pt x="187967" y="274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3DFF418F-2576-40D6-82B0-46744E52C3A8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>
              <a:off x="12293775" y="-13319826"/>
              <a:ext cx="152528" cy="482743"/>
            </a:xfrm>
            <a:custGeom>
              <a:avLst/>
              <a:gdLst>
                <a:gd name="connsiteX0" fmla="*/ 40086 w 152528"/>
                <a:gd name="connsiteY0" fmla="*/ 476892 h 482743"/>
                <a:gd name="connsiteX1" fmla="*/ 47172 w 152528"/>
                <a:gd name="connsiteY1" fmla="*/ 473350 h 482743"/>
                <a:gd name="connsiteX2" fmla="*/ 156818 w 152528"/>
                <a:gd name="connsiteY2" fmla="*/ 24876 h 482743"/>
                <a:gd name="connsiteX3" fmla="*/ 158597 w 152528"/>
                <a:gd name="connsiteY3" fmla="*/ 21590 h 482743"/>
                <a:gd name="connsiteX4" fmla="*/ 152766 w 152528"/>
                <a:gd name="connsiteY4" fmla="*/ 19056 h 482743"/>
                <a:gd name="connsiteX5" fmla="*/ 147706 w 152528"/>
                <a:gd name="connsiteY5" fmla="*/ 19564 h 482743"/>
                <a:gd name="connsiteX6" fmla="*/ 88959 w 152528"/>
                <a:gd name="connsiteY6" fmla="*/ 108142 h 482743"/>
                <a:gd name="connsiteX7" fmla="*/ 25144 w 152528"/>
                <a:gd name="connsiteY7" fmla="*/ 343771 h 482743"/>
                <a:gd name="connsiteX8" fmla="*/ 19066 w 152528"/>
                <a:gd name="connsiteY8" fmla="*/ 464244 h 482743"/>
                <a:gd name="connsiteX9" fmla="*/ 19066 w 152528"/>
                <a:gd name="connsiteY9" fmla="*/ 474112 h 482743"/>
                <a:gd name="connsiteX10" fmla="*/ 26152 w 152528"/>
                <a:gd name="connsiteY10" fmla="*/ 476892 h 482743"/>
                <a:gd name="connsiteX11" fmla="*/ 40086 w 152528"/>
                <a:gd name="connsiteY11" fmla="*/ 476892 h 482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2528" h="482743">
                  <a:moveTo>
                    <a:pt x="40086" y="476892"/>
                  </a:moveTo>
                  <a:cubicBezTo>
                    <a:pt x="45655" y="476892"/>
                    <a:pt x="47172" y="476892"/>
                    <a:pt x="47172" y="473350"/>
                  </a:cubicBezTo>
                  <a:cubicBezTo>
                    <a:pt x="47681" y="295933"/>
                    <a:pt x="68193" y="148635"/>
                    <a:pt x="156818" y="24876"/>
                  </a:cubicBezTo>
                  <a:cubicBezTo>
                    <a:pt x="158597" y="22598"/>
                    <a:pt x="158597" y="22089"/>
                    <a:pt x="158597" y="21590"/>
                  </a:cubicBezTo>
                  <a:cubicBezTo>
                    <a:pt x="158597" y="19056"/>
                    <a:pt x="156818" y="19056"/>
                    <a:pt x="152766" y="19056"/>
                  </a:cubicBezTo>
                  <a:cubicBezTo>
                    <a:pt x="148715" y="19056"/>
                    <a:pt x="148215" y="19056"/>
                    <a:pt x="147706" y="19564"/>
                  </a:cubicBezTo>
                  <a:cubicBezTo>
                    <a:pt x="146689" y="20318"/>
                    <a:pt x="114531" y="57271"/>
                    <a:pt x="88959" y="108142"/>
                  </a:cubicBezTo>
                  <a:cubicBezTo>
                    <a:pt x="55530" y="174956"/>
                    <a:pt x="34510" y="251647"/>
                    <a:pt x="25144" y="343771"/>
                  </a:cubicBezTo>
                  <a:cubicBezTo>
                    <a:pt x="24381" y="351618"/>
                    <a:pt x="19066" y="404260"/>
                    <a:pt x="19066" y="464244"/>
                  </a:cubicBezTo>
                  <a:lnTo>
                    <a:pt x="19066" y="474112"/>
                  </a:lnTo>
                  <a:cubicBezTo>
                    <a:pt x="19320" y="476892"/>
                    <a:pt x="20838" y="476892"/>
                    <a:pt x="26152" y="476892"/>
                  </a:cubicBezTo>
                  <a:lnTo>
                    <a:pt x="40086" y="47689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DCF2C5C0-8AF4-46FF-A267-48C9456DCE37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>
              <a:off x="12293775" y="-12866992"/>
              <a:ext cx="50843" cy="177853"/>
            </a:xfrm>
            <a:custGeom>
              <a:avLst/>
              <a:gdLst>
                <a:gd name="connsiteX0" fmla="*/ 47172 w 50842"/>
                <a:gd name="connsiteY0" fmla="*/ 25891 h 177852"/>
                <a:gd name="connsiteX1" fmla="*/ 40086 w 50842"/>
                <a:gd name="connsiteY1" fmla="*/ 19056 h 177852"/>
                <a:gd name="connsiteX2" fmla="*/ 26152 w 50842"/>
                <a:gd name="connsiteY2" fmla="*/ 19056 h 177852"/>
                <a:gd name="connsiteX3" fmla="*/ 19066 w 50842"/>
                <a:gd name="connsiteY3" fmla="*/ 25891 h 177852"/>
                <a:gd name="connsiteX4" fmla="*/ 19066 w 50842"/>
                <a:gd name="connsiteY4" fmla="*/ 169142 h 177852"/>
                <a:gd name="connsiteX5" fmla="*/ 26152 w 50842"/>
                <a:gd name="connsiteY5" fmla="*/ 175970 h 177852"/>
                <a:gd name="connsiteX6" fmla="*/ 40086 w 50842"/>
                <a:gd name="connsiteY6" fmla="*/ 175970 h 177852"/>
                <a:gd name="connsiteX7" fmla="*/ 47172 w 50842"/>
                <a:gd name="connsiteY7" fmla="*/ 169142 h 177852"/>
                <a:gd name="connsiteX8" fmla="*/ 47172 w 50842"/>
                <a:gd name="connsiteY8" fmla="*/ 2589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177852">
                  <a:moveTo>
                    <a:pt x="47172" y="25891"/>
                  </a:moveTo>
                  <a:cubicBezTo>
                    <a:pt x="47172" y="19310"/>
                    <a:pt x="46919" y="19056"/>
                    <a:pt x="40086" y="19056"/>
                  </a:cubicBezTo>
                  <a:lnTo>
                    <a:pt x="26152" y="19056"/>
                  </a:lnTo>
                  <a:cubicBezTo>
                    <a:pt x="19320" y="19056"/>
                    <a:pt x="19066" y="19310"/>
                    <a:pt x="19066" y="25891"/>
                  </a:cubicBezTo>
                  <a:lnTo>
                    <a:pt x="19066" y="169142"/>
                  </a:lnTo>
                  <a:cubicBezTo>
                    <a:pt x="19066" y="175716"/>
                    <a:pt x="19320" y="175970"/>
                    <a:pt x="26152" y="175970"/>
                  </a:cubicBezTo>
                  <a:lnTo>
                    <a:pt x="40086" y="175970"/>
                  </a:lnTo>
                  <a:cubicBezTo>
                    <a:pt x="46919" y="175970"/>
                    <a:pt x="47172" y="175716"/>
                    <a:pt x="47172" y="169142"/>
                  </a:cubicBezTo>
                  <a:lnTo>
                    <a:pt x="47172" y="258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C6134497-278E-4430-999C-3806F4D7A647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>
              <a:off x="12293775" y="-12715107"/>
              <a:ext cx="50843" cy="177853"/>
            </a:xfrm>
            <a:custGeom>
              <a:avLst/>
              <a:gdLst>
                <a:gd name="connsiteX0" fmla="*/ 47172 w 50842"/>
                <a:gd name="connsiteY0" fmla="*/ 25891 h 177852"/>
                <a:gd name="connsiteX1" fmla="*/ 40086 w 50842"/>
                <a:gd name="connsiteY1" fmla="*/ 19056 h 177852"/>
                <a:gd name="connsiteX2" fmla="*/ 26152 w 50842"/>
                <a:gd name="connsiteY2" fmla="*/ 19056 h 177852"/>
                <a:gd name="connsiteX3" fmla="*/ 19066 w 50842"/>
                <a:gd name="connsiteY3" fmla="*/ 25891 h 177852"/>
                <a:gd name="connsiteX4" fmla="*/ 19066 w 50842"/>
                <a:gd name="connsiteY4" fmla="*/ 169142 h 177852"/>
                <a:gd name="connsiteX5" fmla="*/ 26152 w 50842"/>
                <a:gd name="connsiteY5" fmla="*/ 175970 h 177852"/>
                <a:gd name="connsiteX6" fmla="*/ 40086 w 50842"/>
                <a:gd name="connsiteY6" fmla="*/ 175970 h 177852"/>
                <a:gd name="connsiteX7" fmla="*/ 47172 w 50842"/>
                <a:gd name="connsiteY7" fmla="*/ 169142 h 177852"/>
                <a:gd name="connsiteX8" fmla="*/ 47172 w 50842"/>
                <a:gd name="connsiteY8" fmla="*/ 2589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177852">
                  <a:moveTo>
                    <a:pt x="47172" y="25891"/>
                  </a:moveTo>
                  <a:cubicBezTo>
                    <a:pt x="47172" y="19310"/>
                    <a:pt x="46919" y="19056"/>
                    <a:pt x="40086" y="19056"/>
                  </a:cubicBezTo>
                  <a:lnTo>
                    <a:pt x="26152" y="19056"/>
                  </a:lnTo>
                  <a:cubicBezTo>
                    <a:pt x="19320" y="19056"/>
                    <a:pt x="19066" y="19310"/>
                    <a:pt x="19066" y="25891"/>
                  </a:cubicBezTo>
                  <a:lnTo>
                    <a:pt x="19066" y="169142"/>
                  </a:lnTo>
                  <a:cubicBezTo>
                    <a:pt x="19066" y="175716"/>
                    <a:pt x="19320" y="175970"/>
                    <a:pt x="26152" y="175970"/>
                  </a:cubicBezTo>
                  <a:lnTo>
                    <a:pt x="40086" y="175970"/>
                  </a:lnTo>
                  <a:cubicBezTo>
                    <a:pt x="46919" y="175970"/>
                    <a:pt x="47172" y="175716"/>
                    <a:pt x="47172" y="169142"/>
                  </a:cubicBezTo>
                  <a:lnTo>
                    <a:pt x="47172" y="258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A043E0C8-A89B-4BF3-A199-F0F478166B24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>
              <a:off x="12293775" y="-12563245"/>
              <a:ext cx="50843" cy="177853"/>
            </a:xfrm>
            <a:custGeom>
              <a:avLst/>
              <a:gdLst>
                <a:gd name="connsiteX0" fmla="*/ 47172 w 50842"/>
                <a:gd name="connsiteY0" fmla="*/ 25891 h 177852"/>
                <a:gd name="connsiteX1" fmla="*/ 40086 w 50842"/>
                <a:gd name="connsiteY1" fmla="*/ 19056 h 177852"/>
                <a:gd name="connsiteX2" fmla="*/ 26152 w 50842"/>
                <a:gd name="connsiteY2" fmla="*/ 19056 h 177852"/>
                <a:gd name="connsiteX3" fmla="*/ 19066 w 50842"/>
                <a:gd name="connsiteY3" fmla="*/ 25891 h 177852"/>
                <a:gd name="connsiteX4" fmla="*/ 19066 w 50842"/>
                <a:gd name="connsiteY4" fmla="*/ 169142 h 177852"/>
                <a:gd name="connsiteX5" fmla="*/ 26152 w 50842"/>
                <a:gd name="connsiteY5" fmla="*/ 175972 h 177852"/>
                <a:gd name="connsiteX6" fmla="*/ 40086 w 50842"/>
                <a:gd name="connsiteY6" fmla="*/ 175972 h 177852"/>
                <a:gd name="connsiteX7" fmla="*/ 47172 w 50842"/>
                <a:gd name="connsiteY7" fmla="*/ 169142 h 177852"/>
                <a:gd name="connsiteX8" fmla="*/ 47172 w 50842"/>
                <a:gd name="connsiteY8" fmla="*/ 2589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177852">
                  <a:moveTo>
                    <a:pt x="47172" y="25891"/>
                  </a:moveTo>
                  <a:cubicBezTo>
                    <a:pt x="47172" y="19310"/>
                    <a:pt x="46919" y="19056"/>
                    <a:pt x="40086" y="19056"/>
                  </a:cubicBezTo>
                  <a:lnTo>
                    <a:pt x="26152" y="19056"/>
                  </a:lnTo>
                  <a:cubicBezTo>
                    <a:pt x="19320" y="19056"/>
                    <a:pt x="19066" y="19310"/>
                    <a:pt x="19066" y="25891"/>
                  </a:cubicBezTo>
                  <a:lnTo>
                    <a:pt x="19066" y="169142"/>
                  </a:lnTo>
                  <a:cubicBezTo>
                    <a:pt x="19066" y="175717"/>
                    <a:pt x="19320" y="175972"/>
                    <a:pt x="26152" y="175972"/>
                  </a:cubicBezTo>
                  <a:lnTo>
                    <a:pt x="40086" y="175972"/>
                  </a:lnTo>
                  <a:cubicBezTo>
                    <a:pt x="46919" y="175972"/>
                    <a:pt x="47172" y="175717"/>
                    <a:pt x="47172" y="169142"/>
                  </a:cubicBezTo>
                  <a:lnTo>
                    <a:pt x="47172" y="258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3F1A3083-83FC-4F8B-A362-FA6093DCFDC6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>
              <a:off x="12293775" y="-12411359"/>
              <a:ext cx="50843" cy="177853"/>
            </a:xfrm>
            <a:custGeom>
              <a:avLst/>
              <a:gdLst>
                <a:gd name="connsiteX0" fmla="*/ 47172 w 50842"/>
                <a:gd name="connsiteY0" fmla="*/ 25891 h 177852"/>
                <a:gd name="connsiteX1" fmla="*/ 40086 w 50842"/>
                <a:gd name="connsiteY1" fmla="*/ 19056 h 177852"/>
                <a:gd name="connsiteX2" fmla="*/ 26152 w 50842"/>
                <a:gd name="connsiteY2" fmla="*/ 19056 h 177852"/>
                <a:gd name="connsiteX3" fmla="*/ 19066 w 50842"/>
                <a:gd name="connsiteY3" fmla="*/ 25891 h 177852"/>
                <a:gd name="connsiteX4" fmla="*/ 19066 w 50842"/>
                <a:gd name="connsiteY4" fmla="*/ 169142 h 177852"/>
                <a:gd name="connsiteX5" fmla="*/ 26152 w 50842"/>
                <a:gd name="connsiteY5" fmla="*/ 175972 h 177852"/>
                <a:gd name="connsiteX6" fmla="*/ 40086 w 50842"/>
                <a:gd name="connsiteY6" fmla="*/ 175972 h 177852"/>
                <a:gd name="connsiteX7" fmla="*/ 47172 w 50842"/>
                <a:gd name="connsiteY7" fmla="*/ 169142 h 177852"/>
                <a:gd name="connsiteX8" fmla="*/ 47172 w 50842"/>
                <a:gd name="connsiteY8" fmla="*/ 2589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177852">
                  <a:moveTo>
                    <a:pt x="47172" y="25891"/>
                  </a:moveTo>
                  <a:cubicBezTo>
                    <a:pt x="47172" y="19310"/>
                    <a:pt x="46919" y="19056"/>
                    <a:pt x="40086" y="19056"/>
                  </a:cubicBezTo>
                  <a:lnTo>
                    <a:pt x="26152" y="19056"/>
                  </a:lnTo>
                  <a:cubicBezTo>
                    <a:pt x="19320" y="19056"/>
                    <a:pt x="19066" y="19310"/>
                    <a:pt x="19066" y="25891"/>
                  </a:cubicBezTo>
                  <a:lnTo>
                    <a:pt x="19066" y="169142"/>
                  </a:lnTo>
                  <a:cubicBezTo>
                    <a:pt x="19066" y="175717"/>
                    <a:pt x="19320" y="175972"/>
                    <a:pt x="26152" y="175972"/>
                  </a:cubicBezTo>
                  <a:lnTo>
                    <a:pt x="40086" y="175972"/>
                  </a:lnTo>
                  <a:cubicBezTo>
                    <a:pt x="46919" y="175972"/>
                    <a:pt x="47172" y="175717"/>
                    <a:pt x="47172" y="169142"/>
                  </a:cubicBezTo>
                  <a:lnTo>
                    <a:pt x="47172" y="258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9242F036-7D44-4361-856A-A6889257ECA9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>
              <a:off x="12293775" y="-12259485"/>
              <a:ext cx="152528" cy="482743"/>
            </a:xfrm>
            <a:custGeom>
              <a:avLst/>
              <a:gdLst>
                <a:gd name="connsiteX0" fmla="*/ 26152 w 152528"/>
                <a:gd name="connsiteY0" fmla="*/ 19056 h 482743"/>
                <a:gd name="connsiteX1" fmla="*/ 19066 w 152528"/>
                <a:gd name="connsiteY1" fmla="*/ 21842 h 482743"/>
                <a:gd name="connsiteX2" fmla="*/ 19066 w 152528"/>
                <a:gd name="connsiteY2" fmla="*/ 31711 h 482743"/>
                <a:gd name="connsiteX3" fmla="*/ 54521 w 152528"/>
                <a:gd name="connsiteY3" fmla="*/ 302516 h 482743"/>
                <a:gd name="connsiteX4" fmla="*/ 142137 w 152528"/>
                <a:gd name="connsiteY4" fmla="*/ 470064 h 482743"/>
                <a:gd name="connsiteX5" fmla="*/ 147960 w 152528"/>
                <a:gd name="connsiteY5" fmla="*/ 476393 h 482743"/>
                <a:gd name="connsiteX6" fmla="*/ 152766 w 152528"/>
                <a:gd name="connsiteY6" fmla="*/ 476902 h 482743"/>
                <a:gd name="connsiteX7" fmla="*/ 158597 w 152528"/>
                <a:gd name="connsiteY7" fmla="*/ 474368 h 482743"/>
                <a:gd name="connsiteX8" fmla="*/ 157072 w 152528"/>
                <a:gd name="connsiteY8" fmla="*/ 471080 h 482743"/>
                <a:gd name="connsiteX9" fmla="*/ 47172 w 152528"/>
                <a:gd name="connsiteY9" fmla="*/ 22598 h 482743"/>
                <a:gd name="connsiteX10" fmla="*/ 40086 w 152528"/>
                <a:gd name="connsiteY10" fmla="*/ 19056 h 482743"/>
                <a:gd name="connsiteX11" fmla="*/ 26152 w 152528"/>
                <a:gd name="connsiteY11" fmla="*/ 19056 h 482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2528" h="482743">
                  <a:moveTo>
                    <a:pt x="26152" y="19056"/>
                  </a:moveTo>
                  <a:cubicBezTo>
                    <a:pt x="20838" y="19056"/>
                    <a:pt x="19320" y="19056"/>
                    <a:pt x="19066" y="21842"/>
                  </a:cubicBezTo>
                  <a:lnTo>
                    <a:pt x="19066" y="31711"/>
                  </a:lnTo>
                  <a:cubicBezTo>
                    <a:pt x="19066" y="186349"/>
                    <a:pt x="46664" y="276958"/>
                    <a:pt x="54521" y="302516"/>
                  </a:cubicBezTo>
                  <a:cubicBezTo>
                    <a:pt x="71736" y="358708"/>
                    <a:pt x="99842" y="417930"/>
                    <a:pt x="142137" y="470064"/>
                  </a:cubicBezTo>
                  <a:cubicBezTo>
                    <a:pt x="145935" y="474622"/>
                    <a:pt x="146943" y="475884"/>
                    <a:pt x="147960" y="476393"/>
                  </a:cubicBezTo>
                  <a:cubicBezTo>
                    <a:pt x="148461" y="476647"/>
                    <a:pt x="148715" y="476902"/>
                    <a:pt x="152766" y="476902"/>
                  </a:cubicBezTo>
                  <a:cubicBezTo>
                    <a:pt x="156818" y="476902"/>
                    <a:pt x="158597" y="476902"/>
                    <a:pt x="158597" y="474368"/>
                  </a:cubicBezTo>
                  <a:cubicBezTo>
                    <a:pt x="158597" y="473859"/>
                    <a:pt x="158597" y="473352"/>
                    <a:pt x="157072" y="471080"/>
                  </a:cubicBezTo>
                  <a:cubicBezTo>
                    <a:pt x="72753" y="354149"/>
                    <a:pt x="47427" y="213432"/>
                    <a:pt x="47172" y="22598"/>
                  </a:cubicBezTo>
                  <a:cubicBezTo>
                    <a:pt x="47172" y="19056"/>
                    <a:pt x="45655" y="19056"/>
                    <a:pt x="40086" y="19056"/>
                  </a:cubicBezTo>
                  <a:lnTo>
                    <a:pt x="26152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8539B5E6-7FDE-4A1B-9390-E1E7167C9D4C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>
              <a:off x="12449022" y="-13219779"/>
              <a:ext cx="152528" cy="152445"/>
            </a:xfrm>
            <a:custGeom>
              <a:avLst/>
              <a:gdLst>
                <a:gd name="connsiteX0" fmla="*/ 100359 w 152528"/>
                <a:gd name="connsiteY0" fmla="*/ 116747 h 152445"/>
                <a:gd name="connsiteX1" fmla="*/ 122896 w 152528"/>
                <a:gd name="connsiteY1" fmla="*/ 133707 h 152445"/>
                <a:gd name="connsiteX2" fmla="*/ 141629 w 152528"/>
                <a:gd name="connsiteY2" fmla="*/ 119780 h 152445"/>
                <a:gd name="connsiteX3" fmla="*/ 149231 w 152528"/>
                <a:gd name="connsiteY3" fmla="*/ 94731 h 152445"/>
                <a:gd name="connsiteX4" fmla="*/ 146188 w 152528"/>
                <a:gd name="connsiteY4" fmla="*/ 92197 h 152445"/>
                <a:gd name="connsiteX5" fmla="*/ 142645 w 152528"/>
                <a:gd name="connsiteY5" fmla="*/ 96755 h 152445"/>
                <a:gd name="connsiteX6" fmla="*/ 123651 w 152528"/>
                <a:gd name="connsiteY6" fmla="*/ 128133 h 152445"/>
                <a:gd name="connsiteX7" fmla="*/ 115802 w 152528"/>
                <a:gd name="connsiteY7" fmla="*/ 116493 h 152445"/>
                <a:gd name="connsiteX8" fmla="*/ 120871 w 152528"/>
                <a:gd name="connsiteY8" fmla="*/ 90173 h 152445"/>
                <a:gd name="connsiteX9" fmla="*/ 127957 w 152528"/>
                <a:gd name="connsiteY9" fmla="*/ 62837 h 152445"/>
                <a:gd name="connsiteX10" fmla="*/ 132263 w 152528"/>
                <a:gd name="connsiteY10" fmla="*/ 45629 h 152445"/>
                <a:gd name="connsiteX11" fmla="*/ 136059 w 152528"/>
                <a:gd name="connsiteY11" fmla="*/ 28670 h 152445"/>
                <a:gd name="connsiteX12" fmla="*/ 128720 w 152528"/>
                <a:gd name="connsiteY12" fmla="*/ 21835 h 152445"/>
                <a:gd name="connsiteX13" fmla="*/ 118844 w 152528"/>
                <a:gd name="connsiteY13" fmla="*/ 30696 h 152445"/>
                <a:gd name="connsiteX14" fmla="*/ 99850 w 152528"/>
                <a:gd name="connsiteY14" fmla="*/ 106878 h 152445"/>
                <a:gd name="connsiteX15" fmla="*/ 70981 w 152528"/>
                <a:gd name="connsiteY15" fmla="*/ 128133 h 152445"/>
                <a:gd name="connsiteX16" fmla="*/ 55283 w 152528"/>
                <a:gd name="connsiteY16" fmla="*/ 107387 h 152445"/>
                <a:gd name="connsiteX17" fmla="*/ 68955 w 152528"/>
                <a:gd name="connsiteY17" fmla="*/ 55753 h 152445"/>
                <a:gd name="connsiteX18" fmla="*/ 73261 w 152528"/>
                <a:gd name="connsiteY18" fmla="*/ 39811 h 152445"/>
                <a:gd name="connsiteX19" fmla="*/ 52495 w 152528"/>
                <a:gd name="connsiteY19" fmla="*/ 19056 h 152445"/>
                <a:gd name="connsiteX20" fmla="*/ 19066 w 152528"/>
                <a:gd name="connsiteY20" fmla="*/ 58032 h 152445"/>
                <a:gd name="connsiteX21" fmla="*/ 22109 w 152528"/>
                <a:gd name="connsiteY21" fmla="*/ 60557 h 152445"/>
                <a:gd name="connsiteX22" fmla="*/ 26160 w 152528"/>
                <a:gd name="connsiteY22" fmla="*/ 56007 h 152445"/>
                <a:gd name="connsiteX23" fmla="*/ 51733 w 152528"/>
                <a:gd name="connsiteY23" fmla="*/ 24621 h 152445"/>
                <a:gd name="connsiteX24" fmla="*/ 58064 w 152528"/>
                <a:gd name="connsiteY24" fmla="*/ 32974 h 152445"/>
                <a:gd name="connsiteX25" fmla="*/ 53758 w 152528"/>
                <a:gd name="connsiteY25" fmla="*/ 50187 h 152445"/>
                <a:gd name="connsiteX26" fmla="*/ 39078 w 152528"/>
                <a:gd name="connsiteY26" fmla="*/ 103338 h 152445"/>
                <a:gd name="connsiteX27" fmla="*/ 70218 w 152528"/>
                <a:gd name="connsiteY27" fmla="*/ 133707 h 152445"/>
                <a:gd name="connsiteX28" fmla="*/ 100359 w 152528"/>
                <a:gd name="connsiteY28" fmla="*/ 116747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9" y="116747"/>
                  </a:moveTo>
                  <a:cubicBezTo>
                    <a:pt x="103139" y="127125"/>
                    <a:pt x="112005" y="133707"/>
                    <a:pt x="122896" y="133707"/>
                  </a:cubicBezTo>
                  <a:cubicBezTo>
                    <a:pt x="131754" y="133707"/>
                    <a:pt x="137577" y="127878"/>
                    <a:pt x="141629" y="119780"/>
                  </a:cubicBezTo>
                  <a:cubicBezTo>
                    <a:pt x="145935" y="110673"/>
                    <a:pt x="149231" y="95230"/>
                    <a:pt x="149231" y="94731"/>
                  </a:cubicBezTo>
                  <a:cubicBezTo>
                    <a:pt x="149231" y="92197"/>
                    <a:pt x="146951" y="92197"/>
                    <a:pt x="146188" y="92197"/>
                  </a:cubicBezTo>
                  <a:cubicBezTo>
                    <a:pt x="143654" y="92197"/>
                    <a:pt x="143400" y="93205"/>
                    <a:pt x="142645" y="96755"/>
                  </a:cubicBezTo>
                  <a:cubicBezTo>
                    <a:pt x="139102" y="110927"/>
                    <a:pt x="134288" y="128133"/>
                    <a:pt x="123651" y="128133"/>
                  </a:cubicBezTo>
                  <a:cubicBezTo>
                    <a:pt x="118336" y="128133"/>
                    <a:pt x="115802" y="124846"/>
                    <a:pt x="115802" y="116493"/>
                  </a:cubicBezTo>
                  <a:cubicBezTo>
                    <a:pt x="115802" y="110927"/>
                    <a:pt x="118844" y="99033"/>
                    <a:pt x="120871" y="90173"/>
                  </a:cubicBezTo>
                  <a:lnTo>
                    <a:pt x="127957" y="62837"/>
                  </a:lnTo>
                  <a:cubicBezTo>
                    <a:pt x="128720" y="59040"/>
                    <a:pt x="131246" y="49426"/>
                    <a:pt x="132263" y="45629"/>
                  </a:cubicBezTo>
                  <a:cubicBezTo>
                    <a:pt x="133526" y="39811"/>
                    <a:pt x="136059" y="30187"/>
                    <a:pt x="136059" y="28670"/>
                  </a:cubicBezTo>
                  <a:cubicBezTo>
                    <a:pt x="136059" y="24113"/>
                    <a:pt x="132516" y="21835"/>
                    <a:pt x="128720" y="21835"/>
                  </a:cubicBezTo>
                  <a:cubicBezTo>
                    <a:pt x="127448" y="21835"/>
                    <a:pt x="120871" y="22089"/>
                    <a:pt x="118844" y="30696"/>
                  </a:cubicBezTo>
                  <a:cubicBezTo>
                    <a:pt x="114031" y="49171"/>
                    <a:pt x="102885" y="93459"/>
                    <a:pt x="99850" y="106878"/>
                  </a:cubicBezTo>
                  <a:cubicBezTo>
                    <a:pt x="99596" y="107886"/>
                    <a:pt x="89467" y="128133"/>
                    <a:pt x="70981" y="128133"/>
                  </a:cubicBezTo>
                  <a:cubicBezTo>
                    <a:pt x="57809" y="128133"/>
                    <a:pt x="55283" y="116747"/>
                    <a:pt x="55283" y="107387"/>
                  </a:cubicBezTo>
                  <a:cubicBezTo>
                    <a:pt x="55283" y="93205"/>
                    <a:pt x="62369" y="73213"/>
                    <a:pt x="68955" y="55753"/>
                  </a:cubicBezTo>
                  <a:cubicBezTo>
                    <a:pt x="71990" y="48163"/>
                    <a:pt x="73261" y="44614"/>
                    <a:pt x="73261" y="39811"/>
                  </a:cubicBezTo>
                  <a:cubicBezTo>
                    <a:pt x="73261" y="28416"/>
                    <a:pt x="65158" y="19056"/>
                    <a:pt x="52495" y="19056"/>
                  </a:cubicBezTo>
                  <a:cubicBezTo>
                    <a:pt x="28440" y="19056"/>
                    <a:pt x="19066" y="55753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056"/>
                    <a:pt x="26160" y="56007"/>
                  </a:cubicBezTo>
                  <a:cubicBezTo>
                    <a:pt x="32491" y="33989"/>
                    <a:pt x="42112" y="24621"/>
                    <a:pt x="51733" y="24621"/>
                  </a:cubicBezTo>
                  <a:cubicBezTo>
                    <a:pt x="54013" y="24621"/>
                    <a:pt x="58064" y="24876"/>
                    <a:pt x="58064" y="32974"/>
                  </a:cubicBezTo>
                  <a:cubicBezTo>
                    <a:pt x="58064" y="39048"/>
                    <a:pt x="55283" y="46385"/>
                    <a:pt x="53758" y="50187"/>
                  </a:cubicBezTo>
                  <a:cubicBezTo>
                    <a:pt x="44392" y="75238"/>
                    <a:pt x="39078" y="90935"/>
                    <a:pt x="39078" y="103338"/>
                  </a:cubicBezTo>
                  <a:cubicBezTo>
                    <a:pt x="39078" y="127379"/>
                    <a:pt x="56546" y="133707"/>
                    <a:pt x="70218" y="133707"/>
                  </a:cubicBezTo>
                  <a:cubicBezTo>
                    <a:pt x="86933" y="133707"/>
                    <a:pt x="96053" y="122313"/>
                    <a:pt x="100359" y="1167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0F447F96-06AF-4CAE-8173-819CB8E8F3DD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>
              <a:off x="12597504" y="-13326144"/>
              <a:ext cx="177949" cy="152445"/>
            </a:xfrm>
            <a:custGeom>
              <a:avLst/>
              <a:gdLst>
                <a:gd name="connsiteX0" fmla="*/ 97078 w 177949"/>
                <a:gd name="connsiteY0" fmla="*/ 23128 h 152445"/>
                <a:gd name="connsiteX1" fmla="*/ 91231 w 177949"/>
                <a:gd name="connsiteY1" fmla="*/ 19056 h 152445"/>
                <a:gd name="connsiteX2" fmla="*/ 85733 w 177949"/>
                <a:gd name="connsiteY2" fmla="*/ 22422 h 152445"/>
                <a:gd name="connsiteX3" fmla="*/ 20306 w 177949"/>
                <a:gd name="connsiteY3" fmla="*/ 141154 h 152445"/>
                <a:gd name="connsiteX4" fmla="*/ 19066 w 177949"/>
                <a:gd name="connsiteY4" fmla="*/ 143640 h 152445"/>
                <a:gd name="connsiteX5" fmla="*/ 23316 w 177949"/>
                <a:gd name="connsiteY5" fmla="*/ 145411 h 152445"/>
                <a:gd name="connsiteX6" fmla="*/ 159320 w 177949"/>
                <a:gd name="connsiteY6" fmla="*/ 145411 h 152445"/>
                <a:gd name="connsiteX7" fmla="*/ 163571 w 177949"/>
                <a:gd name="connsiteY7" fmla="*/ 143640 h 152445"/>
                <a:gd name="connsiteX8" fmla="*/ 162331 w 177949"/>
                <a:gd name="connsiteY8" fmla="*/ 141154 h 152445"/>
                <a:gd name="connsiteX9" fmla="*/ 97078 w 177949"/>
                <a:gd name="connsiteY9" fmla="*/ 23128 h 152445"/>
                <a:gd name="connsiteX10" fmla="*/ 85376 w 177949"/>
                <a:gd name="connsiteY10" fmla="*/ 36419 h 152445"/>
                <a:gd name="connsiteX11" fmla="*/ 137506 w 177949"/>
                <a:gd name="connsiteY11" fmla="*/ 130880 h 152445"/>
                <a:gd name="connsiteX12" fmla="*/ 33246 w 177949"/>
                <a:gd name="connsiteY12" fmla="*/ 130880 h 152445"/>
                <a:gd name="connsiteX13" fmla="*/ 85376 w 177949"/>
                <a:gd name="connsiteY13" fmla="*/ 36419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949" h="152445">
                  <a:moveTo>
                    <a:pt x="97078" y="23128"/>
                  </a:moveTo>
                  <a:cubicBezTo>
                    <a:pt x="95306" y="19936"/>
                    <a:pt x="94774" y="19056"/>
                    <a:pt x="91231" y="19056"/>
                  </a:cubicBezTo>
                  <a:cubicBezTo>
                    <a:pt x="89102" y="19056"/>
                    <a:pt x="87330" y="19588"/>
                    <a:pt x="85733" y="22422"/>
                  </a:cubicBezTo>
                  <a:lnTo>
                    <a:pt x="20306" y="141154"/>
                  </a:lnTo>
                  <a:cubicBezTo>
                    <a:pt x="19066" y="143108"/>
                    <a:pt x="19066" y="143457"/>
                    <a:pt x="19066" y="143640"/>
                  </a:cubicBezTo>
                  <a:cubicBezTo>
                    <a:pt x="19066" y="145411"/>
                    <a:pt x="20480" y="145411"/>
                    <a:pt x="23316" y="145411"/>
                  </a:cubicBezTo>
                  <a:lnTo>
                    <a:pt x="159320" y="145411"/>
                  </a:lnTo>
                  <a:cubicBezTo>
                    <a:pt x="162157" y="145411"/>
                    <a:pt x="163571" y="145411"/>
                    <a:pt x="163571" y="143640"/>
                  </a:cubicBezTo>
                  <a:cubicBezTo>
                    <a:pt x="163571" y="143457"/>
                    <a:pt x="163571" y="143108"/>
                    <a:pt x="162331" y="141154"/>
                  </a:cubicBezTo>
                  <a:lnTo>
                    <a:pt x="97078" y="23128"/>
                  </a:lnTo>
                  <a:close/>
                  <a:moveTo>
                    <a:pt x="85376" y="36419"/>
                  </a:moveTo>
                  <a:lnTo>
                    <a:pt x="137506" y="130880"/>
                  </a:lnTo>
                  <a:lnTo>
                    <a:pt x="33246" y="130880"/>
                  </a:lnTo>
                  <a:lnTo>
                    <a:pt x="85376" y="3641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F4B1D40B-4D51-4865-8955-78079400F967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>
            <a:xfrm>
              <a:off x="12772221" y="-13248524"/>
              <a:ext cx="152528" cy="25408"/>
            </a:xfrm>
            <a:custGeom>
              <a:avLst/>
              <a:gdLst>
                <a:gd name="connsiteX0" fmla="*/ 131833 w 152528"/>
                <a:gd name="connsiteY0" fmla="*/ 27741 h 25407"/>
                <a:gd name="connsiteX1" fmla="*/ 138928 w 152528"/>
                <a:gd name="connsiteY1" fmla="*/ 23486 h 25407"/>
                <a:gd name="connsiteX2" fmla="*/ 131833 w 152528"/>
                <a:gd name="connsiteY2" fmla="*/ 19056 h 25407"/>
                <a:gd name="connsiteX3" fmla="*/ 26152 w 152528"/>
                <a:gd name="connsiteY3" fmla="*/ 19056 h 25407"/>
                <a:gd name="connsiteX4" fmla="*/ 19066 w 152528"/>
                <a:gd name="connsiteY4" fmla="*/ 23311 h 25407"/>
                <a:gd name="connsiteX5" fmla="*/ 26152 w 152528"/>
                <a:gd name="connsiteY5" fmla="*/ 27741 h 25407"/>
                <a:gd name="connsiteX6" fmla="*/ 131833 w 152528"/>
                <a:gd name="connsiteY6" fmla="*/ 27741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528" h="25407">
                  <a:moveTo>
                    <a:pt x="131833" y="27741"/>
                  </a:moveTo>
                  <a:cubicBezTo>
                    <a:pt x="134669" y="27741"/>
                    <a:pt x="138928" y="27741"/>
                    <a:pt x="138928" y="23486"/>
                  </a:cubicBezTo>
                  <a:cubicBezTo>
                    <a:pt x="138928" y="19056"/>
                    <a:pt x="134852" y="19056"/>
                    <a:pt x="131833" y="19056"/>
                  </a:cubicBezTo>
                  <a:lnTo>
                    <a:pt x="26152" y="19056"/>
                  </a:lnTo>
                  <a:cubicBezTo>
                    <a:pt x="23316" y="19056"/>
                    <a:pt x="19066" y="19056"/>
                    <a:pt x="19066" y="23311"/>
                  </a:cubicBezTo>
                  <a:cubicBezTo>
                    <a:pt x="19066" y="27741"/>
                    <a:pt x="23141" y="27741"/>
                    <a:pt x="26152" y="27741"/>
                  </a:cubicBezTo>
                  <a:lnTo>
                    <a:pt x="131833" y="2774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8FEB207E-CFFA-4EC6-B56F-2B65B4A572ED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>
              <a:off x="12923576" y="-13320833"/>
              <a:ext cx="152528" cy="152445"/>
            </a:xfrm>
            <a:custGeom>
              <a:avLst/>
              <a:gdLst>
                <a:gd name="connsiteX0" fmla="*/ 79886 w 152528"/>
                <a:gd name="connsiteY0" fmla="*/ 33594 h 152445"/>
                <a:gd name="connsiteX1" fmla="*/ 98325 w 152528"/>
                <a:gd name="connsiteY1" fmla="*/ 25440 h 152445"/>
                <a:gd name="connsiteX2" fmla="*/ 105594 w 152528"/>
                <a:gd name="connsiteY2" fmla="*/ 21542 h 152445"/>
                <a:gd name="connsiteX3" fmla="*/ 102583 w 152528"/>
                <a:gd name="connsiteY3" fmla="*/ 19056 h 152445"/>
                <a:gd name="connsiteX4" fmla="*/ 89459 w 152528"/>
                <a:gd name="connsiteY4" fmla="*/ 19588 h 152445"/>
                <a:gd name="connsiteX5" fmla="*/ 75279 w 152528"/>
                <a:gd name="connsiteY5" fmla="*/ 19771 h 152445"/>
                <a:gd name="connsiteX6" fmla="*/ 63037 w 152528"/>
                <a:gd name="connsiteY6" fmla="*/ 19588 h 152445"/>
                <a:gd name="connsiteX7" fmla="*/ 51518 w 152528"/>
                <a:gd name="connsiteY7" fmla="*/ 19056 h 152445"/>
                <a:gd name="connsiteX8" fmla="*/ 47791 w 152528"/>
                <a:gd name="connsiteY8" fmla="*/ 22954 h 152445"/>
                <a:gd name="connsiteX9" fmla="*/ 53464 w 152528"/>
                <a:gd name="connsiteY9" fmla="*/ 25440 h 152445"/>
                <a:gd name="connsiteX10" fmla="*/ 60200 w 152528"/>
                <a:gd name="connsiteY10" fmla="*/ 25797 h 152445"/>
                <a:gd name="connsiteX11" fmla="*/ 64284 w 152528"/>
                <a:gd name="connsiteY11" fmla="*/ 28273 h 152445"/>
                <a:gd name="connsiteX12" fmla="*/ 63569 w 152528"/>
                <a:gd name="connsiteY12" fmla="*/ 32172 h 152445"/>
                <a:gd name="connsiteX13" fmla="*/ 39991 w 152528"/>
                <a:gd name="connsiteY13" fmla="*/ 126276 h 152445"/>
                <a:gd name="connsiteX14" fmla="*/ 24388 w 152528"/>
                <a:gd name="connsiteY14" fmla="*/ 133715 h 152445"/>
                <a:gd name="connsiteX15" fmla="*/ 19066 w 152528"/>
                <a:gd name="connsiteY15" fmla="*/ 137439 h 152445"/>
                <a:gd name="connsiteX16" fmla="*/ 24388 w 152528"/>
                <a:gd name="connsiteY16" fmla="*/ 140100 h 152445"/>
                <a:gd name="connsiteX17" fmla="*/ 113578 w 152528"/>
                <a:gd name="connsiteY17" fmla="*/ 140100 h 152445"/>
                <a:gd name="connsiteX18" fmla="*/ 119607 w 152528"/>
                <a:gd name="connsiteY18" fmla="*/ 136558 h 152445"/>
                <a:gd name="connsiteX19" fmla="*/ 134677 w 152528"/>
                <a:gd name="connsiteY19" fmla="*/ 95968 h 152445"/>
                <a:gd name="connsiteX20" fmla="*/ 131658 w 152528"/>
                <a:gd name="connsiteY20" fmla="*/ 93492 h 152445"/>
                <a:gd name="connsiteX21" fmla="*/ 128115 w 152528"/>
                <a:gd name="connsiteY21" fmla="*/ 97215 h 152445"/>
                <a:gd name="connsiteX22" fmla="*/ 81125 w 152528"/>
                <a:gd name="connsiteY22" fmla="*/ 133715 h 152445"/>
                <a:gd name="connsiteX23" fmla="*/ 61090 w 152528"/>
                <a:gd name="connsiteY23" fmla="*/ 133715 h 152445"/>
                <a:gd name="connsiteX24" fmla="*/ 55418 w 152528"/>
                <a:gd name="connsiteY24" fmla="*/ 131944 h 152445"/>
                <a:gd name="connsiteX25" fmla="*/ 56125 w 152528"/>
                <a:gd name="connsiteY25" fmla="*/ 128229 h 152445"/>
                <a:gd name="connsiteX26" fmla="*/ 79886 w 152528"/>
                <a:gd name="connsiteY26" fmla="*/ 33594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2528" h="152445">
                  <a:moveTo>
                    <a:pt x="79886" y="33594"/>
                  </a:moveTo>
                  <a:cubicBezTo>
                    <a:pt x="81483" y="27210"/>
                    <a:pt x="82015" y="25440"/>
                    <a:pt x="98325" y="25440"/>
                  </a:cubicBezTo>
                  <a:cubicBezTo>
                    <a:pt x="103822" y="25440"/>
                    <a:pt x="105594" y="25440"/>
                    <a:pt x="105594" y="21542"/>
                  </a:cubicBezTo>
                  <a:cubicBezTo>
                    <a:pt x="105594" y="21366"/>
                    <a:pt x="105419" y="19056"/>
                    <a:pt x="102583" y="19056"/>
                  </a:cubicBezTo>
                  <a:cubicBezTo>
                    <a:pt x="98499" y="19056"/>
                    <a:pt x="93717" y="19414"/>
                    <a:pt x="89459" y="19588"/>
                  </a:cubicBezTo>
                  <a:cubicBezTo>
                    <a:pt x="85026" y="19771"/>
                    <a:pt x="79712" y="19771"/>
                    <a:pt x="75279" y="19771"/>
                  </a:cubicBezTo>
                  <a:cubicBezTo>
                    <a:pt x="71553" y="19771"/>
                    <a:pt x="66762" y="19588"/>
                    <a:pt x="63037" y="19588"/>
                  </a:cubicBezTo>
                  <a:cubicBezTo>
                    <a:pt x="59319" y="19588"/>
                    <a:pt x="55061" y="19056"/>
                    <a:pt x="51518" y="19056"/>
                  </a:cubicBezTo>
                  <a:cubicBezTo>
                    <a:pt x="50453" y="19056"/>
                    <a:pt x="47791" y="19056"/>
                    <a:pt x="47791" y="22954"/>
                  </a:cubicBezTo>
                  <a:cubicBezTo>
                    <a:pt x="47791" y="25440"/>
                    <a:pt x="49921" y="25440"/>
                    <a:pt x="53464" y="25440"/>
                  </a:cubicBezTo>
                  <a:cubicBezTo>
                    <a:pt x="53639" y="25440"/>
                    <a:pt x="57015" y="25440"/>
                    <a:pt x="60200" y="25797"/>
                  </a:cubicBezTo>
                  <a:cubicBezTo>
                    <a:pt x="63927" y="26146"/>
                    <a:pt x="64284" y="26504"/>
                    <a:pt x="64284" y="28273"/>
                  </a:cubicBezTo>
                  <a:cubicBezTo>
                    <a:pt x="64284" y="28632"/>
                    <a:pt x="64284" y="29512"/>
                    <a:pt x="63569" y="32172"/>
                  </a:cubicBezTo>
                  <a:lnTo>
                    <a:pt x="39991" y="126276"/>
                  </a:lnTo>
                  <a:cubicBezTo>
                    <a:pt x="38393" y="132303"/>
                    <a:pt x="38037" y="133715"/>
                    <a:pt x="24388" y="133715"/>
                  </a:cubicBezTo>
                  <a:cubicBezTo>
                    <a:pt x="21369" y="133715"/>
                    <a:pt x="19066" y="133715"/>
                    <a:pt x="19066" y="137439"/>
                  </a:cubicBezTo>
                  <a:cubicBezTo>
                    <a:pt x="19066" y="140100"/>
                    <a:pt x="21195" y="140100"/>
                    <a:pt x="24388" y="140100"/>
                  </a:cubicBezTo>
                  <a:lnTo>
                    <a:pt x="113578" y="140100"/>
                  </a:lnTo>
                  <a:cubicBezTo>
                    <a:pt x="118010" y="140100"/>
                    <a:pt x="118185" y="139924"/>
                    <a:pt x="119607" y="136558"/>
                  </a:cubicBezTo>
                  <a:cubicBezTo>
                    <a:pt x="121379" y="131771"/>
                    <a:pt x="134677" y="97390"/>
                    <a:pt x="134677" y="95968"/>
                  </a:cubicBezTo>
                  <a:cubicBezTo>
                    <a:pt x="134677" y="95438"/>
                    <a:pt x="134319" y="93492"/>
                    <a:pt x="131658" y="93492"/>
                  </a:cubicBezTo>
                  <a:cubicBezTo>
                    <a:pt x="129530" y="93492"/>
                    <a:pt x="129180" y="94373"/>
                    <a:pt x="128115" y="97215"/>
                  </a:cubicBezTo>
                  <a:cubicBezTo>
                    <a:pt x="121379" y="114049"/>
                    <a:pt x="113578" y="133715"/>
                    <a:pt x="81125" y="133715"/>
                  </a:cubicBezTo>
                  <a:lnTo>
                    <a:pt x="61090" y="133715"/>
                  </a:lnTo>
                  <a:cubicBezTo>
                    <a:pt x="55593" y="133715"/>
                    <a:pt x="55418" y="133540"/>
                    <a:pt x="55418" y="131944"/>
                  </a:cubicBezTo>
                  <a:cubicBezTo>
                    <a:pt x="55418" y="131771"/>
                    <a:pt x="55418" y="130880"/>
                    <a:pt x="56125" y="128229"/>
                  </a:cubicBezTo>
                  <a:lnTo>
                    <a:pt x="79886" y="3359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1EF94658-2763-4ECB-8CF8-DE22266CEEEE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>
            <a:xfrm>
              <a:off x="12469436" y="-12915726"/>
              <a:ext cx="152528" cy="152445"/>
            </a:xfrm>
            <a:custGeom>
              <a:avLst/>
              <a:gdLst>
                <a:gd name="connsiteX0" fmla="*/ 100358 w 152528"/>
                <a:gd name="connsiteY0" fmla="*/ 116747 h 152445"/>
                <a:gd name="connsiteX1" fmla="*/ 122896 w 152528"/>
                <a:gd name="connsiteY1" fmla="*/ 133706 h 152445"/>
                <a:gd name="connsiteX2" fmla="*/ 141628 w 152528"/>
                <a:gd name="connsiteY2" fmla="*/ 119780 h 152445"/>
                <a:gd name="connsiteX3" fmla="*/ 149231 w 152528"/>
                <a:gd name="connsiteY3" fmla="*/ 94729 h 152445"/>
                <a:gd name="connsiteX4" fmla="*/ 146188 w 152528"/>
                <a:gd name="connsiteY4" fmla="*/ 92197 h 152445"/>
                <a:gd name="connsiteX5" fmla="*/ 142645 w 152528"/>
                <a:gd name="connsiteY5" fmla="*/ 96755 h 152445"/>
                <a:gd name="connsiteX6" fmla="*/ 123651 w 152528"/>
                <a:gd name="connsiteY6" fmla="*/ 128133 h 152445"/>
                <a:gd name="connsiteX7" fmla="*/ 115802 w 152528"/>
                <a:gd name="connsiteY7" fmla="*/ 116493 h 152445"/>
                <a:gd name="connsiteX8" fmla="*/ 120870 w 152528"/>
                <a:gd name="connsiteY8" fmla="*/ 90173 h 152445"/>
                <a:gd name="connsiteX9" fmla="*/ 127956 w 152528"/>
                <a:gd name="connsiteY9" fmla="*/ 62835 h 152445"/>
                <a:gd name="connsiteX10" fmla="*/ 132262 w 152528"/>
                <a:gd name="connsiteY10" fmla="*/ 45629 h 152445"/>
                <a:gd name="connsiteX11" fmla="*/ 136059 w 152528"/>
                <a:gd name="connsiteY11" fmla="*/ 28670 h 152445"/>
                <a:gd name="connsiteX12" fmla="*/ 128719 w 152528"/>
                <a:gd name="connsiteY12" fmla="*/ 21835 h 152445"/>
                <a:gd name="connsiteX13" fmla="*/ 118844 w 152528"/>
                <a:gd name="connsiteY13" fmla="*/ 30696 h 152445"/>
                <a:gd name="connsiteX14" fmla="*/ 99850 w 152528"/>
                <a:gd name="connsiteY14" fmla="*/ 106878 h 152445"/>
                <a:gd name="connsiteX15" fmla="*/ 70981 w 152528"/>
                <a:gd name="connsiteY15" fmla="*/ 128133 h 152445"/>
                <a:gd name="connsiteX16" fmla="*/ 55283 w 152528"/>
                <a:gd name="connsiteY16" fmla="*/ 107387 h 152445"/>
                <a:gd name="connsiteX17" fmla="*/ 68955 w 152528"/>
                <a:gd name="connsiteY17" fmla="*/ 55753 h 152445"/>
                <a:gd name="connsiteX18" fmla="*/ 73261 w 152528"/>
                <a:gd name="connsiteY18" fmla="*/ 39809 h 152445"/>
                <a:gd name="connsiteX19" fmla="*/ 52495 w 152528"/>
                <a:gd name="connsiteY19" fmla="*/ 19056 h 152445"/>
                <a:gd name="connsiteX20" fmla="*/ 19066 w 152528"/>
                <a:gd name="connsiteY20" fmla="*/ 58032 h 152445"/>
                <a:gd name="connsiteX21" fmla="*/ 22109 w 152528"/>
                <a:gd name="connsiteY21" fmla="*/ 60557 h 152445"/>
                <a:gd name="connsiteX22" fmla="*/ 26160 w 152528"/>
                <a:gd name="connsiteY22" fmla="*/ 56007 h 152445"/>
                <a:gd name="connsiteX23" fmla="*/ 51732 w 152528"/>
                <a:gd name="connsiteY23" fmla="*/ 24621 h 152445"/>
                <a:gd name="connsiteX24" fmla="*/ 58064 w 152528"/>
                <a:gd name="connsiteY24" fmla="*/ 32974 h 152445"/>
                <a:gd name="connsiteX25" fmla="*/ 53758 w 152528"/>
                <a:gd name="connsiteY25" fmla="*/ 50187 h 152445"/>
                <a:gd name="connsiteX26" fmla="*/ 39077 w 152528"/>
                <a:gd name="connsiteY26" fmla="*/ 103336 h 152445"/>
                <a:gd name="connsiteX27" fmla="*/ 70218 w 152528"/>
                <a:gd name="connsiteY27" fmla="*/ 133706 h 152445"/>
                <a:gd name="connsiteX28" fmla="*/ 100358 w 152528"/>
                <a:gd name="connsiteY28" fmla="*/ 116747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8" y="116747"/>
                  </a:moveTo>
                  <a:cubicBezTo>
                    <a:pt x="103139" y="127125"/>
                    <a:pt x="112004" y="133706"/>
                    <a:pt x="122896" y="133706"/>
                  </a:cubicBezTo>
                  <a:cubicBezTo>
                    <a:pt x="131754" y="133706"/>
                    <a:pt x="137577" y="127878"/>
                    <a:pt x="141628" y="119780"/>
                  </a:cubicBezTo>
                  <a:cubicBezTo>
                    <a:pt x="145935" y="110673"/>
                    <a:pt x="149231" y="95230"/>
                    <a:pt x="149231" y="94729"/>
                  </a:cubicBezTo>
                  <a:cubicBezTo>
                    <a:pt x="149231" y="92197"/>
                    <a:pt x="146951" y="92197"/>
                    <a:pt x="146188" y="92197"/>
                  </a:cubicBezTo>
                  <a:cubicBezTo>
                    <a:pt x="143654" y="92197"/>
                    <a:pt x="143400" y="93205"/>
                    <a:pt x="142645" y="96755"/>
                  </a:cubicBezTo>
                  <a:cubicBezTo>
                    <a:pt x="139102" y="110927"/>
                    <a:pt x="134288" y="128133"/>
                    <a:pt x="123651" y="128133"/>
                  </a:cubicBezTo>
                  <a:cubicBezTo>
                    <a:pt x="118336" y="128133"/>
                    <a:pt x="115802" y="124846"/>
                    <a:pt x="115802" y="116493"/>
                  </a:cubicBezTo>
                  <a:cubicBezTo>
                    <a:pt x="115802" y="110927"/>
                    <a:pt x="118844" y="99033"/>
                    <a:pt x="120870" y="90173"/>
                  </a:cubicBezTo>
                  <a:lnTo>
                    <a:pt x="127956" y="62835"/>
                  </a:lnTo>
                  <a:cubicBezTo>
                    <a:pt x="128719" y="59040"/>
                    <a:pt x="131246" y="49426"/>
                    <a:pt x="132262" y="45629"/>
                  </a:cubicBezTo>
                  <a:cubicBezTo>
                    <a:pt x="133526" y="39809"/>
                    <a:pt x="136059" y="30187"/>
                    <a:pt x="136059" y="28670"/>
                  </a:cubicBezTo>
                  <a:cubicBezTo>
                    <a:pt x="136059" y="24113"/>
                    <a:pt x="132516" y="21835"/>
                    <a:pt x="128719" y="21835"/>
                  </a:cubicBezTo>
                  <a:cubicBezTo>
                    <a:pt x="127448" y="21835"/>
                    <a:pt x="120870" y="22087"/>
                    <a:pt x="118844" y="30696"/>
                  </a:cubicBezTo>
                  <a:cubicBezTo>
                    <a:pt x="114031" y="49171"/>
                    <a:pt x="102885" y="93459"/>
                    <a:pt x="99850" y="106878"/>
                  </a:cubicBezTo>
                  <a:cubicBezTo>
                    <a:pt x="99595" y="107886"/>
                    <a:pt x="89467" y="128133"/>
                    <a:pt x="70981" y="128133"/>
                  </a:cubicBezTo>
                  <a:cubicBezTo>
                    <a:pt x="57809" y="128133"/>
                    <a:pt x="55283" y="116747"/>
                    <a:pt x="55283" y="107387"/>
                  </a:cubicBezTo>
                  <a:cubicBezTo>
                    <a:pt x="55283" y="93205"/>
                    <a:pt x="62369" y="73213"/>
                    <a:pt x="68955" y="55753"/>
                  </a:cubicBezTo>
                  <a:cubicBezTo>
                    <a:pt x="71990" y="48163"/>
                    <a:pt x="73261" y="44614"/>
                    <a:pt x="73261" y="39809"/>
                  </a:cubicBezTo>
                  <a:cubicBezTo>
                    <a:pt x="73261" y="28416"/>
                    <a:pt x="65158" y="19056"/>
                    <a:pt x="52495" y="19056"/>
                  </a:cubicBezTo>
                  <a:cubicBezTo>
                    <a:pt x="28440" y="19056"/>
                    <a:pt x="19066" y="55753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056"/>
                    <a:pt x="26160" y="56007"/>
                  </a:cubicBezTo>
                  <a:cubicBezTo>
                    <a:pt x="32491" y="33989"/>
                    <a:pt x="42112" y="24621"/>
                    <a:pt x="51732" y="24621"/>
                  </a:cubicBezTo>
                  <a:cubicBezTo>
                    <a:pt x="54012" y="24621"/>
                    <a:pt x="58064" y="24876"/>
                    <a:pt x="58064" y="32974"/>
                  </a:cubicBezTo>
                  <a:cubicBezTo>
                    <a:pt x="58064" y="39048"/>
                    <a:pt x="55283" y="46385"/>
                    <a:pt x="53758" y="50187"/>
                  </a:cubicBezTo>
                  <a:cubicBezTo>
                    <a:pt x="44392" y="75238"/>
                    <a:pt x="39077" y="90935"/>
                    <a:pt x="39077" y="103336"/>
                  </a:cubicBezTo>
                  <a:cubicBezTo>
                    <a:pt x="39077" y="127379"/>
                    <a:pt x="56546" y="133706"/>
                    <a:pt x="70218" y="133706"/>
                  </a:cubicBezTo>
                  <a:cubicBezTo>
                    <a:pt x="86933" y="133706"/>
                    <a:pt x="96053" y="122313"/>
                    <a:pt x="100358" y="1167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E157E11F-3A53-4581-996F-7FD90AC4BCAB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>
            <a:xfrm>
              <a:off x="12617894" y="-13022066"/>
              <a:ext cx="432163" cy="177853"/>
            </a:xfrm>
            <a:custGeom>
              <a:avLst/>
              <a:gdLst>
                <a:gd name="connsiteX0" fmla="*/ 97078 w 432162"/>
                <a:gd name="connsiteY0" fmla="*/ 23128 h 177852"/>
                <a:gd name="connsiteX1" fmla="*/ 91231 w 432162"/>
                <a:gd name="connsiteY1" fmla="*/ 19056 h 177852"/>
                <a:gd name="connsiteX2" fmla="*/ 85733 w 432162"/>
                <a:gd name="connsiteY2" fmla="*/ 22422 h 177852"/>
                <a:gd name="connsiteX3" fmla="*/ 20305 w 432162"/>
                <a:gd name="connsiteY3" fmla="*/ 141154 h 177852"/>
                <a:gd name="connsiteX4" fmla="*/ 19066 w 432162"/>
                <a:gd name="connsiteY4" fmla="*/ 143640 h 177852"/>
                <a:gd name="connsiteX5" fmla="*/ 23316 w 432162"/>
                <a:gd name="connsiteY5" fmla="*/ 145409 h 177852"/>
                <a:gd name="connsiteX6" fmla="*/ 159320 w 432162"/>
                <a:gd name="connsiteY6" fmla="*/ 145409 h 177852"/>
                <a:gd name="connsiteX7" fmla="*/ 163570 w 432162"/>
                <a:gd name="connsiteY7" fmla="*/ 143640 h 177852"/>
                <a:gd name="connsiteX8" fmla="*/ 162331 w 432162"/>
                <a:gd name="connsiteY8" fmla="*/ 141154 h 177852"/>
                <a:gd name="connsiteX9" fmla="*/ 97078 w 432162"/>
                <a:gd name="connsiteY9" fmla="*/ 23128 h 177852"/>
                <a:gd name="connsiteX10" fmla="*/ 85376 w 432162"/>
                <a:gd name="connsiteY10" fmla="*/ 36419 h 177852"/>
                <a:gd name="connsiteX11" fmla="*/ 137506 w 432162"/>
                <a:gd name="connsiteY11" fmla="*/ 130880 h 177852"/>
                <a:gd name="connsiteX12" fmla="*/ 33246 w 432162"/>
                <a:gd name="connsiteY12" fmla="*/ 130880 h 177852"/>
                <a:gd name="connsiteX13" fmla="*/ 85376 w 432162"/>
                <a:gd name="connsiteY13" fmla="*/ 36419 h 177852"/>
                <a:gd name="connsiteX14" fmla="*/ 256719 w 432162"/>
                <a:gd name="connsiteY14" fmla="*/ 105361 h 177852"/>
                <a:gd name="connsiteX15" fmla="*/ 310978 w 432162"/>
                <a:gd name="connsiteY15" fmla="*/ 105361 h 177852"/>
                <a:gd name="connsiteX16" fmla="*/ 317540 w 432162"/>
                <a:gd name="connsiteY16" fmla="*/ 101106 h 177852"/>
                <a:gd name="connsiteX17" fmla="*/ 310978 w 432162"/>
                <a:gd name="connsiteY17" fmla="*/ 96676 h 177852"/>
                <a:gd name="connsiteX18" fmla="*/ 256719 w 432162"/>
                <a:gd name="connsiteY18" fmla="*/ 96676 h 177852"/>
                <a:gd name="connsiteX19" fmla="*/ 256719 w 432162"/>
                <a:gd name="connsiteY19" fmla="*/ 42272 h 177852"/>
                <a:gd name="connsiteX20" fmla="*/ 252462 w 432162"/>
                <a:gd name="connsiteY20" fmla="*/ 35712 h 177852"/>
                <a:gd name="connsiteX21" fmla="*/ 248029 w 432162"/>
                <a:gd name="connsiteY21" fmla="*/ 42272 h 177852"/>
                <a:gd name="connsiteX22" fmla="*/ 248029 w 432162"/>
                <a:gd name="connsiteY22" fmla="*/ 96676 h 177852"/>
                <a:gd name="connsiteX23" fmla="*/ 193596 w 432162"/>
                <a:gd name="connsiteY23" fmla="*/ 96676 h 177852"/>
                <a:gd name="connsiteX24" fmla="*/ 187033 w 432162"/>
                <a:gd name="connsiteY24" fmla="*/ 100931 h 177852"/>
                <a:gd name="connsiteX25" fmla="*/ 193596 w 432162"/>
                <a:gd name="connsiteY25" fmla="*/ 105361 h 177852"/>
                <a:gd name="connsiteX26" fmla="*/ 248029 w 432162"/>
                <a:gd name="connsiteY26" fmla="*/ 105361 h 177852"/>
                <a:gd name="connsiteX27" fmla="*/ 248029 w 432162"/>
                <a:gd name="connsiteY27" fmla="*/ 159765 h 177852"/>
                <a:gd name="connsiteX28" fmla="*/ 252287 w 432162"/>
                <a:gd name="connsiteY28" fmla="*/ 166324 h 177852"/>
                <a:gd name="connsiteX29" fmla="*/ 256719 w 432162"/>
                <a:gd name="connsiteY29" fmla="*/ 159765 h 177852"/>
                <a:gd name="connsiteX30" fmla="*/ 256719 w 432162"/>
                <a:gd name="connsiteY30" fmla="*/ 105361 h 177852"/>
                <a:gd name="connsiteX31" fmla="*/ 389499 w 432162"/>
                <a:gd name="connsiteY31" fmla="*/ 32696 h 177852"/>
                <a:gd name="connsiteX32" fmla="*/ 384186 w 432162"/>
                <a:gd name="connsiteY32" fmla="*/ 27741 h 177852"/>
                <a:gd name="connsiteX33" fmla="*/ 349430 w 432162"/>
                <a:gd name="connsiteY33" fmla="*/ 39079 h 177852"/>
                <a:gd name="connsiteX34" fmla="*/ 349430 w 432162"/>
                <a:gd name="connsiteY34" fmla="*/ 45463 h 177852"/>
                <a:gd name="connsiteX35" fmla="*/ 375136 w 432162"/>
                <a:gd name="connsiteY35" fmla="*/ 40501 h 177852"/>
                <a:gd name="connsiteX36" fmla="*/ 375136 w 432162"/>
                <a:gd name="connsiteY36" fmla="*/ 130880 h 177852"/>
                <a:gd name="connsiteX37" fmla="*/ 357405 w 432162"/>
                <a:gd name="connsiteY37" fmla="*/ 139027 h 177852"/>
                <a:gd name="connsiteX38" fmla="*/ 350668 w 432162"/>
                <a:gd name="connsiteY38" fmla="*/ 139027 h 177852"/>
                <a:gd name="connsiteX39" fmla="*/ 350668 w 432162"/>
                <a:gd name="connsiteY39" fmla="*/ 145409 h 177852"/>
                <a:gd name="connsiteX40" fmla="*/ 382232 w 432162"/>
                <a:gd name="connsiteY40" fmla="*/ 144704 h 177852"/>
                <a:gd name="connsiteX41" fmla="*/ 413967 w 432162"/>
                <a:gd name="connsiteY41" fmla="*/ 145409 h 177852"/>
                <a:gd name="connsiteX42" fmla="*/ 413967 w 432162"/>
                <a:gd name="connsiteY42" fmla="*/ 139027 h 177852"/>
                <a:gd name="connsiteX43" fmla="*/ 407231 w 432162"/>
                <a:gd name="connsiteY43" fmla="*/ 139027 h 177852"/>
                <a:gd name="connsiteX44" fmla="*/ 389499 w 432162"/>
                <a:gd name="connsiteY44" fmla="*/ 130880 h 177852"/>
                <a:gd name="connsiteX45" fmla="*/ 389499 w 432162"/>
                <a:gd name="connsiteY45" fmla="*/ 3269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32162" h="177852">
                  <a:moveTo>
                    <a:pt x="97078" y="23128"/>
                  </a:moveTo>
                  <a:cubicBezTo>
                    <a:pt x="95306" y="19936"/>
                    <a:pt x="94774" y="19056"/>
                    <a:pt x="91231" y="19056"/>
                  </a:cubicBezTo>
                  <a:cubicBezTo>
                    <a:pt x="89102" y="19056"/>
                    <a:pt x="87330" y="19588"/>
                    <a:pt x="85733" y="22422"/>
                  </a:cubicBezTo>
                  <a:lnTo>
                    <a:pt x="20305" y="141154"/>
                  </a:lnTo>
                  <a:cubicBezTo>
                    <a:pt x="19066" y="143108"/>
                    <a:pt x="19066" y="143457"/>
                    <a:pt x="19066" y="143640"/>
                  </a:cubicBezTo>
                  <a:cubicBezTo>
                    <a:pt x="19066" y="145409"/>
                    <a:pt x="20480" y="145409"/>
                    <a:pt x="23316" y="145409"/>
                  </a:cubicBezTo>
                  <a:lnTo>
                    <a:pt x="159320" y="145409"/>
                  </a:lnTo>
                  <a:cubicBezTo>
                    <a:pt x="162157" y="145409"/>
                    <a:pt x="163570" y="145409"/>
                    <a:pt x="163570" y="143640"/>
                  </a:cubicBezTo>
                  <a:cubicBezTo>
                    <a:pt x="163570" y="143457"/>
                    <a:pt x="163570" y="143108"/>
                    <a:pt x="162331" y="141154"/>
                  </a:cubicBezTo>
                  <a:lnTo>
                    <a:pt x="97078" y="23128"/>
                  </a:lnTo>
                  <a:close/>
                  <a:moveTo>
                    <a:pt x="85376" y="36419"/>
                  </a:moveTo>
                  <a:lnTo>
                    <a:pt x="137506" y="130880"/>
                  </a:lnTo>
                  <a:lnTo>
                    <a:pt x="33246" y="130880"/>
                  </a:lnTo>
                  <a:lnTo>
                    <a:pt x="85376" y="36419"/>
                  </a:lnTo>
                  <a:close/>
                  <a:moveTo>
                    <a:pt x="256719" y="105361"/>
                  </a:moveTo>
                  <a:lnTo>
                    <a:pt x="310978" y="105361"/>
                  </a:lnTo>
                  <a:cubicBezTo>
                    <a:pt x="313281" y="105361"/>
                    <a:pt x="317540" y="105361"/>
                    <a:pt x="317540" y="101106"/>
                  </a:cubicBezTo>
                  <a:cubicBezTo>
                    <a:pt x="317540" y="96676"/>
                    <a:pt x="313464" y="96676"/>
                    <a:pt x="310978" y="96676"/>
                  </a:cubicBezTo>
                  <a:lnTo>
                    <a:pt x="256719" y="96676"/>
                  </a:lnTo>
                  <a:lnTo>
                    <a:pt x="256719" y="42272"/>
                  </a:lnTo>
                  <a:cubicBezTo>
                    <a:pt x="256719" y="39969"/>
                    <a:pt x="256719" y="35712"/>
                    <a:pt x="252462" y="35712"/>
                  </a:cubicBezTo>
                  <a:cubicBezTo>
                    <a:pt x="248029" y="35712"/>
                    <a:pt x="248029" y="39786"/>
                    <a:pt x="248029" y="42272"/>
                  </a:cubicBezTo>
                  <a:lnTo>
                    <a:pt x="248029" y="96676"/>
                  </a:lnTo>
                  <a:lnTo>
                    <a:pt x="193596" y="96676"/>
                  </a:lnTo>
                  <a:cubicBezTo>
                    <a:pt x="191292" y="96676"/>
                    <a:pt x="187033" y="96676"/>
                    <a:pt x="187033" y="100931"/>
                  </a:cubicBezTo>
                  <a:cubicBezTo>
                    <a:pt x="187033" y="105361"/>
                    <a:pt x="191117" y="105361"/>
                    <a:pt x="193596" y="105361"/>
                  </a:cubicBezTo>
                  <a:lnTo>
                    <a:pt x="248029" y="105361"/>
                  </a:lnTo>
                  <a:lnTo>
                    <a:pt x="248029" y="159765"/>
                  </a:lnTo>
                  <a:cubicBezTo>
                    <a:pt x="248029" y="162068"/>
                    <a:pt x="248029" y="166324"/>
                    <a:pt x="252287" y="166324"/>
                  </a:cubicBezTo>
                  <a:cubicBezTo>
                    <a:pt x="256719" y="166324"/>
                    <a:pt x="256719" y="162243"/>
                    <a:pt x="256719" y="159765"/>
                  </a:cubicBezTo>
                  <a:lnTo>
                    <a:pt x="256719" y="105361"/>
                  </a:lnTo>
                  <a:close/>
                  <a:moveTo>
                    <a:pt x="389499" y="32696"/>
                  </a:moveTo>
                  <a:cubicBezTo>
                    <a:pt x="389499" y="27917"/>
                    <a:pt x="389151" y="27741"/>
                    <a:pt x="384186" y="27741"/>
                  </a:cubicBezTo>
                  <a:cubicBezTo>
                    <a:pt x="372833" y="38905"/>
                    <a:pt x="356698" y="39079"/>
                    <a:pt x="349430" y="39079"/>
                  </a:cubicBezTo>
                  <a:lnTo>
                    <a:pt x="349430" y="45463"/>
                  </a:lnTo>
                  <a:cubicBezTo>
                    <a:pt x="353689" y="45463"/>
                    <a:pt x="365390" y="45463"/>
                    <a:pt x="375136" y="40501"/>
                  </a:cubicBezTo>
                  <a:lnTo>
                    <a:pt x="375136" y="130880"/>
                  </a:lnTo>
                  <a:cubicBezTo>
                    <a:pt x="375136" y="136724"/>
                    <a:pt x="375136" y="139027"/>
                    <a:pt x="357405" y="139027"/>
                  </a:cubicBezTo>
                  <a:lnTo>
                    <a:pt x="350668" y="139027"/>
                  </a:lnTo>
                  <a:lnTo>
                    <a:pt x="350668" y="145409"/>
                  </a:lnTo>
                  <a:cubicBezTo>
                    <a:pt x="353864" y="145236"/>
                    <a:pt x="375670" y="144704"/>
                    <a:pt x="382232" y="144704"/>
                  </a:cubicBezTo>
                  <a:cubicBezTo>
                    <a:pt x="387730" y="144704"/>
                    <a:pt x="410067" y="145236"/>
                    <a:pt x="413967" y="145409"/>
                  </a:cubicBezTo>
                  <a:lnTo>
                    <a:pt x="413967" y="139027"/>
                  </a:lnTo>
                  <a:lnTo>
                    <a:pt x="407231" y="139027"/>
                  </a:lnTo>
                  <a:cubicBezTo>
                    <a:pt x="389499" y="139027"/>
                    <a:pt x="389499" y="136724"/>
                    <a:pt x="389499" y="130880"/>
                  </a:cubicBezTo>
                  <a:lnTo>
                    <a:pt x="389499" y="326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12826791-B035-4452-9F9F-5BAFC0686193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>
            <a:xfrm>
              <a:off x="12449912" y="-12611676"/>
              <a:ext cx="152528" cy="152445"/>
            </a:xfrm>
            <a:custGeom>
              <a:avLst/>
              <a:gdLst>
                <a:gd name="connsiteX0" fmla="*/ 100359 w 152528"/>
                <a:gd name="connsiteY0" fmla="*/ 116748 h 152445"/>
                <a:gd name="connsiteX1" fmla="*/ 122896 w 152528"/>
                <a:gd name="connsiteY1" fmla="*/ 133707 h 152445"/>
                <a:gd name="connsiteX2" fmla="*/ 141629 w 152528"/>
                <a:gd name="connsiteY2" fmla="*/ 119782 h 152445"/>
                <a:gd name="connsiteX3" fmla="*/ 149231 w 152528"/>
                <a:gd name="connsiteY3" fmla="*/ 94731 h 152445"/>
                <a:gd name="connsiteX4" fmla="*/ 146188 w 152528"/>
                <a:gd name="connsiteY4" fmla="*/ 92198 h 152445"/>
                <a:gd name="connsiteX5" fmla="*/ 142645 w 152528"/>
                <a:gd name="connsiteY5" fmla="*/ 96756 h 152445"/>
                <a:gd name="connsiteX6" fmla="*/ 123651 w 152528"/>
                <a:gd name="connsiteY6" fmla="*/ 128134 h 152445"/>
                <a:gd name="connsiteX7" fmla="*/ 115802 w 152528"/>
                <a:gd name="connsiteY7" fmla="*/ 116494 h 152445"/>
                <a:gd name="connsiteX8" fmla="*/ 120870 w 152528"/>
                <a:gd name="connsiteY8" fmla="*/ 90173 h 152445"/>
                <a:gd name="connsiteX9" fmla="*/ 127957 w 152528"/>
                <a:gd name="connsiteY9" fmla="*/ 62837 h 152445"/>
                <a:gd name="connsiteX10" fmla="*/ 132262 w 152528"/>
                <a:gd name="connsiteY10" fmla="*/ 45631 h 152445"/>
                <a:gd name="connsiteX11" fmla="*/ 136059 w 152528"/>
                <a:gd name="connsiteY11" fmla="*/ 28672 h 152445"/>
                <a:gd name="connsiteX12" fmla="*/ 128720 w 152528"/>
                <a:gd name="connsiteY12" fmla="*/ 21835 h 152445"/>
                <a:gd name="connsiteX13" fmla="*/ 118844 w 152528"/>
                <a:gd name="connsiteY13" fmla="*/ 30696 h 152445"/>
                <a:gd name="connsiteX14" fmla="*/ 99850 w 152528"/>
                <a:gd name="connsiteY14" fmla="*/ 106879 h 152445"/>
                <a:gd name="connsiteX15" fmla="*/ 70981 w 152528"/>
                <a:gd name="connsiteY15" fmla="*/ 128134 h 152445"/>
                <a:gd name="connsiteX16" fmla="*/ 55283 w 152528"/>
                <a:gd name="connsiteY16" fmla="*/ 107387 h 152445"/>
                <a:gd name="connsiteX17" fmla="*/ 68955 w 152528"/>
                <a:gd name="connsiteY17" fmla="*/ 55754 h 152445"/>
                <a:gd name="connsiteX18" fmla="*/ 73261 w 152528"/>
                <a:gd name="connsiteY18" fmla="*/ 39811 h 152445"/>
                <a:gd name="connsiteX19" fmla="*/ 52495 w 152528"/>
                <a:gd name="connsiteY19" fmla="*/ 19056 h 152445"/>
                <a:gd name="connsiteX20" fmla="*/ 19066 w 152528"/>
                <a:gd name="connsiteY20" fmla="*/ 58032 h 152445"/>
                <a:gd name="connsiteX21" fmla="*/ 22109 w 152528"/>
                <a:gd name="connsiteY21" fmla="*/ 60558 h 152445"/>
                <a:gd name="connsiteX22" fmla="*/ 26160 w 152528"/>
                <a:gd name="connsiteY22" fmla="*/ 56009 h 152445"/>
                <a:gd name="connsiteX23" fmla="*/ 51733 w 152528"/>
                <a:gd name="connsiteY23" fmla="*/ 24621 h 152445"/>
                <a:gd name="connsiteX24" fmla="*/ 58064 w 152528"/>
                <a:gd name="connsiteY24" fmla="*/ 32975 h 152445"/>
                <a:gd name="connsiteX25" fmla="*/ 53758 w 152528"/>
                <a:gd name="connsiteY25" fmla="*/ 50189 h 152445"/>
                <a:gd name="connsiteX26" fmla="*/ 39077 w 152528"/>
                <a:gd name="connsiteY26" fmla="*/ 103338 h 152445"/>
                <a:gd name="connsiteX27" fmla="*/ 70218 w 152528"/>
                <a:gd name="connsiteY27" fmla="*/ 133707 h 152445"/>
                <a:gd name="connsiteX28" fmla="*/ 100359 w 152528"/>
                <a:gd name="connsiteY28" fmla="*/ 11674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9" y="116748"/>
                  </a:moveTo>
                  <a:cubicBezTo>
                    <a:pt x="103139" y="127126"/>
                    <a:pt x="112005" y="133707"/>
                    <a:pt x="122896" y="133707"/>
                  </a:cubicBezTo>
                  <a:cubicBezTo>
                    <a:pt x="131754" y="133707"/>
                    <a:pt x="137577" y="127880"/>
                    <a:pt x="141629" y="119782"/>
                  </a:cubicBezTo>
                  <a:cubicBezTo>
                    <a:pt x="145935" y="110674"/>
                    <a:pt x="149231" y="95232"/>
                    <a:pt x="149231" y="94731"/>
                  </a:cubicBezTo>
                  <a:cubicBezTo>
                    <a:pt x="149231" y="92198"/>
                    <a:pt x="146951" y="92198"/>
                    <a:pt x="146188" y="92198"/>
                  </a:cubicBezTo>
                  <a:cubicBezTo>
                    <a:pt x="143654" y="92198"/>
                    <a:pt x="143400" y="93206"/>
                    <a:pt x="142645" y="96756"/>
                  </a:cubicBezTo>
                  <a:cubicBezTo>
                    <a:pt x="139102" y="110928"/>
                    <a:pt x="134288" y="128134"/>
                    <a:pt x="123651" y="128134"/>
                  </a:cubicBezTo>
                  <a:cubicBezTo>
                    <a:pt x="118336" y="128134"/>
                    <a:pt x="115802" y="124846"/>
                    <a:pt x="115802" y="116494"/>
                  </a:cubicBezTo>
                  <a:cubicBezTo>
                    <a:pt x="115802" y="110928"/>
                    <a:pt x="118844" y="99034"/>
                    <a:pt x="120870" y="90173"/>
                  </a:cubicBezTo>
                  <a:lnTo>
                    <a:pt x="127957" y="62837"/>
                  </a:lnTo>
                  <a:cubicBezTo>
                    <a:pt x="128720" y="59042"/>
                    <a:pt x="131246" y="49426"/>
                    <a:pt x="132262" y="45631"/>
                  </a:cubicBezTo>
                  <a:cubicBezTo>
                    <a:pt x="133526" y="39811"/>
                    <a:pt x="136059" y="30189"/>
                    <a:pt x="136059" y="28672"/>
                  </a:cubicBezTo>
                  <a:cubicBezTo>
                    <a:pt x="136059" y="24114"/>
                    <a:pt x="132516" y="21835"/>
                    <a:pt x="128720" y="21835"/>
                  </a:cubicBezTo>
                  <a:cubicBezTo>
                    <a:pt x="127448" y="21835"/>
                    <a:pt x="120870" y="22089"/>
                    <a:pt x="118844" y="30696"/>
                  </a:cubicBezTo>
                  <a:cubicBezTo>
                    <a:pt x="114031" y="49173"/>
                    <a:pt x="102885" y="93461"/>
                    <a:pt x="99850" y="106879"/>
                  </a:cubicBezTo>
                  <a:cubicBezTo>
                    <a:pt x="99596" y="107887"/>
                    <a:pt x="89467" y="128134"/>
                    <a:pt x="70981" y="128134"/>
                  </a:cubicBezTo>
                  <a:cubicBezTo>
                    <a:pt x="57809" y="128134"/>
                    <a:pt x="55283" y="116748"/>
                    <a:pt x="55283" y="107387"/>
                  </a:cubicBezTo>
                  <a:cubicBezTo>
                    <a:pt x="55283" y="93206"/>
                    <a:pt x="62369" y="73214"/>
                    <a:pt x="68955" y="55754"/>
                  </a:cubicBezTo>
                  <a:cubicBezTo>
                    <a:pt x="71990" y="48163"/>
                    <a:pt x="73261" y="44615"/>
                    <a:pt x="73261" y="39811"/>
                  </a:cubicBezTo>
                  <a:cubicBezTo>
                    <a:pt x="73261" y="28418"/>
                    <a:pt x="65158" y="19056"/>
                    <a:pt x="52495" y="19056"/>
                  </a:cubicBezTo>
                  <a:cubicBezTo>
                    <a:pt x="28440" y="19056"/>
                    <a:pt x="19066" y="55754"/>
                    <a:pt x="19066" y="58032"/>
                  </a:cubicBezTo>
                  <a:cubicBezTo>
                    <a:pt x="19066" y="60558"/>
                    <a:pt x="21600" y="60558"/>
                    <a:pt x="22109" y="60558"/>
                  </a:cubicBezTo>
                  <a:cubicBezTo>
                    <a:pt x="24642" y="60558"/>
                    <a:pt x="24897" y="60058"/>
                    <a:pt x="26160" y="56009"/>
                  </a:cubicBezTo>
                  <a:cubicBezTo>
                    <a:pt x="32491" y="33991"/>
                    <a:pt x="42112" y="24621"/>
                    <a:pt x="51733" y="24621"/>
                  </a:cubicBezTo>
                  <a:cubicBezTo>
                    <a:pt x="54013" y="24621"/>
                    <a:pt x="58064" y="24876"/>
                    <a:pt x="58064" y="32975"/>
                  </a:cubicBezTo>
                  <a:cubicBezTo>
                    <a:pt x="58064" y="39048"/>
                    <a:pt x="55283" y="46385"/>
                    <a:pt x="53758" y="50189"/>
                  </a:cubicBezTo>
                  <a:cubicBezTo>
                    <a:pt x="44392" y="75238"/>
                    <a:pt x="39077" y="90936"/>
                    <a:pt x="39077" y="103338"/>
                  </a:cubicBezTo>
                  <a:cubicBezTo>
                    <a:pt x="39077" y="127379"/>
                    <a:pt x="56546" y="133707"/>
                    <a:pt x="70218" y="133707"/>
                  </a:cubicBezTo>
                  <a:cubicBezTo>
                    <a:pt x="86933" y="133707"/>
                    <a:pt x="96053" y="122314"/>
                    <a:pt x="100359" y="1167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610E7536-1936-4C47-80F5-368A0FECCE26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>
            <a:xfrm>
              <a:off x="12598369" y="-12718013"/>
              <a:ext cx="177949" cy="152445"/>
            </a:xfrm>
            <a:custGeom>
              <a:avLst/>
              <a:gdLst>
                <a:gd name="connsiteX0" fmla="*/ 97078 w 177949"/>
                <a:gd name="connsiteY0" fmla="*/ 23128 h 152445"/>
                <a:gd name="connsiteX1" fmla="*/ 91231 w 177949"/>
                <a:gd name="connsiteY1" fmla="*/ 19056 h 152445"/>
                <a:gd name="connsiteX2" fmla="*/ 85733 w 177949"/>
                <a:gd name="connsiteY2" fmla="*/ 22422 h 152445"/>
                <a:gd name="connsiteX3" fmla="*/ 20305 w 177949"/>
                <a:gd name="connsiteY3" fmla="*/ 141154 h 152445"/>
                <a:gd name="connsiteX4" fmla="*/ 19066 w 177949"/>
                <a:gd name="connsiteY4" fmla="*/ 143640 h 152445"/>
                <a:gd name="connsiteX5" fmla="*/ 23316 w 177949"/>
                <a:gd name="connsiteY5" fmla="*/ 145409 h 152445"/>
                <a:gd name="connsiteX6" fmla="*/ 159320 w 177949"/>
                <a:gd name="connsiteY6" fmla="*/ 145409 h 152445"/>
                <a:gd name="connsiteX7" fmla="*/ 163570 w 177949"/>
                <a:gd name="connsiteY7" fmla="*/ 143640 h 152445"/>
                <a:gd name="connsiteX8" fmla="*/ 162331 w 177949"/>
                <a:gd name="connsiteY8" fmla="*/ 141154 h 152445"/>
                <a:gd name="connsiteX9" fmla="*/ 97078 w 177949"/>
                <a:gd name="connsiteY9" fmla="*/ 23128 h 152445"/>
                <a:gd name="connsiteX10" fmla="*/ 85376 w 177949"/>
                <a:gd name="connsiteY10" fmla="*/ 36419 h 152445"/>
                <a:gd name="connsiteX11" fmla="*/ 137506 w 177949"/>
                <a:gd name="connsiteY11" fmla="*/ 130880 h 152445"/>
                <a:gd name="connsiteX12" fmla="*/ 33246 w 177949"/>
                <a:gd name="connsiteY12" fmla="*/ 130880 h 152445"/>
                <a:gd name="connsiteX13" fmla="*/ 85376 w 177949"/>
                <a:gd name="connsiteY13" fmla="*/ 36419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949" h="152445">
                  <a:moveTo>
                    <a:pt x="97078" y="23128"/>
                  </a:moveTo>
                  <a:cubicBezTo>
                    <a:pt x="95306" y="19936"/>
                    <a:pt x="94774" y="19056"/>
                    <a:pt x="91231" y="19056"/>
                  </a:cubicBezTo>
                  <a:cubicBezTo>
                    <a:pt x="89102" y="19056"/>
                    <a:pt x="87330" y="19588"/>
                    <a:pt x="85733" y="22422"/>
                  </a:cubicBezTo>
                  <a:lnTo>
                    <a:pt x="20305" y="141154"/>
                  </a:lnTo>
                  <a:cubicBezTo>
                    <a:pt x="19066" y="143108"/>
                    <a:pt x="19066" y="143457"/>
                    <a:pt x="19066" y="143640"/>
                  </a:cubicBezTo>
                  <a:cubicBezTo>
                    <a:pt x="19066" y="145409"/>
                    <a:pt x="20480" y="145409"/>
                    <a:pt x="23316" y="145409"/>
                  </a:cubicBezTo>
                  <a:lnTo>
                    <a:pt x="159320" y="145409"/>
                  </a:lnTo>
                  <a:cubicBezTo>
                    <a:pt x="162157" y="145409"/>
                    <a:pt x="163570" y="145409"/>
                    <a:pt x="163570" y="143640"/>
                  </a:cubicBezTo>
                  <a:cubicBezTo>
                    <a:pt x="163570" y="143457"/>
                    <a:pt x="163570" y="143108"/>
                    <a:pt x="162331" y="141154"/>
                  </a:cubicBezTo>
                  <a:lnTo>
                    <a:pt x="97078" y="23128"/>
                  </a:lnTo>
                  <a:close/>
                  <a:moveTo>
                    <a:pt x="85376" y="36419"/>
                  </a:moveTo>
                  <a:lnTo>
                    <a:pt x="137506" y="130880"/>
                  </a:lnTo>
                  <a:lnTo>
                    <a:pt x="33246" y="130880"/>
                  </a:lnTo>
                  <a:lnTo>
                    <a:pt x="85376" y="3641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D38762D0-49B6-4577-A302-187500A17CC9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>
            <a:xfrm>
              <a:off x="12468038" y="-12307598"/>
              <a:ext cx="152528" cy="152445"/>
            </a:xfrm>
            <a:custGeom>
              <a:avLst/>
              <a:gdLst>
                <a:gd name="connsiteX0" fmla="*/ 100359 w 152528"/>
                <a:gd name="connsiteY0" fmla="*/ 116748 h 152445"/>
                <a:gd name="connsiteX1" fmla="*/ 122896 w 152528"/>
                <a:gd name="connsiteY1" fmla="*/ 133707 h 152445"/>
                <a:gd name="connsiteX2" fmla="*/ 141628 w 152528"/>
                <a:gd name="connsiteY2" fmla="*/ 119782 h 152445"/>
                <a:gd name="connsiteX3" fmla="*/ 149231 w 152528"/>
                <a:gd name="connsiteY3" fmla="*/ 94731 h 152445"/>
                <a:gd name="connsiteX4" fmla="*/ 146188 w 152528"/>
                <a:gd name="connsiteY4" fmla="*/ 92198 h 152445"/>
                <a:gd name="connsiteX5" fmla="*/ 142645 w 152528"/>
                <a:gd name="connsiteY5" fmla="*/ 96756 h 152445"/>
                <a:gd name="connsiteX6" fmla="*/ 123651 w 152528"/>
                <a:gd name="connsiteY6" fmla="*/ 128134 h 152445"/>
                <a:gd name="connsiteX7" fmla="*/ 115802 w 152528"/>
                <a:gd name="connsiteY7" fmla="*/ 116494 h 152445"/>
                <a:gd name="connsiteX8" fmla="*/ 120870 w 152528"/>
                <a:gd name="connsiteY8" fmla="*/ 90173 h 152445"/>
                <a:gd name="connsiteX9" fmla="*/ 127956 w 152528"/>
                <a:gd name="connsiteY9" fmla="*/ 62837 h 152445"/>
                <a:gd name="connsiteX10" fmla="*/ 132262 w 152528"/>
                <a:gd name="connsiteY10" fmla="*/ 45631 h 152445"/>
                <a:gd name="connsiteX11" fmla="*/ 136059 w 152528"/>
                <a:gd name="connsiteY11" fmla="*/ 28672 h 152445"/>
                <a:gd name="connsiteX12" fmla="*/ 128719 w 152528"/>
                <a:gd name="connsiteY12" fmla="*/ 21835 h 152445"/>
                <a:gd name="connsiteX13" fmla="*/ 118844 w 152528"/>
                <a:gd name="connsiteY13" fmla="*/ 30696 h 152445"/>
                <a:gd name="connsiteX14" fmla="*/ 99850 w 152528"/>
                <a:gd name="connsiteY14" fmla="*/ 106879 h 152445"/>
                <a:gd name="connsiteX15" fmla="*/ 70981 w 152528"/>
                <a:gd name="connsiteY15" fmla="*/ 128134 h 152445"/>
                <a:gd name="connsiteX16" fmla="*/ 55283 w 152528"/>
                <a:gd name="connsiteY16" fmla="*/ 107387 h 152445"/>
                <a:gd name="connsiteX17" fmla="*/ 68955 w 152528"/>
                <a:gd name="connsiteY17" fmla="*/ 55754 h 152445"/>
                <a:gd name="connsiteX18" fmla="*/ 73261 w 152528"/>
                <a:gd name="connsiteY18" fmla="*/ 39811 h 152445"/>
                <a:gd name="connsiteX19" fmla="*/ 52495 w 152528"/>
                <a:gd name="connsiteY19" fmla="*/ 19056 h 152445"/>
                <a:gd name="connsiteX20" fmla="*/ 19066 w 152528"/>
                <a:gd name="connsiteY20" fmla="*/ 58032 h 152445"/>
                <a:gd name="connsiteX21" fmla="*/ 22109 w 152528"/>
                <a:gd name="connsiteY21" fmla="*/ 60557 h 152445"/>
                <a:gd name="connsiteX22" fmla="*/ 26160 w 152528"/>
                <a:gd name="connsiteY22" fmla="*/ 56009 h 152445"/>
                <a:gd name="connsiteX23" fmla="*/ 51733 w 152528"/>
                <a:gd name="connsiteY23" fmla="*/ 24621 h 152445"/>
                <a:gd name="connsiteX24" fmla="*/ 58064 w 152528"/>
                <a:gd name="connsiteY24" fmla="*/ 32975 h 152445"/>
                <a:gd name="connsiteX25" fmla="*/ 53758 w 152528"/>
                <a:gd name="connsiteY25" fmla="*/ 50189 h 152445"/>
                <a:gd name="connsiteX26" fmla="*/ 39077 w 152528"/>
                <a:gd name="connsiteY26" fmla="*/ 103338 h 152445"/>
                <a:gd name="connsiteX27" fmla="*/ 70218 w 152528"/>
                <a:gd name="connsiteY27" fmla="*/ 133707 h 152445"/>
                <a:gd name="connsiteX28" fmla="*/ 100359 w 152528"/>
                <a:gd name="connsiteY28" fmla="*/ 11674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9" y="116748"/>
                  </a:moveTo>
                  <a:cubicBezTo>
                    <a:pt x="103138" y="127126"/>
                    <a:pt x="112005" y="133707"/>
                    <a:pt x="122896" y="133707"/>
                  </a:cubicBezTo>
                  <a:cubicBezTo>
                    <a:pt x="131754" y="133707"/>
                    <a:pt x="137577" y="127880"/>
                    <a:pt x="141628" y="119782"/>
                  </a:cubicBezTo>
                  <a:cubicBezTo>
                    <a:pt x="145934" y="110674"/>
                    <a:pt x="149231" y="95230"/>
                    <a:pt x="149231" y="94731"/>
                  </a:cubicBezTo>
                  <a:cubicBezTo>
                    <a:pt x="149231" y="92198"/>
                    <a:pt x="146951" y="92198"/>
                    <a:pt x="146188" y="92198"/>
                  </a:cubicBezTo>
                  <a:cubicBezTo>
                    <a:pt x="143654" y="92198"/>
                    <a:pt x="143400" y="93206"/>
                    <a:pt x="142645" y="96756"/>
                  </a:cubicBezTo>
                  <a:cubicBezTo>
                    <a:pt x="139102" y="110928"/>
                    <a:pt x="134288" y="128134"/>
                    <a:pt x="123651" y="128134"/>
                  </a:cubicBezTo>
                  <a:cubicBezTo>
                    <a:pt x="118336" y="128134"/>
                    <a:pt x="115802" y="124846"/>
                    <a:pt x="115802" y="116494"/>
                  </a:cubicBezTo>
                  <a:cubicBezTo>
                    <a:pt x="115802" y="110928"/>
                    <a:pt x="118844" y="99034"/>
                    <a:pt x="120870" y="90173"/>
                  </a:cubicBezTo>
                  <a:lnTo>
                    <a:pt x="127956" y="62837"/>
                  </a:lnTo>
                  <a:cubicBezTo>
                    <a:pt x="128719" y="59042"/>
                    <a:pt x="131246" y="49426"/>
                    <a:pt x="132262" y="45631"/>
                  </a:cubicBezTo>
                  <a:cubicBezTo>
                    <a:pt x="133526" y="39811"/>
                    <a:pt x="136059" y="30187"/>
                    <a:pt x="136059" y="28672"/>
                  </a:cubicBezTo>
                  <a:cubicBezTo>
                    <a:pt x="136059" y="24114"/>
                    <a:pt x="132516" y="21835"/>
                    <a:pt x="128719" y="21835"/>
                  </a:cubicBezTo>
                  <a:cubicBezTo>
                    <a:pt x="127448" y="21835"/>
                    <a:pt x="120870" y="22089"/>
                    <a:pt x="118844" y="30696"/>
                  </a:cubicBezTo>
                  <a:cubicBezTo>
                    <a:pt x="114030" y="49171"/>
                    <a:pt x="102885" y="93461"/>
                    <a:pt x="99850" y="106879"/>
                  </a:cubicBezTo>
                  <a:cubicBezTo>
                    <a:pt x="99595" y="107887"/>
                    <a:pt x="89467" y="128134"/>
                    <a:pt x="70981" y="128134"/>
                  </a:cubicBezTo>
                  <a:cubicBezTo>
                    <a:pt x="57809" y="128134"/>
                    <a:pt x="55283" y="116748"/>
                    <a:pt x="55283" y="107387"/>
                  </a:cubicBezTo>
                  <a:cubicBezTo>
                    <a:pt x="55283" y="93206"/>
                    <a:pt x="62369" y="73214"/>
                    <a:pt x="68955" y="55754"/>
                  </a:cubicBezTo>
                  <a:cubicBezTo>
                    <a:pt x="71989" y="48163"/>
                    <a:pt x="73261" y="44615"/>
                    <a:pt x="73261" y="39811"/>
                  </a:cubicBezTo>
                  <a:cubicBezTo>
                    <a:pt x="73261" y="28418"/>
                    <a:pt x="65158" y="19056"/>
                    <a:pt x="52495" y="19056"/>
                  </a:cubicBezTo>
                  <a:cubicBezTo>
                    <a:pt x="28440" y="19056"/>
                    <a:pt x="19066" y="55754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058"/>
                    <a:pt x="26160" y="56009"/>
                  </a:cubicBezTo>
                  <a:cubicBezTo>
                    <a:pt x="32491" y="33991"/>
                    <a:pt x="42112" y="24621"/>
                    <a:pt x="51733" y="24621"/>
                  </a:cubicBezTo>
                  <a:cubicBezTo>
                    <a:pt x="54013" y="24621"/>
                    <a:pt x="58064" y="24876"/>
                    <a:pt x="58064" y="32975"/>
                  </a:cubicBezTo>
                  <a:cubicBezTo>
                    <a:pt x="58064" y="39048"/>
                    <a:pt x="55283" y="46385"/>
                    <a:pt x="53758" y="50189"/>
                  </a:cubicBezTo>
                  <a:cubicBezTo>
                    <a:pt x="44392" y="75238"/>
                    <a:pt x="39077" y="90936"/>
                    <a:pt x="39077" y="103338"/>
                  </a:cubicBezTo>
                  <a:cubicBezTo>
                    <a:pt x="39077" y="127379"/>
                    <a:pt x="56546" y="133707"/>
                    <a:pt x="70218" y="133707"/>
                  </a:cubicBezTo>
                  <a:cubicBezTo>
                    <a:pt x="86933" y="133707"/>
                    <a:pt x="96052" y="122314"/>
                    <a:pt x="100359" y="1167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EE636EEF-434F-4893-AC83-59A85A2D5490}"/>
                </a:ext>
              </a:extLst>
            </p:cNvPr>
            <p:cNvSpPr/>
            <p:nvPr>
              <p:custDataLst>
                <p:tags r:id="rId104"/>
              </p:custDataLst>
            </p:nvPr>
          </p:nvSpPr>
          <p:spPr>
            <a:xfrm>
              <a:off x="12616496" y="-12413963"/>
              <a:ext cx="177949" cy="152445"/>
            </a:xfrm>
            <a:custGeom>
              <a:avLst/>
              <a:gdLst>
                <a:gd name="connsiteX0" fmla="*/ 97077 w 177949"/>
                <a:gd name="connsiteY0" fmla="*/ 23129 h 152445"/>
                <a:gd name="connsiteX1" fmla="*/ 91231 w 177949"/>
                <a:gd name="connsiteY1" fmla="*/ 19056 h 152445"/>
                <a:gd name="connsiteX2" fmla="*/ 85733 w 177949"/>
                <a:gd name="connsiteY2" fmla="*/ 22422 h 152445"/>
                <a:gd name="connsiteX3" fmla="*/ 20305 w 177949"/>
                <a:gd name="connsiteY3" fmla="*/ 141156 h 152445"/>
                <a:gd name="connsiteX4" fmla="*/ 19066 w 177949"/>
                <a:gd name="connsiteY4" fmla="*/ 143640 h 152445"/>
                <a:gd name="connsiteX5" fmla="*/ 23316 w 177949"/>
                <a:gd name="connsiteY5" fmla="*/ 145411 h 152445"/>
                <a:gd name="connsiteX6" fmla="*/ 159320 w 177949"/>
                <a:gd name="connsiteY6" fmla="*/ 145411 h 152445"/>
                <a:gd name="connsiteX7" fmla="*/ 163570 w 177949"/>
                <a:gd name="connsiteY7" fmla="*/ 143640 h 152445"/>
                <a:gd name="connsiteX8" fmla="*/ 162331 w 177949"/>
                <a:gd name="connsiteY8" fmla="*/ 141156 h 152445"/>
                <a:gd name="connsiteX9" fmla="*/ 97077 w 177949"/>
                <a:gd name="connsiteY9" fmla="*/ 23129 h 152445"/>
                <a:gd name="connsiteX10" fmla="*/ 85376 w 177949"/>
                <a:gd name="connsiteY10" fmla="*/ 36421 h 152445"/>
                <a:gd name="connsiteX11" fmla="*/ 137506 w 177949"/>
                <a:gd name="connsiteY11" fmla="*/ 130880 h 152445"/>
                <a:gd name="connsiteX12" fmla="*/ 33246 w 177949"/>
                <a:gd name="connsiteY12" fmla="*/ 130880 h 152445"/>
                <a:gd name="connsiteX13" fmla="*/ 85376 w 177949"/>
                <a:gd name="connsiteY13" fmla="*/ 3642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949" h="152445">
                  <a:moveTo>
                    <a:pt x="97077" y="23129"/>
                  </a:moveTo>
                  <a:cubicBezTo>
                    <a:pt x="95306" y="19938"/>
                    <a:pt x="94774" y="19056"/>
                    <a:pt x="91231" y="19056"/>
                  </a:cubicBezTo>
                  <a:cubicBezTo>
                    <a:pt x="89102" y="19056"/>
                    <a:pt x="87330" y="19588"/>
                    <a:pt x="85733" y="22422"/>
                  </a:cubicBezTo>
                  <a:lnTo>
                    <a:pt x="20305" y="141156"/>
                  </a:lnTo>
                  <a:cubicBezTo>
                    <a:pt x="19066" y="143108"/>
                    <a:pt x="19066" y="143457"/>
                    <a:pt x="19066" y="143640"/>
                  </a:cubicBezTo>
                  <a:cubicBezTo>
                    <a:pt x="19066" y="145411"/>
                    <a:pt x="20480" y="145411"/>
                    <a:pt x="23316" y="145411"/>
                  </a:cubicBezTo>
                  <a:lnTo>
                    <a:pt x="159320" y="145411"/>
                  </a:lnTo>
                  <a:cubicBezTo>
                    <a:pt x="162156" y="145411"/>
                    <a:pt x="163570" y="145411"/>
                    <a:pt x="163570" y="143640"/>
                  </a:cubicBezTo>
                  <a:cubicBezTo>
                    <a:pt x="163570" y="143457"/>
                    <a:pt x="163570" y="143108"/>
                    <a:pt x="162331" y="141156"/>
                  </a:cubicBezTo>
                  <a:lnTo>
                    <a:pt x="97077" y="23129"/>
                  </a:lnTo>
                  <a:close/>
                  <a:moveTo>
                    <a:pt x="85376" y="36421"/>
                  </a:moveTo>
                  <a:lnTo>
                    <a:pt x="137506" y="130880"/>
                  </a:lnTo>
                  <a:lnTo>
                    <a:pt x="33246" y="130880"/>
                  </a:lnTo>
                  <a:lnTo>
                    <a:pt x="85376" y="3642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35C6DE45-C50D-4CF3-BFB9-D2CFD176DFEE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>
            <a:xfrm>
              <a:off x="12791211" y="-12336343"/>
              <a:ext cx="152528" cy="25408"/>
            </a:xfrm>
            <a:custGeom>
              <a:avLst/>
              <a:gdLst>
                <a:gd name="connsiteX0" fmla="*/ 131833 w 152528"/>
                <a:gd name="connsiteY0" fmla="*/ 27743 h 25407"/>
                <a:gd name="connsiteX1" fmla="*/ 138928 w 152528"/>
                <a:gd name="connsiteY1" fmla="*/ 23486 h 25407"/>
                <a:gd name="connsiteX2" fmla="*/ 131833 w 152528"/>
                <a:gd name="connsiteY2" fmla="*/ 19056 h 25407"/>
                <a:gd name="connsiteX3" fmla="*/ 26152 w 152528"/>
                <a:gd name="connsiteY3" fmla="*/ 19056 h 25407"/>
                <a:gd name="connsiteX4" fmla="*/ 19066 w 152528"/>
                <a:gd name="connsiteY4" fmla="*/ 23312 h 25407"/>
                <a:gd name="connsiteX5" fmla="*/ 26152 w 152528"/>
                <a:gd name="connsiteY5" fmla="*/ 27743 h 25407"/>
                <a:gd name="connsiteX6" fmla="*/ 131833 w 152528"/>
                <a:gd name="connsiteY6" fmla="*/ 27743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528" h="25407">
                  <a:moveTo>
                    <a:pt x="131833" y="27743"/>
                  </a:moveTo>
                  <a:cubicBezTo>
                    <a:pt x="134669" y="27743"/>
                    <a:pt x="138928" y="27743"/>
                    <a:pt x="138928" y="23486"/>
                  </a:cubicBezTo>
                  <a:cubicBezTo>
                    <a:pt x="138928" y="19056"/>
                    <a:pt x="134852" y="19056"/>
                    <a:pt x="131833" y="19056"/>
                  </a:cubicBezTo>
                  <a:lnTo>
                    <a:pt x="26152" y="19056"/>
                  </a:lnTo>
                  <a:cubicBezTo>
                    <a:pt x="23316" y="19056"/>
                    <a:pt x="19066" y="19056"/>
                    <a:pt x="19066" y="23312"/>
                  </a:cubicBezTo>
                  <a:cubicBezTo>
                    <a:pt x="19066" y="27743"/>
                    <a:pt x="23141" y="27743"/>
                    <a:pt x="26152" y="27743"/>
                  </a:cubicBezTo>
                  <a:lnTo>
                    <a:pt x="131833" y="277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80620BE7-B023-4D63-94A3-5AF9591A63DD}"/>
                </a:ext>
              </a:extLst>
            </p:cNvPr>
            <p:cNvSpPr/>
            <p:nvPr>
              <p:custDataLst>
                <p:tags r:id="rId106"/>
              </p:custDataLst>
            </p:nvPr>
          </p:nvSpPr>
          <p:spPr>
            <a:xfrm>
              <a:off x="12949659" y="-12405276"/>
              <a:ext cx="101685" cy="152445"/>
            </a:xfrm>
            <a:custGeom>
              <a:avLst/>
              <a:gdLst>
                <a:gd name="connsiteX0" fmla="*/ 59136 w 101685"/>
                <a:gd name="connsiteY0" fmla="*/ 24010 h 152445"/>
                <a:gd name="connsiteX1" fmla="*/ 53822 w 101685"/>
                <a:gd name="connsiteY1" fmla="*/ 19056 h 152445"/>
                <a:gd name="connsiteX2" fmla="*/ 19066 w 101685"/>
                <a:gd name="connsiteY2" fmla="*/ 30393 h 152445"/>
                <a:gd name="connsiteX3" fmla="*/ 19066 w 101685"/>
                <a:gd name="connsiteY3" fmla="*/ 36776 h 152445"/>
                <a:gd name="connsiteX4" fmla="*/ 44773 w 101685"/>
                <a:gd name="connsiteY4" fmla="*/ 31814 h 152445"/>
                <a:gd name="connsiteX5" fmla="*/ 44773 w 101685"/>
                <a:gd name="connsiteY5" fmla="*/ 122193 h 152445"/>
                <a:gd name="connsiteX6" fmla="*/ 27042 w 101685"/>
                <a:gd name="connsiteY6" fmla="*/ 130341 h 152445"/>
                <a:gd name="connsiteX7" fmla="*/ 20305 w 101685"/>
                <a:gd name="connsiteY7" fmla="*/ 130341 h 152445"/>
                <a:gd name="connsiteX8" fmla="*/ 20305 w 101685"/>
                <a:gd name="connsiteY8" fmla="*/ 136724 h 152445"/>
                <a:gd name="connsiteX9" fmla="*/ 51868 w 101685"/>
                <a:gd name="connsiteY9" fmla="*/ 136017 h 152445"/>
                <a:gd name="connsiteX10" fmla="*/ 83605 w 101685"/>
                <a:gd name="connsiteY10" fmla="*/ 136724 h 152445"/>
                <a:gd name="connsiteX11" fmla="*/ 83605 w 101685"/>
                <a:gd name="connsiteY11" fmla="*/ 130341 h 152445"/>
                <a:gd name="connsiteX12" fmla="*/ 76868 w 101685"/>
                <a:gd name="connsiteY12" fmla="*/ 130341 h 152445"/>
                <a:gd name="connsiteX13" fmla="*/ 59136 w 101685"/>
                <a:gd name="connsiteY13" fmla="*/ 122193 h 152445"/>
                <a:gd name="connsiteX14" fmla="*/ 59136 w 101685"/>
                <a:gd name="connsiteY14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6" y="24010"/>
                  </a:moveTo>
                  <a:cubicBezTo>
                    <a:pt x="59136" y="19229"/>
                    <a:pt x="58787" y="19056"/>
                    <a:pt x="53822" y="19056"/>
                  </a:cubicBezTo>
                  <a:cubicBezTo>
                    <a:pt x="42470" y="30218"/>
                    <a:pt x="26334" y="30393"/>
                    <a:pt x="19066" y="30393"/>
                  </a:cubicBezTo>
                  <a:lnTo>
                    <a:pt x="19066" y="36776"/>
                  </a:lnTo>
                  <a:cubicBezTo>
                    <a:pt x="23324" y="36776"/>
                    <a:pt x="35026" y="36776"/>
                    <a:pt x="44773" y="31814"/>
                  </a:cubicBezTo>
                  <a:lnTo>
                    <a:pt x="44773" y="122193"/>
                  </a:lnTo>
                  <a:cubicBezTo>
                    <a:pt x="44773" y="128038"/>
                    <a:pt x="44773" y="130341"/>
                    <a:pt x="27042" y="130341"/>
                  </a:cubicBezTo>
                  <a:lnTo>
                    <a:pt x="20305" y="130341"/>
                  </a:lnTo>
                  <a:lnTo>
                    <a:pt x="20305" y="136724"/>
                  </a:lnTo>
                  <a:cubicBezTo>
                    <a:pt x="23499" y="136548"/>
                    <a:pt x="45306" y="136017"/>
                    <a:pt x="51868" y="136017"/>
                  </a:cubicBezTo>
                  <a:cubicBezTo>
                    <a:pt x="57365" y="136017"/>
                    <a:pt x="79704" y="136548"/>
                    <a:pt x="83605" y="136724"/>
                  </a:cubicBezTo>
                  <a:lnTo>
                    <a:pt x="83605" y="130341"/>
                  </a:lnTo>
                  <a:lnTo>
                    <a:pt x="76868" y="130341"/>
                  </a:lnTo>
                  <a:cubicBezTo>
                    <a:pt x="59136" y="130341"/>
                    <a:pt x="59136" y="128038"/>
                    <a:pt x="59136" y="122193"/>
                  </a:cubicBezTo>
                  <a:lnTo>
                    <a:pt x="59136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CCBE3C2F-4B22-4B7B-95A8-BDCC4335F650}"/>
                </a:ext>
              </a:extLst>
            </p:cNvPr>
            <p:cNvSpPr/>
            <p:nvPr>
              <p:custDataLst>
                <p:tags r:id="rId107"/>
              </p:custDataLst>
            </p:nvPr>
          </p:nvSpPr>
          <p:spPr>
            <a:xfrm>
              <a:off x="12450447" y="-12003545"/>
              <a:ext cx="152528" cy="152445"/>
            </a:xfrm>
            <a:custGeom>
              <a:avLst/>
              <a:gdLst>
                <a:gd name="connsiteX0" fmla="*/ 100358 w 152528"/>
                <a:gd name="connsiteY0" fmla="*/ 116748 h 152445"/>
                <a:gd name="connsiteX1" fmla="*/ 122896 w 152528"/>
                <a:gd name="connsiteY1" fmla="*/ 133707 h 152445"/>
                <a:gd name="connsiteX2" fmla="*/ 141628 w 152528"/>
                <a:gd name="connsiteY2" fmla="*/ 119780 h 152445"/>
                <a:gd name="connsiteX3" fmla="*/ 149231 w 152528"/>
                <a:gd name="connsiteY3" fmla="*/ 94731 h 152445"/>
                <a:gd name="connsiteX4" fmla="*/ 146188 w 152528"/>
                <a:gd name="connsiteY4" fmla="*/ 92198 h 152445"/>
                <a:gd name="connsiteX5" fmla="*/ 142645 w 152528"/>
                <a:gd name="connsiteY5" fmla="*/ 96756 h 152445"/>
                <a:gd name="connsiteX6" fmla="*/ 123651 w 152528"/>
                <a:gd name="connsiteY6" fmla="*/ 128134 h 152445"/>
                <a:gd name="connsiteX7" fmla="*/ 115802 w 152528"/>
                <a:gd name="connsiteY7" fmla="*/ 116494 h 152445"/>
                <a:gd name="connsiteX8" fmla="*/ 120870 w 152528"/>
                <a:gd name="connsiteY8" fmla="*/ 90173 h 152445"/>
                <a:gd name="connsiteX9" fmla="*/ 127956 w 152528"/>
                <a:gd name="connsiteY9" fmla="*/ 62837 h 152445"/>
                <a:gd name="connsiteX10" fmla="*/ 132262 w 152528"/>
                <a:gd name="connsiteY10" fmla="*/ 45631 h 152445"/>
                <a:gd name="connsiteX11" fmla="*/ 136059 w 152528"/>
                <a:gd name="connsiteY11" fmla="*/ 28670 h 152445"/>
                <a:gd name="connsiteX12" fmla="*/ 128719 w 152528"/>
                <a:gd name="connsiteY12" fmla="*/ 21835 h 152445"/>
                <a:gd name="connsiteX13" fmla="*/ 118844 w 152528"/>
                <a:gd name="connsiteY13" fmla="*/ 30696 h 152445"/>
                <a:gd name="connsiteX14" fmla="*/ 99850 w 152528"/>
                <a:gd name="connsiteY14" fmla="*/ 106878 h 152445"/>
                <a:gd name="connsiteX15" fmla="*/ 70981 w 152528"/>
                <a:gd name="connsiteY15" fmla="*/ 128134 h 152445"/>
                <a:gd name="connsiteX16" fmla="*/ 55283 w 152528"/>
                <a:gd name="connsiteY16" fmla="*/ 107387 h 152445"/>
                <a:gd name="connsiteX17" fmla="*/ 68955 w 152528"/>
                <a:gd name="connsiteY17" fmla="*/ 55754 h 152445"/>
                <a:gd name="connsiteX18" fmla="*/ 73261 w 152528"/>
                <a:gd name="connsiteY18" fmla="*/ 39811 h 152445"/>
                <a:gd name="connsiteX19" fmla="*/ 52494 w 152528"/>
                <a:gd name="connsiteY19" fmla="*/ 19056 h 152445"/>
                <a:gd name="connsiteX20" fmla="*/ 19066 w 152528"/>
                <a:gd name="connsiteY20" fmla="*/ 58032 h 152445"/>
                <a:gd name="connsiteX21" fmla="*/ 22108 w 152528"/>
                <a:gd name="connsiteY21" fmla="*/ 60557 h 152445"/>
                <a:gd name="connsiteX22" fmla="*/ 26160 w 152528"/>
                <a:gd name="connsiteY22" fmla="*/ 56009 h 152445"/>
                <a:gd name="connsiteX23" fmla="*/ 51732 w 152528"/>
                <a:gd name="connsiteY23" fmla="*/ 24621 h 152445"/>
                <a:gd name="connsiteX24" fmla="*/ 58064 w 152528"/>
                <a:gd name="connsiteY24" fmla="*/ 32975 h 152445"/>
                <a:gd name="connsiteX25" fmla="*/ 53758 w 152528"/>
                <a:gd name="connsiteY25" fmla="*/ 50189 h 152445"/>
                <a:gd name="connsiteX26" fmla="*/ 39077 w 152528"/>
                <a:gd name="connsiteY26" fmla="*/ 103338 h 152445"/>
                <a:gd name="connsiteX27" fmla="*/ 70218 w 152528"/>
                <a:gd name="connsiteY27" fmla="*/ 133707 h 152445"/>
                <a:gd name="connsiteX28" fmla="*/ 100358 w 152528"/>
                <a:gd name="connsiteY28" fmla="*/ 11674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8" y="116748"/>
                  </a:moveTo>
                  <a:cubicBezTo>
                    <a:pt x="103139" y="127125"/>
                    <a:pt x="112004" y="133707"/>
                    <a:pt x="122896" y="133707"/>
                  </a:cubicBezTo>
                  <a:cubicBezTo>
                    <a:pt x="131754" y="133707"/>
                    <a:pt x="137577" y="127880"/>
                    <a:pt x="141628" y="119780"/>
                  </a:cubicBezTo>
                  <a:cubicBezTo>
                    <a:pt x="145934" y="110674"/>
                    <a:pt x="149231" y="95230"/>
                    <a:pt x="149231" y="94731"/>
                  </a:cubicBezTo>
                  <a:cubicBezTo>
                    <a:pt x="149231" y="92198"/>
                    <a:pt x="146951" y="92198"/>
                    <a:pt x="146188" y="92198"/>
                  </a:cubicBezTo>
                  <a:cubicBezTo>
                    <a:pt x="143654" y="92198"/>
                    <a:pt x="143400" y="93206"/>
                    <a:pt x="142645" y="96756"/>
                  </a:cubicBezTo>
                  <a:cubicBezTo>
                    <a:pt x="139102" y="110928"/>
                    <a:pt x="134288" y="128134"/>
                    <a:pt x="123651" y="128134"/>
                  </a:cubicBezTo>
                  <a:cubicBezTo>
                    <a:pt x="118336" y="128134"/>
                    <a:pt x="115802" y="124846"/>
                    <a:pt x="115802" y="116494"/>
                  </a:cubicBezTo>
                  <a:cubicBezTo>
                    <a:pt x="115802" y="110928"/>
                    <a:pt x="118844" y="99034"/>
                    <a:pt x="120870" y="90173"/>
                  </a:cubicBezTo>
                  <a:lnTo>
                    <a:pt x="127956" y="62837"/>
                  </a:lnTo>
                  <a:cubicBezTo>
                    <a:pt x="128719" y="59040"/>
                    <a:pt x="131246" y="49426"/>
                    <a:pt x="132262" y="45631"/>
                  </a:cubicBezTo>
                  <a:cubicBezTo>
                    <a:pt x="133525" y="39811"/>
                    <a:pt x="136059" y="30187"/>
                    <a:pt x="136059" y="28670"/>
                  </a:cubicBezTo>
                  <a:cubicBezTo>
                    <a:pt x="136059" y="24114"/>
                    <a:pt x="132516" y="21835"/>
                    <a:pt x="128719" y="21835"/>
                  </a:cubicBezTo>
                  <a:cubicBezTo>
                    <a:pt x="127448" y="21835"/>
                    <a:pt x="120870" y="22089"/>
                    <a:pt x="118844" y="30696"/>
                  </a:cubicBezTo>
                  <a:cubicBezTo>
                    <a:pt x="114030" y="49171"/>
                    <a:pt x="102885" y="93461"/>
                    <a:pt x="99850" y="106878"/>
                  </a:cubicBezTo>
                  <a:cubicBezTo>
                    <a:pt x="99595" y="107887"/>
                    <a:pt x="89467" y="128134"/>
                    <a:pt x="70981" y="128134"/>
                  </a:cubicBezTo>
                  <a:cubicBezTo>
                    <a:pt x="57809" y="128134"/>
                    <a:pt x="55283" y="116748"/>
                    <a:pt x="55283" y="107387"/>
                  </a:cubicBezTo>
                  <a:cubicBezTo>
                    <a:pt x="55283" y="93206"/>
                    <a:pt x="62369" y="73214"/>
                    <a:pt x="68955" y="55754"/>
                  </a:cubicBezTo>
                  <a:cubicBezTo>
                    <a:pt x="71989" y="48163"/>
                    <a:pt x="73261" y="44614"/>
                    <a:pt x="73261" y="39811"/>
                  </a:cubicBezTo>
                  <a:cubicBezTo>
                    <a:pt x="73261" y="28418"/>
                    <a:pt x="65158" y="19056"/>
                    <a:pt x="52494" y="19056"/>
                  </a:cubicBezTo>
                  <a:cubicBezTo>
                    <a:pt x="28440" y="19056"/>
                    <a:pt x="19066" y="55754"/>
                    <a:pt x="19066" y="58032"/>
                  </a:cubicBezTo>
                  <a:cubicBezTo>
                    <a:pt x="19066" y="60557"/>
                    <a:pt x="21600" y="60557"/>
                    <a:pt x="22108" y="60557"/>
                  </a:cubicBezTo>
                  <a:cubicBezTo>
                    <a:pt x="24642" y="60557"/>
                    <a:pt x="24897" y="60058"/>
                    <a:pt x="26160" y="56009"/>
                  </a:cubicBezTo>
                  <a:cubicBezTo>
                    <a:pt x="32491" y="33991"/>
                    <a:pt x="42112" y="24621"/>
                    <a:pt x="51732" y="24621"/>
                  </a:cubicBezTo>
                  <a:cubicBezTo>
                    <a:pt x="54012" y="24621"/>
                    <a:pt x="58064" y="24876"/>
                    <a:pt x="58064" y="32975"/>
                  </a:cubicBezTo>
                  <a:cubicBezTo>
                    <a:pt x="58064" y="39048"/>
                    <a:pt x="55283" y="46385"/>
                    <a:pt x="53758" y="50189"/>
                  </a:cubicBezTo>
                  <a:cubicBezTo>
                    <a:pt x="44392" y="75238"/>
                    <a:pt x="39077" y="90936"/>
                    <a:pt x="39077" y="103338"/>
                  </a:cubicBezTo>
                  <a:cubicBezTo>
                    <a:pt x="39077" y="127379"/>
                    <a:pt x="56546" y="133707"/>
                    <a:pt x="70218" y="133707"/>
                  </a:cubicBezTo>
                  <a:cubicBezTo>
                    <a:pt x="86933" y="133707"/>
                    <a:pt x="96052" y="122314"/>
                    <a:pt x="100358" y="1167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70BE3CF9-8943-415A-9DA9-5E1D1A25724A}"/>
                </a:ext>
              </a:extLst>
            </p:cNvPr>
            <p:cNvSpPr/>
            <p:nvPr>
              <p:custDataLst>
                <p:tags r:id="rId108"/>
              </p:custDataLst>
            </p:nvPr>
          </p:nvSpPr>
          <p:spPr>
            <a:xfrm>
              <a:off x="12598902" y="-12109885"/>
              <a:ext cx="330477" cy="177853"/>
            </a:xfrm>
            <a:custGeom>
              <a:avLst/>
              <a:gdLst>
                <a:gd name="connsiteX0" fmla="*/ 97078 w 330477"/>
                <a:gd name="connsiteY0" fmla="*/ 23129 h 177852"/>
                <a:gd name="connsiteX1" fmla="*/ 91231 w 330477"/>
                <a:gd name="connsiteY1" fmla="*/ 19056 h 177852"/>
                <a:gd name="connsiteX2" fmla="*/ 85733 w 330477"/>
                <a:gd name="connsiteY2" fmla="*/ 22422 h 177852"/>
                <a:gd name="connsiteX3" fmla="*/ 20305 w 330477"/>
                <a:gd name="connsiteY3" fmla="*/ 141156 h 177852"/>
                <a:gd name="connsiteX4" fmla="*/ 19066 w 330477"/>
                <a:gd name="connsiteY4" fmla="*/ 143640 h 177852"/>
                <a:gd name="connsiteX5" fmla="*/ 23316 w 330477"/>
                <a:gd name="connsiteY5" fmla="*/ 145411 h 177852"/>
                <a:gd name="connsiteX6" fmla="*/ 159320 w 330477"/>
                <a:gd name="connsiteY6" fmla="*/ 145411 h 177852"/>
                <a:gd name="connsiteX7" fmla="*/ 163571 w 330477"/>
                <a:gd name="connsiteY7" fmla="*/ 143640 h 177852"/>
                <a:gd name="connsiteX8" fmla="*/ 162331 w 330477"/>
                <a:gd name="connsiteY8" fmla="*/ 141156 h 177852"/>
                <a:gd name="connsiteX9" fmla="*/ 97078 w 330477"/>
                <a:gd name="connsiteY9" fmla="*/ 23129 h 177852"/>
                <a:gd name="connsiteX10" fmla="*/ 85376 w 330477"/>
                <a:gd name="connsiteY10" fmla="*/ 36421 h 177852"/>
                <a:gd name="connsiteX11" fmla="*/ 137506 w 330477"/>
                <a:gd name="connsiteY11" fmla="*/ 130880 h 177852"/>
                <a:gd name="connsiteX12" fmla="*/ 33246 w 330477"/>
                <a:gd name="connsiteY12" fmla="*/ 130880 h 177852"/>
                <a:gd name="connsiteX13" fmla="*/ 85376 w 330477"/>
                <a:gd name="connsiteY13" fmla="*/ 36421 h 177852"/>
                <a:gd name="connsiteX14" fmla="*/ 256720 w 330477"/>
                <a:gd name="connsiteY14" fmla="*/ 105363 h 177852"/>
                <a:gd name="connsiteX15" fmla="*/ 310979 w 330477"/>
                <a:gd name="connsiteY15" fmla="*/ 105363 h 177852"/>
                <a:gd name="connsiteX16" fmla="*/ 317541 w 330477"/>
                <a:gd name="connsiteY16" fmla="*/ 101106 h 177852"/>
                <a:gd name="connsiteX17" fmla="*/ 310979 w 330477"/>
                <a:gd name="connsiteY17" fmla="*/ 96676 h 177852"/>
                <a:gd name="connsiteX18" fmla="*/ 256720 w 330477"/>
                <a:gd name="connsiteY18" fmla="*/ 96676 h 177852"/>
                <a:gd name="connsiteX19" fmla="*/ 256720 w 330477"/>
                <a:gd name="connsiteY19" fmla="*/ 42272 h 177852"/>
                <a:gd name="connsiteX20" fmla="*/ 252462 w 330477"/>
                <a:gd name="connsiteY20" fmla="*/ 35714 h 177852"/>
                <a:gd name="connsiteX21" fmla="*/ 248029 w 330477"/>
                <a:gd name="connsiteY21" fmla="*/ 42272 h 177852"/>
                <a:gd name="connsiteX22" fmla="*/ 248029 w 330477"/>
                <a:gd name="connsiteY22" fmla="*/ 96676 h 177852"/>
                <a:gd name="connsiteX23" fmla="*/ 193596 w 330477"/>
                <a:gd name="connsiteY23" fmla="*/ 96676 h 177852"/>
                <a:gd name="connsiteX24" fmla="*/ 187033 w 330477"/>
                <a:gd name="connsiteY24" fmla="*/ 100932 h 177852"/>
                <a:gd name="connsiteX25" fmla="*/ 193596 w 330477"/>
                <a:gd name="connsiteY25" fmla="*/ 105363 h 177852"/>
                <a:gd name="connsiteX26" fmla="*/ 248029 w 330477"/>
                <a:gd name="connsiteY26" fmla="*/ 105363 h 177852"/>
                <a:gd name="connsiteX27" fmla="*/ 248029 w 330477"/>
                <a:gd name="connsiteY27" fmla="*/ 159766 h 177852"/>
                <a:gd name="connsiteX28" fmla="*/ 252287 w 330477"/>
                <a:gd name="connsiteY28" fmla="*/ 166324 h 177852"/>
                <a:gd name="connsiteX29" fmla="*/ 256720 w 330477"/>
                <a:gd name="connsiteY29" fmla="*/ 159766 h 177852"/>
                <a:gd name="connsiteX30" fmla="*/ 256720 w 330477"/>
                <a:gd name="connsiteY30" fmla="*/ 105363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30477" h="177852">
                  <a:moveTo>
                    <a:pt x="97078" y="23129"/>
                  </a:moveTo>
                  <a:cubicBezTo>
                    <a:pt x="95306" y="19938"/>
                    <a:pt x="94774" y="19056"/>
                    <a:pt x="91231" y="19056"/>
                  </a:cubicBezTo>
                  <a:cubicBezTo>
                    <a:pt x="89102" y="19056"/>
                    <a:pt x="87330" y="19588"/>
                    <a:pt x="85733" y="22422"/>
                  </a:cubicBezTo>
                  <a:lnTo>
                    <a:pt x="20305" y="141156"/>
                  </a:lnTo>
                  <a:cubicBezTo>
                    <a:pt x="19066" y="143108"/>
                    <a:pt x="19066" y="143457"/>
                    <a:pt x="19066" y="143640"/>
                  </a:cubicBezTo>
                  <a:cubicBezTo>
                    <a:pt x="19066" y="145411"/>
                    <a:pt x="20480" y="145411"/>
                    <a:pt x="23316" y="145411"/>
                  </a:cubicBezTo>
                  <a:lnTo>
                    <a:pt x="159320" y="145411"/>
                  </a:lnTo>
                  <a:cubicBezTo>
                    <a:pt x="162157" y="145411"/>
                    <a:pt x="163571" y="145411"/>
                    <a:pt x="163571" y="143640"/>
                  </a:cubicBezTo>
                  <a:cubicBezTo>
                    <a:pt x="163571" y="143457"/>
                    <a:pt x="163571" y="143108"/>
                    <a:pt x="162331" y="141156"/>
                  </a:cubicBezTo>
                  <a:lnTo>
                    <a:pt x="97078" y="23129"/>
                  </a:lnTo>
                  <a:close/>
                  <a:moveTo>
                    <a:pt x="85376" y="36421"/>
                  </a:moveTo>
                  <a:lnTo>
                    <a:pt x="137506" y="130880"/>
                  </a:lnTo>
                  <a:lnTo>
                    <a:pt x="33246" y="130880"/>
                  </a:lnTo>
                  <a:lnTo>
                    <a:pt x="85376" y="36421"/>
                  </a:lnTo>
                  <a:close/>
                  <a:moveTo>
                    <a:pt x="256720" y="105363"/>
                  </a:moveTo>
                  <a:lnTo>
                    <a:pt x="310979" y="105363"/>
                  </a:lnTo>
                  <a:cubicBezTo>
                    <a:pt x="313283" y="105363"/>
                    <a:pt x="317541" y="105363"/>
                    <a:pt x="317541" y="101106"/>
                  </a:cubicBezTo>
                  <a:cubicBezTo>
                    <a:pt x="317541" y="96676"/>
                    <a:pt x="313466" y="96676"/>
                    <a:pt x="310979" y="96676"/>
                  </a:cubicBezTo>
                  <a:lnTo>
                    <a:pt x="256720" y="96676"/>
                  </a:lnTo>
                  <a:lnTo>
                    <a:pt x="256720" y="42272"/>
                  </a:lnTo>
                  <a:cubicBezTo>
                    <a:pt x="256720" y="39969"/>
                    <a:pt x="256720" y="35714"/>
                    <a:pt x="252462" y="35714"/>
                  </a:cubicBezTo>
                  <a:cubicBezTo>
                    <a:pt x="248029" y="35714"/>
                    <a:pt x="248029" y="39788"/>
                    <a:pt x="248029" y="42272"/>
                  </a:cubicBezTo>
                  <a:lnTo>
                    <a:pt x="248029" y="96676"/>
                  </a:lnTo>
                  <a:lnTo>
                    <a:pt x="193596" y="96676"/>
                  </a:lnTo>
                  <a:cubicBezTo>
                    <a:pt x="191292" y="96676"/>
                    <a:pt x="187033" y="96676"/>
                    <a:pt x="187033" y="100932"/>
                  </a:cubicBezTo>
                  <a:cubicBezTo>
                    <a:pt x="187033" y="105363"/>
                    <a:pt x="191117" y="105363"/>
                    <a:pt x="193596" y="105363"/>
                  </a:cubicBezTo>
                  <a:lnTo>
                    <a:pt x="248029" y="105363"/>
                  </a:lnTo>
                  <a:lnTo>
                    <a:pt x="248029" y="159766"/>
                  </a:lnTo>
                  <a:cubicBezTo>
                    <a:pt x="248029" y="162069"/>
                    <a:pt x="248029" y="166324"/>
                    <a:pt x="252287" y="166324"/>
                  </a:cubicBezTo>
                  <a:cubicBezTo>
                    <a:pt x="256720" y="166324"/>
                    <a:pt x="256720" y="162243"/>
                    <a:pt x="256720" y="159766"/>
                  </a:cubicBezTo>
                  <a:lnTo>
                    <a:pt x="256720" y="10536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3DB975FF-FF6B-497D-BD40-47B1FA93490D}"/>
                </a:ext>
              </a:extLst>
            </p:cNvPr>
            <p:cNvSpPr/>
            <p:nvPr>
              <p:custDataLst>
                <p:tags r:id="rId109"/>
              </p:custDataLst>
            </p:nvPr>
          </p:nvSpPr>
          <p:spPr>
            <a:xfrm>
              <a:off x="12922177" y="-12104572"/>
              <a:ext cx="152528" cy="152445"/>
            </a:xfrm>
            <a:custGeom>
              <a:avLst/>
              <a:gdLst>
                <a:gd name="connsiteX0" fmla="*/ 79887 w 152528"/>
                <a:gd name="connsiteY0" fmla="*/ 33592 h 152445"/>
                <a:gd name="connsiteX1" fmla="*/ 98325 w 152528"/>
                <a:gd name="connsiteY1" fmla="*/ 25439 h 152445"/>
                <a:gd name="connsiteX2" fmla="*/ 105594 w 152528"/>
                <a:gd name="connsiteY2" fmla="*/ 21540 h 152445"/>
                <a:gd name="connsiteX3" fmla="*/ 102584 w 152528"/>
                <a:gd name="connsiteY3" fmla="*/ 19056 h 152445"/>
                <a:gd name="connsiteX4" fmla="*/ 89460 w 152528"/>
                <a:gd name="connsiteY4" fmla="*/ 19588 h 152445"/>
                <a:gd name="connsiteX5" fmla="*/ 75280 w 152528"/>
                <a:gd name="connsiteY5" fmla="*/ 19769 h 152445"/>
                <a:gd name="connsiteX6" fmla="*/ 63037 w 152528"/>
                <a:gd name="connsiteY6" fmla="*/ 19588 h 152445"/>
                <a:gd name="connsiteX7" fmla="*/ 51518 w 152528"/>
                <a:gd name="connsiteY7" fmla="*/ 19056 h 152445"/>
                <a:gd name="connsiteX8" fmla="*/ 47792 w 152528"/>
                <a:gd name="connsiteY8" fmla="*/ 22954 h 152445"/>
                <a:gd name="connsiteX9" fmla="*/ 53465 w 152528"/>
                <a:gd name="connsiteY9" fmla="*/ 25439 h 152445"/>
                <a:gd name="connsiteX10" fmla="*/ 60201 w 152528"/>
                <a:gd name="connsiteY10" fmla="*/ 25795 h 152445"/>
                <a:gd name="connsiteX11" fmla="*/ 64284 w 152528"/>
                <a:gd name="connsiteY11" fmla="*/ 28273 h 152445"/>
                <a:gd name="connsiteX12" fmla="*/ 63570 w 152528"/>
                <a:gd name="connsiteY12" fmla="*/ 32172 h 152445"/>
                <a:gd name="connsiteX13" fmla="*/ 39992 w 152528"/>
                <a:gd name="connsiteY13" fmla="*/ 126275 h 152445"/>
                <a:gd name="connsiteX14" fmla="*/ 24389 w 152528"/>
                <a:gd name="connsiteY14" fmla="*/ 133714 h 152445"/>
                <a:gd name="connsiteX15" fmla="*/ 19066 w 152528"/>
                <a:gd name="connsiteY15" fmla="*/ 137439 h 152445"/>
                <a:gd name="connsiteX16" fmla="*/ 24389 w 152528"/>
                <a:gd name="connsiteY16" fmla="*/ 140098 h 152445"/>
                <a:gd name="connsiteX17" fmla="*/ 113578 w 152528"/>
                <a:gd name="connsiteY17" fmla="*/ 140098 h 152445"/>
                <a:gd name="connsiteX18" fmla="*/ 119608 w 152528"/>
                <a:gd name="connsiteY18" fmla="*/ 136556 h 152445"/>
                <a:gd name="connsiteX19" fmla="*/ 134678 w 152528"/>
                <a:gd name="connsiteY19" fmla="*/ 95968 h 152445"/>
                <a:gd name="connsiteX20" fmla="*/ 131659 w 152528"/>
                <a:gd name="connsiteY20" fmla="*/ 93492 h 152445"/>
                <a:gd name="connsiteX21" fmla="*/ 128116 w 152528"/>
                <a:gd name="connsiteY21" fmla="*/ 97215 h 152445"/>
                <a:gd name="connsiteX22" fmla="*/ 81126 w 152528"/>
                <a:gd name="connsiteY22" fmla="*/ 133714 h 152445"/>
                <a:gd name="connsiteX23" fmla="*/ 61091 w 152528"/>
                <a:gd name="connsiteY23" fmla="*/ 133714 h 152445"/>
                <a:gd name="connsiteX24" fmla="*/ 55419 w 152528"/>
                <a:gd name="connsiteY24" fmla="*/ 131944 h 152445"/>
                <a:gd name="connsiteX25" fmla="*/ 56126 w 152528"/>
                <a:gd name="connsiteY25" fmla="*/ 128229 h 152445"/>
                <a:gd name="connsiteX26" fmla="*/ 79887 w 152528"/>
                <a:gd name="connsiteY26" fmla="*/ 33592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2528" h="152445">
                  <a:moveTo>
                    <a:pt x="79887" y="33592"/>
                  </a:moveTo>
                  <a:cubicBezTo>
                    <a:pt x="81484" y="27210"/>
                    <a:pt x="82016" y="25439"/>
                    <a:pt x="98325" y="25439"/>
                  </a:cubicBezTo>
                  <a:cubicBezTo>
                    <a:pt x="103823" y="25439"/>
                    <a:pt x="105594" y="25439"/>
                    <a:pt x="105594" y="21540"/>
                  </a:cubicBezTo>
                  <a:cubicBezTo>
                    <a:pt x="105594" y="21366"/>
                    <a:pt x="105419" y="19056"/>
                    <a:pt x="102584" y="19056"/>
                  </a:cubicBezTo>
                  <a:cubicBezTo>
                    <a:pt x="98500" y="19056"/>
                    <a:pt x="93718" y="19412"/>
                    <a:pt x="89460" y="19588"/>
                  </a:cubicBezTo>
                  <a:cubicBezTo>
                    <a:pt x="85027" y="19769"/>
                    <a:pt x="79712" y="19769"/>
                    <a:pt x="75280" y="19769"/>
                  </a:cubicBezTo>
                  <a:cubicBezTo>
                    <a:pt x="71553" y="19769"/>
                    <a:pt x="66763" y="19588"/>
                    <a:pt x="63037" y="19588"/>
                  </a:cubicBezTo>
                  <a:cubicBezTo>
                    <a:pt x="59319" y="19588"/>
                    <a:pt x="55061" y="19056"/>
                    <a:pt x="51518" y="19056"/>
                  </a:cubicBezTo>
                  <a:cubicBezTo>
                    <a:pt x="50454" y="19056"/>
                    <a:pt x="47792" y="19056"/>
                    <a:pt x="47792" y="22954"/>
                  </a:cubicBezTo>
                  <a:cubicBezTo>
                    <a:pt x="47792" y="25439"/>
                    <a:pt x="49921" y="25439"/>
                    <a:pt x="53465" y="25439"/>
                  </a:cubicBezTo>
                  <a:cubicBezTo>
                    <a:pt x="53639" y="25439"/>
                    <a:pt x="57016" y="25439"/>
                    <a:pt x="60201" y="25795"/>
                  </a:cubicBezTo>
                  <a:cubicBezTo>
                    <a:pt x="63927" y="26146"/>
                    <a:pt x="64284" y="26502"/>
                    <a:pt x="64284" y="28273"/>
                  </a:cubicBezTo>
                  <a:cubicBezTo>
                    <a:pt x="64284" y="28630"/>
                    <a:pt x="64284" y="29512"/>
                    <a:pt x="63570" y="32172"/>
                  </a:cubicBezTo>
                  <a:lnTo>
                    <a:pt x="39992" y="126275"/>
                  </a:lnTo>
                  <a:cubicBezTo>
                    <a:pt x="38394" y="132301"/>
                    <a:pt x="38037" y="133714"/>
                    <a:pt x="24389" y="133714"/>
                  </a:cubicBezTo>
                  <a:cubicBezTo>
                    <a:pt x="21370" y="133714"/>
                    <a:pt x="19066" y="133714"/>
                    <a:pt x="19066" y="137439"/>
                  </a:cubicBezTo>
                  <a:cubicBezTo>
                    <a:pt x="19066" y="140098"/>
                    <a:pt x="21196" y="140098"/>
                    <a:pt x="24389" y="140098"/>
                  </a:cubicBezTo>
                  <a:lnTo>
                    <a:pt x="113578" y="140098"/>
                  </a:lnTo>
                  <a:cubicBezTo>
                    <a:pt x="118011" y="140098"/>
                    <a:pt x="118186" y="139923"/>
                    <a:pt x="119608" y="136556"/>
                  </a:cubicBezTo>
                  <a:cubicBezTo>
                    <a:pt x="121379" y="131769"/>
                    <a:pt x="134678" y="97389"/>
                    <a:pt x="134678" y="95968"/>
                  </a:cubicBezTo>
                  <a:cubicBezTo>
                    <a:pt x="134678" y="95436"/>
                    <a:pt x="134320" y="93492"/>
                    <a:pt x="131659" y="93492"/>
                  </a:cubicBezTo>
                  <a:cubicBezTo>
                    <a:pt x="129530" y="93492"/>
                    <a:pt x="129180" y="94373"/>
                    <a:pt x="128116" y="97215"/>
                  </a:cubicBezTo>
                  <a:cubicBezTo>
                    <a:pt x="121379" y="114047"/>
                    <a:pt x="113578" y="133714"/>
                    <a:pt x="81126" y="133714"/>
                  </a:cubicBezTo>
                  <a:lnTo>
                    <a:pt x="61091" y="133714"/>
                  </a:lnTo>
                  <a:cubicBezTo>
                    <a:pt x="55594" y="133714"/>
                    <a:pt x="55419" y="133540"/>
                    <a:pt x="55419" y="131944"/>
                  </a:cubicBezTo>
                  <a:cubicBezTo>
                    <a:pt x="55419" y="131769"/>
                    <a:pt x="55419" y="130880"/>
                    <a:pt x="56126" y="128229"/>
                  </a:cubicBezTo>
                  <a:lnTo>
                    <a:pt x="79887" y="3359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14372886-1DC0-4661-9D69-7D48BBD4F2A9}"/>
                </a:ext>
              </a:extLst>
            </p:cNvPr>
            <p:cNvSpPr/>
            <p:nvPr>
              <p:custDataLst>
                <p:tags r:id="rId110"/>
              </p:custDataLst>
            </p:nvPr>
          </p:nvSpPr>
          <p:spPr>
            <a:xfrm>
              <a:off x="13071058" y="-13319826"/>
              <a:ext cx="152528" cy="482743"/>
            </a:xfrm>
            <a:custGeom>
              <a:avLst/>
              <a:gdLst>
                <a:gd name="connsiteX0" fmla="*/ 158597 w 152528"/>
                <a:gd name="connsiteY0" fmla="*/ 464244 h 482743"/>
                <a:gd name="connsiteX1" fmla="*/ 123142 w 152528"/>
                <a:gd name="connsiteY1" fmla="*/ 193432 h 482743"/>
                <a:gd name="connsiteX2" fmla="*/ 35526 w 152528"/>
                <a:gd name="connsiteY2" fmla="*/ 25885 h 482743"/>
                <a:gd name="connsiteX3" fmla="*/ 29703 w 152528"/>
                <a:gd name="connsiteY3" fmla="*/ 19564 h 482743"/>
                <a:gd name="connsiteX4" fmla="*/ 24888 w 152528"/>
                <a:gd name="connsiteY4" fmla="*/ 19056 h 482743"/>
                <a:gd name="connsiteX5" fmla="*/ 19066 w 152528"/>
                <a:gd name="connsiteY5" fmla="*/ 21590 h 482743"/>
                <a:gd name="connsiteX6" fmla="*/ 22355 w 152528"/>
                <a:gd name="connsiteY6" fmla="*/ 27155 h 482743"/>
                <a:gd name="connsiteX7" fmla="*/ 130483 w 152528"/>
                <a:gd name="connsiteY7" fmla="*/ 473350 h 482743"/>
                <a:gd name="connsiteX8" fmla="*/ 137577 w 152528"/>
                <a:gd name="connsiteY8" fmla="*/ 476892 h 482743"/>
                <a:gd name="connsiteX9" fmla="*/ 151503 w 152528"/>
                <a:gd name="connsiteY9" fmla="*/ 476892 h 482743"/>
                <a:gd name="connsiteX10" fmla="*/ 158597 w 152528"/>
                <a:gd name="connsiteY10" fmla="*/ 474112 h 482743"/>
                <a:gd name="connsiteX11" fmla="*/ 158597 w 152528"/>
                <a:gd name="connsiteY11" fmla="*/ 464244 h 482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2528" h="482743">
                  <a:moveTo>
                    <a:pt x="158597" y="464244"/>
                  </a:moveTo>
                  <a:cubicBezTo>
                    <a:pt x="158597" y="309599"/>
                    <a:pt x="130991" y="218997"/>
                    <a:pt x="123142" y="193432"/>
                  </a:cubicBezTo>
                  <a:cubicBezTo>
                    <a:pt x="105920" y="137249"/>
                    <a:pt x="77813" y="78026"/>
                    <a:pt x="35526" y="25885"/>
                  </a:cubicBezTo>
                  <a:cubicBezTo>
                    <a:pt x="31729" y="21335"/>
                    <a:pt x="30712" y="20065"/>
                    <a:pt x="29703" y="19564"/>
                  </a:cubicBezTo>
                  <a:cubicBezTo>
                    <a:pt x="29195" y="19310"/>
                    <a:pt x="28940" y="19056"/>
                    <a:pt x="24888" y="19056"/>
                  </a:cubicBezTo>
                  <a:cubicBezTo>
                    <a:pt x="21092" y="19056"/>
                    <a:pt x="19066" y="19056"/>
                    <a:pt x="19066" y="21590"/>
                  </a:cubicBezTo>
                  <a:cubicBezTo>
                    <a:pt x="19066" y="22089"/>
                    <a:pt x="19066" y="22598"/>
                    <a:pt x="22355" y="27155"/>
                  </a:cubicBezTo>
                  <a:cubicBezTo>
                    <a:pt x="110479" y="150159"/>
                    <a:pt x="130236" y="302009"/>
                    <a:pt x="130483" y="473350"/>
                  </a:cubicBezTo>
                  <a:cubicBezTo>
                    <a:pt x="130483" y="476892"/>
                    <a:pt x="132008" y="476892"/>
                    <a:pt x="137577" y="476892"/>
                  </a:cubicBezTo>
                  <a:lnTo>
                    <a:pt x="151503" y="476892"/>
                  </a:lnTo>
                  <a:cubicBezTo>
                    <a:pt x="156826" y="476892"/>
                    <a:pt x="158343" y="476892"/>
                    <a:pt x="158597" y="474112"/>
                  </a:cubicBezTo>
                  <a:lnTo>
                    <a:pt x="158597" y="4642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7C46CFF1-5FA1-4C43-9B76-D5608F53D8F7}"/>
                </a:ext>
              </a:extLst>
            </p:cNvPr>
            <p:cNvSpPr/>
            <p:nvPr>
              <p:custDataLst>
                <p:tags r:id="rId111"/>
              </p:custDataLst>
            </p:nvPr>
          </p:nvSpPr>
          <p:spPr>
            <a:xfrm>
              <a:off x="13182475" y="-12866992"/>
              <a:ext cx="50843" cy="177853"/>
            </a:xfrm>
            <a:custGeom>
              <a:avLst/>
              <a:gdLst>
                <a:gd name="connsiteX0" fmla="*/ 47180 w 50842"/>
                <a:gd name="connsiteY0" fmla="*/ 25891 h 177852"/>
                <a:gd name="connsiteX1" fmla="*/ 40086 w 50842"/>
                <a:gd name="connsiteY1" fmla="*/ 19056 h 177852"/>
                <a:gd name="connsiteX2" fmla="*/ 26160 w 50842"/>
                <a:gd name="connsiteY2" fmla="*/ 19056 h 177852"/>
                <a:gd name="connsiteX3" fmla="*/ 19066 w 50842"/>
                <a:gd name="connsiteY3" fmla="*/ 25891 h 177852"/>
                <a:gd name="connsiteX4" fmla="*/ 19066 w 50842"/>
                <a:gd name="connsiteY4" fmla="*/ 169142 h 177852"/>
                <a:gd name="connsiteX5" fmla="*/ 26160 w 50842"/>
                <a:gd name="connsiteY5" fmla="*/ 175970 h 177852"/>
                <a:gd name="connsiteX6" fmla="*/ 40086 w 50842"/>
                <a:gd name="connsiteY6" fmla="*/ 175970 h 177852"/>
                <a:gd name="connsiteX7" fmla="*/ 47180 w 50842"/>
                <a:gd name="connsiteY7" fmla="*/ 169142 h 177852"/>
                <a:gd name="connsiteX8" fmla="*/ 47180 w 50842"/>
                <a:gd name="connsiteY8" fmla="*/ 2589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177852">
                  <a:moveTo>
                    <a:pt x="47180" y="25891"/>
                  </a:moveTo>
                  <a:cubicBezTo>
                    <a:pt x="47180" y="19310"/>
                    <a:pt x="46926" y="19056"/>
                    <a:pt x="40086" y="19056"/>
                  </a:cubicBezTo>
                  <a:lnTo>
                    <a:pt x="26160" y="19056"/>
                  </a:lnTo>
                  <a:cubicBezTo>
                    <a:pt x="19320" y="19056"/>
                    <a:pt x="19066" y="19310"/>
                    <a:pt x="19066" y="25891"/>
                  </a:cubicBezTo>
                  <a:lnTo>
                    <a:pt x="19066" y="169142"/>
                  </a:lnTo>
                  <a:cubicBezTo>
                    <a:pt x="19066" y="175716"/>
                    <a:pt x="19320" y="175970"/>
                    <a:pt x="26160" y="175970"/>
                  </a:cubicBezTo>
                  <a:lnTo>
                    <a:pt x="40086" y="175970"/>
                  </a:lnTo>
                  <a:cubicBezTo>
                    <a:pt x="46926" y="175970"/>
                    <a:pt x="47180" y="175716"/>
                    <a:pt x="47180" y="169142"/>
                  </a:cubicBezTo>
                  <a:lnTo>
                    <a:pt x="47180" y="258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0A374F5D-2717-47C8-A446-61647EE90B4B}"/>
                </a:ext>
              </a:extLst>
            </p:cNvPr>
            <p:cNvSpPr/>
            <p:nvPr>
              <p:custDataLst>
                <p:tags r:id="rId112"/>
              </p:custDataLst>
            </p:nvPr>
          </p:nvSpPr>
          <p:spPr>
            <a:xfrm>
              <a:off x="13182475" y="-12715107"/>
              <a:ext cx="50843" cy="177853"/>
            </a:xfrm>
            <a:custGeom>
              <a:avLst/>
              <a:gdLst>
                <a:gd name="connsiteX0" fmla="*/ 47180 w 50842"/>
                <a:gd name="connsiteY0" fmla="*/ 25891 h 177852"/>
                <a:gd name="connsiteX1" fmla="*/ 40086 w 50842"/>
                <a:gd name="connsiteY1" fmla="*/ 19056 h 177852"/>
                <a:gd name="connsiteX2" fmla="*/ 26160 w 50842"/>
                <a:gd name="connsiteY2" fmla="*/ 19056 h 177852"/>
                <a:gd name="connsiteX3" fmla="*/ 19066 w 50842"/>
                <a:gd name="connsiteY3" fmla="*/ 25891 h 177852"/>
                <a:gd name="connsiteX4" fmla="*/ 19066 w 50842"/>
                <a:gd name="connsiteY4" fmla="*/ 169142 h 177852"/>
                <a:gd name="connsiteX5" fmla="*/ 26160 w 50842"/>
                <a:gd name="connsiteY5" fmla="*/ 175970 h 177852"/>
                <a:gd name="connsiteX6" fmla="*/ 40086 w 50842"/>
                <a:gd name="connsiteY6" fmla="*/ 175970 h 177852"/>
                <a:gd name="connsiteX7" fmla="*/ 47180 w 50842"/>
                <a:gd name="connsiteY7" fmla="*/ 169142 h 177852"/>
                <a:gd name="connsiteX8" fmla="*/ 47180 w 50842"/>
                <a:gd name="connsiteY8" fmla="*/ 2589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177852">
                  <a:moveTo>
                    <a:pt x="47180" y="25891"/>
                  </a:moveTo>
                  <a:cubicBezTo>
                    <a:pt x="47180" y="19310"/>
                    <a:pt x="46926" y="19056"/>
                    <a:pt x="40086" y="19056"/>
                  </a:cubicBezTo>
                  <a:lnTo>
                    <a:pt x="26160" y="19056"/>
                  </a:lnTo>
                  <a:cubicBezTo>
                    <a:pt x="19320" y="19056"/>
                    <a:pt x="19066" y="19310"/>
                    <a:pt x="19066" y="25891"/>
                  </a:cubicBezTo>
                  <a:lnTo>
                    <a:pt x="19066" y="169142"/>
                  </a:lnTo>
                  <a:cubicBezTo>
                    <a:pt x="19066" y="175716"/>
                    <a:pt x="19320" y="175970"/>
                    <a:pt x="26160" y="175970"/>
                  </a:cubicBezTo>
                  <a:lnTo>
                    <a:pt x="40086" y="175970"/>
                  </a:lnTo>
                  <a:cubicBezTo>
                    <a:pt x="46926" y="175970"/>
                    <a:pt x="47180" y="175716"/>
                    <a:pt x="47180" y="169142"/>
                  </a:cubicBezTo>
                  <a:lnTo>
                    <a:pt x="47180" y="258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3621F028-D8EE-4F93-9161-23FD1C0BA274}"/>
                </a:ext>
              </a:extLst>
            </p:cNvPr>
            <p:cNvSpPr/>
            <p:nvPr>
              <p:custDataLst>
                <p:tags r:id="rId113"/>
              </p:custDataLst>
            </p:nvPr>
          </p:nvSpPr>
          <p:spPr>
            <a:xfrm>
              <a:off x="13182475" y="-12563245"/>
              <a:ext cx="50843" cy="177853"/>
            </a:xfrm>
            <a:custGeom>
              <a:avLst/>
              <a:gdLst>
                <a:gd name="connsiteX0" fmla="*/ 47180 w 50842"/>
                <a:gd name="connsiteY0" fmla="*/ 25891 h 177852"/>
                <a:gd name="connsiteX1" fmla="*/ 40086 w 50842"/>
                <a:gd name="connsiteY1" fmla="*/ 19056 h 177852"/>
                <a:gd name="connsiteX2" fmla="*/ 26160 w 50842"/>
                <a:gd name="connsiteY2" fmla="*/ 19056 h 177852"/>
                <a:gd name="connsiteX3" fmla="*/ 19066 w 50842"/>
                <a:gd name="connsiteY3" fmla="*/ 25891 h 177852"/>
                <a:gd name="connsiteX4" fmla="*/ 19066 w 50842"/>
                <a:gd name="connsiteY4" fmla="*/ 169142 h 177852"/>
                <a:gd name="connsiteX5" fmla="*/ 26160 w 50842"/>
                <a:gd name="connsiteY5" fmla="*/ 175972 h 177852"/>
                <a:gd name="connsiteX6" fmla="*/ 40086 w 50842"/>
                <a:gd name="connsiteY6" fmla="*/ 175972 h 177852"/>
                <a:gd name="connsiteX7" fmla="*/ 47180 w 50842"/>
                <a:gd name="connsiteY7" fmla="*/ 169142 h 177852"/>
                <a:gd name="connsiteX8" fmla="*/ 47180 w 50842"/>
                <a:gd name="connsiteY8" fmla="*/ 2589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177852">
                  <a:moveTo>
                    <a:pt x="47180" y="25891"/>
                  </a:moveTo>
                  <a:cubicBezTo>
                    <a:pt x="47180" y="19310"/>
                    <a:pt x="46926" y="19056"/>
                    <a:pt x="40086" y="19056"/>
                  </a:cubicBezTo>
                  <a:lnTo>
                    <a:pt x="26160" y="19056"/>
                  </a:lnTo>
                  <a:cubicBezTo>
                    <a:pt x="19320" y="19056"/>
                    <a:pt x="19066" y="19310"/>
                    <a:pt x="19066" y="25891"/>
                  </a:cubicBezTo>
                  <a:lnTo>
                    <a:pt x="19066" y="169142"/>
                  </a:lnTo>
                  <a:cubicBezTo>
                    <a:pt x="19066" y="175717"/>
                    <a:pt x="19320" y="175972"/>
                    <a:pt x="26160" y="175972"/>
                  </a:cubicBezTo>
                  <a:lnTo>
                    <a:pt x="40086" y="175972"/>
                  </a:lnTo>
                  <a:cubicBezTo>
                    <a:pt x="46926" y="175972"/>
                    <a:pt x="47180" y="175717"/>
                    <a:pt x="47180" y="169142"/>
                  </a:cubicBezTo>
                  <a:lnTo>
                    <a:pt x="47180" y="258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59C88218-135E-4D1C-9076-A93A3538E956}"/>
                </a:ext>
              </a:extLst>
            </p:cNvPr>
            <p:cNvSpPr/>
            <p:nvPr>
              <p:custDataLst>
                <p:tags r:id="rId114"/>
              </p:custDataLst>
            </p:nvPr>
          </p:nvSpPr>
          <p:spPr>
            <a:xfrm>
              <a:off x="13182475" y="-12411359"/>
              <a:ext cx="50843" cy="177853"/>
            </a:xfrm>
            <a:custGeom>
              <a:avLst/>
              <a:gdLst>
                <a:gd name="connsiteX0" fmla="*/ 47180 w 50842"/>
                <a:gd name="connsiteY0" fmla="*/ 25891 h 177852"/>
                <a:gd name="connsiteX1" fmla="*/ 40086 w 50842"/>
                <a:gd name="connsiteY1" fmla="*/ 19056 h 177852"/>
                <a:gd name="connsiteX2" fmla="*/ 26160 w 50842"/>
                <a:gd name="connsiteY2" fmla="*/ 19056 h 177852"/>
                <a:gd name="connsiteX3" fmla="*/ 19066 w 50842"/>
                <a:gd name="connsiteY3" fmla="*/ 25891 h 177852"/>
                <a:gd name="connsiteX4" fmla="*/ 19066 w 50842"/>
                <a:gd name="connsiteY4" fmla="*/ 169142 h 177852"/>
                <a:gd name="connsiteX5" fmla="*/ 26160 w 50842"/>
                <a:gd name="connsiteY5" fmla="*/ 175972 h 177852"/>
                <a:gd name="connsiteX6" fmla="*/ 40086 w 50842"/>
                <a:gd name="connsiteY6" fmla="*/ 175972 h 177852"/>
                <a:gd name="connsiteX7" fmla="*/ 47180 w 50842"/>
                <a:gd name="connsiteY7" fmla="*/ 169142 h 177852"/>
                <a:gd name="connsiteX8" fmla="*/ 47180 w 50842"/>
                <a:gd name="connsiteY8" fmla="*/ 2589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177852">
                  <a:moveTo>
                    <a:pt x="47180" y="25891"/>
                  </a:moveTo>
                  <a:cubicBezTo>
                    <a:pt x="47180" y="19310"/>
                    <a:pt x="46926" y="19056"/>
                    <a:pt x="40086" y="19056"/>
                  </a:cubicBezTo>
                  <a:lnTo>
                    <a:pt x="26160" y="19056"/>
                  </a:lnTo>
                  <a:cubicBezTo>
                    <a:pt x="19320" y="19056"/>
                    <a:pt x="19066" y="19310"/>
                    <a:pt x="19066" y="25891"/>
                  </a:cubicBezTo>
                  <a:lnTo>
                    <a:pt x="19066" y="169142"/>
                  </a:lnTo>
                  <a:cubicBezTo>
                    <a:pt x="19066" y="175717"/>
                    <a:pt x="19320" y="175972"/>
                    <a:pt x="26160" y="175972"/>
                  </a:cubicBezTo>
                  <a:lnTo>
                    <a:pt x="40086" y="175972"/>
                  </a:lnTo>
                  <a:cubicBezTo>
                    <a:pt x="46926" y="175972"/>
                    <a:pt x="47180" y="175717"/>
                    <a:pt x="47180" y="169142"/>
                  </a:cubicBezTo>
                  <a:lnTo>
                    <a:pt x="47180" y="258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2809B658-B92F-469D-94E9-2E74FE6F4305}"/>
                </a:ext>
              </a:extLst>
            </p:cNvPr>
            <p:cNvSpPr/>
            <p:nvPr>
              <p:custDataLst>
                <p:tags r:id="rId115"/>
              </p:custDataLst>
            </p:nvPr>
          </p:nvSpPr>
          <p:spPr>
            <a:xfrm>
              <a:off x="13071058" y="-12259485"/>
              <a:ext cx="152528" cy="482743"/>
            </a:xfrm>
            <a:custGeom>
              <a:avLst/>
              <a:gdLst>
                <a:gd name="connsiteX0" fmla="*/ 158597 w 152528"/>
                <a:gd name="connsiteY0" fmla="*/ 21842 h 482743"/>
                <a:gd name="connsiteX1" fmla="*/ 151503 w 152528"/>
                <a:gd name="connsiteY1" fmla="*/ 19056 h 482743"/>
                <a:gd name="connsiteX2" fmla="*/ 137577 w 152528"/>
                <a:gd name="connsiteY2" fmla="*/ 19056 h 482743"/>
                <a:gd name="connsiteX3" fmla="*/ 130483 w 152528"/>
                <a:gd name="connsiteY3" fmla="*/ 22598 h 482743"/>
                <a:gd name="connsiteX4" fmla="*/ 123651 w 152528"/>
                <a:gd name="connsiteY4" fmla="*/ 171921 h 482743"/>
                <a:gd name="connsiteX5" fmla="*/ 20837 w 152528"/>
                <a:gd name="connsiteY5" fmla="*/ 471080 h 482743"/>
                <a:gd name="connsiteX6" fmla="*/ 19066 w 152528"/>
                <a:gd name="connsiteY6" fmla="*/ 474368 h 482743"/>
                <a:gd name="connsiteX7" fmla="*/ 24888 w 152528"/>
                <a:gd name="connsiteY7" fmla="*/ 476902 h 482743"/>
                <a:gd name="connsiteX8" fmla="*/ 29957 w 152528"/>
                <a:gd name="connsiteY8" fmla="*/ 476393 h 482743"/>
                <a:gd name="connsiteX9" fmla="*/ 88704 w 152528"/>
                <a:gd name="connsiteY9" fmla="*/ 387806 h 482743"/>
                <a:gd name="connsiteX10" fmla="*/ 152520 w 152528"/>
                <a:gd name="connsiteY10" fmla="*/ 152183 h 482743"/>
                <a:gd name="connsiteX11" fmla="*/ 158597 w 152528"/>
                <a:gd name="connsiteY11" fmla="*/ 31711 h 482743"/>
                <a:gd name="connsiteX12" fmla="*/ 158597 w 152528"/>
                <a:gd name="connsiteY12" fmla="*/ 21842 h 482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528" h="482743">
                  <a:moveTo>
                    <a:pt x="158597" y="21842"/>
                  </a:moveTo>
                  <a:cubicBezTo>
                    <a:pt x="158343" y="19056"/>
                    <a:pt x="156826" y="19056"/>
                    <a:pt x="151503" y="19056"/>
                  </a:cubicBezTo>
                  <a:lnTo>
                    <a:pt x="137577" y="19056"/>
                  </a:lnTo>
                  <a:cubicBezTo>
                    <a:pt x="132008" y="19056"/>
                    <a:pt x="130483" y="19056"/>
                    <a:pt x="130483" y="22598"/>
                  </a:cubicBezTo>
                  <a:cubicBezTo>
                    <a:pt x="130483" y="48672"/>
                    <a:pt x="130236" y="108903"/>
                    <a:pt x="123651" y="171921"/>
                  </a:cubicBezTo>
                  <a:cubicBezTo>
                    <a:pt x="109971" y="302771"/>
                    <a:pt x="76295" y="393381"/>
                    <a:pt x="20837" y="471080"/>
                  </a:cubicBezTo>
                  <a:cubicBezTo>
                    <a:pt x="19066" y="473352"/>
                    <a:pt x="19066" y="473859"/>
                    <a:pt x="19066" y="474368"/>
                  </a:cubicBezTo>
                  <a:cubicBezTo>
                    <a:pt x="19066" y="476902"/>
                    <a:pt x="21092" y="476902"/>
                    <a:pt x="24888" y="476902"/>
                  </a:cubicBezTo>
                  <a:cubicBezTo>
                    <a:pt x="28940" y="476902"/>
                    <a:pt x="29449" y="476902"/>
                    <a:pt x="29957" y="476393"/>
                  </a:cubicBezTo>
                  <a:cubicBezTo>
                    <a:pt x="30966" y="475630"/>
                    <a:pt x="63124" y="438677"/>
                    <a:pt x="88704" y="387806"/>
                  </a:cubicBezTo>
                  <a:cubicBezTo>
                    <a:pt x="122133" y="320992"/>
                    <a:pt x="143146" y="244310"/>
                    <a:pt x="152520" y="152183"/>
                  </a:cubicBezTo>
                  <a:cubicBezTo>
                    <a:pt x="153274" y="144339"/>
                    <a:pt x="158597" y="91698"/>
                    <a:pt x="158597" y="31711"/>
                  </a:cubicBezTo>
                  <a:lnTo>
                    <a:pt x="158597" y="218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grpSp>
        <p:nvGrpSpPr>
          <p:cNvPr id="238" name="Groupe 237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\newcommand{\bP}{{\bf P }}&#10;&#10;&#10;\begin{document}&#10;&#10;\begin{align*}&#10; \begin{pmatrix}&#10;\bP_1 \\&#10;\bP_2\\&#10;\bP_3 \\&#10; \bP_4\\&#10;\end{pmatrix} \simeq &#10;\begin{pmatrix}&#10;A_1 u^{-\frac{L}{2}} \\&#10;\quad A_2 u^{-\frac{L+2}{2}} \\&#10;A_3 u^{\frac{L}{2}}  \\&#10;\quad A_4 u^{\frac{L-2}{2}}\\&#10;\end{pmatrix}&#10;\end{align*}&#10;&#10;\end{document}" title="IguanaTex Vector Display">
            <a:extLst>
              <a:ext uri="{FF2B5EF4-FFF2-40B4-BE49-F238E27FC236}">
                <a16:creationId xmlns:a16="http://schemas.microsoft.com/office/drawing/2014/main" id="{E1BB568F-525B-4CD6-8D9F-2484A4AB9F6E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1279754" y="4570805"/>
            <a:ext cx="2682760" cy="1393267"/>
            <a:chOff x="7507454" y="-13197121"/>
            <a:chExt cx="2682760" cy="1393267"/>
          </a:xfrm>
        </p:grpSpPr>
        <p:sp>
          <p:nvSpPr>
            <p:cNvPr id="182" name="Forme libre : forme 181">
              <a:extLst>
                <a:ext uri="{FF2B5EF4-FFF2-40B4-BE49-F238E27FC236}">
                  <a16:creationId xmlns:a16="http://schemas.microsoft.com/office/drawing/2014/main" id="{37F47320-21A1-45E6-A6BD-E50CB74711F6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7507454" y="-13119161"/>
              <a:ext cx="152528" cy="482743"/>
            </a:xfrm>
            <a:custGeom>
              <a:avLst/>
              <a:gdLst>
                <a:gd name="connsiteX0" fmla="*/ 40086 w 152528"/>
                <a:gd name="connsiteY0" fmla="*/ 476892 h 482743"/>
                <a:gd name="connsiteX1" fmla="*/ 47172 w 152528"/>
                <a:gd name="connsiteY1" fmla="*/ 473350 h 482743"/>
                <a:gd name="connsiteX2" fmla="*/ 156818 w 152528"/>
                <a:gd name="connsiteY2" fmla="*/ 24876 h 482743"/>
                <a:gd name="connsiteX3" fmla="*/ 158598 w 152528"/>
                <a:gd name="connsiteY3" fmla="*/ 21590 h 482743"/>
                <a:gd name="connsiteX4" fmla="*/ 152766 w 152528"/>
                <a:gd name="connsiteY4" fmla="*/ 19056 h 482743"/>
                <a:gd name="connsiteX5" fmla="*/ 147706 w 152528"/>
                <a:gd name="connsiteY5" fmla="*/ 19564 h 482743"/>
                <a:gd name="connsiteX6" fmla="*/ 88959 w 152528"/>
                <a:gd name="connsiteY6" fmla="*/ 108142 h 482743"/>
                <a:gd name="connsiteX7" fmla="*/ 25143 w 152528"/>
                <a:gd name="connsiteY7" fmla="*/ 343773 h 482743"/>
                <a:gd name="connsiteX8" fmla="*/ 19066 w 152528"/>
                <a:gd name="connsiteY8" fmla="*/ 464244 h 482743"/>
                <a:gd name="connsiteX9" fmla="*/ 19066 w 152528"/>
                <a:gd name="connsiteY9" fmla="*/ 474113 h 482743"/>
                <a:gd name="connsiteX10" fmla="*/ 26153 w 152528"/>
                <a:gd name="connsiteY10" fmla="*/ 476892 h 482743"/>
                <a:gd name="connsiteX11" fmla="*/ 40086 w 152528"/>
                <a:gd name="connsiteY11" fmla="*/ 476892 h 482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2528" h="482743">
                  <a:moveTo>
                    <a:pt x="40086" y="476892"/>
                  </a:moveTo>
                  <a:cubicBezTo>
                    <a:pt x="45655" y="476892"/>
                    <a:pt x="47172" y="476892"/>
                    <a:pt x="47172" y="473350"/>
                  </a:cubicBezTo>
                  <a:cubicBezTo>
                    <a:pt x="47681" y="295935"/>
                    <a:pt x="68193" y="148635"/>
                    <a:pt x="156818" y="24876"/>
                  </a:cubicBezTo>
                  <a:cubicBezTo>
                    <a:pt x="158598" y="22598"/>
                    <a:pt x="158598" y="22089"/>
                    <a:pt x="158598" y="21590"/>
                  </a:cubicBezTo>
                  <a:cubicBezTo>
                    <a:pt x="158598" y="19056"/>
                    <a:pt x="156818" y="19056"/>
                    <a:pt x="152766" y="19056"/>
                  </a:cubicBezTo>
                  <a:cubicBezTo>
                    <a:pt x="148715" y="19056"/>
                    <a:pt x="148215" y="19056"/>
                    <a:pt x="147706" y="19564"/>
                  </a:cubicBezTo>
                  <a:cubicBezTo>
                    <a:pt x="146689" y="20318"/>
                    <a:pt x="114531" y="57271"/>
                    <a:pt x="88959" y="108142"/>
                  </a:cubicBezTo>
                  <a:cubicBezTo>
                    <a:pt x="55530" y="174954"/>
                    <a:pt x="34510" y="251647"/>
                    <a:pt x="25143" y="343773"/>
                  </a:cubicBezTo>
                  <a:cubicBezTo>
                    <a:pt x="24381" y="351616"/>
                    <a:pt x="19066" y="404258"/>
                    <a:pt x="19066" y="464244"/>
                  </a:cubicBezTo>
                  <a:lnTo>
                    <a:pt x="19066" y="474113"/>
                  </a:lnTo>
                  <a:cubicBezTo>
                    <a:pt x="19320" y="476892"/>
                    <a:pt x="20838" y="476892"/>
                    <a:pt x="26153" y="476892"/>
                  </a:cubicBezTo>
                  <a:lnTo>
                    <a:pt x="40086" y="47689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orme libre : forme 182">
              <a:extLst>
                <a:ext uri="{FF2B5EF4-FFF2-40B4-BE49-F238E27FC236}">
                  <a16:creationId xmlns:a16="http://schemas.microsoft.com/office/drawing/2014/main" id="{288252F9-AE8F-405F-921F-151A3A900EE8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7507454" y="-12666302"/>
              <a:ext cx="50843" cy="177853"/>
            </a:xfrm>
            <a:custGeom>
              <a:avLst/>
              <a:gdLst>
                <a:gd name="connsiteX0" fmla="*/ 47172 w 50842"/>
                <a:gd name="connsiteY0" fmla="*/ 25891 h 177852"/>
                <a:gd name="connsiteX1" fmla="*/ 40086 w 50842"/>
                <a:gd name="connsiteY1" fmla="*/ 19056 h 177852"/>
                <a:gd name="connsiteX2" fmla="*/ 26153 w 50842"/>
                <a:gd name="connsiteY2" fmla="*/ 19056 h 177852"/>
                <a:gd name="connsiteX3" fmla="*/ 19066 w 50842"/>
                <a:gd name="connsiteY3" fmla="*/ 25891 h 177852"/>
                <a:gd name="connsiteX4" fmla="*/ 19066 w 50842"/>
                <a:gd name="connsiteY4" fmla="*/ 169142 h 177852"/>
                <a:gd name="connsiteX5" fmla="*/ 26153 w 50842"/>
                <a:gd name="connsiteY5" fmla="*/ 175970 h 177852"/>
                <a:gd name="connsiteX6" fmla="*/ 40086 w 50842"/>
                <a:gd name="connsiteY6" fmla="*/ 175970 h 177852"/>
                <a:gd name="connsiteX7" fmla="*/ 47172 w 50842"/>
                <a:gd name="connsiteY7" fmla="*/ 169142 h 177852"/>
                <a:gd name="connsiteX8" fmla="*/ 47172 w 50842"/>
                <a:gd name="connsiteY8" fmla="*/ 2589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177852">
                  <a:moveTo>
                    <a:pt x="47172" y="25891"/>
                  </a:moveTo>
                  <a:cubicBezTo>
                    <a:pt x="47172" y="19310"/>
                    <a:pt x="46918" y="19056"/>
                    <a:pt x="40086" y="19056"/>
                  </a:cubicBezTo>
                  <a:lnTo>
                    <a:pt x="26153" y="19056"/>
                  </a:lnTo>
                  <a:cubicBezTo>
                    <a:pt x="19320" y="19056"/>
                    <a:pt x="19066" y="19310"/>
                    <a:pt x="19066" y="25891"/>
                  </a:cubicBezTo>
                  <a:lnTo>
                    <a:pt x="19066" y="169142"/>
                  </a:lnTo>
                  <a:cubicBezTo>
                    <a:pt x="19066" y="175716"/>
                    <a:pt x="19320" y="175970"/>
                    <a:pt x="26153" y="175970"/>
                  </a:cubicBezTo>
                  <a:lnTo>
                    <a:pt x="40086" y="175970"/>
                  </a:lnTo>
                  <a:cubicBezTo>
                    <a:pt x="46918" y="175970"/>
                    <a:pt x="47172" y="175716"/>
                    <a:pt x="47172" y="169142"/>
                  </a:cubicBezTo>
                  <a:lnTo>
                    <a:pt x="47172" y="258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orme libre : forme 183">
              <a:extLst>
                <a:ext uri="{FF2B5EF4-FFF2-40B4-BE49-F238E27FC236}">
                  <a16:creationId xmlns:a16="http://schemas.microsoft.com/office/drawing/2014/main" id="{49BD7E22-A761-4C3F-93FF-218C1B384D66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7507454" y="-12514417"/>
              <a:ext cx="50843" cy="177853"/>
            </a:xfrm>
            <a:custGeom>
              <a:avLst/>
              <a:gdLst>
                <a:gd name="connsiteX0" fmla="*/ 47172 w 50842"/>
                <a:gd name="connsiteY0" fmla="*/ 25891 h 177852"/>
                <a:gd name="connsiteX1" fmla="*/ 40086 w 50842"/>
                <a:gd name="connsiteY1" fmla="*/ 19056 h 177852"/>
                <a:gd name="connsiteX2" fmla="*/ 26153 w 50842"/>
                <a:gd name="connsiteY2" fmla="*/ 19056 h 177852"/>
                <a:gd name="connsiteX3" fmla="*/ 19066 w 50842"/>
                <a:gd name="connsiteY3" fmla="*/ 25891 h 177852"/>
                <a:gd name="connsiteX4" fmla="*/ 19066 w 50842"/>
                <a:gd name="connsiteY4" fmla="*/ 169142 h 177852"/>
                <a:gd name="connsiteX5" fmla="*/ 26153 w 50842"/>
                <a:gd name="connsiteY5" fmla="*/ 175970 h 177852"/>
                <a:gd name="connsiteX6" fmla="*/ 40086 w 50842"/>
                <a:gd name="connsiteY6" fmla="*/ 175970 h 177852"/>
                <a:gd name="connsiteX7" fmla="*/ 47172 w 50842"/>
                <a:gd name="connsiteY7" fmla="*/ 169142 h 177852"/>
                <a:gd name="connsiteX8" fmla="*/ 47172 w 50842"/>
                <a:gd name="connsiteY8" fmla="*/ 2589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177852">
                  <a:moveTo>
                    <a:pt x="47172" y="25891"/>
                  </a:moveTo>
                  <a:cubicBezTo>
                    <a:pt x="47172" y="19310"/>
                    <a:pt x="46918" y="19056"/>
                    <a:pt x="40086" y="19056"/>
                  </a:cubicBezTo>
                  <a:lnTo>
                    <a:pt x="26153" y="19056"/>
                  </a:lnTo>
                  <a:cubicBezTo>
                    <a:pt x="19320" y="19056"/>
                    <a:pt x="19066" y="19310"/>
                    <a:pt x="19066" y="25891"/>
                  </a:cubicBezTo>
                  <a:lnTo>
                    <a:pt x="19066" y="169142"/>
                  </a:lnTo>
                  <a:cubicBezTo>
                    <a:pt x="19066" y="175716"/>
                    <a:pt x="19320" y="175970"/>
                    <a:pt x="26153" y="175970"/>
                  </a:cubicBezTo>
                  <a:lnTo>
                    <a:pt x="40086" y="175970"/>
                  </a:lnTo>
                  <a:cubicBezTo>
                    <a:pt x="46918" y="175970"/>
                    <a:pt x="47172" y="175716"/>
                    <a:pt x="47172" y="169142"/>
                  </a:cubicBezTo>
                  <a:lnTo>
                    <a:pt x="47172" y="258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1722A119-D989-4E0C-A783-2A2D5A6B63D9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7507454" y="-12362542"/>
              <a:ext cx="152528" cy="482743"/>
            </a:xfrm>
            <a:custGeom>
              <a:avLst/>
              <a:gdLst>
                <a:gd name="connsiteX0" fmla="*/ 26153 w 152528"/>
                <a:gd name="connsiteY0" fmla="*/ 19056 h 482743"/>
                <a:gd name="connsiteX1" fmla="*/ 19066 w 152528"/>
                <a:gd name="connsiteY1" fmla="*/ 21842 h 482743"/>
                <a:gd name="connsiteX2" fmla="*/ 19066 w 152528"/>
                <a:gd name="connsiteY2" fmla="*/ 31711 h 482743"/>
                <a:gd name="connsiteX3" fmla="*/ 54521 w 152528"/>
                <a:gd name="connsiteY3" fmla="*/ 302516 h 482743"/>
                <a:gd name="connsiteX4" fmla="*/ 142137 w 152528"/>
                <a:gd name="connsiteY4" fmla="*/ 470063 h 482743"/>
                <a:gd name="connsiteX5" fmla="*/ 147960 w 152528"/>
                <a:gd name="connsiteY5" fmla="*/ 476393 h 482743"/>
                <a:gd name="connsiteX6" fmla="*/ 152766 w 152528"/>
                <a:gd name="connsiteY6" fmla="*/ 476899 h 482743"/>
                <a:gd name="connsiteX7" fmla="*/ 158598 w 152528"/>
                <a:gd name="connsiteY7" fmla="*/ 474368 h 482743"/>
                <a:gd name="connsiteX8" fmla="*/ 157072 w 152528"/>
                <a:gd name="connsiteY8" fmla="*/ 471080 h 482743"/>
                <a:gd name="connsiteX9" fmla="*/ 47172 w 152528"/>
                <a:gd name="connsiteY9" fmla="*/ 22596 h 482743"/>
                <a:gd name="connsiteX10" fmla="*/ 40086 w 152528"/>
                <a:gd name="connsiteY10" fmla="*/ 19056 h 482743"/>
                <a:gd name="connsiteX11" fmla="*/ 26153 w 152528"/>
                <a:gd name="connsiteY11" fmla="*/ 19056 h 482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2528" h="482743">
                  <a:moveTo>
                    <a:pt x="26153" y="19056"/>
                  </a:moveTo>
                  <a:cubicBezTo>
                    <a:pt x="20838" y="19056"/>
                    <a:pt x="19320" y="19056"/>
                    <a:pt x="19066" y="21842"/>
                  </a:cubicBezTo>
                  <a:lnTo>
                    <a:pt x="19066" y="31711"/>
                  </a:lnTo>
                  <a:cubicBezTo>
                    <a:pt x="19066" y="186348"/>
                    <a:pt x="46664" y="276958"/>
                    <a:pt x="54521" y="302516"/>
                  </a:cubicBezTo>
                  <a:cubicBezTo>
                    <a:pt x="71736" y="358708"/>
                    <a:pt x="99843" y="417930"/>
                    <a:pt x="142137" y="470063"/>
                  </a:cubicBezTo>
                  <a:cubicBezTo>
                    <a:pt x="145935" y="474622"/>
                    <a:pt x="146943" y="475881"/>
                    <a:pt x="147960" y="476393"/>
                  </a:cubicBezTo>
                  <a:cubicBezTo>
                    <a:pt x="148461" y="476644"/>
                    <a:pt x="148715" y="476899"/>
                    <a:pt x="152766" y="476899"/>
                  </a:cubicBezTo>
                  <a:cubicBezTo>
                    <a:pt x="156818" y="476899"/>
                    <a:pt x="158598" y="476899"/>
                    <a:pt x="158598" y="474368"/>
                  </a:cubicBezTo>
                  <a:cubicBezTo>
                    <a:pt x="158598" y="473859"/>
                    <a:pt x="158598" y="473350"/>
                    <a:pt x="157072" y="471080"/>
                  </a:cubicBezTo>
                  <a:cubicBezTo>
                    <a:pt x="72753" y="354149"/>
                    <a:pt x="47427" y="213430"/>
                    <a:pt x="47172" y="22596"/>
                  </a:cubicBezTo>
                  <a:cubicBezTo>
                    <a:pt x="47172" y="19056"/>
                    <a:pt x="45655" y="19056"/>
                    <a:pt x="40086" y="19056"/>
                  </a:cubicBezTo>
                  <a:lnTo>
                    <a:pt x="26153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orme libre : forme 185">
              <a:extLst>
                <a:ext uri="{FF2B5EF4-FFF2-40B4-BE49-F238E27FC236}">
                  <a16:creationId xmlns:a16="http://schemas.microsoft.com/office/drawing/2014/main" id="{C67DDF3E-F462-4DDC-9ABA-8B9C1BCEB9CF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7665235" y="-13080389"/>
              <a:ext cx="203371" cy="203260"/>
            </a:xfrm>
            <a:custGeom>
              <a:avLst/>
              <a:gdLst>
                <a:gd name="connsiteX0" fmla="*/ 82373 w 203370"/>
                <a:gd name="connsiteY0" fmla="*/ 116238 h 203260"/>
                <a:gd name="connsiteX1" fmla="*/ 127194 w 203370"/>
                <a:gd name="connsiteY1" fmla="*/ 116238 h 203260"/>
                <a:gd name="connsiteX2" fmla="*/ 191773 w 203370"/>
                <a:gd name="connsiteY2" fmla="*/ 68410 h 203260"/>
                <a:gd name="connsiteX3" fmla="*/ 124660 w 203370"/>
                <a:gd name="connsiteY3" fmla="*/ 19056 h 203260"/>
                <a:gd name="connsiteX4" fmla="*/ 19066 w 203370"/>
                <a:gd name="connsiteY4" fmla="*/ 19056 h 203260"/>
                <a:gd name="connsiteX5" fmla="*/ 19066 w 203370"/>
                <a:gd name="connsiteY5" fmla="*/ 30948 h 203260"/>
                <a:gd name="connsiteX6" fmla="*/ 46418 w 203370"/>
                <a:gd name="connsiteY6" fmla="*/ 30948 h 203260"/>
                <a:gd name="connsiteX7" fmla="*/ 46418 w 203370"/>
                <a:gd name="connsiteY7" fmla="*/ 180782 h 203260"/>
                <a:gd name="connsiteX8" fmla="*/ 19066 w 203370"/>
                <a:gd name="connsiteY8" fmla="*/ 180782 h 203260"/>
                <a:gd name="connsiteX9" fmla="*/ 19066 w 203370"/>
                <a:gd name="connsiteY9" fmla="*/ 192676 h 203260"/>
                <a:gd name="connsiteX10" fmla="*/ 64396 w 203370"/>
                <a:gd name="connsiteY10" fmla="*/ 191913 h 203260"/>
                <a:gd name="connsiteX11" fmla="*/ 109725 w 203370"/>
                <a:gd name="connsiteY11" fmla="*/ 192676 h 203260"/>
                <a:gd name="connsiteX12" fmla="*/ 109725 w 203370"/>
                <a:gd name="connsiteY12" fmla="*/ 180782 h 203260"/>
                <a:gd name="connsiteX13" fmla="*/ 82373 w 203370"/>
                <a:gd name="connsiteY13" fmla="*/ 180782 h 203260"/>
                <a:gd name="connsiteX14" fmla="*/ 82373 w 203370"/>
                <a:gd name="connsiteY14" fmla="*/ 116238 h 203260"/>
                <a:gd name="connsiteX15" fmla="*/ 114786 w 203370"/>
                <a:gd name="connsiteY15" fmla="*/ 105870 h 203260"/>
                <a:gd name="connsiteX16" fmla="*/ 80856 w 203370"/>
                <a:gd name="connsiteY16" fmla="*/ 105870 h 203260"/>
                <a:gd name="connsiteX17" fmla="*/ 80856 w 203370"/>
                <a:gd name="connsiteY17" fmla="*/ 30948 h 203260"/>
                <a:gd name="connsiteX18" fmla="*/ 115040 w 203370"/>
                <a:gd name="connsiteY18" fmla="*/ 30948 h 203260"/>
                <a:gd name="connsiteX19" fmla="*/ 153029 w 203370"/>
                <a:gd name="connsiteY19" fmla="*/ 68410 h 203260"/>
                <a:gd name="connsiteX20" fmla="*/ 114786 w 203370"/>
                <a:gd name="connsiteY20" fmla="*/ 10587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3370" h="203260">
                  <a:moveTo>
                    <a:pt x="82373" y="116238"/>
                  </a:moveTo>
                  <a:lnTo>
                    <a:pt x="127194" y="116238"/>
                  </a:lnTo>
                  <a:cubicBezTo>
                    <a:pt x="162395" y="116238"/>
                    <a:pt x="191773" y="98017"/>
                    <a:pt x="191773" y="68410"/>
                  </a:cubicBezTo>
                  <a:cubicBezTo>
                    <a:pt x="191773" y="40572"/>
                    <a:pt x="166701" y="19056"/>
                    <a:pt x="124660" y="19056"/>
                  </a:cubicBezTo>
                  <a:lnTo>
                    <a:pt x="19066" y="19056"/>
                  </a:lnTo>
                  <a:lnTo>
                    <a:pt x="19066" y="30948"/>
                  </a:lnTo>
                  <a:lnTo>
                    <a:pt x="46418" y="30948"/>
                  </a:lnTo>
                  <a:lnTo>
                    <a:pt x="46418" y="180782"/>
                  </a:lnTo>
                  <a:lnTo>
                    <a:pt x="19066" y="180782"/>
                  </a:lnTo>
                  <a:lnTo>
                    <a:pt x="19066" y="192676"/>
                  </a:lnTo>
                  <a:cubicBezTo>
                    <a:pt x="28687" y="191913"/>
                    <a:pt x="53504" y="191913"/>
                    <a:pt x="64396" y="191913"/>
                  </a:cubicBezTo>
                  <a:cubicBezTo>
                    <a:pt x="75287" y="191913"/>
                    <a:pt x="100097" y="191913"/>
                    <a:pt x="109725" y="192676"/>
                  </a:cubicBezTo>
                  <a:lnTo>
                    <a:pt x="109725" y="180782"/>
                  </a:lnTo>
                  <a:lnTo>
                    <a:pt x="82373" y="180782"/>
                  </a:lnTo>
                  <a:lnTo>
                    <a:pt x="82373" y="116238"/>
                  </a:lnTo>
                  <a:close/>
                  <a:moveTo>
                    <a:pt x="114786" y="105870"/>
                  </a:moveTo>
                  <a:lnTo>
                    <a:pt x="80856" y="105870"/>
                  </a:lnTo>
                  <a:lnTo>
                    <a:pt x="80856" y="30948"/>
                  </a:lnTo>
                  <a:lnTo>
                    <a:pt x="115040" y="30948"/>
                  </a:lnTo>
                  <a:cubicBezTo>
                    <a:pt x="153029" y="30948"/>
                    <a:pt x="153029" y="50187"/>
                    <a:pt x="153029" y="68410"/>
                  </a:cubicBezTo>
                  <a:cubicBezTo>
                    <a:pt x="153029" y="86377"/>
                    <a:pt x="153029" y="105870"/>
                    <a:pt x="114786" y="10587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orme libre : forme 186">
              <a:extLst>
                <a:ext uri="{FF2B5EF4-FFF2-40B4-BE49-F238E27FC236}">
                  <a16:creationId xmlns:a16="http://schemas.microsoft.com/office/drawing/2014/main" id="{451DDC75-5361-4157-8A1F-F1F6C51DA8F3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7873789" y="-12986477"/>
              <a:ext cx="101685" cy="152445"/>
            </a:xfrm>
            <a:custGeom>
              <a:avLst/>
              <a:gdLst>
                <a:gd name="connsiteX0" fmla="*/ 59137 w 101685"/>
                <a:gd name="connsiteY0" fmla="*/ 24009 h 152445"/>
                <a:gd name="connsiteX1" fmla="*/ 53822 w 101685"/>
                <a:gd name="connsiteY1" fmla="*/ 19056 h 152445"/>
                <a:gd name="connsiteX2" fmla="*/ 19066 w 101685"/>
                <a:gd name="connsiteY2" fmla="*/ 30393 h 152445"/>
                <a:gd name="connsiteX3" fmla="*/ 19066 w 101685"/>
                <a:gd name="connsiteY3" fmla="*/ 36776 h 152445"/>
                <a:gd name="connsiteX4" fmla="*/ 44774 w 101685"/>
                <a:gd name="connsiteY4" fmla="*/ 31814 h 152445"/>
                <a:gd name="connsiteX5" fmla="*/ 44774 w 101685"/>
                <a:gd name="connsiteY5" fmla="*/ 122193 h 152445"/>
                <a:gd name="connsiteX6" fmla="*/ 27042 w 101685"/>
                <a:gd name="connsiteY6" fmla="*/ 130339 h 152445"/>
                <a:gd name="connsiteX7" fmla="*/ 20305 w 101685"/>
                <a:gd name="connsiteY7" fmla="*/ 130339 h 152445"/>
                <a:gd name="connsiteX8" fmla="*/ 20305 w 101685"/>
                <a:gd name="connsiteY8" fmla="*/ 136724 h 152445"/>
                <a:gd name="connsiteX9" fmla="*/ 51868 w 101685"/>
                <a:gd name="connsiteY9" fmla="*/ 136017 h 152445"/>
                <a:gd name="connsiteX10" fmla="*/ 83605 w 101685"/>
                <a:gd name="connsiteY10" fmla="*/ 136724 h 152445"/>
                <a:gd name="connsiteX11" fmla="*/ 83605 w 101685"/>
                <a:gd name="connsiteY11" fmla="*/ 130339 h 152445"/>
                <a:gd name="connsiteX12" fmla="*/ 76868 w 101685"/>
                <a:gd name="connsiteY12" fmla="*/ 130339 h 152445"/>
                <a:gd name="connsiteX13" fmla="*/ 59137 w 101685"/>
                <a:gd name="connsiteY13" fmla="*/ 122193 h 152445"/>
                <a:gd name="connsiteX14" fmla="*/ 59137 w 101685"/>
                <a:gd name="connsiteY14" fmla="*/ 24009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7" y="24009"/>
                  </a:moveTo>
                  <a:cubicBezTo>
                    <a:pt x="59137" y="19229"/>
                    <a:pt x="58787" y="19056"/>
                    <a:pt x="53822" y="19056"/>
                  </a:cubicBezTo>
                  <a:cubicBezTo>
                    <a:pt x="42470" y="30218"/>
                    <a:pt x="26334" y="30393"/>
                    <a:pt x="19066" y="30393"/>
                  </a:cubicBezTo>
                  <a:lnTo>
                    <a:pt x="19066" y="36776"/>
                  </a:lnTo>
                  <a:cubicBezTo>
                    <a:pt x="23324" y="36776"/>
                    <a:pt x="35026" y="36776"/>
                    <a:pt x="44774" y="31814"/>
                  </a:cubicBezTo>
                  <a:lnTo>
                    <a:pt x="44774" y="122193"/>
                  </a:lnTo>
                  <a:cubicBezTo>
                    <a:pt x="44774" y="128038"/>
                    <a:pt x="44774" y="130339"/>
                    <a:pt x="27042" y="130339"/>
                  </a:cubicBezTo>
                  <a:lnTo>
                    <a:pt x="20305" y="130339"/>
                  </a:lnTo>
                  <a:lnTo>
                    <a:pt x="20305" y="136724"/>
                  </a:lnTo>
                  <a:cubicBezTo>
                    <a:pt x="23499" y="136548"/>
                    <a:pt x="45306" y="136017"/>
                    <a:pt x="51868" y="136017"/>
                  </a:cubicBezTo>
                  <a:cubicBezTo>
                    <a:pt x="57365" y="136017"/>
                    <a:pt x="79704" y="136548"/>
                    <a:pt x="83605" y="136724"/>
                  </a:cubicBezTo>
                  <a:lnTo>
                    <a:pt x="83605" y="130339"/>
                  </a:lnTo>
                  <a:lnTo>
                    <a:pt x="76868" y="130339"/>
                  </a:lnTo>
                  <a:cubicBezTo>
                    <a:pt x="59137" y="130339"/>
                    <a:pt x="59137" y="128038"/>
                    <a:pt x="59137" y="122193"/>
                  </a:cubicBezTo>
                  <a:lnTo>
                    <a:pt x="59137" y="2400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orme libre : forme 187">
              <a:extLst>
                <a:ext uri="{FF2B5EF4-FFF2-40B4-BE49-F238E27FC236}">
                  <a16:creationId xmlns:a16="http://schemas.microsoft.com/office/drawing/2014/main" id="{C0FA580C-FA24-48BA-86BB-E4B780B01FA5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7665235" y="-12776642"/>
              <a:ext cx="203371" cy="203260"/>
            </a:xfrm>
            <a:custGeom>
              <a:avLst/>
              <a:gdLst>
                <a:gd name="connsiteX0" fmla="*/ 82373 w 203370"/>
                <a:gd name="connsiteY0" fmla="*/ 116240 h 203260"/>
                <a:gd name="connsiteX1" fmla="*/ 127194 w 203370"/>
                <a:gd name="connsiteY1" fmla="*/ 116240 h 203260"/>
                <a:gd name="connsiteX2" fmla="*/ 191773 w 203370"/>
                <a:gd name="connsiteY2" fmla="*/ 68410 h 203260"/>
                <a:gd name="connsiteX3" fmla="*/ 124660 w 203370"/>
                <a:gd name="connsiteY3" fmla="*/ 19056 h 203260"/>
                <a:gd name="connsiteX4" fmla="*/ 19066 w 203370"/>
                <a:gd name="connsiteY4" fmla="*/ 19056 h 203260"/>
                <a:gd name="connsiteX5" fmla="*/ 19066 w 203370"/>
                <a:gd name="connsiteY5" fmla="*/ 30950 h 203260"/>
                <a:gd name="connsiteX6" fmla="*/ 46418 w 203370"/>
                <a:gd name="connsiteY6" fmla="*/ 30950 h 203260"/>
                <a:gd name="connsiteX7" fmla="*/ 46418 w 203370"/>
                <a:gd name="connsiteY7" fmla="*/ 180782 h 203260"/>
                <a:gd name="connsiteX8" fmla="*/ 19066 w 203370"/>
                <a:gd name="connsiteY8" fmla="*/ 180782 h 203260"/>
                <a:gd name="connsiteX9" fmla="*/ 19066 w 203370"/>
                <a:gd name="connsiteY9" fmla="*/ 192676 h 203260"/>
                <a:gd name="connsiteX10" fmla="*/ 64396 w 203370"/>
                <a:gd name="connsiteY10" fmla="*/ 191913 h 203260"/>
                <a:gd name="connsiteX11" fmla="*/ 109725 w 203370"/>
                <a:gd name="connsiteY11" fmla="*/ 192676 h 203260"/>
                <a:gd name="connsiteX12" fmla="*/ 109725 w 203370"/>
                <a:gd name="connsiteY12" fmla="*/ 180782 h 203260"/>
                <a:gd name="connsiteX13" fmla="*/ 82373 w 203370"/>
                <a:gd name="connsiteY13" fmla="*/ 180782 h 203260"/>
                <a:gd name="connsiteX14" fmla="*/ 82373 w 203370"/>
                <a:gd name="connsiteY14" fmla="*/ 116240 h 203260"/>
                <a:gd name="connsiteX15" fmla="*/ 114786 w 203370"/>
                <a:gd name="connsiteY15" fmla="*/ 105870 h 203260"/>
                <a:gd name="connsiteX16" fmla="*/ 80856 w 203370"/>
                <a:gd name="connsiteY16" fmla="*/ 105870 h 203260"/>
                <a:gd name="connsiteX17" fmla="*/ 80856 w 203370"/>
                <a:gd name="connsiteY17" fmla="*/ 30950 h 203260"/>
                <a:gd name="connsiteX18" fmla="*/ 115040 w 203370"/>
                <a:gd name="connsiteY18" fmla="*/ 30950 h 203260"/>
                <a:gd name="connsiteX19" fmla="*/ 153029 w 203370"/>
                <a:gd name="connsiteY19" fmla="*/ 68410 h 203260"/>
                <a:gd name="connsiteX20" fmla="*/ 114786 w 203370"/>
                <a:gd name="connsiteY20" fmla="*/ 10587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3370" h="203260">
                  <a:moveTo>
                    <a:pt x="82373" y="116240"/>
                  </a:moveTo>
                  <a:lnTo>
                    <a:pt x="127194" y="116240"/>
                  </a:lnTo>
                  <a:cubicBezTo>
                    <a:pt x="162395" y="116240"/>
                    <a:pt x="191773" y="98017"/>
                    <a:pt x="191773" y="68410"/>
                  </a:cubicBezTo>
                  <a:cubicBezTo>
                    <a:pt x="191773" y="40572"/>
                    <a:pt x="166701" y="19056"/>
                    <a:pt x="124660" y="19056"/>
                  </a:cubicBezTo>
                  <a:lnTo>
                    <a:pt x="19066" y="19056"/>
                  </a:lnTo>
                  <a:lnTo>
                    <a:pt x="19066" y="30950"/>
                  </a:lnTo>
                  <a:lnTo>
                    <a:pt x="46418" y="30950"/>
                  </a:lnTo>
                  <a:lnTo>
                    <a:pt x="46418" y="180782"/>
                  </a:lnTo>
                  <a:lnTo>
                    <a:pt x="19066" y="180782"/>
                  </a:lnTo>
                  <a:lnTo>
                    <a:pt x="19066" y="192676"/>
                  </a:lnTo>
                  <a:cubicBezTo>
                    <a:pt x="28687" y="191913"/>
                    <a:pt x="53504" y="191913"/>
                    <a:pt x="64396" y="191913"/>
                  </a:cubicBezTo>
                  <a:cubicBezTo>
                    <a:pt x="75287" y="191913"/>
                    <a:pt x="100097" y="191913"/>
                    <a:pt x="109725" y="192676"/>
                  </a:cubicBezTo>
                  <a:lnTo>
                    <a:pt x="109725" y="180782"/>
                  </a:lnTo>
                  <a:lnTo>
                    <a:pt x="82373" y="180782"/>
                  </a:lnTo>
                  <a:lnTo>
                    <a:pt x="82373" y="116240"/>
                  </a:lnTo>
                  <a:close/>
                  <a:moveTo>
                    <a:pt x="114786" y="105870"/>
                  </a:moveTo>
                  <a:lnTo>
                    <a:pt x="80856" y="105870"/>
                  </a:lnTo>
                  <a:lnTo>
                    <a:pt x="80856" y="30950"/>
                  </a:lnTo>
                  <a:lnTo>
                    <a:pt x="115040" y="30950"/>
                  </a:lnTo>
                  <a:cubicBezTo>
                    <a:pt x="153029" y="30950"/>
                    <a:pt x="153029" y="50187"/>
                    <a:pt x="153029" y="68410"/>
                  </a:cubicBezTo>
                  <a:cubicBezTo>
                    <a:pt x="153029" y="86377"/>
                    <a:pt x="153029" y="105870"/>
                    <a:pt x="114786" y="10587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orme libre : forme 188">
              <a:extLst>
                <a:ext uri="{FF2B5EF4-FFF2-40B4-BE49-F238E27FC236}">
                  <a16:creationId xmlns:a16="http://schemas.microsoft.com/office/drawing/2014/main" id="{5BFFAF09-5E70-41F3-BF6F-0E10C3A128F3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7865630" y="-12682731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3 w 101685"/>
                <a:gd name="connsiteY1" fmla="*/ 104473 h 152445"/>
                <a:gd name="connsiteX2" fmla="*/ 86798 w 101685"/>
                <a:gd name="connsiteY2" fmla="*/ 120597 h 152445"/>
                <a:gd name="connsiteX3" fmla="*/ 69249 w 101685"/>
                <a:gd name="connsiteY3" fmla="*/ 121661 h 152445"/>
                <a:gd name="connsiteX4" fmla="*/ 36622 w 101685"/>
                <a:gd name="connsiteY4" fmla="*/ 121661 h 152445"/>
                <a:gd name="connsiteX5" fmla="*/ 72085 w 101685"/>
                <a:gd name="connsiteY5" fmla="*/ 91887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5 h 152445"/>
                <a:gd name="connsiteX9" fmla="*/ 28463 w 101685"/>
                <a:gd name="connsiteY9" fmla="*/ 60700 h 152445"/>
                <a:gd name="connsiteX10" fmla="*/ 37861 w 101685"/>
                <a:gd name="connsiteY10" fmla="*/ 51307 h 152445"/>
                <a:gd name="connsiteX11" fmla="*/ 27399 w 101685"/>
                <a:gd name="connsiteY11" fmla="*/ 41914 h 152445"/>
                <a:gd name="connsiteX12" fmla="*/ 53289 w 101685"/>
                <a:gd name="connsiteY12" fmla="*/ 25431 h 152445"/>
                <a:gd name="connsiteX13" fmla="*/ 80244 w 101685"/>
                <a:gd name="connsiteY13" fmla="*/ 53610 h 152445"/>
                <a:gd name="connsiteX14" fmla="*/ 63569 w 101685"/>
                <a:gd name="connsiteY14" fmla="*/ 87632 h 152445"/>
                <a:gd name="connsiteX15" fmla="*/ 20837 w 101685"/>
                <a:gd name="connsiteY15" fmla="*/ 129817 h 152445"/>
                <a:gd name="connsiteX16" fmla="*/ 19066 w 101685"/>
                <a:gd name="connsiteY16" fmla="*/ 136724 h 152445"/>
                <a:gd name="connsiteX17" fmla="*/ 92121 w 101685"/>
                <a:gd name="connsiteY17" fmla="*/ 136724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3" y="104473"/>
                  </a:lnTo>
                  <a:cubicBezTo>
                    <a:pt x="90881" y="108371"/>
                    <a:pt x="89110" y="118828"/>
                    <a:pt x="86798" y="120597"/>
                  </a:cubicBezTo>
                  <a:cubicBezTo>
                    <a:pt x="85384" y="121661"/>
                    <a:pt x="71727" y="121661"/>
                    <a:pt x="69249" y="121661"/>
                  </a:cubicBezTo>
                  <a:lnTo>
                    <a:pt x="36622" y="121661"/>
                  </a:lnTo>
                  <a:cubicBezTo>
                    <a:pt x="55235" y="105178"/>
                    <a:pt x="61448" y="100216"/>
                    <a:pt x="72085" y="91887"/>
                  </a:cubicBezTo>
                  <a:cubicBezTo>
                    <a:pt x="85209" y="81430"/>
                    <a:pt x="97443" y="70441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5"/>
                  </a:cubicBezTo>
                  <a:cubicBezTo>
                    <a:pt x="19066" y="59811"/>
                    <a:pt x="26692" y="60700"/>
                    <a:pt x="28463" y="60700"/>
                  </a:cubicBezTo>
                  <a:cubicBezTo>
                    <a:pt x="32722" y="60700"/>
                    <a:pt x="37861" y="57682"/>
                    <a:pt x="37861" y="51307"/>
                  </a:cubicBezTo>
                  <a:cubicBezTo>
                    <a:pt x="37861" y="48115"/>
                    <a:pt x="36622" y="41914"/>
                    <a:pt x="27399" y="41914"/>
                  </a:cubicBezTo>
                  <a:cubicBezTo>
                    <a:pt x="32896" y="29329"/>
                    <a:pt x="44956" y="25431"/>
                    <a:pt x="53289" y="25431"/>
                  </a:cubicBezTo>
                  <a:cubicBezTo>
                    <a:pt x="71020" y="25431"/>
                    <a:pt x="80244" y="39254"/>
                    <a:pt x="80244" y="53610"/>
                  </a:cubicBezTo>
                  <a:cubicBezTo>
                    <a:pt x="80244" y="69029"/>
                    <a:pt x="69249" y="81256"/>
                    <a:pt x="63569" y="87632"/>
                  </a:cubicBezTo>
                  <a:lnTo>
                    <a:pt x="20837" y="129817"/>
                  </a:lnTo>
                  <a:cubicBezTo>
                    <a:pt x="19066" y="131405"/>
                    <a:pt x="19066" y="131761"/>
                    <a:pt x="19066" y="136724"/>
                  </a:cubicBezTo>
                  <a:lnTo>
                    <a:pt x="92121" y="136724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orme libre : forme 189">
              <a:extLst>
                <a:ext uri="{FF2B5EF4-FFF2-40B4-BE49-F238E27FC236}">
                  <a16:creationId xmlns:a16="http://schemas.microsoft.com/office/drawing/2014/main" id="{4D5C6200-B881-4BA0-A0F8-19B218B9A33E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7665235" y="-12472896"/>
              <a:ext cx="203371" cy="203260"/>
            </a:xfrm>
            <a:custGeom>
              <a:avLst/>
              <a:gdLst>
                <a:gd name="connsiteX0" fmla="*/ 82373 w 203370"/>
                <a:gd name="connsiteY0" fmla="*/ 116240 h 203260"/>
                <a:gd name="connsiteX1" fmla="*/ 127194 w 203370"/>
                <a:gd name="connsiteY1" fmla="*/ 116240 h 203260"/>
                <a:gd name="connsiteX2" fmla="*/ 191773 w 203370"/>
                <a:gd name="connsiteY2" fmla="*/ 68410 h 203260"/>
                <a:gd name="connsiteX3" fmla="*/ 124660 w 203370"/>
                <a:gd name="connsiteY3" fmla="*/ 19056 h 203260"/>
                <a:gd name="connsiteX4" fmla="*/ 19066 w 203370"/>
                <a:gd name="connsiteY4" fmla="*/ 19056 h 203260"/>
                <a:gd name="connsiteX5" fmla="*/ 19066 w 203370"/>
                <a:gd name="connsiteY5" fmla="*/ 30950 h 203260"/>
                <a:gd name="connsiteX6" fmla="*/ 46418 w 203370"/>
                <a:gd name="connsiteY6" fmla="*/ 30950 h 203260"/>
                <a:gd name="connsiteX7" fmla="*/ 46418 w 203370"/>
                <a:gd name="connsiteY7" fmla="*/ 180782 h 203260"/>
                <a:gd name="connsiteX8" fmla="*/ 19066 w 203370"/>
                <a:gd name="connsiteY8" fmla="*/ 180782 h 203260"/>
                <a:gd name="connsiteX9" fmla="*/ 19066 w 203370"/>
                <a:gd name="connsiteY9" fmla="*/ 192676 h 203260"/>
                <a:gd name="connsiteX10" fmla="*/ 64396 w 203370"/>
                <a:gd name="connsiteY10" fmla="*/ 191915 h 203260"/>
                <a:gd name="connsiteX11" fmla="*/ 109725 w 203370"/>
                <a:gd name="connsiteY11" fmla="*/ 192676 h 203260"/>
                <a:gd name="connsiteX12" fmla="*/ 109725 w 203370"/>
                <a:gd name="connsiteY12" fmla="*/ 180782 h 203260"/>
                <a:gd name="connsiteX13" fmla="*/ 82373 w 203370"/>
                <a:gd name="connsiteY13" fmla="*/ 180782 h 203260"/>
                <a:gd name="connsiteX14" fmla="*/ 82373 w 203370"/>
                <a:gd name="connsiteY14" fmla="*/ 116240 h 203260"/>
                <a:gd name="connsiteX15" fmla="*/ 114786 w 203370"/>
                <a:gd name="connsiteY15" fmla="*/ 105870 h 203260"/>
                <a:gd name="connsiteX16" fmla="*/ 80856 w 203370"/>
                <a:gd name="connsiteY16" fmla="*/ 105870 h 203260"/>
                <a:gd name="connsiteX17" fmla="*/ 80856 w 203370"/>
                <a:gd name="connsiteY17" fmla="*/ 30950 h 203260"/>
                <a:gd name="connsiteX18" fmla="*/ 115040 w 203370"/>
                <a:gd name="connsiteY18" fmla="*/ 30950 h 203260"/>
                <a:gd name="connsiteX19" fmla="*/ 153029 w 203370"/>
                <a:gd name="connsiteY19" fmla="*/ 68410 h 203260"/>
                <a:gd name="connsiteX20" fmla="*/ 114786 w 203370"/>
                <a:gd name="connsiteY20" fmla="*/ 10587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3370" h="203260">
                  <a:moveTo>
                    <a:pt x="82373" y="116240"/>
                  </a:moveTo>
                  <a:lnTo>
                    <a:pt x="127194" y="116240"/>
                  </a:lnTo>
                  <a:cubicBezTo>
                    <a:pt x="162395" y="116240"/>
                    <a:pt x="191773" y="98017"/>
                    <a:pt x="191773" y="68410"/>
                  </a:cubicBezTo>
                  <a:cubicBezTo>
                    <a:pt x="191773" y="40572"/>
                    <a:pt x="166701" y="19056"/>
                    <a:pt x="124660" y="19056"/>
                  </a:cubicBezTo>
                  <a:lnTo>
                    <a:pt x="19066" y="19056"/>
                  </a:lnTo>
                  <a:lnTo>
                    <a:pt x="19066" y="30950"/>
                  </a:lnTo>
                  <a:lnTo>
                    <a:pt x="46418" y="30950"/>
                  </a:lnTo>
                  <a:lnTo>
                    <a:pt x="46418" y="180782"/>
                  </a:lnTo>
                  <a:lnTo>
                    <a:pt x="19066" y="180782"/>
                  </a:lnTo>
                  <a:lnTo>
                    <a:pt x="19066" y="192676"/>
                  </a:lnTo>
                  <a:cubicBezTo>
                    <a:pt x="28687" y="191915"/>
                    <a:pt x="53504" y="191915"/>
                    <a:pt x="64396" y="191915"/>
                  </a:cubicBezTo>
                  <a:cubicBezTo>
                    <a:pt x="75287" y="191915"/>
                    <a:pt x="100097" y="191915"/>
                    <a:pt x="109725" y="192676"/>
                  </a:cubicBezTo>
                  <a:lnTo>
                    <a:pt x="109725" y="180782"/>
                  </a:lnTo>
                  <a:lnTo>
                    <a:pt x="82373" y="180782"/>
                  </a:lnTo>
                  <a:lnTo>
                    <a:pt x="82373" y="116240"/>
                  </a:lnTo>
                  <a:close/>
                  <a:moveTo>
                    <a:pt x="114786" y="105870"/>
                  </a:moveTo>
                  <a:lnTo>
                    <a:pt x="80856" y="105870"/>
                  </a:lnTo>
                  <a:lnTo>
                    <a:pt x="80856" y="30950"/>
                  </a:lnTo>
                  <a:lnTo>
                    <a:pt x="115040" y="30950"/>
                  </a:lnTo>
                  <a:cubicBezTo>
                    <a:pt x="153029" y="30950"/>
                    <a:pt x="153029" y="50189"/>
                    <a:pt x="153029" y="68410"/>
                  </a:cubicBezTo>
                  <a:cubicBezTo>
                    <a:pt x="153029" y="86379"/>
                    <a:pt x="153029" y="105870"/>
                    <a:pt x="114786" y="10587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orme libre : forme 190">
              <a:extLst>
                <a:ext uri="{FF2B5EF4-FFF2-40B4-BE49-F238E27FC236}">
                  <a16:creationId xmlns:a16="http://schemas.microsoft.com/office/drawing/2014/main" id="{34A2CEA8-7D2E-4403-8A3D-6169A2BA58CA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7864033" y="-12378959"/>
              <a:ext cx="101685" cy="152445"/>
            </a:xfrm>
            <a:custGeom>
              <a:avLst/>
              <a:gdLst>
                <a:gd name="connsiteX0" fmla="*/ 57898 w 101685"/>
                <a:gd name="connsiteY0" fmla="*/ 77533 h 152445"/>
                <a:gd name="connsiteX1" fmla="*/ 81658 w 101685"/>
                <a:gd name="connsiteY1" fmla="*/ 106068 h 152445"/>
                <a:gd name="connsiteX2" fmla="*/ 58612 w 101685"/>
                <a:gd name="connsiteY2" fmla="*/ 134596 h 152445"/>
                <a:gd name="connsiteX3" fmla="*/ 28464 w 101685"/>
                <a:gd name="connsiteY3" fmla="*/ 122195 h 152445"/>
                <a:gd name="connsiteX4" fmla="*/ 38752 w 101685"/>
                <a:gd name="connsiteY4" fmla="*/ 112270 h 152445"/>
                <a:gd name="connsiteX5" fmla="*/ 28996 w 101685"/>
                <a:gd name="connsiteY5" fmla="*/ 102520 h 152445"/>
                <a:gd name="connsiteX6" fmla="*/ 19066 w 101685"/>
                <a:gd name="connsiteY6" fmla="*/ 112802 h 152445"/>
                <a:gd name="connsiteX7" fmla="*/ 58962 w 101685"/>
                <a:gd name="connsiteY7" fmla="*/ 140266 h 152445"/>
                <a:gd name="connsiteX8" fmla="*/ 100629 w 101685"/>
                <a:gd name="connsiteY8" fmla="*/ 106068 h 152445"/>
                <a:gd name="connsiteX9" fmla="*/ 69782 w 101685"/>
                <a:gd name="connsiteY9" fmla="*/ 74342 h 152445"/>
                <a:gd name="connsiteX10" fmla="*/ 95140 w 101685"/>
                <a:gd name="connsiteY10" fmla="*/ 43511 h 152445"/>
                <a:gd name="connsiteX11" fmla="*/ 59319 w 101685"/>
                <a:gd name="connsiteY11" fmla="*/ 19056 h 152445"/>
                <a:gd name="connsiteX12" fmla="*/ 24563 w 101685"/>
                <a:gd name="connsiteY12" fmla="*/ 42796 h 152445"/>
                <a:gd name="connsiteX13" fmla="*/ 33787 w 101685"/>
                <a:gd name="connsiteY13" fmla="*/ 52189 h 152445"/>
                <a:gd name="connsiteX14" fmla="*/ 42827 w 101685"/>
                <a:gd name="connsiteY14" fmla="*/ 43153 h 152445"/>
                <a:gd name="connsiteX15" fmla="*/ 33787 w 101685"/>
                <a:gd name="connsiteY15" fmla="*/ 33935 h 152445"/>
                <a:gd name="connsiteX16" fmla="*/ 58787 w 101685"/>
                <a:gd name="connsiteY16" fmla="*/ 24193 h 152445"/>
                <a:gd name="connsiteX17" fmla="*/ 77941 w 101685"/>
                <a:gd name="connsiteY17" fmla="*/ 43511 h 152445"/>
                <a:gd name="connsiteX18" fmla="*/ 70847 w 101685"/>
                <a:gd name="connsiteY18" fmla="*/ 64598 h 152445"/>
                <a:gd name="connsiteX19" fmla="*/ 51161 w 101685"/>
                <a:gd name="connsiteY19" fmla="*/ 72222 h 152445"/>
                <a:gd name="connsiteX20" fmla="*/ 45488 w 101685"/>
                <a:gd name="connsiteY20" fmla="*/ 72744 h 152445"/>
                <a:gd name="connsiteX21" fmla="*/ 43717 w 101685"/>
                <a:gd name="connsiteY21" fmla="*/ 75055 h 152445"/>
                <a:gd name="connsiteX22" fmla="*/ 48324 w 101685"/>
                <a:gd name="connsiteY22" fmla="*/ 77533 h 152445"/>
                <a:gd name="connsiteX23" fmla="*/ 57898 w 101685"/>
                <a:gd name="connsiteY23" fmla="*/ 7753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57898" y="77533"/>
                  </a:moveTo>
                  <a:cubicBezTo>
                    <a:pt x="71728" y="77533"/>
                    <a:pt x="81658" y="87100"/>
                    <a:pt x="81658" y="106068"/>
                  </a:cubicBezTo>
                  <a:cubicBezTo>
                    <a:pt x="81658" y="128038"/>
                    <a:pt x="68892" y="134596"/>
                    <a:pt x="58612" y="134596"/>
                  </a:cubicBezTo>
                  <a:cubicBezTo>
                    <a:pt x="51518" y="134596"/>
                    <a:pt x="35916" y="132651"/>
                    <a:pt x="28464" y="122195"/>
                  </a:cubicBezTo>
                  <a:cubicBezTo>
                    <a:pt x="36798" y="121838"/>
                    <a:pt x="38752" y="115993"/>
                    <a:pt x="38752" y="112270"/>
                  </a:cubicBezTo>
                  <a:cubicBezTo>
                    <a:pt x="38752" y="106600"/>
                    <a:pt x="34494" y="102520"/>
                    <a:pt x="28996" y="102520"/>
                  </a:cubicBezTo>
                  <a:cubicBezTo>
                    <a:pt x="24031" y="102520"/>
                    <a:pt x="19066" y="105537"/>
                    <a:pt x="19066" y="112802"/>
                  </a:cubicBezTo>
                  <a:cubicBezTo>
                    <a:pt x="19066" y="129460"/>
                    <a:pt x="37513" y="140266"/>
                    <a:pt x="58962" y="140266"/>
                  </a:cubicBezTo>
                  <a:cubicBezTo>
                    <a:pt x="83612" y="140266"/>
                    <a:pt x="100629" y="123790"/>
                    <a:pt x="100629" y="106068"/>
                  </a:cubicBezTo>
                  <a:cubicBezTo>
                    <a:pt x="100629" y="92245"/>
                    <a:pt x="89285" y="78422"/>
                    <a:pt x="69782" y="74342"/>
                  </a:cubicBezTo>
                  <a:cubicBezTo>
                    <a:pt x="88395" y="67608"/>
                    <a:pt x="95140" y="54317"/>
                    <a:pt x="95140" y="43511"/>
                  </a:cubicBezTo>
                  <a:cubicBezTo>
                    <a:pt x="95140" y="29505"/>
                    <a:pt x="78997" y="19056"/>
                    <a:pt x="59319" y="19056"/>
                  </a:cubicBezTo>
                  <a:cubicBezTo>
                    <a:pt x="39634" y="19056"/>
                    <a:pt x="24563" y="28624"/>
                    <a:pt x="24563" y="42796"/>
                  </a:cubicBezTo>
                  <a:cubicBezTo>
                    <a:pt x="24563" y="48822"/>
                    <a:pt x="28464" y="52189"/>
                    <a:pt x="33787" y="52189"/>
                  </a:cubicBezTo>
                  <a:cubicBezTo>
                    <a:pt x="39284" y="52189"/>
                    <a:pt x="42827" y="48115"/>
                    <a:pt x="42827" y="43153"/>
                  </a:cubicBezTo>
                  <a:cubicBezTo>
                    <a:pt x="42827" y="38017"/>
                    <a:pt x="39284" y="34292"/>
                    <a:pt x="33787" y="33935"/>
                  </a:cubicBezTo>
                  <a:cubicBezTo>
                    <a:pt x="39991" y="26138"/>
                    <a:pt x="52225" y="24193"/>
                    <a:pt x="58787" y="24193"/>
                  </a:cubicBezTo>
                  <a:cubicBezTo>
                    <a:pt x="66763" y="24193"/>
                    <a:pt x="77941" y="28092"/>
                    <a:pt x="77941" y="43511"/>
                  </a:cubicBezTo>
                  <a:cubicBezTo>
                    <a:pt x="77941" y="50950"/>
                    <a:pt x="75454" y="59104"/>
                    <a:pt x="70847" y="64598"/>
                  </a:cubicBezTo>
                  <a:cubicBezTo>
                    <a:pt x="64992" y="71332"/>
                    <a:pt x="60027" y="71690"/>
                    <a:pt x="51161" y="72222"/>
                  </a:cubicBezTo>
                  <a:cubicBezTo>
                    <a:pt x="46728" y="72571"/>
                    <a:pt x="46378" y="72571"/>
                    <a:pt x="45488" y="72744"/>
                  </a:cubicBezTo>
                  <a:cubicBezTo>
                    <a:pt x="45131" y="72744"/>
                    <a:pt x="43717" y="73103"/>
                    <a:pt x="43717" y="75055"/>
                  </a:cubicBezTo>
                  <a:cubicBezTo>
                    <a:pt x="43717" y="77533"/>
                    <a:pt x="45314" y="77533"/>
                    <a:pt x="48324" y="77533"/>
                  </a:cubicBezTo>
                  <a:lnTo>
                    <a:pt x="57898" y="7753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38F8AF9D-635F-4FAF-B500-1932C31D4AA9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7665235" y="-12169148"/>
              <a:ext cx="203371" cy="203260"/>
            </a:xfrm>
            <a:custGeom>
              <a:avLst/>
              <a:gdLst>
                <a:gd name="connsiteX0" fmla="*/ 82373 w 203370"/>
                <a:gd name="connsiteY0" fmla="*/ 116240 h 203260"/>
                <a:gd name="connsiteX1" fmla="*/ 127194 w 203370"/>
                <a:gd name="connsiteY1" fmla="*/ 116240 h 203260"/>
                <a:gd name="connsiteX2" fmla="*/ 191773 w 203370"/>
                <a:gd name="connsiteY2" fmla="*/ 68410 h 203260"/>
                <a:gd name="connsiteX3" fmla="*/ 124660 w 203370"/>
                <a:gd name="connsiteY3" fmla="*/ 19056 h 203260"/>
                <a:gd name="connsiteX4" fmla="*/ 19066 w 203370"/>
                <a:gd name="connsiteY4" fmla="*/ 19056 h 203260"/>
                <a:gd name="connsiteX5" fmla="*/ 19066 w 203370"/>
                <a:gd name="connsiteY5" fmla="*/ 30950 h 203260"/>
                <a:gd name="connsiteX6" fmla="*/ 46418 w 203370"/>
                <a:gd name="connsiteY6" fmla="*/ 30950 h 203260"/>
                <a:gd name="connsiteX7" fmla="*/ 46418 w 203370"/>
                <a:gd name="connsiteY7" fmla="*/ 180784 h 203260"/>
                <a:gd name="connsiteX8" fmla="*/ 19066 w 203370"/>
                <a:gd name="connsiteY8" fmla="*/ 180784 h 203260"/>
                <a:gd name="connsiteX9" fmla="*/ 19066 w 203370"/>
                <a:gd name="connsiteY9" fmla="*/ 192676 h 203260"/>
                <a:gd name="connsiteX10" fmla="*/ 64396 w 203370"/>
                <a:gd name="connsiteY10" fmla="*/ 191915 h 203260"/>
                <a:gd name="connsiteX11" fmla="*/ 109725 w 203370"/>
                <a:gd name="connsiteY11" fmla="*/ 192676 h 203260"/>
                <a:gd name="connsiteX12" fmla="*/ 109725 w 203370"/>
                <a:gd name="connsiteY12" fmla="*/ 180784 h 203260"/>
                <a:gd name="connsiteX13" fmla="*/ 82373 w 203370"/>
                <a:gd name="connsiteY13" fmla="*/ 180784 h 203260"/>
                <a:gd name="connsiteX14" fmla="*/ 82373 w 203370"/>
                <a:gd name="connsiteY14" fmla="*/ 116240 h 203260"/>
                <a:gd name="connsiteX15" fmla="*/ 114786 w 203370"/>
                <a:gd name="connsiteY15" fmla="*/ 105871 h 203260"/>
                <a:gd name="connsiteX16" fmla="*/ 80856 w 203370"/>
                <a:gd name="connsiteY16" fmla="*/ 105871 h 203260"/>
                <a:gd name="connsiteX17" fmla="*/ 80856 w 203370"/>
                <a:gd name="connsiteY17" fmla="*/ 30950 h 203260"/>
                <a:gd name="connsiteX18" fmla="*/ 115040 w 203370"/>
                <a:gd name="connsiteY18" fmla="*/ 30950 h 203260"/>
                <a:gd name="connsiteX19" fmla="*/ 153029 w 203370"/>
                <a:gd name="connsiteY19" fmla="*/ 68410 h 203260"/>
                <a:gd name="connsiteX20" fmla="*/ 114786 w 203370"/>
                <a:gd name="connsiteY20" fmla="*/ 10587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3370" h="203260">
                  <a:moveTo>
                    <a:pt x="82373" y="116240"/>
                  </a:moveTo>
                  <a:lnTo>
                    <a:pt x="127194" y="116240"/>
                  </a:lnTo>
                  <a:cubicBezTo>
                    <a:pt x="162395" y="116240"/>
                    <a:pt x="191773" y="98018"/>
                    <a:pt x="191773" y="68410"/>
                  </a:cubicBezTo>
                  <a:cubicBezTo>
                    <a:pt x="191773" y="40574"/>
                    <a:pt x="166701" y="19056"/>
                    <a:pt x="124660" y="19056"/>
                  </a:cubicBezTo>
                  <a:lnTo>
                    <a:pt x="19066" y="19056"/>
                  </a:lnTo>
                  <a:lnTo>
                    <a:pt x="19066" y="30950"/>
                  </a:lnTo>
                  <a:lnTo>
                    <a:pt x="46418" y="30950"/>
                  </a:lnTo>
                  <a:lnTo>
                    <a:pt x="46418" y="180784"/>
                  </a:lnTo>
                  <a:lnTo>
                    <a:pt x="19066" y="180784"/>
                  </a:lnTo>
                  <a:lnTo>
                    <a:pt x="19066" y="192676"/>
                  </a:lnTo>
                  <a:cubicBezTo>
                    <a:pt x="28687" y="191915"/>
                    <a:pt x="53504" y="191915"/>
                    <a:pt x="64396" y="191915"/>
                  </a:cubicBezTo>
                  <a:cubicBezTo>
                    <a:pt x="75287" y="191915"/>
                    <a:pt x="100097" y="191915"/>
                    <a:pt x="109725" y="192676"/>
                  </a:cubicBezTo>
                  <a:lnTo>
                    <a:pt x="109725" y="180784"/>
                  </a:lnTo>
                  <a:lnTo>
                    <a:pt x="82373" y="180784"/>
                  </a:lnTo>
                  <a:lnTo>
                    <a:pt x="82373" y="116240"/>
                  </a:lnTo>
                  <a:close/>
                  <a:moveTo>
                    <a:pt x="114786" y="105871"/>
                  </a:moveTo>
                  <a:lnTo>
                    <a:pt x="80856" y="105871"/>
                  </a:lnTo>
                  <a:lnTo>
                    <a:pt x="80856" y="30950"/>
                  </a:lnTo>
                  <a:lnTo>
                    <a:pt x="115040" y="30950"/>
                  </a:lnTo>
                  <a:cubicBezTo>
                    <a:pt x="153029" y="30950"/>
                    <a:pt x="153029" y="50189"/>
                    <a:pt x="153029" y="68410"/>
                  </a:cubicBezTo>
                  <a:cubicBezTo>
                    <a:pt x="153029" y="86379"/>
                    <a:pt x="153029" y="105871"/>
                    <a:pt x="114786" y="10587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F87200AE-0C26-4890-BC8A-5C7651709B34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7861372" y="-12076991"/>
              <a:ext cx="101685" cy="152445"/>
            </a:xfrm>
            <a:custGeom>
              <a:avLst/>
              <a:gdLst>
                <a:gd name="connsiteX0" fmla="*/ 105951 w 101685"/>
                <a:gd name="connsiteY0" fmla="*/ 109443 h 152445"/>
                <a:gd name="connsiteX1" fmla="*/ 105951 w 101685"/>
                <a:gd name="connsiteY1" fmla="*/ 103060 h 152445"/>
                <a:gd name="connsiteX2" fmla="*/ 86273 w 101685"/>
                <a:gd name="connsiteY2" fmla="*/ 103060 h 152445"/>
                <a:gd name="connsiteX3" fmla="*/ 86273 w 101685"/>
                <a:gd name="connsiteY3" fmla="*/ 24018 h 152445"/>
                <a:gd name="connsiteX4" fmla="*/ 82373 w 101685"/>
                <a:gd name="connsiteY4" fmla="*/ 19056 h 152445"/>
                <a:gd name="connsiteX5" fmla="*/ 77757 w 101685"/>
                <a:gd name="connsiteY5" fmla="*/ 21542 h 152445"/>
                <a:gd name="connsiteX6" fmla="*/ 19066 w 101685"/>
                <a:gd name="connsiteY6" fmla="*/ 103060 h 152445"/>
                <a:gd name="connsiteX7" fmla="*/ 19066 w 101685"/>
                <a:gd name="connsiteY7" fmla="*/ 109443 h 152445"/>
                <a:gd name="connsiteX8" fmla="*/ 71204 w 101685"/>
                <a:gd name="connsiteY8" fmla="*/ 109443 h 152445"/>
                <a:gd name="connsiteX9" fmla="*/ 71204 w 101685"/>
                <a:gd name="connsiteY9" fmla="*/ 123973 h 152445"/>
                <a:gd name="connsiteX10" fmla="*/ 56840 w 101685"/>
                <a:gd name="connsiteY10" fmla="*/ 132120 h 152445"/>
                <a:gd name="connsiteX11" fmla="*/ 52050 w 101685"/>
                <a:gd name="connsiteY11" fmla="*/ 132120 h 152445"/>
                <a:gd name="connsiteX12" fmla="*/ 52050 w 101685"/>
                <a:gd name="connsiteY12" fmla="*/ 138504 h 152445"/>
                <a:gd name="connsiteX13" fmla="*/ 78647 w 101685"/>
                <a:gd name="connsiteY13" fmla="*/ 137797 h 152445"/>
                <a:gd name="connsiteX14" fmla="*/ 105419 w 101685"/>
                <a:gd name="connsiteY14" fmla="*/ 138504 h 152445"/>
                <a:gd name="connsiteX15" fmla="*/ 105419 w 101685"/>
                <a:gd name="connsiteY15" fmla="*/ 132120 h 152445"/>
                <a:gd name="connsiteX16" fmla="*/ 100637 w 101685"/>
                <a:gd name="connsiteY16" fmla="*/ 132120 h 152445"/>
                <a:gd name="connsiteX17" fmla="*/ 86273 w 101685"/>
                <a:gd name="connsiteY17" fmla="*/ 123973 h 152445"/>
                <a:gd name="connsiteX18" fmla="*/ 86273 w 101685"/>
                <a:gd name="connsiteY18" fmla="*/ 109443 h 152445"/>
                <a:gd name="connsiteX19" fmla="*/ 105951 w 101685"/>
                <a:gd name="connsiteY19" fmla="*/ 109443 h 152445"/>
                <a:gd name="connsiteX20" fmla="*/ 72443 w 101685"/>
                <a:gd name="connsiteY20" fmla="*/ 38200 h 152445"/>
                <a:gd name="connsiteX21" fmla="*/ 72443 w 101685"/>
                <a:gd name="connsiteY21" fmla="*/ 103060 h 152445"/>
                <a:gd name="connsiteX22" fmla="*/ 25628 w 101685"/>
                <a:gd name="connsiteY22" fmla="*/ 103060 h 152445"/>
                <a:gd name="connsiteX23" fmla="*/ 72443 w 101685"/>
                <a:gd name="connsiteY23" fmla="*/ 3820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105951" y="109443"/>
                  </a:moveTo>
                  <a:lnTo>
                    <a:pt x="105951" y="103060"/>
                  </a:lnTo>
                  <a:lnTo>
                    <a:pt x="86273" y="103060"/>
                  </a:lnTo>
                  <a:lnTo>
                    <a:pt x="86273" y="24018"/>
                  </a:lnTo>
                  <a:cubicBezTo>
                    <a:pt x="86273" y="20302"/>
                    <a:pt x="86273" y="19056"/>
                    <a:pt x="82373" y="19056"/>
                  </a:cubicBezTo>
                  <a:cubicBezTo>
                    <a:pt x="80244" y="19056"/>
                    <a:pt x="79537" y="19056"/>
                    <a:pt x="77757" y="21542"/>
                  </a:cubicBezTo>
                  <a:lnTo>
                    <a:pt x="19066" y="103060"/>
                  </a:lnTo>
                  <a:lnTo>
                    <a:pt x="19066" y="109443"/>
                  </a:lnTo>
                  <a:lnTo>
                    <a:pt x="71204" y="109443"/>
                  </a:lnTo>
                  <a:lnTo>
                    <a:pt x="71204" y="123973"/>
                  </a:lnTo>
                  <a:cubicBezTo>
                    <a:pt x="71204" y="130000"/>
                    <a:pt x="71204" y="132120"/>
                    <a:pt x="56840" y="132120"/>
                  </a:cubicBezTo>
                  <a:lnTo>
                    <a:pt x="52050" y="132120"/>
                  </a:lnTo>
                  <a:lnTo>
                    <a:pt x="52050" y="138504"/>
                  </a:lnTo>
                  <a:cubicBezTo>
                    <a:pt x="60916" y="138146"/>
                    <a:pt x="72260" y="137797"/>
                    <a:pt x="78647" y="137797"/>
                  </a:cubicBezTo>
                  <a:cubicBezTo>
                    <a:pt x="85209" y="137797"/>
                    <a:pt x="96553" y="138146"/>
                    <a:pt x="105419" y="138504"/>
                  </a:cubicBezTo>
                  <a:lnTo>
                    <a:pt x="105419" y="132120"/>
                  </a:lnTo>
                  <a:lnTo>
                    <a:pt x="100637" y="132120"/>
                  </a:lnTo>
                  <a:cubicBezTo>
                    <a:pt x="86273" y="132120"/>
                    <a:pt x="86273" y="130000"/>
                    <a:pt x="86273" y="123973"/>
                  </a:cubicBezTo>
                  <a:lnTo>
                    <a:pt x="86273" y="109443"/>
                  </a:lnTo>
                  <a:lnTo>
                    <a:pt x="105951" y="109443"/>
                  </a:lnTo>
                  <a:close/>
                  <a:moveTo>
                    <a:pt x="72443" y="38200"/>
                  </a:moveTo>
                  <a:lnTo>
                    <a:pt x="72443" y="103060"/>
                  </a:lnTo>
                  <a:lnTo>
                    <a:pt x="25628" y="103060"/>
                  </a:lnTo>
                  <a:lnTo>
                    <a:pt x="72443" y="382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orme libre : forme 193">
              <a:extLst>
                <a:ext uri="{FF2B5EF4-FFF2-40B4-BE49-F238E27FC236}">
                  <a16:creationId xmlns:a16="http://schemas.microsoft.com/office/drawing/2014/main" id="{14687CC0-A023-4C81-9C8D-1528E24875A7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7976171" y="-13119136"/>
              <a:ext cx="152528" cy="482743"/>
            </a:xfrm>
            <a:custGeom>
              <a:avLst/>
              <a:gdLst>
                <a:gd name="connsiteX0" fmla="*/ 158597 w 152528"/>
                <a:gd name="connsiteY0" fmla="*/ 464243 h 482743"/>
                <a:gd name="connsiteX1" fmla="*/ 123142 w 152528"/>
                <a:gd name="connsiteY1" fmla="*/ 193432 h 482743"/>
                <a:gd name="connsiteX2" fmla="*/ 35526 w 152528"/>
                <a:gd name="connsiteY2" fmla="*/ 25885 h 482743"/>
                <a:gd name="connsiteX3" fmla="*/ 29703 w 152528"/>
                <a:gd name="connsiteY3" fmla="*/ 19564 h 482743"/>
                <a:gd name="connsiteX4" fmla="*/ 24889 w 152528"/>
                <a:gd name="connsiteY4" fmla="*/ 19056 h 482743"/>
                <a:gd name="connsiteX5" fmla="*/ 19066 w 152528"/>
                <a:gd name="connsiteY5" fmla="*/ 21590 h 482743"/>
                <a:gd name="connsiteX6" fmla="*/ 22355 w 152528"/>
                <a:gd name="connsiteY6" fmla="*/ 27155 h 482743"/>
                <a:gd name="connsiteX7" fmla="*/ 130483 w 152528"/>
                <a:gd name="connsiteY7" fmla="*/ 473352 h 482743"/>
                <a:gd name="connsiteX8" fmla="*/ 137577 w 152528"/>
                <a:gd name="connsiteY8" fmla="*/ 476894 h 482743"/>
                <a:gd name="connsiteX9" fmla="*/ 151503 w 152528"/>
                <a:gd name="connsiteY9" fmla="*/ 476894 h 482743"/>
                <a:gd name="connsiteX10" fmla="*/ 158597 w 152528"/>
                <a:gd name="connsiteY10" fmla="*/ 474113 h 482743"/>
                <a:gd name="connsiteX11" fmla="*/ 158597 w 152528"/>
                <a:gd name="connsiteY11" fmla="*/ 464243 h 482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2528" h="482743">
                  <a:moveTo>
                    <a:pt x="158597" y="464243"/>
                  </a:moveTo>
                  <a:cubicBezTo>
                    <a:pt x="158597" y="309600"/>
                    <a:pt x="130991" y="218997"/>
                    <a:pt x="123142" y="193432"/>
                  </a:cubicBezTo>
                  <a:cubicBezTo>
                    <a:pt x="105920" y="137249"/>
                    <a:pt x="77813" y="78026"/>
                    <a:pt x="35526" y="25885"/>
                  </a:cubicBezTo>
                  <a:cubicBezTo>
                    <a:pt x="31729" y="21335"/>
                    <a:pt x="30712" y="20065"/>
                    <a:pt x="29703" y="19564"/>
                  </a:cubicBezTo>
                  <a:cubicBezTo>
                    <a:pt x="29195" y="19310"/>
                    <a:pt x="28940" y="19056"/>
                    <a:pt x="24889" y="19056"/>
                  </a:cubicBezTo>
                  <a:cubicBezTo>
                    <a:pt x="21092" y="19056"/>
                    <a:pt x="19066" y="19056"/>
                    <a:pt x="19066" y="21590"/>
                  </a:cubicBezTo>
                  <a:cubicBezTo>
                    <a:pt x="19066" y="22089"/>
                    <a:pt x="19066" y="22598"/>
                    <a:pt x="22355" y="27155"/>
                  </a:cubicBezTo>
                  <a:cubicBezTo>
                    <a:pt x="110480" y="150159"/>
                    <a:pt x="130236" y="302008"/>
                    <a:pt x="130483" y="473352"/>
                  </a:cubicBezTo>
                  <a:cubicBezTo>
                    <a:pt x="130483" y="476894"/>
                    <a:pt x="132008" y="476894"/>
                    <a:pt x="137577" y="476894"/>
                  </a:cubicBezTo>
                  <a:lnTo>
                    <a:pt x="151503" y="476894"/>
                  </a:lnTo>
                  <a:cubicBezTo>
                    <a:pt x="156826" y="476894"/>
                    <a:pt x="158343" y="476894"/>
                    <a:pt x="158597" y="474113"/>
                  </a:cubicBezTo>
                  <a:lnTo>
                    <a:pt x="158597" y="4642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orme libre : forme 194">
              <a:extLst>
                <a:ext uri="{FF2B5EF4-FFF2-40B4-BE49-F238E27FC236}">
                  <a16:creationId xmlns:a16="http://schemas.microsoft.com/office/drawing/2014/main" id="{EDEF0FA3-B0C7-4771-A005-AE06675E99E4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8087588" y="-12666302"/>
              <a:ext cx="50843" cy="177853"/>
            </a:xfrm>
            <a:custGeom>
              <a:avLst/>
              <a:gdLst>
                <a:gd name="connsiteX0" fmla="*/ 47180 w 50842"/>
                <a:gd name="connsiteY0" fmla="*/ 25891 h 177852"/>
                <a:gd name="connsiteX1" fmla="*/ 40086 w 50842"/>
                <a:gd name="connsiteY1" fmla="*/ 19056 h 177852"/>
                <a:gd name="connsiteX2" fmla="*/ 26160 w 50842"/>
                <a:gd name="connsiteY2" fmla="*/ 19056 h 177852"/>
                <a:gd name="connsiteX3" fmla="*/ 19066 w 50842"/>
                <a:gd name="connsiteY3" fmla="*/ 25891 h 177852"/>
                <a:gd name="connsiteX4" fmla="*/ 19066 w 50842"/>
                <a:gd name="connsiteY4" fmla="*/ 169142 h 177852"/>
                <a:gd name="connsiteX5" fmla="*/ 26160 w 50842"/>
                <a:gd name="connsiteY5" fmla="*/ 175970 h 177852"/>
                <a:gd name="connsiteX6" fmla="*/ 40086 w 50842"/>
                <a:gd name="connsiteY6" fmla="*/ 175970 h 177852"/>
                <a:gd name="connsiteX7" fmla="*/ 47180 w 50842"/>
                <a:gd name="connsiteY7" fmla="*/ 169142 h 177852"/>
                <a:gd name="connsiteX8" fmla="*/ 47180 w 50842"/>
                <a:gd name="connsiteY8" fmla="*/ 2589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177852">
                  <a:moveTo>
                    <a:pt x="47180" y="25891"/>
                  </a:moveTo>
                  <a:cubicBezTo>
                    <a:pt x="47180" y="19310"/>
                    <a:pt x="46926" y="19056"/>
                    <a:pt x="40086" y="19056"/>
                  </a:cubicBezTo>
                  <a:lnTo>
                    <a:pt x="26160" y="19056"/>
                  </a:lnTo>
                  <a:cubicBezTo>
                    <a:pt x="19320" y="19056"/>
                    <a:pt x="19066" y="19310"/>
                    <a:pt x="19066" y="25891"/>
                  </a:cubicBezTo>
                  <a:lnTo>
                    <a:pt x="19066" y="169142"/>
                  </a:lnTo>
                  <a:cubicBezTo>
                    <a:pt x="19066" y="175716"/>
                    <a:pt x="19320" y="175970"/>
                    <a:pt x="26160" y="175970"/>
                  </a:cubicBezTo>
                  <a:lnTo>
                    <a:pt x="40086" y="175970"/>
                  </a:lnTo>
                  <a:cubicBezTo>
                    <a:pt x="46926" y="175970"/>
                    <a:pt x="47180" y="175716"/>
                    <a:pt x="47180" y="169142"/>
                  </a:cubicBezTo>
                  <a:lnTo>
                    <a:pt x="47180" y="258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orme libre : forme 195">
              <a:extLst>
                <a:ext uri="{FF2B5EF4-FFF2-40B4-BE49-F238E27FC236}">
                  <a16:creationId xmlns:a16="http://schemas.microsoft.com/office/drawing/2014/main" id="{2A111D80-8C73-4F41-B348-3F2F01212E20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8087588" y="-12514417"/>
              <a:ext cx="50843" cy="177853"/>
            </a:xfrm>
            <a:custGeom>
              <a:avLst/>
              <a:gdLst>
                <a:gd name="connsiteX0" fmla="*/ 47180 w 50842"/>
                <a:gd name="connsiteY0" fmla="*/ 25891 h 177852"/>
                <a:gd name="connsiteX1" fmla="*/ 40086 w 50842"/>
                <a:gd name="connsiteY1" fmla="*/ 19056 h 177852"/>
                <a:gd name="connsiteX2" fmla="*/ 26160 w 50842"/>
                <a:gd name="connsiteY2" fmla="*/ 19056 h 177852"/>
                <a:gd name="connsiteX3" fmla="*/ 19066 w 50842"/>
                <a:gd name="connsiteY3" fmla="*/ 25891 h 177852"/>
                <a:gd name="connsiteX4" fmla="*/ 19066 w 50842"/>
                <a:gd name="connsiteY4" fmla="*/ 169142 h 177852"/>
                <a:gd name="connsiteX5" fmla="*/ 26160 w 50842"/>
                <a:gd name="connsiteY5" fmla="*/ 175970 h 177852"/>
                <a:gd name="connsiteX6" fmla="*/ 40086 w 50842"/>
                <a:gd name="connsiteY6" fmla="*/ 175970 h 177852"/>
                <a:gd name="connsiteX7" fmla="*/ 47180 w 50842"/>
                <a:gd name="connsiteY7" fmla="*/ 169142 h 177852"/>
                <a:gd name="connsiteX8" fmla="*/ 47180 w 50842"/>
                <a:gd name="connsiteY8" fmla="*/ 2589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177852">
                  <a:moveTo>
                    <a:pt x="47180" y="25891"/>
                  </a:moveTo>
                  <a:cubicBezTo>
                    <a:pt x="47180" y="19310"/>
                    <a:pt x="46926" y="19056"/>
                    <a:pt x="40086" y="19056"/>
                  </a:cubicBezTo>
                  <a:lnTo>
                    <a:pt x="26160" y="19056"/>
                  </a:lnTo>
                  <a:cubicBezTo>
                    <a:pt x="19320" y="19056"/>
                    <a:pt x="19066" y="19310"/>
                    <a:pt x="19066" y="25891"/>
                  </a:cubicBezTo>
                  <a:lnTo>
                    <a:pt x="19066" y="169142"/>
                  </a:lnTo>
                  <a:cubicBezTo>
                    <a:pt x="19066" y="175716"/>
                    <a:pt x="19320" y="175970"/>
                    <a:pt x="26160" y="175970"/>
                  </a:cubicBezTo>
                  <a:lnTo>
                    <a:pt x="40086" y="175970"/>
                  </a:lnTo>
                  <a:cubicBezTo>
                    <a:pt x="46926" y="175970"/>
                    <a:pt x="47180" y="175716"/>
                    <a:pt x="47180" y="169142"/>
                  </a:cubicBezTo>
                  <a:lnTo>
                    <a:pt x="47180" y="258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orme libre : forme 196">
              <a:extLst>
                <a:ext uri="{FF2B5EF4-FFF2-40B4-BE49-F238E27FC236}">
                  <a16:creationId xmlns:a16="http://schemas.microsoft.com/office/drawing/2014/main" id="{D93D9188-2579-4C34-9020-FD15938F09AD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7976171" y="-12362542"/>
              <a:ext cx="152528" cy="482743"/>
            </a:xfrm>
            <a:custGeom>
              <a:avLst/>
              <a:gdLst>
                <a:gd name="connsiteX0" fmla="*/ 158597 w 152528"/>
                <a:gd name="connsiteY0" fmla="*/ 21842 h 482743"/>
                <a:gd name="connsiteX1" fmla="*/ 151503 w 152528"/>
                <a:gd name="connsiteY1" fmla="*/ 19056 h 482743"/>
                <a:gd name="connsiteX2" fmla="*/ 137577 w 152528"/>
                <a:gd name="connsiteY2" fmla="*/ 19056 h 482743"/>
                <a:gd name="connsiteX3" fmla="*/ 130483 w 152528"/>
                <a:gd name="connsiteY3" fmla="*/ 22596 h 482743"/>
                <a:gd name="connsiteX4" fmla="*/ 123651 w 152528"/>
                <a:gd name="connsiteY4" fmla="*/ 171921 h 482743"/>
                <a:gd name="connsiteX5" fmla="*/ 20837 w 152528"/>
                <a:gd name="connsiteY5" fmla="*/ 471080 h 482743"/>
                <a:gd name="connsiteX6" fmla="*/ 19066 w 152528"/>
                <a:gd name="connsiteY6" fmla="*/ 474368 h 482743"/>
                <a:gd name="connsiteX7" fmla="*/ 24889 w 152528"/>
                <a:gd name="connsiteY7" fmla="*/ 476899 h 482743"/>
                <a:gd name="connsiteX8" fmla="*/ 29957 w 152528"/>
                <a:gd name="connsiteY8" fmla="*/ 476393 h 482743"/>
                <a:gd name="connsiteX9" fmla="*/ 88705 w 152528"/>
                <a:gd name="connsiteY9" fmla="*/ 387806 h 482743"/>
                <a:gd name="connsiteX10" fmla="*/ 152520 w 152528"/>
                <a:gd name="connsiteY10" fmla="*/ 152183 h 482743"/>
                <a:gd name="connsiteX11" fmla="*/ 158597 w 152528"/>
                <a:gd name="connsiteY11" fmla="*/ 31711 h 482743"/>
                <a:gd name="connsiteX12" fmla="*/ 158597 w 152528"/>
                <a:gd name="connsiteY12" fmla="*/ 21842 h 482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528" h="482743">
                  <a:moveTo>
                    <a:pt x="158597" y="21842"/>
                  </a:moveTo>
                  <a:cubicBezTo>
                    <a:pt x="158343" y="19056"/>
                    <a:pt x="156826" y="19056"/>
                    <a:pt x="151503" y="19056"/>
                  </a:cubicBezTo>
                  <a:lnTo>
                    <a:pt x="137577" y="19056"/>
                  </a:lnTo>
                  <a:cubicBezTo>
                    <a:pt x="132008" y="19056"/>
                    <a:pt x="130483" y="19056"/>
                    <a:pt x="130483" y="22596"/>
                  </a:cubicBezTo>
                  <a:cubicBezTo>
                    <a:pt x="130483" y="48670"/>
                    <a:pt x="130236" y="108903"/>
                    <a:pt x="123651" y="171921"/>
                  </a:cubicBezTo>
                  <a:cubicBezTo>
                    <a:pt x="109971" y="302771"/>
                    <a:pt x="76296" y="393381"/>
                    <a:pt x="20837" y="471080"/>
                  </a:cubicBezTo>
                  <a:cubicBezTo>
                    <a:pt x="19066" y="473350"/>
                    <a:pt x="19066" y="473859"/>
                    <a:pt x="19066" y="474368"/>
                  </a:cubicBezTo>
                  <a:cubicBezTo>
                    <a:pt x="19066" y="476899"/>
                    <a:pt x="21092" y="476899"/>
                    <a:pt x="24889" y="476899"/>
                  </a:cubicBezTo>
                  <a:cubicBezTo>
                    <a:pt x="28940" y="476899"/>
                    <a:pt x="29449" y="476899"/>
                    <a:pt x="29957" y="476393"/>
                  </a:cubicBezTo>
                  <a:cubicBezTo>
                    <a:pt x="30966" y="475627"/>
                    <a:pt x="63124" y="438677"/>
                    <a:pt x="88705" y="387806"/>
                  </a:cubicBezTo>
                  <a:cubicBezTo>
                    <a:pt x="122134" y="320992"/>
                    <a:pt x="143146" y="244309"/>
                    <a:pt x="152520" y="152183"/>
                  </a:cubicBezTo>
                  <a:cubicBezTo>
                    <a:pt x="153274" y="144338"/>
                    <a:pt x="158597" y="91698"/>
                    <a:pt x="158597" y="31711"/>
                  </a:cubicBezTo>
                  <a:lnTo>
                    <a:pt x="158597" y="218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orme libre : forme 197">
              <a:extLst>
                <a:ext uri="{FF2B5EF4-FFF2-40B4-BE49-F238E27FC236}">
                  <a16:creationId xmlns:a16="http://schemas.microsoft.com/office/drawing/2014/main" id="{2714AD39-47C0-4C33-8BDD-7EDF212FE07A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8273958" y="-12566049"/>
              <a:ext cx="203371" cy="127038"/>
            </a:xfrm>
            <a:custGeom>
              <a:avLst/>
              <a:gdLst>
                <a:gd name="connsiteX0" fmla="*/ 187967 w 203370"/>
                <a:gd name="connsiteY0" fmla="*/ 27154 h 127037"/>
                <a:gd name="connsiteX1" fmla="*/ 184424 w 203370"/>
                <a:gd name="connsiteY1" fmla="*/ 19302 h 127037"/>
                <a:gd name="connsiteX2" fmla="*/ 180880 w 203370"/>
                <a:gd name="connsiteY2" fmla="*/ 26138 h 127037"/>
                <a:gd name="connsiteX3" fmla="*/ 145680 w 203370"/>
                <a:gd name="connsiteY3" fmla="*/ 59040 h 127037"/>
                <a:gd name="connsiteX4" fmla="*/ 105165 w 203370"/>
                <a:gd name="connsiteY4" fmla="*/ 40058 h 127037"/>
                <a:gd name="connsiteX5" fmla="*/ 61353 w 203370"/>
                <a:gd name="connsiteY5" fmla="*/ 19056 h 127037"/>
                <a:gd name="connsiteX6" fmla="*/ 19066 w 203370"/>
                <a:gd name="connsiteY6" fmla="*/ 65115 h 127037"/>
                <a:gd name="connsiteX7" fmla="*/ 22609 w 203370"/>
                <a:gd name="connsiteY7" fmla="*/ 72960 h 127037"/>
                <a:gd name="connsiteX8" fmla="*/ 26160 w 203370"/>
                <a:gd name="connsiteY8" fmla="*/ 67140 h 127037"/>
                <a:gd name="connsiteX9" fmla="*/ 61353 w 203370"/>
                <a:gd name="connsiteY9" fmla="*/ 33228 h 127037"/>
                <a:gd name="connsiteX10" fmla="*/ 101876 w 203370"/>
                <a:gd name="connsiteY10" fmla="*/ 52205 h 127037"/>
                <a:gd name="connsiteX11" fmla="*/ 145680 w 203370"/>
                <a:gd name="connsiteY11" fmla="*/ 73214 h 127037"/>
                <a:gd name="connsiteX12" fmla="*/ 187967 w 203370"/>
                <a:gd name="connsiteY12" fmla="*/ 27154 h 127037"/>
                <a:gd name="connsiteX13" fmla="*/ 28186 w 203370"/>
                <a:gd name="connsiteY13" fmla="*/ 117248 h 127037"/>
                <a:gd name="connsiteX14" fmla="*/ 19066 w 203370"/>
                <a:gd name="connsiteY14" fmla="*/ 122314 h 127037"/>
                <a:gd name="connsiteX15" fmla="*/ 27932 w 203370"/>
                <a:gd name="connsiteY15" fmla="*/ 127371 h 127037"/>
                <a:gd name="connsiteX16" fmla="*/ 179109 w 203370"/>
                <a:gd name="connsiteY16" fmla="*/ 127371 h 127037"/>
                <a:gd name="connsiteX17" fmla="*/ 187967 w 203370"/>
                <a:gd name="connsiteY17" fmla="*/ 122314 h 127037"/>
                <a:gd name="connsiteX18" fmla="*/ 178855 w 203370"/>
                <a:gd name="connsiteY18" fmla="*/ 117248 h 127037"/>
                <a:gd name="connsiteX19" fmla="*/ 28186 w 203370"/>
                <a:gd name="connsiteY19" fmla="*/ 117248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3370" h="127037">
                  <a:moveTo>
                    <a:pt x="187967" y="27154"/>
                  </a:moveTo>
                  <a:cubicBezTo>
                    <a:pt x="187967" y="21580"/>
                    <a:pt x="186195" y="19302"/>
                    <a:pt x="184424" y="19302"/>
                  </a:cubicBezTo>
                  <a:cubicBezTo>
                    <a:pt x="183415" y="19302"/>
                    <a:pt x="181135" y="20318"/>
                    <a:pt x="180880" y="26138"/>
                  </a:cubicBezTo>
                  <a:cubicBezTo>
                    <a:pt x="179864" y="47148"/>
                    <a:pt x="162140" y="59040"/>
                    <a:pt x="145680" y="59040"/>
                  </a:cubicBezTo>
                  <a:cubicBezTo>
                    <a:pt x="130491" y="59040"/>
                    <a:pt x="118336" y="50179"/>
                    <a:pt x="105165" y="40058"/>
                  </a:cubicBezTo>
                  <a:cubicBezTo>
                    <a:pt x="91747" y="29426"/>
                    <a:pt x="78321" y="19056"/>
                    <a:pt x="61353" y="19056"/>
                  </a:cubicBezTo>
                  <a:cubicBezTo>
                    <a:pt x="36543" y="19056"/>
                    <a:pt x="19066" y="41328"/>
                    <a:pt x="19066" y="65115"/>
                  </a:cubicBezTo>
                  <a:cubicBezTo>
                    <a:pt x="19066" y="72706"/>
                    <a:pt x="22363" y="72960"/>
                    <a:pt x="22609" y="72960"/>
                  </a:cubicBezTo>
                  <a:cubicBezTo>
                    <a:pt x="25397" y="72960"/>
                    <a:pt x="26160" y="67901"/>
                    <a:pt x="26160" y="67140"/>
                  </a:cubicBezTo>
                  <a:cubicBezTo>
                    <a:pt x="27423" y="42336"/>
                    <a:pt x="47681" y="33228"/>
                    <a:pt x="61353" y="33228"/>
                  </a:cubicBezTo>
                  <a:cubicBezTo>
                    <a:pt x="76550" y="33228"/>
                    <a:pt x="88705" y="42081"/>
                    <a:pt x="101876" y="52205"/>
                  </a:cubicBezTo>
                  <a:cubicBezTo>
                    <a:pt x="115294" y="62837"/>
                    <a:pt x="128711" y="73214"/>
                    <a:pt x="145680" y="73214"/>
                  </a:cubicBezTo>
                  <a:cubicBezTo>
                    <a:pt x="170498" y="73214"/>
                    <a:pt x="187967" y="50942"/>
                    <a:pt x="187967" y="27154"/>
                  </a:cubicBezTo>
                  <a:close/>
                  <a:moveTo>
                    <a:pt x="28186" y="117248"/>
                  </a:moveTo>
                  <a:cubicBezTo>
                    <a:pt x="24134" y="117248"/>
                    <a:pt x="19066" y="117248"/>
                    <a:pt x="19066" y="122314"/>
                  </a:cubicBezTo>
                  <a:cubicBezTo>
                    <a:pt x="19066" y="127371"/>
                    <a:pt x="23626" y="127371"/>
                    <a:pt x="27932" y="127371"/>
                  </a:cubicBezTo>
                  <a:lnTo>
                    <a:pt x="179109" y="127371"/>
                  </a:lnTo>
                  <a:cubicBezTo>
                    <a:pt x="183415" y="127371"/>
                    <a:pt x="187967" y="127371"/>
                    <a:pt x="187967" y="122314"/>
                  </a:cubicBezTo>
                  <a:cubicBezTo>
                    <a:pt x="187967" y="117248"/>
                    <a:pt x="183160" y="117248"/>
                    <a:pt x="178855" y="117248"/>
                  </a:cubicBezTo>
                  <a:lnTo>
                    <a:pt x="28186" y="1172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orme libre : forme 198">
              <a:extLst>
                <a:ext uri="{FF2B5EF4-FFF2-40B4-BE49-F238E27FC236}">
                  <a16:creationId xmlns:a16="http://schemas.microsoft.com/office/drawing/2014/main" id="{CAA2E6FD-95F4-4060-812C-ADDD7F9C1A68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8601055" y="-13195078"/>
              <a:ext cx="152528" cy="482743"/>
            </a:xfrm>
            <a:custGeom>
              <a:avLst/>
              <a:gdLst>
                <a:gd name="connsiteX0" fmla="*/ 40086 w 152528"/>
                <a:gd name="connsiteY0" fmla="*/ 476892 h 482743"/>
                <a:gd name="connsiteX1" fmla="*/ 47172 w 152528"/>
                <a:gd name="connsiteY1" fmla="*/ 473350 h 482743"/>
                <a:gd name="connsiteX2" fmla="*/ 156818 w 152528"/>
                <a:gd name="connsiteY2" fmla="*/ 24876 h 482743"/>
                <a:gd name="connsiteX3" fmla="*/ 158597 w 152528"/>
                <a:gd name="connsiteY3" fmla="*/ 21588 h 482743"/>
                <a:gd name="connsiteX4" fmla="*/ 152766 w 152528"/>
                <a:gd name="connsiteY4" fmla="*/ 19056 h 482743"/>
                <a:gd name="connsiteX5" fmla="*/ 147706 w 152528"/>
                <a:gd name="connsiteY5" fmla="*/ 19563 h 482743"/>
                <a:gd name="connsiteX6" fmla="*/ 88958 w 152528"/>
                <a:gd name="connsiteY6" fmla="*/ 108140 h 482743"/>
                <a:gd name="connsiteX7" fmla="*/ 25144 w 152528"/>
                <a:gd name="connsiteY7" fmla="*/ 343773 h 482743"/>
                <a:gd name="connsiteX8" fmla="*/ 19066 w 152528"/>
                <a:gd name="connsiteY8" fmla="*/ 464244 h 482743"/>
                <a:gd name="connsiteX9" fmla="*/ 19066 w 152528"/>
                <a:gd name="connsiteY9" fmla="*/ 474113 h 482743"/>
                <a:gd name="connsiteX10" fmla="*/ 26152 w 152528"/>
                <a:gd name="connsiteY10" fmla="*/ 476892 h 482743"/>
                <a:gd name="connsiteX11" fmla="*/ 40086 w 152528"/>
                <a:gd name="connsiteY11" fmla="*/ 476892 h 482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2528" h="482743">
                  <a:moveTo>
                    <a:pt x="40086" y="476892"/>
                  </a:moveTo>
                  <a:cubicBezTo>
                    <a:pt x="45655" y="476892"/>
                    <a:pt x="47172" y="476892"/>
                    <a:pt x="47172" y="473350"/>
                  </a:cubicBezTo>
                  <a:cubicBezTo>
                    <a:pt x="47681" y="295935"/>
                    <a:pt x="68193" y="148634"/>
                    <a:pt x="156818" y="24876"/>
                  </a:cubicBezTo>
                  <a:cubicBezTo>
                    <a:pt x="158597" y="22596"/>
                    <a:pt x="158597" y="22089"/>
                    <a:pt x="158597" y="21588"/>
                  </a:cubicBezTo>
                  <a:cubicBezTo>
                    <a:pt x="158597" y="19056"/>
                    <a:pt x="156818" y="19056"/>
                    <a:pt x="152766" y="19056"/>
                  </a:cubicBezTo>
                  <a:cubicBezTo>
                    <a:pt x="148715" y="19056"/>
                    <a:pt x="148215" y="19056"/>
                    <a:pt x="147706" y="19563"/>
                  </a:cubicBezTo>
                  <a:cubicBezTo>
                    <a:pt x="146689" y="20318"/>
                    <a:pt x="114531" y="57269"/>
                    <a:pt x="88958" y="108140"/>
                  </a:cubicBezTo>
                  <a:cubicBezTo>
                    <a:pt x="55530" y="174954"/>
                    <a:pt x="34510" y="251645"/>
                    <a:pt x="25144" y="343773"/>
                  </a:cubicBezTo>
                  <a:cubicBezTo>
                    <a:pt x="24381" y="351615"/>
                    <a:pt x="19066" y="404257"/>
                    <a:pt x="19066" y="464244"/>
                  </a:cubicBezTo>
                  <a:lnTo>
                    <a:pt x="19066" y="474113"/>
                  </a:lnTo>
                  <a:cubicBezTo>
                    <a:pt x="19320" y="476892"/>
                    <a:pt x="20838" y="476892"/>
                    <a:pt x="26152" y="476892"/>
                  </a:cubicBezTo>
                  <a:lnTo>
                    <a:pt x="40086" y="47689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orme libre : forme 199">
              <a:extLst>
                <a:ext uri="{FF2B5EF4-FFF2-40B4-BE49-F238E27FC236}">
                  <a16:creationId xmlns:a16="http://schemas.microsoft.com/office/drawing/2014/main" id="{398FDD2E-FC74-4E07-BEF5-68E1C59D4F11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8601055" y="-12742246"/>
              <a:ext cx="50843" cy="177853"/>
            </a:xfrm>
            <a:custGeom>
              <a:avLst/>
              <a:gdLst>
                <a:gd name="connsiteX0" fmla="*/ 47172 w 50842"/>
                <a:gd name="connsiteY0" fmla="*/ 25891 h 177852"/>
                <a:gd name="connsiteX1" fmla="*/ 40086 w 50842"/>
                <a:gd name="connsiteY1" fmla="*/ 19056 h 177852"/>
                <a:gd name="connsiteX2" fmla="*/ 26152 w 50842"/>
                <a:gd name="connsiteY2" fmla="*/ 19056 h 177852"/>
                <a:gd name="connsiteX3" fmla="*/ 19066 w 50842"/>
                <a:gd name="connsiteY3" fmla="*/ 25891 h 177852"/>
                <a:gd name="connsiteX4" fmla="*/ 19066 w 50842"/>
                <a:gd name="connsiteY4" fmla="*/ 169144 h 177852"/>
                <a:gd name="connsiteX5" fmla="*/ 26152 w 50842"/>
                <a:gd name="connsiteY5" fmla="*/ 175972 h 177852"/>
                <a:gd name="connsiteX6" fmla="*/ 40086 w 50842"/>
                <a:gd name="connsiteY6" fmla="*/ 175972 h 177852"/>
                <a:gd name="connsiteX7" fmla="*/ 47172 w 50842"/>
                <a:gd name="connsiteY7" fmla="*/ 169144 h 177852"/>
                <a:gd name="connsiteX8" fmla="*/ 47172 w 50842"/>
                <a:gd name="connsiteY8" fmla="*/ 2589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177852">
                  <a:moveTo>
                    <a:pt x="47172" y="25891"/>
                  </a:moveTo>
                  <a:cubicBezTo>
                    <a:pt x="47172" y="19310"/>
                    <a:pt x="46918" y="19056"/>
                    <a:pt x="40086" y="19056"/>
                  </a:cubicBezTo>
                  <a:lnTo>
                    <a:pt x="26152" y="19056"/>
                  </a:lnTo>
                  <a:cubicBezTo>
                    <a:pt x="19320" y="19056"/>
                    <a:pt x="19066" y="19310"/>
                    <a:pt x="19066" y="25891"/>
                  </a:cubicBezTo>
                  <a:lnTo>
                    <a:pt x="19066" y="169144"/>
                  </a:lnTo>
                  <a:cubicBezTo>
                    <a:pt x="19066" y="175717"/>
                    <a:pt x="19320" y="175972"/>
                    <a:pt x="26152" y="175972"/>
                  </a:cubicBezTo>
                  <a:lnTo>
                    <a:pt x="40086" y="175972"/>
                  </a:lnTo>
                  <a:cubicBezTo>
                    <a:pt x="46918" y="175972"/>
                    <a:pt x="47172" y="175717"/>
                    <a:pt x="47172" y="169144"/>
                  </a:cubicBezTo>
                  <a:lnTo>
                    <a:pt x="47172" y="258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A7C23DE2-C352-409E-BC1E-43945EF677C3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8601055" y="-12590360"/>
              <a:ext cx="50843" cy="177853"/>
            </a:xfrm>
            <a:custGeom>
              <a:avLst/>
              <a:gdLst>
                <a:gd name="connsiteX0" fmla="*/ 47172 w 50842"/>
                <a:gd name="connsiteY0" fmla="*/ 25893 h 177852"/>
                <a:gd name="connsiteX1" fmla="*/ 40086 w 50842"/>
                <a:gd name="connsiteY1" fmla="*/ 19056 h 177852"/>
                <a:gd name="connsiteX2" fmla="*/ 26152 w 50842"/>
                <a:gd name="connsiteY2" fmla="*/ 19056 h 177852"/>
                <a:gd name="connsiteX3" fmla="*/ 19066 w 50842"/>
                <a:gd name="connsiteY3" fmla="*/ 25893 h 177852"/>
                <a:gd name="connsiteX4" fmla="*/ 19066 w 50842"/>
                <a:gd name="connsiteY4" fmla="*/ 169144 h 177852"/>
                <a:gd name="connsiteX5" fmla="*/ 26152 w 50842"/>
                <a:gd name="connsiteY5" fmla="*/ 175972 h 177852"/>
                <a:gd name="connsiteX6" fmla="*/ 40086 w 50842"/>
                <a:gd name="connsiteY6" fmla="*/ 175972 h 177852"/>
                <a:gd name="connsiteX7" fmla="*/ 47172 w 50842"/>
                <a:gd name="connsiteY7" fmla="*/ 169144 h 177852"/>
                <a:gd name="connsiteX8" fmla="*/ 47172 w 50842"/>
                <a:gd name="connsiteY8" fmla="*/ 25893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177852">
                  <a:moveTo>
                    <a:pt x="47172" y="25893"/>
                  </a:moveTo>
                  <a:cubicBezTo>
                    <a:pt x="47172" y="19310"/>
                    <a:pt x="46918" y="19056"/>
                    <a:pt x="40086" y="19056"/>
                  </a:cubicBezTo>
                  <a:lnTo>
                    <a:pt x="26152" y="19056"/>
                  </a:lnTo>
                  <a:cubicBezTo>
                    <a:pt x="19320" y="19056"/>
                    <a:pt x="19066" y="19310"/>
                    <a:pt x="19066" y="25893"/>
                  </a:cubicBezTo>
                  <a:lnTo>
                    <a:pt x="19066" y="169144"/>
                  </a:lnTo>
                  <a:cubicBezTo>
                    <a:pt x="19066" y="175717"/>
                    <a:pt x="19320" y="175972"/>
                    <a:pt x="26152" y="175972"/>
                  </a:cubicBezTo>
                  <a:lnTo>
                    <a:pt x="40086" y="175972"/>
                  </a:lnTo>
                  <a:cubicBezTo>
                    <a:pt x="46918" y="175972"/>
                    <a:pt x="47172" y="175717"/>
                    <a:pt x="47172" y="169144"/>
                  </a:cubicBezTo>
                  <a:lnTo>
                    <a:pt x="47172" y="2589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077C4539-DB0B-4E0D-8E60-B731FD356EF1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8601055" y="-12438500"/>
              <a:ext cx="50843" cy="177853"/>
            </a:xfrm>
            <a:custGeom>
              <a:avLst/>
              <a:gdLst>
                <a:gd name="connsiteX0" fmla="*/ 47172 w 50842"/>
                <a:gd name="connsiteY0" fmla="*/ 25893 h 177852"/>
                <a:gd name="connsiteX1" fmla="*/ 40086 w 50842"/>
                <a:gd name="connsiteY1" fmla="*/ 19056 h 177852"/>
                <a:gd name="connsiteX2" fmla="*/ 26152 w 50842"/>
                <a:gd name="connsiteY2" fmla="*/ 19056 h 177852"/>
                <a:gd name="connsiteX3" fmla="*/ 19066 w 50842"/>
                <a:gd name="connsiteY3" fmla="*/ 25893 h 177852"/>
                <a:gd name="connsiteX4" fmla="*/ 19066 w 50842"/>
                <a:gd name="connsiteY4" fmla="*/ 169144 h 177852"/>
                <a:gd name="connsiteX5" fmla="*/ 26152 w 50842"/>
                <a:gd name="connsiteY5" fmla="*/ 175972 h 177852"/>
                <a:gd name="connsiteX6" fmla="*/ 40086 w 50842"/>
                <a:gd name="connsiteY6" fmla="*/ 175972 h 177852"/>
                <a:gd name="connsiteX7" fmla="*/ 47172 w 50842"/>
                <a:gd name="connsiteY7" fmla="*/ 169144 h 177852"/>
                <a:gd name="connsiteX8" fmla="*/ 47172 w 50842"/>
                <a:gd name="connsiteY8" fmla="*/ 25893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177852">
                  <a:moveTo>
                    <a:pt x="47172" y="25893"/>
                  </a:moveTo>
                  <a:cubicBezTo>
                    <a:pt x="47172" y="19310"/>
                    <a:pt x="46918" y="19056"/>
                    <a:pt x="40086" y="19056"/>
                  </a:cubicBezTo>
                  <a:lnTo>
                    <a:pt x="26152" y="19056"/>
                  </a:lnTo>
                  <a:cubicBezTo>
                    <a:pt x="19320" y="19056"/>
                    <a:pt x="19066" y="19310"/>
                    <a:pt x="19066" y="25893"/>
                  </a:cubicBezTo>
                  <a:lnTo>
                    <a:pt x="19066" y="169144"/>
                  </a:lnTo>
                  <a:cubicBezTo>
                    <a:pt x="19066" y="175717"/>
                    <a:pt x="19320" y="175972"/>
                    <a:pt x="26152" y="175972"/>
                  </a:cubicBezTo>
                  <a:lnTo>
                    <a:pt x="40086" y="175972"/>
                  </a:lnTo>
                  <a:cubicBezTo>
                    <a:pt x="46918" y="175972"/>
                    <a:pt x="47172" y="175717"/>
                    <a:pt x="47172" y="169144"/>
                  </a:cubicBezTo>
                  <a:lnTo>
                    <a:pt x="47172" y="2589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orme libre : forme 202">
              <a:extLst>
                <a:ext uri="{FF2B5EF4-FFF2-40B4-BE49-F238E27FC236}">
                  <a16:creationId xmlns:a16="http://schemas.microsoft.com/office/drawing/2014/main" id="{341DF134-9313-4CDF-9C7B-BEAEE14EA513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8601055" y="-12286597"/>
              <a:ext cx="152528" cy="482743"/>
            </a:xfrm>
            <a:custGeom>
              <a:avLst/>
              <a:gdLst>
                <a:gd name="connsiteX0" fmla="*/ 26152 w 152528"/>
                <a:gd name="connsiteY0" fmla="*/ 19056 h 482743"/>
                <a:gd name="connsiteX1" fmla="*/ 19066 w 152528"/>
                <a:gd name="connsiteY1" fmla="*/ 21842 h 482743"/>
                <a:gd name="connsiteX2" fmla="*/ 19066 w 152528"/>
                <a:gd name="connsiteY2" fmla="*/ 31711 h 482743"/>
                <a:gd name="connsiteX3" fmla="*/ 54521 w 152528"/>
                <a:gd name="connsiteY3" fmla="*/ 302516 h 482743"/>
                <a:gd name="connsiteX4" fmla="*/ 142137 w 152528"/>
                <a:gd name="connsiteY4" fmla="*/ 470061 h 482743"/>
                <a:gd name="connsiteX5" fmla="*/ 147960 w 152528"/>
                <a:gd name="connsiteY5" fmla="*/ 476390 h 482743"/>
                <a:gd name="connsiteX6" fmla="*/ 152766 w 152528"/>
                <a:gd name="connsiteY6" fmla="*/ 476899 h 482743"/>
                <a:gd name="connsiteX7" fmla="*/ 158597 w 152528"/>
                <a:gd name="connsiteY7" fmla="*/ 474366 h 482743"/>
                <a:gd name="connsiteX8" fmla="*/ 157072 w 152528"/>
                <a:gd name="connsiteY8" fmla="*/ 471080 h 482743"/>
                <a:gd name="connsiteX9" fmla="*/ 47172 w 152528"/>
                <a:gd name="connsiteY9" fmla="*/ 22596 h 482743"/>
                <a:gd name="connsiteX10" fmla="*/ 40086 w 152528"/>
                <a:gd name="connsiteY10" fmla="*/ 19056 h 482743"/>
                <a:gd name="connsiteX11" fmla="*/ 26152 w 152528"/>
                <a:gd name="connsiteY11" fmla="*/ 19056 h 482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2528" h="482743">
                  <a:moveTo>
                    <a:pt x="26152" y="19056"/>
                  </a:moveTo>
                  <a:cubicBezTo>
                    <a:pt x="20838" y="19056"/>
                    <a:pt x="19320" y="19056"/>
                    <a:pt x="19066" y="21842"/>
                  </a:cubicBezTo>
                  <a:lnTo>
                    <a:pt x="19066" y="31711"/>
                  </a:lnTo>
                  <a:cubicBezTo>
                    <a:pt x="19066" y="186348"/>
                    <a:pt x="46664" y="276957"/>
                    <a:pt x="54521" y="302516"/>
                  </a:cubicBezTo>
                  <a:cubicBezTo>
                    <a:pt x="71736" y="358705"/>
                    <a:pt x="99842" y="417930"/>
                    <a:pt x="142137" y="470061"/>
                  </a:cubicBezTo>
                  <a:cubicBezTo>
                    <a:pt x="145935" y="474619"/>
                    <a:pt x="146943" y="475883"/>
                    <a:pt x="147960" y="476390"/>
                  </a:cubicBezTo>
                  <a:cubicBezTo>
                    <a:pt x="148461" y="476644"/>
                    <a:pt x="148715" y="476899"/>
                    <a:pt x="152766" y="476899"/>
                  </a:cubicBezTo>
                  <a:cubicBezTo>
                    <a:pt x="156818" y="476899"/>
                    <a:pt x="158597" y="476899"/>
                    <a:pt x="158597" y="474366"/>
                  </a:cubicBezTo>
                  <a:cubicBezTo>
                    <a:pt x="158597" y="473857"/>
                    <a:pt x="158597" y="473349"/>
                    <a:pt x="157072" y="471080"/>
                  </a:cubicBezTo>
                  <a:cubicBezTo>
                    <a:pt x="72753" y="354150"/>
                    <a:pt x="47427" y="213430"/>
                    <a:pt x="47172" y="22596"/>
                  </a:cubicBezTo>
                  <a:cubicBezTo>
                    <a:pt x="47172" y="19056"/>
                    <a:pt x="45655" y="19056"/>
                    <a:pt x="40086" y="19056"/>
                  </a:cubicBezTo>
                  <a:lnTo>
                    <a:pt x="26152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BA9A7C2D-54BD-4986-B33D-F377C88C8802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8992618" y="-13132011"/>
              <a:ext cx="203371" cy="203260"/>
            </a:xfrm>
            <a:custGeom>
              <a:avLst/>
              <a:gdLst>
                <a:gd name="connsiteX0" fmla="*/ 55530 w 203370"/>
                <a:gd name="connsiteY0" fmla="*/ 171160 h 203260"/>
                <a:gd name="connsiteX1" fmla="*/ 24381 w 203370"/>
                <a:gd name="connsiteY1" fmla="*/ 192422 h 203260"/>
                <a:gd name="connsiteX2" fmla="*/ 19066 w 203370"/>
                <a:gd name="connsiteY2" fmla="*/ 197481 h 203260"/>
                <a:gd name="connsiteX3" fmla="*/ 22355 w 203370"/>
                <a:gd name="connsiteY3" fmla="*/ 200267 h 203260"/>
                <a:gd name="connsiteX4" fmla="*/ 44130 w 203370"/>
                <a:gd name="connsiteY4" fmla="*/ 199504 h 203260"/>
                <a:gd name="connsiteX5" fmla="*/ 69456 w 203370"/>
                <a:gd name="connsiteY5" fmla="*/ 200267 h 203260"/>
                <a:gd name="connsiteX6" fmla="*/ 74270 w 203370"/>
                <a:gd name="connsiteY6" fmla="*/ 195455 h 203260"/>
                <a:gd name="connsiteX7" fmla="*/ 70218 w 203370"/>
                <a:gd name="connsiteY7" fmla="*/ 192422 h 203260"/>
                <a:gd name="connsiteX8" fmla="*/ 58311 w 203370"/>
                <a:gd name="connsiteY8" fmla="*/ 183561 h 203260"/>
                <a:gd name="connsiteX9" fmla="*/ 61861 w 203370"/>
                <a:gd name="connsiteY9" fmla="*/ 174201 h 203260"/>
                <a:gd name="connsiteX10" fmla="*/ 81102 w 203370"/>
                <a:gd name="connsiteY10" fmla="*/ 141806 h 203260"/>
                <a:gd name="connsiteX11" fmla="*/ 144664 w 203370"/>
                <a:gd name="connsiteY11" fmla="*/ 141806 h 203260"/>
                <a:gd name="connsiteX12" fmla="*/ 148715 w 203370"/>
                <a:gd name="connsiteY12" fmla="*/ 184070 h 203260"/>
                <a:gd name="connsiteX13" fmla="*/ 130483 w 203370"/>
                <a:gd name="connsiteY13" fmla="*/ 192422 h 203260"/>
                <a:gd name="connsiteX14" fmla="*/ 124405 w 203370"/>
                <a:gd name="connsiteY14" fmla="*/ 197481 h 203260"/>
                <a:gd name="connsiteX15" fmla="*/ 127949 w 203370"/>
                <a:gd name="connsiteY15" fmla="*/ 200267 h 203260"/>
                <a:gd name="connsiteX16" fmla="*/ 159606 w 203370"/>
                <a:gd name="connsiteY16" fmla="*/ 199504 h 203260"/>
                <a:gd name="connsiteX17" fmla="*/ 188221 w 203370"/>
                <a:gd name="connsiteY17" fmla="*/ 200267 h 203260"/>
                <a:gd name="connsiteX18" fmla="*/ 192781 w 203370"/>
                <a:gd name="connsiteY18" fmla="*/ 195201 h 203260"/>
                <a:gd name="connsiteX19" fmla="*/ 186950 w 203370"/>
                <a:gd name="connsiteY19" fmla="*/ 192422 h 203260"/>
                <a:gd name="connsiteX20" fmla="*/ 170490 w 203370"/>
                <a:gd name="connsiteY20" fmla="*/ 183308 h 203260"/>
                <a:gd name="connsiteX21" fmla="*/ 155046 w 203370"/>
                <a:gd name="connsiteY21" fmla="*/ 25130 h 203260"/>
                <a:gd name="connsiteX22" fmla="*/ 150232 w 203370"/>
                <a:gd name="connsiteY22" fmla="*/ 19056 h 203260"/>
                <a:gd name="connsiteX23" fmla="*/ 143654 w 203370"/>
                <a:gd name="connsiteY23" fmla="*/ 23359 h 203260"/>
                <a:gd name="connsiteX24" fmla="*/ 55530 w 203370"/>
                <a:gd name="connsiteY24" fmla="*/ 171160 h 203260"/>
                <a:gd name="connsiteX25" fmla="*/ 85917 w 203370"/>
                <a:gd name="connsiteY25" fmla="*/ 133962 h 203260"/>
                <a:gd name="connsiteX26" fmla="*/ 135798 w 203370"/>
                <a:gd name="connsiteY26" fmla="*/ 50434 h 203260"/>
                <a:gd name="connsiteX27" fmla="*/ 143901 w 203370"/>
                <a:gd name="connsiteY27" fmla="*/ 133962 h 203260"/>
                <a:gd name="connsiteX28" fmla="*/ 85917 w 203370"/>
                <a:gd name="connsiteY28" fmla="*/ 13396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03370" h="203260">
                  <a:moveTo>
                    <a:pt x="55530" y="171160"/>
                  </a:moveTo>
                  <a:cubicBezTo>
                    <a:pt x="45401" y="188119"/>
                    <a:pt x="35526" y="191661"/>
                    <a:pt x="24381" y="192422"/>
                  </a:cubicBezTo>
                  <a:cubicBezTo>
                    <a:pt x="21346" y="192676"/>
                    <a:pt x="19066" y="192676"/>
                    <a:pt x="19066" y="197481"/>
                  </a:cubicBezTo>
                  <a:cubicBezTo>
                    <a:pt x="19066" y="199005"/>
                    <a:pt x="20329" y="200267"/>
                    <a:pt x="22355" y="200267"/>
                  </a:cubicBezTo>
                  <a:cubicBezTo>
                    <a:pt x="29195" y="200267"/>
                    <a:pt x="37044" y="199504"/>
                    <a:pt x="44130" y="199504"/>
                  </a:cubicBezTo>
                  <a:cubicBezTo>
                    <a:pt x="52487" y="199504"/>
                    <a:pt x="61353" y="200267"/>
                    <a:pt x="69456" y="200267"/>
                  </a:cubicBezTo>
                  <a:cubicBezTo>
                    <a:pt x="70973" y="200267"/>
                    <a:pt x="74270" y="200267"/>
                    <a:pt x="74270" y="195455"/>
                  </a:cubicBezTo>
                  <a:cubicBezTo>
                    <a:pt x="74270" y="192676"/>
                    <a:pt x="71990" y="192422"/>
                    <a:pt x="70218" y="192422"/>
                  </a:cubicBezTo>
                  <a:cubicBezTo>
                    <a:pt x="64387" y="191915"/>
                    <a:pt x="58311" y="189890"/>
                    <a:pt x="58311" y="183561"/>
                  </a:cubicBezTo>
                  <a:cubicBezTo>
                    <a:pt x="58311" y="180529"/>
                    <a:pt x="59836" y="177741"/>
                    <a:pt x="61861" y="174201"/>
                  </a:cubicBezTo>
                  <a:lnTo>
                    <a:pt x="81102" y="141806"/>
                  </a:lnTo>
                  <a:lnTo>
                    <a:pt x="144664" y="141806"/>
                  </a:lnTo>
                  <a:cubicBezTo>
                    <a:pt x="145172" y="147118"/>
                    <a:pt x="148715" y="181537"/>
                    <a:pt x="148715" y="184070"/>
                  </a:cubicBezTo>
                  <a:cubicBezTo>
                    <a:pt x="148715" y="191661"/>
                    <a:pt x="135551" y="192422"/>
                    <a:pt x="130483" y="192422"/>
                  </a:cubicBezTo>
                  <a:cubicBezTo>
                    <a:pt x="126940" y="192422"/>
                    <a:pt x="124405" y="192422"/>
                    <a:pt x="124405" y="197481"/>
                  </a:cubicBezTo>
                  <a:cubicBezTo>
                    <a:pt x="124405" y="200267"/>
                    <a:pt x="127448" y="200267"/>
                    <a:pt x="127949" y="200267"/>
                  </a:cubicBezTo>
                  <a:cubicBezTo>
                    <a:pt x="138332" y="200267"/>
                    <a:pt x="149223" y="199504"/>
                    <a:pt x="159606" y="199504"/>
                  </a:cubicBezTo>
                  <a:cubicBezTo>
                    <a:pt x="165938" y="199504"/>
                    <a:pt x="181890" y="200267"/>
                    <a:pt x="188221" y="200267"/>
                  </a:cubicBezTo>
                  <a:cubicBezTo>
                    <a:pt x="189738" y="200267"/>
                    <a:pt x="192781" y="200267"/>
                    <a:pt x="192781" y="195201"/>
                  </a:cubicBezTo>
                  <a:cubicBezTo>
                    <a:pt x="192781" y="192422"/>
                    <a:pt x="190247" y="192422"/>
                    <a:pt x="186950" y="192422"/>
                  </a:cubicBezTo>
                  <a:cubicBezTo>
                    <a:pt x="171253" y="192422"/>
                    <a:pt x="171253" y="190653"/>
                    <a:pt x="170490" y="183308"/>
                  </a:cubicBezTo>
                  <a:lnTo>
                    <a:pt x="155046" y="25130"/>
                  </a:lnTo>
                  <a:cubicBezTo>
                    <a:pt x="154538" y="20064"/>
                    <a:pt x="154538" y="19056"/>
                    <a:pt x="150232" y="19056"/>
                  </a:cubicBezTo>
                  <a:cubicBezTo>
                    <a:pt x="146180" y="19056"/>
                    <a:pt x="145172" y="20827"/>
                    <a:pt x="143654" y="23359"/>
                  </a:cubicBezTo>
                  <a:lnTo>
                    <a:pt x="55530" y="171160"/>
                  </a:lnTo>
                  <a:close/>
                  <a:moveTo>
                    <a:pt x="85917" y="133962"/>
                  </a:moveTo>
                  <a:lnTo>
                    <a:pt x="135798" y="50434"/>
                  </a:lnTo>
                  <a:lnTo>
                    <a:pt x="143901" y="133962"/>
                  </a:lnTo>
                  <a:lnTo>
                    <a:pt x="85917" y="1339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D605A145-0B36-4A62-A860-FFCEB449EF03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9193029" y="-13030484"/>
              <a:ext cx="101685" cy="152445"/>
            </a:xfrm>
            <a:custGeom>
              <a:avLst/>
              <a:gdLst>
                <a:gd name="connsiteX0" fmla="*/ 59137 w 101685"/>
                <a:gd name="connsiteY0" fmla="*/ 24010 h 152445"/>
                <a:gd name="connsiteX1" fmla="*/ 53822 w 101685"/>
                <a:gd name="connsiteY1" fmla="*/ 19056 h 152445"/>
                <a:gd name="connsiteX2" fmla="*/ 19066 w 101685"/>
                <a:gd name="connsiteY2" fmla="*/ 30393 h 152445"/>
                <a:gd name="connsiteX3" fmla="*/ 19066 w 101685"/>
                <a:gd name="connsiteY3" fmla="*/ 36778 h 152445"/>
                <a:gd name="connsiteX4" fmla="*/ 44774 w 101685"/>
                <a:gd name="connsiteY4" fmla="*/ 31815 h 152445"/>
                <a:gd name="connsiteX5" fmla="*/ 44774 w 101685"/>
                <a:gd name="connsiteY5" fmla="*/ 122195 h 152445"/>
                <a:gd name="connsiteX6" fmla="*/ 27042 w 101685"/>
                <a:gd name="connsiteY6" fmla="*/ 130341 h 152445"/>
                <a:gd name="connsiteX7" fmla="*/ 20306 w 101685"/>
                <a:gd name="connsiteY7" fmla="*/ 130341 h 152445"/>
                <a:gd name="connsiteX8" fmla="*/ 20306 w 101685"/>
                <a:gd name="connsiteY8" fmla="*/ 136724 h 152445"/>
                <a:gd name="connsiteX9" fmla="*/ 51868 w 101685"/>
                <a:gd name="connsiteY9" fmla="*/ 136017 h 152445"/>
                <a:gd name="connsiteX10" fmla="*/ 83605 w 101685"/>
                <a:gd name="connsiteY10" fmla="*/ 136724 h 152445"/>
                <a:gd name="connsiteX11" fmla="*/ 83605 w 101685"/>
                <a:gd name="connsiteY11" fmla="*/ 130341 h 152445"/>
                <a:gd name="connsiteX12" fmla="*/ 76868 w 101685"/>
                <a:gd name="connsiteY12" fmla="*/ 130341 h 152445"/>
                <a:gd name="connsiteX13" fmla="*/ 59137 w 101685"/>
                <a:gd name="connsiteY13" fmla="*/ 122195 h 152445"/>
                <a:gd name="connsiteX14" fmla="*/ 59137 w 101685"/>
                <a:gd name="connsiteY14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7" y="24010"/>
                  </a:moveTo>
                  <a:cubicBezTo>
                    <a:pt x="59137" y="19229"/>
                    <a:pt x="58787" y="19056"/>
                    <a:pt x="53822" y="19056"/>
                  </a:cubicBezTo>
                  <a:cubicBezTo>
                    <a:pt x="42470" y="30218"/>
                    <a:pt x="26335" y="30393"/>
                    <a:pt x="19066" y="30393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4" y="31815"/>
                  </a:cubicBezTo>
                  <a:lnTo>
                    <a:pt x="44774" y="122195"/>
                  </a:lnTo>
                  <a:cubicBezTo>
                    <a:pt x="44774" y="128038"/>
                    <a:pt x="44774" y="130341"/>
                    <a:pt x="27042" y="130341"/>
                  </a:cubicBezTo>
                  <a:lnTo>
                    <a:pt x="20306" y="130341"/>
                  </a:lnTo>
                  <a:lnTo>
                    <a:pt x="20306" y="136724"/>
                  </a:lnTo>
                  <a:cubicBezTo>
                    <a:pt x="23499" y="136548"/>
                    <a:pt x="45306" y="136017"/>
                    <a:pt x="51868" y="136017"/>
                  </a:cubicBezTo>
                  <a:cubicBezTo>
                    <a:pt x="57365" y="136017"/>
                    <a:pt x="79704" y="136548"/>
                    <a:pt x="83605" y="136724"/>
                  </a:cubicBezTo>
                  <a:lnTo>
                    <a:pt x="83605" y="130341"/>
                  </a:lnTo>
                  <a:lnTo>
                    <a:pt x="76868" y="130341"/>
                  </a:lnTo>
                  <a:cubicBezTo>
                    <a:pt x="59137" y="130341"/>
                    <a:pt x="59137" y="128038"/>
                    <a:pt x="59137" y="122195"/>
                  </a:cubicBezTo>
                  <a:lnTo>
                    <a:pt x="59137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F3616698-7020-46A0-B67C-BC711FEA9597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9294676" y="-13062664"/>
              <a:ext cx="152528" cy="152445"/>
            </a:xfrm>
            <a:custGeom>
              <a:avLst/>
              <a:gdLst>
                <a:gd name="connsiteX0" fmla="*/ 100359 w 152528"/>
                <a:gd name="connsiteY0" fmla="*/ 116748 h 152445"/>
                <a:gd name="connsiteX1" fmla="*/ 122896 w 152528"/>
                <a:gd name="connsiteY1" fmla="*/ 133708 h 152445"/>
                <a:gd name="connsiteX2" fmla="*/ 141628 w 152528"/>
                <a:gd name="connsiteY2" fmla="*/ 119782 h 152445"/>
                <a:gd name="connsiteX3" fmla="*/ 149231 w 152528"/>
                <a:gd name="connsiteY3" fmla="*/ 94731 h 152445"/>
                <a:gd name="connsiteX4" fmla="*/ 146188 w 152528"/>
                <a:gd name="connsiteY4" fmla="*/ 92198 h 152445"/>
                <a:gd name="connsiteX5" fmla="*/ 142645 w 152528"/>
                <a:gd name="connsiteY5" fmla="*/ 96756 h 152445"/>
                <a:gd name="connsiteX6" fmla="*/ 123651 w 152528"/>
                <a:gd name="connsiteY6" fmla="*/ 128134 h 152445"/>
                <a:gd name="connsiteX7" fmla="*/ 115802 w 152528"/>
                <a:gd name="connsiteY7" fmla="*/ 116494 h 152445"/>
                <a:gd name="connsiteX8" fmla="*/ 120870 w 152528"/>
                <a:gd name="connsiteY8" fmla="*/ 90173 h 152445"/>
                <a:gd name="connsiteX9" fmla="*/ 127956 w 152528"/>
                <a:gd name="connsiteY9" fmla="*/ 62837 h 152445"/>
                <a:gd name="connsiteX10" fmla="*/ 132262 w 152528"/>
                <a:gd name="connsiteY10" fmla="*/ 45631 h 152445"/>
                <a:gd name="connsiteX11" fmla="*/ 136059 w 152528"/>
                <a:gd name="connsiteY11" fmla="*/ 28672 h 152445"/>
                <a:gd name="connsiteX12" fmla="*/ 128719 w 152528"/>
                <a:gd name="connsiteY12" fmla="*/ 21835 h 152445"/>
                <a:gd name="connsiteX13" fmla="*/ 118844 w 152528"/>
                <a:gd name="connsiteY13" fmla="*/ 30696 h 152445"/>
                <a:gd name="connsiteX14" fmla="*/ 99850 w 152528"/>
                <a:gd name="connsiteY14" fmla="*/ 106879 h 152445"/>
                <a:gd name="connsiteX15" fmla="*/ 70981 w 152528"/>
                <a:gd name="connsiteY15" fmla="*/ 128134 h 152445"/>
                <a:gd name="connsiteX16" fmla="*/ 55283 w 152528"/>
                <a:gd name="connsiteY16" fmla="*/ 107387 h 152445"/>
                <a:gd name="connsiteX17" fmla="*/ 68955 w 152528"/>
                <a:gd name="connsiteY17" fmla="*/ 55754 h 152445"/>
                <a:gd name="connsiteX18" fmla="*/ 73261 w 152528"/>
                <a:gd name="connsiteY18" fmla="*/ 39811 h 152445"/>
                <a:gd name="connsiteX19" fmla="*/ 52495 w 152528"/>
                <a:gd name="connsiteY19" fmla="*/ 19056 h 152445"/>
                <a:gd name="connsiteX20" fmla="*/ 19066 w 152528"/>
                <a:gd name="connsiteY20" fmla="*/ 58032 h 152445"/>
                <a:gd name="connsiteX21" fmla="*/ 22109 w 152528"/>
                <a:gd name="connsiteY21" fmla="*/ 60557 h 152445"/>
                <a:gd name="connsiteX22" fmla="*/ 26160 w 152528"/>
                <a:gd name="connsiteY22" fmla="*/ 56009 h 152445"/>
                <a:gd name="connsiteX23" fmla="*/ 51733 w 152528"/>
                <a:gd name="connsiteY23" fmla="*/ 24621 h 152445"/>
                <a:gd name="connsiteX24" fmla="*/ 58064 w 152528"/>
                <a:gd name="connsiteY24" fmla="*/ 32975 h 152445"/>
                <a:gd name="connsiteX25" fmla="*/ 53758 w 152528"/>
                <a:gd name="connsiteY25" fmla="*/ 50189 h 152445"/>
                <a:gd name="connsiteX26" fmla="*/ 39077 w 152528"/>
                <a:gd name="connsiteY26" fmla="*/ 103338 h 152445"/>
                <a:gd name="connsiteX27" fmla="*/ 70218 w 152528"/>
                <a:gd name="connsiteY27" fmla="*/ 133708 h 152445"/>
                <a:gd name="connsiteX28" fmla="*/ 100359 w 152528"/>
                <a:gd name="connsiteY28" fmla="*/ 11674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9" y="116748"/>
                  </a:moveTo>
                  <a:cubicBezTo>
                    <a:pt x="103139" y="127126"/>
                    <a:pt x="112005" y="133708"/>
                    <a:pt x="122896" y="133708"/>
                  </a:cubicBezTo>
                  <a:cubicBezTo>
                    <a:pt x="131754" y="133708"/>
                    <a:pt x="137577" y="127880"/>
                    <a:pt x="141628" y="119782"/>
                  </a:cubicBezTo>
                  <a:cubicBezTo>
                    <a:pt x="145934" y="110674"/>
                    <a:pt x="149231" y="95232"/>
                    <a:pt x="149231" y="94731"/>
                  </a:cubicBezTo>
                  <a:cubicBezTo>
                    <a:pt x="149231" y="92198"/>
                    <a:pt x="146951" y="92198"/>
                    <a:pt x="146188" y="92198"/>
                  </a:cubicBezTo>
                  <a:cubicBezTo>
                    <a:pt x="143654" y="92198"/>
                    <a:pt x="143400" y="93206"/>
                    <a:pt x="142645" y="96756"/>
                  </a:cubicBezTo>
                  <a:cubicBezTo>
                    <a:pt x="139102" y="110928"/>
                    <a:pt x="134288" y="128134"/>
                    <a:pt x="123651" y="128134"/>
                  </a:cubicBezTo>
                  <a:cubicBezTo>
                    <a:pt x="118336" y="128134"/>
                    <a:pt x="115802" y="124846"/>
                    <a:pt x="115802" y="116494"/>
                  </a:cubicBezTo>
                  <a:cubicBezTo>
                    <a:pt x="115802" y="110928"/>
                    <a:pt x="118844" y="99034"/>
                    <a:pt x="120870" y="90173"/>
                  </a:cubicBezTo>
                  <a:lnTo>
                    <a:pt x="127956" y="62837"/>
                  </a:lnTo>
                  <a:cubicBezTo>
                    <a:pt x="128719" y="59042"/>
                    <a:pt x="131246" y="49426"/>
                    <a:pt x="132262" y="45631"/>
                  </a:cubicBezTo>
                  <a:cubicBezTo>
                    <a:pt x="133526" y="39811"/>
                    <a:pt x="136059" y="30189"/>
                    <a:pt x="136059" y="28672"/>
                  </a:cubicBezTo>
                  <a:cubicBezTo>
                    <a:pt x="136059" y="24114"/>
                    <a:pt x="132516" y="21835"/>
                    <a:pt x="128719" y="21835"/>
                  </a:cubicBezTo>
                  <a:cubicBezTo>
                    <a:pt x="127448" y="21835"/>
                    <a:pt x="120870" y="22089"/>
                    <a:pt x="118844" y="30696"/>
                  </a:cubicBezTo>
                  <a:cubicBezTo>
                    <a:pt x="114030" y="49171"/>
                    <a:pt x="102885" y="93461"/>
                    <a:pt x="99850" y="106879"/>
                  </a:cubicBezTo>
                  <a:cubicBezTo>
                    <a:pt x="99595" y="107887"/>
                    <a:pt x="89467" y="128134"/>
                    <a:pt x="70981" y="128134"/>
                  </a:cubicBezTo>
                  <a:cubicBezTo>
                    <a:pt x="57809" y="128134"/>
                    <a:pt x="55283" y="116748"/>
                    <a:pt x="55283" y="107387"/>
                  </a:cubicBezTo>
                  <a:cubicBezTo>
                    <a:pt x="55283" y="93206"/>
                    <a:pt x="62369" y="73214"/>
                    <a:pt x="68955" y="55754"/>
                  </a:cubicBezTo>
                  <a:cubicBezTo>
                    <a:pt x="71989" y="48163"/>
                    <a:pt x="73261" y="44615"/>
                    <a:pt x="73261" y="39811"/>
                  </a:cubicBezTo>
                  <a:cubicBezTo>
                    <a:pt x="73261" y="28418"/>
                    <a:pt x="65158" y="19056"/>
                    <a:pt x="52495" y="19056"/>
                  </a:cubicBezTo>
                  <a:cubicBezTo>
                    <a:pt x="28440" y="19056"/>
                    <a:pt x="19066" y="55754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058"/>
                    <a:pt x="26160" y="56009"/>
                  </a:cubicBezTo>
                  <a:cubicBezTo>
                    <a:pt x="32491" y="33991"/>
                    <a:pt x="42112" y="24621"/>
                    <a:pt x="51733" y="24621"/>
                  </a:cubicBezTo>
                  <a:cubicBezTo>
                    <a:pt x="54013" y="24621"/>
                    <a:pt x="58064" y="24876"/>
                    <a:pt x="58064" y="32975"/>
                  </a:cubicBezTo>
                  <a:cubicBezTo>
                    <a:pt x="58064" y="39048"/>
                    <a:pt x="55283" y="46385"/>
                    <a:pt x="53758" y="50189"/>
                  </a:cubicBezTo>
                  <a:cubicBezTo>
                    <a:pt x="44392" y="75238"/>
                    <a:pt x="39077" y="90936"/>
                    <a:pt x="39077" y="103338"/>
                  </a:cubicBezTo>
                  <a:cubicBezTo>
                    <a:pt x="39077" y="127379"/>
                    <a:pt x="56546" y="133708"/>
                    <a:pt x="70218" y="133708"/>
                  </a:cubicBezTo>
                  <a:cubicBezTo>
                    <a:pt x="86933" y="133708"/>
                    <a:pt x="96053" y="122314"/>
                    <a:pt x="100359" y="1167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orme libre : forme 206">
              <a:extLst>
                <a:ext uri="{FF2B5EF4-FFF2-40B4-BE49-F238E27FC236}">
                  <a16:creationId xmlns:a16="http://schemas.microsoft.com/office/drawing/2014/main" id="{FAFF3925-4E0F-4235-92E9-562D780D7298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9451467" y="-13091383"/>
              <a:ext cx="152528" cy="25408"/>
            </a:xfrm>
            <a:custGeom>
              <a:avLst/>
              <a:gdLst>
                <a:gd name="connsiteX0" fmla="*/ 131834 w 152528"/>
                <a:gd name="connsiteY0" fmla="*/ 27741 h 25407"/>
                <a:gd name="connsiteX1" fmla="*/ 138928 w 152528"/>
                <a:gd name="connsiteY1" fmla="*/ 23485 h 25407"/>
                <a:gd name="connsiteX2" fmla="*/ 131834 w 152528"/>
                <a:gd name="connsiteY2" fmla="*/ 19056 h 25407"/>
                <a:gd name="connsiteX3" fmla="*/ 26153 w 152528"/>
                <a:gd name="connsiteY3" fmla="*/ 19056 h 25407"/>
                <a:gd name="connsiteX4" fmla="*/ 19066 w 152528"/>
                <a:gd name="connsiteY4" fmla="*/ 23311 h 25407"/>
                <a:gd name="connsiteX5" fmla="*/ 26153 w 152528"/>
                <a:gd name="connsiteY5" fmla="*/ 27741 h 25407"/>
                <a:gd name="connsiteX6" fmla="*/ 131834 w 152528"/>
                <a:gd name="connsiteY6" fmla="*/ 27741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528" h="25407">
                  <a:moveTo>
                    <a:pt x="131834" y="27741"/>
                  </a:moveTo>
                  <a:cubicBezTo>
                    <a:pt x="134670" y="27741"/>
                    <a:pt x="138928" y="27741"/>
                    <a:pt x="138928" y="23485"/>
                  </a:cubicBezTo>
                  <a:cubicBezTo>
                    <a:pt x="138928" y="19056"/>
                    <a:pt x="134853" y="19056"/>
                    <a:pt x="131834" y="19056"/>
                  </a:cubicBezTo>
                  <a:lnTo>
                    <a:pt x="26153" y="19056"/>
                  </a:lnTo>
                  <a:cubicBezTo>
                    <a:pt x="23317" y="19056"/>
                    <a:pt x="19066" y="19056"/>
                    <a:pt x="19066" y="23311"/>
                  </a:cubicBezTo>
                  <a:cubicBezTo>
                    <a:pt x="19066" y="27741"/>
                    <a:pt x="23142" y="27741"/>
                    <a:pt x="26153" y="27741"/>
                  </a:cubicBezTo>
                  <a:lnTo>
                    <a:pt x="131834" y="2774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orme libre : forme 207">
              <a:extLst>
                <a:ext uri="{FF2B5EF4-FFF2-40B4-BE49-F238E27FC236}">
                  <a16:creationId xmlns:a16="http://schemas.microsoft.com/office/drawing/2014/main" id="{B6AA4C3F-6564-4C0F-8E8F-F0AE136550EB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9635806" y="-13197121"/>
              <a:ext cx="127107" cy="101630"/>
            </a:xfrm>
            <a:custGeom>
              <a:avLst/>
              <a:gdLst>
                <a:gd name="connsiteX0" fmla="*/ 64666 w 127106"/>
                <a:gd name="connsiteY0" fmla="*/ 29813 h 101630"/>
                <a:gd name="connsiteX1" fmla="*/ 69353 w 127106"/>
                <a:gd name="connsiteY1" fmla="*/ 25257 h 101630"/>
                <a:gd name="connsiteX2" fmla="*/ 78846 w 127106"/>
                <a:gd name="connsiteY2" fmla="*/ 24748 h 101630"/>
                <a:gd name="connsiteX3" fmla="*/ 84296 w 127106"/>
                <a:gd name="connsiteY3" fmla="*/ 21207 h 101630"/>
                <a:gd name="connsiteX4" fmla="*/ 81889 w 127106"/>
                <a:gd name="connsiteY4" fmla="*/ 19056 h 101630"/>
                <a:gd name="connsiteX5" fmla="*/ 71760 w 127106"/>
                <a:gd name="connsiteY5" fmla="*/ 19437 h 101630"/>
                <a:gd name="connsiteX6" fmla="*/ 61241 w 127106"/>
                <a:gd name="connsiteY6" fmla="*/ 19563 h 101630"/>
                <a:gd name="connsiteX7" fmla="*/ 51494 w 127106"/>
                <a:gd name="connsiteY7" fmla="*/ 19437 h 101630"/>
                <a:gd name="connsiteX8" fmla="*/ 42502 w 127106"/>
                <a:gd name="connsiteY8" fmla="*/ 19056 h 101630"/>
                <a:gd name="connsiteX9" fmla="*/ 39332 w 127106"/>
                <a:gd name="connsiteY9" fmla="*/ 22596 h 101630"/>
                <a:gd name="connsiteX10" fmla="*/ 44019 w 127106"/>
                <a:gd name="connsiteY10" fmla="*/ 24748 h 101630"/>
                <a:gd name="connsiteX11" fmla="*/ 52122 w 127106"/>
                <a:gd name="connsiteY11" fmla="*/ 25510 h 101630"/>
                <a:gd name="connsiteX12" fmla="*/ 51749 w 127106"/>
                <a:gd name="connsiteY12" fmla="*/ 28678 h 101630"/>
                <a:gd name="connsiteX13" fmla="*/ 35153 w 127106"/>
                <a:gd name="connsiteY13" fmla="*/ 95008 h 101630"/>
                <a:gd name="connsiteX14" fmla="*/ 24389 w 127106"/>
                <a:gd name="connsiteY14" fmla="*/ 99819 h 101630"/>
                <a:gd name="connsiteX15" fmla="*/ 19066 w 127106"/>
                <a:gd name="connsiteY15" fmla="*/ 103361 h 101630"/>
                <a:gd name="connsiteX16" fmla="*/ 23245 w 127106"/>
                <a:gd name="connsiteY16" fmla="*/ 105512 h 101630"/>
                <a:gd name="connsiteX17" fmla="*/ 95060 w 127106"/>
                <a:gd name="connsiteY17" fmla="*/ 105512 h 101630"/>
                <a:gd name="connsiteX18" fmla="*/ 99620 w 127106"/>
                <a:gd name="connsiteY18" fmla="*/ 102598 h 101630"/>
                <a:gd name="connsiteX19" fmla="*/ 110893 w 127106"/>
                <a:gd name="connsiteY19" fmla="*/ 73237 h 101630"/>
                <a:gd name="connsiteX20" fmla="*/ 108232 w 127106"/>
                <a:gd name="connsiteY20" fmla="*/ 71085 h 101630"/>
                <a:gd name="connsiteX21" fmla="*/ 104816 w 127106"/>
                <a:gd name="connsiteY21" fmla="*/ 74754 h 101630"/>
                <a:gd name="connsiteX22" fmla="*/ 69099 w 127106"/>
                <a:gd name="connsiteY22" fmla="*/ 99819 h 101630"/>
                <a:gd name="connsiteX23" fmla="*/ 51494 w 127106"/>
                <a:gd name="connsiteY23" fmla="*/ 99819 h 101630"/>
                <a:gd name="connsiteX24" fmla="*/ 47443 w 127106"/>
                <a:gd name="connsiteY24" fmla="*/ 99566 h 101630"/>
                <a:gd name="connsiteX25" fmla="*/ 47816 w 127106"/>
                <a:gd name="connsiteY25" fmla="*/ 97287 h 101630"/>
                <a:gd name="connsiteX26" fmla="*/ 64666 w 127106"/>
                <a:gd name="connsiteY26" fmla="*/ 29813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64666" y="29813"/>
                  </a:moveTo>
                  <a:cubicBezTo>
                    <a:pt x="65421" y="26654"/>
                    <a:pt x="66183" y="25637"/>
                    <a:pt x="69353" y="25257"/>
                  </a:cubicBezTo>
                  <a:cubicBezTo>
                    <a:pt x="72896" y="24748"/>
                    <a:pt x="75430" y="24748"/>
                    <a:pt x="78846" y="24748"/>
                  </a:cubicBezTo>
                  <a:cubicBezTo>
                    <a:pt x="82651" y="24748"/>
                    <a:pt x="84296" y="24748"/>
                    <a:pt x="84296" y="21207"/>
                  </a:cubicBezTo>
                  <a:cubicBezTo>
                    <a:pt x="84296" y="19817"/>
                    <a:pt x="83279" y="19056"/>
                    <a:pt x="81889" y="19056"/>
                  </a:cubicBezTo>
                  <a:cubicBezTo>
                    <a:pt x="78592" y="19056"/>
                    <a:pt x="75049" y="19437"/>
                    <a:pt x="71760" y="19437"/>
                  </a:cubicBezTo>
                  <a:cubicBezTo>
                    <a:pt x="68209" y="19437"/>
                    <a:pt x="64793" y="19563"/>
                    <a:pt x="61241" y="19563"/>
                  </a:cubicBezTo>
                  <a:cubicBezTo>
                    <a:pt x="57953" y="19563"/>
                    <a:pt x="54657" y="19437"/>
                    <a:pt x="51494" y="19437"/>
                  </a:cubicBezTo>
                  <a:cubicBezTo>
                    <a:pt x="48579" y="19437"/>
                    <a:pt x="45282" y="19056"/>
                    <a:pt x="42502" y="19056"/>
                  </a:cubicBezTo>
                  <a:cubicBezTo>
                    <a:pt x="41612" y="19056"/>
                    <a:pt x="39332" y="19056"/>
                    <a:pt x="39332" y="22596"/>
                  </a:cubicBezTo>
                  <a:cubicBezTo>
                    <a:pt x="39332" y="24748"/>
                    <a:pt x="40977" y="24748"/>
                    <a:pt x="44019" y="24748"/>
                  </a:cubicBezTo>
                  <a:cubicBezTo>
                    <a:pt x="45282" y="24748"/>
                    <a:pt x="49469" y="24748"/>
                    <a:pt x="52122" y="25510"/>
                  </a:cubicBezTo>
                  <a:cubicBezTo>
                    <a:pt x="52122" y="27027"/>
                    <a:pt x="52122" y="27281"/>
                    <a:pt x="51749" y="28678"/>
                  </a:cubicBezTo>
                  <a:lnTo>
                    <a:pt x="35153" y="95008"/>
                  </a:lnTo>
                  <a:cubicBezTo>
                    <a:pt x="34144" y="98803"/>
                    <a:pt x="34017" y="99819"/>
                    <a:pt x="24389" y="99819"/>
                  </a:cubicBezTo>
                  <a:cubicBezTo>
                    <a:pt x="21092" y="99819"/>
                    <a:pt x="19066" y="99819"/>
                    <a:pt x="19066" y="103361"/>
                  </a:cubicBezTo>
                  <a:cubicBezTo>
                    <a:pt x="19066" y="105512"/>
                    <a:pt x="21092" y="105512"/>
                    <a:pt x="23245" y="105512"/>
                  </a:cubicBezTo>
                  <a:lnTo>
                    <a:pt x="95060" y="105512"/>
                  </a:lnTo>
                  <a:cubicBezTo>
                    <a:pt x="98357" y="105512"/>
                    <a:pt x="98476" y="105386"/>
                    <a:pt x="99620" y="102598"/>
                  </a:cubicBezTo>
                  <a:cubicBezTo>
                    <a:pt x="100883" y="99312"/>
                    <a:pt x="110893" y="73991"/>
                    <a:pt x="110893" y="73237"/>
                  </a:cubicBezTo>
                  <a:cubicBezTo>
                    <a:pt x="110893" y="72347"/>
                    <a:pt x="110257" y="71085"/>
                    <a:pt x="108232" y="71085"/>
                  </a:cubicBezTo>
                  <a:cubicBezTo>
                    <a:pt x="106333" y="71085"/>
                    <a:pt x="106206" y="71459"/>
                    <a:pt x="104816" y="74754"/>
                  </a:cubicBezTo>
                  <a:cubicBezTo>
                    <a:pt x="98103" y="90959"/>
                    <a:pt x="89992" y="99819"/>
                    <a:pt x="69099" y="99819"/>
                  </a:cubicBezTo>
                  <a:lnTo>
                    <a:pt x="51494" y="99819"/>
                  </a:lnTo>
                  <a:cubicBezTo>
                    <a:pt x="50478" y="99819"/>
                    <a:pt x="48706" y="99819"/>
                    <a:pt x="47443" y="99566"/>
                  </a:cubicBezTo>
                  <a:cubicBezTo>
                    <a:pt x="47562" y="98549"/>
                    <a:pt x="47562" y="98294"/>
                    <a:pt x="47816" y="97287"/>
                  </a:cubicBezTo>
                  <a:lnTo>
                    <a:pt x="64666" y="298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orme libre : forme 208">
              <a:extLst>
                <a:ext uri="{FF2B5EF4-FFF2-40B4-BE49-F238E27FC236}">
                  <a16:creationId xmlns:a16="http://schemas.microsoft.com/office/drawing/2014/main" id="{B5D861BD-2FF9-4CC5-9D91-85F841EE570C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9633629" y="-13074341"/>
              <a:ext cx="127107" cy="25408"/>
            </a:xfrm>
            <a:custGeom>
              <a:avLst/>
              <a:gdLst>
                <a:gd name="connsiteX0" fmla="*/ 6463 w 127106"/>
                <a:gd name="connsiteY0" fmla="*/ 6460 h 0"/>
                <a:gd name="connsiteX1" fmla="*/ 127413 w 127106"/>
                <a:gd name="connsiteY1" fmla="*/ 64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06">
                  <a:moveTo>
                    <a:pt x="6463" y="6460"/>
                  </a:moveTo>
                  <a:lnTo>
                    <a:pt x="127413" y="6460"/>
                  </a:lnTo>
                </a:path>
              </a:pathLst>
            </a:custGeom>
            <a:noFill/>
            <a:ln w="3229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orme libre : forme 209">
              <a:extLst>
                <a:ext uri="{FF2B5EF4-FFF2-40B4-BE49-F238E27FC236}">
                  <a16:creationId xmlns:a16="http://schemas.microsoft.com/office/drawing/2014/main" id="{4BCD6BD9-37E3-4838-8FFB-F7CC5B4B21C9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9649931" y="-13065975"/>
              <a:ext cx="76264" cy="101630"/>
            </a:xfrm>
            <a:custGeom>
              <a:avLst/>
              <a:gdLst>
                <a:gd name="connsiteX0" fmla="*/ 82135 w 76264"/>
                <a:gd name="connsiteY0" fmla="*/ 78930 h 101630"/>
                <a:gd name="connsiteX1" fmla="*/ 76820 w 76264"/>
                <a:gd name="connsiteY1" fmla="*/ 78930 h 101630"/>
                <a:gd name="connsiteX2" fmla="*/ 73142 w 76264"/>
                <a:gd name="connsiteY2" fmla="*/ 90451 h 101630"/>
                <a:gd name="connsiteX3" fmla="*/ 59598 w 76264"/>
                <a:gd name="connsiteY3" fmla="*/ 91206 h 101630"/>
                <a:gd name="connsiteX4" fmla="*/ 34772 w 76264"/>
                <a:gd name="connsiteY4" fmla="*/ 91206 h 101630"/>
                <a:gd name="connsiteX5" fmla="*/ 60098 w 76264"/>
                <a:gd name="connsiteY5" fmla="*/ 72856 h 101630"/>
                <a:gd name="connsiteX6" fmla="*/ 82135 w 76264"/>
                <a:gd name="connsiteY6" fmla="*/ 44249 h 101630"/>
                <a:gd name="connsiteX7" fmla="*/ 48698 w 76264"/>
                <a:gd name="connsiteY7" fmla="*/ 19056 h 101630"/>
                <a:gd name="connsiteX8" fmla="*/ 19066 w 76264"/>
                <a:gd name="connsiteY8" fmla="*/ 41335 h 101630"/>
                <a:gd name="connsiteX9" fmla="*/ 26407 w 76264"/>
                <a:gd name="connsiteY9" fmla="*/ 49061 h 101630"/>
                <a:gd name="connsiteX10" fmla="*/ 33882 w 76264"/>
                <a:gd name="connsiteY10" fmla="*/ 41590 h 101630"/>
                <a:gd name="connsiteX11" fmla="*/ 26661 w 76264"/>
                <a:gd name="connsiteY11" fmla="*/ 34118 h 101630"/>
                <a:gd name="connsiteX12" fmla="*/ 46044 w 76264"/>
                <a:gd name="connsiteY12" fmla="*/ 24631 h 101630"/>
                <a:gd name="connsiteX13" fmla="*/ 68582 w 76264"/>
                <a:gd name="connsiteY13" fmla="*/ 44376 h 101630"/>
                <a:gd name="connsiteX14" fmla="*/ 51487 w 76264"/>
                <a:gd name="connsiteY14" fmla="*/ 71332 h 101630"/>
                <a:gd name="connsiteX15" fmla="*/ 20583 w 76264"/>
                <a:gd name="connsiteY15" fmla="*/ 97541 h 101630"/>
                <a:gd name="connsiteX16" fmla="*/ 19066 w 76264"/>
                <a:gd name="connsiteY16" fmla="*/ 99566 h 101630"/>
                <a:gd name="connsiteX17" fmla="*/ 19066 w 76264"/>
                <a:gd name="connsiteY17" fmla="*/ 103361 h 101630"/>
                <a:gd name="connsiteX18" fmla="*/ 77956 w 76264"/>
                <a:gd name="connsiteY18" fmla="*/ 103361 h 101630"/>
                <a:gd name="connsiteX19" fmla="*/ 82135 w 76264"/>
                <a:gd name="connsiteY19" fmla="*/ 78930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264" h="101630">
                  <a:moveTo>
                    <a:pt x="82135" y="78930"/>
                  </a:moveTo>
                  <a:lnTo>
                    <a:pt x="76820" y="78930"/>
                  </a:lnTo>
                  <a:cubicBezTo>
                    <a:pt x="76439" y="81337"/>
                    <a:pt x="75168" y="89181"/>
                    <a:pt x="73142" y="90451"/>
                  </a:cubicBezTo>
                  <a:cubicBezTo>
                    <a:pt x="72134" y="91206"/>
                    <a:pt x="61496" y="91206"/>
                    <a:pt x="59598" y="91206"/>
                  </a:cubicBezTo>
                  <a:lnTo>
                    <a:pt x="34772" y="91206"/>
                  </a:lnTo>
                  <a:cubicBezTo>
                    <a:pt x="43129" y="85005"/>
                    <a:pt x="52503" y="77915"/>
                    <a:pt x="60098" y="72856"/>
                  </a:cubicBezTo>
                  <a:cubicBezTo>
                    <a:pt x="71498" y="65004"/>
                    <a:pt x="82135" y="57668"/>
                    <a:pt x="82135" y="44249"/>
                  </a:cubicBezTo>
                  <a:cubicBezTo>
                    <a:pt x="82135" y="28044"/>
                    <a:pt x="66811" y="19056"/>
                    <a:pt x="48698" y="19056"/>
                  </a:cubicBezTo>
                  <a:cubicBezTo>
                    <a:pt x="31602" y="19056"/>
                    <a:pt x="19066" y="28932"/>
                    <a:pt x="19066" y="41335"/>
                  </a:cubicBezTo>
                  <a:cubicBezTo>
                    <a:pt x="19066" y="47917"/>
                    <a:pt x="24635" y="49061"/>
                    <a:pt x="26407" y="49061"/>
                  </a:cubicBezTo>
                  <a:cubicBezTo>
                    <a:pt x="29830" y="49061"/>
                    <a:pt x="33882" y="46782"/>
                    <a:pt x="33882" y="41590"/>
                  </a:cubicBezTo>
                  <a:cubicBezTo>
                    <a:pt x="33882" y="37032"/>
                    <a:pt x="30593" y="34500"/>
                    <a:pt x="26661" y="34118"/>
                  </a:cubicBezTo>
                  <a:cubicBezTo>
                    <a:pt x="30212" y="28425"/>
                    <a:pt x="37552" y="24631"/>
                    <a:pt x="46044" y="24631"/>
                  </a:cubicBezTo>
                  <a:cubicBezTo>
                    <a:pt x="58326" y="24631"/>
                    <a:pt x="68582" y="31966"/>
                    <a:pt x="68582" y="44376"/>
                  </a:cubicBezTo>
                  <a:cubicBezTo>
                    <a:pt x="68582" y="55008"/>
                    <a:pt x="61241" y="63106"/>
                    <a:pt x="51487" y="71332"/>
                  </a:cubicBezTo>
                  <a:lnTo>
                    <a:pt x="20583" y="97541"/>
                  </a:lnTo>
                  <a:cubicBezTo>
                    <a:pt x="19320" y="98678"/>
                    <a:pt x="19193" y="98678"/>
                    <a:pt x="19066" y="99566"/>
                  </a:cubicBezTo>
                  <a:lnTo>
                    <a:pt x="19066" y="103361"/>
                  </a:lnTo>
                  <a:lnTo>
                    <a:pt x="77956" y="103361"/>
                  </a:lnTo>
                  <a:lnTo>
                    <a:pt x="82135" y="789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ED20A7CA-A1FC-4BDC-81EE-A1F52C67D37F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9011101" y="-12784233"/>
              <a:ext cx="203371" cy="203260"/>
            </a:xfrm>
            <a:custGeom>
              <a:avLst/>
              <a:gdLst>
                <a:gd name="connsiteX0" fmla="*/ 55529 w 203370"/>
                <a:gd name="connsiteY0" fmla="*/ 171160 h 203260"/>
                <a:gd name="connsiteX1" fmla="*/ 24380 w 203370"/>
                <a:gd name="connsiteY1" fmla="*/ 192422 h 203260"/>
                <a:gd name="connsiteX2" fmla="*/ 19066 w 203370"/>
                <a:gd name="connsiteY2" fmla="*/ 197481 h 203260"/>
                <a:gd name="connsiteX3" fmla="*/ 22355 w 203370"/>
                <a:gd name="connsiteY3" fmla="*/ 200267 h 203260"/>
                <a:gd name="connsiteX4" fmla="*/ 44130 w 203370"/>
                <a:gd name="connsiteY4" fmla="*/ 199504 h 203260"/>
                <a:gd name="connsiteX5" fmla="*/ 69456 w 203370"/>
                <a:gd name="connsiteY5" fmla="*/ 200267 h 203260"/>
                <a:gd name="connsiteX6" fmla="*/ 74269 w 203370"/>
                <a:gd name="connsiteY6" fmla="*/ 195455 h 203260"/>
                <a:gd name="connsiteX7" fmla="*/ 70218 w 203370"/>
                <a:gd name="connsiteY7" fmla="*/ 192422 h 203260"/>
                <a:gd name="connsiteX8" fmla="*/ 58310 w 203370"/>
                <a:gd name="connsiteY8" fmla="*/ 183561 h 203260"/>
                <a:gd name="connsiteX9" fmla="*/ 61861 w 203370"/>
                <a:gd name="connsiteY9" fmla="*/ 174201 h 203260"/>
                <a:gd name="connsiteX10" fmla="*/ 81102 w 203370"/>
                <a:gd name="connsiteY10" fmla="*/ 141806 h 203260"/>
                <a:gd name="connsiteX11" fmla="*/ 144663 w 203370"/>
                <a:gd name="connsiteY11" fmla="*/ 141806 h 203260"/>
                <a:gd name="connsiteX12" fmla="*/ 148714 w 203370"/>
                <a:gd name="connsiteY12" fmla="*/ 184070 h 203260"/>
                <a:gd name="connsiteX13" fmla="*/ 130483 w 203370"/>
                <a:gd name="connsiteY13" fmla="*/ 192422 h 203260"/>
                <a:gd name="connsiteX14" fmla="*/ 124405 w 203370"/>
                <a:gd name="connsiteY14" fmla="*/ 197481 h 203260"/>
                <a:gd name="connsiteX15" fmla="*/ 127948 w 203370"/>
                <a:gd name="connsiteY15" fmla="*/ 200267 h 203260"/>
                <a:gd name="connsiteX16" fmla="*/ 159606 w 203370"/>
                <a:gd name="connsiteY16" fmla="*/ 199504 h 203260"/>
                <a:gd name="connsiteX17" fmla="*/ 188221 w 203370"/>
                <a:gd name="connsiteY17" fmla="*/ 200267 h 203260"/>
                <a:gd name="connsiteX18" fmla="*/ 192781 w 203370"/>
                <a:gd name="connsiteY18" fmla="*/ 195201 h 203260"/>
                <a:gd name="connsiteX19" fmla="*/ 186949 w 203370"/>
                <a:gd name="connsiteY19" fmla="*/ 192422 h 203260"/>
                <a:gd name="connsiteX20" fmla="*/ 170489 w 203370"/>
                <a:gd name="connsiteY20" fmla="*/ 183308 h 203260"/>
                <a:gd name="connsiteX21" fmla="*/ 155046 w 203370"/>
                <a:gd name="connsiteY21" fmla="*/ 25130 h 203260"/>
                <a:gd name="connsiteX22" fmla="*/ 150232 w 203370"/>
                <a:gd name="connsiteY22" fmla="*/ 19056 h 203260"/>
                <a:gd name="connsiteX23" fmla="*/ 143654 w 203370"/>
                <a:gd name="connsiteY23" fmla="*/ 23359 h 203260"/>
                <a:gd name="connsiteX24" fmla="*/ 55529 w 203370"/>
                <a:gd name="connsiteY24" fmla="*/ 171160 h 203260"/>
                <a:gd name="connsiteX25" fmla="*/ 85916 w 203370"/>
                <a:gd name="connsiteY25" fmla="*/ 133962 h 203260"/>
                <a:gd name="connsiteX26" fmla="*/ 135797 w 203370"/>
                <a:gd name="connsiteY26" fmla="*/ 50434 h 203260"/>
                <a:gd name="connsiteX27" fmla="*/ 143900 w 203370"/>
                <a:gd name="connsiteY27" fmla="*/ 133962 h 203260"/>
                <a:gd name="connsiteX28" fmla="*/ 85916 w 203370"/>
                <a:gd name="connsiteY28" fmla="*/ 13396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03370" h="203260">
                  <a:moveTo>
                    <a:pt x="55529" y="171160"/>
                  </a:moveTo>
                  <a:cubicBezTo>
                    <a:pt x="45400" y="188119"/>
                    <a:pt x="35526" y="191661"/>
                    <a:pt x="24380" y="192422"/>
                  </a:cubicBezTo>
                  <a:cubicBezTo>
                    <a:pt x="21346" y="192676"/>
                    <a:pt x="19066" y="192676"/>
                    <a:pt x="19066" y="197481"/>
                  </a:cubicBezTo>
                  <a:cubicBezTo>
                    <a:pt x="19066" y="199005"/>
                    <a:pt x="20329" y="200267"/>
                    <a:pt x="22355" y="200267"/>
                  </a:cubicBezTo>
                  <a:cubicBezTo>
                    <a:pt x="29195" y="200267"/>
                    <a:pt x="37044" y="199504"/>
                    <a:pt x="44130" y="199504"/>
                  </a:cubicBezTo>
                  <a:cubicBezTo>
                    <a:pt x="52487" y="199504"/>
                    <a:pt x="61352" y="200267"/>
                    <a:pt x="69456" y="200267"/>
                  </a:cubicBezTo>
                  <a:cubicBezTo>
                    <a:pt x="70973" y="200267"/>
                    <a:pt x="74269" y="200267"/>
                    <a:pt x="74269" y="195455"/>
                  </a:cubicBezTo>
                  <a:cubicBezTo>
                    <a:pt x="74269" y="192676"/>
                    <a:pt x="71990" y="192422"/>
                    <a:pt x="70218" y="192422"/>
                  </a:cubicBezTo>
                  <a:cubicBezTo>
                    <a:pt x="64387" y="191915"/>
                    <a:pt x="58310" y="189890"/>
                    <a:pt x="58310" y="183561"/>
                  </a:cubicBezTo>
                  <a:cubicBezTo>
                    <a:pt x="58310" y="180529"/>
                    <a:pt x="59835" y="177743"/>
                    <a:pt x="61861" y="174201"/>
                  </a:cubicBezTo>
                  <a:lnTo>
                    <a:pt x="81102" y="141806"/>
                  </a:lnTo>
                  <a:lnTo>
                    <a:pt x="144663" y="141806"/>
                  </a:lnTo>
                  <a:cubicBezTo>
                    <a:pt x="145172" y="147118"/>
                    <a:pt x="148714" y="181537"/>
                    <a:pt x="148714" y="184070"/>
                  </a:cubicBezTo>
                  <a:cubicBezTo>
                    <a:pt x="148714" y="191661"/>
                    <a:pt x="135551" y="192422"/>
                    <a:pt x="130483" y="192422"/>
                  </a:cubicBezTo>
                  <a:cubicBezTo>
                    <a:pt x="126940" y="192422"/>
                    <a:pt x="124405" y="192422"/>
                    <a:pt x="124405" y="197481"/>
                  </a:cubicBezTo>
                  <a:cubicBezTo>
                    <a:pt x="124405" y="200267"/>
                    <a:pt x="127448" y="200267"/>
                    <a:pt x="127948" y="200267"/>
                  </a:cubicBezTo>
                  <a:cubicBezTo>
                    <a:pt x="138332" y="200267"/>
                    <a:pt x="149223" y="199504"/>
                    <a:pt x="159606" y="199504"/>
                  </a:cubicBezTo>
                  <a:cubicBezTo>
                    <a:pt x="165938" y="199504"/>
                    <a:pt x="181890" y="200267"/>
                    <a:pt x="188221" y="200267"/>
                  </a:cubicBezTo>
                  <a:cubicBezTo>
                    <a:pt x="189738" y="200267"/>
                    <a:pt x="192781" y="200267"/>
                    <a:pt x="192781" y="195201"/>
                  </a:cubicBezTo>
                  <a:cubicBezTo>
                    <a:pt x="192781" y="192422"/>
                    <a:pt x="190247" y="192422"/>
                    <a:pt x="186949" y="192422"/>
                  </a:cubicBezTo>
                  <a:cubicBezTo>
                    <a:pt x="171252" y="192422"/>
                    <a:pt x="171252" y="190653"/>
                    <a:pt x="170489" y="183308"/>
                  </a:cubicBezTo>
                  <a:lnTo>
                    <a:pt x="155046" y="25130"/>
                  </a:lnTo>
                  <a:cubicBezTo>
                    <a:pt x="154537" y="20064"/>
                    <a:pt x="154537" y="19056"/>
                    <a:pt x="150232" y="19056"/>
                  </a:cubicBezTo>
                  <a:cubicBezTo>
                    <a:pt x="146180" y="19056"/>
                    <a:pt x="145172" y="20827"/>
                    <a:pt x="143654" y="23359"/>
                  </a:cubicBezTo>
                  <a:lnTo>
                    <a:pt x="55529" y="171160"/>
                  </a:lnTo>
                  <a:close/>
                  <a:moveTo>
                    <a:pt x="85916" y="133962"/>
                  </a:moveTo>
                  <a:lnTo>
                    <a:pt x="135797" y="50434"/>
                  </a:lnTo>
                  <a:lnTo>
                    <a:pt x="143900" y="133962"/>
                  </a:lnTo>
                  <a:lnTo>
                    <a:pt x="85916" y="1339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485D2AE3-78C3-4555-BC61-3074667FD962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9203352" y="-12682731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3 w 101685"/>
                <a:gd name="connsiteY1" fmla="*/ 104473 h 152445"/>
                <a:gd name="connsiteX2" fmla="*/ 86798 w 101685"/>
                <a:gd name="connsiteY2" fmla="*/ 120597 h 152445"/>
                <a:gd name="connsiteX3" fmla="*/ 69249 w 101685"/>
                <a:gd name="connsiteY3" fmla="*/ 121661 h 152445"/>
                <a:gd name="connsiteX4" fmla="*/ 36622 w 101685"/>
                <a:gd name="connsiteY4" fmla="*/ 121661 h 152445"/>
                <a:gd name="connsiteX5" fmla="*/ 72086 w 101685"/>
                <a:gd name="connsiteY5" fmla="*/ 91887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5 h 152445"/>
                <a:gd name="connsiteX9" fmla="*/ 28464 w 101685"/>
                <a:gd name="connsiteY9" fmla="*/ 60700 h 152445"/>
                <a:gd name="connsiteX10" fmla="*/ 37862 w 101685"/>
                <a:gd name="connsiteY10" fmla="*/ 51307 h 152445"/>
                <a:gd name="connsiteX11" fmla="*/ 27399 w 101685"/>
                <a:gd name="connsiteY11" fmla="*/ 41914 h 152445"/>
                <a:gd name="connsiteX12" fmla="*/ 53290 w 101685"/>
                <a:gd name="connsiteY12" fmla="*/ 25431 h 152445"/>
                <a:gd name="connsiteX13" fmla="*/ 80244 w 101685"/>
                <a:gd name="connsiteY13" fmla="*/ 53610 h 152445"/>
                <a:gd name="connsiteX14" fmla="*/ 63569 w 101685"/>
                <a:gd name="connsiteY14" fmla="*/ 87632 h 152445"/>
                <a:gd name="connsiteX15" fmla="*/ 20837 w 101685"/>
                <a:gd name="connsiteY15" fmla="*/ 129817 h 152445"/>
                <a:gd name="connsiteX16" fmla="*/ 19066 w 101685"/>
                <a:gd name="connsiteY16" fmla="*/ 136724 h 152445"/>
                <a:gd name="connsiteX17" fmla="*/ 92121 w 101685"/>
                <a:gd name="connsiteY17" fmla="*/ 136724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3" y="104473"/>
                  </a:lnTo>
                  <a:cubicBezTo>
                    <a:pt x="90881" y="108371"/>
                    <a:pt x="89110" y="118828"/>
                    <a:pt x="86798" y="120597"/>
                  </a:cubicBezTo>
                  <a:cubicBezTo>
                    <a:pt x="85384" y="121661"/>
                    <a:pt x="71727" y="121661"/>
                    <a:pt x="69249" y="121661"/>
                  </a:cubicBezTo>
                  <a:lnTo>
                    <a:pt x="36622" y="121661"/>
                  </a:lnTo>
                  <a:cubicBezTo>
                    <a:pt x="55235" y="105178"/>
                    <a:pt x="61448" y="100216"/>
                    <a:pt x="72086" y="91887"/>
                  </a:cubicBezTo>
                  <a:cubicBezTo>
                    <a:pt x="85209" y="81430"/>
                    <a:pt x="97443" y="70441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5"/>
                  </a:cubicBezTo>
                  <a:cubicBezTo>
                    <a:pt x="19066" y="59811"/>
                    <a:pt x="26692" y="60700"/>
                    <a:pt x="28464" y="60700"/>
                  </a:cubicBezTo>
                  <a:cubicBezTo>
                    <a:pt x="32722" y="60700"/>
                    <a:pt x="37862" y="57682"/>
                    <a:pt x="37862" y="51307"/>
                  </a:cubicBezTo>
                  <a:cubicBezTo>
                    <a:pt x="37862" y="48115"/>
                    <a:pt x="36622" y="41914"/>
                    <a:pt x="27399" y="41914"/>
                  </a:cubicBezTo>
                  <a:cubicBezTo>
                    <a:pt x="32896" y="29329"/>
                    <a:pt x="44956" y="25431"/>
                    <a:pt x="53290" y="25431"/>
                  </a:cubicBezTo>
                  <a:cubicBezTo>
                    <a:pt x="71020" y="25431"/>
                    <a:pt x="80244" y="39254"/>
                    <a:pt x="80244" y="53610"/>
                  </a:cubicBezTo>
                  <a:cubicBezTo>
                    <a:pt x="80244" y="69029"/>
                    <a:pt x="69249" y="81256"/>
                    <a:pt x="63569" y="87632"/>
                  </a:cubicBezTo>
                  <a:lnTo>
                    <a:pt x="20837" y="129817"/>
                  </a:lnTo>
                  <a:cubicBezTo>
                    <a:pt x="19066" y="131405"/>
                    <a:pt x="19066" y="131761"/>
                    <a:pt x="19066" y="136724"/>
                  </a:cubicBezTo>
                  <a:lnTo>
                    <a:pt x="92121" y="136724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orme libre : forme 212">
              <a:extLst>
                <a:ext uri="{FF2B5EF4-FFF2-40B4-BE49-F238E27FC236}">
                  <a16:creationId xmlns:a16="http://schemas.microsoft.com/office/drawing/2014/main" id="{DD105869-98B6-4A6C-A3EA-72702FD75CC6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9313133" y="-12714886"/>
              <a:ext cx="152528" cy="152445"/>
            </a:xfrm>
            <a:custGeom>
              <a:avLst/>
              <a:gdLst>
                <a:gd name="connsiteX0" fmla="*/ 100358 w 152528"/>
                <a:gd name="connsiteY0" fmla="*/ 116748 h 152445"/>
                <a:gd name="connsiteX1" fmla="*/ 122896 w 152528"/>
                <a:gd name="connsiteY1" fmla="*/ 133708 h 152445"/>
                <a:gd name="connsiteX2" fmla="*/ 141628 w 152528"/>
                <a:gd name="connsiteY2" fmla="*/ 119782 h 152445"/>
                <a:gd name="connsiteX3" fmla="*/ 149231 w 152528"/>
                <a:gd name="connsiteY3" fmla="*/ 94731 h 152445"/>
                <a:gd name="connsiteX4" fmla="*/ 146188 w 152528"/>
                <a:gd name="connsiteY4" fmla="*/ 92198 h 152445"/>
                <a:gd name="connsiteX5" fmla="*/ 142645 w 152528"/>
                <a:gd name="connsiteY5" fmla="*/ 96756 h 152445"/>
                <a:gd name="connsiteX6" fmla="*/ 123651 w 152528"/>
                <a:gd name="connsiteY6" fmla="*/ 128134 h 152445"/>
                <a:gd name="connsiteX7" fmla="*/ 115802 w 152528"/>
                <a:gd name="connsiteY7" fmla="*/ 116494 h 152445"/>
                <a:gd name="connsiteX8" fmla="*/ 120870 w 152528"/>
                <a:gd name="connsiteY8" fmla="*/ 90173 h 152445"/>
                <a:gd name="connsiteX9" fmla="*/ 127956 w 152528"/>
                <a:gd name="connsiteY9" fmla="*/ 62837 h 152445"/>
                <a:gd name="connsiteX10" fmla="*/ 132262 w 152528"/>
                <a:gd name="connsiteY10" fmla="*/ 45631 h 152445"/>
                <a:gd name="connsiteX11" fmla="*/ 136059 w 152528"/>
                <a:gd name="connsiteY11" fmla="*/ 28672 h 152445"/>
                <a:gd name="connsiteX12" fmla="*/ 128719 w 152528"/>
                <a:gd name="connsiteY12" fmla="*/ 21835 h 152445"/>
                <a:gd name="connsiteX13" fmla="*/ 118844 w 152528"/>
                <a:gd name="connsiteY13" fmla="*/ 30696 h 152445"/>
                <a:gd name="connsiteX14" fmla="*/ 99850 w 152528"/>
                <a:gd name="connsiteY14" fmla="*/ 106879 h 152445"/>
                <a:gd name="connsiteX15" fmla="*/ 70981 w 152528"/>
                <a:gd name="connsiteY15" fmla="*/ 128134 h 152445"/>
                <a:gd name="connsiteX16" fmla="*/ 55283 w 152528"/>
                <a:gd name="connsiteY16" fmla="*/ 107387 h 152445"/>
                <a:gd name="connsiteX17" fmla="*/ 68955 w 152528"/>
                <a:gd name="connsiteY17" fmla="*/ 55754 h 152445"/>
                <a:gd name="connsiteX18" fmla="*/ 73261 w 152528"/>
                <a:gd name="connsiteY18" fmla="*/ 39811 h 152445"/>
                <a:gd name="connsiteX19" fmla="*/ 52494 w 152528"/>
                <a:gd name="connsiteY19" fmla="*/ 19056 h 152445"/>
                <a:gd name="connsiteX20" fmla="*/ 19066 w 152528"/>
                <a:gd name="connsiteY20" fmla="*/ 58032 h 152445"/>
                <a:gd name="connsiteX21" fmla="*/ 22108 w 152528"/>
                <a:gd name="connsiteY21" fmla="*/ 60558 h 152445"/>
                <a:gd name="connsiteX22" fmla="*/ 26160 w 152528"/>
                <a:gd name="connsiteY22" fmla="*/ 56009 h 152445"/>
                <a:gd name="connsiteX23" fmla="*/ 51732 w 152528"/>
                <a:gd name="connsiteY23" fmla="*/ 24621 h 152445"/>
                <a:gd name="connsiteX24" fmla="*/ 58064 w 152528"/>
                <a:gd name="connsiteY24" fmla="*/ 32975 h 152445"/>
                <a:gd name="connsiteX25" fmla="*/ 53758 w 152528"/>
                <a:gd name="connsiteY25" fmla="*/ 50189 h 152445"/>
                <a:gd name="connsiteX26" fmla="*/ 39077 w 152528"/>
                <a:gd name="connsiteY26" fmla="*/ 103338 h 152445"/>
                <a:gd name="connsiteX27" fmla="*/ 70218 w 152528"/>
                <a:gd name="connsiteY27" fmla="*/ 133708 h 152445"/>
                <a:gd name="connsiteX28" fmla="*/ 100358 w 152528"/>
                <a:gd name="connsiteY28" fmla="*/ 11674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8" y="116748"/>
                  </a:moveTo>
                  <a:cubicBezTo>
                    <a:pt x="103139" y="127126"/>
                    <a:pt x="112004" y="133708"/>
                    <a:pt x="122896" y="133708"/>
                  </a:cubicBezTo>
                  <a:cubicBezTo>
                    <a:pt x="131754" y="133708"/>
                    <a:pt x="137577" y="127880"/>
                    <a:pt x="141628" y="119782"/>
                  </a:cubicBezTo>
                  <a:cubicBezTo>
                    <a:pt x="145934" y="110674"/>
                    <a:pt x="149231" y="95232"/>
                    <a:pt x="149231" y="94731"/>
                  </a:cubicBezTo>
                  <a:cubicBezTo>
                    <a:pt x="149231" y="92198"/>
                    <a:pt x="146951" y="92198"/>
                    <a:pt x="146188" y="92198"/>
                  </a:cubicBezTo>
                  <a:cubicBezTo>
                    <a:pt x="143654" y="92198"/>
                    <a:pt x="143400" y="93206"/>
                    <a:pt x="142645" y="96756"/>
                  </a:cubicBezTo>
                  <a:cubicBezTo>
                    <a:pt x="139102" y="110928"/>
                    <a:pt x="134288" y="128134"/>
                    <a:pt x="123651" y="128134"/>
                  </a:cubicBezTo>
                  <a:cubicBezTo>
                    <a:pt x="118336" y="128134"/>
                    <a:pt x="115802" y="124846"/>
                    <a:pt x="115802" y="116494"/>
                  </a:cubicBezTo>
                  <a:cubicBezTo>
                    <a:pt x="115802" y="110928"/>
                    <a:pt x="118844" y="99034"/>
                    <a:pt x="120870" y="90173"/>
                  </a:cubicBezTo>
                  <a:lnTo>
                    <a:pt x="127956" y="62837"/>
                  </a:lnTo>
                  <a:cubicBezTo>
                    <a:pt x="128719" y="59042"/>
                    <a:pt x="131246" y="49426"/>
                    <a:pt x="132262" y="45631"/>
                  </a:cubicBezTo>
                  <a:cubicBezTo>
                    <a:pt x="133525" y="39811"/>
                    <a:pt x="136059" y="30189"/>
                    <a:pt x="136059" y="28672"/>
                  </a:cubicBezTo>
                  <a:cubicBezTo>
                    <a:pt x="136059" y="24114"/>
                    <a:pt x="132516" y="21835"/>
                    <a:pt x="128719" y="21835"/>
                  </a:cubicBezTo>
                  <a:cubicBezTo>
                    <a:pt x="127448" y="21835"/>
                    <a:pt x="120870" y="22089"/>
                    <a:pt x="118844" y="30696"/>
                  </a:cubicBezTo>
                  <a:cubicBezTo>
                    <a:pt x="114030" y="49171"/>
                    <a:pt x="102885" y="93461"/>
                    <a:pt x="99850" y="106879"/>
                  </a:cubicBezTo>
                  <a:cubicBezTo>
                    <a:pt x="99595" y="107887"/>
                    <a:pt x="89467" y="128134"/>
                    <a:pt x="70981" y="128134"/>
                  </a:cubicBezTo>
                  <a:cubicBezTo>
                    <a:pt x="57809" y="128134"/>
                    <a:pt x="55283" y="116748"/>
                    <a:pt x="55283" y="107387"/>
                  </a:cubicBezTo>
                  <a:cubicBezTo>
                    <a:pt x="55283" y="93206"/>
                    <a:pt x="62369" y="73214"/>
                    <a:pt x="68955" y="55754"/>
                  </a:cubicBezTo>
                  <a:cubicBezTo>
                    <a:pt x="71989" y="48163"/>
                    <a:pt x="73261" y="44615"/>
                    <a:pt x="73261" y="39811"/>
                  </a:cubicBezTo>
                  <a:cubicBezTo>
                    <a:pt x="73261" y="28418"/>
                    <a:pt x="65158" y="19056"/>
                    <a:pt x="52494" y="19056"/>
                  </a:cubicBezTo>
                  <a:cubicBezTo>
                    <a:pt x="28440" y="19056"/>
                    <a:pt x="19066" y="55754"/>
                    <a:pt x="19066" y="58032"/>
                  </a:cubicBezTo>
                  <a:cubicBezTo>
                    <a:pt x="19066" y="60558"/>
                    <a:pt x="21600" y="60558"/>
                    <a:pt x="22108" y="60558"/>
                  </a:cubicBezTo>
                  <a:cubicBezTo>
                    <a:pt x="24642" y="60558"/>
                    <a:pt x="24897" y="60058"/>
                    <a:pt x="26160" y="56009"/>
                  </a:cubicBezTo>
                  <a:cubicBezTo>
                    <a:pt x="32491" y="33991"/>
                    <a:pt x="42112" y="24621"/>
                    <a:pt x="51732" y="24621"/>
                  </a:cubicBezTo>
                  <a:cubicBezTo>
                    <a:pt x="54012" y="24621"/>
                    <a:pt x="58064" y="24876"/>
                    <a:pt x="58064" y="32975"/>
                  </a:cubicBezTo>
                  <a:cubicBezTo>
                    <a:pt x="58064" y="39048"/>
                    <a:pt x="55283" y="46385"/>
                    <a:pt x="53758" y="50189"/>
                  </a:cubicBezTo>
                  <a:cubicBezTo>
                    <a:pt x="44392" y="75238"/>
                    <a:pt x="39077" y="90936"/>
                    <a:pt x="39077" y="103338"/>
                  </a:cubicBezTo>
                  <a:cubicBezTo>
                    <a:pt x="39077" y="127379"/>
                    <a:pt x="56546" y="133708"/>
                    <a:pt x="70218" y="133708"/>
                  </a:cubicBezTo>
                  <a:cubicBezTo>
                    <a:pt x="86933" y="133708"/>
                    <a:pt x="96052" y="122314"/>
                    <a:pt x="100358" y="1167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orme libre : forme 213">
              <a:extLst>
                <a:ext uri="{FF2B5EF4-FFF2-40B4-BE49-F238E27FC236}">
                  <a16:creationId xmlns:a16="http://schemas.microsoft.com/office/drawing/2014/main" id="{D926F425-CB0B-43B7-8B04-775B62D8A299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9469921" y="-12743604"/>
              <a:ext cx="152528" cy="25408"/>
            </a:xfrm>
            <a:custGeom>
              <a:avLst/>
              <a:gdLst>
                <a:gd name="connsiteX0" fmla="*/ 131834 w 152528"/>
                <a:gd name="connsiteY0" fmla="*/ 27741 h 25407"/>
                <a:gd name="connsiteX1" fmla="*/ 138928 w 152528"/>
                <a:gd name="connsiteY1" fmla="*/ 23485 h 25407"/>
                <a:gd name="connsiteX2" fmla="*/ 131834 w 152528"/>
                <a:gd name="connsiteY2" fmla="*/ 19056 h 25407"/>
                <a:gd name="connsiteX3" fmla="*/ 26152 w 152528"/>
                <a:gd name="connsiteY3" fmla="*/ 19056 h 25407"/>
                <a:gd name="connsiteX4" fmla="*/ 19066 w 152528"/>
                <a:gd name="connsiteY4" fmla="*/ 23311 h 25407"/>
                <a:gd name="connsiteX5" fmla="*/ 26152 w 152528"/>
                <a:gd name="connsiteY5" fmla="*/ 27741 h 25407"/>
                <a:gd name="connsiteX6" fmla="*/ 131834 w 152528"/>
                <a:gd name="connsiteY6" fmla="*/ 27741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528" h="25407">
                  <a:moveTo>
                    <a:pt x="131834" y="27741"/>
                  </a:moveTo>
                  <a:cubicBezTo>
                    <a:pt x="134669" y="27741"/>
                    <a:pt x="138928" y="27741"/>
                    <a:pt x="138928" y="23485"/>
                  </a:cubicBezTo>
                  <a:cubicBezTo>
                    <a:pt x="138928" y="19056"/>
                    <a:pt x="134852" y="19056"/>
                    <a:pt x="131834" y="19056"/>
                  </a:cubicBezTo>
                  <a:lnTo>
                    <a:pt x="26152" y="19056"/>
                  </a:lnTo>
                  <a:cubicBezTo>
                    <a:pt x="23316" y="19056"/>
                    <a:pt x="19066" y="19056"/>
                    <a:pt x="19066" y="23311"/>
                  </a:cubicBezTo>
                  <a:cubicBezTo>
                    <a:pt x="19066" y="27741"/>
                    <a:pt x="23141" y="27741"/>
                    <a:pt x="26152" y="27741"/>
                  </a:cubicBezTo>
                  <a:lnTo>
                    <a:pt x="131834" y="2774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orme libre : forme 214">
              <a:extLst>
                <a:ext uri="{FF2B5EF4-FFF2-40B4-BE49-F238E27FC236}">
                  <a16:creationId xmlns:a16="http://schemas.microsoft.com/office/drawing/2014/main" id="{6AEB01A1-0470-4464-8836-70FE762BB2B6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9654263" y="-12859633"/>
              <a:ext cx="127107" cy="101630"/>
            </a:xfrm>
            <a:custGeom>
              <a:avLst/>
              <a:gdLst>
                <a:gd name="connsiteX0" fmla="*/ 64666 w 127106"/>
                <a:gd name="connsiteY0" fmla="*/ 29813 h 101630"/>
                <a:gd name="connsiteX1" fmla="*/ 69353 w 127106"/>
                <a:gd name="connsiteY1" fmla="*/ 25257 h 101630"/>
                <a:gd name="connsiteX2" fmla="*/ 78846 w 127106"/>
                <a:gd name="connsiteY2" fmla="*/ 24748 h 101630"/>
                <a:gd name="connsiteX3" fmla="*/ 84296 w 127106"/>
                <a:gd name="connsiteY3" fmla="*/ 21207 h 101630"/>
                <a:gd name="connsiteX4" fmla="*/ 81889 w 127106"/>
                <a:gd name="connsiteY4" fmla="*/ 19056 h 101630"/>
                <a:gd name="connsiteX5" fmla="*/ 71760 w 127106"/>
                <a:gd name="connsiteY5" fmla="*/ 19437 h 101630"/>
                <a:gd name="connsiteX6" fmla="*/ 61241 w 127106"/>
                <a:gd name="connsiteY6" fmla="*/ 19564 h 101630"/>
                <a:gd name="connsiteX7" fmla="*/ 51494 w 127106"/>
                <a:gd name="connsiteY7" fmla="*/ 19437 h 101630"/>
                <a:gd name="connsiteX8" fmla="*/ 42501 w 127106"/>
                <a:gd name="connsiteY8" fmla="*/ 19056 h 101630"/>
                <a:gd name="connsiteX9" fmla="*/ 39332 w 127106"/>
                <a:gd name="connsiteY9" fmla="*/ 22596 h 101630"/>
                <a:gd name="connsiteX10" fmla="*/ 44019 w 127106"/>
                <a:gd name="connsiteY10" fmla="*/ 24748 h 101630"/>
                <a:gd name="connsiteX11" fmla="*/ 52122 w 127106"/>
                <a:gd name="connsiteY11" fmla="*/ 25510 h 101630"/>
                <a:gd name="connsiteX12" fmla="*/ 51749 w 127106"/>
                <a:gd name="connsiteY12" fmla="*/ 28678 h 101630"/>
                <a:gd name="connsiteX13" fmla="*/ 35153 w 127106"/>
                <a:gd name="connsiteY13" fmla="*/ 95008 h 101630"/>
                <a:gd name="connsiteX14" fmla="*/ 24389 w 127106"/>
                <a:gd name="connsiteY14" fmla="*/ 99820 h 101630"/>
                <a:gd name="connsiteX15" fmla="*/ 19066 w 127106"/>
                <a:gd name="connsiteY15" fmla="*/ 103361 h 101630"/>
                <a:gd name="connsiteX16" fmla="*/ 23245 w 127106"/>
                <a:gd name="connsiteY16" fmla="*/ 105513 h 101630"/>
                <a:gd name="connsiteX17" fmla="*/ 95060 w 127106"/>
                <a:gd name="connsiteY17" fmla="*/ 105513 h 101630"/>
                <a:gd name="connsiteX18" fmla="*/ 99620 w 127106"/>
                <a:gd name="connsiteY18" fmla="*/ 102599 h 101630"/>
                <a:gd name="connsiteX19" fmla="*/ 110893 w 127106"/>
                <a:gd name="connsiteY19" fmla="*/ 73237 h 101630"/>
                <a:gd name="connsiteX20" fmla="*/ 108232 w 127106"/>
                <a:gd name="connsiteY20" fmla="*/ 71085 h 101630"/>
                <a:gd name="connsiteX21" fmla="*/ 104816 w 127106"/>
                <a:gd name="connsiteY21" fmla="*/ 74754 h 101630"/>
                <a:gd name="connsiteX22" fmla="*/ 69099 w 127106"/>
                <a:gd name="connsiteY22" fmla="*/ 99820 h 101630"/>
                <a:gd name="connsiteX23" fmla="*/ 51494 w 127106"/>
                <a:gd name="connsiteY23" fmla="*/ 99820 h 101630"/>
                <a:gd name="connsiteX24" fmla="*/ 47443 w 127106"/>
                <a:gd name="connsiteY24" fmla="*/ 99566 h 101630"/>
                <a:gd name="connsiteX25" fmla="*/ 47816 w 127106"/>
                <a:gd name="connsiteY25" fmla="*/ 97287 h 101630"/>
                <a:gd name="connsiteX26" fmla="*/ 64666 w 127106"/>
                <a:gd name="connsiteY26" fmla="*/ 29813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64666" y="29813"/>
                  </a:moveTo>
                  <a:cubicBezTo>
                    <a:pt x="65421" y="26654"/>
                    <a:pt x="66183" y="25637"/>
                    <a:pt x="69353" y="25257"/>
                  </a:cubicBezTo>
                  <a:cubicBezTo>
                    <a:pt x="72896" y="24748"/>
                    <a:pt x="75430" y="24748"/>
                    <a:pt x="78846" y="24748"/>
                  </a:cubicBezTo>
                  <a:cubicBezTo>
                    <a:pt x="82651" y="24748"/>
                    <a:pt x="84296" y="24748"/>
                    <a:pt x="84296" y="21207"/>
                  </a:cubicBezTo>
                  <a:cubicBezTo>
                    <a:pt x="84296" y="19817"/>
                    <a:pt x="83279" y="19056"/>
                    <a:pt x="81889" y="19056"/>
                  </a:cubicBezTo>
                  <a:cubicBezTo>
                    <a:pt x="78592" y="19056"/>
                    <a:pt x="75049" y="19437"/>
                    <a:pt x="71760" y="19437"/>
                  </a:cubicBezTo>
                  <a:cubicBezTo>
                    <a:pt x="68209" y="19437"/>
                    <a:pt x="64793" y="19564"/>
                    <a:pt x="61241" y="19564"/>
                  </a:cubicBezTo>
                  <a:cubicBezTo>
                    <a:pt x="57953" y="19564"/>
                    <a:pt x="54657" y="19437"/>
                    <a:pt x="51494" y="19437"/>
                  </a:cubicBezTo>
                  <a:cubicBezTo>
                    <a:pt x="48579" y="19437"/>
                    <a:pt x="45282" y="19056"/>
                    <a:pt x="42501" y="19056"/>
                  </a:cubicBezTo>
                  <a:cubicBezTo>
                    <a:pt x="41612" y="19056"/>
                    <a:pt x="39332" y="19056"/>
                    <a:pt x="39332" y="22596"/>
                  </a:cubicBezTo>
                  <a:cubicBezTo>
                    <a:pt x="39332" y="24748"/>
                    <a:pt x="40976" y="24748"/>
                    <a:pt x="44019" y="24748"/>
                  </a:cubicBezTo>
                  <a:cubicBezTo>
                    <a:pt x="45282" y="24748"/>
                    <a:pt x="49469" y="24748"/>
                    <a:pt x="52122" y="25510"/>
                  </a:cubicBezTo>
                  <a:cubicBezTo>
                    <a:pt x="52122" y="27027"/>
                    <a:pt x="52122" y="27281"/>
                    <a:pt x="51749" y="28678"/>
                  </a:cubicBezTo>
                  <a:lnTo>
                    <a:pt x="35153" y="95008"/>
                  </a:lnTo>
                  <a:cubicBezTo>
                    <a:pt x="34144" y="98803"/>
                    <a:pt x="34017" y="99820"/>
                    <a:pt x="24389" y="99820"/>
                  </a:cubicBezTo>
                  <a:cubicBezTo>
                    <a:pt x="21092" y="99820"/>
                    <a:pt x="19066" y="99820"/>
                    <a:pt x="19066" y="103361"/>
                  </a:cubicBezTo>
                  <a:cubicBezTo>
                    <a:pt x="19066" y="105513"/>
                    <a:pt x="21092" y="105513"/>
                    <a:pt x="23245" y="105513"/>
                  </a:cubicBezTo>
                  <a:lnTo>
                    <a:pt x="95060" y="105513"/>
                  </a:lnTo>
                  <a:cubicBezTo>
                    <a:pt x="98357" y="105513"/>
                    <a:pt x="98476" y="105386"/>
                    <a:pt x="99620" y="102599"/>
                  </a:cubicBezTo>
                  <a:cubicBezTo>
                    <a:pt x="100883" y="99312"/>
                    <a:pt x="110893" y="73991"/>
                    <a:pt x="110893" y="73237"/>
                  </a:cubicBezTo>
                  <a:cubicBezTo>
                    <a:pt x="110893" y="72347"/>
                    <a:pt x="110257" y="71085"/>
                    <a:pt x="108232" y="71085"/>
                  </a:cubicBezTo>
                  <a:cubicBezTo>
                    <a:pt x="106333" y="71085"/>
                    <a:pt x="106206" y="71459"/>
                    <a:pt x="104816" y="74754"/>
                  </a:cubicBezTo>
                  <a:cubicBezTo>
                    <a:pt x="98103" y="90959"/>
                    <a:pt x="89992" y="99820"/>
                    <a:pt x="69099" y="99820"/>
                  </a:cubicBezTo>
                  <a:lnTo>
                    <a:pt x="51494" y="99820"/>
                  </a:lnTo>
                  <a:cubicBezTo>
                    <a:pt x="50477" y="99820"/>
                    <a:pt x="48706" y="99820"/>
                    <a:pt x="47443" y="99566"/>
                  </a:cubicBezTo>
                  <a:cubicBezTo>
                    <a:pt x="47562" y="98549"/>
                    <a:pt x="47562" y="98294"/>
                    <a:pt x="47816" y="97287"/>
                  </a:cubicBezTo>
                  <a:lnTo>
                    <a:pt x="64666" y="298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orme libre : forme 215">
              <a:extLst>
                <a:ext uri="{FF2B5EF4-FFF2-40B4-BE49-F238E27FC236}">
                  <a16:creationId xmlns:a16="http://schemas.microsoft.com/office/drawing/2014/main" id="{30285B90-7E89-4D8E-9017-4927FED7F222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9772733" y="-12857610"/>
              <a:ext cx="228792" cy="127038"/>
            </a:xfrm>
            <a:custGeom>
              <a:avLst/>
              <a:gdLst>
                <a:gd name="connsiteX0" fmla="*/ 75430 w 228792"/>
                <a:gd name="connsiteY0" fmla="*/ 75390 h 127037"/>
                <a:gd name="connsiteX1" fmla="*/ 119504 w 228792"/>
                <a:gd name="connsiteY1" fmla="*/ 75390 h 127037"/>
                <a:gd name="connsiteX2" fmla="*/ 124572 w 228792"/>
                <a:gd name="connsiteY2" fmla="*/ 71840 h 127037"/>
                <a:gd name="connsiteX3" fmla="*/ 119504 w 228792"/>
                <a:gd name="connsiteY3" fmla="*/ 68300 h 127037"/>
                <a:gd name="connsiteX4" fmla="*/ 75430 w 228792"/>
                <a:gd name="connsiteY4" fmla="*/ 68300 h 127037"/>
                <a:gd name="connsiteX5" fmla="*/ 75430 w 228792"/>
                <a:gd name="connsiteY5" fmla="*/ 24249 h 127037"/>
                <a:gd name="connsiteX6" fmla="*/ 71887 w 228792"/>
                <a:gd name="connsiteY6" fmla="*/ 19056 h 127037"/>
                <a:gd name="connsiteX7" fmla="*/ 68336 w 228792"/>
                <a:gd name="connsiteY7" fmla="*/ 24249 h 127037"/>
                <a:gd name="connsiteX8" fmla="*/ 68336 w 228792"/>
                <a:gd name="connsiteY8" fmla="*/ 68300 h 127037"/>
                <a:gd name="connsiteX9" fmla="*/ 24134 w 228792"/>
                <a:gd name="connsiteY9" fmla="*/ 68300 h 127037"/>
                <a:gd name="connsiteX10" fmla="*/ 19066 w 228792"/>
                <a:gd name="connsiteY10" fmla="*/ 71840 h 127037"/>
                <a:gd name="connsiteX11" fmla="*/ 24134 w 228792"/>
                <a:gd name="connsiteY11" fmla="*/ 75390 h 127037"/>
                <a:gd name="connsiteX12" fmla="*/ 68336 w 228792"/>
                <a:gd name="connsiteY12" fmla="*/ 75390 h 127037"/>
                <a:gd name="connsiteX13" fmla="*/ 68336 w 228792"/>
                <a:gd name="connsiteY13" fmla="*/ 119441 h 127037"/>
                <a:gd name="connsiteX14" fmla="*/ 71887 w 228792"/>
                <a:gd name="connsiteY14" fmla="*/ 124625 h 127037"/>
                <a:gd name="connsiteX15" fmla="*/ 75430 w 228792"/>
                <a:gd name="connsiteY15" fmla="*/ 119441 h 127037"/>
                <a:gd name="connsiteX16" fmla="*/ 75430 w 228792"/>
                <a:gd name="connsiteY16" fmla="*/ 75390 h 127037"/>
                <a:gd name="connsiteX17" fmla="*/ 211531 w 228792"/>
                <a:gd name="connsiteY17" fmla="*/ 79057 h 127037"/>
                <a:gd name="connsiteX18" fmla="*/ 206216 w 228792"/>
                <a:gd name="connsiteY18" fmla="*/ 79057 h 127037"/>
                <a:gd name="connsiteX19" fmla="*/ 202539 w 228792"/>
                <a:gd name="connsiteY19" fmla="*/ 90578 h 127037"/>
                <a:gd name="connsiteX20" fmla="*/ 188994 w 228792"/>
                <a:gd name="connsiteY20" fmla="*/ 91333 h 127037"/>
                <a:gd name="connsiteX21" fmla="*/ 164168 w 228792"/>
                <a:gd name="connsiteY21" fmla="*/ 91333 h 127037"/>
                <a:gd name="connsiteX22" fmla="*/ 189494 w 228792"/>
                <a:gd name="connsiteY22" fmla="*/ 72983 h 127037"/>
                <a:gd name="connsiteX23" fmla="*/ 211531 w 228792"/>
                <a:gd name="connsiteY23" fmla="*/ 44376 h 127037"/>
                <a:gd name="connsiteX24" fmla="*/ 178094 w 228792"/>
                <a:gd name="connsiteY24" fmla="*/ 19183 h 127037"/>
                <a:gd name="connsiteX25" fmla="*/ 148463 w 228792"/>
                <a:gd name="connsiteY25" fmla="*/ 41462 h 127037"/>
                <a:gd name="connsiteX26" fmla="*/ 155803 w 228792"/>
                <a:gd name="connsiteY26" fmla="*/ 49188 h 127037"/>
                <a:gd name="connsiteX27" fmla="*/ 163278 w 228792"/>
                <a:gd name="connsiteY27" fmla="*/ 41717 h 127037"/>
                <a:gd name="connsiteX28" fmla="*/ 156057 w 228792"/>
                <a:gd name="connsiteY28" fmla="*/ 34245 h 127037"/>
                <a:gd name="connsiteX29" fmla="*/ 175441 w 228792"/>
                <a:gd name="connsiteY29" fmla="*/ 24758 h 127037"/>
                <a:gd name="connsiteX30" fmla="*/ 197979 w 228792"/>
                <a:gd name="connsiteY30" fmla="*/ 44504 h 127037"/>
                <a:gd name="connsiteX31" fmla="*/ 180883 w 228792"/>
                <a:gd name="connsiteY31" fmla="*/ 71459 h 127037"/>
                <a:gd name="connsiteX32" fmla="*/ 149980 w 228792"/>
                <a:gd name="connsiteY32" fmla="*/ 97670 h 127037"/>
                <a:gd name="connsiteX33" fmla="*/ 148463 w 228792"/>
                <a:gd name="connsiteY33" fmla="*/ 99693 h 127037"/>
                <a:gd name="connsiteX34" fmla="*/ 148463 w 228792"/>
                <a:gd name="connsiteY34" fmla="*/ 103490 h 127037"/>
                <a:gd name="connsiteX35" fmla="*/ 207353 w 228792"/>
                <a:gd name="connsiteY35" fmla="*/ 103490 h 127037"/>
                <a:gd name="connsiteX36" fmla="*/ 211531 w 228792"/>
                <a:gd name="connsiteY36" fmla="*/ 79057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8792" h="127037">
                  <a:moveTo>
                    <a:pt x="75430" y="75390"/>
                  </a:moveTo>
                  <a:lnTo>
                    <a:pt x="119504" y="75390"/>
                  </a:lnTo>
                  <a:cubicBezTo>
                    <a:pt x="121149" y="75390"/>
                    <a:pt x="124572" y="75390"/>
                    <a:pt x="124572" y="71840"/>
                  </a:cubicBezTo>
                  <a:cubicBezTo>
                    <a:pt x="124572" y="68300"/>
                    <a:pt x="121149" y="68300"/>
                    <a:pt x="119504" y="68300"/>
                  </a:cubicBezTo>
                  <a:lnTo>
                    <a:pt x="75430" y="68300"/>
                  </a:lnTo>
                  <a:lnTo>
                    <a:pt x="75430" y="24249"/>
                  </a:lnTo>
                  <a:cubicBezTo>
                    <a:pt x="75430" y="22478"/>
                    <a:pt x="75430" y="19056"/>
                    <a:pt x="71887" y="19056"/>
                  </a:cubicBezTo>
                  <a:cubicBezTo>
                    <a:pt x="68336" y="19056"/>
                    <a:pt x="68336" y="22478"/>
                    <a:pt x="68336" y="24249"/>
                  </a:cubicBezTo>
                  <a:lnTo>
                    <a:pt x="68336" y="68300"/>
                  </a:lnTo>
                  <a:lnTo>
                    <a:pt x="24134" y="68300"/>
                  </a:lnTo>
                  <a:cubicBezTo>
                    <a:pt x="22490" y="68300"/>
                    <a:pt x="19066" y="68300"/>
                    <a:pt x="19066" y="71840"/>
                  </a:cubicBezTo>
                  <a:cubicBezTo>
                    <a:pt x="19066" y="75390"/>
                    <a:pt x="22490" y="75390"/>
                    <a:pt x="24134" y="75390"/>
                  </a:cubicBezTo>
                  <a:lnTo>
                    <a:pt x="68336" y="75390"/>
                  </a:lnTo>
                  <a:lnTo>
                    <a:pt x="68336" y="119441"/>
                  </a:lnTo>
                  <a:cubicBezTo>
                    <a:pt x="68336" y="121210"/>
                    <a:pt x="68336" y="124625"/>
                    <a:pt x="71887" y="124625"/>
                  </a:cubicBezTo>
                  <a:cubicBezTo>
                    <a:pt x="75430" y="124625"/>
                    <a:pt x="75430" y="121210"/>
                    <a:pt x="75430" y="119441"/>
                  </a:cubicBezTo>
                  <a:lnTo>
                    <a:pt x="75430" y="75390"/>
                  </a:lnTo>
                  <a:close/>
                  <a:moveTo>
                    <a:pt x="211531" y="79057"/>
                  </a:moveTo>
                  <a:lnTo>
                    <a:pt x="206216" y="79057"/>
                  </a:lnTo>
                  <a:cubicBezTo>
                    <a:pt x="205835" y="81464"/>
                    <a:pt x="204565" y="89308"/>
                    <a:pt x="202539" y="90578"/>
                  </a:cubicBezTo>
                  <a:cubicBezTo>
                    <a:pt x="201530" y="91333"/>
                    <a:pt x="190893" y="91333"/>
                    <a:pt x="188994" y="91333"/>
                  </a:cubicBezTo>
                  <a:lnTo>
                    <a:pt x="164168" y="91333"/>
                  </a:lnTo>
                  <a:cubicBezTo>
                    <a:pt x="172526" y="85132"/>
                    <a:pt x="181900" y="78042"/>
                    <a:pt x="189494" y="72983"/>
                  </a:cubicBezTo>
                  <a:cubicBezTo>
                    <a:pt x="200894" y="65132"/>
                    <a:pt x="211531" y="57795"/>
                    <a:pt x="211531" y="44376"/>
                  </a:cubicBezTo>
                  <a:cubicBezTo>
                    <a:pt x="211531" y="28171"/>
                    <a:pt x="196207" y="19183"/>
                    <a:pt x="178094" y="19183"/>
                  </a:cubicBezTo>
                  <a:cubicBezTo>
                    <a:pt x="160998" y="19183"/>
                    <a:pt x="148463" y="29061"/>
                    <a:pt x="148463" y="41462"/>
                  </a:cubicBezTo>
                  <a:cubicBezTo>
                    <a:pt x="148463" y="48045"/>
                    <a:pt x="154032" y="49188"/>
                    <a:pt x="155803" y="49188"/>
                  </a:cubicBezTo>
                  <a:cubicBezTo>
                    <a:pt x="159227" y="49188"/>
                    <a:pt x="163278" y="46909"/>
                    <a:pt x="163278" y="41717"/>
                  </a:cubicBezTo>
                  <a:cubicBezTo>
                    <a:pt x="163278" y="37159"/>
                    <a:pt x="159990" y="34627"/>
                    <a:pt x="156057" y="34245"/>
                  </a:cubicBezTo>
                  <a:cubicBezTo>
                    <a:pt x="159609" y="28552"/>
                    <a:pt x="166949" y="24758"/>
                    <a:pt x="175441" y="24758"/>
                  </a:cubicBezTo>
                  <a:cubicBezTo>
                    <a:pt x="187723" y="24758"/>
                    <a:pt x="197979" y="32094"/>
                    <a:pt x="197979" y="44504"/>
                  </a:cubicBezTo>
                  <a:cubicBezTo>
                    <a:pt x="197979" y="55135"/>
                    <a:pt x="190638" y="63234"/>
                    <a:pt x="180883" y="71459"/>
                  </a:cubicBezTo>
                  <a:lnTo>
                    <a:pt x="149980" y="97670"/>
                  </a:lnTo>
                  <a:cubicBezTo>
                    <a:pt x="148717" y="98805"/>
                    <a:pt x="148590" y="98805"/>
                    <a:pt x="148463" y="99693"/>
                  </a:cubicBezTo>
                  <a:lnTo>
                    <a:pt x="148463" y="103490"/>
                  </a:lnTo>
                  <a:lnTo>
                    <a:pt x="207353" y="103490"/>
                  </a:lnTo>
                  <a:lnTo>
                    <a:pt x="211531" y="790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orme libre : forme 216">
              <a:extLst>
                <a:ext uri="{FF2B5EF4-FFF2-40B4-BE49-F238E27FC236}">
                  <a16:creationId xmlns:a16="http://schemas.microsoft.com/office/drawing/2014/main" id="{435186E7-81E5-4C33-9908-94A65C752C3F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9651999" y="-12726575"/>
              <a:ext cx="330477" cy="25408"/>
            </a:xfrm>
            <a:custGeom>
              <a:avLst/>
              <a:gdLst>
                <a:gd name="connsiteX0" fmla="*/ 6463 w 330477"/>
                <a:gd name="connsiteY0" fmla="*/ 6460 h 0"/>
                <a:gd name="connsiteX1" fmla="*/ 343892 w 330477"/>
                <a:gd name="connsiteY1" fmla="*/ 64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0477">
                  <a:moveTo>
                    <a:pt x="6463" y="6460"/>
                  </a:moveTo>
                  <a:lnTo>
                    <a:pt x="343892" y="6460"/>
                  </a:lnTo>
                </a:path>
              </a:pathLst>
            </a:custGeom>
            <a:noFill/>
            <a:ln w="3229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orme libre : forme 217">
              <a:extLst>
                <a:ext uri="{FF2B5EF4-FFF2-40B4-BE49-F238E27FC236}">
                  <a16:creationId xmlns:a16="http://schemas.microsoft.com/office/drawing/2014/main" id="{0AB976D3-0945-469C-9472-9534A3D7C36A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9776554" y="-12718197"/>
              <a:ext cx="76264" cy="101630"/>
            </a:xfrm>
            <a:custGeom>
              <a:avLst/>
              <a:gdLst>
                <a:gd name="connsiteX0" fmla="*/ 82135 w 76264"/>
                <a:gd name="connsiteY0" fmla="*/ 78930 h 101630"/>
                <a:gd name="connsiteX1" fmla="*/ 76820 w 76264"/>
                <a:gd name="connsiteY1" fmla="*/ 78930 h 101630"/>
                <a:gd name="connsiteX2" fmla="*/ 73142 w 76264"/>
                <a:gd name="connsiteY2" fmla="*/ 90451 h 101630"/>
                <a:gd name="connsiteX3" fmla="*/ 59598 w 76264"/>
                <a:gd name="connsiteY3" fmla="*/ 91206 h 101630"/>
                <a:gd name="connsiteX4" fmla="*/ 34772 w 76264"/>
                <a:gd name="connsiteY4" fmla="*/ 91206 h 101630"/>
                <a:gd name="connsiteX5" fmla="*/ 60098 w 76264"/>
                <a:gd name="connsiteY5" fmla="*/ 72856 h 101630"/>
                <a:gd name="connsiteX6" fmla="*/ 82135 w 76264"/>
                <a:gd name="connsiteY6" fmla="*/ 44249 h 101630"/>
                <a:gd name="connsiteX7" fmla="*/ 48698 w 76264"/>
                <a:gd name="connsiteY7" fmla="*/ 19056 h 101630"/>
                <a:gd name="connsiteX8" fmla="*/ 19066 w 76264"/>
                <a:gd name="connsiteY8" fmla="*/ 41335 h 101630"/>
                <a:gd name="connsiteX9" fmla="*/ 26407 w 76264"/>
                <a:gd name="connsiteY9" fmla="*/ 49061 h 101630"/>
                <a:gd name="connsiteX10" fmla="*/ 33882 w 76264"/>
                <a:gd name="connsiteY10" fmla="*/ 41590 h 101630"/>
                <a:gd name="connsiteX11" fmla="*/ 26661 w 76264"/>
                <a:gd name="connsiteY11" fmla="*/ 34118 h 101630"/>
                <a:gd name="connsiteX12" fmla="*/ 46044 w 76264"/>
                <a:gd name="connsiteY12" fmla="*/ 24631 h 101630"/>
                <a:gd name="connsiteX13" fmla="*/ 68582 w 76264"/>
                <a:gd name="connsiteY13" fmla="*/ 44376 h 101630"/>
                <a:gd name="connsiteX14" fmla="*/ 51487 w 76264"/>
                <a:gd name="connsiteY14" fmla="*/ 71332 h 101630"/>
                <a:gd name="connsiteX15" fmla="*/ 20583 w 76264"/>
                <a:gd name="connsiteY15" fmla="*/ 97541 h 101630"/>
                <a:gd name="connsiteX16" fmla="*/ 19066 w 76264"/>
                <a:gd name="connsiteY16" fmla="*/ 99566 h 101630"/>
                <a:gd name="connsiteX17" fmla="*/ 19066 w 76264"/>
                <a:gd name="connsiteY17" fmla="*/ 103361 h 101630"/>
                <a:gd name="connsiteX18" fmla="*/ 77956 w 76264"/>
                <a:gd name="connsiteY18" fmla="*/ 103361 h 101630"/>
                <a:gd name="connsiteX19" fmla="*/ 82135 w 76264"/>
                <a:gd name="connsiteY19" fmla="*/ 78930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264" h="101630">
                  <a:moveTo>
                    <a:pt x="82135" y="78930"/>
                  </a:moveTo>
                  <a:lnTo>
                    <a:pt x="76820" y="78930"/>
                  </a:lnTo>
                  <a:cubicBezTo>
                    <a:pt x="76439" y="81337"/>
                    <a:pt x="75168" y="89181"/>
                    <a:pt x="73142" y="90451"/>
                  </a:cubicBezTo>
                  <a:cubicBezTo>
                    <a:pt x="72134" y="91206"/>
                    <a:pt x="61496" y="91206"/>
                    <a:pt x="59598" y="91206"/>
                  </a:cubicBezTo>
                  <a:lnTo>
                    <a:pt x="34772" y="91206"/>
                  </a:lnTo>
                  <a:cubicBezTo>
                    <a:pt x="43129" y="85005"/>
                    <a:pt x="52503" y="77915"/>
                    <a:pt x="60098" y="72856"/>
                  </a:cubicBezTo>
                  <a:cubicBezTo>
                    <a:pt x="71498" y="65004"/>
                    <a:pt x="82135" y="57668"/>
                    <a:pt x="82135" y="44249"/>
                  </a:cubicBezTo>
                  <a:cubicBezTo>
                    <a:pt x="82135" y="28044"/>
                    <a:pt x="66811" y="19056"/>
                    <a:pt x="48698" y="19056"/>
                  </a:cubicBezTo>
                  <a:cubicBezTo>
                    <a:pt x="31602" y="19056"/>
                    <a:pt x="19066" y="28934"/>
                    <a:pt x="19066" y="41335"/>
                  </a:cubicBezTo>
                  <a:cubicBezTo>
                    <a:pt x="19066" y="47917"/>
                    <a:pt x="24635" y="49061"/>
                    <a:pt x="26407" y="49061"/>
                  </a:cubicBezTo>
                  <a:cubicBezTo>
                    <a:pt x="29831" y="49061"/>
                    <a:pt x="33882" y="46782"/>
                    <a:pt x="33882" y="41590"/>
                  </a:cubicBezTo>
                  <a:cubicBezTo>
                    <a:pt x="33882" y="37032"/>
                    <a:pt x="30594" y="34500"/>
                    <a:pt x="26661" y="34118"/>
                  </a:cubicBezTo>
                  <a:cubicBezTo>
                    <a:pt x="30212" y="28425"/>
                    <a:pt x="37552" y="24631"/>
                    <a:pt x="46044" y="24631"/>
                  </a:cubicBezTo>
                  <a:cubicBezTo>
                    <a:pt x="58326" y="24631"/>
                    <a:pt x="68582" y="31966"/>
                    <a:pt x="68582" y="44376"/>
                  </a:cubicBezTo>
                  <a:cubicBezTo>
                    <a:pt x="68582" y="55008"/>
                    <a:pt x="61241" y="63106"/>
                    <a:pt x="51487" y="71332"/>
                  </a:cubicBezTo>
                  <a:lnTo>
                    <a:pt x="20583" y="97541"/>
                  </a:lnTo>
                  <a:cubicBezTo>
                    <a:pt x="19320" y="98678"/>
                    <a:pt x="19193" y="98678"/>
                    <a:pt x="19066" y="99566"/>
                  </a:cubicBezTo>
                  <a:lnTo>
                    <a:pt x="19066" y="103361"/>
                  </a:lnTo>
                  <a:lnTo>
                    <a:pt x="77956" y="103361"/>
                  </a:lnTo>
                  <a:lnTo>
                    <a:pt x="82135" y="789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orme libre : forme 218">
              <a:extLst>
                <a:ext uri="{FF2B5EF4-FFF2-40B4-BE49-F238E27FC236}">
                  <a16:creationId xmlns:a16="http://schemas.microsoft.com/office/drawing/2014/main" id="{F11C14BE-B140-4347-B2CF-BCD02C1BFD59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9071782" y="-12446745"/>
              <a:ext cx="203371" cy="203260"/>
            </a:xfrm>
            <a:custGeom>
              <a:avLst/>
              <a:gdLst>
                <a:gd name="connsiteX0" fmla="*/ 55529 w 203370"/>
                <a:gd name="connsiteY0" fmla="*/ 171160 h 203260"/>
                <a:gd name="connsiteX1" fmla="*/ 24380 w 203370"/>
                <a:gd name="connsiteY1" fmla="*/ 192422 h 203260"/>
                <a:gd name="connsiteX2" fmla="*/ 19066 w 203370"/>
                <a:gd name="connsiteY2" fmla="*/ 197481 h 203260"/>
                <a:gd name="connsiteX3" fmla="*/ 22355 w 203370"/>
                <a:gd name="connsiteY3" fmla="*/ 200267 h 203260"/>
                <a:gd name="connsiteX4" fmla="*/ 44130 w 203370"/>
                <a:gd name="connsiteY4" fmla="*/ 199506 h 203260"/>
                <a:gd name="connsiteX5" fmla="*/ 69456 w 203370"/>
                <a:gd name="connsiteY5" fmla="*/ 200267 h 203260"/>
                <a:gd name="connsiteX6" fmla="*/ 74270 w 203370"/>
                <a:gd name="connsiteY6" fmla="*/ 195455 h 203260"/>
                <a:gd name="connsiteX7" fmla="*/ 70218 w 203370"/>
                <a:gd name="connsiteY7" fmla="*/ 192422 h 203260"/>
                <a:gd name="connsiteX8" fmla="*/ 58310 w 203370"/>
                <a:gd name="connsiteY8" fmla="*/ 183563 h 203260"/>
                <a:gd name="connsiteX9" fmla="*/ 61861 w 203370"/>
                <a:gd name="connsiteY9" fmla="*/ 174201 h 203260"/>
                <a:gd name="connsiteX10" fmla="*/ 81102 w 203370"/>
                <a:gd name="connsiteY10" fmla="*/ 141806 h 203260"/>
                <a:gd name="connsiteX11" fmla="*/ 144663 w 203370"/>
                <a:gd name="connsiteY11" fmla="*/ 141806 h 203260"/>
                <a:gd name="connsiteX12" fmla="*/ 148715 w 203370"/>
                <a:gd name="connsiteY12" fmla="*/ 184070 h 203260"/>
                <a:gd name="connsiteX13" fmla="*/ 130483 w 203370"/>
                <a:gd name="connsiteY13" fmla="*/ 192422 h 203260"/>
                <a:gd name="connsiteX14" fmla="*/ 124405 w 203370"/>
                <a:gd name="connsiteY14" fmla="*/ 197481 h 203260"/>
                <a:gd name="connsiteX15" fmla="*/ 127948 w 203370"/>
                <a:gd name="connsiteY15" fmla="*/ 200267 h 203260"/>
                <a:gd name="connsiteX16" fmla="*/ 159606 w 203370"/>
                <a:gd name="connsiteY16" fmla="*/ 199506 h 203260"/>
                <a:gd name="connsiteX17" fmla="*/ 188221 w 203370"/>
                <a:gd name="connsiteY17" fmla="*/ 200267 h 203260"/>
                <a:gd name="connsiteX18" fmla="*/ 192781 w 203370"/>
                <a:gd name="connsiteY18" fmla="*/ 195201 h 203260"/>
                <a:gd name="connsiteX19" fmla="*/ 186950 w 203370"/>
                <a:gd name="connsiteY19" fmla="*/ 192422 h 203260"/>
                <a:gd name="connsiteX20" fmla="*/ 170489 w 203370"/>
                <a:gd name="connsiteY20" fmla="*/ 183308 h 203260"/>
                <a:gd name="connsiteX21" fmla="*/ 155046 w 203370"/>
                <a:gd name="connsiteY21" fmla="*/ 25130 h 203260"/>
                <a:gd name="connsiteX22" fmla="*/ 150232 w 203370"/>
                <a:gd name="connsiteY22" fmla="*/ 19056 h 203260"/>
                <a:gd name="connsiteX23" fmla="*/ 143654 w 203370"/>
                <a:gd name="connsiteY23" fmla="*/ 23359 h 203260"/>
                <a:gd name="connsiteX24" fmla="*/ 55529 w 203370"/>
                <a:gd name="connsiteY24" fmla="*/ 171160 h 203260"/>
                <a:gd name="connsiteX25" fmla="*/ 85916 w 203370"/>
                <a:gd name="connsiteY25" fmla="*/ 133962 h 203260"/>
                <a:gd name="connsiteX26" fmla="*/ 135797 w 203370"/>
                <a:gd name="connsiteY26" fmla="*/ 50434 h 203260"/>
                <a:gd name="connsiteX27" fmla="*/ 143900 w 203370"/>
                <a:gd name="connsiteY27" fmla="*/ 133962 h 203260"/>
                <a:gd name="connsiteX28" fmla="*/ 85916 w 203370"/>
                <a:gd name="connsiteY28" fmla="*/ 13396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03370" h="203260">
                  <a:moveTo>
                    <a:pt x="55529" y="171160"/>
                  </a:moveTo>
                  <a:cubicBezTo>
                    <a:pt x="45400" y="188119"/>
                    <a:pt x="35526" y="191661"/>
                    <a:pt x="24380" y="192422"/>
                  </a:cubicBezTo>
                  <a:cubicBezTo>
                    <a:pt x="21346" y="192676"/>
                    <a:pt x="19066" y="192676"/>
                    <a:pt x="19066" y="197481"/>
                  </a:cubicBezTo>
                  <a:cubicBezTo>
                    <a:pt x="19066" y="199005"/>
                    <a:pt x="20329" y="200267"/>
                    <a:pt x="22355" y="200267"/>
                  </a:cubicBezTo>
                  <a:cubicBezTo>
                    <a:pt x="29195" y="200267"/>
                    <a:pt x="37044" y="199506"/>
                    <a:pt x="44130" y="199506"/>
                  </a:cubicBezTo>
                  <a:cubicBezTo>
                    <a:pt x="52487" y="199506"/>
                    <a:pt x="61352" y="200267"/>
                    <a:pt x="69456" y="200267"/>
                  </a:cubicBezTo>
                  <a:cubicBezTo>
                    <a:pt x="70973" y="200267"/>
                    <a:pt x="74270" y="200267"/>
                    <a:pt x="74270" y="195455"/>
                  </a:cubicBezTo>
                  <a:cubicBezTo>
                    <a:pt x="74270" y="192676"/>
                    <a:pt x="71990" y="192422"/>
                    <a:pt x="70218" y="192422"/>
                  </a:cubicBezTo>
                  <a:cubicBezTo>
                    <a:pt x="64387" y="191915"/>
                    <a:pt x="58310" y="189890"/>
                    <a:pt x="58310" y="183563"/>
                  </a:cubicBezTo>
                  <a:cubicBezTo>
                    <a:pt x="58310" y="180529"/>
                    <a:pt x="59836" y="177743"/>
                    <a:pt x="61861" y="174201"/>
                  </a:cubicBezTo>
                  <a:lnTo>
                    <a:pt x="81102" y="141806"/>
                  </a:lnTo>
                  <a:lnTo>
                    <a:pt x="144663" y="141806"/>
                  </a:lnTo>
                  <a:cubicBezTo>
                    <a:pt x="145171" y="147118"/>
                    <a:pt x="148715" y="181537"/>
                    <a:pt x="148715" y="184070"/>
                  </a:cubicBezTo>
                  <a:cubicBezTo>
                    <a:pt x="148715" y="191661"/>
                    <a:pt x="135551" y="192422"/>
                    <a:pt x="130483" y="192422"/>
                  </a:cubicBezTo>
                  <a:cubicBezTo>
                    <a:pt x="126940" y="192422"/>
                    <a:pt x="124405" y="192422"/>
                    <a:pt x="124405" y="197481"/>
                  </a:cubicBezTo>
                  <a:cubicBezTo>
                    <a:pt x="124405" y="200267"/>
                    <a:pt x="127448" y="200267"/>
                    <a:pt x="127948" y="200267"/>
                  </a:cubicBezTo>
                  <a:cubicBezTo>
                    <a:pt x="138332" y="200267"/>
                    <a:pt x="149223" y="199506"/>
                    <a:pt x="159606" y="199506"/>
                  </a:cubicBezTo>
                  <a:cubicBezTo>
                    <a:pt x="165938" y="199506"/>
                    <a:pt x="181890" y="200267"/>
                    <a:pt x="188221" y="200267"/>
                  </a:cubicBezTo>
                  <a:cubicBezTo>
                    <a:pt x="189738" y="200267"/>
                    <a:pt x="192781" y="200267"/>
                    <a:pt x="192781" y="195201"/>
                  </a:cubicBezTo>
                  <a:cubicBezTo>
                    <a:pt x="192781" y="192422"/>
                    <a:pt x="190247" y="192422"/>
                    <a:pt x="186950" y="192422"/>
                  </a:cubicBezTo>
                  <a:cubicBezTo>
                    <a:pt x="171252" y="192422"/>
                    <a:pt x="171252" y="190653"/>
                    <a:pt x="170489" y="183308"/>
                  </a:cubicBezTo>
                  <a:lnTo>
                    <a:pt x="155046" y="25130"/>
                  </a:lnTo>
                  <a:cubicBezTo>
                    <a:pt x="154537" y="20065"/>
                    <a:pt x="154537" y="19056"/>
                    <a:pt x="150232" y="19056"/>
                  </a:cubicBezTo>
                  <a:cubicBezTo>
                    <a:pt x="146180" y="19056"/>
                    <a:pt x="145171" y="20827"/>
                    <a:pt x="143654" y="23359"/>
                  </a:cubicBezTo>
                  <a:lnTo>
                    <a:pt x="55529" y="171160"/>
                  </a:lnTo>
                  <a:close/>
                  <a:moveTo>
                    <a:pt x="85916" y="133962"/>
                  </a:moveTo>
                  <a:lnTo>
                    <a:pt x="135797" y="50434"/>
                  </a:lnTo>
                  <a:lnTo>
                    <a:pt x="143900" y="133962"/>
                  </a:lnTo>
                  <a:lnTo>
                    <a:pt x="85916" y="1339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orme libre : forme 219">
              <a:extLst>
                <a:ext uri="{FF2B5EF4-FFF2-40B4-BE49-F238E27FC236}">
                  <a16:creationId xmlns:a16="http://schemas.microsoft.com/office/drawing/2014/main" id="{76D4D1B2-627D-4224-B776-CF1FF9E85E22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9262437" y="-12345242"/>
              <a:ext cx="101685" cy="152445"/>
            </a:xfrm>
            <a:custGeom>
              <a:avLst/>
              <a:gdLst>
                <a:gd name="connsiteX0" fmla="*/ 57897 w 101685"/>
                <a:gd name="connsiteY0" fmla="*/ 77533 h 152445"/>
                <a:gd name="connsiteX1" fmla="*/ 81658 w 101685"/>
                <a:gd name="connsiteY1" fmla="*/ 106068 h 152445"/>
                <a:gd name="connsiteX2" fmla="*/ 58612 w 101685"/>
                <a:gd name="connsiteY2" fmla="*/ 134596 h 152445"/>
                <a:gd name="connsiteX3" fmla="*/ 28464 w 101685"/>
                <a:gd name="connsiteY3" fmla="*/ 122195 h 152445"/>
                <a:gd name="connsiteX4" fmla="*/ 38752 w 101685"/>
                <a:gd name="connsiteY4" fmla="*/ 112270 h 152445"/>
                <a:gd name="connsiteX5" fmla="*/ 28996 w 101685"/>
                <a:gd name="connsiteY5" fmla="*/ 102519 h 152445"/>
                <a:gd name="connsiteX6" fmla="*/ 19066 w 101685"/>
                <a:gd name="connsiteY6" fmla="*/ 112802 h 152445"/>
                <a:gd name="connsiteX7" fmla="*/ 58961 w 101685"/>
                <a:gd name="connsiteY7" fmla="*/ 140266 h 152445"/>
                <a:gd name="connsiteX8" fmla="*/ 100629 w 101685"/>
                <a:gd name="connsiteY8" fmla="*/ 106068 h 152445"/>
                <a:gd name="connsiteX9" fmla="*/ 69781 w 101685"/>
                <a:gd name="connsiteY9" fmla="*/ 74342 h 152445"/>
                <a:gd name="connsiteX10" fmla="*/ 95139 w 101685"/>
                <a:gd name="connsiteY10" fmla="*/ 43511 h 152445"/>
                <a:gd name="connsiteX11" fmla="*/ 59319 w 101685"/>
                <a:gd name="connsiteY11" fmla="*/ 19056 h 152445"/>
                <a:gd name="connsiteX12" fmla="*/ 24563 w 101685"/>
                <a:gd name="connsiteY12" fmla="*/ 42796 h 152445"/>
                <a:gd name="connsiteX13" fmla="*/ 33787 w 101685"/>
                <a:gd name="connsiteY13" fmla="*/ 52189 h 152445"/>
                <a:gd name="connsiteX14" fmla="*/ 42827 w 101685"/>
                <a:gd name="connsiteY14" fmla="*/ 43153 h 152445"/>
                <a:gd name="connsiteX15" fmla="*/ 33787 w 101685"/>
                <a:gd name="connsiteY15" fmla="*/ 33935 h 152445"/>
                <a:gd name="connsiteX16" fmla="*/ 58787 w 101685"/>
                <a:gd name="connsiteY16" fmla="*/ 24193 h 152445"/>
                <a:gd name="connsiteX17" fmla="*/ 77941 w 101685"/>
                <a:gd name="connsiteY17" fmla="*/ 43511 h 152445"/>
                <a:gd name="connsiteX18" fmla="*/ 70846 w 101685"/>
                <a:gd name="connsiteY18" fmla="*/ 64598 h 152445"/>
                <a:gd name="connsiteX19" fmla="*/ 51161 w 101685"/>
                <a:gd name="connsiteY19" fmla="*/ 72222 h 152445"/>
                <a:gd name="connsiteX20" fmla="*/ 45488 w 101685"/>
                <a:gd name="connsiteY20" fmla="*/ 72746 h 152445"/>
                <a:gd name="connsiteX21" fmla="*/ 43717 w 101685"/>
                <a:gd name="connsiteY21" fmla="*/ 75055 h 152445"/>
                <a:gd name="connsiteX22" fmla="*/ 48324 w 101685"/>
                <a:gd name="connsiteY22" fmla="*/ 77533 h 152445"/>
                <a:gd name="connsiteX23" fmla="*/ 57897 w 101685"/>
                <a:gd name="connsiteY23" fmla="*/ 7753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57897" y="77533"/>
                  </a:moveTo>
                  <a:cubicBezTo>
                    <a:pt x="71728" y="77533"/>
                    <a:pt x="81658" y="87100"/>
                    <a:pt x="81658" y="106068"/>
                  </a:cubicBezTo>
                  <a:cubicBezTo>
                    <a:pt x="81658" y="128038"/>
                    <a:pt x="68892" y="134596"/>
                    <a:pt x="58612" y="134596"/>
                  </a:cubicBezTo>
                  <a:cubicBezTo>
                    <a:pt x="51518" y="134596"/>
                    <a:pt x="35916" y="132651"/>
                    <a:pt x="28464" y="122195"/>
                  </a:cubicBezTo>
                  <a:cubicBezTo>
                    <a:pt x="36798" y="121836"/>
                    <a:pt x="38752" y="115993"/>
                    <a:pt x="38752" y="112270"/>
                  </a:cubicBezTo>
                  <a:cubicBezTo>
                    <a:pt x="38752" y="106600"/>
                    <a:pt x="34494" y="102519"/>
                    <a:pt x="28996" y="102519"/>
                  </a:cubicBezTo>
                  <a:cubicBezTo>
                    <a:pt x="24031" y="102519"/>
                    <a:pt x="19066" y="105537"/>
                    <a:pt x="19066" y="112802"/>
                  </a:cubicBezTo>
                  <a:cubicBezTo>
                    <a:pt x="19066" y="129460"/>
                    <a:pt x="37512" y="140266"/>
                    <a:pt x="58961" y="140266"/>
                  </a:cubicBezTo>
                  <a:cubicBezTo>
                    <a:pt x="83612" y="140266"/>
                    <a:pt x="100629" y="123790"/>
                    <a:pt x="100629" y="106068"/>
                  </a:cubicBezTo>
                  <a:cubicBezTo>
                    <a:pt x="100629" y="92245"/>
                    <a:pt x="89284" y="78422"/>
                    <a:pt x="69781" y="74342"/>
                  </a:cubicBezTo>
                  <a:cubicBezTo>
                    <a:pt x="88395" y="67608"/>
                    <a:pt x="95139" y="54317"/>
                    <a:pt x="95139" y="43511"/>
                  </a:cubicBezTo>
                  <a:cubicBezTo>
                    <a:pt x="95139" y="29505"/>
                    <a:pt x="78997" y="19056"/>
                    <a:pt x="59319" y="19056"/>
                  </a:cubicBezTo>
                  <a:cubicBezTo>
                    <a:pt x="39633" y="19056"/>
                    <a:pt x="24563" y="28624"/>
                    <a:pt x="24563" y="42796"/>
                  </a:cubicBezTo>
                  <a:cubicBezTo>
                    <a:pt x="24563" y="48822"/>
                    <a:pt x="28464" y="52189"/>
                    <a:pt x="33787" y="52189"/>
                  </a:cubicBezTo>
                  <a:cubicBezTo>
                    <a:pt x="39284" y="52189"/>
                    <a:pt x="42827" y="48115"/>
                    <a:pt x="42827" y="43153"/>
                  </a:cubicBezTo>
                  <a:cubicBezTo>
                    <a:pt x="42827" y="38017"/>
                    <a:pt x="39284" y="34292"/>
                    <a:pt x="33787" y="33935"/>
                  </a:cubicBezTo>
                  <a:cubicBezTo>
                    <a:pt x="39991" y="26138"/>
                    <a:pt x="52225" y="24193"/>
                    <a:pt x="58787" y="24193"/>
                  </a:cubicBezTo>
                  <a:cubicBezTo>
                    <a:pt x="66763" y="24193"/>
                    <a:pt x="77941" y="28092"/>
                    <a:pt x="77941" y="43511"/>
                  </a:cubicBezTo>
                  <a:cubicBezTo>
                    <a:pt x="77941" y="50950"/>
                    <a:pt x="75454" y="59104"/>
                    <a:pt x="70846" y="64598"/>
                  </a:cubicBezTo>
                  <a:cubicBezTo>
                    <a:pt x="64991" y="71332"/>
                    <a:pt x="60026" y="71688"/>
                    <a:pt x="51161" y="72222"/>
                  </a:cubicBezTo>
                  <a:cubicBezTo>
                    <a:pt x="46728" y="72571"/>
                    <a:pt x="46378" y="72571"/>
                    <a:pt x="45488" y="72746"/>
                  </a:cubicBezTo>
                  <a:cubicBezTo>
                    <a:pt x="45130" y="72746"/>
                    <a:pt x="43717" y="73103"/>
                    <a:pt x="43717" y="75055"/>
                  </a:cubicBezTo>
                  <a:cubicBezTo>
                    <a:pt x="43717" y="77533"/>
                    <a:pt x="45314" y="77533"/>
                    <a:pt x="48324" y="77533"/>
                  </a:cubicBezTo>
                  <a:lnTo>
                    <a:pt x="57897" y="7753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orme libre : forme 220">
              <a:extLst>
                <a:ext uri="{FF2B5EF4-FFF2-40B4-BE49-F238E27FC236}">
                  <a16:creationId xmlns:a16="http://schemas.microsoft.com/office/drawing/2014/main" id="{481BE584-EAC2-41C2-8AD2-78998E84A992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9373813" y="-12377399"/>
              <a:ext cx="152528" cy="152445"/>
            </a:xfrm>
            <a:custGeom>
              <a:avLst/>
              <a:gdLst>
                <a:gd name="connsiteX0" fmla="*/ 100359 w 152528"/>
                <a:gd name="connsiteY0" fmla="*/ 116748 h 152445"/>
                <a:gd name="connsiteX1" fmla="*/ 122896 w 152528"/>
                <a:gd name="connsiteY1" fmla="*/ 133708 h 152445"/>
                <a:gd name="connsiteX2" fmla="*/ 141628 w 152528"/>
                <a:gd name="connsiteY2" fmla="*/ 119782 h 152445"/>
                <a:gd name="connsiteX3" fmla="*/ 149231 w 152528"/>
                <a:gd name="connsiteY3" fmla="*/ 94731 h 152445"/>
                <a:gd name="connsiteX4" fmla="*/ 146188 w 152528"/>
                <a:gd name="connsiteY4" fmla="*/ 92198 h 152445"/>
                <a:gd name="connsiteX5" fmla="*/ 142645 w 152528"/>
                <a:gd name="connsiteY5" fmla="*/ 96756 h 152445"/>
                <a:gd name="connsiteX6" fmla="*/ 123651 w 152528"/>
                <a:gd name="connsiteY6" fmla="*/ 128134 h 152445"/>
                <a:gd name="connsiteX7" fmla="*/ 115802 w 152528"/>
                <a:gd name="connsiteY7" fmla="*/ 116494 h 152445"/>
                <a:gd name="connsiteX8" fmla="*/ 120870 w 152528"/>
                <a:gd name="connsiteY8" fmla="*/ 90173 h 152445"/>
                <a:gd name="connsiteX9" fmla="*/ 127956 w 152528"/>
                <a:gd name="connsiteY9" fmla="*/ 62837 h 152445"/>
                <a:gd name="connsiteX10" fmla="*/ 132262 w 152528"/>
                <a:gd name="connsiteY10" fmla="*/ 45631 h 152445"/>
                <a:gd name="connsiteX11" fmla="*/ 136059 w 152528"/>
                <a:gd name="connsiteY11" fmla="*/ 28672 h 152445"/>
                <a:gd name="connsiteX12" fmla="*/ 128719 w 152528"/>
                <a:gd name="connsiteY12" fmla="*/ 21835 h 152445"/>
                <a:gd name="connsiteX13" fmla="*/ 118844 w 152528"/>
                <a:gd name="connsiteY13" fmla="*/ 30696 h 152445"/>
                <a:gd name="connsiteX14" fmla="*/ 99850 w 152528"/>
                <a:gd name="connsiteY14" fmla="*/ 106879 h 152445"/>
                <a:gd name="connsiteX15" fmla="*/ 70981 w 152528"/>
                <a:gd name="connsiteY15" fmla="*/ 128134 h 152445"/>
                <a:gd name="connsiteX16" fmla="*/ 55283 w 152528"/>
                <a:gd name="connsiteY16" fmla="*/ 107387 h 152445"/>
                <a:gd name="connsiteX17" fmla="*/ 68955 w 152528"/>
                <a:gd name="connsiteY17" fmla="*/ 55754 h 152445"/>
                <a:gd name="connsiteX18" fmla="*/ 73261 w 152528"/>
                <a:gd name="connsiteY18" fmla="*/ 39811 h 152445"/>
                <a:gd name="connsiteX19" fmla="*/ 52494 w 152528"/>
                <a:gd name="connsiteY19" fmla="*/ 19056 h 152445"/>
                <a:gd name="connsiteX20" fmla="*/ 19066 w 152528"/>
                <a:gd name="connsiteY20" fmla="*/ 58032 h 152445"/>
                <a:gd name="connsiteX21" fmla="*/ 22109 w 152528"/>
                <a:gd name="connsiteY21" fmla="*/ 60558 h 152445"/>
                <a:gd name="connsiteX22" fmla="*/ 26160 w 152528"/>
                <a:gd name="connsiteY22" fmla="*/ 56009 h 152445"/>
                <a:gd name="connsiteX23" fmla="*/ 51732 w 152528"/>
                <a:gd name="connsiteY23" fmla="*/ 24621 h 152445"/>
                <a:gd name="connsiteX24" fmla="*/ 58064 w 152528"/>
                <a:gd name="connsiteY24" fmla="*/ 32975 h 152445"/>
                <a:gd name="connsiteX25" fmla="*/ 53758 w 152528"/>
                <a:gd name="connsiteY25" fmla="*/ 50189 h 152445"/>
                <a:gd name="connsiteX26" fmla="*/ 39077 w 152528"/>
                <a:gd name="connsiteY26" fmla="*/ 103338 h 152445"/>
                <a:gd name="connsiteX27" fmla="*/ 70218 w 152528"/>
                <a:gd name="connsiteY27" fmla="*/ 133708 h 152445"/>
                <a:gd name="connsiteX28" fmla="*/ 100359 w 152528"/>
                <a:gd name="connsiteY28" fmla="*/ 11674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9" y="116748"/>
                  </a:moveTo>
                  <a:cubicBezTo>
                    <a:pt x="103138" y="127126"/>
                    <a:pt x="112004" y="133708"/>
                    <a:pt x="122896" y="133708"/>
                  </a:cubicBezTo>
                  <a:cubicBezTo>
                    <a:pt x="131754" y="133708"/>
                    <a:pt x="137577" y="127880"/>
                    <a:pt x="141628" y="119782"/>
                  </a:cubicBezTo>
                  <a:cubicBezTo>
                    <a:pt x="145934" y="110674"/>
                    <a:pt x="149231" y="95232"/>
                    <a:pt x="149231" y="94731"/>
                  </a:cubicBezTo>
                  <a:cubicBezTo>
                    <a:pt x="149231" y="92198"/>
                    <a:pt x="146951" y="92198"/>
                    <a:pt x="146188" y="92198"/>
                  </a:cubicBezTo>
                  <a:cubicBezTo>
                    <a:pt x="143654" y="92198"/>
                    <a:pt x="143400" y="93206"/>
                    <a:pt x="142645" y="96756"/>
                  </a:cubicBezTo>
                  <a:cubicBezTo>
                    <a:pt x="139102" y="110928"/>
                    <a:pt x="134288" y="128134"/>
                    <a:pt x="123651" y="128134"/>
                  </a:cubicBezTo>
                  <a:cubicBezTo>
                    <a:pt x="118336" y="128134"/>
                    <a:pt x="115802" y="124846"/>
                    <a:pt x="115802" y="116494"/>
                  </a:cubicBezTo>
                  <a:cubicBezTo>
                    <a:pt x="115802" y="110928"/>
                    <a:pt x="118844" y="99034"/>
                    <a:pt x="120870" y="90173"/>
                  </a:cubicBezTo>
                  <a:lnTo>
                    <a:pt x="127956" y="62837"/>
                  </a:lnTo>
                  <a:cubicBezTo>
                    <a:pt x="128719" y="59042"/>
                    <a:pt x="131246" y="49426"/>
                    <a:pt x="132262" y="45631"/>
                  </a:cubicBezTo>
                  <a:cubicBezTo>
                    <a:pt x="133525" y="39811"/>
                    <a:pt x="136059" y="30189"/>
                    <a:pt x="136059" y="28672"/>
                  </a:cubicBezTo>
                  <a:cubicBezTo>
                    <a:pt x="136059" y="24114"/>
                    <a:pt x="132516" y="21835"/>
                    <a:pt x="128719" y="21835"/>
                  </a:cubicBezTo>
                  <a:cubicBezTo>
                    <a:pt x="127448" y="21835"/>
                    <a:pt x="120870" y="22089"/>
                    <a:pt x="118844" y="30696"/>
                  </a:cubicBezTo>
                  <a:cubicBezTo>
                    <a:pt x="114031" y="49173"/>
                    <a:pt x="102885" y="93461"/>
                    <a:pt x="99850" y="106879"/>
                  </a:cubicBezTo>
                  <a:cubicBezTo>
                    <a:pt x="99596" y="107887"/>
                    <a:pt x="89467" y="128134"/>
                    <a:pt x="70981" y="128134"/>
                  </a:cubicBezTo>
                  <a:cubicBezTo>
                    <a:pt x="57809" y="128134"/>
                    <a:pt x="55283" y="116748"/>
                    <a:pt x="55283" y="107387"/>
                  </a:cubicBezTo>
                  <a:cubicBezTo>
                    <a:pt x="55283" y="93206"/>
                    <a:pt x="62369" y="73214"/>
                    <a:pt x="68955" y="55754"/>
                  </a:cubicBezTo>
                  <a:cubicBezTo>
                    <a:pt x="71989" y="48163"/>
                    <a:pt x="73261" y="44615"/>
                    <a:pt x="73261" y="39811"/>
                  </a:cubicBezTo>
                  <a:cubicBezTo>
                    <a:pt x="73261" y="28418"/>
                    <a:pt x="65158" y="19056"/>
                    <a:pt x="52494" y="19056"/>
                  </a:cubicBezTo>
                  <a:cubicBezTo>
                    <a:pt x="28440" y="19056"/>
                    <a:pt x="19066" y="55754"/>
                    <a:pt x="19066" y="58032"/>
                  </a:cubicBezTo>
                  <a:cubicBezTo>
                    <a:pt x="19066" y="60558"/>
                    <a:pt x="21600" y="60558"/>
                    <a:pt x="22109" y="60558"/>
                  </a:cubicBezTo>
                  <a:cubicBezTo>
                    <a:pt x="24642" y="60558"/>
                    <a:pt x="24897" y="60058"/>
                    <a:pt x="26160" y="56009"/>
                  </a:cubicBezTo>
                  <a:cubicBezTo>
                    <a:pt x="32491" y="33991"/>
                    <a:pt x="42112" y="24621"/>
                    <a:pt x="51732" y="24621"/>
                  </a:cubicBezTo>
                  <a:cubicBezTo>
                    <a:pt x="54012" y="24621"/>
                    <a:pt x="58064" y="24876"/>
                    <a:pt x="58064" y="32975"/>
                  </a:cubicBezTo>
                  <a:cubicBezTo>
                    <a:pt x="58064" y="39048"/>
                    <a:pt x="55283" y="46385"/>
                    <a:pt x="53758" y="50189"/>
                  </a:cubicBezTo>
                  <a:cubicBezTo>
                    <a:pt x="44392" y="75239"/>
                    <a:pt x="39077" y="90936"/>
                    <a:pt x="39077" y="103338"/>
                  </a:cubicBezTo>
                  <a:cubicBezTo>
                    <a:pt x="39077" y="127380"/>
                    <a:pt x="56546" y="133708"/>
                    <a:pt x="70218" y="133708"/>
                  </a:cubicBezTo>
                  <a:cubicBezTo>
                    <a:pt x="86933" y="133708"/>
                    <a:pt x="96052" y="122314"/>
                    <a:pt x="100359" y="1167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orme libre : forme 221">
              <a:extLst>
                <a:ext uri="{FF2B5EF4-FFF2-40B4-BE49-F238E27FC236}">
                  <a16:creationId xmlns:a16="http://schemas.microsoft.com/office/drawing/2014/main" id="{D7815C96-2EAF-4D7C-8CB1-07CCC83D35A7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9556670" y="-12511880"/>
              <a:ext cx="127107" cy="101630"/>
            </a:xfrm>
            <a:custGeom>
              <a:avLst/>
              <a:gdLst>
                <a:gd name="connsiteX0" fmla="*/ 64665 w 127106"/>
                <a:gd name="connsiteY0" fmla="*/ 29815 h 101630"/>
                <a:gd name="connsiteX1" fmla="*/ 69352 w 127106"/>
                <a:gd name="connsiteY1" fmla="*/ 25257 h 101630"/>
                <a:gd name="connsiteX2" fmla="*/ 78846 w 127106"/>
                <a:gd name="connsiteY2" fmla="*/ 24748 h 101630"/>
                <a:gd name="connsiteX3" fmla="*/ 84295 w 127106"/>
                <a:gd name="connsiteY3" fmla="*/ 21207 h 101630"/>
                <a:gd name="connsiteX4" fmla="*/ 81889 w 127106"/>
                <a:gd name="connsiteY4" fmla="*/ 19056 h 101630"/>
                <a:gd name="connsiteX5" fmla="*/ 71759 w 127106"/>
                <a:gd name="connsiteY5" fmla="*/ 19437 h 101630"/>
                <a:gd name="connsiteX6" fmla="*/ 61241 w 127106"/>
                <a:gd name="connsiteY6" fmla="*/ 19564 h 101630"/>
                <a:gd name="connsiteX7" fmla="*/ 51494 w 127106"/>
                <a:gd name="connsiteY7" fmla="*/ 19437 h 101630"/>
                <a:gd name="connsiteX8" fmla="*/ 42501 w 127106"/>
                <a:gd name="connsiteY8" fmla="*/ 19056 h 101630"/>
                <a:gd name="connsiteX9" fmla="*/ 39331 w 127106"/>
                <a:gd name="connsiteY9" fmla="*/ 22596 h 101630"/>
                <a:gd name="connsiteX10" fmla="*/ 44018 w 127106"/>
                <a:gd name="connsiteY10" fmla="*/ 24748 h 101630"/>
                <a:gd name="connsiteX11" fmla="*/ 52121 w 127106"/>
                <a:gd name="connsiteY11" fmla="*/ 25510 h 101630"/>
                <a:gd name="connsiteX12" fmla="*/ 51748 w 127106"/>
                <a:gd name="connsiteY12" fmla="*/ 28678 h 101630"/>
                <a:gd name="connsiteX13" fmla="*/ 35153 w 127106"/>
                <a:gd name="connsiteY13" fmla="*/ 95008 h 101630"/>
                <a:gd name="connsiteX14" fmla="*/ 24388 w 127106"/>
                <a:gd name="connsiteY14" fmla="*/ 99820 h 101630"/>
                <a:gd name="connsiteX15" fmla="*/ 19066 w 127106"/>
                <a:gd name="connsiteY15" fmla="*/ 103361 h 101630"/>
                <a:gd name="connsiteX16" fmla="*/ 23244 w 127106"/>
                <a:gd name="connsiteY16" fmla="*/ 105513 h 101630"/>
                <a:gd name="connsiteX17" fmla="*/ 95059 w 127106"/>
                <a:gd name="connsiteY17" fmla="*/ 105513 h 101630"/>
                <a:gd name="connsiteX18" fmla="*/ 99619 w 127106"/>
                <a:gd name="connsiteY18" fmla="*/ 102599 h 101630"/>
                <a:gd name="connsiteX19" fmla="*/ 110893 w 127106"/>
                <a:gd name="connsiteY19" fmla="*/ 73237 h 101630"/>
                <a:gd name="connsiteX20" fmla="*/ 108231 w 127106"/>
                <a:gd name="connsiteY20" fmla="*/ 71085 h 101630"/>
                <a:gd name="connsiteX21" fmla="*/ 104815 w 127106"/>
                <a:gd name="connsiteY21" fmla="*/ 74754 h 101630"/>
                <a:gd name="connsiteX22" fmla="*/ 69098 w 127106"/>
                <a:gd name="connsiteY22" fmla="*/ 99820 h 101630"/>
                <a:gd name="connsiteX23" fmla="*/ 51494 w 127106"/>
                <a:gd name="connsiteY23" fmla="*/ 99820 h 101630"/>
                <a:gd name="connsiteX24" fmla="*/ 47442 w 127106"/>
                <a:gd name="connsiteY24" fmla="*/ 99566 h 101630"/>
                <a:gd name="connsiteX25" fmla="*/ 47816 w 127106"/>
                <a:gd name="connsiteY25" fmla="*/ 97287 h 101630"/>
                <a:gd name="connsiteX26" fmla="*/ 64665 w 127106"/>
                <a:gd name="connsiteY26" fmla="*/ 29815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64665" y="29815"/>
                  </a:moveTo>
                  <a:cubicBezTo>
                    <a:pt x="65420" y="26654"/>
                    <a:pt x="66183" y="25637"/>
                    <a:pt x="69352" y="25257"/>
                  </a:cubicBezTo>
                  <a:cubicBezTo>
                    <a:pt x="72896" y="24748"/>
                    <a:pt x="75429" y="24748"/>
                    <a:pt x="78846" y="24748"/>
                  </a:cubicBezTo>
                  <a:cubicBezTo>
                    <a:pt x="82651" y="24748"/>
                    <a:pt x="84295" y="24748"/>
                    <a:pt x="84295" y="21207"/>
                  </a:cubicBezTo>
                  <a:cubicBezTo>
                    <a:pt x="84295" y="19817"/>
                    <a:pt x="83278" y="19056"/>
                    <a:pt x="81889" y="19056"/>
                  </a:cubicBezTo>
                  <a:cubicBezTo>
                    <a:pt x="78591" y="19056"/>
                    <a:pt x="75048" y="19437"/>
                    <a:pt x="71759" y="19437"/>
                  </a:cubicBezTo>
                  <a:cubicBezTo>
                    <a:pt x="68208" y="19437"/>
                    <a:pt x="64792" y="19564"/>
                    <a:pt x="61241" y="19564"/>
                  </a:cubicBezTo>
                  <a:cubicBezTo>
                    <a:pt x="57952" y="19564"/>
                    <a:pt x="54656" y="19437"/>
                    <a:pt x="51494" y="19437"/>
                  </a:cubicBezTo>
                  <a:cubicBezTo>
                    <a:pt x="48578" y="19437"/>
                    <a:pt x="45282" y="19056"/>
                    <a:pt x="42501" y="19056"/>
                  </a:cubicBezTo>
                  <a:cubicBezTo>
                    <a:pt x="41611" y="19056"/>
                    <a:pt x="39331" y="19056"/>
                    <a:pt x="39331" y="22596"/>
                  </a:cubicBezTo>
                  <a:cubicBezTo>
                    <a:pt x="39331" y="24748"/>
                    <a:pt x="40975" y="24748"/>
                    <a:pt x="44018" y="24748"/>
                  </a:cubicBezTo>
                  <a:cubicBezTo>
                    <a:pt x="45282" y="24748"/>
                    <a:pt x="49468" y="24748"/>
                    <a:pt x="52121" y="25510"/>
                  </a:cubicBezTo>
                  <a:cubicBezTo>
                    <a:pt x="52121" y="27027"/>
                    <a:pt x="52121" y="27281"/>
                    <a:pt x="51748" y="28678"/>
                  </a:cubicBezTo>
                  <a:lnTo>
                    <a:pt x="35153" y="95008"/>
                  </a:lnTo>
                  <a:cubicBezTo>
                    <a:pt x="34144" y="98803"/>
                    <a:pt x="34016" y="99820"/>
                    <a:pt x="24388" y="99820"/>
                  </a:cubicBezTo>
                  <a:cubicBezTo>
                    <a:pt x="21092" y="99820"/>
                    <a:pt x="19066" y="99820"/>
                    <a:pt x="19066" y="103361"/>
                  </a:cubicBezTo>
                  <a:cubicBezTo>
                    <a:pt x="19066" y="105513"/>
                    <a:pt x="21092" y="105513"/>
                    <a:pt x="23244" y="105513"/>
                  </a:cubicBezTo>
                  <a:lnTo>
                    <a:pt x="95059" y="105513"/>
                  </a:lnTo>
                  <a:cubicBezTo>
                    <a:pt x="98356" y="105513"/>
                    <a:pt x="98476" y="105386"/>
                    <a:pt x="99619" y="102599"/>
                  </a:cubicBezTo>
                  <a:cubicBezTo>
                    <a:pt x="100882" y="99312"/>
                    <a:pt x="110893" y="73991"/>
                    <a:pt x="110893" y="73237"/>
                  </a:cubicBezTo>
                  <a:cubicBezTo>
                    <a:pt x="110893" y="72347"/>
                    <a:pt x="110256" y="71085"/>
                    <a:pt x="108231" y="71085"/>
                  </a:cubicBezTo>
                  <a:cubicBezTo>
                    <a:pt x="106332" y="71085"/>
                    <a:pt x="106205" y="71459"/>
                    <a:pt x="104815" y="74754"/>
                  </a:cubicBezTo>
                  <a:cubicBezTo>
                    <a:pt x="98102" y="90959"/>
                    <a:pt x="89991" y="99820"/>
                    <a:pt x="69098" y="99820"/>
                  </a:cubicBezTo>
                  <a:lnTo>
                    <a:pt x="51494" y="99820"/>
                  </a:lnTo>
                  <a:cubicBezTo>
                    <a:pt x="50477" y="99820"/>
                    <a:pt x="48705" y="99820"/>
                    <a:pt x="47442" y="99566"/>
                  </a:cubicBezTo>
                  <a:cubicBezTo>
                    <a:pt x="47561" y="98549"/>
                    <a:pt x="47561" y="98294"/>
                    <a:pt x="47816" y="97287"/>
                  </a:cubicBezTo>
                  <a:lnTo>
                    <a:pt x="64665" y="2981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orme libre : forme 222">
              <a:extLst>
                <a:ext uri="{FF2B5EF4-FFF2-40B4-BE49-F238E27FC236}">
                  <a16:creationId xmlns:a16="http://schemas.microsoft.com/office/drawing/2014/main" id="{5084CF78-8738-4092-8FDF-0F1308F83104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9554485" y="-12389131"/>
              <a:ext cx="127107" cy="25408"/>
            </a:xfrm>
            <a:custGeom>
              <a:avLst/>
              <a:gdLst>
                <a:gd name="connsiteX0" fmla="*/ 6463 w 127106"/>
                <a:gd name="connsiteY0" fmla="*/ 6460 h 0"/>
                <a:gd name="connsiteX1" fmla="*/ 127413 w 127106"/>
                <a:gd name="connsiteY1" fmla="*/ 64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06">
                  <a:moveTo>
                    <a:pt x="6463" y="6460"/>
                  </a:moveTo>
                  <a:lnTo>
                    <a:pt x="127413" y="6460"/>
                  </a:lnTo>
                </a:path>
              </a:pathLst>
            </a:custGeom>
            <a:noFill/>
            <a:ln w="3229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orme libre : forme 223">
              <a:extLst>
                <a:ext uri="{FF2B5EF4-FFF2-40B4-BE49-F238E27FC236}">
                  <a16:creationId xmlns:a16="http://schemas.microsoft.com/office/drawing/2014/main" id="{EBF1FB8C-F27D-4F66-8368-982EEC2803E4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9570794" y="-12380710"/>
              <a:ext cx="76264" cy="101630"/>
            </a:xfrm>
            <a:custGeom>
              <a:avLst/>
              <a:gdLst>
                <a:gd name="connsiteX0" fmla="*/ 82135 w 76264"/>
                <a:gd name="connsiteY0" fmla="*/ 78930 h 101630"/>
                <a:gd name="connsiteX1" fmla="*/ 76820 w 76264"/>
                <a:gd name="connsiteY1" fmla="*/ 78930 h 101630"/>
                <a:gd name="connsiteX2" fmla="*/ 73142 w 76264"/>
                <a:gd name="connsiteY2" fmla="*/ 90451 h 101630"/>
                <a:gd name="connsiteX3" fmla="*/ 59598 w 76264"/>
                <a:gd name="connsiteY3" fmla="*/ 91206 h 101630"/>
                <a:gd name="connsiteX4" fmla="*/ 34772 w 76264"/>
                <a:gd name="connsiteY4" fmla="*/ 91206 h 101630"/>
                <a:gd name="connsiteX5" fmla="*/ 60098 w 76264"/>
                <a:gd name="connsiteY5" fmla="*/ 72857 h 101630"/>
                <a:gd name="connsiteX6" fmla="*/ 82135 w 76264"/>
                <a:gd name="connsiteY6" fmla="*/ 44249 h 101630"/>
                <a:gd name="connsiteX7" fmla="*/ 48698 w 76264"/>
                <a:gd name="connsiteY7" fmla="*/ 19056 h 101630"/>
                <a:gd name="connsiteX8" fmla="*/ 19066 w 76264"/>
                <a:gd name="connsiteY8" fmla="*/ 41335 h 101630"/>
                <a:gd name="connsiteX9" fmla="*/ 26407 w 76264"/>
                <a:gd name="connsiteY9" fmla="*/ 49061 h 101630"/>
                <a:gd name="connsiteX10" fmla="*/ 33882 w 76264"/>
                <a:gd name="connsiteY10" fmla="*/ 41590 h 101630"/>
                <a:gd name="connsiteX11" fmla="*/ 26661 w 76264"/>
                <a:gd name="connsiteY11" fmla="*/ 34118 h 101630"/>
                <a:gd name="connsiteX12" fmla="*/ 46044 w 76264"/>
                <a:gd name="connsiteY12" fmla="*/ 24631 h 101630"/>
                <a:gd name="connsiteX13" fmla="*/ 68582 w 76264"/>
                <a:gd name="connsiteY13" fmla="*/ 44376 h 101630"/>
                <a:gd name="connsiteX14" fmla="*/ 51487 w 76264"/>
                <a:gd name="connsiteY14" fmla="*/ 71332 h 101630"/>
                <a:gd name="connsiteX15" fmla="*/ 20583 w 76264"/>
                <a:gd name="connsiteY15" fmla="*/ 97542 h 101630"/>
                <a:gd name="connsiteX16" fmla="*/ 19066 w 76264"/>
                <a:gd name="connsiteY16" fmla="*/ 99566 h 101630"/>
                <a:gd name="connsiteX17" fmla="*/ 19066 w 76264"/>
                <a:gd name="connsiteY17" fmla="*/ 103362 h 101630"/>
                <a:gd name="connsiteX18" fmla="*/ 77956 w 76264"/>
                <a:gd name="connsiteY18" fmla="*/ 103362 h 101630"/>
                <a:gd name="connsiteX19" fmla="*/ 82135 w 76264"/>
                <a:gd name="connsiteY19" fmla="*/ 78930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264" h="101630">
                  <a:moveTo>
                    <a:pt x="82135" y="78930"/>
                  </a:moveTo>
                  <a:lnTo>
                    <a:pt x="76820" y="78930"/>
                  </a:lnTo>
                  <a:cubicBezTo>
                    <a:pt x="76439" y="81337"/>
                    <a:pt x="75168" y="89181"/>
                    <a:pt x="73142" y="90451"/>
                  </a:cubicBezTo>
                  <a:cubicBezTo>
                    <a:pt x="72133" y="91206"/>
                    <a:pt x="61496" y="91206"/>
                    <a:pt x="59598" y="91206"/>
                  </a:cubicBezTo>
                  <a:lnTo>
                    <a:pt x="34772" y="91206"/>
                  </a:lnTo>
                  <a:cubicBezTo>
                    <a:pt x="43129" y="85005"/>
                    <a:pt x="52503" y="77915"/>
                    <a:pt x="60098" y="72857"/>
                  </a:cubicBezTo>
                  <a:cubicBezTo>
                    <a:pt x="71498" y="65004"/>
                    <a:pt x="82135" y="57668"/>
                    <a:pt x="82135" y="44249"/>
                  </a:cubicBezTo>
                  <a:cubicBezTo>
                    <a:pt x="82135" y="28044"/>
                    <a:pt x="66811" y="19056"/>
                    <a:pt x="48698" y="19056"/>
                  </a:cubicBezTo>
                  <a:cubicBezTo>
                    <a:pt x="31602" y="19056"/>
                    <a:pt x="19066" y="28934"/>
                    <a:pt x="19066" y="41335"/>
                  </a:cubicBezTo>
                  <a:cubicBezTo>
                    <a:pt x="19066" y="47918"/>
                    <a:pt x="24635" y="49061"/>
                    <a:pt x="26407" y="49061"/>
                  </a:cubicBezTo>
                  <a:cubicBezTo>
                    <a:pt x="29830" y="49061"/>
                    <a:pt x="33882" y="46782"/>
                    <a:pt x="33882" y="41590"/>
                  </a:cubicBezTo>
                  <a:cubicBezTo>
                    <a:pt x="33882" y="37032"/>
                    <a:pt x="30594" y="34500"/>
                    <a:pt x="26661" y="34118"/>
                  </a:cubicBezTo>
                  <a:cubicBezTo>
                    <a:pt x="30212" y="28425"/>
                    <a:pt x="37552" y="24631"/>
                    <a:pt x="46044" y="24631"/>
                  </a:cubicBezTo>
                  <a:cubicBezTo>
                    <a:pt x="58326" y="24631"/>
                    <a:pt x="68582" y="31966"/>
                    <a:pt x="68582" y="44376"/>
                  </a:cubicBezTo>
                  <a:cubicBezTo>
                    <a:pt x="68582" y="55008"/>
                    <a:pt x="61241" y="63106"/>
                    <a:pt x="51487" y="71332"/>
                  </a:cubicBezTo>
                  <a:lnTo>
                    <a:pt x="20583" y="97542"/>
                  </a:lnTo>
                  <a:cubicBezTo>
                    <a:pt x="19320" y="98678"/>
                    <a:pt x="19193" y="98678"/>
                    <a:pt x="19066" y="99566"/>
                  </a:cubicBezTo>
                  <a:lnTo>
                    <a:pt x="19066" y="103362"/>
                  </a:lnTo>
                  <a:lnTo>
                    <a:pt x="77956" y="103362"/>
                  </a:lnTo>
                  <a:lnTo>
                    <a:pt x="82135" y="789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orme libre : forme 224">
              <a:extLst>
                <a:ext uri="{FF2B5EF4-FFF2-40B4-BE49-F238E27FC236}">
                  <a16:creationId xmlns:a16="http://schemas.microsoft.com/office/drawing/2014/main" id="{96325081-2BDE-40A9-A2CA-D6FB3DD821C6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9086728" y="-12098967"/>
              <a:ext cx="203371" cy="203260"/>
            </a:xfrm>
            <a:custGeom>
              <a:avLst/>
              <a:gdLst>
                <a:gd name="connsiteX0" fmla="*/ 55530 w 203370"/>
                <a:gd name="connsiteY0" fmla="*/ 171160 h 203260"/>
                <a:gd name="connsiteX1" fmla="*/ 24380 w 203370"/>
                <a:gd name="connsiteY1" fmla="*/ 192424 h 203260"/>
                <a:gd name="connsiteX2" fmla="*/ 19066 w 203370"/>
                <a:gd name="connsiteY2" fmla="*/ 197481 h 203260"/>
                <a:gd name="connsiteX3" fmla="*/ 22355 w 203370"/>
                <a:gd name="connsiteY3" fmla="*/ 200267 h 203260"/>
                <a:gd name="connsiteX4" fmla="*/ 44130 w 203370"/>
                <a:gd name="connsiteY4" fmla="*/ 199506 h 203260"/>
                <a:gd name="connsiteX5" fmla="*/ 69456 w 203370"/>
                <a:gd name="connsiteY5" fmla="*/ 200267 h 203260"/>
                <a:gd name="connsiteX6" fmla="*/ 74270 w 203370"/>
                <a:gd name="connsiteY6" fmla="*/ 195455 h 203260"/>
                <a:gd name="connsiteX7" fmla="*/ 70218 w 203370"/>
                <a:gd name="connsiteY7" fmla="*/ 192424 h 203260"/>
                <a:gd name="connsiteX8" fmla="*/ 58310 w 203370"/>
                <a:gd name="connsiteY8" fmla="*/ 183563 h 203260"/>
                <a:gd name="connsiteX9" fmla="*/ 61861 w 203370"/>
                <a:gd name="connsiteY9" fmla="*/ 174201 h 203260"/>
                <a:gd name="connsiteX10" fmla="*/ 81102 w 203370"/>
                <a:gd name="connsiteY10" fmla="*/ 141806 h 203260"/>
                <a:gd name="connsiteX11" fmla="*/ 144663 w 203370"/>
                <a:gd name="connsiteY11" fmla="*/ 141806 h 203260"/>
                <a:gd name="connsiteX12" fmla="*/ 148715 w 203370"/>
                <a:gd name="connsiteY12" fmla="*/ 184070 h 203260"/>
                <a:gd name="connsiteX13" fmla="*/ 130483 w 203370"/>
                <a:gd name="connsiteY13" fmla="*/ 192424 h 203260"/>
                <a:gd name="connsiteX14" fmla="*/ 124405 w 203370"/>
                <a:gd name="connsiteY14" fmla="*/ 197481 h 203260"/>
                <a:gd name="connsiteX15" fmla="*/ 127948 w 203370"/>
                <a:gd name="connsiteY15" fmla="*/ 200267 h 203260"/>
                <a:gd name="connsiteX16" fmla="*/ 159606 w 203370"/>
                <a:gd name="connsiteY16" fmla="*/ 199506 h 203260"/>
                <a:gd name="connsiteX17" fmla="*/ 188221 w 203370"/>
                <a:gd name="connsiteY17" fmla="*/ 200267 h 203260"/>
                <a:gd name="connsiteX18" fmla="*/ 192781 w 203370"/>
                <a:gd name="connsiteY18" fmla="*/ 195203 h 203260"/>
                <a:gd name="connsiteX19" fmla="*/ 186950 w 203370"/>
                <a:gd name="connsiteY19" fmla="*/ 192424 h 203260"/>
                <a:gd name="connsiteX20" fmla="*/ 170490 w 203370"/>
                <a:gd name="connsiteY20" fmla="*/ 183308 h 203260"/>
                <a:gd name="connsiteX21" fmla="*/ 155046 w 203370"/>
                <a:gd name="connsiteY21" fmla="*/ 25130 h 203260"/>
                <a:gd name="connsiteX22" fmla="*/ 150232 w 203370"/>
                <a:gd name="connsiteY22" fmla="*/ 19056 h 203260"/>
                <a:gd name="connsiteX23" fmla="*/ 143654 w 203370"/>
                <a:gd name="connsiteY23" fmla="*/ 23359 h 203260"/>
                <a:gd name="connsiteX24" fmla="*/ 55530 w 203370"/>
                <a:gd name="connsiteY24" fmla="*/ 171160 h 203260"/>
                <a:gd name="connsiteX25" fmla="*/ 85916 w 203370"/>
                <a:gd name="connsiteY25" fmla="*/ 133962 h 203260"/>
                <a:gd name="connsiteX26" fmla="*/ 135798 w 203370"/>
                <a:gd name="connsiteY26" fmla="*/ 50435 h 203260"/>
                <a:gd name="connsiteX27" fmla="*/ 143900 w 203370"/>
                <a:gd name="connsiteY27" fmla="*/ 133962 h 203260"/>
                <a:gd name="connsiteX28" fmla="*/ 85916 w 203370"/>
                <a:gd name="connsiteY28" fmla="*/ 13396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03370" h="203260">
                  <a:moveTo>
                    <a:pt x="55530" y="171160"/>
                  </a:moveTo>
                  <a:cubicBezTo>
                    <a:pt x="45400" y="188119"/>
                    <a:pt x="35526" y="191661"/>
                    <a:pt x="24380" y="192424"/>
                  </a:cubicBezTo>
                  <a:cubicBezTo>
                    <a:pt x="21346" y="192676"/>
                    <a:pt x="19066" y="192676"/>
                    <a:pt x="19066" y="197481"/>
                  </a:cubicBezTo>
                  <a:cubicBezTo>
                    <a:pt x="19066" y="199005"/>
                    <a:pt x="20329" y="200267"/>
                    <a:pt x="22355" y="200267"/>
                  </a:cubicBezTo>
                  <a:cubicBezTo>
                    <a:pt x="29195" y="200267"/>
                    <a:pt x="37044" y="199506"/>
                    <a:pt x="44130" y="199506"/>
                  </a:cubicBezTo>
                  <a:cubicBezTo>
                    <a:pt x="52487" y="199506"/>
                    <a:pt x="61352" y="200267"/>
                    <a:pt x="69456" y="200267"/>
                  </a:cubicBezTo>
                  <a:cubicBezTo>
                    <a:pt x="70973" y="200267"/>
                    <a:pt x="74270" y="200267"/>
                    <a:pt x="74270" y="195455"/>
                  </a:cubicBezTo>
                  <a:cubicBezTo>
                    <a:pt x="74270" y="192676"/>
                    <a:pt x="71990" y="192424"/>
                    <a:pt x="70218" y="192424"/>
                  </a:cubicBezTo>
                  <a:cubicBezTo>
                    <a:pt x="64387" y="191915"/>
                    <a:pt x="58310" y="189890"/>
                    <a:pt x="58310" y="183563"/>
                  </a:cubicBezTo>
                  <a:cubicBezTo>
                    <a:pt x="58310" y="180529"/>
                    <a:pt x="59835" y="177743"/>
                    <a:pt x="61861" y="174201"/>
                  </a:cubicBezTo>
                  <a:lnTo>
                    <a:pt x="81102" y="141806"/>
                  </a:lnTo>
                  <a:lnTo>
                    <a:pt x="144663" y="141806"/>
                  </a:lnTo>
                  <a:cubicBezTo>
                    <a:pt x="145172" y="147118"/>
                    <a:pt x="148715" y="181537"/>
                    <a:pt x="148715" y="184070"/>
                  </a:cubicBezTo>
                  <a:cubicBezTo>
                    <a:pt x="148715" y="191661"/>
                    <a:pt x="135551" y="192424"/>
                    <a:pt x="130483" y="192424"/>
                  </a:cubicBezTo>
                  <a:cubicBezTo>
                    <a:pt x="126940" y="192424"/>
                    <a:pt x="124405" y="192424"/>
                    <a:pt x="124405" y="197481"/>
                  </a:cubicBezTo>
                  <a:cubicBezTo>
                    <a:pt x="124405" y="200267"/>
                    <a:pt x="127448" y="200267"/>
                    <a:pt x="127948" y="200267"/>
                  </a:cubicBezTo>
                  <a:cubicBezTo>
                    <a:pt x="138332" y="200267"/>
                    <a:pt x="149223" y="199506"/>
                    <a:pt x="159606" y="199506"/>
                  </a:cubicBezTo>
                  <a:cubicBezTo>
                    <a:pt x="165938" y="199506"/>
                    <a:pt x="181890" y="200267"/>
                    <a:pt x="188221" y="200267"/>
                  </a:cubicBezTo>
                  <a:cubicBezTo>
                    <a:pt x="189738" y="200267"/>
                    <a:pt x="192781" y="200267"/>
                    <a:pt x="192781" y="195203"/>
                  </a:cubicBezTo>
                  <a:cubicBezTo>
                    <a:pt x="192781" y="192424"/>
                    <a:pt x="190247" y="192424"/>
                    <a:pt x="186950" y="192424"/>
                  </a:cubicBezTo>
                  <a:cubicBezTo>
                    <a:pt x="171253" y="192424"/>
                    <a:pt x="171253" y="190653"/>
                    <a:pt x="170490" y="183308"/>
                  </a:cubicBezTo>
                  <a:lnTo>
                    <a:pt x="155046" y="25130"/>
                  </a:lnTo>
                  <a:cubicBezTo>
                    <a:pt x="154538" y="20065"/>
                    <a:pt x="154538" y="19056"/>
                    <a:pt x="150232" y="19056"/>
                  </a:cubicBezTo>
                  <a:cubicBezTo>
                    <a:pt x="146180" y="19056"/>
                    <a:pt x="145172" y="20827"/>
                    <a:pt x="143654" y="23359"/>
                  </a:cubicBezTo>
                  <a:lnTo>
                    <a:pt x="55530" y="171160"/>
                  </a:lnTo>
                  <a:close/>
                  <a:moveTo>
                    <a:pt x="85916" y="133962"/>
                  </a:moveTo>
                  <a:lnTo>
                    <a:pt x="135798" y="50435"/>
                  </a:lnTo>
                  <a:lnTo>
                    <a:pt x="143900" y="133962"/>
                  </a:lnTo>
                  <a:lnTo>
                    <a:pt x="85916" y="1339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orme libre : forme 225">
              <a:extLst>
                <a:ext uri="{FF2B5EF4-FFF2-40B4-BE49-F238E27FC236}">
                  <a16:creationId xmlns:a16="http://schemas.microsoft.com/office/drawing/2014/main" id="{A53465CE-CC00-48C0-AFEE-5BD7E65840FE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9274723" y="-11999243"/>
              <a:ext cx="101685" cy="152445"/>
            </a:xfrm>
            <a:custGeom>
              <a:avLst/>
              <a:gdLst>
                <a:gd name="connsiteX0" fmla="*/ 105951 w 101685"/>
                <a:gd name="connsiteY0" fmla="*/ 109443 h 152445"/>
                <a:gd name="connsiteX1" fmla="*/ 105951 w 101685"/>
                <a:gd name="connsiteY1" fmla="*/ 103060 h 152445"/>
                <a:gd name="connsiteX2" fmla="*/ 86273 w 101685"/>
                <a:gd name="connsiteY2" fmla="*/ 103060 h 152445"/>
                <a:gd name="connsiteX3" fmla="*/ 86273 w 101685"/>
                <a:gd name="connsiteY3" fmla="*/ 24018 h 152445"/>
                <a:gd name="connsiteX4" fmla="*/ 82373 w 101685"/>
                <a:gd name="connsiteY4" fmla="*/ 19056 h 152445"/>
                <a:gd name="connsiteX5" fmla="*/ 77757 w 101685"/>
                <a:gd name="connsiteY5" fmla="*/ 21542 h 152445"/>
                <a:gd name="connsiteX6" fmla="*/ 19066 w 101685"/>
                <a:gd name="connsiteY6" fmla="*/ 103060 h 152445"/>
                <a:gd name="connsiteX7" fmla="*/ 19066 w 101685"/>
                <a:gd name="connsiteY7" fmla="*/ 109443 h 152445"/>
                <a:gd name="connsiteX8" fmla="*/ 71204 w 101685"/>
                <a:gd name="connsiteY8" fmla="*/ 109443 h 152445"/>
                <a:gd name="connsiteX9" fmla="*/ 71204 w 101685"/>
                <a:gd name="connsiteY9" fmla="*/ 123973 h 152445"/>
                <a:gd name="connsiteX10" fmla="*/ 56840 w 101685"/>
                <a:gd name="connsiteY10" fmla="*/ 132120 h 152445"/>
                <a:gd name="connsiteX11" fmla="*/ 52050 w 101685"/>
                <a:gd name="connsiteY11" fmla="*/ 132120 h 152445"/>
                <a:gd name="connsiteX12" fmla="*/ 52050 w 101685"/>
                <a:gd name="connsiteY12" fmla="*/ 138502 h 152445"/>
                <a:gd name="connsiteX13" fmla="*/ 78647 w 101685"/>
                <a:gd name="connsiteY13" fmla="*/ 137797 h 152445"/>
                <a:gd name="connsiteX14" fmla="*/ 105419 w 101685"/>
                <a:gd name="connsiteY14" fmla="*/ 138502 h 152445"/>
                <a:gd name="connsiteX15" fmla="*/ 105419 w 101685"/>
                <a:gd name="connsiteY15" fmla="*/ 132120 h 152445"/>
                <a:gd name="connsiteX16" fmla="*/ 100637 w 101685"/>
                <a:gd name="connsiteY16" fmla="*/ 132120 h 152445"/>
                <a:gd name="connsiteX17" fmla="*/ 86273 w 101685"/>
                <a:gd name="connsiteY17" fmla="*/ 123973 h 152445"/>
                <a:gd name="connsiteX18" fmla="*/ 86273 w 101685"/>
                <a:gd name="connsiteY18" fmla="*/ 109443 h 152445"/>
                <a:gd name="connsiteX19" fmla="*/ 105951 w 101685"/>
                <a:gd name="connsiteY19" fmla="*/ 109443 h 152445"/>
                <a:gd name="connsiteX20" fmla="*/ 72442 w 101685"/>
                <a:gd name="connsiteY20" fmla="*/ 38200 h 152445"/>
                <a:gd name="connsiteX21" fmla="*/ 72442 w 101685"/>
                <a:gd name="connsiteY21" fmla="*/ 103060 h 152445"/>
                <a:gd name="connsiteX22" fmla="*/ 25628 w 101685"/>
                <a:gd name="connsiteY22" fmla="*/ 103060 h 152445"/>
                <a:gd name="connsiteX23" fmla="*/ 72442 w 101685"/>
                <a:gd name="connsiteY23" fmla="*/ 3820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105951" y="109443"/>
                  </a:moveTo>
                  <a:lnTo>
                    <a:pt x="105951" y="103060"/>
                  </a:lnTo>
                  <a:lnTo>
                    <a:pt x="86273" y="103060"/>
                  </a:lnTo>
                  <a:lnTo>
                    <a:pt x="86273" y="24018"/>
                  </a:lnTo>
                  <a:cubicBezTo>
                    <a:pt x="86273" y="20302"/>
                    <a:pt x="86273" y="19056"/>
                    <a:pt x="82373" y="19056"/>
                  </a:cubicBezTo>
                  <a:cubicBezTo>
                    <a:pt x="80244" y="19056"/>
                    <a:pt x="79537" y="19056"/>
                    <a:pt x="77757" y="21542"/>
                  </a:cubicBezTo>
                  <a:lnTo>
                    <a:pt x="19066" y="103060"/>
                  </a:lnTo>
                  <a:lnTo>
                    <a:pt x="19066" y="109443"/>
                  </a:lnTo>
                  <a:lnTo>
                    <a:pt x="71204" y="109443"/>
                  </a:lnTo>
                  <a:lnTo>
                    <a:pt x="71204" y="123973"/>
                  </a:lnTo>
                  <a:cubicBezTo>
                    <a:pt x="71204" y="130000"/>
                    <a:pt x="71204" y="132120"/>
                    <a:pt x="56840" y="132120"/>
                  </a:cubicBezTo>
                  <a:lnTo>
                    <a:pt x="52050" y="132120"/>
                  </a:lnTo>
                  <a:lnTo>
                    <a:pt x="52050" y="138502"/>
                  </a:lnTo>
                  <a:cubicBezTo>
                    <a:pt x="60916" y="138146"/>
                    <a:pt x="72260" y="137797"/>
                    <a:pt x="78647" y="137797"/>
                  </a:cubicBezTo>
                  <a:cubicBezTo>
                    <a:pt x="85209" y="137797"/>
                    <a:pt x="96553" y="138146"/>
                    <a:pt x="105419" y="138502"/>
                  </a:cubicBezTo>
                  <a:lnTo>
                    <a:pt x="105419" y="132120"/>
                  </a:lnTo>
                  <a:lnTo>
                    <a:pt x="100637" y="132120"/>
                  </a:lnTo>
                  <a:cubicBezTo>
                    <a:pt x="86273" y="132120"/>
                    <a:pt x="86273" y="130000"/>
                    <a:pt x="86273" y="123973"/>
                  </a:cubicBezTo>
                  <a:lnTo>
                    <a:pt x="86273" y="109443"/>
                  </a:lnTo>
                  <a:lnTo>
                    <a:pt x="105951" y="109443"/>
                  </a:lnTo>
                  <a:close/>
                  <a:moveTo>
                    <a:pt x="72442" y="38200"/>
                  </a:moveTo>
                  <a:lnTo>
                    <a:pt x="72442" y="103060"/>
                  </a:lnTo>
                  <a:lnTo>
                    <a:pt x="25628" y="103060"/>
                  </a:lnTo>
                  <a:lnTo>
                    <a:pt x="72442" y="382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orme libre : forme 226">
              <a:extLst>
                <a:ext uri="{FF2B5EF4-FFF2-40B4-BE49-F238E27FC236}">
                  <a16:creationId xmlns:a16="http://schemas.microsoft.com/office/drawing/2014/main" id="{CF69007A-B14F-4297-8BF5-C94D3A6E3ED7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9388760" y="-12029621"/>
              <a:ext cx="152528" cy="152445"/>
            </a:xfrm>
            <a:custGeom>
              <a:avLst/>
              <a:gdLst>
                <a:gd name="connsiteX0" fmla="*/ 100359 w 152528"/>
                <a:gd name="connsiteY0" fmla="*/ 116748 h 152445"/>
                <a:gd name="connsiteX1" fmla="*/ 122896 w 152528"/>
                <a:gd name="connsiteY1" fmla="*/ 133708 h 152445"/>
                <a:gd name="connsiteX2" fmla="*/ 141628 w 152528"/>
                <a:gd name="connsiteY2" fmla="*/ 119782 h 152445"/>
                <a:gd name="connsiteX3" fmla="*/ 149231 w 152528"/>
                <a:gd name="connsiteY3" fmla="*/ 94731 h 152445"/>
                <a:gd name="connsiteX4" fmla="*/ 146188 w 152528"/>
                <a:gd name="connsiteY4" fmla="*/ 92198 h 152445"/>
                <a:gd name="connsiteX5" fmla="*/ 142645 w 152528"/>
                <a:gd name="connsiteY5" fmla="*/ 96756 h 152445"/>
                <a:gd name="connsiteX6" fmla="*/ 123651 w 152528"/>
                <a:gd name="connsiteY6" fmla="*/ 128134 h 152445"/>
                <a:gd name="connsiteX7" fmla="*/ 115802 w 152528"/>
                <a:gd name="connsiteY7" fmla="*/ 116494 h 152445"/>
                <a:gd name="connsiteX8" fmla="*/ 120870 w 152528"/>
                <a:gd name="connsiteY8" fmla="*/ 90173 h 152445"/>
                <a:gd name="connsiteX9" fmla="*/ 127956 w 152528"/>
                <a:gd name="connsiteY9" fmla="*/ 62837 h 152445"/>
                <a:gd name="connsiteX10" fmla="*/ 132263 w 152528"/>
                <a:gd name="connsiteY10" fmla="*/ 45631 h 152445"/>
                <a:gd name="connsiteX11" fmla="*/ 136059 w 152528"/>
                <a:gd name="connsiteY11" fmla="*/ 28672 h 152445"/>
                <a:gd name="connsiteX12" fmla="*/ 128720 w 152528"/>
                <a:gd name="connsiteY12" fmla="*/ 21835 h 152445"/>
                <a:gd name="connsiteX13" fmla="*/ 118844 w 152528"/>
                <a:gd name="connsiteY13" fmla="*/ 30696 h 152445"/>
                <a:gd name="connsiteX14" fmla="*/ 99851 w 152528"/>
                <a:gd name="connsiteY14" fmla="*/ 106879 h 152445"/>
                <a:gd name="connsiteX15" fmla="*/ 70981 w 152528"/>
                <a:gd name="connsiteY15" fmla="*/ 128134 h 152445"/>
                <a:gd name="connsiteX16" fmla="*/ 55283 w 152528"/>
                <a:gd name="connsiteY16" fmla="*/ 107387 h 152445"/>
                <a:gd name="connsiteX17" fmla="*/ 68955 w 152528"/>
                <a:gd name="connsiteY17" fmla="*/ 55754 h 152445"/>
                <a:gd name="connsiteX18" fmla="*/ 73261 w 152528"/>
                <a:gd name="connsiteY18" fmla="*/ 39811 h 152445"/>
                <a:gd name="connsiteX19" fmla="*/ 52495 w 152528"/>
                <a:gd name="connsiteY19" fmla="*/ 19056 h 152445"/>
                <a:gd name="connsiteX20" fmla="*/ 19066 w 152528"/>
                <a:gd name="connsiteY20" fmla="*/ 58032 h 152445"/>
                <a:gd name="connsiteX21" fmla="*/ 22109 w 152528"/>
                <a:gd name="connsiteY21" fmla="*/ 60558 h 152445"/>
                <a:gd name="connsiteX22" fmla="*/ 26160 w 152528"/>
                <a:gd name="connsiteY22" fmla="*/ 56009 h 152445"/>
                <a:gd name="connsiteX23" fmla="*/ 51733 w 152528"/>
                <a:gd name="connsiteY23" fmla="*/ 24623 h 152445"/>
                <a:gd name="connsiteX24" fmla="*/ 58064 w 152528"/>
                <a:gd name="connsiteY24" fmla="*/ 32975 h 152445"/>
                <a:gd name="connsiteX25" fmla="*/ 53758 w 152528"/>
                <a:gd name="connsiteY25" fmla="*/ 50189 h 152445"/>
                <a:gd name="connsiteX26" fmla="*/ 39077 w 152528"/>
                <a:gd name="connsiteY26" fmla="*/ 103338 h 152445"/>
                <a:gd name="connsiteX27" fmla="*/ 70218 w 152528"/>
                <a:gd name="connsiteY27" fmla="*/ 133708 h 152445"/>
                <a:gd name="connsiteX28" fmla="*/ 100359 w 152528"/>
                <a:gd name="connsiteY28" fmla="*/ 11674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9" y="116748"/>
                  </a:moveTo>
                  <a:cubicBezTo>
                    <a:pt x="103139" y="127126"/>
                    <a:pt x="112005" y="133708"/>
                    <a:pt x="122896" y="133708"/>
                  </a:cubicBezTo>
                  <a:cubicBezTo>
                    <a:pt x="131754" y="133708"/>
                    <a:pt x="137577" y="127880"/>
                    <a:pt x="141628" y="119782"/>
                  </a:cubicBezTo>
                  <a:cubicBezTo>
                    <a:pt x="145935" y="110674"/>
                    <a:pt x="149231" y="95232"/>
                    <a:pt x="149231" y="94731"/>
                  </a:cubicBezTo>
                  <a:cubicBezTo>
                    <a:pt x="149231" y="92198"/>
                    <a:pt x="146951" y="92198"/>
                    <a:pt x="146188" y="92198"/>
                  </a:cubicBezTo>
                  <a:cubicBezTo>
                    <a:pt x="143654" y="92198"/>
                    <a:pt x="143400" y="93206"/>
                    <a:pt x="142645" y="96756"/>
                  </a:cubicBezTo>
                  <a:cubicBezTo>
                    <a:pt x="139102" y="110928"/>
                    <a:pt x="134288" y="128134"/>
                    <a:pt x="123651" y="128134"/>
                  </a:cubicBezTo>
                  <a:cubicBezTo>
                    <a:pt x="118336" y="128134"/>
                    <a:pt x="115802" y="124846"/>
                    <a:pt x="115802" y="116494"/>
                  </a:cubicBezTo>
                  <a:cubicBezTo>
                    <a:pt x="115802" y="110928"/>
                    <a:pt x="118844" y="99034"/>
                    <a:pt x="120870" y="90173"/>
                  </a:cubicBezTo>
                  <a:lnTo>
                    <a:pt x="127956" y="62837"/>
                  </a:lnTo>
                  <a:cubicBezTo>
                    <a:pt x="128720" y="59042"/>
                    <a:pt x="131246" y="49426"/>
                    <a:pt x="132263" y="45631"/>
                  </a:cubicBezTo>
                  <a:cubicBezTo>
                    <a:pt x="133526" y="39811"/>
                    <a:pt x="136059" y="30189"/>
                    <a:pt x="136059" y="28672"/>
                  </a:cubicBezTo>
                  <a:cubicBezTo>
                    <a:pt x="136059" y="24114"/>
                    <a:pt x="132516" y="21835"/>
                    <a:pt x="128720" y="21835"/>
                  </a:cubicBezTo>
                  <a:cubicBezTo>
                    <a:pt x="127448" y="21835"/>
                    <a:pt x="120870" y="22089"/>
                    <a:pt x="118844" y="30696"/>
                  </a:cubicBezTo>
                  <a:cubicBezTo>
                    <a:pt x="114031" y="49173"/>
                    <a:pt x="102885" y="93461"/>
                    <a:pt x="99851" y="106879"/>
                  </a:cubicBezTo>
                  <a:cubicBezTo>
                    <a:pt x="99596" y="107887"/>
                    <a:pt x="89467" y="128134"/>
                    <a:pt x="70981" y="128134"/>
                  </a:cubicBezTo>
                  <a:cubicBezTo>
                    <a:pt x="57809" y="128134"/>
                    <a:pt x="55283" y="116748"/>
                    <a:pt x="55283" y="107387"/>
                  </a:cubicBezTo>
                  <a:cubicBezTo>
                    <a:pt x="55283" y="93206"/>
                    <a:pt x="62369" y="73214"/>
                    <a:pt x="68955" y="55754"/>
                  </a:cubicBezTo>
                  <a:cubicBezTo>
                    <a:pt x="71990" y="48163"/>
                    <a:pt x="73261" y="44615"/>
                    <a:pt x="73261" y="39811"/>
                  </a:cubicBezTo>
                  <a:cubicBezTo>
                    <a:pt x="73261" y="28418"/>
                    <a:pt x="65158" y="19056"/>
                    <a:pt x="52495" y="19056"/>
                  </a:cubicBezTo>
                  <a:cubicBezTo>
                    <a:pt x="28440" y="19056"/>
                    <a:pt x="19066" y="55754"/>
                    <a:pt x="19066" y="58032"/>
                  </a:cubicBezTo>
                  <a:cubicBezTo>
                    <a:pt x="19066" y="60558"/>
                    <a:pt x="21600" y="60558"/>
                    <a:pt x="22109" y="60558"/>
                  </a:cubicBezTo>
                  <a:cubicBezTo>
                    <a:pt x="24642" y="60558"/>
                    <a:pt x="24897" y="60058"/>
                    <a:pt x="26160" y="56009"/>
                  </a:cubicBezTo>
                  <a:cubicBezTo>
                    <a:pt x="32491" y="33991"/>
                    <a:pt x="42112" y="24623"/>
                    <a:pt x="51733" y="24623"/>
                  </a:cubicBezTo>
                  <a:cubicBezTo>
                    <a:pt x="54013" y="24623"/>
                    <a:pt x="58064" y="24876"/>
                    <a:pt x="58064" y="32975"/>
                  </a:cubicBezTo>
                  <a:cubicBezTo>
                    <a:pt x="58064" y="39050"/>
                    <a:pt x="55283" y="46385"/>
                    <a:pt x="53758" y="50189"/>
                  </a:cubicBezTo>
                  <a:cubicBezTo>
                    <a:pt x="44392" y="75239"/>
                    <a:pt x="39077" y="90936"/>
                    <a:pt x="39077" y="103338"/>
                  </a:cubicBezTo>
                  <a:cubicBezTo>
                    <a:pt x="39077" y="127380"/>
                    <a:pt x="56546" y="133708"/>
                    <a:pt x="70218" y="133708"/>
                  </a:cubicBezTo>
                  <a:cubicBezTo>
                    <a:pt x="86933" y="133708"/>
                    <a:pt x="96053" y="122314"/>
                    <a:pt x="100359" y="1167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orme libre : forme 227">
              <a:extLst>
                <a:ext uri="{FF2B5EF4-FFF2-40B4-BE49-F238E27FC236}">
                  <a16:creationId xmlns:a16="http://schemas.microsoft.com/office/drawing/2014/main" id="{55265A5B-C0E9-48D5-B1FB-8B9A537C2E81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9571617" y="-12174366"/>
              <a:ext cx="127107" cy="101630"/>
            </a:xfrm>
            <a:custGeom>
              <a:avLst/>
              <a:gdLst>
                <a:gd name="connsiteX0" fmla="*/ 64665 w 127106"/>
                <a:gd name="connsiteY0" fmla="*/ 29815 h 101630"/>
                <a:gd name="connsiteX1" fmla="*/ 69352 w 127106"/>
                <a:gd name="connsiteY1" fmla="*/ 25257 h 101630"/>
                <a:gd name="connsiteX2" fmla="*/ 78846 w 127106"/>
                <a:gd name="connsiteY2" fmla="*/ 24748 h 101630"/>
                <a:gd name="connsiteX3" fmla="*/ 84295 w 127106"/>
                <a:gd name="connsiteY3" fmla="*/ 21208 h 101630"/>
                <a:gd name="connsiteX4" fmla="*/ 81889 w 127106"/>
                <a:gd name="connsiteY4" fmla="*/ 19056 h 101630"/>
                <a:gd name="connsiteX5" fmla="*/ 71760 w 127106"/>
                <a:gd name="connsiteY5" fmla="*/ 19437 h 101630"/>
                <a:gd name="connsiteX6" fmla="*/ 61241 w 127106"/>
                <a:gd name="connsiteY6" fmla="*/ 19564 h 101630"/>
                <a:gd name="connsiteX7" fmla="*/ 51494 w 127106"/>
                <a:gd name="connsiteY7" fmla="*/ 19437 h 101630"/>
                <a:gd name="connsiteX8" fmla="*/ 42501 w 127106"/>
                <a:gd name="connsiteY8" fmla="*/ 19056 h 101630"/>
                <a:gd name="connsiteX9" fmla="*/ 39331 w 127106"/>
                <a:gd name="connsiteY9" fmla="*/ 22598 h 101630"/>
                <a:gd name="connsiteX10" fmla="*/ 44019 w 127106"/>
                <a:gd name="connsiteY10" fmla="*/ 24748 h 101630"/>
                <a:gd name="connsiteX11" fmla="*/ 52121 w 127106"/>
                <a:gd name="connsiteY11" fmla="*/ 25511 h 101630"/>
                <a:gd name="connsiteX12" fmla="*/ 51748 w 127106"/>
                <a:gd name="connsiteY12" fmla="*/ 28680 h 101630"/>
                <a:gd name="connsiteX13" fmla="*/ 35153 w 127106"/>
                <a:gd name="connsiteY13" fmla="*/ 95008 h 101630"/>
                <a:gd name="connsiteX14" fmla="*/ 24389 w 127106"/>
                <a:gd name="connsiteY14" fmla="*/ 99820 h 101630"/>
                <a:gd name="connsiteX15" fmla="*/ 19066 w 127106"/>
                <a:gd name="connsiteY15" fmla="*/ 103361 h 101630"/>
                <a:gd name="connsiteX16" fmla="*/ 23244 w 127106"/>
                <a:gd name="connsiteY16" fmla="*/ 105513 h 101630"/>
                <a:gd name="connsiteX17" fmla="*/ 95060 w 127106"/>
                <a:gd name="connsiteY17" fmla="*/ 105513 h 101630"/>
                <a:gd name="connsiteX18" fmla="*/ 99619 w 127106"/>
                <a:gd name="connsiteY18" fmla="*/ 102599 h 101630"/>
                <a:gd name="connsiteX19" fmla="*/ 110893 w 127106"/>
                <a:gd name="connsiteY19" fmla="*/ 73237 h 101630"/>
                <a:gd name="connsiteX20" fmla="*/ 108231 w 127106"/>
                <a:gd name="connsiteY20" fmla="*/ 71087 h 101630"/>
                <a:gd name="connsiteX21" fmla="*/ 104815 w 127106"/>
                <a:gd name="connsiteY21" fmla="*/ 74754 h 101630"/>
                <a:gd name="connsiteX22" fmla="*/ 69098 w 127106"/>
                <a:gd name="connsiteY22" fmla="*/ 99820 h 101630"/>
                <a:gd name="connsiteX23" fmla="*/ 51494 w 127106"/>
                <a:gd name="connsiteY23" fmla="*/ 99820 h 101630"/>
                <a:gd name="connsiteX24" fmla="*/ 47442 w 127106"/>
                <a:gd name="connsiteY24" fmla="*/ 99566 h 101630"/>
                <a:gd name="connsiteX25" fmla="*/ 47816 w 127106"/>
                <a:gd name="connsiteY25" fmla="*/ 97288 h 101630"/>
                <a:gd name="connsiteX26" fmla="*/ 64665 w 127106"/>
                <a:gd name="connsiteY26" fmla="*/ 29815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64665" y="29815"/>
                  </a:moveTo>
                  <a:cubicBezTo>
                    <a:pt x="65420" y="26654"/>
                    <a:pt x="66183" y="25639"/>
                    <a:pt x="69352" y="25257"/>
                  </a:cubicBezTo>
                  <a:cubicBezTo>
                    <a:pt x="72896" y="24748"/>
                    <a:pt x="75429" y="24748"/>
                    <a:pt x="78846" y="24748"/>
                  </a:cubicBezTo>
                  <a:cubicBezTo>
                    <a:pt x="82651" y="24748"/>
                    <a:pt x="84295" y="24748"/>
                    <a:pt x="84295" y="21208"/>
                  </a:cubicBezTo>
                  <a:cubicBezTo>
                    <a:pt x="84295" y="19819"/>
                    <a:pt x="83279" y="19056"/>
                    <a:pt x="81889" y="19056"/>
                  </a:cubicBezTo>
                  <a:cubicBezTo>
                    <a:pt x="78591" y="19056"/>
                    <a:pt x="75048" y="19437"/>
                    <a:pt x="71760" y="19437"/>
                  </a:cubicBezTo>
                  <a:cubicBezTo>
                    <a:pt x="68208" y="19437"/>
                    <a:pt x="64792" y="19564"/>
                    <a:pt x="61241" y="19564"/>
                  </a:cubicBezTo>
                  <a:cubicBezTo>
                    <a:pt x="57952" y="19564"/>
                    <a:pt x="54656" y="19437"/>
                    <a:pt x="51494" y="19437"/>
                  </a:cubicBezTo>
                  <a:cubicBezTo>
                    <a:pt x="48578" y="19437"/>
                    <a:pt x="45282" y="19056"/>
                    <a:pt x="42501" y="19056"/>
                  </a:cubicBezTo>
                  <a:cubicBezTo>
                    <a:pt x="41611" y="19056"/>
                    <a:pt x="39331" y="19056"/>
                    <a:pt x="39331" y="22598"/>
                  </a:cubicBezTo>
                  <a:cubicBezTo>
                    <a:pt x="39331" y="24748"/>
                    <a:pt x="40976" y="24748"/>
                    <a:pt x="44019" y="24748"/>
                  </a:cubicBezTo>
                  <a:cubicBezTo>
                    <a:pt x="45282" y="24748"/>
                    <a:pt x="49468" y="24748"/>
                    <a:pt x="52121" y="25511"/>
                  </a:cubicBezTo>
                  <a:cubicBezTo>
                    <a:pt x="52121" y="27028"/>
                    <a:pt x="52121" y="27282"/>
                    <a:pt x="51748" y="28680"/>
                  </a:cubicBezTo>
                  <a:lnTo>
                    <a:pt x="35153" y="95008"/>
                  </a:lnTo>
                  <a:cubicBezTo>
                    <a:pt x="34144" y="98805"/>
                    <a:pt x="34016" y="99820"/>
                    <a:pt x="24389" y="99820"/>
                  </a:cubicBezTo>
                  <a:cubicBezTo>
                    <a:pt x="21092" y="99820"/>
                    <a:pt x="19066" y="99820"/>
                    <a:pt x="19066" y="103361"/>
                  </a:cubicBezTo>
                  <a:cubicBezTo>
                    <a:pt x="19066" y="105513"/>
                    <a:pt x="21092" y="105513"/>
                    <a:pt x="23244" y="105513"/>
                  </a:cubicBezTo>
                  <a:lnTo>
                    <a:pt x="95060" y="105513"/>
                  </a:lnTo>
                  <a:cubicBezTo>
                    <a:pt x="98356" y="105513"/>
                    <a:pt x="98476" y="105386"/>
                    <a:pt x="99619" y="102599"/>
                  </a:cubicBezTo>
                  <a:cubicBezTo>
                    <a:pt x="100882" y="99312"/>
                    <a:pt x="110893" y="73993"/>
                    <a:pt x="110893" y="73237"/>
                  </a:cubicBezTo>
                  <a:cubicBezTo>
                    <a:pt x="110893" y="72349"/>
                    <a:pt x="110257" y="71087"/>
                    <a:pt x="108231" y="71087"/>
                  </a:cubicBezTo>
                  <a:cubicBezTo>
                    <a:pt x="106332" y="71087"/>
                    <a:pt x="106205" y="71459"/>
                    <a:pt x="104815" y="74754"/>
                  </a:cubicBezTo>
                  <a:cubicBezTo>
                    <a:pt x="98103" y="90959"/>
                    <a:pt x="89991" y="99820"/>
                    <a:pt x="69098" y="99820"/>
                  </a:cubicBezTo>
                  <a:lnTo>
                    <a:pt x="51494" y="99820"/>
                  </a:lnTo>
                  <a:cubicBezTo>
                    <a:pt x="50477" y="99820"/>
                    <a:pt x="48705" y="99820"/>
                    <a:pt x="47442" y="99566"/>
                  </a:cubicBezTo>
                  <a:cubicBezTo>
                    <a:pt x="47562" y="98550"/>
                    <a:pt x="47562" y="98296"/>
                    <a:pt x="47816" y="97288"/>
                  </a:cubicBezTo>
                  <a:lnTo>
                    <a:pt x="64665" y="2981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orme libre : forme 228">
              <a:extLst>
                <a:ext uri="{FF2B5EF4-FFF2-40B4-BE49-F238E27FC236}">
                  <a16:creationId xmlns:a16="http://schemas.microsoft.com/office/drawing/2014/main" id="{AF493C86-CA73-498C-9AB2-FCAB91B84038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>
              <a:off x="9698073" y="-12123098"/>
              <a:ext cx="127107" cy="25408"/>
            </a:xfrm>
            <a:custGeom>
              <a:avLst/>
              <a:gdLst>
                <a:gd name="connsiteX0" fmla="*/ 110257 w 127106"/>
                <a:gd name="connsiteY0" fmla="*/ 26146 h 25407"/>
                <a:gd name="connsiteX1" fmla="*/ 115699 w 127106"/>
                <a:gd name="connsiteY1" fmla="*/ 22598 h 25407"/>
                <a:gd name="connsiteX2" fmla="*/ 110257 w 127106"/>
                <a:gd name="connsiteY2" fmla="*/ 19056 h 25407"/>
                <a:gd name="connsiteX3" fmla="*/ 24508 w 127106"/>
                <a:gd name="connsiteY3" fmla="*/ 19056 h 25407"/>
                <a:gd name="connsiteX4" fmla="*/ 19066 w 127106"/>
                <a:gd name="connsiteY4" fmla="*/ 22598 h 25407"/>
                <a:gd name="connsiteX5" fmla="*/ 24508 w 127106"/>
                <a:gd name="connsiteY5" fmla="*/ 26146 h 25407"/>
                <a:gd name="connsiteX6" fmla="*/ 110257 w 127106"/>
                <a:gd name="connsiteY6" fmla="*/ 26146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106" h="25407">
                  <a:moveTo>
                    <a:pt x="110257" y="26146"/>
                  </a:moveTo>
                  <a:cubicBezTo>
                    <a:pt x="112283" y="26146"/>
                    <a:pt x="115699" y="26146"/>
                    <a:pt x="115699" y="22598"/>
                  </a:cubicBezTo>
                  <a:cubicBezTo>
                    <a:pt x="115699" y="19056"/>
                    <a:pt x="112283" y="19056"/>
                    <a:pt x="110257" y="19056"/>
                  </a:cubicBezTo>
                  <a:lnTo>
                    <a:pt x="24508" y="19056"/>
                  </a:lnTo>
                  <a:cubicBezTo>
                    <a:pt x="22482" y="19056"/>
                    <a:pt x="19066" y="19056"/>
                    <a:pt x="19066" y="22598"/>
                  </a:cubicBezTo>
                  <a:cubicBezTo>
                    <a:pt x="19066" y="26146"/>
                    <a:pt x="22482" y="26146"/>
                    <a:pt x="24508" y="26146"/>
                  </a:cubicBezTo>
                  <a:lnTo>
                    <a:pt x="110257" y="2614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orme libre : forme 229">
              <a:extLst>
                <a:ext uri="{FF2B5EF4-FFF2-40B4-BE49-F238E27FC236}">
                  <a16:creationId xmlns:a16="http://schemas.microsoft.com/office/drawing/2014/main" id="{43CD1E34-5ACB-4840-AA63-4A0F92006269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9826507" y="-12172214"/>
              <a:ext cx="76264" cy="101630"/>
            </a:xfrm>
            <a:custGeom>
              <a:avLst/>
              <a:gdLst>
                <a:gd name="connsiteX0" fmla="*/ 82135 w 76264"/>
                <a:gd name="connsiteY0" fmla="*/ 78930 h 101630"/>
                <a:gd name="connsiteX1" fmla="*/ 76820 w 76264"/>
                <a:gd name="connsiteY1" fmla="*/ 78930 h 101630"/>
                <a:gd name="connsiteX2" fmla="*/ 73142 w 76264"/>
                <a:gd name="connsiteY2" fmla="*/ 90451 h 101630"/>
                <a:gd name="connsiteX3" fmla="*/ 59598 w 76264"/>
                <a:gd name="connsiteY3" fmla="*/ 91204 h 101630"/>
                <a:gd name="connsiteX4" fmla="*/ 34772 w 76264"/>
                <a:gd name="connsiteY4" fmla="*/ 91204 h 101630"/>
                <a:gd name="connsiteX5" fmla="*/ 60098 w 76264"/>
                <a:gd name="connsiteY5" fmla="*/ 72856 h 101630"/>
                <a:gd name="connsiteX6" fmla="*/ 82135 w 76264"/>
                <a:gd name="connsiteY6" fmla="*/ 44249 h 101630"/>
                <a:gd name="connsiteX7" fmla="*/ 48698 w 76264"/>
                <a:gd name="connsiteY7" fmla="*/ 19056 h 101630"/>
                <a:gd name="connsiteX8" fmla="*/ 19066 w 76264"/>
                <a:gd name="connsiteY8" fmla="*/ 41334 h 101630"/>
                <a:gd name="connsiteX9" fmla="*/ 26407 w 76264"/>
                <a:gd name="connsiteY9" fmla="*/ 49060 h 101630"/>
                <a:gd name="connsiteX10" fmla="*/ 33882 w 76264"/>
                <a:gd name="connsiteY10" fmla="*/ 41588 h 101630"/>
                <a:gd name="connsiteX11" fmla="*/ 26661 w 76264"/>
                <a:gd name="connsiteY11" fmla="*/ 34117 h 101630"/>
                <a:gd name="connsiteX12" fmla="*/ 46044 w 76264"/>
                <a:gd name="connsiteY12" fmla="*/ 24629 h 101630"/>
                <a:gd name="connsiteX13" fmla="*/ 68582 w 76264"/>
                <a:gd name="connsiteY13" fmla="*/ 44375 h 101630"/>
                <a:gd name="connsiteX14" fmla="*/ 51487 w 76264"/>
                <a:gd name="connsiteY14" fmla="*/ 71332 h 101630"/>
                <a:gd name="connsiteX15" fmla="*/ 20583 w 76264"/>
                <a:gd name="connsiteY15" fmla="*/ 97541 h 101630"/>
                <a:gd name="connsiteX16" fmla="*/ 19066 w 76264"/>
                <a:gd name="connsiteY16" fmla="*/ 99566 h 101630"/>
                <a:gd name="connsiteX17" fmla="*/ 19066 w 76264"/>
                <a:gd name="connsiteY17" fmla="*/ 103361 h 101630"/>
                <a:gd name="connsiteX18" fmla="*/ 77957 w 76264"/>
                <a:gd name="connsiteY18" fmla="*/ 103361 h 101630"/>
                <a:gd name="connsiteX19" fmla="*/ 82135 w 76264"/>
                <a:gd name="connsiteY19" fmla="*/ 78930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264" h="101630">
                  <a:moveTo>
                    <a:pt x="82135" y="78930"/>
                  </a:moveTo>
                  <a:lnTo>
                    <a:pt x="76820" y="78930"/>
                  </a:lnTo>
                  <a:cubicBezTo>
                    <a:pt x="76439" y="81335"/>
                    <a:pt x="75168" y="89181"/>
                    <a:pt x="73142" y="90451"/>
                  </a:cubicBezTo>
                  <a:cubicBezTo>
                    <a:pt x="72133" y="91204"/>
                    <a:pt x="61496" y="91204"/>
                    <a:pt x="59598" y="91204"/>
                  </a:cubicBezTo>
                  <a:lnTo>
                    <a:pt x="34772" y="91204"/>
                  </a:lnTo>
                  <a:cubicBezTo>
                    <a:pt x="43129" y="85005"/>
                    <a:pt x="52504" y="77913"/>
                    <a:pt x="60098" y="72856"/>
                  </a:cubicBezTo>
                  <a:cubicBezTo>
                    <a:pt x="71498" y="65003"/>
                    <a:pt x="82135" y="57666"/>
                    <a:pt x="82135" y="44249"/>
                  </a:cubicBezTo>
                  <a:cubicBezTo>
                    <a:pt x="82135" y="28044"/>
                    <a:pt x="66811" y="19056"/>
                    <a:pt x="48698" y="19056"/>
                  </a:cubicBezTo>
                  <a:cubicBezTo>
                    <a:pt x="31602" y="19056"/>
                    <a:pt x="19066" y="28932"/>
                    <a:pt x="19066" y="41334"/>
                  </a:cubicBezTo>
                  <a:cubicBezTo>
                    <a:pt x="19066" y="47917"/>
                    <a:pt x="24635" y="49060"/>
                    <a:pt x="26407" y="49060"/>
                  </a:cubicBezTo>
                  <a:cubicBezTo>
                    <a:pt x="29831" y="49060"/>
                    <a:pt x="33882" y="46782"/>
                    <a:pt x="33882" y="41588"/>
                  </a:cubicBezTo>
                  <a:cubicBezTo>
                    <a:pt x="33882" y="37032"/>
                    <a:pt x="30594" y="34498"/>
                    <a:pt x="26661" y="34117"/>
                  </a:cubicBezTo>
                  <a:cubicBezTo>
                    <a:pt x="30212" y="28424"/>
                    <a:pt x="37552" y="24629"/>
                    <a:pt x="46044" y="24629"/>
                  </a:cubicBezTo>
                  <a:cubicBezTo>
                    <a:pt x="58326" y="24629"/>
                    <a:pt x="68582" y="31966"/>
                    <a:pt x="68582" y="44375"/>
                  </a:cubicBezTo>
                  <a:cubicBezTo>
                    <a:pt x="68582" y="55007"/>
                    <a:pt x="61242" y="63106"/>
                    <a:pt x="51487" y="71332"/>
                  </a:cubicBezTo>
                  <a:lnTo>
                    <a:pt x="20583" y="97541"/>
                  </a:lnTo>
                  <a:cubicBezTo>
                    <a:pt x="19320" y="98676"/>
                    <a:pt x="19193" y="98676"/>
                    <a:pt x="19066" y="99566"/>
                  </a:cubicBezTo>
                  <a:lnTo>
                    <a:pt x="19066" y="103361"/>
                  </a:lnTo>
                  <a:lnTo>
                    <a:pt x="77957" y="103361"/>
                  </a:lnTo>
                  <a:lnTo>
                    <a:pt x="82135" y="789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orme libre : forme 230">
              <a:extLst>
                <a:ext uri="{FF2B5EF4-FFF2-40B4-BE49-F238E27FC236}">
                  <a16:creationId xmlns:a16="http://schemas.microsoft.com/office/drawing/2014/main" id="{5F2F01F1-154E-44BC-8B13-1BBADF9BE0CC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9569380" y="-12041365"/>
              <a:ext cx="355899" cy="25408"/>
            </a:xfrm>
            <a:custGeom>
              <a:avLst/>
              <a:gdLst>
                <a:gd name="connsiteX0" fmla="*/ 6463 w 355898"/>
                <a:gd name="connsiteY0" fmla="*/ 6460 h 0"/>
                <a:gd name="connsiteX1" fmla="*/ 350842 w 355898"/>
                <a:gd name="connsiteY1" fmla="*/ 64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55898">
                  <a:moveTo>
                    <a:pt x="6463" y="6460"/>
                  </a:moveTo>
                  <a:lnTo>
                    <a:pt x="350842" y="6460"/>
                  </a:lnTo>
                </a:path>
              </a:pathLst>
            </a:custGeom>
            <a:noFill/>
            <a:ln w="3229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orme libre : forme 231">
              <a:extLst>
                <a:ext uri="{FF2B5EF4-FFF2-40B4-BE49-F238E27FC236}">
                  <a16:creationId xmlns:a16="http://schemas.microsoft.com/office/drawing/2014/main" id="{DF91A073-BB94-4947-BCAB-07D828F9FEFF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>
              <a:off x="9697417" y="-12032931"/>
              <a:ext cx="76264" cy="101630"/>
            </a:xfrm>
            <a:custGeom>
              <a:avLst/>
              <a:gdLst>
                <a:gd name="connsiteX0" fmla="*/ 82135 w 76264"/>
                <a:gd name="connsiteY0" fmla="*/ 78930 h 101630"/>
                <a:gd name="connsiteX1" fmla="*/ 76820 w 76264"/>
                <a:gd name="connsiteY1" fmla="*/ 78930 h 101630"/>
                <a:gd name="connsiteX2" fmla="*/ 73142 w 76264"/>
                <a:gd name="connsiteY2" fmla="*/ 90451 h 101630"/>
                <a:gd name="connsiteX3" fmla="*/ 59598 w 76264"/>
                <a:gd name="connsiteY3" fmla="*/ 91206 h 101630"/>
                <a:gd name="connsiteX4" fmla="*/ 34772 w 76264"/>
                <a:gd name="connsiteY4" fmla="*/ 91206 h 101630"/>
                <a:gd name="connsiteX5" fmla="*/ 60098 w 76264"/>
                <a:gd name="connsiteY5" fmla="*/ 72857 h 101630"/>
                <a:gd name="connsiteX6" fmla="*/ 82135 w 76264"/>
                <a:gd name="connsiteY6" fmla="*/ 44249 h 101630"/>
                <a:gd name="connsiteX7" fmla="*/ 48698 w 76264"/>
                <a:gd name="connsiteY7" fmla="*/ 19056 h 101630"/>
                <a:gd name="connsiteX8" fmla="*/ 19066 w 76264"/>
                <a:gd name="connsiteY8" fmla="*/ 41335 h 101630"/>
                <a:gd name="connsiteX9" fmla="*/ 26407 w 76264"/>
                <a:gd name="connsiteY9" fmla="*/ 49061 h 101630"/>
                <a:gd name="connsiteX10" fmla="*/ 33882 w 76264"/>
                <a:gd name="connsiteY10" fmla="*/ 41590 h 101630"/>
                <a:gd name="connsiteX11" fmla="*/ 26661 w 76264"/>
                <a:gd name="connsiteY11" fmla="*/ 34118 h 101630"/>
                <a:gd name="connsiteX12" fmla="*/ 46044 w 76264"/>
                <a:gd name="connsiteY12" fmla="*/ 24631 h 101630"/>
                <a:gd name="connsiteX13" fmla="*/ 68582 w 76264"/>
                <a:gd name="connsiteY13" fmla="*/ 44376 h 101630"/>
                <a:gd name="connsiteX14" fmla="*/ 51487 w 76264"/>
                <a:gd name="connsiteY14" fmla="*/ 71333 h 101630"/>
                <a:gd name="connsiteX15" fmla="*/ 20583 w 76264"/>
                <a:gd name="connsiteY15" fmla="*/ 97542 h 101630"/>
                <a:gd name="connsiteX16" fmla="*/ 19066 w 76264"/>
                <a:gd name="connsiteY16" fmla="*/ 99566 h 101630"/>
                <a:gd name="connsiteX17" fmla="*/ 19066 w 76264"/>
                <a:gd name="connsiteY17" fmla="*/ 103362 h 101630"/>
                <a:gd name="connsiteX18" fmla="*/ 77956 w 76264"/>
                <a:gd name="connsiteY18" fmla="*/ 103362 h 101630"/>
                <a:gd name="connsiteX19" fmla="*/ 82135 w 76264"/>
                <a:gd name="connsiteY19" fmla="*/ 78930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264" h="101630">
                  <a:moveTo>
                    <a:pt x="82135" y="78930"/>
                  </a:moveTo>
                  <a:lnTo>
                    <a:pt x="76820" y="78930"/>
                  </a:lnTo>
                  <a:cubicBezTo>
                    <a:pt x="76439" y="81337"/>
                    <a:pt x="75168" y="89181"/>
                    <a:pt x="73142" y="90451"/>
                  </a:cubicBezTo>
                  <a:cubicBezTo>
                    <a:pt x="72133" y="91206"/>
                    <a:pt x="61496" y="91206"/>
                    <a:pt x="59598" y="91206"/>
                  </a:cubicBezTo>
                  <a:lnTo>
                    <a:pt x="34772" y="91206"/>
                  </a:lnTo>
                  <a:cubicBezTo>
                    <a:pt x="43129" y="85005"/>
                    <a:pt x="52503" y="77915"/>
                    <a:pt x="60098" y="72857"/>
                  </a:cubicBezTo>
                  <a:cubicBezTo>
                    <a:pt x="71498" y="65004"/>
                    <a:pt x="82135" y="57668"/>
                    <a:pt x="82135" y="44249"/>
                  </a:cubicBezTo>
                  <a:cubicBezTo>
                    <a:pt x="82135" y="28044"/>
                    <a:pt x="66811" y="19056"/>
                    <a:pt x="48698" y="19056"/>
                  </a:cubicBezTo>
                  <a:cubicBezTo>
                    <a:pt x="31602" y="19056"/>
                    <a:pt x="19066" y="28934"/>
                    <a:pt x="19066" y="41335"/>
                  </a:cubicBezTo>
                  <a:cubicBezTo>
                    <a:pt x="19066" y="47918"/>
                    <a:pt x="24635" y="49061"/>
                    <a:pt x="26407" y="49061"/>
                  </a:cubicBezTo>
                  <a:cubicBezTo>
                    <a:pt x="29831" y="49061"/>
                    <a:pt x="33882" y="46782"/>
                    <a:pt x="33882" y="41590"/>
                  </a:cubicBezTo>
                  <a:cubicBezTo>
                    <a:pt x="33882" y="37032"/>
                    <a:pt x="30594" y="34500"/>
                    <a:pt x="26661" y="34118"/>
                  </a:cubicBezTo>
                  <a:cubicBezTo>
                    <a:pt x="30212" y="28425"/>
                    <a:pt x="37552" y="24631"/>
                    <a:pt x="46044" y="24631"/>
                  </a:cubicBezTo>
                  <a:cubicBezTo>
                    <a:pt x="58327" y="24631"/>
                    <a:pt x="68582" y="31966"/>
                    <a:pt x="68582" y="44376"/>
                  </a:cubicBezTo>
                  <a:cubicBezTo>
                    <a:pt x="68582" y="55008"/>
                    <a:pt x="61241" y="63106"/>
                    <a:pt x="51487" y="71333"/>
                  </a:cubicBezTo>
                  <a:lnTo>
                    <a:pt x="20583" y="97542"/>
                  </a:lnTo>
                  <a:cubicBezTo>
                    <a:pt x="19320" y="98678"/>
                    <a:pt x="19193" y="98678"/>
                    <a:pt x="19066" y="99566"/>
                  </a:cubicBezTo>
                  <a:lnTo>
                    <a:pt x="19066" y="103362"/>
                  </a:lnTo>
                  <a:lnTo>
                    <a:pt x="77956" y="103362"/>
                  </a:lnTo>
                  <a:lnTo>
                    <a:pt x="82135" y="789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orme libre : forme 232">
              <a:extLst>
                <a:ext uri="{FF2B5EF4-FFF2-40B4-BE49-F238E27FC236}">
                  <a16:creationId xmlns:a16="http://schemas.microsoft.com/office/drawing/2014/main" id="{205B1B44-EBDF-4E43-B2BD-800CD61C5AFC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>
              <a:off x="10027954" y="-13195078"/>
              <a:ext cx="152528" cy="482743"/>
            </a:xfrm>
            <a:custGeom>
              <a:avLst/>
              <a:gdLst>
                <a:gd name="connsiteX0" fmla="*/ 158597 w 152528"/>
                <a:gd name="connsiteY0" fmla="*/ 464244 h 482743"/>
                <a:gd name="connsiteX1" fmla="*/ 123142 w 152528"/>
                <a:gd name="connsiteY1" fmla="*/ 193430 h 482743"/>
                <a:gd name="connsiteX2" fmla="*/ 35526 w 152528"/>
                <a:gd name="connsiteY2" fmla="*/ 25884 h 482743"/>
                <a:gd name="connsiteX3" fmla="*/ 29703 w 152528"/>
                <a:gd name="connsiteY3" fmla="*/ 19563 h 482743"/>
                <a:gd name="connsiteX4" fmla="*/ 24889 w 152528"/>
                <a:gd name="connsiteY4" fmla="*/ 19056 h 482743"/>
                <a:gd name="connsiteX5" fmla="*/ 19066 w 152528"/>
                <a:gd name="connsiteY5" fmla="*/ 21588 h 482743"/>
                <a:gd name="connsiteX6" fmla="*/ 22355 w 152528"/>
                <a:gd name="connsiteY6" fmla="*/ 27154 h 482743"/>
                <a:gd name="connsiteX7" fmla="*/ 130483 w 152528"/>
                <a:gd name="connsiteY7" fmla="*/ 473350 h 482743"/>
                <a:gd name="connsiteX8" fmla="*/ 137577 w 152528"/>
                <a:gd name="connsiteY8" fmla="*/ 476892 h 482743"/>
                <a:gd name="connsiteX9" fmla="*/ 151503 w 152528"/>
                <a:gd name="connsiteY9" fmla="*/ 476892 h 482743"/>
                <a:gd name="connsiteX10" fmla="*/ 158597 w 152528"/>
                <a:gd name="connsiteY10" fmla="*/ 474113 h 482743"/>
                <a:gd name="connsiteX11" fmla="*/ 158597 w 152528"/>
                <a:gd name="connsiteY11" fmla="*/ 464244 h 482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2528" h="482743">
                  <a:moveTo>
                    <a:pt x="158597" y="464244"/>
                  </a:moveTo>
                  <a:cubicBezTo>
                    <a:pt x="158597" y="309599"/>
                    <a:pt x="130991" y="218997"/>
                    <a:pt x="123142" y="193430"/>
                  </a:cubicBezTo>
                  <a:cubicBezTo>
                    <a:pt x="105920" y="137248"/>
                    <a:pt x="77813" y="78025"/>
                    <a:pt x="35526" y="25884"/>
                  </a:cubicBezTo>
                  <a:cubicBezTo>
                    <a:pt x="31729" y="21334"/>
                    <a:pt x="30712" y="20064"/>
                    <a:pt x="29703" y="19563"/>
                  </a:cubicBezTo>
                  <a:cubicBezTo>
                    <a:pt x="29195" y="19310"/>
                    <a:pt x="28940" y="19056"/>
                    <a:pt x="24889" y="19056"/>
                  </a:cubicBezTo>
                  <a:cubicBezTo>
                    <a:pt x="21092" y="19056"/>
                    <a:pt x="19066" y="19056"/>
                    <a:pt x="19066" y="21588"/>
                  </a:cubicBezTo>
                  <a:cubicBezTo>
                    <a:pt x="19066" y="22089"/>
                    <a:pt x="19066" y="22596"/>
                    <a:pt x="22355" y="27154"/>
                  </a:cubicBezTo>
                  <a:cubicBezTo>
                    <a:pt x="110480" y="150158"/>
                    <a:pt x="130236" y="302008"/>
                    <a:pt x="130483" y="473350"/>
                  </a:cubicBezTo>
                  <a:cubicBezTo>
                    <a:pt x="130483" y="476892"/>
                    <a:pt x="132008" y="476892"/>
                    <a:pt x="137577" y="476892"/>
                  </a:cubicBezTo>
                  <a:lnTo>
                    <a:pt x="151503" y="476892"/>
                  </a:lnTo>
                  <a:cubicBezTo>
                    <a:pt x="156826" y="476892"/>
                    <a:pt x="158343" y="476892"/>
                    <a:pt x="158597" y="474113"/>
                  </a:cubicBezTo>
                  <a:lnTo>
                    <a:pt x="158597" y="4642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orme libre : forme 233">
              <a:extLst>
                <a:ext uri="{FF2B5EF4-FFF2-40B4-BE49-F238E27FC236}">
                  <a16:creationId xmlns:a16="http://schemas.microsoft.com/office/drawing/2014/main" id="{ECBDD79B-9D6F-4701-ABD0-9EFEA8258123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>
              <a:off x="10139371" y="-12742246"/>
              <a:ext cx="50843" cy="177853"/>
            </a:xfrm>
            <a:custGeom>
              <a:avLst/>
              <a:gdLst>
                <a:gd name="connsiteX0" fmla="*/ 47180 w 50842"/>
                <a:gd name="connsiteY0" fmla="*/ 25891 h 177852"/>
                <a:gd name="connsiteX1" fmla="*/ 40086 w 50842"/>
                <a:gd name="connsiteY1" fmla="*/ 19056 h 177852"/>
                <a:gd name="connsiteX2" fmla="*/ 26160 w 50842"/>
                <a:gd name="connsiteY2" fmla="*/ 19056 h 177852"/>
                <a:gd name="connsiteX3" fmla="*/ 19066 w 50842"/>
                <a:gd name="connsiteY3" fmla="*/ 25891 h 177852"/>
                <a:gd name="connsiteX4" fmla="*/ 19066 w 50842"/>
                <a:gd name="connsiteY4" fmla="*/ 169144 h 177852"/>
                <a:gd name="connsiteX5" fmla="*/ 26160 w 50842"/>
                <a:gd name="connsiteY5" fmla="*/ 175972 h 177852"/>
                <a:gd name="connsiteX6" fmla="*/ 40086 w 50842"/>
                <a:gd name="connsiteY6" fmla="*/ 175972 h 177852"/>
                <a:gd name="connsiteX7" fmla="*/ 47180 w 50842"/>
                <a:gd name="connsiteY7" fmla="*/ 169144 h 177852"/>
                <a:gd name="connsiteX8" fmla="*/ 47180 w 50842"/>
                <a:gd name="connsiteY8" fmla="*/ 2589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177852">
                  <a:moveTo>
                    <a:pt x="47180" y="25891"/>
                  </a:moveTo>
                  <a:cubicBezTo>
                    <a:pt x="47180" y="19310"/>
                    <a:pt x="46926" y="19056"/>
                    <a:pt x="40086" y="19056"/>
                  </a:cubicBezTo>
                  <a:lnTo>
                    <a:pt x="26160" y="19056"/>
                  </a:lnTo>
                  <a:cubicBezTo>
                    <a:pt x="19320" y="19056"/>
                    <a:pt x="19066" y="19310"/>
                    <a:pt x="19066" y="25891"/>
                  </a:cubicBezTo>
                  <a:lnTo>
                    <a:pt x="19066" y="169144"/>
                  </a:lnTo>
                  <a:cubicBezTo>
                    <a:pt x="19066" y="175717"/>
                    <a:pt x="19320" y="175972"/>
                    <a:pt x="26160" y="175972"/>
                  </a:cubicBezTo>
                  <a:lnTo>
                    <a:pt x="40086" y="175972"/>
                  </a:lnTo>
                  <a:cubicBezTo>
                    <a:pt x="46926" y="175972"/>
                    <a:pt x="47180" y="175717"/>
                    <a:pt x="47180" y="169144"/>
                  </a:cubicBezTo>
                  <a:lnTo>
                    <a:pt x="47180" y="258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orme libre : forme 234">
              <a:extLst>
                <a:ext uri="{FF2B5EF4-FFF2-40B4-BE49-F238E27FC236}">
                  <a16:creationId xmlns:a16="http://schemas.microsoft.com/office/drawing/2014/main" id="{647D7BBB-0F09-46C1-B766-E5CB196614EA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>
              <a:off x="10139371" y="-12590360"/>
              <a:ext cx="50843" cy="177853"/>
            </a:xfrm>
            <a:custGeom>
              <a:avLst/>
              <a:gdLst>
                <a:gd name="connsiteX0" fmla="*/ 47180 w 50842"/>
                <a:gd name="connsiteY0" fmla="*/ 25891 h 177852"/>
                <a:gd name="connsiteX1" fmla="*/ 40086 w 50842"/>
                <a:gd name="connsiteY1" fmla="*/ 19056 h 177852"/>
                <a:gd name="connsiteX2" fmla="*/ 26160 w 50842"/>
                <a:gd name="connsiteY2" fmla="*/ 19056 h 177852"/>
                <a:gd name="connsiteX3" fmla="*/ 19066 w 50842"/>
                <a:gd name="connsiteY3" fmla="*/ 25891 h 177852"/>
                <a:gd name="connsiteX4" fmla="*/ 19066 w 50842"/>
                <a:gd name="connsiteY4" fmla="*/ 169144 h 177852"/>
                <a:gd name="connsiteX5" fmla="*/ 26160 w 50842"/>
                <a:gd name="connsiteY5" fmla="*/ 175972 h 177852"/>
                <a:gd name="connsiteX6" fmla="*/ 40086 w 50842"/>
                <a:gd name="connsiteY6" fmla="*/ 175972 h 177852"/>
                <a:gd name="connsiteX7" fmla="*/ 47180 w 50842"/>
                <a:gd name="connsiteY7" fmla="*/ 169144 h 177852"/>
                <a:gd name="connsiteX8" fmla="*/ 47180 w 50842"/>
                <a:gd name="connsiteY8" fmla="*/ 2589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177852">
                  <a:moveTo>
                    <a:pt x="47180" y="25891"/>
                  </a:moveTo>
                  <a:cubicBezTo>
                    <a:pt x="47180" y="19310"/>
                    <a:pt x="46926" y="19056"/>
                    <a:pt x="40086" y="19056"/>
                  </a:cubicBezTo>
                  <a:lnTo>
                    <a:pt x="26160" y="19056"/>
                  </a:lnTo>
                  <a:cubicBezTo>
                    <a:pt x="19320" y="19056"/>
                    <a:pt x="19066" y="19310"/>
                    <a:pt x="19066" y="25891"/>
                  </a:cubicBezTo>
                  <a:lnTo>
                    <a:pt x="19066" y="169144"/>
                  </a:lnTo>
                  <a:cubicBezTo>
                    <a:pt x="19066" y="175717"/>
                    <a:pt x="19320" y="175972"/>
                    <a:pt x="26160" y="175972"/>
                  </a:cubicBezTo>
                  <a:lnTo>
                    <a:pt x="40086" y="175972"/>
                  </a:lnTo>
                  <a:cubicBezTo>
                    <a:pt x="46926" y="175972"/>
                    <a:pt x="47180" y="175717"/>
                    <a:pt x="47180" y="169144"/>
                  </a:cubicBezTo>
                  <a:lnTo>
                    <a:pt x="47180" y="258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orme libre : forme 235">
              <a:extLst>
                <a:ext uri="{FF2B5EF4-FFF2-40B4-BE49-F238E27FC236}">
                  <a16:creationId xmlns:a16="http://schemas.microsoft.com/office/drawing/2014/main" id="{75562B71-0704-4AFF-AA41-8ACB172FBC16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>
              <a:off x="10139371" y="-12438500"/>
              <a:ext cx="50843" cy="177853"/>
            </a:xfrm>
            <a:custGeom>
              <a:avLst/>
              <a:gdLst>
                <a:gd name="connsiteX0" fmla="*/ 47180 w 50842"/>
                <a:gd name="connsiteY0" fmla="*/ 25893 h 177852"/>
                <a:gd name="connsiteX1" fmla="*/ 40086 w 50842"/>
                <a:gd name="connsiteY1" fmla="*/ 19056 h 177852"/>
                <a:gd name="connsiteX2" fmla="*/ 26160 w 50842"/>
                <a:gd name="connsiteY2" fmla="*/ 19056 h 177852"/>
                <a:gd name="connsiteX3" fmla="*/ 19066 w 50842"/>
                <a:gd name="connsiteY3" fmla="*/ 25893 h 177852"/>
                <a:gd name="connsiteX4" fmla="*/ 19066 w 50842"/>
                <a:gd name="connsiteY4" fmla="*/ 169144 h 177852"/>
                <a:gd name="connsiteX5" fmla="*/ 26160 w 50842"/>
                <a:gd name="connsiteY5" fmla="*/ 175972 h 177852"/>
                <a:gd name="connsiteX6" fmla="*/ 40086 w 50842"/>
                <a:gd name="connsiteY6" fmla="*/ 175972 h 177852"/>
                <a:gd name="connsiteX7" fmla="*/ 47180 w 50842"/>
                <a:gd name="connsiteY7" fmla="*/ 169144 h 177852"/>
                <a:gd name="connsiteX8" fmla="*/ 47180 w 50842"/>
                <a:gd name="connsiteY8" fmla="*/ 25893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177852">
                  <a:moveTo>
                    <a:pt x="47180" y="25893"/>
                  </a:moveTo>
                  <a:cubicBezTo>
                    <a:pt x="47180" y="19310"/>
                    <a:pt x="46926" y="19056"/>
                    <a:pt x="40086" y="19056"/>
                  </a:cubicBezTo>
                  <a:lnTo>
                    <a:pt x="26160" y="19056"/>
                  </a:lnTo>
                  <a:cubicBezTo>
                    <a:pt x="19320" y="19056"/>
                    <a:pt x="19066" y="19310"/>
                    <a:pt x="19066" y="25893"/>
                  </a:cubicBezTo>
                  <a:lnTo>
                    <a:pt x="19066" y="169144"/>
                  </a:lnTo>
                  <a:cubicBezTo>
                    <a:pt x="19066" y="175717"/>
                    <a:pt x="19320" y="175972"/>
                    <a:pt x="26160" y="175972"/>
                  </a:cubicBezTo>
                  <a:lnTo>
                    <a:pt x="40086" y="175972"/>
                  </a:lnTo>
                  <a:cubicBezTo>
                    <a:pt x="46926" y="175972"/>
                    <a:pt x="47180" y="175717"/>
                    <a:pt x="47180" y="169144"/>
                  </a:cubicBezTo>
                  <a:lnTo>
                    <a:pt x="47180" y="2589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orme libre : forme 236">
              <a:extLst>
                <a:ext uri="{FF2B5EF4-FFF2-40B4-BE49-F238E27FC236}">
                  <a16:creationId xmlns:a16="http://schemas.microsoft.com/office/drawing/2014/main" id="{E38A7684-B289-4FE5-BA23-7C3C03EC2CDE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>
              <a:off x="10027954" y="-12286597"/>
              <a:ext cx="152528" cy="482743"/>
            </a:xfrm>
            <a:custGeom>
              <a:avLst/>
              <a:gdLst>
                <a:gd name="connsiteX0" fmla="*/ 158597 w 152528"/>
                <a:gd name="connsiteY0" fmla="*/ 21842 h 482743"/>
                <a:gd name="connsiteX1" fmla="*/ 151503 w 152528"/>
                <a:gd name="connsiteY1" fmla="*/ 19056 h 482743"/>
                <a:gd name="connsiteX2" fmla="*/ 137577 w 152528"/>
                <a:gd name="connsiteY2" fmla="*/ 19056 h 482743"/>
                <a:gd name="connsiteX3" fmla="*/ 130483 w 152528"/>
                <a:gd name="connsiteY3" fmla="*/ 22596 h 482743"/>
                <a:gd name="connsiteX4" fmla="*/ 123651 w 152528"/>
                <a:gd name="connsiteY4" fmla="*/ 171921 h 482743"/>
                <a:gd name="connsiteX5" fmla="*/ 20837 w 152528"/>
                <a:gd name="connsiteY5" fmla="*/ 471079 h 482743"/>
                <a:gd name="connsiteX6" fmla="*/ 19066 w 152528"/>
                <a:gd name="connsiteY6" fmla="*/ 474366 h 482743"/>
                <a:gd name="connsiteX7" fmla="*/ 24889 w 152528"/>
                <a:gd name="connsiteY7" fmla="*/ 476899 h 482743"/>
                <a:gd name="connsiteX8" fmla="*/ 29957 w 152528"/>
                <a:gd name="connsiteY8" fmla="*/ 476390 h 482743"/>
                <a:gd name="connsiteX9" fmla="*/ 88705 w 152528"/>
                <a:gd name="connsiteY9" fmla="*/ 387805 h 482743"/>
                <a:gd name="connsiteX10" fmla="*/ 152520 w 152528"/>
                <a:gd name="connsiteY10" fmla="*/ 152183 h 482743"/>
                <a:gd name="connsiteX11" fmla="*/ 158597 w 152528"/>
                <a:gd name="connsiteY11" fmla="*/ 31711 h 482743"/>
                <a:gd name="connsiteX12" fmla="*/ 158597 w 152528"/>
                <a:gd name="connsiteY12" fmla="*/ 21842 h 482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528" h="482743">
                  <a:moveTo>
                    <a:pt x="158597" y="21842"/>
                  </a:moveTo>
                  <a:cubicBezTo>
                    <a:pt x="158343" y="19056"/>
                    <a:pt x="156826" y="19056"/>
                    <a:pt x="151503" y="19056"/>
                  </a:cubicBezTo>
                  <a:lnTo>
                    <a:pt x="137577" y="19056"/>
                  </a:lnTo>
                  <a:cubicBezTo>
                    <a:pt x="132008" y="19056"/>
                    <a:pt x="130483" y="19056"/>
                    <a:pt x="130483" y="22596"/>
                  </a:cubicBezTo>
                  <a:cubicBezTo>
                    <a:pt x="130483" y="48670"/>
                    <a:pt x="130236" y="108902"/>
                    <a:pt x="123651" y="171921"/>
                  </a:cubicBezTo>
                  <a:cubicBezTo>
                    <a:pt x="109971" y="302771"/>
                    <a:pt x="76296" y="393380"/>
                    <a:pt x="20837" y="471079"/>
                  </a:cubicBezTo>
                  <a:cubicBezTo>
                    <a:pt x="19066" y="473349"/>
                    <a:pt x="19066" y="473857"/>
                    <a:pt x="19066" y="474366"/>
                  </a:cubicBezTo>
                  <a:cubicBezTo>
                    <a:pt x="19066" y="476899"/>
                    <a:pt x="21092" y="476899"/>
                    <a:pt x="24889" y="476899"/>
                  </a:cubicBezTo>
                  <a:cubicBezTo>
                    <a:pt x="28940" y="476899"/>
                    <a:pt x="29449" y="476899"/>
                    <a:pt x="29957" y="476390"/>
                  </a:cubicBezTo>
                  <a:cubicBezTo>
                    <a:pt x="30966" y="475628"/>
                    <a:pt x="63124" y="438676"/>
                    <a:pt x="88705" y="387805"/>
                  </a:cubicBezTo>
                  <a:cubicBezTo>
                    <a:pt x="122134" y="320994"/>
                    <a:pt x="143146" y="244309"/>
                    <a:pt x="152520" y="152183"/>
                  </a:cubicBezTo>
                  <a:cubicBezTo>
                    <a:pt x="153274" y="144338"/>
                    <a:pt x="158597" y="91696"/>
                    <a:pt x="158597" y="31711"/>
                  </a:cubicBezTo>
                  <a:lnTo>
                    <a:pt x="158597" y="218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461292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16" grpId="0"/>
      <p:bldP spid="17" grpId="0"/>
      <p:bldP spid="20" grpId="0" animBg="1"/>
      <p:bldP spid="2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5496" y="116632"/>
            <a:ext cx="9015833" cy="720080"/>
          </a:xfrm>
        </p:spPr>
        <p:txBody>
          <a:bodyPr/>
          <a:lstStyle/>
          <a:p>
            <a:r>
              <a:rPr lang="en-US" sz="2800" dirty="0">
                <a:solidFill>
                  <a:srgbClr val="990000"/>
                </a:solidFill>
              </a:rPr>
              <a:t>Example: SL(2) sector at one loop from P-µ </a:t>
            </a:r>
            <a:endParaRPr lang="fr-FR" sz="2800" dirty="0"/>
          </a:p>
        </p:txBody>
      </p:sp>
      <p:sp>
        <p:nvSpPr>
          <p:cNvPr id="5" name="Rectangle 4"/>
          <p:cNvSpPr/>
          <p:nvPr/>
        </p:nvSpPr>
        <p:spPr>
          <a:xfrm>
            <a:off x="467544" y="868101"/>
            <a:ext cx="835292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l" eaLnBrk="1" hangingPunct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Plugging these asymptotics into Pµ eq. we get for coefficients of asymptotics</a:t>
            </a:r>
          </a:p>
        </p:txBody>
      </p:sp>
      <p:pic>
        <p:nvPicPr>
          <p:cNvPr id="9" name="Image 8"/>
          <p:cNvPicPr>
            <a:picLocks/>
          </p:cNvPicPr>
          <p:nvPr>
            <p:custDataLst>
              <p:tags r:id="rId1"/>
            </p:custDataLst>
          </p:nvPr>
        </p:nvPicPr>
        <p:blipFill>
          <a:blip r:embed="rId8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65414" y="1542092"/>
            <a:ext cx="1318146" cy="1792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>
                    <a:alpha val="0"/>
                  </a:scrgbClr>
                </a:solidFill>
              </a14:hiddenFill>
            </a:ext>
          </a:extLst>
        </p:spPr>
      </p:pic>
      <p:pic>
        <p:nvPicPr>
          <p:cNvPr id="12" name="Image 11"/>
          <p:cNvPicPr>
            <a:picLocks/>
          </p:cNvPicPr>
          <p:nvPr>
            <p:custDataLst>
              <p:tags r:id="rId2"/>
            </p:custDataLst>
          </p:nvPr>
        </p:nvPicPr>
        <p:blipFill>
          <a:blip r:embed="rId8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9475" y="1845982"/>
            <a:ext cx="2692400" cy="228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>
                    <a:alpha val="0"/>
                  </a:scrgbClr>
                </a:solidFill>
              </a14:hiddenFill>
            </a:ext>
          </a:extLst>
        </p:spPr>
      </p:pic>
      <p:sp>
        <p:nvSpPr>
          <p:cNvPr id="39" name="Rectangle 38"/>
          <p:cNvSpPr/>
          <p:nvPr/>
        </p:nvSpPr>
        <p:spPr>
          <a:xfrm>
            <a:off x="467544" y="1772816"/>
            <a:ext cx="72008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l" eaLnBrk="1" hangingPunct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In weak coupling, since we know that</a:t>
            </a:r>
          </a:p>
          <a:p>
            <a:pPr algn="l" eaLnBrk="1" hangingPunct="1"/>
            <a:r>
              <a:rPr lang="en-US" sz="1800" dirty="0">
                <a:solidFill>
                  <a:srgbClr val="1014A4"/>
                </a:solidFill>
              </a:rPr>
              <a:t>    we can put                                  and the  system of 5 equations on   </a:t>
            </a:r>
          </a:p>
          <a:p>
            <a:pPr algn="l" eaLnBrk="1" hangingPunct="1"/>
            <a:r>
              <a:rPr lang="en-US" sz="1800" dirty="0">
                <a:solidFill>
                  <a:srgbClr val="1014A4"/>
                </a:solidFill>
              </a:rPr>
              <a:t>    reduces to one 2-nd order difference equation    on </a:t>
            </a:r>
          </a:p>
        </p:txBody>
      </p:sp>
      <p:pic>
        <p:nvPicPr>
          <p:cNvPr id="16" name="Image 15"/>
          <p:cNvPicPr>
            <a:picLocks/>
          </p:cNvPicPr>
          <p:nvPr>
            <p:custDataLst>
              <p:tags r:id="rId3"/>
            </p:custDataLst>
          </p:nvPr>
        </p:nvPicPr>
        <p:blipFill>
          <a:blip r:embed="rId8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3728" y="2129140"/>
            <a:ext cx="1600200" cy="228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>
                    <a:alpha val="0"/>
                  </a:scrgbClr>
                </a:solidFill>
              </a14:hiddenFill>
            </a:ext>
          </a:extLst>
        </p:spPr>
      </p:pic>
      <p:pic>
        <p:nvPicPr>
          <p:cNvPr id="18" name="Image 17"/>
          <p:cNvPicPr>
            <a:picLocks/>
          </p:cNvPicPr>
          <p:nvPr>
            <p:custDataLst>
              <p:tags r:id="rId4"/>
            </p:custDataLst>
          </p:nvPr>
        </p:nvPicPr>
        <p:blipFill>
          <a:blip r:embed="rId8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00192" y="2380949"/>
            <a:ext cx="1800225" cy="2800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>
                    <a:alpha val="0"/>
                  </a:scrgbClr>
                </a:solidFill>
              </a14:hiddenFill>
            </a:ext>
          </a:extLst>
        </p:spPr>
      </p:pic>
      <p:pic>
        <p:nvPicPr>
          <p:cNvPr id="20" name="Image 19"/>
          <p:cNvPicPr>
            <a:picLocks/>
          </p:cNvPicPr>
          <p:nvPr>
            <p:custDataLst>
              <p:tags r:id="rId5"/>
            </p:custDataLst>
          </p:nvPr>
        </p:nvPicPr>
        <p:blipFill>
          <a:blip r:embed="rId8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2955" y="2766176"/>
            <a:ext cx="6597369" cy="4577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>
                    <a:alpha val="0"/>
                  </a:scrgbClr>
                </a:solidFill>
              </a14:hiddenFill>
            </a:ext>
          </a:extLst>
        </p:spPr>
      </p:pic>
      <p:sp>
        <p:nvSpPr>
          <p:cNvPr id="54" name="Rectangle 53"/>
          <p:cNvSpPr/>
          <p:nvPr/>
        </p:nvSpPr>
        <p:spPr>
          <a:xfrm>
            <a:off x="379996" y="3300736"/>
            <a:ext cx="876400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l" eaLnBrk="1" hangingPunct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We can argue that                                            (coincides with asymptotics) since      </a:t>
            </a:r>
          </a:p>
        </p:txBody>
      </p:sp>
      <p:pic>
        <p:nvPicPr>
          <p:cNvPr id="21" name="Image 20"/>
          <p:cNvPicPr>
            <a:picLocks/>
          </p:cNvPicPr>
          <p:nvPr>
            <p:custDataLst>
              <p:tags r:id="rId6"/>
            </p:custDataLst>
          </p:nvPr>
        </p:nvPicPr>
        <p:blipFill>
          <a:blip r:embed="rId9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74144" y="3355109"/>
            <a:ext cx="2387600" cy="241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>
                    <a:alpha val="0"/>
                  </a:scrgbClr>
                </a:solidFill>
              </a14:hiddenFill>
            </a:ext>
          </a:extLst>
        </p:spPr>
      </p:pic>
      <p:sp>
        <p:nvSpPr>
          <p:cNvPr id="59" name="Rectangle 58"/>
          <p:cNvSpPr/>
          <p:nvPr/>
        </p:nvSpPr>
        <p:spPr>
          <a:xfrm>
            <a:off x="411756" y="4204248"/>
            <a:ext cx="846450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l" eaLnBrk="1" hangingPunct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No singularities in </a:t>
            </a:r>
            <a:r>
              <a:rPr lang="en-US" b="1" dirty="0">
                <a:solidFill>
                  <a:srgbClr val="1014A4"/>
                </a:solidFill>
              </a:rPr>
              <a:t>P</a:t>
            </a:r>
            <a:r>
              <a:rPr lang="en-US" sz="1800" baseline="-25000" dirty="0">
                <a:solidFill>
                  <a:srgbClr val="1014A4"/>
                </a:solidFill>
              </a:rPr>
              <a:t>4</a:t>
            </a:r>
            <a:r>
              <a:rPr lang="en-US" sz="1800" dirty="0">
                <a:solidFill>
                  <a:srgbClr val="1014A4"/>
                </a:solidFill>
              </a:rPr>
              <a:t>/</a:t>
            </a:r>
            <a:r>
              <a:rPr lang="en-US" sz="1800" b="1" dirty="0">
                <a:solidFill>
                  <a:srgbClr val="1014A4"/>
                </a:solidFill>
              </a:rPr>
              <a:t>P</a:t>
            </a:r>
            <a:r>
              <a:rPr lang="en-US" sz="1600" baseline="-25000" dirty="0">
                <a:solidFill>
                  <a:srgbClr val="1014A4"/>
                </a:solidFill>
              </a:rPr>
              <a:t>1  </a:t>
            </a:r>
            <a:r>
              <a:rPr lang="en-US" sz="1800" dirty="0">
                <a:solidFill>
                  <a:srgbClr val="1014A4"/>
                </a:solidFill>
              </a:rPr>
              <a:t>at finite u and no pole at u=0 in the leading order in g</a:t>
            </a:r>
          </a:p>
        </p:txBody>
      </p:sp>
      <p:pic>
        <p:nvPicPr>
          <p:cNvPr id="22" name="Image 21"/>
          <p:cNvPicPr>
            <a:picLocks/>
          </p:cNvPicPr>
          <p:nvPr>
            <p:custDataLst>
              <p:tags r:id="rId7"/>
            </p:custDataLst>
          </p:nvPr>
        </p:nvPicPr>
        <p:blipFill>
          <a:blip r:embed="rId9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3412" y="4620220"/>
            <a:ext cx="4876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>
                    <a:alpha val="0"/>
                  </a:scrgbClr>
                </a:solidFill>
              </a14:hiddenFill>
            </a:ext>
          </a:extLst>
        </p:spPr>
      </p:pic>
      <p:pic>
        <p:nvPicPr>
          <p:cNvPr id="27" name="Image 26"/>
          <p:cNvPicPr>
            <a:picLocks/>
          </p:cNvPicPr>
          <p:nvPr>
            <p:custDataLst>
              <p:tags r:id="rId8"/>
            </p:custDataLst>
          </p:nvPr>
        </p:nvPicPr>
        <p:blipFill>
          <a:blip r:embed="rId9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731" y="1245962"/>
            <a:ext cx="6832420" cy="342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>
                    <a:alpha val="0"/>
                  </a:scrgbClr>
                </a:solidFill>
              </a14:hiddenFill>
            </a:ext>
          </a:extLst>
        </p:spPr>
      </p:pic>
      <p:pic>
        <p:nvPicPr>
          <p:cNvPr id="66" name="Image 65"/>
          <p:cNvPicPr>
            <a:picLocks/>
          </p:cNvPicPr>
          <p:nvPr>
            <p:custDataLst>
              <p:tags r:id="rId9"/>
            </p:custDataLst>
          </p:nvPr>
        </p:nvPicPr>
        <p:blipFill>
          <a:blip r:embed="rId9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005" y="5517232"/>
            <a:ext cx="4519944" cy="5046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>
                    <a:alpha val="0"/>
                  </a:scrgbClr>
                </a:solidFill>
              </a14:hiddenFill>
            </a:ext>
          </a:extLst>
        </p:spPr>
      </p:pic>
      <p:pic>
        <p:nvPicPr>
          <p:cNvPr id="67" name="Image 66"/>
          <p:cNvPicPr>
            <a:picLocks/>
          </p:cNvPicPr>
          <p:nvPr>
            <p:custDataLst>
              <p:tags r:id="rId10"/>
            </p:custDataLst>
          </p:nvPr>
        </p:nvPicPr>
        <p:blipFill>
          <a:blip r:embed="rId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30405" y="5445224"/>
            <a:ext cx="2338412" cy="6335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sp>
        <p:nvSpPr>
          <p:cNvPr id="68" name="Rectangle 67"/>
          <p:cNvSpPr/>
          <p:nvPr/>
        </p:nvSpPr>
        <p:spPr>
          <a:xfrm>
            <a:off x="5148064" y="5589240"/>
            <a:ext cx="86409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eaLnBrk="1" hangingPunct="1"/>
            <a:r>
              <a:rPr lang="en-US" sz="1800" dirty="0">
                <a:solidFill>
                  <a:srgbClr val="1014A4"/>
                </a:solidFill>
              </a:rPr>
              <a:t>where</a:t>
            </a:r>
          </a:p>
        </p:txBody>
      </p:sp>
      <p:pic>
        <p:nvPicPr>
          <p:cNvPr id="3" name="Image 2"/>
          <p:cNvPicPr>
            <a:picLocks/>
          </p:cNvPicPr>
          <p:nvPr>
            <p:custDataLst>
              <p:tags r:id="rId11"/>
            </p:custDataLst>
          </p:nvPr>
        </p:nvPicPr>
        <p:blipFill>
          <a:blip r:embed="rId9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61507" y="2142104"/>
            <a:ext cx="405219" cy="1782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>
                    <a:alpha val="0"/>
                  </a:scrgbClr>
                </a:solidFill>
              </a14:hiddenFill>
            </a:ext>
          </a:extLst>
        </p:spPr>
      </p:pic>
      <p:sp>
        <p:nvSpPr>
          <p:cNvPr id="28" name="Rectangle 27"/>
          <p:cNvSpPr/>
          <p:nvPr/>
        </p:nvSpPr>
        <p:spPr>
          <a:xfrm>
            <a:off x="168143" y="5154580"/>
            <a:ext cx="883591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eaLnBrk="1" hangingPunct="1"/>
            <a:r>
              <a:rPr lang="en-US" sz="1800" dirty="0">
                <a:solidFill>
                  <a:srgbClr val="FF0000"/>
                </a:solidFill>
              </a:rPr>
              <a:t>So T is a polynomial! We get standard Baxter  eq. for SL(2) Heisenberg spin chain!  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67544" y="6021288"/>
            <a:ext cx="401898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l" eaLnBrk="1" hangingPunct="1">
              <a:buFont typeface="Arial" panose="020B0604020202020204" pitchFamily="34" charset="0"/>
              <a:buChar char="•"/>
            </a:pPr>
            <a:r>
              <a:rPr lang="en-US" sz="1800" dirty="0" err="1">
                <a:solidFill>
                  <a:srgbClr val="1014A4"/>
                </a:solidFill>
              </a:rPr>
              <a:t>Cyclicity</a:t>
            </a:r>
            <a:r>
              <a:rPr lang="en-US" sz="1800" dirty="0">
                <a:solidFill>
                  <a:srgbClr val="1014A4"/>
                </a:solidFill>
              </a:rPr>
              <a:t> from absence of the cut at </a:t>
            </a:r>
          </a:p>
        </p:txBody>
      </p:sp>
      <p:pic>
        <p:nvPicPr>
          <p:cNvPr id="10" name="Image 9"/>
          <p:cNvPicPr>
            <a:picLocks/>
          </p:cNvPicPr>
          <p:nvPr>
            <p:custDataLst>
              <p:tags r:id="rId12"/>
            </p:custDataLst>
          </p:nvPr>
        </p:nvPicPr>
        <p:blipFill>
          <a:blip r:embed="rId9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0" y="6165304"/>
            <a:ext cx="558800" cy="165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>
                    <a:alpha val="0"/>
                  </a:scrgbClr>
                </a:solidFill>
              </a14:hiddenFill>
            </a:ext>
          </a:extLst>
        </p:spPr>
      </p:pic>
      <p:pic>
        <p:nvPicPr>
          <p:cNvPr id="13" name="Image 12"/>
          <p:cNvPicPr>
            <a:picLocks/>
          </p:cNvPicPr>
          <p:nvPr>
            <p:custDataLst>
              <p:tags r:id="rId13"/>
            </p:custDataLst>
          </p:nvPr>
        </p:nvPicPr>
        <p:blipFill>
          <a:blip r:embed="rId9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27784" y="6461333"/>
            <a:ext cx="3873500" cy="279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>
                    <a:alpha val="0"/>
                  </a:scrgbClr>
                </a:solidFill>
              </a14:hiddenFill>
            </a:ext>
          </a:extLst>
        </p:spPr>
      </p:pic>
      <p:grpSp>
        <p:nvGrpSpPr>
          <p:cNvPr id="95" name="Groupe 94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P_{1}=\frac{P_{1}+\tilde P_{1}}{2}&#10;+\sqrt{u^2-4g^2}\left(\frac{ P_{1}-\tilde P_{1}^{++}}{2\sqrt{u^2-4g^2}}\right)&#10;\simeq {\rm reg_1}(u)+\left[u-\frac{2g^2}{u}+ O(g^4/u^3)\right] {\rm reg_2}(u)&#10;\end{align*}&#10;&#10;\end{document}" title="IguanaTex Vector Display">
            <a:extLst>
              <a:ext uri="{FF2B5EF4-FFF2-40B4-BE49-F238E27FC236}">
                <a16:creationId xmlns:a16="http://schemas.microsoft.com/office/drawing/2014/main" id="{7411E3F0-58D4-4352-95B0-E0905D925292}"/>
              </a:ext>
            </a:extLst>
          </p:cNvPr>
          <p:cNvGrpSpPr>
            <a:grpSpLocks noChangeAspect="1"/>
          </p:cNvGrpSpPr>
          <p:nvPr>
            <p:custDataLst>
              <p:tags r:id="rId14"/>
            </p:custDataLst>
          </p:nvPr>
        </p:nvGrpSpPr>
        <p:grpSpPr>
          <a:xfrm>
            <a:off x="931997" y="3692658"/>
            <a:ext cx="7099284" cy="582000"/>
            <a:chOff x="4071026" y="-13970656"/>
            <a:chExt cx="9607625" cy="787634"/>
          </a:xfrm>
        </p:grpSpPr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1CAAD5E4-C9FE-4FA1-92D4-4EDAC5733806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4071026" y="-13700523"/>
              <a:ext cx="203371" cy="203260"/>
            </a:xfrm>
            <a:custGeom>
              <a:avLst/>
              <a:gdLst>
                <a:gd name="connsiteX0" fmla="*/ 85662 w 203370"/>
                <a:gd name="connsiteY0" fmla="*/ 111936 h 203260"/>
                <a:gd name="connsiteX1" fmla="*/ 128711 w 203370"/>
                <a:gd name="connsiteY1" fmla="*/ 111936 h 203260"/>
                <a:gd name="connsiteX2" fmla="*/ 199867 w 203370"/>
                <a:gd name="connsiteY2" fmla="*/ 57271 h 203260"/>
                <a:gd name="connsiteX3" fmla="*/ 149986 w 203370"/>
                <a:gd name="connsiteY3" fmla="*/ 19056 h 203260"/>
                <a:gd name="connsiteX4" fmla="*/ 67939 w 203370"/>
                <a:gd name="connsiteY4" fmla="*/ 19056 h 203260"/>
                <a:gd name="connsiteX5" fmla="*/ 60344 w 203370"/>
                <a:gd name="connsiteY5" fmla="*/ 23860 h 203260"/>
                <a:gd name="connsiteX6" fmla="*/ 67684 w 203370"/>
                <a:gd name="connsiteY6" fmla="*/ 26899 h 203260"/>
                <a:gd name="connsiteX7" fmla="*/ 78576 w 203370"/>
                <a:gd name="connsiteY7" fmla="*/ 27408 h 203260"/>
                <a:gd name="connsiteX8" fmla="*/ 84145 w 203370"/>
                <a:gd name="connsiteY8" fmla="*/ 31457 h 203260"/>
                <a:gd name="connsiteX9" fmla="*/ 83136 w 203370"/>
                <a:gd name="connsiteY9" fmla="*/ 36261 h 203260"/>
                <a:gd name="connsiteX10" fmla="*/ 49198 w 203370"/>
                <a:gd name="connsiteY10" fmla="*/ 172175 h 203260"/>
                <a:gd name="connsiteX11" fmla="*/ 26160 w 203370"/>
                <a:gd name="connsiteY11" fmla="*/ 184070 h 203260"/>
                <a:gd name="connsiteX12" fmla="*/ 19066 w 203370"/>
                <a:gd name="connsiteY12" fmla="*/ 188874 h 203260"/>
                <a:gd name="connsiteX13" fmla="*/ 22863 w 203370"/>
                <a:gd name="connsiteY13" fmla="*/ 191913 h 203260"/>
                <a:gd name="connsiteX14" fmla="*/ 55021 w 203370"/>
                <a:gd name="connsiteY14" fmla="*/ 191152 h 203260"/>
                <a:gd name="connsiteX15" fmla="*/ 71227 w 203370"/>
                <a:gd name="connsiteY15" fmla="*/ 191406 h 203260"/>
                <a:gd name="connsiteX16" fmla="*/ 87688 w 203370"/>
                <a:gd name="connsiteY16" fmla="*/ 191913 h 203260"/>
                <a:gd name="connsiteX17" fmla="*/ 92756 w 203370"/>
                <a:gd name="connsiteY17" fmla="*/ 186849 h 203260"/>
                <a:gd name="connsiteX18" fmla="*/ 85662 w 203370"/>
                <a:gd name="connsiteY18" fmla="*/ 184070 h 203260"/>
                <a:gd name="connsiteX19" fmla="*/ 69202 w 203370"/>
                <a:gd name="connsiteY19" fmla="*/ 179512 h 203260"/>
                <a:gd name="connsiteX20" fmla="*/ 69964 w 203370"/>
                <a:gd name="connsiteY20" fmla="*/ 175209 h 203260"/>
                <a:gd name="connsiteX21" fmla="*/ 85662 w 203370"/>
                <a:gd name="connsiteY21" fmla="*/ 111936 h 203260"/>
                <a:gd name="connsiteX22" fmla="*/ 103894 w 203370"/>
                <a:gd name="connsiteY22" fmla="*/ 36516 h 203260"/>
                <a:gd name="connsiteX23" fmla="*/ 117574 w 203370"/>
                <a:gd name="connsiteY23" fmla="*/ 26899 h 203260"/>
                <a:gd name="connsiteX24" fmla="*/ 141883 w 203370"/>
                <a:gd name="connsiteY24" fmla="*/ 26899 h 203260"/>
                <a:gd name="connsiteX25" fmla="*/ 176321 w 203370"/>
                <a:gd name="connsiteY25" fmla="*/ 51197 h 203260"/>
                <a:gd name="connsiteX26" fmla="*/ 161378 w 203370"/>
                <a:gd name="connsiteY26" fmla="*/ 91943 h 203260"/>
                <a:gd name="connsiteX27" fmla="*/ 122380 w 203370"/>
                <a:gd name="connsiteY27" fmla="*/ 105354 h 203260"/>
                <a:gd name="connsiteX28" fmla="*/ 86679 w 203370"/>
                <a:gd name="connsiteY28" fmla="*/ 105354 h 203260"/>
                <a:gd name="connsiteX29" fmla="*/ 103894 w 203370"/>
                <a:gd name="connsiteY29" fmla="*/ 3651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3370" h="203260">
                  <a:moveTo>
                    <a:pt x="85662" y="111936"/>
                  </a:moveTo>
                  <a:lnTo>
                    <a:pt x="128711" y="111936"/>
                  </a:lnTo>
                  <a:cubicBezTo>
                    <a:pt x="164675" y="111936"/>
                    <a:pt x="199867" y="85616"/>
                    <a:pt x="199867" y="57271"/>
                  </a:cubicBezTo>
                  <a:cubicBezTo>
                    <a:pt x="199867" y="37786"/>
                    <a:pt x="183161" y="19056"/>
                    <a:pt x="149986" y="19056"/>
                  </a:cubicBezTo>
                  <a:lnTo>
                    <a:pt x="67939" y="19056"/>
                  </a:lnTo>
                  <a:cubicBezTo>
                    <a:pt x="63124" y="19056"/>
                    <a:pt x="60344" y="19056"/>
                    <a:pt x="60344" y="23860"/>
                  </a:cubicBezTo>
                  <a:cubicBezTo>
                    <a:pt x="60344" y="26899"/>
                    <a:pt x="62624" y="26899"/>
                    <a:pt x="67684" y="26899"/>
                  </a:cubicBezTo>
                  <a:cubicBezTo>
                    <a:pt x="70981" y="26899"/>
                    <a:pt x="75533" y="27154"/>
                    <a:pt x="78576" y="27408"/>
                  </a:cubicBezTo>
                  <a:cubicBezTo>
                    <a:pt x="82627" y="27909"/>
                    <a:pt x="84145" y="28670"/>
                    <a:pt x="84145" y="31457"/>
                  </a:cubicBezTo>
                  <a:cubicBezTo>
                    <a:pt x="84145" y="32467"/>
                    <a:pt x="83891" y="33228"/>
                    <a:pt x="83136" y="36261"/>
                  </a:cubicBezTo>
                  <a:lnTo>
                    <a:pt x="49198" y="172175"/>
                  </a:lnTo>
                  <a:cubicBezTo>
                    <a:pt x="46672" y="182044"/>
                    <a:pt x="46163" y="184070"/>
                    <a:pt x="26160" y="184070"/>
                  </a:cubicBezTo>
                  <a:cubicBezTo>
                    <a:pt x="21854" y="184070"/>
                    <a:pt x="19066" y="184070"/>
                    <a:pt x="19066" y="188874"/>
                  </a:cubicBezTo>
                  <a:cubicBezTo>
                    <a:pt x="19066" y="191913"/>
                    <a:pt x="22109" y="191913"/>
                    <a:pt x="22863" y="191913"/>
                  </a:cubicBezTo>
                  <a:cubicBezTo>
                    <a:pt x="29957" y="191913"/>
                    <a:pt x="47935" y="191152"/>
                    <a:pt x="55021" y="191152"/>
                  </a:cubicBezTo>
                  <a:cubicBezTo>
                    <a:pt x="60344" y="191152"/>
                    <a:pt x="65913" y="191406"/>
                    <a:pt x="71227" y="191406"/>
                  </a:cubicBezTo>
                  <a:cubicBezTo>
                    <a:pt x="76804" y="191406"/>
                    <a:pt x="82373" y="191913"/>
                    <a:pt x="87688" y="191913"/>
                  </a:cubicBezTo>
                  <a:cubicBezTo>
                    <a:pt x="89467" y="191913"/>
                    <a:pt x="92756" y="191913"/>
                    <a:pt x="92756" y="186849"/>
                  </a:cubicBezTo>
                  <a:cubicBezTo>
                    <a:pt x="92756" y="184070"/>
                    <a:pt x="90476" y="184070"/>
                    <a:pt x="85662" y="184070"/>
                  </a:cubicBezTo>
                  <a:cubicBezTo>
                    <a:pt x="76296" y="184070"/>
                    <a:pt x="69202" y="184070"/>
                    <a:pt x="69202" y="179512"/>
                  </a:cubicBezTo>
                  <a:cubicBezTo>
                    <a:pt x="69202" y="177995"/>
                    <a:pt x="69710" y="176725"/>
                    <a:pt x="69964" y="175209"/>
                  </a:cubicBezTo>
                  <a:lnTo>
                    <a:pt x="85662" y="111936"/>
                  </a:lnTo>
                  <a:close/>
                  <a:moveTo>
                    <a:pt x="103894" y="36516"/>
                  </a:moveTo>
                  <a:cubicBezTo>
                    <a:pt x="106174" y="27662"/>
                    <a:pt x="106682" y="26899"/>
                    <a:pt x="117574" y="26899"/>
                  </a:cubicBezTo>
                  <a:lnTo>
                    <a:pt x="141883" y="26899"/>
                  </a:lnTo>
                  <a:cubicBezTo>
                    <a:pt x="162903" y="26899"/>
                    <a:pt x="176321" y="33737"/>
                    <a:pt x="176321" y="51197"/>
                  </a:cubicBezTo>
                  <a:cubicBezTo>
                    <a:pt x="176321" y="61066"/>
                    <a:pt x="171252" y="82829"/>
                    <a:pt x="161378" y="91943"/>
                  </a:cubicBezTo>
                  <a:cubicBezTo>
                    <a:pt x="148715" y="103330"/>
                    <a:pt x="133526" y="105354"/>
                    <a:pt x="122380" y="105354"/>
                  </a:cubicBezTo>
                  <a:lnTo>
                    <a:pt x="86679" y="105354"/>
                  </a:lnTo>
                  <a:lnTo>
                    <a:pt x="103894" y="365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15D4309-F0CA-4893-BE31-F761D25F5AC0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4242820" y="-13607375"/>
              <a:ext cx="101685" cy="152445"/>
            </a:xfrm>
            <a:custGeom>
              <a:avLst/>
              <a:gdLst>
                <a:gd name="connsiteX0" fmla="*/ 59136 w 101685"/>
                <a:gd name="connsiteY0" fmla="*/ 24010 h 152445"/>
                <a:gd name="connsiteX1" fmla="*/ 53822 w 101685"/>
                <a:gd name="connsiteY1" fmla="*/ 19056 h 152445"/>
                <a:gd name="connsiteX2" fmla="*/ 19066 w 101685"/>
                <a:gd name="connsiteY2" fmla="*/ 30393 h 152445"/>
                <a:gd name="connsiteX3" fmla="*/ 19066 w 101685"/>
                <a:gd name="connsiteY3" fmla="*/ 36778 h 152445"/>
                <a:gd name="connsiteX4" fmla="*/ 44773 w 101685"/>
                <a:gd name="connsiteY4" fmla="*/ 31815 h 152445"/>
                <a:gd name="connsiteX5" fmla="*/ 44773 w 101685"/>
                <a:gd name="connsiteY5" fmla="*/ 122195 h 152445"/>
                <a:gd name="connsiteX6" fmla="*/ 27042 w 101685"/>
                <a:gd name="connsiteY6" fmla="*/ 130341 h 152445"/>
                <a:gd name="connsiteX7" fmla="*/ 20305 w 101685"/>
                <a:gd name="connsiteY7" fmla="*/ 130341 h 152445"/>
                <a:gd name="connsiteX8" fmla="*/ 20305 w 101685"/>
                <a:gd name="connsiteY8" fmla="*/ 136725 h 152445"/>
                <a:gd name="connsiteX9" fmla="*/ 51868 w 101685"/>
                <a:gd name="connsiteY9" fmla="*/ 136018 h 152445"/>
                <a:gd name="connsiteX10" fmla="*/ 83604 w 101685"/>
                <a:gd name="connsiteY10" fmla="*/ 136725 h 152445"/>
                <a:gd name="connsiteX11" fmla="*/ 83604 w 101685"/>
                <a:gd name="connsiteY11" fmla="*/ 130341 h 152445"/>
                <a:gd name="connsiteX12" fmla="*/ 76868 w 101685"/>
                <a:gd name="connsiteY12" fmla="*/ 130341 h 152445"/>
                <a:gd name="connsiteX13" fmla="*/ 59136 w 101685"/>
                <a:gd name="connsiteY13" fmla="*/ 122195 h 152445"/>
                <a:gd name="connsiteX14" fmla="*/ 59136 w 101685"/>
                <a:gd name="connsiteY14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6" y="24010"/>
                  </a:moveTo>
                  <a:cubicBezTo>
                    <a:pt x="59136" y="19231"/>
                    <a:pt x="58787" y="19056"/>
                    <a:pt x="53822" y="19056"/>
                  </a:cubicBezTo>
                  <a:cubicBezTo>
                    <a:pt x="42470" y="30220"/>
                    <a:pt x="26335" y="30393"/>
                    <a:pt x="19066" y="30393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3" y="31815"/>
                  </a:cubicBezTo>
                  <a:lnTo>
                    <a:pt x="44773" y="122195"/>
                  </a:lnTo>
                  <a:cubicBezTo>
                    <a:pt x="44773" y="128038"/>
                    <a:pt x="44773" y="130341"/>
                    <a:pt x="27042" y="130341"/>
                  </a:cubicBezTo>
                  <a:lnTo>
                    <a:pt x="20305" y="130341"/>
                  </a:lnTo>
                  <a:lnTo>
                    <a:pt x="20305" y="136725"/>
                  </a:lnTo>
                  <a:cubicBezTo>
                    <a:pt x="23499" y="136550"/>
                    <a:pt x="45305" y="136018"/>
                    <a:pt x="51868" y="136018"/>
                  </a:cubicBezTo>
                  <a:cubicBezTo>
                    <a:pt x="57365" y="136018"/>
                    <a:pt x="79704" y="136550"/>
                    <a:pt x="83604" y="136725"/>
                  </a:cubicBezTo>
                  <a:lnTo>
                    <a:pt x="83604" y="130341"/>
                  </a:lnTo>
                  <a:lnTo>
                    <a:pt x="76868" y="130341"/>
                  </a:lnTo>
                  <a:cubicBezTo>
                    <a:pt x="59136" y="130341"/>
                    <a:pt x="59136" y="128038"/>
                    <a:pt x="59136" y="122195"/>
                  </a:cubicBezTo>
                  <a:lnTo>
                    <a:pt x="59136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858E39B5-7898-4B0A-9B5E-FF169AA857AA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4421646" y="-13620544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3 h 76222"/>
                <a:gd name="connsiteX5" fmla="*/ 27678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5 w 203370"/>
                <a:gd name="connsiteY9" fmla="*/ 68148 h 76222"/>
                <a:gd name="connsiteX10" fmla="*/ 27678 w 203370"/>
                <a:gd name="connsiteY10" fmla="*/ 68148 h 76222"/>
                <a:gd name="connsiteX11" fmla="*/ 19066 w 203370"/>
                <a:gd name="connsiteY11" fmla="*/ 73213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3" y="29179"/>
                    <a:pt x="187467" y="29179"/>
                    <a:pt x="187467" y="24113"/>
                  </a:cubicBezTo>
                  <a:cubicBezTo>
                    <a:pt x="187467" y="19056"/>
                    <a:pt x="182653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3"/>
                  </a:cubicBezTo>
                  <a:cubicBezTo>
                    <a:pt x="19066" y="29179"/>
                    <a:pt x="23880" y="29179"/>
                    <a:pt x="27678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3" y="78279"/>
                    <a:pt x="187467" y="78279"/>
                    <a:pt x="187467" y="73213"/>
                  </a:cubicBezTo>
                  <a:cubicBezTo>
                    <a:pt x="187467" y="68148"/>
                    <a:pt x="182653" y="68148"/>
                    <a:pt x="178855" y="68148"/>
                  </a:cubicBezTo>
                  <a:lnTo>
                    <a:pt x="27678" y="68148"/>
                  </a:lnTo>
                  <a:cubicBezTo>
                    <a:pt x="23880" y="68148"/>
                    <a:pt x="19066" y="68148"/>
                    <a:pt x="19066" y="73213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BB8B26E1-7415-4668-9CC2-5D4ADA96D936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4715329" y="-13871771"/>
              <a:ext cx="203371" cy="203260"/>
            </a:xfrm>
            <a:custGeom>
              <a:avLst/>
              <a:gdLst>
                <a:gd name="connsiteX0" fmla="*/ 85662 w 203370"/>
                <a:gd name="connsiteY0" fmla="*/ 111936 h 203260"/>
                <a:gd name="connsiteX1" fmla="*/ 128711 w 203370"/>
                <a:gd name="connsiteY1" fmla="*/ 111936 h 203260"/>
                <a:gd name="connsiteX2" fmla="*/ 199867 w 203370"/>
                <a:gd name="connsiteY2" fmla="*/ 57271 h 203260"/>
                <a:gd name="connsiteX3" fmla="*/ 149986 w 203370"/>
                <a:gd name="connsiteY3" fmla="*/ 19056 h 203260"/>
                <a:gd name="connsiteX4" fmla="*/ 67939 w 203370"/>
                <a:gd name="connsiteY4" fmla="*/ 19056 h 203260"/>
                <a:gd name="connsiteX5" fmla="*/ 60344 w 203370"/>
                <a:gd name="connsiteY5" fmla="*/ 23860 h 203260"/>
                <a:gd name="connsiteX6" fmla="*/ 67684 w 203370"/>
                <a:gd name="connsiteY6" fmla="*/ 26901 h 203260"/>
                <a:gd name="connsiteX7" fmla="*/ 78576 w 203370"/>
                <a:gd name="connsiteY7" fmla="*/ 27408 h 203260"/>
                <a:gd name="connsiteX8" fmla="*/ 84145 w 203370"/>
                <a:gd name="connsiteY8" fmla="*/ 31457 h 203260"/>
                <a:gd name="connsiteX9" fmla="*/ 83136 w 203370"/>
                <a:gd name="connsiteY9" fmla="*/ 36261 h 203260"/>
                <a:gd name="connsiteX10" fmla="*/ 49198 w 203370"/>
                <a:gd name="connsiteY10" fmla="*/ 172175 h 203260"/>
                <a:gd name="connsiteX11" fmla="*/ 26160 w 203370"/>
                <a:gd name="connsiteY11" fmla="*/ 184070 h 203260"/>
                <a:gd name="connsiteX12" fmla="*/ 19066 w 203370"/>
                <a:gd name="connsiteY12" fmla="*/ 188874 h 203260"/>
                <a:gd name="connsiteX13" fmla="*/ 22863 w 203370"/>
                <a:gd name="connsiteY13" fmla="*/ 191915 h 203260"/>
                <a:gd name="connsiteX14" fmla="*/ 55022 w 203370"/>
                <a:gd name="connsiteY14" fmla="*/ 191152 h 203260"/>
                <a:gd name="connsiteX15" fmla="*/ 71228 w 203370"/>
                <a:gd name="connsiteY15" fmla="*/ 191406 h 203260"/>
                <a:gd name="connsiteX16" fmla="*/ 87688 w 203370"/>
                <a:gd name="connsiteY16" fmla="*/ 191915 h 203260"/>
                <a:gd name="connsiteX17" fmla="*/ 92756 w 203370"/>
                <a:gd name="connsiteY17" fmla="*/ 186849 h 203260"/>
                <a:gd name="connsiteX18" fmla="*/ 85662 w 203370"/>
                <a:gd name="connsiteY18" fmla="*/ 184070 h 203260"/>
                <a:gd name="connsiteX19" fmla="*/ 69202 w 203370"/>
                <a:gd name="connsiteY19" fmla="*/ 179512 h 203260"/>
                <a:gd name="connsiteX20" fmla="*/ 69964 w 203370"/>
                <a:gd name="connsiteY20" fmla="*/ 175209 h 203260"/>
                <a:gd name="connsiteX21" fmla="*/ 85662 w 203370"/>
                <a:gd name="connsiteY21" fmla="*/ 111936 h 203260"/>
                <a:gd name="connsiteX22" fmla="*/ 103894 w 203370"/>
                <a:gd name="connsiteY22" fmla="*/ 36516 h 203260"/>
                <a:gd name="connsiteX23" fmla="*/ 117574 w 203370"/>
                <a:gd name="connsiteY23" fmla="*/ 26901 h 203260"/>
                <a:gd name="connsiteX24" fmla="*/ 141883 w 203370"/>
                <a:gd name="connsiteY24" fmla="*/ 26901 h 203260"/>
                <a:gd name="connsiteX25" fmla="*/ 176321 w 203370"/>
                <a:gd name="connsiteY25" fmla="*/ 51197 h 203260"/>
                <a:gd name="connsiteX26" fmla="*/ 161378 w 203370"/>
                <a:gd name="connsiteY26" fmla="*/ 91944 h 203260"/>
                <a:gd name="connsiteX27" fmla="*/ 122380 w 203370"/>
                <a:gd name="connsiteY27" fmla="*/ 105354 h 203260"/>
                <a:gd name="connsiteX28" fmla="*/ 86679 w 203370"/>
                <a:gd name="connsiteY28" fmla="*/ 105354 h 203260"/>
                <a:gd name="connsiteX29" fmla="*/ 103894 w 203370"/>
                <a:gd name="connsiteY29" fmla="*/ 3651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3370" h="203260">
                  <a:moveTo>
                    <a:pt x="85662" y="111936"/>
                  </a:moveTo>
                  <a:lnTo>
                    <a:pt x="128711" y="111936"/>
                  </a:lnTo>
                  <a:cubicBezTo>
                    <a:pt x="164675" y="111936"/>
                    <a:pt x="199867" y="85616"/>
                    <a:pt x="199867" y="57271"/>
                  </a:cubicBezTo>
                  <a:cubicBezTo>
                    <a:pt x="199867" y="37786"/>
                    <a:pt x="183161" y="19056"/>
                    <a:pt x="149986" y="19056"/>
                  </a:cubicBezTo>
                  <a:lnTo>
                    <a:pt x="67939" y="19056"/>
                  </a:lnTo>
                  <a:cubicBezTo>
                    <a:pt x="63124" y="19056"/>
                    <a:pt x="60344" y="19056"/>
                    <a:pt x="60344" y="23860"/>
                  </a:cubicBezTo>
                  <a:cubicBezTo>
                    <a:pt x="60344" y="26901"/>
                    <a:pt x="62624" y="26901"/>
                    <a:pt x="67684" y="26901"/>
                  </a:cubicBezTo>
                  <a:cubicBezTo>
                    <a:pt x="70981" y="26901"/>
                    <a:pt x="75533" y="27154"/>
                    <a:pt x="78576" y="27408"/>
                  </a:cubicBezTo>
                  <a:cubicBezTo>
                    <a:pt x="82628" y="27909"/>
                    <a:pt x="84145" y="28670"/>
                    <a:pt x="84145" y="31457"/>
                  </a:cubicBezTo>
                  <a:cubicBezTo>
                    <a:pt x="84145" y="32467"/>
                    <a:pt x="83891" y="33228"/>
                    <a:pt x="83136" y="36261"/>
                  </a:cubicBezTo>
                  <a:lnTo>
                    <a:pt x="49198" y="172175"/>
                  </a:lnTo>
                  <a:cubicBezTo>
                    <a:pt x="46672" y="182044"/>
                    <a:pt x="46163" y="184070"/>
                    <a:pt x="26160" y="184070"/>
                  </a:cubicBezTo>
                  <a:cubicBezTo>
                    <a:pt x="21854" y="184070"/>
                    <a:pt x="19066" y="184070"/>
                    <a:pt x="19066" y="188874"/>
                  </a:cubicBezTo>
                  <a:cubicBezTo>
                    <a:pt x="19066" y="191915"/>
                    <a:pt x="22109" y="191915"/>
                    <a:pt x="22863" y="191915"/>
                  </a:cubicBezTo>
                  <a:cubicBezTo>
                    <a:pt x="29957" y="191915"/>
                    <a:pt x="47935" y="191152"/>
                    <a:pt x="55022" y="191152"/>
                  </a:cubicBezTo>
                  <a:cubicBezTo>
                    <a:pt x="60344" y="191152"/>
                    <a:pt x="65913" y="191406"/>
                    <a:pt x="71228" y="191406"/>
                  </a:cubicBezTo>
                  <a:cubicBezTo>
                    <a:pt x="76804" y="191406"/>
                    <a:pt x="82373" y="191915"/>
                    <a:pt x="87688" y="191915"/>
                  </a:cubicBezTo>
                  <a:cubicBezTo>
                    <a:pt x="89467" y="191915"/>
                    <a:pt x="92756" y="191915"/>
                    <a:pt x="92756" y="186849"/>
                  </a:cubicBezTo>
                  <a:cubicBezTo>
                    <a:pt x="92756" y="184070"/>
                    <a:pt x="90476" y="184070"/>
                    <a:pt x="85662" y="184070"/>
                  </a:cubicBezTo>
                  <a:cubicBezTo>
                    <a:pt x="76296" y="184070"/>
                    <a:pt x="69202" y="184070"/>
                    <a:pt x="69202" y="179512"/>
                  </a:cubicBezTo>
                  <a:cubicBezTo>
                    <a:pt x="69202" y="177995"/>
                    <a:pt x="69710" y="176725"/>
                    <a:pt x="69964" y="175209"/>
                  </a:cubicBezTo>
                  <a:lnTo>
                    <a:pt x="85662" y="111936"/>
                  </a:lnTo>
                  <a:close/>
                  <a:moveTo>
                    <a:pt x="103894" y="36516"/>
                  </a:moveTo>
                  <a:cubicBezTo>
                    <a:pt x="106174" y="27662"/>
                    <a:pt x="106682" y="26901"/>
                    <a:pt x="117574" y="26901"/>
                  </a:cubicBezTo>
                  <a:lnTo>
                    <a:pt x="141883" y="26901"/>
                  </a:lnTo>
                  <a:cubicBezTo>
                    <a:pt x="162903" y="26901"/>
                    <a:pt x="176321" y="33737"/>
                    <a:pt x="176321" y="51197"/>
                  </a:cubicBezTo>
                  <a:cubicBezTo>
                    <a:pt x="176321" y="61066"/>
                    <a:pt x="171253" y="82829"/>
                    <a:pt x="161378" y="91944"/>
                  </a:cubicBezTo>
                  <a:cubicBezTo>
                    <a:pt x="148715" y="103330"/>
                    <a:pt x="133526" y="105354"/>
                    <a:pt x="122380" y="105354"/>
                  </a:cubicBezTo>
                  <a:lnTo>
                    <a:pt x="86679" y="105354"/>
                  </a:lnTo>
                  <a:lnTo>
                    <a:pt x="103894" y="365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1696E03A-B7BD-4D70-8674-5EF7AA142AEE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4887123" y="-13778621"/>
              <a:ext cx="101685" cy="152445"/>
            </a:xfrm>
            <a:custGeom>
              <a:avLst/>
              <a:gdLst>
                <a:gd name="connsiteX0" fmla="*/ 59136 w 101685"/>
                <a:gd name="connsiteY0" fmla="*/ 24009 h 152445"/>
                <a:gd name="connsiteX1" fmla="*/ 53822 w 101685"/>
                <a:gd name="connsiteY1" fmla="*/ 19056 h 152445"/>
                <a:gd name="connsiteX2" fmla="*/ 19066 w 101685"/>
                <a:gd name="connsiteY2" fmla="*/ 30393 h 152445"/>
                <a:gd name="connsiteX3" fmla="*/ 19066 w 101685"/>
                <a:gd name="connsiteY3" fmla="*/ 36776 h 152445"/>
                <a:gd name="connsiteX4" fmla="*/ 44773 w 101685"/>
                <a:gd name="connsiteY4" fmla="*/ 31814 h 152445"/>
                <a:gd name="connsiteX5" fmla="*/ 44773 w 101685"/>
                <a:gd name="connsiteY5" fmla="*/ 122193 h 152445"/>
                <a:gd name="connsiteX6" fmla="*/ 27042 w 101685"/>
                <a:gd name="connsiteY6" fmla="*/ 130339 h 152445"/>
                <a:gd name="connsiteX7" fmla="*/ 20305 w 101685"/>
                <a:gd name="connsiteY7" fmla="*/ 130339 h 152445"/>
                <a:gd name="connsiteX8" fmla="*/ 20305 w 101685"/>
                <a:gd name="connsiteY8" fmla="*/ 136724 h 152445"/>
                <a:gd name="connsiteX9" fmla="*/ 51868 w 101685"/>
                <a:gd name="connsiteY9" fmla="*/ 136017 h 152445"/>
                <a:gd name="connsiteX10" fmla="*/ 83605 w 101685"/>
                <a:gd name="connsiteY10" fmla="*/ 136724 h 152445"/>
                <a:gd name="connsiteX11" fmla="*/ 83605 w 101685"/>
                <a:gd name="connsiteY11" fmla="*/ 130339 h 152445"/>
                <a:gd name="connsiteX12" fmla="*/ 76868 w 101685"/>
                <a:gd name="connsiteY12" fmla="*/ 130339 h 152445"/>
                <a:gd name="connsiteX13" fmla="*/ 59136 w 101685"/>
                <a:gd name="connsiteY13" fmla="*/ 122193 h 152445"/>
                <a:gd name="connsiteX14" fmla="*/ 59136 w 101685"/>
                <a:gd name="connsiteY14" fmla="*/ 24009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6" y="24009"/>
                  </a:moveTo>
                  <a:cubicBezTo>
                    <a:pt x="59136" y="19229"/>
                    <a:pt x="58787" y="19056"/>
                    <a:pt x="53822" y="19056"/>
                  </a:cubicBezTo>
                  <a:cubicBezTo>
                    <a:pt x="42470" y="30218"/>
                    <a:pt x="26335" y="30393"/>
                    <a:pt x="19066" y="30393"/>
                  </a:cubicBezTo>
                  <a:lnTo>
                    <a:pt x="19066" y="36776"/>
                  </a:lnTo>
                  <a:cubicBezTo>
                    <a:pt x="23324" y="36776"/>
                    <a:pt x="35026" y="36776"/>
                    <a:pt x="44773" y="31814"/>
                  </a:cubicBezTo>
                  <a:lnTo>
                    <a:pt x="44773" y="122193"/>
                  </a:lnTo>
                  <a:cubicBezTo>
                    <a:pt x="44773" y="128038"/>
                    <a:pt x="44773" y="130339"/>
                    <a:pt x="27042" y="130339"/>
                  </a:cubicBezTo>
                  <a:lnTo>
                    <a:pt x="20305" y="130339"/>
                  </a:lnTo>
                  <a:lnTo>
                    <a:pt x="20305" y="136724"/>
                  </a:lnTo>
                  <a:cubicBezTo>
                    <a:pt x="23499" y="136548"/>
                    <a:pt x="45306" y="136017"/>
                    <a:pt x="51868" y="136017"/>
                  </a:cubicBezTo>
                  <a:cubicBezTo>
                    <a:pt x="57365" y="136017"/>
                    <a:pt x="79704" y="136548"/>
                    <a:pt x="83605" y="136724"/>
                  </a:cubicBezTo>
                  <a:lnTo>
                    <a:pt x="83605" y="130339"/>
                  </a:lnTo>
                  <a:lnTo>
                    <a:pt x="76868" y="130339"/>
                  </a:lnTo>
                  <a:cubicBezTo>
                    <a:pt x="59136" y="130339"/>
                    <a:pt x="59136" y="128038"/>
                    <a:pt x="59136" y="122193"/>
                  </a:cubicBezTo>
                  <a:lnTo>
                    <a:pt x="59136" y="2400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890AED25-237A-429C-9E43-1537E89F6C42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5051866" y="-13846466"/>
              <a:ext cx="203371" cy="203260"/>
            </a:xfrm>
            <a:custGeom>
              <a:avLst/>
              <a:gdLst>
                <a:gd name="connsiteX0" fmla="*/ 108454 w 203370"/>
                <a:gd name="connsiteY0" fmla="*/ 108402 h 203260"/>
                <a:gd name="connsiteX1" fmla="*/ 179109 w 203370"/>
                <a:gd name="connsiteY1" fmla="*/ 108402 h 203260"/>
                <a:gd name="connsiteX2" fmla="*/ 187467 w 203370"/>
                <a:gd name="connsiteY2" fmla="*/ 103336 h 203260"/>
                <a:gd name="connsiteX3" fmla="*/ 179109 w 203370"/>
                <a:gd name="connsiteY3" fmla="*/ 98279 h 203260"/>
                <a:gd name="connsiteX4" fmla="*/ 108454 w 203370"/>
                <a:gd name="connsiteY4" fmla="*/ 98279 h 203260"/>
                <a:gd name="connsiteX5" fmla="*/ 108454 w 203370"/>
                <a:gd name="connsiteY5" fmla="*/ 27408 h 203260"/>
                <a:gd name="connsiteX6" fmla="*/ 103393 w 203370"/>
                <a:gd name="connsiteY6" fmla="*/ 19056 h 203260"/>
                <a:gd name="connsiteX7" fmla="*/ 98325 w 203370"/>
                <a:gd name="connsiteY7" fmla="*/ 27408 h 203260"/>
                <a:gd name="connsiteX8" fmla="*/ 98325 w 203370"/>
                <a:gd name="connsiteY8" fmla="*/ 98279 h 203260"/>
                <a:gd name="connsiteX9" fmla="*/ 27423 w 203370"/>
                <a:gd name="connsiteY9" fmla="*/ 98279 h 203260"/>
                <a:gd name="connsiteX10" fmla="*/ 19066 w 203370"/>
                <a:gd name="connsiteY10" fmla="*/ 103336 h 203260"/>
                <a:gd name="connsiteX11" fmla="*/ 27423 w 203370"/>
                <a:gd name="connsiteY11" fmla="*/ 108402 h 203260"/>
                <a:gd name="connsiteX12" fmla="*/ 98325 w 203370"/>
                <a:gd name="connsiteY12" fmla="*/ 108402 h 203260"/>
                <a:gd name="connsiteX13" fmla="*/ 98325 w 203370"/>
                <a:gd name="connsiteY13" fmla="*/ 179266 h 203260"/>
                <a:gd name="connsiteX14" fmla="*/ 103393 w 203370"/>
                <a:gd name="connsiteY14" fmla="*/ 187618 h 203260"/>
                <a:gd name="connsiteX15" fmla="*/ 108454 w 203370"/>
                <a:gd name="connsiteY15" fmla="*/ 179266 h 203260"/>
                <a:gd name="connsiteX16" fmla="*/ 108454 w 203370"/>
                <a:gd name="connsiteY16" fmla="*/ 10840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4" y="108402"/>
                  </a:moveTo>
                  <a:lnTo>
                    <a:pt x="179109" y="108402"/>
                  </a:lnTo>
                  <a:cubicBezTo>
                    <a:pt x="182652" y="108402"/>
                    <a:pt x="187467" y="108402"/>
                    <a:pt x="187467" y="103336"/>
                  </a:cubicBezTo>
                  <a:cubicBezTo>
                    <a:pt x="187467" y="98279"/>
                    <a:pt x="182652" y="98279"/>
                    <a:pt x="179109" y="98279"/>
                  </a:cubicBezTo>
                  <a:lnTo>
                    <a:pt x="108454" y="98279"/>
                  </a:lnTo>
                  <a:lnTo>
                    <a:pt x="108454" y="27408"/>
                  </a:lnTo>
                  <a:cubicBezTo>
                    <a:pt x="108454" y="23866"/>
                    <a:pt x="108454" y="19056"/>
                    <a:pt x="103393" y="19056"/>
                  </a:cubicBezTo>
                  <a:cubicBezTo>
                    <a:pt x="98325" y="19056"/>
                    <a:pt x="98325" y="23866"/>
                    <a:pt x="98325" y="27408"/>
                  </a:cubicBezTo>
                  <a:lnTo>
                    <a:pt x="98325" y="98279"/>
                  </a:lnTo>
                  <a:lnTo>
                    <a:pt x="27423" y="98279"/>
                  </a:lnTo>
                  <a:cubicBezTo>
                    <a:pt x="23880" y="98279"/>
                    <a:pt x="19066" y="98279"/>
                    <a:pt x="19066" y="103336"/>
                  </a:cubicBezTo>
                  <a:cubicBezTo>
                    <a:pt x="19066" y="108402"/>
                    <a:pt x="23880" y="108402"/>
                    <a:pt x="27423" y="108402"/>
                  </a:cubicBezTo>
                  <a:lnTo>
                    <a:pt x="98325" y="108402"/>
                  </a:lnTo>
                  <a:lnTo>
                    <a:pt x="98325" y="179266"/>
                  </a:lnTo>
                  <a:cubicBezTo>
                    <a:pt x="98325" y="182806"/>
                    <a:pt x="98325" y="187618"/>
                    <a:pt x="103393" y="187618"/>
                  </a:cubicBezTo>
                  <a:cubicBezTo>
                    <a:pt x="108454" y="187618"/>
                    <a:pt x="108454" y="182806"/>
                    <a:pt x="108454" y="179266"/>
                  </a:cubicBezTo>
                  <a:lnTo>
                    <a:pt x="108454" y="10840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6A5C6E83-5B1E-4B35-BC15-F2E1C0C81A1D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5368643" y="-13931976"/>
              <a:ext cx="101685" cy="50815"/>
            </a:xfrm>
            <a:custGeom>
              <a:avLst/>
              <a:gdLst>
                <a:gd name="connsiteX0" fmla="*/ 103386 w 101685"/>
                <a:gd name="connsiteY0" fmla="*/ 22852 h 50815"/>
                <a:gd name="connsiteX1" fmla="*/ 99334 w 101685"/>
                <a:gd name="connsiteY1" fmla="*/ 19056 h 50815"/>
                <a:gd name="connsiteX2" fmla="*/ 78576 w 101685"/>
                <a:gd name="connsiteY2" fmla="*/ 31204 h 50815"/>
                <a:gd name="connsiteX3" fmla="*/ 62116 w 101685"/>
                <a:gd name="connsiteY3" fmla="*/ 24876 h 50815"/>
                <a:gd name="connsiteX4" fmla="*/ 46410 w 101685"/>
                <a:gd name="connsiteY4" fmla="*/ 19056 h 50815"/>
                <a:gd name="connsiteX5" fmla="*/ 19066 w 101685"/>
                <a:gd name="connsiteY5" fmla="*/ 38795 h 50815"/>
                <a:gd name="connsiteX6" fmla="*/ 23118 w 101685"/>
                <a:gd name="connsiteY6" fmla="*/ 42590 h 50815"/>
                <a:gd name="connsiteX7" fmla="*/ 43884 w 101685"/>
                <a:gd name="connsiteY7" fmla="*/ 30441 h 50815"/>
                <a:gd name="connsiteX8" fmla="*/ 60336 w 101685"/>
                <a:gd name="connsiteY8" fmla="*/ 36770 h 50815"/>
                <a:gd name="connsiteX9" fmla="*/ 76042 w 101685"/>
                <a:gd name="connsiteY9" fmla="*/ 42590 h 50815"/>
                <a:gd name="connsiteX10" fmla="*/ 103386 w 101685"/>
                <a:gd name="connsiteY10" fmla="*/ 22852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685" h="50815">
                  <a:moveTo>
                    <a:pt x="103386" y="22852"/>
                  </a:moveTo>
                  <a:lnTo>
                    <a:pt x="99334" y="19056"/>
                  </a:lnTo>
                  <a:cubicBezTo>
                    <a:pt x="99334" y="19310"/>
                    <a:pt x="89714" y="31204"/>
                    <a:pt x="78576" y="31204"/>
                  </a:cubicBezTo>
                  <a:cubicBezTo>
                    <a:pt x="72745" y="31204"/>
                    <a:pt x="66413" y="27408"/>
                    <a:pt x="62116" y="24876"/>
                  </a:cubicBezTo>
                  <a:cubicBezTo>
                    <a:pt x="55276" y="20827"/>
                    <a:pt x="50716" y="19056"/>
                    <a:pt x="46410" y="19056"/>
                  </a:cubicBezTo>
                  <a:cubicBezTo>
                    <a:pt x="36790" y="19056"/>
                    <a:pt x="31975" y="24621"/>
                    <a:pt x="19066" y="38795"/>
                  </a:cubicBezTo>
                  <a:lnTo>
                    <a:pt x="23118" y="42590"/>
                  </a:lnTo>
                  <a:cubicBezTo>
                    <a:pt x="23118" y="42336"/>
                    <a:pt x="32738" y="30441"/>
                    <a:pt x="43884" y="30441"/>
                  </a:cubicBezTo>
                  <a:cubicBezTo>
                    <a:pt x="49707" y="30441"/>
                    <a:pt x="56039" y="34238"/>
                    <a:pt x="60336" y="36770"/>
                  </a:cubicBezTo>
                  <a:cubicBezTo>
                    <a:pt x="67176" y="40819"/>
                    <a:pt x="71736" y="42590"/>
                    <a:pt x="76042" y="42590"/>
                  </a:cubicBezTo>
                  <a:cubicBezTo>
                    <a:pt x="85662" y="42590"/>
                    <a:pt x="90476" y="37024"/>
                    <a:pt x="103386" y="2285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FE850E56-E2CA-433D-8394-887567B43C06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5301089" y="-13871771"/>
              <a:ext cx="203371" cy="203260"/>
            </a:xfrm>
            <a:custGeom>
              <a:avLst/>
              <a:gdLst>
                <a:gd name="connsiteX0" fmla="*/ 85662 w 203370"/>
                <a:gd name="connsiteY0" fmla="*/ 111936 h 203260"/>
                <a:gd name="connsiteX1" fmla="*/ 128711 w 203370"/>
                <a:gd name="connsiteY1" fmla="*/ 111936 h 203260"/>
                <a:gd name="connsiteX2" fmla="*/ 199867 w 203370"/>
                <a:gd name="connsiteY2" fmla="*/ 57271 h 203260"/>
                <a:gd name="connsiteX3" fmla="*/ 149986 w 203370"/>
                <a:gd name="connsiteY3" fmla="*/ 19056 h 203260"/>
                <a:gd name="connsiteX4" fmla="*/ 67939 w 203370"/>
                <a:gd name="connsiteY4" fmla="*/ 19056 h 203260"/>
                <a:gd name="connsiteX5" fmla="*/ 60344 w 203370"/>
                <a:gd name="connsiteY5" fmla="*/ 23860 h 203260"/>
                <a:gd name="connsiteX6" fmla="*/ 67684 w 203370"/>
                <a:gd name="connsiteY6" fmla="*/ 26901 h 203260"/>
                <a:gd name="connsiteX7" fmla="*/ 78576 w 203370"/>
                <a:gd name="connsiteY7" fmla="*/ 27408 h 203260"/>
                <a:gd name="connsiteX8" fmla="*/ 84145 w 203370"/>
                <a:gd name="connsiteY8" fmla="*/ 31457 h 203260"/>
                <a:gd name="connsiteX9" fmla="*/ 83136 w 203370"/>
                <a:gd name="connsiteY9" fmla="*/ 36261 h 203260"/>
                <a:gd name="connsiteX10" fmla="*/ 49198 w 203370"/>
                <a:gd name="connsiteY10" fmla="*/ 172175 h 203260"/>
                <a:gd name="connsiteX11" fmla="*/ 26160 w 203370"/>
                <a:gd name="connsiteY11" fmla="*/ 184070 h 203260"/>
                <a:gd name="connsiteX12" fmla="*/ 19066 w 203370"/>
                <a:gd name="connsiteY12" fmla="*/ 188874 h 203260"/>
                <a:gd name="connsiteX13" fmla="*/ 22863 w 203370"/>
                <a:gd name="connsiteY13" fmla="*/ 191915 h 203260"/>
                <a:gd name="connsiteX14" fmla="*/ 55021 w 203370"/>
                <a:gd name="connsiteY14" fmla="*/ 191152 h 203260"/>
                <a:gd name="connsiteX15" fmla="*/ 71228 w 203370"/>
                <a:gd name="connsiteY15" fmla="*/ 191406 h 203260"/>
                <a:gd name="connsiteX16" fmla="*/ 87688 w 203370"/>
                <a:gd name="connsiteY16" fmla="*/ 191915 h 203260"/>
                <a:gd name="connsiteX17" fmla="*/ 92756 w 203370"/>
                <a:gd name="connsiteY17" fmla="*/ 186849 h 203260"/>
                <a:gd name="connsiteX18" fmla="*/ 85662 w 203370"/>
                <a:gd name="connsiteY18" fmla="*/ 184070 h 203260"/>
                <a:gd name="connsiteX19" fmla="*/ 69202 w 203370"/>
                <a:gd name="connsiteY19" fmla="*/ 179512 h 203260"/>
                <a:gd name="connsiteX20" fmla="*/ 69964 w 203370"/>
                <a:gd name="connsiteY20" fmla="*/ 175209 h 203260"/>
                <a:gd name="connsiteX21" fmla="*/ 85662 w 203370"/>
                <a:gd name="connsiteY21" fmla="*/ 111936 h 203260"/>
                <a:gd name="connsiteX22" fmla="*/ 103894 w 203370"/>
                <a:gd name="connsiteY22" fmla="*/ 36516 h 203260"/>
                <a:gd name="connsiteX23" fmla="*/ 117574 w 203370"/>
                <a:gd name="connsiteY23" fmla="*/ 26901 h 203260"/>
                <a:gd name="connsiteX24" fmla="*/ 141883 w 203370"/>
                <a:gd name="connsiteY24" fmla="*/ 26901 h 203260"/>
                <a:gd name="connsiteX25" fmla="*/ 176321 w 203370"/>
                <a:gd name="connsiteY25" fmla="*/ 51197 h 203260"/>
                <a:gd name="connsiteX26" fmla="*/ 161378 w 203370"/>
                <a:gd name="connsiteY26" fmla="*/ 91944 h 203260"/>
                <a:gd name="connsiteX27" fmla="*/ 122380 w 203370"/>
                <a:gd name="connsiteY27" fmla="*/ 105354 h 203260"/>
                <a:gd name="connsiteX28" fmla="*/ 86679 w 203370"/>
                <a:gd name="connsiteY28" fmla="*/ 105354 h 203260"/>
                <a:gd name="connsiteX29" fmla="*/ 103894 w 203370"/>
                <a:gd name="connsiteY29" fmla="*/ 3651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3370" h="203260">
                  <a:moveTo>
                    <a:pt x="85662" y="111936"/>
                  </a:moveTo>
                  <a:lnTo>
                    <a:pt x="128711" y="111936"/>
                  </a:lnTo>
                  <a:cubicBezTo>
                    <a:pt x="164675" y="111936"/>
                    <a:pt x="199867" y="85616"/>
                    <a:pt x="199867" y="57271"/>
                  </a:cubicBezTo>
                  <a:cubicBezTo>
                    <a:pt x="199867" y="37786"/>
                    <a:pt x="183160" y="19056"/>
                    <a:pt x="149986" y="19056"/>
                  </a:cubicBezTo>
                  <a:lnTo>
                    <a:pt x="67939" y="19056"/>
                  </a:lnTo>
                  <a:cubicBezTo>
                    <a:pt x="63124" y="19056"/>
                    <a:pt x="60344" y="19056"/>
                    <a:pt x="60344" y="23860"/>
                  </a:cubicBezTo>
                  <a:cubicBezTo>
                    <a:pt x="60344" y="26901"/>
                    <a:pt x="62624" y="26901"/>
                    <a:pt x="67684" y="26901"/>
                  </a:cubicBezTo>
                  <a:cubicBezTo>
                    <a:pt x="70981" y="26901"/>
                    <a:pt x="75533" y="27154"/>
                    <a:pt x="78576" y="27408"/>
                  </a:cubicBezTo>
                  <a:cubicBezTo>
                    <a:pt x="82628" y="27909"/>
                    <a:pt x="84145" y="28670"/>
                    <a:pt x="84145" y="31457"/>
                  </a:cubicBezTo>
                  <a:cubicBezTo>
                    <a:pt x="84145" y="32467"/>
                    <a:pt x="83890" y="33228"/>
                    <a:pt x="83136" y="36261"/>
                  </a:cubicBezTo>
                  <a:lnTo>
                    <a:pt x="49198" y="172175"/>
                  </a:lnTo>
                  <a:cubicBezTo>
                    <a:pt x="46672" y="182044"/>
                    <a:pt x="46163" y="184070"/>
                    <a:pt x="26160" y="184070"/>
                  </a:cubicBezTo>
                  <a:cubicBezTo>
                    <a:pt x="21854" y="184070"/>
                    <a:pt x="19066" y="184070"/>
                    <a:pt x="19066" y="188874"/>
                  </a:cubicBezTo>
                  <a:cubicBezTo>
                    <a:pt x="19066" y="191915"/>
                    <a:pt x="22109" y="191915"/>
                    <a:pt x="22863" y="191915"/>
                  </a:cubicBezTo>
                  <a:cubicBezTo>
                    <a:pt x="29957" y="191915"/>
                    <a:pt x="47935" y="191152"/>
                    <a:pt x="55021" y="191152"/>
                  </a:cubicBezTo>
                  <a:cubicBezTo>
                    <a:pt x="60344" y="191152"/>
                    <a:pt x="65913" y="191406"/>
                    <a:pt x="71228" y="191406"/>
                  </a:cubicBezTo>
                  <a:cubicBezTo>
                    <a:pt x="76804" y="191406"/>
                    <a:pt x="82373" y="191915"/>
                    <a:pt x="87688" y="191915"/>
                  </a:cubicBezTo>
                  <a:cubicBezTo>
                    <a:pt x="89467" y="191915"/>
                    <a:pt x="92756" y="191915"/>
                    <a:pt x="92756" y="186849"/>
                  </a:cubicBezTo>
                  <a:cubicBezTo>
                    <a:pt x="92756" y="184070"/>
                    <a:pt x="90476" y="184070"/>
                    <a:pt x="85662" y="184070"/>
                  </a:cubicBezTo>
                  <a:cubicBezTo>
                    <a:pt x="76295" y="184070"/>
                    <a:pt x="69202" y="184070"/>
                    <a:pt x="69202" y="179512"/>
                  </a:cubicBezTo>
                  <a:cubicBezTo>
                    <a:pt x="69202" y="177995"/>
                    <a:pt x="69710" y="176725"/>
                    <a:pt x="69964" y="175209"/>
                  </a:cubicBezTo>
                  <a:lnTo>
                    <a:pt x="85662" y="111936"/>
                  </a:lnTo>
                  <a:close/>
                  <a:moveTo>
                    <a:pt x="103894" y="36516"/>
                  </a:moveTo>
                  <a:cubicBezTo>
                    <a:pt x="106174" y="27662"/>
                    <a:pt x="106682" y="26901"/>
                    <a:pt x="117574" y="26901"/>
                  </a:cubicBezTo>
                  <a:lnTo>
                    <a:pt x="141883" y="26901"/>
                  </a:lnTo>
                  <a:cubicBezTo>
                    <a:pt x="162903" y="26901"/>
                    <a:pt x="176321" y="33737"/>
                    <a:pt x="176321" y="51197"/>
                  </a:cubicBezTo>
                  <a:cubicBezTo>
                    <a:pt x="176321" y="61066"/>
                    <a:pt x="171252" y="82829"/>
                    <a:pt x="161378" y="91944"/>
                  </a:cubicBezTo>
                  <a:cubicBezTo>
                    <a:pt x="148715" y="103330"/>
                    <a:pt x="133525" y="105354"/>
                    <a:pt x="122380" y="105354"/>
                  </a:cubicBezTo>
                  <a:lnTo>
                    <a:pt x="86679" y="105354"/>
                  </a:lnTo>
                  <a:lnTo>
                    <a:pt x="103894" y="365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48BD4144-E86E-4C47-8EC1-01E07582D421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5472882" y="-13778621"/>
              <a:ext cx="101685" cy="152445"/>
            </a:xfrm>
            <a:custGeom>
              <a:avLst/>
              <a:gdLst>
                <a:gd name="connsiteX0" fmla="*/ 59136 w 101685"/>
                <a:gd name="connsiteY0" fmla="*/ 24009 h 152445"/>
                <a:gd name="connsiteX1" fmla="*/ 53822 w 101685"/>
                <a:gd name="connsiteY1" fmla="*/ 19056 h 152445"/>
                <a:gd name="connsiteX2" fmla="*/ 19066 w 101685"/>
                <a:gd name="connsiteY2" fmla="*/ 30393 h 152445"/>
                <a:gd name="connsiteX3" fmla="*/ 19066 w 101685"/>
                <a:gd name="connsiteY3" fmla="*/ 36776 h 152445"/>
                <a:gd name="connsiteX4" fmla="*/ 44773 w 101685"/>
                <a:gd name="connsiteY4" fmla="*/ 31814 h 152445"/>
                <a:gd name="connsiteX5" fmla="*/ 44773 w 101685"/>
                <a:gd name="connsiteY5" fmla="*/ 122193 h 152445"/>
                <a:gd name="connsiteX6" fmla="*/ 27042 w 101685"/>
                <a:gd name="connsiteY6" fmla="*/ 130339 h 152445"/>
                <a:gd name="connsiteX7" fmla="*/ 20305 w 101685"/>
                <a:gd name="connsiteY7" fmla="*/ 130339 h 152445"/>
                <a:gd name="connsiteX8" fmla="*/ 20305 w 101685"/>
                <a:gd name="connsiteY8" fmla="*/ 136724 h 152445"/>
                <a:gd name="connsiteX9" fmla="*/ 51868 w 101685"/>
                <a:gd name="connsiteY9" fmla="*/ 136017 h 152445"/>
                <a:gd name="connsiteX10" fmla="*/ 83605 w 101685"/>
                <a:gd name="connsiteY10" fmla="*/ 136724 h 152445"/>
                <a:gd name="connsiteX11" fmla="*/ 83605 w 101685"/>
                <a:gd name="connsiteY11" fmla="*/ 130339 h 152445"/>
                <a:gd name="connsiteX12" fmla="*/ 76868 w 101685"/>
                <a:gd name="connsiteY12" fmla="*/ 130339 h 152445"/>
                <a:gd name="connsiteX13" fmla="*/ 59136 w 101685"/>
                <a:gd name="connsiteY13" fmla="*/ 122193 h 152445"/>
                <a:gd name="connsiteX14" fmla="*/ 59136 w 101685"/>
                <a:gd name="connsiteY14" fmla="*/ 24009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6" y="24009"/>
                  </a:moveTo>
                  <a:cubicBezTo>
                    <a:pt x="59136" y="19229"/>
                    <a:pt x="58787" y="19056"/>
                    <a:pt x="53822" y="19056"/>
                  </a:cubicBezTo>
                  <a:cubicBezTo>
                    <a:pt x="42470" y="30218"/>
                    <a:pt x="26335" y="30393"/>
                    <a:pt x="19066" y="30393"/>
                  </a:cubicBezTo>
                  <a:lnTo>
                    <a:pt x="19066" y="36776"/>
                  </a:lnTo>
                  <a:cubicBezTo>
                    <a:pt x="23324" y="36776"/>
                    <a:pt x="35026" y="36776"/>
                    <a:pt x="44773" y="31814"/>
                  </a:cubicBezTo>
                  <a:lnTo>
                    <a:pt x="44773" y="122193"/>
                  </a:lnTo>
                  <a:cubicBezTo>
                    <a:pt x="44773" y="128038"/>
                    <a:pt x="44773" y="130339"/>
                    <a:pt x="27042" y="130339"/>
                  </a:cubicBezTo>
                  <a:lnTo>
                    <a:pt x="20305" y="130339"/>
                  </a:lnTo>
                  <a:lnTo>
                    <a:pt x="20305" y="136724"/>
                  </a:lnTo>
                  <a:cubicBezTo>
                    <a:pt x="23499" y="136548"/>
                    <a:pt x="45306" y="136017"/>
                    <a:pt x="51868" y="136017"/>
                  </a:cubicBezTo>
                  <a:cubicBezTo>
                    <a:pt x="57365" y="136017"/>
                    <a:pt x="79704" y="136548"/>
                    <a:pt x="83605" y="136724"/>
                  </a:cubicBezTo>
                  <a:lnTo>
                    <a:pt x="83605" y="130339"/>
                  </a:lnTo>
                  <a:lnTo>
                    <a:pt x="76868" y="130339"/>
                  </a:lnTo>
                  <a:cubicBezTo>
                    <a:pt x="59136" y="130339"/>
                    <a:pt x="59136" y="128038"/>
                    <a:pt x="59136" y="122193"/>
                  </a:cubicBezTo>
                  <a:lnTo>
                    <a:pt x="59136" y="2400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3F8C84B3-6A9F-4333-AFBE-8CF76E3B4933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4716685" y="-13579500"/>
              <a:ext cx="864326" cy="25408"/>
            </a:xfrm>
            <a:custGeom>
              <a:avLst/>
              <a:gdLst>
                <a:gd name="connsiteX0" fmla="*/ 7588 w 864325"/>
                <a:gd name="connsiteY0" fmla="*/ 7584 h 0"/>
                <a:gd name="connsiteX1" fmla="*/ 869530 w 864325"/>
                <a:gd name="connsiteY1" fmla="*/ 7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64325">
                  <a:moveTo>
                    <a:pt x="7588" y="7584"/>
                  </a:moveTo>
                  <a:lnTo>
                    <a:pt x="869530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FBF75D0B-9037-44BC-A864-C25749F44BF4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5085531" y="-13522610"/>
              <a:ext cx="127107" cy="203260"/>
            </a:xfrm>
            <a:custGeom>
              <a:avLst/>
              <a:gdLst>
                <a:gd name="connsiteX0" fmla="*/ 38561 w 127106"/>
                <a:gd name="connsiteY0" fmla="*/ 168126 h 203260"/>
                <a:gd name="connsiteX1" fmla="*/ 65404 w 127106"/>
                <a:gd name="connsiteY1" fmla="*/ 142052 h 203260"/>
                <a:gd name="connsiteX2" fmla="*/ 120100 w 127106"/>
                <a:gd name="connsiteY2" fmla="*/ 68156 h 203260"/>
                <a:gd name="connsiteX3" fmla="*/ 66421 w 127106"/>
                <a:gd name="connsiteY3" fmla="*/ 19056 h 203260"/>
                <a:gd name="connsiteX4" fmla="*/ 19066 w 127106"/>
                <a:gd name="connsiteY4" fmla="*/ 64860 h 203260"/>
                <a:gd name="connsiteX5" fmla="*/ 32484 w 127106"/>
                <a:gd name="connsiteY5" fmla="*/ 79033 h 203260"/>
                <a:gd name="connsiteX6" fmla="*/ 45655 w 127106"/>
                <a:gd name="connsiteY6" fmla="*/ 65622 h 203260"/>
                <a:gd name="connsiteX7" fmla="*/ 32230 w 127106"/>
                <a:gd name="connsiteY7" fmla="*/ 52457 h 203260"/>
                <a:gd name="connsiteX8" fmla="*/ 28941 w 127106"/>
                <a:gd name="connsiteY8" fmla="*/ 52712 h 203260"/>
                <a:gd name="connsiteX9" fmla="*/ 63124 w 127106"/>
                <a:gd name="connsiteY9" fmla="*/ 26899 h 203260"/>
                <a:gd name="connsiteX10" fmla="*/ 97062 w 127106"/>
                <a:gd name="connsiteY10" fmla="*/ 68156 h 203260"/>
                <a:gd name="connsiteX11" fmla="*/ 70473 w 127106"/>
                <a:gd name="connsiteY11" fmla="*/ 124084 h 203260"/>
                <a:gd name="connsiteX12" fmla="*/ 21846 w 127106"/>
                <a:gd name="connsiteY12" fmla="*/ 178250 h 203260"/>
                <a:gd name="connsiteX13" fmla="*/ 19066 w 127106"/>
                <a:gd name="connsiteY13" fmla="*/ 187610 h 203260"/>
                <a:gd name="connsiteX14" fmla="*/ 113014 w 127106"/>
                <a:gd name="connsiteY14" fmla="*/ 187610 h 203260"/>
                <a:gd name="connsiteX15" fmla="*/ 120100 w 127106"/>
                <a:gd name="connsiteY15" fmla="*/ 143576 h 203260"/>
                <a:gd name="connsiteX16" fmla="*/ 113768 w 127106"/>
                <a:gd name="connsiteY16" fmla="*/ 143576 h 203260"/>
                <a:gd name="connsiteX17" fmla="*/ 108200 w 127106"/>
                <a:gd name="connsiteY17" fmla="*/ 166101 h 203260"/>
                <a:gd name="connsiteX18" fmla="*/ 84145 w 127106"/>
                <a:gd name="connsiteY18" fmla="*/ 168126 h 203260"/>
                <a:gd name="connsiteX19" fmla="*/ 38561 w 127106"/>
                <a:gd name="connsiteY19" fmla="*/ 16812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1" y="168126"/>
                  </a:moveTo>
                  <a:lnTo>
                    <a:pt x="65404" y="142052"/>
                  </a:lnTo>
                  <a:cubicBezTo>
                    <a:pt x="104911" y="107124"/>
                    <a:pt x="120100" y="93459"/>
                    <a:pt x="120100" y="68156"/>
                  </a:cubicBezTo>
                  <a:cubicBezTo>
                    <a:pt x="120100" y="39301"/>
                    <a:pt x="97308" y="19056"/>
                    <a:pt x="66421" y="19056"/>
                  </a:cubicBezTo>
                  <a:cubicBezTo>
                    <a:pt x="37807" y="19056"/>
                    <a:pt x="19066" y="42334"/>
                    <a:pt x="19066" y="64860"/>
                  </a:cubicBezTo>
                  <a:cubicBezTo>
                    <a:pt x="19066" y="79033"/>
                    <a:pt x="31729" y="79033"/>
                    <a:pt x="32484" y="79033"/>
                  </a:cubicBezTo>
                  <a:cubicBezTo>
                    <a:pt x="36790" y="79033"/>
                    <a:pt x="45655" y="75999"/>
                    <a:pt x="45655" y="65622"/>
                  </a:cubicBezTo>
                  <a:cubicBezTo>
                    <a:pt x="45655" y="59040"/>
                    <a:pt x="41095" y="52457"/>
                    <a:pt x="32230" y="52457"/>
                  </a:cubicBezTo>
                  <a:cubicBezTo>
                    <a:pt x="30204" y="52457"/>
                    <a:pt x="29703" y="52457"/>
                    <a:pt x="28941" y="52712"/>
                  </a:cubicBezTo>
                  <a:cubicBezTo>
                    <a:pt x="34764" y="36261"/>
                    <a:pt x="48436" y="26899"/>
                    <a:pt x="63124" y="26899"/>
                  </a:cubicBezTo>
                  <a:cubicBezTo>
                    <a:pt x="86171" y="26899"/>
                    <a:pt x="97062" y="47400"/>
                    <a:pt x="97062" y="68156"/>
                  </a:cubicBezTo>
                  <a:cubicBezTo>
                    <a:pt x="97062" y="88402"/>
                    <a:pt x="84399" y="108395"/>
                    <a:pt x="70473" y="124084"/>
                  </a:cubicBezTo>
                  <a:lnTo>
                    <a:pt x="21846" y="178250"/>
                  </a:lnTo>
                  <a:cubicBezTo>
                    <a:pt x="19066" y="181029"/>
                    <a:pt x="19066" y="181536"/>
                    <a:pt x="19066" y="187610"/>
                  </a:cubicBezTo>
                  <a:lnTo>
                    <a:pt x="113014" y="187610"/>
                  </a:lnTo>
                  <a:lnTo>
                    <a:pt x="120100" y="143576"/>
                  </a:lnTo>
                  <a:lnTo>
                    <a:pt x="113768" y="143576"/>
                  </a:lnTo>
                  <a:cubicBezTo>
                    <a:pt x="112505" y="151166"/>
                    <a:pt x="110734" y="162297"/>
                    <a:pt x="108200" y="166101"/>
                  </a:cubicBezTo>
                  <a:cubicBezTo>
                    <a:pt x="106428" y="168126"/>
                    <a:pt x="89714" y="168126"/>
                    <a:pt x="84145" y="168126"/>
                  </a:cubicBezTo>
                  <a:lnTo>
                    <a:pt x="38561" y="1681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78B04B65-7246-45AC-8DC3-33FE6CDB289D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5668029" y="-13675219"/>
              <a:ext cx="203371" cy="203260"/>
            </a:xfrm>
            <a:custGeom>
              <a:avLst/>
              <a:gdLst>
                <a:gd name="connsiteX0" fmla="*/ 108454 w 203370"/>
                <a:gd name="connsiteY0" fmla="*/ 108404 h 203260"/>
                <a:gd name="connsiteX1" fmla="*/ 179109 w 203370"/>
                <a:gd name="connsiteY1" fmla="*/ 108404 h 203260"/>
                <a:gd name="connsiteX2" fmla="*/ 187467 w 203370"/>
                <a:gd name="connsiteY2" fmla="*/ 103338 h 203260"/>
                <a:gd name="connsiteX3" fmla="*/ 179109 w 203370"/>
                <a:gd name="connsiteY3" fmla="*/ 98281 h 203260"/>
                <a:gd name="connsiteX4" fmla="*/ 108454 w 203370"/>
                <a:gd name="connsiteY4" fmla="*/ 98281 h 203260"/>
                <a:gd name="connsiteX5" fmla="*/ 108454 w 203370"/>
                <a:gd name="connsiteY5" fmla="*/ 27410 h 203260"/>
                <a:gd name="connsiteX6" fmla="*/ 103393 w 203370"/>
                <a:gd name="connsiteY6" fmla="*/ 19056 h 203260"/>
                <a:gd name="connsiteX7" fmla="*/ 98325 w 203370"/>
                <a:gd name="connsiteY7" fmla="*/ 27410 h 203260"/>
                <a:gd name="connsiteX8" fmla="*/ 98325 w 203370"/>
                <a:gd name="connsiteY8" fmla="*/ 98281 h 203260"/>
                <a:gd name="connsiteX9" fmla="*/ 27423 w 203370"/>
                <a:gd name="connsiteY9" fmla="*/ 98281 h 203260"/>
                <a:gd name="connsiteX10" fmla="*/ 19066 w 203370"/>
                <a:gd name="connsiteY10" fmla="*/ 103338 h 203260"/>
                <a:gd name="connsiteX11" fmla="*/ 27423 w 203370"/>
                <a:gd name="connsiteY11" fmla="*/ 108404 h 203260"/>
                <a:gd name="connsiteX12" fmla="*/ 98325 w 203370"/>
                <a:gd name="connsiteY12" fmla="*/ 108404 h 203260"/>
                <a:gd name="connsiteX13" fmla="*/ 98325 w 203370"/>
                <a:gd name="connsiteY13" fmla="*/ 179267 h 203260"/>
                <a:gd name="connsiteX14" fmla="*/ 103393 w 203370"/>
                <a:gd name="connsiteY14" fmla="*/ 187619 h 203260"/>
                <a:gd name="connsiteX15" fmla="*/ 108454 w 203370"/>
                <a:gd name="connsiteY15" fmla="*/ 179267 h 203260"/>
                <a:gd name="connsiteX16" fmla="*/ 108454 w 203370"/>
                <a:gd name="connsiteY16" fmla="*/ 10840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4" y="108404"/>
                  </a:moveTo>
                  <a:lnTo>
                    <a:pt x="179109" y="108404"/>
                  </a:lnTo>
                  <a:cubicBezTo>
                    <a:pt x="182652" y="108404"/>
                    <a:pt x="187467" y="108404"/>
                    <a:pt x="187467" y="103338"/>
                  </a:cubicBezTo>
                  <a:cubicBezTo>
                    <a:pt x="187467" y="98281"/>
                    <a:pt x="182652" y="98281"/>
                    <a:pt x="179109" y="98281"/>
                  </a:cubicBezTo>
                  <a:lnTo>
                    <a:pt x="108454" y="98281"/>
                  </a:lnTo>
                  <a:lnTo>
                    <a:pt x="108454" y="27410"/>
                  </a:lnTo>
                  <a:cubicBezTo>
                    <a:pt x="108454" y="23868"/>
                    <a:pt x="108454" y="19056"/>
                    <a:pt x="103393" y="19056"/>
                  </a:cubicBezTo>
                  <a:cubicBezTo>
                    <a:pt x="98325" y="19056"/>
                    <a:pt x="98325" y="23868"/>
                    <a:pt x="98325" y="27410"/>
                  </a:cubicBezTo>
                  <a:lnTo>
                    <a:pt x="98325" y="98281"/>
                  </a:lnTo>
                  <a:lnTo>
                    <a:pt x="27423" y="98281"/>
                  </a:lnTo>
                  <a:cubicBezTo>
                    <a:pt x="23880" y="98281"/>
                    <a:pt x="19066" y="98281"/>
                    <a:pt x="19066" y="103338"/>
                  </a:cubicBezTo>
                  <a:cubicBezTo>
                    <a:pt x="19066" y="108404"/>
                    <a:pt x="23880" y="108404"/>
                    <a:pt x="27423" y="108404"/>
                  </a:cubicBezTo>
                  <a:lnTo>
                    <a:pt x="98325" y="108404"/>
                  </a:lnTo>
                  <a:lnTo>
                    <a:pt x="98325" y="179267"/>
                  </a:lnTo>
                  <a:cubicBezTo>
                    <a:pt x="98325" y="182807"/>
                    <a:pt x="98325" y="187619"/>
                    <a:pt x="103393" y="187619"/>
                  </a:cubicBezTo>
                  <a:cubicBezTo>
                    <a:pt x="108454" y="187619"/>
                    <a:pt x="108454" y="182807"/>
                    <a:pt x="108454" y="179267"/>
                  </a:cubicBezTo>
                  <a:lnTo>
                    <a:pt x="108454" y="1084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EAA76E5A-ABB5-4EAA-89BF-08A87473AE2D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5934948" y="-13772351"/>
              <a:ext cx="254213" cy="330298"/>
            </a:xfrm>
            <a:custGeom>
              <a:avLst/>
              <a:gdLst>
                <a:gd name="connsiteX0" fmla="*/ 98579 w 254213"/>
                <a:gd name="connsiteY0" fmla="*/ 322763 h 330298"/>
                <a:gd name="connsiteX1" fmla="*/ 109216 w 254213"/>
                <a:gd name="connsiteY1" fmla="*/ 317704 h 330298"/>
                <a:gd name="connsiteX2" fmla="*/ 247731 w 254213"/>
                <a:gd name="connsiteY2" fmla="*/ 28670 h 330298"/>
                <a:gd name="connsiteX3" fmla="*/ 249503 w 254213"/>
                <a:gd name="connsiteY3" fmla="*/ 24113 h 330298"/>
                <a:gd name="connsiteX4" fmla="*/ 244442 w 254213"/>
                <a:gd name="connsiteY4" fmla="*/ 19056 h 330298"/>
                <a:gd name="connsiteX5" fmla="*/ 238873 w 254213"/>
                <a:gd name="connsiteY5" fmla="*/ 24113 h 330298"/>
                <a:gd name="connsiteX6" fmla="*/ 108208 w 254213"/>
                <a:gd name="connsiteY6" fmla="*/ 296442 h 330298"/>
                <a:gd name="connsiteX7" fmla="*/ 54267 w 254213"/>
                <a:gd name="connsiteY7" fmla="*/ 170913 h 330298"/>
                <a:gd name="connsiteX8" fmla="*/ 19066 w 254213"/>
                <a:gd name="connsiteY8" fmla="*/ 197988 h 330298"/>
                <a:gd name="connsiteX9" fmla="*/ 22863 w 254213"/>
                <a:gd name="connsiteY9" fmla="*/ 202037 h 330298"/>
                <a:gd name="connsiteX10" fmla="*/ 40849 w 254213"/>
                <a:gd name="connsiteY10" fmla="*/ 188373 h 330298"/>
                <a:gd name="connsiteX11" fmla="*/ 98579 w 254213"/>
                <a:gd name="connsiteY11" fmla="*/ 322763 h 330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4213" h="330298">
                  <a:moveTo>
                    <a:pt x="98579" y="322763"/>
                  </a:moveTo>
                  <a:cubicBezTo>
                    <a:pt x="106436" y="322763"/>
                    <a:pt x="106682" y="322509"/>
                    <a:pt x="109216" y="317704"/>
                  </a:cubicBezTo>
                  <a:lnTo>
                    <a:pt x="247731" y="28670"/>
                  </a:lnTo>
                  <a:cubicBezTo>
                    <a:pt x="249503" y="25383"/>
                    <a:pt x="249503" y="24876"/>
                    <a:pt x="249503" y="24113"/>
                  </a:cubicBezTo>
                  <a:cubicBezTo>
                    <a:pt x="249503" y="21334"/>
                    <a:pt x="247477" y="19056"/>
                    <a:pt x="244442" y="19056"/>
                  </a:cubicBezTo>
                  <a:cubicBezTo>
                    <a:pt x="241153" y="19056"/>
                    <a:pt x="240137" y="21334"/>
                    <a:pt x="238873" y="24113"/>
                  </a:cubicBezTo>
                  <a:lnTo>
                    <a:pt x="108208" y="296442"/>
                  </a:lnTo>
                  <a:lnTo>
                    <a:pt x="54267" y="170913"/>
                  </a:lnTo>
                  <a:lnTo>
                    <a:pt x="19066" y="197988"/>
                  </a:lnTo>
                  <a:lnTo>
                    <a:pt x="22863" y="202037"/>
                  </a:lnTo>
                  <a:lnTo>
                    <a:pt x="40849" y="188373"/>
                  </a:lnTo>
                  <a:lnTo>
                    <a:pt x="98579" y="32276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56841A31-D079-4D31-8089-01493AE52512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6171859" y="-13755765"/>
              <a:ext cx="940590" cy="25408"/>
            </a:xfrm>
            <a:custGeom>
              <a:avLst/>
              <a:gdLst>
                <a:gd name="connsiteX0" fmla="*/ 7588 w 940589"/>
                <a:gd name="connsiteY0" fmla="*/ 7584 h 0"/>
                <a:gd name="connsiteX1" fmla="*/ 945893 w 940589"/>
                <a:gd name="connsiteY1" fmla="*/ 7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0589">
                  <a:moveTo>
                    <a:pt x="7588" y="7584"/>
                  </a:moveTo>
                  <a:lnTo>
                    <a:pt x="945893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D2C7EC67-98BD-4920-884F-7DF5DED7C298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6167709" y="-13639529"/>
              <a:ext cx="152528" cy="152445"/>
            </a:xfrm>
            <a:custGeom>
              <a:avLst/>
              <a:gdLst>
                <a:gd name="connsiteX0" fmla="*/ 100359 w 152528"/>
                <a:gd name="connsiteY0" fmla="*/ 116747 h 152445"/>
                <a:gd name="connsiteX1" fmla="*/ 122896 w 152528"/>
                <a:gd name="connsiteY1" fmla="*/ 133708 h 152445"/>
                <a:gd name="connsiteX2" fmla="*/ 141629 w 152528"/>
                <a:gd name="connsiteY2" fmla="*/ 119780 h 152445"/>
                <a:gd name="connsiteX3" fmla="*/ 149231 w 152528"/>
                <a:gd name="connsiteY3" fmla="*/ 94731 h 152445"/>
                <a:gd name="connsiteX4" fmla="*/ 146189 w 152528"/>
                <a:gd name="connsiteY4" fmla="*/ 92197 h 152445"/>
                <a:gd name="connsiteX5" fmla="*/ 142646 w 152528"/>
                <a:gd name="connsiteY5" fmla="*/ 96755 h 152445"/>
                <a:gd name="connsiteX6" fmla="*/ 123651 w 152528"/>
                <a:gd name="connsiteY6" fmla="*/ 128133 h 152445"/>
                <a:gd name="connsiteX7" fmla="*/ 115802 w 152528"/>
                <a:gd name="connsiteY7" fmla="*/ 116493 h 152445"/>
                <a:gd name="connsiteX8" fmla="*/ 120871 w 152528"/>
                <a:gd name="connsiteY8" fmla="*/ 90173 h 152445"/>
                <a:gd name="connsiteX9" fmla="*/ 127957 w 152528"/>
                <a:gd name="connsiteY9" fmla="*/ 62835 h 152445"/>
                <a:gd name="connsiteX10" fmla="*/ 132263 w 152528"/>
                <a:gd name="connsiteY10" fmla="*/ 45631 h 152445"/>
                <a:gd name="connsiteX11" fmla="*/ 136060 w 152528"/>
                <a:gd name="connsiteY11" fmla="*/ 28670 h 152445"/>
                <a:gd name="connsiteX12" fmla="*/ 128720 w 152528"/>
                <a:gd name="connsiteY12" fmla="*/ 21835 h 152445"/>
                <a:gd name="connsiteX13" fmla="*/ 118845 w 152528"/>
                <a:gd name="connsiteY13" fmla="*/ 30696 h 152445"/>
                <a:gd name="connsiteX14" fmla="*/ 99850 w 152528"/>
                <a:gd name="connsiteY14" fmla="*/ 106878 h 152445"/>
                <a:gd name="connsiteX15" fmla="*/ 70981 w 152528"/>
                <a:gd name="connsiteY15" fmla="*/ 128133 h 152445"/>
                <a:gd name="connsiteX16" fmla="*/ 55284 w 152528"/>
                <a:gd name="connsiteY16" fmla="*/ 107387 h 152445"/>
                <a:gd name="connsiteX17" fmla="*/ 68956 w 152528"/>
                <a:gd name="connsiteY17" fmla="*/ 55753 h 152445"/>
                <a:gd name="connsiteX18" fmla="*/ 73261 w 152528"/>
                <a:gd name="connsiteY18" fmla="*/ 39809 h 152445"/>
                <a:gd name="connsiteX19" fmla="*/ 52495 w 152528"/>
                <a:gd name="connsiteY19" fmla="*/ 19056 h 152445"/>
                <a:gd name="connsiteX20" fmla="*/ 19066 w 152528"/>
                <a:gd name="connsiteY20" fmla="*/ 58032 h 152445"/>
                <a:gd name="connsiteX21" fmla="*/ 22109 w 152528"/>
                <a:gd name="connsiteY21" fmla="*/ 60557 h 152445"/>
                <a:gd name="connsiteX22" fmla="*/ 26160 w 152528"/>
                <a:gd name="connsiteY22" fmla="*/ 56007 h 152445"/>
                <a:gd name="connsiteX23" fmla="*/ 51733 w 152528"/>
                <a:gd name="connsiteY23" fmla="*/ 24621 h 152445"/>
                <a:gd name="connsiteX24" fmla="*/ 58064 w 152528"/>
                <a:gd name="connsiteY24" fmla="*/ 32974 h 152445"/>
                <a:gd name="connsiteX25" fmla="*/ 53759 w 152528"/>
                <a:gd name="connsiteY25" fmla="*/ 50187 h 152445"/>
                <a:gd name="connsiteX26" fmla="*/ 39078 w 152528"/>
                <a:gd name="connsiteY26" fmla="*/ 103338 h 152445"/>
                <a:gd name="connsiteX27" fmla="*/ 70219 w 152528"/>
                <a:gd name="connsiteY27" fmla="*/ 133708 h 152445"/>
                <a:gd name="connsiteX28" fmla="*/ 100359 w 152528"/>
                <a:gd name="connsiteY28" fmla="*/ 116747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9" y="116747"/>
                  </a:moveTo>
                  <a:cubicBezTo>
                    <a:pt x="103139" y="127125"/>
                    <a:pt x="112005" y="133708"/>
                    <a:pt x="122896" y="133708"/>
                  </a:cubicBezTo>
                  <a:cubicBezTo>
                    <a:pt x="131754" y="133708"/>
                    <a:pt x="137577" y="127880"/>
                    <a:pt x="141629" y="119780"/>
                  </a:cubicBezTo>
                  <a:cubicBezTo>
                    <a:pt x="145935" y="110673"/>
                    <a:pt x="149231" y="95230"/>
                    <a:pt x="149231" y="94731"/>
                  </a:cubicBezTo>
                  <a:cubicBezTo>
                    <a:pt x="149231" y="92197"/>
                    <a:pt x="146951" y="92197"/>
                    <a:pt x="146189" y="92197"/>
                  </a:cubicBezTo>
                  <a:cubicBezTo>
                    <a:pt x="143654" y="92197"/>
                    <a:pt x="143400" y="93206"/>
                    <a:pt x="142646" y="96755"/>
                  </a:cubicBezTo>
                  <a:cubicBezTo>
                    <a:pt x="139103" y="110927"/>
                    <a:pt x="134288" y="128133"/>
                    <a:pt x="123651" y="128133"/>
                  </a:cubicBezTo>
                  <a:cubicBezTo>
                    <a:pt x="118337" y="128133"/>
                    <a:pt x="115802" y="124846"/>
                    <a:pt x="115802" y="116493"/>
                  </a:cubicBezTo>
                  <a:cubicBezTo>
                    <a:pt x="115802" y="110927"/>
                    <a:pt x="118845" y="99034"/>
                    <a:pt x="120871" y="90173"/>
                  </a:cubicBezTo>
                  <a:lnTo>
                    <a:pt x="127957" y="62835"/>
                  </a:lnTo>
                  <a:cubicBezTo>
                    <a:pt x="128720" y="59040"/>
                    <a:pt x="131246" y="49426"/>
                    <a:pt x="132263" y="45631"/>
                  </a:cubicBezTo>
                  <a:cubicBezTo>
                    <a:pt x="133526" y="39809"/>
                    <a:pt x="136060" y="30187"/>
                    <a:pt x="136060" y="28670"/>
                  </a:cubicBezTo>
                  <a:cubicBezTo>
                    <a:pt x="136060" y="24113"/>
                    <a:pt x="132517" y="21835"/>
                    <a:pt x="128720" y="21835"/>
                  </a:cubicBezTo>
                  <a:cubicBezTo>
                    <a:pt x="127448" y="21835"/>
                    <a:pt x="120871" y="22089"/>
                    <a:pt x="118845" y="30696"/>
                  </a:cubicBezTo>
                  <a:cubicBezTo>
                    <a:pt x="114031" y="49171"/>
                    <a:pt x="102885" y="93459"/>
                    <a:pt x="99850" y="106878"/>
                  </a:cubicBezTo>
                  <a:cubicBezTo>
                    <a:pt x="99596" y="107886"/>
                    <a:pt x="89467" y="128133"/>
                    <a:pt x="70981" y="128133"/>
                  </a:cubicBezTo>
                  <a:cubicBezTo>
                    <a:pt x="57810" y="128133"/>
                    <a:pt x="55284" y="116747"/>
                    <a:pt x="55284" y="107387"/>
                  </a:cubicBezTo>
                  <a:cubicBezTo>
                    <a:pt x="55284" y="93206"/>
                    <a:pt x="62370" y="73213"/>
                    <a:pt x="68956" y="55753"/>
                  </a:cubicBezTo>
                  <a:cubicBezTo>
                    <a:pt x="71990" y="48163"/>
                    <a:pt x="73261" y="44614"/>
                    <a:pt x="73261" y="39809"/>
                  </a:cubicBezTo>
                  <a:cubicBezTo>
                    <a:pt x="73261" y="28416"/>
                    <a:pt x="65158" y="19056"/>
                    <a:pt x="52495" y="19056"/>
                  </a:cubicBezTo>
                  <a:cubicBezTo>
                    <a:pt x="28440" y="19056"/>
                    <a:pt x="19066" y="55753"/>
                    <a:pt x="19066" y="58032"/>
                  </a:cubicBezTo>
                  <a:cubicBezTo>
                    <a:pt x="19066" y="60557"/>
                    <a:pt x="21601" y="60557"/>
                    <a:pt x="22109" y="60557"/>
                  </a:cubicBezTo>
                  <a:cubicBezTo>
                    <a:pt x="24643" y="60557"/>
                    <a:pt x="24897" y="60058"/>
                    <a:pt x="26160" y="56007"/>
                  </a:cubicBezTo>
                  <a:cubicBezTo>
                    <a:pt x="32492" y="33989"/>
                    <a:pt x="42112" y="24621"/>
                    <a:pt x="51733" y="24621"/>
                  </a:cubicBezTo>
                  <a:cubicBezTo>
                    <a:pt x="54013" y="24621"/>
                    <a:pt x="58064" y="24876"/>
                    <a:pt x="58064" y="32974"/>
                  </a:cubicBezTo>
                  <a:cubicBezTo>
                    <a:pt x="58064" y="39048"/>
                    <a:pt x="55284" y="46385"/>
                    <a:pt x="53759" y="50187"/>
                  </a:cubicBezTo>
                  <a:cubicBezTo>
                    <a:pt x="44392" y="75238"/>
                    <a:pt x="39078" y="90935"/>
                    <a:pt x="39078" y="103338"/>
                  </a:cubicBezTo>
                  <a:cubicBezTo>
                    <a:pt x="39078" y="127379"/>
                    <a:pt x="56547" y="133708"/>
                    <a:pt x="70219" y="133708"/>
                  </a:cubicBezTo>
                  <a:cubicBezTo>
                    <a:pt x="86933" y="133708"/>
                    <a:pt x="96053" y="122313"/>
                    <a:pt x="100359" y="1167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99D576CC-FC7F-43E6-9BA3-EB77B2D7CF65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6316517" y="-13718481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3 w 101685"/>
                <a:gd name="connsiteY1" fmla="*/ 104473 h 152445"/>
                <a:gd name="connsiteX2" fmla="*/ 86798 w 101685"/>
                <a:gd name="connsiteY2" fmla="*/ 120597 h 152445"/>
                <a:gd name="connsiteX3" fmla="*/ 69249 w 101685"/>
                <a:gd name="connsiteY3" fmla="*/ 121661 h 152445"/>
                <a:gd name="connsiteX4" fmla="*/ 36622 w 101685"/>
                <a:gd name="connsiteY4" fmla="*/ 121661 h 152445"/>
                <a:gd name="connsiteX5" fmla="*/ 72085 w 101685"/>
                <a:gd name="connsiteY5" fmla="*/ 91887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5 h 152445"/>
                <a:gd name="connsiteX9" fmla="*/ 28464 w 101685"/>
                <a:gd name="connsiteY9" fmla="*/ 60700 h 152445"/>
                <a:gd name="connsiteX10" fmla="*/ 37862 w 101685"/>
                <a:gd name="connsiteY10" fmla="*/ 51307 h 152445"/>
                <a:gd name="connsiteX11" fmla="*/ 27399 w 101685"/>
                <a:gd name="connsiteY11" fmla="*/ 41914 h 152445"/>
                <a:gd name="connsiteX12" fmla="*/ 53290 w 101685"/>
                <a:gd name="connsiteY12" fmla="*/ 25431 h 152445"/>
                <a:gd name="connsiteX13" fmla="*/ 80244 w 101685"/>
                <a:gd name="connsiteY13" fmla="*/ 53610 h 152445"/>
                <a:gd name="connsiteX14" fmla="*/ 63569 w 101685"/>
                <a:gd name="connsiteY14" fmla="*/ 87632 h 152445"/>
                <a:gd name="connsiteX15" fmla="*/ 20838 w 101685"/>
                <a:gd name="connsiteY15" fmla="*/ 129817 h 152445"/>
                <a:gd name="connsiteX16" fmla="*/ 19066 w 101685"/>
                <a:gd name="connsiteY16" fmla="*/ 136724 h 152445"/>
                <a:gd name="connsiteX17" fmla="*/ 92121 w 101685"/>
                <a:gd name="connsiteY17" fmla="*/ 136724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3" y="104473"/>
                  </a:lnTo>
                  <a:cubicBezTo>
                    <a:pt x="90881" y="108371"/>
                    <a:pt x="89110" y="118826"/>
                    <a:pt x="86798" y="120597"/>
                  </a:cubicBezTo>
                  <a:cubicBezTo>
                    <a:pt x="85384" y="121661"/>
                    <a:pt x="71728" y="121661"/>
                    <a:pt x="69249" y="121661"/>
                  </a:cubicBezTo>
                  <a:lnTo>
                    <a:pt x="36622" y="121661"/>
                  </a:lnTo>
                  <a:cubicBezTo>
                    <a:pt x="55236" y="105178"/>
                    <a:pt x="61448" y="100216"/>
                    <a:pt x="72085" y="91887"/>
                  </a:cubicBezTo>
                  <a:cubicBezTo>
                    <a:pt x="85209" y="81430"/>
                    <a:pt x="97443" y="70441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5"/>
                  </a:cubicBezTo>
                  <a:cubicBezTo>
                    <a:pt x="19066" y="59811"/>
                    <a:pt x="26692" y="60700"/>
                    <a:pt x="28464" y="60700"/>
                  </a:cubicBezTo>
                  <a:cubicBezTo>
                    <a:pt x="32722" y="60700"/>
                    <a:pt x="37862" y="57682"/>
                    <a:pt x="37862" y="51307"/>
                  </a:cubicBezTo>
                  <a:cubicBezTo>
                    <a:pt x="37862" y="48115"/>
                    <a:pt x="36622" y="41914"/>
                    <a:pt x="27399" y="41914"/>
                  </a:cubicBezTo>
                  <a:cubicBezTo>
                    <a:pt x="32897" y="29329"/>
                    <a:pt x="44956" y="25431"/>
                    <a:pt x="53290" y="25431"/>
                  </a:cubicBezTo>
                  <a:cubicBezTo>
                    <a:pt x="71021" y="25431"/>
                    <a:pt x="80244" y="39254"/>
                    <a:pt x="80244" y="53610"/>
                  </a:cubicBezTo>
                  <a:cubicBezTo>
                    <a:pt x="80244" y="69029"/>
                    <a:pt x="69249" y="81256"/>
                    <a:pt x="63569" y="87632"/>
                  </a:cubicBezTo>
                  <a:lnTo>
                    <a:pt x="20838" y="129817"/>
                  </a:lnTo>
                  <a:cubicBezTo>
                    <a:pt x="19066" y="131405"/>
                    <a:pt x="19066" y="131761"/>
                    <a:pt x="19066" y="136724"/>
                  </a:cubicBezTo>
                  <a:lnTo>
                    <a:pt x="92121" y="136724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92AD3197-EE0C-4909-8862-B29206488D7F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6496259" y="-13595995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3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3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7" y="29179"/>
                    <a:pt x="173786" y="29179"/>
                    <a:pt x="173786" y="24113"/>
                  </a:cubicBezTo>
                  <a:cubicBezTo>
                    <a:pt x="173786" y="19056"/>
                    <a:pt x="169227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F7967D93-BAC3-4411-8CFB-2D814040ACFC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6735604" y="-13699006"/>
              <a:ext cx="127107" cy="203260"/>
            </a:xfrm>
            <a:custGeom>
              <a:avLst/>
              <a:gdLst>
                <a:gd name="connsiteX0" fmla="*/ 86425 w 127106"/>
                <a:gd name="connsiteY0" fmla="*/ 148634 h 203260"/>
                <a:gd name="connsiteX1" fmla="*/ 86425 w 127106"/>
                <a:gd name="connsiteY1" fmla="*/ 170659 h 203260"/>
                <a:gd name="connsiteX2" fmla="*/ 67176 w 127106"/>
                <a:gd name="connsiteY2" fmla="*/ 182553 h 203260"/>
                <a:gd name="connsiteX3" fmla="*/ 61861 w 127106"/>
                <a:gd name="connsiteY3" fmla="*/ 182553 h 203260"/>
                <a:gd name="connsiteX4" fmla="*/ 61861 w 127106"/>
                <a:gd name="connsiteY4" fmla="*/ 190397 h 203260"/>
                <a:gd name="connsiteX5" fmla="*/ 96045 w 127106"/>
                <a:gd name="connsiteY5" fmla="*/ 189635 h 203260"/>
                <a:gd name="connsiteX6" fmla="*/ 130483 w 127106"/>
                <a:gd name="connsiteY6" fmla="*/ 190397 h 203260"/>
                <a:gd name="connsiteX7" fmla="*/ 130483 w 127106"/>
                <a:gd name="connsiteY7" fmla="*/ 182553 h 203260"/>
                <a:gd name="connsiteX8" fmla="*/ 125168 w 127106"/>
                <a:gd name="connsiteY8" fmla="*/ 182553 h 203260"/>
                <a:gd name="connsiteX9" fmla="*/ 105920 w 127106"/>
                <a:gd name="connsiteY9" fmla="*/ 170659 h 203260"/>
                <a:gd name="connsiteX10" fmla="*/ 105920 w 127106"/>
                <a:gd name="connsiteY10" fmla="*/ 148634 h 203260"/>
                <a:gd name="connsiteX11" fmla="*/ 131246 w 127106"/>
                <a:gd name="connsiteY11" fmla="*/ 148634 h 203260"/>
                <a:gd name="connsiteX12" fmla="*/ 131246 w 127106"/>
                <a:gd name="connsiteY12" fmla="*/ 140790 h 203260"/>
                <a:gd name="connsiteX13" fmla="*/ 105920 w 127106"/>
                <a:gd name="connsiteY13" fmla="*/ 140790 h 203260"/>
                <a:gd name="connsiteX14" fmla="*/ 105920 w 127106"/>
                <a:gd name="connsiteY14" fmla="*/ 25637 h 203260"/>
                <a:gd name="connsiteX15" fmla="*/ 101868 w 127106"/>
                <a:gd name="connsiteY15" fmla="*/ 19056 h 203260"/>
                <a:gd name="connsiteX16" fmla="*/ 96800 w 127106"/>
                <a:gd name="connsiteY16" fmla="*/ 22097 h 203260"/>
                <a:gd name="connsiteX17" fmla="*/ 19066 w 127106"/>
                <a:gd name="connsiteY17" fmla="*/ 140790 h 203260"/>
                <a:gd name="connsiteX18" fmla="*/ 19066 w 127106"/>
                <a:gd name="connsiteY18" fmla="*/ 148634 h 203260"/>
                <a:gd name="connsiteX19" fmla="*/ 86425 w 127106"/>
                <a:gd name="connsiteY19" fmla="*/ 148634 h 203260"/>
                <a:gd name="connsiteX20" fmla="*/ 87942 w 127106"/>
                <a:gd name="connsiteY20" fmla="*/ 140790 h 203260"/>
                <a:gd name="connsiteX21" fmla="*/ 26152 w 127106"/>
                <a:gd name="connsiteY21" fmla="*/ 140790 h 203260"/>
                <a:gd name="connsiteX22" fmla="*/ 87942 w 127106"/>
                <a:gd name="connsiteY22" fmla="*/ 46392 h 203260"/>
                <a:gd name="connsiteX23" fmla="*/ 87942 w 127106"/>
                <a:gd name="connsiteY23" fmla="*/ 14079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03260">
                  <a:moveTo>
                    <a:pt x="86425" y="148634"/>
                  </a:moveTo>
                  <a:lnTo>
                    <a:pt x="86425" y="170659"/>
                  </a:lnTo>
                  <a:cubicBezTo>
                    <a:pt x="86425" y="179766"/>
                    <a:pt x="85916" y="182553"/>
                    <a:pt x="67176" y="182553"/>
                  </a:cubicBezTo>
                  <a:lnTo>
                    <a:pt x="61861" y="182553"/>
                  </a:lnTo>
                  <a:lnTo>
                    <a:pt x="61861" y="190397"/>
                  </a:lnTo>
                  <a:cubicBezTo>
                    <a:pt x="72236" y="189635"/>
                    <a:pt x="85408" y="189635"/>
                    <a:pt x="96045" y="189635"/>
                  </a:cubicBezTo>
                  <a:cubicBezTo>
                    <a:pt x="106682" y="189635"/>
                    <a:pt x="120100" y="189635"/>
                    <a:pt x="130483" y="190397"/>
                  </a:cubicBezTo>
                  <a:lnTo>
                    <a:pt x="130483" y="182553"/>
                  </a:lnTo>
                  <a:lnTo>
                    <a:pt x="125168" y="182553"/>
                  </a:lnTo>
                  <a:cubicBezTo>
                    <a:pt x="106428" y="182553"/>
                    <a:pt x="105920" y="179766"/>
                    <a:pt x="105920" y="170659"/>
                  </a:cubicBezTo>
                  <a:lnTo>
                    <a:pt x="105920" y="148634"/>
                  </a:lnTo>
                  <a:lnTo>
                    <a:pt x="131246" y="148634"/>
                  </a:lnTo>
                  <a:lnTo>
                    <a:pt x="131246" y="140790"/>
                  </a:lnTo>
                  <a:lnTo>
                    <a:pt x="105920" y="140790"/>
                  </a:lnTo>
                  <a:lnTo>
                    <a:pt x="105920" y="25637"/>
                  </a:lnTo>
                  <a:cubicBezTo>
                    <a:pt x="105920" y="20572"/>
                    <a:pt x="105920" y="19056"/>
                    <a:pt x="101868" y="19056"/>
                  </a:cubicBezTo>
                  <a:cubicBezTo>
                    <a:pt x="99588" y="19056"/>
                    <a:pt x="98825" y="19056"/>
                    <a:pt x="96800" y="22097"/>
                  </a:cubicBezTo>
                  <a:lnTo>
                    <a:pt x="19066" y="140790"/>
                  </a:lnTo>
                  <a:lnTo>
                    <a:pt x="19066" y="148634"/>
                  </a:lnTo>
                  <a:lnTo>
                    <a:pt x="86425" y="148634"/>
                  </a:lnTo>
                  <a:close/>
                  <a:moveTo>
                    <a:pt x="87942" y="140790"/>
                  </a:moveTo>
                  <a:lnTo>
                    <a:pt x="26152" y="140790"/>
                  </a:lnTo>
                  <a:lnTo>
                    <a:pt x="87942" y="46392"/>
                  </a:lnTo>
                  <a:lnTo>
                    <a:pt x="87942" y="14079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A0D13782-26BA-4810-AC3A-7FE0CB2A4BA4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6858931" y="-13639529"/>
              <a:ext cx="152528" cy="177853"/>
            </a:xfrm>
            <a:custGeom>
              <a:avLst/>
              <a:gdLst>
                <a:gd name="connsiteX0" fmla="*/ 134542 w 152528"/>
                <a:gd name="connsiteY0" fmla="*/ 35506 h 177852"/>
                <a:gd name="connsiteX1" fmla="*/ 135297 w 152528"/>
                <a:gd name="connsiteY1" fmla="*/ 30948 h 177852"/>
                <a:gd name="connsiteX2" fmla="*/ 127957 w 152528"/>
                <a:gd name="connsiteY2" fmla="*/ 24113 h 177852"/>
                <a:gd name="connsiteX3" fmla="*/ 117574 w 152528"/>
                <a:gd name="connsiteY3" fmla="*/ 34999 h 177852"/>
                <a:gd name="connsiteX4" fmla="*/ 94019 w 152528"/>
                <a:gd name="connsiteY4" fmla="*/ 19056 h 177852"/>
                <a:gd name="connsiteX5" fmla="*/ 33755 w 152528"/>
                <a:gd name="connsiteY5" fmla="*/ 90935 h 177852"/>
                <a:gd name="connsiteX6" fmla="*/ 67430 w 152528"/>
                <a:gd name="connsiteY6" fmla="*/ 130919 h 177852"/>
                <a:gd name="connsiteX7" fmla="*/ 96808 w 152528"/>
                <a:gd name="connsiteY7" fmla="*/ 116240 h 177852"/>
                <a:gd name="connsiteX8" fmla="*/ 97062 w 152528"/>
                <a:gd name="connsiteY8" fmla="*/ 116493 h 177852"/>
                <a:gd name="connsiteX9" fmla="*/ 88704 w 152528"/>
                <a:gd name="connsiteY9" fmla="*/ 149904 h 177852"/>
                <a:gd name="connsiteX10" fmla="*/ 52241 w 152528"/>
                <a:gd name="connsiteY10" fmla="*/ 177232 h 177852"/>
                <a:gd name="connsiteX11" fmla="*/ 31983 w 152528"/>
                <a:gd name="connsiteY11" fmla="*/ 174708 h 177852"/>
                <a:gd name="connsiteX12" fmla="*/ 42366 w 152528"/>
                <a:gd name="connsiteY12" fmla="*/ 161544 h 177852"/>
                <a:gd name="connsiteX13" fmla="*/ 32738 w 152528"/>
                <a:gd name="connsiteY13" fmla="*/ 152683 h 177852"/>
                <a:gd name="connsiteX14" fmla="*/ 19066 w 152528"/>
                <a:gd name="connsiteY14" fmla="*/ 167364 h 177852"/>
                <a:gd name="connsiteX15" fmla="*/ 52749 w 152528"/>
                <a:gd name="connsiteY15" fmla="*/ 182807 h 177852"/>
                <a:gd name="connsiteX16" fmla="*/ 106428 w 152528"/>
                <a:gd name="connsiteY16" fmla="*/ 147880 h 177852"/>
                <a:gd name="connsiteX17" fmla="*/ 134542 w 152528"/>
                <a:gd name="connsiteY17" fmla="*/ 35506 h 177852"/>
                <a:gd name="connsiteX18" fmla="*/ 101622 w 152528"/>
                <a:gd name="connsiteY18" fmla="*/ 98526 h 177852"/>
                <a:gd name="connsiteX19" fmla="*/ 88704 w 152528"/>
                <a:gd name="connsiteY19" fmla="*/ 116240 h 177852"/>
                <a:gd name="connsiteX20" fmla="*/ 68193 w 152528"/>
                <a:gd name="connsiteY20" fmla="*/ 125354 h 177852"/>
                <a:gd name="connsiteX21" fmla="*/ 51733 w 152528"/>
                <a:gd name="connsiteY21" fmla="*/ 102066 h 177852"/>
                <a:gd name="connsiteX22" fmla="*/ 65913 w 152528"/>
                <a:gd name="connsiteY22" fmla="*/ 47146 h 177852"/>
                <a:gd name="connsiteX23" fmla="*/ 94273 w 152528"/>
                <a:gd name="connsiteY23" fmla="*/ 24621 h 177852"/>
                <a:gd name="connsiteX24" fmla="*/ 114531 w 152528"/>
                <a:gd name="connsiteY24" fmla="*/ 46385 h 177852"/>
                <a:gd name="connsiteX25" fmla="*/ 113776 w 152528"/>
                <a:gd name="connsiteY25" fmla="*/ 50187 h 177852"/>
                <a:gd name="connsiteX26" fmla="*/ 101622 w 152528"/>
                <a:gd name="connsiteY26" fmla="*/ 9852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2528" h="177852">
                  <a:moveTo>
                    <a:pt x="134542" y="35506"/>
                  </a:moveTo>
                  <a:cubicBezTo>
                    <a:pt x="134789" y="33989"/>
                    <a:pt x="135297" y="32719"/>
                    <a:pt x="135297" y="30948"/>
                  </a:cubicBezTo>
                  <a:cubicBezTo>
                    <a:pt x="135297" y="26647"/>
                    <a:pt x="132262" y="24113"/>
                    <a:pt x="127957" y="24113"/>
                  </a:cubicBezTo>
                  <a:cubicBezTo>
                    <a:pt x="125422" y="24113"/>
                    <a:pt x="118582" y="25891"/>
                    <a:pt x="117574" y="34999"/>
                  </a:cubicBezTo>
                  <a:cubicBezTo>
                    <a:pt x="113014" y="25637"/>
                    <a:pt x="104148" y="19056"/>
                    <a:pt x="94019" y="19056"/>
                  </a:cubicBezTo>
                  <a:cubicBezTo>
                    <a:pt x="65158" y="19056"/>
                    <a:pt x="33755" y="54483"/>
                    <a:pt x="33755" y="90935"/>
                  </a:cubicBezTo>
                  <a:cubicBezTo>
                    <a:pt x="33755" y="115985"/>
                    <a:pt x="49198" y="130919"/>
                    <a:pt x="67430" y="130919"/>
                  </a:cubicBezTo>
                  <a:cubicBezTo>
                    <a:pt x="82373" y="130919"/>
                    <a:pt x="94273" y="119027"/>
                    <a:pt x="96808" y="116240"/>
                  </a:cubicBezTo>
                  <a:lnTo>
                    <a:pt x="97062" y="116493"/>
                  </a:lnTo>
                  <a:cubicBezTo>
                    <a:pt x="91747" y="139019"/>
                    <a:pt x="88704" y="149396"/>
                    <a:pt x="88704" y="149904"/>
                  </a:cubicBezTo>
                  <a:cubicBezTo>
                    <a:pt x="87695" y="152183"/>
                    <a:pt x="79084" y="177232"/>
                    <a:pt x="52241" y="177232"/>
                  </a:cubicBezTo>
                  <a:cubicBezTo>
                    <a:pt x="47426" y="177232"/>
                    <a:pt x="39069" y="176980"/>
                    <a:pt x="31983" y="174708"/>
                  </a:cubicBezTo>
                  <a:cubicBezTo>
                    <a:pt x="39578" y="172430"/>
                    <a:pt x="42366" y="165847"/>
                    <a:pt x="42366" y="161544"/>
                  </a:cubicBezTo>
                  <a:cubicBezTo>
                    <a:pt x="42366" y="157495"/>
                    <a:pt x="39578" y="152683"/>
                    <a:pt x="32738" y="152683"/>
                  </a:cubicBezTo>
                  <a:cubicBezTo>
                    <a:pt x="27169" y="152683"/>
                    <a:pt x="19066" y="157240"/>
                    <a:pt x="19066" y="167364"/>
                  </a:cubicBezTo>
                  <a:cubicBezTo>
                    <a:pt x="19066" y="177741"/>
                    <a:pt x="28440" y="182807"/>
                    <a:pt x="52749" y="182807"/>
                  </a:cubicBezTo>
                  <a:cubicBezTo>
                    <a:pt x="84399" y="182807"/>
                    <a:pt x="102631" y="163060"/>
                    <a:pt x="106428" y="147880"/>
                  </a:cubicBezTo>
                  <a:lnTo>
                    <a:pt x="134542" y="35506"/>
                  </a:lnTo>
                  <a:close/>
                  <a:moveTo>
                    <a:pt x="101622" y="98526"/>
                  </a:moveTo>
                  <a:cubicBezTo>
                    <a:pt x="100097" y="105107"/>
                    <a:pt x="94273" y="111436"/>
                    <a:pt x="88704" y="116240"/>
                  </a:cubicBezTo>
                  <a:cubicBezTo>
                    <a:pt x="83390" y="120796"/>
                    <a:pt x="75533" y="125354"/>
                    <a:pt x="68193" y="125354"/>
                  </a:cubicBezTo>
                  <a:cubicBezTo>
                    <a:pt x="55530" y="125354"/>
                    <a:pt x="51733" y="112189"/>
                    <a:pt x="51733" y="102066"/>
                  </a:cubicBezTo>
                  <a:cubicBezTo>
                    <a:pt x="51733" y="89919"/>
                    <a:pt x="59081" y="60058"/>
                    <a:pt x="65913" y="47146"/>
                  </a:cubicBezTo>
                  <a:cubicBezTo>
                    <a:pt x="72752" y="34745"/>
                    <a:pt x="83636" y="24621"/>
                    <a:pt x="94273" y="24621"/>
                  </a:cubicBezTo>
                  <a:cubicBezTo>
                    <a:pt x="110988" y="24621"/>
                    <a:pt x="114531" y="45122"/>
                    <a:pt x="114531" y="46385"/>
                  </a:cubicBezTo>
                  <a:cubicBezTo>
                    <a:pt x="114531" y="47655"/>
                    <a:pt x="114031" y="49171"/>
                    <a:pt x="113776" y="50187"/>
                  </a:cubicBezTo>
                  <a:lnTo>
                    <a:pt x="101622" y="985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B0527F9C-5026-4428-A444-2DA68B8C4F26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6996208" y="-13718481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4 w 101685"/>
                <a:gd name="connsiteY1" fmla="*/ 104473 h 152445"/>
                <a:gd name="connsiteX2" fmla="*/ 86798 w 101685"/>
                <a:gd name="connsiteY2" fmla="*/ 120597 h 152445"/>
                <a:gd name="connsiteX3" fmla="*/ 69250 w 101685"/>
                <a:gd name="connsiteY3" fmla="*/ 121661 h 152445"/>
                <a:gd name="connsiteX4" fmla="*/ 36623 w 101685"/>
                <a:gd name="connsiteY4" fmla="*/ 121661 h 152445"/>
                <a:gd name="connsiteX5" fmla="*/ 72086 w 101685"/>
                <a:gd name="connsiteY5" fmla="*/ 91887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5 h 152445"/>
                <a:gd name="connsiteX9" fmla="*/ 28464 w 101685"/>
                <a:gd name="connsiteY9" fmla="*/ 60700 h 152445"/>
                <a:gd name="connsiteX10" fmla="*/ 37862 w 101685"/>
                <a:gd name="connsiteY10" fmla="*/ 51307 h 152445"/>
                <a:gd name="connsiteX11" fmla="*/ 27400 w 101685"/>
                <a:gd name="connsiteY11" fmla="*/ 41914 h 152445"/>
                <a:gd name="connsiteX12" fmla="*/ 53290 w 101685"/>
                <a:gd name="connsiteY12" fmla="*/ 25431 h 152445"/>
                <a:gd name="connsiteX13" fmla="*/ 80244 w 101685"/>
                <a:gd name="connsiteY13" fmla="*/ 53610 h 152445"/>
                <a:gd name="connsiteX14" fmla="*/ 63570 w 101685"/>
                <a:gd name="connsiteY14" fmla="*/ 87632 h 152445"/>
                <a:gd name="connsiteX15" fmla="*/ 20838 w 101685"/>
                <a:gd name="connsiteY15" fmla="*/ 129817 h 152445"/>
                <a:gd name="connsiteX16" fmla="*/ 19066 w 101685"/>
                <a:gd name="connsiteY16" fmla="*/ 136724 h 152445"/>
                <a:gd name="connsiteX17" fmla="*/ 92121 w 101685"/>
                <a:gd name="connsiteY17" fmla="*/ 136724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4" y="104473"/>
                  </a:lnTo>
                  <a:cubicBezTo>
                    <a:pt x="90881" y="108371"/>
                    <a:pt x="89110" y="118826"/>
                    <a:pt x="86798" y="120597"/>
                  </a:cubicBezTo>
                  <a:cubicBezTo>
                    <a:pt x="85384" y="121661"/>
                    <a:pt x="71728" y="121661"/>
                    <a:pt x="69250" y="121661"/>
                  </a:cubicBezTo>
                  <a:lnTo>
                    <a:pt x="36623" y="121661"/>
                  </a:lnTo>
                  <a:cubicBezTo>
                    <a:pt x="55236" y="105178"/>
                    <a:pt x="61448" y="100216"/>
                    <a:pt x="72086" y="91887"/>
                  </a:cubicBezTo>
                  <a:cubicBezTo>
                    <a:pt x="85209" y="81430"/>
                    <a:pt x="97443" y="70441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5"/>
                  </a:cubicBezTo>
                  <a:cubicBezTo>
                    <a:pt x="19066" y="59811"/>
                    <a:pt x="26692" y="60700"/>
                    <a:pt x="28464" y="60700"/>
                  </a:cubicBezTo>
                  <a:cubicBezTo>
                    <a:pt x="32722" y="60700"/>
                    <a:pt x="37862" y="57682"/>
                    <a:pt x="37862" y="51307"/>
                  </a:cubicBezTo>
                  <a:cubicBezTo>
                    <a:pt x="37862" y="48115"/>
                    <a:pt x="36623" y="41914"/>
                    <a:pt x="27400" y="41914"/>
                  </a:cubicBezTo>
                  <a:cubicBezTo>
                    <a:pt x="32897" y="29329"/>
                    <a:pt x="44956" y="25431"/>
                    <a:pt x="53290" y="25431"/>
                  </a:cubicBezTo>
                  <a:cubicBezTo>
                    <a:pt x="71021" y="25431"/>
                    <a:pt x="80244" y="39254"/>
                    <a:pt x="80244" y="53610"/>
                  </a:cubicBezTo>
                  <a:cubicBezTo>
                    <a:pt x="80244" y="69029"/>
                    <a:pt x="69250" y="81256"/>
                    <a:pt x="63570" y="87632"/>
                  </a:cubicBezTo>
                  <a:lnTo>
                    <a:pt x="20838" y="129817"/>
                  </a:lnTo>
                  <a:cubicBezTo>
                    <a:pt x="19066" y="131405"/>
                    <a:pt x="19066" y="131761"/>
                    <a:pt x="19066" y="136724"/>
                  </a:cubicBezTo>
                  <a:lnTo>
                    <a:pt x="92121" y="136724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64BEC9C9-1060-4C77-B02C-1D9D5D872F50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7200609" y="-13970656"/>
              <a:ext cx="152528" cy="787634"/>
            </a:xfrm>
            <a:custGeom>
              <a:avLst/>
              <a:gdLst>
                <a:gd name="connsiteX0" fmla="*/ 150995 w 152528"/>
                <a:gd name="connsiteY0" fmla="*/ 775541 h 787633"/>
                <a:gd name="connsiteX1" fmla="*/ 149478 w 152528"/>
                <a:gd name="connsiteY1" fmla="*/ 772508 h 787633"/>
                <a:gd name="connsiteX2" fmla="*/ 89968 w 152528"/>
                <a:gd name="connsiteY2" fmla="*/ 675570 h 787633"/>
                <a:gd name="connsiteX3" fmla="*/ 43629 w 152528"/>
                <a:gd name="connsiteY3" fmla="*/ 398691 h 787633"/>
                <a:gd name="connsiteX4" fmla="*/ 93511 w 152528"/>
                <a:gd name="connsiteY4" fmla="*/ 113207 h 787633"/>
                <a:gd name="connsiteX5" fmla="*/ 149986 w 152528"/>
                <a:gd name="connsiteY5" fmla="*/ 23866 h 787633"/>
                <a:gd name="connsiteX6" fmla="*/ 150995 w 152528"/>
                <a:gd name="connsiteY6" fmla="*/ 21588 h 787633"/>
                <a:gd name="connsiteX7" fmla="*/ 145426 w 152528"/>
                <a:gd name="connsiteY7" fmla="*/ 19056 h 787633"/>
                <a:gd name="connsiteX8" fmla="*/ 140612 w 152528"/>
                <a:gd name="connsiteY8" fmla="*/ 19563 h 787633"/>
                <a:gd name="connsiteX9" fmla="*/ 104911 w 152528"/>
                <a:gd name="connsiteY9" fmla="*/ 62835 h 787633"/>
                <a:gd name="connsiteX10" fmla="*/ 27169 w 152528"/>
                <a:gd name="connsiteY10" fmla="*/ 274925 h 787633"/>
                <a:gd name="connsiteX11" fmla="*/ 19066 w 152528"/>
                <a:gd name="connsiteY11" fmla="*/ 398437 h 787633"/>
                <a:gd name="connsiteX12" fmla="*/ 71482 w 152528"/>
                <a:gd name="connsiteY12" fmla="*/ 676332 h 787633"/>
                <a:gd name="connsiteX13" fmla="*/ 138586 w 152528"/>
                <a:gd name="connsiteY13" fmla="*/ 775795 h 787633"/>
                <a:gd name="connsiteX14" fmla="*/ 145426 w 152528"/>
                <a:gd name="connsiteY14" fmla="*/ 778073 h 787633"/>
                <a:gd name="connsiteX15" fmla="*/ 150995 w 152528"/>
                <a:gd name="connsiteY15" fmla="*/ 775541 h 78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528" h="787633">
                  <a:moveTo>
                    <a:pt x="150995" y="775541"/>
                  </a:moveTo>
                  <a:cubicBezTo>
                    <a:pt x="150995" y="774778"/>
                    <a:pt x="150995" y="774279"/>
                    <a:pt x="149478" y="772508"/>
                  </a:cubicBezTo>
                  <a:cubicBezTo>
                    <a:pt x="125169" y="743146"/>
                    <a:pt x="104911" y="710752"/>
                    <a:pt x="89968" y="675570"/>
                  </a:cubicBezTo>
                  <a:cubicBezTo>
                    <a:pt x="56793" y="598126"/>
                    <a:pt x="43629" y="507513"/>
                    <a:pt x="43629" y="398691"/>
                  </a:cubicBezTo>
                  <a:cubicBezTo>
                    <a:pt x="43629" y="290876"/>
                    <a:pt x="56038" y="196217"/>
                    <a:pt x="93511" y="113207"/>
                  </a:cubicBezTo>
                  <a:cubicBezTo>
                    <a:pt x="108200" y="81066"/>
                    <a:pt x="127449" y="51195"/>
                    <a:pt x="149986" y="23866"/>
                  </a:cubicBezTo>
                  <a:cubicBezTo>
                    <a:pt x="150487" y="23105"/>
                    <a:pt x="150995" y="22596"/>
                    <a:pt x="150995" y="21588"/>
                  </a:cubicBezTo>
                  <a:cubicBezTo>
                    <a:pt x="150995" y="19056"/>
                    <a:pt x="149223" y="19056"/>
                    <a:pt x="145426" y="19056"/>
                  </a:cubicBezTo>
                  <a:cubicBezTo>
                    <a:pt x="141629" y="19056"/>
                    <a:pt x="141121" y="19056"/>
                    <a:pt x="140612" y="19563"/>
                  </a:cubicBezTo>
                  <a:cubicBezTo>
                    <a:pt x="140358" y="19817"/>
                    <a:pt x="124660" y="34999"/>
                    <a:pt x="104911" y="62835"/>
                  </a:cubicBezTo>
                  <a:cubicBezTo>
                    <a:pt x="60844" y="125099"/>
                    <a:pt x="38561" y="199504"/>
                    <a:pt x="27169" y="274925"/>
                  </a:cubicBezTo>
                  <a:cubicBezTo>
                    <a:pt x="21092" y="315679"/>
                    <a:pt x="19066" y="357183"/>
                    <a:pt x="19066" y="398437"/>
                  </a:cubicBezTo>
                  <a:cubicBezTo>
                    <a:pt x="19066" y="493096"/>
                    <a:pt x="30967" y="589772"/>
                    <a:pt x="71482" y="676332"/>
                  </a:cubicBezTo>
                  <a:cubicBezTo>
                    <a:pt x="89460" y="714801"/>
                    <a:pt x="113515" y="749476"/>
                    <a:pt x="138586" y="775795"/>
                  </a:cubicBezTo>
                  <a:cubicBezTo>
                    <a:pt x="140866" y="777821"/>
                    <a:pt x="141121" y="778073"/>
                    <a:pt x="145426" y="778073"/>
                  </a:cubicBezTo>
                  <a:cubicBezTo>
                    <a:pt x="149223" y="778073"/>
                    <a:pt x="150995" y="778073"/>
                    <a:pt x="150995" y="77554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0EF86C38-D2D7-4E4F-A5FD-3CA5DF287444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7487399" y="-13871771"/>
              <a:ext cx="203371" cy="203260"/>
            </a:xfrm>
            <a:custGeom>
              <a:avLst/>
              <a:gdLst>
                <a:gd name="connsiteX0" fmla="*/ 85662 w 203370"/>
                <a:gd name="connsiteY0" fmla="*/ 111936 h 203260"/>
                <a:gd name="connsiteX1" fmla="*/ 128712 w 203370"/>
                <a:gd name="connsiteY1" fmla="*/ 111936 h 203260"/>
                <a:gd name="connsiteX2" fmla="*/ 199867 w 203370"/>
                <a:gd name="connsiteY2" fmla="*/ 57271 h 203260"/>
                <a:gd name="connsiteX3" fmla="*/ 149986 w 203370"/>
                <a:gd name="connsiteY3" fmla="*/ 19056 h 203260"/>
                <a:gd name="connsiteX4" fmla="*/ 67939 w 203370"/>
                <a:gd name="connsiteY4" fmla="*/ 19056 h 203260"/>
                <a:gd name="connsiteX5" fmla="*/ 60344 w 203370"/>
                <a:gd name="connsiteY5" fmla="*/ 23860 h 203260"/>
                <a:gd name="connsiteX6" fmla="*/ 67684 w 203370"/>
                <a:gd name="connsiteY6" fmla="*/ 26901 h 203260"/>
                <a:gd name="connsiteX7" fmla="*/ 78576 w 203370"/>
                <a:gd name="connsiteY7" fmla="*/ 27408 h 203260"/>
                <a:gd name="connsiteX8" fmla="*/ 84145 w 203370"/>
                <a:gd name="connsiteY8" fmla="*/ 31459 h 203260"/>
                <a:gd name="connsiteX9" fmla="*/ 83136 w 203370"/>
                <a:gd name="connsiteY9" fmla="*/ 36261 h 203260"/>
                <a:gd name="connsiteX10" fmla="*/ 49199 w 203370"/>
                <a:gd name="connsiteY10" fmla="*/ 172175 h 203260"/>
                <a:gd name="connsiteX11" fmla="*/ 26161 w 203370"/>
                <a:gd name="connsiteY11" fmla="*/ 184070 h 203260"/>
                <a:gd name="connsiteX12" fmla="*/ 19066 w 203370"/>
                <a:gd name="connsiteY12" fmla="*/ 188874 h 203260"/>
                <a:gd name="connsiteX13" fmla="*/ 22864 w 203370"/>
                <a:gd name="connsiteY13" fmla="*/ 191915 h 203260"/>
                <a:gd name="connsiteX14" fmla="*/ 55022 w 203370"/>
                <a:gd name="connsiteY14" fmla="*/ 191152 h 203260"/>
                <a:gd name="connsiteX15" fmla="*/ 71228 w 203370"/>
                <a:gd name="connsiteY15" fmla="*/ 191406 h 203260"/>
                <a:gd name="connsiteX16" fmla="*/ 87688 w 203370"/>
                <a:gd name="connsiteY16" fmla="*/ 191915 h 203260"/>
                <a:gd name="connsiteX17" fmla="*/ 92756 w 203370"/>
                <a:gd name="connsiteY17" fmla="*/ 186849 h 203260"/>
                <a:gd name="connsiteX18" fmla="*/ 85662 w 203370"/>
                <a:gd name="connsiteY18" fmla="*/ 184070 h 203260"/>
                <a:gd name="connsiteX19" fmla="*/ 69202 w 203370"/>
                <a:gd name="connsiteY19" fmla="*/ 179512 h 203260"/>
                <a:gd name="connsiteX20" fmla="*/ 69965 w 203370"/>
                <a:gd name="connsiteY20" fmla="*/ 175209 h 203260"/>
                <a:gd name="connsiteX21" fmla="*/ 85662 w 203370"/>
                <a:gd name="connsiteY21" fmla="*/ 111936 h 203260"/>
                <a:gd name="connsiteX22" fmla="*/ 103894 w 203370"/>
                <a:gd name="connsiteY22" fmla="*/ 36516 h 203260"/>
                <a:gd name="connsiteX23" fmla="*/ 117574 w 203370"/>
                <a:gd name="connsiteY23" fmla="*/ 26901 h 203260"/>
                <a:gd name="connsiteX24" fmla="*/ 141883 w 203370"/>
                <a:gd name="connsiteY24" fmla="*/ 26901 h 203260"/>
                <a:gd name="connsiteX25" fmla="*/ 176321 w 203370"/>
                <a:gd name="connsiteY25" fmla="*/ 51197 h 203260"/>
                <a:gd name="connsiteX26" fmla="*/ 161378 w 203370"/>
                <a:gd name="connsiteY26" fmla="*/ 91944 h 203260"/>
                <a:gd name="connsiteX27" fmla="*/ 122381 w 203370"/>
                <a:gd name="connsiteY27" fmla="*/ 105354 h 203260"/>
                <a:gd name="connsiteX28" fmla="*/ 86679 w 203370"/>
                <a:gd name="connsiteY28" fmla="*/ 105354 h 203260"/>
                <a:gd name="connsiteX29" fmla="*/ 103894 w 203370"/>
                <a:gd name="connsiteY29" fmla="*/ 3651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3370" h="203260">
                  <a:moveTo>
                    <a:pt x="85662" y="111936"/>
                  </a:moveTo>
                  <a:lnTo>
                    <a:pt x="128712" y="111936"/>
                  </a:lnTo>
                  <a:cubicBezTo>
                    <a:pt x="164675" y="111936"/>
                    <a:pt x="199867" y="85616"/>
                    <a:pt x="199867" y="57271"/>
                  </a:cubicBezTo>
                  <a:cubicBezTo>
                    <a:pt x="199867" y="37786"/>
                    <a:pt x="183161" y="19056"/>
                    <a:pt x="149986" y="19056"/>
                  </a:cubicBezTo>
                  <a:lnTo>
                    <a:pt x="67939" y="19056"/>
                  </a:lnTo>
                  <a:cubicBezTo>
                    <a:pt x="63124" y="19056"/>
                    <a:pt x="60344" y="19056"/>
                    <a:pt x="60344" y="23860"/>
                  </a:cubicBezTo>
                  <a:cubicBezTo>
                    <a:pt x="60344" y="26901"/>
                    <a:pt x="62624" y="26901"/>
                    <a:pt x="67684" y="26901"/>
                  </a:cubicBezTo>
                  <a:cubicBezTo>
                    <a:pt x="70982" y="26901"/>
                    <a:pt x="75533" y="27154"/>
                    <a:pt x="78576" y="27408"/>
                  </a:cubicBezTo>
                  <a:cubicBezTo>
                    <a:pt x="82628" y="27909"/>
                    <a:pt x="84145" y="28670"/>
                    <a:pt x="84145" y="31459"/>
                  </a:cubicBezTo>
                  <a:cubicBezTo>
                    <a:pt x="84145" y="32467"/>
                    <a:pt x="83891" y="33228"/>
                    <a:pt x="83136" y="36261"/>
                  </a:cubicBezTo>
                  <a:lnTo>
                    <a:pt x="49199" y="172175"/>
                  </a:lnTo>
                  <a:cubicBezTo>
                    <a:pt x="46672" y="182044"/>
                    <a:pt x="46164" y="184070"/>
                    <a:pt x="26161" y="184070"/>
                  </a:cubicBezTo>
                  <a:cubicBezTo>
                    <a:pt x="21854" y="184070"/>
                    <a:pt x="19066" y="184070"/>
                    <a:pt x="19066" y="188874"/>
                  </a:cubicBezTo>
                  <a:cubicBezTo>
                    <a:pt x="19066" y="191915"/>
                    <a:pt x="22109" y="191915"/>
                    <a:pt x="22864" y="191915"/>
                  </a:cubicBezTo>
                  <a:cubicBezTo>
                    <a:pt x="29957" y="191915"/>
                    <a:pt x="47935" y="191152"/>
                    <a:pt x="55022" y="191152"/>
                  </a:cubicBezTo>
                  <a:cubicBezTo>
                    <a:pt x="60344" y="191152"/>
                    <a:pt x="65913" y="191406"/>
                    <a:pt x="71228" y="191406"/>
                  </a:cubicBezTo>
                  <a:cubicBezTo>
                    <a:pt x="76804" y="191406"/>
                    <a:pt x="82373" y="191915"/>
                    <a:pt x="87688" y="191915"/>
                  </a:cubicBezTo>
                  <a:cubicBezTo>
                    <a:pt x="89467" y="191915"/>
                    <a:pt x="92756" y="191915"/>
                    <a:pt x="92756" y="186849"/>
                  </a:cubicBezTo>
                  <a:cubicBezTo>
                    <a:pt x="92756" y="184070"/>
                    <a:pt x="90477" y="184070"/>
                    <a:pt x="85662" y="184070"/>
                  </a:cubicBezTo>
                  <a:cubicBezTo>
                    <a:pt x="76296" y="184070"/>
                    <a:pt x="69202" y="184070"/>
                    <a:pt x="69202" y="179512"/>
                  </a:cubicBezTo>
                  <a:cubicBezTo>
                    <a:pt x="69202" y="177995"/>
                    <a:pt x="69710" y="176725"/>
                    <a:pt x="69965" y="175209"/>
                  </a:cubicBezTo>
                  <a:lnTo>
                    <a:pt x="85662" y="111936"/>
                  </a:lnTo>
                  <a:close/>
                  <a:moveTo>
                    <a:pt x="103894" y="36516"/>
                  </a:moveTo>
                  <a:cubicBezTo>
                    <a:pt x="106174" y="27662"/>
                    <a:pt x="106682" y="26901"/>
                    <a:pt x="117574" y="26901"/>
                  </a:cubicBezTo>
                  <a:lnTo>
                    <a:pt x="141883" y="26901"/>
                  </a:lnTo>
                  <a:cubicBezTo>
                    <a:pt x="162904" y="26901"/>
                    <a:pt x="176321" y="33737"/>
                    <a:pt x="176321" y="51197"/>
                  </a:cubicBezTo>
                  <a:cubicBezTo>
                    <a:pt x="176321" y="61066"/>
                    <a:pt x="171253" y="82829"/>
                    <a:pt x="161378" y="91944"/>
                  </a:cubicBezTo>
                  <a:cubicBezTo>
                    <a:pt x="148715" y="103330"/>
                    <a:pt x="133526" y="105354"/>
                    <a:pt x="122381" y="105354"/>
                  </a:cubicBezTo>
                  <a:lnTo>
                    <a:pt x="86679" y="105354"/>
                  </a:lnTo>
                  <a:lnTo>
                    <a:pt x="103894" y="365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19DAF3DF-EB1B-4A6B-A460-5D20A1501A9B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7659194" y="-13778621"/>
              <a:ext cx="101685" cy="152445"/>
            </a:xfrm>
            <a:custGeom>
              <a:avLst/>
              <a:gdLst>
                <a:gd name="connsiteX0" fmla="*/ 59137 w 101685"/>
                <a:gd name="connsiteY0" fmla="*/ 24009 h 152445"/>
                <a:gd name="connsiteX1" fmla="*/ 53822 w 101685"/>
                <a:gd name="connsiteY1" fmla="*/ 19056 h 152445"/>
                <a:gd name="connsiteX2" fmla="*/ 19066 w 101685"/>
                <a:gd name="connsiteY2" fmla="*/ 30393 h 152445"/>
                <a:gd name="connsiteX3" fmla="*/ 19066 w 101685"/>
                <a:gd name="connsiteY3" fmla="*/ 36776 h 152445"/>
                <a:gd name="connsiteX4" fmla="*/ 44774 w 101685"/>
                <a:gd name="connsiteY4" fmla="*/ 31814 h 152445"/>
                <a:gd name="connsiteX5" fmla="*/ 44774 w 101685"/>
                <a:gd name="connsiteY5" fmla="*/ 122193 h 152445"/>
                <a:gd name="connsiteX6" fmla="*/ 27042 w 101685"/>
                <a:gd name="connsiteY6" fmla="*/ 130341 h 152445"/>
                <a:gd name="connsiteX7" fmla="*/ 20305 w 101685"/>
                <a:gd name="connsiteY7" fmla="*/ 130341 h 152445"/>
                <a:gd name="connsiteX8" fmla="*/ 20305 w 101685"/>
                <a:gd name="connsiteY8" fmla="*/ 136724 h 152445"/>
                <a:gd name="connsiteX9" fmla="*/ 51868 w 101685"/>
                <a:gd name="connsiteY9" fmla="*/ 136017 h 152445"/>
                <a:gd name="connsiteX10" fmla="*/ 83605 w 101685"/>
                <a:gd name="connsiteY10" fmla="*/ 136724 h 152445"/>
                <a:gd name="connsiteX11" fmla="*/ 83605 w 101685"/>
                <a:gd name="connsiteY11" fmla="*/ 130341 h 152445"/>
                <a:gd name="connsiteX12" fmla="*/ 76868 w 101685"/>
                <a:gd name="connsiteY12" fmla="*/ 130341 h 152445"/>
                <a:gd name="connsiteX13" fmla="*/ 59137 w 101685"/>
                <a:gd name="connsiteY13" fmla="*/ 122193 h 152445"/>
                <a:gd name="connsiteX14" fmla="*/ 59137 w 101685"/>
                <a:gd name="connsiteY14" fmla="*/ 24009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7" y="24009"/>
                  </a:moveTo>
                  <a:cubicBezTo>
                    <a:pt x="59137" y="19229"/>
                    <a:pt x="58787" y="19056"/>
                    <a:pt x="53822" y="19056"/>
                  </a:cubicBezTo>
                  <a:cubicBezTo>
                    <a:pt x="42470" y="30218"/>
                    <a:pt x="26334" y="30393"/>
                    <a:pt x="19066" y="30393"/>
                  </a:cubicBezTo>
                  <a:lnTo>
                    <a:pt x="19066" y="36776"/>
                  </a:lnTo>
                  <a:cubicBezTo>
                    <a:pt x="23324" y="36776"/>
                    <a:pt x="35026" y="36776"/>
                    <a:pt x="44774" y="31814"/>
                  </a:cubicBezTo>
                  <a:lnTo>
                    <a:pt x="44774" y="122193"/>
                  </a:lnTo>
                  <a:cubicBezTo>
                    <a:pt x="44774" y="128038"/>
                    <a:pt x="44774" y="130341"/>
                    <a:pt x="27042" y="130341"/>
                  </a:cubicBezTo>
                  <a:lnTo>
                    <a:pt x="20305" y="130341"/>
                  </a:lnTo>
                  <a:lnTo>
                    <a:pt x="20305" y="136724"/>
                  </a:lnTo>
                  <a:cubicBezTo>
                    <a:pt x="23499" y="136548"/>
                    <a:pt x="45305" y="136017"/>
                    <a:pt x="51868" y="136017"/>
                  </a:cubicBezTo>
                  <a:cubicBezTo>
                    <a:pt x="57365" y="136017"/>
                    <a:pt x="79704" y="136548"/>
                    <a:pt x="83605" y="136724"/>
                  </a:cubicBezTo>
                  <a:lnTo>
                    <a:pt x="83605" y="130341"/>
                  </a:lnTo>
                  <a:lnTo>
                    <a:pt x="76868" y="130341"/>
                  </a:lnTo>
                  <a:cubicBezTo>
                    <a:pt x="59137" y="130341"/>
                    <a:pt x="59137" y="128038"/>
                    <a:pt x="59137" y="122193"/>
                  </a:cubicBezTo>
                  <a:lnTo>
                    <a:pt x="59137" y="2400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19098729-0D14-47BA-B383-1CEB67FABB19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7830778" y="-13767243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3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3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7" y="29179"/>
                    <a:pt x="173786" y="29179"/>
                    <a:pt x="173786" y="24113"/>
                  </a:cubicBezTo>
                  <a:cubicBezTo>
                    <a:pt x="173786" y="19056"/>
                    <a:pt x="169227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F571DE5F-0B5B-492F-8F11-2476FA9F0949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8140714" y="-13931976"/>
              <a:ext cx="101685" cy="50815"/>
            </a:xfrm>
            <a:custGeom>
              <a:avLst/>
              <a:gdLst>
                <a:gd name="connsiteX0" fmla="*/ 103385 w 101685"/>
                <a:gd name="connsiteY0" fmla="*/ 22852 h 50815"/>
                <a:gd name="connsiteX1" fmla="*/ 99334 w 101685"/>
                <a:gd name="connsiteY1" fmla="*/ 19056 h 50815"/>
                <a:gd name="connsiteX2" fmla="*/ 78576 w 101685"/>
                <a:gd name="connsiteY2" fmla="*/ 31204 h 50815"/>
                <a:gd name="connsiteX3" fmla="*/ 62116 w 101685"/>
                <a:gd name="connsiteY3" fmla="*/ 24876 h 50815"/>
                <a:gd name="connsiteX4" fmla="*/ 46410 w 101685"/>
                <a:gd name="connsiteY4" fmla="*/ 19056 h 50815"/>
                <a:gd name="connsiteX5" fmla="*/ 19066 w 101685"/>
                <a:gd name="connsiteY5" fmla="*/ 38795 h 50815"/>
                <a:gd name="connsiteX6" fmla="*/ 23117 w 101685"/>
                <a:gd name="connsiteY6" fmla="*/ 42590 h 50815"/>
                <a:gd name="connsiteX7" fmla="*/ 43884 w 101685"/>
                <a:gd name="connsiteY7" fmla="*/ 30441 h 50815"/>
                <a:gd name="connsiteX8" fmla="*/ 60336 w 101685"/>
                <a:gd name="connsiteY8" fmla="*/ 36770 h 50815"/>
                <a:gd name="connsiteX9" fmla="*/ 76041 w 101685"/>
                <a:gd name="connsiteY9" fmla="*/ 42590 h 50815"/>
                <a:gd name="connsiteX10" fmla="*/ 103385 w 101685"/>
                <a:gd name="connsiteY10" fmla="*/ 22852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685" h="50815">
                  <a:moveTo>
                    <a:pt x="103385" y="22852"/>
                  </a:moveTo>
                  <a:lnTo>
                    <a:pt x="99334" y="19056"/>
                  </a:lnTo>
                  <a:cubicBezTo>
                    <a:pt x="99334" y="19310"/>
                    <a:pt x="89713" y="31204"/>
                    <a:pt x="78576" y="31204"/>
                  </a:cubicBezTo>
                  <a:cubicBezTo>
                    <a:pt x="72745" y="31204"/>
                    <a:pt x="66413" y="27408"/>
                    <a:pt x="62116" y="24876"/>
                  </a:cubicBezTo>
                  <a:cubicBezTo>
                    <a:pt x="55276" y="20827"/>
                    <a:pt x="50715" y="19056"/>
                    <a:pt x="46410" y="19056"/>
                  </a:cubicBezTo>
                  <a:cubicBezTo>
                    <a:pt x="36790" y="19056"/>
                    <a:pt x="31975" y="24621"/>
                    <a:pt x="19066" y="38795"/>
                  </a:cubicBezTo>
                  <a:lnTo>
                    <a:pt x="23117" y="42590"/>
                  </a:lnTo>
                  <a:cubicBezTo>
                    <a:pt x="23117" y="42336"/>
                    <a:pt x="32738" y="30441"/>
                    <a:pt x="43884" y="30441"/>
                  </a:cubicBezTo>
                  <a:cubicBezTo>
                    <a:pt x="49707" y="30441"/>
                    <a:pt x="56038" y="34238"/>
                    <a:pt x="60336" y="36770"/>
                  </a:cubicBezTo>
                  <a:cubicBezTo>
                    <a:pt x="67176" y="40819"/>
                    <a:pt x="71736" y="42590"/>
                    <a:pt x="76041" y="42590"/>
                  </a:cubicBezTo>
                  <a:cubicBezTo>
                    <a:pt x="85662" y="42590"/>
                    <a:pt x="90476" y="37024"/>
                    <a:pt x="103385" y="2285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CF133D5C-E934-4552-8242-6D11F89F763E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8073158" y="-13871771"/>
              <a:ext cx="203371" cy="203260"/>
            </a:xfrm>
            <a:custGeom>
              <a:avLst/>
              <a:gdLst>
                <a:gd name="connsiteX0" fmla="*/ 85662 w 203370"/>
                <a:gd name="connsiteY0" fmla="*/ 111936 h 203260"/>
                <a:gd name="connsiteX1" fmla="*/ 128712 w 203370"/>
                <a:gd name="connsiteY1" fmla="*/ 111936 h 203260"/>
                <a:gd name="connsiteX2" fmla="*/ 199867 w 203370"/>
                <a:gd name="connsiteY2" fmla="*/ 57271 h 203260"/>
                <a:gd name="connsiteX3" fmla="*/ 149986 w 203370"/>
                <a:gd name="connsiteY3" fmla="*/ 19056 h 203260"/>
                <a:gd name="connsiteX4" fmla="*/ 67939 w 203370"/>
                <a:gd name="connsiteY4" fmla="*/ 19056 h 203260"/>
                <a:gd name="connsiteX5" fmla="*/ 60344 w 203370"/>
                <a:gd name="connsiteY5" fmla="*/ 23860 h 203260"/>
                <a:gd name="connsiteX6" fmla="*/ 67684 w 203370"/>
                <a:gd name="connsiteY6" fmla="*/ 26901 h 203260"/>
                <a:gd name="connsiteX7" fmla="*/ 78576 w 203370"/>
                <a:gd name="connsiteY7" fmla="*/ 27408 h 203260"/>
                <a:gd name="connsiteX8" fmla="*/ 84145 w 203370"/>
                <a:gd name="connsiteY8" fmla="*/ 31459 h 203260"/>
                <a:gd name="connsiteX9" fmla="*/ 83136 w 203370"/>
                <a:gd name="connsiteY9" fmla="*/ 36261 h 203260"/>
                <a:gd name="connsiteX10" fmla="*/ 49198 w 203370"/>
                <a:gd name="connsiteY10" fmla="*/ 172175 h 203260"/>
                <a:gd name="connsiteX11" fmla="*/ 26160 w 203370"/>
                <a:gd name="connsiteY11" fmla="*/ 184070 h 203260"/>
                <a:gd name="connsiteX12" fmla="*/ 19066 w 203370"/>
                <a:gd name="connsiteY12" fmla="*/ 188874 h 203260"/>
                <a:gd name="connsiteX13" fmla="*/ 22864 w 203370"/>
                <a:gd name="connsiteY13" fmla="*/ 191915 h 203260"/>
                <a:gd name="connsiteX14" fmla="*/ 55021 w 203370"/>
                <a:gd name="connsiteY14" fmla="*/ 191152 h 203260"/>
                <a:gd name="connsiteX15" fmla="*/ 71228 w 203370"/>
                <a:gd name="connsiteY15" fmla="*/ 191406 h 203260"/>
                <a:gd name="connsiteX16" fmla="*/ 87688 w 203370"/>
                <a:gd name="connsiteY16" fmla="*/ 191915 h 203260"/>
                <a:gd name="connsiteX17" fmla="*/ 92756 w 203370"/>
                <a:gd name="connsiteY17" fmla="*/ 186849 h 203260"/>
                <a:gd name="connsiteX18" fmla="*/ 85662 w 203370"/>
                <a:gd name="connsiteY18" fmla="*/ 184070 h 203260"/>
                <a:gd name="connsiteX19" fmla="*/ 69202 w 203370"/>
                <a:gd name="connsiteY19" fmla="*/ 179512 h 203260"/>
                <a:gd name="connsiteX20" fmla="*/ 69965 w 203370"/>
                <a:gd name="connsiteY20" fmla="*/ 175209 h 203260"/>
                <a:gd name="connsiteX21" fmla="*/ 85662 w 203370"/>
                <a:gd name="connsiteY21" fmla="*/ 111936 h 203260"/>
                <a:gd name="connsiteX22" fmla="*/ 103894 w 203370"/>
                <a:gd name="connsiteY22" fmla="*/ 36516 h 203260"/>
                <a:gd name="connsiteX23" fmla="*/ 117574 w 203370"/>
                <a:gd name="connsiteY23" fmla="*/ 26901 h 203260"/>
                <a:gd name="connsiteX24" fmla="*/ 141883 w 203370"/>
                <a:gd name="connsiteY24" fmla="*/ 26901 h 203260"/>
                <a:gd name="connsiteX25" fmla="*/ 176321 w 203370"/>
                <a:gd name="connsiteY25" fmla="*/ 51197 h 203260"/>
                <a:gd name="connsiteX26" fmla="*/ 161378 w 203370"/>
                <a:gd name="connsiteY26" fmla="*/ 91944 h 203260"/>
                <a:gd name="connsiteX27" fmla="*/ 122380 w 203370"/>
                <a:gd name="connsiteY27" fmla="*/ 105354 h 203260"/>
                <a:gd name="connsiteX28" fmla="*/ 86679 w 203370"/>
                <a:gd name="connsiteY28" fmla="*/ 105354 h 203260"/>
                <a:gd name="connsiteX29" fmla="*/ 103894 w 203370"/>
                <a:gd name="connsiteY29" fmla="*/ 3651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3370" h="203260">
                  <a:moveTo>
                    <a:pt x="85662" y="111936"/>
                  </a:moveTo>
                  <a:lnTo>
                    <a:pt x="128712" y="111936"/>
                  </a:lnTo>
                  <a:cubicBezTo>
                    <a:pt x="164675" y="111936"/>
                    <a:pt x="199867" y="85616"/>
                    <a:pt x="199867" y="57271"/>
                  </a:cubicBezTo>
                  <a:cubicBezTo>
                    <a:pt x="199867" y="37786"/>
                    <a:pt x="183160" y="19056"/>
                    <a:pt x="149986" y="19056"/>
                  </a:cubicBezTo>
                  <a:lnTo>
                    <a:pt x="67939" y="19056"/>
                  </a:lnTo>
                  <a:cubicBezTo>
                    <a:pt x="63124" y="19056"/>
                    <a:pt x="60344" y="19056"/>
                    <a:pt x="60344" y="23860"/>
                  </a:cubicBezTo>
                  <a:cubicBezTo>
                    <a:pt x="60344" y="26901"/>
                    <a:pt x="62624" y="26901"/>
                    <a:pt x="67684" y="26901"/>
                  </a:cubicBezTo>
                  <a:cubicBezTo>
                    <a:pt x="70982" y="26901"/>
                    <a:pt x="75533" y="27154"/>
                    <a:pt x="78576" y="27408"/>
                  </a:cubicBezTo>
                  <a:cubicBezTo>
                    <a:pt x="82627" y="27909"/>
                    <a:pt x="84145" y="28670"/>
                    <a:pt x="84145" y="31459"/>
                  </a:cubicBezTo>
                  <a:cubicBezTo>
                    <a:pt x="84145" y="32467"/>
                    <a:pt x="83890" y="33228"/>
                    <a:pt x="83136" y="36261"/>
                  </a:cubicBezTo>
                  <a:lnTo>
                    <a:pt x="49198" y="172175"/>
                  </a:lnTo>
                  <a:cubicBezTo>
                    <a:pt x="46672" y="182044"/>
                    <a:pt x="46164" y="184070"/>
                    <a:pt x="26160" y="184070"/>
                  </a:cubicBezTo>
                  <a:cubicBezTo>
                    <a:pt x="21854" y="184070"/>
                    <a:pt x="19066" y="184070"/>
                    <a:pt x="19066" y="188874"/>
                  </a:cubicBezTo>
                  <a:cubicBezTo>
                    <a:pt x="19066" y="191915"/>
                    <a:pt x="22109" y="191915"/>
                    <a:pt x="22864" y="191915"/>
                  </a:cubicBezTo>
                  <a:cubicBezTo>
                    <a:pt x="29957" y="191915"/>
                    <a:pt x="47935" y="191152"/>
                    <a:pt x="55021" y="191152"/>
                  </a:cubicBezTo>
                  <a:cubicBezTo>
                    <a:pt x="60344" y="191152"/>
                    <a:pt x="65913" y="191406"/>
                    <a:pt x="71228" y="191406"/>
                  </a:cubicBezTo>
                  <a:cubicBezTo>
                    <a:pt x="76804" y="191406"/>
                    <a:pt x="82373" y="191915"/>
                    <a:pt x="87688" y="191915"/>
                  </a:cubicBezTo>
                  <a:cubicBezTo>
                    <a:pt x="89467" y="191915"/>
                    <a:pt x="92756" y="191915"/>
                    <a:pt x="92756" y="186849"/>
                  </a:cubicBezTo>
                  <a:cubicBezTo>
                    <a:pt x="92756" y="184070"/>
                    <a:pt x="90476" y="184070"/>
                    <a:pt x="85662" y="184070"/>
                  </a:cubicBezTo>
                  <a:cubicBezTo>
                    <a:pt x="76296" y="184070"/>
                    <a:pt x="69202" y="184070"/>
                    <a:pt x="69202" y="179512"/>
                  </a:cubicBezTo>
                  <a:cubicBezTo>
                    <a:pt x="69202" y="177995"/>
                    <a:pt x="69710" y="176725"/>
                    <a:pt x="69965" y="175209"/>
                  </a:cubicBezTo>
                  <a:lnTo>
                    <a:pt x="85662" y="111936"/>
                  </a:lnTo>
                  <a:close/>
                  <a:moveTo>
                    <a:pt x="103894" y="36516"/>
                  </a:moveTo>
                  <a:cubicBezTo>
                    <a:pt x="106174" y="27662"/>
                    <a:pt x="106682" y="26901"/>
                    <a:pt x="117574" y="26901"/>
                  </a:cubicBezTo>
                  <a:lnTo>
                    <a:pt x="141883" y="26901"/>
                  </a:lnTo>
                  <a:cubicBezTo>
                    <a:pt x="162904" y="26901"/>
                    <a:pt x="176321" y="33737"/>
                    <a:pt x="176321" y="51197"/>
                  </a:cubicBezTo>
                  <a:cubicBezTo>
                    <a:pt x="176321" y="61066"/>
                    <a:pt x="171253" y="82829"/>
                    <a:pt x="161378" y="91944"/>
                  </a:cubicBezTo>
                  <a:cubicBezTo>
                    <a:pt x="148715" y="103330"/>
                    <a:pt x="133526" y="105354"/>
                    <a:pt x="122380" y="105354"/>
                  </a:cubicBezTo>
                  <a:lnTo>
                    <a:pt x="86679" y="105354"/>
                  </a:lnTo>
                  <a:lnTo>
                    <a:pt x="103894" y="365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CF342212-585E-424F-AD0E-E6D81FF05C1C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8273192" y="-13916897"/>
              <a:ext cx="305056" cy="152445"/>
            </a:xfrm>
            <a:custGeom>
              <a:avLst/>
              <a:gdLst>
                <a:gd name="connsiteX0" fmla="*/ 88752 w 305056"/>
                <a:gd name="connsiteY0" fmla="*/ 88705 h 152445"/>
                <a:gd name="connsiteX1" fmla="*/ 143011 w 305056"/>
                <a:gd name="connsiteY1" fmla="*/ 88705 h 152445"/>
                <a:gd name="connsiteX2" fmla="*/ 149572 w 305056"/>
                <a:gd name="connsiteY2" fmla="*/ 84448 h 152445"/>
                <a:gd name="connsiteX3" fmla="*/ 143011 w 305056"/>
                <a:gd name="connsiteY3" fmla="*/ 80019 h 152445"/>
                <a:gd name="connsiteX4" fmla="*/ 88752 w 305056"/>
                <a:gd name="connsiteY4" fmla="*/ 80019 h 152445"/>
                <a:gd name="connsiteX5" fmla="*/ 88752 w 305056"/>
                <a:gd name="connsiteY5" fmla="*/ 25614 h 152445"/>
                <a:gd name="connsiteX6" fmla="*/ 84494 w 305056"/>
                <a:gd name="connsiteY6" fmla="*/ 19056 h 152445"/>
                <a:gd name="connsiteX7" fmla="*/ 80061 w 305056"/>
                <a:gd name="connsiteY7" fmla="*/ 25614 h 152445"/>
                <a:gd name="connsiteX8" fmla="*/ 80061 w 305056"/>
                <a:gd name="connsiteY8" fmla="*/ 80019 h 152445"/>
                <a:gd name="connsiteX9" fmla="*/ 25628 w 305056"/>
                <a:gd name="connsiteY9" fmla="*/ 80019 h 152445"/>
                <a:gd name="connsiteX10" fmla="*/ 19066 w 305056"/>
                <a:gd name="connsiteY10" fmla="*/ 84274 h 152445"/>
                <a:gd name="connsiteX11" fmla="*/ 25628 w 305056"/>
                <a:gd name="connsiteY11" fmla="*/ 88705 h 152445"/>
                <a:gd name="connsiteX12" fmla="*/ 80061 w 305056"/>
                <a:gd name="connsiteY12" fmla="*/ 88705 h 152445"/>
                <a:gd name="connsiteX13" fmla="*/ 80061 w 305056"/>
                <a:gd name="connsiteY13" fmla="*/ 143108 h 152445"/>
                <a:gd name="connsiteX14" fmla="*/ 84319 w 305056"/>
                <a:gd name="connsiteY14" fmla="*/ 149666 h 152445"/>
                <a:gd name="connsiteX15" fmla="*/ 88752 w 305056"/>
                <a:gd name="connsiteY15" fmla="*/ 143108 h 152445"/>
                <a:gd name="connsiteX16" fmla="*/ 88752 w 305056"/>
                <a:gd name="connsiteY16" fmla="*/ 88705 h 152445"/>
                <a:gd name="connsiteX17" fmla="*/ 244230 w 305056"/>
                <a:gd name="connsiteY17" fmla="*/ 88705 h 152445"/>
                <a:gd name="connsiteX18" fmla="*/ 298488 w 305056"/>
                <a:gd name="connsiteY18" fmla="*/ 88705 h 152445"/>
                <a:gd name="connsiteX19" fmla="*/ 305049 w 305056"/>
                <a:gd name="connsiteY19" fmla="*/ 84448 h 152445"/>
                <a:gd name="connsiteX20" fmla="*/ 298488 w 305056"/>
                <a:gd name="connsiteY20" fmla="*/ 80019 h 152445"/>
                <a:gd name="connsiteX21" fmla="*/ 244230 w 305056"/>
                <a:gd name="connsiteY21" fmla="*/ 80019 h 152445"/>
                <a:gd name="connsiteX22" fmla="*/ 244230 w 305056"/>
                <a:gd name="connsiteY22" fmla="*/ 25614 h 152445"/>
                <a:gd name="connsiteX23" fmla="*/ 239971 w 305056"/>
                <a:gd name="connsiteY23" fmla="*/ 19056 h 152445"/>
                <a:gd name="connsiteX24" fmla="*/ 235538 w 305056"/>
                <a:gd name="connsiteY24" fmla="*/ 25614 h 152445"/>
                <a:gd name="connsiteX25" fmla="*/ 235538 w 305056"/>
                <a:gd name="connsiteY25" fmla="*/ 80019 h 152445"/>
                <a:gd name="connsiteX26" fmla="*/ 181105 w 305056"/>
                <a:gd name="connsiteY26" fmla="*/ 80019 h 152445"/>
                <a:gd name="connsiteX27" fmla="*/ 174543 w 305056"/>
                <a:gd name="connsiteY27" fmla="*/ 84274 h 152445"/>
                <a:gd name="connsiteX28" fmla="*/ 181105 w 305056"/>
                <a:gd name="connsiteY28" fmla="*/ 88705 h 152445"/>
                <a:gd name="connsiteX29" fmla="*/ 235538 w 305056"/>
                <a:gd name="connsiteY29" fmla="*/ 88705 h 152445"/>
                <a:gd name="connsiteX30" fmla="*/ 235538 w 305056"/>
                <a:gd name="connsiteY30" fmla="*/ 143108 h 152445"/>
                <a:gd name="connsiteX31" fmla="*/ 239797 w 305056"/>
                <a:gd name="connsiteY31" fmla="*/ 149666 h 152445"/>
                <a:gd name="connsiteX32" fmla="*/ 244230 w 305056"/>
                <a:gd name="connsiteY32" fmla="*/ 143108 h 152445"/>
                <a:gd name="connsiteX33" fmla="*/ 244230 w 305056"/>
                <a:gd name="connsiteY33" fmla="*/ 8870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05056" h="152445">
                  <a:moveTo>
                    <a:pt x="88752" y="88705"/>
                  </a:moveTo>
                  <a:lnTo>
                    <a:pt x="143011" y="88705"/>
                  </a:lnTo>
                  <a:cubicBezTo>
                    <a:pt x="145315" y="88705"/>
                    <a:pt x="149572" y="88705"/>
                    <a:pt x="149572" y="84448"/>
                  </a:cubicBezTo>
                  <a:cubicBezTo>
                    <a:pt x="149572" y="80019"/>
                    <a:pt x="145497" y="80019"/>
                    <a:pt x="143011" y="80019"/>
                  </a:cubicBezTo>
                  <a:lnTo>
                    <a:pt x="88752" y="80019"/>
                  </a:lnTo>
                  <a:lnTo>
                    <a:pt x="88752" y="25614"/>
                  </a:lnTo>
                  <a:cubicBezTo>
                    <a:pt x="88752" y="23311"/>
                    <a:pt x="88752" y="19056"/>
                    <a:pt x="84494" y="19056"/>
                  </a:cubicBezTo>
                  <a:cubicBezTo>
                    <a:pt x="80061" y="19056"/>
                    <a:pt x="80061" y="23129"/>
                    <a:pt x="80061" y="25614"/>
                  </a:cubicBezTo>
                  <a:lnTo>
                    <a:pt x="80061" y="80019"/>
                  </a:lnTo>
                  <a:lnTo>
                    <a:pt x="25628" y="80019"/>
                  </a:lnTo>
                  <a:cubicBezTo>
                    <a:pt x="23324" y="80019"/>
                    <a:pt x="19066" y="80019"/>
                    <a:pt x="19066" y="84274"/>
                  </a:cubicBezTo>
                  <a:cubicBezTo>
                    <a:pt x="19066" y="88705"/>
                    <a:pt x="23149" y="88705"/>
                    <a:pt x="25628" y="88705"/>
                  </a:cubicBezTo>
                  <a:lnTo>
                    <a:pt x="80061" y="88705"/>
                  </a:lnTo>
                  <a:lnTo>
                    <a:pt x="80061" y="143108"/>
                  </a:lnTo>
                  <a:cubicBezTo>
                    <a:pt x="80061" y="145411"/>
                    <a:pt x="80061" y="149666"/>
                    <a:pt x="84319" y="149666"/>
                  </a:cubicBezTo>
                  <a:cubicBezTo>
                    <a:pt x="88752" y="149666"/>
                    <a:pt x="88752" y="145586"/>
                    <a:pt x="88752" y="143108"/>
                  </a:cubicBezTo>
                  <a:lnTo>
                    <a:pt x="88752" y="88705"/>
                  </a:lnTo>
                  <a:close/>
                  <a:moveTo>
                    <a:pt x="244230" y="88705"/>
                  </a:moveTo>
                  <a:lnTo>
                    <a:pt x="298488" y="88705"/>
                  </a:lnTo>
                  <a:cubicBezTo>
                    <a:pt x="300792" y="88705"/>
                    <a:pt x="305049" y="88705"/>
                    <a:pt x="305049" y="84448"/>
                  </a:cubicBezTo>
                  <a:cubicBezTo>
                    <a:pt x="305049" y="80019"/>
                    <a:pt x="300975" y="80019"/>
                    <a:pt x="298488" y="80019"/>
                  </a:cubicBezTo>
                  <a:lnTo>
                    <a:pt x="244230" y="80019"/>
                  </a:lnTo>
                  <a:lnTo>
                    <a:pt x="244230" y="25614"/>
                  </a:lnTo>
                  <a:cubicBezTo>
                    <a:pt x="244230" y="23311"/>
                    <a:pt x="244230" y="19056"/>
                    <a:pt x="239971" y="19056"/>
                  </a:cubicBezTo>
                  <a:cubicBezTo>
                    <a:pt x="235538" y="19056"/>
                    <a:pt x="235538" y="23129"/>
                    <a:pt x="235538" y="25614"/>
                  </a:cubicBezTo>
                  <a:lnTo>
                    <a:pt x="235538" y="80019"/>
                  </a:lnTo>
                  <a:lnTo>
                    <a:pt x="181105" y="80019"/>
                  </a:lnTo>
                  <a:cubicBezTo>
                    <a:pt x="178801" y="80019"/>
                    <a:pt x="174543" y="80019"/>
                    <a:pt x="174543" y="84274"/>
                  </a:cubicBezTo>
                  <a:cubicBezTo>
                    <a:pt x="174543" y="88705"/>
                    <a:pt x="178627" y="88705"/>
                    <a:pt x="181105" y="88705"/>
                  </a:cubicBezTo>
                  <a:lnTo>
                    <a:pt x="235538" y="88705"/>
                  </a:lnTo>
                  <a:lnTo>
                    <a:pt x="235538" y="143108"/>
                  </a:lnTo>
                  <a:cubicBezTo>
                    <a:pt x="235538" y="145411"/>
                    <a:pt x="235538" y="149666"/>
                    <a:pt x="239797" y="149666"/>
                  </a:cubicBezTo>
                  <a:cubicBezTo>
                    <a:pt x="244230" y="149666"/>
                    <a:pt x="244230" y="145586"/>
                    <a:pt x="244230" y="143108"/>
                  </a:cubicBezTo>
                  <a:lnTo>
                    <a:pt x="244230" y="887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8DE31C1C-24E0-45D8-904A-BE2053A3BF29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8244954" y="-13749099"/>
              <a:ext cx="101685" cy="152445"/>
            </a:xfrm>
            <a:custGeom>
              <a:avLst/>
              <a:gdLst>
                <a:gd name="connsiteX0" fmla="*/ 59136 w 101685"/>
                <a:gd name="connsiteY0" fmla="*/ 24010 h 152445"/>
                <a:gd name="connsiteX1" fmla="*/ 53822 w 101685"/>
                <a:gd name="connsiteY1" fmla="*/ 19056 h 152445"/>
                <a:gd name="connsiteX2" fmla="*/ 19066 w 101685"/>
                <a:gd name="connsiteY2" fmla="*/ 30395 h 152445"/>
                <a:gd name="connsiteX3" fmla="*/ 19066 w 101685"/>
                <a:gd name="connsiteY3" fmla="*/ 36778 h 152445"/>
                <a:gd name="connsiteX4" fmla="*/ 44774 w 101685"/>
                <a:gd name="connsiteY4" fmla="*/ 31815 h 152445"/>
                <a:gd name="connsiteX5" fmla="*/ 44774 w 101685"/>
                <a:gd name="connsiteY5" fmla="*/ 122195 h 152445"/>
                <a:gd name="connsiteX6" fmla="*/ 27042 w 101685"/>
                <a:gd name="connsiteY6" fmla="*/ 130341 h 152445"/>
                <a:gd name="connsiteX7" fmla="*/ 20305 w 101685"/>
                <a:gd name="connsiteY7" fmla="*/ 130341 h 152445"/>
                <a:gd name="connsiteX8" fmla="*/ 20305 w 101685"/>
                <a:gd name="connsiteY8" fmla="*/ 136725 h 152445"/>
                <a:gd name="connsiteX9" fmla="*/ 51868 w 101685"/>
                <a:gd name="connsiteY9" fmla="*/ 136018 h 152445"/>
                <a:gd name="connsiteX10" fmla="*/ 83605 w 101685"/>
                <a:gd name="connsiteY10" fmla="*/ 136725 h 152445"/>
                <a:gd name="connsiteX11" fmla="*/ 83605 w 101685"/>
                <a:gd name="connsiteY11" fmla="*/ 130341 h 152445"/>
                <a:gd name="connsiteX12" fmla="*/ 76868 w 101685"/>
                <a:gd name="connsiteY12" fmla="*/ 130341 h 152445"/>
                <a:gd name="connsiteX13" fmla="*/ 59136 w 101685"/>
                <a:gd name="connsiteY13" fmla="*/ 122195 h 152445"/>
                <a:gd name="connsiteX14" fmla="*/ 59136 w 101685"/>
                <a:gd name="connsiteY14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6" y="24010"/>
                  </a:moveTo>
                  <a:cubicBezTo>
                    <a:pt x="59136" y="19231"/>
                    <a:pt x="58787" y="19056"/>
                    <a:pt x="53822" y="19056"/>
                  </a:cubicBezTo>
                  <a:cubicBezTo>
                    <a:pt x="42470" y="30220"/>
                    <a:pt x="26334" y="30395"/>
                    <a:pt x="19066" y="30395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4" y="31815"/>
                  </a:cubicBezTo>
                  <a:lnTo>
                    <a:pt x="44774" y="122195"/>
                  </a:lnTo>
                  <a:cubicBezTo>
                    <a:pt x="44774" y="128038"/>
                    <a:pt x="44774" y="130341"/>
                    <a:pt x="27042" y="130341"/>
                  </a:cubicBezTo>
                  <a:lnTo>
                    <a:pt x="20305" y="130341"/>
                  </a:lnTo>
                  <a:lnTo>
                    <a:pt x="20305" y="136725"/>
                  </a:lnTo>
                  <a:cubicBezTo>
                    <a:pt x="23499" y="136550"/>
                    <a:pt x="45305" y="136018"/>
                    <a:pt x="51868" y="136018"/>
                  </a:cubicBezTo>
                  <a:cubicBezTo>
                    <a:pt x="57365" y="136018"/>
                    <a:pt x="79704" y="136550"/>
                    <a:pt x="83605" y="136725"/>
                  </a:cubicBezTo>
                  <a:lnTo>
                    <a:pt x="83605" y="130341"/>
                  </a:lnTo>
                  <a:lnTo>
                    <a:pt x="76868" y="130341"/>
                  </a:lnTo>
                  <a:cubicBezTo>
                    <a:pt x="59136" y="130341"/>
                    <a:pt x="59136" y="128038"/>
                    <a:pt x="59136" y="122195"/>
                  </a:cubicBezTo>
                  <a:lnTo>
                    <a:pt x="59136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697D5C3E-4D6F-4C13-BCA9-37EA7237725E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7383245" y="-13579500"/>
              <a:ext cx="1321910" cy="25408"/>
            </a:xfrm>
            <a:custGeom>
              <a:avLst/>
              <a:gdLst>
                <a:gd name="connsiteX0" fmla="*/ 7588 w 1321909"/>
                <a:gd name="connsiteY0" fmla="*/ 7584 h 0"/>
                <a:gd name="connsiteX1" fmla="*/ 1325726 w 1321909"/>
                <a:gd name="connsiteY1" fmla="*/ 7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21909">
                  <a:moveTo>
                    <a:pt x="7588" y="7584"/>
                  </a:moveTo>
                  <a:lnTo>
                    <a:pt x="1325726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A2FDF074-E01F-4FA6-AA40-2C47E02A47A9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7384410" y="-13481628"/>
              <a:ext cx="127107" cy="203260"/>
            </a:xfrm>
            <a:custGeom>
              <a:avLst/>
              <a:gdLst>
                <a:gd name="connsiteX0" fmla="*/ 38562 w 127106"/>
                <a:gd name="connsiteY0" fmla="*/ 168126 h 203260"/>
                <a:gd name="connsiteX1" fmla="*/ 65404 w 127106"/>
                <a:gd name="connsiteY1" fmla="*/ 142052 h 203260"/>
                <a:gd name="connsiteX2" fmla="*/ 120100 w 127106"/>
                <a:gd name="connsiteY2" fmla="*/ 68156 h 203260"/>
                <a:gd name="connsiteX3" fmla="*/ 66421 w 127106"/>
                <a:gd name="connsiteY3" fmla="*/ 19056 h 203260"/>
                <a:gd name="connsiteX4" fmla="*/ 19066 w 127106"/>
                <a:gd name="connsiteY4" fmla="*/ 64860 h 203260"/>
                <a:gd name="connsiteX5" fmla="*/ 32484 w 127106"/>
                <a:gd name="connsiteY5" fmla="*/ 79034 h 203260"/>
                <a:gd name="connsiteX6" fmla="*/ 45656 w 127106"/>
                <a:gd name="connsiteY6" fmla="*/ 65623 h 203260"/>
                <a:gd name="connsiteX7" fmla="*/ 32230 w 127106"/>
                <a:gd name="connsiteY7" fmla="*/ 52459 h 203260"/>
                <a:gd name="connsiteX8" fmla="*/ 28941 w 127106"/>
                <a:gd name="connsiteY8" fmla="*/ 52713 h 203260"/>
                <a:gd name="connsiteX9" fmla="*/ 63125 w 127106"/>
                <a:gd name="connsiteY9" fmla="*/ 26901 h 203260"/>
                <a:gd name="connsiteX10" fmla="*/ 97062 w 127106"/>
                <a:gd name="connsiteY10" fmla="*/ 68156 h 203260"/>
                <a:gd name="connsiteX11" fmla="*/ 70473 w 127106"/>
                <a:gd name="connsiteY11" fmla="*/ 124084 h 203260"/>
                <a:gd name="connsiteX12" fmla="*/ 21846 w 127106"/>
                <a:gd name="connsiteY12" fmla="*/ 178250 h 203260"/>
                <a:gd name="connsiteX13" fmla="*/ 19066 w 127106"/>
                <a:gd name="connsiteY13" fmla="*/ 187610 h 203260"/>
                <a:gd name="connsiteX14" fmla="*/ 113014 w 127106"/>
                <a:gd name="connsiteY14" fmla="*/ 187610 h 203260"/>
                <a:gd name="connsiteX15" fmla="*/ 120100 w 127106"/>
                <a:gd name="connsiteY15" fmla="*/ 143576 h 203260"/>
                <a:gd name="connsiteX16" fmla="*/ 113768 w 127106"/>
                <a:gd name="connsiteY16" fmla="*/ 143576 h 203260"/>
                <a:gd name="connsiteX17" fmla="*/ 108200 w 127106"/>
                <a:gd name="connsiteY17" fmla="*/ 166101 h 203260"/>
                <a:gd name="connsiteX18" fmla="*/ 84145 w 127106"/>
                <a:gd name="connsiteY18" fmla="*/ 168126 h 203260"/>
                <a:gd name="connsiteX19" fmla="*/ 38562 w 127106"/>
                <a:gd name="connsiteY19" fmla="*/ 16812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2" y="168126"/>
                  </a:moveTo>
                  <a:lnTo>
                    <a:pt x="65404" y="142052"/>
                  </a:lnTo>
                  <a:cubicBezTo>
                    <a:pt x="104911" y="107124"/>
                    <a:pt x="120100" y="93461"/>
                    <a:pt x="120100" y="68156"/>
                  </a:cubicBezTo>
                  <a:cubicBezTo>
                    <a:pt x="120100" y="39302"/>
                    <a:pt x="97308" y="19056"/>
                    <a:pt x="66421" y="19056"/>
                  </a:cubicBezTo>
                  <a:cubicBezTo>
                    <a:pt x="37807" y="19056"/>
                    <a:pt x="19066" y="42336"/>
                    <a:pt x="19066" y="64860"/>
                  </a:cubicBezTo>
                  <a:cubicBezTo>
                    <a:pt x="19066" y="79034"/>
                    <a:pt x="31729" y="79034"/>
                    <a:pt x="32484" y="79034"/>
                  </a:cubicBezTo>
                  <a:cubicBezTo>
                    <a:pt x="36790" y="79034"/>
                    <a:pt x="45656" y="76001"/>
                    <a:pt x="45656" y="65623"/>
                  </a:cubicBezTo>
                  <a:cubicBezTo>
                    <a:pt x="45656" y="59040"/>
                    <a:pt x="41096" y="52459"/>
                    <a:pt x="32230" y="52459"/>
                  </a:cubicBezTo>
                  <a:cubicBezTo>
                    <a:pt x="30204" y="52459"/>
                    <a:pt x="29704" y="52459"/>
                    <a:pt x="28941" y="52713"/>
                  </a:cubicBezTo>
                  <a:cubicBezTo>
                    <a:pt x="34764" y="36261"/>
                    <a:pt x="48436" y="26901"/>
                    <a:pt x="63125" y="26901"/>
                  </a:cubicBezTo>
                  <a:cubicBezTo>
                    <a:pt x="86171" y="26901"/>
                    <a:pt x="97062" y="47400"/>
                    <a:pt x="97062" y="68156"/>
                  </a:cubicBezTo>
                  <a:cubicBezTo>
                    <a:pt x="97062" y="88402"/>
                    <a:pt x="84399" y="108395"/>
                    <a:pt x="70473" y="124084"/>
                  </a:cubicBezTo>
                  <a:lnTo>
                    <a:pt x="21846" y="178250"/>
                  </a:lnTo>
                  <a:cubicBezTo>
                    <a:pt x="19066" y="181029"/>
                    <a:pt x="19066" y="181537"/>
                    <a:pt x="19066" y="187610"/>
                  </a:cubicBezTo>
                  <a:lnTo>
                    <a:pt x="113014" y="187610"/>
                  </a:lnTo>
                  <a:lnTo>
                    <a:pt x="120100" y="143576"/>
                  </a:lnTo>
                  <a:lnTo>
                    <a:pt x="113768" y="143576"/>
                  </a:lnTo>
                  <a:cubicBezTo>
                    <a:pt x="112505" y="151167"/>
                    <a:pt x="110734" y="162299"/>
                    <a:pt x="108200" y="166101"/>
                  </a:cubicBezTo>
                  <a:cubicBezTo>
                    <a:pt x="106429" y="168126"/>
                    <a:pt x="89714" y="168126"/>
                    <a:pt x="84145" y="168126"/>
                  </a:cubicBezTo>
                  <a:lnTo>
                    <a:pt x="38562" y="1681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93C56658-F355-4600-9023-3BB42FB6941D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7526223" y="-13545386"/>
              <a:ext cx="254213" cy="330298"/>
            </a:xfrm>
            <a:custGeom>
              <a:avLst/>
              <a:gdLst>
                <a:gd name="connsiteX0" fmla="*/ 98579 w 254213"/>
                <a:gd name="connsiteY0" fmla="*/ 322764 h 330298"/>
                <a:gd name="connsiteX1" fmla="*/ 109217 w 254213"/>
                <a:gd name="connsiteY1" fmla="*/ 317706 h 330298"/>
                <a:gd name="connsiteX2" fmla="*/ 247731 w 254213"/>
                <a:gd name="connsiteY2" fmla="*/ 28670 h 330298"/>
                <a:gd name="connsiteX3" fmla="*/ 249502 w 254213"/>
                <a:gd name="connsiteY3" fmla="*/ 24113 h 330298"/>
                <a:gd name="connsiteX4" fmla="*/ 244442 w 254213"/>
                <a:gd name="connsiteY4" fmla="*/ 19056 h 330298"/>
                <a:gd name="connsiteX5" fmla="*/ 238874 w 254213"/>
                <a:gd name="connsiteY5" fmla="*/ 24113 h 330298"/>
                <a:gd name="connsiteX6" fmla="*/ 108208 w 254213"/>
                <a:gd name="connsiteY6" fmla="*/ 296442 h 330298"/>
                <a:gd name="connsiteX7" fmla="*/ 54267 w 254213"/>
                <a:gd name="connsiteY7" fmla="*/ 170913 h 330298"/>
                <a:gd name="connsiteX8" fmla="*/ 19066 w 254213"/>
                <a:gd name="connsiteY8" fmla="*/ 197988 h 330298"/>
                <a:gd name="connsiteX9" fmla="*/ 22864 w 254213"/>
                <a:gd name="connsiteY9" fmla="*/ 202038 h 330298"/>
                <a:gd name="connsiteX10" fmla="*/ 40850 w 254213"/>
                <a:gd name="connsiteY10" fmla="*/ 188373 h 330298"/>
                <a:gd name="connsiteX11" fmla="*/ 98579 w 254213"/>
                <a:gd name="connsiteY11" fmla="*/ 322764 h 330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4213" h="330298">
                  <a:moveTo>
                    <a:pt x="98579" y="322764"/>
                  </a:moveTo>
                  <a:cubicBezTo>
                    <a:pt x="106436" y="322764"/>
                    <a:pt x="106682" y="322510"/>
                    <a:pt x="109217" y="317706"/>
                  </a:cubicBezTo>
                  <a:lnTo>
                    <a:pt x="247731" y="28670"/>
                  </a:lnTo>
                  <a:cubicBezTo>
                    <a:pt x="249502" y="25384"/>
                    <a:pt x="249502" y="24876"/>
                    <a:pt x="249502" y="24113"/>
                  </a:cubicBezTo>
                  <a:cubicBezTo>
                    <a:pt x="249502" y="21334"/>
                    <a:pt x="247476" y="19056"/>
                    <a:pt x="244442" y="19056"/>
                  </a:cubicBezTo>
                  <a:cubicBezTo>
                    <a:pt x="241154" y="19056"/>
                    <a:pt x="240137" y="21334"/>
                    <a:pt x="238874" y="24113"/>
                  </a:cubicBezTo>
                  <a:lnTo>
                    <a:pt x="108208" y="296442"/>
                  </a:lnTo>
                  <a:lnTo>
                    <a:pt x="54267" y="170913"/>
                  </a:lnTo>
                  <a:lnTo>
                    <a:pt x="19066" y="197988"/>
                  </a:lnTo>
                  <a:lnTo>
                    <a:pt x="22864" y="202038"/>
                  </a:lnTo>
                  <a:lnTo>
                    <a:pt x="40850" y="188373"/>
                  </a:lnTo>
                  <a:lnTo>
                    <a:pt x="98579" y="32276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615FACE5-EE53-456F-9401-84FAEC9B73A0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7763076" y="-13528884"/>
              <a:ext cx="940590" cy="25408"/>
            </a:xfrm>
            <a:custGeom>
              <a:avLst/>
              <a:gdLst>
                <a:gd name="connsiteX0" fmla="*/ 7588 w 940589"/>
                <a:gd name="connsiteY0" fmla="*/ 7584 h 0"/>
                <a:gd name="connsiteX1" fmla="*/ 945895 w 940589"/>
                <a:gd name="connsiteY1" fmla="*/ 7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0589">
                  <a:moveTo>
                    <a:pt x="7588" y="7584"/>
                  </a:moveTo>
                  <a:lnTo>
                    <a:pt x="945895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78FC935B-1780-4F3C-9CA6-8C7649093CB9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7758983" y="-13424937"/>
              <a:ext cx="152528" cy="152445"/>
            </a:xfrm>
            <a:custGeom>
              <a:avLst/>
              <a:gdLst>
                <a:gd name="connsiteX0" fmla="*/ 100359 w 152528"/>
                <a:gd name="connsiteY0" fmla="*/ 116747 h 152445"/>
                <a:gd name="connsiteX1" fmla="*/ 122896 w 152528"/>
                <a:gd name="connsiteY1" fmla="*/ 133708 h 152445"/>
                <a:gd name="connsiteX2" fmla="*/ 141629 w 152528"/>
                <a:gd name="connsiteY2" fmla="*/ 119780 h 152445"/>
                <a:gd name="connsiteX3" fmla="*/ 149231 w 152528"/>
                <a:gd name="connsiteY3" fmla="*/ 94731 h 152445"/>
                <a:gd name="connsiteX4" fmla="*/ 146188 w 152528"/>
                <a:gd name="connsiteY4" fmla="*/ 92197 h 152445"/>
                <a:gd name="connsiteX5" fmla="*/ 142645 w 152528"/>
                <a:gd name="connsiteY5" fmla="*/ 96755 h 152445"/>
                <a:gd name="connsiteX6" fmla="*/ 123651 w 152528"/>
                <a:gd name="connsiteY6" fmla="*/ 128133 h 152445"/>
                <a:gd name="connsiteX7" fmla="*/ 115803 w 152528"/>
                <a:gd name="connsiteY7" fmla="*/ 116493 h 152445"/>
                <a:gd name="connsiteX8" fmla="*/ 120870 w 152528"/>
                <a:gd name="connsiteY8" fmla="*/ 90173 h 152445"/>
                <a:gd name="connsiteX9" fmla="*/ 127957 w 152528"/>
                <a:gd name="connsiteY9" fmla="*/ 62837 h 152445"/>
                <a:gd name="connsiteX10" fmla="*/ 132263 w 152528"/>
                <a:gd name="connsiteY10" fmla="*/ 45629 h 152445"/>
                <a:gd name="connsiteX11" fmla="*/ 136059 w 152528"/>
                <a:gd name="connsiteY11" fmla="*/ 28670 h 152445"/>
                <a:gd name="connsiteX12" fmla="*/ 128720 w 152528"/>
                <a:gd name="connsiteY12" fmla="*/ 21835 h 152445"/>
                <a:gd name="connsiteX13" fmla="*/ 118844 w 152528"/>
                <a:gd name="connsiteY13" fmla="*/ 30696 h 152445"/>
                <a:gd name="connsiteX14" fmla="*/ 99851 w 152528"/>
                <a:gd name="connsiteY14" fmla="*/ 106878 h 152445"/>
                <a:gd name="connsiteX15" fmla="*/ 70981 w 152528"/>
                <a:gd name="connsiteY15" fmla="*/ 128133 h 152445"/>
                <a:gd name="connsiteX16" fmla="*/ 55283 w 152528"/>
                <a:gd name="connsiteY16" fmla="*/ 107387 h 152445"/>
                <a:gd name="connsiteX17" fmla="*/ 68955 w 152528"/>
                <a:gd name="connsiteY17" fmla="*/ 55753 h 152445"/>
                <a:gd name="connsiteX18" fmla="*/ 73261 w 152528"/>
                <a:gd name="connsiteY18" fmla="*/ 39811 h 152445"/>
                <a:gd name="connsiteX19" fmla="*/ 52495 w 152528"/>
                <a:gd name="connsiteY19" fmla="*/ 19056 h 152445"/>
                <a:gd name="connsiteX20" fmla="*/ 19066 w 152528"/>
                <a:gd name="connsiteY20" fmla="*/ 58032 h 152445"/>
                <a:gd name="connsiteX21" fmla="*/ 22109 w 152528"/>
                <a:gd name="connsiteY21" fmla="*/ 60557 h 152445"/>
                <a:gd name="connsiteX22" fmla="*/ 26160 w 152528"/>
                <a:gd name="connsiteY22" fmla="*/ 56007 h 152445"/>
                <a:gd name="connsiteX23" fmla="*/ 51733 w 152528"/>
                <a:gd name="connsiteY23" fmla="*/ 24621 h 152445"/>
                <a:gd name="connsiteX24" fmla="*/ 58064 w 152528"/>
                <a:gd name="connsiteY24" fmla="*/ 32974 h 152445"/>
                <a:gd name="connsiteX25" fmla="*/ 53758 w 152528"/>
                <a:gd name="connsiteY25" fmla="*/ 50187 h 152445"/>
                <a:gd name="connsiteX26" fmla="*/ 39077 w 152528"/>
                <a:gd name="connsiteY26" fmla="*/ 103338 h 152445"/>
                <a:gd name="connsiteX27" fmla="*/ 70218 w 152528"/>
                <a:gd name="connsiteY27" fmla="*/ 133708 h 152445"/>
                <a:gd name="connsiteX28" fmla="*/ 100359 w 152528"/>
                <a:gd name="connsiteY28" fmla="*/ 116747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9" y="116747"/>
                  </a:moveTo>
                  <a:cubicBezTo>
                    <a:pt x="103139" y="127125"/>
                    <a:pt x="112005" y="133708"/>
                    <a:pt x="122896" y="133708"/>
                  </a:cubicBezTo>
                  <a:cubicBezTo>
                    <a:pt x="131754" y="133708"/>
                    <a:pt x="137577" y="127880"/>
                    <a:pt x="141629" y="119780"/>
                  </a:cubicBezTo>
                  <a:cubicBezTo>
                    <a:pt x="145935" y="110673"/>
                    <a:pt x="149231" y="95230"/>
                    <a:pt x="149231" y="94731"/>
                  </a:cubicBezTo>
                  <a:cubicBezTo>
                    <a:pt x="149231" y="92197"/>
                    <a:pt x="146952" y="92197"/>
                    <a:pt x="146188" y="92197"/>
                  </a:cubicBezTo>
                  <a:cubicBezTo>
                    <a:pt x="143654" y="92197"/>
                    <a:pt x="143400" y="93205"/>
                    <a:pt x="142645" y="96755"/>
                  </a:cubicBezTo>
                  <a:cubicBezTo>
                    <a:pt x="139102" y="110927"/>
                    <a:pt x="134288" y="128133"/>
                    <a:pt x="123651" y="128133"/>
                  </a:cubicBezTo>
                  <a:cubicBezTo>
                    <a:pt x="118336" y="128133"/>
                    <a:pt x="115803" y="124846"/>
                    <a:pt x="115803" y="116493"/>
                  </a:cubicBezTo>
                  <a:cubicBezTo>
                    <a:pt x="115803" y="110927"/>
                    <a:pt x="118844" y="99034"/>
                    <a:pt x="120870" y="90173"/>
                  </a:cubicBezTo>
                  <a:lnTo>
                    <a:pt x="127957" y="62837"/>
                  </a:lnTo>
                  <a:cubicBezTo>
                    <a:pt x="128720" y="59040"/>
                    <a:pt x="131246" y="49426"/>
                    <a:pt x="132263" y="45629"/>
                  </a:cubicBezTo>
                  <a:cubicBezTo>
                    <a:pt x="133526" y="39811"/>
                    <a:pt x="136059" y="30187"/>
                    <a:pt x="136059" y="28670"/>
                  </a:cubicBezTo>
                  <a:cubicBezTo>
                    <a:pt x="136059" y="24113"/>
                    <a:pt x="132517" y="21835"/>
                    <a:pt x="128720" y="21835"/>
                  </a:cubicBezTo>
                  <a:cubicBezTo>
                    <a:pt x="127448" y="21835"/>
                    <a:pt x="120870" y="22089"/>
                    <a:pt x="118844" y="30696"/>
                  </a:cubicBezTo>
                  <a:cubicBezTo>
                    <a:pt x="114031" y="49171"/>
                    <a:pt x="102885" y="93459"/>
                    <a:pt x="99851" y="106878"/>
                  </a:cubicBezTo>
                  <a:cubicBezTo>
                    <a:pt x="99596" y="107886"/>
                    <a:pt x="89467" y="128133"/>
                    <a:pt x="70981" y="128133"/>
                  </a:cubicBezTo>
                  <a:cubicBezTo>
                    <a:pt x="57810" y="128133"/>
                    <a:pt x="55283" y="116747"/>
                    <a:pt x="55283" y="107387"/>
                  </a:cubicBezTo>
                  <a:cubicBezTo>
                    <a:pt x="55283" y="93205"/>
                    <a:pt x="62369" y="73213"/>
                    <a:pt x="68955" y="55753"/>
                  </a:cubicBezTo>
                  <a:cubicBezTo>
                    <a:pt x="71990" y="48163"/>
                    <a:pt x="73261" y="44614"/>
                    <a:pt x="73261" y="39811"/>
                  </a:cubicBezTo>
                  <a:cubicBezTo>
                    <a:pt x="73261" y="28416"/>
                    <a:pt x="65158" y="19056"/>
                    <a:pt x="52495" y="19056"/>
                  </a:cubicBezTo>
                  <a:cubicBezTo>
                    <a:pt x="28440" y="19056"/>
                    <a:pt x="19066" y="55753"/>
                    <a:pt x="19066" y="58032"/>
                  </a:cubicBezTo>
                  <a:cubicBezTo>
                    <a:pt x="19066" y="60557"/>
                    <a:pt x="21601" y="60557"/>
                    <a:pt x="22109" y="60557"/>
                  </a:cubicBezTo>
                  <a:cubicBezTo>
                    <a:pt x="24642" y="60557"/>
                    <a:pt x="24897" y="60056"/>
                    <a:pt x="26160" y="56007"/>
                  </a:cubicBezTo>
                  <a:cubicBezTo>
                    <a:pt x="32492" y="33991"/>
                    <a:pt x="42112" y="24621"/>
                    <a:pt x="51733" y="24621"/>
                  </a:cubicBezTo>
                  <a:cubicBezTo>
                    <a:pt x="54013" y="24621"/>
                    <a:pt x="58064" y="24876"/>
                    <a:pt x="58064" y="32974"/>
                  </a:cubicBezTo>
                  <a:cubicBezTo>
                    <a:pt x="58064" y="39048"/>
                    <a:pt x="55283" y="46385"/>
                    <a:pt x="53758" y="50187"/>
                  </a:cubicBezTo>
                  <a:cubicBezTo>
                    <a:pt x="44392" y="75238"/>
                    <a:pt x="39077" y="90935"/>
                    <a:pt x="39077" y="103338"/>
                  </a:cubicBezTo>
                  <a:cubicBezTo>
                    <a:pt x="39077" y="127379"/>
                    <a:pt x="56546" y="133708"/>
                    <a:pt x="70218" y="133708"/>
                  </a:cubicBezTo>
                  <a:cubicBezTo>
                    <a:pt x="86933" y="133708"/>
                    <a:pt x="96053" y="122313"/>
                    <a:pt x="100359" y="1167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4493BB10-453A-4FC4-B78C-06B60E2A0299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7907790" y="-13503889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3 w 101685"/>
                <a:gd name="connsiteY1" fmla="*/ 104473 h 152445"/>
                <a:gd name="connsiteX2" fmla="*/ 86798 w 101685"/>
                <a:gd name="connsiteY2" fmla="*/ 120597 h 152445"/>
                <a:gd name="connsiteX3" fmla="*/ 69249 w 101685"/>
                <a:gd name="connsiteY3" fmla="*/ 121661 h 152445"/>
                <a:gd name="connsiteX4" fmla="*/ 36622 w 101685"/>
                <a:gd name="connsiteY4" fmla="*/ 121661 h 152445"/>
                <a:gd name="connsiteX5" fmla="*/ 72085 w 101685"/>
                <a:gd name="connsiteY5" fmla="*/ 91887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5 h 152445"/>
                <a:gd name="connsiteX9" fmla="*/ 28464 w 101685"/>
                <a:gd name="connsiteY9" fmla="*/ 60700 h 152445"/>
                <a:gd name="connsiteX10" fmla="*/ 37862 w 101685"/>
                <a:gd name="connsiteY10" fmla="*/ 51307 h 152445"/>
                <a:gd name="connsiteX11" fmla="*/ 27399 w 101685"/>
                <a:gd name="connsiteY11" fmla="*/ 41914 h 152445"/>
                <a:gd name="connsiteX12" fmla="*/ 53289 w 101685"/>
                <a:gd name="connsiteY12" fmla="*/ 25431 h 152445"/>
                <a:gd name="connsiteX13" fmla="*/ 80244 w 101685"/>
                <a:gd name="connsiteY13" fmla="*/ 53610 h 152445"/>
                <a:gd name="connsiteX14" fmla="*/ 63569 w 101685"/>
                <a:gd name="connsiteY14" fmla="*/ 87632 h 152445"/>
                <a:gd name="connsiteX15" fmla="*/ 20837 w 101685"/>
                <a:gd name="connsiteY15" fmla="*/ 129817 h 152445"/>
                <a:gd name="connsiteX16" fmla="*/ 19066 w 101685"/>
                <a:gd name="connsiteY16" fmla="*/ 136724 h 152445"/>
                <a:gd name="connsiteX17" fmla="*/ 92121 w 101685"/>
                <a:gd name="connsiteY17" fmla="*/ 136724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3" y="104473"/>
                  </a:lnTo>
                  <a:cubicBezTo>
                    <a:pt x="90881" y="108370"/>
                    <a:pt x="89110" y="118828"/>
                    <a:pt x="86798" y="120597"/>
                  </a:cubicBezTo>
                  <a:cubicBezTo>
                    <a:pt x="85384" y="121661"/>
                    <a:pt x="71727" y="121661"/>
                    <a:pt x="69249" y="121661"/>
                  </a:cubicBezTo>
                  <a:lnTo>
                    <a:pt x="36622" y="121661"/>
                  </a:lnTo>
                  <a:cubicBezTo>
                    <a:pt x="55235" y="105178"/>
                    <a:pt x="61448" y="100216"/>
                    <a:pt x="72085" y="91887"/>
                  </a:cubicBezTo>
                  <a:cubicBezTo>
                    <a:pt x="85209" y="81430"/>
                    <a:pt x="97443" y="70441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5"/>
                  </a:cubicBezTo>
                  <a:cubicBezTo>
                    <a:pt x="19066" y="59811"/>
                    <a:pt x="26692" y="60700"/>
                    <a:pt x="28464" y="60700"/>
                  </a:cubicBezTo>
                  <a:cubicBezTo>
                    <a:pt x="32722" y="60700"/>
                    <a:pt x="37862" y="57682"/>
                    <a:pt x="37862" y="51307"/>
                  </a:cubicBezTo>
                  <a:cubicBezTo>
                    <a:pt x="37862" y="48115"/>
                    <a:pt x="36622" y="41914"/>
                    <a:pt x="27399" y="41914"/>
                  </a:cubicBezTo>
                  <a:cubicBezTo>
                    <a:pt x="32896" y="29329"/>
                    <a:pt x="44956" y="25431"/>
                    <a:pt x="53289" y="25431"/>
                  </a:cubicBezTo>
                  <a:cubicBezTo>
                    <a:pt x="71020" y="25431"/>
                    <a:pt x="80244" y="39254"/>
                    <a:pt x="80244" y="53610"/>
                  </a:cubicBezTo>
                  <a:cubicBezTo>
                    <a:pt x="80244" y="69029"/>
                    <a:pt x="69249" y="81256"/>
                    <a:pt x="63569" y="87632"/>
                  </a:cubicBezTo>
                  <a:lnTo>
                    <a:pt x="20837" y="129817"/>
                  </a:lnTo>
                  <a:cubicBezTo>
                    <a:pt x="19066" y="131405"/>
                    <a:pt x="19066" y="131761"/>
                    <a:pt x="19066" y="136724"/>
                  </a:cubicBezTo>
                  <a:lnTo>
                    <a:pt x="92121" y="136724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282131C0-5C82-4E92-A532-56DBCCFE875B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8087532" y="-13381403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3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3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7" y="29179"/>
                    <a:pt x="173786" y="29179"/>
                    <a:pt x="173786" y="24113"/>
                  </a:cubicBezTo>
                  <a:cubicBezTo>
                    <a:pt x="173786" y="19056"/>
                    <a:pt x="169227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A5B65244-40A8-4424-ADFF-777889177837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8326879" y="-13484415"/>
              <a:ext cx="127107" cy="203260"/>
            </a:xfrm>
            <a:custGeom>
              <a:avLst/>
              <a:gdLst>
                <a:gd name="connsiteX0" fmla="*/ 86425 w 127106"/>
                <a:gd name="connsiteY0" fmla="*/ 148634 h 203260"/>
                <a:gd name="connsiteX1" fmla="*/ 86425 w 127106"/>
                <a:gd name="connsiteY1" fmla="*/ 170659 h 203260"/>
                <a:gd name="connsiteX2" fmla="*/ 67176 w 127106"/>
                <a:gd name="connsiteY2" fmla="*/ 182553 h 203260"/>
                <a:gd name="connsiteX3" fmla="*/ 61861 w 127106"/>
                <a:gd name="connsiteY3" fmla="*/ 182553 h 203260"/>
                <a:gd name="connsiteX4" fmla="*/ 61861 w 127106"/>
                <a:gd name="connsiteY4" fmla="*/ 190397 h 203260"/>
                <a:gd name="connsiteX5" fmla="*/ 96045 w 127106"/>
                <a:gd name="connsiteY5" fmla="*/ 189635 h 203260"/>
                <a:gd name="connsiteX6" fmla="*/ 130483 w 127106"/>
                <a:gd name="connsiteY6" fmla="*/ 190397 h 203260"/>
                <a:gd name="connsiteX7" fmla="*/ 130483 w 127106"/>
                <a:gd name="connsiteY7" fmla="*/ 182553 h 203260"/>
                <a:gd name="connsiteX8" fmla="*/ 125169 w 127106"/>
                <a:gd name="connsiteY8" fmla="*/ 182553 h 203260"/>
                <a:gd name="connsiteX9" fmla="*/ 105920 w 127106"/>
                <a:gd name="connsiteY9" fmla="*/ 170659 h 203260"/>
                <a:gd name="connsiteX10" fmla="*/ 105920 w 127106"/>
                <a:gd name="connsiteY10" fmla="*/ 148634 h 203260"/>
                <a:gd name="connsiteX11" fmla="*/ 131246 w 127106"/>
                <a:gd name="connsiteY11" fmla="*/ 148634 h 203260"/>
                <a:gd name="connsiteX12" fmla="*/ 131246 w 127106"/>
                <a:gd name="connsiteY12" fmla="*/ 140790 h 203260"/>
                <a:gd name="connsiteX13" fmla="*/ 105920 w 127106"/>
                <a:gd name="connsiteY13" fmla="*/ 140790 h 203260"/>
                <a:gd name="connsiteX14" fmla="*/ 105920 w 127106"/>
                <a:gd name="connsiteY14" fmla="*/ 25637 h 203260"/>
                <a:gd name="connsiteX15" fmla="*/ 101868 w 127106"/>
                <a:gd name="connsiteY15" fmla="*/ 19056 h 203260"/>
                <a:gd name="connsiteX16" fmla="*/ 96800 w 127106"/>
                <a:gd name="connsiteY16" fmla="*/ 22097 h 203260"/>
                <a:gd name="connsiteX17" fmla="*/ 19066 w 127106"/>
                <a:gd name="connsiteY17" fmla="*/ 140790 h 203260"/>
                <a:gd name="connsiteX18" fmla="*/ 19066 w 127106"/>
                <a:gd name="connsiteY18" fmla="*/ 148634 h 203260"/>
                <a:gd name="connsiteX19" fmla="*/ 86425 w 127106"/>
                <a:gd name="connsiteY19" fmla="*/ 148634 h 203260"/>
                <a:gd name="connsiteX20" fmla="*/ 87942 w 127106"/>
                <a:gd name="connsiteY20" fmla="*/ 140790 h 203260"/>
                <a:gd name="connsiteX21" fmla="*/ 26152 w 127106"/>
                <a:gd name="connsiteY21" fmla="*/ 140790 h 203260"/>
                <a:gd name="connsiteX22" fmla="*/ 87942 w 127106"/>
                <a:gd name="connsiteY22" fmla="*/ 46392 h 203260"/>
                <a:gd name="connsiteX23" fmla="*/ 87942 w 127106"/>
                <a:gd name="connsiteY23" fmla="*/ 14079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203260">
                  <a:moveTo>
                    <a:pt x="86425" y="148634"/>
                  </a:moveTo>
                  <a:lnTo>
                    <a:pt x="86425" y="170659"/>
                  </a:lnTo>
                  <a:cubicBezTo>
                    <a:pt x="86425" y="179766"/>
                    <a:pt x="85917" y="182553"/>
                    <a:pt x="67176" y="182553"/>
                  </a:cubicBezTo>
                  <a:lnTo>
                    <a:pt x="61861" y="182553"/>
                  </a:lnTo>
                  <a:lnTo>
                    <a:pt x="61861" y="190397"/>
                  </a:lnTo>
                  <a:cubicBezTo>
                    <a:pt x="72237" y="189635"/>
                    <a:pt x="85408" y="189635"/>
                    <a:pt x="96045" y="189635"/>
                  </a:cubicBezTo>
                  <a:cubicBezTo>
                    <a:pt x="106682" y="189635"/>
                    <a:pt x="120100" y="189635"/>
                    <a:pt x="130483" y="190397"/>
                  </a:cubicBezTo>
                  <a:lnTo>
                    <a:pt x="130483" y="182553"/>
                  </a:lnTo>
                  <a:lnTo>
                    <a:pt x="125169" y="182553"/>
                  </a:lnTo>
                  <a:cubicBezTo>
                    <a:pt x="106428" y="182553"/>
                    <a:pt x="105920" y="179766"/>
                    <a:pt x="105920" y="170659"/>
                  </a:cubicBezTo>
                  <a:lnTo>
                    <a:pt x="105920" y="148634"/>
                  </a:lnTo>
                  <a:lnTo>
                    <a:pt x="131246" y="148634"/>
                  </a:lnTo>
                  <a:lnTo>
                    <a:pt x="131246" y="140790"/>
                  </a:lnTo>
                  <a:lnTo>
                    <a:pt x="105920" y="140790"/>
                  </a:lnTo>
                  <a:lnTo>
                    <a:pt x="105920" y="25637"/>
                  </a:lnTo>
                  <a:cubicBezTo>
                    <a:pt x="105920" y="20572"/>
                    <a:pt x="105920" y="19056"/>
                    <a:pt x="101868" y="19056"/>
                  </a:cubicBezTo>
                  <a:cubicBezTo>
                    <a:pt x="99588" y="19056"/>
                    <a:pt x="98826" y="19056"/>
                    <a:pt x="96800" y="22097"/>
                  </a:cubicBezTo>
                  <a:lnTo>
                    <a:pt x="19066" y="140790"/>
                  </a:lnTo>
                  <a:lnTo>
                    <a:pt x="19066" y="148634"/>
                  </a:lnTo>
                  <a:lnTo>
                    <a:pt x="86425" y="148634"/>
                  </a:lnTo>
                  <a:close/>
                  <a:moveTo>
                    <a:pt x="87942" y="140790"/>
                  </a:moveTo>
                  <a:lnTo>
                    <a:pt x="26152" y="140790"/>
                  </a:lnTo>
                  <a:lnTo>
                    <a:pt x="87942" y="46392"/>
                  </a:lnTo>
                  <a:lnTo>
                    <a:pt x="87942" y="14079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12D37F6A-A9CD-448E-A170-B8E86D351D4B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8450206" y="-13424937"/>
              <a:ext cx="152528" cy="177853"/>
            </a:xfrm>
            <a:custGeom>
              <a:avLst/>
              <a:gdLst>
                <a:gd name="connsiteX0" fmla="*/ 134542 w 152528"/>
                <a:gd name="connsiteY0" fmla="*/ 35506 h 177852"/>
                <a:gd name="connsiteX1" fmla="*/ 135297 w 152528"/>
                <a:gd name="connsiteY1" fmla="*/ 30950 h 177852"/>
                <a:gd name="connsiteX2" fmla="*/ 127956 w 152528"/>
                <a:gd name="connsiteY2" fmla="*/ 24113 h 177852"/>
                <a:gd name="connsiteX3" fmla="*/ 117574 w 152528"/>
                <a:gd name="connsiteY3" fmla="*/ 34999 h 177852"/>
                <a:gd name="connsiteX4" fmla="*/ 94019 w 152528"/>
                <a:gd name="connsiteY4" fmla="*/ 19056 h 177852"/>
                <a:gd name="connsiteX5" fmla="*/ 33754 w 152528"/>
                <a:gd name="connsiteY5" fmla="*/ 90935 h 177852"/>
                <a:gd name="connsiteX6" fmla="*/ 67430 w 152528"/>
                <a:gd name="connsiteY6" fmla="*/ 130919 h 177852"/>
                <a:gd name="connsiteX7" fmla="*/ 96807 w 152528"/>
                <a:gd name="connsiteY7" fmla="*/ 116240 h 177852"/>
                <a:gd name="connsiteX8" fmla="*/ 97062 w 152528"/>
                <a:gd name="connsiteY8" fmla="*/ 116493 h 177852"/>
                <a:gd name="connsiteX9" fmla="*/ 88704 w 152528"/>
                <a:gd name="connsiteY9" fmla="*/ 149904 h 177852"/>
                <a:gd name="connsiteX10" fmla="*/ 52241 w 152528"/>
                <a:gd name="connsiteY10" fmla="*/ 177232 h 177852"/>
                <a:gd name="connsiteX11" fmla="*/ 31983 w 152528"/>
                <a:gd name="connsiteY11" fmla="*/ 174708 h 177852"/>
                <a:gd name="connsiteX12" fmla="*/ 42366 w 152528"/>
                <a:gd name="connsiteY12" fmla="*/ 161544 h 177852"/>
                <a:gd name="connsiteX13" fmla="*/ 32738 w 152528"/>
                <a:gd name="connsiteY13" fmla="*/ 152683 h 177852"/>
                <a:gd name="connsiteX14" fmla="*/ 19066 w 152528"/>
                <a:gd name="connsiteY14" fmla="*/ 167364 h 177852"/>
                <a:gd name="connsiteX15" fmla="*/ 52749 w 152528"/>
                <a:gd name="connsiteY15" fmla="*/ 182807 h 177852"/>
                <a:gd name="connsiteX16" fmla="*/ 106428 w 152528"/>
                <a:gd name="connsiteY16" fmla="*/ 147880 h 177852"/>
                <a:gd name="connsiteX17" fmla="*/ 134542 w 152528"/>
                <a:gd name="connsiteY17" fmla="*/ 35506 h 177852"/>
                <a:gd name="connsiteX18" fmla="*/ 101622 w 152528"/>
                <a:gd name="connsiteY18" fmla="*/ 98526 h 177852"/>
                <a:gd name="connsiteX19" fmla="*/ 88704 w 152528"/>
                <a:gd name="connsiteY19" fmla="*/ 116240 h 177852"/>
                <a:gd name="connsiteX20" fmla="*/ 68193 w 152528"/>
                <a:gd name="connsiteY20" fmla="*/ 125354 h 177852"/>
                <a:gd name="connsiteX21" fmla="*/ 51733 w 152528"/>
                <a:gd name="connsiteY21" fmla="*/ 102066 h 177852"/>
                <a:gd name="connsiteX22" fmla="*/ 65913 w 152528"/>
                <a:gd name="connsiteY22" fmla="*/ 47146 h 177852"/>
                <a:gd name="connsiteX23" fmla="*/ 94273 w 152528"/>
                <a:gd name="connsiteY23" fmla="*/ 24621 h 177852"/>
                <a:gd name="connsiteX24" fmla="*/ 114531 w 152528"/>
                <a:gd name="connsiteY24" fmla="*/ 46385 h 177852"/>
                <a:gd name="connsiteX25" fmla="*/ 113776 w 152528"/>
                <a:gd name="connsiteY25" fmla="*/ 50187 h 177852"/>
                <a:gd name="connsiteX26" fmla="*/ 101622 w 152528"/>
                <a:gd name="connsiteY26" fmla="*/ 9852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2528" h="177852">
                  <a:moveTo>
                    <a:pt x="134542" y="35506"/>
                  </a:moveTo>
                  <a:cubicBezTo>
                    <a:pt x="134789" y="33991"/>
                    <a:pt x="135297" y="32719"/>
                    <a:pt x="135297" y="30950"/>
                  </a:cubicBezTo>
                  <a:cubicBezTo>
                    <a:pt x="135297" y="26645"/>
                    <a:pt x="132262" y="24113"/>
                    <a:pt x="127956" y="24113"/>
                  </a:cubicBezTo>
                  <a:cubicBezTo>
                    <a:pt x="125422" y="24113"/>
                    <a:pt x="118582" y="25891"/>
                    <a:pt x="117574" y="34999"/>
                  </a:cubicBezTo>
                  <a:cubicBezTo>
                    <a:pt x="113014" y="25637"/>
                    <a:pt x="104148" y="19056"/>
                    <a:pt x="94019" y="19056"/>
                  </a:cubicBezTo>
                  <a:cubicBezTo>
                    <a:pt x="65158" y="19056"/>
                    <a:pt x="33754" y="54483"/>
                    <a:pt x="33754" y="90935"/>
                  </a:cubicBezTo>
                  <a:cubicBezTo>
                    <a:pt x="33754" y="115985"/>
                    <a:pt x="49198" y="130919"/>
                    <a:pt x="67430" y="130919"/>
                  </a:cubicBezTo>
                  <a:cubicBezTo>
                    <a:pt x="82373" y="130919"/>
                    <a:pt x="94273" y="119027"/>
                    <a:pt x="96807" y="116240"/>
                  </a:cubicBezTo>
                  <a:lnTo>
                    <a:pt x="97062" y="116493"/>
                  </a:lnTo>
                  <a:cubicBezTo>
                    <a:pt x="91747" y="139019"/>
                    <a:pt x="88704" y="149396"/>
                    <a:pt x="88704" y="149904"/>
                  </a:cubicBezTo>
                  <a:cubicBezTo>
                    <a:pt x="87695" y="152183"/>
                    <a:pt x="79084" y="177232"/>
                    <a:pt x="52241" y="177232"/>
                  </a:cubicBezTo>
                  <a:cubicBezTo>
                    <a:pt x="47426" y="177232"/>
                    <a:pt x="39069" y="176980"/>
                    <a:pt x="31983" y="174708"/>
                  </a:cubicBezTo>
                  <a:cubicBezTo>
                    <a:pt x="39577" y="172430"/>
                    <a:pt x="42366" y="165847"/>
                    <a:pt x="42366" y="161544"/>
                  </a:cubicBezTo>
                  <a:cubicBezTo>
                    <a:pt x="42366" y="157495"/>
                    <a:pt x="39577" y="152683"/>
                    <a:pt x="32738" y="152683"/>
                  </a:cubicBezTo>
                  <a:cubicBezTo>
                    <a:pt x="27168" y="152683"/>
                    <a:pt x="19066" y="157240"/>
                    <a:pt x="19066" y="167364"/>
                  </a:cubicBezTo>
                  <a:cubicBezTo>
                    <a:pt x="19066" y="177741"/>
                    <a:pt x="28440" y="182807"/>
                    <a:pt x="52749" y="182807"/>
                  </a:cubicBezTo>
                  <a:cubicBezTo>
                    <a:pt x="84398" y="182807"/>
                    <a:pt x="102630" y="163060"/>
                    <a:pt x="106428" y="147880"/>
                  </a:cubicBezTo>
                  <a:lnTo>
                    <a:pt x="134542" y="35506"/>
                  </a:lnTo>
                  <a:close/>
                  <a:moveTo>
                    <a:pt x="101622" y="98526"/>
                  </a:moveTo>
                  <a:cubicBezTo>
                    <a:pt x="100097" y="105107"/>
                    <a:pt x="94273" y="111436"/>
                    <a:pt x="88704" y="116240"/>
                  </a:cubicBezTo>
                  <a:cubicBezTo>
                    <a:pt x="83390" y="120797"/>
                    <a:pt x="75533" y="125354"/>
                    <a:pt x="68193" y="125354"/>
                  </a:cubicBezTo>
                  <a:cubicBezTo>
                    <a:pt x="55529" y="125354"/>
                    <a:pt x="51733" y="112189"/>
                    <a:pt x="51733" y="102066"/>
                  </a:cubicBezTo>
                  <a:cubicBezTo>
                    <a:pt x="51733" y="89919"/>
                    <a:pt x="59080" y="60056"/>
                    <a:pt x="65913" y="47146"/>
                  </a:cubicBezTo>
                  <a:cubicBezTo>
                    <a:pt x="72752" y="34745"/>
                    <a:pt x="83636" y="24621"/>
                    <a:pt x="94273" y="24621"/>
                  </a:cubicBezTo>
                  <a:cubicBezTo>
                    <a:pt x="110988" y="24621"/>
                    <a:pt x="114531" y="45122"/>
                    <a:pt x="114531" y="46385"/>
                  </a:cubicBezTo>
                  <a:cubicBezTo>
                    <a:pt x="114531" y="47655"/>
                    <a:pt x="114030" y="49171"/>
                    <a:pt x="113776" y="50187"/>
                  </a:cubicBezTo>
                  <a:lnTo>
                    <a:pt x="101622" y="985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8E33804F-57AE-4B8C-B5F7-E0BBC0D47AAC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8587481" y="-13503889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4 w 101685"/>
                <a:gd name="connsiteY1" fmla="*/ 104473 h 152445"/>
                <a:gd name="connsiteX2" fmla="*/ 86799 w 101685"/>
                <a:gd name="connsiteY2" fmla="*/ 120597 h 152445"/>
                <a:gd name="connsiteX3" fmla="*/ 69250 w 101685"/>
                <a:gd name="connsiteY3" fmla="*/ 121661 h 152445"/>
                <a:gd name="connsiteX4" fmla="*/ 36623 w 101685"/>
                <a:gd name="connsiteY4" fmla="*/ 121661 h 152445"/>
                <a:gd name="connsiteX5" fmla="*/ 72086 w 101685"/>
                <a:gd name="connsiteY5" fmla="*/ 91887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5 h 152445"/>
                <a:gd name="connsiteX9" fmla="*/ 28464 w 101685"/>
                <a:gd name="connsiteY9" fmla="*/ 60700 h 152445"/>
                <a:gd name="connsiteX10" fmla="*/ 37862 w 101685"/>
                <a:gd name="connsiteY10" fmla="*/ 51307 h 152445"/>
                <a:gd name="connsiteX11" fmla="*/ 27400 w 101685"/>
                <a:gd name="connsiteY11" fmla="*/ 41914 h 152445"/>
                <a:gd name="connsiteX12" fmla="*/ 53290 w 101685"/>
                <a:gd name="connsiteY12" fmla="*/ 25431 h 152445"/>
                <a:gd name="connsiteX13" fmla="*/ 80245 w 101685"/>
                <a:gd name="connsiteY13" fmla="*/ 53610 h 152445"/>
                <a:gd name="connsiteX14" fmla="*/ 63570 w 101685"/>
                <a:gd name="connsiteY14" fmla="*/ 87632 h 152445"/>
                <a:gd name="connsiteX15" fmla="*/ 20838 w 101685"/>
                <a:gd name="connsiteY15" fmla="*/ 129817 h 152445"/>
                <a:gd name="connsiteX16" fmla="*/ 19066 w 101685"/>
                <a:gd name="connsiteY16" fmla="*/ 136724 h 152445"/>
                <a:gd name="connsiteX17" fmla="*/ 92121 w 101685"/>
                <a:gd name="connsiteY17" fmla="*/ 136724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4" y="104473"/>
                  </a:lnTo>
                  <a:cubicBezTo>
                    <a:pt x="90882" y="108370"/>
                    <a:pt x="89110" y="118828"/>
                    <a:pt x="86799" y="120597"/>
                  </a:cubicBezTo>
                  <a:cubicBezTo>
                    <a:pt x="85384" y="121661"/>
                    <a:pt x="71728" y="121661"/>
                    <a:pt x="69250" y="121661"/>
                  </a:cubicBezTo>
                  <a:lnTo>
                    <a:pt x="36623" y="121661"/>
                  </a:lnTo>
                  <a:cubicBezTo>
                    <a:pt x="55236" y="105178"/>
                    <a:pt x="61449" y="100216"/>
                    <a:pt x="72086" y="91887"/>
                  </a:cubicBezTo>
                  <a:cubicBezTo>
                    <a:pt x="85210" y="81430"/>
                    <a:pt x="97443" y="70441"/>
                    <a:pt x="97443" y="53610"/>
                  </a:cubicBezTo>
                  <a:cubicBezTo>
                    <a:pt x="97443" y="32164"/>
                    <a:pt x="78648" y="19056"/>
                    <a:pt x="55951" y="19056"/>
                  </a:cubicBezTo>
                  <a:cubicBezTo>
                    <a:pt x="33962" y="19056"/>
                    <a:pt x="19066" y="34467"/>
                    <a:pt x="19066" y="50775"/>
                  </a:cubicBezTo>
                  <a:cubicBezTo>
                    <a:pt x="19066" y="59811"/>
                    <a:pt x="26693" y="60700"/>
                    <a:pt x="28464" y="60700"/>
                  </a:cubicBezTo>
                  <a:cubicBezTo>
                    <a:pt x="32722" y="60700"/>
                    <a:pt x="37862" y="57682"/>
                    <a:pt x="37862" y="51307"/>
                  </a:cubicBezTo>
                  <a:cubicBezTo>
                    <a:pt x="37862" y="48115"/>
                    <a:pt x="36623" y="41914"/>
                    <a:pt x="27400" y="41914"/>
                  </a:cubicBezTo>
                  <a:cubicBezTo>
                    <a:pt x="32897" y="29329"/>
                    <a:pt x="44957" y="25431"/>
                    <a:pt x="53290" y="25431"/>
                  </a:cubicBezTo>
                  <a:cubicBezTo>
                    <a:pt x="71021" y="25431"/>
                    <a:pt x="80245" y="39254"/>
                    <a:pt x="80245" y="53610"/>
                  </a:cubicBezTo>
                  <a:cubicBezTo>
                    <a:pt x="80245" y="69029"/>
                    <a:pt x="69250" y="81256"/>
                    <a:pt x="63570" y="87632"/>
                  </a:cubicBezTo>
                  <a:lnTo>
                    <a:pt x="20838" y="129817"/>
                  </a:lnTo>
                  <a:cubicBezTo>
                    <a:pt x="19066" y="131405"/>
                    <a:pt x="19066" y="131761"/>
                    <a:pt x="19066" y="136724"/>
                  </a:cubicBezTo>
                  <a:lnTo>
                    <a:pt x="92121" y="136724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6FFAF863-C66A-46B6-914E-7884BED782C2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8728934" y="-13970656"/>
              <a:ext cx="152528" cy="787634"/>
            </a:xfrm>
            <a:custGeom>
              <a:avLst/>
              <a:gdLst>
                <a:gd name="connsiteX0" fmla="*/ 150995 w 152528"/>
                <a:gd name="connsiteY0" fmla="*/ 398691 h 787633"/>
                <a:gd name="connsiteX1" fmla="*/ 98580 w 152528"/>
                <a:gd name="connsiteY1" fmla="*/ 120796 h 787633"/>
                <a:gd name="connsiteX2" fmla="*/ 31475 w 152528"/>
                <a:gd name="connsiteY2" fmla="*/ 21334 h 787633"/>
                <a:gd name="connsiteX3" fmla="*/ 24635 w 152528"/>
                <a:gd name="connsiteY3" fmla="*/ 19056 h 787633"/>
                <a:gd name="connsiteX4" fmla="*/ 19066 w 152528"/>
                <a:gd name="connsiteY4" fmla="*/ 21588 h 787633"/>
                <a:gd name="connsiteX5" fmla="*/ 20583 w 152528"/>
                <a:gd name="connsiteY5" fmla="*/ 24621 h 787633"/>
                <a:gd name="connsiteX6" fmla="*/ 80093 w 152528"/>
                <a:gd name="connsiteY6" fmla="*/ 121559 h 787633"/>
                <a:gd name="connsiteX7" fmla="*/ 126432 w 152528"/>
                <a:gd name="connsiteY7" fmla="*/ 398437 h 787633"/>
                <a:gd name="connsiteX8" fmla="*/ 76550 w 152528"/>
                <a:gd name="connsiteY8" fmla="*/ 683924 h 787633"/>
                <a:gd name="connsiteX9" fmla="*/ 20075 w 152528"/>
                <a:gd name="connsiteY9" fmla="*/ 773261 h 787633"/>
                <a:gd name="connsiteX10" fmla="*/ 19066 w 152528"/>
                <a:gd name="connsiteY10" fmla="*/ 775541 h 787633"/>
                <a:gd name="connsiteX11" fmla="*/ 24635 w 152528"/>
                <a:gd name="connsiteY11" fmla="*/ 778073 h 787633"/>
                <a:gd name="connsiteX12" fmla="*/ 29449 w 152528"/>
                <a:gd name="connsiteY12" fmla="*/ 777566 h 787633"/>
                <a:gd name="connsiteX13" fmla="*/ 65151 w 152528"/>
                <a:gd name="connsiteY13" fmla="*/ 734285 h 787633"/>
                <a:gd name="connsiteX14" fmla="*/ 142892 w 152528"/>
                <a:gd name="connsiteY14" fmla="*/ 522194 h 787633"/>
                <a:gd name="connsiteX15" fmla="*/ 150995 w 152528"/>
                <a:gd name="connsiteY15" fmla="*/ 398691 h 78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528" h="787633">
                  <a:moveTo>
                    <a:pt x="150995" y="398691"/>
                  </a:moveTo>
                  <a:cubicBezTo>
                    <a:pt x="150995" y="304033"/>
                    <a:pt x="139095" y="207356"/>
                    <a:pt x="98580" y="120796"/>
                  </a:cubicBezTo>
                  <a:cubicBezTo>
                    <a:pt x="80602" y="82328"/>
                    <a:pt x="56539" y="47655"/>
                    <a:pt x="31475" y="21334"/>
                  </a:cubicBezTo>
                  <a:cubicBezTo>
                    <a:pt x="29195" y="19308"/>
                    <a:pt x="28941" y="19056"/>
                    <a:pt x="24635" y="19056"/>
                  </a:cubicBezTo>
                  <a:cubicBezTo>
                    <a:pt x="21092" y="19056"/>
                    <a:pt x="19066" y="19056"/>
                    <a:pt x="19066" y="21588"/>
                  </a:cubicBezTo>
                  <a:cubicBezTo>
                    <a:pt x="19066" y="22596"/>
                    <a:pt x="20075" y="23866"/>
                    <a:pt x="20583" y="24621"/>
                  </a:cubicBezTo>
                  <a:cubicBezTo>
                    <a:pt x="44893" y="53982"/>
                    <a:pt x="65151" y="86377"/>
                    <a:pt x="80093" y="121559"/>
                  </a:cubicBezTo>
                  <a:cubicBezTo>
                    <a:pt x="113268" y="199004"/>
                    <a:pt x="126432" y="289606"/>
                    <a:pt x="126432" y="398437"/>
                  </a:cubicBezTo>
                  <a:cubicBezTo>
                    <a:pt x="126432" y="506251"/>
                    <a:pt x="114023" y="600912"/>
                    <a:pt x="76550" y="683924"/>
                  </a:cubicBezTo>
                  <a:cubicBezTo>
                    <a:pt x="61861" y="716065"/>
                    <a:pt x="42613" y="745934"/>
                    <a:pt x="20075" y="773261"/>
                  </a:cubicBezTo>
                  <a:cubicBezTo>
                    <a:pt x="19821" y="773770"/>
                    <a:pt x="19066" y="774778"/>
                    <a:pt x="19066" y="775541"/>
                  </a:cubicBezTo>
                  <a:cubicBezTo>
                    <a:pt x="19066" y="778073"/>
                    <a:pt x="21092" y="778073"/>
                    <a:pt x="24635" y="778073"/>
                  </a:cubicBezTo>
                  <a:cubicBezTo>
                    <a:pt x="28432" y="778073"/>
                    <a:pt x="28941" y="778073"/>
                    <a:pt x="29449" y="777566"/>
                  </a:cubicBezTo>
                  <a:cubicBezTo>
                    <a:pt x="29704" y="777312"/>
                    <a:pt x="45401" y="762130"/>
                    <a:pt x="65151" y="734285"/>
                  </a:cubicBezTo>
                  <a:cubicBezTo>
                    <a:pt x="109217" y="672028"/>
                    <a:pt x="131500" y="597617"/>
                    <a:pt x="142892" y="522194"/>
                  </a:cubicBezTo>
                  <a:cubicBezTo>
                    <a:pt x="148969" y="481448"/>
                    <a:pt x="150995" y="439947"/>
                    <a:pt x="150995" y="39869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9E53225C-5DF2-43C3-A220-4227AFFE3362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9005090" y="-13645094"/>
              <a:ext cx="203371" cy="127038"/>
            </a:xfrm>
            <a:custGeom>
              <a:avLst/>
              <a:gdLst>
                <a:gd name="connsiteX0" fmla="*/ 187967 w 203370"/>
                <a:gd name="connsiteY0" fmla="*/ 27154 h 127037"/>
                <a:gd name="connsiteX1" fmla="*/ 184423 w 203370"/>
                <a:gd name="connsiteY1" fmla="*/ 19301 h 127037"/>
                <a:gd name="connsiteX2" fmla="*/ 180880 w 203370"/>
                <a:gd name="connsiteY2" fmla="*/ 26138 h 127037"/>
                <a:gd name="connsiteX3" fmla="*/ 145680 w 203370"/>
                <a:gd name="connsiteY3" fmla="*/ 59040 h 127037"/>
                <a:gd name="connsiteX4" fmla="*/ 105165 w 203370"/>
                <a:gd name="connsiteY4" fmla="*/ 40056 h 127037"/>
                <a:gd name="connsiteX5" fmla="*/ 61352 w 203370"/>
                <a:gd name="connsiteY5" fmla="*/ 19056 h 127037"/>
                <a:gd name="connsiteX6" fmla="*/ 19066 w 203370"/>
                <a:gd name="connsiteY6" fmla="*/ 65115 h 127037"/>
                <a:gd name="connsiteX7" fmla="*/ 22609 w 203370"/>
                <a:gd name="connsiteY7" fmla="*/ 72958 h 127037"/>
                <a:gd name="connsiteX8" fmla="*/ 26160 w 203370"/>
                <a:gd name="connsiteY8" fmla="*/ 67138 h 127037"/>
                <a:gd name="connsiteX9" fmla="*/ 61352 w 203370"/>
                <a:gd name="connsiteY9" fmla="*/ 33228 h 127037"/>
                <a:gd name="connsiteX10" fmla="*/ 101875 w 203370"/>
                <a:gd name="connsiteY10" fmla="*/ 52205 h 127037"/>
                <a:gd name="connsiteX11" fmla="*/ 145680 w 203370"/>
                <a:gd name="connsiteY11" fmla="*/ 73213 h 127037"/>
                <a:gd name="connsiteX12" fmla="*/ 187967 w 203370"/>
                <a:gd name="connsiteY12" fmla="*/ 27154 h 127037"/>
                <a:gd name="connsiteX13" fmla="*/ 28186 w 203370"/>
                <a:gd name="connsiteY13" fmla="*/ 117248 h 127037"/>
                <a:gd name="connsiteX14" fmla="*/ 19066 w 203370"/>
                <a:gd name="connsiteY14" fmla="*/ 122313 h 127037"/>
                <a:gd name="connsiteX15" fmla="*/ 27931 w 203370"/>
                <a:gd name="connsiteY15" fmla="*/ 127371 h 127037"/>
                <a:gd name="connsiteX16" fmla="*/ 179109 w 203370"/>
                <a:gd name="connsiteY16" fmla="*/ 127371 h 127037"/>
                <a:gd name="connsiteX17" fmla="*/ 187967 w 203370"/>
                <a:gd name="connsiteY17" fmla="*/ 122313 h 127037"/>
                <a:gd name="connsiteX18" fmla="*/ 178855 w 203370"/>
                <a:gd name="connsiteY18" fmla="*/ 117248 h 127037"/>
                <a:gd name="connsiteX19" fmla="*/ 28186 w 203370"/>
                <a:gd name="connsiteY19" fmla="*/ 117248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3370" h="127037">
                  <a:moveTo>
                    <a:pt x="187967" y="27154"/>
                  </a:moveTo>
                  <a:cubicBezTo>
                    <a:pt x="187967" y="21580"/>
                    <a:pt x="186195" y="19301"/>
                    <a:pt x="184423" y="19301"/>
                  </a:cubicBezTo>
                  <a:cubicBezTo>
                    <a:pt x="183415" y="19301"/>
                    <a:pt x="181135" y="20318"/>
                    <a:pt x="180880" y="26138"/>
                  </a:cubicBezTo>
                  <a:cubicBezTo>
                    <a:pt x="179863" y="47146"/>
                    <a:pt x="162140" y="59040"/>
                    <a:pt x="145680" y="59040"/>
                  </a:cubicBezTo>
                  <a:cubicBezTo>
                    <a:pt x="130491" y="59040"/>
                    <a:pt x="118336" y="50179"/>
                    <a:pt x="105165" y="40056"/>
                  </a:cubicBezTo>
                  <a:cubicBezTo>
                    <a:pt x="91747" y="29424"/>
                    <a:pt x="78321" y="19056"/>
                    <a:pt x="61352" y="19056"/>
                  </a:cubicBezTo>
                  <a:cubicBezTo>
                    <a:pt x="36543" y="19056"/>
                    <a:pt x="19066" y="41326"/>
                    <a:pt x="19066" y="65115"/>
                  </a:cubicBezTo>
                  <a:cubicBezTo>
                    <a:pt x="19066" y="72706"/>
                    <a:pt x="22362" y="72958"/>
                    <a:pt x="22609" y="72958"/>
                  </a:cubicBezTo>
                  <a:cubicBezTo>
                    <a:pt x="25397" y="72958"/>
                    <a:pt x="26160" y="67901"/>
                    <a:pt x="26160" y="67138"/>
                  </a:cubicBezTo>
                  <a:cubicBezTo>
                    <a:pt x="27423" y="42336"/>
                    <a:pt x="47681" y="33228"/>
                    <a:pt x="61352" y="33228"/>
                  </a:cubicBezTo>
                  <a:cubicBezTo>
                    <a:pt x="76550" y="33228"/>
                    <a:pt x="88705" y="42081"/>
                    <a:pt x="101875" y="52205"/>
                  </a:cubicBezTo>
                  <a:cubicBezTo>
                    <a:pt x="115294" y="62835"/>
                    <a:pt x="128711" y="73213"/>
                    <a:pt x="145680" y="73213"/>
                  </a:cubicBezTo>
                  <a:cubicBezTo>
                    <a:pt x="170498" y="73213"/>
                    <a:pt x="187967" y="50942"/>
                    <a:pt x="187967" y="27154"/>
                  </a:cubicBezTo>
                  <a:close/>
                  <a:moveTo>
                    <a:pt x="28186" y="117248"/>
                  </a:moveTo>
                  <a:cubicBezTo>
                    <a:pt x="24134" y="117248"/>
                    <a:pt x="19066" y="117248"/>
                    <a:pt x="19066" y="122313"/>
                  </a:cubicBezTo>
                  <a:cubicBezTo>
                    <a:pt x="19066" y="127371"/>
                    <a:pt x="23625" y="127371"/>
                    <a:pt x="27931" y="127371"/>
                  </a:cubicBezTo>
                  <a:lnTo>
                    <a:pt x="179109" y="127371"/>
                  </a:lnTo>
                  <a:cubicBezTo>
                    <a:pt x="183415" y="127371"/>
                    <a:pt x="187967" y="127371"/>
                    <a:pt x="187967" y="122313"/>
                  </a:cubicBezTo>
                  <a:cubicBezTo>
                    <a:pt x="187967" y="117248"/>
                    <a:pt x="183160" y="117248"/>
                    <a:pt x="178855" y="117248"/>
                  </a:cubicBezTo>
                  <a:lnTo>
                    <a:pt x="28186" y="1172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FCF2A102-CBF6-49AB-A76E-4AFECEE0567D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9265588" y="-13642316"/>
              <a:ext cx="355899" cy="203260"/>
            </a:xfrm>
            <a:custGeom>
              <a:avLst/>
              <a:gdLst>
                <a:gd name="connsiteX0" fmla="*/ 54259 w 355898"/>
                <a:gd name="connsiteY0" fmla="*/ 49678 h 203260"/>
                <a:gd name="connsiteX1" fmla="*/ 54259 w 355898"/>
                <a:gd name="connsiteY1" fmla="*/ 21842 h 203260"/>
                <a:gd name="connsiteX2" fmla="*/ 19066 w 355898"/>
                <a:gd name="connsiteY2" fmla="*/ 24621 h 203260"/>
                <a:gd name="connsiteX3" fmla="*/ 19066 w 355898"/>
                <a:gd name="connsiteY3" fmla="*/ 32474 h 203260"/>
                <a:gd name="connsiteX4" fmla="*/ 38815 w 355898"/>
                <a:gd name="connsiteY4" fmla="*/ 46647 h 203260"/>
                <a:gd name="connsiteX5" fmla="*/ 38815 w 355898"/>
                <a:gd name="connsiteY5" fmla="*/ 114469 h 203260"/>
                <a:gd name="connsiteX6" fmla="*/ 19066 w 355898"/>
                <a:gd name="connsiteY6" fmla="*/ 125862 h 203260"/>
                <a:gd name="connsiteX7" fmla="*/ 19066 w 355898"/>
                <a:gd name="connsiteY7" fmla="*/ 133706 h 203260"/>
                <a:gd name="connsiteX8" fmla="*/ 47927 w 355898"/>
                <a:gd name="connsiteY8" fmla="*/ 132945 h 203260"/>
                <a:gd name="connsiteX9" fmla="*/ 80093 w 355898"/>
                <a:gd name="connsiteY9" fmla="*/ 133706 h 203260"/>
                <a:gd name="connsiteX10" fmla="*/ 80093 w 355898"/>
                <a:gd name="connsiteY10" fmla="*/ 125862 h 203260"/>
                <a:gd name="connsiteX11" fmla="*/ 74771 w 355898"/>
                <a:gd name="connsiteY11" fmla="*/ 125862 h 203260"/>
                <a:gd name="connsiteX12" fmla="*/ 55530 w 355898"/>
                <a:gd name="connsiteY12" fmla="*/ 113968 h 203260"/>
                <a:gd name="connsiteX13" fmla="*/ 55530 w 355898"/>
                <a:gd name="connsiteY13" fmla="*/ 74991 h 203260"/>
                <a:gd name="connsiteX14" fmla="*/ 85408 w 355898"/>
                <a:gd name="connsiteY14" fmla="*/ 27408 h 203260"/>
                <a:gd name="connsiteX15" fmla="*/ 88197 w 355898"/>
                <a:gd name="connsiteY15" fmla="*/ 27662 h 203260"/>
                <a:gd name="connsiteX16" fmla="*/ 82373 w 355898"/>
                <a:gd name="connsiteY16" fmla="*/ 37531 h 203260"/>
                <a:gd name="connsiteX17" fmla="*/ 93257 w 355898"/>
                <a:gd name="connsiteY17" fmla="*/ 48418 h 203260"/>
                <a:gd name="connsiteX18" fmla="*/ 104149 w 355898"/>
                <a:gd name="connsiteY18" fmla="*/ 37277 h 203260"/>
                <a:gd name="connsiteX19" fmla="*/ 85408 w 355898"/>
                <a:gd name="connsiteY19" fmla="*/ 21842 h 203260"/>
                <a:gd name="connsiteX20" fmla="*/ 54259 w 355898"/>
                <a:gd name="connsiteY20" fmla="*/ 49678 h 203260"/>
                <a:gd name="connsiteX21" fmla="*/ 139536 w 355898"/>
                <a:gd name="connsiteY21" fmla="*/ 69927 h 203260"/>
                <a:gd name="connsiteX22" fmla="*/ 170939 w 355898"/>
                <a:gd name="connsiteY22" fmla="*/ 25891 h 203260"/>
                <a:gd name="connsiteX23" fmla="*/ 199554 w 355898"/>
                <a:gd name="connsiteY23" fmla="*/ 69927 h 203260"/>
                <a:gd name="connsiteX24" fmla="*/ 139536 w 355898"/>
                <a:gd name="connsiteY24" fmla="*/ 69927 h 203260"/>
                <a:gd name="connsiteX25" fmla="*/ 139281 w 355898"/>
                <a:gd name="connsiteY25" fmla="*/ 75246 h 203260"/>
                <a:gd name="connsiteX26" fmla="*/ 209937 w 355898"/>
                <a:gd name="connsiteY26" fmla="*/ 75246 h 203260"/>
                <a:gd name="connsiteX27" fmla="*/ 216261 w 355898"/>
                <a:gd name="connsiteY27" fmla="*/ 69927 h 203260"/>
                <a:gd name="connsiteX28" fmla="*/ 170939 w 355898"/>
                <a:gd name="connsiteY28" fmla="*/ 20326 h 203260"/>
                <a:gd name="connsiteX29" fmla="*/ 118269 w 355898"/>
                <a:gd name="connsiteY29" fmla="*/ 78025 h 203260"/>
                <a:gd name="connsiteX30" fmla="*/ 173973 w 355898"/>
                <a:gd name="connsiteY30" fmla="*/ 136494 h 203260"/>
                <a:gd name="connsiteX31" fmla="*/ 216261 w 355898"/>
                <a:gd name="connsiteY31" fmla="*/ 103590 h 203260"/>
                <a:gd name="connsiteX32" fmla="*/ 212971 w 355898"/>
                <a:gd name="connsiteY32" fmla="*/ 100549 h 203260"/>
                <a:gd name="connsiteX33" fmla="*/ 209683 w 355898"/>
                <a:gd name="connsiteY33" fmla="*/ 104099 h 203260"/>
                <a:gd name="connsiteX34" fmla="*/ 175491 w 355898"/>
                <a:gd name="connsiteY34" fmla="*/ 130166 h 203260"/>
                <a:gd name="connsiteX35" fmla="*/ 146884 w 355898"/>
                <a:gd name="connsiteY35" fmla="*/ 113207 h 203260"/>
                <a:gd name="connsiteX36" fmla="*/ 139281 w 355898"/>
                <a:gd name="connsiteY36" fmla="*/ 75246 h 203260"/>
                <a:gd name="connsiteX37" fmla="*/ 279936 w 355898"/>
                <a:gd name="connsiteY37" fmla="*/ 90172 h 203260"/>
                <a:gd name="connsiteX38" fmla="*/ 257908 w 355898"/>
                <a:gd name="connsiteY38" fmla="*/ 59048 h 203260"/>
                <a:gd name="connsiteX39" fmla="*/ 261959 w 355898"/>
                <a:gd name="connsiteY39" fmla="*/ 37786 h 203260"/>
                <a:gd name="connsiteX40" fmla="*/ 279936 w 355898"/>
                <a:gd name="connsiteY40" fmla="*/ 27662 h 203260"/>
                <a:gd name="connsiteX41" fmla="*/ 301973 w 355898"/>
                <a:gd name="connsiteY41" fmla="*/ 58794 h 203260"/>
                <a:gd name="connsiteX42" fmla="*/ 297921 w 355898"/>
                <a:gd name="connsiteY42" fmla="*/ 80050 h 203260"/>
                <a:gd name="connsiteX43" fmla="*/ 279936 w 355898"/>
                <a:gd name="connsiteY43" fmla="*/ 90172 h 203260"/>
                <a:gd name="connsiteX44" fmla="*/ 250567 w 355898"/>
                <a:gd name="connsiteY44" fmla="*/ 100050 h 203260"/>
                <a:gd name="connsiteX45" fmla="*/ 254873 w 355898"/>
                <a:gd name="connsiteY45" fmla="*/ 88148 h 203260"/>
                <a:gd name="connsiteX46" fmla="*/ 279936 w 355898"/>
                <a:gd name="connsiteY46" fmla="*/ 95993 h 203260"/>
                <a:gd name="connsiteX47" fmla="*/ 320961 w 355898"/>
                <a:gd name="connsiteY47" fmla="*/ 59048 h 203260"/>
                <a:gd name="connsiteX48" fmla="*/ 310578 w 355898"/>
                <a:gd name="connsiteY48" fmla="*/ 34498 h 203260"/>
                <a:gd name="connsiteX49" fmla="*/ 333369 w 355898"/>
                <a:gd name="connsiteY49" fmla="*/ 24621 h 203260"/>
                <a:gd name="connsiteX50" fmla="*/ 335903 w 355898"/>
                <a:gd name="connsiteY50" fmla="*/ 24876 h 203260"/>
                <a:gd name="connsiteX51" fmla="*/ 331851 w 355898"/>
                <a:gd name="connsiteY51" fmla="*/ 31711 h 203260"/>
                <a:gd name="connsiteX52" fmla="*/ 339193 w 355898"/>
                <a:gd name="connsiteY52" fmla="*/ 39048 h 203260"/>
                <a:gd name="connsiteX53" fmla="*/ 346540 w 355898"/>
                <a:gd name="connsiteY53" fmla="*/ 31457 h 203260"/>
                <a:gd name="connsiteX54" fmla="*/ 333623 w 355898"/>
                <a:gd name="connsiteY54" fmla="*/ 19056 h 203260"/>
                <a:gd name="connsiteX55" fmla="*/ 306781 w 355898"/>
                <a:gd name="connsiteY55" fmla="*/ 30950 h 203260"/>
                <a:gd name="connsiteX56" fmla="*/ 279936 w 355898"/>
                <a:gd name="connsiteY56" fmla="*/ 21842 h 203260"/>
                <a:gd name="connsiteX57" fmla="*/ 238921 w 355898"/>
                <a:gd name="connsiteY57" fmla="*/ 58794 h 203260"/>
                <a:gd name="connsiteX58" fmla="*/ 250822 w 355898"/>
                <a:gd name="connsiteY58" fmla="*/ 84860 h 203260"/>
                <a:gd name="connsiteX59" fmla="*/ 242973 w 355898"/>
                <a:gd name="connsiteY59" fmla="*/ 105870 h 203260"/>
                <a:gd name="connsiteX60" fmla="*/ 254110 w 355898"/>
                <a:gd name="connsiteY60" fmla="*/ 128395 h 203260"/>
                <a:gd name="connsiteX61" fmla="*/ 230818 w 355898"/>
                <a:gd name="connsiteY61" fmla="*/ 153700 h 203260"/>
                <a:gd name="connsiteX62" fmla="*/ 286777 w 355898"/>
                <a:gd name="connsiteY62" fmla="*/ 185839 h 203260"/>
                <a:gd name="connsiteX63" fmla="*/ 342998 w 355898"/>
                <a:gd name="connsiteY63" fmla="*/ 153191 h 203260"/>
                <a:gd name="connsiteX64" fmla="*/ 326538 w 355898"/>
                <a:gd name="connsiteY64" fmla="*/ 124346 h 203260"/>
                <a:gd name="connsiteX65" fmla="*/ 282978 w 355898"/>
                <a:gd name="connsiteY65" fmla="*/ 117256 h 203260"/>
                <a:gd name="connsiteX66" fmla="*/ 263985 w 355898"/>
                <a:gd name="connsiteY66" fmla="*/ 117001 h 203260"/>
                <a:gd name="connsiteX67" fmla="*/ 250567 w 355898"/>
                <a:gd name="connsiteY67" fmla="*/ 100050 h 203260"/>
                <a:gd name="connsiteX68" fmla="*/ 287030 w 355898"/>
                <a:gd name="connsiteY68" fmla="*/ 180019 h 203260"/>
                <a:gd name="connsiteX69" fmla="*/ 243981 w 355898"/>
                <a:gd name="connsiteY69" fmla="*/ 153700 h 203260"/>
                <a:gd name="connsiteX70" fmla="*/ 264748 w 355898"/>
                <a:gd name="connsiteY70" fmla="*/ 131937 h 203260"/>
                <a:gd name="connsiteX71" fmla="*/ 279691 w 355898"/>
                <a:gd name="connsiteY71" fmla="*/ 131937 h 203260"/>
                <a:gd name="connsiteX72" fmla="*/ 329825 w 355898"/>
                <a:gd name="connsiteY72" fmla="*/ 153700 h 203260"/>
                <a:gd name="connsiteX73" fmla="*/ 287030 w 355898"/>
                <a:gd name="connsiteY73" fmla="*/ 18001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55898" h="203260">
                  <a:moveTo>
                    <a:pt x="54259" y="49678"/>
                  </a:moveTo>
                  <a:lnTo>
                    <a:pt x="54259" y="21842"/>
                  </a:lnTo>
                  <a:lnTo>
                    <a:pt x="19066" y="24621"/>
                  </a:lnTo>
                  <a:lnTo>
                    <a:pt x="19066" y="32474"/>
                  </a:lnTo>
                  <a:cubicBezTo>
                    <a:pt x="36790" y="32474"/>
                    <a:pt x="38815" y="34244"/>
                    <a:pt x="38815" y="46647"/>
                  </a:cubicBezTo>
                  <a:lnTo>
                    <a:pt x="38815" y="114469"/>
                  </a:lnTo>
                  <a:cubicBezTo>
                    <a:pt x="38815" y="125862"/>
                    <a:pt x="36027" y="125862"/>
                    <a:pt x="19066" y="125862"/>
                  </a:cubicBezTo>
                  <a:lnTo>
                    <a:pt x="19066" y="133706"/>
                  </a:lnTo>
                  <a:cubicBezTo>
                    <a:pt x="28941" y="133453"/>
                    <a:pt x="40841" y="132945"/>
                    <a:pt x="47927" y="132945"/>
                  </a:cubicBezTo>
                  <a:cubicBezTo>
                    <a:pt x="58056" y="132945"/>
                    <a:pt x="69965" y="132945"/>
                    <a:pt x="80093" y="133706"/>
                  </a:cubicBezTo>
                  <a:lnTo>
                    <a:pt x="80093" y="125862"/>
                  </a:lnTo>
                  <a:lnTo>
                    <a:pt x="74771" y="125862"/>
                  </a:lnTo>
                  <a:cubicBezTo>
                    <a:pt x="56030" y="125862"/>
                    <a:pt x="55530" y="123076"/>
                    <a:pt x="55530" y="113968"/>
                  </a:cubicBezTo>
                  <a:lnTo>
                    <a:pt x="55530" y="74991"/>
                  </a:lnTo>
                  <a:cubicBezTo>
                    <a:pt x="55530" y="49933"/>
                    <a:pt x="66159" y="27408"/>
                    <a:pt x="85408" y="27408"/>
                  </a:cubicBezTo>
                  <a:cubicBezTo>
                    <a:pt x="87180" y="27408"/>
                    <a:pt x="87688" y="27408"/>
                    <a:pt x="88197" y="27662"/>
                  </a:cubicBezTo>
                  <a:cubicBezTo>
                    <a:pt x="87434" y="27917"/>
                    <a:pt x="82373" y="30950"/>
                    <a:pt x="82373" y="37531"/>
                  </a:cubicBezTo>
                  <a:cubicBezTo>
                    <a:pt x="82373" y="44621"/>
                    <a:pt x="87688" y="48418"/>
                    <a:pt x="93257" y="48418"/>
                  </a:cubicBezTo>
                  <a:cubicBezTo>
                    <a:pt x="97816" y="48418"/>
                    <a:pt x="104149" y="45377"/>
                    <a:pt x="104149" y="37277"/>
                  </a:cubicBezTo>
                  <a:cubicBezTo>
                    <a:pt x="104149" y="29179"/>
                    <a:pt x="96300" y="21842"/>
                    <a:pt x="85408" y="21842"/>
                  </a:cubicBezTo>
                  <a:cubicBezTo>
                    <a:pt x="66922" y="21842"/>
                    <a:pt x="57810" y="38801"/>
                    <a:pt x="54259" y="49678"/>
                  </a:cubicBezTo>
                  <a:close/>
                  <a:moveTo>
                    <a:pt x="139536" y="69927"/>
                  </a:moveTo>
                  <a:cubicBezTo>
                    <a:pt x="141053" y="32220"/>
                    <a:pt x="162327" y="25891"/>
                    <a:pt x="170939" y="25891"/>
                  </a:cubicBezTo>
                  <a:cubicBezTo>
                    <a:pt x="197019" y="25891"/>
                    <a:pt x="199554" y="60056"/>
                    <a:pt x="199554" y="69927"/>
                  </a:cubicBezTo>
                  <a:lnTo>
                    <a:pt x="139536" y="69927"/>
                  </a:lnTo>
                  <a:close/>
                  <a:moveTo>
                    <a:pt x="139281" y="75246"/>
                  </a:moveTo>
                  <a:lnTo>
                    <a:pt x="209937" y="75246"/>
                  </a:lnTo>
                  <a:cubicBezTo>
                    <a:pt x="215506" y="75246"/>
                    <a:pt x="216261" y="75246"/>
                    <a:pt x="216261" y="69927"/>
                  </a:cubicBezTo>
                  <a:cubicBezTo>
                    <a:pt x="216261" y="44876"/>
                    <a:pt x="202589" y="20326"/>
                    <a:pt x="170939" y="20326"/>
                  </a:cubicBezTo>
                  <a:cubicBezTo>
                    <a:pt x="141561" y="20326"/>
                    <a:pt x="118269" y="46392"/>
                    <a:pt x="118269" y="78025"/>
                  </a:cubicBezTo>
                  <a:cubicBezTo>
                    <a:pt x="118269" y="111944"/>
                    <a:pt x="144850" y="136494"/>
                    <a:pt x="173973" y="136494"/>
                  </a:cubicBezTo>
                  <a:cubicBezTo>
                    <a:pt x="204868" y="136494"/>
                    <a:pt x="216261" y="108395"/>
                    <a:pt x="216261" y="103590"/>
                  </a:cubicBezTo>
                  <a:cubicBezTo>
                    <a:pt x="216261" y="101058"/>
                    <a:pt x="214235" y="100549"/>
                    <a:pt x="212971" y="100549"/>
                  </a:cubicBezTo>
                  <a:cubicBezTo>
                    <a:pt x="210691" y="100549"/>
                    <a:pt x="210183" y="102074"/>
                    <a:pt x="209683" y="104099"/>
                  </a:cubicBezTo>
                  <a:cubicBezTo>
                    <a:pt x="200817" y="130166"/>
                    <a:pt x="178025" y="130166"/>
                    <a:pt x="175491" y="130166"/>
                  </a:cubicBezTo>
                  <a:cubicBezTo>
                    <a:pt x="162836" y="130166"/>
                    <a:pt x="152707" y="122567"/>
                    <a:pt x="146884" y="113207"/>
                  </a:cubicBezTo>
                  <a:cubicBezTo>
                    <a:pt x="139281" y="101058"/>
                    <a:pt x="139281" y="84353"/>
                    <a:pt x="139281" y="75246"/>
                  </a:cubicBezTo>
                  <a:close/>
                  <a:moveTo>
                    <a:pt x="279936" y="90172"/>
                  </a:moveTo>
                  <a:cubicBezTo>
                    <a:pt x="257908" y="90172"/>
                    <a:pt x="257908" y="64868"/>
                    <a:pt x="257908" y="59048"/>
                  </a:cubicBezTo>
                  <a:cubicBezTo>
                    <a:pt x="257908" y="52212"/>
                    <a:pt x="258162" y="44113"/>
                    <a:pt x="261959" y="37786"/>
                  </a:cubicBezTo>
                  <a:cubicBezTo>
                    <a:pt x="263985" y="34752"/>
                    <a:pt x="269808" y="27662"/>
                    <a:pt x="279936" y="27662"/>
                  </a:cubicBezTo>
                  <a:cubicBezTo>
                    <a:pt x="301973" y="27662"/>
                    <a:pt x="301973" y="52974"/>
                    <a:pt x="301973" y="58794"/>
                  </a:cubicBezTo>
                  <a:cubicBezTo>
                    <a:pt x="301973" y="65622"/>
                    <a:pt x="301719" y="73721"/>
                    <a:pt x="297921" y="80050"/>
                  </a:cubicBezTo>
                  <a:cubicBezTo>
                    <a:pt x="295898" y="83089"/>
                    <a:pt x="290066" y="90172"/>
                    <a:pt x="279936" y="90172"/>
                  </a:cubicBezTo>
                  <a:close/>
                  <a:moveTo>
                    <a:pt x="250567" y="100050"/>
                  </a:moveTo>
                  <a:cubicBezTo>
                    <a:pt x="250567" y="99033"/>
                    <a:pt x="250567" y="93213"/>
                    <a:pt x="254873" y="88148"/>
                  </a:cubicBezTo>
                  <a:cubicBezTo>
                    <a:pt x="264748" y="95238"/>
                    <a:pt x="275131" y="95993"/>
                    <a:pt x="279936" y="95993"/>
                  </a:cubicBezTo>
                  <a:cubicBezTo>
                    <a:pt x="303491" y="95993"/>
                    <a:pt x="320961" y="78533"/>
                    <a:pt x="320961" y="59048"/>
                  </a:cubicBezTo>
                  <a:cubicBezTo>
                    <a:pt x="320961" y="49678"/>
                    <a:pt x="316909" y="40318"/>
                    <a:pt x="310578" y="34498"/>
                  </a:cubicBezTo>
                  <a:cubicBezTo>
                    <a:pt x="319697" y="25891"/>
                    <a:pt x="328808" y="24621"/>
                    <a:pt x="333369" y="24621"/>
                  </a:cubicBezTo>
                  <a:cubicBezTo>
                    <a:pt x="333877" y="24621"/>
                    <a:pt x="335141" y="24621"/>
                    <a:pt x="335903" y="24876"/>
                  </a:cubicBezTo>
                  <a:cubicBezTo>
                    <a:pt x="333114" y="25891"/>
                    <a:pt x="331851" y="28678"/>
                    <a:pt x="331851" y="31711"/>
                  </a:cubicBezTo>
                  <a:cubicBezTo>
                    <a:pt x="331851" y="36015"/>
                    <a:pt x="335141" y="39048"/>
                    <a:pt x="339193" y="39048"/>
                  </a:cubicBezTo>
                  <a:cubicBezTo>
                    <a:pt x="341727" y="39048"/>
                    <a:pt x="346540" y="37277"/>
                    <a:pt x="346540" y="31457"/>
                  </a:cubicBezTo>
                  <a:cubicBezTo>
                    <a:pt x="346540" y="27154"/>
                    <a:pt x="343499" y="19056"/>
                    <a:pt x="333623" y="19056"/>
                  </a:cubicBezTo>
                  <a:cubicBezTo>
                    <a:pt x="328564" y="19056"/>
                    <a:pt x="317417" y="20572"/>
                    <a:pt x="306781" y="30950"/>
                  </a:cubicBezTo>
                  <a:cubicBezTo>
                    <a:pt x="296152" y="22596"/>
                    <a:pt x="285513" y="21842"/>
                    <a:pt x="279936" y="21842"/>
                  </a:cubicBezTo>
                  <a:cubicBezTo>
                    <a:pt x="256390" y="21842"/>
                    <a:pt x="238921" y="39302"/>
                    <a:pt x="238921" y="58794"/>
                  </a:cubicBezTo>
                  <a:cubicBezTo>
                    <a:pt x="238921" y="69927"/>
                    <a:pt x="244490" y="79549"/>
                    <a:pt x="250822" y="84860"/>
                  </a:cubicBezTo>
                  <a:cubicBezTo>
                    <a:pt x="247525" y="88657"/>
                    <a:pt x="242973" y="97009"/>
                    <a:pt x="242973" y="105870"/>
                  </a:cubicBezTo>
                  <a:cubicBezTo>
                    <a:pt x="242973" y="113714"/>
                    <a:pt x="246262" y="123330"/>
                    <a:pt x="254110" y="128395"/>
                  </a:cubicBezTo>
                  <a:cubicBezTo>
                    <a:pt x="238921" y="132690"/>
                    <a:pt x="230818" y="143576"/>
                    <a:pt x="230818" y="153700"/>
                  </a:cubicBezTo>
                  <a:cubicBezTo>
                    <a:pt x="230818" y="171921"/>
                    <a:pt x="255882" y="185839"/>
                    <a:pt x="286777" y="185839"/>
                  </a:cubicBezTo>
                  <a:cubicBezTo>
                    <a:pt x="316654" y="185839"/>
                    <a:pt x="342998" y="172937"/>
                    <a:pt x="342998" y="153191"/>
                  </a:cubicBezTo>
                  <a:cubicBezTo>
                    <a:pt x="342998" y="144338"/>
                    <a:pt x="339447" y="131428"/>
                    <a:pt x="326538" y="124346"/>
                  </a:cubicBezTo>
                  <a:cubicBezTo>
                    <a:pt x="313110" y="117256"/>
                    <a:pt x="298422" y="117256"/>
                    <a:pt x="282978" y="117256"/>
                  </a:cubicBezTo>
                  <a:cubicBezTo>
                    <a:pt x="276649" y="117256"/>
                    <a:pt x="265757" y="117256"/>
                    <a:pt x="263985" y="117001"/>
                  </a:cubicBezTo>
                  <a:cubicBezTo>
                    <a:pt x="255882" y="115993"/>
                    <a:pt x="250567" y="108148"/>
                    <a:pt x="250567" y="100050"/>
                  </a:cubicBezTo>
                  <a:close/>
                  <a:moveTo>
                    <a:pt x="287030" y="180019"/>
                  </a:moveTo>
                  <a:cubicBezTo>
                    <a:pt x="261459" y="180019"/>
                    <a:pt x="243981" y="167117"/>
                    <a:pt x="243981" y="153700"/>
                  </a:cubicBezTo>
                  <a:cubicBezTo>
                    <a:pt x="243981" y="142060"/>
                    <a:pt x="253602" y="132690"/>
                    <a:pt x="264748" y="131937"/>
                  </a:cubicBezTo>
                  <a:lnTo>
                    <a:pt x="279691" y="131937"/>
                  </a:lnTo>
                  <a:cubicBezTo>
                    <a:pt x="301465" y="131937"/>
                    <a:pt x="329825" y="131937"/>
                    <a:pt x="329825" y="153700"/>
                  </a:cubicBezTo>
                  <a:cubicBezTo>
                    <a:pt x="329825" y="167364"/>
                    <a:pt x="311850" y="180019"/>
                    <a:pt x="287030" y="18001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755D6EA6-8344-4ACD-A853-8CA51C1AC6E0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>
              <a:off x="9616204" y="-13607375"/>
              <a:ext cx="101685" cy="152445"/>
            </a:xfrm>
            <a:custGeom>
              <a:avLst/>
              <a:gdLst>
                <a:gd name="connsiteX0" fmla="*/ 59137 w 101685"/>
                <a:gd name="connsiteY0" fmla="*/ 24010 h 152445"/>
                <a:gd name="connsiteX1" fmla="*/ 53822 w 101685"/>
                <a:gd name="connsiteY1" fmla="*/ 19056 h 152445"/>
                <a:gd name="connsiteX2" fmla="*/ 19066 w 101685"/>
                <a:gd name="connsiteY2" fmla="*/ 30393 h 152445"/>
                <a:gd name="connsiteX3" fmla="*/ 19066 w 101685"/>
                <a:gd name="connsiteY3" fmla="*/ 36778 h 152445"/>
                <a:gd name="connsiteX4" fmla="*/ 44774 w 101685"/>
                <a:gd name="connsiteY4" fmla="*/ 31815 h 152445"/>
                <a:gd name="connsiteX5" fmla="*/ 44774 w 101685"/>
                <a:gd name="connsiteY5" fmla="*/ 122195 h 152445"/>
                <a:gd name="connsiteX6" fmla="*/ 27042 w 101685"/>
                <a:gd name="connsiteY6" fmla="*/ 130341 h 152445"/>
                <a:gd name="connsiteX7" fmla="*/ 20306 w 101685"/>
                <a:gd name="connsiteY7" fmla="*/ 130341 h 152445"/>
                <a:gd name="connsiteX8" fmla="*/ 20306 w 101685"/>
                <a:gd name="connsiteY8" fmla="*/ 136725 h 152445"/>
                <a:gd name="connsiteX9" fmla="*/ 51868 w 101685"/>
                <a:gd name="connsiteY9" fmla="*/ 136018 h 152445"/>
                <a:gd name="connsiteX10" fmla="*/ 83605 w 101685"/>
                <a:gd name="connsiteY10" fmla="*/ 136725 h 152445"/>
                <a:gd name="connsiteX11" fmla="*/ 83605 w 101685"/>
                <a:gd name="connsiteY11" fmla="*/ 130341 h 152445"/>
                <a:gd name="connsiteX12" fmla="*/ 76868 w 101685"/>
                <a:gd name="connsiteY12" fmla="*/ 130341 h 152445"/>
                <a:gd name="connsiteX13" fmla="*/ 59137 w 101685"/>
                <a:gd name="connsiteY13" fmla="*/ 122195 h 152445"/>
                <a:gd name="connsiteX14" fmla="*/ 59137 w 101685"/>
                <a:gd name="connsiteY14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7" y="24010"/>
                  </a:moveTo>
                  <a:cubicBezTo>
                    <a:pt x="59137" y="19231"/>
                    <a:pt x="58787" y="19056"/>
                    <a:pt x="53822" y="19056"/>
                  </a:cubicBezTo>
                  <a:cubicBezTo>
                    <a:pt x="42470" y="30220"/>
                    <a:pt x="26335" y="30393"/>
                    <a:pt x="19066" y="30393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4" y="31815"/>
                  </a:cubicBezTo>
                  <a:lnTo>
                    <a:pt x="44774" y="122195"/>
                  </a:lnTo>
                  <a:cubicBezTo>
                    <a:pt x="44774" y="128038"/>
                    <a:pt x="44774" y="130341"/>
                    <a:pt x="27042" y="130341"/>
                  </a:cubicBezTo>
                  <a:lnTo>
                    <a:pt x="20306" y="130341"/>
                  </a:lnTo>
                  <a:lnTo>
                    <a:pt x="20306" y="136725"/>
                  </a:lnTo>
                  <a:cubicBezTo>
                    <a:pt x="23499" y="136550"/>
                    <a:pt x="45306" y="136018"/>
                    <a:pt x="51868" y="136018"/>
                  </a:cubicBezTo>
                  <a:cubicBezTo>
                    <a:pt x="57365" y="136018"/>
                    <a:pt x="79704" y="136550"/>
                    <a:pt x="83605" y="136725"/>
                  </a:cubicBezTo>
                  <a:lnTo>
                    <a:pt x="83605" y="130341"/>
                  </a:lnTo>
                  <a:lnTo>
                    <a:pt x="76868" y="130341"/>
                  </a:lnTo>
                  <a:cubicBezTo>
                    <a:pt x="59137" y="130341"/>
                    <a:pt x="59137" y="128038"/>
                    <a:pt x="59137" y="122195"/>
                  </a:cubicBezTo>
                  <a:lnTo>
                    <a:pt x="59137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2002E6CA-D57B-4E9E-AD69-A4FFE3A5850C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9735583" y="-13717482"/>
              <a:ext cx="76264" cy="279483"/>
            </a:xfrm>
            <a:custGeom>
              <a:avLst/>
              <a:gdLst>
                <a:gd name="connsiteX0" fmla="*/ 77813 w 76264"/>
                <a:gd name="connsiteY0" fmla="*/ 269614 h 279482"/>
                <a:gd name="connsiteX1" fmla="*/ 73508 w 76264"/>
                <a:gd name="connsiteY1" fmla="*/ 264047 h 279482"/>
                <a:gd name="connsiteX2" fmla="*/ 33755 w 76264"/>
                <a:gd name="connsiteY2" fmla="*/ 145600 h 279482"/>
                <a:gd name="connsiteX3" fmla="*/ 74525 w 76264"/>
                <a:gd name="connsiteY3" fmla="*/ 25891 h 279482"/>
                <a:gd name="connsiteX4" fmla="*/ 77813 w 76264"/>
                <a:gd name="connsiteY4" fmla="*/ 21588 h 279482"/>
                <a:gd name="connsiteX5" fmla="*/ 75280 w 76264"/>
                <a:gd name="connsiteY5" fmla="*/ 19056 h 279482"/>
                <a:gd name="connsiteX6" fmla="*/ 35018 w 76264"/>
                <a:gd name="connsiteY6" fmla="*/ 68408 h 279482"/>
                <a:gd name="connsiteX7" fmla="*/ 19066 w 76264"/>
                <a:gd name="connsiteY7" fmla="*/ 145600 h 279482"/>
                <a:gd name="connsiteX8" fmla="*/ 35781 w 76264"/>
                <a:gd name="connsiteY8" fmla="*/ 224563 h 279482"/>
                <a:gd name="connsiteX9" fmla="*/ 75280 w 76264"/>
                <a:gd name="connsiteY9" fmla="*/ 272146 h 279482"/>
                <a:gd name="connsiteX10" fmla="*/ 77813 w 76264"/>
                <a:gd name="connsiteY10" fmla="*/ 269614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269614"/>
                  </a:moveTo>
                  <a:cubicBezTo>
                    <a:pt x="77813" y="268859"/>
                    <a:pt x="77813" y="268350"/>
                    <a:pt x="73508" y="264047"/>
                  </a:cubicBezTo>
                  <a:cubicBezTo>
                    <a:pt x="41858" y="232160"/>
                    <a:pt x="33755" y="184323"/>
                    <a:pt x="33755" y="145600"/>
                  </a:cubicBezTo>
                  <a:cubicBezTo>
                    <a:pt x="33755" y="101567"/>
                    <a:pt x="43376" y="57524"/>
                    <a:pt x="74525" y="25891"/>
                  </a:cubicBezTo>
                  <a:cubicBezTo>
                    <a:pt x="77813" y="22850"/>
                    <a:pt x="77813" y="22342"/>
                    <a:pt x="77813" y="21588"/>
                  </a:cubicBezTo>
                  <a:cubicBezTo>
                    <a:pt x="77813" y="19817"/>
                    <a:pt x="76796" y="19056"/>
                    <a:pt x="75280" y="19056"/>
                  </a:cubicBezTo>
                  <a:cubicBezTo>
                    <a:pt x="72745" y="19056"/>
                    <a:pt x="49961" y="36269"/>
                    <a:pt x="35018" y="68408"/>
                  </a:cubicBezTo>
                  <a:cubicBezTo>
                    <a:pt x="22101" y="96246"/>
                    <a:pt x="19066" y="124338"/>
                    <a:pt x="19066" y="145600"/>
                  </a:cubicBezTo>
                  <a:cubicBezTo>
                    <a:pt x="19066" y="165338"/>
                    <a:pt x="21846" y="195962"/>
                    <a:pt x="35781" y="224563"/>
                  </a:cubicBezTo>
                  <a:cubicBezTo>
                    <a:pt x="50970" y="255694"/>
                    <a:pt x="72745" y="272146"/>
                    <a:pt x="75280" y="272146"/>
                  </a:cubicBezTo>
                  <a:cubicBezTo>
                    <a:pt x="76796" y="272146"/>
                    <a:pt x="77813" y="271383"/>
                    <a:pt x="77813" y="26961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63A4836B-191E-41AE-8502-6A63D4EBDFC5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9816335" y="-13639529"/>
              <a:ext cx="152528" cy="152445"/>
            </a:xfrm>
            <a:custGeom>
              <a:avLst/>
              <a:gdLst>
                <a:gd name="connsiteX0" fmla="*/ 100359 w 152528"/>
                <a:gd name="connsiteY0" fmla="*/ 116747 h 152445"/>
                <a:gd name="connsiteX1" fmla="*/ 122896 w 152528"/>
                <a:gd name="connsiteY1" fmla="*/ 133708 h 152445"/>
                <a:gd name="connsiteX2" fmla="*/ 141628 w 152528"/>
                <a:gd name="connsiteY2" fmla="*/ 119780 h 152445"/>
                <a:gd name="connsiteX3" fmla="*/ 149231 w 152528"/>
                <a:gd name="connsiteY3" fmla="*/ 94731 h 152445"/>
                <a:gd name="connsiteX4" fmla="*/ 146188 w 152528"/>
                <a:gd name="connsiteY4" fmla="*/ 92197 h 152445"/>
                <a:gd name="connsiteX5" fmla="*/ 142645 w 152528"/>
                <a:gd name="connsiteY5" fmla="*/ 96755 h 152445"/>
                <a:gd name="connsiteX6" fmla="*/ 123651 w 152528"/>
                <a:gd name="connsiteY6" fmla="*/ 128133 h 152445"/>
                <a:gd name="connsiteX7" fmla="*/ 115802 w 152528"/>
                <a:gd name="connsiteY7" fmla="*/ 116493 h 152445"/>
                <a:gd name="connsiteX8" fmla="*/ 120870 w 152528"/>
                <a:gd name="connsiteY8" fmla="*/ 90173 h 152445"/>
                <a:gd name="connsiteX9" fmla="*/ 127956 w 152528"/>
                <a:gd name="connsiteY9" fmla="*/ 62835 h 152445"/>
                <a:gd name="connsiteX10" fmla="*/ 132262 w 152528"/>
                <a:gd name="connsiteY10" fmla="*/ 45631 h 152445"/>
                <a:gd name="connsiteX11" fmla="*/ 136059 w 152528"/>
                <a:gd name="connsiteY11" fmla="*/ 28670 h 152445"/>
                <a:gd name="connsiteX12" fmla="*/ 128719 w 152528"/>
                <a:gd name="connsiteY12" fmla="*/ 21835 h 152445"/>
                <a:gd name="connsiteX13" fmla="*/ 118844 w 152528"/>
                <a:gd name="connsiteY13" fmla="*/ 30696 h 152445"/>
                <a:gd name="connsiteX14" fmla="*/ 99850 w 152528"/>
                <a:gd name="connsiteY14" fmla="*/ 106878 h 152445"/>
                <a:gd name="connsiteX15" fmla="*/ 70981 w 152528"/>
                <a:gd name="connsiteY15" fmla="*/ 128133 h 152445"/>
                <a:gd name="connsiteX16" fmla="*/ 55283 w 152528"/>
                <a:gd name="connsiteY16" fmla="*/ 107387 h 152445"/>
                <a:gd name="connsiteX17" fmla="*/ 68955 w 152528"/>
                <a:gd name="connsiteY17" fmla="*/ 55753 h 152445"/>
                <a:gd name="connsiteX18" fmla="*/ 73261 w 152528"/>
                <a:gd name="connsiteY18" fmla="*/ 39809 h 152445"/>
                <a:gd name="connsiteX19" fmla="*/ 52495 w 152528"/>
                <a:gd name="connsiteY19" fmla="*/ 19056 h 152445"/>
                <a:gd name="connsiteX20" fmla="*/ 19066 w 152528"/>
                <a:gd name="connsiteY20" fmla="*/ 58032 h 152445"/>
                <a:gd name="connsiteX21" fmla="*/ 22108 w 152528"/>
                <a:gd name="connsiteY21" fmla="*/ 60557 h 152445"/>
                <a:gd name="connsiteX22" fmla="*/ 26160 w 152528"/>
                <a:gd name="connsiteY22" fmla="*/ 56007 h 152445"/>
                <a:gd name="connsiteX23" fmla="*/ 51733 w 152528"/>
                <a:gd name="connsiteY23" fmla="*/ 24621 h 152445"/>
                <a:gd name="connsiteX24" fmla="*/ 58064 w 152528"/>
                <a:gd name="connsiteY24" fmla="*/ 32974 h 152445"/>
                <a:gd name="connsiteX25" fmla="*/ 53758 w 152528"/>
                <a:gd name="connsiteY25" fmla="*/ 50187 h 152445"/>
                <a:gd name="connsiteX26" fmla="*/ 39077 w 152528"/>
                <a:gd name="connsiteY26" fmla="*/ 103338 h 152445"/>
                <a:gd name="connsiteX27" fmla="*/ 70218 w 152528"/>
                <a:gd name="connsiteY27" fmla="*/ 133708 h 152445"/>
                <a:gd name="connsiteX28" fmla="*/ 100359 w 152528"/>
                <a:gd name="connsiteY28" fmla="*/ 116747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9" y="116747"/>
                  </a:moveTo>
                  <a:cubicBezTo>
                    <a:pt x="103138" y="127125"/>
                    <a:pt x="112004" y="133708"/>
                    <a:pt x="122896" y="133708"/>
                  </a:cubicBezTo>
                  <a:cubicBezTo>
                    <a:pt x="131754" y="133708"/>
                    <a:pt x="137577" y="127880"/>
                    <a:pt x="141628" y="119780"/>
                  </a:cubicBezTo>
                  <a:cubicBezTo>
                    <a:pt x="145934" y="110673"/>
                    <a:pt x="149231" y="95230"/>
                    <a:pt x="149231" y="94731"/>
                  </a:cubicBezTo>
                  <a:cubicBezTo>
                    <a:pt x="149231" y="92197"/>
                    <a:pt x="146951" y="92197"/>
                    <a:pt x="146188" y="92197"/>
                  </a:cubicBezTo>
                  <a:cubicBezTo>
                    <a:pt x="143654" y="92197"/>
                    <a:pt x="143400" y="93206"/>
                    <a:pt x="142645" y="96755"/>
                  </a:cubicBezTo>
                  <a:cubicBezTo>
                    <a:pt x="139102" y="110927"/>
                    <a:pt x="134288" y="128133"/>
                    <a:pt x="123651" y="128133"/>
                  </a:cubicBezTo>
                  <a:cubicBezTo>
                    <a:pt x="118336" y="128133"/>
                    <a:pt x="115802" y="124846"/>
                    <a:pt x="115802" y="116493"/>
                  </a:cubicBezTo>
                  <a:cubicBezTo>
                    <a:pt x="115802" y="110927"/>
                    <a:pt x="118844" y="99034"/>
                    <a:pt x="120870" y="90173"/>
                  </a:cubicBezTo>
                  <a:lnTo>
                    <a:pt x="127956" y="62835"/>
                  </a:lnTo>
                  <a:cubicBezTo>
                    <a:pt x="128719" y="59040"/>
                    <a:pt x="131246" y="49426"/>
                    <a:pt x="132262" y="45631"/>
                  </a:cubicBezTo>
                  <a:cubicBezTo>
                    <a:pt x="133526" y="39809"/>
                    <a:pt x="136059" y="30187"/>
                    <a:pt x="136059" y="28670"/>
                  </a:cubicBezTo>
                  <a:cubicBezTo>
                    <a:pt x="136059" y="24113"/>
                    <a:pt x="132516" y="21835"/>
                    <a:pt x="128719" y="21835"/>
                  </a:cubicBezTo>
                  <a:cubicBezTo>
                    <a:pt x="127448" y="21835"/>
                    <a:pt x="120870" y="22089"/>
                    <a:pt x="118844" y="30696"/>
                  </a:cubicBezTo>
                  <a:cubicBezTo>
                    <a:pt x="114030" y="49171"/>
                    <a:pt x="102885" y="93459"/>
                    <a:pt x="99850" y="106878"/>
                  </a:cubicBezTo>
                  <a:cubicBezTo>
                    <a:pt x="99595" y="107886"/>
                    <a:pt x="89467" y="128133"/>
                    <a:pt x="70981" y="128133"/>
                  </a:cubicBezTo>
                  <a:cubicBezTo>
                    <a:pt x="57809" y="128133"/>
                    <a:pt x="55283" y="116747"/>
                    <a:pt x="55283" y="107387"/>
                  </a:cubicBezTo>
                  <a:cubicBezTo>
                    <a:pt x="55283" y="93206"/>
                    <a:pt x="62369" y="73213"/>
                    <a:pt x="68955" y="55753"/>
                  </a:cubicBezTo>
                  <a:cubicBezTo>
                    <a:pt x="71989" y="48163"/>
                    <a:pt x="73261" y="44614"/>
                    <a:pt x="73261" y="39809"/>
                  </a:cubicBezTo>
                  <a:cubicBezTo>
                    <a:pt x="73261" y="28416"/>
                    <a:pt x="65158" y="19056"/>
                    <a:pt x="52495" y="19056"/>
                  </a:cubicBezTo>
                  <a:cubicBezTo>
                    <a:pt x="28440" y="19056"/>
                    <a:pt x="19066" y="55753"/>
                    <a:pt x="19066" y="58032"/>
                  </a:cubicBezTo>
                  <a:cubicBezTo>
                    <a:pt x="19066" y="60557"/>
                    <a:pt x="21600" y="60557"/>
                    <a:pt x="22108" y="60557"/>
                  </a:cubicBezTo>
                  <a:cubicBezTo>
                    <a:pt x="24642" y="60557"/>
                    <a:pt x="24897" y="60058"/>
                    <a:pt x="26160" y="56007"/>
                  </a:cubicBezTo>
                  <a:cubicBezTo>
                    <a:pt x="32491" y="33989"/>
                    <a:pt x="42112" y="24621"/>
                    <a:pt x="51733" y="24621"/>
                  </a:cubicBezTo>
                  <a:cubicBezTo>
                    <a:pt x="54012" y="24621"/>
                    <a:pt x="58064" y="24876"/>
                    <a:pt x="58064" y="32974"/>
                  </a:cubicBezTo>
                  <a:cubicBezTo>
                    <a:pt x="58064" y="39048"/>
                    <a:pt x="55283" y="46385"/>
                    <a:pt x="53758" y="50187"/>
                  </a:cubicBezTo>
                  <a:cubicBezTo>
                    <a:pt x="44392" y="75238"/>
                    <a:pt x="39077" y="90935"/>
                    <a:pt x="39077" y="103338"/>
                  </a:cubicBezTo>
                  <a:cubicBezTo>
                    <a:pt x="39077" y="127379"/>
                    <a:pt x="56546" y="133708"/>
                    <a:pt x="70218" y="133708"/>
                  </a:cubicBezTo>
                  <a:cubicBezTo>
                    <a:pt x="86933" y="133708"/>
                    <a:pt x="96052" y="122313"/>
                    <a:pt x="100359" y="1167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3ED3C835-9758-4DF4-9CDA-216020B3A40C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>
              <a:off x="9968406" y="-13717482"/>
              <a:ext cx="76264" cy="279483"/>
            </a:xfrm>
            <a:custGeom>
              <a:avLst/>
              <a:gdLst>
                <a:gd name="connsiteX0" fmla="*/ 77813 w 76264"/>
                <a:gd name="connsiteY0" fmla="*/ 145600 h 279482"/>
                <a:gd name="connsiteX1" fmla="*/ 61099 w 76264"/>
                <a:gd name="connsiteY1" fmla="*/ 66639 h 279482"/>
                <a:gd name="connsiteX2" fmla="*/ 21600 w 76264"/>
                <a:gd name="connsiteY2" fmla="*/ 19056 h 279482"/>
                <a:gd name="connsiteX3" fmla="*/ 19066 w 76264"/>
                <a:gd name="connsiteY3" fmla="*/ 21588 h 279482"/>
                <a:gd name="connsiteX4" fmla="*/ 23880 w 76264"/>
                <a:gd name="connsiteY4" fmla="*/ 27408 h 279482"/>
                <a:gd name="connsiteX5" fmla="*/ 63124 w 76264"/>
                <a:gd name="connsiteY5" fmla="*/ 145600 h 279482"/>
                <a:gd name="connsiteX6" fmla="*/ 22355 w 76264"/>
                <a:gd name="connsiteY6" fmla="*/ 265309 h 279482"/>
                <a:gd name="connsiteX7" fmla="*/ 19066 w 76264"/>
                <a:gd name="connsiteY7" fmla="*/ 269614 h 279482"/>
                <a:gd name="connsiteX8" fmla="*/ 21600 w 76264"/>
                <a:gd name="connsiteY8" fmla="*/ 272146 h 279482"/>
                <a:gd name="connsiteX9" fmla="*/ 61861 w 76264"/>
                <a:gd name="connsiteY9" fmla="*/ 222792 h 279482"/>
                <a:gd name="connsiteX10" fmla="*/ 77813 w 76264"/>
                <a:gd name="connsiteY10" fmla="*/ 1456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145600"/>
                  </a:moveTo>
                  <a:cubicBezTo>
                    <a:pt x="77813" y="125862"/>
                    <a:pt x="75033" y="95238"/>
                    <a:pt x="61099" y="66639"/>
                  </a:cubicBezTo>
                  <a:cubicBezTo>
                    <a:pt x="45909" y="35506"/>
                    <a:pt x="24127" y="19056"/>
                    <a:pt x="21600" y="19056"/>
                  </a:cubicBezTo>
                  <a:cubicBezTo>
                    <a:pt x="20075" y="19056"/>
                    <a:pt x="19066" y="20071"/>
                    <a:pt x="19066" y="21588"/>
                  </a:cubicBezTo>
                  <a:cubicBezTo>
                    <a:pt x="19066" y="22342"/>
                    <a:pt x="19066" y="22850"/>
                    <a:pt x="23880" y="27408"/>
                  </a:cubicBezTo>
                  <a:cubicBezTo>
                    <a:pt x="48690" y="52467"/>
                    <a:pt x="63124" y="92706"/>
                    <a:pt x="63124" y="145600"/>
                  </a:cubicBezTo>
                  <a:cubicBezTo>
                    <a:pt x="63124" y="188880"/>
                    <a:pt x="53758" y="233424"/>
                    <a:pt x="22355" y="265309"/>
                  </a:cubicBezTo>
                  <a:cubicBezTo>
                    <a:pt x="19066" y="268350"/>
                    <a:pt x="19066" y="268859"/>
                    <a:pt x="19066" y="269614"/>
                  </a:cubicBezTo>
                  <a:cubicBezTo>
                    <a:pt x="19066" y="271129"/>
                    <a:pt x="20075" y="272146"/>
                    <a:pt x="21600" y="272146"/>
                  </a:cubicBezTo>
                  <a:cubicBezTo>
                    <a:pt x="24127" y="272146"/>
                    <a:pt x="46918" y="254933"/>
                    <a:pt x="61861" y="222792"/>
                  </a:cubicBezTo>
                  <a:cubicBezTo>
                    <a:pt x="74778" y="194955"/>
                    <a:pt x="77813" y="166863"/>
                    <a:pt x="77813" y="145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79C08F8C-194D-466F-9C62-2F72AB0BBA31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>
              <a:off x="10122783" y="-13675219"/>
              <a:ext cx="203371" cy="203260"/>
            </a:xfrm>
            <a:custGeom>
              <a:avLst/>
              <a:gdLst>
                <a:gd name="connsiteX0" fmla="*/ 108453 w 203370"/>
                <a:gd name="connsiteY0" fmla="*/ 108404 h 203260"/>
                <a:gd name="connsiteX1" fmla="*/ 179109 w 203370"/>
                <a:gd name="connsiteY1" fmla="*/ 108404 h 203260"/>
                <a:gd name="connsiteX2" fmla="*/ 187468 w 203370"/>
                <a:gd name="connsiteY2" fmla="*/ 103338 h 203260"/>
                <a:gd name="connsiteX3" fmla="*/ 179109 w 203370"/>
                <a:gd name="connsiteY3" fmla="*/ 98281 h 203260"/>
                <a:gd name="connsiteX4" fmla="*/ 108453 w 203370"/>
                <a:gd name="connsiteY4" fmla="*/ 98281 h 203260"/>
                <a:gd name="connsiteX5" fmla="*/ 108453 w 203370"/>
                <a:gd name="connsiteY5" fmla="*/ 27410 h 203260"/>
                <a:gd name="connsiteX6" fmla="*/ 103394 w 203370"/>
                <a:gd name="connsiteY6" fmla="*/ 19056 h 203260"/>
                <a:gd name="connsiteX7" fmla="*/ 98325 w 203370"/>
                <a:gd name="connsiteY7" fmla="*/ 27410 h 203260"/>
                <a:gd name="connsiteX8" fmla="*/ 98325 w 203370"/>
                <a:gd name="connsiteY8" fmla="*/ 98281 h 203260"/>
                <a:gd name="connsiteX9" fmla="*/ 27424 w 203370"/>
                <a:gd name="connsiteY9" fmla="*/ 98281 h 203260"/>
                <a:gd name="connsiteX10" fmla="*/ 19066 w 203370"/>
                <a:gd name="connsiteY10" fmla="*/ 103338 h 203260"/>
                <a:gd name="connsiteX11" fmla="*/ 27424 w 203370"/>
                <a:gd name="connsiteY11" fmla="*/ 108404 h 203260"/>
                <a:gd name="connsiteX12" fmla="*/ 98325 w 203370"/>
                <a:gd name="connsiteY12" fmla="*/ 108404 h 203260"/>
                <a:gd name="connsiteX13" fmla="*/ 98325 w 203370"/>
                <a:gd name="connsiteY13" fmla="*/ 179267 h 203260"/>
                <a:gd name="connsiteX14" fmla="*/ 103394 w 203370"/>
                <a:gd name="connsiteY14" fmla="*/ 187619 h 203260"/>
                <a:gd name="connsiteX15" fmla="*/ 108453 w 203370"/>
                <a:gd name="connsiteY15" fmla="*/ 179267 h 203260"/>
                <a:gd name="connsiteX16" fmla="*/ 108453 w 203370"/>
                <a:gd name="connsiteY16" fmla="*/ 10840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3" y="108404"/>
                  </a:moveTo>
                  <a:lnTo>
                    <a:pt x="179109" y="108404"/>
                  </a:lnTo>
                  <a:cubicBezTo>
                    <a:pt x="182653" y="108404"/>
                    <a:pt x="187468" y="108404"/>
                    <a:pt x="187468" y="103338"/>
                  </a:cubicBezTo>
                  <a:cubicBezTo>
                    <a:pt x="187468" y="98281"/>
                    <a:pt x="182653" y="98281"/>
                    <a:pt x="179109" y="98281"/>
                  </a:cubicBezTo>
                  <a:lnTo>
                    <a:pt x="108453" y="98281"/>
                  </a:lnTo>
                  <a:lnTo>
                    <a:pt x="108453" y="27410"/>
                  </a:lnTo>
                  <a:cubicBezTo>
                    <a:pt x="108453" y="23868"/>
                    <a:pt x="108453" y="19056"/>
                    <a:pt x="103394" y="19056"/>
                  </a:cubicBezTo>
                  <a:cubicBezTo>
                    <a:pt x="98325" y="19056"/>
                    <a:pt x="98325" y="23868"/>
                    <a:pt x="98325" y="27410"/>
                  </a:cubicBezTo>
                  <a:lnTo>
                    <a:pt x="98325" y="98281"/>
                  </a:lnTo>
                  <a:lnTo>
                    <a:pt x="27424" y="98281"/>
                  </a:lnTo>
                  <a:cubicBezTo>
                    <a:pt x="23881" y="98281"/>
                    <a:pt x="19066" y="98281"/>
                    <a:pt x="19066" y="103338"/>
                  </a:cubicBezTo>
                  <a:cubicBezTo>
                    <a:pt x="19066" y="108404"/>
                    <a:pt x="23881" y="108404"/>
                    <a:pt x="27424" y="108404"/>
                  </a:cubicBezTo>
                  <a:lnTo>
                    <a:pt x="98325" y="108404"/>
                  </a:lnTo>
                  <a:lnTo>
                    <a:pt x="98325" y="179267"/>
                  </a:lnTo>
                  <a:cubicBezTo>
                    <a:pt x="98325" y="182807"/>
                    <a:pt x="98325" y="187619"/>
                    <a:pt x="103394" y="187619"/>
                  </a:cubicBezTo>
                  <a:cubicBezTo>
                    <a:pt x="108453" y="187619"/>
                    <a:pt x="108453" y="182807"/>
                    <a:pt x="108453" y="179267"/>
                  </a:cubicBezTo>
                  <a:lnTo>
                    <a:pt x="108453" y="1084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4DC74D46-3E58-4979-B43B-E1BB9CCFB299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>
              <a:off x="10425316" y="-13894713"/>
              <a:ext cx="101685" cy="635189"/>
            </a:xfrm>
            <a:custGeom>
              <a:avLst/>
              <a:gdLst>
                <a:gd name="connsiteX0" fmla="*/ 19066 w 101685"/>
                <a:gd name="connsiteY0" fmla="*/ 626217 h 635188"/>
                <a:gd name="connsiteX1" fmla="*/ 85662 w 101685"/>
                <a:gd name="connsiteY1" fmla="*/ 626217 h 635188"/>
                <a:gd name="connsiteX2" fmla="*/ 85662 w 101685"/>
                <a:gd name="connsiteY2" fmla="*/ 612299 h 635188"/>
                <a:gd name="connsiteX3" fmla="*/ 32992 w 101685"/>
                <a:gd name="connsiteY3" fmla="*/ 612299 h 635188"/>
                <a:gd name="connsiteX4" fmla="*/ 32992 w 101685"/>
                <a:gd name="connsiteY4" fmla="*/ 32975 h 635188"/>
                <a:gd name="connsiteX5" fmla="*/ 85662 w 101685"/>
                <a:gd name="connsiteY5" fmla="*/ 32975 h 635188"/>
                <a:gd name="connsiteX6" fmla="*/ 85662 w 101685"/>
                <a:gd name="connsiteY6" fmla="*/ 19056 h 635188"/>
                <a:gd name="connsiteX7" fmla="*/ 19066 w 101685"/>
                <a:gd name="connsiteY7" fmla="*/ 19056 h 635188"/>
                <a:gd name="connsiteX8" fmla="*/ 19066 w 101685"/>
                <a:gd name="connsiteY8" fmla="*/ 626217 h 63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685" h="635188">
                  <a:moveTo>
                    <a:pt x="19066" y="626217"/>
                  </a:moveTo>
                  <a:lnTo>
                    <a:pt x="85662" y="626217"/>
                  </a:lnTo>
                  <a:lnTo>
                    <a:pt x="85662" y="612299"/>
                  </a:lnTo>
                  <a:lnTo>
                    <a:pt x="32992" y="612299"/>
                  </a:lnTo>
                  <a:lnTo>
                    <a:pt x="32992" y="32975"/>
                  </a:lnTo>
                  <a:lnTo>
                    <a:pt x="85662" y="32975"/>
                  </a:lnTo>
                  <a:lnTo>
                    <a:pt x="85662" y="19056"/>
                  </a:lnTo>
                  <a:lnTo>
                    <a:pt x="19066" y="19056"/>
                  </a:lnTo>
                  <a:lnTo>
                    <a:pt x="19066" y="62621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EBE798D9-7F3C-4E7D-AC6A-08883942B431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>
              <a:off x="10503016" y="-13639529"/>
              <a:ext cx="152528" cy="152445"/>
            </a:xfrm>
            <a:custGeom>
              <a:avLst/>
              <a:gdLst>
                <a:gd name="connsiteX0" fmla="*/ 100358 w 152528"/>
                <a:gd name="connsiteY0" fmla="*/ 116747 h 152445"/>
                <a:gd name="connsiteX1" fmla="*/ 122896 w 152528"/>
                <a:gd name="connsiteY1" fmla="*/ 133708 h 152445"/>
                <a:gd name="connsiteX2" fmla="*/ 141628 w 152528"/>
                <a:gd name="connsiteY2" fmla="*/ 119780 h 152445"/>
                <a:gd name="connsiteX3" fmla="*/ 149231 w 152528"/>
                <a:gd name="connsiteY3" fmla="*/ 94731 h 152445"/>
                <a:gd name="connsiteX4" fmla="*/ 146188 w 152528"/>
                <a:gd name="connsiteY4" fmla="*/ 92197 h 152445"/>
                <a:gd name="connsiteX5" fmla="*/ 142645 w 152528"/>
                <a:gd name="connsiteY5" fmla="*/ 96755 h 152445"/>
                <a:gd name="connsiteX6" fmla="*/ 123651 w 152528"/>
                <a:gd name="connsiteY6" fmla="*/ 128133 h 152445"/>
                <a:gd name="connsiteX7" fmla="*/ 115802 w 152528"/>
                <a:gd name="connsiteY7" fmla="*/ 116493 h 152445"/>
                <a:gd name="connsiteX8" fmla="*/ 120870 w 152528"/>
                <a:gd name="connsiteY8" fmla="*/ 90173 h 152445"/>
                <a:gd name="connsiteX9" fmla="*/ 127956 w 152528"/>
                <a:gd name="connsiteY9" fmla="*/ 62835 h 152445"/>
                <a:gd name="connsiteX10" fmla="*/ 132262 w 152528"/>
                <a:gd name="connsiteY10" fmla="*/ 45631 h 152445"/>
                <a:gd name="connsiteX11" fmla="*/ 136059 w 152528"/>
                <a:gd name="connsiteY11" fmla="*/ 28670 h 152445"/>
                <a:gd name="connsiteX12" fmla="*/ 128719 w 152528"/>
                <a:gd name="connsiteY12" fmla="*/ 21835 h 152445"/>
                <a:gd name="connsiteX13" fmla="*/ 118844 w 152528"/>
                <a:gd name="connsiteY13" fmla="*/ 30696 h 152445"/>
                <a:gd name="connsiteX14" fmla="*/ 99850 w 152528"/>
                <a:gd name="connsiteY14" fmla="*/ 106878 h 152445"/>
                <a:gd name="connsiteX15" fmla="*/ 70981 w 152528"/>
                <a:gd name="connsiteY15" fmla="*/ 128133 h 152445"/>
                <a:gd name="connsiteX16" fmla="*/ 55283 w 152528"/>
                <a:gd name="connsiteY16" fmla="*/ 107387 h 152445"/>
                <a:gd name="connsiteX17" fmla="*/ 68955 w 152528"/>
                <a:gd name="connsiteY17" fmla="*/ 55753 h 152445"/>
                <a:gd name="connsiteX18" fmla="*/ 73261 w 152528"/>
                <a:gd name="connsiteY18" fmla="*/ 39809 h 152445"/>
                <a:gd name="connsiteX19" fmla="*/ 52494 w 152528"/>
                <a:gd name="connsiteY19" fmla="*/ 19056 h 152445"/>
                <a:gd name="connsiteX20" fmla="*/ 19066 w 152528"/>
                <a:gd name="connsiteY20" fmla="*/ 58032 h 152445"/>
                <a:gd name="connsiteX21" fmla="*/ 22109 w 152528"/>
                <a:gd name="connsiteY21" fmla="*/ 60557 h 152445"/>
                <a:gd name="connsiteX22" fmla="*/ 26160 w 152528"/>
                <a:gd name="connsiteY22" fmla="*/ 56007 h 152445"/>
                <a:gd name="connsiteX23" fmla="*/ 51732 w 152528"/>
                <a:gd name="connsiteY23" fmla="*/ 24621 h 152445"/>
                <a:gd name="connsiteX24" fmla="*/ 58064 w 152528"/>
                <a:gd name="connsiteY24" fmla="*/ 32974 h 152445"/>
                <a:gd name="connsiteX25" fmla="*/ 53758 w 152528"/>
                <a:gd name="connsiteY25" fmla="*/ 50187 h 152445"/>
                <a:gd name="connsiteX26" fmla="*/ 39077 w 152528"/>
                <a:gd name="connsiteY26" fmla="*/ 103338 h 152445"/>
                <a:gd name="connsiteX27" fmla="*/ 70218 w 152528"/>
                <a:gd name="connsiteY27" fmla="*/ 133708 h 152445"/>
                <a:gd name="connsiteX28" fmla="*/ 100358 w 152528"/>
                <a:gd name="connsiteY28" fmla="*/ 116747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8" y="116747"/>
                  </a:moveTo>
                  <a:cubicBezTo>
                    <a:pt x="103139" y="127125"/>
                    <a:pt x="112004" y="133708"/>
                    <a:pt x="122896" y="133708"/>
                  </a:cubicBezTo>
                  <a:cubicBezTo>
                    <a:pt x="131754" y="133708"/>
                    <a:pt x="137577" y="127880"/>
                    <a:pt x="141628" y="119780"/>
                  </a:cubicBezTo>
                  <a:cubicBezTo>
                    <a:pt x="145935" y="110673"/>
                    <a:pt x="149231" y="95230"/>
                    <a:pt x="149231" y="94731"/>
                  </a:cubicBezTo>
                  <a:cubicBezTo>
                    <a:pt x="149231" y="92197"/>
                    <a:pt x="146951" y="92197"/>
                    <a:pt x="146188" y="92197"/>
                  </a:cubicBezTo>
                  <a:cubicBezTo>
                    <a:pt x="143654" y="92197"/>
                    <a:pt x="143400" y="93206"/>
                    <a:pt x="142645" y="96755"/>
                  </a:cubicBezTo>
                  <a:cubicBezTo>
                    <a:pt x="139102" y="110927"/>
                    <a:pt x="134288" y="128133"/>
                    <a:pt x="123651" y="128133"/>
                  </a:cubicBezTo>
                  <a:cubicBezTo>
                    <a:pt x="118336" y="128133"/>
                    <a:pt x="115802" y="124846"/>
                    <a:pt x="115802" y="116493"/>
                  </a:cubicBezTo>
                  <a:cubicBezTo>
                    <a:pt x="115802" y="110927"/>
                    <a:pt x="118844" y="99034"/>
                    <a:pt x="120870" y="90173"/>
                  </a:cubicBezTo>
                  <a:lnTo>
                    <a:pt x="127956" y="62835"/>
                  </a:lnTo>
                  <a:cubicBezTo>
                    <a:pt x="128719" y="59040"/>
                    <a:pt x="131246" y="49426"/>
                    <a:pt x="132262" y="45631"/>
                  </a:cubicBezTo>
                  <a:cubicBezTo>
                    <a:pt x="133525" y="39809"/>
                    <a:pt x="136059" y="30187"/>
                    <a:pt x="136059" y="28670"/>
                  </a:cubicBezTo>
                  <a:cubicBezTo>
                    <a:pt x="136059" y="24113"/>
                    <a:pt x="132516" y="21835"/>
                    <a:pt x="128719" y="21835"/>
                  </a:cubicBezTo>
                  <a:cubicBezTo>
                    <a:pt x="127448" y="21835"/>
                    <a:pt x="120870" y="22089"/>
                    <a:pt x="118844" y="30696"/>
                  </a:cubicBezTo>
                  <a:cubicBezTo>
                    <a:pt x="114031" y="49171"/>
                    <a:pt x="102885" y="93459"/>
                    <a:pt x="99850" y="106878"/>
                  </a:cubicBezTo>
                  <a:cubicBezTo>
                    <a:pt x="99595" y="107886"/>
                    <a:pt x="89467" y="128133"/>
                    <a:pt x="70981" y="128133"/>
                  </a:cubicBezTo>
                  <a:cubicBezTo>
                    <a:pt x="57809" y="128133"/>
                    <a:pt x="55283" y="116747"/>
                    <a:pt x="55283" y="107387"/>
                  </a:cubicBezTo>
                  <a:cubicBezTo>
                    <a:pt x="55283" y="93206"/>
                    <a:pt x="62369" y="73213"/>
                    <a:pt x="68955" y="55753"/>
                  </a:cubicBezTo>
                  <a:cubicBezTo>
                    <a:pt x="71990" y="48163"/>
                    <a:pt x="73261" y="44614"/>
                    <a:pt x="73261" y="39809"/>
                  </a:cubicBezTo>
                  <a:cubicBezTo>
                    <a:pt x="73261" y="28416"/>
                    <a:pt x="65158" y="19056"/>
                    <a:pt x="52494" y="19056"/>
                  </a:cubicBezTo>
                  <a:cubicBezTo>
                    <a:pt x="28440" y="19056"/>
                    <a:pt x="19066" y="55753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058"/>
                    <a:pt x="26160" y="56007"/>
                  </a:cubicBezTo>
                  <a:cubicBezTo>
                    <a:pt x="32491" y="33989"/>
                    <a:pt x="42112" y="24621"/>
                    <a:pt x="51732" y="24621"/>
                  </a:cubicBezTo>
                  <a:cubicBezTo>
                    <a:pt x="54012" y="24621"/>
                    <a:pt x="58064" y="24876"/>
                    <a:pt x="58064" y="32974"/>
                  </a:cubicBezTo>
                  <a:cubicBezTo>
                    <a:pt x="58064" y="39048"/>
                    <a:pt x="55283" y="46385"/>
                    <a:pt x="53758" y="50187"/>
                  </a:cubicBezTo>
                  <a:cubicBezTo>
                    <a:pt x="44392" y="75238"/>
                    <a:pt x="39077" y="90935"/>
                    <a:pt x="39077" y="103338"/>
                  </a:cubicBezTo>
                  <a:cubicBezTo>
                    <a:pt x="39077" y="127379"/>
                    <a:pt x="56546" y="133708"/>
                    <a:pt x="70218" y="133708"/>
                  </a:cubicBezTo>
                  <a:cubicBezTo>
                    <a:pt x="86933" y="133708"/>
                    <a:pt x="96052" y="122313"/>
                    <a:pt x="100358" y="1167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4FD7B7E9-9574-4A64-8DC3-CBED01455462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>
              <a:off x="10717954" y="-13595995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7 w 177949"/>
                <a:gd name="connsiteY1" fmla="*/ 24113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3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7" y="29179"/>
                    <a:pt x="173787" y="29179"/>
                    <a:pt x="173787" y="24113"/>
                  </a:cubicBezTo>
                  <a:cubicBezTo>
                    <a:pt x="173787" y="19056"/>
                    <a:pt x="169227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77401D19-3B80-4486-BEF3-5226A4E4DADE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>
              <a:off x="10993250" y="-13867468"/>
              <a:ext cx="127107" cy="203260"/>
            </a:xfrm>
            <a:custGeom>
              <a:avLst/>
              <a:gdLst>
                <a:gd name="connsiteX0" fmla="*/ 38561 w 127106"/>
                <a:gd name="connsiteY0" fmla="*/ 168126 h 203260"/>
                <a:gd name="connsiteX1" fmla="*/ 65404 w 127106"/>
                <a:gd name="connsiteY1" fmla="*/ 142052 h 203260"/>
                <a:gd name="connsiteX2" fmla="*/ 120100 w 127106"/>
                <a:gd name="connsiteY2" fmla="*/ 68156 h 203260"/>
                <a:gd name="connsiteX3" fmla="*/ 66421 w 127106"/>
                <a:gd name="connsiteY3" fmla="*/ 19056 h 203260"/>
                <a:gd name="connsiteX4" fmla="*/ 19066 w 127106"/>
                <a:gd name="connsiteY4" fmla="*/ 64860 h 203260"/>
                <a:gd name="connsiteX5" fmla="*/ 32483 w 127106"/>
                <a:gd name="connsiteY5" fmla="*/ 79034 h 203260"/>
                <a:gd name="connsiteX6" fmla="*/ 45655 w 127106"/>
                <a:gd name="connsiteY6" fmla="*/ 65623 h 203260"/>
                <a:gd name="connsiteX7" fmla="*/ 32229 w 127106"/>
                <a:gd name="connsiteY7" fmla="*/ 52459 h 203260"/>
                <a:gd name="connsiteX8" fmla="*/ 28940 w 127106"/>
                <a:gd name="connsiteY8" fmla="*/ 52713 h 203260"/>
                <a:gd name="connsiteX9" fmla="*/ 63124 w 127106"/>
                <a:gd name="connsiteY9" fmla="*/ 26901 h 203260"/>
                <a:gd name="connsiteX10" fmla="*/ 97062 w 127106"/>
                <a:gd name="connsiteY10" fmla="*/ 68156 h 203260"/>
                <a:gd name="connsiteX11" fmla="*/ 70473 w 127106"/>
                <a:gd name="connsiteY11" fmla="*/ 124084 h 203260"/>
                <a:gd name="connsiteX12" fmla="*/ 21846 w 127106"/>
                <a:gd name="connsiteY12" fmla="*/ 178250 h 203260"/>
                <a:gd name="connsiteX13" fmla="*/ 19066 w 127106"/>
                <a:gd name="connsiteY13" fmla="*/ 187612 h 203260"/>
                <a:gd name="connsiteX14" fmla="*/ 113014 w 127106"/>
                <a:gd name="connsiteY14" fmla="*/ 187612 h 203260"/>
                <a:gd name="connsiteX15" fmla="*/ 120100 w 127106"/>
                <a:gd name="connsiteY15" fmla="*/ 143576 h 203260"/>
                <a:gd name="connsiteX16" fmla="*/ 113768 w 127106"/>
                <a:gd name="connsiteY16" fmla="*/ 143576 h 203260"/>
                <a:gd name="connsiteX17" fmla="*/ 108199 w 127106"/>
                <a:gd name="connsiteY17" fmla="*/ 166103 h 203260"/>
                <a:gd name="connsiteX18" fmla="*/ 84145 w 127106"/>
                <a:gd name="connsiteY18" fmla="*/ 168126 h 203260"/>
                <a:gd name="connsiteX19" fmla="*/ 38561 w 127106"/>
                <a:gd name="connsiteY19" fmla="*/ 16812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1" y="168126"/>
                  </a:moveTo>
                  <a:lnTo>
                    <a:pt x="65404" y="142052"/>
                  </a:lnTo>
                  <a:cubicBezTo>
                    <a:pt x="104910" y="107124"/>
                    <a:pt x="120100" y="93461"/>
                    <a:pt x="120100" y="68156"/>
                  </a:cubicBezTo>
                  <a:cubicBezTo>
                    <a:pt x="120100" y="39302"/>
                    <a:pt x="97308" y="19056"/>
                    <a:pt x="66421" y="19056"/>
                  </a:cubicBezTo>
                  <a:cubicBezTo>
                    <a:pt x="37806" y="19056"/>
                    <a:pt x="19066" y="42336"/>
                    <a:pt x="19066" y="64860"/>
                  </a:cubicBezTo>
                  <a:cubicBezTo>
                    <a:pt x="19066" y="79034"/>
                    <a:pt x="31729" y="79034"/>
                    <a:pt x="32483" y="79034"/>
                  </a:cubicBezTo>
                  <a:cubicBezTo>
                    <a:pt x="36789" y="79034"/>
                    <a:pt x="45655" y="76001"/>
                    <a:pt x="45655" y="65623"/>
                  </a:cubicBezTo>
                  <a:cubicBezTo>
                    <a:pt x="45655" y="59040"/>
                    <a:pt x="41095" y="52459"/>
                    <a:pt x="32229" y="52459"/>
                  </a:cubicBezTo>
                  <a:cubicBezTo>
                    <a:pt x="30203" y="52459"/>
                    <a:pt x="29703" y="52459"/>
                    <a:pt x="28940" y="52713"/>
                  </a:cubicBezTo>
                  <a:cubicBezTo>
                    <a:pt x="34764" y="36261"/>
                    <a:pt x="48435" y="26901"/>
                    <a:pt x="63124" y="26901"/>
                  </a:cubicBezTo>
                  <a:cubicBezTo>
                    <a:pt x="86170" y="26901"/>
                    <a:pt x="97062" y="47402"/>
                    <a:pt x="97062" y="68156"/>
                  </a:cubicBezTo>
                  <a:cubicBezTo>
                    <a:pt x="97062" y="88402"/>
                    <a:pt x="84398" y="108395"/>
                    <a:pt x="70473" y="124084"/>
                  </a:cubicBezTo>
                  <a:lnTo>
                    <a:pt x="21846" y="178250"/>
                  </a:lnTo>
                  <a:cubicBezTo>
                    <a:pt x="19066" y="181029"/>
                    <a:pt x="19066" y="181537"/>
                    <a:pt x="19066" y="187612"/>
                  </a:cubicBezTo>
                  <a:lnTo>
                    <a:pt x="113014" y="187612"/>
                  </a:lnTo>
                  <a:lnTo>
                    <a:pt x="120100" y="143576"/>
                  </a:lnTo>
                  <a:lnTo>
                    <a:pt x="113768" y="143576"/>
                  </a:lnTo>
                  <a:cubicBezTo>
                    <a:pt x="112505" y="151167"/>
                    <a:pt x="110734" y="162299"/>
                    <a:pt x="108199" y="166103"/>
                  </a:cubicBezTo>
                  <a:cubicBezTo>
                    <a:pt x="106428" y="168126"/>
                    <a:pt x="89713" y="168126"/>
                    <a:pt x="84145" y="168126"/>
                  </a:cubicBezTo>
                  <a:lnTo>
                    <a:pt x="38561" y="1681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3DB3B7F6-189F-432E-9181-266FCDCA8FE4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>
              <a:off x="11111033" y="-13810777"/>
              <a:ext cx="152528" cy="177853"/>
            </a:xfrm>
            <a:custGeom>
              <a:avLst/>
              <a:gdLst>
                <a:gd name="connsiteX0" fmla="*/ 134542 w 152528"/>
                <a:gd name="connsiteY0" fmla="*/ 35506 h 177852"/>
                <a:gd name="connsiteX1" fmla="*/ 135297 w 152528"/>
                <a:gd name="connsiteY1" fmla="*/ 30950 h 177852"/>
                <a:gd name="connsiteX2" fmla="*/ 127957 w 152528"/>
                <a:gd name="connsiteY2" fmla="*/ 24113 h 177852"/>
                <a:gd name="connsiteX3" fmla="*/ 117574 w 152528"/>
                <a:gd name="connsiteY3" fmla="*/ 34999 h 177852"/>
                <a:gd name="connsiteX4" fmla="*/ 94019 w 152528"/>
                <a:gd name="connsiteY4" fmla="*/ 19056 h 177852"/>
                <a:gd name="connsiteX5" fmla="*/ 33755 w 152528"/>
                <a:gd name="connsiteY5" fmla="*/ 90935 h 177852"/>
                <a:gd name="connsiteX6" fmla="*/ 67430 w 152528"/>
                <a:gd name="connsiteY6" fmla="*/ 130921 h 177852"/>
                <a:gd name="connsiteX7" fmla="*/ 96808 w 152528"/>
                <a:gd name="connsiteY7" fmla="*/ 116240 h 177852"/>
                <a:gd name="connsiteX8" fmla="*/ 97062 w 152528"/>
                <a:gd name="connsiteY8" fmla="*/ 116494 h 177852"/>
                <a:gd name="connsiteX9" fmla="*/ 88705 w 152528"/>
                <a:gd name="connsiteY9" fmla="*/ 149905 h 177852"/>
                <a:gd name="connsiteX10" fmla="*/ 52241 w 152528"/>
                <a:gd name="connsiteY10" fmla="*/ 177234 h 177852"/>
                <a:gd name="connsiteX11" fmla="*/ 31983 w 152528"/>
                <a:gd name="connsiteY11" fmla="*/ 174708 h 177852"/>
                <a:gd name="connsiteX12" fmla="*/ 42366 w 152528"/>
                <a:gd name="connsiteY12" fmla="*/ 161544 h 177852"/>
                <a:gd name="connsiteX13" fmla="*/ 32738 w 152528"/>
                <a:gd name="connsiteY13" fmla="*/ 152684 h 177852"/>
                <a:gd name="connsiteX14" fmla="*/ 19066 w 152528"/>
                <a:gd name="connsiteY14" fmla="*/ 167364 h 177852"/>
                <a:gd name="connsiteX15" fmla="*/ 52749 w 152528"/>
                <a:gd name="connsiteY15" fmla="*/ 182807 h 177852"/>
                <a:gd name="connsiteX16" fmla="*/ 106428 w 152528"/>
                <a:gd name="connsiteY16" fmla="*/ 147880 h 177852"/>
                <a:gd name="connsiteX17" fmla="*/ 134542 w 152528"/>
                <a:gd name="connsiteY17" fmla="*/ 35506 h 177852"/>
                <a:gd name="connsiteX18" fmla="*/ 101622 w 152528"/>
                <a:gd name="connsiteY18" fmla="*/ 98526 h 177852"/>
                <a:gd name="connsiteX19" fmla="*/ 88705 w 152528"/>
                <a:gd name="connsiteY19" fmla="*/ 116240 h 177852"/>
                <a:gd name="connsiteX20" fmla="*/ 68193 w 152528"/>
                <a:gd name="connsiteY20" fmla="*/ 125354 h 177852"/>
                <a:gd name="connsiteX21" fmla="*/ 51733 w 152528"/>
                <a:gd name="connsiteY21" fmla="*/ 102066 h 177852"/>
                <a:gd name="connsiteX22" fmla="*/ 65913 w 152528"/>
                <a:gd name="connsiteY22" fmla="*/ 47146 h 177852"/>
                <a:gd name="connsiteX23" fmla="*/ 94273 w 152528"/>
                <a:gd name="connsiteY23" fmla="*/ 24621 h 177852"/>
                <a:gd name="connsiteX24" fmla="*/ 114531 w 152528"/>
                <a:gd name="connsiteY24" fmla="*/ 46385 h 177852"/>
                <a:gd name="connsiteX25" fmla="*/ 113776 w 152528"/>
                <a:gd name="connsiteY25" fmla="*/ 50187 h 177852"/>
                <a:gd name="connsiteX26" fmla="*/ 101622 w 152528"/>
                <a:gd name="connsiteY26" fmla="*/ 9852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2528" h="177852">
                  <a:moveTo>
                    <a:pt x="134542" y="35506"/>
                  </a:moveTo>
                  <a:cubicBezTo>
                    <a:pt x="134789" y="33991"/>
                    <a:pt x="135297" y="32719"/>
                    <a:pt x="135297" y="30950"/>
                  </a:cubicBezTo>
                  <a:cubicBezTo>
                    <a:pt x="135297" y="26647"/>
                    <a:pt x="132263" y="24113"/>
                    <a:pt x="127957" y="24113"/>
                  </a:cubicBezTo>
                  <a:cubicBezTo>
                    <a:pt x="125422" y="24113"/>
                    <a:pt x="118582" y="25891"/>
                    <a:pt x="117574" y="34999"/>
                  </a:cubicBezTo>
                  <a:cubicBezTo>
                    <a:pt x="113014" y="25637"/>
                    <a:pt x="104148" y="19056"/>
                    <a:pt x="94019" y="19056"/>
                  </a:cubicBezTo>
                  <a:cubicBezTo>
                    <a:pt x="65158" y="19056"/>
                    <a:pt x="33755" y="54483"/>
                    <a:pt x="33755" y="90935"/>
                  </a:cubicBezTo>
                  <a:cubicBezTo>
                    <a:pt x="33755" y="115985"/>
                    <a:pt x="49198" y="130921"/>
                    <a:pt x="67430" y="130921"/>
                  </a:cubicBezTo>
                  <a:cubicBezTo>
                    <a:pt x="82373" y="130921"/>
                    <a:pt x="94273" y="119027"/>
                    <a:pt x="96808" y="116240"/>
                  </a:cubicBezTo>
                  <a:lnTo>
                    <a:pt x="97062" y="116494"/>
                  </a:lnTo>
                  <a:cubicBezTo>
                    <a:pt x="91747" y="139019"/>
                    <a:pt x="88705" y="149396"/>
                    <a:pt x="88705" y="149905"/>
                  </a:cubicBezTo>
                  <a:cubicBezTo>
                    <a:pt x="87695" y="152183"/>
                    <a:pt x="79084" y="177234"/>
                    <a:pt x="52241" y="177234"/>
                  </a:cubicBezTo>
                  <a:cubicBezTo>
                    <a:pt x="47427" y="177234"/>
                    <a:pt x="39069" y="176980"/>
                    <a:pt x="31983" y="174708"/>
                  </a:cubicBezTo>
                  <a:cubicBezTo>
                    <a:pt x="39578" y="172430"/>
                    <a:pt x="42366" y="165847"/>
                    <a:pt x="42366" y="161544"/>
                  </a:cubicBezTo>
                  <a:cubicBezTo>
                    <a:pt x="42366" y="157495"/>
                    <a:pt x="39578" y="152684"/>
                    <a:pt x="32738" y="152684"/>
                  </a:cubicBezTo>
                  <a:cubicBezTo>
                    <a:pt x="27169" y="152684"/>
                    <a:pt x="19066" y="157240"/>
                    <a:pt x="19066" y="167364"/>
                  </a:cubicBezTo>
                  <a:cubicBezTo>
                    <a:pt x="19066" y="177741"/>
                    <a:pt x="28440" y="182807"/>
                    <a:pt x="52749" y="182807"/>
                  </a:cubicBezTo>
                  <a:cubicBezTo>
                    <a:pt x="84399" y="182807"/>
                    <a:pt x="102630" y="163060"/>
                    <a:pt x="106428" y="147880"/>
                  </a:cubicBezTo>
                  <a:lnTo>
                    <a:pt x="134542" y="35506"/>
                  </a:lnTo>
                  <a:close/>
                  <a:moveTo>
                    <a:pt x="101622" y="98526"/>
                  </a:moveTo>
                  <a:cubicBezTo>
                    <a:pt x="100097" y="105107"/>
                    <a:pt x="94273" y="111436"/>
                    <a:pt x="88705" y="116240"/>
                  </a:cubicBezTo>
                  <a:cubicBezTo>
                    <a:pt x="83390" y="120797"/>
                    <a:pt x="75533" y="125354"/>
                    <a:pt x="68193" y="125354"/>
                  </a:cubicBezTo>
                  <a:cubicBezTo>
                    <a:pt x="55530" y="125354"/>
                    <a:pt x="51733" y="112191"/>
                    <a:pt x="51733" y="102066"/>
                  </a:cubicBezTo>
                  <a:cubicBezTo>
                    <a:pt x="51733" y="89919"/>
                    <a:pt x="59081" y="60058"/>
                    <a:pt x="65913" y="47146"/>
                  </a:cubicBezTo>
                  <a:cubicBezTo>
                    <a:pt x="72753" y="34745"/>
                    <a:pt x="83636" y="24621"/>
                    <a:pt x="94273" y="24621"/>
                  </a:cubicBezTo>
                  <a:cubicBezTo>
                    <a:pt x="110988" y="24621"/>
                    <a:pt x="114531" y="45122"/>
                    <a:pt x="114531" y="46385"/>
                  </a:cubicBezTo>
                  <a:cubicBezTo>
                    <a:pt x="114531" y="47655"/>
                    <a:pt x="114031" y="49171"/>
                    <a:pt x="113776" y="50187"/>
                  </a:cubicBezTo>
                  <a:lnTo>
                    <a:pt x="101622" y="985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D5F85598-FEF5-44ED-9EE9-5832E910A92F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>
              <a:off x="11248283" y="-13908453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3 w 101685"/>
                <a:gd name="connsiteY1" fmla="*/ 104473 h 152445"/>
                <a:gd name="connsiteX2" fmla="*/ 86798 w 101685"/>
                <a:gd name="connsiteY2" fmla="*/ 120597 h 152445"/>
                <a:gd name="connsiteX3" fmla="*/ 69249 w 101685"/>
                <a:gd name="connsiteY3" fmla="*/ 121661 h 152445"/>
                <a:gd name="connsiteX4" fmla="*/ 36622 w 101685"/>
                <a:gd name="connsiteY4" fmla="*/ 121661 h 152445"/>
                <a:gd name="connsiteX5" fmla="*/ 72085 w 101685"/>
                <a:gd name="connsiteY5" fmla="*/ 91887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5 h 152445"/>
                <a:gd name="connsiteX9" fmla="*/ 28463 w 101685"/>
                <a:gd name="connsiteY9" fmla="*/ 60700 h 152445"/>
                <a:gd name="connsiteX10" fmla="*/ 37861 w 101685"/>
                <a:gd name="connsiteY10" fmla="*/ 51307 h 152445"/>
                <a:gd name="connsiteX11" fmla="*/ 27399 w 101685"/>
                <a:gd name="connsiteY11" fmla="*/ 41914 h 152445"/>
                <a:gd name="connsiteX12" fmla="*/ 53290 w 101685"/>
                <a:gd name="connsiteY12" fmla="*/ 25431 h 152445"/>
                <a:gd name="connsiteX13" fmla="*/ 80244 w 101685"/>
                <a:gd name="connsiteY13" fmla="*/ 53610 h 152445"/>
                <a:gd name="connsiteX14" fmla="*/ 63569 w 101685"/>
                <a:gd name="connsiteY14" fmla="*/ 87632 h 152445"/>
                <a:gd name="connsiteX15" fmla="*/ 20837 w 101685"/>
                <a:gd name="connsiteY15" fmla="*/ 129817 h 152445"/>
                <a:gd name="connsiteX16" fmla="*/ 19066 w 101685"/>
                <a:gd name="connsiteY16" fmla="*/ 136724 h 152445"/>
                <a:gd name="connsiteX17" fmla="*/ 92121 w 101685"/>
                <a:gd name="connsiteY17" fmla="*/ 136724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3" y="104473"/>
                  </a:lnTo>
                  <a:cubicBezTo>
                    <a:pt x="90881" y="108370"/>
                    <a:pt x="89110" y="118826"/>
                    <a:pt x="86798" y="120597"/>
                  </a:cubicBezTo>
                  <a:cubicBezTo>
                    <a:pt x="85384" y="121661"/>
                    <a:pt x="71727" y="121661"/>
                    <a:pt x="69249" y="121661"/>
                  </a:cubicBezTo>
                  <a:lnTo>
                    <a:pt x="36622" y="121661"/>
                  </a:lnTo>
                  <a:cubicBezTo>
                    <a:pt x="55235" y="105178"/>
                    <a:pt x="61448" y="100216"/>
                    <a:pt x="72085" y="91887"/>
                  </a:cubicBezTo>
                  <a:cubicBezTo>
                    <a:pt x="85209" y="81430"/>
                    <a:pt x="97443" y="70441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5"/>
                    <a:pt x="19066" y="50775"/>
                  </a:cubicBezTo>
                  <a:cubicBezTo>
                    <a:pt x="19066" y="59809"/>
                    <a:pt x="26692" y="60700"/>
                    <a:pt x="28463" y="60700"/>
                  </a:cubicBezTo>
                  <a:cubicBezTo>
                    <a:pt x="32722" y="60700"/>
                    <a:pt x="37861" y="57682"/>
                    <a:pt x="37861" y="51307"/>
                  </a:cubicBezTo>
                  <a:cubicBezTo>
                    <a:pt x="37861" y="48115"/>
                    <a:pt x="36622" y="41914"/>
                    <a:pt x="27399" y="41914"/>
                  </a:cubicBezTo>
                  <a:cubicBezTo>
                    <a:pt x="32896" y="29329"/>
                    <a:pt x="44956" y="25431"/>
                    <a:pt x="53290" y="25431"/>
                  </a:cubicBezTo>
                  <a:cubicBezTo>
                    <a:pt x="71020" y="25431"/>
                    <a:pt x="80244" y="39254"/>
                    <a:pt x="80244" y="53610"/>
                  </a:cubicBezTo>
                  <a:cubicBezTo>
                    <a:pt x="80244" y="69029"/>
                    <a:pt x="69249" y="81256"/>
                    <a:pt x="63569" y="87632"/>
                  </a:cubicBezTo>
                  <a:lnTo>
                    <a:pt x="20837" y="129817"/>
                  </a:lnTo>
                  <a:cubicBezTo>
                    <a:pt x="19066" y="131405"/>
                    <a:pt x="19066" y="131761"/>
                    <a:pt x="19066" y="136724"/>
                  </a:cubicBezTo>
                  <a:lnTo>
                    <a:pt x="92121" y="136724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AEE9339E-22F7-4910-B704-D71E4F3DCC70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>
              <a:off x="10992083" y="-13579500"/>
              <a:ext cx="381320" cy="25408"/>
            </a:xfrm>
            <a:custGeom>
              <a:avLst/>
              <a:gdLst>
                <a:gd name="connsiteX0" fmla="*/ 7588 w 381320"/>
                <a:gd name="connsiteY0" fmla="*/ 7584 h 0"/>
                <a:gd name="connsiteX1" fmla="*/ 377689 w 381320"/>
                <a:gd name="connsiteY1" fmla="*/ 7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320">
                  <a:moveTo>
                    <a:pt x="7588" y="7584"/>
                  </a:moveTo>
                  <a:lnTo>
                    <a:pt x="377689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F5E14226-3411-4968-8E8E-8C4BFB3BFC8A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>
              <a:off x="11100519" y="-13465920"/>
              <a:ext cx="152528" cy="152445"/>
            </a:xfrm>
            <a:custGeom>
              <a:avLst/>
              <a:gdLst>
                <a:gd name="connsiteX0" fmla="*/ 100358 w 152528"/>
                <a:gd name="connsiteY0" fmla="*/ 116748 h 152445"/>
                <a:gd name="connsiteX1" fmla="*/ 122896 w 152528"/>
                <a:gd name="connsiteY1" fmla="*/ 133708 h 152445"/>
                <a:gd name="connsiteX2" fmla="*/ 141628 w 152528"/>
                <a:gd name="connsiteY2" fmla="*/ 119782 h 152445"/>
                <a:gd name="connsiteX3" fmla="*/ 149231 w 152528"/>
                <a:gd name="connsiteY3" fmla="*/ 94731 h 152445"/>
                <a:gd name="connsiteX4" fmla="*/ 146188 w 152528"/>
                <a:gd name="connsiteY4" fmla="*/ 92198 h 152445"/>
                <a:gd name="connsiteX5" fmla="*/ 142645 w 152528"/>
                <a:gd name="connsiteY5" fmla="*/ 96756 h 152445"/>
                <a:gd name="connsiteX6" fmla="*/ 123651 w 152528"/>
                <a:gd name="connsiteY6" fmla="*/ 128134 h 152445"/>
                <a:gd name="connsiteX7" fmla="*/ 115802 w 152528"/>
                <a:gd name="connsiteY7" fmla="*/ 116494 h 152445"/>
                <a:gd name="connsiteX8" fmla="*/ 120870 w 152528"/>
                <a:gd name="connsiteY8" fmla="*/ 90173 h 152445"/>
                <a:gd name="connsiteX9" fmla="*/ 127956 w 152528"/>
                <a:gd name="connsiteY9" fmla="*/ 62837 h 152445"/>
                <a:gd name="connsiteX10" fmla="*/ 132262 w 152528"/>
                <a:gd name="connsiteY10" fmla="*/ 45631 h 152445"/>
                <a:gd name="connsiteX11" fmla="*/ 136059 w 152528"/>
                <a:gd name="connsiteY11" fmla="*/ 28672 h 152445"/>
                <a:gd name="connsiteX12" fmla="*/ 128719 w 152528"/>
                <a:gd name="connsiteY12" fmla="*/ 21835 h 152445"/>
                <a:gd name="connsiteX13" fmla="*/ 118844 w 152528"/>
                <a:gd name="connsiteY13" fmla="*/ 30696 h 152445"/>
                <a:gd name="connsiteX14" fmla="*/ 99850 w 152528"/>
                <a:gd name="connsiteY14" fmla="*/ 106879 h 152445"/>
                <a:gd name="connsiteX15" fmla="*/ 70981 w 152528"/>
                <a:gd name="connsiteY15" fmla="*/ 128134 h 152445"/>
                <a:gd name="connsiteX16" fmla="*/ 55283 w 152528"/>
                <a:gd name="connsiteY16" fmla="*/ 107387 h 152445"/>
                <a:gd name="connsiteX17" fmla="*/ 68955 w 152528"/>
                <a:gd name="connsiteY17" fmla="*/ 55754 h 152445"/>
                <a:gd name="connsiteX18" fmla="*/ 73261 w 152528"/>
                <a:gd name="connsiteY18" fmla="*/ 39811 h 152445"/>
                <a:gd name="connsiteX19" fmla="*/ 52495 w 152528"/>
                <a:gd name="connsiteY19" fmla="*/ 19056 h 152445"/>
                <a:gd name="connsiteX20" fmla="*/ 19066 w 152528"/>
                <a:gd name="connsiteY20" fmla="*/ 58032 h 152445"/>
                <a:gd name="connsiteX21" fmla="*/ 22109 w 152528"/>
                <a:gd name="connsiteY21" fmla="*/ 60558 h 152445"/>
                <a:gd name="connsiteX22" fmla="*/ 26160 w 152528"/>
                <a:gd name="connsiteY22" fmla="*/ 56009 h 152445"/>
                <a:gd name="connsiteX23" fmla="*/ 51733 w 152528"/>
                <a:gd name="connsiteY23" fmla="*/ 24621 h 152445"/>
                <a:gd name="connsiteX24" fmla="*/ 58064 w 152528"/>
                <a:gd name="connsiteY24" fmla="*/ 32975 h 152445"/>
                <a:gd name="connsiteX25" fmla="*/ 53758 w 152528"/>
                <a:gd name="connsiteY25" fmla="*/ 50189 h 152445"/>
                <a:gd name="connsiteX26" fmla="*/ 39077 w 152528"/>
                <a:gd name="connsiteY26" fmla="*/ 103338 h 152445"/>
                <a:gd name="connsiteX27" fmla="*/ 70218 w 152528"/>
                <a:gd name="connsiteY27" fmla="*/ 133708 h 152445"/>
                <a:gd name="connsiteX28" fmla="*/ 100358 w 152528"/>
                <a:gd name="connsiteY28" fmla="*/ 11674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8" y="116748"/>
                  </a:moveTo>
                  <a:cubicBezTo>
                    <a:pt x="103139" y="127126"/>
                    <a:pt x="112004" y="133708"/>
                    <a:pt x="122896" y="133708"/>
                  </a:cubicBezTo>
                  <a:cubicBezTo>
                    <a:pt x="131754" y="133708"/>
                    <a:pt x="137577" y="127880"/>
                    <a:pt x="141628" y="119782"/>
                  </a:cubicBezTo>
                  <a:cubicBezTo>
                    <a:pt x="145934" y="110674"/>
                    <a:pt x="149231" y="95232"/>
                    <a:pt x="149231" y="94731"/>
                  </a:cubicBezTo>
                  <a:cubicBezTo>
                    <a:pt x="149231" y="92198"/>
                    <a:pt x="146951" y="92198"/>
                    <a:pt x="146188" y="92198"/>
                  </a:cubicBezTo>
                  <a:cubicBezTo>
                    <a:pt x="143654" y="92198"/>
                    <a:pt x="143400" y="93206"/>
                    <a:pt x="142645" y="96756"/>
                  </a:cubicBezTo>
                  <a:cubicBezTo>
                    <a:pt x="139102" y="110928"/>
                    <a:pt x="134288" y="128134"/>
                    <a:pt x="123651" y="128134"/>
                  </a:cubicBezTo>
                  <a:cubicBezTo>
                    <a:pt x="118336" y="128134"/>
                    <a:pt x="115802" y="124846"/>
                    <a:pt x="115802" y="116494"/>
                  </a:cubicBezTo>
                  <a:cubicBezTo>
                    <a:pt x="115802" y="110928"/>
                    <a:pt x="118844" y="99034"/>
                    <a:pt x="120870" y="90173"/>
                  </a:cubicBezTo>
                  <a:lnTo>
                    <a:pt x="127956" y="62837"/>
                  </a:lnTo>
                  <a:cubicBezTo>
                    <a:pt x="128719" y="59042"/>
                    <a:pt x="131246" y="49426"/>
                    <a:pt x="132262" y="45631"/>
                  </a:cubicBezTo>
                  <a:cubicBezTo>
                    <a:pt x="133526" y="39811"/>
                    <a:pt x="136059" y="30189"/>
                    <a:pt x="136059" y="28672"/>
                  </a:cubicBezTo>
                  <a:cubicBezTo>
                    <a:pt x="136059" y="24114"/>
                    <a:pt x="132516" y="21835"/>
                    <a:pt x="128719" y="21835"/>
                  </a:cubicBezTo>
                  <a:cubicBezTo>
                    <a:pt x="127448" y="21835"/>
                    <a:pt x="120870" y="22089"/>
                    <a:pt x="118844" y="30696"/>
                  </a:cubicBezTo>
                  <a:cubicBezTo>
                    <a:pt x="114030" y="49171"/>
                    <a:pt x="102885" y="93461"/>
                    <a:pt x="99850" y="106879"/>
                  </a:cubicBezTo>
                  <a:cubicBezTo>
                    <a:pt x="99595" y="107887"/>
                    <a:pt x="89467" y="128134"/>
                    <a:pt x="70981" y="128134"/>
                  </a:cubicBezTo>
                  <a:cubicBezTo>
                    <a:pt x="57809" y="128134"/>
                    <a:pt x="55283" y="116748"/>
                    <a:pt x="55283" y="107387"/>
                  </a:cubicBezTo>
                  <a:cubicBezTo>
                    <a:pt x="55283" y="93206"/>
                    <a:pt x="62369" y="73214"/>
                    <a:pt x="68955" y="55754"/>
                  </a:cubicBezTo>
                  <a:cubicBezTo>
                    <a:pt x="71989" y="48163"/>
                    <a:pt x="73261" y="44615"/>
                    <a:pt x="73261" y="39811"/>
                  </a:cubicBezTo>
                  <a:cubicBezTo>
                    <a:pt x="73261" y="28418"/>
                    <a:pt x="65158" y="19056"/>
                    <a:pt x="52495" y="19056"/>
                  </a:cubicBezTo>
                  <a:cubicBezTo>
                    <a:pt x="28440" y="19056"/>
                    <a:pt x="19066" y="55754"/>
                    <a:pt x="19066" y="58032"/>
                  </a:cubicBezTo>
                  <a:cubicBezTo>
                    <a:pt x="19066" y="60558"/>
                    <a:pt x="21600" y="60558"/>
                    <a:pt x="22109" y="60558"/>
                  </a:cubicBezTo>
                  <a:cubicBezTo>
                    <a:pt x="24642" y="60558"/>
                    <a:pt x="24897" y="60058"/>
                    <a:pt x="26160" y="56009"/>
                  </a:cubicBezTo>
                  <a:cubicBezTo>
                    <a:pt x="32491" y="33991"/>
                    <a:pt x="42112" y="24621"/>
                    <a:pt x="51733" y="24621"/>
                  </a:cubicBezTo>
                  <a:cubicBezTo>
                    <a:pt x="54012" y="24621"/>
                    <a:pt x="58064" y="24876"/>
                    <a:pt x="58064" y="32975"/>
                  </a:cubicBezTo>
                  <a:cubicBezTo>
                    <a:pt x="58064" y="39048"/>
                    <a:pt x="55283" y="46385"/>
                    <a:pt x="53758" y="50189"/>
                  </a:cubicBezTo>
                  <a:cubicBezTo>
                    <a:pt x="44392" y="75238"/>
                    <a:pt x="39077" y="90936"/>
                    <a:pt x="39077" y="103338"/>
                  </a:cubicBezTo>
                  <a:cubicBezTo>
                    <a:pt x="39077" y="127380"/>
                    <a:pt x="56546" y="133708"/>
                    <a:pt x="70218" y="133708"/>
                  </a:cubicBezTo>
                  <a:cubicBezTo>
                    <a:pt x="86933" y="133708"/>
                    <a:pt x="96053" y="122314"/>
                    <a:pt x="100358" y="1167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F9699F65-3F62-4C33-BEA7-FE406B63A014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>
              <a:off x="11451588" y="-13675219"/>
              <a:ext cx="203371" cy="203260"/>
            </a:xfrm>
            <a:custGeom>
              <a:avLst/>
              <a:gdLst>
                <a:gd name="connsiteX0" fmla="*/ 108454 w 203370"/>
                <a:gd name="connsiteY0" fmla="*/ 108404 h 203260"/>
                <a:gd name="connsiteX1" fmla="*/ 179110 w 203370"/>
                <a:gd name="connsiteY1" fmla="*/ 108404 h 203260"/>
                <a:gd name="connsiteX2" fmla="*/ 187467 w 203370"/>
                <a:gd name="connsiteY2" fmla="*/ 103338 h 203260"/>
                <a:gd name="connsiteX3" fmla="*/ 179110 w 203370"/>
                <a:gd name="connsiteY3" fmla="*/ 98281 h 203260"/>
                <a:gd name="connsiteX4" fmla="*/ 108454 w 203370"/>
                <a:gd name="connsiteY4" fmla="*/ 98281 h 203260"/>
                <a:gd name="connsiteX5" fmla="*/ 108454 w 203370"/>
                <a:gd name="connsiteY5" fmla="*/ 27410 h 203260"/>
                <a:gd name="connsiteX6" fmla="*/ 103394 w 203370"/>
                <a:gd name="connsiteY6" fmla="*/ 19056 h 203260"/>
                <a:gd name="connsiteX7" fmla="*/ 98325 w 203370"/>
                <a:gd name="connsiteY7" fmla="*/ 27410 h 203260"/>
                <a:gd name="connsiteX8" fmla="*/ 98325 w 203370"/>
                <a:gd name="connsiteY8" fmla="*/ 98281 h 203260"/>
                <a:gd name="connsiteX9" fmla="*/ 27424 w 203370"/>
                <a:gd name="connsiteY9" fmla="*/ 98281 h 203260"/>
                <a:gd name="connsiteX10" fmla="*/ 19066 w 203370"/>
                <a:gd name="connsiteY10" fmla="*/ 103338 h 203260"/>
                <a:gd name="connsiteX11" fmla="*/ 27424 w 203370"/>
                <a:gd name="connsiteY11" fmla="*/ 108404 h 203260"/>
                <a:gd name="connsiteX12" fmla="*/ 98325 w 203370"/>
                <a:gd name="connsiteY12" fmla="*/ 108404 h 203260"/>
                <a:gd name="connsiteX13" fmla="*/ 98325 w 203370"/>
                <a:gd name="connsiteY13" fmla="*/ 179267 h 203260"/>
                <a:gd name="connsiteX14" fmla="*/ 103394 w 203370"/>
                <a:gd name="connsiteY14" fmla="*/ 187619 h 203260"/>
                <a:gd name="connsiteX15" fmla="*/ 108454 w 203370"/>
                <a:gd name="connsiteY15" fmla="*/ 179267 h 203260"/>
                <a:gd name="connsiteX16" fmla="*/ 108454 w 203370"/>
                <a:gd name="connsiteY16" fmla="*/ 10840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4" y="108404"/>
                  </a:moveTo>
                  <a:lnTo>
                    <a:pt x="179110" y="108404"/>
                  </a:lnTo>
                  <a:cubicBezTo>
                    <a:pt x="182652" y="108404"/>
                    <a:pt x="187467" y="108404"/>
                    <a:pt x="187467" y="103338"/>
                  </a:cubicBezTo>
                  <a:cubicBezTo>
                    <a:pt x="187467" y="98281"/>
                    <a:pt x="182652" y="98281"/>
                    <a:pt x="179110" y="98281"/>
                  </a:cubicBezTo>
                  <a:lnTo>
                    <a:pt x="108454" y="98281"/>
                  </a:lnTo>
                  <a:lnTo>
                    <a:pt x="108454" y="27410"/>
                  </a:lnTo>
                  <a:cubicBezTo>
                    <a:pt x="108454" y="23868"/>
                    <a:pt x="108454" y="19056"/>
                    <a:pt x="103394" y="19056"/>
                  </a:cubicBezTo>
                  <a:cubicBezTo>
                    <a:pt x="98325" y="19056"/>
                    <a:pt x="98325" y="23868"/>
                    <a:pt x="98325" y="27410"/>
                  </a:cubicBezTo>
                  <a:lnTo>
                    <a:pt x="98325" y="98281"/>
                  </a:lnTo>
                  <a:lnTo>
                    <a:pt x="27424" y="98281"/>
                  </a:lnTo>
                  <a:cubicBezTo>
                    <a:pt x="23881" y="98281"/>
                    <a:pt x="19066" y="98281"/>
                    <a:pt x="19066" y="103338"/>
                  </a:cubicBezTo>
                  <a:cubicBezTo>
                    <a:pt x="19066" y="108404"/>
                    <a:pt x="23881" y="108404"/>
                    <a:pt x="27424" y="108404"/>
                  </a:cubicBezTo>
                  <a:lnTo>
                    <a:pt x="98325" y="108404"/>
                  </a:lnTo>
                  <a:lnTo>
                    <a:pt x="98325" y="179267"/>
                  </a:lnTo>
                  <a:cubicBezTo>
                    <a:pt x="98325" y="182807"/>
                    <a:pt x="98325" y="187619"/>
                    <a:pt x="103394" y="187619"/>
                  </a:cubicBezTo>
                  <a:cubicBezTo>
                    <a:pt x="108454" y="187619"/>
                    <a:pt x="108454" y="182807"/>
                    <a:pt x="108454" y="179267"/>
                  </a:cubicBezTo>
                  <a:lnTo>
                    <a:pt x="108454" y="1084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2623CA0C-25D1-47F3-A2EF-4E32FCE78E9C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>
              <a:off x="11703063" y="-13706096"/>
              <a:ext cx="203371" cy="203260"/>
            </a:xfrm>
            <a:custGeom>
              <a:avLst/>
              <a:gdLst>
                <a:gd name="connsiteX0" fmla="*/ 194044 w 203370"/>
                <a:gd name="connsiteY0" fmla="*/ 87140 h 203260"/>
                <a:gd name="connsiteX1" fmla="*/ 129474 w 203370"/>
                <a:gd name="connsiteY1" fmla="*/ 19056 h 203260"/>
                <a:gd name="connsiteX2" fmla="*/ 19066 w 203370"/>
                <a:gd name="connsiteY2" fmla="*/ 135477 h 203260"/>
                <a:gd name="connsiteX3" fmla="*/ 83890 w 203370"/>
                <a:gd name="connsiteY3" fmla="*/ 203054 h 203260"/>
                <a:gd name="connsiteX4" fmla="*/ 194044 w 203370"/>
                <a:gd name="connsiteY4" fmla="*/ 87140 h 203260"/>
                <a:gd name="connsiteX5" fmla="*/ 85408 w 203370"/>
                <a:gd name="connsiteY5" fmla="*/ 196471 h 203260"/>
                <a:gd name="connsiteX6" fmla="*/ 42612 w 203370"/>
                <a:gd name="connsiteY6" fmla="*/ 142567 h 203260"/>
                <a:gd name="connsiteX7" fmla="*/ 65659 w 203370"/>
                <a:gd name="connsiteY7" fmla="*/ 64868 h 203260"/>
                <a:gd name="connsiteX8" fmla="*/ 127957 w 203370"/>
                <a:gd name="connsiteY8" fmla="*/ 25383 h 203260"/>
                <a:gd name="connsiteX9" fmla="*/ 171507 w 203370"/>
                <a:gd name="connsiteY9" fmla="*/ 77271 h 203260"/>
                <a:gd name="connsiteX10" fmla="*/ 139603 w 203370"/>
                <a:gd name="connsiteY10" fmla="*/ 166101 h 203260"/>
                <a:gd name="connsiteX11" fmla="*/ 85408 w 203370"/>
                <a:gd name="connsiteY11" fmla="*/ 19647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3370" h="203260">
                  <a:moveTo>
                    <a:pt x="194044" y="87140"/>
                  </a:moveTo>
                  <a:cubicBezTo>
                    <a:pt x="194044" y="46392"/>
                    <a:pt x="167201" y="19056"/>
                    <a:pt x="129474" y="19056"/>
                  </a:cubicBezTo>
                  <a:cubicBezTo>
                    <a:pt x="74778" y="19056"/>
                    <a:pt x="19066" y="76508"/>
                    <a:pt x="19066" y="135477"/>
                  </a:cubicBezTo>
                  <a:cubicBezTo>
                    <a:pt x="19066" y="177495"/>
                    <a:pt x="47427" y="203054"/>
                    <a:pt x="83890" y="203054"/>
                  </a:cubicBezTo>
                  <a:cubicBezTo>
                    <a:pt x="137577" y="203054"/>
                    <a:pt x="194044" y="147626"/>
                    <a:pt x="194044" y="87140"/>
                  </a:cubicBezTo>
                  <a:close/>
                  <a:moveTo>
                    <a:pt x="85408" y="196471"/>
                  </a:moveTo>
                  <a:cubicBezTo>
                    <a:pt x="60344" y="196471"/>
                    <a:pt x="42612" y="175978"/>
                    <a:pt x="42612" y="142567"/>
                  </a:cubicBezTo>
                  <a:cubicBezTo>
                    <a:pt x="42612" y="131428"/>
                    <a:pt x="46164" y="94484"/>
                    <a:pt x="65659" y="64868"/>
                  </a:cubicBezTo>
                  <a:cubicBezTo>
                    <a:pt x="83136" y="38547"/>
                    <a:pt x="107945" y="25383"/>
                    <a:pt x="127957" y="25383"/>
                  </a:cubicBezTo>
                  <a:cubicBezTo>
                    <a:pt x="148715" y="25383"/>
                    <a:pt x="171507" y="39555"/>
                    <a:pt x="171507" y="77271"/>
                  </a:cubicBezTo>
                  <a:cubicBezTo>
                    <a:pt x="171507" y="95492"/>
                    <a:pt x="164675" y="134978"/>
                    <a:pt x="139603" y="166101"/>
                  </a:cubicBezTo>
                  <a:cubicBezTo>
                    <a:pt x="127448" y="181545"/>
                    <a:pt x="106682" y="196471"/>
                    <a:pt x="85408" y="19647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02F160C6-B061-447F-BE71-16035B169505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>
              <a:off x="11915946" y="-13717482"/>
              <a:ext cx="76264" cy="279483"/>
            </a:xfrm>
            <a:custGeom>
              <a:avLst/>
              <a:gdLst>
                <a:gd name="connsiteX0" fmla="*/ 77813 w 76264"/>
                <a:gd name="connsiteY0" fmla="*/ 269614 h 279482"/>
                <a:gd name="connsiteX1" fmla="*/ 73508 w 76264"/>
                <a:gd name="connsiteY1" fmla="*/ 264047 h 279482"/>
                <a:gd name="connsiteX2" fmla="*/ 33755 w 76264"/>
                <a:gd name="connsiteY2" fmla="*/ 145600 h 279482"/>
                <a:gd name="connsiteX3" fmla="*/ 74525 w 76264"/>
                <a:gd name="connsiteY3" fmla="*/ 25891 h 279482"/>
                <a:gd name="connsiteX4" fmla="*/ 77813 w 76264"/>
                <a:gd name="connsiteY4" fmla="*/ 21588 h 279482"/>
                <a:gd name="connsiteX5" fmla="*/ 75280 w 76264"/>
                <a:gd name="connsiteY5" fmla="*/ 19056 h 279482"/>
                <a:gd name="connsiteX6" fmla="*/ 35018 w 76264"/>
                <a:gd name="connsiteY6" fmla="*/ 68408 h 279482"/>
                <a:gd name="connsiteX7" fmla="*/ 19066 w 76264"/>
                <a:gd name="connsiteY7" fmla="*/ 145600 h 279482"/>
                <a:gd name="connsiteX8" fmla="*/ 35781 w 76264"/>
                <a:gd name="connsiteY8" fmla="*/ 224563 h 279482"/>
                <a:gd name="connsiteX9" fmla="*/ 75280 w 76264"/>
                <a:gd name="connsiteY9" fmla="*/ 272146 h 279482"/>
                <a:gd name="connsiteX10" fmla="*/ 77813 w 76264"/>
                <a:gd name="connsiteY10" fmla="*/ 269614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269614"/>
                  </a:moveTo>
                  <a:cubicBezTo>
                    <a:pt x="77813" y="268859"/>
                    <a:pt x="77813" y="268350"/>
                    <a:pt x="73508" y="264047"/>
                  </a:cubicBezTo>
                  <a:cubicBezTo>
                    <a:pt x="41858" y="232160"/>
                    <a:pt x="33755" y="184323"/>
                    <a:pt x="33755" y="145600"/>
                  </a:cubicBezTo>
                  <a:cubicBezTo>
                    <a:pt x="33755" y="101567"/>
                    <a:pt x="43376" y="57524"/>
                    <a:pt x="74525" y="25891"/>
                  </a:cubicBezTo>
                  <a:cubicBezTo>
                    <a:pt x="77813" y="22850"/>
                    <a:pt x="77813" y="22342"/>
                    <a:pt x="77813" y="21588"/>
                  </a:cubicBezTo>
                  <a:cubicBezTo>
                    <a:pt x="77813" y="19817"/>
                    <a:pt x="76796" y="19056"/>
                    <a:pt x="75280" y="19056"/>
                  </a:cubicBezTo>
                  <a:cubicBezTo>
                    <a:pt x="72745" y="19056"/>
                    <a:pt x="49961" y="36269"/>
                    <a:pt x="35018" y="68408"/>
                  </a:cubicBezTo>
                  <a:cubicBezTo>
                    <a:pt x="22101" y="96246"/>
                    <a:pt x="19066" y="124338"/>
                    <a:pt x="19066" y="145600"/>
                  </a:cubicBezTo>
                  <a:cubicBezTo>
                    <a:pt x="19066" y="165338"/>
                    <a:pt x="21846" y="195962"/>
                    <a:pt x="35781" y="224563"/>
                  </a:cubicBezTo>
                  <a:cubicBezTo>
                    <a:pt x="50970" y="255694"/>
                    <a:pt x="72745" y="272146"/>
                    <a:pt x="75280" y="272146"/>
                  </a:cubicBezTo>
                  <a:cubicBezTo>
                    <a:pt x="76796" y="272146"/>
                    <a:pt x="77813" y="271383"/>
                    <a:pt x="77813" y="26961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970EAE24-97D6-48B3-92EE-21F24AAAB833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>
              <a:off x="11993180" y="-13639529"/>
              <a:ext cx="152528" cy="177853"/>
            </a:xfrm>
            <a:custGeom>
              <a:avLst/>
              <a:gdLst>
                <a:gd name="connsiteX0" fmla="*/ 134542 w 152528"/>
                <a:gd name="connsiteY0" fmla="*/ 35506 h 177852"/>
                <a:gd name="connsiteX1" fmla="*/ 135297 w 152528"/>
                <a:gd name="connsiteY1" fmla="*/ 30948 h 177852"/>
                <a:gd name="connsiteX2" fmla="*/ 127956 w 152528"/>
                <a:gd name="connsiteY2" fmla="*/ 24113 h 177852"/>
                <a:gd name="connsiteX3" fmla="*/ 117574 w 152528"/>
                <a:gd name="connsiteY3" fmla="*/ 34999 h 177852"/>
                <a:gd name="connsiteX4" fmla="*/ 94019 w 152528"/>
                <a:gd name="connsiteY4" fmla="*/ 19056 h 177852"/>
                <a:gd name="connsiteX5" fmla="*/ 33754 w 152528"/>
                <a:gd name="connsiteY5" fmla="*/ 90935 h 177852"/>
                <a:gd name="connsiteX6" fmla="*/ 67430 w 152528"/>
                <a:gd name="connsiteY6" fmla="*/ 130919 h 177852"/>
                <a:gd name="connsiteX7" fmla="*/ 96807 w 152528"/>
                <a:gd name="connsiteY7" fmla="*/ 116240 h 177852"/>
                <a:gd name="connsiteX8" fmla="*/ 97062 w 152528"/>
                <a:gd name="connsiteY8" fmla="*/ 116493 h 177852"/>
                <a:gd name="connsiteX9" fmla="*/ 88705 w 152528"/>
                <a:gd name="connsiteY9" fmla="*/ 149904 h 177852"/>
                <a:gd name="connsiteX10" fmla="*/ 52241 w 152528"/>
                <a:gd name="connsiteY10" fmla="*/ 177232 h 177852"/>
                <a:gd name="connsiteX11" fmla="*/ 31983 w 152528"/>
                <a:gd name="connsiteY11" fmla="*/ 174708 h 177852"/>
                <a:gd name="connsiteX12" fmla="*/ 42366 w 152528"/>
                <a:gd name="connsiteY12" fmla="*/ 161544 h 177852"/>
                <a:gd name="connsiteX13" fmla="*/ 32738 w 152528"/>
                <a:gd name="connsiteY13" fmla="*/ 152683 h 177852"/>
                <a:gd name="connsiteX14" fmla="*/ 19066 w 152528"/>
                <a:gd name="connsiteY14" fmla="*/ 167364 h 177852"/>
                <a:gd name="connsiteX15" fmla="*/ 52749 w 152528"/>
                <a:gd name="connsiteY15" fmla="*/ 182807 h 177852"/>
                <a:gd name="connsiteX16" fmla="*/ 106428 w 152528"/>
                <a:gd name="connsiteY16" fmla="*/ 147880 h 177852"/>
                <a:gd name="connsiteX17" fmla="*/ 134542 w 152528"/>
                <a:gd name="connsiteY17" fmla="*/ 35506 h 177852"/>
                <a:gd name="connsiteX18" fmla="*/ 101622 w 152528"/>
                <a:gd name="connsiteY18" fmla="*/ 98526 h 177852"/>
                <a:gd name="connsiteX19" fmla="*/ 88705 w 152528"/>
                <a:gd name="connsiteY19" fmla="*/ 116240 h 177852"/>
                <a:gd name="connsiteX20" fmla="*/ 68193 w 152528"/>
                <a:gd name="connsiteY20" fmla="*/ 125354 h 177852"/>
                <a:gd name="connsiteX21" fmla="*/ 51732 w 152528"/>
                <a:gd name="connsiteY21" fmla="*/ 102066 h 177852"/>
                <a:gd name="connsiteX22" fmla="*/ 65913 w 152528"/>
                <a:gd name="connsiteY22" fmla="*/ 47146 h 177852"/>
                <a:gd name="connsiteX23" fmla="*/ 94273 w 152528"/>
                <a:gd name="connsiteY23" fmla="*/ 24621 h 177852"/>
                <a:gd name="connsiteX24" fmla="*/ 114531 w 152528"/>
                <a:gd name="connsiteY24" fmla="*/ 46385 h 177852"/>
                <a:gd name="connsiteX25" fmla="*/ 113776 w 152528"/>
                <a:gd name="connsiteY25" fmla="*/ 50187 h 177852"/>
                <a:gd name="connsiteX26" fmla="*/ 101622 w 152528"/>
                <a:gd name="connsiteY26" fmla="*/ 9852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2528" h="177852">
                  <a:moveTo>
                    <a:pt x="134542" y="35506"/>
                  </a:moveTo>
                  <a:cubicBezTo>
                    <a:pt x="134789" y="33989"/>
                    <a:pt x="135297" y="32719"/>
                    <a:pt x="135297" y="30948"/>
                  </a:cubicBezTo>
                  <a:cubicBezTo>
                    <a:pt x="135297" y="26647"/>
                    <a:pt x="132262" y="24113"/>
                    <a:pt x="127956" y="24113"/>
                  </a:cubicBezTo>
                  <a:cubicBezTo>
                    <a:pt x="125422" y="24113"/>
                    <a:pt x="118582" y="25891"/>
                    <a:pt x="117574" y="34999"/>
                  </a:cubicBezTo>
                  <a:cubicBezTo>
                    <a:pt x="113014" y="25637"/>
                    <a:pt x="104148" y="19056"/>
                    <a:pt x="94019" y="19056"/>
                  </a:cubicBezTo>
                  <a:cubicBezTo>
                    <a:pt x="65158" y="19056"/>
                    <a:pt x="33754" y="54483"/>
                    <a:pt x="33754" y="90935"/>
                  </a:cubicBezTo>
                  <a:cubicBezTo>
                    <a:pt x="33754" y="115985"/>
                    <a:pt x="49198" y="130919"/>
                    <a:pt x="67430" y="130919"/>
                  </a:cubicBezTo>
                  <a:cubicBezTo>
                    <a:pt x="82373" y="130919"/>
                    <a:pt x="94273" y="119027"/>
                    <a:pt x="96807" y="116240"/>
                  </a:cubicBezTo>
                  <a:lnTo>
                    <a:pt x="97062" y="116493"/>
                  </a:lnTo>
                  <a:cubicBezTo>
                    <a:pt x="91747" y="139019"/>
                    <a:pt x="88705" y="149396"/>
                    <a:pt x="88705" y="149904"/>
                  </a:cubicBezTo>
                  <a:cubicBezTo>
                    <a:pt x="87695" y="152183"/>
                    <a:pt x="79084" y="177232"/>
                    <a:pt x="52241" y="177232"/>
                  </a:cubicBezTo>
                  <a:cubicBezTo>
                    <a:pt x="47426" y="177232"/>
                    <a:pt x="39069" y="176980"/>
                    <a:pt x="31983" y="174708"/>
                  </a:cubicBezTo>
                  <a:cubicBezTo>
                    <a:pt x="39577" y="172430"/>
                    <a:pt x="42366" y="165847"/>
                    <a:pt x="42366" y="161544"/>
                  </a:cubicBezTo>
                  <a:cubicBezTo>
                    <a:pt x="42366" y="157495"/>
                    <a:pt x="39577" y="152683"/>
                    <a:pt x="32738" y="152683"/>
                  </a:cubicBezTo>
                  <a:cubicBezTo>
                    <a:pt x="27168" y="152683"/>
                    <a:pt x="19066" y="157240"/>
                    <a:pt x="19066" y="167364"/>
                  </a:cubicBezTo>
                  <a:cubicBezTo>
                    <a:pt x="19066" y="177741"/>
                    <a:pt x="28440" y="182807"/>
                    <a:pt x="52749" y="182807"/>
                  </a:cubicBezTo>
                  <a:cubicBezTo>
                    <a:pt x="84398" y="182807"/>
                    <a:pt x="102630" y="163060"/>
                    <a:pt x="106428" y="147880"/>
                  </a:cubicBezTo>
                  <a:lnTo>
                    <a:pt x="134542" y="35506"/>
                  </a:lnTo>
                  <a:close/>
                  <a:moveTo>
                    <a:pt x="101622" y="98526"/>
                  </a:moveTo>
                  <a:cubicBezTo>
                    <a:pt x="100097" y="105107"/>
                    <a:pt x="94273" y="111436"/>
                    <a:pt x="88705" y="116240"/>
                  </a:cubicBezTo>
                  <a:cubicBezTo>
                    <a:pt x="83390" y="120796"/>
                    <a:pt x="75532" y="125354"/>
                    <a:pt x="68193" y="125354"/>
                  </a:cubicBezTo>
                  <a:cubicBezTo>
                    <a:pt x="55529" y="125354"/>
                    <a:pt x="51732" y="112189"/>
                    <a:pt x="51732" y="102066"/>
                  </a:cubicBezTo>
                  <a:cubicBezTo>
                    <a:pt x="51732" y="89919"/>
                    <a:pt x="59080" y="60058"/>
                    <a:pt x="65913" y="47146"/>
                  </a:cubicBezTo>
                  <a:cubicBezTo>
                    <a:pt x="72753" y="34745"/>
                    <a:pt x="83636" y="24621"/>
                    <a:pt x="94273" y="24621"/>
                  </a:cubicBezTo>
                  <a:cubicBezTo>
                    <a:pt x="110988" y="24621"/>
                    <a:pt x="114531" y="45122"/>
                    <a:pt x="114531" y="46385"/>
                  </a:cubicBezTo>
                  <a:cubicBezTo>
                    <a:pt x="114531" y="47655"/>
                    <a:pt x="114031" y="49171"/>
                    <a:pt x="113776" y="50187"/>
                  </a:cubicBezTo>
                  <a:lnTo>
                    <a:pt x="101622" y="985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D8BCCB08-C3B5-4503-A6DB-DC1164154277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>
              <a:off x="12126172" y="-13751637"/>
              <a:ext cx="101685" cy="152445"/>
            </a:xfrm>
            <a:custGeom>
              <a:avLst/>
              <a:gdLst>
                <a:gd name="connsiteX0" fmla="*/ 105951 w 101685"/>
                <a:gd name="connsiteY0" fmla="*/ 109443 h 152445"/>
                <a:gd name="connsiteX1" fmla="*/ 105951 w 101685"/>
                <a:gd name="connsiteY1" fmla="*/ 103058 h 152445"/>
                <a:gd name="connsiteX2" fmla="*/ 86273 w 101685"/>
                <a:gd name="connsiteY2" fmla="*/ 103058 h 152445"/>
                <a:gd name="connsiteX3" fmla="*/ 86273 w 101685"/>
                <a:gd name="connsiteY3" fmla="*/ 24018 h 152445"/>
                <a:gd name="connsiteX4" fmla="*/ 82373 w 101685"/>
                <a:gd name="connsiteY4" fmla="*/ 19056 h 152445"/>
                <a:gd name="connsiteX5" fmla="*/ 77757 w 101685"/>
                <a:gd name="connsiteY5" fmla="*/ 21540 h 152445"/>
                <a:gd name="connsiteX6" fmla="*/ 19066 w 101685"/>
                <a:gd name="connsiteY6" fmla="*/ 103058 h 152445"/>
                <a:gd name="connsiteX7" fmla="*/ 19066 w 101685"/>
                <a:gd name="connsiteY7" fmla="*/ 109443 h 152445"/>
                <a:gd name="connsiteX8" fmla="*/ 71204 w 101685"/>
                <a:gd name="connsiteY8" fmla="*/ 109443 h 152445"/>
                <a:gd name="connsiteX9" fmla="*/ 71204 w 101685"/>
                <a:gd name="connsiteY9" fmla="*/ 123972 h 152445"/>
                <a:gd name="connsiteX10" fmla="*/ 56840 w 101685"/>
                <a:gd name="connsiteY10" fmla="*/ 132118 h 152445"/>
                <a:gd name="connsiteX11" fmla="*/ 52050 w 101685"/>
                <a:gd name="connsiteY11" fmla="*/ 132118 h 152445"/>
                <a:gd name="connsiteX12" fmla="*/ 52050 w 101685"/>
                <a:gd name="connsiteY12" fmla="*/ 138502 h 152445"/>
                <a:gd name="connsiteX13" fmla="*/ 78647 w 101685"/>
                <a:gd name="connsiteY13" fmla="*/ 137795 h 152445"/>
                <a:gd name="connsiteX14" fmla="*/ 105419 w 101685"/>
                <a:gd name="connsiteY14" fmla="*/ 138502 h 152445"/>
                <a:gd name="connsiteX15" fmla="*/ 105419 w 101685"/>
                <a:gd name="connsiteY15" fmla="*/ 132118 h 152445"/>
                <a:gd name="connsiteX16" fmla="*/ 100637 w 101685"/>
                <a:gd name="connsiteY16" fmla="*/ 132118 h 152445"/>
                <a:gd name="connsiteX17" fmla="*/ 86273 w 101685"/>
                <a:gd name="connsiteY17" fmla="*/ 123972 h 152445"/>
                <a:gd name="connsiteX18" fmla="*/ 86273 w 101685"/>
                <a:gd name="connsiteY18" fmla="*/ 109443 h 152445"/>
                <a:gd name="connsiteX19" fmla="*/ 105951 w 101685"/>
                <a:gd name="connsiteY19" fmla="*/ 109443 h 152445"/>
                <a:gd name="connsiteX20" fmla="*/ 72442 w 101685"/>
                <a:gd name="connsiteY20" fmla="*/ 38198 h 152445"/>
                <a:gd name="connsiteX21" fmla="*/ 72442 w 101685"/>
                <a:gd name="connsiteY21" fmla="*/ 103058 h 152445"/>
                <a:gd name="connsiteX22" fmla="*/ 25628 w 101685"/>
                <a:gd name="connsiteY22" fmla="*/ 103058 h 152445"/>
                <a:gd name="connsiteX23" fmla="*/ 72442 w 101685"/>
                <a:gd name="connsiteY23" fmla="*/ 3819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105951" y="109443"/>
                  </a:moveTo>
                  <a:lnTo>
                    <a:pt x="105951" y="103058"/>
                  </a:lnTo>
                  <a:lnTo>
                    <a:pt x="86273" y="103058"/>
                  </a:lnTo>
                  <a:lnTo>
                    <a:pt x="86273" y="24018"/>
                  </a:lnTo>
                  <a:cubicBezTo>
                    <a:pt x="86273" y="20302"/>
                    <a:pt x="86273" y="19056"/>
                    <a:pt x="82373" y="19056"/>
                  </a:cubicBezTo>
                  <a:cubicBezTo>
                    <a:pt x="80244" y="19056"/>
                    <a:pt x="79537" y="19056"/>
                    <a:pt x="77757" y="21540"/>
                  </a:cubicBezTo>
                  <a:lnTo>
                    <a:pt x="19066" y="103058"/>
                  </a:lnTo>
                  <a:lnTo>
                    <a:pt x="19066" y="109443"/>
                  </a:lnTo>
                  <a:lnTo>
                    <a:pt x="71204" y="109443"/>
                  </a:lnTo>
                  <a:lnTo>
                    <a:pt x="71204" y="123972"/>
                  </a:lnTo>
                  <a:cubicBezTo>
                    <a:pt x="71204" y="129998"/>
                    <a:pt x="71204" y="132118"/>
                    <a:pt x="56840" y="132118"/>
                  </a:cubicBezTo>
                  <a:lnTo>
                    <a:pt x="52050" y="132118"/>
                  </a:lnTo>
                  <a:lnTo>
                    <a:pt x="52050" y="138502"/>
                  </a:lnTo>
                  <a:cubicBezTo>
                    <a:pt x="60916" y="138146"/>
                    <a:pt x="72260" y="137795"/>
                    <a:pt x="78647" y="137795"/>
                  </a:cubicBezTo>
                  <a:cubicBezTo>
                    <a:pt x="85209" y="137795"/>
                    <a:pt x="96553" y="138146"/>
                    <a:pt x="105419" y="138502"/>
                  </a:cubicBezTo>
                  <a:lnTo>
                    <a:pt x="105419" y="132118"/>
                  </a:lnTo>
                  <a:lnTo>
                    <a:pt x="100637" y="132118"/>
                  </a:lnTo>
                  <a:cubicBezTo>
                    <a:pt x="86273" y="132118"/>
                    <a:pt x="86273" y="129998"/>
                    <a:pt x="86273" y="123972"/>
                  </a:cubicBezTo>
                  <a:lnTo>
                    <a:pt x="86273" y="109443"/>
                  </a:lnTo>
                  <a:lnTo>
                    <a:pt x="105951" y="109443"/>
                  </a:lnTo>
                  <a:close/>
                  <a:moveTo>
                    <a:pt x="72442" y="38198"/>
                  </a:moveTo>
                  <a:lnTo>
                    <a:pt x="72442" y="103058"/>
                  </a:lnTo>
                  <a:lnTo>
                    <a:pt x="25628" y="103058"/>
                  </a:lnTo>
                  <a:lnTo>
                    <a:pt x="72442" y="3819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CF0284D1-062E-4236-A712-1323FD32FD10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>
              <a:off x="12246794" y="-13717482"/>
              <a:ext cx="279635" cy="279483"/>
            </a:xfrm>
            <a:custGeom>
              <a:avLst/>
              <a:gdLst>
                <a:gd name="connsiteX0" fmla="*/ 116310 w 279634"/>
                <a:gd name="connsiteY0" fmla="*/ 28670 h 279482"/>
                <a:gd name="connsiteX1" fmla="*/ 117573 w 279634"/>
                <a:gd name="connsiteY1" fmla="*/ 24120 h 279482"/>
                <a:gd name="connsiteX2" fmla="*/ 112505 w 279634"/>
                <a:gd name="connsiteY2" fmla="*/ 19056 h 279482"/>
                <a:gd name="connsiteX3" fmla="*/ 108199 w 279634"/>
                <a:gd name="connsiteY3" fmla="*/ 21334 h 279482"/>
                <a:gd name="connsiteX4" fmla="*/ 20337 w 279634"/>
                <a:gd name="connsiteY4" fmla="*/ 262532 h 279482"/>
                <a:gd name="connsiteX5" fmla="*/ 19066 w 279634"/>
                <a:gd name="connsiteY5" fmla="*/ 267080 h 279482"/>
                <a:gd name="connsiteX6" fmla="*/ 24134 w 279634"/>
                <a:gd name="connsiteY6" fmla="*/ 272146 h 279482"/>
                <a:gd name="connsiteX7" fmla="*/ 29703 w 279634"/>
                <a:gd name="connsiteY7" fmla="*/ 266072 h 279482"/>
                <a:gd name="connsiteX8" fmla="*/ 116310 w 279634"/>
                <a:gd name="connsiteY8" fmla="*/ 28670 h 279482"/>
                <a:gd name="connsiteX9" fmla="*/ 220403 w 279634"/>
                <a:gd name="connsiteY9" fmla="*/ 194700 h 279482"/>
                <a:gd name="connsiteX10" fmla="*/ 242940 w 279634"/>
                <a:gd name="connsiteY10" fmla="*/ 211661 h 279482"/>
                <a:gd name="connsiteX11" fmla="*/ 261674 w 279634"/>
                <a:gd name="connsiteY11" fmla="*/ 197733 h 279482"/>
                <a:gd name="connsiteX12" fmla="*/ 269274 w 279634"/>
                <a:gd name="connsiteY12" fmla="*/ 172684 h 279482"/>
                <a:gd name="connsiteX13" fmla="*/ 266234 w 279634"/>
                <a:gd name="connsiteY13" fmla="*/ 170150 h 279482"/>
                <a:gd name="connsiteX14" fmla="*/ 262690 w 279634"/>
                <a:gd name="connsiteY14" fmla="*/ 174708 h 279482"/>
                <a:gd name="connsiteX15" fmla="*/ 243695 w 279634"/>
                <a:gd name="connsiteY15" fmla="*/ 206086 h 279482"/>
                <a:gd name="connsiteX16" fmla="*/ 235846 w 279634"/>
                <a:gd name="connsiteY16" fmla="*/ 194446 h 279482"/>
                <a:gd name="connsiteX17" fmla="*/ 240915 w 279634"/>
                <a:gd name="connsiteY17" fmla="*/ 168126 h 279482"/>
                <a:gd name="connsiteX18" fmla="*/ 248001 w 279634"/>
                <a:gd name="connsiteY18" fmla="*/ 140788 h 279482"/>
                <a:gd name="connsiteX19" fmla="*/ 252307 w 279634"/>
                <a:gd name="connsiteY19" fmla="*/ 123584 h 279482"/>
                <a:gd name="connsiteX20" fmla="*/ 256104 w 279634"/>
                <a:gd name="connsiteY20" fmla="*/ 106624 h 279482"/>
                <a:gd name="connsiteX21" fmla="*/ 248763 w 279634"/>
                <a:gd name="connsiteY21" fmla="*/ 99788 h 279482"/>
                <a:gd name="connsiteX22" fmla="*/ 238889 w 279634"/>
                <a:gd name="connsiteY22" fmla="*/ 108649 h 279482"/>
                <a:gd name="connsiteX23" fmla="*/ 219894 w 279634"/>
                <a:gd name="connsiteY23" fmla="*/ 184831 h 279482"/>
                <a:gd name="connsiteX24" fmla="*/ 191025 w 279634"/>
                <a:gd name="connsiteY24" fmla="*/ 206086 h 279482"/>
                <a:gd name="connsiteX25" fmla="*/ 175327 w 279634"/>
                <a:gd name="connsiteY25" fmla="*/ 185340 h 279482"/>
                <a:gd name="connsiteX26" fmla="*/ 188999 w 279634"/>
                <a:gd name="connsiteY26" fmla="*/ 133706 h 279482"/>
                <a:gd name="connsiteX27" fmla="*/ 193305 w 279634"/>
                <a:gd name="connsiteY27" fmla="*/ 117763 h 279482"/>
                <a:gd name="connsiteX28" fmla="*/ 172539 w 279634"/>
                <a:gd name="connsiteY28" fmla="*/ 97009 h 279482"/>
                <a:gd name="connsiteX29" fmla="*/ 139110 w 279634"/>
                <a:gd name="connsiteY29" fmla="*/ 135986 h 279482"/>
                <a:gd name="connsiteX30" fmla="*/ 142153 w 279634"/>
                <a:gd name="connsiteY30" fmla="*/ 138510 h 279482"/>
                <a:gd name="connsiteX31" fmla="*/ 146204 w 279634"/>
                <a:gd name="connsiteY31" fmla="*/ 133960 h 279482"/>
                <a:gd name="connsiteX32" fmla="*/ 171776 w 279634"/>
                <a:gd name="connsiteY32" fmla="*/ 102575 h 279482"/>
                <a:gd name="connsiteX33" fmla="*/ 178108 w 279634"/>
                <a:gd name="connsiteY33" fmla="*/ 110927 h 279482"/>
                <a:gd name="connsiteX34" fmla="*/ 173802 w 279634"/>
                <a:gd name="connsiteY34" fmla="*/ 128140 h 279482"/>
                <a:gd name="connsiteX35" fmla="*/ 159122 w 279634"/>
                <a:gd name="connsiteY35" fmla="*/ 181291 h 279482"/>
                <a:gd name="connsiteX36" fmla="*/ 190263 w 279634"/>
                <a:gd name="connsiteY36" fmla="*/ 211661 h 279482"/>
                <a:gd name="connsiteX37" fmla="*/ 220403 w 279634"/>
                <a:gd name="connsiteY37" fmla="*/ 1947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79634" h="279482">
                  <a:moveTo>
                    <a:pt x="116310" y="28670"/>
                  </a:moveTo>
                  <a:cubicBezTo>
                    <a:pt x="117573" y="25383"/>
                    <a:pt x="117573" y="24367"/>
                    <a:pt x="117573" y="24120"/>
                  </a:cubicBezTo>
                  <a:cubicBezTo>
                    <a:pt x="117573" y="21334"/>
                    <a:pt x="115294" y="19056"/>
                    <a:pt x="112505" y="19056"/>
                  </a:cubicBezTo>
                  <a:cubicBezTo>
                    <a:pt x="110734" y="19056"/>
                    <a:pt x="108962" y="19817"/>
                    <a:pt x="108199" y="21334"/>
                  </a:cubicBezTo>
                  <a:lnTo>
                    <a:pt x="20337" y="262532"/>
                  </a:lnTo>
                  <a:cubicBezTo>
                    <a:pt x="19066" y="265818"/>
                    <a:pt x="19066" y="266833"/>
                    <a:pt x="19066" y="267080"/>
                  </a:cubicBezTo>
                  <a:cubicBezTo>
                    <a:pt x="19066" y="269867"/>
                    <a:pt x="21345" y="272146"/>
                    <a:pt x="24134" y="272146"/>
                  </a:cubicBezTo>
                  <a:cubicBezTo>
                    <a:pt x="27423" y="272146"/>
                    <a:pt x="28186" y="270375"/>
                    <a:pt x="29703" y="266072"/>
                  </a:cubicBezTo>
                  <a:lnTo>
                    <a:pt x="116310" y="28670"/>
                  </a:lnTo>
                  <a:close/>
                  <a:moveTo>
                    <a:pt x="220403" y="194700"/>
                  </a:moveTo>
                  <a:cubicBezTo>
                    <a:pt x="223183" y="205078"/>
                    <a:pt x="232049" y="211661"/>
                    <a:pt x="242940" y="211661"/>
                  </a:cubicBezTo>
                  <a:cubicBezTo>
                    <a:pt x="251798" y="211661"/>
                    <a:pt x="257621" y="205833"/>
                    <a:pt x="261674" y="197733"/>
                  </a:cubicBezTo>
                  <a:cubicBezTo>
                    <a:pt x="265979" y="188626"/>
                    <a:pt x="269274" y="173183"/>
                    <a:pt x="269274" y="172684"/>
                  </a:cubicBezTo>
                  <a:cubicBezTo>
                    <a:pt x="269274" y="170150"/>
                    <a:pt x="266996" y="170150"/>
                    <a:pt x="266234" y="170150"/>
                  </a:cubicBezTo>
                  <a:cubicBezTo>
                    <a:pt x="263699" y="170150"/>
                    <a:pt x="263445" y="171160"/>
                    <a:pt x="262690" y="174708"/>
                  </a:cubicBezTo>
                  <a:cubicBezTo>
                    <a:pt x="259146" y="188880"/>
                    <a:pt x="254332" y="206086"/>
                    <a:pt x="243695" y="206086"/>
                  </a:cubicBezTo>
                  <a:cubicBezTo>
                    <a:pt x="238380" y="206086"/>
                    <a:pt x="235846" y="202800"/>
                    <a:pt x="235846" y="194446"/>
                  </a:cubicBezTo>
                  <a:cubicBezTo>
                    <a:pt x="235846" y="188880"/>
                    <a:pt x="238889" y="176987"/>
                    <a:pt x="240915" y="168126"/>
                  </a:cubicBezTo>
                  <a:lnTo>
                    <a:pt x="248001" y="140788"/>
                  </a:lnTo>
                  <a:cubicBezTo>
                    <a:pt x="248763" y="136994"/>
                    <a:pt x="251289" y="127379"/>
                    <a:pt x="252307" y="123584"/>
                  </a:cubicBezTo>
                  <a:cubicBezTo>
                    <a:pt x="253570" y="117763"/>
                    <a:pt x="256104" y="108140"/>
                    <a:pt x="256104" y="106624"/>
                  </a:cubicBezTo>
                  <a:cubicBezTo>
                    <a:pt x="256104" y="102066"/>
                    <a:pt x="252561" y="99788"/>
                    <a:pt x="248763" y="99788"/>
                  </a:cubicBezTo>
                  <a:cubicBezTo>
                    <a:pt x="247493" y="99788"/>
                    <a:pt x="240915" y="100042"/>
                    <a:pt x="238889" y="108649"/>
                  </a:cubicBezTo>
                  <a:cubicBezTo>
                    <a:pt x="234075" y="127125"/>
                    <a:pt x="222929" y="171413"/>
                    <a:pt x="219894" y="184831"/>
                  </a:cubicBezTo>
                  <a:cubicBezTo>
                    <a:pt x="219640" y="185839"/>
                    <a:pt x="209511" y="206086"/>
                    <a:pt x="191025" y="206086"/>
                  </a:cubicBezTo>
                  <a:cubicBezTo>
                    <a:pt x="177854" y="206086"/>
                    <a:pt x="175327" y="194700"/>
                    <a:pt x="175327" y="185340"/>
                  </a:cubicBezTo>
                  <a:cubicBezTo>
                    <a:pt x="175327" y="171160"/>
                    <a:pt x="182414" y="151166"/>
                    <a:pt x="188999" y="133706"/>
                  </a:cubicBezTo>
                  <a:cubicBezTo>
                    <a:pt x="192034" y="126117"/>
                    <a:pt x="193305" y="122567"/>
                    <a:pt x="193305" y="117763"/>
                  </a:cubicBezTo>
                  <a:cubicBezTo>
                    <a:pt x="193305" y="106369"/>
                    <a:pt x="185202" y="97009"/>
                    <a:pt x="172539" y="97009"/>
                  </a:cubicBezTo>
                  <a:cubicBezTo>
                    <a:pt x="148484" y="97009"/>
                    <a:pt x="139110" y="133706"/>
                    <a:pt x="139110" y="135986"/>
                  </a:cubicBezTo>
                  <a:cubicBezTo>
                    <a:pt x="139110" y="138510"/>
                    <a:pt x="141644" y="138510"/>
                    <a:pt x="142153" y="138510"/>
                  </a:cubicBezTo>
                  <a:cubicBezTo>
                    <a:pt x="144687" y="138510"/>
                    <a:pt x="144941" y="138011"/>
                    <a:pt x="146204" y="133960"/>
                  </a:cubicBezTo>
                  <a:cubicBezTo>
                    <a:pt x="152536" y="111943"/>
                    <a:pt x="162156" y="102575"/>
                    <a:pt x="171776" y="102575"/>
                  </a:cubicBezTo>
                  <a:cubicBezTo>
                    <a:pt x="174056" y="102575"/>
                    <a:pt x="178108" y="102829"/>
                    <a:pt x="178108" y="110927"/>
                  </a:cubicBezTo>
                  <a:cubicBezTo>
                    <a:pt x="178108" y="117001"/>
                    <a:pt x="175327" y="124338"/>
                    <a:pt x="173802" y="128140"/>
                  </a:cubicBezTo>
                  <a:cubicBezTo>
                    <a:pt x="164436" y="153191"/>
                    <a:pt x="159122" y="168888"/>
                    <a:pt x="159122" y="181291"/>
                  </a:cubicBezTo>
                  <a:cubicBezTo>
                    <a:pt x="159122" y="205332"/>
                    <a:pt x="176590" y="211661"/>
                    <a:pt x="190263" y="211661"/>
                  </a:cubicBezTo>
                  <a:cubicBezTo>
                    <a:pt x="206977" y="211661"/>
                    <a:pt x="216097" y="200266"/>
                    <a:pt x="220403" y="1947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366A4E0E-4171-4C9A-BD1B-E73AE3A6A3BA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>
              <a:off x="12514067" y="-13749859"/>
              <a:ext cx="101685" cy="152445"/>
            </a:xfrm>
            <a:custGeom>
              <a:avLst/>
              <a:gdLst>
                <a:gd name="connsiteX0" fmla="*/ 57897 w 101685"/>
                <a:gd name="connsiteY0" fmla="*/ 77531 h 152445"/>
                <a:gd name="connsiteX1" fmla="*/ 81658 w 101685"/>
                <a:gd name="connsiteY1" fmla="*/ 106068 h 152445"/>
                <a:gd name="connsiteX2" fmla="*/ 58612 w 101685"/>
                <a:gd name="connsiteY2" fmla="*/ 134596 h 152445"/>
                <a:gd name="connsiteX3" fmla="*/ 28464 w 101685"/>
                <a:gd name="connsiteY3" fmla="*/ 122193 h 152445"/>
                <a:gd name="connsiteX4" fmla="*/ 38752 w 101685"/>
                <a:gd name="connsiteY4" fmla="*/ 112268 h 152445"/>
                <a:gd name="connsiteX5" fmla="*/ 28996 w 101685"/>
                <a:gd name="connsiteY5" fmla="*/ 102519 h 152445"/>
                <a:gd name="connsiteX6" fmla="*/ 19066 w 101685"/>
                <a:gd name="connsiteY6" fmla="*/ 112800 h 152445"/>
                <a:gd name="connsiteX7" fmla="*/ 58962 w 101685"/>
                <a:gd name="connsiteY7" fmla="*/ 140264 h 152445"/>
                <a:gd name="connsiteX8" fmla="*/ 100629 w 101685"/>
                <a:gd name="connsiteY8" fmla="*/ 106068 h 152445"/>
                <a:gd name="connsiteX9" fmla="*/ 69781 w 101685"/>
                <a:gd name="connsiteY9" fmla="*/ 74340 h 152445"/>
                <a:gd name="connsiteX10" fmla="*/ 95139 w 101685"/>
                <a:gd name="connsiteY10" fmla="*/ 43509 h 152445"/>
                <a:gd name="connsiteX11" fmla="*/ 59319 w 101685"/>
                <a:gd name="connsiteY11" fmla="*/ 19056 h 152445"/>
                <a:gd name="connsiteX12" fmla="*/ 24563 w 101685"/>
                <a:gd name="connsiteY12" fmla="*/ 42795 h 152445"/>
                <a:gd name="connsiteX13" fmla="*/ 33787 w 101685"/>
                <a:gd name="connsiteY13" fmla="*/ 52188 h 152445"/>
                <a:gd name="connsiteX14" fmla="*/ 42827 w 101685"/>
                <a:gd name="connsiteY14" fmla="*/ 43153 h 152445"/>
                <a:gd name="connsiteX15" fmla="*/ 33787 w 101685"/>
                <a:gd name="connsiteY15" fmla="*/ 33934 h 152445"/>
                <a:gd name="connsiteX16" fmla="*/ 58787 w 101685"/>
                <a:gd name="connsiteY16" fmla="*/ 24192 h 152445"/>
                <a:gd name="connsiteX17" fmla="*/ 77941 w 101685"/>
                <a:gd name="connsiteY17" fmla="*/ 43509 h 152445"/>
                <a:gd name="connsiteX18" fmla="*/ 70847 w 101685"/>
                <a:gd name="connsiteY18" fmla="*/ 64598 h 152445"/>
                <a:gd name="connsiteX19" fmla="*/ 51161 w 101685"/>
                <a:gd name="connsiteY19" fmla="*/ 72220 h 152445"/>
                <a:gd name="connsiteX20" fmla="*/ 45488 w 101685"/>
                <a:gd name="connsiteY20" fmla="*/ 72744 h 152445"/>
                <a:gd name="connsiteX21" fmla="*/ 43717 w 101685"/>
                <a:gd name="connsiteY21" fmla="*/ 75055 h 152445"/>
                <a:gd name="connsiteX22" fmla="*/ 48324 w 101685"/>
                <a:gd name="connsiteY22" fmla="*/ 77531 h 152445"/>
                <a:gd name="connsiteX23" fmla="*/ 57897 w 101685"/>
                <a:gd name="connsiteY23" fmla="*/ 7753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57897" y="77531"/>
                  </a:moveTo>
                  <a:cubicBezTo>
                    <a:pt x="71728" y="77531"/>
                    <a:pt x="81658" y="87100"/>
                    <a:pt x="81658" y="106068"/>
                  </a:cubicBezTo>
                  <a:cubicBezTo>
                    <a:pt x="81658" y="128038"/>
                    <a:pt x="68892" y="134596"/>
                    <a:pt x="58612" y="134596"/>
                  </a:cubicBezTo>
                  <a:cubicBezTo>
                    <a:pt x="51518" y="134596"/>
                    <a:pt x="35916" y="132650"/>
                    <a:pt x="28464" y="122193"/>
                  </a:cubicBezTo>
                  <a:cubicBezTo>
                    <a:pt x="36798" y="121836"/>
                    <a:pt x="38752" y="115993"/>
                    <a:pt x="38752" y="112268"/>
                  </a:cubicBezTo>
                  <a:cubicBezTo>
                    <a:pt x="38752" y="106600"/>
                    <a:pt x="34494" y="102519"/>
                    <a:pt x="28996" y="102519"/>
                  </a:cubicBezTo>
                  <a:cubicBezTo>
                    <a:pt x="24031" y="102519"/>
                    <a:pt x="19066" y="105537"/>
                    <a:pt x="19066" y="112800"/>
                  </a:cubicBezTo>
                  <a:cubicBezTo>
                    <a:pt x="19066" y="129458"/>
                    <a:pt x="37513" y="140264"/>
                    <a:pt x="58962" y="140264"/>
                  </a:cubicBezTo>
                  <a:cubicBezTo>
                    <a:pt x="83612" y="140264"/>
                    <a:pt x="100629" y="123789"/>
                    <a:pt x="100629" y="106068"/>
                  </a:cubicBezTo>
                  <a:cubicBezTo>
                    <a:pt x="100629" y="92245"/>
                    <a:pt x="89285" y="78422"/>
                    <a:pt x="69781" y="74340"/>
                  </a:cubicBezTo>
                  <a:cubicBezTo>
                    <a:pt x="88395" y="67607"/>
                    <a:pt x="95139" y="54315"/>
                    <a:pt x="95139" y="43509"/>
                  </a:cubicBezTo>
                  <a:cubicBezTo>
                    <a:pt x="95139" y="29505"/>
                    <a:pt x="78997" y="19056"/>
                    <a:pt x="59319" y="19056"/>
                  </a:cubicBezTo>
                  <a:cubicBezTo>
                    <a:pt x="39634" y="19056"/>
                    <a:pt x="24563" y="28622"/>
                    <a:pt x="24563" y="42795"/>
                  </a:cubicBezTo>
                  <a:cubicBezTo>
                    <a:pt x="24563" y="48821"/>
                    <a:pt x="28464" y="52188"/>
                    <a:pt x="33787" y="52188"/>
                  </a:cubicBezTo>
                  <a:cubicBezTo>
                    <a:pt x="39284" y="52188"/>
                    <a:pt x="42827" y="48115"/>
                    <a:pt x="42827" y="43153"/>
                  </a:cubicBezTo>
                  <a:cubicBezTo>
                    <a:pt x="42827" y="38015"/>
                    <a:pt x="39284" y="34292"/>
                    <a:pt x="33787" y="33934"/>
                  </a:cubicBezTo>
                  <a:cubicBezTo>
                    <a:pt x="39991" y="26138"/>
                    <a:pt x="52225" y="24192"/>
                    <a:pt x="58787" y="24192"/>
                  </a:cubicBezTo>
                  <a:cubicBezTo>
                    <a:pt x="66763" y="24192"/>
                    <a:pt x="77941" y="28090"/>
                    <a:pt x="77941" y="43509"/>
                  </a:cubicBezTo>
                  <a:cubicBezTo>
                    <a:pt x="77941" y="50950"/>
                    <a:pt x="75454" y="59104"/>
                    <a:pt x="70847" y="64598"/>
                  </a:cubicBezTo>
                  <a:cubicBezTo>
                    <a:pt x="64992" y="71332"/>
                    <a:pt x="60027" y="71688"/>
                    <a:pt x="51161" y="72220"/>
                  </a:cubicBezTo>
                  <a:cubicBezTo>
                    <a:pt x="46728" y="72569"/>
                    <a:pt x="46378" y="72569"/>
                    <a:pt x="45488" y="72744"/>
                  </a:cubicBezTo>
                  <a:cubicBezTo>
                    <a:pt x="45131" y="72744"/>
                    <a:pt x="43717" y="73101"/>
                    <a:pt x="43717" y="75055"/>
                  </a:cubicBezTo>
                  <a:cubicBezTo>
                    <a:pt x="43717" y="77531"/>
                    <a:pt x="45314" y="77531"/>
                    <a:pt x="48324" y="77531"/>
                  </a:cubicBezTo>
                  <a:lnTo>
                    <a:pt x="57897" y="7753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E3C605EC-2716-4D9F-8BE7-203E370EE39D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>
              <a:off x="12632537" y="-13717482"/>
              <a:ext cx="76264" cy="279483"/>
            </a:xfrm>
            <a:custGeom>
              <a:avLst/>
              <a:gdLst>
                <a:gd name="connsiteX0" fmla="*/ 77813 w 76264"/>
                <a:gd name="connsiteY0" fmla="*/ 145600 h 279482"/>
                <a:gd name="connsiteX1" fmla="*/ 61099 w 76264"/>
                <a:gd name="connsiteY1" fmla="*/ 66639 h 279482"/>
                <a:gd name="connsiteX2" fmla="*/ 21601 w 76264"/>
                <a:gd name="connsiteY2" fmla="*/ 19056 h 279482"/>
                <a:gd name="connsiteX3" fmla="*/ 19066 w 76264"/>
                <a:gd name="connsiteY3" fmla="*/ 21588 h 279482"/>
                <a:gd name="connsiteX4" fmla="*/ 23881 w 76264"/>
                <a:gd name="connsiteY4" fmla="*/ 27408 h 279482"/>
                <a:gd name="connsiteX5" fmla="*/ 63124 w 76264"/>
                <a:gd name="connsiteY5" fmla="*/ 145600 h 279482"/>
                <a:gd name="connsiteX6" fmla="*/ 22355 w 76264"/>
                <a:gd name="connsiteY6" fmla="*/ 265309 h 279482"/>
                <a:gd name="connsiteX7" fmla="*/ 19066 w 76264"/>
                <a:gd name="connsiteY7" fmla="*/ 269614 h 279482"/>
                <a:gd name="connsiteX8" fmla="*/ 21601 w 76264"/>
                <a:gd name="connsiteY8" fmla="*/ 272146 h 279482"/>
                <a:gd name="connsiteX9" fmla="*/ 61861 w 76264"/>
                <a:gd name="connsiteY9" fmla="*/ 222792 h 279482"/>
                <a:gd name="connsiteX10" fmla="*/ 77813 w 76264"/>
                <a:gd name="connsiteY10" fmla="*/ 1456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145600"/>
                  </a:moveTo>
                  <a:cubicBezTo>
                    <a:pt x="77813" y="125862"/>
                    <a:pt x="75033" y="95238"/>
                    <a:pt x="61099" y="66639"/>
                  </a:cubicBezTo>
                  <a:cubicBezTo>
                    <a:pt x="45909" y="35506"/>
                    <a:pt x="24127" y="19056"/>
                    <a:pt x="21601" y="19056"/>
                  </a:cubicBezTo>
                  <a:cubicBezTo>
                    <a:pt x="20075" y="19056"/>
                    <a:pt x="19066" y="20071"/>
                    <a:pt x="19066" y="21588"/>
                  </a:cubicBezTo>
                  <a:cubicBezTo>
                    <a:pt x="19066" y="22342"/>
                    <a:pt x="19066" y="22850"/>
                    <a:pt x="23881" y="27408"/>
                  </a:cubicBezTo>
                  <a:cubicBezTo>
                    <a:pt x="48690" y="52467"/>
                    <a:pt x="63124" y="92706"/>
                    <a:pt x="63124" y="145600"/>
                  </a:cubicBezTo>
                  <a:cubicBezTo>
                    <a:pt x="63124" y="188880"/>
                    <a:pt x="53758" y="233424"/>
                    <a:pt x="22355" y="265309"/>
                  </a:cubicBezTo>
                  <a:cubicBezTo>
                    <a:pt x="19066" y="268350"/>
                    <a:pt x="19066" y="268859"/>
                    <a:pt x="19066" y="269614"/>
                  </a:cubicBezTo>
                  <a:cubicBezTo>
                    <a:pt x="19066" y="271129"/>
                    <a:pt x="20075" y="272146"/>
                    <a:pt x="21601" y="272146"/>
                  </a:cubicBezTo>
                  <a:cubicBezTo>
                    <a:pt x="24127" y="272146"/>
                    <a:pt x="46918" y="254933"/>
                    <a:pt x="61861" y="222792"/>
                  </a:cubicBezTo>
                  <a:cubicBezTo>
                    <a:pt x="74778" y="194955"/>
                    <a:pt x="77813" y="166863"/>
                    <a:pt x="77813" y="145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925811FD-6C37-4A8F-B999-3D663C483D6E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>
              <a:off x="12720153" y="-13894713"/>
              <a:ext cx="101685" cy="635189"/>
            </a:xfrm>
            <a:custGeom>
              <a:avLst/>
              <a:gdLst>
                <a:gd name="connsiteX0" fmla="*/ 71736 w 101685"/>
                <a:gd name="connsiteY0" fmla="*/ 612299 h 635188"/>
                <a:gd name="connsiteX1" fmla="*/ 19066 w 101685"/>
                <a:gd name="connsiteY1" fmla="*/ 612299 h 635188"/>
                <a:gd name="connsiteX2" fmla="*/ 19066 w 101685"/>
                <a:gd name="connsiteY2" fmla="*/ 626217 h 635188"/>
                <a:gd name="connsiteX3" fmla="*/ 85670 w 101685"/>
                <a:gd name="connsiteY3" fmla="*/ 626217 h 635188"/>
                <a:gd name="connsiteX4" fmla="*/ 85670 w 101685"/>
                <a:gd name="connsiteY4" fmla="*/ 19056 h 635188"/>
                <a:gd name="connsiteX5" fmla="*/ 19066 w 101685"/>
                <a:gd name="connsiteY5" fmla="*/ 19056 h 635188"/>
                <a:gd name="connsiteX6" fmla="*/ 19066 w 101685"/>
                <a:gd name="connsiteY6" fmla="*/ 32975 h 635188"/>
                <a:gd name="connsiteX7" fmla="*/ 71736 w 101685"/>
                <a:gd name="connsiteY7" fmla="*/ 32975 h 635188"/>
                <a:gd name="connsiteX8" fmla="*/ 71736 w 101685"/>
                <a:gd name="connsiteY8" fmla="*/ 612299 h 63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685" h="635188">
                  <a:moveTo>
                    <a:pt x="71736" y="612299"/>
                  </a:moveTo>
                  <a:lnTo>
                    <a:pt x="19066" y="612299"/>
                  </a:lnTo>
                  <a:lnTo>
                    <a:pt x="19066" y="626217"/>
                  </a:lnTo>
                  <a:lnTo>
                    <a:pt x="85670" y="626217"/>
                  </a:lnTo>
                  <a:lnTo>
                    <a:pt x="85670" y="19056"/>
                  </a:lnTo>
                  <a:lnTo>
                    <a:pt x="19066" y="19056"/>
                  </a:lnTo>
                  <a:lnTo>
                    <a:pt x="19066" y="32975"/>
                  </a:lnTo>
                  <a:lnTo>
                    <a:pt x="71736" y="32975"/>
                  </a:lnTo>
                  <a:lnTo>
                    <a:pt x="71736" y="61229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63A0C8EB-7679-476B-AEAB-432E3E2B4640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>
              <a:off x="12899569" y="-13642316"/>
              <a:ext cx="355899" cy="203260"/>
            </a:xfrm>
            <a:custGeom>
              <a:avLst/>
              <a:gdLst>
                <a:gd name="connsiteX0" fmla="*/ 54259 w 355898"/>
                <a:gd name="connsiteY0" fmla="*/ 49678 h 203260"/>
                <a:gd name="connsiteX1" fmla="*/ 54259 w 355898"/>
                <a:gd name="connsiteY1" fmla="*/ 21842 h 203260"/>
                <a:gd name="connsiteX2" fmla="*/ 19066 w 355898"/>
                <a:gd name="connsiteY2" fmla="*/ 24621 h 203260"/>
                <a:gd name="connsiteX3" fmla="*/ 19066 w 355898"/>
                <a:gd name="connsiteY3" fmla="*/ 32474 h 203260"/>
                <a:gd name="connsiteX4" fmla="*/ 38815 w 355898"/>
                <a:gd name="connsiteY4" fmla="*/ 46647 h 203260"/>
                <a:gd name="connsiteX5" fmla="*/ 38815 w 355898"/>
                <a:gd name="connsiteY5" fmla="*/ 114469 h 203260"/>
                <a:gd name="connsiteX6" fmla="*/ 19066 w 355898"/>
                <a:gd name="connsiteY6" fmla="*/ 125862 h 203260"/>
                <a:gd name="connsiteX7" fmla="*/ 19066 w 355898"/>
                <a:gd name="connsiteY7" fmla="*/ 133706 h 203260"/>
                <a:gd name="connsiteX8" fmla="*/ 47927 w 355898"/>
                <a:gd name="connsiteY8" fmla="*/ 132945 h 203260"/>
                <a:gd name="connsiteX9" fmla="*/ 80093 w 355898"/>
                <a:gd name="connsiteY9" fmla="*/ 133706 h 203260"/>
                <a:gd name="connsiteX10" fmla="*/ 80093 w 355898"/>
                <a:gd name="connsiteY10" fmla="*/ 125862 h 203260"/>
                <a:gd name="connsiteX11" fmla="*/ 74771 w 355898"/>
                <a:gd name="connsiteY11" fmla="*/ 125862 h 203260"/>
                <a:gd name="connsiteX12" fmla="*/ 55530 w 355898"/>
                <a:gd name="connsiteY12" fmla="*/ 113968 h 203260"/>
                <a:gd name="connsiteX13" fmla="*/ 55530 w 355898"/>
                <a:gd name="connsiteY13" fmla="*/ 74991 h 203260"/>
                <a:gd name="connsiteX14" fmla="*/ 85408 w 355898"/>
                <a:gd name="connsiteY14" fmla="*/ 27408 h 203260"/>
                <a:gd name="connsiteX15" fmla="*/ 88197 w 355898"/>
                <a:gd name="connsiteY15" fmla="*/ 27662 h 203260"/>
                <a:gd name="connsiteX16" fmla="*/ 82373 w 355898"/>
                <a:gd name="connsiteY16" fmla="*/ 37531 h 203260"/>
                <a:gd name="connsiteX17" fmla="*/ 93257 w 355898"/>
                <a:gd name="connsiteY17" fmla="*/ 48418 h 203260"/>
                <a:gd name="connsiteX18" fmla="*/ 104149 w 355898"/>
                <a:gd name="connsiteY18" fmla="*/ 37277 h 203260"/>
                <a:gd name="connsiteX19" fmla="*/ 85408 w 355898"/>
                <a:gd name="connsiteY19" fmla="*/ 21842 h 203260"/>
                <a:gd name="connsiteX20" fmla="*/ 54259 w 355898"/>
                <a:gd name="connsiteY20" fmla="*/ 49678 h 203260"/>
                <a:gd name="connsiteX21" fmla="*/ 139536 w 355898"/>
                <a:gd name="connsiteY21" fmla="*/ 69927 h 203260"/>
                <a:gd name="connsiteX22" fmla="*/ 170939 w 355898"/>
                <a:gd name="connsiteY22" fmla="*/ 25891 h 203260"/>
                <a:gd name="connsiteX23" fmla="*/ 199554 w 355898"/>
                <a:gd name="connsiteY23" fmla="*/ 69927 h 203260"/>
                <a:gd name="connsiteX24" fmla="*/ 139536 w 355898"/>
                <a:gd name="connsiteY24" fmla="*/ 69927 h 203260"/>
                <a:gd name="connsiteX25" fmla="*/ 139281 w 355898"/>
                <a:gd name="connsiteY25" fmla="*/ 75246 h 203260"/>
                <a:gd name="connsiteX26" fmla="*/ 209937 w 355898"/>
                <a:gd name="connsiteY26" fmla="*/ 75246 h 203260"/>
                <a:gd name="connsiteX27" fmla="*/ 216261 w 355898"/>
                <a:gd name="connsiteY27" fmla="*/ 69927 h 203260"/>
                <a:gd name="connsiteX28" fmla="*/ 170939 w 355898"/>
                <a:gd name="connsiteY28" fmla="*/ 20326 h 203260"/>
                <a:gd name="connsiteX29" fmla="*/ 118269 w 355898"/>
                <a:gd name="connsiteY29" fmla="*/ 78025 h 203260"/>
                <a:gd name="connsiteX30" fmla="*/ 173973 w 355898"/>
                <a:gd name="connsiteY30" fmla="*/ 136494 h 203260"/>
                <a:gd name="connsiteX31" fmla="*/ 216261 w 355898"/>
                <a:gd name="connsiteY31" fmla="*/ 103590 h 203260"/>
                <a:gd name="connsiteX32" fmla="*/ 212971 w 355898"/>
                <a:gd name="connsiteY32" fmla="*/ 100549 h 203260"/>
                <a:gd name="connsiteX33" fmla="*/ 209683 w 355898"/>
                <a:gd name="connsiteY33" fmla="*/ 104099 h 203260"/>
                <a:gd name="connsiteX34" fmla="*/ 175491 w 355898"/>
                <a:gd name="connsiteY34" fmla="*/ 130166 h 203260"/>
                <a:gd name="connsiteX35" fmla="*/ 146884 w 355898"/>
                <a:gd name="connsiteY35" fmla="*/ 113207 h 203260"/>
                <a:gd name="connsiteX36" fmla="*/ 139281 w 355898"/>
                <a:gd name="connsiteY36" fmla="*/ 75246 h 203260"/>
                <a:gd name="connsiteX37" fmla="*/ 279936 w 355898"/>
                <a:gd name="connsiteY37" fmla="*/ 90172 h 203260"/>
                <a:gd name="connsiteX38" fmla="*/ 257908 w 355898"/>
                <a:gd name="connsiteY38" fmla="*/ 59048 h 203260"/>
                <a:gd name="connsiteX39" fmla="*/ 261959 w 355898"/>
                <a:gd name="connsiteY39" fmla="*/ 37786 h 203260"/>
                <a:gd name="connsiteX40" fmla="*/ 279936 w 355898"/>
                <a:gd name="connsiteY40" fmla="*/ 27662 h 203260"/>
                <a:gd name="connsiteX41" fmla="*/ 301974 w 355898"/>
                <a:gd name="connsiteY41" fmla="*/ 58794 h 203260"/>
                <a:gd name="connsiteX42" fmla="*/ 297922 w 355898"/>
                <a:gd name="connsiteY42" fmla="*/ 80050 h 203260"/>
                <a:gd name="connsiteX43" fmla="*/ 279936 w 355898"/>
                <a:gd name="connsiteY43" fmla="*/ 90172 h 203260"/>
                <a:gd name="connsiteX44" fmla="*/ 250567 w 355898"/>
                <a:gd name="connsiteY44" fmla="*/ 100050 h 203260"/>
                <a:gd name="connsiteX45" fmla="*/ 254873 w 355898"/>
                <a:gd name="connsiteY45" fmla="*/ 88148 h 203260"/>
                <a:gd name="connsiteX46" fmla="*/ 279936 w 355898"/>
                <a:gd name="connsiteY46" fmla="*/ 95993 h 203260"/>
                <a:gd name="connsiteX47" fmla="*/ 320961 w 355898"/>
                <a:gd name="connsiteY47" fmla="*/ 59048 h 203260"/>
                <a:gd name="connsiteX48" fmla="*/ 310577 w 355898"/>
                <a:gd name="connsiteY48" fmla="*/ 34498 h 203260"/>
                <a:gd name="connsiteX49" fmla="*/ 333369 w 355898"/>
                <a:gd name="connsiteY49" fmla="*/ 24621 h 203260"/>
                <a:gd name="connsiteX50" fmla="*/ 335903 w 355898"/>
                <a:gd name="connsiteY50" fmla="*/ 24876 h 203260"/>
                <a:gd name="connsiteX51" fmla="*/ 331851 w 355898"/>
                <a:gd name="connsiteY51" fmla="*/ 31711 h 203260"/>
                <a:gd name="connsiteX52" fmla="*/ 339194 w 355898"/>
                <a:gd name="connsiteY52" fmla="*/ 39048 h 203260"/>
                <a:gd name="connsiteX53" fmla="*/ 346540 w 355898"/>
                <a:gd name="connsiteY53" fmla="*/ 31457 h 203260"/>
                <a:gd name="connsiteX54" fmla="*/ 333623 w 355898"/>
                <a:gd name="connsiteY54" fmla="*/ 19056 h 203260"/>
                <a:gd name="connsiteX55" fmla="*/ 306781 w 355898"/>
                <a:gd name="connsiteY55" fmla="*/ 30950 h 203260"/>
                <a:gd name="connsiteX56" fmla="*/ 279936 w 355898"/>
                <a:gd name="connsiteY56" fmla="*/ 21842 h 203260"/>
                <a:gd name="connsiteX57" fmla="*/ 238921 w 355898"/>
                <a:gd name="connsiteY57" fmla="*/ 58794 h 203260"/>
                <a:gd name="connsiteX58" fmla="*/ 250822 w 355898"/>
                <a:gd name="connsiteY58" fmla="*/ 84860 h 203260"/>
                <a:gd name="connsiteX59" fmla="*/ 242973 w 355898"/>
                <a:gd name="connsiteY59" fmla="*/ 105870 h 203260"/>
                <a:gd name="connsiteX60" fmla="*/ 254110 w 355898"/>
                <a:gd name="connsiteY60" fmla="*/ 128395 h 203260"/>
                <a:gd name="connsiteX61" fmla="*/ 230818 w 355898"/>
                <a:gd name="connsiteY61" fmla="*/ 153700 h 203260"/>
                <a:gd name="connsiteX62" fmla="*/ 286777 w 355898"/>
                <a:gd name="connsiteY62" fmla="*/ 185839 h 203260"/>
                <a:gd name="connsiteX63" fmla="*/ 342999 w 355898"/>
                <a:gd name="connsiteY63" fmla="*/ 153191 h 203260"/>
                <a:gd name="connsiteX64" fmla="*/ 326539 w 355898"/>
                <a:gd name="connsiteY64" fmla="*/ 124346 h 203260"/>
                <a:gd name="connsiteX65" fmla="*/ 282979 w 355898"/>
                <a:gd name="connsiteY65" fmla="*/ 117256 h 203260"/>
                <a:gd name="connsiteX66" fmla="*/ 263985 w 355898"/>
                <a:gd name="connsiteY66" fmla="*/ 117001 h 203260"/>
                <a:gd name="connsiteX67" fmla="*/ 250567 w 355898"/>
                <a:gd name="connsiteY67" fmla="*/ 100050 h 203260"/>
                <a:gd name="connsiteX68" fmla="*/ 287031 w 355898"/>
                <a:gd name="connsiteY68" fmla="*/ 180019 h 203260"/>
                <a:gd name="connsiteX69" fmla="*/ 243981 w 355898"/>
                <a:gd name="connsiteY69" fmla="*/ 153700 h 203260"/>
                <a:gd name="connsiteX70" fmla="*/ 264747 w 355898"/>
                <a:gd name="connsiteY70" fmla="*/ 131937 h 203260"/>
                <a:gd name="connsiteX71" fmla="*/ 279690 w 355898"/>
                <a:gd name="connsiteY71" fmla="*/ 131937 h 203260"/>
                <a:gd name="connsiteX72" fmla="*/ 329826 w 355898"/>
                <a:gd name="connsiteY72" fmla="*/ 153700 h 203260"/>
                <a:gd name="connsiteX73" fmla="*/ 287031 w 355898"/>
                <a:gd name="connsiteY73" fmla="*/ 18001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55898" h="203260">
                  <a:moveTo>
                    <a:pt x="54259" y="49678"/>
                  </a:moveTo>
                  <a:lnTo>
                    <a:pt x="54259" y="21842"/>
                  </a:lnTo>
                  <a:lnTo>
                    <a:pt x="19066" y="24621"/>
                  </a:lnTo>
                  <a:lnTo>
                    <a:pt x="19066" y="32474"/>
                  </a:lnTo>
                  <a:cubicBezTo>
                    <a:pt x="36790" y="32474"/>
                    <a:pt x="38815" y="34244"/>
                    <a:pt x="38815" y="46647"/>
                  </a:cubicBezTo>
                  <a:lnTo>
                    <a:pt x="38815" y="114469"/>
                  </a:lnTo>
                  <a:cubicBezTo>
                    <a:pt x="38815" y="125862"/>
                    <a:pt x="36027" y="125862"/>
                    <a:pt x="19066" y="125862"/>
                  </a:cubicBezTo>
                  <a:lnTo>
                    <a:pt x="19066" y="133706"/>
                  </a:lnTo>
                  <a:cubicBezTo>
                    <a:pt x="28941" y="133453"/>
                    <a:pt x="40841" y="132945"/>
                    <a:pt x="47927" y="132945"/>
                  </a:cubicBezTo>
                  <a:cubicBezTo>
                    <a:pt x="58056" y="132945"/>
                    <a:pt x="69965" y="132945"/>
                    <a:pt x="80093" y="133706"/>
                  </a:cubicBezTo>
                  <a:lnTo>
                    <a:pt x="80093" y="125862"/>
                  </a:lnTo>
                  <a:lnTo>
                    <a:pt x="74771" y="125862"/>
                  </a:lnTo>
                  <a:cubicBezTo>
                    <a:pt x="56030" y="125862"/>
                    <a:pt x="55530" y="123076"/>
                    <a:pt x="55530" y="113968"/>
                  </a:cubicBezTo>
                  <a:lnTo>
                    <a:pt x="55530" y="74991"/>
                  </a:lnTo>
                  <a:cubicBezTo>
                    <a:pt x="55530" y="49933"/>
                    <a:pt x="66159" y="27408"/>
                    <a:pt x="85408" y="27408"/>
                  </a:cubicBezTo>
                  <a:cubicBezTo>
                    <a:pt x="87180" y="27408"/>
                    <a:pt x="87688" y="27408"/>
                    <a:pt x="88197" y="27662"/>
                  </a:cubicBezTo>
                  <a:cubicBezTo>
                    <a:pt x="87434" y="27917"/>
                    <a:pt x="82373" y="30950"/>
                    <a:pt x="82373" y="37531"/>
                  </a:cubicBezTo>
                  <a:cubicBezTo>
                    <a:pt x="82373" y="44621"/>
                    <a:pt x="87688" y="48418"/>
                    <a:pt x="93257" y="48418"/>
                  </a:cubicBezTo>
                  <a:cubicBezTo>
                    <a:pt x="97816" y="48418"/>
                    <a:pt x="104149" y="45377"/>
                    <a:pt x="104149" y="37277"/>
                  </a:cubicBezTo>
                  <a:cubicBezTo>
                    <a:pt x="104149" y="29179"/>
                    <a:pt x="96300" y="21842"/>
                    <a:pt x="85408" y="21842"/>
                  </a:cubicBezTo>
                  <a:cubicBezTo>
                    <a:pt x="66922" y="21842"/>
                    <a:pt x="57810" y="38801"/>
                    <a:pt x="54259" y="49678"/>
                  </a:cubicBezTo>
                  <a:close/>
                  <a:moveTo>
                    <a:pt x="139536" y="69927"/>
                  </a:moveTo>
                  <a:cubicBezTo>
                    <a:pt x="141053" y="32220"/>
                    <a:pt x="162327" y="25891"/>
                    <a:pt x="170939" y="25891"/>
                  </a:cubicBezTo>
                  <a:cubicBezTo>
                    <a:pt x="197019" y="25891"/>
                    <a:pt x="199554" y="60056"/>
                    <a:pt x="199554" y="69927"/>
                  </a:cubicBezTo>
                  <a:lnTo>
                    <a:pt x="139536" y="69927"/>
                  </a:lnTo>
                  <a:close/>
                  <a:moveTo>
                    <a:pt x="139281" y="75246"/>
                  </a:moveTo>
                  <a:lnTo>
                    <a:pt x="209937" y="75246"/>
                  </a:lnTo>
                  <a:cubicBezTo>
                    <a:pt x="215506" y="75246"/>
                    <a:pt x="216261" y="75246"/>
                    <a:pt x="216261" y="69927"/>
                  </a:cubicBezTo>
                  <a:cubicBezTo>
                    <a:pt x="216261" y="44876"/>
                    <a:pt x="202589" y="20326"/>
                    <a:pt x="170939" y="20326"/>
                  </a:cubicBezTo>
                  <a:cubicBezTo>
                    <a:pt x="141561" y="20326"/>
                    <a:pt x="118269" y="46392"/>
                    <a:pt x="118269" y="78025"/>
                  </a:cubicBezTo>
                  <a:cubicBezTo>
                    <a:pt x="118269" y="111944"/>
                    <a:pt x="144850" y="136494"/>
                    <a:pt x="173973" y="136494"/>
                  </a:cubicBezTo>
                  <a:cubicBezTo>
                    <a:pt x="204868" y="136494"/>
                    <a:pt x="216261" y="108395"/>
                    <a:pt x="216261" y="103590"/>
                  </a:cubicBezTo>
                  <a:cubicBezTo>
                    <a:pt x="216261" y="101058"/>
                    <a:pt x="214234" y="100549"/>
                    <a:pt x="212971" y="100549"/>
                  </a:cubicBezTo>
                  <a:cubicBezTo>
                    <a:pt x="210692" y="100549"/>
                    <a:pt x="210183" y="102074"/>
                    <a:pt x="209683" y="104099"/>
                  </a:cubicBezTo>
                  <a:cubicBezTo>
                    <a:pt x="200817" y="130166"/>
                    <a:pt x="178025" y="130166"/>
                    <a:pt x="175491" y="130166"/>
                  </a:cubicBezTo>
                  <a:cubicBezTo>
                    <a:pt x="162836" y="130166"/>
                    <a:pt x="152707" y="122567"/>
                    <a:pt x="146884" y="113207"/>
                  </a:cubicBezTo>
                  <a:cubicBezTo>
                    <a:pt x="139281" y="101058"/>
                    <a:pt x="139281" y="84353"/>
                    <a:pt x="139281" y="75246"/>
                  </a:cubicBezTo>
                  <a:close/>
                  <a:moveTo>
                    <a:pt x="279936" y="90172"/>
                  </a:moveTo>
                  <a:cubicBezTo>
                    <a:pt x="257908" y="90172"/>
                    <a:pt x="257908" y="64868"/>
                    <a:pt x="257908" y="59048"/>
                  </a:cubicBezTo>
                  <a:cubicBezTo>
                    <a:pt x="257908" y="52212"/>
                    <a:pt x="258162" y="44113"/>
                    <a:pt x="261959" y="37786"/>
                  </a:cubicBezTo>
                  <a:cubicBezTo>
                    <a:pt x="263985" y="34752"/>
                    <a:pt x="269809" y="27662"/>
                    <a:pt x="279936" y="27662"/>
                  </a:cubicBezTo>
                  <a:cubicBezTo>
                    <a:pt x="301974" y="27662"/>
                    <a:pt x="301974" y="52974"/>
                    <a:pt x="301974" y="58794"/>
                  </a:cubicBezTo>
                  <a:cubicBezTo>
                    <a:pt x="301974" y="65622"/>
                    <a:pt x="301719" y="73721"/>
                    <a:pt x="297922" y="80050"/>
                  </a:cubicBezTo>
                  <a:cubicBezTo>
                    <a:pt x="295896" y="83089"/>
                    <a:pt x="290066" y="90172"/>
                    <a:pt x="279936" y="90172"/>
                  </a:cubicBezTo>
                  <a:close/>
                  <a:moveTo>
                    <a:pt x="250567" y="100050"/>
                  </a:moveTo>
                  <a:cubicBezTo>
                    <a:pt x="250567" y="99033"/>
                    <a:pt x="250567" y="93213"/>
                    <a:pt x="254873" y="88148"/>
                  </a:cubicBezTo>
                  <a:cubicBezTo>
                    <a:pt x="264747" y="95238"/>
                    <a:pt x="275131" y="95993"/>
                    <a:pt x="279936" y="95993"/>
                  </a:cubicBezTo>
                  <a:cubicBezTo>
                    <a:pt x="303491" y="95993"/>
                    <a:pt x="320961" y="78533"/>
                    <a:pt x="320961" y="59048"/>
                  </a:cubicBezTo>
                  <a:cubicBezTo>
                    <a:pt x="320961" y="49678"/>
                    <a:pt x="316909" y="40318"/>
                    <a:pt x="310577" y="34498"/>
                  </a:cubicBezTo>
                  <a:cubicBezTo>
                    <a:pt x="319698" y="25891"/>
                    <a:pt x="328809" y="24621"/>
                    <a:pt x="333369" y="24621"/>
                  </a:cubicBezTo>
                  <a:cubicBezTo>
                    <a:pt x="333878" y="24621"/>
                    <a:pt x="335141" y="24621"/>
                    <a:pt x="335903" y="24876"/>
                  </a:cubicBezTo>
                  <a:cubicBezTo>
                    <a:pt x="333115" y="25891"/>
                    <a:pt x="331851" y="28678"/>
                    <a:pt x="331851" y="31711"/>
                  </a:cubicBezTo>
                  <a:cubicBezTo>
                    <a:pt x="331851" y="36015"/>
                    <a:pt x="335141" y="39048"/>
                    <a:pt x="339194" y="39048"/>
                  </a:cubicBezTo>
                  <a:cubicBezTo>
                    <a:pt x="341728" y="39048"/>
                    <a:pt x="346540" y="37277"/>
                    <a:pt x="346540" y="31457"/>
                  </a:cubicBezTo>
                  <a:cubicBezTo>
                    <a:pt x="346540" y="27154"/>
                    <a:pt x="343497" y="19056"/>
                    <a:pt x="333623" y="19056"/>
                  </a:cubicBezTo>
                  <a:cubicBezTo>
                    <a:pt x="328562" y="19056"/>
                    <a:pt x="317418" y="20572"/>
                    <a:pt x="306781" y="30950"/>
                  </a:cubicBezTo>
                  <a:cubicBezTo>
                    <a:pt x="296150" y="22596"/>
                    <a:pt x="285514" y="21842"/>
                    <a:pt x="279936" y="21842"/>
                  </a:cubicBezTo>
                  <a:cubicBezTo>
                    <a:pt x="256390" y="21842"/>
                    <a:pt x="238921" y="39302"/>
                    <a:pt x="238921" y="58794"/>
                  </a:cubicBezTo>
                  <a:cubicBezTo>
                    <a:pt x="238921" y="69927"/>
                    <a:pt x="244490" y="79549"/>
                    <a:pt x="250822" y="84860"/>
                  </a:cubicBezTo>
                  <a:cubicBezTo>
                    <a:pt x="247525" y="88657"/>
                    <a:pt x="242973" y="97009"/>
                    <a:pt x="242973" y="105870"/>
                  </a:cubicBezTo>
                  <a:cubicBezTo>
                    <a:pt x="242973" y="113714"/>
                    <a:pt x="246262" y="123330"/>
                    <a:pt x="254110" y="128395"/>
                  </a:cubicBezTo>
                  <a:cubicBezTo>
                    <a:pt x="238921" y="132690"/>
                    <a:pt x="230818" y="143576"/>
                    <a:pt x="230818" y="153700"/>
                  </a:cubicBezTo>
                  <a:cubicBezTo>
                    <a:pt x="230818" y="171921"/>
                    <a:pt x="255882" y="185839"/>
                    <a:pt x="286777" y="185839"/>
                  </a:cubicBezTo>
                  <a:cubicBezTo>
                    <a:pt x="316654" y="185839"/>
                    <a:pt x="342999" y="172937"/>
                    <a:pt x="342999" y="153191"/>
                  </a:cubicBezTo>
                  <a:cubicBezTo>
                    <a:pt x="342999" y="144338"/>
                    <a:pt x="339447" y="131428"/>
                    <a:pt x="326539" y="124346"/>
                  </a:cubicBezTo>
                  <a:cubicBezTo>
                    <a:pt x="313111" y="117256"/>
                    <a:pt x="298422" y="117256"/>
                    <a:pt x="282979" y="117256"/>
                  </a:cubicBezTo>
                  <a:cubicBezTo>
                    <a:pt x="276649" y="117256"/>
                    <a:pt x="265757" y="117256"/>
                    <a:pt x="263985" y="117001"/>
                  </a:cubicBezTo>
                  <a:cubicBezTo>
                    <a:pt x="255882" y="115993"/>
                    <a:pt x="250567" y="108148"/>
                    <a:pt x="250567" y="100050"/>
                  </a:cubicBezTo>
                  <a:close/>
                  <a:moveTo>
                    <a:pt x="287031" y="180019"/>
                  </a:moveTo>
                  <a:cubicBezTo>
                    <a:pt x="261459" y="180019"/>
                    <a:pt x="243981" y="167117"/>
                    <a:pt x="243981" y="153700"/>
                  </a:cubicBezTo>
                  <a:cubicBezTo>
                    <a:pt x="243981" y="142060"/>
                    <a:pt x="253602" y="132690"/>
                    <a:pt x="264747" y="131937"/>
                  </a:cubicBezTo>
                  <a:lnTo>
                    <a:pt x="279690" y="131937"/>
                  </a:lnTo>
                  <a:cubicBezTo>
                    <a:pt x="301466" y="131937"/>
                    <a:pt x="329826" y="131937"/>
                    <a:pt x="329826" y="153700"/>
                  </a:cubicBezTo>
                  <a:cubicBezTo>
                    <a:pt x="329826" y="167364"/>
                    <a:pt x="311847" y="180019"/>
                    <a:pt x="287031" y="18001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8D689EAA-2769-4BC7-8D44-587E13BBDE0C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>
              <a:off x="13242028" y="-13607375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4 w 101685"/>
                <a:gd name="connsiteY1" fmla="*/ 104473 h 152445"/>
                <a:gd name="connsiteX2" fmla="*/ 86799 w 101685"/>
                <a:gd name="connsiteY2" fmla="*/ 120599 h 152445"/>
                <a:gd name="connsiteX3" fmla="*/ 69249 w 101685"/>
                <a:gd name="connsiteY3" fmla="*/ 121663 h 152445"/>
                <a:gd name="connsiteX4" fmla="*/ 36623 w 101685"/>
                <a:gd name="connsiteY4" fmla="*/ 121663 h 152445"/>
                <a:gd name="connsiteX5" fmla="*/ 72086 w 101685"/>
                <a:gd name="connsiteY5" fmla="*/ 91888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6 h 152445"/>
                <a:gd name="connsiteX9" fmla="*/ 28464 w 101685"/>
                <a:gd name="connsiteY9" fmla="*/ 60701 h 152445"/>
                <a:gd name="connsiteX10" fmla="*/ 37862 w 101685"/>
                <a:gd name="connsiteY10" fmla="*/ 51308 h 152445"/>
                <a:gd name="connsiteX11" fmla="*/ 27400 w 101685"/>
                <a:gd name="connsiteY11" fmla="*/ 41915 h 152445"/>
                <a:gd name="connsiteX12" fmla="*/ 53290 w 101685"/>
                <a:gd name="connsiteY12" fmla="*/ 25432 h 152445"/>
                <a:gd name="connsiteX13" fmla="*/ 80244 w 101685"/>
                <a:gd name="connsiteY13" fmla="*/ 53610 h 152445"/>
                <a:gd name="connsiteX14" fmla="*/ 63570 w 101685"/>
                <a:gd name="connsiteY14" fmla="*/ 87633 h 152445"/>
                <a:gd name="connsiteX15" fmla="*/ 20838 w 101685"/>
                <a:gd name="connsiteY15" fmla="*/ 129817 h 152445"/>
                <a:gd name="connsiteX16" fmla="*/ 19066 w 101685"/>
                <a:gd name="connsiteY16" fmla="*/ 136725 h 152445"/>
                <a:gd name="connsiteX17" fmla="*/ 92121 w 101685"/>
                <a:gd name="connsiteY17" fmla="*/ 136725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4" y="104473"/>
                  </a:lnTo>
                  <a:cubicBezTo>
                    <a:pt x="90882" y="108371"/>
                    <a:pt x="89110" y="118828"/>
                    <a:pt x="86799" y="120599"/>
                  </a:cubicBezTo>
                  <a:cubicBezTo>
                    <a:pt x="85384" y="121663"/>
                    <a:pt x="71728" y="121663"/>
                    <a:pt x="69249" y="121663"/>
                  </a:cubicBezTo>
                  <a:lnTo>
                    <a:pt x="36623" y="121663"/>
                  </a:lnTo>
                  <a:cubicBezTo>
                    <a:pt x="55236" y="105180"/>
                    <a:pt x="61449" y="100217"/>
                    <a:pt x="72086" y="91888"/>
                  </a:cubicBezTo>
                  <a:cubicBezTo>
                    <a:pt x="85210" y="81432"/>
                    <a:pt x="97443" y="70443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6"/>
                  </a:cubicBezTo>
                  <a:cubicBezTo>
                    <a:pt x="19066" y="59811"/>
                    <a:pt x="26693" y="60701"/>
                    <a:pt x="28464" y="60701"/>
                  </a:cubicBezTo>
                  <a:cubicBezTo>
                    <a:pt x="32722" y="60701"/>
                    <a:pt x="37862" y="57683"/>
                    <a:pt x="37862" y="51308"/>
                  </a:cubicBezTo>
                  <a:cubicBezTo>
                    <a:pt x="37862" y="48115"/>
                    <a:pt x="36623" y="41915"/>
                    <a:pt x="27400" y="41915"/>
                  </a:cubicBezTo>
                  <a:cubicBezTo>
                    <a:pt x="32897" y="29329"/>
                    <a:pt x="44957" y="25432"/>
                    <a:pt x="53290" y="25432"/>
                  </a:cubicBezTo>
                  <a:cubicBezTo>
                    <a:pt x="71021" y="25432"/>
                    <a:pt x="80244" y="39254"/>
                    <a:pt x="80244" y="53610"/>
                  </a:cubicBezTo>
                  <a:cubicBezTo>
                    <a:pt x="80244" y="69029"/>
                    <a:pt x="69249" y="81256"/>
                    <a:pt x="63570" y="87633"/>
                  </a:cubicBezTo>
                  <a:lnTo>
                    <a:pt x="20838" y="129817"/>
                  </a:lnTo>
                  <a:cubicBezTo>
                    <a:pt x="19066" y="131405"/>
                    <a:pt x="19066" y="131763"/>
                    <a:pt x="19066" y="136725"/>
                  </a:cubicBezTo>
                  <a:lnTo>
                    <a:pt x="92121" y="136725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7FF1A2C5-A05A-4AED-BDED-7DAC4A513941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>
              <a:off x="13369563" y="-13717482"/>
              <a:ext cx="76264" cy="279483"/>
            </a:xfrm>
            <a:custGeom>
              <a:avLst/>
              <a:gdLst>
                <a:gd name="connsiteX0" fmla="*/ 77813 w 76264"/>
                <a:gd name="connsiteY0" fmla="*/ 269614 h 279482"/>
                <a:gd name="connsiteX1" fmla="*/ 73508 w 76264"/>
                <a:gd name="connsiteY1" fmla="*/ 264047 h 279482"/>
                <a:gd name="connsiteX2" fmla="*/ 33755 w 76264"/>
                <a:gd name="connsiteY2" fmla="*/ 145600 h 279482"/>
                <a:gd name="connsiteX3" fmla="*/ 74525 w 76264"/>
                <a:gd name="connsiteY3" fmla="*/ 25891 h 279482"/>
                <a:gd name="connsiteX4" fmla="*/ 77813 w 76264"/>
                <a:gd name="connsiteY4" fmla="*/ 21588 h 279482"/>
                <a:gd name="connsiteX5" fmla="*/ 75280 w 76264"/>
                <a:gd name="connsiteY5" fmla="*/ 19056 h 279482"/>
                <a:gd name="connsiteX6" fmla="*/ 35018 w 76264"/>
                <a:gd name="connsiteY6" fmla="*/ 68408 h 279482"/>
                <a:gd name="connsiteX7" fmla="*/ 19066 w 76264"/>
                <a:gd name="connsiteY7" fmla="*/ 145600 h 279482"/>
                <a:gd name="connsiteX8" fmla="*/ 35781 w 76264"/>
                <a:gd name="connsiteY8" fmla="*/ 224563 h 279482"/>
                <a:gd name="connsiteX9" fmla="*/ 75280 w 76264"/>
                <a:gd name="connsiteY9" fmla="*/ 272146 h 279482"/>
                <a:gd name="connsiteX10" fmla="*/ 77813 w 76264"/>
                <a:gd name="connsiteY10" fmla="*/ 269614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269614"/>
                  </a:moveTo>
                  <a:cubicBezTo>
                    <a:pt x="77813" y="268859"/>
                    <a:pt x="77813" y="268350"/>
                    <a:pt x="73508" y="264047"/>
                  </a:cubicBezTo>
                  <a:cubicBezTo>
                    <a:pt x="41858" y="232160"/>
                    <a:pt x="33755" y="184323"/>
                    <a:pt x="33755" y="145600"/>
                  </a:cubicBezTo>
                  <a:cubicBezTo>
                    <a:pt x="33755" y="101567"/>
                    <a:pt x="43376" y="57524"/>
                    <a:pt x="74525" y="25891"/>
                  </a:cubicBezTo>
                  <a:cubicBezTo>
                    <a:pt x="77813" y="22850"/>
                    <a:pt x="77813" y="22342"/>
                    <a:pt x="77813" y="21588"/>
                  </a:cubicBezTo>
                  <a:cubicBezTo>
                    <a:pt x="77813" y="19817"/>
                    <a:pt x="76797" y="19056"/>
                    <a:pt x="75280" y="19056"/>
                  </a:cubicBezTo>
                  <a:cubicBezTo>
                    <a:pt x="72745" y="19056"/>
                    <a:pt x="49961" y="36269"/>
                    <a:pt x="35018" y="68408"/>
                  </a:cubicBezTo>
                  <a:cubicBezTo>
                    <a:pt x="22101" y="96246"/>
                    <a:pt x="19066" y="124338"/>
                    <a:pt x="19066" y="145600"/>
                  </a:cubicBezTo>
                  <a:cubicBezTo>
                    <a:pt x="19066" y="165338"/>
                    <a:pt x="21847" y="195962"/>
                    <a:pt x="35781" y="224563"/>
                  </a:cubicBezTo>
                  <a:cubicBezTo>
                    <a:pt x="50970" y="255694"/>
                    <a:pt x="72745" y="272146"/>
                    <a:pt x="75280" y="272146"/>
                  </a:cubicBezTo>
                  <a:cubicBezTo>
                    <a:pt x="76797" y="272146"/>
                    <a:pt x="77813" y="271383"/>
                    <a:pt x="77813" y="26961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0BCFFFA3-A3C8-4E91-A56B-52C1DE10C6E5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>
              <a:off x="13450315" y="-13639529"/>
              <a:ext cx="152528" cy="152445"/>
            </a:xfrm>
            <a:custGeom>
              <a:avLst/>
              <a:gdLst>
                <a:gd name="connsiteX0" fmla="*/ 100358 w 152528"/>
                <a:gd name="connsiteY0" fmla="*/ 116747 h 152445"/>
                <a:gd name="connsiteX1" fmla="*/ 122896 w 152528"/>
                <a:gd name="connsiteY1" fmla="*/ 133708 h 152445"/>
                <a:gd name="connsiteX2" fmla="*/ 141628 w 152528"/>
                <a:gd name="connsiteY2" fmla="*/ 119780 h 152445"/>
                <a:gd name="connsiteX3" fmla="*/ 149231 w 152528"/>
                <a:gd name="connsiteY3" fmla="*/ 94731 h 152445"/>
                <a:gd name="connsiteX4" fmla="*/ 146188 w 152528"/>
                <a:gd name="connsiteY4" fmla="*/ 92197 h 152445"/>
                <a:gd name="connsiteX5" fmla="*/ 142645 w 152528"/>
                <a:gd name="connsiteY5" fmla="*/ 96755 h 152445"/>
                <a:gd name="connsiteX6" fmla="*/ 123651 w 152528"/>
                <a:gd name="connsiteY6" fmla="*/ 128133 h 152445"/>
                <a:gd name="connsiteX7" fmla="*/ 115802 w 152528"/>
                <a:gd name="connsiteY7" fmla="*/ 116493 h 152445"/>
                <a:gd name="connsiteX8" fmla="*/ 120870 w 152528"/>
                <a:gd name="connsiteY8" fmla="*/ 90173 h 152445"/>
                <a:gd name="connsiteX9" fmla="*/ 127956 w 152528"/>
                <a:gd name="connsiteY9" fmla="*/ 62835 h 152445"/>
                <a:gd name="connsiteX10" fmla="*/ 132262 w 152528"/>
                <a:gd name="connsiteY10" fmla="*/ 45631 h 152445"/>
                <a:gd name="connsiteX11" fmla="*/ 136059 w 152528"/>
                <a:gd name="connsiteY11" fmla="*/ 28670 h 152445"/>
                <a:gd name="connsiteX12" fmla="*/ 128719 w 152528"/>
                <a:gd name="connsiteY12" fmla="*/ 21835 h 152445"/>
                <a:gd name="connsiteX13" fmla="*/ 118844 w 152528"/>
                <a:gd name="connsiteY13" fmla="*/ 30696 h 152445"/>
                <a:gd name="connsiteX14" fmla="*/ 99850 w 152528"/>
                <a:gd name="connsiteY14" fmla="*/ 106878 h 152445"/>
                <a:gd name="connsiteX15" fmla="*/ 70981 w 152528"/>
                <a:gd name="connsiteY15" fmla="*/ 128133 h 152445"/>
                <a:gd name="connsiteX16" fmla="*/ 55283 w 152528"/>
                <a:gd name="connsiteY16" fmla="*/ 107387 h 152445"/>
                <a:gd name="connsiteX17" fmla="*/ 68955 w 152528"/>
                <a:gd name="connsiteY17" fmla="*/ 55753 h 152445"/>
                <a:gd name="connsiteX18" fmla="*/ 73261 w 152528"/>
                <a:gd name="connsiteY18" fmla="*/ 39809 h 152445"/>
                <a:gd name="connsiteX19" fmla="*/ 52495 w 152528"/>
                <a:gd name="connsiteY19" fmla="*/ 19056 h 152445"/>
                <a:gd name="connsiteX20" fmla="*/ 19066 w 152528"/>
                <a:gd name="connsiteY20" fmla="*/ 58032 h 152445"/>
                <a:gd name="connsiteX21" fmla="*/ 22109 w 152528"/>
                <a:gd name="connsiteY21" fmla="*/ 60557 h 152445"/>
                <a:gd name="connsiteX22" fmla="*/ 26160 w 152528"/>
                <a:gd name="connsiteY22" fmla="*/ 56007 h 152445"/>
                <a:gd name="connsiteX23" fmla="*/ 51733 w 152528"/>
                <a:gd name="connsiteY23" fmla="*/ 24621 h 152445"/>
                <a:gd name="connsiteX24" fmla="*/ 58064 w 152528"/>
                <a:gd name="connsiteY24" fmla="*/ 32974 h 152445"/>
                <a:gd name="connsiteX25" fmla="*/ 53758 w 152528"/>
                <a:gd name="connsiteY25" fmla="*/ 50187 h 152445"/>
                <a:gd name="connsiteX26" fmla="*/ 39077 w 152528"/>
                <a:gd name="connsiteY26" fmla="*/ 103338 h 152445"/>
                <a:gd name="connsiteX27" fmla="*/ 70218 w 152528"/>
                <a:gd name="connsiteY27" fmla="*/ 133708 h 152445"/>
                <a:gd name="connsiteX28" fmla="*/ 100358 w 152528"/>
                <a:gd name="connsiteY28" fmla="*/ 116747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2528" h="152445">
                  <a:moveTo>
                    <a:pt x="100358" y="116747"/>
                  </a:moveTo>
                  <a:cubicBezTo>
                    <a:pt x="103139" y="127125"/>
                    <a:pt x="112004" y="133708"/>
                    <a:pt x="122896" y="133708"/>
                  </a:cubicBezTo>
                  <a:cubicBezTo>
                    <a:pt x="131754" y="133708"/>
                    <a:pt x="137577" y="127880"/>
                    <a:pt x="141628" y="119780"/>
                  </a:cubicBezTo>
                  <a:cubicBezTo>
                    <a:pt x="145935" y="110673"/>
                    <a:pt x="149231" y="95230"/>
                    <a:pt x="149231" y="94731"/>
                  </a:cubicBezTo>
                  <a:cubicBezTo>
                    <a:pt x="149231" y="92197"/>
                    <a:pt x="146951" y="92197"/>
                    <a:pt x="146188" y="92197"/>
                  </a:cubicBezTo>
                  <a:cubicBezTo>
                    <a:pt x="143654" y="92197"/>
                    <a:pt x="143400" y="93206"/>
                    <a:pt x="142645" y="96755"/>
                  </a:cubicBezTo>
                  <a:cubicBezTo>
                    <a:pt x="139102" y="110927"/>
                    <a:pt x="134288" y="128133"/>
                    <a:pt x="123651" y="128133"/>
                  </a:cubicBezTo>
                  <a:cubicBezTo>
                    <a:pt x="118336" y="128133"/>
                    <a:pt x="115802" y="124846"/>
                    <a:pt x="115802" y="116493"/>
                  </a:cubicBezTo>
                  <a:cubicBezTo>
                    <a:pt x="115802" y="110927"/>
                    <a:pt x="118844" y="99034"/>
                    <a:pt x="120870" y="90173"/>
                  </a:cubicBezTo>
                  <a:lnTo>
                    <a:pt x="127956" y="62835"/>
                  </a:lnTo>
                  <a:cubicBezTo>
                    <a:pt x="128719" y="59040"/>
                    <a:pt x="131246" y="49426"/>
                    <a:pt x="132262" y="45631"/>
                  </a:cubicBezTo>
                  <a:cubicBezTo>
                    <a:pt x="133526" y="39809"/>
                    <a:pt x="136059" y="30187"/>
                    <a:pt x="136059" y="28670"/>
                  </a:cubicBezTo>
                  <a:cubicBezTo>
                    <a:pt x="136059" y="24113"/>
                    <a:pt x="132516" y="21835"/>
                    <a:pt x="128719" y="21835"/>
                  </a:cubicBezTo>
                  <a:cubicBezTo>
                    <a:pt x="127448" y="21835"/>
                    <a:pt x="120870" y="22089"/>
                    <a:pt x="118844" y="30696"/>
                  </a:cubicBezTo>
                  <a:cubicBezTo>
                    <a:pt x="114031" y="49171"/>
                    <a:pt x="102885" y="93459"/>
                    <a:pt x="99850" y="106878"/>
                  </a:cubicBezTo>
                  <a:cubicBezTo>
                    <a:pt x="99595" y="107886"/>
                    <a:pt x="89467" y="128133"/>
                    <a:pt x="70981" y="128133"/>
                  </a:cubicBezTo>
                  <a:cubicBezTo>
                    <a:pt x="57809" y="128133"/>
                    <a:pt x="55283" y="116747"/>
                    <a:pt x="55283" y="107387"/>
                  </a:cubicBezTo>
                  <a:cubicBezTo>
                    <a:pt x="55283" y="93206"/>
                    <a:pt x="62369" y="73213"/>
                    <a:pt x="68955" y="55753"/>
                  </a:cubicBezTo>
                  <a:cubicBezTo>
                    <a:pt x="71990" y="48163"/>
                    <a:pt x="73261" y="44614"/>
                    <a:pt x="73261" y="39809"/>
                  </a:cubicBezTo>
                  <a:cubicBezTo>
                    <a:pt x="73261" y="28416"/>
                    <a:pt x="65158" y="19056"/>
                    <a:pt x="52495" y="19056"/>
                  </a:cubicBezTo>
                  <a:cubicBezTo>
                    <a:pt x="28440" y="19056"/>
                    <a:pt x="19066" y="55753"/>
                    <a:pt x="19066" y="58032"/>
                  </a:cubicBezTo>
                  <a:cubicBezTo>
                    <a:pt x="19066" y="60557"/>
                    <a:pt x="21600" y="60557"/>
                    <a:pt x="22109" y="60557"/>
                  </a:cubicBezTo>
                  <a:cubicBezTo>
                    <a:pt x="24642" y="60557"/>
                    <a:pt x="24897" y="60058"/>
                    <a:pt x="26160" y="56007"/>
                  </a:cubicBezTo>
                  <a:cubicBezTo>
                    <a:pt x="32491" y="33989"/>
                    <a:pt x="42112" y="24621"/>
                    <a:pt x="51733" y="24621"/>
                  </a:cubicBezTo>
                  <a:cubicBezTo>
                    <a:pt x="54012" y="24621"/>
                    <a:pt x="58064" y="24876"/>
                    <a:pt x="58064" y="32974"/>
                  </a:cubicBezTo>
                  <a:cubicBezTo>
                    <a:pt x="58064" y="39048"/>
                    <a:pt x="55283" y="46385"/>
                    <a:pt x="53758" y="50187"/>
                  </a:cubicBezTo>
                  <a:cubicBezTo>
                    <a:pt x="44392" y="75238"/>
                    <a:pt x="39077" y="90935"/>
                    <a:pt x="39077" y="103338"/>
                  </a:cubicBezTo>
                  <a:cubicBezTo>
                    <a:pt x="39077" y="127379"/>
                    <a:pt x="56546" y="133708"/>
                    <a:pt x="70218" y="133708"/>
                  </a:cubicBezTo>
                  <a:cubicBezTo>
                    <a:pt x="86933" y="133708"/>
                    <a:pt x="96053" y="122313"/>
                    <a:pt x="100358" y="1167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2E4DF9DC-2486-40A2-9943-12DCE93262FF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>
              <a:off x="13602387" y="-13717482"/>
              <a:ext cx="76264" cy="279483"/>
            </a:xfrm>
            <a:custGeom>
              <a:avLst/>
              <a:gdLst>
                <a:gd name="connsiteX0" fmla="*/ 77813 w 76264"/>
                <a:gd name="connsiteY0" fmla="*/ 145600 h 279482"/>
                <a:gd name="connsiteX1" fmla="*/ 61099 w 76264"/>
                <a:gd name="connsiteY1" fmla="*/ 66639 h 279482"/>
                <a:gd name="connsiteX2" fmla="*/ 21601 w 76264"/>
                <a:gd name="connsiteY2" fmla="*/ 19056 h 279482"/>
                <a:gd name="connsiteX3" fmla="*/ 19066 w 76264"/>
                <a:gd name="connsiteY3" fmla="*/ 21588 h 279482"/>
                <a:gd name="connsiteX4" fmla="*/ 23880 w 76264"/>
                <a:gd name="connsiteY4" fmla="*/ 27408 h 279482"/>
                <a:gd name="connsiteX5" fmla="*/ 63124 w 76264"/>
                <a:gd name="connsiteY5" fmla="*/ 145600 h 279482"/>
                <a:gd name="connsiteX6" fmla="*/ 22355 w 76264"/>
                <a:gd name="connsiteY6" fmla="*/ 265309 h 279482"/>
                <a:gd name="connsiteX7" fmla="*/ 19066 w 76264"/>
                <a:gd name="connsiteY7" fmla="*/ 269614 h 279482"/>
                <a:gd name="connsiteX8" fmla="*/ 21601 w 76264"/>
                <a:gd name="connsiteY8" fmla="*/ 272146 h 279482"/>
                <a:gd name="connsiteX9" fmla="*/ 61861 w 76264"/>
                <a:gd name="connsiteY9" fmla="*/ 222792 h 279482"/>
                <a:gd name="connsiteX10" fmla="*/ 77813 w 76264"/>
                <a:gd name="connsiteY10" fmla="*/ 1456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145600"/>
                  </a:moveTo>
                  <a:cubicBezTo>
                    <a:pt x="77813" y="125862"/>
                    <a:pt x="75033" y="95238"/>
                    <a:pt x="61099" y="66639"/>
                  </a:cubicBezTo>
                  <a:cubicBezTo>
                    <a:pt x="45909" y="35506"/>
                    <a:pt x="24127" y="19056"/>
                    <a:pt x="21601" y="19056"/>
                  </a:cubicBezTo>
                  <a:cubicBezTo>
                    <a:pt x="20075" y="19056"/>
                    <a:pt x="19066" y="20071"/>
                    <a:pt x="19066" y="21588"/>
                  </a:cubicBezTo>
                  <a:cubicBezTo>
                    <a:pt x="19066" y="22342"/>
                    <a:pt x="19066" y="22850"/>
                    <a:pt x="23880" y="27408"/>
                  </a:cubicBezTo>
                  <a:cubicBezTo>
                    <a:pt x="48690" y="52467"/>
                    <a:pt x="63124" y="92706"/>
                    <a:pt x="63124" y="145600"/>
                  </a:cubicBezTo>
                  <a:cubicBezTo>
                    <a:pt x="63124" y="188880"/>
                    <a:pt x="53758" y="233424"/>
                    <a:pt x="22355" y="265309"/>
                  </a:cubicBezTo>
                  <a:cubicBezTo>
                    <a:pt x="19066" y="268350"/>
                    <a:pt x="19066" y="268859"/>
                    <a:pt x="19066" y="269614"/>
                  </a:cubicBezTo>
                  <a:cubicBezTo>
                    <a:pt x="19066" y="271129"/>
                    <a:pt x="20075" y="272146"/>
                    <a:pt x="21601" y="272146"/>
                  </a:cubicBezTo>
                  <a:cubicBezTo>
                    <a:pt x="24127" y="272146"/>
                    <a:pt x="46918" y="254933"/>
                    <a:pt x="61861" y="222792"/>
                  </a:cubicBezTo>
                  <a:cubicBezTo>
                    <a:pt x="74778" y="194955"/>
                    <a:pt x="77813" y="166863"/>
                    <a:pt x="77813" y="145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6" name="Image 95">
            <a:extLst>
              <a:ext uri="{FF2B5EF4-FFF2-40B4-BE49-F238E27FC236}">
                <a16:creationId xmlns:a16="http://schemas.microsoft.com/office/drawing/2014/main" id="{7B19074F-4A6C-403E-AC30-9ACAA7EAA151}"/>
              </a:ext>
            </a:extLst>
          </p:cNvPr>
          <p:cNvPicPr>
            <a:picLocks/>
          </p:cNvPicPr>
          <p:nvPr>
            <p:custDataLst>
              <p:tags r:id="rId15"/>
            </p:custDataLst>
          </p:nvPr>
        </p:nvPicPr>
        <p:blipFill>
          <a:blip r:embed="rId9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02889" y="3649090"/>
            <a:ext cx="1119628" cy="1884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>
                    <a:alpha val="0"/>
                  </a:scrgbClr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04363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39" grpId="0"/>
      <p:bldP spid="54" grpId="0"/>
      <p:bldP spid="59" grpId="0"/>
      <p:bldP spid="68" grpId="0"/>
      <p:bldP spid="28" grpId="0"/>
      <p:bldP spid="29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755208" y="17984"/>
            <a:ext cx="9015833" cy="720080"/>
          </a:xfrm>
        </p:spPr>
        <p:txBody>
          <a:bodyPr/>
          <a:lstStyle/>
          <a:p>
            <a:r>
              <a:rPr lang="en-US" sz="2800" dirty="0">
                <a:solidFill>
                  <a:srgbClr val="990000"/>
                </a:solidFill>
              </a:rPr>
              <a:t>One loop anomalous dimensions for SL(2)</a:t>
            </a:r>
            <a:endParaRPr lang="fr-FR" sz="2800" dirty="0"/>
          </a:p>
        </p:txBody>
      </p:sp>
      <p:pic>
        <p:nvPicPr>
          <p:cNvPr id="9" name="Image 8"/>
          <p:cNvPicPr>
            <a:picLocks/>
          </p:cNvPicPr>
          <p:nvPr>
            <p:custDataLst>
              <p:tags r:id="rId1"/>
            </p:custDataLst>
          </p:nvPr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5250" y="1340768"/>
            <a:ext cx="3594100" cy="292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sp>
        <p:nvSpPr>
          <p:cNvPr id="28" name="Rectangle 27"/>
          <p:cNvSpPr/>
          <p:nvPr/>
        </p:nvSpPr>
        <p:spPr>
          <a:xfrm>
            <a:off x="381074" y="620688"/>
            <a:ext cx="759047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l" eaLnBrk="1" hangingPunct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To find anomalous dimensions demands the solution of P-µ  system to the next order  in                                  as seen from asymptotics</a:t>
            </a:r>
          </a:p>
        </p:txBody>
      </p:sp>
      <p:pic>
        <p:nvPicPr>
          <p:cNvPr id="34" name="Image 33"/>
          <p:cNvPicPr>
            <a:picLocks/>
          </p:cNvPicPr>
          <p:nvPr>
            <p:custDataLst>
              <p:tags r:id="rId2"/>
            </p:custDataLst>
          </p:nvPr>
        </p:nvPicPr>
        <p:blipFill>
          <a:blip r:embed="rId1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42952" y="957768"/>
            <a:ext cx="1714500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>
                    <a:alpha val="0"/>
                  </a:scrgbClr>
                </a:solidFill>
              </a14:hiddenFill>
            </a:ext>
          </a:extLst>
        </p:spPr>
      </p:pic>
      <p:grpSp>
        <p:nvGrpSpPr>
          <p:cNvPr id="8" name="Groupe 7">
            <a:extLst>
              <a:ext uri="{FF2B5EF4-FFF2-40B4-BE49-F238E27FC236}">
                <a16:creationId xmlns:a16="http://schemas.microsoft.com/office/drawing/2014/main" id="{E9A1600F-D3E3-4EDA-9DC9-F4CDCEB6271E}"/>
              </a:ext>
            </a:extLst>
          </p:cNvPr>
          <p:cNvGrpSpPr/>
          <p:nvPr/>
        </p:nvGrpSpPr>
        <p:grpSpPr>
          <a:xfrm>
            <a:off x="275540" y="1886890"/>
            <a:ext cx="6524441" cy="369332"/>
            <a:chOff x="275540" y="1886890"/>
            <a:chExt cx="6524441" cy="369332"/>
          </a:xfrm>
        </p:grpSpPr>
        <p:sp>
          <p:nvSpPr>
            <p:cNvPr id="38" name="Rectangle 37"/>
            <p:cNvSpPr/>
            <p:nvPr/>
          </p:nvSpPr>
          <p:spPr>
            <a:xfrm>
              <a:off x="275540" y="1886890"/>
              <a:ext cx="6524441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85750" indent="-285750" algn="l" eaLnBrk="1" hangingPunct="1">
                <a:buFont typeface="Arial" panose="020B0604020202020204" pitchFamily="34" charset="0"/>
                <a:buChar char="•"/>
              </a:pPr>
              <a:r>
                <a:rPr lang="en-US" sz="1800" dirty="0">
                  <a:solidFill>
                    <a:srgbClr val="1014A4"/>
                  </a:solidFill>
                </a:rPr>
                <a:t>We split             into regular and singular parts at each cut          </a:t>
              </a:r>
            </a:p>
          </p:txBody>
        </p:sp>
        <p:pic>
          <p:nvPicPr>
            <p:cNvPr id="12" name="Image 11"/>
            <p:cNvPicPr>
              <a:picLocks/>
            </p:cNvPicPr>
            <p:nvPr>
              <p:custDataLst>
                <p:tags r:id="rId13"/>
              </p:custDataLst>
            </p:nvPr>
          </p:nvPicPr>
          <p:blipFill>
            <a:blip r:embed="rId17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3740" y="2002200"/>
              <a:ext cx="491985" cy="1822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>
                      <a:alpha val="0"/>
                    </a:scrgbClr>
                  </a:solidFill>
                </a14:hiddenFill>
              </a:ext>
            </a:extLst>
          </p:spPr>
        </p:pic>
      </p:grpSp>
      <p:sp>
        <p:nvSpPr>
          <p:cNvPr id="41" name="Rectangle 40"/>
          <p:cNvSpPr/>
          <p:nvPr/>
        </p:nvSpPr>
        <p:spPr>
          <a:xfrm>
            <a:off x="363457" y="2962496"/>
            <a:ext cx="368687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l" eaLnBrk="1" hangingPunct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At                        we get poles:</a:t>
            </a:r>
          </a:p>
        </p:txBody>
      </p:sp>
      <p:sp>
        <p:nvSpPr>
          <p:cNvPr id="49" name="Rectangle 48"/>
          <p:cNvSpPr/>
          <p:nvPr/>
        </p:nvSpPr>
        <p:spPr>
          <a:xfrm>
            <a:off x="289935" y="4870901"/>
            <a:ext cx="787850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l" eaLnBrk="1" hangingPunct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Using  the asymptotics of Euler’s                             and comparing with the large u asymptotics   for                  we recover standard formula</a:t>
            </a:r>
          </a:p>
        </p:txBody>
      </p:sp>
      <p:pic>
        <p:nvPicPr>
          <p:cNvPr id="50" name="Image 49"/>
          <p:cNvPicPr>
            <a:picLocks/>
          </p:cNvPicPr>
          <p:nvPr>
            <p:custDataLst>
              <p:tags r:id="rId3"/>
            </p:custDataLst>
          </p:nvPr>
        </p:nvPicPr>
        <p:blipFill>
          <a:blip r:embed="rId1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5108" y="5275963"/>
            <a:ext cx="491985" cy="182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>
                    <a:alpha val="0"/>
                  </a:scrgbClr>
                </a:solidFill>
              </a14:hiddenFill>
            </a:ext>
          </a:extLst>
        </p:spPr>
      </p:pic>
      <p:sp>
        <p:nvSpPr>
          <p:cNvPr id="53" name="Rectangle 52"/>
          <p:cNvSpPr/>
          <p:nvPr/>
        </p:nvSpPr>
        <p:spPr>
          <a:xfrm>
            <a:off x="266688" y="6372036"/>
            <a:ext cx="887731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l" eaLnBrk="1" hangingPunct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It follows from P-µ system and not from a pre-defined spin chain Hamiltonian!</a:t>
            </a:r>
          </a:p>
        </p:txBody>
      </p:sp>
      <p:pic>
        <p:nvPicPr>
          <p:cNvPr id="19" name="Image 18"/>
          <p:cNvPicPr>
            <a:picLocks/>
          </p:cNvPicPr>
          <p:nvPr>
            <p:custDataLst>
              <p:tags r:id="rId4"/>
            </p:custDataLst>
          </p:nvPr>
        </p:nvPicPr>
        <p:blipFill>
          <a:blip r:embed="rId1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6309" y="4971865"/>
            <a:ext cx="1473213" cy="2194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>
                    <a:alpha val="0"/>
                  </a:scrgbClr>
                </a:solidFill>
              </a14:hiddenFill>
            </a:ext>
          </a:extLst>
        </p:spPr>
      </p:pic>
      <p:pic>
        <p:nvPicPr>
          <p:cNvPr id="4" name="Image 3"/>
          <p:cNvPicPr>
            <a:picLocks/>
          </p:cNvPicPr>
          <p:nvPr>
            <p:custDataLst>
              <p:tags r:id="rId5"/>
            </p:custDataLst>
          </p:nvPr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0582" y="5642006"/>
            <a:ext cx="4000216" cy="5970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grpSp>
        <p:nvGrpSpPr>
          <p:cNvPr id="3" name="Groupe 2">
            <a:extLst>
              <a:ext uri="{FF2B5EF4-FFF2-40B4-BE49-F238E27FC236}">
                <a16:creationId xmlns:a16="http://schemas.microsoft.com/office/drawing/2014/main" id="{C911FBBF-EFEB-4E62-97CF-891A04EB569D}"/>
              </a:ext>
            </a:extLst>
          </p:cNvPr>
          <p:cNvGrpSpPr/>
          <p:nvPr/>
        </p:nvGrpSpPr>
        <p:grpSpPr>
          <a:xfrm>
            <a:off x="6717870" y="1261081"/>
            <a:ext cx="2267486" cy="1660625"/>
            <a:chOff x="6660232" y="1268760"/>
            <a:chExt cx="2267486" cy="1660625"/>
          </a:xfrm>
        </p:grpSpPr>
        <p:grpSp>
          <p:nvGrpSpPr>
            <p:cNvPr id="21" name="Groupe 20"/>
            <p:cNvGrpSpPr/>
            <p:nvPr/>
          </p:nvGrpSpPr>
          <p:grpSpPr>
            <a:xfrm>
              <a:off x="6862007" y="1268760"/>
              <a:ext cx="2065711" cy="1660625"/>
              <a:chOff x="5220072" y="3928615"/>
              <a:chExt cx="2065711" cy="1660625"/>
            </a:xfrm>
          </p:grpSpPr>
          <p:grpSp>
            <p:nvGrpSpPr>
              <p:cNvPr id="22" name="Groupe 21"/>
              <p:cNvGrpSpPr/>
              <p:nvPr/>
            </p:nvGrpSpPr>
            <p:grpSpPr>
              <a:xfrm>
                <a:off x="5220072" y="3928615"/>
                <a:ext cx="2065711" cy="1660625"/>
                <a:chOff x="4892128" y="1154200"/>
                <a:chExt cx="3892767" cy="2282463"/>
              </a:xfrm>
            </p:grpSpPr>
            <p:sp>
              <p:nvSpPr>
                <p:cNvPr id="26" name="Rectangle 25"/>
                <p:cNvSpPr/>
                <p:nvPr/>
              </p:nvSpPr>
              <p:spPr>
                <a:xfrm>
                  <a:off x="5287843" y="1154200"/>
                  <a:ext cx="3028876" cy="228246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prstDash val="dash"/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fr-FR" sz="2400" b="0" i="0" u="none" strike="noStrike" cap="none" normalizeH="0" baseline="0">
                    <a:ln>
                      <a:noFill/>
                    </a:ln>
                    <a:solidFill>
                      <a:schemeClr val="accent2"/>
                    </a:solidFill>
                    <a:effectLst/>
                    <a:latin typeface="Arial" charset="0"/>
                  </a:endParaRPr>
                </a:p>
              </p:txBody>
            </p:sp>
            <p:pic>
              <p:nvPicPr>
                <p:cNvPr id="27" name="Picture 25" descr="tmp.bmp"/>
                <p:cNvPicPr>
                  <a:picLocks/>
                </p:cNvPicPr>
                <p:nvPr>
                  <p:custDataLst>
                    <p:tags r:id="rId12"/>
                  </p:custDataLst>
                </p:nvPr>
              </p:nvPicPr>
              <p:blipFill>
                <a:blip r:embed="rId2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20555" y="1311612"/>
                  <a:ext cx="238599" cy="1477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cxnSp>
              <p:nvCxnSpPr>
                <p:cNvPr id="29" name="Straight Arrow Connector 170"/>
                <p:cNvCxnSpPr>
                  <a:cxnSpLocks noChangeShapeType="1"/>
                </p:cNvCxnSpPr>
                <p:nvPr/>
              </p:nvCxnSpPr>
              <p:spPr bwMode="auto">
                <a:xfrm>
                  <a:off x="4892128" y="2256079"/>
                  <a:ext cx="3892767" cy="0"/>
                </a:xfrm>
                <a:prstGeom prst="straightConnector1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 type="arrow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23" name="直線矢印コネクタ 14"/>
              <p:cNvCxnSpPr/>
              <p:nvPr/>
            </p:nvCxnSpPr>
            <p:spPr bwMode="auto">
              <a:xfrm flipV="1">
                <a:off x="5908641" y="4726415"/>
                <a:ext cx="547930" cy="8951"/>
              </a:xfrm>
              <a:prstGeom prst="straightConnector1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oval" w="med" len="med"/>
                <a:tailEnd type="oval" w="med" len="med"/>
              </a:ln>
              <a:effectLst/>
            </p:spPr>
          </p:cxnSp>
          <p:cxnSp>
            <p:nvCxnSpPr>
              <p:cNvPr id="24" name="直線矢印コネクタ 14"/>
              <p:cNvCxnSpPr/>
              <p:nvPr/>
            </p:nvCxnSpPr>
            <p:spPr bwMode="auto">
              <a:xfrm flipV="1">
                <a:off x="5908641" y="5011721"/>
                <a:ext cx="547930" cy="8951"/>
              </a:xfrm>
              <a:prstGeom prst="straightConnector1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oval" w="med" len="med"/>
                <a:tailEnd type="oval" w="med" len="med"/>
              </a:ln>
              <a:effectLst/>
            </p:spPr>
          </p:cxnSp>
          <p:cxnSp>
            <p:nvCxnSpPr>
              <p:cNvPr id="25" name="直線矢印コネクタ 14"/>
              <p:cNvCxnSpPr/>
              <p:nvPr/>
            </p:nvCxnSpPr>
            <p:spPr bwMode="auto">
              <a:xfrm flipV="1">
                <a:off x="5908641" y="5297027"/>
                <a:ext cx="547930" cy="8951"/>
              </a:xfrm>
              <a:prstGeom prst="straightConnector1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oval" w="med" len="med"/>
                <a:tailEnd type="oval" w="med" len="med"/>
              </a:ln>
              <a:effectLst/>
            </p:spPr>
          </p:cxnSp>
        </p:grpSp>
        <p:grpSp>
          <p:nvGrpSpPr>
            <p:cNvPr id="30" name="Groupe 29"/>
            <p:cNvGrpSpPr/>
            <p:nvPr/>
          </p:nvGrpSpPr>
          <p:grpSpPr>
            <a:xfrm>
              <a:off x="7542828" y="1514278"/>
              <a:ext cx="547930" cy="300709"/>
              <a:chOff x="5908642" y="4174133"/>
              <a:chExt cx="547930" cy="300709"/>
            </a:xfrm>
          </p:grpSpPr>
          <p:cxnSp>
            <p:nvCxnSpPr>
              <p:cNvPr id="31" name="直線矢印コネクタ 14"/>
              <p:cNvCxnSpPr/>
              <p:nvPr/>
            </p:nvCxnSpPr>
            <p:spPr bwMode="auto">
              <a:xfrm flipV="1">
                <a:off x="5908642" y="4465694"/>
                <a:ext cx="547930" cy="9148"/>
              </a:xfrm>
              <a:prstGeom prst="straightConnector1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oval" w="med" len="med"/>
                <a:tailEnd type="oval" w="med" len="med"/>
              </a:ln>
              <a:effectLst/>
            </p:spPr>
          </p:cxnSp>
          <p:cxnSp>
            <p:nvCxnSpPr>
              <p:cNvPr id="32" name="直線矢印コネクタ 14"/>
              <p:cNvCxnSpPr/>
              <p:nvPr/>
            </p:nvCxnSpPr>
            <p:spPr bwMode="auto">
              <a:xfrm flipV="1">
                <a:off x="5908642" y="4174133"/>
                <a:ext cx="547930" cy="9148"/>
              </a:xfrm>
              <a:prstGeom prst="straightConnector1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oval" w="med" len="med"/>
                <a:tailEnd type="oval" w="med" len="med"/>
              </a:ln>
              <a:effectLst/>
            </p:spPr>
          </p:cxnSp>
        </p:grpSp>
        <p:pic>
          <p:nvPicPr>
            <p:cNvPr id="33" name="Image 32"/>
            <p:cNvPicPr>
              <a:picLocks/>
            </p:cNvPicPr>
            <p:nvPr>
              <p:custDataLst>
                <p:tags r:id="rId11"/>
              </p:custDataLst>
            </p:nvPr>
          </p:nvPicPr>
          <p:blipFill>
            <a:blip r:embed="rId21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232" y="1618763"/>
              <a:ext cx="292100" cy="3175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>
                      <a:alpha val="0"/>
                    </a:scrgbClr>
                  </a:solidFill>
                </a14:hiddenFill>
              </a:ext>
            </a:extLst>
          </p:spPr>
        </p:pic>
        <p:grpSp>
          <p:nvGrpSpPr>
            <p:cNvPr id="35" name="Groupe 34"/>
            <p:cNvGrpSpPr/>
            <p:nvPr/>
          </p:nvGrpSpPr>
          <p:grpSpPr>
            <a:xfrm>
              <a:off x="7296309" y="1365698"/>
              <a:ext cx="952640" cy="1391797"/>
              <a:chOff x="7020272" y="3909411"/>
              <a:chExt cx="952640" cy="1391797"/>
            </a:xfrm>
          </p:grpSpPr>
          <p:sp>
            <p:nvSpPr>
              <p:cNvPr id="37" name="Rectangle 36"/>
              <p:cNvSpPr/>
              <p:nvPr/>
            </p:nvSpPr>
            <p:spPr>
              <a:xfrm>
                <a:off x="7020272" y="3909411"/>
                <a:ext cx="952640" cy="1391797"/>
              </a:xfrm>
              <a:prstGeom prst="rect">
                <a:avLst/>
              </a:prstGeom>
              <a:solidFill>
                <a:srgbClr val="FFFF00"/>
              </a:solidFill>
              <a:ln w="9525">
                <a:noFill/>
                <a:prstDash val="dash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fr-FR" sz="2400" b="0" i="0" u="none" strike="noStrike" cap="none" normalizeH="0" baseline="0">
                  <a:ln>
                    <a:noFill/>
                  </a:ln>
                  <a:solidFill>
                    <a:schemeClr val="accent2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39" name="Ellipse 38"/>
              <p:cNvSpPr/>
              <p:nvPr/>
            </p:nvSpPr>
            <p:spPr>
              <a:xfrm>
                <a:off x="7496592" y="3955311"/>
                <a:ext cx="149803" cy="154342"/>
              </a:xfrm>
              <a:prstGeom prst="ellipse">
                <a:avLst/>
              </a:prstGeom>
              <a:solidFill>
                <a:schemeClr val="tx1"/>
              </a:solidFill>
              <a:ln w="9525"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GB" sz="2400" b="0" i="0" u="none" strike="noStrike" cap="none" normalizeH="0" baseline="0">
                  <a:ln>
                    <a:noFill/>
                  </a:ln>
                  <a:solidFill>
                    <a:schemeClr val="accent2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40" name="Ellipse 39"/>
              <p:cNvSpPr/>
              <p:nvPr/>
            </p:nvSpPr>
            <p:spPr>
              <a:xfrm>
                <a:off x="7506040" y="4259126"/>
                <a:ext cx="149803" cy="154342"/>
              </a:xfrm>
              <a:prstGeom prst="ellipse">
                <a:avLst/>
              </a:prstGeom>
              <a:solidFill>
                <a:schemeClr val="tx1"/>
              </a:solidFill>
              <a:ln w="9525"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GB" sz="2400" b="0" i="0" u="none" strike="noStrike" cap="none" normalizeH="0" baseline="0">
                  <a:ln>
                    <a:noFill/>
                  </a:ln>
                  <a:solidFill>
                    <a:schemeClr val="accent2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42" name="Ellipse 41"/>
              <p:cNvSpPr/>
              <p:nvPr/>
            </p:nvSpPr>
            <p:spPr>
              <a:xfrm>
                <a:off x="7506040" y="4547158"/>
                <a:ext cx="149803" cy="154342"/>
              </a:xfrm>
              <a:prstGeom prst="ellipse">
                <a:avLst/>
              </a:prstGeom>
              <a:solidFill>
                <a:schemeClr val="tx1"/>
              </a:solidFill>
              <a:ln w="9525"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GB" sz="2400" b="0" i="0" u="none" strike="noStrike" cap="none" normalizeH="0" baseline="0">
                  <a:ln>
                    <a:noFill/>
                  </a:ln>
                  <a:solidFill>
                    <a:schemeClr val="accent2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43" name="Ellipse 42"/>
              <p:cNvSpPr/>
              <p:nvPr/>
            </p:nvSpPr>
            <p:spPr>
              <a:xfrm>
                <a:off x="7506040" y="4835190"/>
                <a:ext cx="149803" cy="154342"/>
              </a:xfrm>
              <a:prstGeom prst="ellipse">
                <a:avLst/>
              </a:prstGeom>
              <a:solidFill>
                <a:schemeClr val="tx1"/>
              </a:solidFill>
              <a:ln w="9525"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GB" sz="2400" b="0" i="0" u="none" strike="noStrike" cap="none" normalizeH="0" baseline="0">
                  <a:ln>
                    <a:noFill/>
                  </a:ln>
                  <a:solidFill>
                    <a:schemeClr val="accent2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44" name="Ellipse 43"/>
              <p:cNvSpPr/>
              <p:nvPr/>
            </p:nvSpPr>
            <p:spPr>
              <a:xfrm>
                <a:off x="7506040" y="5123222"/>
                <a:ext cx="149803" cy="154342"/>
              </a:xfrm>
              <a:prstGeom prst="ellipse">
                <a:avLst/>
              </a:prstGeom>
              <a:solidFill>
                <a:schemeClr val="tx1"/>
              </a:solidFill>
              <a:ln w="9525"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GB" sz="2400" b="0" i="0" u="none" strike="noStrike" cap="none" normalizeH="0" baseline="0">
                  <a:ln>
                    <a:noFill/>
                  </a:ln>
                  <a:solidFill>
                    <a:schemeClr val="accent2"/>
                  </a:solidFill>
                  <a:effectLst/>
                  <a:latin typeface="Arial" charset="0"/>
                </a:endParaRPr>
              </a:p>
            </p:txBody>
          </p:sp>
        </p:grpSp>
      </p:grpSp>
      <p:sp>
        <p:nvSpPr>
          <p:cNvPr id="5" name="ZoneTexte 4"/>
          <p:cNvSpPr txBox="1"/>
          <p:nvPr/>
        </p:nvSpPr>
        <p:spPr bwMode="auto">
          <a:xfrm>
            <a:off x="346133" y="4083636"/>
            <a:ext cx="879599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rtlCol="0">
            <a:spAutoFit/>
          </a:bodyPr>
          <a:lstStyle/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Plug into Baxter eq. and get recurrence relation for 3 consecutive terms. Solution:</a:t>
            </a:r>
          </a:p>
        </p:txBody>
      </p:sp>
      <p:sp>
        <p:nvSpPr>
          <p:cNvPr id="45" name="ZoneTexte 44"/>
          <p:cNvSpPr txBox="1"/>
          <p:nvPr/>
        </p:nvSpPr>
        <p:spPr bwMode="auto">
          <a:xfrm>
            <a:off x="350960" y="3284984"/>
            <a:ext cx="3217547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rtlCol="0">
            <a:spAutoFit/>
          </a:bodyPr>
          <a:lstStyle/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For singular part at  poles:</a:t>
            </a:r>
          </a:p>
        </p:txBody>
      </p:sp>
      <p:pic>
        <p:nvPicPr>
          <p:cNvPr id="6" name="Image 5"/>
          <p:cNvPicPr>
            <a:picLocks/>
          </p:cNvPicPr>
          <p:nvPr>
            <p:custDataLst>
              <p:tags r:id="rId6"/>
            </p:custDataLst>
          </p:nvPr>
        </p:nvPicPr>
        <p:blipFill>
          <a:blip r:embed="rId2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714" y="2345962"/>
            <a:ext cx="5245100" cy="609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>
                    <a:alpha val="0"/>
                  </a:scrgbClr>
                </a:solidFill>
              </a14:hiddenFill>
            </a:ext>
          </a:extLst>
        </p:spPr>
      </p:pic>
      <p:pic>
        <p:nvPicPr>
          <p:cNvPr id="7" name="Image 6"/>
          <p:cNvPicPr>
            <a:picLocks/>
          </p:cNvPicPr>
          <p:nvPr>
            <p:custDataLst>
              <p:tags r:id="rId7"/>
            </p:custDataLst>
          </p:nvPr>
        </p:nvPicPr>
        <p:blipFill>
          <a:blip r:embed="rId2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4572" y="2971800"/>
            <a:ext cx="45466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>
                    <a:alpha val="0"/>
                  </a:scrgbClr>
                </a:solidFill>
              </a14:hiddenFill>
            </a:ext>
          </a:extLst>
        </p:spPr>
      </p:pic>
      <p:pic>
        <p:nvPicPr>
          <p:cNvPr id="10" name="Image 9"/>
          <p:cNvPicPr>
            <a:picLocks/>
          </p:cNvPicPr>
          <p:nvPr>
            <p:custDataLst>
              <p:tags r:id="rId8"/>
            </p:custDataLst>
          </p:nvPr>
        </p:nvPicPr>
        <p:blipFill>
          <a:blip r:embed="rId2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20343" y="3585291"/>
            <a:ext cx="34671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>
                    <a:alpha val="0"/>
                  </a:scrgbClr>
                </a:solidFill>
              </a14:hiddenFill>
            </a:ext>
          </a:extLst>
        </p:spPr>
      </p:pic>
      <p:pic>
        <p:nvPicPr>
          <p:cNvPr id="13" name="Image 12"/>
          <p:cNvPicPr>
            <a:picLocks/>
          </p:cNvPicPr>
          <p:nvPr>
            <p:custDataLst>
              <p:tags r:id="rId9"/>
            </p:custDataLst>
          </p:nvPr>
        </p:nvPicPr>
        <p:blipFill>
          <a:blip r:embed="rId2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2863" y="4452968"/>
            <a:ext cx="4775200" cy="419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>
                    <a:alpha val="0"/>
                  </a:scrgbClr>
                </a:solidFill>
              </a14:hiddenFill>
            </a:ext>
          </a:extLst>
        </p:spPr>
      </p:pic>
      <p:pic>
        <p:nvPicPr>
          <p:cNvPr id="46" name="Image 45">
            <a:extLst>
              <a:ext uri="{FF2B5EF4-FFF2-40B4-BE49-F238E27FC236}">
                <a16:creationId xmlns:a16="http://schemas.microsoft.com/office/drawing/2014/main" id="{ADFB2C03-6E10-4918-A3C8-C8C6D4B3FB9F}"/>
              </a:ext>
            </a:extLst>
          </p:cNvPr>
          <p:cNvPicPr>
            <a:picLocks/>
          </p:cNvPicPr>
          <p:nvPr>
            <p:custDataLst>
              <p:tags r:id="rId10"/>
            </p:custDataLst>
          </p:nvPr>
        </p:nvPicPr>
        <p:blipFill>
          <a:blip r:embed="rId2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5250" y="3027939"/>
            <a:ext cx="1282700" cy="215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>
                    <a:alpha val="0"/>
                  </a:scrgbClr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317674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41" grpId="0"/>
      <p:bldP spid="49" grpId="0"/>
      <p:bldP spid="53" grpId="0"/>
      <p:bldP spid="5" grpId="0"/>
      <p:bldP spid="4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FB8877B8-5ED1-4D22-A9CE-3F2183795D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712788" y="100013"/>
            <a:ext cx="7415212" cy="803275"/>
          </a:xfrm>
        </p:spPr>
        <p:txBody>
          <a:bodyPr/>
          <a:lstStyle/>
          <a:p>
            <a:pPr eaLnBrk="1" hangingPunct="1"/>
            <a:r>
              <a:rPr lang="en-GB" altLang="en-US" sz="2400" dirty="0">
                <a:solidFill>
                  <a:srgbClr val="6F1211"/>
                </a:solidFill>
              </a:rPr>
              <a:t>Conformal transformations  SO(2,4)~SU(2,2)</a:t>
            </a:r>
          </a:p>
        </p:txBody>
      </p:sp>
      <p:sp>
        <p:nvSpPr>
          <p:cNvPr id="15363" name="Text Box 3">
            <a:extLst>
              <a:ext uri="{FF2B5EF4-FFF2-40B4-BE49-F238E27FC236}">
                <a16:creationId xmlns:a16="http://schemas.microsoft.com/office/drawing/2014/main" id="{713E9E86-FAF6-4750-A875-A3F4F0411A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038" y="936625"/>
            <a:ext cx="89757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GB" altLang="en-US" sz="2000">
                <a:solidFill>
                  <a:schemeClr val="accent2"/>
                </a:solidFill>
                <a:latin typeface="Arial" panose="020B0604020202020204" pitchFamily="34" charset="0"/>
              </a:rPr>
              <a:t> Scale invariance: stress tensor is traceless, which implies a larger symmetry</a:t>
            </a:r>
          </a:p>
        </p:txBody>
      </p:sp>
      <p:sp>
        <p:nvSpPr>
          <p:cNvPr id="15364" name="Text Box 4">
            <a:extLst>
              <a:ext uri="{FF2B5EF4-FFF2-40B4-BE49-F238E27FC236}">
                <a16:creationId xmlns:a16="http://schemas.microsoft.com/office/drawing/2014/main" id="{E7D52E57-42F2-4D16-BAAB-6D9D6E082F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2260600"/>
            <a:ext cx="16097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GB" altLang="en-US" sz="2000">
                <a:solidFill>
                  <a:schemeClr val="accent2"/>
                </a:solidFill>
                <a:latin typeface="Arial" panose="020B0604020202020204" pitchFamily="34" charset="0"/>
              </a:rPr>
              <a:t>Infinitesimal:</a:t>
            </a:r>
          </a:p>
        </p:txBody>
      </p:sp>
      <p:pic>
        <p:nvPicPr>
          <p:cNvPr id="15365" name="Picture 6" descr="txp_fig">
            <a:extLst>
              <a:ext uri="{FF2B5EF4-FFF2-40B4-BE49-F238E27FC236}">
                <a16:creationId xmlns:a16="http://schemas.microsoft.com/office/drawing/2014/main" id="{C39D3A88-84A5-4102-A6FB-BF7A64FF3DC6}"/>
              </a:ext>
            </a:extLst>
          </p:cNvPr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9063" y="6705600"/>
            <a:ext cx="134937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6" name="Picture 7" descr="txp_fig">
            <a:extLst>
              <a:ext uri="{FF2B5EF4-FFF2-40B4-BE49-F238E27FC236}">
                <a16:creationId xmlns:a16="http://schemas.microsoft.com/office/drawing/2014/main" id="{543C3EBA-EEFC-4083-9368-672CF26A6298}"/>
              </a:ext>
            </a:extLst>
          </p:cNvPr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9063" y="6705600"/>
            <a:ext cx="134937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7" name="Text Box 9">
            <a:extLst>
              <a:ext uri="{FF2B5EF4-FFF2-40B4-BE49-F238E27FC236}">
                <a16:creationId xmlns:a16="http://schemas.microsoft.com/office/drawing/2014/main" id="{6206922D-94DA-4544-B199-D72B00218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6672" y="3508753"/>
            <a:ext cx="58192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GB" altLang="en-US" dirty="0">
                <a:solidFill>
                  <a:schemeClr val="accent2"/>
                </a:solidFill>
                <a:latin typeface="Arial" panose="020B0604020202020204" pitchFamily="34" charset="0"/>
              </a:rPr>
              <a:t>    </a:t>
            </a:r>
            <a:r>
              <a:rPr lang="en-GB" altLang="en-US" sz="2000" dirty="0">
                <a:solidFill>
                  <a:srgbClr val="FF0000"/>
                </a:solidFill>
                <a:latin typeface="Arial" panose="020B0604020202020204" pitchFamily="34" charset="0"/>
              </a:rPr>
              <a:t>K</a:t>
            </a:r>
            <a:r>
              <a:rPr lang="en-GB" altLang="en-US" sz="2000" dirty="0">
                <a:solidFill>
                  <a:schemeClr val="accent2"/>
                </a:solidFill>
                <a:latin typeface="Arial" panose="020B0604020202020204" pitchFamily="34" charset="0"/>
              </a:rPr>
              <a:t> := </a:t>
            </a:r>
            <a:r>
              <a:rPr lang="en-GB" altLang="en-US" sz="2000" dirty="0" err="1">
                <a:solidFill>
                  <a:schemeClr val="accent2"/>
                </a:solidFill>
                <a:latin typeface="Arial" panose="020B0604020202020204" pitchFamily="34" charset="0"/>
              </a:rPr>
              <a:t>Spec.conf</a:t>
            </a:r>
            <a:r>
              <a:rPr lang="en-GB" altLang="en-US" sz="2000" dirty="0">
                <a:solidFill>
                  <a:schemeClr val="accent2"/>
                </a:solidFill>
                <a:latin typeface="Arial" panose="020B0604020202020204" pitchFamily="34" charset="0"/>
              </a:rPr>
              <a:t>.  = </a:t>
            </a:r>
            <a:r>
              <a:rPr lang="en-US" altLang="en-US" sz="2000" dirty="0">
                <a:solidFill>
                  <a:schemeClr val="accent2"/>
                </a:solidFill>
                <a:latin typeface="Arial" panose="020B0604020202020204" pitchFamily="34" charset="0"/>
              </a:rPr>
              <a:t>inversion × </a:t>
            </a:r>
            <a:r>
              <a:rPr lang="en-GB" altLang="en-US" sz="2000" dirty="0">
                <a:solidFill>
                  <a:schemeClr val="accent2"/>
                </a:solidFill>
                <a:latin typeface="Arial" panose="020B0604020202020204" pitchFamily="34" charset="0"/>
              </a:rPr>
              <a:t>shift </a:t>
            </a:r>
            <a:r>
              <a:rPr lang="en-US" altLang="en-US" sz="2000" dirty="0">
                <a:solidFill>
                  <a:schemeClr val="accent2"/>
                </a:solidFill>
                <a:latin typeface="Arial" panose="020B0604020202020204" pitchFamily="34" charset="0"/>
              </a:rPr>
              <a:t>×inversion</a:t>
            </a:r>
          </a:p>
        </p:txBody>
      </p:sp>
      <p:sp>
        <p:nvSpPr>
          <p:cNvPr id="15368" name="Text Box 11">
            <a:extLst>
              <a:ext uri="{FF2B5EF4-FFF2-40B4-BE49-F238E27FC236}">
                <a16:creationId xmlns:a16="http://schemas.microsoft.com/office/drawing/2014/main" id="{CC178537-E197-440A-AAE3-372A2F47E6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3095625"/>
            <a:ext cx="63722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GB" altLang="en-US" sz="2000">
                <a:solidFill>
                  <a:schemeClr val="accent2"/>
                </a:solidFill>
                <a:latin typeface="Arial" panose="020B0604020202020204" pitchFamily="34" charset="0"/>
              </a:rPr>
              <a:t>(translation </a:t>
            </a:r>
            <a:r>
              <a:rPr lang="en-GB" altLang="en-US" sz="2000">
                <a:solidFill>
                  <a:srgbClr val="FF0000"/>
                </a:solidFill>
                <a:latin typeface="Arial" panose="020B0604020202020204" pitchFamily="34" charset="0"/>
              </a:rPr>
              <a:t>P</a:t>
            </a:r>
            <a:r>
              <a:rPr lang="en-GB" altLang="en-US" sz="2000">
                <a:solidFill>
                  <a:schemeClr val="accent2"/>
                </a:solidFill>
                <a:latin typeface="Arial" panose="020B0604020202020204" pitchFamily="34" charset="0"/>
              </a:rPr>
              <a:t>,  Lorentz </a:t>
            </a:r>
            <a:r>
              <a:rPr lang="en-GB" altLang="en-US" sz="2000">
                <a:solidFill>
                  <a:srgbClr val="FF0000"/>
                </a:solidFill>
                <a:latin typeface="Arial" panose="020B0604020202020204" pitchFamily="34" charset="0"/>
              </a:rPr>
              <a:t>L</a:t>
            </a:r>
            <a:r>
              <a:rPr lang="en-GB" altLang="en-US" sz="2000">
                <a:solidFill>
                  <a:schemeClr val="accent2"/>
                </a:solidFill>
                <a:latin typeface="Arial" panose="020B0604020202020204" pitchFamily="34" charset="0"/>
              </a:rPr>
              <a:t>,  dilatation </a:t>
            </a:r>
            <a:r>
              <a:rPr lang="en-GB" altLang="en-US" sz="2000">
                <a:solidFill>
                  <a:srgbClr val="FF0000"/>
                </a:solidFill>
                <a:latin typeface="Arial" panose="020B0604020202020204" pitchFamily="34" charset="0"/>
              </a:rPr>
              <a:t>D</a:t>
            </a:r>
            <a:r>
              <a:rPr lang="en-GB" altLang="en-US" sz="2000">
                <a:solidFill>
                  <a:schemeClr val="accent2"/>
                </a:solidFill>
                <a:latin typeface="Arial" panose="020B0604020202020204" pitchFamily="34" charset="0"/>
              </a:rPr>
              <a:t>,  special conf. </a:t>
            </a:r>
            <a:r>
              <a:rPr lang="en-GB" altLang="en-US" sz="2000">
                <a:solidFill>
                  <a:srgbClr val="FF0000"/>
                </a:solidFill>
                <a:latin typeface="Arial" panose="020B0604020202020204" pitchFamily="34" charset="0"/>
              </a:rPr>
              <a:t>K</a:t>
            </a:r>
            <a:r>
              <a:rPr lang="en-GB" altLang="en-US" sz="2000">
                <a:solidFill>
                  <a:schemeClr val="accent2"/>
                </a:solidFill>
                <a:latin typeface="Arial" panose="020B0604020202020204" pitchFamily="34" charset="0"/>
              </a:rPr>
              <a:t>)</a:t>
            </a:r>
          </a:p>
        </p:txBody>
      </p:sp>
      <p:pic>
        <p:nvPicPr>
          <p:cNvPr id="15369" name="Picture 12" descr="txp_fig">
            <a:extLst>
              <a:ext uri="{FF2B5EF4-FFF2-40B4-BE49-F238E27FC236}">
                <a16:creationId xmlns:a16="http://schemas.microsoft.com/office/drawing/2014/main" id="{B0A29101-EB3C-418C-AA6D-7C5B04ACE5EA}"/>
              </a:ext>
            </a:extLst>
          </p:cNvPr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7425" y="2192338"/>
            <a:ext cx="3608388" cy="658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70" name="Picture 14" descr="txp_fig">
            <a:extLst>
              <a:ext uri="{FF2B5EF4-FFF2-40B4-BE49-F238E27FC236}">
                <a16:creationId xmlns:a16="http://schemas.microsoft.com/office/drawing/2014/main" id="{E3EEF900-5EE2-48DA-AFA8-1042D2365EDD}"/>
              </a:ext>
            </a:extLst>
          </p:cNvPr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2513" y="2360613"/>
            <a:ext cx="18288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71" name="Image 1">
            <a:extLst>
              <a:ext uri="{FF2B5EF4-FFF2-40B4-BE49-F238E27FC236}">
                <a16:creationId xmlns:a16="http://schemas.microsoft.com/office/drawing/2014/main" id="{923AC3F1-CE67-43B3-8FC3-73864B412579}"/>
              </a:ext>
            </a:extLst>
          </p:cNvPr>
          <p:cNvPicPr>
            <a:picLocks/>
          </p:cNvPicPr>
          <p:nvPr>
            <p:custDataLst>
              <p:tags r:id="rId5"/>
            </p:custDataLst>
          </p:nvPr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1968" y="3985488"/>
            <a:ext cx="1697038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72" name="Image 4">
            <a:extLst>
              <a:ext uri="{FF2B5EF4-FFF2-40B4-BE49-F238E27FC236}">
                <a16:creationId xmlns:a16="http://schemas.microsoft.com/office/drawing/2014/main" id="{7ECE8724-6066-40D3-8C52-69442F8C022C}"/>
              </a:ext>
            </a:extLst>
          </p:cNvPr>
          <p:cNvPicPr>
            <a:picLocks/>
          </p:cNvPicPr>
          <p:nvPr>
            <p:custDataLst>
              <p:tags r:id="rId6"/>
            </p:custDataLst>
          </p:nvPr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4838" y="2771775"/>
            <a:ext cx="41703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73" name="Image 5">
            <a:extLst>
              <a:ext uri="{FF2B5EF4-FFF2-40B4-BE49-F238E27FC236}">
                <a16:creationId xmlns:a16="http://schemas.microsoft.com/office/drawing/2014/main" id="{7A637B7C-9C11-4AB5-B14F-5ACB2240325D}"/>
              </a:ext>
            </a:extLst>
          </p:cNvPr>
          <p:cNvPicPr>
            <a:picLocks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7675" y="4795838"/>
            <a:ext cx="4687888" cy="1862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74" name="Text Box 8">
            <a:extLst>
              <a:ext uri="{FF2B5EF4-FFF2-40B4-BE49-F238E27FC236}">
                <a16:creationId xmlns:a16="http://schemas.microsoft.com/office/drawing/2014/main" id="{585AADA8-1542-4E23-8052-4F6953E7CA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2487" y="4037875"/>
            <a:ext cx="12350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GB" altLang="en-US" sz="2000" dirty="0">
                <a:solidFill>
                  <a:schemeClr val="accent2"/>
                </a:solidFill>
                <a:latin typeface="Arial" panose="020B0604020202020204" pitchFamily="34" charset="0"/>
              </a:rPr>
              <a:t>Isometry:</a:t>
            </a:r>
          </a:p>
        </p:txBody>
      </p:sp>
      <p:pic>
        <p:nvPicPr>
          <p:cNvPr id="15375" name="Picture 13" descr="txp_fig">
            <a:extLst>
              <a:ext uri="{FF2B5EF4-FFF2-40B4-BE49-F238E27FC236}">
                <a16:creationId xmlns:a16="http://schemas.microsoft.com/office/drawing/2014/main" id="{B4FDD7C1-3844-4050-BB9F-0DF72DB664E5}"/>
              </a:ext>
            </a:extLst>
          </p:cNvPr>
          <p:cNvPicPr>
            <a:picLocks noChangeAspect="1" noChangeArrowheads="1"/>
          </p:cNvPicPr>
          <p:nvPr>
            <p:custDataLst>
              <p:tags r:id="rId7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5512" y="4134713"/>
            <a:ext cx="869950" cy="207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76" name="Text Box 9">
            <a:extLst>
              <a:ext uri="{FF2B5EF4-FFF2-40B4-BE49-F238E27FC236}">
                <a16:creationId xmlns:a16="http://schemas.microsoft.com/office/drawing/2014/main" id="{2D777222-B6DD-42C9-90F8-CDDE0B958F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613" y="1358900"/>
            <a:ext cx="534828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GB" altLang="en-US" sz="2000">
                <a:solidFill>
                  <a:srgbClr val="7030A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000">
                <a:solidFill>
                  <a:srgbClr val="7030A0"/>
                </a:solidFill>
                <a:latin typeface="Arial" panose="020B0604020202020204" pitchFamily="34" charset="0"/>
              </a:rPr>
              <a:t>Conformal invariance: local scale invariance</a:t>
            </a:r>
          </a:p>
        </p:txBody>
      </p:sp>
      <p:sp>
        <p:nvSpPr>
          <p:cNvPr id="15378" name="Text Box 9">
            <a:extLst>
              <a:ext uri="{FF2B5EF4-FFF2-40B4-BE49-F238E27FC236}">
                <a16:creationId xmlns:a16="http://schemas.microsoft.com/office/drawing/2014/main" id="{97E7F543-0034-423E-B3CF-B74CD63710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3825" y="4672529"/>
            <a:ext cx="27527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GB" altLang="en-US" sz="2000" dirty="0">
                <a:solidFill>
                  <a:schemeClr val="accent2"/>
                </a:solidFill>
                <a:latin typeface="Arial" panose="020B0604020202020204" pitchFamily="34" charset="0"/>
              </a:rPr>
              <a:t> Full conformal group:</a:t>
            </a:r>
            <a:endParaRPr lang="en-US" altLang="en-US" sz="2000" dirty="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pic>
        <p:nvPicPr>
          <p:cNvPr id="15379" name="Image 1">
            <a:extLst>
              <a:ext uri="{FF2B5EF4-FFF2-40B4-BE49-F238E27FC236}">
                <a16:creationId xmlns:a16="http://schemas.microsoft.com/office/drawing/2014/main" id="{3027307A-366E-409E-B0BA-14BA5EB04D37}"/>
              </a:ext>
            </a:extLst>
          </p:cNvPr>
          <p:cNvPicPr>
            <a:picLocks/>
          </p:cNvPicPr>
          <p:nvPr>
            <p:custDataLst>
              <p:tags r:id="rId8"/>
            </p:custDataLst>
          </p:nvPr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7988" y="1812925"/>
            <a:ext cx="3602037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81" name="Image 5">
            <a:extLst>
              <a:ext uri="{FF2B5EF4-FFF2-40B4-BE49-F238E27FC236}">
                <a16:creationId xmlns:a16="http://schemas.microsoft.com/office/drawing/2014/main" id="{4248518E-B247-4ACB-87B8-8AA96CB0183E}"/>
              </a:ext>
            </a:extLst>
          </p:cNvPr>
          <p:cNvPicPr>
            <a:picLocks/>
          </p:cNvPicPr>
          <p:nvPr>
            <p:custDataLst>
              <p:tags r:id="rId9"/>
            </p:custDataLst>
          </p:nvPr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719" y="5399604"/>
            <a:ext cx="3543300" cy="119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63" grpId="0"/>
      <p:bldP spid="15364" grpId="0"/>
      <p:bldP spid="15367" grpId="0"/>
      <p:bldP spid="15368" grpId="0"/>
      <p:bldP spid="15374" grpId="0"/>
      <p:bldP spid="15376" grpId="0"/>
      <p:bldP spid="15378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486741" y="1977411"/>
            <a:ext cx="2476784" cy="1956582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226007" y="129921"/>
            <a:ext cx="566716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CC3300"/>
                </a:solidFill>
              </a:rPr>
              <a:t>Dimensions of twist-2,3,… operators</a:t>
            </a:r>
          </a:p>
          <a:p>
            <a:r>
              <a:rPr lang="en-US" dirty="0">
                <a:solidFill>
                  <a:srgbClr val="CC3300"/>
                </a:solidFill>
              </a:rPr>
              <a:t> from integrability (QSC)</a:t>
            </a:r>
          </a:p>
        </p:txBody>
      </p:sp>
      <p:pic>
        <p:nvPicPr>
          <p:cNvPr id="5" name="Picture 4"/>
          <p:cNvPicPr>
            <a:picLocks/>
          </p:cNvPicPr>
          <p:nvPr>
            <p:custDataLst>
              <p:tags r:id="rId1"/>
            </p:custDataLst>
          </p:nvPr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20820" y="187456"/>
            <a:ext cx="1196174" cy="2536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grpSp>
        <p:nvGrpSpPr>
          <p:cNvPr id="9" name="Group 8"/>
          <p:cNvGrpSpPr/>
          <p:nvPr/>
        </p:nvGrpSpPr>
        <p:grpSpPr>
          <a:xfrm>
            <a:off x="4643730" y="1463218"/>
            <a:ext cx="4077864" cy="307777"/>
            <a:chOff x="3777366" y="1062662"/>
            <a:chExt cx="5021312" cy="307777"/>
          </a:xfrm>
        </p:grpSpPr>
        <p:sp>
          <p:nvSpPr>
            <p:cNvPr id="6" name="TextBox 5"/>
            <p:cNvSpPr txBox="1"/>
            <p:nvPr/>
          </p:nvSpPr>
          <p:spPr>
            <a:xfrm>
              <a:off x="3777366" y="1062662"/>
              <a:ext cx="43764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latin typeface="+mn-lt"/>
                  <a:cs typeface="Arial" panose="020B0604020202020204" pitchFamily="34" charset="0"/>
                </a:rPr>
                <a:t>Function  of complex conformal spin</a:t>
              </a:r>
            </a:p>
          </p:txBody>
        </p:sp>
        <p:pic>
          <p:nvPicPr>
            <p:cNvPr id="8" name="Picture 7"/>
            <p:cNvPicPr>
              <a:picLocks/>
            </p:cNvPicPr>
            <p:nvPr>
              <p:custDataLst>
                <p:tags r:id="rId7"/>
              </p:custDataLst>
            </p:nvPr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09367" y="1144023"/>
              <a:ext cx="789311" cy="22339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/>
                  </a:solidFill>
                </a14:hiddenFill>
              </a:ext>
            </a:extLst>
          </p:spPr>
        </p:pic>
      </p:grpSp>
      <p:pic>
        <p:nvPicPr>
          <p:cNvPr id="11" name="Picture 10"/>
          <p:cNvPicPr>
            <a:picLocks/>
          </p:cNvPicPr>
          <p:nvPr>
            <p:custDataLst>
              <p:tags r:id="rId2"/>
            </p:custDataLst>
          </p:nvPr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78678" y="3489335"/>
            <a:ext cx="641008" cy="1435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sp>
        <p:nvSpPr>
          <p:cNvPr id="12" name="Rectangle 11"/>
          <p:cNvSpPr/>
          <p:nvPr/>
        </p:nvSpPr>
        <p:spPr>
          <a:xfrm>
            <a:off x="5211182" y="1770168"/>
            <a:ext cx="192071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  <a:buFontTx/>
              <a:buNone/>
            </a:pPr>
            <a:r>
              <a:rPr lang="en-GB" altLang="en-US" sz="800" b="1" dirty="0" err="1">
                <a:solidFill>
                  <a:srgbClr val="00CC00"/>
                </a:solidFill>
              </a:rPr>
              <a:t>Gromov</a:t>
            </a:r>
            <a:r>
              <a:rPr lang="en-GB" altLang="en-US" sz="800" b="1" dirty="0">
                <a:solidFill>
                  <a:srgbClr val="00CC00"/>
                </a:solidFill>
              </a:rPr>
              <a:t>, </a:t>
            </a:r>
            <a:r>
              <a:rPr lang="en-GB" altLang="en-US" sz="800" b="1" dirty="0" err="1">
                <a:solidFill>
                  <a:srgbClr val="00CC00"/>
                </a:solidFill>
              </a:rPr>
              <a:t>Levkovich-Maslyuk</a:t>
            </a:r>
            <a:r>
              <a:rPr lang="en-GB" altLang="en-US" sz="800" b="1" dirty="0">
                <a:solidFill>
                  <a:srgbClr val="00CC00"/>
                </a:solidFill>
              </a:rPr>
              <a:t>, </a:t>
            </a:r>
            <a:r>
              <a:rPr lang="en-GB" altLang="en-US" sz="800" b="1" dirty="0" err="1">
                <a:solidFill>
                  <a:srgbClr val="00CC00"/>
                </a:solidFill>
              </a:rPr>
              <a:t>Sizov</a:t>
            </a:r>
            <a:r>
              <a:rPr lang="en-GB" altLang="en-US" sz="800" b="1" dirty="0">
                <a:solidFill>
                  <a:srgbClr val="00CC00"/>
                </a:solidFill>
              </a:rPr>
              <a:t> ‘15</a:t>
            </a:r>
            <a:endParaRPr lang="en-US" altLang="en-US" sz="800" dirty="0"/>
          </a:p>
        </p:txBody>
      </p:sp>
      <p:sp>
        <p:nvSpPr>
          <p:cNvPr id="10" name="TextBox 89">
            <a:extLst>
              <a:ext uri="{FF2B5EF4-FFF2-40B4-BE49-F238E27FC236}">
                <a16:creationId xmlns:a16="http://schemas.microsoft.com/office/drawing/2014/main" id="{FE887A3D-A3D5-46CF-9FAF-5675D37A8B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133" y="868628"/>
            <a:ext cx="573304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sz="1400" dirty="0">
                <a:solidFill>
                  <a:srgbClr val="1014A4"/>
                </a:solidFill>
                <a:latin typeface="+mn-lt"/>
              </a:rPr>
              <a:t>  </a:t>
            </a:r>
            <a:r>
              <a:rPr lang="en-US" sz="1400" dirty="0" err="1">
                <a:solidFill>
                  <a:srgbClr val="1014A4"/>
                </a:solidFill>
                <a:latin typeface="+mn-lt"/>
              </a:rPr>
              <a:t>Numerics</a:t>
            </a:r>
            <a:r>
              <a:rPr lang="en-US" sz="1400" dirty="0">
                <a:solidFill>
                  <a:srgbClr val="1014A4"/>
                </a:solidFill>
                <a:latin typeface="+mn-lt"/>
              </a:rPr>
              <a:t>, weak and strong coupling from Quantum Spectral Curve; </a:t>
            </a:r>
          </a:p>
        </p:txBody>
      </p:sp>
      <p:pic>
        <p:nvPicPr>
          <p:cNvPr id="13" name="Picture 6">
            <a:extLst>
              <a:ext uri="{FF2B5EF4-FFF2-40B4-BE49-F238E27FC236}">
                <a16:creationId xmlns:a16="http://schemas.microsoft.com/office/drawing/2014/main" id="{74072563-8BE6-F32F-CDBE-0455A440E634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552849" y="3875569"/>
            <a:ext cx="3971634" cy="2591490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68EF53B4-4F52-4221-8E30-E86C911E9D81}"/>
              </a:ext>
            </a:extLst>
          </p:cNvPr>
          <p:cNvSpPr/>
          <p:nvPr/>
        </p:nvSpPr>
        <p:spPr>
          <a:xfrm>
            <a:off x="913443" y="4453299"/>
            <a:ext cx="163698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  <a:buFontTx/>
              <a:buNone/>
            </a:pPr>
            <a:r>
              <a:rPr lang="en-GB" altLang="en-US" sz="900" b="1" dirty="0" err="1">
                <a:solidFill>
                  <a:srgbClr val="00CC00"/>
                </a:solidFill>
              </a:rPr>
              <a:t>Gromov</a:t>
            </a:r>
            <a:r>
              <a:rPr lang="en-GB" altLang="en-US" sz="900" b="1" dirty="0">
                <a:solidFill>
                  <a:srgbClr val="00CC00"/>
                </a:solidFill>
              </a:rPr>
              <a:t>, Julius, </a:t>
            </a:r>
            <a:r>
              <a:rPr lang="en-GB" altLang="en-US" sz="900" b="1" dirty="0" err="1">
                <a:solidFill>
                  <a:srgbClr val="00CC00"/>
                </a:solidFill>
              </a:rPr>
              <a:t>Sokolova</a:t>
            </a:r>
            <a:r>
              <a:rPr lang="en-GB" altLang="en-US" sz="900" b="1" dirty="0">
                <a:solidFill>
                  <a:srgbClr val="00CC00"/>
                </a:solidFill>
              </a:rPr>
              <a:t> ‘23</a:t>
            </a:r>
            <a:endParaRPr lang="en-US" altLang="en-US" sz="900" dirty="0"/>
          </a:p>
        </p:txBody>
      </p:sp>
      <p:grpSp>
        <p:nvGrpSpPr>
          <p:cNvPr id="16" name="Group 5">
            <a:extLst>
              <a:ext uri="{FF2B5EF4-FFF2-40B4-BE49-F238E27FC236}">
                <a16:creationId xmlns:a16="http://schemas.microsoft.com/office/drawing/2014/main" id="{73B9602F-BCED-4D12-8EF7-FCB27EFF97A1}"/>
              </a:ext>
            </a:extLst>
          </p:cNvPr>
          <p:cNvGrpSpPr/>
          <p:nvPr/>
        </p:nvGrpSpPr>
        <p:grpSpPr>
          <a:xfrm>
            <a:off x="28997" y="1446882"/>
            <a:ext cx="4666681" cy="2037311"/>
            <a:chOff x="-314266" y="419690"/>
            <a:chExt cx="6558673" cy="2863288"/>
          </a:xfrm>
        </p:grpSpPr>
        <p:sp>
          <p:nvSpPr>
            <p:cNvPr id="18" name="Rectangle 30">
              <a:extLst>
                <a:ext uri="{FF2B5EF4-FFF2-40B4-BE49-F238E27FC236}">
                  <a16:creationId xmlns:a16="http://schemas.microsoft.com/office/drawing/2014/main" id="{C5AFAB80-AF5D-450C-B6CF-98F6F3999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14266" y="419690"/>
              <a:ext cx="2742791" cy="64883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GB" altLang="fr-FR" sz="800" b="1" dirty="0" err="1">
                  <a:solidFill>
                    <a:srgbClr val="00CC00"/>
                  </a:solidFill>
                </a:rPr>
                <a:t>Gromov,V.K.,Vieira</a:t>
              </a:r>
              <a:r>
                <a:rPr lang="en-GB" altLang="fr-FR" sz="800" b="1" dirty="0">
                  <a:solidFill>
                    <a:srgbClr val="00CC00"/>
                  </a:solidFill>
                </a:rPr>
                <a:t> ‘09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GB" altLang="fr-FR" sz="800" b="1" dirty="0" err="1">
                  <a:solidFill>
                    <a:srgbClr val="00CC00"/>
                  </a:solidFill>
                </a:rPr>
                <a:t>Frolov</a:t>
              </a:r>
              <a:r>
                <a:rPr lang="en-GB" altLang="fr-FR" sz="800" b="1" dirty="0">
                  <a:solidFill>
                    <a:srgbClr val="00CC00"/>
                  </a:solidFill>
                </a:rPr>
                <a:t>   ‘10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GB" altLang="fr-FR" sz="800" b="1" dirty="0" err="1">
                  <a:solidFill>
                    <a:srgbClr val="00CC00"/>
                  </a:solidFill>
                </a:rPr>
                <a:t>Gromov,Valatka</a:t>
              </a:r>
              <a:r>
                <a:rPr lang="en-GB" altLang="fr-FR" sz="800" b="1" dirty="0">
                  <a:solidFill>
                    <a:srgbClr val="00CC00"/>
                  </a:solidFill>
                </a:rPr>
                <a:t>  ‘12     </a:t>
              </a:r>
            </a:p>
          </p:txBody>
        </p:sp>
        <p:pic>
          <p:nvPicPr>
            <p:cNvPr id="17" name="Picture 14" descr="PNG2.png">
              <a:extLst>
                <a:ext uri="{FF2B5EF4-FFF2-40B4-BE49-F238E27FC236}">
                  <a16:creationId xmlns:a16="http://schemas.microsoft.com/office/drawing/2014/main" id="{941AE95C-231E-4F20-98E9-C93FE6B633AA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86733" y="467476"/>
              <a:ext cx="4257674" cy="27871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Image 9">
              <a:extLst>
                <a:ext uri="{FF2B5EF4-FFF2-40B4-BE49-F238E27FC236}">
                  <a16:creationId xmlns:a16="http://schemas.microsoft.com/office/drawing/2014/main" id="{0ECC6F99-D440-4EBD-8EFE-B7FFE84EC2B3}"/>
                </a:ext>
              </a:extLst>
            </p:cNvPr>
            <p:cNvPicPr>
              <a:picLocks/>
            </p:cNvPicPr>
            <p:nvPr>
              <p:custDataLst>
                <p:tags r:id="rId5"/>
              </p:custDataLst>
            </p:nvPr>
          </p:nvPicPr>
          <p:blipFill>
            <a:blip r:embed="rId1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34793" y="622244"/>
              <a:ext cx="832666" cy="12359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>
                      <a:alpha val="0"/>
                    </a:scrgbClr>
                  </a:solidFill>
                </a14:hiddenFill>
              </a:ext>
            </a:extLst>
          </p:spPr>
        </p:pic>
        <p:pic>
          <p:nvPicPr>
            <p:cNvPr id="20" name="Image 11">
              <a:extLst>
                <a:ext uri="{FF2B5EF4-FFF2-40B4-BE49-F238E27FC236}">
                  <a16:creationId xmlns:a16="http://schemas.microsoft.com/office/drawing/2014/main" id="{B9F6D312-8130-4775-AE12-E80A49DBBF15}"/>
                </a:ext>
              </a:extLst>
            </p:cNvPr>
            <p:cNvPicPr>
              <a:picLocks/>
            </p:cNvPicPr>
            <p:nvPr>
              <p:custDataLst>
                <p:tags r:id="rId6"/>
              </p:custDataLst>
            </p:nvPr>
          </p:nvPicPr>
          <p:blipFill>
            <a:blip r:embed="rId16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55503" y="1068590"/>
              <a:ext cx="1844637" cy="14211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>
                      <a:alpha val="0"/>
                    </a:scrgbClr>
                  </a:solidFill>
                </a14:hiddenFill>
              </a:ext>
            </a:extLst>
          </p:spPr>
        </p:pic>
        <p:pic>
          <p:nvPicPr>
            <p:cNvPr id="21" name="Image 1">
              <a:extLst>
                <a:ext uri="{FF2B5EF4-FFF2-40B4-BE49-F238E27FC236}">
                  <a16:creationId xmlns:a16="http://schemas.microsoft.com/office/drawing/2014/main" id="{08070C24-C4B4-458D-9435-089824D4BE6D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3229420" y="3069600"/>
              <a:ext cx="1091279" cy="213378"/>
            </a:xfrm>
            <a:prstGeom prst="rect">
              <a:avLst/>
            </a:prstGeom>
          </p:spPr>
        </p:pic>
      </p:grpSp>
      <p:pic>
        <p:nvPicPr>
          <p:cNvPr id="22" name="Picture 2">
            <a:extLst>
              <a:ext uri="{FF2B5EF4-FFF2-40B4-BE49-F238E27FC236}">
                <a16:creationId xmlns:a16="http://schemas.microsoft.com/office/drawing/2014/main" id="{595BF522-01A5-499E-A073-A409C4718FB5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3850" t="14067" r="2244"/>
          <a:stretch/>
        </p:blipFill>
        <p:spPr>
          <a:xfrm>
            <a:off x="5435612" y="4765613"/>
            <a:ext cx="3541653" cy="1997732"/>
          </a:xfrm>
          <a:prstGeom prst="rect">
            <a:avLst/>
          </a:prstGeom>
        </p:spPr>
      </p:pic>
      <p:pic>
        <p:nvPicPr>
          <p:cNvPr id="23" name="Picture 27">
            <a:extLst>
              <a:ext uri="{FF2B5EF4-FFF2-40B4-BE49-F238E27FC236}">
                <a16:creationId xmlns:a16="http://schemas.microsoft.com/office/drawing/2014/main" id="{7C806C87-1709-4226-B60B-E2AC3312DC8A}"/>
              </a:ext>
            </a:extLst>
          </p:cNvPr>
          <p:cNvPicPr>
            <a:picLocks/>
          </p:cNvPicPr>
          <p:nvPr>
            <p:custDataLst>
              <p:tags r:id="rId3"/>
            </p:custDataLst>
          </p:nvPr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8188" y="4318227"/>
            <a:ext cx="1384980" cy="3650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sp>
        <p:nvSpPr>
          <p:cNvPr id="24" name="Rectangle 30">
            <a:extLst>
              <a:ext uri="{FF2B5EF4-FFF2-40B4-BE49-F238E27FC236}">
                <a16:creationId xmlns:a16="http://schemas.microsoft.com/office/drawing/2014/main" id="{D76FC21C-C730-41FB-83F4-2C9D4566EB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088" y="4175458"/>
            <a:ext cx="157927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None/>
            </a:pPr>
            <a:r>
              <a:rPr lang="en-GB" altLang="en-US" sz="800" dirty="0" err="1">
                <a:solidFill>
                  <a:srgbClr val="00CC00"/>
                </a:solidFill>
              </a:rPr>
              <a:t>Gromov,VK,Leurent</a:t>
            </a:r>
            <a:r>
              <a:rPr lang="en-GB" altLang="en-US" sz="800" dirty="0">
                <a:solidFill>
                  <a:srgbClr val="00CC00"/>
                </a:solidFill>
              </a:rPr>
              <a:t>, </a:t>
            </a:r>
            <a:r>
              <a:rPr lang="en-GB" altLang="en-US" sz="800" dirty="0" err="1">
                <a:solidFill>
                  <a:srgbClr val="00CC00"/>
                </a:solidFill>
              </a:rPr>
              <a:t>Volin</a:t>
            </a:r>
            <a:r>
              <a:rPr lang="en-GB" altLang="en-US" sz="800" dirty="0">
                <a:solidFill>
                  <a:srgbClr val="00CC00"/>
                </a:solidFill>
              </a:rPr>
              <a:t> ‘13 </a:t>
            </a:r>
          </a:p>
          <a:p>
            <a:pPr>
              <a:spcBef>
                <a:spcPct val="0"/>
              </a:spcBef>
              <a:buNone/>
            </a:pPr>
            <a:r>
              <a:rPr lang="en-GB" altLang="en-US" sz="800" dirty="0" err="1">
                <a:solidFill>
                  <a:srgbClr val="00CC00"/>
                </a:solidFill>
              </a:rPr>
              <a:t>Leurent</a:t>
            </a:r>
            <a:r>
              <a:rPr lang="en-GB" altLang="en-US" sz="800" dirty="0">
                <a:solidFill>
                  <a:srgbClr val="00CC00"/>
                </a:solidFill>
              </a:rPr>
              <a:t>, </a:t>
            </a:r>
            <a:r>
              <a:rPr lang="en-GB" altLang="en-US" sz="800" dirty="0" err="1">
                <a:solidFill>
                  <a:srgbClr val="00CC00"/>
                </a:solidFill>
              </a:rPr>
              <a:t>Serban</a:t>
            </a:r>
            <a:r>
              <a:rPr lang="en-GB" altLang="en-US" sz="800" dirty="0">
                <a:solidFill>
                  <a:srgbClr val="00CC00"/>
                </a:solidFill>
              </a:rPr>
              <a:t>, </a:t>
            </a:r>
            <a:r>
              <a:rPr lang="en-GB" altLang="en-US" sz="800" dirty="0" err="1">
                <a:solidFill>
                  <a:srgbClr val="00CC00"/>
                </a:solidFill>
              </a:rPr>
              <a:t>Volin</a:t>
            </a:r>
            <a:r>
              <a:rPr lang="en-GB" altLang="en-US" sz="800" dirty="0">
                <a:solidFill>
                  <a:srgbClr val="00CC00"/>
                </a:solidFill>
              </a:rPr>
              <a:t> ‘12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GB" altLang="en-US" sz="800" dirty="0" err="1">
                <a:solidFill>
                  <a:srgbClr val="00CC00"/>
                </a:solidFill>
              </a:rPr>
              <a:t>Volin</a:t>
            </a:r>
            <a:r>
              <a:rPr lang="en-GB" altLang="en-US" sz="800" dirty="0">
                <a:solidFill>
                  <a:srgbClr val="00CC00"/>
                </a:solidFill>
              </a:rPr>
              <a:t>, </a:t>
            </a:r>
            <a:r>
              <a:rPr lang="en-GB" altLang="en-US" sz="800" dirty="0" err="1">
                <a:solidFill>
                  <a:srgbClr val="00CC00"/>
                </a:solidFill>
              </a:rPr>
              <a:t>Marboe</a:t>
            </a:r>
            <a:r>
              <a:rPr lang="en-GB" altLang="en-US" sz="800" dirty="0">
                <a:solidFill>
                  <a:srgbClr val="00CC00"/>
                </a:solidFill>
              </a:rPr>
              <a:t>  ‘18</a:t>
            </a:r>
          </a:p>
        </p:txBody>
      </p:sp>
      <p:sp>
        <p:nvSpPr>
          <p:cNvPr id="25" name="Text Box 4">
            <a:extLst>
              <a:ext uri="{FF2B5EF4-FFF2-40B4-BE49-F238E27FC236}">
                <a16:creationId xmlns:a16="http://schemas.microsoft.com/office/drawing/2014/main" id="{AA19BBEF-A23F-4E91-912F-3761D34114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30022" y="4066666"/>
            <a:ext cx="19588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algn="l"/>
            <a:r>
              <a:rPr lang="en-GB" sz="1200" dirty="0">
                <a:solidFill>
                  <a:srgbClr val="1014A4"/>
                </a:solidFill>
              </a:rPr>
              <a:t>Weak </a:t>
            </a:r>
            <a:r>
              <a:rPr lang="en-GB" sz="1200" dirty="0" err="1">
                <a:solidFill>
                  <a:srgbClr val="1014A4"/>
                </a:solidFill>
              </a:rPr>
              <a:t>couping</a:t>
            </a:r>
            <a:r>
              <a:rPr lang="en-GB" sz="1200" dirty="0">
                <a:solidFill>
                  <a:srgbClr val="1014A4"/>
                </a:solidFill>
              </a:rPr>
              <a:t> (11 loops)</a:t>
            </a:r>
          </a:p>
        </p:txBody>
      </p:sp>
      <p:sp>
        <p:nvSpPr>
          <p:cNvPr id="26" name="Text Box 4">
            <a:extLst>
              <a:ext uri="{FF2B5EF4-FFF2-40B4-BE49-F238E27FC236}">
                <a16:creationId xmlns:a16="http://schemas.microsoft.com/office/drawing/2014/main" id="{454BA23B-ED9E-4731-9F88-B5A715BFDA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475" y="3664057"/>
            <a:ext cx="468885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r>
              <a:rPr lang="en-GB" sz="1200" dirty="0">
                <a:solidFill>
                  <a:srgbClr val="1014A4"/>
                </a:solidFill>
              </a:rPr>
              <a:t>Recent numerical r</a:t>
            </a:r>
            <a:r>
              <a:rPr lang="en-GB" sz="1200" dirty="0">
                <a:solidFill>
                  <a:srgbClr val="1014A4"/>
                </a:solidFill>
                <a:latin typeface="+mn-lt"/>
              </a:rPr>
              <a:t>e</a:t>
            </a:r>
            <a:r>
              <a:rPr lang="en-GB" sz="1200" dirty="0">
                <a:solidFill>
                  <a:srgbClr val="1014A4"/>
                </a:solidFill>
              </a:rPr>
              <a:t>sults with </a:t>
            </a:r>
            <a:r>
              <a:rPr lang="en-US" sz="1200" dirty="0">
                <a:solidFill>
                  <a:srgbClr val="1014A4"/>
                </a:solidFill>
              </a:rPr>
              <a:t>“unlimited” precision  (~30-50 digits) </a:t>
            </a:r>
            <a:endParaRPr lang="en-GB" sz="1200" dirty="0">
              <a:solidFill>
                <a:srgbClr val="1014A4"/>
              </a:solidFill>
            </a:endParaRPr>
          </a:p>
        </p:txBody>
      </p:sp>
      <p:pic>
        <p:nvPicPr>
          <p:cNvPr id="27" name="Image 3">
            <a:extLst>
              <a:ext uri="{FF2B5EF4-FFF2-40B4-BE49-F238E27FC236}">
                <a16:creationId xmlns:a16="http://schemas.microsoft.com/office/drawing/2014/main" id="{66B071EF-7F8A-4655-B66E-65597ED65827}"/>
              </a:ext>
            </a:extLst>
          </p:cNvPr>
          <p:cNvPicPr>
            <a:picLocks/>
          </p:cNvPicPr>
          <p:nvPr>
            <p:custDataLst>
              <p:tags r:id="rId4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48868" y="2649672"/>
            <a:ext cx="2991106" cy="280932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28" name="Text Box 4">
            <a:extLst>
              <a:ext uri="{FF2B5EF4-FFF2-40B4-BE49-F238E27FC236}">
                <a16:creationId xmlns:a16="http://schemas.microsoft.com/office/drawing/2014/main" id="{38FFAEAE-4122-492B-A6D1-A4FEBA4AAB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4919" y="2378825"/>
            <a:ext cx="129234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algn="l"/>
            <a:r>
              <a:rPr lang="en-GB" sz="1200" dirty="0">
                <a:solidFill>
                  <a:srgbClr val="1014A4"/>
                </a:solidFill>
              </a:rPr>
              <a:t>Strong coupling:</a:t>
            </a:r>
          </a:p>
        </p:txBody>
      </p:sp>
      <p:sp>
        <p:nvSpPr>
          <p:cNvPr id="35" name="Rectangle 30">
            <a:extLst>
              <a:ext uri="{FF2B5EF4-FFF2-40B4-BE49-F238E27FC236}">
                <a16:creationId xmlns:a16="http://schemas.microsoft.com/office/drawing/2014/main" id="{DBAAB0DB-FBB3-4017-AF11-BFE61B4BA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59" y="3026485"/>
            <a:ext cx="1958877" cy="7540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GB" altLang="fr-FR" sz="700" dirty="0" err="1">
                <a:solidFill>
                  <a:srgbClr val="00CC00"/>
                </a:solidFill>
              </a:rPr>
              <a:t>Gromov</a:t>
            </a:r>
            <a:r>
              <a:rPr lang="en-GB" altLang="fr-FR" sz="700" dirty="0">
                <a:solidFill>
                  <a:srgbClr val="00CC00"/>
                </a:solidFill>
              </a:rPr>
              <a:t>, </a:t>
            </a:r>
            <a:r>
              <a:rPr lang="en-GB" altLang="fr-FR" sz="700" dirty="0" err="1">
                <a:solidFill>
                  <a:srgbClr val="00CC00"/>
                </a:solidFill>
              </a:rPr>
              <a:t>Valatka</a:t>
            </a:r>
            <a:r>
              <a:rPr lang="en-GB" altLang="fr-FR" sz="700" dirty="0">
                <a:solidFill>
                  <a:srgbClr val="00CC00"/>
                </a:solidFill>
              </a:rPr>
              <a:t>, </a:t>
            </a:r>
            <a:r>
              <a:rPr lang="en-GB" altLang="fr-FR" sz="700" dirty="0" err="1">
                <a:solidFill>
                  <a:srgbClr val="00CC00"/>
                </a:solidFill>
              </a:rPr>
              <a:t>Sizov</a:t>
            </a:r>
            <a:r>
              <a:rPr lang="en-GB" altLang="fr-FR" sz="700" dirty="0">
                <a:solidFill>
                  <a:srgbClr val="00CC00"/>
                </a:solidFill>
              </a:rPr>
              <a:t>, </a:t>
            </a:r>
            <a:r>
              <a:rPr lang="en-GB" altLang="fr-FR" sz="700" dirty="0" err="1">
                <a:solidFill>
                  <a:srgbClr val="00CC00"/>
                </a:solidFill>
              </a:rPr>
              <a:t>Levkovich-Maslyuk</a:t>
            </a:r>
            <a:endParaRPr lang="en-GB" altLang="fr-FR" sz="700" dirty="0">
              <a:solidFill>
                <a:srgbClr val="00CC00"/>
              </a:solidFill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GB" altLang="fr-FR" sz="700" dirty="0" err="1">
                <a:solidFill>
                  <a:srgbClr val="00CC00"/>
                </a:solidFill>
              </a:rPr>
              <a:t>Gromov,Shenderovich</a:t>
            </a:r>
            <a:r>
              <a:rPr lang="en-GB" altLang="fr-FR" sz="700" dirty="0">
                <a:solidFill>
                  <a:srgbClr val="00CC00"/>
                </a:solidFill>
              </a:rPr>
              <a:t>,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GB" altLang="fr-FR" sz="700" dirty="0" err="1">
                <a:solidFill>
                  <a:srgbClr val="00CC00"/>
                </a:solidFill>
              </a:rPr>
              <a:t>Serban</a:t>
            </a:r>
            <a:r>
              <a:rPr lang="en-GB" altLang="fr-FR" sz="700" dirty="0">
                <a:solidFill>
                  <a:srgbClr val="00CC00"/>
                </a:solidFill>
              </a:rPr>
              <a:t>, </a:t>
            </a:r>
            <a:r>
              <a:rPr lang="en-GB" altLang="fr-FR" sz="700" dirty="0" err="1">
                <a:solidFill>
                  <a:srgbClr val="00CC00"/>
                </a:solidFill>
              </a:rPr>
              <a:t>Volin</a:t>
            </a:r>
            <a:endParaRPr lang="en-GB" altLang="fr-FR" sz="700" dirty="0">
              <a:solidFill>
                <a:srgbClr val="00CC00"/>
              </a:solidFill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GB" altLang="fr-FR" sz="700" dirty="0" err="1">
                <a:solidFill>
                  <a:srgbClr val="00CC00"/>
                </a:solidFill>
              </a:rPr>
              <a:t>Roiban</a:t>
            </a:r>
            <a:r>
              <a:rPr lang="en-GB" altLang="fr-FR" sz="700" dirty="0">
                <a:solidFill>
                  <a:srgbClr val="00CC00"/>
                </a:solidFill>
              </a:rPr>
              <a:t>, </a:t>
            </a:r>
            <a:r>
              <a:rPr lang="en-GB" altLang="fr-FR" sz="700" dirty="0" err="1">
                <a:solidFill>
                  <a:srgbClr val="00CC00"/>
                </a:solidFill>
              </a:rPr>
              <a:t>Tseytlin</a:t>
            </a:r>
            <a:endParaRPr lang="en-GB" altLang="fr-FR" sz="700" dirty="0">
              <a:solidFill>
                <a:srgbClr val="00CC00"/>
              </a:solidFill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GB" altLang="fr-FR" sz="700" dirty="0" err="1">
                <a:solidFill>
                  <a:srgbClr val="00CC00"/>
                </a:solidFill>
              </a:rPr>
              <a:t>Vallilo</a:t>
            </a:r>
            <a:r>
              <a:rPr lang="en-GB" altLang="fr-FR" sz="700" dirty="0">
                <a:solidFill>
                  <a:srgbClr val="00CC00"/>
                </a:solidFill>
              </a:rPr>
              <a:t>, </a:t>
            </a:r>
            <a:r>
              <a:rPr lang="en-GB" altLang="fr-FR" sz="700" dirty="0" err="1">
                <a:solidFill>
                  <a:srgbClr val="00CC00"/>
                </a:solidFill>
              </a:rPr>
              <a:t>Mazzucato</a:t>
            </a:r>
            <a:endParaRPr lang="en-GB" altLang="fr-FR" sz="700" dirty="0">
              <a:solidFill>
                <a:srgbClr val="00CC00"/>
              </a:solidFill>
            </a:endParaRPr>
          </a:p>
          <a:p>
            <a:pPr>
              <a:spcBef>
                <a:spcPct val="0"/>
              </a:spcBef>
              <a:buNone/>
            </a:pPr>
            <a:r>
              <a:rPr lang="en-GB" altLang="fr-FR" sz="800" dirty="0" err="1">
                <a:solidFill>
                  <a:srgbClr val="00CC00"/>
                </a:solidFill>
              </a:rPr>
              <a:t>Gubser</a:t>
            </a:r>
            <a:r>
              <a:rPr lang="en-GB" altLang="fr-FR" sz="800" dirty="0">
                <a:solidFill>
                  <a:srgbClr val="00CC00"/>
                </a:solidFill>
              </a:rPr>
              <a:t>,  </a:t>
            </a:r>
            <a:r>
              <a:rPr lang="en-GB" altLang="fr-FR" sz="800" dirty="0" err="1">
                <a:solidFill>
                  <a:srgbClr val="00CC00"/>
                </a:solidFill>
              </a:rPr>
              <a:t>Klebanov</a:t>
            </a:r>
            <a:r>
              <a:rPr lang="en-GB" altLang="fr-FR" sz="800" dirty="0">
                <a:solidFill>
                  <a:srgbClr val="00CC00"/>
                </a:solidFill>
              </a:rPr>
              <a:t>, Polyakov</a:t>
            </a:r>
          </a:p>
        </p:txBody>
      </p:sp>
    </p:spTree>
    <p:extLst>
      <p:ext uri="{BB962C8B-B14F-4D97-AF65-F5344CB8AC3E}">
        <p14:creationId xmlns:p14="http://schemas.microsoft.com/office/powerpoint/2010/main" val="1533996382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>
            <a:extLst>
              <a:ext uri="{FF2B5EF4-FFF2-40B4-BE49-F238E27FC236}">
                <a16:creationId xmlns:a16="http://schemas.microsoft.com/office/drawing/2014/main" id="{2F4D1716-9C81-42C0-95F4-859DDC48168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77838" y="6350"/>
            <a:ext cx="8229600" cy="758825"/>
          </a:xfrm>
        </p:spPr>
        <p:txBody>
          <a:bodyPr/>
          <a:lstStyle/>
          <a:p>
            <a:pPr eaLnBrk="1" hangingPunct="1"/>
            <a:r>
              <a:rPr lang="en-GB" altLang="en-US" sz="4000" dirty="0">
                <a:solidFill>
                  <a:srgbClr val="6F1211"/>
                </a:solidFill>
              </a:rPr>
              <a:t>Comments</a:t>
            </a:r>
          </a:p>
        </p:txBody>
      </p:sp>
      <p:sp>
        <p:nvSpPr>
          <p:cNvPr id="33795" name="Rectangle 3">
            <a:extLst>
              <a:ext uri="{FF2B5EF4-FFF2-40B4-BE49-F238E27FC236}">
                <a16:creationId xmlns:a16="http://schemas.microsoft.com/office/drawing/2014/main" id="{CECED176-510F-4714-A926-1E80ACBE6EE5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250825" y="908720"/>
            <a:ext cx="8857679" cy="4364955"/>
          </a:xfrm>
        </p:spPr>
        <p:txBody>
          <a:bodyPr/>
          <a:lstStyle/>
          <a:p>
            <a:r>
              <a:rPr lang="en-GB" altLang="en-US" sz="1800" dirty="0">
                <a:solidFill>
                  <a:schemeClr val="accent2"/>
                </a:solidFill>
              </a:rPr>
              <a:t>Full planar spectrum of N=4 SYM at any coupling encoded into Q-system of QSC </a:t>
            </a:r>
          </a:p>
          <a:p>
            <a:r>
              <a:rPr lang="en-GB" altLang="en-US" sz="1800" dirty="0">
                <a:solidFill>
                  <a:schemeClr val="accent2"/>
                </a:solidFill>
              </a:rPr>
              <a:t>Q-system of QSC is defined by algebraic (</a:t>
            </a:r>
            <a:r>
              <a:rPr lang="en-GB" altLang="en-US" sz="1800" dirty="0" err="1">
                <a:solidFill>
                  <a:schemeClr val="accent2"/>
                </a:solidFill>
              </a:rPr>
              <a:t>grassmanian</a:t>
            </a:r>
            <a:r>
              <a:rPr lang="en-GB" altLang="en-US" sz="1800" dirty="0">
                <a:solidFill>
                  <a:schemeClr val="accent2"/>
                </a:solidFill>
              </a:rPr>
              <a:t>) </a:t>
            </a:r>
            <a:r>
              <a:rPr lang="en-GB" altLang="en-US" sz="1800" dirty="0" err="1">
                <a:solidFill>
                  <a:schemeClr val="accent2"/>
                </a:solidFill>
              </a:rPr>
              <a:t>Plucker</a:t>
            </a:r>
            <a:r>
              <a:rPr lang="en-GB" altLang="en-US" sz="1800" dirty="0">
                <a:solidFill>
                  <a:schemeClr val="accent2"/>
                </a:solidFill>
              </a:rPr>
              <a:t> QQ-relations and analytic structure of 4+4 basic Q-functions</a:t>
            </a:r>
          </a:p>
          <a:p>
            <a:r>
              <a:rPr lang="en-US" altLang="en-US" sz="1800" dirty="0">
                <a:solidFill>
                  <a:schemeClr val="accent2"/>
                </a:solidFill>
              </a:rPr>
              <a:t>Pµ-system is a convenient reformulation of QSC</a:t>
            </a:r>
          </a:p>
          <a:p>
            <a:r>
              <a:rPr lang="en-GB" altLang="en-US" sz="1800" dirty="0">
                <a:solidFill>
                  <a:schemeClr val="accent2"/>
                </a:solidFill>
              </a:rPr>
              <a:t>Systematic perturbation theory is possible for conformal dimensions any single trace operators</a:t>
            </a:r>
          </a:p>
          <a:p>
            <a:pPr eaLnBrk="1" hangingPunct="1"/>
            <a:r>
              <a:rPr lang="en-GB" altLang="en-US" sz="1800" dirty="0">
                <a:solidFill>
                  <a:schemeClr val="accent2"/>
                </a:solidFill>
              </a:rPr>
              <a:t>QSC is a consequence of thermodynamic Bethe ansatz for string sigma-model:  a striking manifestation of </a:t>
            </a:r>
            <a:r>
              <a:rPr lang="en-GB" altLang="en-US" sz="1800" dirty="0" err="1">
                <a:solidFill>
                  <a:schemeClr val="accent2"/>
                </a:solidFill>
              </a:rPr>
              <a:t>AdS</a:t>
            </a:r>
            <a:r>
              <a:rPr lang="en-GB" altLang="en-US" sz="1800" dirty="0">
                <a:solidFill>
                  <a:schemeClr val="accent2"/>
                </a:solidFill>
              </a:rPr>
              <a:t>/CFT correspondence.</a:t>
            </a:r>
          </a:p>
          <a:p>
            <a:pPr eaLnBrk="1" hangingPunct="1"/>
            <a:r>
              <a:rPr lang="en-GB" altLang="en-US" sz="1800" dirty="0">
                <a:solidFill>
                  <a:schemeClr val="accent2"/>
                </a:solidFill>
              </a:rPr>
              <a:t>Many applications of QSC: cusp dimension of </a:t>
            </a:r>
            <a:r>
              <a:rPr lang="en-GB" altLang="en-US" sz="1800" dirty="0" err="1">
                <a:solidFill>
                  <a:schemeClr val="accent2"/>
                </a:solidFill>
              </a:rPr>
              <a:t>susy</a:t>
            </a:r>
            <a:r>
              <a:rPr lang="en-GB" altLang="en-US" sz="1800" dirty="0">
                <a:solidFill>
                  <a:schemeClr val="accent2"/>
                </a:solidFill>
              </a:rPr>
              <a:t>-Wilson-Maldacena loop, BFKL-</a:t>
            </a:r>
            <a:r>
              <a:rPr lang="en-GB" altLang="en-US" sz="1800" dirty="0" err="1">
                <a:solidFill>
                  <a:schemeClr val="accent2"/>
                </a:solidFill>
              </a:rPr>
              <a:t>Regge</a:t>
            </a:r>
            <a:r>
              <a:rPr lang="en-GB" altLang="en-US" sz="1800" dirty="0">
                <a:solidFill>
                  <a:schemeClr val="accent2"/>
                </a:solidFill>
              </a:rPr>
              <a:t> limit, quasi-exact </a:t>
            </a:r>
            <a:r>
              <a:rPr lang="en-GB" altLang="en-US" sz="1800" dirty="0" err="1">
                <a:solidFill>
                  <a:schemeClr val="accent2"/>
                </a:solidFill>
              </a:rPr>
              <a:t>numerics</a:t>
            </a:r>
            <a:r>
              <a:rPr lang="en-GB" altLang="en-US" sz="1800" dirty="0">
                <a:solidFill>
                  <a:schemeClr val="accent2"/>
                </a:solidFill>
              </a:rPr>
              <a:t>, “</a:t>
            </a:r>
            <a:r>
              <a:rPr lang="en-GB" altLang="en-US" sz="1800" dirty="0" err="1">
                <a:solidFill>
                  <a:schemeClr val="accent2"/>
                </a:solidFill>
              </a:rPr>
              <a:t>bootstrability</a:t>
            </a:r>
            <a:r>
              <a:rPr lang="en-GB" altLang="en-US" sz="1800" dirty="0">
                <a:solidFill>
                  <a:schemeClr val="accent2"/>
                </a:solidFill>
              </a:rPr>
              <a:t>” – computation of structure constants,…</a:t>
            </a:r>
          </a:p>
          <a:p>
            <a:pPr eaLnBrk="1" hangingPunct="1"/>
            <a:r>
              <a:rPr lang="en-GB" altLang="en-US" sz="1800" dirty="0">
                <a:solidFill>
                  <a:schemeClr val="accent2"/>
                </a:solidFill>
              </a:rPr>
              <a:t>Generalizations:  QSC for AdS4/CFT3 (ABJM gauge theory), QSC for AdS3/CFT2 </a:t>
            </a:r>
          </a:p>
          <a:p>
            <a:pPr eaLnBrk="1" hangingPunct="1"/>
            <a:r>
              <a:rPr lang="en-GB" altLang="en-US" sz="1800" dirty="0">
                <a:solidFill>
                  <a:schemeClr val="accent2"/>
                </a:solidFill>
              </a:rPr>
              <a:t>Fishnet CFT:  nontrivial limit of </a:t>
            </a:r>
            <a:r>
              <a:rPr lang="en-GB" altLang="en-US" sz="1800" dirty="0" err="1">
                <a:solidFill>
                  <a:schemeClr val="accent2"/>
                </a:solidFill>
              </a:rPr>
              <a:t>gamm</a:t>
            </a:r>
            <a:r>
              <a:rPr lang="en-GB" altLang="en-US" sz="1800" dirty="0">
                <a:solidFill>
                  <a:schemeClr val="accent2"/>
                </a:solidFill>
              </a:rPr>
              <a:t>-twisted N=4 SYM (in the last lecture)   </a:t>
            </a:r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9A899B94-C908-4B69-85EA-90310F9A82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7784" y="5151313"/>
            <a:ext cx="3230067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pPr>
              <a:defRPr/>
            </a:pPr>
            <a:r>
              <a:rPr lang="en-GB" altLang="en-US" sz="2000" kern="0" dirty="0">
                <a:solidFill>
                  <a:srgbClr val="6F1211"/>
                </a:solidFill>
              </a:rPr>
              <a:t>References: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8D1882B5-6611-4894-B5E7-8215325FF1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5589240"/>
            <a:ext cx="8229600" cy="11840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GB" altLang="en-US" sz="1400" kern="0" dirty="0" err="1">
                <a:solidFill>
                  <a:schemeClr val="accent2"/>
                </a:solidFill>
              </a:rPr>
              <a:t>N.Gromov</a:t>
            </a:r>
            <a:r>
              <a:rPr lang="en-GB" altLang="en-US" sz="1400" kern="0" dirty="0">
                <a:solidFill>
                  <a:schemeClr val="accent2"/>
                </a:solidFill>
              </a:rPr>
              <a:t>, e-Prints: 1305.1939, 1405.4857</a:t>
            </a:r>
          </a:p>
          <a:p>
            <a:pPr>
              <a:lnSpc>
                <a:spcPct val="90000"/>
              </a:lnSpc>
              <a:defRPr/>
            </a:pPr>
            <a:r>
              <a:rPr lang="en-GB" altLang="en-US" sz="1400" kern="0" dirty="0">
                <a:solidFill>
                  <a:schemeClr val="accent2"/>
                </a:solidFill>
              </a:rPr>
              <a:t>V.K., </a:t>
            </a:r>
            <a:r>
              <a:rPr lang="en-GB" altLang="en-US" sz="1400" kern="0" dirty="0" err="1">
                <a:solidFill>
                  <a:schemeClr val="accent2"/>
                </a:solidFill>
              </a:rPr>
              <a:t>S.Leurent</a:t>
            </a:r>
            <a:r>
              <a:rPr lang="en-GB" altLang="en-US" sz="1400" kern="0" dirty="0">
                <a:solidFill>
                  <a:schemeClr val="accent2"/>
                </a:solidFill>
              </a:rPr>
              <a:t>, </a:t>
            </a:r>
            <a:r>
              <a:rPr lang="en-GB" altLang="en-US" sz="1400" kern="0" dirty="0" err="1">
                <a:solidFill>
                  <a:schemeClr val="accent2"/>
                </a:solidFill>
              </a:rPr>
              <a:t>D.Volin</a:t>
            </a:r>
            <a:r>
              <a:rPr lang="en-GB" altLang="en-US" sz="1400" kern="0" dirty="0">
                <a:solidFill>
                  <a:schemeClr val="accent2"/>
                </a:solidFill>
              </a:rPr>
              <a:t> , 1510.02100 </a:t>
            </a:r>
          </a:p>
          <a:p>
            <a:pPr>
              <a:lnSpc>
                <a:spcPct val="90000"/>
              </a:lnSpc>
              <a:defRPr/>
            </a:pPr>
            <a:r>
              <a:rPr lang="en-GB" altLang="en-US" sz="1400" kern="0" dirty="0">
                <a:solidFill>
                  <a:schemeClr val="accent2"/>
                </a:solidFill>
              </a:rPr>
              <a:t>V.K. , </a:t>
            </a:r>
            <a:r>
              <a:rPr lang="en-GB" altLang="en-US" sz="1400" kern="0" dirty="0">
                <a:solidFill>
                  <a:schemeClr val="accent2"/>
                </a:solidFill>
                <a:hlinkClick r:id="rId2"/>
              </a:rPr>
              <a:t>https://arxiv.org/pdf/1802.02160</a:t>
            </a:r>
            <a:endParaRPr lang="en-GB" altLang="en-US" sz="1400" kern="0" dirty="0">
              <a:solidFill>
                <a:schemeClr val="accent2"/>
              </a:solidFill>
            </a:endParaRPr>
          </a:p>
          <a:p>
            <a:pPr>
              <a:lnSpc>
                <a:spcPct val="90000"/>
              </a:lnSpc>
              <a:defRPr/>
            </a:pPr>
            <a:r>
              <a:rPr lang="en-GB" altLang="en-US" sz="1400" kern="0" dirty="0" err="1">
                <a:solidFill>
                  <a:schemeClr val="accent2"/>
                </a:solidFill>
              </a:rPr>
              <a:t>N.Gromov</a:t>
            </a:r>
            <a:r>
              <a:rPr lang="en-GB" altLang="en-US" sz="1400" kern="0" dirty="0">
                <a:solidFill>
                  <a:schemeClr val="accent2"/>
                </a:solidFill>
              </a:rPr>
              <a:t>, </a:t>
            </a:r>
            <a:r>
              <a:rPr lang="en-GB" altLang="en-US" sz="1400" kern="0" dirty="0">
                <a:solidFill>
                  <a:schemeClr val="accent2"/>
                </a:solidFill>
                <a:hlinkClick r:id="rId3"/>
              </a:rPr>
              <a:t>https://arxiv.org/pdf/1708.03648</a:t>
            </a:r>
            <a:endParaRPr lang="en-GB" altLang="en-US" sz="1400" kern="0" dirty="0">
              <a:solidFill>
                <a:schemeClr val="accent2"/>
              </a:solidFill>
            </a:endParaRPr>
          </a:p>
          <a:p>
            <a:pPr>
              <a:lnSpc>
                <a:spcPct val="90000"/>
              </a:lnSpc>
              <a:defRPr/>
            </a:pPr>
            <a:r>
              <a:rPr lang="en-GB" altLang="en-US" sz="1400" kern="0" dirty="0">
                <a:solidFill>
                  <a:schemeClr val="accent2"/>
                </a:solidFill>
              </a:rPr>
              <a:t>More recent papers of </a:t>
            </a:r>
            <a:r>
              <a:rPr lang="en-GB" altLang="en-US" sz="1400" kern="0" dirty="0" err="1">
                <a:solidFill>
                  <a:schemeClr val="accent2"/>
                </a:solidFill>
              </a:rPr>
              <a:t>N.Gromov</a:t>
            </a:r>
            <a:r>
              <a:rPr lang="en-GB" altLang="en-US" sz="1400" kern="0" dirty="0">
                <a:solidFill>
                  <a:schemeClr val="accent2"/>
                </a:solidFill>
              </a:rPr>
              <a:t> et al… </a:t>
            </a:r>
          </a:p>
        </p:txBody>
      </p:sp>
      <p:sp>
        <p:nvSpPr>
          <p:cNvPr id="7" name="Rectangle 30">
            <a:extLst>
              <a:ext uri="{FF2B5EF4-FFF2-40B4-BE49-F238E27FC236}">
                <a16:creationId xmlns:a16="http://schemas.microsoft.com/office/drawing/2014/main" id="{D8F29E63-1B47-4FCB-A746-D32C4D016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7490" y="4005064"/>
            <a:ext cx="223651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None/>
            </a:pPr>
            <a:r>
              <a:rPr lang="en-GB" altLang="en-US" sz="900" dirty="0" err="1">
                <a:solidFill>
                  <a:srgbClr val="00CC00"/>
                </a:solidFill>
              </a:rPr>
              <a:t>Cavaglia</a:t>
            </a:r>
            <a:r>
              <a:rPr lang="en-GB" altLang="en-US" sz="900" dirty="0">
                <a:solidFill>
                  <a:srgbClr val="00CC00"/>
                </a:solidFill>
              </a:rPr>
              <a:t>, </a:t>
            </a:r>
            <a:r>
              <a:rPr lang="en-GB" altLang="en-US" sz="900" dirty="0" err="1">
                <a:solidFill>
                  <a:srgbClr val="00CC00"/>
                </a:solidFill>
              </a:rPr>
              <a:t>Fioravanti,Gromov,Tateo</a:t>
            </a:r>
            <a:r>
              <a:rPr lang="en-GB" altLang="en-US" sz="900" dirty="0">
                <a:solidFill>
                  <a:srgbClr val="00CC00"/>
                </a:solidFill>
              </a:rPr>
              <a:t> ‘14 </a:t>
            </a:r>
          </a:p>
          <a:p>
            <a:pPr>
              <a:spcBef>
                <a:spcPct val="0"/>
              </a:spcBef>
              <a:buNone/>
            </a:pPr>
            <a:r>
              <a:rPr lang="en-GB" altLang="en-US" sz="900" dirty="0" err="1">
                <a:solidFill>
                  <a:srgbClr val="00CC00"/>
                </a:solidFill>
              </a:rPr>
              <a:t>Cavaglia</a:t>
            </a:r>
            <a:r>
              <a:rPr lang="en-GB" altLang="en-US" sz="900" dirty="0">
                <a:solidFill>
                  <a:srgbClr val="00CC00"/>
                </a:solidFill>
              </a:rPr>
              <a:t>, </a:t>
            </a:r>
            <a:r>
              <a:rPr lang="en-GB" altLang="en-US" sz="900" dirty="0" err="1">
                <a:solidFill>
                  <a:srgbClr val="00CC00"/>
                </a:solidFill>
              </a:rPr>
              <a:t>Gromov</a:t>
            </a:r>
            <a:r>
              <a:rPr lang="en-GB" altLang="en-US" sz="900" dirty="0">
                <a:solidFill>
                  <a:srgbClr val="00CC00"/>
                </a:solidFill>
              </a:rPr>
              <a:t>, </a:t>
            </a:r>
            <a:r>
              <a:rPr lang="en-GB" altLang="en-US" sz="900" dirty="0" err="1">
                <a:solidFill>
                  <a:srgbClr val="00CC00"/>
                </a:solidFill>
              </a:rPr>
              <a:t>Stefanski,Torielli</a:t>
            </a:r>
            <a:r>
              <a:rPr lang="en-GB" altLang="en-US" sz="900" dirty="0">
                <a:solidFill>
                  <a:srgbClr val="00CC00"/>
                </a:solidFill>
              </a:rPr>
              <a:t> ‘21 </a:t>
            </a:r>
          </a:p>
        </p:txBody>
      </p:sp>
    </p:spTree>
    <p:extLst>
      <p:ext uri="{BB962C8B-B14F-4D97-AF65-F5344CB8AC3E}">
        <p14:creationId xmlns:p14="http://schemas.microsoft.com/office/powerpoint/2010/main" val="3882915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7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5">
            <a:extLst>
              <a:ext uri="{FF2B5EF4-FFF2-40B4-BE49-F238E27FC236}">
                <a16:creationId xmlns:a16="http://schemas.microsoft.com/office/drawing/2014/main" id="{732A5FCC-BBE4-4C21-A08A-FC6175BB22A5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467544" y="3933825"/>
            <a:ext cx="8280920" cy="1752600"/>
          </a:xfrm>
        </p:spPr>
        <p:txBody>
          <a:bodyPr/>
          <a:lstStyle/>
          <a:p>
            <a:pPr eaLnBrk="1" hangingPunct="1"/>
            <a:r>
              <a:rPr lang="en-US" altLang="en-US" dirty="0">
                <a:solidFill>
                  <a:srgbClr val="CC0000"/>
                </a:solidFill>
              </a:rPr>
              <a:t>Fishnet limit of gamma deformed N=4 SYM</a:t>
            </a:r>
          </a:p>
          <a:p>
            <a:pPr eaLnBrk="1" hangingPunct="1"/>
            <a:r>
              <a:rPr lang="en-US" altLang="en-US" dirty="0">
                <a:solidFill>
                  <a:srgbClr val="CC0000"/>
                </a:solidFill>
              </a:rPr>
              <a:t>and fishnet CFTs</a:t>
            </a:r>
            <a:endParaRPr lang="fr-FR" altLang="en-US" dirty="0">
              <a:solidFill>
                <a:srgbClr val="CC0000"/>
              </a:solidFill>
            </a:endParaRPr>
          </a:p>
        </p:txBody>
      </p:sp>
      <p:sp>
        <p:nvSpPr>
          <p:cNvPr id="35843" name="WordArt 6">
            <a:extLst>
              <a:ext uri="{FF2B5EF4-FFF2-40B4-BE49-F238E27FC236}">
                <a16:creationId xmlns:a16="http://schemas.microsoft.com/office/drawing/2014/main" id="{1B9458D4-9148-4B99-97FE-20EDFA3BA27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627313" y="2205038"/>
            <a:ext cx="4392959" cy="1143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dirty="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 panose="020B0806030902050204" pitchFamily="34" charset="0"/>
              </a:rPr>
              <a:t>Lecture  IV</a:t>
            </a:r>
          </a:p>
        </p:txBody>
      </p:sp>
    </p:spTree>
    <p:extLst>
      <p:ext uri="{BB962C8B-B14F-4D97-AF65-F5344CB8AC3E}">
        <p14:creationId xmlns:p14="http://schemas.microsoft.com/office/powerpoint/2010/main" val="110982643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itle 1"/>
          <p:cNvSpPr>
            <a:spLocks noGrp="1"/>
          </p:cNvSpPr>
          <p:nvPr>
            <p:ph type="title" idx="4294967295"/>
          </p:nvPr>
        </p:nvSpPr>
        <p:spPr>
          <a:xfrm>
            <a:off x="468313" y="0"/>
            <a:ext cx="8229600" cy="846138"/>
          </a:xfrm>
        </p:spPr>
        <p:txBody>
          <a:bodyPr/>
          <a:lstStyle/>
          <a:p>
            <a:r>
              <a:rPr lang="en-US" sz="3600" dirty="0">
                <a:solidFill>
                  <a:srgbClr val="990000"/>
                </a:solidFill>
              </a:rPr>
              <a:t>Outline  </a:t>
            </a:r>
          </a:p>
        </p:txBody>
      </p:sp>
      <p:sp>
        <p:nvSpPr>
          <p:cNvPr id="19" name="Content Placeholder 2"/>
          <p:cNvSpPr txBox="1">
            <a:spLocks/>
          </p:cNvSpPr>
          <p:nvPr/>
        </p:nvSpPr>
        <p:spPr>
          <a:xfrm>
            <a:off x="228197" y="784482"/>
            <a:ext cx="8892480" cy="3111613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altLang="en-US" sz="1600" dirty="0">
                <a:solidFill>
                  <a:srgbClr val="801FA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Fishnet CFT is a non-unitary (logarithmic) conformal filed theory. Its particular 4D and 3D examples were discovered as  special limit of gamma-twisted </a:t>
            </a:r>
            <a:r>
              <a:rPr lang="en-US" altLang="en-US" sz="1600" dirty="0">
                <a:solidFill>
                  <a:srgbClr val="1014A4"/>
                </a:solidFill>
                <a:latin typeface="Script MT Bold" panose="03040602040607080904" pitchFamily="66" charset="0"/>
              </a:rPr>
              <a:t>N</a:t>
            </a:r>
            <a:r>
              <a:rPr lang="en-US" altLang="en-US" sz="1600" dirty="0">
                <a:solidFill>
                  <a:srgbClr val="1014A4"/>
                </a:solidFill>
              </a:rPr>
              <a:t>=4 super-Yang-Mills theory and of ABJM theory  </a:t>
            </a:r>
            <a:endParaRPr lang="en-US" altLang="en-US" sz="1600" dirty="0">
              <a:solidFill>
                <a:srgbClr val="801FA7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  <a:defRPr/>
            </a:pPr>
            <a:endParaRPr lang="en-US" altLang="en-US" sz="1600" dirty="0">
              <a:solidFill>
                <a:srgbClr val="801FA7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defRPr/>
            </a:pPr>
            <a:r>
              <a:rPr lang="en-US" altLang="en-US" sz="1600" dirty="0">
                <a:solidFill>
                  <a:srgbClr val="801FA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Integrability of planar </a:t>
            </a:r>
            <a:r>
              <a:rPr lang="en-US" altLang="en-US" sz="1600" dirty="0">
                <a:solidFill>
                  <a:srgbClr val="1014A4"/>
                </a:solidFill>
                <a:latin typeface="Script MT Bold" panose="03040602040607080904" pitchFamily="66" charset="0"/>
              </a:rPr>
              <a:t>N</a:t>
            </a:r>
            <a:r>
              <a:rPr lang="en-US" altLang="en-US" sz="1600" dirty="0">
                <a:solidFill>
                  <a:srgbClr val="1014A4"/>
                </a:solidFill>
              </a:rPr>
              <a:t>=4 SYM </a:t>
            </a:r>
            <a:r>
              <a:rPr lang="en-US" altLang="en-US" sz="1600" dirty="0">
                <a:solidFill>
                  <a:srgbClr val="801FA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or ABJM becomes in this limit  manifest  and allows to compute many non-trivial quantities:  anomalous dimensions, amplitudes, some structure constants, </a:t>
            </a:r>
            <a:r>
              <a:rPr lang="en-US" altLang="en-US" sz="1600" dirty="0" err="1">
                <a:solidFill>
                  <a:srgbClr val="801FA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etc</a:t>
            </a:r>
            <a:r>
              <a:rPr lang="en-US" altLang="en-US" sz="1600" dirty="0">
                <a:solidFill>
                  <a:srgbClr val="801FA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marL="0" indent="0">
              <a:buNone/>
              <a:defRPr/>
            </a:pPr>
            <a:endParaRPr lang="en-US" altLang="en-US" sz="1600" dirty="0">
              <a:solidFill>
                <a:srgbClr val="801FA7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defRPr/>
            </a:pPr>
            <a:r>
              <a:rPr lang="en-US" altLang="en-US" sz="1600" dirty="0">
                <a:solidFill>
                  <a:srgbClr val="801FA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Fishnet CFT is dominated by planar graphs with regular lattice structure – fishnets </a:t>
            </a:r>
          </a:p>
          <a:p>
            <a:pPr marL="0" indent="0">
              <a:buNone/>
              <a:defRPr/>
            </a:pPr>
            <a:r>
              <a:rPr lang="en-US" altLang="en-US" sz="1600" dirty="0">
                <a:solidFill>
                  <a:srgbClr val="801FA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Such graphs are integrable via the </a:t>
            </a:r>
            <a:r>
              <a:rPr lang="en-US" altLang="en-US" sz="16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SO(1,D+1) </a:t>
            </a:r>
            <a:r>
              <a:rPr lang="en-US" altLang="en-US" sz="1600" dirty="0">
                <a:solidFill>
                  <a:srgbClr val="801FA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conformal spin chain formalism</a:t>
            </a:r>
            <a:endParaRPr lang="en-US" altLang="en-US" sz="1600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  <a:defRPr/>
            </a:pPr>
            <a:r>
              <a:rPr lang="en-US" altLang="en-US" sz="16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</a:t>
            </a:r>
            <a:r>
              <a:rPr lang="en-US" altLang="en-US" sz="16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marL="0" indent="0">
              <a:buNone/>
              <a:defRPr/>
            </a:pPr>
            <a:endParaRPr lang="en-US" altLang="en-US" sz="1600" dirty="0">
              <a:solidFill>
                <a:srgbClr val="801FA7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2555776" y="3813671"/>
            <a:ext cx="3304955" cy="1090273"/>
            <a:chOff x="631146" y="5744299"/>
            <a:chExt cx="3304955" cy="1090273"/>
          </a:xfrm>
        </p:grpSpPr>
        <p:grpSp>
          <p:nvGrpSpPr>
            <p:cNvPr id="6" name="Group 5"/>
            <p:cNvGrpSpPr/>
            <p:nvPr/>
          </p:nvGrpSpPr>
          <p:grpSpPr>
            <a:xfrm>
              <a:off x="2495941" y="5744299"/>
              <a:ext cx="1440160" cy="1090273"/>
              <a:chOff x="1808481" y="3770471"/>
              <a:chExt cx="1440160" cy="1142634"/>
            </a:xfrm>
          </p:grpSpPr>
          <p:pic>
            <p:nvPicPr>
              <p:cNvPr id="11" name="Picture 6" descr="Related image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13632" y="3770471"/>
                <a:ext cx="975142" cy="104662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9" name="Rectangle 8"/>
              <p:cNvSpPr/>
              <p:nvPr/>
            </p:nvSpPr>
            <p:spPr>
              <a:xfrm>
                <a:off x="1808481" y="4758168"/>
                <a:ext cx="1440160" cy="15493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" name="Group 11"/>
            <p:cNvGrpSpPr/>
            <p:nvPr/>
          </p:nvGrpSpPr>
          <p:grpSpPr>
            <a:xfrm>
              <a:off x="631146" y="6027729"/>
              <a:ext cx="3250805" cy="706370"/>
              <a:chOff x="-118965" y="2480282"/>
              <a:chExt cx="3250805" cy="706370"/>
            </a:xfrm>
          </p:grpSpPr>
          <p:pic>
            <p:nvPicPr>
              <p:cNvPr id="13" name="Picture 12"/>
              <p:cNvPicPr>
                <a:picLocks/>
              </p:cNvPicPr>
              <p:nvPr>
                <p:custDataLst>
                  <p:tags r:id="rId1"/>
                </p:custDataLst>
              </p:nvPr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198561" y="2872216"/>
                <a:ext cx="76200" cy="1397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  <p:pic>
            <p:nvPicPr>
              <p:cNvPr id="14" name="Picture 13"/>
              <p:cNvPicPr>
                <a:picLocks/>
              </p:cNvPicPr>
              <p:nvPr>
                <p:custDataLst>
                  <p:tags r:id="rId2"/>
                </p:custDataLst>
              </p:nvPr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365545" y="2726468"/>
                <a:ext cx="76200" cy="1270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  <p:sp>
            <p:nvSpPr>
              <p:cNvPr id="15" name="Rectangle 14"/>
              <p:cNvSpPr/>
              <p:nvPr/>
            </p:nvSpPr>
            <p:spPr>
              <a:xfrm>
                <a:off x="1979712" y="3114644"/>
                <a:ext cx="1152128" cy="7200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pic>
            <p:nvPicPr>
              <p:cNvPr id="16" name="Picture 15"/>
              <p:cNvPicPr>
                <a:picLocks/>
              </p:cNvPicPr>
              <p:nvPr>
                <p:custDataLst>
                  <p:tags r:id="rId3"/>
                </p:custDataLst>
              </p:nvPr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-118965" y="2480282"/>
                <a:ext cx="1968500" cy="4318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</p:grpSp>
      </p:grp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AAB0A171-0FB8-47E3-AC7C-F21496AA7DD2}"/>
              </a:ext>
            </a:extLst>
          </p:cNvPr>
          <p:cNvSpPr txBox="1">
            <a:spLocks/>
          </p:cNvSpPr>
          <p:nvPr/>
        </p:nvSpPr>
        <p:spPr>
          <a:xfrm>
            <a:off x="280221" y="5080831"/>
            <a:ext cx="8684267" cy="137250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altLang="en-US" sz="1600" dirty="0">
                <a:solidFill>
                  <a:srgbClr val="801FA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</a:t>
            </a:r>
            <a:r>
              <a:rPr lang="en-US" altLang="en-US" sz="1600" dirty="0" err="1">
                <a:solidFill>
                  <a:srgbClr val="801FA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Zamolodchikov</a:t>
            </a:r>
            <a:r>
              <a:rPr lang="en-US" altLang="en-US" sz="1600" dirty="0">
                <a:solidFill>
                  <a:srgbClr val="801FA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proposed a general construction of integrable planar graphs, based on Baxter lattice  and star-triangle relations</a:t>
            </a:r>
          </a:p>
          <a:p>
            <a:pPr marL="0" indent="0">
              <a:buNone/>
              <a:defRPr/>
            </a:pPr>
            <a:endParaRPr lang="en-US" altLang="en-US" sz="1600" dirty="0">
              <a:solidFill>
                <a:srgbClr val="801FA7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defRPr/>
            </a:pPr>
            <a:r>
              <a:rPr lang="en-US" altLang="en-US" sz="1600" dirty="0">
                <a:solidFill>
                  <a:srgbClr val="801FA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Many applications….</a:t>
            </a:r>
          </a:p>
        </p:txBody>
      </p:sp>
      <p:sp>
        <p:nvSpPr>
          <p:cNvPr id="20" name="Rectangle 30">
            <a:extLst>
              <a:ext uri="{FF2B5EF4-FFF2-40B4-BE49-F238E27FC236}">
                <a16:creationId xmlns:a16="http://schemas.microsoft.com/office/drawing/2014/main" id="{58A0FDD7-96FB-4BCC-9D84-DFFA857C8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9727" y="1346282"/>
            <a:ext cx="1830950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100" b="1" dirty="0" err="1">
                <a:solidFill>
                  <a:srgbClr val="00CC00"/>
                </a:solidFill>
              </a:rPr>
              <a:t>Gurdogan</a:t>
            </a:r>
            <a:r>
              <a:rPr lang="en-GB" sz="1100" b="1" dirty="0">
                <a:solidFill>
                  <a:srgbClr val="00CC00"/>
                </a:solidFill>
              </a:rPr>
              <a:t>, V.K. ‘15</a:t>
            </a:r>
          </a:p>
          <a:p>
            <a:r>
              <a:rPr lang="en-GB" sz="1100" b="1" dirty="0">
                <a:solidFill>
                  <a:srgbClr val="00CC00"/>
                </a:solidFill>
              </a:rPr>
              <a:t>Caetano, </a:t>
            </a:r>
            <a:r>
              <a:rPr lang="en-GB" sz="1100" b="1" dirty="0" err="1">
                <a:solidFill>
                  <a:srgbClr val="00CC00"/>
                </a:solidFill>
              </a:rPr>
              <a:t>Gurdogan</a:t>
            </a:r>
            <a:r>
              <a:rPr lang="en-GB" sz="1100" b="1" dirty="0">
                <a:solidFill>
                  <a:srgbClr val="00CC00"/>
                </a:solidFill>
              </a:rPr>
              <a:t>, V.K. ‘16</a:t>
            </a:r>
          </a:p>
        </p:txBody>
      </p:sp>
      <p:sp>
        <p:nvSpPr>
          <p:cNvPr id="21" name="Rectangle 30">
            <a:extLst>
              <a:ext uri="{FF2B5EF4-FFF2-40B4-BE49-F238E27FC236}">
                <a16:creationId xmlns:a16="http://schemas.microsoft.com/office/drawing/2014/main" id="{60CD1C29-32B9-4A86-A16A-D1248BE6B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0264" y="3568155"/>
            <a:ext cx="263553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GB" sz="1050" b="1" dirty="0" err="1">
                <a:solidFill>
                  <a:srgbClr val="00CC00"/>
                </a:solidFill>
              </a:rPr>
              <a:t>Gromov</a:t>
            </a:r>
            <a:r>
              <a:rPr lang="en-GB" sz="1050" b="1" dirty="0">
                <a:solidFill>
                  <a:srgbClr val="00CC00"/>
                </a:solidFill>
              </a:rPr>
              <a:t>, V.K , </a:t>
            </a:r>
            <a:r>
              <a:rPr lang="en-GB" sz="1050" b="1" dirty="0" err="1">
                <a:solidFill>
                  <a:srgbClr val="00CC00"/>
                </a:solidFill>
              </a:rPr>
              <a:t>Korchemsky</a:t>
            </a:r>
            <a:r>
              <a:rPr lang="en-GB" sz="1050" b="1" dirty="0">
                <a:solidFill>
                  <a:srgbClr val="00CC00"/>
                </a:solidFill>
              </a:rPr>
              <a:t>, Negro, </a:t>
            </a:r>
            <a:r>
              <a:rPr lang="en-GB" sz="1050" b="1" dirty="0" err="1">
                <a:solidFill>
                  <a:srgbClr val="00CC00"/>
                </a:solidFill>
              </a:rPr>
              <a:t>Sizov</a:t>
            </a:r>
            <a:r>
              <a:rPr lang="en-GB" sz="1050" b="1" dirty="0">
                <a:solidFill>
                  <a:srgbClr val="00CC00"/>
                </a:solidFill>
              </a:rPr>
              <a:t> ‘17</a:t>
            </a:r>
          </a:p>
          <a:p>
            <a:r>
              <a:rPr lang="en-GB" sz="1050" b="1" dirty="0">
                <a:solidFill>
                  <a:srgbClr val="00CC00"/>
                </a:solidFill>
              </a:rPr>
              <a:t>V.K., </a:t>
            </a:r>
            <a:r>
              <a:rPr lang="en-GB" sz="1050" b="1" dirty="0" err="1">
                <a:solidFill>
                  <a:srgbClr val="00CC00"/>
                </a:solidFill>
              </a:rPr>
              <a:t>Olivucci</a:t>
            </a:r>
            <a:r>
              <a:rPr lang="en-GB" sz="1050" b="1" dirty="0">
                <a:solidFill>
                  <a:srgbClr val="00CC00"/>
                </a:solidFill>
              </a:rPr>
              <a:t> 2018  </a:t>
            </a:r>
          </a:p>
        </p:txBody>
      </p:sp>
      <p:sp>
        <p:nvSpPr>
          <p:cNvPr id="24" name="Rectangle 30">
            <a:extLst>
              <a:ext uri="{FF2B5EF4-FFF2-40B4-BE49-F238E27FC236}">
                <a16:creationId xmlns:a16="http://schemas.microsoft.com/office/drawing/2014/main" id="{3E893F29-4AC8-461B-BD8C-F806456AC8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2280" y="4890346"/>
            <a:ext cx="1489510" cy="2422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GB" sz="1050" b="1" dirty="0">
                <a:solidFill>
                  <a:srgbClr val="00CC00"/>
                </a:solidFill>
              </a:rPr>
              <a:t>A. </a:t>
            </a:r>
            <a:r>
              <a:rPr lang="en-GB" sz="1050" b="1" dirty="0" err="1">
                <a:solidFill>
                  <a:srgbClr val="00CC00"/>
                </a:solidFill>
              </a:rPr>
              <a:t>Zamolodchikov</a:t>
            </a:r>
            <a:r>
              <a:rPr lang="en-GB" sz="1050" b="1" dirty="0">
                <a:solidFill>
                  <a:srgbClr val="00CC00"/>
                </a:solidFill>
              </a:rPr>
              <a:t> 1980</a:t>
            </a:r>
          </a:p>
        </p:txBody>
      </p:sp>
    </p:spTree>
    <p:extLst>
      <p:ext uri="{BB962C8B-B14F-4D97-AF65-F5344CB8AC3E}">
        <p14:creationId xmlns:p14="http://schemas.microsoft.com/office/powerpoint/2010/main" val="1323157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24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/>
          </p:cNvSpPr>
          <p:nvPr/>
        </p:nvSpPr>
        <p:spPr>
          <a:xfrm>
            <a:off x="139027" y="53234"/>
            <a:ext cx="8229600" cy="84613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lvl="0" algn="ctr">
              <a:spcBef>
                <a:spcPct val="0"/>
              </a:spcBef>
              <a:defRPr/>
            </a:pPr>
            <a:r>
              <a:rPr lang="en-GB" altLang="en-US" sz="36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ɣ</a:t>
            </a:r>
            <a:r>
              <a:rPr lang="en-US" sz="3600" dirty="0">
                <a:solidFill>
                  <a:srgbClr val="990000"/>
                </a:solidFill>
                <a:latin typeface="+mj-lt"/>
                <a:ea typeface="+mj-ea"/>
                <a:cs typeface="+mj-cs"/>
              </a:rPr>
              <a:t>-twisted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9900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N=4 SYM and “fishnet” limit</a:t>
            </a:r>
          </a:p>
        </p:txBody>
      </p:sp>
      <p:sp>
        <p:nvSpPr>
          <p:cNvPr id="69" name="TextBox 89 1"/>
          <p:cNvSpPr txBox="1">
            <a:spLocks noChangeArrowheads="1"/>
          </p:cNvSpPr>
          <p:nvPr/>
        </p:nvSpPr>
        <p:spPr bwMode="auto">
          <a:xfrm>
            <a:off x="377940" y="2289462"/>
            <a:ext cx="525658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dirty="0">
                <a:solidFill>
                  <a:srgbClr val="1014A4"/>
                </a:solidFill>
              </a:rPr>
              <a:t> </a:t>
            </a:r>
            <a:r>
              <a:rPr lang="en-GB" alt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ɣ</a:t>
            </a:r>
            <a:r>
              <a:rPr lang="en-US" altLang="en-US" dirty="0">
                <a:solidFill>
                  <a:srgbClr val="1014A4"/>
                </a:solidFill>
              </a:rPr>
              <a:t>-</a:t>
            </a:r>
            <a:r>
              <a:rPr lang="en-US" dirty="0">
                <a:solidFill>
                  <a:srgbClr val="1014A4"/>
                </a:solidFill>
              </a:rPr>
              <a:t>twist:   commutators  →  q-commutators </a:t>
            </a:r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6B66AFB1-1BCF-4499-8745-58B1461704A6}"/>
              </a:ext>
            </a:extLst>
          </p:cNvPr>
          <p:cNvGrpSpPr/>
          <p:nvPr/>
        </p:nvGrpSpPr>
        <p:grpSpPr>
          <a:xfrm>
            <a:off x="4253827" y="2735962"/>
            <a:ext cx="4208264" cy="389039"/>
            <a:chOff x="3902189" y="2350421"/>
            <a:chExt cx="3931110" cy="363417"/>
          </a:xfrm>
        </p:grpSpPr>
        <p:pic>
          <p:nvPicPr>
            <p:cNvPr id="4" name="Image 3"/>
            <p:cNvPicPr>
              <a:picLocks/>
            </p:cNvPicPr>
            <p:nvPr>
              <p:custDataLst>
                <p:tags r:id="rId51"/>
              </p:custDataLst>
            </p:nvPr>
          </p:nvPicPr>
          <p:blipFill>
            <a:blip r:embed="rId5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3752" y="2350421"/>
              <a:ext cx="3099547" cy="32978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/>
                  </a:solidFill>
                </a14:hiddenFill>
              </a:ext>
            </a:extLst>
          </p:spPr>
        </p:pic>
        <p:sp>
          <p:nvSpPr>
            <p:cNvPr id="20" name="TextBox 89 3"/>
            <p:cNvSpPr txBox="1">
              <a:spLocks noChangeArrowheads="1"/>
            </p:cNvSpPr>
            <p:nvPr/>
          </p:nvSpPr>
          <p:spPr bwMode="auto">
            <a:xfrm>
              <a:off x="3902189" y="2397581"/>
              <a:ext cx="694314" cy="3162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9pPr>
            </a:lstStyle>
            <a:p>
              <a:pPr algn="l" eaLnBrk="1" hangingPunct="1"/>
              <a:r>
                <a:rPr lang="en-US" sz="1600" dirty="0">
                  <a:solidFill>
                    <a:srgbClr val="1014A4"/>
                  </a:solidFill>
                </a:rPr>
                <a:t>where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6898033" y="3174830"/>
            <a:ext cx="1694487" cy="338554"/>
            <a:chOff x="11042908" y="2830806"/>
            <a:chExt cx="1694487" cy="338554"/>
          </a:xfrm>
        </p:grpSpPr>
        <p:sp>
          <p:nvSpPr>
            <p:cNvPr id="27" name="TextBox 89 5"/>
            <p:cNvSpPr txBox="1">
              <a:spLocks noChangeArrowheads="1"/>
            </p:cNvSpPr>
            <p:nvPr/>
          </p:nvSpPr>
          <p:spPr bwMode="auto">
            <a:xfrm>
              <a:off x="11862692" y="2830806"/>
              <a:ext cx="87470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9pPr>
            </a:lstStyle>
            <a:p>
              <a:pPr algn="l" eaLnBrk="1" hangingPunct="1"/>
              <a:r>
                <a:rPr lang="en-US" sz="1600" dirty="0">
                  <a:solidFill>
                    <a:srgbClr val="1014A4"/>
                  </a:solidFill>
                </a:rPr>
                <a:t>- twists</a:t>
              </a:r>
            </a:p>
          </p:txBody>
        </p:sp>
        <p:pic>
          <p:nvPicPr>
            <p:cNvPr id="8" name="Picture 7"/>
            <p:cNvPicPr>
              <a:picLocks/>
            </p:cNvPicPr>
            <p:nvPr>
              <p:custDataLst>
                <p:tags r:id="rId50"/>
              </p:custDataLst>
            </p:nvPr>
          </p:nvPicPr>
          <p:blipFill>
            <a:blip r:embed="rId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042908" y="2946960"/>
              <a:ext cx="787400" cy="127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/>
                  </a:solidFill>
                </a14:hiddenFill>
              </a:ext>
            </a:extLst>
          </p:spPr>
        </p:pic>
      </p:grpSp>
      <p:grpSp>
        <p:nvGrpSpPr>
          <p:cNvPr id="89" name="Groupe 88">
            <a:extLst>
              <a:ext uri="{FF2B5EF4-FFF2-40B4-BE49-F238E27FC236}">
                <a16:creationId xmlns:a16="http://schemas.microsoft.com/office/drawing/2014/main" id="{968719A7-50A4-470F-979D-3EAF6CA9D93C}"/>
              </a:ext>
            </a:extLst>
          </p:cNvPr>
          <p:cNvGrpSpPr/>
          <p:nvPr/>
        </p:nvGrpSpPr>
        <p:grpSpPr>
          <a:xfrm>
            <a:off x="1065286" y="3251453"/>
            <a:ext cx="4846053" cy="338554"/>
            <a:chOff x="4165600" y="3543188"/>
            <a:chExt cx="4846053" cy="338554"/>
          </a:xfrm>
        </p:grpSpPr>
        <p:sp>
          <p:nvSpPr>
            <p:cNvPr id="26" name="TextBox 89 4"/>
            <p:cNvSpPr txBox="1">
              <a:spLocks noChangeArrowheads="1"/>
            </p:cNvSpPr>
            <p:nvPr/>
          </p:nvSpPr>
          <p:spPr bwMode="auto">
            <a:xfrm>
              <a:off x="5849030" y="3543188"/>
              <a:ext cx="316262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9pPr>
            </a:lstStyle>
            <a:p>
              <a:pPr algn="l" eaLnBrk="1" hangingPunct="1"/>
              <a:r>
                <a:rPr lang="en-US" sz="1600" dirty="0">
                  <a:solidFill>
                    <a:srgbClr val="1014A4"/>
                  </a:solidFill>
                </a:rPr>
                <a:t>-  </a:t>
              </a:r>
              <a:r>
                <a:rPr lang="en-US" sz="1600" dirty="0" err="1">
                  <a:solidFill>
                    <a:srgbClr val="1014A4"/>
                  </a:solidFill>
                </a:rPr>
                <a:t>Cartan</a:t>
              </a:r>
              <a:r>
                <a:rPr lang="en-US" sz="1600" dirty="0">
                  <a:solidFill>
                    <a:srgbClr val="1014A4"/>
                  </a:solidFill>
                </a:rPr>
                <a:t> charges of R-symmetry</a:t>
              </a:r>
            </a:p>
          </p:txBody>
        </p:sp>
        <p:pic>
          <p:nvPicPr>
            <p:cNvPr id="7" name="Picture 6"/>
            <p:cNvPicPr>
              <a:picLocks/>
            </p:cNvPicPr>
            <p:nvPr>
              <p:custDataLst>
                <p:tags r:id="rId49"/>
              </p:custDataLst>
            </p:nvPr>
          </p:nvPicPr>
          <p:blipFill>
            <a:blip r:embed="rId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65600" y="3621861"/>
              <a:ext cx="1676400" cy="2159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/>
                  </a:solidFill>
                </a14:hiddenFill>
              </a:ext>
            </a:extLst>
          </p:spPr>
        </p:pic>
      </p:grpSp>
      <p:pic>
        <p:nvPicPr>
          <p:cNvPr id="48" name="Image 12"/>
          <p:cNvPicPr>
            <a:picLocks/>
          </p:cNvPicPr>
          <p:nvPr>
            <p:custDataLst>
              <p:tags r:id="rId1"/>
            </p:custDataLst>
          </p:nvPr>
        </p:nvPicPr>
        <p:blipFill>
          <a:blip r:embed="rId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5905" y="2802534"/>
            <a:ext cx="3207160" cy="4201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grpSp>
        <p:nvGrpSpPr>
          <p:cNvPr id="88" name="Groupe 87" descr="\documentclass{slides}\pagestyle{empty}&#10;  &#10;&#10;\usepackage{color}  &#10;&#10;\makeatletter&#10;\def\mathcolor#1#{\@mathcolor{#1}}&#10;\def\@mathcolor#1#2#3{%&#10;  \protect\leavevmode&#10;  \begingroup\color#1{#2}#3\endgroup&#10;}&#10;\makeatother &#10; &#10;  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tr}{{{\rm tr}}}&#10;\newcommand{\como}[1]{{\color[rgb]{0.0,0.1,0.9} {\bf \&quot;O:} #1} }&#10;&#10;&#10;&#10;&#10;\def\sG{\,\slash\!\!\!\! G}&#10;\def\sH{\slash\!\!\!\! H}&#10;\def\pint{-\hskip-0.41cm \int}&#10;&#10;\begin{document}&#10;&#10;\begin{eqnarray*}&#10;%\begin{pmatrix}&#10;\phi_1&amp;=X \\&#10;\phi_2&amp;=Y \\&#10;\phi_3&amp;=Z \\&#10;\mathcolor{blue}{\psi_1}&amp;=\Psi_1 \\&#10;\mathcolor{blue}\psi_2&amp;=\Psi_2 \\&#10;\mathcolor{blue}\psi_3&amp;=\Psi_3 \\&#10;\mathcolor{red}{\lambda}&amp;=\Psi_4 \\&#10;\mathcolor{red}{A}&amp; &#10;%\end{pmatrix}&#10;\end{eqnarray*}&#10;&#10;\end{document}" title="IguanaTex Vector Display">
            <a:extLst>
              <a:ext uri="{FF2B5EF4-FFF2-40B4-BE49-F238E27FC236}">
                <a16:creationId xmlns:a16="http://schemas.microsoft.com/office/drawing/2014/main" id="{192FF380-845B-4B55-ADC0-6CF47F00F1B1}"/>
              </a:ext>
            </a:extLst>
          </p:cNvPr>
          <p:cNvGrpSpPr>
            <a:grpSpLocks/>
          </p:cNvGrpSpPr>
          <p:nvPr>
            <p:custDataLst>
              <p:tags r:id="rId2"/>
            </p:custDataLst>
          </p:nvPr>
        </p:nvGrpSpPr>
        <p:grpSpPr>
          <a:xfrm>
            <a:off x="8218792" y="660314"/>
            <a:ext cx="844738" cy="2032224"/>
            <a:chOff x="11361750" y="-5925812"/>
            <a:chExt cx="1218366" cy="2931076"/>
          </a:xfrm>
        </p:grpSpPr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DC3D965C-0E10-4946-AAF3-A076AED1FC0B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11391903" y="-5925812"/>
              <a:ext cx="152400" cy="241300"/>
            </a:xfrm>
            <a:custGeom>
              <a:avLst/>
              <a:gdLst>
                <a:gd name="connsiteX0" fmla="*/ 113038 w 152400"/>
                <a:gd name="connsiteY0" fmla="*/ 12799 h 241299"/>
                <a:gd name="connsiteX1" fmla="*/ 109006 w 152400"/>
                <a:gd name="connsiteY1" fmla="*/ 9525 h 241299"/>
                <a:gd name="connsiteX2" fmla="*/ 104473 w 152400"/>
                <a:gd name="connsiteY2" fmla="*/ 15066 h 241299"/>
                <a:gd name="connsiteX3" fmla="*/ 90118 w 152400"/>
                <a:gd name="connsiteY3" fmla="*/ 72739 h 241299"/>
                <a:gd name="connsiteX4" fmla="*/ 9525 w 152400"/>
                <a:gd name="connsiteY4" fmla="*/ 140990 h 241299"/>
                <a:gd name="connsiteX5" fmla="*/ 61408 w 152400"/>
                <a:gd name="connsiteY5" fmla="*/ 187079 h 241299"/>
                <a:gd name="connsiteX6" fmla="*/ 55614 w 152400"/>
                <a:gd name="connsiteY6" fmla="*/ 210753 h 241299"/>
                <a:gd name="connsiteX7" fmla="*/ 50328 w 152400"/>
                <a:gd name="connsiteY7" fmla="*/ 232664 h 241299"/>
                <a:gd name="connsiteX8" fmla="*/ 54106 w 152400"/>
                <a:gd name="connsiteY8" fmla="*/ 235689 h 241299"/>
                <a:gd name="connsiteX9" fmla="*/ 58888 w 152400"/>
                <a:gd name="connsiteY9" fmla="*/ 229644 h 241299"/>
                <a:gd name="connsiteX10" fmla="*/ 69465 w 152400"/>
                <a:gd name="connsiteY10" fmla="*/ 187333 h 241299"/>
                <a:gd name="connsiteX11" fmla="*/ 149809 w 152400"/>
                <a:gd name="connsiteY11" fmla="*/ 119332 h 241299"/>
                <a:gd name="connsiteX12" fmla="*/ 98179 w 152400"/>
                <a:gd name="connsiteY12" fmla="*/ 72989 h 241299"/>
                <a:gd name="connsiteX13" fmla="*/ 113038 w 152400"/>
                <a:gd name="connsiteY13" fmla="*/ 12799 h 241299"/>
                <a:gd name="connsiteX14" fmla="*/ 96417 w 152400"/>
                <a:gd name="connsiteY14" fmla="*/ 79792 h 241299"/>
                <a:gd name="connsiteX15" fmla="*/ 131925 w 152400"/>
                <a:gd name="connsiteY15" fmla="*/ 114796 h 241299"/>
                <a:gd name="connsiteX16" fmla="*/ 71231 w 152400"/>
                <a:gd name="connsiteY16" fmla="*/ 180026 h 241299"/>
                <a:gd name="connsiteX17" fmla="*/ 96417 w 152400"/>
                <a:gd name="connsiteY17" fmla="*/ 79792 h 241299"/>
                <a:gd name="connsiteX18" fmla="*/ 63171 w 152400"/>
                <a:gd name="connsiteY18" fmla="*/ 180280 h 241299"/>
                <a:gd name="connsiteX19" fmla="*/ 27658 w 152400"/>
                <a:gd name="connsiteY19" fmla="*/ 145273 h 241299"/>
                <a:gd name="connsiteX20" fmla="*/ 88102 w 152400"/>
                <a:gd name="connsiteY20" fmla="*/ 80042 h 241299"/>
                <a:gd name="connsiteX21" fmla="*/ 63171 w 152400"/>
                <a:gd name="connsiteY21" fmla="*/ 180280 h 24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2400" h="241299">
                  <a:moveTo>
                    <a:pt x="113038" y="12799"/>
                  </a:moveTo>
                  <a:cubicBezTo>
                    <a:pt x="113038" y="9775"/>
                    <a:pt x="110268" y="9525"/>
                    <a:pt x="109006" y="9525"/>
                  </a:cubicBezTo>
                  <a:cubicBezTo>
                    <a:pt x="105732" y="9525"/>
                    <a:pt x="105481" y="11037"/>
                    <a:pt x="104473" y="15066"/>
                  </a:cubicBezTo>
                  <a:lnTo>
                    <a:pt x="90118" y="72739"/>
                  </a:lnTo>
                  <a:cubicBezTo>
                    <a:pt x="45541" y="74755"/>
                    <a:pt x="9525" y="108252"/>
                    <a:pt x="9525" y="140990"/>
                  </a:cubicBezTo>
                  <a:cubicBezTo>
                    <a:pt x="9525" y="166176"/>
                    <a:pt x="31436" y="185821"/>
                    <a:pt x="61408" y="187079"/>
                  </a:cubicBezTo>
                  <a:cubicBezTo>
                    <a:pt x="59392" y="194886"/>
                    <a:pt x="57630" y="202946"/>
                    <a:pt x="55614" y="210753"/>
                  </a:cubicBezTo>
                  <a:cubicBezTo>
                    <a:pt x="52594" y="222592"/>
                    <a:pt x="50328" y="231910"/>
                    <a:pt x="50328" y="232664"/>
                  </a:cubicBezTo>
                  <a:cubicBezTo>
                    <a:pt x="50328" y="232914"/>
                    <a:pt x="50328" y="235689"/>
                    <a:pt x="54106" y="235689"/>
                  </a:cubicBezTo>
                  <a:cubicBezTo>
                    <a:pt x="57376" y="235689"/>
                    <a:pt x="57630" y="234426"/>
                    <a:pt x="58888" y="229644"/>
                  </a:cubicBezTo>
                  <a:lnTo>
                    <a:pt x="69465" y="187333"/>
                  </a:lnTo>
                  <a:cubicBezTo>
                    <a:pt x="114046" y="185063"/>
                    <a:pt x="149809" y="152071"/>
                    <a:pt x="149809" y="119332"/>
                  </a:cubicBezTo>
                  <a:cubicBezTo>
                    <a:pt x="149809" y="90369"/>
                    <a:pt x="124368" y="73997"/>
                    <a:pt x="98179" y="72989"/>
                  </a:cubicBezTo>
                  <a:lnTo>
                    <a:pt x="113038" y="12799"/>
                  </a:lnTo>
                  <a:close/>
                  <a:moveTo>
                    <a:pt x="96417" y="79792"/>
                  </a:moveTo>
                  <a:cubicBezTo>
                    <a:pt x="115050" y="81304"/>
                    <a:pt x="131925" y="91377"/>
                    <a:pt x="131925" y="114796"/>
                  </a:cubicBezTo>
                  <a:cubicBezTo>
                    <a:pt x="131925" y="138724"/>
                    <a:pt x="114550" y="175744"/>
                    <a:pt x="71231" y="180026"/>
                  </a:cubicBezTo>
                  <a:lnTo>
                    <a:pt x="96417" y="79792"/>
                  </a:lnTo>
                  <a:close/>
                  <a:moveTo>
                    <a:pt x="63171" y="180280"/>
                  </a:moveTo>
                  <a:cubicBezTo>
                    <a:pt x="55110" y="179777"/>
                    <a:pt x="27658" y="175744"/>
                    <a:pt x="27658" y="145273"/>
                  </a:cubicBezTo>
                  <a:cubicBezTo>
                    <a:pt x="27658" y="118325"/>
                    <a:pt x="47807" y="83820"/>
                    <a:pt x="88102" y="80042"/>
                  </a:cubicBezTo>
                  <a:lnTo>
                    <a:pt x="63171" y="18028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08D889AD-B6D5-4BBF-A0A7-778BB02EF3E7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11563326" y="-5842236"/>
              <a:ext cx="101600" cy="152400"/>
            </a:xfrm>
            <a:custGeom>
              <a:avLst/>
              <a:gdLst>
                <a:gd name="connsiteX0" fmla="*/ 61369 w 101600"/>
                <a:gd name="connsiteY0" fmla="*/ 18760 h 152399"/>
                <a:gd name="connsiteX1" fmla="*/ 54233 w 101600"/>
                <a:gd name="connsiteY1" fmla="*/ 9525 h 152399"/>
                <a:gd name="connsiteX2" fmla="*/ 47514 w 101600"/>
                <a:gd name="connsiteY2" fmla="*/ 13092 h 152399"/>
                <a:gd name="connsiteX3" fmla="*/ 16244 w 101600"/>
                <a:gd name="connsiteY3" fmla="*/ 23379 h 152399"/>
                <a:gd name="connsiteX4" fmla="*/ 9525 w 101600"/>
                <a:gd name="connsiteY4" fmla="*/ 29884 h 152399"/>
                <a:gd name="connsiteX5" fmla="*/ 17923 w 101600"/>
                <a:gd name="connsiteY5" fmla="*/ 36599 h 152399"/>
                <a:gd name="connsiteX6" fmla="*/ 43740 w 101600"/>
                <a:gd name="connsiteY6" fmla="*/ 31352 h 152399"/>
                <a:gd name="connsiteX7" fmla="*/ 43740 w 101600"/>
                <a:gd name="connsiteY7" fmla="*/ 139235 h 152399"/>
                <a:gd name="connsiteX8" fmla="*/ 20229 w 101600"/>
                <a:gd name="connsiteY8" fmla="*/ 139235 h 152399"/>
                <a:gd name="connsiteX9" fmla="*/ 10994 w 101600"/>
                <a:gd name="connsiteY9" fmla="*/ 145744 h 152399"/>
                <a:gd name="connsiteX10" fmla="*/ 20229 w 101600"/>
                <a:gd name="connsiteY10" fmla="*/ 152459 h 152399"/>
                <a:gd name="connsiteX11" fmla="*/ 84876 w 101600"/>
                <a:gd name="connsiteY11" fmla="*/ 152459 h 152399"/>
                <a:gd name="connsiteX12" fmla="*/ 94111 w 101600"/>
                <a:gd name="connsiteY12" fmla="*/ 145954 h 152399"/>
                <a:gd name="connsiteX13" fmla="*/ 84876 w 101600"/>
                <a:gd name="connsiteY13" fmla="*/ 139235 h 152399"/>
                <a:gd name="connsiteX14" fmla="*/ 61369 w 101600"/>
                <a:gd name="connsiteY14" fmla="*/ 139235 h 152399"/>
                <a:gd name="connsiteX15" fmla="*/ 61369 w 101600"/>
                <a:gd name="connsiteY15" fmla="*/ 18760 h 15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600" h="152399">
                  <a:moveTo>
                    <a:pt x="61369" y="18760"/>
                  </a:moveTo>
                  <a:cubicBezTo>
                    <a:pt x="61369" y="15613"/>
                    <a:pt x="61369" y="9525"/>
                    <a:pt x="54233" y="9525"/>
                  </a:cubicBezTo>
                  <a:cubicBezTo>
                    <a:pt x="51292" y="9525"/>
                    <a:pt x="50244" y="10365"/>
                    <a:pt x="47514" y="13092"/>
                  </a:cubicBezTo>
                  <a:cubicBezTo>
                    <a:pt x="37652" y="22748"/>
                    <a:pt x="22328" y="23170"/>
                    <a:pt x="16244" y="23379"/>
                  </a:cubicBezTo>
                  <a:cubicBezTo>
                    <a:pt x="12255" y="23586"/>
                    <a:pt x="9525" y="26316"/>
                    <a:pt x="9525" y="29884"/>
                  </a:cubicBezTo>
                  <a:cubicBezTo>
                    <a:pt x="9525" y="36599"/>
                    <a:pt x="16244" y="36599"/>
                    <a:pt x="17923" y="36599"/>
                  </a:cubicBezTo>
                  <a:cubicBezTo>
                    <a:pt x="20019" y="36599"/>
                    <a:pt x="33032" y="36182"/>
                    <a:pt x="43740" y="31352"/>
                  </a:cubicBezTo>
                  <a:lnTo>
                    <a:pt x="43740" y="139235"/>
                  </a:lnTo>
                  <a:lnTo>
                    <a:pt x="20229" y="139235"/>
                  </a:lnTo>
                  <a:cubicBezTo>
                    <a:pt x="17502" y="139235"/>
                    <a:pt x="10994" y="139235"/>
                    <a:pt x="10994" y="145744"/>
                  </a:cubicBezTo>
                  <a:cubicBezTo>
                    <a:pt x="10994" y="152459"/>
                    <a:pt x="17292" y="152459"/>
                    <a:pt x="20229" y="152459"/>
                  </a:cubicBezTo>
                  <a:lnTo>
                    <a:pt x="84876" y="152459"/>
                  </a:lnTo>
                  <a:cubicBezTo>
                    <a:pt x="87606" y="152459"/>
                    <a:pt x="94111" y="152459"/>
                    <a:pt x="94111" y="145954"/>
                  </a:cubicBezTo>
                  <a:cubicBezTo>
                    <a:pt x="94111" y="139235"/>
                    <a:pt x="87812" y="139235"/>
                    <a:pt x="84876" y="139235"/>
                  </a:cubicBezTo>
                  <a:lnTo>
                    <a:pt x="61369" y="139235"/>
                  </a:lnTo>
                  <a:lnTo>
                    <a:pt x="61369" y="1876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D16132FB-C6F9-4FE4-8EA4-A4EEDAE58D66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11966796" y="-5859577"/>
              <a:ext cx="228600" cy="88900"/>
            </a:xfrm>
            <a:custGeom>
              <a:avLst/>
              <a:gdLst>
                <a:gd name="connsiteX0" fmla="*/ 207983 w 228600"/>
                <a:gd name="connsiteY0" fmla="*/ 27158 h 88899"/>
                <a:gd name="connsiteX1" fmla="*/ 219313 w 228600"/>
                <a:gd name="connsiteY1" fmla="*/ 18339 h 88899"/>
                <a:gd name="connsiteX2" fmla="*/ 206470 w 228600"/>
                <a:gd name="connsiteY2" fmla="*/ 9525 h 88899"/>
                <a:gd name="connsiteX3" fmla="*/ 22368 w 228600"/>
                <a:gd name="connsiteY3" fmla="*/ 9525 h 88899"/>
                <a:gd name="connsiteX4" fmla="*/ 9525 w 228600"/>
                <a:gd name="connsiteY4" fmla="*/ 18339 h 88899"/>
                <a:gd name="connsiteX5" fmla="*/ 20856 w 228600"/>
                <a:gd name="connsiteY5" fmla="*/ 27158 h 88899"/>
                <a:gd name="connsiteX6" fmla="*/ 207983 w 228600"/>
                <a:gd name="connsiteY6" fmla="*/ 27158 h 88899"/>
                <a:gd name="connsiteX7" fmla="*/ 206470 w 228600"/>
                <a:gd name="connsiteY7" fmla="*/ 86594 h 88899"/>
                <a:gd name="connsiteX8" fmla="*/ 219313 w 228600"/>
                <a:gd name="connsiteY8" fmla="*/ 77780 h 88899"/>
                <a:gd name="connsiteX9" fmla="*/ 207983 w 228600"/>
                <a:gd name="connsiteY9" fmla="*/ 68965 h 88899"/>
                <a:gd name="connsiteX10" fmla="*/ 20856 w 228600"/>
                <a:gd name="connsiteY10" fmla="*/ 68965 h 88899"/>
                <a:gd name="connsiteX11" fmla="*/ 9525 w 228600"/>
                <a:gd name="connsiteY11" fmla="*/ 77780 h 88899"/>
                <a:gd name="connsiteX12" fmla="*/ 22368 w 228600"/>
                <a:gd name="connsiteY12" fmla="*/ 86594 h 88899"/>
                <a:gd name="connsiteX13" fmla="*/ 206470 w 228600"/>
                <a:gd name="connsiteY13" fmla="*/ 86594 h 88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600" h="88899">
                  <a:moveTo>
                    <a:pt x="207983" y="27158"/>
                  </a:moveTo>
                  <a:cubicBezTo>
                    <a:pt x="211003" y="27158"/>
                    <a:pt x="219313" y="27158"/>
                    <a:pt x="219313" y="18339"/>
                  </a:cubicBezTo>
                  <a:cubicBezTo>
                    <a:pt x="219313" y="9525"/>
                    <a:pt x="209994" y="9525"/>
                    <a:pt x="206470" y="9525"/>
                  </a:cubicBezTo>
                  <a:lnTo>
                    <a:pt x="22368" y="9525"/>
                  </a:lnTo>
                  <a:cubicBezTo>
                    <a:pt x="18844" y="9525"/>
                    <a:pt x="9525" y="9525"/>
                    <a:pt x="9525" y="18339"/>
                  </a:cubicBezTo>
                  <a:cubicBezTo>
                    <a:pt x="9525" y="27158"/>
                    <a:pt x="17836" y="27158"/>
                    <a:pt x="20856" y="27158"/>
                  </a:cubicBezTo>
                  <a:lnTo>
                    <a:pt x="207983" y="27158"/>
                  </a:lnTo>
                  <a:close/>
                  <a:moveTo>
                    <a:pt x="206470" y="86594"/>
                  </a:moveTo>
                  <a:cubicBezTo>
                    <a:pt x="209994" y="86594"/>
                    <a:pt x="219313" y="86594"/>
                    <a:pt x="219313" y="77780"/>
                  </a:cubicBezTo>
                  <a:cubicBezTo>
                    <a:pt x="219313" y="68965"/>
                    <a:pt x="211003" y="68965"/>
                    <a:pt x="207983" y="68965"/>
                  </a:cubicBezTo>
                  <a:lnTo>
                    <a:pt x="20856" y="68965"/>
                  </a:lnTo>
                  <a:cubicBezTo>
                    <a:pt x="17836" y="68965"/>
                    <a:pt x="9525" y="68965"/>
                    <a:pt x="9525" y="77780"/>
                  </a:cubicBezTo>
                  <a:cubicBezTo>
                    <a:pt x="9525" y="86594"/>
                    <a:pt x="18844" y="86594"/>
                    <a:pt x="22368" y="86594"/>
                  </a:cubicBezTo>
                  <a:lnTo>
                    <a:pt x="206470" y="8659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C604B3FE-02EB-419D-B2B2-3A5E40D2BA20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12276693" y="-5923042"/>
              <a:ext cx="228600" cy="190500"/>
            </a:xfrm>
            <a:custGeom>
              <a:avLst/>
              <a:gdLst>
                <a:gd name="connsiteX0" fmla="*/ 132929 w 228600"/>
                <a:gd name="connsiteY0" fmla="*/ 85333 h 190499"/>
                <a:gd name="connsiteX1" fmla="*/ 186825 w 228600"/>
                <a:gd name="connsiteY1" fmla="*/ 31438 h 190499"/>
                <a:gd name="connsiteX2" fmla="*/ 221833 w 228600"/>
                <a:gd name="connsiteY2" fmla="*/ 17836 h 190499"/>
                <a:gd name="connsiteX3" fmla="*/ 225358 w 228600"/>
                <a:gd name="connsiteY3" fmla="*/ 13050 h 190499"/>
                <a:gd name="connsiteX4" fmla="*/ 221833 w 228600"/>
                <a:gd name="connsiteY4" fmla="*/ 9525 h 190499"/>
                <a:gd name="connsiteX5" fmla="*/ 198159 w 228600"/>
                <a:gd name="connsiteY5" fmla="*/ 10279 h 190499"/>
                <a:gd name="connsiteX6" fmla="*/ 171212 w 228600"/>
                <a:gd name="connsiteY6" fmla="*/ 9525 h 190499"/>
                <a:gd name="connsiteX7" fmla="*/ 166176 w 228600"/>
                <a:gd name="connsiteY7" fmla="*/ 14312 h 190499"/>
                <a:gd name="connsiteX8" fmla="*/ 169954 w 228600"/>
                <a:gd name="connsiteY8" fmla="*/ 17836 h 190499"/>
                <a:gd name="connsiteX9" fmla="*/ 178515 w 228600"/>
                <a:gd name="connsiteY9" fmla="*/ 24384 h 190499"/>
                <a:gd name="connsiteX10" fmla="*/ 175494 w 228600"/>
                <a:gd name="connsiteY10" fmla="*/ 30934 h 190499"/>
                <a:gd name="connsiteX11" fmla="*/ 174737 w 228600"/>
                <a:gd name="connsiteY11" fmla="*/ 32191 h 190499"/>
                <a:gd name="connsiteX12" fmla="*/ 171461 w 228600"/>
                <a:gd name="connsiteY12" fmla="*/ 35719 h 190499"/>
                <a:gd name="connsiteX13" fmla="*/ 129405 w 228600"/>
                <a:gd name="connsiteY13" fmla="*/ 78280 h 190499"/>
                <a:gd name="connsiteX14" fmla="*/ 103715 w 228600"/>
                <a:gd name="connsiteY14" fmla="*/ 24888 h 190499"/>
                <a:gd name="connsiteX15" fmla="*/ 117820 w 228600"/>
                <a:gd name="connsiteY15" fmla="*/ 17836 h 190499"/>
                <a:gd name="connsiteX16" fmla="*/ 122603 w 228600"/>
                <a:gd name="connsiteY16" fmla="*/ 13303 h 190499"/>
                <a:gd name="connsiteX17" fmla="*/ 118575 w 228600"/>
                <a:gd name="connsiteY17" fmla="*/ 9525 h 190499"/>
                <a:gd name="connsiteX18" fmla="*/ 103969 w 228600"/>
                <a:gd name="connsiteY18" fmla="*/ 10030 h 190499"/>
                <a:gd name="connsiteX19" fmla="*/ 87849 w 228600"/>
                <a:gd name="connsiteY19" fmla="*/ 10279 h 190499"/>
                <a:gd name="connsiteX20" fmla="*/ 59138 w 228600"/>
                <a:gd name="connsiteY20" fmla="*/ 9525 h 190499"/>
                <a:gd name="connsiteX21" fmla="*/ 54102 w 228600"/>
                <a:gd name="connsiteY21" fmla="*/ 14312 h 190499"/>
                <a:gd name="connsiteX22" fmla="*/ 61405 w 228600"/>
                <a:gd name="connsiteY22" fmla="*/ 17836 h 190499"/>
                <a:gd name="connsiteX23" fmla="*/ 78530 w 228600"/>
                <a:gd name="connsiteY23" fmla="*/ 25139 h 190499"/>
                <a:gd name="connsiteX24" fmla="*/ 112026 w 228600"/>
                <a:gd name="connsiteY24" fmla="*/ 95659 h 190499"/>
                <a:gd name="connsiteX25" fmla="*/ 60397 w 228600"/>
                <a:gd name="connsiteY25" fmla="*/ 148293 h 190499"/>
                <a:gd name="connsiteX26" fmla="*/ 15570 w 228600"/>
                <a:gd name="connsiteY26" fmla="*/ 173229 h 190499"/>
                <a:gd name="connsiteX27" fmla="*/ 9525 w 228600"/>
                <a:gd name="connsiteY27" fmla="*/ 178015 h 190499"/>
                <a:gd name="connsiteX28" fmla="*/ 13303 w 228600"/>
                <a:gd name="connsiteY28" fmla="*/ 181539 h 190499"/>
                <a:gd name="connsiteX29" fmla="*/ 36977 w 228600"/>
                <a:gd name="connsiteY29" fmla="*/ 180785 h 190499"/>
                <a:gd name="connsiteX30" fmla="*/ 63925 w 228600"/>
                <a:gd name="connsiteY30" fmla="*/ 181539 h 190499"/>
                <a:gd name="connsiteX31" fmla="*/ 68961 w 228600"/>
                <a:gd name="connsiteY31" fmla="*/ 176753 h 190499"/>
                <a:gd name="connsiteX32" fmla="*/ 64933 w 228600"/>
                <a:gd name="connsiteY32" fmla="*/ 173229 h 190499"/>
                <a:gd name="connsiteX33" fmla="*/ 56618 w 228600"/>
                <a:gd name="connsiteY33" fmla="*/ 166681 h 190499"/>
                <a:gd name="connsiteX34" fmla="*/ 63421 w 228600"/>
                <a:gd name="connsiteY34" fmla="*/ 155600 h 190499"/>
                <a:gd name="connsiteX35" fmla="*/ 89865 w 228600"/>
                <a:gd name="connsiteY35" fmla="*/ 128901 h 190499"/>
                <a:gd name="connsiteX36" fmla="*/ 115554 w 228600"/>
                <a:gd name="connsiteY36" fmla="*/ 102962 h 190499"/>
                <a:gd name="connsiteX37" fmla="*/ 144514 w 228600"/>
                <a:gd name="connsiteY37" fmla="*/ 163156 h 190499"/>
                <a:gd name="connsiteX38" fmla="*/ 145776 w 228600"/>
                <a:gd name="connsiteY38" fmla="*/ 166176 h 190499"/>
                <a:gd name="connsiteX39" fmla="*/ 132175 w 228600"/>
                <a:gd name="connsiteY39" fmla="*/ 173229 h 190499"/>
                <a:gd name="connsiteX40" fmla="*/ 127139 w 228600"/>
                <a:gd name="connsiteY40" fmla="*/ 178015 h 190499"/>
                <a:gd name="connsiteX41" fmla="*/ 131421 w 228600"/>
                <a:gd name="connsiteY41" fmla="*/ 181539 h 190499"/>
                <a:gd name="connsiteX42" fmla="*/ 145776 w 228600"/>
                <a:gd name="connsiteY42" fmla="*/ 180785 h 190499"/>
                <a:gd name="connsiteX43" fmla="*/ 161893 w 228600"/>
                <a:gd name="connsiteY43" fmla="*/ 180785 h 190499"/>
                <a:gd name="connsiteX44" fmla="*/ 190857 w 228600"/>
                <a:gd name="connsiteY44" fmla="*/ 181539 h 190499"/>
                <a:gd name="connsiteX45" fmla="*/ 195640 w 228600"/>
                <a:gd name="connsiteY45" fmla="*/ 176753 h 190499"/>
                <a:gd name="connsiteX46" fmla="*/ 188591 w 228600"/>
                <a:gd name="connsiteY46" fmla="*/ 173229 h 190499"/>
                <a:gd name="connsiteX47" fmla="*/ 171715 w 228600"/>
                <a:gd name="connsiteY47" fmla="*/ 166426 h 190499"/>
                <a:gd name="connsiteX48" fmla="*/ 132929 w 228600"/>
                <a:gd name="connsiteY48" fmla="*/ 85333 h 19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8600" h="190499">
                  <a:moveTo>
                    <a:pt x="132929" y="85333"/>
                  </a:moveTo>
                  <a:cubicBezTo>
                    <a:pt x="145019" y="72990"/>
                    <a:pt x="180781" y="36223"/>
                    <a:pt x="186825" y="31438"/>
                  </a:cubicBezTo>
                  <a:cubicBezTo>
                    <a:pt x="197406" y="23377"/>
                    <a:pt x="203700" y="18845"/>
                    <a:pt x="221833" y="17836"/>
                  </a:cubicBezTo>
                  <a:cubicBezTo>
                    <a:pt x="223346" y="17586"/>
                    <a:pt x="225358" y="16325"/>
                    <a:pt x="225358" y="13050"/>
                  </a:cubicBezTo>
                  <a:cubicBezTo>
                    <a:pt x="225358" y="10784"/>
                    <a:pt x="223092" y="9525"/>
                    <a:pt x="221833" y="9525"/>
                  </a:cubicBezTo>
                  <a:cubicBezTo>
                    <a:pt x="219314" y="9525"/>
                    <a:pt x="217805" y="10279"/>
                    <a:pt x="198159" y="10279"/>
                  </a:cubicBezTo>
                  <a:cubicBezTo>
                    <a:pt x="179272" y="10279"/>
                    <a:pt x="172470" y="9525"/>
                    <a:pt x="171212" y="9525"/>
                  </a:cubicBezTo>
                  <a:cubicBezTo>
                    <a:pt x="170204" y="9525"/>
                    <a:pt x="166176" y="9525"/>
                    <a:pt x="166176" y="14312"/>
                  </a:cubicBezTo>
                  <a:cubicBezTo>
                    <a:pt x="166176" y="14562"/>
                    <a:pt x="166176" y="17586"/>
                    <a:pt x="169954" y="17836"/>
                  </a:cubicBezTo>
                  <a:cubicBezTo>
                    <a:pt x="171715" y="18090"/>
                    <a:pt x="178515" y="18590"/>
                    <a:pt x="178515" y="24384"/>
                  </a:cubicBezTo>
                  <a:cubicBezTo>
                    <a:pt x="178515" y="26147"/>
                    <a:pt x="177507" y="28917"/>
                    <a:pt x="175494" y="30934"/>
                  </a:cubicBezTo>
                  <a:lnTo>
                    <a:pt x="174737" y="32191"/>
                  </a:lnTo>
                  <a:cubicBezTo>
                    <a:pt x="173982" y="32949"/>
                    <a:pt x="173982" y="33449"/>
                    <a:pt x="171461" y="35719"/>
                  </a:cubicBezTo>
                  <a:lnTo>
                    <a:pt x="129405" y="78280"/>
                  </a:lnTo>
                  <a:lnTo>
                    <a:pt x="103715" y="24888"/>
                  </a:lnTo>
                  <a:cubicBezTo>
                    <a:pt x="107244" y="18845"/>
                    <a:pt x="114796" y="18090"/>
                    <a:pt x="117820" y="17836"/>
                  </a:cubicBezTo>
                  <a:cubicBezTo>
                    <a:pt x="119078" y="17836"/>
                    <a:pt x="122603" y="17586"/>
                    <a:pt x="122603" y="13303"/>
                  </a:cubicBezTo>
                  <a:cubicBezTo>
                    <a:pt x="122603" y="11037"/>
                    <a:pt x="120841" y="9525"/>
                    <a:pt x="118575" y="9525"/>
                  </a:cubicBezTo>
                  <a:cubicBezTo>
                    <a:pt x="116058" y="9525"/>
                    <a:pt x="106486" y="10030"/>
                    <a:pt x="103969" y="10030"/>
                  </a:cubicBezTo>
                  <a:cubicBezTo>
                    <a:pt x="102457" y="10279"/>
                    <a:pt x="93139" y="10279"/>
                    <a:pt x="87849" y="10279"/>
                  </a:cubicBezTo>
                  <a:cubicBezTo>
                    <a:pt x="64429" y="10279"/>
                    <a:pt x="61405" y="9525"/>
                    <a:pt x="59138" y="9525"/>
                  </a:cubicBezTo>
                  <a:cubicBezTo>
                    <a:pt x="58131" y="9525"/>
                    <a:pt x="54102" y="9525"/>
                    <a:pt x="54102" y="14312"/>
                  </a:cubicBezTo>
                  <a:cubicBezTo>
                    <a:pt x="54102" y="17836"/>
                    <a:pt x="57376" y="17836"/>
                    <a:pt x="61405" y="17836"/>
                  </a:cubicBezTo>
                  <a:cubicBezTo>
                    <a:pt x="73997" y="17836"/>
                    <a:pt x="76264" y="20357"/>
                    <a:pt x="78530" y="25139"/>
                  </a:cubicBezTo>
                  <a:lnTo>
                    <a:pt x="112026" y="95659"/>
                  </a:lnTo>
                  <a:lnTo>
                    <a:pt x="60397" y="148293"/>
                  </a:lnTo>
                  <a:cubicBezTo>
                    <a:pt x="45288" y="163406"/>
                    <a:pt x="33449" y="172220"/>
                    <a:pt x="15570" y="173229"/>
                  </a:cubicBezTo>
                  <a:cubicBezTo>
                    <a:pt x="12545" y="173479"/>
                    <a:pt x="9525" y="173479"/>
                    <a:pt x="9525" y="178015"/>
                  </a:cubicBezTo>
                  <a:cubicBezTo>
                    <a:pt x="9525" y="179523"/>
                    <a:pt x="10783" y="181539"/>
                    <a:pt x="13303" y="181539"/>
                  </a:cubicBezTo>
                  <a:cubicBezTo>
                    <a:pt x="15065" y="181539"/>
                    <a:pt x="17836" y="180785"/>
                    <a:pt x="36977" y="180785"/>
                  </a:cubicBezTo>
                  <a:cubicBezTo>
                    <a:pt x="55110" y="180785"/>
                    <a:pt x="62917" y="181539"/>
                    <a:pt x="63925" y="181539"/>
                  </a:cubicBezTo>
                  <a:cubicBezTo>
                    <a:pt x="65183" y="181539"/>
                    <a:pt x="68961" y="181539"/>
                    <a:pt x="68961" y="176753"/>
                  </a:cubicBezTo>
                  <a:cubicBezTo>
                    <a:pt x="68961" y="176249"/>
                    <a:pt x="68707" y="173479"/>
                    <a:pt x="64933" y="173229"/>
                  </a:cubicBezTo>
                  <a:cubicBezTo>
                    <a:pt x="60147" y="172975"/>
                    <a:pt x="56618" y="171213"/>
                    <a:pt x="56618" y="166681"/>
                  </a:cubicBezTo>
                  <a:cubicBezTo>
                    <a:pt x="56618" y="162652"/>
                    <a:pt x="59642" y="159378"/>
                    <a:pt x="63421" y="155600"/>
                  </a:cubicBezTo>
                  <a:cubicBezTo>
                    <a:pt x="67703" y="150813"/>
                    <a:pt x="80796" y="137716"/>
                    <a:pt x="89865" y="128901"/>
                  </a:cubicBezTo>
                  <a:cubicBezTo>
                    <a:pt x="95655" y="123111"/>
                    <a:pt x="109760" y="108503"/>
                    <a:pt x="115554" y="102962"/>
                  </a:cubicBezTo>
                  <a:lnTo>
                    <a:pt x="144514" y="163156"/>
                  </a:lnTo>
                  <a:cubicBezTo>
                    <a:pt x="145776" y="165672"/>
                    <a:pt x="145776" y="165926"/>
                    <a:pt x="145776" y="166176"/>
                  </a:cubicBezTo>
                  <a:cubicBezTo>
                    <a:pt x="145776" y="168442"/>
                    <a:pt x="140486" y="172724"/>
                    <a:pt x="132175" y="173229"/>
                  </a:cubicBezTo>
                  <a:cubicBezTo>
                    <a:pt x="130414" y="173229"/>
                    <a:pt x="127139" y="173479"/>
                    <a:pt x="127139" y="178015"/>
                  </a:cubicBezTo>
                  <a:cubicBezTo>
                    <a:pt x="127139" y="178265"/>
                    <a:pt x="127389" y="181539"/>
                    <a:pt x="131421" y="181539"/>
                  </a:cubicBezTo>
                  <a:cubicBezTo>
                    <a:pt x="133938" y="181539"/>
                    <a:pt x="143256" y="181035"/>
                    <a:pt x="145776" y="180785"/>
                  </a:cubicBezTo>
                  <a:lnTo>
                    <a:pt x="161893" y="180785"/>
                  </a:lnTo>
                  <a:cubicBezTo>
                    <a:pt x="185063" y="180785"/>
                    <a:pt x="188591" y="181539"/>
                    <a:pt x="190857" y="181539"/>
                  </a:cubicBezTo>
                  <a:cubicBezTo>
                    <a:pt x="191865" y="181539"/>
                    <a:pt x="195640" y="181539"/>
                    <a:pt x="195640" y="176753"/>
                  </a:cubicBezTo>
                  <a:cubicBezTo>
                    <a:pt x="195640" y="173229"/>
                    <a:pt x="192366" y="173229"/>
                    <a:pt x="188591" y="173229"/>
                  </a:cubicBezTo>
                  <a:cubicBezTo>
                    <a:pt x="174991" y="173229"/>
                    <a:pt x="173478" y="170204"/>
                    <a:pt x="171715" y="166426"/>
                  </a:cubicBezTo>
                  <a:lnTo>
                    <a:pt x="132929" y="8533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2C77C987-FEC4-4970-AAA9-2512311C1C16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11391903" y="-5533585"/>
              <a:ext cx="152400" cy="241300"/>
            </a:xfrm>
            <a:custGeom>
              <a:avLst/>
              <a:gdLst>
                <a:gd name="connsiteX0" fmla="*/ 113038 w 152400"/>
                <a:gd name="connsiteY0" fmla="*/ 12799 h 241299"/>
                <a:gd name="connsiteX1" fmla="*/ 109006 w 152400"/>
                <a:gd name="connsiteY1" fmla="*/ 9525 h 241299"/>
                <a:gd name="connsiteX2" fmla="*/ 104473 w 152400"/>
                <a:gd name="connsiteY2" fmla="*/ 15065 h 241299"/>
                <a:gd name="connsiteX3" fmla="*/ 90118 w 152400"/>
                <a:gd name="connsiteY3" fmla="*/ 72739 h 241299"/>
                <a:gd name="connsiteX4" fmla="*/ 9525 w 152400"/>
                <a:gd name="connsiteY4" fmla="*/ 140990 h 241299"/>
                <a:gd name="connsiteX5" fmla="*/ 61408 w 152400"/>
                <a:gd name="connsiteY5" fmla="*/ 187079 h 241299"/>
                <a:gd name="connsiteX6" fmla="*/ 55614 w 152400"/>
                <a:gd name="connsiteY6" fmla="*/ 210753 h 241299"/>
                <a:gd name="connsiteX7" fmla="*/ 50328 w 152400"/>
                <a:gd name="connsiteY7" fmla="*/ 232664 h 241299"/>
                <a:gd name="connsiteX8" fmla="*/ 54106 w 152400"/>
                <a:gd name="connsiteY8" fmla="*/ 235688 h 241299"/>
                <a:gd name="connsiteX9" fmla="*/ 58888 w 152400"/>
                <a:gd name="connsiteY9" fmla="*/ 229644 h 241299"/>
                <a:gd name="connsiteX10" fmla="*/ 69465 w 152400"/>
                <a:gd name="connsiteY10" fmla="*/ 187333 h 241299"/>
                <a:gd name="connsiteX11" fmla="*/ 149809 w 152400"/>
                <a:gd name="connsiteY11" fmla="*/ 119333 h 241299"/>
                <a:gd name="connsiteX12" fmla="*/ 98179 w 152400"/>
                <a:gd name="connsiteY12" fmla="*/ 72989 h 241299"/>
                <a:gd name="connsiteX13" fmla="*/ 113038 w 152400"/>
                <a:gd name="connsiteY13" fmla="*/ 12799 h 241299"/>
                <a:gd name="connsiteX14" fmla="*/ 96417 w 152400"/>
                <a:gd name="connsiteY14" fmla="*/ 79792 h 241299"/>
                <a:gd name="connsiteX15" fmla="*/ 131925 w 152400"/>
                <a:gd name="connsiteY15" fmla="*/ 114796 h 241299"/>
                <a:gd name="connsiteX16" fmla="*/ 71231 w 152400"/>
                <a:gd name="connsiteY16" fmla="*/ 180027 h 241299"/>
                <a:gd name="connsiteX17" fmla="*/ 96417 w 152400"/>
                <a:gd name="connsiteY17" fmla="*/ 79792 h 241299"/>
                <a:gd name="connsiteX18" fmla="*/ 63171 w 152400"/>
                <a:gd name="connsiteY18" fmla="*/ 180280 h 241299"/>
                <a:gd name="connsiteX19" fmla="*/ 27658 w 152400"/>
                <a:gd name="connsiteY19" fmla="*/ 145272 h 241299"/>
                <a:gd name="connsiteX20" fmla="*/ 88102 w 152400"/>
                <a:gd name="connsiteY20" fmla="*/ 80042 h 241299"/>
                <a:gd name="connsiteX21" fmla="*/ 63171 w 152400"/>
                <a:gd name="connsiteY21" fmla="*/ 180280 h 24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2400" h="241299">
                  <a:moveTo>
                    <a:pt x="113038" y="12799"/>
                  </a:moveTo>
                  <a:cubicBezTo>
                    <a:pt x="113038" y="9775"/>
                    <a:pt x="110268" y="9525"/>
                    <a:pt x="109006" y="9525"/>
                  </a:cubicBezTo>
                  <a:cubicBezTo>
                    <a:pt x="105732" y="9525"/>
                    <a:pt x="105481" y="11038"/>
                    <a:pt x="104473" y="15065"/>
                  </a:cubicBezTo>
                  <a:lnTo>
                    <a:pt x="90118" y="72739"/>
                  </a:lnTo>
                  <a:cubicBezTo>
                    <a:pt x="45541" y="74756"/>
                    <a:pt x="9525" y="108252"/>
                    <a:pt x="9525" y="140990"/>
                  </a:cubicBezTo>
                  <a:cubicBezTo>
                    <a:pt x="9525" y="166176"/>
                    <a:pt x="31436" y="185821"/>
                    <a:pt x="61408" y="187079"/>
                  </a:cubicBezTo>
                  <a:cubicBezTo>
                    <a:pt x="59392" y="194886"/>
                    <a:pt x="57630" y="202946"/>
                    <a:pt x="55614" y="210753"/>
                  </a:cubicBezTo>
                  <a:cubicBezTo>
                    <a:pt x="52594" y="222591"/>
                    <a:pt x="50328" y="231910"/>
                    <a:pt x="50328" y="232664"/>
                  </a:cubicBezTo>
                  <a:cubicBezTo>
                    <a:pt x="50328" y="232914"/>
                    <a:pt x="50328" y="235688"/>
                    <a:pt x="54106" y="235688"/>
                  </a:cubicBezTo>
                  <a:cubicBezTo>
                    <a:pt x="57376" y="235688"/>
                    <a:pt x="57630" y="234426"/>
                    <a:pt x="58888" y="229644"/>
                  </a:cubicBezTo>
                  <a:lnTo>
                    <a:pt x="69465" y="187333"/>
                  </a:lnTo>
                  <a:cubicBezTo>
                    <a:pt x="114046" y="185063"/>
                    <a:pt x="149809" y="152071"/>
                    <a:pt x="149809" y="119333"/>
                  </a:cubicBezTo>
                  <a:cubicBezTo>
                    <a:pt x="149809" y="90369"/>
                    <a:pt x="124368" y="73997"/>
                    <a:pt x="98179" y="72989"/>
                  </a:cubicBezTo>
                  <a:lnTo>
                    <a:pt x="113038" y="12799"/>
                  </a:lnTo>
                  <a:close/>
                  <a:moveTo>
                    <a:pt x="96417" y="79792"/>
                  </a:moveTo>
                  <a:cubicBezTo>
                    <a:pt x="115050" y="81304"/>
                    <a:pt x="131925" y="91377"/>
                    <a:pt x="131925" y="114796"/>
                  </a:cubicBezTo>
                  <a:cubicBezTo>
                    <a:pt x="131925" y="138724"/>
                    <a:pt x="114550" y="175744"/>
                    <a:pt x="71231" y="180027"/>
                  </a:cubicBezTo>
                  <a:lnTo>
                    <a:pt x="96417" y="79792"/>
                  </a:lnTo>
                  <a:close/>
                  <a:moveTo>
                    <a:pt x="63171" y="180280"/>
                  </a:moveTo>
                  <a:cubicBezTo>
                    <a:pt x="55110" y="179777"/>
                    <a:pt x="27658" y="175744"/>
                    <a:pt x="27658" y="145272"/>
                  </a:cubicBezTo>
                  <a:cubicBezTo>
                    <a:pt x="27658" y="118325"/>
                    <a:pt x="47807" y="83820"/>
                    <a:pt x="88102" y="80042"/>
                  </a:cubicBezTo>
                  <a:lnTo>
                    <a:pt x="63171" y="18028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8947C7E3-A66D-4CA7-B53A-1A2A9BA5B798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11549055" y="-5450009"/>
              <a:ext cx="114300" cy="152400"/>
            </a:xfrm>
            <a:custGeom>
              <a:avLst/>
              <a:gdLst>
                <a:gd name="connsiteX0" fmla="*/ 14144 w 114300"/>
                <a:gd name="connsiteY0" fmla="*/ 141125 h 152399"/>
                <a:gd name="connsiteX1" fmla="*/ 11624 w 114300"/>
                <a:gd name="connsiteY1" fmla="*/ 145535 h 152399"/>
                <a:gd name="connsiteX2" fmla="*/ 20860 w 114300"/>
                <a:gd name="connsiteY2" fmla="*/ 152460 h 152399"/>
                <a:gd name="connsiteX3" fmla="*/ 107335 w 114300"/>
                <a:gd name="connsiteY3" fmla="*/ 152460 h 152399"/>
                <a:gd name="connsiteX4" fmla="*/ 116570 w 114300"/>
                <a:gd name="connsiteY4" fmla="*/ 145324 h 152399"/>
                <a:gd name="connsiteX5" fmla="*/ 107335 w 114300"/>
                <a:gd name="connsiteY5" fmla="*/ 137978 h 152399"/>
                <a:gd name="connsiteX6" fmla="*/ 35973 w 114300"/>
                <a:gd name="connsiteY6" fmla="*/ 137978 h 152399"/>
                <a:gd name="connsiteX7" fmla="*/ 96210 w 114300"/>
                <a:gd name="connsiteY7" fmla="*/ 92643 h 152399"/>
                <a:gd name="connsiteX8" fmla="*/ 116570 w 114300"/>
                <a:gd name="connsiteY8" fmla="*/ 55071 h 152399"/>
                <a:gd name="connsiteX9" fmla="*/ 60527 w 114300"/>
                <a:gd name="connsiteY9" fmla="*/ 9525 h 152399"/>
                <a:gd name="connsiteX10" fmla="*/ 25476 w 114300"/>
                <a:gd name="connsiteY10" fmla="*/ 20860 h 152399"/>
                <a:gd name="connsiteX11" fmla="*/ 9525 w 114300"/>
                <a:gd name="connsiteY11" fmla="*/ 45419 h 152399"/>
                <a:gd name="connsiteX12" fmla="*/ 18971 w 114300"/>
                <a:gd name="connsiteY12" fmla="*/ 55492 h 152399"/>
                <a:gd name="connsiteX13" fmla="*/ 22118 w 114300"/>
                <a:gd name="connsiteY13" fmla="*/ 52555 h 152399"/>
                <a:gd name="connsiteX14" fmla="*/ 57170 w 114300"/>
                <a:gd name="connsiteY14" fmla="*/ 23381 h 152399"/>
                <a:gd name="connsiteX15" fmla="*/ 98516 w 114300"/>
                <a:gd name="connsiteY15" fmla="*/ 55281 h 152399"/>
                <a:gd name="connsiteX16" fmla="*/ 82355 w 114300"/>
                <a:gd name="connsiteY16" fmla="*/ 86976 h 152399"/>
                <a:gd name="connsiteX17" fmla="*/ 55281 w 114300"/>
                <a:gd name="connsiteY17" fmla="*/ 108383 h 152399"/>
                <a:gd name="connsiteX18" fmla="*/ 14144 w 114300"/>
                <a:gd name="connsiteY18" fmla="*/ 141125 h 15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0" h="152399">
                  <a:moveTo>
                    <a:pt x="14144" y="141125"/>
                  </a:moveTo>
                  <a:cubicBezTo>
                    <a:pt x="12045" y="142804"/>
                    <a:pt x="11624" y="143225"/>
                    <a:pt x="11624" y="145535"/>
                  </a:cubicBezTo>
                  <a:cubicBezTo>
                    <a:pt x="11624" y="152460"/>
                    <a:pt x="17919" y="152460"/>
                    <a:pt x="20860" y="152460"/>
                  </a:cubicBezTo>
                  <a:lnTo>
                    <a:pt x="107335" y="152460"/>
                  </a:lnTo>
                  <a:cubicBezTo>
                    <a:pt x="110482" y="152460"/>
                    <a:pt x="116570" y="152460"/>
                    <a:pt x="116570" y="145324"/>
                  </a:cubicBezTo>
                  <a:cubicBezTo>
                    <a:pt x="116570" y="137978"/>
                    <a:pt x="110692" y="137978"/>
                    <a:pt x="107335" y="137978"/>
                  </a:cubicBezTo>
                  <a:lnTo>
                    <a:pt x="35973" y="137978"/>
                  </a:lnTo>
                  <a:cubicBezTo>
                    <a:pt x="66195" y="113840"/>
                    <a:pt x="85713" y="101457"/>
                    <a:pt x="96210" y="92643"/>
                  </a:cubicBezTo>
                  <a:cubicBezTo>
                    <a:pt x="108383" y="82146"/>
                    <a:pt x="116570" y="70605"/>
                    <a:pt x="116570" y="55071"/>
                  </a:cubicBezTo>
                  <a:cubicBezTo>
                    <a:pt x="116570" y="28206"/>
                    <a:pt x="93270" y="9525"/>
                    <a:pt x="60527" y="9525"/>
                  </a:cubicBezTo>
                  <a:cubicBezTo>
                    <a:pt x="48982" y="9525"/>
                    <a:pt x="36600" y="11835"/>
                    <a:pt x="25476" y="20860"/>
                  </a:cubicBezTo>
                  <a:cubicBezTo>
                    <a:pt x="14772" y="29885"/>
                    <a:pt x="9525" y="44157"/>
                    <a:pt x="9525" y="45419"/>
                  </a:cubicBezTo>
                  <a:cubicBezTo>
                    <a:pt x="9525" y="47725"/>
                    <a:pt x="16871" y="55492"/>
                    <a:pt x="18971" y="55492"/>
                  </a:cubicBezTo>
                  <a:cubicBezTo>
                    <a:pt x="21070" y="55492"/>
                    <a:pt x="21697" y="53603"/>
                    <a:pt x="22118" y="52555"/>
                  </a:cubicBezTo>
                  <a:cubicBezTo>
                    <a:pt x="25476" y="42268"/>
                    <a:pt x="32405" y="23381"/>
                    <a:pt x="57170" y="23381"/>
                  </a:cubicBezTo>
                  <a:cubicBezTo>
                    <a:pt x="77109" y="23381"/>
                    <a:pt x="98516" y="33032"/>
                    <a:pt x="98516" y="55281"/>
                  </a:cubicBezTo>
                  <a:cubicBezTo>
                    <a:pt x="98516" y="70184"/>
                    <a:pt x="89702" y="79840"/>
                    <a:pt x="82355" y="86976"/>
                  </a:cubicBezTo>
                  <a:cubicBezTo>
                    <a:pt x="75220" y="93691"/>
                    <a:pt x="62206" y="102926"/>
                    <a:pt x="55281" y="108383"/>
                  </a:cubicBezTo>
                  <a:lnTo>
                    <a:pt x="14144" y="14112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885269ED-B86D-4151-8C07-BB994D752410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11979395" y="-5467351"/>
              <a:ext cx="228600" cy="88900"/>
            </a:xfrm>
            <a:custGeom>
              <a:avLst/>
              <a:gdLst>
                <a:gd name="connsiteX0" fmla="*/ 207982 w 228600"/>
                <a:gd name="connsiteY0" fmla="*/ 27158 h 88899"/>
                <a:gd name="connsiteX1" fmla="*/ 219313 w 228600"/>
                <a:gd name="connsiteY1" fmla="*/ 18340 h 88899"/>
                <a:gd name="connsiteX2" fmla="*/ 206470 w 228600"/>
                <a:gd name="connsiteY2" fmla="*/ 9525 h 88899"/>
                <a:gd name="connsiteX3" fmla="*/ 22368 w 228600"/>
                <a:gd name="connsiteY3" fmla="*/ 9525 h 88899"/>
                <a:gd name="connsiteX4" fmla="*/ 9525 w 228600"/>
                <a:gd name="connsiteY4" fmla="*/ 18340 h 88899"/>
                <a:gd name="connsiteX5" fmla="*/ 20856 w 228600"/>
                <a:gd name="connsiteY5" fmla="*/ 27158 h 88899"/>
                <a:gd name="connsiteX6" fmla="*/ 207982 w 228600"/>
                <a:gd name="connsiteY6" fmla="*/ 27158 h 88899"/>
                <a:gd name="connsiteX7" fmla="*/ 206470 w 228600"/>
                <a:gd name="connsiteY7" fmla="*/ 86594 h 88899"/>
                <a:gd name="connsiteX8" fmla="*/ 219313 w 228600"/>
                <a:gd name="connsiteY8" fmla="*/ 77779 h 88899"/>
                <a:gd name="connsiteX9" fmla="*/ 207982 w 228600"/>
                <a:gd name="connsiteY9" fmla="*/ 68965 h 88899"/>
                <a:gd name="connsiteX10" fmla="*/ 20856 w 228600"/>
                <a:gd name="connsiteY10" fmla="*/ 68965 h 88899"/>
                <a:gd name="connsiteX11" fmla="*/ 9525 w 228600"/>
                <a:gd name="connsiteY11" fmla="*/ 77779 h 88899"/>
                <a:gd name="connsiteX12" fmla="*/ 22368 w 228600"/>
                <a:gd name="connsiteY12" fmla="*/ 86594 h 88899"/>
                <a:gd name="connsiteX13" fmla="*/ 206470 w 228600"/>
                <a:gd name="connsiteY13" fmla="*/ 86594 h 88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600" h="88899">
                  <a:moveTo>
                    <a:pt x="207982" y="27158"/>
                  </a:moveTo>
                  <a:cubicBezTo>
                    <a:pt x="211003" y="27158"/>
                    <a:pt x="219313" y="27158"/>
                    <a:pt x="219313" y="18340"/>
                  </a:cubicBezTo>
                  <a:cubicBezTo>
                    <a:pt x="219313" y="9525"/>
                    <a:pt x="209994" y="9525"/>
                    <a:pt x="206470" y="9525"/>
                  </a:cubicBezTo>
                  <a:lnTo>
                    <a:pt x="22368" y="9525"/>
                  </a:lnTo>
                  <a:cubicBezTo>
                    <a:pt x="18844" y="9525"/>
                    <a:pt x="9525" y="9525"/>
                    <a:pt x="9525" y="18340"/>
                  </a:cubicBezTo>
                  <a:cubicBezTo>
                    <a:pt x="9525" y="27158"/>
                    <a:pt x="17836" y="27158"/>
                    <a:pt x="20856" y="27158"/>
                  </a:cubicBezTo>
                  <a:lnTo>
                    <a:pt x="207982" y="27158"/>
                  </a:lnTo>
                  <a:close/>
                  <a:moveTo>
                    <a:pt x="206470" y="86594"/>
                  </a:moveTo>
                  <a:cubicBezTo>
                    <a:pt x="209994" y="86594"/>
                    <a:pt x="219313" y="86594"/>
                    <a:pt x="219313" y="77779"/>
                  </a:cubicBezTo>
                  <a:cubicBezTo>
                    <a:pt x="219313" y="68965"/>
                    <a:pt x="211003" y="68965"/>
                    <a:pt x="207982" y="68965"/>
                  </a:cubicBezTo>
                  <a:lnTo>
                    <a:pt x="20856" y="68965"/>
                  </a:lnTo>
                  <a:cubicBezTo>
                    <a:pt x="17836" y="68965"/>
                    <a:pt x="9525" y="68965"/>
                    <a:pt x="9525" y="77779"/>
                  </a:cubicBezTo>
                  <a:cubicBezTo>
                    <a:pt x="9525" y="86594"/>
                    <a:pt x="18844" y="86594"/>
                    <a:pt x="22368" y="86594"/>
                  </a:cubicBezTo>
                  <a:lnTo>
                    <a:pt x="206470" y="8659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4E4086F2-68EA-4751-BCD8-DF74FC851F95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12291557" y="-5530815"/>
              <a:ext cx="203200" cy="190500"/>
            </a:xfrm>
            <a:custGeom>
              <a:avLst/>
              <a:gdLst>
                <a:gd name="connsiteX0" fmla="*/ 159123 w 203200"/>
                <a:gd name="connsiteY0" fmla="*/ 39747 h 190499"/>
                <a:gd name="connsiteX1" fmla="*/ 165168 w 203200"/>
                <a:gd name="connsiteY1" fmla="*/ 33703 h 190499"/>
                <a:gd name="connsiteX2" fmla="*/ 196902 w 203200"/>
                <a:gd name="connsiteY2" fmla="*/ 17836 h 190499"/>
                <a:gd name="connsiteX3" fmla="*/ 202188 w 203200"/>
                <a:gd name="connsiteY3" fmla="*/ 13049 h 190499"/>
                <a:gd name="connsiteX4" fmla="*/ 198664 w 203200"/>
                <a:gd name="connsiteY4" fmla="*/ 9525 h 190499"/>
                <a:gd name="connsiteX5" fmla="*/ 177760 w 203200"/>
                <a:gd name="connsiteY5" fmla="*/ 10280 h 190499"/>
                <a:gd name="connsiteX6" fmla="*/ 153833 w 203200"/>
                <a:gd name="connsiteY6" fmla="*/ 9525 h 190499"/>
                <a:gd name="connsiteX7" fmla="*/ 149051 w 203200"/>
                <a:gd name="connsiteY7" fmla="*/ 14312 h 190499"/>
                <a:gd name="connsiteX8" fmla="*/ 153079 w 203200"/>
                <a:gd name="connsiteY8" fmla="*/ 17836 h 190499"/>
                <a:gd name="connsiteX9" fmla="*/ 160886 w 203200"/>
                <a:gd name="connsiteY9" fmla="*/ 22623 h 190499"/>
                <a:gd name="connsiteX10" fmla="*/ 153079 w 203200"/>
                <a:gd name="connsiteY10" fmla="*/ 35719 h 190499"/>
                <a:gd name="connsiteX11" fmla="*/ 91627 w 203200"/>
                <a:gd name="connsiteY11" fmla="*/ 101953 h 190499"/>
                <a:gd name="connsiteX12" fmla="*/ 59892 w 203200"/>
                <a:gd name="connsiteY12" fmla="*/ 27404 h 190499"/>
                <a:gd name="connsiteX13" fmla="*/ 58384 w 203200"/>
                <a:gd name="connsiteY13" fmla="*/ 22873 h 190499"/>
                <a:gd name="connsiteX14" fmla="*/ 72486 w 203200"/>
                <a:gd name="connsiteY14" fmla="*/ 17836 h 190499"/>
                <a:gd name="connsiteX15" fmla="*/ 78530 w 203200"/>
                <a:gd name="connsiteY15" fmla="*/ 13049 h 190499"/>
                <a:gd name="connsiteX16" fmla="*/ 74502 w 203200"/>
                <a:gd name="connsiteY16" fmla="*/ 9525 h 190499"/>
                <a:gd name="connsiteX17" fmla="*/ 58889 w 203200"/>
                <a:gd name="connsiteY17" fmla="*/ 10280 h 190499"/>
                <a:gd name="connsiteX18" fmla="*/ 43271 w 203200"/>
                <a:gd name="connsiteY18" fmla="*/ 10280 h 190499"/>
                <a:gd name="connsiteX19" fmla="*/ 14312 w 203200"/>
                <a:gd name="connsiteY19" fmla="*/ 9525 h 190499"/>
                <a:gd name="connsiteX20" fmla="*/ 9525 w 203200"/>
                <a:gd name="connsiteY20" fmla="*/ 14312 h 190499"/>
                <a:gd name="connsiteX21" fmla="*/ 16323 w 203200"/>
                <a:gd name="connsiteY21" fmla="*/ 17836 h 190499"/>
                <a:gd name="connsiteX22" fmla="*/ 33199 w 203200"/>
                <a:gd name="connsiteY22" fmla="*/ 25393 h 190499"/>
                <a:gd name="connsiteX23" fmla="*/ 70219 w 203200"/>
                <a:gd name="connsiteY23" fmla="*/ 112530 h 190499"/>
                <a:gd name="connsiteX24" fmla="*/ 58889 w 203200"/>
                <a:gd name="connsiteY24" fmla="*/ 158619 h 190499"/>
                <a:gd name="connsiteX25" fmla="*/ 35715 w 203200"/>
                <a:gd name="connsiteY25" fmla="*/ 173228 h 190499"/>
                <a:gd name="connsiteX26" fmla="*/ 28666 w 203200"/>
                <a:gd name="connsiteY26" fmla="*/ 178015 h 190499"/>
                <a:gd name="connsiteX27" fmla="*/ 32695 w 203200"/>
                <a:gd name="connsiteY27" fmla="*/ 181539 h 190499"/>
                <a:gd name="connsiteX28" fmla="*/ 48308 w 203200"/>
                <a:gd name="connsiteY28" fmla="*/ 180785 h 190499"/>
                <a:gd name="connsiteX29" fmla="*/ 80296 w 203200"/>
                <a:gd name="connsiteY29" fmla="*/ 180785 h 190499"/>
                <a:gd name="connsiteX30" fmla="*/ 95909 w 203200"/>
                <a:gd name="connsiteY30" fmla="*/ 181539 h 190499"/>
                <a:gd name="connsiteX31" fmla="*/ 101199 w 203200"/>
                <a:gd name="connsiteY31" fmla="*/ 176753 h 190499"/>
                <a:gd name="connsiteX32" fmla="*/ 93643 w 203200"/>
                <a:gd name="connsiteY32" fmla="*/ 173228 h 190499"/>
                <a:gd name="connsiteX33" fmla="*/ 84070 w 203200"/>
                <a:gd name="connsiteY33" fmla="*/ 172724 h 190499"/>
                <a:gd name="connsiteX34" fmla="*/ 78280 w 203200"/>
                <a:gd name="connsiteY34" fmla="*/ 168946 h 190499"/>
                <a:gd name="connsiteX35" fmla="*/ 83066 w 203200"/>
                <a:gd name="connsiteY35" fmla="*/ 147289 h 190499"/>
                <a:gd name="connsiteX36" fmla="*/ 90872 w 203200"/>
                <a:gd name="connsiteY36" fmla="*/ 116308 h 190499"/>
                <a:gd name="connsiteX37" fmla="*/ 94147 w 203200"/>
                <a:gd name="connsiteY37" fmla="*/ 110014 h 190499"/>
                <a:gd name="connsiteX38" fmla="*/ 159123 w 203200"/>
                <a:gd name="connsiteY38" fmla="*/ 39747 h 19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3200" h="190499">
                  <a:moveTo>
                    <a:pt x="159123" y="39747"/>
                  </a:moveTo>
                  <a:cubicBezTo>
                    <a:pt x="160886" y="37732"/>
                    <a:pt x="163151" y="35719"/>
                    <a:pt x="165168" y="33703"/>
                  </a:cubicBezTo>
                  <a:cubicBezTo>
                    <a:pt x="174486" y="25138"/>
                    <a:pt x="182797" y="18844"/>
                    <a:pt x="196902" y="17836"/>
                  </a:cubicBezTo>
                  <a:cubicBezTo>
                    <a:pt x="199168" y="17586"/>
                    <a:pt x="202188" y="17332"/>
                    <a:pt x="202188" y="13049"/>
                  </a:cubicBezTo>
                  <a:cubicBezTo>
                    <a:pt x="202188" y="11288"/>
                    <a:pt x="200426" y="9525"/>
                    <a:pt x="198664" y="9525"/>
                  </a:cubicBezTo>
                  <a:cubicBezTo>
                    <a:pt x="195644" y="9525"/>
                    <a:pt x="196143" y="10280"/>
                    <a:pt x="177760" y="10280"/>
                  </a:cubicBezTo>
                  <a:cubicBezTo>
                    <a:pt x="161140" y="10280"/>
                    <a:pt x="155345" y="9525"/>
                    <a:pt x="153833" y="9525"/>
                  </a:cubicBezTo>
                  <a:cubicBezTo>
                    <a:pt x="152829" y="9525"/>
                    <a:pt x="149051" y="9525"/>
                    <a:pt x="149051" y="14312"/>
                  </a:cubicBezTo>
                  <a:cubicBezTo>
                    <a:pt x="149051" y="16577"/>
                    <a:pt x="150813" y="17586"/>
                    <a:pt x="153079" y="17836"/>
                  </a:cubicBezTo>
                  <a:cubicBezTo>
                    <a:pt x="160636" y="18340"/>
                    <a:pt x="160886" y="21110"/>
                    <a:pt x="160886" y="22623"/>
                  </a:cubicBezTo>
                  <a:cubicBezTo>
                    <a:pt x="160886" y="27404"/>
                    <a:pt x="153079" y="35465"/>
                    <a:pt x="153079" y="35719"/>
                  </a:cubicBezTo>
                  <a:lnTo>
                    <a:pt x="91627" y="101953"/>
                  </a:lnTo>
                  <a:lnTo>
                    <a:pt x="59892" y="27404"/>
                  </a:lnTo>
                  <a:cubicBezTo>
                    <a:pt x="59393" y="26401"/>
                    <a:pt x="58384" y="23880"/>
                    <a:pt x="58384" y="22873"/>
                  </a:cubicBezTo>
                  <a:cubicBezTo>
                    <a:pt x="58384" y="17836"/>
                    <a:pt x="70219" y="17836"/>
                    <a:pt x="72486" y="17836"/>
                  </a:cubicBezTo>
                  <a:cubicBezTo>
                    <a:pt x="75006" y="17836"/>
                    <a:pt x="78530" y="17836"/>
                    <a:pt x="78530" y="13049"/>
                  </a:cubicBezTo>
                  <a:cubicBezTo>
                    <a:pt x="78530" y="11792"/>
                    <a:pt x="77526" y="9525"/>
                    <a:pt x="74502" y="9525"/>
                  </a:cubicBezTo>
                  <a:cubicBezTo>
                    <a:pt x="70977" y="9525"/>
                    <a:pt x="62667" y="10029"/>
                    <a:pt x="58889" y="10280"/>
                  </a:cubicBezTo>
                  <a:lnTo>
                    <a:pt x="43271" y="10280"/>
                  </a:lnTo>
                  <a:cubicBezTo>
                    <a:pt x="20102" y="10280"/>
                    <a:pt x="16578" y="9525"/>
                    <a:pt x="14312" y="9525"/>
                  </a:cubicBezTo>
                  <a:cubicBezTo>
                    <a:pt x="10279" y="9525"/>
                    <a:pt x="9525" y="12295"/>
                    <a:pt x="9525" y="14312"/>
                  </a:cubicBezTo>
                  <a:cubicBezTo>
                    <a:pt x="9525" y="17836"/>
                    <a:pt x="12799" y="17836"/>
                    <a:pt x="16323" y="17836"/>
                  </a:cubicBezTo>
                  <a:cubicBezTo>
                    <a:pt x="29925" y="17836"/>
                    <a:pt x="31183" y="20606"/>
                    <a:pt x="33199" y="25393"/>
                  </a:cubicBezTo>
                  <a:lnTo>
                    <a:pt x="70219" y="112530"/>
                  </a:lnTo>
                  <a:lnTo>
                    <a:pt x="58889" y="158619"/>
                  </a:lnTo>
                  <a:cubicBezTo>
                    <a:pt x="55360" y="172220"/>
                    <a:pt x="55110" y="172974"/>
                    <a:pt x="35715" y="173228"/>
                  </a:cubicBezTo>
                  <a:cubicBezTo>
                    <a:pt x="31686" y="173228"/>
                    <a:pt x="28666" y="173228"/>
                    <a:pt x="28666" y="178015"/>
                  </a:cubicBezTo>
                  <a:cubicBezTo>
                    <a:pt x="28666" y="179019"/>
                    <a:pt x="29420" y="181539"/>
                    <a:pt x="32695" y="181539"/>
                  </a:cubicBezTo>
                  <a:cubicBezTo>
                    <a:pt x="37481" y="181539"/>
                    <a:pt x="43271" y="181035"/>
                    <a:pt x="48308" y="180785"/>
                  </a:cubicBezTo>
                  <a:lnTo>
                    <a:pt x="80296" y="180785"/>
                  </a:lnTo>
                  <a:cubicBezTo>
                    <a:pt x="84070" y="181035"/>
                    <a:pt x="92635" y="181539"/>
                    <a:pt x="95909" y="181539"/>
                  </a:cubicBezTo>
                  <a:cubicBezTo>
                    <a:pt x="97421" y="181539"/>
                    <a:pt x="101199" y="181539"/>
                    <a:pt x="101199" y="176753"/>
                  </a:cubicBezTo>
                  <a:cubicBezTo>
                    <a:pt x="101199" y="173228"/>
                    <a:pt x="97925" y="173228"/>
                    <a:pt x="93643" y="173228"/>
                  </a:cubicBezTo>
                  <a:cubicBezTo>
                    <a:pt x="93389" y="173228"/>
                    <a:pt x="88102" y="173228"/>
                    <a:pt x="84070" y="172724"/>
                  </a:cubicBezTo>
                  <a:cubicBezTo>
                    <a:pt x="78530" y="171970"/>
                    <a:pt x="78280" y="171466"/>
                    <a:pt x="78280" y="168946"/>
                  </a:cubicBezTo>
                  <a:cubicBezTo>
                    <a:pt x="78280" y="166930"/>
                    <a:pt x="81300" y="154591"/>
                    <a:pt x="83066" y="147289"/>
                  </a:cubicBezTo>
                  <a:cubicBezTo>
                    <a:pt x="86086" y="135200"/>
                    <a:pt x="88352" y="126889"/>
                    <a:pt x="90872" y="116308"/>
                  </a:cubicBezTo>
                  <a:cubicBezTo>
                    <a:pt x="91627" y="113034"/>
                    <a:pt x="91881" y="112530"/>
                    <a:pt x="94147" y="110014"/>
                  </a:cubicBezTo>
                  <a:lnTo>
                    <a:pt x="159123" y="3974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E5A0A037-DB00-4BC9-8A66-7544460B09ED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11391903" y="-5141346"/>
              <a:ext cx="152400" cy="241300"/>
            </a:xfrm>
            <a:custGeom>
              <a:avLst/>
              <a:gdLst>
                <a:gd name="connsiteX0" fmla="*/ 113038 w 152400"/>
                <a:gd name="connsiteY0" fmla="*/ 12799 h 241299"/>
                <a:gd name="connsiteX1" fmla="*/ 109006 w 152400"/>
                <a:gd name="connsiteY1" fmla="*/ 9525 h 241299"/>
                <a:gd name="connsiteX2" fmla="*/ 104473 w 152400"/>
                <a:gd name="connsiteY2" fmla="*/ 15066 h 241299"/>
                <a:gd name="connsiteX3" fmla="*/ 90118 w 152400"/>
                <a:gd name="connsiteY3" fmla="*/ 72740 h 241299"/>
                <a:gd name="connsiteX4" fmla="*/ 9525 w 152400"/>
                <a:gd name="connsiteY4" fmla="*/ 140990 h 241299"/>
                <a:gd name="connsiteX5" fmla="*/ 61408 w 152400"/>
                <a:gd name="connsiteY5" fmla="*/ 187079 h 241299"/>
                <a:gd name="connsiteX6" fmla="*/ 55614 w 152400"/>
                <a:gd name="connsiteY6" fmla="*/ 210753 h 241299"/>
                <a:gd name="connsiteX7" fmla="*/ 50328 w 152400"/>
                <a:gd name="connsiteY7" fmla="*/ 232664 h 241299"/>
                <a:gd name="connsiteX8" fmla="*/ 54106 w 152400"/>
                <a:gd name="connsiteY8" fmla="*/ 235689 h 241299"/>
                <a:gd name="connsiteX9" fmla="*/ 58888 w 152400"/>
                <a:gd name="connsiteY9" fmla="*/ 229644 h 241299"/>
                <a:gd name="connsiteX10" fmla="*/ 69465 w 152400"/>
                <a:gd name="connsiteY10" fmla="*/ 187334 h 241299"/>
                <a:gd name="connsiteX11" fmla="*/ 149809 w 152400"/>
                <a:gd name="connsiteY11" fmla="*/ 119333 h 241299"/>
                <a:gd name="connsiteX12" fmla="*/ 98179 w 152400"/>
                <a:gd name="connsiteY12" fmla="*/ 72990 h 241299"/>
                <a:gd name="connsiteX13" fmla="*/ 113038 w 152400"/>
                <a:gd name="connsiteY13" fmla="*/ 12799 h 241299"/>
                <a:gd name="connsiteX14" fmla="*/ 96417 w 152400"/>
                <a:gd name="connsiteY14" fmla="*/ 79792 h 241299"/>
                <a:gd name="connsiteX15" fmla="*/ 131925 w 152400"/>
                <a:gd name="connsiteY15" fmla="*/ 114796 h 241299"/>
                <a:gd name="connsiteX16" fmla="*/ 71231 w 152400"/>
                <a:gd name="connsiteY16" fmla="*/ 180027 h 241299"/>
                <a:gd name="connsiteX17" fmla="*/ 96417 w 152400"/>
                <a:gd name="connsiteY17" fmla="*/ 79792 h 241299"/>
                <a:gd name="connsiteX18" fmla="*/ 63171 w 152400"/>
                <a:gd name="connsiteY18" fmla="*/ 180281 h 241299"/>
                <a:gd name="connsiteX19" fmla="*/ 27658 w 152400"/>
                <a:gd name="connsiteY19" fmla="*/ 145273 h 241299"/>
                <a:gd name="connsiteX20" fmla="*/ 88102 w 152400"/>
                <a:gd name="connsiteY20" fmla="*/ 80042 h 241299"/>
                <a:gd name="connsiteX21" fmla="*/ 63171 w 152400"/>
                <a:gd name="connsiteY21" fmla="*/ 180281 h 24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2400" h="241299">
                  <a:moveTo>
                    <a:pt x="113038" y="12799"/>
                  </a:moveTo>
                  <a:cubicBezTo>
                    <a:pt x="113038" y="9775"/>
                    <a:pt x="110268" y="9525"/>
                    <a:pt x="109006" y="9525"/>
                  </a:cubicBezTo>
                  <a:cubicBezTo>
                    <a:pt x="105732" y="9525"/>
                    <a:pt x="105481" y="11038"/>
                    <a:pt x="104473" y="15066"/>
                  </a:cubicBezTo>
                  <a:lnTo>
                    <a:pt x="90118" y="72740"/>
                  </a:lnTo>
                  <a:cubicBezTo>
                    <a:pt x="45541" y="74756"/>
                    <a:pt x="9525" y="108252"/>
                    <a:pt x="9525" y="140990"/>
                  </a:cubicBezTo>
                  <a:cubicBezTo>
                    <a:pt x="9525" y="166176"/>
                    <a:pt x="31436" y="185821"/>
                    <a:pt x="61408" y="187079"/>
                  </a:cubicBezTo>
                  <a:cubicBezTo>
                    <a:pt x="59392" y="194886"/>
                    <a:pt x="57630" y="202947"/>
                    <a:pt x="55614" y="210753"/>
                  </a:cubicBezTo>
                  <a:cubicBezTo>
                    <a:pt x="52594" y="222592"/>
                    <a:pt x="50328" y="231910"/>
                    <a:pt x="50328" y="232664"/>
                  </a:cubicBezTo>
                  <a:cubicBezTo>
                    <a:pt x="50328" y="232914"/>
                    <a:pt x="50328" y="235689"/>
                    <a:pt x="54106" y="235689"/>
                  </a:cubicBezTo>
                  <a:cubicBezTo>
                    <a:pt x="57376" y="235689"/>
                    <a:pt x="57630" y="234426"/>
                    <a:pt x="58888" y="229644"/>
                  </a:cubicBezTo>
                  <a:lnTo>
                    <a:pt x="69465" y="187334"/>
                  </a:lnTo>
                  <a:cubicBezTo>
                    <a:pt x="114046" y="185063"/>
                    <a:pt x="149809" y="152071"/>
                    <a:pt x="149809" y="119333"/>
                  </a:cubicBezTo>
                  <a:cubicBezTo>
                    <a:pt x="149809" y="90369"/>
                    <a:pt x="124368" y="73998"/>
                    <a:pt x="98179" y="72990"/>
                  </a:cubicBezTo>
                  <a:lnTo>
                    <a:pt x="113038" y="12799"/>
                  </a:lnTo>
                  <a:close/>
                  <a:moveTo>
                    <a:pt x="96417" y="79792"/>
                  </a:moveTo>
                  <a:cubicBezTo>
                    <a:pt x="115050" y="81304"/>
                    <a:pt x="131925" y="91377"/>
                    <a:pt x="131925" y="114796"/>
                  </a:cubicBezTo>
                  <a:cubicBezTo>
                    <a:pt x="131925" y="138724"/>
                    <a:pt x="114550" y="175745"/>
                    <a:pt x="71231" y="180027"/>
                  </a:cubicBezTo>
                  <a:lnTo>
                    <a:pt x="96417" y="79792"/>
                  </a:lnTo>
                  <a:close/>
                  <a:moveTo>
                    <a:pt x="63171" y="180281"/>
                  </a:moveTo>
                  <a:cubicBezTo>
                    <a:pt x="55110" y="179777"/>
                    <a:pt x="27658" y="175745"/>
                    <a:pt x="27658" y="145273"/>
                  </a:cubicBezTo>
                  <a:cubicBezTo>
                    <a:pt x="27658" y="118325"/>
                    <a:pt x="47807" y="83820"/>
                    <a:pt x="88102" y="80042"/>
                  </a:cubicBezTo>
                  <a:lnTo>
                    <a:pt x="63171" y="1802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B8DF4B96-107E-468B-9ACD-105EA57C56CF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11549055" y="-5057782"/>
              <a:ext cx="127000" cy="165100"/>
            </a:xfrm>
            <a:custGeom>
              <a:avLst/>
              <a:gdLst>
                <a:gd name="connsiteX0" fmla="*/ 42267 w 127000"/>
                <a:gd name="connsiteY0" fmla="*/ 78371 h 165099"/>
                <a:gd name="connsiteX1" fmla="*/ 48145 w 127000"/>
                <a:gd name="connsiteY1" fmla="*/ 84245 h 165099"/>
                <a:gd name="connsiteX2" fmla="*/ 63675 w 127000"/>
                <a:gd name="connsiteY2" fmla="*/ 84245 h 165099"/>
                <a:gd name="connsiteX3" fmla="*/ 98937 w 127000"/>
                <a:gd name="connsiteY3" fmla="*/ 113840 h 165099"/>
                <a:gd name="connsiteX4" fmla="*/ 64306 w 127000"/>
                <a:gd name="connsiteY4" fmla="*/ 143435 h 165099"/>
                <a:gd name="connsiteX5" fmla="*/ 17712 w 127000"/>
                <a:gd name="connsiteY5" fmla="*/ 124754 h 165099"/>
                <a:gd name="connsiteX6" fmla="*/ 13934 w 127000"/>
                <a:gd name="connsiteY6" fmla="*/ 122237 h 165099"/>
                <a:gd name="connsiteX7" fmla="*/ 9525 w 127000"/>
                <a:gd name="connsiteY7" fmla="*/ 132521 h 165099"/>
                <a:gd name="connsiteX8" fmla="*/ 10156 w 127000"/>
                <a:gd name="connsiteY8" fmla="*/ 134620 h 165099"/>
                <a:gd name="connsiteX9" fmla="*/ 64516 w 127000"/>
                <a:gd name="connsiteY9" fmla="*/ 156869 h 165099"/>
                <a:gd name="connsiteX10" fmla="*/ 118666 w 127000"/>
                <a:gd name="connsiteY10" fmla="*/ 114050 h 165099"/>
                <a:gd name="connsiteX11" fmla="*/ 84665 w 127000"/>
                <a:gd name="connsiteY11" fmla="*/ 77950 h 165099"/>
                <a:gd name="connsiteX12" fmla="*/ 111320 w 127000"/>
                <a:gd name="connsiteY12" fmla="*/ 42057 h 165099"/>
                <a:gd name="connsiteX13" fmla="*/ 64726 w 127000"/>
                <a:gd name="connsiteY13" fmla="*/ 9525 h 165099"/>
                <a:gd name="connsiteX14" fmla="*/ 13093 w 127000"/>
                <a:gd name="connsiteY14" fmla="*/ 34711 h 165099"/>
                <a:gd name="connsiteX15" fmla="*/ 21487 w 127000"/>
                <a:gd name="connsiteY15" fmla="*/ 44157 h 165099"/>
                <a:gd name="connsiteX16" fmla="*/ 24428 w 127000"/>
                <a:gd name="connsiteY16" fmla="*/ 42478 h 165099"/>
                <a:gd name="connsiteX17" fmla="*/ 64726 w 127000"/>
                <a:gd name="connsiteY17" fmla="*/ 22749 h 165099"/>
                <a:gd name="connsiteX18" fmla="*/ 93059 w 127000"/>
                <a:gd name="connsiteY18" fmla="*/ 42057 h 165099"/>
                <a:gd name="connsiteX19" fmla="*/ 79629 w 127000"/>
                <a:gd name="connsiteY19" fmla="*/ 64306 h 165099"/>
                <a:gd name="connsiteX20" fmla="*/ 53392 w 127000"/>
                <a:gd name="connsiteY20" fmla="*/ 70394 h 165099"/>
                <a:gd name="connsiteX21" fmla="*/ 43946 w 127000"/>
                <a:gd name="connsiteY21" fmla="*/ 71442 h 165099"/>
                <a:gd name="connsiteX22" fmla="*/ 42267 w 127000"/>
                <a:gd name="connsiteY22" fmla="*/ 76899 h 165099"/>
                <a:gd name="connsiteX23" fmla="*/ 42267 w 127000"/>
                <a:gd name="connsiteY23" fmla="*/ 78371 h 165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000" h="165099">
                  <a:moveTo>
                    <a:pt x="42267" y="78371"/>
                  </a:moveTo>
                  <a:cubicBezTo>
                    <a:pt x="42267" y="83828"/>
                    <a:pt x="42478" y="84245"/>
                    <a:pt x="48145" y="84245"/>
                  </a:cubicBezTo>
                  <a:lnTo>
                    <a:pt x="63675" y="84245"/>
                  </a:lnTo>
                  <a:cubicBezTo>
                    <a:pt x="86975" y="84245"/>
                    <a:pt x="98937" y="98937"/>
                    <a:pt x="98937" y="113840"/>
                  </a:cubicBezTo>
                  <a:cubicBezTo>
                    <a:pt x="98937" y="130001"/>
                    <a:pt x="85713" y="143435"/>
                    <a:pt x="64306" y="143435"/>
                  </a:cubicBezTo>
                  <a:cubicBezTo>
                    <a:pt x="54233" y="143435"/>
                    <a:pt x="34500" y="140704"/>
                    <a:pt x="17712" y="124754"/>
                  </a:cubicBezTo>
                  <a:cubicBezTo>
                    <a:pt x="16451" y="123496"/>
                    <a:pt x="15192" y="122237"/>
                    <a:pt x="13934" y="122237"/>
                  </a:cubicBezTo>
                  <a:cubicBezTo>
                    <a:pt x="10573" y="122237"/>
                    <a:pt x="9525" y="130001"/>
                    <a:pt x="9525" y="132521"/>
                  </a:cubicBezTo>
                  <a:cubicBezTo>
                    <a:pt x="9525" y="133569"/>
                    <a:pt x="10156" y="134410"/>
                    <a:pt x="10156" y="134620"/>
                  </a:cubicBezTo>
                  <a:cubicBezTo>
                    <a:pt x="24638" y="149102"/>
                    <a:pt x="44156" y="156869"/>
                    <a:pt x="64516" y="156869"/>
                  </a:cubicBezTo>
                  <a:cubicBezTo>
                    <a:pt x="96421" y="156869"/>
                    <a:pt x="118666" y="136089"/>
                    <a:pt x="118666" y="114050"/>
                  </a:cubicBezTo>
                  <a:cubicBezTo>
                    <a:pt x="118666" y="97048"/>
                    <a:pt x="103973" y="83618"/>
                    <a:pt x="84665" y="77950"/>
                  </a:cubicBezTo>
                  <a:cubicBezTo>
                    <a:pt x="109014" y="66826"/>
                    <a:pt x="111320" y="49193"/>
                    <a:pt x="111320" y="42057"/>
                  </a:cubicBezTo>
                  <a:cubicBezTo>
                    <a:pt x="111320" y="23380"/>
                    <a:pt x="90333" y="9525"/>
                    <a:pt x="64726" y="9525"/>
                  </a:cubicBezTo>
                  <a:cubicBezTo>
                    <a:pt x="32822" y="9525"/>
                    <a:pt x="13093" y="31774"/>
                    <a:pt x="13093" y="34711"/>
                  </a:cubicBezTo>
                  <a:cubicBezTo>
                    <a:pt x="13093" y="36390"/>
                    <a:pt x="18971" y="44157"/>
                    <a:pt x="21487" y="44157"/>
                  </a:cubicBezTo>
                  <a:cubicBezTo>
                    <a:pt x="22749" y="44157"/>
                    <a:pt x="23586" y="43319"/>
                    <a:pt x="24428" y="42478"/>
                  </a:cubicBezTo>
                  <a:cubicBezTo>
                    <a:pt x="28206" y="37652"/>
                    <a:pt x="41009" y="22749"/>
                    <a:pt x="64726" y="22749"/>
                  </a:cubicBezTo>
                  <a:cubicBezTo>
                    <a:pt x="80046" y="22749"/>
                    <a:pt x="93059" y="29464"/>
                    <a:pt x="93059" y="42057"/>
                  </a:cubicBezTo>
                  <a:cubicBezTo>
                    <a:pt x="93059" y="51713"/>
                    <a:pt x="87392" y="59270"/>
                    <a:pt x="79629" y="64306"/>
                  </a:cubicBezTo>
                  <a:cubicBezTo>
                    <a:pt x="71862" y="69342"/>
                    <a:pt x="64937" y="69763"/>
                    <a:pt x="53392" y="70394"/>
                  </a:cubicBezTo>
                  <a:cubicBezTo>
                    <a:pt x="50244" y="70604"/>
                    <a:pt x="44787" y="71025"/>
                    <a:pt x="43946" y="71442"/>
                  </a:cubicBezTo>
                  <a:cubicBezTo>
                    <a:pt x="42267" y="72283"/>
                    <a:pt x="42267" y="73331"/>
                    <a:pt x="42267" y="76899"/>
                  </a:cubicBezTo>
                  <a:lnTo>
                    <a:pt x="42267" y="7837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C5A19ABB-EE5C-4DC2-AE01-7C12070C5444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11987103" y="-5075111"/>
              <a:ext cx="228600" cy="88900"/>
            </a:xfrm>
            <a:custGeom>
              <a:avLst/>
              <a:gdLst>
                <a:gd name="connsiteX0" fmla="*/ 207983 w 228600"/>
                <a:gd name="connsiteY0" fmla="*/ 27158 h 88899"/>
                <a:gd name="connsiteX1" fmla="*/ 219313 w 228600"/>
                <a:gd name="connsiteY1" fmla="*/ 18340 h 88899"/>
                <a:gd name="connsiteX2" fmla="*/ 206470 w 228600"/>
                <a:gd name="connsiteY2" fmla="*/ 9525 h 88899"/>
                <a:gd name="connsiteX3" fmla="*/ 22368 w 228600"/>
                <a:gd name="connsiteY3" fmla="*/ 9525 h 88899"/>
                <a:gd name="connsiteX4" fmla="*/ 9525 w 228600"/>
                <a:gd name="connsiteY4" fmla="*/ 18340 h 88899"/>
                <a:gd name="connsiteX5" fmla="*/ 20856 w 228600"/>
                <a:gd name="connsiteY5" fmla="*/ 27158 h 88899"/>
                <a:gd name="connsiteX6" fmla="*/ 207983 w 228600"/>
                <a:gd name="connsiteY6" fmla="*/ 27158 h 88899"/>
                <a:gd name="connsiteX7" fmla="*/ 206470 w 228600"/>
                <a:gd name="connsiteY7" fmla="*/ 86594 h 88899"/>
                <a:gd name="connsiteX8" fmla="*/ 219313 w 228600"/>
                <a:gd name="connsiteY8" fmla="*/ 77780 h 88899"/>
                <a:gd name="connsiteX9" fmla="*/ 207983 w 228600"/>
                <a:gd name="connsiteY9" fmla="*/ 68965 h 88899"/>
                <a:gd name="connsiteX10" fmla="*/ 20856 w 228600"/>
                <a:gd name="connsiteY10" fmla="*/ 68965 h 88899"/>
                <a:gd name="connsiteX11" fmla="*/ 9525 w 228600"/>
                <a:gd name="connsiteY11" fmla="*/ 77780 h 88899"/>
                <a:gd name="connsiteX12" fmla="*/ 22368 w 228600"/>
                <a:gd name="connsiteY12" fmla="*/ 86594 h 88899"/>
                <a:gd name="connsiteX13" fmla="*/ 206470 w 228600"/>
                <a:gd name="connsiteY13" fmla="*/ 86594 h 88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600" h="88899">
                  <a:moveTo>
                    <a:pt x="207983" y="27158"/>
                  </a:moveTo>
                  <a:cubicBezTo>
                    <a:pt x="211003" y="27158"/>
                    <a:pt x="219313" y="27158"/>
                    <a:pt x="219313" y="18340"/>
                  </a:cubicBezTo>
                  <a:cubicBezTo>
                    <a:pt x="219313" y="9525"/>
                    <a:pt x="209995" y="9525"/>
                    <a:pt x="206470" y="9525"/>
                  </a:cubicBezTo>
                  <a:lnTo>
                    <a:pt x="22368" y="9525"/>
                  </a:lnTo>
                  <a:cubicBezTo>
                    <a:pt x="18844" y="9525"/>
                    <a:pt x="9525" y="9525"/>
                    <a:pt x="9525" y="18340"/>
                  </a:cubicBezTo>
                  <a:cubicBezTo>
                    <a:pt x="9525" y="27158"/>
                    <a:pt x="17836" y="27158"/>
                    <a:pt x="20856" y="27158"/>
                  </a:cubicBezTo>
                  <a:lnTo>
                    <a:pt x="207983" y="27158"/>
                  </a:lnTo>
                  <a:close/>
                  <a:moveTo>
                    <a:pt x="206470" y="86594"/>
                  </a:moveTo>
                  <a:cubicBezTo>
                    <a:pt x="209995" y="86594"/>
                    <a:pt x="219313" y="86594"/>
                    <a:pt x="219313" y="77780"/>
                  </a:cubicBezTo>
                  <a:cubicBezTo>
                    <a:pt x="219313" y="68965"/>
                    <a:pt x="211003" y="68965"/>
                    <a:pt x="207983" y="68965"/>
                  </a:cubicBezTo>
                  <a:lnTo>
                    <a:pt x="20856" y="68965"/>
                  </a:lnTo>
                  <a:cubicBezTo>
                    <a:pt x="17836" y="68965"/>
                    <a:pt x="9525" y="68965"/>
                    <a:pt x="9525" y="77780"/>
                  </a:cubicBezTo>
                  <a:cubicBezTo>
                    <a:pt x="9525" y="86594"/>
                    <a:pt x="18844" y="86594"/>
                    <a:pt x="22368" y="86594"/>
                  </a:cubicBezTo>
                  <a:lnTo>
                    <a:pt x="206470" y="8659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EBFC76C8-74FA-4327-9E68-CAA0F083CC4C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12304564" y="-5138575"/>
              <a:ext cx="190500" cy="190500"/>
            </a:xfrm>
            <a:custGeom>
              <a:avLst/>
              <a:gdLst>
                <a:gd name="connsiteX0" fmla="*/ 180785 w 190500"/>
                <a:gd name="connsiteY0" fmla="*/ 19093 h 190499"/>
                <a:gd name="connsiteX1" fmla="*/ 184313 w 190500"/>
                <a:gd name="connsiteY1" fmla="*/ 12295 h 190499"/>
                <a:gd name="connsiteX2" fmla="*/ 177510 w 190500"/>
                <a:gd name="connsiteY2" fmla="*/ 9525 h 190499"/>
                <a:gd name="connsiteX3" fmla="*/ 65437 w 190500"/>
                <a:gd name="connsiteY3" fmla="*/ 9525 h 190499"/>
                <a:gd name="connsiteX4" fmla="*/ 57126 w 190500"/>
                <a:gd name="connsiteY4" fmla="*/ 14561 h 190499"/>
                <a:gd name="connsiteX5" fmla="*/ 43021 w 190500"/>
                <a:gd name="connsiteY5" fmla="*/ 59392 h 190499"/>
                <a:gd name="connsiteX6" fmla="*/ 42267 w 190500"/>
                <a:gd name="connsiteY6" fmla="*/ 63170 h 190499"/>
                <a:gd name="connsiteX7" fmla="*/ 46046 w 190500"/>
                <a:gd name="connsiteY7" fmla="*/ 66694 h 190499"/>
                <a:gd name="connsiteX8" fmla="*/ 50832 w 190500"/>
                <a:gd name="connsiteY8" fmla="*/ 60650 h 190499"/>
                <a:gd name="connsiteX9" fmla="*/ 113288 w 190500"/>
                <a:gd name="connsiteY9" fmla="*/ 17835 h 190499"/>
                <a:gd name="connsiteX10" fmla="*/ 156861 w 190500"/>
                <a:gd name="connsiteY10" fmla="*/ 17835 h 190499"/>
                <a:gd name="connsiteX11" fmla="*/ 13053 w 190500"/>
                <a:gd name="connsiteY11" fmla="*/ 171969 h 190499"/>
                <a:gd name="connsiteX12" fmla="*/ 9525 w 190500"/>
                <a:gd name="connsiteY12" fmla="*/ 178768 h 190499"/>
                <a:gd name="connsiteX13" fmla="*/ 16328 w 190500"/>
                <a:gd name="connsiteY13" fmla="*/ 181538 h 190499"/>
                <a:gd name="connsiteX14" fmla="*/ 132684 w 190500"/>
                <a:gd name="connsiteY14" fmla="*/ 181538 h 190499"/>
                <a:gd name="connsiteX15" fmla="*/ 140994 w 190500"/>
                <a:gd name="connsiteY15" fmla="*/ 176502 h 190499"/>
                <a:gd name="connsiteX16" fmla="*/ 158624 w 190500"/>
                <a:gd name="connsiteY16" fmla="*/ 121344 h 190499"/>
                <a:gd name="connsiteX17" fmla="*/ 159631 w 190500"/>
                <a:gd name="connsiteY17" fmla="*/ 117316 h 190499"/>
                <a:gd name="connsiteX18" fmla="*/ 155853 w 190500"/>
                <a:gd name="connsiteY18" fmla="*/ 113791 h 190499"/>
                <a:gd name="connsiteX19" fmla="*/ 153333 w 190500"/>
                <a:gd name="connsiteY19" fmla="*/ 114800 h 190499"/>
                <a:gd name="connsiteX20" fmla="*/ 152074 w 190500"/>
                <a:gd name="connsiteY20" fmla="*/ 116308 h 190499"/>
                <a:gd name="connsiteX21" fmla="*/ 149555 w 190500"/>
                <a:gd name="connsiteY21" fmla="*/ 123864 h 190499"/>
                <a:gd name="connsiteX22" fmla="*/ 83824 w 190500"/>
                <a:gd name="connsiteY22" fmla="*/ 172469 h 190499"/>
                <a:gd name="connsiteX23" fmla="*/ 37735 w 190500"/>
                <a:gd name="connsiteY23" fmla="*/ 172469 h 190499"/>
                <a:gd name="connsiteX24" fmla="*/ 180785 w 190500"/>
                <a:gd name="connsiteY24" fmla="*/ 19093 h 19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90499">
                  <a:moveTo>
                    <a:pt x="180785" y="19093"/>
                  </a:moveTo>
                  <a:cubicBezTo>
                    <a:pt x="182801" y="17082"/>
                    <a:pt x="184313" y="15315"/>
                    <a:pt x="184313" y="12295"/>
                  </a:cubicBezTo>
                  <a:cubicBezTo>
                    <a:pt x="184313" y="9525"/>
                    <a:pt x="182297" y="9525"/>
                    <a:pt x="177510" y="9525"/>
                  </a:cubicBezTo>
                  <a:lnTo>
                    <a:pt x="65437" y="9525"/>
                  </a:lnTo>
                  <a:cubicBezTo>
                    <a:pt x="58889" y="9525"/>
                    <a:pt x="58638" y="9774"/>
                    <a:pt x="57126" y="14561"/>
                  </a:cubicBezTo>
                  <a:lnTo>
                    <a:pt x="43021" y="59392"/>
                  </a:lnTo>
                  <a:cubicBezTo>
                    <a:pt x="42771" y="60400"/>
                    <a:pt x="42267" y="61908"/>
                    <a:pt x="42267" y="63170"/>
                  </a:cubicBezTo>
                  <a:cubicBezTo>
                    <a:pt x="42267" y="63670"/>
                    <a:pt x="42517" y="66694"/>
                    <a:pt x="46046" y="66694"/>
                  </a:cubicBezTo>
                  <a:cubicBezTo>
                    <a:pt x="48816" y="66694"/>
                    <a:pt x="49320" y="65686"/>
                    <a:pt x="50832" y="60650"/>
                  </a:cubicBezTo>
                  <a:cubicBezTo>
                    <a:pt x="62921" y="26400"/>
                    <a:pt x="82562" y="17835"/>
                    <a:pt x="113288" y="17835"/>
                  </a:cubicBezTo>
                  <a:lnTo>
                    <a:pt x="156861" y="17835"/>
                  </a:lnTo>
                  <a:lnTo>
                    <a:pt x="13053" y="171969"/>
                  </a:lnTo>
                  <a:cubicBezTo>
                    <a:pt x="11037" y="174235"/>
                    <a:pt x="9525" y="175744"/>
                    <a:pt x="9525" y="178768"/>
                  </a:cubicBezTo>
                  <a:cubicBezTo>
                    <a:pt x="9525" y="181538"/>
                    <a:pt x="11795" y="181538"/>
                    <a:pt x="16328" y="181538"/>
                  </a:cubicBezTo>
                  <a:lnTo>
                    <a:pt x="132684" y="181538"/>
                  </a:lnTo>
                  <a:cubicBezTo>
                    <a:pt x="139228" y="181538"/>
                    <a:pt x="139482" y="181288"/>
                    <a:pt x="140994" y="176502"/>
                  </a:cubicBezTo>
                  <a:lnTo>
                    <a:pt x="158624" y="121344"/>
                  </a:lnTo>
                  <a:cubicBezTo>
                    <a:pt x="159631" y="118070"/>
                    <a:pt x="159631" y="117570"/>
                    <a:pt x="159631" y="117316"/>
                  </a:cubicBezTo>
                  <a:cubicBezTo>
                    <a:pt x="159631" y="117066"/>
                    <a:pt x="159377" y="113791"/>
                    <a:pt x="155853" y="113791"/>
                  </a:cubicBezTo>
                  <a:cubicBezTo>
                    <a:pt x="154341" y="113791"/>
                    <a:pt x="153587" y="114546"/>
                    <a:pt x="153333" y="114800"/>
                  </a:cubicBezTo>
                  <a:cubicBezTo>
                    <a:pt x="152829" y="115300"/>
                    <a:pt x="152324" y="115804"/>
                    <a:pt x="152074" y="116308"/>
                  </a:cubicBezTo>
                  <a:cubicBezTo>
                    <a:pt x="151570" y="117820"/>
                    <a:pt x="151570" y="118324"/>
                    <a:pt x="149555" y="123864"/>
                  </a:cubicBezTo>
                  <a:cubicBezTo>
                    <a:pt x="138224" y="157864"/>
                    <a:pt x="123615" y="172469"/>
                    <a:pt x="83824" y="172469"/>
                  </a:cubicBezTo>
                  <a:lnTo>
                    <a:pt x="37735" y="172469"/>
                  </a:lnTo>
                  <a:lnTo>
                    <a:pt x="180785" y="1909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B292435F-7FED-4524-95E1-723BB6C3C58C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11370780" y="-4749119"/>
              <a:ext cx="177800" cy="241300"/>
            </a:xfrm>
            <a:custGeom>
              <a:avLst/>
              <a:gdLst>
                <a:gd name="connsiteX0" fmla="*/ 129910 w 177800"/>
                <a:gd name="connsiteY0" fmla="*/ 17836 h 241299"/>
                <a:gd name="connsiteX1" fmla="*/ 130916 w 177800"/>
                <a:gd name="connsiteY1" fmla="*/ 12799 h 241299"/>
                <a:gd name="connsiteX2" fmla="*/ 127139 w 177800"/>
                <a:gd name="connsiteY2" fmla="*/ 9525 h 241299"/>
                <a:gd name="connsiteX3" fmla="*/ 122606 w 177800"/>
                <a:gd name="connsiteY3" fmla="*/ 14816 h 241299"/>
                <a:gd name="connsiteX4" fmla="*/ 81554 w 177800"/>
                <a:gd name="connsiteY4" fmla="*/ 179272 h 241299"/>
                <a:gd name="connsiteX5" fmla="*/ 51332 w 177800"/>
                <a:gd name="connsiteY5" fmla="*/ 151567 h 241299"/>
                <a:gd name="connsiteX6" fmla="*/ 64679 w 177800"/>
                <a:gd name="connsiteY6" fmla="*/ 106740 h 241299"/>
                <a:gd name="connsiteX7" fmla="*/ 67449 w 177800"/>
                <a:gd name="connsiteY7" fmla="*/ 94651 h 241299"/>
                <a:gd name="connsiteX8" fmla="*/ 44783 w 177800"/>
                <a:gd name="connsiteY8" fmla="*/ 73243 h 241299"/>
                <a:gd name="connsiteX9" fmla="*/ 9525 w 177800"/>
                <a:gd name="connsiteY9" fmla="*/ 111776 h 241299"/>
                <a:gd name="connsiteX10" fmla="*/ 13303 w 177800"/>
                <a:gd name="connsiteY10" fmla="*/ 115050 h 241299"/>
                <a:gd name="connsiteX11" fmla="*/ 17581 w 177800"/>
                <a:gd name="connsiteY11" fmla="*/ 111022 h 241299"/>
                <a:gd name="connsiteX12" fmla="*/ 44029 w 177800"/>
                <a:gd name="connsiteY12" fmla="*/ 80296 h 241299"/>
                <a:gd name="connsiteX13" fmla="*/ 50074 w 177800"/>
                <a:gd name="connsiteY13" fmla="*/ 88606 h 241299"/>
                <a:gd name="connsiteX14" fmla="*/ 45537 w 177800"/>
                <a:gd name="connsiteY14" fmla="*/ 105732 h 241299"/>
                <a:gd name="connsiteX15" fmla="*/ 32695 w 177800"/>
                <a:gd name="connsiteY15" fmla="*/ 149804 h 241299"/>
                <a:gd name="connsiteX16" fmla="*/ 79538 w 177800"/>
                <a:gd name="connsiteY16" fmla="*/ 186325 h 241299"/>
                <a:gd name="connsiteX17" fmla="*/ 68207 w 177800"/>
                <a:gd name="connsiteY17" fmla="*/ 232414 h 241299"/>
                <a:gd name="connsiteX18" fmla="*/ 71981 w 177800"/>
                <a:gd name="connsiteY18" fmla="*/ 235688 h 241299"/>
                <a:gd name="connsiteX19" fmla="*/ 77022 w 177800"/>
                <a:gd name="connsiteY19" fmla="*/ 229390 h 241299"/>
                <a:gd name="connsiteX20" fmla="*/ 87598 w 177800"/>
                <a:gd name="connsiteY20" fmla="*/ 186829 h 241299"/>
                <a:gd name="connsiteX21" fmla="*/ 141998 w 177800"/>
                <a:gd name="connsiteY21" fmla="*/ 163406 h 241299"/>
                <a:gd name="connsiteX22" fmla="*/ 159878 w 177800"/>
                <a:gd name="connsiteY22" fmla="*/ 140236 h 241299"/>
                <a:gd name="connsiteX23" fmla="*/ 171715 w 177800"/>
                <a:gd name="connsiteY23" fmla="*/ 92635 h 241299"/>
                <a:gd name="connsiteX24" fmla="*/ 159374 w 177800"/>
                <a:gd name="connsiteY24" fmla="*/ 72989 h 241299"/>
                <a:gd name="connsiteX25" fmla="*/ 146280 w 177800"/>
                <a:gd name="connsiteY25" fmla="*/ 86086 h 241299"/>
                <a:gd name="connsiteX26" fmla="*/ 149804 w 177800"/>
                <a:gd name="connsiteY26" fmla="*/ 93139 h 241299"/>
                <a:gd name="connsiteX27" fmla="*/ 159878 w 177800"/>
                <a:gd name="connsiteY27" fmla="*/ 114042 h 241299"/>
                <a:gd name="connsiteX28" fmla="*/ 89360 w 177800"/>
                <a:gd name="connsiteY28" fmla="*/ 179777 h 241299"/>
                <a:gd name="connsiteX29" fmla="*/ 129910 w 177800"/>
                <a:gd name="connsiteY29" fmla="*/ 17836 h 24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800" h="241299">
                  <a:moveTo>
                    <a:pt x="129910" y="17836"/>
                  </a:moveTo>
                  <a:cubicBezTo>
                    <a:pt x="130916" y="14312"/>
                    <a:pt x="130916" y="13807"/>
                    <a:pt x="130916" y="12799"/>
                  </a:cubicBezTo>
                  <a:cubicBezTo>
                    <a:pt x="130916" y="10280"/>
                    <a:pt x="129151" y="9525"/>
                    <a:pt x="127139" y="9525"/>
                  </a:cubicBezTo>
                  <a:cubicBezTo>
                    <a:pt x="123865" y="9525"/>
                    <a:pt x="123611" y="10533"/>
                    <a:pt x="122606" y="14816"/>
                  </a:cubicBezTo>
                  <a:lnTo>
                    <a:pt x="81554" y="179272"/>
                  </a:lnTo>
                  <a:cubicBezTo>
                    <a:pt x="63671" y="177256"/>
                    <a:pt x="51332" y="169450"/>
                    <a:pt x="51332" y="151567"/>
                  </a:cubicBezTo>
                  <a:cubicBezTo>
                    <a:pt x="51332" y="146784"/>
                    <a:pt x="51332" y="140236"/>
                    <a:pt x="64679" y="106740"/>
                  </a:cubicBezTo>
                  <a:cubicBezTo>
                    <a:pt x="67199" y="99937"/>
                    <a:pt x="67449" y="97671"/>
                    <a:pt x="67449" y="94651"/>
                  </a:cubicBezTo>
                  <a:cubicBezTo>
                    <a:pt x="67449" y="81050"/>
                    <a:pt x="56368" y="73243"/>
                    <a:pt x="44783" y="73243"/>
                  </a:cubicBezTo>
                  <a:cubicBezTo>
                    <a:pt x="19852" y="73243"/>
                    <a:pt x="9525" y="108752"/>
                    <a:pt x="9525" y="111776"/>
                  </a:cubicBezTo>
                  <a:cubicBezTo>
                    <a:pt x="9525" y="114042"/>
                    <a:pt x="11287" y="115050"/>
                    <a:pt x="13303" y="115050"/>
                  </a:cubicBezTo>
                  <a:cubicBezTo>
                    <a:pt x="16577" y="115050"/>
                    <a:pt x="16827" y="113538"/>
                    <a:pt x="17581" y="111022"/>
                  </a:cubicBezTo>
                  <a:cubicBezTo>
                    <a:pt x="24130" y="89110"/>
                    <a:pt x="34961" y="80296"/>
                    <a:pt x="44029" y="80296"/>
                  </a:cubicBezTo>
                  <a:cubicBezTo>
                    <a:pt x="47804" y="80296"/>
                    <a:pt x="50074" y="82812"/>
                    <a:pt x="50074" y="88606"/>
                  </a:cubicBezTo>
                  <a:cubicBezTo>
                    <a:pt x="50074" y="94397"/>
                    <a:pt x="47804" y="100441"/>
                    <a:pt x="45537" y="105732"/>
                  </a:cubicBezTo>
                  <a:cubicBezTo>
                    <a:pt x="32695" y="139228"/>
                    <a:pt x="32695" y="144518"/>
                    <a:pt x="32695" y="149804"/>
                  </a:cubicBezTo>
                  <a:cubicBezTo>
                    <a:pt x="32695" y="173732"/>
                    <a:pt x="53348" y="184559"/>
                    <a:pt x="79538" y="186325"/>
                  </a:cubicBezTo>
                  <a:lnTo>
                    <a:pt x="68207" y="232414"/>
                  </a:lnTo>
                  <a:cubicBezTo>
                    <a:pt x="68207" y="234680"/>
                    <a:pt x="69969" y="235688"/>
                    <a:pt x="71981" y="235688"/>
                  </a:cubicBezTo>
                  <a:cubicBezTo>
                    <a:pt x="75255" y="235688"/>
                    <a:pt x="75509" y="234680"/>
                    <a:pt x="77022" y="229390"/>
                  </a:cubicBezTo>
                  <a:cubicBezTo>
                    <a:pt x="78280" y="223850"/>
                    <a:pt x="77272" y="227374"/>
                    <a:pt x="87598" y="186829"/>
                  </a:cubicBezTo>
                  <a:cubicBezTo>
                    <a:pt x="97925" y="186829"/>
                    <a:pt x="117316" y="186829"/>
                    <a:pt x="141998" y="163406"/>
                  </a:cubicBezTo>
                  <a:cubicBezTo>
                    <a:pt x="152071" y="154087"/>
                    <a:pt x="157865" y="143760"/>
                    <a:pt x="159878" y="140236"/>
                  </a:cubicBezTo>
                  <a:cubicBezTo>
                    <a:pt x="168191" y="123615"/>
                    <a:pt x="171715" y="101703"/>
                    <a:pt x="171715" y="92635"/>
                  </a:cubicBezTo>
                  <a:cubicBezTo>
                    <a:pt x="171715" y="72989"/>
                    <a:pt x="160381" y="72989"/>
                    <a:pt x="159374" y="72989"/>
                  </a:cubicBezTo>
                  <a:cubicBezTo>
                    <a:pt x="153328" y="72989"/>
                    <a:pt x="146280" y="79538"/>
                    <a:pt x="146280" y="86086"/>
                  </a:cubicBezTo>
                  <a:cubicBezTo>
                    <a:pt x="146280" y="90119"/>
                    <a:pt x="148547" y="92131"/>
                    <a:pt x="149804" y="93139"/>
                  </a:cubicBezTo>
                  <a:cubicBezTo>
                    <a:pt x="152325" y="95405"/>
                    <a:pt x="159878" y="101953"/>
                    <a:pt x="159878" y="114042"/>
                  </a:cubicBezTo>
                  <a:cubicBezTo>
                    <a:pt x="159878" y="134946"/>
                    <a:pt x="131421" y="179777"/>
                    <a:pt x="89360" y="179777"/>
                  </a:cubicBezTo>
                  <a:lnTo>
                    <a:pt x="129910" y="1783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03E0B97A-434E-4619-AAF8-412DD002F528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11563326" y="-4665556"/>
              <a:ext cx="101600" cy="152400"/>
            </a:xfrm>
            <a:custGeom>
              <a:avLst/>
              <a:gdLst>
                <a:gd name="connsiteX0" fmla="*/ 61369 w 101600"/>
                <a:gd name="connsiteY0" fmla="*/ 18760 h 152399"/>
                <a:gd name="connsiteX1" fmla="*/ 54233 w 101600"/>
                <a:gd name="connsiteY1" fmla="*/ 9525 h 152399"/>
                <a:gd name="connsiteX2" fmla="*/ 47514 w 101600"/>
                <a:gd name="connsiteY2" fmla="*/ 13093 h 152399"/>
                <a:gd name="connsiteX3" fmla="*/ 16244 w 101600"/>
                <a:gd name="connsiteY3" fmla="*/ 23380 h 152399"/>
                <a:gd name="connsiteX4" fmla="*/ 9525 w 101600"/>
                <a:gd name="connsiteY4" fmla="*/ 29885 h 152399"/>
                <a:gd name="connsiteX5" fmla="*/ 17923 w 101600"/>
                <a:gd name="connsiteY5" fmla="*/ 36600 h 152399"/>
                <a:gd name="connsiteX6" fmla="*/ 43740 w 101600"/>
                <a:gd name="connsiteY6" fmla="*/ 31353 h 152399"/>
                <a:gd name="connsiteX7" fmla="*/ 43740 w 101600"/>
                <a:gd name="connsiteY7" fmla="*/ 139235 h 152399"/>
                <a:gd name="connsiteX8" fmla="*/ 20229 w 101600"/>
                <a:gd name="connsiteY8" fmla="*/ 139235 h 152399"/>
                <a:gd name="connsiteX9" fmla="*/ 10994 w 101600"/>
                <a:gd name="connsiteY9" fmla="*/ 145744 h 152399"/>
                <a:gd name="connsiteX10" fmla="*/ 20229 w 101600"/>
                <a:gd name="connsiteY10" fmla="*/ 152459 h 152399"/>
                <a:gd name="connsiteX11" fmla="*/ 84876 w 101600"/>
                <a:gd name="connsiteY11" fmla="*/ 152459 h 152399"/>
                <a:gd name="connsiteX12" fmla="*/ 94111 w 101600"/>
                <a:gd name="connsiteY12" fmla="*/ 145955 h 152399"/>
                <a:gd name="connsiteX13" fmla="*/ 84876 w 101600"/>
                <a:gd name="connsiteY13" fmla="*/ 139235 h 152399"/>
                <a:gd name="connsiteX14" fmla="*/ 61369 w 101600"/>
                <a:gd name="connsiteY14" fmla="*/ 139235 h 152399"/>
                <a:gd name="connsiteX15" fmla="*/ 61369 w 101600"/>
                <a:gd name="connsiteY15" fmla="*/ 18760 h 15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600" h="152399">
                  <a:moveTo>
                    <a:pt x="61369" y="18760"/>
                  </a:moveTo>
                  <a:cubicBezTo>
                    <a:pt x="61369" y="15613"/>
                    <a:pt x="61369" y="9525"/>
                    <a:pt x="54233" y="9525"/>
                  </a:cubicBezTo>
                  <a:cubicBezTo>
                    <a:pt x="51292" y="9525"/>
                    <a:pt x="50244" y="10366"/>
                    <a:pt x="47514" y="13093"/>
                  </a:cubicBezTo>
                  <a:cubicBezTo>
                    <a:pt x="37652" y="22748"/>
                    <a:pt x="22328" y="23170"/>
                    <a:pt x="16244" y="23380"/>
                  </a:cubicBezTo>
                  <a:cubicBezTo>
                    <a:pt x="12255" y="23587"/>
                    <a:pt x="9525" y="26317"/>
                    <a:pt x="9525" y="29885"/>
                  </a:cubicBezTo>
                  <a:cubicBezTo>
                    <a:pt x="9525" y="36600"/>
                    <a:pt x="16244" y="36600"/>
                    <a:pt x="17923" y="36600"/>
                  </a:cubicBezTo>
                  <a:cubicBezTo>
                    <a:pt x="20019" y="36600"/>
                    <a:pt x="33032" y="36183"/>
                    <a:pt x="43740" y="31353"/>
                  </a:cubicBezTo>
                  <a:lnTo>
                    <a:pt x="43740" y="139235"/>
                  </a:lnTo>
                  <a:lnTo>
                    <a:pt x="20229" y="139235"/>
                  </a:lnTo>
                  <a:cubicBezTo>
                    <a:pt x="17502" y="139235"/>
                    <a:pt x="10994" y="139235"/>
                    <a:pt x="10994" y="145744"/>
                  </a:cubicBezTo>
                  <a:cubicBezTo>
                    <a:pt x="10994" y="152459"/>
                    <a:pt x="17292" y="152459"/>
                    <a:pt x="20229" y="152459"/>
                  </a:cubicBezTo>
                  <a:lnTo>
                    <a:pt x="84876" y="152459"/>
                  </a:lnTo>
                  <a:cubicBezTo>
                    <a:pt x="87606" y="152459"/>
                    <a:pt x="94111" y="152459"/>
                    <a:pt x="94111" y="145955"/>
                  </a:cubicBezTo>
                  <a:cubicBezTo>
                    <a:pt x="94111" y="139235"/>
                    <a:pt x="87812" y="139235"/>
                    <a:pt x="84876" y="139235"/>
                  </a:cubicBezTo>
                  <a:lnTo>
                    <a:pt x="61369" y="139235"/>
                  </a:lnTo>
                  <a:lnTo>
                    <a:pt x="61369" y="1876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7851DD87-E3C9-47CF-8B59-77665F7F8906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11895486" y="-4682884"/>
              <a:ext cx="228600" cy="88900"/>
            </a:xfrm>
            <a:custGeom>
              <a:avLst/>
              <a:gdLst>
                <a:gd name="connsiteX0" fmla="*/ 207982 w 228600"/>
                <a:gd name="connsiteY0" fmla="*/ 27158 h 88899"/>
                <a:gd name="connsiteX1" fmla="*/ 219313 w 228600"/>
                <a:gd name="connsiteY1" fmla="*/ 18340 h 88899"/>
                <a:gd name="connsiteX2" fmla="*/ 206471 w 228600"/>
                <a:gd name="connsiteY2" fmla="*/ 9525 h 88899"/>
                <a:gd name="connsiteX3" fmla="*/ 22368 w 228600"/>
                <a:gd name="connsiteY3" fmla="*/ 9525 h 88899"/>
                <a:gd name="connsiteX4" fmla="*/ 9525 w 228600"/>
                <a:gd name="connsiteY4" fmla="*/ 18340 h 88899"/>
                <a:gd name="connsiteX5" fmla="*/ 20856 w 228600"/>
                <a:gd name="connsiteY5" fmla="*/ 27158 h 88899"/>
                <a:gd name="connsiteX6" fmla="*/ 207982 w 228600"/>
                <a:gd name="connsiteY6" fmla="*/ 27158 h 88899"/>
                <a:gd name="connsiteX7" fmla="*/ 206471 w 228600"/>
                <a:gd name="connsiteY7" fmla="*/ 86594 h 88899"/>
                <a:gd name="connsiteX8" fmla="*/ 219313 w 228600"/>
                <a:gd name="connsiteY8" fmla="*/ 77779 h 88899"/>
                <a:gd name="connsiteX9" fmla="*/ 207982 w 228600"/>
                <a:gd name="connsiteY9" fmla="*/ 68965 h 88899"/>
                <a:gd name="connsiteX10" fmla="*/ 20856 w 228600"/>
                <a:gd name="connsiteY10" fmla="*/ 68965 h 88899"/>
                <a:gd name="connsiteX11" fmla="*/ 9525 w 228600"/>
                <a:gd name="connsiteY11" fmla="*/ 77779 h 88899"/>
                <a:gd name="connsiteX12" fmla="*/ 22368 w 228600"/>
                <a:gd name="connsiteY12" fmla="*/ 86594 h 88899"/>
                <a:gd name="connsiteX13" fmla="*/ 206471 w 228600"/>
                <a:gd name="connsiteY13" fmla="*/ 86594 h 88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600" h="88899">
                  <a:moveTo>
                    <a:pt x="207982" y="27158"/>
                  </a:moveTo>
                  <a:cubicBezTo>
                    <a:pt x="211002" y="27158"/>
                    <a:pt x="219313" y="27158"/>
                    <a:pt x="219313" y="18340"/>
                  </a:cubicBezTo>
                  <a:cubicBezTo>
                    <a:pt x="219313" y="9525"/>
                    <a:pt x="209995" y="9525"/>
                    <a:pt x="206471" y="9525"/>
                  </a:cubicBezTo>
                  <a:lnTo>
                    <a:pt x="22368" y="9525"/>
                  </a:lnTo>
                  <a:cubicBezTo>
                    <a:pt x="18843" y="9525"/>
                    <a:pt x="9525" y="9525"/>
                    <a:pt x="9525" y="18340"/>
                  </a:cubicBezTo>
                  <a:cubicBezTo>
                    <a:pt x="9525" y="27158"/>
                    <a:pt x="17836" y="27158"/>
                    <a:pt x="20856" y="27158"/>
                  </a:cubicBezTo>
                  <a:lnTo>
                    <a:pt x="207982" y="27158"/>
                  </a:lnTo>
                  <a:close/>
                  <a:moveTo>
                    <a:pt x="206471" y="86594"/>
                  </a:moveTo>
                  <a:cubicBezTo>
                    <a:pt x="209995" y="86594"/>
                    <a:pt x="219313" y="86594"/>
                    <a:pt x="219313" y="77779"/>
                  </a:cubicBezTo>
                  <a:cubicBezTo>
                    <a:pt x="219313" y="68965"/>
                    <a:pt x="211002" y="68965"/>
                    <a:pt x="207982" y="68965"/>
                  </a:cubicBezTo>
                  <a:lnTo>
                    <a:pt x="20856" y="68965"/>
                  </a:lnTo>
                  <a:cubicBezTo>
                    <a:pt x="17836" y="68965"/>
                    <a:pt x="9525" y="68965"/>
                    <a:pt x="9525" y="77779"/>
                  </a:cubicBezTo>
                  <a:cubicBezTo>
                    <a:pt x="9525" y="86594"/>
                    <a:pt x="18843" y="86594"/>
                    <a:pt x="22368" y="86594"/>
                  </a:cubicBezTo>
                  <a:lnTo>
                    <a:pt x="206471" y="8659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C72285C2-0A77-449E-BCA4-C72C507C88C0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12214661" y="-4746603"/>
              <a:ext cx="228600" cy="190500"/>
            </a:xfrm>
            <a:custGeom>
              <a:avLst/>
              <a:gdLst>
                <a:gd name="connsiteX0" fmla="*/ 125627 w 228600"/>
                <a:gd name="connsiteY0" fmla="*/ 20610 h 190499"/>
                <a:gd name="connsiteX1" fmla="*/ 114292 w 228600"/>
                <a:gd name="connsiteY1" fmla="*/ 9525 h 190499"/>
                <a:gd name="connsiteX2" fmla="*/ 102707 w 228600"/>
                <a:gd name="connsiteY2" fmla="*/ 20610 h 190499"/>
                <a:gd name="connsiteX3" fmla="*/ 102707 w 228600"/>
                <a:gd name="connsiteY3" fmla="*/ 139232 h 190499"/>
                <a:gd name="connsiteX4" fmla="*/ 56115 w 228600"/>
                <a:gd name="connsiteY4" fmla="*/ 74506 h 190499"/>
                <a:gd name="connsiteX5" fmla="*/ 47300 w 228600"/>
                <a:gd name="connsiteY5" fmla="*/ 41764 h 190499"/>
                <a:gd name="connsiteX6" fmla="*/ 21864 w 228600"/>
                <a:gd name="connsiteY6" fmla="*/ 29171 h 190499"/>
                <a:gd name="connsiteX7" fmla="*/ 9525 w 228600"/>
                <a:gd name="connsiteY7" fmla="*/ 37231 h 190499"/>
                <a:gd name="connsiteX8" fmla="*/ 17582 w 228600"/>
                <a:gd name="connsiteY8" fmla="*/ 45038 h 190499"/>
                <a:gd name="connsiteX9" fmla="*/ 33199 w 228600"/>
                <a:gd name="connsiteY9" fmla="*/ 75260 h 190499"/>
                <a:gd name="connsiteX10" fmla="*/ 102707 w 228600"/>
                <a:gd name="connsiteY10" fmla="*/ 155349 h 190499"/>
                <a:gd name="connsiteX11" fmla="*/ 102707 w 228600"/>
                <a:gd name="connsiteY11" fmla="*/ 170712 h 190499"/>
                <a:gd name="connsiteX12" fmla="*/ 114292 w 228600"/>
                <a:gd name="connsiteY12" fmla="*/ 181793 h 190499"/>
                <a:gd name="connsiteX13" fmla="*/ 125627 w 228600"/>
                <a:gd name="connsiteY13" fmla="*/ 170712 h 190499"/>
                <a:gd name="connsiteX14" fmla="*/ 125627 w 228600"/>
                <a:gd name="connsiteY14" fmla="*/ 155349 h 190499"/>
                <a:gd name="connsiteX15" fmla="*/ 178011 w 228600"/>
                <a:gd name="connsiteY15" fmla="*/ 131172 h 190499"/>
                <a:gd name="connsiteX16" fmla="*/ 195640 w 228600"/>
                <a:gd name="connsiteY16" fmla="*/ 82562 h 190499"/>
                <a:gd name="connsiteX17" fmla="*/ 198663 w 228600"/>
                <a:gd name="connsiteY17" fmla="*/ 56877 h 190499"/>
                <a:gd name="connsiteX18" fmla="*/ 212515 w 228600"/>
                <a:gd name="connsiteY18" fmla="*/ 45038 h 190499"/>
                <a:gd name="connsiteX19" fmla="*/ 219314 w 228600"/>
                <a:gd name="connsiteY19" fmla="*/ 37231 h 190499"/>
                <a:gd name="connsiteX20" fmla="*/ 206975 w 228600"/>
                <a:gd name="connsiteY20" fmla="*/ 29171 h 190499"/>
                <a:gd name="connsiteX21" fmla="*/ 172724 w 228600"/>
                <a:gd name="connsiteY21" fmla="*/ 81808 h 190499"/>
                <a:gd name="connsiteX22" fmla="*/ 125627 w 228600"/>
                <a:gd name="connsiteY22" fmla="*/ 139232 h 190499"/>
                <a:gd name="connsiteX23" fmla="*/ 125627 w 228600"/>
                <a:gd name="connsiteY23" fmla="*/ 20610 h 19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8600" h="190499">
                  <a:moveTo>
                    <a:pt x="125627" y="20610"/>
                  </a:moveTo>
                  <a:cubicBezTo>
                    <a:pt x="125627" y="11292"/>
                    <a:pt x="122603" y="9525"/>
                    <a:pt x="114292" y="9525"/>
                  </a:cubicBezTo>
                  <a:cubicBezTo>
                    <a:pt x="106740" y="9525"/>
                    <a:pt x="102707" y="10283"/>
                    <a:pt x="102707" y="20610"/>
                  </a:cubicBezTo>
                  <a:lnTo>
                    <a:pt x="102707" y="139232"/>
                  </a:lnTo>
                  <a:cubicBezTo>
                    <a:pt x="57122" y="131926"/>
                    <a:pt x="56115" y="92889"/>
                    <a:pt x="56115" y="74506"/>
                  </a:cubicBezTo>
                  <a:cubicBezTo>
                    <a:pt x="56115" y="73748"/>
                    <a:pt x="55865" y="55365"/>
                    <a:pt x="47300" y="41764"/>
                  </a:cubicBezTo>
                  <a:cubicBezTo>
                    <a:pt x="38989" y="29171"/>
                    <a:pt x="27658" y="29171"/>
                    <a:pt x="21864" y="29171"/>
                  </a:cubicBezTo>
                  <a:cubicBezTo>
                    <a:pt x="16828" y="29171"/>
                    <a:pt x="9525" y="29171"/>
                    <a:pt x="9525" y="37231"/>
                  </a:cubicBezTo>
                  <a:cubicBezTo>
                    <a:pt x="9525" y="37986"/>
                    <a:pt x="9775" y="44284"/>
                    <a:pt x="17582" y="45038"/>
                  </a:cubicBezTo>
                  <a:cubicBezTo>
                    <a:pt x="32945" y="46296"/>
                    <a:pt x="33199" y="73748"/>
                    <a:pt x="33199" y="75260"/>
                  </a:cubicBezTo>
                  <a:cubicBezTo>
                    <a:pt x="33449" y="109510"/>
                    <a:pt x="44530" y="148547"/>
                    <a:pt x="102707" y="155349"/>
                  </a:cubicBezTo>
                  <a:lnTo>
                    <a:pt x="102707" y="170712"/>
                  </a:lnTo>
                  <a:cubicBezTo>
                    <a:pt x="102707" y="180785"/>
                    <a:pt x="106486" y="181793"/>
                    <a:pt x="114292" y="181793"/>
                  </a:cubicBezTo>
                  <a:cubicBezTo>
                    <a:pt x="122103" y="181793"/>
                    <a:pt x="125627" y="180535"/>
                    <a:pt x="125627" y="170712"/>
                  </a:cubicBezTo>
                  <a:lnTo>
                    <a:pt x="125627" y="155349"/>
                  </a:lnTo>
                  <a:cubicBezTo>
                    <a:pt x="143256" y="153587"/>
                    <a:pt x="164160" y="147543"/>
                    <a:pt x="178011" y="131172"/>
                  </a:cubicBezTo>
                  <a:cubicBezTo>
                    <a:pt x="195390" y="110772"/>
                    <a:pt x="195640" y="85083"/>
                    <a:pt x="195640" y="82562"/>
                  </a:cubicBezTo>
                  <a:cubicBezTo>
                    <a:pt x="195640" y="73498"/>
                    <a:pt x="195894" y="65437"/>
                    <a:pt x="198663" y="56877"/>
                  </a:cubicBezTo>
                  <a:cubicBezTo>
                    <a:pt x="202442" y="46296"/>
                    <a:pt x="206975" y="45542"/>
                    <a:pt x="212515" y="45038"/>
                  </a:cubicBezTo>
                  <a:cubicBezTo>
                    <a:pt x="216544" y="44534"/>
                    <a:pt x="219314" y="40756"/>
                    <a:pt x="219314" y="37231"/>
                  </a:cubicBezTo>
                  <a:cubicBezTo>
                    <a:pt x="219314" y="29171"/>
                    <a:pt x="212011" y="29171"/>
                    <a:pt x="206975" y="29171"/>
                  </a:cubicBezTo>
                  <a:cubicBezTo>
                    <a:pt x="184309" y="29171"/>
                    <a:pt x="172974" y="45292"/>
                    <a:pt x="172724" y="81808"/>
                  </a:cubicBezTo>
                  <a:cubicBezTo>
                    <a:pt x="172470" y="114801"/>
                    <a:pt x="154591" y="134950"/>
                    <a:pt x="125627" y="139232"/>
                  </a:cubicBezTo>
                  <a:lnTo>
                    <a:pt x="125627" y="206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195B570A-215F-430B-8BA2-5E8B08340111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12467388" y="-4665556"/>
              <a:ext cx="101600" cy="152400"/>
            </a:xfrm>
            <a:custGeom>
              <a:avLst/>
              <a:gdLst>
                <a:gd name="connsiteX0" fmla="*/ 61369 w 101600"/>
                <a:gd name="connsiteY0" fmla="*/ 18760 h 152399"/>
                <a:gd name="connsiteX1" fmla="*/ 54233 w 101600"/>
                <a:gd name="connsiteY1" fmla="*/ 9525 h 152399"/>
                <a:gd name="connsiteX2" fmla="*/ 47514 w 101600"/>
                <a:gd name="connsiteY2" fmla="*/ 13093 h 152399"/>
                <a:gd name="connsiteX3" fmla="*/ 16244 w 101600"/>
                <a:gd name="connsiteY3" fmla="*/ 23380 h 152399"/>
                <a:gd name="connsiteX4" fmla="*/ 9525 w 101600"/>
                <a:gd name="connsiteY4" fmla="*/ 29885 h 152399"/>
                <a:gd name="connsiteX5" fmla="*/ 17923 w 101600"/>
                <a:gd name="connsiteY5" fmla="*/ 36600 h 152399"/>
                <a:gd name="connsiteX6" fmla="*/ 43740 w 101600"/>
                <a:gd name="connsiteY6" fmla="*/ 31353 h 152399"/>
                <a:gd name="connsiteX7" fmla="*/ 43740 w 101600"/>
                <a:gd name="connsiteY7" fmla="*/ 139235 h 152399"/>
                <a:gd name="connsiteX8" fmla="*/ 20229 w 101600"/>
                <a:gd name="connsiteY8" fmla="*/ 139235 h 152399"/>
                <a:gd name="connsiteX9" fmla="*/ 10994 w 101600"/>
                <a:gd name="connsiteY9" fmla="*/ 145744 h 152399"/>
                <a:gd name="connsiteX10" fmla="*/ 20229 w 101600"/>
                <a:gd name="connsiteY10" fmla="*/ 152459 h 152399"/>
                <a:gd name="connsiteX11" fmla="*/ 84876 w 101600"/>
                <a:gd name="connsiteY11" fmla="*/ 152459 h 152399"/>
                <a:gd name="connsiteX12" fmla="*/ 94111 w 101600"/>
                <a:gd name="connsiteY12" fmla="*/ 145955 h 152399"/>
                <a:gd name="connsiteX13" fmla="*/ 84876 w 101600"/>
                <a:gd name="connsiteY13" fmla="*/ 139235 h 152399"/>
                <a:gd name="connsiteX14" fmla="*/ 61369 w 101600"/>
                <a:gd name="connsiteY14" fmla="*/ 139235 h 152399"/>
                <a:gd name="connsiteX15" fmla="*/ 61369 w 101600"/>
                <a:gd name="connsiteY15" fmla="*/ 18760 h 15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600" h="152399">
                  <a:moveTo>
                    <a:pt x="61369" y="18760"/>
                  </a:moveTo>
                  <a:cubicBezTo>
                    <a:pt x="61369" y="15613"/>
                    <a:pt x="61369" y="9525"/>
                    <a:pt x="54233" y="9525"/>
                  </a:cubicBezTo>
                  <a:cubicBezTo>
                    <a:pt x="51292" y="9525"/>
                    <a:pt x="50245" y="10366"/>
                    <a:pt x="47514" y="13093"/>
                  </a:cubicBezTo>
                  <a:cubicBezTo>
                    <a:pt x="37652" y="22748"/>
                    <a:pt x="22328" y="23170"/>
                    <a:pt x="16244" y="23380"/>
                  </a:cubicBezTo>
                  <a:cubicBezTo>
                    <a:pt x="12255" y="23587"/>
                    <a:pt x="9525" y="26317"/>
                    <a:pt x="9525" y="29885"/>
                  </a:cubicBezTo>
                  <a:cubicBezTo>
                    <a:pt x="9525" y="36600"/>
                    <a:pt x="16244" y="36600"/>
                    <a:pt x="17923" y="36600"/>
                  </a:cubicBezTo>
                  <a:cubicBezTo>
                    <a:pt x="20019" y="36600"/>
                    <a:pt x="33032" y="36183"/>
                    <a:pt x="43740" y="31353"/>
                  </a:cubicBezTo>
                  <a:lnTo>
                    <a:pt x="43740" y="139235"/>
                  </a:lnTo>
                  <a:lnTo>
                    <a:pt x="20229" y="139235"/>
                  </a:lnTo>
                  <a:cubicBezTo>
                    <a:pt x="17502" y="139235"/>
                    <a:pt x="10994" y="139235"/>
                    <a:pt x="10994" y="145744"/>
                  </a:cubicBezTo>
                  <a:cubicBezTo>
                    <a:pt x="10994" y="152459"/>
                    <a:pt x="17292" y="152459"/>
                    <a:pt x="20229" y="152459"/>
                  </a:cubicBezTo>
                  <a:lnTo>
                    <a:pt x="84876" y="152459"/>
                  </a:lnTo>
                  <a:cubicBezTo>
                    <a:pt x="87606" y="152459"/>
                    <a:pt x="94111" y="152459"/>
                    <a:pt x="94111" y="145955"/>
                  </a:cubicBezTo>
                  <a:cubicBezTo>
                    <a:pt x="94111" y="139235"/>
                    <a:pt x="87812" y="139235"/>
                    <a:pt x="84876" y="139235"/>
                  </a:cubicBezTo>
                  <a:lnTo>
                    <a:pt x="61369" y="139235"/>
                  </a:lnTo>
                  <a:lnTo>
                    <a:pt x="61369" y="1876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68229EDB-571F-4CB3-8409-41BD32900CB6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11361750" y="-4356892"/>
              <a:ext cx="177800" cy="241300"/>
            </a:xfrm>
            <a:custGeom>
              <a:avLst/>
              <a:gdLst>
                <a:gd name="connsiteX0" fmla="*/ 129910 w 177800"/>
                <a:gd name="connsiteY0" fmla="*/ 17836 h 241299"/>
                <a:gd name="connsiteX1" fmla="*/ 130916 w 177800"/>
                <a:gd name="connsiteY1" fmla="*/ 12799 h 241299"/>
                <a:gd name="connsiteX2" fmla="*/ 127139 w 177800"/>
                <a:gd name="connsiteY2" fmla="*/ 9525 h 241299"/>
                <a:gd name="connsiteX3" fmla="*/ 122606 w 177800"/>
                <a:gd name="connsiteY3" fmla="*/ 14815 h 241299"/>
                <a:gd name="connsiteX4" fmla="*/ 81554 w 177800"/>
                <a:gd name="connsiteY4" fmla="*/ 179272 h 241299"/>
                <a:gd name="connsiteX5" fmla="*/ 51332 w 177800"/>
                <a:gd name="connsiteY5" fmla="*/ 151566 h 241299"/>
                <a:gd name="connsiteX6" fmla="*/ 64679 w 177800"/>
                <a:gd name="connsiteY6" fmla="*/ 106739 h 241299"/>
                <a:gd name="connsiteX7" fmla="*/ 67449 w 177800"/>
                <a:gd name="connsiteY7" fmla="*/ 94650 h 241299"/>
                <a:gd name="connsiteX8" fmla="*/ 44784 w 177800"/>
                <a:gd name="connsiteY8" fmla="*/ 73243 h 241299"/>
                <a:gd name="connsiteX9" fmla="*/ 9525 w 177800"/>
                <a:gd name="connsiteY9" fmla="*/ 111776 h 241299"/>
                <a:gd name="connsiteX10" fmla="*/ 13303 w 177800"/>
                <a:gd name="connsiteY10" fmla="*/ 115050 h 241299"/>
                <a:gd name="connsiteX11" fmla="*/ 17581 w 177800"/>
                <a:gd name="connsiteY11" fmla="*/ 111022 h 241299"/>
                <a:gd name="connsiteX12" fmla="*/ 44029 w 177800"/>
                <a:gd name="connsiteY12" fmla="*/ 80295 h 241299"/>
                <a:gd name="connsiteX13" fmla="*/ 50074 w 177800"/>
                <a:gd name="connsiteY13" fmla="*/ 88606 h 241299"/>
                <a:gd name="connsiteX14" fmla="*/ 45537 w 177800"/>
                <a:gd name="connsiteY14" fmla="*/ 105731 h 241299"/>
                <a:gd name="connsiteX15" fmla="*/ 32695 w 177800"/>
                <a:gd name="connsiteY15" fmla="*/ 149804 h 241299"/>
                <a:gd name="connsiteX16" fmla="*/ 79538 w 177800"/>
                <a:gd name="connsiteY16" fmla="*/ 186325 h 241299"/>
                <a:gd name="connsiteX17" fmla="*/ 68207 w 177800"/>
                <a:gd name="connsiteY17" fmla="*/ 232414 h 241299"/>
                <a:gd name="connsiteX18" fmla="*/ 71981 w 177800"/>
                <a:gd name="connsiteY18" fmla="*/ 235688 h 241299"/>
                <a:gd name="connsiteX19" fmla="*/ 77021 w 177800"/>
                <a:gd name="connsiteY19" fmla="*/ 229389 h 241299"/>
                <a:gd name="connsiteX20" fmla="*/ 87598 w 177800"/>
                <a:gd name="connsiteY20" fmla="*/ 186829 h 241299"/>
                <a:gd name="connsiteX21" fmla="*/ 141997 w 177800"/>
                <a:gd name="connsiteY21" fmla="*/ 163405 h 241299"/>
                <a:gd name="connsiteX22" fmla="*/ 159878 w 177800"/>
                <a:gd name="connsiteY22" fmla="*/ 140236 h 241299"/>
                <a:gd name="connsiteX23" fmla="*/ 171715 w 177800"/>
                <a:gd name="connsiteY23" fmla="*/ 92634 h 241299"/>
                <a:gd name="connsiteX24" fmla="*/ 159374 w 177800"/>
                <a:gd name="connsiteY24" fmla="*/ 72989 h 241299"/>
                <a:gd name="connsiteX25" fmla="*/ 146280 w 177800"/>
                <a:gd name="connsiteY25" fmla="*/ 86086 h 241299"/>
                <a:gd name="connsiteX26" fmla="*/ 149804 w 177800"/>
                <a:gd name="connsiteY26" fmla="*/ 93138 h 241299"/>
                <a:gd name="connsiteX27" fmla="*/ 159878 w 177800"/>
                <a:gd name="connsiteY27" fmla="*/ 114042 h 241299"/>
                <a:gd name="connsiteX28" fmla="*/ 89360 w 177800"/>
                <a:gd name="connsiteY28" fmla="*/ 179776 h 241299"/>
                <a:gd name="connsiteX29" fmla="*/ 129910 w 177800"/>
                <a:gd name="connsiteY29" fmla="*/ 17836 h 24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800" h="241299">
                  <a:moveTo>
                    <a:pt x="129910" y="17836"/>
                  </a:moveTo>
                  <a:cubicBezTo>
                    <a:pt x="130916" y="14312"/>
                    <a:pt x="130916" y="13807"/>
                    <a:pt x="130916" y="12799"/>
                  </a:cubicBezTo>
                  <a:cubicBezTo>
                    <a:pt x="130916" y="10279"/>
                    <a:pt x="129151" y="9525"/>
                    <a:pt x="127139" y="9525"/>
                  </a:cubicBezTo>
                  <a:cubicBezTo>
                    <a:pt x="123865" y="9525"/>
                    <a:pt x="123611" y="10533"/>
                    <a:pt x="122606" y="14815"/>
                  </a:cubicBezTo>
                  <a:lnTo>
                    <a:pt x="81554" y="179272"/>
                  </a:lnTo>
                  <a:cubicBezTo>
                    <a:pt x="63671" y="177256"/>
                    <a:pt x="51332" y="169449"/>
                    <a:pt x="51332" y="151566"/>
                  </a:cubicBezTo>
                  <a:cubicBezTo>
                    <a:pt x="51332" y="146784"/>
                    <a:pt x="51332" y="140236"/>
                    <a:pt x="64679" y="106739"/>
                  </a:cubicBezTo>
                  <a:cubicBezTo>
                    <a:pt x="67199" y="99937"/>
                    <a:pt x="67449" y="97671"/>
                    <a:pt x="67449" y="94650"/>
                  </a:cubicBezTo>
                  <a:cubicBezTo>
                    <a:pt x="67449" y="81050"/>
                    <a:pt x="56368" y="73243"/>
                    <a:pt x="44784" y="73243"/>
                  </a:cubicBezTo>
                  <a:cubicBezTo>
                    <a:pt x="19852" y="73243"/>
                    <a:pt x="9525" y="108751"/>
                    <a:pt x="9525" y="111776"/>
                  </a:cubicBezTo>
                  <a:cubicBezTo>
                    <a:pt x="9525" y="114042"/>
                    <a:pt x="11287" y="115050"/>
                    <a:pt x="13303" y="115050"/>
                  </a:cubicBezTo>
                  <a:cubicBezTo>
                    <a:pt x="16577" y="115050"/>
                    <a:pt x="16827" y="113538"/>
                    <a:pt x="17581" y="111022"/>
                  </a:cubicBezTo>
                  <a:cubicBezTo>
                    <a:pt x="24130" y="89110"/>
                    <a:pt x="34961" y="80295"/>
                    <a:pt x="44029" y="80295"/>
                  </a:cubicBezTo>
                  <a:cubicBezTo>
                    <a:pt x="47804" y="80295"/>
                    <a:pt x="50074" y="82812"/>
                    <a:pt x="50074" y="88606"/>
                  </a:cubicBezTo>
                  <a:cubicBezTo>
                    <a:pt x="50074" y="94397"/>
                    <a:pt x="47804" y="100441"/>
                    <a:pt x="45537" y="105731"/>
                  </a:cubicBezTo>
                  <a:cubicBezTo>
                    <a:pt x="32695" y="139228"/>
                    <a:pt x="32695" y="144518"/>
                    <a:pt x="32695" y="149804"/>
                  </a:cubicBezTo>
                  <a:cubicBezTo>
                    <a:pt x="32695" y="173732"/>
                    <a:pt x="53348" y="184558"/>
                    <a:pt x="79538" y="186325"/>
                  </a:cubicBezTo>
                  <a:lnTo>
                    <a:pt x="68207" y="232414"/>
                  </a:lnTo>
                  <a:cubicBezTo>
                    <a:pt x="68207" y="234680"/>
                    <a:pt x="69969" y="235688"/>
                    <a:pt x="71981" y="235688"/>
                  </a:cubicBezTo>
                  <a:cubicBezTo>
                    <a:pt x="75255" y="235688"/>
                    <a:pt x="75509" y="234680"/>
                    <a:pt x="77021" y="229389"/>
                  </a:cubicBezTo>
                  <a:cubicBezTo>
                    <a:pt x="78280" y="223849"/>
                    <a:pt x="77271" y="227373"/>
                    <a:pt x="87598" y="186829"/>
                  </a:cubicBezTo>
                  <a:cubicBezTo>
                    <a:pt x="97925" y="186829"/>
                    <a:pt x="117316" y="186829"/>
                    <a:pt x="141997" y="163405"/>
                  </a:cubicBezTo>
                  <a:cubicBezTo>
                    <a:pt x="152071" y="154087"/>
                    <a:pt x="157865" y="143760"/>
                    <a:pt x="159878" y="140236"/>
                  </a:cubicBezTo>
                  <a:cubicBezTo>
                    <a:pt x="168191" y="123615"/>
                    <a:pt x="171715" y="101703"/>
                    <a:pt x="171715" y="92634"/>
                  </a:cubicBezTo>
                  <a:cubicBezTo>
                    <a:pt x="171715" y="72989"/>
                    <a:pt x="160381" y="72989"/>
                    <a:pt x="159374" y="72989"/>
                  </a:cubicBezTo>
                  <a:cubicBezTo>
                    <a:pt x="153328" y="72989"/>
                    <a:pt x="146280" y="79537"/>
                    <a:pt x="146280" y="86086"/>
                  </a:cubicBezTo>
                  <a:cubicBezTo>
                    <a:pt x="146280" y="90118"/>
                    <a:pt x="148547" y="92130"/>
                    <a:pt x="149804" y="93138"/>
                  </a:cubicBezTo>
                  <a:cubicBezTo>
                    <a:pt x="152325" y="95405"/>
                    <a:pt x="159878" y="101953"/>
                    <a:pt x="159878" y="114042"/>
                  </a:cubicBezTo>
                  <a:cubicBezTo>
                    <a:pt x="159878" y="134945"/>
                    <a:pt x="131421" y="179776"/>
                    <a:pt x="89360" y="179776"/>
                  </a:cubicBezTo>
                  <a:lnTo>
                    <a:pt x="129910" y="1783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E64E71EC-A8FE-42A7-8541-8A5E548A313F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11549055" y="-4273316"/>
              <a:ext cx="114300" cy="152400"/>
            </a:xfrm>
            <a:custGeom>
              <a:avLst/>
              <a:gdLst>
                <a:gd name="connsiteX0" fmla="*/ 14144 w 114300"/>
                <a:gd name="connsiteY0" fmla="*/ 141125 h 152399"/>
                <a:gd name="connsiteX1" fmla="*/ 11624 w 114300"/>
                <a:gd name="connsiteY1" fmla="*/ 145534 h 152399"/>
                <a:gd name="connsiteX2" fmla="*/ 20860 w 114300"/>
                <a:gd name="connsiteY2" fmla="*/ 152460 h 152399"/>
                <a:gd name="connsiteX3" fmla="*/ 107335 w 114300"/>
                <a:gd name="connsiteY3" fmla="*/ 152460 h 152399"/>
                <a:gd name="connsiteX4" fmla="*/ 116570 w 114300"/>
                <a:gd name="connsiteY4" fmla="*/ 145324 h 152399"/>
                <a:gd name="connsiteX5" fmla="*/ 107335 w 114300"/>
                <a:gd name="connsiteY5" fmla="*/ 137978 h 152399"/>
                <a:gd name="connsiteX6" fmla="*/ 35973 w 114300"/>
                <a:gd name="connsiteY6" fmla="*/ 137978 h 152399"/>
                <a:gd name="connsiteX7" fmla="*/ 96210 w 114300"/>
                <a:gd name="connsiteY7" fmla="*/ 92643 h 152399"/>
                <a:gd name="connsiteX8" fmla="*/ 116570 w 114300"/>
                <a:gd name="connsiteY8" fmla="*/ 55071 h 152399"/>
                <a:gd name="connsiteX9" fmla="*/ 60527 w 114300"/>
                <a:gd name="connsiteY9" fmla="*/ 9525 h 152399"/>
                <a:gd name="connsiteX10" fmla="*/ 25476 w 114300"/>
                <a:gd name="connsiteY10" fmla="*/ 20860 h 152399"/>
                <a:gd name="connsiteX11" fmla="*/ 9525 w 114300"/>
                <a:gd name="connsiteY11" fmla="*/ 45419 h 152399"/>
                <a:gd name="connsiteX12" fmla="*/ 18971 w 114300"/>
                <a:gd name="connsiteY12" fmla="*/ 55491 h 152399"/>
                <a:gd name="connsiteX13" fmla="*/ 22118 w 114300"/>
                <a:gd name="connsiteY13" fmla="*/ 52555 h 152399"/>
                <a:gd name="connsiteX14" fmla="*/ 57170 w 114300"/>
                <a:gd name="connsiteY14" fmla="*/ 23381 h 152399"/>
                <a:gd name="connsiteX15" fmla="*/ 98516 w 114300"/>
                <a:gd name="connsiteY15" fmla="*/ 55281 h 152399"/>
                <a:gd name="connsiteX16" fmla="*/ 82355 w 114300"/>
                <a:gd name="connsiteY16" fmla="*/ 86975 h 152399"/>
                <a:gd name="connsiteX17" fmla="*/ 55281 w 114300"/>
                <a:gd name="connsiteY17" fmla="*/ 108383 h 152399"/>
                <a:gd name="connsiteX18" fmla="*/ 14144 w 114300"/>
                <a:gd name="connsiteY18" fmla="*/ 141125 h 15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0" h="152399">
                  <a:moveTo>
                    <a:pt x="14144" y="141125"/>
                  </a:moveTo>
                  <a:cubicBezTo>
                    <a:pt x="12045" y="142804"/>
                    <a:pt x="11624" y="143224"/>
                    <a:pt x="11624" y="145534"/>
                  </a:cubicBezTo>
                  <a:cubicBezTo>
                    <a:pt x="11624" y="152460"/>
                    <a:pt x="17919" y="152460"/>
                    <a:pt x="20860" y="152460"/>
                  </a:cubicBezTo>
                  <a:lnTo>
                    <a:pt x="107335" y="152460"/>
                  </a:lnTo>
                  <a:cubicBezTo>
                    <a:pt x="110482" y="152460"/>
                    <a:pt x="116570" y="152460"/>
                    <a:pt x="116570" y="145324"/>
                  </a:cubicBezTo>
                  <a:cubicBezTo>
                    <a:pt x="116570" y="137978"/>
                    <a:pt x="110692" y="137978"/>
                    <a:pt x="107335" y="137978"/>
                  </a:cubicBezTo>
                  <a:lnTo>
                    <a:pt x="35973" y="137978"/>
                  </a:lnTo>
                  <a:cubicBezTo>
                    <a:pt x="66195" y="113840"/>
                    <a:pt x="85713" y="101457"/>
                    <a:pt x="96210" y="92643"/>
                  </a:cubicBezTo>
                  <a:cubicBezTo>
                    <a:pt x="108383" y="82145"/>
                    <a:pt x="116570" y="70604"/>
                    <a:pt x="116570" y="55071"/>
                  </a:cubicBezTo>
                  <a:cubicBezTo>
                    <a:pt x="116570" y="28206"/>
                    <a:pt x="93270" y="9525"/>
                    <a:pt x="60527" y="9525"/>
                  </a:cubicBezTo>
                  <a:cubicBezTo>
                    <a:pt x="48982" y="9525"/>
                    <a:pt x="36600" y="11835"/>
                    <a:pt x="25476" y="20860"/>
                  </a:cubicBezTo>
                  <a:cubicBezTo>
                    <a:pt x="14772" y="29885"/>
                    <a:pt x="9525" y="44157"/>
                    <a:pt x="9525" y="45419"/>
                  </a:cubicBezTo>
                  <a:cubicBezTo>
                    <a:pt x="9525" y="47724"/>
                    <a:pt x="16871" y="55491"/>
                    <a:pt x="18971" y="55491"/>
                  </a:cubicBezTo>
                  <a:cubicBezTo>
                    <a:pt x="21070" y="55491"/>
                    <a:pt x="21697" y="53602"/>
                    <a:pt x="22118" y="52555"/>
                  </a:cubicBezTo>
                  <a:cubicBezTo>
                    <a:pt x="25476" y="42267"/>
                    <a:pt x="32405" y="23381"/>
                    <a:pt x="57170" y="23381"/>
                  </a:cubicBezTo>
                  <a:cubicBezTo>
                    <a:pt x="77109" y="23381"/>
                    <a:pt x="98516" y="33032"/>
                    <a:pt x="98516" y="55281"/>
                  </a:cubicBezTo>
                  <a:cubicBezTo>
                    <a:pt x="98516" y="70183"/>
                    <a:pt x="89702" y="79839"/>
                    <a:pt x="82355" y="86975"/>
                  </a:cubicBezTo>
                  <a:cubicBezTo>
                    <a:pt x="75220" y="93690"/>
                    <a:pt x="62206" y="102926"/>
                    <a:pt x="55281" y="108383"/>
                  </a:cubicBezTo>
                  <a:lnTo>
                    <a:pt x="14144" y="14112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84CF7EC4-9CEF-46E0-8EB5-49AF140CFF4E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11895486" y="-4290658"/>
              <a:ext cx="228600" cy="88900"/>
            </a:xfrm>
            <a:custGeom>
              <a:avLst/>
              <a:gdLst>
                <a:gd name="connsiteX0" fmla="*/ 207982 w 228600"/>
                <a:gd name="connsiteY0" fmla="*/ 27158 h 88899"/>
                <a:gd name="connsiteX1" fmla="*/ 219313 w 228600"/>
                <a:gd name="connsiteY1" fmla="*/ 18340 h 88899"/>
                <a:gd name="connsiteX2" fmla="*/ 206471 w 228600"/>
                <a:gd name="connsiteY2" fmla="*/ 9525 h 88899"/>
                <a:gd name="connsiteX3" fmla="*/ 22368 w 228600"/>
                <a:gd name="connsiteY3" fmla="*/ 9525 h 88899"/>
                <a:gd name="connsiteX4" fmla="*/ 9525 w 228600"/>
                <a:gd name="connsiteY4" fmla="*/ 18340 h 88899"/>
                <a:gd name="connsiteX5" fmla="*/ 20856 w 228600"/>
                <a:gd name="connsiteY5" fmla="*/ 27158 h 88899"/>
                <a:gd name="connsiteX6" fmla="*/ 207982 w 228600"/>
                <a:gd name="connsiteY6" fmla="*/ 27158 h 88899"/>
                <a:gd name="connsiteX7" fmla="*/ 206471 w 228600"/>
                <a:gd name="connsiteY7" fmla="*/ 86594 h 88899"/>
                <a:gd name="connsiteX8" fmla="*/ 219313 w 228600"/>
                <a:gd name="connsiteY8" fmla="*/ 77779 h 88899"/>
                <a:gd name="connsiteX9" fmla="*/ 207982 w 228600"/>
                <a:gd name="connsiteY9" fmla="*/ 68965 h 88899"/>
                <a:gd name="connsiteX10" fmla="*/ 20856 w 228600"/>
                <a:gd name="connsiteY10" fmla="*/ 68965 h 88899"/>
                <a:gd name="connsiteX11" fmla="*/ 9525 w 228600"/>
                <a:gd name="connsiteY11" fmla="*/ 77779 h 88899"/>
                <a:gd name="connsiteX12" fmla="*/ 22368 w 228600"/>
                <a:gd name="connsiteY12" fmla="*/ 86594 h 88899"/>
                <a:gd name="connsiteX13" fmla="*/ 206471 w 228600"/>
                <a:gd name="connsiteY13" fmla="*/ 86594 h 88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600" h="88899">
                  <a:moveTo>
                    <a:pt x="207982" y="27158"/>
                  </a:moveTo>
                  <a:cubicBezTo>
                    <a:pt x="211002" y="27158"/>
                    <a:pt x="219313" y="27158"/>
                    <a:pt x="219313" y="18340"/>
                  </a:cubicBezTo>
                  <a:cubicBezTo>
                    <a:pt x="219313" y="9525"/>
                    <a:pt x="209995" y="9525"/>
                    <a:pt x="206471" y="9525"/>
                  </a:cubicBezTo>
                  <a:lnTo>
                    <a:pt x="22368" y="9525"/>
                  </a:lnTo>
                  <a:cubicBezTo>
                    <a:pt x="18843" y="9525"/>
                    <a:pt x="9525" y="9525"/>
                    <a:pt x="9525" y="18340"/>
                  </a:cubicBezTo>
                  <a:cubicBezTo>
                    <a:pt x="9525" y="27158"/>
                    <a:pt x="17836" y="27158"/>
                    <a:pt x="20856" y="27158"/>
                  </a:cubicBezTo>
                  <a:lnTo>
                    <a:pt x="207982" y="27158"/>
                  </a:lnTo>
                  <a:close/>
                  <a:moveTo>
                    <a:pt x="206471" y="86594"/>
                  </a:moveTo>
                  <a:cubicBezTo>
                    <a:pt x="209995" y="86594"/>
                    <a:pt x="219313" y="86594"/>
                    <a:pt x="219313" y="77779"/>
                  </a:cubicBezTo>
                  <a:cubicBezTo>
                    <a:pt x="219313" y="68965"/>
                    <a:pt x="211002" y="68965"/>
                    <a:pt x="207982" y="68965"/>
                  </a:cubicBezTo>
                  <a:lnTo>
                    <a:pt x="20856" y="68965"/>
                  </a:lnTo>
                  <a:cubicBezTo>
                    <a:pt x="17836" y="68965"/>
                    <a:pt x="9525" y="68965"/>
                    <a:pt x="9525" y="77779"/>
                  </a:cubicBezTo>
                  <a:cubicBezTo>
                    <a:pt x="9525" y="86594"/>
                    <a:pt x="18843" y="86594"/>
                    <a:pt x="22368" y="86594"/>
                  </a:cubicBezTo>
                  <a:lnTo>
                    <a:pt x="206471" y="8659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54ACF932-D450-4509-9937-04CFE18104D3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12214661" y="-4354376"/>
              <a:ext cx="228600" cy="190500"/>
            </a:xfrm>
            <a:custGeom>
              <a:avLst/>
              <a:gdLst>
                <a:gd name="connsiteX0" fmla="*/ 125627 w 228600"/>
                <a:gd name="connsiteY0" fmla="*/ 20610 h 190499"/>
                <a:gd name="connsiteX1" fmla="*/ 114292 w 228600"/>
                <a:gd name="connsiteY1" fmla="*/ 9525 h 190499"/>
                <a:gd name="connsiteX2" fmla="*/ 102707 w 228600"/>
                <a:gd name="connsiteY2" fmla="*/ 20610 h 190499"/>
                <a:gd name="connsiteX3" fmla="*/ 102707 w 228600"/>
                <a:gd name="connsiteY3" fmla="*/ 139232 h 190499"/>
                <a:gd name="connsiteX4" fmla="*/ 56115 w 228600"/>
                <a:gd name="connsiteY4" fmla="*/ 74506 h 190499"/>
                <a:gd name="connsiteX5" fmla="*/ 47300 w 228600"/>
                <a:gd name="connsiteY5" fmla="*/ 41763 h 190499"/>
                <a:gd name="connsiteX6" fmla="*/ 21864 w 228600"/>
                <a:gd name="connsiteY6" fmla="*/ 29171 h 190499"/>
                <a:gd name="connsiteX7" fmla="*/ 9525 w 228600"/>
                <a:gd name="connsiteY7" fmla="*/ 37231 h 190499"/>
                <a:gd name="connsiteX8" fmla="*/ 17582 w 228600"/>
                <a:gd name="connsiteY8" fmla="*/ 45038 h 190499"/>
                <a:gd name="connsiteX9" fmla="*/ 33199 w 228600"/>
                <a:gd name="connsiteY9" fmla="*/ 75260 h 190499"/>
                <a:gd name="connsiteX10" fmla="*/ 102707 w 228600"/>
                <a:gd name="connsiteY10" fmla="*/ 155349 h 190499"/>
                <a:gd name="connsiteX11" fmla="*/ 102707 w 228600"/>
                <a:gd name="connsiteY11" fmla="*/ 170712 h 190499"/>
                <a:gd name="connsiteX12" fmla="*/ 114292 w 228600"/>
                <a:gd name="connsiteY12" fmla="*/ 181793 h 190499"/>
                <a:gd name="connsiteX13" fmla="*/ 125627 w 228600"/>
                <a:gd name="connsiteY13" fmla="*/ 170712 h 190499"/>
                <a:gd name="connsiteX14" fmla="*/ 125627 w 228600"/>
                <a:gd name="connsiteY14" fmla="*/ 155349 h 190499"/>
                <a:gd name="connsiteX15" fmla="*/ 178011 w 228600"/>
                <a:gd name="connsiteY15" fmla="*/ 131171 h 190499"/>
                <a:gd name="connsiteX16" fmla="*/ 195640 w 228600"/>
                <a:gd name="connsiteY16" fmla="*/ 82562 h 190499"/>
                <a:gd name="connsiteX17" fmla="*/ 198663 w 228600"/>
                <a:gd name="connsiteY17" fmla="*/ 56876 h 190499"/>
                <a:gd name="connsiteX18" fmla="*/ 212515 w 228600"/>
                <a:gd name="connsiteY18" fmla="*/ 45038 h 190499"/>
                <a:gd name="connsiteX19" fmla="*/ 219314 w 228600"/>
                <a:gd name="connsiteY19" fmla="*/ 37231 h 190499"/>
                <a:gd name="connsiteX20" fmla="*/ 206975 w 228600"/>
                <a:gd name="connsiteY20" fmla="*/ 29171 h 190499"/>
                <a:gd name="connsiteX21" fmla="*/ 172724 w 228600"/>
                <a:gd name="connsiteY21" fmla="*/ 81808 h 190499"/>
                <a:gd name="connsiteX22" fmla="*/ 125627 w 228600"/>
                <a:gd name="connsiteY22" fmla="*/ 139232 h 190499"/>
                <a:gd name="connsiteX23" fmla="*/ 125627 w 228600"/>
                <a:gd name="connsiteY23" fmla="*/ 20610 h 19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8600" h="190499">
                  <a:moveTo>
                    <a:pt x="125627" y="20610"/>
                  </a:moveTo>
                  <a:cubicBezTo>
                    <a:pt x="125627" y="11292"/>
                    <a:pt x="122603" y="9525"/>
                    <a:pt x="114292" y="9525"/>
                  </a:cubicBezTo>
                  <a:cubicBezTo>
                    <a:pt x="106740" y="9525"/>
                    <a:pt x="102707" y="10283"/>
                    <a:pt x="102707" y="20610"/>
                  </a:cubicBezTo>
                  <a:lnTo>
                    <a:pt x="102707" y="139232"/>
                  </a:lnTo>
                  <a:cubicBezTo>
                    <a:pt x="57122" y="131925"/>
                    <a:pt x="56115" y="92889"/>
                    <a:pt x="56115" y="74506"/>
                  </a:cubicBezTo>
                  <a:cubicBezTo>
                    <a:pt x="56115" y="73747"/>
                    <a:pt x="55865" y="55364"/>
                    <a:pt x="47300" y="41763"/>
                  </a:cubicBezTo>
                  <a:cubicBezTo>
                    <a:pt x="38989" y="29171"/>
                    <a:pt x="27658" y="29171"/>
                    <a:pt x="21864" y="29171"/>
                  </a:cubicBezTo>
                  <a:cubicBezTo>
                    <a:pt x="16828" y="29171"/>
                    <a:pt x="9525" y="29171"/>
                    <a:pt x="9525" y="37231"/>
                  </a:cubicBezTo>
                  <a:cubicBezTo>
                    <a:pt x="9525" y="37985"/>
                    <a:pt x="9775" y="44284"/>
                    <a:pt x="17582" y="45038"/>
                  </a:cubicBezTo>
                  <a:cubicBezTo>
                    <a:pt x="32945" y="46296"/>
                    <a:pt x="33199" y="73747"/>
                    <a:pt x="33199" y="75260"/>
                  </a:cubicBezTo>
                  <a:cubicBezTo>
                    <a:pt x="33449" y="109510"/>
                    <a:pt x="44530" y="148547"/>
                    <a:pt x="102707" y="155349"/>
                  </a:cubicBezTo>
                  <a:lnTo>
                    <a:pt x="102707" y="170712"/>
                  </a:lnTo>
                  <a:cubicBezTo>
                    <a:pt x="102707" y="180785"/>
                    <a:pt x="106486" y="181793"/>
                    <a:pt x="114292" y="181793"/>
                  </a:cubicBezTo>
                  <a:cubicBezTo>
                    <a:pt x="122103" y="181793"/>
                    <a:pt x="125627" y="180535"/>
                    <a:pt x="125627" y="170712"/>
                  </a:cubicBezTo>
                  <a:lnTo>
                    <a:pt x="125627" y="155349"/>
                  </a:lnTo>
                  <a:cubicBezTo>
                    <a:pt x="143256" y="153587"/>
                    <a:pt x="164160" y="147543"/>
                    <a:pt x="178011" y="131171"/>
                  </a:cubicBezTo>
                  <a:cubicBezTo>
                    <a:pt x="195390" y="110772"/>
                    <a:pt x="195640" y="85082"/>
                    <a:pt x="195640" y="82562"/>
                  </a:cubicBezTo>
                  <a:cubicBezTo>
                    <a:pt x="195640" y="73497"/>
                    <a:pt x="195894" y="65437"/>
                    <a:pt x="198663" y="56876"/>
                  </a:cubicBezTo>
                  <a:cubicBezTo>
                    <a:pt x="202442" y="46296"/>
                    <a:pt x="206975" y="45541"/>
                    <a:pt x="212515" y="45038"/>
                  </a:cubicBezTo>
                  <a:cubicBezTo>
                    <a:pt x="216544" y="44534"/>
                    <a:pt x="219314" y="40756"/>
                    <a:pt x="219314" y="37231"/>
                  </a:cubicBezTo>
                  <a:cubicBezTo>
                    <a:pt x="219314" y="29171"/>
                    <a:pt x="212011" y="29171"/>
                    <a:pt x="206975" y="29171"/>
                  </a:cubicBezTo>
                  <a:cubicBezTo>
                    <a:pt x="184309" y="29171"/>
                    <a:pt x="172974" y="45292"/>
                    <a:pt x="172724" y="81808"/>
                  </a:cubicBezTo>
                  <a:cubicBezTo>
                    <a:pt x="172470" y="114800"/>
                    <a:pt x="154591" y="134950"/>
                    <a:pt x="125627" y="139232"/>
                  </a:cubicBezTo>
                  <a:lnTo>
                    <a:pt x="125627" y="206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072AA6A0-A2F6-42C7-80FA-134BB85ACF8B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12453116" y="-4273316"/>
              <a:ext cx="114300" cy="152400"/>
            </a:xfrm>
            <a:custGeom>
              <a:avLst/>
              <a:gdLst>
                <a:gd name="connsiteX0" fmla="*/ 14145 w 114300"/>
                <a:gd name="connsiteY0" fmla="*/ 141125 h 152399"/>
                <a:gd name="connsiteX1" fmla="*/ 11624 w 114300"/>
                <a:gd name="connsiteY1" fmla="*/ 145534 h 152399"/>
                <a:gd name="connsiteX2" fmla="*/ 20860 w 114300"/>
                <a:gd name="connsiteY2" fmla="*/ 152460 h 152399"/>
                <a:gd name="connsiteX3" fmla="*/ 107335 w 114300"/>
                <a:gd name="connsiteY3" fmla="*/ 152460 h 152399"/>
                <a:gd name="connsiteX4" fmla="*/ 116570 w 114300"/>
                <a:gd name="connsiteY4" fmla="*/ 145324 h 152399"/>
                <a:gd name="connsiteX5" fmla="*/ 107335 w 114300"/>
                <a:gd name="connsiteY5" fmla="*/ 137978 h 152399"/>
                <a:gd name="connsiteX6" fmla="*/ 35973 w 114300"/>
                <a:gd name="connsiteY6" fmla="*/ 137978 h 152399"/>
                <a:gd name="connsiteX7" fmla="*/ 96210 w 114300"/>
                <a:gd name="connsiteY7" fmla="*/ 92643 h 152399"/>
                <a:gd name="connsiteX8" fmla="*/ 116570 w 114300"/>
                <a:gd name="connsiteY8" fmla="*/ 55071 h 152399"/>
                <a:gd name="connsiteX9" fmla="*/ 60528 w 114300"/>
                <a:gd name="connsiteY9" fmla="*/ 9525 h 152399"/>
                <a:gd name="connsiteX10" fmla="*/ 25476 w 114300"/>
                <a:gd name="connsiteY10" fmla="*/ 20860 h 152399"/>
                <a:gd name="connsiteX11" fmla="*/ 9525 w 114300"/>
                <a:gd name="connsiteY11" fmla="*/ 45419 h 152399"/>
                <a:gd name="connsiteX12" fmla="*/ 18971 w 114300"/>
                <a:gd name="connsiteY12" fmla="*/ 55491 h 152399"/>
                <a:gd name="connsiteX13" fmla="*/ 22118 w 114300"/>
                <a:gd name="connsiteY13" fmla="*/ 52555 h 152399"/>
                <a:gd name="connsiteX14" fmla="*/ 57170 w 114300"/>
                <a:gd name="connsiteY14" fmla="*/ 23381 h 152399"/>
                <a:gd name="connsiteX15" fmla="*/ 98516 w 114300"/>
                <a:gd name="connsiteY15" fmla="*/ 55281 h 152399"/>
                <a:gd name="connsiteX16" fmla="*/ 82356 w 114300"/>
                <a:gd name="connsiteY16" fmla="*/ 86975 h 152399"/>
                <a:gd name="connsiteX17" fmla="*/ 55281 w 114300"/>
                <a:gd name="connsiteY17" fmla="*/ 108383 h 152399"/>
                <a:gd name="connsiteX18" fmla="*/ 14145 w 114300"/>
                <a:gd name="connsiteY18" fmla="*/ 141125 h 15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0" h="152399">
                  <a:moveTo>
                    <a:pt x="14145" y="141125"/>
                  </a:moveTo>
                  <a:cubicBezTo>
                    <a:pt x="12045" y="142804"/>
                    <a:pt x="11624" y="143224"/>
                    <a:pt x="11624" y="145534"/>
                  </a:cubicBezTo>
                  <a:cubicBezTo>
                    <a:pt x="11624" y="152460"/>
                    <a:pt x="17919" y="152460"/>
                    <a:pt x="20860" y="152460"/>
                  </a:cubicBezTo>
                  <a:lnTo>
                    <a:pt x="107335" y="152460"/>
                  </a:lnTo>
                  <a:cubicBezTo>
                    <a:pt x="110482" y="152460"/>
                    <a:pt x="116570" y="152460"/>
                    <a:pt x="116570" y="145324"/>
                  </a:cubicBezTo>
                  <a:cubicBezTo>
                    <a:pt x="116570" y="137978"/>
                    <a:pt x="110692" y="137978"/>
                    <a:pt x="107335" y="137978"/>
                  </a:cubicBezTo>
                  <a:lnTo>
                    <a:pt x="35973" y="137978"/>
                  </a:lnTo>
                  <a:cubicBezTo>
                    <a:pt x="66195" y="113840"/>
                    <a:pt x="85713" y="101457"/>
                    <a:pt x="96210" y="92643"/>
                  </a:cubicBezTo>
                  <a:cubicBezTo>
                    <a:pt x="108383" y="82145"/>
                    <a:pt x="116570" y="70604"/>
                    <a:pt x="116570" y="55071"/>
                  </a:cubicBezTo>
                  <a:cubicBezTo>
                    <a:pt x="116570" y="28206"/>
                    <a:pt x="93270" y="9525"/>
                    <a:pt x="60528" y="9525"/>
                  </a:cubicBezTo>
                  <a:cubicBezTo>
                    <a:pt x="48982" y="9525"/>
                    <a:pt x="36600" y="11835"/>
                    <a:pt x="25476" y="20860"/>
                  </a:cubicBezTo>
                  <a:cubicBezTo>
                    <a:pt x="14772" y="29885"/>
                    <a:pt x="9525" y="44157"/>
                    <a:pt x="9525" y="45419"/>
                  </a:cubicBezTo>
                  <a:cubicBezTo>
                    <a:pt x="9525" y="47724"/>
                    <a:pt x="16871" y="55491"/>
                    <a:pt x="18971" y="55491"/>
                  </a:cubicBezTo>
                  <a:cubicBezTo>
                    <a:pt x="21070" y="55491"/>
                    <a:pt x="21697" y="53602"/>
                    <a:pt x="22118" y="52555"/>
                  </a:cubicBezTo>
                  <a:cubicBezTo>
                    <a:pt x="25476" y="42267"/>
                    <a:pt x="32405" y="23381"/>
                    <a:pt x="57170" y="23381"/>
                  </a:cubicBezTo>
                  <a:cubicBezTo>
                    <a:pt x="77109" y="23381"/>
                    <a:pt x="98516" y="33032"/>
                    <a:pt x="98516" y="55281"/>
                  </a:cubicBezTo>
                  <a:cubicBezTo>
                    <a:pt x="98516" y="70183"/>
                    <a:pt x="89702" y="79839"/>
                    <a:pt x="82356" y="86975"/>
                  </a:cubicBezTo>
                  <a:cubicBezTo>
                    <a:pt x="75220" y="93690"/>
                    <a:pt x="62206" y="102926"/>
                    <a:pt x="55281" y="108383"/>
                  </a:cubicBezTo>
                  <a:lnTo>
                    <a:pt x="14145" y="14112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EDC9605E-2A49-4C81-9D3E-CD8DC961A99F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11361750" y="-3964665"/>
              <a:ext cx="177800" cy="241300"/>
            </a:xfrm>
            <a:custGeom>
              <a:avLst/>
              <a:gdLst>
                <a:gd name="connsiteX0" fmla="*/ 129910 w 177800"/>
                <a:gd name="connsiteY0" fmla="*/ 17836 h 241299"/>
                <a:gd name="connsiteX1" fmla="*/ 130916 w 177800"/>
                <a:gd name="connsiteY1" fmla="*/ 12799 h 241299"/>
                <a:gd name="connsiteX2" fmla="*/ 127139 w 177800"/>
                <a:gd name="connsiteY2" fmla="*/ 9525 h 241299"/>
                <a:gd name="connsiteX3" fmla="*/ 122606 w 177800"/>
                <a:gd name="connsiteY3" fmla="*/ 14816 h 241299"/>
                <a:gd name="connsiteX4" fmla="*/ 81554 w 177800"/>
                <a:gd name="connsiteY4" fmla="*/ 179273 h 241299"/>
                <a:gd name="connsiteX5" fmla="*/ 51332 w 177800"/>
                <a:gd name="connsiteY5" fmla="*/ 151567 h 241299"/>
                <a:gd name="connsiteX6" fmla="*/ 64679 w 177800"/>
                <a:gd name="connsiteY6" fmla="*/ 106740 h 241299"/>
                <a:gd name="connsiteX7" fmla="*/ 67449 w 177800"/>
                <a:gd name="connsiteY7" fmla="*/ 94651 h 241299"/>
                <a:gd name="connsiteX8" fmla="*/ 44784 w 177800"/>
                <a:gd name="connsiteY8" fmla="*/ 73244 h 241299"/>
                <a:gd name="connsiteX9" fmla="*/ 9525 w 177800"/>
                <a:gd name="connsiteY9" fmla="*/ 111777 h 241299"/>
                <a:gd name="connsiteX10" fmla="*/ 13303 w 177800"/>
                <a:gd name="connsiteY10" fmla="*/ 115051 h 241299"/>
                <a:gd name="connsiteX11" fmla="*/ 17581 w 177800"/>
                <a:gd name="connsiteY11" fmla="*/ 111022 h 241299"/>
                <a:gd name="connsiteX12" fmla="*/ 44029 w 177800"/>
                <a:gd name="connsiteY12" fmla="*/ 80296 h 241299"/>
                <a:gd name="connsiteX13" fmla="*/ 50074 w 177800"/>
                <a:gd name="connsiteY13" fmla="*/ 88607 h 241299"/>
                <a:gd name="connsiteX14" fmla="*/ 45537 w 177800"/>
                <a:gd name="connsiteY14" fmla="*/ 105732 h 241299"/>
                <a:gd name="connsiteX15" fmla="*/ 32695 w 177800"/>
                <a:gd name="connsiteY15" fmla="*/ 149805 h 241299"/>
                <a:gd name="connsiteX16" fmla="*/ 79538 w 177800"/>
                <a:gd name="connsiteY16" fmla="*/ 186325 h 241299"/>
                <a:gd name="connsiteX17" fmla="*/ 68207 w 177800"/>
                <a:gd name="connsiteY17" fmla="*/ 232414 h 241299"/>
                <a:gd name="connsiteX18" fmla="*/ 71981 w 177800"/>
                <a:gd name="connsiteY18" fmla="*/ 235689 h 241299"/>
                <a:gd name="connsiteX19" fmla="*/ 77021 w 177800"/>
                <a:gd name="connsiteY19" fmla="*/ 229390 h 241299"/>
                <a:gd name="connsiteX20" fmla="*/ 87598 w 177800"/>
                <a:gd name="connsiteY20" fmla="*/ 186829 h 241299"/>
                <a:gd name="connsiteX21" fmla="*/ 141997 w 177800"/>
                <a:gd name="connsiteY21" fmla="*/ 163406 h 241299"/>
                <a:gd name="connsiteX22" fmla="*/ 159878 w 177800"/>
                <a:gd name="connsiteY22" fmla="*/ 140236 h 241299"/>
                <a:gd name="connsiteX23" fmla="*/ 171715 w 177800"/>
                <a:gd name="connsiteY23" fmla="*/ 92635 h 241299"/>
                <a:gd name="connsiteX24" fmla="*/ 159374 w 177800"/>
                <a:gd name="connsiteY24" fmla="*/ 72990 h 241299"/>
                <a:gd name="connsiteX25" fmla="*/ 146280 w 177800"/>
                <a:gd name="connsiteY25" fmla="*/ 86087 h 241299"/>
                <a:gd name="connsiteX26" fmla="*/ 149804 w 177800"/>
                <a:gd name="connsiteY26" fmla="*/ 93139 h 241299"/>
                <a:gd name="connsiteX27" fmla="*/ 159878 w 177800"/>
                <a:gd name="connsiteY27" fmla="*/ 114043 h 241299"/>
                <a:gd name="connsiteX28" fmla="*/ 89360 w 177800"/>
                <a:gd name="connsiteY28" fmla="*/ 179777 h 241299"/>
                <a:gd name="connsiteX29" fmla="*/ 129910 w 177800"/>
                <a:gd name="connsiteY29" fmla="*/ 17836 h 24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800" h="241299">
                  <a:moveTo>
                    <a:pt x="129910" y="17836"/>
                  </a:moveTo>
                  <a:cubicBezTo>
                    <a:pt x="130916" y="14312"/>
                    <a:pt x="130916" y="13807"/>
                    <a:pt x="130916" y="12799"/>
                  </a:cubicBezTo>
                  <a:cubicBezTo>
                    <a:pt x="130916" y="10279"/>
                    <a:pt x="129151" y="9525"/>
                    <a:pt x="127139" y="9525"/>
                  </a:cubicBezTo>
                  <a:cubicBezTo>
                    <a:pt x="123865" y="9525"/>
                    <a:pt x="123611" y="10533"/>
                    <a:pt x="122606" y="14816"/>
                  </a:cubicBezTo>
                  <a:lnTo>
                    <a:pt x="81554" y="179273"/>
                  </a:lnTo>
                  <a:cubicBezTo>
                    <a:pt x="63671" y="177257"/>
                    <a:pt x="51332" y="169450"/>
                    <a:pt x="51332" y="151567"/>
                  </a:cubicBezTo>
                  <a:cubicBezTo>
                    <a:pt x="51332" y="146785"/>
                    <a:pt x="51332" y="140236"/>
                    <a:pt x="64679" y="106740"/>
                  </a:cubicBezTo>
                  <a:cubicBezTo>
                    <a:pt x="67199" y="99938"/>
                    <a:pt x="67449" y="97671"/>
                    <a:pt x="67449" y="94651"/>
                  </a:cubicBezTo>
                  <a:cubicBezTo>
                    <a:pt x="67449" y="81050"/>
                    <a:pt x="56368" y="73244"/>
                    <a:pt x="44784" y="73244"/>
                  </a:cubicBezTo>
                  <a:cubicBezTo>
                    <a:pt x="19852" y="73244"/>
                    <a:pt x="9525" y="108752"/>
                    <a:pt x="9525" y="111777"/>
                  </a:cubicBezTo>
                  <a:cubicBezTo>
                    <a:pt x="9525" y="114043"/>
                    <a:pt x="11287" y="115051"/>
                    <a:pt x="13303" y="115051"/>
                  </a:cubicBezTo>
                  <a:cubicBezTo>
                    <a:pt x="16577" y="115051"/>
                    <a:pt x="16827" y="113538"/>
                    <a:pt x="17581" y="111022"/>
                  </a:cubicBezTo>
                  <a:cubicBezTo>
                    <a:pt x="24130" y="89111"/>
                    <a:pt x="34961" y="80296"/>
                    <a:pt x="44029" y="80296"/>
                  </a:cubicBezTo>
                  <a:cubicBezTo>
                    <a:pt x="47804" y="80296"/>
                    <a:pt x="50074" y="82812"/>
                    <a:pt x="50074" y="88607"/>
                  </a:cubicBezTo>
                  <a:cubicBezTo>
                    <a:pt x="50074" y="94397"/>
                    <a:pt x="47804" y="100442"/>
                    <a:pt x="45537" y="105732"/>
                  </a:cubicBezTo>
                  <a:cubicBezTo>
                    <a:pt x="32695" y="139228"/>
                    <a:pt x="32695" y="144518"/>
                    <a:pt x="32695" y="149805"/>
                  </a:cubicBezTo>
                  <a:cubicBezTo>
                    <a:pt x="32695" y="173732"/>
                    <a:pt x="53348" y="184559"/>
                    <a:pt x="79538" y="186325"/>
                  </a:cubicBezTo>
                  <a:lnTo>
                    <a:pt x="68207" y="232414"/>
                  </a:lnTo>
                  <a:cubicBezTo>
                    <a:pt x="68207" y="234681"/>
                    <a:pt x="69969" y="235689"/>
                    <a:pt x="71981" y="235689"/>
                  </a:cubicBezTo>
                  <a:cubicBezTo>
                    <a:pt x="75255" y="235689"/>
                    <a:pt x="75509" y="234681"/>
                    <a:pt x="77021" y="229390"/>
                  </a:cubicBezTo>
                  <a:cubicBezTo>
                    <a:pt x="78280" y="223850"/>
                    <a:pt x="77271" y="227374"/>
                    <a:pt x="87598" y="186829"/>
                  </a:cubicBezTo>
                  <a:cubicBezTo>
                    <a:pt x="97925" y="186829"/>
                    <a:pt x="117316" y="186829"/>
                    <a:pt x="141997" y="163406"/>
                  </a:cubicBezTo>
                  <a:cubicBezTo>
                    <a:pt x="152071" y="154087"/>
                    <a:pt x="157865" y="143761"/>
                    <a:pt x="159878" y="140236"/>
                  </a:cubicBezTo>
                  <a:cubicBezTo>
                    <a:pt x="168191" y="123615"/>
                    <a:pt x="171715" y="101703"/>
                    <a:pt x="171715" y="92635"/>
                  </a:cubicBezTo>
                  <a:cubicBezTo>
                    <a:pt x="171715" y="72990"/>
                    <a:pt x="160381" y="72990"/>
                    <a:pt x="159374" y="72990"/>
                  </a:cubicBezTo>
                  <a:cubicBezTo>
                    <a:pt x="153328" y="72990"/>
                    <a:pt x="146280" y="79538"/>
                    <a:pt x="146280" y="86087"/>
                  </a:cubicBezTo>
                  <a:cubicBezTo>
                    <a:pt x="146280" y="90119"/>
                    <a:pt x="148547" y="92131"/>
                    <a:pt x="149804" y="93139"/>
                  </a:cubicBezTo>
                  <a:cubicBezTo>
                    <a:pt x="152325" y="95405"/>
                    <a:pt x="159878" y="101954"/>
                    <a:pt x="159878" y="114043"/>
                  </a:cubicBezTo>
                  <a:cubicBezTo>
                    <a:pt x="159878" y="134946"/>
                    <a:pt x="131421" y="179777"/>
                    <a:pt x="89360" y="179777"/>
                  </a:cubicBezTo>
                  <a:lnTo>
                    <a:pt x="129910" y="1783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9AA37392-C322-4E16-A802-AF6A41E70984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11549055" y="-3881089"/>
              <a:ext cx="127000" cy="165100"/>
            </a:xfrm>
            <a:custGeom>
              <a:avLst/>
              <a:gdLst>
                <a:gd name="connsiteX0" fmla="*/ 42267 w 127000"/>
                <a:gd name="connsiteY0" fmla="*/ 78371 h 165099"/>
                <a:gd name="connsiteX1" fmla="*/ 48145 w 127000"/>
                <a:gd name="connsiteY1" fmla="*/ 84244 h 165099"/>
                <a:gd name="connsiteX2" fmla="*/ 63675 w 127000"/>
                <a:gd name="connsiteY2" fmla="*/ 84244 h 165099"/>
                <a:gd name="connsiteX3" fmla="*/ 98937 w 127000"/>
                <a:gd name="connsiteY3" fmla="*/ 113840 h 165099"/>
                <a:gd name="connsiteX4" fmla="*/ 64306 w 127000"/>
                <a:gd name="connsiteY4" fmla="*/ 143434 h 165099"/>
                <a:gd name="connsiteX5" fmla="*/ 17712 w 127000"/>
                <a:gd name="connsiteY5" fmla="*/ 124754 h 165099"/>
                <a:gd name="connsiteX6" fmla="*/ 13934 w 127000"/>
                <a:gd name="connsiteY6" fmla="*/ 122237 h 165099"/>
                <a:gd name="connsiteX7" fmla="*/ 9525 w 127000"/>
                <a:gd name="connsiteY7" fmla="*/ 132520 h 165099"/>
                <a:gd name="connsiteX8" fmla="*/ 10156 w 127000"/>
                <a:gd name="connsiteY8" fmla="*/ 134620 h 165099"/>
                <a:gd name="connsiteX9" fmla="*/ 64516 w 127000"/>
                <a:gd name="connsiteY9" fmla="*/ 156869 h 165099"/>
                <a:gd name="connsiteX10" fmla="*/ 118666 w 127000"/>
                <a:gd name="connsiteY10" fmla="*/ 114050 h 165099"/>
                <a:gd name="connsiteX11" fmla="*/ 84665 w 127000"/>
                <a:gd name="connsiteY11" fmla="*/ 77950 h 165099"/>
                <a:gd name="connsiteX12" fmla="*/ 111320 w 127000"/>
                <a:gd name="connsiteY12" fmla="*/ 42057 h 165099"/>
                <a:gd name="connsiteX13" fmla="*/ 64726 w 127000"/>
                <a:gd name="connsiteY13" fmla="*/ 9525 h 165099"/>
                <a:gd name="connsiteX14" fmla="*/ 13093 w 127000"/>
                <a:gd name="connsiteY14" fmla="*/ 34710 h 165099"/>
                <a:gd name="connsiteX15" fmla="*/ 21487 w 127000"/>
                <a:gd name="connsiteY15" fmla="*/ 44156 h 165099"/>
                <a:gd name="connsiteX16" fmla="*/ 24428 w 127000"/>
                <a:gd name="connsiteY16" fmla="*/ 42477 h 165099"/>
                <a:gd name="connsiteX17" fmla="*/ 64726 w 127000"/>
                <a:gd name="connsiteY17" fmla="*/ 22748 h 165099"/>
                <a:gd name="connsiteX18" fmla="*/ 93059 w 127000"/>
                <a:gd name="connsiteY18" fmla="*/ 42057 h 165099"/>
                <a:gd name="connsiteX19" fmla="*/ 79629 w 127000"/>
                <a:gd name="connsiteY19" fmla="*/ 64305 h 165099"/>
                <a:gd name="connsiteX20" fmla="*/ 53392 w 127000"/>
                <a:gd name="connsiteY20" fmla="*/ 70393 h 165099"/>
                <a:gd name="connsiteX21" fmla="*/ 43946 w 127000"/>
                <a:gd name="connsiteY21" fmla="*/ 71441 h 165099"/>
                <a:gd name="connsiteX22" fmla="*/ 42267 w 127000"/>
                <a:gd name="connsiteY22" fmla="*/ 76898 h 165099"/>
                <a:gd name="connsiteX23" fmla="*/ 42267 w 127000"/>
                <a:gd name="connsiteY23" fmla="*/ 78371 h 165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000" h="165099">
                  <a:moveTo>
                    <a:pt x="42267" y="78371"/>
                  </a:moveTo>
                  <a:cubicBezTo>
                    <a:pt x="42267" y="83828"/>
                    <a:pt x="42478" y="84244"/>
                    <a:pt x="48145" y="84244"/>
                  </a:cubicBezTo>
                  <a:lnTo>
                    <a:pt x="63675" y="84244"/>
                  </a:lnTo>
                  <a:cubicBezTo>
                    <a:pt x="86975" y="84244"/>
                    <a:pt x="98937" y="98937"/>
                    <a:pt x="98937" y="113840"/>
                  </a:cubicBezTo>
                  <a:cubicBezTo>
                    <a:pt x="98937" y="130000"/>
                    <a:pt x="85713" y="143434"/>
                    <a:pt x="64306" y="143434"/>
                  </a:cubicBezTo>
                  <a:cubicBezTo>
                    <a:pt x="54233" y="143434"/>
                    <a:pt x="34500" y="140704"/>
                    <a:pt x="17712" y="124754"/>
                  </a:cubicBezTo>
                  <a:cubicBezTo>
                    <a:pt x="16451" y="123496"/>
                    <a:pt x="15192" y="122237"/>
                    <a:pt x="13934" y="122237"/>
                  </a:cubicBezTo>
                  <a:cubicBezTo>
                    <a:pt x="10573" y="122237"/>
                    <a:pt x="9525" y="130000"/>
                    <a:pt x="9525" y="132520"/>
                  </a:cubicBezTo>
                  <a:cubicBezTo>
                    <a:pt x="9525" y="133568"/>
                    <a:pt x="10156" y="134409"/>
                    <a:pt x="10156" y="134620"/>
                  </a:cubicBezTo>
                  <a:cubicBezTo>
                    <a:pt x="24638" y="149102"/>
                    <a:pt x="44156" y="156869"/>
                    <a:pt x="64516" y="156869"/>
                  </a:cubicBezTo>
                  <a:cubicBezTo>
                    <a:pt x="96421" y="156869"/>
                    <a:pt x="118666" y="136088"/>
                    <a:pt x="118666" y="114050"/>
                  </a:cubicBezTo>
                  <a:cubicBezTo>
                    <a:pt x="118666" y="97048"/>
                    <a:pt x="103973" y="83617"/>
                    <a:pt x="84665" y="77950"/>
                  </a:cubicBezTo>
                  <a:cubicBezTo>
                    <a:pt x="109014" y="66826"/>
                    <a:pt x="111320" y="49192"/>
                    <a:pt x="111320" y="42057"/>
                  </a:cubicBezTo>
                  <a:cubicBezTo>
                    <a:pt x="111320" y="23379"/>
                    <a:pt x="90333" y="9525"/>
                    <a:pt x="64726" y="9525"/>
                  </a:cubicBezTo>
                  <a:cubicBezTo>
                    <a:pt x="32822" y="9525"/>
                    <a:pt x="13093" y="31774"/>
                    <a:pt x="13093" y="34710"/>
                  </a:cubicBezTo>
                  <a:cubicBezTo>
                    <a:pt x="13093" y="36389"/>
                    <a:pt x="18971" y="44156"/>
                    <a:pt x="21487" y="44156"/>
                  </a:cubicBezTo>
                  <a:cubicBezTo>
                    <a:pt x="22749" y="44156"/>
                    <a:pt x="23586" y="43319"/>
                    <a:pt x="24428" y="42477"/>
                  </a:cubicBezTo>
                  <a:cubicBezTo>
                    <a:pt x="28206" y="37651"/>
                    <a:pt x="41009" y="22748"/>
                    <a:pt x="64726" y="22748"/>
                  </a:cubicBezTo>
                  <a:cubicBezTo>
                    <a:pt x="80046" y="22748"/>
                    <a:pt x="93059" y="29464"/>
                    <a:pt x="93059" y="42057"/>
                  </a:cubicBezTo>
                  <a:cubicBezTo>
                    <a:pt x="93059" y="51713"/>
                    <a:pt x="87392" y="59269"/>
                    <a:pt x="79629" y="64305"/>
                  </a:cubicBezTo>
                  <a:cubicBezTo>
                    <a:pt x="71862" y="69342"/>
                    <a:pt x="64937" y="69762"/>
                    <a:pt x="53392" y="70393"/>
                  </a:cubicBezTo>
                  <a:cubicBezTo>
                    <a:pt x="50244" y="70604"/>
                    <a:pt x="44787" y="71025"/>
                    <a:pt x="43946" y="71441"/>
                  </a:cubicBezTo>
                  <a:cubicBezTo>
                    <a:pt x="42267" y="72283"/>
                    <a:pt x="42267" y="73330"/>
                    <a:pt x="42267" y="76898"/>
                  </a:cubicBezTo>
                  <a:lnTo>
                    <a:pt x="42267" y="7837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931B3B23-321E-4446-80D2-215FE8E91450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11895486" y="-3898430"/>
              <a:ext cx="228600" cy="88900"/>
            </a:xfrm>
            <a:custGeom>
              <a:avLst/>
              <a:gdLst>
                <a:gd name="connsiteX0" fmla="*/ 207982 w 228600"/>
                <a:gd name="connsiteY0" fmla="*/ 27158 h 88899"/>
                <a:gd name="connsiteX1" fmla="*/ 219313 w 228600"/>
                <a:gd name="connsiteY1" fmla="*/ 18339 h 88899"/>
                <a:gd name="connsiteX2" fmla="*/ 206471 w 228600"/>
                <a:gd name="connsiteY2" fmla="*/ 9525 h 88899"/>
                <a:gd name="connsiteX3" fmla="*/ 22368 w 228600"/>
                <a:gd name="connsiteY3" fmla="*/ 9525 h 88899"/>
                <a:gd name="connsiteX4" fmla="*/ 9525 w 228600"/>
                <a:gd name="connsiteY4" fmla="*/ 18339 h 88899"/>
                <a:gd name="connsiteX5" fmla="*/ 20856 w 228600"/>
                <a:gd name="connsiteY5" fmla="*/ 27158 h 88899"/>
                <a:gd name="connsiteX6" fmla="*/ 207982 w 228600"/>
                <a:gd name="connsiteY6" fmla="*/ 27158 h 88899"/>
                <a:gd name="connsiteX7" fmla="*/ 206471 w 228600"/>
                <a:gd name="connsiteY7" fmla="*/ 86594 h 88899"/>
                <a:gd name="connsiteX8" fmla="*/ 219313 w 228600"/>
                <a:gd name="connsiteY8" fmla="*/ 77779 h 88899"/>
                <a:gd name="connsiteX9" fmla="*/ 207982 w 228600"/>
                <a:gd name="connsiteY9" fmla="*/ 68965 h 88899"/>
                <a:gd name="connsiteX10" fmla="*/ 20856 w 228600"/>
                <a:gd name="connsiteY10" fmla="*/ 68965 h 88899"/>
                <a:gd name="connsiteX11" fmla="*/ 9525 w 228600"/>
                <a:gd name="connsiteY11" fmla="*/ 77779 h 88899"/>
                <a:gd name="connsiteX12" fmla="*/ 22368 w 228600"/>
                <a:gd name="connsiteY12" fmla="*/ 86594 h 88899"/>
                <a:gd name="connsiteX13" fmla="*/ 206471 w 228600"/>
                <a:gd name="connsiteY13" fmla="*/ 86594 h 88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600" h="88899">
                  <a:moveTo>
                    <a:pt x="207982" y="27158"/>
                  </a:moveTo>
                  <a:cubicBezTo>
                    <a:pt x="211002" y="27158"/>
                    <a:pt x="219313" y="27158"/>
                    <a:pt x="219313" y="18339"/>
                  </a:cubicBezTo>
                  <a:cubicBezTo>
                    <a:pt x="219313" y="9525"/>
                    <a:pt x="209995" y="9525"/>
                    <a:pt x="206471" y="9525"/>
                  </a:cubicBezTo>
                  <a:lnTo>
                    <a:pt x="22368" y="9525"/>
                  </a:lnTo>
                  <a:cubicBezTo>
                    <a:pt x="18843" y="9525"/>
                    <a:pt x="9525" y="9525"/>
                    <a:pt x="9525" y="18339"/>
                  </a:cubicBezTo>
                  <a:cubicBezTo>
                    <a:pt x="9525" y="27158"/>
                    <a:pt x="17836" y="27158"/>
                    <a:pt x="20856" y="27158"/>
                  </a:cubicBezTo>
                  <a:lnTo>
                    <a:pt x="207982" y="27158"/>
                  </a:lnTo>
                  <a:close/>
                  <a:moveTo>
                    <a:pt x="206471" y="86594"/>
                  </a:moveTo>
                  <a:cubicBezTo>
                    <a:pt x="209995" y="86594"/>
                    <a:pt x="219313" y="86594"/>
                    <a:pt x="219313" y="77779"/>
                  </a:cubicBezTo>
                  <a:cubicBezTo>
                    <a:pt x="219313" y="68965"/>
                    <a:pt x="211002" y="68965"/>
                    <a:pt x="207982" y="68965"/>
                  </a:cubicBezTo>
                  <a:lnTo>
                    <a:pt x="20856" y="68965"/>
                  </a:lnTo>
                  <a:cubicBezTo>
                    <a:pt x="17836" y="68965"/>
                    <a:pt x="9525" y="68965"/>
                    <a:pt x="9525" y="77779"/>
                  </a:cubicBezTo>
                  <a:cubicBezTo>
                    <a:pt x="9525" y="86594"/>
                    <a:pt x="18843" y="86594"/>
                    <a:pt x="22368" y="86594"/>
                  </a:cubicBezTo>
                  <a:lnTo>
                    <a:pt x="206471" y="8659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DF2D4DBF-069D-40CC-84E4-C9CBD2B34011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12214661" y="-3962148"/>
              <a:ext cx="228600" cy="190500"/>
            </a:xfrm>
            <a:custGeom>
              <a:avLst/>
              <a:gdLst>
                <a:gd name="connsiteX0" fmla="*/ 125627 w 228600"/>
                <a:gd name="connsiteY0" fmla="*/ 20609 h 190499"/>
                <a:gd name="connsiteX1" fmla="*/ 114292 w 228600"/>
                <a:gd name="connsiteY1" fmla="*/ 9525 h 190499"/>
                <a:gd name="connsiteX2" fmla="*/ 102707 w 228600"/>
                <a:gd name="connsiteY2" fmla="*/ 20609 h 190499"/>
                <a:gd name="connsiteX3" fmla="*/ 102707 w 228600"/>
                <a:gd name="connsiteY3" fmla="*/ 139231 h 190499"/>
                <a:gd name="connsiteX4" fmla="*/ 56115 w 228600"/>
                <a:gd name="connsiteY4" fmla="*/ 74505 h 190499"/>
                <a:gd name="connsiteX5" fmla="*/ 47300 w 228600"/>
                <a:gd name="connsiteY5" fmla="*/ 41763 h 190499"/>
                <a:gd name="connsiteX6" fmla="*/ 21864 w 228600"/>
                <a:gd name="connsiteY6" fmla="*/ 29169 h 190499"/>
                <a:gd name="connsiteX7" fmla="*/ 9525 w 228600"/>
                <a:gd name="connsiteY7" fmla="*/ 37230 h 190499"/>
                <a:gd name="connsiteX8" fmla="*/ 17582 w 228600"/>
                <a:gd name="connsiteY8" fmla="*/ 45036 h 190499"/>
                <a:gd name="connsiteX9" fmla="*/ 33199 w 228600"/>
                <a:gd name="connsiteY9" fmla="*/ 75259 h 190499"/>
                <a:gd name="connsiteX10" fmla="*/ 102707 w 228600"/>
                <a:gd name="connsiteY10" fmla="*/ 155348 h 190499"/>
                <a:gd name="connsiteX11" fmla="*/ 102707 w 228600"/>
                <a:gd name="connsiteY11" fmla="*/ 170711 h 190499"/>
                <a:gd name="connsiteX12" fmla="*/ 114292 w 228600"/>
                <a:gd name="connsiteY12" fmla="*/ 181792 h 190499"/>
                <a:gd name="connsiteX13" fmla="*/ 125627 w 228600"/>
                <a:gd name="connsiteY13" fmla="*/ 170711 h 190499"/>
                <a:gd name="connsiteX14" fmla="*/ 125627 w 228600"/>
                <a:gd name="connsiteY14" fmla="*/ 155348 h 190499"/>
                <a:gd name="connsiteX15" fmla="*/ 178011 w 228600"/>
                <a:gd name="connsiteY15" fmla="*/ 131171 h 190499"/>
                <a:gd name="connsiteX16" fmla="*/ 195640 w 228600"/>
                <a:gd name="connsiteY16" fmla="*/ 82561 h 190499"/>
                <a:gd name="connsiteX17" fmla="*/ 198663 w 228600"/>
                <a:gd name="connsiteY17" fmla="*/ 56876 h 190499"/>
                <a:gd name="connsiteX18" fmla="*/ 212515 w 228600"/>
                <a:gd name="connsiteY18" fmla="*/ 45036 h 190499"/>
                <a:gd name="connsiteX19" fmla="*/ 219314 w 228600"/>
                <a:gd name="connsiteY19" fmla="*/ 37230 h 190499"/>
                <a:gd name="connsiteX20" fmla="*/ 206975 w 228600"/>
                <a:gd name="connsiteY20" fmla="*/ 29169 h 190499"/>
                <a:gd name="connsiteX21" fmla="*/ 172724 w 228600"/>
                <a:gd name="connsiteY21" fmla="*/ 81807 h 190499"/>
                <a:gd name="connsiteX22" fmla="*/ 125627 w 228600"/>
                <a:gd name="connsiteY22" fmla="*/ 139231 h 190499"/>
                <a:gd name="connsiteX23" fmla="*/ 125627 w 228600"/>
                <a:gd name="connsiteY23" fmla="*/ 20609 h 19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8600" h="190499">
                  <a:moveTo>
                    <a:pt x="125627" y="20609"/>
                  </a:moveTo>
                  <a:cubicBezTo>
                    <a:pt x="125627" y="11290"/>
                    <a:pt x="122603" y="9525"/>
                    <a:pt x="114292" y="9525"/>
                  </a:cubicBezTo>
                  <a:cubicBezTo>
                    <a:pt x="106740" y="9525"/>
                    <a:pt x="102707" y="10282"/>
                    <a:pt x="102707" y="20609"/>
                  </a:cubicBezTo>
                  <a:lnTo>
                    <a:pt x="102707" y="139231"/>
                  </a:lnTo>
                  <a:cubicBezTo>
                    <a:pt x="57122" y="131925"/>
                    <a:pt x="56115" y="92888"/>
                    <a:pt x="56115" y="74505"/>
                  </a:cubicBezTo>
                  <a:cubicBezTo>
                    <a:pt x="56115" y="73747"/>
                    <a:pt x="55865" y="55363"/>
                    <a:pt x="47300" y="41763"/>
                  </a:cubicBezTo>
                  <a:cubicBezTo>
                    <a:pt x="38989" y="29169"/>
                    <a:pt x="27658" y="29169"/>
                    <a:pt x="21864" y="29169"/>
                  </a:cubicBezTo>
                  <a:cubicBezTo>
                    <a:pt x="16828" y="29169"/>
                    <a:pt x="9525" y="29169"/>
                    <a:pt x="9525" y="37230"/>
                  </a:cubicBezTo>
                  <a:cubicBezTo>
                    <a:pt x="9525" y="37984"/>
                    <a:pt x="9775" y="44282"/>
                    <a:pt x="17582" y="45036"/>
                  </a:cubicBezTo>
                  <a:cubicBezTo>
                    <a:pt x="32945" y="46295"/>
                    <a:pt x="33199" y="73747"/>
                    <a:pt x="33199" y="75259"/>
                  </a:cubicBezTo>
                  <a:cubicBezTo>
                    <a:pt x="33449" y="109509"/>
                    <a:pt x="44530" y="148546"/>
                    <a:pt x="102707" y="155348"/>
                  </a:cubicBezTo>
                  <a:lnTo>
                    <a:pt x="102707" y="170711"/>
                  </a:lnTo>
                  <a:cubicBezTo>
                    <a:pt x="102707" y="180784"/>
                    <a:pt x="106486" y="181792"/>
                    <a:pt x="114292" y="181792"/>
                  </a:cubicBezTo>
                  <a:cubicBezTo>
                    <a:pt x="122103" y="181792"/>
                    <a:pt x="125627" y="180534"/>
                    <a:pt x="125627" y="170711"/>
                  </a:cubicBezTo>
                  <a:lnTo>
                    <a:pt x="125627" y="155348"/>
                  </a:lnTo>
                  <a:cubicBezTo>
                    <a:pt x="143256" y="153586"/>
                    <a:pt x="164160" y="147541"/>
                    <a:pt x="178011" y="131171"/>
                  </a:cubicBezTo>
                  <a:cubicBezTo>
                    <a:pt x="195390" y="110771"/>
                    <a:pt x="195640" y="85082"/>
                    <a:pt x="195640" y="82561"/>
                  </a:cubicBezTo>
                  <a:cubicBezTo>
                    <a:pt x="195640" y="73497"/>
                    <a:pt x="195894" y="65436"/>
                    <a:pt x="198663" y="56876"/>
                  </a:cubicBezTo>
                  <a:cubicBezTo>
                    <a:pt x="202442" y="46295"/>
                    <a:pt x="206975" y="45541"/>
                    <a:pt x="212515" y="45036"/>
                  </a:cubicBezTo>
                  <a:cubicBezTo>
                    <a:pt x="216544" y="44533"/>
                    <a:pt x="219314" y="40754"/>
                    <a:pt x="219314" y="37230"/>
                  </a:cubicBezTo>
                  <a:cubicBezTo>
                    <a:pt x="219314" y="29169"/>
                    <a:pt x="212011" y="29169"/>
                    <a:pt x="206975" y="29169"/>
                  </a:cubicBezTo>
                  <a:cubicBezTo>
                    <a:pt x="184309" y="29169"/>
                    <a:pt x="172974" y="45291"/>
                    <a:pt x="172724" y="81807"/>
                  </a:cubicBezTo>
                  <a:cubicBezTo>
                    <a:pt x="172470" y="114800"/>
                    <a:pt x="154591" y="134949"/>
                    <a:pt x="125627" y="139231"/>
                  </a:cubicBezTo>
                  <a:lnTo>
                    <a:pt x="125627" y="2060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6FC2A861-5A7B-4DDF-B1C0-60661ABA8D7D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12453116" y="-3881089"/>
              <a:ext cx="127000" cy="165100"/>
            </a:xfrm>
            <a:custGeom>
              <a:avLst/>
              <a:gdLst>
                <a:gd name="connsiteX0" fmla="*/ 42267 w 127000"/>
                <a:gd name="connsiteY0" fmla="*/ 78371 h 165099"/>
                <a:gd name="connsiteX1" fmla="*/ 48145 w 127000"/>
                <a:gd name="connsiteY1" fmla="*/ 84244 h 165099"/>
                <a:gd name="connsiteX2" fmla="*/ 63675 w 127000"/>
                <a:gd name="connsiteY2" fmla="*/ 84244 h 165099"/>
                <a:gd name="connsiteX3" fmla="*/ 98937 w 127000"/>
                <a:gd name="connsiteY3" fmla="*/ 113840 h 165099"/>
                <a:gd name="connsiteX4" fmla="*/ 64306 w 127000"/>
                <a:gd name="connsiteY4" fmla="*/ 143434 h 165099"/>
                <a:gd name="connsiteX5" fmla="*/ 17712 w 127000"/>
                <a:gd name="connsiteY5" fmla="*/ 124754 h 165099"/>
                <a:gd name="connsiteX6" fmla="*/ 13934 w 127000"/>
                <a:gd name="connsiteY6" fmla="*/ 122237 h 165099"/>
                <a:gd name="connsiteX7" fmla="*/ 9525 w 127000"/>
                <a:gd name="connsiteY7" fmla="*/ 132520 h 165099"/>
                <a:gd name="connsiteX8" fmla="*/ 10156 w 127000"/>
                <a:gd name="connsiteY8" fmla="*/ 134620 h 165099"/>
                <a:gd name="connsiteX9" fmla="*/ 64516 w 127000"/>
                <a:gd name="connsiteY9" fmla="*/ 156869 h 165099"/>
                <a:gd name="connsiteX10" fmla="*/ 118666 w 127000"/>
                <a:gd name="connsiteY10" fmla="*/ 114050 h 165099"/>
                <a:gd name="connsiteX11" fmla="*/ 84665 w 127000"/>
                <a:gd name="connsiteY11" fmla="*/ 77950 h 165099"/>
                <a:gd name="connsiteX12" fmla="*/ 111320 w 127000"/>
                <a:gd name="connsiteY12" fmla="*/ 42057 h 165099"/>
                <a:gd name="connsiteX13" fmla="*/ 64726 w 127000"/>
                <a:gd name="connsiteY13" fmla="*/ 9525 h 165099"/>
                <a:gd name="connsiteX14" fmla="*/ 13093 w 127000"/>
                <a:gd name="connsiteY14" fmla="*/ 34710 h 165099"/>
                <a:gd name="connsiteX15" fmla="*/ 21487 w 127000"/>
                <a:gd name="connsiteY15" fmla="*/ 44156 h 165099"/>
                <a:gd name="connsiteX16" fmla="*/ 24428 w 127000"/>
                <a:gd name="connsiteY16" fmla="*/ 42477 h 165099"/>
                <a:gd name="connsiteX17" fmla="*/ 64726 w 127000"/>
                <a:gd name="connsiteY17" fmla="*/ 22748 h 165099"/>
                <a:gd name="connsiteX18" fmla="*/ 93059 w 127000"/>
                <a:gd name="connsiteY18" fmla="*/ 42057 h 165099"/>
                <a:gd name="connsiteX19" fmla="*/ 79629 w 127000"/>
                <a:gd name="connsiteY19" fmla="*/ 64305 h 165099"/>
                <a:gd name="connsiteX20" fmla="*/ 53392 w 127000"/>
                <a:gd name="connsiteY20" fmla="*/ 70393 h 165099"/>
                <a:gd name="connsiteX21" fmla="*/ 43946 w 127000"/>
                <a:gd name="connsiteY21" fmla="*/ 71441 h 165099"/>
                <a:gd name="connsiteX22" fmla="*/ 42267 w 127000"/>
                <a:gd name="connsiteY22" fmla="*/ 76898 h 165099"/>
                <a:gd name="connsiteX23" fmla="*/ 42267 w 127000"/>
                <a:gd name="connsiteY23" fmla="*/ 78371 h 165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000" h="165099">
                  <a:moveTo>
                    <a:pt x="42267" y="78371"/>
                  </a:moveTo>
                  <a:cubicBezTo>
                    <a:pt x="42267" y="83828"/>
                    <a:pt x="42478" y="84244"/>
                    <a:pt x="48145" y="84244"/>
                  </a:cubicBezTo>
                  <a:lnTo>
                    <a:pt x="63675" y="84244"/>
                  </a:lnTo>
                  <a:cubicBezTo>
                    <a:pt x="86975" y="84244"/>
                    <a:pt x="98937" y="98937"/>
                    <a:pt x="98937" y="113840"/>
                  </a:cubicBezTo>
                  <a:cubicBezTo>
                    <a:pt x="98937" y="130000"/>
                    <a:pt x="85713" y="143434"/>
                    <a:pt x="64306" y="143434"/>
                  </a:cubicBezTo>
                  <a:cubicBezTo>
                    <a:pt x="54233" y="143434"/>
                    <a:pt x="34500" y="140704"/>
                    <a:pt x="17712" y="124754"/>
                  </a:cubicBezTo>
                  <a:cubicBezTo>
                    <a:pt x="16451" y="123496"/>
                    <a:pt x="15192" y="122237"/>
                    <a:pt x="13934" y="122237"/>
                  </a:cubicBezTo>
                  <a:cubicBezTo>
                    <a:pt x="10573" y="122237"/>
                    <a:pt x="9525" y="130000"/>
                    <a:pt x="9525" y="132520"/>
                  </a:cubicBezTo>
                  <a:cubicBezTo>
                    <a:pt x="9525" y="133568"/>
                    <a:pt x="10156" y="134409"/>
                    <a:pt x="10156" y="134620"/>
                  </a:cubicBezTo>
                  <a:cubicBezTo>
                    <a:pt x="24638" y="149102"/>
                    <a:pt x="44156" y="156869"/>
                    <a:pt x="64516" y="156869"/>
                  </a:cubicBezTo>
                  <a:cubicBezTo>
                    <a:pt x="96421" y="156869"/>
                    <a:pt x="118666" y="136088"/>
                    <a:pt x="118666" y="114050"/>
                  </a:cubicBezTo>
                  <a:cubicBezTo>
                    <a:pt x="118666" y="97048"/>
                    <a:pt x="103974" y="83617"/>
                    <a:pt x="84665" y="77950"/>
                  </a:cubicBezTo>
                  <a:cubicBezTo>
                    <a:pt x="109014" y="66826"/>
                    <a:pt x="111320" y="49192"/>
                    <a:pt x="111320" y="42057"/>
                  </a:cubicBezTo>
                  <a:cubicBezTo>
                    <a:pt x="111320" y="23379"/>
                    <a:pt x="90333" y="9525"/>
                    <a:pt x="64726" y="9525"/>
                  </a:cubicBezTo>
                  <a:cubicBezTo>
                    <a:pt x="32822" y="9525"/>
                    <a:pt x="13093" y="31774"/>
                    <a:pt x="13093" y="34710"/>
                  </a:cubicBezTo>
                  <a:cubicBezTo>
                    <a:pt x="13093" y="36389"/>
                    <a:pt x="18971" y="44156"/>
                    <a:pt x="21487" y="44156"/>
                  </a:cubicBezTo>
                  <a:cubicBezTo>
                    <a:pt x="22749" y="44156"/>
                    <a:pt x="23587" y="43319"/>
                    <a:pt x="24428" y="42477"/>
                  </a:cubicBezTo>
                  <a:cubicBezTo>
                    <a:pt x="28206" y="37651"/>
                    <a:pt x="41009" y="22748"/>
                    <a:pt x="64726" y="22748"/>
                  </a:cubicBezTo>
                  <a:cubicBezTo>
                    <a:pt x="80046" y="22748"/>
                    <a:pt x="93059" y="29464"/>
                    <a:pt x="93059" y="42057"/>
                  </a:cubicBezTo>
                  <a:cubicBezTo>
                    <a:pt x="93059" y="51713"/>
                    <a:pt x="87392" y="59269"/>
                    <a:pt x="79629" y="64305"/>
                  </a:cubicBezTo>
                  <a:cubicBezTo>
                    <a:pt x="71862" y="69342"/>
                    <a:pt x="64937" y="69762"/>
                    <a:pt x="53392" y="70393"/>
                  </a:cubicBezTo>
                  <a:cubicBezTo>
                    <a:pt x="50245" y="70604"/>
                    <a:pt x="44788" y="71025"/>
                    <a:pt x="43946" y="71441"/>
                  </a:cubicBezTo>
                  <a:cubicBezTo>
                    <a:pt x="42267" y="72283"/>
                    <a:pt x="42267" y="73330"/>
                    <a:pt x="42267" y="76898"/>
                  </a:cubicBezTo>
                  <a:lnTo>
                    <a:pt x="42267" y="7837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9366909D-7711-4661-8511-6E554383D830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11533399" y="-3572439"/>
              <a:ext cx="139700" cy="190500"/>
            </a:xfrm>
            <a:custGeom>
              <a:avLst/>
              <a:gdLst>
                <a:gd name="connsiteX0" fmla="*/ 90369 w 139700"/>
                <a:gd name="connsiteY0" fmla="*/ 112026 h 190499"/>
                <a:gd name="connsiteX1" fmla="*/ 117820 w 139700"/>
                <a:gd name="connsiteY1" fmla="*/ 180530 h 190499"/>
                <a:gd name="connsiteX2" fmla="*/ 133183 w 139700"/>
                <a:gd name="connsiteY2" fmla="*/ 186829 h 190499"/>
                <a:gd name="connsiteX3" fmla="*/ 142501 w 139700"/>
                <a:gd name="connsiteY3" fmla="*/ 183805 h 190499"/>
                <a:gd name="connsiteX4" fmla="*/ 140990 w 139700"/>
                <a:gd name="connsiteY4" fmla="*/ 181035 h 190499"/>
                <a:gd name="connsiteX5" fmla="*/ 134945 w 139700"/>
                <a:gd name="connsiteY5" fmla="*/ 170204 h 190499"/>
                <a:gd name="connsiteX6" fmla="*/ 78279 w 139700"/>
                <a:gd name="connsiteY6" fmla="*/ 26401 h 190499"/>
                <a:gd name="connsiteX7" fmla="*/ 45791 w 139700"/>
                <a:gd name="connsiteY7" fmla="*/ 9525 h 190499"/>
                <a:gd name="connsiteX8" fmla="*/ 39497 w 139700"/>
                <a:gd name="connsiteY8" fmla="*/ 13049 h 190499"/>
                <a:gd name="connsiteX9" fmla="*/ 43275 w 139700"/>
                <a:gd name="connsiteY9" fmla="*/ 16577 h 190499"/>
                <a:gd name="connsiteX10" fmla="*/ 58888 w 139700"/>
                <a:gd name="connsiteY10" fmla="*/ 32445 h 190499"/>
                <a:gd name="connsiteX11" fmla="*/ 77021 w 139700"/>
                <a:gd name="connsiteY11" fmla="*/ 77776 h 190499"/>
                <a:gd name="connsiteX12" fmla="*/ 86844 w 139700"/>
                <a:gd name="connsiteY12" fmla="*/ 103212 h 190499"/>
                <a:gd name="connsiteX13" fmla="*/ 14815 w 139700"/>
                <a:gd name="connsiteY13" fmla="*/ 169954 h 190499"/>
                <a:gd name="connsiteX14" fmla="*/ 9525 w 139700"/>
                <a:gd name="connsiteY14" fmla="*/ 179019 h 190499"/>
                <a:gd name="connsiteX15" fmla="*/ 18090 w 139700"/>
                <a:gd name="connsiteY15" fmla="*/ 187333 h 190499"/>
                <a:gd name="connsiteX16" fmla="*/ 27408 w 139700"/>
                <a:gd name="connsiteY16" fmla="*/ 182043 h 190499"/>
                <a:gd name="connsiteX17" fmla="*/ 90369 w 139700"/>
                <a:gd name="connsiteY17" fmla="*/ 112026 h 19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9700" h="190499">
                  <a:moveTo>
                    <a:pt x="90369" y="112026"/>
                  </a:moveTo>
                  <a:cubicBezTo>
                    <a:pt x="99687" y="134946"/>
                    <a:pt x="115050" y="175998"/>
                    <a:pt x="117820" y="180530"/>
                  </a:cubicBezTo>
                  <a:cubicBezTo>
                    <a:pt x="122103" y="186829"/>
                    <a:pt x="127139" y="186829"/>
                    <a:pt x="133183" y="186829"/>
                  </a:cubicBezTo>
                  <a:cubicBezTo>
                    <a:pt x="140489" y="186829"/>
                    <a:pt x="142501" y="186829"/>
                    <a:pt x="142501" y="183805"/>
                  </a:cubicBezTo>
                  <a:cubicBezTo>
                    <a:pt x="142501" y="182547"/>
                    <a:pt x="141998" y="181789"/>
                    <a:pt x="140990" y="181035"/>
                  </a:cubicBezTo>
                  <a:cubicBezTo>
                    <a:pt x="137970" y="177510"/>
                    <a:pt x="136711" y="174990"/>
                    <a:pt x="134945" y="170204"/>
                  </a:cubicBezTo>
                  <a:lnTo>
                    <a:pt x="78279" y="26401"/>
                  </a:lnTo>
                  <a:cubicBezTo>
                    <a:pt x="76517" y="21614"/>
                    <a:pt x="71731" y="9525"/>
                    <a:pt x="45791" y="9525"/>
                  </a:cubicBezTo>
                  <a:cubicBezTo>
                    <a:pt x="43275" y="9525"/>
                    <a:pt x="39497" y="9525"/>
                    <a:pt x="39497" y="13049"/>
                  </a:cubicBezTo>
                  <a:cubicBezTo>
                    <a:pt x="39497" y="16073"/>
                    <a:pt x="42013" y="16323"/>
                    <a:pt x="43275" y="16577"/>
                  </a:cubicBezTo>
                  <a:cubicBezTo>
                    <a:pt x="48311" y="17331"/>
                    <a:pt x="53098" y="17836"/>
                    <a:pt x="58888" y="32445"/>
                  </a:cubicBezTo>
                  <a:lnTo>
                    <a:pt x="77021" y="77776"/>
                  </a:lnTo>
                  <a:lnTo>
                    <a:pt x="86844" y="103212"/>
                  </a:lnTo>
                  <a:lnTo>
                    <a:pt x="14815" y="169954"/>
                  </a:lnTo>
                  <a:cubicBezTo>
                    <a:pt x="12045" y="172470"/>
                    <a:pt x="9525" y="175494"/>
                    <a:pt x="9525" y="179019"/>
                  </a:cubicBezTo>
                  <a:cubicBezTo>
                    <a:pt x="9525" y="184059"/>
                    <a:pt x="13807" y="187333"/>
                    <a:pt x="18090" y="187333"/>
                  </a:cubicBezTo>
                  <a:cubicBezTo>
                    <a:pt x="21614" y="187333"/>
                    <a:pt x="25142" y="184559"/>
                    <a:pt x="27408" y="182043"/>
                  </a:cubicBezTo>
                  <a:lnTo>
                    <a:pt x="90369" y="1120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26C5E4BD-F7E8-4ACC-BB48-39F0A76B0584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11895486" y="-3506204"/>
              <a:ext cx="228600" cy="88900"/>
            </a:xfrm>
            <a:custGeom>
              <a:avLst/>
              <a:gdLst>
                <a:gd name="connsiteX0" fmla="*/ 207982 w 228600"/>
                <a:gd name="connsiteY0" fmla="*/ 27158 h 88899"/>
                <a:gd name="connsiteX1" fmla="*/ 219313 w 228600"/>
                <a:gd name="connsiteY1" fmla="*/ 18340 h 88899"/>
                <a:gd name="connsiteX2" fmla="*/ 206471 w 228600"/>
                <a:gd name="connsiteY2" fmla="*/ 9525 h 88899"/>
                <a:gd name="connsiteX3" fmla="*/ 22368 w 228600"/>
                <a:gd name="connsiteY3" fmla="*/ 9525 h 88899"/>
                <a:gd name="connsiteX4" fmla="*/ 9525 w 228600"/>
                <a:gd name="connsiteY4" fmla="*/ 18340 h 88899"/>
                <a:gd name="connsiteX5" fmla="*/ 20856 w 228600"/>
                <a:gd name="connsiteY5" fmla="*/ 27158 h 88899"/>
                <a:gd name="connsiteX6" fmla="*/ 207982 w 228600"/>
                <a:gd name="connsiteY6" fmla="*/ 27158 h 88899"/>
                <a:gd name="connsiteX7" fmla="*/ 206471 w 228600"/>
                <a:gd name="connsiteY7" fmla="*/ 86594 h 88899"/>
                <a:gd name="connsiteX8" fmla="*/ 219313 w 228600"/>
                <a:gd name="connsiteY8" fmla="*/ 77779 h 88899"/>
                <a:gd name="connsiteX9" fmla="*/ 207982 w 228600"/>
                <a:gd name="connsiteY9" fmla="*/ 68965 h 88899"/>
                <a:gd name="connsiteX10" fmla="*/ 20856 w 228600"/>
                <a:gd name="connsiteY10" fmla="*/ 68965 h 88899"/>
                <a:gd name="connsiteX11" fmla="*/ 9525 w 228600"/>
                <a:gd name="connsiteY11" fmla="*/ 77779 h 88899"/>
                <a:gd name="connsiteX12" fmla="*/ 22368 w 228600"/>
                <a:gd name="connsiteY12" fmla="*/ 86594 h 88899"/>
                <a:gd name="connsiteX13" fmla="*/ 206471 w 228600"/>
                <a:gd name="connsiteY13" fmla="*/ 86594 h 88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600" h="88899">
                  <a:moveTo>
                    <a:pt x="207982" y="27158"/>
                  </a:moveTo>
                  <a:cubicBezTo>
                    <a:pt x="211002" y="27158"/>
                    <a:pt x="219313" y="27158"/>
                    <a:pt x="219313" y="18340"/>
                  </a:cubicBezTo>
                  <a:cubicBezTo>
                    <a:pt x="219313" y="9525"/>
                    <a:pt x="209995" y="9525"/>
                    <a:pt x="206471" y="9525"/>
                  </a:cubicBezTo>
                  <a:lnTo>
                    <a:pt x="22368" y="9525"/>
                  </a:lnTo>
                  <a:cubicBezTo>
                    <a:pt x="18843" y="9525"/>
                    <a:pt x="9525" y="9525"/>
                    <a:pt x="9525" y="18340"/>
                  </a:cubicBezTo>
                  <a:cubicBezTo>
                    <a:pt x="9525" y="27158"/>
                    <a:pt x="17836" y="27158"/>
                    <a:pt x="20856" y="27158"/>
                  </a:cubicBezTo>
                  <a:lnTo>
                    <a:pt x="207982" y="27158"/>
                  </a:lnTo>
                  <a:close/>
                  <a:moveTo>
                    <a:pt x="206471" y="86594"/>
                  </a:moveTo>
                  <a:cubicBezTo>
                    <a:pt x="209995" y="86594"/>
                    <a:pt x="219313" y="86594"/>
                    <a:pt x="219313" y="77779"/>
                  </a:cubicBezTo>
                  <a:cubicBezTo>
                    <a:pt x="219313" y="68965"/>
                    <a:pt x="211002" y="68965"/>
                    <a:pt x="207982" y="68965"/>
                  </a:cubicBezTo>
                  <a:lnTo>
                    <a:pt x="20856" y="68965"/>
                  </a:lnTo>
                  <a:cubicBezTo>
                    <a:pt x="17836" y="68965"/>
                    <a:pt x="9525" y="68965"/>
                    <a:pt x="9525" y="77779"/>
                  </a:cubicBezTo>
                  <a:cubicBezTo>
                    <a:pt x="9525" y="86594"/>
                    <a:pt x="18843" y="86594"/>
                    <a:pt x="22368" y="86594"/>
                  </a:cubicBezTo>
                  <a:lnTo>
                    <a:pt x="206471" y="8659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F6810777-F143-4D1A-9E18-7D2E82F8DC00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12214661" y="-3569923"/>
              <a:ext cx="228600" cy="190500"/>
            </a:xfrm>
            <a:custGeom>
              <a:avLst/>
              <a:gdLst>
                <a:gd name="connsiteX0" fmla="*/ 125627 w 228600"/>
                <a:gd name="connsiteY0" fmla="*/ 20611 h 190499"/>
                <a:gd name="connsiteX1" fmla="*/ 114292 w 228600"/>
                <a:gd name="connsiteY1" fmla="*/ 9525 h 190499"/>
                <a:gd name="connsiteX2" fmla="*/ 102707 w 228600"/>
                <a:gd name="connsiteY2" fmla="*/ 20611 h 190499"/>
                <a:gd name="connsiteX3" fmla="*/ 102707 w 228600"/>
                <a:gd name="connsiteY3" fmla="*/ 139232 h 190499"/>
                <a:gd name="connsiteX4" fmla="*/ 56115 w 228600"/>
                <a:gd name="connsiteY4" fmla="*/ 74506 h 190499"/>
                <a:gd name="connsiteX5" fmla="*/ 47300 w 228600"/>
                <a:gd name="connsiteY5" fmla="*/ 41764 h 190499"/>
                <a:gd name="connsiteX6" fmla="*/ 21864 w 228600"/>
                <a:gd name="connsiteY6" fmla="*/ 29171 h 190499"/>
                <a:gd name="connsiteX7" fmla="*/ 9525 w 228600"/>
                <a:gd name="connsiteY7" fmla="*/ 37231 h 190499"/>
                <a:gd name="connsiteX8" fmla="*/ 17582 w 228600"/>
                <a:gd name="connsiteY8" fmla="*/ 45038 h 190499"/>
                <a:gd name="connsiteX9" fmla="*/ 33199 w 228600"/>
                <a:gd name="connsiteY9" fmla="*/ 75260 h 190499"/>
                <a:gd name="connsiteX10" fmla="*/ 102707 w 228600"/>
                <a:gd name="connsiteY10" fmla="*/ 155349 h 190499"/>
                <a:gd name="connsiteX11" fmla="*/ 102707 w 228600"/>
                <a:gd name="connsiteY11" fmla="*/ 170712 h 190499"/>
                <a:gd name="connsiteX12" fmla="*/ 114292 w 228600"/>
                <a:gd name="connsiteY12" fmla="*/ 181793 h 190499"/>
                <a:gd name="connsiteX13" fmla="*/ 125627 w 228600"/>
                <a:gd name="connsiteY13" fmla="*/ 170712 h 190499"/>
                <a:gd name="connsiteX14" fmla="*/ 125627 w 228600"/>
                <a:gd name="connsiteY14" fmla="*/ 155349 h 190499"/>
                <a:gd name="connsiteX15" fmla="*/ 178011 w 228600"/>
                <a:gd name="connsiteY15" fmla="*/ 131172 h 190499"/>
                <a:gd name="connsiteX16" fmla="*/ 195640 w 228600"/>
                <a:gd name="connsiteY16" fmla="*/ 82562 h 190499"/>
                <a:gd name="connsiteX17" fmla="*/ 198663 w 228600"/>
                <a:gd name="connsiteY17" fmla="*/ 56877 h 190499"/>
                <a:gd name="connsiteX18" fmla="*/ 212515 w 228600"/>
                <a:gd name="connsiteY18" fmla="*/ 45038 h 190499"/>
                <a:gd name="connsiteX19" fmla="*/ 219314 w 228600"/>
                <a:gd name="connsiteY19" fmla="*/ 37231 h 190499"/>
                <a:gd name="connsiteX20" fmla="*/ 206975 w 228600"/>
                <a:gd name="connsiteY20" fmla="*/ 29171 h 190499"/>
                <a:gd name="connsiteX21" fmla="*/ 172724 w 228600"/>
                <a:gd name="connsiteY21" fmla="*/ 81809 h 190499"/>
                <a:gd name="connsiteX22" fmla="*/ 125627 w 228600"/>
                <a:gd name="connsiteY22" fmla="*/ 139232 h 190499"/>
                <a:gd name="connsiteX23" fmla="*/ 125627 w 228600"/>
                <a:gd name="connsiteY23" fmla="*/ 20611 h 19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8600" h="190499">
                  <a:moveTo>
                    <a:pt x="125627" y="20611"/>
                  </a:moveTo>
                  <a:cubicBezTo>
                    <a:pt x="125627" y="11292"/>
                    <a:pt x="122603" y="9525"/>
                    <a:pt x="114292" y="9525"/>
                  </a:cubicBezTo>
                  <a:cubicBezTo>
                    <a:pt x="106740" y="9525"/>
                    <a:pt x="102707" y="10283"/>
                    <a:pt x="102707" y="20611"/>
                  </a:cubicBezTo>
                  <a:lnTo>
                    <a:pt x="102707" y="139232"/>
                  </a:lnTo>
                  <a:cubicBezTo>
                    <a:pt x="57122" y="131926"/>
                    <a:pt x="56115" y="92889"/>
                    <a:pt x="56115" y="74506"/>
                  </a:cubicBezTo>
                  <a:cubicBezTo>
                    <a:pt x="56115" y="73748"/>
                    <a:pt x="55865" y="55364"/>
                    <a:pt x="47300" y="41764"/>
                  </a:cubicBezTo>
                  <a:cubicBezTo>
                    <a:pt x="38989" y="29171"/>
                    <a:pt x="27658" y="29171"/>
                    <a:pt x="21864" y="29171"/>
                  </a:cubicBezTo>
                  <a:cubicBezTo>
                    <a:pt x="16828" y="29171"/>
                    <a:pt x="9525" y="29171"/>
                    <a:pt x="9525" y="37231"/>
                  </a:cubicBezTo>
                  <a:cubicBezTo>
                    <a:pt x="9525" y="37986"/>
                    <a:pt x="9775" y="44284"/>
                    <a:pt x="17582" y="45038"/>
                  </a:cubicBezTo>
                  <a:cubicBezTo>
                    <a:pt x="32945" y="46297"/>
                    <a:pt x="33199" y="73748"/>
                    <a:pt x="33199" y="75260"/>
                  </a:cubicBezTo>
                  <a:cubicBezTo>
                    <a:pt x="33449" y="109510"/>
                    <a:pt x="44530" y="148547"/>
                    <a:pt x="102707" y="155349"/>
                  </a:cubicBezTo>
                  <a:lnTo>
                    <a:pt x="102707" y="170712"/>
                  </a:lnTo>
                  <a:cubicBezTo>
                    <a:pt x="102707" y="180785"/>
                    <a:pt x="106486" y="181793"/>
                    <a:pt x="114292" y="181793"/>
                  </a:cubicBezTo>
                  <a:cubicBezTo>
                    <a:pt x="122103" y="181793"/>
                    <a:pt x="125627" y="180535"/>
                    <a:pt x="125627" y="170712"/>
                  </a:cubicBezTo>
                  <a:lnTo>
                    <a:pt x="125627" y="155349"/>
                  </a:lnTo>
                  <a:cubicBezTo>
                    <a:pt x="143256" y="153587"/>
                    <a:pt x="164160" y="147543"/>
                    <a:pt x="178011" y="131172"/>
                  </a:cubicBezTo>
                  <a:cubicBezTo>
                    <a:pt x="195390" y="110772"/>
                    <a:pt x="195640" y="85082"/>
                    <a:pt x="195640" y="82562"/>
                  </a:cubicBezTo>
                  <a:cubicBezTo>
                    <a:pt x="195640" y="73498"/>
                    <a:pt x="195894" y="65437"/>
                    <a:pt x="198663" y="56877"/>
                  </a:cubicBezTo>
                  <a:cubicBezTo>
                    <a:pt x="202442" y="46297"/>
                    <a:pt x="206975" y="45542"/>
                    <a:pt x="212515" y="45038"/>
                  </a:cubicBezTo>
                  <a:cubicBezTo>
                    <a:pt x="216544" y="44534"/>
                    <a:pt x="219314" y="40756"/>
                    <a:pt x="219314" y="37231"/>
                  </a:cubicBezTo>
                  <a:cubicBezTo>
                    <a:pt x="219314" y="29171"/>
                    <a:pt x="212011" y="29171"/>
                    <a:pt x="206975" y="29171"/>
                  </a:cubicBezTo>
                  <a:cubicBezTo>
                    <a:pt x="184309" y="29171"/>
                    <a:pt x="172974" y="45292"/>
                    <a:pt x="172724" y="81809"/>
                  </a:cubicBezTo>
                  <a:cubicBezTo>
                    <a:pt x="172470" y="114801"/>
                    <a:pt x="154591" y="134950"/>
                    <a:pt x="125627" y="139232"/>
                  </a:cubicBezTo>
                  <a:lnTo>
                    <a:pt x="125627" y="206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A1058334-CA30-4D5B-ACEA-35B19E3655AC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12449548" y="-3486552"/>
              <a:ext cx="127000" cy="152400"/>
            </a:xfrm>
            <a:custGeom>
              <a:avLst/>
              <a:gdLst>
                <a:gd name="connsiteX0" fmla="*/ 11835 w 127000"/>
                <a:gd name="connsiteY0" fmla="*/ 97679 h 152399"/>
                <a:gd name="connsiteX1" fmla="*/ 9525 w 127000"/>
                <a:gd name="connsiteY1" fmla="*/ 105236 h 152399"/>
                <a:gd name="connsiteX2" fmla="*/ 18760 w 127000"/>
                <a:gd name="connsiteY2" fmla="*/ 114471 h 152399"/>
                <a:gd name="connsiteX3" fmla="*/ 80887 w 127000"/>
                <a:gd name="connsiteY3" fmla="*/ 114471 h 152399"/>
                <a:gd name="connsiteX4" fmla="*/ 80887 w 127000"/>
                <a:gd name="connsiteY4" fmla="*/ 140915 h 152399"/>
                <a:gd name="connsiteX5" fmla="*/ 89281 w 127000"/>
                <a:gd name="connsiteY5" fmla="*/ 150150 h 152399"/>
                <a:gd name="connsiteX6" fmla="*/ 97889 w 127000"/>
                <a:gd name="connsiteY6" fmla="*/ 140915 h 152399"/>
                <a:gd name="connsiteX7" fmla="*/ 97889 w 127000"/>
                <a:gd name="connsiteY7" fmla="*/ 114471 h 152399"/>
                <a:gd name="connsiteX8" fmla="*/ 116567 w 127000"/>
                <a:gd name="connsiteY8" fmla="*/ 114471 h 152399"/>
                <a:gd name="connsiteX9" fmla="*/ 125802 w 127000"/>
                <a:gd name="connsiteY9" fmla="*/ 107541 h 152399"/>
                <a:gd name="connsiteX10" fmla="*/ 116567 w 127000"/>
                <a:gd name="connsiteY10" fmla="*/ 100616 h 152399"/>
                <a:gd name="connsiteX11" fmla="*/ 97889 w 127000"/>
                <a:gd name="connsiteY11" fmla="*/ 100616 h 152399"/>
                <a:gd name="connsiteX12" fmla="*/ 97889 w 127000"/>
                <a:gd name="connsiteY12" fmla="*/ 18760 h 152399"/>
                <a:gd name="connsiteX13" fmla="*/ 88654 w 127000"/>
                <a:gd name="connsiteY13" fmla="*/ 9525 h 152399"/>
                <a:gd name="connsiteX14" fmla="*/ 83824 w 127000"/>
                <a:gd name="connsiteY14" fmla="*/ 9525 h 152399"/>
                <a:gd name="connsiteX15" fmla="*/ 74172 w 127000"/>
                <a:gd name="connsiteY15" fmla="*/ 13514 h 152399"/>
                <a:gd name="connsiteX16" fmla="*/ 11835 w 127000"/>
                <a:gd name="connsiteY16" fmla="*/ 97679 h 152399"/>
                <a:gd name="connsiteX17" fmla="*/ 57170 w 127000"/>
                <a:gd name="connsiteY17" fmla="*/ 60107 h 152399"/>
                <a:gd name="connsiteX18" fmla="*/ 71231 w 127000"/>
                <a:gd name="connsiteY18" fmla="*/ 40589 h 152399"/>
                <a:gd name="connsiteX19" fmla="*/ 81308 w 127000"/>
                <a:gd name="connsiteY19" fmla="*/ 24638 h 152399"/>
                <a:gd name="connsiteX20" fmla="*/ 81518 w 127000"/>
                <a:gd name="connsiteY20" fmla="*/ 24638 h 152399"/>
                <a:gd name="connsiteX21" fmla="*/ 81518 w 127000"/>
                <a:gd name="connsiteY21" fmla="*/ 100616 h 152399"/>
                <a:gd name="connsiteX22" fmla="*/ 27365 w 127000"/>
                <a:gd name="connsiteY22" fmla="*/ 100616 h 152399"/>
                <a:gd name="connsiteX23" fmla="*/ 57170 w 127000"/>
                <a:gd name="connsiteY23" fmla="*/ 60107 h 15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000" h="152399">
                  <a:moveTo>
                    <a:pt x="11835" y="97679"/>
                  </a:moveTo>
                  <a:cubicBezTo>
                    <a:pt x="9525" y="100616"/>
                    <a:pt x="9525" y="101037"/>
                    <a:pt x="9525" y="105236"/>
                  </a:cubicBezTo>
                  <a:cubicBezTo>
                    <a:pt x="9525" y="112371"/>
                    <a:pt x="11204" y="114471"/>
                    <a:pt x="18760" y="114471"/>
                  </a:cubicBezTo>
                  <a:lnTo>
                    <a:pt x="80887" y="114471"/>
                  </a:lnTo>
                  <a:lnTo>
                    <a:pt x="80887" y="140915"/>
                  </a:lnTo>
                  <a:cubicBezTo>
                    <a:pt x="80887" y="145324"/>
                    <a:pt x="80887" y="150150"/>
                    <a:pt x="89281" y="150150"/>
                  </a:cubicBezTo>
                  <a:cubicBezTo>
                    <a:pt x="97889" y="150150"/>
                    <a:pt x="97889" y="145324"/>
                    <a:pt x="97889" y="140915"/>
                  </a:cubicBezTo>
                  <a:lnTo>
                    <a:pt x="97889" y="114471"/>
                  </a:lnTo>
                  <a:lnTo>
                    <a:pt x="116567" y="114471"/>
                  </a:lnTo>
                  <a:cubicBezTo>
                    <a:pt x="119507" y="114471"/>
                    <a:pt x="125802" y="114471"/>
                    <a:pt x="125802" y="107541"/>
                  </a:cubicBezTo>
                  <a:cubicBezTo>
                    <a:pt x="125802" y="100616"/>
                    <a:pt x="119507" y="100616"/>
                    <a:pt x="116567" y="100616"/>
                  </a:cubicBezTo>
                  <a:lnTo>
                    <a:pt x="97889" y="100616"/>
                  </a:lnTo>
                  <a:lnTo>
                    <a:pt x="97889" y="18760"/>
                  </a:lnTo>
                  <a:cubicBezTo>
                    <a:pt x="97889" y="11624"/>
                    <a:pt x="96211" y="9525"/>
                    <a:pt x="88654" y="9525"/>
                  </a:cubicBezTo>
                  <a:lnTo>
                    <a:pt x="83824" y="9525"/>
                  </a:lnTo>
                  <a:cubicBezTo>
                    <a:pt x="79629" y="9525"/>
                    <a:pt x="77109" y="9525"/>
                    <a:pt x="74172" y="13514"/>
                  </a:cubicBezTo>
                  <a:lnTo>
                    <a:pt x="11835" y="97679"/>
                  </a:lnTo>
                  <a:close/>
                  <a:moveTo>
                    <a:pt x="57170" y="60107"/>
                  </a:moveTo>
                  <a:lnTo>
                    <a:pt x="71231" y="40589"/>
                  </a:lnTo>
                  <a:cubicBezTo>
                    <a:pt x="75009" y="35342"/>
                    <a:pt x="78788" y="30095"/>
                    <a:pt x="81308" y="24638"/>
                  </a:cubicBezTo>
                  <a:lnTo>
                    <a:pt x="81518" y="24638"/>
                  </a:lnTo>
                  <a:lnTo>
                    <a:pt x="81518" y="100616"/>
                  </a:lnTo>
                  <a:lnTo>
                    <a:pt x="27365" y="100616"/>
                  </a:lnTo>
                  <a:lnTo>
                    <a:pt x="57170" y="6010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E36C851F-2AD9-4397-A753-A0ADD7DCDE5C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11485284" y="-3185236"/>
              <a:ext cx="190500" cy="190500"/>
            </a:xfrm>
            <a:custGeom>
              <a:avLst/>
              <a:gdLst>
                <a:gd name="connsiteX0" fmla="*/ 46046 w 190500"/>
                <a:gd name="connsiteY0" fmla="*/ 159373 h 190499"/>
                <a:gd name="connsiteX1" fmla="*/ 15065 w 190500"/>
                <a:gd name="connsiteY1" fmla="*/ 181035 h 190499"/>
                <a:gd name="connsiteX2" fmla="*/ 9525 w 190500"/>
                <a:gd name="connsiteY2" fmla="*/ 185821 h 190499"/>
                <a:gd name="connsiteX3" fmla="*/ 13053 w 190500"/>
                <a:gd name="connsiteY3" fmla="*/ 189345 h 190499"/>
                <a:gd name="connsiteX4" fmla="*/ 34461 w 190500"/>
                <a:gd name="connsiteY4" fmla="*/ 188591 h 190499"/>
                <a:gd name="connsiteX5" fmla="*/ 58638 w 190500"/>
                <a:gd name="connsiteY5" fmla="*/ 189345 h 190499"/>
                <a:gd name="connsiteX6" fmla="*/ 63675 w 190500"/>
                <a:gd name="connsiteY6" fmla="*/ 184559 h 190499"/>
                <a:gd name="connsiteX7" fmla="*/ 59143 w 190500"/>
                <a:gd name="connsiteY7" fmla="*/ 181035 h 190499"/>
                <a:gd name="connsiteX8" fmla="*/ 48562 w 190500"/>
                <a:gd name="connsiteY8" fmla="*/ 173228 h 190499"/>
                <a:gd name="connsiteX9" fmla="*/ 55364 w 190500"/>
                <a:gd name="connsiteY9" fmla="*/ 158873 h 190499"/>
                <a:gd name="connsiteX10" fmla="*/ 72489 w 190500"/>
                <a:gd name="connsiteY10" fmla="*/ 131167 h 190499"/>
                <a:gd name="connsiteX11" fmla="*/ 141498 w 190500"/>
                <a:gd name="connsiteY11" fmla="*/ 131167 h 190499"/>
                <a:gd name="connsiteX12" fmla="*/ 146784 w 190500"/>
                <a:gd name="connsiteY12" fmla="*/ 173732 h 190499"/>
                <a:gd name="connsiteX13" fmla="*/ 130413 w 190500"/>
                <a:gd name="connsiteY13" fmla="*/ 181035 h 190499"/>
                <a:gd name="connsiteX14" fmla="*/ 123365 w 190500"/>
                <a:gd name="connsiteY14" fmla="*/ 185821 h 190499"/>
                <a:gd name="connsiteX15" fmla="*/ 127643 w 190500"/>
                <a:gd name="connsiteY15" fmla="*/ 189345 h 190499"/>
                <a:gd name="connsiteX16" fmla="*/ 141998 w 190500"/>
                <a:gd name="connsiteY16" fmla="*/ 188591 h 190499"/>
                <a:gd name="connsiteX17" fmla="*/ 157865 w 190500"/>
                <a:gd name="connsiteY17" fmla="*/ 188591 h 190499"/>
                <a:gd name="connsiteX18" fmla="*/ 186829 w 190500"/>
                <a:gd name="connsiteY18" fmla="*/ 189345 h 190499"/>
                <a:gd name="connsiteX19" fmla="*/ 191865 w 190500"/>
                <a:gd name="connsiteY19" fmla="*/ 184559 h 190499"/>
                <a:gd name="connsiteX20" fmla="*/ 184563 w 190500"/>
                <a:gd name="connsiteY20" fmla="*/ 181035 h 190499"/>
                <a:gd name="connsiteX21" fmla="*/ 169704 w 190500"/>
                <a:gd name="connsiteY21" fmla="*/ 172470 h 190499"/>
                <a:gd name="connsiteX22" fmla="*/ 149808 w 190500"/>
                <a:gd name="connsiteY22" fmla="*/ 16827 h 190499"/>
                <a:gd name="connsiteX23" fmla="*/ 144519 w 190500"/>
                <a:gd name="connsiteY23" fmla="*/ 9525 h 190499"/>
                <a:gd name="connsiteX24" fmla="*/ 136962 w 190500"/>
                <a:gd name="connsiteY24" fmla="*/ 14562 h 190499"/>
                <a:gd name="connsiteX25" fmla="*/ 46046 w 190500"/>
                <a:gd name="connsiteY25" fmla="*/ 159373 h 190499"/>
                <a:gd name="connsiteX26" fmla="*/ 77780 w 190500"/>
                <a:gd name="connsiteY26" fmla="*/ 122856 h 190499"/>
                <a:gd name="connsiteX27" fmla="*/ 129910 w 190500"/>
                <a:gd name="connsiteY27" fmla="*/ 39997 h 190499"/>
                <a:gd name="connsiteX28" fmla="*/ 140490 w 190500"/>
                <a:gd name="connsiteY28" fmla="*/ 122856 h 190499"/>
                <a:gd name="connsiteX29" fmla="*/ 77780 w 190500"/>
                <a:gd name="connsiteY29" fmla="*/ 122856 h 19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0500" h="190499">
                  <a:moveTo>
                    <a:pt x="46046" y="159373"/>
                  </a:moveTo>
                  <a:cubicBezTo>
                    <a:pt x="34461" y="177760"/>
                    <a:pt x="24134" y="180277"/>
                    <a:pt x="15065" y="181035"/>
                  </a:cubicBezTo>
                  <a:cubicBezTo>
                    <a:pt x="12549" y="181285"/>
                    <a:pt x="9525" y="181539"/>
                    <a:pt x="9525" y="185821"/>
                  </a:cubicBezTo>
                  <a:cubicBezTo>
                    <a:pt x="9525" y="186575"/>
                    <a:pt x="10029" y="189345"/>
                    <a:pt x="13053" y="189345"/>
                  </a:cubicBezTo>
                  <a:cubicBezTo>
                    <a:pt x="15320" y="189345"/>
                    <a:pt x="16832" y="188591"/>
                    <a:pt x="34461" y="188591"/>
                  </a:cubicBezTo>
                  <a:cubicBezTo>
                    <a:pt x="51586" y="188591"/>
                    <a:pt x="57376" y="189345"/>
                    <a:pt x="58638" y="189345"/>
                  </a:cubicBezTo>
                  <a:cubicBezTo>
                    <a:pt x="59896" y="189345"/>
                    <a:pt x="63675" y="189345"/>
                    <a:pt x="63675" y="184559"/>
                  </a:cubicBezTo>
                  <a:cubicBezTo>
                    <a:pt x="63675" y="181285"/>
                    <a:pt x="60401" y="181035"/>
                    <a:pt x="59143" y="181035"/>
                  </a:cubicBezTo>
                  <a:cubicBezTo>
                    <a:pt x="53852" y="180780"/>
                    <a:pt x="48562" y="178769"/>
                    <a:pt x="48562" y="173228"/>
                  </a:cubicBezTo>
                  <a:cubicBezTo>
                    <a:pt x="48562" y="169450"/>
                    <a:pt x="50578" y="166176"/>
                    <a:pt x="55364" y="158873"/>
                  </a:cubicBezTo>
                  <a:lnTo>
                    <a:pt x="72489" y="131167"/>
                  </a:lnTo>
                  <a:lnTo>
                    <a:pt x="141498" y="131167"/>
                  </a:lnTo>
                  <a:lnTo>
                    <a:pt x="146784" y="173732"/>
                  </a:lnTo>
                  <a:cubicBezTo>
                    <a:pt x="146784" y="177256"/>
                    <a:pt x="142251" y="181035"/>
                    <a:pt x="130413" y="181035"/>
                  </a:cubicBezTo>
                  <a:cubicBezTo>
                    <a:pt x="126635" y="181035"/>
                    <a:pt x="123365" y="181035"/>
                    <a:pt x="123365" y="185821"/>
                  </a:cubicBezTo>
                  <a:cubicBezTo>
                    <a:pt x="123365" y="186071"/>
                    <a:pt x="123615" y="189345"/>
                    <a:pt x="127643" y="189345"/>
                  </a:cubicBezTo>
                  <a:cubicBezTo>
                    <a:pt x="130164" y="189345"/>
                    <a:pt x="139732" y="188841"/>
                    <a:pt x="141998" y="188591"/>
                  </a:cubicBezTo>
                  <a:lnTo>
                    <a:pt x="157865" y="188591"/>
                  </a:lnTo>
                  <a:cubicBezTo>
                    <a:pt x="180534" y="188591"/>
                    <a:pt x="184813" y="189345"/>
                    <a:pt x="186829" y="189345"/>
                  </a:cubicBezTo>
                  <a:cubicBezTo>
                    <a:pt x="187837" y="189345"/>
                    <a:pt x="191865" y="189345"/>
                    <a:pt x="191865" y="184559"/>
                  </a:cubicBezTo>
                  <a:cubicBezTo>
                    <a:pt x="191865" y="181035"/>
                    <a:pt x="188591" y="181035"/>
                    <a:pt x="184563" y="181035"/>
                  </a:cubicBezTo>
                  <a:cubicBezTo>
                    <a:pt x="170712" y="181035"/>
                    <a:pt x="170458" y="178769"/>
                    <a:pt x="169704" y="172470"/>
                  </a:cubicBezTo>
                  <a:lnTo>
                    <a:pt x="149808" y="16827"/>
                  </a:lnTo>
                  <a:cubicBezTo>
                    <a:pt x="149050" y="11288"/>
                    <a:pt x="148801" y="9525"/>
                    <a:pt x="144519" y="9525"/>
                  </a:cubicBezTo>
                  <a:cubicBezTo>
                    <a:pt x="139986" y="9525"/>
                    <a:pt x="138473" y="12041"/>
                    <a:pt x="136962" y="14562"/>
                  </a:cubicBezTo>
                  <a:lnTo>
                    <a:pt x="46046" y="159373"/>
                  </a:lnTo>
                  <a:close/>
                  <a:moveTo>
                    <a:pt x="77780" y="122856"/>
                  </a:moveTo>
                  <a:lnTo>
                    <a:pt x="129910" y="39997"/>
                  </a:lnTo>
                  <a:lnTo>
                    <a:pt x="140490" y="122856"/>
                  </a:lnTo>
                  <a:lnTo>
                    <a:pt x="77780" y="1228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pic>
        <p:nvPicPr>
          <p:cNvPr id="57" name="Picture 56"/>
          <p:cNvPicPr>
            <a:picLocks/>
          </p:cNvPicPr>
          <p:nvPr>
            <p:custDataLst>
              <p:tags r:id="rId3"/>
            </p:custDataLst>
          </p:nvPr>
        </p:nvPicPr>
        <p:blipFill>
          <a:blip r:embed="rId5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132" y="1458827"/>
            <a:ext cx="7150100" cy="774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>
                    <a:alpha val="0"/>
                  </a:scrgbClr>
                </a:solidFill>
              </a14:hiddenFill>
            </a:ext>
          </a:extLst>
        </p:spPr>
      </p:pic>
      <p:pic>
        <p:nvPicPr>
          <p:cNvPr id="58" name="Picture 57"/>
          <p:cNvPicPr>
            <a:picLocks/>
          </p:cNvPicPr>
          <p:nvPr>
            <p:custDataLst>
              <p:tags r:id="rId4"/>
            </p:custDataLst>
          </p:nvPr>
        </p:nvPicPr>
        <p:blipFill>
          <a:blip r:embed="rId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3217" y="1462413"/>
            <a:ext cx="7518400" cy="774700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123" name="TextBox 89 1">
            <a:extLst>
              <a:ext uri="{FF2B5EF4-FFF2-40B4-BE49-F238E27FC236}">
                <a16:creationId xmlns:a16="http://schemas.microsoft.com/office/drawing/2014/main" id="{7B0BBE26-636B-4FAE-890C-36544C8EDE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722" y="893519"/>
            <a:ext cx="481121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  N=4 SYM Lagrangian in SU(3) setting:</a:t>
            </a:r>
          </a:p>
        </p:txBody>
      </p:sp>
      <p:sp>
        <p:nvSpPr>
          <p:cNvPr id="124" name="TextBox 89">
            <a:extLst>
              <a:ext uri="{FF2B5EF4-FFF2-40B4-BE49-F238E27FC236}">
                <a16:creationId xmlns:a16="http://schemas.microsoft.com/office/drawing/2014/main" id="{E72F340D-8EF2-420D-94AE-E7D9041E89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1118" y="4077072"/>
            <a:ext cx="210185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600" dirty="0">
                <a:solidFill>
                  <a:srgbClr val="1014A4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typical 4-scalar term</a:t>
            </a:r>
          </a:p>
        </p:txBody>
      </p:sp>
      <p:pic>
        <p:nvPicPr>
          <p:cNvPr id="125" name="Picture 15">
            <a:extLst>
              <a:ext uri="{FF2B5EF4-FFF2-40B4-BE49-F238E27FC236}">
                <a16:creationId xmlns:a16="http://schemas.microsoft.com/office/drawing/2014/main" id="{6D256FC8-7251-4C0E-9AA1-7B095DA135BF}"/>
              </a:ext>
            </a:extLst>
          </p:cNvPr>
          <p:cNvPicPr>
            <a:picLocks/>
          </p:cNvPicPr>
          <p:nvPr>
            <p:custDataLst>
              <p:tags r:id="rId5"/>
            </p:custDataLst>
          </p:nvPr>
        </p:nvPicPr>
        <p:blipFill>
          <a:blip r:embed="rId5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9565" y="4568551"/>
            <a:ext cx="2687092" cy="386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>
                    <a:alpha val="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6" name="Picture 17">
            <a:extLst>
              <a:ext uri="{FF2B5EF4-FFF2-40B4-BE49-F238E27FC236}">
                <a16:creationId xmlns:a16="http://schemas.microsoft.com/office/drawing/2014/main" id="{048C99B7-E056-4338-A5E0-37660F0CBB1E}"/>
              </a:ext>
            </a:extLst>
          </p:cNvPr>
          <p:cNvPicPr>
            <a:picLocks/>
          </p:cNvPicPr>
          <p:nvPr>
            <p:custDataLst>
              <p:tags r:id="rId6"/>
            </p:custDataLst>
          </p:nvPr>
        </p:nvPicPr>
        <p:blipFill>
          <a:blip r:embed="rId6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5477" y="5297743"/>
            <a:ext cx="6310966" cy="214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>
                    <a:alpha val="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7" name="Picture 18">
            <a:extLst>
              <a:ext uri="{FF2B5EF4-FFF2-40B4-BE49-F238E27FC236}">
                <a16:creationId xmlns:a16="http://schemas.microsoft.com/office/drawing/2014/main" id="{203FC8D0-CB0A-422D-8FFE-94D236C42795}"/>
              </a:ext>
            </a:extLst>
          </p:cNvPr>
          <p:cNvPicPr>
            <a:picLocks/>
          </p:cNvPicPr>
          <p:nvPr>
            <p:custDataLst>
              <p:tags r:id="rId7"/>
            </p:custDataLst>
          </p:nvPr>
        </p:nvPicPr>
        <p:blipFill>
          <a:blip r:embed="rId6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5074" y="4544646"/>
            <a:ext cx="2910478" cy="440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8" name="Image 2">
            <a:extLst>
              <a:ext uri="{FF2B5EF4-FFF2-40B4-BE49-F238E27FC236}">
                <a16:creationId xmlns:a16="http://schemas.microsoft.com/office/drawing/2014/main" id="{88766507-CA88-4864-9679-7B5EBBA82B25}"/>
              </a:ext>
            </a:extLst>
          </p:cNvPr>
          <p:cNvPicPr>
            <a:picLocks/>
          </p:cNvPicPr>
          <p:nvPr>
            <p:custDataLst>
              <p:tags r:id="rId8"/>
            </p:custDataLst>
          </p:nvPr>
        </p:nvPicPr>
        <p:blipFill>
          <a:blip r:embed="rId62"/>
          <a:stretch>
            <a:fillRect/>
          </a:stretch>
        </p:blipFill>
        <p:spPr>
          <a:xfrm>
            <a:off x="4150097" y="4339951"/>
            <a:ext cx="927100" cy="228600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</p:spPr>
      </p:pic>
      <p:pic>
        <p:nvPicPr>
          <p:cNvPr id="129" name="Image 3">
            <a:extLst>
              <a:ext uri="{FF2B5EF4-FFF2-40B4-BE49-F238E27FC236}">
                <a16:creationId xmlns:a16="http://schemas.microsoft.com/office/drawing/2014/main" id="{F1E6085B-0F8E-4067-976A-701C16D610FF}"/>
              </a:ext>
            </a:extLst>
          </p:cNvPr>
          <p:cNvPicPr>
            <a:picLocks/>
          </p:cNvPicPr>
          <p:nvPr>
            <p:custDataLst>
              <p:tags r:id="rId9"/>
            </p:custDataLst>
          </p:nvPr>
        </p:nvPicPr>
        <p:blipFill>
          <a:blip r:embed="rId6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2989" y="5126469"/>
            <a:ext cx="7671920" cy="5395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0" name="Groupe 9">
            <a:extLst>
              <a:ext uri="{FF2B5EF4-FFF2-40B4-BE49-F238E27FC236}">
                <a16:creationId xmlns:a16="http://schemas.microsoft.com/office/drawing/2014/main" id="{5B9901F7-3EF8-4E96-B125-E4C9A4885D36}"/>
              </a:ext>
            </a:extLst>
          </p:cNvPr>
          <p:cNvGrpSpPr>
            <a:grpSpLocks/>
          </p:cNvGrpSpPr>
          <p:nvPr/>
        </p:nvGrpSpPr>
        <p:grpSpPr bwMode="auto">
          <a:xfrm>
            <a:off x="2093111" y="5507969"/>
            <a:ext cx="5891708" cy="724300"/>
            <a:chOff x="1405075" y="2727834"/>
            <a:chExt cx="6728266" cy="826387"/>
          </a:xfrm>
        </p:grpSpPr>
        <p:grpSp>
          <p:nvGrpSpPr>
            <p:cNvPr id="131" name="Group 23">
              <a:extLst>
                <a:ext uri="{FF2B5EF4-FFF2-40B4-BE49-F238E27FC236}">
                  <a16:creationId xmlns:a16="http://schemas.microsoft.com/office/drawing/2014/main" id="{19379454-67A1-4E8A-86A5-E239F22883FA}"/>
                </a:ext>
              </a:extLst>
            </p:cNvPr>
            <p:cNvGrpSpPr>
              <a:grpSpLocks/>
            </p:cNvGrpSpPr>
            <p:nvPr/>
          </p:nvGrpSpPr>
          <p:grpSpPr bwMode="auto">
            <a:xfrm rot="5779514">
              <a:off x="7537377" y="2938061"/>
              <a:ext cx="806191" cy="385737"/>
              <a:chOff x="5667956" y="4623766"/>
              <a:chExt cx="806191" cy="385737"/>
            </a:xfrm>
          </p:grpSpPr>
          <p:sp>
            <p:nvSpPr>
              <p:cNvPr id="165" name="Freeform 59">
                <a:extLst>
                  <a:ext uri="{FF2B5EF4-FFF2-40B4-BE49-F238E27FC236}">
                    <a16:creationId xmlns:a16="http://schemas.microsoft.com/office/drawing/2014/main" id="{8AC4722B-345C-44CF-B58D-AA205C6880AC}"/>
                  </a:ext>
                </a:extLst>
              </p:cNvPr>
              <p:cNvSpPr/>
              <p:nvPr/>
            </p:nvSpPr>
            <p:spPr>
              <a:xfrm rot="7572639" flipH="1" flipV="1">
                <a:off x="6072867" y="4588409"/>
                <a:ext cx="349273" cy="390194"/>
              </a:xfrm>
              <a:custGeom>
                <a:avLst/>
                <a:gdLst>
                  <a:gd name="connsiteX0" fmla="*/ 5065 w 278020"/>
                  <a:gd name="connsiteY0" fmla="*/ 267860 h 267860"/>
                  <a:gd name="connsiteX1" fmla="*/ 18712 w 278020"/>
                  <a:gd name="connsiteY1" fmla="*/ 22200 h 267860"/>
                  <a:gd name="connsiteX2" fmla="*/ 18712 w 278020"/>
                  <a:gd name="connsiteY2" fmla="*/ 13102 h 267860"/>
                  <a:gd name="connsiteX3" fmla="*/ 278020 w 278020"/>
                  <a:gd name="connsiteY3" fmla="*/ 35848 h 267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8020" h="267860">
                    <a:moveTo>
                      <a:pt x="5065" y="267860"/>
                    </a:moveTo>
                    <a:cubicBezTo>
                      <a:pt x="10751" y="166260"/>
                      <a:pt x="16438" y="64660"/>
                      <a:pt x="18712" y="22200"/>
                    </a:cubicBezTo>
                    <a:cubicBezTo>
                      <a:pt x="20987" y="-20260"/>
                      <a:pt x="-24506" y="10827"/>
                      <a:pt x="18712" y="13102"/>
                    </a:cubicBezTo>
                    <a:cubicBezTo>
                      <a:pt x="61930" y="15377"/>
                      <a:pt x="169975" y="25612"/>
                      <a:pt x="278020" y="35848"/>
                    </a:cubicBezTo>
                  </a:path>
                </a:pathLst>
              </a:custGeom>
              <a:noFill/>
              <a:ln>
                <a:solidFill>
                  <a:srgbClr val="1216B6"/>
                </a:solidFill>
                <a:prstDash val="solid"/>
                <a:headEnd type="triangl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6" name="Freeform 60">
                <a:extLst>
                  <a:ext uri="{FF2B5EF4-FFF2-40B4-BE49-F238E27FC236}">
                    <a16:creationId xmlns:a16="http://schemas.microsoft.com/office/drawing/2014/main" id="{D92F8E0E-192D-47E3-89C6-90890F2E46A8}"/>
                  </a:ext>
                </a:extLst>
              </p:cNvPr>
              <p:cNvSpPr/>
              <p:nvPr/>
            </p:nvSpPr>
            <p:spPr>
              <a:xfrm rot="13274914" flipV="1">
                <a:off x="5633500" y="4672243"/>
                <a:ext cx="329920" cy="341334"/>
              </a:xfrm>
              <a:custGeom>
                <a:avLst/>
                <a:gdLst>
                  <a:gd name="connsiteX0" fmla="*/ 5065 w 278020"/>
                  <a:gd name="connsiteY0" fmla="*/ 267860 h 267860"/>
                  <a:gd name="connsiteX1" fmla="*/ 18712 w 278020"/>
                  <a:gd name="connsiteY1" fmla="*/ 22200 h 267860"/>
                  <a:gd name="connsiteX2" fmla="*/ 18712 w 278020"/>
                  <a:gd name="connsiteY2" fmla="*/ 13102 h 267860"/>
                  <a:gd name="connsiteX3" fmla="*/ 278020 w 278020"/>
                  <a:gd name="connsiteY3" fmla="*/ 35848 h 267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8020" h="267860">
                    <a:moveTo>
                      <a:pt x="5065" y="267860"/>
                    </a:moveTo>
                    <a:cubicBezTo>
                      <a:pt x="10751" y="166260"/>
                      <a:pt x="16438" y="64660"/>
                      <a:pt x="18712" y="22200"/>
                    </a:cubicBezTo>
                    <a:cubicBezTo>
                      <a:pt x="20987" y="-20260"/>
                      <a:pt x="-24506" y="10827"/>
                      <a:pt x="18712" y="13102"/>
                    </a:cubicBezTo>
                    <a:cubicBezTo>
                      <a:pt x="61930" y="15377"/>
                      <a:pt x="169975" y="25612"/>
                      <a:pt x="278020" y="35848"/>
                    </a:cubicBezTo>
                  </a:path>
                </a:pathLst>
              </a:custGeom>
              <a:noFill/>
              <a:ln>
                <a:solidFill>
                  <a:srgbClr val="FF0000"/>
                </a:solidFill>
                <a:prstDash val="sysDash"/>
                <a:headEnd type="triangl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32" name="Group 24">
              <a:extLst>
                <a:ext uri="{FF2B5EF4-FFF2-40B4-BE49-F238E27FC236}">
                  <a16:creationId xmlns:a16="http://schemas.microsoft.com/office/drawing/2014/main" id="{D63726D6-DDBD-47FD-9A97-3587266CB8F1}"/>
                </a:ext>
              </a:extLst>
            </p:cNvPr>
            <p:cNvGrpSpPr>
              <a:grpSpLocks/>
            </p:cNvGrpSpPr>
            <p:nvPr/>
          </p:nvGrpSpPr>
          <p:grpSpPr bwMode="auto">
            <a:xfrm rot="287209">
              <a:off x="4146629" y="2957239"/>
              <a:ext cx="746294" cy="403451"/>
              <a:chOff x="5630097" y="4591804"/>
              <a:chExt cx="746294" cy="403451"/>
            </a:xfrm>
          </p:grpSpPr>
          <p:sp>
            <p:nvSpPr>
              <p:cNvPr id="163" name="Freeform 57">
                <a:extLst>
                  <a:ext uri="{FF2B5EF4-FFF2-40B4-BE49-F238E27FC236}">
                    <a16:creationId xmlns:a16="http://schemas.microsoft.com/office/drawing/2014/main" id="{8A373CC9-DA66-44FD-8A39-76AC5A1587D9}"/>
                  </a:ext>
                </a:extLst>
              </p:cNvPr>
              <p:cNvSpPr/>
              <p:nvPr/>
            </p:nvSpPr>
            <p:spPr>
              <a:xfrm rot="7572639" flipH="1" flipV="1">
                <a:off x="6039579" y="4608836"/>
                <a:ext cx="344196" cy="282594"/>
              </a:xfrm>
              <a:custGeom>
                <a:avLst/>
                <a:gdLst>
                  <a:gd name="connsiteX0" fmla="*/ 5065 w 278020"/>
                  <a:gd name="connsiteY0" fmla="*/ 267860 h 267860"/>
                  <a:gd name="connsiteX1" fmla="*/ 18712 w 278020"/>
                  <a:gd name="connsiteY1" fmla="*/ 22200 h 267860"/>
                  <a:gd name="connsiteX2" fmla="*/ 18712 w 278020"/>
                  <a:gd name="connsiteY2" fmla="*/ 13102 h 267860"/>
                  <a:gd name="connsiteX3" fmla="*/ 278020 w 278020"/>
                  <a:gd name="connsiteY3" fmla="*/ 35848 h 267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8020" h="267860">
                    <a:moveTo>
                      <a:pt x="5065" y="267860"/>
                    </a:moveTo>
                    <a:cubicBezTo>
                      <a:pt x="10751" y="166260"/>
                      <a:pt x="16438" y="64660"/>
                      <a:pt x="18712" y="22200"/>
                    </a:cubicBezTo>
                    <a:cubicBezTo>
                      <a:pt x="20987" y="-20260"/>
                      <a:pt x="-24506" y="10827"/>
                      <a:pt x="18712" y="13102"/>
                    </a:cubicBezTo>
                    <a:cubicBezTo>
                      <a:pt x="61930" y="15377"/>
                      <a:pt x="169975" y="25612"/>
                      <a:pt x="278020" y="35848"/>
                    </a:cubicBezTo>
                  </a:path>
                </a:pathLst>
              </a:custGeom>
              <a:noFill/>
              <a:ln>
                <a:solidFill>
                  <a:srgbClr val="1216B6"/>
                </a:solidFill>
                <a:prstDash val="solid"/>
                <a:headEnd type="none" w="med" len="med"/>
                <a:tailEnd type="arrow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4" name="Freeform 58">
                <a:extLst>
                  <a:ext uri="{FF2B5EF4-FFF2-40B4-BE49-F238E27FC236}">
                    <a16:creationId xmlns:a16="http://schemas.microsoft.com/office/drawing/2014/main" id="{220F42CD-2830-4A86-8C22-7955620BD64B}"/>
                  </a:ext>
                </a:extLst>
              </p:cNvPr>
              <p:cNvSpPr/>
              <p:nvPr/>
            </p:nvSpPr>
            <p:spPr>
              <a:xfrm rot="13274914" flipV="1">
                <a:off x="5628568" y="4630303"/>
                <a:ext cx="373086" cy="337852"/>
              </a:xfrm>
              <a:custGeom>
                <a:avLst/>
                <a:gdLst>
                  <a:gd name="connsiteX0" fmla="*/ 5065 w 278020"/>
                  <a:gd name="connsiteY0" fmla="*/ 267860 h 267860"/>
                  <a:gd name="connsiteX1" fmla="*/ 18712 w 278020"/>
                  <a:gd name="connsiteY1" fmla="*/ 22200 h 267860"/>
                  <a:gd name="connsiteX2" fmla="*/ 18712 w 278020"/>
                  <a:gd name="connsiteY2" fmla="*/ 13102 h 267860"/>
                  <a:gd name="connsiteX3" fmla="*/ 278020 w 278020"/>
                  <a:gd name="connsiteY3" fmla="*/ 35848 h 267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8020" h="267860">
                    <a:moveTo>
                      <a:pt x="5065" y="267860"/>
                    </a:moveTo>
                    <a:cubicBezTo>
                      <a:pt x="10751" y="166260"/>
                      <a:pt x="16438" y="64660"/>
                      <a:pt x="18712" y="22200"/>
                    </a:cubicBezTo>
                    <a:cubicBezTo>
                      <a:pt x="20987" y="-20260"/>
                      <a:pt x="-24506" y="10827"/>
                      <a:pt x="18712" y="13102"/>
                    </a:cubicBezTo>
                    <a:cubicBezTo>
                      <a:pt x="61930" y="15377"/>
                      <a:pt x="169975" y="25612"/>
                      <a:pt x="278020" y="35848"/>
                    </a:cubicBezTo>
                  </a:path>
                </a:pathLst>
              </a:custGeom>
              <a:noFill/>
              <a:ln>
                <a:solidFill>
                  <a:srgbClr val="FF0000"/>
                </a:solidFill>
                <a:prstDash val="sysDash"/>
                <a:headEnd type="triangl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33" name="Group 27">
              <a:extLst>
                <a:ext uri="{FF2B5EF4-FFF2-40B4-BE49-F238E27FC236}">
                  <a16:creationId xmlns:a16="http://schemas.microsoft.com/office/drawing/2014/main" id="{D48273B5-F5A9-4B92-A8C8-EB51E71CED17}"/>
                </a:ext>
              </a:extLst>
            </p:cNvPr>
            <p:cNvGrpSpPr>
              <a:grpSpLocks/>
            </p:cNvGrpSpPr>
            <p:nvPr/>
          </p:nvGrpSpPr>
          <p:grpSpPr bwMode="auto">
            <a:xfrm rot="5779514">
              <a:off x="5247799" y="2958257"/>
              <a:ext cx="806191" cy="385737"/>
              <a:chOff x="5667956" y="4623766"/>
              <a:chExt cx="806191" cy="385737"/>
            </a:xfrm>
          </p:grpSpPr>
          <p:sp>
            <p:nvSpPr>
              <p:cNvPr id="161" name="Freeform 55">
                <a:extLst>
                  <a:ext uri="{FF2B5EF4-FFF2-40B4-BE49-F238E27FC236}">
                    <a16:creationId xmlns:a16="http://schemas.microsoft.com/office/drawing/2014/main" id="{8030C274-1C36-4D3B-B334-726A6407C955}"/>
                  </a:ext>
                </a:extLst>
              </p:cNvPr>
              <p:cNvSpPr/>
              <p:nvPr/>
            </p:nvSpPr>
            <p:spPr>
              <a:xfrm rot="7572639" flipH="1" flipV="1">
                <a:off x="6076833" y="4613888"/>
                <a:ext cx="352448" cy="388609"/>
              </a:xfrm>
              <a:custGeom>
                <a:avLst/>
                <a:gdLst>
                  <a:gd name="connsiteX0" fmla="*/ 5065 w 278020"/>
                  <a:gd name="connsiteY0" fmla="*/ 267860 h 267860"/>
                  <a:gd name="connsiteX1" fmla="*/ 18712 w 278020"/>
                  <a:gd name="connsiteY1" fmla="*/ 22200 h 267860"/>
                  <a:gd name="connsiteX2" fmla="*/ 18712 w 278020"/>
                  <a:gd name="connsiteY2" fmla="*/ 13102 h 267860"/>
                  <a:gd name="connsiteX3" fmla="*/ 278020 w 278020"/>
                  <a:gd name="connsiteY3" fmla="*/ 35848 h 267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8020" h="267860">
                    <a:moveTo>
                      <a:pt x="5065" y="267860"/>
                    </a:moveTo>
                    <a:cubicBezTo>
                      <a:pt x="10751" y="166260"/>
                      <a:pt x="16438" y="64660"/>
                      <a:pt x="18712" y="22200"/>
                    </a:cubicBezTo>
                    <a:cubicBezTo>
                      <a:pt x="20987" y="-20260"/>
                      <a:pt x="-24506" y="10827"/>
                      <a:pt x="18712" y="13102"/>
                    </a:cubicBezTo>
                    <a:cubicBezTo>
                      <a:pt x="61930" y="15377"/>
                      <a:pt x="169975" y="25612"/>
                      <a:pt x="278020" y="35848"/>
                    </a:cubicBezTo>
                  </a:path>
                </a:pathLst>
              </a:custGeom>
              <a:noFill/>
              <a:ln>
                <a:solidFill>
                  <a:srgbClr val="1216B6"/>
                </a:solidFill>
                <a:prstDash val="solid"/>
                <a:headEnd type="triangl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2" name="Freeform 56">
                <a:extLst>
                  <a:ext uri="{FF2B5EF4-FFF2-40B4-BE49-F238E27FC236}">
                    <a16:creationId xmlns:a16="http://schemas.microsoft.com/office/drawing/2014/main" id="{3DBA4D4B-8694-4189-A4D1-932CB75CB105}"/>
                  </a:ext>
                </a:extLst>
              </p:cNvPr>
              <p:cNvSpPr/>
              <p:nvPr/>
            </p:nvSpPr>
            <p:spPr>
              <a:xfrm rot="13274914" flipV="1">
                <a:off x="5660087" y="4662742"/>
                <a:ext cx="328335" cy="342922"/>
              </a:xfrm>
              <a:custGeom>
                <a:avLst/>
                <a:gdLst>
                  <a:gd name="connsiteX0" fmla="*/ 5065 w 278020"/>
                  <a:gd name="connsiteY0" fmla="*/ 267860 h 267860"/>
                  <a:gd name="connsiteX1" fmla="*/ 18712 w 278020"/>
                  <a:gd name="connsiteY1" fmla="*/ 22200 h 267860"/>
                  <a:gd name="connsiteX2" fmla="*/ 18712 w 278020"/>
                  <a:gd name="connsiteY2" fmla="*/ 13102 h 267860"/>
                  <a:gd name="connsiteX3" fmla="*/ 278020 w 278020"/>
                  <a:gd name="connsiteY3" fmla="*/ 35848 h 267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8020" h="267860">
                    <a:moveTo>
                      <a:pt x="5065" y="267860"/>
                    </a:moveTo>
                    <a:cubicBezTo>
                      <a:pt x="10751" y="166260"/>
                      <a:pt x="16438" y="64660"/>
                      <a:pt x="18712" y="22200"/>
                    </a:cubicBezTo>
                    <a:cubicBezTo>
                      <a:pt x="20987" y="-20260"/>
                      <a:pt x="-24506" y="10827"/>
                      <a:pt x="18712" y="13102"/>
                    </a:cubicBezTo>
                    <a:cubicBezTo>
                      <a:pt x="61930" y="15377"/>
                      <a:pt x="169975" y="25612"/>
                      <a:pt x="278020" y="35848"/>
                    </a:cubicBezTo>
                  </a:path>
                </a:pathLst>
              </a:custGeom>
              <a:noFill/>
              <a:ln>
                <a:solidFill>
                  <a:srgbClr val="FF0000"/>
                </a:solidFill>
                <a:prstDash val="sysDash"/>
                <a:headEnd type="none" w="med" len="med"/>
                <a:tailEnd type="triangl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34" name="Group 28">
              <a:extLst>
                <a:ext uri="{FF2B5EF4-FFF2-40B4-BE49-F238E27FC236}">
                  <a16:creationId xmlns:a16="http://schemas.microsoft.com/office/drawing/2014/main" id="{46E194F6-1A4C-4CCA-ADC0-0C40956CAC9D}"/>
                </a:ext>
              </a:extLst>
            </p:cNvPr>
            <p:cNvGrpSpPr>
              <a:grpSpLocks/>
            </p:cNvGrpSpPr>
            <p:nvPr/>
          </p:nvGrpSpPr>
          <p:grpSpPr bwMode="auto">
            <a:xfrm rot="15916902" flipH="1">
              <a:off x="6584252" y="2752272"/>
              <a:ext cx="440728" cy="731562"/>
              <a:chOff x="7051466" y="3075437"/>
              <a:chExt cx="383841" cy="731562"/>
            </a:xfrm>
          </p:grpSpPr>
          <p:sp>
            <p:nvSpPr>
              <p:cNvPr id="159" name="Freeform 53">
                <a:extLst>
                  <a:ext uri="{FF2B5EF4-FFF2-40B4-BE49-F238E27FC236}">
                    <a16:creationId xmlns:a16="http://schemas.microsoft.com/office/drawing/2014/main" id="{75E87380-6D78-48DD-A4AE-C68CFFEBD80D}"/>
                  </a:ext>
                </a:extLst>
              </p:cNvPr>
              <p:cNvSpPr/>
              <p:nvPr/>
            </p:nvSpPr>
            <p:spPr>
              <a:xfrm rot="2107802" flipH="1" flipV="1">
                <a:off x="7006095" y="3072382"/>
                <a:ext cx="332923" cy="290532"/>
              </a:xfrm>
              <a:custGeom>
                <a:avLst/>
                <a:gdLst>
                  <a:gd name="connsiteX0" fmla="*/ 5065 w 278020"/>
                  <a:gd name="connsiteY0" fmla="*/ 267860 h 267860"/>
                  <a:gd name="connsiteX1" fmla="*/ 18712 w 278020"/>
                  <a:gd name="connsiteY1" fmla="*/ 22200 h 267860"/>
                  <a:gd name="connsiteX2" fmla="*/ 18712 w 278020"/>
                  <a:gd name="connsiteY2" fmla="*/ 13102 h 267860"/>
                  <a:gd name="connsiteX3" fmla="*/ 278020 w 278020"/>
                  <a:gd name="connsiteY3" fmla="*/ 35848 h 267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8020" h="267860">
                    <a:moveTo>
                      <a:pt x="5065" y="267860"/>
                    </a:moveTo>
                    <a:cubicBezTo>
                      <a:pt x="10751" y="166260"/>
                      <a:pt x="16438" y="64660"/>
                      <a:pt x="18712" y="22200"/>
                    </a:cubicBezTo>
                    <a:cubicBezTo>
                      <a:pt x="20987" y="-20260"/>
                      <a:pt x="-24506" y="10827"/>
                      <a:pt x="18712" y="13102"/>
                    </a:cubicBezTo>
                    <a:cubicBezTo>
                      <a:pt x="61930" y="15377"/>
                      <a:pt x="169975" y="25612"/>
                      <a:pt x="278020" y="35848"/>
                    </a:cubicBezTo>
                  </a:path>
                </a:pathLst>
              </a:custGeom>
              <a:noFill/>
              <a:ln>
                <a:solidFill>
                  <a:srgbClr val="FF0000"/>
                </a:solidFill>
                <a:prstDash val="sysDash"/>
                <a:headEnd type="none" w="med" len="med"/>
                <a:tailEnd type="triangl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60" name="Freeform 54">
                <a:extLst>
                  <a:ext uri="{FF2B5EF4-FFF2-40B4-BE49-F238E27FC236}">
                    <a16:creationId xmlns:a16="http://schemas.microsoft.com/office/drawing/2014/main" id="{BC157B63-9B0A-4315-A2F4-E251322F99EA}"/>
                  </a:ext>
                </a:extLst>
              </p:cNvPr>
              <p:cNvSpPr/>
              <p:nvPr/>
            </p:nvSpPr>
            <p:spPr>
              <a:xfrm rot="12939975" flipH="1" flipV="1">
                <a:off x="7105300" y="3455340"/>
                <a:ext cx="290099" cy="320696"/>
              </a:xfrm>
              <a:custGeom>
                <a:avLst/>
                <a:gdLst>
                  <a:gd name="connsiteX0" fmla="*/ 5065 w 278020"/>
                  <a:gd name="connsiteY0" fmla="*/ 267860 h 267860"/>
                  <a:gd name="connsiteX1" fmla="*/ 18712 w 278020"/>
                  <a:gd name="connsiteY1" fmla="*/ 22200 h 267860"/>
                  <a:gd name="connsiteX2" fmla="*/ 18712 w 278020"/>
                  <a:gd name="connsiteY2" fmla="*/ 13102 h 267860"/>
                  <a:gd name="connsiteX3" fmla="*/ 278020 w 278020"/>
                  <a:gd name="connsiteY3" fmla="*/ 35848 h 267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8020" h="267860">
                    <a:moveTo>
                      <a:pt x="5065" y="267860"/>
                    </a:moveTo>
                    <a:cubicBezTo>
                      <a:pt x="10751" y="166260"/>
                      <a:pt x="16438" y="64660"/>
                      <a:pt x="18712" y="22200"/>
                    </a:cubicBezTo>
                    <a:cubicBezTo>
                      <a:pt x="20987" y="-20260"/>
                      <a:pt x="-24506" y="10827"/>
                      <a:pt x="18712" y="13102"/>
                    </a:cubicBezTo>
                    <a:cubicBezTo>
                      <a:pt x="61930" y="15377"/>
                      <a:pt x="169975" y="25612"/>
                      <a:pt x="278020" y="35848"/>
                    </a:cubicBezTo>
                  </a:path>
                </a:pathLst>
              </a:custGeom>
              <a:noFill/>
              <a:ln>
                <a:solidFill>
                  <a:srgbClr val="1216B6"/>
                </a:solidFill>
                <a:prstDash val="solid"/>
                <a:headEnd type="arrow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grpSp>
          <p:nvGrpSpPr>
            <p:cNvPr id="135" name="Groupe 6">
              <a:extLst>
                <a:ext uri="{FF2B5EF4-FFF2-40B4-BE49-F238E27FC236}">
                  <a16:creationId xmlns:a16="http://schemas.microsoft.com/office/drawing/2014/main" id="{C9E18185-BFF8-4B1F-B772-11EA263A95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05075" y="2898391"/>
              <a:ext cx="883132" cy="607778"/>
              <a:chOff x="1405075" y="2898391"/>
              <a:chExt cx="883132" cy="607778"/>
            </a:xfrm>
          </p:grpSpPr>
          <p:grpSp>
            <p:nvGrpSpPr>
              <p:cNvPr id="145" name="Group 40">
                <a:extLst>
                  <a:ext uri="{FF2B5EF4-FFF2-40B4-BE49-F238E27FC236}">
                    <a16:creationId xmlns:a16="http://schemas.microsoft.com/office/drawing/2014/main" id="{E3F734BF-3232-4DDC-AF57-9FDC7B1851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21582" y="2898391"/>
                <a:ext cx="766625" cy="607778"/>
                <a:chOff x="1505810" y="4288247"/>
                <a:chExt cx="920384" cy="729679"/>
              </a:xfrm>
            </p:grpSpPr>
            <p:grpSp>
              <p:nvGrpSpPr>
                <p:cNvPr id="147" name="Group 42">
                  <a:extLst>
                    <a:ext uri="{FF2B5EF4-FFF2-40B4-BE49-F238E27FC236}">
                      <a16:creationId xmlns:a16="http://schemas.microsoft.com/office/drawing/2014/main" id="{2BA0B7C6-EB7C-40D7-81CF-B3483896BD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661844" y="4363474"/>
                  <a:ext cx="574180" cy="586942"/>
                  <a:chOff x="3686532" y="3530271"/>
                  <a:chExt cx="801927" cy="819751"/>
                </a:xfrm>
              </p:grpSpPr>
              <p:sp>
                <p:nvSpPr>
                  <p:cNvPr id="152" name="Line 20">
                    <a:extLst>
                      <a:ext uri="{FF2B5EF4-FFF2-40B4-BE49-F238E27FC236}">
                        <a16:creationId xmlns:a16="http://schemas.microsoft.com/office/drawing/2014/main" id="{950D5033-838A-49B8-A149-D46518B64CC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686532" y="3601554"/>
                    <a:ext cx="405184" cy="369545"/>
                  </a:xfrm>
                  <a:prstGeom prst="line">
                    <a:avLst/>
                  </a:prstGeom>
                  <a:noFill/>
                  <a:ln w="28575">
                    <a:solidFill>
                      <a:srgbClr val="000080"/>
                    </a:solidFill>
                    <a:round/>
                    <a:headEnd/>
                    <a:tailEnd type="none" w="lg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lIns="90000" tIns="46800" rIns="90000" bIns="46800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3" name="Line 21">
                    <a:extLst>
                      <a:ext uri="{FF2B5EF4-FFF2-40B4-BE49-F238E27FC236}">
                        <a16:creationId xmlns:a16="http://schemas.microsoft.com/office/drawing/2014/main" id="{6A76ABA9-4E35-46F9-8531-B400645D2DF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741869" y="3963595"/>
                    <a:ext cx="342343" cy="386427"/>
                  </a:xfrm>
                  <a:prstGeom prst="line">
                    <a:avLst/>
                  </a:prstGeom>
                  <a:noFill/>
                  <a:ln w="28575">
                    <a:solidFill>
                      <a:srgbClr val="FF0000"/>
                    </a:solidFill>
                    <a:prstDash val="sysDash"/>
                    <a:round/>
                    <a:headEnd/>
                    <a:tailEnd type="none" w="lg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lIns="90000" tIns="46800" rIns="90000" bIns="46800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5" name="Line 22">
                    <a:extLst>
                      <a:ext uri="{FF2B5EF4-FFF2-40B4-BE49-F238E27FC236}">
                        <a16:creationId xmlns:a16="http://schemas.microsoft.com/office/drawing/2014/main" id="{664A7AC0-C6FE-478A-B5B5-843738598E1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080268" y="3958955"/>
                    <a:ext cx="405184" cy="369544"/>
                  </a:xfrm>
                  <a:prstGeom prst="line">
                    <a:avLst/>
                  </a:prstGeom>
                  <a:noFill/>
                  <a:ln w="28575">
                    <a:solidFill>
                      <a:srgbClr val="000080"/>
                    </a:solidFill>
                    <a:round/>
                    <a:headEnd/>
                    <a:tailEnd type="none" w="lg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lIns="90000" tIns="46800" rIns="90000" bIns="46800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6" name="Line 26">
                    <a:extLst>
                      <a:ext uri="{FF2B5EF4-FFF2-40B4-BE49-F238E27FC236}">
                        <a16:creationId xmlns:a16="http://schemas.microsoft.com/office/drawing/2014/main" id="{46B26C84-BB27-4945-BF59-C8278EEE1EB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137674" y="3530271"/>
                    <a:ext cx="350785" cy="378924"/>
                  </a:xfrm>
                  <a:prstGeom prst="line">
                    <a:avLst/>
                  </a:prstGeom>
                  <a:noFill/>
                  <a:ln w="28575">
                    <a:solidFill>
                      <a:srgbClr val="FF0000"/>
                    </a:solidFill>
                    <a:prstDash val="sysDash"/>
                    <a:round/>
                    <a:headEnd/>
                    <a:tailEnd type="none" w="lg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lIns="90000" tIns="46800" rIns="90000" bIns="46800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7" name="Line 35">
                    <a:extLst>
                      <a:ext uri="{FF2B5EF4-FFF2-40B4-BE49-F238E27FC236}">
                        <a16:creationId xmlns:a16="http://schemas.microsoft.com/office/drawing/2014/main" id="{27EED9AF-6E78-4DEC-A4F9-DC75168D8A2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755005" y="3672222"/>
                    <a:ext cx="71506" cy="63470"/>
                  </a:xfrm>
                  <a:prstGeom prst="line">
                    <a:avLst/>
                  </a:prstGeom>
                  <a:noFill/>
                  <a:ln w="28575">
                    <a:solidFill>
                      <a:srgbClr val="000080"/>
                    </a:solidFill>
                    <a:round/>
                    <a:headEnd/>
                    <a:tailEnd type="stealth" w="lg" len="lg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lIns="90000" tIns="46800" rIns="90000" bIns="46800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8" name="Line 37">
                    <a:extLst>
                      <a:ext uri="{FF2B5EF4-FFF2-40B4-BE49-F238E27FC236}">
                        <a16:creationId xmlns:a16="http://schemas.microsoft.com/office/drawing/2014/main" id="{FC6CD4B6-C55A-4361-905B-659FCE3642E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19981" y="3587359"/>
                    <a:ext cx="107861" cy="117241"/>
                  </a:xfrm>
                  <a:prstGeom prst="line">
                    <a:avLst/>
                  </a:pr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 type="stealth" w="lg" len="lg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lIns="90000" tIns="46800" rIns="90000" bIns="46800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48" name="Picture 43">
                  <a:extLst>
                    <a:ext uri="{FF2B5EF4-FFF2-40B4-BE49-F238E27FC236}">
                      <a16:creationId xmlns:a16="http://schemas.microsoft.com/office/drawing/2014/main" id="{2BB24E82-E2E9-48BE-863D-B5D36375B0C3}"/>
                    </a:ext>
                  </a:extLst>
                </p:cNvPr>
                <p:cNvPicPr>
                  <a:picLocks/>
                </p:cNvPicPr>
                <p:nvPr>
                  <p:custDataLst>
                    <p:tags r:id="rId13"/>
                  </p:custDataLst>
                </p:nvPr>
              </p:nvPicPr>
              <p:blipFill>
                <a:blip r:embed="rId64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272755" y="4869661"/>
                  <a:ext cx="146276" cy="1358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>
                          <a:alpha val="0"/>
                        </a:srgbClr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49" name="Picture 44">
                  <a:extLst>
                    <a:ext uri="{FF2B5EF4-FFF2-40B4-BE49-F238E27FC236}">
                      <a16:creationId xmlns:a16="http://schemas.microsoft.com/office/drawing/2014/main" id="{05CAA2AC-25E3-4D0D-8C70-BEDE750E3BD2}"/>
                    </a:ext>
                  </a:extLst>
                </p:cNvPr>
                <p:cNvPicPr>
                  <a:picLocks/>
                </p:cNvPicPr>
                <p:nvPr>
                  <p:custDataLst>
                    <p:tags r:id="rId14"/>
                  </p:custDataLst>
                </p:nvPr>
              </p:nvPicPr>
              <p:blipFill>
                <a:blip r:embed="rId65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530497" y="4882099"/>
                  <a:ext cx="177621" cy="1358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>
                          <a:alpha val="0"/>
                        </a:srgbClr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50" name="Picture 45">
                  <a:extLst>
                    <a:ext uri="{FF2B5EF4-FFF2-40B4-BE49-F238E27FC236}">
                      <a16:creationId xmlns:a16="http://schemas.microsoft.com/office/drawing/2014/main" id="{41B015AB-0999-48C1-805A-A20FA6FEAB20}"/>
                    </a:ext>
                  </a:extLst>
                </p:cNvPr>
                <p:cNvPicPr>
                  <a:picLocks/>
                </p:cNvPicPr>
                <p:nvPr>
                  <p:custDataLst>
                    <p:tags r:id="rId15"/>
                  </p:custDataLst>
                </p:nvPr>
              </p:nvPicPr>
              <p:blipFill>
                <a:blip r:embed="rId6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505810" y="4288247"/>
                  <a:ext cx="146276" cy="1830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>
                          <a:alpha val="0"/>
                        </a:srgbClr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51" name="Picture 46">
                  <a:extLst>
                    <a:ext uri="{FF2B5EF4-FFF2-40B4-BE49-F238E27FC236}">
                      <a16:creationId xmlns:a16="http://schemas.microsoft.com/office/drawing/2014/main" id="{18B177B4-F1B3-4B9D-9746-C0F4714C573C}"/>
                    </a:ext>
                  </a:extLst>
                </p:cNvPr>
                <p:cNvPicPr>
                  <a:picLocks/>
                </p:cNvPicPr>
                <p:nvPr>
                  <p:custDataLst>
                    <p:tags r:id="rId16"/>
                  </p:custDataLst>
                </p:nvPr>
              </p:nvPicPr>
              <p:blipFill>
                <a:blip r:embed="rId67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248572" y="4333140"/>
                  <a:ext cx="177622" cy="17762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>
                          <a:alpha val="0"/>
                        </a:srgbClr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pic>
            <p:nvPicPr>
              <p:cNvPr id="146" name="Image 4">
                <a:extLst>
                  <a:ext uri="{FF2B5EF4-FFF2-40B4-BE49-F238E27FC236}">
                    <a16:creationId xmlns:a16="http://schemas.microsoft.com/office/drawing/2014/main" id="{74E56953-459F-4FD2-98E3-1B2800C56558}"/>
                  </a:ext>
                </a:extLst>
              </p:cNvPr>
              <p:cNvPicPr>
                <a:picLocks/>
              </p:cNvPicPr>
              <p:nvPr>
                <p:custDataLst>
                  <p:tags r:id="rId12"/>
                </p:custDataLst>
              </p:nvPr>
            </p:nvPicPr>
            <p:blipFill>
              <a:blip r:embed="rId6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05075" y="3135702"/>
                <a:ext cx="165100" cy="228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6" name="Groupe 7">
              <a:extLst>
                <a:ext uri="{FF2B5EF4-FFF2-40B4-BE49-F238E27FC236}">
                  <a16:creationId xmlns:a16="http://schemas.microsoft.com/office/drawing/2014/main" id="{339AF893-944D-4D12-AB75-C8EC98B210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82199" y="3001916"/>
              <a:ext cx="740781" cy="501514"/>
              <a:chOff x="3082199" y="3001916"/>
              <a:chExt cx="740781" cy="501514"/>
            </a:xfrm>
          </p:grpSpPr>
          <p:grpSp>
            <p:nvGrpSpPr>
              <p:cNvPr id="137" name="Group 31">
                <a:extLst>
                  <a:ext uri="{FF2B5EF4-FFF2-40B4-BE49-F238E27FC236}">
                    <a16:creationId xmlns:a16="http://schemas.microsoft.com/office/drawing/2014/main" id="{2208A9B0-360F-40CC-ADB4-520EFC4715F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81840" y="3001916"/>
                <a:ext cx="541140" cy="501514"/>
                <a:chOff x="7891547" y="3779436"/>
                <a:chExt cx="686936" cy="716873"/>
              </a:xfrm>
            </p:grpSpPr>
            <p:sp>
              <p:nvSpPr>
                <p:cNvPr id="139" name="Line 20">
                  <a:extLst>
                    <a:ext uri="{FF2B5EF4-FFF2-40B4-BE49-F238E27FC236}">
                      <a16:creationId xmlns:a16="http://schemas.microsoft.com/office/drawing/2014/main" id="{DBC1C7CA-8CB0-4894-9500-C6D53FD492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7891547" y="3849184"/>
                  <a:ext cx="356996" cy="325594"/>
                </a:xfrm>
                <a:prstGeom prst="line">
                  <a:avLst/>
                </a:prstGeom>
                <a:noFill/>
                <a:ln w="28575">
                  <a:solidFill>
                    <a:srgbClr val="000080"/>
                  </a:solidFill>
                  <a:round/>
                  <a:headEnd/>
                  <a:tailEnd type="none" w="lg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lIns="90000" tIns="46800" rIns="90000" bIns="46800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40" name="Line 22">
                  <a:extLst>
                    <a:ext uri="{FF2B5EF4-FFF2-40B4-BE49-F238E27FC236}">
                      <a16:creationId xmlns:a16="http://schemas.microsoft.com/office/drawing/2014/main" id="{A433467A-AD3B-477B-82C6-31156D01EB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21486" y="4155014"/>
                  <a:ext cx="356997" cy="325594"/>
                </a:xfrm>
                <a:prstGeom prst="line">
                  <a:avLst/>
                </a:prstGeom>
                <a:noFill/>
                <a:ln w="28575">
                  <a:solidFill>
                    <a:srgbClr val="000080"/>
                  </a:solidFill>
                  <a:round/>
                  <a:headEnd/>
                  <a:tailEnd type="none" w="lg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lIns="90000" tIns="46800" rIns="90000" bIns="46800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41" name="Line 25">
                  <a:extLst>
                    <a:ext uri="{FF2B5EF4-FFF2-40B4-BE49-F238E27FC236}">
                      <a16:creationId xmlns:a16="http://schemas.microsoft.com/office/drawing/2014/main" id="{296AFD42-FBC4-4C23-8D06-A2503BD39C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44408" y="3779436"/>
                  <a:ext cx="309893" cy="340469"/>
                </a:xfrm>
                <a:prstGeom prst="line">
                  <a:avLst/>
                </a:prstGeom>
                <a:noFill/>
                <a:ln w="28575">
                  <a:solidFill>
                    <a:srgbClr val="FF0000"/>
                  </a:solidFill>
                  <a:prstDash val="sysDash"/>
                  <a:round/>
                  <a:headEnd/>
                  <a:tailEnd type="none" w="lg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lIns="90000" tIns="46800" rIns="90000" bIns="46800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42" name="Line 27">
                  <a:extLst>
                    <a:ext uri="{FF2B5EF4-FFF2-40B4-BE49-F238E27FC236}">
                      <a16:creationId xmlns:a16="http://schemas.microsoft.com/office/drawing/2014/main" id="{D50EF495-E35C-429F-9600-69023ADC5D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21511" y="4155014"/>
                  <a:ext cx="300803" cy="341295"/>
                </a:xfrm>
                <a:prstGeom prst="line">
                  <a:avLst/>
                </a:prstGeom>
                <a:noFill/>
                <a:ln w="28575">
                  <a:solidFill>
                    <a:srgbClr val="FF0000"/>
                  </a:solidFill>
                  <a:prstDash val="sysDash"/>
                  <a:round/>
                  <a:headEnd/>
                  <a:tailEnd type="none" w="lg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lIns="90000" tIns="46800" rIns="90000" bIns="46800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43" name="Line 35">
                  <a:extLst>
                    <a:ext uri="{FF2B5EF4-FFF2-40B4-BE49-F238E27FC236}">
                      <a16:creationId xmlns:a16="http://schemas.microsoft.com/office/drawing/2014/main" id="{5A8269E0-CA9E-4FCE-A2AE-E6831E7B161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7991901" y="3949143"/>
                  <a:ext cx="63002" cy="55921"/>
                </a:xfrm>
                <a:prstGeom prst="line">
                  <a:avLst/>
                </a:prstGeom>
                <a:noFill/>
                <a:ln w="28575">
                  <a:solidFill>
                    <a:srgbClr val="000080"/>
                  </a:solidFill>
                  <a:round/>
                  <a:headEnd/>
                  <a:tailEnd type="stealth" w="lg" len="lg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lIns="90000" tIns="46800" rIns="90000" bIns="46800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44" name="Line 38">
                  <a:extLst>
                    <a:ext uri="{FF2B5EF4-FFF2-40B4-BE49-F238E27FC236}">
                      <a16:creationId xmlns:a16="http://schemas.microsoft.com/office/drawing/2014/main" id="{A5B9D050-CA6A-434E-9585-7DADDD230A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2133" y="3907892"/>
                  <a:ext cx="55368" cy="62805"/>
                </a:xfrm>
                <a:prstGeom prst="line">
                  <a:avLst/>
                </a:prstGeom>
                <a:noFill/>
                <a:ln w="28575">
                  <a:solidFill>
                    <a:srgbClr val="FF0000"/>
                  </a:solidFill>
                  <a:round/>
                  <a:headEnd/>
                  <a:tailEnd type="stealth" w="lg" len="lg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lIns="90000" tIns="46800" rIns="90000" bIns="46800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38" name="Image 5">
                <a:extLst>
                  <a:ext uri="{FF2B5EF4-FFF2-40B4-BE49-F238E27FC236}">
                    <a16:creationId xmlns:a16="http://schemas.microsoft.com/office/drawing/2014/main" id="{E1B07CA0-E204-48C7-A404-2F9DAFB4294D}"/>
                  </a:ext>
                </a:extLst>
              </p:cNvPr>
              <p:cNvPicPr>
                <a:picLocks/>
              </p:cNvPicPr>
              <p:nvPr>
                <p:custDataLst>
                  <p:tags r:id="rId11"/>
                </p:custDataLst>
              </p:nvPr>
            </p:nvPicPr>
            <p:blipFill>
              <a:blip r:embed="rId6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82199" y="3231666"/>
                <a:ext cx="292100" cy="228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167" name="Group 61">
            <a:extLst>
              <a:ext uri="{FF2B5EF4-FFF2-40B4-BE49-F238E27FC236}">
                <a16:creationId xmlns:a16="http://schemas.microsoft.com/office/drawing/2014/main" id="{2450D1B3-DF56-460E-BD1C-3E18A9CDBDB8}"/>
              </a:ext>
            </a:extLst>
          </p:cNvPr>
          <p:cNvGrpSpPr>
            <a:grpSpLocks/>
          </p:cNvGrpSpPr>
          <p:nvPr/>
        </p:nvGrpSpPr>
        <p:grpSpPr bwMode="auto">
          <a:xfrm>
            <a:off x="6811719" y="3975902"/>
            <a:ext cx="840374" cy="1208438"/>
            <a:chOff x="6526795" y="4681216"/>
            <a:chExt cx="1448942" cy="2086450"/>
          </a:xfrm>
        </p:grpSpPr>
        <p:grpSp>
          <p:nvGrpSpPr>
            <p:cNvPr id="168" name="Group 62">
              <a:extLst>
                <a:ext uri="{FF2B5EF4-FFF2-40B4-BE49-F238E27FC236}">
                  <a16:creationId xmlns:a16="http://schemas.microsoft.com/office/drawing/2014/main" id="{A4C55778-AF37-4D85-A37C-FE5805F348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26795" y="4681216"/>
              <a:ext cx="1448942" cy="2086450"/>
              <a:chOff x="1047655" y="4187634"/>
              <a:chExt cx="1354242" cy="1950083"/>
            </a:xfrm>
          </p:grpSpPr>
          <p:grpSp>
            <p:nvGrpSpPr>
              <p:cNvPr id="170" name="Group 64">
                <a:extLst>
                  <a:ext uri="{FF2B5EF4-FFF2-40B4-BE49-F238E27FC236}">
                    <a16:creationId xmlns:a16="http://schemas.microsoft.com/office/drawing/2014/main" id="{6C3532A8-DF93-4925-B7FA-38B8BE8671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47655" y="4187634"/>
                <a:ext cx="1354242" cy="1950083"/>
                <a:chOff x="1170298" y="3356706"/>
                <a:chExt cx="1097734" cy="1080692"/>
              </a:xfrm>
            </p:grpSpPr>
            <p:sp>
              <p:nvSpPr>
                <p:cNvPr id="174" name="Flowchart: Magnetic Disk 68">
                  <a:extLst>
                    <a:ext uri="{FF2B5EF4-FFF2-40B4-BE49-F238E27FC236}">
                      <a16:creationId xmlns:a16="http://schemas.microsoft.com/office/drawing/2014/main" id="{E65C1BDA-F50C-41AA-9931-F157AF72A783}"/>
                    </a:ext>
                  </a:extLst>
                </p:cNvPr>
                <p:cNvSpPr/>
                <p:nvPr/>
              </p:nvSpPr>
              <p:spPr>
                <a:xfrm>
                  <a:off x="1187109" y="3356706"/>
                  <a:ext cx="1080923" cy="1080692"/>
                </a:xfrm>
                <a:prstGeom prst="flowChartMagneticDisk">
                  <a:avLst/>
                </a:prstGeom>
                <a:solidFill>
                  <a:srgbClr val="FFFF00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5" name="Freeform 69">
                  <a:extLst>
                    <a:ext uri="{FF2B5EF4-FFF2-40B4-BE49-F238E27FC236}">
                      <a16:creationId xmlns:a16="http://schemas.microsoft.com/office/drawing/2014/main" id="{D7F54296-433B-4689-A3CE-99532515D733}"/>
                    </a:ext>
                  </a:extLst>
                </p:cNvPr>
                <p:cNvSpPr/>
                <p:nvPr/>
              </p:nvSpPr>
              <p:spPr>
                <a:xfrm>
                  <a:off x="1170298" y="3819367"/>
                  <a:ext cx="1097734" cy="363683"/>
                </a:xfrm>
                <a:custGeom>
                  <a:avLst/>
                  <a:gdLst>
                    <a:gd name="connsiteX0" fmla="*/ 7454 w 1224102"/>
                    <a:gd name="connsiteY0" fmla="*/ 250433 h 405107"/>
                    <a:gd name="connsiteX1" fmla="*/ 416886 w 1224102"/>
                    <a:gd name="connsiteY1" fmla="*/ 405107 h 405107"/>
                    <a:gd name="connsiteX2" fmla="*/ 894558 w 1224102"/>
                    <a:gd name="connsiteY2" fmla="*/ 250433 h 405107"/>
                    <a:gd name="connsiteX3" fmla="*/ 1190260 w 1224102"/>
                    <a:gd name="connsiteY3" fmla="*/ 223137 h 405107"/>
                    <a:gd name="connsiteX4" fmla="*/ 1208457 w 1224102"/>
                    <a:gd name="connsiteY4" fmla="*/ 168546 h 405107"/>
                    <a:gd name="connsiteX5" fmla="*/ 1108373 w 1224102"/>
                    <a:gd name="connsiteY5" fmla="*/ 82110 h 405107"/>
                    <a:gd name="connsiteX6" fmla="*/ 662546 w 1224102"/>
                    <a:gd name="connsiteY6" fmla="*/ 224 h 405107"/>
                    <a:gd name="connsiteX7" fmla="*/ 189424 w 1224102"/>
                    <a:gd name="connsiteY7" fmla="*/ 63913 h 405107"/>
                    <a:gd name="connsiteX8" fmla="*/ 7454 w 1224102"/>
                    <a:gd name="connsiteY8" fmla="*/ 250433 h 405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24102" h="405107">
                      <a:moveTo>
                        <a:pt x="7454" y="250433"/>
                      </a:moveTo>
                      <a:cubicBezTo>
                        <a:pt x="45364" y="307299"/>
                        <a:pt x="269035" y="405107"/>
                        <a:pt x="416886" y="405107"/>
                      </a:cubicBezTo>
                      <a:cubicBezTo>
                        <a:pt x="564737" y="405107"/>
                        <a:pt x="765662" y="280761"/>
                        <a:pt x="894558" y="250433"/>
                      </a:cubicBezTo>
                      <a:cubicBezTo>
                        <a:pt x="1023454" y="220105"/>
                        <a:pt x="1137944" y="236785"/>
                        <a:pt x="1190260" y="223137"/>
                      </a:cubicBezTo>
                      <a:cubicBezTo>
                        <a:pt x="1242576" y="209489"/>
                        <a:pt x="1222105" y="192050"/>
                        <a:pt x="1208457" y="168546"/>
                      </a:cubicBezTo>
                      <a:cubicBezTo>
                        <a:pt x="1194809" y="145042"/>
                        <a:pt x="1199358" y="110164"/>
                        <a:pt x="1108373" y="82110"/>
                      </a:cubicBezTo>
                      <a:cubicBezTo>
                        <a:pt x="1017388" y="54056"/>
                        <a:pt x="815704" y="3257"/>
                        <a:pt x="662546" y="224"/>
                      </a:cubicBezTo>
                      <a:cubicBezTo>
                        <a:pt x="509388" y="-2809"/>
                        <a:pt x="295573" y="25244"/>
                        <a:pt x="189424" y="63913"/>
                      </a:cubicBezTo>
                      <a:cubicBezTo>
                        <a:pt x="83275" y="102582"/>
                        <a:pt x="-30456" y="193567"/>
                        <a:pt x="7454" y="250433"/>
                      </a:cubicBezTo>
                      <a:close/>
                    </a:path>
                  </a:pathLst>
                </a:custGeom>
                <a:noFill/>
                <a:ln>
                  <a:solidFill>
                    <a:srgbClr val="1115B5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fr-FR"/>
                </a:p>
              </p:txBody>
            </p:sp>
            <p:sp>
              <p:nvSpPr>
                <p:cNvPr id="176" name="Line 35">
                  <a:extLst>
                    <a:ext uri="{FF2B5EF4-FFF2-40B4-BE49-F238E27FC236}">
                      <a16:creationId xmlns:a16="http://schemas.microsoft.com/office/drawing/2014/main" id="{E0B2F562-42FE-47E8-8A25-18AFC04A48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1835694" y="3822821"/>
                  <a:ext cx="153846" cy="19312"/>
                </a:xfrm>
                <a:prstGeom prst="line">
                  <a:avLst/>
                </a:prstGeom>
                <a:noFill/>
                <a:ln w="28575">
                  <a:solidFill>
                    <a:srgbClr val="000080"/>
                  </a:solidFill>
                  <a:round/>
                  <a:headEnd/>
                  <a:tailEnd type="stealth" w="lg" len="lg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lIns="90000" tIns="46800" rIns="90000" bIns="46800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77" name="Line 21">
                  <a:extLst>
                    <a:ext uri="{FF2B5EF4-FFF2-40B4-BE49-F238E27FC236}">
                      <a16:creationId xmlns:a16="http://schemas.microsoft.com/office/drawing/2014/main" id="{E9BEDF02-00E5-4CE9-ABB1-14BD9DAC3E8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297288" y="4001068"/>
                  <a:ext cx="136032" cy="250339"/>
                </a:xfrm>
                <a:prstGeom prst="line">
                  <a:avLst/>
                </a:prstGeom>
                <a:noFill/>
                <a:ln w="28575">
                  <a:solidFill>
                    <a:schemeClr val="accent2"/>
                  </a:solidFill>
                  <a:prstDash val="sysDash"/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lIns="90000" tIns="46800" rIns="90000" bIns="46800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78" name="Line 21">
                  <a:extLst>
                    <a:ext uri="{FF2B5EF4-FFF2-40B4-BE49-F238E27FC236}">
                      <a16:creationId xmlns:a16="http://schemas.microsoft.com/office/drawing/2014/main" id="{D1BA9E97-C370-4269-81A9-5F32C5F1A6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1776655" y="3734093"/>
                  <a:ext cx="49869" cy="209896"/>
                </a:xfrm>
                <a:prstGeom prst="line">
                  <a:avLst/>
                </a:prstGeom>
                <a:noFill/>
                <a:ln w="28575">
                  <a:solidFill>
                    <a:schemeClr val="accent2"/>
                  </a:solidFill>
                  <a:prstDash val="sysDash"/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lIns="90000" tIns="46800" rIns="90000" bIns="46800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79" name="Line 21">
                  <a:extLst>
                    <a:ext uri="{FF2B5EF4-FFF2-40B4-BE49-F238E27FC236}">
                      <a16:creationId xmlns:a16="http://schemas.microsoft.com/office/drawing/2014/main" id="{B1CEF5FF-ABF2-4CA1-B44A-0FF2A1E2D17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323560" y="3733447"/>
                  <a:ext cx="47252" cy="238433"/>
                </a:xfrm>
                <a:prstGeom prst="line">
                  <a:avLst/>
                </a:prstGeom>
                <a:noFill/>
                <a:ln w="28575">
                  <a:solidFill>
                    <a:schemeClr val="accent2"/>
                  </a:solidFill>
                  <a:prstDash val="sysDash"/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lIns="90000" tIns="46800" rIns="90000" bIns="46800">
                  <a:spAutoFit/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71" name="Line 35">
                <a:extLst>
                  <a:ext uri="{FF2B5EF4-FFF2-40B4-BE49-F238E27FC236}">
                    <a16:creationId xmlns:a16="http://schemas.microsoft.com/office/drawing/2014/main" id="{A9BE3A27-060E-4FDF-9E3C-86920F092B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54282" y="5586399"/>
                <a:ext cx="131111" cy="119742"/>
              </a:xfrm>
              <a:prstGeom prst="line">
                <a:avLst/>
              </a:prstGeom>
              <a:noFill/>
              <a:ln w="28575">
                <a:solidFill>
                  <a:schemeClr val="accent2"/>
                </a:solidFill>
                <a:round/>
                <a:headEnd/>
                <a:tailEnd type="stealth" w="lg" len="lg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lIns="90000" tIns="46800" rIns="90000" bIns="46800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72" name="Freeform 66">
                <a:extLst>
                  <a:ext uri="{FF2B5EF4-FFF2-40B4-BE49-F238E27FC236}">
                    <a16:creationId xmlns:a16="http://schemas.microsoft.com/office/drawing/2014/main" id="{6E721688-A539-4994-B2C7-635DA8ED5AEB}"/>
                  </a:ext>
                </a:extLst>
              </p:cNvPr>
              <p:cNvSpPr/>
              <p:nvPr/>
            </p:nvSpPr>
            <p:spPr>
              <a:xfrm rot="4785188">
                <a:off x="1724478" y="5368528"/>
                <a:ext cx="427814" cy="362929"/>
              </a:xfrm>
              <a:custGeom>
                <a:avLst/>
                <a:gdLst>
                  <a:gd name="connsiteX0" fmla="*/ 6 w 860942"/>
                  <a:gd name="connsiteY0" fmla="*/ 238715 h 549940"/>
                  <a:gd name="connsiteX1" fmla="*/ 141033 w 860942"/>
                  <a:gd name="connsiteY1" fmla="*/ 24900 h 549940"/>
                  <a:gd name="connsiteX2" fmla="*/ 682394 w 860942"/>
                  <a:gd name="connsiteY2" fmla="*/ 47646 h 549940"/>
                  <a:gd name="connsiteX3" fmla="*/ 850717 w 860942"/>
                  <a:gd name="connsiteY3" fmla="*/ 411587 h 549940"/>
                  <a:gd name="connsiteX4" fmla="*/ 432185 w 860942"/>
                  <a:gd name="connsiteY4" fmla="*/ 356996 h 549940"/>
                  <a:gd name="connsiteX5" fmla="*/ 136484 w 860942"/>
                  <a:gd name="connsiteY5" fmla="*/ 548064 h 549940"/>
                  <a:gd name="connsiteX6" fmla="*/ 6 w 860942"/>
                  <a:gd name="connsiteY6" fmla="*/ 238715 h 549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0942" h="549940">
                    <a:moveTo>
                      <a:pt x="6" y="238715"/>
                    </a:moveTo>
                    <a:cubicBezTo>
                      <a:pt x="764" y="151521"/>
                      <a:pt x="27302" y="56745"/>
                      <a:pt x="141033" y="24900"/>
                    </a:cubicBezTo>
                    <a:cubicBezTo>
                      <a:pt x="254764" y="-6945"/>
                      <a:pt x="564113" y="-16802"/>
                      <a:pt x="682394" y="47646"/>
                    </a:cubicBezTo>
                    <a:cubicBezTo>
                      <a:pt x="800675" y="112094"/>
                      <a:pt x="892418" y="360029"/>
                      <a:pt x="850717" y="411587"/>
                    </a:cubicBezTo>
                    <a:cubicBezTo>
                      <a:pt x="809016" y="463145"/>
                      <a:pt x="551224" y="334250"/>
                      <a:pt x="432185" y="356996"/>
                    </a:cubicBezTo>
                    <a:cubicBezTo>
                      <a:pt x="313146" y="379742"/>
                      <a:pt x="206997" y="570810"/>
                      <a:pt x="136484" y="548064"/>
                    </a:cubicBezTo>
                    <a:cubicBezTo>
                      <a:pt x="65971" y="525318"/>
                      <a:pt x="-752" y="325909"/>
                      <a:pt x="6" y="238715"/>
                    </a:cubicBezTo>
                    <a:close/>
                  </a:path>
                </a:pathLst>
              </a:custGeom>
              <a:noFill/>
              <a:ln>
                <a:solidFill>
                  <a:srgbClr val="FF0000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sp>
            <p:nvSpPr>
              <p:cNvPr id="173" name="Freeform 67">
                <a:extLst>
                  <a:ext uri="{FF2B5EF4-FFF2-40B4-BE49-F238E27FC236}">
                    <a16:creationId xmlns:a16="http://schemas.microsoft.com/office/drawing/2014/main" id="{B93E154F-72FD-4E53-8695-209EBBC8A001}"/>
                  </a:ext>
                </a:extLst>
              </p:cNvPr>
              <p:cNvSpPr/>
              <p:nvPr/>
            </p:nvSpPr>
            <p:spPr>
              <a:xfrm rot="1734399">
                <a:off x="1449987" y="5722364"/>
                <a:ext cx="277899" cy="267904"/>
              </a:xfrm>
              <a:custGeom>
                <a:avLst/>
                <a:gdLst>
                  <a:gd name="connsiteX0" fmla="*/ 5065 w 278020"/>
                  <a:gd name="connsiteY0" fmla="*/ 267860 h 267860"/>
                  <a:gd name="connsiteX1" fmla="*/ 18712 w 278020"/>
                  <a:gd name="connsiteY1" fmla="*/ 22200 h 267860"/>
                  <a:gd name="connsiteX2" fmla="*/ 18712 w 278020"/>
                  <a:gd name="connsiteY2" fmla="*/ 13102 h 267860"/>
                  <a:gd name="connsiteX3" fmla="*/ 278020 w 278020"/>
                  <a:gd name="connsiteY3" fmla="*/ 35848 h 267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8020" h="267860">
                    <a:moveTo>
                      <a:pt x="5065" y="267860"/>
                    </a:moveTo>
                    <a:cubicBezTo>
                      <a:pt x="10751" y="166260"/>
                      <a:pt x="16438" y="64660"/>
                      <a:pt x="18712" y="22200"/>
                    </a:cubicBezTo>
                    <a:cubicBezTo>
                      <a:pt x="20987" y="-20260"/>
                      <a:pt x="-24506" y="10827"/>
                      <a:pt x="18712" y="13102"/>
                    </a:cubicBezTo>
                    <a:cubicBezTo>
                      <a:pt x="61930" y="15377"/>
                      <a:pt x="169975" y="25612"/>
                      <a:pt x="278020" y="35848"/>
                    </a:cubicBezTo>
                  </a:path>
                </a:pathLst>
              </a:custGeom>
              <a:noFill/>
              <a:ln>
                <a:solidFill>
                  <a:srgbClr val="FF0000"/>
                </a:solidFill>
                <a:prstDash val="sysDash"/>
                <a:headEnd type="none" w="med" len="med"/>
                <a:tailEnd type="triangl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</p:grpSp>
        <p:sp>
          <p:nvSpPr>
            <p:cNvPr id="169" name="Line 21">
              <a:extLst>
                <a:ext uri="{FF2B5EF4-FFF2-40B4-BE49-F238E27FC236}">
                  <a16:creationId xmlns:a16="http://schemas.microsoft.com/office/drawing/2014/main" id="{38DB050F-1850-4BB4-AEC0-576A556EE9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39843" y="5458169"/>
              <a:ext cx="58540" cy="39269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prstDash val="sys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US"/>
            </a:p>
          </p:txBody>
        </p:sp>
      </p:grpSp>
      <p:sp>
        <p:nvSpPr>
          <p:cNvPr id="180" name="Double Wave 74">
            <a:extLst>
              <a:ext uri="{FF2B5EF4-FFF2-40B4-BE49-F238E27FC236}">
                <a16:creationId xmlns:a16="http://schemas.microsoft.com/office/drawing/2014/main" id="{5F8DC78D-27FF-4682-AEB6-A2A9B8853660}"/>
              </a:ext>
            </a:extLst>
          </p:cNvPr>
          <p:cNvSpPr/>
          <p:nvPr/>
        </p:nvSpPr>
        <p:spPr>
          <a:xfrm rot="5400000">
            <a:off x="7095155" y="4625017"/>
            <a:ext cx="877682" cy="45720"/>
          </a:xfrm>
          <a:prstGeom prst="doubleWave">
            <a:avLst>
              <a:gd name="adj1" fmla="val 6250"/>
              <a:gd name="adj2" fmla="val 971"/>
            </a:avLst>
          </a:prstGeom>
          <a:gradFill flip="none" rotWithShape="1">
            <a:gsLst>
              <a:gs pos="0">
                <a:schemeClr val="bg1">
                  <a:shade val="30000"/>
                  <a:satMod val="115000"/>
                </a:schemeClr>
              </a:gs>
              <a:gs pos="50000">
                <a:schemeClr val="bg1">
                  <a:shade val="67500"/>
                  <a:satMod val="115000"/>
                </a:schemeClr>
              </a:gs>
              <a:gs pos="100000">
                <a:schemeClr val="bg1">
                  <a:shade val="100000"/>
                  <a:satMod val="11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pic>
        <p:nvPicPr>
          <p:cNvPr id="181" name="Image 10">
            <a:extLst>
              <a:ext uri="{FF2B5EF4-FFF2-40B4-BE49-F238E27FC236}">
                <a16:creationId xmlns:a16="http://schemas.microsoft.com/office/drawing/2014/main" id="{7FF31B47-BB20-43D2-BD66-210668E15085}"/>
              </a:ext>
            </a:extLst>
          </p:cNvPr>
          <p:cNvPicPr>
            <a:picLocks/>
          </p:cNvPicPr>
          <p:nvPr>
            <p:custDataLst>
              <p:tags r:id="rId10"/>
            </p:custDataLst>
          </p:nvPr>
        </p:nvPicPr>
        <p:blipFill>
          <a:blip r:embed="rId7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14047" y="4263751"/>
            <a:ext cx="12192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2" name="TextBox 89">
            <a:extLst>
              <a:ext uri="{FF2B5EF4-FFF2-40B4-BE49-F238E27FC236}">
                <a16:creationId xmlns:a16="http://schemas.microsoft.com/office/drawing/2014/main" id="{DA455DFA-9326-4D9F-BF66-1C8316506D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723" y="3609757"/>
            <a:ext cx="799183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 sz="1800" dirty="0">
                <a:solidFill>
                  <a:srgbClr val="1014A4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 </a:t>
            </a:r>
            <a:r>
              <a:rPr lang="en-GB" altLang="en-US" sz="1800" dirty="0"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ɣ</a:t>
            </a:r>
            <a:r>
              <a:rPr lang="en-US" altLang="en-US" sz="1800" dirty="0">
                <a:solidFill>
                  <a:srgbClr val="1014A4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-twist </a:t>
            </a:r>
            <a:r>
              <a:rPr lang="en-US" altLang="en-US" sz="1800" dirty="0">
                <a:solidFill>
                  <a:srgbClr val="1014A4"/>
                </a:solidFill>
                <a:latin typeface="Arial" panose="020B0604020202020204" pitchFamily="34" charset="0"/>
              </a:rPr>
              <a:t>--</a:t>
            </a:r>
            <a:r>
              <a:rPr lang="en-US" altLang="en-US" sz="1800" dirty="0">
                <a:solidFill>
                  <a:srgbClr val="1014A4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topological factor on planar graph: quasiperiodic </a:t>
            </a:r>
            <a:r>
              <a:rPr lang="en-US" altLang="en-US" sz="1800" dirty="0" err="1">
                <a:solidFill>
                  <a:srgbClr val="1014A4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b.c.</a:t>
            </a:r>
            <a:r>
              <a:rPr lang="en-US" altLang="en-US" sz="1800" dirty="0">
                <a:solidFill>
                  <a:srgbClr val="1014A4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on cylinder</a:t>
            </a:r>
          </a:p>
        </p:txBody>
      </p:sp>
      <p:sp>
        <p:nvSpPr>
          <p:cNvPr id="17" name="Rectangle 30"/>
          <p:cNvSpPr>
            <a:spLocks noChangeArrowheads="1"/>
          </p:cNvSpPr>
          <p:nvPr/>
        </p:nvSpPr>
        <p:spPr bwMode="auto">
          <a:xfrm>
            <a:off x="6741083" y="1009441"/>
            <a:ext cx="117371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GB" sz="1050" b="1" dirty="0">
                <a:solidFill>
                  <a:srgbClr val="00CC00"/>
                </a:solidFill>
              </a:rPr>
              <a:t>Leigh, </a:t>
            </a:r>
            <a:r>
              <a:rPr lang="en-GB" sz="1050" b="1" dirty="0" err="1">
                <a:solidFill>
                  <a:srgbClr val="00CC00"/>
                </a:solidFill>
              </a:rPr>
              <a:t>Strassler</a:t>
            </a:r>
            <a:endParaRPr lang="en-GB" sz="1050" b="1" dirty="0">
              <a:solidFill>
                <a:srgbClr val="00CC00"/>
              </a:solidFill>
            </a:endParaRPr>
          </a:p>
          <a:p>
            <a:pPr algn="l"/>
            <a:r>
              <a:rPr lang="en-GB" sz="1050" b="1" dirty="0" err="1">
                <a:solidFill>
                  <a:srgbClr val="00CC00"/>
                </a:solidFill>
              </a:rPr>
              <a:t>Frolov</a:t>
            </a:r>
            <a:r>
              <a:rPr lang="en-GB" sz="1050" b="1" dirty="0">
                <a:solidFill>
                  <a:srgbClr val="00CC00"/>
                </a:solidFill>
              </a:rPr>
              <a:t>, </a:t>
            </a:r>
            <a:r>
              <a:rPr lang="en-GB" sz="1050" b="1" dirty="0" err="1">
                <a:solidFill>
                  <a:srgbClr val="00CC00"/>
                </a:solidFill>
              </a:rPr>
              <a:t>Tseytlin</a:t>
            </a:r>
            <a:endParaRPr lang="en-GB" sz="1050" b="1" dirty="0">
              <a:solidFill>
                <a:srgbClr val="00CC00"/>
              </a:solidFill>
            </a:endParaRPr>
          </a:p>
          <a:p>
            <a:pPr algn="l"/>
            <a:r>
              <a:rPr lang="en-GB" sz="1050" b="1" dirty="0" err="1">
                <a:solidFill>
                  <a:srgbClr val="00CC00"/>
                </a:solidFill>
              </a:rPr>
              <a:t>Beisert</a:t>
            </a:r>
            <a:r>
              <a:rPr lang="en-GB" sz="1050" b="1" dirty="0">
                <a:solidFill>
                  <a:srgbClr val="00CC00"/>
                </a:solidFill>
              </a:rPr>
              <a:t>, </a:t>
            </a:r>
            <a:r>
              <a:rPr lang="en-GB" sz="1050" b="1" dirty="0" err="1">
                <a:solidFill>
                  <a:srgbClr val="00CC00"/>
                </a:solidFill>
              </a:rPr>
              <a:t>Roiban</a:t>
            </a:r>
            <a:endParaRPr lang="en-GB" sz="1050" b="1" dirty="0">
              <a:solidFill>
                <a:srgbClr val="00CC00"/>
              </a:solidFill>
            </a:endParaRPr>
          </a:p>
          <a:p>
            <a:pPr algn="l"/>
            <a:r>
              <a:rPr lang="en-GB" sz="1050" b="1" dirty="0" err="1">
                <a:solidFill>
                  <a:srgbClr val="00CC00"/>
                </a:solidFill>
              </a:rPr>
              <a:t>Lunin</a:t>
            </a:r>
            <a:r>
              <a:rPr lang="en-GB" sz="1050" b="1" dirty="0">
                <a:solidFill>
                  <a:srgbClr val="00CC00"/>
                </a:solidFill>
              </a:rPr>
              <a:t>, </a:t>
            </a:r>
            <a:r>
              <a:rPr lang="en-GB" sz="1050" b="1" dirty="0" err="1">
                <a:solidFill>
                  <a:srgbClr val="00CC00"/>
                </a:solidFill>
              </a:rPr>
              <a:t>Maldacena</a:t>
            </a:r>
            <a:endParaRPr lang="en-GB" sz="1050" b="1" dirty="0">
              <a:solidFill>
                <a:srgbClr val="00CC00"/>
              </a:solidFill>
            </a:endParaRPr>
          </a:p>
        </p:txBody>
      </p:sp>
      <p:sp>
        <p:nvSpPr>
          <p:cNvPr id="183" name="TextBox 89 2">
            <a:extLst>
              <a:ext uri="{FF2B5EF4-FFF2-40B4-BE49-F238E27FC236}">
                <a16:creationId xmlns:a16="http://schemas.microsoft.com/office/drawing/2014/main" id="{B8BBBF92-3C9C-4FED-A763-F75119DB34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377" y="6169671"/>
            <a:ext cx="882733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  Breaks R-symmetry and all supersymmetry: PSU(2,2|4)→SU(2,2)×U(1)</a:t>
            </a:r>
            <a:r>
              <a:rPr lang="en-US" sz="1800" baseline="30000" dirty="0">
                <a:solidFill>
                  <a:srgbClr val="1014A4"/>
                </a:solidFill>
              </a:rPr>
              <a:t>3</a:t>
            </a:r>
            <a:r>
              <a:rPr lang="en-US" sz="1800" dirty="0">
                <a:solidFill>
                  <a:srgbClr val="1014A4"/>
                </a:solidFill>
              </a:rPr>
              <a:t>  </a:t>
            </a:r>
          </a:p>
          <a:p>
            <a:pPr algn="l" eaLnBrk="1" hangingPunct="1"/>
            <a:r>
              <a:rPr lang="en-US" sz="1800" dirty="0">
                <a:solidFill>
                  <a:srgbClr val="1014A4"/>
                </a:solidFill>
              </a:rPr>
              <a:t>   Still integrable in planar limit!</a:t>
            </a:r>
            <a:endParaRPr lang="en-US" sz="1800" baseline="30000" dirty="0">
              <a:solidFill>
                <a:srgbClr val="1014A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00519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/>
      <p:bldP spid="123" grpId="0"/>
      <p:bldP spid="124" grpId="0"/>
      <p:bldP spid="182" grpId="0"/>
      <p:bldP spid="17" grpId="0"/>
      <p:bldP spid="183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143999" cy="846138"/>
          </a:xfrm>
        </p:spPr>
        <p:txBody>
          <a:bodyPr/>
          <a:lstStyle/>
          <a:p>
            <a:r>
              <a:rPr lang="en-US" sz="3200" dirty="0">
                <a:solidFill>
                  <a:srgbClr val="990000"/>
                </a:solidFill>
              </a:rPr>
              <a:t> Fishnet </a:t>
            </a:r>
            <a:r>
              <a:rPr lang="en-US" sz="3200" dirty="0" err="1">
                <a:solidFill>
                  <a:srgbClr val="990000"/>
                </a:solidFill>
              </a:rPr>
              <a:t>limit:Chiral</a:t>
            </a:r>
            <a:r>
              <a:rPr lang="en-US" sz="3200" dirty="0">
                <a:solidFill>
                  <a:srgbClr val="990000"/>
                </a:solidFill>
              </a:rPr>
              <a:t> CFT and Dynamical “Fishnet”</a:t>
            </a:r>
          </a:p>
        </p:txBody>
      </p:sp>
      <p:pic>
        <p:nvPicPr>
          <p:cNvPr id="50" name="Picture 4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flipV="1">
            <a:off x="705569" y="3829553"/>
            <a:ext cx="7992344" cy="2318800"/>
          </a:xfrm>
          <a:prstGeom prst="rect">
            <a:avLst/>
          </a:prstGeom>
        </p:spPr>
      </p:pic>
      <p:sp>
        <p:nvSpPr>
          <p:cNvPr id="72" name="Rectangle 71"/>
          <p:cNvSpPr/>
          <p:nvPr/>
        </p:nvSpPr>
        <p:spPr>
          <a:xfrm>
            <a:off x="467543" y="6174430"/>
            <a:ext cx="820891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1800" dirty="0">
                <a:solidFill>
                  <a:srgbClr val="1115B5"/>
                </a:solidFill>
              </a:rPr>
              <a:t>A challenge:  to uncover the underlying integrable spin chain. Some progress…</a:t>
            </a:r>
          </a:p>
          <a:p>
            <a:pPr algn="l"/>
            <a:r>
              <a:rPr lang="en-US" sz="1800" dirty="0">
                <a:solidFill>
                  <a:srgbClr val="1115B5"/>
                </a:solidFill>
              </a:rPr>
              <a:t> A step towards understanding of full N=4 SYM integrability. </a:t>
            </a:r>
            <a:endParaRPr lang="en-GB" sz="1800" dirty="0">
              <a:solidFill>
                <a:srgbClr val="1115B5"/>
              </a:solidFill>
            </a:endParaRPr>
          </a:p>
        </p:txBody>
      </p:sp>
      <p:sp>
        <p:nvSpPr>
          <p:cNvPr id="75" name="Rectangle 74"/>
          <p:cNvSpPr/>
          <p:nvPr/>
        </p:nvSpPr>
        <p:spPr>
          <a:xfrm>
            <a:off x="6834091" y="4116609"/>
            <a:ext cx="2225125" cy="184483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7" name="TextBox 76"/>
          <p:cNvSpPr txBox="1">
            <a:spLocks noChangeArrowheads="1"/>
          </p:cNvSpPr>
          <p:nvPr/>
        </p:nvSpPr>
        <p:spPr bwMode="auto">
          <a:xfrm>
            <a:off x="6948264" y="5194246"/>
            <a:ext cx="2263399" cy="954107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1014A4"/>
                </a:solidFill>
              </a:rPr>
              <a:t>Intersection with fermionic lines should be  disentangled into two</a:t>
            </a:r>
          </a:p>
          <a:p>
            <a:pPr eaLnBrk="1" hangingPunct="1"/>
            <a:r>
              <a:rPr lang="en-US" sz="1400" dirty="0">
                <a:solidFill>
                  <a:srgbClr val="1014A4"/>
                </a:solidFill>
              </a:rPr>
              <a:t>Yukawa vertices </a:t>
            </a:r>
          </a:p>
        </p:txBody>
      </p:sp>
      <p:sp>
        <p:nvSpPr>
          <p:cNvPr id="78" name="Rectangle 30"/>
          <p:cNvSpPr>
            <a:spLocks noChangeArrowheads="1"/>
          </p:cNvSpPr>
          <p:nvPr/>
        </p:nvSpPr>
        <p:spPr bwMode="auto">
          <a:xfrm>
            <a:off x="7302314" y="3753694"/>
            <a:ext cx="183447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200" b="1" dirty="0">
                <a:solidFill>
                  <a:srgbClr val="00CC00"/>
                </a:solidFill>
              </a:rPr>
              <a:t>V.K., </a:t>
            </a:r>
            <a:r>
              <a:rPr lang="en-GB" sz="1200" b="1" dirty="0" err="1">
                <a:solidFill>
                  <a:srgbClr val="00CC00"/>
                </a:solidFill>
              </a:rPr>
              <a:t>Olivucci</a:t>
            </a:r>
            <a:r>
              <a:rPr lang="en-GB" sz="1200" b="1" dirty="0">
                <a:solidFill>
                  <a:srgbClr val="00CC00"/>
                </a:solidFill>
              </a:rPr>
              <a:t>, </a:t>
            </a:r>
            <a:r>
              <a:rPr lang="en-GB" sz="1200" b="1" dirty="0" err="1">
                <a:solidFill>
                  <a:srgbClr val="00CC00"/>
                </a:solidFill>
              </a:rPr>
              <a:t>Preti</a:t>
            </a:r>
            <a:r>
              <a:rPr lang="en-GB" sz="1200" b="1" dirty="0">
                <a:solidFill>
                  <a:srgbClr val="00CC00"/>
                </a:solidFill>
              </a:rPr>
              <a:t> ‘18</a:t>
            </a:r>
            <a:endParaRPr lang="en-US" sz="1200" dirty="0"/>
          </a:p>
        </p:txBody>
      </p:sp>
      <p:sp>
        <p:nvSpPr>
          <p:cNvPr id="79" name="Content Placeholder 2"/>
          <p:cNvSpPr txBox="1">
            <a:spLocks/>
          </p:cNvSpPr>
          <p:nvPr/>
        </p:nvSpPr>
        <p:spPr>
          <a:xfrm>
            <a:off x="409119" y="3072205"/>
            <a:ext cx="8051313" cy="66795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altLang="en-US" sz="1800" dirty="0">
                <a:solidFill>
                  <a:srgbClr val="1115B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Feynman graphs form a dynamical fishnet:</a:t>
            </a:r>
            <a:r>
              <a:rPr lang="en-US" altLang="en-US" sz="1800" dirty="0">
                <a:solidFill>
                  <a:srgbClr val="1115B5"/>
                </a:solidFill>
              </a:rPr>
              <a:t>   </a:t>
            </a:r>
            <a:r>
              <a:rPr lang="en-US" sz="1800" dirty="0">
                <a:solidFill>
                  <a:srgbClr val="1115B5"/>
                </a:solidFill>
              </a:rPr>
              <a:t>3 systems of parallel lines, </a:t>
            </a:r>
          </a:p>
          <a:p>
            <a:pPr marL="0" indent="0">
              <a:buNone/>
              <a:defRPr/>
            </a:pPr>
            <a:r>
              <a:rPr lang="en-US" sz="1800" dirty="0">
                <a:solidFill>
                  <a:srgbClr val="1115B5"/>
                </a:solidFill>
              </a:rPr>
              <a:t>      quartic vertices;  solid lines – bosons, dotted lines - fermions  </a:t>
            </a:r>
          </a:p>
          <a:p>
            <a:pPr>
              <a:defRPr/>
            </a:pPr>
            <a:endParaRPr lang="en-GB" altLang="en-US" sz="1800" dirty="0">
              <a:solidFill>
                <a:srgbClr val="1115B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4" name="TextBox 89"/>
          <p:cNvSpPr txBox="1">
            <a:spLocks noChangeArrowheads="1"/>
          </p:cNvSpPr>
          <p:nvPr/>
        </p:nvSpPr>
        <p:spPr bwMode="auto">
          <a:xfrm>
            <a:off x="246818" y="1419353"/>
            <a:ext cx="570275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  Chiral CFT from double-scaled  ɣ-twisted N=4 SYM:</a:t>
            </a:r>
          </a:p>
        </p:txBody>
      </p:sp>
      <p:pic>
        <p:nvPicPr>
          <p:cNvPr id="85" name="Picture 84"/>
          <p:cNvPicPr>
            <a:picLocks/>
          </p:cNvPicPr>
          <p:nvPr>
            <p:custDataLst>
              <p:tags r:id="rId1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828" y="1754906"/>
            <a:ext cx="4037172" cy="418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pic>
        <p:nvPicPr>
          <p:cNvPr id="86" name="Picture 85"/>
          <p:cNvPicPr>
            <a:picLocks/>
          </p:cNvPicPr>
          <p:nvPr>
            <p:custDataLst>
              <p:tags r:id="rId2"/>
            </p:custData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0717" y="2182707"/>
            <a:ext cx="8877300" cy="800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sp>
        <p:nvSpPr>
          <p:cNvPr id="87" name="TextBox 89"/>
          <p:cNvSpPr txBox="1">
            <a:spLocks noChangeArrowheads="1"/>
          </p:cNvSpPr>
          <p:nvPr/>
        </p:nvSpPr>
        <p:spPr bwMode="auto">
          <a:xfrm>
            <a:off x="6218286" y="1836206"/>
            <a:ext cx="320486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1014A4"/>
                </a:solidFill>
              </a:rPr>
              <a:t>3 flavors of bosons and fermions  </a:t>
            </a:r>
          </a:p>
        </p:txBody>
      </p:sp>
      <p:sp>
        <p:nvSpPr>
          <p:cNvPr id="88" name="Rectangle 30"/>
          <p:cNvSpPr>
            <a:spLocks noChangeArrowheads="1"/>
          </p:cNvSpPr>
          <p:nvPr/>
        </p:nvSpPr>
        <p:spPr bwMode="auto">
          <a:xfrm>
            <a:off x="7820718" y="1088186"/>
            <a:ext cx="1231427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GB" sz="1050" b="1" dirty="0" err="1">
                <a:solidFill>
                  <a:srgbClr val="00CC00"/>
                </a:solidFill>
              </a:rPr>
              <a:t>Gurdogan</a:t>
            </a:r>
            <a:r>
              <a:rPr lang="en-GB" sz="1050" b="1" dirty="0">
                <a:solidFill>
                  <a:srgbClr val="00CC00"/>
                </a:solidFill>
              </a:rPr>
              <a:t>, V.K. ‘15</a:t>
            </a:r>
          </a:p>
        </p:txBody>
      </p:sp>
      <p:sp>
        <p:nvSpPr>
          <p:cNvPr id="51" name="Rectangle 50"/>
          <p:cNvSpPr/>
          <p:nvPr/>
        </p:nvSpPr>
        <p:spPr>
          <a:xfrm>
            <a:off x="705569" y="4360559"/>
            <a:ext cx="1620161" cy="135692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" name="TextBox 89"/>
          <p:cNvSpPr txBox="1">
            <a:spLocks noChangeArrowheads="1"/>
          </p:cNvSpPr>
          <p:nvPr/>
        </p:nvSpPr>
        <p:spPr bwMode="auto">
          <a:xfrm>
            <a:off x="323529" y="716354"/>
            <a:ext cx="734481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  </a:t>
            </a:r>
            <a:r>
              <a:rPr lang="en-US" sz="1800" dirty="0">
                <a:solidFill>
                  <a:srgbClr val="FF0000"/>
                </a:solidFill>
              </a:rPr>
              <a:t>Double scaling “fishnet” limit:</a:t>
            </a:r>
            <a:r>
              <a:rPr lang="en-US" sz="1800" dirty="0">
                <a:solidFill>
                  <a:srgbClr val="1014A4"/>
                </a:solidFill>
              </a:rPr>
              <a:t>  Strong imaginary twist, weak coupling: </a:t>
            </a:r>
          </a:p>
        </p:txBody>
      </p:sp>
      <p:pic>
        <p:nvPicPr>
          <p:cNvPr id="16" name="Picture 15"/>
          <p:cNvPicPr>
            <a:picLocks/>
          </p:cNvPicPr>
          <p:nvPr>
            <p:custDataLst>
              <p:tags r:id="rId3"/>
            </p:custDataLst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185" y="1105850"/>
            <a:ext cx="6502400" cy="292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sp>
        <p:nvSpPr>
          <p:cNvPr id="17" name="Rectangle 30">
            <a:extLst>
              <a:ext uri="{FF2B5EF4-FFF2-40B4-BE49-F238E27FC236}">
                <a16:creationId xmlns:a16="http://schemas.microsoft.com/office/drawing/2014/main" id="{A0156BD5-1C8C-47DD-89EA-5C78C412F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5189" y="6509094"/>
            <a:ext cx="173316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200" b="1" dirty="0">
                <a:solidFill>
                  <a:srgbClr val="00CC00"/>
                </a:solidFill>
              </a:rPr>
              <a:t>Kade, </a:t>
            </a:r>
            <a:r>
              <a:rPr lang="en-GB" sz="1200" b="1" dirty="0" err="1">
                <a:solidFill>
                  <a:srgbClr val="00CC00"/>
                </a:solidFill>
              </a:rPr>
              <a:t>Staudacher</a:t>
            </a:r>
            <a:r>
              <a:rPr lang="en-GB" sz="1200" b="1" dirty="0">
                <a:solidFill>
                  <a:srgbClr val="00CC00"/>
                </a:solidFill>
              </a:rPr>
              <a:t> ‘24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2832360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/>
      <p:bldP spid="75" grpId="0" animBg="1"/>
      <p:bldP spid="77" grpId="0" animBg="1"/>
      <p:bldP spid="78" grpId="0"/>
      <p:bldP spid="79" grpId="0" uiExpand="1" build="p"/>
      <p:bldP spid="84" grpId="0"/>
      <p:bldP spid="88" grpId="0"/>
      <p:bldP spid="51" grpId="0" animBg="1"/>
      <p:bldP spid="15" grpId="0"/>
      <p:bldP spid="17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/>
          </p:cNvSpPr>
          <p:nvPr/>
        </p:nvSpPr>
        <p:spPr>
          <a:xfrm>
            <a:off x="471901" y="182099"/>
            <a:ext cx="8229600" cy="84613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dirty="0">
                <a:solidFill>
                  <a:srgbClr val="990000"/>
                </a:solidFill>
                <a:latin typeface="+mj-lt"/>
                <a:ea typeface="+mj-ea"/>
                <a:cs typeface="+mj-cs"/>
              </a:rPr>
              <a:t>Special case: bi-scalar  Fishnet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9900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</a:t>
            </a:r>
            <a:r>
              <a:rPr lang="en-US" sz="3600" dirty="0">
                <a:solidFill>
                  <a:srgbClr val="990000"/>
                </a:solidFill>
                <a:latin typeface="+mj-lt"/>
                <a:ea typeface="+mj-ea"/>
                <a:cs typeface="+mj-cs"/>
              </a:rPr>
              <a:t>C</a:t>
            </a:r>
            <a:r>
              <a:rPr lang="en-US" sz="3600" noProof="0" dirty="0">
                <a:solidFill>
                  <a:srgbClr val="990000"/>
                </a:solidFill>
                <a:latin typeface="+mj-lt"/>
                <a:ea typeface="+mj-ea"/>
                <a:cs typeface="+mj-cs"/>
              </a:rPr>
              <a:t>FT</a:t>
            </a:r>
            <a:r>
              <a:rPr lang="en-US" sz="3600" baseline="-25000" noProof="0" dirty="0">
                <a:solidFill>
                  <a:srgbClr val="990000"/>
                </a:solidFill>
                <a:latin typeface="+mj-lt"/>
                <a:ea typeface="+mj-ea"/>
                <a:cs typeface="+mj-cs"/>
              </a:rPr>
              <a:t>4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990000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62" name="Rectangle 30 1"/>
          <p:cNvSpPr>
            <a:spLocks noChangeArrowheads="1"/>
          </p:cNvSpPr>
          <p:nvPr/>
        </p:nvSpPr>
        <p:spPr bwMode="auto">
          <a:xfrm>
            <a:off x="7032385" y="113645"/>
            <a:ext cx="133402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GB" sz="1050" b="1" dirty="0" err="1">
                <a:solidFill>
                  <a:srgbClr val="00CC00"/>
                </a:solidFill>
              </a:rPr>
              <a:t>Gurdogan</a:t>
            </a:r>
            <a:r>
              <a:rPr lang="en-GB" sz="1050" b="1" dirty="0">
                <a:solidFill>
                  <a:srgbClr val="00CC00"/>
                </a:solidFill>
              </a:rPr>
              <a:t>, V.K. 2015</a:t>
            </a:r>
          </a:p>
        </p:txBody>
      </p:sp>
      <p:sp>
        <p:nvSpPr>
          <p:cNvPr id="90" name="TextBox 89 2"/>
          <p:cNvSpPr txBox="1">
            <a:spLocks noChangeArrowheads="1"/>
          </p:cNvSpPr>
          <p:nvPr/>
        </p:nvSpPr>
        <p:spPr bwMode="auto">
          <a:xfrm>
            <a:off x="7743800" y="2928810"/>
            <a:ext cx="123991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1014A4"/>
                </a:solidFill>
              </a:rPr>
              <a:t>Missing “anti-chiral” vertex</a:t>
            </a:r>
          </a:p>
        </p:txBody>
      </p:sp>
      <p:sp>
        <p:nvSpPr>
          <p:cNvPr id="3" name="Rectangle 2"/>
          <p:cNvSpPr/>
          <p:nvPr/>
        </p:nvSpPr>
        <p:spPr>
          <a:xfrm>
            <a:off x="352244" y="5199372"/>
            <a:ext cx="708986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No mass or vertex  renormalization!   Coupling  </a:t>
            </a:r>
            <a:r>
              <a:rPr lang="el-GR" sz="1800" dirty="0">
                <a:solidFill>
                  <a:srgbClr val="1014A4"/>
                </a:solidFill>
              </a:rPr>
              <a:t>ξ</a:t>
            </a:r>
            <a:r>
              <a:rPr lang="en-US" sz="1800" dirty="0">
                <a:solidFill>
                  <a:srgbClr val="1014A4"/>
                </a:solidFill>
              </a:rPr>
              <a:t>   does not run!  </a:t>
            </a:r>
            <a:endParaRPr lang="en-GB" sz="1800" dirty="0"/>
          </a:p>
        </p:txBody>
      </p:sp>
      <p:grpSp>
        <p:nvGrpSpPr>
          <p:cNvPr id="11" name="Group 10"/>
          <p:cNvGrpSpPr/>
          <p:nvPr/>
        </p:nvGrpSpPr>
        <p:grpSpPr>
          <a:xfrm>
            <a:off x="4419698" y="3935393"/>
            <a:ext cx="2229474" cy="938915"/>
            <a:chOff x="6138607" y="5201981"/>
            <a:chExt cx="2456832" cy="1126323"/>
          </a:xfrm>
        </p:grpSpPr>
        <p:pic>
          <p:nvPicPr>
            <p:cNvPr id="145" name="Image 144"/>
            <p:cNvPicPr>
              <a:picLocks/>
            </p:cNvPicPr>
            <p:nvPr>
              <p:custDataLst>
                <p:tags r:id="rId36"/>
              </p:custDataLst>
            </p:nvPr>
          </p:nvPicPr>
          <p:blipFill>
            <a:blip r:embed="rId3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47265" y="5683592"/>
              <a:ext cx="148174" cy="12796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/>
                  </a:solidFill>
                </a14:hiddenFill>
              </a:ext>
            </a:extLst>
          </p:spPr>
        </p:pic>
        <p:pic>
          <p:nvPicPr>
            <p:cNvPr id="146" name="Image 145"/>
            <p:cNvPicPr>
              <a:picLocks/>
            </p:cNvPicPr>
            <p:nvPr>
              <p:custDataLst>
                <p:tags r:id="rId37"/>
              </p:custDataLst>
            </p:nvPr>
          </p:nvPicPr>
          <p:blipFill>
            <a:blip r:embed="rId4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38607" y="5646548"/>
              <a:ext cx="148174" cy="20205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/>
                  </a:solidFill>
                </a14:hiddenFill>
              </a:ext>
            </a:extLst>
          </p:spPr>
        </p:pic>
        <p:sp>
          <p:nvSpPr>
            <p:cNvPr id="53" name="Arc 52"/>
            <p:cNvSpPr/>
            <p:nvPr/>
          </p:nvSpPr>
          <p:spPr>
            <a:xfrm rot="16198689" flipV="1">
              <a:off x="6845449" y="5179878"/>
              <a:ext cx="1091192" cy="1135398"/>
            </a:xfrm>
            <a:prstGeom prst="arc">
              <a:avLst>
                <a:gd name="adj1" fmla="val 16200000"/>
                <a:gd name="adj2" fmla="val 5786247"/>
              </a:avLst>
            </a:prstGeom>
            <a:ln w="28575">
              <a:solidFill>
                <a:srgbClr val="C00000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4" name="Arc 53"/>
            <p:cNvSpPr/>
            <p:nvPr/>
          </p:nvSpPr>
          <p:spPr>
            <a:xfrm rot="5400000" flipV="1">
              <a:off x="6845657" y="5215009"/>
              <a:ext cx="1091192" cy="1135398"/>
            </a:xfrm>
            <a:prstGeom prst="arc">
              <a:avLst>
                <a:gd name="adj1" fmla="val 16200000"/>
                <a:gd name="adj2" fmla="val 5786247"/>
              </a:avLst>
            </a:prstGeom>
            <a:ln w="28575">
              <a:solidFill>
                <a:srgbClr val="C00000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5" name="Line 22"/>
            <p:cNvSpPr>
              <a:spLocks noChangeShapeType="1"/>
            </p:cNvSpPr>
            <p:nvPr/>
          </p:nvSpPr>
          <p:spPr bwMode="auto">
            <a:xfrm>
              <a:off x="6426356" y="5750371"/>
              <a:ext cx="1920196" cy="1330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 lIns="90000" tIns="46800" rIns="90000" bIns="46800">
              <a:spAutoFit/>
            </a:bodyPr>
            <a:lstStyle/>
            <a:p>
              <a:endParaRPr lang="en-GB" dirty="0"/>
            </a:p>
          </p:txBody>
        </p:sp>
        <p:sp>
          <p:nvSpPr>
            <p:cNvPr id="56" name="Line 35 1 1"/>
            <p:cNvSpPr>
              <a:spLocks noChangeShapeType="1"/>
            </p:cNvSpPr>
            <p:nvPr/>
          </p:nvSpPr>
          <p:spPr bwMode="auto">
            <a:xfrm flipH="1" flipV="1">
              <a:off x="7308805" y="5741794"/>
              <a:ext cx="199935" cy="8577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 lIns="90000" tIns="46800" rIns="90000" bIns="46800">
              <a:spAutoFit/>
            </a:bodyPr>
            <a:lstStyle/>
            <a:p>
              <a:endParaRPr lang="en-GB"/>
            </a:p>
          </p:txBody>
        </p:sp>
        <p:sp>
          <p:nvSpPr>
            <p:cNvPr id="57" name="Line 35 2 1"/>
            <p:cNvSpPr>
              <a:spLocks noChangeShapeType="1"/>
            </p:cNvSpPr>
            <p:nvPr/>
          </p:nvSpPr>
          <p:spPr bwMode="auto">
            <a:xfrm flipH="1" flipV="1">
              <a:off x="7315295" y="5202427"/>
              <a:ext cx="199935" cy="8577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 lIns="90000" tIns="46800" rIns="90000" bIns="46800">
              <a:spAutoFit/>
            </a:bodyPr>
            <a:lstStyle/>
            <a:p>
              <a:endParaRPr lang="en-GB"/>
            </a:p>
          </p:txBody>
        </p:sp>
      </p:grpSp>
      <p:sp>
        <p:nvSpPr>
          <p:cNvPr id="48" name="TextBox 89 3"/>
          <p:cNvSpPr txBox="1">
            <a:spLocks noChangeArrowheads="1"/>
          </p:cNvSpPr>
          <p:nvPr/>
        </p:nvSpPr>
        <p:spPr bwMode="auto">
          <a:xfrm>
            <a:off x="353925" y="3367026"/>
            <a:ext cx="888906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   </a:t>
            </a:r>
            <a:r>
              <a:rPr lang="en-US" sz="1800" i="1" dirty="0">
                <a:solidFill>
                  <a:srgbClr val="1014A4"/>
                </a:solidFill>
                <a:latin typeface="Script MT Bold" panose="03040602040607080904" pitchFamily="66" charset="0"/>
              </a:rPr>
              <a:t>N </a:t>
            </a:r>
            <a:r>
              <a:rPr lang="en-US" sz="1800" dirty="0">
                <a:solidFill>
                  <a:srgbClr val="1014A4"/>
                </a:solidFill>
              </a:rPr>
              <a:t>= 4 SYM planar graphs reduce, in the bulk, to (very few!) fishnet graphs</a:t>
            </a:r>
          </a:p>
        </p:txBody>
      </p:sp>
      <p:pic>
        <p:nvPicPr>
          <p:cNvPr id="13" name="Image 12" descr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tr}{{{\rm tr}}}&#10;\newcommand{\como}[1]{{\color[rgb]{0.0,0.1,0.9} {\bf \&quot;O:} #1} }&#10;&#10;&#10;&#10;&#10;\def\sG{\,\slash\!\!\!\! G}&#10;\def\sH{\slash\!\!\!\! H}&#10;\def\pint{-\hskip-0.41cm \int}&#10;&#10;\begin{document}&#10;$$&#10;    {\cal L}[\phi_1,\phi_2]= \frac{N_c}{2}\tr\,\,&#10;    \left(\p^\mu\bar\phi_1 \p_\mu\phi_1+\p^\mu\bar\phi_2 &#10;    \p_\mu\phi_2+2\xi^2\,\bar\phi_1 \bar\phi_2 \phi_1\phi_2\right)&#10;$$&#10;\end{document}" title="IguanaTex Bitmap Display">
            <a:extLst>
              <a:ext uri="{FF2B5EF4-FFF2-40B4-BE49-F238E27FC236}">
                <a16:creationId xmlns:a16="http://schemas.microsoft.com/office/drawing/2014/main" id="{E8E6691A-F87B-4E2B-BC99-294B3762C888}"/>
              </a:ext>
            </a:extLst>
          </p:cNvPr>
          <p:cNvPicPr>
            <a:picLocks/>
          </p:cNvPicPr>
          <p:nvPr>
            <p:custDataLst>
              <p:tags r:id="rId1"/>
            </p:custDataLst>
          </p:nvPr>
        </p:nvPicPr>
        <p:blipFill>
          <a:blip r:embed="rId4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3310" y="1550936"/>
            <a:ext cx="5645782" cy="426280"/>
          </a:xfrm>
          <a:prstGeom prst="rect">
            <a:avLst/>
          </a:prstGeom>
          <a:solidFill>
            <a:srgbClr val="FFFFFF"/>
          </a:solidFill>
        </p:spPr>
      </p:pic>
      <p:sp>
        <p:nvSpPr>
          <p:cNvPr id="111" name="Rectangle 110"/>
          <p:cNvSpPr/>
          <p:nvPr/>
        </p:nvSpPr>
        <p:spPr>
          <a:xfrm>
            <a:off x="418103" y="1088740"/>
            <a:ext cx="462279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Take in the full </a:t>
            </a:r>
            <a:r>
              <a:rPr lang="en-US" sz="1800" dirty="0" err="1">
                <a:solidFill>
                  <a:srgbClr val="1014A4"/>
                </a:solidFill>
              </a:rPr>
              <a:t>dynakical</a:t>
            </a:r>
            <a:r>
              <a:rPr lang="en-US" sz="1800" dirty="0">
                <a:solidFill>
                  <a:srgbClr val="1014A4"/>
                </a:solidFill>
              </a:rPr>
              <a:t> fishnet CFT</a:t>
            </a:r>
          </a:p>
        </p:txBody>
      </p:sp>
      <p:pic>
        <p:nvPicPr>
          <p:cNvPr id="115" name="Picture 114"/>
          <p:cNvPicPr>
            <a:picLocks noChangeAspect="1"/>
          </p:cNvPicPr>
          <p:nvPr/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689" y="3918503"/>
            <a:ext cx="1352012" cy="1024098"/>
          </a:xfrm>
          <a:prstGeom prst="snip2DiagRect">
            <a:avLst>
              <a:gd name="adj1" fmla="val 23784"/>
              <a:gd name="adj2" fmla="val 36780"/>
            </a:avLst>
          </a:prstGeom>
        </p:spPr>
      </p:pic>
      <p:sp>
        <p:nvSpPr>
          <p:cNvPr id="59" name="TextBox 89 1">
            <a:extLst>
              <a:ext uri="{FF2B5EF4-FFF2-40B4-BE49-F238E27FC236}">
                <a16:creationId xmlns:a16="http://schemas.microsoft.com/office/drawing/2014/main" id="{DD992653-27D1-459B-B33B-04565906E0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6689" y="2528666"/>
            <a:ext cx="138966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algn="l" eaLnBrk="1" hangingPunct="1"/>
            <a:r>
              <a:rPr lang="en-US" sz="1600" dirty="0">
                <a:solidFill>
                  <a:srgbClr val="1014A4"/>
                </a:solidFill>
              </a:rPr>
              <a:t>propagators</a:t>
            </a:r>
          </a:p>
        </p:txBody>
      </p:sp>
      <p:grpSp>
        <p:nvGrpSpPr>
          <p:cNvPr id="60" name="Groupe 59">
            <a:extLst>
              <a:ext uri="{FF2B5EF4-FFF2-40B4-BE49-F238E27FC236}">
                <a16:creationId xmlns:a16="http://schemas.microsoft.com/office/drawing/2014/main" id="{2BBE1424-866D-4004-89E8-E79AE302F095}"/>
              </a:ext>
            </a:extLst>
          </p:cNvPr>
          <p:cNvGrpSpPr/>
          <p:nvPr/>
        </p:nvGrpSpPr>
        <p:grpSpPr>
          <a:xfrm>
            <a:off x="6048308" y="2219158"/>
            <a:ext cx="800226" cy="699168"/>
            <a:chOff x="6294849" y="1997487"/>
            <a:chExt cx="1055219" cy="921958"/>
          </a:xfrm>
        </p:grpSpPr>
        <p:sp>
          <p:nvSpPr>
            <p:cNvPr id="61" name="Line 26 1">
              <a:extLst>
                <a:ext uri="{FF2B5EF4-FFF2-40B4-BE49-F238E27FC236}">
                  <a16:creationId xmlns:a16="http://schemas.microsoft.com/office/drawing/2014/main" id="{8D01E7CB-D969-4BC3-9AD1-58493C0750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16998" y="2540521"/>
              <a:ext cx="350785" cy="378924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prstDash val="solid"/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GB"/>
            </a:p>
          </p:txBody>
        </p:sp>
        <p:sp>
          <p:nvSpPr>
            <p:cNvPr id="63" name="Line 22 2">
              <a:extLst>
                <a:ext uri="{FF2B5EF4-FFF2-40B4-BE49-F238E27FC236}">
                  <a16:creationId xmlns:a16="http://schemas.microsoft.com/office/drawing/2014/main" id="{D70BF5F9-7327-4A31-8DFA-BAC79B7E77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66612" y="2541782"/>
              <a:ext cx="405184" cy="369544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GB"/>
            </a:p>
          </p:txBody>
        </p:sp>
        <p:sp>
          <p:nvSpPr>
            <p:cNvPr id="64" name="Line 20 1">
              <a:extLst>
                <a:ext uri="{FF2B5EF4-FFF2-40B4-BE49-F238E27FC236}">
                  <a16:creationId xmlns:a16="http://schemas.microsoft.com/office/drawing/2014/main" id="{6315F364-C0A7-4E05-9D51-9691C1C374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96780" y="2122656"/>
              <a:ext cx="405184" cy="369545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GB"/>
            </a:p>
          </p:txBody>
        </p:sp>
        <p:sp>
          <p:nvSpPr>
            <p:cNvPr id="65" name="Line 26 2">
              <a:extLst>
                <a:ext uri="{FF2B5EF4-FFF2-40B4-BE49-F238E27FC236}">
                  <a16:creationId xmlns:a16="http://schemas.microsoft.com/office/drawing/2014/main" id="{3EA7C26A-F963-4CE1-804D-10940F3161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50750" y="2471540"/>
              <a:ext cx="350785" cy="378924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prstDash val="solid"/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GB"/>
            </a:p>
          </p:txBody>
        </p:sp>
        <p:sp>
          <p:nvSpPr>
            <p:cNvPr id="66" name="Line 22 3">
              <a:extLst>
                <a:ext uri="{FF2B5EF4-FFF2-40B4-BE49-F238E27FC236}">
                  <a16:creationId xmlns:a16="http://schemas.microsoft.com/office/drawing/2014/main" id="{C5F50A1B-8EC6-4652-AD2D-4C32F4B417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36961" y="2476230"/>
              <a:ext cx="405184" cy="369544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GB"/>
            </a:p>
          </p:txBody>
        </p:sp>
        <p:sp>
          <p:nvSpPr>
            <p:cNvPr id="79" name="Line 22 4">
              <a:extLst>
                <a:ext uri="{FF2B5EF4-FFF2-40B4-BE49-F238E27FC236}">
                  <a16:creationId xmlns:a16="http://schemas.microsoft.com/office/drawing/2014/main" id="{71C7FE02-BA0D-4A54-B81D-3757667343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4279" y="2046989"/>
              <a:ext cx="405184" cy="369544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GB"/>
            </a:p>
          </p:txBody>
        </p:sp>
        <p:sp>
          <p:nvSpPr>
            <p:cNvPr id="80" name="Line 26 3">
              <a:extLst>
                <a:ext uri="{FF2B5EF4-FFF2-40B4-BE49-F238E27FC236}">
                  <a16:creationId xmlns:a16="http://schemas.microsoft.com/office/drawing/2014/main" id="{5E4A4266-C0DB-4876-8DB6-5DF8355A13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5622" y="2109433"/>
              <a:ext cx="350785" cy="378924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prstDash val="solid"/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GB"/>
            </a:p>
          </p:txBody>
        </p:sp>
        <p:sp>
          <p:nvSpPr>
            <p:cNvPr id="82" name="Line 26 4">
              <a:extLst>
                <a:ext uri="{FF2B5EF4-FFF2-40B4-BE49-F238E27FC236}">
                  <a16:creationId xmlns:a16="http://schemas.microsoft.com/office/drawing/2014/main" id="{B153639F-E419-4F85-9CA7-69276D5F46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59374" y="2040452"/>
              <a:ext cx="350785" cy="378924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prstDash val="solid"/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GB"/>
            </a:p>
          </p:txBody>
        </p:sp>
        <p:sp>
          <p:nvSpPr>
            <p:cNvPr id="85" name="Flèche : droite 84">
              <a:extLst>
                <a:ext uri="{FF2B5EF4-FFF2-40B4-BE49-F238E27FC236}">
                  <a16:creationId xmlns:a16="http://schemas.microsoft.com/office/drawing/2014/main" id="{6D6F9D1C-017A-4C48-8008-564F75298B75}"/>
                </a:ext>
              </a:extLst>
            </p:cNvPr>
            <p:cNvSpPr/>
            <p:nvPr/>
          </p:nvSpPr>
          <p:spPr>
            <a:xfrm rot="13340030">
              <a:off x="6294849" y="2014456"/>
              <a:ext cx="350785" cy="256557"/>
            </a:xfrm>
            <a:prstGeom prst="rightArrow">
              <a:avLst/>
            </a:prstGeom>
            <a:solidFill>
              <a:srgbClr val="4F81BD">
                <a:alpha val="54118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lèche : droite 85">
              <a:extLst>
                <a:ext uri="{FF2B5EF4-FFF2-40B4-BE49-F238E27FC236}">
                  <a16:creationId xmlns:a16="http://schemas.microsoft.com/office/drawing/2014/main" id="{865D6525-EA90-46D1-A1D4-3C7D08DE67C5}"/>
                </a:ext>
              </a:extLst>
            </p:cNvPr>
            <p:cNvSpPr/>
            <p:nvPr/>
          </p:nvSpPr>
          <p:spPr>
            <a:xfrm rot="13340030">
              <a:off x="6937008" y="2598628"/>
              <a:ext cx="350785" cy="256557"/>
            </a:xfrm>
            <a:prstGeom prst="rightArrow">
              <a:avLst/>
            </a:prstGeom>
            <a:solidFill>
              <a:srgbClr val="4F81BD">
                <a:alpha val="54118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lèche : droite 86">
              <a:extLst>
                <a:ext uri="{FF2B5EF4-FFF2-40B4-BE49-F238E27FC236}">
                  <a16:creationId xmlns:a16="http://schemas.microsoft.com/office/drawing/2014/main" id="{B4F779DA-B442-4CAC-BEEC-E8F02791BB7C}"/>
                </a:ext>
              </a:extLst>
            </p:cNvPr>
            <p:cNvSpPr/>
            <p:nvPr/>
          </p:nvSpPr>
          <p:spPr>
            <a:xfrm rot="19010526">
              <a:off x="6999283" y="1997487"/>
              <a:ext cx="350785" cy="256557"/>
            </a:xfrm>
            <a:prstGeom prst="rightArrow">
              <a:avLst/>
            </a:prstGeom>
            <a:solidFill>
              <a:srgbClr val="FF0000">
                <a:alpha val="54118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Flèche : droite 88">
              <a:extLst>
                <a:ext uri="{FF2B5EF4-FFF2-40B4-BE49-F238E27FC236}">
                  <a16:creationId xmlns:a16="http://schemas.microsoft.com/office/drawing/2014/main" id="{F611EF5C-3658-47A5-8313-2E0B1BBEB49B}"/>
                </a:ext>
              </a:extLst>
            </p:cNvPr>
            <p:cNvSpPr/>
            <p:nvPr/>
          </p:nvSpPr>
          <p:spPr>
            <a:xfrm rot="19010526">
              <a:off x="6478168" y="2586382"/>
              <a:ext cx="350785" cy="256557"/>
            </a:xfrm>
            <a:prstGeom prst="rightArrow">
              <a:avLst/>
            </a:prstGeom>
            <a:solidFill>
              <a:srgbClr val="FF0000">
                <a:alpha val="54118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1" name="Groupe 90">
            <a:extLst>
              <a:ext uri="{FF2B5EF4-FFF2-40B4-BE49-F238E27FC236}">
                <a16:creationId xmlns:a16="http://schemas.microsoft.com/office/drawing/2014/main" id="{C2F0D4B6-EE45-4C90-9FD8-4434852DB152}"/>
              </a:ext>
            </a:extLst>
          </p:cNvPr>
          <p:cNvGrpSpPr/>
          <p:nvPr/>
        </p:nvGrpSpPr>
        <p:grpSpPr>
          <a:xfrm>
            <a:off x="7941832" y="2242838"/>
            <a:ext cx="734624" cy="704248"/>
            <a:chOff x="6294849" y="2014456"/>
            <a:chExt cx="1047296" cy="1003990"/>
          </a:xfrm>
        </p:grpSpPr>
        <p:sp>
          <p:nvSpPr>
            <p:cNvPr id="92" name="Line 26 5">
              <a:extLst>
                <a:ext uri="{FF2B5EF4-FFF2-40B4-BE49-F238E27FC236}">
                  <a16:creationId xmlns:a16="http://schemas.microsoft.com/office/drawing/2014/main" id="{D1B434D1-A758-4AC5-97B9-93F59BDA65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16998" y="2540521"/>
              <a:ext cx="350785" cy="378924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prstDash val="solid"/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GB"/>
            </a:p>
          </p:txBody>
        </p:sp>
        <p:sp>
          <p:nvSpPr>
            <p:cNvPr id="93" name="Line 22 5">
              <a:extLst>
                <a:ext uri="{FF2B5EF4-FFF2-40B4-BE49-F238E27FC236}">
                  <a16:creationId xmlns:a16="http://schemas.microsoft.com/office/drawing/2014/main" id="{E712D529-1C4A-40B9-9E44-4A4F719D3E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66612" y="2541782"/>
              <a:ext cx="405184" cy="369544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GB"/>
            </a:p>
          </p:txBody>
        </p:sp>
        <p:sp>
          <p:nvSpPr>
            <p:cNvPr id="94" name="Line 20 2">
              <a:extLst>
                <a:ext uri="{FF2B5EF4-FFF2-40B4-BE49-F238E27FC236}">
                  <a16:creationId xmlns:a16="http://schemas.microsoft.com/office/drawing/2014/main" id="{13B1180F-8F17-474D-899A-EBDD170D75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96780" y="2122656"/>
              <a:ext cx="405184" cy="369545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GB"/>
            </a:p>
          </p:txBody>
        </p:sp>
        <p:sp>
          <p:nvSpPr>
            <p:cNvPr id="95" name="Line 26 6">
              <a:extLst>
                <a:ext uri="{FF2B5EF4-FFF2-40B4-BE49-F238E27FC236}">
                  <a16:creationId xmlns:a16="http://schemas.microsoft.com/office/drawing/2014/main" id="{520345B9-4BC1-4CF0-9086-530FA53EDB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50750" y="2471540"/>
              <a:ext cx="350785" cy="378924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prstDash val="solid"/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GB"/>
            </a:p>
          </p:txBody>
        </p:sp>
        <p:sp>
          <p:nvSpPr>
            <p:cNvPr id="96" name="Line 22 6">
              <a:extLst>
                <a:ext uri="{FF2B5EF4-FFF2-40B4-BE49-F238E27FC236}">
                  <a16:creationId xmlns:a16="http://schemas.microsoft.com/office/drawing/2014/main" id="{FD7AC5F4-5D3C-4CEE-9DA4-543ECCCACE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36961" y="2476230"/>
              <a:ext cx="405184" cy="369544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GB"/>
            </a:p>
          </p:txBody>
        </p:sp>
        <p:sp>
          <p:nvSpPr>
            <p:cNvPr id="97" name="Line 22 7">
              <a:extLst>
                <a:ext uri="{FF2B5EF4-FFF2-40B4-BE49-F238E27FC236}">
                  <a16:creationId xmlns:a16="http://schemas.microsoft.com/office/drawing/2014/main" id="{F55C46BD-DA68-44EB-A4FB-9E1CB45124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4279" y="2046989"/>
              <a:ext cx="405184" cy="369544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GB"/>
            </a:p>
          </p:txBody>
        </p:sp>
        <p:sp>
          <p:nvSpPr>
            <p:cNvPr id="98" name="Line 26 7">
              <a:extLst>
                <a:ext uri="{FF2B5EF4-FFF2-40B4-BE49-F238E27FC236}">
                  <a16:creationId xmlns:a16="http://schemas.microsoft.com/office/drawing/2014/main" id="{A6F50802-A9C5-4674-A8F8-18F0A7C359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5622" y="2109433"/>
              <a:ext cx="350785" cy="378924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prstDash val="solid"/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GB"/>
            </a:p>
          </p:txBody>
        </p:sp>
        <p:sp>
          <p:nvSpPr>
            <p:cNvPr id="99" name="Line 26 8">
              <a:extLst>
                <a:ext uri="{FF2B5EF4-FFF2-40B4-BE49-F238E27FC236}">
                  <a16:creationId xmlns:a16="http://schemas.microsoft.com/office/drawing/2014/main" id="{9754AD30-D68F-4A03-AEF8-D539658AF6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59374" y="2040452"/>
              <a:ext cx="350785" cy="378924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prstDash val="solid"/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en-GB"/>
            </a:p>
          </p:txBody>
        </p:sp>
        <p:sp>
          <p:nvSpPr>
            <p:cNvPr id="100" name="Flèche : droite 99">
              <a:extLst>
                <a:ext uri="{FF2B5EF4-FFF2-40B4-BE49-F238E27FC236}">
                  <a16:creationId xmlns:a16="http://schemas.microsoft.com/office/drawing/2014/main" id="{FF87C0D1-A224-44FD-88C6-BF92E0B8F1AE}"/>
                </a:ext>
              </a:extLst>
            </p:cNvPr>
            <p:cNvSpPr/>
            <p:nvPr/>
          </p:nvSpPr>
          <p:spPr>
            <a:xfrm rot="13340030">
              <a:off x="6294849" y="2014456"/>
              <a:ext cx="350785" cy="256557"/>
            </a:xfrm>
            <a:prstGeom prst="rightArrow">
              <a:avLst/>
            </a:prstGeom>
            <a:solidFill>
              <a:srgbClr val="4F81BD">
                <a:alpha val="54118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lèche : droite 100">
              <a:extLst>
                <a:ext uri="{FF2B5EF4-FFF2-40B4-BE49-F238E27FC236}">
                  <a16:creationId xmlns:a16="http://schemas.microsoft.com/office/drawing/2014/main" id="{8363D185-9E1B-4579-92C1-0A0D78DC69F8}"/>
                </a:ext>
              </a:extLst>
            </p:cNvPr>
            <p:cNvSpPr/>
            <p:nvPr/>
          </p:nvSpPr>
          <p:spPr>
            <a:xfrm rot="13340030">
              <a:off x="6937008" y="2598628"/>
              <a:ext cx="350785" cy="256557"/>
            </a:xfrm>
            <a:prstGeom prst="rightArrow">
              <a:avLst/>
            </a:prstGeom>
            <a:solidFill>
              <a:srgbClr val="4F81BD">
                <a:alpha val="54118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Flèche : droite 101">
              <a:extLst>
                <a:ext uri="{FF2B5EF4-FFF2-40B4-BE49-F238E27FC236}">
                  <a16:creationId xmlns:a16="http://schemas.microsoft.com/office/drawing/2014/main" id="{940A67F5-06A6-4AE7-87A6-006C30F8B116}"/>
                </a:ext>
              </a:extLst>
            </p:cNvPr>
            <p:cNvSpPr/>
            <p:nvPr/>
          </p:nvSpPr>
          <p:spPr>
            <a:xfrm rot="8101281">
              <a:off x="6925104" y="2099739"/>
              <a:ext cx="350785" cy="256557"/>
            </a:xfrm>
            <a:prstGeom prst="rightArrow">
              <a:avLst/>
            </a:prstGeom>
            <a:solidFill>
              <a:srgbClr val="FF0000">
                <a:alpha val="54118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Flèche : droite 102">
              <a:extLst>
                <a:ext uri="{FF2B5EF4-FFF2-40B4-BE49-F238E27FC236}">
                  <a16:creationId xmlns:a16="http://schemas.microsoft.com/office/drawing/2014/main" id="{D235504A-6486-4FCB-8EF9-6F1D362D4FC8}"/>
                </a:ext>
              </a:extLst>
            </p:cNvPr>
            <p:cNvSpPr/>
            <p:nvPr/>
          </p:nvSpPr>
          <p:spPr>
            <a:xfrm rot="8026855">
              <a:off x="6363479" y="2714775"/>
              <a:ext cx="350785" cy="256557"/>
            </a:xfrm>
            <a:prstGeom prst="rightArrow">
              <a:avLst/>
            </a:prstGeom>
            <a:solidFill>
              <a:srgbClr val="FF0000">
                <a:alpha val="54118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" name="TextBox 89 4">
            <a:extLst>
              <a:ext uri="{FF2B5EF4-FFF2-40B4-BE49-F238E27FC236}">
                <a16:creationId xmlns:a16="http://schemas.microsoft.com/office/drawing/2014/main" id="{0D65D234-9A9E-4D39-8316-379D14559C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4661" y="2406203"/>
            <a:ext cx="87746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algn="l" eaLnBrk="1" hangingPunct="1"/>
            <a:r>
              <a:rPr lang="en-US" sz="1600" dirty="0">
                <a:solidFill>
                  <a:srgbClr val="1014A4"/>
                </a:solidFill>
              </a:rPr>
              <a:t>vertex</a:t>
            </a:r>
          </a:p>
        </p:txBody>
      </p:sp>
      <p:grpSp>
        <p:nvGrpSpPr>
          <p:cNvPr id="105" name="Groupe 104">
            <a:extLst>
              <a:ext uri="{FF2B5EF4-FFF2-40B4-BE49-F238E27FC236}">
                <a16:creationId xmlns:a16="http://schemas.microsoft.com/office/drawing/2014/main" id="{5A48C142-22F4-4470-96CA-78123083AD48}"/>
              </a:ext>
            </a:extLst>
          </p:cNvPr>
          <p:cNvGrpSpPr/>
          <p:nvPr/>
        </p:nvGrpSpPr>
        <p:grpSpPr>
          <a:xfrm>
            <a:off x="2764363" y="1983669"/>
            <a:ext cx="2667408" cy="459718"/>
            <a:chOff x="2387600" y="2806700"/>
            <a:chExt cx="2874305" cy="495375"/>
          </a:xfrm>
        </p:grpSpPr>
        <p:sp>
          <p:nvSpPr>
            <p:cNvPr id="106" name="Graphique 37 1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i&#10;\end{align*}&#10;&#10;\end{document}" title="IguanaTex Vector Display">
              <a:extLst>
                <a:ext uri="{FF2B5EF4-FFF2-40B4-BE49-F238E27FC236}">
                  <a16:creationId xmlns:a16="http://schemas.microsoft.com/office/drawing/2014/main" id="{38FB0F60-D47E-4ED4-A664-CF073C9D3E1C}"/>
                </a:ext>
              </a:extLst>
            </p:cNvPr>
            <p:cNvSpPr>
              <a:spLocks noChangeAspect="1"/>
            </p:cNvSpPr>
            <p:nvPr>
              <p:custDataLst>
                <p:tags r:id="rId32"/>
              </p:custDataLst>
            </p:nvPr>
          </p:nvSpPr>
          <p:spPr>
            <a:xfrm>
              <a:off x="2411316" y="2814178"/>
              <a:ext cx="101685" cy="203260"/>
            </a:xfrm>
            <a:custGeom>
              <a:avLst/>
              <a:gdLst>
                <a:gd name="connsiteX0" fmla="*/ 83644 w 101685"/>
                <a:gd name="connsiteY0" fmla="*/ 28171 h 203260"/>
                <a:gd name="connsiteX1" fmla="*/ 74270 w 101685"/>
                <a:gd name="connsiteY1" fmla="*/ 19056 h 203260"/>
                <a:gd name="connsiteX2" fmla="*/ 60598 w 101685"/>
                <a:gd name="connsiteY2" fmla="*/ 32467 h 203260"/>
                <a:gd name="connsiteX3" fmla="*/ 70218 w 101685"/>
                <a:gd name="connsiteY3" fmla="*/ 41582 h 203260"/>
                <a:gd name="connsiteX4" fmla="*/ 83644 w 101685"/>
                <a:gd name="connsiteY4" fmla="*/ 28171 h 203260"/>
                <a:gd name="connsiteX5" fmla="*/ 64395 w 101685"/>
                <a:gd name="connsiteY5" fmla="*/ 123330 h 203260"/>
                <a:gd name="connsiteX6" fmla="*/ 69965 w 101685"/>
                <a:gd name="connsiteY6" fmla="*/ 108649 h 203260"/>
                <a:gd name="connsiteX7" fmla="*/ 73261 w 101685"/>
                <a:gd name="connsiteY7" fmla="*/ 95238 h 203260"/>
                <a:gd name="connsiteX8" fmla="*/ 52495 w 101685"/>
                <a:gd name="connsiteY8" fmla="*/ 74484 h 203260"/>
                <a:gd name="connsiteX9" fmla="*/ 19066 w 101685"/>
                <a:gd name="connsiteY9" fmla="*/ 113461 h 203260"/>
                <a:gd name="connsiteX10" fmla="*/ 22109 w 101685"/>
                <a:gd name="connsiteY10" fmla="*/ 115985 h 203260"/>
                <a:gd name="connsiteX11" fmla="*/ 26160 w 101685"/>
                <a:gd name="connsiteY11" fmla="*/ 111436 h 203260"/>
                <a:gd name="connsiteX12" fmla="*/ 51733 w 101685"/>
                <a:gd name="connsiteY12" fmla="*/ 80050 h 203260"/>
                <a:gd name="connsiteX13" fmla="*/ 58064 w 101685"/>
                <a:gd name="connsiteY13" fmla="*/ 88148 h 203260"/>
                <a:gd name="connsiteX14" fmla="*/ 55283 w 101685"/>
                <a:gd name="connsiteY14" fmla="*/ 101312 h 203260"/>
                <a:gd name="connsiteX15" fmla="*/ 37806 w 101685"/>
                <a:gd name="connsiteY15" fmla="*/ 148134 h 203260"/>
                <a:gd name="connsiteX16" fmla="*/ 31983 w 101685"/>
                <a:gd name="connsiteY16" fmla="*/ 168381 h 203260"/>
                <a:gd name="connsiteX17" fmla="*/ 52750 w 101685"/>
                <a:gd name="connsiteY17" fmla="*/ 189136 h 203260"/>
                <a:gd name="connsiteX18" fmla="*/ 85924 w 101685"/>
                <a:gd name="connsiteY18" fmla="*/ 150158 h 203260"/>
                <a:gd name="connsiteX19" fmla="*/ 82882 w 101685"/>
                <a:gd name="connsiteY19" fmla="*/ 147626 h 203260"/>
                <a:gd name="connsiteX20" fmla="*/ 79084 w 101685"/>
                <a:gd name="connsiteY20" fmla="*/ 152183 h 203260"/>
                <a:gd name="connsiteX21" fmla="*/ 53258 w 101685"/>
                <a:gd name="connsiteY21" fmla="*/ 183561 h 203260"/>
                <a:gd name="connsiteX22" fmla="*/ 47180 w 101685"/>
                <a:gd name="connsiteY22" fmla="*/ 175209 h 203260"/>
                <a:gd name="connsiteX23" fmla="*/ 54521 w 101685"/>
                <a:gd name="connsiteY23" fmla="*/ 149905 h 203260"/>
                <a:gd name="connsiteX24" fmla="*/ 64395 w 101685"/>
                <a:gd name="connsiteY24" fmla="*/ 12333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685" h="203260">
                  <a:moveTo>
                    <a:pt x="83644" y="28171"/>
                  </a:moveTo>
                  <a:cubicBezTo>
                    <a:pt x="83644" y="23105"/>
                    <a:pt x="80093" y="19056"/>
                    <a:pt x="74270" y="19056"/>
                  </a:cubicBezTo>
                  <a:cubicBezTo>
                    <a:pt x="67438" y="19056"/>
                    <a:pt x="60598" y="25639"/>
                    <a:pt x="60598" y="32467"/>
                  </a:cubicBezTo>
                  <a:cubicBezTo>
                    <a:pt x="60598" y="37277"/>
                    <a:pt x="64141" y="41582"/>
                    <a:pt x="70218" y="41582"/>
                  </a:cubicBezTo>
                  <a:cubicBezTo>
                    <a:pt x="76041" y="41582"/>
                    <a:pt x="83644" y="35762"/>
                    <a:pt x="83644" y="28171"/>
                  </a:cubicBezTo>
                  <a:close/>
                  <a:moveTo>
                    <a:pt x="64395" y="123330"/>
                  </a:moveTo>
                  <a:cubicBezTo>
                    <a:pt x="67438" y="115985"/>
                    <a:pt x="67438" y="115486"/>
                    <a:pt x="69965" y="108649"/>
                  </a:cubicBezTo>
                  <a:cubicBezTo>
                    <a:pt x="71990" y="103592"/>
                    <a:pt x="73261" y="100042"/>
                    <a:pt x="73261" y="95238"/>
                  </a:cubicBezTo>
                  <a:cubicBezTo>
                    <a:pt x="73261" y="83845"/>
                    <a:pt x="65158" y="74484"/>
                    <a:pt x="52495" y="74484"/>
                  </a:cubicBezTo>
                  <a:cubicBezTo>
                    <a:pt x="28694" y="74484"/>
                    <a:pt x="19066" y="111181"/>
                    <a:pt x="19066" y="113461"/>
                  </a:cubicBezTo>
                  <a:cubicBezTo>
                    <a:pt x="19066" y="115985"/>
                    <a:pt x="21601" y="115985"/>
                    <a:pt x="22109" y="115985"/>
                  </a:cubicBezTo>
                  <a:cubicBezTo>
                    <a:pt x="24642" y="115985"/>
                    <a:pt x="24897" y="115486"/>
                    <a:pt x="26160" y="111436"/>
                  </a:cubicBezTo>
                  <a:cubicBezTo>
                    <a:pt x="33000" y="87641"/>
                    <a:pt x="43129" y="80050"/>
                    <a:pt x="51733" y="80050"/>
                  </a:cubicBezTo>
                  <a:cubicBezTo>
                    <a:pt x="53758" y="80050"/>
                    <a:pt x="58064" y="80050"/>
                    <a:pt x="58064" y="88148"/>
                  </a:cubicBezTo>
                  <a:cubicBezTo>
                    <a:pt x="58064" y="93469"/>
                    <a:pt x="56293" y="98780"/>
                    <a:pt x="55283" y="101312"/>
                  </a:cubicBezTo>
                  <a:cubicBezTo>
                    <a:pt x="53258" y="107887"/>
                    <a:pt x="41858" y="137248"/>
                    <a:pt x="37806" y="148134"/>
                  </a:cubicBezTo>
                  <a:cubicBezTo>
                    <a:pt x="35272" y="154716"/>
                    <a:pt x="31983" y="163062"/>
                    <a:pt x="31983" y="168381"/>
                  </a:cubicBezTo>
                  <a:cubicBezTo>
                    <a:pt x="31983" y="180275"/>
                    <a:pt x="40594" y="189136"/>
                    <a:pt x="52750" y="189136"/>
                  </a:cubicBezTo>
                  <a:cubicBezTo>
                    <a:pt x="76550" y="189136"/>
                    <a:pt x="85924" y="152438"/>
                    <a:pt x="85924" y="150158"/>
                  </a:cubicBezTo>
                  <a:cubicBezTo>
                    <a:pt x="85924" y="147626"/>
                    <a:pt x="83644" y="147626"/>
                    <a:pt x="82882" y="147626"/>
                  </a:cubicBezTo>
                  <a:cubicBezTo>
                    <a:pt x="80347" y="147626"/>
                    <a:pt x="80347" y="148388"/>
                    <a:pt x="79084" y="152183"/>
                  </a:cubicBezTo>
                  <a:cubicBezTo>
                    <a:pt x="74524" y="168126"/>
                    <a:pt x="66167" y="183561"/>
                    <a:pt x="53258" y="183561"/>
                  </a:cubicBezTo>
                  <a:cubicBezTo>
                    <a:pt x="48952" y="183561"/>
                    <a:pt x="47180" y="181036"/>
                    <a:pt x="47180" y="175209"/>
                  </a:cubicBezTo>
                  <a:cubicBezTo>
                    <a:pt x="47180" y="168889"/>
                    <a:pt x="48698" y="165340"/>
                    <a:pt x="54521" y="149905"/>
                  </a:cubicBezTo>
                  <a:lnTo>
                    <a:pt x="64395" y="1233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Graphique 40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j&#10;\end{align*}&#10;&#10;\end{document}" title="IguanaTex Vector Display">
              <a:extLst>
                <a:ext uri="{FF2B5EF4-FFF2-40B4-BE49-F238E27FC236}">
                  <a16:creationId xmlns:a16="http://schemas.microsoft.com/office/drawing/2014/main" id="{B66361F2-484B-4138-BBE8-7A2EB930A49B}"/>
                </a:ext>
              </a:extLst>
            </p:cNvPr>
            <p:cNvSpPr>
              <a:spLocks noChangeAspect="1"/>
            </p:cNvSpPr>
            <p:nvPr>
              <p:custDataLst>
                <p:tags r:id="rId33"/>
              </p:custDataLst>
            </p:nvPr>
          </p:nvSpPr>
          <p:spPr>
            <a:xfrm>
              <a:off x="2387600" y="3048000"/>
              <a:ext cx="127107" cy="254075"/>
            </a:xfrm>
            <a:custGeom>
              <a:avLst/>
              <a:gdLst>
                <a:gd name="connsiteX0" fmla="*/ 122888 w 127106"/>
                <a:gd name="connsiteY0" fmla="*/ 28171 h 254075"/>
                <a:gd name="connsiteX1" fmla="*/ 113260 w 127106"/>
                <a:gd name="connsiteY1" fmla="*/ 19056 h 254075"/>
                <a:gd name="connsiteX2" fmla="*/ 99842 w 127106"/>
                <a:gd name="connsiteY2" fmla="*/ 32467 h 254075"/>
                <a:gd name="connsiteX3" fmla="*/ 109208 w 127106"/>
                <a:gd name="connsiteY3" fmla="*/ 41582 h 254075"/>
                <a:gd name="connsiteX4" fmla="*/ 122888 w 127106"/>
                <a:gd name="connsiteY4" fmla="*/ 28171 h 254075"/>
                <a:gd name="connsiteX5" fmla="*/ 71990 w 127106"/>
                <a:gd name="connsiteY5" fmla="*/ 199005 h 254075"/>
                <a:gd name="connsiteX6" fmla="*/ 40841 w 127106"/>
                <a:gd name="connsiteY6" fmla="*/ 232661 h 254075"/>
                <a:gd name="connsiteX7" fmla="*/ 30966 w 127106"/>
                <a:gd name="connsiteY7" fmla="*/ 230383 h 254075"/>
                <a:gd name="connsiteX8" fmla="*/ 42359 w 127106"/>
                <a:gd name="connsiteY8" fmla="*/ 216972 h 254075"/>
                <a:gd name="connsiteX9" fmla="*/ 32738 w 127106"/>
                <a:gd name="connsiteY9" fmla="*/ 208111 h 254075"/>
                <a:gd name="connsiteX10" fmla="*/ 19066 w 127106"/>
                <a:gd name="connsiteY10" fmla="*/ 222538 h 254075"/>
                <a:gd name="connsiteX11" fmla="*/ 41349 w 127106"/>
                <a:gd name="connsiteY11" fmla="*/ 238236 h 254075"/>
                <a:gd name="connsiteX12" fmla="*/ 88951 w 127106"/>
                <a:gd name="connsiteY12" fmla="*/ 199759 h 254075"/>
                <a:gd name="connsiteX13" fmla="*/ 112251 w 127106"/>
                <a:gd name="connsiteY13" fmla="*/ 107132 h 254075"/>
                <a:gd name="connsiteX14" fmla="*/ 113514 w 127106"/>
                <a:gd name="connsiteY14" fmla="*/ 97764 h 254075"/>
                <a:gd name="connsiteX15" fmla="*/ 90222 w 127106"/>
                <a:gd name="connsiteY15" fmla="*/ 74484 h 254075"/>
                <a:gd name="connsiteX16" fmla="*/ 49953 w 127106"/>
                <a:gd name="connsiteY16" fmla="*/ 113461 h 254075"/>
                <a:gd name="connsiteX17" fmla="*/ 52996 w 127106"/>
                <a:gd name="connsiteY17" fmla="*/ 115985 h 254075"/>
                <a:gd name="connsiteX18" fmla="*/ 57556 w 127106"/>
                <a:gd name="connsiteY18" fmla="*/ 110928 h 254075"/>
                <a:gd name="connsiteX19" fmla="*/ 89459 w 127106"/>
                <a:gd name="connsiteY19" fmla="*/ 80050 h 254075"/>
                <a:gd name="connsiteX20" fmla="*/ 97562 w 127106"/>
                <a:gd name="connsiteY20" fmla="*/ 91690 h 254075"/>
                <a:gd name="connsiteX21" fmla="*/ 95791 w 127106"/>
                <a:gd name="connsiteY21" fmla="*/ 104600 h 254075"/>
                <a:gd name="connsiteX22" fmla="*/ 71990 w 127106"/>
                <a:gd name="connsiteY22" fmla="*/ 199005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254075">
                  <a:moveTo>
                    <a:pt x="122888" y="28171"/>
                  </a:moveTo>
                  <a:cubicBezTo>
                    <a:pt x="122888" y="23359"/>
                    <a:pt x="119337" y="19056"/>
                    <a:pt x="113260" y="19056"/>
                  </a:cubicBezTo>
                  <a:cubicBezTo>
                    <a:pt x="107437" y="19056"/>
                    <a:pt x="99842" y="24876"/>
                    <a:pt x="99842" y="32467"/>
                  </a:cubicBezTo>
                  <a:cubicBezTo>
                    <a:pt x="99842" y="37531"/>
                    <a:pt x="103385" y="41582"/>
                    <a:pt x="109208" y="41582"/>
                  </a:cubicBezTo>
                  <a:cubicBezTo>
                    <a:pt x="116049" y="41582"/>
                    <a:pt x="122888" y="34999"/>
                    <a:pt x="122888" y="28171"/>
                  </a:cubicBezTo>
                  <a:close/>
                  <a:moveTo>
                    <a:pt x="71990" y="199005"/>
                  </a:moveTo>
                  <a:cubicBezTo>
                    <a:pt x="67176" y="218234"/>
                    <a:pt x="55021" y="232661"/>
                    <a:pt x="40841" y="232661"/>
                  </a:cubicBezTo>
                  <a:cubicBezTo>
                    <a:pt x="39324" y="232661"/>
                    <a:pt x="35526" y="232661"/>
                    <a:pt x="30966" y="230383"/>
                  </a:cubicBezTo>
                  <a:cubicBezTo>
                    <a:pt x="38561" y="228612"/>
                    <a:pt x="42359" y="222038"/>
                    <a:pt x="42359" y="216972"/>
                  </a:cubicBezTo>
                  <a:cubicBezTo>
                    <a:pt x="42359" y="212923"/>
                    <a:pt x="39578" y="208111"/>
                    <a:pt x="32738" y="208111"/>
                  </a:cubicBezTo>
                  <a:cubicBezTo>
                    <a:pt x="26407" y="208111"/>
                    <a:pt x="19066" y="213432"/>
                    <a:pt x="19066" y="222538"/>
                  </a:cubicBezTo>
                  <a:cubicBezTo>
                    <a:pt x="19066" y="232661"/>
                    <a:pt x="29195" y="238236"/>
                    <a:pt x="41349" y="238236"/>
                  </a:cubicBezTo>
                  <a:cubicBezTo>
                    <a:pt x="59073" y="238236"/>
                    <a:pt x="82619" y="224817"/>
                    <a:pt x="88951" y="199759"/>
                  </a:cubicBezTo>
                  <a:lnTo>
                    <a:pt x="112251" y="107132"/>
                  </a:lnTo>
                  <a:cubicBezTo>
                    <a:pt x="113514" y="102067"/>
                    <a:pt x="113514" y="98526"/>
                    <a:pt x="113514" y="97764"/>
                  </a:cubicBezTo>
                  <a:cubicBezTo>
                    <a:pt x="113514" y="83345"/>
                    <a:pt x="102885" y="74484"/>
                    <a:pt x="90222" y="74484"/>
                  </a:cubicBezTo>
                  <a:cubicBezTo>
                    <a:pt x="64387" y="74484"/>
                    <a:pt x="49953" y="111181"/>
                    <a:pt x="49953" y="113461"/>
                  </a:cubicBezTo>
                  <a:cubicBezTo>
                    <a:pt x="49953" y="115985"/>
                    <a:pt x="52487" y="115985"/>
                    <a:pt x="52996" y="115985"/>
                  </a:cubicBezTo>
                  <a:cubicBezTo>
                    <a:pt x="55276" y="115985"/>
                    <a:pt x="55529" y="115739"/>
                    <a:pt x="57556" y="110928"/>
                  </a:cubicBezTo>
                  <a:cubicBezTo>
                    <a:pt x="63887" y="95492"/>
                    <a:pt x="75533" y="80050"/>
                    <a:pt x="89459" y="80050"/>
                  </a:cubicBezTo>
                  <a:cubicBezTo>
                    <a:pt x="93003" y="80050"/>
                    <a:pt x="97562" y="81066"/>
                    <a:pt x="97562" y="91690"/>
                  </a:cubicBezTo>
                  <a:cubicBezTo>
                    <a:pt x="97562" y="97518"/>
                    <a:pt x="96807" y="100297"/>
                    <a:pt x="95791" y="104600"/>
                  </a:cubicBezTo>
                  <a:lnTo>
                    <a:pt x="71990" y="1990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8" name="Graphique 44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k&#10;\end{align*}&#10;&#10;\end{document}" title="IguanaTex Vector Display">
              <a:extLst>
                <a:ext uri="{FF2B5EF4-FFF2-40B4-BE49-F238E27FC236}">
                  <a16:creationId xmlns:a16="http://schemas.microsoft.com/office/drawing/2014/main" id="{B86BA174-A3EE-488A-83B6-761100D049D6}"/>
                </a:ext>
              </a:extLst>
            </p:cNvPr>
            <p:cNvSpPr>
              <a:spLocks noChangeAspect="1"/>
            </p:cNvSpPr>
            <p:nvPr>
              <p:custDataLst>
                <p:tags r:id="rId34"/>
              </p:custDataLst>
            </p:nvPr>
          </p:nvSpPr>
          <p:spPr>
            <a:xfrm>
              <a:off x="3784600" y="2806700"/>
              <a:ext cx="152528" cy="203260"/>
            </a:xfrm>
            <a:custGeom>
              <a:avLst/>
              <a:gdLst>
                <a:gd name="connsiteX0" fmla="*/ 77813 w 152528"/>
                <a:gd name="connsiteY0" fmla="*/ 21842 h 203260"/>
                <a:gd name="connsiteX1" fmla="*/ 74524 w 152528"/>
                <a:gd name="connsiteY1" fmla="*/ 19056 h 203260"/>
                <a:gd name="connsiteX2" fmla="*/ 43629 w 152528"/>
                <a:gd name="connsiteY2" fmla="*/ 21588 h 203260"/>
                <a:gd name="connsiteX3" fmla="*/ 38815 w 152528"/>
                <a:gd name="connsiteY3" fmla="*/ 26647 h 203260"/>
                <a:gd name="connsiteX4" fmla="*/ 44900 w 152528"/>
                <a:gd name="connsiteY4" fmla="*/ 29688 h 203260"/>
                <a:gd name="connsiteX5" fmla="*/ 57556 w 152528"/>
                <a:gd name="connsiteY5" fmla="*/ 33991 h 203260"/>
                <a:gd name="connsiteX6" fmla="*/ 56801 w 152528"/>
                <a:gd name="connsiteY6" fmla="*/ 39048 h 203260"/>
                <a:gd name="connsiteX7" fmla="*/ 20082 w 152528"/>
                <a:gd name="connsiteY7" fmla="*/ 184831 h 203260"/>
                <a:gd name="connsiteX8" fmla="*/ 19066 w 152528"/>
                <a:gd name="connsiteY8" fmla="*/ 190397 h 203260"/>
                <a:gd name="connsiteX9" fmla="*/ 26414 w 152528"/>
                <a:gd name="connsiteY9" fmla="*/ 197488 h 203260"/>
                <a:gd name="connsiteX10" fmla="*/ 35017 w 152528"/>
                <a:gd name="connsiteY10" fmla="*/ 192168 h 203260"/>
                <a:gd name="connsiteX11" fmla="*/ 49198 w 152528"/>
                <a:gd name="connsiteY11" fmla="*/ 136741 h 203260"/>
                <a:gd name="connsiteX12" fmla="*/ 78575 w 152528"/>
                <a:gd name="connsiteY12" fmla="*/ 158257 h 203260"/>
                <a:gd name="connsiteX13" fmla="*/ 77813 w 152528"/>
                <a:gd name="connsiteY13" fmla="*/ 163569 h 203260"/>
                <a:gd name="connsiteX14" fmla="*/ 76804 w 152528"/>
                <a:gd name="connsiteY14" fmla="*/ 172430 h 203260"/>
                <a:gd name="connsiteX15" fmla="*/ 100097 w 152528"/>
                <a:gd name="connsiteY15" fmla="*/ 197488 h 203260"/>
                <a:gd name="connsiteX16" fmla="*/ 120107 w 152528"/>
                <a:gd name="connsiteY16" fmla="*/ 184070 h 203260"/>
                <a:gd name="connsiteX17" fmla="*/ 129220 w 152528"/>
                <a:gd name="connsiteY17" fmla="*/ 158510 h 203260"/>
                <a:gd name="connsiteX18" fmla="*/ 126185 w 152528"/>
                <a:gd name="connsiteY18" fmla="*/ 155978 h 203260"/>
                <a:gd name="connsiteX19" fmla="*/ 122634 w 152528"/>
                <a:gd name="connsiteY19" fmla="*/ 160536 h 203260"/>
                <a:gd name="connsiteX20" fmla="*/ 100605 w 152528"/>
                <a:gd name="connsiteY20" fmla="*/ 191913 h 203260"/>
                <a:gd name="connsiteX21" fmla="*/ 92501 w 152528"/>
                <a:gd name="connsiteY21" fmla="*/ 180021 h 203260"/>
                <a:gd name="connsiteX22" fmla="*/ 94527 w 152528"/>
                <a:gd name="connsiteY22" fmla="*/ 165847 h 203260"/>
                <a:gd name="connsiteX23" fmla="*/ 95544 w 152528"/>
                <a:gd name="connsiteY23" fmla="*/ 158003 h 203260"/>
                <a:gd name="connsiteX24" fmla="*/ 58064 w 152528"/>
                <a:gd name="connsiteY24" fmla="*/ 131428 h 203260"/>
                <a:gd name="connsiteX25" fmla="*/ 79839 w 152528"/>
                <a:gd name="connsiteY25" fmla="*/ 112698 h 203260"/>
                <a:gd name="connsiteX26" fmla="*/ 116056 w 152528"/>
                <a:gd name="connsiteY26" fmla="*/ 88402 h 203260"/>
                <a:gd name="connsiteX27" fmla="*/ 118336 w 152528"/>
                <a:gd name="connsiteY27" fmla="*/ 88657 h 203260"/>
                <a:gd name="connsiteX28" fmla="*/ 123651 w 152528"/>
                <a:gd name="connsiteY28" fmla="*/ 90680 h 203260"/>
                <a:gd name="connsiteX29" fmla="*/ 124660 w 152528"/>
                <a:gd name="connsiteY29" fmla="*/ 91698 h 203260"/>
                <a:gd name="connsiteX30" fmla="*/ 110225 w 152528"/>
                <a:gd name="connsiteY30" fmla="*/ 105361 h 203260"/>
                <a:gd name="connsiteX31" fmla="*/ 119853 w 152528"/>
                <a:gd name="connsiteY31" fmla="*/ 114215 h 203260"/>
                <a:gd name="connsiteX32" fmla="*/ 133779 w 152528"/>
                <a:gd name="connsiteY32" fmla="*/ 98780 h 203260"/>
                <a:gd name="connsiteX33" fmla="*/ 116557 w 152528"/>
                <a:gd name="connsiteY33" fmla="*/ 82837 h 203260"/>
                <a:gd name="connsiteX34" fmla="*/ 79592 w 152528"/>
                <a:gd name="connsiteY34" fmla="*/ 105107 h 203260"/>
                <a:gd name="connsiteX35" fmla="*/ 51478 w 152528"/>
                <a:gd name="connsiteY35" fmla="*/ 128641 h 203260"/>
                <a:gd name="connsiteX36" fmla="*/ 77813 w 152528"/>
                <a:gd name="connsiteY36" fmla="*/ 2184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52528" h="203260">
                  <a:moveTo>
                    <a:pt x="77813" y="21842"/>
                  </a:moveTo>
                  <a:cubicBezTo>
                    <a:pt x="77813" y="21588"/>
                    <a:pt x="77813" y="19056"/>
                    <a:pt x="74524" y="19056"/>
                  </a:cubicBezTo>
                  <a:cubicBezTo>
                    <a:pt x="68701" y="19056"/>
                    <a:pt x="50215" y="21079"/>
                    <a:pt x="43629" y="21588"/>
                  </a:cubicBezTo>
                  <a:cubicBezTo>
                    <a:pt x="41604" y="21842"/>
                    <a:pt x="38815" y="22097"/>
                    <a:pt x="38815" y="26647"/>
                  </a:cubicBezTo>
                  <a:cubicBezTo>
                    <a:pt x="38815" y="29688"/>
                    <a:pt x="41095" y="29688"/>
                    <a:pt x="44900" y="29688"/>
                  </a:cubicBezTo>
                  <a:cubicBezTo>
                    <a:pt x="57055" y="29688"/>
                    <a:pt x="57556" y="31457"/>
                    <a:pt x="57556" y="33991"/>
                  </a:cubicBezTo>
                  <a:lnTo>
                    <a:pt x="56801" y="39048"/>
                  </a:lnTo>
                  <a:lnTo>
                    <a:pt x="20082" y="184831"/>
                  </a:lnTo>
                  <a:cubicBezTo>
                    <a:pt x="19066" y="188373"/>
                    <a:pt x="19066" y="188882"/>
                    <a:pt x="19066" y="190397"/>
                  </a:cubicBezTo>
                  <a:cubicBezTo>
                    <a:pt x="19066" y="196217"/>
                    <a:pt x="24134" y="197488"/>
                    <a:pt x="26414" y="197488"/>
                  </a:cubicBezTo>
                  <a:cubicBezTo>
                    <a:pt x="29703" y="197488"/>
                    <a:pt x="33501" y="195209"/>
                    <a:pt x="35017" y="192168"/>
                  </a:cubicBezTo>
                  <a:cubicBezTo>
                    <a:pt x="36289" y="189890"/>
                    <a:pt x="47681" y="143068"/>
                    <a:pt x="49198" y="136741"/>
                  </a:cubicBezTo>
                  <a:cubicBezTo>
                    <a:pt x="57809" y="137502"/>
                    <a:pt x="78575" y="141551"/>
                    <a:pt x="78575" y="158257"/>
                  </a:cubicBezTo>
                  <a:cubicBezTo>
                    <a:pt x="78575" y="160027"/>
                    <a:pt x="78575" y="161044"/>
                    <a:pt x="77813" y="163569"/>
                  </a:cubicBezTo>
                  <a:cubicBezTo>
                    <a:pt x="77312" y="166610"/>
                    <a:pt x="76804" y="169643"/>
                    <a:pt x="76804" y="172430"/>
                  </a:cubicBezTo>
                  <a:cubicBezTo>
                    <a:pt x="76804" y="187365"/>
                    <a:pt x="86933" y="197488"/>
                    <a:pt x="100097" y="197488"/>
                  </a:cubicBezTo>
                  <a:cubicBezTo>
                    <a:pt x="107699" y="197488"/>
                    <a:pt x="114531" y="193438"/>
                    <a:pt x="120107" y="184070"/>
                  </a:cubicBezTo>
                  <a:cubicBezTo>
                    <a:pt x="126439" y="172938"/>
                    <a:pt x="129220" y="159011"/>
                    <a:pt x="129220" y="158510"/>
                  </a:cubicBezTo>
                  <a:cubicBezTo>
                    <a:pt x="129220" y="155978"/>
                    <a:pt x="126940" y="155978"/>
                    <a:pt x="126185" y="155978"/>
                  </a:cubicBezTo>
                  <a:cubicBezTo>
                    <a:pt x="123651" y="155978"/>
                    <a:pt x="123397" y="156986"/>
                    <a:pt x="122634" y="160536"/>
                  </a:cubicBezTo>
                  <a:cubicBezTo>
                    <a:pt x="117574" y="179011"/>
                    <a:pt x="111751" y="191913"/>
                    <a:pt x="100605" y="191913"/>
                  </a:cubicBezTo>
                  <a:cubicBezTo>
                    <a:pt x="95799" y="191913"/>
                    <a:pt x="92501" y="189135"/>
                    <a:pt x="92501" y="180021"/>
                  </a:cubicBezTo>
                  <a:cubicBezTo>
                    <a:pt x="92501" y="175717"/>
                    <a:pt x="93519" y="169897"/>
                    <a:pt x="94527" y="165847"/>
                  </a:cubicBezTo>
                  <a:cubicBezTo>
                    <a:pt x="95544" y="161544"/>
                    <a:pt x="95544" y="160536"/>
                    <a:pt x="95544" y="158003"/>
                  </a:cubicBezTo>
                  <a:cubicBezTo>
                    <a:pt x="95544" y="141551"/>
                    <a:pt x="79592" y="134215"/>
                    <a:pt x="58064" y="131428"/>
                  </a:cubicBezTo>
                  <a:cubicBezTo>
                    <a:pt x="65913" y="126870"/>
                    <a:pt x="74016" y="118772"/>
                    <a:pt x="79839" y="112698"/>
                  </a:cubicBezTo>
                  <a:cubicBezTo>
                    <a:pt x="91993" y="99289"/>
                    <a:pt x="103647" y="88402"/>
                    <a:pt x="116056" y="88402"/>
                  </a:cubicBezTo>
                  <a:cubicBezTo>
                    <a:pt x="117574" y="88402"/>
                    <a:pt x="117827" y="88402"/>
                    <a:pt x="118336" y="88657"/>
                  </a:cubicBezTo>
                  <a:cubicBezTo>
                    <a:pt x="121370" y="89164"/>
                    <a:pt x="121625" y="89164"/>
                    <a:pt x="123651" y="90680"/>
                  </a:cubicBezTo>
                  <a:cubicBezTo>
                    <a:pt x="124159" y="90935"/>
                    <a:pt x="124159" y="91189"/>
                    <a:pt x="124660" y="91698"/>
                  </a:cubicBezTo>
                  <a:cubicBezTo>
                    <a:pt x="112505" y="92451"/>
                    <a:pt x="110225" y="102320"/>
                    <a:pt x="110225" y="105361"/>
                  </a:cubicBezTo>
                  <a:cubicBezTo>
                    <a:pt x="110225" y="109410"/>
                    <a:pt x="113014" y="114215"/>
                    <a:pt x="119853" y="114215"/>
                  </a:cubicBezTo>
                  <a:cubicBezTo>
                    <a:pt x="126439" y="114215"/>
                    <a:pt x="133779" y="108649"/>
                    <a:pt x="133779" y="98780"/>
                  </a:cubicBezTo>
                  <a:cubicBezTo>
                    <a:pt x="133779" y="91189"/>
                    <a:pt x="127956" y="82837"/>
                    <a:pt x="116557" y="82837"/>
                  </a:cubicBezTo>
                  <a:cubicBezTo>
                    <a:pt x="109471" y="82837"/>
                    <a:pt x="97824" y="84860"/>
                    <a:pt x="79592" y="105107"/>
                  </a:cubicBezTo>
                  <a:cubicBezTo>
                    <a:pt x="70981" y="114723"/>
                    <a:pt x="61107" y="124846"/>
                    <a:pt x="51478" y="128641"/>
                  </a:cubicBezTo>
                  <a:lnTo>
                    <a:pt x="77813" y="218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9" name="Graphique 48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l&#10;\end{align*}&#10;&#10;\end{document}" title="IguanaTex Vector Display">
              <a:extLst>
                <a:ext uri="{FF2B5EF4-FFF2-40B4-BE49-F238E27FC236}">
                  <a16:creationId xmlns:a16="http://schemas.microsoft.com/office/drawing/2014/main" id="{91840A86-DAE7-446F-8BDF-C904AE421DCE}"/>
                </a:ext>
              </a:extLst>
            </p:cNvPr>
            <p:cNvSpPr>
              <a:spLocks noChangeAspect="1"/>
            </p:cNvSpPr>
            <p:nvPr>
              <p:custDataLst>
                <p:tags r:id="rId35"/>
              </p:custDataLst>
            </p:nvPr>
          </p:nvSpPr>
          <p:spPr>
            <a:xfrm>
              <a:off x="3746500" y="3035300"/>
              <a:ext cx="76264" cy="203260"/>
            </a:xfrm>
            <a:custGeom>
              <a:avLst/>
              <a:gdLst>
                <a:gd name="connsiteX0" fmla="*/ 73253 w 76264"/>
                <a:gd name="connsiteY0" fmla="*/ 21842 h 203260"/>
                <a:gd name="connsiteX1" fmla="*/ 69965 w 76264"/>
                <a:gd name="connsiteY1" fmla="*/ 19056 h 203260"/>
                <a:gd name="connsiteX2" fmla="*/ 39069 w 76264"/>
                <a:gd name="connsiteY2" fmla="*/ 21588 h 203260"/>
                <a:gd name="connsiteX3" fmla="*/ 34255 w 76264"/>
                <a:gd name="connsiteY3" fmla="*/ 26899 h 203260"/>
                <a:gd name="connsiteX4" fmla="*/ 40587 w 76264"/>
                <a:gd name="connsiteY4" fmla="*/ 29688 h 203260"/>
                <a:gd name="connsiteX5" fmla="*/ 52996 w 76264"/>
                <a:gd name="connsiteY5" fmla="*/ 33991 h 203260"/>
                <a:gd name="connsiteX6" fmla="*/ 52233 w 76264"/>
                <a:gd name="connsiteY6" fmla="*/ 39048 h 203260"/>
                <a:gd name="connsiteX7" fmla="*/ 20329 w 76264"/>
                <a:gd name="connsiteY7" fmla="*/ 165594 h 203260"/>
                <a:gd name="connsiteX8" fmla="*/ 19066 w 76264"/>
                <a:gd name="connsiteY8" fmla="*/ 174201 h 203260"/>
                <a:gd name="connsiteX9" fmla="*/ 42104 w 76264"/>
                <a:gd name="connsiteY9" fmla="*/ 197488 h 203260"/>
                <a:gd name="connsiteX10" fmla="*/ 61099 w 76264"/>
                <a:gd name="connsiteY10" fmla="*/ 183315 h 203260"/>
                <a:gd name="connsiteX11" fmla="*/ 68693 w 76264"/>
                <a:gd name="connsiteY11" fmla="*/ 158510 h 203260"/>
                <a:gd name="connsiteX12" fmla="*/ 65658 w 76264"/>
                <a:gd name="connsiteY12" fmla="*/ 155978 h 203260"/>
                <a:gd name="connsiteX13" fmla="*/ 62107 w 76264"/>
                <a:gd name="connsiteY13" fmla="*/ 160536 h 203260"/>
                <a:gd name="connsiteX14" fmla="*/ 42867 w 76264"/>
                <a:gd name="connsiteY14" fmla="*/ 191913 h 203260"/>
                <a:gd name="connsiteX15" fmla="*/ 35272 w 76264"/>
                <a:gd name="connsiteY15" fmla="*/ 180274 h 203260"/>
                <a:gd name="connsiteX16" fmla="*/ 36789 w 76264"/>
                <a:gd name="connsiteY16" fmla="*/ 168126 h 203260"/>
                <a:gd name="connsiteX17" fmla="*/ 73253 w 76264"/>
                <a:gd name="connsiteY17" fmla="*/ 2184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6264" h="203260">
                  <a:moveTo>
                    <a:pt x="73253" y="21842"/>
                  </a:moveTo>
                  <a:cubicBezTo>
                    <a:pt x="73253" y="21588"/>
                    <a:pt x="73253" y="19056"/>
                    <a:pt x="69965" y="19056"/>
                  </a:cubicBezTo>
                  <a:cubicBezTo>
                    <a:pt x="64133" y="19056"/>
                    <a:pt x="45655" y="21079"/>
                    <a:pt x="39069" y="21588"/>
                  </a:cubicBezTo>
                  <a:cubicBezTo>
                    <a:pt x="37044" y="21842"/>
                    <a:pt x="34255" y="22097"/>
                    <a:pt x="34255" y="26899"/>
                  </a:cubicBezTo>
                  <a:cubicBezTo>
                    <a:pt x="34255" y="29688"/>
                    <a:pt x="36789" y="29688"/>
                    <a:pt x="40587" y="29688"/>
                  </a:cubicBezTo>
                  <a:cubicBezTo>
                    <a:pt x="52741" y="29688"/>
                    <a:pt x="52996" y="31966"/>
                    <a:pt x="52996" y="33991"/>
                  </a:cubicBezTo>
                  <a:lnTo>
                    <a:pt x="52233" y="39048"/>
                  </a:lnTo>
                  <a:lnTo>
                    <a:pt x="20329" y="165594"/>
                  </a:lnTo>
                  <a:cubicBezTo>
                    <a:pt x="19566" y="168381"/>
                    <a:pt x="19066" y="170150"/>
                    <a:pt x="19066" y="174201"/>
                  </a:cubicBezTo>
                  <a:cubicBezTo>
                    <a:pt x="19066" y="188627"/>
                    <a:pt x="30203" y="197488"/>
                    <a:pt x="42104" y="197488"/>
                  </a:cubicBezTo>
                  <a:cubicBezTo>
                    <a:pt x="50461" y="197488"/>
                    <a:pt x="56793" y="192422"/>
                    <a:pt x="61099" y="183315"/>
                  </a:cubicBezTo>
                  <a:cubicBezTo>
                    <a:pt x="65658" y="173692"/>
                    <a:pt x="68693" y="159011"/>
                    <a:pt x="68693" y="158510"/>
                  </a:cubicBezTo>
                  <a:cubicBezTo>
                    <a:pt x="68693" y="155978"/>
                    <a:pt x="66413" y="155978"/>
                    <a:pt x="65658" y="155978"/>
                  </a:cubicBezTo>
                  <a:cubicBezTo>
                    <a:pt x="63124" y="155978"/>
                    <a:pt x="62870" y="156986"/>
                    <a:pt x="62107" y="160536"/>
                  </a:cubicBezTo>
                  <a:cubicBezTo>
                    <a:pt x="57809" y="176987"/>
                    <a:pt x="52996" y="191913"/>
                    <a:pt x="42867" y="191913"/>
                  </a:cubicBezTo>
                  <a:cubicBezTo>
                    <a:pt x="35272" y="191913"/>
                    <a:pt x="35272" y="183815"/>
                    <a:pt x="35272" y="180274"/>
                  </a:cubicBezTo>
                  <a:cubicBezTo>
                    <a:pt x="35272" y="174201"/>
                    <a:pt x="35518" y="172938"/>
                    <a:pt x="36789" y="168126"/>
                  </a:cubicBezTo>
                  <a:lnTo>
                    <a:pt x="73253" y="218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0" name="Line 4 1">
              <a:extLst>
                <a:ext uri="{FF2B5EF4-FFF2-40B4-BE49-F238E27FC236}">
                  <a16:creationId xmlns:a16="http://schemas.microsoft.com/office/drawing/2014/main" id="{47300777-09DC-40D7-A657-0B30B129F6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7978" y="3034229"/>
              <a:ext cx="1105217" cy="6204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prstDash val="solid"/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 lIns="90000" tIns="46800" rIns="90000" bIns="46800">
              <a:spAutoFit/>
            </a:bodyPr>
            <a:lstStyle/>
            <a:p>
              <a:endParaRPr lang="en-GB"/>
            </a:p>
          </p:txBody>
        </p:sp>
        <p:sp>
          <p:nvSpPr>
            <p:cNvPr id="112" name="Line 4 2">
              <a:extLst>
                <a:ext uri="{FF2B5EF4-FFF2-40B4-BE49-F238E27FC236}">
                  <a16:creationId xmlns:a16="http://schemas.microsoft.com/office/drawing/2014/main" id="{6F0E8035-AF09-49D7-9C81-F253954326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37829" y="3096852"/>
              <a:ext cx="1230582" cy="16443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 lIns="90000" tIns="46800" rIns="90000" bIns="46800">
              <a:spAutoFit/>
            </a:bodyPr>
            <a:lstStyle/>
            <a:p>
              <a:endParaRPr lang="en-GB"/>
            </a:p>
          </p:txBody>
        </p:sp>
        <p:sp>
          <p:nvSpPr>
            <p:cNvPr id="113" name="Flèche : droite 112">
              <a:extLst>
                <a:ext uri="{FF2B5EF4-FFF2-40B4-BE49-F238E27FC236}">
                  <a16:creationId xmlns:a16="http://schemas.microsoft.com/office/drawing/2014/main" id="{DFA80D2E-213D-4C99-8A8A-4A22E3142A32}"/>
                </a:ext>
              </a:extLst>
            </p:cNvPr>
            <p:cNvSpPr/>
            <p:nvPr/>
          </p:nvSpPr>
          <p:spPr>
            <a:xfrm>
              <a:off x="3015859" y="2932708"/>
              <a:ext cx="329385" cy="240905"/>
            </a:xfrm>
            <a:prstGeom prst="rightArrow">
              <a:avLst/>
            </a:prstGeom>
            <a:solidFill>
              <a:srgbClr val="4F81BD">
                <a:alpha val="54118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Line 4 3">
              <a:extLst>
                <a:ext uri="{FF2B5EF4-FFF2-40B4-BE49-F238E27FC236}">
                  <a16:creationId xmlns:a16="http://schemas.microsoft.com/office/drawing/2014/main" id="{85FE7382-B890-4611-8D07-6991F8BFF2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32695" y="2998204"/>
              <a:ext cx="1245053" cy="7212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 lIns="90000" tIns="46800" rIns="90000" bIns="46800">
              <a:spAutoFit/>
            </a:bodyPr>
            <a:lstStyle/>
            <a:p>
              <a:endParaRPr lang="en-GB"/>
            </a:p>
          </p:txBody>
        </p:sp>
        <p:sp>
          <p:nvSpPr>
            <p:cNvPr id="116" name="Line 4 4">
              <a:extLst>
                <a:ext uri="{FF2B5EF4-FFF2-40B4-BE49-F238E27FC236}">
                  <a16:creationId xmlns:a16="http://schemas.microsoft.com/office/drawing/2014/main" id="{C260489C-51DD-4C4D-B1DF-56F098F2DE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6687" y="3126729"/>
              <a:ext cx="1105218" cy="15357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prstDash val="solid"/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 lIns="90000" tIns="46800" rIns="90000" bIns="46800">
              <a:spAutoFit/>
            </a:bodyPr>
            <a:lstStyle/>
            <a:p>
              <a:endParaRPr lang="en-GB"/>
            </a:p>
          </p:txBody>
        </p:sp>
        <p:sp>
          <p:nvSpPr>
            <p:cNvPr id="117" name="Flèche : droite 116">
              <a:extLst>
                <a:ext uri="{FF2B5EF4-FFF2-40B4-BE49-F238E27FC236}">
                  <a16:creationId xmlns:a16="http://schemas.microsoft.com/office/drawing/2014/main" id="{2026E857-DBA2-4272-8042-DA3EB770FE2B}"/>
                </a:ext>
              </a:extLst>
            </p:cNvPr>
            <p:cNvSpPr/>
            <p:nvPr/>
          </p:nvSpPr>
          <p:spPr>
            <a:xfrm>
              <a:off x="4591101" y="2972122"/>
              <a:ext cx="329385" cy="240905"/>
            </a:xfrm>
            <a:prstGeom prst="rightArrow">
              <a:avLst/>
            </a:prstGeom>
            <a:solidFill>
              <a:srgbClr val="FF0000">
                <a:alpha val="54118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8" name="Groupe 117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=\,\frac{\delta_{ik}\,\delta_{jl}}{N_c\,(x-y)^2}&#10;\end{align*}&#10;&#10;\end{document}" title="IguanaTex Vector Display">
            <a:extLst>
              <a:ext uri="{FF2B5EF4-FFF2-40B4-BE49-F238E27FC236}">
                <a16:creationId xmlns:a16="http://schemas.microsoft.com/office/drawing/2014/main" id="{7C49E99B-343B-427A-B292-5D5C01AE1343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2755446" y="2505120"/>
            <a:ext cx="1100738" cy="427330"/>
            <a:chOff x="9495808" y="-15171101"/>
            <a:chExt cx="1582843" cy="614493"/>
          </a:xfrm>
        </p:grpSpPr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C509DB54-246A-43E6-98D0-86C1B63A9068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9495808" y="-14912788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4 h 76222"/>
                <a:gd name="connsiteX2" fmla="*/ 179110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4 h 76222"/>
                <a:gd name="connsiteX5" fmla="*/ 27678 w 203370"/>
                <a:gd name="connsiteY5" fmla="*/ 29179 h 76222"/>
                <a:gd name="connsiteX6" fmla="*/ 178856 w 203370"/>
                <a:gd name="connsiteY6" fmla="*/ 29179 h 76222"/>
                <a:gd name="connsiteX7" fmla="*/ 179110 w 203370"/>
                <a:gd name="connsiteY7" fmla="*/ 78279 h 76222"/>
                <a:gd name="connsiteX8" fmla="*/ 187467 w 203370"/>
                <a:gd name="connsiteY8" fmla="*/ 73214 h 76222"/>
                <a:gd name="connsiteX9" fmla="*/ 178856 w 203370"/>
                <a:gd name="connsiteY9" fmla="*/ 68148 h 76222"/>
                <a:gd name="connsiteX10" fmla="*/ 27678 w 203370"/>
                <a:gd name="connsiteY10" fmla="*/ 68148 h 76222"/>
                <a:gd name="connsiteX11" fmla="*/ 19066 w 203370"/>
                <a:gd name="connsiteY11" fmla="*/ 73214 h 76222"/>
                <a:gd name="connsiteX12" fmla="*/ 27424 w 203370"/>
                <a:gd name="connsiteY12" fmla="*/ 78279 h 76222"/>
                <a:gd name="connsiteX13" fmla="*/ 179110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2" y="29179"/>
                    <a:pt x="187467" y="29179"/>
                    <a:pt x="187467" y="24114"/>
                  </a:cubicBezTo>
                  <a:cubicBezTo>
                    <a:pt x="187467" y="19056"/>
                    <a:pt x="182652" y="19056"/>
                    <a:pt x="179110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4"/>
                  </a:cubicBezTo>
                  <a:cubicBezTo>
                    <a:pt x="19066" y="29179"/>
                    <a:pt x="23881" y="29179"/>
                    <a:pt x="27678" y="29179"/>
                  </a:cubicBezTo>
                  <a:lnTo>
                    <a:pt x="178856" y="29179"/>
                  </a:lnTo>
                  <a:close/>
                  <a:moveTo>
                    <a:pt x="179110" y="78279"/>
                  </a:moveTo>
                  <a:cubicBezTo>
                    <a:pt x="182652" y="78279"/>
                    <a:pt x="187467" y="78279"/>
                    <a:pt x="187467" y="73214"/>
                  </a:cubicBezTo>
                  <a:cubicBezTo>
                    <a:pt x="187467" y="68148"/>
                    <a:pt x="182652" y="68148"/>
                    <a:pt x="178856" y="68148"/>
                  </a:cubicBezTo>
                  <a:lnTo>
                    <a:pt x="27678" y="68148"/>
                  </a:lnTo>
                  <a:cubicBezTo>
                    <a:pt x="23881" y="68148"/>
                    <a:pt x="19066" y="68148"/>
                    <a:pt x="19066" y="73214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10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308B01CD-5BDB-499D-BE69-2AFE7F1902B5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10138018" y="-15171101"/>
              <a:ext cx="127107" cy="203260"/>
            </a:xfrm>
            <a:custGeom>
              <a:avLst/>
              <a:gdLst>
                <a:gd name="connsiteX0" fmla="*/ 75279 w 127106"/>
                <a:gd name="connsiteY0" fmla="*/ 88402 h 203260"/>
                <a:gd name="connsiteX1" fmla="*/ 19066 w 127106"/>
                <a:gd name="connsiteY1" fmla="*/ 159520 h 203260"/>
                <a:gd name="connsiteX2" fmla="*/ 59073 w 127106"/>
                <a:gd name="connsiteY2" fmla="*/ 202045 h 203260"/>
                <a:gd name="connsiteX3" fmla="*/ 109717 w 127106"/>
                <a:gd name="connsiteY3" fmla="*/ 127379 h 203260"/>
                <a:gd name="connsiteX4" fmla="*/ 90985 w 127106"/>
                <a:gd name="connsiteY4" fmla="*/ 80303 h 203260"/>
                <a:gd name="connsiteX5" fmla="*/ 66922 w 127106"/>
                <a:gd name="connsiteY5" fmla="*/ 38801 h 203260"/>
                <a:gd name="connsiteX6" fmla="*/ 80856 w 127106"/>
                <a:gd name="connsiteY6" fmla="*/ 27154 h 203260"/>
                <a:gd name="connsiteX7" fmla="*/ 98834 w 127106"/>
                <a:gd name="connsiteY7" fmla="*/ 33989 h 203260"/>
                <a:gd name="connsiteX8" fmla="*/ 112760 w 127106"/>
                <a:gd name="connsiteY8" fmla="*/ 40318 h 203260"/>
                <a:gd name="connsiteX9" fmla="*/ 122889 w 127106"/>
                <a:gd name="connsiteY9" fmla="*/ 30195 h 203260"/>
                <a:gd name="connsiteX10" fmla="*/ 109717 w 127106"/>
                <a:gd name="connsiteY10" fmla="*/ 21842 h 203260"/>
                <a:gd name="connsiteX11" fmla="*/ 88959 w 127106"/>
                <a:gd name="connsiteY11" fmla="*/ 19056 h 203260"/>
                <a:gd name="connsiteX12" fmla="*/ 60090 w 127106"/>
                <a:gd name="connsiteY12" fmla="*/ 45122 h 203260"/>
                <a:gd name="connsiteX13" fmla="*/ 75279 w 127106"/>
                <a:gd name="connsiteY13" fmla="*/ 88402 h 203260"/>
                <a:gd name="connsiteX14" fmla="*/ 78321 w 127106"/>
                <a:gd name="connsiteY14" fmla="*/ 93976 h 203260"/>
                <a:gd name="connsiteX15" fmla="*/ 92248 w 127106"/>
                <a:gd name="connsiteY15" fmla="*/ 137502 h 203260"/>
                <a:gd name="connsiteX16" fmla="*/ 59073 w 127106"/>
                <a:gd name="connsiteY16" fmla="*/ 196471 h 203260"/>
                <a:gd name="connsiteX17" fmla="*/ 34764 w 127106"/>
                <a:gd name="connsiteY17" fmla="*/ 166610 h 203260"/>
                <a:gd name="connsiteX18" fmla="*/ 78321 w 127106"/>
                <a:gd name="connsiteY18" fmla="*/ 9397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7106" h="203260">
                  <a:moveTo>
                    <a:pt x="75279" y="88402"/>
                  </a:moveTo>
                  <a:cubicBezTo>
                    <a:pt x="43629" y="96001"/>
                    <a:pt x="19066" y="128896"/>
                    <a:pt x="19066" y="159520"/>
                  </a:cubicBezTo>
                  <a:cubicBezTo>
                    <a:pt x="19066" y="183815"/>
                    <a:pt x="35272" y="202045"/>
                    <a:pt x="59073" y="202045"/>
                  </a:cubicBezTo>
                  <a:cubicBezTo>
                    <a:pt x="88705" y="202045"/>
                    <a:pt x="109717" y="162306"/>
                    <a:pt x="109717" y="127379"/>
                  </a:cubicBezTo>
                  <a:cubicBezTo>
                    <a:pt x="109717" y="104346"/>
                    <a:pt x="99588" y="91698"/>
                    <a:pt x="90985" y="80303"/>
                  </a:cubicBezTo>
                  <a:cubicBezTo>
                    <a:pt x="81865" y="68917"/>
                    <a:pt x="66922" y="49933"/>
                    <a:pt x="66922" y="38801"/>
                  </a:cubicBezTo>
                  <a:cubicBezTo>
                    <a:pt x="66922" y="33228"/>
                    <a:pt x="71990" y="27154"/>
                    <a:pt x="80856" y="27154"/>
                  </a:cubicBezTo>
                  <a:cubicBezTo>
                    <a:pt x="88451" y="27154"/>
                    <a:pt x="93511" y="30449"/>
                    <a:pt x="98834" y="33989"/>
                  </a:cubicBezTo>
                  <a:cubicBezTo>
                    <a:pt x="103894" y="37023"/>
                    <a:pt x="108962" y="40318"/>
                    <a:pt x="112760" y="40318"/>
                  </a:cubicBezTo>
                  <a:cubicBezTo>
                    <a:pt x="119091" y="40318"/>
                    <a:pt x="122889" y="34244"/>
                    <a:pt x="122889" y="30195"/>
                  </a:cubicBezTo>
                  <a:cubicBezTo>
                    <a:pt x="122889" y="24629"/>
                    <a:pt x="118837" y="23866"/>
                    <a:pt x="109717" y="21842"/>
                  </a:cubicBezTo>
                  <a:cubicBezTo>
                    <a:pt x="96553" y="19056"/>
                    <a:pt x="93010" y="19056"/>
                    <a:pt x="88959" y="19056"/>
                  </a:cubicBezTo>
                  <a:cubicBezTo>
                    <a:pt x="69202" y="19056"/>
                    <a:pt x="60090" y="29940"/>
                    <a:pt x="60090" y="45122"/>
                  </a:cubicBezTo>
                  <a:cubicBezTo>
                    <a:pt x="60090" y="58794"/>
                    <a:pt x="67430" y="72966"/>
                    <a:pt x="75279" y="88402"/>
                  </a:cubicBezTo>
                  <a:close/>
                  <a:moveTo>
                    <a:pt x="78321" y="93976"/>
                  </a:moveTo>
                  <a:cubicBezTo>
                    <a:pt x="84654" y="105616"/>
                    <a:pt x="92248" y="119281"/>
                    <a:pt x="92248" y="137502"/>
                  </a:cubicBezTo>
                  <a:cubicBezTo>
                    <a:pt x="92248" y="154207"/>
                    <a:pt x="82628" y="196471"/>
                    <a:pt x="59073" y="196471"/>
                  </a:cubicBezTo>
                  <a:cubicBezTo>
                    <a:pt x="45147" y="196471"/>
                    <a:pt x="34764" y="185839"/>
                    <a:pt x="34764" y="166610"/>
                  </a:cubicBezTo>
                  <a:cubicBezTo>
                    <a:pt x="34764" y="150667"/>
                    <a:pt x="44138" y="103083"/>
                    <a:pt x="78321" y="9397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66357E23-C7D7-4AC2-98B0-07A4CC210618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10248282" y="-15076158"/>
              <a:ext cx="177949" cy="152445"/>
            </a:xfrm>
            <a:custGeom>
              <a:avLst/>
              <a:gdLst>
                <a:gd name="connsiteX0" fmla="*/ 68184 w 177949"/>
                <a:gd name="connsiteY0" fmla="*/ 31283 h 152445"/>
                <a:gd name="connsiteX1" fmla="*/ 61090 w 177949"/>
                <a:gd name="connsiteY1" fmla="*/ 24550 h 152445"/>
                <a:gd name="connsiteX2" fmla="*/ 51160 w 177949"/>
                <a:gd name="connsiteY2" fmla="*/ 34292 h 152445"/>
                <a:gd name="connsiteX3" fmla="*/ 58255 w 177949"/>
                <a:gd name="connsiteY3" fmla="*/ 41033 h 152445"/>
                <a:gd name="connsiteX4" fmla="*/ 68184 w 177949"/>
                <a:gd name="connsiteY4" fmla="*/ 31283 h 152445"/>
                <a:gd name="connsiteX5" fmla="*/ 32007 w 177949"/>
                <a:gd name="connsiteY5" fmla="*/ 121312 h 152445"/>
                <a:gd name="connsiteX6" fmla="*/ 30418 w 177949"/>
                <a:gd name="connsiteY6" fmla="*/ 128753 h 152445"/>
                <a:gd name="connsiteX7" fmla="*/ 47259 w 177949"/>
                <a:gd name="connsiteY7" fmla="*/ 143814 h 152445"/>
                <a:gd name="connsiteX8" fmla="*/ 72792 w 177949"/>
                <a:gd name="connsiteY8" fmla="*/ 116700 h 152445"/>
                <a:gd name="connsiteX9" fmla="*/ 69956 w 177949"/>
                <a:gd name="connsiteY9" fmla="*/ 114398 h 152445"/>
                <a:gd name="connsiteX10" fmla="*/ 66588 w 177949"/>
                <a:gd name="connsiteY10" fmla="*/ 117414 h 152445"/>
                <a:gd name="connsiteX11" fmla="*/ 47791 w 177949"/>
                <a:gd name="connsiteY11" fmla="*/ 138851 h 152445"/>
                <a:gd name="connsiteX12" fmla="*/ 43359 w 177949"/>
                <a:gd name="connsiteY12" fmla="*/ 132651 h 152445"/>
                <a:gd name="connsiteX13" fmla="*/ 46195 w 177949"/>
                <a:gd name="connsiteY13" fmla="*/ 121312 h 152445"/>
                <a:gd name="connsiteX14" fmla="*/ 51868 w 177949"/>
                <a:gd name="connsiteY14" fmla="*/ 107132 h 152445"/>
                <a:gd name="connsiteX15" fmla="*/ 60558 w 177949"/>
                <a:gd name="connsiteY15" fmla="*/ 84623 h 152445"/>
                <a:gd name="connsiteX16" fmla="*/ 61622 w 177949"/>
                <a:gd name="connsiteY16" fmla="*/ 78954 h 152445"/>
                <a:gd name="connsiteX17" fmla="*/ 44773 w 177949"/>
                <a:gd name="connsiteY17" fmla="*/ 63891 h 152445"/>
                <a:gd name="connsiteX18" fmla="*/ 19066 w 177949"/>
                <a:gd name="connsiteY18" fmla="*/ 91006 h 152445"/>
                <a:gd name="connsiteX19" fmla="*/ 22077 w 177949"/>
                <a:gd name="connsiteY19" fmla="*/ 93309 h 152445"/>
                <a:gd name="connsiteX20" fmla="*/ 25270 w 177949"/>
                <a:gd name="connsiteY20" fmla="*/ 90474 h 152445"/>
                <a:gd name="connsiteX21" fmla="*/ 44241 w 177949"/>
                <a:gd name="connsiteY21" fmla="*/ 68853 h 152445"/>
                <a:gd name="connsiteX22" fmla="*/ 48674 w 177949"/>
                <a:gd name="connsiteY22" fmla="*/ 75055 h 152445"/>
                <a:gd name="connsiteX23" fmla="*/ 43184 w 177949"/>
                <a:gd name="connsiteY23" fmla="*/ 92777 h 152445"/>
                <a:gd name="connsiteX24" fmla="*/ 32007 w 177949"/>
                <a:gd name="connsiteY24" fmla="*/ 121312 h 152445"/>
                <a:gd name="connsiteX25" fmla="*/ 137886 w 177949"/>
                <a:gd name="connsiteY25" fmla="*/ 24375 h 152445"/>
                <a:gd name="connsiteX26" fmla="*/ 138594 w 177949"/>
                <a:gd name="connsiteY26" fmla="*/ 21532 h 152445"/>
                <a:gd name="connsiteX27" fmla="*/ 135758 w 177949"/>
                <a:gd name="connsiteY27" fmla="*/ 19056 h 152445"/>
                <a:gd name="connsiteX28" fmla="*/ 113061 w 177949"/>
                <a:gd name="connsiteY28" fmla="*/ 20825 h 152445"/>
                <a:gd name="connsiteX29" fmla="*/ 109161 w 177949"/>
                <a:gd name="connsiteY29" fmla="*/ 24899 h 152445"/>
                <a:gd name="connsiteX30" fmla="*/ 113776 w 177949"/>
                <a:gd name="connsiteY30" fmla="*/ 27385 h 152445"/>
                <a:gd name="connsiteX31" fmla="*/ 122284 w 177949"/>
                <a:gd name="connsiteY31" fmla="*/ 30044 h 152445"/>
                <a:gd name="connsiteX32" fmla="*/ 121577 w 177949"/>
                <a:gd name="connsiteY32" fmla="*/ 33943 h 152445"/>
                <a:gd name="connsiteX33" fmla="*/ 96577 w 177949"/>
                <a:gd name="connsiteY33" fmla="*/ 134247 h 152445"/>
                <a:gd name="connsiteX34" fmla="*/ 95688 w 177949"/>
                <a:gd name="connsiteY34" fmla="*/ 138146 h 152445"/>
                <a:gd name="connsiteX35" fmla="*/ 101716 w 177949"/>
                <a:gd name="connsiteY35" fmla="*/ 143814 h 152445"/>
                <a:gd name="connsiteX36" fmla="*/ 109875 w 177949"/>
                <a:gd name="connsiteY36" fmla="*/ 136375 h 152445"/>
                <a:gd name="connsiteX37" fmla="*/ 118558 w 177949"/>
                <a:gd name="connsiteY37" fmla="*/ 101995 h 152445"/>
                <a:gd name="connsiteX38" fmla="*/ 141255 w 177949"/>
                <a:gd name="connsiteY38" fmla="*/ 116525 h 152445"/>
                <a:gd name="connsiteX39" fmla="*/ 140906 w 177949"/>
                <a:gd name="connsiteY39" fmla="*/ 120066 h 152445"/>
                <a:gd name="connsiteX40" fmla="*/ 140191 w 177949"/>
                <a:gd name="connsiteY40" fmla="*/ 125560 h 152445"/>
                <a:gd name="connsiteX41" fmla="*/ 158987 w 177949"/>
                <a:gd name="connsiteY41" fmla="*/ 143814 h 152445"/>
                <a:gd name="connsiteX42" fmla="*/ 181508 w 177949"/>
                <a:gd name="connsiteY42" fmla="*/ 116700 h 152445"/>
                <a:gd name="connsiteX43" fmla="*/ 178672 w 177949"/>
                <a:gd name="connsiteY43" fmla="*/ 114398 h 152445"/>
                <a:gd name="connsiteX44" fmla="*/ 175121 w 177949"/>
                <a:gd name="connsiteY44" fmla="*/ 118653 h 152445"/>
                <a:gd name="connsiteX45" fmla="*/ 159519 w 177949"/>
                <a:gd name="connsiteY45" fmla="*/ 138851 h 152445"/>
                <a:gd name="connsiteX46" fmla="*/ 153314 w 177949"/>
                <a:gd name="connsiteY46" fmla="*/ 129641 h 152445"/>
                <a:gd name="connsiteX47" fmla="*/ 154379 w 177949"/>
                <a:gd name="connsiteY47" fmla="*/ 121663 h 152445"/>
                <a:gd name="connsiteX48" fmla="*/ 155269 w 177949"/>
                <a:gd name="connsiteY48" fmla="*/ 116167 h 152445"/>
                <a:gd name="connsiteX49" fmla="*/ 126543 w 177949"/>
                <a:gd name="connsiteY49" fmla="*/ 97383 h 152445"/>
                <a:gd name="connsiteX50" fmla="*/ 141255 w 177949"/>
                <a:gd name="connsiteY50" fmla="*/ 85687 h 152445"/>
                <a:gd name="connsiteX51" fmla="*/ 169091 w 177949"/>
                <a:gd name="connsiteY51" fmla="*/ 68853 h 152445"/>
                <a:gd name="connsiteX52" fmla="*/ 174946 w 177949"/>
                <a:gd name="connsiteY52" fmla="*/ 71156 h 152445"/>
                <a:gd name="connsiteX53" fmla="*/ 165723 w 177949"/>
                <a:gd name="connsiteY53" fmla="*/ 81081 h 152445"/>
                <a:gd name="connsiteX54" fmla="*/ 172818 w 177949"/>
                <a:gd name="connsiteY54" fmla="*/ 87639 h 152445"/>
                <a:gd name="connsiteX55" fmla="*/ 182922 w 177949"/>
                <a:gd name="connsiteY55" fmla="*/ 76294 h 152445"/>
                <a:gd name="connsiteX56" fmla="*/ 169274 w 177949"/>
                <a:gd name="connsiteY56" fmla="*/ 63891 h 152445"/>
                <a:gd name="connsiteX57" fmla="*/ 140906 w 177949"/>
                <a:gd name="connsiteY57" fmla="*/ 79485 h 152445"/>
                <a:gd name="connsiteX58" fmla="*/ 120330 w 177949"/>
                <a:gd name="connsiteY58" fmla="*/ 95080 h 152445"/>
                <a:gd name="connsiteX59" fmla="*/ 137886 w 177949"/>
                <a:gd name="connsiteY59" fmla="*/ 2437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7949" h="152445">
                  <a:moveTo>
                    <a:pt x="68184" y="31283"/>
                  </a:moveTo>
                  <a:cubicBezTo>
                    <a:pt x="68184" y="28449"/>
                    <a:pt x="66055" y="24550"/>
                    <a:pt x="61090" y="24550"/>
                  </a:cubicBezTo>
                  <a:cubicBezTo>
                    <a:pt x="56300" y="24550"/>
                    <a:pt x="51160" y="29154"/>
                    <a:pt x="51160" y="34292"/>
                  </a:cubicBezTo>
                  <a:cubicBezTo>
                    <a:pt x="51160" y="37310"/>
                    <a:pt x="53464" y="41033"/>
                    <a:pt x="58255" y="41033"/>
                  </a:cubicBezTo>
                  <a:cubicBezTo>
                    <a:pt x="63394" y="41033"/>
                    <a:pt x="68184" y="36071"/>
                    <a:pt x="68184" y="31283"/>
                  </a:cubicBezTo>
                  <a:close/>
                  <a:moveTo>
                    <a:pt x="32007" y="121312"/>
                  </a:moveTo>
                  <a:cubicBezTo>
                    <a:pt x="31300" y="123615"/>
                    <a:pt x="30418" y="125743"/>
                    <a:pt x="30418" y="128753"/>
                  </a:cubicBezTo>
                  <a:cubicBezTo>
                    <a:pt x="30418" y="137082"/>
                    <a:pt x="37504" y="143814"/>
                    <a:pt x="47259" y="143814"/>
                  </a:cubicBezTo>
                  <a:cubicBezTo>
                    <a:pt x="64991" y="143814"/>
                    <a:pt x="72792" y="119360"/>
                    <a:pt x="72792" y="116700"/>
                  </a:cubicBezTo>
                  <a:cubicBezTo>
                    <a:pt x="72792" y="114398"/>
                    <a:pt x="70488" y="114398"/>
                    <a:pt x="69956" y="114398"/>
                  </a:cubicBezTo>
                  <a:cubicBezTo>
                    <a:pt x="67470" y="114398"/>
                    <a:pt x="67295" y="115461"/>
                    <a:pt x="66588" y="117414"/>
                  </a:cubicBezTo>
                  <a:cubicBezTo>
                    <a:pt x="62504" y="131588"/>
                    <a:pt x="54703" y="138851"/>
                    <a:pt x="47791" y="138851"/>
                  </a:cubicBezTo>
                  <a:cubicBezTo>
                    <a:pt x="44241" y="138851"/>
                    <a:pt x="43359" y="136550"/>
                    <a:pt x="43359" y="132651"/>
                  </a:cubicBezTo>
                  <a:cubicBezTo>
                    <a:pt x="43359" y="128578"/>
                    <a:pt x="44598" y="125211"/>
                    <a:pt x="46195" y="121312"/>
                  </a:cubicBezTo>
                  <a:cubicBezTo>
                    <a:pt x="47967" y="116525"/>
                    <a:pt x="49921" y="111738"/>
                    <a:pt x="51868" y="107132"/>
                  </a:cubicBezTo>
                  <a:cubicBezTo>
                    <a:pt x="53464" y="102877"/>
                    <a:pt x="59851" y="86751"/>
                    <a:pt x="60558" y="84623"/>
                  </a:cubicBezTo>
                  <a:cubicBezTo>
                    <a:pt x="61090" y="82852"/>
                    <a:pt x="61622" y="80724"/>
                    <a:pt x="61622" y="78954"/>
                  </a:cubicBezTo>
                  <a:cubicBezTo>
                    <a:pt x="61622" y="70624"/>
                    <a:pt x="54529" y="63891"/>
                    <a:pt x="44773" y="63891"/>
                  </a:cubicBezTo>
                  <a:cubicBezTo>
                    <a:pt x="27224" y="63891"/>
                    <a:pt x="19066" y="87990"/>
                    <a:pt x="19066" y="91006"/>
                  </a:cubicBezTo>
                  <a:cubicBezTo>
                    <a:pt x="19066" y="93309"/>
                    <a:pt x="21552" y="93309"/>
                    <a:pt x="22077" y="93309"/>
                  </a:cubicBezTo>
                  <a:cubicBezTo>
                    <a:pt x="24563" y="93309"/>
                    <a:pt x="24738" y="92420"/>
                    <a:pt x="25270" y="90474"/>
                  </a:cubicBezTo>
                  <a:cubicBezTo>
                    <a:pt x="29885" y="75230"/>
                    <a:pt x="37687" y="68853"/>
                    <a:pt x="44241" y="68853"/>
                  </a:cubicBezTo>
                  <a:cubicBezTo>
                    <a:pt x="47085" y="68853"/>
                    <a:pt x="48674" y="70268"/>
                    <a:pt x="48674" y="75055"/>
                  </a:cubicBezTo>
                  <a:cubicBezTo>
                    <a:pt x="48674" y="79129"/>
                    <a:pt x="47617" y="81788"/>
                    <a:pt x="43184" y="92777"/>
                  </a:cubicBezTo>
                  <a:lnTo>
                    <a:pt x="32007" y="121312"/>
                  </a:lnTo>
                  <a:close/>
                  <a:moveTo>
                    <a:pt x="137886" y="24375"/>
                  </a:moveTo>
                  <a:cubicBezTo>
                    <a:pt x="138062" y="24018"/>
                    <a:pt x="138594" y="21715"/>
                    <a:pt x="138594" y="21532"/>
                  </a:cubicBezTo>
                  <a:cubicBezTo>
                    <a:pt x="138594" y="20651"/>
                    <a:pt x="137886" y="19056"/>
                    <a:pt x="135758" y="19056"/>
                  </a:cubicBezTo>
                  <a:cubicBezTo>
                    <a:pt x="132215" y="19056"/>
                    <a:pt x="117494" y="20468"/>
                    <a:pt x="113061" y="20825"/>
                  </a:cubicBezTo>
                  <a:cubicBezTo>
                    <a:pt x="111647" y="21000"/>
                    <a:pt x="109161" y="21183"/>
                    <a:pt x="109161" y="24899"/>
                  </a:cubicBezTo>
                  <a:cubicBezTo>
                    <a:pt x="109161" y="27385"/>
                    <a:pt x="111647" y="27385"/>
                    <a:pt x="113776" y="27385"/>
                  </a:cubicBezTo>
                  <a:cubicBezTo>
                    <a:pt x="122284" y="27385"/>
                    <a:pt x="122284" y="28622"/>
                    <a:pt x="122284" y="30044"/>
                  </a:cubicBezTo>
                  <a:cubicBezTo>
                    <a:pt x="122284" y="31283"/>
                    <a:pt x="121927" y="32347"/>
                    <a:pt x="121577" y="33943"/>
                  </a:cubicBezTo>
                  <a:lnTo>
                    <a:pt x="96577" y="134247"/>
                  </a:lnTo>
                  <a:cubicBezTo>
                    <a:pt x="95688" y="137439"/>
                    <a:pt x="95688" y="137788"/>
                    <a:pt x="95688" y="138146"/>
                  </a:cubicBezTo>
                  <a:cubicBezTo>
                    <a:pt x="95688" y="140805"/>
                    <a:pt x="97816" y="143814"/>
                    <a:pt x="101716" y="143814"/>
                  </a:cubicBezTo>
                  <a:cubicBezTo>
                    <a:pt x="106507" y="143814"/>
                    <a:pt x="108811" y="140273"/>
                    <a:pt x="109875" y="136375"/>
                  </a:cubicBezTo>
                  <a:cubicBezTo>
                    <a:pt x="110225" y="135660"/>
                    <a:pt x="117851" y="104473"/>
                    <a:pt x="118558" y="101995"/>
                  </a:cubicBezTo>
                  <a:cubicBezTo>
                    <a:pt x="131150" y="103234"/>
                    <a:pt x="141255" y="107306"/>
                    <a:pt x="141255" y="116525"/>
                  </a:cubicBezTo>
                  <a:cubicBezTo>
                    <a:pt x="141255" y="117414"/>
                    <a:pt x="141255" y="118296"/>
                    <a:pt x="140906" y="120066"/>
                  </a:cubicBezTo>
                  <a:cubicBezTo>
                    <a:pt x="140191" y="122727"/>
                    <a:pt x="140191" y="123615"/>
                    <a:pt x="140191" y="125560"/>
                  </a:cubicBezTo>
                  <a:cubicBezTo>
                    <a:pt x="140191" y="138146"/>
                    <a:pt x="150478" y="143814"/>
                    <a:pt x="158987" y="143814"/>
                  </a:cubicBezTo>
                  <a:cubicBezTo>
                    <a:pt x="176185" y="143814"/>
                    <a:pt x="181508" y="116882"/>
                    <a:pt x="181508" y="116700"/>
                  </a:cubicBezTo>
                  <a:cubicBezTo>
                    <a:pt x="181508" y="114398"/>
                    <a:pt x="179205" y="114398"/>
                    <a:pt x="178672" y="114398"/>
                  </a:cubicBezTo>
                  <a:cubicBezTo>
                    <a:pt x="176185" y="114398"/>
                    <a:pt x="176011" y="115286"/>
                    <a:pt x="175121" y="118653"/>
                  </a:cubicBezTo>
                  <a:cubicBezTo>
                    <a:pt x="173000" y="126275"/>
                    <a:pt x="168209" y="138851"/>
                    <a:pt x="159519" y="138851"/>
                  </a:cubicBezTo>
                  <a:cubicBezTo>
                    <a:pt x="154736" y="138851"/>
                    <a:pt x="153314" y="134421"/>
                    <a:pt x="153314" y="129641"/>
                  </a:cubicBezTo>
                  <a:cubicBezTo>
                    <a:pt x="153314" y="126625"/>
                    <a:pt x="153314" y="126275"/>
                    <a:pt x="154379" y="121663"/>
                  </a:cubicBezTo>
                  <a:cubicBezTo>
                    <a:pt x="154554" y="121129"/>
                    <a:pt x="155269" y="118121"/>
                    <a:pt x="155269" y="116167"/>
                  </a:cubicBezTo>
                  <a:cubicBezTo>
                    <a:pt x="155269" y="100399"/>
                    <a:pt x="133986" y="97915"/>
                    <a:pt x="126543" y="97383"/>
                  </a:cubicBezTo>
                  <a:cubicBezTo>
                    <a:pt x="131682" y="94197"/>
                    <a:pt x="138244" y="88346"/>
                    <a:pt x="141255" y="85687"/>
                  </a:cubicBezTo>
                  <a:cubicBezTo>
                    <a:pt x="150303" y="77183"/>
                    <a:pt x="159169" y="68853"/>
                    <a:pt x="169091" y="68853"/>
                  </a:cubicBezTo>
                  <a:cubicBezTo>
                    <a:pt x="171220" y="68853"/>
                    <a:pt x="173524" y="69385"/>
                    <a:pt x="174946" y="71156"/>
                  </a:cubicBezTo>
                  <a:cubicBezTo>
                    <a:pt x="167320" y="72395"/>
                    <a:pt x="165723" y="78422"/>
                    <a:pt x="165723" y="81081"/>
                  </a:cubicBezTo>
                  <a:cubicBezTo>
                    <a:pt x="165723" y="84980"/>
                    <a:pt x="168742" y="87639"/>
                    <a:pt x="172818" y="87639"/>
                  </a:cubicBezTo>
                  <a:cubicBezTo>
                    <a:pt x="177607" y="87639"/>
                    <a:pt x="182922" y="83741"/>
                    <a:pt x="182922" y="76294"/>
                  </a:cubicBezTo>
                  <a:cubicBezTo>
                    <a:pt x="182922" y="70451"/>
                    <a:pt x="178672" y="63891"/>
                    <a:pt x="169274" y="63891"/>
                  </a:cubicBezTo>
                  <a:cubicBezTo>
                    <a:pt x="159169" y="63891"/>
                    <a:pt x="149946" y="71156"/>
                    <a:pt x="140906" y="79485"/>
                  </a:cubicBezTo>
                  <a:cubicBezTo>
                    <a:pt x="133454" y="86575"/>
                    <a:pt x="127607" y="92070"/>
                    <a:pt x="120330" y="95080"/>
                  </a:cubicBezTo>
                  <a:lnTo>
                    <a:pt x="137886" y="243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19606FE1-F785-46E3-9832-6EC7BA1886A1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10489062" y="-15171101"/>
              <a:ext cx="127107" cy="203260"/>
            </a:xfrm>
            <a:custGeom>
              <a:avLst/>
              <a:gdLst>
                <a:gd name="connsiteX0" fmla="*/ 75280 w 127106"/>
                <a:gd name="connsiteY0" fmla="*/ 88402 h 203260"/>
                <a:gd name="connsiteX1" fmla="*/ 19066 w 127106"/>
                <a:gd name="connsiteY1" fmla="*/ 159520 h 203260"/>
                <a:gd name="connsiteX2" fmla="*/ 59073 w 127106"/>
                <a:gd name="connsiteY2" fmla="*/ 202045 h 203260"/>
                <a:gd name="connsiteX3" fmla="*/ 109717 w 127106"/>
                <a:gd name="connsiteY3" fmla="*/ 127379 h 203260"/>
                <a:gd name="connsiteX4" fmla="*/ 90985 w 127106"/>
                <a:gd name="connsiteY4" fmla="*/ 80303 h 203260"/>
                <a:gd name="connsiteX5" fmla="*/ 66922 w 127106"/>
                <a:gd name="connsiteY5" fmla="*/ 38801 h 203260"/>
                <a:gd name="connsiteX6" fmla="*/ 80856 w 127106"/>
                <a:gd name="connsiteY6" fmla="*/ 27154 h 203260"/>
                <a:gd name="connsiteX7" fmla="*/ 98834 w 127106"/>
                <a:gd name="connsiteY7" fmla="*/ 33989 h 203260"/>
                <a:gd name="connsiteX8" fmla="*/ 112760 w 127106"/>
                <a:gd name="connsiteY8" fmla="*/ 40318 h 203260"/>
                <a:gd name="connsiteX9" fmla="*/ 122889 w 127106"/>
                <a:gd name="connsiteY9" fmla="*/ 30195 h 203260"/>
                <a:gd name="connsiteX10" fmla="*/ 109717 w 127106"/>
                <a:gd name="connsiteY10" fmla="*/ 21842 h 203260"/>
                <a:gd name="connsiteX11" fmla="*/ 88959 w 127106"/>
                <a:gd name="connsiteY11" fmla="*/ 19056 h 203260"/>
                <a:gd name="connsiteX12" fmla="*/ 60090 w 127106"/>
                <a:gd name="connsiteY12" fmla="*/ 45122 h 203260"/>
                <a:gd name="connsiteX13" fmla="*/ 75280 w 127106"/>
                <a:gd name="connsiteY13" fmla="*/ 88402 h 203260"/>
                <a:gd name="connsiteX14" fmla="*/ 78321 w 127106"/>
                <a:gd name="connsiteY14" fmla="*/ 93976 h 203260"/>
                <a:gd name="connsiteX15" fmla="*/ 92248 w 127106"/>
                <a:gd name="connsiteY15" fmla="*/ 137502 h 203260"/>
                <a:gd name="connsiteX16" fmla="*/ 59073 w 127106"/>
                <a:gd name="connsiteY16" fmla="*/ 196471 h 203260"/>
                <a:gd name="connsiteX17" fmla="*/ 34764 w 127106"/>
                <a:gd name="connsiteY17" fmla="*/ 166610 h 203260"/>
                <a:gd name="connsiteX18" fmla="*/ 78321 w 127106"/>
                <a:gd name="connsiteY18" fmla="*/ 9397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7106" h="203260">
                  <a:moveTo>
                    <a:pt x="75280" y="88402"/>
                  </a:moveTo>
                  <a:cubicBezTo>
                    <a:pt x="43630" y="96001"/>
                    <a:pt x="19066" y="128896"/>
                    <a:pt x="19066" y="159520"/>
                  </a:cubicBezTo>
                  <a:cubicBezTo>
                    <a:pt x="19066" y="183815"/>
                    <a:pt x="35272" y="202045"/>
                    <a:pt x="59073" y="202045"/>
                  </a:cubicBezTo>
                  <a:cubicBezTo>
                    <a:pt x="88705" y="202045"/>
                    <a:pt x="109717" y="162306"/>
                    <a:pt x="109717" y="127379"/>
                  </a:cubicBezTo>
                  <a:cubicBezTo>
                    <a:pt x="109717" y="104346"/>
                    <a:pt x="99588" y="91698"/>
                    <a:pt x="90985" y="80303"/>
                  </a:cubicBezTo>
                  <a:cubicBezTo>
                    <a:pt x="81865" y="68917"/>
                    <a:pt x="66922" y="49933"/>
                    <a:pt x="66922" y="38801"/>
                  </a:cubicBezTo>
                  <a:cubicBezTo>
                    <a:pt x="66922" y="33228"/>
                    <a:pt x="71990" y="27154"/>
                    <a:pt x="80856" y="27154"/>
                  </a:cubicBezTo>
                  <a:cubicBezTo>
                    <a:pt x="88451" y="27154"/>
                    <a:pt x="93511" y="30449"/>
                    <a:pt x="98834" y="33989"/>
                  </a:cubicBezTo>
                  <a:cubicBezTo>
                    <a:pt x="103894" y="37023"/>
                    <a:pt x="108962" y="40318"/>
                    <a:pt x="112760" y="40318"/>
                  </a:cubicBezTo>
                  <a:cubicBezTo>
                    <a:pt x="119091" y="40318"/>
                    <a:pt x="122889" y="34244"/>
                    <a:pt x="122889" y="30195"/>
                  </a:cubicBezTo>
                  <a:cubicBezTo>
                    <a:pt x="122889" y="24629"/>
                    <a:pt x="118837" y="23866"/>
                    <a:pt x="109717" y="21842"/>
                  </a:cubicBezTo>
                  <a:cubicBezTo>
                    <a:pt x="96553" y="19056"/>
                    <a:pt x="93010" y="19056"/>
                    <a:pt x="88959" y="19056"/>
                  </a:cubicBezTo>
                  <a:cubicBezTo>
                    <a:pt x="69202" y="19056"/>
                    <a:pt x="60090" y="29940"/>
                    <a:pt x="60090" y="45122"/>
                  </a:cubicBezTo>
                  <a:cubicBezTo>
                    <a:pt x="60090" y="58794"/>
                    <a:pt x="67431" y="72966"/>
                    <a:pt x="75280" y="88402"/>
                  </a:cubicBezTo>
                  <a:close/>
                  <a:moveTo>
                    <a:pt x="78321" y="93976"/>
                  </a:moveTo>
                  <a:cubicBezTo>
                    <a:pt x="84654" y="105616"/>
                    <a:pt x="92248" y="119281"/>
                    <a:pt x="92248" y="137502"/>
                  </a:cubicBezTo>
                  <a:cubicBezTo>
                    <a:pt x="92248" y="154207"/>
                    <a:pt x="82628" y="196471"/>
                    <a:pt x="59073" y="196471"/>
                  </a:cubicBezTo>
                  <a:cubicBezTo>
                    <a:pt x="45147" y="196471"/>
                    <a:pt x="34764" y="185839"/>
                    <a:pt x="34764" y="166610"/>
                  </a:cubicBezTo>
                  <a:cubicBezTo>
                    <a:pt x="34764" y="150667"/>
                    <a:pt x="44138" y="103083"/>
                    <a:pt x="78321" y="9397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86063166-506D-40A0-B524-272CD4816699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10590991" y="-15070664"/>
              <a:ext cx="101685" cy="177853"/>
            </a:xfrm>
            <a:custGeom>
              <a:avLst/>
              <a:gdLst>
                <a:gd name="connsiteX0" fmla="*/ 96903 w 101685"/>
                <a:gd name="connsiteY0" fmla="*/ 25789 h 177852"/>
                <a:gd name="connsiteX1" fmla="*/ 89816 w 101685"/>
                <a:gd name="connsiteY1" fmla="*/ 19056 h 177852"/>
                <a:gd name="connsiteX2" fmla="*/ 79886 w 101685"/>
                <a:gd name="connsiteY2" fmla="*/ 28797 h 177852"/>
                <a:gd name="connsiteX3" fmla="*/ 86980 w 101685"/>
                <a:gd name="connsiteY3" fmla="*/ 35539 h 177852"/>
                <a:gd name="connsiteX4" fmla="*/ 96903 w 101685"/>
                <a:gd name="connsiteY4" fmla="*/ 25789 h 177852"/>
                <a:gd name="connsiteX5" fmla="*/ 59319 w 101685"/>
                <a:gd name="connsiteY5" fmla="*/ 145236 h 177852"/>
                <a:gd name="connsiteX6" fmla="*/ 36440 w 101685"/>
                <a:gd name="connsiteY6" fmla="*/ 167737 h 177852"/>
                <a:gd name="connsiteX7" fmla="*/ 30061 w 101685"/>
                <a:gd name="connsiteY7" fmla="*/ 166673 h 177852"/>
                <a:gd name="connsiteX8" fmla="*/ 36090 w 101685"/>
                <a:gd name="connsiteY8" fmla="*/ 157637 h 177852"/>
                <a:gd name="connsiteX9" fmla="*/ 29171 w 101685"/>
                <a:gd name="connsiteY9" fmla="*/ 151079 h 177852"/>
                <a:gd name="connsiteX10" fmla="*/ 19066 w 101685"/>
                <a:gd name="connsiteY10" fmla="*/ 161536 h 177852"/>
                <a:gd name="connsiteX11" fmla="*/ 36622 w 101685"/>
                <a:gd name="connsiteY11" fmla="*/ 172700 h 177852"/>
                <a:gd name="connsiteX12" fmla="*/ 73499 w 101685"/>
                <a:gd name="connsiteY12" fmla="*/ 144704 h 177852"/>
                <a:gd name="connsiteX13" fmla="*/ 89459 w 101685"/>
                <a:gd name="connsiteY13" fmla="*/ 81256 h 177852"/>
                <a:gd name="connsiteX14" fmla="*/ 90349 w 101685"/>
                <a:gd name="connsiteY14" fmla="*/ 75055 h 177852"/>
                <a:gd name="connsiteX15" fmla="*/ 71370 w 101685"/>
                <a:gd name="connsiteY15" fmla="*/ 58397 h 177852"/>
                <a:gd name="connsiteX16" fmla="*/ 40341 w 101685"/>
                <a:gd name="connsiteY16" fmla="*/ 85512 h 177852"/>
                <a:gd name="connsiteX17" fmla="*/ 43359 w 101685"/>
                <a:gd name="connsiteY17" fmla="*/ 87815 h 177852"/>
                <a:gd name="connsiteX18" fmla="*/ 46902 w 101685"/>
                <a:gd name="connsiteY18" fmla="*/ 84623 h 177852"/>
                <a:gd name="connsiteX19" fmla="*/ 70838 w 101685"/>
                <a:gd name="connsiteY19" fmla="*/ 63359 h 177852"/>
                <a:gd name="connsiteX20" fmla="*/ 76868 w 101685"/>
                <a:gd name="connsiteY20" fmla="*/ 72046 h 177852"/>
                <a:gd name="connsiteX21" fmla="*/ 76335 w 101685"/>
                <a:gd name="connsiteY21" fmla="*/ 77358 h 177852"/>
                <a:gd name="connsiteX22" fmla="*/ 59319 w 101685"/>
                <a:gd name="connsiteY22" fmla="*/ 1452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85" h="177852">
                  <a:moveTo>
                    <a:pt x="96903" y="25789"/>
                  </a:moveTo>
                  <a:cubicBezTo>
                    <a:pt x="96903" y="22779"/>
                    <a:pt x="94599" y="19056"/>
                    <a:pt x="89816" y="19056"/>
                  </a:cubicBezTo>
                  <a:cubicBezTo>
                    <a:pt x="84669" y="19056"/>
                    <a:pt x="79886" y="24018"/>
                    <a:pt x="79886" y="28797"/>
                  </a:cubicBezTo>
                  <a:cubicBezTo>
                    <a:pt x="79886" y="31640"/>
                    <a:pt x="82016" y="35539"/>
                    <a:pt x="86980" y="35539"/>
                  </a:cubicBezTo>
                  <a:cubicBezTo>
                    <a:pt x="91763" y="35539"/>
                    <a:pt x="96903" y="30925"/>
                    <a:pt x="96903" y="25789"/>
                  </a:cubicBezTo>
                  <a:close/>
                  <a:moveTo>
                    <a:pt x="59319" y="145236"/>
                  </a:moveTo>
                  <a:cubicBezTo>
                    <a:pt x="56300" y="157463"/>
                    <a:pt x="46902" y="167737"/>
                    <a:pt x="36440" y="167737"/>
                  </a:cubicBezTo>
                  <a:cubicBezTo>
                    <a:pt x="34136" y="167737"/>
                    <a:pt x="32007" y="167388"/>
                    <a:pt x="30061" y="166673"/>
                  </a:cubicBezTo>
                  <a:cubicBezTo>
                    <a:pt x="34668" y="164554"/>
                    <a:pt x="36090" y="160297"/>
                    <a:pt x="36090" y="157637"/>
                  </a:cubicBezTo>
                  <a:cubicBezTo>
                    <a:pt x="36090" y="153382"/>
                    <a:pt x="32722" y="151079"/>
                    <a:pt x="29171" y="151079"/>
                  </a:cubicBezTo>
                  <a:cubicBezTo>
                    <a:pt x="23673" y="151079"/>
                    <a:pt x="19066" y="155868"/>
                    <a:pt x="19066" y="161536"/>
                  </a:cubicBezTo>
                  <a:cubicBezTo>
                    <a:pt x="19066" y="168269"/>
                    <a:pt x="25978" y="172700"/>
                    <a:pt x="36622" y="172700"/>
                  </a:cubicBezTo>
                  <a:cubicBezTo>
                    <a:pt x="47259" y="172700"/>
                    <a:pt x="68002" y="166324"/>
                    <a:pt x="73499" y="144704"/>
                  </a:cubicBezTo>
                  <a:lnTo>
                    <a:pt x="89459" y="81256"/>
                  </a:lnTo>
                  <a:cubicBezTo>
                    <a:pt x="89992" y="79310"/>
                    <a:pt x="90349" y="77714"/>
                    <a:pt x="90349" y="75055"/>
                  </a:cubicBezTo>
                  <a:cubicBezTo>
                    <a:pt x="90349" y="65305"/>
                    <a:pt x="82016" y="58397"/>
                    <a:pt x="71370" y="58397"/>
                  </a:cubicBezTo>
                  <a:cubicBezTo>
                    <a:pt x="51693" y="58397"/>
                    <a:pt x="40341" y="83027"/>
                    <a:pt x="40341" y="85512"/>
                  </a:cubicBezTo>
                  <a:cubicBezTo>
                    <a:pt x="40341" y="87815"/>
                    <a:pt x="42827" y="87815"/>
                    <a:pt x="43359" y="87815"/>
                  </a:cubicBezTo>
                  <a:cubicBezTo>
                    <a:pt x="45488" y="87815"/>
                    <a:pt x="45663" y="87283"/>
                    <a:pt x="46902" y="84623"/>
                  </a:cubicBezTo>
                  <a:cubicBezTo>
                    <a:pt x="51335" y="74349"/>
                    <a:pt x="60558" y="63359"/>
                    <a:pt x="70838" y="63359"/>
                  </a:cubicBezTo>
                  <a:cubicBezTo>
                    <a:pt x="75271" y="63359"/>
                    <a:pt x="76868" y="66369"/>
                    <a:pt x="76868" y="72046"/>
                  </a:cubicBezTo>
                  <a:cubicBezTo>
                    <a:pt x="76868" y="73991"/>
                    <a:pt x="76518" y="76477"/>
                    <a:pt x="76335" y="77358"/>
                  </a:cubicBezTo>
                  <a:lnTo>
                    <a:pt x="59319" y="14523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CBC39807-25FD-43BA-9D0E-A822005606C1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10695979" y="-15076158"/>
              <a:ext cx="76264" cy="152445"/>
            </a:xfrm>
            <a:custGeom>
              <a:avLst/>
              <a:gdLst>
                <a:gd name="connsiteX0" fmla="*/ 58072 w 76264"/>
                <a:gd name="connsiteY0" fmla="*/ 24375 h 152445"/>
                <a:gd name="connsiteX1" fmla="*/ 58787 w 76264"/>
                <a:gd name="connsiteY1" fmla="*/ 21532 h 152445"/>
                <a:gd name="connsiteX2" fmla="*/ 55943 w 76264"/>
                <a:gd name="connsiteY2" fmla="*/ 19056 h 152445"/>
                <a:gd name="connsiteX3" fmla="*/ 33247 w 76264"/>
                <a:gd name="connsiteY3" fmla="*/ 20825 h 152445"/>
                <a:gd name="connsiteX4" fmla="*/ 29528 w 76264"/>
                <a:gd name="connsiteY4" fmla="*/ 24899 h 152445"/>
                <a:gd name="connsiteX5" fmla="*/ 33961 w 76264"/>
                <a:gd name="connsiteY5" fmla="*/ 27385 h 152445"/>
                <a:gd name="connsiteX6" fmla="*/ 42470 w 76264"/>
                <a:gd name="connsiteY6" fmla="*/ 30044 h 152445"/>
                <a:gd name="connsiteX7" fmla="*/ 41763 w 76264"/>
                <a:gd name="connsiteY7" fmla="*/ 33943 h 152445"/>
                <a:gd name="connsiteX8" fmla="*/ 19774 w 76264"/>
                <a:gd name="connsiteY8" fmla="*/ 121488 h 152445"/>
                <a:gd name="connsiteX9" fmla="*/ 19066 w 76264"/>
                <a:gd name="connsiteY9" fmla="*/ 126982 h 152445"/>
                <a:gd name="connsiteX10" fmla="*/ 37679 w 76264"/>
                <a:gd name="connsiteY10" fmla="*/ 143814 h 152445"/>
                <a:gd name="connsiteX11" fmla="*/ 51868 w 76264"/>
                <a:gd name="connsiteY11" fmla="*/ 134421 h 152445"/>
                <a:gd name="connsiteX12" fmla="*/ 58072 w 76264"/>
                <a:gd name="connsiteY12" fmla="*/ 116700 h 152445"/>
                <a:gd name="connsiteX13" fmla="*/ 55236 w 76264"/>
                <a:gd name="connsiteY13" fmla="*/ 114398 h 152445"/>
                <a:gd name="connsiteX14" fmla="*/ 51693 w 76264"/>
                <a:gd name="connsiteY14" fmla="*/ 118653 h 152445"/>
                <a:gd name="connsiteX15" fmla="*/ 38394 w 76264"/>
                <a:gd name="connsiteY15" fmla="*/ 138851 h 152445"/>
                <a:gd name="connsiteX16" fmla="*/ 32365 w 76264"/>
                <a:gd name="connsiteY16" fmla="*/ 130173 h 152445"/>
                <a:gd name="connsiteX17" fmla="*/ 33429 w 76264"/>
                <a:gd name="connsiteY17" fmla="*/ 122900 h 152445"/>
                <a:gd name="connsiteX18" fmla="*/ 58072 w 76264"/>
                <a:gd name="connsiteY18" fmla="*/ 2437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64" h="152445">
                  <a:moveTo>
                    <a:pt x="58072" y="24375"/>
                  </a:moveTo>
                  <a:cubicBezTo>
                    <a:pt x="58255" y="24018"/>
                    <a:pt x="58787" y="21715"/>
                    <a:pt x="58787" y="21532"/>
                  </a:cubicBezTo>
                  <a:cubicBezTo>
                    <a:pt x="58787" y="20651"/>
                    <a:pt x="58072" y="19056"/>
                    <a:pt x="55943" y="19056"/>
                  </a:cubicBezTo>
                  <a:cubicBezTo>
                    <a:pt x="52400" y="19056"/>
                    <a:pt x="37679" y="20468"/>
                    <a:pt x="33247" y="20825"/>
                  </a:cubicBezTo>
                  <a:cubicBezTo>
                    <a:pt x="32007" y="21000"/>
                    <a:pt x="29528" y="21183"/>
                    <a:pt x="29528" y="24899"/>
                  </a:cubicBezTo>
                  <a:cubicBezTo>
                    <a:pt x="29528" y="27385"/>
                    <a:pt x="32007" y="27385"/>
                    <a:pt x="33961" y="27385"/>
                  </a:cubicBezTo>
                  <a:cubicBezTo>
                    <a:pt x="42470" y="27385"/>
                    <a:pt x="42470" y="28622"/>
                    <a:pt x="42470" y="30044"/>
                  </a:cubicBezTo>
                  <a:cubicBezTo>
                    <a:pt x="42470" y="31283"/>
                    <a:pt x="42112" y="32347"/>
                    <a:pt x="41763" y="33943"/>
                  </a:cubicBezTo>
                  <a:lnTo>
                    <a:pt x="19774" y="121488"/>
                  </a:lnTo>
                  <a:cubicBezTo>
                    <a:pt x="19241" y="123259"/>
                    <a:pt x="19066" y="125211"/>
                    <a:pt x="19066" y="126982"/>
                  </a:cubicBezTo>
                  <a:cubicBezTo>
                    <a:pt x="19066" y="138319"/>
                    <a:pt x="29171" y="143814"/>
                    <a:pt x="37679" y="143814"/>
                  </a:cubicBezTo>
                  <a:cubicBezTo>
                    <a:pt x="41937" y="143814"/>
                    <a:pt x="47260" y="142401"/>
                    <a:pt x="51868" y="134421"/>
                  </a:cubicBezTo>
                  <a:cubicBezTo>
                    <a:pt x="55594" y="127863"/>
                    <a:pt x="58072" y="117414"/>
                    <a:pt x="58072" y="116700"/>
                  </a:cubicBezTo>
                  <a:cubicBezTo>
                    <a:pt x="58072" y="114398"/>
                    <a:pt x="55768" y="114398"/>
                    <a:pt x="55236" y="114398"/>
                  </a:cubicBezTo>
                  <a:cubicBezTo>
                    <a:pt x="52757" y="114398"/>
                    <a:pt x="52400" y="115461"/>
                    <a:pt x="51693" y="118653"/>
                  </a:cubicBezTo>
                  <a:cubicBezTo>
                    <a:pt x="49389" y="127514"/>
                    <a:pt x="46013" y="138851"/>
                    <a:pt x="38394" y="138851"/>
                  </a:cubicBezTo>
                  <a:cubicBezTo>
                    <a:pt x="33604" y="138851"/>
                    <a:pt x="32365" y="134421"/>
                    <a:pt x="32365" y="130173"/>
                  </a:cubicBezTo>
                  <a:cubicBezTo>
                    <a:pt x="32365" y="128221"/>
                    <a:pt x="32897" y="124854"/>
                    <a:pt x="33429" y="122900"/>
                  </a:cubicBezTo>
                  <a:lnTo>
                    <a:pt x="58072" y="243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CCB74A9A-4285-464D-8508-210259BFEC20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9833005" y="-14871751"/>
              <a:ext cx="1245646" cy="25408"/>
            </a:xfrm>
            <a:custGeom>
              <a:avLst/>
              <a:gdLst>
                <a:gd name="connsiteX0" fmla="*/ 7588 w 1245645"/>
                <a:gd name="connsiteY0" fmla="*/ 7584 h 0"/>
                <a:gd name="connsiteX1" fmla="*/ 1254625 w 1245645"/>
                <a:gd name="connsiteY1" fmla="*/ 7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5645">
                  <a:moveTo>
                    <a:pt x="7588" y="7584"/>
                  </a:moveTo>
                  <a:lnTo>
                    <a:pt x="1254625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6936E716-CB80-49CA-9AC2-A155A1779D60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9831436" y="-14819132"/>
              <a:ext cx="228792" cy="203260"/>
            </a:xfrm>
            <a:custGeom>
              <a:avLst/>
              <a:gdLst>
                <a:gd name="connsiteX0" fmla="*/ 200631 w 228792"/>
                <a:gd name="connsiteY0" fmla="*/ 45631 h 203260"/>
                <a:gd name="connsiteX1" fmla="*/ 227982 w 228792"/>
                <a:gd name="connsiteY1" fmla="*/ 26901 h 203260"/>
                <a:gd name="connsiteX2" fmla="*/ 232288 w 228792"/>
                <a:gd name="connsiteY2" fmla="*/ 21835 h 203260"/>
                <a:gd name="connsiteX3" fmla="*/ 228991 w 228792"/>
                <a:gd name="connsiteY3" fmla="*/ 19056 h 203260"/>
                <a:gd name="connsiteX4" fmla="*/ 203419 w 228792"/>
                <a:gd name="connsiteY4" fmla="*/ 19809 h 203260"/>
                <a:gd name="connsiteX5" fmla="*/ 177584 w 228792"/>
                <a:gd name="connsiteY5" fmla="*/ 19056 h 203260"/>
                <a:gd name="connsiteX6" fmla="*/ 173032 w 228792"/>
                <a:gd name="connsiteY6" fmla="*/ 24114 h 203260"/>
                <a:gd name="connsiteX7" fmla="*/ 177584 w 228792"/>
                <a:gd name="connsiteY7" fmla="*/ 26901 h 203260"/>
                <a:gd name="connsiteX8" fmla="*/ 194808 w 228792"/>
                <a:gd name="connsiteY8" fmla="*/ 38032 h 203260"/>
                <a:gd name="connsiteX9" fmla="*/ 194045 w 228792"/>
                <a:gd name="connsiteY9" fmla="*/ 43351 h 203260"/>
                <a:gd name="connsiteX10" fmla="*/ 165684 w 228792"/>
                <a:gd name="connsiteY10" fmla="*/ 155978 h 203260"/>
                <a:gd name="connsiteX11" fmla="*/ 109725 w 228792"/>
                <a:gd name="connsiteY11" fmla="*/ 23860 h 203260"/>
                <a:gd name="connsiteX12" fmla="*/ 101623 w 228792"/>
                <a:gd name="connsiteY12" fmla="*/ 19056 h 203260"/>
                <a:gd name="connsiteX13" fmla="*/ 67684 w 228792"/>
                <a:gd name="connsiteY13" fmla="*/ 19056 h 203260"/>
                <a:gd name="connsiteX14" fmla="*/ 60345 w 228792"/>
                <a:gd name="connsiteY14" fmla="*/ 24114 h 203260"/>
                <a:gd name="connsiteX15" fmla="*/ 67431 w 228792"/>
                <a:gd name="connsiteY15" fmla="*/ 26901 h 203260"/>
                <a:gd name="connsiteX16" fmla="*/ 84654 w 228792"/>
                <a:gd name="connsiteY16" fmla="*/ 29179 h 203260"/>
                <a:gd name="connsiteX17" fmla="*/ 50724 w 228792"/>
                <a:gd name="connsiteY17" fmla="*/ 165085 h 203260"/>
                <a:gd name="connsiteX18" fmla="*/ 23372 w 228792"/>
                <a:gd name="connsiteY18" fmla="*/ 184070 h 203260"/>
                <a:gd name="connsiteX19" fmla="*/ 19066 w 228792"/>
                <a:gd name="connsiteY19" fmla="*/ 189127 h 203260"/>
                <a:gd name="connsiteX20" fmla="*/ 22363 w 228792"/>
                <a:gd name="connsiteY20" fmla="*/ 191915 h 203260"/>
                <a:gd name="connsiteX21" fmla="*/ 47681 w 228792"/>
                <a:gd name="connsiteY21" fmla="*/ 191152 h 203260"/>
                <a:gd name="connsiteX22" fmla="*/ 73762 w 228792"/>
                <a:gd name="connsiteY22" fmla="*/ 191915 h 203260"/>
                <a:gd name="connsiteX23" fmla="*/ 78322 w 228792"/>
                <a:gd name="connsiteY23" fmla="*/ 186849 h 203260"/>
                <a:gd name="connsiteX24" fmla="*/ 73262 w 228792"/>
                <a:gd name="connsiteY24" fmla="*/ 184070 h 203260"/>
                <a:gd name="connsiteX25" fmla="*/ 56547 w 228792"/>
                <a:gd name="connsiteY25" fmla="*/ 172931 h 203260"/>
                <a:gd name="connsiteX26" fmla="*/ 57556 w 228792"/>
                <a:gd name="connsiteY26" fmla="*/ 167111 h 203260"/>
                <a:gd name="connsiteX27" fmla="*/ 90985 w 228792"/>
                <a:gd name="connsiteY27" fmla="*/ 33482 h 203260"/>
                <a:gd name="connsiteX28" fmla="*/ 93265 w 228792"/>
                <a:gd name="connsiteY28" fmla="*/ 38032 h 203260"/>
                <a:gd name="connsiteX29" fmla="*/ 156318 w 228792"/>
                <a:gd name="connsiteY29" fmla="*/ 187103 h 203260"/>
                <a:gd name="connsiteX30" fmla="*/ 161132 w 228792"/>
                <a:gd name="connsiteY30" fmla="*/ 191915 h 203260"/>
                <a:gd name="connsiteX31" fmla="*/ 165184 w 228792"/>
                <a:gd name="connsiteY31" fmla="*/ 186602 h 203260"/>
                <a:gd name="connsiteX32" fmla="*/ 200631 w 228792"/>
                <a:gd name="connsiteY32" fmla="*/ 4563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8792" h="203260">
                  <a:moveTo>
                    <a:pt x="200631" y="45631"/>
                  </a:moveTo>
                  <a:cubicBezTo>
                    <a:pt x="203164" y="35508"/>
                    <a:pt x="207725" y="27662"/>
                    <a:pt x="227982" y="26901"/>
                  </a:cubicBezTo>
                  <a:cubicBezTo>
                    <a:pt x="229245" y="26901"/>
                    <a:pt x="232288" y="26647"/>
                    <a:pt x="232288" y="21835"/>
                  </a:cubicBezTo>
                  <a:cubicBezTo>
                    <a:pt x="232288" y="21588"/>
                    <a:pt x="232288" y="19056"/>
                    <a:pt x="228991" y="19056"/>
                  </a:cubicBezTo>
                  <a:cubicBezTo>
                    <a:pt x="220634" y="19056"/>
                    <a:pt x="211776" y="19809"/>
                    <a:pt x="203419" y="19809"/>
                  </a:cubicBezTo>
                  <a:cubicBezTo>
                    <a:pt x="194808" y="19809"/>
                    <a:pt x="185942" y="19056"/>
                    <a:pt x="177584" y="19056"/>
                  </a:cubicBezTo>
                  <a:cubicBezTo>
                    <a:pt x="176067" y="19056"/>
                    <a:pt x="173032" y="19056"/>
                    <a:pt x="173032" y="24114"/>
                  </a:cubicBezTo>
                  <a:cubicBezTo>
                    <a:pt x="173032" y="26901"/>
                    <a:pt x="175558" y="26901"/>
                    <a:pt x="177584" y="26901"/>
                  </a:cubicBezTo>
                  <a:cubicBezTo>
                    <a:pt x="192019" y="27155"/>
                    <a:pt x="194808" y="32467"/>
                    <a:pt x="194808" y="38032"/>
                  </a:cubicBezTo>
                  <a:cubicBezTo>
                    <a:pt x="194808" y="38794"/>
                    <a:pt x="194299" y="42590"/>
                    <a:pt x="194045" y="43351"/>
                  </a:cubicBezTo>
                  <a:lnTo>
                    <a:pt x="165684" y="155978"/>
                  </a:lnTo>
                  <a:lnTo>
                    <a:pt x="109725" y="23860"/>
                  </a:lnTo>
                  <a:cubicBezTo>
                    <a:pt x="107699" y="19310"/>
                    <a:pt x="107445" y="19056"/>
                    <a:pt x="101623" y="19056"/>
                  </a:cubicBezTo>
                  <a:lnTo>
                    <a:pt x="67684" y="19056"/>
                  </a:lnTo>
                  <a:cubicBezTo>
                    <a:pt x="62625" y="19056"/>
                    <a:pt x="60345" y="19056"/>
                    <a:pt x="60345" y="24114"/>
                  </a:cubicBezTo>
                  <a:cubicBezTo>
                    <a:pt x="60345" y="26901"/>
                    <a:pt x="62625" y="26901"/>
                    <a:pt x="67431" y="26901"/>
                  </a:cubicBezTo>
                  <a:cubicBezTo>
                    <a:pt x="68702" y="26901"/>
                    <a:pt x="84654" y="26901"/>
                    <a:pt x="84654" y="29179"/>
                  </a:cubicBezTo>
                  <a:lnTo>
                    <a:pt x="50724" y="165085"/>
                  </a:lnTo>
                  <a:cubicBezTo>
                    <a:pt x="48189" y="175209"/>
                    <a:pt x="43884" y="183308"/>
                    <a:pt x="23372" y="184070"/>
                  </a:cubicBezTo>
                  <a:cubicBezTo>
                    <a:pt x="21855" y="184070"/>
                    <a:pt x="19066" y="184324"/>
                    <a:pt x="19066" y="189127"/>
                  </a:cubicBezTo>
                  <a:cubicBezTo>
                    <a:pt x="19066" y="190898"/>
                    <a:pt x="20338" y="191915"/>
                    <a:pt x="22363" y="191915"/>
                  </a:cubicBezTo>
                  <a:cubicBezTo>
                    <a:pt x="30466" y="191915"/>
                    <a:pt x="39324" y="191152"/>
                    <a:pt x="47681" y="191152"/>
                  </a:cubicBezTo>
                  <a:cubicBezTo>
                    <a:pt x="56293" y="191152"/>
                    <a:pt x="65404" y="191915"/>
                    <a:pt x="73762" y="191915"/>
                  </a:cubicBezTo>
                  <a:cubicBezTo>
                    <a:pt x="75033" y="191915"/>
                    <a:pt x="78322" y="191915"/>
                    <a:pt x="78322" y="186849"/>
                  </a:cubicBezTo>
                  <a:cubicBezTo>
                    <a:pt x="78322" y="184324"/>
                    <a:pt x="76042" y="184070"/>
                    <a:pt x="73262" y="184070"/>
                  </a:cubicBezTo>
                  <a:cubicBezTo>
                    <a:pt x="58573" y="183561"/>
                    <a:pt x="56547" y="177995"/>
                    <a:pt x="56547" y="172931"/>
                  </a:cubicBezTo>
                  <a:cubicBezTo>
                    <a:pt x="56547" y="171160"/>
                    <a:pt x="56801" y="169897"/>
                    <a:pt x="57556" y="167111"/>
                  </a:cubicBezTo>
                  <a:lnTo>
                    <a:pt x="90985" y="33482"/>
                  </a:lnTo>
                  <a:cubicBezTo>
                    <a:pt x="91994" y="34999"/>
                    <a:pt x="91994" y="35508"/>
                    <a:pt x="93265" y="38032"/>
                  </a:cubicBezTo>
                  <a:lnTo>
                    <a:pt x="156318" y="187103"/>
                  </a:lnTo>
                  <a:cubicBezTo>
                    <a:pt x="158089" y="191406"/>
                    <a:pt x="158852" y="191915"/>
                    <a:pt x="161132" y="191915"/>
                  </a:cubicBezTo>
                  <a:cubicBezTo>
                    <a:pt x="163912" y="191915"/>
                    <a:pt x="163912" y="191152"/>
                    <a:pt x="165184" y="186602"/>
                  </a:cubicBezTo>
                  <a:lnTo>
                    <a:pt x="200631" y="4563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860AB9E2-5708-4077-BCA9-E9770283CD3C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10036056" y="-14686465"/>
              <a:ext cx="101685" cy="101630"/>
            </a:xfrm>
            <a:custGeom>
              <a:avLst/>
              <a:gdLst>
                <a:gd name="connsiteX0" fmla="*/ 85733 w 101685"/>
                <a:gd name="connsiteY0" fmla="*/ 29329 h 101630"/>
                <a:gd name="connsiteX1" fmla="*/ 76693 w 101685"/>
                <a:gd name="connsiteY1" fmla="*/ 39254 h 101630"/>
                <a:gd name="connsiteX2" fmla="*/ 83605 w 101685"/>
                <a:gd name="connsiteY2" fmla="*/ 45812 h 101630"/>
                <a:gd name="connsiteX3" fmla="*/ 93717 w 101685"/>
                <a:gd name="connsiteY3" fmla="*/ 34475 h 101630"/>
                <a:gd name="connsiteX4" fmla="*/ 70306 w 101685"/>
                <a:gd name="connsiteY4" fmla="*/ 19056 h 101630"/>
                <a:gd name="connsiteX5" fmla="*/ 19066 w 101685"/>
                <a:gd name="connsiteY5" fmla="*/ 68148 h 101630"/>
                <a:gd name="connsiteX6" fmla="*/ 51868 w 101685"/>
                <a:gd name="connsiteY6" fmla="*/ 98978 h 101630"/>
                <a:gd name="connsiteX7" fmla="*/ 95838 w 101685"/>
                <a:gd name="connsiteY7" fmla="*/ 78954 h 101630"/>
                <a:gd name="connsiteX8" fmla="*/ 92827 w 101685"/>
                <a:gd name="connsiteY8" fmla="*/ 75945 h 101630"/>
                <a:gd name="connsiteX9" fmla="*/ 89992 w 101685"/>
                <a:gd name="connsiteY9" fmla="*/ 77714 h 101630"/>
                <a:gd name="connsiteX10" fmla="*/ 52225 w 101685"/>
                <a:gd name="connsiteY10" fmla="*/ 94016 h 101630"/>
                <a:gd name="connsiteX11" fmla="*/ 33779 w 101685"/>
                <a:gd name="connsiteY11" fmla="*/ 74349 h 101630"/>
                <a:gd name="connsiteX12" fmla="*/ 45488 w 101685"/>
                <a:gd name="connsiteY12" fmla="*/ 37658 h 101630"/>
                <a:gd name="connsiteX13" fmla="*/ 70306 w 101685"/>
                <a:gd name="connsiteY13" fmla="*/ 24018 h 101630"/>
                <a:gd name="connsiteX14" fmla="*/ 85733 w 101685"/>
                <a:gd name="connsiteY14" fmla="*/ 29329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01630">
                  <a:moveTo>
                    <a:pt x="85733" y="29329"/>
                  </a:moveTo>
                  <a:cubicBezTo>
                    <a:pt x="79354" y="30393"/>
                    <a:pt x="76693" y="35356"/>
                    <a:pt x="76693" y="39254"/>
                  </a:cubicBezTo>
                  <a:cubicBezTo>
                    <a:pt x="76693" y="44043"/>
                    <a:pt x="80419" y="45812"/>
                    <a:pt x="83605" y="45812"/>
                  </a:cubicBezTo>
                  <a:cubicBezTo>
                    <a:pt x="87505" y="45812"/>
                    <a:pt x="93717" y="42978"/>
                    <a:pt x="93717" y="34475"/>
                  </a:cubicBezTo>
                  <a:cubicBezTo>
                    <a:pt x="93717" y="22422"/>
                    <a:pt x="79887" y="19056"/>
                    <a:pt x="70306" y="19056"/>
                  </a:cubicBezTo>
                  <a:cubicBezTo>
                    <a:pt x="43708" y="19056"/>
                    <a:pt x="19066" y="43509"/>
                    <a:pt x="19066" y="68148"/>
                  </a:cubicBezTo>
                  <a:cubicBezTo>
                    <a:pt x="19066" y="83384"/>
                    <a:pt x="29703" y="98978"/>
                    <a:pt x="51868" y="98978"/>
                  </a:cubicBezTo>
                  <a:cubicBezTo>
                    <a:pt x="81833" y="98978"/>
                    <a:pt x="95838" y="81439"/>
                    <a:pt x="95838" y="78954"/>
                  </a:cubicBezTo>
                  <a:cubicBezTo>
                    <a:pt x="95838" y="77890"/>
                    <a:pt x="94249" y="75945"/>
                    <a:pt x="92827" y="75945"/>
                  </a:cubicBezTo>
                  <a:cubicBezTo>
                    <a:pt x="91763" y="75945"/>
                    <a:pt x="91405" y="76294"/>
                    <a:pt x="89992" y="77714"/>
                  </a:cubicBezTo>
                  <a:cubicBezTo>
                    <a:pt x="76161" y="94016"/>
                    <a:pt x="55411" y="94016"/>
                    <a:pt x="52225" y="94016"/>
                  </a:cubicBezTo>
                  <a:cubicBezTo>
                    <a:pt x="39459" y="94016"/>
                    <a:pt x="33779" y="85338"/>
                    <a:pt x="33779" y="74349"/>
                  </a:cubicBezTo>
                  <a:cubicBezTo>
                    <a:pt x="33779" y="69204"/>
                    <a:pt x="36265" y="49894"/>
                    <a:pt x="45488" y="37658"/>
                  </a:cubicBezTo>
                  <a:cubicBezTo>
                    <a:pt x="52225" y="28980"/>
                    <a:pt x="61440" y="24018"/>
                    <a:pt x="70306" y="24018"/>
                  </a:cubicBezTo>
                  <a:cubicBezTo>
                    <a:pt x="72792" y="24018"/>
                    <a:pt x="81301" y="24367"/>
                    <a:pt x="85733" y="2932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010AAE00-D391-49B1-BF19-A073712E4EC3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10195518" y="-14836091"/>
              <a:ext cx="76264" cy="279483"/>
            </a:xfrm>
            <a:custGeom>
              <a:avLst/>
              <a:gdLst>
                <a:gd name="connsiteX0" fmla="*/ 77813 w 76264"/>
                <a:gd name="connsiteY0" fmla="*/ 269614 h 279482"/>
                <a:gd name="connsiteX1" fmla="*/ 73508 w 76264"/>
                <a:gd name="connsiteY1" fmla="*/ 264048 h 279482"/>
                <a:gd name="connsiteX2" fmla="*/ 33755 w 76264"/>
                <a:gd name="connsiteY2" fmla="*/ 145600 h 279482"/>
                <a:gd name="connsiteX3" fmla="*/ 74525 w 76264"/>
                <a:gd name="connsiteY3" fmla="*/ 25891 h 279482"/>
                <a:gd name="connsiteX4" fmla="*/ 77813 w 76264"/>
                <a:gd name="connsiteY4" fmla="*/ 21588 h 279482"/>
                <a:gd name="connsiteX5" fmla="*/ 75279 w 76264"/>
                <a:gd name="connsiteY5" fmla="*/ 19056 h 279482"/>
                <a:gd name="connsiteX6" fmla="*/ 35018 w 76264"/>
                <a:gd name="connsiteY6" fmla="*/ 68410 h 279482"/>
                <a:gd name="connsiteX7" fmla="*/ 19066 w 76264"/>
                <a:gd name="connsiteY7" fmla="*/ 145600 h 279482"/>
                <a:gd name="connsiteX8" fmla="*/ 35781 w 76264"/>
                <a:gd name="connsiteY8" fmla="*/ 224563 h 279482"/>
                <a:gd name="connsiteX9" fmla="*/ 75279 w 76264"/>
                <a:gd name="connsiteY9" fmla="*/ 272146 h 279482"/>
                <a:gd name="connsiteX10" fmla="*/ 77813 w 76264"/>
                <a:gd name="connsiteY10" fmla="*/ 269614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269614"/>
                  </a:moveTo>
                  <a:cubicBezTo>
                    <a:pt x="77813" y="268859"/>
                    <a:pt x="77813" y="268350"/>
                    <a:pt x="73508" y="264048"/>
                  </a:cubicBezTo>
                  <a:cubicBezTo>
                    <a:pt x="41858" y="232162"/>
                    <a:pt x="33755" y="184324"/>
                    <a:pt x="33755" y="145600"/>
                  </a:cubicBezTo>
                  <a:cubicBezTo>
                    <a:pt x="33755" y="101567"/>
                    <a:pt x="43376" y="57524"/>
                    <a:pt x="74525" y="25891"/>
                  </a:cubicBezTo>
                  <a:cubicBezTo>
                    <a:pt x="77813" y="22850"/>
                    <a:pt x="77813" y="22342"/>
                    <a:pt x="77813" y="21588"/>
                  </a:cubicBezTo>
                  <a:cubicBezTo>
                    <a:pt x="77813" y="19817"/>
                    <a:pt x="76796" y="19056"/>
                    <a:pt x="75279" y="19056"/>
                  </a:cubicBezTo>
                  <a:cubicBezTo>
                    <a:pt x="72745" y="19056"/>
                    <a:pt x="49961" y="36269"/>
                    <a:pt x="35018" y="68410"/>
                  </a:cubicBezTo>
                  <a:cubicBezTo>
                    <a:pt x="22101" y="96246"/>
                    <a:pt x="19066" y="124338"/>
                    <a:pt x="19066" y="145600"/>
                  </a:cubicBezTo>
                  <a:cubicBezTo>
                    <a:pt x="19066" y="165340"/>
                    <a:pt x="21846" y="195962"/>
                    <a:pt x="35781" y="224563"/>
                  </a:cubicBezTo>
                  <a:cubicBezTo>
                    <a:pt x="50970" y="255694"/>
                    <a:pt x="72745" y="272146"/>
                    <a:pt x="75279" y="272146"/>
                  </a:cubicBezTo>
                  <a:cubicBezTo>
                    <a:pt x="76796" y="272146"/>
                    <a:pt x="77813" y="271383"/>
                    <a:pt x="77813" y="26961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3A592BE5-1C94-48A0-8447-4CE7D1F29139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10276267" y="-14758137"/>
              <a:ext cx="152528" cy="152445"/>
            </a:xfrm>
            <a:custGeom>
              <a:avLst/>
              <a:gdLst>
                <a:gd name="connsiteX0" fmla="*/ 96307 w 152528"/>
                <a:gd name="connsiteY0" fmla="*/ 54483 h 152445"/>
                <a:gd name="connsiteX1" fmla="*/ 121371 w 152528"/>
                <a:gd name="connsiteY1" fmla="*/ 24621 h 152445"/>
                <a:gd name="connsiteX2" fmla="*/ 134034 w 152528"/>
                <a:gd name="connsiteY2" fmla="*/ 27917 h 152445"/>
                <a:gd name="connsiteX3" fmla="*/ 121879 w 152528"/>
                <a:gd name="connsiteY3" fmla="*/ 41580 h 152445"/>
                <a:gd name="connsiteX4" fmla="*/ 131500 w 152528"/>
                <a:gd name="connsiteY4" fmla="*/ 50434 h 152445"/>
                <a:gd name="connsiteX5" fmla="*/ 145180 w 152528"/>
                <a:gd name="connsiteY5" fmla="*/ 35760 h 152445"/>
                <a:gd name="connsiteX6" fmla="*/ 121625 w 152528"/>
                <a:gd name="connsiteY6" fmla="*/ 19056 h 152445"/>
                <a:gd name="connsiteX7" fmla="*/ 95036 w 152528"/>
                <a:gd name="connsiteY7" fmla="*/ 38287 h 152445"/>
                <a:gd name="connsiteX8" fmla="*/ 67692 w 152528"/>
                <a:gd name="connsiteY8" fmla="*/ 19056 h 152445"/>
                <a:gd name="connsiteX9" fmla="*/ 26923 w 152528"/>
                <a:gd name="connsiteY9" fmla="*/ 58032 h 152445"/>
                <a:gd name="connsiteX10" fmla="*/ 29957 w 152528"/>
                <a:gd name="connsiteY10" fmla="*/ 60557 h 152445"/>
                <a:gd name="connsiteX11" fmla="*/ 33246 w 152528"/>
                <a:gd name="connsiteY11" fmla="*/ 57778 h 152445"/>
                <a:gd name="connsiteX12" fmla="*/ 67184 w 152528"/>
                <a:gd name="connsiteY12" fmla="*/ 24621 h 152445"/>
                <a:gd name="connsiteX13" fmla="*/ 80856 w 152528"/>
                <a:gd name="connsiteY13" fmla="*/ 41580 h 152445"/>
                <a:gd name="connsiteX14" fmla="*/ 67184 w 152528"/>
                <a:gd name="connsiteY14" fmla="*/ 101813 h 152445"/>
                <a:gd name="connsiteX15" fmla="*/ 43129 w 152528"/>
                <a:gd name="connsiteY15" fmla="*/ 128133 h 152445"/>
                <a:gd name="connsiteX16" fmla="*/ 30466 w 152528"/>
                <a:gd name="connsiteY16" fmla="*/ 124846 h 152445"/>
                <a:gd name="connsiteX17" fmla="*/ 42366 w 152528"/>
                <a:gd name="connsiteY17" fmla="*/ 111181 h 152445"/>
                <a:gd name="connsiteX18" fmla="*/ 33000 w 152528"/>
                <a:gd name="connsiteY18" fmla="*/ 102320 h 152445"/>
                <a:gd name="connsiteX19" fmla="*/ 19066 w 152528"/>
                <a:gd name="connsiteY19" fmla="*/ 117001 h 152445"/>
                <a:gd name="connsiteX20" fmla="*/ 42874 w 152528"/>
                <a:gd name="connsiteY20" fmla="*/ 133708 h 152445"/>
                <a:gd name="connsiteX21" fmla="*/ 69464 w 152528"/>
                <a:gd name="connsiteY21" fmla="*/ 114469 h 152445"/>
                <a:gd name="connsiteX22" fmla="*/ 96808 w 152528"/>
                <a:gd name="connsiteY22" fmla="*/ 133708 h 152445"/>
                <a:gd name="connsiteX23" fmla="*/ 137323 w 152528"/>
                <a:gd name="connsiteY23" fmla="*/ 94731 h 152445"/>
                <a:gd name="connsiteX24" fmla="*/ 134288 w 152528"/>
                <a:gd name="connsiteY24" fmla="*/ 92197 h 152445"/>
                <a:gd name="connsiteX25" fmla="*/ 131000 w 152528"/>
                <a:gd name="connsiteY25" fmla="*/ 94984 h 152445"/>
                <a:gd name="connsiteX26" fmla="*/ 97316 w 152528"/>
                <a:gd name="connsiteY26" fmla="*/ 128133 h 152445"/>
                <a:gd name="connsiteX27" fmla="*/ 83390 w 152528"/>
                <a:gd name="connsiteY27" fmla="*/ 111436 h 152445"/>
                <a:gd name="connsiteX28" fmla="*/ 87695 w 152528"/>
                <a:gd name="connsiteY28" fmla="*/ 89156 h 152445"/>
                <a:gd name="connsiteX29" fmla="*/ 96307 w 152528"/>
                <a:gd name="connsiteY29" fmla="*/ 5448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2528" h="152445">
                  <a:moveTo>
                    <a:pt x="96307" y="54483"/>
                  </a:moveTo>
                  <a:cubicBezTo>
                    <a:pt x="97824" y="47909"/>
                    <a:pt x="103647" y="24621"/>
                    <a:pt x="121371" y="24621"/>
                  </a:cubicBezTo>
                  <a:cubicBezTo>
                    <a:pt x="122642" y="24621"/>
                    <a:pt x="128720" y="24621"/>
                    <a:pt x="134034" y="27917"/>
                  </a:cubicBezTo>
                  <a:cubicBezTo>
                    <a:pt x="126948" y="29179"/>
                    <a:pt x="121879" y="35508"/>
                    <a:pt x="121879" y="41580"/>
                  </a:cubicBezTo>
                  <a:cubicBezTo>
                    <a:pt x="121879" y="45631"/>
                    <a:pt x="124668" y="50434"/>
                    <a:pt x="131500" y="50434"/>
                  </a:cubicBezTo>
                  <a:cubicBezTo>
                    <a:pt x="137077" y="50434"/>
                    <a:pt x="145180" y="45884"/>
                    <a:pt x="145180" y="35760"/>
                  </a:cubicBezTo>
                  <a:cubicBezTo>
                    <a:pt x="145180" y="22596"/>
                    <a:pt x="130237" y="19056"/>
                    <a:pt x="121625" y="19056"/>
                  </a:cubicBezTo>
                  <a:cubicBezTo>
                    <a:pt x="106937" y="19056"/>
                    <a:pt x="98079" y="32467"/>
                    <a:pt x="95036" y="38287"/>
                  </a:cubicBezTo>
                  <a:cubicBezTo>
                    <a:pt x="88705" y="21588"/>
                    <a:pt x="75033" y="19056"/>
                    <a:pt x="67692" y="19056"/>
                  </a:cubicBezTo>
                  <a:cubicBezTo>
                    <a:pt x="41349" y="19056"/>
                    <a:pt x="26923" y="51704"/>
                    <a:pt x="26923" y="58032"/>
                  </a:cubicBezTo>
                  <a:cubicBezTo>
                    <a:pt x="26923" y="60557"/>
                    <a:pt x="29449" y="60557"/>
                    <a:pt x="29957" y="60557"/>
                  </a:cubicBezTo>
                  <a:cubicBezTo>
                    <a:pt x="31983" y="60557"/>
                    <a:pt x="32746" y="60058"/>
                    <a:pt x="33246" y="57778"/>
                  </a:cubicBezTo>
                  <a:cubicBezTo>
                    <a:pt x="41858" y="30950"/>
                    <a:pt x="58573" y="24621"/>
                    <a:pt x="67184" y="24621"/>
                  </a:cubicBezTo>
                  <a:cubicBezTo>
                    <a:pt x="71990" y="24621"/>
                    <a:pt x="80856" y="26899"/>
                    <a:pt x="80856" y="41580"/>
                  </a:cubicBezTo>
                  <a:cubicBezTo>
                    <a:pt x="80856" y="49426"/>
                    <a:pt x="76550" y="66385"/>
                    <a:pt x="67184" y="101813"/>
                  </a:cubicBezTo>
                  <a:cubicBezTo>
                    <a:pt x="63132" y="117510"/>
                    <a:pt x="54266" y="128133"/>
                    <a:pt x="43129" y="128133"/>
                  </a:cubicBezTo>
                  <a:cubicBezTo>
                    <a:pt x="41604" y="128133"/>
                    <a:pt x="35781" y="128133"/>
                    <a:pt x="30466" y="124846"/>
                  </a:cubicBezTo>
                  <a:cubicBezTo>
                    <a:pt x="36798" y="123584"/>
                    <a:pt x="42366" y="118264"/>
                    <a:pt x="42366" y="111181"/>
                  </a:cubicBezTo>
                  <a:cubicBezTo>
                    <a:pt x="42366" y="104346"/>
                    <a:pt x="36798" y="102320"/>
                    <a:pt x="33000" y="102320"/>
                  </a:cubicBezTo>
                  <a:cubicBezTo>
                    <a:pt x="25397" y="102320"/>
                    <a:pt x="19066" y="108903"/>
                    <a:pt x="19066" y="117001"/>
                  </a:cubicBezTo>
                  <a:cubicBezTo>
                    <a:pt x="19066" y="128641"/>
                    <a:pt x="31729" y="133708"/>
                    <a:pt x="42874" y="133708"/>
                  </a:cubicBezTo>
                  <a:cubicBezTo>
                    <a:pt x="59589" y="133708"/>
                    <a:pt x="68702" y="115985"/>
                    <a:pt x="69464" y="114469"/>
                  </a:cubicBezTo>
                  <a:cubicBezTo>
                    <a:pt x="72498" y="123829"/>
                    <a:pt x="81619" y="133708"/>
                    <a:pt x="96808" y="133708"/>
                  </a:cubicBezTo>
                  <a:cubicBezTo>
                    <a:pt x="122896" y="133708"/>
                    <a:pt x="137323" y="101058"/>
                    <a:pt x="137323" y="94731"/>
                  </a:cubicBezTo>
                  <a:cubicBezTo>
                    <a:pt x="137323" y="92197"/>
                    <a:pt x="135051" y="92197"/>
                    <a:pt x="134288" y="92197"/>
                  </a:cubicBezTo>
                  <a:cubicBezTo>
                    <a:pt x="132008" y="92197"/>
                    <a:pt x="131500" y="93206"/>
                    <a:pt x="131000" y="94984"/>
                  </a:cubicBezTo>
                  <a:cubicBezTo>
                    <a:pt x="122642" y="122060"/>
                    <a:pt x="105419" y="128133"/>
                    <a:pt x="97316" y="128133"/>
                  </a:cubicBezTo>
                  <a:cubicBezTo>
                    <a:pt x="87442" y="128133"/>
                    <a:pt x="83390" y="120035"/>
                    <a:pt x="83390" y="111436"/>
                  </a:cubicBezTo>
                  <a:cubicBezTo>
                    <a:pt x="83390" y="105862"/>
                    <a:pt x="84907" y="100297"/>
                    <a:pt x="87695" y="89156"/>
                  </a:cubicBezTo>
                  <a:lnTo>
                    <a:pt x="96307" y="5448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3379AB0B-8F5B-41B7-AFC0-D6DBD7D8EB9D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10490980" y="-14714603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3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3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7" y="29179"/>
                    <a:pt x="173786" y="29179"/>
                    <a:pt x="173786" y="24113"/>
                  </a:cubicBezTo>
                  <a:cubicBezTo>
                    <a:pt x="173786" y="19056"/>
                    <a:pt x="169227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887FC3F9-EE62-45EF-BB38-1CD6C5AA2DCB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10730572" y="-14758137"/>
              <a:ext cx="152528" cy="177853"/>
            </a:xfrm>
            <a:custGeom>
              <a:avLst/>
              <a:gdLst>
                <a:gd name="connsiteX0" fmla="*/ 134796 w 152528"/>
                <a:gd name="connsiteY0" fmla="*/ 34490 h 177852"/>
                <a:gd name="connsiteX1" fmla="*/ 135806 w 152528"/>
                <a:gd name="connsiteY1" fmla="*/ 28670 h 177852"/>
                <a:gd name="connsiteX2" fmla="*/ 128465 w 152528"/>
                <a:gd name="connsiteY2" fmla="*/ 21835 h 177852"/>
                <a:gd name="connsiteX3" fmla="*/ 119599 w 152528"/>
                <a:gd name="connsiteY3" fmla="*/ 27154 h 177852"/>
                <a:gd name="connsiteX4" fmla="*/ 116056 w 152528"/>
                <a:gd name="connsiteY4" fmla="*/ 40819 h 177852"/>
                <a:gd name="connsiteX5" fmla="*/ 110988 w 152528"/>
                <a:gd name="connsiteY5" fmla="*/ 61066 h 177852"/>
                <a:gd name="connsiteX6" fmla="*/ 99596 w 152528"/>
                <a:gd name="connsiteY6" fmla="*/ 106624 h 177852"/>
                <a:gd name="connsiteX7" fmla="*/ 70981 w 152528"/>
                <a:gd name="connsiteY7" fmla="*/ 128133 h 177852"/>
                <a:gd name="connsiteX8" fmla="*/ 55283 w 152528"/>
                <a:gd name="connsiteY8" fmla="*/ 107633 h 177852"/>
                <a:gd name="connsiteX9" fmla="*/ 68193 w 152528"/>
                <a:gd name="connsiteY9" fmla="*/ 58032 h 177852"/>
                <a:gd name="connsiteX10" fmla="*/ 73261 w 152528"/>
                <a:gd name="connsiteY10" fmla="*/ 39811 h 177852"/>
                <a:gd name="connsiteX11" fmla="*/ 52495 w 152528"/>
                <a:gd name="connsiteY11" fmla="*/ 19056 h 177852"/>
                <a:gd name="connsiteX12" fmla="*/ 19066 w 152528"/>
                <a:gd name="connsiteY12" fmla="*/ 58032 h 177852"/>
                <a:gd name="connsiteX13" fmla="*/ 22109 w 152528"/>
                <a:gd name="connsiteY13" fmla="*/ 60557 h 177852"/>
                <a:gd name="connsiteX14" fmla="*/ 26160 w 152528"/>
                <a:gd name="connsiteY14" fmla="*/ 56007 h 177852"/>
                <a:gd name="connsiteX15" fmla="*/ 51733 w 152528"/>
                <a:gd name="connsiteY15" fmla="*/ 24621 h 177852"/>
                <a:gd name="connsiteX16" fmla="*/ 58064 w 152528"/>
                <a:gd name="connsiteY16" fmla="*/ 32719 h 177852"/>
                <a:gd name="connsiteX17" fmla="*/ 53758 w 152528"/>
                <a:gd name="connsiteY17" fmla="*/ 50434 h 177852"/>
                <a:gd name="connsiteX18" fmla="*/ 39077 w 152528"/>
                <a:gd name="connsiteY18" fmla="*/ 103583 h 177852"/>
                <a:gd name="connsiteX19" fmla="*/ 69964 w 152528"/>
                <a:gd name="connsiteY19" fmla="*/ 133708 h 177852"/>
                <a:gd name="connsiteX20" fmla="*/ 95544 w 152528"/>
                <a:gd name="connsiteY20" fmla="*/ 122314 h 177852"/>
                <a:gd name="connsiteX21" fmla="*/ 79084 w 152528"/>
                <a:gd name="connsiteY21" fmla="*/ 161291 h 177852"/>
                <a:gd name="connsiteX22" fmla="*/ 51232 w 152528"/>
                <a:gd name="connsiteY22" fmla="*/ 177234 h 177852"/>
                <a:gd name="connsiteX23" fmla="*/ 31983 w 152528"/>
                <a:gd name="connsiteY23" fmla="*/ 166610 h 177852"/>
                <a:gd name="connsiteX24" fmla="*/ 42874 w 152528"/>
                <a:gd name="connsiteY24" fmla="*/ 163569 h 177852"/>
                <a:gd name="connsiteX25" fmla="*/ 47935 w 152528"/>
                <a:gd name="connsiteY25" fmla="*/ 153191 h 177852"/>
                <a:gd name="connsiteX26" fmla="*/ 38569 w 152528"/>
                <a:gd name="connsiteY26" fmla="*/ 144330 h 177852"/>
                <a:gd name="connsiteX27" fmla="*/ 24389 w 152528"/>
                <a:gd name="connsiteY27" fmla="*/ 160782 h 177852"/>
                <a:gd name="connsiteX28" fmla="*/ 51232 w 152528"/>
                <a:gd name="connsiteY28" fmla="*/ 182807 h 177852"/>
                <a:gd name="connsiteX29" fmla="*/ 110488 w 152528"/>
                <a:gd name="connsiteY29" fmla="*/ 131174 h 177852"/>
                <a:gd name="connsiteX30" fmla="*/ 134796 w 152528"/>
                <a:gd name="connsiteY30" fmla="*/ 34490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77852">
                  <a:moveTo>
                    <a:pt x="134796" y="34490"/>
                  </a:moveTo>
                  <a:cubicBezTo>
                    <a:pt x="135806" y="30950"/>
                    <a:pt x="135806" y="30441"/>
                    <a:pt x="135806" y="28670"/>
                  </a:cubicBezTo>
                  <a:cubicBezTo>
                    <a:pt x="135806" y="24113"/>
                    <a:pt x="132263" y="21835"/>
                    <a:pt x="128465" y="21835"/>
                  </a:cubicBezTo>
                  <a:cubicBezTo>
                    <a:pt x="125931" y="21835"/>
                    <a:pt x="121879" y="23359"/>
                    <a:pt x="119599" y="27154"/>
                  </a:cubicBezTo>
                  <a:cubicBezTo>
                    <a:pt x="119091" y="28416"/>
                    <a:pt x="117066" y="36261"/>
                    <a:pt x="116056" y="40819"/>
                  </a:cubicBezTo>
                  <a:cubicBezTo>
                    <a:pt x="114285" y="47400"/>
                    <a:pt x="112513" y="54238"/>
                    <a:pt x="110988" y="61066"/>
                  </a:cubicBezTo>
                  <a:lnTo>
                    <a:pt x="99596" y="106624"/>
                  </a:lnTo>
                  <a:cubicBezTo>
                    <a:pt x="98579" y="110420"/>
                    <a:pt x="87695" y="128133"/>
                    <a:pt x="70981" y="128133"/>
                  </a:cubicBezTo>
                  <a:cubicBezTo>
                    <a:pt x="58064" y="128133"/>
                    <a:pt x="55283" y="117001"/>
                    <a:pt x="55283" y="107633"/>
                  </a:cubicBezTo>
                  <a:cubicBezTo>
                    <a:pt x="55283" y="95993"/>
                    <a:pt x="59589" y="80304"/>
                    <a:pt x="68193" y="58032"/>
                  </a:cubicBezTo>
                  <a:cubicBezTo>
                    <a:pt x="72244" y="47655"/>
                    <a:pt x="73261" y="44868"/>
                    <a:pt x="73261" y="39811"/>
                  </a:cubicBezTo>
                  <a:cubicBezTo>
                    <a:pt x="73261" y="28416"/>
                    <a:pt x="65158" y="19056"/>
                    <a:pt x="52495" y="19056"/>
                  </a:cubicBezTo>
                  <a:cubicBezTo>
                    <a:pt x="28440" y="19056"/>
                    <a:pt x="19066" y="55754"/>
                    <a:pt x="19066" y="58032"/>
                  </a:cubicBezTo>
                  <a:cubicBezTo>
                    <a:pt x="19066" y="60557"/>
                    <a:pt x="21601" y="60557"/>
                    <a:pt x="22109" y="60557"/>
                  </a:cubicBezTo>
                  <a:cubicBezTo>
                    <a:pt x="24642" y="60557"/>
                    <a:pt x="24897" y="60058"/>
                    <a:pt x="26160" y="56007"/>
                  </a:cubicBezTo>
                  <a:cubicBezTo>
                    <a:pt x="33000" y="32212"/>
                    <a:pt x="43129" y="24621"/>
                    <a:pt x="51733" y="24621"/>
                  </a:cubicBezTo>
                  <a:cubicBezTo>
                    <a:pt x="53758" y="24621"/>
                    <a:pt x="58064" y="24621"/>
                    <a:pt x="58064" y="32719"/>
                  </a:cubicBezTo>
                  <a:cubicBezTo>
                    <a:pt x="58064" y="39048"/>
                    <a:pt x="55538" y="45631"/>
                    <a:pt x="53758" y="50434"/>
                  </a:cubicBezTo>
                  <a:cubicBezTo>
                    <a:pt x="43629" y="77263"/>
                    <a:pt x="39077" y="91690"/>
                    <a:pt x="39077" y="103583"/>
                  </a:cubicBezTo>
                  <a:cubicBezTo>
                    <a:pt x="39077" y="126109"/>
                    <a:pt x="55029" y="133708"/>
                    <a:pt x="69964" y="133708"/>
                  </a:cubicBezTo>
                  <a:cubicBezTo>
                    <a:pt x="79847" y="133708"/>
                    <a:pt x="88450" y="129404"/>
                    <a:pt x="95544" y="122314"/>
                  </a:cubicBezTo>
                  <a:cubicBezTo>
                    <a:pt x="92256" y="135477"/>
                    <a:pt x="89213" y="147880"/>
                    <a:pt x="79084" y="161291"/>
                  </a:cubicBezTo>
                  <a:cubicBezTo>
                    <a:pt x="72498" y="169897"/>
                    <a:pt x="62878" y="177234"/>
                    <a:pt x="51232" y="177234"/>
                  </a:cubicBezTo>
                  <a:cubicBezTo>
                    <a:pt x="47681" y="177234"/>
                    <a:pt x="36289" y="176479"/>
                    <a:pt x="31983" y="166610"/>
                  </a:cubicBezTo>
                  <a:cubicBezTo>
                    <a:pt x="36035" y="166610"/>
                    <a:pt x="39324" y="166610"/>
                    <a:pt x="42874" y="163569"/>
                  </a:cubicBezTo>
                  <a:cubicBezTo>
                    <a:pt x="45400" y="161291"/>
                    <a:pt x="47935" y="158003"/>
                    <a:pt x="47935" y="153191"/>
                  </a:cubicBezTo>
                  <a:cubicBezTo>
                    <a:pt x="47935" y="145347"/>
                    <a:pt x="41103" y="144330"/>
                    <a:pt x="38569" y="144330"/>
                  </a:cubicBezTo>
                  <a:cubicBezTo>
                    <a:pt x="32746" y="144330"/>
                    <a:pt x="24389" y="148379"/>
                    <a:pt x="24389" y="160782"/>
                  </a:cubicBezTo>
                  <a:cubicBezTo>
                    <a:pt x="24389" y="173438"/>
                    <a:pt x="35526" y="182807"/>
                    <a:pt x="51232" y="182807"/>
                  </a:cubicBezTo>
                  <a:cubicBezTo>
                    <a:pt x="77313" y="182807"/>
                    <a:pt x="103393" y="159774"/>
                    <a:pt x="110488" y="131174"/>
                  </a:cubicBezTo>
                  <a:lnTo>
                    <a:pt x="134796" y="3449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4705E680-B1A9-4A97-843B-5DAFAC679F11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10870900" y="-14836091"/>
              <a:ext cx="76264" cy="279483"/>
            </a:xfrm>
            <a:custGeom>
              <a:avLst/>
              <a:gdLst>
                <a:gd name="connsiteX0" fmla="*/ 77813 w 76264"/>
                <a:gd name="connsiteY0" fmla="*/ 145600 h 279482"/>
                <a:gd name="connsiteX1" fmla="*/ 61099 w 76264"/>
                <a:gd name="connsiteY1" fmla="*/ 66639 h 279482"/>
                <a:gd name="connsiteX2" fmla="*/ 21601 w 76264"/>
                <a:gd name="connsiteY2" fmla="*/ 19056 h 279482"/>
                <a:gd name="connsiteX3" fmla="*/ 19066 w 76264"/>
                <a:gd name="connsiteY3" fmla="*/ 21588 h 279482"/>
                <a:gd name="connsiteX4" fmla="*/ 23881 w 76264"/>
                <a:gd name="connsiteY4" fmla="*/ 27408 h 279482"/>
                <a:gd name="connsiteX5" fmla="*/ 63124 w 76264"/>
                <a:gd name="connsiteY5" fmla="*/ 145600 h 279482"/>
                <a:gd name="connsiteX6" fmla="*/ 22355 w 76264"/>
                <a:gd name="connsiteY6" fmla="*/ 265309 h 279482"/>
                <a:gd name="connsiteX7" fmla="*/ 19066 w 76264"/>
                <a:gd name="connsiteY7" fmla="*/ 269614 h 279482"/>
                <a:gd name="connsiteX8" fmla="*/ 21601 w 76264"/>
                <a:gd name="connsiteY8" fmla="*/ 272146 h 279482"/>
                <a:gd name="connsiteX9" fmla="*/ 61861 w 76264"/>
                <a:gd name="connsiteY9" fmla="*/ 222792 h 279482"/>
                <a:gd name="connsiteX10" fmla="*/ 77813 w 76264"/>
                <a:gd name="connsiteY10" fmla="*/ 1456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145600"/>
                  </a:moveTo>
                  <a:cubicBezTo>
                    <a:pt x="77813" y="125862"/>
                    <a:pt x="75033" y="95238"/>
                    <a:pt x="61099" y="66639"/>
                  </a:cubicBezTo>
                  <a:cubicBezTo>
                    <a:pt x="45909" y="35506"/>
                    <a:pt x="24127" y="19056"/>
                    <a:pt x="21601" y="19056"/>
                  </a:cubicBezTo>
                  <a:cubicBezTo>
                    <a:pt x="20075" y="19056"/>
                    <a:pt x="19066" y="20071"/>
                    <a:pt x="19066" y="21588"/>
                  </a:cubicBezTo>
                  <a:cubicBezTo>
                    <a:pt x="19066" y="22342"/>
                    <a:pt x="19066" y="22850"/>
                    <a:pt x="23881" y="27408"/>
                  </a:cubicBezTo>
                  <a:cubicBezTo>
                    <a:pt x="48690" y="52467"/>
                    <a:pt x="63124" y="92706"/>
                    <a:pt x="63124" y="145600"/>
                  </a:cubicBezTo>
                  <a:cubicBezTo>
                    <a:pt x="63124" y="188880"/>
                    <a:pt x="53758" y="233424"/>
                    <a:pt x="22355" y="265309"/>
                  </a:cubicBezTo>
                  <a:cubicBezTo>
                    <a:pt x="19066" y="268350"/>
                    <a:pt x="19066" y="268859"/>
                    <a:pt x="19066" y="269614"/>
                  </a:cubicBezTo>
                  <a:cubicBezTo>
                    <a:pt x="19066" y="271131"/>
                    <a:pt x="20075" y="272146"/>
                    <a:pt x="21601" y="272146"/>
                  </a:cubicBezTo>
                  <a:cubicBezTo>
                    <a:pt x="24127" y="272146"/>
                    <a:pt x="46919" y="254933"/>
                    <a:pt x="61861" y="222792"/>
                  </a:cubicBezTo>
                  <a:cubicBezTo>
                    <a:pt x="74778" y="194955"/>
                    <a:pt x="77813" y="166864"/>
                    <a:pt x="77813" y="145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C7542AFA-C779-436A-A9C2-B8A77845D2AC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10966143" y="-14837063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3 w 101685"/>
                <a:gd name="connsiteY1" fmla="*/ 104473 h 152445"/>
                <a:gd name="connsiteX2" fmla="*/ 86798 w 101685"/>
                <a:gd name="connsiteY2" fmla="*/ 120599 h 152445"/>
                <a:gd name="connsiteX3" fmla="*/ 69249 w 101685"/>
                <a:gd name="connsiteY3" fmla="*/ 121663 h 152445"/>
                <a:gd name="connsiteX4" fmla="*/ 36622 w 101685"/>
                <a:gd name="connsiteY4" fmla="*/ 121663 h 152445"/>
                <a:gd name="connsiteX5" fmla="*/ 72085 w 101685"/>
                <a:gd name="connsiteY5" fmla="*/ 91888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5 h 152445"/>
                <a:gd name="connsiteX9" fmla="*/ 28463 w 101685"/>
                <a:gd name="connsiteY9" fmla="*/ 60700 h 152445"/>
                <a:gd name="connsiteX10" fmla="*/ 37861 w 101685"/>
                <a:gd name="connsiteY10" fmla="*/ 51307 h 152445"/>
                <a:gd name="connsiteX11" fmla="*/ 27399 w 101685"/>
                <a:gd name="connsiteY11" fmla="*/ 41914 h 152445"/>
                <a:gd name="connsiteX12" fmla="*/ 53290 w 101685"/>
                <a:gd name="connsiteY12" fmla="*/ 25431 h 152445"/>
                <a:gd name="connsiteX13" fmla="*/ 80244 w 101685"/>
                <a:gd name="connsiteY13" fmla="*/ 53610 h 152445"/>
                <a:gd name="connsiteX14" fmla="*/ 63569 w 101685"/>
                <a:gd name="connsiteY14" fmla="*/ 87633 h 152445"/>
                <a:gd name="connsiteX15" fmla="*/ 20837 w 101685"/>
                <a:gd name="connsiteY15" fmla="*/ 129817 h 152445"/>
                <a:gd name="connsiteX16" fmla="*/ 19066 w 101685"/>
                <a:gd name="connsiteY16" fmla="*/ 136724 h 152445"/>
                <a:gd name="connsiteX17" fmla="*/ 92121 w 101685"/>
                <a:gd name="connsiteY17" fmla="*/ 136724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3" y="104473"/>
                  </a:lnTo>
                  <a:cubicBezTo>
                    <a:pt x="90881" y="108371"/>
                    <a:pt x="89110" y="118828"/>
                    <a:pt x="86798" y="120599"/>
                  </a:cubicBezTo>
                  <a:cubicBezTo>
                    <a:pt x="85384" y="121663"/>
                    <a:pt x="71728" y="121663"/>
                    <a:pt x="69249" y="121663"/>
                  </a:cubicBezTo>
                  <a:lnTo>
                    <a:pt x="36622" y="121663"/>
                  </a:lnTo>
                  <a:cubicBezTo>
                    <a:pt x="55235" y="105180"/>
                    <a:pt x="61448" y="100217"/>
                    <a:pt x="72085" y="91888"/>
                  </a:cubicBezTo>
                  <a:cubicBezTo>
                    <a:pt x="85209" y="81432"/>
                    <a:pt x="97443" y="70443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5"/>
                  </a:cubicBezTo>
                  <a:cubicBezTo>
                    <a:pt x="19066" y="59811"/>
                    <a:pt x="26692" y="60700"/>
                    <a:pt x="28463" y="60700"/>
                  </a:cubicBezTo>
                  <a:cubicBezTo>
                    <a:pt x="32722" y="60700"/>
                    <a:pt x="37861" y="57683"/>
                    <a:pt x="37861" y="51307"/>
                  </a:cubicBezTo>
                  <a:cubicBezTo>
                    <a:pt x="37861" y="48115"/>
                    <a:pt x="36622" y="41914"/>
                    <a:pt x="27399" y="41914"/>
                  </a:cubicBezTo>
                  <a:cubicBezTo>
                    <a:pt x="32896" y="29329"/>
                    <a:pt x="44956" y="25431"/>
                    <a:pt x="53290" y="25431"/>
                  </a:cubicBezTo>
                  <a:cubicBezTo>
                    <a:pt x="71020" y="25431"/>
                    <a:pt x="80244" y="39254"/>
                    <a:pt x="80244" y="53610"/>
                  </a:cubicBezTo>
                  <a:cubicBezTo>
                    <a:pt x="80244" y="69029"/>
                    <a:pt x="69249" y="81256"/>
                    <a:pt x="63569" y="87633"/>
                  </a:cubicBezTo>
                  <a:lnTo>
                    <a:pt x="20837" y="129817"/>
                  </a:lnTo>
                  <a:cubicBezTo>
                    <a:pt x="19066" y="131405"/>
                    <a:pt x="19066" y="131761"/>
                    <a:pt x="19066" y="136724"/>
                  </a:cubicBezTo>
                  <a:lnTo>
                    <a:pt x="92121" y="136724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7" name="Multiplier 162 1">
            <a:extLst>
              <a:ext uri="{FF2B5EF4-FFF2-40B4-BE49-F238E27FC236}">
                <a16:creationId xmlns:a16="http://schemas.microsoft.com/office/drawing/2014/main" id="{6F925B5B-931C-4FB0-9D81-DB884E177E94}"/>
              </a:ext>
            </a:extLst>
          </p:cNvPr>
          <p:cNvSpPr/>
          <p:nvPr/>
        </p:nvSpPr>
        <p:spPr>
          <a:xfrm rot="950235">
            <a:off x="7726746" y="1950086"/>
            <a:ext cx="1301994" cy="1301994"/>
          </a:xfrm>
          <a:prstGeom prst="mathMultiply">
            <a:avLst>
              <a:gd name="adj1" fmla="val 7979"/>
            </a:avLst>
          </a:prstGeom>
          <a:solidFill>
            <a:srgbClr val="4F81BD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4AD1DC94-EFA0-4ECF-ACBF-94681EDA8D47}"/>
              </a:ext>
            </a:extLst>
          </p:cNvPr>
          <p:cNvSpPr/>
          <p:nvPr/>
        </p:nvSpPr>
        <p:spPr>
          <a:xfrm>
            <a:off x="345408" y="5691974"/>
            <a:ext cx="795183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But there are double-trace </a:t>
            </a:r>
            <a:r>
              <a:rPr lang="en-US" sz="1800" dirty="0" err="1">
                <a:solidFill>
                  <a:srgbClr val="1014A4"/>
                </a:solidFill>
              </a:rPr>
              <a:t>counterterms</a:t>
            </a:r>
            <a:r>
              <a:rPr lang="en-US" sz="1800" dirty="0">
                <a:solidFill>
                  <a:srgbClr val="1014A4"/>
                </a:solidFill>
              </a:rPr>
              <a:t> with </a:t>
            </a:r>
            <a:r>
              <a:rPr lang="el-GR" sz="1800" dirty="0">
                <a:solidFill>
                  <a:srgbClr val="1014A4"/>
                </a:solidFill>
              </a:rPr>
              <a:t>ξ</a:t>
            </a:r>
            <a:r>
              <a:rPr lang="en-US" sz="1800" dirty="0">
                <a:solidFill>
                  <a:srgbClr val="1014A4"/>
                </a:solidFill>
              </a:rPr>
              <a:t> dependent couplings:  </a:t>
            </a:r>
            <a:endParaRPr lang="en-GB" sz="1800" dirty="0"/>
          </a:p>
        </p:txBody>
      </p:sp>
      <p:grpSp>
        <p:nvGrpSpPr>
          <p:cNvPr id="7" name="Groupe 6">
            <a:extLst>
              <a:ext uri="{FF2B5EF4-FFF2-40B4-BE49-F238E27FC236}">
                <a16:creationId xmlns:a16="http://schemas.microsoft.com/office/drawing/2014/main" id="{787CEBA2-36CE-44D5-92A0-3278D624B4F3}"/>
              </a:ext>
            </a:extLst>
          </p:cNvPr>
          <p:cNvGrpSpPr/>
          <p:nvPr/>
        </p:nvGrpSpPr>
        <p:grpSpPr>
          <a:xfrm>
            <a:off x="7420714" y="4238553"/>
            <a:ext cx="1255742" cy="450190"/>
            <a:chOff x="7589943" y="5691206"/>
            <a:chExt cx="1255742" cy="450190"/>
          </a:xfrm>
        </p:grpSpPr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FF519687-8110-4904-820F-7ABF19E46FAE}"/>
                </a:ext>
              </a:extLst>
            </p:cNvPr>
            <p:cNvSpPr/>
            <p:nvPr/>
          </p:nvSpPr>
          <p:spPr>
            <a:xfrm>
              <a:off x="7620000" y="5725705"/>
              <a:ext cx="1225685" cy="415691"/>
            </a:xfrm>
            <a:custGeom>
              <a:avLst/>
              <a:gdLst>
                <a:gd name="connsiteX0" fmla="*/ 0 w 1225685"/>
                <a:gd name="connsiteY0" fmla="*/ 415691 h 415691"/>
                <a:gd name="connsiteX1" fmla="*/ 402077 w 1225685"/>
                <a:gd name="connsiteY1" fmla="*/ 59010 h 415691"/>
                <a:gd name="connsiteX2" fmla="*/ 843064 w 1225685"/>
                <a:gd name="connsiteY2" fmla="*/ 33069 h 415691"/>
                <a:gd name="connsiteX3" fmla="*/ 1225685 w 1225685"/>
                <a:gd name="connsiteY3" fmla="*/ 389750 h 4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5685" h="415691">
                  <a:moveTo>
                    <a:pt x="0" y="415691"/>
                  </a:moveTo>
                  <a:cubicBezTo>
                    <a:pt x="130783" y="269235"/>
                    <a:pt x="261566" y="122780"/>
                    <a:pt x="402077" y="59010"/>
                  </a:cubicBezTo>
                  <a:cubicBezTo>
                    <a:pt x="542588" y="-4760"/>
                    <a:pt x="705796" y="-22054"/>
                    <a:pt x="843064" y="33069"/>
                  </a:cubicBezTo>
                  <a:cubicBezTo>
                    <a:pt x="980332" y="88192"/>
                    <a:pt x="1103008" y="238971"/>
                    <a:pt x="1225685" y="389750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CA15153A-8AFA-40E0-8D2D-C9AEBE2A7146}"/>
                </a:ext>
              </a:extLst>
            </p:cNvPr>
            <p:cNvSpPr/>
            <p:nvPr/>
          </p:nvSpPr>
          <p:spPr>
            <a:xfrm flipV="1">
              <a:off x="7589943" y="5691206"/>
              <a:ext cx="1225685" cy="369776"/>
            </a:xfrm>
            <a:custGeom>
              <a:avLst/>
              <a:gdLst>
                <a:gd name="connsiteX0" fmla="*/ 0 w 1225685"/>
                <a:gd name="connsiteY0" fmla="*/ 415691 h 415691"/>
                <a:gd name="connsiteX1" fmla="*/ 402077 w 1225685"/>
                <a:gd name="connsiteY1" fmla="*/ 59010 h 415691"/>
                <a:gd name="connsiteX2" fmla="*/ 843064 w 1225685"/>
                <a:gd name="connsiteY2" fmla="*/ 33069 h 415691"/>
                <a:gd name="connsiteX3" fmla="*/ 1225685 w 1225685"/>
                <a:gd name="connsiteY3" fmla="*/ 389750 h 4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5685" h="415691">
                  <a:moveTo>
                    <a:pt x="0" y="415691"/>
                  </a:moveTo>
                  <a:cubicBezTo>
                    <a:pt x="130783" y="269235"/>
                    <a:pt x="261566" y="122780"/>
                    <a:pt x="402077" y="59010"/>
                  </a:cubicBezTo>
                  <a:cubicBezTo>
                    <a:pt x="542588" y="-4760"/>
                    <a:pt x="705796" y="-22054"/>
                    <a:pt x="843064" y="33069"/>
                  </a:cubicBezTo>
                  <a:cubicBezTo>
                    <a:pt x="980332" y="88192"/>
                    <a:pt x="1103008" y="238971"/>
                    <a:pt x="1225685" y="389750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5" name="Line 35 2 2">
              <a:extLst>
                <a:ext uri="{FF2B5EF4-FFF2-40B4-BE49-F238E27FC236}">
                  <a16:creationId xmlns:a16="http://schemas.microsoft.com/office/drawing/2014/main" id="{A094613D-94A8-4C26-AC2E-7DCE4F279F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134983" y="6057407"/>
              <a:ext cx="181433" cy="715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 lIns="90000" tIns="46800" rIns="90000" bIns="46800">
              <a:spAutoFit/>
            </a:bodyPr>
            <a:lstStyle/>
            <a:p>
              <a:endParaRPr lang="en-GB"/>
            </a:p>
          </p:txBody>
        </p:sp>
        <p:sp>
          <p:nvSpPr>
            <p:cNvPr id="136" name="Line 35 1 2">
              <a:extLst>
                <a:ext uri="{FF2B5EF4-FFF2-40B4-BE49-F238E27FC236}">
                  <a16:creationId xmlns:a16="http://schemas.microsoft.com/office/drawing/2014/main" id="{AC8959D8-F6D2-4DFF-A7CB-730ECF9CF9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187853" y="5726807"/>
              <a:ext cx="181433" cy="7150"/>
            </a:xfrm>
            <a:prstGeom prst="line">
              <a:avLst/>
            </a:prstGeom>
            <a:noFill/>
            <a:ln w="28575">
              <a:solidFill>
                <a:srgbClr val="000080"/>
              </a:solidFill>
              <a:round/>
              <a:headE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 lIns="90000" tIns="46800" rIns="90000" bIns="46800">
              <a:spAutoFit/>
            </a:bodyPr>
            <a:lstStyle/>
            <a:p>
              <a:endParaRPr lang="en-GB"/>
            </a:p>
          </p:txBody>
        </p:sp>
      </p:grpSp>
      <p:grpSp>
        <p:nvGrpSpPr>
          <p:cNvPr id="20" name="Groupe 19">
            <a:extLst>
              <a:ext uri="{FF2B5EF4-FFF2-40B4-BE49-F238E27FC236}">
                <a16:creationId xmlns:a16="http://schemas.microsoft.com/office/drawing/2014/main" id="{3D5C6C4D-3136-44A5-9C44-D4B457DB564D}"/>
              </a:ext>
            </a:extLst>
          </p:cNvPr>
          <p:cNvGrpSpPr/>
          <p:nvPr/>
        </p:nvGrpSpPr>
        <p:grpSpPr>
          <a:xfrm>
            <a:off x="4645624" y="3635447"/>
            <a:ext cx="4194650" cy="1620956"/>
            <a:chOff x="5053870" y="4813734"/>
            <a:chExt cx="3963697" cy="1620956"/>
          </a:xfrm>
        </p:grpSpPr>
        <p:sp>
          <p:nvSpPr>
            <p:cNvPr id="138" name="Multiplier 162 2 1">
              <a:extLst>
                <a:ext uri="{FF2B5EF4-FFF2-40B4-BE49-F238E27FC236}">
                  <a16:creationId xmlns:a16="http://schemas.microsoft.com/office/drawing/2014/main" id="{167FDD1E-938B-448C-A044-22E3F46B616C}"/>
                </a:ext>
              </a:extLst>
            </p:cNvPr>
            <p:cNvSpPr/>
            <p:nvPr/>
          </p:nvSpPr>
          <p:spPr>
            <a:xfrm>
              <a:off x="5053870" y="4843562"/>
              <a:ext cx="1635020" cy="1591128"/>
            </a:xfrm>
            <a:prstGeom prst="mathMultiply">
              <a:avLst>
                <a:gd name="adj1" fmla="val 7979"/>
              </a:avLst>
            </a:prstGeom>
            <a:solidFill>
              <a:srgbClr val="4F81BD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9" name="Multiplier 162 2 2">
              <a:extLst>
                <a:ext uri="{FF2B5EF4-FFF2-40B4-BE49-F238E27FC236}">
                  <a16:creationId xmlns:a16="http://schemas.microsoft.com/office/drawing/2014/main" id="{B6E85D65-C6F5-4F1B-B81D-76B14744CF43}"/>
                </a:ext>
              </a:extLst>
            </p:cNvPr>
            <p:cNvSpPr/>
            <p:nvPr/>
          </p:nvSpPr>
          <p:spPr>
            <a:xfrm>
              <a:off x="7382547" y="4813734"/>
              <a:ext cx="1635020" cy="1591128"/>
            </a:xfrm>
            <a:prstGeom prst="mathMultiply">
              <a:avLst>
                <a:gd name="adj1" fmla="val 7979"/>
              </a:avLst>
            </a:prstGeom>
            <a:solidFill>
              <a:srgbClr val="4F81BD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22" name="Image 21" descr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tr}{{{\rm tr}}}&#10;\newcommand{\como}[1]{{\color[rgb]{0.0,0.1,0.9} {\bf \&quot;O:} #1} }&#10;&#10;&#10;&#10;&#10;\def\sG{\,\slash\!\!\!\! G}&#10;\def\sH{\slash\!\!\!\! H}&#10;\def\pint{-\hskip-0.41cm \int}&#10;&#10;\begin{document}&#10;$$&#10;   \tr&#10;    \left(\bar\phi_1 \bar\phi_2\right)\,\tr&#10;     \left( \bar\phi_1\phi_2\right)\,,\qquad \tr&#10;    \left(\phi_1 \bar\phi_2\right)\,\tr&#10;     \left( \bar\phi_1\phi_2\right))\,,\qquad \tr&#10;    \left(\phi_j \bar\phi_j\right)\,\tr&#10;     \left( \phi_j\bar\phi_j\right)&#10;$$&#10;\end{document}" title="IguanaTex Bitmap Display">
            <a:extLst>
              <a:ext uri="{FF2B5EF4-FFF2-40B4-BE49-F238E27FC236}">
                <a16:creationId xmlns:a16="http://schemas.microsoft.com/office/drawing/2014/main" id="{73B3C00B-B9AB-4B35-8696-7872EDF7775F}"/>
              </a:ext>
            </a:extLst>
          </p:cNvPr>
          <p:cNvPicPr>
            <a:picLocks/>
          </p:cNvPicPr>
          <p:nvPr>
            <p:custDataLst>
              <p:tags r:id="rId3"/>
            </p:custDataLst>
          </p:nvPr>
        </p:nvPicPr>
        <p:blipFill>
          <a:blip r:embed="rId4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9445" y="6124033"/>
            <a:ext cx="6524243" cy="299188"/>
          </a:xfrm>
          <a:prstGeom prst="rect">
            <a:avLst/>
          </a:prstGeom>
          <a:solidFill>
            <a:srgbClr val="FFFFFF"/>
          </a:solidFill>
        </p:spPr>
      </p:pic>
      <p:sp>
        <p:nvSpPr>
          <p:cNvPr id="88" name="Rectangle 30 2">
            <a:extLst>
              <a:ext uri="{FF2B5EF4-FFF2-40B4-BE49-F238E27FC236}">
                <a16:creationId xmlns:a16="http://schemas.microsoft.com/office/drawing/2014/main" id="{BF1FDEE2-5598-4A78-BEA1-359ACAD0AF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576" y="6455939"/>
            <a:ext cx="2512226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100" b="1" dirty="0" err="1">
                <a:solidFill>
                  <a:srgbClr val="00CC00"/>
                </a:solidFill>
              </a:rPr>
              <a:t>Sieg</a:t>
            </a:r>
            <a:r>
              <a:rPr lang="en-GB" sz="1100" b="1" dirty="0">
                <a:solidFill>
                  <a:srgbClr val="00CC00"/>
                </a:solidFill>
              </a:rPr>
              <a:t>, Wilhelm ‘16</a:t>
            </a:r>
          </a:p>
          <a:p>
            <a:r>
              <a:rPr lang="en-GB" sz="1100" b="1" dirty="0" err="1">
                <a:solidFill>
                  <a:srgbClr val="00CC00"/>
                </a:solidFill>
              </a:rPr>
              <a:t>Grabner</a:t>
            </a:r>
            <a:r>
              <a:rPr lang="en-GB" sz="1100" b="1" dirty="0">
                <a:solidFill>
                  <a:srgbClr val="00CC00"/>
                </a:solidFill>
              </a:rPr>
              <a:t>, </a:t>
            </a:r>
            <a:r>
              <a:rPr lang="en-GB" sz="1100" b="1" dirty="0" err="1">
                <a:solidFill>
                  <a:srgbClr val="00CC00"/>
                </a:solidFill>
              </a:rPr>
              <a:t>Gromov</a:t>
            </a:r>
            <a:r>
              <a:rPr lang="en-GB" sz="1100" b="1" dirty="0">
                <a:solidFill>
                  <a:srgbClr val="00CC00"/>
                </a:solidFill>
              </a:rPr>
              <a:t>, V.K.,</a:t>
            </a:r>
            <a:r>
              <a:rPr lang="en-GB" sz="1100" b="1" dirty="0" err="1">
                <a:solidFill>
                  <a:srgbClr val="00CC00"/>
                </a:solidFill>
              </a:rPr>
              <a:t>Korchemsky</a:t>
            </a:r>
            <a:r>
              <a:rPr lang="en-GB" sz="1100" b="1" dirty="0">
                <a:solidFill>
                  <a:srgbClr val="00CC00"/>
                </a:solidFill>
              </a:rPr>
              <a:t>, ‘17</a:t>
            </a:r>
          </a:p>
        </p:txBody>
      </p:sp>
      <p:grpSp>
        <p:nvGrpSpPr>
          <p:cNvPr id="25" name="Groupe 24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xi_1=\xi_2=0,\qquad \xi_3\equiv \xi&#10;\end{align*}&#10;&#10;\end{document}" title="IguanaTex Vector Display">
            <a:extLst>
              <a:ext uri="{FF2B5EF4-FFF2-40B4-BE49-F238E27FC236}">
                <a16:creationId xmlns:a16="http://schemas.microsoft.com/office/drawing/2014/main" id="{D6A37EC7-4FAC-46FC-AFCB-8AC304D5D090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5050860" y="1147812"/>
            <a:ext cx="2559142" cy="254075"/>
            <a:chOff x="9018886" y="-15064890"/>
            <a:chExt cx="2559142" cy="254075"/>
          </a:xfrm>
        </p:grpSpPr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C783B6BE-DD0D-467B-BF44-9DFE8D113770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>
              <a:off x="9018886" y="-15064890"/>
              <a:ext cx="127107" cy="254075"/>
            </a:xfrm>
            <a:custGeom>
              <a:avLst/>
              <a:gdLst>
                <a:gd name="connsiteX0" fmla="*/ 52241 w 127106"/>
                <a:gd name="connsiteY0" fmla="*/ 118019 h 254075"/>
                <a:gd name="connsiteX1" fmla="*/ 19066 w 127106"/>
                <a:gd name="connsiteY1" fmla="*/ 169144 h 254075"/>
                <a:gd name="connsiteX2" fmla="*/ 26414 w 127106"/>
                <a:gd name="connsiteY2" fmla="*/ 189136 h 254075"/>
                <a:gd name="connsiteX3" fmla="*/ 55784 w 127106"/>
                <a:gd name="connsiteY3" fmla="*/ 205586 h 254075"/>
                <a:gd name="connsiteX4" fmla="*/ 86425 w 127106"/>
                <a:gd name="connsiteY4" fmla="*/ 217481 h 254075"/>
                <a:gd name="connsiteX5" fmla="*/ 95291 w 127106"/>
                <a:gd name="connsiteY5" fmla="*/ 228367 h 254075"/>
                <a:gd name="connsiteX6" fmla="*/ 82882 w 127106"/>
                <a:gd name="connsiteY6" fmla="*/ 241776 h 254075"/>
                <a:gd name="connsiteX7" fmla="*/ 60598 w 127106"/>
                <a:gd name="connsiteY7" fmla="*/ 233678 h 254075"/>
                <a:gd name="connsiteX8" fmla="*/ 57810 w 127106"/>
                <a:gd name="connsiteY8" fmla="*/ 232416 h 254075"/>
                <a:gd name="connsiteX9" fmla="*/ 55276 w 127106"/>
                <a:gd name="connsiteY9" fmla="*/ 235203 h 254075"/>
                <a:gd name="connsiteX10" fmla="*/ 82882 w 127106"/>
                <a:gd name="connsiteY10" fmla="*/ 247351 h 254075"/>
                <a:gd name="connsiteX11" fmla="*/ 109216 w 127106"/>
                <a:gd name="connsiteY11" fmla="*/ 220267 h 254075"/>
                <a:gd name="connsiteX12" fmla="*/ 97062 w 127106"/>
                <a:gd name="connsiteY12" fmla="*/ 202300 h 254075"/>
                <a:gd name="connsiteX13" fmla="*/ 81610 w 127106"/>
                <a:gd name="connsiteY13" fmla="*/ 196480 h 254075"/>
                <a:gd name="connsiteX14" fmla="*/ 66167 w 127106"/>
                <a:gd name="connsiteY14" fmla="*/ 190653 h 254075"/>
                <a:gd name="connsiteX15" fmla="*/ 50978 w 127106"/>
                <a:gd name="connsiteY15" fmla="*/ 184578 h 254075"/>
                <a:gd name="connsiteX16" fmla="*/ 31983 w 127106"/>
                <a:gd name="connsiteY16" fmla="*/ 162054 h 254075"/>
                <a:gd name="connsiteX17" fmla="*/ 63132 w 127106"/>
                <a:gd name="connsiteY17" fmla="*/ 119027 h 254075"/>
                <a:gd name="connsiteX18" fmla="*/ 85416 w 127106"/>
                <a:gd name="connsiteY18" fmla="*/ 122322 h 254075"/>
                <a:gd name="connsiteX19" fmla="*/ 108963 w 127106"/>
                <a:gd name="connsiteY19" fmla="*/ 114478 h 254075"/>
                <a:gd name="connsiteX20" fmla="*/ 88196 w 127106"/>
                <a:gd name="connsiteY20" fmla="*/ 107641 h 254075"/>
                <a:gd name="connsiteX21" fmla="*/ 66930 w 127106"/>
                <a:gd name="connsiteY21" fmla="*/ 110682 h 254075"/>
                <a:gd name="connsiteX22" fmla="*/ 59327 w 127106"/>
                <a:gd name="connsiteY22" fmla="*/ 90936 h 254075"/>
                <a:gd name="connsiteX23" fmla="*/ 87442 w 127106"/>
                <a:gd name="connsiteY23" fmla="*/ 47909 h 254075"/>
                <a:gd name="connsiteX24" fmla="*/ 103648 w 127106"/>
                <a:gd name="connsiteY24" fmla="*/ 53484 h 254075"/>
                <a:gd name="connsiteX25" fmla="*/ 126185 w 127106"/>
                <a:gd name="connsiteY25" fmla="*/ 45631 h 254075"/>
                <a:gd name="connsiteX26" fmla="*/ 105165 w 127106"/>
                <a:gd name="connsiteY26" fmla="*/ 38803 h 254075"/>
                <a:gd name="connsiteX27" fmla="*/ 89213 w 127106"/>
                <a:gd name="connsiteY27" fmla="*/ 40065 h 254075"/>
                <a:gd name="connsiteX28" fmla="*/ 87942 w 127106"/>
                <a:gd name="connsiteY28" fmla="*/ 31713 h 254075"/>
                <a:gd name="connsiteX29" fmla="*/ 89213 w 127106"/>
                <a:gd name="connsiteY29" fmla="*/ 22351 h 254075"/>
                <a:gd name="connsiteX30" fmla="*/ 86171 w 127106"/>
                <a:gd name="connsiteY30" fmla="*/ 19056 h 254075"/>
                <a:gd name="connsiteX31" fmla="*/ 81610 w 127106"/>
                <a:gd name="connsiteY31" fmla="*/ 31459 h 254075"/>
                <a:gd name="connsiteX32" fmla="*/ 83390 w 127106"/>
                <a:gd name="connsiteY32" fmla="*/ 41335 h 254075"/>
                <a:gd name="connsiteX33" fmla="*/ 39070 w 127106"/>
                <a:gd name="connsiteY33" fmla="*/ 88657 h 254075"/>
                <a:gd name="connsiteX34" fmla="*/ 55530 w 127106"/>
                <a:gd name="connsiteY34" fmla="*/ 115486 h 254075"/>
                <a:gd name="connsiteX35" fmla="*/ 52241 w 127106"/>
                <a:gd name="connsiteY35" fmla="*/ 118019 h 254075"/>
                <a:gd name="connsiteX36" fmla="*/ 93264 w 127106"/>
                <a:gd name="connsiteY36" fmla="*/ 45631 h 254075"/>
                <a:gd name="connsiteX37" fmla="*/ 105419 w 127106"/>
                <a:gd name="connsiteY37" fmla="*/ 44369 h 254075"/>
                <a:gd name="connsiteX38" fmla="*/ 119600 w 127106"/>
                <a:gd name="connsiteY38" fmla="*/ 45885 h 254075"/>
                <a:gd name="connsiteX39" fmla="*/ 103902 w 127106"/>
                <a:gd name="connsiteY39" fmla="*/ 47909 h 254075"/>
                <a:gd name="connsiteX40" fmla="*/ 93264 w 127106"/>
                <a:gd name="connsiteY40" fmla="*/ 45631 h 254075"/>
                <a:gd name="connsiteX41" fmla="*/ 73507 w 127106"/>
                <a:gd name="connsiteY41" fmla="*/ 114731 h 254075"/>
                <a:gd name="connsiteX42" fmla="*/ 87942 w 127106"/>
                <a:gd name="connsiteY42" fmla="*/ 113207 h 254075"/>
                <a:gd name="connsiteX43" fmla="*/ 102377 w 127106"/>
                <a:gd name="connsiteY43" fmla="*/ 114731 h 254075"/>
                <a:gd name="connsiteX44" fmla="*/ 86171 w 127106"/>
                <a:gd name="connsiteY44" fmla="*/ 116756 h 254075"/>
                <a:gd name="connsiteX45" fmla="*/ 73507 w 127106"/>
                <a:gd name="connsiteY45" fmla="*/ 114731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7106" h="254075">
                  <a:moveTo>
                    <a:pt x="52241" y="118019"/>
                  </a:moveTo>
                  <a:cubicBezTo>
                    <a:pt x="24635" y="136240"/>
                    <a:pt x="19066" y="160028"/>
                    <a:pt x="19066" y="169144"/>
                  </a:cubicBezTo>
                  <a:cubicBezTo>
                    <a:pt x="19066" y="181291"/>
                    <a:pt x="25906" y="188373"/>
                    <a:pt x="26414" y="189136"/>
                  </a:cubicBezTo>
                  <a:cubicBezTo>
                    <a:pt x="34518" y="197488"/>
                    <a:pt x="36790" y="198504"/>
                    <a:pt x="55784" y="205586"/>
                  </a:cubicBezTo>
                  <a:lnTo>
                    <a:pt x="86425" y="217481"/>
                  </a:lnTo>
                  <a:cubicBezTo>
                    <a:pt x="90222" y="219252"/>
                    <a:pt x="95291" y="221023"/>
                    <a:pt x="95291" y="228367"/>
                  </a:cubicBezTo>
                  <a:cubicBezTo>
                    <a:pt x="95291" y="234187"/>
                    <a:pt x="90731" y="241776"/>
                    <a:pt x="82882" y="241776"/>
                  </a:cubicBezTo>
                  <a:cubicBezTo>
                    <a:pt x="71736" y="241776"/>
                    <a:pt x="63378" y="235704"/>
                    <a:pt x="60598" y="233678"/>
                  </a:cubicBezTo>
                  <a:cubicBezTo>
                    <a:pt x="59081" y="232670"/>
                    <a:pt x="58827" y="232416"/>
                    <a:pt x="57810" y="232416"/>
                  </a:cubicBezTo>
                  <a:cubicBezTo>
                    <a:pt x="55784" y="232416"/>
                    <a:pt x="55276" y="234187"/>
                    <a:pt x="55276" y="235203"/>
                  </a:cubicBezTo>
                  <a:cubicBezTo>
                    <a:pt x="55276" y="238236"/>
                    <a:pt x="68701" y="247351"/>
                    <a:pt x="82882" y="247351"/>
                  </a:cubicBezTo>
                  <a:cubicBezTo>
                    <a:pt x="98579" y="247351"/>
                    <a:pt x="109216" y="232670"/>
                    <a:pt x="109216" y="220267"/>
                  </a:cubicBezTo>
                  <a:cubicBezTo>
                    <a:pt x="109216" y="208120"/>
                    <a:pt x="99850" y="203563"/>
                    <a:pt x="97062" y="202300"/>
                  </a:cubicBezTo>
                  <a:cubicBezTo>
                    <a:pt x="93519" y="201030"/>
                    <a:pt x="84908" y="197743"/>
                    <a:pt x="81610" y="196480"/>
                  </a:cubicBezTo>
                  <a:cubicBezTo>
                    <a:pt x="76550" y="194447"/>
                    <a:pt x="71482" y="192424"/>
                    <a:pt x="66167" y="190653"/>
                  </a:cubicBezTo>
                  <a:lnTo>
                    <a:pt x="50978" y="184578"/>
                  </a:lnTo>
                  <a:cubicBezTo>
                    <a:pt x="39578" y="180029"/>
                    <a:pt x="31983" y="172684"/>
                    <a:pt x="31983" y="162054"/>
                  </a:cubicBezTo>
                  <a:cubicBezTo>
                    <a:pt x="31983" y="151676"/>
                    <a:pt x="41858" y="129658"/>
                    <a:pt x="63132" y="119027"/>
                  </a:cubicBezTo>
                  <a:cubicBezTo>
                    <a:pt x="72499" y="122322"/>
                    <a:pt x="80093" y="122322"/>
                    <a:pt x="85416" y="122322"/>
                  </a:cubicBezTo>
                  <a:cubicBezTo>
                    <a:pt x="93011" y="122322"/>
                    <a:pt x="108963" y="122322"/>
                    <a:pt x="108963" y="114478"/>
                  </a:cubicBezTo>
                  <a:cubicBezTo>
                    <a:pt x="108963" y="108150"/>
                    <a:pt x="98071" y="107641"/>
                    <a:pt x="88196" y="107641"/>
                  </a:cubicBezTo>
                  <a:cubicBezTo>
                    <a:pt x="83645" y="107641"/>
                    <a:pt x="76296" y="107641"/>
                    <a:pt x="66930" y="110682"/>
                  </a:cubicBezTo>
                  <a:cubicBezTo>
                    <a:pt x="60344" y="104101"/>
                    <a:pt x="59327" y="95747"/>
                    <a:pt x="59327" y="90936"/>
                  </a:cubicBezTo>
                  <a:cubicBezTo>
                    <a:pt x="59327" y="76762"/>
                    <a:pt x="68447" y="57279"/>
                    <a:pt x="87442" y="47909"/>
                  </a:cubicBezTo>
                  <a:cubicBezTo>
                    <a:pt x="91994" y="53484"/>
                    <a:pt x="97825" y="53484"/>
                    <a:pt x="103648" y="53484"/>
                  </a:cubicBezTo>
                  <a:cubicBezTo>
                    <a:pt x="109979" y="53484"/>
                    <a:pt x="126185" y="53484"/>
                    <a:pt x="126185" y="45631"/>
                  </a:cubicBezTo>
                  <a:cubicBezTo>
                    <a:pt x="126185" y="39057"/>
                    <a:pt x="115040" y="38803"/>
                    <a:pt x="105165" y="38803"/>
                  </a:cubicBezTo>
                  <a:cubicBezTo>
                    <a:pt x="101877" y="38803"/>
                    <a:pt x="95799" y="38803"/>
                    <a:pt x="89213" y="40065"/>
                  </a:cubicBezTo>
                  <a:cubicBezTo>
                    <a:pt x="88451" y="37786"/>
                    <a:pt x="87942" y="36016"/>
                    <a:pt x="87942" y="31713"/>
                  </a:cubicBezTo>
                  <a:cubicBezTo>
                    <a:pt x="87942" y="28171"/>
                    <a:pt x="89213" y="22860"/>
                    <a:pt x="89213" y="22351"/>
                  </a:cubicBezTo>
                  <a:cubicBezTo>
                    <a:pt x="89213" y="20326"/>
                    <a:pt x="87942" y="19056"/>
                    <a:pt x="86171" y="19056"/>
                  </a:cubicBezTo>
                  <a:cubicBezTo>
                    <a:pt x="81610" y="19056"/>
                    <a:pt x="81610" y="30703"/>
                    <a:pt x="81610" y="31459"/>
                  </a:cubicBezTo>
                  <a:cubicBezTo>
                    <a:pt x="81610" y="36523"/>
                    <a:pt x="83136" y="40320"/>
                    <a:pt x="83390" y="41335"/>
                  </a:cubicBezTo>
                  <a:cubicBezTo>
                    <a:pt x="56292" y="48926"/>
                    <a:pt x="39070" y="69173"/>
                    <a:pt x="39070" y="88657"/>
                  </a:cubicBezTo>
                  <a:cubicBezTo>
                    <a:pt x="39070" y="98026"/>
                    <a:pt x="43630" y="108658"/>
                    <a:pt x="55530" y="115486"/>
                  </a:cubicBezTo>
                  <a:lnTo>
                    <a:pt x="52241" y="118019"/>
                  </a:lnTo>
                  <a:close/>
                  <a:moveTo>
                    <a:pt x="93264" y="45631"/>
                  </a:moveTo>
                  <a:cubicBezTo>
                    <a:pt x="97316" y="44369"/>
                    <a:pt x="102631" y="44369"/>
                    <a:pt x="105419" y="44369"/>
                  </a:cubicBezTo>
                  <a:cubicBezTo>
                    <a:pt x="114031" y="44369"/>
                    <a:pt x="115040" y="44623"/>
                    <a:pt x="119600" y="45885"/>
                  </a:cubicBezTo>
                  <a:cubicBezTo>
                    <a:pt x="117574" y="46647"/>
                    <a:pt x="115040" y="47909"/>
                    <a:pt x="103902" y="47909"/>
                  </a:cubicBezTo>
                  <a:cubicBezTo>
                    <a:pt x="99088" y="47909"/>
                    <a:pt x="96045" y="47909"/>
                    <a:pt x="93264" y="45631"/>
                  </a:cubicBezTo>
                  <a:close/>
                  <a:moveTo>
                    <a:pt x="73507" y="114731"/>
                  </a:moveTo>
                  <a:cubicBezTo>
                    <a:pt x="79339" y="113207"/>
                    <a:pt x="84908" y="113207"/>
                    <a:pt x="87942" y="113207"/>
                  </a:cubicBezTo>
                  <a:cubicBezTo>
                    <a:pt x="96808" y="113207"/>
                    <a:pt x="97825" y="113461"/>
                    <a:pt x="102377" y="114731"/>
                  </a:cubicBezTo>
                  <a:cubicBezTo>
                    <a:pt x="100351" y="115740"/>
                    <a:pt x="97825" y="116756"/>
                    <a:pt x="86171" y="116756"/>
                  </a:cubicBezTo>
                  <a:cubicBezTo>
                    <a:pt x="80347" y="116756"/>
                    <a:pt x="78067" y="116756"/>
                    <a:pt x="73507" y="1147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CDFC9EF1-F3DE-4865-B8B7-78FFF488A5BE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9143201" y="-14968193"/>
              <a:ext cx="101685" cy="152445"/>
            </a:xfrm>
            <a:custGeom>
              <a:avLst/>
              <a:gdLst>
                <a:gd name="connsiteX0" fmla="*/ 59137 w 101685"/>
                <a:gd name="connsiteY0" fmla="*/ 24010 h 152445"/>
                <a:gd name="connsiteX1" fmla="*/ 53822 w 101685"/>
                <a:gd name="connsiteY1" fmla="*/ 19056 h 152445"/>
                <a:gd name="connsiteX2" fmla="*/ 19066 w 101685"/>
                <a:gd name="connsiteY2" fmla="*/ 30395 h 152445"/>
                <a:gd name="connsiteX3" fmla="*/ 19066 w 101685"/>
                <a:gd name="connsiteY3" fmla="*/ 36778 h 152445"/>
                <a:gd name="connsiteX4" fmla="*/ 44774 w 101685"/>
                <a:gd name="connsiteY4" fmla="*/ 31815 h 152445"/>
                <a:gd name="connsiteX5" fmla="*/ 44774 w 101685"/>
                <a:gd name="connsiteY5" fmla="*/ 122195 h 152445"/>
                <a:gd name="connsiteX6" fmla="*/ 27042 w 101685"/>
                <a:gd name="connsiteY6" fmla="*/ 130341 h 152445"/>
                <a:gd name="connsiteX7" fmla="*/ 20306 w 101685"/>
                <a:gd name="connsiteY7" fmla="*/ 130341 h 152445"/>
                <a:gd name="connsiteX8" fmla="*/ 20306 w 101685"/>
                <a:gd name="connsiteY8" fmla="*/ 136725 h 152445"/>
                <a:gd name="connsiteX9" fmla="*/ 51868 w 101685"/>
                <a:gd name="connsiteY9" fmla="*/ 136018 h 152445"/>
                <a:gd name="connsiteX10" fmla="*/ 83605 w 101685"/>
                <a:gd name="connsiteY10" fmla="*/ 136725 h 152445"/>
                <a:gd name="connsiteX11" fmla="*/ 83605 w 101685"/>
                <a:gd name="connsiteY11" fmla="*/ 130341 h 152445"/>
                <a:gd name="connsiteX12" fmla="*/ 76868 w 101685"/>
                <a:gd name="connsiteY12" fmla="*/ 130341 h 152445"/>
                <a:gd name="connsiteX13" fmla="*/ 59137 w 101685"/>
                <a:gd name="connsiteY13" fmla="*/ 122195 h 152445"/>
                <a:gd name="connsiteX14" fmla="*/ 59137 w 101685"/>
                <a:gd name="connsiteY14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7" y="24010"/>
                  </a:moveTo>
                  <a:cubicBezTo>
                    <a:pt x="59137" y="19231"/>
                    <a:pt x="58787" y="19056"/>
                    <a:pt x="53822" y="19056"/>
                  </a:cubicBezTo>
                  <a:cubicBezTo>
                    <a:pt x="42470" y="30220"/>
                    <a:pt x="26335" y="30395"/>
                    <a:pt x="19066" y="30395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4" y="31815"/>
                  </a:cubicBezTo>
                  <a:lnTo>
                    <a:pt x="44774" y="122195"/>
                  </a:lnTo>
                  <a:cubicBezTo>
                    <a:pt x="44774" y="128038"/>
                    <a:pt x="44774" y="130341"/>
                    <a:pt x="27042" y="130341"/>
                  </a:cubicBezTo>
                  <a:lnTo>
                    <a:pt x="20306" y="130341"/>
                  </a:lnTo>
                  <a:lnTo>
                    <a:pt x="20306" y="136725"/>
                  </a:lnTo>
                  <a:cubicBezTo>
                    <a:pt x="23499" y="136550"/>
                    <a:pt x="45306" y="136018"/>
                    <a:pt x="51868" y="136018"/>
                  </a:cubicBezTo>
                  <a:cubicBezTo>
                    <a:pt x="57365" y="136018"/>
                    <a:pt x="79704" y="136550"/>
                    <a:pt x="83605" y="136725"/>
                  </a:cubicBezTo>
                  <a:lnTo>
                    <a:pt x="83605" y="130341"/>
                  </a:lnTo>
                  <a:lnTo>
                    <a:pt x="76868" y="130341"/>
                  </a:lnTo>
                  <a:cubicBezTo>
                    <a:pt x="59137" y="130341"/>
                    <a:pt x="59137" y="128038"/>
                    <a:pt x="59137" y="122195"/>
                  </a:cubicBezTo>
                  <a:lnTo>
                    <a:pt x="59137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6691A34D-1997-4DDF-BBAB-AC253E333044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9322003" y="-14981362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8 w 203370"/>
                <a:gd name="connsiteY5" fmla="*/ 29179 h 76222"/>
                <a:gd name="connsiteX6" fmla="*/ 178856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6 w 203370"/>
                <a:gd name="connsiteY9" fmla="*/ 68148 h 76222"/>
                <a:gd name="connsiteX10" fmla="*/ 27678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8" y="29179"/>
                  </a:cubicBezTo>
                  <a:lnTo>
                    <a:pt x="178856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6" y="68148"/>
                  </a:cubicBezTo>
                  <a:lnTo>
                    <a:pt x="27678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EA021E97-E938-4002-A7A8-7E8DECAAFBE8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9580977" y="-15064890"/>
              <a:ext cx="127107" cy="254075"/>
            </a:xfrm>
            <a:custGeom>
              <a:avLst/>
              <a:gdLst>
                <a:gd name="connsiteX0" fmla="*/ 52241 w 127106"/>
                <a:gd name="connsiteY0" fmla="*/ 118019 h 254075"/>
                <a:gd name="connsiteX1" fmla="*/ 19066 w 127106"/>
                <a:gd name="connsiteY1" fmla="*/ 169144 h 254075"/>
                <a:gd name="connsiteX2" fmla="*/ 26414 w 127106"/>
                <a:gd name="connsiteY2" fmla="*/ 189136 h 254075"/>
                <a:gd name="connsiteX3" fmla="*/ 55784 w 127106"/>
                <a:gd name="connsiteY3" fmla="*/ 205586 h 254075"/>
                <a:gd name="connsiteX4" fmla="*/ 86425 w 127106"/>
                <a:gd name="connsiteY4" fmla="*/ 217481 h 254075"/>
                <a:gd name="connsiteX5" fmla="*/ 95290 w 127106"/>
                <a:gd name="connsiteY5" fmla="*/ 228367 h 254075"/>
                <a:gd name="connsiteX6" fmla="*/ 82882 w 127106"/>
                <a:gd name="connsiteY6" fmla="*/ 241776 h 254075"/>
                <a:gd name="connsiteX7" fmla="*/ 60598 w 127106"/>
                <a:gd name="connsiteY7" fmla="*/ 233678 h 254075"/>
                <a:gd name="connsiteX8" fmla="*/ 57809 w 127106"/>
                <a:gd name="connsiteY8" fmla="*/ 232416 h 254075"/>
                <a:gd name="connsiteX9" fmla="*/ 55276 w 127106"/>
                <a:gd name="connsiteY9" fmla="*/ 235203 h 254075"/>
                <a:gd name="connsiteX10" fmla="*/ 82882 w 127106"/>
                <a:gd name="connsiteY10" fmla="*/ 247351 h 254075"/>
                <a:gd name="connsiteX11" fmla="*/ 109217 w 127106"/>
                <a:gd name="connsiteY11" fmla="*/ 220267 h 254075"/>
                <a:gd name="connsiteX12" fmla="*/ 97062 w 127106"/>
                <a:gd name="connsiteY12" fmla="*/ 202300 h 254075"/>
                <a:gd name="connsiteX13" fmla="*/ 81610 w 127106"/>
                <a:gd name="connsiteY13" fmla="*/ 196480 h 254075"/>
                <a:gd name="connsiteX14" fmla="*/ 66167 w 127106"/>
                <a:gd name="connsiteY14" fmla="*/ 190653 h 254075"/>
                <a:gd name="connsiteX15" fmla="*/ 50978 w 127106"/>
                <a:gd name="connsiteY15" fmla="*/ 184578 h 254075"/>
                <a:gd name="connsiteX16" fmla="*/ 31983 w 127106"/>
                <a:gd name="connsiteY16" fmla="*/ 162054 h 254075"/>
                <a:gd name="connsiteX17" fmla="*/ 63132 w 127106"/>
                <a:gd name="connsiteY17" fmla="*/ 119027 h 254075"/>
                <a:gd name="connsiteX18" fmla="*/ 85416 w 127106"/>
                <a:gd name="connsiteY18" fmla="*/ 122322 h 254075"/>
                <a:gd name="connsiteX19" fmla="*/ 108962 w 127106"/>
                <a:gd name="connsiteY19" fmla="*/ 114478 h 254075"/>
                <a:gd name="connsiteX20" fmla="*/ 88196 w 127106"/>
                <a:gd name="connsiteY20" fmla="*/ 107641 h 254075"/>
                <a:gd name="connsiteX21" fmla="*/ 66930 w 127106"/>
                <a:gd name="connsiteY21" fmla="*/ 110682 h 254075"/>
                <a:gd name="connsiteX22" fmla="*/ 59327 w 127106"/>
                <a:gd name="connsiteY22" fmla="*/ 90936 h 254075"/>
                <a:gd name="connsiteX23" fmla="*/ 87441 w 127106"/>
                <a:gd name="connsiteY23" fmla="*/ 47909 h 254075"/>
                <a:gd name="connsiteX24" fmla="*/ 103647 w 127106"/>
                <a:gd name="connsiteY24" fmla="*/ 53484 h 254075"/>
                <a:gd name="connsiteX25" fmla="*/ 126185 w 127106"/>
                <a:gd name="connsiteY25" fmla="*/ 45631 h 254075"/>
                <a:gd name="connsiteX26" fmla="*/ 105165 w 127106"/>
                <a:gd name="connsiteY26" fmla="*/ 38803 h 254075"/>
                <a:gd name="connsiteX27" fmla="*/ 89213 w 127106"/>
                <a:gd name="connsiteY27" fmla="*/ 40065 h 254075"/>
                <a:gd name="connsiteX28" fmla="*/ 87942 w 127106"/>
                <a:gd name="connsiteY28" fmla="*/ 31713 h 254075"/>
                <a:gd name="connsiteX29" fmla="*/ 89213 w 127106"/>
                <a:gd name="connsiteY29" fmla="*/ 22351 h 254075"/>
                <a:gd name="connsiteX30" fmla="*/ 86170 w 127106"/>
                <a:gd name="connsiteY30" fmla="*/ 19056 h 254075"/>
                <a:gd name="connsiteX31" fmla="*/ 81610 w 127106"/>
                <a:gd name="connsiteY31" fmla="*/ 31459 h 254075"/>
                <a:gd name="connsiteX32" fmla="*/ 83390 w 127106"/>
                <a:gd name="connsiteY32" fmla="*/ 41335 h 254075"/>
                <a:gd name="connsiteX33" fmla="*/ 39069 w 127106"/>
                <a:gd name="connsiteY33" fmla="*/ 88657 h 254075"/>
                <a:gd name="connsiteX34" fmla="*/ 55529 w 127106"/>
                <a:gd name="connsiteY34" fmla="*/ 115486 h 254075"/>
                <a:gd name="connsiteX35" fmla="*/ 52241 w 127106"/>
                <a:gd name="connsiteY35" fmla="*/ 118019 h 254075"/>
                <a:gd name="connsiteX36" fmla="*/ 93265 w 127106"/>
                <a:gd name="connsiteY36" fmla="*/ 45631 h 254075"/>
                <a:gd name="connsiteX37" fmla="*/ 105419 w 127106"/>
                <a:gd name="connsiteY37" fmla="*/ 44369 h 254075"/>
                <a:gd name="connsiteX38" fmla="*/ 119599 w 127106"/>
                <a:gd name="connsiteY38" fmla="*/ 45885 h 254075"/>
                <a:gd name="connsiteX39" fmla="*/ 103902 w 127106"/>
                <a:gd name="connsiteY39" fmla="*/ 47909 h 254075"/>
                <a:gd name="connsiteX40" fmla="*/ 93265 w 127106"/>
                <a:gd name="connsiteY40" fmla="*/ 45631 h 254075"/>
                <a:gd name="connsiteX41" fmla="*/ 73508 w 127106"/>
                <a:gd name="connsiteY41" fmla="*/ 114731 h 254075"/>
                <a:gd name="connsiteX42" fmla="*/ 87942 w 127106"/>
                <a:gd name="connsiteY42" fmla="*/ 113207 h 254075"/>
                <a:gd name="connsiteX43" fmla="*/ 102377 w 127106"/>
                <a:gd name="connsiteY43" fmla="*/ 114731 h 254075"/>
                <a:gd name="connsiteX44" fmla="*/ 86170 w 127106"/>
                <a:gd name="connsiteY44" fmla="*/ 116756 h 254075"/>
                <a:gd name="connsiteX45" fmla="*/ 73508 w 127106"/>
                <a:gd name="connsiteY45" fmla="*/ 114731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7106" h="254075">
                  <a:moveTo>
                    <a:pt x="52241" y="118019"/>
                  </a:moveTo>
                  <a:cubicBezTo>
                    <a:pt x="24635" y="136240"/>
                    <a:pt x="19066" y="160028"/>
                    <a:pt x="19066" y="169144"/>
                  </a:cubicBezTo>
                  <a:cubicBezTo>
                    <a:pt x="19066" y="181291"/>
                    <a:pt x="25906" y="188373"/>
                    <a:pt x="26414" y="189136"/>
                  </a:cubicBezTo>
                  <a:cubicBezTo>
                    <a:pt x="34518" y="197488"/>
                    <a:pt x="36789" y="198504"/>
                    <a:pt x="55784" y="205586"/>
                  </a:cubicBezTo>
                  <a:lnTo>
                    <a:pt x="86425" y="217481"/>
                  </a:lnTo>
                  <a:cubicBezTo>
                    <a:pt x="90222" y="219252"/>
                    <a:pt x="95290" y="221023"/>
                    <a:pt x="95290" y="228367"/>
                  </a:cubicBezTo>
                  <a:cubicBezTo>
                    <a:pt x="95290" y="234187"/>
                    <a:pt x="90730" y="241776"/>
                    <a:pt x="82882" y="241776"/>
                  </a:cubicBezTo>
                  <a:cubicBezTo>
                    <a:pt x="71736" y="241776"/>
                    <a:pt x="63379" y="235704"/>
                    <a:pt x="60598" y="233678"/>
                  </a:cubicBezTo>
                  <a:cubicBezTo>
                    <a:pt x="59081" y="232670"/>
                    <a:pt x="58826" y="232416"/>
                    <a:pt x="57809" y="232416"/>
                  </a:cubicBezTo>
                  <a:cubicBezTo>
                    <a:pt x="55784" y="232416"/>
                    <a:pt x="55276" y="234187"/>
                    <a:pt x="55276" y="235203"/>
                  </a:cubicBezTo>
                  <a:cubicBezTo>
                    <a:pt x="55276" y="238236"/>
                    <a:pt x="68702" y="247351"/>
                    <a:pt x="82882" y="247351"/>
                  </a:cubicBezTo>
                  <a:cubicBezTo>
                    <a:pt x="98579" y="247351"/>
                    <a:pt x="109217" y="232670"/>
                    <a:pt x="109217" y="220267"/>
                  </a:cubicBezTo>
                  <a:cubicBezTo>
                    <a:pt x="109217" y="208120"/>
                    <a:pt x="99850" y="203563"/>
                    <a:pt x="97062" y="202300"/>
                  </a:cubicBezTo>
                  <a:cubicBezTo>
                    <a:pt x="93519" y="201030"/>
                    <a:pt x="84907" y="197743"/>
                    <a:pt x="81610" y="196480"/>
                  </a:cubicBezTo>
                  <a:cubicBezTo>
                    <a:pt x="76550" y="194447"/>
                    <a:pt x="71481" y="192424"/>
                    <a:pt x="66167" y="190653"/>
                  </a:cubicBezTo>
                  <a:lnTo>
                    <a:pt x="50978" y="184578"/>
                  </a:lnTo>
                  <a:cubicBezTo>
                    <a:pt x="39578" y="180029"/>
                    <a:pt x="31983" y="172684"/>
                    <a:pt x="31983" y="162054"/>
                  </a:cubicBezTo>
                  <a:cubicBezTo>
                    <a:pt x="31983" y="151676"/>
                    <a:pt x="41857" y="129658"/>
                    <a:pt x="63132" y="119027"/>
                  </a:cubicBezTo>
                  <a:cubicBezTo>
                    <a:pt x="72498" y="122322"/>
                    <a:pt x="80093" y="122322"/>
                    <a:pt x="85416" y="122322"/>
                  </a:cubicBezTo>
                  <a:cubicBezTo>
                    <a:pt x="93010" y="122322"/>
                    <a:pt x="108962" y="122322"/>
                    <a:pt x="108962" y="114478"/>
                  </a:cubicBezTo>
                  <a:cubicBezTo>
                    <a:pt x="108962" y="108150"/>
                    <a:pt x="98071" y="107641"/>
                    <a:pt x="88196" y="107641"/>
                  </a:cubicBezTo>
                  <a:cubicBezTo>
                    <a:pt x="83644" y="107641"/>
                    <a:pt x="76296" y="107641"/>
                    <a:pt x="66930" y="110682"/>
                  </a:cubicBezTo>
                  <a:cubicBezTo>
                    <a:pt x="60344" y="104101"/>
                    <a:pt x="59327" y="95747"/>
                    <a:pt x="59327" y="90936"/>
                  </a:cubicBezTo>
                  <a:cubicBezTo>
                    <a:pt x="59327" y="76762"/>
                    <a:pt x="68447" y="57279"/>
                    <a:pt x="87441" y="47909"/>
                  </a:cubicBezTo>
                  <a:cubicBezTo>
                    <a:pt x="91993" y="53484"/>
                    <a:pt x="97824" y="53484"/>
                    <a:pt x="103647" y="53484"/>
                  </a:cubicBezTo>
                  <a:cubicBezTo>
                    <a:pt x="109979" y="53484"/>
                    <a:pt x="126185" y="53484"/>
                    <a:pt x="126185" y="45631"/>
                  </a:cubicBezTo>
                  <a:cubicBezTo>
                    <a:pt x="126185" y="39057"/>
                    <a:pt x="115039" y="38803"/>
                    <a:pt x="105165" y="38803"/>
                  </a:cubicBezTo>
                  <a:cubicBezTo>
                    <a:pt x="101876" y="38803"/>
                    <a:pt x="95799" y="38803"/>
                    <a:pt x="89213" y="40065"/>
                  </a:cubicBezTo>
                  <a:cubicBezTo>
                    <a:pt x="88450" y="37786"/>
                    <a:pt x="87942" y="36016"/>
                    <a:pt x="87942" y="31713"/>
                  </a:cubicBezTo>
                  <a:cubicBezTo>
                    <a:pt x="87942" y="28171"/>
                    <a:pt x="89213" y="22860"/>
                    <a:pt x="89213" y="22351"/>
                  </a:cubicBezTo>
                  <a:cubicBezTo>
                    <a:pt x="89213" y="20326"/>
                    <a:pt x="87942" y="19056"/>
                    <a:pt x="86170" y="19056"/>
                  </a:cubicBezTo>
                  <a:cubicBezTo>
                    <a:pt x="81610" y="19056"/>
                    <a:pt x="81610" y="30703"/>
                    <a:pt x="81610" y="31459"/>
                  </a:cubicBezTo>
                  <a:cubicBezTo>
                    <a:pt x="81610" y="36523"/>
                    <a:pt x="83136" y="40320"/>
                    <a:pt x="83390" y="41335"/>
                  </a:cubicBezTo>
                  <a:cubicBezTo>
                    <a:pt x="56292" y="48926"/>
                    <a:pt x="39069" y="69173"/>
                    <a:pt x="39069" y="88657"/>
                  </a:cubicBezTo>
                  <a:cubicBezTo>
                    <a:pt x="39069" y="98026"/>
                    <a:pt x="43629" y="108658"/>
                    <a:pt x="55529" y="115486"/>
                  </a:cubicBezTo>
                  <a:lnTo>
                    <a:pt x="52241" y="118019"/>
                  </a:lnTo>
                  <a:close/>
                  <a:moveTo>
                    <a:pt x="93265" y="45631"/>
                  </a:moveTo>
                  <a:cubicBezTo>
                    <a:pt x="97316" y="44369"/>
                    <a:pt x="102630" y="44369"/>
                    <a:pt x="105419" y="44369"/>
                  </a:cubicBezTo>
                  <a:cubicBezTo>
                    <a:pt x="114031" y="44369"/>
                    <a:pt x="115039" y="44623"/>
                    <a:pt x="119599" y="45885"/>
                  </a:cubicBezTo>
                  <a:cubicBezTo>
                    <a:pt x="117574" y="46647"/>
                    <a:pt x="115039" y="47909"/>
                    <a:pt x="103902" y="47909"/>
                  </a:cubicBezTo>
                  <a:cubicBezTo>
                    <a:pt x="99087" y="47909"/>
                    <a:pt x="96045" y="47909"/>
                    <a:pt x="93265" y="45631"/>
                  </a:cubicBezTo>
                  <a:close/>
                  <a:moveTo>
                    <a:pt x="73508" y="114731"/>
                  </a:moveTo>
                  <a:cubicBezTo>
                    <a:pt x="79339" y="113207"/>
                    <a:pt x="84907" y="113207"/>
                    <a:pt x="87942" y="113207"/>
                  </a:cubicBezTo>
                  <a:cubicBezTo>
                    <a:pt x="96807" y="113207"/>
                    <a:pt x="97824" y="113461"/>
                    <a:pt x="102377" y="114731"/>
                  </a:cubicBezTo>
                  <a:cubicBezTo>
                    <a:pt x="100351" y="115740"/>
                    <a:pt x="97824" y="116756"/>
                    <a:pt x="86170" y="116756"/>
                  </a:cubicBezTo>
                  <a:cubicBezTo>
                    <a:pt x="80347" y="116756"/>
                    <a:pt x="78067" y="116756"/>
                    <a:pt x="73508" y="1147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E502A801-A198-41B5-A0D0-2A3D26D3C5E4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9697135" y="-14968193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4 w 101685"/>
                <a:gd name="connsiteY1" fmla="*/ 104473 h 152445"/>
                <a:gd name="connsiteX2" fmla="*/ 86799 w 101685"/>
                <a:gd name="connsiteY2" fmla="*/ 120599 h 152445"/>
                <a:gd name="connsiteX3" fmla="*/ 69249 w 101685"/>
                <a:gd name="connsiteY3" fmla="*/ 121663 h 152445"/>
                <a:gd name="connsiteX4" fmla="*/ 36623 w 101685"/>
                <a:gd name="connsiteY4" fmla="*/ 121663 h 152445"/>
                <a:gd name="connsiteX5" fmla="*/ 72086 w 101685"/>
                <a:gd name="connsiteY5" fmla="*/ 91888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6 h 152445"/>
                <a:gd name="connsiteX9" fmla="*/ 28464 w 101685"/>
                <a:gd name="connsiteY9" fmla="*/ 60701 h 152445"/>
                <a:gd name="connsiteX10" fmla="*/ 37862 w 101685"/>
                <a:gd name="connsiteY10" fmla="*/ 51308 h 152445"/>
                <a:gd name="connsiteX11" fmla="*/ 27400 w 101685"/>
                <a:gd name="connsiteY11" fmla="*/ 41915 h 152445"/>
                <a:gd name="connsiteX12" fmla="*/ 53290 w 101685"/>
                <a:gd name="connsiteY12" fmla="*/ 25432 h 152445"/>
                <a:gd name="connsiteX13" fmla="*/ 80245 w 101685"/>
                <a:gd name="connsiteY13" fmla="*/ 53610 h 152445"/>
                <a:gd name="connsiteX14" fmla="*/ 63570 w 101685"/>
                <a:gd name="connsiteY14" fmla="*/ 87633 h 152445"/>
                <a:gd name="connsiteX15" fmla="*/ 20838 w 101685"/>
                <a:gd name="connsiteY15" fmla="*/ 129817 h 152445"/>
                <a:gd name="connsiteX16" fmla="*/ 19066 w 101685"/>
                <a:gd name="connsiteY16" fmla="*/ 136725 h 152445"/>
                <a:gd name="connsiteX17" fmla="*/ 92121 w 101685"/>
                <a:gd name="connsiteY17" fmla="*/ 136725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4" y="104473"/>
                  </a:lnTo>
                  <a:cubicBezTo>
                    <a:pt x="90882" y="108371"/>
                    <a:pt x="89110" y="118828"/>
                    <a:pt x="86799" y="120599"/>
                  </a:cubicBezTo>
                  <a:cubicBezTo>
                    <a:pt x="85384" y="121663"/>
                    <a:pt x="71728" y="121663"/>
                    <a:pt x="69249" y="121663"/>
                  </a:cubicBezTo>
                  <a:lnTo>
                    <a:pt x="36623" y="121663"/>
                  </a:lnTo>
                  <a:cubicBezTo>
                    <a:pt x="55236" y="105180"/>
                    <a:pt x="61449" y="100217"/>
                    <a:pt x="72086" y="91888"/>
                  </a:cubicBezTo>
                  <a:cubicBezTo>
                    <a:pt x="85210" y="81432"/>
                    <a:pt x="97443" y="70443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6"/>
                  </a:cubicBezTo>
                  <a:cubicBezTo>
                    <a:pt x="19066" y="59811"/>
                    <a:pt x="26693" y="60701"/>
                    <a:pt x="28464" y="60701"/>
                  </a:cubicBezTo>
                  <a:cubicBezTo>
                    <a:pt x="32722" y="60701"/>
                    <a:pt x="37862" y="57683"/>
                    <a:pt x="37862" y="51308"/>
                  </a:cubicBezTo>
                  <a:cubicBezTo>
                    <a:pt x="37862" y="48115"/>
                    <a:pt x="36623" y="41915"/>
                    <a:pt x="27400" y="41915"/>
                  </a:cubicBezTo>
                  <a:cubicBezTo>
                    <a:pt x="32897" y="29331"/>
                    <a:pt x="44956" y="25432"/>
                    <a:pt x="53290" y="25432"/>
                  </a:cubicBezTo>
                  <a:cubicBezTo>
                    <a:pt x="71021" y="25432"/>
                    <a:pt x="80245" y="39254"/>
                    <a:pt x="80245" y="53610"/>
                  </a:cubicBezTo>
                  <a:cubicBezTo>
                    <a:pt x="80245" y="69030"/>
                    <a:pt x="69249" y="81256"/>
                    <a:pt x="63570" y="87633"/>
                  </a:cubicBezTo>
                  <a:lnTo>
                    <a:pt x="20838" y="129817"/>
                  </a:lnTo>
                  <a:cubicBezTo>
                    <a:pt x="19066" y="131405"/>
                    <a:pt x="19066" y="131763"/>
                    <a:pt x="19066" y="136725"/>
                  </a:cubicBezTo>
                  <a:lnTo>
                    <a:pt x="92121" y="136725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5F6661F6-65E1-4C35-A004-698017742C09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9884121" y="-14981362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5" y="68148"/>
                  </a:cubicBezTo>
                  <a:lnTo>
                    <a:pt x="27677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AC67ECA2-0B5F-4CC5-BC25-EF9A7E039C2F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10147136" y="-15057037"/>
              <a:ext cx="127107" cy="203260"/>
            </a:xfrm>
            <a:custGeom>
              <a:avLst/>
              <a:gdLst>
                <a:gd name="connsiteX0" fmla="*/ 125675 w 127106"/>
                <a:gd name="connsiteY0" fmla="*/ 106625 h 203260"/>
                <a:gd name="connsiteX1" fmla="*/ 115548 w 127106"/>
                <a:gd name="connsiteY1" fmla="*/ 47400 h 203260"/>
                <a:gd name="connsiteX2" fmla="*/ 72499 w 127106"/>
                <a:gd name="connsiteY2" fmla="*/ 19056 h 203260"/>
                <a:gd name="connsiteX3" fmla="*/ 28442 w 127106"/>
                <a:gd name="connsiteY3" fmla="*/ 49171 h 203260"/>
                <a:gd name="connsiteX4" fmla="*/ 19066 w 127106"/>
                <a:gd name="connsiteY4" fmla="*/ 106625 h 203260"/>
                <a:gd name="connsiteX5" fmla="*/ 30465 w 127106"/>
                <a:gd name="connsiteY5" fmla="*/ 167618 h 203260"/>
                <a:gd name="connsiteX6" fmla="*/ 72245 w 127106"/>
                <a:gd name="connsiteY6" fmla="*/ 193177 h 203260"/>
                <a:gd name="connsiteX7" fmla="*/ 116311 w 127106"/>
                <a:gd name="connsiteY7" fmla="*/ 163823 h 203260"/>
                <a:gd name="connsiteX8" fmla="*/ 125675 w 127106"/>
                <a:gd name="connsiteY8" fmla="*/ 106625 h 203260"/>
                <a:gd name="connsiteX9" fmla="*/ 72245 w 127106"/>
                <a:gd name="connsiteY9" fmla="*/ 187610 h 203260"/>
                <a:gd name="connsiteX10" fmla="*/ 42868 w 127106"/>
                <a:gd name="connsiteY10" fmla="*/ 156987 h 203260"/>
                <a:gd name="connsiteX11" fmla="*/ 40087 w 127106"/>
                <a:gd name="connsiteY11" fmla="*/ 103584 h 203260"/>
                <a:gd name="connsiteX12" fmla="*/ 42113 w 127106"/>
                <a:gd name="connsiteY12" fmla="*/ 57017 h 203260"/>
                <a:gd name="connsiteX13" fmla="*/ 72245 w 127106"/>
                <a:gd name="connsiteY13" fmla="*/ 24621 h 203260"/>
                <a:gd name="connsiteX14" fmla="*/ 102123 w 127106"/>
                <a:gd name="connsiteY14" fmla="*/ 54230 h 203260"/>
                <a:gd name="connsiteX15" fmla="*/ 104657 w 127106"/>
                <a:gd name="connsiteY15" fmla="*/ 103584 h 203260"/>
                <a:gd name="connsiteX16" fmla="*/ 101876 w 127106"/>
                <a:gd name="connsiteY16" fmla="*/ 155978 h 203260"/>
                <a:gd name="connsiteX17" fmla="*/ 72245 w 127106"/>
                <a:gd name="connsiteY17" fmla="*/ 1876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106" h="203260">
                  <a:moveTo>
                    <a:pt x="125675" y="106625"/>
                  </a:moveTo>
                  <a:cubicBezTo>
                    <a:pt x="125675" y="86377"/>
                    <a:pt x="124415" y="66132"/>
                    <a:pt x="115548" y="47400"/>
                  </a:cubicBezTo>
                  <a:cubicBezTo>
                    <a:pt x="103903" y="23105"/>
                    <a:pt x="83135" y="19056"/>
                    <a:pt x="72499" y="19056"/>
                  </a:cubicBezTo>
                  <a:cubicBezTo>
                    <a:pt x="57302" y="19056"/>
                    <a:pt x="38816" y="25629"/>
                    <a:pt x="28442" y="49171"/>
                  </a:cubicBezTo>
                  <a:cubicBezTo>
                    <a:pt x="20338" y="66631"/>
                    <a:pt x="19066" y="86377"/>
                    <a:pt x="19066" y="106625"/>
                  </a:cubicBezTo>
                  <a:cubicBezTo>
                    <a:pt x="19066" y="125600"/>
                    <a:pt x="20083" y="148381"/>
                    <a:pt x="30465" y="167618"/>
                  </a:cubicBezTo>
                  <a:cubicBezTo>
                    <a:pt x="41351" y="188119"/>
                    <a:pt x="59834" y="193177"/>
                    <a:pt x="72245" y="193177"/>
                  </a:cubicBezTo>
                  <a:cubicBezTo>
                    <a:pt x="85917" y="193177"/>
                    <a:pt x="105166" y="187864"/>
                    <a:pt x="116311" y="163823"/>
                  </a:cubicBezTo>
                  <a:cubicBezTo>
                    <a:pt x="124415" y="146355"/>
                    <a:pt x="125675" y="126617"/>
                    <a:pt x="125675" y="106625"/>
                  </a:cubicBezTo>
                  <a:close/>
                  <a:moveTo>
                    <a:pt x="72245" y="187610"/>
                  </a:moveTo>
                  <a:cubicBezTo>
                    <a:pt x="62369" y="187610"/>
                    <a:pt x="47426" y="181283"/>
                    <a:pt x="42868" y="156987"/>
                  </a:cubicBezTo>
                  <a:cubicBezTo>
                    <a:pt x="40087" y="141798"/>
                    <a:pt x="40087" y="118518"/>
                    <a:pt x="40087" y="103584"/>
                  </a:cubicBezTo>
                  <a:cubicBezTo>
                    <a:pt x="40087" y="87387"/>
                    <a:pt x="40087" y="70680"/>
                    <a:pt x="42113" y="57017"/>
                  </a:cubicBezTo>
                  <a:cubicBezTo>
                    <a:pt x="46926" y="26901"/>
                    <a:pt x="65913" y="24621"/>
                    <a:pt x="72245" y="24621"/>
                  </a:cubicBezTo>
                  <a:cubicBezTo>
                    <a:pt x="80601" y="24621"/>
                    <a:pt x="97315" y="29179"/>
                    <a:pt x="102123" y="54230"/>
                  </a:cubicBezTo>
                  <a:cubicBezTo>
                    <a:pt x="104657" y="68402"/>
                    <a:pt x="104657" y="87641"/>
                    <a:pt x="104657" y="103584"/>
                  </a:cubicBezTo>
                  <a:cubicBezTo>
                    <a:pt x="104657" y="122567"/>
                    <a:pt x="104657" y="139774"/>
                    <a:pt x="101876" y="155978"/>
                  </a:cubicBezTo>
                  <a:cubicBezTo>
                    <a:pt x="98071" y="180021"/>
                    <a:pt x="83644" y="187610"/>
                    <a:pt x="72245" y="1876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F1BABD24-5E3F-4128-8DFC-C5ABA62EA94F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10285670" y="-14915311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910E3589-B5CD-4B1F-9950-3AD668C8E948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10888843" y="-15064890"/>
              <a:ext cx="127107" cy="254075"/>
            </a:xfrm>
            <a:custGeom>
              <a:avLst/>
              <a:gdLst>
                <a:gd name="connsiteX0" fmla="*/ 52241 w 127106"/>
                <a:gd name="connsiteY0" fmla="*/ 118019 h 254075"/>
                <a:gd name="connsiteX1" fmla="*/ 19066 w 127106"/>
                <a:gd name="connsiteY1" fmla="*/ 169144 h 254075"/>
                <a:gd name="connsiteX2" fmla="*/ 26415 w 127106"/>
                <a:gd name="connsiteY2" fmla="*/ 189136 h 254075"/>
                <a:gd name="connsiteX3" fmla="*/ 55785 w 127106"/>
                <a:gd name="connsiteY3" fmla="*/ 205586 h 254075"/>
                <a:gd name="connsiteX4" fmla="*/ 86425 w 127106"/>
                <a:gd name="connsiteY4" fmla="*/ 217481 h 254075"/>
                <a:gd name="connsiteX5" fmla="*/ 95292 w 127106"/>
                <a:gd name="connsiteY5" fmla="*/ 228367 h 254075"/>
                <a:gd name="connsiteX6" fmla="*/ 82881 w 127106"/>
                <a:gd name="connsiteY6" fmla="*/ 241776 h 254075"/>
                <a:gd name="connsiteX7" fmla="*/ 60599 w 127106"/>
                <a:gd name="connsiteY7" fmla="*/ 233678 h 254075"/>
                <a:gd name="connsiteX8" fmla="*/ 57810 w 127106"/>
                <a:gd name="connsiteY8" fmla="*/ 232416 h 254075"/>
                <a:gd name="connsiteX9" fmla="*/ 55276 w 127106"/>
                <a:gd name="connsiteY9" fmla="*/ 235203 h 254075"/>
                <a:gd name="connsiteX10" fmla="*/ 82881 w 127106"/>
                <a:gd name="connsiteY10" fmla="*/ 247351 h 254075"/>
                <a:gd name="connsiteX11" fmla="*/ 109218 w 127106"/>
                <a:gd name="connsiteY11" fmla="*/ 220267 h 254075"/>
                <a:gd name="connsiteX12" fmla="*/ 97061 w 127106"/>
                <a:gd name="connsiteY12" fmla="*/ 202300 h 254075"/>
                <a:gd name="connsiteX13" fmla="*/ 81610 w 127106"/>
                <a:gd name="connsiteY13" fmla="*/ 196480 h 254075"/>
                <a:gd name="connsiteX14" fmla="*/ 66166 w 127106"/>
                <a:gd name="connsiteY14" fmla="*/ 190653 h 254075"/>
                <a:gd name="connsiteX15" fmla="*/ 50977 w 127106"/>
                <a:gd name="connsiteY15" fmla="*/ 184578 h 254075"/>
                <a:gd name="connsiteX16" fmla="*/ 31982 w 127106"/>
                <a:gd name="connsiteY16" fmla="*/ 162054 h 254075"/>
                <a:gd name="connsiteX17" fmla="*/ 63134 w 127106"/>
                <a:gd name="connsiteY17" fmla="*/ 119027 h 254075"/>
                <a:gd name="connsiteX18" fmla="*/ 85415 w 127106"/>
                <a:gd name="connsiteY18" fmla="*/ 122322 h 254075"/>
                <a:gd name="connsiteX19" fmla="*/ 108963 w 127106"/>
                <a:gd name="connsiteY19" fmla="*/ 114478 h 254075"/>
                <a:gd name="connsiteX20" fmla="*/ 88197 w 127106"/>
                <a:gd name="connsiteY20" fmla="*/ 107641 h 254075"/>
                <a:gd name="connsiteX21" fmla="*/ 66929 w 127106"/>
                <a:gd name="connsiteY21" fmla="*/ 110682 h 254075"/>
                <a:gd name="connsiteX22" fmla="*/ 59328 w 127106"/>
                <a:gd name="connsiteY22" fmla="*/ 90936 h 254075"/>
                <a:gd name="connsiteX23" fmla="*/ 87442 w 127106"/>
                <a:gd name="connsiteY23" fmla="*/ 47909 h 254075"/>
                <a:gd name="connsiteX24" fmla="*/ 103647 w 127106"/>
                <a:gd name="connsiteY24" fmla="*/ 53484 h 254075"/>
                <a:gd name="connsiteX25" fmla="*/ 126186 w 127106"/>
                <a:gd name="connsiteY25" fmla="*/ 45631 h 254075"/>
                <a:gd name="connsiteX26" fmla="*/ 105166 w 127106"/>
                <a:gd name="connsiteY26" fmla="*/ 38803 h 254075"/>
                <a:gd name="connsiteX27" fmla="*/ 89214 w 127106"/>
                <a:gd name="connsiteY27" fmla="*/ 40065 h 254075"/>
                <a:gd name="connsiteX28" fmla="*/ 87942 w 127106"/>
                <a:gd name="connsiteY28" fmla="*/ 31713 h 254075"/>
                <a:gd name="connsiteX29" fmla="*/ 89214 w 127106"/>
                <a:gd name="connsiteY29" fmla="*/ 22351 h 254075"/>
                <a:gd name="connsiteX30" fmla="*/ 86170 w 127106"/>
                <a:gd name="connsiteY30" fmla="*/ 19056 h 254075"/>
                <a:gd name="connsiteX31" fmla="*/ 81610 w 127106"/>
                <a:gd name="connsiteY31" fmla="*/ 31459 h 254075"/>
                <a:gd name="connsiteX32" fmla="*/ 83390 w 127106"/>
                <a:gd name="connsiteY32" fmla="*/ 41335 h 254075"/>
                <a:gd name="connsiteX33" fmla="*/ 39070 w 127106"/>
                <a:gd name="connsiteY33" fmla="*/ 88657 h 254075"/>
                <a:gd name="connsiteX34" fmla="*/ 55530 w 127106"/>
                <a:gd name="connsiteY34" fmla="*/ 115486 h 254075"/>
                <a:gd name="connsiteX35" fmla="*/ 52241 w 127106"/>
                <a:gd name="connsiteY35" fmla="*/ 118019 h 254075"/>
                <a:gd name="connsiteX36" fmla="*/ 93266 w 127106"/>
                <a:gd name="connsiteY36" fmla="*/ 45631 h 254075"/>
                <a:gd name="connsiteX37" fmla="*/ 105419 w 127106"/>
                <a:gd name="connsiteY37" fmla="*/ 44369 h 254075"/>
                <a:gd name="connsiteX38" fmla="*/ 119599 w 127106"/>
                <a:gd name="connsiteY38" fmla="*/ 45885 h 254075"/>
                <a:gd name="connsiteX39" fmla="*/ 103902 w 127106"/>
                <a:gd name="connsiteY39" fmla="*/ 47909 h 254075"/>
                <a:gd name="connsiteX40" fmla="*/ 93266 w 127106"/>
                <a:gd name="connsiteY40" fmla="*/ 45631 h 254075"/>
                <a:gd name="connsiteX41" fmla="*/ 73508 w 127106"/>
                <a:gd name="connsiteY41" fmla="*/ 114731 h 254075"/>
                <a:gd name="connsiteX42" fmla="*/ 87942 w 127106"/>
                <a:gd name="connsiteY42" fmla="*/ 113207 h 254075"/>
                <a:gd name="connsiteX43" fmla="*/ 102377 w 127106"/>
                <a:gd name="connsiteY43" fmla="*/ 114731 h 254075"/>
                <a:gd name="connsiteX44" fmla="*/ 86170 w 127106"/>
                <a:gd name="connsiteY44" fmla="*/ 116756 h 254075"/>
                <a:gd name="connsiteX45" fmla="*/ 73508 w 127106"/>
                <a:gd name="connsiteY45" fmla="*/ 114731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7106" h="254075">
                  <a:moveTo>
                    <a:pt x="52241" y="118019"/>
                  </a:moveTo>
                  <a:cubicBezTo>
                    <a:pt x="24635" y="136240"/>
                    <a:pt x="19066" y="160028"/>
                    <a:pt x="19066" y="169144"/>
                  </a:cubicBezTo>
                  <a:cubicBezTo>
                    <a:pt x="19066" y="181291"/>
                    <a:pt x="25907" y="188373"/>
                    <a:pt x="26415" y="189136"/>
                  </a:cubicBezTo>
                  <a:cubicBezTo>
                    <a:pt x="34517" y="197488"/>
                    <a:pt x="36790" y="198504"/>
                    <a:pt x="55785" y="205586"/>
                  </a:cubicBezTo>
                  <a:lnTo>
                    <a:pt x="86425" y="217481"/>
                  </a:lnTo>
                  <a:cubicBezTo>
                    <a:pt x="90223" y="219252"/>
                    <a:pt x="95292" y="221023"/>
                    <a:pt x="95292" y="228367"/>
                  </a:cubicBezTo>
                  <a:cubicBezTo>
                    <a:pt x="95292" y="234187"/>
                    <a:pt x="90731" y="241776"/>
                    <a:pt x="82881" y="241776"/>
                  </a:cubicBezTo>
                  <a:cubicBezTo>
                    <a:pt x="71736" y="241776"/>
                    <a:pt x="63378" y="235704"/>
                    <a:pt x="60599" y="233678"/>
                  </a:cubicBezTo>
                  <a:cubicBezTo>
                    <a:pt x="59082" y="232670"/>
                    <a:pt x="58827" y="232416"/>
                    <a:pt x="57810" y="232416"/>
                  </a:cubicBezTo>
                  <a:cubicBezTo>
                    <a:pt x="55785" y="232416"/>
                    <a:pt x="55276" y="234187"/>
                    <a:pt x="55276" y="235203"/>
                  </a:cubicBezTo>
                  <a:cubicBezTo>
                    <a:pt x="55276" y="238236"/>
                    <a:pt x="68701" y="247351"/>
                    <a:pt x="82881" y="247351"/>
                  </a:cubicBezTo>
                  <a:cubicBezTo>
                    <a:pt x="98578" y="247351"/>
                    <a:pt x="109218" y="232670"/>
                    <a:pt x="109218" y="220267"/>
                  </a:cubicBezTo>
                  <a:cubicBezTo>
                    <a:pt x="109218" y="208120"/>
                    <a:pt x="99850" y="203563"/>
                    <a:pt x="97061" y="202300"/>
                  </a:cubicBezTo>
                  <a:cubicBezTo>
                    <a:pt x="93520" y="201030"/>
                    <a:pt x="84907" y="197743"/>
                    <a:pt x="81610" y="196480"/>
                  </a:cubicBezTo>
                  <a:cubicBezTo>
                    <a:pt x="76551" y="194447"/>
                    <a:pt x="71482" y="192424"/>
                    <a:pt x="66166" y="190653"/>
                  </a:cubicBezTo>
                  <a:lnTo>
                    <a:pt x="50977" y="184578"/>
                  </a:lnTo>
                  <a:cubicBezTo>
                    <a:pt x="39578" y="180029"/>
                    <a:pt x="31982" y="172684"/>
                    <a:pt x="31982" y="162054"/>
                  </a:cubicBezTo>
                  <a:cubicBezTo>
                    <a:pt x="31982" y="151676"/>
                    <a:pt x="41858" y="129658"/>
                    <a:pt x="63134" y="119027"/>
                  </a:cubicBezTo>
                  <a:cubicBezTo>
                    <a:pt x="72499" y="122322"/>
                    <a:pt x="80093" y="122322"/>
                    <a:pt x="85415" y="122322"/>
                  </a:cubicBezTo>
                  <a:cubicBezTo>
                    <a:pt x="93011" y="122322"/>
                    <a:pt x="108963" y="122322"/>
                    <a:pt x="108963" y="114478"/>
                  </a:cubicBezTo>
                  <a:cubicBezTo>
                    <a:pt x="108963" y="108150"/>
                    <a:pt x="98070" y="107641"/>
                    <a:pt x="88197" y="107641"/>
                  </a:cubicBezTo>
                  <a:cubicBezTo>
                    <a:pt x="83643" y="107641"/>
                    <a:pt x="76297" y="107641"/>
                    <a:pt x="66929" y="110682"/>
                  </a:cubicBezTo>
                  <a:cubicBezTo>
                    <a:pt x="60345" y="104101"/>
                    <a:pt x="59328" y="95747"/>
                    <a:pt x="59328" y="90936"/>
                  </a:cubicBezTo>
                  <a:cubicBezTo>
                    <a:pt x="59328" y="76762"/>
                    <a:pt x="68447" y="57279"/>
                    <a:pt x="87442" y="47909"/>
                  </a:cubicBezTo>
                  <a:cubicBezTo>
                    <a:pt x="91995" y="53484"/>
                    <a:pt x="97823" y="53484"/>
                    <a:pt x="103647" y="53484"/>
                  </a:cubicBezTo>
                  <a:cubicBezTo>
                    <a:pt x="109980" y="53484"/>
                    <a:pt x="126186" y="53484"/>
                    <a:pt x="126186" y="45631"/>
                  </a:cubicBezTo>
                  <a:cubicBezTo>
                    <a:pt x="126186" y="39057"/>
                    <a:pt x="115039" y="38803"/>
                    <a:pt x="105166" y="38803"/>
                  </a:cubicBezTo>
                  <a:cubicBezTo>
                    <a:pt x="101875" y="38803"/>
                    <a:pt x="95800" y="38803"/>
                    <a:pt x="89214" y="40065"/>
                  </a:cubicBezTo>
                  <a:cubicBezTo>
                    <a:pt x="88451" y="37786"/>
                    <a:pt x="87942" y="36016"/>
                    <a:pt x="87942" y="31713"/>
                  </a:cubicBezTo>
                  <a:cubicBezTo>
                    <a:pt x="87942" y="28171"/>
                    <a:pt x="89214" y="22860"/>
                    <a:pt x="89214" y="22351"/>
                  </a:cubicBezTo>
                  <a:cubicBezTo>
                    <a:pt x="89214" y="20326"/>
                    <a:pt x="87942" y="19056"/>
                    <a:pt x="86170" y="19056"/>
                  </a:cubicBezTo>
                  <a:cubicBezTo>
                    <a:pt x="81610" y="19056"/>
                    <a:pt x="81610" y="30703"/>
                    <a:pt x="81610" y="31459"/>
                  </a:cubicBezTo>
                  <a:cubicBezTo>
                    <a:pt x="81610" y="36523"/>
                    <a:pt x="83135" y="40320"/>
                    <a:pt x="83390" y="41335"/>
                  </a:cubicBezTo>
                  <a:cubicBezTo>
                    <a:pt x="56293" y="48926"/>
                    <a:pt x="39070" y="69173"/>
                    <a:pt x="39070" y="88657"/>
                  </a:cubicBezTo>
                  <a:cubicBezTo>
                    <a:pt x="39070" y="98026"/>
                    <a:pt x="43630" y="108658"/>
                    <a:pt x="55530" y="115486"/>
                  </a:cubicBezTo>
                  <a:lnTo>
                    <a:pt x="52241" y="118019"/>
                  </a:lnTo>
                  <a:close/>
                  <a:moveTo>
                    <a:pt x="93266" y="45631"/>
                  </a:moveTo>
                  <a:cubicBezTo>
                    <a:pt x="97315" y="44369"/>
                    <a:pt x="102631" y="44369"/>
                    <a:pt x="105419" y="44369"/>
                  </a:cubicBezTo>
                  <a:cubicBezTo>
                    <a:pt x="114030" y="44369"/>
                    <a:pt x="115039" y="44623"/>
                    <a:pt x="119599" y="45885"/>
                  </a:cubicBezTo>
                  <a:cubicBezTo>
                    <a:pt x="117574" y="46647"/>
                    <a:pt x="115039" y="47909"/>
                    <a:pt x="103902" y="47909"/>
                  </a:cubicBezTo>
                  <a:cubicBezTo>
                    <a:pt x="99087" y="47909"/>
                    <a:pt x="96044" y="47909"/>
                    <a:pt x="93266" y="45631"/>
                  </a:cubicBezTo>
                  <a:close/>
                  <a:moveTo>
                    <a:pt x="73508" y="114731"/>
                  </a:moveTo>
                  <a:cubicBezTo>
                    <a:pt x="79337" y="113207"/>
                    <a:pt x="84907" y="113207"/>
                    <a:pt x="87942" y="113207"/>
                  </a:cubicBezTo>
                  <a:cubicBezTo>
                    <a:pt x="96807" y="113207"/>
                    <a:pt x="97823" y="113461"/>
                    <a:pt x="102377" y="114731"/>
                  </a:cubicBezTo>
                  <a:cubicBezTo>
                    <a:pt x="100350" y="115740"/>
                    <a:pt x="97823" y="116756"/>
                    <a:pt x="86170" y="116756"/>
                  </a:cubicBezTo>
                  <a:cubicBezTo>
                    <a:pt x="80346" y="116756"/>
                    <a:pt x="78069" y="116756"/>
                    <a:pt x="73508" y="1147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49AA6989-30CA-477E-A8DA-BCF6E6983A40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11003364" y="-14968193"/>
              <a:ext cx="101685" cy="152445"/>
            </a:xfrm>
            <a:custGeom>
              <a:avLst/>
              <a:gdLst>
                <a:gd name="connsiteX0" fmla="*/ 57897 w 101685"/>
                <a:gd name="connsiteY0" fmla="*/ 77533 h 152445"/>
                <a:gd name="connsiteX1" fmla="*/ 81658 w 101685"/>
                <a:gd name="connsiteY1" fmla="*/ 106068 h 152445"/>
                <a:gd name="connsiteX2" fmla="*/ 58612 w 101685"/>
                <a:gd name="connsiteY2" fmla="*/ 134596 h 152445"/>
                <a:gd name="connsiteX3" fmla="*/ 28464 w 101685"/>
                <a:gd name="connsiteY3" fmla="*/ 122195 h 152445"/>
                <a:gd name="connsiteX4" fmla="*/ 38752 w 101685"/>
                <a:gd name="connsiteY4" fmla="*/ 112270 h 152445"/>
                <a:gd name="connsiteX5" fmla="*/ 28996 w 101685"/>
                <a:gd name="connsiteY5" fmla="*/ 102520 h 152445"/>
                <a:gd name="connsiteX6" fmla="*/ 19066 w 101685"/>
                <a:gd name="connsiteY6" fmla="*/ 112802 h 152445"/>
                <a:gd name="connsiteX7" fmla="*/ 58962 w 101685"/>
                <a:gd name="connsiteY7" fmla="*/ 140266 h 152445"/>
                <a:gd name="connsiteX8" fmla="*/ 100629 w 101685"/>
                <a:gd name="connsiteY8" fmla="*/ 106068 h 152445"/>
                <a:gd name="connsiteX9" fmla="*/ 69781 w 101685"/>
                <a:gd name="connsiteY9" fmla="*/ 74342 h 152445"/>
                <a:gd name="connsiteX10" fmla="*/ 95139 w 101685"/>
                <a:gd name="connsiteY10" fmla="*/ 43511 h 152445"/>
                <a:gd name="connsiteX11" fmla="*/ 59319 w 101685"/>
                <a:gd name="connsiteY11" fmla="*/ 19056 h 152445"/>
                <a:gd name="connsiteX12" fmla="*/ 24563 w 101685"/>
                <a:gd name="connsiteY12" fmla="*/ 42796 h 152445"/>
                <a:gd name="connsiteX13" fmla="*/ 33787 w 101685"/>
                <a:gd name="connsiteY13" fmla="*/ 52189 h 152445"/>
                <a:gd name="connsiteX14" fmla="*/ 42827 w 101685"/>
                <a:gd name="connsiteY14" fmla="*/ 43153 h 152445"/>
                <a:gd name="connsiteX15" fmla="*/ 33787 w 101685"/>
                <a:gd name="connsiteY15" fmla="*/ 33935 h 152445"/>
                <a:gd name="connsiteX16" fmla="*/ 58787 w 101685"/>
                <a:gd name="connsiteY16" fmla="*/ 24193 h 152445"/>
                <a:gd name="connsiteX17" fmla="*/ 77941 w 101685"/>
                <a:gd name="connsiteY17" fmla="*/ 43511 h 152445"/>
                <a:gd name="connsiteX18" fmla="*/ 70846 w 101685"/>
                <a:gd name="connsiteY18" fmla="*/ 64598 h 152445"/>
                <a:gd name="connsiteX19" fmla="*/ 51161 w 101685"/>
                <a:gd name="connsiteY19" fmla="*/ 72222 h 152445"/>
                <a:gd name="connsiteX20" fmla="*/ 45489 w 101685"/>
                <a:gd name="connsiteY20" fmla="*/ 72746 h 152445"/>
                <a:gd name="connsiteX21" fmla="*/ 43717 w 101685"/>
                <a:gd name="connsiteY21" fmla="*/ 75055 h 152445"/>
                <a:gd name="connsiteX22" fmla="*/ 48324 w 101685"/>
                <a:gd name="connsiteY22" fmla="*/ 77533 h 152445"/>
                <a:gd name="connsiteX23" fmla="*/ 57897 w 101685"/>
                <a:gd name="connsiteY23" fmla="*/ 7753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57897" y="77533"/>
                  </a:moveTo>
                  <a:cubicBezTo>
                    <a:pt x="71728" y="77533"/>
                    <a:pt x="81658" y="87101"/>
                    <a:pt x="81658" y="106068"/>
                  </a:cubicBezTo>
                  <a:cubicBezTo>
                    <a:pt x="81658" y="128038"/>
                    <a:pt x="68892" y="134596"/>
                    <a:pt x="58612" y="134596"/>
                  </a:cubicBezTo>
                  <a:cubicBezTo>
                    <a:pt x="51518" y="134596"/>
                    <a:pt x="35916" y="132651"/>
                    <a:pt x="28464" y="122195"/>
                  </a:cubicBezTo>
                  <a:cubicBezTo>
                    <a:pt x="36798" y="121838"/>
                    <a:pt x="38752" y="115993"/>
                    <a:pt x="38752" y="112270"/>
                  </a:cubicBezTo>
                  <a:cubicBezTo>
                    <a:pt x="38752" y="106600"/>
                    <a:pt x="34494" y="102520"/>
                    <a:pt x="28996" y="102520"/>
                  </a:cubicBezTo>
                  <a:cubicBezTo>
                    <a:pt x="24031" y="102520"/>
                    <a:pt x="19066" y="105537"/>
                    <a:pt x="19066" y="112802"/>
                  </a:cubicBezTo>
                  <a:cubicBezTo>
                    <a:pt x="19066" y="129460"/>
                    <a:pt x="37513" y="140266"/>
                    <a:pt x="58962" y="140266"/>
                  </a:cubicBezTo>
                  <a:cubicBezTo>
                    <a:pt x="83612" y="140266"/>
                    <a:pt x="100629" y="123790"/>
                    <a:pt x="100629" y="106068"/>
                  </a:cubicBezTo>
                  <a:cubicBezTo>
                    <a:pt x="100629" y="92245"/>
                    <a:pt x="89285" y="78422"/>
                    <a:pt x="69781" y="74342"/>
                  </a:cubicBezTo>
                  <a:cubicBezTo>
                    <a:pt x="88395" y="67608"/>
                    <a:pt x="95139" y="54317"/>
                    <a:pt x="95139" y="43511"/>
                  </a:cubicBezTo>
                  <a:cubicBezTo>
                    <a:pt x="95139" y="29505"/>
                    <a:pt x="78997" y="19056"/>
                    <a:pt x="59319" y="19056"/>
                  </a:cubicBezTo>
                  <a:cubicBezTo>
                    <a:pt x="39633" y="19056"/>
                    <a:pt x="24563" y="28624"/>
                    <a:pt x="24563" y="42796"/>
                  </a:cubicBezTo>
                  <a:cubicBezTo>
                    <a:pt x="24563" y="48822"/>
                    <a:pt x="28464" y="52189"/>
                    <a:pt x="33787" y="52189"/>
                  </a:cubicBezTo>
                  <a:cubicBezTo>
                    <a:pt x="39284" y="52189"/>
                    <a:pt x="42827" y="48115"/>
                    <a:pt x="42827" y="43153"/>
                  </a:cubicBezTo>
                  <a:cubicBezTo>
                    <a:pt x="42827" y="38017"/>
                    <a:pt x="39284" y="34292"/>
                    <a:pt x="33787" y="33935"/>
                  </a:cubicBezTo>
                  <a:cubicBezTo>
                    <a:pt x="39992" y="26138"/>
                    <a:pt x="52225" y="24193"/>
                    <a:pt x="58787" y="24193"/>
                  </a:cubicBezTo>
                  <a:cubicBezTo>
                    <a:pt x="66763" y="24193"/>
                    <a:pt x="77941" y="28092"/>
                    <a:pt x="77941" y="43511"/>
                  </a:cubicBezTo>
                  <a:cubicBezTo>
                    <a:pt x="77941" y="50950"/>
                    <a:pt x="75454" y="59104"/>
                    <a:pt x="70846" y="64598"/>
                  </a:cubicBezTo>
                  <a:cubicBezTo>
                    <a:pt x="64992" y="71332"/>
                    <a:pt x="60027" y="71690"/>
                    <a:pt x="51161" y="72222"/>
                  </a:cubicBezTo>
                  <a:cubicBezTo>
                    <a:pt x="46728" y="72571"/>
                    <a:pt x="46378" y="72571"/>
                    <a:pt x="45489" y="72746"/>
                  </a:cubicBezTo>
                  <a:cubicBezTo>
                    <a:pt x="45131" y="72746"/>
                    <a:pt x="43717" y="73103"/>
                    <a:pt x="43717" y="75055"/>
                  </a:cubicBezTo>
                  <a:cubicBezTo>
                    <a:pt x="43717" y="77533"/>
                    <a:pt x="45314" y="77533"/>
                    <a:pt x="48324" y="77533"/>
                  </a:cubicBezTo>
                  <a:lnTo>
                    <a:pt x="57897" y="7753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9B9DE4B3-018D-4491-B775-55F8EE9D0837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11191693" y="-15005912"/>
              <a:ext cx="203371" cy="127038"/>
            </a:xfrm>
            <a:custGeom>
              <a:avLst/>
              <a:gdLst>
                <a:gd name="connsiteX0" fmla="*/ 178855 w 203370"/>
                <a:gd name="connsiteY0" fmla="*/ 29179 h 127037"/>
                <a:gd name="connsiteX1" fmla="*/ 187967 w 203370"/>
                <a:gd name="connsiteY1" fmla="*/ 24113 h 127037"/>
                <a:gd name="connsiteX2" fmla="*/ 179109 w 203370"/>
                <a:gd name="connsiteY2" fmla="*/ 19056 h 127037"/>
                <a:gd name="connsiteX3" fmla="*/ 27931 w 203370"/>
                <a:gd name="connsiteY3" fmla="*/ 19056 h 127037"/>
                <a:gd name="connsiteX4" fmla="*/ 19066 w 203370"/>
                <a:gd name="connsiteY4" fmla="*/ 24113 h 127037"/>
                <a:gd name="connsiteX5" fmla="*/ 28186 w 203370"/>
                <a:gd name="connsiteY5" fmla="*/ 29179 h 127037"/>
                <a:gd name="connsiteX6" fmla="*/ 178855 w 203370"/>
                <a:gd name="connsiteY6" fmla="*/ 29179 h 127037"/>
                <a:gd name="connsiteX7" fmla="*/ 179109 w 203370"/>
                <a:gd name="connsiteY7" fmla="*/ 127371 h 127037"/>
                <a:gd name="connsiteX8" fmla="*/ 187967 w 203370"/>
                <a:gd name="connsiteY8" fmla="*/ 122313 h 127037"/>
                <a:gd name="connsiteX9" fmla="*/ 178855 w 203370"/>
                <a:gd name="connsiteY9" fmla="*/ 117248 h 127037"/>
                <a:gd name="connsiteX10" fmla="*/ 28186 w 203370"/>
                <a:gd name="connsiteY10" fmla="*/ 117248 h 127037"/>
                <a:gd name="connsiteX11" fmla="*/ 19066 w 203370"/>
                <a:gd name="connsiteY11" fmla="*/ 122313 h 127037"/>
                <a:gd name="connsiteX12" fmla="*/ 27931 w 203370"/>
                <a:gd name="connsiteY12" fmla="*/ 127371 h 127037"/>
                <a:gd name="connsiteX13" fmla="*/ 179109 w 203370"/>
                <a:gd name="connsiteY13" fmla="*/ 127371 h 127037"/>
                <a:gd name="connsiteX14" fmla="*/ 179109 w 203370"/>
                <a:gd name="connsiteY14" fmla="*/ 78279 h 127037"/>
                <a:gd name="connsiteX15" fmla="*/ 187967 w 203370"/>
                <a:gd name="connsiteY15" fmla="*/ 73213 h 127037"/>
                <a:gd name="connsiteX16" fmla="*/ 179109 w 203370"/>
                <a:gd name="connsiteY16" fmla="*/ 68156 h 127037"/>
                <a:gd name="connsiteX17" fmla="*/ 27931 w 203370"/>
                <a:gd name="connsiteY17" fmla="*/ 68156 h 127037"/>
                <a:gd name="connsiteX18" fmla="*/ 19066 w 203370"/>
                <a:gd name="connsiteY18" fmla="*/ 73213 h 127037"/>
                <a:gd name="connsiteX19" fmla="*/ 27931 w 203370"/>
                <a:gd name="connsiteY19" fmla="*/ 78279 h 127037"/>
                <a:gd name="connsiteX20" fmla="*/ 179109 w 203370"/>
                <a:gd name="connsiteY20" fmla="*/ 78279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3370" h="127037">
                  <a:moveTo>
                    <a:pt x="178855" y="29179"/>
                  </a:moveTo>
                  <a:cubicBezTo>
                    <a:pt x="183160" y="29179"/>
                    <a:pt x="187967" y="29179"/>
                    <a:pt x="187967" y="24113"/>
                  </a:cubicBezTo>
                  <a:cubicBezTo>
                    <a:pt x="187967" y="19056"/>
                    <a:pt x="183415" y="19056"/>
                    <a:pt x="179109" y="19056"/>
                  </a:cubicBezTo>
                  <a:lnTo>
                    <a:pt x="27931" y="19056"/>
                  </a:lnTo>
                  <a:cubicBezTo>
                    <a:pt x="23625" y="19056"/>
                    <a:pt x="19066" y="19056"/>
                    <a:pt x="19066" y="24113"/>
                  </a:cubicBezTo>
                  <a:cubicBezTo>
                    <a:pt x="19066" y="29179"/>
                    <a:pt x="24134" y="29179"/>
                    <a:pt x="28186" y="29179"/>
                  </a:cubicBezTo>
                  <a:lnTo>
                    <a:pt x="178855" y="29179"/>
                  </a:lnTo>
                  <a:close/>
                  <a:moveTo>
                    <a:pt x="179109" y="127371"/>
                  </a:moveTo>
                  <a:cubicBezTo>
                    <a:pt x="183415" y="127371"/>
                    <a:pt x="187967" y="127371"/>
                    <a:pt x="187967" y="122313"/>
                  </a:cubicBezTo>
                  <a:cubicBezTo>
                    <a:pt x="187967" y="117248"/>
                    <a:pt x="183160" y="117248"/>
                    <a:pt x="178855" y="117248"/>
                  </a:cubicBezTo>
                  <a:lnTo>
                    <a:pt x="28186" y="117248"/>
                  </a:lnTo>
                  <a:cubicBezTo>
                    <a:pt x="24134" y="117248"/>
                    <a:pt x="19066" y="117248"/>
                    <a:pt x="19066" y="122313"/>
                  </a:cubicBezTo>
                  <a:cubicBezTo>
                    <a:pt x="19066" y="127371"/>
                    <a:pt x="23625" y="127371"/>
                    <a:pt x="27931" y="127371"/>
                  </a:cubicBezTo>
                  <a:lnTo>
                    <a:pt x="179109" y="127371"/>
                  </a:lnTo>
                  <a:close/>
                  <a:moveTo>
                    <a:pt x="179109" y="78279"/>
                  </a:moveTo>
                  <a:cubicBezTo>
                    <a:pt x="183415" y="78279"/>
                    <a:pt x="187967" y="78279"/>
                    <a:pt x="187967" y="73213"/>
                  </a:cubicBezTo>
                  <a:cubicBezTo>
                    <a:pt x="187967" y="68156"/>
                    <a:pt x="183415" y="68156"/>
                    <a:pt x="179109" y="68156"/>
                  </a:cubicBezTo>
                  <a:lnTo>
                    <a:pt x="27931" y="68156"/>
                  </a:lnTo>
                  <a:cubicBezTo>
                    <a:pt x="23625" y="68156"/>
                    <a:pt x="19066" y="68156"/>
                    <a:pt x="19066" y="73213"/>
                  </a:cubicBezTo>
                  <a:cubicBezTo>
                    <a:pt x="19066" y="78279"/>
                    <a:pt x="23625" y="78279"/>
                    <a:pt x="27931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86772BB6-E148-46BD-972B-B5625B11A7C7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11450921" y="-15064890"/>
              <a:ext cx="127107" cy="254075"/>
            </a:xfrm>
            <a:custGeom>
              <a:avLst/>
              <a:gdLst>
                <a:gd name="connsiteX0" fmla="*/ 52241 w 127106"/>
                <a:gd name="connsiteY0" fmla="*/ 118019 h 254075"/>
                <a:gd name="connsiteX1" fmla="*/ 19066 w 127106"/>
                <a:gd name="connsiteY1" fmla="*/ 169144 h 254075"/>
                <a:gd name="connsiteX2" fmla="*/ 26414 w 127106"/>
                <a:gd name="connsiteY2" fmla="*/ 189136 h 254075"/>
                <a:gd name="connsiteX3" fmla="*/ 55784 w 127106"/>
                <a:gd name="connsiteY3" fmla="*/ 205586 h 254075"/>
                <a:gd name="connsiteX4" fmla="*/ 86425 w 127106"/>
                <a:gd name="connsiteY4" fmla="*/ 217481 h 254075"/>
                <a:gd name="connsiteX5" fmla="*/ 95290 w 127106"/>
                <a:gd name="connsiteY5" fmla="*/ 228367 h 254075"/>
                <a:gd name="connsiteX6" fmla="*/ 82882 w 127106"/>
                <a:gd name="connsiteY6" fmla="*/ 241776 h 254075"/>
                <a:gd name="connsiteX7" fmla="*/ 60598 w 127106"/>
                <a:gd name="connsiteY7" fmla="*/ 233678 h 254075"/>
                <a:gd name="connsiteX8" fmla="*/ 57809 w 127106"/>
                <a:gd name="connsiteY8" fmla="*/ 232416 h 254075"/>
                <a:gd name="connsiteX9" fmla="*/ 55276 w 127106"/>
                <a:gd name="connsiteY9" fmla="*/ 235203 h 254075"/>
                <a:gd name="connsiteX10" fmla="*/ 82882 w 127106"/>
                <a:gd name="connsiteY10" fmla="*/ 247351 h 254075"/>
                <a:gd name="connsiteX11" fmla="*/ 109216 w 127106"/>
                <a:gd name="connsiteY11" fmla="*/ 220267 h 254075"/>
                <a:gd name="connsiteX12" fmla="*/ 97062 w 127106"/>
                <a:gd name="connsiteY12" fmla="*/ 202300 h 254075"/>
                <a:gd name="connsiteX13" fmla="*/ 81610 w 127106"/>
                <a:gd name="connsiteY13" fmla="*/ 196480 h 254075"/>
                <a:gd name="connsiteX14" fmla="*/ 66167 w 127106"/>
                <a:gd name="connsiteY14" fmla="*/ 190653 h 254075"/>
                <a:gd name="connsiteX15" fmla="*/ 50978 w 127106"/>
                <a:gd name="connsiteY15" fmla="*/ 184578 h 254075"/>
                <a:gd name="connsiteX16" fmla="*/ 31983 w 127106"/>
                <a:gd name="connsiteY16" fmla="*/ 162054 h 254075"/>
                <a:gd name="connsiteX17" fmla="*/ 63132 w 127106"/>
                <a:gd name="connsiteY17" fmla="*/ 119027 h 254075"/>
                <a:gd name="connsiteX18" fmla="*/ 85415 w 127106"/>
                <a:gd name="connsiteY18" fmla="*/ 122322 h 254075"/>
                <a:gd name="connsiteX19" fmla="*/ 108962 w 127106"/>
                <a:gd name="connsiteY19" fmla="*/ 114478 h 254075"/>
                <a:gd name="connsiteX20" fmla="*/ 88196 w 127106"/>
                <a:gd name="connsiteY20" fmla="*/ 107641 h 254075"/>
                <a:gd name="connsiteX21" fmla="*/ 66930 w 127106"/>
                <a:gd name="connsiteY21" fmla="*/ 110682 h 254075"/>
                <a:gd name="connsiteX22" fmla="*/ 59327 w 127106"/>
                <a:gd name="connsiteY22" fmla="*/ 90936 h 254075"/>
                <a:gd name="connsiteX23" fmla="*/ 87442 w 127106"/>
                <a:gd name="connsiteY23" fmla="*/ 47909 h 254075"/>
                <a:gd name="connsiteX24" fmla="*/ 103647 w 127106"/>
                <a:gd name="connsiteY24" fmla="*/ 53484 h 254075"/>
                <a:gd name="connsiteX25" fmla="*/ 126185 w 127106"/>
                <a:gd name="connsiteY25" fmla="*/ 45631 h 254075"/>
                <a:gd name="connsiteX26" fmla="*/ 105165 w 127106"/>
                <a:gd name="connsiteY26" fmla="*/ 38803 h 254075"/>
                <a:gd name="connsiteX27" fmla="*/ 89213 w 127106"/>
                <a:gd name="connsiteY27" fmla="*/ 40065 h 254075"/>
                <a:gd name="connsiteX28" fmla="*/ 87942 w 127106"/>
                <a:gd name="connsiteY28" fmla="*/ 31713 h 254075"/>
                <a:gd name="connsiteX29" fmla="*/ 89213 w 127106"/>
                <a:gd name="connsiteY29" fmla="*/ 22351 h 254075"/>
                <a:gd name="connsiteX30" fmla="*/ 86170 w 127106"/>
                <a:gd name="connsiteY30" fmla="*/ 19056 h 254075"/>
                <a:gd name="connsiteX31" fmla="*/ 81610 w 127106"/>
                <a:gd name="connsiteY31" fmla="*/ 31459 h 254075"/>
                <a:gd name="connsiteX32" fmla="*/ 83390 w 127106"/>
                <a:gd name="connsiteY32" fmla="*/ 41335 h 254075"/>
                <a:gd name="connsiteX33" fmla="*/ 39069 w 127106"/>
                <a:gd name="connsiteY33" fmla="*/ 88657 h 254075"/>
                <a:gd name="connsiteX34" fmla="*/ 55529 w 127106"/>
                <a:gd name="connsiteY34" fmla="*/ 115486 h 254075"/>
                <a:gd name="connsiteX35" fmla="*/ 52241 w 127106"/>
                <a:gd name="connsiteY35" fmla="*/ 118019 h 254075"/>
                <a:gd name="connsiteX36" fmla="*/ 93264 w 127106"/>
                <a:gd name="connsiteY36" fmla="*/ 45631 h 254075"/>
                <a:gd name="connsiteX37" fmla="*/ 105419 w 127106"/>
                <a:gd name="connsiteY37" fmla="*/ 44369 h 254075"/>
                <a:gd name="connsiteX38" fmla="*/ 119599 w 127106"/>
                <a:gd name="connsiteY38" fmla="*/ 45885 h 254075"/>
                <a:gd name="connsiteX39" fmla="*/ 103902 w 127106"/>
                <a:gd name="connsiteY39" fmla="*/ 47909 h 254075"/>
                <a:gd name="connsiteX40" fmla="*/ 93264 w 127106"/>
                <a:gd name="connsiteY40" fmla="*/ 45631 h 254075"/>
                <a:gd name="connsiteX41" fmla="*/ 73508 w 127106"/>
                <a:gd name="connsiteY41" fmla="*/ 114731 h 254075"/>
                <a:gd name="connsiteX42" fmla="*/ 87942 w 127106"/>
                <a:gd name="connsiteY42" fmla="*/ 113207 h 254075"/>
                <a:gd name="connsiteX43" fmla="*/ 102377 w 127106"/>
                <a:gd name="connsiteY43" fmla="*/ 114731 h 254075"/>
                <a:gd name="connsiteX44" fmla="*/ 86170 w 127106"/>
                <a:gd name="connsiteY44" fmla="*/ 116756 h 254075"/>
                <a:gd name="connsiteX45" fmla="*/ 73508 w 127106"/>
                <a:gd name="connsiteY45" fmla="*/ 114731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7106" h="254075">
                  <a:moveTo>
                    <a:pt x="52241" y="118019"/>
                  </a:moveTo>
                  <a:cubicBezTo>
                    <a:pt x="24635" y="136240"/>
                    <a:pt x="19066" y="160028"/>
                    <a:pt x="19066" y="169144"/>
                  </a:cubicBezTo>
                  <a:cubicBezTo>
                    <a:pt x="19066" y="181291"/>
                    <a:pt x="25905" y="188373"/>
                    <a:pt x="26414" y="189136"/>
                  </a:cubicBezTo>
                  <a:cubicBezTo>
                    <a:pt x="34518" y="197488"/>
                    <a:pt x="36789" y="198504"/>
                    <a:pt x="55784" y="205586"/>
                  </a:cubicBezTo>
                  <a:lnTo>
                    <a:pt x="86425" y="217481"/>
                  </a:lnTo>
                  <a:cubicBezTo>
                    <a:pt x="90221" y="219252"/>
                    <a:pt x="95290" y="221023"/>
                    <a:pt x="95290" y="228367"/>
                  </a:cubicBezTo>
                  <a:cubicBezTo>
                    <a:pt x="95290" y="234187"/>
                    <a:pt x="90730" y="241776"/>
                    <a:pt x="82882" y="241776"/>
                  </a:cubicBezTo>
                  <a:cubicBezTo>
                    <a:pt x="71736" y="241776"/>
                    <a:pt x="63378" y="235704"/>
                    <a:pt x="60598" y="233678"/>
                  </a:cubicBezTo>
                  <a:cubicBezTo>
                    <a:pt x="59081" y="232670"/>
                    <a:pt x="58826" y="232416"/>
                    <a:pt x="57809" y="232416"/>
                  </a:cubicBezTo>
                  <a:cubicBezTo>
                    <a:pt x="55784" y="232416"/>
                    <a:pt x="55276" y="234187"/>
                    <a:pt x="55276" y="235203"/>
                  </a:cubicBezTo>
                  <a:cubicBezTo>
                    <a:pt x="55276" y="238236"/>
                    <a:pt x="68701" y="247351"/>
                    <a:pt x="82882" y="247351"/>
                  </a:cubicBezTo>
                  <a:cubicBezTo>
                    <a:pt x="98579" y="247351"/>
                    <a:pt x="109216" y="232670"/>
                    <a:pt x="109216" y="220267"/>
                  </a:cubicBezTo>
                  <a:cubicBezTo>
                    <a:pt x="109216" y="208120"/>
                    <a:pt x="99850" y="203563"/>
                    <a:pt x="97062" y="202300"/>
                  </a:cubicBezTo>
                  <a:cubicBezTo>
                    <a:pt x="93519" y="201030"/>
                    <a:pt x="84907" y="197743"/>
                    <a:pt x="81610" y="196480"/>
                  </a:cubicBezTo>
                  <a:cubicBezTo>
                    <a:pt x="76550" y="194447"/>
                    <a:pt x="71481" y="192424"/>
                    <a:pt x="66167" y="190653"/>
                  </a:cubicBezTo>
                  <a:lnTo>
                    <a:pt x="50978" y="184578"/>
                  </a:lnTo>
                  <a:cubicBezTo>
                    <a:pt x="39577" y="180029"/>
                    <a:pt x="31983" y="172684"/>
                    <a:pt x="31983" y="162054"/>
                  </a:cubicBezTo>
                  <a:cubicBezTo>
                    <a:pt x="31983" y="151676"/>
                    <a:pt x="41857" y="129658"/>
                    <a:pt x="63132" y="119027"/>
                  </a:cubicBezTo>
                  <a:cubicBezTo>
                    <a:pt x="72498" y="122322"/>
                    <a:pt x="80093" y="122322"/>
                    <a:pt x="85415" y="122322"/>
                  </a:cubicBezTo>
                  <a:cubicBezTo>
                    <a:pt x="93010" y="122322"/>
                    <a:pt x="108962" y="122322"/>
                    <a:pt x="108962" y="114478"/>
                  </a:cubicBezTo>
                  <a:cubicBezTo>
                    <a:pt x="108962" y="108150"/>
                    <a:pt x="98071" y="107641"/>
                    <a:pt x="88196" y="107641"/>
                  </a:cubicBezTo>
                  <a:cubicBezTo>
                    <a:pt x="83644" y="107641"/>
                    <a:pt x="76296" y="107641"/>
                    <a:pt x="66930" y="110682"/>
                  </a:cubicBezTo>
                  <a:cubicBezTo>
                    <a:pt x="60344" y="104101"/>
                    <a:pt x="59327" y="95747"/>
                    <a:pt x="59327" y="90936"/>
                  </a:cubicBezTo>
                  <a:cubicBezTo>
                    <a:pt x="59327" y="76762"/>
                    <a:pt x="68447" y="57279"/>
                    <a:pt x="87442" y="47909"/>
                  </a:cubicBezTo>
                  <a:cubicBezTo>
                    <a:pt x="91993" y="53484"/>
                    <a:pt x="97824" y="53484"/>
                    <a:pt x="103647" y="53484"/>
                  </a:cubicBezTo>
                  <a:cubicBezTo>
                    <a:pt x="109979" y="53484"/>
                    <a:pt x="126185" y="53484"/>
                    <a:pt x="126185" y="45631"/>
                  </a:cubicBezTo>
                  <a:cubicBezTo>
                    <a:pt x="126185" y="39057"/>
                    <a:pt x="115039" y="38803"/>
                    <a:pt x="105165" y="38803"/>
                  </a:cubicBezTo>
                  <a:cubicBezTo>
                    <a:pt x="101876" y="38803"/>
                    <a:pt x="95799" y="38803"/>
                    <a:pt x="89213" y="40065"/>
                  </a:cubicBezTo>
                  <a:cubicBezTo>
                    <a:pt x="88450" y="37786"/>
                    <a:pt x="87942" y="36016"/>
                    <a:pt x="87942" y="31713"/>
                  </a:cubicBezTo>
                  <a:cubicBezTo>
                    <a:pt x="87942" y="28171"/>
                    <a:pt x="89213" y="22860"/>
                    <a:pt x="89213" y="22351"/>
                  </a:cubicBezTo>
                  <a:cubicBezTo>
                    <a:pt x="89213" y="20326"/>
                    <a:pt x="87942" y="19056"/>
                    <a:pt x="86170" y="19056"/>
                  </a:cubicBezTo>
                  <a:cubicBezTo>
                    <a:pt x="81610" y="19056"/>
                    <a:pt x="81610" y="30703"/>
                    <a:pt x="81610" y="31459"/>
                  </a:cubicBezTo>
                  <a:cubicBezTo>
                    <a:pt x="81610" y="36523"/>
                    <a:pt x="83135" y="40320"/>
                    <a:pt x="83390" y="41335"/>
                  </a:cubicBezTo>
                  <a:cubicBezTo>
                    <a:pt x="56292" y="48926"/>
                    <a:pt x="39069" y="69173"/>
                    <a:pt x="39069" y="88657"/>
                  </a:cubicBezTo>
                  <a:cubicBezTo>
                    <a:pt x="39069" y="98026"/>
                    <a:pt x="43629" y="108658"/>
                    <a:pt x="55529" y="115486"/>
                  </a:cubicBezTo>
                  <a:lnTo>
                    <a:pt x="52241" y="118019"/>
                  </a:lnTo>
                  <a:close/>
                  <a:moveTo>
                    <a:pt x="93264" y="45631"/>
                  </a:moveTo>
                  <a:cubicBezTo>
                    <a:pt x="97316" y="44369"/>
                    <a:pt x="102631" y="44369"/>
                    <a:pt x="105419" y="44369"/>
                  </a:cubicBezTo>
                  <a:cubicBezTo>
                    <a:pt x="114031" y="44369"/>
                    <a:pt x="115039" y="44623"/>
                    <a:pt x="119599" y="45885"/>
                  </a:cubicBezTo>
                  <a:cubicBezTo>
                    <a:pt x="117574" y="46647"/>
                    <a:pt x="115039" y="47909"/>
                    <a:pt x="103902" y="47909"/>
                  </a:cubicBezTo>
                  <a:cubicBezTo>
                    <a:pt x="99087" y="47909"/>
                    <a:pt x="96045" y="47909"/>
                    <a:pt x="93264" y="45631"/>
                  </a:cubicBezTo>
                  <a:close/>
                  <a:moveTo>
                    <a:pt x="73508" y="114731"/>
                  </a:moveTo>
                  <a:cubicBezTo>
                    <a:pt x="79339" y="113207"/>
                    <a:pt x="84907" y="113207"/>
                    <a:pt x="87942" y="113207"/>
                  </a:cubicBezTo>
                  <a:cubicBezTo>
                    <a:pt x="96807" y="113207"/>
                    <a:pt x="97824" y="113461"/>
                    <a:pt x="102377" y="114731"/>
                  </a:cubicBezTo>
                  <a:cubicBezTo>
                    <a:pt x="100351" y="115740"/>
                    <a:pt x="97824" y="116756"/>
                    <a:pt x="86170" y="116756"/>
                  </a:cubicBezTo>
                  <a:cubicBezTo>
                    <a:pt x="80347" y="116756"/>
                    <a:pt x="78067" y="116756"/>
                    <a:pt x="73508" y="1147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264735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/>
      <p:bldP spid="3" grpId="0"/>
      <p:bldP spid="48" grpId="0"/>
      <p:bldP spid="111" grpId="0"/>
      <p:bldP spid="59" grpId="0"/>
      <p:bldP spid="104" grpId="0"/>
      <p:bldP spid="77" grpId="0" animBg="1"/>
      <p:bldP spid="78" grpId="0"/>
      <p:bldP spid="88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/>
          </p:cNvSpPr>
          <p:nvPr/>
        </p:nvSpPr>
        <p:spPr>
          <a:xfrm>
            <a:off x="471901" y="182099"/>
            <a:ext cx="8229600" cy="84613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dirty="0">
                <a:solidFill>
                  <a:srgbClr val="990000"/>
                </a:solidFill>
                <a:latin typeface="+mj-lt"/>
                <a:ea typeface="+mj-ea"/>
                <a:cs typeface="+mj-cs"/>
              </a:rPr>
              <a:t>Fishnet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9900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</a:t>
            </a:r>
            <a:r>
              <a:rPr lang="en-US" sz="3600" dirty="0">
                <a:solidFill>
                  <a:srgbClr val="990000"/>
                </a:solidFill>
                <a:latin typeface="+mj-lt"/>
                <a:ea typeface="+mj-ea"/>
                <a:cs typeface="+mj-cs"/>
              </a:rPr>
              <a:t>planar graphs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990000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62" name="Rectangle 30"/>
          <p:cNvSpPr>
            <a:spLocks noChangeArrowheads="1"/>
          </p:cNvSpPr>
          <p:nvPr/>
        </p:nvSpPr>
        <p:spPr bwMode="auto">
          <a:xfrm>
            <a:off x="7032385" y="113645"/>
            <a:ext cx="133402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GB" sz="1050" b="1" dirty="0" err="1">
                <a:solidFill>
                  <a:srgbClr val="00CC00"/>
                </a:solidFill>
              </a:rPr>
              <a:t>Gurdogan</a:t>
            </a:r>
            <a:r>
              <a:rPr lang="en-GB" sz="1050" b="1" dirty="0">
                <a:solidFill>
                  <a:srgbClr val="00CC00"/>
                </a:solidFill>
              </a:rPr>
              <a:t>, V.K. 2015</a:t>
            </a:r>
          </a:p>
        </p:txBody>
      </p:sp>
      <p:pic>
        <p:nvPicPr>
          <p:cNvPr id="129" name="Image 128">
            <a:extLst>
              <a:ext uri="{FF2B5EF4-FFF2-40B4-BE49-F238E27FC236}">
                <a16:creationId xmlns:a16="http://schemas.microsoft.com/office/drawing/2014/main" id="{B0EB24F1-7D89-49BE-8603-F120676F9754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301708" y="5563350"/>
            <a:ext cx="1162189" cy="1085484"/>
          </a:xfrm>
          <a:prstGeom prst="rect">
            <a:avLst/>
          </a:prstGeom>
        </p:spPr>
      </p:pic>
      <p:sp>
        <p:nvSpPr>
          <p:cNvPr id="130" name="TextBox 89">
            <a:extLst>
              <a:ext uri="{FF2B5EF4-FFF2-40B4-BE49-F238E27FC236}">
                <a16:creationId xmlns:a16="http://schemas.microsoft.com/office/drawing/2014/main" id="{136E4C97-AB9D-40BA-82CB-B9B9EAE596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85730" y="4000616"/>
            <a:ext cx="158479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algn="l" eaLnBrk="1" hangingPunct="1"/>
            <a:r>
              <a:rPr lang="en-US" sz="1600" dirty="0">
                <a:solidFill>
                  <a:srgbClr val="1014A4"/>
                </a:solidFill>
              </a:rPr>
              <a:t>UV- reduction </a:t>
            </a:r>
          </a:p>
        </p:txBody>
      </p:sp>
      <p:sp>
        <p:nvSpPr>
          <p:cNvPr id="131" name="Flèche droite 18">
            <a:extLst>
              <a:ext uri="{FF2B5EF4-FFF2-40B4-BE49-F238E27FC236}">
                <a16:creationId xmlns:a16="http://schemas.microsoft.com/office/drawing/2014/main" id="{0FB0C48A-6740-4828-857F-9F7257E6D1C0}"/>
              </a:ext>
            </a:extLst>
          </p:cNvPr>
          <p:cNvSpPr/>
          <p:nvPr/>
        </p:nvSpPr>
        <p:spPr>
          <a:xfrm>
            <a:off x="3477940" y="6074971"/>
            <a:ext cx="701472" cy="18697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32" name="Image 131">
            <a:extLst>
              <a:ext uri="{FF2B5EF4-FFF2-40B4-BE49-F238E27FC236}">
                <a16:creationId xmlns:a16="http://schemas.microsoft.com/office/drawing/2014/main" id="{0488597E-24EC-4D8D-B8B3-77CD9DA3909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893190" y="5632027"/>
            <a:ext cx="933374" cy="900188"/>
          </a:xfrm>
          <a:prstGeom prst="rect">
            <a:avLst/>
          </a:prstGeom>
        </p:spPr>
      </p:pic>
      <p:sp>
        <p:nvSpPr>
          <p:cNvPr id="133" name="Flèche droite 28">
            <a:extLst>
              <a:ext uri="{FF2B5EF4-FFF2-40B4-BE49-F238E27FC236}">
                <a16:creationId xmlns:a16="http://schemas.microsoft.com/office/drawing/2014/main" id="{405FF961-EC35-4DAF-806F-E513E68CA2EB}"/>
              </a:ext>
            </a:extLst>
          </p:cNvPr>
          <p:cNvSpPr/>
          <p:nvPr/>
        </p:nvSpPr>
        <p:spPr>
          <a:xfrm>
            <a:off x="3045814" y="4428792"/>
            <a:ext cx="701472" cy="18697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4" name="TextBox 89">
            <a:extLst>
              <a:ext uri="{FF2B5EF4-FFF2-40B4-BE49-F238E27FC236}">
                <a16:creationId xmlns:a16="http://schemas.microsoft.com/office/drawing/2014/main" id="{74B31B3D-7A5D-46BB-A27F-9F7D2DBD69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191" y="5937571"/>
            <a:ext cx="13846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algn="l" eaLnBrk="1" hangingPunct="1"/>
            <a:r>
              <a:rPr lang="en-US" sz="1400" dirty="0">
                <a:solidFill>
                  <a:srgbClr val="1014A4"/>
                </a:solidFill>
              </a:rPr>
              <a:t>Multi-</a:t>
            </a:r>
            <a:r>
              <a:rPr lang="en-US" sz="1400" dirty="0" err="1">
                <a:solidFill>
                  <a:srgbClr val="1014A4"/>
                </a:solidFill>
              </a:rPr>
              <a:t>magnon</a:t>
            </a:r>
            <a:endParaRPr lang="en-US" sz="1400" dirty="0">
              <a:solidFill>
                <a:srgbClr val="1014A4"/>
              </a:solidFill>
            </a:endParaRPr>
          </a:p>
          <a:p>
            <a:pPr algn="l" eaLnBrk="1" hangingPunct="1"/>
            <a:r>
              <a:rPr lang="en-US" sz="1400" dirty="0">
                <a:solidFill>
                  <a:srgbClr val="1014A4"/>
                </a:solidFill>
              </a:rPr>
              <a:t> spiral graphs</a:t>
            </a:r>
          </a:p>
        </p:txBody>
      </p:sp>
      <p:sp>
        <p:nvSpPr>
          <p:cNvPr id="135" name="TextBox 89">
            <a:extLst>
              <a:ext uri="{FF2B5EF4-FFF2-40B4-BE49-F238E27FC236}">
                <a16:creationId xmlns:a16="http://schemas.microsoft.com/office/drawing/2014/main" id="{3613371B-2AAA-48AD-BC2B-2AAC6FFD96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96775" y="5604049"/>
            <a:ext cx="230509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1014A4"/>
                </a:solidFill>
              </a:rPr>
              <a:t>“</a:t>
            </a:r>
            <a:r>
              <a:rPr lang="en-US" sz="1400" dirty="0" err="1">
                <a:solidFill>
                  <a:srgbClr val="1014A4"/>
                </a:solidFill>
              </a:rPr>
              <a:t>spiderweb</a:t>
            </a:r>
            <a:r>
              <a:rPr lang="en-US" sz="1400" dirty="0">
                <a:solidFill>
                  <a:srgbClr val="1014A4"/>
                </a:solidFill>
              </a:rPr>
              <a:t>”  graphs</a:t>
            </a:r>
          </a:p>
        </p:txBody>
      </p:sp>
      <p:pic>
        <p:nvPicPr>
          <p:cNvPr id="136" name="multiwheel.pdf">
            <a:extLst>
              <a:ext uri="{FF2B5EF4-FFF2-40B4-BE49-F238E27FC236}">
                <a16:creationId xmlns:a16="http://schemas.microsoft.com/office/drawing/2014/main" id="{76C3EE02-E21B-4CCF-959A-723C1B6F9F92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/>
          </a:blip>
          <a:stretch>
            <a:fillRect/>
          </a:stretch>
        </p:blipFill>
        <p:spPr>
          <a:xfrm>
            <a:off x="4148890" y="3956647"/>
            <a:ext cx="1260035" cy="1198727"/>
          </a:xfrm>
          <a:prstGeom prst="rect">
            <a:avLst/>
          </a:prstGeom>
          <a:ln w="12700" cap="flat">
            <a:noFill/>
            <a:miter lim="400000"/>
          </a:ln>
          <a:effectLst/>
        </p:spPr>
      </p:pic>
      <p:sp>
        <p:nvSpPr>
          <p:cNvPr id="137" name="TextBox 89">
            <a:extLst>
              <a:ext uri="{FF2B5EF4-FFF2-40B4-BE49-F238E27FC236}">
                <a16:creationId xmlns:a16="http://schemas.microsoft.com/office/drawing/2014/main" id="{B490C8B4-09E0-4A93-BCB6-2ECD99451A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34" y="4430728"/>
            <a:ext cx="164426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1014A4"/>
                </a:solidFill>
              </a:rPr>
              <a:t>“vacuum” operator</a:t>
            </a:r>
          </a:p>
        </p:txBody>
      </p:sp>
      <p:sp>
        <p:nvSpPr>
          <p:cNvPr id="139" name="TextBox 89">
            <a:extLst>
              <a:ext uri="{FF2B5EF4-FFF2-40B4-BE49-F238E27FC236}">
                <a16:creationId xmlns:a16="http://schemas.microsoft.com/office/drawing/2014/main" id="{B85C9CCC-F1B0-42F8-BD20-60A6D554C6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7124" y="6049746"/>
            <a:ext cx="324036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algn="l" eaLnBrk="1" hangingPunct="1"/>
            <a:r>
              <a:rPr lang="en-US" sz="1600" dirty="0">
                <a:solidFill>
                  <a:srgbClr val="1014A4"/>
                </a:solidFill>
              </a:rPr>
              <a:t>Typical  “fishnet” structures </a:t>
            </a:r>
          </a:p>
          <a:p>
            <a:pPr algn="l" eaLnBrk="1" hangingPunct="1"/>
            <a:r>
              <a:rPr lang="en-US" sz="1600" dirty="0">
                <a:solidFill>
                  <a:srgbClr val="1014A4"/>
                </a:solidFill>
              </a:rPr>
              <a:t>in the bulk of graphs. Integrable! </a:t>
            </a:r>
            <a:endParaRPr lang="en-US" sz="1600" dirty="0">
              <a:solidFill>
                <a:srgbClr val="FF0000"/>
              </a:solidFill>
            </a:endParaRPr>
          </a:p>
        </p:txBody>
      </p:sp>
      <p:pic>
        <p:nvPicPr>
          <p:cNvPr id="140" name="Image 139">
            <a:extLst>
              <a:ext uri="{FF2B5EF4-FFF2-40B4-BE49-F238E27FC236}">
                <a16:creationId xmlns:a16="http://schemas.microsoft.com/office/drawing/2014/main" id="{F669E074-3BB3-4845-9642-DDF91DD19815}"/>
              </a:ext>
            </a:extLst>
          </p:cNvPr>
          <p:cNvPicPr>
            <a:picLocks/>
          </p:cNvPicPr>
          <p:nvPr>
            <p:custDataLst>
              <p:tags r:id="rId1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5316" y="4093916"/>
            <a:ext cx="1028700" cy="25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grpSp>
        <p:nvGrpSpPr>
          <p:cNvPr id="141" name="Group 9">
            <a:extLst>
              <a:ext uri="{FF2B5EF4-FFF2-40B4-BE49-F238E27FC236}">
                <a16:creationId xmlns:a16="http://schemas.microsoft.com/office/drawing/2014/main" id="{CADE1AB8-8931-4BFE-9FDA-96AB38FB5881}"/>
              </a:ext>
            </a:extLst>
          </p:cNvPr>
          <p:cNvGrpSpPr/>
          <p:nvPr/>
        </p:nvGrpSpPr>
        <p:grpSpPr>
          <a:xfrm>
            <a:off x="1290141" y="3840175"/>
            <a:ext cx="1913708" cy="1330486"/>
            <a:chOff x="1220650" y="2688604"/>
            <a:chExt cx="2052689" cy="1427111"/>
          </a:xfrm>
        </p:grpSpPr>
        <p:pic>
          <p:nvPicPr>
            <p:cNvPr id="142" name="twopoinfunction.pdf">
              <a:extLst>
                <a:ext uri="{FF2B5EF4-FFF2-40B4-BE49-F238E27FC236}">
                  <a16:creationId xmlns:a16="http://schemas.microsoft.com/office/drawing/2014/main" id="{CA658698-30D7-4EAF-ACF6-D33897F567C5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1220650" y="2853389"/>
              <a:ext cx="2052689" cy="1047987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143" name="Picture 2">
              <a:extLst>
                <a:ext uri="{FF2B5EF4-FFF2-40B4-BE49-F238E27FC236}">
                  <a16:creationId xmlns:a16="http://schemas.microsoft.com/office/drawing/2014/main" id="{81BB9C07-9B12-4FF5-B431-64D2E887ACED}"/>
                </a:ext>
              </a:extLst>
            </p:cNvPr>
            <p:cNvPicPr>
              <a:picLocks/>
            </p:cNvPicPr>
            <p:nvPr>
              <p:custDataLst>
                <p:tags r:id="rId7"/>
              </p:custDataLst>
            </p:nvPr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38510" y="2688604"/>
              <a:ext cx="165100" cy="127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/>
                  </a:solidFill>
                </a14:hiddenFill>
              </a:ext>
            </a:extLst>
          </p:spPr>
        </p:pic>
        <p:pic>
          <p:nvPicPr>
            <p:cNvPr id="144" name="Picture 4">
              <a:extLst>
                <a:ext uri="{FF2B5EF4-FFF2-40B4-BE49-F238E27FC236}">
                  <a16:creationId xmlns:a16="http://schemas.microsoft.com/office/drawing/2014/main" id="{DA76CCEB-856C-4CC3-BE3D-E14C216BBD8A}"/>
                </a:ext>
              </a:extLst>
            </p:cNvPr>
            <p:cNvPicPr>
              <a:picLocks/>
            </p:cNvPicPr>
            <p:nvPr>
              <p:custDataLst>
                <p:tags r:id="rId8"/>
              </p:custDataLst>
            </p:nvPr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70794" y="3925215"/>
              <a:ext cx="152400" cy="1905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/>
                  </a:solidFill>
                </a14:hiddenFill>
              </a:ext>
            </a:extLst>
          </p:spPr>
        </p:pic>
      </p:grpSp>
      <p:grpSp>
        <p:nvGrpSpPr>
          <p:cNvPr id="3" name="Groupe 2">
            <a:extLst>
              <a:ext uri="{FF2B5EF4-FFF2-40B4-BE49-F238E27FC236}">
                <a16:creationId xmlns:a16="http://schemas.microsoft.com/office/drawing/2014/main" id="{D1994173-A832-4203-9CD8-3B896D1B7DF7}"/>
              </a:ext>
            </a:extLst>
          </p:cNvPr>
          <p:cNvGrpSpPr/>
          <p:nvPr/>
        </p:nvGrpSpPr>
        <p:grpSpPr>
          <a:xfrm>
            <a:off x="6047179" y="3658903"/>
            <a:ext cx="2879472" cy="523220"/>
            <a:chOff x="4896289" y="3599184"/>
            <a:chExt cx="2879472" cy="523220"/>
          </a:xfrm>
        </p:grpSpPr>
        <p:sp>
          <p:nvSpPr>
            <p:cNvPr id="138" name="TextBox 89">
              <a:extLst>
                <a:ext uri="{FF2B5EF4-FFF2-40B4-BE49-F238E27FC236}">
                  <a16:creationId xmlns:a16="http://schemas.microsoft.com/office/drawing/2014/main" id="{B6CF9F84-F818-49BB-AED5-2C2DC47056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6289" y="3599184"/>
              <a:ext cx="287947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9pPr>
            </a:lstStyle>
            <a:p>
              <a:pPr algn="l" eaLnBrk="1" hangingPunct="1"/>
              <a:r>
                <a:rPr lang="en-US" sz="1400" dirty="0">
                  <a:solidFill>
                    <a:srgbClr val="1014A4"/>
                  </a:solidFill>
                </a:rPr>
                <a:t>“M-wheel”  graphs  -  divergent!  </a:t>
              </a:r>
            </a:p>
            <a:p>
              <a:pPr algn="l" eaLnBrk="1" hangingPunct="1"/>
              <a:r>
                <a:rPr lang="en-US" sz="1400" dirty="0">
                  <a:solidFill>
                    <a:srgbClr val="1014A4"/>
                  </a:solidFill>
                </a:rPr>
                <a:t>Need                      regularization</a:t>
              </a:r>
            </a:p>
          </p:txBody>
        </p:sp>
        <p:pic>
          <p:nvPicPr>
            <p:cNvPr id="147" name="Picture 17">
              <a:extLst>
                <a:ext uri="{FF2B5EF4-FFF2-40B4-BE49-F238E27FC236}">
                  <a16:creationId xmlns:a16="http://schemas.microsoft.com/office/drawing/2014/main" id="{E7BF8D15-4B14-4325-AB1F-9CDBA8586BB4}"/>
                </a:ext>
              </a:extLst>
            </p:cNvPr>
            <p:cNvPicPr>
              <a:picLocks/>
            </p:cNvPicPr>
            <p:nvPr>
              <p:custDataLst>
                <p:tags r:id="rId6"/>
              </p:custDataLst>
            </p:nvPr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528466" y="3925885"/>
              <a:ext cx="825500" cy="127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/>
                  </a:solidFill>
                </a14:hiddenFill>
              </a:ext>
            </a:extLst>
          </p:spPr>
        </p:pic>
      </p:grpSp>
      <p:pic>
        <p:nvPicPr>
          <p:cNvPr id="148" name="Picture 19">
            <a:extLst>
              <a:ext uri="{FF2B5EF4-FFF2-40B4-BE49-F238E27FC236}">
                <a16:creationId xmlns:a16="http://schemas.microsoft.com/office/drawing/2014/main" id="{A99DE2C8-F4C6-44E8-9803-AD4A4DB27E33}"/>
              </a:ext>
            </a:extLst>
          </p:cNvPr>
          <p:cNvPicPr>
            <a:picLocks/>
          </p:cNvPicPr>
          <p:nvPr>
            <p:custDataLst>
              <p:tags r:id="rId2"/>
            </p:custDataLst>
          </p:nvPr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8925" y="4713970"/>
            <a:ext cx="1854200" cy="482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pic>
        <p:nvPicPr>
          <p:cNvPr id="149" name="Picture 20">
            <a:extLst>
              <a:ext uri="{FF2B5EF4-FFF2-40B4-BE49-F238E27FC236}">
                <a16:creationId xmlns:a16="http://schemas.microsoft.com/office/drawing/2014/main" id="{B62EBC64-CD4E-4D31-96BB-719D38781AFB}"/>
              </a:ext>
            </a:extLst>
          </p:cNvPr>
          <p:cNvPicPr>
            <a:picLocks/>
          </p:cNvPicPr>
          <p:nvPr>
            <p:custDataLst>
              <p:tags r:id="rId3"/>
            </p:custDataLst>
          </p:nvPr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86400" y="4262051"/>
            <a:ext cx="3657600" cy="406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sp>
        <p:nvSpPr>
          <p:cNvPr id="150" name="TextBox 89">
            <a:extLst>
              <a:ext uri="{FF2B5EF4-FFF2-40B4-BE49-F238E27FC236}">
                <a16:creationId xmlns:a16="http://schemas.microsoft.com/office/drawing/2014/main" id="{8523F0A5-247C-431F-BA70-8B3E9B4161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487" y="3356992"/>
            <a:ext cx="797086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dirty="0">
                <a:solidFill>
                  <a:srgbClr val="1014A4"/>
                </a:solidFill>
              </a:rPr>
              <a:t> Examples of  2-point correlators and related conformal dimensions </a:t>
            </a:r>
          </a:p>
        </p:txBody>
      </p:sp>
      <p:sp>
        <p:nvSpPr>
          <p:cNvPr id="151" name="Rectangle 30">
            <a:extLst>
              <a:ext uri="{FF2B5EF4-FFF2-40B4-BE49-F238E27FC236}">
                <a16:creationId xmlns:a16="http://schemas.microsoft.com/office/drawing/2014/main" id="{67230523-139B-4F9B-AC49-1DD4BEC64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3116" y="5373216"/>
            <a:ext cx="2066591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100" b="1" dirty="0" err="1">
                <a:solidFill>
                  <a:srgbClr val="00CC00"/>
                </a:solidFill>
              </a:rPr>
              <a:t>Gurdogan</a:t>
            </a:r>
            <a:r>
              <a:rPr lang="en-GB" sz="1100" b="1" dirty="0">
                <a:solidFill>
                  <a:srgbClr val="00CC00"/>
                </a:solidFill>
              </a:rPr>
              <a:t>, V.K. 2015</a:t>
            </a:r>
          </a:p>
          <a:p>
            <a:r>
              <a:rPr lang="en-GB" sz="1100" b="1" dirty="0">
                <a:solidFill>
                  <a:srgbClr val="00CC00"/>
                </a:solidFill>
              </a:rPr>
              <a:t>Caetano, </a:t>
            </a:r>
            <a:r>
              <a:rPr lang="en-GB" sz="1100" b="1" dirty="0" err="1">
                <a:solidFill>
                  <a:srgbClr val="00CC00"/>
                </a:solidFill>
              </a:rPr>
              <a:t>Gurdogan</a:t>
            </a:r>
            <a:r>
              <a:rPr lang="en-GB" sz="1100" b="1" dirty="0">
                <a:solidFill>
                  <a:srgbClr val="00CC00"/>
                </a:solidFill>
              </a:rPr>
              <a:t>, V.K. 2016</a:t>
            </a:r>
          </a:p>
          <a:p>
            <a:r>
              <a:rPr lang="en-GB" sz="1100" b="1" dirty="0">
                <a:solidFill>
                  <a:srgbClr val="00CC00"/>
                </a:solidFill>
              </a:rPr>
              <a:t>Basso, Zhong ’19</a:t>
            </a:r>
          </a:p>
          <a:p>
            <a:r>
              <a:rPr lang="en-GB" sz="1100" b="1" dirty="0">
                <a:solidFill>
                  <a:srgbClr val="00CC00"/>
                </a:solidFill>
              </a:rPr>
              <a:t>Basso, </a:t>
            </a:r>
            <a:r>
              <a:rPr lang="en-GB" sz="1100" b="1" dirty="0" err="1">
                <a:solidFill>
                  <a:srgbClr val="00CC00"/>
                </a:solidFill>
              </a:rPr>
              <a:t>Ferrando</a:t>
            </a:r>
            <a:r>
              <a:rPr lang="en-GB" sz="1100" b="1" dirty="0">
                <a:solidFill>
                  <a:srgbClr val="00CC00"/>
                </a:solidFill>
              </a:rPr>
              <a:t>, V.K., Zhong ’19</a:t>
            </a:r>
          </a:p>
        </p:txBody>
      </p:sp>
      <p:sp>
        <p:nvSpPr>
          <p:cNvPr id="46" name="TextBox 89">
            <a:extLst>
              <a:ext uri="{FF2B5EF4-FFF2-40B4-BE49-F238E27FC236}">
                <a16:creationId xmlns:a16="http://schemas.microsoft.com/office/drawing/2014/main" id="{5D105740-77FE-47F6-9A84-24E3EEA202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520" y="1196752"/>
            <a:ext cx="233384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dirty="0">
                <a:solidFill>
                  <a:srgbClr val="1014A4"/>
                </a:solidFill>
              </a:rPr>
              <a:t>  Local operators</a:t>
            </a:r>
          </a:p>
        </p:txBody>
      </p:sp>
      <p:sp>
        <p:nvSpPr>
          <p:cNvPr id="47" name="TextBox 89">
            <a:extLst>
              <a:ext uri="{FF2B5EF4-FFF2-40B4-BE49-F238E27FC236}">
                <a16:creationId xmlns:a16="http://schemas.microsoft.com/office/drawing/2014/main" id="{A540714B-4094-4399-AD6A-5161FB7F9E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12" y="2436213"/>
            <a:ext cx="17281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dirty="0">
                <a:solidFill>
                  <a:srgbClr val="1014A4"/>
                </a:solidFill>
              </a:rPr>
              <a:t>  Correlators</a:t>
            </a:r>
          </a:p>
        </p:txBody>
      </p:sp>
      <p:sp>
        <p:nvSpPr>
          <p:cNvPr id="49" name="TextBox 89">
            <a:extLst>
              <a:ext uri="{FF2B5EF4-FFF2-40B4-BE49-F238E27FC236}">
                <a16:creationId xmlns:a16="http://schemas.microsoft.com/office/drawing/2014/main" id="{88FAFFEA-35C1-4C71-8E5B-730D0D9CE3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6952" y="2184305"/>
            <a:ext cx="223396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1014A4"/>
                </a:solidFill>
              </a:rPr>
              <a:t> anomalous dimension</a:t>
            </a:r>
          </a:p>
        </p:txBody>
      </p:sp>
      <p:pic>
        <p:nvPicPr>
          <p:cNvPr id="50" name="Picture 13">
            <a:extLst>
              <a:ext uri="{FF2B5EF4-FFF2-40B4-BE49-F238E27FC236}">
                <a16:creationId xmlns:a16="http://schemas.microsoft.com/office/drawing/2014/main" id="{2A1B050C-A98D-4E80-8B3D-10DDCE212660}"/>
              </a:ext>
            </a:extLst>
          </p:cNvPr>
          <p:cNvPicPr>
            <a:picLocks/>
          </p:cNvPicPr>
          <p:nvPr>
            <p:custDataLst>
              <p:tags r:id="rId4"/>
            </p:custDataLst>
          </p:nvPr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3728" y="2518311"/>
            <a:ext cx="3035300" cy="279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pic>
        <p:nvPicPr>
          <p:cNvPr id="51" name="Image 5">
            <a:extLst>
              <a:ext uri="{FF2B5EF4-FFF2-40B4-BE49-F238E27FC236}">
                <a16:creationId xmlns:a16="http://schemas.microsoft.com/office/drawing/2014/main" id="{375B5CCB-5BF5-412B-A56A-A4A266DFE601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7147541" y="1767750"/>
            <a:ext cx="1779110" cy="1065720"/>
          </a:xfrm>
          <a:prstGeom prst="rect">
            <a:avLst/>
          </a:prstGeom>
        </p:spPr>
      </p:pic>
      <p:pic>
        <p:nvPicPr>
          <p:cNvPr id="52" name="Picture 16">
            <a:extLst>
              <a:ext uri="{FF2B5EF4-FFF2-40B4-BE49-F238E27FC236}">
                <a16:creationId xmlns:a16="http://schemas.microsoft.com/office/drawing/2014/main" id="{91BC86E9-D3D9-449E-8DF3-B1CFB1BB91A7}"/>
              </a:ext>
            </a:extLst>
          </p:cNvPr>
          <p:cNvPicPr>
            <a:picLocks/>
          </p:cNvPicPr>
          <p:nvPr>
            <p:custDataLst>
              <p:tags r:id="rId5"/>
            </p:custDataLst>
          </p:nvPr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1901" y="1668956"/>
            <a:ext cx="6667478" cy="3237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69357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0" grpId="0"/>
      <p:bldP spid="131" grpId="0" animBg="1"/>
      <p:bldP spid="133" grpId="0" animBg="1"/>
      <p:bldP spid="134" grpId="0"/>
      <p:bldP spid="135" grpId="0"/>
      <p:bldP spid="137" grpId="0"/>
      <p:bldP spid="139" grpId="0"/>
      <p:bldP spid="150" grpId="0"/>
      <p:bldP spid="151" grpId="0"/>
      <p:bldP spid="46" grpId="0"/>
      <p:bldP spid="47" grpId="0"/>
      <p:bldP spid="49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/>
          </p:cNvSpPr>
          <p:nvPr/>
        </p:nvSpPr>
        <p:spPr>
          <a:xfrm>
            <a:off x="471901" y="182099"/>
            <a:ext cx="8229600" cy="84613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dirty="0">
                <a:solidFill>
                  <a:srgbClr val="990000"/>
                </a:solidFill>
                <a:latin typeface="+mj-lt"/>
                <a:ea typeface="+mj-ea"/>
                <a:cs typeface="+mj-cs"/>
              </a:rPr>
              <a:t>Operators, correlators, </a:t>
            </a:r>
            <a:r>
              <a:rPr lang="en-US" sz="3600" noProof="0" dirty="0">
                <a:solidFill>
                  <a:srgbClr val="990000"/>
                </a:solidFill>
                <a:latin typeface="+mj-lt"/>
                <a:ea typeface="+mj-ea"/>
                <a:cs typeface="+mj-cs"/>
              </a:rPr>
              <a:t>g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9900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raphs…</a:t>
            </a:r>
          </a:p>
        </p:txBody>
      </p:sp>
      <p:sp>
        <p:nvSpPr>
          <p:cNvPr id="38" name="TextBox 89"/>
          <p:cNvSpPr txBox="1">
            <a:spLocks noChangeArrowheads="1"/>
          </p:cNvSpPr>
          <p:nvPr/>
        </p:nvSpPr>
        <p:spPr bwMode="auto">
          <a:xfrm>
            <a:off x="261910" y="908720"/>
            <a:ext cx="513089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fr-F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Tx/>
              <a:buChar char="•"/>
            </a:pPr>
            <a:r>
              <a:rPr lang="en-GB" sz="1600" dirty="0">
                <a:solidFill>
                  <a:srgbClr val="1014A4"/>
                </a:solidFill>
              </a:rPr>
              <a:t> </a:t>
            </a:r>
            <a:r>
              <a:rPr lang="en-US" sz="1600" dirty="0">
                <a:solidFill>
                  <a:srgbClr val="1014A4"/>
                </a:solidFill>
              </a:rPr>
              <a:t>Explicit computations of  </a:t>
            </a:r>
            <a:r>
              <a:rPr lang="en-GB" sz="1600" dirty="0">
                <a:solidFill>
                  <a:srgbClr val="1014A4"/>
                </a:solidFill>
              </a:rPr>
              <a:t>L=2   4-point functions  </a:t>
            </a:r>
          </a:p>
        </p:txBody>
      </p:sp>
      <p:pic>
        <p:nvPicPr>
          <p:cNvPr id="44" name="Picture 43"/>
          <p:cNvPicPr/>
          <p:nvPr/>
        </p:nvPicPr>
        <p:blipFill>
          <a:blip r:embed="rId4"/>
          <a:stretch>
            <a:fillRect/>
          </a:stretch>
        </p:blipFill>
        <p:spPr>
          <a:xfrm>
            <a:off x="2418755" y="1523829"/>
            <a:ext cx="1411712" cy="941140"/>
          </a:xfrm>
          <a:prstGeom prst="rect">
            <a:avLst/>
          </a:prstGeom>
        </p:spPr>
      </p:pic>
      <p:pic>
        <p:nvPicPr>
          <p:cNvPr id="45" name="Picture 44"/>
          <p:cNvPicPr/>
          <p:nvPr/>
        </p:nvPicPr>
        <p:blipFill>
          <a:blip r:embed="rId5"/>
          <a:stretch>
            <a:fillRect/>
          </a:stretch>
        </p:blipFill>
        <p:spPr>
          <a:xfrm>
            <a:off x="3929396" y="1351584"/>
            <a:ext cx="1702488" cy="1195086"/>
          </a:xfrm>
          <a:prstGeom prst="rect">
            <a:avLst/>
          </a:prstGeom>
        </p:spPr>
      </p:pic>
      <p:sp>
        <p:nvSpPr>
          <p:cNvPr id="52" name="Rectangle 30"/>
          <p:cNvSpPr>
            <a:spLocks noChangeArrowheads="1"/>
          </p:cNvSpPr>
          <p:nvPr/>
        </p:nvSpPr>
        <p:spPr bwMode="auto">
          <a:xfrm>
            <a:off x="5896856" y="1402231"/>
            <a:ext cx="2417649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GB" sz="1000" b="1" dirty="0" err="1">
                <a:solidFill>
                  <a:srgbClr val="00CC00"/>
                </a:solidFill>
              </a:rPr>
              <a:t>Grabner</a:t>
            </a:r>
            <a:r>
              <a:rPr lang="en-GB" sz="1000" b="1" dirty="0">
                <a:solidFill>
                  <a:srgbClr val="00CC00"/>
                </a:solidFill>
              </a:rPr>
              <a:t>, </a:t>
            </a:r>
            <a:r>
              <a:rPr lang="en-GB" sz="1000" b="1" dirty="0" err="1">
                <a:solidFill>
                  <a:srgbClr val="00CC00"/>
                </a:solidFill>
              </a:rPr>
              <a:t>Gromov</a:t>
            </a:r>
            <a:r>
              <a:rPr lang="en-GB" sz="1000" b="1" dirty="0">
                <a:solidFill>
                  <a:srgbClr val="00CC00"/>
                </a:solidFill>
              </a:rPr>
              <a:t>, V.K , </a:t>
            </a:r>
            <a:r>
              <a:rPr lang="en-GB" sz="1000" b="1" dirty="0" err="1">
                <a:solidFill>
                  <a:srgbClr val="00CC00"/>
                </a:solidFill>
              </a:rPr>
              <a:t>Korchemsky</a:t>
            </a:r>
            <a:r>
              <a:rPr lang="en-GB" sz="1000" b="1" dirty="0">
                <a:solidFill>
                  <a:srgbClr val="00CC00"/>
                </a:solidFill>
              </a:rPr>
              <a:t> ‘17</a:t>
            </a:r>
          </a:p>
          <a:p>
            <a:r>
              <a:rPr lang="en-GB" sz="1000" b="1" dirty="0">
                <a:solidFill>
                  <a:srgbClr val="00CC00"/>
                </a:solidFill>
              </a:rPr>
              <a:t>V.K., </a:t>
            </a:r>
            <a:r>
              <a:rPr lang="en-GB" sz="1000" b="1" dirty="0" err="1">
                <a:solidFill>
                  <a:srgbClr val="00CC00"/>
                </a:solidFill>
              </a:rPr>
              <a:t>Olivucci</a:t>
            </a:r>
            <a:r>
              <a:rPr lang="en-GB" sz="1000" b="1" dirty="0">
                <a:solidFill>
                  <a:srgbClr val="00CC00"/>
                </a:solidFill>
              </a:rPr>
              <a:t> 2018  </a:t>
            </a:r>
          </a:p>
          <a:p>
            <a:r>
              <a:rPr lang="en-GB" sz="1000" b="1" dirty="0" err="1">
                <a:solidFill>
                  <a:srgbClr val="00CC00"/>
                </a:solidFill>
              </a:rPr>
              <a:t>Gromov</a:t>
            </a:r>
            <a:r>
              <a:rPr lang="en-GB" sz="1000" b="1" dirty="0">
                <a:solidFill>
                  <a:srgbClr val="00CC00"/>
                </a:solidFill>
              </a:rPr>
              <a:t>, V.K , </a:t>
            </a:r>
            <a:r>
              <a:rPr lang="en-GB" sz="1000" b="1" dirty="0" err="1">
                <a:solidFill>
                  <a:srgbClr val="00CC00"/>
                </a:solidFill>
              </a:rPr>
              <a:t>Korchemsky</a:t>
            </a:r>
            <a:r>
              <a:rPr lang="en-GB" sz="1000" b="1" dirty="0">
                <a:solidFill>
                  <a:srgbClr val="00CC00"/>
                </a:solidFill>
              </a:rPr>
              <a:t> ’18</a:t>
            </a:r>
          </a:p>
          <a:p>
            <a:r>
              <a:rPr lang="en-GB" sz="1000" b="1" dirty="0">
                <a:solidFill>
                  <a:srgbClr val="00CC00"/>
                </a:solidFill>
              </a:rPr>
              <a:t>V.K., </a:t>
            </a:r>
            <a:r>
              <a:rPr lang="en-GB" sz="1000" b="1" dirty="0" err="1">
                <a:solidFill>
                  <a:srgbClr val="00CC00"/>
                </a:solidFill>
              </a:rPr>
              <a:t>Olivucci</a:t>
            </a:r>
            <a:r>
              <a:rPr lang="en-GB" sz="1000" b="1" dirty="0">
                <a:solidFill>
                  <a:srgbClr val="00CC00"/>
                </a:solidFill>
              </a:rPr>
              <a:t>, </a:t>
            </a:r>
            <a:r>
              <a:rPr lang="en-GB" sz="1000" b="1" dirty="0" err="1">
                <a:solidFill>
                  <a:srgbClr val="00CC00"/>
                </a:solidFill>
              </a:rPr>
              <a:t>Preti</a:t>
            </a:r>
            <a:r>
              <a:rPr lang="en-GB" sz="1000" b="1" dirty="0">
                <a:solidFill>
                  <a:srgbClr val="00CC00"/>
                </a:solidFill>
              </a:rPr>
              <a:t>, ’19</a:t>
            </a:r>
          </a:p>
          <a:p>
            <a:r>
              <a:rPr lang="en-GB" sz="1000" b="1" dirty="0" err="1">
                <a:solidFill>
                  <a:srgbClr val="00CC00"/>
                </a:solidFill>
              </a:rPr>
              <a:t>Gromov</a:t>
            </a:r>
            <a:r>
              <a:rPr lang="en-GB" sz="1000" b="1" dirty="0">
                <a:solidFill>
                  <a:srgbClr val="00CC00"/>
                </a:solidFill>
              </a:rPr>
              <a:t>, Sever ’20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506342" y="1330223"/>
            <a:ext cx="1670963" cy="1218905"/>
            <a:chOff x="405622" y="5638091"/>
            <a:chExt cx="1670963" cy="1218905"/>
          </a:xfrm>
        </p:grpSpPr>
        <p:pic>
          <p:nvPicPr>
            <p:cNvPr id="42" name="Picture 41"/>
            <p:cNvPicPr/>
            <p:nvPr/>
          </p:nvPicPr>
          <p:blipFill>
            <a:blip r:embed="rId6"/>
            <a:stretch>
              <a:fillRect/>
            </a:stretch>
          </p:blipFill>
          <p:spPr>
            <a:xfrm>
              <a:off x="639330" y="5759121"/>
              <a:ext cx="1381824" cy="921216"/>
            </a:xfrm>
            <a:prstGeom prst="rect">
              <a:avLst/>
            </a:prstGeom>
          </p:spPr>
        </p:pic>
        <p:pic>
          <p:nvPicPr>
            <p:cNvPr id="54" name="Picture 53"/>
            <p:cNvPicPr>
              <a:picLocks/>
            </p:cNvPicPr>
            <p:nvPr>
              <p:custDataLst>
                <p:tags r:id="rId1"/>
              </p:custDataLst>
            </p:nvPr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7544" y="5638091"/>
              <a:ext cx="1609041" cy="1671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/>
                  </a:solidFill>
                </a14:hiddenFill>
              </a:ext>
            </a:extLst>
          </p:spPr>
        </p:pic>
        <p:pic>
          <p:nvPicPr>
            <p:cNvPr id="12" name="Picture 11"/>
            <p:cNvPicPr>
              <a:picLocks/>
            </p:cNvPicPr>
            <p:nvPr>
              <p:custDataLst>
                <p:tags r:id="rId2"/>
              </p:custDataLst>
            </p:nvPr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5622" y="6602996"/>
              <a:ext cx="1612900" cy="254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/>
                  </a:solidFill>
                </a14:hiddenFill>
              </a:ext>
            </a:extLst>
          </p:spPr>
        </p:pic>
      </p:grpSp>
      <p:sp>
        <p:nvSpPr>
          <p:cNvPr id="46" name="TextBox 89">
            <a:extLst>
              <a:ext uri="{FF2B5EF4-FFF2-40B4-BE49-F238E27FC236}">
                <a16:creationId xmlns:a16="http://schemas.microsoft.com/office/drawing/2014/main" id="{558C79E0-8264-48E6-9B62-003DD9FB22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194" y="4418442"/>
            <a:ext cx="525391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fr-F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sz="1600" dirty="0">
                <a:solidFill>
                  <a:srgbClr val="1014A4"/>
                </a:solidFill>
              </a:rPr>
              <a:t>  Amplitudes, </a:t>
            </a:r>
            <a:r>
              <a:rPr lang="en-US" sz="1600" dirty="0" err="1">
                <a:solidFill>
                  <a:srgbClr val="1014A4"/>
                </a:solidFill>
              </a:rPr>
              <a:t>Yangian</a:t>
            </a:r>
            <a:r>
              <a:rPr lang="en-US" sz="1600" dirty="0">
                <a:solidFill>
                  <a:srgbClr val="1014A4"/>
                </a:solidFill>
              </a:rPr>
              <a:t> symmetry, </a:t>
            </a:r>
            <a:r>
              <a:rPr lang="en-US" sz="1600" dirty="0" err="1">
                <a:solidFill>
                  <a:srgbClr val="1014A4"/>
                </a:solidFill>
              </a:rPr>
              <a:t>Calabi-Yau</a:t>
            </a:r>
            <a:r>
              <a:rPr lang="en-US" sz="1600" dirty="0">
                <a:solidFill>
                  <a:srgbClr val="1014A4"/>
                </a:solidFill>
              </a:rPr>
              <a:t> periods…</a:t>
            </a:r>
            <a:endParaRPr lang="en-GB" sz="1600" dirty="0">
              <a:solidFill>
                <a:srgbClr val="1014A4"/>
              </a:solidFill>
            </a:endParaRPr>
          </a:p>
        </p:txBody>
      </p:sp>
      <p:pic>
        <p:nvPicPr>
          <p:cNvPr id="14" name="Image 13">
            <a:extLst>
              <a:ext uri="{FF2B5EF4-FFF2-40B4-BE49-F238E27FC236}">
                <a16:creationId xmlns:a16="http://schemas.microsoft.com/office/drawing/2014/main" id="{934C1280-1FA3-47A7-8C23-66029BEE217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11560" y="2956469"/>
            <a:ext cx="3858188" cy="1256393"/>
          </a:xfrm>
          <a:prstGeom prst="rect">
            <a:avLst/>
          </a:prstGeom>
        </p:spPr>
      </p:pic>
      <p:pic>
        <p:nvPicPr>
          <p:cNvPr id="17" name="Image 16">
            <a:extLst>
              <a:ext uri="{FF2B5EF4-FFF2-40B4-BE49-F238E27FC236}">
                <a16:creationId xmlns:a16="http://schemas.microsoft.com/office/drawing/2014/main" id="{A9E73851-DB3D-43F3-8F5D-4495F1801D01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807026" y="4979691"/>
            <a:ext cx="2474154" cy="1175358"/>
          </a:xfrm>
          <a:prstGeom prst="rect">
            <a:avLst/>
          </a:prstGeom>
        </p:spPr>
      </p:pic>
      <p:sp>
        <p:nvSpPr>
          <p:cNvPr id="49" name="Rectangle 30">
            <a:extLst>
              <a:ext uri="{FF2B5EF4-FFF2-40B4-BE49-F238E27FC236}">
                <a16:creationId xmlns:a16="http://schemas.microsoft.com/office/drawing/2014/main" id="{EE18F42C-AFE7-4DBE-B342-9C8C503AA6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264" y="4776809"/>
            <a:ext cx="340083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l"/>
            <a:r>
              <a:rPr lang="en-GB" sz="1050" b="1" dirty="0" err="1">
                <a:solidFill>
                  <a:srgbClr val="00CC00"/>
                </a:solidFill>
              </a:rPr>
              <a:t>Chicherin</a:t>
            </a:r>
            <a:r>
              <a:rPr lang="en-GB" sz="1050" b="1" dirty="0">
                <a:solidFill>
                  <a:srgbClr val="00CC00"/>
                </a:solidFill>
              </a:rPr>
              <a:t>, V.K., Mueller, </a:t>
            </a:r>
            <a:r>
              <a:rPr lang="en-GB" sz="1050" b="1" dirty="0" err="1">
                <a:solidFill>
                  <a:srgbClr val="00CC00"/>
                </a:solidFill>
              </a:rPr>
              <a:t>Loebbert</a:t>
            </a:r>
            <a:r>
              <a:rPr lang="en-GB" sz="1050" b="1" dirty="0">
                <a:solidFill>
                  <a:srgbClr val="00CC00"/>
                </a:solidFill>
              </a:rPr>
              <a:t>, Zheng ’17</a:t>
            </a:r>
          </a:p>
          <a:p>
            <a:r>
              <a:rPr lang="en-GB" sz="1050" b="1" dirty="0">
                <a:solidFill>
                  <a:srgbClr val="00CC00"/>
                </a:solidFill>
              </a:rPr>
              <a:t>Corcoran, </a:t>
            </a:r>
            <a:r>
              <a:rPr lang="en-GB" sz="1050" b="1" dirty="0" err="1">
                <a:solidFill>
                  <a:srgbClr val="00CC00"/>
                </a:solidFill>
              </a:rPr>
              <a:t>Loebbert</a:t>
            </a:r>
            <a:r>
              <a:rPr lang="en-GB" sz="1050" b="1" dirty="0">
                <a:solidFill>
                  <a:srgbClr val="00CC00"/>
                </a:solidFill>
              </a:rPr>
              <a:t>, </a:t>
            </a:r>
            <a:r>
              <a:rPr lang="en-GB" sz="1050" b="1" dirty="0" err="1">
                <a:solidFill>
                  <a:srgbClr val="00CC00"/>
                </a:solidFill>
              </a:rPr>
              <a:t>Miczajka</a:t>
            </a:r>
            <a:r>
              <a:rPr lang="en-GB" sz="1050" b="1" dirty="0">
                <a:solidFill>
                  <a:srgbClr val="00CC00"/>
                </a:solidFill>
              </a:rPr>
              <a:t>, Muller, </a:t>
            </a:r>
            <a:r>
              <a:rPr lang="en-GB" sz="1050" b="1" dirty="0" err="1">
                <a:solidFill>
                  <a:srgbClr val="00CC00"/>
                </a:solidFill>
              </a:rPr>
              <a:t>Munkler</a:t>
            </a:r>
            <a:r>
              <a:rPr lang="en-GB" sz="1050" b="1" dirty="0">
                <a:solidFill>
                  <a:srgbClr val="00CC00"/>
                </a:solidFill>
              </a:rPr>
              <a:t> ‘20</a:t>
            </a:r>
          </a:p>
          <a:p>
            <a:r>
              <a:rPr lang="en-GB" sz="1050" b="1" dirty="0" err="1">
                <a:solidFill>
                  <a:srgbClr val="00CC00"/>
                </a:solidFill>
              </a:rPr>
              <a:t>Duhr</a:t>
            </a:r>
            <a:r>
              <a:rPr lang="en-GB" sz="1050" b="1" dirty="0">
                <a:solidFill>
                  <a:srgbClr val="00CC00"/>
                </a:solidFill>
              </a:rPr>
              <a:t>, Klemm </a:t>
            </a:r>
            <a:r>
              <a:rPr lang="en-GB" sz="1050" b="1" dirty="0" err="1">
                <a:solidFill>
                  <a:srgbClr val="00CC00"/>
                </a:solidFill>
              </a:rPr>
              <a:t>Loebbert</a:t>
            </a:r>
            <a:r>
              <a:rPr lang="en-GB" sz="1050" b="1" dirty="0">
                <a:solidFill>
                  <a:srgbClr val="00CC00"/>
                </a:solidFill>
              </a:rPr>
              <a:t>, </a:t>
            </a:r>
            <a:r>
              <a:rPr lang="en-GB" sz="1050" b="1" dirty="0" err="1">
                <a:solidFill>
                  <a:srgbClr val="00CC00"/>
                </a:solidFill>
              </a:rPr>
              <a:t>Nega</a:t>
            </a:r>
            <a:r>
              <a:rPr lang="en-GB" sz="1050" b="1" dirty="0">
                <a:solidFill>
                  <a:srgbClr val="00CC00"/>
                </a:solidFill>
              </a:rPr>
              <a:t>, Porkert’22</a:t>
            </a:r>
          </a:p>
          <a:p>
            <a:r>
              <a:rPr lang="en-GB" sz="1050" b="1" dirty="0">
                <a:solidFill>
                  <a:srgbClr val="00CC00"/>
                </a:solidFill>
              </a:rPr>
              <a:t>V.K., </a:t>
            </a:r>
            <a:r>
              <a:rPr lang="en-GB" sz="1050" b="1" dirty="0" err="1">
                <a:solidFill>
                  <a:srgbClr val="00CC00"/>
                </a:solidFill>
              </a:rPr>
              <a:t>Levkovich-Maslyuk</a:t>
            </a:r>
            <a:r>
              <a:rPr lang="en-GB" sz="1050" b="1" dirty="0">
                <a:solidFill>
                  <a:srgbClr val="00CC00"/>
                </a:solidFill>
              </a:rPr>
              <a:t>, </a:t>
            </a:r>
            <a:r>
              <a:rPr lang="en-GB" sz="1050" b="1" dirty="0" err="1">
                <a:solidFill>
                  <a:srgbClr val="00CC00"/>
                </a:solidFill>
              </a:rPr>
              <a:t>Mishnyakov</a:t>
            </a:r>
            <a:r>
              <a:rPr lang="en-GB" sz="1050" b="1" dirty="0">
                <a:solidFill>
                  <a:srgbClr val="00CC00"/>
                </a:solidFill>
              </a:rPr>
              <a:t> ‘23</a:t>
            </a:r>
          </a:p>
        </p:txBody>
      </p:sp>
      <p:sp>
        <p:nvSpPr>
          <p:cNvPr id="50" name="Rectangle 30">
            <a:extLst>
              <a:ext uri="{FF2B5EF4-FFF2-40B4-BE49-F238E27FC236}">
                <a16:creationId xmlns:a16="http://schemas.microsoft.com/office/drawing/2014/main" id="{BBD72C73-CA66-4AD9-AE6F-E90E36E5E4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535" y="3066556"/>
            <a:ext cx="2993127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050" b="1" dirty="0" err="1">
                <a:solidFill>
                  <a:srgbClr val="00CC00"/>
                </a:solidFill>
              </a:rPr>
              <a:t>Davidichev</a:t>
            </a:r>
            <a:r>
              <a:rPr lang="en-US" sz="1050" b="1" dirty="0">
                <a:solidFill>
                  <a:srgbClr val="00CC00"/>
                </a:solidFill>
              </a:rPr>
              <a:t>, </a:t>
            </a:r>
            <a:r>
              <a:rPr lang="en-US" sz="1050" b="1" dirty="0" err="1">
                <a:solidFill>
                  <a:srgbClr val="00CC00"/>
                </a:solidFill>
              </a:rPr>
              <a:t>Ushuikina</a:t>
            </a:r>
            <a:endParaRPr lang="ru-RU" sz="1050" b="1" dirty="0">
              <a:solidFill>
                <a:srgbClr val="00CC00"/>
              </a:solidFill>
            </a:endParaRPr>
          </a:p>
          <a:p>
            <a:pPr algn="l"/>
            <a:r>
              <a:rPr lang="en-GB" sz="1050" b="1" dirty="0">
                <a:solidFill>
                  <a:srgbClr val="00CC00"/>
                </a:solidFill>
              </a:rPr>
              <a:t>Basso, Dixon </a:t>
            </a:r>
          </a:p>
          <a:p>
            <a:pPr algn="l"/>
            <a:r>
              <a:rPr lang="en-GB" sz="1050" b="1" dirty="0" err="1">
                <a:solidFill>
                  <a:srgbClr val="00CC00"/>
                </a:solidFill>
              </a:rPr>
              <a:t>Derkachev</a:t>
            </a:r>
            <a:r>
              <a:rPr lang="en-GB" sz="1050" b="1" dirty="0">
                <a:solidFill>
                  <a:srgbClr val="00CC00"/>
                </a:solidFill>
              </a:rPr>
              <a:t>, V.K.,  </a:t>
            </a:r>
            <a:r>
              <a:rPr lang="en-GB" sz="1050" b="1" dirty="0" err="1">
                <a:solidFill>
                  <a:srgbClr val="00CC00"/>
                </a:solidFill>
              </a:rPr>
              <a:t>Olivucci</a:t>
            </a:r>
            <a:r>
              <a:rPr lang="en-GB" sz="1050" b="1" dirty="0">
                <a:solidFill>
                  <a:srgbClr val="00CC00"/>
                </a:solidFill>
              </a:rPr>
              <a:t> </a:t>
            </a:r>
          </a:p>
          <a:p>
            <a:pPr algn="l"/>
            <a:r>
              <a:rPr lang="en-GB" sz="1050" b="1" dirty="0" err="1">
                <a:solidFill>
                  <a:srgbClr val="00CC00"/>
                </a:solidFill>
              </a:rPr>
              <a:t>Derkachev</a:t>
            </a:r>
            <a:r>
              <a:rPr lang="en-GB" sz="1050" b="1" dirty="0">
                <a:solidFill>
                  <a:srgbClr val="00CC00"/>
                </a:solidFill>
              </a:rPr>
              <a:t>, </a:t>
            </a:r>
            <a:r>
              <a:rPr lang="en-GB" sz="1050" b="1" dirty="0" err="1">
                <a:solidFill>
                  <a:srgbClr val="00CC00"/>
                </a:solidFill>
              </a:rPr>
              <a:t>Ferrando</a:t>
            </a:r>
            <a:r>
              <a:rPr lang="en-GB" sz="1050" b="1" dirty="0">
                <a:solidFill>
                  <a:srgbClr val="00CC00"/>
                </a:solidFill>
              </a:rPr>
              <a:t>, </a:t>
            </a:r>
            <a:r>
              <a:rPr lang="en-GB" sz="1050" b="1" dirty="0" err="1">
                <a:solidFill>
                  <a:srgbClr val="00CC00"/>
                </a:solidFill>
              </a:rPr>
              <a:t>Olivucci</a:t>
            </a:r>
            <a:endParaRPr lang="en-GB" sz="1050" b="1" dirty="0">
              <a:solidFill>
                <a:srgbClr val="00CC00"/>
              </a:solidFill>
            </a:endParaRPr>
          </a:p>
          <a:p>
            <a:pPr algn="l"/>
            <a:r>
              <a:rPr lang="en-GB" sz="1050" b="1" dirty="0" err="1">
                <a:solidFill>
                  <a:srgbClr val="00CC00"/>
                </a:solidFill>
              </a:rPr>
              <a:t>Dercachov</a:t>
            </a:r>
            <a:r>
              <a:rPr lang="en-GB" sz="1050" b="1" dirty="0">
                <a:solidFill>
                  <a:srgbClr val="00CC00"/>
                </a:solidFill>
              </a:rPr>
              <a:t>, </a:t>
            </a:r>
            <a:r>
              <a:rPr lang="en-GB" sz="1050" b="1" dirty="0" err="1">
                <a:solidFill>
                  <a:srgbClr val="00CC00"/>
                </a:solidFill>
              </a:rPr>
              <a:t>Olivucci</a:t>
            </a:r>
            <a:endParaRPr lang="en-GB" sz="1050" b="1" dirty="0">
              <a:solidFill>
                <a:srgbClr val="00CC00"/>
              </a:solidFill>
            </a:endParaRPr>
          </a:p>
          <a:p>
            <a:pPr algn="l"/>
            <a:r>
              <a:rPr lang="en-GB" sz="1050" b="1" dirty="0">
                <a:solidFill>
                  <a:srgbClr val="00CC00"/>
                </a:solidFill>
              </a:rPr>
              <a:t>Basso, Dixon, </a:t>
            </a:r>
            <a:r>
              <a:rPr lang="en-GB" sz="1050" b="1" dirty="0" err="1">
                <a:solidFill>
                  <a:srgbClr val="00CC00"/>
                </a:solidFill>
              </a:rPr>
              <a:t>Kosover</a:t>
            </a:r>
            <a:r>
              <a:rPr lang="en-GB" sz="1050" b="1" dirty="0">
                <a:solidFill>
                  <a:srgbClr val="00CC00"/>
                </a:solidFill>
              </a:rPr>
              <a:t>, </a:t>
            </a:r>
            <a:r>
              <a:rPr lang="en-GB" sz="1050" b="1" dirty="0" err="1">
                <a:solidFill>
                  <a:srgbClr val="00CC00"/>
                </a:solidFill>
              </a:rPr>
              <a:t>Kraijenbrink</a:t>
            </a:r>
            <a:r>
              <a:rPr lang="en-GB" sz="1050" b="1" dirty="0">
                <a:solidFill>
                  <a:srgbClr val="00CC00"/>
                </a:solidFill>
              </a:rPr>
              <a:t>, Zhong</a:t>
            </a:r>
          </a:p>
          <a:p>
            <a:pPr algn="l"/>
            <a:r>
              <a:rPr lang="en-GB" sz="1050" b="1" dirty="0" err="1">
                <a:solidFill>
                  <a:srgbClr val="00CC00"/>
                </a:solidFill>
              </a:rPr>
              <a:t>Kostov</a:t>
            </a:r>
            <a:r>
              <a:rPr lang="en-GB" sz="1050" b="1" dirty="0">
                <a:solidFill>
                  <a:srgbClr val="00CC00"/>
                </a:solidFill>
              </a:rPr>
              <a:t> ‘23</a:t>
            </a:r>
          </a:p>
          <a:p>
            <a:r>
              <a:rPr lang="en-GB" sz="1050" b="1" dirty="0">
                <a:solidFill>
                  <a:srgbClr val="00CC00"/>
                </a:solidFill>
              </a:rPr>
              <a:t>…</a:t>
            </a:r>
            <a:endParaRPr lang="en-GB" sz="1050" b="1" dirty="0">
              <a:solidFill>
                <a:srgbClr val="3333FF"/>
              </a:solidFill>
            </a:endParaRPr>
          </a:p>
        </p:txBody>
      </p:sp>
      <p:grpSp>
        <p:nvGrpSpPr>
          <p:cNvPr id="41" name="Groupe 40">
            <a:extLst>
              <a:ext uri="{FF2B5EF4-FFF2-40B4-BE49-F238E27FC236}">
                <a16:creationId xmlns:a16="http://schemas.microsoft.com/office/drawing/2014/main" id="{615BE02F-A05E-4E9E-9144-B456DD85382D}"/>
              </a:ext>
            </a:extLst>
          </p:cNvPr>
          <p:cNvGrpSpPr/>
          <p:nvPr/>
        </p:nvGrpSpPr>
        <p:grpSpPr>
          <a:xfrm>
            <a:off x="6946353" y="3124084"/>
            <a:ext cx="2090143" cy="859827"/>
            <a:chOff x="6946353" y="3717029"/>
            <a:chExt cx="2090143" cy="859827"/>
          </a:xfrm>
        </p:grpSpPr>
        <p:grpSp>
          <p:nvGrpSpPr>
            <p:cNvPr id="31" name="Groupe 30">
              <a:extLst>
                <a:ext uri="{FF2B5EF4-FFF2-40B4-BE49-F238E27FC236}">
                  <a16:creationId xmlns:a16="http://schemas.microsoft.com/office/drawing/2014/main" id="{A01C6509-6062-4DEE-92A0-FDD39213C68D}"/>
                </a:ext>
              </a:extLst>
            </p:cNvPr>
            <p:cNvGrpSpPr/>
            <p:nvPr/>
          </p:nvGrpSpPr>
          <p:grpSpPr>
            <a:xfrm>
              <a:off x="6946353" y="3717029"/>
              <a:ext cx="2090143" cy="448193"/>
              <a:chOff x="6946353" y="3717029"/>
              <a:chExt cx="2090143" cy="448193"/>
            </a:xfrm>
          </p:grpSpPr>
          <p:cxnSp>
            <p:nvCxnSpPr>
              <p:cNvPr id="4" name="Connecteur droit 3">
                <a:extLst>
                  <a:ext uri="{FF2B5EF4-FFF2-40B4-BE49-F238E27FC236}">
                    <a16:creationId xmlns:a16="http://schemas.microsoft.com/office/drawing/2014/main" id="{52D00D28-3E0E-4AE2-A0C3-513F996A9E1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946353" y="4149080"/>
                <a:ext cx="2090143" cy="0"/>
              </a:xfrm>
              <a:prstGeom prst="line">
                <a:avLst/>
              </a:prstGeom>
              <a:ln w="1905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Connecteur droit 20">
                <a:extLst>
                  <a:ext uri="{FF2B5EF4-FFF2-40B4-BE49-F238E27FC236}">
                    <a16:creationId xmlns:a16="http://schemas.microsoft.com/office/drawing/2014/main" id="{E0CC3DF4-A1E8-4AE4-B7DE-8CD90940245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4288" y="3717032"/>
                <a:ext cx="864096" cy="432048"/>
              </a:xfrm>
              <a:prstGeom prst="line">
                <a:avLst/>
              </a:prstGeom>
              <a:ln w="1905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Connecteur droit 23">
                <a:extLst>
                  <a:ext uri="{FF2B5EF4-FFF2-40B4-BE49-F238E27FC236}">
                    <a16:creationId xmlns:a16="http://schemas.microsoft.com/office/drawing/2014/main" id="{0F1F09FD-0E25-4F12-9CC7-147AC4984EE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75758" y="3717031"/>
                <a:ext cx="552626" cy="440120"/>
              </a:xfrm>
              <a:prstGeom prst="line">
                <a:avLst/>
              </a:prstGeom>
              <a:ln w="1905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Connecteur droit 26">
                <a:extLst>
                  <a:ext uri="{FF2B5EF4-FFF2-40B4-BE49-F238E27FC236}">
                    <a16:creationId xmlns:a16="http://schemas.microsoft.com/office/drawing/2014/main" id="{9F72D5F2-E7BF-40DA-8237-EA9ECB7FB1C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752071" y="3717030"/>
                <a:ext cx="276313" cy="427771"/>
              </a:xfrm>
              <a:prstGeom prst="line">
                <a:avLst/>
              </a:prstGeom>
              <a:ln w="1905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Connecteur droit 29">
                <a:extLst>
                  <a:ext uri="{FF2B5EF4-FFF2-40B4-BE49-F238E27FC236}">
                    <a16:creationId xmlns:a16="http://schemas.microsoft.com/office/drawing/2014/main" id="{ED4F7D5F-1238-491E-8B3F-A7016ADEE2C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028384" y="3717029"/>
                <a:ext cx="216024" cy="440122"/>
              </a:xfrm>
              <a:prstGeom prst="line">
                <a:avLst/>
              </a:prstGeom>
              <a:ln w="1905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Connecteur droit 32">
                <a:extLst>
                  <a:ext uri="{FF2B5EF4-FFF2-40B4-BE49-F238E27FC236}">
                    <a16:creationId xmlns:a16="http://schemas.microsoft.com/office/drawing/2014/main" id="{A2ECEC56-2238-489E-8B60-99C4FBD4E9B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028384" y="3717032"/>
                <a:ext cx="478706" cy="448190"/>
              </a:xfrm>
              <a:prstGeom prst="line">
                <a:avLst/>
              </a:prstGeom>
              <a:ln w="1905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Connecteur droit 35">
                <a:extLst>
                  <a:ext uri="{FF2B5EF4-FFF2-40B4-BE49-F238E27FC236}">
                    <a16:creationId xmlns:a16="http://schemas.microsoft.com/office/drawing/2014/main" id="{57FE0CCA-1707-43A2-8CE3-990434E1DED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028384" y="3717029"/>
                <a:ext cx="792088" cy="440122"/>
              </a:xfrm>
              <a:prstGeom prst="line">
                <a:avLst/>
              </a:prstGeom>
              <a:ln w="1905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Connecteur droit 38">
                <a:extLst>
                  <a:ext uri="{FF2B5EF4-FFF2-40B4-BE49-F238E27FC236}">
                    <a16:creationId xmlns:a16="http://schemas.microsoft.com/office/drawing/2014/main" id="{2A34AA16-DDB4-4F3A-9EFC-05630E1923F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991424" y="3717029"/>
                <a:ext cx="36960" cy="419704"/>
              </a:xfrm>
              <a:prstGeom prst="line">
                <a:avLst/>
              </a:prstGeom>
              <a:ln w="1905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8" name="Groupe 57">
              <a:extLst>
                <a:ext uri="{FF2B5EF4-FFF2-40B4-BE49-F238E27FC236}">
                  <a16:creationId xmlns:a16="http://schemas.microsoft.com/office/drawing/2014/main" id="{5C67E11D-52EC-4BC6-82F3-A4845C48C834}"/>
                </a:ext>
              </a:extLst>
            </p:cNvPr>
            <p:cNvGrpSpPr/>
            <p:nvPr/>
          </p:nvGrpSpPr>
          <p:grpSpPr>
            <a:xfrm rot="10800000">
              <a:off x="7164288" y="4136733"/>
              <a:ext cx="1656184" cy="440123"/>
              <a:chOff x="7164288" y="3717028"/>
              <a:chExt cx="1656184" cy="440123"/>
            </a:xfrm>
          </p:grpSpPr>
          <p:cxnSp>
            <p:nvCxnSpPr>
              <p:cNvPr id="60" name="Connecteur droit 59">
                <a:extLst>
                  <a:ext uri="{FF2B5EF4-FFF2-40B4-BE49-F238E27FC236}">
                    <a16:creationId xmlns:a16="http://schemas.microsoft.com/office/drawing/2014/main" id="{799391AD-98EB-43FE-B8CF-7272C61F8B2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4288" y="3717032"/>
                <a:ext cx="864096" cy="432048"/>
              </a:xfrm>
              <a:prstGeom prst="line">
                <a:avLst/>
              </a:prstGeom>
              <a:ln w="1905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Connecteur droit 60">
                <a:extLst>
                  <a:ext uri="{FF2B5EF4-FFF2-40B4-BE49-F238E27FC236}">
                    <a16:creationId xmlns:a16="http://schemas.microsoft.com/office/drawing/2014/main" id="{65150D5A-D0C7-4D77-8798-DCFB8419F22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75758" y="3717031"/>
                <a:ext cx="552626" cy="440120"/>
              </a:xfrm>
              <a:prstGeom prst="line">
                <a:avLst/>
              </a:prstGeom>
              <a:ln w="1905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Connecteur droit 62">
                <a:extLst>
                  <a:ext uri="{FF2B5EF4-FFF2-40B4-BE49-F238E27FC236}">
                    <a16:creationId xmlns:a16="http://schemas.microsoft.com/office/drawing/2014/main" id="{22297E93-9134-4013-B3C6-1C8A1C2FE9D7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 flipV="1">
                <a:off x="7752071" y="3717030"/>
                <a:ext cx="276313" cy="419703"/>
              </a:xfrm>
              <a:prstGeom prst="line">
                <a:avLst/>
              </a:prstGeom>
              <a:ln w="1905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Connecteur droit 63">
                <a:extLst>
                  <a:ext uri="{FF2B5EF4-FFF2-40B4-BE49-F238E27FC236}">
                    <a16:creationId xmlns:a16="http://schemas.microsoft.com/office/drawing/2014/main" id="{34176C76-9C1B-45B1-A32A-115D799FE04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028384" y="3717029"/>
                <a:ext cx="216024" cy="440122"/>
              </a:xfrm>
              <a:prstGeom prst="line">
                <a:avLst/>
              </a:prstGeom>
              <a:ln w="1905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Connecteur droit 64">
                <a:extLst>
                  <a:ext uri="{FF2B5EF4-FFF2-40B4-BE49-F238E27FC236}">
                    <a16:creationId xmlns:a16="http://schemas.microsoft.com/office/drawing/2014/main" id="{B6C32020-86CB-4E95-AFF4-170296FBC88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028384" y="3717032"/>
                <a:ext cx="504056" cy="440119"/>
              </a:xfrm>
              <a:prstGeom prst="line">
                <a:avLst/>
              </a:prstGeom>
              <a:ln w="1905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Connecteur droit 65">
                <a:extLst>
                  <a:ext uri="{FF2B5EF4-FFF2-40B4-BE49-F238E27FC236}">
                    <a16:creationId xmlns:a16="http://schemas.microsoft.com/office/drawing/2014/main" id="{7D6FE032-ED8A-4256-9119-F271DB73C2B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028384" y="3717029"/>
                <a:ext cx="792088" cy="440122"/>
              </a:xfrm>
              <a:prstGeom prst="line">
                <a:avLst/>
              </a:prstGeom>
              <a:ln w="1905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Connecteur droit 66">
                <a:extLst>
                  <a:ext uri="{FF2B5EF4-FFF2-40B4-BE49-F238E27FC236}">
                    <a16:creationId xmlns:a16="http://schemas.microsoft.com/office/drawing/2014/main" id="{FF0CE1E3-26ED-403F-94C0-6B0C71D37850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 flipV="1">
                <a:off x="7993336" y="3717028"/>
                <a:ext cx="35048" cy="419705"/>
              </a:xfrm>
              <a:prstGeom prst="line">
                <a:avLst/>
              </a:prstGeom>
              <a:ln w="1905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43" name="TextBox 89">
            <a:extLst>
              <a:ext uri="{FF2B5EF4-FFF2-40B4-BE49-F238E27FC236}">
                <a16:creationId xmlns:a16="http://schemas.microsoft.com/office/drawing/2014/main" id="{2E7A8E5E-A707-44CA-A591-3A4241C457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9810" y="2636912"/>
            <a:ext cx="815861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fr-F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sz="1600" dirty="0">
                <a:solidFill>
                  <a:srgbClr val="1014A4"/>
                </a:solidFill>
              </a:rPr>
              <a:t>  Basso-Dixon 4-point functions: expressed through determinant of “ladder” graphs</a:t>
            </a:r>
          </a:p>
          <a:p>
            <a:pPr eaLnBrk="1" hangingPunct="1"/>
            <a:r>
              <a:rPr lang="en-US" sz="1600" dirty="0">
                <a:solidFill>
                  <a:srgbClr val="1014A4"/>
                </a:solidFill>
              </a:rPr>
              <a:t>     (using </a:t>
            </a:r>
            <a:r>
              <a:rPr lang="en-US" sz="1600" dirty="0" err="1">
                <a:solidFill>
                  <a:srgbClr val="1014A4"/>
                </a:solidFill>
              </a:rPr>
              <a:t>Sklyanin</a:t>
            </a:r>
            <a:r>
              <a:rPr lang="en-US" sz="1600" dirty="0">
                <a:solidFill>
                  <a:srgbClr val="1014A4"/>
                </a:solidFill>
              </a:rPr>
              <a:t> </a:t>
            </a:r>
            <a:r>
              <a:rPr lang="en-US" sz="1600" dirty="0" err="1">
                <a:solidFill>
                  <a:srgbClr val="1014A4"/>
                </a:solidFill>
              </a:rPr>
              <a:t>SoV</a:t>
            </a:r>
            <a:r>
              <a:rPr lang="en-US" sz="1600" dirty="0">
                <a:solidFill>
                  <a:srgbClr val="1014A4"/>
                </a:solidFill>
              </a:rPr>
              <a:t>)</a:t>
            </a:r>
            <a:endParaRPr lang="en-GB" sz="1600" dirty="0">
              <a:solidFill>
                <a:srgbClr val="1014A4"/>
              </a:solidFill>
            </a:endParaRPr>
          </a:p>
        </p:txBody>
      </p:sp>
      <p:grpSp>
        <p:nvGrpSpPr>
          <p:cNvPr id="5" name="Groupe 4">
            <a:extLst>
              <a:ext uri="{FF2B5EF4-FFF2-40B4-BE49-F238E27FC236}">
                <a16:creationId xmlns:a16="http://schemas.microsoft.com/office/drawing/2014/main" id="{2E9AF9AB-9248-475D-B621-663FA1550EBD}"/>
              </a:ext>
            </a:extLst>
          </p:cNvPr>
          <p:cNvGrpSpPr/>
          <p:nvPr/>
        </p:nvGrpSpPr>
        <p:grpSpPr>
          <a:xfrm>
            <a:off x="6417162" y="4803195"/>
            <a:ext cx="2689462" cy="1442018"/>
            <a:chOff x="6417162" y="4803195"/>
            <a:chExt cx="2689462" cy="1442018"/>
          </a:xfrm>
        </p:grpSpPr>
        <p:pic>
          <p:nvPicPr>
            <p:cNvPr id="35" name="Image 34">
              <a:extLst>
                <a:ext uri="{FF2B5EF4-FFF2-40B4-BE49-F238E27FC236}">
                  <a16:creationId xmlns:a16="http://schemas.microsoft.com/office/drawing/2014/main" id="{5E2595F0-DA92-4045-A53E-69B6F09A634C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6913184" y="4803195"/>
              <a:ext cx="2193440" cy="1442018"/>
            </a:xfrm>
            <a:prstGeom prst="rect">
              <a:avLst/>
            </a:prstGeom>
          </p:spPr>
        </p:pic>
        <p:sp>
          <p:nvSpPr>
            <p:cNvPr id="3" name="Flèche : droite 2">
              <a:extLst>
                <a:ext uri="{FF2B5EF4-FFF2-40B4-BE49-F238E27FC236}">
                  <a16:creationId xmlns:a16="http://schemas.microsoft.com/office/drawing/2014/main" id="{1D0BED22-17B5-4C51-BADF-B247188BD681}"/>
                </a:ext>
              </a:extLst>
            </p:cNvPr>
            <p:cNvSpPr/>
            <p:nvPr/>
          </p:nvSpPr>
          <p:spPr>
            <a:xfrm>
              <a:off x="6417162" y="5501460"/>
              <a:ext cx="360040" cy="144016"/>
            </a:xfrm>
            <a:prstGeom prst="rightArrow">
              <a:avLst/>
            </a:prstGeom>
            <a:ln w="9525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accent2"/>
                </a:solidFill>
                <a:effectLst/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924062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52" grpId="0"/>
      <p:bldP spid="46" grpId="0"/>
      <p:bldP spid="49" grpId="0"/>
      <p:bldP spid="50" grpId="0"/>
      <p:bldP spid="43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92" name="Title 1"/>
          <p:cNvSpPr txBox="1">
            <a:spLocks/>
          </p:cNvSpPr>
          <p:nvPr/>
        </p:nvSpPr>
        <p:spPr bwMode="auto">
          <a:xfrm>
            <a:off x="0" y="39730"/>
            <a:ext cx="9097308" cy="755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GB" altLang="fr-FR" sz="2400" dirty="0">
                <a:solidFill>
                  <a:srgbClr val="990000"/>
                </a:solidFill>
              </a:rPr>
              <a:t>Dimension of              and  periods of wheel graphs from QSC</a:t>
            </a:r>
            <a:endParaRPr lang="en-GB" altLang="fr-FR" sz="4000" dirty="0">
              <a:solidFill>
                <a:schemeClr val="tx2"/>
              </a:solidFill>
            </a:endParaRPr>
          </a:p>
        </p:txBody>
      </p:sp>
      <p:pic>
        <p:nvPicPr>
          <p:cNvPr id="3" name="Image 2"/>
          <p:cNvPicPr>
            <a:picLocks/>
          </p:cNvPicPr>
          <p:nvPr>
            <p:custDataLst>
              <p:tags r:id="rId1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29770" y="1419933"/>
            <a:ext cx="6141738" cy="29263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grpSp>
        <p:nvGrpSpPr>
          <p:cNvPr id="17" name="Groupe 16"/>
          <p:cNvGrpSpPr/>
          <p:nvPr/>
        </p:nvGrpSpPr>
        <p:grpSpPr>
          <a:xfrm>
            <a:off x="509085" y="1541191"/>
            <a:ext cx="758794" cy="776948"/>
            <a:chOff x="6801685" y="743858"/>
            <a:chExt cx="1048781" cy="968289"/>
          </a:xfrm>
        </p:grpSpPr>
        <p:grpSp>
          <p:nvGrpSpPr>
            <p:cNvPr id="20" name="Groupe 19"/>
            <p:cNvGrpSpPr/>
            <p:nvPr/>
          </p:nvGrpSpPr>
          <p:grpSpPr>
            <a:xfrm>
              <a:off x="6801685" y="743858"/>
              <a:ext cx="1048781" cy="968289"/>
              <a:chOff x="4143205" y="2534199"/>
              <a:chExt cx="596312" cy="550548"/>
            </a:xfrm>
          </p:grpSpPr>
          <p:sp>
            <p:nvSpPr>
              <p:cNvPr id="30" name="Ellipse 29"/>
              <p:cNvSpPr/>
              <p:nvPr/>
            </p:nvSpPr>
            <p:spPr>
              <a:xfrm>
                <a:off x="4143205" y="2534199"/>
                <a:ext cx="596312" cy="550548"/>
              </a:xfrm>
              <a:prstGeom prst="ellipse">
                <a:avLst/>
              </a:prstGeom>
              <a:noFill/>
              <a:ln w="19050"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31" name="Connecteur droit 30"/>
              <p:cNvCxnSpPr>
                <a:endCxn id="30" idx="6"/>
              </p:cNvCxnSpPr>
              <p:nvPr/>
            </p:nvCxnSpPr>
            <p:spPr>
              <a:xfrm flipV="1">
                <a:off x="4454161" y="2809473"/>
                <a:ext cx="285356" cy="2075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olid"/>
                <a:headEnd type="oval" w="med" len="med"/>
                <a:tailEnd type="oval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Connecteur droit 32"/>
              <p:cNvCxnSpPr/>
              <p:nvPr/>
            </p:nvCxnSpPr>
            <p:spPr>
              <a:xfrm flipV="1">
                <a:off x="4300809" y="2809474"/>
                <a:ext cx="153351" cy="232227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olid"/>
                <a:headEnd type="oval" w="med" len="med"/>
                <a:tailEnd type="oval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Connecteur droit 33"/>
              <p:cNvCxnSpPr/>
              <p:nvPr/>
            </p:nvCxnSpPr>
            <p:spPr>
              <a:xfrm flipH="1" flipV="1">
                <a:off x="4300808" y="2565780"/>
                <a:ext cx="153356" cy="245771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olid"/>
                <a:headEnd type="oval" w="med" len="med"/>
                <a:tailEnd type="oval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" name="Ellipse 34"/>
              <p:cNvSpPr/>
              <p:nvPr/>
            </p:nvSpPr>
            <p:spPr>
              <a:xfrm>
                <a:off x="4246755" y="2626281"/>
                <a:ext cx="389212" cy="359341"/>
              </a:xfrm>
              <a:prstGeom prst="ellipse">
                <a:avLst/>
              </a:prstGeom>
              <a:noFill/>
              <a:ln w="19050"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1" name="Ellipse 20"/>
            <p:cNvSpPr/>
            <p:nvPr/>
          </p:nvSpPr>
          <p:spPr>
            <a:xfrm>
              <a:off x="7140795" y="1048203"/>
              <a:ext cx="398758" cy="368154"/>
            </a:xfrm>
            <a:prstGeom prst="ellipse">
              <a:avLst/>
            </a:prstGeom>
            <a:noFill/>
            <a:ln w="19050"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" name="Ellipse 21"/>
            <p:cNvSpPr/>
            <p:nvPr/>
          </p:nvSpPr>
          <p:spPr>
            <a:xfrm>
              <a:off x="7507869" y="1205206"/>
              <a:ext cx="45720" cy="45720"/>
            </a:xfrm>
            <a:prstGeom prst="ellipse">
              <a:avLst/>
            </a:prstGeom>
            <a:solidFill>
              <a:schemeClr val="tx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Ellipse 22"/>
            <p:cNvSpPr/>
            <p:nvPr/>
          </p:nvSpPr>
          <p:spPr>
            <a:xfrm>
              <a:off x="7648496" y="1223040"/>
              <a:ext cx="45720" cy="45720"/>
            </a:xfrm>
            <a:prstGeom prst="ellipse">
              <a:avLst/>
            </a:prstGeom>
            <a:solidFill>
              <a:schemeClr val="tx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Ellipse 23"/>
            <p:cNvSpPr/>
            <p:nvPr/>
          </p:nvSpPr>
          <p:spPr>
            <a:xfrm>
              <a:off x="7223076" y="1375440"/>
              <a:ext cx="45720" cy="45720"/>
            </a:xfrm>
            <a:prstGeom prst="ellipse">
              <a:avLst/>
            </a:prstGeom>
            <a:solidFill>
              <a:schemeClr val="tx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Ellipse 24"/>
            <p:cNvSpPr/>
            <p:nvPr/>
          </p:nvSpPr>
          <p:spPr>
            <a:xfrm>
              <a:off x="7153000" y="1484784"/>
              <a:ext cx="45720" cy="45720"/>
            </a:xfrm>
            <a:prstGeom prst="ellipse">
              <a:avLst/>
            </a:prstGeom>
            <a:solidFill>
              <a:schemeClr val="tx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6" name="Ellipse 25"/>
            <p:cNvSpPr/>
            <p:nvPr/>
          </p:nvSpPr>
          <p:spPr>
            <a:xfrm>
              <a:off x="7147356" y="914364"/>
              <a:ext cx="45720" cy="45720"/>
            </a:xfrm>
            <a:prstGeom prst="ellipse">
              <a:avLst/>
            </a:prstGeom>
            <a:solidFill>
              <a:schemeClr val="tx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7" name="Ellipse 26"/>
            <p:cNvSpPr/>
            <p:nvPr/>
          </p:nvSpPr>
          <p:spPr>
            <a:xfrm>
              <a:off x="7219364" y="1043729"/>
              <a:ext cx="45720" cy="46639"/>
            </a:xfrm>
            <a:prstGeom prst="ellipse">
              <a:avLst/>
            </a:prstGeom>
            <a:solidFill>
              <a:schemeClr val="tx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8" name="Ellipse 27"/>
            <p:cNvSpPr/>
            <p:nvPr/>
          </p:nvSpPr>
          <p:spPr>
            <a:xfrm>
              <a:off x="7292443" y="1198227"/>
              <a:ext cx="87594" cy="87594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6384" name="Groupe 16383"/>
          <p:cNvGrpSpPr/>
          <p:nvPr/>
        </p:nvGrpSpPr>
        <p:grpSpPr>
          <a:xfrm>
            <a:off x="458727" y="2905419"/>
            <a:ext cx="1065206" cy="983454"/>
            <a:chOff x="11220" y="2874877"/>
            <a:chExt cx="1176404" cy="1086118"/>
          </a:xfrm>
        </p:grpSpPr>
        <p:grpSp>
          <p:nvGrpSpPr>
            <p:cNvPr id="36" name="Groupe 35"/>
            <p:cNvGrpSpPr/>
            <p:nvPr/>
          </p:nvGrpSpPr>
          <p:grpSpPr>
            <a:xfrm>
              <a:off x="11220" y="2874877"/>
              <a:ext cx="1176404" cy="1086118"/>
              <a:chOff x="6690141" y="640877"/>
              <a:chExt cx="1271868" cy="1174256"/>
            </a:xfrm>
          </p:grpSpPr>
          <p:grpSp>
            <p:nvGrpSpPr>
              <p:cNvPr id="37" name="Groupe 36"/>
              <p:cNvGrpSpPr/>
              <p:nvPr/>
            </p:nvGrpSpPr>
            <p:grpSpPr>
              <a:xfrm>
                <a:off x="6690141" y="640877"/>
                <a:ext cx="1271868" cy="1174256"/>
                <a:chOff x="4079784" y="2475645"/>
                <a:chExt cx="723154" cy="667656"/>
              </a:xfrm>
            </p:grpSpPr>
            <p:sp>
              <p:nvSpPr>
                <p:cNvPr id="48" name="Ellipse 47"/>
                <p:cNvSpPr/>
                <p:nvPr/>
              </p:nvSpPr>
              <p:spPr>
                <a:xfrm>
                  <a:off x="4079784" y="2475645"/>
                  <a:ext cx="723154" cy="667656"/>
                </a:xfrm>
                <a:prstGeom prst="ellipse">
                  <a:avLst/>
                </a:prstGeom>
                <a:noFill/>
                <a:ln w="19050"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49" name="Connecteur droit 48"/>
                <p:cNvCxnSpPr/>
                <p:nvPr/>
              </p:nvCxnSpPr>
              <p:spPr>
                <a:xfrm flipV="1">
                  <a:off x="4454161" y="2809474"/>
                  <a:ext cx="348776" cy="2074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solid"/>
                  <a:headEnd type="oval" w="med" len="med"/>
                  <a:tailEnd type="oval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Connecteur droit 49"/>
                <p:cNvCxnSpPr/>
                <p:nvPr/>
              </p:nvCxnSpPr>
              <p:spPr>
                <a:xfrm flipV="1">
                  <a:off x="4264638" y="2809474"/>
                  <a:ext cx="189522" cy="287002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solid"/>
                  <a:headEnd type="oval" w="med" len="med"/>
                  <a:tailEnd type="oval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" name="Connecteur droit 50"/>
                <p:cNvCxnSpPr/>
                <p:nvPr/>
              </p:nvCxnSpPr>
              <p:spPr>
                <a:xfrm flipH="1" flipV="1">
                  <a:off x="4267085" y="2511733"/>
                  <a:ext cx="187076" cy="299815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solid"/>
                  <a:headEnd type="oval" w="med" len="med"/>
                  <a:tailEnd type="oval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2" name="Ellipse 51"/>
                <p:cNvSpPr/>
                <p:nvPr/>
              </p:nvSpPr>
              <p:spPr>
                <a:xfrm>
                  <a:off x="4246755" y="2626281"/>
                  <a:ext cx="389212" cy="359341"/>
                </a:xfrm>
                <a:prstGeom prst="ellipse">
                  <a:avLst/>
                </a:prstGeom>
                <a:noFill/>
                <a:ln w="19050"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39" name="Ellipse 38"/>
              <p:cNvSpPr/>
              <p:nvPr/>
            </p:nvSpPr>
            <p:spPr>
              <a:xfrm>
                <a:off x="7140795" y="1048203"/>
                <a:ext cx="398758" cy="368154"/>
              </a:xfrm>
              <a:prstGeom prst="ellipse">
                <a:avLst/>
              </a:prstGeom>
              <a:noFill/>
              <a:ln w="19050"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1" name="Ellipse 40"/>
              <p:cNvSpPr/>
              <p:nvPr/>
            </p:nvSpPr>
            <p:spPr>
              <a:xfrm>
                <a:off x="7507869" y="1205206"/>
                <a:ext cx="45720" cy="45720"/>
              </a:xfrm>
              <a:prstGeom prst="ellipse">
                <a:avLst/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2" name="Ellipse 41"/>
              <p:cNvSpPr/>
              <p:nvPr/>
            </p:nvSpPr>
            <p:spPr>
              <a:xfrm>
                <a:off x="7648496" y="1223040"/>
                <a:ext cx="45720" cy="45720"/>
              </a:xfrm>
              <a:prstGeom prst="ellipse">
                <a:avLst/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3" name="Ellipse 42"/>
              <p:cNvSpPr/>
              <p:nvPr/>
            </p:nvSpPr>
            <p:spPr>
              <a:xfrm>
                <a:off x="7223076" y="1375440"/>
                <a:ext cx="45720" cy="45720"/>
              </a:xfrm>
              <a:prstGeom prst="ellipse">
                <a:avLst/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4" name="Ellipse 43"/>
              <p:cNvSpPr/>
              <p:nvPr/>
            </p:nvSpPr>
            <p:spPr>
              <a:xfrm>
                <a:off x="7153000" y="1484784"/>
                <a:ext cx="45720" cy="45720"/>
              </a:xfrm>
              <a:prstGeom prst="ellipse">
                <a:avLst/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5" name="Ellipse 44"/>
              <p:cNvSpPr/>
              <p:nvPr/>
            </p:nvSpPr>
            <p:spPr>
              <a:xfrm>
                <a:off x="7147356" y="914364"/>
                <a:ext cx="45720" cy="45720"/>
              </a:xfrm>
              <a:prstGeom prst="ellipse">
                <a:avLst/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6" name="Ellipse 45"/>
              <p:cNvSpPr/>
              <p:nvPr/>
            </p:nvSpPr>
            <p:spPr>
              <a:xfrm>
                <a:off x="7219364" y="1043729"/>
                <a:ext cx="45720" cy="46639"/>
              </a:xfrm>
              <a:prstGeom prst="ellipse">
                <a:avLst/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7" name="Ellipse 46"/>
              <p:cNvSpPr/>
              <p:nvPr/>
            </p:nvSpPr>
            <p:spPr>
              <a:xfrm>
                <a:off x="7292443" y="1198227"/>
                <a:ext cx="87594" cy="87594"/>
              </a:xfrm>
              <a:prstGeom prst="ellips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3" name="Ellipse 52"/>
            <p:cNvSpPr/>
            <p:nvPr/>
          </p:nvSpPr>
          <p:spPr>
            <a:xfrm>
              <a:off x="145636" y="2978817"/>
              <a:ext cx="926192" cy="855106"/>
            </a:xfrm>
            <a:prstGeom prst="ellipse">
              <a:avLst/>
            </a:prstGeom>
            <a:noFill/>
            <a:ln w="19050"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4" name="Ellipse 53"/>
            <p:cNvSpPr/>
            <p:nvPr/>
          </p:nvSpPr>
          <p:spPr>
            <a:xfrm>
              <a:off x="372960" y="3013884"/>
              <a:ext cx="45720" cy="45720"/>
            </a:xfrm>
            <a:prstGeom prst="ellipse">
              <a:avLst/>
            </a:prstGeom>
            <a:solidFill>
              <a:schemeClr val="tx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5" name="Ellipse 54"/>
            <p:cNvSpPr/>
            <p:nvPr/>
          </p:nvSpPr>
          <p:spPr>
            <a:xfrm>
              <a:off x="1043608" y="3406424"/>
              <a:ext cx="45720" cy="45720"/>
            </a:xfrm>
            <a:prstGeom prst="ellipse">
              <a:avLst/>
            </a:prstGeom>
            <a:solidFill>
              <a:schemeClr val="tx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6" name="Ellipse 55"/>
            <p:cNvSpPr/>
            <p:nvPr/>
          </p:nvSpPr>
          <p:spPr>
            <a:xfrm>
              <a:off x="355460" y="3750896"/>
              <a:ext cx="45720" cy="45720"/>
            </a:xfrm>
            <a:prstGeom prst="ellipse">
              <a:avLst/>
            </a:prstGeom>
            <a:solidFill>
              <a:schemeClr val="tx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77" name="Groupe 76"/>
          <p:cNvGrpSpPr/>
          <p:nvPr/>
        </p:nvGrpSpPr>
        <p:grpSpPr>
          <a:xfrm>
            <a:off x="3184645" y="717274"/>
            <a:ext cx="653616" cy="669252"/>
            <a:chOff x="6801685" y="743858"/>
            <a:chExt cx="1048781" cy="968289"/>
          </a:xfrm>
        </p:grpSpPr>
        <p:grpSp>
          <p:nvGrpSpPr>
            <p:cNvPr id="78" name="Groupe 77"/>
            <p:cNvGrpSpPr/>
            <p:nvPr/>
          </p:nvGrpSpPr>
          <p:grpSpPr>
            <a:xfrm>
              <a:off x="6801685" y="743858"/>
              <a:ext cx="1048781" cy="968289"/>
              <a:chOff x="4143205" y="2534199"/>
              <a:chExt cx="596312" cy="550548"/>
            </a:xfrm>
          </p:grpSpPr>
          <p:sp>
            <p:nvSpPr>
              <p:cNvPr id="88" name="Ellipse 87"/>
              <p:cNvSpPr/>
              <p:nvPr/>
            </p:nvSpPr>
            <p:spPr>
              <a:xfrm>
                <a:off x="4143205" y="2534199"/>
                <a:ext cx="596312" cy="550548"/>
              </a:xfrm>
              <a:prstGeom prst="ellipse">
                <a:avLst/>
              </a:prstGeom>
              <a:noFill/>
              <a:ln w="19050"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89" name="Connecteur droit 88"/>
              <p:cNvCxnSpPr>
                <a:endCxn id="88" idx="6"/>
              </p:cNvCxnSpPr>
              <p:nvPr/>
            </p:nvCxnSpPr>
            <p:spPr>
              <a:xfrm flipV="1">
                <a:off x="4454161" y="2809473"/>
                <a:ext cx="285356" cy="2075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olid"/>
                <a:headEnd type="oval" w="med" len="med"/>
                <a:tailEnd type="oval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" name="Connecteur droit 89"/>
              <p:cNvCxnSpPr/>
              <p:nvPr/>
            </p:nvCxnSpPr>
            <p:spPr>
              <a:xfrm flipV="1">
                <a:off x="4300809" y="2809474"/>
                <a:ext cx="153351" cy="232227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olid"/>
                <a:headEnd type="oval" w="med" len="med"/>
                <a:tailEnd type="oval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Connecteur droit 90"/>
              <p:cNvCxnSpPr/>
              <p:nvPr/>
            </p:nvCxnSpPr>
            <p:spPr>
              <a:xfrm flipH="1" flipV="1">
                <a:off x="4300808" y="2565780"/>
                <a:ext cx="153356" cy="245771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olid"/>
                <a:headEnd type="oval" w="med" len="med"/>
                <a:tailEnd type="oval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" name="Ellipse 91"/>
              <p:cNvSpPr/>
              <p:nvPr/>
            </p:nvSpPr>
            <p:spPr>
              <a:xfrm>
                <a:off x="4246755" y="2626281"/>
                <a:ext cx="389212" cy="359341"/>
              </a:xfrm>
              <a:prstGeom prst="ellipse">
                <a:avLst/>
              </a:prstGeom>
              <a:noFill/>
              <a:ln w="19050"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82" name="Ellipse 81"/>
            <p:cNvSpPr/>
            <p:nvPr/>
          </p:nvSpPr>
          <p:spPr>
            <a:xfrm flipV="1">
              <a:off x="7618223" y="1212825"/>
              <a:ext cx="106265" cy="66149"/>
            </a:xfrm>
            <a:prstGeom prst="ellipse">
              <a:avLst/>
            </a:prstGeom>
            <a:solidFill>
              <a:schemeClr val="tx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4" name="Ellipse 83"/>
            <p:cNvSpPr/>
            <p:nvPr/>
          </p:nvSpPr>
          <p:spPr>
            <a:xfrm>
              <a:off x="7134772" y="1476565"/>
              <a:ext cx="97730" cy="93698"/>
            </a:xfrm>
            <a:prstGeom prst="ellipse">
              <a:avLst/>
            </a:prstGeom>
            <a:solidFill>
              <a:schemeClr val="tx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5" name="Ellipse 84"/>
            <p:cNvSpPr/>
            <p:nvPr/>
          </p:nvSpPr>
          <p:spPr>
            <a:xfrm>
              <a:off x="7147355" y="914363"/>
              <a:ext cx="103375" cy="122918"/>
            </a:xfrm>
            <a:prstGeom prst="ellipse">
              <a:avLst/>
            </a:prstGeom>
            <a:solidFill>
              <a:schemeClr val="tx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7" name="Ellipse 86"/>
            <p:cNvSpPr/>
            <p:nvPr/>
          </p:nvSpPr>
          <p:spPr>
            <a:xfrm>
              <a:off x="7292443" y="1198227"/>
              <a:ext cx="87594" cy="87594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93" name="Groupe 92"/>
          <p:cNvGrpSpPr/>
          <p:nvPr/>
        </p:nvGrpSpPr>
        <p:grpSpPr>
          <a:xfrm>
            <a:off x="2048022" y="813399"/>
            <a:ext cx="538432" cy="551312"/>
            <a:chOff x="6801685" y="743858"/>
            <a:chExt cx="1048781" cy="968289"/>
          </a:xfrm>
        </p:grpSpPr>
        <p:grpSp>
          <p:nvGrpSpPr>
            <p:cNvPr id="94" name="Groupe 93"/>
            <p:cNvGrpSpPr/>
            <p:nvPr/>
          </p:nvGrpSpPr>
          <p:grpSpPr>
            <a:xfrm>
              <a:off x="6801685" y="743858"/>
              <a:ext cx="1048781" cy="968289"/>
              <a:chOff x="4143205" y="2534199"/>
              <a:chExt cx="596312" cy="550548"/>
            </a:xfrm>
          </p:grpSpPr>
          <p:sp>
            <p:nvSpPr>
              <p:cNvPr id="99" name="Ellipse 98"/>
              <p:cNvSpPr/>
              <p:nvPr/>
            </p:nvSpPr>
            <p:spPr>
              <a:xfrm>
                <a:off x="4143205" y="2534199"/>
                <a:ext cx="596312" cy="550548"/>
              </a:xfrm>
              <a:prstGeom prst="ellipse">
                <a:avLst/>
              </a:prstGeom>
              <a:noFill/>
              <a:ln w="19050"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100" name="Connecteur droit 99"/>
              <p:cNvCxnSpPr>
                <a:endCxn id="99" idx="6"/>
              </p:cNvCxnSpPr>
              <p:nvPr/>
            </p:nvCxnSpPr>
            <p:spPr>
              <a:xfrm flipV="1">
                <a:off x="4454161" y="2809473"/>
                <a:ext cx="285356" cy="2075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olid"/>
                <a:headEnd type="oval" w="med" len="med"/>
                <a:tailEnd type="oval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Connecteur droit 100"/>
              <p:cNvCxnSpPr/>
              <p:nvPr/>
            </p:nvCxnSpPr>
            <p:spPr>
              <a:xfrm flipV="1">
                <a:off x="4300809" y="2809474"/>
                <a:ext cx="153351" cy="232227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olid"/>
                <a:headEnd type="oval" w="med" len="med"/>
                <a:tailEnd type="oval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Connecteur droit 101"/>
              <p:cNvCxnSpPr/>
              <p:nvPr/>
            </p:nvCxnSpPr>
            <p:spPr>
              <a:xfrm flipH="1" flipV="1">
                <a:off x="4300808" y="2565780"/>
                <a:ext cx="153356" cy="245771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olid"/>
                <a:headEnd type="oval" w="med" len="med"/>
                <a:tailEnd type="oval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8" name="Ellipse 97"/>
            <p:cNvSpPr/>
            <p:nvPr/>
          </p:nvSpPr>
          <p:spPr>
            <a:xfrm>
              <a:off x="7292443" y="1198227"/>
              <a:ext cx="87594" cy="87594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57" name="Rectangle 56"/>
          <p:cNvSpPr>
            <a:spLocks noChangeArrowheads="1"/>
          </p:cNvSpPr>
          <p:nvPr/>
        </p:nvSpPr>
        <p:spPr bwMode="auto">
          <a:xfrm>
            <a:off x="3303127" y="6502207"/>
            <a:ext cx="493700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285750" indent="-28575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indent="0">
              <a:spcBef>
                <a:spcPct val="0"/>
              </a:spcBef>
              <a:buNone/>
            </a:pPr>
            <a:r>
              <a:rPr lang="en-GB" altLang="en-US" sz="1400" dirty="0">
                <a:solidFill>
                  <a:srgbClr val="1014A4"/>
                </a:solidFill>
              </a:rPr>
              <a:t>Interesting relation to  Galois coaction on Feynman periods</a:t>
            </a:r>
          </a:p>
        </p:txBody>
      </p:sp>
      <p:sp>
        <p:nvSpPr>
          <p:cNvPr id="59" name="Rectangle 30 2"/>
          <p:cNvSpPr>
            <a:spLocks noChangeArrowheads="1"/>
          </p:cNvSpPr>
          <p:nvPr/>
        </p:nvSpPr>
        <p:spPr bwMode="auto">
          <a:xfrm>
            <a:off x="4228611" y="872181"/>
            <a:ext cx="16395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l"/>
            <a:r>
              <a:rPr lang="en-GB" sz="1100" b="1" dirty="0" err="1">
                <a:solidFill>
                  <a:srgbClr val="00CC00"/>
                </a:solidFill>
              </a:rPr>
              <a:t>E.Panzer</a:t>
            </a:r>
            <a:r>
              <a:rPr lang="en-GB" sz="1100" b="1" dirty="0">
                <a:solidFill>
                  <a:srgbClr val="00CC00"/>
                </a:solidFill>
              </a:rPr>
              <a:t>, 2015</a:t>
            </a:r>
          </a:p>
        </p:txBody>
      </p:sp>
      <p:sp>
        <p:nvSpPr>
          <p:cNvPr id="60" name="Rectangle 30 3"/>
          <p:cNvSpPr>
            <a:spLocks noChangeArrowheads="1"/>
          </p:cNvSpPr>
          <p:nvPr/>
        </p:nvSpPr>
        <p:spPr bwMode="auto">
          <a:xfrm>
            <a:off x="1845157" y="552774"/>
            <a:ext cx="115421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l"/>
            <a:r>
              <a:rPr lang="en-GB" sz="1050" b="1" dirty="0" err="1">
                <a:solidFill>
                  <a:srgbClr val="00CC00"/>
                </a:solidFill>
              </a:rPr>
              <a:t>Broadherst</a:t>
            </a:r>
            <a:r>
              <a:rPr lang="en-GB" sz="1050" b="1" dirty="0">
                <a:solidFill>
                  <a:srgbClr val="00CC00"/>
                </a:solidFill>
              </a:rPr>
              <a:t> 1980</a:t>
            </a:r>
          </a:p>
        </p:txBody>
      </p:sp>
      <p:sp>
        <p:nvSpPr>
          <p:cNvPr id="61" name="Rectangle 60"/>
          <p:cNvSpPr/>
          <p:nvPr/>
        </p:nvSpPr>
        <p:spPr>
          <a:xfrm>
            <a:off x="4370307" y="1103901"/>
            <a:ext cx="371659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>
                <a:solidFill>
                  <a:srgbClr val="1014A4"/>
                </a:solidFill>
              </a:rPr>
              <a:t>In terms of Riemann (multi)-zeta numbers </a:t>
            </a:r>
            <a:endParaRPr lang="en-GB" sz="1600" dirty="0"/>
          </a:p>
        </p:txBody>
      </p:sp>
      <p:sp>
        <p:nvSpPr>
          <p:cNvPr id="65" name="Rectangle 64"/>
          <p:cNvSpPr/>
          <p:nvPr/>
        </p:nvSpPr>
        <p:spPr>
          <a:xfrm>
            <a:off x="4182472" y="623243"/>
            <a:ext cx="3485872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l"/>
            <a:r>
              <a:rPr lang="en-GB" sz="1100" b="1" dirty="0" err="1">
                <a:solidFill>
                  <a:srgbClr val="00CC00"/>
                </a:solidFill>
              </a:rPr>
              <a:t>Ahn</a:t>
            </a:r>
            <a:r>
              <a:rPr lang="en-GB" sz="1100" b="1" dirty="0">
                <a:solidFill>
                  <a:srgbClr val="00CC00"/>
                </a:solidFill>
              </a:rPr>
              <a:t>, </a:t>
            </a:r>
            <a:r>
              <a:rPr lang="en-GB" sz="1100" b="1" dirty="0" err="1">
                <a:solidFill>
                  <a:srgbClr val="00CC00"/>
                </a:solidFill>
              </a:rPr>
              <a:t>Bajnok</a:t>
            </a:r>
            <a:r>
              <a:rPr lang="en-GB" sz="1100" b="1" dirty="0">
                <a:solidFill>
                  <a:srgbClr val="00CC00"/>
                </a:solidFill>
              </a:rPr>
              <a:t>, </a:t>
            </a:r>
            <a:r>
              <a:rPr lang="en-GB" sz="1100" b="1" dirty="0" err="1">
                <a:solidFill>
                  <a:srgbClr val="00CC00"/>
                </a:solidFill>
              </a:rPr>
              <a:t>Bombardelli</a:t>
            </a:r>
            <a:r>
              <a:rPr lang="en-GB" sz="1100" b="1" dirty="0">
                <a:solidFill>
                  <a:srgbClr val="00CC00"/>
                </a:solidFill>
              </a:rPr>
              <a:t>, </a:t>
            </a:r>
            <a:r>
              <a:rPr lang="en-GB" sz="1100" b="1" dirty="0" err="1">
                <a:solidFill>
                  <a:srgbClr val="00CC00"/>
                </a:solidFill>
              </a:rPr>
              <a:t>Nepomechie</a:t>
            </a:r>
            <a:r>
              <a:rPr lang="en-GB" sz="1100" b="1" dirty="0">
                <a:solidFill>
                  <a:srgbClr val="00CC00"/>
                </a:solidFill>
              </a:rPr>
              <a:t> 2013</a:t>
            </a:r>
          </a:p>
        </p:txBody>
      </p:sp>
      <p:sp>
        <p:nvSpPr>
          <p:cNvPr id="66" name="Rectangle 30 4"/>
          <p:cNvSpPr>
            <a:spLocks noChangeArrowheads="1"/>
          </p:cNvSpPr>
          <p:nvPr/>
        </p:nvSpPr>
        <p:spPr bwMode="auto">
          <a:xfrm>
            <a:off x="8059513" y="6530753"/>
            <a:ext cx="1097553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GB" sz="1050" b="1" dirty="0">
                <a:solidFill>
                  <a:srgbClr val="00CC00"/>
                </a:solidFill>
              </a:rPr>
              <a:t>Gurdogan‘21  </a:t>
            </a:r>
          </a:p>
        </p:txBody>
      </p:sp>
      <p:pic>
        <p:nvPicPr>
          <p:cNvPr id="67" name="Picture 66"/>
          <p:cNvPicPr>
            <a:picLocks/>
          </p:cNvPicPr>
          <p:nvPr>
            <p:custDataLst>
              <p:tags r:id="rId2"/>
            </p:custDataLst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7238" y="289044"/>
            <a:ext cx="869362" cy="2897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sp>
        <p:nvSpPr>
          <p:cNvPr id="70" name="Rectangle 69"/>
          <p:cNvSpPr/>
          <p:nvPr/>
        </p:nvSpPr>
        <p:spPr>
          <a:xfrm>
            <a:off x="1944260" y="781428"/>
            <a:ext cx="705025" cy="788900"/>
          </a:xfrm>
          <a:prstGeom prst="rect">
            <a:avLst/>
          </a:prstGeom>
          <a:solidFill>
            <a:srgbClr val="4F81BD">
              <a:alpha val="14902"/>
            </a:srgbClr>
          </a:solidFill>
          <a:ln>
            <a:solidFill>
              <a:srgbClr val="385D8A">
                <a:alpha val="21176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1" name="Rectangle 70"/>
          <p:cNvSpPr/>
          <p:nvPr/>
        </p:nvSpPr>
        <p:spPr>
          <a:xfrm>
            <a:off x="2761139" y="692696"/>
            <a:ext cx="1452414" cy="877631"/>
          </a:xfrm>
          <a:prstGeom prst="rect">
            <a:avLst/>
          </a:prstGeom>
          <a:solidFill>
            <a:srgbClr val="00B0F0">
              <a:alpha val="14902"/>
            </a:srgbClr>
          </a:solidFill>
          <a:ln>
            <a:solidFill>
              <a:srgbClr val="385D8A">
                <a:alpha val="21176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2" name="Rectangle 71"/>
          <p:cNvSpPr/>
          <p:nvPr/>
        </p:nvSpPr>
        <p:spPr>
          <a:xfrm>
            <a:off x="460989" y="1584845"/>
            <a:ext cx="6221843" cy="705569"/>
          </a:xfrm>
          <a:prstGeom prst="rect">
            <a:avLst/>
          </a:prstGeom>
          <a:solidFill>
            <a:srgbClr val="FFFF00">
              <a:alpha val="14902"/>
            </a:srgbClr>
          </a:solidFill>
          <a:ln>
            <a:solidFill>
              <a:srgbClr val="385D8A">
                <a:alpha val="21176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v</a:t>
            </a:r>
            <a:endParaRPr lang="fr-FR" dirty="0"/>
          </a:p>
        </p:txBody>
      </p:sp>
      <p:sp>
        <p:nvSpPr>
          <p:cNvPr id="73" name="Rectangle 72"/>
          <p:cNvSpPr/>
          <p:nvPr/>
        </p:nvSpPr>
        <p:spPr>
          <a:xfrm>
            <a:off x="481882" y="2281284"/>
            <a:ext cx="7114454" cy="2196348"/>
          </a:xfrm>
          <a:prstGeom prst="rect">
            <a:avLst/>
          </a:prstGeom>
          <a:solidFill>
            <a:srgbClr val="FF0000">
              <a:alpha val="14902"/>
            </a:srgbClr>
          </a:solidFill>
          <a:ln>
            <a:solidFill>
              <a:srgbClr val="385D8A">
                <a:alpha val="21176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Rectangle 3"/>
          <p:cNvSpPr/>
          <p:nvPr/>
        </p:nvSpPr>
        <p:spPr>
          <a:xfrm>
            <a:off x="1261362" y="1410720"/>
            <a:ext cx="611195" cy="192073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4" name="Rectangle 30 5"/>
          <p:cNvSpPr>
            <a:spLocks noChangeArrowheads="1"/>
          </p:cNvSpPr>
          <p:nvPr/>
        </p:nvSpPr>
        <p:spPr bwMode="auto">
          <a:xfrm>
            <a:off x="5730860" y="893339"/>
            <a:ext cx="2730235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r>
              <a:rPr lang="en-GB" sz="1100" b="1" dirty="0" err="1">
                <a:solidFill>
                  <a:srgbClr val="00CC00"/>
                </a:solidFill>
              </a:rPr>
              <a:t>Gurdogan</a:t>
            </a:r>
            <a:r>
              <a:rPr lang="en-GB" sz="1100" b="1" dirty="0">
                <a:solidFill>
                  <a:srgbClr val="00CC00"/>
                </a:solidFill>
              </a:rPr>
              <a:t>, V.K. ’15  </a:t>
            </a:r>
            <a:r>
              <a:rPr lang="en-GB" sz="1100" b="1" dirty="0">
                <a:solidFill>
                  <a:srgbClr val="1115B5"/>
                </a:solidFill>
              </a:rPr>
              <a:t>(any number of spokes)</a:t>
            </a:r>
          </a:p>
        </p:txBody>
      </p:sp>
      <p:sp>
        <p:nvSpPr>
          <p:cNvPr id="75" name="Rectangle 30 6"/>
          <p:cNvSpPr>
            <a:spLocks noChangeArrowheads="1"/>
          </p:cNvSpPr>
          <p:nvPr/>
        </p:nvSpPr>
        <p:spPr bwMode="auto">
          <a:xfrm>
            <a:off x="5899700" y="1953841"/>
            <a:ext cx="3203849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GB" sz="1050" b="1" dirty="0">
                <a:solidFill>
                  <a:srgbClr val="00CC00"/>
                </a:solidFill>
              </a:rPr>
              <a:t>  </a:t>
            </a:r>
            <a:r>
              <a:rPr lang="en-GB" sz="1050" b="1" dirty="0" err="1">
                <a:solidFill>
                  <a:srgbClr val="00CC00"/>
                </a:solidFill>
              </a:rPr>
              <a:t>Gromov</a:t>
            </a:r>
            <a:r>
              <a:rPr lang="en-GB" sz="1050" b="1" dirty="0">
                <a:solidFill>
                  <a:srgbClr val="00CC00"/>
                </a:solidFill>
              </a:rPr>
              <a:t>, V.K , </a:t>
            </a:r>
            <a:r>
              <a:rPr lang="en-GB" sz="1050" b="1" dirty="0" err="1">
                <a:solidFill>
                  <a:srgbClr val="00CC00"/>
                </a:solidFill>
              </a:rPr>
              <a:t>Korchemsky</a:t>
            </a:r>
            <a:r>
              <a:rPr lang="en-GB" sz="1050" b="1" dirty="0">
                <a:solidFill>
                  <a:srgbClr val="00CC00"/>
                </a:solidFill>
              </a:rPr>
              <a:t>, Negro, </a:t>
            </a:r>
            <a:r>
              <a:rPr lang="en-GB" sz="1050" b="1" dirty="0" err="1">
                <a:solidFill>
                  <a:srgbClr val="00CC00"/>
                </a:solidFill>
              </a:rPr>
              <a:t>Sizov</a:t>
            </a:r>
            <a:r>
              <a:rPr lang="en-GB" sz="1050" b="1" dirty="0">
                <a:solidFill>
                  <a:srgbClr val="00CC00"/>
                </a:solidFill>
              </a:rPr>
              <a:t> ’17 </a:t>
            </a:r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88372B14-AD6F-497C-A037-9CBF99E556B9}"/>
              </a:ext>
            </a:extLst>
          </p:cNvPr>
          <p:cNvSpPr/>
          <p:nvPr/>
        </p:nvSpPr>
        <p:spPr>
          <a:xfrm>
            <a:off x="500316" y="5003032"/>
            <a:ext cx="108523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>
                <a:solidFill>
                  <a:srgbClr val="1014A4"/>
                </a:solidFill>
              </a:rPr>
              <a:t>Baxter eq.:</a:t>
            </a:r>
            <a:endParaRPr lang="en-GB" sz="1600" dirty="0"/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2647CBB1-9987-4FE4-BF4F-413C70688DF8}"/>
              </a:ext>
            </a:extLst>
          </p:cNvPr>
          <p:cNvSpPr/>
          <p:nvPr/>
        </p:nvSpPr>
        <p:spPr>
          <a:xfrm>
            <a:off x="479044" y="6067387"/>
            <a:ext cx="2088072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>
                <a:solidFill>
                  <a:srgbClr val="1014A4"/>
                </a:solidFill>
              </a:rPr>
              <a:t>Quantization condition</a:t>
            </a:r>
            <a:endParaRPr lang="en-GB" sz="1600" dirty="0"/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id="{15AD89A0-F1CC-4163-A71A-DFA208FA6CDA}"/>
              </a:ext>
            </a:extLst>
          </p:cNvPr>
          <p:cNvPicPr>
            <a:picLocks/>
          </p:cNvPicPr>
          <p:nvPr>
            <p:custDataLst>
              <p:tags r:id="rId3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39731" y="5038333"/>
            <a:ext cx="3958900" cy="363648"/>
          </a:xfrm>
          <a:prstGeom prst="rect">
            <a:avLst/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1F2B81AB-51D7-47D8-8A63-BF49E388946D}"/>
              </a:ext>
            </a:extLst>
          </p:cNvPr>
          <p:cNvPicPr>
            <a:picLocks/>
          </p:cNvPicPr>
          <p:nvPr>
            <p:custDataLst>
              <p:tags r:id="rId4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2671" y="6159996"/>
            <a:ext cx="3326360" cy="159864"/>
          </a:xfrm>
          <a:prstGeom prst="rect">
            <a:avLst/>
          </a:prstGeom>
        </p:spPr>
      </p:pic>
      <p:sp>
        <p:nvSpPr>
          <p:cNvPr id="86" name="Rectangle 85">
            <a:extLst>
              <a:ext uri="{FF2B5EF4-FFF2-40B4-BE49-F238E27FC236}">
                <a16:creationId xmlns:a16="http://schemas.microsoft.com/office/drawing/2014/main" id="{26DF0A56-6505-49F2-8C91-563B0700FA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869" y="4458040"/>
            <a:ext cx="553327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285750" indent="-28575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r>
              <a:rPr lang="en-GB" altLang="en-US" sz="1800" dirty="0">
                <a:solidFill>
                  <a:srgbClr val="1014A4"/>
                </a:solidFill>
              </a:rPr>
              <a:t>Based on Quantum Spectral curve of AdS5/CFT5</a:t>
            </a: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05683AAD-6237-4638-A874-9C547022D8DA}"/>
              </a:ext>
            </a:extLst>
          </p:cNvPr>
          <p:cNvSpPr/>
          <p:nvPr/>
        </p:nvSpPr>
        <p:spPr>
          <a:xfrm>
            <a:off x="494114" y="5465573"/>
            <a:ext cx="125528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>
                <a:solidFill>
                  <a:srgbClr val="1014A4"/>
                </a:solidFill>
              </a:rPr>
              <a:t>Asymptotics:</a:t>
            </a:r>
            <a:endParaRPr lang="en-GB" sz="1600" dirty="0"/>
          </a:p>
        </p:txBody>
      </p:sp>
      <p:pic>
        <p:nvPicPr>
          <p:cNvPr id="7" name="Image 6" descr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\newcommand{\bP}{{\bf P}}&#10;\newcommand{\bQ}{{\bf Q}}&#10;&#10;&#10;\newcommand{\es}{\,\backslash\hskip-0.37cm 0}&#10;\def\sH{\slash\!\!\!\! H}&#10;\def\pint{-\hskip-0.41cm \int}&#10;&#10;\begin{document}&#10;\begin{align*}&#10;&amp;q_1(u,\xi)\sim u^{\Delta/2-1/2}(1+\frac{\alpha_1}{u}+\frac{\alpha_2}{u^2}+\cdots) \\ &#10;&amp;q_2(u,\xi)\sim u^{-\Delta/2+3/2}(1+\frac{\beta_1}{u}+\frac{\beta_2}{u^2}+\cdots)&#10;\end{align*}&#10;                                            &#10;\end{document}" title="IguanaTex Bitmap Display">
            <a:extLst>
              <a:ext uri="{FF2B5EF4-FFF2-40B4-BE49-F238E27FC236}">
                <a16:creationId xmlns:a16="http://schemas.microsoft.com/office/drawing/2014/main" id="{D7319474-D14F-45CF-98C2-DD95B8DE45E4}"/>
              </a:ext>
            </a:extLst>
          </p:cNvPr>
          <p:cNvPicPr>
            <a:picLocks/>
          </p:cNvPicPr>
          <p:nvPr>
            <p:custDataLst>
              <p:tags r:id="rId5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2804" y="5479115"/>
            <a:ext cx="2724636" cy="578398"/>
          </a:xfrm>
          <a:prstGeom prst="rect">
            <a:avLst/>
          </a:prstGeom>
          <a:solidFill>
            <a:srgbClr val="FFFFFF"/>
          </a:solidFill>
        </p:spPr>
      </p:pic>
      <p:sp>
        <p:nvSpPr>
          <p:cNvPr id="97" name="Rectangle 30 6">
            <a:extLst>
              <a:ext uri="{FF2B5EF4-FFF2-40B4-BE49-F238E27FC236}">
                <a16:creationId xmlns:a16="http://schemas.microsoft.com/office/drawing/2014/main" id="{F6036AE3-46EB-4431-A5ED-291187397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2160" y="4506178"/>
            <a:ext cx="2730235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GB" sz="1050" b="1" dirty="0">
                <a:solidFill>
                  <a:srgbClr val="00CC00"/>
                </a:solidFill>
              </a:rPr>
              <a:t>  </a:t>
            </a:r>
            <a:r>
              <a:rPr lang="en-GB" sz="1050" b="1" dirty="0" err="1">
                <a:solidFill>
                  <a:srgbClr val="00CC00"/>
                </a:solidFill>
              </a:rPr>
              <a:t>Gromov</a:t>
            </a:r>
            <a:r>
              <a:rPr lang="en-GB" sz="1050" b="1" dirty="0">
                <a:solidFill>
                  <a:srgbClr val="00CC00"/>
                </a:solidFill>
              </a:rPr>
              <a:t>, V.K , </a:t>
            </a:r>
            <a:r>
              <a:rPr lang="en-GB" sz="1050" b="1" dirty="0" err="1">
                <a:solidFill>
                  <a:srgbClr val="00CC00"/>
                </a:solidFill>
              </a:rPr>
              <a:t>Leurent</a:t>
            </a:r>
            <a:r>
              <a:rPr lang="en-GB" sz="1050" b="1" dirty="0">
                <a:solidFill>
                  <a:srgbClr val="00CC00"/>
                </a:solidFill>
              </a:rPr>
              <a:t>, </a:t>
            </a:r>
            <a:r>
              <a:rPr lang="en-GB" sz="1050" b="1" dirty="0" err="1">
                <a:solidFill>
                  <a:srgbClr val="00CC00"/>
                </a:solidFill>
              </a:rPr>
              <a:t>Voilin</a:t>
            </a:r>
            <a:r>
              <a:rPr lang="en-GB" sz="1050" b="1" dirty="0">
                <a:solidFill>
                  <a:srgbClr val="00CC00"/>
                </a:solidFill>
              </a:rPr>
              <a:t> ’13, ’14</a:t>
            </a:r>
          </a:p>
          <a:p>
            <a:r>
              <a:rPr lang="en-GB" sz="1050" b="1" dirty="0">
                <a:solidFill>
                  <a:srgbClr val="00CC00"/>
                </a:solidFill>
              </a:rPr>
              <a:t> V.K , </a:t>
            </a:r>
            <a:r>
              <a:rPr lang="en-GB" sz="1050" b="1" dirty="0" err="1">
                <a:solidFill>
                  <a:srgbClr val="00CC00"/>
                </a:solidFill>
              </a:rPr>
              <a:t>Leurent</a:t>
            </a:r>
            <a:r>
              <a:rPr lang="en-GB" sz="1050" b="1" dirty="0">
                <a:solidFill>
                  <a:srgbClr val="00CC00"/>
                </a:solidFill>
              </a:rPr>
              <a:t>, </a:t>
            </a:r>
            <a:r>
              <a:rPr lang="en-GB" sz="1050" b="1" dirty="0" err="1">
                <a:solidFill>
                  <a:srgbClr val="00CC00"/>
                </a:solidFill>
              </a:rPr>
              <a:t>Voilin</a:t>
            </a:r>
            <a:r>
              <a:rPr lang="en-GB" sz="1050" b="1" dirty="0">
                <a:solidFill>
                  <a:srgbClr val="00CC00"/>
                </a:solidFill>
              </a:rPr>
              <a:t> ’15</a:t>
            </a:r>
          </a:p>
        </p:txBody>
      </p:sp>
    </p:spTree>
    <p:extLst>
      <p:ext uri="{BB962C8B-B14F-4D97-AF65-F5344CB8AC3E}">
        <p14:creationId xmlns:p14="http://schemas.microsoft.com/office/powerpoint/2010/main" val="15840499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59" grpId="0"/>
      <p:bldP spid="60" grpId="0"/>
      <p:bldP spid="61" grpId="0"/>
      <p:bldP spid="65" grpId="0"/>
      <p:bldP spid="66" grpId="0"/>
      <p:bldP spid="70" grpId="0" animBg="1"/>
      <p:bldP spid="71" grpId="0" animBg="1"/>
      <p:bldP spid="72" grpId="0" animBg="1"/>
      <p:bldP spid="73" grpId="0" animBg="1"/>
      <p:bldP spid="4" grpId="0" animBg="1"/>
      <p:bldP spid="74" grpId="0"/>
      <p:bldP spid="75" grpId="0"/>
      <p:bldP spid="80" grpId="0"/>
      <p:bldP spid="81" grpId="0"/>
      <p:bldP spid="86" grpId="0"/>
      <p:bldP spid="95" grpId="0"/>
      <p:bldP spid="9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ABE21259-8E5A-406E-BB8E-041C1A6FB67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9750" y="44450"/>
            <a:ext cx="8424863" cy="947738"/>
          </a:xfrm>
        </p:spPr>
        <p:txBody>
          <a:bodyPr/>
          <a:lstStyle/>
          <a:p>
            <a:pPr eaLnBrk="1" hangingPunct="1"/>
            <a:r>
              <a:rPr lang="en-US" altLang="en-US" sz="3200">
                <a:solidFill>
                  <a:srgbClr val="C00000"/>
                </a:solidFill>
              </a:rPr>
              <a:t> Conformal 2- and 3-point function</a:t>
            </a:r>
          </a:p>
        </p:txBody>
      </p:sp>
      <p:pic>
        <p:nvPicPr>
          <p:cNvPr id="17411" name="Picture 6" descr="txp_fig">
            <a:extLst>
              <a:ext uri="{FF2B5EF4-FFF2-40B4-BE49-F238E27FC236}">
                <a16:creationId xmlns:a16="http://schemas.microsoft.com/office/drawing/2014/main" id="{640AD00F-0111-4D28-86C3-00C0A059656C}"/>
              </a:ext>
            </a:extLst>
          </p:cNvPr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9063" y="6705600"/>
            <a:ext cx="134937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12" name="Picture 8" descr="txp_fig">
            <a:extLst>
              <a:ext uri="{FF2B5EF4-FFF2-40B4-BE49-F238E27FC236}">
                <a16:creationId xmlns:a16="http://schemas.microsoft.com/office/drawing/2014/main" id="{03D8E6B7-01C2-4C86-A9FC-BA3BD786599B}"/>
              </a:ext>
            </a:extLst>
          </p:cNvPr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9063" y="6705600"/>
            <a:ext cx="134937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82CF19C-7166-48AB-8546-71ACFB734B54}"/>
              </a:ext>
            </a:extLst>
          </p:cNvPr>
          <p:cNvPicPr>
            <a:picLocks/>
          </p:cNvPicPr>
          <p:nvPr>
            <p:custDataLst>
              <p:tags r:id="rId3"/>
            </p:custDataLst>
          </p:nvPr>
        </p:nvPicPr>
        <p:blipFill>
          <a:blip r:embed="rId4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59935" y="5226273"/>
            <a:ext cx="5956300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Text Box 3 1">
            <a:extLst>
              <a:ext uri="{FF2B5EF4-FFF2-40B4-BE49-F238E27FC236}">
                <a16:creationId xmlns:a16="http://schemas.microsoft.com/office/drawing/2014/main" id="{65624FC2-21C5-48EE-8085-D599D7A752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918" y="4156409"/>
            <a:ext cx="312995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GB" altLang="en-US" sz="1800" dirty="0">
                <a:solidFill>
                  <a:srgbClr val="1014A4"/>
                </a:solidFill>
                <a:latin typeface="Arial" panose="020B0604020202020204" pitchFamily="34" charset="0"/>
              </a:rPr>
              <a:t>Similarly, for 3-point corr.:</a:t>
            </a:r>
          </a:p>
        </p:txBody>
      </p:sp>
      <p:pic>
        <p:nvPicPr>
          <p:cNvPr id="27" name="Image 26" descr="tmp.bmp">
            <a:extLst>
              <a:ext uri="{FF2B5EF4-FFF2-40B4-BE49-F238E27FC236}">
                <a16:creationId xmlns:a16="http://schemas.microsoft.com/office/drawing/2014/main" id="{F9AA092E-9026-4AD2-B46F-7329690B332F}"/>
              </a:ext>
            </a:extLst>
          </p:cNvPr>
          <p:cNvPicPr>
            <a:picLocks/>
          </p:cNvPicPr>
          <p:nvPr>
            <p:custDataLst>
              <p:tags r:id="rId4"/>
            </p:custDataLst>
          </p:nvPr>
        </p:nvPicPr>
        <p:blipFill>
          <a:blip r:embed="rId4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51550" y="3557169"/>
            <a:ext cx="1950144" cy="420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Text Box 3 2">
            <a:extLst>
              <a:ext uri="{FF2B5EF4-FFF2-40B4-BE49-F238E27FC236}">
                <a16:creationId xmlns:a16="http://schemas.microsoft.com/office/drawing/2014/main" id="{E0E8EA71-B1B1-48B6-B712-8B10CA1585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243" y="5873750"/>
            <a:ext cx="77636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GB" altLang="en-US" sz="1800">
                <a:solidFill>
                  <a:srgbClr val="FF0000"/>
                </a:solidFill>
                <a:latin typeface="Arial" panose="020B0604020202020204" pitchFamily="34" charset="0"/>
              </a:rPr>
              <a:t>They describe the whole conformal theory via operator product expansion </a:t>
            </a:r>
          </a:p>
        </p:txBody>
      </p:sp>
      <p:sp>
        <p:nvSpPr>
          <p:cNvPr id="24" name="TextBox 5">
            <a:extLst>
              <a:ext uri="{FF2B5EF4-FFF2-40B4-BE49-F238E27FC236}">
                <a16:creationId xmlns:a16="http://schemas.microsoft.com/office/drawing/2014/main" id="{E38499D3-7817-4BA7-B511-8D66D2F481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338" y="922109"/>
            <a:ext cx="636167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 sz="1800" dirty="0">
                <a:solidFill>
                  <a:srgbClr val="1014A4"/>
                </a:solidFill>
                <a:latin typeface="Arial" panose="020B0604020202020204" pitchFamily="34" charset="0"/>
              </a:rPr>
              <a:t>We consider only planar limit. Operators from local fields </a:t>
            </a:r>
            <a:endParaRPr lang="fr-FR" altLang="en-US" sz="1800" dirty="0">
              <a:solidFill>
                <a:srgbClr val="1014A4"/>
              </a:solidFill>
              <a:latin typeface="Arial" panose="020B0604020202020204" pitchFamily="34" charset="0"/>
            </a:endParaRPr>
          </a:p>
        </p:txBody>
      </p:sp>
      <p:pic>
        <p:nvPicPr>
          <p:cNvPr id="17420" name="Image 3">
            <a:extLst>
              <a:ext uri="{FF2B5EF4-FFF2-40B4-BE49-F238E27FC236}">
                <a16:creationId xmlns:a16="http://schemas.microsoft.com/office/drawing/2014/main" id="{CD56F34C-23EF-409E-9C81-2A5B45F1F1FD}"/>
              </a:ext>
            </a:extLst>
          </p:cNvPr>
          <p:cNvPicPr>
            <a:picLocks/>
          </p:cNvPicPr>
          <p:nvPr>
            <p:custDataLst>
              <p:tags r:id="rId5"/>
            </p:custDataLst>
          </p:nvPr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4048" y="2169588"/>
            <a:ext cx="3171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21" name="Image 7">
            <a:extLst>
              <a:ext uri="{FF2B5EF4-FFF2-40B4-BE49-F238E27FC236}">
                <a16:creationId xmlns:a16="http://schemas.microsoft.com/office/drawing/2014/main" id="{E802C907-DE9F-4BE4-8D74-658AB6F190AA}"/>
              </a:ext>
            </a:extLst>
          </p:cNvPr>
          <p:cNvPicPr>
            <a:picLocks/>
          </p:cNvPicPr>
          <p:nvPr>
            <p:custDataLst>
              <p:tags r:id="rId6"/>
            </p:custDataLst>
          </p:nvPr>
        </p:nvPicPr>
        <p:blipFill>
          <a:blip r:embed="rId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8166" y="2166137"/>
            <a:ext cx="2235200" cy="18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22" name="Image 15">
            <a:extLst>
              <a:ext uri="{FF2B5EF4-FFF2-40B4-BE49-F238E27FC236}">
                <a16:creationId xmlns:a16="http://schemas.microsoft.com/office/drawing/2014/main" id="{B9DF9E68-37EA-47AF-8124-B56D11581BD1}"/>
              </a:ext>
            </a:extLst>
          </p:cNvPr>
          <p:cNvPicPr>
            <a:picLocks/>
          </p:cNvPicPr>
          <p:nvPr>
            <p:custDataLst>
              <p:tags r:id="rId7"/>
            </p:custDataLst>
          </p:nvPr>
        </p:nvPicPr>
        <p:blipFill>
          <a:blip r:embed="rId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7704" y="2975450"/>
            <a:ext cx="5328592" cy="42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" name="Text Box 3 3">
            <a:extLst>
              <a:ext uri="{FF2B5EF4-FFF2-40B4-BE49-F238E27FC236}">
                <a16:creationId xmlns:a16="http://schemas.microsoft.com/office/drawing/2014/main" id="{DDD5E25E-4008-4979-9109-9F862ABF94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295" y="3499638"/>
            <a:ext cx="466025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GB" altLang="en-US" sz="1800" dirty="0">
                <a:solidFill>
                  <a:srgbClr val="1014A4"/>
                </a:solidFill>
                <a:latin typeface="Arial" panose="020B0604020202020204" pitchFamily="34" charset="0"/>
              </a:rPr>
              <a:t>Possible only for equal dimensions, then</a:t>
            </a:r>
          </a:p>
        </p:txBody>
      </p:sp>
      <p:sp>
        <p:nvSpPr>
          <p:cNvPr id="42" name="Text Box 3 4">
            <a:extLst>
              <a:ext uri="{FF2B5EF4-FFF2-40B4-BE49-F238E27FC236}">
                <a16:creationId xmlns:a16="http://schemas.microsoft.com/office/drawing/2014/main" id="{6B0CE4FF-08CC-4214-B7A6-C0AB68F963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0451" y="2534889"/>
            <a:ext cx="308289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GB" altLang="en-US" sz="1800" dirty="0">
                <a:solidFill>
                  <a:srgbClr val="1014A4"/>
                </a:solidFill>
                <a:latin typeface="Arial" panose="020B0604020202020204" pitchFamily="34" charset="0"/>
              </a:rPr>
              <a:t>Under special conformal:</a:t>
            </a:r>
          </a:p>
        </p:txBody>
      </p:sp>
      <p:pic>
        <p:nvPicPr>
          <p:cNvPr id="17425" name="Image 16">
            <a:extLst>
              <a:ext uri="{FF2B5EF4-FFF2-40B4-BE49-F238E27FC236}">
                <a16:creationId xmlns:a16="http://schemas.microsoft.com/office/drawing/2014/main" id="{87919DDE-6DB4-4709-A5C7-B2007B885278}"/>
              </a:ext>
            </a:extLst>
          </p:cNvPr>
          <p:cNvPicPr>
            <a:picLocks/>
          </p:cNvPicPr>
          <p:nvPr>
            <p:custDataLst>
              <p:tags r:id="rId8"/>
            </p:custDataLst>
          </p:nvPr>
        </p:nvPicPr>
        <p:blipFill>
          <a:blip r:embed="rId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2696" y="4629720"/>
            <a:ext cx="594360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" name="Text Box 3 5">
            <a:extLst>
              <a:ext uri="{FF2B5EF4-FFF2-40B4-BE49-F238E27FC236}">
                <a16:creationId xmlns:a16="http://schemas.microsoft.com/office/drawing/2014/main" id="{F9C31CE9-1834-41CB-88B8-09050228D0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295" y="5169473"/>
            <a:ext cx="149271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GB" altLang="en-US" sz="1800" dirty="0">
                <a:solidFill>
                  <a:srgbClr val="1014A4"/>
                </a:solidFill>
                <a:latin typeface="Arial" panose="020B0604020202020204" pitchFamily="34" charset="0"/>
              </a:rPr>
              <a:t>Solution: </a:t>
            </a:r>
          </a:p>
        </p:txBody>
      </p:sp>
      <p:pic>
        <p:nvPicPr>
          <p:cNvPr id="17427" name="Image 20">
            <a:extLst>
              <a:ext uri="{FF2B5EF4-FFF2-40B4-BE49-F238E27FC236}">
                <a16:creationId xmlns:a16="http://schemas.microsoft.com/office/drawing/2014/main" id="{1B99610D-06D8-4ECF-A348-9578862A6E79}"/>
              </a:ext>
            </a:extLst>
          </p:cNvPr>
          <p:cNvPicPr>
            <a:picLocks/>
          </p:cNvPicPr>
          <p:nvPr>
            <p:custDataLst>
              <p:tags r:id="rId9"/>
            </p:custDataLst>
          </p:nvPr>
        </p:nvPicPr>
        <p:blipFill>
          <a:blip r:embed="rId4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1464" y="6251834"/>
            <a:ext cx="4654752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Image 1">
            <a:extLst>
              <a:ext uri="{FF2B5EF4-FFF2-40B4-BE49-F238E27FC236}">
                <a16:creationId xmlns:a16="http://schemas.microsoft.com/office/drawing/2014/main" id="{AC864160-D25B-4CCE-BE40-CD5333A84583}"/>
              </a:ext>
            </a:extLst>
          </p:cNvPr>
          <p:cNvPicPr>
            <a:picLocks/>
          </p:cNvPicPr>
          <p:nvPr>
            <p:custDataLst>
              <p:tags r:id="rId10"/>
            </p:custDataLst>
          </p:nvPr>
        </p:nvPicPr>
        <p:blipFill>
          <a:blip r:embed="rId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0055" y="2630999"/>
            <a:ext cx="4851400" cy="20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 Box 3 6">
            <a:extLst>
              <a:ext uri="{FF2B5EF4-FFF2-40B4-BE49-F238E27FC236}">
                <a16:creationId xmlns:a16="http://schemas.microsoft.com/office/drawing/2014/main" id="{A68DA3CD-FE30-4409-B5B9-2F71899528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46" y="1664993"/>
            <a:ext cx="533992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GB" altLang="en-US" sz="1800" dirty="0">
                <a:solidFill>
                  <a:srgbClr val="1014A4"/>
                </a:solidFill>
                <a:latin typeface="Arial" panose="020B0604020202020204" pitchFamily="34" charset="0"/>
              </a:rPr>
              <a:t>2-  and 3-point correlators (structure functions):</a:t>
            </a:r>
          </a:p>
        </p:txBody>
      </p:sp>
      <p:pic>
        <p:nvPicPr>
          <p:cNvPr id="21" name="Image 20" descr="tmp.bmp">
            <a:extLst>
              <a:ext uri="{FF2B5EF4-FFF2-40B4-BE49-F238E27FC236}">
                <a16:creationId xmlns:a16="http://schemas.microsoft.com/office/drawing/2014/main" id="{E83519B9-C9D5-41D1-AAF4-B6BDFE6F2E13}"/>
              </a:ext>
            </a:extLst>
          </p:cNvPr>
          <p:cNvPicPr>
            <a:picLocks/>
          </p:cNvPicPr>
          <p:nvPr>
            <p:custDataLst>
              <p:tags r:id="rId11"/>
            </p:custDataLst>
          </p:nvPr>
        </p:nvPicPr>
        <p:blipFill>
          <a:blip r:embed="rId4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2369" y="3528585"/>
            <a:ext cx="2021626" cy="4356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8" name="Groupe 37" descr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{\cal O}(x)={\rm linear\,\, combinations\,\, of\,\,}{\rm Tr} \[\D\D\Psi\Psi\Phi\Phi\D\Psi\dots&#10;\](x)$$&#10;\end{document}&#10;" title="IguanaTex Vector Display">
            <a:extLst>
              <a:ext uri="{FF2B5EF4-FFF2-40B4-BE49-F238E27FC236}">
                <a16:creationId xmlns:a16="http://schemas.microsoft.com/office/drawing/2014/main" id="{C75CD441-F9EC-4001-8FCA-20A1F6AEABBC}"/>
              </a:ext>
            </a:extLst>
          </p:cNvPr>
          <p:cNvGrpSpPr>
            <a:grpSpLocks/>
          </p:cNvGrpSpPr>
          <p:nvPr>
            <p:custDataLst>
              <p:tags r:id="rId12"/>
            </p:custDataLst>
          </p:nvPr>
        </p:nvGrpSpPr>
        <p:grpSpPr>
          <a:xfrm>
            <a:off x="911482" y="1365314"/>
            <a:ext cx="6900878" cy="254876"/>
            <a:chOff x="1707529" y="-6363784"/>
            <a:chExt cx="7068674" cy="261073"/>
          </a:xfrm>
        </p:grpSpPr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FB606D7C-0432-4584-A31F-6666B41C51C7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1707529" y="-6348672"/>
              <a:ext cx="203371" cy="190557"/>
            </a:xfrm>
            <a:custGeom>
              <a:avLst/>
              <a:gdLst>
                <a:gd name="connsiteX0" fmla="*/ 201353 w 203370"/>
                <a:gd name="connsiteY0" fmla="*/ 67978 h 190556"/>
                <a:gd name="connsiteX1" fmla="*/ 153207 w 203370"/>
                <a:gd name="connsiteY1" fmla="*/ 9528 h 190556"/>
                <a:gd name="connsiteX2" fmla="*/ 100780 w 203370"/>
                <a:gd name="connsiteY2" fmla="*/ 32204 h 190556"/>
                <a:gd name="connsiteX3" fmla="*/ 71287 w 203370"/>
                <a:gd name="connsiteY3" fmla="*/ 75282 h 190556"/>
                <a:gd name="connsiteX4" fmla="*/ 73555 w 203370"/>
                <a:gd name="connsiteY4" fmla="*/ 77299 h 190556"/>
                <a:gd name="connsiteX5" fmla="*/ 93217 w 203370"/>
                <a:gd name="connsiteY5" fmla="*/ 65457 h 190556"/>
                <a:gd name="connsiteX6" fmla="*/ 111619 w 203370"/>
                <a:gd name="connsiteY6" fmla="*/ 36234 h 190556"/>
                <a:gd name="connsiteX7" fmla="*/ 135313 w 203370"/>
                <a:gd name="connsiteY7" fmla="*/ 24142 h 190556"/>
                <a:gd name="connsiteX8" fmla="*/ 178918 w 203370"/>
                <a:gd name="connsiteY8" fmla="*/ 79062 h 190556"/>
                <a:gd name="connsiteX9" fmla="*/ 92208 w 203370"/>
                <a:gd name="connsiteY9" fmla="*/ 177564 h 190556"/>
                <a:gd name="connsiteX10" fmla="*/ 31967 w 203370"/>
                <a:gd name="connsiteY10" fmla="*/ 111809 h 190556"/>
                <a:gd name="connsiteX11" fmla="*/ 87926 w 203370"/>
                <a:gd name="connsiteY11" fmla="*/ 21370 h 190556"/>
                <a:gd name="connsiteX12" fmla="*/ 98762 w 203370"/>
                <a:gd name="connsiteY12" fmla="*/ 11545 h 190556"/>
                <a:gd name="connsiteX13" fmla="*/ 96244 w 203370"/>
                <a:gd name="connsiteY13" fmla="*/ 9528 h 190556"/>
                <a:gd name="connsiteX14" fmla="*/ 9533 w 203370"/>
                <a:gd name="connsiteY14" fmla="*/ 122898 h 190556"/>
                <a:gd name="connsiteX15" fmla="*/ 74564 w 203370"/>
                <a:gd name="connsiteY15" fmla="*/ 192177 h 190556"/>
                <a:gd name="connsiteX16" fmla="*/ 201353 w 203370"/>
                <a:gd name="connsiteY16" fmla="*/ 67978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190556">
                  <a:moveTo>
                    <a:pt x="201353" y="67978"/>
                  </a:moveTo>
                  <a:cubicBezTo>
                    <a:pt x="201353" y="32705"/>
                    <a:pt x="182950" y="9528"/>
                    <a:pt x="153207" y="9528"/>
                  </a:cubicBezTo>
                  <a:cubicBezTo>
                    <a:pt x="133045" y="9528"/>
                    <a:pt x="114138" y="20363"/>
                    <a:pt x="100780" y="32204"/>
                  </a:cubicBezTo>
                  <a:cubicBezTo>
                    <a:pt x="80868" y="50090"/>
                    <a:pt x="71287" y="74274"/>
                    <a:pt x="71287" y="75282"/>
                  </a:cubicBezTo>
                  <a:cubicBezTo>
                    <a:pt x="71287" y="76795"/>
                    <a:pt x="72550" y="77299"/>
                    <a:pt x="73555" y="77299"/>
                  </a:cubicBezTo>
                  <a:cubicBezTo>
                    <a:pt x="78600" y="77299"/>
                    <a:pt x="90194" y="71253"/>
                    <a:pt x="93217" y="65457"/>
                  </a:cubicBezTo>
                  <a:cubicBezTo>
                    <a:pt x="98007" y="55381"/>
                    <a:pt x="102039" y="46813"/>
                    <a:pt x="111619" y="36234"/>
                  </a:cubicBezTo>
                  <a:cubicBezTo>
                    <a:pt x="118678" y="28171"/>
                    <a:pt x="124473" y="24142"/>
                    <a:pt x="135313" y="24142"/>
                  </a:cubicBezTo>
                  <a:cubicBezTo>
                    <a:pt x="163039" y="24142"/>
                    <a:pt x="178918" y="47067"/>
                    <a:pt x="178918" y="79062"/>
                  </a:cubicBezTo>
                  <a:cubicBezTo>
                    <a:pt x="178918" y="130706"/>
                    <a:pt x="140100" y="177564"/>
                    <a:pt x="92208" y="177564"/>
                  </a:cubicBezTo>
                  <a:cubicBezTo>
                    <a:pt x="53897" y="177564"/>
                    <a:pt x="31967" y="148591"/>
                    <a:pt x="31967" y="111809"/>
                  </a:cubicBezTo>
                  <a:cubicBezTo>
                    <a:pt x="31967" y="80070"/>
                    <a:pt x="48602" y="41526"/>
                    <a:pt x="87926" y="21370"/>
                  </a:cubicBezTo>
                  <a:cubicBezTo>
                    <a:pt x="92967" y="18850"/>
                    <a:pt x="98762" y="14316"/>
                    <a:pt x="98762" y="11545"/>
                  </a:cubicBezTo>
                  <a:cubicBezTo>
                    <a:pt x="98762" y="9782"/>
                    <a:pt x="97503" y="9528"/>
                    <a:pt x="96244" y="9528"/>
                  </a:cubicBezTo>
                  <a:cubicBezTo>
                    <a:pt x="86413" y="9528"/>
                    <a:pt x="9533" y="48831"/>
                    <a:pt x="9533" y="122898"/>
                  </a:cubicBezTo>
                  <a:cubicBezTo>
                    <a:pt x="9533" y="160938"/>
                    <a:pt x="32472" y="192177"/>
                    <a:pt x="74564" y="192177"/>
                  </a:cubicBezTo>
                  <a:cubicBezTo>
                    <a:pt x="126490" y="192177"/>
                    <a:pt x="201353" y="142799"/>
                    <a:pt x="201353" y="679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B86E15AB-579E-4574-86D5-88E44DA09977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1939230" y="-6363784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1 w 88974"/>
                <a:gd name="connsiteY1" fmla="*/ 14565 h 254075"/>
                <a:gd name="connsiteX2" fmla="*/ 9533 w 88974"/>
                <a:gd name="connsiteY2" fmla="*/ 131964 h 254075"/>
                <a:gd name="connsiteX3" fmla="*/ 67760 w 88974"/>
                <a:gd name="connsiteY3" fmla="*/ 250367 h 254075"/>
                <a:gd name="connsiteX4" fmla="*/ 78600 w 88974"/>
                <a:gd name="connsiteY4" fmla="*/ 254396 h 254075"/>
                <a:gd name="connsiteX5" fmla="*/ 80363 w 88974"/>
                <a:gd name="connsiteY5" fmla="*/ 254396 h 254075"/>
                <a:gd name="connsiteX6" fmla="*/ 87422 w 88974"/>
                <a:gd name="connsiteY6" fmla="*/ 250871 h 254075"/>
                <a:gd name="connsiteX7" fmla="*/ 85404 w 88974"/>
                <a:gd name="connsiteY7" fmla="*/ 247596 h 254075"/>
                <a:gd name="connsiteX8" fmla="*/ 29699 w 88974"/>
                <a:gd name="connsiteY8" fmla="*/ 131964 h 254075"/>
                <a:gd name="connsiteX9" fmla="*/ 86663 w 88974"/>
                <a:gd name="connsiteY9" fmla="*/ 15573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1" y="14565"/>
                  </a:cubicBezTo>
                  <a:cubicBezTo>
                    <a:pt x="26927" y="43787"/>
                    <a:pt x="9533" y="89386"/>
                    <a:pt x="9533" y="131964"/>
                  </a:cubicBezTo>
                  <a:cubicBezTo>
                    <a:pt x="9533" y="180834"/>
                    <a:pt x="31967" y="224924"/>
                    <a:pt x="67760" y="250367"/>
                  </a:cubicBezTo>
                  <a:cubicBezTo>
                    <a:pt x="73555" y="254396"/>
                    <a:pt x="74060" y="254396"/>
                    <a:pt x="78600" y="254396"/>
                  </a:cubicBezTo>
                  <a:lnTo>
                    <a:pt x="80363" y="254396"/>
                  </a:lnTo>
                  <a:cubicBezTo>
                    <a:pt x="84145" y="254396"/>
                    <a:pt x="87422" y="254396"/>
                    <a:pt x="87422" y="250871"/>
                  </a:cubicBezTo>
                  <a:cubicBezTo>
                    <a:pt x="87422" y="249358"/>
                    <a:pt x="86413" y="248350"/>
                    <a:pt x="85404" y="247596"/>
                  </a:cubicBezTo>
                  <a:cubicBezTo>
                    <a:pt x="36253" y="211823"/>
                    <a:pt x="29699" y="159170"/>
                    <a:pt x="29699" y="131964"/>
                  </a:cubicBezTo>
                  <a:cubicBezTo>
                    <a:pt x="29699" y="81073"/>
                    <a:pt x="52384" y="37996"/>
                    <a:pt x="86663" y="15573"/>
                  </a:cubicBezTo>
                  <a:cubicBezTo>
                    <a:pt x="86663" y="15320"/>
                    <a:pt x="87422" y="14315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104D57EC-BDC9-47E8-A2E3-1F68644C7141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2042871" y="-6282413"/>
              <a:ext cx="139817" cy="127038"/>
            </a:xfrm>
            <a:custGeom>
              <a:avLst/>
              <a:gdLst>
                <a:gd name="connsiteX0" fmla="*/ 127750 w 139817"/>
                <a:gd name="connsiteY0" fmla="*/ 20107 h 127037"/>
                <a:gd name="connsiteX1" fmla="*/ 116156 w 139817"/>
                <a:gd name="connsiteY1" fmla="*/ 33713 h 127037"/>
                <a:gd name="connsiteX2" fmla="*/ 125983 w 139817"/>
                <a:gd name="connsiteY2" fmla="*/ 43034 h 127037"/>
                <a:gd name="connsiteX3" fmla="*/ 140100 w 139817"/>
                <a:gd name="connsiteY3" fmla="*/ 27917 h 127037"/>
                <a:gd name="connsiteX4" fmla="*/ 114893 w 139817"/>
                <a:gd name="connsiteY4" fmla="*/ 9528 h 127037"/>
                <a:gd name="connsiteX5" fmla="*/ 87672 w 139817"/>
                <a:gd name="connsiteY5" fmla="*/ 27666 h 127037"/>
                <a:gd name="connsiteX6" fmla="*/ 58684 w 139817"/>
                <a:gd name="connsiteY6" fmla="*/ 9528 h 127037"/>
                <a:gd name="connsiteX7" fmla="*/ 15833 w 139817"/>
                <a:gd name="connsiteY7" fmla="*/ 48072 h 127037"/>
                <a:gd name="connsiteX8" fmla="*/ 19614 w 139817"/>
                <a:gd name="connsiteY8" fmla="*/ 51347 h 127037"/>
                <a:gd name="connsiteX9" fmla="*/ 23900 w 139817"/>
                <a:gd name="connsiteY9" fmla="*/ 47063 h 127037"/>
                <a:gd name="connsiteX10" fmla="*/ 57929 w 139817"/>
                <a:gd name="connsiteY10" fmla="*/ 16582 h 127037"/>
                <a:gd name="connsiteX11" fmla="*/ 72546 w 139817"/>
                <a:gd name="connsiteY11" fmla="*/ 32704 h 127037"/>
                <a:gd name="connsiteX12" fmla="*/ 67506 w 139817"/>
                <a:gd name="connsiteY12" fmla="*/ 57393 h 127037"/>
                <a:gd name="connsiteX13" fmla="*/ 58938 w 139817"/>
                <a:gd name="connsiteY13" fmla="*/ 91908 h 127037"/>
                <a:gd name="connsiteX14" fmla="*/ 34990 w 139817"/>
                <a:gd name="connsiteY14" fmla="*/ 116092 h 127037"/>
                <a:gd name="connsiteX15" fmla="*/ 22136 w 139817"/>
                <a:gd name="connsiteY15" fmla="*/ 112563 h 127037"/>
                <a:gd name="connsiteX16" fmla="*/ 33731 w 139817"/>
                <a:gd name="connsiteY16" fmla="*/ 98962 h 127037"/>
                <a:gd name="connsiteX17" fmla="*/ 23646 w 139817"/>
                <a:gd name="connsiteY17" fmla="*/ 89641 h 127037"/>
                <a:gd name="connsiteX18" fmla="*/ 9533 w 139817"/>
                <a:gd name="connsiteY18" fmla="*/ 105008 h 127037"/>
                <a:gd name="connsiteX19" fmla="*/ 34740 w 139817"/>
                <a:gd name="connsiteY19" fmla="*/ 123147 h 127037"/>
                <a:gd name="connsiteX20" fmla="*/ 61961 w 139817"/>
                <a:gd name="connsiteY20" fmla="*/ 105008 h 127037"/>
                <a:gd name="connsiteX21" fmla="*/ 91199 w 139817"/>
                <a:gd name="connsiteY21" fmla="*/ 123147 h 127037"/>
                <a:gd name="connsiteX22" fmla="*/ 133799 w 139817"/>
                <a:gd name="connsiteY22" fmla="*/ 84599 h 127037"/>
                <a:gd name="connsiteX23" fmla="*/ 130018 w 139817"/>
                <a:gd name="connsiteY23" fmla="*/ 81324 h 127037"/>
                <a:gd name="connsiteX24" fmla="*/ 125732 w 139817"/>
                <a:gd name="connsiteY24" fmla="*/ 85607 h 127037"/>
                <a:gd name="connsiteX25" fmla="*/ 91703 w 139817"/>
                <a:gd name="connsiteY25" fmla="*/ 116092 h 127037"/>
                <a:gd name="connsiteX26" fmla="*/ 77336 w 139817"/>
                <a:gd name="connsiteY26" fmla="*/ 99967 h 127037"/>
                <a:gd name="connsiteX27" fmla="*/ 82377 w 139817"/>
                <a:gd name="connsiteY27" fmla="*/ 75027 h 127037"/>
                <a:gd name="connsiteX28" fmla="*/ 90949 w 139817"/>
                <a:gd name="connsiteY28" fmla="*/ 40513 h 127037"/>
                <a:gd name="connsiteX29" fmla="*/ 114642 w 139817"/>
                <a:gd name="connsiteY29" fmla="*/ 16582 h 127037"/>
                <a:gd name="connsiteX30" fmla="*/ 127750 w 139817"/>
                <a:gd name="connsiteY30" fmla="*/ 20107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817" h="127037">
                  <a:moveTo>
                    <a:pt x="127750" y="20107"/>
                  </a:moveTo>
                  <a:cubicBezTo>
                    <a:pt x="116656" y="22879"/>
                    <a:pt x="116156" y="32704"/>
                    <a:pt x="116156" y="33713"/>
                  </a:cubicBezTo>
                  <a:cubicBezTo>
                    <a:pt x="116156" y="39255"/>
                    <a:pt x="120438" y="43034"/>
                    <a:pt x="125983" y="43034"/>
                  </a:cubicBezTo>
                  <a:cubicBezTo>
                    <a:pt x="131532" y="43034"/>
                    <a:pt x="140100" y="38750"/>
                    <a:pt x="140100" y="27917"/>
                  </a:cubicBezTo>
                  <a:cubicBezTo>
                    <a:pt x="140100" y="13557"/>
                    <a:pt x="124219" y="9528"/>
                    <a:pt x="114893" y="9528"/>
                  </a:cubicBezTo>
                  <a:cubicBezTo>
                    <a:pt x="103048" y="9528"/>
                    <a:pt x="93467" y="17841"/>
                    <a:pt x="87672" y="27666"/>
                  </a:cubicBezTo>
                  <a:cubicBezTo>
                    <a:pt x="82127" y="14315"/>
                    <a:pt x="69019" y="9528"/>
                    <a:pt x="58684" y="9528"/>
                  </a:cubicBezTo>
                  <a:cubicBezTo>
                    <a:pt x="31209" y="9528"/>
                    <a:pt x="15833" y="41017"/>
                    <a:pt x="15833" y="48072"/>
                  </a:cubicBezTo>
                  <a:cubicBezTo>
                    <a:pt x="15833" y="50339"/>
                    <a:pt x="17596" y="51347"/>
                    <a:pt x="19614" y="51347"/>
                  </a:cubicBezTo>
                  <a:cubicBezTo>
                    <a:pt x="22641" y="51347"/>
                    <a:pt x="23141" y="50089"/>
                    <a:pt x="23900" y="47063"/>
                  </a:cubicBezTo>
                  <a:cubicBezTo>
                    <a:pt x="29695" y="28675"/>
                    <a:pt x="44821" y="16582"/>
                    <a:pt x="57929" y="16582"/>
                  </a:cubicBezTo>
                  <a:cubicBezTo>
                    <a:pt x="67760" y="16582"/>
                    <a:pt x="72546" y="23637"/>
                    <a:pt x="72546" y="32704"/>
                  </a:cubicBezTo>
                  <a:cubicBezTo>
                    <a:pt x="72546" y="37742"/>
                    <a:pt x="69523" y="49330"/>
                    <a:pt x="67506" y="57393"/>
                  </a:cubicBezTo>
                  <a:cubicBezTo>
                    <a:pt x="65742" y="64698"/>
                    <a:pt x="60197" y="87120"/>
                    <a:pt x="58938" y="91908"/>
                  </a:cubicBezTo>
                  <a:cubicBezTo>
                    <a:pt x="55407" y="105509"/>
                    <a:pt x="46334" y="116092"/>
                    <a:pt x="34990" y="116092"/>
                  </a:cubicBezTo>
                  <a:cubicBezTo>
                    <a:pt x="33981" y="116092"/>
                    <a:pt x="27427" y="116092"/>
                    <a:pt x="22136" y="112563"/>
                  </a:cubicBezTo>
                  <a:cubicBezTo>
                    <a:pt x="33731" y="109792"/>
                    <a:pt x="33731" y="99212"/>
                    <a:pt x="33731" y="98962"/>
                  </a:cubicBezTo>
                  <a:cubicBezTo>
                    <a:pt x="33731" y="93166"/>
                    <a:pt x="29191" y="89641"/>
                    <a:pt x="23646" y="89641"/>
                  </a:cubicBezTo>
                  <a:cubicBezTo>
                    <a:pt x="16842" y="89641"/>
                    <a:pt x="9533" y="95433"/>
                    <a:pt x="9533" y="105008"/>
                  </a:cubicBezTo>
                  <a:cubicBezTo>
                    <a:pt x="9533" y="116597"/>
                    <a:pt x="21882" y="123147"/>
                    <a:pt x="34740" y="123147"/>
                  </a:cubicBezTo>
                  <a:cubicBezTo>
                    <a:pt x="48098" y="123147"/>
                    <a:pt x="57424" y="113067"/>
                    <a:pt x="61961" y="105008"/>
                  </a:cubicBezTo>
                  <a:cubicBezTo>
                    <a:pt x="67506" y="117351"/>
                    <a:pt x="79100" y="123147"/>
                    <a:pt x="91199" y="123147"/>
                  </a:cubicBezTo>
                  <a:cubicBezTo>
                    <a:pt x="118674" y="123147"/>
                    <a:pt x="133799" y="91653"/>
                    <a:pt x="133799" y="84599"/>
                  </a:cubicBezTo>
                  <a:cubicBezTo>
                    <a:pt x="133799" y="82082"/>
                    <a:pt x="131782" y="81324"/>
                    <a:pt x="130018" y="81324"/>
                  </a:cubicBezTo>
                  <a:cubicBezTo>
                    <a:pt x="126992" y="81324"/>
                    <a:pt x="126487" y="83091"/>
                    <a:pt x="125732" y="85607"/>
                  </a:cubicBezTo>
                  <a:cubicBezTo>
                    <a:pt x="120692" y="102488"/>
                    <a:pt x="106325" y="116092"/>
                    <a:pt x="91703" y="116092"/>
                  </a:cubicBezTo>
                  <a:cubicBezTo>
                    <a:pt x="83386" y="116092"/>
                    <a:pt x="77336" y="110550"/>
                    <a:pt x="77336" y="99967"/>
                  </a:cubicBezTo>
                  <a:cubicBezTo>
                    <a:pt x="77336" y="94929"/>
                    <a:pt x="78850" y="89137"/>
                    <a:pt x="82377" y="75027"/>
                  </a:cubicBezTo>
                  <a:cubicBezTo>
                    <a:pt x="84141" y="67469"/>
                    <a:pt x="89686" y="45301"/>
                    <a:pt x="90949" y="40513"/>
                  </a:cubicBezTo>
                  <a:cubicBezTo>
                    <a:pt x="94476" y="27412"/>
                    <a:pt x="103298" y="16582"/>
                    <a:pt x="114642" y="16582"/>
                  </a:cubicBezTo>
                  <a:cubicBezTo>
                    <a:pt x="115901" y="16582"/>
                    <a:pt x="122455" y="16582"/>
                    <a:pt x="127750" y="2010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FEF297FE-3E88-443C-83D8-B1792478559D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2203209" y="-6363784"/>
              <a:ext cx="88975" cy="254075"/>
            </a:xfrm>
            <a:custGeom>
              <a:avLst/>
              <a:gdLst>
                <a:gd name="connsiteX0" fmla="*/ 16591 w 88974"/>
                <a:gd name="connsiteY0" fmla="*/ 9528 h 254075"/>
                <a:gd name="connsiteX1" fmla="*/ 9533 w 88974"/>
                <a:gd name="connsiteY1" fmla="*/ 13053 h 254075"/>
                <a:gd name="connsiteX2" fmla="*/ 11046 w 88974"/>
                <a:gd name="connsiteY2" fmla="*/ 16328 h 254075"/>
                <a:gd name="connsiteX3" fmla="*/ 50871 w 88974"/>
                <a:gd name="connsiteY3" fmla="*/ 62180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1 h 254075"/>
                <a:gd name="connsiteX7" fmla="*/ 16591 w 88974"/>
                <a:gd name="connsiteY7" fmla="*/ 254396 h 254075"/>
                <a:gd name="connsiteX8" fmla="*/ 18105 w 88974"/>
                <a:gd name="connsiteY8" fmla="*/ 254396 h 254075"/>
                <a:gd name="connsiteX9" fmla="*/ 30204 w 88974"/>
                <a:gd name="connsiteY9" fmla="*/ 249358 h 254075"/>
                <a:gd name="connsiteX10" fmla="*/ 87167 w 88974"/>
                <a:gd name="connsiteY10" fmla="*/ 131964 h 254075"/>
                <a:gd name="connsiteX11" fmla="*/ 28941 w 88974"/>
                <a:gd name="connsiteY11" fmla="*/ 13556 h 254075"/>
                <a:gd name="connsiteX12" fmla="*/ 18105 w 88974"/>
                <a:gd name="connsiteY12" fmla="*/ 9528 h 254075"/>
                <a:gd name="connsiteX13" fmla="*/ 16591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1" y="9528"/>
                  </a:moveTo>
                  <a:cubicBezTo>
                    <a:pt x="12560" y="9528"/>
                    <a:pt x="9533" y="9528"/>
                    <a:pt x="9533" y="13053"/>
                  </a:cubicBezTo>
                  <a:cubicBezTo>
                    <a:pt x="9533" y="13307"/>
                    <a:pt x="9533" y="14815"/>
                    <a:pt x="11046" y="16328"/>
                  </a:cubicBezTo>
                  <a:cubicBezTo>
                    <a:pt x="18859" y="21869"/>
                    <a:pt x="37512" y="35475"/>
                    <a:pt x="50871" y="62180"/>
                  </a:cubicBezTo>
                  <a:cubicBezTo>
                    <a:pt x="62969" y="86365"/>
                    <a:pt x="67005" y="110800"/>
                    <a:pt x="67005" y="131964"/>
                  </a:cubicBezTo>
                  <a:cubicBezTo>
                    <a:pt x="67005" y="160178"/>
                    <a:pt x="59442" y="212073"/>
                    <a:pt x="12810" y="246588"/>
                  </a:cubicBezTo>
                  <a:cubicBezTo>
                    <a:pt x="10037" y="248604"/>
                    <a:pt x="9533" y="249108"/>
                    <a:pt x="9533" y="250871"/>
                  </a:cubicBezTo>
                  <a:cubicBezTo>
                    <a:pt x="9533" y="254396"/>
                    <a:pt x="12560" y="254396"/>
                    <a:pt x="16591" y="254396"/>
                  </a:cubicBezTo>
                  <a:lnTo>
                    <a:pt x="18105" y="254396"/>
                  </a:lnTo>
                  <a:cubicBezTo>
                    <a:pt x="22891" y="254396"/>
                    <a:pt x="23396" y="254396"/>
                    <a:pt x="30204" y="249358"/>
                  </a:cubicBezTo>
                  <a:cubicBezTo>
                    <a:pt x="69778" y="220136"/>
                    <a:pt x="87167" y="174537"/>
                    <a:pt x="87167" y="131964"/>
                  </a:cubicBezTo>
                  <a:cubicBezTo>
                    <a:pt x="87167" y="83090"/>
                    <a:pt x="64733" y="39001"/>
                    <a:pt x="28941" y="13556"/>
                  </a:cubicBezTo>
                  <a:cubicBezTo>
                    <a:pt x="23145" y="9528"/>
                    <a:pt x="22641" y="9528"/>
                    <a:pt x="18105" y="9528"/>
                  </a:cubicBezTo>
                  <a:lnTo>
                    <a:pt x="16591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209A7CC5-EF1E-4F11-B4DF-21ABED95F87A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2399863" y="-6279896"/>
              <a:ext cx="228792" cy="88926"/>
            </a:xfrm>
            <a:custGeom>
              <a:avLst/>
              <a:gdLst>
                <a:gd name="connsiteX0" fmla="*/ 208158 w 228792"/>
                <a:gd name="connsiteY0" fmla="*/ 27166 h 88926"/>
                <a:gd name="connsiteX1" fmla="*/ 219498 w 228792"/>
                <a:gd name="connsiteY1" fmla="*/ 18345 h 88926"/>
                <a:gd name="connsiteX2" fmla="*/ 206644 w 228792"/>
                <a:gd name="connsiteY2" fmla="*/ 9528 h 88926"/>
                <a:gd name="connsiteX3" fmla="*/ 22387 w 228792"/>
                <a:gd name="connsiteY3" fmla="*/ 9528 h 88926"/>
                <a:gd name="connsiteX4" fmla="*/ 9533 w 228792"/>
                <a:gd name="connsiteY4" fmla="*/ 18345 h 88926"/>
                <a:gd name="connsiteX5" fmla="*/ 20874 w 228792"/>
                <a:gd name="connsiteY5" fmla="*/ 27166 h 88926"/>
                <a:gd name="connsiteX6" fmla="*/ 208158 w 228792"/>
                <a:gd name="connsiteY6" fmla="*/ 27166 h 88926"/>
                <a:gd name="connsiteX7" fmla="*/ 206644 w 228792"/>
                <a:gd name="connsiteY7" fmla="*/ 86620 h 88926"/>
                <a:gd name="connsiteX8" fmla="*/ 219498 w 228792"/>
                <a:gd name="connsiteY8" fmla="*/ 77803 h 88926"/>
                <a:gd name="connsiteX9" fmla="*/ 208158 w 228792"/>
                <a:gd name="connsiteY9" fmla="*/ 68985 h 88926"/>
                <a:gd name="connsiteX10" fmla="*/ 20874 w 228792"/>
                <a:gd name="connsiteY10" fmla="*/ 68985 h 88926"/>
                <a:gd name="connsiteX11" fmla="*/ 9533 w 228792"/>
                <a:gd name="connsiteY11" fmla="*/ 77803 h 88926"/>
                <a:gd name="connsiteX12" fmla="*/ 22387 w 228792"/>
                <a:gd name="connsiteY12" fmla="*/ 86620 h 88926"/>
                <a:gd name="connsiteX13" fmla="*/ 206644 w 228792"/>
                <a:gd name="connsiteY13" fmla="*/ 86620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792" h="88926">
                  <a:moveTo>
                    <a:pt x="208158" y="27166"/>
                  </a:moveTo>
                  <a:cubicBezTo>
                    <a:pt x="211180" y="27166"/>
                    <a:pt x="219498" y="27166"/>
                    <a:pt x="219498" y="18345"/>
                  </a:cubicBezTo>
                  <a:cubicBezTo>
                    <a:pt x="219498" y="9528"/>
                    <a:pt x="210171" y="9528"/>
                    <a:pt x="206644" y="9528"/>
                  </a:cubicBezTo>
                  <a:lnTo>
                    <a:pt x="22387" y="9528"/>
                  </a:lnTo>
                  <a:cubicBezTo>
                    <a:pt x="18860" y="9528"/>
                    <a:pt x="9533" y="9528"/>
                    <a:pt x="9533" y="18345"/>
                  </a:cubicBezTo>
                  <a:cubicBezTo>
                    <a:pt x="9533" y="27166"/>
                    <a:pt x="17851" y="27166"/>
                    <a:pt x="20874" y="27166"/>
                  </a:cubicBezTo>
                  <a:lnTo>
                    <a:pt x="208158" y="27166"/>
                  </a:lnTo>
                  <a:close/>
                  <a:moveTo>
                    <a:pt x="206644" y="86620"/>
                  </a:moveTo>
                  <a:cubicBezTo>
                    <a:pt x="210171" y="86620"/>
                    <a:pt x="219498" y="86620"/>
                    <a:pt x="219498" y="77803"/>
                  </a:cubicBezTo>
                  <a:cubicBezTo>
                    <a:pt x="219498" y="68985"/>
                    <a:pt x="211180" y="68985"/>
                    <a:pt x="208158" y="68985"/>
                  </a:cubicBezTo>
                  <a:lnTo>
                    <a:pt x="20874" y="68985"/>
                  </a:lnTo>
                  <a:cubicBezTo>
                    <a:pt x="17851" y="68985"/>
                    <a:pt x="9533" y="68985"/>
                    <a:pt x="9533" y="77803"/>
                  </a:cubicBezTo>
                  <a:cubicBezTo>
                    <a:pt x="9533" y="86620"/>
                    <a:pt x="18860" y="86620"/>
                    <a:pt x="22387" y="86620"/>
                  </a:cubicBezTo>
                  <a:lnTo>
                    <a:pt x="206644" y="866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8D8D14EF-CE89-4B7D-AAE6-B417229CE463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2726864" y="-6346404"/>
              <a:ext cx="546559" cy="190557"/>
            </a:xfrm>
            <a:custGeom>
              <a:avLst/>
              <a:gdLst>
                <a:gd name="connsiteX0" fmla="*/ 29195 w 546558"/>
                <a:gd name="connsiteY0" fmla="*/ 20866 h 190556"/>
                <a:gd name="connsiteX1" fmla="*/ 19364 w 546558"/>
                <a:gd name="connsiteY1" fmla="*/ 9782 h 190556"/>
                <a:gd name="connsiteX2" fmla="*/ 9533 w 546558"/>
                <a:gd name="connsiteY2" fmla="*/ 20866 h 190556"/>
                <a:gd name="connsiteX3" fmla="*/ 9533 w 546558"/>
                <a:gd name="connsiteY3" fmla="*/ 173533 h 190556"/>
                <a:gd name="connsiteX4" fmla="*/ 19364 w 546558"/>
                <a:gd name="connsiteY4" fmla="*/ 184617 h 190556"/>
                <a:gd name="connsiteX5" fmla="*/ 29195 w 546558"/>
                <a:gd name="connsiteY5" fmla="*/ 173533 h 190556"/>
                <a:gd name="connsiteX6" fmla="*/ 29195 w 546558"/>
                <a:gd name="connsiteY6" fmla="*/ 20866 h 190556"/>
                <a:gd name="connsiteX7" fmla="*/ 101492 w 546558"/>
                <a:gd name="connsiteY7" fmla="*/ 20616 h 190556"/>
                <a:gd name="connsiteX8" fmla="*/ 90402 w 546558"/>
                <a:gd name="connsiteY8" fmla="*/ 9528 h 190556"/>
                <a:gd name="connsiteX9" fmla="*/ 88133 w 546558"/>
                <a:gd name="connsiteY9" fmla="*/ 9528 h 190556"/>
                <a:gd name="connsiteX10" fmla="*/ 77043 w 546558"/>
                <a:gd name="connsiteY10" fmla="*/ 20616 h 190556"/>
                <a:gd name="connsiteX11" fmla="*/ 77043 w 546558"/>
                <a:gd name="connsiteY11" fmla="*/ 22882 h 190556"/>
                <a:gd name="connsiteX12" fmla="*/ 88133 w 546558"/>
                <a:gd name="connsiteY12" fmla="*/ 33966 h 190556"/>
                <a:gd name="connsiteX13" fmla="*/ 90402 w 546558"/>
                <a:gd name="connsiteY13" fmla="*/ 33966 h 190556"/>
                <a:gd name="connsiteX14" fmla="*/ 101492 w 546558"/>
                <a:gd name="connsiteY14" fmla="*/ 22882 h 190556"/>
                <a:gd name="connsiteX15" fmla="*/ 101492 w 546558"/>
                <a:gd name="connsiteY15" fmla="*/ 20616 h 190556"/>
                <a:gd name="connsiteX16" fmla="*/ 99223 w 546558"/>
                <a:gd name="connsiteY16" fmla="*/ 64447 h 190556"/>
                <a:gd name="connsiteX17" fmla="*/ 89393 w 546558"/>
                <a:gd name="connsiteY17" fmla="*/ 53363 h 190556"/>
                <a:gd name="connsiteX18" fmla="*/ 79561 w 546558"/>
                <a:gd name="connsiteY18" fmla="*/ 64447 h 190556"/>
                <a:gd name="connsiteX19" fmla="*/ 79561 w 546558"/>
                <a:gd name="connsiteY19" fmla="*/ 173533 h 190556"/>
                <a:gd name="connsiteX20" fmla="*/ 89393 w 546558"/>
                <a:gd name="connsiteY20" fmla="*/ 184617 h 190556"/>
                <a:gd name="connsiteX21" fmla="*/ 99223 w 546558"/>
                <a:gd name="connsiteY21" fmla="*/ 173533 h 190556"/>
                <a:gd name="connsiteX22" fmla="*/ 99223 w 546558"/>
                <a:gd name="connsiteY22" fmla="*/ 64447 h 190556"/>
                <a:gd name="connsiteX23" fmla="*/ 256972 w 546558"/>
                <a:gd name="connsiteY23" fmla="*/ 93674 h 190556"/>
                <a:gd name="connsiteX24" fmla="*/ 214122 w 546558"/>
                <a:gd name="connsiteY24" fmla="*/ 50847 h 190556"/>
                <a:gd name="connsiteX25" fmla="*/ 169253 w 546558"/>
                <a:gd name="connsiteY25" fmla="*/ 79061 h 190556"/>
                <a:gd name="connsiteX26" fmla="*/ 169002 w 546558"/>
                <a:gd name="connsiteY26" fmla="*/ 79061 h 190556"/>
                <a:gd name="connsiteX27" fmla="*/ 169002 w 546558"/>
                <a:gd name="connsiteY27" fmla="*/ 64447 h 190556"/>
                <a:gd name="connsiteX28" fmla="*/ 159421 w 546558"/>
                <a:gd name="connsiteY28" fmla="*/ 53363 h 190556"/>
                <a:gd name="connsiteX29" fmla="*/ 149591 w 546558"/>
                <a:gd name="connsiteY29" fmla="*/ 64447 h 190556"/>
                <a:gd name="connsiteX30" fmla="*/ 149591 w 546558"/>
                <a:gd name="connsiteY30" fmla="*/ 173533 h 190556"/>
                <a:gd name="connsiteX31" fmla="*/ 159675 w 546558"/>
                <a:gd name="connsiteY31" fmla="*/ 184617 h 190556"/>
                <a:gd name="connsiteX32" fmla="*/ 169757 w 546558"/>
                <a:gd name="connsiteY32" fmla="*/ 173533 h 190556"/>
                <a:gd name="connsiteX33" fmla="*/ 169757 w 546558"/>
                <a:gd name="connsiteY33" fmla="*/ 108283 h 190556"/>
                <a:gd name="connsiteX34" fmla="*/ 206559 w 546558"/>
                <a:gd name="connsiteY34" fmla="*/ 66714 h 190556"/>
                <a:gd name="connsiteX35" fmla="*/ 236806 w 546558"/>
                <a:gd name="connsiteY35" fmla="*/ 95437 h 190556"/>
                <a:gd name="connsiteX36" fmla="*/ 236806 w 546558"/>
                <a:gd name="connsiteY36" fmla="*/ 173533 h 190556"/>
                <a:gd name="connsiteX37" fmla="*/ 246887 w 546558"/>
                <a:gd name="connsiteY37" fmla="*/ 184617 h 190556"/>
                <a:gd name="connsiteX38" fmla="*/ 256972 w 546558"/>
                <a:gd name="connsiteY38" fmla="*/ 173533 h 190556"/>
                <a:gd name="connsiteX39" fmla="*/ 256972 w 546558"/>
                <a:gd name="connsiteY39" fmla="*/ 93674 h 190556"/>
                <a:gd name="connsiteX40" fmla="*/ 401667 w 546558"/>
                <a:gd name="connsiteY40" fmla="*/ 122642 h 190556"/>
                <a:gd name="connsiteX41" fmla="*/ 412757 w 546558"/>
                <a:gd name="connsiteY41" fmla="*/ 112313 h 190556"/>
                <a:gd name="connsiteX42" fmla="*/ 356803 w 546558"/>
                <a:gd name="connsiteY42" fmla="*/ 49584 h 190556"/>
                <a:gd name="connsiteX43" fmla="*/ 294541 w 546558"/>
                <a:gd name="connsiteY43" fmla="*/ 118109 h 190556"/>
                <a:gd name="connsiteX44" fmla="*/ 361085 w 546558"/>
                <a:gd name="connsiteY44" fmla="*/ 187138 h 190556"/>
                <a:gd name="connsiteX45" fmla="*/ 403935 w 546558"/>
                <a:gd name="connsiteY45" fmla="*/ 173783 h 190556"/>
                <a:gd name="connsiteX46" fmla="*/ 411498 w 546558"/>
                <a:gd name="connsiteY46" fmla="*/ 165470 h 190556"/>
                <a:gd name="connsiteX47" fmla="*/ 407212 w 546558"/>
                <a:gd name="connsiteY47" fmla="*/ 152624 h 190556"/>
                <a:gd name="connsiteX48" fmla="*/ 402931 w 546558"/>
                <a:gd name="connsiteY48" fmla="*/ 155140 h 190556"/>
                <a:gd name="connsiteX49" fmla="*/ 361339 w 546558"/>
                <a:gd name="connsiteY49" fmla="*/ 171266 h 190556"/>
                <a:gd name="connsiteX50" fmla="*/ 313697 w 546558"/>
                <a:gd name="connsiteY50" fmla="*/ 122642 h 190556"/>
                <a:gd name="connsiteX51" fmla="*/ 401667 w 546558"/>
                <a:gd name="connsiteY51" fmla="*/ 122642 h 190556"/>
                <a:gd name="connsiteX52" fmla="*/ 313951 w 546558"/>
                <a:gd name="connsiteY52" fmla="*/ 110300 h 190556"/>
                <a:gd name="connsiteX53" fmla="*/ 356803 w 546558"/>
                <a:gd name="connsiteY53" fmla="*/ 65456 h 190556"/>
                <a:gd name="connsiteX54" fmla="*/ 396376 w 546558"/>
                <a:gd name="connsiteY54" fmla="*/ 110300 h 190556"/>
                <a:gd name="connsiteX55" fmla="*/ 313951 w 546558"/>
                <a:gd name="connsiteY55" fmla="*/ 110300 h 190556"/>
                <a:gd name="connsiteX56" fmla="*/ 545762 w 546558"/>
                <a:gd name="connsiteY56" fmla="*/ 95183 h 190556"/>
                <a:gd name="connsiteX57" fmla="*/ 495852 w 546558"/>
                <a:gd name="connsiteY57" fmla="*/ 49584 h 190556"/>
                <a:gd name="connsiteX58" fmla="*/ 452247 w 546558"/>
                <a:gd name="connsiteY58" fmla="*/ 58401 h 190556"/>
                <a:gd name="connsiteX59" fmla="*/ 445693 w 546558"/>
                <a:gd name="connsiteY59" fmla="*/ 61930 h 190556"/>
                <a:gd name="connsiteX60" fmla="*/ 443925 w 546558"/>
                <a:gd name="connsiteY60" fmla="*/ 65456 h 190556"/>
                <a:gd name="connsiteX61" fmla="*/ 448466 w 546558"/>
                <a:gd name="connsiteY61" fmla="*/ 78807 h 190556"/>
                <a:gd name="connsiteX62" fmla="*/ 453251 w 546558"/>
                <a:gd name="connsiteY62" fmla="*/ 76540 h 190556"/>
                <a:gd name="connsiteX63" fmla="*/ 495348 w 546558"/>
                <a:gd name="connsiteY63" fmla="*/ 64447 h 190556"/>
                <a:gd name="connsiteX64" fmla="*/ 525595 w 546558"/>
                <a:gd name="connsiteY64" fmla="*/ 96191 h 190556"/>
                <a:gd name="connsiteX65" fmla="*/ 525595 w 546558"/>
                <a:gd name="connsiteY65" fmla="*/ 106267 h 190556"/>
                <a:gd name="connsiteX66" fmla="*/ 438380 w 546558"/>
                <a:gd name="connsiteY66" fmla="*/ 149853 h 190556"/>
                <a:gd name="connsiteX67" fmla="*/ 475940 w 546558"/>
                <a:gd name="connsiteY67" fmla="*/ 187138 h 190556"/>
                <a:gd name="connsiteX68" fmla="*/ 526100 w 546558"/>
                <a:gd name="connsiteY68" fmla="*/ 166479 h 190556"/>
                <a:gd name="connsiteX69" fmla="*/ 526100 w 546558"/>
                <a:gd name="connsiteY69" fmla="*/ 173533 h 190556"/>
                <a:gd name="connsiteX70" fmla="*/ 535930 w 546558"/>
                <a:gd name="connsiteY70" fmla="*/ 184617 h 190556"/>
                <a:gd name="connsiteX71" fmla="*/ 545762 w 546558"/>
                <a:gd name="connsiteY71" fmla="*/ 173533 h 190556"/>
                <a:gd name="connsiteX72" fmla="*/ 545762 w 546558"/>
                <a:gd name="connsiteY72" fmla="*/ 95183 h 190556"/>
                <a:gd name="connsiteX73" fmla="*/ 525595 w 546558"/>
                <a:gd name="connsiteY73" fmla="*/ 143806 h 190556"/>
                <a:gd name="connsiteX74" fmla="*/ 488039 w 546558"/>
                <a:gd name="connsiteY74" fmla="*/ 171266 h 190556"/>
                <a:gd name="connsiteX75" fmla="*/ 457792 w 546558"/>
                <a:gd name="connsiteY75" fmla="*/ 149598 h 190556"/>
                <a:gd name="connsiteX76" fmla="*/ 482495 w 546558"/>
                <a:gd name="connsiteY76" fmla="*/ 123147 h 190556"/>
                <a:gd name="connsiteX77" fmla="*/ 525595 w 546558"/>
                <a:gd name="connsiteY77" fmla="*/ 116092 h 190556"/>
                <a:gd name="connsiteX78" fmla="*/ 525595 w 546558"/>
                <a:gd name="connsiteY78" fmla="*/ 143806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546558" h="190556">
                  <a:moveTo>
                    <a:pt x="29195" y="20866"/>
                  </a:moveTo>
                  <a:cubicBezTo>
                    <a:pt x="29195" y="15828"/>
                    <a:pt x="29195" y="9782"/>
                    <a:pt x="19364" y="9782"/>
                  </a:cubicBezTo>
                  <a:cubicBezTo>
                    <a:pt x="9533" y="9782"/>
                    <a:pt x="9533" y="15828"/>
                    <a:pt x="9533" y="20866"/>
                  </a:cubicBezTo>
                  <a:lnTo>
                    <a:pt x="9533" y="173533"/>
                  </a:lnTo>
                  <a:cubicBezTo>
                    <a:pt x="9533" y="178571"/>
                    <a:pt x="9533" y="184617"/>
                    <a:pt x="19364" y="184617"/>
                  </a:cubicBezTo>
                  <a:cubicBezTo>
                    <a:pt x="29195" y="184617"/>
                    <a:pt x="29195" y="178571"/>
                    <a:pt x="29195" y="173533"/>
                  </a:cubicBezTo>
                  <a:lnTo>
                    <a:pt x="29195" y="20866"/>
                  </a:lnTo>
                  <a:close/>
                  <a:moveTo>
                    <a:pt x="101492" y="20616"/>
                  </a:moveTo>
                  <a:cubicBezTo>
                    <a:pt x="101492" y="12048"/>
                    <a:pt x="99478" y="9528"/>
                    <a:pt x="90402" y="9528"/>
                  </a:cubicBezTo>
                  <a:lnTo>
                    <a:pt x="88133" y="9528"/>
                  </a:lnTo>
                  <a:cubicBezTo>
                    <a:pt x="79561" y="9528"/>
                    <a:pt x="77043" y="11544"/>
                    <a:pt x="77043" y="20616"/>
                  </a:cubicBezTo>
                  <a:lnTo>
                    <a:pt x="77043" y="22882"/>
                  </a:lnTo>
                  <a:cubicBezTo>
                    <a:pt x="77043" y="31445"/>
                    <a:pt x="79058" y="33966"/>
                    <a:pt x="88133" y="33966"/>
                  </a:cubicBezTo>
                  <a:lnTo>
                    <a:pt x="90402" y="33966"/>
                  </a:lnTo>
                  <a:cubicBezTo>
                    <a:pt x="98973" y="33966"/>
                    <a:pt x="101492" y="31950"/>
                    <a:pt x="101492" y="22882"/>
                  </a:cubicBezTo>
                  <a:lnTo>
                    <a:pt x="101492" y="20616"/>
                  </a:lnTo>
                  <a:close/>
                  <a:moveTo>
                    <a:pt x="99223" y="64447"/>
                  </a:moveTo>
                  <a:cubicBezTo>
                    <a:pt x="99223" y="59410"/>
                    <a:pt x="99223" y="53363"/>
                    <a:pt x="89393" y="53363"/>
                  </a:cubicBezTo>
                  <a:cubicBezTo>
                    <a:pt x="79561" y="53363"/>
                    <a:pt x="79561" y="59410"/>
                    <a:pt x="79561" y="64447"/>
                  </a:cubicBezTo>
                  <a:lnTo>
                    <a:pt x="79561" y="173533"/>
                  </a:lnTo>
                  <a:cubicBezTo>
                    <a:pt x="79561" y="178571"/>
                    <a:pt x="79561" y="184617"/>
                    <a:pt x="89393" y="184617"/>
                  </a:cubicBezTo>
                  <a:cubicBezTo>
                    <a:pt x="99223" y="184617"/>
                    <a:pt x="99223" y="178571"/>
                    <a:pt x="99223" y="173533"/>
                  </a:cubicBezTo>
                  <a:lnTo>
                    <a:pt x="99223" y="64447"/>
                  </a:lnTo>
                  <a:close/>
                  <a:moveTo>
                    <a:pt x="256972" y="93674"/>
                  </a:moveTo>
                  <a:cubicBezTo>
                    <a:pt x="256972" y="65710"/>
                    <a:pt x="243360" y="50847"/>
                    <a:pt x="214122" y="50847"/>
                  </a:cubicBezTo>
                  <a:cubicBezTo>
                    <a:pt x="190678" y="50847"/>
                    <a:pt x="176311" y="65456"/>
                    <a:pt x="169253" y="79061"/>
                  </a:cubicBezTo>
                  <a:lnTo>
                    <a:pt x="169002" y="79061"/>
                  </a:lnTo>
                  <a:lnTo>
                    <a:pt x="169002" y="64447"/>
                  </a:lnTo>
                  <a:cubicBezTo>
                    <a:pt x="169002" y="59664"/>
                    <a:pt x="169002" y="53363"/>
                    <a:pt x="159421" y="53363"/>
                  </a:cubicBezTo>
                  <a:cubicBezTo>
                    <a:pt x="149591" y="53363"/>
                    <a:pt x="149591" y="59410"/>
                    <a:pt x="149591" y="64447"/>
                  </a:cubicBezTo>
                  <a:lnTo>
                    <a:pt x="149591" y="173533"/>
                  </a:lnTo>
                  <a:cubicBezTo>
                    <a:pt x="149591" y="178821"/>
                    <a:pt x="149591" y="184617"/>
                    <a:pt x="159675" y="184617"/>
                  </a:cubicBezTo>
                  <a:cubicBezTo>
                    <a:pt x="169757" y="184617"/>
                    <a:pt x="169757" y="178821"/>
                    <a:pt x="169757" y="173533"/>
                  </a:cubicBezTo>
                  <a:lnTo>
                    <a:pt x="169757" y="108283"/>
                  </a:lnTo>
                  <a:cubicBezTo>
                    <a:pt x="169757" y="85107"/>
                    <a:pt x="184378" y="66714"/>
                    <a:pt x="206559" y="66714"/>
                  </a:cubicBezTo>
                  <a:cubicBezTo>
                    <a:pt x="233779" y="66714"/>
                    <a:pt x="236806" y="81832"/>
                    <a:pt x="236806" y="95437"/>
                  </a:cubicBezTo>
                  <a:lnTo>
                    <a:pt x="236806" y="173533"/>
                  </a:lnTo>
                  <a:cubicBezTo>
                    <a:pt x="236806" y="178821"/>
                    <a:pt x="236806" y="184617"/>
                    <a:pt x="246887" y="184617"/>
                  </a:cubicBezTo>
                  <a:cubicBezTo>
                    <a:pt x="256972" y="184617"/>
                    <a:pt x="256972" y="178821"/>
                    <a:pt x="256972" y="173533"/>
                  </a:cubicBezTo>
                  <a:lnTo>
                    <a:pt x="256972" y="93674"/>
                  </a:lnTo>
                  <a:close/>
                  <a:moveTo>
                    <a:pt x="401667" y="122642"/>
                  </a:moveTo>
                  <a:cubicBezTo>
                    <a:pt x="406961" y="122642"/>
                    <a:pt x="412757" y="122642"/>
                    <a:pt x="412757" y="112313"/>
                  </a:cubicBezTo>
                  <a:cubicBezTo>
                    <a:pt x="412757" y="76036"/>
                    <a:pt x="392340" y="49584"/>
                    <a:pt x="356803" y="49584"/>
                  </a:cubicBezTo>
                  <a:cubicBezTo>
                    <a:pt x="321764" y="49584"/>
                    <a:pt x="294541" y="80823"/>
                    <a:pt x="294541" y="118109"/>
                  </a:cubicBezTo>
                  <a:cubicBezTo>
                    <a:pt x="294541" y="156653"/>
                    <a:pt x="324538" y="187138"/>
                    <a:pt x="361085" y="187138"/>
                  </a:cubicBezTo>
                  <a:cubicBezTo>
                    <a:pt x="375456" y="187138"/>
                    <a:pt x="390832" y="182855"/>
                    <a:pt x="403935" y="173783"/>
                  </a:cubicBezTo>
                  <a:cubicBezTo>
                    <a:pt x="411498" y="168496"/>
                    <a:pt x="411498" y="167487"/>
                    <a:pt x="411498" y="165470"/>
                  </a:cubicBezTo>
                  <a:cubicBezTo>
                    <a:pt x="411498" y="160432"/>
                    <a:pt x="411498" y="152624"/>
                    <a:pt x="407212" y="152624"/>
                  </a:cubicBezTo>
                  <a:cubicBezTo>
                    <a:pt x="405703" y="152624"/>
                    <a:pt x="404694" y="153632"/>
                    <a:pt x="402931" y="155140"/>
                  </a:cubicBezTo>
                  <a:cubicBezTo>
                    <a:pt x="389822" y="166983"/>
                    <a:pt x="373687" y="171266"/>
                    <a:pt x="361339" y="171266"/>
                  </a:cubicBezTo>
                  <a:cubicBezTo>
                    <a:pt x="335123" y="171266"/>
                    <a:pt x="315211" y="148590"/>
                    <a:pt x="313697" y="122642"/>
                  </a:cubicBezTo>
                  <a:lnTo>
                    <a:pt x="401667" y="122642"/>
                  </a:lnTo>
                  <a:close/>
                  <a:moveTo>
                    <a:pt x="313951" y="110300"/>
                  </a:moveTo>
                  <a:cubicBezTo>
                    <a:pt x="317229" y="83848"/>
                    <a:pt x="335882" y="65456"/>
                    <a:pt x="356803" y="65456"/>
                  </a:cubicBezTo>
                  <a:cubicBezTo>
                    <a:pt x="394108" y="65456"/>
                    <a:pt x="395871" y="101987"/>
                    <a:pt x="396376" y="110300"/>
                  </a:cubicBezTo>
                  <a:lnTo>
                    <a:pt x="313951" y="110300"/>
                  </a:lnTo>
                  <a:close/>
                  <a:moveTo>
                    <a:pt x="545762" y="95183"/>
                  </a:moveTo>
                  <a:cubicBezTo>
                    <a:pt x="545762" y="70494"/>
                    <a:pt x="526100" y="49584"/>
                    <a:pt x="495852" y="49584"/>
                  </a:cubicBezTo>
                  <a:cubicBezTo>
                    <a:pt x="483753" y="49584"/>
                    <a:pt x="468882" y="51097"/>
                    <a:pt x="452247" y="58401"/>
                  </a:cubicBezTo>
                  <a:cubicBezTo>
                    <a:pt x="451742" y="58905"/>
                    <a:pt x="447202" y="60922"/>
                    <a:pt x="445693" y="61930"/>
                  </a:cubicBezTo>
                  <a:cubicBezTo>
                    <a:pt x="443925" y="62939"/>
                    <a:pt x="443925" y="64952"/>
                    <a:pt x="443925" y="65456"/>
                  </a:cubicBezTo>
                  <a:cubicBezTo>
                    <a:pt x="443925" y="68227"/>
                    <a:pt x="443925" y="78807"/>
                    <a:pt x="448466" y="78807"/>
                  </a:cubicBezTo>
                  <a:cubicBezTo>
                    <a:pt x="449219" y="78807"/>
                    <a:pt x="449724" y="78807"/>
                    <a:pt x="453251" y="76540"/>
                  </a:cubicBezTo>
                  <a:cubicBezTo>
                    <a:pt x="468627" y="66969"/>
                    <a:pt x="481736" y="64447"/>
                    <a:pt x="495348" y="64447"/>
                  </a:cubicBezTo>
                  <a:cubicBezTo>
                    <a:pt x="516019" y="64447"/>
                    <a:pt x="525595" y="79061"/>
                    <a:pt x="525595" y="96191"/>
                  </a:cubicBezTo>
                  <a:lnTo>
                    <a:pt x="525595" y="106267"/>
                  </a:lnTo>
                  <a:cubicBezTo>
                    <a:pt x="460311" y="107779"/>
                    <a:pt x="438380" y="128689"/>
                    <a:pt x="438380" y="149853"/>
                  </a:cubicBezTo>
                  <a:cubicBezTo>
                    <a:pt x="438380" y="167991"/>
                    <a:pt x="452247" y="187138"/>
                    <a:pt x="475940" y="187138"/>
                  </a:cubicBezTo>
                  <a:cubicBezTo>
                    <a:pt x="492575" y="187138"/>
                    <a:pt x="514505" y="181592"/>
                    <a:pt x="526100" y="166479"/>
                  </a:cubicBezTo>
                  <a:lnTo>
                    <a:pt x="526100" y="173533"/>
                  </a:lnTo>
                  <a:cubicBezTo>
                    <a:pt x="526100" y="178571"/>
                    <a:pt x="526100" y="184617"/>
                    <a:pt x="535930" y="184617"/>
                  </a:cubicBezTo>
                  <a:cubicBezTo>
                    <a:pt x="545762" y="184617"/>
                    <a:pt x="545762" y="178571"/>
                    <a:pt x="545762" y="173533"/>
                  </a:cubicBezTo>
                  <a:lnTo>
                    <a:pt x="545762" y="95183"/>
                  </a:lnTo>
                  <a:close/>
                  <a:moveTo>
                    <a:pt x="525595" y="143806"/>
                  </a:moveTo>
                  <a:cubicBezTo>
                    <a:pt x="525595" y="171266"/>
                    <a:pt x="490308" y="171266"/>
                    <a:pt x="488039" y="171266"/>
                  </a:cubicBezTo>
                  <a:cubicBezTo>
                    <a:pt x="471904" y="171266"/>
                    <a:pt x="457792" y="162699"/>
                    <a:pt x="457792" y="149598"/>
                  </a:cubicBezTo>
                  <a:cubicBezTo>
                    <a:pt x="457792" y="135743"/>
                    <a:pt x="470896" y="127430"/>
                    <a:pt x="482495" y="123147"/>
                  </a:cubicBezTo>
                  <a:cubicBezTo>
                    <a:pt x="498370" y="117355"/>
                    <a:pt x="513496" y="116596"/>
                    <a:pt x="525595" y="116092"/>
                  </a:cubicBezTo>
                  <a:lnTo>
                    <a:pt x="525595" y="14380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C3679D03-A7B3-42DC-8345-8385FA09EB6E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3304926" y="-6305085"/>
              <a:ext cx="88975" cy="152445"/>
            </a:xfrm>
            <a:custGeom>
              <a:avLst/>
              <a:gdLst>
                <a:gd name="connsiteX0" fmla="*/ 29195 w 88974"/>
                <a:gd name="connsiteY0" fmla="*/ 78049 h 152445"/>
                <a:gd name="connsiteX1" fmla="*/ 79100 w 88974"/>
                <a:gd name="connsiteY1" fmla="*/ 27162 h 152445"/>
                <a:gd name="connsiteX2" fmla="*/ 84900 w 88974"/>
                <a:gd name="connsiteY2" fmla="*/ 20107 h 152445"/>
                <a:gd name="connsiteX3" fmla="*/ 84900 w 88974"/>
                <a:gd name="connsiteY3" fmla="*/ 16578 h 152445"/>
                <a:gd name="connsiteX4" fmla="*/ 79604 w 88974"/>
                <a:gd name="connsiteY4" fmla="*/ 9528 h 152445"/>
                <a:gd name="connsiteX5" fmla="*/ 28691 w 88974"/>
                <a:gd name="connsiteY5" fmla="*/ 45551 h 152445"/>
                <a:gd name="connsiteX6" fmla="*/ 28436 w 88974"/>
                <a:gd name="connsiteY6" fmla="*/ 45551 h 152445"/>
                <a:gd name="connsiteX7" fmla="*/ 28436 w 88974"/>
                <a:gd name="connsiteY7" fmla="*/ 23128 h 152445"/>
                <a:gd name="connsiteX8" fmla="*/ 19111 w 88974"/>
                <a:gd name="connsiteY8" fmla="*/ 12044 h 152445"/>
                <a:gd name="connsiteX9" fmla="*/ 9533 w 88974"/>
                <a:gd name="connsiteY9" fmla="*/ 23128 h 152445"/>
                <a:gd name="connsiteX10" fmla="*/ 9533 w 88974"/>
                <a:gd name="connsiteY10" fmla="*/ 132214 h 152445"/>
                <a:gd name="connsiteX11" fmla="*/ 19365 w 88974"/>
                <a:gd name="connsiteY11" fmla="*/ 143298 h 152445"/>
                <a:gd name="connsiteX12" fmla="*/ 29195 w 88974"/>
                <a:gd name="connsiteY12" fmla="*/ 132214 h 152445"/>
                <a:gd name="connsiteX13" fmla="*/ 29195 w 88974"/>
                <a:gd name="connsiteY13" fmla="*/ 78049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152445">
                  <a:moveTo>
                    <a:pt x="29195" y="78049"/>
                  </a:moveTo>
                  <a:cubicBezTo>
                    <a:pt x="29195" y="47567"/>
                    <a:pt x="53138" y="28420"/>
                    <a:pt x="79100" y="27162"/>
                  </a:cubicBezTo>
                  <a:cubicBezTo>
                    <a:pt x="84145" y="26908"/>
                    <a:pt x="84900" y="26908"/>
                    <a:pt x="84900" y="20107"/>
                  </a:cubicBezTo>
                  <a:lnTo>
                    <a:pt x="84900" y="16578"/>
                  </a:lnTo>
                  <a:cubicBezTo>
                    <a:pt x="84900" y="11290"/>
                    <a:pt x="84900" y="9528"/>
                    <a:pt x="79604" y="9528"/>
                  </a:cubicBezTo>
                  <a:cubicBezTo>
                    <a:pt x="73051" y="9528"/>
                    <a:pt x="44822" y="11794"/>
                    <a:pt x="28691" y="45551"/>
                  </a:cubicBezTo>
                  <a:lnTo>
                    <a:pt x="28436" y="45551"/>
                  </a:lnTo>
                  <a:lnTo>
                    <a:pt x="28436" y="23128"/>
                  </a:lnTo>
                  <a:cubicBezTo>
                    <a:pt x="28436" y="18595"/>
                    <a:pt x="28436" y="12044"/>
                    <a:pt x="19111" y="12044"/>
                  </a:cubicBezTo>
                  <a:cubicBezTo>
                    <a:pt x="9533" y="12044"/>
                    <a:pt x="9533" y="18345"/>
                    <a:pt x="9533" y="23128"/>
                  </a:cubicBezTo>
                  <a:lnTo>
                    <a:pt x="9533" y="132214"/>
                  </a:lnTo>
                  <a:cubicBezTo>
                    <a:pt x="9533" y="137252"/>
                    <a:pt x="9533" y="143298"/>
                    <a:pt x="19365" y="143298"/>
                  </a:cubicBezTo>
                  <a:cubicBezTo>
                    <a:pt x="29195" y="143298"/>
                    <a:pt x="29195" y="137252"/>
                    <a:pt x="29195" y="132214"/>
                  </a:cubicBezTo>
                  <a:lnTo>
                    <a:pt x="29195" y="7804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087922A2-FD97-4836-9A03-1495AF14F3C2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3491866" y="-6346404"/>
              <a:ext cx="1690519" cy="190557"/>
            </a:xfrm>
            <a:custGeom>
              <a:avLst/>
              <a:gdLst>
                <a:gd name="connsiteX0" fmla="*/ 126992 w 1690519"/>
                <a:gd name="connsiteY0" fmla="*/ 165974 h 190556"/>
                <a:gd name="connsiteX1" fmla="*/ 122455 w 1690519"/>
                <a:gd name="connsiteY1" fmla="*/ 152370 h 190556"/>
                <a:gd name="connsiteX2" fmla="*/ 118171 w 1690519"/>
                <a:gd name="connsiteY2" fmla="*/ 154890 h 190556"/>
                <a:gd name="connsiteX3" fmla="*/ 75323 w 1690519"/>
                <a:gd name="connsiteY3" fmla="*/ 170762 h 190556"/>
                <a:gd name="connsiteX4" fmla="*/ 29692 w 1690519"/>
                <a:gd name="connsiteY4" fmla="*/ 118863 h 190556"/>
                <a:gd name="connsiteX5" fmla="*/ 76582 w 1690519"/>
                <a:gd name="connsiteY5" fmla="*/ 65960 h 190556"/>
                <a:gd name="connsiteX6" fmla="*/ 114650 w 1690519"/>
                <a:gd name="connsiteY6" fmla="*/ 76036 h 190556"/>
                <a:gd name="connsiteX7" fmla="*/ 119938 w 1690519"/>
                <a:gd name="connsiteY7" fmla="*/ 78557 h 190556"/>
                <a:gd name="connsiteX8" fmla="*/ 123713 w 1690519"/>
                <a:gd name="connsiteY8" fmla="*/ 73265 h 190556"/>
                <a:gd name="connsiteX9" fmla="*/ 125226 w 1690519"/>
                <a:gd name="connsiteY9" fmla="*/ 64952 h 190556"/>
                <a:gd name="connsiteX10" fmla="*/ 118934 w 1690519"/>
                <a:gd name="connsiteY10" fmla="*/ 59160 h 190556"/>
                <a:gd name="connsiteX11" fmla="*/ 76582 w 1690519"/>
                <a:gd name="connsiteY11" fmla="*/ 49584 h 190556"/>
                <a:gd name="connsiteX12" fmla="*/ 9533 w 1690519"/>
                <a:gd name="connsiteY12" fmla="*/ 118863 h 190556"/>
                <a:gd name="connsiteX13" fmla="*/ 75323 w 1690519"/>
                <a:gd name="connsiteY13" fmla="*/ 187138 h 190556"/>
                <a:gd name="connsiteX14" fmla="*/ 107087 w 1690519"/>
                <a:gd name="connsiteY14" fmla="*/ 180838 h 190556"/>
                <a:gd name="connsiteX15" fmla="*/ 126992 w 1690519"/>
                <a:gd name="connsiteY15" fmla="*/ 165974 h 190556"/>
                <a:gd name="connsiteX16" fmla="*/ 281414 w 1690519"/>
                <a:gd name="connsiteY16" fmla="*/ 119368 h 190556"/>
                <a:gd name="connsiteX17" fmla="*/ 214620 w 1690519"/>
                <a:gd name="connsiteY17" fmla="*/ 49584 h 190556"/>
                <a:gd name="connsiteX18" fmla="*/ 147825 w 1690519"/>
                <a:gd name="connsiteY18" fmla="*/ 119368 h 190556"/>
                <a:gd name="connsiteX19" fmla="*/ 214620 w 1690519"/>
                <a:gd name="connsiteY19" fmla="*/ 187138 h 190556"/>
                <a:gd name="connsiteX20" fmla="*/ 281414 w 1690519"/>
                <a:gd name="connsiteY20" fmla="*/ 119368 h 190556"/>
                <a:gd name="connsiteX21" fmla="*/ 214620 w 1690519"/>
                <a:gd name="connsiteY21" fmla="*/ 170762 h 190556"/>
                <a:gd name="connsiteX22" fmla="*/ 167997 w 1690519"/>
                <a:gd name="connsiteY22" fmla="*/ 116596 h 190556"/>
                <a:gd name="connsiteX23" fmla="*/ 214620 w 1690519"/>
                <a:gd name="connsiteY23" fmla="*/ 65456 h 190556"/>
                <a:gd name="connsiteX24" fmla="*/ 261255 w 1690519"/>
                <a:gd name="connsiteY24" fmla="*/ 116596 h 190556"/>
                <a:gd name="connsiteX25" fmla="*/ 214620 w 1690519"/>
                <a:gd name="connsiteY25" fmla="*/ 170762 h 190556"/>
                <a:gd name="connsiteX26" fmla="*/ 513587 w 1690519"/>
                <a:gd name="connsiteY26" fmla="*/ 93674 h 190556"/>
                <a:gd name="connsiteX27" fmla="*/ 470727 w 1690519"/>
                <a:gd name="connsiteY27" fmla="*/ 50847 h 190556"/>
                <a:gd name="connsiteX28" fmla="*/ 424854 w 1690519"/>
                <a:gd name="connsiteY28" fmla="*/ 80573 h 190556"/>
                <a:gd name="connsiteX29" fmla="*/ 383265 w 1690519"/>
                <a:gd name="connsiteY29" fmla="*/ 50847 h 190556"/>
                <a:gd name="connsiteX30" fmla="*/ 338142 w 1690519"/>
                <a:gd name="connsiteY30" fmla="*/ 79061 h 190556"/>
                <a:gd name="connsiteX31" fmla="*/ 337901 w 1690519"/>
                <a:gd name="connsiteY31" fmla="*/ 79061 h 190556"/>
                <a:gd name="connsiteX32" fmla="*/ 337901 w 1690519"/>
                <a:gd name="connsiteY32" fmla="*/ 64447 h 190556"/>
                <a:gd name="connsiteX33" fmla="*/ 328317 w 1690519"/>
                <a:gd name="connsiteY33" fmla="*/ 53363 h 190556"/>
                <a:gd name="connsiteX34" fmla="*/ 318491 w 1690519"/>
                <a:gd name="connsiteY34" fmla="*/ 64447 h 190556"/>
                <a:gd name="connsiteX35" fmla="*/ 318491 w 1690519"/>
                <a:gd name="connsiteY35" fmla="*/ 173533 h 190556"/>
                <a:gd name="connsiteX36" fmla="*/ 328571 w 1690519"/>
                <a:gd name="connsiteY36" fmla="*/ 184617 h 190556"/>
                <a:gd name="connsiteX37" fmla="*/ 338651 w 1690519"/>
                <a:gd name="connsiteY37" fmla="*/ 173533 h 190556"/>
                <a:gd name="connsiteX38" fmla="*/ 338651 w 1690519"/>
                <a:gd name="connsiteY38" fmla="*/ 108283 h 190556"/>
                <a:gd name="connsiteX39" fmla="*/ 375461 w 1690519"/>
                <a:gd name="connsiteY39" fmla="*/ 66714 h 190556"/>
                <a:gd name="connsiteX40" fmla="*/ 405954 w 1690519"/>
                <a:gd name="connsiteY40" fmla="*/ 95437 h 190556"/>
                <a:gd name="connsiteX41" fmla="*/ 405954 w 1690519"/>
                <a:gd name="connsiteY41" fmla="*/ 173533 h 190556"/>
                <a:gd name="connsiteX42" fmla="*/ 416033 w 1690519"/>
                <a:gd name="connsiteY42" fmla="*/ 184617 h 190556"/>
                <a:gd name="connsiteX43" fmla="*/ 426113 w 1690519"/>
                <a:gd name="connsiteY43" fmla="*/ 173533 h 190556"/>
                <a:gd name="connsiteX44" fmla="*/ 426113 w 1690519"/>
                <a:gd name="connsiteY44" fmla="*/ 108283 h 190556"/>
                <a:gd name="connsiteX45" fmla="*/ 462923 w 1690519"/>
                <a:gd name="connsiteY45" fmla="*/ 66714 h 190556"/>
                <a:gd name="connsiteX46" fmla="*/ 493416 w 1690519"/>
                <a:gd name="connsiteY46" fmla="*/ 95437 h 190556"/>
                <a:gd name="connsiteX47" fmla="*/ 493416 w 1690519"/>
                <a:gd name="connsiteY47" fmla="*/ 173533 h 190556"/>
                <a:gd name="connsiteX48" fmla="*/ 503508 w 1690519"/>
                <a:gd name="connsiteY48" fmla="*/ 184617 h 190556"/>
                <a:gd name="connsiteX49" fmla="*/ 513587 w 1690519"/>
                <a:gd name="connsiteY49" fmla="*/ 173533 h 190556"/>
                <a:gd name="connsiteX50" fmla="*/ 513587 w 1690519"/>
                <a:gd name="connsiteY50" fmla="*/ 93674 h 190556"/>
                <a:gd name="connsiteX51" fmla="*/ 583483 w 1690519"/>
                <a:gd name="connsiteY51" fmla="*/ 20866 h 190556"/>
                <a:gd name="connsiteX52" fmla="*/ 573646 w 1690519"/>
                <a:gd name="connsiteY52" fmla="*/ 9782 h 190556"/>
                <a:gd name="connsiteX53" fmla="*/ 563820 w 1690519"/>
                <a:gd name="connsiteY53" fmla="*/ 20866 h 190556"/>
                <a:gd name="connsiteX54" fmla="*/ 563820 w 1690519"/>
                <a:gd name="connsiteY54" fmla="*/ 173533 h 190556"/>
                <a:gd name="connsiteX55" fmla="*/ 573900 w 1690519"/>
                <a:gd name="connsiteY55" fmla="*/ 184617 h 190556"/>
                <a:gd name="connsiteX56" fmla="*/ 583979 w 1690519"/>
                <a:gd name="connsiteY56" fmla="*/ 173533 h 190556"/>
                <a:gd name="connsiteX57" fmla="*/ 583979 w 1690519"/>
                <a:gd name="connsiteY57" fmla="*/ 165724 h 190556"/>
                <a:gd name="connsiteX58" fmla="*/ 620281 w 1690519"/>
                <a:gd name="connsiteY58" fmla="*/ 187138 h 190556"/>
                <a:gd name="connsiteX59" fmla="*/ 682284 w 1690519"/>
                <a:gd name="connsiteY59" fmla="*/ 118863 h 190556"/>
                <a:gd name="connsiteX60" fmla="*/ 625327 w 1690519"/>
                <a:gd name="connsiteY60" fmla="*/ 50847 h 190556"/>
                <a:gd name="connsiteX61" fmla="*/ 583483 w 1690519"/>
                <a:gd name="connsiteY61" fmla="*/ 72511 h 190556"/>
                <a:gd name="connsiteX62" fmla="*/ 583483 w 1690519"/>
                <a:gd name="connsiteY62" fmla="*/ 20866 h 190556"/>
                <a:gd name="connsiteX63" fmla="*/ 583979 w 1690519"/>
                <a:gd name="connsiteY63" fmla="*/ 92412 h 190556"/>
                <a:gd name="connsiteX64" fmla="*/ 586763 w 1690519"/>
                <a:gd name="connsiteY64" fmla="*/ 83344 h 190556"/>
                <a:gd name="connsiteX65" fmla="*/ 617510 w 1690519"/>
                <a:gd name="connsiteY65" fmla="*/ 66714 h 190556"/>
                <a:gd name="connsiteX66" fmla="*/ 662125 w 1690519"/>
                <a:gd name="connsiteY66" fmla="*/ 118863 h 190556"/>
                <a:gd name="connsiteX67" fmla="*/ 614231 w 1690519"/>
                <a:gd name="connsiteY67" fmla="*/ 171266 h 190556"/>
                <a:gd name="connsiteX68" fmla="*/ 593563 w 1690519"/>
                <a:gd name="connsiteY68" fmla="*/ 162449 h 190556"/>
                <a:gd name="connsiteX69" fmla="*/ 583979 w 1690519"/>
                <a:gd name="connsiteY69" fmla="*/ 142294 h 190556"/>
                <a:gd name="connsiteX70" fmla="*/ 583979 w 1690519"/>
                <a:gd name="connsiteY70" fmla="*/ 92412 h 190556"/>
                <a:gd name="connsiteX71" fmla="*/ 743041 w 1690519"/>
                <a:gd name="connsiteY71" fmla="*/ 20616 h 190556"/>
                <a:gd name="connsiteX72" fmla="*/ 731957 w 1690519"/>
                <a:gd name="connsiteY72" fmla="*/ 9528 h 190556"/>
                <a:gd name="connsiteX73" fmla="*/ 729694 w 1690519"/>
                <a:gd name="connsiteY73" fmla="*/ 9528 h 190556"/>
                <a:gd name="connsiteX74" fmla="*/ 718598 w 1690519"/>
                <a:gd name="connsiteY74" fmla="*/ 20616 h 190556"/>
                <a:gd name="connsiteX75" fmla="*/ 718598 w 1690519"/>
                <a:gd name="connsiteY75" fmla="*/ 22882 h 190556"/>
                <a:gd name="connsiteX76" fmla="*/ 729694 w 1690519"/>
                <a:gd name="connsiteY76" fmla="*/ 33966 h 190556"/>
                <a:gd name="connsiteX77" fmla="*/ 731957 w 1690519"/>
                <a:gd name="connsiteY77" fmla="*/ 33966 h 190556"/>
                <a:gd name="connsiteX78" fmla="*/ 743041 w 1690519"/>
                <a:gd name="connsiteY78" fmla="*/ 22882 h 190556"/>
                <a:gd name="connsiteX79" fmla="*/ 743041 w 1690519"/>
                <a:gd name="connsiteY79" fmla="*/ 20616 h 190556"/>
                <a:gd name="connsiteX80" fmla="*/ 740778 w 1690519"/>
                <a:gd name="connsiteY80" fmla="*/ 64447 h 190556"/>
                <a:gd name="connsiteX81" fmla="*/ 730953 w 1690519"/>
                <a:gd name="connsiteY81" fmla="*/ 53363 h 190556"/>
                <a:gd name="connsiteX82" fmla="*/ 721115 w 1690519"/>
                <a:gd name="connsiteY82" fmla="*/ 64447 h 190556"/>
                <a:gd name="connsiteX83" fmla="*/ 721115 w 1690519"/>
                <a:gd name="connsiteY83" fmla="*/ 173533 h 190556"/>
                <a:gd name="connsiteX84" fmla="*/ 730953 w 1690519"/>
                <a:gd name="connsiteY84" fmla="*/ 184617 h 190556"/>
                <a:gd name="connsiteX85" fmla="*/ 740778 w 1690519"/>
                <a:gd name="connsiteY85" fmla="*/ 173533 h 190556"/>
                <a:gd name="connsiteX86" fmla="*/ 740778 w 1690519"/>
                <a:gd name="connsiteY86" fmla="*/ 64447 h 190556"/>
                <a:gd name="connsiteX87" fmla="*/ 898530 w 1690519"/>
                <a:gd name="connsiteY87" fmla="*/ 93674 h 190556"/>
                <a:gd name="connsiteX88" fmla="*/ 855683 w 1690519"/>
                <a:gd name="connsiteY88" fmla="*/ 50847 h 190556"/>
                <a:gd name="connsiteX89" fmla="*/ 810814 w 1690519"/>
                <a:gd name="connsiteY89" fmla="*/ 79061 h 190556"/>
                <a:gd name="connsiteX90" fmla="*/ 810559 w 1690519"/>
                <a:gd name="connsiteY90" fmla="*/ 79061 h 190556"/>
                <a:gd name="connsiteX91" fmla="*/ 810559 w 1690519"/>
                <a:gd name="connsiteY91" fmla="*/ 64447 h 190556"/>
                <a:gd name="connsiteX92" fmla="*/ 800976 w 1690519"/>
                <a:gd name="connsiteY92" fmla="*/ 53363 h 190556"/>
                <a:gd name="connsiteX93" fmla="*/ 791151 w 1690519"/>
                <a:gd name="connsiteY93" fmla="*/ 64447 h 190556"/>
                <a:gd name="connsiteX94" fmla="*/ 791151 w 1690519"/>
                <a:gd name="connsiteY94" fmla="*/ 173533 h 190556"/>
                <a:gd name="connsiteX95" fmla="*/ 801230 w 1690519"/>
                <a:gd name="connsiteY95" fmla="*/ 184617 h 190556"/>
                <a:gd name="connsiteX96" fmla="*/ 811310 w 1690519"/>
                <a:gd name="connsiteY96" fmla="*/ 173533 h 190556"/>
                <a:gd name="connsiteX97" fmla="*/ 811310 w 1690519"/>
                <a:gd name="connsiteY97" fmla="*/ 108283 h 190556"/>
                <a:gd name="connsiteX98" fmla="*/ 848120 w 1690519"/>
                <a:gd name="connsiteY98" fmla="*/ 66714 h 190556"/>
                <a:gd name="connsiteX99" fmla="*/ 878358 w 1690519"/>
                <a:gd name="connsiteY99" fmla="*/ 95437 h 190556"/>
                <a:gd name="connsiteX100" fmla="*/ 878358 w 1690519"/>
                <a:gd name="connsiteY100" fmla="*/ 173533 h 190556"/>
                <a:gd name="connsiteX101" fmla="*/ 888438 w 1690519"/>
                <a:gd name="connsiteY101" fmla="*/ 184617 h 190556"/>
                <a:gd name="connsiteX102" fmla="*/ 898530 w 1690519"/>
                <a:gd name="connsiteY102" fmla="*/ 173533 h 190556"/>
                <a:gd name="connsiteX103" fmla="*/ 898530 w 1690519"/>
                <a:gd name="connsiteY103" fmla="*/ 93674 h 190556"/>
                <a:gd name="connsiteX104" fmla="*/ 1047258 w 1690519"/>
                <a:gd name="connsiteY104" fmla="*/ 95183 h 190556"/>
                <a:gd name="connsiteX105" fmla="*/ 997343 w 1690519"/>
                <a:gd name="connsiteY105" fmla="*/ 49584 h 190556"/>
                <a:gd name="connsiteX106" fmla="*/ 953745 w 1690519"/>
                <a:gd name="connsiteY106" fmla="*/ 58401 h 190556"/>
                <a:gd name="connsiteX107" fmla="*/ 947187 w 1690519"/>
                <a:gd name="connsiteY107" fmla="*/ 61930 h 190556"/>
                <a:gd name="connsiteX108" fmla="*/ 945420 w 1690519"/>
                <a:gd name="connsiteY108" fmla="*/ 65456 h 190556"/>
                <a:gd name="connsiteX109" fmla="*/ 949958 w 1690519"/>
                <a:gd name="connsiteY109" fmla="*/ 78807 h 190556"/>
                <a:gd name="connsiteX110" fmla="*/ 954749 w 1690519"/>
                <a:gd name="connsiteY110" fmla="*/ 76540 h 190556"/>
                <a:gd name="connsiteX111" fmla="*/ 996847 w 1690519"/>
                <a:gd name="connsiteY111" fmla="*/ 64447 h 190556"/>
                <a:gd name="connsiteX112" fmla="*/ 1027086 w 1690519"/>
                <a:gd name="connsiteY112" fmla="*/ 96191 h 190556"/>
                <a:gd name="connsiteX113" fmla="*/ 1027086 w 1690519"/>
                <a:gd name="connsiteY113" fmla="*/ 106267 h 190556"/>
                <a:gd name="connsiteX114" fmla="*/ 939878 w 1690519"/>
                <a:gd name="connsiteY114" fmla="*/ 149853 h 190556"/>
                <a:gd name="connsiteX115" fmla="*/ 977438 w 1690519"/>
                <a:gd name="connsiteY115" fmla="*/ 187138 h 190556"/>
                <a:gd name="connsiteX116" fmla="*/ 1027594 w 1690519"/>
                <a:gd name="connsiteY116" fmla="*/ 166479 h 190556"/>
                <a:gd name="connsiteX117" fmla="*/ 1027594 w 1690519"/>
                <a:gd name="connsiteY117" fmla="*/ 173533 h 190556"/>
                <a:gd name="connsiteX118" fmla="*/ 1037432 w 1690519"/>
                <a:gd name="connsiteY118" fmla="*/ 184617 h 190556"/>
                <a:gd name="connsiteX119" fmla="*/ 1047258 w 1690519"/>
                <a:gd name="connsiteY119" fmla="*/ 173533 h 190556"/>
                <a:gd name="connsiteX120" fmla="*/ 1047258 w 1690519"/>
                <a:gd name="connsiteY120" fmla="*/ 95183 h 190556"/>
                <a:gd name="connsiteX121" fmla="*/ 1027086 w 1690519"/>
                <a:gd name="connsiteY121" fmla="*/ 143806 h 190556"/>
                <a:gd name="connsiteX122" fmla="*/ 989539 w 1690519"/>
                <a:gd name="connsiteY122" fmla="*/ 171266 h 190556"/>
                <a:gd name="connsiteX123" fmla="*/ 959287 w 1690519"/>
                <a:gd name="connsiteY123" fmla="*/ 149598 h 190556"/>
                <a:gd name="connsiteX124" fmla="*/ 983997 w 1690519"/>
                <a:gd name="connsiteY124" fmla="*/ 123147 h 190556"/>
                <a:gd name="connsiteX125" fmla="*/ 1027086 w 1690519"/>
                <a:gd name="connsiteY125" fmla="*/ 116092 h 190556"/>
                <a:gd name="connsiteX126" fmla="*/ 1027086 w 1690519"/>
                <a:gd name="connsiteY126" fmla="*/ 143806 h 190556"/>
                <a:gd name="connsiteX127" fmla="*/ 1125988 w 1690519"/>
                <a:gd name="connsiteY127" fmla="*/ 69235 h 190556"/>
                <a:gd name="connsiteX128" fmla="*/ 1161031 w 1690519"/>
                <a:gd name="connsiteY128" fmla="*/ 69235 h 190556"/>
                <a:gd name="connsiteX129" fmla="*/ 1172115 w 1690519"/>
                <a:gd name="connsiteY129" fmla="*/ 61427 h 190556"/>
                <a:gd name="connsiteX130" fmla="*/ 1161031 w 1690519"/>
                <a:gd name="connsiteY130" fmla="*/ 53363 h 190556"/>
                <a:gd name="connsiteX131" fmla="*/ 1125988 w 1690519"/>
                <a:gd name="connsiteY131" fmla="*/ 53363 h 190556"/>
                <a:gd name="connsiteX132" fmla="*/ 1125988 w 1690519"/>
                <a:gd name="connsiteY132" fmla="*/ 26912 h 190556"/>
                <a:gd name="connsiteX133" fmla="*/ 1116658 w 1690519"/>
                <a:gd name="connsiteY133" fmla="*/ 15828 h 190556"/>
                <a:gd name="connsiteX134" fmla="*/ 1107087 w 1690519"/>
                <a:gd name="connsiteY134" fmla="*/ 26912 h 190556"/>
                <a:gd name="connsiteX135" fmla="*/ 1107087 w 1690519"/>
                <a:gd name="connsiteY135" fmla="*/ 53363 h 190556"/>
                <a:gd name="connsiteX136" fmla="*/ 1089444 w 1690519"/>
                <a:gd name="connsiteY136" fmla="*/ 53363 h 190556"/>
                <a:gd name="connsiteX137" fmla="*/ 1078348 w 1690519"/>
                <a:gd name="connsiteY137" fmla="*/ 61172 h 190556"/>
                <a:gd name="connsiteX138" fmla="*/ 1089444 w 1690519"/>
                <a:gd name="connsiteY138" fmla="*/ 69235 h 190556"/>
                <a:gd name="connsiteX139" fmla="*/ 1106578 w 1690519"/>
                <a:gd name="connsiteY139" fmla="*/ 69235 h 190556"/>
                <a:gd name="connsiteX140" fmla="*/ 1106578 w 1690519"/>
                <a:gd name="connsiteY140" fmla="*/ 150607 h 190556"/>
                <a:gd name="connsiteX141" fmla="*/ 1132801 w 1690519"/>
                <a:gd name="connsiteY141" fmla="*/ 187138 h 190556"/>
                <a:gd name="connsiteX142" fmla="*/ 1160014 w 1690519"/>
                <a:gd name="connsiteY142" fmla="*/ 182350 h 190556"/>
                <a:gd name="connsiteX143" fmla="*/ 1177415 w 1690519"/>
                <a:gd name="connsiteY143" fmla="*/ 171266 h 190556"/>
                <a:gd name="connsiteX144" fmla="*/ 1175648 w 1690519"/>
                <a:gd name="connsiteY144" fmla="*/ 164462 h 190556"/>
                <a:gd name="connsiteX145" fmla="*/ 1171606 w 1690519"/>
                <a:gd name="connsiteY145" fmla="*/ 159424 h 190556"/>
                <a:gd name="connsiteX146" fmla="*/ 1168086 w 1690519"/>
                <a:gd name="connsiteY146" fmla="*/ 161187 h 190556"/>
                <a:gd name="connsiteX147" fmla="*/ 1139855 w 1690519"/>
                <a:gd name="connsiteY147" fmla="*/ 170762 h 190556"/>
                <a:gd name="connsiteX148" fmla="*/ 1125988 w 1690519"/>
                <a:gd name="connsiteY148" fmla="*/ 146323 h 190556"/>
                <a:gd name="connsiteX149" fmla="*/ 1125988 w 1690519"/>
                <a:gd name="connsiteY149" fmla="*/ 69235 h 190556"/>
                <a:gd name="connsiteX150" fmla="*/ 1233228 w 1690519"/>
                <a:gd name="connsiteY150" fmla="*/ 20616 h 190556"/>
                <a:gd name="connsiteX151" fmla="*/ 1222131 w 1690519"/>
                <a:gd name="connsiteY151" fmla="*/ 9528 h 190556"/>
                <a:gd name="connsiteX152" fmla="*/ 1219869 w 1690519"/>
                <a:gd name="connsiteY152" fmla="*/ 9528 h 190556"/>
                <a:gd name="connsiteX153" fmla="*/ 1208772 w 1690519"/>
                <a:gd name="connsiteY153" fmla="*/ 20616 h 190556"/>
                <a:gd name="connsiteX154" fmla="*/ 1208772 w 1690519"/>
                <a:gd name="connsiteY154" fmla="*/ 22882 h 190556"/>
                <a:gd name="connsiteX155" fmla="*/ 1219869 w 1690519"/>
                <a:gd name="connsiteY155" fmla="*/ 33966 h 190556"/>
                <a:gd name="connsiteX156" fmla="*/ 1222131 w 1690519"/>
                <a:gd name="connsiteY156" fmla="*/ 33966 h 190556"/>
                <a:gd name="connsiteX157" fmla="*/ 1233228 w 1690519"/>
                <a:gd name="connsiteY157" fmla="*/ 22882 h 190556"/>
                <a:gd name="connsiteX158" fmla="*/ 1233228 w 1690519"/>
                <a:gd name="connsiteY158" fmla="*/ 20616 h 190556"/>
                <a:gd name="connsiteX159" fmla="*/ 1230952 w 1690519"/>
                <a:gd name="connsiteY159" fmla="*/ 64447 h 190556"/>
                <a:gd name="connsiteX160" fmla="*/ 1221127 w 1690519"/>
                <a:gd name="connsiteY160" fmla="*/ 53363 h 190556"/>
                <a:gd name="connsiteX161" fmla="*/ 1211289 w 1690519"/>
                <a:gd name="connsiteY161" fmla="*/ 64447 h 190556"/>
                <a:gd name="connsiteX162" fmla="*/ 1211289 w 1690519"/>
                <a:gd name="connsiteY162" fmla="*/ 173533 h 190556"/>
                <a:gd name="connsiteX163" fmla="*/ 1221127 w 1690519"/>
                <a:gd name="connsiteY163" fmla="*/ 184617 h 190556"/>
                <a:gd name="connsiteX164" fmla="*/ 1230952 w 1690519"/>
                <a:gd name="connsiteY164" fmla="*/ 173533 h 190556"/>
                <a:gd name="connsiteX165" fmla="*/ 1230952 w 1690519"/>
                <a:gd name="connsiteY165" fmla="*/ 64447 h 190556"/>
                <a:gd name="connsiteX166" fmla="*/ 1401809 w 1690519"/>
                <a:gd name="connsiteY166" fmla="*/ 119368 h 190556"/>
                <a:gd name="connsiteX167" fmla="*/ 1335015 w 1690519"/>
                <a:gd name="connsiteY167" fmla="*/ 49584 h 190556"/>
                <a:gd name="connsiteX168" fmla="*/ 1268220 w 1690519"/>
                <a:gd name="connsiteY168" fmla="*/ 119368 h 190556"/>
                <a:gd name="connsiteX169" fmla="*/ 1335015 w 1690519"/>
                <a:gd name="connsiteY169" fmla="*/ 187138 h 190556"/>
                <a:gd name="connsiteX170" fmla="*/ 1401809 w 1690519"/>
                <a:gd name="connsiteY170" fmla="*/ 119368 h 190556"/>
                <a:gd name="connsiteX171" fmla="*/ 1335015 w 1690519"/>
                <a:gd name="connsiteY171" fmla="*/ 170762 h 190556"/>
                <a:gd name="connsiteX172" fmla="*/ 1288379 w 1690519"/>
                <a:gd name="connsiteY172" fmla="*/ 116596 h 190556"/>
                <a:gd name="connsiteX173" fmla="*/ 1335015 w 1690519"/>
                <a:gd name="connsiteY173" fmla="*/ 65456 h 190556"/>
                <a:gd name="connsiteX174" fmla="*/ 1381650 w 1690519"/>
                <a:gd name="connsiteY174" fmla="*/ 116596 h 190556"/>
                <a:gd name="connsiteX175" fmla="*/ 1335015 w 1690519"/>
                <a:gd name="connsiteY175" fmla="*/ 170762 h 190556"/>
                <a:gd name="connsiteX176" fmla="*/ 1546253 w 1690519"/>
                <a:gd name="connsiteY176" fmla="*/ 93674 h 190556"/>
                <a:gd name="connsiteX177" fmla="*/ 1503406 w 1690519"/>
                <a:gd name="connsiteY177" fmla="*/ 50847 h 190556"/>
                <a:gd name="connsiteX178" fmla="*/ 1458537 w 1690519"/>
                <a:gd name="connsiteY178" fmla="*/ 79061 h 190556"/>
                <a:gd name="connsiteX179" fmla="*/ 1458283 w 1690519"/>
                <a:gd name="connsiteY179" fmla="*/ 79061 h 190556"/>
                <a:gd name="connsiteX180" fmla="*/ 1458283 w 1690519"/>
                <a:gd name="connsiteY180" fmla="*/ 64447 h 190556"/>
                <a:gd name="connsiteX181" fmla="*/ 1448712 w 1690519"/>
                <a:gd name="connsiteY181" fmla="*/ 53363 h 190556"/>
                <a:gd name="connsiteX182" fmla="*/ 1438874 w 1690519"/>
                <a:gd name="connsiteY182" fmla="*/ 64447 h 190556"/>
                <a:gd name="connsiteX183" fmla="*/ 1438874 w 1690519"/>
                <a:gd name="connsiteY183" fmla="*/ 173533 h 190556"/>
                <a:gd name="connsiteX184" fmla="*/ 1448966 w 1690519"/>
                <a:gd name="connsiteY184" fmla="*/ 184617 h 190556"/>
                <a:gd name="connsiteX185" fmla="*/ 1459045 w 1690519"/>
                <a:gd name="connsiteY185" fmla="*/ 173533 h 190556"/>
                <a:gd name="connsiteX186" fmla="*/ 1459045 w 1690519"/>
                <a:gd name="connsiteY186" fmla="*/ 108283 h 190556"/>
                <a:gd name="connsiteX187" fmla="*/ 1495843 w 1690519"/>
                <a:gd name="connsiteY187" fmla="*/ 66714 h 190556"/>
                <a:gd name="connsiteX188" fmla="*/ 1526094 w 1690519"/>
                <a:gd name="connsiteY188" fmla="*/ 95437 h 190556"/>
                <a:gd name="connsiteX189" fmla="*/ 1526094 w 1690519"/>
                <a:gd name="connsiteY189" fmla="*/ 173533 h 190556"/>
                <a:gd name="connsiteX190" fmla="*/ 1536174 w 1690519"/>
                <a:gd name="connsiteY190" fmla="*/ 184617 h 190556"/>
                <a:gd name="connsiteX191" fmla="*/ 1546253 w 1690519"/>
                <a:gd name="connsiteY191" fmla="*/ 173533 h 190556"/>
                <a:gd name="connsiteX192" fmla="*/ 1546253 w 1690519"/>
                <a:gd name="connsiteY192" fmla="*/ 93674 h 190556"/>
                <a:gd name="connsiteX193" fmla="*/ 1684901 w 1690519"/>
                <a:gd name="connsiteY193" fmla="*/ 147332 h 190556"/>
                <a:gd name="connsiteX194" fmla="*/ 1673309 w 1690519"/>
                <a:gd name="connsiteY194" fmla="*/ 121384 h 190556"/>
                <a:gd name="connsiteX195" fmla="*/ 1639029 w 1690519"/>
                <a:gd name="connsiteY195" fmla="*/ 107025 h 190556"/>
                <a:gd name="connsiteX196" fmla="*/ 1622136 w 1690519"/>
                <a:gd name="connsiteY196" fmla="*/ 103750 h 190556"/>
                <a:gd name="connsiteX197" fmla="*/ 1600464 w 1690519"/>
                <a:gd name="connsiteY197" fmla="*/ 84853 h 190556"/>
                <a:gd name="connsiteX198" fmla="*/ 1631974 w 1690519"/>
                <a:gd name="connsiteY198" fmla="*/ 65206 h 190556"/>
                <a:gd name="connsiteX199" fmla="*/ 1668263 w 1690519"/>
                <a:gd name="connsiteY199" fmla="*/ 73769 h 190556"/>
                <a:gd name="connsiteX200" fmla="*/ 1673563 w 1690519"/>
                <a:gd name="connsiteY200" fmla="*/ 76036 h 190556"/>
                <a:gd name="connsiteX201" fmla="*/ 1677339 w 1690519"/>
                <a:gd name="connsiteY201" fmla="*/ 70748 h 190556"/>
                <a:gd name="connsiteX202" fmla="*/ 1678851 w 1690519"/>
                <a:gd name="connsiteY202" fmla="*/ 62435 h 190556"/>
                <a:gd name="connsiteX203" fmla="*/ 1672305 w 1690519"/>
                <a:gd name="connsiteY203" fmla="*/ 57143 h 190556"/>
                <a:gd name="connsiteX204" fmla="*/ 1633741 w 1690519"/>
                <a:gd name="connsiteY204" fmla="*/ 49584 h 190556"/>
                <a:gd name="connsiteX205" fmla="*/ 1582059 w 1690519"/>
                <a:gd name="connsiteY205" fmla="*/ 87124 h 190556"/>
                <a:gd name="connsiteX206" fmla="*/ 1627182 w 1690519"/>
                <a:gd name="connsiteY206" fmla="*/ 125414 h 190556"/>
                <a:gd name="connsiteX207" fmla="*/ 1657688 w 1690519"/>
                <a:gd name="connsiteY207" fmla="*/ 133981 h 190556"/>
                <a:gd name="connsiteX208" fmla="*/ 1666509 w 1690519"/>
                <a:gd name="connsiteY208" fmla="*/ 149094 h 190556"/>
                <a:gd name="connsiteX209" fmla="*/ 1633487 w 1690519"/>
                <a:gd name="connsiteY209" fmla="*/ 170762 h 190556"/>
                <a:gd name="connsiteX210" fmla="*/ 1589381 w 1690519"/>
                <a:gd name="connsiteY210" fmla="*/ 157661 h 190556"/>
                <a:gd name="connsiteX211" fmla="*/ 1585847 w 1690519"/>
                <a:gd name="connsiteY211" fmla="*/ 155899 h 190556"/>
                <a:gd name="connsiteX212" fmla="*/ 1581818 w 1690519"/>
                <a:gd name="connsiteY212" fmla="*/ 161691 h 190556"/>
                <a:gd name="connsiteX213" fmla="*/ 1580293 w 1690519"/>
                <a:gd name="connsiteY213" fmla="*/ 170258 h 190556"/>
                <a:gd name="connsiteX214" fmla="*/ 1586851 w 1690519"/>
                <a:gd name="connsiteY214" fmla="*/ 176304 h 190556"/>
                <a:gd name="connsiteX215" fmla="*/ 1633487 w 1690519"/>
                <a:gd name="connsiteY215" fmla="*/ 187138 h 190556"/>
                <a:gd name="connsiteX216" fmla="*/ 1684901 w 1690519"/>
                <a:gd name="connsiteY216" fmla="*/ 147332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1690519" h="190556">
                  <a:moveTo>
                    <a:pt x="126992" y="165974"/>
                  </a:moveTo>
                  <a:cubicBezTo>
                    <a:pt x="126992" y="162699"/>
                    <a:pt x="126992" y="152370"/>
                    <a:pt x="122455" y="152370"/>
                  </a:cubicBezTo>
                  <a:cubicBezTo>
                    <a:pt x="120942" y="152370"/>
                    <a:pt x="120434" y="153128"/>
                    <a:pt x="118171" y="154890"/>
                  </a:cubicBezTo>
                  <a:cubicBezTo>
                    <a:pt x="104304" y="166983"/>
                    <a:pt x="89191" y="170762"/>
                    <a:pt x="75323" y="170762"/>
                  </a:cubicBezTo>
                  <a:cubicBezTo>
                    <a:pt x="48606" y="170762"/>
                    <a:pt x="29692" y="148590"/>
                    <a:pt x="29692" y="118863"/>
                  </a:cubicBezTo>
                  <a:cubicBezTo>
                    <a:pt x="29692" y="92412"/>
                    <a:pt x="44322" y="65960"/>
                    <a:pt x="76582" y="65960"/>
                  </a:cubicBezTo>
                  <a:cubicBezTo>
                    <a:pt x="93970" y="65960"/>
                    <a:pt x="102550" y="68985"/>
                    <a:pt x="114650" y="76036"/>
                  </a:cubicBezTo>
                  <a:cubicBezTo>
                    <a:pt x="118425" y="78557"/>
                    <a:pt x="118934" y="78557"/>
                    <a:pt x="119938" y="78557"/>
                  </a:cubicBezTo>
                  <a:cubicBezTo>
                    <a:pt x="122709" y="78557"/>
                    <a:pt x="123217" y="76036"/>
                    <a:pt x="123713" y="73265"/>
                  </a:cubicBezTo>
                  <a:cubicBezTo>
                    <a:pt x="123967" y="71756"/>
                    <a:pt x="125226" y="66214"/>
                    <a:pt x="125226" y="64952"/>
                  </a:cubicBezTo>
                  <a:cubicBezTo>
                    <a:pt x="125226" y="62685"/>
                    <a:pt x="124984" y="62435"/>
                    <a:pt x="118934" y="59160"/>
                  </a:cubicBezTo>
                  <a:cubicBezTo>
                    <a:pt x="104558" y="52105"/>
                    <a:pt x="94478" y="49584"/>
                    <a:pt x="76582" y="49584"/>
                  </a:cubicBezTo>
                  <a:cubicBezTo>
                    <a:pt x="34243" y="49584"/>
                    <a:pt x="9533" y="84603"/>
                    <a:pt x="9533" y="118863"/>
                  </a:cubicBezTo>
                  <a:cubicBezTo>
                    <a:pt x="9533" y="155899"/>
                    <a:pt x="37509" y="187138"/>
                    <a:pt x="75323" y="187138"/>
                  </a:cubicBezTo>
                  <a:cubicBezTo>
                    <a:pt x="79098" y="187138"/>
                    <a:pt x="92216" y="187138"/>
                    <a:pt x="107087" y="180838"/>
                  </a:cubicBezTo>
                  <a:cubicBezTo>
                    <a:pt x="113125" y="178067"/>
                    <a:pt x="126992" y="170762"/>
                    <a:pt x="126992" y="165974"/>
                  </a:cubicBezTo>
                  <a:close/>
                  <a:moveTo>
                    <a:pt x="281414" y="119368"/>
                  </a:moveTo>
                  <a:cubicBezTo>
                    <a:pt x="281414" y="80573"/>
                    <a:pt x="251176" y="49584"/>
                    <a:pt x="214620" y="49584"/>
                  </a:cubicBezTo>
                  <a:cubicBezTo>
                    <a:pt x="177822" y="49584"/>
                    <a:pt x="147825" y="80823"/>
                    <a:pt x="147825" y="119368"/>
                  </a:cubicBezTo>
                  <a:cubicBezTo>
                    <a:pt x="147825" y="156907"/>
                    <a:pt x="177822" y="187138"/>
                    <a:pt x="214620" y="187138"/>
                  </a:cubicBezTo>
                  <a:cubicBezTo>
                    <a:pt x="251430" y="187138"/>
                    <a:pt x="281414" y="156907"/>
                    <a:pt x="281414" y="119368"/>
                  </a:cubicBezTo>
                  <a:close/>
                  <a:moveTo>
                    <a:pt x="214620" y="170762"/>
                  </a:moveTo>
                  <a:cubicBezTo>
                    <a:pt x="192694" y="170762"/>
                    <a:pt x="167997" y="157407"/>
                    <a:pt x="167997" y="116596"/>
                  </a:cubicBezTo>
                  <a:cubicBezTo>
                    <a:pt x="167997" y="76794"/>
                    <a:pt x="194206" y="65456"/>
                    <a:pt x="214620" y="65456"/>
                  </a:cubicBezTo>
                  <a:cubicBezTo>
                    <a:pt x="235046" y="65456"/>
                    <a:pt x="261255" y="76540"/>
                    <a:pt x="261255" y="116596"/>
                  </a:cubicBezTo>
                  <a:cubicBezTo>
                    <a:pt x="261255" y="157912"/>
                    <a:pt x="236050" y="170762"/>
                    <a:pt x="214620" y="170762"/>
                  </a:cubicBezTo>
                  <a:close/>
                  <a:moveTo>
                    <a:pt x="513587" y="93674"/>
                  </a:moveTo>
                  <a:cubicBezTo>
                    <a:pt x="513587" y="64952"/>
                    <a:pt x="498970" y="50847"/>
                    <a:pt x="470727" y="50847"/>
                  </a:cubicBezTo>
                  <a:cubicBezTo>
                    <a:pt x="445776" y="50847"/>
                    <a:pt x="431413" y="67219"/>
                    <a:pt x="424854" y="80573"/>
                  </a:cubicBezTo>
                  <a:cubicBezTo>
                    <a:pt x="420571" y="59664"/>
                    <a:pt x="405699" y="50847"/>
                    <a:pt x="383265" y="50847"/>
                  </a:cubicBezTo>
                  <a:cubicBezTo>
                    <a:pt x="362852" y="50847"/>
                    <a:pt x="347472" y="61677"/>
                    <a:pt x="338142" y="79061"/>
                  </a:cubicBezTo>
                  <a:lnTo>
                    <a:pt x="337901" y="79061"/>
                  </a:lnTo>
                  <a:lnTo>
                    <a:pt x="337901" y="64447"/>
                  </a:lnTo>
                  <a:cubicBezTo>
                    <a:pt x="337901" y="59664"/>
                    <a:pt x="337901" y="53363"/>
                    <a:pt x="328317" y="53363"/>
                  </a:cubicBezTo>
                  <a:cubicBezTo>
                    <a:pt x="318491" y="53363"/>
                    <a:pt x="318491" y="59410"/>
                    <a:pt x="318491" y="64447"/>
                  </a:cubicBezTo>
                  <a:lnTo>
                    <a:pt x="318491" y="173533"/>
                  </a:lnTo>
                  <a:cubicBezTo>
                    <a:pt x="318491" y="178821"/>
                    <a:pt x="318491" y="184617"/>
                    <a:pt x="328571" y="184617"/>
                  </a:cubicBezTo>
                  <a:cubicBezTo>
                    <a:pt x="338651" y="184617"/>
                    <a:pt x="338651" y="178821"/>
                    <a:pt x="338651" y="173533"/>
                  </a:cubicBezTo>
                  <a:lnTo>
                    <a:pt x="338651" y="108283"/>
                  </a:lnTo>
                  <a:cubicBezTo>
                    <a:pt x="338651" y="84603"/>
                    <a:pt x="354030" y="66714"/>
                    <a:pt x="375461" y="66714"/>
                  </a:cubicBezTo>
                  <a:cubicBezTo>
                    <a:pt x="402674" y="66714"/>
                    <a:pt x="405954" y="81328"/>
                    <a:pt x="405954" y="95437"/>
                  </a:cubicBezTo>
                  <a:lnTo>
                    <a:pt x="405954" y="173533"/>
                  </a:lnTo>
                  <a:cubicBezTo>
                    <a:pt x="405954" y="178821"/>
                    <a:pt x="405954" y="184617"/>
                    <a:pt x="416033" y="184617"/>
                  </a:cubicBezTo>
                  <a:cubicBezTo>
                    <a:pt x="426113" y="184617"/>
                    <a:pt x="426113" y="178821"/>
                    <a:pt x="426113" y="173533"/>
                  </a:cubicBezTo>
                  <a:lnTo>
                    <a:pt x="426113" y="108283"/>
                  </a:lnTo>
                  <a:cubicBezTo>
                    <a:pt x="426113" y="84603"/>
                    <a:pt x="441492" y="66714"/>
                    <a:pt x="462923" y="66714"/>
                  </a:cubicBezTo>
                  <a:cubicBezTo>
                    <a:pt x="490149" y="66714"/>
                    <a:pt x="493416" y="81328"/>
                    <a:pt x="493416" y="95437"/>
                  </a:cubicBezTo>
                  <a:lnTo>
                    <a:pt x="493416" y="173533"/>
                  </a:lnTo>
                  <a:cubicBezTo>
                    <a:pt x="493416" y="178821"/>
                    <a:pt x="493416" y="184617"/>
                    <a:pt x="503508" y="184617"/>
                  </a:cubicBezTo>
                  <a:cubicBezTo>
                    <a:pt x="513587" y="184617"/>
                    <a:pt x="513587" y="178821"/>
                    <a:pt x="513587" y="173533"/>
                  </a:cubicBezTo>
                  <a:lnTo>
                    <a:pt x="513587" y="93674"/>
                  </a:lnTo>
                  <a:close/>
                  <a:moveTo>
                    <a:pt x="583483" y="20866"/>
                  </a:moveTo>
                  <a:cubicBezTo>
                    <a:pt x="583483" y="15828"/>
                    <a:pt x="583483" y="9782"/>
                    <a:pt x="573646" y="9782"/>
                  </a:cubicBezTo>
                  <a:cubicBezTo>
                    <a:pt x="563820" y="9782"/>
                    <a:pt x="563820" y="15828"/>
                    <a:pt x="563820" y="20866"/>
                  </a:cubicBezTo>
                  <a:lnTo>
                    <a:pt x="563820" y="173533"/>
                  </a:lnTo>
                  <a:cubicBezTo>
                    <a:pt x="563820" y="178821"/>
                    <a:pt x="563820" y="184617"/>
                    <a:pt x="573900" y="184617"/>
                  </a:cubicBezTo>
                  <a:cubicBezTo>
                    <a:pt x="583979" y="184617"/>
                    <a:pt x="583979" y="178821"/>
                    <a:pt x="583979" y="173533"/>
                  </a:cubicBezTo>
                  <a:lnTo>
                    <a:pt x="583979" y="165724"/>
                  </a:lnTo>
                  <a:cubicBezTo>
                    <a:pt x="592305" y="178821"/>
                    <a:pt x="604405" y="187138"/>
                    <a:pt x="620281" y="187138"/>
                  </a:cubicBezTo>
                  <a:cubicBezTo>
                    <a:pt x="652795" y="187138"/>
                    <a:pt x="682284" y="158416"/>
                    <a:pt x="682284" y="118863"/>
                  </a:cubicBezTo>
                  <a:cubicBezTo>
                    <a:pt x="682284" y="80823"/>
                    <a:pt x="656583" y="50847"/>
                    <a:pt x="625327" y="50847"/>
                  </a:cubicBezTo>
                  <a:cubicBezTo>
                    <a:pt x="602384" y="50847"/>
                    <a:pt x="588517" y="65960"/>
                    <a:pt x="583483" y="72511"/>
                  </a:cubicBezTo>
                  <a:lnTo>
                    <a:pt x="583483" y="20866"/>
                  </a:lnTo>
                  <a:close/>
                  <a:moveTo>
                    <a:pt x="583979" y="92412"/>
                  </a:moveTo>
                  <a:cubicBezTo>
                    <a:pt x="583979" y="87878"/>
                    <a:pt x="583979" y="87374"/>
                    <a:pt x="586763" y="83344"/>
                  </a:cubicBezTo>
                  <a:cubicBezTo>
                    <a:pt x="594821" y="71756"/>
                    <a:pt x="605905" y="66714"/>
                    <a:pt x="617510" y="66714"/>
                  </a:cubicBezTo>
                  <a:cubicBezTo>
                    <a:pt x="637669" y="66714"/>
                    <a:pt x="662125" y="80823"/>
                    <a:pt x="662125" y="118863"/>
                  </a:cubicBezTo>
                  <a:cubicBezTo>
                    <a:pt x="662125" y="155899"/>
                    <a:pt x="636665" y="171266"/>
                    <a:pt x="614231" y="171266"/>
                  </a:cubicBezTo>
                  <a:cubicBezTo>
                    <a:pt x="602384" y="171266"/>
                    <a:pt x="596588" y="165220"/>
                    <a:pt x="593563" y="162449"/>
                  </a:cubicBezTo>
                  <a:cubicBezTo>
                    <a:pt x="592305" y="161187"/>
                    <a:pt x="583979" y="152624"/>
                    <a:pt x="583979" y="142294"/>
                  </a:cubicBezTo>
                  <a:lnTo>
                    <a:pt x="583979" y="92412"/>
                  </a:lnTo>
                  <a:close/>
                  <a:moveTo>
                    <a:pt x="743041" y="20616"/>
                  </a:moveTo>
                  <a:cubicBezTo>
                    <a:pt x="743041" y="12048"/>
                    <a:pt x="741032" y="9528"/>
                    <a:pt x="731957" y="9528"/>
                  </a:cubicBezTo>
                  <a:lnTo>
                    <a:pt x="729694" y="9528"/>
                  </a:lnTo>
                  <a:cubicBezTo>
                    <a:pt x="721115" y="9528"/>
                    <a:pt x="718598" y="11544"/>
                    <a:pt x="718598" y="20616"/>
                  </a:cubicBezTo>
                  <a:lnTo>
                    <a:pt x="718598" y="22882"/>
                  </a:lnTo>
                  <a:cubicBezTo>
                    <a:pt x="718598" y="31445"/>
                    <a:pt x="720606" y="33966"/>
                    <a:pt x="729694" y="33966"/>
                  </a:cubicBezTo>
                  <a:lnTo>
                    <a:pt x="731957" y="33966"/>
                  </a:lnTo>
                  <a:cubicBezTo>
                    <a:pt x="740524" y="33966"/>
                    <a:pt x="743041" y="31950"/>
                    <a:pt x="743041" y="22882"/>
                  </a:cubicBezTo>
                  <a:lnTo>
                    <a:pt x="743041" y="20616"/>
                  </a:lnTo>
                  <a:close/>
                  <a:moveTo>
                    <a:pt x="740778" y="64447"/>
                  </a:moveTo>
                  <a:cubicBezTo>
                    <a:pt x="740778" y="59410"/>
                    <a:pt x="740778" y="53363"/>
                    <a:pt x="730953" y="53363"/>
                  </a:cubicBezTo>
                  <a:cubicBezTo>
                    <a:pt x="721115" y="53363"/>
                    <a:pt x="721115" y="59410"/>
                    <a:pt x="721115" y="64447"/>
                  </a:cubicBezTo>
                  <a:lnTo>
                    <a:pt x="721115" y="173533"/>
                  </a:lnTo>
                  <a:cubicBezTo>
                    <a:pt x="721115" y="178571"/>
                    <a:pt x="721115" y="184617"/>
                    <a:pt x="730953" y="184617"/>
                  </a:cubicBezTo>
                  <a:cubicBezTo>
                    <a:pt x="740778" y="184617"/>
                    <a:pt x="740778" y="178571"/>
                    <a:pt x="740778" y="173533"/>
                  </a:cubicBezTo>
                  <a:lnTo>
                    <a:pt x="740778" y="64447"/>
                  </a:lnTo>
                  <a:close/>
                  <a:moveTo>
                    <a:pt x="898530" y="93674"/>
                  </a:moveTo>
                  <a:cubicBezTo>
                    <a:pt x="898530" y="65710"/>
                    <a:pt x="884917" y="50847"/>
                    <a:pt x="855683" y="50847"/>
                  </a:cubicBezTo>
                  <a:cubicBezTo>
                    <a:pt x="832231" y="50847"/>
                    <a:pt x="817868" y="65456"/>
                    <a:pt x="810814" y="79061"/>
                  </a:cubicBezTo>
                  <a:lnTo>
                    <a:pt x="810559" y="79061"/>
                  </a:lnTo>
                  <a:lnTo>
                    <a:pt x="810559" y="64447"/>
                  </a:lnTo>
                  <a:cubicBezTo>
                    <a:pt x="810559" y="59664"/>
                    <a:pt x="810559" y="53363"/>
                    <a:pt x="800976" y="53363"/>
                  </a:cubicBezTo>
                  <a:cubicBezTo>
                    <a:pt x="791151" y="53363"/>
                    <a:pt x="791151" y="59410"/>
                    <a:pt x="791151" y="64447"/>
                  </a:cubicBezTo>
                  <a:lnTo>
                    <a:pt x="791151" y="173533"/>
                  </a:lnTo>
                  <a:cubicBezTo>
                    <a:pt x="791151" y="178821"/>
                    <a:pt x="791151" y="184617"/>
                    <a:pt x="801230" y="184617"/>
                  </a:cubicBezTo>
                  <a:cubicBezTo>
                    <a:pt x="811310" y="184617"/>
                    <a:pt x="811310" y="178821"/>
                    <a:pt x="811310" y="173533"/>
                  </a:cubicBezTo>
                  <a:lnTo>
                    <a:pt x="811310" y="108283"/>
                  </a:lnTo>
                  <a:cubicBezTo>
                    <a:pt x="811310" y="85107"/>
                    <a:pt x="825940" y="66714"/>
                    <a:pt x="848120" y="66714"/>
                  </a:cubicBezTo>
                  <a:cubicBezTo>
                    <a:pt x="875333" y="66714"/>
                    <a:pt x="878358" y="81832"/>
                    <a:pt x="878358" y="95437"/>
                  </a:cubicBezTo>
                  <a:lnTo>
                    <a:pt x="878358" y="173533"/>
                  </a:lnTo>
                  <a:cubicBezTo>
                    <a:pt x="878358" y="178821"/>
                    <a:pt x="878358" y="184617"/>
                    <a:pt x="888438" y="184617"/>
                  </a:cubicBezTo>
                  <a:cubicBezTo>
                    <a:pt x="898530" y="184617"/>
                    <a:pt x="898530" y="178821"/>
                    <a:pt x="898530" y="173533"/>
                  </a:cubicBezTo>
                  <a:lnTo>
                    <a:pt x="898530" y="93674"/>
                  </a:lnTo>
                  <a:close/>
                  <a:moveTo>
                    <a:pt x="1047258" y="95183"/>
                  </a:moveTo>
                  <a:cubicBezTo>
                    <a:pt x="1047258" y="70494"/>
                    <a:pt x="1027594" y="49584"/>
                    <a:pt x="997343" y="49584"/>
                  </a:cubicBezTo>
                  <a:cubicBezTo>
                    <a:pt x="985255" y="49584"/>
                    <a:pt x="970384" y="51097"/>
                    <a:pt x="953745" y="58401"/>
                  </a:cubicBezTo>
                  <a:cubicBezTo>
                    <a:pt x="953237" y="58905"/>
                    <a:pt x="948699" y="60922"/>
                    <a:pt x="947187" y="61930"/>
                  </a:cubicBezTo>
                  <a:cubicBezTo>
                    <a:pt x="945420" y="62939"/>
                    <a:pt x="945420" y="64952"/>
                    <a:pt x="945420" y="65456"/>
                  </a:cubicBezTo>
                  <a:cubicBezTo>
                    <a:pt x="945420" y="68227"/>
                    <a:pt x="945420" y="78807"/>
                    <a:pt x="949958" y="78807"/>
                  </a:cubicBezTo>
                  <a:cubicBezTo>
                    <a:pt x="950720" y="78807"/>
                    <a:pt x="951216" y="78807"/>
                    <a:pt x="954749" y="76540"/>
                  </a:cubicBezTo>
                  <a:cubicBezTo>
                    <a:pt x="970129" y="66969"/>
                    <a:pt x="983234" y="64447"/>
                    <a:pt x="996847" y="64447"/>
                  </a:cubicBezTo>
                  <a:cubicBezTo>
                    <a:pt x="1017515" y="64447"/>
                    <a:pt x="1027086" y="79061"/>
                    <a:pt x="1027086" y="96191"/>
                  </a:cubicBezTo>
                  <a:lnTo>
                    <a:pt x="1027086" y="106267"/>
                  </a:lnTo>
                  <a:cubicBezTo>
                    <a:pt x="961804" y="107779"/>
                    <a:pt x="939878" y="128689"/>
                    <a:pt x="939878" y="149853"/>
                  </a:cubicBezTo>
                  <a:cubicBezTo>
                    <a:pt x="939878" y="167991"/>
                    <a:pt x="953745" y="187138"/>
                    <a:pt x="977438" y="187138"/>
                  </a:cubicBezTo>
                  <a:cubicBezTo>
                    <a:pt x="994076" y="187138"/>
                    <a:pt x="1016002" y="181592"/>
                    <a:pt x="1027594" y="166479"/>
                  </a:cubicBezTo>
                  <a:lnTo>
                    <a:pt x="1027594" y="173533"/>
                  </a:lnTo>
                  <a:cubicBezTo>
                    <a:pt x="1027594" y="178571"/>
                    <a:pt x="1027594" y="184617"/>
                    <a:pt x="1037432" y="184617"/>
                  </a:cubicBezTo>
                  <a:cubicBezTo>
                    <a:pt x="1047258" y="184617"/>
                    <a:pt x="1047258" y="178571"/>
                    <a:pt x="1047258" y="173533"/>
                  </a:cubicBezTo>
                  <a:lnTo>
                    <a:pt x="1047258" y="95183"/>
                  </a:lnTo>
                  <a:close/>
                  <a:moveTo>
                    <a:pt x="1027086" y="143806"/>
                  </a:moveTo>
                  <a:cubicBezTo>
                    <a:pt x="1027086" y="171266"/>
                    <a:pt x="991801" y="171266"/>
                    <a:pt x="989539" y="171266"/>
                  </a:cubicBezTo>
                  <a:cubicBezTo>
                    <a:pt x="973396" y="171266"/>
                    <a:pt x="959287" y="162699"/>
                    <a:pt x="959287" y="149598"/>
                  </a:cubicBezTo>
                  <a:cubicBezTo>
                    <a:pt x="959287" y="135743"/>
                    <a:pt x="972392" y="127430"/>
                    <a:pt x="983997" y="123147"/>
                  </a:cubicBezTo>
                  <a:cubicBezTo>
                    <a:pt x="999872" y="117355"/>
                    <a:pt x="1014998" y="116596"/>
                    <a:pt x="1027086" y="116092"/>
                  </a:cubicBezTo>
                  <a:lnTo>
                    <a:pt x="1027086" y="143806"/>
                  </a:lnTo>
                  <a:close/>
                  <a:moveTo>
                    <a:pt x="1125988" y="69235"/>
                  </a:moveTo>
                  <a:lnTo>
                    <a:pt x="1161031" y="69235"/>
                  </a:lnTo>
                  <a:cubicBezTo>
                    <a:pt x="1164043" y="69235"/>
                    <a:pt x="1172115" y="69235"/>
                    <a:pt x="1172115" y="61427"/>
                  </a:cubicBezTo>
                  <a:cubicBezTo>
                    <a:pt x="1172115" y="53363"/>
                    <a:pt x="1164298" y="53363"/>
                    <a:pt x="1161031" y="53363"/>
                  </a:cubicBezTo>
                  <a:lnTo>
                    <a:pt x="1125988" y="53363"/>
                  </a:lnTo>
                  <a:lnTo>
                    <a:pt x="1125988" y="26912"/>
                  </a:lnTo>
                  <a:cubicBezTo>
                    <a:pt x="1125988" y="22378"/>
                    <a:pt x="1125988" y="15828"/>
                    <a:pt x="1116658" y="15828"/>
                  </a:cubicBezTo>
                  <a:cubicBezTo>
                    <a:pt x="1107087" y="15828"/>
                    <a:pt x="1107087" y="22123"/>
                    <a:pt x="1107087" y="26912"/>
                  </a:cubicBezTo>
                  <a:lnTo>
                    <a:pt x="1107087" y="53363"/>
                  </a:lnTo>
                  <a:lnTo>
                    <a:pt x="1089444" y="53363"/>
                  </a:lnTo>
                  <a:cubicBezTo>
                    <a:pt x="1086419" y="53363"/>
                    <a:pt x="1078348" y="53363"/>
                    <a:pt x="1078348" y="61172"/>
                  </a:cubicBezTo>
                  <a:cubicBezTo>
                    <a:pt x="1078348" y="69235"/>
                    <a:pt x="1086165" y="69235"/>
                    <a:pt x="1089444" y="69235"/>
                  </a:cubicBezTo>
                  <a:lnTo>
                    <a:pt x="1106578" y="69235"/>
                  </a:lnTo>
                  <a:lnTo>
                    <a:pt x="1106578" y="150607"/>
                  </a:lnTo>
                  <a:cubicBezTo>
                    <a:pt x="1106578" y="167737"/>
                    <a:pt x="1111879" y="187138"/>
                    <a:pt x="1132801" y="187138"/>
                  </a:cubicBezTo>
                  <a:cubicBezTo>
                    <a:pt x="1136321" y="187138"/>
                    <a:pt x="1147418" y="186884"/>
                    <a:pt x="1160014" y="182350"/>
                  </a:cubicBezTo>
                  <a:cubicBezTo>
                    <a:pt x="1160777" y="182096"/>
                    <a:pt x="1177415" y="176050"/>
                    <a:pt x="1177415" y="171266"/>
                  </a:cubicBezTo>
                  <a:cubicBezTo>
                    <a:pt x="1177415" y="170508"/>
                    <a:pt x="1176144" y="166479"/>
                    <a:pt x="1175648" y="164462"/>
                  </a:cubicBezTo>
                  <a:cubicBezTo>
                    <a:pt x="1174885" y="161441"/>
                    <a:pt x="1174377" y="159424"/>
                    <a:pt x="1171606" y="159424"/>
                  </a:cubicBezTo>
                  <a:cubicBezTo>
                    <a:pt x="1170348" y="159424"/>
                    <a:pt x="1169344" y="160432"/>
                    <a:pt x="1168086" y="161187"/>
                  </a:cubicBezTo>
                  <a:cubicBezTo>
                    <a:pt x="1160014" y="167233"/>
                    <a:pt x="1150443" y="170762"/>
                    <a:pt x="1139855" y="170762"/>
                  </a:cubicBezTo>
                  <a:cubicBezTo>
                    <a:pt x="1128250" y="170762"/>
                    <a:pt x="1125988" y="157661"/>
                    <a:pt x="1125988" y="146323"/>
                  </a:cubicBezTo>
                  <a:lnTo>
                    <a:pt x="1125988" y="69235"/>
                  </a:lnTo>
                  <a:close/>
                  <a:moveTo>
                    <a:pt x="1233228" y="20616"/>
                  </a:moveTo>
                  <a:cubicBezTo>
                    <a:pt x="1233228" y="12048"/>
                    <a:pt x="1231206" y="9528"/>
                    <a:pt x="1222131" y="9528"/>
                  </a:cubicBezTo>
                  <a:lnTo>
                    <a:pt x="1219869" y="9528"/>
                  </a:lnTo>
                  <a:cubicBezTo>
                    <a:pt x="1211289" y="9528"/>
                    <a:pt x="1208772" y="11544"/>
                    <a:pt x="1208772" y="20616"/>
                  </a:cubicBezTo>
                  <a:lnTo>
                    <a:pt x="1208772" y="22882"/>
                  </a:lnTo>
                  <a:cubicBezTo>
                    <a:pt x="1208772" y="31445"/>
                    <a:pt x="1210793" y="33966"/>
                    <a:pt x="1219869" y="33966"/>
                  </a:cubicBezTo>
                  <a:lnTo>
                    <a:pt x="1222131" y="33966"/>
                  </a:lnTo>
                  <a:cubicBezTo>
                    <a:pt x="1230711" y="33966"/>
                    <a:pt x="1233228" y="31950"/>
                    <a:pt x="1233228" y="22882"/>
                  </a:cubicBezTo>
                  <a:lnTo>
                    <a:pt x="1233228" y="20616"/>
                  </a:lnTo>
                  <a:close/>
                  <a:moveTo>
                    <a:pt x="1230952" y="64447"/>
                  </a:moveTo>
                  <a:cubicBezTo>
                    <a:pt x="1230952" y="59410"/>
                    <a:pt x="1230952" y="53363"/>
                    <a:pt x="1221127" y="53363"/>
                  </a:cubicBezTo>
                  <a:cubicBezTo>
                    <a:pt x="1211289" y="53363"/>
                    <a:pt x="1211289" y="59410"/>
                    <a:pt x="1211289" y="64447"/>
                  </a:cubicBezTo>
                  <a:lnTo>
                    <a:pt x="1211289" y="173533"/>
                  </a:lnTo>
                  <a:cubicBezTo>
                    <a:pt x="1211289" y="178571"/>
                    <a:pt x="1211289" y="184617"/>
                    <a:pt x="1221127" y="184617"/>
                  </a:cubicBezTo>
                  <a:cubicBezTo>
                    <a:pt x="1230952" y="184617"/>
                    <a:pt x="1230952" y="178571"/>
                    <a:pt x="1230952" y="173533"/>
                  </a:cubicBezTo>
                  <a:lnTo>
                    <a:pt x="1230952" y="64447"/>
                  </a:lnTo>
                  <a:close/>
                  <a:moveTo>
                    <a:pt x="1401809" y="119368"/>
                  </a:moveTo>
                  <a:cubicBezTo>
                    <a:pt x="1401809" y="80573"/>
                    <a:pt x="1371558" y="49584"/>
                    <a:pt x="1335015" y="49584"/>
                  </a:cubicBezTo>
                  <a:cubicBezTo>
                    <a:pt x="1298217" y="49584"/>
                    <a:pt x="1268220" y="80823"/>
                    <a:pt x="1268220" y="119368"/>
                  </a:cubicBezTo>
                  <a:cubicBezTo>
                    <a:pt x="1268220" y="156907"/>
                    <a:pt x="1298217" y="187138"/>
                    <a:pt x="1335015" y="187138"/>
                  </a:cubicBezTo>
                  <a:cubicBezTo>
                    <a:pt x="1371812" y="187138"/>
                    <a:pt x="1401809" y="156907"/>
                    <a:pt x="1401809" y="119368"/>
                  </a:cubicBezTo>
                  <a:close/>
                  <a:moveTo>
                    <a:pt x="1335015" y="170762"/>
                  </a:moveTo>
                  <a:cubicBezTo>
                    <a:pt x="1313089" y="170762"/>
                    <a:pt x="1288379" y="157407"/>
                    <a:pt x="1288379" y="116596"/>
                  </a:cubicBezTo>
                  <a:cubicBezTo>
                    <a:pt x="1288379" y="76794"/>
                    <a:pt x="1314601" y="65456"/>
                    <a:pt x="1335015" y="65456"/>
                  </a:cubicBezTo>
                  <a:cubicBezTo>
                    <a:pt x="1355428" y="65456"/>
                    <a:pt x="1381650" y="76540"/>
                    <a:pt x="1381650" y="116596"/>
                  </a:cubicBezTo>
                  <a:cubicBezTo>
                    <a:pt x="1381650" y="157912"/>
                    <a:pt x="1356445" y="170762"/>
                    <a:pt x="1335015" y="170762"/>
                  </a:cubicBezTo>
                  <a:close/>
                  <a:moveTo>
                    <a:pt x="1546253" y="93674"/>
                  </a:moveTo>
                  <a:cubicBezTo>
                    <a:pt x="1546253" y="65710"/>
                    <a:pt x="1532640" y="50847"/>
                    <a:pt x="1503406" y="50847"/>
                  </a:cubicBezTo>
                  <a:cubicBezTo>
                    <a:pt x="1479967" y="50847"/>
                    <a:pt x="1465591" y="65456"/>
                    <a:pt x="1458537" y="79061"/>
                  </a:cubicBezTo>
                  <a:lnTo>
                    <a:pt x="1458283" y="79061"/>
                  </a:lnTo>
                  <a:lnTo>
                    <a:pt x="1458283" y="64447"/>
                  </a:lnTo>
                  <a:cubicBezTo>
                    <a:pt x="1458283" y="59664"/>
                    <a:pt x="1458283" y="53363"/>
                    <a:pt x="1448712" y="53363"/>
                  </a:cubicBezTo>
                  <a:cubicBezTo>
                    <a:pt x="1438874" y="53363"/>
                    <a:pt x="1438874" y="59410"/>
                    <a:pt x="1438874" y="64447"/>
                  </a:cubicBezTo>
                  <a:lnTo>
                    <a:pt x="1438874" y="173533"/>
                  </a:lnTo>
                  <a:cubicBezTo>
                    <a:pt x="1438874" y="178821"/>
                    <a:pt x="1438874" y="184617"/>
                    <a:pt x="1448966" y="184617"/>
                  </a:cubicBezTo>
                  <a:cubicBezTo>
                    <a:pt x="1459045" y="184617"/>
                    <a:pt x="1459045" y="178821"/>
                    <a:pt x="1459045" y="173533"/>
                  </a:cubicBezTo>
                  <a:lnTo>
                    <a:pt x="1459045" y="108283"/>
                  </a:lnTo>
                  <a:cubicBezTo>
                    <a:pt x="1459045" y="85107"/>
                    <a:pt x="1473663" y="66714"/>
                    <a:pt x="1495843" y="66714"/>
                  </a:cubicBezTo>
                  <a:cubicBezTo>
                    <a:pt x="1523069" y="66714"/>
                    <a:pt x="1526094" y="81832"/>
                    <a:pt x="1526094" y="95437"/>
                  </a:cubicBezTo>
                  <a:lnTo>
                    <a:pt x="1526094" y="173533"/>
                  </a:lnTo>
                  <a:cubicBezTo>
                    <a:pt x="1526094" y="178821"/>
                    <a:pt x="1526094" y="184617"/>
                    <a:pt x="1536174" y="184617"/>
                  </a:cubicBezTo>
                  <a:cubicBezTo>
                    <a:pt x="1546253" y="184617"/>
                    <a:pt x="1546253" y="178821"/>
                    <a:pt x="1546253" y="173533"/>
                  </a:cubicBezTo>
                  <a:lnTo>
                    <a:pt x="1546253" y="93674"/>
                  </a:lnTo>
                  <a:close/>
                  <a:moveTo>
                    <a:pt x="1684901" y="147332"/>
                  </a:moveTo>
                  <a:cubicBezTo>
                    <a:pt x="1684901" y="137760"/>
                    <a:pt x="1680872" y="128689"/>
                    <a:pt x="1673309" y="121384"/>
                  </a:cubicBezTo>
                  <a:cubicBezTo>
                    <a:pt x="1662213" y="111308"/>
                    <a:pt x="1650367" y="109038"/>
                    <a:pt x="1639029" y="107025"/>
                  </a:cubicBezTo>
                  <a:cubicBezTo>
                    <a:pt x="1633487" y="106016"/>
                    <a:pt x="1624907" y="104254"/>
                    <a:pt x="1622136" y="103750"/>
                  </a:cubicBezTo>
                  <a:cubicBezTo>
                    <a:pt x="1613074" y="101987"/>
                    <a:pt x="1600464" y="96191"/>
                    <a:pt x="1600464" y="84853"/>
                  </a:cubicBezTo>
                  <a:cubicBezTo>
                    <a:pt x="1600464" y="65206"/>
                    <a:pt x="1627691" y="65206"/>
                    <a:pt x="1631974" y="65206"/>
                  </a:cubicBezTo>
                  <a:cubicBezTo>
                    <a:pt x="1651129" y="65206"/>
                    <a:pt x="1661463" y="70494"/>
                    <a:pt x="1668263" y="73769"/>
                  </a:cubicBezTo>
                  <a:cubicBezTo>
                    <a:pt x="1672305" y="76036"/>
                    <a:pt x="1672801" y="76036"/>
                    <a:pt x="1673563" y="76036"/>
                  </a:cubicBezTo>
                  <a:cubicBezTo>
                    <a:pt x="1676334" y="76036"/>
                    <a:pt x="1676843" y="73519"/>
                    <a:pt x="1677339" y="70748"/>
                  </a:cubicBezTo>
                  <a:cubicBezTo>
                    <a:pt x="1677593" y="69235"/>
                    <a:pt x="1678851" y="63693"/>
                    <a:pt x="1678851" y="62435"/>
                  </a:cubicBezTo>
                  <a:cubicBezTo>
                    <a:pt x="1678851" y="59664"/>
                    <a:pt x="1677084" y="58905"/>
                    <a:pt x="1672305" y="57143"/>
                  </a:cubicBezTo>
                  <a:cubicBezTo>
                    <a:pt x="1659201" y="51601"/>
                    <a:pt x="1648104" y="49584"/>
                    <a:pt x="1633741" y="49584"/>
                  </a:cubicBezTo>
                  <a:cubicBezTo>
                    <a:pt x="1608027" y="49584"/>
                    <a:pt x="1582059" y="59160"/>
                    <a:pt x="1582059" y="87124"/>
                  </a:cubicBezTo>
                  <a:cubicBezTo>
                    <a:pt x="1582059" y="117100"/>
                    <a:pt x="1617103" y="123401"/>
                    <a:pt x="1627182" y="125414"/>
                  </a:cubicBezTo>
                  <a:cubicBezTo>
                    <a:pt x="1646846" y="128943"/>
                    <a:pt x="1651383" y="129697"/>
                    <a:pt x="1657688" y="133981"/>
                  </a:cubicBezTo>
                  <a:cubicBezTo>
                    <a:pt x="1662213" y="137256"/>
                    <a:pt x="1666509" y="142044"/>
                    <a:pt x="1666509" y="149094"/>
                  </a:cubicBezTo>
                  <a:cubicBezTo>
                    <a:pt x="1666509" y="170762"/>
                    <a:pt x="1638266" y="170762"/>
                    <a:pt x="1633487" y="170762"/>
                  </a:cubicBezTo>
                  <a:cubicBezTo>
                    <a:pt x="1619873" y="170762"/>
                    <a:pt x="1604252" y="167233"/>
                    <a:pt x="1589381" y="157661"/>
                  </a:cubicBezTo>
                  <a:cubicBezTo>
                    <a:pt x="1587360" y="155899"/>
                    <a:pt x="1586851" y="155899"/>
                    <a:pt x="1585847" y="155899"/>
                  </a:cubicBezTo>
                  <a:cubicBezTo>
                    <a:pt x="1582822" y="155899"/>
                    <a:pt x="1582568" y="157912"/>
                    <a:pt x="1581818" y="161691"/>
                  </a:cubicBezTo>
                  <a:cubicBezTo>
                    <a:pt x="1581564" y="163203"/>
                    <a:pt x="1580293" y="169250"/>
                    <a:pt x="1580293" y="170258"/>
                  </a:cubicBezTo>
                  <a:cubicBezTo>
                    <a:pt x="1580293" y="172775"/>
                    <a:pt x="1581818" y="173533"/>
                    <a:pt x="1586851" y="176304"/>
                  </a:cubicBezTo>
                  <a:cubicBezTo>
                    <a:pt x="1595672" y="180838"/>
                    <a:pt x="1612565" y="187138"/>
                    <a:pt x="1633487" y="187138"/>
                  </a:cubicBezTo>
                  <a:cubicBezTo>
                    <a:pt x="1678101" y="187138"/>
                    <a:pt x="1684901" y="160682"/>
                    <a:pt x="1684901" y="14733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A0BB3C1-78AC-4DCB-93E1-7340EAB7D5E7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5275478" y="-6348672"/>
              <a:ext cx="266924" cy="190557"/>
            </a:xfrm>
            <a:custGeom>
              <a:avLst/>
              <a:gdLst>
                <a:gd name="connsiteX0" fmla="*/ 143122 w 266924"/>
                <a:gd name="connsiteY0" fmla="*/ 121635 h 190556"/>
                <a:gd name="connsiteX1" fmla="*/ 76328 w 266924"/>
                <a:gd name="connsiteY1" fmla="*/ 51852 h 190556"/>
                <a:gd name="connsiteX2" fmla="*/ 9533 w 266924"/>
                <a:gd name="connsiteY2" fmla="*/ 121635 h 190556"/>
                <a:gd name="connsiteX3" fmla="*/ 76328 w 266924"/>
                <a:gd name="connsiteY3" fmla="*/ 189406 h 190556"/>
                <a:gd name="connsiteX4" fmla="*/ 143122 w 266924"/>
                <a:gd name="connsiteY4" fmla="*/ 121635 h 190556"/>
                <a:gd name="connsiteX5" fmla="*/ 76328 w 266924"/>
                <a:gd name="connsiteY5" fmla="*/ 173030 h 190556"/>
                <a:gd name="connsiteX6" fmla="*/ 29692 w 266924"/>
                <a:gd name="connsiteY6" fmla="*/ 118864 h 190556"/>
                <a:gd name="connsiteX7" fmla="*/ 76328 w 266924"/>
                <a:gd name="connsiteY7" fmla="*/ 67723 h 190556"/>
                <a:gd name="connsiteX8" fmla="*/ 122950 w 266924"/>
                <a:gd name="connsiteY8" fmla="*/ 118864 h 190556"/>
                <a:gd name="connsiteX9" fmla="*/ 76328 w 266924"/>
                <a:gd name="connsiteY9" fmla="*/ 173030 h 190556"/>
                <a:gd name="connsiteX10" fmla="*/ 208925 w 266924"/>
                <a:gd name="connsiteY10" fmla="*/ 71503 h 190556"/>
                <a:gd name="connsiteX11" fmla="*/ 234385 w 266924"/>
                <a:gd name="connsiteY11" fmla="*/ 71503 h 190556"/>
                <a:gd name="connsiteX12" fmla="*/ 245468 w 266924"/>
                <a:gd name="connsiteY12" fmla="*/ 63694 h 190556"/>
                <a:gd name="connsiteX13" fmla="*/ 234385 w 266924"/>
                <a:gd name="connsiteY13" fmla="*/ 55631 h 190556"/>
                <a:gd name="connsiteX14" fmla="*/ 208417 w 266924"/>
                <a:gd name="connsiteY14" fmla="*/ 55631 h 190556"/>
                <a:gd name="connsiteX15" fmla="*/ 208417 w 266924"/>
                <a:gd name="connsiteY15" fmla="*/ 38751 h 190556"/>
                <a:gd name="connsiteX16" fmla="*/ 218001 w 266924"/>
                <a:gd name="connsiteY16" fmla="*/ 27922 h 190556"/>
                <a:gd name="connsiteX17" fmla="*/ 236393 w 266924"/>
                <a:gd name="connsiteY17" fmla="*/ 25400 h 190556"/>
                <a:gd name="connsiteX18" fmla="*/ 257315 w 266924"/>
                <a:gd name="connsiteY18" fmla="*/ 28675 h 190556"/>
                <a:gd name="connsiteX19" fmla="*/ 260848 w 266924"/>
                <a:gd name="connsiteY19" fmla="*/ 29683 h 190556"/>
                <a:gd name="connsiteX20" fmla="*/ 264369 w 266924"/>
                <a:gd name="connsiteY20" fmla="*/ 22629 h 190556"/>
                <a:gd name="connsiteX21" fmla="*/ 264369 w 266924"/>
                <a:gd name="connsiteY21" fmla="*/ 19104 h 190556"/>
                <a:gd name="connsiteX22" fmla="*/ 254289 w 266924"/>
                <a:gd name="connsiteY22" fmla="*/ 10791 h 190556"/>
                <a:gd name="connsiteX23" fmla="*/ 237156 w 266924"/>
                <a:gd name="connsiteY23" fmla="*/ 9528 h 190556"/>
                <a:gd name="connsiteX24" fmla="*/ 189262 w 266924"/>
                <a:gd name="connsiteY24" fmla="*/ 43792 h 190556"/>
                <a:gd name="connsiteX25" fmla="*/ 189262 w 266924"/>
                <a:gd name="connsiteY25" fmla="*/ 55631 h 190556"/>
                <a:gd name="connsiteX26" fmla="*/ 174899 w 266924"/>
                <a:gd name="connsiteY26" fmla="*/ 55631 h 190556"/>
                <a:gd name="connsiteX27" fmla="*/ 163802 w 266924"/>
                <a:gd name="connsiteY27" fmla="*/ 63440 h 190556"/>
                <a:gd name="connsiteX28" fmla="*/ 174899 w 266924"/>
                <a:gd name="connsiteY28" fmla="*/ 71503 h 190556"/>
                <a:gd name="connsiteX29" fmla="*/ 189262 w 266924"/>
                <a:gd name="connsiteY29" fmla="*/ 71503 h 190556"/>
                <a:gd name="connsiteX30" fmla="*/ 189262 w 266924"/>
                <a:gd name="connsiteY30" fmla="*/ 175801 h 190556"/>
                <a:gd name="connsiteX31" fmla="*/ 199087 w 266924"/>
                <a:gd name="connsiteY31" fmla="*/ 186885 h 190556"/>
                <a:gd name="connsiteX32" fmla="*/ 208925 w 266924"/>
                <a:gd name="connsiteY32" fmla="*/ 175801 h 190556"/>
                <a:gd name="connsiteX33" fmla="*/ 208925 w 266924"/>
                <a:gd name="connsiteY33" fmla="*/ 71503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66924" h="190556">
                  <a:moveTo>
                    <a:pt x="143122" y="121635"/>
                  </a:moveTo>
                  <a:cubicBezTo>
                    <a:pt x="143122" y="82841"/>
                    <a:pt x="112871" y="51852"/>
                    <a:pt x="76328" y="51852"/>
                  </a:cubicBezTo>
                  <a:cubicBezTo>
                    <a:pt x="39517" y="51852"/>
                    <a:pt x="9533" y="83091"/>
                    <a:pt x="9533" y="121635"/>
                  </a:cubicBezTo>
                  <a:cubicBezTo>
                    <a:pt x="9533" y="159175"/>
                    <a:pt x="39517" y="189406"/>
                    <a:pt x="76328" y="189406"/>
                  </a:cubicBezTo>
                  <a:cubicBezTo>
                    <a:pt x="113125" y="189406"/>
                    <a:pt x="143122" y="159175"/>
                    <a:pt x="143122" y="121635"/>
                  </a:cubicBezTo>
                  <a:close/>
                  <a:moveTo>
                    <a:pt x="76328" y="173030"/>
                  </a:moveTo>
                  <a:cubicBezTo>
                    <a:pt x="54389" y="173030"/>
                    <a:pt x="29692" y="159675"/>
                    <a:pt x="29692" y="118864"/>
                  </a:cubicBezTo>
                  <a:cubicBezTo>
                    <a:pt x="29692" y="79062"/>
                    <a:pt x="55901" y="67723"/>
                    <a:pt x="76328" y="67723"/>
                  </a:cubicBezTo>
                  <a:cubicBezTo>
                    <a:pt x="96741" y="67723"/>
                    <a:pt x="122950" y="78807"/>
                    <a:pt x="122950" y="118864"/>
                  </a:cubicBezTo>
                  <a:cubicBezTo>
                    <a:pt x="122950" y="160179"/>
                    <a:pt x="97745" y="173030"/>
                    <a:pt x="76328" y="173030"/>
                  </a:cubicBezTo>
                  <a:close/>
                  <a:moveTo>
                    <a:pt x="208925" y="71503"/>
                  </a:moveTo>
                  <a:lnTo>
                    <a:pt x="234385" y="71503"/>
                  </a:lnTo>
                  <a:cubicBezTo>
                    <a:pt x="237397" y="71503"/>
                    <a:pt x="245468" y="71503"/>
                    <a:pt x="245468" y="63694"/>
                  </a:cubicBezTo>
                  <a:cubicBezTo>
                    <a:pt x="245468" y="55631"/>
                    <a:pt x="237651" y="55631"/>
                    <a:pt x="234385" y="55631"/>
                  </a:cubicBezTo>
                  <a:lnTo>
                    <a:pt x="208417" y="55631"/>
                  </a:lnTo>
                  <a:lnTo>
                    <a:pt x="208417" y="38751"/>
                  </a:lnTo>
                  <a:cubicBezTo>
                    <a:pt x="208417" y="33463"/>
                    <a:pt x="208417" y="31197"/>
                    <a:pt x="218001" y="27922"/>
                  </a:cubicBezTo>
                  <a:cubicBezTo>
                    <a:pt x="224038" y="25904"/>
                    <a:pt x="230088" y="25400"/>
                    <a:pt x="236393" y="25400"/>
                  </a:cubicBezTo>
                  <a:cubicBezTo>
                    <a:pt x="241439" y="25400"/>
                    <a:pt x="248239" y="25654"/>
                    <a:pt x="257315" y="28675"/>
                  </a:cubicBezTo>
                  <a:cubicBezTo>
                    <a:pt x="259590" y="29433"/>
                    <a:pt x="260086" y="29683"/>
                    <a:pt x="260848" y="29683"/>
                  </a:cubicBezTo>
                  <a:cubicBezTo>
                    <a:pt x="264369" y="29683"/>
                    <a:pt x="264369" y="26409"/>
                    <a:pt x="264369" y="22629"/>
                  </a:cubicBezTo>
                  <a:lnTo>
                    <a:pt x="264369" y="19104"/>
                  </a:lnTo>
                  <a:cubicBezTo>
                    <a:pt x="264369" y="12554"/>
                    <a:pt x="264128" y="12300"/>
                    <a:pt x="254289" y="10791"/>
                  </a:cubicBezTo>
                  <a:cubicBezTo>
                    <a:pt x="246473" y="9528"/>
                    <a:pt x="239164" y="9528"/>
                    <a:pt x="237156" y="9528"/>
                  </a:cubicBezTo>
                  <a:cubicBezTo>
                    <a:pt x="213209" y="9528"/>
                    <a:pt x="189262" y="20612"/>
                    <a:pt x="189262" y="43792"/>
                  </a:cubicBezTo>
                  <a:lnTo>
                    <a:pt x="189262" y="55631"/>
                  </a:lnTo>
                  <a:lnTo>
                    <a:pt x="174899" y="55631"/>
                  </a:lnTo>
                  <a:cubicBezTo>
                    <a:pt x="171861" y="55631"/>
                    <a:pt x="163802" y="55631"/>
                    <a:pt x="163802" y="63440"/>
                  </a:cubicBezTo>
                  <a:cubicBezTo>
                    <a:pt x="163802" y="71503"/>
                    <a:pt x="171619" y="71503"/>
                    <a:pt x="174899" y="71503"/>
                  </a:cubicBezTo>
                  <a:lnTo>
                    <a:pt x="189262" y="71503"/>
                  </a:lnTo>
                  <a:lnTo>
                    <a:pt x="189262" y="175801"/>
                  </a:lnTo>
                  <a:cubicBezTo>
                    <a:pt x="189262" y="180839"/>
                    <a:pt x="189262" y="186885"/>
                    <a:pt x="199087" y="186885"/>
                  </a:cubicBezTo>
                  <a:cubicBezTo>
                    <a:pt x="208925" y="186885"/>
                    <a:pt x="208925" y="180839"/>
                    <a:pt x="208925" y="175801"/>
                  </a:cubicBezTo>
                  <a:lnTo>
                    <a:pt x="208925" y="7150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03DEB027-401D-4B7C-96F2-DABA3AE50494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5639906" y="-6342875"/>
              <a:ext cx="216081" cy="190557"/>
            </a:xfrm>
            <a:custGeom>
              <a:avLst/>
              <a:gdLst>
                <a:gd name="connsiteX0" fmla="*/ 122963 w 216081"/>
                <a:gd name="connsiteY0" fmla="*/ 26153 h 190556"/>
                <a:gd name="connsiteX1" fmla="*/ 201350 w 216081"/>
                <a:gd name="connsiteY1" fmla="*/ 26153 h 190556"/>
                <a:gd name="connsiteX2" fmla="*/ 212446 w 216081"/>
                <a:gd name="connsiteY2" fmla="*/ 17841 h 190556"/>
                <a:gd name="connsiteX3" fmla="*/ 201350 w 216081"/>
                <a:gd name="connsiteY3" fmla="*/ 9528 h 190556"/>
                <a:gd name="connsiteX4" fmla="*/ 20617 w 216081"/>
                <a:gd name="connsiteY4" fmla="*/ 9528 h 190556"/>
                <a:gd name="connsiteX5" fmla="*/ 9533 w 216081"/>
                <a:gd name="connsiteY5" fmla="*/ 17841 h 190556"/>
                <a:gd name="connsiteX6" fmla="*/ 20617 w 216081"/>
                <a:gd name="connsiteY6" fmla="*/ 26153 h 190556"/>
                <a:gd name="connsiteX7" fmla="*/ 99270 w 216081"/>
                <a:gd name="connsiteY7" fmla="*/ 26153 h 190556"/>
                <a:gd name="connsiteX8" fmla="*/ 99270 w 216081"/>
                <a:gd name="connsiteY8" fmla="*/ 170004 h 190556"/>
                <a:gd name="connsiteX9" fmla="*/ 110354 w 216081"/>
                <a:gd name="connsiteY9" fmla="*/ 181088 h 190556"/>
                <a:gd name="connsiteX10" fmla="*/ 111867 w 216081"/>
                <a:gd name="connsiteY10" fmla="*/ 181088 h 190556"/>
                <a:gd name="connsiteX11" fmla="*/ 122963 w 216081"/>
                <a:gd name="connsiteY11" fmla="*/ 170004 h 190556"/>
                <a:gd name="connsiteX12" fmla="*/ 122963 w 216081"/>
                <a:gd name="connsiteY12" fmla="*/ 26153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081" h="190556">
                  <a:moveTo>
                    <a:pt x="122963" y="26153"/>
                  </a:moveTo>
                  <a:lnTo>
                    <a:pt x="201350" y="26153"/>
                  </a:lnTo>
                  <a:cubicBezTo>
                    <a:pt x="204883" y="26153"/>
                    <a:pt x="212446" y="26153"/>
                    <a:pt x="212446" y="17841"/>
                  </a:cubicBezTo>
                  <a:cubicBezTo>
                    <a:pt x="212446" y="9528"/>
                    <a:pt x="204883" y="9528"/>
                    <a:pt x="201350" y="9528"/>
                  </a:cubicBezTo>
                  <a:lnTo>
                    <a:pt x="20617" y="9528"/>
                  </a:lnTo>
                  <a:cubicBezTo>
                    <a:pt x="17096" y="9528"/>
                    <a:pt x="9533" y="9528"/>
                    <a:pt x="9533" y="17841"/>
                  </a:cubicBezTo>
                  <a:cubicBezTo>
                    <a:pt x="9533" y="26153"/>
                    <a:pt x="17096" y="26153"/>
                    <a:pt x="20617" y="26153"/>
                  </a:cubicBezTo>
                  <a:lnTo>
                    <a:pt x="99270" y="26153"/>
                  </a:lnTo>
                  <a:lnTo>
                    <a:pt x="99270" y="170004"/>
                  </a:lnTo>
                  <a:cubicBezTo>
                    <a:pt x="99270" y="178567"/>
                    <a:pt x="101279" y="181088"/>
                    <a:pt x="110354" y="181088"/>
                  </a:cubicBezTo>
                  <a:lnTo>
                    <a:pt x="111867" y="181088"/>
                  </a:lnTo>
                  <a:cubicBezTo>
                    <a:pt x="120434" y="181088"/>
                    <a:pt x="122963" y="179071"/>
                    <a:pt x="122963" y="170004"/>
                  </a:cubicBezTo>
                  <a:lnTo>
                    <a:pt x="122963" y="2615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C44CFB84-8C0E-47E6-99F4-8D680B1DE2FB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5853369" y="-6305085"/>
              <a:ext cx="88975" cy="152445"/>
            </a:xfrm>
            <a:custGeom>
              <a:avLst/>
              <a:gdLst>
                <a:gd name="connsiteX0" fmla="*/ 29184 w 88974"/>
                <a:gd name="connsiteY0" fmla="*/ 78049 h 152445"/>
                <a:gd name="connsiteX1" fmla="*/ 79098 w 88974"/>
                <a:gd name="connsiteY1" fmla="*/ 27162 h 152445"/>
                <a:gd name="connsiteX2" fmla="*/ 84894 w 88974"/>
                <a:gd name="connsiteY2" fmla="*/ 20107 h 152445"/>
                <a:gd name="connsiteX3" fmla="*/ 84894 w 88974"/>
                <a:gd name="connsiteY3" fmla="*/ 16578 h 152445"/>
                <a:gd name="connsiteX4" fmla="*/ 79594 w 88974"/>
                <a:gd name="connsiteY4" fmla="*/ 9528 h 152445"/>
                <a:gd name="connsiteX5" fmla="*/ 28688 w 88974"/>
                <a:gd name="connsiteY5" fmla="*/ 45551 h 152445"/>
                <a:gd name="connsiteX6" fmla="*/ 28434 w 88974"/>
                <a:gd name="connsiteY6" fmla="*/ 45551 h 152445"/>
                <a:gd name="connsiteX7" fmla="*/ 28434 w 88974"/>
                <a:gd name="connsiteY7" fmla="*/ 23128 h 152445"/>
                <a:gd name="connsiteX8" fmla="*/ 19104 w 88974"/>
                <a:gd name="connsiteY8" fmla="*/ 12044 h 152445"/>
                <a:gd name="connsiteX9" fmla="*/ 9533 w 88974"/>
                <a:gd name="connsiteY9" fmla="*/ 23128 h 152445"/>
                <a:gd name="connsiteX10" fmla="*/ 9533 w 88974"/>
                <a:gd name="connsiteY10" fmla="*/ 132214 h 152445"/>
                <a:gd name="connsiteX11" fmla="*/ 19358 w 88974"/>
                <a:gd name="connsiteY11" fmla="*/ 143298 h 152445"/>
                <a:gd name="connsiteX12" fmla="*/ 29184 w 88974"/>
                <a:gd name="connsiteY12" fmla="*/ 132214 h 152445"/>
                <a:gd name="connsiteX13" fmla="*/ 29184 w 88974"/>
                <a:gd name="connsiteY13" fmla="*/ 78049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152445">
                  <a:moveTo>
                    <a:pt x="29184" y="78049"/>
                  </a:moveTo>
                  <a:cubicBezTo>
                    <a:pt x="29184" y="47567"/>
                    <a:pt x="53131" y="28420"/>
                    <a:pt x="79098" y="27162"/>
                  </a:cubicBezTo>
                  <a:cubicBezTo>
                    <a:pt x="84145" y="26908"/>
                    <a:pt x="84894" y="26908"/>
                    <a:pt x="84894" y="20107"/>
                  </a:cubicBezTo>
                  <a:lnTo>
                    <a:pt x="84894" y="16578"/>
                  </a:lnTo>
                  <a:cubicBezTo>
                    <a:pt x="84894" y="11290"/>
                    <a:pt x="84894" y="9528"/>
                    <a:pt x="79594" y="9528"/>
                  </a:cubicBezTo>
                  <a:cubicBezTo>
                    <a:pt x="73048" y="9528"/>
                    <a:pt x="44818" y="11794"/>
                    <a:pt x="28688" y="45551"/>
                  </a:cubicBezTo>
                  <a:lnTo>
                    <a:pt x="28434" y="45551"/>
                  </a:lnTo>
                  <a:lnTo>
                    <a:pt x="28434" y="23128"/>
                  </a:lnTo>
                  <a:cubicBezTo>
                    <a:pt x="28434" y="18595"/>
                    <a:pt x="28434" y="12044"/>
                    <a:pt x="19104" y="12044"/>
                  </a:cubicBezTo>
                  <a:cubicBezTo>
                    <a:pt x="9533" y="12044"/>
                    <a:pt x="9533" y="18345"/>
                    <a:pt x="9533" y="23128"/>
                  </a:cubicBezTo>
                  <a:lnTo>
                    <a:pt x="9533" y="132214"/>
                  </a:lnTo>
                  <a:cubicBezTo>
                    <a:pt x="9533" y="137252"/>
                    <a:pt x="9533" y="143298"/>
                    <a:pt x="19358" y="143298"/>
                  </a:cubicBezTo>
                  <a:cubicBezTo>
                    <a:pt x="29184" y="143298"/>
                    <a:pt x="29184" y="137252"/>
                    <a:pt x="29184" y="132214"/>
                  </a:cubicBezTo>
                  <a:lnTo>
                    <a:pt x="29184" y="7804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0EB37858-F553-4A6A-B0F1-7FB20F783D4A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6016412" y="-6356786"/>
              <a:ext cx="63553" cy="254075"/>
            </a:xfrm>
            <a:custGeom>
              <a:avLst/>
              <a:gdLst>
                <a:gd name="connsiteX0" fmla="*/ 28945 w 63553"/>
                <a:gd name="connsiteY0" fmla="*/ 25400 h 254075"/>
                <a:gd name="connsiteX1" fmla="*/ 46334 w 63553"/>
                <a:gd name="connsiteY1" fmla="*/ 25400 h 254075"/>
                <a:gd name="connsiteX2" fmla="*/ 57428 w 63553"/>
                <a:gd name="connsiteY2" fmla="*/ 17587 h 254075"/>
                <a:gd name="connsiteX3" fmla="*/ 46334 w 63553"/>
                <a:gd name="connsiteY3" fmla="*/ 9528 h 254075"/>
                <a:gd name="connsiteX4" fmla="*/ 20627 w 63553"/>
                <a:gd name="connsiteY4" fmla="*/ 9528 h 254075"/>
                <a:gd name="connsiteX5" fmla="*/ 9533 w 63553"/>
                <a:gd name="connsiteY5" fmla="*/ 20612 h 254075"/>
                <a:gd name="connsiteX6" fmla="*/ 9533 w 63553"/>
                <a:gd name="connsiteY6" fmla="*/ 243314 h 254075"/>
                <a:gd name="connsiteX7" fmla="*/ 20627 w 63553"/>
                <a:gd name="connsiteY7" fmla="*/ 254398 h 254075"/>
                <a:gd name="connsiteX8" fmla="*/ 46334 w 63553"/>
                <a:gd name="connsiteY8" fmla="*/ 254398 h 254075"/>
                <a:gd name="connsiteX9" fmla="*/ 57428 w 63553"/>
                <a:gd name="connsiteY9" fmla="*/ 246589 h 254075"/>
                <a:gd name="connsiteX10" fmla="*/ 46334 w 63553"/>
                <a:gd name="connsiteY10" fmla="*/ 238526 h 254075"/>
                <a:gd name="connsiteX11" fmla="*/ 28945 w 63553"/>
                <a:gd name="connsiteY11" fmla="*/ 238526 h 254075"/>
                <a:gd name="connsiteX12" fmla="*/ 28945 w 63553"/>
                <a:gd name="connsiteY12" fmla="*/ 25400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553" h="254075">
                  <a:moveTo>
                    <a:pt x="28945" y="25400"/>
                  </a:moveTo>
                  <a:lnTo>
                    <a:pt x="46334" y="25400"/>
                  </a:lnTo>
                  <a:cubicBezTo>
                    <a:pt x="49361" y="25400"/>
                    <a:pt x="57428" y="25400"/>
                    <a:pt x="57428" y="17587"/>
                  </a:cubicBezTo>
                  <a:cubicBezTo>
                    <a:pt x="57428" y="9528"/>
                    <a:pt x="49611" y="9528"/>
                    <a:pt x="46334" y="9528"/>
                  </a:cubicBezTo>
                  <a:lnTo>
                    <a:pt x="20627" y="9528"/>
                  </a:lnTo>
                  <a:cubicBezTo>
                    <a:pt x="12055" y="9528"/>
                    <a:pt x="9533" y="11541"/>
                    <a:pt x="9533" y="20612"/>
                  </a:cubicBezTo>
                  <a:lnTo>
                    <a:pt x="9533" y="243314"/>
                  </a:lnTo>
                  <a:cubicBezTo>
                    <a:pt x="9533" y="251881"/>
                    <a:pt x="11550" y="254398"/>
                    <a:pt x="20627" y="254398"/>
                  </a:cubicBezTo>
                  <a:lnTo>
                    <a:pt x="46334" y="254398"/>
                  </a:lnTo>
                  <a:cubicBezTo>
                    <a:pt x="49361" y="254398"/>
                    <a:pt x="57428" y="254398"/>
                    <a:pt x="57428" y="246589"/>
                  </a:cubicBezTo>
                  <a:cubicBezTo>
                    <a:pt x="57428" y="238526"/>
                    <a:pt x="49611" y="238526"/>
                    <a:pt x="46334" y="238526"/>
                  </a:cubicBezTo>
                  <a:lnTo>
                    <a:pt x="28945" y="238526"/>
                  </a:lnTo>
                  <a:lnTo>
                    <a:pt x="28945" y="254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FAE6410C-4B4A-4EB0-B947-37852DCD3E2C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6077017" y="-6343380"/>
              <a:ext cx="216081" cy="190557"/>
            </a:xfrm>
            <a:custGeom>
              <a:avLst/>
              <a:gdLst>
                <a:gd name="connsiteX0" fmla="*/ 60956 w 216081"/>
                <a:gd name="connsiteY0" fmla="*/ 181592 h 190556"/>
                <a:gd name="connsiteX1" fmla="*/ 209671 w 216081"/>
                <a:gd name="connsiteY1" fmla="*/ 68477 h 190556"/>
                <a:gd name="connsiteX2" fmla="*/ 180432 w 216081"/>
                <a:gd name="connsiteY2" fmla="*/ 20866 h 190556"/>
                <a:gd name="connsiteX3" fmla="*/ 111365 w 216081"/>
                <a:gd name="connsiteY3" fmla="*/ 9528 h 190556"/>
                <a:gd name="connsiteX4" fmla="*/ 44317 w 216081"/>
                <a:gd name="connsiteY4" fmla="*/ 20866 h 190556"/>
                <a:gd name="connsiteX5" fmla="*/ 9533 w 216081"/>
                <a:gd name="connsiteY5" fmla="*/ 57143 h 190556"/>
                <a:gd name="connsiteX6" fmla="*/ 12306 w 216081"/>
                <a:gd name="connsiteY6" fmla="*/ 59156 h 190556"/>
                <a:gd name="connsiteX7" fmla="*/ 31713 w 216081"/>
                <a:gd name="connsiteY7" fmla="*/ 46559 h 190556"/>
                <a:gd name="connsiteX8" fmla="*/ 77591 w 216081"/>
                <a:gd name="connsiteY8" fmla="*/ 24141 h 190556"/>
                <a:gd name="connsiteX9" fmla="*/ 43562 w 216081"/>
                <a:gd name="connsiteY9" fmla="*/ 167483 h 190556"/>
                <a:gd name="connsiteX10" fmla="*/ 27431 w 216081"/>
                <a:gd name="connsiteY10" fmla="*/ 179830 h 190556"/>
                <a:gd name="connsiteX11" fmla="*/ 33731 w 216081"/>
                <a:gd name="connsiteY11" fmla="*/ 181592 h 190556"/>
                <a:gd name="connsiteX12" fmla="*/ 60956 w 216081"/>
                <a:gd name="connsiteY12" fmla="*/ 181592 h 190556"/>
                <a:gd name="connsiteX13" fmla="*/ 61710 w 216081"/>
                <a:gd name="connsiteY13" fmla="*/ 166979 h 190556"/>
                <a:gd name="connsiteX14" fmla="*/ 99266 w 216081"/>
                <a:gd name="connsiteY14" fmla="*/ 24141 h 190556"/>
                <a:gd name="connsiteX15" fmla="*/ 187236 w 216081"/>
                <a:gd name="connsiteY15" fmla="*/ 79561 h 190556"/>
                <a:gd name="connsiteX16" fmla="*/ 77337 w 216081"/>
                <a:gd name="connsiteY16" fmla="*/ 166979 h 190556"/>
                <a:gd name="connsiteX17" fmla="*/ 61710 w 216081"/>
                <a:gd name="connsiteY17" fmla="*/ 166979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6081" h="190556">
                  <a:moveTo>
                    <a:pt x="60956" y="181592"/>
                  </a:moveTo>
                  <a:cubicBezTo>
                    <a:pt x="124978" y="181592"/>
                    <a:pt x="209671" y="136748"/>
                    <a:pt x="209671" y="68477"/>
                  </a:cubicBezTo>
                  <a:cubicBezTo>
                    <a:pt x="209671" y="41775"/>
                    <a:pt x="195050" y="28675"/>
                    <a:pt x="180432" y="20866"/>
                  </a:cubicBezTo>
                  <a:cubicBezTo>
                    <a:pt x="158752" y="9528"/>
                    <a:pt x="134554" y="9528"/>
                    <a:pt x="111365" y="9528"/>
                  </a:cubicBezTo>
                  <a:cubicBezTo>
                    <a:pt x="87672" y="9528"/>
                    <a:pt x="68010" y="9528"/>
                    <a:pt x="44317" y="20866"/>
                  </a:cubicBezTo>
                  <a:cubicBezTo>
                    <a:pt x="13315" y="35979"/>
                    <a:pt x="9533" y="55377"/>
                    <a:pt x="9533" y="57143"/>
                  </a:cubicBezTo>
                  <a:cubicBezTo>
                    <a:pt x="9533" y="58652"/>
                    <a:pt x="10792" y="59156"/>
                    <a:pt x="12306" y="59156"/>
                  </a:cubicBezTo>
                  <a:cubicBezTo>
                    <a:pt x="17601" y="59156"/>
                    <a:pt x="29699" y="52605"/>
                    <a:pt x="31713" y="46559"/>
                  </a:cubicBezTo>
                  <a:cubicBezTo>
                    <a:pt x="35244" y="36234"/>
                    <a:pt x="38772" y="25904"/>
                    <a:pt x="77591" y="24141"/>
                  </a:cubicBezTo>
                  <a:cubicBezTo>
                    <a:pt x="75069" y="56889"/>
                    <a:pt x="70028" y="101479"/>
                    <a:pt x="43562" y="167483"/>
                  </a:cubicBezTo>
                  <a:cubicBezTo>
                    <a:pt x="33227" y="171263"/>
                    <a:pt x="27431" y="176805"/>
                    <a:pt x="27431" y="179830"/>
                  </a:cubicBezTo>
                  <a:cubicBezTo>
                    <a:pt x="27431" y="181592"/>
                    <a:pt x="29445" y="181592"/>
                    <a:pt x="33731" y="181592"/>
                  </a:cubicBezTo>
                  <a:lnTo>
                    <a:pt x="60956" y="181592"/>
                  </a:lnTo>
                  <a:close/>
                  <a:moveTo>
                    <a:pt x="61710" y="166979"/>
                  </a:moveTo>
                  <a:cubicBezTo>
                    <a:pt x="81622" y="120627"/>
                    <a:pt x="93976" y="77295"/>
                    <a:pt x="99266" y="24141"/>
                  </a:cubicBezTo>
                  <a:cubicBezTo>
                    <a:pt x="119683" y="24141"/>
                    <a:pt x="187236" y="24141"/>
                    <a:pt x="187236" y="79561"/>
                  </a:cubicBezTo>
                  <a:cubicBezTo>
                    <a:pt x="187236" y="132468"/>
                    <a:pt x="137077" y="166979"/>
                    <a:pt x="77337" y="166979"/>
                  </a:cubicBezTo>
                  <a:lnTo>
                    <a:pt x="61710" y="1669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5C9549C2-04E8-4C85-8A3A-31E13C34AE59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6291674" y="-6343380"/>
              <a:ext cx="216081" cy="190557"/>
            </a:xfrm>
            <a:custGeom>
              <a:avLst/>
              <a:gdLst>
                <a:gd name="connsiteX0" fmla="*/ 60956 w 216081"/>
                <a:gd name="connsiteY0" fmla="*/ 181592 h 190556"/>
                <a:gd name="connsiteX1" fmla="*/ 209670 w 216081"/>
                <a:gd name="connsiteY1" fmla="*/ 68477 h 190556"/>
                <a:gd name="connsiteX2" fmla="*/ 180432 w 216081"/>
                <a:gd name="connsiteY2" fmla="*/ 20866 h 190556"/>
                <a:gd name="connsiteX3" fmla="*/ 111366 w 216081"/>
                <a:gd name="connsiteY3" fmla="*/ 9528 h 190556"/>
                <a:gd name="connsiteX4" fmla="*/ 44317 w 216081"/>
                <a:gd name="connsiteY4" fmla="*/ 20866 h 190556"/>
                <a:gd name="connsiteX5" fmla="*/ 9533 w 216081"/>
                <a:gd name="connsiteY5" fmla="*/ 57143 h 190556"/>
                <a:gd name="connsiteX6" fmla="*/ 12305 w 216081"/>
                <a:gd name="connsiteY6" fmla="*/ 59156 h 190556"/>
                <a:gd name="connsiteX7" fmla="*/ 31713 w 216081"/>
                <a:gd name="connsiteY7" fmla="*/ 46559 h 190556"/>
                <a:gd name="connsiteX8" fmla="*/ 77591 w 216081"/>
                <a:gd name="connsiteY8" fmla="*/ 24141 h 190556"/>
                <a:gd name="connsiteX9" fmla="*/ 43562 w 216081"/>
                <a:gd name="connsiteY9" fmla="*/ 167483 h 190556"/>
                <a:gd name="connsiteX10" fmla="*/ 27431 w 216081"/>
                <a:gd name="connsiteY10" fmla="*/ 179830 h 190556"/>
                <a:gd name="connsiteX11" fmla="*/ 33732 w 216081"/>
                <a:gd name="connsiteY11" fmla="*/ 181592 h 190556"/>
                <a:gd name="connsiteX12" fmla="*/ 60956 w 216081"/>
                <a:gd name="connsiteY12" fmla="*/ 181592 h 190556"/>
                <a:gd name="connsiteX13" fmla="*/ 61710 w 216081"/>
                <a:gd name="connsiteY13" fmla="*/ 166979 h 190556"/>
                <a:gd name="connsiteX14" fmla="*/ 99267 w 216081"/>
                <a:gd name="connsiteY14" fmla="*/ 24141 h 190556"/>
                <a:gd name="connsiteX15" fmla="*/ 187236 w 216081"/>
                <a:gd name="connsiteY15" fmla="*/ 79561 h 190556"/>
                <a:gd name="connsiteX16" fmla="*/ 77337 w 216081"/>
                <a:gd name="connsiteY16" fmla="*/ 166979 h 190556"/>
                <a:gd name="connsiteX17" fmla="*/ 61710 w 216081"/>
                <a:gd name="connsiteY17" fmla="*/ 166979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6081" h="190556">
                  <a:moveTo>
                    <a:pt x="60956" y="181592"/>
                  </a:moveTo>
                  <a:cubicBezTo>
                    <a:pt x="124978" y="181592"/>
                    <a:pt x="209670" y="136748"/>
                    <a:pt x="209670" y="68477"/>
                  </a:cubicBezTo>
                  <a:cubicBezTo>
                    <a:pt x="209670" y="41775"/>
                    <a:pt x="195049" y="28675"/>
                    <a:pt x="180432" y="20866"/>
                  </a:cubicBezTo>
                  <a:cubicBezTo>
                    <a:pt x="158753" y="9528"/>
                    <a:pt x="134555" y="9528"/>
                    <a:pt x="111366" y="9528"/>
                  </a:cubicBezTo>
                  <a:cubicBezTo>
                    <a:pt x="87672" y="9528"/>
                    <a:pt x="68010" y="9528"/>
                    <a:pt x="44317" y="20866"/>
                  </a:cubicBezTo>
                  <a:cubicBezTo>
                    <a:pt x="13315" y="35979"/>
                    <a:pt x="9533" y="55377"/>
                    <a:pt x="9533" y="57143"/>
                  </a:cubicBezTo>
                  <a:cubicBezTo>
                    <a:pt x="9533" y="58652"/>
                    <a:pt x="10793" y="59156"/>
                    <a:pt x="12305" y="59156"/>
                  </a:cubicBezTo>
                  <a:cubicBezTo>
                    <a:pt x="17601" y="59156"/>
                    <a:pt x="29700" y="52605"/>
                    <a:pt x="31713" y="46559"/>
                  </a:cubicBezTo>
                  <a:cubicBezTo>
                    <a:pt x="35244" y="36234"/>
                    <a:pt x="38772" y="25904"/>
                    <a:pt x="77591" y="24141"/>
                  </a:cubicBezTo>
                  <a:cubicBezTo>
                    <a:pt x="75069" y="56889"/>
                    <a:pt x="70028" y="101479"/>
                    <a:pt x="43562" y="167483"/>
                  </a:cubicBezTo>
                  <a:cubicBezTo>
                    <a:pt x="33227" y="171263"/>
                    <a:pt x="27431" y="176805"/>
                    <a:pt x="27431" y="179830"/>
                  </a:cubicBezTo>
                  <a:cubicBezTo>
                    <a:pt x="27431" y="181592"/>
                    <a:pt x="29446" y="181592"/>
                    <a:pt x="33732" y="181592"/>
                  </a:cubicBezTo>
                  <a:lnTo>
                    <a:pt x="60956" y="181592"/>
                  </a:lnTo>
                  <a:close/>
                  <a:moveTo>
                    <a:pt x="61710" y="166979"/>
                  </a:moveTo>
                  <a:cubicBezTo>
                    <a:pt x="81623" y="120627"/>
                    <a:pt x="93977" y="77295"/>
                    <a:pt x="99267" y="24141"/>
                  </a:cubicBezTo>
                  <a:cubicBezTo>
                    <a:pt x="119684" y="24141"/>
                    <a:pt x="187236" y="24141"/>
                    <a:pt x="187236" y="79561"/>
                  </a:cubicBezTo>
                  <a:cubicBezTo>
                    <a:pt x="187236" y="132468"/>
                    <a:pt x="137077" y="166979"/>
                    <a:pt x="77337" y="166979"/>
                  </a:cubicBezTo>
                  <a:lnTo>
                    <a:pt x="61710" y="1669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DA0E60B4-7922-421C-9EC9-8D88BD8435CA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6518054" y="-6343634"/>
              <a:ext cx="927879" cy="190557"/>
            </a:xfrm>
            <a:custGeom>
              <a:avLst/>
              <a:gdLst>
                <a:gd name="connsiteX0" fmla="*/ 125732 w 927879"/>
                <a:gd name="connsiteY0" fmla="*/ 20615 h 190556"/>
                <a:gd name="connsiteX1" fmla="*/ 114388 w 927879"/>
                <a:gd name="connsiteY1" fmla="*/ 9528 h 190556"/>
                <a:gd name="connsiteX2" fmla="*/ 102794 w 927879"/>
                <a:gd name="connsiteY2" fmla="*/ 20615 h 190556"/>
                <a:gd name="connsiteX3" fmla="*/ 102794 w 927879"/>
                <a:gd name="connsiteY3" fmla="*/ 139273 h 190556"/>
                <a:gd name="connsiteX4" fmla="*/ 56161 w 927879"/>
                <a:gd name="connsiteY4" fmla="*/ 74527 h 190556"/>
                <a:gd name="connsiteX5" fmla="*/ 47339 w 927879"/>
                <a:gd name="connsiteY5" fmla="*/ 41775 h 190556"/>
                <a:gd name="connsiteX6" fmla="*/ 21882 w 927879"/>
                <a:gd name="connsiteY6" fmla="*/ 29179 h 190556"/>
                <a:gd name="connsiteX7" fmla="*/ 9533 w 927879"/>
                <a:gd name="connsiteY7" fmla="*/ 37242 h 190556"/>
                <a:gd name="connsiteX8" fmla="*/ 17596 w 927879"/>
                <a:gd name="connsiteY8" fmla="*/ 45051 h 190556"/>
                <a:gd name="connsiteX9" fmla="*/ 33227 w 927879"/>
                <a:gd name="connsiteY9" fmla="*/ 75282 h 190556"/>
                <a:gd name="connsiteX10" fmla="*/ 102794 w 927879"/>
                <a:gd name="connsiteY10" fmla="*/ 155395 h 190556"/>
                <a:gd name="connsiteX11" fmla="*/ 102794 w 927879"/>
                <a:gd name="connsiteY11" fmla="*/ 170762 h 190556"/>
                <a:gd name="connsiteX12" fmla="*/ 114388 w 927879"/>
                <a:gd name="connsiteY12" fmla="*/ 181846 h 190556"/>
                <a:gd name="connsiteX13" fmla="*/ 125732 w 927879"/>
                <a:gd name="connsiteY13" fmla="*/ 170762 h 190556"/>
                <a:gd name="connsiteX14" fmla="*/ 125732 w 927879"/>
                <a:gd name="connsiteY14" fmla="*/ 155395 h 190556"/>
                <a:gd name="connsiteX15" fmla="*/ 178160 w 927879"/>
                <a:gd name="connsiteY15" fmla="*/ 131210 h 190556"/>
                <a:gd name="connsiteX16" fmla="*/ 195804 w 927879"/>
                <a:gd name="connsiteY16" fmla="*/ 82586 h 190556"/>
                <a:gd name="connsiteX17" fmla="*/ 198830 w 927879"/>
                <a:gd name="connsiteY17" fmla="*/ 56893 h 190556"/>
                <a:gd name="connsiteX18" fmla="*/ 212694 w 927879"/>
                <a:gd name="connsiteY18" fmla="*/ 45051 h 190556"/>
                <a:gd name="connsiteX19" fmla="*/ 219498 w 927879"/>
                <a:gd name="connsiteY19" fmla="*/ 37242 h 190556"/>
                <a:gd name="connsiteX20" fmla="*/ 207148 w 927879"/>
                <a:gd name="connsiteY20" fmla="*/ 29179 h 190556"/>
                <a:gd name="connsiteX21" fmla="*/ 172869 w 927879"/>
                <a:gd name="connsiteY21" fmla="*/ 81832 h 190556"/>
                <a:gd name="connsiteX22" fmla="*/ 125732 w 927879"/>
                <a:gd name="connsiteY22" fmla="*/ 139273 h 190556"/>
                <a:gd name="connsiteX23" fmla="*/ 125732 w 927879"/>
                <a:gd name="connsiteY23" fmla="*/ 20615 h 190556"/>
                <a:gd name="connsiteX24" fmla="*/ 370810 w 927879"/>
                <a:gd name="connsiteY24" fmla="*/ 20615 h 190556"/>
                <a:gd name="connsiteX25" fmla="*/ 359466 w 927879"/>
                <a:gd name="connsiteY25" fmla="*/ 9528 h 190556"/>
                <a:gd name="connsiteX26" fmla="*/ 347872 w 927879"/>
                <a:gd name="connsiteY26" fmla="*/ 20615 h 190556"/>
                <a:gd name="connsiteX27" fmla="*/ 347872 w 927879"/>
                <a:gd name="connsiteY27" fmla="*/ 139273 h 190556"/>
                <a:gd name="connsiteX28" fmla="*/ 301239 w 927879"/>
                <a:gd name="connsiteY28" fmla="*/ 74527 h 190556"/>
                <a:gd name="connsiteX29" fmla="*/ 292418 w 927879"/>
                <a:gd name="connsiteY29" fmla="*/ 41775 h 190556"/>
                <a:gd name="connsiteX30" fmla="*/ 266959 w 927879"/>
                <a:gd name="connsiteY30" fmla="*/ 29179 h 190556"/>
                <a:gd name="connsiteX31" fmla="*/ 254611 w 927879"/>
                <a:gd name="connsiteY31" fmla="*/ 37242 h 190556"/>
                <a:gd name="connsiteX32" fmla="*/ 262675 w 927879"/>
                <a:gd name="connsiteY32" fmla="*/ 45051 h 190556"/>
                <a:gd name="connsiteX33" fmla="*/ 278304 w 927879"/>
                <a:gd name="connsiteY33" fmla="*/ 75282 h 190556"/>
                <a:gd name="connsiteX34" fmla="*/ 347872 w 927879"/>
                <a:gd name="connsiteY34" fmla="*/ 155395 h 190556"/>
                <a:gd name="connsiteX35" fmla="*/ 347872 w 927879"/>
                <a:gd name="connsiteY35" fmla="*/ 170762 h 190556"/>
                <a:gd name="connsiteX36" fmla="*/ 359466 w 927879"/>
                <a:gd name="connsiteY36" fmla="*/ 181846 h 190556"/>
                <a:gd name="connsiteX37" fmla="*/ 370810 w 927879"/>
                <a:gd name="connsiteY37" fmla="*/ 170762 h 190556"/>
                <a:gd name="connsiteX38" fmla="*/ 370810 w 927879"/>
                <a:gd name="connsiteY38" fmla="*/ 155395 h 190556"/>
                <a:gd name="connsiteX39" fmla="*/ 423237 w 927879"/>
                <a:gd name="connsiteY39" fmla="*/ 131210 h 190556"/>
                <a:gd name="connsiteX40" fmla="*/ 440882 w 927879"/>
                <a:gd name="connsiteY40" fmla="*/ 82586 h 190556"/>
                <a:gd name="connsiteX41" fmla="*/ 443908 w 927879"/>
                <a:gd name="connsiteY41" fmla="*/ 56893 h 190556"/>
                <a:gd name="connsiteX42" fmla="*/ 457771 w 927879"/>
                <a:gd name="connsiteY42" fmla="*/ 45051 h 190556"/>
                <a:gd name="connsiteX43" fmla="*/ 464575 w 927879"/>
                <a:gd name="connsiteY43" fmla="*/ 37242 h 190556"/>
                <a:gd name="connsiteX44" fmla="*/ 452226 w 927879"/>
                <a:gd name="connsiteY44" fmla="*/ 29179 h 190556"/>
                <a:gd name="connsiteX45" fmla="*/ 417947 w 927879"/>
                <a:gd name="connsiteY45" fmla="*/ 81832 h 190556"/>
                <a:gd name="connsiteX46" fmla="*/ 370810 w 927879"/>
                <a:gd name="connsiteY46" fmla="*/ 139273 h 190556"/>
                <a:gd name="connsiteX47" fmla="*/ 370810 w 927879"/>
                <a:gd name="connsiteY47" fmla="*/ 20615 h 190556"/>
                <a:gd name="connsiteX48" fmla="*/ 607065 w 927879"/>
                <a:gd name="connsiteY48" fmla="*/ 20615 h 190556"/>
                <a:gd name="connsiteX49" fmla="*/ 595721 w 927879"/>
                <a:gd name="connsiteY49" fmla="*/ 9528 h 190556"/>
                <a:gd name="connsiteX50" fmla="*/ 584127 w 927879"/>
                <a:gd name="connsiteY50" fmla="*/ 20615 h 190556"/>
                <a:gd name="connsiteX51" fmla="*/ 584127 w 927879"/>
                <a:gd name="connsiteY51" fmla="*/ 35983 h 190556"/>
                <a:gd name="connsiteX52" fmla="*/ 499688 w 927879"/>
                <a:gd name="connsiteY52" fmla="*/ 95687 h 190556"/>
                <a:gd name="connsiteX53" fmla="*/ 584127 w 927879"/>
                <a:gd name="connsiteY53" fmla="*/ 155395 h 190556"/>
                <a:gd name="connsiteX54" fmla="*/ 584127 w 927879"/>
                <a:gd name="connsiteY54" fmla="*/ 170762 h 190556"/>
                <a:gd name="connsiteX55" fmla="*/ 595721 w 927879"/>
                <a:gd name="connsiteY55" fmla="*/ 181846 h 190556"/>
                <a:gd name="connsiteX56" fmla="*/ 607065 w 927879"/>
                <a:gd name="connsiteY56" fmla="*/ 170762 h 190556"/>
                <a:gd name="connsiteX57" fmla="*/ 607065 w 927879"/>
                <a:gd name="connsiteY57" fmla="*/ 155645 h 190556"/>
                <a:gd name="connsiteX58" fmla="*/ 692263 w 927879"/>
                <a:gd name="connsiteY58" fmla="*/ 95687 h 190556"/>
                <a:gd name="connsiteX59" fmla="*/ 607065 w 927879"/>
                <a:gd name="connsiteY59" fmla="*/ 35729 h 190556"/>
                <a:gd name="connsiteX60" fmla="*/ 607065 w 927879"/>
                <a:gd name="connsiteY60" fmla="*/ 20615 h 190556"/>
                <a:gd name="connsiteX61" fmla="*/ 584127 w 927879"/>
                <a:gd name="connsiteY61" fmla="*/ 139773 h 190556"/>
                <a:gd name="connsiteX62" fmla="*/ 522877 w 927879"/>
                <a:gd name="connsiteY62" fmla="*/ 95687 h 190556"/>
                <a:gd name="connsiteX63" fmla="*/ 584127 w 927879"/>
                <a:gd name="connsiteY63" fmla="*/ 51601 h 190556"/>
                <a:gd name="connsiteX64" fmla="*/ 584127 w 927879"/>
                <a:gd name="connsiteY64" fmla="*/ 139773 h 190556"/>
                <a:gd name="connsiteX65" fmla="*/ 607065 w 927879"/>
                <a:gd name="connsiteY65" fmla="*/ 51601 h 190556"/>
                <a:gd name="connsiteX66" fmla="*/ 669074 w 927879"/>
                <a:gd name="connsiteY66" fmla="*/ 95687 h 190556"/>
                <a:gd name="connsiteX67" fmla="*/ 607065 w 927879"/>
                <a:gd name="connsiteY67" fmla="*/ 139773 h 190556"/>
                <a:gd name="connsiteX68" fmla="*/ 607065 w 927879"/>
                <a:gd name="connsiteY68" fmla="*/ 51601 h 190556"/>
                <a:gd name="connsiteX69" fmla="*/ 834649 w 927879"/>
                <a:gd name="connsiteY69" fmla="*/ 20615 h 190556"/>
                <a:gd name="connsiteX70" fmla="*/ 823304 w 927879"/>
                <a:gd name="connsiteY70" fmla="*/ 9528 h 190556"/>
                <a:gd name="connsiteX71" fmla="*/ 811709 w 927879"/>
                <a:gd name="connsiteY71" fmla="*/ 20615 h 190556"/>
                <a:gd name="connsiteX72" fmla="*/ 811709 w 927879"/>
                <a:gd name="connsiteY72" fmla="*/ 35983 h 190556"/>
                <a:gd name="connsiteX73" fmla="*/ 727271 w 927879"/>
                <a:gd name="connsiteY73" fmla="*/ 95687 h 190556"/>
                <a:gd name="connsiteX74" fmla="*/ 811709 w 927879"/>
                <a:gd name="connsiteY74" fmla="*/ 155395 h 190556"/>
                <a:gd name="connsiteX75" fmla="*/ 811709 w 927879"/>
                <a:gd name="connsiteY75" fmla="*/ 170762 h 190556"/>
                <a:gd name="connsiteX76" fmla="*/ 823304 w 927879"/>
                <a:gd name="connsiteY76" fmla="*/ 181846 h 190556"/>
                <a:gd name="connsiteX77" fmla="*/ 834649 w 927879"/>
                <a:gd name="connsiteY77" fmla="*/ 170762 h 190556"/>
                <a:gd name="connsiteX78" fmla="*/ 834649 w 927879"/>
                <a:gd name="connsiteY78" fmla="*/ 155645 h 190556"/>
                <a:gd name="connsiteX79" fmla="*/ 919845 w 927879"/>
                <a:gd name="connsiteY79" fmla="*/ 95687 h 190556"/>
                <a:gd name="connsiteX80" fmla="*/ 834649 w 927879"/>
                <a:gd name="connsiteY80" fmla="*/ 35729 h 190556"/>
                <a:gd name="connsiteX81" fmla="*/ 834649 w 927879"/>
                <a:gd name="connsiteY81" fmla="*/ 20615 h 190556"/>
                <a:gd name="connsiteX82" fmla="*/ 811709 w 927879"/>
                <a:gd name="connsiteY82" fmla="*/ 139773 h 190556"/>
                <a:gd name="connsiteX83" fmla="*/ 750459 w 927879"/>
                <a:gd name="connsiteY83" fmla="*/ 95687 h 190556"/>
                <a:gd name="connsiteX84" fmla="*/ 811709 w 927879"/>
                <a:gd name="connsiteY84" fmla="*/ 51601 h 190556"/>
                <a:gd name="connsiteX85" fmla="*/ 811709 w 927879"/>
                <a:gd name="connsiteY85" fmla="*/ 139773 h 190556"/>
                <a:gd name="connsiteX86" fmla="*/ 834649 w 927879"/>
                <a:gd name="connsiteY86" fmla="*/ 51601 h 190556"/>
                <a:gd name="connsiteX87" fmla="*/ 896656 w 927879"/>
                <a:gd name="connsiteY87" fmla="*/ 95687 h 190556"/>
                <a:gd name="connsiteX88" fmla="*/ 834649 w 927879"/>
                <a:gd name="connsiteY88" fmla="*/ 139773 h 190556"/>
                <a:gd name="connsiteX89" fmla="*/ 834649 w 927879"/>
                <a:gd name="connsiteY89" fmla="*/ 51601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927879" h="190556">
                  <a:moveTo>
                    <a:pt x="125732" y="20615"/>
                  </a:moveTo>
                  <a:cubicBezTo>
                    <a:pt x="125732" y="11295"/>
                    <a:pt x="122706" y="9528"/>
                    <a:pt x="114388" y="9528"/>
                  </a:cubicBezTo>
                  <a:cubicBezTo>
                    <a:pt x="106829" y="9528"/>
                    <a:pt x="102794" y="10286"/>
                    <a:pt x="102794" y="20615"/>
                  </a:cubicBezTo>
                  <a:lnTo>
                    <a:pt x="102794" y="139273"/>
                  </a:lnTo>
                  <a:cubicBezTo>
                    <a:pt x="57170" y="131964"/>
                    <a:pt x="56161" y="92916"/>
                    <a:pt x="56161" y="74527"/>
                  </a:cubicBezTo>
                  <a:cubicBezTo>
                    <a:pt x="56161" y="73769"/>
                    <a:pt x="55911" y="55381"/>
                    <a:pt x="47339" y="41775"/>
                  </a:cubicBezTo>
                  <a:cubicBezTo>
                    <a:pt x="39022" y="29179"/>
                    <a:pt x="27681" y="29179"/>
                    <a:pt x="21882" y="29179"/>
                  </a:cubicBezTo>
                  <a:cubicBezTo>
                    <a:pt x="16842" y="29179"/>
                    <a:pt x="9533" y="29179"/>
                    <a:pt x="9533" y="37242"/>
                  </a:cubicBezTo>
                  <a:cubicBezTo>
                    <a:pt x="9533" y="37995"/>
                    <a:pt x="9783" y="44296"/>
                    <a:pt x="17596" y="45051"/>
                  </a:cubicBezTo>
                  <a:cubicBezTo>
                    <a:pt x="32972" y="46309"/>
                    <a:pt x="33227" y="73769"/>
                    <a:pt x="33227" y="75282"/>
                  </a:cubicBezTo>
                  <a:cubicBezTo>
                    <a:pt x="33477" y="109542"/>
                    <a:pt x="44567" y="148590"/>
                    <a:pt x="102794" y="155395"/>
                  </a:cubicBezTo>
                  <a:lnTo>
                    <a:pt x="102794" y="170762"/>
                  </a:lnTo>
                  <a:cubicBezTo>
                    <a:pt x="102794" y="180838"/>
                    <a:pt x="106575" y="181846"/>
                    <a:pt x="114388" y="181846"/>
                  </a:cubicBezTo>
                  <a:cubicBezTo>
                    <a:pt x="122205" y="181846"/>
                    <a:pt x="125732" y="180588"/>
                    <a:pt x="125732" y="170762"/>
                  </a:cubicBezTo>
                  <a:lnTo>
                    <a:pt x="125732" y="155395"/>
                  </a:lnTo>
                  <a:cubicBezTo>
                    <a:pt x="143376" y="153632"/>
                    <a:pt x="164298" y="147586"/>
                    <a:pt x="178160" y="131210"/>
                  </a:cubicBezTo>
                  <a:cubicBezTo>
                    <a:pt x="195553" y="110804"/>
                    <a:pt x="195804" y="85107"/>
                    <a:pt x="195804" y="82586"/>
                  </a:cubicBezTo>
                  <a:cubicBezTo>
                    <a:pt x="195804" y="73519"/>
                    <a:pt x="196058" y="65456"/>
                    <a:pt x="198830" y="56893"/>
                  </a:cubicBezTo>
                  <a:cubicBezTo>
                    <a:pt x="202612" y="46309"/>
                    <a:pt x="207148" y="45554"/>
                    <a:pt x="212694" y="45051"/>
                  </a:cubicBezTo>
                  <a:cubicBezTo>
                    <a:pt x="216725" y="44547"/>
                    <a:pt x="219498" y="40767"/>
                    <a:pt x="219498" y="37242"/>
                  </a:cubicBezTo>
                  <a:cubicBezTo>
                    <a:pt x="219498" y="29179"/>
                    <a:pt x="212189" y="29179"/>
                    <a:pt x="207148" y="29179"/>
                  </a:cubicBezTo>
                  <a:cubicBezTo>
                    <a:pt x="184463" y="29179"/>
                    <a:pt x="173119" y="45305"/>
                    <a:pt x="172869" y="81832"/>
                  </a:cubicBezTo>
                  <a:cubicBezTo>
                    <a:pt x="172614" y="114834"/>
                    <a:pt x="154720" y="134989"/>
                    <a:pt x="125732" y="139273"/>
                  </a:cubicBezTo>
                  <a:lnTo>
                    <a:pt x="125732" y="20615"/>
                  </a:lnTo>
                  <a:close/>
                  <a:moveTo>
                    <a:pt x="370810" y="20615"/>
                  </a:moveTo>
                  <a:cubicBezTo>
                    <a:pt x="370810" y="11295"/>
                    <a:pt x="367783" y="9528"/>
                    <a:pt x="359466" y="9528"/>
                  </a:cubicBezTo>
                  <a:cubicBezTo>
                    <a:pt x="351907" y="9528"/>
                    <a:pt x="347872" y="10286"/>
                    <a:pt x="347872" y="20615"/>
                  </a:cubicBezTo>
                  <a:lnTo>
                    <a:pt x="347872" y="139273"/>
                  </a:lnTo>
                  <a:cubicBezTo>
                    <a:pt x="302248" y="131964"/>
                    <a:pt x="301239" y="92916"/>
                    <a:pt x="301239" y="74527"/>
                  </a:cubicBezTo>
                  <a:cubicBezTo>
                    <a:pt x="301239" y="73769"/>
                    <a:pt x="300988" y="55381"/>
                    <a:pt x="292418" y="41775"/>
                  </a:cubicBezTo>
                  <a:cubicBezTo>
                    <a:pt x="284100" y="29179"/>
                    <a:pt x="272759" y="29179"/>
                    <a:pt x="266959" y="29179"/>
                  </a:cubicBezTo>
                  <a:cubicBezTo>
                    <a:pt x="261919" y="29179"/>
                    <a:pt x="254611" y="29179"/>
                    <a:pt x="254611" y="37242"/>
                  </a:cubicBezTo>
                  <a:cubicBezTo>
                    <a:pt x="254611" y="37995"/>
                    <a:pt x="254861" y="44296"/>
                    <a:pt x="262675" y="45051"/>
                  </a:cubicBezTo>
                  <a:cubicBezTo>
                    <a:pt x="278049" y="46309"/>
                    <a:pt x="278304" y="73769"/>
                    <a:pt x="278304" y="75282"/>
                  </a:cubicBezTo>
                  <a:cubicBezTo>
                    <a:pt x="278554" y="109542"/>
                    <a:pt x="289644" y="148590"/>
                    <a:pt x="347872" y="155395"/>
                  </a:cubicBezTo>
                  <a:lnTo>
                    <a:pt x="347872" y="170762"/>
                  </a:lnTo>
                  <a:cubicBezTo>
                    <a:pt x="347872" y="180838"/>
                    <a:pt x="351653" y="181846"/>
                    <a:pt x="359466" y="181846"/>
                  </a:cubicBezTo>
                  <a:cubicBezTo>
                    <a:pt x="367283" y="181846"/>
                    <a:pt x="370810" y="180588"/>
                    <a:pt x="370810" y="170762"/>
                  </a:cubicBezTo>
                  <a:lnTo>
                    <a:pt x="370810" y="155395"/>
                  </a:lnTo>
                  <a:cubicBezTo>
                    <a:pt x="388454" y="153632"/>
                    <a:pt x="409375" y="147586"/>
                    <a:pt x="423237" y="131210"/>
                  </a:cubicBezTo>
                  <a:cubicBezTo>
                    <a:pt x="440631" y="110804"/>
                    <a:pt x="440882" y="85107"/>
                    <a:pt x="440882" y="82586"/>
                  </a:cubicBezTo>
                  <a:cubicBezTo>
                    <a:pt x="440882" y="73519"/>
                    <a:pt x="441136" y="65456"/>
                    <a:pt x="443908" y="56893"/>
                  </a:cubicBezTo>
                  <a:cubicBezTo>
                    <a:pt x="447690" y="46309"/>
                    <a:pt x="452226" y="45554"/>
                    <a:pt x="457771" y="45051"/>
                  </a:cubicBezTo>
                  <a:cubicBezTo>
                    <a:pt x="461803" y="44547"/>
                    <a:pt x="464575" y="40767"/>
                    <a:pt x="464575" y="37242"/>
                  </a:cubicBezTo>
                  <a:cubicBezTo>
                    <a:pt x="464575" y="29179"/>
                    <a:pt x="457266" y="29179"/>
                    <a:pt x="452226" y="29179"/>
                  </a:cubicBezTo>
                  <a:cubicBezTo>
                    <a:pt x="429541" y="29179"/>
                    <a:pt x="418197" y="45305"/>
                    <a:pt x="417947" y="81832"/>
                  </a:cubicBezTo>
                  <a:cubicBezTo>
                    <a:pt x="417693" y="114834"/>
                    <a:pt x="399799" y="134989"/>
                    <a:pt x="370810" y="139273"/>
                  </a:cubicBezTo>
                  <a:lnTo>
                    <a:pt x="370810" y="20615"/>
                  </a:lnTo>
                  <a:close/>
                  <a:moveTo>
                    <a:pt x="607065" y="20615"/>
                  </a:moveTo>
                  <a:cubicBezTo>
                    <a:pt x="607065" y="11295"/>
                    <a:pt x="604039" y="9528"/>
                    <a:pt x="595721" y="9528"/>
                  </a:cubicBezTo>
                  <a:cubicBezTo>
                    <a:pt x="588163" y="9528"/>
                    <a:pt x="584127" y="10286"/>
                    <a:pt x="584127" y="20615"/>
                  </a:cubicBezTo>
                  <a:lnTo>
                    <a:pt x="584127" y="35983"/>
                  </a:lnTo>
                  <a:cubicBezTo>
                    <a:pt x="539008" y="38754"/>
                    <a:pt x="499688" y="63943"/>
                    <a:pt x="499688" y="95687"/>
                  </a:cubicBezTo>
                  <a:cubicBezTo>
                    <a:pt x="499688" y="127430"/>
                    <a:pt x="539008" y="152624"/>
                    <a:pt x="584127" y="155395"/>
                  </a:cubicBezTo>
                  <a:lnTo>
                    <a:pt x="584127" y="170762"/>
                  </a:lnTo>
                  <a:cubicBezTo>
                    <a:pt x="584127" y="180838"/>
                    <a:pt x="587909" y="181846"/>
                    <a:pt x="595721" y="181846"/>
                  </a:cubicBezTo>
                  <a:cubicBezTo>
                    <a:pt x="603534" y="181846"/>
                    <a:pt x="607065" y="180588"/>
                    <a:pt x="607065" y="170762"/>
                  </a:cubicBezTo>
                  <a:lnTo>
                    <a:pt x="607065" y="155645"/>
                  </a:lnTo>
                  <a:cubicBezTo>
                    <a:pt x="655966" y="152120"/>
                    <a:pt x="692263" y="125918"/>
                    <a:pt x="692263" y="95687"/>
                  </a:cubicBezTo>
                  <a:cubicBezTo>
                    <a:pt x="692263" y="65206"/>
                    <a:pt x="655711" y="39258"/>
                    <a:pt x="607065" y="35729"/>
                  </a:cubicBezTo>
                  <a:lnTo>
                    <a:pt x="607065" y="20615"/>
                  </a:lnTo>
                  <a:close/>
                  <a:moveTo>
                    <a:pt x="584127" y="139773"/>
                  </a:moveTo>
                  <a:cubicBezTo>
                    <a:pt x="539263" y="136752"/>
                    <a:pt x="522877" y="115088"/>
                    <a:pt x="522877" y="95687"/>
                  </a:cubicBezTo>
                  <a:cubicBezTo>
                    <a:pt x="522877" y="76540"/>
                    <a:pt x="539008" y="54626"/>
                    <a:pt x="584127" y="51601"/>
                  </a:cubicBezTo>
                  <a:lnTo>
                    <a:pt x="584127" y="139773"/>
                  </a:lnTo>
                  <a:close/>
                  <a:moveTo>
                    <a:pt x="607065" y="51601"/>
                  </a:moveTo>
                  <a:cubicBezTo>
                    <a:pt x="652939" y="54372"/>
                    <a:pt x="669074" y="76794"/>
                    <a:pt x="669074" y="95687"/>
                  </a:cubicBezTo>
                  <a:cubicBezTo>
                    <a:pt x="669074" y="114584"/>
                    <a:pt x="653194" y="137002"/>
                    <a:pt x="607065" y="139773"/>
                  </a:cubicBezTo>
                  <a:lnTo>
                    <a:pt x="607065" y="51601"/>
                  </a:lnTo>
                  <a:close/>
                  <a:moveTo>
                    <a:pt x="834649" y="20615"/>
                  </a:moveTo>
                  <a:cubicBezTo>
                    <a:pt x="834649" y="11295"/>
                    <a:pt x="831622" y="9528"/>
                    <a:pt x="823304" y="9528"/>
                  </a:cubicBezTo>
                  <a:cubicBezTo>
                    <a:pt x="815745" y="9528"/>
                    <a:pt x="811709" y="10286"/>
                    <a:pt x="811709" y="20615"/>
                  </a:cubicBezTo>
                  <a:lnTo>
                    <a:pt x="811709" y="35983"/>
                  </a:lnTo>
                  <a:cubicBezTo>
                    <a:pt x="766590" y="38754"/>
                    <a:pt x="727271" y="63943"/>
                    <a:pt x="727271" y="95687"/>
                  </a:cubicBezTo>
                  <a:cubicBezTo>
                    <a:pt x="727271" y="127430"/>
                    <a:pt x="766590" y="152624"/>
                    <a:pt x="811709" y="155395"/>
                  </a:cubicBezTo>
                  <a:lnTo>
                    <a:pt x="811709" y="170762"/>
                  </a:lnTo>
                  <a:cubicBezTo>
                    <a:pt x="811709" y="180838"/>
                    <a:pt x="815491" y="181846"/>
                    <a:pt x="823304" y="181846"/>
                  </a:cubicBezTo>
                  <a:cubicBezTo>
                    <a:pt x="831117" y="181846"/>
                    <a:pt x="834649" y="180588"/>
                    <a:pt x="834649" y="170762"/>
                  </a:cubicBezTo>
                  <a:lnTo>
                    <a:pt x="834649" y="155645"/>
                  </a:lnTo>
                  <a:cubicBezTo>
                    <a:pt x="883549" y="152120"/>
                    <a:pt x="919845" y="125918"/>
                    <a:pt x="919845" y="95687"/>
                  </a:cubicBezTo>
                  <a:cubicBezTo>
                    <a:pt x="919845" y="65206"/>
                    <a:pt x="883294" y="39258"/>
                    <a:pt x="834649" y="35729"/>
                  </a:cubicBezTo>
                  <a:lnTo>
                    <a:pt x="834649" y="20615"/>
                  </a:lnTo>
                  <a:close/>
                  <a:moveTo>
                    <a:pt x="811709" y="139773"/>
                  </a:moveTo>
                  <a:cubicBezTo>
                    <a:pt x="766845" y="136752"/>
                    <a:pt x="750459" y="115088"/>
                    <a:pt x="750459" y="95687"/>
                  </a:cubicBezTo>
                  <a:cubicBezTo>
                    <a:pt x="750459" y="76540"/>
                    <a:pt x="766590" y="54626"/>
                    <a:pt x="811709" y="51601"/>
                  </a:cubicBezTo>
                  <a:lnTo>
                    <a:pt x="811709" y="139773"/>
                  </a:lnTo>
                  <a:close/>
                  <a:moveTo>
                    <a:pt x="834649" y="51601"/>
                  </a:moveTo>
                  <a:cubicBezTo>
                    <a:pt x="880522" y="54372"/>
                    <a:pt x="896656" y="76794"/>
                    <a:pt x="896656" y="95687"/>
                  </a:cubicBezTo>
                  <a:cubicBezTo>
                    <a:pt x="896656" y="114584"/>
                    <a:pt x="880777" y="137002"/>
                    <a:pt x="834649" y="139773"/>
                  </a:cubicBezTo>
                  <a:lnTo>
                    <a:pt x="834649" y="5160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F8FAEC2E-5E05-41B8-9FEC-BE3E209BFBC8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7451523" y="-6343380"/>
              <a:ext cx="216081" cy="190557"/>
            </a:xfrm>
            <a:custGeom>
              <a:avLst/>
              <a:gdLst>
                <a:gd name="connsiteX0" fmla="*/ 60956 w 216081"/>
                <a:gd name="connsiteY0" fmla="*/ 181592 h 190556"/>
                <a:gd name="connsiteX1" fmla="*/ 209670 w 216081"/>
                <a:gd name="connsiteY1" fmla="*/ 68477 h 190556"/>
                <a:gd name="connsiteX2" fmla="*/ 180431 w 216081"/>
                <a:gd name="connsiteY2" fmla="*/ 20866 h 190556"/>
                <a:gd name="connsiteX3" fmla="*/ 111366 w 216081"/>
                <a:gd name="connsiteY3" fmla="*/ 9528 h 190556"/>
                <a:gd name="connsiteX4" fmla="*/ 44317 w 216081"/>
                <a:gd name="connsiteY4" fmla="*/ 20866 h 190556"/>
                <a:gd name="connsiteX5" fmla="*/ 9533 w 216081"/>
                <a:gd name="connsiteY5" fmla="*/ 57143 h 190556"/>
                <a:gd name="connsiteX6" fmla="*/ 12306 w 216081"/>
                <a:gd name="connsiteY6" fmla="*/ 59156 h 190556"/>
                <a:gd name="connsiteX7" fmla="*/ 31713 w 216081"/>
                <a:gd name="connsiteY7" fmla="*/ 46559 h 190556"/>
                <a:gd name="connsiteX8" fmla="*/ 77591 w 216081"/>
                <a:gd name="connsiteY8" fmla="*/ 24141 h 190556"/>
                <a:gd name="connsiteX9" fmla="*/ 43562 w 216081"/>
                <a:gd name="connsiteY9" fmla="*/ 167483 h 190556"/>
                <a:gd name="connsiteX10" fmla="*/ 27431 w 216081"/>
                <a:gd name="connsiteY10" fmla="*/ 179830 h 190556"/>
                <a:gd name="connsiteX11" fmla="*/ 33731 w 216081"/>
                <a:gd name="connsiteY11" fmla="*/ 181592 h 190556"/>
                <a:gd name="connsiteX12" fmla="*/ 60956 w 216081"/>
                <a:gd name="connsiteY12" fmla="*/ 181592 h 190556"/>
                <a:gd name="connsiteX13" fmla="*/ 61710 w 216081"/>
                <a:gd name="connsiteY13" fmla="*/ 166979 h 190556"/>
                <a:gd name="connsiteX14" fmla="*/ 99266 w 216081"/>
                <a:gd name="connsiteY14" fmla="*/ 24141 h 190556"/>
                <a:gd name="connsiteX15" fmla="*/ 187236 w 216081"/>
                <a:gd name="connsiteY15" fmla="*/ 79561 h 190556"/>
                <a:gd name="connsiteX16" fmla="*/ 77337 w 216081"/>
                <a:gd name="connsiteY16" fmla="*/ 166979 h 190556"/>
                <a:gd name="connsiteX17" fmla="*/ 61710 w 216081"/>
                <a:gd name="connsiteY17" fmla="*/ 166979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6081" h="190556">
                  <a:moveTo>
                    <a:pt x="60956" y="181592"/>
                  </a:moveTo>
                  <a:cubicBezTo>
                    <a:pt x="124978" y="181592"/>
                    <a:pt x="209670" y="136748"/>
                    <a:pt x="209670" y="68477"/>
                  </a:cubicBezTo>
                  <a:cubicBezTo>
                    <a:pt x="209670" y="41775"/>
                    <a:pt x="195049" y="28675"/>
                    <a:pt x="180431" y="20866"/>
                  </a:cubicBezTo>
                  <a:cubicBezTo>
                    <a:pt x="158752" y="9528"/>
                    <a:pt x="134555" y="9528"/>
                    <a:pt x="111366" y="9528"/>
                  </a:cubicBezTo>
                  <a:cubicBezTo>
                    <a:pt x="87672" y="9528"/>
                    <a:pt x="68010" y="9528"/>
                    <a:pt x="44317" y="20866"/>
                  </a:cubicBezTo>
                  <a:cubicBezTo>
                    <a:pt x="13314" y="35979"/>
                    <a:pt x="9533" y="55377"/>
                    <a:pt x="9533" y="57143"/>
                  </a:cubicBezTo>
                  <a:cubicBezTo>
                    <a:pt x="9533" y="58652"/>
                    <a:pt x="10792" y="59156"/>
                    <a:pt x="12306" y="59156"/>
                  </a:cubicBezTo>
                  <a:cubicBezTo>
                    <a:pt x="17601" y="59156"/>
                    <a:pt x="29699" y="52605"/>
                    <a:pt x="31713" y="46559"/>
                  </a:cubicBezTo>
                  <a:cubicBezTo>
                    <a:pt x="35244" y="36234"/>
                    <a:pt x="38771" y="25904"/>
                    <a:pt x="77591" y="24141"/>
                  </a:cubicBezTo>
                  <a:cubicBezTo>
                    <a:pt x="75069" y="56889"/>
                    <a:pt x="70028" y="101479"/>
                    <a:pt x="43562" y="167483"/>
                  </a:cubicBezTo>
                  <a:cubicBezTo>
                    <a:pt x="33227" y="171263"/>
                    <a:pt x="27431" y="176805"/>
                    <a:pt x="27431" y="179830"/>
                  </a:cubicBezTo>
                  <a:cubicBezTo>
                    <a:pt x="27431" y="181592"/>
                    <a:pt x="29445" y="181592"/>
                    <a:pt x="33731" y="181592"/>
                  </a:cubicBezTo>
                  <a:lnTo>
                    <a:pt x="60956" y="181592"/>
                  </a:lnTo>
                  <a:close/>
                  <a:moveTo>
                    <a:pt x="61710" y="166979"/>
                  </a:moveTo>
                  <a:cubicBezTo>
                    <a:pt x="81622" y="120627"/>
                    <a:pt x="93976" y="77295"/>
                    <a:pt x="99266" y="24141"/>
                  </a:cubicBezTo>
                  <a:cubicBezTo>
                    <a:pt x="119683" y="24141"/>
                    <a:pt x="187236" y="24141"/>
                    <a:pt x="187236" y="79561"/>
                  </a:cubicBezTo>
                  <a:cubicBezTo>
                    <a:pt x="187236" y="132468"/>
                    <a:pt x="137077" y="166979"/>
                    <a:pt x="77337" y="166979"/>
                  </a:cubicBezTo>
                  <a:lnTo>
                    <a:pt x="61710" y="1669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B13A6FA0-9FE0-4A39-8C5C-654D3C5344FB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7677966" y="-6343634"/>
              <a:ext cx="228792" cy="190557"/>
            </a:xfrm>
            <a:custGeom>
              <a:avLst/>
              <a:gdLst>
                <a:gd name="connsiteX0" fmla="*/ 125733 w 228792"/>
                <a:gd name="connsiteY0" fmla="*/ 20615 h 190556"/>
                <a:gd name="connsiteX1" fmla="*/ 114388 w 228792"/>
                <a:gd name="connsiteY1" fmla="*/ 9528 h 190556"/>
                <a:gd name="connsiteX2" fmla="*/ 102794 w 228792"/>
                <a:gd name="connsiteY2" fmla="*/ 20615 h 190556"/>
                <a:gd name="connsiteX3" fmla="*/ 102794 w 228792"/>
                <a:gd name="connsiteY3" fmla="*/ 139273 h 190556"/>
                <a:gd name="connsiteX4" fmla="*/ 56162 w 228792"/>
                <a:gd name="connsiteY4" fmla="*/ 74527 h 190556"/>
                <a:gd name="connsiteX5" fmla="*/ 47339 w 228792"/>
                <a:gd name="connsiteY5" fmla="*/ 41775 h 190556"/>
                <a:gd name="connsiteX6" fmla="*/ 21882 w 228792"/>
                <a:gd name="connsiteY6" fmla="*/ 29179 h 190556"/>
                <a:gd name="connsiteX7" fmla="*/ 9533 w 228792"/>
                <a:gd name="connsiteY7" fmla="*/ 37242 h 190556"/>
                <a:gd name="connsiteX8" fmla="*/ 17597 w 228792"/>
                <a:gd name="connsiteY8" fmla="*/ 45051 h 190556"/>
                <a:gd name="connsiteX9" fmla="*/ 33227 w 228792"/>
                <a:gd name="connsiteY9" fmla="*/ 75282 h 190556"/>
                <a:gd name="connsiteX10" fmla="*/ 102794 w 228792"/>
                <a:gd name="connsiteY10" fmla="*/ 155395 h 190556"/>
                <a:gd name="connsiteX11" fmla="*/ 102794 w 228792"/>
                <a:gd name="connsiteY11" fmla="*/ 170762 h 190556"/>
                <a:gd name="connsiteX12" fmla="*/ 114388 w 228792"/>
                <a:gd name="connsiteY12" fmla="*/ 181846 h 190556"/>
                <a:gd name="connsiteX13" fmla="*/ 125733 w 228792"/>
                <a:gd name="connsiteY13" fmla="*/ 170762 h 190556"/>
                <a:gd name="connsiteX14" fmla="*/ 125733 w 228792"/>
                <a:gd name="connsiteY14" fmla="*/ 155395 h 190556"/>
                <a:gd name="connsiteX15" fmla="*/ 178160 w 228792"/>
                <a:gd name="connsiteY15" fmla="*/ 131210 h 190556"/>
                <a:gd name="connsiteX16" fmla="*/ 195804 w 228792"/>
                <a:gd name="connsiteY16" fmla="*/ 82586 h 190556"/>
                <a:gd name="connsiteX17" fmla="*/ 198831 w 228792"/>
                <a:gd name="connsiteY17" fmla="*/ 56893 h 190556"/>
                <a:gd name="connsiteX18" fmla="*/ 212693 w 228792"/>
                <a:gd name="connsiteY18" fmla="*/ 45051 h 190556"/>
                <a:gd name="connsiteX19" fmla="*/ 219498 w 228792"/>
                <a:gd name="connsiteY19" fmla="*/ 37242 h 190556"/>
                <a:gd name="connsiteX20" fmla="*/ 207148 w 228792"/>
                <a:gd name="connsiteY20" fmla="*/ 29179 h 190556"/>
                <a:gd name="connsiteX21" fmla="*/ 172869 w 228792"/>
                <a:gd name="connsiteY21" fmla="*/ 81832 h 190556"/>
                <a:gd name="connsiteX22" fmla="*/ 125733 w 228792"/>
                <a:gd name="connsiteY22" fmla="*/ 139273 h 190556"/>
                <a:gd name="connsiteX23" fmla="*/ 125733 w 228792"/>
                <a:gd name="connsiteY23" fmla="*/ 20615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8792" h="190556">
                  <a:moveTo>
                    <a:pt x="125733" y="20615"/>
                  </a:moveTo>
                  <a:cubicBezTo>
                    <a:pt x="125733" y="11295"/>
                    <a:pt x="122706" y="9528"/>
                    <a:pt x="114388" y="9528"/>
                  </a:cubicBezTo>
                  <a:cubicBezTo>
                    <a:pt x="106830" y="9528"/>
                    <a:pt x="102794" y="10286"/>
                    <a:pt x="102794" y="20615"/>
                  </a:cubicBezTo>
                  <a:lnTo>
                    <a:pt x="102794" y="139273"/>
                  </a:lnTo>
                  <a:cubicBezTo>
                    <a:pt x="57170" y="131964"/>
                    <a:pt x="56162" y="92916"/>
                    <a:pt x="56162" y="74527"/>
                  </a:cubicBezTo>
                  <a:cubicBezTo>
                    <a:pt x="56162" y="73769"/>
                    <a:pt x="55911" y="55381"/>
                    <a:pt x="47339" y="41775"/>
                  </a:cubicBezTo>
                  <a:cubicBezTo>
                    <a:pt x="39022" y="29179"/>
                    <a:pt x="27681" y="29179"/>
                    <a:pt x="21882" y="29179"/>
                  </a:cubicBezTo>
                  <a:cubicBezTo>
                    <a:pt x="16842" y="29179"/>
                    <a:pt x="9533" y="29179"/>
                    <a:pt x="9533" y="37242"/>
                  </a:cubicBezTo>
                  <a:cubicBezTo>
                    <a:pt x="9533" y="37995"/>
                    <a:pt x="9784" y="44296"/>
                    <a:pt x="17597" y="45051"/>
                  </a:cubicBezTo>
                  <a:cubicBezTo>
                    <a:pt x="32972" y="46309"/>
                    <a:pt x="33227" y="73769"/>
                    <a:pt x="33227" y="75282"/>
                  </a:cubicBezTo>
                  <a:cubicBezTo>
                    <a:pt x="33476" y="109542"/>
                    <a:pt x="44566" y="148590"/>
                    <a:pt x="102794" y="155395"/>
                  </a:cubicBezTo>
                  <a:lnTo>
                    <a:pt x="102794" y="170762"/>
                  </a:lnTo>
                  <a:cubicBezTo>
                    <a:pt x="102794" y="180838"/>
                    <a:pt x="106575" y="181846"/>
                    <a:pt x="114388" y="181846"/>
                  </a:cubicBezTo>
                  <a:cubicBezTo>
                    <a:pt x="122205" y="181846"/>
                    <a:pt x="125733" y="180588"/>
                    <a:pt x="125733" y="170762"/>
                  </a:cubicBezTo>
                  <a:lnTo>
                    <a:pt x="125733" y="155395"/>
                  </a:lnTo>
                  <a:cubicBezTo>
                    <a:pt x="143376" y="153632"/>
                    <a:pt x="164297" y="147586"/>
                    <a:pt x="178160" y="131210"/>
                  </a:cubicBezTo>
                  <a:cubicBezTo>
                    <a:pt x="195554" y="110804"/>
                    <a:pt x="195804" y="85107"/>
                    <a:pt x="195804" y="82586"/>
                  </a:cubicBezTo>
                  <a:cubicBezTo>
                    <a:pt x="195804" y="73519"/>
                    <a:pt x="196058" y="65456"/>
                    <a:pt x="198831" y="56893"/>
                  </a:cubicBezTo>
                  <a:cubicBezTo>
                    <a:pt x="202612" y="46309"/>
                    <a:pt x="207148" y="45554"/>
                    <a:pt x="212693" y="45051"/>
                  </a:cubicBezTo>
                  <a:cubicBezTo>
                    <a:pt x="216725" y="44547"/>
                    <a:pt x="219498" y="40767"/>
                    <a:pt x="219498" y="37242"/>
                  </a:cubicBezTo>
                  <a:cubicBezTo>
                    <a:pt x="219498" y="29179"/>
                    <a:pt x="212189" y="29179"/>
                    <a:pt x="207148" y="29179"/>
                  </a:cubicBezTo>
                  <a:cubicBezTo>
                    <a:pt x="184464" y="29179"/>
                    <a:pt x="173119" y="45305"/>
                    <a:pt x="172869" y="81832"/>
                  </a:cubicBezTo>
                  <a:cubicBezTo>
                    <a:pt x="172615" y="114834"/>
                    <a:pt x="154720" y="134989"/>
                    <a:pt x="125733" y="139273"/>
                  </a:cubicBezTo>
                  <a:lnTo>
                    <a:pt x="125733" y="2061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CBFBC41E-E686-4387-ACA3-6476507406A9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7973489" y="-6199279"/>
              <a:ext cx="38132" cy="38111"/>
            </a:xfrm>
            <a:custGeom>
              <a:avLst/>
              <a:gdLst>
                <a:gd name="connsiteX0" fmla="*/ 37512 w 38132"/>
                <a:gd name="connsiteY0" fmla="*/ 23637 h 38111"/>
                <a:gd name="connsiteX1" fmla="*/ 23649 w 38132"/>
                <a:gd name="connsiteY1" fmla="*/ 9528 h 38111"/>
                <a:gd name="connsiteX2" fmla="*/ 9533 w 38132"/>
                <a:gd name="connsiteY2" fmla="*/ 23383 h 38111"/>
                <a:gd name="connsiteX3" fmla="*/ 23396 w 38132"/>
                <a:gd name="connsiteY3" fmla="*/ 37492 h 38111"/>
                <a:gd name="connsiteX4" fmla="*/ 37512 w 38132"/>
                <a:gd name="connsiteY4" fmla="*/ 23637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2" h="38111">
                  <a:moveTo>
                    <a:pt x="37512" y="23637"/>
                  </a:moveTo>
                  <a:cubicBezTo>
                    <a:pt x="37512" y="15070"/>
                    <a:pt x="30454" y="9528"/>
                    <a:pt x="23649" y="9528"/>
                  </a:cubicBezTo>
                  <a:cubicBezTo>
                    <a:pt x="15583" y="9528"/>
                    <a:pt x="9533" y="16078"/>
                    <a:pt x="9533" y="23383"/>
                  </a:cubicBezTo>
                  <a:cubicBezTo>
                    <a:pt x="9533" y="31950"/>
                    <a:pt x="16591" y="37492"/>
                    <a:pt x="23396" y="37492"/>
                  </a:cubicBezTo>
                  <a:cubicBezTo>
                    <a:pt x="31463" y="37492"/>
                    <a:pt x="37512" y="30941"/>
                    <a:pt x="37512" y="236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7E4C3A8C-973F-405B-A9EE-E623EB9F5E44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8092485" y="-6199279"/>
              <a:ext cx="38132" cy="38111"/>
            </a:xfrm>
            <a:custGeom>
              <a:avLst/>
              <a:gdLst>
                <a:gd name="connsiteX0" fmla="*/ 37512 w 38132"/>
                <a:gd name="connsiteY0" fmla="*/ 23637 h 38111"/>
                <a:gd name="connsiteX1" fmla="*/ 23649 w 38132"/>
                <a:gd name="connsiteY1" fmla="*/ 9528 h 38111"/>
                <a:gd name="connsiteX2" fmla="*/ 9533 w 38132"/>
                <a:gd name="connsiteY2" fmla="*/ 23383 h 38111"/>
                <a:gd name="connsiteX3" fmla="*/ 23396 w 38132"/>
                <a:gd name="connsiteY3" fmla="*/ 37492 h 38111"/>
                <a:gd name="connsiteX4" fmla="*/ 37512 w 38132"/>
                <a:gd name="connsiteY4" fmla="*/ 23637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2" h="38111">
                  <a:moveTo>
                    <a:pt x="37512" y="23637"/>
                  </a:moveTo>
                  <a:cubicBezTo>
                    <a:pt x="37512" y="15070"/>
                    <a:pt x="30454" y="9528"/>
                    <a:pt x="23649" y="9528"/>
                  </a:cubicBezTo>
                  <a:cubicBezTo>
                    <a:pt x="15582" y="9528"/>
                    <a:pt x="9533" y="16078"/>
                    <a:pt x="9533" y="23383"/>
                  </a:cubicBezTo>
                  <a:cubicBezTo>
                    <a:pt x="9533" y="31950"/>
                    <a:pt x="16591" y="37492"/>
                    <a:pt x="23396" y="37492"/>
                  </a:cubicBezTo>
                  <a:cubicBezTo>
                    <a:pt x="31463" y="37492"/>
                    <a:pt x="37512" y="30941"/>
                    <a:pt x="37512" y="236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28C08776-4FD5-4887-8DF5-63394EE04579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8211481" y="-6199279"/>
              <a:ext cx="38132" cy="38111"/>
            </a:xfrm>
            <a:custGeom>
              <a:avLst/>
              <a:gdLst>
                <a:gd name="connsiteX0" fmla="*/ 37513 w 38132"/>
                <a:gd name="connsiteY0" fmla="*/ 23637 h 38111"/>
                <a:gd name="connsiteX1" fmla="*/ 23650 w 38132"/>
                <a:gd name="connsiteY1" fmla="*/ 9528 h 38111"/>
                <a:gd name="connsiteX2" fmla="*/ 9533 w 38132"/>
                <a:gd name="connsiteY2" fmla="*/ 23383 h 38111"/>
                <a:gd name="connsiteX3" fmla="*/ 23397 w 38132"/>
                <a:gd name="connsiteY3" fmla="*/ 37492 h 38111"/>
                <a:gd name="connsiteX4" fmla="*/ 37513 w 38132"/>
                <a:gd name="connsiteY4" fmla="*/ 23637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2" h="38111">
                  <a:moveTo>
                    <a:pt x="37513" y="23637"/>
                  </a:moveTo>
                  <a:cubicBezTo>
                    <a:pt x="37513" y="15070"/>
                    <a:pt x="30455" y="9528"/>
                    <a:pt x="23650" y="9528"/>
                  </a:cubicBezTo>
                  <a:cubicBezTo>
                    <a:pt x="15583" y="9528"/>
                    <a:pt x="9533" y="16078"/>
                    <a:pt x="9533" y="23383"/>
                  </a:cubicBezTo>
                  <a:cubicBezTo>
                    <a:pt x="9533" y="31950"/>
                    <a:pt x="16591" y="37492"/>
                    <a:pt x="23397" y="37492"/>
                  </a:cubicBezTo>
                  <a:cubicBezTo>
                    <a:pt x="31462" y="37492"/>
                    <a:pt x="37513" y="30941"/>
                    <a:pt x="37513" y="236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2BA7A29C-0AA8-4A7B-B886-301886F56DF6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8269595" y="-6356786"/>
              <a:ext cx="63553" cy="254075"/>
            </a:xfrm>
            <a:custGeom>
              <a:avLst/>
              <a:gdLst>
                <a:gd name="connsiteX0" fmla="*/ 57424 w 63553"/>
                <a:gd name="connsiteY0" fmla="*/ 20612 h 254075"/>
                <a:gd name="connsiteX1" fmla="*/ 46334 w 63553"/>
                <a:gd name="connsiteY1" fmla="*/ 9528 h 254075"/>
                <a:gd name="connsiteX2" fmla="*/ 20627 w 63553"/>
                <a:gd name="connsiteY2" fmla="*/ 9528 h 254075"/>
                <a:gd name="connsiteX3" fmla="*/ 9533 w 63553"/>
                <a:gd name="connsiteY3" fmla="*/ 17337 h 254075"/>
                <a:gd name="connsiteX4" fmla="*/ 20627 w 63553"/>
                <a:gd name="connsiteY4" fmla="*/ 25400 h 254075"/>
                <a:gd name="connsiteX5" fmla="*/ 38016 w 63553"/>
                <a:gd name="connsiteY5" fmla="*/ 25400 h 254075"/>
                <a:gd name="connsiteX6" fmla="*/ 38016 w 63553"/>
                <a:gd name="connsiteY6" fmla="*/ 238526 h 254075"/>
                <a:gd name="connsiteX7" fmla="*/ 20627 w 63553"/>
                <a:gd name="connsiteY7" fmla="*/ 238526 h 254075"/>
                <a:gd name="connsiteX8" fmla="*/ 9533 w 63553"/>
                <a:gd name="connsiteY8" fmla="*/ 246339 h 254075"/>
                <a:gd name="connsiteX9" fmla="*/ 20627 w 63553"/>
                <a:gd name="connsiteY9" fmla="*/ 254398 h 254075"/>
                <a:gd name="connsiteX10" fmla="*/ 46334 w 63553"/>
                <a:gd name="connsiteY10" fmla="*/ 254398 h 254075"/>
                <a:gd name="connsiteX11" fmla="*/ 57424 w 63553"/>
                <a:gd name="connsiteY11" fmla="*/ 243314 h 254075"/>
                <a:gd name="connsiteX12" fmla="*/ 57424 w 63553"/>
                <a:gd name="connsiteY12" fmla="*/ 20612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553" h="254075">
                  <a:moveTo>
                    <a:pt x="57424" y="20612"/>
                  </a:moveTo>
                  <a:cubicBezTo>
                    <a:pt x="57424" y="12045"/>
                    <a:pt x="55411" y="9528"/>
                    <a:pt x="46334" y="9528"/>
                  </a:cubicBezTo>
                  <a:lnTo>
                    <a:pt x="20627" y="9528"/>
                  </a:lnTo>
                  <a:cubicBezTo>
                    <a:pt x="17600" y="9528"/>
                    <a:pt x="9533" y="9528"/>
                    <a:pt x="9533" y="17337"/>
                  </a:cubicBezTo>
                  <a:cubicBezTo>
                    <a:pt x="9533" y="25400"/>
                    <a:pt x="17350" y="25400"/>
                    <a:pt x="20627" y="25400"/>
                  </a:cubicBezTo>
                  <a:lnTo>
                    <a:pt x="38016" y="25400"/>
                  </a:lnTo>
                  <a:lnTo>
                    <a:pt x="38016" y="238526"/>
                  </a:lnTo>
                  <a:lnTo>
                    <a:pt x="20627" y="238526"/>
                  </a:lnTo>
                  <a:cubicBezTo>
                    <a:pt x="17600" y="238526"/>
                    <a:pt x="9533" y="238526"/>
                    <a:pt x="9533" y="246339"/>
                  </a:cubicBezTo>
                  <a:cubicBezTo>
                    <a:pt x="9533" y="254398"/>
                    <a:pt x="17350" y="254398"/>
                    <a:pt x="20627" y="254398"/>
                  </a:cubicBezTo>
                  <a:lnTo>
                    <a:pt x="46334" y="254398"/>
                  </a:lnTo>
                  <a:cubicBezTo>
                    <a:pt x="54906" y="254398"/>
                    <a:pt x="57424" y="252385"/>
                    <a:pt x="57424" y="243314"/>
                  </a:cubicBezTo>
                  <a:lnTo>
                    <a:pt x="57424" y="2061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40EB7160-91CF-44FB-B8A2-61C386CE1E64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8423237" y="-6363784"/>
              <a:ext cx="88975" cy="254075"/>
            </a:xfrm>
            <a:custGeom>
              <a:avLst/>
              <a:gdLst>
                <a:gd name="connsiteX0" fmla="*/ 78600 w 88974"/>
                <a:gd name="connsiteY0" fmla="*/ 9528 h 254075"/>
                <a:gd name="connsiteX1" fmla="*/ 66501 w 88974"/>
                <a:gd name="connsiteY1" fmla="*/ 14565 h 254075"/>
                <a:gd name="connsiteX2" fmla="*/ 9533 w 88974"/>
                <a:gd name="connsiteY2" fmla="*/ 131964 h 254075"/>
                <a:gd name="connsiteX3" fmla="*/ 67760 w 88974"/>
                <a:gd name="connsiteY3" fmla="*/ 250367 h 254075"/>
                <a:gd name="connsiteX4" fmla="*/ 78600 w 88974"/>
                <a:gd name="connsiteY4" fmla="*/ 254396 h 254075"/>
                <a:gd name="connsiteX5" fmla="*/ 80363 w 88974"/>
                <a:gd name="connsiteY5" fmla="*/ 254396 h 254075"/>
                <a:gd name="connsiteX6" fmla="*/ 87422 w 88974"/>
                <a:gd name="connsiteY6" fmla="*/ 250871 h 254075"/>
                <a:gd name="connsiteX7" fmla="*/ 85404 w 88974"/>
                <a:gd name="connsiteY7" fmla="*/ 247596 h 254075"/>
                <a:gd name="connsiteX8" fmla="*/ 29699 w 88974"/>
                <a:gd name="connsiteY8" fmla="*/ 131964 h 254075"/>
                <a:gd name="connsiteX9" fmla="*/ 86663 w 88974"/>
                <a:gd name="connsiteY9" fmla="*/ 15573 h 254075"/>
                <a:gd name="connsiteX10" fmla="*/ 87422 w 88974"/>
                <a:gd name="connsiteY10" fmla="*/ 13053 h 254075"/>
                <a:gd name="connsiteX11" fmla="*/ 80363 w 88974"/>
                <a:gd name="connsiteY11" fmla="*/ 9528 h 254075"/>
                <a:gd name="connsiteX12" fmla="*/ 78600 w 88974"/>
                <a:gd name="connsiteY12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974" h="254075">
                  <a:moveTo>
                    <a:pt x="78600" y="9528"/>
                  </a:moveTo>
                  <a:cubicBezTo>
                    <a:pt x="73809" y="9528"/>
                    <a:pt x="73305" y="9528"/>
                    <a:pt x="66501" y="14565"/>
                  </a:cubicBezTo>
                  <a:cubicBezTo>
                    <a:pt x="26927" y="43787"/>
                    <a:pt x="9533" y="89386"/>
                    <a:pt x="9533" y="131964"/>
                  </a:cubicBezTo>
                  <a:cubicBezTo>
                    <a:pt x="9533" y="180834"/>
                    <a:pt x="31968" y="224924"/>
                    <a:pt x="67760" y="250367"/>
                  </a:cubicBezTo>
                  <a:cubicBezTo>
                    <a:pt x="73555" y="254396"/>
                    <a:pt x="74060" y="254396"/>
                    <a:pt x="78600" y="254396"/>
                  </a:cubicBezTo>
                  <a:lnTo>
                    <a:pt x="80363" y="254396"/>
                  </a:lnTo>
                  <a:cubicBezTo>
                    <a:pt x="84145" y="254396"/>
                    <a:pt x="87422" y="254396"/>
                    <a:pt x="87422" y="250871"/>
                  </a:cubicBezTo>
                  <a:cubicBezTo>
                    <a:pt x="87422" y="249358"/>
                    <a:pt x="86413" y="248350"/>
                    <a:pt x="85404" y="247596"/>
                  </a:cubicBezTo>
                  <a:cubicBezTo>
                    <a:pt x="36253" y="211823"/>
                    <a:pt x="29699" y="159170"/>
                    <a:pt x="29699" y="131964"/>
                  </a:cubicBezTo>
                  <a:cubicBezTo>
                    <a:pt x="29699" y="81073"/>
                    <a:pt x="52384" y="37996"/>
                    <a:pt x="86663" y="15573"/>
                  </a:cubicBezTo>
                  <a:cubicBezTo>
                    <a:pt x="86663" y="15320"/>
                    <a:pt x="87422" y="14315"/>
                    <a:pt x="87422" y="13053"/>
                  </a:cubicBezTo>
                  <a:cubicBezTo>
                    <a:pt x="87422" y="9528"/>
                    <a:pt x="84145" y="9528"/>
                    <a:pt x="80363" y="9528"/>
                  </a:cubicBezTo>
                  <a:lnTo>
                    <a:pt x="78600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812BABEC-C337-47A3-8A28-BF2DFB605B7B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8526877" y="-6282413"/>
              <a:ext cx="139817" cy="127038"/>
            </a:xfrm>
            <a:custGeom>
              <a:avLst/>
              <a:gdLst>
                <a:gd name="connsiteX0" fmla="*/ 127751 w 139817"/>
                <a:gd name="connsiteY0" fmla="*/ 20107 h 127037"/>
                <a:gd name="connsiteX1" fmla="*/ 116156 w 139817"/>
                <a:gd name="connsiteY1" fmla="*/ 33713 h 127037"/>
                <a:gd name="connsiteX2" fmla="*/ 125983 w 139817"/>
                <a:gd name="connsiteY2" fmla="*/ 43034 h 127037"/>
                <a:gd name="connsiteX3" fmla="*/ 140100 w 139817"/>
                <a:gd name="connsiteY3" fmla="*/ 27917 h 127037"/>
                <a:gd name="connsiteX4" fmla="*/ 114893 w 139817"/>
                <a:gd name="connsiteY4" fmla="*/ 9528 h 127037"/>
                <a:gd name="connsiteX5" fmla="*/ 87672 w 139817"/>
                <a:gd name="connsiteY5" fmla="*/ 27666 h 127037"/>
                <a:gd name="connsiteX6" fmla="*/ 58684 w 139817"/>
                <a:gd name="connsiteY6" fmla="*/ 9528 h 127037"/>
                <a:gd name="connsiteX7" fmla="*/ 15832 w 139817"/>
                <a:gd name="connsiteY7" fmla="*/ 48072 h 127037"/>
                <a:gd name="connsiteX8" fmla="*/ 19614 w 139817"/>
                <a:gd name="connsiteY8" fmla="*/ 51347 h 127037"/>
                <a:gd name="connsiteX9" fmla="*/ 23900 w 139817"/>
                <a:gd name="connsiteY9" fmla="*/ 47063 h 127037"/>
                <a:gd name="connsiteX10" fmla="*/ 57929 w 139817"/>
                <a:gd name="connsiteY10" fmla="*/ 16582 h 127037"/>
                <a:gd name="connsiteX11" fmla="*/ 72546 w 139817"/>
                <a:gd name="connsiteY11" fmla="*/ 32704 h 127037"/>
                <a:gd name="connsiteX12" fmla="*/ 67505 w 139817"/>
                <a:gd name="connsiteY12" fmla="*/ 57393 h 127037"/>
                <a:gd name="connsiteX13" fmla="*/ 58938 w 139817"/>
                <a:gd name="connsiteY13" fmla="*/ 91908 h 127037"/>
                <a:gd name="connsiteX14" fmla="*/ 34990 w 139817"/>
                <a:gd name="connsiteY14" fmla="*/ 116092 h 127037"/>
                <a:gd name="connsiteX15" fmla="*/ 22137 w 139817"/>
                <a:gd name="connsiteY15" fmla="*/ 112563 h 127037"/>
                <a:gd name="connsiteX16" fmla="*/ 33731 w 139817"/>
                <a:gd name="connsiteY16" fmla="*/ 98962 h 127037"/>
                <a:gd name="connsiteX17" fmla="*/ 23646 w 139817"/>
                <a:gd name="connsiteY17" fmla="*/ 89641 h 127037"/>
                <a:gd name="connsiteX18" fmla="*/ 9533 w 139817"/>
                <a:gd name="connsiteY18" fmla="*/ 105008 h 127037"/>
                <a:gd name="connsiteX19" fmla="*/ 34740 w 139817"/>
                <a:gd name="connsiteY19" fmla="*/ 123147 h 127037"/>
                <a:gd name="connsiteX20" fmla="*/ 61961 w 139817"/>
                <a:gd name="connsiteY20" fmla="*/ 105008 h 127037"/>
                <a:gd name="connsiteX21" fmla="*/ 91199 w 139817"/>
                <a:gd name="connsiteY21" fmla="*/ 123147 h 127037"/>
                <a:gd name="connsiteX22" fmla="*/ 133800 w 139817"/>
                <a:gd name="connsiteY22" fmla="*/ 84599 h 127037"/>
                <a:gd name="connsiteX23" fmla="*/ 130019 w 139817"/>
                <a:gd name="connsiteY23" fmla="*/ 81324 h 127037"/>
                <a:gd name="connsiteX24" fmla="*/ 125733 w 139817"/>
                <a:gd name="connsiteY24" fmla="*/ 85607 h 127037"/>
                <a:gd name="connsiteX25" fmla="*/ 91704 w 139817"/>
                <a:gd name="connsiteY25" fmla="*/ 116092 h 127037"/>
                <a:gd name="connsiteX26" fmla="*/ 77337 w 139817"/>
                <a:gd name="connsiteY26" fmla="*/ 99967 h 127037"/>
                <a:gd name="connsiteX27" fmla="*/ 82377 w 139817"/>
                <a:gd name="connsiteY27" fmla="*/ 75027 h 127037"/>
                <a:gd name="connsiteX28" fmla="*/ 90949 w 139817"/>
                <a:gd name="connsiteY28" fmla="*/ 40513 h 127037"/>
                <a:gd name="connsiteX29" fmla="*/ 114643 w 139817"/>
                <a:gd name="connsiteY29" fmla="*/ 16582 h 127037"/>
                <a:gd name="connsiteX30" fmla="*/ 127751 w 139817"/>
                <a:gd name="connsiteY30" fmla="*/ 20107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817" h="127037">
                  <a:moveTo>
                    <a:pt x="127751" y="20107"/>
                  </a:moveTo>
                  <a:cubicBezTo>
                    <a:pt x="116656" y="22879"/>
                    <a:pt x="116156" y="32704"/>
                    <a:pt x="116156" y="33713"/>
                  </a:cubicBezTo>
                  <a:cubicBezTo>
                    <a:pt x="116156" y="39255"/>
                    <a:pt x="120438" y="43034"/>
                    <a:pt x="125983" y="43034"/>
                  </a:cubicBezTo>
                  <a:cubicBezTo>
                    <a:pt x="131531" y="43034"/>
                    <a:pt x="140100" y="38750"/>
                    <a:pt x="140100" y="27917"/>
                  </a:cubicBezTo>
                  <a:cubicBezTo>
                    <a:pt x="140100" y="13557"/>
                    <a:pt x="124219" y="9528"/>
                    <a:pt x="114893" y="9528"/>
                  </a:cubicBezTo>
                  <a:cubicBezTo>
                    <a:pt x="103048" y="9528"/>
                    <a:pt x="93467" y="17841"/>
                    <a:pt x="87672" y="27666"/>
                  </a:cubicBezTo>
                  <a:cubicBezTo>
                    <a:pt x="82127" y="14315"/>
                    <a:pt x="69019" y="9528"/>
                    <a:pt x="58684" y="9528"/>
                  </a:cubicBezTo>
                  <a:cubicBezTo>
                    <a:pt x="31209" y="9528"/>
                    <a:pt x="15832" y="41017"/>
                    <a:pt x="15832" y="48072"/>
                  </a:cubicBezTo>
                  <a:cubicBezTo>
                    <a:pt x="15832" y="50339"/>
                    <a:pt x="17597" y="51347"/>
                    <a:pt x="19614" y="51347"/>
                  </a:cubicBezTo>
                  <a:cubicBezTo>
                    <a:pt x="22641" y="51347"/>
                    <a:pt x="23141" y="50089"/>
                    <a:pt x="23900" y="47063"/>
                  </a:cubicBezTo>
                  <a:cubicBezTo>
                    <a:pt x="29695" y="28675"/>
                    <a:pt x="44821" y="16582"/>
                    <a:pt x="57929" y="16582"/>
                  </a:cubicBezTo>
                  <a:cubicBezTo>
                    <a:pt x="67760" y="16582"/>
                    <a:pt x="72546" y="23637"/>
                    <a:pt x="72546" y="32704"/>
                  </a:cubicBezTo>
                  <a:cubicBezTo>
                    <a:pt x="72546" y="37742"/>
                    <a:pt x="69523" y="49330"/>
                    <a:pt x="67505" y="57393"/>
                  </a:cubicBezTo>
                  <a:cubicBezTo>
                    <a:pt x="65742" y="64698"/>
                    <a:pt x="60197" y="87120"/>
                    <a:pt x="58938" y="91908"/>
                  </a:cubicBezTo>
                  <a:cubicBezTo>
                    <a:pt x="55407" y="105509"/>
                    <a:pt x="46335" y="116092"/>
                    <a:pt x="34990" y="116092"/>
                  </a:cubicBezTo>
                  <a:cubicBezTo>
                    <a:pt x="33982" y="116092"/>
                    <a:pt x="27428" y="116092"/>
                    <a:pt x="22137" y="112563"/>
                  </a:cubicBezTo>
                  <a:cubicBezTo>
                    <a:pt x="33731" y="109792"/>
                    <a:pt x="33731" y="99212"/>
                    <a:pt x="33731" y="98962"/>
                  </a:cubicBezTo>
                  <a:cubicBezTo>
                    <a:pt x="33731" y="93166"/>
                    <a:pt x="29191" y="89641"/>
                    <a:pt x="23646" y="89641"/>
                  </a:cubicBezTo>
                  <a:cubicBezTo>
                    <a:pt x="16842" y="89641"/>
                    <a:pt x="9533" y="95433"/>
                    <a:pt x="9533" y="105008"/>
                  </a:cubicBezTo>
                  <a:cubicBezTo>
                    <a:pt x="9533" y="116597"/>
                    <a:pt x="21882" y="123147"/>
                    <a:pt x="34740" y="123147"/>
                  </a:cubicBezTo>
                  <a:cubicBezTo>
                    <a:pt x="48098" y="123147"/>
                    <a:pt x="57425" y="113067"/>
                    <a:pt x="61961" y="105008"/>
                  </a:cubicBezTo>
                  <a:cubicBezTo>
                    <a:pt x="67505" y="117351"/>
                    <a:pt x="79100" y="123147"/>
                    <a:pt x="91199" y="123147"/>
                  </a:cubicBezTo>
                  <a:cubicBezTo>
                    <a:pt x="118674" y="123147"/>
                    <a:pt x="133800" y="91653"/>
                    <a:pt x="133800" y="84599"/>
                  </a:cubicBezTo>
                  <a:cubicBezTo>
                    <a:pt x="133800" y="82082"/>
                    <a:pt x="131782" y="81324"/>
                    <a:pt x="130019" y="81324"/>
                  </a:cubicBezTo>
                  <a:cubicBezTo>
                    <a:pt x="126992" y="81324"/>
                    <a:pt x="126487" y="83091"/>
                    <a:pt x="125733" y="85607"/>
                  </a:cubicBezTo>
                  <a:cubicBezTo>
                    <a:pt x="120692" y="102488"/>
                    <a:pt x="106325" y="116092"/>
                    <a:pt x="91704" y="116092"/>
                  </a:cubicBezTo>
                  <a:cubicBezTo>
                    <a:pt x="83386" y="116092"/>
                    <a:pt x="77337" y="110550"/>
                    <a:pt x="77337" y="99967"/>
                  </a:cubicBezTo>
                  <a:cubicBezTo>
                    <a:pt x="77337" y="94929"/>
                    <a:pt x="78850" y="89137"/>
                    <a:pt x="82377" y="75027"/>
                  </a:cubicBezTo>
                  <a:cubicBezTo>
                    <a:pt x="84141" y="67469"/>
                    <a:pt x="89686" y="45301"/>
                    <a:pt x="90949" y="40513"/>
                  </a:cubicBezTo>
                  <a:cubicBezTo>
                    <a:pt x="94476" y="27412"/>
                    <a:pt x="103298" y="16582"/>
                    <a:pt x="114643" y="16582"/>
                  </a:cubicBezTo>
                  <a:cubicBezTo>
                    <a:pt x="115902" y="16582"/>
                    <a:pt x="122456" y="16582"/>
                    <a:pt x="127751" y="2010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CDFB6223-608D-40D6-98E3-EC33CBD9E4A5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8687228" y="-6363784"/>
              <a:ext cx="88975" cy="254075"/>
            </a:xfrm>
            <a:custGeom>
              <a:avLst/>
              <a:gdLst>
                <a:gd name="connsiteX0" fmla="*/ 16591 w 88974"/>
                <a:gd name="connsiteY0" fmla="*/ 9528 h 254075"/>
                <a:gd name="connsiteX1" fmla="*/ 9533 w 88974"/>
                <a:gd name="connsiteY1" fmla="*/ 13053 h 254075"/>
                <a:gd name="connsiteX2" fmla="*/ 11046 w 88974"/>
                <a:gd name="connsiteY2" fmla="*/ 16328 h 254075"/>
                <a:gd name="connsiteX3" fmla="*/ 50870 w 88974"/>
                <a:gd name="connsiteY3" fmla="*/ 62180 h 254075"/>
                <a:gd name="connsiteX4" fmla="*/ 67005 w 88974"/>
                <a:gd name="connsiteY4" fmla="*/ 131964 h 254075"/>
                <a:gd name="connsiteX5" fmla="*/ 12810 w 88974"/>
                <a:gd name="connsiteY5" fmla="*/ 246588 h 254075"/>
                <a:gd name="connsiteX6" fmla="*/ 9533 w 88974"/>
                <a:gd name="connsiteY6" fmla="*/ 250871 h 254075"/>
                <a:gd name="connsiteX7" fmla="*/ 16591 w 88974"/>
                <a:gd name="connsiteY7" fmla="*/ 254396 h 254075"/>
                <a:gd name="connsiteX8" fmla="*/ 18105 w 88974"/>
                <a:gd name="connsiteY8" fmla="*/ 254396 h 254075"/>
                <a:gd name="connsiteX9" fmla="*/ 30203 w 88974"/>
                <a:gd name="connsiteY9" fmla="*/ 249358 h 254075"/>
                <a:gd name="connsiteX10" fmla="*/ 87167 w 88974"/>
                <a:gd name="connsiteY10" fmla="*/ 131964 h 254075"/>
                <a:gd name="connsiteX11" fmla="*/ 28940 w 88974"/>
                <a:gd name="connsiteY11" fmla="*/ 13556 h 254075"/>
                <a:gd name="connsiteX12" fmla="*/ 18105 w 88974"/>
                <a:gd name="connsiteY12" fmla="*/ 9528 h 254075"/>
                <a:gd name="connsiteX13" fmla="*/ 16591 w 88974"/>
                <a:gd name="connsiteY13" fmla="*/ 952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974" h="254075">
                  <a:moveTo>
                    <a:pt x="16591" y="9528"/>
                  </a:moveTo>
                  <a:cubicBezTo>
                    <a:pt x="12559" y="9528"/>
                    <a:pt x="9533" y="9528"/>
                    <a:pt x="9533" y="13053"/>
                  </a:cubicBezTo>
                  <a:cubicBezTo>
                    <a:pt x="9533" y="13307"/>
                    <a:pt x="9533" y="14815"/>
                    <a:pt x="11046" y="16328"/>
                  </a:cubicBezTo>
                  <a:cubicBezTo>
                    <a:pt x="18859" y="21869"/>
                    <a:pt x="37512" y="35475"/>
                    <a:pt x="50870" y="62180"/>
                  </a:cubicBezTo>
                  <a:cubicBezTo>
                    <a:pt x="62969" y="86365"/>
                    <a:pt x="67005" y="110800"/>
                    <a:pt x="67005" y="131964"/>
                  </a:cubicBezTo>
                  <a:cubicBezTo>
                    <a:pt x="67005" y="160178"/>
                    <a:pt x="59442" y="212073"/>
                    <a:pt x="12810" y="246588"/>
                  </a:cubicBezTo>
                  <a:cubicBezTo>
                    <a:pt x="10037" y="248604"/>
                    <a:pt x="9533" y="249108"/>
                    <a:pt x="9533" y="250871"/>
                  </a:cubicBezTo>
                  <a:cubicBezTo>
                    <a:pt x="9533" y="254396"/>
                    <a:pt x="12559" y="254396"/>
                    <a:pt x="16591" y="254396"/>
                  </a:cubicBezTo>
                  <a:lnTo>
                    <a:pt x="18105" y="254396"/>
                  </a:lnTo>
                  <a:cubicBezTo>
                    <a:pt x="22891" y="254396"/>
                    <a:pt x="23395" y="254396"/>
                    <a:pt x="30203" y="249358"/>
                  </a:cubicBezTo>
                  <a:cubicBezTo>
                    <a:pt x="69778" y="220136"/>
                    <a:pt x="87167" y="174537"/>
                    <a:pt x="87167" y="131964"/>
                  </a:cubicBezTo>
                  <a:cubicBezTo>
                    <a:pt x="87167" y="83090"/>
                    <a:pt x="64733" y="39001"/>
                    <a:pt x="28940" y="13556"/>
                  </a:cubicBezTo>
                  <a:cubicBezTo>
                    <a:pt x="23145" y="9528"/>
                    <a:pt x="22641" y="9528"/>
                    <a:pt x="18105" y="9528"/>
                  </a:cubicBezTo>
                  <a:lnTo>
                    <a:pt x="16591" y="95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28813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30" grpId="0"/>
      <p:bldP spid="24" grpId="0"/>
      <p:bldP spid="39" grpId="0"/>
      <p:bldP spid="42" grpId="0"/>
      <p:bldP spid="43" grpId="0"/>
      <p:bldP spid="20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92" name="Title 1"/>
          <p:cNvSpPr txBox="1">
            <a:spLocks/>
          </p:cNvSpPr>
          <p:nvPr/>
        </p:nvSpPr>
        <p:spPr bwMode="auto">
          <a:xfrm>
            <a:off x="0" y="39730"/>
            <a:ext cx="9097308" cy="755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GB" altLang="fr-FR" sz="2400" dirty="0">
                <a:solidFill>
                  <a:srgbClr val="990000"/>
                </a:solidFill>
              </a:rPr>
              <a:t>High precision </a:t>
            </a:r>
            <a:r>
              <a:rPr lang="en-GB" altLang="fr-FR" sz="2400" dirty="0" err="1">
                <a:solidFill>
                  <a:srgbClr val="990000"/>
                </a:solidFill>
              </a:rPr>
              <a:t>numerics</a:t>
            </a:r>
            <a:r>
              <a:rPr lang="en-GB" altLang="fr-FR" sz="2400" dirty="0">
                <a:solidFill>
                  <a:srgbClr val="990000"/>
                </a:solidFill>
              </a:rPr>
              <a:t> from QSC for dimensions of</a:t>
            </a:r>
            <a:endParaRPr lang="en-GB" altLang="fr-FR" sz="4000" dirty="0">
              <a:solidFill>
                <a:schemeClr val="tx2"/>
              </a:solidFill>
            </a:endParaRPr>
          </a:p>
        </p:txBody>
      </p:sp>
      <p:sp>
        <p:nvSpPr>
          <p:cNvPr id="57" name="Rectangle 56"/>
          <p:cNvSpPr>
            <a:spLocks noChangeArrowheads="1"/>
          </p:cNvSpPr>
          <p:nvPr/>
        </p:nvSpPr>
        <p:spPr bwMode="auto">
          <a:xfrm>
            <a:off x="683568" y="5661248"/>
            <a:ext cx="673700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285750" indent="-28575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r>
              <a:rPr lang="en-GB" altLang="en-US" sz="1800" dirty="0">
                <a:solidFill>
                  <a:srgbClr val="1014A4"/>
                </a:solidFill>
              </a:rPr>
              <a:t>Generalization to any number of </a:t>
            </a:r>
            <a:r>
              <a:rPr lang="en-GB" altLang="en-US" sz="1800" dirty="0" err="1">
                <a:solidFill>
                  <a:srgbClr val="1014A4"/>
                </a:solidFill>
              </a:rPr>
              <a:t>spokes&amp;magnons</a:t>
            </a:r>
            <a:r>
              <a:rPr lang="en-GB" altLang="en-US" sz="1800" dirty="0">
                <a:solidFill>
                  <a:srgbClr val="1014A4"/>
                </a:solidFill>
              </a:rPr>
              <a:t> possible</a:t>
            </a:r>
          </a:p>
        </p:txBody>
      </p:sp>
      <p:sp>
        <p:nvSpPr>
          <p:cNvPr id="58" name="Rectangle 30 1"/>
          <p:cNvSpPr>
            <a:spLocks noChangeArrowheads="1"/>
          </p:cNvSpPr>
          <p:nvPr/>
        </p:nvSpPr>
        <p:spPr bwMode="auto">
          <a:xfrm>
            <a:off x="6084167" y="639434"/>
            <a:ext cx="3013141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GB" sz="1050" b="1" dirty="0">
                <a:solidFill>
                  <a:srgbClr val="00CC00"/>
                </a:solidFill>
              </a:rPr>
              <a:t>  </a:t>
            </a:r>
            <a:r>
              <a:rPr lang="en-GB" sz="1050" b="1" dirty="0" err="1">
                <a:solidFill>
                  <a:srgbClr val="00CC00"/>
                </a:solidFill>
              </a:rPr>
              <a:t>Gromov</a:t>
            </a:r>
            <a:r>
              <a:rPr lang="en-GB" sz="1050" b="1" dirty="0">
                <a:solidFill>
                  <a:srgbClr val="00CC00"/>
                </a:solidFill>
              </a:rPr>
              <a:t>, V.K , </a:t>
            </a:r>
            <a:r>
              <a:rPr lang="en-GB" sz="1050" b="1" dirty="0" err="1">
                <a:solidFill>
                  <a:srgbClr val="00CC00"/>
                </a:solidFill>
              </a:rPr>
              <a:t>Korchemsky</a:t>
            </a:r>
            <a:r>
              <a:rPr lang="en-GB" sz="1050" b="1" dirty="0">
                <a:solidFill>
                  <a:srgbClr val="00CC00"/>
                </a:solidFill>
              </a:rPr>
              <a:t>, Negro, </a:t>
            </a:r>
            <a:r>
              <a:rPr lang="en-GB" sz="1050" b="1" dirty="0" err="1">
                <a:solidFill>
                  <a:srgbClr val="00CC00"/>
                </a:solidFill>
              </a:rPr>
              <a:t>Sizov</a:t>
            </a:r>
            <a:r>
              <a:rPr lang="en-GB" sz="1050" b="1" dirty="0">
                <a:solidFill>
                  <a:srgbClr val="00CC00"/>
                </a:solidFill>
              </a:rPr>
              <a:t> (2017) </a:t>
            </a:r>
          </a:p>
        </p:txBody>
      </p:sp>
      <p:pic>
        <p:nvPicPr>
          <p:cNvPr id="67" name="Picture 66"/>
          <p:cNvPicPr>
            <a:picLocks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91472" y="272514"/>
            <a:ext cx="869362" cy="2897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pic>
        <p:nvPicPr>
          <p:cNvPr id="68" name="Image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5413" y="1306242"/>
            <a:ext cx="6871060" cy="2323574"/>
          </a:xfrm>
          <a:prstGeom prst="rect">
            <a:avLst/>
          </a:prstGeom>
        </p:spPr>
      </p:pic>
      <p:sp>
        <p:nvSpPr>
          <p:cNvPr id="96" name="Rectangle 95">
            <a:extLst>
              <a:ext uri="{FF2B5EF4-FFF2-40B4-BE49-F238E27FC236}">
                <a16:creationId xmlns:a16="http://schemas.microsoft.com/office/drawing/2014/main" id="{11E65F20-501D-4E25-9560-370C52EE46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560" y="4180858"/>
            <a:ext cx="5791752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285750" indent="-28575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r>
              <a:rPr lang="en-GB" altLang="en-US" sz="1800" dirty="0">
                <a:solidFill>
                  <a:srgbClr val="1014A4"/>
                </a:solidFill>
              </a:rPr>
              <a:t>Notice that the two dimensions are real for </a:t>
            </a:r>
            <a:r>
              <a:rPr lang="el-GR" altLang="en-US" sz="1800" dirty="0">
                <a:solidFill>
                  <a:srgbClr val="1014A4"/>
                </a:solidFill>
              </a:rPr>
              <a:t>ξ</a:t>
            </a:r>
            <a:r>
              <a:rPr lang="en-US" altLang="en-US" sz="1800" dirty="0">
                <a:solidFill>
                  <a:srgbClr val="1014A4"/>
                </a:solidFill>
              </a:rPr>
              <a:t> &lt;</a:t>
            </a:r>
            <a:r>
              <a:rPr lang="el-GR" altLang="en-US" sz="1800" dirty="0">
                <a:solidFill>
                  <a:srgbClr val="1014A4"/>
                </a:solidFill>
              </a:rPr>
              <a:t> ξ</a:t>
            </a:r>
            <a:r>
              <a:rPr lang="en-US" altLang="en-US" sz="1800" baseline="-25000" dirty="0">
                <a:solidFill>
                  <a:srgbClr val="1014A4"/>
                </a:solidFill>
              </a:rPr>
              <a:t>c</a:t>
            </a:r>
            <a:r>
              <a:rPr lang="en-US" altLang="en-US" sz="1800" dirty="0">
                <a:solidFill>
                  <a:srgbClr val="1014A4"/>
                </a:solidFill>
              </a:rPr>
              <a:t> , but they turn to complex conjugates for </a:t>
            </a:r>
            <a:r>
              <a:rPr lang="el-GR" altLang="en-US" sz="1800" dirty="0">
                <a:solidFill>
                  <a:srgbClr val="1014A4"/>
                </a:solidFill>
              </a:rPr>
              <a:t>ξ</a:t>
            </a:r>
            <a:r>
              <a:rPr lang="en-US" altLang="en-US" sz="1800" dirty="0">
                <a:solidFill>
                  <a:srgbClr val="1014A4"/>
                </a:solidFill>
              </a:rPr>
              <a:t> &gt;</a:t>
            </a:r>
            <a:r>
              <a:rPr lang="el-GR" altLang="en-US" sz="1800" dirty="0">
                <a:solidFill>
                  <a:srgbClr val="1014A4"/>
                </a:solidFill>
              </a:rPr>
              <a:t> ξ</a:t>
            </a:r>
            <a:r>
              <a:rPr lang="en-US" altLang="en-US" sz="1800" baseline="-25000" dirty="0">
                <a:solidFill>
                  <a:srgbClr val="1014A4"/>
                </a:solidFill>
              </a:rPr>
              <a:t>c</a:t>
            </a:r>
            <a:r>
              <a:rPr lang="en-GB" altLang="en-US" sz="1800" dirty="0">
                <a:solidFill>
                  <a:srgbClr val="1014A4"/>
                </a:solidFill>
              </a:rPr>
              <a:t> , </a:t>
            </a:r>
          </a:p>
          <a:p>
            <a:pPr marL="0" indent="0">
              <a:spcBef>
                <a:spcPct val="0"/>
              </a:spcBef>
              <a:buNone/>
            </a:pPr>
            <a:r>
              <a:rPr lang="en-GB" altLang="en-US" sz="1800" dirty="0">
                <a:solidFill>
                  <a:srgbClr val="1014A4"/>
                </a:solidFill>
              </a:rPr>
              <a:t>     in accordance with “PT” symmetry of Fishnet CFT</a:t>
            </a:r>
          </a:p>
        </p:txBody>
      </p:sp>
    </p:spTree>
    <p:extLst>
      <p:ext uri="{BB962C8B-B14F-4D97-AF65-F5344CB8AC3E}">
        <p14:creationId xmlns:p14="http://schemas.microsoft.com/office/powerpoint/2010/main" val="32742206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96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/>
          </p:cNvSpPr>
          <p:nvPr/>
        </p:nvSpPr>
        <p:spPr>
          <a:xfrm>
            <a:off x="529771" y="88046"/>
            <a:ext cx="8229600" cy="84613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dirty="0">
                <a:solidFill>
                  <a:srgbClr val="990000"/>
                </a:solidFill>
                <a:latin typeface="+mj-lt"/>
                <a:ea typeface="+mj-ea"/>
                <a:cs typeface="+mj-cs"/>
              </a:rPr>
              <a:t>“PT”-invariance and reality of spectrum 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990000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62" name="Rectangle 30"/>
          <p:cNvSpPr>
            <a:spLocks noChangeArrowheads="1"/>
          </p:cNvSpPr>
          <p:nvPr/>
        </p:nvSpPr>
        <p:spPr bwMode="auto">
          <a:xfrm>
            <a:off x="7258419" y="6296452"/>
            <a:ext cx="159851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GB" sz="1000" b="1" dirty="0">
                <a:solidFill>
                  <a:srgbClr val="00CC00"/>
                </a:solidFill>
              </a:rPr>
              <a:t>Bender &amp; Boettcher ‘98</a:t>
            </a:r>
          </a:p>
        </p:txBody>
      </p:sp>
      <p:sp>
        <p:nvSpPr>
          <p:cNvPr id="111" name="Rectangle 110"/>
          <p:cNvSpPr/>
          <p:nvPr/>
        </p:nvSpPr>
        <p:spPr>
          <a:xfrm>
            <a:off x="611208" y="1019175"/>
            <a:ext cx="366239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1800" dirty="0">
                <a:solidFill>
                  <a:srgbClr val="1014A4"/>
                </a:solidFill>
              </a:rPr>
              <a:t>T-transformation (non-unitarity!)</a:t>
            </a:r>
          </a:p>
        </p:txBody>
      </p:sp>
      <p:grpSp>
        <p:nvGrpSpPr>
          <p:cNvPr id="41" name="Groupe 40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{\cal L}(\phi_1,\phi_2)\quad\to\quad \overline{{\cal L}(\phi_1,\phi_2)}&#10;\end{align*}&#10;&#10;\end{document}" title="IguanaTex Vector Display">
            <a:extLst>
              <a:ext uri="{FF2B5EF4-FFF2-40B4-BE49-F238E27FC236}">
                <a16:creationId xmlns:a16="http://schemas.microsoft.com/office/drawing/2014/main" id="{099CA631-A57D-4766-AA66-5FA8122FF071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512018" y="1537860"/>
            <a:ext cx="2934251" cy="303488"/>
            <a:chOff x="8834649" y="-15102305"/>
            <a:chExt cx="2934251" cy="303488"/>
          </a:xfrm>
        </p:grpSpPr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E26DA82A-F99B-40B4-BB24-F4E41FCE68BF}"/>
                </a:ext>
              </a:extLst>
            </p:cNvPr>
            <p:cNvSpPr/>
            <p:nvPr>
              <p:custDataLst>
                <p:tags r:id="rId134"/>
              </p:custDataLst>
            </p:nvPr>
          </p:nvSpPr>
          <p:spPr>
            <a:xfrm>
              <a:off x="8834649" y="-15066914"/>
              <a:ext cx="177949" cy="203260"/>
            </a:xfrm>
            <a:custGeom>
              <a:avLst/>
              <a:gdLst>
                <a:gd name="connsiteX0" fmla="*/ 56801 w 177949"/>
                <a:gd name="connsiteY0" fmla="*/ 173954 h 203260"/>
                <a:gd name="connsiteX1" fmla="*/ 78067 w 177949"/>
                <a:gd name="connsiteY1" fmla="*/ 123076 h 203260"/>
                <a:gd name="connsiteX2" fmla="*/ 112251 w 177949"/>
                <a:gd name="connsiteY2" fmla="*/ 40318 h 203260"/>
                <a:gd name="connsiteX3" fmla="*/ 125422 w 177949"/>
                <a:gd name="connsiteY3" fmla="*/ 34752 h 203260"/>
                <a:gd name="connsiteX4" fmla="*/ 143400 w 177949"/>
                <a:gd name="connsiteY4" fmla="*/ 55753 h 203260"/>
                <a:gd name="connsiteX5" fmla="*/ 142137 w 177949"/>
                <a:gd name="connsiteY5" fmla="*/ 65122 h 203260"/>
                <a:gd name="connsiteX6" fmla="*/ 143909 w 177949"/>
                <a:gd name="connsiteY6" fmla="*/ 66893 h 203260"/>
                <a:gd name="connsiteX7" fmla="*/ 161132 w 177949"/>
                <a:gd name="connsiteY7" fmla="*/ 59557 h 203260"/>
                <a:gd name="connsiteX8" fmla="*/ 167964 w 177949"/>
                <a:gd name="connsiteY8" fmla="*/ 43105 h 203260"/>
                <a:gd name="connsiteX9" fmla="*/ 146697 w 177949"/>
                <a:gd name="connsiteY9" fmla="*/ 19056 h 203260"/>
                <a:gd name="connsiteX10" fmla="*/ 91493 w 177949"/>
                <a:gd name="connsiteY10" fmla="*/ 46138 h 203260"/>
                <a:gd name="connsiteX11" fmla="*/ 54521 w 177949"/>
                <a:gd name="connsiteY11" fmla="*/ 131428 h 203260"/>
                <a:gd name="connsiteX12" fmla="*/ 40341 w 177949"/>
                <a:gd name="connsiteY12" fmla="*/ 171929 h 203260"/>
                <a:gd name="connsiteX13" fmla="*/ 28440 w 177949"/>
                <a:gd name="connsiteY13" fmla="*/ 189389 h 203260"/>
                <a:gd name="connsiteX14" fmla="*/ 19066 w 177949"/>
                <a:gd name="connsiteY14" fmla="*/ 201537 h 203260"/>
                <a:gd name="connsiteX15" fmla="*/ 21346 w 177949"/>
                <a:gd name="connsiteY15" fmla="*/ 203054 h 203260"/>
                <a:gd name="connsiteX16" fmla="*/ 34263 w 177949"/>
                <a:gd name="connsiteY16" fmla="*/ 197741 h 203260"/>
                <a:gd name="connsiteX17" fmla="*/ 44892 w 177949"/>
                <a:gd name="connsiteY17" fmla="*/ 188627 h 203260"/>
                <a:gd name="connsiteX18" fmla="*/ 82373 w 177949"/>
                <a:gd name="connsiteY18" fmla="*/ 195717 h 203260"/>
                <a:gd name="connsiteX19" fmla="*/ 121117 w 177949"/>
                <a:gd name="connsiteY19" fmla="*/ 203054 h 203260"/>
                <a:gd name="connsiteX20" fmla="*/ 170498 w 177949"/>
                <a:gd name="connsiteY20" fmla="*/ 176479 h 203260"/>
                <a:gd name="connsiteX21" fmla="*/ 177084 w 177949"/>
                <a:gd name="connsiteY21" fmla="*/ 162561 h 203260"/>
                <a:gd name="connsiteX22" fmla="*/ 175312 w 177949"/>
                <a:gd name="connsiteY22" fmla="*/ 160790 h 203260"/>
                <a:gd name="connsiteX23" fmla="*/ 160877 w 177949"/>
                <a:gd name="connsiteY23" fmla="*/ 166610 h 203260"/>
                <a:gd name="connsiteX24" fmla="*/ 152012 w 177949"/>
                <a:gd name="connsiteY24" fmla="*/ 176733 h 203260"/>
                <a:gd name="connsiteX25" fmla="*/ 148215 w 177949"/>
                <a:gd name="connsiteY25" fmla="*/ 184324 h 203260"/>
                <a:gd name="connsiteX26" fmla="*/ 142137 w 177949"/>
                <a:gd name="connsiteY26" fmla="*/ 187364 h 203260"/>
                <a:gd name="connsiteX27" fmla="*/ 100605 w 177949"/>
                <a:gd name="connsiteY27" fmla="*/ 179011 h 203260"/>
                <a:gd name="connsiteX28" fmla="*/ 66930 w 177949"/>
                <a:gd name="connsiteY28" fmla="*/ 172937 h 203260"/>
                <a:gd name="connsiteX29" fmla="*/ 56801 w 177949"/>
                <a:gd name="connsiteY29" fmla="*/ 17395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949" h="203260">
                  <a:moveTo>
                    <a:pt x="56801" y="173954"/>
                  </a:moveTo>
                  <a:cubicBezTo>
                    <a:pt x="70473" y="152690"/>
                    <a:pt x="74779" y="136494"/>
                    <a:pt x="78067" y="123076"/>
                  </a:cubicBezTo>
                  <a:cubicBezTo>
                    <a:pt x="86933" y="88156"/>
                    <a:pt x="96553" y="57786"/>
                    <a:pt x="112251" y="40318"/>
                  </a:cubicBezTo>
                  <a:cubicBezTo>
                    <a:pt x="115294" y="37030"/>
                    <a:pt x="117319" y="34752"/>
                    <a:pt x="125422" y="34752"/>
                  </a:cubicBezTo>
                  <a:cubicBezTo>
                    <a:pt x="142892" y="34752"/>
                    <a:pt x="143400" y="52212"/>
                    <a:pt x="143400" y="55753"/>
                  </a:cubicBezTo>
                  <a:cubicBezTo>
                    <a:pt x="143400" y="60310"/>
                    <a:pt x="142137" y="63860"/>
                    <a:pt x="142137" y="65122"/>
                  </a:cubicBezTo>
                  <a:cubicBezTo>
                    <a:pt x="142137" y="66893"/>
                    <a:pt x="143654" y="66893"/>
                    <a:pt x="143909" y="66893"/>
                  </a:cubicBezTo>
                  <a:cubicBezTo>
                    <a:pt x="147960" y="66893"/>
                    <a:pt x="154800" y="64107"/>
                    <a:pt x="161132" y="59557"/>
                  </a:cubicBezTo>
                  <a:cubicBezTo>
                    <a:pt x="165684" y="56007"/>
                    <a:pt x="167964" y="53482"/>
                    <a:pt x="167964" y="43105"/>
                  </a:cubicBezTo>
                  <a:cubicBezTo>
                    <a:pt x="167964" y="29433"/>
                    <a:pt x="160877" y="19056"/>
                    <a:pt x="146697" y="19056"/>
                  </a:cubicBezTo>
                  <a:cubicBezTo>
                    <a:pt x="138594" y="19056"/>
                    <a:pt x="116303" y="21079"/>
                    <a:pt x="91493" y="46138"/>
                  </a:cubicBezTo>
                  <a:cubicBezTo>
                    <a:pt x="71235" y="66893"/>
                    <a:pt x="59327" y="112451"/>
                    <a:pt x="54521" y="131428"/>
                  </a:cubicBezTo>
                  <a:cubicBezTo>
                    <a:pt x="49961" y="148896"/>
                    <a:pt x="47935" y="156741"/>
                    <a:pt x="40341" y="171929"/>
                  </a:cubicBezTo>
                  <a:cubicBezTo>
                    <a:pt x="38569" y="174962"/>
                    <a:pt x="31983" y="186101"/>
                    <a:pt x="28440" y="189389"/>
                  </a:cubicBezTo>
                  <a:cubicBezTo>
                    <a:pt x="21600" y="195717"/>
                    <a:pt x="19066" y="200275"/>
                    <a:pt x="19066" y="201537"/>
                  </a:cubicBezTo>
                  <a:cubicBezTo>
                    <a:pt x="19066" y="202045"/>
                    <a:pt x="19575" y="203054"/>
                    <a:pt x="21346" y="203054"/>
                  </a:cubicBezTo>
                  <a:cubicBezTo>
                    <a:pt x="22363" y="203054"/>
                    <a:pt x="27677" y="202045"/>
                    <a:pt x="34263" y="197741"/>
                  </a:cubicBezTo>
                  <a:cubicBezTo>
                    <a:pt x="38569" y="195209"/>
                    <a:pt x="39070" y="194700"/>
                    <a:pt x="44892" y="188627"/>
                  </a:cubicBezTo>
                  <a:cubicBezTo>
                    <a:pt x="57556" y="188880"/>
                    <a:pt x="66421" y="191160"/>
                    <a:pt x="82373" y="195717"/>
                  </a:cubicBezTo>
                  <a:cubicBezTo>
                    <a:pt x="95290" y="199258"/>
                    <a:pt x="108199" y="203054"/>
                    <a:pt x="121117" y="203054"/>
                  </a:cubicBezTo>
                  <a:cubicBezTo>
                    <a:pt x="141629" y="203054"/>
                    <a:pt x="162395" y="187618"/>
                    <a:pt x="170498" y="176479"/>
                  </a:cubicBezTo>
                  <a:cubicBezTo>
                    <a:pt x="175558" y="169651"/>
                    <a:pt x="177084" y="163322"/>
                    <a:pt x="177084" y="162561"/>
                  </a:cubicBezTo>
                  <a:cubicBezTo>
                    <a:pt x="177084" y="160790"/>
                    <a:pt x="175558" y="160790"/>
                    <a:pt x="175312" y="160790"/>
                  </a:cubicBezTo>
                  <a:cubicBezTo>
                    <a:pt x="171260" y="160790"/>
                    <a:pt x="165183" y="163577"/>
                    <a:pt x="160877" y="166610"/>
                  </a:cubicBezTo>
                  <a:cubicBezTo>
                    <a:pt x="154037" y="170913"/>
                    <a:pt x="153529" y="172430"/>
                    <a:pt x="152012" y="176733"/>
                  </a:cubicBezTo>
                  <a:cubicBezTo>
                    <a:pt x="150748" y="180782"/>
                    <a:pt x="149223" y="182807"/>
                    <a:pt x="148215" y="184324"/>
                  </a:cubicBezTo>
                  <a:cubicBezTo>
                    <a:pt x="146189" y="187364"/>
                    <a:pt x="145935" y="187364"/>
                    <a:pt x="142137" y="187364"/>
                  </a:cubicBezTo>
                  <a:cubicBezTo>
                    <a:pt x="129983" y="187364"/>
                    <a:pt x="117319" y="183569"/>
                    <a:pt x="100605" y="179011"/>
                  </a:cubicBezTo>
                  <a:cubicBezTo>
                    <a:pt x="93519" y="176987"/>
                    <a:pt x="79585" y="172937"/>
                    <a:pt x="66930" y="172937"/>
                  </a:cubicBezTo>
                  <a:cubicBezTo>
                    <a:pt x="63633" y="172937"/>
                    <a:pt x="60090" y="173191"/>
                    <a:pt x="56801" y="17395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2AC3157F-6D49-4C74-95C6-639AC65A5835}"/>
                </a:ext>
              </a:extLst>
            </p:cNvPr>
            <p:cNvSpPr/>
            <p:nvPr>
              <p:custDataLst>
                <p:tags r:id="rId135"/>
              </p:custDataLst>
            </p:nvPr>
          </p:nvSpPr>
          <p:spPr>
            <a:xfrm>
              <a:off x="9026543" y="-15078300"/>
              <a:ext cx="76264" cy="279483"/>
            </a:xfrm>
            <a:custGeom>
              <a:avLst/>
              <a:gdLst>
                <a:gd name="connsiteX0" fmla="*/ 77813 w 76264"/>
                <a:gd name="connsiteY0" fmla="*/ 269612 h 279482"/>
                <a:gd name="connsiteX1" fmla="*/ 73507 w 76264"/>
                <a:gd name="connsiteY1" fmla="*/ 264047 h 279482"/>
                <a:gd name="connsiteX2" fmla="*/ 33755 w 76264"/>
                <a:gd name="connsiteY2" fmla="*/ 145600 h 279482"/>
                <a:gd name="connsiteX3" fmla="*/ 74524 w 76264"/>
                <a:gd name="connsiteY3" fmla="*/ 25891 h 279482"/>
                <a:gd name="connsiteX4" fmla="*/ 77813 w 76264"/>
                <a:gd name="connsiteY4" fmla="*/ 21588 h 279482"/>
                <a:gd name="connsiteX5" fmla="*/ 75279 w 76264"/>
                <a:gd name="connsiteY5" fmla="*/ 19056 h 279482"/>
                <a:gd name="connsiteX6" fmla="*/ 35018 w 76264"/>
                <a:gd name="connsiteY6" fmla="*/ 68410 h 279482"/>
                <a:gd name="connsiteX7" fmla="*/ 19066 w 76264"/>
                <a:gd name="connsiteY7" fmla="*/ 145600 h 279482"/>
                <a:gd name="connsiteX8" fmla="*/ 35780 w 76264"/>
                <a:gd name="connsiteY8" fmla="*/ 224563 h 279482"/>
                <a:gd name="connsiteX9" fmla="*/ 75279 w 76264"/>
                <a:gd name="connsiteY9" fmla="*/ 272146 h 279482"/>
                <a:gd name="connsiteX10" fmla="*/ 77813 w 76264"/>
                <a:gd name="connsiteY10" fmla="*/ 26961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269612"/>
                  </a:moveTo>
                  <a:cubicBezTo>
                    <a:pt x="77813" y="268859"/>
                    <a:pt x="77813" y="268350"/>
                    <a:pt x="73507" y="264047"/>
                  </a:cubicBezTo>
                  <a:cubicBezTo>
                    <a:pt x="41858" y="232160"/>
                    <a:pt x="33755" y="184323"/>
                    <a:pt x="33755" y="145600"/>
                  </a:cubicBezTo>
                  <a:cubicBezTo>
                    <a:pt x="33755" y="101567"/>
                    <a:pt x="43375" y="57524"/>
                    <a:pt x="74524" y="25891"/>
                  </a:cubicBezTo>
                  <a:cubicBezTo>
                    <a:pt x="77813" y="22850"/>
                    <a:pt x="77813" y="22342"/>
                    <a:pt x="77813" y="21588"/>
                  </a:cubicBezTo>
                  <a:cubicBezTo>
                    <a:pt x="77813" y="19817"/>
                    <a:pt x="76796" y="19056"/>
                    <a:pt x="75279" y="19056"/>
                  </a:cubicBezTo>
                  <a:cubicBezTo>
                    <a:pt x="72745" y="19056"/>
                    <a:pt x="49961" y="36269"/>
                    <a:pt x="35018" y="68410"/>
                  </a:cubicBezTo>
                  <a:cubicBezTo>
                    <a:pt x="22101" y="96246"/>
                    <a:pt x="19066" y="124338"/>
                    <a:pt x="19066" y="145600"/>
                  </a:cubicBezTo>
                  <a:cubicBezTo>
                    <a:pt x="19066" y="165340"/>
                    <a:pt x="21846" y="195962"/>
                    <a:pt x="35780" y="224563"/>
                  </a:cubicBezTo>
                  <a:cubicBezTo>
                    <a:pt x="50970" y="255694"/>
                    <a:pt x="72745" y="272146"/>
                    <a:pt x="75279" y="272146"/>
                  </a:cubicBezTo>
                  <a:cubicBezTo>
                    <a:pt x="76796" y="272146"/>
                    <a:pt x="77813" y="271383"/>
                    <a:pt x="77813" y="2696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950D4988-1B50-4406-97EB-6BD2632C7561}"/>
                </a:ext>
              </a:extLst>
            </p:cNvPr>
            <p:cNvSpPr/>
            <p:nvPr>
              <p:custDataLst>
                <p:tags r:id="rId136"/>
              </p:custDataLst>
            </p:nvPr>
          </p:nvSpPr>
          <p:spPr>
            <a:xfrm>
              <a:off x="9112362" y="-15064127"/>
              <a:ext cx="152528" cy="254075"/>
            </a:xfrm>
            <a:custGeom>
              <a:avLst/>
              <a:gdLst>
                <a:gd name="connsiteX0" fmla="*/ 117319 w 152528"/>
                <a:gd name="connsiteY0" fmla="*/ 25130 h 254075"/>
                <a:gd name="connsiteX1" fmla="*/ 118074 w 152528"/>
                <a:gd name="connsiteY1" fmla="*/ 21588 h 254075"/>
                <a:gd name="connsiteX2" fmla="*/ 115039 w 152528"/>
                <a:gd name="connsiteY2" fmla="*/ 19056 h 254075"/>
                <a:gd name="connsiteX3" fmla="*/ 111242 w 152528"/>
                <a:gd name="connsiteY3" fmla="*/ 24120 h 254075"/>
                <a:gd name="connsiteX4" fmla="*/ 96553 w 152528"/>
                <a:gd name="connsiteY4" fmla="*/ 82582 h 254075"/>
                <a:gd name="connsiteX5" fmla="*/ 19066 w 152528"/>
                <a:gd name="connsiteY5" fmla="*/ 151929 h 254075"/>
                <a:gd name="connsiteX6" fmla="*/ 67684 w 152528"/>
                <a:gd name="connsiteY6" fmla="*/ 197741 h 254075"/>
                <a:gd name="connsiteX7" fmla="*/ 61861 w 152528"/>
                <a:gd name="connsiteY7" fmla="*/ 221530 h 254075"/>
                <a:gd name="connsiteX8" fmla="*/ 56292 w 152528"/>
                <a:gd name="connsiteY8" fmla="*/ 243802 h 254075"/>
                <a:gd name="connsiteX9" fmla="*/ 59327 w 152528"/>
                <a:gd name="connsiteY9" fmla="*/ 246588 h 254075"/>
                <a:gd name="connsiteX10" fmla="*/ 61861 w 152528"/>
                <a:gd name="connsiteY10" fmla="*/ 245571 h 254075"/>
                <a:gd name="connsiteX11" fmla="*/ 64650 w 152528"/>
                <a:gd name="connsiteY11" fmla="*/ 235448 h 254075"/>
                <a:gd name="connsiteX12" fmla="*/ 74269 w 152528"/>
                <a:gd name="connsiteY12" fmla="*/ 197741 h 254075"/>
                <a:gd name="connsiteX13" fmla="*/ 151757 w 152528"/>
                <a:gd name="connsiteY13" fmla="*/ 128395 h 254075"/>
                <a:gd name="connsiteX14" fmla="*/ 103139 w 152528"/>
                <a:gd name="connsiteY14" fmla="*/ 82582 h 254075"/>
                <a:gd name="connsiteX15" fmla="*/ 117319 w 152528"/>
                <a:gd name="connsiteY15" fmla="*/ 25130 h 254075"/>
                <a:gd name="connsiteX16" fmla="*/ 68947 w 152528"/>
                <a:gd name="connsiteY16" fmla="*/ 192168 h 254075"/>
                <a:gd name="connsiteX17" fmla="*/ 35526 w 152528"/>
                <a:gd name="connsiteY17" fmla="*/ 157240 h 254075"/>
                <a:gd name="connsiteX18" fmla="*/ 95036 w 152528"/>
                <a:gd name="connsiteY18" fmla="*/ 88148 h 254075"/>
                <a:gd name="connsiteX19" fmla="*/ 68947 w 152528"/>
                <a:gd name="connsiteY19" fmla="*/ 192168 h 254075"/>
                <a:gd name="connsiteX20" fmla="*/ 101614 w 152528"/>
                <a:gd name="connsiteY20" fmla="*/ 88148 h 254075"/>
                <a:gd name="connsiteX21" fmla="*/ 135297 w 152528"/>
                <a:gd name="connsiteY21" fmla="*/ 123076 h 254075"/>
                <a:gd name="connsiteX22" fmla="*/ 75533 w 152528"/>
                <a:gd name="connsiteY22" fmla="*/ 192168 h 254075"/>
                <a:gd name="connsiteX23" fmla="*/ 101614 w 152528"/>
                <a:gd name="connsiteY23" fmla="*/ 8814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2528" h="254075">
                  <a:moveTo>
                    <a:pt x="117319" y="25130"/>
                  </a:moveTo>
                  <a:cubicBezTo>
                    <a:pt x="117319" y="24621"/>
                    <a:pt x="118074" y="21842"/>
                    <a:pt x="118074" y="21588"/>
                  </a:cubicBezTo>
                  <a:cubicBezTo>
                    <a:pt x="118074" y="21334"/>
                    <a:pt x="118074" y="19056"/>
                    <a:pt x="115039" y="19056"/>
                  </a:cubicBezTo>
                  <a:cubicBezTo>
                    <a:pt x="112505" y="19056"/>
                    <a:pt x="112251" y="19817"/>
                    <a:pt x="111242" y="24120"/>
                  </a:cubicBezTo>
                  <a:lnTo>
                    <a:pt x="96553" y="82582"/>
                  </a:lnTo>
                  <a:cubicBezTo>
                    <a:pt x="56292" y="83845"/>
                    <a:pt x="19066" y="117510"/>
                    <a:pt x="19066" y="151929"/>
                  </a:cubicBezTo>
                  <a:cubicBezTo>
                    <a:pt x="19066" y="175970"/>
                    <a:pt x="36789" y="195964"/>
                    <a:pt x="67684" y="197741"/>
                  </a:cubicBezTo>
                  <a:cubicBezTo>
                    <a:pt x="65658" y="205586"/>
                    <a:pt x="63887" y="213685"/>
                    <a:pt x="61861" y="221530"/>
                  </a:cubicBezTo>
                  <a:cubicBezTo>
                    <a:pt x="58819" y="233424"/>
                    <a:pt x="56292" y="243039"/>
                    <a:pt x="56292" y="243802"/>
                  </a:cubicBezTo>
                  <a:cubicBezTo>
                    <a:pt x="56292" y="246334"/>
                    <a:pt x="58064" y="246588"/>
                    <a:pt x="59327" y="246588"/>
                  </a:cubicBezTo>
                  <a:cubicBezTo>
                    <a:pt x="60598" y="246588"/>
                    <a:pt x="61099" y="246334"/>
                    <a:pt x="61861" y="245571"/>
                  </a:cubicBezTo>
                  <a:cubicBezTo>
                    <a:pt x="62369" y="245064"/>
                    <a:pt x="63887" y="238990"/>
                    <a:pt x="64650" y="235448"/>
                  </a:cubicBezTo>
                  <a:lnTo>
                    <a:pt x="74269" y="197741"/>
                  </a:lnTo>
                  <a:cubicBezTo>
                    <a:pt x="115039" y="196471"/>
                    <a:pt x="151757" y="162306"/>
                    <a:pt x="151757" y="128395"/>
                  </a:cubicBezTo>
                  <a:cubicBezTo>
                    <a:pt x="151757" y="108395"/>
                    <a:pt x="138332" y="85115"/>
                    <a:pt x="103139" y="82582"/>
                  </a:cubicBezTo>
                  <a:lnTo>
                    <a:pt x="117319" y="25130"/>
                  </a:lnTo>
                  <a:close/>
                  <a:moveTo>
                    <a:pt x="68947" y="192168"/>
                  </a:moveTo>
                  <a:cubicBezTo>
                    <a:pt x="53758" y="191414"/>
                    <a:pt x="35526" y="182553"/>
                    <a:pt x="35526" y="157240"/>
                  </a:cubicBezTo>
                  <a:cubicBezTo>
                    <a:pt x="35526" y="126870"/>
                    <a:pt x="57301" y="91443"/>
                    <a:pt x="95036" y="88148"/>
                  </a:cubicBezTo>
                  <a:lnTo>
                    <a:pt x="68947" y="192168"/>
                  </a:lnTo>
                  <a:close/>
                  <a:moveTo>
                    <a:pt x="101614" y="88148"/>
                  </a:moveTo>
                  <a:cubicBezTo>
                    <a:pt x="120862" y="89164"/>
                    <a:pt x="135297" y="100804"/>
                    <a:pt x="135297" y="123076"/>
                  </a:cubicBezTo>
                  <a:cubicBezTo>
                    <a:pt x="135297" y="152937"/>
                    <a:pt x="113522" y="189135"/>
                    <a:pt x="75533" y="192168"/>
                  </a:cubicBezTo>
                  <a:lnTo>
                    <a:pt x="101614" y="881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4029442A-8462-4A01-BA38-0EA6B0B8E087}"/>
                </a:ext>
              </a:extLst>
            </p:cNvPr>
            <p:cNvSpPr/>
            <p:nvPr>
              <p:custDataLst>
                <p:tags r:id="rId137"/>
              </p:custDataLst>
            </p:nvPr>
          </p:nvSpPr>
          <p:spPr>
            <a:xfrm>
              <a:off x="9270206" y="-14968193"/>
              <a:ext cx="101685" cy="152445"/>
            </a:xfrm>
            <a:custGeom>
              <a:avLst/>
              <a:gdLst>
                <a:gd name="connsiteX0" fmla="*/ 59137 w 101685"/>
                <a:gd name="connsiteY0" fmla="*/ 24010 h 152445"/>
                <a:gd name="connsiteX1" fmla="*/ 53822 w 101685"/>
                <a:gd name="connsiteY1" fmla="*/ 19056 h 152445"/>
                <a:gd name="connsiteX2" fmla="*/ 19066 w 101685"/>
                <a:gd name="connsiteY2" fmla="*/ 30395 h 152445"/>
                <a:gd name="connsiteX3" fmla="*/ 19066 w 101685"/>
                <a:gd name="connsiteY3" fmla="*/ 36778 h 152445"/>
                <a:gd name="connsiteX4" fmla="*/ 44774 w 101685"/>
                <a:gd name="connsiteY4" fmla="*/ 31815 h 152445"/>
                <a:gd name="connsiteX5" fmla="*/ 44774 w 101685"/>
                <a:gd name="connsiteY5" fmla="*/ 122195 h 152445"/>
                <a:gd name="connsiteX6" fmla="*/ 27042 w 101685"/>
                <a:gd name="connsiteY6" fmla="*/ 130341 h 152445"/>
                <a:gd name="connsiteX7" fmla="*/ 20306 w 101685"/>
                <a:gd name="connsiteY7" fmla="*/ 130341 h 152445"/>
                <a:gd name="connsiteX8" fmla="*/ 20306 w 101685"/>
                <a:gd name="connsiteY8" fmla="*/ 136725 h 152445"/>
                <a:gd name="connsiteX9" fmla="*/ 51868 w 101685"/>
                <a:gd name="connsiteY9" fmla="*/ 136018 h 152445"/>
                <a:gd name="connsiteX10" fmla="*/ 83605 w 101685"/>
                <a:gd name="connsiteY10" fmla="*/ 136725 h 152445"/>
                <a:gd name="connsiteX11" fmla="*/ 83605 w 101685"/>
                <a:gd name="connsiteY11" fmla="*/ 130341 h 152445"/>
                <a:gd name="connsiteX12" fmla="*/ 76868 w 101685"/>
                <a:gd name="connsiteY12" fmla="*/ 130341 h 152445"/>
                <a:gd name="connsiteX13" fmla="*/ 59137 w 101685"/>
                <a:gd name="connsiteY13" fmla="*/ 122195 h 152445"/>
                <a:gd name="connsiteX14" fmla="*/ 59137 w 101685"/>
                <a:gd name="connsiteY14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7" y="24010"/>
                  </a:moveTo>
                  <a:cubicBezTo>
                    <a:pt x="59137" y="19231"/>
                    <a:pt x="58787" y="19056"/>
                    <a:pt x="53822" y="19056"/>
                  </a:cubicBezTo>
                  <a:cubicBezTo>
                    <a:pt x="42470" y="30220"/>
                    <a:pt x="26335" y="30395"/>
                    <a:pt x="19066" y="30395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4" y="31815"/>
                  </a:cubicBezTo>
                  <a:lnTo>
                    <a:pt x="44774" y="122195"/>
                  </a:lnTo>
                  <a:cubicBezTo>
                    <a:pt x="44774" y="128038"/>
                    <a:pt x="44774" y="130341"/>
                    <a:pt x="27042" y="130341"/>
                  </a:cubicBezTo>
                  <a:lnTo>
                    <a:pt x="20306" y="130341"/>
                  </a:lnTo>
                  <a:lnTo>
                    <a:pt x="20306" y="136725"/>
                  </a:lnTo>
                  <a:cubicBezTo>
                    <a:pt x="23499" y="136550"/>
                    <a:pt x="45306" y="136018"/>
                    <a:pt x="51868" y="136018"/>
                  </a:cubicBezTo>
                  <a:cubicBezTo>
                    <a:pt x="57365" y="136018"/>
                    <a:pt x="79704" y="136550"/>
                    <a:pt x="83605" y="136725"/>
                  </a:cubicBezTo>
                  <a:lnTo>
                    <a:pt x="83605" y="130341"/>
                  </a:lnTo>
                  <a:lnTo>
                    <a:pt x="76868" y="130341"/>
                  </a:lnTo>
                  <a:cubicBezTo>
                    <a:pt x="59137" y="130341"/>
                    <a:pt x="59137" y="128038"/>
                    <a:pt x="59137" y="122195"/>
                  </a:cubicBezTo>
                  <a:lnTo>
                    <a:pt x="59137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41D4E527-755B-403B-8198-C44090029CB6}"/>
                </a:ext>
              </a:extLst>
            </p:cNvPr>
            <p:cNvSpPr/>
            <p:nvPr>
              <p:custDataLst>
                <p:tags r:id="rId138"/>
              </p:custDataLst>
            </p:nvPr>
          </p:nvSpPr>
          <p:spPr>
            <a:xfrm>
              <a:off x="9386261" y="-14915311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2 w 50842"/>
                <a:gd name="connsiteY1" fmla="*/ 19056 h 101630"/>
                <a:gd name="connsiteX2" fmla="*/ 19066 w 50842"/>
                <a:gd name="connsiteY2" fmla="*/ 32474 h 101630"/>
                <a:gd name="connsiteX3" fmla="*/ 32492 w 50842"/>
                <a:gd name="connsiteY3" fmla="*/ 45884 h 101630"/>
                <a:gd name="connsiteX4" fmla="*/ 41349 w 50842"/>
                <a:gd name="connsiteY4" fmla="*/ 42598 h 101630"/>
                <a:gd name="connsiteX5" fmla="*/ 42621 w 50842"/>
                <a:gd name="connsiteY5" fmla="*/ 41835 h 101630"/>
                <a:gd name="connsiteX6" fmla="*/ 43129 w 50842"/>
                <a:gd name="connsiteY6" fmla="*/ 45631 h 101630"/>
                <a:gd name="connsiteX7" fmla="*/ 25906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2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2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1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6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1AB838FF-0FBC-4FE3-8C7D-F3E84D678663}"/>
                </a:ext>
              </a:extLst>
            </p:cNvPr>
            <p:cNvSpPr/>
            <p:nvPr>
              <p:custDataLst>
                <p:tags r:id="rId139"/>
              </p:custDataLst>
            </p:nvPr>
          </p:nvSpPr>
          <p:spPr>
            <a:xfrm>
              <a:off x="9489497" y="-15064127"/>
              <a:ext cx="152528" cy="254075"/>
            </a:xfrm>
            <a:custGeom>
              <a:avLst/>
              <a:gdLst>
                <a:gd name="connsiteX0" fmla="*/ 117320 w 152528"/>
                <a:gd name="connsiteY0" fmla="*/ 25130 h 254075"/>
                <a:gd name="connsiteX1" fmla="*/ 118075 w 152528"/>
                <a:gd name="connsiteY1" fmla="*/ 21588 h 254075"/>
                <a:gd name="connsiteX2" fmla="*/ 115040 w 152528"/>
                <a:gd name="connsiteY2" fmla="*/ 19056 h 254075"/>
                <a:gd name="connsiteX3" fmla="*/ 111242 w 152528"/>
                <a:gd name="connsiteY3" fmla="*/ 24120 h 254075"/>
                <a:gd name="connsiteX4" fmla="*/ 96554 w 152528"/>
                <a:gd name="connsiteY4" fmla="*/ 82582 h 254075"/>
                <a:gd name="connsiteX5" fmla="*/ 19066 w 152528"/>
                <a:gd name="connsiteY5" fmla="*/ 151929 h 254075"/>
                <a:gd name="connsiteX6" fmla="*/ 67684 w 152528"/>
                <a:gd name="connsiteY6" fmla="*/ 197741 h 254075"/>
                <a:gd name="connsiteX7" fmla="*/ 61861 w 152528"/>
                <a:gd name="connsiteY7" fmla="*/ 221530 h 254075"/>
                <a:gd name="connsiteX8" fmla="*/ 56293 w 152528"/>
                <a:gd name="connsiteY8" fmla="*/ 243802 h 254075"/>
                <a:gd name="connsiteX9" fmla="*/ 59328 w 152528"/>
                <a:gd name="connsiteY9" fmla="*/ 246588 h 254075"/>
                <a:gd name="connsiteX10" fmla="*/ 61861 w 152528"/>
                <a:gd name="connsiteY10" fmla="*/ 245571 h 254075"/>
                <a:gd name="connsiteX11" fmla="*/ 64650 w 152528"/>
                <a:gd name="connsiteY11" fmla="*/ 235448 h 254075"/>
                <a:gd name="connsiteX12" fmla="*/ 74270 w 152528"/>
                <a:gd name="connsiteY12" fmla="*/ 197741 h 254075"/>
                <a:gd name="connsiteX13" fmla="*/ 151757 w 152528"/>
                <a:gd name="connsiteY13" fmla="*/ 128395 h 254075"/>
                <a:gd name="connsiteX14" fmla="*/ 103139 w 152528"/>
                <a:gd name="connsiteY14" fmla="*/ 82582 h 254075"/>
                <a:gd name="connsiteX15" fmla="*/ 117320 w 152528"/>
                <a:gd name="connsiteY15" fmla="*/ 25130 h 254075"/>
                <a:gd name="connsiteX16" fmla="*/ 68947 w 152528"/>
                <a:gd name="connsiteY16" fmla="*/ 192168 h 254075"/>
                <a:gd name="connsiteX17" fmla="*/ 35527 w 152528"/>
                <a:gd name="connsiteY17" fmla="*/ 157240 h 254075"/>
                <a:gd name="connsiteX18" fmla="*/ 95037 w 152528"/>
                <a:gd name="connsiteY18" fmla="*/ 88148 h 254075"/>
                <a:gd name="connsiteX19" fmla="*/ 68947 w 152528"/>
                <a:gd name="connsiteY19" fmla="*/ 192168 h 254075"/>
                <a:gd name="connsiteX20" fmla="*/ 101614 w 152528"/>
                <a:gd name="connsiteY20" fmla="*/ 88148 h 254075"/>
                <a:gd name="connsiteX21" fmla="*/ 135298 w 152528"/>
                <a:gd name="connsiteY21" fmla="*/ 123076 h 254075"/>
                <a:gd name="connsiteX22" fmla="*/ 75533 w 152528"/>
                <a:gd name="connsiteY22" fmla="*/ 192168 h 254075"/>
                <a:gd name="connsiteX23" fmla="*/ 101614 w 152528"/>
                <a:gd name="connsiteY23" fmla="*/ 8814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2528" h="254075">
                  <a:moveTo>
                    <a:pt x="117320" y="25130"/>
                  </a:moveTo>
                  <a:cubicBezTo>
                    <a:pt x="117320" y="24621"/>
                    <a:pt x="118075" y="21842"/>
                    <a:pt x="118075" y="21588"/>
                  </a:cubicBezTo>
                  <a:cubicBezTo>
                    <a:pt x="118075" y="21334"/>
                    <a:pt x="118075" y="19056"/>
                    <a:pt x="115040" y="19056"/>
                  </a:cubicBezTo>
                  <a:cubicBezTo>
                    <a:pt x="112505" y="19056"/>
                    <a:pt x="112252" y="19817"/>
                    <a:pt x="111242" y="24120"/>
                  </a:cubicBezTo>
                  <a:lnTo>
                    <a:pt x="96554" y="82582"/>
                  </a:lnTo>
                  <a:cubicBezTo>
                    <a:pt x="56293" y="83845"/>
                    <a:pt x="19066" y="117510"/>
                    <a:pt x="19066" y="151929"/>
                  </a:cubicBezTo>
                  <a:cubicBezTo>
                    <a:pt x="19066" y="175970"/>
                    <a:pt x="36790" y="195964"/>
                    <a:pt x="67684" y="197741"/>
                  </a:cubicBezTo>
                  <a:cubicBezTo>
                    <a:pt x="65659" y="205586"/>
                    <a:pt x="63888" y="213685"/>
                    <a:pt x="61861" y="221530"/>
                  </a:cubicBezTo>
                  <a:cubicBezTo>
                    <a:pt x="58819" y="233424"/>
                    <a:pt x="56293" y="243039"/>
                    <a:pt x="56293" y="243802"/>
                  </a:cubicBezTo>
                  <a:cubicBezTo>
                    <a:pt x="56293" y="246334"/>
                    <a:pt x="58064" y="246588"/>
                    <a:pt x="59328" y="246588"/>
                  </a:cubicBezTo>
                  <a:cubicBezTo>
                    <a:pt x="60598" y="246588"/>
                    <a:pt x="61099" y="246334"/>
                    <a:pt x="61861" y="245571"/>
                  </a:cubicBezTo>
                  <a:cubicBezTo>
                    <a:pt x="62370" y="245064"/>
                    <a:pt x="63888" y="238990"/>
                    <a:pt x="64650" y="235448"/>
                  </a:cubicBezTo>
                  <a:lnTo>
                    <a:pt x="74270" y="197741"/>
                  </a:lnTo>
                  <a:cubicBezTo>
                    <a:pt x="115040" y="196471"/>
                    <a:pt x="151757" y="162306"/>
                    <a:pt x="151757" y="128395"/>
                  </a:cubicBezTo>
                  <a:cubicBezTo>
                    <a:pt x="151757" y="108395"/>
                    <a:pt x="138332" y="85115"/>
                    <a:pt x="103139" y="82582"/>
                  </a:cubicBezTo>
                  <a:lnTo>
                    <a:pt x="117320" y="25130"/>
                  </a:lnTo>
                  <a:close/>
                  <a:moveTo>
                    <a:pt x="68947" y="192168"/>
                  </a:moveTo>
                  <a:cubicBezTo>
                    <a:pt x="53759" y="191414"/>
                    <a:pt x="35527" y="182553"/>
                    <a:pt x="35527" y="157240"/>
                  </a:cubicBezTo>
                  <a:cubicBezTo>
                    <a:pt x="35527" y="126870"/>
                    <a:pt x="57301" y="91443"/>
                    <a:pt x="95037" y="88148"/>
                  </a:cubicBezTo>
                  <a:lnTo>
                    <a:pt x="68947" y="192168"/>
                  </a:lnTo>
                  <a:close/>
                  <a:moveTo>
                    <a:pt x="101614" y="88148"/>
                  </a:moveTo>
                  <a:cubicBezTo>
                    <a:pt x="120863" y="89164"/>
                    <a:pt x="135298" y="100804"/>
                    <a:pt x="135298" y="123076"/>
                  </a:cubicBezTo>
                  <a:cubicBezTo>
                    <a:pt x="135298" y="152937"/>
                    <a:pt x="113523" y="189135"/>
                    <a:pt x="75533" y="192168"/>
                  </a:cubicBezTo>
                  <a:lnTo>
                    <a:pt x="101614" y="881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10DEFB76-2402-48F9-9600-0D38B5821CF4}"/>
                </a:ext>
              </a:extLst>
            </p:cNvPr>
            <p:cNvSpPr/>
            <p:nvPr>
              <p:custDataLst>
                <p:tags r:id="rId140"/>
              </p:custDataLst>
            </p:nvPr>
          </p:nvSpPr>
          <p:spPr>
            <a:xfrm>
              <a:off x="9639124" y="-14968193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4 w 101685"/>
                <a:gd name="connsiteY1" fmla="*/ 104473 h 152445"/>
                <a:gd name="connsiteX2" fmla="*/ 86799 w 101685"/>
                <a:gd name="connsiteY2" fmla="*/ 120599 h 152445"/>
                <a:gd name="connsiteX3" fmla="*/ 69249 w 101685"/>
                <a:gd name="connsiteY3" fmla="*/ 121663 h 152445"/>
                <a:gd name="connsiteX4" fmla="*/ 36623 w 101685"/>
                <a:gd name="connsiteY4" fmla="*/ 121663 h 152445"/>
                <a:gd name="connsiteX5" fmla="*/ 72086 w 101685"/>
                <a:gd name="connsiteY5" fmla="*/ 91888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6 h 152445"/>
                <a:gd name="connsiteX9" fmla="*/ 28464 w 101685"/>
                <a:gd name="connsiteY9" fmla="*/ 60701 h 152445"/>
                <a:gd name="connsiteX10" fmla="*/ 37862 w 101685"/>
                <a:gd name="connsiteY10" fmla="*/ 51308 h 152445"/>
                <a:gd name="connsiteX11" fmla="*/ 27400 w 101685"/>
                <a:gd name="connsiteY11" fmla="*/ 41915 h 152445"/>
                <a:gd name="connsiteX12" fmla="*/ 53290 w 101685"/>
                <a:gd name="connsiteY12" fmla="*/ 25432 h 152445"/>
                <a:gd name="connsiteX13" fmla="*/ 80244 w 101685"/>
                <a:gd name="connsiteY13" fmla="*/ 53610 h 152445"/>
                <a:gd name="connsiteX14" fmla="*/ 63570 w 101685"/>
                <a:gd name="connsiteY14" fmla="*/ 87633 h 152445"/>
                <a:gd name="connsiteX15" fmla="*/ 20838 w 101685"/>
                <a:gd name="connsiteY15" fmla="*/ 129817 h 152445"/>
                <a:gd name="connsiteX16" fmla="*/ 19066 w 101685"/>
                <a:gd name="connsiteY16" fmla="*/ 136725 h 152445"/>
                <a:gd name="connsiteX17" fmla="*/ 92121 w 101685"/>
                <a:gd name="connsiteY17" fmla="*/ 136725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4" y="104473"/>
                  </a:lnTo>
                  <a:cubicBezTo>
                    <a:pt x="90882" y="108371"/>
                    <a:pt x="89110" y="118828"/>
                    <a:pt x="86799" y="120599"/>
                  </a:cubicBezTo>
                  <a:cubicBezTo>
                    <a:pt x="85384" y="121663"/>
                    <a:pt x="71728" y="121663"/>
                    <a:pt x="69249" y="121663"/>
                  </a:cubicBezTo>
                  <a:lnTo>
                    <a:pt x="36623" y="121663"/>
                  </a:lnTo>
                  <a:cubicBezTo>
                    <a:pt x="55236" y="105180"/>
                    <a:pt x="61449" y="100217"/>
                    <a:pt x="72086" y="91888"/>
                  </a:cubicBezTo>
                  <a:cubicBezTo>
                    <a:pt x="85210" y="81432"/>
                    <a:pt x="97443" y="70443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6"/>
                  </a:cubicBezTo>
                  <a:cubicBezTo>
                    <a:pt x="19066" y="59811"/>
                    <a:pt x="26693" y="60701"/>
                    <a:pt x="28464" y="60701"/>
                  </a:cubicBezTo>
                  <a:cubicBezTo>
                    <a:pt x="32722" y="60701"/>
                    <a:pt x="37862" y="57683"/>
                    <a:pt x="37862" y="51308"/>
                  </a:cubicBezTo>
                  <a:cubicBezTo>
                    <a:pt x="37862" y="48115"/>
                    <a:pt x="36623" y="41915"/>
                    <a:pt x="27400" y="41915"/>
                  </a:cubicBezTo>
                  <a:cubicBezTo>
                    <a:pt x="32897" y="29331"/>
                    <a:pt x="44956" y="25432"/>
                    <a:pt x="53290" y="25432"/>
                  </a:cubicBezTo>
                  <a:cubicBezTo>
                    <a:pt x="71021" y="25432"/>
                    <a:pt x="80244" y="39254"/>
                    <a:pt x="80244" y="53610"/>
                  </a:cubicBezTo>
                  <a:cubicBezTo>
                    <a:pt x="80244" y="69030"/>
                    <a:pt x="69249" y="81256"/>
                    <a:pt x="63570" y="87633"/>
                  </a:cubicBezTo>
                  <a:lnTo>
                    <a:pt x="20838" y="129817"/>
                  </a:lnTo>
                  <a:cubicBezTo>
                    <a:pt x="19066" y="131405"/>
                    <a:pt x="19066" y="131763"/>
                    <a:pt x="19066" y="136725"/>
                  </a:cubicBezTo>
                  <a:lnTo>
                    <a:pt x="92121" y="136725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3BA5BE7B-3BC8-438E-9642-0E5C4CE8892F}"/>
                </a:ext>
              </a:extLst>
            </p:cNvPr>
            <p:cNvSpPr/>
            <p:nvPr>
              <p:custDataLst>
                <p:tags r:id="rId141"/>
              </p:custDataLst>
            </p:nvPr>
          </p:nvSpPr>
          <p:spPr>
            <a:xfrm>
              <a:off x="9755997" y="-15078300"/>
              <a:ext cx="76264" cy="279483"/>
            </a:xfrm>
            <a:custGeom>
              <a:avLst/>
              <a:gdLst>
                <a:gd name="connsiteX0" fmla="*/ 77813 w 76264"/>
                <a:gd name="connsiteY0" fmla="*/ 145600 h 279482"/>
                <a:gd name="connsiteX1" fmla="*/ 61099 w 76264"/>
                <a:gd name="connsiteY1" fmla="*/ 66639 h 279482"/>
                <a:gd name="connsiteX2" fmla="*/ 21601 w 76264"/>
                <a:gd name="connsiteY2" fmla="*/ 19056 h 279482"/>
                <a:gd name="connsiteX3" fmla="*/ 19066 w 76264"/>
                <a:gd name="connsiteY3" fmla="*/ 21588 h 279482"/>
                <a:gd name="connsiteX4" fmla="*/ 23880 w 76264"/>
                <a:gd name="connsiteY4" fmla="*/ 27408 h 279482"/>
                <a:gd name="connsiteX5" fmla="*/ 63124 w 76264"/>
                <a:gd name="connsiteY5" fmla="*/ 145600 h 279482"/>
                <a:gd name="connsiteX6" fmla="*/ 22355 w 76264"/>
                <a:gd name="connsiteY6" fmla="*/ 265309 h 279482"/>
                <a:gd name="connsiteX7" fmla="*/ 19066 w 76264"/>
                <a:gd name="connsiteY7" fmla="*/ 269612 h 279482"/>
                <a:gd name="connsiteX8" fmla="*/ 21601 w 76264"/>
                <a:gd name="connsiteY8" fmla="*/ 272146 h 279482"/>
                <a:gd name="connsiteX9" fmla="*/ 61861 w 76264"/>
                <a:gd name="connsiteY9" fmla="*/ 222792 h 279482"/>
                <a:gd name="connsiteX10" fmla="*/ 77813 w 76264"/>
                <a:gd name="connsiteY10" fmla="*/ 1456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145600"/>
                  </a:moveTo>
                  <a:cubicBezTo>
                    <a:pt x="77813" y="125862"/>
                    <a:pt x="75033" y="95238"/>
                    <a:pt x="61099" y="66639"/>
                  </a:cubicBezTo>
                  <a:cubicBezTo>
                    <a:pt x="45909" y="35506"/>
                    <a:pt x="24127" y="19056"/>
                    <a:pt x="21601" y="19056"/>
                  </a:cubicBezTo>
                  <a:cubicBezTo>
                    <a:pt x="20075" y="19056"/>
                    <a:pt x="19066" y="20071"/>
                    <a:pt x="19066" y="21588"/>
                  </a:cubicBezTo>
                  <a:cubicBezTo>
                    <a:pt x="19066" y="22342"/>
                    <a:pt x="19066" y="22850"/>
                    <a:pt x="23880" y="27408"/>
                  </a:cubicBezTo>
                  <a:cubicBezTo>
                    <a:pt x="48690" y="52467"/>
                    <a:pt x="63124" y="92706"/>
                    <a:pt x="63124" y="145600"/>
                  </a:cubicBezTo>
                  <a:cubicBezTo>
                    <a:pt x="63124" y="188880"/>
                    <a:pt x="53758" y="233424"/>
                    <a:pt x="22355" y="265309"/>
                  </a:cubicBezTo>
                  <a:cubicBezTo>
                    <a:pt x="19066" y="268350"/>
                    <a:pt x="19066" y="268859"/>
                    <a:pt x="19066" y="269612"/>
                  </a:cubicBezTo>
                  <a:cubicBezTo>
                    <a:pt x="19066" y="271129"/>
                    <a:pt x="20075" y="272146"/>
                    <a:pt x="21601" y="272146"/>
                  </a:cubicBezTo>
                  <a:cubicBezTo>
                    <a:pt x="24127" y="272146"/>
                    <a:pt x="46918" y="254933"/>
                    <a:pt x="61861" y="222792"/>
                  </a:cubicBezTo>
                  <a:cubicBezTo>
                    <a:pt x="74778" y="194955"/>
                    <a:pt x="77813" y="166864"/>
                    <a:pt x="77813" y="145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B08A8D8C-6DF4-4696-B2E4-6FC1849F5033}"/>
                </a:ext>
              </a:extLst>
            </p:cNvPr>
            <p:cNvSpPr/>
            <p:nvPr>
              <p:custDataLst>
                <p:tags r:id="rId142"/>
              </p:custDataLst>
            </p:nvPr>
          </p:nvSpPr>
          <p:spPr>
            <a:xfrm>
              <a:off x="10177611" y="-15017814"/>
              <a:ext cx="254213" cy="152445"/>
            </a:xfrm>
            <a:custGeom>
              <a:avLst/>
              <a:gdLst>
                <a:gd name="connsiteX0" fmla="*/ 216335 w 254213"/>
                <a:gd name="connsiteY0" fmla="*/ 90181 h 152445"/>
                <a:gd name="connsiteX1" fmla="*/ 193544 w 254213"/>
                <a:gd name="connsiteY1" fmla="*/ 114477 h 152445"/>
                <a:gd name="connsiteX2" fmla="*/ 180118 w 254213"/>
                <a:gd name="connsiteY2" fmla="*/ 148134 h 152445"/>
                <a:gd name="connsiteX3" fmla="*/ 185186 w 254213"/>
                <a:gd name="connsiteY3" fmla="*/ 151175 h 152445"/>
                <a:gd name="connsiteX4" fmla="*/ 190755 w 254213"/>
                <a:gd name="connsiteY4" fmla="*/ 146109 h 152445"/>
                <a:gd name="connsiteX5" fmla="*/ 240136 w 254213"/>
                <a:gd name="connsiteY5" fmla="*/ 88402 h 152445"/>
                <a:gd name="connsiteX6" fmla="*/ 243933 w 254213"/>
                <a:gd name="connsiteY6" fmla="*/ 85115 h 152445"/>
                <a:gd name="connsiteX7" fmla="*/ 241908 w 254213"/>
                <a:gd name="connsiteY7" fmla="*/ 82328 h 152445"/>
                <a:gd name="connsiteX8" fmla="*/ 190501 w 254213"/>
                <a:gd name="connsiteY8" fmla="*/ 22858 h 152445"/>
                <a:gd name="connsiteX9" fmla="*/ 185186 w 254213"/>
                <a:gd name="connsiteY9" fmla="*/ 19056 h 152445"/>
                <a:gd name="connsiteX10" fmla="*/ 180118 w 254213"/>
                <a:gd name="connsiteY10" fmla="*/ 22097 h 152445"/>
                <a:gd name="connsiteX11" fmla="*/ 193035 w 254213"/>
                <a:gd name="connsiteY11" fmla="*/ 55508 h 152445"/>
                <a:gd name="connsiteX12" fmla="*/ 216335 w 254213"/>
                <a:gd name="connsiteY12" fmla="*/ 80058 h 152445"/>
                <a:gd name="connsiteX13" fmla="*/ 28186 w 254213"/>
                <a:gd name="connsiteY13" fmla="*/ 80058 h 152445"/>
                <a:gd name="connsiteX14" fmla="*/ 19066 w 254213"/>
                <a:gd name="connsiteY14" fmla="*/ 85115 h 152445"/>
                <a:gd name="connsiteX15" fmla="*/ 28186 w 254213"/>
                <a:gd name="connsiteY15" fmla="*/ 90181 h 152445"/>
                <a:gd name="connsiteX16" fmla="*/ 216335 w 254213"/>
                <a:gd name="connsiteY16" fmla="*/ 9018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213" h="152445">
                  <a:moveTo>
                    <a:pt x="216335" y="90181"/>
                  </a:moveTo>
                  <a:cubicBezTo>
                    <a:pt x="202401" y="100804"/>
                    <a:pt x="195569" y="111181"/>
                    <a:pt x="193544" y="114477"/>
                  </a:cubicBezTo>
                  <a:cubicBezTo>
                    <a:pt x="182143" y="131937"/>
                    <a:pt x="180118" y="147880"/>
                    <a:pt x="180118" y="148134"/>
                  </a:cubicBezTo>
                  <a:cubicBezTo>
                    <a:pt x="180118" y="151175"/>
                    <a:pt x="183160" y="151175"/>
                    <a:pt x="185186" y="151175"/>
                  </a:cubicBezTo>
                  <a:cubicBezTo>
                    <a:pt x="189492" y="151175"/>
                    <a:pt x="189746" y="150667"/>
                    <a:pt x="190755" y="146109"/>
                  </a:cubicBezTo>
                  <a:cubicBezTo>
                    <a:pt x="196578" y="121305"/>
                    <a:pt x="211521" y="100050"/>
                    <a:pt x="240136" y="88402"/>
                  </a:cubicBezTo>
                  <a:cubicBezTo>
                    <a:pt x="243171" y="87394"/>
                    <a:pt x="243933" y="86886"/>
                    <a:pt x="243933" y="85115"/>
                  </a:cubicBezTo>
                  <a:cubicBezTo>
                    <a:pt x="243933" y="83344"/>
                    <a:pt x="242416" y="82582"/>
                    <a:pt x="241908" y="82328"/>
                  </a:cubicBezTo>
                  <a:cubicBezTo>
                    <a:pt x="230762" y="78025"/>
                    <a:pt x="200121" y="65377"/>
                    <a:pt x="190501" y="22858"/>
                  </a:cubicBezTo>
                  <a:cubicBezTo>
                    <a:pt x="189746" y="19817"/>
                    <a:pt x="189492" y="19056"/>
                    <a:pt x="185186" y="19056"/>
                  </a:cubicBezTo>
                  <a:cubicBezTo>
                    <a:pt x="183160" y="19056"/>
                    <a:pt x="180118" y="19056"/>
                    <a:pt x="180118" y="22097"/>
                  </a:cubicBezTo>
                  <a:cubicBezTo>
                    <a:pt x="180118" y="22604"/>
                    <a:pt x="182398" y="38547"/>
                    <a:pt x="193035" y="55508"/>
                  </a:cubicBezTo>
                  <a:cubicBezTo>
                    <a:pt x="198095" y="63097"/>
                    <a:pt x="205444" y="71950"/>
                    <a:pt x="216335" y="80058"/>
                  </a:cubicBezTo>
                  <a:lnTo>
                    <a:pt x="28186" y="80058"/>
                  </a:lnTo>
                  <a:cubicBezTo>
                    <a:pt x="23625" y="80058"/>
                    <a:pt x="19066" y="80058"/>
                    <a:pt x="19066" y="85115"/>
                  </a:cubicBezTo>
                  <a:cubicBezTo>
                    <a:pt x="19066" y="90181"/>
                    <a:pt x="23625" y="90181"/>
                    <a:pt x="28186" y="90181"/>
                  </a:cubicBezTo>
                  <a:lnTo>
                    <a:pt x="216335" y="901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F45A8A5B-6766-4138-BE5F-5686462CEAC0}"/>
                </a:ext>
              </a:extLst>
            </p:cNvPr>
            <p:cNvSpPr/>
            <p:nvPr>
              <p:custDataLst>
                <p:tags r:id="rId143"/>
              </p:custDataLst>
            </p:nvPr>
          </p:nvSpPr>
          <p:spPr>
            <a:xfrm>
              <a:off x="10752046" y="-15102305"/>
              <a:ext cx="1016854" cy="25408"/>
            </a:xfrm>
            <a:custGeom>
              <a:avLst/>
              <a:gdLst>
                <a:gd name="connsiteX0" fmla="*/ 7588 w 1016853"/>
                <a:gd name="connsiteY0" fmla="*/ 7584 h 0"/>
                <a:gd name="connsiteX1" fmla="*/ 1020867 w 1016853"/>
                <a:gd name="connsiteY1" fmla="*/ 7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6853">
                  <a:moveTo>
                    <a:pt x="7588" y="7584"/>
                  </a:moveTo>
                  <a:lnTo>
                    <a:pt x="1020867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187534C5-612C-4170-8375-4DAB46AC4F9B}"/>
                </a:ext>
              </a:extLst>
            </p:cNvPr>
            <p:cNvSpPr/>
            <p:nvPr>
              <p:custDataLst>
                <p:tags r:id="rId144"/>
              </p:custDataLst>
            </p:nvPr>
          </p:nvSpPr>
          <p:spPr>
            <a:xfrm>
              <a:off x="10748394" y="-15066914"/>
              <a:ext cx="177949" cy="203260"/>
            </a:xfrm>
            <a:custGeom>
              <a:avLst/>
              <a:gdLst>
                <a:gd name="connsiteX0" fmla="*/ 56801 w 177949"/>
                <a:gd name="connsiteY0" fmla="*/ 173954 h 203260"/>
                <a:gd name="connsiteX1" fmla="*/ 78068 w 177949"/>
                <a:gd name="connsiteY1" fmla="*/ 123076 h 203260"/>
                <a:gd name="connsiteX2" fmla="*/ 112251 w 177949"/>
                <a:gd name="connsiteY2" fmla="*/ 40318 h 203260"/>
                <a:gd name="connsiteX3" fmla="*/ 125422 w 177949"/>
                <a:gd name="connsiteY3" fmla="*/ 34752 h 203260"/>
                <a:gd name="connsiteX4" fmla="*/ 143400 w 177949"/>
                <a:gd name="connsiteY4" fmla="*/ 55753 h 203260"/>
                <a:gd name="connsiteX5" fmla="*/ 142137 w 177949"/>
                <a:gd name="connsiteY5" fmla="*/ 65122 h 203260"/>
                <a:gd name="connsiteX6" fmla="*/ 143909 w 177949"/>
                <a:gd name="connsiteY6" fmla="*/ 66893 h 203260"/>
                <a:gd name="connsiteX7" fmla="*/ 161132 w 177949"/>
                <a:gd name="connsiteY7" fmla="*/ 59557 h 203260"/>
                <a:gd name="connsiteX8" fmla="*/ 167963 w 177949"/>
                <a:gd name="connsiteY8" fmla="*/ 43105 h 203260"/>
                <a:gd name="connsiteX9" fmla="*/ 146697 w 177949"/>
                <a:gd name="connsiteY9" fmla="*/ 19056 h 203260"/>
                <a:gd name="connsiteX10" fmla="*/ 91493 w 177949"/>
                <a:gd name="connsiteY10" fmla="*/ 46138 h 203260"/>
                <a:gd name="connsiteX11" fmla="*/ 54521 w 177949"/>
                <a:gd name="connsiteY11" fmla="*/ 131428 h 203260"/>
                <a:gd name="connsiteX12" fmla="*/ 40341 w 177949"/>
                <a:gd name="connsiteY12" fmla="*/ 171929 h 203260"/>
                <a:gd name="connsiteX13" fmla="*/ 28440 w 177949"/>
                <a:gd name="connsiteY13" fmla="*/ 189389 h 203260"/>
                <a:gd name="connsiteX14" fmla="*/ 19066 w 177949"/>
                <a:gd name="connsiteY14" fmla="*/ 201537 h 203260"/>
                <a:gd name="connsiteX15" fmla="*/ 21346 w 177949"/>
                <a:gd name="connsiteY15" fmla="*/ 203054 h 203260"/>
                <a:gd name="connsiteX16" fmla="*/ 34263 w 177949"/>
                <a:gd name="connsiteY16" fmla="*/ 197741 h 203260"/>
                <a:gd name="connsiteX17" fmla="*/ 44892 w 177949"/>
                <a:gd name="connsiteY17" fmla="*/ 188627 h 203260"/>
                <a:gd name="connsiteX18" fmla="*/ 82373 w 177949"/>
                <a:gd name="connsiteY18" fmla="*/ 195717 h 203260"/>
                <a:gd name="connsiteX19" fmla="*/ 121117 w 177949"/>
                <a:gd name="connsiteY19" fmla="*/ 203054 h 203260"/>
                <a:gd name="connsiteX20" fmla="*/ 170498 w 177949"/>
                <a:gd name="connsiteY20" fmla="*/ 176479 h 203260"/>
                <a:gd name="connsiteX21" fmla="*/ 177084 w 177949"/>
                <a:gd name="connsiteY21" fmla="*/ 162561 h 203260"/>
                <a:gd name="connsiteX22" fmla="*/ 175312 w 177949"/>
                <a:gd name="connsiteY22" fmla="*/ 160790 h 203260"/>
                <a:gd name="connsiteX23" fmla="*/ 160877 w 177949"/>
                <a:gd name="connsiteY23" fmla="*/ 166610 h 203260"/>
                <a:gd name="connsiteX24" fmla="*/ 152012 w 177949"/>
                <a:gd name="connsiteY24" fmla="*/ 176733 h 203260"/>
                <a:gd name="connsiteX25" fmla="*/ 148215 w 177949"/>
                <a:gd name="connsiteY25" fmla="*/ 184324 h 203260"/>
                <a:gd name="connsiteX26" fmla="*/ 142137 w 177949"/>
                <a:gd name="connsiteY26" fmla="*/ 187364 h 203260"/>
                <a:gd name="connsiteX27" fmla="*/ 100605 w 177949"/>
                <a:gd name="connsiteY27" fmla="*/ 179011 h 203260"/>
                <a:gd name="connsiteX28" fmla="*/ 66930 w 177949"/>
                <a:gd name="connsiteY28" fmla="*/ 172937 h 203260"/>
                <a:gd name="connsiteX29" fmla="*/ 56801 w 177949"/>
                <a:gd name="connsiteY29" fmla="*/ 17395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949" h="203260">
                  <a:moveTo>
                    <a:pt x="56801" y="173954"/>
                  </a:moveTo>
                  <a:cubicBezTo>
                    <a:pt x="70473" y="152690"/>
                    <a:pt x="74778" y="136494"/>
                    <a:pt x="78068" y="123076"/>
                  </a:cubicBezTo>
                  <a:cubicBezTo>
                    <a:pt x="86933" y="88156"/>
                    <a:pt x="96553" y="57786"/>
                    <a:pt x="112251" y="40318"/>
                  </a:cubicBezTo>
                  <a:cubicBezTo>
                    <a:pt x="115294" y="37030"/>
                    <a:pt x="117319" y="34752"/>
                    <a:pt x="125422" y="34752"/>
                  </a:cubicBezTo>
                  <a:cubicBezTo>
                    <a:pt x="142892" y="34752"/>
                    <a:pt x="143400" y="52212"/>
                    <a:pt x="143400" y="55753"/>
                  </a:cubicBezTo>
                  <a:cubicBezTo>
                    <a:pt x="143400" y="60310"/>
                    <a:pt x="142137" y="63860"/>
                    <a:pt x="142137" y="65122"/>
                  </a:cubicBezTo>
                  <a:cubicBezTo>
                    <a:pt x="142137" y="66893"/>
                    <a:pt x="143654" y="66893"/>
                    <a:pt x="143909" y="66893"/>
                  </a:cubicBezTo>
                  <a:cubicBezTo>
                    <a:pt x="147960" y="66893"/>
                    <a:pt x="154800" y="64107"/>
                    <a:pt x="161132" y="59557"/>
                  </a:cubicBezTo>
                  <a:cubicBezTo>
                    <a:pt x="165683" y="56007"/>
                    <a:pt x="167963" y="53482"/>
                    <a:pt x="167963" y="43105"/>
                  </a:cubicBezTo>
                  <a:cubicBezTo>
                    <a:pt x="167963" y="29433"/>
                    <a:pt x="160877" y="19056"/>
                    <a:pt x="146697" y="19056"/>
                  </a:cubicBezTo>
                  <a:cubicBezTo>
                    <a:pt x="138594" y="19056"/>
                    <a:pt x="116303" y="21079"/>
                    <a:pt x="91493" y="46138"/>
                  </a:cubicBezTo>
                  <a:cubicBezTo>
                    <a:pt x="71235" y="66893"/>
                    <a:pt x="59327" y="112451"/>
                    <a:pt x="54521" y="131428"/>
                  </a:cubicBezTo>
                  <a:cubicBezTo>
                    <a:pt x="49961" y="148896"/>
                    <a:pt x="47935" y="156741"/>
                    <a:pt x="40341" y="171929"/>
                  </a:cubicBezTo>
                  <a:cubicBezTo>
                    <a:pt x="38569" y="174962"/>
                    <a:pt x="31983" y="186101"/>
                    <a:pt x="28440" y="189389"/>
                  </a:cubicBezTo>
                  <a:cubicBezTo>
                    <a:pt x="21601" y="195717"/>
                    <a:pt x="19066" y="200275"/>
                    <a:pt x="19066" y="201537"/>
                  </a:cubicBezTo>
                  <a:cubicBezTo>
                    <a:pt x="19066" y="202045"/>
                    <a:pt x="19574" y="203054"/>
                    <a:pt x="21346" y="203054"/>
                  </a:cubicBezTo>
                  <a:cubicBezTo>
                    <a:pt x="22363" y="203054"/>
                    <a:pt x="27677" y="202045"/>
                    <a:pt x="34263" y="197741"/>
                  </a:cubicBezTo>
                  <a:cubicBezTo>
                    <a:pt x="38569" y="195209"/>
                    <a:pt x="39069" y="194700"/>
                    <a:pt x="44892" y="188627"/>
                  </a:cubicBezTo>
                  <a:cubicBezTo>
                    <a:pt x="57556" y="188880"/>
                    <a:pt x="66421" y="191160"/>
                    <a:pt x="82373" y="195717"/>
                  </a:cubicBezTo>
                  <a:cubicBezTo>
                    <a:pt x="95290" y="199258"/>
                    <a:pt x="108200" y="203054"/>
                    <a:pt x="121117" y="203054"/>
                  </a:cubicBezTo>
                  <a:cubicBezTo>
                    <a:pt x="141629" y="203054"/>
                    <a:pt x="162395" y="187618"/>
                    <a:pt x="170498" y="176479"/>
                  </a:cubicBezTo>
                  <a:cubicBezTo>
                    <a:pt x="175558" y="169651"/>
                    <a:pt x="177084" y="163322"/>
                    <a:pt x="177084" y="162561"/>
                  </a:cubicBezTo>
                  <a:cubicBezTo>
                    <a:pt x="177084" y="160790"/>
                    <a:pt x="175558" y="160790"/>
                    <a:pt x="175312" y="160790"/>
                  </a:cubicBezTo>
                  <a:cubicBezTo>
                    <a:pt x="171260" y="160790"/>
                    <a:pt x="165183" y="163577"/>
                    <a:pt x="160877" y="166610"/>
                  </a:cubicBezTo>
                  <a:cubicBezTo>
                    <a:pt x="154037" y="170913"/>
                    <a:pt x="153529" y="172430"/>
                    <a:pt x="152012" y="176733"/>
                  </a:cubicBezTo>
                  <a:cubicBezTo>
                    <a:pt x="150748" y="180782"/>
                    <a:pt x="149223" y="182807"/>
                    <a:pt x="148215" y="184324"/>
                  </a:cubicBezTo>
                  <a:cubicBezTo>
                    <a:pt x="146188" y="187364"/>
                    <a:pt x="145935" y="187364"/>
                    <a:pt x="142137" y="187364"/>
                  </a:cubicBezTo>
                  <a:cubicBezTo>
                    <a:pt x="129983" y="187364"/>
                    <a:pt x="117319" y="183569"/>
                    <a:pt x="100605" y="179011"/>
                  </a:cubicBezTo>
                  <a:cubicBezTo>
                    <a:pt x="93519" y="176987"/>
                    <a:pt x="79584" y="172937"/>
                    <a:pt x="66930" y="172937"/>
                  </a:cubicBezTo>
                  <a:cubicBezTo>
                    <a:pt x="63632" y="172937"/>
                    <a:pt x="60089" y="173191"/>
                    <a:pt x="56801" y="17395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18FDAD4E-7E57-4704-8881-F45B2E47FB03}"/>
                </a:ext>
              </a:extLst>
            </p:cNvPr>
            <p:cNvSpPr/>
            <p:nvPr>
              <p:custDataLst>
                <p:tags r:id="rId145"/>
              </p:custDataLst>
            </p:nvPr>
          </p:nvSpPr>
          <p:spPr>
            <a:xfrm>
              <a:off x="10940311" y="-15078300"/>
              <a:ext cx="76264" cy="279483"/>
            </a:xfrm>
            <a:custGeom>
              <a:avLst/>
              <a:gdLst>
                <a:gd name="connsiteX0" fmla="*/ 77813 w 76264"/>
                <a:gd name="connsiteY0" fmla="*/ 269612 h 279482"/>
                <a:gd name="connsiteX1" fmla="*/ 73508 w 76264"/>
                <a:gd name="connsiteY1" fmla="*/ 264047 h 279482"/>
                <a:gd name="connsiteX2" fmla="*/ 33755 w 76264"/>
                <a:gd name="connsiteY2" fmla="*/ 145600 h 279482"/>
                <a:gd name="connsiteX3" fmla="*/ 74525 w 76264"/>
                <a:gd name="connsiteY3" fmla="*/ 25891 h 279482"/>
                <a:gd name="connsiteX4" fmla="*/ 77813 w 76264"/>
                <a:gd name="connsiteY4" fmla="*/ 21588 h 279482"/>
                <a:gd name="connsiteX5" fmla="*/ 75280 w 76264"/>
                <a:gd name="connsiteY5" fmla="*/ 19056 h 279482"/>
                <a:gd name="connsiteX6" fmla="*/ 35018 w 76264"/>
                <a:gd name="connsiteY6" fmla="*/ 68410 h 279482"/>
                <a:gd name="connsiteX7" fmla="*/ 19066 w 76264"/>
                <a:gd name="connsiteY7" fmla="*/ 145600 h 279482"/>
                <a:gd name="connsiteX8" fmla="*/ 35781 w 76264"/>
                <a:gd name="connsiteY8" fmla="*/ 224563 h 279482"/>
                <a:gd name="connsiteX9" fmla="*/ 75280 w 76264"/>
                <a:gd name="connsiteY9" fmla="*/ 272146 h 279482"/>
                <a:gd name="connsiteX10" fmla="*/ 77813 w 76264"/>
                <a:gd name="connsiteY10" fmla="*/ 26961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269612"/>
                  </a:moveTo>
                  <a:cubicBezTo>
                    <a:pt x="77813" y="268859"/>
                    <a:pt x="77813" y="268350"/>
                    <a:pt x="73508" y="264047"/>
                  </a:cubicBezTo>
                  <a:cubicBezTo>
                    <a:pt x="41858" y="232160"/>
                    <a:pt x="33755" y="184323"/>
                    <a:pt x="33755" y="145600"/>
                  </a:cubicBezTo>
                  <a:cubicBezTo>
                    <a:pt x="33755" y="101567"/>
                    <a:pt x="43376" y="57524"/>
                    <a:pt x="74525" y="25891"/>
                  </a:cubicBezTo>
                  <a:cubicBezTo>
                    <a:pt x="77813" y="22850"/>
                    <a:pt x="77813" y="22342"/>
                    <a:pt x="77813" y="21588"/>
                  </a:cubicBezTo>
                  <a:cubicBezTo>
                    <a:pt x="77813" y="19817"/>
                    <a:pt x="76797" y="19056"/>
                    <a:pt x="75280" y="19056"/>
                  </a:cubicBezTo>
                  <a:cubicBezTo>
                    <a:pt x="72745" y="19056"/>
                    <a:pt x="49961" y="36269"/>
                    <a:pt x="35018" y="68410"/>
                  </a:cubicBezTo>
                  <a:cubicBezTo>
                    <a:pt x="22101" y="96246"/>
                    <a:pt x="19066" y="124338"/>
                    <a:pt x="19066" y="145600"/>
                  </a:cubicBezTo>
                  <a:cubicBezTo>
                    <a:pt x="19066" y="165340"/>
                    <a:pt x="21847" y="195962"/>
                    <a:pt x="35781" y="224563"/>
                  </a:cubicBezTo>
                  <a:cubicBezTo>
                    <a:pt x="50970" y="255694"/>
                    <a:pt x="72745" y="272146"/>
                    <a:pt x="75280" y="272146"/>
                  </a:cubicBezTo>
                  <a:cubicBezTo>
                    <a:pt x="76797" y="272146"/>
                    <a:pt x="77813" y="271383"/>
                    <a:pt x="77813" y="2696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5867EF77-9613-48A5-9FB8-765CE1C143AC}"/>
                </a:ext>
              </a:extLst>
            </p:cNvPr>
            <p:cNvSpPr/>
            <p:nvPr>
              <p:custDataLst>
                <p:tags r:id="rId146"/>
              </p:custDataLst>
            </p:nvPr>
          </p:nvSpPr>
          <p:spPr>
            <a:xfrm>
              <a:off x="11026132" y="-15064127"/>
              <a:ext cx="152528" cy="254075"/>
            </a:xfrm>
            <a:custGeom>
              <a:avLst/>
              <a:gdLst>
                <a:gd name="connsiteX0" fmla="*/ 117319 w 152528"/>
                <a:gd name="connsiteY0" fmla="*/ 25130 h 254075"/>
                <a:gd name="connsiteX1" fmla="*/ 118074 w 152528"/>
                <a:gd name="connsiteY1" fmla="*/ 21588 h 254075"/>
                <a:gd name="connsiteX2" fmla="*/ 115039 w 152528"/>
                <a:gd name="connsiteY2" fmla="*/ 19056 h 254075"/>
                <a:gd name="connsiteX3" fmla="*/ 111242 w 152528"/>
                <a:gd name="connsiteY3" fmla="*/ 24120 h 254075"/>
                <a:gd name="connsiteX4" fmla="*/ 96553 w 152528"/>
                <a:gd name="connsiteY4" fmla="*/ 82582 h 254075"/>
                <a:gd name="connsiteX5" fmla="*/ 19066 w 152528"/>
                <a:gd name="connsiteY5" fmla="*/ 151929 h 254075"/>
                <a:gd name="connsiteX6" fmla="*/ 67684 w 152528"/>
                <a:gd name="connsiteY6" fmla="*/ 197741 h 254075"/>
                <a:gd name="connsiteX7" fmla="*/ 61861 w 152528"/>
                <a:gd name="connsiteY7" fmla="*/ 221530 h 254075"/>
                <a:gd name="connsiteX8" fmla="*/ 56292 w 152528"/>
                <a:gd name="connsiteY8" fmla="*/ 243802 h 254075"/>
                <a:gd name="connsiteX9" fmla="*/ 59327 w 152528"/>
                <a:gd name="connsiteY9" fmla="*/ 246588 h 254075"/>
                <a:gd name="connsiteX10" fmla="*/ 61861 w 152528"/>
                <a:gd name="connsiteY10" fmla="*/ 245571 h 254075"/>
                <a:gd name="connsiteX11" fmla="*/ 64650 w 152528"/>
                <a:gd name="connsiteY11" fmla="*/ 235448 h 254075"/>
                <a:gd name="connsiteX12" fmla="*/ 74270 w 152528"/>
                <a:gd name="connsiteY12" fmla="*/ 197741 h 254075"/>
                <a:gd name="connsiteX13" fmla="*/ 151757 w 152528"/>
                <a:gd name="connsiteY13" fmla="*/ 128395 h 254075"/>
                <a:gd name="connsiteX14" fmla="*/ 103139 w 152528"/>
                <a:gd name="connsiteY14" fmla="*/ 82582 h 254075"/>
                <a:gd name="connsiteX15" fmla="*/ 117319 w 152528"/>
                <a:gd name="connsiteY15" fmla="*/ 25130 h 254075"/>
                <a:gd name="connsiteX16" fmla="*/ 68947 w 152528"/>
                <a:gd name="connsiteY16" fmla="*/ 192168 h 254075"/>
                <a:gd name="connsiteX17" fmla="*/ 35526 w 152528"/>
                <a:gd name="connsiteY17" fmla="*/ 157240 h 254075"/>
                <a:gd name="connsiteX18" fmla="*/ 95036 w 152528"/>
                <a:gd name="connsiteY18" fmla="*/ 88148 h 254075"/>
                <a:gd name="connsiteX19" fmla="*/ 68947 w 152528"/>
                <a:gd name="connsiteY19" fmla="*/ 192168 h 254075"/>
                <a:gd name="connsiteX20" fmla="*/ 101614 w 152528"/>
                <a:gd name="connsiteY20" fmla="*/ 88148 h 254075"/>
                <a:gd name="connsiteX21" fmla="*/ 135297 w 152528"/>
                <a:gd name="connsiteY21" fmla="*/ 123076 h 254075"/>
                <a:gd name="connsiteX22" fmla="*/ 75533 w 152528"/>
                <a:gd name="connsiteY22" fmla="*/ 192168 h 254075"/>
                <a:gd name="connsiteX23" fmla="*/ 101614 w 152528"/>
                <a:gd name="connsiteY23" fmla="*/ 8814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2528" h="254075">
                  <a:moveTo>
                    <a:pt x="117319" y="25130"/>
                  </a:moveTo>
                  <a:cubicBezTo>
                    <a:pt x="117319" y="24621"/>
                    <a:pt x="118074" y="21842"/>
                    <a:pt x="118074" y="21588"/>
                  </a:cubicBezTo>
                  <a:cubicBezTo>
                    <a:pt x="118074" y="21334"/>
                    <a:pt x="118074" y="19056"/>
                    <a:pt x="115039" y="19056"/>
                  </a:cubicBezTo>
                  <a:cubicBezTo>
                    <a:pt x="112505" y="19056"/>
                    <a:pt x="112251" y="19817"/>
                    <a:pt x="111242" y="24120"/>
                  </a:cubicBezTo>
                  <a:lnTo>
                    <a:pt x="96553" y="82582"/>
                  </a:lnTo>
                  <a:cubicBezTo>
                    <a:pt x="56292" y="83845"/>
                    <a:pt x="19066" y="117510"/>
                    <a:pt x="19066" y="151929"/>
                  </a:cubicBezTo>
                  <a:cubicBezTo>
                    <a:pt x="19066" y="175970"/>
                    <a:pt x="36789" y="195964"/>
                    <a:pt x="67684" y="197741"/>
                  </a:cubicBezTo>
                  <a:cubicBezTo>
                    <a:pt x="65658" y="205586"/>
                    <a:pt x="63887" y="213685"/>
                    <a:pt x="61861" y="221530"/>
                  </a:cubicBezTo>
                  <a:cubicBezTo>
                    <a:pt x="58819" y="233424"/>
                    <a:pt x="56292" y="243039"/>
                    <a:pt x="56292" y="243802"/>
                  </a:cubicBezTo>
                  <a:cubicBezTo>
                    <a:pt x="56292" y="246334"/>
                    <a:pt x="58064" y="246588"/>
                    <a:pt x="59327" y="246588"/>
                  </a:cubicBezTo>
                  <a:cubicBezTo>
                    <a:pt x="60598" y="246588"/>
                    <a:pt x="61099" y="246334"/>
                    <a:pt x="61861" y="245571"/>
                  </a:cubicBezTo>
                  <a:cubicBezTo>
                    <a:pt x="62369" y="245064"/>
                    <a:pt x="63887" y="238990"/>
                    <a:pt x="64650" y="235448"/>
                  </a:cubicBezTo>
                  <a:lnTo>
                    <a:pt x="74270" y="197741"/>
                  </a:lnTo>
                  <a:cubicBezTo>
                    <a:pt x="115039" y="196471"/>
                    <a:pt x="151757" y="162306"/>
                    <a:pt x="151757" y="128395"/>
                  </a:cubicBezTo>
                  <a:cubicBezTo>
                    <a:pt x="151757" y="108395"/>
                    <a:pt x="138332" y="85115"/>
                    <a:pt x="103139" y="82582"/>
                  </a:cubicBezTo>
                  <a:lnTo>
                    <a:pt x="117319" y="25130"/>
                  </a:lnTo>
                  <a:close/>
                  <a:moveTo>
                    <a:pt x="68947" y="192168"/>
                  </a:moveTo>
                  <a:cubicBezTo>
                    <a:pt x="53758" y="191414"/>
                    <a:pt x="35526" y="182553"/>
                    <a:pt x="35526" y="157240"/>
                  </a:cubicBezTo>
                  <a:cubicBezTo>
                    <a:pt x="35526" y="126870"/>
                    <a:pt x="57301" y="91443"/>
                    <a:pt x="95036" y="88148"/>
                  </a:cubicBezTo>
                  <a:lnTo>
                    <a:pt x="68947" y="192168"/>
                  </a:lnTo>
                  <a:close/>
                  <a:moveTo>
                    <a:pt x="101614" y="88148"/>
                  </a:moveTo>
                  <a:cubicBezTo>
                    <a:pt x="120862" y="89164"/>
                    <a:pt x="135297" y="100804"/>
                    <a:pt x="135297" y="123076"/>
                  </a:cubicBezTo>
                  <a:cubicBezTo>
                    <a:pt x="135297" y="152937"/>
                    <a:pt x="113522" y="189135"/>
                    <a:pt x="75533" y="192168"/>
                  </a:cubicBezTo>
                  <a:lnTo>
                    <a:pt x="101614" y="881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9D869D0E-57FB-49E0-9840-CF1B10C9112A}"/>
                </a:ext>
              </a:extLst>
            </p:cNvPr>
            <p:cNvSpPr/>
            <p:nvPr>
              <p:custDataLst>
                <p:tags r:id="rId147"/>
              </p:custDataLst>
            </p:nvPr>
          </p:nvSpPr>
          <p:spPr>
            <a:xfrm>
              <a:off x="11183951" y="-14968193"/>
              <a:ext cx="101685" cy="152445"/>
            </a:xfrm>
            <a:custGeom>
              <a:avLst/>
              <a:gdLst>
                <a:gd name="connsiteX0" fmla="*/ 59136 w 101685"/>
                <a:gd name="connsiteY0" fmla="*/ 24010 h 152445"/>
                <a:gd name="connsiteX1" fmla="*/ 53822 w 101685"/>
                <a:gd name="connsiteY1" fmla="*/ 19056 h 152445"/>
                <a:gd name="connsiteX2" fmla="*/ 19066 w 101685"/>
                <a:gd name="connsiteY2" fmla="*/ 30395 h 152445"/>
                <a:gd name="connsiteX3" fmla="*/ 19066 w 101685"/>
                <a:gd name="connsiteY3" fmla="*/ 36778 h 152445"/>
                <a:gd name="connsiteX4" fmla="*/ 44774 w 101685"/>
                <a:gd name="connsiteY4" fmla="*/ 31815 h 152445"/>
                <a:gd name="connsiteX5" fmla="*/ 44774 w 101685"/>
                <a:gd name="connsiteY5" fmla="*/ 122195 h 152445"/>
                <a:gd name="connsiteX6" fmla="*/ 27042 w 101685"/>
                <a:gd name="connsiteY6" fmla="*/ 130341 h 152445"/>
                <a:gd name="connsiteX7" fmla="*/ 20306 w 101685"/>
                <a:gd name="connsiteY7" fmla="*/ 130341 h 152445"/>
                <a:gd name="connsiteX8" fmla="*/ 20306 w 101685"/>
                <a:gd name="connsiteY8" fmla="*/ 136725 h 152445"/>
                <a:gd name="connsiteX9" fmla="*/ 51868 w 101685"/>
                <a:gd name="connsiteY9" fmla="*/ 136018 h 152445"/>
                <a:gd name="connsiteX10" fmla="*/ 83605 w 101685"/>
                <a:gd name="connsiteY10" fmla="*/ 136725 h 152445"/>
                <a:gd name="connsiteX11" fmla="*/ 83605 w 101685"/>
                <a:gd name="connsiteY11" fmla="*/ 130341 h 152445"/>
                <a:gd name="connsiteX12" fmla="*/ 76868 w 101685"/>
                <a:gd name="connsiteY12" fmla="*/ 130341 h 152445"/>
                <a:gd name="connsiteX13" fmla="*/ 59136 w 101685"/>
                <a:gd name="connsiteY13" fmla="*/ 122195 h 152445"/>
                <a:gd name="connsiteX14" fmla="*/ 59136 w 101685"/>
                <a:gd name="connsiteY14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6" y="24010"/>
                  </a:moveTo>
                  <a:cubicBezTo>
                    <a:pt x="59136" y="19231"/>
                    <a:pt x="58787" y="19056"/>
                    <a:pt x="53822" y="19056"/>
                  </a:cubicBezTo>
                  <a:cubicBezTo>
                    <a:pt x="42470" y="30220"/>
                    <a:pt x="26335" y="30395"/>
                    <a:pt x="19066" y="30395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4" y="31815"/>
                  </a:cubicBezTo>
                  <a:lnTo>
                    <a:pt x="44774" y="122195"/>
                  </a:lnTo>
                  <a:cubicBezTo>
                    <a:pt x="44774" y="128038"/>
                    <a:pt x="44774" y="130341"/>
                    <a:pt x="27042" y="130341"/>
                  </a:cubicBezTo>
                  <a:lnTo>
                    <a:pt x="20306" y="130341"/>
                  </a:lnTo>
                  <a:lnTo>
                    <a:pt x="20306" y="136725"/>
                  </a:lnTo>
                  <a:cubicBezTo>
                    <a:pt x="23499" y="136550"/>
                    <a:pt x="45306" y="136018"/>
                    <a:pt x="51868" y="136018"/>
                  </a:cubicBezTo>
                  <a:cubicBezTo>
                    <a:pt x="57365" y="136018"/>
                    <a:pt x="79704" y="136550"/>
                    <a:pt x="83605" y="136725"/>
                  </a:cubicBezTo>
                  <a:lnTo>
                    <a:pt x="83605" y="130341"/>
                  </a:lnTo>
                  <a:lnTo>
                    <a:pt x="76868" y="130341"/>
                  </a:lnTo>
                  <a:cubicBezTo>
                    <a:pt x="59136" y="130341"/>
                    <a:pt x="59136" y="128038"/>
                    <a:pt x="59136" y="122195"/>
                  </a:cubicBezTo>
                  <a:lnTo>
                    <a:pt x="59136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66FCD813-A890-4769-B737-1B2206148D30}"/>
                </a:ext>
              </a:extLst>
            </p:cNvPr>
            <p:cNvSpPr/>
            <p:nvPr>
              <p:custDataLst>
                <p:tags r:id="rId148"/>
              </p:custDataLst>
            </p:nvPr>
          </p:nvSpPr>
          <p:spPr>
            <a:xfrm>
              <a:off x="11300005" y="-14915311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2 w 50842"/>
                <a:gd name="connsiteY1" fmla="*/ 19056 h 101630"/>
                <a:gd name="connsiteX2" fmla="*/ 19066 w 50842"/>
                <a:gd name="connsiteY2" fmla="*/ 32474 h 101630"/>
                <a:gd name="connsiteX3" fmla="*/ 32492 w 50842"/>
                <a:gd name="connsiteY3" fmla="*/ 45884 h 101630"/>
                <a:gd name="connsiteX4" fmla="*/ 41349 w 50842"/>
                <a:gd name="connsiteY4" fmla="*/ 42598 h 101630"/>
                <a:gd name="connsiteX5" fmla="*/ 42621 w 50842"/>
                <a:gd name="connsiteY5" fmla="*/ 41835 h 101630"/>
                <a:gd name="connsiteX6" fmla="*/ 43129 w 50842"/>
                <a:gd name="connsiteY6" fmla="*/ 45631 h 101630"/>
                <a:gd name="connsiteX7" fmla="*/ 25906 w 50842"/>
                <a:gd name="connsiteY7" fmla="*/ 87894 h 101630"/>
                <a:gd name="connsiteX8" fmla="*/ 23118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2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2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1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6" y="87894"/>
                  </a:cubicBezTo>
                  <a:cubicBezTo>
                    <a:pt x="23118" y="90680"/>
                    <a:pt x="23118" y="91189"/>
                    <a:pt x="23118" y="91944"/>
                  </a:cubicBezTo>
                  <a:cubicBezTo>
                    <a:pt x="23118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9F6E8D1C-7A83-48E1-ACB1-50793BD63CF1}"/>
                </a:ext>
              </a:extLst>
            </p:cNvPr>
            <p:cNvSpPr/>
            <p:nvPr>
              <p:custDataLst>
                <p:tags r:id="rId149"/>
              </p:custDataLst>
            </p:nvPr>
          </p:nvSpPr>
          <p:spPr>
            <a:xfrm>
              <a:off x="11403240" y="-15064127"/>
              <a:ext cx="152528" cy="254075"/>
            </a:xfrm>
            <a:custGeom>
              <a:avLst/>
              <a:gdLst>
                <a:gd name="connsiteX0" fmla="*/ 117319 w 152528"/>
                <a:gd name="connsiteY0" fmla="*/ 25130 h 254075"/>
                <a:gd name="connsiteX1" fmla="*/ 118074 w 152528"/>
                <a:gd name="connsiteY1" fmla="*/ 21588 h 254075"/>
                <a:gd name="connsiteX2" fmla="*/ 115039 w 152528"/>
                <a:gd name="connsiteY2" fmla="*/ 19056 h 254075"/>
                <a:gd name="connsiteX3" fmla="*/ 111242 w 152528"/>
                <a:gd name="connsiteY3" fmla="*/ 24120 h 254075"/>
                <a:gd name="connsiteX4" fmla="*/ 96553 w 152528"/>
                <a:gd name="connsiteY4" fmla="*/ 82582 h 254075"/>
                <a:gd name="connsiteX5" fmla="*/ 19066 w 152528"/>
                <a:gd name="connsiteY5" fmla="*/ 151929 h 254075"/>
                <a:gd name="connsiteX6" fmla="*/ 67684 w 152528"/>
                <a:gd name="connsiteY6" fmla="*/ 197741 h 254075"/>
                <a:gd name="connsiteX7" fmla="*/ 61861 w 152528"/>
                <a:gd name="connsiteY7" fmla="*/ 221530 h 254075"/>
                <a:gd name="connsiteX8" fmla="*/ 56292 w 152528"/>
                <a:gd name="connsiteY8" fmla="*/ 243802 h 254075"/>
                <a:gd name="connsiteX9" fmla="*/ 59327 w 152528"/>
                <a:gd name="connsiteY9" fmla="*/ 246588 h 254075"/>
                <a:gd name="connsiteX10" fmla="*/ 61861 w 152528"/>
                <a:gd name="connsiteY10" fmla="*/ 245571 h 254075"/>
                <a:gd name="connsiteX11" fmla="*/ 64650 w 152528"/>
                <a:gd name="connsiteY11" fmla="*/ 235448 h 254075"/>
                <a:gd name="connsiteX12" fmla="*/ 74270 w 152528"/>
                <a:gd name="connsiteY12" fmla="*/ 197741 h 254075"/>
                <a:gd name="connsiteX13" fmla="*/ 151758 w 152528"/>
                <a:gd name="connsiteY13" fmla="*/ 128395 h 254075"/>
                <a:gd name="connsiteX14" fmla="*/ 103139 w 152528"/>
                <a:gd name="connsiteY14" fmla="*/ 82582 h 254075"/>
                <a:gd name="connsiteX15" fmla="*/ 117319 w 152528"/>
                <a:gd name="connsiteY15" fmla="*/ 25130 h 254075"/>
                <a:gd name="connsiteX16" fmla="*/ 68947 w 152528"/>
                <a:gd name="connsiteY16" fmla="*/ 192168 h 254075"/>
                <a:gd name="connsiteX17" fmla="*/ 35526 w 152528"/>
                <a:gd name="connsiteY17" fmla="*/ 157240 h 254075"/>
                <a:gd name="connsiteX18" fmla="*/ 95036 w 152528"/>
                <a:gd name="connsiteY18" fmla="*/ 88148 h 254075"/>
                <a:gd name="connsiteX19" fmla="*/ 68947 w 152528"/>
                <a:gd name="connsiteY19" fmla="*/ 192168 h 254075"/>
                <a:gd name="connsiteX20" fmla="*/ 101613 w 152528"/>
                <a:gd name="connsiteY20" fmla="*/ 88148 h 254075"/>
                <a:gd name="connsiteX21" fmla="*/ 135297 w 152528"/>
                <a:gd name="connsiteY21" fmla="*/ 123076 h 254075"/>
                <a:gd name="connsiteX22" fmla="*/ 75533 w 152528"/>
                <a:gd name="connsiteY22" fmla="*/ 192168 h 254075"/>
                <a:gd name="connsiteX23" fmla="*/ 101613 w 152528"/>
                <a:gd name="connsiteY23" fmla="*/ 8814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2528" h="254075">
                  <a:moveTo>
                    <a:pt x="117319" y="25130"/>
                  </a:moveTo>
                  <a:cubicBezTo>
                    <a:pt x="117319" y="24621"/>
                    <a:pt x="118074" y="21842"/>
                    <a:pt x="118074" y="21588"/>
                  </a:cubicBezTo>
                  <a:cubicBezTo>
                    <a:pt x="118074" y="21334"/>
                    <a:pt x="118074" y="19056"/>
                    <a:pt x="115039" y="19056"/>
                  </a:cubicBezTo>
                  <a:cubicBezTo>
                    <a:pt x="112505" y="19056"/>
                    <a:pt x="112251" y="19817"/>
                    <a:pt x="111242" y="24120"/>
                  </a:cubicBezTo>
                  <a:lnTo>
                    <a:pt x="96553" y="82582"/>
                  </a:lnTo>
                  <a:cubicBezTo>
                    <a:pt x="56292" y="83845"/>
                    <a:pt x="19066" y="117510"/>
                    <a:pt x="19066" y="151929"/>
                  </a:cubicBezTo>
                  <a:cubicBezTo>
                    <a:pt x="19066" y="175970"/>
                    <a:pt x="36789" y="195964"/>
                    <a:pt x="67684" y="197741"/>
                  </a:cubicBezTo>
                  <a:cubicBezTo>
                    <a:pt x="65658" y="205586"/>
                    <a:pt x="63887" y="213685"/>
                    <a:pt x="61861" y="221530"/>
                  </a:cubicBezTo>
                  <a:cubicBezTo>
                    <a:pt x="58819" y="233424"/>
                    <a:pt x="56292" y="243039"/>
                    <a:pt x="56292" y="243802"/>
                  </a:cubicBezTo>
                  <a:cubicBezTo>
                    <a:pt x="56292" y="246334"/>
                    <a:pt x="58064" y="246588"/>
                    <a:pt x="59327" y="246588"/>
                  </a:cubicBezTo>
                  <a:cubicBezTo>
                    <a:pt x="60598" y="246588"/>
                    <a:pt x="61099" y="246334"/>
                    <a:pt x="61861" y="245571"/>
                  </a:cubicBezTo>
                  <a:cubicBezTo>
                    <a:pt x="62369" y="245064"/>
                    <a:pt x="63887" y="238990"/>
                    <a:pt x="64650" y="235448"/>
                  </a:cubicBezTo>
                  <a:lnTo>
                    <a:pt x="74270" y="197741"/>
                  </a:lnTo>
                  <a:cubicBezTo>
                    <a:pt x="115039" y="196471"/>
                    <a:pt x="151758" y="162306"/>
                    <a:pt x="151758" y="128395"/>
                  </a:cubicBezTo>
                  <a:cubicBezTo>
                    <a:pt x="151758" y="108395"/>
                    <a:pt x="138332" y="85115"/>
                    <a:pt x="103139" y="82582"/>
                  </a:cubicBezTo>
                  <a:lnTo>
                    <a:pt x="117319" y="25130"/>
                  </a:lnTo>
                  <a:close/>
                  <a:moveTo>
                    <a:pt x="68947" y="192168"/>
                  </a:moveTo>
                  <a:cubicBezTo>
                    <a:pt x="53758" y="191414"/>
                    <a:pt x="35526" y="182553"/>
                    <a:pt x="35526" y="157240"/>
                  </a:cubicBezTo>
                  <a:cubicBezTo>
                    <a:pt x="35526" y="126870"/>
                    <a:pt x="57301" y="91443"/>
                    <a:pt x="95036" y="88148"/>
                  </a:cubicBezTo>
                  <a:lnTo>
                    <a:pt x="68947" y="192168"/>
                  </a:lnTo>
                  <a:close/>
                  <a:moveTo>
                    <a:pt x="101613" y="88148"/>
                  </a:moveTo>
                  <a:cubicBezTo>
                    <a:pt x="120862" y="89164"/>
                    <a:pt x="135297" y="100804"/>
                    <a:pt x="135297" y="123076"/>
                  </a:cubicBezTo>
                  <a:cubicBezTo>
                    <a:pt x="135297" y="152937"/>
                    <a:pt x="113522" y="189135"/>
                    <a:pt x="75533" y="192168"/>
                  </a:cubicBezTo>
                  <a:lnTo>
                    <a:pt x="101613" y="881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4A6CA9C9-CB0D-4E1B-B3F4-AE4AF48499E2}"/>
                </a:ext>
              </a:extLst>
            </p:cNvPr>
            <p:cNvSpPr/>
            <p:nvPr>
              <p:custDataLst>
                <p:tags r:id="rId150"/>
              </p:custDataLst>
            </p:nvPr>
          </p:nvSpPr>
          <p:spPr>
            <a:xfrm>
              <a:off x="11552868" y="-14968193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4 w 101685"/>
                <a:gd name="connsiteY1" fmla="*/ 104473 h 152445"/>
                <a:gd name="connsiteX2" fmla="*/ 86798 w 101685"/>
                <a:gd name="connsiteY2" fmla="*/ 120599 h 152445"/>
                <a:gd name="connsiteX3" fmla="*/ 69249 w 101685"/>
                <a:gd name="connsiteY3" fmla="*/ 121663 h 152445"/>
                <a:gd name="connsiteX4" fmla="*/ 36623 w 101685"/>
                <a:gd name="connsiteY4" fmla="*/ 121663 h 152445"/>
                <a:gd name="connsiteX5" fmla="*/ 72086 w 101685"/>
                <a:gd name="connsiteY5" fmla="*/ 91888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6 h 152445"/>
                <a:gd name="connsiteX9" fmla="*/ 28464 w 101685"/>
                <a:gd name="connsiteY9" fmla="*/ 60701 h 152445"/>
                <a:gd name="connsiteX10" fmla="*/ 37862 w 101685"/>
                <a:gd name="connsiteY10" fmla="*/ 51308 h 152445"/>
                <a:gd name="connsiteX11" fmla="*/ 27400 w 101685"/>
                <a:gd name="connsiteY11" fmla="*/ 41915 h 152445"/>
                <a:gd name="connsiteX12" fmla="*/ 53290 w 101685"/>
                <a:gd name="connsiteY12" fmla="*/ 25432 h 152445"/>
                <a:gd name="connsiteX13" fmla="*/ 80245 w 101685"/>
                <a:gd name="connsiteY13" fmla="*/ 53610 h 152445"/>
                <a:gd name="connsiteX14" fmla="*/ 63570 w 101685"/>
                <a:gd name="connsiteY14" fmla="*/ 87633 h 152445"/>
                <a:gd name="connsiteX15" fmla="*/ 20838 w 101685"/>
                <a:gd name="connsiteY15" fmla="*/ 129817 h 152445"/>
                <a:gd name="connsiteX16" fmla="*/ 19066 w 101685"/>
                <a:gd name="connsiteY16" fmla="*/ 136725 h 152445"/>
                <a:gd name="connsiteX17" fmla="*/ 92121 w 101685"/>
                <a:gd name="connsiteY17" fmla="*/ 136725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4" y="104473"/>
                  </a:lnTo>
                  <a:cubicBezTo>
                    <a:pt x="90882" y="108371"/>
                    <a:pt x="89110" y="118828"/>
                    <a:pt x="86798" y="120599"/>
                  </a:cubicBezTo>
                  <a:cubicBezTo>
                    <a:pt x="85384" y="121663"/>
                    <a:pt x="71728" y="121663"/>
                    <a:pt x="69249" y="121663"/>
                  </a:cubicBezTo>
                  <a:lnTo>
                    <a:pt x="36623" y="121663"/>
                  </a:lnTo>
                  <a:cubicBezTo>
                    <a:pt x="55236" y="105180"/>
                    <a:pt x="61449" y="100217"/>
                    <a:pt x="72086" y="91888"/>
                  </a:cubicBezTo>
                  <a:cubicBezTo>
                    <a:pt x="85209" y="81432"/>
                    <a:pt x="97443" y="70443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6"/>
                  </a:cubicBezTo>
                  <a:cubicBezTo>
                    <a:pt x="19066" y="59811"/>
                    <a:pt x="26693" y="60701"/>
                    <a:pt x="28464" y="60701"/>
                  </a:cubicBezTo>
                  <a:cubicBezTo>
                    <a:pt x="32722" y="60701"/>
                    <a:pt x="37862" y="57683"/>
                    <a:pt x="37862" y="51308"/>
                  </a:cubicBezTo>
                  <a:cubicBezTo>
                    <a:pt x="37862" y="48115"/>
                    <a:pt x="36623" y="41915"/>
                    <a:pt x="27400" y="41915"/>
                  </a:cubicBezTo>
                  <a:cubicBezTo>
                    <a:pt x="32897" y="29331"/>
                    <a:pt x="44956" y="25432"/>
                    <a:pt x="53290" y="25432"/>
                  </a:cubicBezTo>
                  <a:cubicBezTo>
                    <a:pt x="71021" y="25432"/>
                    <a:pt x="80245" y="39254"/>
                    <a:pt x="80245" y="53610"/>
                  </a:cubicBezTo>
                  <a:cubicBezTo>
                    <a:pt x="80245" y="69030"/>
                    <a:pt x="69249" y="81256"/>
                    <a:pt x="63570" y="87633"/>
                  </a:cubicBezTo>
                  <a:lnTo>
                    <a:pt x="20838" y="129817"/>
                  </a:lnTo>
                  <a:cubicBezTo>
                    <a:pt x="19066" y="131405"/>
                    <a:pt x="19066" y="131763"/>
                    <a:pt x="19066" y="136725"/>
                  </a:cubicBezTo>
                  <a:lnTo>
                    <a:pt x="92121" y="136725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7B7BCF5A-33D5-43BA-A2B7-C1644F6170F6}"/>
                </a:ext>
              </a:extLst>
            </p:cNvPr>
            <p:cNvSpPr/>
            <p:nvPr>
              <p:custDataLst>
                <p:tags r:id="rId151"/>
              </p:custDataLst>
            </p:nvPr>
          </p:nvSpPr>
          <p:spPr>
            <a:xfrm>
              <a:off x="11669766" y="-15078300"/>
              <a:ext cx="76264" cy="279483"/>
            </a:xfrm>
            <a:custGeom>
              <a:avLst/>
              <a:gdLst>
                <a:gd name="connsiteX0" fmla="*/ 77813 w 76264"/>
                <a:gd name="connsiteY0" fmla="*/ 145600 h 279482"/>
                <a:gd name="connsiteX1" fmla="*/ 61099 w 76264"/>
                <a:gd name="connsiteY1" fmla="*/ 66639 h 279482"/>
                <a:gd name="connsiteX2" fmla="*/ 21601 w 76264"/>
                <a:gd name="connsiteY2" fmla="*/ 19056 h 279482"/>
                <a:gd name="connsiteX3" fmla="*/ 19066 w 76264"/>
                <a:gd name="connsiteY3" fmla="*/ 21588 h 279482"/>
                <a:gd name="connsiteX4" fmla="*/ 23880 w 76264"/>
                <a:gd name="connsiteY4" fmla="*/ 27408 h 279482"/>
                <a:gd name="connsiteX5" fmla="*/ 63124 w 76264"/>
                <a:gd name="connsiteY5" fmla="*/ 145600 h 279482"/>
                <a:gd name="connsiteX6" fmla="*/ 22355 w 76264"/>
                <a:gd name="connsiteY6" fmla="*/ 265309 h 279482"/>
                <a:gd name="connsiteX7" fmla="*/ 19066 w 76264"/>
                <a:gd name="connsiteY7" fmla="*/ 269612 h 279482"/>
                <a:gd name="connsiteX8" fmla="*/ 21601 w 76264"/>
                <a:gd name="connsiteY8" fmla="*/ 272146 h 279482"/>
                <a:gd name="connsiteX9" fmla="*/ 61861 w 76264"/>
                <a:gd name="connsiteY9" fmla="*/ 222792 h 279482"/>
                <a:gd name="connsiteX10" fmla="*/ 77813 w 76264"/>
                <a:gd name="connsiteY10" fmla="*/ 1456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145600"/>
                  </a:moveTo>
                  <a:cubicBezTo>
                    <a:pt x="77813" y="125862"/>
                    <a:pt x="75033" y="95238"/>
                    <a:pt x="61099" y="66639"/>
                  </a:cubicBezTo>
                  <a:cubicBezTo>
                    <a:pt x="45909" y="35506"/>
                    <a:pt x="24127" y="19056"/>
                    <a:pt x="21601" y="19056"/>
                  </a:cubicBezTo>
                  <a:cubicBezTo>
                    <a:pt x="20075" y="19056"/>
                    <a:pt x="19066" y="20071"/>
                    <a:pt x="19066" y="21588"/>
                  </a:cubicBezTo>
                  <a:cubicBezTo>
                    <a:pt x="19066" y="22342"/>
                    <a:pt x="19066" y="22850"/>
                    <a:pt x="23880" y="27408"/>
                  </a:cubicBezTo>
                  <a:cubicBezTo>
                    <a:pt x="48690" y="52467"/>
                    <a:pt x="63124" y="92706"/>
                    <a:pt x="63124" y="145600"/>
                  </a:cubicBezTo>
                  <a:cubicBezTo>
                    <a:pt x="63124" y="188880"/>
                    <a:pt x="53758" y="233424"/>
                    <a:pt x="22355" y="265309"/>
                  </a:cubicBezTo>
                  <a:cubicBezTo>
                    <a:pt x="19066" y="268350"/>
                    <a:pt x="19066" y="268859"/>
                    <a:pt x="19066" y="269612"/>
                  </a:cubicBezTo>
                  <a:cubicBezTo>
                    <a:pt x="19066" y="271129"/>
                    <a:pt x="20075" y="272146"/>
                    <a:pt x="21601" y="272146"/>
                  </a:cubicBezTo>
                  <a:cubicBezTo>
                    <a:pt x="24127" y="272146"/>
                    <a:pt x="46918" y="254933"/>
                    <a:pt x="61861" y="222792"/>
                  </a:cubicBezTo>
                  <a:cubicBezTo>
                    <a:pt x="74778" y="194955"/>
                    <a:pt x="77813" y="166864"/>
                    <a:pt x="77813" y="145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79" name="Rectangle 78">
            <a:extLst>
              <a:ext uri="{FF2B5EF4-FFF2-40B4-BE49-F238E27FC236}">
                <a16:creationId xmlns:a16="http://schemas.microsoft.com/office/drawing/2014/main" id="{B7317A58-F856-4601-A563-06B6F6809FFC}"/>
              </a:ext>
            </a:extLst>
          </p:cNvPr>
          <p:cNvSpPr/>
          <p:nvPr/>
        </p:nvSpPr>
        <p:spPr>
          <a:xfrm>
            <a:off x="5018844" y="1034159"/>
            <a:ext cx="339074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1800" dirty="0">
                <a:solidFill>
                  <a:srgbClr val="1014A4"/>
                </a:solidFill>
              </a:rPr>
              <a:t>“P”-transformation (transpose)</a:t>
            </a:r>
          </a:p>
        </p:txBody>
      </p:sp>
      <p:grpSp>
        <p:nvGrpSpPr>
          <p:cNvPr id="316" name="Groupe 315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r(\phi_1\phi_2\bar\phi_1\bar\phi_2)\quad\overset{T}\to\quad \tr(\phi_2\phi_1\bar\phi_2\bar\phi_1)\quad\overset{``P&quot;}\to\quad \tr(\phi_1\phi_2\bar\phi_1\bar\phi_2)&#10;\end{align*}&#10;&#10;\end{document}" title="IguanaTex Vector Display">
            <a:extLst>
              <a:ext uri="{FF2B5EF4-FFF2-40B4-BE49-F238E27FC236}">
                <a16:creationId xmlns:a16="http://schemas.microsoft.com/office/drawing/2014/main" id="{9CBE5880-111D-472A-AFF8-6FD6C6C862AA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1049260" y="2570484"/>
            <a:ext cx="6251477" cy="356155"/>
            <a:chOff x="5219985" y="-15345472"/>
            <a:chExt cx="6251477" cy="356155"/>
          </a:xfrm>
        </p:grpSpPr>
        <p:sp>
          <p:nvSpPr>
            <p:cNvPr id="274" name="Forme libre : forme 273">
              <a:extLst>
                <a:ext uri="{FF2B5EF4-FFF2-40B4-BE49-F238E27FC236}">
                  <a16:creationId xmlns:a16="http://schemas.microsoft.com/office/drawing/2014/main" id="{36334127-3757-4B09-95B3-412396E3124E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>
              <a:off x="5219985" y="-15268800"/>
              <a:ext cx="305056" cy="279483"/>
            </a:xfrm>
            <a:custGeom>
              <a:avLst/>
              <a:gdLst>
                <a:gd name="connsiteX0" fmla="*/ 58064 w 305056"/>
                <a:gd name="connsiteY0" fmla="*/ 107639 h 279482"/>
                <a:gd name="connsiteX1" fmla="*/ 94273 w 305056"/>
                <a:gd name="connsiteY1" fmla="*/ 107639 h 279482"/>
                <a:gd name="connsiteX2" fmla="*/ 94273 w 305056"/>
                <a:gd name="connsiteY2" fmla="*/ 99788 h 279482"/>
                <a:gd name="connsiteX3" fmla="*/ 58064 w 305056"/>
                <a:gd name="connsiteY3" fmla="*/ 99788 h 279482"/>
                <a:gd name="connsiteX4" fmla="*/ 58064 w 305056"/>
                <a:gd name="connsiteY4" fmla="*/ 53220 h 279482"/>
                <a:gd name="connsiteX5" fmla="*/ 51733 w 305056"/>
                <a:gd name="connsiteY5" fmla="*/ 53220 h 279482"/>
                <a:gd name="connsiteX6" fmla="*/ 19066 w 305056"/>
                <a:gd name="connsiteY6" fmla="*/ 102066 h 279482"/>
                <a:gd name="connsiteX7" fmla="*/ 19066 w 305056"/>
                <a:gd name="connsiteY7" fmla="*/ 107639 h 279482"/>
                <a:gd name="connsiteX8" fmla="*/ 40587 w 305056"/>
                <a:gd name="connsiteY8" fmla="*/ 107639 h 279482"/>
                <a:gd name="connsiteX9" fmla="*/ 40587 w 305056"/>
                <a:gd name="connsiteY9" fmla="*/ 177487 h 279482"/>
                <a:gd name="connsiteX10" fmla="*/ 73253 w 305056"/>
                <a:gd name="connsiteY10" fmla="*/ 211661 h 279482"/>
                <a:gd name="connsiteX11" fmla="*/ 98325 w 305056"/>
                <a:gd name="connsiteY11" fmla="*/ 177487 h 279482"/>
                <a:gd name="connsiteX12" fmla="*/ 98325 w 305056"/>
                <a:gd name="connsiteY12" fmla="*/ 163060 h 279482"/>
                <a:gd name="connsiteX13" fmla="*/ 91993 w 305056"/>
                <a:gd name="connsiteY13" fmla="*/ 163060 h 279482"/>
                <a:gd name="connsiteX14" fmla="*/ 91993 w 305056"/>
                <a:gd name="connsiteY14" fmla="*/ 176987 h 279482"/>
                <a:gd name="connsiteX15" fmla="*/ 75025 w 305056"/>
                <a:gd name="connsiteY15" fmla="*/ 205332 h 279482"/>
                <a:gd name="connsiteX16" fmla="*/ 58064 w 305056"/>
                <a:gd name="connsiteY16" fmla="*/ 177995 h 279482"/>
                <a:gd name="connsiteX17" fmla="*/ 58064 w 305056"/>
                <a:gd name="connsiteY17" fmla="*/ 107639 h 279482"/>
                <a:gd name="connsiteX18" fmla="*/ 155032 w 305056"/>
                <a:gd name="connsiteY18" fmla="*/ 124846 h 279482"/>
                <a:gd name="connsiteX19" fmla="*/ 155032 w 305056"/>
                <a:gd name="connsiteY19" fmla="*/ 97009 h 279482"/>
                <a:gd name="connsiteX20" fmla="*/ 119840 w 305056"/>
                <a:gd name="connsiteY20" fmla="*/ 99788 h 279482"/>
                <a:gd name="connsiteX21" fmla="*/ 119840 w 305056"/>
                <a:gd name="connsiteY21" fmla="*/ 107639 h 279482"/>
                <a:gd name="connsiteX22" fmla="*/ 139589 w 305056"/>
                <a:gd name="connsiteY22" fmla="*/ 121813 h 279482"/>
                <a:gd name="connsiteX23" fmla="*/ 139589 w 305056"/>
                <a:gd name="connsiteY23" fmla="*/ 189635 h 279482"/>
                <a:gd name="connsiteX24" fmla="*/ 119840 w 305056"/>
                <a:gd name="connsiteY24" fmla="*/ 201029 h 279482"/>
                <a:gd name="connsiteX25" fmla="*/ 119840 w 305056"/>
                <a:gd name="connsiteY25" fmla="*/ 208873 h 279482"/>
                <a:gd name="connsiteX26" fmla="*/ 148701 w 305056"/>
                <a:gd name="connsiteY26" fmla="*/ 208111 h 279482"/>
                <a:gd name="connsiteX27" fmla="*/ 180867 w 305056"/>
                <a:gd name="connsiteY27" fmla="*/ 208873 h 279482"/>
                <a:gd name="connsiteX28" fmla="*/ 180867 w 305056"/>
                <a:gd name="connsiteY28" fmla="*/ 201029 h 279482"/>
                <a:gd name="connsiteX29" fmla="*/ 175544 w 305056"/>
                <a:gd name="connsiteY29" fmla="*/ 201029 h 279482"/>
                <a:gd name="connsiteX30" fmla="*/ 156304 w 305056"/>
                <a:gd name="connsiteY30" fmla="*/ 189135 h 279482"/>
                <a:gd name="connsiteX31" fmla="*/ 156304 w 305056"/>
                <a:gd name="connsiteY31" fmla="*/ 150158 h 279482"/>
                <a:gd name="connsiteX32" fmla="*/ 186181 w 305056"/>
                <a:gd name="connsiteY32" fmla="*/ 102575 h 279482"/>
                <a:gd name="connsiteX33" fmla="*/ 188970 w 305056"/>
                <a:gd name="connsiteY33" fmla="*/ 102829 h 279482"/>
                <a:gd name="connsiteX34" fmla="*/ 183147 w 305056"/>
                <a:gd name="connsiteY34" fmla="*/ 112698 h 279482"/>
                <a:gd name="connsiteX35" fmla="*/ 194031 w 305056"/>
                <a:gd name="connsiteY35" fmla="*/ 123583 h 279482"/>
                <a:gd name="connsiteX36" fmla="*/ 204922 w 305056"/>
                <a:gd name="connsiteY36" fmla="*/ 112444 h 279482"/>
                <a:gd name="connsiteX37" fmla="*/ 186181 w 305056"/>
                <a:gd name="connsiteY37" fmla="*/ 97009 h 279482"/>
                <a:gd name="connsiteX38" fmla="*/ 155032 w 305056"/>
                <a:gd name="connsiteY38" fmla="*/ 124846 h 279482"/>
                <a:gd name="connsiteX39" fmla="*/ 295768 w 305056"/>
                <a:gd name="connsiteY39" fmla="*/ 269612 h 279482"/>
                <a:gd name="connsiteX40" fmla="*/ 291462 w 305056"/>
                <a:gd name="connsiteY40" fmla="*/ 264047 h 279482"/>
                <a:gd name="connsiteX41" fmla="*/ 251709 w 305056"/>
                <a:gd name="connsiteY41" fmla="*/ 145600 h 279482"/>
                <a:gd name="connsiteX42" fmla="*/ 292479 w 305056"/>
                <a:gd name="connsiteY42" fmla="*/ 25891 h 279482"/>
                <a:gd name="connsiteX43" fmla="*/ 295768 w 305056"/>
                <a:gd name="connsiteY43" fmla="*/ 21588 h 279482"/>
                <a:gd name="connsiteX44" fmla="*/ 293234 w 305056"/>
                <a:gd name="connsiteY44" fmla="*/ 19056 h 279482"/>
                <a:gd name="connsiteX45" fmla="*/ 252972 w 305056"/>
                <a:gd name="connsiteY45" fmla="*/ 68410 h 279482"/>
                <a:gd name="connsiteX46" fmla="*/ 237021 w 305056"/>
                <a:gd name="connsiteY46" fmla="*/ 145600 h 279482"/>
                <a:gd name="connsiteX47" fmla="*/ 253735 w 305056"/>
                <a:gd name="connsiteY47" fmla="*/ 224563 h 279482"/>
                <a:gd name="connsiteX48" fmla="*/ 293234 w 305056"/>
                <a:gd name="connsiteY48" fmla="*/ 272146 h 279482"/>
                <a:gd name="connsiteX49" fmla="*/ 295768 w 305056"/>
                <a:gd name="connsiteY49" fmla="*/ 26961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056" h="279482">
                  <a:moveTo>
                    <a:pt x="58064" y="107639"/>
                  </a:moveTo>
                  <a:lnTo>
                    <a:pt x="94273" y="107639"/>
                  </a:lnTo>
                  <a:lnTo>
                    <a:pt x="94273" y="99788"/>
                  </a:lnTo>
                  <a:lnTo>
                    <a:pt x="58064" y="99788"/>
                  </a:lnTo>
                  <a:lnTo>
                    <a:pt x="58064" y="53220"/>
                  </a:lnTo>
                  <a:lnTo>
                    <a:pt x="51733" y="53220"/>
                  </a:lnTo>
                  <a:cubicBezTo>
                    <a:pt x="51478" y="73976"/>
                    <a:pt x="43876" y="101058"/>
                    <a:pt x="19066" y="102066"/>
                  </a:cubicBezTo>
                  <a:lnTo>
                    <a:pt x="19066" y="107639"/>
                  </a:lnTo>
                  <a:lnTo>
                    <a:pt x="40587" y="107639"/>
                  </a:lnTo>
                  <a:lnTo>
                    <a:pt x="40587" y="177487"/>
                  </a:lnTo>
                  <a:cubicBezTo>
                    <a:pt x="40587" y="208620"/>
                    <a:pt x="64141" y="211661"/>
                    <a:pt x="73253" y="211661"/>
                  </a:cubicBezTo>
                  <a:cubicBezTo>
                    <a:pt x="91231" y="211661"/>
                    <a:pt x="98325" y="193684"/>
                    <a:pt x="98325" y="177487"/>
                  </a:cubicBezTo>
                  <a:lnTo>
                    <a:pt x="98325" y="163060"/>
                  </a:lnTo>
                  <a:lnTo>
                    <a:pt x="91993" y="163060"/>
                  </a:lnTo>
                  <a:lnTo>
                    <a:pt x="91993" y="176987"/>
                  </a:lnTo>
                  <a:cubicBezTo>
                    <a:pt x="91993" y="195710"/>
                    <a:pt x="84399" y="205332"/>
                    <a:pt x="75025" y="205332"/>
                  </a:cubicBezTo>
                  <a:cubicBezTo>
                    <a:pt x="58064" y="205332"/>
                    <a:pt x="58064" y="182299"/>
                    <a:pt x="58064" y="177995"/>
                  </a:cubicBezTo>
                  <a:lnTo>
                    <a:pt x="58064" y="107639"/>
                  </a:lnTo>
                  <a:close/>
                  <a:moveTo>
                    <a:pt x="155032" y="124846"/>
                  </a:moveTo>
                  <a:lnTo>
                    <a:pt x="155032" y="97009"/>
                  </a:lnTo>
                  <a:lnTo>
                    <a:pt x="119840" y="99788"/>
                  </a:lnTo>
                  <a:lnTo>
                    <a:pt x="119840" y="107639"/>
                  </a:lnTo>
                  <a:cubicBezTo>
                    <a:pt x="137563" y="107639"/>
                    <a:pt x="139589" y="109410"/>
                    <a:pt x="139589" y="121813"/>
                  </a:cubicBezTo>
                  <a:lnTo>
                    <a:pt x="139589" y="189635"/>
                  </a:lnTo>
                  <a:cubicBezTo>
                    <a:pt x="139589" y="201029"/>
                    <a:pt x="136801" y="201029"/>
                    <a:pt x="119840" y="201029"/>
                  </a:cubicBezTo>
                  <a:lnTo>
                    <a:pt x="119840" y="208873"/>
                  </a:lnTo>
                  <a:cubicBezTo>
                    <a:pt x="129715" y="208620"/>
                    <a:pt x="141615" y="208111"/>
                    <a:pt x="148701" y="208111"/>
                  </a:cubicBezTo>
                  <a:cubicBezTo>
                    <a:pt x="158830" y="208111"/>
                    <a:pt x="170738" y="208111"/>
                    <a:pt x="180867" y="208873"/>
                  </a:cubicBezTo>
                  <a:lnTo>
                    <a:pt x="180867" y="201029"/>
                  </a:lnTo>
                  <a:lnTo>
                    <a:pt x="175544" y="201029"/>
                  </a:lnTo>
                  <a:cubicBezTo>
                    <a:pt x="156804" y="201029"/>
                    <a:pt x="156304" y="198242"/>
                    <a:pt x="156304" y="189135"/>
                  </a:cubicBezTo>
                  <a:lnTo>
                    <a:pt x="156304" y="150158"/>
                  </a:lnTo>
                  <a:cubicBezTo>
                    <a:pt x="156304" y="125099"/>
                    <a:pt x="166933" y="102575"/>
                    <a:pt x="186181" y="102575"/>
                  </a:cubicBezTo>
                  <a:cubicBezTo>
                    <a:pt x="187953" y="102575"/>
                    <a:pt x="188462" y="102575"/>
                    <a:pt x="188970" y="102829"/>
                  </a:cubicBezTo>
                  <a:cubicBezTo>
                    <a:pt x="188207" y="103083"/>
                    <a:pt x="183147" y="106115"/>
                    <a:pt x="183147" y="112698"/>
                  </a:cubicBezTo>
                  <a:cubicBezTo>
                    <a:pt x="183147" y="119788"/>
                    <a:pt x="188462" y="123583"/>
                    <a:pt x="194031" y="123583"/>
                  </a:cubicBezTo>
                  <a:cubicBezTo>
                    <a:pt x="198590" y="123583"/>
                    <a:pt x="204922" y="120543"/>
                    <a:pt x="204922" y="112444"/>
                  </a:cubicBezTo>
                  <a:cubicBezTo>
                    <a:pt x="204922" y="104346"/>
                    <a:pt x="197073" y="97009"/>
                    <a:pt x="186181" y="97009"/>
                  </a:cubicBezTo>
                  <a:cubicBezTo>
                    <a:pt x="167696" y="97009"/>
                    <a:pt x="158584" y="113968"/>
                    <a:pt x="155032" y="124846"/>
                  </a:cubicBezTo>
                  <a:close/>
                  <a:moveTo>
                    <a:pt x="295768" y="269612"/>
                  </a:moveTo>
                  <a:cubicBezTo>
                    <a:pt x="295768" y="268859"/>
                    <a:pt x="295768" y="268350"/>
                    <a:pt x="291462" y="264047"/>
                  </a:cubicBezTo>
                  <a:cubicBezTo>
                    <a:pt x="259812" y="232160"/>
                    <a:pt x="251709" y="184323"/>
                    <a:pt x="251709" y="145600"/>
                  </a:cubicBezTo>
                  <a:cubicBezTo>
                    <a:pt x="251709" y="101567"/>
                    <a:pt x="261330" y="57524"/>
                    <a:pt x="292479" y="25891"/>
                  </a:cubicBezTo>
                  <a:cubicBezTo>
                    <a:pt x="295768" y="22850"/>
                    <a:pt x="295768" y="22342"/>
                    <a:pt x="295768" y="21588"/>
                  </a:cubicBezTo>
                  <a:cubicBezTo>
                    <a:pt x="295768" y="19817"/>
                    <a:pt x="294752" y="19056"/>
                    <a:pt x="293234" y="19056"/>
                  </a:cubicBezTo>
                  <a:cubicBezTo>
                    <a:pt x="290699" y="19056"/>
                    <a:pt x="267915" y="36269"/>
                    <a:pt x="252972" y="68410"/>
                  </a:cubicBezTo>
                  <a:cubicBezTo>
                    <a:pt x="240055" y="96246"/>
                    <a:pt x="237021" y="124338"/>
                    <a:pt x="237021" y="145600"/>
                  </a:cubicBezTo>
                  <a:cubicBezTo>
                    <a:pt x="237021" y="165340"/>
                    <a:pt x="239801" y="195962"/>
                    <a:pt x="253735" y="224563"/>
                  </a:cubicBezTo>
                  <a:cubicBezTo>
                    <a:pt x="268923" y="255694"/>
                    <a:pt x="290699" y="272146"/>
                    <a:pt x="293234" y="272146"/>
                  </a:cubicBezTo>
                  <a:cubicBezTo>
                    <a:pt x="294752" y="272146"/>
                    <a:pt x="295768" y="271383"/>
                    <a:pt x="295768" y="2696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75" name="Forme libre : forme 274">
              <a:extLst>
                <a:ext uri="{FF2B5EF4-FFF2-40B4-BE49-F238E27FC236}">
                  <a16:creationId xmlns:a16="http://schemas.microsoft.com/office/drawing/2014/main" id="{D82F65DF-D1DD-49B9-B434-2495B1FBD796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>
              <a:off x="5523739" y="-15254627"/>
              <a:ext cx="152528" cy="254075"/>
            </a:xfrm>
            <a:custGeom>
              <a:avLst/>
              <a:gdLst>
                <a:gd name="connsiteX0" fmla="*/ 117320 w 152528"/>
                <a:gd name="connsiteY0" fmla="*/ 25130 h 254075"/>
                <a:gd name="connsiteX1" fmla="*/ 118075 w 152528"/>
                <a:gd name="connsiteY1" fmla="*/ 21588 h 254075"/>
                <a:gd name="connsiteX2" fmla="*/ 115040 w 152528"/>
                <a:gd name="connsiteY2" fmla="*/ 19056 h 254075"/>
                <a:gd name="connsiteX3" fmla="*/ 111242 w 152528"/>
                <a:gd name="connsiteY3" fmla="*/ 24120 h 254075"/>
                <a:gd name="connsiteX4" fmla="*/ 96554 w 152528"/>
                <a:gd name="connsiteY4" fmla="*/ 82582 h 254075"/>
                <a:gd name="connsiteX5" fmla="*/ 19066 w 152528"/>
                <a:gd name="connsiteY5" fmla="*/ 151929 h 254075"/>
                <a:gd name="connsiteX6" fmla="*/ 67685 w 152528"/>
                <a:gd name="connsiteY6" fmla="*/ 197741 h 254075"/>
                <a:gd name="connsiteX7" fmla="*/ 61861 w 152528"/>
                <a:gd name="connsiteY7" fmla="*/ 221530 h 254075"/>
                <a:gd name="connsiteX8" fmla="*/ 56293 w 152528"/>
                <a:gd name="connsiteY8" fmla="*/ 243802 h 254075"/>
                <a:gd name="connsiteX9" fmla="*/ 59327 w 152528"/>
                <a:gd name="connsiteY9" fmla="*/ 246588 h 254075"/>
                <a:gd name="connsiteX10" fmla="*/ 61861 w 152528"/>
                <a:gd name="connsiteY10" fmla="*/ 245571 h 254075"/>
                <a:gd name="connsiteX11" fmla="*/ 64650 w 152528"/>
                <a:gd name="connsiteY11" fmla="*/ 235448 h 254075"/>
                <a:gd name="connsiteX12" fmla="*/ 74270 w 152528"/>
                <a:gd name="connsiteY12" fmla="*/ 197741 h 254075"/>
                <a:gd name="connsiteX13" fmla="*/ 151758 w 152528"/>
                <a:gd name="connsiteY13" fmla="*/ 128395 h 254075"/>
                <a:gd name="connsiteX14" fmla="*/ 103139 w 152528"/>
                <a:gd name="connsiteY14" fmla="*/ 82582 h 254075"/>
                <a:gd name="connsiteX15" fmla="*/ 117320 w 152528"/>
                <a:gd name="connsiteY15" fmla="*/ 25130 h 254075"/>
                <a:gd name="connsiteX16" fmla="*/ 68948 w 152528"/>
                <a:gd name="connsiteY16" fmla="*/ 192168 h 254075"/>
                <a:gd name="connsiteX17" fmla="*/ 35527 w 152528"/>
                <a:gd name="connsiteY17" fmla="*/ 157240 h 254075"/>
                <a:gd name="connsiteX18" fmla="*/ 95036 w 152528"/>
                <a:gd name="connsiteY18" fmla="*/ 88148 h 254075"/>
                <a:gd name="connsiteX19" fmla="*/ 68948 w 152528"/>
                <a:gd name="connsiteY19" fmla="*/ 192168 h 254075"/>
                <a:gd name="connsiteX20" fmla="*/ 101614 w 152528"/>
                <a:gd name="connsiteY20" fmla="*/ 88148 h 254075"/>
                <a:gd name="connsiteX21" fmla="*/ 135297 w 152528"/>
                <a:gd name="connsiteY21" fmla="*/ 123076 h 254075"/>
                <a:gd name="connsiteX22" fmla="*/ 75533 w 152528"/>
                <a:gd name="connsiteY22" fmla="*/ 192168 h 254075"/>
                <a:gd name="connsiteX23" fmla="*/ 101614 w 152528"/>
                <a:gd name="connsiteY23" fmla="*/ 8814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2528" h="254075">
                  <a:moveTo>
                    <a:pt x="117320" y="25130"/>
                  </a:moveTo>
                  <a:cubicBezTo>
                    <a:pt x="117320" y="24621"/>
                    <a:pt x="118075" y="21842"/>
                    <a:pt x="118075" y="21588"/>
                  </a:cubicBezTo>
                  <a:cubicBezTo>
                    <a:pt x="118075" y="21334"/>
                    <a:pt x="118075" y="19056"/>
                    <a:pt x="115040" y="19056"/>
                  </a:cubicBezTo>
                  <a:cubicBezTo>
                    <a:pt x="112505" y="19056"/>
                    <a:pt x="112251" y="19817"/>
                    <a:pt x="111242" y="24120"/>
                  </a:cubicBezTo>
                  <a:lnTo>
                    <a:pt x="96554" y="82582"/>
                  </a:lnTo>
                  <a:cubicBezTo>
                    <a:pt x="56293" y="83845"/>
                    <a:pt x="19066" y="117510"/>
                    <a:pt x="19066" y="151929"/>
                  </a:cubicBezTo>
                  <a:cubicBezTo>
                    <a:pt x="19066" y="175970"/>
                    <a:pt x="36790" y="195964"/>
                    <a:pt x="67685" y="197741"/>
                  </a:cubicBezTo>
                  <a:cubicBezTo>
                    <a:pt x="65659" y="205586"/>
                    <a:pt x="63887" y="213685"/>
                    <a:pt x="61861" y="221530"/>
                  </a:cubicBezTo>
                  <a:cubicBezTo>
                    <a:pt x="58819" y="233424"/>
                    <a:pt x="56293" y="243039"/>
                    <a:pt x="56293" y="243802"/>
                  </a:cubicBezTo>
                  <a:cubicBezTo>
                    <a:pt x="56293" y="246334"/>
                    <a:pt x="58064" y="246588"/>
                    <a:pt x="59327" y="246588"/>
                  </a:cubicBezTo>
                  <a:cubicBezTo>
                    <a:pt x="60598" y="246588"/>
                    <a:pt x="61099" y="246334"/>
                    <a:pt x="61861" y="245571"/>
                  </a:cubicBezTo>
                  <a:cubicBezTo>
                    <a:pt x="62370" y="245064"/>
                    <a:pt x="63887" y="238990"/>
                    <a:pt x="64650" y="235448"/>
                  </a:cubicBezTo>
                  <a:lnTo>
                    <a:pt x="74270" y="197741"/>
                  </a:lnTo>
                  <a:cubicBezTo>
                    <a:pt x="115040" y="196471"/>
                    <a:pt x="151758" y="162306"/>
                    <a:pt x="151758" y="128395"/>
                  </a:cubicBezTo>
                  <a:cubicBezTo>
                    <a:pt x="151758" y="108395"/>
                    <a:pt x="138332" y="85115"/>
                    <a:pt x="103139" y="82582"/>
                  </a:cubicBezTo>
                  <a:lnTo>
                    <a:pt x="117320" y="25130"/>
                  </a:lnTo>
                  <a:close/>
                  <a:moveTo>
                    <a:pt x="68948" y="192168"/>
                  </a:moveTo>
                  <a:cubicBezTo>
                    <a:pt x="53759" y="191414"/>
                    <a:pt x="35527" y="182553"/>
                    <a:pt x="35527" y="157240"/>
                  </a:cubicBezTo>
                  <a:cubicBezTo>
                    <a:pt x="35527" y="126870"/>
                    <a:pt x="57301" y="91443"/>
                    <a:pt x="95036" y="88148"/>
                  </a:cubicBezTo>
                  <a:lnTo>
                    <a:pt x="68948" y="192168"/>
                  </a:lnTo>
                  <a:close/>
                  <a:moveTo>
                    <a:pt x="101614" y="88148"/>
                  </a:moveTo>
                  <a:cubicBezTo>
                    <a:pt x="120863" y="89164"/>
                    <a:pt x="135297" y="100804"/>
                    <a:pt x="135297" y="123076"/>
                  </a:cubicBezTo>
                  <a:cubicBezTo>
                    <a:pt x="135297" y="152937"/>
                    <a:pt x="113523" y="189135"/>
                    <a:pt x="75533" y="192168"/>
                  </a:cubicBezTo>
                  <a:lnTo>
                    <a:pt x="101614" y="881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76" name="Forme libre : forme 275">
              <a:extLst>
                <a:ext uri="{FF2B5EF4-FFF2-40B4-BE49-F238E27FC236}">
                  <a16:creationId xmlns:a16="http://schemas.microsoft.com/office/drawing/2014/main" id="{23C4C671-3643-4D93-BDA1-12D33A2CD978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>
              <a:off x="5681559" y="-15158693"/>
              <a:ext cx="101685" cy="152445"/>
            </a:xfrm>
            <a:custGeom>
              <a:avLst/>
              <a:gdLst>
                <a:gd name="connsiteX0" fmla="*/ 59136 w 101685"/>
                <a:gd name="connsiteY0" fmla="*/ 24010 h 152445"/>
                <a:gd name="connsiteX1" fmla="*/ 53822 w 101685"/>
                <a:gd name="connsiteY1" fmla="*/ 19056 h 152445"/>
                <a:gd name="connsiteX2" fmla="*/ 19066 w 101685"/>
                <a:gd name="connsiteY2" fmla="*/ 30395 h 152445"/>
                <a:gd name="connsiteX3" fmla="*/ 19066 w 101685"/>
                <a:gd name="connsiteY3" fmla="*/ 36778 h 152445"/>
                <a:gd name="connsiteX4" fmla="*/ 44773 w 101685"/>
                <a:gd name="connsiteY4" fmla="*/ 31815 h 152445"/>
                <a:gd name="connsiteX5" fmla="*/ 44773 w 101685"/>
                <a:gd name="connsiteY5" fmla="*/ 122195 h 152445"/>
                <a:gd name="connsiteX6" fmla="*/ 27042 w 101685"/>
                <a:gd name="connsiteY6" fmla="*/ 130341 h 152445"/>
                <a:gd name="connsiteX7" fmla="*/ 20305 w 101685"/>
                <a:gd name="connsiteY7" fmla="*/ 130341 h 152445"/>
                <a:gd name="connsiteX8" fmla="*/ 20305 w 101685"/>
                <a:gd name="connsiteY8" fmla="*/ 136725 h 152445"/>
                <a:gd name="connsiteX9" fmla="*/ 51868 w 101685"/>
                <a:gd name="connsiteY9" fmla="*/ 136018 h 152445"/>
                <a:gd name="connsiteX10" fmla="*/ 83605 w 101685"/>
                <a:gd name="connsiteY10" fmla="*/ 136725 h 152445"/>
                <a:gd name="connsiteX11" fmla="*/ 83605 w 101685"/>
                <a:gd name="connsiteY11" fmla="*/ 130341 h 152445"/>
                <a:gd name="connsiteX12" fmla="*/ 76868 w 101685"/>
                <a:gd name="connsiteY12" fmla="*/ 130341 h 152445"/>
                <a:gd name="connsiteX13" fmla="*/ 59136 w 101685"/>
                <a:gd name="connsiteY13" fmla="*/ 122195 h 152445"/>
                <a:gd name="connsiteX14" fmla="*/ 59136 w 101685"/>
                <a:gd name="connsiteY14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6" y="24010"/>
                  </a:moveTo>
                  <a:cubicBezTo>
                    <a:pt x="59136" y="19231"/>
                    <a:pt x="58787" y="19056"/>
                    <a:pt x="53822" y="19056"/>
                  </a:cubicBezTo>
                  <a:cubicBezTo>
                    <a:pt x="42470" y="30220"/>
                    <a:pt x="26335" y="30395"/>
                    <a:pt x="19066" y="30395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3" y="31815"/>
                  </a:cubicBezTo>
                  <a:lnTo>
                    <a:pt x="44773" y="122195"/>
                  </a:lnTo>
                  <a:cubicBezTo>
                    <a:pt x="44773" y="128038"/>
                    <a:pt x="44773" y="130341"/>
                    <a:pt x="27042" y="130341"/>
                  </a:cubicBezTo>
                  <a:lnTo>
                    <a:pt x="20305" y="130341"/>
                  </a:lnTo>
                  <a:lnTo>
                    <a:pt x="20305" y="136725"/>
                  </a:lnTo>
                  <a:cubicBezTo>
                    <a:pt x="23499" y="136550"/>
                    <a:pt x="45306" y="136018"/>
                    <a:pt x="51868" y="136018"/>
                  </a:cubicBezTo>
                  <a:cubicBezTo>
                    <a:pt x="57365" y="136018"/>
                    <a:pt x="79704" y="136550"/>
                    <a:pt x="83605" y="136725"/>
                  </a:cubicBezTo>
                  <a:lnTo>
                    <a:pt x="83605" y="130341"/>
                  </a:lnTo>
                  <a:lnTo>
                    <a:pt x="76868" y="130341"/>
                  </a:lnTo>
                  <a:cubicBezTo>
                    <a:pt x="59136" y="130341"/>
                    <a:pt x="59136" y="128038"/>
                    <a:pt x="59136" y="122195"/>
                  </a:cubicBezTo>
                  <a:lnTo>
                    <a:pt x="59136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77" name="Forme libre : forme 276">
              <a:extLst>
                <a:ext uri="{FF2B5EF4-FFF2-40B4-BE49-F238E27FC236}">
                  <a16:creationId xmlns:a16="http://schemas.microsoft.com/office/drawing/2014/main" id="{206A781C-A391-40F4-9D68-F74481FBC1B4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>
              <a:off x="5788274" y="-15254627"/>
              <a:ext cx="152528" cy="254075"/>
            </a:xfrm>
            <a:custGeom>
              <a:avLst/>
              <a:gdLst>
                <a:gd name="connsiteX0" fmla="*/ 117320 w 152528"/>
                <a:gd name="connsiteY0" fmla="*/ 25130 h 254075"/>
                <a:gd name="connsiteX1" fmla="*/ 118074 w 152528"/>
                <a:gd name="connsiteY1" fmla="*/ 21588 h 254075"/>
                <a:gd name="connsiteX2" fmla="*/ 115040 w 152528"/>
                <a:gd name="connsiteY2" fmla="*/ 19056 h 254075"/>
                <a:gd name="connsiteX3" fmla="*/ 111242 w 152528"/>
                <a:gd name="connsiteY3" fmla="*/ 24120 h 254075"/>
                <a:gd name="connsiteX4" fmla="*/ 96554 w 152528"/>
                <a:gd name="connsiteY4" fmla="*/ 82582 h 254075"/>
                <a:gd name="connsiteX5" fmla="*/ 19066 w 152528"/>
                <a:gd name="connsiteY5" fmla="*/ 151929 h 254075"/>
                <a:gd name="connsiteX6" fmla="*/ 67685 w 152528"/>
                <a:gd name="connsiteY6" fmla="*/ 197741 h 254075"/>
                <a:gd name="connsiteX7" fmla="*/ 61861 w 152528"/>
                <a:gd name="connsiteY7" fmla="*/ 221530 h 254075"/>
                <a:gd name="connsiteX8" fmla="*/ 56293 w 152528"/>
                <a:gd name="connsiteY8" fmla="*/ 243802 h 254075"/>
                <a:gd name="connsiteX9" fmla="*/ 59327 w 152528"/>
                <a:gd name="connsiteY9" fmla="*/ 246588 h 254075"/>
                <a:gd name="connsiteX10" fmla="*/ 61861 w 152528"/>
                <a:gd name="connsiteY10" fmla="*/ 245571 h 254075"/>
                <a:gd name="connsiteX11" fmla="*/ 64650 w 152528"/>
                <a:gd name="connsiteY11" fmla="*/ 235448 h 254075"/>
                <a:gd name="connsiteX12" fmla="*/ 74270 w 152528"/>
                <a:gd name="connsiteY12" fmla="*/ 197741 h 254075"/>
                <a:gd name="connsiteX13" fmla="*/ 151758 w 152528"/>
                <a:gd name="connsiteY13" fmla="*/ 128395 h 254075"/>
                <a:gd name="connsiteX14" fmla="*/ 103139 w 152528"/>
                <a:gd name="connsiteY14" fmla="*/ 82582 h 254075"/>
                <a:gd name="connsiteX15" fmla="*/ 117320 w 152528"/>
                <a:gd name="connsiteY15" fmla="*/ 25130 h 254075"/>
                <a:gd name="connsiteX16" fmla="*/ 68948 w 152528"/>
                <a:gd name="connsiteY16" fmla="*/ 192168 h 254075"/>
                <a:gd name="connsiteX17" fmla="*/ 35527 w 152528"/>
                <a:gd name="connsiteY17" fmla="*/ 157240 h 254075"/>
                <a:gd name="connsiteX18" fmla="*/ 95036 w 152528"/>
                <a:gd name="connsiteY18" fmla="*/ 88148 h 254075"/>
                <a:gd name="connsiteX19" fmla="*/ 68948 w 152528"/>
                <a:gd name="connsiteY19" fmla="*/ 192168 h 254075"/>
                <a:gd name="connsiteX20" fmla="*/ 101614 w 152528"/>
                <a:gd name="connsiteY20" fmla="*/ 88148 h 254075"/>
                <a:gd name="connsiteX21" fmla="*/ 135297 w 152528"/>
                <a:gd name="connsiteY21" fmla="*/ 123076 h 254075"/>
                <a:gd name="connsiteX22" fmla="*/ 75533 w 152528"/>
                <a:gd name="connsiteY22" fmla="*/ 192168 h 254075"/>
                <a:gd name="connsiteX23" fmla="*/ 101614 w 152528"/>
                <a:gd name="connsiteY23" fmla="*/ 8814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2528" h="254075">
                  <a:moveTo>
                    <a:pt x="117320" y="25130"/>
                  </a:moveTo>
                  <a:cubicBezTo>
                    <a:pt x="117320" y="24621"/>
                    <a:pt x="118074" y="21842"/>
                    <a:pt x="118074" y="21588"/>
                  </a:cubicBezTo>
                  <a:cubicBezTo>
                    <a:pt x="118074" y="21334"/>
                    <a:pt x="118074" y="19056"/>
                    <a:pt x="115040" y="19056"/>
                  </a:cubicBezTo>
                  <a:cubicBezTo>
                    <a:pt x="112505" y="19056"/>
                    <a:pt x="112251" y="19817"/>
                    <a:pt x="111242" y="24120"/>
                  </a:cubicBezTo>
                  <a:lnTo>
                    <a:pt x="96554" y="82582"/>
                  </a:lnTo>
                  <a:cubicBezTo>
                    <a:pt x="56293" y="83845"/>
                    <a:pt x="19066" y="117510"/>
                    <a:pt x="19066" y="151929"/>
                  </a:cubicBezTo>
                  <a:cubicBezTo>
                    <a:pt x="19066" y="175970"/>
                    <a:pt x="36790" y="195964"/>
                    <a:pt x="67685" y="197741"/>
                  </a:cubicBezTo>
                  <a:cubicBezTo>
                    <a:pt x="65659" y="205586"/>
                    <a:pt x="63887" y="213685"/>
                    <a:pt x="61861" y="221530"/>
                  </a:cubicBezTo>
                  <a:cubicBezTo>
                    <a:pt x="58819" y="233424"/>
                    <a:pt x="56293" y="243039"/>
                    <a:pt x="56293" y="243802"/>
                  </a:cubicBezTo>
                  <a:cubicBezTo>
                    <a:pt x="56293" y="246334"/>
                    <a:pt x="58064" y="246588"/>
                    <a:pt x="59327" y="246588"/>
                  </a:cubicBezTo>
                  <a:cubicBezTo>
                    <a:pt x="60598" y="246588"/>
                    <a:pt x="61099" y="246334"/>
                    <a:pt x="61861" y="245571"/>
                  </a:cubicBezTo>
                  <a:cubicBezTo>
                    <a:pt x="62370" y="245064"/>
                    <a:pt x="63887" y="238990"/>
                    <a:pt x="64650" y="235448"/>
                  </a:cubicBezTo>
                  <a:lnTo>
                    <a:pt x="74270" y="197741"/>
                  </a:lnTo>
                  <a:cubicBezTo>
                    <a:pt x="115040" y="196471"/>
                    <a:pt x="151758" y="162306"/>
                    <a:pt x="151758" y="128395"/>
                  </a:cubicBezTo>
                  <a:cubicBezTo>
                    <a:pt x="151758" y="108395"/>
                    <a:pt x="138332" y="85115"/>
                    <a:pt x="103139" y="82582"/>
                  </a:cubicBezTo>
                  <a:lnTo>
                    <a:pt x="117320" y="25130"/>
                  </a:lnTo>
                  <a:close/>
                  <a:moveTo>
                    <a:pt x="68948" y="192168"/>
                  </a:moveTo>
                  <a:cubicBezTo>
                    <a:pt x="53758" y="191414"/>
                    <a:pt x="35527" y="182553"/>
                    <a:pt x="35527" y="157240"/>
                  </a:cubicBezTo>
                  <a:cubicBezTo>
                    <a:pt x="35527" y="126870"/>
                    <a:pt x="57302" y="91443"/>
                    <a:pt x="95036" y="88148"/>
                  </a:cubicBezTo>
                  <a:lnTo>
                    <a:pt x="68948" y="192168"/>
                  </a:lnTo>
                  <a:close/>
                  <a:moveTo>
                    <a:pt x="101614" y="88148"/>
                  </a:moveTo>
                  <a:cubicBezTo>
                    <a:pt x="120863" y="89164"/>
                    <a:pt x="135297" y="100804"/>
                    <a:pt x="135297" y="123076"/>
                  </a:cubicBezTo>
                  <a:cubicBezTo>
                    <a:pt x="135297" y="152937"/>
                    <a:pt x="113523" y="189135"/>
                    <a:pt x="75533" y="192168"/>
                  </a:cubicBezTo>
                  <a:lnTo>
                    <a:pt x="101614" y="881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78" name="Forme libre : forme 277">
              <a:extLst>
                <a:ext uri="{FF2B5EF4-FFF2-40B4-BE49-F238E27FC236}">
                  <a16:creationId xmlns:a16="http://schemas.microsoft.com/office/drawing/2014/main" id="{67F3F5BE-39C3-46FD-AF9B-CA11E3B75B0B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>
              <a:off x="5937935" y="-15158693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4 w 101685"/>
                <a:gd name="connsiteY1" fmla="*/ 104473 h 152445"/>
                <a:gd name="connsiteX2" fmla="*/ 86798 w 101685"/>
                <a:gd name="connsiteY2" fmla="*/ 120599 h 152445"/>
                <a:gd name="connsiteX3" fmla="*/ 69249 w 101685"/>
                <a:gd name="connsiteY3" fmla="*/ 121663 h 152445"/>
                <a:gd name="connsiteX4" fmla="*/ 36623 w 101685"/>
                <a:gd name="connsiteY4" fmla="*/ 121663 h 152445"/>
                <a:gd name="connsiteX5" fmla="*/ 72085 w 101685"/>
                <a:gd name="connsiteY5" fmla="*/ 91888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6 h 152445"/>
                <a:gd name="connsiteX9" fmla="*/ 28464 w 101685"/>
                <a:gd name="connsiteY9" fmla="*/ 60701 h 152445"/>
                <a:gd name="connsiteX10" fmla="*/ 37862 w 101685"/>
                <a:gd name="connsiteY10" fmla="*/ 51308 h 152445"/>
                <a:gd name="connsiteX11" fmla="*/ 27400 w 101685"/>
                <a:gd name="connsiteY11" fmla="*/ 41915 h 152445"/>
                <a:gd name="connsiteX12" fmla="*/ 53290 w 101685"/>
                <a:gd name="connsiteY12" fmla="*/ 25432 h 152445"/>
                <a:gd name="connsiteX13" fmla="*/ 80244 w 101685"/>
                <a:gd name="connsiteY13" fmla="*/ 53610 h 152445"/>
                <a:gd name="connsiteX14" fmla="*/ 63569 w 101685"/>
                <a:gd name="connsiteY14" fmla="*/ 87633 h 152445"/>
                <a:gd name="connsiteX15" fmla="*/ 20838 w 101685"/>
                <a:gd name="connsiteY15" fmla="*/ 129817 h 152445"/>
                <a:gd name="connsiteX16" fmla="*/ 19066 w 101685"/>
                <a:gd name="connsiteY16" fmla="*/ 136725 h 152445"/>
                <a:gd name="connsiteX17" fmla="*/ 92121 w 101685"/>
                <a:gd name="connsiteY17" fmla="*/ 136725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4" y="104473"/>
                  </a:lnTo>
                  <a:cubicBezTo>
                    <a:pt x="90881" y="108371"/>
                    <a:pt x="89110" y="118828"/>
                    <a:pt x="86798" y="120599"/>
                  </a:cubicBezTo>
                  <a:cubicBezTo>
                    <a:pt x="85384" y="121663"/>
                    <a:pt x="71728" y="121663"/>
                    <a:pt x="69249" y="121663"/>
                  </a:cubicBezTo>
                  <a:lnTo>
                    <a:pt x="36623" y="121663"/>
                  </a:lnTo>
                  <a:cubicBezTo>
                    <a:pt x="55236" y="105180"/>
                    <a:pt x="61448" y="100217"/>
                    <a:pt x="72085" y="91888"/>
                  </a:cubicBezTo>
                  <a:cubicBezTo>
                    <a:pt x="85209" y="81432"/>
                    <a:pt x="97443" y="70443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6"/>
                  </a:cubicBezTo>
                  <a:cubicBezTo>
                    <a:pt x="19066" y="59811"/>
                    <a:pt x="26692" y="60701"/>
                    <a:pt x="28464" y="60701"/>
                  </a:cubicBezTo>
                  <a:cubicBezTo>
                    <a:pt x="32722" y="60701"/>
                    <a:pt x="37862" y="57683"/>
                    <a:pt x="37862" y="51308"/>
                  </a:cubicBezTo>
                  <a:cubicBezTo>
                    <a:pt x="37862" y="48115"/>
                    <a:pt x="36623" y="41915"/>
                    <a:pt x="27400" y="41915"/>
                  </a:cubicBezTo>
                  <a:cubicBezTo>
                    <a:pt x="32897" y="29331"/>
                    <a:pt x="44956" y="25432"/>
                    <a:pt x="53290" y="25432"/>
                  </a:cubicBezTo>
                  <a:cubicBezTo>
                    <a:pt x="71021" y="25432"/>
                    <a:pt x="80244" y="39254"/>
                    <a:pt x="80244" y="53610"/>
                  </a:cubicBezTo>
                  <a:cubicBezTo>
                    <a:pt x="80244" y="69030"/>
                    <a:pt x="69249" y="81256"/>
                    <a:pt x="63569" y="87633"/>
                  </a:cubicBezTo>
                  <a:lnTo>
                    <a:pt x="20838" y="129817"/>
                  </a:lnTo>
                  <a:cubicBezTo>
                    <a:pt x="19066" y="131405"/>
                    <a:pt x="19066" y="131763"/>
                    <a:pt x="19066" y="136725"/>
                  </a:cubicBezTo>
                  <a:lnTo>
                    <a:pt x="92121" y="136725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79" name="Forme libre : forme 278">
              <a:extLst>
                <a:ext uri="{FF2B5EF4-FFF2-40B4-BE49-F238E27FC236}">
                  <a16:creationId xmlns:a16="http://schemas.microsoft.com/office/drawing/2014/main" id="{DF2180CD-E8B8-4728-AA1F-AD81DB698519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>
            <a:xfrm>
              <a:off x="6091094" y="-15295104"/>
              <a:ext cx="127107" cy="25408"/>
            </a:xfrm>
            <a:custGeom>
              <a:avLst/>
              <a:gdLst>
                <a:gd name="connsiteX0" fmla="*/ 110488 w 127106"/>
                <a:gd name="connsiteY0" fmla="*/ 26901 h 25407"/>
                <a:gd name="connsiteX1" fmla="*/ 110488 w 127106"/>
                <a:gd name="connsiteY1" fmla="*/ 19056 h 25407"/>
                <a:gd name="connsiteX2" fmla="*/ 19066 w 127106"/>
                <a:gd name="connsiteY2" fmla="*/ 19056 h 25407"/>
                <a:gd name="connsiteX3" fmla="*/ 19066 w 127106"/>
                <a:gd name="connsiteY3" fmla="*/ 26901 h 25407"/>
                <a:gd name="connsiteX4" fmla="*/ 110488 w 127106"/>
                <a:gd name="connsiteY4" fmla="*/ 26901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106" h="25407">
                  <a:moveTo>
                    <a:pt x="110488" y="26901"/>
                  </a:moveTo>
                  <a:lnTo>
                    <a:pt x="110488" y="19056"/>
                  </a:lnTo>
                  <a:lnTo>
                    <a:pt x="19066" y="19056"/>
                  </a:lnTo>
                  <a:lnTo>
                    <a:pt x="19066" y="26901"/>
                  </a:lnTo>
                  <a:lnTo>
                    <a:pt x="110488" y="2690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80" name="Forme libre : forme 279">
              <a:extLst>
                <a:ext uri="{FF2B5EF4-FFF2-40B4-BE49-F238E27FC236}">
                  <a16:creationId xmlns:a16="http://schemas.microsoft.com/office/drawing/2014/main" id="{6FFB8B9C-23B7-469E-9CE7-26B5C654E75C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>
              <a:off x="6052782" y="-15254627"/>
              <a:ext cx="152528" cy="254075"/>
            </a:xfrm>
            <a:custGeom>
              <a:avLst/>
              <a:gdLst>
                <a:gd name="connsiteX0" fmla="*/ 117319 w 152528"/>
                <a:gd name="connsiteY0" fmla="*/ 25130 h 254075"/>
                <a:gd name="connsiteX1" fmla="*/ 118074 w 152528"/>
                <a:gd name="connsiteY1" fmla="*/ 21588 h 254075"/>
                <a:gd name="connsiteX2" fmla="*/ 115040 w 152528"/>
                <a:gd name="connsiteY2" fmla="*/ 19056 h 254075"/>
                <a:gd name="connsiteX3" fmla="*/ 111242 w 152528"/>
                <a:gd name="connsiteY3" fmla="*/ 24120 h 254075"/>
                <a:gd name="connsiteX4" fmla="*/ 96554 w 152528"/>
                <a:gd name="connsiteY4" fmla="*/ 82582 h 254075"/>
                <a:gd name="connsiteX5" fmla="*/ 19066 w 152528"/>
                <a:gd name="connsiteY5" fmla="*/ 151929 h 254075"/>
                <a:gd name="connsiteX6" fmla="*/ 67684 w 152528"/>
                <a:gd name="connsiteY6" fmla="*/ 197741 h 254075"/>
                <a:gd name="connsiteX7" fmla="*/ 61861 w 152528"/>
                <a:gd name="connsiteY7" fmla="*/ 221530 h 254075"/>
                <a:gd name="connsiteX8" fmla="*/ 56292 w 152528"/>
                <a:gd name="connsiteY8" fmla="*/ 243802 h 254075"/>
                <a:gd name="connsiteX9" fmla="*/ 59327 w 152528"/>
                <a:gd name="connsiteY9" fmla="*/ 246588 h 254075"/>
                <a:gd name="connsiteX10" fmla="*/ 61861 w 152528"/>
                <a:gd name="connsiteY10" fmla="*/ 245571 h 254075"/>
                <a:gd name="connsiteX11" fmla="*/ 64650 w 152528"/>
                <a:gd name="connsiteY11" fmla="*/ 235448 h 254075"/>
                <a:gd name="connsiteX12" fmla="*/ 74270 w 152528"/>
                <a:gd name="connsiteY12" fmla="*/ 197741 h 254075"/>
                <a:gd name="connsiteX13" fmla="*/ 151757 w 152528"/>
                <a:gd name="connsiteY13" fmla="*/ 128395 h 254075"/>
                <a:gd name="connsiteX14" fmla="*/ 103139 w 152528"/>
                <a:gd name="connsiteY14" fmla="*/ 82582 h 254075"/>
                <a:gd name="connsiteX15" fmla="*/ 117319 w 152528"/>
                <a:gd name="connsiteY15" fmla="*/ 25130 h 254075"/>
                <a:gd name="connsiteX16" fmla="*/ 68948 w 152528"/>
                <a:gd name="connsiteY16" fmla="*/ 192168 h 254075"/>
                <a:gd name="connsiteX17" fmla="*/ 35526 w 152528"/>
                <a:gd name="connsiteY17" fmla="*/ 157240 h 254075"/>
                <a:gd name="connsiteX18" fmla="*/ 95036 w 152528"/>
                <a:gd name="connsiteY18" fmla="*/ 88148 h 254075"/>
                <a:gd name="connsiteX19" fmla="*/ 68948 w 152528"/>
                <a:gd name="connsiteY19" fmla="*/ 192168 h 254075"/>
                <a:gd name="connsiteX20" fmla="*/ 101614 w 152528"/>
                <a:gd name="connsiteY20" fmla="*/ 88148 h 254075"/>
                <a:gd name="connsiteX21" fmla="*/ 135297 w 152528"/>
                <a:gd name="connsiteY21" fmla="*/ 123076 h 254075"/>
                <a:gd name="connsiteX22" fmla="*/ 75533 w 152528"/>
                <a:gd name="connsiteY22" fmla="*/ 192168 h 254075"/>
                <a:gd name="connsiteX23" fmla="*/ 101614 w 152528"/>
                <a:gd name="connsiteY23" fmla="*/ 8814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2528" h="254075">
                  <a:moveTo>
                    <a:pt x="117319" y="25130"/>
                  </a:moveTo>
                  <a:cubicBezTo>
                    <a:pt x="117319" y="24621"/>
                    <a:pt x="118074" y="21842"/>
                    <a:pt x="118074" y="21588"/>
                  </a:cubicBezTo>
                  <a:cubicBezTo>
                    <a:pt x="118074" y="21334"/>
                    <a:pt x="118074" y="19056"/>
                    <a:pt x="115040" y="19056"/>
                  </a:cubicBezTo>
                  <a:cubicBezTo>
                    <a:pt x="112505" y="19056"/>
                    <a:pt x="112251" y="19817"/>
                    <a:pt x="111242" y="24120"/>
                  </a:cubicBezTo>
                  <a:lnTo>
                    <a:pt x="96554" y="82582"/>
                  </a:lnTo>
                  <a:cubicBezTo>
                    <a:pt x="56292" y="83845"/>
                    <a:pt x="19066" y="117510"/>
                    <a:pt x="19066" y="151929"/>
                  </a:cubicBezTo>
                  <a:cubicBezTo>
                    <a:pt x="19066" y="175970"/>
                    <a:pt x="36790" y="195964"/>
                    <a:pt x="67684" y="197741"/>
                  </a:cubicBezTo>
                  <a:cubicBezTo>
                    <a:pt x="65659" y="205586"/>
                    <a:pt x="63887" y="213685"/>
                    <a:pt x="61861" y="221530"/>
                  </a:cubicBezTo>
                  <a:cubicBezTo>
                    <a:pt x="58819" y="233424"/>
                    <a:pt x="56292" y="243039"/>
                    <a:pt x="56292" y="243802"/>
                  </a:cubicBezTo>
                  <a:cubicBezTo>
                    <a:pt x="56292" y="246334"/>
                    <a:pt x="58064" y="246588"/>
                    <a:pt x="59327" y="246588"/>
                  </a:cubicBezTo>
                  <a:cubicBezTo>
                    <a:pt x="60598" y="246588"/>
                    <a:pt x="61099" y="246334"/>
                    <a:pt x="61861" y="245571"/>
                  </a:cubicBezTo>
                  <a:cubicBezTo>
                    <a:pt x="62370" y="245064"/>
                    <a:pt x="63887" y="238990"/>
                    <a:pt x="64650" y="235448"/>
                  </a:cubicBezTo>
                  <a:lnTo>
                    <a:pt x="74270" y="197741"/>
                  </a:lnTo>
                  <a:cubicBezTo>
                    <a:pt x="115040" y="196471"/>
                    <a:pt x="151757" y="162306"/>
                    <a:pt x="151757" y="128395"/>
                  </a:cubicBezTo>
                  <a:cubicBezTo>
                    <a:pt x="151757" y="108395"/>
                    <a:pt x="138332" y="85115"/>
                    <a:pt x="103139" y="82582"/>
                  </a:cubicBezTo>
                  <a:lnTo>
                    <a:pt x="117319" y="25130"/>
                  </a:lnTo>
                  <a:close/>
                  <a:moveTo>
                    <a:pt x="68948" y="192168"/>
                  </a:moveTo>
                  <a:cubicBezTo>
                    <a:pt x="53758" y="191414"/>
                    <a:pt x="35526" y="182553"/>
                    <a:pt x="35526" y="157240"/>
                  </a:cubicBezTo>
                  <a:cubicBezTo>
                    <a:pt x="35526" y="126870"/>
                    <a:pt x="57302" y="91443"/>
                    <a:pt x="95036" y="88148"/>
                  </a:cubicBezTo>
                  <a:lnTo>
                    <a:pt x="68948" y="192168"/>
                  </a:lnTo>
                  <a:close/>
                  <a:moveTo>
                    <a:pt x="101614" y="88148"/>
                  </a:moveTo>
                  <a:cubicBezTo>
                    <a:pt x="120863" y="89164"/>
                    <a:pt x="135297" y="100804"/>
                    <a:pt x="135297" y="123076"/>
                  </a:cubicBezTo>
                  <a:cubicBezTo>
                    <a:pt x="135297" y="152937"/>
                    <a:pt x="113522" y="189135"/>
                    <a:pt x="75533" y="192168"/>
                  </a:cubicBezTo>
                  <a:lnTo>
                    <a:pt x="101614" y="881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81" name="Forme libre : forme 280">
              <a:extLst>
                <a:ext uri="{FF2B5EF4-FFF2-40B4-BE49-F238E27FC236}">
                  <a16:creationId xmlns:a16="http://schemas.microsoft.com/office/drawing/2014/main" id="{8C09EBD4-3703-4654-8E59-7D6DCDF71D1A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>
            <a:xfrm>
              <a:off x="6210604" y="-15158693"/>
              <a:ext cx="101685" cy="152445"/>
            </a:xfrm>
            <a:custGeom>
              <a:avLst/>
              <a:gdLst>
                <a:gd name="connsiteX0" fmla="*/ 59136 w 101685"/>
                <a:gd name="connsiteY0" fmla="*/ 24010 h 152445"/>
                <a:gd name="connsiteX1" fmla="*/ 53822 w 101685"/>
                <a:gd name="connsiteY1" fmla="*/ 19056 h 152445"/>
                <a:gd name="connsiteX2" fmla="*/ 19066 w 101685"/>
                <a:gd name="connsiteY2" fmla="*/ 30395 h 152445"/>
                <a:gd name="connsiteX3" fmla="*/ 19066 w 101685"/>
                <a:gd name="connsiteY3" fmla="*/ 36778 h 152445"/>
                <a:gd name="connsiteX4" fmla="*/ 44773 w 101685"/>
                <a:gd name="connsiteY4" fmla="*/ 31815 h 152445"/>
                <a:gd name="connsiteX5" fmla="*/ 44773 w 101685"/>
                <a:gd name="connsiteY5" fmla="*/ 122195 h 152445"/>
                <a:gd name="connsiteX6" fmla="*/ 27042 w 101685"/>
                <a:gd name="connsiteY6" fmla="*/ 130341 h 152445"/>
                <a:gd name="connsiteX7" fmla="*/ 20305 w 101685"/>
                <a:gd name="connsiteY7" fmla="*/ 130341 h 152445"/>
                <a:gd name="connsiteX8" fmla="*/ 20305 w 101685"/>
                <a:gd name="connsiteY8" fmla="*/ 136725 h 152445"/>
                <a:gd name="connsiteX9" fmla="*/ 51867 w 101685"/>
                <a:gd name="connsiteY9" fmla="*/ 136018 h 152445"/>
                <a:gd name="connsiteX10" fmla="*/ 83604 w 101685"/>
                <a:gd name="connsiteY10" fmla="*/ 136725 h 152445"/>
                <a:gd name="connsiteX11" fmla="*/ 83604 w 101685"/>
                <a:gd name="connsiteY11" fmla="*/ 130341 h 152445"/>
                <a:gd name="connsiteX12" fmla="*/ 76868 w 101685"/>
                <a:gd name="connsiteY12" fmla="*/ 130341 h 152445"/>
                <a:gd name="connsiteX13" fmla="*/ 59136 w 101685"/>
                <a:gd name="connsiteY13" fmla="*/ 122195 h 152445"/>
                <a:gd name="connsiteX14" fmla="*/ 59136 w 101685"/>
                <a:gd name="connsiteY14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6" y="24010"/>
                  </a:moveTo>
                  <a:cubicBezTo>
                    <a:pt x="59136" y="19231"/>
                    <a:pt x="58787" y="19056"/>
                    <a:pt x="53822" y="19056"/>
                  </a:cubicBezTo>
                  <a:cubicBezTo>
                    <a:pt x="42470" y="30220"/>
                    <a:pt x="26335" y="30395"/>
                    <a:pt x="19066" y="30395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3" y="31815"/>
                  </a:cubicBezTo>
                  <a:lnTo>
                    <a:pt x="44773" y="122195"/>
                  </a:lnTo>
                  <a:cubicBezTo>
                    <a:pt x="44773" y="128038"/>
                    <a:pt x="44773" y="130341"/>
                    <a:pt x="27042" y="130341"/>
                  </a:cubicBezTo>
                  <a:lnTo>
                    <a:pt x="20305" y="130341"/>
                  </a:lnTo>
                  <a:lnTo>
                    <a:pt x="20305" y="136725"/>
                  </a:lnTo>
                  <a:cubicBezTo>
                    <a:pt x="23499" y="136550"/>
                    <a:pt x="45305" y="136018"/>
                    <a:pt x="51867" y="136018"/>
                  </a:cubicBezTo>
                  <a:cubicBezTo>
                    <a:pt x="57365" y="136018"/>
                    <a:pt x="79704" y="136550"/>
                    <a:pt x="83604" y="136725"/>
                  </a:cubicBezTo>
                  <a:lnTo>
                    <a:pt x="83604" y="130341"/>
                  </a:lnTo>
                  <a:lnTo>
                    <a:pt x="76868" y="130341"/>
                  </a:lnTo>
                  <a:cubicBezTo>
                    <a:pt x="59136" y="130341"/>
                    <a:pt x="59136" y="128038"/>
                    <a:pt x="59136" y="122195"/>
                  </a:cubicBezTo>
                  <a:lnTo>
                    <a:pt x="59136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82" name="Forme libre : forme 281">
              <a:extLst>
                <a:ext uri="{FF2B5EF4-FFF2-40B4-BE49-F238E27FC236}">
                  <a16:creationId xmlns:a16="http://schemas.microsoft.com/office/drawing/2014/main" id="{51CDFF0E-045C-4A0C-A121-4B30CE4D492A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>
            <a:xfrm>
              <a:off x="6355604" y="-15295104"/>
              <a:ext cx="127107" cy="25408"/>
            </a:xfrm>
            <a:custGeom>
              <a:avLst/>
              <a:gdLst>
                <a:gd name="connsiteX0" fmla="*/ 110488 w 127106"/>
                <a:gd name="connsiteY0" fmla="*/ 26901 h 25407"/>
                <a:gd name="connsiteX1" fmla="*/ 110488 w 127106"/>
                <a:gd name="connsiteY1" fmla="*/ 19056 h 25407"/>
                <a:gd name="connsiteX2" fmla="*/ 19066 w 127106"/>
                <a:gd name="connsiteY2" fmla="*/ 19056 h 25407"/>
                <a:gd name="connsiteX3" fmla="*/ 19066 w 127106"/>
                <a:gd name="connsiteY3" fmla="*/ 26901 h 25407"/>
                <a:gd name="connsiteX4" fmla="*/ 110488 w 127106"/>
                <a:gd name="connsiteY4" fmla="*/ 26901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106" h="25407">
                  <a:moveTo>
                    <a:pt x="110488" y="26901"/>
                  </a:moveTo>
                  <a:lnTo>
                    <a:pt x="110488" y="19056"/>
                  </a:lnTo>
                  <a:lnTo>
                    <a:pt x="19066" y="19056"/>
                  </a:lnTo>
                  <a:lnTo>
                    <a:pt x="19066" y="26901"/>
                  </a:lnTo>
                  <a:lnTo>
                    <a:pt x="110488" y="2690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83" name="Forme libre : forme 282">
              <a:extLst>
                <a:ext uri="{FF2B5EF4-FFF2-40B4-BE49-F238E27FC236}">
                  <a16:creationId xmlns:a16="http://schemas.microsoft.com/office/drawing/2014/main" id="{CDD4B674-1563-4C48-8EE2-F1EB529BC4E4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>
            <a:xfrm>
              <a:off x="6317317" y="-15254627"/>
              <a:ext cx="152528" cy="254075"/>
            </a:xfrm>
            <a:custGeom>
              <a:avLst/>
              <a:gdLst>
                <a:gd name="connsiteX0" fmla="*/ 117320 w 152528"/>
                <a:gd name="connsiteY0" fmla="*/ 25130 h 254075"/>
                <a:gd name="connsiteX1" fmla="*/ 118074 w 152528"/>
                <a:gd name="connsiteY1" fmla="*/ 21588 h 254075"/>
                <a:gd name="connsiteX2" fmla="*/ 115040 w 152528"/>
                <a:gd name="connsiteY2" fmla="*/ 19056 h 254075"/>
                <a:gd name="connsiteX3" fmla="*/ 111242 w 152528"/>
                <a:gd name="connsiteY3" fmla="*/ 24120 h 254075"/>
                <a:gd name="connsiteX4" fmla="*/ 96554 w 152528"/>
                <a:gd name="connsiteY4" fmla="*/ 82582 h 254075"/>
                <a:gd name="connsiteX5" fmla="*/ 19066 w 152528"/>
                <a:gd name="connsiteY5" fmla="*/ 151929 h 254075"/>
                <a:gd name="connsiteX6" fmla="*/ 67685 w 152528"/>
                <a:gd name="connsiteY6" fmla="*/ 197741 h 254075"/>
                <a:gd name="connsiteX7" fmla="*/ 61861 w 152528"/>
                <a:gd name="connsiteY7" fmla="*/ 221530 h 254075"/>
                <a:gd name="connsiteX8" fmla="*/ 56292 w 152528"/>
                <a:gd name="connsiteY8" fmla="*/ 243802 h 254075"/>
                <a:gd name="connsiteX9" fmla="*/ 59327 w 152528"/>
                <a:gd name="connsiteY9" fmla="*/ 246588 h 254075"/>
                <a:gd name="connsiteX10" fmla="*/ 61861 w 152528"/>
                <a:gd name="connsiteY10" fmla="*/ 245571 h 254075"/>
                <a:gd name="connsiteX11" fmla="*/ 64650 w 152528"/>
                <a:gd name="connsiteY11" fmla="*/ 235448 h 254075"/>
                <a:gd name="connsiteX12" fmla="*/ 74270 w 152528"/>
                <a:gd name="connsiteY12" fmla="*/ 197741 h 254075"/>
                <a:gd name="connsiteX13" fmla="*/ 151758 w 152528"/>
                <a:gd name="connsiteY13" fmla="*/ 128395 h 254075"/>
                <a:gd name="connsiteX14" fmla="*/ 103139 w 152528"/>
                <a:gd name="connsiteY14" fmla="*/ 82582 h 254075"/>
                <a:gd name="connsiteX15" fmla="*/ 117320 w 152528"/>
                <a:gd name="connsiteY15" fmla="*/ 25130 h 254075"/>
                <a:gd name="connsiteX16" fmla="*/ 68948 w 152528"/>
                <a:gd name="connsiteY16" fmla="*/ 192168 h 254075"/>
                <a:gd name="connsiteX17" fmla="*/ 35527 w 152528"/>
                <a:gd name="connsiteY17" fmla="*/ 157240 h 254075"/>
                <a:gd name="connsiteX18" fmla="*/ 95036 w 152528"/>
                <a:gd name="connsiteY18" fmla="*/ 88148 h 254075"/>
                <a:gd name="connsiteX19" fmla="*/ 68948 w 152528"/>
                <a:gd name="connsiteY19" fmla="*/ 192168 h 254075"/>
                <a:gd name="connsiteX20" fmla="*/ 101614 w 152528"/>
                <a:gd name="connsiteY20" fmla="*/ 88148 h 254075"/>
                <a:gd name="connsiteX21" fmla="*/ 135297 w 152528"/>
                <a:gd name="connsiteY21" fmla="*/ 123076 h 254075"/>
                <a:gd name="connsiteX22" fmla="*/ 75533 w 152528"/>
                <a:gd name="connsiteY22" fmla="*/ 192168 h 254075"/>
                <a:gd name="connsiteX23" fmla="*/ 101614 w 152528"/>
                <a:gd name="connsiteY23" fmla="*/ 8814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2528" h="254075">
                  <a:moveTo>
                    <a:pt x="117320" y="25130"/>
                  </a:moveTo>
                  <a:cubicBezTo>
                    <a:pt x="117320" y="24621"/>
                    <a:pt x="118074" y="21842"/>
                    <a:pt x="118074" y="21588"/>
                  </a:cubicBezTo>
                  <a:cubicBezTo>
                    <a:pt x="118074" y="21334"/>
                    <a:pt x="118074" y="19056"/>
                    <a:pt x="115040" y="19056"/>
                  </a:cubicBezTo>
                  <a:cubicBezTo>
                    <a:pt x="112505" y="19056"/>
                    <a:pt x="112251" y="19817"/>
                    <a:pt x="111242" y="24120"/>
                  </a:cubicBezTo>
                  <a:lnTo>
                    <a:pt x="96554" y="82582"/>
                  </a:lnTo>
                  <a:cubicBezTo>
                    <a:pt x="56292" y="83845"/>
                    <a:pt x="19066" y="117510"/>
                    <a:pt x="19066" y="151929"/>
                  </a:cubicBezTo>
                  <a:cubicBezTo>
                    <a:pt x="19066" y="175970"/>
                    <a:pt x="36790" y="195964"/>
                    <a:pt x="67685" y="197741"/>
                  </a:cubicBezTo>
                  <a:cubicBezTo>
                    <a:pt x="65659" y="205586"/>
                    <a:pt x="63887" y="213685"/>
                    <a:pt x="61861" y="221530"/>
                  </a:cubicBezTo>
                  <a:cubicBezTo>
                    <a:pt x="58819" y="233424"/>
                    <a:pt x="56292" y="243039"/>
                    <a:pt x="56292" y="243802"/>
                  </a:cubicBezTo>
                  <a:cubicBezTo>
                    <a:pt x="56292" y="246334"/>
                    <a:pt x="58064" y="246588"/>
                    <a:pt x="59327" y="246588"/>
                  </a:cubicBezTo>
                  <a:cubicBezTo>
                    <a:pt x="60598" y="246588"/>
                    <a:pt x="61099" y="246334"/>
                    <a:pt x="61861" y="245571"/>
                  </a:cubicBezTo>
                  <a:cubicBezTo>
                    <a:pt x="62370" y="245064"/>
                    <a:pt x="63887" y="238990"/>
                    <a:pt x="64650" y="235448"/>
                  </a:cubicBezTo>
                  <a:lnTo>
                    <a:pt x="74270" y="197741"/>
                  </a:lnTo>
                  <a:cubicBezTo>
                    <a:pt x="115040" y="196471"/>
                    <a:pt x="151758" y="162306"/>
                    <a:pt x="151758" y="128395"/>
                  </a:cubicBezTo>
                  <a:cubicBezTo>
                    <a:pt x="151758" y="108395"/>
                    <a:pt x="138332" y="85115"/>
                    <a:pt x="103139" y="82582"/>
                  </a:cubicBezTo>
                  <a:lnTo>
                    <a:pt x="117320" y="25130"/>
                  </a:lnTo>
                  <a:close/>
                  <a:moveTo>
                    <a:pt x="68948" y="192168"/>
                  </a:moveTo>
                  <a:cubicBezTo>
                    <a:pt x="53758" y="191414"/>
                    <a:pt x="35527" y="182553"/>
                    <a:pt x="35527" y="157240"/>
                  </a:cubicBezTo>
                  <a:cubicBezTo>
                    <a:pt x="35527" y="126870"/>
                    <a:pt x="57301" y="91443"/>
                    <a:pt x="95036" y="88148"/>
                  </a:cubicBezTo>
                  <a:lnTo>
                    <a:pt x="68948" y="192168"/>
                  </a:lnTo>
                  <a:close/>
                  <a:moveTo>
                    <a:pt x="101614" y="88148"/>
                  </a:moveTo>
                  <a:cubicBezTo>
                    <a:pt x="120862" y="89164"/>
                    <a:pt x="135297" y="100804"/>
                    <a:pt x="135297" y="123076"/>
                  </a:cubicBezTo>
                  <a:cubicBezTo>
                    <a:pt x="135297" y="152937"/>
                    <a:pt x="113522" y="189135"/>
                    <a:pt x="75533" y="192168"/>
                  </a:cubicBezTo>
                  <a:lnTo>
                    <a:pt x="101614" y="881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84" name="Forme libre : forme 283">
              <a:extLst>
                <a:ext uri="{FF2B5EF4-FFF2-40B4-BE49-F238E27FC236}">
                  <a16:creationId xmlns:a16="http://schemas.microsoft.com/office/drawing/2014/main" id="{7BBF3339-EF22-46F3-8496-691C32CD6C06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>
            <a:xfrm>
              <a:off x="6466980" y="-15158692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3 w 101685"/>
                <a:gd name="connsiteY1" fmla="*/ 104473 h 152445"/>
                <a:gd name="connsiteX2" fmla="*/ 86798 w 101685"/>
                <a:gd name="connsiteY2" fmla="*/ 120599 h 152445"/>
                <a:gd name="connsiteX3" fmla="*/ 69249 w 101685"/>
                <a:gd name="connsiteY3" fmla="*/ 121663 h 152445"/>
                <a:gd name="connsiteX4" fmla="*/ 36622 w 101685"/>
                <a:gd name="connsiteY4" fmla="*/ 121663 h 152445"/>
                <a:gd name="connsiteX5" fmla="*/ 72085 w 101685"/>
                <a:gd name="connsiteY5" fmla="*/ 91888 h 152445"/>
                <a:gd name="connsiteX6" fmla="*/ 97443 w 101685"/>
                <a:gd name="connsiteY6" fmla="*/ 53611 h 152445"/>
                <a:gd name="connsiteX7" fmla="*/ 55951 w 101685"/>
                <a:gd name="connsiteY7" fmla="*/ 19056 h 152445"/>
                <a:gd name="connsiteX8" fmla="*/ 19066 w 101685"/>
                <a:gd name="connsiteY8" fmla="*/ 50776 h 152445"/>
                <a:gd name="connsiteX9" fmla="*/ 28464 w 101685"/>
                <a:gd name="connsiteY9" fmla="*/ 60701 h 152445"/>
                <a:gd name="connsiteX10" fmla="*/ 37862 w 101685"/>
                <a:gd name="connsiteY10" fmla="*/ 51308 h 152445"/>
                <a:gd name="connsiteX11" fmla="*/ 27399 w 101685"/>
                <a:gd name="connsiteY11" fmla="*/ 41915 h 152445"/>
                <a:gd name="connsiteX12" fmla="*/ 53290 w 101685"/>
                <a:gd name="connsiteY12" fmla="*/ 25432 h 152445"/>
                <a:gd name="connsiteX13" fmla="*/ 80244 w 101685"/>
                <a:gd name="connsiteY13" fmla="*/ 53611 h 152445"/>
                <a:gd name="connsiteX14" fmla="*/ 63569 w 101685"/>
                <a:gd name="connsiteY14" fmla="*/ 87633 h 152445"/>
                <a:gd name="connsiteX15" fmla="*/ 20838 w 101685"/>
                <a:gd name="connsiteY15" fmla="*/ 129817 h 152445"/>
                <a:gd name="connsiteX16" fmla="*/ 19066 w 101685"/>
                <a:gd name="connsiteY16" fmla="*/ 136725 h 152445"/>
                <a:gd name="connsiteX17" fmla="*/ 92121 w 101685"/>
                <a:gd name="connsiteY17" fmla="*/ 136725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3" y="104473"/>
                  </a:lnTo>
                  <a:cubicBezTo>
                    <a:pt x="90881" y="108371"/>
                    <a:pt x="89110" y="118828"/>
                    <a:pt x="86798" y="120599"/>
                  </a:cubicBezTo>
                  <a:cubicBezTo>
                    <a:pt x="85384" y="121663"/>
                    <a:pt x="71728" y="121663"/>
                    <a:pt x="69249" y="121663"/>
                  </a:cubicBezTo>
                  <a:lnTo>
                    <a:pt x="36622" y="121663"/>
                  </a:lnTo>
                  <a:cubicBezTo>
                    <a:pt x="55236" y="105180"/>
                    <a:pt x="61448" y="100217"/>
                    <a:pt x="72085" y="91888"/>
                  </a:cubicBezTo>
                  <a:cubicBezTo>
                    <a:pt x="85209" y="81432"/>
                    <a:pt x="97443" y="70443"/>
                    <a:pt x="97443" y="53611"/>
                  </a:cubicBezTo>
                  <a:cubicBezTo>
                    <a:pt x="97443" y="32166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6"/>
                  </a:cubicBezTo>
                  <a:cubicBezTo>
                    <a:pt x="19066" y="59811"/>
                    <a:pt x="26692" y="60701"/>
                    <a:pt x="28464" y="60701"/>
                  </a:cubicBezTo>
                  <a:cubicBezTo>
                    <a:pt x="32722" y="60701"/>
                    <a:pt x="37862" y="57683"/>
                    <a:pt x="37862" y="51308"/>
                  </a:cubicBezTo>
                  <a:cubicBezTo>
                    <a:pt x="37862" y="48117"/>
                    <a:pt x="36622" y="41915"/>
                    <a:pt x="27399" y="41915"/>
                  </a:cubicBezTo>
                  <a:cubicBezTo>
                    <a:pt x="32897" y="29331"/>
                    <a:pt x="44956" y="25432"/>
                    <a:pt x="53290" y="25432"/>
                  </a:cubicBezTo>
                  <a:cubicBezTo>
                    <a:pt x="71021" y="25432"/>
                    <a:pt x="80244" y="39256"/>
                    <a:pt x="80244" y="53611"/>
                  </a:cubicBezTo>
                  <a:cubicBezTo>
                    <a:pt x="80244" y="69030"/>
                    <a:pt x="69249" y="81256"/>
                    <a:pt x="63569" y="87633"/>
                  </a:cubicBezTo>
                  <a:lnTo>
                    <a:pt x="20838" y="129817"/>
                  </a:lnTo>
                  <a:cubicBezTo>
                    <a:pt x="19066" y="131405"/>
                    <a:pt x="19066" y="131763"/>
                    <a:pt x="19066" y="136725"/>
                  </a:cubicBezTo>
                  <a:lnTo>
                    <a:pt x="92121" y="136725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85" name="Forme libre : forme 284">
              <a:extLst>
                <a:ext uri="{FF2B5EF4-FFF2-40B4-BE49-F238E27FC236}">
                  <a16:creationId xmlns:a16="http://schemas.microsoft.com/office/drawing/2014/main" id="{F024031A-CB2F-49C7-B26D-2057ED8E5A95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>
            <a:xfrm>
              <a:off x="6583852" y="-15268800"/>
              <a:ext cx="76264" cy="279483"/>
            </a:xfrm>
            <a:custGeom>
              <a:avLst/>
              <a:gdLst>
                <a:gd name="connsiteX0" fmla="*/ 77813 w 76264"/>
                <a:gd name="connsiteY0" fmla="*/ 145600 h 279482"/>
                <a:gd name="connsiteX1" fmla="*/ 61099 w 76264"/>
                <a:gd name="connsiteY1" fmla="*/ 66639 h 279482"/>
                <a:gd name="connsiteX2" fmla="*/ 21600 w 76264"/>
                <a:gd name="connsiteY2" fmla="*/ 19056 h 279482"/>
                <a:gd name="connsiteX3" fmla="*/ 19066 w 76264"/>
                <a:gd name="connsiteY3" fmla="*/ 21588 h 279482"/>
                <a:gd name="connsiteX4" fmla="*/ 23880 w 76264"/>
                <a:gd name="connsiteY4" fmla="*/ 27408 h 279482"/>
                <a:gd name="connsiteX5" fmla="*/ 63124 w 76264"/>
                <a:gd name="connsiteY5" fmla="*/ 145600 h 279482"/>
                <a:gd name="connsiteX6" fmla="*/ 22355 w 76264"/>
                <a:gd name="connsiteY6" fmla="*/ 265309 h 279482"/>
                <a:gd name="connsiteX7" fmla="*/ 19066 w 76264"/>
                <a:gd name="connsiteY7" fmla="*/ 269612 h 279482"/>
                <a:gd name="connsiteX8" fmla="*/ 21600 w 76264"/>
                <a:gd name="connsiteY8" fmla="*/ 272146 h 279482"/>
                <a:gd name="connsiteX9" fmla="*/ 61861 w 76264"/>
                <a:gd name="connsiteY9" fmla="*/ 222792 h 279482"/>
                <a:gd name="connsiteX10" fmla="*/ 77813 w 76264"/>
                <a:gd name="connsiteY10" fmla="*/ 1456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145600"/>
                  </a:moveTo>
                  <a:cubicBezTo>
                    <a:pt x="77813" y="125862"/>
                    <a:pt x="75032" y="95238"/>
                    <a:pt x="61099" y="66639"/>
                  </a:cubicBezTo>
                  <a:cubicBezTo>
                    <a:pt x="45909" y="35506"/>
                    <a:pt x="24127" y="19056"/>
                    <a:pt x="21600" y="19056"/>
                  </a:cubicBezTo>
                  <a:cubicBezTo>
                    <a:pt x="20075" y="19056"/>
                    <a:pt x="19066" y="20071"/>
                    <a:pt x="19066" y="21588"/>
                  </a:cubicBezTo>
                  <a:cubicBezTo>
                    <a:pt x="19066" y="22342"/>
                    <a:pt x="19066" y="22850"/>
                    <a:pt x="23880" y="27408"/>
                  </a:cubicBezTo>
                  <a:cubicBezTo>
                    <a:pt x="48690" y="52467"/>
                    <a:pt x="63124" y="92706"/>
                    <a:pt x="63124" y="145600"/>
                  </a:cubicBezTo>
                  <a:cubicBezTo>
                    <a:pt x="63124" y="188880"/>
                    <a:pt x="53758" y="233422"/>
                    <a:pt x="22355" y="265309"/>
                  </a:cubicBezTo>
                  <a:cubicBezTo>
                    <a:pt x="19066" y="268350"/>
                    <a:pt x="19066" y="268859"/>
                    <a:pt x="19066" y="269612"/>
                  </a:cubicBezTo>
                  <a:cubicBezTo>
                    <a:pt x="19066" y="271129"/>
                    <a:pt x="20075" y="272146"/>
                    <a:pt x="21600" y="272146"/>
                  </a:cubicBezTo>
                  <a:cubicBezTo>
                    <a:pt x="24127" y="272146"/>
                    <a:pt x="46918" y="254933"/>
                    <a:pt x="61861" y="222792"/>
                  </a:cubicBezTo>
                  <a:cubicBezTo>
                    <a:pt x="74778" y="194955"/>
                    <a:pt x="77813" y="166864"/>
                    <a:pt x="77813" y="145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86" name="Forme libre : forme 285">
              <a:extLst>
                <a:ext uri="{FF2B5EF4-FFF2-40B4-BE49-F238E27FC236}">
                  <a16:creationId xmlns:a16="http://schemas.microsoft.com/office/drawing/2014/main" id="{DABD3BF9-7DE7-4BCC-981E-421D11223B56}"/>
                </a:ext>
              </a:extLst>
            </p:cNvPr>
            <p:cNvSpPr/>
            <p:nvPr>
              <p:custDataLst>
                <p:tags r:id="rId104"/>
              </p:custDataLst>
            </p:nvPr>
          </p:nvSpPr>
          <p:spPr>
            <a:xfrm>
              <a:off x="7052346" y="-15342281"/>
              <a:ext cx="152528" cy="152445"/>
            </a:xfrm>
            <a:custGeom>
              <a:avLst/>
              <a:gdLst>
                <a:gd name="connsiteX0" fmla="*/ 97618 w 152528"/>
                <a:gd name="connsiteY0" fmla="*/ 31632 h 152445"/>
                <a:gd name="connsiteX1" fmla="*/ 103107 w 152528"/>
                <a:gd name="connsiteY1" fmla="*/ 25614 h 152445"/>
                <a:gd name="connsiteX2" fmla="*/ 113753 w 152528"/>
                <a:gd name="connsiteY2" fmla="*/ 25431 h 152445"/>
                <a:gd name="connsiteX3" fmla="*/ 133605 w 152528"/>
                <a:gd name="connsiteY3" fmla="*/ 26853 h 152445"/>
                <a:gd name="connsiteX4" fmla="*/ 141947 w 152528"/>
                <a:gd name="connsiteY4" fmla="*/ 40850 h 152445"/>
                <a:gd name="connsiteX5" fmla="*/ 140699 w 152528"/>
                <a:gd name="connsiteY5" fmla="*/ 55205 h 152445"/>
                <a:gd name="connsiteX6" fmla="*/ 140350 w 152528"/>
                <a:gd name="connsiteY6" fmla="*/ 57151 h 152445"/>
                <a:gd name="connsiteX7" fmla="*/ 143361 w 152528"/>
                <a:gd name="connsiteY7" fmla="*/ 59811 h 152445"/>
                <a:gd name="connsiteX8" fmla="*/ 146729 w 152528"/>
                <a:gd name="connsiteY8" fmla="*/ 55381 h 152445"/>
                <a:gd name="connsiteX9" fmla="*/ 151519 w 152528"/>
                <a:gd name="connsiteY9" fmla="*/ 21532 h 152445"/>
                <a:gd name="connsiteX10" fmla="*/ 146196 w 152528"/>
                <a:gd name="connsiteY10" fmla="*/ 19056 h 152445"/>
                <a:gd name="connsiteX11" fmla="*/ 37147 w 152528"/>
                <a:gd name="connsiteY11" fmla="*/ 19056 h 152445"/>
                <a:gd name="connsiteX12" fmla="*/ 31125 w 152528"/>
                <a:gd name="connsiteY12" fmla="*/ 22771 h 152445"/>
                <a:gd name="connsiteX13" fmla="*/ 19948 w 152528"/>
                <a:gd name="connsiteY13" fmla="*/ 54141 h 152445"/>
                <a:gd name="connsiteX14" fmla="*/ 19066 w 152528"/>
                <a:gd name="connsiteY14" fmla="*/ 57333 h 152445"/>
                <a:gd name="connsiteX15" fmla="*/ 22077 w 152528"/>
                <a:gd name="connsiteY15" fmla="*/ 59811 h 152445"/>
                <a:gd name="connsiteX16" fmla="*/ 25803 w 152528"/>
                <a:gd name="connsiteY16" fmla="*/ 55563 h 152445"/>
                <a:gd name="connsiteX17" fmla="*/ 68892 w 152528"/>
                <a:gd name="connsiteY17" fmla="*/ 25431 h 152445"/>
                <a:gd name="connsiteX18" fmla="*/ 76336 w 152528"/>
                <a:gd name="connsiteY18" fmla="*/ 25431 h 152445"/>
                <a:gd name="connsiteX19" fmla="*/ 81833 w 152528"/>
                <a:gd name="connsiteY19" fmla="*/ 27202 h 152445"/>
                <a:gd name="connsiteX20" fmla="*/ 81126 w 152528"/>
                <a:gd name="connsiteY20" fmla="*/ 30925 h 152445"/>
                <a:gd name="connsiteX21" fmla="*/ 57722 w 152528"/>
                <a:gd name="connsiteY21" fmla="*/ 124139 h 152445"/>
                <a:gd name="connsiteX22" fmla="*/ 36972 w 152528"/>
                <a:gd name="connsiteY22" fmla="*/ 132468 h 152445"/>
                <a:gd name="connsiteX23" fmla="*/ 28996 w 152528"/>
                <a:gd name="connsiteY23" fmla="*/ 136375 h 152445"/>
                <a:gd name="connsiteX24" fmla="*/ 32007 w 152528"/>
                <a:gd name="connsiteY24" fmla="*/ 138851 h 152445"/>
                <a:gd name="connsiteX25" fmla="*/ 47260 w 152528"/>
                <a:gd name="connsiteY25" fmla="*/ 138319 h 152445"/>
                <a:gd name="connsiteX26" fmla="*/ 62505 w 152528"/>
                <a:gd name="connsiteY26" fmla="*/ 138146 h 152445"/>
                <a:gd name="connsiteX27" fmla="*/ 78465 w 152528"/>
                <a:gd name="connsiteY27" fmla="*/ 138319 h 152445"/>
                <a:gd name="connsiteX28" fmla="*/ 93360 w 152528"/>
                <a:gd name="connsiteY28" fmla="*/ 138851 h 152445"/>
                <a:gd name="connsiteX29" fmla="*/ 97435 w 152528"/>
                <a:gd name="connsiteY29" fmla="*/ 134954 h 152445"/>
                <a:gd name="connsiteX30" fmla="*/ 90167 w 152528"/>
                <a:gd name="connsiteY30" fmla="*/ 132468 h 152445"/>
                <a:gd name="connsiteX31" fmla="*/ 79887 w 152528"/>
                <a:gd name="connsiteY31" fmla="*/ 132120 h 152445"/>
                <a:gd name="connsiteX32" fmla="*/ 73500 w 152528"/>
                <a:gd name="connsiteY32" fmla="*/ 128753 h 152445"/>
                <a:gd name="connsiteX33" fmla="*/ 74206 w 152528"/>
                <a:gd name="connsiteY33" fmla="*/ 124671 h 152445"/>
                <a:gd name="connsiteX34" fmla="*/ 97618 w 152528"/>
                <a:gd name="connsiteY34" fmla="*/ 31632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2528" h="152445">
                  <a:moveTo>
                    <a:pt x="97618" y="31632"/>
                  </a:moveTo>
                  <a:cubicBezTo>
                    <a:pt x="98857" y="26495"/>
                    <a:pt x="99207" y="25963"/>
                    <a:pt x="103107" y="25614"/>
                  </a:cubicBezTo>
                  <a:cubicBezTo>
                    <a:pt x="103997" y="25431"/>
                    <a:pt x="110202" y="25431"/>
                    <a:pt x="113753" y="25431"/>
                  </a:cubicBezTo>
                  <a:cubicBezTo>
                    <a:pt x="124565" y="25431"/>
                    <a:pt x="129172" y="25431"/>
                    <a:pt x="133605" y="26853"/>
                  </a:cubicBezTo>
                  <a:cubicBezTo>
                    <a:pt x="141589" y="29329"/>
                    <a:pt x="141947" y="34475"/>
                    <a:pt x="141947" y="40850"/>
                  </a:cubicBezTo>
                  <a:cubicBezTo>
                    <a:pt x="141947" y="43685"/>
                    <a:pt x="141947" y="45988"/>
                    <a:pt x="140699" y="55205"/>
                  </a:cubicBezTo>
                  <a:lnTo>
                    <a:pt x="140350" y="57151"/>
                  </a:lnTo>
                  <a:cubicBezTo>
                    <a:pt x="140350" y="58930"/>
                    <a:pt x="141589" y="59811"/>
                    <a:pt x="143361" y="59811"/>
                  </a:cubicBezTo>
                  <a:cubicBezTo>
                    <a:pt x="146022" y="59811"/>
                    <a:pt x="146380" y="58215"/>
                    <a:pt x="146729" y="55381"/>
                  </a:cubicBezTo>
                  <a:lnTo>
                    <a:pt x="151519" y="21532"/>
                  </a:lnTo>
                  <a:cubicBezTo>
                    <a:pt x="151519" y="19056"/>
                    <a:pt x="149390" y="19056"/>
                    <a:pt x="146196" y="19056"/>
                  </a:cubicBezTo>
                  <a:lnTo>
                    <a:pt x="37147" y="19056"/>
                  </a:lnTo>
                  <a:cubicBezTo>
                    <a:pt x="32714" y="19056"/>
                    <a:pt x="32365" y="19056"/>
                    <a:pt x="31125" y="22771"/>
                  </a:cubicBezTo>
                  <a:lnTo>
                    <a:pt x="19948" y="54141"/>
                  </a:lnTo>
                  <a:cubicBezTo>
                    <a:pt x="19773" y="54849"/>
                    <a:pt x="19066" y="56444"/>
                    <a:pt x="19066" y="57333"/>
                  </a:cubicBezTo>
                  <a:cubicBezTo>
                    <a:pt x="19066" y="58040"/>
                    <a:pt x="19416" y="59811"/>
                    <a:pt x="22077" y="59811"/>
                  </a:cubicBezTo>
                  <a:cubicBezTo>
                    <a:pt x="24381" y="59811"/>
                    <a:pt x="24738" y="58930"/>
                    <a:pt x="25803" y="55563"/>
                  </a:cubicBezTo>
                  <a:cubicBezTo>
                    <a:pt x="36082" y="27202"/>
                    <a:pt x="41937" y="25431"/>
                    <a:pt x="68892" y="25431"/>
                  </a:cubicBezTo>
                  <a:lnTo>
                    <a:pt x="76336" y="25431"/>
                  </a:lnTo>
                  <a:cubicBezTo>
                    <a:pt x="81658" y="25431"/>
                    <a:pt x="81833" y="25614"/>
                    <a:pt x="81833" y="27202"/>
                  </a:cubicBezTo>
                  <a:cubicBezTo>
                    <a:pt x="81833" y="27385"/>
                    <a:pt x="81833" y="28266"/>
                    <a:pt x="81126" y="30925"/>
                  </a:cubicBezTo>
                  <a:lnTo>
                    <a:pt x="57722" y="124139"/>
                  </a:lnTo>
                  <a:cubicBezTo>
                    <a:pt x="56126" y="130697"/>
                    <a:pt x="55593" y="132468"/>
                    <a:pt x="36972" y="132468"/>
                  </a:cubicBezTo>
                  <a:cubicBezTo>
                    <a:pt x="30593" y="132468"/>
                    <a:pt x="28996" y="132468"/>
                    <a:pt x="28996" y="136375"/>
                  </a:cubicBezTo>
                  <a:cubicBezTo>
                    <a:pt x="28996" y="136899"/>
                    <a:pt x="29346" y="138851"/>
                    <a:pt x="32007" y="138851"/>
                  </a:cubicBezTo>
                  <a:cubicBezTo>
                    <a:pt x="36972" y="138851"/>
                    <a:pt x="42295" y="138319"/>
                    <a:pt x="47260" y="138319"/>
                  </a:cubicBezTo>
                  <a:cubicBezTo>
                    <a:pt x="52225" y="138319"/>
                    <a:pt x="57540" y="138146"/>
                    <a:pt x="62505" y="138146"/>
                  </a:cubicBezTo>
                  <a:cubicBezTo>
                    <a:pt x="67470" y="138146"/>
                    <a:pt x="73500" y="138146"/>
                    <a:pt x="78465" y="138319"/>
                  </a:cubicBezTo>
                  <a:cubicBezTo>
                    <a:pt x="83255" y="138495"/>
                    <a:pt x="88569" y="138851"/>
                    <a:pt x="93360" y="138851"/>
                  </a:cubicBezTo>
                  <a:cubicBezTo>
                    <a:pt x="94774" y="138851"/>
                    <a:pt x="97435" y="138851"/>
                    <a:pt x="97435" y="134954"/>
                  </a:cubicBezTo>
                  <a:cubicBezTo>
                    <a:pt x="97435" y="132468"/>
                    <a:pt x="95664" y="132468"/>
                    <a:pt x="90167" y="132468"/>
                  </a:cubicBezTo>
                  <a:cubicBezTo>
                    <a:pt x="86798" y="132468"/>
                    <a:pt x="83255" y="132293"/>
                    <a:pt x="79887" y="132120"/>
                  </a:cubicBezTo>
                  <a:cubicBezTo>
                    <a:pt x="73857" y="131588"/>
                    <a:pt x="73500" y="130880"/>
                    <a:pt x="73500" y="128753"/>
                  </a:cubicBezTo>
                  <a:cubicBezTo>
                    <a:pt x="73500" y="127514"/>
                    <a:pt x="73500" y="127157"/>
                    <a:pt x="74206" y="124671"/>
                  </a:cubicBezTo>
                  <a:lnTo>
                    <a:pt x="97618" y="3163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87" name="Forme libre : forme 286">
              <a:extLst>
                <a:ext uri="{FF2B5EF4-FFF2-40B4-BE49-F238E27FC236}">
                  <a16:creationId xmlns:a16="http://schemas.microsoft.com/office/drawing/2014/main" id="{9A5B873B-CA64-49E2-8B65-673C8645BEDB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>
            <a:xfrm>
              <a:off x="7005466" y="-15208314"/>
              <a:ext cx="254214" cy="152445"/>
            </a:xfrm>
            <a:custGeom>
              <a:avLst/>
              <a:gdLst>
                <a:gd name="connsiteX0" fmla="*/ 216336 w 254213"/>
                <a:gd name="connsiteY0" fmla="*/ 90181 h 152445"/>
                <a:gd name="connsiteX1" fmla="*/ 193544 w 254213"/>
                <a:gd name="connsiteY1" fmla="*/ 114477 h 152445"/>
                <a:gd name="connsiteX2" fmla="*/ 180118 w 254213"/>
                <a:gd name="connsiteY2" fmla="*/ 148134 h 152445"/>
                <a:gd name="connsiteX3" fmla="*/ 185186 w 254213"/>
                <a:gd name="connsiteY3" fmla="*/ 151175 h 152445"/>
                <a:gd name="connsiteX4" fmla="*/ 190756 w 254213"/>
                <a:gd name="connsiteY4" fmla="*/ 146109 h 152445"/>
                <a:gd name="connsiteX5" fmla="*/ 240136 w 254213"/>
                <a:gd name="connsiteY5" fmla="*/ 88402 h 152445"/>
                <a:gd name="connsiteX6" fmla="*/ 243934 w 254213"/>
                <a:gd name="connsiteY6" fmla="*/ 85115 h 152445"/>
                <a:gd name="connsiteX7" fmla="*/ 241908 w 254213"/>
                <a:gd name="connsiteY7" fmla="*/ 82328 h 152445"/>
                <a:gd name="connsiteX8" fmla="*/ 190501 w 254213"/>
                <a:gd name="connsiteY8" fmla="*/ 22858 h 152445"/>
                <a:gd name="connsiteX9" fmla="*/ 185186 w 254213"/>
                <a:gd name="connsiteY9" fmla="*/ 19056 h 152445"/>
                <a:gd name="connsiteX10" fmla="*/ 180118 w 254213"/>
                <a:gd name="connsiteY10" fmla="*/ 22097 h 152445"/>
                <a:gd name="connsiteX11" fmla="*/ 193035 w 254213"/>
                <a:gd name="connsiteY11" fmla="*/ 55508 h 152445"/>
                <a:gd name="connsiteX12" fmla="*/ 216336 w 254213"/>
                <a:gd name="connsiteY12" fmla="*/ 80058 h 152445"/>
                <a:gd name="connsiteX13" fmla="*/ 28186 w 254213"/>
                <a:gd name="connsiteY13" fmla="*/ 80058 h 152445"/>
                <a:gd name="connsiteX14" fmla="*/ 19066 w 254213"/>
                <a:gd name="connsiteY14" fmla="*/ 85115 h 152445"/>
                <a:gd name="connsiteX15" fmla="*/ 28186 w 254213"/>
                <a:gd name="connsiteY15" fmla="*/ 90181 h 152445"/>
                <a:gd name="connsiteX16" fmla="*/ 216336 w 254213"/>
                <a:gd name="connsiteY16" fmla="*/ 9018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213" h="152445">
                  <a:moveTo>
                    <a:pt x="216336" y="90181"/>
                  </a:moveTo>
                  <a:cubicBezTo>
                    <a:pt x="202402" y="100804"/>
                    <a:pt x="195570" y="111181"/>
                    <a:pt x="193544" y="114477"/>
                  </a:cubicBezTo>
                  <a:cubicBezTo>
                    <a:pt x="182144" y="131937"/>
                    <a:pt x="180118" y="147880"/>
                    <a:pt x="180118" y="148134"/>
                  </a:cubicBezTo>
                  <a:cubicBezTo>
                    <a:pt x="180118" y="151175"/>
                    <a:pt x="183161" y="151175"/>
                    <a:pt x="185186" y="151175"/>
                  </a:cubicBezTo>
                  <a:cubicBezTo>
                    <a:pt x="189492" y="151175"/>
                    <a:pt x="189747" y="150667"/>
                    <a:pt x="190756" y="146109"/>
                  </a:cubicBezTo>
                  <a:cubicBezTo>
                    <a:pt x="196578" y="121305"/>
                    <a:pt x="211522" y="100050"/>
                    <a:pt x="240136" y="88402"/>
                  </a:cubicBezTo>
                  <a:cubicBezTo>
                    <a:pt x="243171" y="87394"/>
                    <a:pt x="243934" y="86886"/>
                    <a:pt x="243934" y="85115"/>
                  </a:cubicBezTo>
                  <a:cubicBezTo>
                    <a:pt x="243934" y="83344"/>
                    <a:pt x="242416" y="82582"/>
                    <a:pt x="241908" y="82328"/>
                  </a:cubicBezTo>
                  <a:cubicBezTo>
                    <a:pt x="230762" y="78025"/>
                    <a:pt x="200122" y="65377"/>
                    <a:pt x="190501" y="22858"/>
                  </a:cubicBezTo>
                  <a:cubicBezTo>
                    <a:pt x="189747" y="19817"/>
                    <a:pt x="189492" y="19056"/>
                    <a:pt x="185186" y="19056"/>
                  </a:cubicBezTo>
                  <a:cubicBezTo>
                    <a:pt x="183161" y="19056"/>
                    <a:pt x="180118" y="19056"/>
                    <a:pt x="180118" y="22097"/>
                  </a:cubicBezTo>
                  <a:cubicBezTo>
                    <a:pt x="180118" y="22604"/>
                    <a:pt x="182398" y="38547"/>
                    <a:pt x="193035" y="55508"/>
                  </a:cubicBezTo>
                  <a:cubicBezTo>
                    <a:pt x="198096" y="63097"/>
                    <a:pt x="205444" y="71950"/>
                    <a:pt x="216336" y="80058"/>
                  </a:cubicBezTo>
                  <a:lnTo>
                    <a:pt x="28186" y="80058"/>
                  </a:lnTo>
                  <a:cubicBezTo>
                    <a:pt x="23626" y="80058"/>
                    <a:pt x="19066" y="80058"/>
                    <a:pt x="19066" y="85115"/>
                  </a:cubicBezTo>
                  <a:cubicBezTo>
                    <a:pt x="19066" y="90181"/>
                    <a:pt x="23626" y="90181"/>
                    <a:pt x="28186" y="90181"/>
                  </a:cubicBezTo>
                  <a:lnTo>
                    <a:pt x="216336" y="901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88" name="Forme libre : forme 287">
              <a:extLst>
                <a:ext uri="{FF2B5EF4-FFF2-40B4-BE49-F238E27FC236}">
                  <a16:creationId xmlns:a16="http://schemas.microsoft.com/office/drawing/2014/main" id="{0609D9A8-48E7-4AD4-9485-DE23E507697C}"/>
                </a:ext>
              </a:extLst>
            </p:cNvPr>
            <p:cNvSpPr/>
            <p:nvPr>
              <p:custDataLst>
                <p:tags r:id="rId106"/>
              </p:custDataLst>
            </p:nvPr>
          </p:nvSpPr>
          <p:spPr>
            <a:xfrm>
              <a:off x="7573215" y="-15268800"/>
              <a:ext cx="305056" cy="279483"/>
            </a:xfrm>
            <a:custGeom>
              <a:avLst/>
              <a:gdLst>
                <a:gd name="connsiteX0" fmla="*/ 58064 w 305056"/>
                <a:gd name="connsiteY0" fmla="*/ 107639 h 279482"/>
                <a:gd name="connsiteX1" fmla="*/ 94274 w 305056"/>
                <a:gd name="connsiteY1" fmla="*/ 107639 h 279482"/>
                <a:gd name="connsiteX2" fmla="*/ 94274 w 305056"/>
                <a:gd name="connsiteY2" fmla="*/ 99788 h 279482"/>
                <a:gd name="connsiteX3" fmla="*/ 58064 w 305056"/>
                <a:gd name="connsiteY3" fmla="*/ 99788 h 279482"/>
                <a:gd name="connsiteX4" fmla="*/ 58064 w 305056"/>
                <a:gd name="connsiteY4" fmla="*/ 53220 h 279482"/>
                <a:gd name="connsiteX5" fmla="*/ 51733 w 305056"/>
                <a:gd name="connsiteY5" fmla="*/ 53220 h 279482"/>
                <a:gd name="connsiteX6" fmla="*/ 19066 w 305056"/>
                <a:gd name="connsiteY6" fmla="*/ 102066 h 279482"/>
                <a:gd name="connsiteX7" fmla="*/ 19066 w 305056"/>
                <a:gd name="connsiteY7" fmla="*/ 107639 h 279482"/>
                <a:gd name="connsiteX8" fmla="*/ 40587 w 305056"/>
                <a:gd name="connsiteY8" fmla="*/ 107639 h 279482"/>
                <a:gd name="connsiteX9" fmla="*/ 40587 w 305056"/>
                <a:gd name="connsiteY9" fmla="*/ 177487 h 279482"/>
                <a:gd name="connsiteX10" fmla="*/ 73253 w 305056"/>
                <a:gd name="connsiteY10" fmla="*/ 211661 h 279482"/>
                <a:gd name="connsiteX11" fmla="*/ 98325 w 305056"/>
                <a:gd name="connsiteY11" fmla="*/ 177487 h 279482"/>
                <a:gd name="connsiteX12" fmla="*/ 98325 w 305056"/>
                <a:gd name="connsiteY12" fmla="*/ 163060 h 279482"/>
                <a:gd name="connsiteX13" fmla="*/ 91994 w 305056"/>
                <a:gd name="connsiteY13" fmla="*/ 163060 h 279482"/>
                <a:gd name="connsiteX14" fmla="*/ 91994 w 305056"/>
                <a:gd name="connsiteY14" fmla="*/ 176987 h 279482"/>
                <a:gd name="connsiteX15" fmla="*/ 75025 w 305056"/>
                <a:gd name="connsiteY15" fmla="*/ 205332 h 279482"/>
                <a:gd name="connsiteX16" fmla="*/ 58064 w 305056"/>
                <a:gd name="connsiteY16" fmla="*/ 177995 h 279482"/>
                <a:gd name="connsiteX17" fmla="*/ 58064 w 305056"/>
                <a:gd name="connsiteY17" fmla="*/ 107639 h 279482"/>
                <a:gd name="connsiteX18" fmla="*/ 155033 w 305056"/>
                <a:gd name="connsiteY18" fmla="*/ 124846 h 279482"/>
                <a:gd name="connsiteX19" fmla="*/ 155033 w 305056"/>
                <a:gd name="connsiteY19" fmla="*/ 97009 h 279482"/>
                <a:gd name="connsiteX20" fmla="*/ 119840 w 305056"/>
                <a:gd name="connsiteY20" fmla="*/ 99788 h 279482"/>
                <a:gd name="connsiteX21" fmla="*/ 119840 w 305056"/>
                <a:gd name="connsiteY21" fmla="*/ 107639 h 279482"/>
                <a:gd name="connsiteX22" fmla="*/ 139589 w 305056"/>
                <a:gd name="connsiteY22" fmla="*/ 121813 h 279482"/>
                <a:gd name="connsiteX23" fmla="*/ 139589 w 305056"/>
                <a:gd name="connsiteY23" fmla="*/ 189635 h 279482"/>
                <a:gd name="connsiteX24" fmla="*/ 119840 w 305056"/>
                <a:gd name="connsiteY24" fmla="*/ 201029 h 279482"/>
                <a:gd name="connsiteX25" fmla="*/ 119840 w 305056"/>
                <a:gd name="connsiteY25" fmla="*/ 208873 h 279482"/>
                <a:gd name="connsiteX26" fmla="*/ 148701 w 305056"/>
                <a:gd name="connsiteY26" fmla="*/ 208111 h 279482"/>
                <a:gd name="connsiteX27" fmla="*/ 180867 w 305056"/>
                <a:gd name="connsiteY27" fmla="*/ 208873 h 279482"/>
                <a:gd name="connsiteX28" fmla="*/ 180867 w 305056"/>
                <a:gd name="connsiteY28" fmla="*/ 201029 h 279482"/>
                <a:gd name="connsiteX29" fmla="*/ 175544 w 305056"/>
                <a:gd name="connsiteY29" fmla="*/ 201029 h 279482"/>
                <a:gd name="connsiteX30" fmla="*/ 156304 w 305056"/>
                <a:gd name="connsiteY30" fmla="*/ 189135 h 279482"/>
                <a:gd name="connsiteX31" fmla="*/ 156304 w 305056"/>
                <a:gd name="connsiteY31" fmla="*/ 150158 h 279482"/>
                <a:gd name="connsiteX32" fmla="*/ 186182 w 305056"/>
                <a:gd name="connsiteY32" fmla="*/ 102575 h 279482"/>
                <a:gd name="connsiteX33" fmla="*/ 188970 w 305056"/>
                <a:gd name="connsiteY33" fmla="*/ 102829 h 279482"/>
                <a:gd name="connsiteX34" fmla="*/ 183147 w 305056"/>
                <a:gd name="connsiteY34" fmla="*/ 112698 h 279482"/>
                <a:gd name="connsiteX35" fmla="*/ 194031 w 305056"/>
                <a:gd name="connsiteY35" fmla="*/ 123583 h 279482"/>
                <a:gd name="connsiteX36" fmla="*/ 204922 w 305056"/>
                <a:gd name="connsiteY36" fmla="*/ 112444 h 279482"/>
                <a:gd name="connsiteX37" fmla="*/ 186182 w 305056"/>
                <a:gd name="connsiteY37" fmla="*/ 97009 h 279482"/>
                <a:gd name="connsiteX38" fmla="*/ 155033 w 305056"/>
                <a:gd name="connsiteY38" fmla="*/ 124846 h 279482"/>
                <a:gd name="connsiteX39" fmla="*/ 295768 w 305056"/>
                <a:gd name="connsiteY39" fmla="*/ 269612 h 279482"/>
                <a:gd name="connsiteX40" fmla="*/ 291462 w 305056"/>
                <a:gd name="connsiteY40" fmla="*/ 264047 h 279482"/>
                <a:gd name="connsiteX41" fmla="*/ 251709 w 305056"/>
                <a:gd name="connsiteY41" fmla="*/ 145600 h 279482"/>
                <a:gd name="connsiteX42" fmla="*/ 292478 w 305056"/>
                <a:gd name="connsiteY42" fmla="*/ 25891 h 279482"/>
                <a:gd name="connsiteX43" fmla="*/ 295768 w 305056"/>
                <a:gd name="connsiteY43" fmla="*/ 21588 h 279482"/>
                <a:gd name="connsiteX44" fmla="*/ 293234 w 305056"/>
                <a:gd name="connsiteY44" fmla="*/ 19056 h 279482"/>
                <a:gd name="connsiteX45" fmla="*/ 252972 w 305056"/>
                <a:gd name="connsiteY45" fmla="*/ 68410 h 279482"/>
                <a:gd name="connsiteX46" fmla="*/ 237020 w 305056"/>
                <a:gd name="connsiteY46" fmla="*/ 145600 h 279482"/>
                <a:gd name="connsiteX47" fmla="*/ 253735 w 305056"/>
                <a:gd name="connsiteY47" fmla="*/ 224563 h 279482"/>
                <a:gd name="connsiteX48" fmla="*/ 293234 w 305056"/>
                <a:gd name="connsiteY48" fmla="*/ 272146 h 279482"/>
                <a:gd name="connsiteX49" fmla="*/ 295768 w 305056"/>
                <a:gd name="connsiteY49" fmla="*/ 26961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056" h="279482">
                  <a:moveTo>
                    <a:pt x="58064" y="107639"/>
                  </a:moveTo>
                  <a:lnTo>
                    <a:pt x="94274" y="107639"/>
                  </a:lnTo>
                  <a:lnTo>
                    <a:pt x="94274" y="99788"/>
                  </a:lnTo>
                  <a:lnTo>
                    <a:pt x="58064" y="99788"/>
                  </a:lnTo>
                  <a:lnTo>
                    <a:pt x="58064" y="53220"/>
                  </a:lnTo>
                  <a:lnTo>
                    <a:pt x="51733" y="53220"/>
                  </a:lnTo>
                  <a:cubicBezTo>
                    <a:pt x="51479" y="73976"/>
                    <a:pt x="43876" y="101058"/>
                    <a:pt x="19066" y="102066"/>
                  </a:cubicBezTo>
                  <a:lnTo>
                    <a:pt x="19066" y="107639"/>
                  </a:lnTo>
                  <a:lnTo>
                    <a:pt x="40587" y="107639"/>
                  </a:lnTo>
                  <a:lnTo>
                    <a:pt x="40587" y="177487"/>
                  </a:lnTo>
                  <a:cubicBezTo>
                    <a:pt x="40587" y="208620"/>
                    <a:pt x="64141" y="211661"/>
                    <a:pt x="73253" y="211661"/>
                  </a:cubicBezTo>
                  <a:cubicBezTo>
                    <a:pt x="91232" y="211661"/>
                    <a:pt x="98325" y="193684"/>
                    <a:pt x="98325" y="177487"/>
                  </a:cubicBezTo>
                  <a:lnTo>
                    <a:pt x="98325" y="163060"/>
                  </a:lnTo>
                  <a:lnTo>
                    <a:pt x="91994" y="163060"/>
                  </a:lnTo>
                  <a:lnTo>
                    <a:pt x="91994" y="176987"/>
                  </a:lnTo>
                  <a:cubicBezTo>
                    <a:pt x="91994" y="195708"/>
                    <a:pt x="84399" y="205332"/>
                    <a:pt x="75025" y="205332"/>
                  </a:cubicBezTo>
                  <a:cubicBezTo>
                    <a:pt x="58064" y="205332"/>
                    <a:pt x="58064" y="182299"/>
                    <a:pt x="58064" y="177995"/>
                  </a:cubicBezTo>
                  <a:lnTo>
                    <a:pt x="58064" y="107639"/>
                  </a:lnTo>
                  <a:close/>
                  <a:moveTo>
                    <a:pt x="155033" y="124846"/>
                  </a:moveTo>
                  <a:lnTo>
                    <a:pt x="155033" y="97009"/>
                  </a:lnTo>
                  <a:lnTo>
                    <a:pt x="119840" y="99788"/>
                  </a:lnTo>
                  <a:lnTo>
                    <a:pt x="119840" y="107639"/>
                  </a:lnTo>
                  <a:cubicBezTo>
                    <a:pt x="137564" y="107639"/>
                    <a:pt x="139589" y="109410"/>
                    <a:pt x="139589" y="121813"/>
                  </a:cubicBezTo>
                  <a:lnTo>
                    <a:pt x="139589" y="189635"/>
                  </a:lnTo>
                  <a:cubicBezTo>
                    <a:pt x="139589" y="201029"/>
                    <a:pt x="136801" y="201029"/>
                    <a:pt x="119840" y="201029"/>
                  </a:cubicBezTo>
                  <a:lnTo>
                    <a:pt x="119840" y="208873"/>
                  </a:lnTo>
                  <a:cubicBezTo>
                    <a:pt x="129715" y="208620"/>
                    <a:pt x="141615" y="208111"/>
                    <a:pt x="148701" y="208111"/>
                  </a:cubicBezTo>
                  <a:cubicBezTo>
                    <a:pt x="158830" y="208111"/>
                    <a:pt x="170738" y="208111"/>
                    <a:pt x="180867" y="208873"/>
                  </a:cubicBezTo>
                  <a:lnTo>
                    <a:pt x="180867" y="201029"/>
                  </a:lnTo>
                  <a:lnTo>
                    <a:pt x="175544" y="201029"/>
                  </a:lnTo>
                  <a:cubicBezTo>
                    <a:pt x="156804" y="201029"/>
                    <a:pt x="156304" y="198242"/>
                    <a:pt x="156304" y="189135"/>
                  </a:cubicBezTo>
                  <a:lnTo>
                    <a:pt x="156304" y="150158"/>
                  </a:lnTo>
                  <a:cubicBezTo>
                    <a:pt x="156304" y="125099"/>
                    <a:pt x="166933" y="102575"/>
                    <a:pt x="186182" y="102575"/>
                  </a:cubicBezTo>
                  <a:cubicBezTo>
                    <a:pt x="187953" y="102575"/>
                    <a:pt x="188462" y="102575"/>
                    <a:pt x="188970" y="102829"/>
                  </a:cubicBezTo>
                  <a:cubicBezTo>
                    <a:pt x="188208" y="103083"/>
                    <a:pt x="183147" y="106115"/>
                    <a:pt x="183147" y="112698"/>
                  </a:cubicBezTo>
                  <a:cubicBezTo>
                    <a:pt x="183147" y="119788"/>
                    <a:pt x="188462" y="123583"/>
                    <a:pt x="194031" y="123583"/>
                  </a:cubicBezTo>
                  <a:cubicBezTo>
                    <a:pt x="198590" y="123583"/>
                    <a:pt x="204922" y="120542"/>
                    <a:pt x="204922" y="112444"/>
                  </a:cubicBezTo>
                  <a:cubicBezTo>
                    <a:pt x="204922" y="104346"/>
                    <a:pt x="197074" y="97009"/>
                    <a:pt x="186182" y="97009"/>
                  </a:cubicBezTo>
                  <a:cubicBezTo>
                    <a:pt x="167696" y="97009"/>
                    <a:pt x="158584" y="113968"/>
                    <a:pt x="155033" y="124846"/>
                  </a:cubicBezTo>
                  <a:close/>
                  <a:moveTo>
                    <a:pt x="295768" y="269612"/>
                  </a:moveTo>
                  <a:cubicBezTo>
                    <a:pt x="295768" y="268859"/>
                    <a:pt x="295768" y="268350"/>
                    <a:pt x="291462" y="264047"/>
                  </a:cubicBezTo>
                  <a:cubicBezTo>
                    <a:pt x="259812" y="232160"/>
                    <a:pt x="251709" y="184323"/>
                    <a:pt x="251709" y="145600"/>
                  </a:cubicBezTo>
                  <a:cubicBezTo>
                    <a:pt x="251709" y="101567"/>
                    <a:pt x="261330" y="57524"/>
                    <a:pt x="292478" y="25891"/>
                  </a:cubicBezTo>
                  <a:cubicBezTo>
                    <a:pt x="295768" y="22850"/>
                    <a:pt x="295768" y="22342"/>
                    <a:pt x="295768" y="21588"/>
                  </a:cubicBezTo>
                  <a:cubicBezTo>
                    <a:pt x="295768" y="19817"/>
                    <a:pt x="294751" y="19056"/>
                    <a:pt x="293234" y="19056"/>
                  </a:cubicBezTo>
                  <a:cubicBezTo>
                    <a:pt x="290699" y="19056"/>
                    <a:pt x="267916" y="36269"/>
                    <a:pt x="252972" y="68410"/>
                  </a:cubicBezTo>
                  <a:cubicBezTo>
                    <a:pt x="240055" y="96246"/>
                    <a:pt x="237020" y="124338"/>
                    <a:pt x="237020" y="145600"/>
                  </a:cubicBezTo>
                  <a:cubicBezTo>
                    <a:pt x="237020" y="165340"/>
                    <a:pt x="239802" y="195962"/>
                    <a:pt x="253735" y="224563"/>
                  </a:cubicBezTo>
                  <a:cubicBezTo>
                    <a:pt x="268926" y="255694"/>
                    <a:pt x="290699" y="272146"/>
                    <a:pt x="293234" y="272146"/>
                  </a:cubicBezTo>
                  <a:cubicBezTo>
                    <a:pt x="294751" y="272146"/>
                    <a:pt x="295768" y="271383"/>
                    <a:pt x="295768" y="2696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89" name="Forme libre : forme 288">
              <a:extLst>
                <a:ext uri="{FF2B5EF4-FFF2-40B4-BE49-F238E27FC236}">
                  <a16:creationId xmlns:a16="http://schemas.microsoft.com/office/drawing/2014/main" id="{D1640C8F-49A8-4ABC-AF0B-F5B144725FC2}"/>
                </a:ext>
              </a:extLst>
            </p:cNvPr>
            <p:cNvSpPr/>
            <p:nvPr>
              <p:custDataLst>
                <p:tags r:id="rId107"/>
              </p:custDataLst>
            </p:nvPr>
          </p:nvSpPr>
          <p:spPr>
            <a:xfrm>
              <a:off x="7876995" y="-15254627"/>
              <a:ext cx="152528" cy="254075"/>
            </a:xfrm>
            <a:custGeom>
              <a:avLst/>
              <a:gdLst>
                <a:gd name="connsiteX0" fmla="*/ 117319 w 152528"/>
                <a:gd name="connsiteY0" fmla="*/ 25130 h 254075"/>
                <a:gd name="connsiteX1" fmla="*/ 118074 w 152528"/>
                <a:gd name="connsiteY1" fmla="*/ 21588 h 254075"/>
                <a:gd name="connsiteX2" fmla="*/ 115039 w 152528"/>
                <a:gd name="connsiteY2" fmla="*/ 19056 h 254075"/>
                <a:gd name="connsiteX3" fmla="*/ 111242 w 152528"/>
                <a:gd name="connsiteY3" fmla="*/ 24120 h 254075"/>
                <a:gd name="connsiteX4" fmla="*/ 96554 w 152528"/>
                <a:gd name="connsiteY4" fmla="*/ 82582 h 254075"/>
                <a:gd name="connsiteX5" fmla="*/ 19066 w 152528"/>
                <a:gd name="connsiteY5" fmla="*/ 151929 h 254075"/>
                <a:gd name="connsiteX6" fmla="*/ 67685 w 152528"/>
                <a:gd name="connsiteY6" fmla="*/ 197741 h 254075"/>
                <a:gd name="connsiteX7" fmla="*/ 61861 w 152528"/>
                <a:gd name="connsiteY7" fmla="*/ 221530 h 254075"/>
                <a:gd name="connsiteX8" fmla="*/ 56292 w 152528"/>
                <a:gd name="connsiteY8" fmla="*/ 243802 h 254075"/>
                <a:gd name="connsiteX9" fmla="*/ 59327 w 152528"/>
                <a:gd name="connsiteY9" fmla="*/ 246588 h 254075"/>
                <a:gd name="connsiteX10" fmla="*/ 61861 w 152528"/>
                <a:gd name="connsiteY10" fmla="*/ 245571 h 254075"/>
                <a:gd name="connsiteX11" fmla="*/ 64650 w 152528"/>
                <a:gd name="connsiteY11" fmla="*/ 235448 h 254075"/>
                <a:gd name="connsiteX12" fmla="*/ 74269 w 152528"/>
                <a:gd name="connsiteY12" fmla="*/ 197741 h 254075"/>
                <a:gd name="connsiteX13" fmla="*/ 151757 w 152528"/>
                <a:gd name="connsiteY13" fmla="*/ 128395 h 254075"/>
                <a:gd name="connsiteX14" fmla="*/ 103138 w 152528"/>
                <a:gd name="connsiteY14" fmla="*/ 82582 h 254075"/>
                <a:gd name="connsiteX15" fmla="*/ 117319 w 152528"/>
                <a:gd name="connsiteY15" fmla="*/ 25130 h 254075"/>
                <a:gd name="connsiteX16" fmla="*/ 68947 w 152528"/>
                <a:gd name="connsiteY16" fmla="*/ 192168 h 254075"/>
                <a:gd name="connsiteX17" fmla="*/ 35526 w 152528"/>
                <a:gd name="connsiteY17" fmla="*/ 157240 h 254075"/>
                <a:gd name="connsiteX18" fmla="*/ 95036 w 152528"/>
                <a:gd name="connsiteY18" fmla="*/ 88148 h 254075"/>
                <a:gd name="connsiteX19" fmla="*/ 68947 w 152528"/>
                <a:gd name="connsiteY19" fmla="*/ 192168 h 254075"/>
                <a:gd name="connsiteX20" fmla="*/ 101613 w 152528"/>
                <a:gd name="connsiteY20" fmla="*/ 88148 h 254075"/>
                <a:gd name="connsiteX21" fmla="*/ 135297 w 152528"/>
                <a:gd name="connsiteY21" fmla="*/ 123076 h 254075"/>
                <a:gd name="connsiteX22" fmla="*/ 75533 w 152528"/>
                <a:gd name="connsiteY22" fmla="*/ 192168 h 254075"/>
                <a:gd name="connsiteX23" fmla="*/ 101613 w 152528"/>
                <a:gd name="connsiteY23" fmla="*/ 8814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2528" h="254075">
                  <a:moveTo>
                    <a:pt x="117319" y="25130"/>
                  </a:moveTo>
                  <a:cubicBezTo>
                    <a:pt x="117319" y="24621"/>
                    <a:pt x="118074" y="21842"/>
                    <a:pt x="118074" y="21588"/>
                  </a:cubicBezTo>
                  <a:cubicBezTo>
                    <a:pt x="118074" y="21334"/>
                    <a:pt x="118074" y="19056"/>
                    <a:pt x="115039" y="19056"/>
                  </a:cubicBezTo>
                  <a:cubicBezTo>
                    <a:pt x="112505" y="19056"/>
                    <a:pt x="112251" y="19817"/>
                    <a:pt x="111242" y="24120"/>
                  </a:cubicBezTo>
                  <a:lnTo>
                    <a:pt x="96554" y="82582"/>
                  </a:lnTo>
                  <a:cubicBezTo>
                    <a:pt x="56292" y="83845"/>
                    <a:pt x="19066" y="117510"/>
                    <a:pt x="19066" y="151929"/>
                  </a:cubicBezTo>
                  <a:cubicBezTo>
                    <a:pt x="19066" y="175970"/>
                    <a:pt x="36789" y="195964"/>
                    <a:pt x="67685" y="197741"/>
                  </a:cubicBezTo>
                  <a:cubicBezTo>
                    <a:pt x="65658" y="205586"/>
                    <a:pt x="63887" y="213685"/>
                    <a:pt x="61861" y="221530"/>
                  </a:cubicBezTo>
                  <a:cubicBezTo>
                    <a:pt x="58819" y="233424"/>
                    <a:pt x="56292" y="243039"/>
                    <a:pt x="56292" y="243802"/>
                  </a:cubicBezTo>
                  <a:cubicBezTo>
                    <a:pt x="56292" y="246334"/>
                    <a:pt x="58064" y="246588"/>
                    <a:pt x="59327" y="246588"/>
                  </a:cubicBezTo>
                  <a:cubicBezTo>
                    <a:pt x="60598" y="246588"/>
                    <a:pt x="61098" y="246334"/>
                    <a:pt x="61861" y="245571"/>
                  </a:cubicBezTo>
                  <a:cubicBezTo>
                    <a:pt x="62370" y="245064"/>
                    <a:pt x="63887" y="238990"/>
                    <a:pt x="64650" y="235448"/>
                  </a:cubicBezTo>
                  <a:lnTo>
                    <a:pt x="74269" y="197741"/>
                  </a:lnTo>
                  <a:cubicBezTo>
                    <a:pt x="115039" y="196471"/>
                    <a:pt x="151757" y="162306"/>
                    <a:pt x="151757" y="128395"/>
                  </a:cubicBezTo>
                  <a:cubicBezTo>
                    <a:pt x="151757" y="108395"/>
                    <a:pt x="138332" y="85115"/>
                    <a:pt x="103138" y="82582"/>
                  </a:cubicBezTo>
                  <a:lnTo>
                    <a:pt x="117319" y="25130"/>
                  </a:lnTo>
                  <a:close/>
                  <a:moveTo>
                    <a:pt x="68947" y="192168"/>
                  </a:moveTo>
                  <a:cubicBezTo>
                    <a:pt x="53758" y="191414"/>
                    <a:pt x="35526" y="182553"/>
                    <a:pt x="35526" y="157240"/>
                  </a:cubicBezTo>
                  <a:cubicBezTo>
                    <a:pt x="35526" y="126870"/>
                    <a:pt x="57301" y="91443"/>
                    <a:pt x="95036" y="88148"/>
                  </a:cubicBezTo>
                  <a:lnTo>
                    <a:pt x="68947" y="192168"/>
                  </a:lnTo>
                  <a:close/>
                  <a:moveTo>
                    <a:pt x="101613" y="88148"/>
                  </a:moveTo>
                  <a:cubicBezTo>
                    <a:pt x="120862" y="89164"/>
                    <a:pt x="135297" y="100804"/>
                    <a:pt x="135297" y="123076"/>
                  </a:cubicBezTo>
                  <a:cubicBezTo>
                    <a:pt x="135297" y="152937"/>
                    <a:pt x="113522" y="189135"/>
                    <a:pt x="75533" y="192168"/>
                  </a:cubicBezTo>
                  <a:lnTo>
                    <a:pt x="101613" y="881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90" name="Forme libre : forme 289">
              <a:extLst>
                <a:ext uri="{FF2B5EF4-FFF2-40B4-BE49-F238E27FC236}">
                  <a16:creationId xmlns:a16="http://schemas.microsoft.com/office/drawing/2014/main" id="{200D1CD4-447B-4616-83BC-57F78028B6C4}"/>
                </a:ext>
              </a:extLst>
            </p:cNvPr>
            <p:cNvSpPr/>
            <p:nvPr>
              <p:custDataLst>
                <p:tags r:id="rId108"/>
              </p:custDataLst>
            </p:nvPr>
          </p:nvSpPr>
          <p:spPr>
            <a:xfrm>
              <a:off x="8026655" y="-15158692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3 w 101685"/>
                <a:gd name="connsiteY1" fmla="*/ 104473 h 152445"/>
                <a:gd name="connsiteX2" fmla="*/ 86798 w 101685"/>
                <a:gd name="connsiteY2" fmla="*/ 120599 h 152445"/>
                <a:gd name="connsiteX3" fmla="*/ 69249 w 101685"/>
                <a:gd name="connsiteY3" fmla="*/ 121663 h 152445"/>
                <a:gd name="connsiteX4" fmla="*/ 36622 w 101685"/>
                <a:gd name="connsiteY4" fmla="*/ 121663 h 152445"/>
                <a:gd name="connsiteX5" fmla="*/ 72085 w 101685"/>
                <a:gd name="connsiteY5" fmla="*/ 91888 h 152445"/>
                <a:gd name="connsiteX6" fmla="*/ 97443 w 101685"/>
                <a:gd name="connsiteY6" fmla="*/ 53611 h 152445"/>
                <a:gd name="connsiteX7" fmla="*/ 55951 w 101685"/>
                <a:gd name="connsiteY7" fmla="*/ 19056 h 152445"/>
                <a:gd name="connsiteX8" fmla="*/ 19066 w 101685"/>
                <a:gd name="connsiteY8" fmla="*/ 50776 h 152445"/>
                <a:gd name="connsiteX9" fmla="*/ 28463 w 101685"/>
                <a:gd name="connsiteY9" fmla="*/ 60701 h 152445"/>
                <a:gd name="connsiteX10" fmla="*/ 37861 w 101685"/>
                <a:gd name="connsiteY10" fmla="*/ 51308 h 152445"/>
                <a:gd name="connsiteX11" fmla="*/ 27399 w 101685"/>
                <a:gd name="connsiteY11" fmla="*/ 41915 h 152445"/>
                <a:gd name="connsiteX12" fmla="*/ 53289 w 101685"/>
                <a:gd name="connsiteY12" fmla="*/ 25432 h 152445"/>
                <a:gd name="connsiteX13" fmla="*/ 80244 w 101685"/>
                <a:gd name="connsiteY13" fmla="*/ 53611 h 152445"/>
                <a:gd name="connsiteX14" fmla="*/ 63569 w 101685"/>
                <a:gd name="connsiteY14" fmla="*/ 87633 h 152445"/>
                <a:gd name="connsiteX15" fmla="*/ 20837 w 101685"/>
                <a:gd name="connsiteY15" fmla="*/ 129817 h 152445"/>
                <a:gd name="connsiteX16" fmla="*/ 19066 w 101685"/>
                <a:gd name="connsiteY16" fmla="*/ 136725 h 152445"/>
                <a:gd name="connsiteX17" fmla="*/ 92121 w 101685"/>
                <a:gd name="connsiteY17" fmla="*/ 136725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3" y="104473"/>
                  </a:lnTo>
                  <a:cubicBezTo>
                    <a:pt x="90881" y="108371"/>
                    <a:pt x="89110" y="118828"/>
                    <a:pt x="86798" y="120599"/>
                  </a:cubicBezTo>
                  <a:cubicBezTo>
                    <a:pt x="85384" y="121663"/>
                    <a:pt x="71727" y="121663"/>
                    <a:pt x="69249" y="121663"/>
                  </a:cubicBezTo>
                  <a:lnTo>
                    <a:pt x="36622" y="121663"/>
                  </a:lnTo>
                  <a:cubicBezTo>
                    <a:pt x="55235" y="105180"/>
                    <a:pt x="61448" y="100217"/>
                    <a:pt x="72085" y="91888"/>
                  </a:cubicBezTo>
                  <a:cubicBezTo>
                    <a:pt x="85209" y="81432"/>
                    <a:pt x="97443" y="70443"/>
                    <a:pt x="97443" y="53611"/>
                  </a:cubicBezTo>
                  <a:cubicBezTo>
                    <a:pt x="97443" y="32166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6"/>
                  </a:cubicBezTo>
                  <a:cubicBezTo>
                    <a:pt x="19066" y="59811"/>
                    <a:pt x="26692" y="60701"/>
                    <a:pt x="28463" y="60701"/>
                  </a:cubicBezTo>
                  <a:cubicBezTo>
                    <a:pt x="32722" y="60701"/>
                    <a:pt x="37861" y="57683"/>
                    <a:pt x="37861" y="51308"/>
                  </a:cubicBezTo>
                  <a:cubicBezTo>
                    <a:pt x="37861" y="48117"/>
                    <a:pt x="36622" y="41915"/>
                    <a:pt x="27399" y="41915"/>
                  </a:cubicBezTo>
                  <a:cubicBezTo>
                    <a:pt x="32896" y="29331"/>
                    <a:pt x="44956" y="25432"/>
                    <a:pt x="53289" y="25432"/>
                  </a:cubicBezTo>
                  <a:cubicBezTo>
                    <a:pt x="71020" y="25432"/>
                    <a:pt x="80244" y="39256"/>
                    <a:pt x="80244" y="53611"/>
                  </a:cubicBezTo>
                  <a:cubicBezTo>
                    <a:pt x="80244" y="69030"/>
                    <a:pt x="69249" y="81256"/>
                    <a:pt x="63569" y="87633"/>
                  </a:cubicBezTo>
                  <a:lnTo>
                    <a:pt x="20837" y="129817"/>
                  </a:lnTo>
                  <a:cubicBezTo>
                    <a:pt x="19066" y="131405"/>
                    <a:pt x="19066" y="131763"/>
                    <a:pt x="19066" y="136725"/>
                  </a:cubicBezTo>
                  <a:lnTo>
                    <a:pt x="92121" y="136725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91" name="Forme libre : forme 290">
              <a:extLst>
                <a:ext uri="{FF2B5EF4-FFF2-40B4-BE49-F238E27FC236}">
                  <a16:creationId xmlns:a16="http://schemas.microsoft.com/office/drawing/2014/main" id="{28DBB9F4-765B-43F7-915A-6DFB626BCEBF}"/>
                </a:ext>
              </a:extLst>
            </p:cNvPr>
            <p:cNvSpPr/>
            <p:nvPr>
              <p:custDataLst>
                <p:tags r:id="rId109"/>
              </p:custDataLst>
            </p:nvPr>
          </p:nvSpPr>
          <p:spPr>
            <a:xfrm>
              <a:off x="8141502" y="-15254627"/>
              <a:ext cx="152528" cy="254075"/>
            </a:xfrm>
            <a:custGeom>
              <a:avLst/>
              <a:gdLst>
                <a:gd name="connsiteX0" fmla="*/ 117319 w 152528"/>
                <a:gd name="connsiteY0" fmla="*/ 25130 h 254075"/>
                <a:gd name="connsiteX1" fmla="*/ 118074 w 152528"/>
                <a:gd name="connsiteY1" fmla="*/ 21588 h 254075"/>
                <a:gd name="connsiteX2" fmla="*/ 115040 w 152528"/>
                <a:gd name="connsiteY2" fmla="*/ 19056 h 254075"/>
                <a:gd name="connsiteX3" fmla="*/ 111242 w 152528"/>
                <a:gd name="connsiteY3" fmla="*/ 24120 h 254075"/>
                <a:gd name="connsiteX4" fmla="*/ 96554 w 152528"/>
                <a:gd name="connsiteY4" fmla="*/ 82582 h 254075"/>
                <a:gd name="connsiteX5" fmla="*/ 19066 w 152528"/>
                <a:gd name="connsiteY5" fmla="*/ 151929 h 254075"/>
                <a:gd name="connsiteX6" fmla="*/ 67685 w 152528"/>
                <a:gd name="connsiteY6" fmla="*/ 197741 h 254075"/>
                <a:gd name="connsiteX7" fmla="*/ 61861 w 152528"/>
                <a:gd name="connsiteY7" fmla="*/ 221530 h 254075"/>
                <a:gd name="connsiteX8" fmla="*/ 56293 w 152528"/>
                <a:gd name="connsiteY8" fmla="*/ 243802 h 254075"/>
                <a:gd name="connsiteX9" fmla="*/ 59327 w 152528"/>
                <a:gd name="connsiteY9" fmla="*/ 246588 h 254075"/>
                <a:gd name="connsiteX10" fmla="*/ 61861 w 152528"/>
                <a:gd name="connsiteY10" fmla="*/ 245571 h 254075"/>
                <a:gd name="connsiteX11" fmla="*/ 64650 w 152528"/>
                <a:gd name="connsiteY11" fmla="*/ 235448 h 254075"/>
                <a:gd name="connsiteX12" fmla="*/ 74270 w 152528"/>
                <a:gd name="connsiteY12" fmla="*/ 197741 h 254075"/>
                <a:gd name="connsiteX13" fmla="*/ 151758 w 152528"/>
                <a:gd name="connsiteY13" fmla="*/ 128395 h 254075"/>
                <a:gd name="connsiteX14" fmla="*/ 103139 w 152528"/>
                <a:gd name="connsiteY14" fmla="*/ 82582 h 254075"/>
                <a:gd name="connsiteX15" fmla="*/ 117319 w 152528"/>
                <a:gd name="connsiteY15" fmla="*/ 25130 h 254075"/>
                <a:gd name="connsiteX16" fmla="*/ 68948 w 152528"/>
                <a:gd name="connsiteY16" fmla="*/ 192168 h 254075"/>
                <a:gd name="connsiteX17" fmla="*/ 35526 w 152528"/>
                <a:gd name="connsiteY17" fmla="*/ 157240 h 254075"/>
                <a:gd name="connsiteX18" fmla="*/ 95036 w 152528"/>
                <a:gd name="connsiteY18" fmla="*/ 88148 h 254075"/>
                <a:gd name="connsiteX19" fmla="*/ 68948 w 152528"/>
                <a:gd name="connsiteY19" fmla="*/ 192168 h 254075"/>
                <a:gd name="connsiteX20" fmla="*/ 101614 w 152528"/>
                <a:gd name="connsiteY20" fmla="*/ 88148 h 254075"/>
                <a:gd name="connsiteX21" fmla="*/ 135297 w 152528"/>
                <a:gd name="connsiteY21" fmla="*/ 123076 h 254075"/>
                <a:gd name="connsiteX22" fmla="*/ 75533 w 152528"/>
                <a:gd name="connsiteY22" fmla="*/ 192168 h 254075"/>
                <a:gd name="connsiteX23" fmla="*/ 101614 w 152528"/>
                <a:gd name="connsiteY23" fmla="*/ 8814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2528" h="254075">
                  <a:moveTo>
                    <a:pt x="117319" y="25130"/>
                  </a:moveTo>
                  <a:cubicBezTo>
                    <a:pt x="117319" y="24621"/>
                    <a:pt x="118074" y="21842"/>
                    <a:pt x="118074" y="21588"/>
                  </a:cubicBezTo>
                  <a:cubicBezTo>
                    <a:pt x="118074" y="21334"/>
                    <a:pt x="118074" y="19056"/>
                    <a:pt x="115040" y="19056"/>
                  </a:cubicBezTo>
                  <a:cubicBezTo>
                    <a:pt x="112505" y="19056"/>
                    <a:pt x="112251" y="19817"/>
                    <a:pt x="111242" y="24120"/>
                  </a:cubicBezTo>
                  <a:lnTo>
                    <a:pt x="96554" y="82582"/>
                  </a:lnTo>
                  <a:cubicBezTo>
                    <a:pt x="56293" y="83845"/>
                    <a:pt x="19066" y="117510"/>
                    <a:pt x="19066" y="151929"/>
                  </a:cubicBezTo>
                  <a:cubicBezTo>
                    <a:pt x="19066" y="175970"/>
                    <a:pt x="36789" y="195964"/>
                    <a:pt x="67685" y="197741"/>
                  </a:cubicBezTo>
                  <a:cubicBezTo>
                    <a:pt x="65659" y="205586"/>
                    <a:pt x="63887" y="213685"/>
                    <a:pt x="61861" y="221530"/>
                  </a:cubicBezTo>
                  <a:cubicBezTo>
                    <a:pt x="58819" y="233424"/>
                    <a:pt x="56293" y="243039"/>
                    <a:pt x="56293" y="243802"/>
                  </a:cubicBezTo>
                  <a:cubicBezTo>
                    <a:pt x="56293" y="246334"/>
                    <a:pt x="58064" y="246588"/>
                    <a:pt x="59327" y="246588"/>
                  </a:cubicBezTo>
                  <a:cubicBezTo>
                    <a:pt x="60598" y="246588"/>
                    <a:pt x="61099" y="246334"/>
                    <a:pt x="61861" y="245571"/>
                  </a:cubicBezTo>
                  <a:cubicBezTo>
                    <a:pt x="62370" y="245064"/>
                    <a:pt x="63887" y="238990"/>
                    <a:pt x="64650" y="235448"/>
                  </a:cubicBezTo>
                  <a:lnTo>
                    <a:pt x="74270" y="197741"/>
                  </a:lnTo>
                  <a:cubicBezTo>
                    <a:pt x="115040" y="196471"/>
                    <a:pt x="151758" y="162306"/>
                    <a:pt x="151758" y="128395"/>
                  </a:cubicBezTo>
                  <a:cubicBezTo>
                    <a:pt x="151758" y="108395"/>
                    <a:pt x="138332" y="85115"/>
                    <a:pt x="103139" y="82582"/>
                  </a:cubicBezTo>
                  <a:lnTo>
                    <a:pt x="117319" y="25130"/>
                  </a:lnTo>
                  <a:close/>
                  <a:moveTo>
                    <a:pt x="68948" y="192168"/>
                  </a:moveTo>
                  <a:cubicBezTo>
                    <a:pt x="53758" y="191414"/>
                    <a:pt x="35526" y="182553"/>
                    <a:pt x="35526" y="157240"/>
                  </a:cubicBezTo>
                  <a:cubicBezTo>
                    <a:pt x="35526" y="126870"/>
                    <a:pt x="57301" y="91443"/>
                    <a:pt x="95036" y="88148"/>
                  </a:cubicBezTo>
                  <a:lnTo>
                    <a:pt x="68948" y="192168"/>
                  </a:lnTo>
                  <a:close/>
                  <a:moveTo>
                    <a:pt x="101614" y="88148"/>
                  </a:moveTo>
                  <a:cubicBezTo>
                    <a:pt x="120862" y="89164"/>
                    <a:pt x="135297" y="100804"/>
                    <a:pt x="135297" y="123076"/>
                  </a:cubicBezTo>
                  <a:cubicBezTo>
                    <a:pt x="135297" y="152937"/>
                    <a:pt x="113523" y="189135"/>
                    <a:pt x="75533" y="192168"/>
                  </a:cubicBezTo>
                  <a:lnTo>
                    <a:pt x="101614" y="881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92" name="Forme libre : forme 291">
              <a:extLst>
                <a:ext uri="{FF2B5EF4-FFF2-40B4-BE49-F238E27FC236}">
                  <a16:creationId xmlns:a16="http://schemas.microsoft.com/office/drawing/2014/main" id="{24DECD72-9574-4664-93A2-026EFC0D3690}"/>
                </a:ext>
              </a:extLst>
            </p:cNvPr>
            <p:cNvSpPr/>
            <p:nvPr>
              <p:custDataLst>
                <p:tags r:id="rId110"/>
              </p:custDataLst>
            </p:nvPr>
          </p:nvSpPr>
          <p:spPr>
            <a:xfrm>
              <a:off x="8299324" y="-15158692"/>
              <a:ext cx="101685" cy="152445"/>
            </a:xfrm>
            <a:custGeom>
              <a:avLst/>
              <a:gdLst>
                <a:gd name="connsiteX0" fmla="*/ 59136 w 101685"/>
                <a:gd name="connsiteY0" fmla="*/ 24010 h 152445"/>
                <a:gd name="connsiteX1" fmla="*/ 53822 w 101685"/>
                <a:gd name="connsiteY1" fmla="*/ 19056 h 152445"/>
                <a:gd name="connsiteX2" fmla="*/ 19066 w 101685"/>
                <a:gd name="connsiteY2" fmla="*/ 30395 h 152445"/>
                <a:gd name="connsiteX3" fmla="*/ 19066 w 101685"/>
                <a:gd name="connsiteY3" fmla="*/ 36778 h 152445"/>
                <a:gd name="connsiteX4" fmla="*/ 44773 w 101685"/>
                <a:gd name="connsiteY4" fmla="*/ 31815 h 152445"/>
                <a:gd name="connsiteX5" fmla="*/ 44773 w 101685"/>
                <a:gd name="connsiteY5" fmla="*/ 122195 h 152445"/>
                <a:gd name="connsiteX6" fmla="*/ 27042 w 101685"/>
                <a:gd name="connsiteY6" fmla="*/ 130341 h 152445"/>
                <a:gd name="connsiteX7" fmla="*/ 20305 w 101685"/>
                <a:gd name="connsiteY7" fmla="*/ 130341 h 152445"/>
                <a:gd name="connsiteX8" fmla="*/ 20305 w 101685"/>
                <a:gd name="connsiteY8" fmla="*/ 136725 h 152445"/>
                <a:gd name="connsiteX9" fmla="*/ 51868 w 101685"/>
                <a:gd name="connsiteY9" fmla="*/ 136018 h 152445"/>
                <a:gd name="connsiteX10" fmla="*/ 83605 w 101685"/>
                <a:gd name="connsiteY10" fmla="*/ 136725 h 152445"/>
                <a:gd name="connsiteX11" fmla="*/ 83605 w 101685"/>
                <a:gd name="connsiteY11" fmla="*/ 130341 h 152445"/>
                <a:gd name="connsiteX12" fmla="*/ 76868 w 101685"/>
                <a:gd name="connsiteY12" fmla="*/ 130341 h 152445"/>
                <a:gd name="connsiteX13" fmla="*/ 59136 w 101685"/>
                <a:gd name="connsiteY13" fmla="*/ 122195 h 152445"/>
                <a:gd name="connsiteX14" fmla="*/ 59136 w 101685"/>
                <a:gd name="connsiteY14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6" y="24010"/>
                  </a:moveTo>
                  <a:cubicBezTo>
                    <a:pt x="59136" y="19231"/>
                    <a:pt x="58787" y="19056"/>
                    <a:pt x="53822" y="19056"/>
                  </a:cubicBezTo>
                  <a:cubicBezTo>
                    <a:pt x="42470" y="30220"/>
                    <a:pt x="26334" y="30395"/>
                    <a:pt x="19066" y="30395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3" y="31815"/>
                  </a:cubicBezTo>
                  <a:lnTo>
                    <a:pt x="44773" y="122195"/>
                  </a:lnTo>
                  <a:cubicBezTo>
                    <a:pt x="44773" y="128039"/>
                    <a:pt x="44773" y="130341"/>
                    <a:pt x="27042" y="130341"/>
                  </a:cubicBezTo>
                  <a:lnTo>
                    <a:pt x="20305" y="130341"/>
                  </a:lnTo>
                  <a:lnTo>
                    <a:pt x="20305" y="136725"/>
                  </a:lnTo>
                  <a:cubicBezTo>
                    <a:pt x="23499" y="136550"/>
                    <a:pt x="45306" y="136018"/>
                    <a:pt x="51868" y="136018"/>
                  </a:cubicBezTo>
                  <a:cubicBezTo>
                    <a:pt x="57365" y="136018"/>
                    <a:pt x="79704" y="136550"/>
                    <a:pt x="83605" y="136725"/>
                  </a:cubicBezTo>
                  <a:lnTo>
                    <a:pt x="83605" y="130341"/>
                  </a:lnTo>
                  <a:lnTo>
                    <a:pt x="76868" y="130341"/>
                  </a:lnTo>
                  <a:cubicBezTo>
                    <a:pt x="59136" y="130341"/>
                    <a:pt x="59136" y="128039"/>
                    <a:pt x="59136" y="122195"/>
                  </a:cubicBezTo>
                  <a:lnTo>
                    <a:pt x="59136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93" name="Forme libre : forme 292">
              <a:extLst>
                <a:ext uri="{FF2B5EF4-FFF2-40B4-BE49-F238E27FC236}">
                  <a16:creationId xmlns:a16="http://schemas.microsoft.com/office/drawing/2014/main" id="{F17A3B38-B70A-4AD5-B029-003483A0ABC7}"/>
                </a:ext>
              </a:extLst>
            </p:cNvPr>
            <p:cNvSpPr/>
            <p:nvPr>
              <p:custDataLst>
                <p:tags r:id="rId111"/>
              </p:custDataLst>
            </p:nvPr>
          </p:nvSpPr>
          <p:spPr>
            <a:xfrm>
              <a:off x="8444324" y="-15295104"/>
              <a:ext cx="127107" cy="25408"/>
            </a:xfrm>
            <a:custGeom>
              <a:avLst/>
              <a:gdLst>
                <a:gd name="connsiteX0" fmla="*/ 110487 w 127106"/>
                <a:gd name="connsiteY0" fmla="*/ 26901 h 25407"/>
                <a:gd name="connsiteX1" fmla="*/ 110487 w 127106"/>
                <a:gd name="connsiteY1" fmla="*/ 19056 h 25407"/>
                <a:gd name="connsiteX2" fmla="*/ 19066 w 127106"/>
                <a:gd name="connsiteY2" fmla="*/ 19056 h 25407"/>
                <a:gd name="connsiteX3" fmla="*/ 19066 w 127106"/>
                <a:gd name="connsiteY3" fmla="*/ 26901 h 25407"/>
                <a:gd name="connsiteX4" fmla="*/ 110487 w 127106"/>
                <a:gd name="connsiteY4" fmla="*/ 26901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106" h="25407">
                  <a:moveTo>
                    <a:pt x="110487" y="26901"/>
                  </a:moveTo>
                  <a:lnTo>
                    <a:pt x="110487" y="19056"/>
                  </a:lnTo>
                  <a:lnTo>
                    <a:pt x="19066" y="19056"/>
                  </a:lnTo>
                  <a:lnTo>
                    <a:pt x="19066" y="26901"/>
                  </a:lnTo>
                  <a:lnTo>
                    <a:pt x="110487" y="2690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94" name="Forme libre : forme 293">
              <a:extLst>
                <a:ext uri="{FF2B5EF4-FFF2-40B4-BE49-F238E27FC236}">
                  <a16:creationId xmlns:a16="http://schemas.microsoft.com/office/drawing/2014/main" id="{7BD9AC36-2D8C-4FAD-AEC1-BA1A0784CDF9}"/>
                </a:ext>
              </a:extLst>
            </p:cNvPr>
            <p:cNvSpPr/>
            <p:nvPr>
              <p:custDataLst>
                <p:tags r:id="rId112"/>
              </p:custDataLst>
            </p:nvPr>
          </p:nvSpPr>
          <p:spPr>
            <a:xfrm>
              <a:off x="8406037" y="-15254627"/>
              <a:ext cx="152528" cy="254075"/>
            </a:xfrm>
            <a:custGeom>
              <a:avLst/>
              <a:gdLst>
                <a:gd name="connsiteX0" fmla="*/ 117319 w 152528"/>
                <a:gd name="connsiteY0" fmla="*/ 25130 h 254075"/>
                <a:gd name="connsiteX1" fmla="*/ 118074 w 152528"/>
                <a:gd name="connsiteY1" fmla="*/ 21588 h 254075"/>
                <a:gd name="connsiteX2" fmla="*/ 115039 w 152528"/>
                <a:gd name="connsiteY2" fmla="*/ 19056 h 254075"/>
                <a:gd name="connsiteX3" fmla="*/ 111242 w 152528"/>
                <a:gd name="connsiteY3" fmla="*/ 24120 h 254075"/>
                <a:gd name="connsiteX4" fmla="*/ 96554 w 152528"/>
                <a:gd name="connsiteY4" fmla="*/ 82582 h 254075"/>
                <a:gd name="connsiteX5" fmla="*/ 19066 w 152528"/>
                <a:gd name="connsiteY5" fmla="*/ 151929 h 254075"/>
                <a:gd name="connsiteX6" fmla="*/ 67685 w 152528"/>
                <a:gd name="connsiteY6" fmla="*/ 197741 h 254075"/>
                <a:gd name="connsiteX7" fmla="*/ 61861 w 152528"/>
                <a:gd name="connsiteY7" fmla="*/ 221530 h 254075"/>
                <a:gd name="connsiteX8" fmla="*/ 56292 w 152528"/>
                <a:gd name="connsiteY8" fmla="*/ 243802 h 254075"/>
                <a:gd name="connsiteX9" fmla="*/ 59327 w 152528"/>
                <a:gd name="connsiteY9" fmla="*/ 246588 h 254075"/>
                <a:gd name="connsiteX10" fmla="*/ 61861 w 152528"/>
                <a:gd name="connsiteY10" fmla="*/ 245571 h 254075"/>
                <a:gd name="connsiteX11" fmla="*/ 64650 w 152528"/>
                <a:gd name="connsiteY11" fmla="*/ 235448 h 254075"/>
                <a:gd name="connsiteX12" fmla="*/ 74270 w 152528"/>
                <a:gd name="connsiteY12" fmla="*/ 197741 h 254075"/>
                <a:gd name="connsiteX13" fmla="*/ 151758 w 152528"/>
                <a:gd name="connsiteY13" fmla="*/ 128395 h 254075"/>
                <a:gd name="connsiteX14" fmla="*/ 103139 w 152528"/>
                <a:gd name="connsiteY14" fmla="*/ 82582 h 254075"/>
                <a:gd name="connsiteX15" fmla="*/ 117319 w 152528"/>
                <a:gd name="connsiteY15" fmla="*/ 25130 h 254075"/>
                <a:gd name="connsiteX16" fmla="*/ 68948 w 152528"/>
                <a:gd name="connsiteY16" fmla="*/ 192168 h 254075"/>
                <a:gd name="connsiteX17" fmla="*/ 35526 w 152528"/>
                <a:gd name="connsiteY17" fmla="*/ 157240 h 254075"/>
                <a:gd name="connsiteX18" fmla="*/ 95036 w 152528"/>
                <a:gd name="connsiteY18" fmla="*/ 88148 h 254075"/>
                <a:gd name="connsiteX19" fmla="*/ 68948 w 152528"/>
                <a:gd name="connsiteY19" fmla="*/ 192168 h 254075"/>
                <a:gd name="connsiteX20" fmla="*/ 101614 w 152528"/>
                <a:gd name="connsiteY20" fmla="*/ 88148 h 254075"/>
                <a:gd name="connsiteX21" fmla="*/ 135298 w 152528"/>
                <a:gd name="connsiteY21" fmla="*/ 123076 h 254075"/>
                <a:gd name="connsiteX22" fmla="*/ 75533 w 152528"/>
                <a:gd name="connsiteY22" fmla="*/ 192168 h 254075"/>
                <a:gd name="connsiteX23" fmla="*/ 101614 w 152528"/>
                <a:gd name="connsiteY23" fmla="*/ 8814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2528" h="254075">
                  <a:moveTo>
                    <a:pt x="117319" y="25130"/>
                  </a:moveTo>
                  <a:cubicBezTo>
                    <a:pt x="117319" y="24621"/>
                    <a:pt x="118074" y="21842"/>
                    <a:pt x="118074" y="21588"/>
                  </a:cubicBezTo>
                  <a:cubicBezTo>
                    <a:pt x="118074" y="21334"/>
                    <a:pt x="118074" y="19056"/>
                    <a:pt x="115039" y="19056"/>
                  </a:cubicBezTo>
                  <a:cubicBezTo>
                    <a:pt x="112505" y="19056"/>
                    <a:pt x="112251" y="19817"/>
                    <a:pt x="111242" y="24120"/>
                  </a:cubicBezTo>
                  <a:lnTo>
                    <a:pt x="96554" y="82582"/>
                  </a:lnTo>
                  <a:cubicBezTo>
                    <a:pt x="56292" y="83845"/>
                    <a:pt x="19066" y="117510"/>
                    <a:pt x="19066" y="151929"/>
                  </a:cubicBezTo>
                  <a:cubicBezTo>
                    <a:pt x="19066" y="175970"/>
                    <a:pt x="36790" y="195964"/>
                    <a:pt x="67685" y="197741"/>
                  </a:cubicBezTo>
                  <a:cubicBezTo>
                    <a:pt x="65659" y="205586"/>
                    <a:pt x="63887" y="213685"/>
                    <a:pt x="61861" y="221530"/>
                  </a:cubicBezTo>
                  <a:cubicBezTo>
                    <a:pt x="58819" y="233424"/>
                    <a:pt x="56292" y="243039"/>
                    <a:pt x="56292" y="243802"/>
                  </a:cubicBezTo>
                  <a:cubicBezTo>
                    <a:pt x="56292" y="246334"/>
                    <a:pt x="58064" y="246588"/>
                    <a:pt x="59327" y="246588"/>
                  </a:cubicBezTo>
                  <a:cubicBezTo>
                    <a:pt x="60598" y="246588"/>
                    <a:pt x="61099" y="246334"/>
                    <a:pt x="61861" y="245571"/>
                  </a:cubicBezTo>
                  <a:cubicBezTo>
                    <a:pt x="62370" y="245064"/>
                    <a:pt x="63887" y="238990"/>
                    <a:pt x="64650" y="235448"/>
                  </a:cubicBezTo>
                  <a:lnTo>
                    <a:pt x="74270" y="197741"/>
                  </a:lnTo>
                  <a:cubicBezTo>
                    <a:pt x="115039" y="196471"/>
                    <a:pt x="151758" y="162306"/>
                    <a:pt x="151758" y="128395"/>
                  </a:cubicBezTo>
                  <a:cubicBezTo>
                    <a:pt x="151758" y="108395"/>
                    <a:pt x="138332" y="85115"/>
                    <a:pt x="103139" y="82582"/>
                  </a:cubicBezTo>
                  <a:lnTo>
                    <a:pt x="117319" y="25130"/>
                  </a:lnTo>
                  <a:close/>
                  <a:moveTo>
                    <a:pt x="68948" y="192168"/>
                  </a:moveTo>
                  <a:cubicBezTo>
                    <a:pt x="53758" y="191414"/>
                    <a:pt x="35526" y="182553"/>
                    <a:pt x="35526" y="157240"/>
                  </a:cubicBezTo>
                  <a:cubicBezTo>
                    <a:pt x="35526" y="126870"/>
                    <a:pt x="57301" y="91443"/>
                    <a:pt x="95036" y="88148"/>
                  </a:cubicBezTo>
                  <a:lnTo>
                    <a:pt x="68948" y="192168"/>
                  </a:lnTo>
                  <a:close/>
                  <a:moveTo>
                    <a:pt x="101614" y="88148"/>
                  </a:moveTo>
                  <a:cubicBezTo>
                    <a:pt x="120862" y="89164"/>
                    <a:pt x="135298" y="100804"/>
                    <a:pt x="135298" y="123076"/>
                  </a:cubicBezTo>
                  <a:cubicBezTo>
                    <a:pt x="135298" y="152937"/>
                    <a:pt x="113522" y="189135"/>
                    <a:pt x="75533" y="192168"/>
                  </a:cubicBezTo>
                  <a:lnTo>
                    <a:pt x="101614" y="881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95" name="Forme libre : forme 294">
              <a:extLst>
                <a:ext uri="{FF2B5EF4-FFF2-40B4-BE49-F238E27FC236}">
                  <a16:creationId xmlns:a16="http://schemas.microsoft.com/office/drawing/2014/main" id="{50B2B4CA-E7C2-406A-A492-204A2E9544AF}"/>
                </a:ext>
              </a:extLst>
            </p:cNvPr>
            <p:cNvSpPr/>
            <p:nvPr>
              <p:custDataLst>
                <p:tags r:id="rId113"/>
              </p:custDataLst>
            </p:nvPr>
          </p:nvSpPr>
          <p:spPr>
            <a:xfrm>
              <a:off x="8555699" y="-15158692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4 w 101685"/>
                <a:gd name="connsiteY1" fmla="*/ 104473 h 152445"/>
                <a:gd name="connsiteX2" fmla="*/ 86798 w 101685"/>
                <a:gd name="connsiteY2" fmla="*/ 120599 h 152445"/>
                <a:gd name="connsiteX3" fmla="*/ 69249 w 101685"/>
                <a:gd name="connsiteY3" fmla="*/ 121663 h 152445"/>
                <a:gd name="connsiteX4" fmla="*/ 36623 w 101685"/>
                <a:gd name="connsiteY4" fmla="*/ 121663 h 152445"/>
                <a:gd name="connsiteX5" fmla="*/ 72086 w 101685"/>
                <a:gd name="connsiteY5" fmla="*/ 91888 h 152445"/>
                <a:gd name="connsiteX6" fmla="*/ 97443 w 101685"/>
                <a:gd name="connsiteY6" fmla="*/ 53611 h 152445"/>
                <a:gd name="connsiteX7" fmla="*/ 55951 w 101685"/>
                <a:gd name="connsiteY7" fmla="*/ 19056 h 152445"/>
                <a:gd name="connsiteX8" fmla="*/ 19066 w 101685"/>
                <a:gd name="connsiteY8" fmla="*/ 50776 h 152445"/>
                <a:gd name="connsiteX9" fmla="*/ 28464 w 101685"/>
                <a:gd name="connsiteY9" fmla="*/ 60701 h 152445"/>
                <a:gd name="connsiteX10" fmla="*/ 37862 w 101685"/>
                <a:gd name="connsiteY10" fmla="*/ 51308 h 152445"/>
                <a:gd name="connsiteX11" fmla="*/ 27400 w 101685"/>
                <a:gd name="connsiteY11" fmla="*/ 41915 h 152445"/>
                <a:gd name="connsiteX12" fmla="*/ 53290 w 101685"/>
                <a:gd name="connsiteY12" fmla="*/ 25432 h 152445"/>
                <a:gd name="connsiteX13" fmla="*/ 80245 w 101685"/>
                <a:gd name="connsiteY13" fmla="*/ 53611 h 152445"/>
                <a:gd name="connsiteX14" fmla="*/ 63570 w 101685"/>
                <a:gd name="connsiteY14" fmla="*/ 87633 h 152445"/>
                <a:gd name="connsiteX15" fmla="*/ 20838 w 101685"/>
                <a:gd name="connsiteY15" fmla="*/ 129817 h 152445"/>
                <a:gd name="connsiteX16" fmla="*/ 19066 w 101685"/>
                <a:gd name="connsiteY16" fmla="*/ 136725 h 152445"/>
                <a:gd name="connsiteX17" fmla="*/ 92121 w 101685"/>
                <a:gd name="connsiteY17" fmla="*/ 136725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4" y="104473"/>
                  </a:lnTo>
                  <a:cubicBezTo>
                    <a:pt x="90882" y="108371"/>
                    <a:pt x="89110" y="118828"/>
                    <a:pt x="86798" y="120599"/>
                  </a:cubicBezTo>
                  <a:cubicBezTo>
                    <a:pt x="85384" y="121663"/>
                    <a:pt x="71728" y="121663"/>
                    <a:pt x="69249" y="121663"/>
                  </a:cubicBezTo>
                  <a:lnTo>
                    <a:pt x="36623" y="121663"/>
                  </a:lnTo>
                  <a:cubicBezTo>
                    <a:pt x="55236" y="105180"/>
                    <a:pt x="61449" y="100217"/>
                    <a:pt x="72086" y="91888"/>
                  </a:cubicBezTo>
                  <a:cubicBezTo>
                    <a:pt x="85209" y="81432"/>
                    <a:pt x="97443" y="70443"/>
                    <a:pt x="97443" y="53611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6"/>
                  </a:cubicBezTo>
                  <a:cubicBezTo>
                    <a:pt x="19066" y="59811"/>
                    <a:pt x="26693" y="60701"/>
                    <a:pt x="28464" y="60701"/>
                  </a:cubicBezTo>
                  <a:cubicBezTo>
                    <a:pt x="32722" y="60701"/>
                    <a:pt x="37862" y="57683"/>
                    <a:pt x="37862" y="51308"/>
                  </a:cubicBezTo>
                  <a:cubicBezTo>
                    <a:pt x="37862" y="48117"/>
                    <a:pt x="36623" y="41915"/>
                    <a:pt x="27400" y="41915"/>
                  </a:cubicBezTo>
                  <a:cubicBezTo>
                    <a:pt x="32897" y="29331"/>
                    <a:pt x="44957" y="25432"/>
                    <a:pt x="53290" y="25432"/>
                  </a:cubicBezTo>
                  <a:cubicBezTo>
                    <a:pt x="71021" y="25432"/>
                    <a:pt x="80245" y="39256"/>
                    <a:pt x="80245" y="53611"/>
                  </a:cubicBezTo>
                  <a:cubicBezTo>
                    <a:pt x="80245" y="69030"/>
                    <a:pt x="69249" y="81256"/>
                    <a:pt x="63570" y="87633"/>
                  </a:cubicBezTo>
                  <a:lnTo>
                    <a:pt x="20838" y="129817"/>
                  </a:lnTo>
                  <a:cubicBezTo>
                    <a:pt x="19066" y="131405"/>
                    <a:pt x="19066" y="131763"/>
                    <a:pt x="19066" y="136725"/>
                  </a:cubicBezTo>
                  <a:lnTo>
                    <a:pt x="92121" y="136725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96" name="Forme libre : forme 295">
              <a:extLst>
                <a:ext uri="{FF2B5EF4-FFF2-40B4-BE49-F238E27FC236}">
                  <a16:creationId xmlns:a16="http://schemas.microsoft.com/office/drawing/2014/main" id="{5F084346-D562-42CB-B478-2683DB8BE2F2}"/>
                </a:ext>
              </a:extLst>
            </p:cNvPr>
            <p:cNvSpPr/>
            <p:nvPr>
              <p:custDataLst>
                <p:tags r:id="rId114"/>
              </p:custDataLst>
            </p:nvPr>
          </p:nvSpPr>
          <p:spPr>
            <a:xfrm>
              <a:off x="8708859" y="-15295104"/>
              <a:ext cx="127107" cy="25408"/>
            </a:xfrm>
            <a:custGeom>
              <a:avLst/>
              <a:gdLst>
                <a:gd name="connsiteX0" fmla="*/ 110488 w 127106"/>
                <a:gd name="connsiteY0" fmla="*/ 26901 h 25407"/>
                <a:gd name="connsiteX1" fmla="*/ 110488 w 127106"/>
                <a:gd name="connsiteY1" fmla="*/ 19056 h 25407"/>
                <a:gd name="connsiteX2" fmla="*/ 19066 w 127106"/>
                <a:gd name="connsiteY2" fmla="*/ 19056 h 25407"/>
                <a:gd name="connsiteX3" fmla="*/ 19066 w 127106"/>
                <a:gd name="connsiteY3" fmla="*/ 26901 h 25407"/>
                <a:gd name="connsiteX4" fmla="*/ 110488 w 127106"/>
                <a:gd name="connsiteY4" fmla="*/ 26901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106" h="25407">
                  <a:moveTo>
                    <a:pt x="110488" y="26901"/>
                  </a:moveTo>
                  <a:lnTo>
                    <a:pt x="110488" y="19056"/>
                  </a:lnTo>
                  <a:lnTo>
                    <a:pt x="19066" y="19056"/>
                  </a:lnTo>
                  <a:lnTo>
                    <a:pt x="19066" y="26901"/>
                  </a:lnTo>
                  <a:lnTo>
                    <a:pt x="110488" y="2690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97" name="Forme libre : forme 296">
              <a:extLst>
                <a:ext uri="{FF2B5EF4-FFF2-40B4-BE49-F238E27FC236}">
                  <a16:creationId xmlns:a16="http://schemas.microsoft.com/office/drawing/2014/main" id="{E6C487D6-CE4B-4CD7-AD25-1A66DF5D7FB8}"/>
                </a:ext>
              </a:extLst>
            </p:cNvPr>
            <p:cNvSpPr/>
            <p:nvPr>
              <p:custDataLst>
                <p:tags r:id="rId115"/>
              </p:custDataLst>
            </p:nvPr>
          </p:nvSpPr>
          <p:spPr>
            <a:xfrm>
              <a:off x="8670547" y="-15254627"/>
              <a:ext cx="152528" cy="254075"/>
            </a:xfrm>
            <a:custGeom>
              <a:avLst/>
              <a:gdLst>
                <a:gd name="connsiteX0" fmla="*/ 117319 w 152528"/>
                <a:gd name="connsiteY0" fmla="*/ 25130 h 254075"/>
                <a:gd name="connsiteX1" fmla="*/ 118074 w 152528"/>
                <a:gd name="connsiteY1" fmla="*/ 21588 h 254075"/>
                <a:gd name="connsiteX2" fmla="*/ 115039 w 152528"/>
                <a:gd name="connsiteY2" fmla="*/ 19056 h 254075"/>
                <a:gd name="connsiteX3" fmla="*/ 111242 w 152528"/>
                <a:gd name="connsiteY3" fmla="*/ 24120 h 254075"/>
                <a:gd name="connsiteX4" fmla="*/ 96554 w 152528"/>
                <a:gd name="connsiteY4" fmla="*/ 82582 h 254075"/>
                <a:gd name="connsiteX5" fmla="*/ 19066 w 152528"/>
                <a:gd name="connsiteY5" fmla="*/ 151929 h 254075"/>
                <a:gd name="connsiteX6" fmla="*/ 67684 w 152528"/>
                <a:gd name="connsiteY6" fmla="*/ 197741 h 254075"/>
                <a:gd name="connsiteX7" fmla="*/ 61861 w 152528"/>
                <a:gd name="connsiteY7" fmla="*/ 221530 h 254075"/>
                <a:gd name="connsiteX8" fmla="*/ 56292 w 152528"/>
                <a:gd name="connsiteY8" fmla="*/ 243800 h 254075"/>
                <a:gd name="connsiteX9" fmla="*/ 59327 w 152528"/>
                <a:gd name="connsiteY9" fmla="*/ 246588 h 254075"/>
                <a:gd name="connsiteX10" fmla="*/ 61861 w 152528"/>
                <a:gd name="connsiteY10" fmla="*/ 245571 h 254075"/>
                <a:gd name="connsiteX11" fmla="*/ 64650 w 152528"/>
                <a:gd name="connsiteY11" fmla="*/ 235448 h 254075"/>
                <a:gd name="connsiteX12" fmla="*/ 74270 w 152528"/>
                <a:gd name="connsiteY12" fmla="*/ 197741 h 254075"/>
                <a:gd name="connsiteX13" fmla="*/ 151757 w 152528"/>
                <a:gd name="connsiteY13" fmla="*/ 128395 h 254075"/>
                <a:gd name="connsiteX14" fmla="*/ 103139 w 152528"/>
                <a:gd name="connsiteY14" fmla="*/ 82582 h 254075"/>
                <a:gd name="connsiteX15" fmla="*/ 117319 w 152528"/>
                <a:gd name="connsiteY15" fmla="*/ 25130 h 254075"/>
                <a:gd name="connsiteX16" fmla="*/ 68948 w 152528"/>
                <a:gd name="connsiteY16" fmla="*/ 192168 h 254075"/>
                <a:gd name="connsiteX17" fmla="*/ 35526 w 152528"/>
                <a:gd name="connsiteY17" fmla="*/ 157240 h 254075"/>
                <a:gd name="connsiteX18" fmla="*/ 95036 w 152528"/>
                <a:gd name="connsiteY18" fmla="*/ 88148 h 254075"/>
                <a:gd name="connsiteX19" fmla="*/ 68948 w 152528"/>
                <a:gd name="connsiteY19" fmla="*/ 192168 h 254075"/>
                <a:gd name="connsiteX20" fmla="*/ 101614 w 152528"/>
                <a:gd name="connsiteY20" fmla="*/ 88148 h 254075"/>
                <a:gd name="connsiteX21" fmla="*/ 135297 w 152528"/>
                <a:gd name="connsiteY21" fmla="*/ 123076 h 254075"/>
                <a:gd name="connsiteX22" fmla="*/ 75533 w 152528"/>
                <a:gd name="connsiteY22" fmla="*/ 192168 h 254075"/>
                <a:gd name="connsiteX23" fmla="*/ 101614 w 152528"/>
                <a:gd name="connsiteY23" fmla="*/ 8814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2528" h="254075">
                  <a:moveTo>
                    <a:pt x="117319" y="25130"/>
                  </a:moveTo>
                  <a:cubicBezTo>
                    <a:pt x="117319" y="24621"/>
                    <a:pt x="118074" y="21842"/>
                    <a:pt x="118074" y="21588"/>
                  </a:cubicBezTo>
                  <a:cubicBezTo>
                    <a:pt x="118074" y="21334"/>
                    <a:pt x="118074" y="19056"/>
                    <a:pt x="115039" y="19056"/>
                  </a:cubicBezTo>
                  <a:cubicBezTo>
                    <a:pt x="112505" y="19056"/>
                    <a:pt x="112251" y="19817"/>
                    <a:pt x="111242" y="24120"/>
                  </a:cubicBezTo>
                  <a:lnTo>
                    <a:pt x="96554" y="82582"/>
                  </a:lnTo>
                  <a:cubicBezTo>
                    <a:pt x="56292" y="83845"/>
                    <a:pt x="19066" y="117510"/>
                    <a:pt x="19066" y="151929"/>
                  </a:cubicBezTo>
                  <a:cubicBezTo>
                    <a:pt x="19066" y="175970"/>
                    <a:pt x="36789" y="195962"/>
                    <a:pt x="67684" y="197741"/>
                  </a:cubicBezTo>
                  <a:cubicBezTo>
                    <a:pt x="65659" y="205586"/>
                    <a:pt x="63887" y="213685"/>
                    <a:pt x="61861" y="221530"/>
                  </a:cubicBezTo>
                  <a:cubicBezTo>
                    <a:pt x="58819" y="233424"/>
                    <a:pt x="56292" y="243039"/>
                    <a:pt x="56292" y="243800"/>
                  </a:cubicBezTo>
                  <a:cubicBezTo>
                    <a:pt x="56292" y="246334"/>
                    <a:pt x="58064" y="246588"/>
                    <a:pt x="59327" y="246588"/>
                  </a:cubicBezTo>
                  <a:cubicBezTo>
                    <a:pt x="60598" y="246588"/>
                    <a:pt x="61099" y="246334"/>
                    <a:pt x="61861" y="245571"/>
                  </a:cubicBezTo>
                  <a:cubicBezTo>
                    <a:pt x="62370" y="245064"/>
                    <a:pt x="63887" y="238990"/>
                    <a:pt x="64650" y="235448"/>
                  </a:cubicBezTo>
                  <a:lnTo>
                    <a:pt x="74270" y="197741"/>
                  </a:lnTo>
                  <a:cubicBezTo>
                    <a:pt x="115039" y="196471"/>
                    <a:pt x="151757" y="162306"/>
                    <a:pt x="151757" y="128395"/>
                  </a:cubicBezTo>
                  <a:cubicBezTo>
                    <a:pt x="151757" y="108395"/>
                    <a:pt x="138332" y="85115"/>
                    <a:pt x="103139" y="82582"/>
                  </a:cubicBezTo>
                  <a:lnTo>
                    <a:pt x="117319" y="25130"/>
                  </a:lnTo>
                  <a:close/>
                  <a:moveTo>
                    <a:pt x="68948" y="192168"/>
                  </a:moveTo>
                  <a:cubicBezTo>
                    <a:pt x="53758" y="191414"/>
                    <a:pt x="35526" y="182553"/>
                    <a:pt x="35526" y="157240"/>
                  </a:cubicBezTo>
                  <a:cubicBezTo>
                    <a:pt x="35526" y="126870"/>
                    <a:pt x="57301" y="91443"/>
                    <a:pt x="95036" y="88148"/>
                  </a:cubicBezTo>
                  <a:lnTo>
                    <a:pt x="68948" y="192168"/>
                  </a:lnTo>
                  <a:close/>
                  <a:moveTo>
                    <a:pt x="101614" y="88148"/>
                  </a:moveTo>
                  <a:cubicBezTo>
                    <a:pt x="120862" y="89164"/>
                    <a:pt x="135297" y="100804"/>
                    <a:pt x="135297" y="123076"/>
                  </a:cubicBezTo>
                  <a:cubicBezTo>
                    <a:pt x="135297" y="152937"/>
                    <a:pt x="113522" y="189135"/>
                    <a:pt x="75533" y="192168"/>
                  </a:cubicBezTo>
                  <a:lnTo>
                    <a:pt x="101614" y="881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98" name="Forme libre : forme 297">
              <a:extLst>
                <a:ext uri="{FF2B5EF4-FFF2-40B4-BE49-F238E27FC236}">
                  <a16:creationId xmlns:a16="http://schemas.microsoft.com/office/drawing/2014/main" id="{1F477CD2-6FD7-46EA-A94B-C63213E09DE5}"/>
                </a:ext>
              </a:extLst>
            </p:cNvPr>
            <p:cNvSpPr/>
            <p:nvPr>
              <p:custDataLst>
                <p:tags r:id="rId116"/>
              </p:custDataLst>
            </p:nvPr>
          </p:nvSpPr>
          <p:spPr>
            <a:xfrm>
              <a:off x="8828368" y="-15158692"/>
              <a:ext cx="101685" cy="152445"/>
            </a:xfrm>
            <a:custGeom>
              <a:avLst/>
              <a:gdLst>
                <a:gd name="connsiteX0" fmla="*/ 59136 w 101685"/>
                <a:gd name="connsiteY0" fmla="*/ 24010 h 152445"/>
                <a:gd name="connsiteX1" fmla="*/ 53822 w 101685"/>
                <a:gd name="connsiteY1" fmla="*/ 19056 h 152445"/>
                <a:gd name="connsiteX2" fmla="*/ 19066 w 101685"/>
                <a:gd name="connsiteY2" fmla="*/ 30395 h 152445"/>
                <a:gd name="connsiteX3" fmla="*/ 19066 w 101685"/>
                <a:gd name="connsiteY3" fmla="*/ 36778 h 152445"/>
                <a:gd name="connsiteX4" fmla="*/ 44773 w 101685"/>
                <a:gd name="connsiteY4" fmla="*/ 31815 h 152445"/>
                <a:gd name="connsiteX5" fmla="*/ 44773 w 101685"/>
                <a:gd name="connsiteY5" fmla="*/ 122195 h 152445"/>
                <a:gd name="connsiteX6" fmla="*/ 27042 w 101685"/>
                <a:gd name="connsiteY6" fmla="*/ 130341 h 152445"/>
                <a:gd name="connsiteX7" fmla="*/ 20305 w 101685"/>
                <a:gd name="connsiteY7" fmla="*/ 130341 h 152445"/>
                <a:gd name="connsiteX8" fmla="*/ 20305 w 101685"/>
                <a:gd name="connsiteY8" fmla="*/ 136725 h 152445"/>
                <a:gd name="connsiteX9" fmla="*/ 51868 w 101685"/>
                <a:gd name="connsiteY9" fmla="*/ 136018 h 152445"/>
                <a:gd name="connsiteX10" fmla="*/ 83604 w 101685"/>
                <a:gd name="connsiteY10" fmla="*/ 136725 h 152445"/>
                <a:gd name="connsiteX11" fmla="*/ 83604 w 101685"/>
                <a:gd name="connsiteY11" fmla="*/ 130341 h 152445"/>
                <a:gd name="connsiteX12" fmla="*/ 76868 w 101685"/>
                <a:gd name="connsiteY12" fmla="*/ 130341 h 152445"/>
                <a:gd name="connsiteX13" fmla="*/ 59136 w 101685"/>
                <a:gd name="connsiteY13" fmla="*/ 122195 h 152445"/>
                <a:gd name="connsiteX14" fmla="*/ 59136 w 101685"/>
                <a:gd name="connsiteY14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6" y="24010"/>
                  </a:moveTo>
                  <a:cubicBezTo>
                    <a:pt x="59136" y="19231"/>
                    <a:pt x="58787" y="19056"/>
                    <a:pt x="53822" y="19056"/>
                  </a:cubicBezTo>
                  <a:cubicBezTo>
                    <a:pt x="42470" y="30220"/>
                    <a:pt x="26334" y="30395"/>
                    <a:pt x="19066" y="30395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3" y="31815"/>
                  </a:cubicBezTo>
                  <a:lnTo>
                    <a:pt x="44773" y="122195"/>
                  </a:lnTo>
                  <a:cubicBezTo>
                    <a:pt x="44773" y="128039"/>
                    <a:pt x="44773" y="130341"/>
                    <a:pt x="27042" y="130341"/>
                  </a:cubicBezTo>
                  <a:lnTo>
                    <a:pt x="20305" y="130341"/>
                  </a:lnTo>
                  <a:lnTo>
                    <a:pt x="20305" y="136725"/>
                  </a:lnTo>
                  <a:cubicBezTo>
                    <a:pt x="23499" y="136550"/>
                    <a:pt x="45305" y="136018"/>
                    <a:pt x="51868" y="136018"/>
                  </a:cubicBezTo>
                  <a:cubicBezTo>
                    <a:pt x="57365" y="136018"/>
                    <a:pt x="79703" y="136550"/>
                    <a:pt x="83604" y="136725"/>
                  </a:cubicBezTo>
                  <a:lnTo>
                    <a:pt x="83604" y="130341"/>
                  </a:lnTo>
                  <a:lnTo>
                    <a:pt x="76868" y="130341"/>
                  </a:lnTo>
                  <a:cubicBezTo>
                    <a:pt x="59136" y="130341"/>
                    <a:pt x="59136" y="128039"/>
                    <a:pt x="59136" y="122195"/>
                  </a:cubicBezTo>
                  <a:lnTo>
                    <a:pt x="59136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99" name="Forme libre : forme 298">
              <a:extLst>
                <a:ext uri="{FF2B5EF4-FFF2-40B4-BE49-F238E27FC236}">
                  <a16:creationId xmlns:a16="http://schemas.microsoft.com/office/drawing/2014/main" id="{5223EC3C-0C34-4250-AC74-2CFDD73ADF9D}"/>
                </a:ext>
              </a:extLst>
            </p:cNvPr>
            <p:cNvSpPr/>
            <p:nvPr>
              <p:custDataLst>
                <p:tags r:id="rId117"/>
              </p:custDataLst>
            </p:nvPr>
          </p:nvSpPr>
          <p:spPr>
            <a:xfrm>
              <a:off x="8937107" y="-15268800"/>
              <a:ext cx="76264" cy="279483"/>
            </a:xfrm>
            <a:custGeom>
              <a:avLst/>
              <a:gdLst>
                <a:gd name="connsiteX0" fmla="*/ 77813 w 76264"/>
                <a:gd name="connsiteY0" fmla="*/ 145600 h 279482"/>
                <a:gd name="connsiteX1" fmla="*/ 61099 w 76264"/>
                <a:gd name="connsiteY1" fmla="*/ 66639 h 279482"/>
                <a:gd name="connsiteX2" fmla="*/ 21601 w 76264"/>
                <a:gd name="connsiteY2" fmla="*/ 19056 h 279482"/>
                <a:gd name="connsiteX3" fmla="*/ 19066 w 76264"/>
                <a:gd name="connsiteY3" fmla="*/ 21588 h 279482"/>
                <a:gd name="connsiteX4" fmla="*/ 23880 w 76264"/>
                <a:gd name="connsiteY4" fmla="*/ 27408 h 279482"/>
                <a:gd name="connsiteX5" fmla="*/ 63124 w 76264"/>
                <a:gd name="connsiteY5" fmla="*/ 145600 h 279482"/>
                <a:gd name="connsiteX6" fmla="*/ 22355 w 76264"/>
                <a:gd name="connsiteY6" fmla="*/ 265309 h 279482"/>
                <a:gd name="connsiteX7" fmla="*/ 19066 w 76264"/>
                <a:gd name="connsiteY7" fmla="*/ 269612 h 279482"/>
                <a:gd name="connsiteX8" fmla="*/ 21601 w 76264"/>
                <a:gd name="connsiteY8" fmla="*/ 272146 h 279482"/>
                <a:gd name="connsiteX9" fmla="*/ 61861 w 76264"/>
                <a:gd name="connsiteY9" fmla="*/ 222792 h 279482"/>
                <a:gd name="connsiteX10" fmla="*/ 77813 w 76264"/>
                <a:gd name="connsiteY10" fmla="*/ 1456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145600"/>
                  </a:moveTo>
                  <a:cubicBezTo>
                    <a:pt x="77813" y="125862"/>
                    <a:pt x="75033" y="95238"/>
                    <a:pt x="61099" y="66639"/>
                  </a:cubicBezTo>
                  <a:cubicBezTo>
                    <a:pt x="45909" y="35506"/>
                    <a:pt x="24127" y="19056"/>
                    <a:pt x="21601" y="19056"/>
                  </a:cubicBezTo>
                  <a:cubicBezTo>
                    <a:pt x="20075" y="19056"/>
                    <a:pt x="19066" y="20071"/>
                    <a:pt x="19066" y="21588"/>
                  </a:cubicBezTo>
                  <a:cubicBezTo>
                    <a:pt x="19066" y="22342"/>
                    <a:pt x="19066" y="22850"/>
                    <a:pt x="23880" y="27408"/>
                  </a:cubicBezTo>
                  <a:cubicBezTo>
                    <a:pt x="48690" y="52467"/>
                    <a:pt x="63124" y="92706"/>
                    <a:pt x="63124" y="145600"/>
                  </a:cubicBezTo>
                  <a:cubicBezTo>
                    <a:pt x="63124" y="188880"/>
                    <a:pt x="53758" y="233422"/>
                    <a:pt x="22355" y="265309"/>
                  </a:cubicBezTo>
                  <a:cubicBezTo>
                    <a:pt x="19066" y="268350"/>
                    <a:pt x="19066" y="268859"/>
                    <a:pt x="19066" y="269612"/>
                  </a:cubicBezTo>
                  <a:cubicBezTo>
                    <a:pt x="19066" y="271129"/>
                    <a:pt x="20075" y="272146"/>
                    <a:pt x="21601" y="272146"/>
                  </a:cubicBezTo>
                  <a:cubicBezTo>
                    <a:pt x="24127" y="272146"/>
                    <a:pt x="46918" y="254933"/>
                    <a:pt x="61861" y="222792"/>
                  </a:cubicBezTo>
                  <a:cubicBezTo>
                    <a:pt x="74778" y="194955"/>
                    <a:pt x="77813" y="166864"/>
                    <a:pt x="77813" y="145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00" name="Forme libre : forme 299">
              <a:extLst>
                <a:ext uri="{FF2B5EF4-FFF2-40B4-BE49-F238E27FC236}">
                  <a16:creationId xmlns:a16="http://schemas.microsoft.com/office/drawing/2014/main" id="{F174F339-14A8-4A4F-9E77-B845171B0752}"/>
                </a:ext>
              </a:extLst>
            </p:cNvPr>
            <p:cNvSpPr/>
            <p:nvPr>
              <p:custDataLst>
                <p:tags r:id="rId118"/>
              </p:custDataLst>
            </p:nvPr>
          </p:nvSpPr>
          <p:spPr>
            <a:xfrm>
              <a:off x="9376330" y="-15345472"/>
              <a:ext cx="76264" cy="76223"/>
            </a:xfrm>
            <a:custGeom>
              <a:avLst/>
              <a:gdLst>
                <a:gd name="connsiteX0" fmla="*/ 24031 w 76264"/>
                <a:gd name="connsiteY0" fmla="*/ 56801 h 76222"/>
                <a:gd name="connsiteX1" fmla="*/ 38037 w 76264"/>
                <a:gd name="connsiteY1" fmla="*/ 24192 h 76222"/>
                <a:gd name="connsiteX2" fmla="*/ 39633 w 76264"/>
                <a:gd name="connsiteY2" fmla="*/ 21715 h 76222"/>
                <a:gd name="connsiteX3" fmla="*/ 37155 w 76264"/>
                <a:gd name="connsiteY3" fmla="*/ 19056 h 76222"/>
                <a:gd name="connsiteX4" fmla="*/ 19066 w 76264"/>
                <a:gd name="connsiteY4" fmla="*/ 54498 h 76222"/>
                <a:gd name="connsiteX5" fmla="*/ 32007 w 76264"/>
                <a:gd name="connsiteY5" fmla="*/ 73816 h 76222"/>
                <a:gd name="connsiteX6" fmla="*/ 42120 w 76264"/>
                <a:gd name="connsiteY6" fmla="*/ 63717 h 76222"/>
                <a:gd name="connsiteX7" fmla="*/ 31833 w 76264"/>
                <a:gd name="connsiteY7" fmla="*/ 53434 h 76222"/>
                <a:gd name="connsiteX8" fmla="*/ 24031 w 76264"/>
                <a:gd name="connsiteY8" fmla="*/ 56801 h 76222"/>
                <a:gd name="connsiteX9" fmla="*/ 62155 w 76264"/>
                <a:gd name="connsiteY9" fmla="*/ 56801 h 76222"/>
                <a:gd name="connsiteX10" fmla="*/ 76161 w 76264"/>
                <a:gd name="connsiteY10" fmla="*/ 24192 h 76222"/>
                <a:gd name="connsiteX11" fmla="*/ 77757 w 76264"/>
                <a:gd name="connsiteY11" fmla="*/ 21715 h 76222"/>
                <a:gd name="connsiteX12" fmla="*/ 75271 w 76264"/>
                <a:gd name="connsiteY12" fmla="*/ 19056 h 76222"/>
                <a:gd name="connsiteX13" fmla="*/ 57190 w 76264"/>
                <a:gd name="connsiteY13" fmla="*/ 54498 h 76222"/>
                <a:gd name="connsiteX14" fmla="*/ 70131 w 76264"/>
                <a:gd name="connsiteY14" fmla="*/ 73816 h 76222"/>
                <a:gd name="connsiteX15" fmla="*/ 80236 w 76264"/>
                <a:gd name="connsiteY15" fmla="*/ 63717 h 76222"/>
                <a:gd name="connsiteX16" fmla="*/ 69956 w 76264"/>
                <a:gd name="connsiteY16" fmla="*/ 53434 h 76222"/>
                <a:gd name="connsiteX17" fmla="*/ 62155 w 76264"/>
                <a:gd name="connsiteY17" fmla="*/ 56801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6264" h="76222">
                  <a:moveTo>
                    <a:pt x="24031" y="56801"/>
                  </a:moveTo>
                  <a:cubicBezTo>
                    <a:pt x="24031" y="51131"/>
                    <a:pt x="24031" y="36602"/>
                    <a:pt x="38037" y="24192"/>
                  </a:cubicBezTo>
                  <a:cubicBezTo>
                    <a:pt x="39276" y="23128"/>
                    <a:pt x="39633" y="22596"/>
                    <a:pt x="39633" y="21715"/>
                  </a:cubicBezTo>
                  <a:cubicBezTo>
                    <a:pt x="39633" y="20651"/>
                    <a:pt x="38394" y="19056"/>
                    <a:pt x="37155" y="19056"/>
                  </a:cubicBezTo>
                  <a:cubicBezTo>
                    <a:pt x="35026" y="19056"/>
                    <a:pt x="19066" y="32704"/>
                    <a:pt x="19066" y="54498"/>
                  </a:cubicBezTo>
                  <a:cubicBezTo>
                    <a:pt x="19066" y="64955"/>
                    <a:pt x="23324" y="73816"/>
                    <a:pt x="32007" y="73816"/>
                  </a:cubicBezTo>
                  <a:cubicBezTo>
                    <a:pt x="38743" y="73816"/>
                    <a:pt x="42120" y="68497"/>
                    <a:pt x="42120" y="63717"/>
                  </a:cubicBezTo>
                  <a:cubicBezTo>
                    <a:pt x="42120" y="58755"/>
                    <a:pt x="38926" y="53434"/>
                    <a:pt x="31833" y="53434"/>
                  </a:cubicBezTo>
                  <a:cubicBezTo>
                    <a:pt x="26867" y="53434"/>
                    <a:pt x="25270" y="55205"/>
                    <a:pt x="24031" y="56801"/>
                  </a:cubicBezTo>
                  <a:close/>
                  <a:moveTo>
                    <a:pt x="62155" y="56801"/>
                  </a:moveTo>
                  <a:cubicBezTo>
                    <a:pt x="62155" y="51131"/>
                    <a:pt x="62155" y="36602"/>
                    <a:pt x="76161" y="24192"/>
                  </a:cubicBezTo>
                  <a:cubicBezTo>
                    <a:pt x="77400" y="23128"/>
                    <a:pt x="77757" y="22596"/>
                    <a:pt x="77757" y="21715"/>
                  </a:cubicBezTo>
                  <a:cubicBezTo>
                    <a:pt x="77757" y="20651"/>
                    <a:pt x="76518" y="19056"/>
                    <a:pt x="75271" y="19056"/>
                  </a:cubicBezTo>
                  <a:cubicBezTo>
                    <a:pt x="73150" y="19056"/>
                    <a:pt x="57190" y="32704"/>
                    <a:pt x="57190" y="54498"/>
                  </a:cubicBezTo>
                  <a:cubicBezTo>
                    <a:pt x="57190" y="64955"/>
                    <a:pt x="61440" y="73816"/>
                    <a:pt x="70131" y="73816"/>
                  </a:cubicBezTo>
                  <a:cubicBezTo>
                    <a:pt x="76868" y="73816"/>
                    <a:pt x="80236" y="68497"/>
                    <a:pt x="80236" y="63717"/>
                  </a:cubicBezTo>
                  <a:cubicBezTo>
                    <a:pt x="80236" y="58755"/>
                    <a:pt x="77051" y="53434"/>
                    <a:pt x="69956" y="53434"/>
                  </a:cubicBezTo>
                  <a:cubicBezTo>
                    <a:pt x="64991" y="53434"/>
                    <a:pt x="63394" y="55205"/>
                    <a:pt x="62155" y="568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01" name="Forme libre : forme 300">
              <a:extLst>
                <a:ext uri="{FF2B5EF4-FFF2-40B4-BE49-F238E27FC236}">
                  <a16:creationId xmlns:a16="http://schemas.microsoft.com/office/drawing/2014/main" id="{5F39890E-DE34-44AA-B998-FF6666616C73}"/>
                </a:ext>
              </a:extLst>
            </p:cNvPr>
            <p:cNvSpPr/>
            <p:nvPr>
              <p:custDataLst>
                <p:tags r:id="rId119"/>
              </p:custDataLst>
            </p:nvPr>
          </p:nvSpPr>
          <p:spPr>
            <a:xfrm>
              <a:off x="9458308" y="-15343527"/>
              <a:ext cx="152528" cy="152445"/>
            </a:xfrm>
            <a:custGeom>
              <a:avLst/>
              <a:gdLst>
                <a:gd name="connsiteX0" fmla="*/ 66938 w 152528"/>
                <a:gd name="connsiteY0" fmla="*/ 85163 h 152445"/>
                <a:gd name="connsiteX1" fmla="*/ 99032 w 152528"/>
                <a:gd name="connsiteY1" fmla="*/ 85163 h 152445"/>
                <a:gd name="connsiteX2" fmla="*/ 154356 w 152528"/>
                <a:gd name="connsiteY2" fmla="*/ 46702 h 152445"/>
                <a:gd name="connsiteX3" fmla="*/ 115525 w 152528"/>
                <a:gd name="connsiteY3" fmla="*/ 19056 h 152445"/>
                <a:gd name="connsiteX4" fmla="*/ 53465 w 152528"/>
                <a:gd name="connsiteY4" fmla="*/ 19056 h 152445"/>
                <a:gd name="connsiteX5" fmla="*/ 47792 w 152528"/>
                <a:gd name="connsiteY5" fmla="*/ 22954 h 152445"/>
                <a:gd name="connsiteX6" fmla="*/ 53639 w 152528"/>
                <a:gd name="connsiteY6" fmla="*/ 25439 h 152445"/>
                <a:gd name="connsiteX7" fmla="*/ 60376 w 152528"/>
                <a:gd name="connsiteY7" fmla="*/ 25797 h 152445"/>
                <a:gd name="connsiteX8" fmla="*/ 64276 w 152528"/>
                <a:gd name="connsiteY8" fmla="*/ 28273 h 152445"/>
                <a:gd name="connsiteX9" fmla="*/ 63570 w 152528"/>
                <a:gd name="connsiteY9" fmla="*/ 32172 h 152445"/>
                <a:gd name="connsiteX10" fmla="*/ 40166 w 152528"/>
                <a:gd name="connsiteY10" fmla="*/ 125569 h 152445"/>
                <a:gd name="connsiteX11" fmla="*/ 24381 w 152528"/>
                <a:gd name="connsiteY11" fmla="*/ 133715 h 152445"/>
                <a:gd name="connsiteX12" fmla="*/ 19066 w 152528"/>
                <a:gd name="connsiteY12" fmla="*/ 137622 h 152445"/>
                <a:gd name="connsiteX13" fmla="*/ 21902 w 152528"/>
                <a:gd name="connsiteY13" fmla="*/ 140098 h 152445"/>
                <a:gd name="connsiteX14" fmla="*/ 44948 w 152528"/>
                <a:gd name="connsiteY14" fmla="*/ 139393 h 152445"/>
                <a:gd name="connsiteX15" fmla="*/ 57190 w 152528"/>
                <a:gd name="connsiteY15" fmla="*/ 139566 h 152445"/>
                <a:gd name="connsiteX16" fmla="*/ 68535 w 152528"/>
                <a:gd name="connsiteY16" fmla="*/ 140098 h 152445"/>
                <a:gd name="connsiteX17" fmla="*/ 72260 w 152528"/>
                <a:gd name="connsiteY17" fmla="*/ 136201 h 152445"/>
                <a:gd name="connsiteX18" fmla="*/ 66581 w 152528"/>
                <a:gd name="connsiteY18" fmla="*/ 133715 h 152445"/>
                <a:gd name="connsiteX19" fmla="*/ 59844 w 152528"/>
                <a:gd name="connsiteY19" fmla="*/ 133366 h 152445"/>
                <a:gd name="connsiteX20" fmla="*/ 55768 w 152528"/>
                <a:gd name="connsiteY20" fmla="*/ 130705 h 152445"/>
                <a:gd name="connsiteX21" fmla="*/ 56475 w 152528"/>
                <a:gd name="connsiteY21" fmla="*/ 126808 h 152445"/>
                <a:gd name="connsiteX22" fmla="*/ 66938 w 152528"/>
                <a:gd name="connsiteY22" fmla="*/ 85163 h 152445"/>
                <a:gd name="connsiteX23" fmla="*/ 79704 w 152528"/>
                <a:gd name="connsiteY23" fmla="*/ 31466 h 152445"/>
                <a:gd name="connsiteX24" fmla="*/ 88744 w 152528"/>
                <a:gd name="connsiteY24" fmla="*/ 25439 h 152445"/>
                <a:gd name="connsiteX25" fmla="*/ 109495 w 152528"/>
                <a:gd name="connsiteY25" fmla="*/ 25439 h 152445"/>
                <a:gd name="connsiteX26" fmla="*/ 136267 w 152528"/>
                <a:gd name="connsiteY26" fmla="*/ 42987 h 152445"/>
                <a:gd name="connsiteX27" fmla="*/ 125272 w 152528"/>
                <a:gd name="connsiteY27" fmla="*/ 70451 h 152445"/>
                <a:gd name="connsiteX28" fmla="*/ 96021 w 152528"/>
                <a:gd name="connsiteY28" fmla="*/ 79493 h 152445"/>
                <a:gd name="connsiteX29" fmla="*/ 67645 w 152528"/>
                <a:gd name="connsiteY29" fmla="*/ 79493 h 152445"/>
                <a:gd name="connsiteX30" fmla="*/ 79704 w 152528"/>
                <a:gd name="connsiteY30" fmla="*/ 3146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66938" y="85163"/>
                  </a:moveTo>
                  <a:lnTo>
                    <a:pt x="99032" y="85163"/>
                  </a:lnTo>
                  <a:cubicBezTo>
                    <a:pt x="128998" y="85163"/>
                    <a:pt x="154356" y="66020"/>
                    <a:pt x="154356" y="46702"/>
                  </a:cubicBezTo>
                  <a:cubicBezTo>
                    <a:pt x="154356" y="31815"/>
                    <a:pt x="139817" y="19056"/>
                    <a:pt x="115525" y="19056"/>
                  </a:cubicBezTo>
                  <a:lnTo>
                    <a:pt x="53465" y="19056"/>
                  </a:lnTo>
                  <a:cubicBezTo>
                    <a:pt x="49913" y="19056"/>
                    <a:pt x="47792" y="19056"/>
                    <a:pt x="47792" y="22954"/>
                  </a:cubicBezTo>
                  <a:cubicBezTo>
                    <a:pt x="47792" y="25439"/>
                    <a:pt x="49739" y="25439"/>
                    <a:pt x="53639" y="25439"/>
                  </a:cubicBezTo>
                  <a:cubicBezTo>
                    <a:pt x="56475" y="25439"/>
                    <a:pt x="57190" y="25439"/>
                    <a:pt x="60376" y="25797"/>
                  </a:cubicBezTo>
                  <a:cubicBezTo>
                    <a:pt x="63927" y="26146"/>
                    <a:pt x="64276" y="26504"/>
                    <a:pt x="64276" y="28273"/>
                  </a:cubicBezTo>
                  <a:cubicBezTo>
                    <a:pt x="64276" y="28632"/>
                    <a:pt x="64276" y="29512"/>
                    <a:pt x="63570" y="32172"/>
                  </a:cubicBezTo>
                  <a:lnTo>
                    <a:pt x="40166" y="125569"/>
                  </a:lnTo>
                  <a:cubicBezTo>
                    <a:pt x="38394" y="132476"/>
                    <a:pt x="38212" y="133715"/>
                    <a:pt x="24381" y="133715"/>
                  </a:cubicBezTo>
                  <a:cubicBezTo>
                    <a:pt x="21196" y="133715"/>
                    <a:pt x="19066" y="133715"/>
                    <a:pt x="19066" y="137622"/>
                  </a:cubicBezTo>
                  <a:cubicBezTo>
                    <a:pt x="19066" y="137797"/>
                    <a:pt x="19066" y="140098"/>
                    <a:pt x="21902" y="140098"/>
                  </a:cubicBezTo>
                  <a:cubicBezTo>
                    <a:pt x="27042" y="140098"/>
                    <a:pt x="39809" y="139393"/>
                    <a:pt x="44948" y="139393"/>
                  </a:cubicBezTo>
                  <a:cubicBezTo>
                    <a:pt x="47968" y="139393"/>
                    <a:pt x="54172" y="139393"/>
                    <a:pt x="57190" y="139566"/>
                  </a:cubicBezTo>
                  <a:cubicBezTo>
                    <a:pt x="60733" y="139741"/>
                    <a:pt x="65166" y="140098"/>
                    <a:pt x="68535" y="140098"/>
                  </a:cubicBezTo>
                  <a:cubicBezTo>
                    <a:pt x="69599" y="140098"/>
                    <a:pt x="72260" y="140098"/>
                    <a:pt x="72260" y="136201"/>
                  </a:cubicBezTo>
                  <a:cubicBezTo>
                    <a:pt x="72260" y="133715"/>
                    <a:pt x="70131" y="133715"/>
                    <a:pt x="66581" y="133715"/>
                  </a:cubicBezTo>
                  <a:cubicBezTo>
                    <a:pt x="66406" y="133715"/>
                    <a:pt x="63037" y="133715"/>
                    <a:pt x="59844" y="133366"/>
                  </a:cubicBezTo>
                  <a:cubicBezTo>
                    <a:pt x="55768" y="133008"/>
                    <a:pt x="55768" y="132476"/>
                    <a:pt x="55768" y="130705"/>
                  </a:cubicBezTo>
                  <a:cubicBezTo>
                    <a:pt x="55768" y="130532"/>
                    <a:pt x="55768" y="129468"/>
                    <a:pt x="56475" y="126808"/>
                  </a:cubicBezTo>
                  <a:lnTo>
                    <a:pt x="66938" y="85163"/>
                  </a:lnTo>
                  <a:close/>
                  <a:moveTo>
                    <a:pt x="79704" y="31466"/>
                  </a:moveTo>
                  <a:cubicBezTo>
                    <a:pt x="81126" y="25972"/>
                    <a:pt x="81301" y="25439"/>
                    <a:pt x="88744" y="25439"/>
                  </a:cubicBezTo>
                  <a:lnTo>
                    <a:pt x="109495" y="25439"/>
                  </a:lnTo>
                  <a:cubicBezTo>
                    <a:pt x="125987" y="25439"/>
                    <a:pt x="136267" y="30403"/>
                    <a:pt x="136267" y="42987"/>
                  </a:cubicBezTo>
                  <a:cubicBezTo>
                    <a:pt x="136267" y="48481"/>
                    <a:pt x="134138" y="62478"/>
                    <a:pt x="125272" y="70451"/>
                  </a:cubicBezTo>
                  <a:cubicBezTo>
                    <a:pt x="118893" y="76119"/>
                    <a:pt x="108788" y="79493"/>
                    <a:pt x="96021" y="79493"/>
                  </a:cubicBezTo>
                  <a:lnTo>
                    <a:pt x="67645" y="79493"/>
                  </a:lnTo>
                  <a:lnTo>
                    <a:pt x="79704" y="314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02" name="Forme libre : forme 301">
              <a:extLst>
                <a:ext uri="{FF2B5EF4-FFF2-40B4-BE49-F238E27FC236}">
                  <a16:creationId xmlns:a16="http://schemas.microsoft.com/office/drawing/2014/main" id="{1F03707A-2E1F-462F-8ED8-1DF6677B05C7}"/>
                </a:ext>
              </a:extLst>
            </p:cNvPr>
            <p:cNvSpPr/>
            <p:nvPr>
              <p:custDataLst>
                <p:tags r:id="rId120"/>
              </p:custDataLst>
            </p:nvPr>
          </p:nvSpPr>
          <p:spPr>
            <a:xfrm>
              <a:off x="9609906" y="-15345472"/>
              <a:ext cx="76264" cy="76223"/>
            </a:xfrm>
            <a:custGeom>
              <a:avLst/>
              <a:gdLst>
                <a:gd name="connsiteX0" fmla="*/ 37155 w 76264"/>
                <a:gd name="connsiteY0" fmla="*/ 36071 h 76222"/>
                <a:gd name="connsiteX1" fmla="*/ 23149 w 76264"/>
                <a:gd name="connsiteY1" fmla="*/ 68680 h 76222"/>
                <a:gd name="connsiteX2" fmla="*/ 21552 w 76264"/>
                <a:gd name="connsiteY2" fmla="*/ 71156 h 76222"/>
                <a:gd name="connsiteX3" fmla="*/ 24031 w 76264"/>
                <a:gd name="connsiteY3" fmla="*/ 73816 h 76222"/>
                <a:gd name="connsiteX4" fmla="*/ 42120 w 76264"/>
                <a:gd name="connsiteY4" fmla="*/ 38373 h 76222"/>
                <a:gd name="connsiteX5" fmla="*/ 29179 w 76264"/>
                <a:gd name="connsiteY5" fmla="*/ 19056 h 76222"/>
                <a:gd name="connsiteX6" fmla="*/ 19066 w 76264"/>
                <a:gd name="connsiteY6" fmla="*/ 29154 h 76222"/>
                <a:gd name="connsiteX7" fmla="*/ 29354 w 76264"/>
                <a:gd name="connsiteY7" fmla="*/ 39437 h 76222"/>
                <a:gd name="connsiteX8" fmla="*/ 37155 w 76264"/>
                <a:gd name="connsiteY8" fmla="*/ 36071 h 76222"/>
                <a:gd name="connsiteX9" fmla="*/ 75279 w 76264"/>
                <a:gd name="connsiteY9" fmla="*/ 36071 h 76222"/>
                <a:gd name="connsiteX10" fmla="*/ 61273 w 76264"/>
                <a:gd name="connsiteY10" fmla="*/ 68680 h 76222"/>
                <a:gd name="connsiteX11" fmla="*/ 59677 w 76264"/>
                <a:gd name="connsiteY11" fmla="*/ 71156 h 76222"/>
                <a:gd name="connsiteX12" fmla="*/ 62155 w 76264"/>
                <a:gd name="connsiteY12" fmla="*/ 73816 h 76222"/>
                <a:gd name="connsiteX13" fmla="*/ 80244 w 76264"/>
                <a:gd name="connsiteY13" fmla="*/ 38373 h 76222"/>
                <a:gd name="connsiteX14" fmla="*/ 67295 w 76264"/>
                <a:gd name="connsiteY14" fmla="*/ 19056 h 76222"/>
                <a:gd name="connsiteX15" fmla="*/ 57190 w 76264"/>
                <a:gd name="connsiteY15" fmla="*/ 29154 h 76222"/>
                <a:gd name="connsiteX16" fmla="*/ 67477 w 76264"/>
                <a:gd name="connsiteY16" fmla="*/ 39437 h 76222"/>
                <a:gd name="connsiteX17" fmla="*/ 75279 w 76264"/>
                <a:gd name="connsiteY17" fmla="*/ 36071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6264" h="76222">
                  <a:moveTo>
                    <a:pt x="37155" y="36071"/>
                  </a:moveTo>
                  <a:cubicBezTo>
                    <a:pt x="37155" y="41739"/>
                    <a:pt x="37155" y="56269"/>
                    <a:pt x="23149" y="68680"/>
                  </a:cubicBezTo>
                  <a:cubicBezTo>
                    <a:pt x="21910" y="69736"/>
                    <a:pt x="21552" y="70268"/>
                    <a:pt x="21552" y="71156"/>
                  </a:cubicBezTo>
                  <a:cubicBezTo>
                    <a:pt x="21552" y="72220"/>
                    <a:pt x="22792" y="73816"/>
                    <a:pt x="24031" y="73816"/>
                  </a:cubicBezTo>
                  <a:cubicBezTo>
                    <a:pt x="26160" y="73816"/>
                    <a:pt x="42120" y="60168"/>
                    <a:pt x="42120" y="38373"/>
                  </a:cubicBezTo>
                  <a:cubicBezTo>
                    <a:pt x="42120" y="27917"/>
                    <a:pt x="37862" y="19056"/>
                    <a:pt x="29179" y="19056"/>
                  </a:cubicBezTo>
                  <a:cubicBezTo>
                    <a:pt x="22435" y="19056"/>
                    <a:pt x="19066" y="24375"/>
                    <a:pt x="19066" y="29154"/>
                  </a:cubicBezTo>
                  <a:cubicBezTo>
                    <a:pt x="19066" y="34117"/>
                    <a:pt x="22259" y="39437"/>
                    <a:pt x="29354" y="39437"/>
                  </a:cubicBezTo>
                  <a:cubicBezTo>
                    <a:pt x="34319" y="39437"/>
                    <a:pt x="35916" y="37666"/>
                    <a:pt x="37155" y="36071"/>
                  </a:cubicBezTo>
                  <a:close/>
                  <a:moveTo>
                    <a:pt x="75279" y="36071"/>
                  </a:moveTo>
                  <a:cubicBezTo>
                    <a:pt x="75279" y="41739"/>
                    <a:pt x="75279" y="56269"/>
                    <a:pt x="61273" y="68680"/>
                  </a:cubicBezTo>
                  <a:cubicBezTo>
                    <a:pt x="60026" y="69736"/>
                    <a:pt x="59677" y="70268"/>
                    <a:pt x="59677" y="71156"/>
                  </a:cubicBezTo>
                  <a:cubicBezTo>
                    <a:pt x="59677" y="72220"/>
                    <a:pt x="60916" y="73816"/>
                    <a:pt x="62155" y="73816"/>
                  </a:cubicBezTo>
                  <a:cubicBezTo>
                    <a:pt x="64284" y="73816"/>
                    <a:pt x="80244" y="60168"/>
                    <a:pt x="80244" y="38373"/>
                  </a:cubicBezTo>
                  <a:cubicBezTo>
                    <a:pt x="80244" y="27917"/>
                    <a:pt x="75986" y="19056"/>
                    <a:pt x="67295" y="19056"/>
                  </a:cubicBezTo>
                  <a:cubicBezTo>
                    <a:pt x="60559" y="19056"/>
                    <a:pt x="57190" y="24375"/>
                    <a:pt x="57190" y="29154"/>
                  </a:cubicBezTo>
                  <a:cubicBezTo>
                    <a:pt x="57190" y="34117"/>
                    <a:pt x="60383" y="39437"/>
                    <a:pt x="67477" y="39437"/>
                  </a:cubicBezTo>
                  <a:cubicBezTo>
                    <a:pt x="72443" y="39437"/>
                    <a:pt x="74040" y="37666"/>
                    <a:pt x="75279" y="3607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03" name="Forme libre : forme 302">
              <a:extLst>
                <a:ext uri="{FF2B5EF4-FFF2-40B4-BE49-F238E27FC236}">
                  <a16:creationId xmlns:a16="http://schemas.microsoft.com/office/drawing/2014/main" id="{3EFEA025-C7EF-4276-BABA-00E44A21FE14}"/>
                </a:ext>
              </a:extLst>
            </p:cNvPr>
            <p:cNvSpPr/>
            <p:nvPr>
              <p:custDataLst>
                <p:tags r:id="rId121"/>
              </p:custDataLst>
            </p:nvPr>
          </p:nvSpPr>
          <p:spPr>
            <a:xfrm>
              <a:off x="9411113" y="-15208314"/>
              <a:ext cx="254214" cy="152445"/>
            </a:xfrm>
            <a:custGeom>
              <a:avLst/>
              <a:gdLst>
                <a:gd name="connsiteX0" fmla="*/ 216336 w 254213"/>
                <a:gd name="connsiteY0" fmla="*/ 90181 h 152445"/>
                <a:gd name="connsiteX1" fmla="*/ 193544 w 254213"/>
                <a:gd name="connsiteY1" fmla="*/ 114477 h 152445"/>
                <a:gd name="connsiteX2" fmla="*/ 180118 w 254213"/>
                <a:gd name="connsiteY2" fmla="*/ 148134 h 152445"/>
                <a:gd name="connsiteX3" fmla="*/ 185187 w 254213"/>
                <a:gd name="connsiteY3" fmla="*/ 151175 h 152445"/>
                <a:gd name="connsiteX4" fmla="*/ 190756 w 254213"/>
                <a:gd name="connsiteY4" fmla="*/ 146109 h 152445"/>
                <a:gd name="connsiteX5" fmla="*/ 240137 w 254213"/>
                <a:gd name="connsiteY5" fmla="*/ 88402 h 152445"/>
                <a:gd name="connsiteX6" fmla="*/ 243933 w 254213"/>
                <a:gd name="connsiteY6" fmla="*/ 85115 h 152445"/>
                <a:gd name="connsiteX7" fmla="*/ 241908 w 254213"/>
                <a:gd name="connsiteY7" fmla="*/ 82328 h 152445"/>
                <a:gd name="connsiteX8" fmla="*/ 190501 w 254213"/>
                <a:gd name="connsiteY8" fmla="*/ 22858 h 152445"/>
                <a:gd name="connsiteX9" fmla="*/ 185187 w 254213"/>
                <a:gd name="connsiteY9" fmla="*/ 19056 h 152445"/>
                <a:gd name="connsiteX10" fmla="*/ 180118 w 254213"/>
                <a:gd name="connsiteY10" fmla="*/ 22097 h 152445"/>
                <a:gd name="connsiteX11" fmla="*/ 193035 w 254213"/>
                <a:gd name="connsiteY11" fmla="*/ 55508 h 152445"/>
                <a:gd name="connsiteX12" fmla="*/ 216336 w 254213"/>
                <a:gd name="connsiteY12" fmla="*/ 80058 h 152445"/>
                <a:gd name="connsiteX13" fmla="*/ 28186 w 254213"/>
                <a:gd name="connsiteY13" fmla="*/ 80058 h 152445"/>
                <a:gd name="connsiteX14" fmla="*/ 19066 w 254213"/>
                <a:gd name="connsiteY14" fmla="*/ 85115 h 152445"/>
                <a:gd name="connsiteX15" fmla="*/ 28186 w 254213"/>
                <a:gd name="connsiteY15" fmla="*/ 90181 h 152445"/>
                <a:gd name="connsiteX16" fmla="*/ 216336 w 254213"/>
                <a:gd name="connsiteY16" fmla="*/ 9018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213" h="152445">
                  <a:moveTo>
                    <a:pt x="216336" y="90181"/>
                  </a:moveTo>
                  <a:cubicBezTo>
                    <a:pt x="202401" y="100804"/>
                    <a:pt x="195569" y="111181"/>
                    <a:pt x="193544" y="114477"/>
                  </a:cubicBezTo>
                  <a:cubicBezTo>
                    <a:pt x="182144" y="131937"/>
                    <a:pt x="180118" y="147880"/>
                    <a:pt x="180118" y="148134"/>
                  </a:cubicBezTo>
                  <a:cubicBezTo>
                    <a:pt x="180118" y="151175"/>
                    <a:pt x="183161" y="151175"/>
                    <a:pt x="185187" y="151175"/>
                  </a:cubicBezTo>
                  <a:cubicBezTo>
                    <a:pt x="189493" y="151175"/>
                    <a:pt x="189746" y="150667"/>
                    <a:pt x="190756" y="146109"/>
                  </a:cubicBezTo>
                  <a:cubicBezTo>
                    <a:pt x="196579" y="121305"/>
                    <a:pt x="211521" y="100050"/>
                    <a:pt x="240137" y="88402"/>
                  </a:cubicBezTo>
                  <a:cubicBezTo>
                    <a:pt x="243171" y="87394"/>
                    <a:pt x="243933" y="86886"/>
                    <a:pt x="243933" y="85115"/>
                  </a:cubicBezTo>
                  <a:cubicBezTo>
                    <a:pt x="243933" y="83344"/>
                    <a:pt x="242416" y="82582"/>
                    <a:pt x="241908" y="82328"/>
                  </a:cubicBezTo>
                  <a:cubicBezTo>
                    <a:pt x="230762" y="78025"/>
                    <a:pt x="200122" y="65377"/>
                    <a:pt x="190501" y="22858"/>
                  </a:cubicBezTo>
                  <a:cubicBezTo>
                    <a:pt x="189746" y="19817"/>
                    <a:pt x="189493" y="19056"/>
                    <a:pt x="185187" y="19056"/>
                  </a:cubicBezTo>
                  <a:cubicBezTo>
                    <a:pt x="183161" y="19056"/>
                    <a:pt x="180118" y="19056"/>
                    <a:pt x="180118" y="22097"/>
                  </a:cubicBezTo>
                  <a:cubicBezTo>
                    <a:pt x="180118" y="22604"/>
                    <a:pt x="182398" y="38547"/>
                    <a:pt x="193035" y="55508"/>
                  </a:cubicBezTo>
                  <a:cubicBezTo>
                    <a:pt x="198096" y="63097"/>
                    <a:pt x="205444" y="71950"/>
                    <a:pt x="216336" y="80058"/>
                  </a:cubicBezTo>
                  <a:lnTo>
                    <a:pt x="28186" y="80058"/>
                  </a:lnTo>
                  <a:cubicBezTo>
                    <a:pt x="23626" y="80058"/>
                    <a:pt x="19066" y="80058"/>
                    <a:pt x="19066" y="85115"/>
                  </a:cubicBezTo>
                  <a:cubicBezTo>
                    <a:pt x="19066" y="90181"/>
                    <a:pt x="23626" y="90181"/>
                    <a:pt x="28186" y="90181"/>
                  </a:cubicBezTo>
                  <a:lnTo>
                    <a:pt x="216336" y="901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04" name="Forme libre : forme 303">
              <a:extLst>
                <a:ext uri="{FF2B5EF4-FFF2-40B4-BE49-F238E27FC236}">
                  <a16:creationId xmlns:a16="http://schemas.microsoft.com/office/drawing/2014/main" id="{A89BED00-9657-47E3-A1BF-92AA7D8A3CF6}"/>
                </a:ext>
              </a:extLst>
            </p:cNvPr>
            <p:cNvSpPr/>
            <p:nvPr>
              <p:custDataLst>
                <p:tags r:id="rId122"/>
              </p:custDataLst>
            </p:nvPr>
          </p:nvSpPr>
          <p:spPr>
            <a:xfrm>
              <a:off x="10031307" y="-15268800"/>
              <a:ext cx="305056" cy="279483"/>
            </a:xfrm>
            <a:custGeom>
              <a:avLst/>
              <a:gdLst>
                <a:gd name="connsiteX0" fmla="*/ 58064 w 305056"/>
                <a:gd name="connsiteY0" fmla="*/ 107639 h 279482"/>
                <a:gd name="connsiteX1" fmla="*/ 94273 w 305056"/>
                <a:gd name="connsiteY1" fmla="*/ 107639 h 279482"/>
                <a:gd name="connsiteX2" fmla="*/ 94273 w 305056"/>
                <a:gd name="connsiteY2" fmla="*/ 99788 h 279482"/>
                <a:gd name="connsiteX3" fmla="*/ 58064 w 305056"/>
                <a:gd name="connsiteY3" fmla="*/ 99788 h 279482"/>
                <a:gd name="connsiteX4" fmla="*/ 58064 w 305056"/>
                <a:gd name="connsiteY4" fmla="*/ 53220 h 279482"/>
                <a:gd name="connsiteX5" fmla="*/ 51733 w 305056"/>
                <a:gd name="connsiteY5" fmla="*/ 53220 h 279482"/>
                <a:gd name="connsiteX6" fmla="*/ 19066 w 305056"/>
                <a:gd name="connsiteY6" fmla="*/ 102066 h 279482"/>
                <a:gd name="connsiteX7" fmla="*/ 19066 w 305056"/>
                <a:gd name="connsiteY7" fmla="*/ 107639 h 279482"/>
                <a:gd name="connsiteX8" fmla="*/ 40587 w 305056"/>
                <a:gd name="connsiteY8" fmla="*/ 107639 h 279482"/>
                <a:gd name="connsiteX9" fmla="*/ 40587 w 305056"/>
                <a:gd name="connsiteY9" fmla="*/ 177487 h 279482"/>
                <a:gd name="connsiteX10" fmla="*/ 73253 w 305056"/>
                <a:gd name="connsiteY10" fmla="*/ 211661 h 279482"/>
                <a:gd name="connsiteX11" fmla="*/ 98325 w 305056"/>
                <a:gd name="connsiteY11" fmla="*/ 177487 h 279482"/>
                <a:gd name="connsiteX12" fmla="*/ 98325 w 305056"/>
                <a:gd name="connsiteY12" fmla="*/ 163060 h 279482"/>
                <a:gd name="connsiteX13" fmla="*/ 91994 w 305056"/>
                <a:gd name="connsiteY13" fmla="*/ 163060 h 279482"/>
                <a:gd name="connsiteX14" fmla="*/ 91994 w 305056"/>
                <a:gd name="connsiteY14" fmla="*/ 176986 h 279482"/>
                <a:gd name="connsiteX15" fmla="*/ 75025 w 305056"/>
                <a:gd name="connsiteY15" fmla="*/ 205332 h 279482"/>
                <a:gd name="connsiteX16" fmla="*/ 58064 w 305056"/>
                <a:gd name="connsiteY16" fmla="*/ 177995 h 279482"/>
                <a:gd name="connsiteX17" fmla="*/ 58064 w 305056"/>
                <a:gd name="connsiteY17" fmla="*/ 107639 h 279482"/>
                <a:gd name="connsiteX18" fmla="*/ 155032 w 305056"/>
                <a:gd name="connsiteY18" fmla="*/ 124846 h 279482"/>
                <a:gd name="connsiteX19" fmla="*/ 155032 w 305056"/>
                <a:gd name="connsiteY19" fmla="*/ 97009 h 279482"/>
                <a:gd name="connsiteX20" fmla="*/ 119840 w 305056"/>
                <a:gd name="connsiteY20" fmla="*/ 99788 h 279482"/>
                <a:gd name="connsiteX21" fmla="*/ 119840 w 305056"/>
                <a:gd name="connsiteY21" fmla="*/ 107639 h 279482"/>
                <a:gd name="connsiteX22" fmla="*/ 139589 w 305056"/>
                <a:gd name="connsiteY22" fmla="*/ 121813 h 279482"/>
                <a:gd name="connsiteX23" fmla="*/ 139589 w 305056"/>
                <a:gd name="connsiteY23" fmla="*/ 189635 h 279482"/>
                <a:gd name="connsiteX24" fmla="*/ 119840 w 305056"/>
                <a:gd name="connsiteY24" fmla="*/ 201029 h 279482"/>
                <a:gd name="connsiteX25" fmla="*/ 119840 w 305056"/>
                <a:gd name="connsiteY25" fmla="*/ 208873 h 279482"/>
                <a:gd name="connsiteX26" fmla="*/ 148701 w 305056"/>
                <a:gd name="connsiteY26" fmla="*/ 208111 h 279482"/>
                <a:gd name="connsiteX27" fmla="*/ 180867 w 305056"/>
                <a:gd name="connsiteY27" fmla="*/ 208873 h 279482"/>
                <a:gd name="connsiteX28" fmla="*/ 180867 w 305056"/>
                <a:gd name="connsiteY28" fmla="*/ 201029 h 279482"/>
                <a:gd name="connsiteX29" fmla="*/ 175544 w 305056"/>
                <a:gd name="connsiteY29" fmla="*/ 201029 h 279482"/>
                <a:gd name="connsiteX30" fmla="*/ 156304 w 305056"/>
                <a:gd name="connsiteY30" fmla="*/ 189135 h 279482"/>
                <a:gd name="connsiteX31" fmla="*/ 156304 w 305056"/>
                <a:gd name="connsiteY31" fmla="*/ 150158 h 279482"/>
                <a:gd name="connsiteX32" fmla="*/ 186181 w 305056"/>
                <a:gd name="connsiteY32" fmla="*/ 102575 h 279482"/>
                <a:gd name="connsiteX33" fmla="*/ 188970 w 305056"/>
                <a:gd name="connsiteY33" fmla="*/ 102829 h 279482"/>
                <a:gd name="connsiteX34" fmla="*/ 183147 w 305056"/>
                <a:gd name="connsiteY34" fmla="*/ 112698 h 279482"/>
                <a:gd name="connsiteX35" fmla="*/ 194030 w 305056"/>
                <a:gd name="connsiteY35" fmla="*/ 123583 h 279482"/>
                <a:gd name="connsiteX36" fmla="*/ 204922 w 305056"/>
                <a:gd name="connsiteY36" fmla="*/ 112444 h 279482"/>
                <a:gd name="connsiteX37" fmla="*/ 186181 w 305056"/>
                <a:gd name="connsiteY37" fmla="*/ 97009 h 279482"/>
                <a:gd name="connsiteX38" fmla="*/ 155032 w 305056"/>
                <a:gd name="connsiteY38" fmla="*/ 124846 h 279482"/>
                <a:gd name="connsiteX39" fmla="*/ 295768 w 305056"/>
                <a:gd name="connsiteY39" fmla="*/ 269612 h 279482"/>
                <a:gd name="connsiteX40" fmla="*/ 291461 w 305056"/>
                <a:gd name="connsiteY40" fmla="*/ 264047 h 279482"/>
                <a:gd name="connsiteX41" fmla="*/ 251709 w 305056"/>
                <a:gd name="connsiteY41" fmla="*/ 145600 h 279482"/>
                <a:gd name="connsiteX42" fmla="*/ 292477 w 305056"/>
                <a:gd name="connsiteY42" fmla="*/ 25891 h 279482"/>
                <a:gd name="connsiteX43" fmla="*/ 295768 w 305056"/>
                <a:gd name="connsiteY43" fmla="*/ 21588 h 279482"/>
                <a:gd name="connsiteX44" fmla="*/ 293233 w 305056"/>
                <a:gd name="connsiteY44" fmla="*/ 19056 h 279482"/>
                <a:gd name="connsiteX45" fmla="*/ 252972 w 305056"/>
                <a:gd name="connsiteY45" fmla="*/ 68410 h 279482"/>
                <a:gd name="connsiteX46" fmla="*/ 237020 w 305056"/>
                <a:gd name="connsiteY46" fmla="*/ 145600 h 279482"/>
                <a:gd name="connsiteX47" fmla="*/ 253735 w 305056"/>
                <a:gd name="connsiteY47" fmla="*/ 224563 h 279482"/>
                <a:gd name="connsiteX48" fmla="*/ 293233 w 305056"/>
                <a:gd name="connsiteY48" fmla="*/ 272146 h 279482"/>
                <a:gd name="connsiteX49" fmla="*/ 295768 w 305056"/>
                <a:gd name="connsiteY49" fmla="*/ 26961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056" h="279482">
                  <a:moveTo>
                    <a:pt x="58064" y="107639"/>
                  </a:moveTo>
                  <a:lnTo>
                    <a:pt x="94273" y="107639"/>
                  </a:lnTo>
                  <a:lnTo>
                    <a:pt x="94273" y="99788"/>
                  </a:lnTo>
                  <a:lnTo>
                    <a:pt x="58064" y="99788"/>
                  </a:lnTo>
                  <a:lnTo>
                    <a:pt x="58064" y="53220"/>
                  </a:lnTo>
                  <a:lnTo>
                    <a:pt x="51733" y="53220"/>
                  </a:lnTo>
                  <a:cubicBezTo>
                    <a:pt x="51479" y="73976"/>
                    <a:pt x="43876" y="101058"/>
                    <a:pt x="19066" y="102066"/>
                  </a:cubicBezTo>
                  <a:lnTo>
                    <a:pt x="19066" y="107639"/>
                  </a:lnTo>
                  <a:lnTo>
                    <a:pt x="40587" y="107639"/>
                  </a:lnTo>
                  <a:lnTo>
                    <a:pt x="40587" y="177487"/>
                  </a:lnTo>
                  <a:cubicBezTo>
                    <a:pt x="40587" y="208620"/>
                    <a:pt x="64141" y="211661"/>
                    <a:pt x="73253" y="211661"/>
                  </a:cubicBezTo>
                  <a:cubicBezTo>
                    <a:pt x="91232" y="211661"/>
                    <a:pt x="98325" y="193684"/>
                    <a:pt x="98325" y="177487"/>
                  </a:cubicBezTo>
                  <a:lnTo>
                    <a:pt x="98325" y="163060"/>
                  </a:lnTo>
                  <a:lnTo>
                    <a:pt x="91994" y="163060"/>
                  </a:lnTo>
                  <a:lnTo>
                    <a:pt x="91994" y="176986"/>
                  </a:lnTo>
                  <a:cubicBezTo>
                    <a:pt x="91994" y="195708"/>
                    <a:pt x="84399" y="205332"/>
                    <a:pt x="75025" y="205332"/>
                  </a:cubicBezTo>
                  <a:cubicBezTo>
                    <a:pt x="58064" y="205332"/>
                    <a:pt x="58064" y="182299"/>
                    <a:pt x="58064" y="177995"/>
                  </a:cubicBezTo>
                  <a:lnTo>
                    <a:pt x="58064" y="107639"/>
                  </a:lnTo>
                  <a:close/>
                  <a:moveTo>
                    <a:pt x="155032" y="124846"/>
                  </a:moveTo>
                  <a:lnTo>
                    <a:pt x="155032" y="97009"/>
                  </a:lnTo>
                  <a:lnTo>
                    <a:pt x="119840" y="99788"/>
                  </a:lnTo>
                  <a:lnTo>
                    <a:pt x="119840" y="107639"/>
                  </a:lnTo>
                  <a:cubicBezTo>
                    <a:pt x="137563" y="107639"/>
                    <a:pt x="139589" y="109410"/>
                    <a:pt x="139589" y="121813"/>
                  </a:cubicBezTo>
                  <a:lnTo>
                    <a:pt x="139589" y="189635"/>
                  </a:lnTo>
                  <a:cubicBezTo>
                    <a:pt x="139589" y="201029"/>
                    <a:pt x="136800" y="201029"/>
                    <a:pt x="119840" y="201029"/>
                  </a:cubicBezTo>
                  <a:lnTo>
                    <a:pt x="119840" y="208873"/>
                  </a:lnTo>
                  <a:cubicBezTo>
                    <a:pt x="129714" y="208620"/>
                    <a:pt x="141615" y="208111"/>
                    <a:pt x="148701" y="208111"/>
                  </a:cubicBezTo>
                  <a:cubicBezTo>
                    <a:pt x="158830" y="208111"/>
                    <a:pt x="170738" y="208111"/>
                    <a:pt x="180867" y="208873"/>
                  </a:cubicBezTo>
                  <a:lnTo>
                    <a:pt x="180867" y="201029"/>
                  </a:lnTo>
                  <a:lnTo>
                    <a:pt x="175544" y="201029"/>
                  </a:lnTo>
                  <a:cubicBezTo>
                    <a:pt x="156804" y="201029"/>
                    <a:pt x="156304" y="198242"/>
                    <a:pt x="156304" y="189135"/>
                  </a:cubicBezTo>
                  <a:lnTo>
                    <a:pt x="156304" y="150158"/>
                  </a:lnTo>
                  <a:cubicBezTo>
                    <a:pt x="156304" y="125099"/>
                    <a:pt x="166933" y="102575"/>
                    <a:pt x="186181" y="102575"/>
                  </a:cubicBezTo>
                  <a:cubicBezTo>
                    <a:pt x="187953" y="102575"/>
                    <a:pt x="188462" y="102575"/>
                    <a:pt x="188970" y="102829"/>
                  </a:cubicBezTo>
                  <a:cubicBezTo>
                    <a:pt x="188208" y="103082"/>
                    <a:pt x="183147" y="106115"/>
                    <a:pt x="183147" y="112698"/>
                  </a:cubicBezTo>
                  <a:cubicBezTo>
                    <a:pt x="183147" y="119788"/>
                    <a:pt x="188462" y="123583"/>
                    <a:pt x="194030" y="123583"/>
                  </a:cubicBezTo>
                  <a:cubicBezTo>
                    <a:pt x="198590" y="123583"/>
                    <a:pt x="204922" y="120542"/>
                    <a:pt x="204922" y="112444"/>
                  </a:cubicBezTo>
                  <a:cubicBezTo>
                    <a:pt x="204922" y="104346"/>
                    <a:pt x="197073" y="97009"/>
                    <a:pt x="186181" y="97009"/>
                  </a:cubicBezTo>
                  <a:cubicBezTo>
                    <a:pt x="167696" y="97009"/>
                    <a:pt x="158584" y="113968"/>
                    <a:pt x="155032" y="124846"/>
                  </a:cubicBezTo>
                  <a:close/>
                  <a:moveTo>
                    <a:pt x="295768" y="269612"/>
                  </a:moveTo>
                  <a:cubicBezTo>
                    <a:pt x="295768" y="268859"/>
                    <a:pt x="295768" y="268350"/>
                    <a:pt x="291461" y="264047"/>
                  </a:cubicBezTo>
                  <a:cubicBezTo>
                    <a:pt x="259812" y="232160"/>
                    <a:pt x="251709" y="184323"/>
                    <a:pt x="251709" y="145600"/>
                  </a:cubicBezTo>
                  <a:cubicBezTo>
                    <a:pt x="251709" y="101567"/>
                    <a:pt x="261330" y="57524"/>
                    <a:pt x="292477" y="25891"/>
                  </a:cubicBezTo>
                  <a:cubicBezTo>
                    <a:pt x="295768" y="22850"/>
                    <a:pt x="295768" y="22342"/>
                    <a:pt x="295768" y="21588"/>
                  </a:cubicBezTo>
                  <a:cubicBezTo>
                    <a:pt x="295768" y="19817"/>
                    <a:pt x="294751" y="19056"/>
                    <a:pt x="293233" y="19056"/>
                  </a:cubicBezTo>
                  <a:cubicBezTo>
                    <a:pt x="290699" y="19056"/>
                    <a:pt x="267916" y="36269"/>
                    <a:pt x="252972" y="68410"/>
                  </a:cubicBezTo>
                  <a:cubicBezTo>
                    <a:pt x="240055" y="96246"/>
                    <a:pt x="237020" y="124338"/>
                    <a:pt x="237020" y="145600"/>
                  </a:cubicBezTo>
                  <a:cubicBezTo>
                    <a:pt x="237020" y="165340"/>
                    <a:pt x="239801" y="195962"/>
                    <a:pt x="253735" y="224563"/>
                  </a:cubicBezTo>
                  <a:cubicBezTo>
                    <a:pt x="268925" y="255694"/>
                    <a:pt x="290699" y="272146"/>
                    <a:pt x="293233" y="272146"/>
                  </a:cubicBezTo>
                  <a:cubicBezTo>
                    <a:pt x="294751" y="272146"/>
                    <a:pt x="295768" y="271383"/>
                    <a:pt x="295768" y="2696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05" name="Forme libre : forme 304">
              <a:extLst>
                <a:ext uri="{FF2B5EF4-FFF2-40B4-BE49-F238E27FC236}">
                  <a16:creationId xmlns:a16="http://schemas.microsoft.com/office/drawing/2014/main" id="{E539B83E-9D4E-48E3-B888-D6E47DED88A4}"/>
                </a:ext>
              </a:extLst>
            </p:cNvPr>
            <p:cNvSpPr/>
            <p:nvPr>
              <p:custDataLst>
                <p:tags r:id="rId123"/>
              </p:custDataLst>
            </p:nvPr>
          </p:nvSpPr>
          <p:spPr>
            <a:xfrm>
              <a:off x="10335085" y="-15254627"/>
              <a:ext cx="152528" cy="254075"/>
            </a:xfrm>
            <a:custGeom>
              <a:avLst/>
              <a:gdLst>
                <a:gd name="connsiteX0" fmla="*/ 117319 w 152528"/>
                <a:gd name="connsiteY0" fmla="*/ 25130 h 254075"/>
                <a:gd name="connsiteX1" fmla="*/ 118074 w 152528"/>
                <a:gd name="connsiteY1" fmla="*/ 21588 h 254075"/>
                <a:gd name="connsiteX2" fmla="*/ 115039 w 152528"/>
                <a:gd name="connsiteY2" fmla="*/ 19056 h 254075"/>
                <a:gd name="connsiteX3" fmla="*/ 111242 w 152528"/>
                <a:gd name="connsiteY3" fmla="*/ 24120 h 254075"/>
                <a:gd name="connsiteX4" fmla="*/ 96554 w 152528"/>
                <a:gd name="connsiteY4" fmla="*/ 82582 h 254075"/>
                <a:gd name="connsiteX5" fmla="*/ 19066 w 152528"/>
                <a:gd name="connsiteY5" fmla="*/ 151929 h 254075"/>
                <a:gd name="connsiteX6" fmla="*/ 67685 w 152528"/>
                <a:gd name="connsiteY6" fmla="*/ 197741 h 254075"/>
                <a:gd name="connsiteX7" fmla="*/ 61861 w 152528"/>
                <a:gd name="connsiteY7" fmla="*/ 221530 h 254075"/>
                <a:gd name="connsiteX8" fmla="*/ 56293 w 152528"/>
                <a:gd name="connsiteY8" fmla="*/ 243800 h 254075"/>
                <a:gd name="connsiteX9" fmla="*/ 59327 w 152528"/>
                <a:gd name="connsiteY9" fmla="*/ 246588 h 254075"/>
                <a:gd name="connsiteX10" fmla="*/ 61861 w 152528"/>
                <a:gd name="connsiteY10" fmla="*/ 245571 h 254075"/>
                <a:gd name="connsiteX11" fmla="*/ 64650 w 152528"/>
                <a:gd name="connsiteY11" fmla="*/ 235448 h 254075"/>
                <a:gd name="connsiteX12" fmla="*/ 74270 w 152528"/>
                <a:gd name="connsiteY12" fmla="*/ 197741 h 254075"/>
                <a:gd name="connsiteX13" fmla="*/ 151758 w 152528"/>
                <a:gd name="connsiteY13" fmla="*/ 128395 h 254075"/>
                <a:gd name="connsiteX14" fmla="*/ 103139 w 152528"/>
                <a:gd name="connsiteY14" fmla="*/ 82582 h 254075"/>
                <a:gd name="connsiteX15" fmla="*/ 117319 w 152528"/>
                <a:gd name="connsiteY15" fmla="*/ 25130 h 254075"/>
                <a:gd name="connsiteX16" fmla="*/ 68948 w 152528"/>
                <a:gd name="connsiteY16" fmla="*/ 192168 h 254075"/>
                <a:gd name="connsiteX17" fmla="*/ 35526 w 152528"/>
                <a:gd name="connsiteY17" fmla="*/ 157240 h 254075"/>
                <a:gd name="connsiteX18" fmla="*/ 95036 w 152528"/>
                <a:gd name="connsiteY18" fmla="*/ 88148 h 254075"/>
                <a:gd name="connsiteX19" fmla="*/ 68948 w 152528"/>
                <a:gd name="connsiteY19" fmla="*/ 192168 h 254075"/>
                <a:gd name="connsiteX20" fmla="*/ 101614 w 152528"/>
                <a:gd name="connsiteY20" fmla="*/ 88148 h 254075"/>
                <a:gd name="connsiteX21" fmla="*/ 135297 w 152528"/>
                <a:gd name="connsiteY21" fmla="*/ 123076 h 254075"/>
                <a:gd name="connsiteX22" fmla="*/ 75533 w 152528"/>
                <a:gd name="connsiteY22" fmla="*/ 192168 h 254075"/>
                <a:gd name="connsiteX23" fmla="*/ 101614 w 152528"/>
                <a:gd name="connsiteY23" fmla="*/ 8814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2528" h="254075">
                  <a:moveTo>
                    <a:pt x="117319" y="25130"/>
                  </a:moveTo>
                  <a:cubicBezTo>
                    <a:pt x="117319" y="24621"/>
                    <a:pt x="118074" y="21842"/>
                    <a:pt x="118074" y="21588"/>
                  </a:cubicBezTo>
                  <a:cubicBezTo>
                    <a:pt x="118074" y="21334"/>
                    <a:pt x="118074" y="19056"/>
                    <a:pt x="115039" y="19056"/>
                  </a:cubicBezTo>
                  <a:cubicBezTo>
                    <a:pt x="112505" y="19056"/>
                    <a:pt x="112251" y="19817"/>
                    <a:pt x="111242" y="24120"/>
                  </a:cubicBezTo>
                  <a:lnTo>
                    <a:pt x="96554" y="82582"/>
                  </a:lnTo>
                  <a:cubicBezTo>
                    <a:pt x="56293" y="83845"/>
                    <a:pt x="19066" y="117510"/>
                    <a:pt x="19066" y="151929"/>
                  </a:cubicBezTo>
                  <a:cubicBezTo>
                    <a:pt x="19066" y="175970"/>
                    <a:pt x="36789" y="195962"/>
                    <a:pt x="67685" y="197741"/>
                  </a:cubicBezTo>
                  <a:cubicBezTo>
                    <a:pt x="65659" y="205586"/>
                    <a:pt x="63887" y="213685"/>
                    <a:pt x="61861" y="221530"/>
                  </a:cubicBezTo>
                  <a:cubicBezTo>
                    <a:pt x="58819" y="233424"/>
                    <a:pt x="56293" y="243039"/>
                    <a:pt x="56293" y="243800"/>
                  </a:cubicBezTo>
                  <a:cubicBezTo>
                    <a:pt x="56293" y="246334"/>
                    <a:pt x="58064" y="246588"/>
                    <a:pt x="59327" y="246588"/>
                  </a:cubicBezTo>
                  <a:cubicBezTo>
                    <a:pt x="60598" y="246588"/>
                    <a:pt x="61099" y="246334"/>
                    <a:pt x="61861" y="245571"/>
                  </a:cubicBezTo>
                  <a:cubicBezTo>
                    <a:pt x="62370" y="245064"/>
                    <a:pt x="63887" y="238990"/>
                    <a:pt x="64650" y="235448"/>
                  </a:cubicBezTo>
                  <a:lnTo>
                    <a:pt x="74270" y="197741"/>
                  </a:lnTo>
                  <a:cubicBezTo>
                    <a:pt x="115039" y="196471"/>
                    <a:pt x="151758" y="162306"/>
                    <a:pt x="151758" y="128395"/>
                  </a:cubicBezTo>
                  <a:cubicBezTo>
                    <a:pt x="151758" y="108395"/>
                    <a:pt x="138332" y="85115"/>
                    <a:pt x="103139" y="82582"/>
                  </a:cubicBezTo>
                  <a:lnTo>
                    <a:pt x="117319" y="25130"/>
                  </a:lnTo>
                  <a:close/>
                  <a:moveTo>
                    <a:pt x="68948" y="192168"/>
                  </a:moveTo>
                  <a:cubicBezTo>
                    <a:pt x="53758" y="191414"/>
                    <a:pt x="35526" y="182553"/>
                    <a:pt x="35526" y="157240"/>
                  </a:cubicBezTo>
                  <a:cubicBezTo>
                    <a:pt x="35526" y="126870"/>
                    <a:pt x="57301" y="91443"/>
                    <a:pt x="95036" y="88148"/>
                  </a:cubicBezTo>
                  <a:lnTo>
                    <a:pt x="68948" y="192168"/>
                  </a:lnTo>
                  <a:close/>
                  <a:moveTo>
                    <a:pt x="101614" y="88148"/>
                  </a:moveTo>
                  <a:cubicBezTo>
                    <a:pt x="120862" y="89164"/>
                    <a:pt x="135297" y="100804"/>
                    <a:pt x="135297" y="123076"/>
                  </a:cubicBezTo>
                  <a:cubicBezTo>
                    <a:pt x="135297" y="152937"/>
                    <a:pt x="113523" y="189135"/>
                    <a:pt x="75533" y="192168"/>
                  </a:cubicBezTo>
                  <a:lnTo>
                    <a:pt x="101614" y="881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06" name="Forme libre : forme 305">
              <a:extLst>
                <a:ext uri="{FF2B5EF4-FFF2-40B4-BE49-F238E27FC236}">
                  <a16:creationId xmlns:a16="http://schemas.microsoft.com/office/drawing/2014/main" id="{DE96F1F7-2ED4-48B4-A9F6-F6ED9E8603B9}"/>
                </a:ext>
              </a:extLst>
            </p:cNvPr>
            <p:cNvSpPr/>
            <p:nvPr>
              <p:custDataLst>
                <p:tags r:id="rId124"/>
              </p:custDataLst>
            </p:nvPr>
          </p:nvSpPr>
          <p:spPr>
            <a:xfrm>
              <a:off x="10492907" y="-15158692"/>
              <a:ext cx="101685" cy="152445"/>
            </a:xfrm>
            <a:custGeom>
              <a:avLst/>
              <a:gdLst>
                <a:gd name="connsiteX0" fmla="*/ 59136 w 101685"/>
                <a:gd name="connsiteY0" fmla="*/ 24010 h 152445"/>
                <a:gd name="connsiteX1" fmla="*/ 53822 w 101685"/>
                <a:gd name="connsiteY1" fmla="*/ 19056 h 152445"/>
                <a:gd name="connsiteX2" fmla="*/ 19066 w 101685"/>
                <a:gd name="connsiteY2" fmla="*/ 30395 h 152445"/>
                <a:gd name="connsiteX3" fmla="*/ 19066 w 101685"/>
                <a:gd name="connsiteY3" fmla="*/ 36778 h 152445"/>
                <a:gd name="connsiteX4" fmla="*/ 44773 w 101685"/>
                <a:gd name="connsiteY4" fmla="*/ 31815 h 152445"/>
                <a:gd name="connsiteX5" fmla="*/ 44773 w 101685"/>
                <a:gd name="connsiteY5" fmla="*/ 122195 h 152445"/>
                <a:gd name="connsiteX6" fmla="*/ 27042 w 101685"/>
                <a:gd name="connsiteY6" fmla="*/ 130341 h 152445"/>
                <a:gd name="connsiteX7" fmla="*/ 20305 w 101685"/>
                <a:gd name="connsiteY7" fmla="*/ 130341 h 152445"/>
                <a:gd name="connsiteX8" fmla="*/ 20305 w 101685"/>
                <a:gd name="connsiteY8" fmla="*/ 136725 h 152445"/>
                <a:gd name="connsiteX9" fmla="*/ 51868 w 101685"/>
                <a:gd name="connsiteY9" fmla="*/ 136018 h 152445"/>
                <a:gd name="connsiteX10" fmla="*/ 83605 w 101685"/>
                <a:gd name="connsiteY10" fmla="*/ 136725 h 152445"/>
                <a:gd name="connsiteX11" fmla="*/ 83605 w 101685"/>
                <a:gd name="connsiteY11" fmla="*/ 130341 h 152445"/>
                <a:gd name="connsiteX12" fmla="*/ 76868 w 101685"/>
                <a:gd name="connsiteY12" fmla="*/ 130341 h 152445"/>
                <a:gd name="connsiteX13" fmla="*/ 59136 w 101685"/>
                <a:gd name="connsiteY13" fmla="*/ 122195 h 152445"/>
                <a:gd name="connsiteX14" fmla="*/ 59136 w 101685"/>
                <a:gd name="connsiteY14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6" y="24010"/>
                  </a:moveTo>
                  <a:cubicBezTo>
                    <a:pt x="59136" y="19231"/>
                    <a:pt x="58787" y="19056"/>
                    <a:pt x="53822" y="19056"/>
                  </a:cubicBezTo>
                  <a:cubicBezTo>
                    <a:pt x="42470" y="30220"/>
                    <a:pt x="26334" y="30395"/>
                    <a:pt x="19066" y="30395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3" y="31815"/>
                  </a:cubicBezTo>
                  <a:lnTo>
                    <a:pt x="44773" y="122195"/>
                  </a:lnTo>
                  <a:cubicBezTo>
                    <a:pt x="44773" y="128039"/>
                    <a:pt x="44773" y="130341"/>
                    <a:pt x="27042" y="130341"/>
                  </a:cubicBezTo>
                  <a:lnTo>
                    <a:pt x="20305" y="130341"/>
                  </a:lnTo>
                  <a:lnTo>
                    <a:pt x="20305" y="136725"/>
                  </a:lnTo>
                  <a:cubicBezTo>
                    <a:pt x="23499" y="136550"/>
                    <a:pt x="45306" y="136018"/>
                    <a:pt x="51868" y="136018"/>
                  </a:cubicBezTo>
                  <a:cubicBezTo>
                    <a:pt x="57365" y="136018"/>
                    <a:pt x="79704" y="136550"/>
                    <a:pt x="83605" y="136725"/>
                  </a:cubicBezTo>
                  <a:lnTo>
                    <a:pt x="83605" y="130341"/>
                  </a:lnTo>
                  <a:lnTo>
                    <a:pt x="76868" y="130341"/>
                  </a:lnTo>
                  <a:cubicBezTo>
                    <a:pt x="59136" y="130341"/>
                    <a:pt x="59136" y="128039"/>
                    <a:pt x="59136" y="122195"/>
                  </a:cubicBezTo>
                  <a:lnTo>
                    <a:pt x="59136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07" name="Forme libre : forme 306">
              <a:extLst>
                <a:ext uri="{FF2B5EF4-FFF2-40B4-BE49-F238E27FC236}">
                  <a16:creationId xmlns:a16="http://schemas.microsoft.com/office/drawing/2014/main" id="{A591D61E-3195-4268-B651-63EC47908CBA}"/>
                </a:ext>
              </a:extLst>
            </p:cNvPr>
            <p:cNvSpPr/>
            <p:nvPr>
              <p:custDataLst>
                <p:tags r:id="rId125"/>
              </p:custDataLst>
            </p:nvPr>
          </p:nvSpPr>
          <p:spPr>
            <a:xfrm>
              <a:off x="10599595" y="-15254627"/>
              <a:ext cx="152528" cy="254075"/>
            </a:xfrm>
            <a:custGeom>
              <a:avLst/>
              <a:gdLst>
                <a:gd name="connsiteX0" fmla="*/ 117319 w 152528"/>
                <a:gd name="connsiteY0" fmla="*/ 25130 h 254075"/>
                <a:gd name="connsiteX1" fmla="*/ 118074 w 152528"/>
                <a:gd name="connsiteY1" fmla="*/ 21588 h 254075"/>
                <a:gd name="connsiteX2" fmla="*/ 115039 w 152528"/>
                <a:gd name="connsiteY2" fmla="*/ 19056 h 254075"/>
                <a:gd name="connsiteX3" fmla="*/ 111242 w 152528"/>
                <a:gd name="connsiteY3" fmla="*/ 24120 h 254075"/>
                <a:gd name="connsiteX4" fmla="*/ 96554 w 152528"/>
                <a:gd name="connsiteY4" fmla="*/ 82582 h 254075"/>
                <a:gd name="connsiteX5" fmla="*/ 19066 w 152528"/>
                <a:gd name="connsiteY5" fmla="*/ 151929 h 254075"/>
                <a:gd name="connsiteX6" fmla="*/ 67685 w 152528"/>
                <a:gd name="connsiteY6" fmla="*/ 197741 h 254075"/>
                <a:gd name="connsiteX7" fmla="*/ 61861 w 152528"/>
                <a:gd name="connsiteY7" fmla="*/ 221530 h 254075"/>
                <a:gd name="connsiteX8" fmla="*/ 56292 w 152528"/>
                <a:gd name="connsiteY8" fmla="*/ 243800 h 254075"/>
                <a:gd name="connsiteX9" fmla="*/ 59327 w 152528"/>
                <a:gd name="connsiteY9" fmla="*/ 246588 h 254075"/>
                <a:gd name="connsiteX10" fmla="*/ 61861 w 152528"/>
                <a:gd name="connsiteY10" fmla="*/ 245571 h 254075"/>
                <a:gd name="connsiteX11" fmla="*/ 64650 w 152528"/>
                <a:gd name="connsiteY11" fmla="*/ 235448 h 254075"/>
                <a:gd name="connsiteX12" fmla="*/ 74270 w 152528"/>
                <a:gd name="connsiteY12" fmla="*/ 197741 h 254075"/>
                <a:gd name="connsiteX13" fmla="*/ 151758 w 152528"/>
                <a:gd name="connsiteY13" fmla="*/ 128395 h 254075"/>
                <a:gd name="connsiteX14" fmla="*/ 103139 w 152528"/>
                <a:gd name="connsiteY14" fmla="*/ 82582 h 254075"/>
                <a:gd name="connsiteX15" fmla="*/ 117319 w 152528"/>
                <a:gd name="connsiteY15" fmla="*/ 25130 h 254075"/>
                <a:gd name="connsiteX16" fmla="*/ 68948 w 152528"/>
                <a:gd name="connsiteY16" fmla="*/ 192168 h 254075"/>
                <a:gd name="connsiteX17" fmla="*/ 35526 w 152528"/>
                <a:gd name="connsiteY17" fmla="*/ 157240 h 254075"/>
                <a:gd name="connsiteX18" fmla="*/ 95036 w 152528"/>
                <a:gd name="connsiteY18" fmla="*/ 88148 h 254075"/>
                <a:gd name="connsiteX19" fmla="*/ 68948 w 152528"/>
                <a:gd name="connsiteY19" fmla="*/ 192168 h 254075"/>
                <a:gd name="connsiteX20" fmla="*/ 101614 w 152528"/>
                <a:gd name="connsiteY20" fmla="*/ 88148 h 254075"/>
                <a:gd name="connsiteX21" fmla="*/ 135297 w 152528"/>
                <a:gd name="connsiteY21" fmla="*/ 123076 h 254075"/>
                <a:gd name="connsiteX22" fmla="*/ 75533 w 152528"/>
                <a:gd name="connsiteY22" fmla="*/ 192168 h 254075"/>
                <a:gd name="connsiteX23" fmla="*/ 101614 w 152528"/>
                <a:gd name="connsiteY23" fmla="*/ 8814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2528" h="254075">
                  <a:moveTo>
                    <a:pt x="117319" y="25130"/>
                  </a:moveTo>
                  <a:cubicBezTo>
                    <a:pt x="117319" y="24621"/>
                    <a:pt x="118074" y="21842"/>
                    <a:pt x="118074" y="21588"/>
                  </a:cubicBezTo>
                  <a:cubicBezTo>
                    <a:pt x="118074" y="21334"/>
                    <a:pt x="118074" y="19056"/>
                    <a:pt x="115039" y="19056"/>
                  </a:cubicBezTo>
                  <a:cubicBezTo>
                    <a:pt x="112505" y="19056"/>
                    <a:pt x="112251" y="19817"/>
                    <a:pt x="111242" y="24120"/>
                  </a:cubicBezTo>
                  <a:lnTo>
                    <a:pt x="96554" y="82582"/>
                  </a:lnTo>
                  <a:cubicBezTo>
                    <a:pt x="56292" y="83845"/>
                    <a:pt x="19066" y="117510"/>
                    <a:pt x="19066" y="151929"/>
                  </a:cubicBezTo>
                  <a:cubicBezTo>
                    <a:pt x="19066" y="175970"/>
                    <a:pt x="36789" y="195962"/>
                    <a:pt x="67685" y="197741"/>
                  </a:cubicBezTo>
                  <a:cubicBezTo>
                    <a:pt x="65658" y="205586"/>
                    <a:pt x="63887" y="213685"/>
                    <a:pt x="61861" y="221530"/>
                  </a:cubicBezTo>
                  <a:cubicBezTo>
                    <a:pt x="58819" y="233424"/>
                    <a:pt x="56292" y="243039"/>
                    <a:pt x="56292" y="243800"/>
                  </a:cubicBezTo>
                  <a:cubicBezTo>
                    <a:pt x="56292" y="246334"/>
                    <a:pt x="58064" y="246588"/>
                    <a:pt x="59327" y="246588"/>
                  </a:cubicBezTo>
                  <a:cubicBezTo>
                    <a:pt x="60598" y="246588"/>
                    <a:pt x="61099" y="246334"/>
                    <a:pt x="61861" y="245571"/>
                  </a:cubicBezTo>
                  <a:cubicBezTo>
                    <a:pt x="62370" y="245064"/>
                    <a:pt x="63887" y="238990"/>
                    <a:pt x="64650" y="235448"/>
                  </a:cubicBezTo>
                  <a:lnTo>
                    <a:pt x="74270" y="197741"/>
                  </a:lnTo>
                  <a:cubicBezTo>
                    <a:pt x="115039" y="196471"/>
                    <a:pt x="151758" y="162306"/>
                    <a:pt x="151758" y="128395"/>
                  </a:cubicBezTo>
                  <a:cubicBezTo>
                    <a:pt x="151758" y="108395"/>
                    <a:pt x="138332" y="85115"/>
                    <a:pt x="103139" y="82582"/>
                  </a:cubicBezTo>
                  <a:lnTo>
                    <a:pt x="117319" y="25130"/>
                  </a:lnTo>
                  <a:close/>
                  <a:moveTo>
                    <a:pt x="68948" y="192168"/>
                  </a:moveTo>
                  <a:cubicBezTo>
                    <a:pt x="53758" y="191414"/>
                    <a:pt x="35526" y="182553"/>
                    <a:pt x="35526" y="157240"/>
                  </a:cubicBezTo>
                  <a:cubicBezTo>
                    <a:pt x="35526" y="126870"/>
                    <a:pt x="57301" y="91443"/>
                    <a:pt x="95036" y="88148"/>
                  </a:cubicBezTo>
                  <a:lnTo>
                    <a:pt x="68948" y="192168"/>
                  </a:lnTo>
                  <a:close/>
                  <a:moveTo>
                    <a:pt x="101614" y="88148"/>
                  </a:moveTo>
                  <a:cubicBezTo>
                    <a:pt x="120862" y="89164"/>
                    <a:pt x="135297" y="100804"/>
                    <a:pt x="135297" y="123076"/>
                  </a:cubicBezTo>
                  <a:cubicBezTo>
                    <a:pt x="135297" y="152937"/>
                    <a:pt x="113522" y="189135"/>
                    <a:pt x="75533" y="192168"/>
                  </a:cubicBezTo>
                  <a:lnTo>
                    <a:pt x="101614" y="881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08" name="Forme libre : forme 307">
              <a:extLst>
                <a:ext uri="{FF2B5EF4-FFF2-40B4-BE49-F238E27FC236}">
                  <a16:creationId xmlns:a16="http://schemas.microsoft.com/office/drawing/2014/main" id="{041F133B-A98B-47F0-A414-FD02CEDE68BE}"/>
                </a:ext>
              </a:extLst>
            </p:cNvPr>
            <p:cNvSpPr/>
            <p:nvPr>
              <p:custDataLst>
                <p:tags r:id="rId126"/>
              </p:custDataLst>
            </p:nvPr>
          </p:nvSpPr>
          <p:spPr>
            <a:xfrm>
              <a:off x="10749282" y="-15158692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4 w 101685"/>
                <a:gd name="connsiteY1" fmla="*/ 104473 h 152445"/>
                <a:gd name="connsiteX2" fmla="*/ 86798 w 101685"/>
                <a:gd name="connsiteY2" fmla="*/ 120599 h 152445"/>
                <a:gd name="connsiteX3" fmla="*/ 69249 w 101685"/>
                <a:gd name="connsiteY3" fmla="*/ 121663 h 152445"/>
                <a:gd name="connsiteX4" fmla="*/ 36623 w 101685"/>
                <a:gd name="connsiteY4" fmla="*/ 121663 h 152445"/>
                <a:gd name="connsiteX5" fmla="*/ 72086 w 101685"/>
                <a:gd name="connsiteY5" fmla="*/ 91888 h 152445"/>
                <a:gd name="connsiteX6" fmla="*/ 97443 w 101685"/>
                <a:gd name="connsiteY6" fmla="*/ 53611 h 152445"/>
                <a:gd name="connsiteX7" fmla="*/ 55951 w 101685"/>
                <a:gd name="connsiteY7" fmla="*/ 19056 h 152445"/>
                <a:gd name="connsiteX8" fmla="*/ 19066 w 101685"/>
                <a:gd name="connsiteY8" fmla="*/ 50776 h 152445"/>
                <a:gd name="connsiteX9" fmla="*/ 28464 w 101685"/>
                <a:gd name="connsiteY9" fmla="*/ 60701 h 152445"/>
                <a:gd name="connsiteX10" fmla="*/ 37862 w 101685"/>
                <a:gd name="connsiteY10" fmla="*/ 51308 h 152445"/>
                <a:gd name="connsiteX11" fmla="*/ 27400 w 101685"/>
                <a:gd name="connsiteY11" fmla="*/ 41915 h 152445"/>
                <a:gd name="connsiteX12" fmla="*/ 53290 w 101685"/>
                <a:gd name="connsiteY12" fmla="*/ 25432 h 152445"/>
                <a:gd name="connsiteX13" fmla="*/ 80244 w 101685"/>
                <a:gd name="connsiteY13" fmla="*/ 53611 h 152445"/>
                <a:gd name="connsiteX14" fmla="*/ 63570 w 101685"/>
                <a:gd name="connsiteY14" fmla="*/ 87633 h 152445"/>
                <a:gd name="connsiteX15" fmla="*/ 20838 w 101685"/>
                <a:gd name="connsiteY15" fmla="*/ 129817 h 152445"/>
                <a:gd name="connsiteX16" fmla="*/ 19066 w 101685"/>
                <a:gd name="connsiteY16" fmla="*/ 136725 h 152445"/>
                <a:gd name="connsiteX17" fmla="*/ 92121 w 101685"/>
                <a:gd name="connsiteY17" fmla="*/ 136725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4" y="104473"/>
                  </a:lnTo>
                  <a:cubicBezTo>
                    <a:pt x="90882" y="108371"/>
                    <a:pt x="89110" y="118828"/>
                    <a:pt x="86798" y="120599"/>
                  </a:cubicBezTo>
                  <a:cubicBezTo>
                    <a:pt x="85384" y="121663"/>
                    <a:pt x="71728" y="121663"/>
                    <a:pt x="69249" y="121663"/>
                  </a:cubicBezTo>
                  <a:lnTo>
                    <a:pt x="36623" y="121663"/>
                  </a:lnTo>
                  <a:cubicBezTo>
                    <a:pt x="55236" y="105180"/>
                    <a:pt x="61449" y="100217"/>
                    <a:pt x="72086" y="91888"/>
                  </a:cubicBezTo>
                  <a:cubicBezTo>
                    <a:pt x="85209" y="81432"/>
                    <a:pt x="97443" y="70443"/>
                    <a:pt x="97443" y="53611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6"/>
                  </a:cubicBezTo>
                  <a:cubicBezTo>
                    <a:pt x="19066" y="59811"/>
                    <a:pt x="26693" y="60701"/>
                    <a:pt x="28464" y="60701"/>
                  </a:cubicBezTo>
                  <a:cubicBezTo>
                    <a:pt x="32722" y="60701"/>
                    <a:pt x="37862" y="57683"/>
                    <a:pt x="37862" y="51308"/>
                  </a:cubicBezTo>
                  <a:cubicBezTo>
                    <a:pt x="37862" y="48117"/>
                    <a:pt x="36623" y="41915"/>
                    <a:pt x="27400" y="41915"/>
                  </a:cubicBezTo>
                  <a:cubicBezTo>
                    <a:pt x="32897" y="29331"/>
                    <a:pt x="44957" y="25432"/>
                    <a:pt x="53290" y="25432"/>
                  </a:cubicBezTo>
                  <a:cubicBezTo>
                    <a:pt x="71021" y="25432"/>
                    <a:pt x="80244" y="39256"/>
                    <a:pt x="80244" y="53611"/>
                  </a:cubicBezTo>
                  <a:cubicBezTo>
                    <a:pt x="80244" y="69030"/>
                    <a:pt x="69249" y="81256"/>
                    <a:pt x="63570" y="87633"/>
                  </a:cubicBezTo>
                  <a:lnTo>
                    <a:pt x="20838" y="129817"/>
                  </a:lnTo>
                  <a:cubicBezTo>
                    <a:pt x="19066" y="131405"/>
                    <a:pt x="19066" y="131763"/>
                    <a:pt x="19066" y="136725"/>
                  </a:cubicBezTo>
                  <a:lnTo>
                    <a:pt x="92121" y="136725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09" name="Forme libre : forme 308">
              <a:extLst>
                <a:ext uri="{FF2B5EF4-FFF2-40B4-BE49-F238E27FC236}">
                  <a16:creationId xmlns:a16="http://schemas.microsoft.com/office/drawing/2014/main" id="{7B470435-A1BA-4AB0-8056-2B8E40BEDEDF}"/>
                </a:ext>
              </a:extLst>
            </p:cNvPr>
            <p:cNvSpPr/>
            <p:nvPr>
              <p:custDataLst>
                <p:tags r:id="rId127"/>
              </p:custDataLst>
            </p:nvPr>
          </p:nvSpPr>
          <p:spPr>
            <a:xfrm>
              <a:off x="10902442" y="-15295104"/>
              <a:ext cx="127107" cy="25408"/>
            </a:xfrm>
            <a:custGeom>
              <a:avLst/>
              <a:gdLst>
                <a:gd name="connsiteX0" fmla="*/ 110488 w 127106"/>
                <a:gd name="connsiteY0" fmla="*/ 26901 h 25407"/>
                <a:gd name="connsiteX1" fmla="*/ 110488 w 127106"/>
                <a:gd name="connsiteY1" fmla="*/ 19056 h 25407"/>
                <a:gd name="connsiteX2" fmla="*/ 19066 w 127106"/>
                <a:gd name="connsiteY2" fmla="*/ 19056 h 25407"/>
                <a:gd name="connsiteX3" fmla="*/ 19066 w 127106"/>
                <a:gd name="connsiteY3" fmla="*/ 26901 h 25407"/>
                <a:gd name="connsiteX4" fmla="*/ 110488 w 127106"/>
                <a:gd name="connsiteY4" fmla="*/ 26901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106" h="25407">
                  <a:moveTo>
                    <a:pt x="110488" y="26901"/>
                  </a:moveTo>
                  <a:lnTo>
                    <a:pt x="110488" y="19056"/>
                  </a:lnTo>
                  <a:lnTo>
                    <a:pt x="19066" y="19056"/>
                  </a:lnTo>
                  <a:lnTo>
                    <a:pt x="19066" y="26901"/>
                  </a:lnTo>
                  <a:lnTo>
                    <a:pt x="110488" y="2690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10" name="Forme libre : forme 309">
              <a:extLst>
                <a:ext uri="{FF2B5EF4-FFF2-40B4-BE49-F238E27FC236}">
                  <a16:creationId xmlns:a16="http://schemas.microsoft.com/office/drawing/2014/main" id="{71EA0A23-FF0C-4A02-8CE5-A245546702BC}"/>
                </a:ext>
              </a:extLst>
            </p:cNvPr>
            <p:cNvSpPr/>
            <p:nvPr>
              <p:custDataLst>
                <p:tags r:id="rId128"/>
              </p:custDataLst>
            </p:nvPr>
          </p:nvSpPr>
          <p:spPr>
            <a:xfrm>
              <a:off x="10864130" y="-15254627"/>
              <a:ext cx="152528" cy="254075"/>
            </a:xfrm>
            <a:custGeom>
              <a:avLst/>
              <a:gdLst>
                <a:gd name="connsiteX0" fmla="*/ 117319 w 152528"/>
                <a:gd name="connsiteY0" fmla="*/ 25130 h 254075"/>
                <a:gd name="connsiteX1" fmla="*/ 118074 w 152528"/>
                <a:gd name="connsiteY1" fmla="*/ 21588 h 254075"/>
                <a:gd name="connsiteX2" fmla="*/ 115039 w 152528"/>
                <a:gd name="connsiteY2" fmla="*/ 19056 h 254075"/>
                <a:gd name="connsiteX3" fmla="*/ 111242 w 152528"/>
                <a:gd name="connsiteY3" fmla="*/ 24120 h 254075"/>
                <a:gd name="connsiteX4" fmla="*/ 96554 w 152528"/>
                <a:gd name="connsiteY4" fmla="*/ 82582 h 254075"/>
                <a:gd name="connsiteX5" fmla="*/ 19066 w 152528"/>
                <a:gd name="connsiteY5" fmla="*/ 151929 h 254075"/>
                <a:gd name="connsiteX6" fmla="*/ 67684 w 152528"/>
                <a:gd name="connsiteY6" fmla="*/ 197741 h 254075"/>
                <a:gd name="connsiteX7" fmla="*/ 61861 w 152528"/>
                <a:gd name="connsiteY7" fmla="*/ 221530 h 254075"/>
                <a:gd name="connsiteX8" fmla="*/ 56292 w 152528"/>
                <a:gd name="connsiteY8" fmla="*/ 243800 h 254075"/>
                <a:gd name="connsiteX9" fmla="*/ 59327 w 152528"/>
                <a:gd name="connsiteY9" fmla="*/ 246588 h 254075"/>
                <a:gd name="connsiteX10" fmla="*/ 61861 w 152528"/>
                <a:gd name="connsiteY10" fmla="*/ 245571 h 254075"/>
                <a:gd name="connsiteX11" fmla="*/ 64650 w 152528"/>
                <a:gd name="connsiteY11" fmla="*/ 235448 h 254075"/>
                <a:gd name="connsiteX12" fmla="*/ 74270 w 152528"/>
                <a:gd name="connsiteY12" fmla="*/ 197741 h 254075"/>
                <a:gd name="connsiteX13" fmla="*/ 151757 w 152528"/>
                <a:gd name="connsiteY13" fmla="*/ 128395 h 254075"/>
                <a:gd name="connsiteX14" fmla="*/ 103139 w 152528"/>
                <a:gd name="connsiteY14" fmla="*/ 82582 h 254075"/>
                <a:gd name="connsiteX15" fmla="*/ 117319 w 152528"/>
                <a:gd name="connsiteY15" fmla="*/ 25130 h 254075"/>
                <a:gd name="connsiteX16" fmla="*/ 68948 w 152528"/>
                <a:gd name="connsiteY16" fmla="*/ 192168 h 254075"/>
                <a:gd name="connsiteX17" fmla="*/ 35526 w 152528"/>
                <a:gd name="connsiteY17" fmla="*/ 157240 h 254075"/>
                <a:gd name="connsiteX18" fmla="*/ 95036 w 152528"/>
                <a:gd name="connsiteY18" fmla="*/ 88148 h 254075"/>
                <a:gd name="connsiteX19" fmla="*/ 68948 w 152528"/>
                <a:gd name="connsiteY19" fmla="*/ 192168 h 254075"/>
                <a:gd name="connsiteX20" fmla="*/ 101614 w 152528"/>
                <a:gd name="connsiteY20" fmla="*/ 88148 h 254075"/>
                <a:gd name="connsiteX21" fmla="*/ 135297 w 152528"/>
                <a:gd name="connsiteY21" fmla="*/ 123076 h 254075"/>
                <a:gd name="connsiteX22" fmla="*/ 75533 w 152528"/>
                <a:gd name="connsiteY22" fmla="*/ 192168 h 254075"/>
                <a:gd name="connsiteX23" fmla="*/ 101614 w 152528"/>
                <a:gd name="connsiteY23" fmla="*/ 8814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2528" h="254075">
                  <a:moveTo>
                    <a:pt x="117319" y="25130"/>
                  </a:moveTo>
                  <a:cubicBezTo>
                    <a:pt x="117319" y="24621"/>
                    <a:pt x="118074" y="21842"/>
                    <a:pt x="118074" y="21588"/>
                  </a:cubicBezTo>
                  <a:cubicBezTo>
                    <a:pt x="118074" y="21334"/>
                    <a:pt x="118074" y="19056"/>
                    <a:pt x="115039" y="19056"/>
                  </a:cubicBezTo>
                  <a:cubicBezTo>
                    <a:pt x="112505" y="19056"/>
                    <a:pt x="112251" y="19817"/>
                    <a:pt x="111242" y="24120"/>
                  </a:cubicBezTo>
                  <a:lnTo>
                    <a:pt x="96554" y="82582"/>
                  </a:lnTo>
                  <a:cubicBezTo>
                    <a:pt x="56292" y="83845"/>
                    <a:pt x="19066" y="117510"/>
                    <a:pt x="19066" y="151929"/>
                  </a:cubicBezTo>
                  <a:cubicBezTo>
                    <a:pt x="19066" y="175970"/>
                    <a:pt x="36789" y="195962"/>
                    <a:pt x="67684" y="197741"/>
                  </a:cubicBezTo>
                  <a:cubicBezTo>
                    <a:pt x="65658" y="205586"/>
                    <a:pt x="63887" y="213685"/>
                    <a:pt x="61861" y="221530"/>
                  </a:cubicBezTo>
                  <a:cubicBezTo>
                    <a:pt x="58819" y="233424"/>
                    <a:pt x="56292" y="243039"/>
                    <a:pt x="56292" y="243800"/>
                  </a:cubicBezTo>
                  <a:cubicBezTo>
                    <a:pt x="56292" y="246334"/>
                    <a:pt x="58064" y="246588"/>
                    <a:pt x="59327" y="246588"/>
                  </a:cubicBezTo>
                  <a:cubicBezTo>
                    <a:pt x="60598" y="246588"/>
                    <a:pt x="61099" y="246334"/>
                    <a:pt x="61861" y="245571"/>
                  </a:cubicBezTo>
                  <a:cubicBezTo>
                    <a:pt x="62370" y="245064"/>
                    <a:pt x="63887" y="238990"/>
                    <a:pt x="64650" y="235448"/>
                  </a:cubicBezTo>
                  <a:lnTo>
                    <a:pt x="74270" y="197741"/>
                  </a:lnTo>
                  <a:cubicBezTo>
                    <a:pt x="115039" y="196471"/>
                    <a:pt x="151757" y="162306"/>
                    <a:pt x="151757" y="128395"/>
                  </a:cubicBezTo>
                  <a:cubicBezTo>
                    <a:pt x="151757" y="108395"/>
                    <a:pt x="138332" y="85115"/>
                    <a:pt x="103139" y="82582"/>
                  </a:cubicBezTo>
                  <a:lnTo>
                    <a:pt x="117319" y="25130"/>
                  </a:lnTo>
                  <a:close/>
                  <a:moveTo>
                    <a:pt x="68948" y="192168"/>
                  </a:moveTo>
                  <a:cubicBezTo>
                    <a:pt x="53758" y="191414"/>
                    <a:pt x="35526" y="182553"/>
                    <a:pt x="35526" y="157240"/>
                  </a:cubicBezTo>
                  <a:cubicBezTo>
                    <a:pt x="35526" y="126870"/>
                    <a:pt x="57301" y="91443"/>
                    <a:pt x="95036" y="88148"/>
                  </a:cubicBezTo>
                  <a:lnTo>
                    <a:pt x="68948" y="192168"/>
                  </a:lnTo>
                  <a:close/>
                  <a:moveTo>
                    <a:pt x="101614" y="88148"/>
                  </a:moveTo>
                  <a:cubicBezTo>
                    <a:pt x="120862" y="89164"/>
                    <a:pt x="135297" y="100804"/>
                    <a:pt x="135297" y="123076"/>
                  </a:cubicBezTo>
                  <a:cubicBezTo>
                    <a:pt x="135297" y="152937"/>
                    <a:pt x="113522" y="189135"/>
                    <a:pt x="75533" y="192168"/>
                  </a:cubicBezTo>
                  <a:lnTo>
                    <a:pt x="101614" y="881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11" name="Forme libre : forme 310">
              <a:extLst>
                <a:ext uri="{FF2B5EF4-FFF2-40B4-BE49-F238E27FC236}">
                  <a16:creationId xmlns:a16="http://schemas.microsoft.com/office/drawing/2014/main" id="{9A3BC21F-4A48-4EB6-9F6B-3FB1E44D1898}"/>
                </a:ext>
              </a:extLst>
            </p:cNvPr>
            <p:cNvSpPr/>
            <p:nvPr>
              <p:custDataLst>
                <p:tags r:id="rId129"/>
              </p:custDataLst>
            </p:nvPr>
          </p:nvSpPr>
          <p:spPr>
            <a:xfrm>
              <a:off x="11021949" y="-15158692"/>
              <a:ext cx="101685" cy="152445"/>
            </a:xfrm>
            <a:custGeom>
              <a:avLst/>
              <a:gdLst>
                <a:gd name="connsiteX0" fmla="*/ 59137 w 101685"/>
                <a:gd name="connsiteY0" fmla="*/ 24010 h 152445"/>
                <a:gd name="connsiteX1" fmla="*/ 53822 w 101685"/>
                <a:gd name="connsiteY1" fmla="*/ 19056 h 152445"/>
                <a:gd name="connsiteX2" fmla="*/ 19066 w 101685"/>
                <a:gd name="connsiteY2" fmla="*/ 30395 h 152445"/>
                <a:gd name="connsiteX3" fmla="*/ 19066 w 101685"/>
                <a:gd name="connsiteY3" fmla="*/ 36778 h 152445"/>
                <a:gd name="connsiteX4" fmla="*/ 44774 w 101685"/>
                <a:gd name="connsiteY4" fmla="*/ 31815 h 152445"/>
                <a:gd name="connsiteX5" fmla="*/ 44774 w 101685"/>
                <a:gd name="connsiteY5" fmla="*/ 122195 h 152445"/>
                <a:gd name="connsiteX6" fmla="*/ 27042 w 101685"/>
                <a:gd name="connsiteY6" fmla="*/ 130341 h 152445"/>
                <a:gd name="connsiteX7" fmla="*/ 20306 w 101685"/>
                <a:gd name="connsiteY7" fmla="*/ 130341 h 152445"/>
                <a:gd name="connsiteX8" fmla="*/ 20306 w 101685"/>
                <a:gd name="connsiteY8" fmla="*/ 136725 h 152445"/>
                <a:gd name="connsiteX9" fmla="*/ 51868 w 101685"/>
                <a:gd name="connsiteY9" fmla="*/ 136018 h 152445"/>
                <a:gd name="connsiteX10" fmla="*/ 83605 w 101685"/>
                <a:gd name="connsiteY10" fmla="*/ 136725 h 152445"/>
                <a:gd name="connsiteX11" fmla="*/ 83605 w 101685"/>
                <a:gd name="connsiteY11" fmla="*/ 130341 h 152445"/>
                <a:gd name="connsiteX12" fmla="*/ 76868 w 101685"/>
                <a:gd name="connsiteY12" fmla="*/ 130341 h 152445"/>
                <a:gd name="connsiteX13" fmla="*/ 59137 w 101685"/>
                <a:gd name="connsiteY13" fmla="*/ 122195 h 152445"/>
                <a:gd name="connsiteX14" fmla="*/ 59137 w 101685"/>
                <a:gd name="connsiteY14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7" y="24010"/>
                  </a:moveTo>
                  <a:cubicBezTo>
                    <a:pt x="59137" y="19231"/>
                    <a:pt x="58787" y="19056"/>
                    <a:pt x="53822" y="19056"/>
                  </a:cubicBezTo>
                  <a:cubicBezTo>
                    <a:pt x="42470" y="30220"/>
                    <a:pt x="26335" y="30395"/>
                    <a:pt x="19066" y="30395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4" y="31815"/>
                  </a:cubicBezTo>
                  <a:lnTo>
                    <a:pt x="44774" y="122195"/>
                  </a:lnTo>
                  <a:cubicBezTo>
                    <a:pt x="44774" y="128038"/>
                    <a:pt x="44774" y="130341"/>
                    <a:pt x="27042" y="130341"/>
                  </a:cubicBezTo>
                  <a:lnTo>
                    <a:pt x="20306" y="130341"/>
                  </a:lnTo>
                  <a:lnTo>
                    <a:pt x="20306" y="136725"/>
                  </a:lnTo>
                  <a:cubicBezTo>
                    <a:pt x="23499" y="136550"/>
                    <a:pt x="45306" y="136018"/>
                    <a:pt x="51868" y="136018"/>
                  </a:cubicBezTo>
                  <a:cubicBezTo>
                    <a:pt x="57365" y="136018"/>
                    <a:pt x="79704" y="136550"/>
                    <a:pt x="83605" y="136725"/>
                  </a:cubicBezTo>
                  <a:lnTo>
                    <a:pt x="83605" y="130341"/>
                  </a:lnTo>
                  <a:lnTo>
                    <a:pt x="76868" y="130341"/>
                  </a:lnTo>
                  <a:cubicBezTo>
                    <a:pt x="59137" y="130341"/>
                    <a:pt x="59137" y="128038"/>
                    <a:pt x="59137" y="122195"/>
                  </a:cubicBezTo>
                  <a:lnTo>
                    <a:pt x="59137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12" name="Forme libre : forme 311">
              <a:extLst>
                <a:ext uri="{FF2B5EF4-FFF2-40B4-BE49-F238E27FC236}">
                  <a16:creationId xmlns:a16="http://schemas.microsoft.com/office/drawing/2014/main" id="{070B0FD8-6698-4673-ACB1-AB5FD89A88C5}"/>
                </a:ext>
              </a:extLst>
            </p:cNvPr>
            <p:cNvSpPr/>
            <p:nvPr>
              <p:custDataLst>
                <p:tags r:id="rId130"/>
              </p:custDataLst>
            </p:nvPr>
          </p:nvSpPr>
          <p:spPr>
            <a:xfrm>
              <a:off x="11166949" y="-15295104"/>
              <a:ext cx="127107" cy="25408"/>
            </a:xfrm>
            <a:custGeom>
              <a:avLst/>
              <a:gdLst>
                <a:gd name="connsiteX0" fmla="*/ 110488 w 127106"/>
                <a:gd name="connsiteY0" fmla="*/ 26901 h 25407"/>
                <a:gd name="connsiteX1" fmla="*/ 110488 w 127106"/>
                <a:gd name="connsiteY1" fmla="*/ 19056 h 25407"/>
                <a:gd name="connsiteX2" fmla="*/ 19066 w 127106"/>
                <a:gd name="connsiteY2" fmla="*/ 19056 h 25407"/>
                <a:gd name="connsiteX3" fmla="*/ 19066 w 127106"/>
                <a:gd name="connsiteY3" fmla="*/ 26901 h 25407"/>
                <a:gd name="connsiteX4" fmla="*/ 110488 w 127106"/>
                <a:gd name="connsiteY4" fmla="*/ 26901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106" h="25407">
                  <a:moveTo>
                    <a:pt x="110488" y="26901"/>
                  </a:moveTo>
                  <a:lnTo>
                    <a:pt x="110488" y="19056"/>
                  </a:lnTo>
                  <a:lnTo>
                    <a:pt x="19066" y="19056"/>
                  </a:lnTo>
                  <a:lnTo>
                    <a:pt x="19066" y="26901"/>
                  </a:lnTo>
                  <a:lnTo>
                    <a:pt x="110488" y="2690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13" name="Forme libre : forme 312">
              <a:extLst>
                <a:ext uri="{FF2B5EF4-FFF2-40B4-BE49-F238E27FC236}">
                  <a16:creationId xmlns:a16="http://schemas.microsoft.com/office/drawing/2014/main" id="{11EF582A-D574-4B6C-95E9-E0D25A57CC4C}"/>
                </a:ext>
              </a:extLst>
            </p:cNvPr>
            <p:cNvSpPr/>
            <p:nvPr>
              <p:custDataLst>
                <p:tags r:id="rId131"/>
              </p:custDataLst>
            </p:nvPr>
          </p:nvSpPr>
          <p:spPr>
            <a:xfrm>
              <a:off x="11128640" y="-15254627"/>
              <a:ext cx="152528" cy="254075"/>
            </a:xfrm>
            <a:custGeom>
              <a:avLst/>
              <a:gdLst>
                <a:gd name="connsiteX0" fmla="*/ 117319 w 152528"/>
                <a:gd name="connsiteY0" fmla="*/ 25130 h 254075"/>
                <a:gd name="connsiteX1" fmla="*/ 118074 w 152528"/>
                <a:gd name="connsiteY1" fmla="*/ 21588 h 254075"/>
                <a:gd name="connsiteX2" fmla="*/ 115039 w 152528"/>
                <a:gd name="connsiteY2" fmla="*/ 19056 h 254075"/>
                <a:gd name="connsiteX3" fmla="*/ 111242 w 152528"/>
                <a:gd name="connsiteY3" fmla="*/ 24120 h 254075"/>
                <a:gd name="connsiteX4" fmla="*/ 96553 w 152528"/>
                <a:gd name="connsiteY4" fmla="*/ 82582 h 254075"/>
                <a:gd name="connsiteX5" fmla="*/ 19066 w 152528"/>
                <a:gd name="connsiteY5" fmla="*/ 151929 h 254075"/>
                <a:gd name="connsiteX6" fmla="*/ 67684 w 152528"/>
                <a:gd name="connsiteY6" fmla="*/ 197741 h 254075"/>
                <a:gd name="connsiteX7" fmla="*/ 61861 w 152528"/>
                <a:gd name="connsiteY7" fmla="*/ 221530 h 254075"/>
                <a:gd name="connsiteX8" fmla="*/ 56292 w 152528"/>
                <a:gd name="connsiteY8" fmla="*/ 243800 h 254075"/>
                <a:gd name="connsiteX9" fmla="*/ 59327 w 152528"/>
                <a:gd name="connsiteY9" fmla="*/ 246588 h 254075"/>
                <a:gd name="connsiteX10" fmla="*/ 61861 w 152528"/>
                <a:gd name="connsiteY10" fmla="*/ 245571 h 254075"/>
                <a:gd name="connsiteX11" fmla="*/ 64650 w 152528"/>
                <a:gd name="connsiteY11" fmla="*/ 235448 h 254075"/>
                <a:gd name="connsiteX12" fmla="*/ 74269 w 152528"/>
                <a:gd name="connsiteY12" fmla="*/ 197741 h 254075"/>
                <a:gd name="connsiteX13" fmla="*/ 151757 w 152528"/>
                <a:gd name="connsiteY13" fmla="*/ 128395 h 254075"/>
                <a:gd name="connsiteX14" fmla="*/ 103139 w 152528"/>
                <a:gd name="connsiteY14" fmla="*/ 82582 h 254075"/>
                <a:gd name="connsiteX15" fmla="*/ 117319 w 152528"/>
                <a:gd name="connsiteY15" fmla="*/ 25130 h 254075"/>
                <a:gd name="connsiteX16" fmla="*/ 68948 w 152528"/>
                <a:gd name="connsiteY16" fmla="*/ 192168 h 254075"/>
                <a:gd name="connsiteX17" fmla="*/ 35526 w 152528"/>
                <a:gd name="connsiteY17" fmla="*/ 157240 h 254075"/>
                <a:gd name="connsiteX18" fmla="*/ 95036 w 152528"/>
                <a:gd name="connsiteY18" fmla="*/ 88148 h 254075"/>
                <a:gd name="connsiteX19" fmla="*/ 68948 w 152528"/>
                <a:gd name="connsiteY19" fmla="*/ 192168 h 254075"/>
                <a:gd name="connsiteX20" fmla="*/ 101614 w 152528"/>
                <a:gd name="connsiteY20" fmla="*/ 88148 h 254075"/>
                <a:gd name="connsiteX21" fmla="*/ 135297 w 152528"/>
                <a:gd name="connsiteY21" fmla="*/ 123076 h 254075"/>
                <a:gd name="connsiteX22" fmla="*/ 75533 w 152528"/>
                <a:gd name="connsiteY22" fmla="*/ 192168 h 254075"/>
                <a:gd name="connsiteX23" fmla="*/ 101614 w 152528"/>
                <a:gd name="connsiteY23" fmla="*/ 8814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2528" h="254075">
                  <a:moveTo>
                    <a:pt x="117319" y="25130"/>
                  </a:moveTo>
                  <a:cubicBezTo>
                    <a:pt x="117319" y="24621"/>
                    <a:pt x="118074" y="21842"/>
                    <a:pt x="118074" y="21588"/>
                  </a:cubicBezTo>
                  <a:cubicBezTo>
                    <a:pt x="118074" y="21334"/>
                    <a:pt x="118074" y="19056"/>
                    <a:pt x="115039" y="19056"/>
                  </a:cubicBezTo>
                  <a:cubicBezTo>
                    <a:pt x="112505" y="19056"/>
                    <a:pt x="112251" y="19817"/>
                    <a:pt x="111242" y="24120"/>
                  </a:cubicBezTo>
                  <a:lnTo>
                    <a:pt x="96553" y="82582"/>
                  </a:lnTo>
                  <a:cubicBezTo>
                    <a:pt x="56292" y="83845"/>
                    <a:pt x="19066" y="117510"/>
                    <a:pt x="19066" y="151929"/>
                  </a:cubicBezTo>
                  <a:cubicBezTo>
                    <a:pt x="19066" y="175970"/>
                    <a:pt x="36789" y="195962"/>
                    <a:pt x="67684" y="197741"/>
                  </a:cubicBezTo>
                  <a:cubicBezTo>
                    <a:pt x="65658" y="205586"/>
                    <a:pt x="63887" y="213685"/>
                    <a:pt x="61861" y="221530"/>
                  </a:cubicBezTo>
                  <a:cubicBezTo>
                    <a:pt x="58819" y="233424"/>
                    <a:pt x="56292" y="243039"/>
                    <a:pt x="56292" y="243800"/>
                  </a:cubicBezTo>
                  <a:cubicBezTo>
                    <a:pt x="56292" y="246334"/>
                    <a:pt x="58064" y="246588"/>
                    <a:pt x="59327" y="246588"/>
                  </a:cubicBezTo>
                  <a:cubicBezTo>
                    <a:pt x="60598" y="246588"/>
                    <a:pt x="61099" y="246334"/>
                    <a:pt x="61861" y="245571"/>
                  </a:cubicBezTo>
                  <a:cubicBezTo>
                    <a:pt x="62370" y="245064"/>
                    <a:pt x="63887" y="238990"/>
                    <a:pt x="64650" y="235448"/>
                  </a:cubicBezTo>
                  <a:lnTo>
                    <a:pt x="74269" y="197741"/>
                  </a:lnTo>
                  <a:cubicBezTo>
                    <a:pt x="115039" y="196471"/>
                    <a:pt x="151757" y="162306"/>
                    <a:pt x="151757" y="128395"/>
                  </a:cubicBezTo>
                  <a:cubicBezTo>
                    <a:pt x="151757" y="108395"/>
                    <a:pt x="138332" y="85115"/>
                    <a:pt x="103139" y="82582"/>
                  </a:cubicBezTo>
                  <a:lnTo>
                    <a:pt x="117319" y="25130"/>
                  </a:lnTo>
                  <a:close/>
                  <a:moveTo>
                    <a:pt x="68948" y="192168"/>
                  </a:moveTo>
                  <a:cubicBezTo>
                    <a:pt x="53758" y="191414"/>
                    <a:pt x="35526" y="182553"/>
                    <a:pt x="35526" y="157240"/>
                  </a:cubicBezTo>
                  <a:cubicBezTo>
                    <a:pt x="35526" y="126870"/>
                    <a:pt x="57301" y="91443"/>
                    <a:pt x="95036" y="88148"/>
                  </a:cubicBezTo>
                  <a:lnTo>
                    <a:pt x="68948" y="192168"/>
                  </a:lnTo>
                  <a:close/>
                  <a:moveTo>
                    <a:pt x="101614" y="88148"/>
                  </a:moveTo>
                  <a:cubicBezTo>
                    <a:pt x="120862" y="89164"/>
                    <a:pt x="135297" y="100804"/>
                    <a:pt x="135297" y="123076"/>
                  </a:cubicBezTo>
                  <a:cubicBezTo>
                    <a:pt x="135297" y="152937"/>
                    <a:pt x="113522" y="189135"/>
                    <a:pt x="75533" y="192168"/>
                  </a:cubicBezTo>
                  <a:lnTo>
                    <a:pt x="101614" y="881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14" name="Forme libre : forme 313">
              <a:extLst>
                <a:ext uri="{FF2B5EF4-FFF2-40B4-BE49-F238E27FC236}">
                  <a16:creationId xmlns:a16="http://schemas.microsoft.com/office/drawing/2014/main" id="{16E56A10-86DD-4DEA-9F5D-4079B083F29B}"/>
                </a:ext>
              </a:extLst>
            </p:cNvPr>
            <p:cNvSpPr/>
            <p:nvPr>
              <p:custDataLst>
                <p:tags r:id="rId132"/>
              </p:custDataLst>
            </p:nvPr>
          </p:nvSpPr>
          <p:spPr>
            <a:xfrm>
              <a:off x="11278300" y="-15158692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4 w 101685"/>
                <a:gd name="connsiteY1" fmla="*/ 104473 h 152445"/>
                <a:gd name="connsiteX2" fmla="*/ 86799 w 101685"/>
                <a:gd name="connsiteY2" fmla="*/ 120599 h 152445"/>
                <a:gd name="connsiteX3" fmla="*/ 69249 w 101685"/>
                <a:gd name="connsiteY3" fmla="*/ 121663 h 152445"/>
                <a:gd name="connsiteX4" fmla="*/ 36623 w 101685"/>
                <a:gd name="connsiteY4" fmla="*/ 121663 h 152445"/>
                <a:gd name="connsiteX5" fmla="*/ 72086 w 101685"/>
                <a:gd name="connsiteY5" fmla="*/ 91888 h 152445"/>
                <a:gd name="connsiteX6" fmla="*/ 97443 w 101685"/>
                <a:gd name="connsiteY6" fmla="*/ 53611 h 152445"/>
                <a:gd name="connsiteX7" fmla="*/ 55951 w 101685"/>
                <a:gd name="connsiteY7" fmla="*/ 19056 h 152445"/>
                <a:gd name="connsiteX8" fmla="*/ 19066 w 101685"/>
                <a:gd name="connsiteY8" fmla="*/ 50776 h 152445"/>
                <a:gd name="connsiteX9" fmla="*/ 28464 w 101685"/>
                <a:gd name="connsiteY9" fmla="*/ 60701 h 152445"/>
                <a:gd name="connsiteX10" fmla="*/ 37862 w 101685"/>
                <a:gd name="connsiteY10" fmla="*/ 51308 h 152445"/>
                <a:gd name="connsiteX11" fmla="*/ 27400 w 101685"/>
                <a:gd name="connsiteY11" fmla="*/ 41915 h 152445"/>
                <a:gd name="connsiteX12" fmla="*/ 53290 w 101685"/>
                <a:gd name="connsiteY12" fmla="*/ 25432 h 152445"/>
                <a:gd name="connsiteX13" fmla="*/ 80245 w 101685"/>
                <a:gd name="connsiteY13" fmla="*/ 53611 h 152445"/>
                <a:gd name="connsiteX14" fmla="*/ 63570 w 101685"/>
                <a:gd name="connsiteY14" fmla="*/ 87633 h 152445"/>
                <a:gd name="connsiteX15" fmla="*/ 20838 w 101685"/>
                <a:gd name="connsiteY15" fmla="*/ 129817 h 152445"/>
                <a:gd name="connsiteX16" fmla="*/ 19066 w 101685"/>
                <a:gd name="connsiteY16" fmla="*/ 136725 h 152445"/>
                <a:gd name="connsiteX17" fmla="*/ 92121 w 101685"/>
                <a:gd name="connsiteY17" fmla="*/ 136725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4" y="104473"/>
                  </a:lnTo>
                  <a:cubicBezTo>
                    <a:pt x="90882" y="108371"/>
                    <a:pt x="89110" y="118828"/>
                    <a:pt x="86799" y="120599"/>
                  </a:cubicBezTo>
                  <a:cubicBezTo>
                    <a:pt x="85384" y="121663"/>
                    <a:pt x="71728" y="121663"/>
                    <a:pt x="69249" y="121663"/>
                  </a:cubicBezTo>
                  <a:lnTo>
                    <a:pt x="36623" y="121663"/>
                  </a:lnTo>
                  <a:cubicBezTo>
                    <a:pt x="55236" y="105180"/>
                    <a:pt x="61449" y="100217"/>
                    <a:pt x="72086" y="91888"/>
                  </a:cubicBezTo>
                  <a:cubicBezTo>
                    <a:pt x="85210" y="81432"/>
                    <a:pt x="97443" y="70443"/>
                    <a:pt x="97443" y="53611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2" y="19056"/>
                    <a:pt x="19066" y="34467"/>
                    <a:pt x="19066" y="50776"/>
                  </a:cubicBezTo>
                  <a:cubicBezTo>
                    <a:pt x="19066" y="59811"/>
                    <a:pt x="26693" y="60701"/>
                    <a:pt x="28464" y="60701"/>
                  </a:cubicBezTo>
                  <a:cubicBezTo>
                    <a:pt x="32722" y="60701"/>
                    <a:pt x="37862" y="57683"/>
                    <a:pt x="37862" y="51308"/>
                  </a:cubicBezTo>
                  <a:cubicBezTo>
                    <a:pt x="37862" y="48115"/>
                    <a:pt x="36623" y="41915"/>
                    <a:pt x="27400" y="41915"/>
                  </a:cubicBezTo>
                  <a:cubicBezTo>
                    <a:pt x="32897" y="29331"/>
                    <a:pt x="44957" y="25432"/>
                    <a:pt x="53290" y="25432"/>
                  </a:cubicBezTo>
                  <a:cubicBezTo>
                    <a:pt x="71021" y="25432"/>
                    <a:pt x="80245" y="39256"/>
                    <a:pt x="80245" y="53611"/>
                  </a:cubicBezTo>
                  <a:cubicBezTo>
                    <a:pt x="80245" y="69030"/>
                    <a:pt x="69249" y="81256"/>
                    <a:pt x="63570" y="87633"/>
                  </a:cubicBezTo>
                  <a:lnTo>
                    <a:pt x="20838" y="129817"/>
                  </a:lnTo>
                  <a:cubicBezTo>
                    <a:pt x="19066" y="131405"/>
                    <a:pt x="19066" y="131763"/>
                    <a:pt x="19066" y="136725"/>
                  </a:cubicBezTo>
                  <a:lnTo>
                    <a:pt x="92121" y="136725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15" name="Forme libre : forme 314">
              <a:extLst>
                <a:ext uri="{FF2B5EF4-FFF2-40B4-BE49-F238E27FC236}">
                  <a16:creationId xmlns:a16="http://schemas.microsoft.com/office/drawing/2014/main" id="{933876D4-B4DC-49DA-8CA8-64B2513E5449}"/>
                </a:ext>
              </a:extLst>
            </p:cNvPr>
            <p:cNvSpPr/>
            <p:nvPr>
              <p:custDataLst>
                <p:tags r:id="rId133"/>
              </p:custDataLst>
            </p:nvPr>
          </p:nvSpPr>
          <p:spPr>
            <a:xfrm>
              <a:off x="11395198" y="-15268801"/>
              <a:ext cx="76264" cy="279483"/>
            </a:xfrm>
            <a:custGeom>
              <a:avLst/>
              <a:gdLst>
                <a:gd name="connsiteX0" fmla="*/ 77813 w 76264"/>
                <a:gd name="connsiteY0" fmla="*/ 145602 h 279482"/>
                <a:gd name="connsiteX1" fmla="*/ 61099 w 76264"/>
                <a:gd name="connsiteY1" fmla="*/ 66641 h 279482"/>
                <a:gd name="connsiteX2" fmla="*/ 21601 w 76264"/>
                <a:gd name="connsiteY2" fmla="*/ 19056 h 279482"/>
                <a:gd name="connsiteX3" fmla="*/ 19066 w 76264"/>
                <a:gd name="connsiteY3" fmla="*/ 21590 h 279482"/>
                <a:gd name="connsiteX4" fmla="*/ 23881 w 76264"/>
                <a:gd name="connsiteY4" fmla="*/ 27410 h 279482"/>
                <a:gd name="connsiteX5" fmla="*/ 63124 w 76264"/>
                <a:gd name="connsiteY5" fmla="*/ 145602 h 279482"/>
                <a:gd name="connsiteX6" fmla="*/ 22355 w 76264"/>
                <a:gd name="connsiteY6" fmla="*/ 265311 h 279482"/>
                <a:gd name="connsiteX7" fmla="*/ 19066 w 76264"/>
                <a:gd name="connsiteY7" fmla="*/ 269614 h 279482"/>
                <a:gd name="connsiteX8" fmla="*/ 21601 w 76264"/>
                <a:gd name="connsiteY8" fmla="*/ 272148 h 279482"/>
                <a:gd name="connsiteX9" fmla="*/ 61861 w 76264"/>
                <a:gd name="connsiteY9" fmla="*/ 222794 h 279482"/>
                <a:gd name="connsiteX10" fmla="*/ 77813 w 76264"/>
                <a:gd name="connsiteY10" fmla="*/ 14560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145602"/>
                  </a:moveTo>
                  <a:cubicBezTo>
                    <a:pt x="77813" y="125864"/>
                    <a:pt x="75033" y="95240"/>
                    <a:pt x="61099" y="66641"/>
                  </a:cubicBezTo>
                  <a:cubicBezTo>
                    <a:pt x="45909" y="35508"/>
                    <a:pt x="24127" y="19056"/>
                    <a:pt x="21601" y="19056"/>
                  </a:cubicBezTo>
                  <a:cubicBezTo>
                    <a:pt x="20075" y="19056"/>
                    <a:pt x="19066" y="20073"/>
                    <a:pt x="19066" y="21590"/>
                  </a:cubicBezTo>
                  <a:cubicBezTo>
                    <a:pt x="19066" y="22343"/>
                    <a:pt x="19066" y="22852"/>
                    <a:pt x="23881" y="27410"/>
                  </a:cubicBezTo>
                  <a:cubicBezTo>
                    <a:pt x="48690" y="52467"/>
                    <a:pt x="63124" y="92707"/>
                    <a:pt x="63124" y="145602"/>
                  </a:cubicBezTo>
                  <a:cubicBezTo>
                    <a:pt x="63124" y="188882"/>
                    <a:pt x="53758" y="233424"/>
                    <a:pt x="22355" y="265311"/>
                  </a:cubicBezTo>
                  <a:cubicBezTo>
                    <a:pt x="19066" y="268352"/>
                    <a:pt x="19066" y="268860"/>
                    <a:pt x="19066" y="269614"/>
                  </a:cubicBezTo>
                  <a:cubicBezTo>
                    <a:pt x="19066" y="271131"/>
                    <a:pt x="20075" y="272148"/>
                    <a:pt x="21601" y="272148"/>
                  </a:cubicBezTo>
                  <a:cubicBezTo>
                    <a:pt x="24127" y="272148"/>
                    <a:pt x="46919" y="254933"/>
                    <a:pt x="61861" y="222794"/>
                  </a:cubicBezTo>
                  <a:cubicBezTo>
                    <a:pt x="74778" y="194956"/>
                    <a:pt x="77813" y="166864"/>
                    <a:pt x="77813" y="14560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</p:grpSp>
      <p:grpSp>
        <p:nvGrpSpPr>
          <p:cNvPr id="30" name="Groupe 29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phi_1\quad\to\quad \phi_1^{t}\,,\qquad \phi_2\quad\to\quad \phi_2^{t}&#10;\end{align*}&#10;&#10;\end{document}" title="IguanaTex Vector Display">
            <a:extLst>
              <a:ext uri="{FF2B5EF4-FFF2-40B4-BE49-F238E27FC236}">
                <a16:creationId xmlns:a16="http://schemas.microsoft.com/office/drawing/2014/main" id="{66D8C7D2-9D9F-4DB7-9B9C-BE316D460E1A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4711700" y="1536700"/>
            <a:ext cx="3507186" cy="312644"/>
            <a:chOff x="10717374" y="-16105904"/>
            <a:chExt cx="3507186" cy="312644"/>
          </a:xfrm>
        </p:grpSpPr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5E51D628-2A02-42DF-BC6E-8530796DDEBA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>
              <a:off x="10717374" y="-16066262"/>
              <a:ext cx="152528" cy="254075"/>
            </a:xfrm>
            <a:custGeom>
              <a:avLst/>
              <a:gdLst>
                <a:gd name="connsiteX0" fmla="*/ 117320 w 152528"/>
                <a:gd name="connsiteY0" fmla="*/ 25130 h 254075"/>
                <a:gd name="connsiteX1" fmla="*/ 118074 w 152528"/>
                <a:gd name="connsiteY1" fmla="*/ 21588 h 254075"/>
                <a:gd name="connsiteX2" fmla="*/ 115040 w 152528"/>
                <a:gd name="connsiteY2" fmla="*/ 19056 h 254075"/>
                <a:gd name="connsiteX3" fmla="*/ 111242 w 152528"/>
                <a:gd name="connsiteY3" fmla="*/ 24120 h 254075"/>
                <a:gd name="connsiteX4" fmla="*/ 96554 w 152528"/>
                <a:gd name="connsiteY4" fmla="*/ 82582 h 254075"/>
                <a:gd name="connsiteX5" fmla="*/ 19066 w 152528"/>
                <a:gd name="connsiteY5" fmla="*/ 151929 h 254075"/>
                <a:gd name="connsiteX6" fmla="*/ 67685 w 152528"/>
                <a:gd name="connsiteY6" fmla="*/ 197741 h 254075"/>
                <a:gd name="connsiteX7" fmla="*/ 61861 w 152528"/>
                <a:gd name="connsiteY7" fmla="*/ 221530 h 254075"/>
                <a:gd name="connsiteX8" fmla="*/ 56293 w 152528"/>
                <a:gd name="connsiteY8" fmla="*/ 243802 h 254075"/>
                <a:gd name="connsiteX9" fmla="*/ 59327 w 152528"/>
                <a:gd name="connsiteY9" fmla="*/ 246588 h 254075"/>
                <a:gd name="connsiteX10" fmla="*/ 61861 w 152528"/>
                <a:gd name="connsiteY10" fmla="*/ 245571 h 254075"/>
                <a:gd name="connsiteX11" fmla="*/ 64650 w 152528"/>
                <a:gd name="connsiteY11" fmla="*/ 235448 h 254075"/>
                <a:gd name="connsiteX12" fmla="*/ 74270 w 152528"/>
                <a:gd name="connsiteY12" fmla="*/ 197741 h 254075"/>
                <a:gd name="connsiteX13" fmla="*/ 151758 w 152528"/>
                <a:gd name="connsiteY13" fmla="*/ 128395 h 254075"/>
                <a:gd name="connsiteX14" fmla="*/ 103139 w 152528"/>
                <a:gd name="connsiteY14" fmla="*/ 82582 h 254075"/>
                <a:gd name="connsiteX15" fmla="*/ 117320 w 152528"/>
                <a:gd name="connsiteY15" fmla="*/ 25130 h 254075"/>
                <a:gd name="connsiteX16" fmla="*/ 68948 w 152528"/>
                <a:gd name="connsiteY16" fmla="*/ 192168 h 254075"/>
                <a:gd name="connsiteX17" fmla="*/ 35527 w 152528"/>
                <a:gd name="connsiteY17" fmla="*/ 157240 h 254075"/>
                <a:gd name="connsiteX18" fmla="*/ 95036 w 152528"/>
                <a:gd name="connsiteY18" fmla="*/ 88148 h 254075"/>
                <a:gd name="connsiteX19" fmla="*/ 68948 w 152528"/>
                <a:gd name="connsiteY19" fmla="*/ 192168 h 254075"/>
                <a:gd name="connsiteX20" fmla="*/ 101614 w 152528"/>
                <a:gd name="connsiteY20" fmla="*/ 88148 h 254075"/>
                <a:gd name="connsiteX21" fmla="*/ 135297 w 152528"/>
                <a:gd name="connsiteY21" fmla="*/ 123076 h 254075"/>
                <a:gd name="connsiteX22" fmla="*/ 75533 w 152528"/>
                <a:gd name="connsiteY22" fmla="*/ 192168 h 254075"/>
                <a:gd name="connsiteX23" fmla="*/ 101614 w 152528"/>
                <a:gd name="connsiteY23" fmla="*/ 8814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2528" h="254075">
                  <a:moveTo>
                    <a:pt x="117320" y="25130"/>
                  </a:moveTo>
                  <a:cubicBezTo>
                    <a:pt x="117320" y="24621"/>
                    <a:pt x="118074" y="21842"/>
                    <a:pt x="118074" y="21588"/>
                  </a:cubicBezTo>
                  <a:cubicBezTo>
                    <a:pt x="118074" y="21334"/>
                    <a:pt x="118074" y="19056"/>
                    <a:pt x="115040" y="19056"/>
                  </a:cubicBezTo>
                  <a:cubicBezTo>
                    <a:pt x="112505" y="19056"/>
                    <a:pt x="112251" y="19817"/>
                    <a:pt x="111242" y="24120"/>
                  </a:cubicBezTo>
                  <a:lnTo>
                    <a:pt x="96554" y="82582"/>
                  </a:lnTo>
                  <a:cubicBezTo>
                    <a:pt x="56293" y="83845"/>
                    <a:pt x="19066" y="117510"/>
                    <a:pt x="19066" y="151929"/>
                  </a:cubicBezTo>
                  <a:cubicBezTo>
                    <a:pt x="19066" y="175970"/>
                    <a:pt x="36790" y="195964"/>
                    <a:pt x="67685" y="197741"/>
                  </a:cubicBezTo>
                  <a:cubicBezTo>
                    <a:pt x="65659" y="205586"/>
                    <a:pt x="63887" y="213684"/>
                    <a:pt x="61861" y="221530"/>
                  </a:cubicBezTo>
                  <a:cubicBezTo>
                    <a:pt x="58819" y="233424"/>
                    <a:pt x="56293" y="243039"/>
                    <a:pt x="56293" y="243802"/>
                  </a:cubicBezTo>
                  <a:cubicBezTo>
                    <a:pt x="56293" y="246334"/>
                    <a:pt x="58064" y="246588"/>
                    <a:pt x="59327" y="246588"/>
                  </a:cubicBezTo>
                  <a:cubicBezTo>
                    <a:pt x="60598" y="246588"/>
                    <a:pt x="61099" y="246334"/>
                    <a:pt x="61861" y="245571"/>
                  </a:cubicBezTo>
                  <a:cubicBezTo>
                    <a:pt x="62370" y="245064"/>
                    <a:pt x="63887" y="238990"/>
                    <a:pt x="64650" y="235448"/>
                  </a:cubicBezTo>
                  <a:lnTo>
                    <a:pt x="74270" y="197741"/>
                  </a:lnTo>
                  <a:cubicBezTo>
                    <a:pt x="115040" y="196471"/>
                    <a:pt x="151758" y="162306"/>
                    <a:pt x="151758" y="128395"/>
                  </a:cubicBezTo>
                  <a:cubicBezTo>
                    <a:pt x="151758" y="108395"/>
                    <a:pt x="138332" y="85115"/>
                    <a:pt x="103139" y="82582"/>
                  </a:cubicBezTo>
                  <a:lnTo>
                    <a:pt x="117320" y="25130"/>
                  </a:lnTo>
                  <a:close/>
                  <a:moveTo>
                    <a:pt x="68948" y="192168"/>
                  </a:moveTo>
                  <a:cubicBezTo>
                    <a:pt x="53758" y="191414"/>
                    <a:pt x="35527" y="182553"/>
                    <a:pt x="35527" y="157240"/>
                  </a:cubicBezTo>
                  <a:cubicBezTo>
                    <a:pt x="35527" y="126870"/>
                    <a:pt x="57301" y="91443"/>
                    <a:pt x="95036" y="88148"/>
                  </a:cubicBezTo>
                  <a:lnTo>
                    <a:pt x="68948" y="192168"/>
                  </a:lnTo>
                  <a:close/>
                  <a:moveTo>
                    <a:pt x="101614" y="88148"/>
                  </a:moveTo>
                  <a:cubicBezTo>
                    <a:pt x="120863" y="89164"/>
                    <a:pt x="135297" y="100804"/>
                    <a:pt x="135297" y="123076"/>
                  </a:cubicBezTo>
                  <a:cubicBezTo>
                    <a:pt x="135297" y="152937"/>
                    <a:pt x="113522" y="189134"/>
                    <a:pt x="75533" y="192168"/>
                  </a:cubicBezTo>
                  <a:lnTo>
                    <a:pt x="101614" y="881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 sz="1800"/>
            </a:p>
          </p:txBody>
        </p:sp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12859F4E-EA2D-405D-8A91-A5D9AFFD4F4B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>
              <a:off x="10875195" y="-15970328"/>
              <a:ext cx="101685" cy="152445"/>
            </a:xfrm>
            <a:custGeom>
              <a:avLst/>
              <a:gdLst>
                <a:gd name="connsiteX0" fmla="*/ 59136 w 101685"/>
                <a:gd name="connsiteY0" fmla="*/ 24010 h 152445"/>
                <a:gd name="connsiteX1" fmla="*/ 53822 w 101685"/>
                <a:gd name="connsiteY1" fmla="*/ 19056 h 152445"/>
                <a:gd name="connsiteX2" fmla="*/ 19066 w 101685"/>
                <a:gd name="connsiteY2" fmla="*/ 30395 h 152445"/>
                <a:gd name="connsiteX3" fmla="*/ 19066 w 101685"/>
                <a:gd name="connsiteY3" fmla="*/ 36778 h 152445"/>
                <a:gd name="connsiteX4" fmla="*/ 44773 w 101685"/>
                <a:gd name="connsiteY4" fmla="*/ 31815 h 152445"/>
                <a:gd name="connsiteX5" fmla="*/ 44773 w 101685"/>
                <a:gd name="connsiteY5" fmla="*/ 122195 h 152445"/>
                <a:gd name="connsiteX6" fmla="*/ 27042 w 101685"/>
                <a:gd name="connsiteY6" fmla="*/ 130341 h 152445"/>
                <a:gd name="connsiteX7" fmla="*/ 20305 w 101685"/>
                <a:gd name="connsiteY7" fmla="*/ 130341 h 152445"/>
                <a:gd name="connsiteX8" fmla="*/ 20305 w 101685"/>
                <a:gd name="connsiteY8" fmla="*/ 136725 h 152445"/>
                <a:gd name="connsiteX9" fmla="*/ 51868 w 101685"/>
                <a:gd name="connsiteY9" fmla="*/ 136018 h 152445"/>
                <a:gd name="connsiteX10" fmla="*/ 83604 w 101685"/>
                <a:gd name="connsiteY10" fmla="*/ 136725 h 152445"/>
                <a:gd name="connsiteX11" fmla="*/ 83604 w 101685"/>
                <a:gd name="connsiteY11" fmla="*/ 130341 h 152445"/>
                <a:gd name="connsiteX12" fmla="*/ 76868 w 101685"/>
                <a:gd name="connsiteY12" fmla="*/ 130341 h 152445"/>
                <a:gd name="connsiteX13" fmla="*/ 59136 w 101685"/>
                <a:gd name="connsiteY13" fmla="*/ 122195 h 152445"/>
                <a:gd name="connsiteX14" fmla="*/ 59136 w 101685"/>
                <a:gd name="connsiteY14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6" y="24010"/>
                  </a:moveTo>
                  <a:cubicBezTo>
                    <a:pt x="59136" y="19231"/>
                    <a:pt x="58787" y="19056"/>
                    <a:pt x="53822" y="19056"/>
                  </a:cubicBezTo>
                  <a:cubicBezTo>
                    <a:pt x="42470" y="30220"/>
                    <a:pt x="26335" y="30395"/>
                    <a:pt x="19066" y="30395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3" y="31815"/>
                  </a:cubicBezTo>
                  <a:lnTo>
                    <a:pt x="44773" y="122195"/>
                  </a:lnTo>
                  <a:cubicBezTo>
                    <a:pt x="44773" y="128038"/>
                    <a:pt x="44773" y="130341"/>
                    <a:pt x="27042" y="130341"/>
                  </a:cubicBezTo>
                  <a:lnTo>
                    <a:pt x="20305" y="130341"/>
                  </a:lnTo>
                  <a:lnTo>
                    <a:pt x="20305" y="136725"/>
                  </a:lnTo>
                  <a:cubicBezTo>
                    <a:pt x="23499" y="136550"/>
                    <a:pt x="45305" y="136018"/>
                    <a:pt x="51868" y="136018"/>
                  </a:cubicBezTo>
                  <a:cubicBezTo>
                    <a:pt x="57365" y="136018"/>
                    <a:pt x="79704" y="136550"/>
                    <a:pt x="83604" y="136725"/>
                  </a:cubicBezTo>
                  <a:lnTo>
                    <a:pt x="83604" y="130341"/>
                  </a:lnTo>
                  <a:lnTo>
                    <a:pt x="76868" y="130341"/>
                  </a:lnTo>
                  <a:cubicBezTo>
                    <a:pt x="59136" y="130341"/>
                    <a:pt x="59136" y="128038"/>
                    <a:pt x="59136" y="122195"/>
                  </a:cubicBezTo>
                  <a:lnTo>
                    <a:pt x="59136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 sz="1800"/>
            </a:p>
          </p:txBody>
        </p:sp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E8E4975D-6E8E-42F3-A2FF-AF78E8EE1BB3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>
              <a:off x="11307015" y="-16019949"/>
              <a:ext cx="254214" cy="152445"/>
            </a:xfrm>
            <a:custGeom>
              <a:avLst/>
              <a:gdLst>
                <a:gd name="connsiteX0" fmla="*/ 216335 w 254213"/>
                <a:gd name="connsiteY0" fmla="*/ 90181 h 152445"/>
                <a:gd name="connsiteX1" fmla="*/ 193544 w 254213"/>
                <a:gd name="connsiteY1" fmla="*/ 114477 h 152445"/>
                <a:gd name="connsiteX2" fmla="*/ 180118 w 254213"/>
                <a:gd name="connsiteY2" fmla="*/ 148134 h 152445"/>
                <a:gd name="connsiteX3" fmla="*/ 185186 w 254213"/>
                <a:gd name="connsiteY3" fmla="*/ 151175 h 152445"/>
                <a:gd name="connsiteX4" fmla="*/ 190755 w 254213"/>
                <a:gd name="connsiteY4" fmla="*/ 146109 h 152445"/>
                <a:gd name="connsiteX5" fmla="*/ 240136 w 254213"/>
                <a:gd name="connsiteY5" fmla="*/ 88402 h 152445"/>
                <a:gd name="connsiteX6" fmla="*/ 243933 w 254213"/>
                <a:gd name="connsiteY6" fmla="*/ 85115 h 152445"/>
                <a:gd name="connsiteX7" fmla="*/ 241908 w 254213"/>
                <a:gd name="connsiteY7" fmla="*/ 82328 h 152445"/>
                <a:gd name="connsiteX8" fmla="*/ 190501 w 254213"/>
                <a:gd name="connsiteY8" fmla="*/ 22858 h 152445"/>
                <a:gd name="connsiteX9" fmla="*/ 185186 w 254213"/>
                <a:gd name="connsiteY9" fmla="*/ 19056 h 152445"/>
                <a:gd name="connsiteX10" fmla="*/ 180118 w 254213"/>
                <a:gd name="connsiteY10" fmla="*/ 22097 h 152445"/>
                <a:gd name="connsiteX11" fmla="*/ 193035 w 254213"/>
                <a:gd name="connsiteY11" fmla="*/ 55508 h 152445"/>
                <a:gd name="connsiteX12" fmla="*/ 216335 w 254213"/>
                <a:gd name="connsiteY12" fmla="*/ 80058 h 152445"/>
                <a:gd name="connsiteX13" fmla="*/ 28186 w 254213"/>
                <a:gd name="connsiteY13" fmla="*/ 80058 h 152445"/>
                <a:gd name="connsiteX14" fmla="*/ 19066 w 254213"/>
                <a:gd name="connsiteY14" fmla="*/ 85115 h 152445"/>
                <a:gd name="connsiteX15" fmla="*/ 28186 w 254213"/>
                <a:gd name="connsiteY15" fmla="*/ 90181 h 152445"/>
                <a:gd name="connsiteX16" fmla="*/ 216335 w 254213"/>
                <a:gd name="connsiteY16" fmla="*/ 9018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213" h="152445">
                  <a:moveTo>
                    <a:pt x="216335" y="90181"/>
                  </a:moveTo>
                  <a:cubicBezTo>
                    <a:pt x="202401" y="100804"/>
                    <a:pt x="195569" y="111181"/>
                    <a:pt x="193544" y="114477"/>
                  </a:cubicBezTo>
                  <a:cubicBezTo>
                    <a:pt x="182143" y="131937"/>
                    <a:pt x="180118" y="147880"/>
                    <a:pt x="180118" y="148134"/>
                  </a:cubicBezTo>
                  <a:cubicBezTo>
                    <a:pt x="180118" y="151175"/>
                    <a:pt x="183161" y="151175"/>
                    <a:pt x="185186" y="151175"/>
                  </a:cubicBezTo>
                  <a:cubicBezTo>
                    <a:pt x="189493" y="151175"/>
                    <a:pt x="189746" y="150667"/>
                    <a:pt x="190755" y="146109"/>
                  </a:cubicBezTo>
                  <a:cubicBezTo>
                    <a:pt x="196579" y="121305"/>
                    <a:pt x="211521" y="100050"/>
                    <a:pt x="240136" y="88402"/>
                  </a:cubicBezTo>
                  <a:cubicBezTo>
                    <a:pt x="243171" y="87394"/>
                    <a:pt x="243933" y="86886"/>
                    <a:pt x="243933" y="85115"/>
                  </a:cubicBezTo>
                  <a:cubicBezTo>
                    <a:pt x="243933" y="83344"/>
                    <a:pt x="242416" y="82582"/>
                    <a:pt x="241908" y="82328"/>
                  </a:cubicBezTo>
                  <a:cubicBezTo>
                    <a:pt x="230762" y="78025"/>
                    <a:pt x="200121" y="65377"/>
                    <a:pt x="190501" y="22858"/>
                  </a:cubicBezTo>
                  <a:cubicBezTo>
                    <a:pt x="189746" y="19817"/>
                    <a:pt x="189493" y="19056"/>
                    <a:pt x="185186" y="19056"/>
                  </a:cubicBezTo>
                  <a:cubicBezTo>
                    <a:pt x="183161" y="19056"/>
                    <a:pt x="180118" y="19056"/>
                    <a:pt x="180118" y="22097"/>
                  </a:cubicBezTo>
                  <a:cubicBezTo>
                    <a:pt x="180118" y="22604"/>
                    <a:pt x="182398" y="38547"/>
                    <a:pt x="193035" y="55508"/>
                  </a:cubicBezTo>
                  <a:cubicBezTo>
                    <a:pt x="198095" y="63097"/>
                    <a:pt x="205444" y="71950"/>
                    <a:pt x="216335" y="80058"/>
                  </a:cubicBezTo>
                  <a:lnTo>
                    <a:pt x="28186" y="80058"/>
                  </a:lnTo>
                  <a:cubicBezTo>
                    <a:pt x="23625" y="80058"/>
                    <a:pt x="19066" y="80058"/>
                    <a:pt x="19066" y="85115"/>
                  </a:cubicBezTo>
                  <a:cubicBezTo>
                    <a:pt x="19066" y="90181"/>
                    <a:pt x="23625" y="90181"/>
                    <a:pt x="28186" y="90181"/>
                  </a:cubicBezTo>
                  <a:lnTo>
                    <a:pt x="216335" y="901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 sz="1800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03F6B225-8CA4-49D9-8D41-FE0F53C08687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>
              <a:off x="11882384" y="-16066262"/>
              <a:ext cx="152528" cy="254075"/>
            </a:xfrm>
            <a:custGeom>
              <a:avLst/>
              <a:gdLst>
                <a:gd name="connsiteX0" fmla="*/ 117319 w 152528"/>
                <a:gd name="connsiteY0" fmla="*/ 25130 h 254075"/>
                <a:gd name="connsiteX1" fmla="*/ 118074 w 152528"/>
                <a:gd name="connsiteY1" fmla="*/ 21588 h 254075"/>
                <a:gd name="connsiteX2" fmla="*/ 115040 w 152528"/>
                <a:gd name="connsiteY2" fmla="*/ 19056 h 254075"/>
                <a:gd name="connsiteX3" fmla="*/ 111242 w 152528"/>
                <a:gd name="connsiteY3" fmla="*/ 24120 h 254075"/>
                <a:gd name="connsiteX4" fmla="*/ 96554 w 152528"/>
                <a:gd name="connsiteY4" fmla="*/ 82582 h 254075"/>
                <a:gd name="connsiteX5" fmla="*/ 19066 w 152528"/>
                <a:gd name="connsiteY5" fmla="*/ 151929 h 254075"/>
                <a:gd name="connsiteX6" fmla="*/ 67685 w 152528"/>
                <a:gd name="connsiteY6" fmla="*/ 197741 h 254075"/>
                <a:gd name="connsiteX7" fmla="*/ 61861 w 152528"/>
                <a:gd name="connsiteY7" fmla="*/ 221530 h 254075"/>
                <a:gd name="connsiteX8" fmla="*/ 56293 w 152528"/>
                <a:gd name="connsiteY8" fmla="*/ 243802 h 254075"/>
                <a:gd name="connsiteX9" fmla="*/ 59327 w 152528"/>
                <a:gd name="connsiteY9" fmla="*/ 246588 h 254075"/>
                <a:gd name="connsiteX10" fmla="*/ 61861 w 152528"/>
                <a:gd name="connsiteY10" fmla="*/ 245571 h 254075"/>
                <a:gd name="connsiteX11" fmla="*/ 64650 w 152528"/>
                <a:gd name="connsiteY11" fmla="*/ 235448 h 254075"/>
                <a:gd name="connsiteX12" fmla="*/ 74270 w 152528"/>
                <a:gd name="connsiteY12" fmla="*/ 197741 h 254075"/>
                <a:gd name="connsiteX13" fmla="*/ 151758 w 152528"/>
                <a:gd name="connsiteY13" fmla="*/ 128395 h 254075"/>
                <a:gd name="connsiteX14" fmla="*/ 103139 w 152528"/>
                <a:gd name="connsiteY14" fmla="*/ 82582 h 254075"/>
                <a:gd name="connsiteX15" fmla="*/ 117319 w 152528"/>
                <a:gd name="connsiteY15" fmla="*/ 25130 h 254075"/>
                <a:gd name="connsiteX16" fmla="*/ 68948 w 152528"/>
                <a:gd name="connsiteY16" fmla="*/ 192168 h 254075"/>
                <a:gd name="connsiteX17" fmla="*/ 35526 w 152528"/>
                <a:gd name="connsiteY17" fmla="*/ 157240 h 254075"/>
                <a:gd name="connsiteX18" fmla="*/ 95036 w 152528"/>
                <a:gd name="connsiteY18" fmla="*/ 88148 h 254075"/>
                <a:gd name="connsiteX19" fmla="*/ 68948 w 152528"/>
                <a:gd name="connsiteY19" fmla="*/ 192168 h 254075"/>
                <a:gd name="connsiteX20" fmla="*/ 101614 w 152528"/>
                <a:gd name="connsiteY20" fmla="*/ 88148 h 254075"/>
                <a:gd name="connsiteX21" fmla="*/ 135297 w 152528"/>
                <a:gd name="connsiteY21" fmla="*/ 123076 h 254075"/>
                <a:gd name="connsiteX22" fmla="*/ 75533 w 152528"/>
                <a:gd name="connsiteY22" fmla="*/ 192168 h 254075"/>
                <a:gd name="connsiteX23" fmla="*/ 101614 w 152528"/>
                <a:gd name="connsiteY23" fmla="*/ 8814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2528" h="254075">
                  <a:moveTo>
                    <a:pt x="117319" y="25130"/>
                  </a:moveTo>
                  <a:cubicBezTo>
                    <a:pt x="117319" y="24621"/>
                    <a:pt x="118074" y="21842"/>
                    <a:pt x="118074" y="21588"/>
                  </a:cubicBezTo>
                  <a:cubicBezTo>
                    <a:pt x="118074" y="21334"/>
                    <a:pt x="118074" y="19056"/>
                    <a:pt x="115040" y="19056"/>
                  </a:cubicBezTo>
                  <a:cubicBezTo>
                    <a:pt x="112505" y="19056"/>
                    <a:pt x="112251" y="19817"/>
                    <a:pt x="111242" y="24120"/>
                  </a:cubicBezTo>
                  <a:lnTo>
                    <a:pt x="96554" y="82582"/>
                  </a:lnTo>
                  <a:cubicBezTo>
                    <a:pt x="56293" y="83845"/>
                    <a:pt x="19066" y="117510"/>
                    <a:pt x="19066" y="151929"/>
                  </a:cubicBezTo>
                  <a:cubicBezTo>
                    <a:pt x="19066" y="175970"/>
                    <a:pt x="36789" y="195964"/>
                    <a:pt x="67685" y="197741"/>
                  </a:cubicBezTo>
                  <a:cubicBezTo>
                    <a:pt x="65659" y="205586"/>
                    <a:pt x="63887" y="213684"/>
                    <a:pt x="61861" y="221530"/>
                  </a:cubicBezTo>
                  <a:cubicBezTo>
                    <a:pt x="58819" y="233424"/>
                    <a:pt x="56293" y="243039"/>
                    <a:pt x="56293" y="243802"/>
                  </a:cubicBezTo>
                  <a:cubicBezTo>
                    <a:pt x="56293" y="246334"/>
                    <a:pt x="58064" y="246588"/>
                    <a:pt x="59327" y="246588"/>
                  </a:cubicBezTo>
                  <a:cubicBezTo>
                    <a:pt x="60598" y="246588"/>
                    <a:pt x="61099" y="246334"/>
                    <a:pt x="61861" y="245571"/>
                  </a:cubicBezTo>
                  <a:cubicBezTo>
                    <a:pt x="62370" y="245064"/>
                    <a:pt x="63887" y="238990"/>
                    <a:pt x="64650" y="235448"/>
                  </a:cubicBezTo>
                  <a:lnTo>
                    <a:pt x="74270" y="197741"/>
                  </a:lnTo>
                  <a:cubicBezTo>
                    <a:pt x="115040" y="196471"/>
                    <a:pt x="151758" y="162306"/>
                    <a:pt x="151758" y="128395"/>
                  </a:cubicBezTo>
                  <a:cubicBezTo>
                    <a:pt x="151758" y="108395"/>
                    <a:pt x="138332" y="85115"/>
                    <a:pt x="103139" y="82582"/>
                  </a:cubicBezTo>
                  <a:lnTo>
                    <a:pt x="117319" y="25130"/>
                  </a:lnTo>
                  <a:close/>
                  <a:moveTo>
                    <a:pt x="68948" y="192168"/>
                  </a:moveTo>
                  <a:cubicBezTo>
                    <a:pt x="53758" y="191414"/>
                    <a:pt x="35526" y="182553"/>
                    <a:pt x="35526" y="157240"/>
                  </a:cubicBezTo>
                  <a:cubicBezTo>
                    <a:pt x="35526" y="126870"/>
                    <a:pt x="57301" y="91443"/>
                    <a:pt x="95036" y="88148"/>
                  </a:cubicBezTo>
                  <a:lnTo>
                    <a:pt x="68948" y="192168"/>
                  </a:lnTo>
                  <a:close/>
                  <a:moveTo>
                    <a:pt x="101614" y="88148"/>
                  </a:moveTo>
                  <a:cubicBezTo>
                    <a:pt x="120862" y="89164"/>
                    <a:pt x="135297" y="100804"/>
                    <a:pt x="135297" y="123076"/>
                  </a:cubicBezTo>
                  <a:cubicBezTo>
                    <a:pt x="135297" y="152937"/>
                    <a:pt x="113523" y="189134"/>
                    <a:pt x="75533" y="192168"/>
                  </a:cubicBezTo>
                  <a:lnTo>
                    <a:pt x="101614" y="881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 sz="1800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EF844A0A-3312-4419-AE0D-1BD01EBE66CD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>
              <a:off x="12028321" y="-16105904"/>
              <a:ext cx="76264" cy="127038"/>
            </a:xfrm>
            <a:custGeom>
              <a:avLst/>
              <a:gdLst>
                <a:gd name="connsiteX0" fmla="*/ 55244 w 76264"/>
                <a:gd name="connsiteY0" fmla="*/ 59819 h 127037"/>
                <a:gd name="connsiteX1" fmla="*/ 73325 w 76264"/>
                <a:gd name="connsiteY1" fmla="*/ 59819 h 127037"/>
                <a:gd name="connsiteX2" fmla="*/ 79005 w 76264"/>
                <a:gd name="connsiteY2" fmla="*/ 55920 h 127037"/>
                <a:gd name="connsiteX3" fmla="*/ 73682 w 76264"/>
                <a:gd name="connsiteY3" fmla="*/ 53434 h 127037"/>
                <a:gd name="connsiteX4" fmla="*/ 56840 w 76264"/>
                <a:gd name="connsiteY4" fmla="*/ 53434 h 127037"/>
                <a:gd name="connsiteX5" fmla="*/ 63394 w 76264"/>
                <a:gd name="connsiteY5" fmla="*/ 27210 h 127037"/>
                <a:gd name="connsiteX6" fmla="*/ 63927 w 76264"/>
                <a:gd name="connsiteY6" fmla="*/ 24725 h 127037"/>
                <a:gd name="connsiteX7" fmla="*/ 57905 w 76264"/>
                <a:gd name="connsiteY7" fmla="*/ 19056 h 127037"/>
                <a:gd name="connsiteX8" fmla="*/ 49563 w 76264"/>
                <a:gd name="connsiteY8" fmla="*/ 26678 h 127037"/>
                <a:gd name="connsiteX9" fmla="*/ 42827 w 76264"/>
                <a:gd name="connsiteY9" fmla="*/ 53434 h 127037"/>
                <a:gd name="connsiteX10" fmla="*/ 24746 w 76264"/>
                <a:gd name="connsiteY10" fmla="*/ 53434 h 127037"/>
                <a:gd name="connsiteX11" fmla="*/ 19066 w 76264"/>
                <a:gd name="connsiteY11" fmla="*/ 57333 h 127037"/>
                <a:gd name="connsiteX12" fmla="*/ 24389 w 76264"/>
                <a:gd name="connsiteY12" fmla="*/ 59819 h 127037"/>
                <a:gd name="connsiteX13" fmla="*/ 41231 w 76264"/>
                <a:gd name="connsiteY13" fmla="*/ 59819 h 127037"/>
                <a:gd name="connsiteX14" fmla="*/ 30776 w 76264"/>
                <a:gd name="connsiteY14" fmla="*/ 101638 h 127037"/>
                <a:gd name="connsiteX15" fmla="*/ 28114 w 76264"/>
                <a:gd name="connsiteY15" fmla="*/ 114754 h 127037"/>
                <a:gd name="connsiteX16" fmla="*/ 47085 w 76264"/>
                <a:gd name="connsiteY16" fmla="*/ 131588 h 127037"/>
                <a:gd name="connsiteX17" fmla="*/ 77941 w 76264"/>
                <a:gd name="connsiteY17" fmla="*/ 104473 h 127037"/>
                <a:gd name="connsiteX18" fmla="*/ 75104 w 76264"/>
                <a:gd name="connsiteY18" fmla="*/ 102170 h 127037"/>
                <a:gd name="connsiteX19" fmla="*/ 71378 w 76264"/>
                <a:gd name="connsiteY19" fmla="*/ 105536 h 127037"/>
                <a:gd name="connsiteX20" fmla="*/ 47618 w 76264"/>
                <a:gd name="connsiteY20" fmla="*/ 126625 h 127037"/>
                <a:gd name="connsiteX21" fmla="*/ 41413 w 76264"/>
                <a:gd name="connsiteY21" fmla="*/ 117947 h 127037"/>
                <a:gd name="connsiteX22" fmla="*/ 42477 w 76264"/>
                <a:gd name="connsiteY22" fmla="*/ 110674 h 127037"/>
                <a:gd name="connsiteX23" fmla="*/ 55244 w 76264"/>
                <a:gd name="connsiteY23" fmla="*/ 59819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264" h="127037">
                  <a:moveTo>
                    <a:pt x="55244" y="59819"/>
                  </a:moveTo>
                  <a:lnTo>
                    <a:pt x="73325" y="59819"/>
                  </a:lnTo>
                  <a:cubicBezTo>
                    <a:pt x="76693" y="59819"/>
                    <a:pt x="79005" y="59819"/>
                    <a:pt x="79005" y="55920"/>
                  </a:cubicBezTo>
                  <a:cubicBezTo>
                    <a:pt x="79005" y="53434"/>
                    <a:pt x="76693" y="53434"/>
                    <a:pt x="73682" y="53434"/>
                  </a:cubicBezTo>
                  <a:lnTo>
                    <a:pt x="56840" y="53434"/>
                  </a:lnTo>
                  <a:lnTo>
                    <a:pt x="63394" y="27210"/>
                  </a:lnTo>
                  <a:cubicBezTo>
                    <a:pt x="63577" y="26321"/>
                    <a:pt x="63927" y="25439"/>
                    <a:pt x="63927" y="24725"/>
                  </a:cubicBezTo>
                  <a:cubicBezTo>
                    <a:pt x="63927" y="21532"/>
                    <a:pt x="61448" y="19056"/>
                    <a:pt x="57905" y="19056"/>
                  </a:cubicBezTo>
                  <a:cubicBezTo>
                    <a:pt x="53472" y="19056"/>
                    <a:pt x="50811" y="22066"/>
                    <a:pt x="49563" y="26678"/>
                  </a:cubicBezTo>
                  <a:cubicBezTo>
                    <a:pt x="48324" y="31108"/>
                    <a:pt x="50628" y="22596"/>
                    <a:pt x="42827" y="53434"/>
                  </a:cubicBezTo>
                  <a:lnTo>
                    <a:pt x="24746" y="53434"/>
                  </a:lnTo>
                  <a:cubicBezTo>
                    <a:pt x="21378" y="53434"/>
                    <a:pt x="19066" y="53434"/>
                    <a:pt x="19066" y="57333"/>
                  </a:cubicBezTo>
                  <a:cubicBezTo>
                    <a:pt x="19066" y="59819"/>
                    <a:pt x="21195" y="59819"/>
                    <a:pt x="24389" y="59819"/>
                  </a:cubicBezTo>
                  <a:lnTo>
                    <a:pt x="41231" y="59819"/>
                  </a:lnTo>
                  <a:lnTo>
                    <a:pt x="30776" y="101638"/>
                  </a:lnTo>
                  <a:cubicBezTo>
                    <a:pt x="29711" y="106068"/>
                    <a:pt x="28114" y="112453"/>
                    <a:pt x="28114" y="114754"/>
                  </a:cubicBezTo>
                  <a:cubicBezTo>
                    <a:pt x="28114" y="125211"/>
                    <a:pt x="36980" y="131588"/>
                    <a:pt x="47085" y="131588"/>
                  </a:cubicBezTo>
                  <a:cubicBezTo>
                    <a:pt x="66771" y="131588"/>
                    <a:pt x="77941" y="106776"/>
                    <a:pt x="77941" y="104473"/>
                  </a:cubicBezTo>
                  <a:cubicBezTo>
                    <a:pt x="77941" y="102170"/>
                    <a:pt x="75636" y="102170"/>
                    <a:pt x="75104" y="102170"/>
                  </a:cubicBezTo>
                  <a:cubicBezTo>
                    <a:pt x="72975" y="102170"/>
                    <a:pt x="72792" y="102528"/>
                    <a:pt x="71378" y="105536"/>
                  </a:cubicBezTo>
                  <a:cubicBezTo>
                    <a:pt x="66413" y="116700"/>
                    <a:pt x="57373" y="126625"/>
                    <a:pt x="47618" y="126625"/>
                  </a:cubicBezTo>
                  <a:cubicBezTo>
                    <a:pt x="43892" y="126625"/>
                    <a:pt x="41413" y="124322"/>
                    <a:pt x="41413" y="117947"/>
                  </a:cubicBezTo>
                  <a:cubicBezTo>
                    <a:pt x="41413" y="116168"/>
                    <a:pt x="42120" y="112453"/>
                    <a:pt x="42477" y="110674"/>
                  </a:cubicBezTo>
                  <a:lnTo>
                    <a:pt x="55244" y="5981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 sz="1800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4529F047-3163-45AA-93C2-8B6420BE7587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>
              <a:off x="12040205" y="-15945705"/>
              <a:ext cx="101685" cy="152445"/>
            </a:xfrm>
            <a:custGeom>
              <a:avLst/>
              <a:gdLst>
                <a:gd name="connsiteX0" fmla="*/ 59136 w 101685"/>
                <a:gd name="connsiteY0" fmla="*/ 24009 h 152445"/>
                <a:gd name="connsiteX1" fmla="*/ 53822 w 101685"/>
                <a:gd name="connsiteY1" fmla="*/ 19056 h 152445"/>
                <a:gd name="connsiteX2" fmla="*/ 19066 w 101685"/>
                <a:gd name="connsiteY2" fmla="*/ 30393 h 152445"/>
                <a:gd name="connsiteX3" fmla="*/ 19066 w 101685"/>
                <a:gd name="connsiteY3" fmla="*/ 36776 h 152445"/>
                <a:gd name="connsiteX4" fmla="*/ 44773 w 101685"/>
                <a:gd name="connsiteY4" fmla="*/ 31814 h 152445"/>
                <a:gd name="connsiteX5" fmla="*/ 44773 w 101685"/>
                <a:gd name="connsiteY5" fmla="*/ 122193 h 152445"/>
                <a:gd name="connsiteX6" fmla="*/ 27042 w 101685"/>
                <a:gd name="connsiteY6" fmla="*/ 130339 h 152445"/>
                <a:gd name="connsiteX7" fmla="*/ 20305 w 101685"/>
                <a:gd name="connsiteY7" fmla="*/ 130339 h 152445"/>
                <a:gd name="connsiteX8" fmla="*/ 20305 w 101685"/>
                <a:gd name="connsiteY8" fmla="*/ 136724 h 152445"/>
                <a:gd name="connsiteX9" fmla="*/ 51868 w 101685"/>
                <a:gd name="connsiteY9" fmla="*/ 136017 h 152445"/>
                <a:gd name="connsiteX10" fmla="*/ 83605 w 101685"/>
                <a:gd name="connsiteY10" fmla="*/ 136724 h 152445"/>
                <a:gd name="connsiteX11" fmla="*/ 83605 w 101685"/>
                <a:gd name="connsiteY11" fmla="*/ 130339 h 152445"/>
                <a:gd name="connsiteX12" fmla="*/ 76868 w 101685"/>
                <a:gd name="connsiteY12" fmla="*/ 130339 h 152445"/>
                <a:gd name="connsiteX13" fmla="*/ 59136 w 101685"/>
                <a:gd name="connsiteY13" fmla="*/ 122193 h 152445"/>
                <a:gd name="connsiteX14" fmla="*/ 59136 w 101685"/>
                <a:gd name="connsiteY14" fmla="*/ 24009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6" y="24009"/>
                  </a:moveTo>
                  <a:cubicBezTo>
                    <a:pt x="59136" y="19229"/>
                    <a:pt x="58787" y="19056"/>
                    <a:pt x="53822" y="19056"/>
                  </a:cubicBezTo>
                  <a:cubicBezTo>
                    <a:pt x="42470" y="30218"/>
                    <a:pt x="26335" y="30393"/>
                    <a:pt x="19066" y="30393"/>
                  </a:cubicBezTo>
                  <a:lnTo>
                    <a:pt x="19066" y="36776"/>
                  </a:lnTo>
                  <a:cubicBezTo>
                    <a:pt x="23324" y="36776"/>
                    <a:pt x="35026" y="36776"/>
                    <a:pt x="44773" y="31814"/>
                  </a:cubicBezTo>
                  <a:lnTo>
                    <a:pt x="44773" y="122193"/>
                  </a:lnTo>
                  <a:cubicBezTo>
                    <a:pt x="44773" y="128038"/>
                    <a:pt x="44773" y="130339"/>
                    <a:pt x="27042" y="130339"/>
                  </a:cubicBezTo>
                  <a:lnTo>
                    <a:pt x="20305" y="130339"/>
                  </a:lnTo>
                  <a:lnTo>
                    <a:pt x="20305" y="136724"/>
                  </a:lnTo>
                  <a:cubicBezTo>
                    <a:pt x="23499" y="136548"/>
                    <a:pt x="45306" y="136017"/>
                    <a:pt x="51868" y="136017"/>
                  </a:cubicBezTo>
                  <a:cubicBezTo>
                    <a:pt x="57365" y="136017"/>
                    <a:pt x="79704" y="136548"/>
                    <a:pt x="83605" y="136724"/>
                  </a:cubicBezTo>
                  <a:lnTo>
                    <a:pt x="83605" y="130339"/>
                  </a:lnTo>
                  <a:lnTo>
                    <a:pt x="76868" y="130339"/>
                  </a:lnTo>
                  <a:cubicBezTo>
                    <a:pt x="59136" y="130339"/>
                    <a:pt x="59136" y="128038"/>
                    <a:pt x="59136" y="122193"/>
                  </a:cubicBezTo>
                  <a:lnTo>
                    <a:pt x="59136" y="2400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 sz="1800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9DF3A5FE-9680-4F13-96CE-FED684199B99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>
              <a:off x="12198484" y="-15917446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0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 sz="1800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846DE6F2-6F09-4AB4-913A-6F7EDDA4B6C9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>
              <a:off x="12808244" y="-16066262"/>
              <a:ext cx="152528" cy="254075"/>
            </a:xfrm>
            <a:custGeom>
              <a:avLst/>
              <a:gdLst>
                <a:gd name="connsiteX0" fmla="*/ 117319 w 152528"/>
                <a:gd name="connsiteY0" fmla="*/ 25130 h 254075"/>
                <a:gd name="connsiteX1" fmla="*/ 118075 w 152528"/>
                <a:gd name="connsiteY1" fmla="*/ 21588 h 254075"/>
                <a:gd name="connsiteX2" fmla="*/ 115039 w 152528"/>
                <a:gd name="connsiteY2" fmla="*/ 19056 h 254075"/>
                <a:gd name="connsiteX3" fmla="*/ 111244 w 152528"/>
                <a:gd name="connsiteY3" fmla="*/ 24120 h 254075"/>
                <a:gd name="connsiteX4" fmla="*/ 96553 w 152528"/>
                <a:gd name="connsiteY4" fmla="*/ 82582 h 254075"/>
                <a:gd name="connsiteX5" fmla="*/ 19066 w 152528"/>
                <a:gd name="connsiteY5" fmla="*/ 151929 h 254075"/>
                <a:gd name="connsiteX6" fmla="*/ 67685 w 152528"/>
                <a:gd name="connsiteY6" fmla="*/ 197741 h 254075"/>
                <a:gd name="connsiteX7" fmla="*/ 61863 w 152528"/>
                <a:gd name="connsiteY7" fmla="*/ 221530 h 254075"/>
                <a:gd name="connsiteX8" fmla="*/ 56293 w 152528"/>
                <a:gd name="connsiteY8" fmla="*/ 243802 h 254075"/>
                <a:gd name="connsiteX9" fmla="*/ 59328 w 152528"/>
                <a:gd name="connsiteY9" fmla="*/ 246588 h 254075"/>
                <a:gd name="connsiteX10" fmla="*/ 61863 w 152528"/>
                <a:gd name="connsiteY10" fmla="*/ 245571 h 254075"/>
                <a:gd name="connsiteX11" fmla="*/ 64649 w 152528"/>
                <a:gd name="connsiteY11" fmla="*/ 235448 h 254075"/>
                <a:gd name="connsiteX12" fmla="*/ 74271 w 152528"/>
                <a:gd name="connsiteY12" fmla="*/ 197741 h 254075"/>
                <a:gd name="connsiteX13" fmla="*/ 151758 w 152528"/>
                <a:gd name="connsiteY13" fmla="*/ 128395 h 254075"/>
                <a:gd name="connsiteX14" fmla="*/ 103139 w 152528"/>
                <a:gd name="connsiteY14" fmla="*/ 82582 h 254075"/>
                <a:gd name="connsiteX15" fmla="*/ 117319 w 152528"/>
                <a:gd name="connsiteY15" fmla="*/ 25130 h 254075"/>
                <a:gd name="connsiteX16" fmla="*/ 68948 w 152528"/>
                <a:gd name="connsiteY16" fmla="*/ 192168 h 254075"/>
                <a:gd name="connsiteX17" fmla="*/ 35526 w 152528"/>
                <a:gd name="connsiteY17" fmla="*/ 157240 h 254075"/>
                <a:gd name="connsiteX18" fmla="*/ 95038 w 152528"/>
                <a:gd name="connsiteY18" fmla="*/ 88148 h 254075"/>
                <a:gd name="connsiteX19" fmla="*/ 68948 w 152528"/>
                <a:gd name="connsiteY19" fmla="*/ 192168 h 254075"/>
                <a:gd name="connsiteX20" fmla="*/ 101614 w 152528"/>
                <a:gd name="connsiteY20" fmla="*/ 88148 h 254075"/>
                <a:gd name="connsiteX21" fmla="*/ 135298 w 152528"/>
                <a:gd name="connsiteY21" fmla="*/ 123076 h 254075"/>
                <a:gd name="connsiteX22" fmla="*/ 75535 w 152528"/>
                <a:gd name="connsiteY22" fmla="*/ 192168 h 254075"/>
                <a:gd name="connsiteX23" fmla="*/ 101614 w 152528"/>
                <a:gd name="connsiteY23" fmla="*/ 8814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2528" h="254075">
                  <a:moveTo>
                    <a:pt x="117319" y="25130"/>
                  </a:moveTo>
                  <a:cubicBezTo>
                    <a:pt x="117319" y="24621"/>
                    <a:pt x="118075" y="21842"/>
                    <a:pt x="118075" y="21588"/>
                  </a:cubicBezTo>
                  <a:cubicBezTo>
                    <a:pt x="118075" y="21334"/>
                    <a:pt x="118075" y="19056"/>
                    <a:pt x="115039" y="19056"/>
                  </a:cubicBezTo>
                  <a:cubicBezTo>
                    <a:pt x="112505" y="19056"/>
                    <a:pt x="112250" y="19817"/>
                    <a:pt x="111244" y="24120"/>
                  </a:cubicBezTo>
                  <a:lnTo>
                    <a:pt x="96553" y="82582"/>
                  </a:lnTo>
                  <a:cubicBezTo>
                    <a:pt x="56293" y="83845"/>
                    <a:pt x="19066" y="117510"/>
                    <a:pt x="19066" y="151929"/>
                  </a:cubicBezTo>
                  <a:cubicBezTo>
                    <a:pt x="19066" y="175970"/>
                    <a:pt x="36790" y="195964"/>
                    <a:pt x="67685" y="197741"/>
                  </a:cubicBezTo>
                  <a:cubicBezTo>
                    <a:pt x="65658" y="205586"/>
                    <a:pt x="63886" y="213684"/>
                    <a:pt x="61863" y="221530"/>
                  </a:cubicBezTo>
                  <a:cubicBezTo>
                    <a:pt x="58820" y="233424"/>
                    <a:pt x="56293" y="243039"/>
                    <a:pt x="56293" y="243802"/>
                  </a:cubicBezTo>
                  <a:cubicBezTo>
                    <a:pt x="56293" y="246334"/>
                    <a:pt x="58065" y="246588"/>
                    <a:pt x="59328" y="246588"/>
                  </a:cubicBezTo>
                  <a:cubicBezTo>
                    <a:pt x="60599" y="246588"/>
                    <a:pt x="61100" y="246334"/>
                    <a:pt x="61863" y="245571"/>
                  </a:cubicBezTo>
                  <a:cubicBezTo>
                    <a:pt x="62371" y="245064"/>
                    <a:pt x="63886" y="238990"/>
                    <a:pt x="64649" y="235448"/>
                  </a:cubicBezTo>
                  <a:lnTo>
                    <a:pt x="74271" y="197741"/>
                  </a:lnTo>
                  <a:cubicBezTo>
                    <a:pt x="115039" y="196471"/>
                    <a:pt x="151758" y="162306"/>
                    <a:pt x="151758" y="128395"/>
                  </a:cubicBezTo>
                  <a:cubicBezTo>
                    <a:pt x="151758" y="108395"/>
                    <a:pt x="138333" y="85115"/>
                    <a:pt x="103139" y="82582"/>
                  </a:cubicBezTo>
                  <a:lnTo>
                    <a:pt x="117319" y="25130"/>
                  </a:lnTo>
                  <a:close/>
                  <a:moveTo>
                    <a:pt x="68948" y="192168"/>
                  </a:moveTo>
                  <a:cubicBezTo>
                    <a:pt x="53759" y="191414"/>
                    <a:pt x="35526" y="182553"/>
                    <a:pt x="35526" y="157240"/>
                  </a:cubicBezTo>
                  <a:cubicBezTo>
                    <a:pt x="35526" y="126870"/>
                    <a:pt x="57302" y="91443"/>
                    <a:pt x="95038" y="88148"/>
                  </a:cubicBezTo>
                  <a:lnTo>
                    <a:pt x="68948" y="192168"/>
                  </a:lnTo>
                  <a:close/>
                  <a:moveTo>
                    <a:pt x="101614" y="88148"/>
                  </a:moveTo>
                  <a:cubicBezTo>
                    <a:pt x="120863" y="89164"/>
                    <a:pt x="135298" y="100804"/>
                    <a:pt x="135298" y="123076"/>
                  </a:cubicBezTo>
                  <a:cubicBezTo>
                    <a:pt x="135298" y="152937"/>
                    <a:pt x="113522" y="189134"/>
                    <a:pt x="75535" y="192168"/>
                  </a:cubicBezTo>
                  <a:lnTo>
                    <a:pt x="101614" y="881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 sz="1800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E0F26F2C-D9E2-4F36-A701-E578ECEE9219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>
              <a:off x="12957866" y="-15970328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3 w 101685"/>
                <a:gd name="connsiteY1" fmla="*/ 104473 h 152445"/>
                <a:gd name="connsiteX2" fmla="*/ 86798 w 101685"/>
                <a:gd name="connsiteY2" fmla="*/ 120599 h 152445"/>
                <a:gd name="connsiteX3" fmla="*/ 69249 w 101685"/>
                <a:gd name="connsiteY3" fmla="*/ 121663 h 152445"/>
                <a:gd name="connsiteX4" fmla="*/ 36622 w 101685"/>
                <a:gd name="connsiteY4" fmla="*/ 121663 h 152445"/>
                <a:gd name="connsiteX5" fmla="*/ 72085 w 101685"/>
                <a:gd name="connsiteY5" fmla="*/ 91888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6 h 152445"/>
                <a:gd name="connsiteX9" fmla="*/ 28463 w 101685"/>
                <a:gd name="connsiteY9" fmla="*/ 60701 h 152445"/>
                <a:gd name="connsiteX10" fmla="*/ 37861 w 101685"/>
                <a:gd name="connsiteY10" fmla="*/ 51308 h 152445"/>
                <a:gd name="connsiteX11" fmla="*/ 27399 w 101685"/>
                <a:gd name="connsiteY11" fmla="*/ 41915 h 152445"/>
                <a:gd name="connsiteX12" fmla="*/ 53289 w 101685"/>
                <a:gd name="connsiteY12" fmla="*/ 25432 h 152445"/>
                <a:gd name="connsiteX13" fmla="*/ 80244 w 101685"/>
                <a:gd name="connsiteY13" fmla="*/ 53610 h 152445"/>
                <a:gd name="connsiteX14" fmla="*/ 63569 w 101685"/>
                <a:gd name="connsiteY14" fmla="*/ 87633 h 152445"/>
                <a:gd name="connsiteX15" fmla="*/ 20837 w 101685"/>
                <a:gd name="connsiteY15" fmla="*/ 129817 h 152445"/>
                <a:gd name="connsiteX16" fmla="*/ 19066 w 101685"/>
                <a:gd name="connsiteY16" fmla="*/ 136725 h 152445"/>
                <a:gd name="connsiteX17" fmla="*/ 92120 w 101685"/>
                <a:gd name="connsiteY17" fmla="*/ 136725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3" y="104473"/>
                  </a:lnTo>
                  <a:cubicBezTo>
                    <a:pt x="90881" y="108371"/>
                    <a:pt x="89110" y="118828"/>
                    <a:pt x="86798" y="120599"/>
                  </a:cubicBezTo>
                  <a:cubicBezTo>
                    <a:pt x="85384" y="121663"/>
                    <a:pt x="71728" y="121663"/>
                    <a:pt x="69249" y="121663"/>
                  </a:cubicBezTo>
                  <a:lnTo>
                    <a:pt x="36622" y="121663"/>
                  </a:lnTo>
                  <a:cubicBezTo>
                    <a:pt x="55235" y="105180"/>
                    <a:pt x="61448" y="100217"/>
                    <a:pt x="72085" y="91888"/>
                  </a:cubicBezTo>
                  <a:cubicBezTo>
                    <a:pt x="85209" y="81432"/>
                    <a:pt x="97443" y="70443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6"/>
                  </a:cubicBezTo>
                  <a:cubicBezTo>
                    <a:pt x="19066" y="59811"/>
                    <a:pt x="26692" y="60701"/>
                    <a:pt x="28463" y="60701"/>
                  </a:cubicBezTo>
                  <a:cubicBezTo>
                    <a:pt x="32722" y="60701"/>
                    <a:pt x="37861" y="57683"/>
                    <a:pt x="37861" y="51308"/>
                  </a:cubicBezTo>
                  <a:cubicBezTo>
                    <a:pt x="37861" y="48115"/>
                    <a:pt x="36622" y="41915"/>
                    <a:pt x="27399" y="41915"/>
                  </a:cubicBezTo>
                  <a:cubicBezTo>
                    <a:pt x="32896" y="29331"/>
                    <a:pt x="44956" y="25432"/>
                    <a:pt x="53289" y="25432"/>
                  </a:cubicBezTo>
                  <a:cubicBezTo>
                    <a:pt x="71020" y="25432"/>
                    <a:pt x="80244" y="39254"/>
                    <a:pt x="80244" y="53610"/>
                  </a:cubicBezTo>
                  <a:cubicBezTo>
                    <a:pt x="80244" y="69030"/>
                    <a:pt x="69249" y="81256"/>
                    <a:pt x="63569" y="87633"/>
                  </a:cubicBezTo>
                  <a:lnTo>
                    <a:pt x="20837" y="129817"/>
                  </a:lnTo>
                  <a:cubicBezTo>
                    <a:pt x="19066" y="131405"/>
                    <a:pt x="19066" y="131763"/>
                    <a:pt x="19066" y="136725"/>
                  </a:cubicBezTo>
                  <a:lnTo>
                    <a:pt x="92120" y="136725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 sz="1800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C987F1DD-3BB3-4A78-AC87-43ED6C8EE357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>
              <a:off x="13397845" y="-16019949"/>
              <a:ext cx="254214" cy="152445"/>
            </a:xfrm>
            <a:custGeom>
              <a:avLst/>
              <a:gdLst>
                <a:gd name="connsiteX0" fmla="*/ 216335 w 254213"/>
                <a:gd name="connsiteY0" fmla="*/ 90181 h 152445"/>
                <a:gd name="connsiteX1" fmla="*/ 193544 w 254213"/>
                <a:gd name="connsiteY1" fmla="*/ 114477 h 152445"/>
                <a:gd name="connsiteX2" fmla="*/ 180118 w 254213"/>
                <a:gd name="connsiteY2" fmla="*/ 148134 h 152445"/>
                <a:gd name="connsiteX3" fmla="*/ 185186 w 254213"/>
                <a:gd name="connsiteY3" fmla="*/ 151175 h 152445"/>
                <a:gd name="connsiteX4" fmla="*/ 190755 w 254213"/>
                <a:gd name="connsiteY4" fmla="*/ 146109 h 152445"/>
                <a:gd name="connsiteX5" fmla="*/ 240136 w 254213"/>
                <a:gd name="connsiteY5" fmla="*/ 88402 h 152445"/>
                <a:gd name="connsiteX6" fmla="*/ 243933 w 254213"/>
                <a:gd name="connsiteY6" fmla="*/ 85115 h 152445"/>
                <a:gd name="connsiteX7" fmla="*/ 241908 w 254213"/>
                <a:gd name="connsiteY7" fmla="*/ 82328 h 152445"/>
                <a:gd name="connsiteX8" fmla="*/ 190501 w 254213"/>
                <a:gd name="connsiteY8" fmla="*/ 22858 h 152445"/>
                <a:gd name="connsiteX9" fmla="*/ 185186 w 254213"/>
                <a:gd name="connsiteY9" fmla="*/ 19056 h 152445"/>
                <a:gd name="connsiteX10" fmla="*/ 180118 w 254213"/>
                <a:gd name="connsiteY10" fmla="*/ 22097 h 152445"/>
                <a:gd name="connsiteX11" fmla="*/ 193035 w 254213"/>
                <a:gd name="connsiteY11" fmla="*/ 55508 h 152445"/>
                <a:gd name="connsiteX12" fmla="*/ 216335 w 254213"/>
                <a:gd name="connsiteY12" fmla="*/ 80058 h 152445"/>
                <a:gd name="connsiteX13" fmla="*/ 28186 w 254213"/>
                <a:gd name="connsiteY13" fmla="*/ 80058 h 152445"/>
                <a:gd name="connsiteX14" fmla="*/ 19066 w 254213"/>
                <a:gd name="connsiteY14" fmla="*/ 85115 h 152445"/>
                <a:gd name="connsiteX15" fmla="*/ 28186 w 254213"/>
                <a:gd name="connsiteY15" fmla="*/ 90181 h 152445"/>
                <a:gd name="connsiteX16" fmla="*/ 216335 w 254213"/>
                <a:gd name="connsiteY16" fmla="*/ 9018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213" h="152445">
                  <a:moveTo>
                    <a:pt x="216335" y="90181"/>
                  </a:moveTo>
                  <a:cubicBezTo>
                    <a:pt x="202401" y="100804"/>
                    <a:pt x="195569" y="111181"/>
                    <a:pt x="193544" y="114477"/>
                  </a:cubicBezTo>
                  <a:cubicBezTo>
                    <a:pt x="182143" y="131937"/>
                    <a:pt x="180118" y="147880"/>
                    <a:pt x="180118" y="148134"/>
                  </a:cubicBezTo>
                  <a:cubicBezTo>
                    <a:pt x="180118" y="151175"/>
                    <a:pt x="183161" y="151175"/>
                    <a:pt x="185186" y="151175"/>
                  </a:cubicBezTo>
                  <a:cubicBezTo>
                    <a:pt x="189493" y="151175"/>
                    <a:pt x="189746" y="150667"/>
                    <a:pt x="190755" y="146109"/>
                  </a:cubicBezTo>
                  <a:cubicBezTo>
                    <a:pt x="196579" y="121305"/>
                    <a:pt x="211521" y="100050"/>
                    <a:pt x="240136" y="88402"/>
                  </a:cubicBezTo>
                  <a:cubicBezTo>
                    <a:pt x="243171" y="87394"/>
                    <a:pt x="243933" y="86886"/>
                    <a:pt x="243933" y="85115"/>
                  </a:cubicBezTo>
                  <a:cubicBezTo>
                    <a:pt x="243933" y="83344"/>
                    <a:pt x="242416" y="82582"/>
                    <a:pt x="241908" y="82328"/>
                  </a:cubicBezTo>
                  <a:cubicBezTo>
                    <a:pt x="230762" y="78025"/>
                    <a:pt x="200122" y="65377"/>
                    <a:pt x="190501" y="22858"/>
                  </a:cubicBezTo>
                  <a:cubicBezTo>
                    <a:pt x="189746" y="19817"/>
                    <a:pt x="189493" y="19056"/>
                    <a:pt x="185186" y="19056"/>
                  </a:cubicBezTo>
                  <a:cubicBezTo>
                    <a:pt x="183161" y="19056"/>
                    <a:pt x="180118" y="19056"/>
                    <a:pt x="180118" y="22097"/>
                  </a:cubicBezTo>
                  <a:cubicBezTo>
                    <a:pt x="180118" y="22604"/>
                    <a:pt x="182398" y="38547"/>
                    <a:pt x="193035" y="55508"/>
                  </a:cubicBezTo>
                  <a:cubicBezTo>
                    <a:pt x="198095" y="63097"/>
                    <a:pt x="205444" y="71950"/>
                    <a:pt x="216335" y="80058"/>
                  </a:cubicBezTo>
                  <a:lnTo>
                    <a:pt x="28186" y="80058"/>
                  </a:lnTo>
                  <a:cubicBezTo>
                    <a:pt x="23626" y="80058"/>
                    <a:pt x="19066" y="80058"/>
                    <a:pt x="19066" y="85115"/>
                  </a:cubicBezTo>
                  <a:cubicBezTo>
                    <a:pt x="19066" y="90181"/>
                    <a:pt x="23626" y="90181"/>
                    <a:pt x="28186" y="90181"/>
                  </a:cubicBezTo>
                  <a:lnTo>
                    <a:pt x="216335" y="901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 sz="1800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B50AF2C1-05BF-4C6A-AF8C-657474C52881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>
              <a:off x="13973215" y="-16066262"/>
              <a:ext cx="152528" cy="254075"/>
            </a:xfrm>
            <a:custGeom>
              <a:avLst/>
              <a:gdLst>
                <a:gd name="connsiteX0" fmla="*/ 117319 w 152528"/>
                <a:gd name="connsiteY0" fmla="*/ 25130 h 254075"/>
                <a:gd name="connsiteX1" fmla="*/ 118074 w 152528"/>
                <a:gd name="connsiteY1" fmla="*/ 21588 h 254075"/>
                <a:gd name="connsiteX2" fmla="*/ 115039 w 152528"/>
                <a:gd name="connsiteY2" fmla="*/ 19056 h 254075"/>
                <a:gd name="connsiteX3" fmla="*/ 111242 w 152528"/>
                <a:gd name="connsiteY3" fmla="*/ 24120 h 254075"/>
                <a:gd name="connsiteX4" fmla="*/ 96554 w 152528"/>
                <a:gd name="connsiteY4" fmla="*/ 82582 h 254075"/>
                <a:gd name="connsiteX5" fmla="*/ 19066 w 152528"/>
                <a:gd name="connsiteY5" fmla="*/ 151929 h 254075"/>
                <a:gd name="connsiteX6" fmla="*/ 67684 w 152528"/>
                <a:gd name="connsiteY6" fmla="*/ 197741 h 254075"/>
                <a:gd name="connsiteX7" fmla="*/ 61861 w 152528"/>
                <a:gd name="connsiteY7" fmla="*/ 221530 h 254075"/>
                <a:gd name="connsiteX8" fmla="*/ 56292 w 152528"/>
                <a:gd name="connsiteY8" fmla="*/ 243802 h 254075"/>
                <a:gd name="connsiteX9" fmla="*/ 59327 w 152528"/>
                <a:gd name="connsiteY9" fmla="*/ 246588 h 254075"/>
                <a:gd name="connsiteX10" fmla="*/ 61861 w 152528"/>
                <a:gd name="connsiteY10" fmla="*/ 245571 h 254075"/>
                <a:gd name="connsiteX11" fmla="*/ 64650 w 152528"/>
                <a:gd name="connsiteY11" fmla="*/ 235448 h 254075"/>
                <a:gd name="connsiteX12" fmla="*/ 74270 w 152528"/>
                <a:gd name="connsiteY12" fmla="*/ 197741 h 254075"/>
                <a:gd name="connsiteX13" fmla="*/ 151757 w 152528"/>
                <a:gd name="connsiteY13" fmla="*/ 128395 h 254075"/>
                <a:gd name="connsiteX14" fmla="*/ 103139 w 152528"/>
                <a:gd name="connsiteY14" fmla="*/ 82582 h 254075"/>
                <a:gd name="connsiteX15" fmla="*/ 117319 w 152528"/>
                <a:gd name="connsiteY15" fmla="*/ 25130 h 254075"/>
                <a:gd name="connsiteX16" fmla="*/ 68948 w 152528"/>
                <a:gd name="connsiteY16" fmla="*/ 192168 h 254075"/>
                <a:gd name="connsiteX17" fmla="*/ 35526 w 152528"/>
                <a:gd name="connsiteY17" fmla="*/ 157240 h 254075"/>
                <a:gd name="connsiteX18" fmla="*/ 95036 w 152528"/>
                <a:gd name="connsiteY18" fmla="*/ 88148 h 254075"/>
                <a:gd name="connsiteX19" fmla="*/ 68948 w 152528"/>
                <a:gd name="connsiteY19" fmla="*/ 192168 h 254075"/>
                <a:gd name="connsiteX20" fmla="*/ 101613 w 152528"/>
                <a:gd name="connsiteY20" fmla="*/ 88148 h 254075"/>
                <a:gd name="connsiteX21" fmla="*/ 135297 w 152528"/>
                <a:gd name="connsiteY21" fmla="*/ 123076 h 254075"/>
                <a:gd name="connsiteX22" fmla="*/ 75532 w 152528"/>
                <a:gd name="connsiteY22" fmla="*/ 192168 h 254075"/>
                <a:gd name="connsiteX23" fmla="*/ 101613 w 152528"/>
                <a:gd name="connsiteY23" fmla="*/ 8814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2528" h="254075">
                  <a:moveTo>
                    <a:pt x="117319" y="25130"/>
                  </a:moveTo>
                  <a:cubicBezTo>
                    <a:pt x="117319" y="24621"/>
                    <a:pt x="118074" y="21842"/>
                    <a:pt x="118074" y="21588"/>
                  </a:cubicBezTo>
                  <a:cubicBezTo>
                    <a:pt x="118074" y="21334"/>
                    <a:pt x="118074" y="19056"/>
                    <a:pt x="115039" y="19056"/>
                  </a:cubicBezTo>
                  <a:cubicBezTo>
                    <a:pt x="112505" y="19056"/>
                    <a:pt x="112251" y="19817"/>
                    <a:pt x="111242" y="24120"/>
                  </a:cubicBezTo>
                  <a:lnTo>
                    <a:pt x="96554" y="82582"/>
                  </a:lnTo>
                  <a:cubicBezTo>
                    <a:pt x="56292" y="83845"/>
                    <a:pt x="19066" y="117510"/>
                    <a:pt x="19066" y="151929"/>
                  </a:cubicBezTo>
                  <a:cubicBezTo>
                    <a:pt x="19066" y="175970"/>
                    <a:pt x="36789" y="195964"/>
                    <a:pt x="67684" y="197741"/>
                  </a:cubicBezTo>
                  <a:cubicBezTo>
                    <a:pt x="65658" y="205586"/>
                    <a:pt x="63887" y="213684"/>
                    <a:pt x="61861" y="221530"/>
                  </a:cubicBezTo>
                  <a:cubicBezTo>
                    <a:pt x="58818" y="233424"/>
                    <a:pt x="56292" y="243039"/>
                    <a:pt x="56292" y="243802"/>
                  </a:cubicBezTo>
                  <a:cubicBezTo>
                    <a:pt x="56292" y="246334"/>
                    <a:pt x="58064" y="246588"/>
                    <a:pt x="59327" y="246588"/>
                  </a:cubicBezTo>
                  <a:cubicBezTo>
                    <a:pt x="60598" y="246588"/>
                    <a:pt x="61098" y="246334"/>
                    <a:pt x="61861" y="245571"/>
                  </a:cubicBezTo>
                  <a:cubicBezTo>
                    <a:pt x="62370" y="245064"/>
                    <a:pt x="63887" y="238990"/>
                    <a:pt x="64650" y="235448"/>
                  </a:cubicBezTo>
                  <a:lnTo>
                    <a:pt x="74270" y="197741"/>
                  </a:lnTo>
                  <a:cubicBezTo>
                    <a:pt x="115039" y="196471"/>
                    <a:pt x="151757" y="162306"/>
                    <a:pt x="151757" y="128395"/>
                  </a:cubicBezTo>
                  <a:cubicBezTo>
                    <a:pt x="151757" y="108395"/>
                    <a:pt x="138332" y="85115"/>
                    <a:pt x="103139" y="82582"/>
                  </a:cubicBezTo>
                  <a:lnTo>
                    <a:pt x="117319" y="25130"/>
                  </a:lnTo>
                  <a:close/>
                  <a:moveTo>
                    <a:pt x="68948" y="192168"/>
                  </a:moveTo>
                  <a:cubicBezTo>
                    <a:pt x="53758" y="191414"/>
                    <a:pt x="35526" y="182553"/>
                    <a:pt x="35526" y="157240"/>
                  </a:cubicBezTo>
                  <a:cubicBezTo>
                    <a:pt x="35526" y="126870"/>
                    <a:pt x="57301" y="91443"/>
                    <a:pt x="95036" y="88148"/>
                  </a:cubicBezTo>
                  <a:lnTo>
                    <a:pt x="68948" y="192168"/>
                  </a:lnTo>
                  <a:close/>
                  <a:moveTo>
                    <a:pt x="101613" y="88148"/>
                  </a:moveTo>
                  <a:cubicBezTo>
                    <a:pt x="120862" y="89164"/>
                    <a:pt x="135297" y="100804"/>
                    <a:pt x="135297" y="123076"/>
                  </a:cubicBezTo>
                  <a:cubicBezTo>
                    <a:pt x="135297" y="152937"/>
                    <a:pt x="113522" y="189134"/>
                    <a:pt x="75532" y="192168"/>
                  </a:cubicBezTo>
                  <a:lnTo>
                    <a:pt x="101613" y="881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 sz="1800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2C8349C8-0E7A-4226-A3E6-59142353C8D0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>
              <a:off x="14119150" y="-16105904"/>
              <a:ext cx="76264" cy="127038"/>
            </a:xfrm>
            <a:custGeom>
              <a:avLst/>
              <a:gdLst>
                <a:gd name="connsiteX0" fmla="*/ 55244 w 76264"/>
                <a:gd name="connsiteY0" fmla="*/ 59819 h 127037"/>
                <a:gd name="connsiteX1" fmla="*/ 73325 w 76264"/>
                <a:gd name="connsiteY1" fmla="*/ 59819 h 127037"/>
                <a:gd name="connsiteX2" fmla="*/ 79005 w 76264"/>
                <a:gd name="connsiteY2" fmla="*/ 55920 h 127037"/>
                <a:gd name="connsiteX3" fmla="*/ 73682 w 76264"/>
                <a:gd name="connsiteY3" fmla="*/ 53434 h 127037"/>
                <a:gd name="connsiteX4" fmla="*/ 56840 w 76264"/>
                <a:gd name="connsiteY4" fmla="*/ 53434 h 127037"/>
                <a:gd name="connsiteX5" fmla="*/ 63394 w 76264"/>
                <a:gd name="connsiteY5" fmla="*/ 27210 h 127037"/>
                <a:gd name="connsiteX6" fmla="*/ 63927 w 76264"/>
                <a:gd name="connsiteY6" fmla="*/ 24725 h 127037"/>
                <a:gd name="connsiteX7" fmla="*/ 57905 w 76264"/>
                <a:gd name="connsiteY7" fmla="*/ 19056 h 127037"/>
                <a:gd name="connsiteX8" fmla="*/ 49563 w 76264"/>
                <a:gd name="connsiteY8" fmla="*/ 26678 h 127037"/>
                <a:gd name="connsiteX9" fmla="*/ 42827 w 76264"/>
                <a:gd name="connsiteY9" fmla="*/ 53434 h 127037"/>
                <a:gd name="connsiteX10" fmla="*/ 24746 w 76264"/>
                <a:gd name="connsiteY10" fmla="*/ 53434 h 127037"/>
                <a:gd name="connsiteX11" fmla="*/ 19066 w 76264"/>
                <a:gd name="connsiteY11" fmla="*/ 57333 h 127037"/>
                <a:gd name="connsiteX12" fmla="*/ 24389 w 76264"/>
                <a:gd name="connsiteY12" fmla="*/ 59819 h 127037"/>
                <a:gd name="connsiteX13" fmla="*/ 41231 w 76264"/>
                <a:gd name="connsiteY13" fmla="*/ 59819 h 127037"/>
                <a:gd name="connsiteX14" fmla="*/ 30776 w 76264"/>
                <a:gd name="connsiteY14" fmla="*/ 101638 h 127037"/>
                <a:gd name="connsiteX15" fmla="*/ 28114 w 76264"/>
                <a:gd name="connsiteY15" fmla="*/ 114754 h 127037"/>
                <a:gd name="connsiteX16" fmla="*/ 47085 w 76264"/>
                <a:gd name="connsiteY16" fmla="*/ 131588 h 127037"/>
                <a:gd name="connsiteX17" fmla="*/ 77941 w 76264"/>
                <a:gd name="connsiteY17" fmla="*/ 104473 h 127037"/>
                <a:gd name="connsiteX18" fmla="*/ 75104 w 76264"/>
                <a:gd name="connsiteY18" fmla="*/ 102170 h 127037"/>
                <a:gd name="connsiteX19" fmla="*/ 71378 w 76264"/>
                <a:gd name="connsiteY19" fmla="*/ 105536 h 127037"/>
                <a:gd name="connsiteX20" fmla="*/ 47618 w 76264"/>
                <a:gd name="connsiteY20" fmla="*/ 126625 h 127037"/>
                <a:gd name="connsiteX21" fmla="*/ 41413 w 76264"/>
                <a:gd name="connsiteY21" fmla="*/ 117947 h 127037"/>
                <a:gd name="connsiteX22" fmla="*/ 42477 w 76264"/>
                <a:gd name="connsiteY22" fmla="*/ 110674 h 127037"/>
                <a:gd name="connsiteX23" fmla="*/ 55244 w 76264"/>
                <a:gd name="connsiteY23" fmla="*/ 59819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264" h="127037">
                  <a:moveTo>
                    <a:pt x="55244" y="59819"/>
                  </a:moveTo>
                  <a:lnTo>
                    <a:pt x="73325" y="59819"/>
                  </a:lnTo>
                  <a:cubicBezTo>
                    <a:pt x="76693" y="59819"/>
                    <a:pt x="79005" y="59819"/>
                    <a:pt x="79005" y="55920"/>
                  </a:cubicBezTo>
                  <a:cubicBezTo>
                    <a:pt x="79005" y="53434"/>
                    <a:pt x="76693" y="53434"/>
                    <a:pt x="73682" y="53434"/>
                  </a:cubicBezTo>
                  <a:lnTo>
                    <a:pt x="56840" y="53434"/>
                  </a:lnTo>
                  <a:lnTo>
                    <a:pt x="63394" y="27210"/>
                  </a:lnTo>
                  <a:cubicBezTo>
                    <a:pt x="63577" y="26321"/>
                    <a:pt x="63927" y="25439"/>
                    <a:pt x="63927" y="24725"/>
                  </a:cubicBezTo>
                  <a:cubicBezTo>
                    <a:pt x="63927" y="21532"/>
                    <a:pt x="61448" y="19056"/>
                    <a:pt x="57905" y="19056"/>
                  </a:cubicBezTo>
                  <a:cubicBezTo>
                    <a:pt x="53472" y="19056"/>
                    <a:pt x="50811" y="22066"/>
                    <a:pt x="49563" y="26678"/>
                  </a:cubicBezTo>
                  <a:cubicBezTo>
                    <a:pt x="48324" y="31108"/>
                    <a:pt x="50629" y="22596"/>
                    <a:pt x="42827" y="53434"/>
                  </a:cubicBezTo>
                  <a:lnTo>
                    <a:pt x="24746" y="53434"/>
                  </a:lnTo>
                  <a:cubicBezTo>
                    <a:pt x="21378" y="53434"/>
                    <a:pt x="19066" y="53434"/>
                    <a:pt x="19066" y="57333"/>
                  </a:cubicBezTo>
                  <a:cubicBezTo>
                    <a:pt x="19066" y="59819"/>
                    <a:pt x="21195" y="59819"/>
                    <a:pt x="24389" y="59819"/>
                  </a:cubicBezTo>
                  <a:lnTo>
                    <a:pt x="41231" y="59819"/>
                  </a:lnTo>
                  <a:lnTo>
                    <a:pt x="30776" y="101638"/>
                  </a:lnTo>
                  <a:cubicBezTo>
                    <a:pt x="29712" y="106068"/>
                    <a:pt x="28114" y="112453"/>
                    <a:pt x="28114" y="114754"/>
                  </a:cubicBezTo>
                  <a:cubicBezTo>
                    <a:pt x="28114" y="125211"/>
                    <a:pt x="36980" y="131588"/>
                    <a:pt x="47085" y="131588"/>
                  </a:cubicBezTo>
                  <a:cubicBezTo>
                    <a:pt x="66771" y="131588"/>
                    <a:pt x="77941" y="106776"/>
                    <a:pt x="77941" y="104473"/>
                  </a:cubicBezTo>
                  <a:cubicBezTo>
                    <a:pt x="77941" y="102170"/>
                    <a:pt x="75636" y="102170"/>
                    <a:pt x="75104" y="102170"/>
                  </a:cubicBezTo>
                  <a:cubicBezTo>
                    <a:pt x="72975" y="102170"/>
                    <a:pt x="72792" y="102528"/>
                    <a:pt x="71378" y="105536"/>
                  </a:cubicBezTo>
                  <a:cubicBezTo>
                    <a:pt x="66413" y="116700"/>
                    <a:pt x="57373" y="126625"/>
                    <a:pt x="47618" y="126625"/>
                  </a:cubicBezTo>
                  <a:cubicBezTo>
                    <a:pt x="43892" y="126625"/>
                    <a:pt x="41413" y="124322"/>
                    <a:pt x="41413" y="117947"/>
                  </a:cubicBezTo>
                  <a:cubicBezTo>
                    <a:pt x="41413" y="116168"/>
                    <a:pt x="42120" y="112453"/>
                    <a:pt x="42477" y="110674"/>
                  </a:cubicBezTo>
                  <a:lnTo>
                    <a:pt x="55244" y="5981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 sz="1800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23455834-9955-44AF-8FC4-3D3447FF1488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>
              <a:off x="14122875" y="-15945705"/>
              <a:ext cx="101685" cy="152445"/>
            </a:xfrm>
            <a:custGeom>
              <a:avLst/>
              <a:gdLst>
                <a:gd name="connsiteX0" fmla="*/ 97443 w 101685"/>
                <a:gd name="connsiteY0" fmla="*/ 104471 h 152445"/>
                <a:gd name="connsiteX1" fmla="*/ 91414 w 101685"/>
                <a:gd name="connsiteY1" fmla="*/ 104471 h 152445"/>
                <a:gd name="connsiteX2" fmla="*/ 86799 w 101685"/>
                <a:gd name="connsiteY2" fmla="*/ 120597 h 152445"/>
                <a:gd name="connsiteX3" fmla="*/ 69250 w 101685"/>
                <a:gd name="connsiteY3" fmla="*/ 121661 h 152445"/>
                <a:gd name="connsiteX4" fmla="*/ 36623 w 101685"/>
                <a:gd name="connsiteY4" fmla="*/ 121661 h 152445"/>
                <a:gd name="connsiteX5" fmla="*/ 72086 w 101685"/>
                <a:gd name="connsiteY5" fmla="*/ 91887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5 h 152445"/>
                <a:gd name="connsiteX9" fmla="*/ 28464 w 101685"/>
                <a:gd name="connsiteY9" fmla="*/ 60700 h 152445"/>
                <a:gd name="connsiteX10" fmla="*/ 37862 w 101685"/>
                <a:gd name="connsiteY10" fmla="*/ 51307 h 152445"/>
                <a:gd name="connsiteX11" fmla="*/ 27400 w 101685"/>
                <a:gd name="connsiteY11" fmla="*/ 41914 h 152445"/>
                <a:gd name="connsiteX12" fmla="*/ 53290 w 101685"/>
                <a:gd name="connsiteY12" fmla="*/ 25431 h 152445"/>
                <a:gd name="connsiteX13" fmla="*/ 80245 w 101685"/>
                <a:gd name="connsiteY13" fmla="*/ 53610 h 152445"/>
                <a:gd name="connsiteX14" fmla="*/ 63570 w 101685"/>
                <a:gd name="connsiteY14" fmla="*/ 87631 h 152445"/>
                <a:gd name="connsiteX15" fmla="*/ 20838 w 101685"/>
                <a:gd name="connsiteY15" fmla="*/ 129815 h 152445"/>
                <a:gd name="connsiteX16" fmla="*/ 19066 w 101685"/>
                <a:gd name="connsiteY16" fmla="*/ 136724 h 152445"/>
                <a:gd name="connsiteX17" fmla="*/ 92121 w 101685"/>
                <a:gd name="connsiteY17" fmla="*/ 136724 h 152445"/>
                <a:gd name="connsiteX18" fmla="*/ 97443 w 101685"/>
                <a:gd name="connsiteY18" fmla="*/ 10447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1"/>
                  </a:moveTo>
                  <a:lnTo>
                    <a:pt x="91414" y="104471"/>
                  </a:lnTo>
                  <a:cubicBezTo>
                    <a:pt x="90882" y="108370"/>
                    <a:pt x="89110" y="118826"/>
                    <a:pt x="86799" y="120597"/>
                  </a:cubicBezTo>
                  <a:cubicBezTo>
                    <a:pt x="85384" y="121661"/>
                    <a:pt x="71729" y="121661"/>
                    <a:pt x="69250" y="121661"/>
                  </a:cubicBezTo>
                  <a:lnTo>
                    <a:pt x="36623" y="121661"/>
                  </a:lnTo>
                  <a:cubicBezTo>
                    <a:pt x="55236" y="105178"/>
                    <a:pt x="61449" y="100216"/>
                    <a:pt x="72086" y="91887"/>
                  </a:cubicBezTo>
                  <a:cubicBezTo>
                    <a:pt x="85210" y="81430"/>
                    <a:pt x="97443" y="70441"/>
                    <a:pt x="97443" y="53610"/>
                  </a:cubicBezTo>
                  <a:cubicBezTo>
                    <a:pt x="97443" y="32164"/>
                    <a:pt x="78648" y="19056"/>
                    <a:pt x="55951" y="19056"/>
                  </a:cubicBezTo>
                  <a:cubicBezTo>
                    <a:pt x="33961" y="19056"/>
                    <a:pt x="19066" y="34465"/>
                    <a:pt x="19066" y="50775"/>
                  </a:cubicBezTo>
                  <a:cubicBezTo>
                    <a:pt x="19066" y="59809"/>
                    <a:pt x="26693" y="60700"/>
                    <a:pt x="28464" y="60700"/>
                  </a:cubicBezTo>
                  <a:cubicBezTo>
                    <a:pt x="32722" y="60700"/>
                    <a:pt x="37862" y="57682"/>
                    <a:pt x="37862" y="51307"/>
                  </a:cubicBezTo>
                  <a:cubicBezTo>
                    <a:pt x="37862" y="48115"/>
                    <a:pt x="36623" y="41914"/>
                    <a:pt x="27400" y="41914"/>
                  </a:cubicBezTo>
                  <a:cubicBezTo>
                    <a:pt x="32897" y="29329"/>
                    <a:pt x="44957" y="25431"/>
                    <a:pt x="53290" y="25431"/>
                  </a:cubicBezTo>
                  <a:cubicBezTo>
                    <a:pt x="71021" y="25431"/>
                    <a:pt x="80245" y="39254"/>
                    <a:pt x="80245" y="53610"/>
                  </a:cubicBezTo>
                  <a:cubicBezTo>
                    <a:pt x="80245" y="69029"/>
                    <a:pt x="69250" y="81256"/>
                    <a:pt x="63570" y="87631"/>
                  </a:cubicBezTo>
                  <a:lnTo>
                    <a:pt x="20838" y="129815"/>
                  </a:lnTo>
                  <a:cubicBezTo>
                    <a:pt x="19066" y="131403"/>
                    <a:pt x="19066" y="131761"/>
                    <a:pt x="19066" y="136724"/>
                  </a:cubicBezTo>
                  <a:lnTo>
                    <a:pt x="92121" y="136724"/>
                  </a:lnTo>
                  <a:lnTo>
                    <a:pt x="97443" y="10447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 sz="1800"/>
            </a:p>
          </p:txBody>
        </p:sp>
      </p:grpSp>
      <p:sp>
        <p:nvSpPr>
          <p:cNvPr id="360" name="Rectangle 359">
            <a:extLst>
              <a:ext uri="{FF2B5EF4-FFF2-40B4-BE49-F238E27FC236}">
                <a16:creationId xmlns:a16="http://schemas.microsoft.com/office/drawing/2014/main" id="{F65762B3-C7EF-48C1-B8C6-96C1F0A51354}"/>
              </a:ext>
            </a:extLst>
          </p:cNvPr>
          <p:cNvSpPr/>
          <p:nvPr/>
        </p:nvSpPr>
        <p:spPr>
          <a:xfrm>
            <a:off x="742044" y="1989731"/>
            <a:ext cx="52488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1800" dirty="0">
                <a:solidFill>
                  <a:srgbClr val="1014A4"/>
                </a:solidFill>
              </a:rPr>
              <a:t>“PT”-transformation  leaves the action invariant:</a:t>
            </a:r>
          </a:p>
        </p:txBody>
      </p:sp>
      <p:sp>
        <p:nvSpPr>
          <p:cNvPr id="361" name="Rectangle 360">
            <a:extLst>
              <a:ext uri="{FF2B5EF4-FFF2-40B4-BE49-F238E27FC236}">
                <a16:creationId xmlns:a16="http://schemas.microsoft.com/office/drawing/2014/main" id="{1464197F-490C-4549-9B52-2B016CA42D2B}"/>
              </a:ext>
            </a:extLst>
          </p:cNvPr>
          <p:cNvSpPr/>
          <p:nvPr/>
        </p:nvSpPr>
        <p:spPr>
          <a:xfrm>
            <a:off x="722711" y="3283815"/>
            <a:ext cx="465264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1800" dirty="0">
                <a:solidFill>
                  <a:srgbClr val="1014A4"/>
                </a:solidFill>
              </a:rPr>
              <a:t>Operators get in general  transformed, e.g.  </a:t>
            </a:r>
          </a:p>
        </p:txBody>
      </p:sp>
      <p:grpSp>
        <p:nvGrpSpPr>
          <p:cNvPr id="435" name="Groupe 434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r(\phi_1\phi_1\phi_2\bar\phi_1)\quad\overset{PT}\to\quad \tr(\bar\phi_1\bar\phi_1\bar\phi_2\phi_1)&#10;\end{align*}&#10;&#10;\end{document}" title="IguanaTex Vector Display">
            <a:extLst>
              <a:ext uri="{FF2B5EF4-FFF2-40B4-BE49-F238E27FC236}">
                <a16:creationId xmlns:a16="http://schemas.microsoft.com/office/drawing/2014/main" id="{B946AE94-A70F-4B4A-BD20-E0B5D43EB90F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1649711" y="3822389"/>
            <a:ext cx="3843213" cy="354211"/>
            <a:chOff x="7013055" y="-13809540"/>
            <a:chExt cx="3843213" cy="354211"/>
          </a:xfrm>
        </p:grpSpPr>
        <p:sp>
          <p:nvSpPr>
            <p:cNvPr id="408" name="Forme libre : forme 407">
              <a:extLst>
                <a:ext uri="{FF2B5EF4-FFF2-40B4-BE49-F238E27FC236}">
                  <a16:creationId xmlns:a16="http://schemas.microsoft.com/office/drawing/2014/main" id="{12C2C2AC-7DAC-4DE6-8BD0-B45106819D30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7013055" y="-13734812"/>
              <a:ext cx="305056" cy="279483"/>
            </a:xfrm>
            <a:custGeom>
              <a:avLst/>
              <a:gdLst>
                <a:gd name="connsiteX0" fmla="*/ 58064 w 305056"/>
                <a:gd name="connsiteY0" fmla="*/ 107639 h 279482"/>
                <a:gd name="connsiteX1" fmla="*/ 94274 w 305056"/>
                <a:gd name="connsiteY1" fmla="*/ 107639 h 279482"/>
                <a:gd name="connsiteX2" fmla="*/ 94274 w 305056"/>
                <a:gd name="connsiteY2" fmla="*/ 99788 h 279482"/>
                <a:gd name="connsiteX3" fmla="*/ 58064 w 305056"/>
                <a:gd name="connsiteY3" fmla="*/ 99788 h 279482"/>
                <a:gd name="connsiteX4" fmla="*/ 58064 w 305056"/>
                <a:gd name="connsiteY4" fmla="*/ 53220 h 279482"/>
                <a:gd name="connsiteX5" fmla="*/ 51733 w 305056"/>
                <a:gd name="connsiteY5" fmla="*/ 53220 h 279482"/>
                <a:gd name="connsiteX6" fmla="*/ 19066 w 305056"/>
                <a:gd name="connsiteY6" fmla="*/ 102066 h 279482"/>
                <a:gd name="connsiteX7" fmla="*/ 19066 w 305056"/>
                <a:gd name="connsiteY7" fmla="*/ 107639 h 279482"/>
                <a:gd name="connsiteX8" fmla="*/ 40587 w 305056"/>
                <a:gd name="connsiteY8" fmla="*/ 107639 h 279482"/>
                <a:gd name="connsiteX9" fmla="*/ 40587 w 305056"/>
                <a:gd name="connsiteY9" fmla="*/ 177487 h 279482"/>
                <a:gd name="connsiteX10" fmla="*/ 73253 w 305056"/>
                <a:gd name="connsiteY10" fmla="*/ 211661 h 279482"/>
                <a:gd name="connsiteX11" fmla="*/ 98325 w 305056"/>
                <a:gd name="connsiteY11" fmla="*/ 177487 h 279482"/>
                <a:gd name="connsiteX12" fmla="*/ 98325 w 305056"/>
                <a:gd name="connsiteY12" fmla="*/ 163060 h 279482"/>
                <a:gd name="connsiteX13" fmla="*/ 91994 w 305056"/>
                <a:gd name="connsiteY13" fmla="*/ 163060 h 279482"/>
                <a:gd name="connsiteX14" fmla="*/ 91994 w 305056"/>
                <a:gd name="connsiteY14" fmla="*/ 176988 h 279482"/>
                <a:gd name="connsiteX15" fmla="*/ 75025 w 305056"/>
                <a:gd name="connsiteY15" fmla="*/ 205332 h 279482"/>
                <a:gd name="connsiteX16" fmla="*/ 58064 w 305056"/>
                <a:gd name="connsiteY16" fmla="*/ 177995 h 279482"/>
                <a:gd name="connsiteX17" fmla="*/ 58064 w 305056"/>
                <a:gd name="connsiteY17" fmla="*/ 107639 h 279482"/>
                <a:gd name="connsiteX18" fmla="*/ 155032 w 305056"/>
                <a:gd name="connsiteY18" fmla="*/ 124847 h 279482"/>
                <a:gd name="connsiteX19" fmla="*/ 155032 w 305056"/>
                <a:gd name="connsiteY19" fmla="*/ 97009 h 279482"/>
                <a:gd name="connsiteX20" fmla="*/ 119840 w 305056"/>
                <a:gd name="connsiteY20" fmla="*/ 99788 h 279482"/>
                <a:gd name="connsiteX21" fmla="*/ 119840 w 305056"/>
                <a:gd name="connsiteY21" fmla="*/ 107639 h 279482"/>
                <a:gd name="connsiteX22" fmla="*/ 139589 w 305056"/>
                <a:gd name="connsiteY22" fmla="*/ 121813 h 279482"/>
                <a:gd name="connsiteX23" fmla="*/ 139589 w 305056"/>
                <a:gd name="connsiteY23" fmla="*/ 189635 h 279482"/>
                <a:gd name="connsiteX24" fmla="*/ 119840 w 305056"/>
                <a:gd name="connsiteY24" fmla="*/ 201029 h 279482"/>
                <a:gd name="connsiteX25" fmla="*/ 119840 w 305056"/>
                <a:gd name="connsiteY25" fmla="*/ 208873 h 279482"/>
                <a:gd name="connsiteX26" fmla="*/ 148701 w 305056"/>
                <a:gd name="connsiteY26" fmla="*/ 208111 h 279482"/>
                <a:gd name="connsiteX27" fmla="*/ 180867 w 305056"/>
                <a:gd name="connsiteY27" fmla="*/ 208873 h 279482"/>
                <a:gd name="connsiteX28" fmla="*/ 180867 w 305056"/>
                <a:gd name="connsiteY28" fmla="*/ 201029 h 279482"/>
                <a:gd name="connsiteX29" fmla="*/ 175544 w 305056"/>
                <a:gd name="connsiteY29" fmla="*/ 201029 h 279482"/>
                <a:gd name="connsiteX30" fmla="*/ 156304 w 305056"/>
                <a:gd name="connsiteY30" fmla="*/ 189135 h 279482"/>
                <a:gd name="connsiteX31" fmla="*/ 156304 w 305056"/>
                <a:gd name="connsiteY31" fmla="*/ 150158 h 279482"/>
                <a:gd name="connsiteX32" fmla="*/ 186182 w 305056"/>
                <a:gd name="connsiteY32" fmla="*/ 102575 h 279482"/>
                <a:gd name="connsiteX33" fmla="*/ 188970 w 305056"/>
                <a:gd name="connsiteY33" fmla="*/ 102829 h 279482"/>
                <a:gd name="connsiteX34" fmla="*/ 183147 w 305056"/>
                <a:gd name="connsiteY34" fmla="*/ 112698 h 279482"/>
                <a:gd name="connsiteX35" fmla="*/ 194031 w 305056"/>
                <a:gd name="connsiteY35" fmla="*/ 123583 h 279482"/>
                <a:gd name="connsiteX36" fmla="*/ 204922 w 305056"/>
                <a:gd name="connsiteY36" fmla="*/ 112444 h 279482"/>
                <a:gd name="connsiteX37" fmla="*/ 186182 w 305056"/>
                <a:gd name="connsiteY37" fmla="*/ 97009 h 279482"/>
                <a:gd name="connsiteX38" fmla="*/ 155032 w 305056"/>
                <a:gd name="connsiteY38" fmla="*/ 124847 h 279482"/>
                <a:gd name="connsiteX39" fmla="*/ 295768 w 305056"/>
                <a:gd name="connsiteY39" fmla="*/ 269612 h 279482"/>
                <a:gd name="connsiteX40" fmla="*/ 291462 w 305056"/>
                <a:gd name="connsiteY40" fmla="*/ 264047 h 279482"/>
                <a:gd name="connsiteX41" fmla="*/ 251709 w 305056"/>
                <a:gd name="connsiteY41" fmla="*/ 145600 h 279482"/>
                <a:gd name="connsiteX42" fmla="*/ 292479 w 305056"/>
                <a:gd name="connsiteY42" fmla="*/ 25891 h 279482"/>
                <a:gd name="connsiteX43" fmla="*/ 295768 w 305056"/>
                <a:gd name="connsiteY43" fmla="*/ 21588 h 279482"/>
                <a:gd name="connsiteX44" fmla="*/ 293234 w 305056"/>
                <a:gd name="connsiteY44" fmla="*/ 19056 h 279482"/>
                <a:gd name="connsiteX45" fmla="*/ 252972 w 305056"/>
                <a:gd name="connsiteY45" fmla="*/ 68410 h 279482"/>
                <a:gd name="connsiteX46" fmla="*/ 237020 w 305056"/>
                <a:gd name="connsiteY46" fmla="*/ 145600 h 279482"/>
                <a:gd name="connsiteX47" fmla="*/ 253735 w 305056"/>
                <a:gd name="connsiteY47" fmla="*/ 224563 h 279482"/>
                <a:gd name="connsiteX48" fmla="*/ 293234 w 305056"/>
                <a:gd name="connsiteY48" fmla="*/ 272146 h 279482"/>
                <a:gd name="connsiteX49" fmla="*/ 295768 w 305056"/>
                <a:gd name="connsiteY49" fmla="*/ 26961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056" h="279482">
                  <a:moveTo>
                    <a:pt x="58064" y="107639"/>
                  </a:moveTo>
                  <a:lnTo>
                    <a:pt x="94274" y="107639"/>
                  </a:lnTo>
                  <a:lnTo>
                    <a:pt x="94274" y="99788"/>
                  </a:lnTo>
                  <a:lnTo>
                    <a:pt x="58064" y="99788"/>
                  </a:lnTo>
                  <a:lnTo>
                    <a:pt x="58064" y="53220"/>
                  </a:lnTo>
                  <a:lnTo>
                    <a:pt x="51733" y="53220"/>
                  </a:lnTo>
                  <a:cubicBezTo>
                    <a:pt x="51478" y="73976"/>
                    <a:pt x="43876" y="101058"/>
                    <a:pt x="19066" y="102066"/>
                  </a:cubicBezTo>
                  <a:lnTo>
                    <a:pt x="19066" y="107639"/>
                  </a:lnTo>
                  <a:lnTo>
                    <a:pt x="40587" y="107639"/>
                  </a:lnTo>
                  <a:lnTo>
                    <a:pt x="40587" y="177487"/>
                  </a:lnTo>
                  <a:cubicBezTo>
                    <a:pt x="40587" y="208620"/>
                    <a:pt x="64141" y="211661"/>
                    <a:pt x="73253" y="211661"/>
                  </a:cubicBezTo>
                  <a:cubicBezTo>
                    <a:pt x="91231" y="211661"/>
                    <a:pt x="98325" y="193684"/>
                    <a:pt x="98325" y="177487"/>
                  </a:cubicBezTo>
                  <a:lnTo>
                    <a:pt x="98325" y="163060"/>
                  </a:lnTo>
                  <a:lnTo>
                    <a:pt x="91994" y="163060"/>
                  </a:lnTo>
                  <a:lnTo>
                    <a:pt x="91994" y="176988"/>
                  </a:lnTo>
                  <a:cubicBezTo>
                    <a:pt x="91994" y="195710"/>
                    <a:pt x="84399" y="205332"/>
                    <a:pt x="75025" y="205332"/>
                  </a:cubicBezTo>
                  <a:cubicBezTo>
                    <a:pt x="58064" y="205332"/>
                    <a:pt x="58064" y="182299"/>
                    <a:pt x="58064" y="177995"/>
                  </a:cubicBezTo>
                  <a:lnTo>
                    <a:pt x="58064" y="107639"/>
                  </a:lnTo>
                  <a:close/>
                  <a:moveTo>
                    <a:pt x="155032" y="124847"/>
                  </a:moveTo>
                  <a:lnTo>
                    <a:pt x="155032" y="97009"/>
                  </a:lnTo>
                  <a:lnTo>
                    <a:pt x="119840" y="99788"/>
                  </a:lnTo>
                  <a:lnTo>
                    <a:pt x="119840" y="107639"/>
                  </a:lnTo>
                  <a:cubicBezTo>
                    <a:pt x="137563" y="107639"/>
                    <a:pt x="139589" y="109410"/>
                    <a:pt x="139589" y="121813"/>
                  </a:cubicBezTo>
                  <a:lnTo>
                    <a:pt x="139589" y="189635"/>
                  </a:lnTo>
                  <a:cubicBezTo>
                    <a:pt x="139589" y="201029"/>
                    <a:pt x="136801" y="201029"/>
                    <a:pt x="119840" y="201029"/>
                  </a:cubicBezTo>
                  <a:lnTo>
                    <a:pt x="119840" y="208873"/>
                  </a:lnTo>
                  <a:cubicBezTo>
                    <a:pt x="129715" y="208620"/>
                    <a:pt x="141615" y="208111"/>
                    <a:pt x="148701" y="208111"/>
                  </a:cubicBezTo>
                  <a:cubicBezTo>
                    <a:pt x="158830" y="208111"/>
                    <a:pt x="170738" y="208111"/>
                    <a:pt x="180867" y="208873"/>
                  </a:cubicBezTo>
                  <a:lnTo>
                    <a:pt x="180867" y="201029"/>
                  </a:lnTo>
                  <a:lnTo>
                    <a:pt x="175544" y="201029"/>
                  </a:lnTo>
                  <a:cubicBezTo>
                    <a:pt x="156804" y="201029"/>
                    <a:pt x="156304" y="198242"/>
                    <a:pt x="156304" y="189135"/>
                  </a:cubicBezTo>
                  <a:lnTo>
                    <a:pt x="156304" y="150158"/>
                  </a:lnTo>
                  <a:cubicBezTo>
                    <a:pt x="156304" y="125099"/>
                    <a:pt x="166933" y="102575"/>
                    <a:pt x="186182" y="102575"/>
                  </a:cubicBezTo>
                  <a:cubicBezTo>
                    <a:pt x="187953" y="102575"/>
                    <a:pt x="188462" y="102575"/>
                    <a:pt x="188970" y="102829"/>
                  </a:cubicBezTo>
                  <a:cubicBezTo>
                    <a:pt x="188207" y="103083"/>
                    <a:pt x="183147" y="106115"/>
                    <a:pt x="183147" y="112698"/>
                  </a:cubicBezTo>
                  <a:cubicBezTo>
                    <a:pt x="183147" y="119788"/>
                    <a:pt x="188462" y="123583"/>
                    <a:pt x="194031" y="123583"/>
                  </a:cubicBezTo>
                  <a:cubicBezTo>
                    <a:pt x="198590" y="123583"/>
                    <a:pt x="204922" y="120543"/>
                    <a:pt x="204922" y="112444"/>
                  </a:cubicBezTo>
                  <a:cubicBezTo>
                    <a:pt x="204922" y="104346"/>
                    <a:pt x="197073" y="97009"/>
                    <a:pt x="186182" y="97009"/>
                  </a:cubicBezTo>
                  <a:cubicBezTo>
                    <a:pt x="167696" y="97009"/>
                    <a:pt x="158584" y="113968"/>
                    <a:pt x="155032" y="124847"/>
                  </a:cubicBezTo>
                  <a:close/>
                  <a:moveTo>
                    <a:pt x="295768" y="269612"/>
                  </a:moveTo>
                  <a:cubicBezTo>
                    <a:pt x="295768" y="268859"/>
                    <a:pt x="295768" y="268350"/>
                    <a:pt x="291462" y="264047"/>
                  </a:cubicBezTo>
                  <a:cubicBezTo>
                    <a:pt x="259812" y="232160"/>
                    <a:pt x="251709" y="184323"/>
                    <a:pt x="251709" y="145600"/>
                  </a:cubicBezTo>
                  <a:cubicBezTo>
                    <a:pt x="251709" y="101567"/>
                    <a:pt x="261330" y="57524"/>
                    <a:pt x="292479" y="25891"/>
                  </a:cubicBezTo>
                  <a:cubicBezTo>
                    <a:pt x="295768" y="22850"/>
                    <a:pt x="295768" y="22342"/>
                    <a:pt x="295768" y="21588"/>
                  </a:cubicBezTo>
                  <a:cubicBezTo>
                    <a:pt x="295768" y="19817"/>
                    <a:pt x="294752" y="19056"/>
                    <a:pt x="293234" y="19056"/>
                  </a:cubicBezTo>
                  <a:cubicBezTo>
                    <a:pt x="290699" y="19056"/>
                    <a:pt x="267915" y="36269"/>
                    <a:pt x="252972" y="68410"/>
                  </a:cubicBezTo>
                  <a:cubicBezTo>
                    <a:pt x="240055" y="96246"/>
                    <a:pt x="237020" y="124338"/>
                    <a:pt x="237020" y="145600"/>
                  </a:cubicBezTo>
                  <a:cubicBezTo>
                    <a:pt x="237020" y="165340"/>
                    <a:pt x="239801" y="195963"/>
                    <a:pt x="253735" y="224563"/>
                  </a:cubicBezTo>
                  <a:cubicBezTo>
                    <a:pt x="268923" y="255694"/>
                    <a:pt x="290699" y="272146"/>
                    <a:pt x="293234" y="272146"/>
                  </a:cubicBezTo>
                  <a:cubicBezTo>
                    <a:pt x="294752" y="272146"/>
                    <a:pt x="295768" y="271383"/>
                    <a:pt x="295768" y="2696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09" name="Forme libre : forme 408">
              <a:extLst>
                <a:ext uri="{FF2B5EF4-FFF2-40B4-BE49-F238E27FC236}">
                  <a16:creationId xmlns:a16="http://schemas.microsoft.com/office/drawing/2014/main" id="{52A2F3B9-3313-4C1B-B00D-0404B4DBF4F2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7316810" y="-13720640"/>
              <a:ext cx="152528" cy="254075"/>
            </a:xfrm>
            <a:custGeom>
              <a:avLst/>
              <a:gdLst>
                <a:gd name="connsiteX0" fmla="*/ 117320 w 152528"/>
                <a:gd name="connsiteY0" fmla="*/ 25130 h 254075"/>
                <a:gd name="connsiteX1" fmla="*/ 118074 w 152528"/>
                <a:gd name="connsiteY1" fmla="*/ 21588 h 254075"/>
                <a:gd name="connsiteX2" fmla="*/ 115040 w 152528"/>
                <a:gd name="connsiteY2" fmla="*/ 19056 h 254075"/>
                <a:gd name="connsiteX3" fmla="*/ 111242 w 152528"/>
                <a:gd name="connsiteY3" fmla="*/ 24120 h 254075"/>
                <a:gd name="connsiteX4" fmla="*/ 96554 w 152528"/>
                <a:gd name="connsiteY4" fmla="*/ 82582 h 254075"/>
                <a:gd name="connsiteX5" fmla="*/ 19066 w 152528"/>
                <a:gd name="connsiteY5" fmla="*/ 151929 h 254075"/>
                <a:gd name="connsiteX6" fmla="*/ 67685 w 152528"/>
                <a:gd name="connsiteY6" fmla="*/ 197741 h 254075"/>
                <a:gd name="connsiteX7" fmla="*/ 61861 w 152528"/>
                <a:gd name="connsiteY7" fmla="*/ 221530 h 254075"/>
                <a:gd name="connsiteX8" fmla="*/ 56293 w 152528"/>
                <a:gd name="connsiteY8" fmla="*/ 243802 h 254075"/>
                <a:gd name="connsiteX9" fmla="*/ 59327 w 152528"/>
                <a:gd name="connsiteY9" fmla="*/ 246588 h 254075"/>
                <a:gd name="connsiteX10" fmla="*/ 61861 w 152528"/>
                <a:gd name="connsiteY10" fmla="*/ 245571 h 254075"/>
                <a:gd name="connsiteX11" fmla="*/ 64650 w 152528"/>
                <a:gd name="connsiteY11" fmla="*/ 235448 h 254075"/>
                <a:gd name="connsiteX12" fmla="*/ 74270 w 152528"/>
                <a:gd name="connsiteY12" fmla="*/ 197741 h 254075"/>
                <a:gd name="connsiteX13" fmla="*/ 151758 w 152528"/>
                <a:gd name="connsiteY13" fmla="*/ 128395 h 254075"/>
                <a:gd name="connsiteX14" fmla="*/ 103139 w 152528"/>
                <a:gd name="connsiteY14" fmla="*/ 82582 h 254075"/>
                <a:gd name="connsiteX15" fmla="*/ 117320 w 152528"/>
                <a:gd name="connsiteY15" fmla="*/ 25130 h 254075"/>
                <a:gd name="connsiteX16" fmla="*/ 68948 w 152528"/>
                <a:gd name="connsiteY16" fmla="*/ 192168 h 254075"/>
                <a:gd name="connsiteX17" fmla="*/ 35527 w 152528"/>
                <a:gd name="connsiteY17" fmla="*/ 157240 h 254075"/>
                <a:gd name="connsiteX18" fmla="*/ 95036 w 152528"/>
                <a:gd name="connsiteY18" fmla="*/ 88148 h 254075"/>
                <a:gd name="connsiteX19" fmla="*/ 68948 w 152528"/>
                <a:gd name="connsiteY19" fmla="*/ 192168 h 254075"/>
                <a:gd name="connsiteX20" fmla="*/ 101614 w 152528"/>
                <a:gd name="connsiteY20" fmla="*/ 88148 h 254075"/>
                <a:gd name="connsiteX21" fmla="*/ 135297 w 152528"/>
                <a:gd name="connsiteY21" fmla="*/ 123076 h 254075"/>
                <a:gd name="connsiteX22" fmla="*/ 75534 w 152528"/>
                <a:gd name="connsiteY22" fmla="*/ 192168 h 254075"/>
                <a:gd name="connsiteX23" fmla="*/ 101614 w 152528"/>
                <a:gd name="connsiteY23" fmla="*/ 8814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2528" h="254075">
                  <a:moveTo>
                    <a:pt x="117320" y="25130"/>
                  </a:moveTo>
                  <a:cubicBezTo>
                    <a:pt x="117320" y="24621"/>
                    <a:pt x="118074" y="21842"/>
                    <a:pt x="118074" y="21588"/>
                  </a:cubicBezTo>
                  <a:cubicBezTo>
                    <a:pt x="118074" y="21334"/>
                    <a:pt x="118074" y="19056"/>
                    <a:pt x="115040" y="19056"/>
                  </a:cubicBezTo>
                  <a:cubicBezTo>
                    <a:pt x="112505" y="19056"/>
                    <a:pt x="112251" y="19817"/>
                    <a:pt x="111242" y="24120"/>
                  </a:cubicBezTo>
                  <a:lnTo>
                    <a:pt x="96554" y="82582"/>
                  </a:lnTo>
                  <a:cubicBezTo>
                    <a:pt x="56293" y="83845"/>
                    <a:pt x="19066" y="117510"/>
                    <a:pt x="19066" y="151929"/>
                  </a:cubicBezTo>
                  <a:cubicBezTo>
                    <a:pt x="19066" y="175970"/>
                    <a:pt x="36790" y="195964"/>
                    <a:pt x="67685" y="197741"/>
                  </a:cubicBezTo>
                  <a:cubicBezTo>
                    <a:pt x="65659" y="205586"/>
                    <a:pt x="63887" y="213685"/>
                    <a:pt x="61861" y="221530"/>
                  </a:cubicBezTo>
                  <a:cubicBezTo>
                    <a:pt x="58819" y="233424"/>
                    <a:pt x="56293" y="243039"/>
                    <a:pt x="56293" y="243802"/>
                  </a:cubicBezTo>
                  <a:cubicBezTo>
                    <a:pt x="56293" y="246334"/>
                    <a:pt x="58064" y="246588"/>
                    <a:pt x="59327" y="246588"/>
                  </a:cubicBezTo>
                  <a:cubicBezTo>
                    <a:pt x="60598" y="246588"/>
                    <a:pt x="61099" y="246334"/>
                    <a:pt x="61861" y="245571"/>
                  </a:cubicBezTo>
                  <a:cubicBezTo>
                    <a:pt x="62370" y="245064"/>
                    <a:pt x="63887" y="238990"/>
                    <a:pt x="64650" y="235448"/>
                  </a:cubicBezTo>
                  <a:lnTo>
                    <a:pt x="74270" y="197741"/>
                  </a:lnTo>
                  <a:cubicBezTo>
                    <a:pt x="115040" y="196471"/>
                    <a:pt x="151758" y="162307"/>
                    <a:pt x="151758" y="128395"/>
                  </a:cubicBezTo>
                  <a:cubicBezTo>
                    <a:pt x="151758" y="108395"/>
                    <a:pt x="138332" y="85115"/>
                    <a:pt x="103139" y="82582"/>
                  </a:cubicBezTo>
                  <a:lnTo>
                    <a:pt x="117320" y="25130"/>
                  </a:lnTo>
                  <a:close/>
                  <a:moveTo>
                    <a:pt x="68948" y="192168"/>
                  </a:moveTo>
                  <a:cubicBezTo>
                    <a:pt x="53758" y="191414"/>
                    <a:pt x="35527" y="182553"/>
                    <a:pt x="35527" y="157240"/>
                  </a:cubicBezTo>
                  <a:cubicBezTo>
                    <a:pt x="35527" y="126870"/>
                    <a:pt x="57302" y="91443"/>
                    <a:pt x="95036" y="88148"/>
                  </a:cubicBezTo>
                  <a:lnTo>
                    <a:pt x="68948" y="192168"/>
                  </a:lnTo>
                  <a:close/>
                  <a:moveTo>
                    <a:pt x="101614" y="88148"/>
                  </a:moveTo>
                  <a:cubicBezTo>
                    <a:pt x="120863" y="89164"/>
                    <a:pt x="135297" y="100804"/>
                    <a:pt x="135297" y="123076"/>
                  </a:cubicBezTo>
                  <a:cubicBezTo>
                    <a:pt x="135297" y="152937"/>
                    <a:pt x="113523" y="189135"/>
                    <a:pt x="75534" y="192168"/>
                  </a:cubicBezTo>
                  <a:lnTo>
                    <a:pt x="101614" y="881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10" name="Forme libre : forme 409">
              <a:extLst>
                <a:ext uri="{FF2B5EF4-FFF2-40B4-BE49-F238E27FC236}">
                  <a16:creationId xmlns:a16="http://schemas.microsoft.com/office/drawing/2014/main" id="{6833BD18-83A4-421D-85D1-D468B823F34C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7474629" y="-13624706"/>
              <a:ext cx="101685" cy="152445"/>
            </a:xfrm>
            <a:custGeom>
              <a:avLst/>
              <a:gdLst>
                <a:gd name="connsiteX0" fmla="*/ 59136 w 101685"/>
                <a:gd name="connsiteY0" fmla="*/ 24010 h 152445"/>
                <a:gd name="connsiteX1" fmla="*/ 53822 w 101685"/>
                <a:gd name="connsiteY1" fmla="*/ 19056 h 152445"/>
                <a:gd name="connsiteX2" fmla="*/ 19066 w 101685"/>
                <a:gd name="connsiteY2" fmla="*/ 30395 h 152445"/>
                <a:gd name="connsiteX3" fmla="*/ 19066 w 101685"/>
                <a:gd name="connsiteY3" fmla="*/ 36778 h 152445"/>
                <a:gd name="connsiteX4" fmla="*/ 44773 w 101685"/>
                <a:gd name="connsiteY4" fmla="*/ 31815 h 152445"/>
                <a:gd name="connsiteX5" fmla="*/ 44773 w 101685"/>
                <a:gd name="connsiteY5" fmla="*/ 122195 h 152445"/>
                <a:gd name="connsiteX6" fmla="*/ 27042 w 101685"/>
                <a:gd name="connsiteY6" fmla="*/ 130341 h 152445"/>
                <a:gd name="connsiteX7" fmla="*/ 20305 w 101685"/>
                <a:gd name="connsiteY7" fmla="*/ 130341 h 152445"/>
                <a:gd name="connsiteX8" fmla="*/ 20305 w 101685"/>
                <a:gd name="connsiteY8" fmla="*/ 136725 h 152445"/>
                <a:gd name="connsiteX9" fmla="*/ 51868 w 101685"/>
                <a:gd name="connsiteY9" fmla="*/ 136018 h 152445"/>
                <a:gd name="connsiteX10" fmla="*/ 83604 w 101685"/>
                <a:gd name="connsiteY10" fmla="*/ 136725 h 152445"/>
                <a:gd name="connsiteX11" fmla="*/ 83604 w 101685"/>
                <a:gd name="connsiteY11" fmla="*/ 130341 h 152445"/>
                <a:gd name="connsiteX12" fmla="*/ 76868 w 101685"/>
                <a:gd name="connsiteY12" fmla="*/ 130341 h 152445"/>
                <a:gd name="connsiteX13" fmla="*/ 59136 w 101685"/>
                <a:gd name="connsiteY13" fmla="*/ 122195 h 152445"/>
                <a:gd name="connsiteX14" fmla="*/ 59136 w 101685"/>
                <a:gd name="connsiteY14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6" y="24010"/>
                  </a:moveTo>
                  <a:cubicBezTo>
                    <a:pt x="59136" y="19231"/>
                    <a:pt x="58787" y="19056"/>
                    <a:pt x="53822" y="19056"/>
                  </a:cubicBezTo>
                  <a:cubicBezTo>
                    <a:pt x="42470" y="30220"/>
                    <a:pt x="26335" y="30395"/>
                    <a:pt x="19066" y="30395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3" y="31815"/>
                  </a:cubicBezTo>
                  <a:lnTo>
                    <a:pt x="44773" y="122195"/>
                  </a:lnTo>
                  <a:cubicBezTo>
                    <a:pt x="44773" y="128038"/>
                    <a:pt x="44773" y="130341"/>
                    <a:pt x="27042" y="130341"/>
                  </a:cubicBezTo>
                  <a:lnTo>
                    <a:pt x="20305" y="130341"/>
                  </a:lnTo>
                  <a:lnTo>
                    <a:pt x="20305" y="136725"/>
                  </a:lnTo>
                  <a:cubicBezTo>
                    <a:pt x="23499" y="136550"/>
                    <a:pt x="45305" y="136018"/>
                    <a:pt x="51868" y="136018"/>
                  </a:cubicBezTo>
                  <a:cubicBezTo>
                    <a:pt x="57365" y="136018"/>
                    <a:pt x="79704" y="136550"/>
                    <a:pt x="83604" y="136725"/>
                  </a:cubicBezTo>
                  <a:lnTo>
                    <a:pt x="83604" y="130341"/>
                  </a:lnTo>
                  <a:lnTo>
                    <a:pt x="76868" y="130341"/>
                  </a:lnTo>
                  <a:cubicBezTo>
                    <a:pt x="59136" y="130341"/>
                    <a:pt x="59136" y="128038"/>
                    <a:pt x="59136" y="122195"/>
                  </a:cubicBezTo>
                  <a:lnTo>
                    <a:pt x="59136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11" name="Forme libre : forme 410">
              <a:extLst>
                <a:ext uri="{FF2B5EF4-FFF2-40B4-BE49-F238E27FC236}">
                  <a16:creationId xmlns:a16="http://schemas.microsoft.com/office/drawing/2014/main" id="{5E18D5E8-AA20-4DC6-99EC-3AAF95E4F837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7581344" y="-13720640"/>
              <a:ext cx="152528" cy="254075"/>
            </a:xfrm>
            <a:custGeom>
              <a:avLst/>
              <a:gdLst>
                <a:gd name="connsiteX0" fmla="*/ 117320 w 152528"/>
                <a:gd name="connsiteY0" fmla="*/ 25130 h 254075"/>
                <a:gd name="connsiteX1" fmla="*/ 118075 w 152528"/>
                <a:gd name="connsiteY1" fmla="*/ 21588 h 254075"/>
                <a:gd name="connsiteX2" fmla="*/ 115040 w 152528"/>
                <a:gd name="connsiteY2" fmla="*/ 19056 h 254075"/>
                <a:gd name="connsiteX3" fmla="*/ 111242 w 152528"/>
                <a:gd name="connsiteY3" fmla="*/ 24120 h 254075"/>
                <a:gd name="connsiteX4" fmla="*/ 96554 w 152528"/>
                <a:gd name="connsiteY4" fmla="*/ 82582 h 254075"/>
                <a:gd name="connsiteX5" fmla="*/ 19066 w 152528"/>
                <a:gd name="connsiteY5" fmla="*/ 151929 h 254075"/>
                <a:gd name="connsiteX6" fmla="*/ 67685 w 152528"/>
                <a:gd name="connsiteY6" fmla="*/ 197741 h 254075"/>
                <a:gd name="connsiteX7" fmla="*/ 61861 w 152528"/>
                <a:gd name="connsiteY7" fmla="*/ 221530 h 254075"/>
                <a:gd name="connsiteX8" fmla="*/ 56293 w 152528"/>
                <a:gd name="connsiteY8" fmla="*/ 243802 h 254075"/>
                <a:gd name="connsiteX9" fmla="*/ 59327 w 152528"/>
                <a:gd name="connsiteY9" fmla="*/ 246588 h 254075"/>
                <a:gd name="connsiteX10" fmla="*/ 61861 w 152528"/>
                <a:gd name="connsiteY10" fmla="*/ 245571 h 254075"/>
                <a:gd name="connsiteX11" fmla="*/ 64650 w 152528"/>
                <a:gd name="connsiteY11" fmla="*/ 235448 h 254075"/>
                <a:gd name="connsiteX12" fmla="*/ 74270 w 152528"/>
                <a:gd name="connsiteY12" fmla="*/ 197741 h 254075"/>
                <a:gd name="connsiteX13" fmla="*/ 151757 w 152528"/>
                <a:gd name="connsiteY13" fmla="*/ 128395 h 254075"/>
                <a:gd name="connsiteX14" fmla="*/ 103139 w 152528"/>
                <a:gd name="connsiteY14" fmla="*/ 82582 h 254075"/>
                <a:gd name="connsiteX15" fmla="*/ 117320 w 152528"/>
                <a:gd name="connsiteY15" fmla="*/ 25130 h 254075"/>
                <a:gd name="connsiteX16" fmla="*/ 68948 w 152528"/>
                <a:gd name="connsiteY16" fmla="*/ 192168 h 254075"/>
                <a:gd name="connsiteX17" fmla="*/ 35527 w 152528"/>
                <a:gd name="connsiteY17" fmla="*/ 157240 h 254075"/>
                <a:gd name="connsiteX18" fmla="*/ 95036 w 152528"/>
                <a:gd name="connsiteY18" fmla="*/ 88148 h 254075"/>
                <a:gd name="connsiteX19" fmla="*/ 68948 w 152528"/>
                <a:gd name="connsiteY19" fmla="*/ 192168 h 254075"/>
                <a:gd name="connsiteX20" fmla="*/ 101614 w 152528"/>
                <a:gd name="connsiteY20" fmla="*/ 88148 h 254075"/>
                <a:gd name="connsiteX21" fmla="*/ 135297 w 152528"/>
                <a:gd name="connsiteY21" fmla="*/ 123076 h 254075"/>
                <a:gd name="connsiteX22" fmla="*/ 75533 w 152528"/>
                <a:gd name="connsiteY22" fmla="*/ 192168 h 254075"/>
                <a:gd name="connsiteX23" fmla="*/ 101614 w 152528"/>
                <a:gd name="connsiteY23" fmla="*/ 8814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2528" h="254075">
                  <a:moveTo>
                    <a:pt x="117320" y="25130"/>
                  </a:moveTo>
                  <a:cubicBezTo>
                    <a:pt x="117320" y="24621"/>
                    <a:pt x="118075" y="21842"/>
                    <a:pt x="118075" y="21588"/>
                  </a:cubicBezTo>
                  <a:cubicBezTo>
                    <a:pt x="118075" y="21334"/>
                    <a:pt x="118075" y="19056"/>
                    <a:pt x="115040" y="19056"/>
                  </a:cubicBezTo>
                  <a:cubicBezTo>
                    <a:pt x="112505" y="19056"/>
                    <a:pt x="112251" y="19817"/>
                    <a:pt x="111242" y="24120"/>
                  </a:cubicBezTo>
                  <a:lnTo>
                    <a:pt x="96554" y="82582"/>
                  </a:lnTo>
                  <a:cubicBezTo>
                    <a:pt x="56293" y="83845"/>
                    <a:pt x="19066" y="117510"/>
                    <a:pt x="19066" y="151929"/>
                  </a:cubicBezTo>
                  <a:cubicBezTo>
                    <a:pt x="19066" y="175970"/>
                    <a:pt x="36790" y="195964"/>
                    <a:pt x="67685" y="197741"/>
                  </a:cubicBezTo>
                  <a:cubicBezTo>
                    <a:pt x="65659" y="205586"/>
                    <a:pt x="63887" y="213685"/>
                    <a:pt x="61861" y="221530"/>
                  </a:cubicBezTo>
                  <a:cubicBezTo>
                    <a:pt x="58819" y="233424"/>
                    <a:pt x="56293" y="243039"/>
                    <a:pt x="56293" y="243802"/>
                  </a:cubicBezTo>
                  <a:cubicBezTo>
                    <a:pt x="56293" y="246334"/>
                    <a:pt x="58064" y="246588"/>
                    <a:pt x="59327" y="246588"/>
                  </a:cubicBezTo>
                  <a:cubicBezTo>
                    <a:pt x="60598" y="246588"/>
                    <a:pt x="61099" y="246334"/>
                    <a:pt x="61861" y="245571"/>
                  </a:cubicBezTo>
                  <a:cubicBezTo>
                    <a:pt x="62370" y="245064"/>
                    <a:pt x="63887" y="238990"/>
                    <a:pt x="64650" y="235448"/>
                  </a:cubicBezTo>
                  <a:lnTo>
                    <a:pt x="74270" y="197741"/>
                  </a:lnTo>
                  <a:cubicBezTo>
                    <a:pt x="115040" y="196471"/>
                    <a:pt x="151757" y="162307"/>
                    <a:pt x="151757" y="128395"/>
                  </a:cubicBezTo>
                  <a:cubicBezTo>
                    <a:pt x="151757" y="108395"/>
                    <a:pt x="138332" y="85115"/>
                    <a:pt x="103139" y="82582"/>
                  </a:cubicBezTo>
                  <a:lnTo>
                    <a:pt x="117320" y="25130"/>
                  </a:lnTo>
                  <a:close/>
                  <a:moveTo>
                    <a:pt x="68948" y="192168"/>
                  </a:moveTo>
                  <a:cubicBezTo>
                    <a:pt x="53759" y="191414"/>
                    <a:pt x="35527" y="182553"/>
                    <a:pt x="35527" y="157240"/>
                  </a:cubicBezTo>
                  <a:cubicBezTo>
                    <a:pt x="35527" y="126870"/>
                    <a:pt x="57301" y="91443"/>
                    <a:pt x="95036" y="88148"/>
                  </a:cubicBezTo>
                  <a:lnTo>
                    <a:pt x="68948" y="192168"/>
                  </a:lnTo>
                  <a:close/>
                  <a:moveTo>
                    <a:pt x="101614" y="88148"/>
                  </a:moveTo>
                  <a:cubicBezTo>
                    <a:pt x="120863" y="89164"/>
                    <a:pt x="135297" y="100804"/>
                    <a:pt x="135297" y="123076"/>
                  </a:cubicBezTo>
                  <a:cubicBezTo>
                    <a:pt x="135297" y="152937"/>
                    <a:pt x="113522" y="189135"/>
                    <a:pt x="75533" y="192168"/>
                  </a:cubicBezTo>
                  <a:lnTo>
                    <a:pt x="101614" y="881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12" name="Forme libre : forme 411">
              <a:extLst>
                <a:ext uri="{FF2B5EF4-FFF2-40B4-BE49-F238E27FC236}">
                  <a16:creationId xmlns:a16="http://schemas.microsoft.com/office/drawing/2014/main" id="{3E9DAC3C-D28E-471F-997D-5F9BC3FDC467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7739164" y="-13624706"/>
              <a:ext cx="101685" cy="152445"/>
            </a:xfrm>
            <a:custGeom>
              <a:avLst/>
              <a:gdLst>
                <a:gd name="connsiteX0" fmla="*/ 59137 w 101685"/>
                <a:gd name="connsiteY0" fmla="*/ 24010 h 152445"/>
                <a:gd name="connsiteX1" fmla="*/ 53822 w 101685"/>
                <a:gd name="connsiteY1" fmla="*/ 19056 h 152445"/>
                <a:gd name="connsiteX2" fmla="*/ 19066 w 101685"/>
                <a:gd name="connsiteY2" fmla="*/ 30395 h 152445"/>
                <a:gd name="connsiteX3" fmla="*/ 19066 w 101685"/>
                <a:gd name="connsiteY3" fmla="*/ 36778 h 152445"/>
                <a:gd name="connsiteX4" fmla="*/ 44774 w 101685"/>
                <a:gd name="connsiteY4" fmla="*/ 31815 h 152445"/>
                <a:gd name="connsiteX5" fmla="*/ 44774 w 101685"/>
                <a:gd name="connsiteY5" fmla="*/ 122195 h 152445"/>
                <a:gd name="connsiteX6" fmla="*/ 27042 w 101685"/>
                <a:gd name="connsiteY6" fmla="*/ 130341 h 152445"/>
                <a:gd name="connsiteX7" fmla="*/ 20305 w 101685"/>
                <a:gd name="connsiteY7" fmla="*/ 130341 h 152445"/>
                <a:gd name="connsiteX8" fmla="*/ 20305 w 101685"/>
                <a:gd name="connsiteY8" fmla="*/ 136725 h 152445"/>
                <a:gd name="connsiteX9" fmla="*/ 51868 w 101685"/>
                <a:gd name="connsiteY9" fmla="*/ 136018 h 152445"/>
                <a:gd name="connsiteX10" fmla="*/ 83605 w 101685"/>
                <a:gd name="connsiteY10" fmla="*/ 136725 h 152445"/>
                <a:gd name="connsiteX11" fmla="*/ 83605 w 101685"/>
                <a:gd name="connsiteY11" fmla="*/ 130341 h 152445"/>
                <a:gd name="connsiteX12" fmla="*/ 76868 w 101685"/>
                <a:gd name="connsiteY12" fmla="*/ 130341 h 152445"/>
                <a:gd name="connsiteX13" fmla="*/ 59137 w 101685"/>
                <a:gd name="connsiteY13" fmla="*/ 122195 h 152445"/>
                <a:gd name="connsiteX14" fmla="*/ 59137 w 101685"/>
                <a:gd name="connsiteY14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7" y="24010"/>
                  </a:moveTo>
                  <a:cubicBezTo>
                    <a:pt x="59137" y="19231"/>
                    <a:pt x="58787" y="19056"/>
                    <a:pt x="53822" y="19056"/>
                  </a:cubicBezTo>
                  <a:cubicBezTo>
                    <a:pt x="42470" y="30220"/>
                    <a:pt x="26335" y="30395"/>
                    <a:pt x="19066" y="30395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4" y="31815"/>
                  </a:cubicBezTo>
                  <a:lnTo>
                    <a:pt x="44774" y="122195"/>
                  </a:lnTo>
                  <a:cubicBezTo>
                    <a:pt x="44774" y="128038"/>
                    <a:pt x="44774" y="130341"/>
                    <a:pt x="27042" y="130341"/>
                  </a:cubicBezTo>
                  <a:lnTo>
                    <a:pt x="20305" y="130341"/>
                  </a:lnTo>
                  <a:lnTo>
                    <a:pt x="20305" y="136725"/>
                  </a:lnTo>
                  <a:cubicBezTo>
                    <a:pt x="23499" y="136550"/>
                    <a:pt x="45306" y="136018"/>
                    <a:pt x="51868" y="136018"/>
                  </a:cubicBezTo>
                  <a:cubicBezTo>
                    <a:pt x="57365" y="136018"/>
                    <a:pt x="79704" y="136550"/>
                    <a:pt x="83605" y="136725"/>
                  </a:cubicBezTo>
                  <a:lnTo>
                    <a:pt x="83605" y="130341"/>
                  </a:lnTo>
                  <a:lnTo>
                    <a:pt x="76868" y="130341"/>
                  </a:lnTo>
                  <a:cubicBezTo>
                    <a:pt x="59137" y="130341"/>
                    <a:pt x="59137" y="128038"/>
                    <a:pt x="59137" y="122195"/>
                  </a:cubicBezTo>
                  <a:lnTo>
                    <a:pt x="59137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13" name="Forme libre : forme 412">
              <a:extLst>
                <a:ext uri="{FF2B5EF4-FFF2-40B4-BE49-F238E27FC236}">
                  <a16:creationId xmlns:a16="http://schemas.microsoft.com/office/drawing/2014/main" id="{604CE8A7-4639-44DA-83BE-1D58235577EF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>
              <a:off x="7845852" y="-13720640"/>
              <a:ext cx="152528" cy="254075"/>
            </a:xfrm>
            <a:custGeom>
              <a:avLst/>
              <a:gdLst>
                <a:gd name="connsiteX0" fmla="*/ 117319 w 152528"/>
                <a:gd name="connsiteY0" fmla="*/ 25130 h 254075"/>
                <a:gd name="connsiteX1" fmla="*/ 118074 w 152528"/>
                <a:gd name="connsiteY1" fmla="*/ 21588 h 254075"/>
                <a:gd name="connsiteX2" fmla="*/ 115039 w 152528"/>
                <a:gd name="connsiteY2" fmla="*/ 19056 h 254075"/>
                <a:gd name="connsiteX3" fmla="*/ 111242 w 152528"/>
                <a:gd name="connsiteY3" fmla="*/ 24120 h 254075"/>
                <a:gd name="connsiteX4" fmla="*/ 96554 w 152528"/>
                <a:gd name="connsiteY4" fmla="*/ 82582 h 254075"/>
                <a:gd name="connsiteX5" fmla="*/ 19066 w 152528"/>
                <a:gd name="connsiteY5" fmla="*/ 151929 h 254075"/>
                <a:gd name="connsiteX6" fmla="*/ 67685 w 152528"/>
                <a:gd name="connsiteY6" fmla="*/ 197741 h 254075"/>
                <a:gd name="connsiteX7" fmla="*/ 61861 w 152528"/>
                <a:gd name="connsiteY7" fmla="*/ 221530 h 254075"/>
                <a:gd name="connsiteX8" fmla="*/ 56293 w 152528"/>
                <a:gd name="connsiteY8" fmla="*/ 243802 h 254075"/>
                <a:gd name="connsiteX9" fmla="*/ 59327 w 152528"/>
                <a:gd name="connsiteY9" fmla="*/ 246588 h 254075"/>
                <a:gd name="connsiteX10" fmla="*/ 61861 w 152528"/>
                <a:gd name="connsiteY10" fmla="*/ 245571 h 254075"/>
                <a:gd name="connsiteX11" fmla="*/ 64650 w 152528"/>
                <a:gd name="connsiteY11" fmla="*/ 235448 h 254075"/>
                <a:gd name="connsiteX12" fmla="*/ 74270 w 152528"/>
                <a:gd name="connsiteY12" fmla="*/ 197741 h 254075"/>
                <a:gd name="connsiteX13" fmla="*/ 151758 w 152528"/>
                <a:gd name="connsiteY13" fmla="*/ 128395 h 254075"/>
                <a:gd name="connsiteX14" fmla="*/ 103139 w 152528"/>
                <a:gd name="connsiteY14" fmla="*/ 82582 h 254075"/>
                <a:gd name="connsiteX15" fmla="*/ 117319 w 152528"/>
                <a:gd name="connsiteY15" fmla="*/ 25130 h 254075"/>
                <a:gd name="connsiteX16" fmla="*/ 68948 w 152528"/>
                <a:gd name="connsiteY16" fmla="*/ 192168 h 254075"/>
                <a:gd name="connsiteX17" fmla="*/ 35526 w 152528"/>
                <a:gd name="connsiteY17" fmla="*/ 157240 h 254075"/>
                <a:gd name="connsiteX18" fmla="*/ 95036 w 152528"/>
                <a:gd name="connsiteY18" fmla="*/ 88148 h 254075"/>
                <a:gd name="connsiteX19" fmla="*/ 68948 w 152528"/>
                <a:gd name="connsiteY19" fmla="*/ 192168 h 254075"/>
                <a:gd name="connsiteX20" fmla="*/ 101614 w 152528"/>
                <a:gd name="connsiteY20" fmla="*/ 88148 h 254075"/>
                <a:gd name="connsiteX21" fmla="*/ 135297 w 152528"/>
                <a:gd name="connsiteY21" fmla="*/ 123076 h 254075"/>
                <a:gd name="connsiteX22" fmla="*/ 75533 w 152528"/>
                <a:gd name="connsiteY22" fmla="*/ 192168 h 254075"/>
                <a:gd name="connsiteX23" fmla="*/ 101614 w 152528"/>
                <a:gd name="connsiteY23" fmla="*/ 8814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2528" h="254075">
                  <a:moveTo>
                    <a:pt x="117319" y="25130"/>
                  </a:moveTo>
                  <a:cubicBezTo>
                    <a:pt x="117319" y="24621"/>
                    <a:pt x="118074" y="21842"/>
                    <a:pt x="118074" y="21588"/>
                  </a:cubicBezTo>
                  <a:cubicBezTo>
                    <a:pt x="118074" y="21334"/>
                    <a:pt x="118074" y="19056"/>
                    <a:pt x="115039" y="19056"/>
                  </a:cubicBezTo>
                  <a:cubicBezTo>
                    <a:pt x="112505" y="19056"/>
                    <a:pt x="112251" y="19817"/>
                    <a:pt x="111242" y="24120"/>
                  </a:cubicBezTo>
                  <a:lnTo>
                    <a:pt x="96554" y="82582"/>
                  </a:lnTo>
                  <a:cubicBezTo>
                    <a:pt x="56293" y="83845"/>
                    <a:pt x="19066" y="117510"/>
                    <a:pt x="19066" y="151929"/>
                  </a:cubicBezTo>
                  <a:cubicBezTo>
                    <a:pt x="19066" y="175970"/>
                    <a:pt x="36789" y="195964"/>
                    <a:pt x="67685" y="197741"/>
                  </a:cubicBezTo>
                  <a:cubicBezTo>
                    <a:pt x="65659" y="205586"/>
                    <a:pt x="63887" y="213685"/>
                    <a:pt x="61861" y="221530"/>
                  </a:cubicBezTo>
                  <a:cubicBezTo>
                    <a:pt x="58819" y="233424"/>
                    <a:pt x="56293" y="243039"/>
                    <a:pt x="56293" y="243802"/>
                  </a:cubicBezTo>
                  <a:cubicBezTo>
                    <a:pt x="56293" y="246334"/>
                    <a:pt x="58064" y="246588"/>
                    <a:pt x="59327" y="246588"/>
                  </a:cubicBezTo>
                  <a:cubicBezTo>
                    <a:pt x="60598" y="246588"/>
                    <a:pt x="61099" y="246334"/>
                    <a:pt x="61861" y="245571"/>
                  </a:cubicBezTo>
                  <a:cubicBezTo>
                    <a:pt x="62370" y="245064"/>
                    <a:pt x="63887" y="238990"/>
                    <a:pt x="64650" y="235448"/>
                  </a:cubicBezTo>
                  <a:lnTo>
                    <a:pt x="74270" y="197741"/>
                  </a:lnTo>
                  <a:cubicBezTo>
                    <a:pt x="115039" y="196471"/>
                    <a:pt x="151758" y="162307"/>
                    <a:pt x="151758" y="128395"/>
                  </a:cubicBezTo>
                  <a:cubicBezTo>
                    <a:pt x="151758" y="108395"/>
                    <a:pt x="138332" y="85115"/>
                    <a:pt x="103139" y="82582"/>
                  </a:cubicBezTo>
                  <a:lnTo>
                    <a:pt x="117319" y="25130"/>
                  </a:lnTo>
                  <a:close/>
                  <a:moveTo>
                    <a:pt x="68948" y="192168"/>
                  </a:moveTo>
                  <a:cubicBezTo>
                    <a:pt x="53758" y="191414"/>
                    <a:pt x="35526" y="182553"/>
                    <a:pt x="35526" y="157240"/>
                  </a:cubicBezTo>
                  <a:cubicBezTo>
                    <a:pt x="35526" y="126870"/>
                    <a:pt x="57301" y="91443"/>
                    <a:pt x="95036" y="88148"/>
                  </a:cubicBezTo>
                  <a:lnTo>
                    <a:pt x="68948" y="192168"/>
                  </a:lnTo>
                  <a:close/>
                  <a:moveTo>
                    <a:pt x="101614" y="88148"/>
                  </a:moveTo>
                  <a:cubicBezTo>
                    <a:pt x="120862" y="89164"/>
                    <a:pt x="135297" y="100804"/>
                    <a:pt x="135297" y="123076"/>
                  </a:cubicBezTo>
                  <a:cubicBezTo>
                    <a:pt x="135297" y="152937"/>
                    <a:pt x="113523" y="189135"/>
                    <a:pt x="75533" y="192168"/>
                  </a:cubicBezTo>
                  <a:lnTo>
                    <a:pt x="101614" y="881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14" name="Forme libre : forme 413">
              <a:extLst>
                <a:ext uri="{FF2B5EF4-FFF2-40B4-BE49-F238E27FC236}">
                  <a16:creationId xmlns:a16="http://schemas.microsoft.com/office/drawing/2014/main" id="{E860D132-7AB3-4839-B6CD-0DCC1F83D651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7995515" y="-13624706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4 w 101685"/>
                <a:gd name="connsiteY1" fmla="*/ 104473 h 152445"/>
                <a:gd name="connsiteX2" fmla="*/ 86799 w 101685"/>
                <a:gd name="connsiteY2" fmla="*/ 120599 h 152445"/>
                <a:gd name="connsiteX3" fmla="*/ 69249 w 101685"/>
                <a:gd name="connsiteY3" fmla="*/ 121663 h 152445"/>
                <a:gd name="connsiteX4" fmla="*/ 36623 w 101685"/>
                <a:gd name="connsiteY4" fmla="*/ 121663 h 152445"/>
                <a:gd name="connsiteX5" fmla="*/ 72086 w 101685"/>
                <a:gd name="connsiteY5" fmla="*/ 91888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6 h 152445"/>
                <a:gd name="connsiteX9" fmla="*/ 28464 w 101685"/>
                <a:gd name="connsiteY9" fmla="*/ 60701 h 152445"/>
                <a:gd name="connsiteX10" fmla="*/ 37862 w 101685"/>
                <a:gd name="connsiteY10" fmla="*/ 51308 h 152445"/>
                <a:gd name="connsiteX11" fmla="*/ 27400 w 101685"/>
                <a:gd name="connsiteY11" fmla="*/ 41915 h 152445"/>
                <a:gd name="connsiteX12" fmla="*/ 53290 w 101685"/>
                <a:gd name="connsiteY12" fmla="*/ 25432 h 152445"/>
                <a:gd name="connsiteX13" fmla="*/ 80245 w 101685"/>
                <a:gd name="connsiteY13" fmla="*/ 53610 h 152445"/>
                <a:gd name="connsiteX14" fmla="*/ 63570 w 101685"/>
                <a:gd name="connsiteY14" fmla="*/ 87633 h 152445"/>
                <a:gd name="connsiteX15" fmla="*/ 20838 w 101685"/>
                <a:gd name="connsiteY15" fmla="*/ 129817 h 152445"/>
                <a:gd name="connsiteX16" fmla="*/ 19066 w 101685"/>
                <a:gd name="connsiteY16" fmla="*/ 136725 h 152445"/>
                <a:gd name="connsiteX17" fmla="*/ 92121 w 101685"/>
                <a:gd name="connsiteY17" fmla="*/ 136725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4" y="104473"/>
                  </a:lnTo>
                  <a:cubicBezTo>
                    <a:pt x="90882" y="108371"/>
                    <a:pt x="89110" y="118828"/>
                    <a:pt x="86799" y="120599"/>
                  </a:cubicBezTo>
                  <a:cubicBezTo>
                    <a:pt x="85384" y="121663"/>
                    <a:pt x="71728" y="121663"/>
                    <a:pt x="69249" y="121663"/>
                  </a:cubicBezTo>
                  <a:lnTo>
                    <a:pt x="36623" y="121663"/>
                  </a:lnTo>
                  <a:cubicBezTo>
                    <a:pt x="55236" y="105180"/>
                    <a:pt x="61449" y="100217"/>
                    <a:pt x="72086" y="91888"/>
                  </a:cubicBezTo>
                  <a:cubicBezTo>
                    <a:pt x="85210" y="81432"/>
                    <a:pt x="97443" y="70443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6"/>
                  </a:cubicBezTo>
                  <a:cubicBezTo>
                    <a:pt x="19066" y="59811"/>
                    <a:pt x="26693" y="60701"/>
                    <a:pt x="28464" y="60701"/>
                  </a:cubicBezTo>
                  <a:cubicBezTo>
                    <a:pt x="32722" y="60701"/>
                    <a:pt x="37862" y="57683"/>
                    <a:pt x="37862" y="51308"/>
                  </a:cubicBezTo>
                  <a:cubicBezTo>
                    <a:pt x="37862" y="48115"/>
                    <a:pt x="36623" y="41915"/>
                    <a:pt x="27400" y="41915"/>
                  </a:cubicBezTo>
                  <a:cubicBezTo>
                    <a:pt x="32897" y="29331"/>
                    <a:pt x="44956" y="25432"/>
                    <a:pt x="53290" y="25432"/>
                  </a:cubicBezTo>
                  <a:cubicBezTo>
                    <a:pt x="71021" y="25432"/>
                    <a:pt x="80245" y="39254"/>
                    <a:pt x="80245" y="53610"/>
                  </a:cubicBezTo>
                  <a:cubicBezTo>
                    <a:pt x="80245" y="69030"/>
                    <a:pt x="69249" y="81256"/>
                    <a:pt x="63570" y="87633"/>
                  </a:cubicBezTo>
                  <a:lnTo>
                    <a:pt x="20838" y="129817"/>
                  </a:lnTo>
                  <a:cubicBezTo>
                    <a:pt x="19066" y="131405"/>
                    <a:pt x="19066" y="131763"/>
                    <a:pt x="19066" y="136725"/>
                  </a:cubicBezTo>
                  <a:lnTo>
                    <a:pt x="92121" y="136725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15" name="Forme libre : forme 414">
              <a:extLst>
                <a:ext uri="{FF2B5EF4-FFF2-40B4-BE49-F238E27FC236}">
                  <a16:creationId xmlns:a16="http://schemas.microsoft.com/office/drawing/2014/main" id="{73E5CD88-B638-42CC-9F29-3C6183E6A7D3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8148674" y="-13761116"/>
              <a:ext cx="127107" cy="25408"/>
            </a:xfrm>
            <a:custGeom>
              <a:avLst/>
              <a:gdLst>
                <a:gd name="connsiteX0" fmla="*/ 110488 w 127106"/>
                <a:gd name="connsiteY0" fmla="*/ 26901 h 25407"/>
                <a:gd name="connsiteX1" fmla="*/ 110488 w 127106"/>
                <a:gd name="connsiteY1" fmla="*/ 19056 h 25407"/>
                <a:gd name="connsiteX2" fmla="*/ 19066 w 127106"/>
                <a:gd name="connsiteY2" fmla="*/ 19056 h 25407"/>
                <a:gd name="connsiteX3" fmla="*/ 19066 w 127106"/>
                <a:gd name="connsiteY3" fmla="*/ 26901 h 25407"/>
                <a:gd name="connsiteX4" fmla="*/ 110488 w 127106"/>
                <a:gd name="connsiteY4" fmla="*/ 26901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106" h="25407">
                  <a:moveTo>
                    <a:pt x="110488" y="26901"/>
                  </a:moveTo>
                  <a:lnTo>
                    <a:pt x="110488" y="19056"/>
                  </a:lnTo>
                  <a:lnTo>
                    <a:pt x="19066" y="19056"/>
                  </a:lnTo>
                  <a:lnTo>
                    <a:pt x="19066" y="26901"/>
                  </a:lnTo>
                  <a:lnTo>
                    <a:pt x="110488" y="2690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16" name="Forme libre : forme 415">
              <a:extLst>
                <a:ext uri="{FF2B5EF4-FFF2-40B4-BE49-F238E27FC236}">
                  <a16:creationId xmlns:a16="http://schemas.microsoft.com/office/drawing/2014/main" id="{56A43339-0FFF-4B7D-AFB9-43763E8987CC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>
              <a:off x="8110387" y="-13720640"/>
              <a:ext cx="152528" cy="254075"/>
            </a:xfrm>
            <a:custGeom>
              <a:avLst/>
              <a:gdLst>
                <a:gd name="connsiteX0" fmla="*/ 117319 w 152528"/>
                <a:gd name="connsiteY0" fmla="*/ 25130 h 254075"/>
                <a:gd name="connsiteX1" fmla="*/ 118074 w 152528"/>
                <a:gd name="connsiteY1" fmla="*/ 21588 h 254075"/>
                <a:gd name="connsiteX2" fmla="*/ 115039 w 152528"/>
                <a:gd name="connsiteY2" fmla="*/ 19056 h 254075"/>
                <a:gd name="connsiteX3" fmla="*/ 111242 w 152528"/>
                <a:gd name="connsiteY3" fmla="*/ 24120 h 254075"/>
                <a:gd name="connsiteX4" fmla="*/ 96554 w 152528"/>
                <a:gd name="connsiteY4" fmla="*/ 82582 h 254075"/>
                <a:gd name="connsiteX5" fmla="*/ 19066 w 152528"/>
                <a:gd name="connsiteY5" fmla="*/ 151929 h 254075"/>
                <a:gd name="connsiteX6" fmla="*/ 67685 w 152528"/>
                <a:gd name="connsiteY6" fmla="*/ 197741 h 254075"/>
                <a:gd name="connsiteX7" fmla="*/ 61861 w 152528"/>
                <a:gd name="connsiteY7" fmla="*/ 221530 h 254075"/>
                <a:gd name="connsiteX8" fmla="*/ 56293 w 152528"/>
                <a:gd name="connsiteY8" fmla="*/ 243802 h 254075"/>
                <a:gd name="connsiteX9" fmla="*/ 59327 w 152528"/>
                <a:gd name="connsiteY9" fmla="*/ 246588 h 254075"/>
                <a:gd name="connsiteX10" fmla="*/ 61861 w 152528"/>
                <a:gd name="connsiteY10" fmla="*/ 245571 h 254075"/>
                <a:gd name="connsiteX11" fmla="*/ 64650 w 152528"/>
                <a:gd name="connsiteY11" fmla="*/ 235448 h 254075"/>
                <a:gd name="connsiteX12" fmla="*/ 74270 w 152528"/>
                <a:gd name="connsiteY12" fmla="*/ 197741 h 254075"/>
                <a:gd name="connsiteX13" fmla="*/ 151758 w 152528"/>
                <a:gd name="connsiteY13" fmla="*/ 128395 h 254075"/>
                <a:gd name="connsiteX14" fmla="*/ 103139 w 152528"/>
                <a:gd name="connsiteY14" fmla="*/ 82582 h 254075"/>
                <a:gd name="connsiteX15" fmla="*/ 117319 w 152528"/>
                <a:gd name="connsiteY15" fmla="*/ 25130 h 254075"/>
                <a:gd name="connsiteX16" fmla="*/ 68948 w 152528"/>
                <a:gd name="connsiteY16" fmla="*/ 192168 h 254075"/>
                <a:gd name="connsiteX17" fmla="*/ 35526 w 152528"/>
                <a:gd name="connsiteY17" fmla="*/ 157240 h 254075"/>
                <a:gd name="connsiteX18" fmla="*/ 95036 w 152528"/>
                <a:gd name="connsiteY18" fmla="*/ 88148 h 254075"/>
                <a:gd name="connsiteX19" fmla="*/ 68948 w 152528"/>
                <a:gd name="connsiteY19" fmla="*/ 192168 h 254075"/>
                <a:gd name="connsiteX20" fmla="*/ 101614 w 152528"/>
                <a:gd name="connsiteY20" fmla="*/ 88148 h 254075"/>
                <a:gd name="connsiteX21" fmla="*/ 135297 w 152528"/>
                <a:gd name="connsiteY21" fmla="*/ 123076 h 254075"/>
                <a:gd name="connsiteX22" fmla="*/ 75533 w 152528"/>
                <a:gd name="connsiteY22" fmla="*/ 192168 h 254075"/>
                <a:gd name="connsiteX23" fmla="*/ 101614 w 152528"/>
                <a:gd name="connsiteY23" fmla="*/ 8814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2528" h="254075">
                  <a:moveTo>
                    <a:pt x="117319" y="25130"/>
                  </a:moveTo>
                  <a:cubicBezTo>
                    <a:pt x="117319" y="24621"/>
                    <a:pt x="118074" y="21842"/>
                    <a:pt x="118074" y="21588"/>
                  </a:cubicBezTo>
                  <a:cubicBezTo>
                    <a:pt x="118074" y="21334"/>
                    <a:pt x="118074" y="19056"/>
                    <a:pt x="115039" y="19056"/>
                  </a:cubicBezTo>
                  <a:cubicBezTo>
                    <a:pt x="112505" y="19056"/>
                    <a:pt x="112251" y="19817"/>
                    <a:pt x="111242" y="24120"/>
                  </a:cubicBezTo>
                  <a:lnTo>
                    <a:pt x="96554" y="82582"/>
                  </a:lnTo>
                  <a:cubicBezTo>
                    <a:pt x="56293" y="83845"/>
                    <a:pt x="19066" y="117510"/>
                    <a:pt x="19066" y="151929"/>
                  </a:cubicBezTo>
                  <a:cubicBezTo>
                    <a:pt x="19066" y="175970"/>
                    <a:pt x="36789" y="195964"/>
                    <a:pt x="67685" y="197741"/>
                  </a:cubicBezTo>
                  <a:cubicBezTo>
                    <a:pt x="65658" y="205586"/>
                    <a:pt x="63887" y="213685"/>
                    <a:pt x="61861" y="221530"/>
                  </a:cubicBezTo>
                  <a:cubicBezTo>
                    <a:pt x="58819" y="233424"/>
                    <a:pt x="56293" y="243039"/>
                    <a:pt x="56293" y="243802"/>
                  </a:cubicBezTo>
                  <a:cubicBezTo>
                    <a:pt x="56293" y="246334"/>
                    <a:pt x="58064" y="246588"/>
                    <a:pt x="59327" y="246588"/>
                  </a:cubicBezTo>
                  <a:cubicBezTo>
                    <a:pt x="60598" y="246588"/>
                    <a:pt x="61099" y="246334"/>
                    <a:pt x="61861" y="245571"/>
                  </a:cubicBezTo>
                  <a:cubicBezTo>
                    <a:pt x="62370" y="245064"/>
                    <a:pt x="63887" y="238990"/>
                    <a:pt x="64650" y="235448"/>
                  </a:cubicBezTo>
                  <a:lnTo>
                    <a:pt x="74270" y="197741"/>
                  </a:lnTo>
                  <a:cubicBezTo>
                    <a:pt x="115039" y="196471"/>
                    <a:pt x="151758" y="162307"/>
                    <a:pt x="151758" y="128395"/>
                  </a:cubicBezTo>
                  <a:cubicBezTo>
                    <a:pt x="151758" y="108395"/>
                    <a:pt x="138332" y="85115"/>
                    <a:pt x="103139" y="82582"/>
                  </a:cubicBezTo>
                  <a:lnTo>
                    <a:pt x="117319" y="25130"/>
                  </a:lnTo>
                  <a:close/>
                  <a:moveTo>
                    <a:pt x="68948" y="192168"/>
                  </a:moveTo>
                  <a:cubicBezTo>
                    <a:pt x="53758" y="191414"/>
                    <a:pt x="35526" y="182553"/>
                    <a:pt x="35526" y="157240"/>
                  </a:cubicBezTo>
                  <a:cubicBezTo>
                    <a:pt x="35526" y="126870"/>
                    <a:pt x="57301" y="91443"/>
                    <a:pt x="95036" y="88148"/>
                  </a:cubicBezTo>
                  <a:lnTo>
                    <a:pt x="68948" y="192168"/>
                  </a:lnTo>
                  <a:close/>
                  <a:moveTo>
                    <a:pt x="101614" y="88148"/>
                  </a:moveTo>
                  <a:cubicBezTo>
                    <a:pt x="120862" y="89164"/>
                    <a:pt x="135297" y="100804"/>
                    <a:pt x="135297" y="123076"/>
                  </a:cubicBezTo>
                  <a:cubicBezTo>
                    <a:pt x="135297" y="152937"/>
                    <a:pt x="113523" y="189135"/>
                    <a:pt x="75533" y="192168"/>
                  </a:cubicBezTo>
                  <a:lnTo>
                    <a:pt x="101614" y="881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17" name="Forme libre : forme 416">
              <a:extLst>
                <a:ext uri="{FF2B5EF4-FFF2-40B4-BE49-F238E27FC236}">
                  <a16:creationId xmlns:a16="http://schemas.microsoft.com/office/drawing/2014/main" id="{A49CA741-672A-4B77-8306-81594446DA08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>
              <a:off x="8268209" y="-13624706"/>
              <a:ext cx="101685" cy="152445"/>
            </a:xfrm>
            <a:custGeom>
              <a:avLst/>
              <a:gdLst>
                <a:gd name="connsiteX0" fmla="*/ 59136 w 101685"/>
                <a:gd name="connsiteY0" fmla="*/ 24010 h 152445"/>
                <a:gd name="connsiteX1" fmla="*/ 53822 w 101685"/>
                <a:gd name="connsiteY1" fmla="*/ 19056 h 152445"/>
                <a:gd name="connsiteX2" fmla="*/ 19066 w 101685"/>
                <a:gd name="connsiteY2" fmla="*/ 30395 h 152445"/>
                <a:gd name="connsiteX3" fmla="*/ 19066 w 101685"/>
                <a:gd name="connsiteY3" fmla="*/ 36778 h 152445"/>
                <a:gd name="connsiteX4" fmla="*/ 44773 w 101685"/>
                <a:gd name="connsiteY4" fmla="*/ 31815 h 152445"/>
                <a:gd name="connsiteX5" fmla="*/ 44773 w 101685"/>
                <a:gd name="connsiteY5" fmla="*/ 122195 h 152445"/>
                <a:gd name="connsiteX6" fmla="*/ 27042 w 101685"/>
                <a:gd name="connsiteY6" fmla="*/ 130341 h 152445"/>
                <a:gd name="connsiteX7" fmla="*/ 20305 w 101685"/>
                <a:gd name="connsiteY7" fmla="*/ 130341 h 152445"/>
                <a:gd name="connsiteX8" fmla="*/ 20305 w 101685"/>
                <a:gd name="connsiteY8" fmla="*/ 136725 h 152445"/>
                <a:gd name="connsiteX9" fmla="*/ 51868 w 101685"/>
                <a:gd name="connsiteY9" fmla="*/ 136018 h 152445"/>
                <a:gd name="connsiteX10" fmla="*/ 83605 w 101685"/>
                <a:gd name="connsiteY10" fmla="*/ 136725 h 152445"/>
                <a:gd name="connsiteX11" fmla="*/ 83605 w 101685"/>
                <a:gd name="connsiteY11" fmla="*/ 130341 h 152445"/>
                <a:gd name="connsiteX12" fmla="*/ 76868 w 101685"/>
                <a:gd name="connsiteY12" fmla="*/ 130341 h 152445"/>
                <a:gd name="connsiteX13" fmla="*/ 59136 w 101685"/>
                <a:gd name="connsiteY13" fmla="*/ 122195 h 152445"/>
                <a:gd name="connsiteX14" fmla="*/ 59136 w 101685"/>
                <a:gd name="connsiteY14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6" y="24010"/>
                  </a:moveTo>
                  <a:cubicBezTo>
                    <a:pt x="59136" y="19231"/>
                    <a:pt x="58787" y="19056"/>
                    <a:pt x="53822" y="19056"/>
                  </a:cubicBezTo>
                  <a:cubicBezTo>
                    <a:pt x="42470" y="30220"/>
                    <a:pt x="26335" y="30395"/>
                    <a:pt x="19066" y="30395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3" y="31815"/>
                  </a:cubicBezTo>
                  <a:lnTo>
                    <a:pt x="44773" y="122195"/>
                  </a:lnTo>
                  <a:cubicBezTo>
                    <a:pt x="44773" y="128038"/>
                    <a:pt x="44773" y="130341"/>
                    <a:pt x="27042" y="130341"/>
                  </a:cubicBezTo>
                  <a:lnTo>
                    <a:pt x="20305" y="130341"/>
                  </a:lnTo>
                  <a:lnTo>
                    <a:pt x="20305" y="136725"/>
                  </a:lnTo>
                  <a:cubicBezTo>
                    <a:pt x="23499" y="136550"/>
                    <a:pt x="45306" y="136018"/>
                    <a:pt x="51868" y="136018"/>
                  </a:cubicBezTo>
                  <a:cubicBezTo>
                    <a:pt x="57365" y="136018"/>
                    <a:pt x="79704" y="136550"/>
                    <a:pt x="83605" y="136725"/>
                  </a:cubicBezTo>
                  <a:lnTo>
                    <a:pt x="83605" y="130341"/>
                  </a:lnTo>
                  <a:lnTo>
                    <a:pt x="76868" y="130341"/>
                  </a:lnTo>
                  <a:cubicBezTo>
                    <a:pt x="59136" y="130341"/>
                    <a:pt x="59136" y="128038"/>
                    <a:pt x="59136" y="122195"/>
                  </a:cubicBezTo>
                  <a:lnTo>
                    <a:pt x="59136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18" name="Forme libre : forme 417">
              <a:extLst>
                <a:ext uri="{FF2B5EF4-FFF2-40B4-BE49-F238E27FC236}">
                  <a16:creationId xmlns:a16="http://schemas.microsoft.com/office/drawing/2014/main" id="{1865675B-8CCA-4F12-B5B0-86478C7AB4EC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>
              <a:off x="8376923" y="-13734812"/>
              <a:ext cx="76264" cy="279483"/>
            </a:xfrm>
            <a:custGeom>
              <a:avLst/>
              <a:gdLst>
                <a:gd name="connsiteX0" fmla="*/ 77813 w 76264"/>
                <a:gd name="connsiteY0" fmla="*/ 145600 h 279482"/>
                <a:gd name="connsiteX1" fmla="*/ 61099 w 76264"/>
                <a:gd name="connsiteY1" fmla="*/ 66639 h 279482"/>
                <a:gd name="connsiteX2" fmla="*/ 21601 w 76264"/>
                <a:gd name="connsiteY2" fmla="*/ 19056 h 279482"/>
                <a:gd name="connsiteX3" fmla="*/ 19066 w 76264"/>
                <a:gd name="connsiteY3" fmla="*/ 21588 h 279482"/>
                <a:gd name="connsiteX4" fmla="*/ 23880 w 76264"/>
                <a:gd name="connsiteY4" fmla="*/ 27408 h 279482"/>
                <a:gd name="connsiteX5" fmla="*/ 63124 w 76264"/>
                <a:gd name="connsiteY5" fmla="*/ 145600 h 279482"/>
                <a:gd name="connsiteX6" fmla="*/ 22355 w 76264"/>
                <a:gd name="connsiteY6" fmla="*/ 265309 h 279482"/>
                <a:gd name="connsiteX7" fmla="*/ 19066 w 76264"/>
                <a:gd name="connsiteY7" fmla="*/ 269612 h 279482"/>
                <a:gd name="connsiteX8" fmla="*/ 21601 w 76264"/>
                <a:gd name="connsiteY8" fmla="*/ 272146 h 279482"/>
                <a:gd name="connsiteX9" fmla="*/ 61861 w 76264"/>
                <a:gd name="connsiteY9" fmla="*/ 222792 h 279482"/>
                <a:gd name="connsiteX10" fmla="*/ 77813 w 76264"/>
                <a:gd name="connsiteY10" fmla="*/ 1456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145600"/>
                  </a:moveTo>
                  <a:cubicBezTo>
                    <a:pt x="77813" y="125862"/>
                    <a:pt x="75033" y="95238"/>
                    <a:pt x="61099" y="66639"/>
                  </a:cubicBezTo>
                  <a:cubicBezTo>
                    <a:pt x="45909" y="35506"/>
                    <a:pt x="24127" y="19056"/>
                    <a:pt x="21601" y="19056"/>
                  </a:cubicBezTo>
                  <a:cubicBezTo>
                    <a:pt x="20075" y="19056"/>
                    <a:pt x="19066" y="20071"/>
                    <a:pt x="19066" y="21588"/>
                  </a:cubicBezTo>
                  <a:cubicBezTo>
                    <a:pt x="19066" y="22342"/>
                    <a:pt x="19066" y="22850"/>
                    <a:pt x="23880" y="27408"/>
                  </a:cubicBezTo>
                  <a:cubicBezTo>
                    <a:pt x="48690" y="52467"/>
                    <a:pt x="63124" y="92706"/>
                    <a:pt x="63124" y="145600"/>
                  </a:cubicBezTo>
                  <a:cubicBezTo>
                    <a:pt x="63124" y="188880"/>
                    <a:pt x="53758" y="233424"/>
                    <a:pt x="22355" y="265309"/>
                  </a:cubicBezTo>
                  <a:cubicBezTo>
                    <a:pt x="19066" y="268350"/>
                    <a:pt x="19066" y="268859"/>
                    <a:pt x="19066" y="269612"/>
                  </a:cubicBezTo>
                  <a:cubicBezTo>
                    <a:pt x="19066" y="271129"/>
                    <a:pt x="20075" y="272146"/>
                    <a:pt x="21601" y="272146"/>
                  </a:cubicBezTo>
                  <a:cubicBezTo>
                    <a:pt x="24127" y="272146"/>
                    <a:pt x="46918" y="254933"/>
                    <a:pt x="61861" y="222792"/>
                  </a:cubicBezTo>
                  <a:cubicBezTo>
                    <a:pt x="74778" y="194955"/>
                    <a:pt x="77813" y="166864"/>
                    <a:pt x="77813" y="145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19" name="Forme libre : forme 418">
              <a:extLst>
                <a:ext uri="{FF2B5EF4-FFF2-40B4-BE49-F238E27FC236}">
                  <a16:creationId xmlns:a16="http://schemas.microsoft.com/office/drawing/2014/main" id="{91B6B13B-FF3D-4303-9DDF-58BEE3B42186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>
              <a:off x="8797201" y="-13809540"/>
              <a:ext cx="152528" cy="152445"/>
            </a:xfrm>
            <a:custGeom>
              <a:avLst/>
              <a:gdLst>
                <a:gd name="connsiteX0" fmla="*/ 66938 w 152528"/>
                <a:gd name="connsiteY0" fmla="*/ 85163 h 152445"/>
                <a:gd name="connsiteX1" fmla="*/ 99032 w 152528"/>
                <a:gd name="connsiteY1" fmla="*/ 85163 h 152445"/>
                <a:gd name="connsiteX2" fmla="*/ 154356 w 152528"/>
                <a:gd name="connsiteY2" fmla="*/ 46702 h 152445"/>
                <a:gd name="connsiteX3" fmla="*/ 115524 w 152528"/>
                <a:gd name="connsiteY3" fmla="*/ 19056 h 152445"/>
                <a:gd name="connsiteX4" fmla="*/ 53465 w 152528"/>
                <a:gd name="connsiteY4" fmla="*/ 19056 h 152445"/>
                <a:gd name="connsiteX5" fmla="*/ 47792 w 152528"/>
                <a:gd name="connsiteY5" fmla="*/ 22954 h 152445"/>
                <a:gd name="connsiteX6" fmla="*/ 53639 w 152528"/>
                <a:gd name="connsiteY6" fmla="*/ 25440 h 152445"/>
                <a:gd name="connsiteX7" fmla="*/ 60376 w 152528"/>
                <a:gd name="connsiteY7" fmla="*/ 25797 h 152445"/>
                <a:gd name="connsiteX8" fmla="*/ 64276 w 152528"/>
                <a:gd name="connsiteY8" fmla="*/ 28273 h 152445"/>
                <a:gd name="connsiteX9" fmla="*/ 63570 w 152528"/>
                <a:gd name="connsiteY9" fmla="*/ 32172 h 152445"/>
                <a:gd name="connsiteX10" fmla="*/ 40166 w 152528"/>
                <a:gd name="connsiteY10" fmla="*/ 125569 h 152445"/>
                <a:gd name="connsiteX11" fmla="*/ 24381 w 152528"/>
                <a:gd name="connsiteY11" fmla="*/ 133715 h 152445"/>
                <a:gd name="connsiteX12" fmla="*/ 19066 w 152528"/>
                <a:gd name="connsiteY12" fmla="*/ 137622 h 152445"/>
                <a:gd name="connsiteX13" fmla="*/ 21902 w 152528"/>
                <a:gd name="connsiteY13" fmla="*/ 140098 h 152445"/>
                <a:gd name="connsiteX14" fmla="*/ 44948 w 152528"/>
                <a:gd name="connsiteY14" fmla="*/ 139393 h 152445"/>
                <a:gd name="connsiteX15" fmla="*/ 57190 w 152528"/>
                <a:gd name="connsiteY15" fmla="*/ 139566 h 152445"/>
                <a:gd name="connsiteX16" fmla="*/ 68535 w 152528"/>
                <a:gd name="connsiteY16" fmla="*/ 140098 h 152445"/>
                <a:gd name="connsiteX17" fmla="*/ 72260 w 152528"/>
                <a:gd name="connsiteY17" fmla="*/ 136201 h 152445"/>
                <a:gd name="connsiteX18" fmla="*/ 66581 w 152528"/>
                <a:gd name="connsiteY18" fmla="*/ 133715 h 152445"/>
                <a:gd name="connsiteX19" fmla="*/ 59844 w 152528"/>
                <a:gd name="connsiteY19" fmla="*/ 133366 h 152445"/>
                <a:gd name="connsiteX20" fmla="*/ 55768 w 152528"/>
                <a:gd name="connsiteY20" fmla="*/ 130707 h 152445"/>
                <a:gd name="connsiteX21" fmla="*/ 56476 w 152528"/>
                <a:gd name="connsiteY21" fmla="*/ 126808 h 152445"/>
                <a:gd name="connsiteX22" fmla="*/ 66938 w 152528"/>
                <a:gd name="connsiteY22" fmla="*/ 85163 h 152445"/>
                <a:gd name="connsiteX23" fmla="*/ 79704 w 152528"/>
                <a:gd name="connsiteY23" fmla="*/ 31466 h 152445"/>
                <a:gd name="connsiteX24" fmla="*/ 88744 w 152528"/>
                <a:gd name="connsiteY24" fmla="*/ 25440 h 152445"/>
                <a:gd name="connsiteX25" fmla="*/ 109495 w 152528"/>
                <a:gd name="connsiteY25" fmla="*/ 25440 h 152445"/>
                <a:gd name="connsiteX26" fmla="*/ 136267 w 152528"/>
                <a:gd name="connsiteY26" fmla="*/ 42987 h 152445"/>
                <a:gd name="connsiteX27" fmla="*/ 125272 w 152528"/>
                <a:gd name="connsiteY27" fmla="*/ 70451 h 152445"/>
                <a:gd name="connsiteX28" fmla="*/ 96021 w 152528"/>
                <a:gd name="connsiteY28" fmla="*/ 79495 h 152445"/>
                <a:gd name="connsiteX29" fmla="*/ 67645 w 152528"/>
                <a:gd name="connsiteY29" fmla="*/ 79495 h 152445"/>
                <a:gd name="connsiteX30" fmla="*/ 79704 w 152528"/>
                <a:gd name="connsiteY30" fmla="*/ 3146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528" h="152445">
                  <a:moveTo>
                    <a:pt x="66938" y="85163"/>
                  </a:moveTo>
                  <a:lnTo>
                    <a:pt x="99032" y="85163"/>
                  </a:lnTo>
                  <a:cubicBezTo>
                    <a:pt x="128997" y="85163"/>
                    <a:pt x="154356" y="66020"/>
                    <a:pt x="154356" y="46702"/>
                  </a:cubicBezTo>
                  <a:cubicBezTo>
                    <a:pt x="154356" y="31815"/>
                    <a:pt x="139817" y="19056"/>
                    <a:pt x="115524" y="19056"/>
                  </a:cubicBezTo>
                  <a:lnTo>
                    <a:pt x="53465" y="19056"/>
                  </a:lnTo>
                  <a:cubicBezTo>
                    <a:pt x="49913" y="19056"/>
                    <a:pt x="47792" y="19056"/>
                    <a:pt x="47792" y="22954"/>
                  </a:cubicBezTo>
                  <a:cubicBezTo>
                    <a:pt x="47792" y="25440"/>
                    <a:pt x="49739" y="25440"/>
                    <a:pt x="53639" y="25440"/>
                  </a:cubicBezTo>
                  <a:cubicBezTo>
                    <a:pt x="56476" y="25440"/>
                    <a:pt x="57190" y="25440"/>
                    <a:pt x="60376" y="25797"/>
                  </a:cubicBezTo>
                  <a:cubicBezTo>
                    <a:pt x="63927" y="26146"/>
                    <a:pt x="64276" y="26504"/>
                    <a:pt x="64276" y="28273"/>
                  </a:cubicBezTo>
                  <a:cubicBezTo>
                    <a:pt x="64276" y="28632"/>
                    <a:pt x="64276" y="29512"/>
                    <a:pt x="63570" y="32172"/>
                  </a:cubicBezTo>
                  <a:lnTo>
                    <a:pt x="40166" y="125569"/>
                  </a:lnTo>
                  <a:cubicBezTo>
                    <a:pt x="38394" y="132476"/>
                    <a:pt x="38212" y="133715"/>
                    <a:pt x="24381" y="133715"/>
                  </a:cubicBezTo>
                  <a:cubicBezTo>
                    <a:pt x="21196" y="133715"/>
                    <a:pt x="19066" y="133715"/>
                    <a:pt x="19066" y="137622"/>
                  </a:cubicBezTo>
                  <a:cubicBezTo>
                    <a:pt x="19066" y="137797"/>
                    <a:pt x="19066" y="140098"/>
                    <a:pt x="21902" y="140098"/>
                  </a:cubicBezTo>
                  <a:cubicBezTo>
                    <a:pt x="27042" y="140098"/>
                    <a:pt x="39809" y="139393"/>
                    <a:pt x="44948" y="139393"/>
                  </a:cubicBezTo>
                  <a:cubicBezTo>
                    <a:pt x="47967" y="139393"/>
                    <a:pt x="54172" y="139393"/>
                    <a:pt x="57190" y="139566"/>
                  </a:cubicBezTo>
                  <a:cubicBezTo>
                    <a:pt x="60733" y="139742"/>
                    <a:pt x="65166" y="140098"/>
                    <a:pt x="68535" y="140098"/>
                  </a:cubicBezTo>
                  <a:cubicBezTo>
                    <a:pt x="69599" y="140098"/>
                    <a:pt x="72260" y="140098"/>
                    <a:pt x="72260" y="136201"/>
                  </a:cubicBezTo>
                  <a:cubicBezTo>
                    <a:pt x="72260" y="133715"/>
                    <a:pt x="70131" y="133715"/>
                    <a:pt x="66581" y="133715"/>
                  </a:cubicBezTo>
                  <a:cubicBezTo>
                    <a:pt x="66405" y="133715"/>
                    <a:pt x="63037" y="133715"/>
                    <a:pt x="59844" y="133366"/>
                  </a:cubicBezTo>
                  <a:cubicBezTo>
                    <a:pt x="55768" y="133008"/>
                    <a:pt x="55768" y="132476"/>
                    <a:pt x="55768" y="130707"/>
                  </a:cubicBezTo>
                  <a:cubicBezTo>
                    <a:pt x="55768" y="130532"/>
                    <a:pt x="55768" y="129468"/>
                    <a:pt x="56476" y="126808"/>
                  </a:cubicBezTo>
                  <a:lnTo>
                    <a:pt x="66938" y="85163"/>
                  </a:lnTo>
                  <a:close/>
                  <a:moveTo>
                    <a:pt x="79704" y="31466"/>
                  </a:moveTo>
                  <a:cubicBezTo>
                    <a:pt x="81126" y="25972"/>
                    <a:pt x="81301" y="25440"/>
                    <a:pt x="88744" y="25440"/>
                  </a:cubicBezTo>
                  <a:lnTo>
                    <a:pt x="109495" y="25440"/>
                  </a:lnTo>
                  <a:cubicBezTo>
                    <a:pt x="125987" y="25440"/>
                    <a:pt x="136267" y="30403"/>
                    <a:pt x="136267" y="42987"/>
                  </a:cubicBezTo>
                  <a:cubicBezTo>
                    <a:pt x="136267" y="48481"/>
                    <a:pt x="134138" y="62478"/>
                    <a:pt x="125272" y="70451"/>
                  </a:cubicBezTo>
                  <a:cubicBezTo>
                    <a:pt x="118893" y="76119"/>
                    <a:pt x="108788" y="79495"/>
                    <a:pt x="96021" y="79495"/>
                  </a:cubicBezTo>
                  <a:lnTo>
                    <a:pt x="67645" y="79495"/>
                  </a:lnTo>
                  <a:lnTo>
                    <a:pt x="79704" y="314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20" name="Forme libre : forme 419">
              <a:extLst>
                <a:ext uri="{FF2B5EF4-FFF2-40B4-BE49-F238E27FC236}">
                  <a16:creationId xmlns:a16="http://schemas.microsoft.com/office/drawing/2014/main" id="{57D7CB2A-36B8-467B-BF86-0C908247FD8A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>
              <a:off x="8948431" y="-13808293"/>
              <a:ext cx="152528" cy="152445"/>
            </a:xfrm>
            <a:custGeom>
              <a:avLst/>
              <a:gdLst>
                <a:gd name="connsiteX0" fmla="*/ 97618 w 152528"/>
                <a:gd name="connsiteY0" fmla="*/ 31632 h 152445"/>
                <a:gd name="connsiteX1" fmla="*/ 103107 w 152528"/>
                <a:gd name="connsiteY1" fmla="*/ 25614 h 152445"/>
                <a:gd name="connsiteX2" fmla="*/ 113752 w 152528"/>
                <a:gd name="connsiteY2" fmla="*/ 25431 h 152445"/>
                <a:gd name="connsiteX3" fmla="*/ 133606 w 152528"/>
                <a:gd name="connsiteY3" fmla="*/ 26853 h 152445"/>
                <a:gd name="connsiteX4" fmla="*/ 141947 w 152528"/>
                <a:gd name="connsiteY4" fmla="*/ 40850 h 152445"/>
                <a:gd name="connsiteX5" fmla="*/ 140699 w 152528"/>
                <a:gd name="connsiteY5" fmla="*/ 55205 h 152445"/>
                <a:gd name="connsiteX6" fmla="*/ 140350 w 152528"/>
                <a:gd name="connsiteY6" fmla="*/ 57151 h 152445"/>
                <a:gd name="connsiteX7" fmla="*/ 143361 w 152528"/>
                <a:gd name="connsiteY7" fmla="*/ 59811 h 152445"/>
                <a:gd name="connsiteX8" fmla="*/ 146728 w 152528"/>
                <a:gd name="connsiteY8" fmla="*/ 55381 h 152445"/>
                <a:gd name="connsiteX9" fmla="*/ 151520 w 152528"/>
                <a:gd name="connsiteY9" fmla="*/ 21532 h 152445"/>
                <a:gd name="connsiteX10" fmla="*/ 146197 w 152528"/>
                <a:gd name="connsiteY10" fmla="*/ 19056 h 152445"/>
                <a:gd name="connsiteX11" fmla="*/ 37147 w 152528"/>
                <a:gd name="connsiteY11" fmla="*/ 19056 h 152445"/>
                <a:gd name="connsiteX12" fmla="*/ 31126 w 152528"/>
                <a:gd name="connsiteY12" fmla="*/ 22771 h 152445"/>
                <a:gd name="connsiteX13" fmla="*/ 19948 w 152528"/>
                <a:gd name="connsiteY13" fmla="*/ 54141 h 152445"/>
                <a:gd name="connsiteX14" fmla="*/ 19066 w 152528"/>
                <a:gd name="connsiteY14" fmla="*/ 57333 h 152445"/>
                <a:gd name="connsiteX15" fmla="*/ 22077 w 152528"/>
                <a:gd name="connsiteY15" fmla="*/ 59811 h 152445"/>
                <a:gd name="connsiteX16" fmla="*/ 25803 w 152528"/>
                <a:gd name="connsiteY16" fmla="*/ 55563 h 152445"/>
                <a:gd name="connsiteX17" fmla="*/ 68892 w 152528"/>
                <a:gd name="connsiteY17" fmla="*/ 25431 h 152445"/>
                <a:gd name="connsiteX18" fmla="*/ 76335 w 152528"/>
                <a:gd name="connsiteY18" fmla="*/ 25431 h 152445"/>
                <a:gd name="connsiteX19" fmla="*/ 81833 w 152528"/>
                <a:gd name="connsiteY19" fmla="*/ 27202 h 152445"/>
                <a:gd name="connsiteX20" fmla="*/ 81126 w 152528"/>
                <a:gd name="connsiteY20" fmla="*/ 30925 h 152445"/>
                <a:gd name="connsiteX21" fmla="*/ 57722 w 152528"/>
                <a:gd name="connsiteY21" fmla="*/ 124139 h 152445"/>
                <a:gd name="connsiteX22" fmla="*/ 36972 w 152528"/>
                <a:gd name="connsiteY22" fmla="*/ 132468 h 152445"/>
                <a:gd name="connsiteX23" fmla="*/ 28996 w 152528"/>
                <a:gd name="connsiteY23" fmla="*/ 136375 h 152445"/>
                <a:gd name="connsiteX24" fmla="*/ 32007 w 152528"/>
                <a:gd name="connsiteY24" fmla="*/ 138851 h 152445"/>
                <a:gd name="connsiteX25" fmla="*/ 47260 w 152528"/>
                <a:gd name="connsiteY25" fmla="*/ 138319 h 152445"/>
                <a:gd name="connsiteX26" fmla="*/ 62505 w 152528"/>
                <a:gd name="connsiteY26" fmla="*/ 138146 h 152445"/>
                <a:gd name="connsiteX27" fmla="*/ 78464 w 152528"/>
                <a:gd name="connsiteY27" fmla="*/ 138319 h 152445"/>
                <a:gd name="connsiteX28" fmla="*/ 93360 w 152528"/>
                <a:gd name="connsiteY28" fmla="*/ 138851 h 152445"/>
                <a:gd name="connsiteX29" fmla="*/ 97436 w 152528"/>
                <a:gd name="connsiteY29" fmla="*/ 134954 h 152445"/>
                <a:gd name="connsiteX30" fmla="*/ 90166 w 152528"/>
                <a:gd name="connsiteY30" fmla="*/ 132468 h 152445"/>
                <a:gd name="connsiteX31" fmla="*/ 79886 w 152528"/>
                <a:gd name="connsiteY31" fmla="*/ 132120 h 152445"/>
                <a:gd name="connsiteX32" fmla="*/ 73500 w 152528"/>
                <a:gd name="connsiteY32" fmla="*/ 128753 h 152445"/>
                <a:gd name="connsiteX33" fmla="*/ 74207 w 152528"/>
                <a:gd name="connsiteY33" fmla="*/ 124671 h 152445"/>
                <a:gd name="connsiteX34" fmla="*/ 97618 w 152528"/>
                <a:gd name="connsiteY34" fmla="*/ 31632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2528" h="152445">
                  <a:moveTo>
                    <a:pt x="97618" y="31632"/>
                  </a:moveTo>
                  <a:cubicBezTo>
                    <a:pt x="98858" y="26495"/>
                    <a:pt x="99207" y="25963"/>
                    <a:pt x="103107" y="25614"/>
                  </a:cubicBezTo>
                  <a:cubicBezTo>
                    <a:pt x="103997" y="25431"/>
                    <a:pt x="110201" y="25431"/>
                    <a:pt x="113752" y="25431"/>
                  </a:cubicBezTo>
                  <a:cubicBezTo>
                    <a:pt x="124564" y="25431"/>
                    <a:pt x="129173" y="25431"/>
                    <a:pt x="133606" y="26853"/>
                  </a:cubicBezTo>
                  <a:cubicBezTo>
                    <a:pt x="141589" y="29329"/>
                    <a:pt x="141947" y="34475"/>
                    <a:pt x="141947" y="40850"/>
                  </a:cubicBezTo>
                  <a:cubicBezTo>
                    <a:pt x="141947" y="43685"/>
                    <a:pt x="141947" y="45988"/>
                    <a:pt x="140699" y="55205"/>
                  </a:cubicBezTo>
                  <a:lnTo>
                    <a:pt x="140350" y="57151"/>
                  </a:lnTo>
                  <a:cubicBezTo>
                    <a:pt x="140350" y="58930"/>
                    <a:pt x="141589" y="59811"/>
                    <a:pt x="143361" y="59811"/>
                  </a:cubicBezTo>
                  <a:cubicBezTo>
                    <a:pt x="146021" y="59811"/>
                    <a:pt x="146380" y="58215"/>
                    <a:pt x="146728" y="55381"/>
                  </a:cubicBezTo>
                  <a:lnTo>
                    <a:pt x="151520" y="21532"/>
                  </a:lnTo>
                  <a:cubicBezTo>
                    <a:pt x="151520" y="19056"/>
                    <a:pt x="149390" y="19056"/>
                    <a:pt x="146197" y="19056"/>
                  </a:cubicBezTo>
                  <a:lnTo>
                    <a:pt x="37147" y="19056"/>
                  </a:lnTo>
                  <a:cubicBezTo>
                    <a:pt x="32715" y="19056"/>
                    <a:pt x="32365" y="19056"/>
                    <a:pt x="31126" y="22771"/>
                  </a:cubicBezTo>
                  <a:lnTo>
                    <a:pt x="19948" y="54141"/>
                  </a:lnTo>
                  <a:cubicBezTo>
                    <a:pt x="19773" y="54849"/>
                    <a:pt x="19066" y="56444"/>
                    <a:pt x="19066" y="57333"/>
                  </a:cubicBezTo>
                  <a:cubicBezTo>
                    <a:pt x="19066" y="58040"/>
                    <a:pt x="19416" y="59811"/>
                    <a:pt x="22077" y="59811"/>
                  </a:cubicBezTo>
                  <a:cubicBezTo>
                    <a:pt x="24381" y="59811"/>
                    <a:pt x="24739" y="58930"/>
                    <a:pt x="25803" y="55563"/>
                  </a:cubicBezTo>
                  <a:cubicBezTo>
                    <a:pt x="36082" y="27202"/>
                    <a:pt x="41937" y="25431"/>
                    <a:pt x="68892" y="25431"/>
                  </a:cubicBezTo>
                  <a:lnTo>
                    <a:pt x="76335" y="25431"/>
                  </a:lnTo>
                  <a:cubicBezTo>
                    <a:pt x="81658" y="25431"/>
                    <a:pt x="81833" y="25614"/>
                    <a:pt x="81833" y="27202"/>
                  </a:cubicBezTo>
                  <a:cubicBezTo>
                    <a:pt x="81833" y="27385"/>
                    <a:pt x="81833" y="28266"/>
                    <a:pt x="81126" y="30925"/>
                  </a:cubicBezTo>
                  <a:lnTo>
                    <a:pt x="57722" y="124139"/>
                  </a:lnTo>
                  <a:cubicBezTo>
                    <a:pt x="56126" y="130698"/>
                    <a:pt x="55593" y="132468"/>
                    <a:pt x="36972" y="132468"/>
                  </a:cubicBezTo>
                  <a:cubicBezTo>
                    <a:pt x="30593" y="132468"/>
                    <a:pt x="28996" y="132468"/>
                    <a:pt x="28996" y="136375"/>
                  </a:cubicBezTo>
                  <a:cubicBezTo>
                    <a:pt x="28996" y="136899"/>
                    <a:pt x="29346" y="138851"/>
                    <a:pt x="32007" y="138851"/>
                  </a:cubicBezTo>
                  <a:cubicBezTo>
                    <a:pt x="36972" y="138851"/>
                    <a:pt x="42295" y="138319"/>
                    <a:pt x="47260" y="138319"/>
                  </a:cubicBezTo>
                  <a:cubicBezTo>
                    <a:pt x="52225" y="138319"/>
                    <a:pt x="57539" y="138146"/>
                    <a:pt x="62505" y="138146"/>
                  </a:cubicBezTo>
                  <a:cubicBezTo>
                    <a:pt x="67470" y="138146"/>
                    <a:pt x="73500" y="138146"/>
                    <a:pt x="78464" y="138319"/>
                  </a:cubicBezTo>
                  <a:cubicBezTo>
                    <a:pt x="83255" y="138495"/>
                    <a:pt x="88570" y="138851"/>
                    <a:pt x="93360" y="138851"/>
                  </a:cubicBezTo>
                  <a:cubicBezTo>
                    <a:pt x="94774" y="138851"/>
                    <a:pt x="97436" y="138851"/>
                    <a:pt x="97436" y="134954"/>
                  </a:cubicBezTo>
                  <a:cubicBezTo>
                    <a:pt x="97436" y="132468"/>
                    <a:pt x="95664" y="132468"/>
                    <a:pt x="90166" y="132468"/>
                  </a:cubicBezTo>
                  <a:cubicBezTo>
                    <a:pt x="86798" y="132468"/>
                    <a:pt x="83255" y="132293"/>
                    <a:pt x="79886" y="132120"/>
                  </a:cubicBezTo>
                  <a:cubicBezTo>
                    <a:pt x="73857" y="131588"/>
                    <a:pt x="73500" y="130880"/>
                    <a:pt x="73500" y="128753"/>
                  </a:cubicBezTo>
                  <a:cubicBezTo>
                    <a:pt x="73500" y="127514"/>
                    <a:pt x="73500" y="127157"/>
                    <a:pt x="74207" y="124671"/>
                  </a:cubicBezTo>
                  <a:lnTo>
                    <a:pt x="97618" y="3163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21" name="Forme libre : forme 420">
              <a:extLst>
                <a:ext uri="{FF2B5EF4-FFF2-40B4-BE49-F238E27FC236}">
                  <a16:creationId xmlns:a16="http://schemas.microsoft.com/office/drawing/2014/main" id="{031CF35C-36CD-4EF7-AFE0-294521A78BD2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>
              <a:off x="8823450" y="-13674327"/>
              <a:ext cx="254214" cy="152445"/>
            </a:xfrm>
            <a:custGeom>
              <a:avLst/>
              <a:gdLst>
                <a:gd name="connsiteX0" fmla="*/ 216335 w 254213"/>
                <a:gd name="connsiteY0" fmla="*/ 90181 h 152445"/>
                <a:gd name="connsiteX1" fmla="*/ 193544 w 254213"/>
                <a:gd name="connsiteY1" fmla="*/ 114477 h 152445"/>
                <a:gd name="connsiteX2" fmla="*/ 180118 w 254213"/>
                <a:gd name="connsiteY2" fmla="*/ 148134 h 152445"/>
                <a:gd name="connsiteX3" fmla="*/ 185186 w 254213"/>
                <a:gd name="connsiteY3" fmla="*/ 151175 h 152445"/>
                <a:gd name="connsiteX4" fmla="*/ 190755 w 254213"/>
                <a:gd name="connsiteY4" fmla="*/ 146109 h 152445"/>
                <a:gd name="connsiteX5" fmla="*/ 240136 w 254213"/>
                <a:gd name="connsiteY5" fmla="*/ 88402 h 152445"/>
                <a:gd name="connsiteX6" fmla="*/ 243933 w 254213"/>
                <a:gd name="connsiteY6" fmla="*/ 85115 h 152445"/>
                <a:gd name="connsiteX7" fmla="*/ 241908 w 254213"/>
                <a:gd name="connsiteY7" fmla="*/ 82328 h 152445"/>
                <a:gd name="connsiteX8" fmla="*/ 190501 w 254213"/>
                <a:gd name="connsiteY8" fmla="*/ 22858 h 152445"/>
                <a:gd name="connsiteX9" fmla="*/ 185186 w 254213"/>
                <a:gd name="connsiteY9" fmla="*/ 19056 h 152445"/>
                <a:gd name="connsiteX10" fmla="*/ 180118 w 254213"/>
                <a:gd name="connsiteY10" fmla="*/ 22097 h 152445"/>
                <a:gd name="connsiteX11" fmla="*/ 193035 w 254213"/>
                <a:gd name="connsiteY11" fmla="*/ 55508 h 152445"/>
                <a:gd name="connsiteX12" fmla="*/ 216335 w 254213"/>
                <a:gd name="connsiteY12" fmla="*/ 80058 h 152445"/>
                <a:gd name="connsiteX13" fmla="*/ 28186 w 254213"/>
                <a:gd name="connsiteY13" fmla="*/ 80058 h 152445"/>
                <a:gd name="connsiteX14" fmla="*/ 19066 w 254213"/>
                <a:gd name="connsiteY14" fmla="*/ 85115 h 152445"/>
                <a:gd name="connsiteX15" fmla="*/ 28186 w 254213"/>
                <a:gd name="connsiteY15" fmla="*/ 90181 h 152445"/>
                <a:gd name="connsiteX16" fmla="*/ 216335 w 254213"/>
                <a:gd name="connsiteY16" fmla="*/ 9018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213" h="152445">
                  <a:moveTo>
                    <a:pt x="216335" y="90181"/>
                  </a:moveTo>
                  <a:cubicBezTo>
                    <a:pt x="202401" y="100804"/>
                    <a:pt x="195569" y="111181"/>
                    <a:pt x="193544" y="114477"/>
                  </a:cubicBezTo>
                  <a:cubicBezTo>
                    <a:pt x="182143" y="131937"/>
                    <a:pt x="180118" y="147880"/>
                    <a:pt x="180118" y="148134"/>
                  </a:cubicBezTo>
                  <a:cubicBezTo>
                    <a:pt x="180118" y="151175"/>
                    <a:pt x="183161" y="151175"/>
                    <a:pt x="185186" y="151175"/>
                  </a:cubicBezTo>
                  <a:cubicBezTo>
                    <a:pt x="189492" y="151175"/>
                    <a:pt x="189746" y="150667"/>
                    <a:pt x="190755" y="146109"/>
                  </a:cubicBezTo>
                  <a:cubicBezTo>
                    <a:pt x="196578" y="121305"/>
                    <a:pt x="211521" y="100050"/>
                    <a:pt x="240136" y="88402"/>
                  </a:cubicBezTo>
                  <a:cubicBezTo>
                    <a:pt x="243171" y="87394"/>
                    <a:pt x="243933" y="86886"/>
                    <a:pt x="243933" y="85115"/>
                  </a:cubicBezTo>
                  <a:cubicBezTo>
                    <a:pt x="243933" y="83344"/>
                    <a:pt x="242416" y="82582"/>
                    <a:pt x="241908" y="82328"/>
                  </a:cubicBezTo>
                  <a:cubicBezTo>
                    <a:pt x="230762" y="78025"/>
                    <a:pt x="200121" y="65377"/>
                    <a:pt x="190501" y="22858"/>
                  </a:cubicBezTo>
                  <a:cubicBezTo>
                    <a:pt x="189746" y="19817"/>
                    <a:pt x="189492" y="19056"/>
                    <a:pt x="185186" y="19056"/>
                  </a:cubicBezTo>
                  <a:cubicBezTo>
                    <a:pt x="183161" y="19056"/>
                    <a:pt x="180118" y="19056"/>
                    <a:pt x="180118" y="22097"/>
                  </a:cubicBezTo>
                  <a:cubicBezTo>
                    <a:pt x="180118" y="22604"/>
                    <a:pt x="182398" y="38547"/>
                    <a:pt x="193035" y="55508"/>
                  </a:cubicBezTo>
                  <a:cubicBezTo>
                    <a:pt x="198095" y="63097"/>
                    <a:pt x="205444" y="71950"/>
                    <a:pt x="216335" y="80058"/>
                  </a:cubicBezTo>
                  <a:lnTo>
                    <a:pt x="28186" y="80058"/>
                  </a:lnTo>
                  <a:cubicBezTo>
                    <a:pt x="23625" y="80058"/>
                    <a:pt x="19066" y="80058"/>
                    <a:pt x="19066" y="85115"/>
                  </a:cubicBezTo>
                  <a:cubicBezTo>
                    <a:pt x="19066" y="90181"/>
                    <a:pt x="23625" y="90181"/>
                    <a:pt x="28186" y="90181"/>
                  </a:cubicBezTo>
                  <a:lnTo>
                    <a:pt x="216335" y="901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22" name="Forme libre : forme 421">
              <a:extLst>
                <a:ext uri="{FF2B5EF4-FFF2-40B4-BE49-F238E27FC236}">
                  <a16:creationId xmlns:a16="http://schemas.microsoft.com/office/drawing/2014/main" id="{5B875CAC-C3F2-437D-B145-06C2C1DE0321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>
              <a:off x="9416111" y="-13734812"/>
              <a:ext cx="305056" cy="279483"/>
            </a:xfrm>
            <a:custGeom>
              <a:avLst/>
              <a:gdLst>
                <a:gd name="connsiteX0" fmla="*/ 58065 w 305056"/>
                <a:gd name="connsiteY0" fmla="*/ 107639 h 279482"/>
                <a:gd name="connsiteX1" fmla="*/ 94273 w 305056"/>
                <a:gd name="connsiteY1" fmla="*/ 107639 h 279482"/>
                <a:gd name="connsiteX2" fmla="*/ 94273 w 305056"/>
                <a:gd name="connsiteY2" fmla="*/ 99788 h 279482"/>
                <a:gd name="connsiteX3" fmla="*/ 58065 w 305056"/>
                <a:gd name="connsiteY3" fmla="*/ 99788 h 279482"/>
                <a:gd name="connsiteX4" fmla="*/ 58065 w 305056"/>
                <a:gd name="connsiteY4" fmla="*/ 53220 h 279482"/>
                <a:gd name="connsiteX5" fmla="*/ 51733 w 305056"/>
                <a:gd name="connsiteY5" fmla="*/ 53220 h 279482"/>
                <a:gd name="connsiteX6" fmla="*/ 19066 w 305056"/>
                <a:gd name="connsiteY6" fmla="*/ 102066 h 279482"/>
                <a:gd name="connsiteX7" fmla="*/ 19066 w 305056"/>
                <a:gd name="connsiteY7" fmla="*/ 107639 h 279482"/>
                <a:gd name="connsiteX8" fmla="*/ 40587 w 305056"/>
                <a:gd name="connsiteY8" fmla="*/ 107639 h 279482"/>
                <a:gd name="connsiteX9" fmla="*/ 40587 w 305056"/>
                <a:gd name="connsiteY9" fmla="*/ 177487 h 279482"/>
                <a:gd name="connsiteX10" fmla="*/ 73253 w 305056"/>
                <a:gd name="connsiteY10" fmla="*/ 211661 h 279482"/>
                <a:gd name="connsiteX11" fmla="*/ 98325 w 305056"/>
                <a:gd name="connsiteY11" fmla="*/ 177487 h 279482"/>
                <a:gd name="connsiteX12" fmla="*/ 98325 w 305056"/>
                <a:gd name="connsiteY12" fmla="*/ 163060 h 279482"/>
                <a:gd name="connsiteX13" fmla="*/ 91993 w 305056"/>
                <a:gd name="connsiteY13" fmla="*/ 163060 h 279482"/>
                <a:gd name="connsiteX14" fmla="*/ 91993 w 305056"/>
                <a:gd name="connsiteY14" fmla="*/ 176988 h 279482"/>
                <a:gd name="connsiteX15" fmla="*/ 75025 w 305056"/>
                <a:gd name="connsiteY15" fmla="*/ 205332 h 279482"/>
                <a:gd name="connsiteX16" fmla="*/ 58065 w 305056"/>
                <a:gd name="connsiteY16" fmla="*/ 177995 h 279482"/>
                <a:gd name="connsiteX17" fmla="*/ 58065 w 305056"/>
                <a:gd name="connsiteY17" fmla="*/ 107639 h 279482"/>
                <a:gd name="connsiteX18" fmla="*/ 155032 w 305056"/>
                <a:gd name="connsiteY18" fmla="*/ 124847 h 279482"/>
                <a:gd name="connsiteX19" fmla="*/ 155032 w 305056"/>
                <a:gd name="connsiteY19" fmla="*/ 97009 h 279482"/>
                <a:gd name="connsiteX20" fmla="*/ 119840 w 305056"/>
                <a:gd name="connsiteY20" fmla="*/ 99788 h 279482"/>
                <a:gd name="connsiteX21" fmla="*/ 119840 w 305056"/>
                <a:gd name="connsiteY21" fmla="*/ 107639 h 279482"/>
                <a:gd name="connsiteX22" fmla="*/ 139589 w 305056"/>
                <a:gd name="connsiteY22" fmla="*/ 121813 h 279482"/>
                <a:gd name="connsiteX23" fmla="*/ 139589 w 305056"/>
                <a:gd name="connsiteY23" fmla="*/ 189635 h 279482"/>
                <a:gd name="connsiteX24" fmla="*/ 119840 w 305056"/>
                <a:gd name="connsiteY24" fmla="*/ 201029 h 279482"/>
                <a:gd name="connsiteX25" fmla="*/ 119840 w 305056"/>
                <a:gd name="connsiteY25" fmla="*/ 208873 h 279482"/>
                <a:gd name="connsiteX26" fmla="*/ 148701 w 305056"/>
                <a:gd name="connsiteY26" fmla="*/ 208111 h 279482"/>
                <a:gd name="connsiteX27" fmla="*/ 180867 w 305056"/>
                <a:gd name="connsiteY27" fmla="*/ 208873 h 279482"/>
                <a:gd name="connsiteX28" fmla="*/ 180867 w 305056"/>
                <a:gd name="connsiteY28" fmla="*/ 201029 h 279482"/>
                <a:gd name="connsiteX29" fmla="*/ 175544 w 305056"/>
                <a:gd name="connsiteY29" fmla="*/ 201029 h 279482"/>
                <a:gd name="connsiteX30" fmla="*/ 156304 w 305056"/>
                <a:gd name="connsiteY30" fmla="*/ 189135 h 279482"/>
                <a:gd name="connsiteX31" fmla="*/ 156304 w 305056"/>
                <a:gd name="connsiteY31" fmla="*/ 150158 h 279482"/>
                <a:gd name="connsiteX32" fmla="*/ 186181 w 305056"/>
                <a:gd name="connsiteY32" fmla="*/ 102575 h 279482"/>
                <a:gd name="connsiteX33" fmla="*/ 188970 w 305056"/>
                <a:gd name="connsiteY33" fmla="*/ 102829 h 279482"/>
                <a:gd name="connsiteX34" fmla="*/ 183147 w 305056"/>
                <a:gd name="connsiteY34" fmla="*/ 112698 h 279482"/>
                <a:gd name="connsiteX35" fmla="*/ 194031 w 305056"/>
                <a:gd name="connsiteY35" fmla="*/ 123583 h 279482"/>
                <a:gd name="connsiteX36" fmla="*/ 204922 w 305056"/>
                <a:gd name="connsiteY36" fmla="*/ 112444 h 279482"/>
                <a:gd name="connsiteX37" fmla="*/ 186181 w 305056"/>
                <a:gd name="connsiteY37" fmla="*/ 97009 h 279482"/>
                <a:gd name="connsiteX38" fmla="*/ 155032 w 305056"/>
                <a:gd name="connsiteY38" fmla="*/ 124847 h 279482"/>
                <a:gd name="connsiteX39" fmla="*/ 295768 w 305056"/>
                <a:gd name="connsiteY39" fmla="*/ 269612 h 279482"/>
                <a:gd name="connsiteX40" fmla="*/ 291461 w 305056"/>
                <a:gd name="connsiteY40" fmla="*/ 264047 h 279482"/>
                <a:gd name="connsiteX41" fmla="*/ 251709 w 305056"/>
                <a:gd name="connsiteY41" fmla="*/ 145600 h 279482"/>
                <a:gd name="connsiteX42" fmla="*/ 292478 w 305056"/>
                <a:gd name="connsiteY42" fmla="*/ 25891 h 279482"/>
                <a:gd name="connsiteX43" fmla="*/ 295768 w 305056"/>
                <a:gd name="connsiteY43" fmla="*/ 21588 h 279482"/>
                <a:gd name="connsiteX44" fmla="*/ 293233 w 305056"/>
                <a:gd name="connsiteY44" fmla="*/ 19056 h 279482"/>
                <a:gd name="connsiteX45" fmla="*/ 252972 w 305056"/>
                <a:gd name="connsiteY45" fmla="*/ 68410 h 279482"/>
                <a:gd name="connsiteX46" fmla="*/ 237020 w 305056"/>
                <a:gd name="connsiteY46" fmla="*/ 145600 h 279482"/>
                <a:gd name="connsiteX47" fmla="*/ 253735 w 305056"/>
                <a:gd name="connsiteY47" fmla="*/ 224563 h 279482"/>
                <a:gd name="connsiteX48" fmla="*/ 293233 w 305056"/>
                <a:gd name="connsiteY48" fmla="*/ 272146 h 279482"/>
                <a:gd name="connsiteX49" fmla="*/ 295768 w 305056"/>
                <a:gd name="connsiteY49" fmla="*/ 26961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056" h="279482">
                  <a:moveTo>
                    <a:pt x="58065" y="107639"/>
                  </a:moveTo>
                  <a:lnTo>
                    <a:pt x="94273" y="107639"/>
                  </a:lnTo>
                  <a:lnTo>
                    <a:pt x="94273" y="99788"/>
                  </a:lnTo>
                  <a:lnTo>
                    <a:pt x="58065" y="99788"/>
                  </a:lnTo>
                  <a:lnTo>
                    <a:pt x="58065" y="53220"/>
                  </a:lnTo>
                  <a:lnTo>
                    <a:pt x="51733" y="53220"/>
                  </a:lnTo>
                  <a:cubicBezTo>
                    <a:pt x="51478" y="73976"/>
                    <a:pt x="43876" y="101058"/>
                    <a:pt x="19066" y="102066"/>
                  </a:cubicBezTo>
                  <a:lnTo>
                    <a:pt x="19066" y="107639"/>
                  </a:lnTo>
                  <a:lnTo>
                    <a:pt x="40587" y="107639"/>
                  </a:lnTo>
                  <a:lnTo>
                    <a:pt x="40587" y="177487"/>
                  </a:lnTo>
                  <a:cubicBezTo>
                    <a:pt x="40587" y="208620"/>
                    <a:pt x="64141" y="211661"/>
                    <a:pt x="73253" y="211661"/>
                  </a:cubicBezTo>
                  <a:cubicBezTo>
                    <a:pt x="91231" y="211661"/>
                    <a:pt x="98325" y="193684"/>
                    <a:pt x="98325" y="177487"/>
                  </a:cubicBezTo>
                  <a:lnTo>
                    <a:pt x="98325" y="163060"/>
                  </a:lnTo>
                  <a:lnTo>
                    <a:pt x="91993" y="163060"/>
                  </a:lnTo>
                  <a:lnTo>
                    <a:pt x="91993" y="176988"/>
                  </a:lnTo>
                  <a:cubicBezTo>
                    <a:pt x="91993" y="195710"/>
                    <a:pt x="84399" y="205332"/>
                    <a:pt x="75025" y="205332"/>
                  </a:cubicBezTo>
                  <a:cubicBezTo>
                    <a:pt x="58065" y="205332"/>
                    <a:pt x="58065" y="182299"/>
                    <a:pt x="58065" y="177995"/>
                  </a:cubicBezTo>
                  <a:lnTo>
                    <a:pt x="58065" y="107639"/>
                  </a:lnTo>
                  <a:close/>
                  <a:moveTo>
                    <a:pt x="155032" y="124847"/>
                  </a:moveTo>
                  <a:lnTo>
                    <a:pt x="155032" y="97009"/>
                  </a:lnTo>
                  <a:lnTo>
                    <a:pt x="119840" y="99788"/>
                  </a:lnTo>
                  <a:lnTo>
                    <a:pt x="119840" y="107639"/>
                  </a:lnTo>
                  <a:cubicBezTo>
                    <a:pt x="137564" y="107639"/>
                    <a:pt x="139589" y="109410"/>
                    <a:pt x="139589" y="121813"/>
                  </a:cubicBezTo>
                  <a:lnTo>
                    <a:pt x="139589" y="189635"/>
                  </a:lnTo>
                  <a:cubicBezTo>
                    <a:pt x="139589" y="201029"/>
                    <a:pt x="136801" y="201029"/>
                    <a:pt x="119840" y="201029"/>
                  </a:cubicBezTo>
                  <a:lnTo>
                    <a:pt x="119840" y="208873"/>
                  </a:lnTo>
                  <a:cubicBezTo>
                    <a:pt x="129715" y="208620"/>
                    <a:pt x="141615" y="208111"/>
                    <a:pt x="148701" y="208111"/>
                  </a:cubicBezTo>
                  <a:cubicBezTo>
                    <a:pt x="158830" y="208111"/>
                    <a:pt x="170738" y="208111"/>
                    <a:pt x="180867" y="208873"/>
                  </a:cubicBezTo>
                  <a:lnTo>
                    <a:pt x="180867" y="201029"/>
                  </a:lnTo>
                  <a:lnTo>
                    <a:pt x="175544" y="201029"/>
                  </a:lnTo>
                  <a:cubicBezTo>
                    <a:pt x="156804" y="201029"/>
                    <a:pt x="156304" y="198242"/>
                    <a:pt x="156304" y="189135"/>
                  </a:cubicBezTo>
                  <a:lnTo>
                    <a:pt x="156304" y="150158"/>
                  </a:lnTo>
                  <a:cubicBezTo>
                    <a:pt x="156304" y="125099"/>
                    <a:pt x="166933" y="102575"/>
                    <a:pt x="186181" y="102575"/>
                  </a:cubicBezTo>
                  <a:cubicBezTo>
                    <a:pt x="187953" y="102575"/>
                    <a:pt x="188462" y="102575"/>
                    <a:pt x="188970" y="102829"/>
                  </a:cubicBezTo>
                  <a:cubicBezTo>
                    <a:pt x="188208" y="103083"/>
                    <a:pt x="183147" y="106115"/>
                    <a:pt x="183147" y="112698"/>
                  </a:cubicBezTo>
                  <a:cubicBezTo>
                    <a:pt x="183147" y="119788"/>
                    <a:pt x="188462" y="123583"/>
                    <a:pt x="194031" y="123583"/>
                  </a:cubicBezTo>
                  <a:cubicBezTo>
                    <a:pt x="198590" y="123583"/>
                    <a:pt x="204922" y="120543"/>
                    <a:pt x="204922" y="112444"/>
                  </a:cubicBezTo>
                  <a:cubicBezTo>
                    <a:pt x="204922" y="104346"/>
                    <a:pt x="197074" y="97009"/>
                    <a:pt x="186181" y="97009"/>
                  </a:cubicBezTo>
                  <a:cubicBezTo>
                    <a:pt x="167696" y="97009"/>
                    <a:pt x="158584" y="113968"/>
                    <a:pt x="155032" y="124847"/>
                  </a:cubicBezTo>
                  <a:close/>
                  <a:moveTo>
                    <a:pt x="295768" y="269612"/>
                  </a:moveTo>
                  <a:cubicBezTo>
                    <a:pt x="295768" y="268859"/>
                    <a:pt x="295768" y="268350"/>
                    <a:pt x="291461" y="264047"/>
                  </a:cubicBezTo>
                  <a:cubicBezTo>
                    <a:pt x="259812" y="232160"/>
                    <a:pt x="251709" y="184323"/>
                    <a:pt x="251709" y="145600"/>
                  </a:cubicBezTo>
                  <a:cubicBezTo>
                    <a:pt x="251709" y="101567"/>
                    <a:pt x="261330" y="57524"/>
                    <a:pt x="292478" y="25891"/>
                  </a:cubicBezTo>
                  <a:cubicBezTo>
                    <a:pt x="295768" y="22850"/>
                    <a:pt x="295768" y="22342"/>
                    <a:pt x="295768" y="21588"/>
                  </a:cubicBezTo>
                  <a:cubicBezTo>
                    <a:pt x="295768" y="19817"/>
                    <a:pt x="294751" y="19056"/>
                    <a:pt x="293233" y="19056"/>
                  </a:cubicBezTo>
                  <a:cubicBezTo>
                    <a:pt x="290699" y="19056"/>
                    <a:pt x="267916" y="36269"/>
                    <a:pt x="252972" y="68410"/>
                  </a:cubicBezTo>
                  <a:cubicBezTo>
                    <a:pt x="240055" y="96246"/>
                    <a:pt x="237020" y="124338"/>
                    <a:pt x="237020" y="145600"/>
                  </a:cubicBezTo>
                  <a:cubicBezTo>
                    <a:pt x="237020" y="165340"/>
                    <a:pt x="239801" y="195963"/>
                    <a:pt x="253735" y="224563"/>
                  </a:cubicBezTo>
                  <a:cubicBezTo>
                    <a:pt x="268925" y="255694"/>
                    <a:pt x="290699" y="272146"/>
                    <a:pt x="293233" y="272146"/>
                  </a:cubicBezTo>
                  <a:cubicBezTo>
                    <a:pt x="294751" y="272146"/>
                    <a:pt x="295768" y="271383"/>
                    <a:pt x="295768" y="2696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23" name="Forme libre : forme 422">
              <a:extLst>
                <a:ext uri="{FF2B5EF4-FFF2-40B4-BE49-F238E27FC236}">
                  <a16:creationId xmlns:a16="http://schemas.microsoft.com/office/drawing/2014/main" id="{FA4F7A1B-7729-4BBD-BCD2-E18CAC6A8A65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>
              <a:off x="9758201" y="-13761116"/>
              <a:ext cx="127107" cy="25408"/>
            </a:xfrm>
            <a:custGeom>
              <a:avLst/>
              <a:gdLst>
                <a:gd name="connsiteX0" fmla="*/ 110488 w 127106"/>
                <a:gd name="connsiteY0" fmla="*/ 26901 h 25407"/>
                <a:gd name="connsiteX1" fmla="*/ 110488 w 127106"/>
                <a:gd name="connsiteY1" fmla="*/ 19056 h 25407"/>
                <a:gd name="connsiteX2" fmla="*/ 19066 w 127106"/>
                <a:gd name="connsiteY2" fmla="*/ 19056 h 25407"/>
                <a:gd name="connsiteX3" fmla="*/ 19066 w 127106"/>
                <a:gd name="connsiteY3" fmla="*/ 26901 h 25407"/>
                <a:gd name="connsiteX4" fmla="*/ 110488 w 127106"/>
                <a:gd name="connsiteY4" fmla="*/ 26901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106" h="25407">
                  <a:moveTo>
                    <a:pt x="110488" y="26901"/>
                  </a:moveTo>
                  <a:lnTo>
                    <a:pt x="110488" y="19056"/>
                  </a:lnTo>
                  <a:lnTo>
                    <a:pt x="19066" y="19056"/>
                  </a:lnTo>
                  <a:lnTo>
                    <a:pt x="19066" y="26901"/>
                  </a:lnTo>
                  <a:lnTo>
                    <a:pt x="110488" y="2690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24" name="Forme libre : forme 423">
              <a:extLst>
                <a:ext uri="{FF2B5EF4-FFF2-40B4-BE49-F238E27FC236}">
                  <a16:creationId xmlns:a16="http://schemas.microsoft.com/office/drawing/2014/main" id="{9A9E8AC8-3CA5-4D78-8918-93749069AE00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>
              <a:off x="9719889" y="-13720640"/>
              <a:ext cx="152528" cy="254075"/>
            </a:xfrm>
            <a:custGeom>
              <a:avLst/>
              <a:gdLst>
                <a:gd name="connsiteX0" fmla="*/ 117319 w 152528"/>
                <a:gd name="connsiteY0" fmla="*/ 25130 h 254075"/>
                <a:gd name="connsiteX1" fmla="*/ 118074 w 152528"/>
                <a:gd name="connsiteY1" fmla="*/ 21588 h 254075"/>
                <a:gd name="connsiteX2" fmla="*/ 115039 w 152528"/>
                <a:gd name="connsiteY2" fmla="*/ 19056 h 254075"/>
                <a:gd name="connsiteX3" fmla="*/ 111242 w 152528"/>
                <a:gd name="connsiteY3" fmla="*/ 24120 h 254075"/>
                <a:gd name="connsiteX4" fmla="*/ 96554 w 152528"/>
                <a:gd name="connsiteY4" fmla="*/ 82582 h 254075"/>
                <a:gd name="connsiteX5" fmla="*/ 19066 w 152528"/>
                <a:gd name="connsiteY5" fmla="*/ 151929 h 254075"/>
                <a:gd name="connsiteX6" fmla="*/ 67685 w 152528"/>
                <a:gd name="connsiteY6" fmla="*/ 197741 h 254075"/>
                <a:gd name="connsiteX7" fmla="*/ 61861 w 152528"/>
                <a:gd name="connsiteY7" fmla="*/ 221530 h 254075"/>
                <a:gd name="connsiteX8" fmla="*/ 56293 w 152528"/>
                <a:gd name="connsiteY8" fmla="*/ 243802 h 254075"/>
                <a:gd name="connsiteX9" fmla="*/ 59327 w 152528"/>
                <a:gd name="connsiteY9" fmla="*/ 246588 h 254075"/>
                <a:gd name="connsiteX10" fmla="*/ 61861 w 152528"/>
                <a:gd name="connsiteY10" fmla="*/ 245571 h 254075"/>
                <a:gd name="connsiteX11" fmla="*/ 64650 w 152528"/>
                <a:gd name="connsiteY11" fmla="*/ 235448 h 254075"/>
                <a:gd name="connsiteX12" fmla="*/ 74270 w 152528"/>
                <a:gd name="connsiteY12" fmla="*/ 197741 h 254075"/>
                <a:gd name="connsiteX13" fmla="*/ 151758 w 152528"/>
                <a:gd name="connsiteY13" fmla="*/ 128395 h 254075"/>
                <a:gd name="connsiteX14" fmla="*/ 103139 w 152528"/>
                <a:gd name="connsiteY14" fmla="*/ 82582 h 254075"/>
                <a:gd name="connsiteX15" fmla="*/ 117319 w 152528"/>
                <a:gd name="connsiteY15" fmla="*/ 25130 h 254075"/>
                <a:gd name="connsiteX16" fmla="*/ 68948 w 152528"/>
                <a:gd name="connsiteY16" fmla="*/ 192168 h 254075"/>
                <a:gd name="connsiteX17" fmla="*/ 35526 w 152528"/>
                <a:gd name="connsiteY17" fmla="*/ 157240 h 254075"/>
                <a:gd name="connsiteX18" fmla="*/ 95036 w 152528"/>
                <a:gd name="connsiteY18" fmla="*/ 88148 h 254075"/>
                <a:gd name="connsiteX19" fmla="*/ 68948 w 152528"/>
                <a:gd name="connsiteY19" fmla="*/ 192168 h 254075"/>
                <a:gd name="connsiteX20" fmla="*/ 101614 w 152528"/>
                <a:gd name="connsiteY20" fmla="*/ 88148 h 254075"/>
                <a:gd name="connsiteX21" fmla="*/ 135297 w 152528"/>
                <a:gd name="connsiteY21" fmla="*/ 123076 h 254075"/>
                <a:gd name="connsiteX22" fmla="*/ 75533 w 152528"/>
                <a:gd name="connsiteY22" fmla="*/ 192168 h 254075"/>
                <a:gd name="connsiteX23" fmla="*/ 101614 w 152528"/>
                <a:gd name="connsiteY23" fmla="*/ 8814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2528" h="254075">
                  <a:moveTo>
                    <a:pt x="117319" y="25130"/>
                  </a:moveTo>
                  <a:cubicBezTo>
                    <a:pt x="117319" y="24621"/>
                    <a:pt x="118074" y="21842"/>
                    <a:pt x="118074" y="21588"/>
                  </a:cubicBezTo>
                  <a:cubicBezTo>
                    <a:pt x="118074" y="21334"/>
                    <a:pt x="118074" y="19056"/>
                    <a:pt x="115039" y="19056"/>
                  </a:cubicBezTo>
                  <a:cubicBezTo>
                    <a:pt x="112505" y="19056"/>
                    <a:pt x="112251" y="19817"/>
                    <a:pt x="111242" y="24120"/>
                  </a:cubicBezTo>
                  <a:lnTo>
                    <a:pt x="96554" y="82582"/>
                  </a:lnTo>
                  <a:cubicBezTo>
                    <a:pt x="56293" y="83845"/>
                    <a:pt x="19066" y="117510"/>
                    <a:pt x="19066" y="151929"/>
                  </a:cubicBezTo>
                  <a:cubicBezTo>
                    <a:pt x="19066" y="175970"/>
                    <a:pt x="36789" y="195964"/>
                    <a:pt x="67685" y="197741"/>
                  </a:cubicBezTo>
                  <a:cubicBezTo>
                    <a:pt x="65658" y="205586"/>
                    <a:pt x="63887" y="213685"/>
                    <a:pt x="61861" y="221530"/>
                  </a:cubicBezTo>
                  <a:cubicBezTo>
                    <a:pt x="58819" y="233424"/>
                    <a:pt x="56293" y="243039"/>
                    <a:pt x="56293" y="243802"/>
                  </a:cubicBezTo>
                  <a:cubicBezTo>
                    <a:pt x="56293" y="246334"/>
                    <a:pt x="58064" y="246588"/>
                    <a:pt x="59327" y="246588"/>
                  </a:cubicBezTo>
                  <a:cubicBezTo>
                    <a:pt x="60598" y="246588"/>
                    <a:pt x="61099" y="246334"/>
                    <a:pt x="61861" y="245571"/>
                  </a:cubicBezTo>
                  <a:cubicBezTo>
                    <a:pt x="62370" y="245064"/>
                    <a:pt x="63887" y="238990"/>
                    <a:pt x="64650" y="235448"/>
                  </a:cubicBezTo>
                  <a:lnTo>
                    <a:pt x="74270" y="197741"/>
                  </a:lnTo>
                  <a:cubicBezTo>
                    <a:pt x="115039" y="196471"/>
                    <a:pt x="151758" y="162307"/>
                    <a:pt x="151758" y="128395"/>
                  </a:cubicBezTo>
                  <a:cubicBezTo>
                    <a:pt x="151758" y="108395"/>
                    <a:pt x="138332" y="85115"/>
                    <a:pt x="103139" y="82582"/>
                  </a:cubicBezTo>
                  <a:lnTo>
                    <a:pt x="117319" y="25130"/>
                  </a:lnTo>
                  <a:close/>
                  <a:moveTo>
                    <a:pt x="68948" y="192168"/>
                  </a:moveTo>
                  <a:cubicBezTo>
                    <a:pt x="53758" y="191414"/>
                    <a:pt x="35526" y="182553"/>
                    <a:pt x="35526" y="157240"/>
                  </a:cubicBezTo>
                  <a:cubicBezTo>
                    <a:pt x="35526" y="126870"/>
                    <a:pt x="57301" y="91443"/>
                    <a:pt x="95036" y="88148"/>
                  </a:cubicBezTo>
                  <a:lnTo>
                    <a:pt x="68948" y="192168"/>
                  </a:lnTo>
                  <a:close/>
                  <a:moveTo>
                    <a:pt x="101614" y="88148"/>
                  </a:moveTo>
                  <a:cubicBezTo>
                    <a:pt x="120862" y="89164"/>
                    <a:pt x="135297" y="100804"/>
                    <a:pt x="135297" y="123076"/>
                  </a:cubicBezTo>
                  <a:cubicBezTo>
                    <a:pt x="135297" y="152937"/>
                    <a:pt x="113523" y="189135"/>
                    <a:pt x="75533" y="192168"/>
                  </a:cubicBezTo>
                  <a:lnTo>
                    <a:pt x="101614" y="881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25" name="Forme libre : forme 424">
              <a:extLst>
                <a:ext uri="{FF2B5EF4-FFF2-40B4-BE49-F238E27FC236}">
                  <a16:creationId xmlns:a16="http://schemas.microsoft.com/office/drawing/2014/main" id="{B92AFCB3-7400-4F15-B8C5-08747489991A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>
              <a:off x="9877710" y="-13624706"/>
              <a:ext cx="101685" cy="152445"/>
            </a:xfrm>
            <a:custGeom>
              <a:avLst/>
              <a:gdLst>
                <a:gd name="connsiteX0" fmla="*/ 59136 w 101685"/>
                <a:gd name="connsiteY0" fmla="*/ 24010 h 152445"/>
                <a:gd name="connsiteX1" fmla="*/ 53822 w 101685"/>
                <a:gd name="connsiteY1" fmla="*/ 19056 h 152445"/>
                <a:gd name="connsiteX2" fmla="*/ 19066 w 101685"/>
                <a:gd name="connsiteY2" fmla="*/ 30395 h 152445"/>
                <a:gd name="connsiteX3" fmla="*/ 19066 w 101685"/>
                <a:gd name="connsiteY3" fmla="*/ 36778 h 152445"/>
                <a:gd name="connsiteX4" fmla="*/ 44774 w 101685"/>
                <a:gd name="connsiteY4" fmla="*/ 31815 h 152445"/>
                <a:gd name="connsiteX5" fmla="*/ 44774 w 101685"/>
                <a:gd name="connsiteY5" fmla="*/ 122195 h 152445"/>
                <a:gd name="connsiteX6" fmla="*/ 27042 w 101685"/>
                <a:gd name="connsiteY6" fmla="*/ 130341 h 152445"/>
                <a:gd name="connsiteX7" fmla="*/ 20305 w 101685"/>
                <a:gd name="connsiteY7" fmla="*/ 130341 h 152445"/>
                <a:gd name="connsiteX8" fmla="*/ 20305 w 101685"/>
                <a:gd name="connsiteY8" fmla="*/ 136725 h 152445"/>
                <a:gd name="connsiteX9" fmla="*/ 51868 w 101685"/>
                <a:gd name="connsiteY9" fmla="*/ 136018 h 152445"/>
                <a:gd name="connsiteX10" fmla="*/ 83605 w 101685"/>
                <a:gd name="connsiteY10" fmla="*/ 136725 h 152445"/>
                <a:gd name="connsiteX11" fmla="*/ 83605 w 101685"/>
                <a:gd name="connsiteY11" fmla="*/ 130341 h 152445"/>
                <a:gd name="connsiteX12" fmla="*/ 76868 w 101685"/>
                <a:gd name="connsiteY12" fmla="*/ 130341 h 152445"/>
                <a:gd name="connsiteX13" fmla="*/ 59136 w 101685"/>
                <a:gd name="connsiteY13" fmla="*/ 122195 h 152445"/>
                <a:gd name="connsiteX14" fmla="*/ 59136 w 101685"/>
                <a:gd name="connsiteY14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6" y="24010"/>
                  </a:moveTo>
                  <a:cubicBezTo>
                    <a:pt x="59136" y="19231"/>
                    <a:pt x="58787" y="19056"/>
                    <a:pt x="53822" y="19056"/>
                  </a:cubicBezTo>
                  <a:cubicBezTo>
                    <a:pt x="42470" y="30220"/>
                    <a:pt x="26335" y="30395"/>
                    <a:pt x="19066" y="30395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4" y="31815"/>
                  </a:cubicBezTo>
                  <a:lnTo>
                    <a:pt x="44774" y="122195"/>
                  </a:lnTo>
                  <a:cubicBezTo>
                    <a:pt x="44774" y="128038"/>
                    <a:pt x="44774" y="130341"/>
                    <a:pt x="27042" y="130341"/>
                  </a:cubicBezTo>
                  <a:lnTo>
                    <a:pt x="20305" y="130341"/>
                  </a:lnTo>
                  <a:lnTo>
                    <a:pt x="20305" y="136725"/>
                  </a:lnTo>
                  <a:cubicBezTo>
                    <a:pt x="23499" y="136550"/>
                    <a:pt x="45306" y="136018"/>
                    <a:pt x="51868" y="136018"/>
                  </a:cubicBezTo>
                  <a:cubicBezTo>
                    <a:pt x="57365" y="136018"/>
                    <a:pt x="79704" y="136550"/>
                    <a:pt x="83605" y="136725"/>
                  </a:cubicBezTo>
                  <a:lnTo>
                    <a:pt x="83605" y="130341"/>
                  </a:lnTo>
                  <a:lnTo>
                    <a:pt x="76868" y="130341"/>
                  </a:lnTo>
                  <a:cubicBezTo>
                    <a:pt x="59136" y="130341"/>
                    <a:pt x="59136" y="128038"/>
                    <a:pt x="59136" y="122195"/>
                  </a:cubicBezTo>
                  <a:lnTo>
                    <a:pt x="59136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26" name="Forme libre : forme 425">
              <a:extLst>
                <a:ext uri="{FF2B5EF4-FFF2-40B4-BE49-F238E27FC236}">
                  <a16:creationId xmlns:a16="http://schemas.microsoft.com/office/drawing/2014/main" id="{4BEC4BE2-8AB7-4B87-8E86-9917A3B55772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>
              <a:off x="10022711" y="-13761116"/>
              <a:ext cx="127107" cy="25408"/>
            </a:xfrm>
            <a:custGeom>
              <a:avLst/>
              <a:gdLst>
                <a:gd name="connsiteX0" fmla="*/ 110488 w 127106"/>
                <a:gd name="connsiteY0" fmla="*/ 26901 h 25407"/>
                <a:gd name="connsiteX1" fmla="*/ 110488 w 127106"/>
                <a:gd name="connsiteY1" fmla="*/ 19056 h 25407"/>
                <a:gd name="connsiteX2" fmla="*/ 19066 w 127106"/>
                <a:gd name="connsiteY2" fmla="*/ 19056 h 25407"/>
                <a:gd name="connsiteX3" fmla="*/ 19066 w 127106"/>
                <a:gd name="connsiteY3" fmla="*/ 26901 h 25407"/>
                <a:gd name="connsiteX4" fmla="*/ 110488 w 127106"/>
                <a:gd name="connsiteY4" fmla="*/ 26901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106" h="25407">
                  <a:moveTo>
                    <a:pt x="110488" y="26901"/>
                  </a:moveTo>
                  <a:lnTo>
                    <a:pt x="110488" y="19056"/>
                  </a:lnTo>
                  <a:lnTo>
                    <a:pt x="19066" y="19056"/>
                  </a:lnTo>
                  <a:lnTo>
                    <a:pt x="19066" y="26901"/>
                  </a:lnTo>
                  <a:lnTo>
                    <a:pt x="110488" y="2690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27" name="Forme libre : forme 426">
              <a:extLst>
                <a:ext uri="{FF2B5EF4-FFF2-40B4-BE49-F238E27FC236}">
                  <a16:creationId xmlns:a16="http://schemas.microsoft.com/office/drawing/2014/main" id="{DA523334-80A3-417B-9A6D-575C69231D5D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>
              <a:off x="9984399" y="-13720640"/>
              <a:ext cx="152528" cy="254075"/>
            </a:xfrm>
            <a:custGeom>
              <a:avLst/>
              <a:gdLst>
                <a:gd name="connsiteX0" fmla="*/ 117319 w 152528"/>
                <a:gd name="connsiteY0" fmla="*/ 25130 h 254075"/>
                <a:gd name="connsiteX1" fmla="*/ 118074 w 152528"/>
                <a:gd name="connsiteY1" fmla="*/ 21588 h 254075"/>
                <a:gd name="connsiteX2" fmla="*/ 115039 w 152528"/>
                <a:gd name="connsiteY2" fmla="*/ 19056 h 254075"/>
                <a:gd name="connsiteX3" fmla="*/ 111242 w 152528"/>
                <a:gd name="connsiteY3" fmla="*/ 24120 h 254075"/>
                <a:gd name="connsiteX4" fmla="*/ 96554 w 152528"/>
                <a:gd name="connsiteY4" fmla="*/ 82582 h 254075"/>
                <a:gd name="connsiteX5" fmla="*/ 19066 w 152528"/>
                <a:gd name="connsiteY5" fmla="*/ 151929 h 254075"/>
                <a:gd name="connsiteX6" fmla="*/ 67685 w 152528"/>
                <a:gd name="connsiteY6" fmla="*/ 197741 h 254075"/>
                <a:gd name="connsiteX7" fmla="*/ 61861 w 152528"/>
                <a:gd name="connsiteY7" fmla="*/ 221530 h 254075"/>
                <a:gd name="connsiteX8" fmla="*/ 56292 w 152528"/>
                <a:gd name="connsiteY8" fmla="*/ 243802 h 254075"/>
                <a:gd name="connsiteX9" fmla="*/ 59327 w 152528"/>
                <a:gd name="connsiteY9" fmla="*/ 246588 h 254075"/>
                <a:gd name="connsiteX10" fmla="*/ 61861 w 152528"/>
                <a:gd name="connsiteY10" fmla="*/ 245571 h 254075"/>
                <a:gd name="connsiteX11" fmla="*/ 64650 w 152528"/>
                <a:gd name="connsiteY11" fmla="*/ 235448 h 254075"/>
                <a:gd name="connsiteX12" fmla="*/ 74270 w 152528"/>
                <a:gd name="connsiteY12" fmla="*/ 197741 h 254075"/>
                <a:gd name="connsiteX13" fmla="*/ 151758 w 152528"/>
                <a:gd name="connsiteY13" fmla="*/ 128395 h 254075"/>
                <a:gd name="connsiteX14" fmla="*/ 103139 w 152528"/>
                <a:gd name="connsiteY14" fmla="*/ 82582 h 254075"/>
                <a:gd name="connsiteX15" fmla="*/ 117319 w 152528"/>
                <a:gd name="connsiteY15" fmla="*/ 25130 h 254075"/>
                <a:gd name="connsiteX16" fmla="*/ 68948 w 152528"/>
                <a:gd name="connsiteY16" fmla="*/ 192168 h 254075"/>
                <a:gd name="connsiteX17" fmla="*/ 35526 w 152528"/>
                <a:gd name="connsiteY17" fmla="*/ 157240 h 254075"/>
                <a:gd name="connsiteX18" fmla="*/ 95036 w 152528"/>
                <a:gd name="connsiteY18" fmla="*/ 88148 h 254075"/>
                <a:gd name="connsiteX19" fmla="*/ 68948 w 152528"/>
                <a:gd name="connsiteY19" fmla="*/ 192168 h 254075"/>
                <a:gd name="connsiteX20" fmla="*/ 101614 w 152528"/>
                <a:gd name="connsiteY20" fmla="*/ 88148 h 254075"/>
                <a:gd name="connsiteX21" fmla="*/ 135297 w 152528"/>
                <a:gd name="connsiteY21" fmla="*/ 123076 h 254075"/>
                <a:gd name="connsiteX22" fmla="*/ 75533 w 152528"/>
                <a:gd name="connsiteY22" fmla="*/ 192168 h 254075"/>
                <a:gd name="connsiteX23" fmla="*/ 101614 w 152528"/>
                <a:gd name="connsiteY23" fmla="*/ 8814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2528" h="254075">
                  <a:moveTo>
                    <a:pt x="117319" y="25130"/>
                  </a:moveTo>
                  <a:cubicBezTo>
                    <a:pt x="117319" y="24621"/>
                    <a:pt x="118074" y="21842"/>
                    <a:pt x="118074" y="21588"/>
                  </a:cubicBezTo>
                  <a:cubicBezTo>
                    <a:pt x="118074" y="21334"/>
                    <a:pt x="118074" y="19056"/>
                    <a:pt x="115039" y="19056"/>
                  </a:cubicBezTo>
                  <a:cubicBezTo>
                    <a:pt x="112505" y="19056"/>
                    <a:pt x="112251" y="19817"/>
                    <a:pt x="111242" y="24120"/>
                  </a:cubicBezTo>
                  <a:lnTo>
                    <a:pt x="96554" y="82582"/>
                  </a:lnTo>
                  <a:cubicBezTo>
                    <a:pt x="56292" y="83845"/>
                    <a:pt x="19066" y="117510"/>
                    <a:pt x="19066" y="151929"/>
                  </a:cubicBezTo>
                  <a:cubicBezTo>
                    <a:pt x="19066" y="175970"/>
                    <a:pt x="36789" y="195964"/>
                    <a:pt x="67685" y="197741"/>
                  </a:cubicBezTo>
                  <a:cubicBezTo>
                    <a:pt x="65658" y="205586"/>
                    <a:pt x="63887" y="213685"/>
                    <a:pt x="61861" y="221530"/>
                  </a:cubicBezTo>
                  <a:cubicBezTo>
                    <a:pt x="58819" y="233424"/>
                    <a:pt x="56292" y="243039"/>
                    <a:pt x="56292" y="243802"/>
                  </a:cubicBezTo>
                  <a:cubicBezTo>
                    <a:pt x="56292" y="246334"/>
                    <a:pt x="58064" y="246588"/>
                    <a:pt x="59327" y="246588"/>
                  </a:cubicBezTo>
                  <a:cubicBezTo>
                    <a:pt x="60598" y="246588"/>
                    <a:pt x="61099" y="246334"/>
                    <a:pt x="61861" y="245571"/>
                  </a:cubicBezTo>
                  <a:cubicBezTo>
                    <a:pt x="62370" y="245064"/>
                    <a:pt x="63887" y="238990"/>
                    <a:pt x="64650" y="235448"/>
                  </a:cubicBezTo>
                  <a:lnTo>
                    <a:pt x="74270" y="197741"/>
                  </a:lnTo>
                  <a:cubicBezTo>
                    <a:pt x="115039" y="196471"/>
                    <a:pt x="151758" y="162307"/>
                    <a:pt x="151758" y="128395"/>
                  </a:cubicBezTo>
                  <a:cubicBezTo>
                    <a:pt x="151758" y="108395"/>
                    <a:pt x="138332" y="85115"/>
                    <a:pt x="103139" y="82582"/>
                  </a:cubicBezTo>
                  <a:lnTo>
                    <a:pt x="117319" y="25130"/>
                  </a:lnTo>
                  <a:close/>
                  <a:moveTo>
                    <a:pt x="68948" y="192168"/>
                  </a:moveTo>
                  <a:cubicBezTo>
                    <a:pt x="53758" y="191414"/>
                    <a:pt x="35526" y="182553"/>
                    <a:pt x="35526" y="157240"/>
                  </a:cubicBezTo>
                  <a:cubicBezTo>
                    <a:pt x="35526" y="126870"/>
                    <a:pt x="57301" y="91443"/>
                    <a:pt x="95036" y="88148"/>
                  </a:cubicBezTo>
                  <a:lnTo>
                    <a:pt x="68948" y="192168"/>
                  </a:lnTo>
                  <a:close/>
                  <a:moveTo>
                    <a:pt x="101614" y="88148"/>
                  </a:moveTo>
                  <a:cubicBezTo>
                    <a:pt x="120862" y="89164"/>
                    <a:pt x="135297" y="100804"/>
                    <a:pt x="135297" y="123076"/>
                  </a:cubicBezTo>
                  <a:cubicBezTo>
                    <a:pt x="135297" y="152937"/>
                    <a:pt x="113522" y="189135"/>
                    <a:pt x="75533" y="192168"/>
                  </a:cubicBezTo>
                  <a:lnTo>
                    <a:pt x="101614" y="881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28" name="Forme libre : forme 427">
              <a:extLst>
                <a:ext uri="{FF2B5EF4-FFF2-40B4-BE49-F238E27FC236}">
                  <a16:creationId xmlns:a16="http://schemas.microsoft.com/office/drawing/2014/main" id="{EAACF071-6458-4453-9124-1CBDF6A7D9A9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>
              <a:off x="10142245" y="-13624704"/>
              <a:ext cx="101685" cy="152445"/>
            </a:xfrm>
            <a:custGeom>
              <a:avLst/>
              <a:gdLst>
                <a:gd name="connsiteX0" fmla="*/ 59136 w 101685"/>
                <a:gd name="connsiteY0" fmla="*/ 24010 h 152445"/>
                <a:gd name="connsiteX1" fmla="*/ 53822 w 101685"/>
                <a:gd name="connsiteY1" fmla="*/ 19056 h 152445"/>
                <a:gd name="connsiteX2" fmla="*/ 19066 w 101685"/>
                <a:gd name="connsiteY2" fmla="*/ 30395 h 152445"/>
                <a:gd name="connsiteX3" fmla="*/ 19066 w 101685"/>
                <a:gd name="connsiteY3" fmla="*/ 36778 h 152445"/>
                <a:gd name="connsiteX4" fmla="*/ 44773 w 101685"/>
                <a:gd name="connsiteY4" fmla="*/ 31815 h 152445"/>
                <a:gd name="connsiteX5" fmla="*/ 44773 w 101685"/>
                <a:gd name="connsiteY5" fmla="*/ 122195 h 152445"/>
                <a:gd name="connsiteX6" fmla="*/ 27042 w 101685"/>
                <a:gd name="connsiteY6" fmla="*/ 130341 h 152445"/>
                <a:gd name="connsiteX7" fmla="*/ 20305 w 101685"/>
                <a:gd name="connsiteY7" fmla="*/ 130341 h 152445"/>
                <a:gd name="connsiteX8" fmla="*/ 20305 w 101685"/>
                <a:gd name="connsiteY8" fmla="*/ 136725 h 152445"/>
                <a:gd name="connsiteX9" fmla="*/ 51868 w 101685"/>
                <a:gd name="connsiteY9" fmla="*/ 136018 h 152445"/>
                <a:gd name="connsiteX10" fmla="*/ 83604 w 101685"/>
                <a:gd name="connsiteY10" fmla="*/ 136725 h 152445"/>
                <a:gd name="connsiteX11" fmla="*/ 83604 w 101685"/>
                <a:gd name="connsiteY11" fmla="*/ 130341 h 152445"/>
                <a:gd name="connsiteX12" fmla="*/ 76868 w 101685"/>
                <a:gd name="connsiteY12" fmla="*/ 130341 h 152445"/>
                <a:gd name="connsiteX13" fmla="*/ 59136 w 101685"/>
                <a:gd name="connsiteY13" fmla="*/ 122195 h 152445"/>
                <a:gd name="connsiteX14" fmla="*/ 59136 w 101685"/>
                <a:gd name="connsiteY14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6" y="24010"/>
                  </a:moveTo>
                  <a:cubicBezTo>
                    <a:pt x="59136" y="19231"/>
                    <a:pt x="58787" y="19056"/>
                    <a:pt x="53822" y="19056"/>
                  </a:cubicBezTo>
                  <a:cubicBezTo>
                    <a:pt x="42470" y="30220"/>
                    <a:pt x="26334" y="30395"/>
                    <a:pt x="19066" y="30395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3" y="31815"/>
                  </a:cubicBezTo>
                  <a:lnTo>
                    <a:pt x="44773" y="122195"/>
                  </a:lnTo>
                  <a:cubicBezTo>
                    <a:pt x="44773" y="128040"/>
                    <a:pt x="44773" y="130341"/>
                    <a:pt x="27042" y="130341"/>
                  </a:cubicBezTo>
                  <a:lnTo>
                    <a:pt x="20305" y="130341"/>
                  </a:lnTo>
                  <a:lnTo>
                    <a:pt x="20305" y="136725"/>
                  </a:lnTo>
                  <a:cubicBezTo>
                    <a:pt x="23499" y="136550"/>
                    <a:pt x="45306" y="136018"/>
                    <a:pt x="51868" y="136018"/>
                  </a:cubicBezTo>
                  <a:cubicBezTo>
                    <a:pt x="57365" y="136018"/>
                    <a:pt x="79704" y="136550"/>
                    <a:pt x="83604" y="136725"/>
                  </a:cubicBezTo>
                  <a:lnTo>
                    <a:pt x="83604" y="130341"/>
                  </a:lnTo>
                  <a:lnTo>
                    <a:pt x="76868" y="130341"/>
                  </a:lnTo>
                  <a:cubicBezTo>
                    <a:pt x="59136" y="130341"/>
                    <a:pt x="59136" y="128040"/>
                    <a:pt x="59136" y="122195"/>
                  </a:cubicBezTo>
                  <a:lnTo>
                    <a:pt x="59136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29" name="Forme libre : forme 428">
              <a:extLst>
                <a:ext uri="{FF2B5EF4-FFF2-40B4-BE49-F238E27FC236}">
                  <a16:creationId xmlns:a16="http://schemas.microsoft.com/office/drawing/2014/main" id="{FC4F5E60-FE2A-41ED-A9F6-207831D9F0A7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>
              <a:off x="10287246" y="-13761116"/>
              <a:ext cx="127107" cy="25408"/>
            </a:xfrm>
            <a:custGeom>
              <a:avLst/>
              <a:gdLst>
                <a:gd name="connsiteX0" fmla="*/ 110488 w 127106"/>
                <a:gd name="connsiteY0" fmla="*/ 26901 h 25407"/>
                <a:gd name="connsiteX1" fmla="*/ 110488 w 127106"/>
                <a:gd name="connsiteY1" fmla="*/ 19056 h 25407"/>
                <a:gd name="connsiteX2" fmla="*/ 19066 w 127106"/>
                <a:gd name="connsiteY2" fmla="*/ 19056 h 25407"/>
                <a:gd name="connsiteX3" fmla="*/ 19066 w 127106"/>
                <a:gd name="connsiteY3" fmla="*/ 26901 h 25407"/>
                <a:gd name="connsiteX4" fmla="*/ 110488 w 127106"/>
                <a:gd name="connsiteY4" fmla="*/ 26901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106" h="25407">
                  <a:moveTo>
                    <a:pt x="110488" y="26901"/>
                  </a:moveTo>
                  <a:lnTo>
                    <a:pt x="110488" y="19056"/>
                  </a:lnTo>
                  <a:lnTo>
                    <a:pt x="19066" y="19056"/>
                  </a:lnTo>
                  <a:lnTo>
                    <a:pt x="19066" y="26901"/>
                  </a:lnTo>
                  <a:lnTo>
                    <a:pt x="110488" y="2690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30" name="Forme libre : forme 429">
              <a:extLst>
                <a:ext uri="{FF2B5EF4-FFF2-40B4-BE49-F238E27FC236}">
                  <a16:creationId xmlns:a16="http://schemas.microsoft.com/office/drawing/2014/main" id="{2F637368-4C97-430D-B709-019113D26C65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>
              <a:off x="10248934" y="-13720640"/>
              <a:ext cx="152528" cy="254075"/>
            </a:xfrm>
            <a:custGeom>
              <a:avLst/>
              <a:gdLst>
                <a:gd name="connsiteX0" fmla="*/ 117319 w 152528"/>
                <a:gd name="connsiteY0" fmla="*/ 25130 h 254075"/>
                <a:gd name="connsiteX1" fmla="*/ 118074 w 152528"/>
                <a:gd name="connsiteY1" fmla="*/ 21588 h 254075"/>
                <a:gd name="connsiteX2" fmla="*/ 115039 w 152528"/>
                <a:gd name="connsiteY2" fmla="*/ 19056 h 254075"/>
                <a:gd name="connsiteX3" fmla="*/ 111242 w 152528"/>
                <a:gd name="connsiteY3" fmla="*/ 24120 h 254075"/>
                <a:gd name="connsiteX4" fmla="*/ 96554 w 152528"/>
                <a:gd name="connsiteY4" fmla="*/ 82582 h 254075"/>
                <a:gd name="connsiteX5" fmla="*/ 19066 w 152528"/>
                <a:gd name="connsiteY5" fmla="*/ 151929 h 254075"/>
                <a:gd name="connsiteX6" fmla="*/ 67685 w 152528"/>
                <a:gd name="connsiteY6" fmla="*/ 197741 h 254075"/>
                <a:gd name="connsiteX7" fmla="*/ 61861 w 152528"/>
                <a:gd name="connsiteY7" fmla="*/ 221530 h 254075"/>
                <a:gd name="connsiteX8" fmla="*/ 56293 w 152528"/>
                <a:gd name="connsiteY8" fmla="*/ 243802 h 254075"/>
                <a:gd name="connsiteX9" fmla="*/ 59327 w 152528"/>
                <a:gd name="connsiteY9" fmla="*/ 246588 h 254075"/>
                <a:gd name="connsiteX10" fmla="*/ 61861 w 152528"/>
                <a:gd name="connsiteY10" fmla="*/ 245571 h 254075"/>
                <a:gd name="connsiteX11" fmla="*/ 64650 w 152528"/>
                <a:gd name="connsiteY11" fmla="*/ 235448 h 254075"/>
                <a:gd name="connsiteX12" fmla="*/ 74269 w 152528"/>
                <a:gd name="connsiteY12" fmla="*/ 197741 h 254075"/>
                <a:gd name="connsiteX13" fmla="*/ 151758 w 152528"/>
                <a:gd name="connsiteY13" fmla="*/ 128395 h 254075"/>
                <a:gd name="connsiteX14" fmla="*/ 103139 w 152528"/>
                <a:gd name="connsiteY14" fmla="*/ 82582 h 254075"/>
                <a:gd name="connsiteX15" fmla="*/ 117319 w 152528"/>
                <a:gd name="connsiteY15" fmla="*/ 25130 h 254075"/>
                <a:gd name="connsiteX16" fmla="*/ 68948 w 152528"/>
                <a:gd name="connsiteY16" fmla="*/ 192168 h 254075"/>
                <a:gd name="connsiteX17" fmla="*/ 35526 w 152528"/>
                <a:gd name="connsiteY17" fmla="*/ 157240 h 254075"/>
                <a:gd name="connsiteX18" fmla="*/ 95036 w 152528"/>
                <a:gd name="connsiteY18" fmla="*/ 88148 h 254075"/>
                <a:gd name="connsiteX19" fmla="*/ 68948 w 152528"/>
                <a:gd name="connsiteY19" fmla="*/ 192168 h 254075"/>
                <a:gd name="connsiteX20" fmla="*/ 101614 w 152528"/>
                <a:gd name="connsiteY20" fmla="*/ 88148 h 254075"/>
                <a:gd name="connsiteX21" fmla="*/ 135297 w 152528"/>
                <a:gd name="connsiteY21" fmla="*/ 123076 h 254075"/>
                <a:gd name="connsiteX22" fmla="*/ 75533 w 152528"/>
                <a:gd name="connsiteY22" fmla="*/ 192168 h 254075"/>
                <a:gd name="connsiteX23" fmla="*/ 101614 w 152528"/>
                <a:gd name="connsiteY23" fmla="*/ 8814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2528" h="254075">
                  <a:moveTo>
                    <a:pt x="117319" y="25130"/>
                  </a:moveTo>
                  <a:cubicBezTo>
                    <a:pt x="117319" y="24621"/>
                    <a:pt x="118074" y="21842"/>
                    <a:pt x="118074" y="21588"/>
                  </a:cubicBezTo>
                  <a:cubicBezTo>
                    <a:pt x="118074" y="21334"/>
                    <a:pt x="118074" y="19056"/>
                    <a:pt x="115039" y="19056"/>
                  </a:cubicBezTo>
                  <a:cubicBezTo>
                    <a:pt x="112505" y="19056"/>
                    <a:pt x="112251" y="19817"/>
                    <a:pt x="111242" y="24120"/>
                  </a:cubicBezTo>
                  <a:lnTo>
                    <a:pt x="96554" y="82582"/>
                  </a:lnTo>
                  <a:cubicBezTo>
                    <a:pt x="56293" y="83845"/>
                    <a:pt x="19066" y="117510"/>
                    <a:pt x="19066" y="151929"/>
                  </a:cubicBezTo>
                  <a:cubicBezTo>
                    <a:pt x="19066" y="175970"/>
                    <a:pt x="36789" y="195964"/>
                    <a:pt x="67685" y="197741"/>
                  </a:cubicBezTo>
                  <a:cubicBezTo>
                    <a:pt x="65658" y="205586"/>
                    <a:pt x="63887" y="213685"/>
                    <a:pt x="61861" y="221530"/>
                  </a:cubicBezTo>
                  <a:cubicBezTo>
                    <a:pt x="58819" y="233424"/>
                    <a:pt x="56293" y="243039"/>
                    <a:pt x="56293" y="243802"/>
                  </a:cubicBezTo>
                  <a:cubicBezTo>
                    <a:pt x="56293" y="246334"/>
                    <a:pt x="58064" y="246588"/>
                    <a:pt x="59327" y="246588"/>
                  </a:cubicBezTo>
                  <a:cubicBezTo>
                    <a:pt x="60598" y="246588"/>
                    <a:pt x="61099" y="246334"/>
                    <a:pt x="61861" y="245571"/>
                  </a:cubicBezTo>
                  <a:cubicBezTo>
                    <a:pt x="62370" y="245064"/>
                    <a:pt x="63887" y="238990"/>
                    <a:pt x="64650" y="235448"/>
                  </a:cubicBezTo>
                  <a:lnTo>
                    <a:pt x="74269" y="197741"/>
                  </a:lnTo>
                  <a:cubicBezTo>
                    <a:pt x="115039" y="196471"/>
                    <a:pt x="151758" y="162307"/>
                    <a:pt x="151758" y="128395"/>
                  </a:cubicBezTo>
                  <a:cubicBezTo>
                    <a:pt x="151758" y="108395"/>
                    <a:pt x="138332" y="85115"/>
                    <a:pt x="103139" y="82582"/>
                  </a:cubicBezTo>
                  <a:lnTo>
                    <a:pt x="117319" y="25130"/>
                  </a:lnTo>
                  <a:close/>
                  <a:moveTo>
                    <a:pt x="68948" y="192168"/>
                  </a:moveTo>
                  <a:cubicBezTo>
                    <a:pt x="53758" y="191414"/>
                    <a:pt x="35526" y="182553"/>
                    <a:pt x="35526" y="157240"/>
                  </a:cubicBezTo>
                  <a:cubicBezTo>
                    <a:pt x="35526" y="126870"/>
                    <a:pt x="57301" y="91443"/>
                    <a:pt x="95036" y="88148"/>
                  </a:cubicBezTo>
                  <a:lnTo>
                    <a:pt x="68948" y="192168"/>
                  </a:lnTo>
                  <a:close/>
                  <a:moveTo>
                    <a:pt x="101614" y="88148"/>
                  </a:moveTo>
                  <a:cubicBezTo>
                    <a:pt x="120862" y="89164"/>
                    <a:pt x="135297" y="100804"/>
                    <a:pt x="135297" y="123076"/>
                  </a:cubicBezTo>
                  <a:cubicBezTo>
                    <a:pt x="135297" y="152937"/>
                    <a:pt x="113523" y="189135"/>
                    <a:pt x="75533" y="192168"/>
                  </a:cubicBezTo>
                  <a:lnTo>
                    <a:pt x="101614" y="881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31" name="Forme libre : forme 430">
              <a:extLst>
                <a:ext uri="{FF2B5EF4-FFF2-40B4-BE49-F238E27FC236}">
                  <a16:creationId xmlns:a16="http://schemas.microsoft.com/office/drawing/2014/main" id="{67663877-BCBF-4137-89D3-4489EE0EB82D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>
              <a:off x="10398596" y="-13624704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4 w 101685"/>
                <a:gd name="connsiteY1" fmla="*/ 104473 h 152445"/>
                <a:gd name="connsiteX2" fmla="*/ 86799 w 101685"/>
                <a:gd name="connsiteY2" fmla="*/ 120599 h 152445"/>
                <a:gd name="connsiteX3" fmla="*/ 69249 w 101685"/>
                <a:gd name="connsiteY3" fmla="*/ 121663 h 152445"/>
                <a:gd name="connsiteX4" fmla="*/ 36623 w 101685"/>
                <a:gd name="connsiteY4" fmla="*/ 121663 h 152445"/>
                <a:gd name="connsiteX5" fmla="*/ 72086 w 101685"/>
                <a:gd name="connsiteY5" fmla="*/ 91888 h 152445"/>
                <a:gd name="connsiteX6" fmla="*/ 97443 w 101685"/>
                <a:gd name="connsiteY6" fmla="*/ 53611 h 152445"/>
                <a:gd name="connsiteX7" fmla="*/ 55951 w 101685"/>
                <a:gd name="connsiteY7" fmla="*/ 19056 h 152445"/>
                <a:gd name="connsiteX8" fmla="*/ 19066 w 101685"/>
                <a:gd name="connsiteY8" fmla="*/ 50776 h 152445"/>
                <a:gd name="connsiteX9" fmla="*/ 28464 w 101685"/>
                <a:gd name="connsiteY9" fmla="*/ 60701 h 152445"/>
                <a:gd name="connsiteX10" fmla="*/ 37862 w 101685"/>
                <a:gd name="connsiteY10" fmla="*/ 51308 h 152445"/>
                <a:gd name="connsiteX11" fmla="*/ 27400 w 101685"/>
                <a:gd name="connsiteY11" fmla="*/ 41915 h 152445"/>
                <a:gd name="connsiteX12" fmla="*/ 53290 w 101685"/>
                <a:gd name="connsiteY12" fmla="*/ 25432 h 152445"/>
                <a:gd name="connsiteX13" fmla="*/ 80244 w 101685"/>
                <a:gd name="connsiteY13" fmla="*/ 53611 h 152445"/>
                <a:gd name="connsiteX14" fmla="*/ 63570 w 101685"/>
                <a:gd name="connsiteY14" fmla="*/ 87633 h 152445"/>
                <a:gd name="connsiteX15" fmla="*/ 20838 w 101685"/>
                <a:gd name="connsiteY15" fmla="*/ 129817 h 152445"/>
                <a:gd name="connsiteX16" fmla="*/ 19066 w 101685"/>
                <a:gd name="connsiteY16" fmla="*/ 136725 h 152445"/>
                <a:gd name="connsiteX17" fmla="*/ 92121 w 101685"/>
                <a:gd name="connsiteY17" fmla="*/ 136725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4" y="104473"/>
                  </a:lnTo>
                  <a:cubicBezTo>
                    <a:pt x="90882" y="108371"/>
                    <a:pt x="89110" y="118828"/>
                    <a:pt x="86799" y="120599"/>
                  </a:cubicBezTo>
                  <a:cubicBezTo>
                    <a:pt x="85384" y="121663"/>
                    <a:pt x="71728" y="121663"/>
                    <a:pt x="69249" y="121663"/>
                  </a:cubicBezTo>
                  <a:lnTo>
                    <a:pt x="36623" y="121663"/>
                  </a:lnTo>
                  <a:cubicBezTo>
                    <a:pt x="55236" y="105180"/>
                    <a:pt x="61449" y="100217"/>
                    <a:pt x="72086" y="91888"/>
                  </a:cubicBezTo>
                  <a:cubicBezTo>
                    <a:pt x="85210" y="81432"/>
                    <a:pt x="97443" y="70443"/>
                    <a:pt x="97443" y="53611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6"/>
                  </a:cubicBezTo>
                  <a:cubicBezTo>
                    <a:pt x="19066" y="59811"/>
                    <a:pt x="26693" y="60701"/>
                    <a:pt x="28464" y="60701"/>
                  </a:cubicBezTo>
                  <a:cubicBezTo>
                    <a:pt x="32722" y="60701"/>
                    <a:pt x="37862" y="57683"/>
                    <a:pt x="37862" y="51308"/>
                  </a:cubicBezTo>
                  <a:cubicBezTo>
                    <a:pt x="37862" y="48117"/>
                    <a:pt x="36623" y="41915"/>
                    <a:pt x="27400" y="41915"/>
                  </a:cubicBezTo>
                  <a:cubicBezTo>
                    <a:pt x="32897" y="29331"/>
                    <a:pt x="44956" y="25432"/>
                    <a:pt x="53290" y="25432"/>
                  </a:cubicBezTo>
                  <a:cubicBezTo>
                    <a:pt x="71021" y="25432"/>
                    <a:pt x="80244" y="39256"/>
                    <a:pt x="80244" y="53611"/>
                  </a:cubicBezTo>
                  <a:cubicBezTo>
                    <a:pt x="80244" y="69030"/>
                    <a:pt x="69249" y="81256"/>
                    <a:pt x="63570" y="87633"/>
                  </a:cubicBezTo>
                  <a:lnTo>
                    <a:pt x="20838" y="129817"/>
                  </a:lnTo>
                  <a:cubicBezTo>
                    <a:pt x="19066" y="131405"/>
                    <a:pt x="19066" y="131763"/>
                    <a:pt x="19066" y="136725"/>
                  </a:cubicBezTo>
                  <a:lnTo>
                    <a:pt x="92121" y="136725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32" name="Forme libre : forme 431">
              <a:extLst>
                <a:ext uri="{FF2B5EF4-FFF2-40B4-BE49-F238E27FC236}">
                  <a16:creationId xmlns:a16="http://schemas.microsoft.com/office/drawing/2014/main" id="{C9CD83F3-C3B3-47A6-8685-311E7534A531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>
              <a:off x="10513443" y="-13720640"/>
              <a:ext cx="152528" cy="254075"/>
            </a:xfrm>
            <a:custGeom>
              <a:avLst/>
              <a:gdLst>
                <a:gd name="connsiteX0" fmla="*/ 117319 w 152528"/>
                <a:gd name="connsiteY0" fmla="*/ 25130 h 254075"/>
                <a:gd name="connsiteX1" fmla="*/ 118074 w 152528"/>
                <a:gd name="connsiteY1" fmla="*/ 21588 h 254075"/>
                <a:gd name="connsiteX2" fmla="*/ 115039 w 152528"/>
                <a:gd name="connsiteY2" fmla="*/ 19056 h 254075"/>
                <a:gd name="connsiteX3" fmla="*/ 111242 w 152528"/>
                <a:gd name="connsiteY3" fmla="*/ 24120 h 254075"/>
                <a:gd name="connsiteX4" fmla="*/ 96554 w 152528"/>
                <a:gd name="connsiteY4" fmla="*/ 82582 h 254075"/>
                <a:gd name="connsiteX5" fmla="*/ 19066 w 152528"/>
                <a:gd name="connsiteY5" fmla="*/ 151929 h 254075"/>
                <a:gd name="connsiteX6" fmla="*/ 67685 w 152528"/>
                <a:gd name="connsiteY6" fmla="*/ 197741 h 254075"/>
                <a:gd name="connsiteX7" fmla="*/ 61861 w 152528"/>
                <a:gd name="connsiteY7" fmla="*/ 221530 h 254075"/>
                <a:gd name="connsiteX8" fmla="*/ 56292 w 152528"/>
                <a:gd name="connsiteY8" fmla="*/ 243802 h 254075"/>
                <a:gd name="connsiteX9" fmla="*/ 59327 w 152528"/>
                <a:gd name="connsiteY9" fmla="*/ 246588 h 254075"/>
                <a:gd name="connsiteX10" fmla="*/ 61861 w 152528"/>
                <a:gd name="connsiteY10" fmla="*/ 245571 h 254075"/>
                <a:gd name="connsiteX11" fmla="*/ 64650 w 152528"/>
                <a:gd name="connsiteY11" fmla="*/ 235448 h 254075"/>
                <a:gd name="connsiteX12" fmla="*/ 74269 w 152528"/>
                <a:gd name="connsiteY12" fmla="*/ 197741 h 254075"/>
                <a:gd name="connsiteX13" fmla="*/ 151757 w 152528"/>
                <a:gd name="connsiteY13" fmla="*/ 128395 h 254075"/>
                <a:gd name="connsiteX14" fmla="*/ 103138 w 152528"/>
                <a:gd name="connsiteY14" fmla="*/ 82582 h 254075"/>
                <a:gd name="connsiteX15" fmla="*/ 117319 w 152528"/>
                <a:gd name="connsiteY15" fmla="*/ 25130 h 254075"/>
                <a:gd name="connsiteX16" fmla="*/ 68948 w 152528"/>
                <a:gd name="connsiteY16" fmla="*/ 192168 h 254075"/>
                <a:gd name="connsiteX17" fmla="*/ 35526 w 152528"/>
                <a:gd name="connsiteY17" fmla="*/ 157240 h 254075"/>
                <a:gd name="connsiteX18" fmla="*/ 95036 w 152528"/>
                <a:gd name="connsiteY18" fmla="*/ 88148 h 254075"/>
                <a:gd name="connsiteX19" fmla="*/ 68948 w 152528"/>
                <a:gd name="connsiteY19" fmla="*/ 192168 h 254075"/>
                <a:gd name="connsiteX20" fmla="*/ 101613 w 152528"/>
                <a:gd name="connsiteY20" fmla="*/ 88148 h 254075"/>
                <a:gd name="connsiteX21" fmla="*/ 135297 w 152528"/>
                <a:gd name="connsiteY21" fmla="*/ 123076 h 254075"/>
                <a:gd name="connsiteX22" fmla="*/ 75533 w 152528"/>
                <a:gd name="connsiteY22" fmla="*/ 192168 h 254075"/>
                <a:gd name="connsiteX23" fmla="*/ 101613 w 152528"/>
                <a:gd name="connsiteY23" fmla="*/ 88148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2528" h="254075">
                  <a:moveTo>
                    <a:pt x="117319" y="25130"/>
                  </a:moveTo>
                  <a:cubicBezTo>
                    <a:pt x="117319" y="24621"/>
                    <a:pt x="118074" y="21842"/>
                    <a:pt x="118074" y="21588"/>
                  </a:cubicBezTo>
                  <a:cubicBezTo>
                    <a:pt x="118074" y="21334"/>
                    <a:pt x="118074" y="19056"/>
                    <a:pt x="115039" y="19056"/>
                  </a:cubicBezTo>
                  <a:cubicBezTo>
                    <a:pt x="112505" y="19056"/>
                    <a:pt x="112251" y="19817"/>
                    <a:pt x="111242" y="24120"/>
                  </a:cubicBezTo>
                  <a:lnTo>
                    <a:pt x="96554" y="82582"/>
                  </a:lnTo>
                  <a:cubicBezTo>
                    <a:pt x="56292" y="83845"/>
                    <a:pt x="19066" y="117510"/>
                    <a:pt x="19066" y="151929"/>
                  </a:cubicBezTo>
                  <a:cubicBezTo>
                    <a:pt x="19066" y="175970"/>
                    <a:pt x="36789" y="195964"/>
                    <a:pt x="67685" y="197741"/>
                  </a:cubicBezTo>
                  <a:cubicBezTo>
                    <a:pt x="65658" y="205586"/>
                    <a:pt x="63887" y="213685"/>
                    <a:pt x="61861" y="221530"/>
                  </a:cubicBezTo>
                  <a:cubicBezTo>
                    <a:pt x="58819" y="233424"/>
                    <a:pt x="56292" y="243039"/>
                    <a:pt x="56292" y="243802"/>
                  </a:cubicBezTo>
                  <a:cubicBezTo>
                    <a:pt x="56292" y="246334"/>
                    <a:pt x="58064" y="246588"/>
                    <a:pt x="59327" y="246588"/>
                  </a:cubicBezTo>
                  <a:cubicBezTo>
                    <a:pt x="60598" y="246588"/>
                    <a:pt x="61098" y="246334"/>
                    <a:pt x="61861" y="245571"/>
                  </a:cubicBezTo>
                  <a:cubicBezTo>
                    <a:pt x="62370" y="245064"/>
                    <a:pt x="63887" y="238990"/>
                    <a:pt x="64650" y="235448"/>
                  </a:cubicBezTo>
                  <a:lnTo>
                    <a:pt x="74269" y="197741"/>
                  </a:lnTo>
                  <a:cubicBezTo>
                    <a:pt x="115039" y="196471"/>
                    <a:pt x="151757" y="162307"/>
                    <a:pt x="151757" y="128395"/>
                  </a:cubicBezTo>
                  <a:cubicBezTo>
                    <a:pt x="151757" y="108395"/>
                    <a:pt x="138332" y="85115"/>
                    <a:pt x="103138" y="82582"/>
                  </a:cubicBezTo>
                  <a:lnTo>
                    <a:pt x="117319" y="25130"/>
                  </a:lnTo>
                  <a:close/>
                  <a:moveTo>
                    <a:pt x="68948" y="192168"/>
                  </a:moveTo>
                  <a:cubicBezTo>
                    <a:pt x="53758" y="191414"/>
                    <a:pt x="35526" y="182553"/>
                    <a:pt x="35526" y="157240"/>
                  </a:cubicBezTo>
                  <a:cubicBezTo>
                    <a:pt x="35526" y="126870"/>
                    <a:pt x="57301" y="91443"/>
                    <a:pt x="95036" y="88148"/>
                  </a:cubicBezTo>
                  <a:lnTo>
                    <a:pt x="68948" y="192168"/>
                  </a:lnTo>
                  <a:close/>
                  <a:moveTo>
                    <a:pt x="101613" y="88148"/>
                  </a:moveTo>
                  <a:cubicBezTo>
                    <a:pt x="120862" y="89164"/>
                    <a:pt x="135297" y="100804"/>
                    <a:pt x="135297" y="123076"/>
                  </a:cubicBezTo>
                  <a:cubicBezTo>
                    <a:pt x="135297" y="152937"/>
                    <a:pt x="113522" y="189135"/>
                    <a:pt x="75533" y="192168"/>
                  </a:cubicBezTo>
                  <a:lnTo>
                    <a:pt x="101613" y="881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33" name="Forme libre : forme 432">
              <a:extLst>
                <a:ext uri="{FF2B5EF4-FFF2-40B4-BE49-F238E27FC236}">
                  <a16:creationId xmlns:a16="http://schemas.microsoft.com/office/drawing/2014/main" id="{CFE5206E-9A88-46CF-A7B5-20B437594846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>
              <a:off x="10671262" y="-13624704"/>
              <a:ext cx="101685" cy="152445"/>
            </a:xfrm>
            <a:custGeom>
              <a:avLst/>
              <a:gdLst>
                <a:gd name="connsiteX0" fmla="*/ 59137 w 101685"/>
                <a:gd name="connsiteY0" fmla="*/ 24010 h 152445"/>
                <a:gd name="connsiteX1" fmla="*/ 53822 w 101685"/>
                <a:gd name="connsiteY1" fmla="*/ 19056 h 152445"/>
                <a:gd name="connsiteX2" fmla="*/ 19066 w 101685"/>
                <a:gd name="connsiteY2" fmla="*/ 30395 h 152445"/>
                <a:gd name="connsiteX3" fmla="*/ 19066 w 101685"/>
                <a:gd name="connsiteY3" fmla="*/ 36778 h 152445"/>
                <a:gd name="connsiteX4" fmla="*/ 44774 w 101685"/>
                <a:gd name="connsiteY4" fmla="*/ 31815 h 152445"/>
                <a:gd name="connsiteX5" fmla="*/ 44774 w 101685"/>
                <a:gd name="connsiteY5" fmla="*/ 122195 h 152445"/>
                <a:gd name="connsiteX6" fmla="*/ 27042 w 101685"/>
                <a:gd name="connsiteY6" fmla="*/ 130341 h 152445"/>
                <a:gd name="connsiteX7" fmla="*/ 20305 w 101685"/>
                <a:gd name="connsiteY7" fmla="*/ 130341 h 152445"/>
                <a:gd name="connsiteX8" fmla="*/ 20305 w 101685"/>
                <a:gd name="connsiteY8" fmla="*/ 136725 h 152445"/>
                <a:gd name="connsiteX9" fmla="*/ 51868 w 101685"/>
                <a:gd name="connsiteY9" fmla="*/ 136018 h 152445"/>
                <a:gd name="connsiteX10" fmla="*/ 83605 w 101685"/>
                <a:gd name="connsiteY10" fmla="*/ 136725 h 152445"/>
                <a:gd name="connsiteX11" fmla="*/ 83605 w 101685"/>
                <a:gd name="connsiteY11" fmla="*/ 130341 h 152445"/>
                <a:gd name="connsiteX12" fmla="*/ 76868 w 101685"/>
                <a:gd name="connsiteY12" fmla="*/ 130341 h 152445"/>
                <a:gd name="connsiteX13" fmla="*/ 59137 w 101685"/>
                <a:gd name="connsiteY13" fmla="*/ 122195 h 152445"/>
                <a:gd name="connsiteX14" fmla="*/ 59137 w 101685"/>
                <a:gd name="connsiteY14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7" y="24010"/>
                  </a:moveTo>
                  <a:cubicBezTo>
                    <a:pt x="59137" y="19231"/>
                    <a:pt x="58787" y="19056"/>
                    <a:pt x="53822" y="19056"/>
                  </a:cubicBezTo>
                  <a:cubicBezTo>
                    <a:pt x="42470" y="30220"/>
                    <a:pt x="26334" y="30395"/>
                    <a:pt x="19066" y="30395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4" y="31815"/>
                  </a:cubicBezTo>
                  <a:lnTo>
                    <a:pt x="44774" y="122195"/>
                  </a:lnTo>
                  <a:cubicBezTo>
                    <a:pt x="44774" y="128040"/>
                    <a:pt x="44774" y="130341"/>
                    <a:pt x="27042" y="130341"/>
                  </a:cubicBezTo>
                  <a:lnTo>
                    <a:pt x="20305" y="130341"/>
                  </a:lnTo>
                  <a:lnTo>
                    <a:pt x="20305" y="136725"/>
                  </a:lnTo>
                  <a:cubicBezTo>
                    <a:pt x="23499" y="136550"/>
                    <a:pt x="45306" y="136018"/>
                    <a:pt x="51868" y="136018"/>
                  </a:cubicBezTo>
                  <a:cubicBezTo>
                    <a:pt x="57365" y="136018"/>
                    <a:pt x="79704" y="136550"/>
                    <a:pt x="83605" y="136725"/>
                  </a:cubicBezTo>
                  <a:lnTo>
                    <a:pt x="83605" y="130341"/>
                  </a:lnTo>
                  <a:lnTo>
                    <a:pt x="76868" y="130341"/>
                  </a:lnTo>
                  <a:cubicBezTo>
                    <a:pt x="59137" y="130341"/>
                    <a:pt x="59137" y="128040"/>
                    <a:pt x="59137" y="122195"/>
                  </a:cubicBezTo>
                  <a:lnTo>
                    <a:pt x="59137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34" name="Forme libre : forme 433">
              <a:extLst>
                <a:ext uri="{FF2B5EF4-FFF2-40B4-BE49-F238E27FC236}">
                  <a16:creationId xmlns:a16="http://schemas.microsoft.com/office/drawing/2014/main" id="{1EF94076-0DE9-4F19-9C5D-16ACD609EBC8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>
              <a:off x="10780004" y="-13734812"/>
              <a:ext cx="76264" cy="279483"/>
            </a:xfrm>
            <a:custGeom>
              <a:avLst/>
              <a:gdLst>
                <a:gd name="connsiteX0" fmla="*/ 77813 w 76264"/>
                <a:gd name="connsiteY0" fmla="*/ 145600 h 279482"/>
                <a:gd name="connsiteX1" fmla="*/ 61099 w 76264"/>
                <a:gd name="connsiteY1" fmla="*/ 66639 h 279482"/>
                <a:gd name="connsiteX2" fmla="*/ 21600 w 76264"/>
                <a:gd name="connsiteY2" fmla="*/ 19056 h 279482"/>
                <a:gd name="connsiteX3" fmla="*/ 19066 w 76264"/>
                <a:gd name="connsiteY3" fmla="*/ 21588 h 279482"/>
                <a:gd name="connsiteX4" fmla="*/ 23880 w 76264"/>
                <a:gd name="connsiteY4" fmla="*/ 27408 h 279482"/>
                <a:gd name="connsiteX5" fmla="*/ 63124 w 76264"/>
                <a:gd name="connsiteY5" fmla="*/ 145600 h 279482"/>
                <a:gd name="connsiteX6" fmla="*/ 22355 w 76264"/>
                <a:gd name="connsiteY6" fmla="*/ 265309 h 279482"/>
                <a:gd name="connsiteX7" fmla="*/ 19066 w 76264"/>
                <a:gd name="connsiteY7" fmla="*/ 269612 h 279482"/>
                <a:gd name="connsiteX8" fmla="*/ 21600 w 76264"/>
                <a:gd name="connsiteY8" fmla="*/ 272146 h 279482"/>
                <a:gd name="connsiteX9" fmla="*/ 61861 w 76264"/>
                <a:gd name="connsiteY9" fmla="*/ 222792 h 279482"/>
                <a:gd name="connsiteX10" fmla="*/ 77813 w 76264"/>
                <a:gd name="connsiteY10" fmla="*/ 1456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145600"/>
                  </a:moveTo>
                  <a:cubicBezTo>
                    <a:pt x="77813" y="125862"/>
                    <a:pt x="75033" y="95238"/>
                    <a:pt x="61099" y="66639"/>
                  </a:cubicBezTo>
                  <a:cubicBezTo>
                    <a:pt x="45909" y="35506"/>
                    <a:pt x="24127" y="19056"/>
                    <a:pt x="21600" y="19056"/>
                  </a:cubicBezTo>
                  <a:cubicBezTo>
                    <a:pt x="20075" y="19056"/>
                    <a:pt x="19066" y="20071"/>
                    <a:pt x="19066" y="21588"/>
                  </a:cubicBezTo>
                  <a:cubicBezTo>
                    <a:pt x="19066" y="22342"/>
                    <a:pt x="19066" y="22850"/>
                    <a:pt x="23880" y="27408"/>
                  </a:cubicBezTo>
                  <a:cubicBezTo>
                    <a:pt x="48690" y="52467"/>
                    <a:pt x="63124" y="92706"/>
                    <a:pt x="63124" y="145600"/>
                  </a:cubicBezTo>
                  <a:cubicBezTo>
                    <a:pt x="63124" y="188880"/>
                    <a:pt x="53758" y="233423"/>
                    <a:pt x="22355" y="265309"/>
                  </a:cubicBezTo>
                  <a:cubicBezTo>
                    <a:pt x="19066" y="268350"/>
                    <a:pt x="19066" y="268859"/>
                    <a:pt x="19066" y="269612"/>
                  </a:cubicBezTo>
                  <a:cubicBezTo>
                    <a:pt x="19066" y="271129"/>
                    <a:pt x="20075" y="272146"/>
                    <a:pt x="21600" y="272146"/>
                  </a:cubicBezTo>
                  <a:cubicBezTo>
                    <a:pt x="24127" y="272146"/>
                    <a:pt x="46918" y="254933"/>
                    <a:pt x="61861" y="222792"/>
                  </a:cubicBezTo>
                  <a:cubicBezTo>
                    <a:pt x="74778" y="194955"/>
                    <a:pt x="77813" y="166864"/>
                    <a:pt x="77813" y="145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</p:grpSp>
      <p:sp>
        <p:nvSpPr>
          <p:cNvPr id="479" name="Rectangle 478">
            <a:extLst>
              <a:ext uri="{FF2B5EF4-FFF2-40B4-BE49-F238E27FC236}">
                <a16:creationId xmlns:a16="http://schemas.microsoft.com/office/drawing/2014/main" id="{11FF4E59-372A-41A9-90C4-50180CBB1EF0}"/>
              </a:ext>
            </a:extLst>
          </p:cNvPr>
          <p:cNvSpPr/>
          <p:nvPr/>
        </p:nvSpPr>
        <p:spPr>
          <a:xfrm>
            <a:off x="720135" y="4435537"/>
            <a:ext cx="716423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1800" dirty="0">
                <a:solidFill>
                  <a:srgbClr val="1014A4"/>
                </a:solidFill>
              </a:rPr>
              <a:t>Conformal dimension  gets complex conjugate (non-unitary theory!):</a:t>
            </a:r>
          </a:p>
        </p:txBody>
      </p:sp>
      <p:grpSp>
        <p:nvGrpSpPr>
          <p:cNvPr id="679" name="Groupe 678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left[\langle \bar{\cal O}(x) {\cal O}(0)\rangle\right]^{{\rm PT}}\,=\,\langle \bar{\cal O}^{{\rm PT}}(x) {\cal O}^{{\rm PT}}(0)\rangle\,=\,  |x|^{-2\Delta^*} &#10;\end{align*}&#10;&#10;\end{document}" title="IguanaTex Vector Display">
            <a:extLst>
              <a:ext uri="{FF2B5EF4-FFF2-40B4-BE49-F238E27FC236}">
                <a16:creationId xmlns:a16="http://schemas.microsoft.com/office/drawing/2014/main" id="{088758FA-94A2-4A91-9113-F81ECD5C3B05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901700" y="5054600"/>
            <a:ext cx="5248450" cy="388778"/>
            <a:chOff x="6041013" y="-12647524"/>
            <a:chExt cx="5248450" cy="388778"/>
          </a:xfrm>
        </p:grpSpPr>
        <p:sp>
          <p:nvSpPr>
            <p:cNvPr id="648" name="Forme libre : forme 647">
              <a:extLst>
                <a:ext uri="{FF2B5EF4-FFF2-40B4-BE49-F238E27FC236}">
                  <a16:creationId xmlns:a16="http://schemas.microsoft.com/office/drawing/2014/main" id="{EE93CBEE-3400-4E58-A8C9-E318DF11E4CC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6041013" y="-12589044"/>
              <a:ext cx="76264" cy="330298"/>
            </a:xfrm>
            <a:custGeom>
              <a:avLst/>
              <a:gdLst>
                <a:gd name="connsiteX0" fmla="*/ 19066 w 76264"/>
                <a:gd name="connsiteY0" fmla="*/ 322509 h 330298"/>
                <a:gd name="connsiteX1" fmla="*/ 67684 w 76264"/>
                <a:gd name="connsiteY1" fmla="*/ 322509 h 330298"/>
                <a:gd name="connsiteX2" fmla="*/ 67684 w 76264"/>
                <a:gd name="connsiteY2" fmla="*/ 312387 h 330298"/>
                <a:gd name="connsiteX3" fmla="*/ 29195 w 76264"/>
                <a:gd name="connsiteY3" fmla="*/ 312387 h 330298"/>
                <a:gd name="connsiteX4" fmla="*/ 29195 w 76264"/>
                <a:gd name="connsiteY4" fmla="*/ 29179 h 330298"/>
                <a:gd name="connsiteX5" fmla="*/ 67684 w 76264"/>
                <a:gd name="connsiteY5" fmla="*/ 29179 h 330298"/>
                <a:gd name="connsiteX6" fmla="*/ 67684 w 76264"/>
                <a:gd name="connsiteY6" fmla="*/ 19056 h 330298"/>
                <a:gd name="connsiteX7" fmla="*/ 19066 w 76264"/>
                <a:gd name="connsiteY7" fmla="*/ 19056 h 330298"/>
                <a:gd name="connsiteX8" fmla="*/ 19066 w 76264"/>
                <a:gd name="connsiteY8" fmla="*/ 322509 h 330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264" h="330298">
                  <a:moveTo>
                    <a:pt x="19066" y="322509"/>
                  </a:moveTo>
                  <a:lnTo>
                    <a:pt x="67684" y="322509"/>
                  </a:lnTo>
                  <a:lnTo>
                    <a:pt x="67684" y="312387"/>
                  </a:lnTo>
                  <a:lnTo>
                    <a:pt x="29195" y="312387"/>
                  </a:lnTo>
                  <a:lnTo>
                    <a:pt x="29195" y="29179"/>
                  </a:lnTo>
                  <a:lnTo>
                    <a:pt x="67684" y="29179"/>
                  </a:lnTo>
                  <a:lnTo>
                    <a:pt x="67684" y="19056"/>
                  </a:lnTo>
                  <a:lnTo>
                    <a:pt x="19066" y="19056"/>
                  </a:lnTo>
                  <a:lnTo>
                    <a:pt x="19066" y="32250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49" name="Forme libre : forme 648">
              <a:extLst>
                <a:ext uri="{FF2B5EF4-FFF2-40B4-BE49-F238E27FC236}">
                  <a16:creationId xmlns:a16="http://schemas.microsoft.com/office/drawing/2014/main" id="{D87CBDA1-CD09-4894-B37B-664B30DD297A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6123238" y="-12563700"/>
              <a:ext cx="76264" cy="279483"/>
            </a:xfrm>
            <a:custGeom>
              <a:avLst/>
              <a:gdLst>
                <a:gd name="connsiteX0" fmla="*/ 74270 w 76264"/>
                <a:gd name="connsiteY0" fmla="*/ 28670 h 279482"/>
                <a:gd name="connsiteX1" fmla="*/ 75541 w 76264"/>
                <a:gd name="connsiteY1" fmla="*/ 24120 h 279482"/>
                <a:gd name="connsiteX2" fmla="*/ 70473 w 76264"/>
                <a:gd name="connsiteY2" fmla="*/ 19056 h 279482"/>
                <a:gd name="connsiteX3" fmla="*/ 64650 w 76264"/>
                <a:gd name="connsiteY3" fmla="*/ 24876 h 279482"/>
                <a:gd name="connsiteX4" fmla="*/ 20337 w 76264"/>
                <a:gd name="connsiteY4" fmla="*/ 141043 h 279482"/>
                <a:gd name="connsiteX5" fmla="*/ 19066 w 76264"/>
                <a:gd name="connsiteY5" fmla="*/ 145600 h 279482"/>
                <a:gd name="connsiteX6" fmla="*/ 20337 w 76264"/>
                <a:gd name="connsiteY6" fmla="*/ 149904 h 279482"/>
                <a:gd name="connsiteX7" fmla="*/ 64650 w 76264"/>
                <a:gd name="connsiteY7" fmla="*/ 266072 h 279482"/>
                <a:gd name="connsiteX8" fmla="*/ 70473 w 76264"/>
                <a:gd name="connsiteY8" fmla="*/ 272146 h 279482"/>
                <a:gd name="connsiteX9" fmla="*/ 75541 w 76264"/>
                <a:gd name="connsiteY9" fmla="*/ 267080 h 279482"/>
                <a:gd name="connsiteX10" fmla="*/ 74270 w 76264"/>
                <a:gd name="connsiteY10" fmla="*/ 263031 h 279482"/>
                <a:gd name="connsiteX11" fmla="*/ 29449 w 76264"/>
                <a:gd name="connsiteY11" fmla="*/ 145600 h 279482"/>
                <a:gd name="connsiteX12" fmla="*/ 74270 w 76264"/>
                <a:gd name="connsiteY12" fmla="*/ 2867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64" h="279482">
                  <a:moveTo>
                    <a:pt x="74270" y="28670"/>
                  </a:moveTo>
                  <a:cubicBezTo>
                    <a:pt x="75541" y="25891"/>
                    <a:pt x="75541" y="25383"/>
                    <a:pt x="75541" y="24120"/>
                  </a:cubicBezTo>
                  <a:cubicBezTo>
                    <a:pt x="75541" y="21334"/>
                    <a:pt x="73261" y="19056"/>
                    <a:pt x="70473" y="19056"/>
                  </a:cubicBezTo>
                  <a:cubicBezTo>
                    <a:pt x="68193" y="19056"/>
                    <a:pt x="66421" y="20318"/>
                    <a:pt x="64650" y="24876"/>
                  </a:cubicBezTo>
                  <a:lnTo>
                    <a:pt x="20337" y="141043"/>
                  </a:lnTo>
                  <a:cubicBezTo>
                    <a:pt x="19829" y="142567"/>
                    <a:pt x="19066" y="144084"/>
                    <a:pt x="19066" y="145600"/>
                  </a:cubicBezTo>
                  <a:cubicBezTo>
                    <a:pt x="19066" y="146363"/>
                    <a:pt x="19066" y="146863"/>
                    <a:pt x="20337" y="149904"/>
                  </a:cubicBezTo>
                  <a:lnTo>
                    <a:pt x="64650" y="266072"/>
                  </a:lnTo>
                  <a:cubicBezTo>
                    <a:pt x="65666" y="268859"/>
                    <a:pt x="66930" y="272146"/>
                    <a:pt x="70473" y="272146"/>
                  </a:cubicBezTo>
                  <a:cubicBezTo>
                    <a:pt x="73261" y="272146"/>
                    <a:pt x="75541" y="269867"/>
                    <a:pt x="75541" y="267080"/>
                  </a:cubicBezTo>
                  <a:cubicBezTo>
                    <a:pt x="75541" y="266326"/>
                    <a:pt x="75541" y="265818"/>
                    <a:pt x="74270" y="263031"/>
                  </a:cubicBezTo>
                  <a:lnTo>
                    <a:pt x="29449" y="145600"/>
                  </a:lnTo>
                  <a:lnTo>
                    <a:pt x="74270" y="2867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50" name="Forme libre : forme 649">
              <a:extLst>
                <a:ext uri="{FF2B5EF4-FFF2-40B4-BE49-F238E27FC236}">
                  <a16:creationId xmlns:a16="http://schemas.microsoft.com/office/drawing/2014/main" id="{9DF0EAE7-5155-4A6A-B6B5-AE3146C2CD36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6280508" y="-12587209"/>
              <a:ext cx="127107" cy="25408"/>
            </a:xfrm>
            <a:custGeom>
              <a:avLst/>
              <a:gdLst>
                <a:gd name="connsiteX0" fmla="*/ 110488 w 127106"/>
                <a:gd name="connsiteY0" fmla="*/ 26901 h 25407"/>
                <a:gd name="connsiteX1" fmla="*/ 110488 w 127106"/>
                <a:gd name="connsiteY1" fmla="*/ 19056 h 25407"/>
                <a:gd name="connsiteX2" fmla="*/ 19066 w 127106"/>
                <a:gd name="connsiteY2" fmla="*/ 19056 h 25407"/>
                <a:gd name="connsiteX3" fmla="*/ 19066 w 127106"/>
                <a:gd name="connsiteY3" fmla="*/ 26901 h 25407"/>
                <a:gd name="connsiteX4" fmla="*/ 110488 w 127106"/>
                <a:gd name="connsiteY4" fmla="*/ 26901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106" h="25407">
                  <a:moveTo>
                    <a:pt x="110488" y="26901"/>
                  </a:moveTo>
                  <a:lnTo>
                    <a:pt x="110488" y="19056"/>
                  </a:lnTo>
                  <a:lnTo>
                    <a:pt x="19066" y="19056"/>
                  </a:lnTo>
                  <a:lnTo>
                    <a:pt x="19066" y="26901"/>
                  </a:lnTo>
                  <a:lnTo>
                    <a:pt x="110488" y="2690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51" name="Forme libre : forme 650">
              <a:extLst>
                <a:ext uri="{FF2B5EF4-FFF2-40B4-BE49-F238E27FC236}">
                  <a16:creationId xmlns:a16="http://schemas.microsoft.com/office/drawing/2014/main" id="{95E96378-3AFE-48E3-977A-FB974BE5F2BE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6208327" y="-12552314"/>
              <a:ext cx="203371" cy="203260"/>
            </a:xfrm>
            <a:custGeom>
              <a:avLst/>
              <a:gdLst>
                <a:gd name="connsiteX0" fmla="*/ 201393 w 203370"/>
                <a:gd name="connsiteY0" fmla="*/ 75500 h 203260"/>
                <a:gd name="connsiteX1" fmla="*/ 156318 w 203370"/>
                <a:gd name="connsiteY1" fmla="*/ 19056 h 203260"/>
                <a:gd name="connsiteX2" fmla="*/ 105920 w 203370"/>
                <a:gd name="connsiteY2" fmla="*/ 41835 h 203260"/>
                <a:gd name="connsiteX3" fmla="*/ 78067 w 203370"/>
                <a:gd name="connsiteY3" fmla="*/ 85115 h 203260"/>
                <a:gd name="connsiteX4" fmla="*/ 80602 w 203370"/>
                <a:gd name="connsiteY4" fmla="*/ 86886 h 203260"/>
                <a:gd name="connsiteX5" fmla="*/ 93265 w 203370"/>
                <a:gd name="connsiteY5" fmla="*/ 81574 h 203260"/>
                <a:gd name="connsiteX6" fmla="*/ 100859 w 203370"/>
                <a:gd name="connsiteY6" fmla="*/ 71704 h 203260"/>
                <a:gd name="connsiteX7" fmla="*/ 118328 w 203370"/>
                <a:gd name="connsiteY7" fmla="*/ 43606 h 203260"/>
                <a:gd name="connsiteX8" fmla="*/ 139603 w 203370"/>
                <a:gd name="connsiteY8" fmla="*/ 32981 h 203260"/>
                <a:gd name="connsiteX9" fmla="*/ 179864 w 203370"/>
                <a:gd name="connsiteY9" fmla="*/ 86377 h 203260"/>
                <a:gd name="connsiteX10" fmla="*/ 96299 w 203370"/>
                <a:gd name="connsiteY10" fmla="*/ 189135 h 203260"/>
                <a:gd name="connsiteX11" fmla="*/ 40587 w 203370"/>
                <a:gd name="connsiteY11" fmla="*/ 124346 h 203260"/>
                <a:gd name="connsiteX12" fmla="*/ 95290 w 203370"/>
                <a:gd name="connsiteY12" fmla="*/ 30195 h 203260"/>
                <a:gd name="connsiteX13" fmla="*/ 105419 w 203370"/>
                <a:gd name="connsiteY13" fmla="*/ 20834 h 203260"/>
                <a:gd name="connsiteX14" fmla="*/ 102885 w 203370"/>
                <a:gd name="connsiteY14" fmla="*/ 19056 h 203260"/>
                <a:gd name="connsiteX15" fmla="*/ 19066 w 203370"/>
                <a:gd name="connsiteY15" fmla="*/ 135232 h 203260"/>
                <a:gd name="connsiteX16" fmla="*/ 79585 w 203370"/>
                <a:gd name="connsiteY16" fmla="*/ 203054 h 203260"/>
                <a:gd name="connsiteX17" fmla="*/ 201393 w 203370"/>
                <a:gd name="connsiteY17" fmla="*/ 7550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3370" h="203260">
                  <a:moveTo>
                    <a:pt x="201393" y="75500"/>
                  </a:moveTo>
                  <a:cubicBezTo>
                    <a:pt x="201393" y="43359"/>
                    <a:pt x="187213" y="19056"/>
                    <a:pt x="156318" y="19056"/>
                  </a:cubicBezTo>
                  <a:cubicBezTo>
                    <a:pt x="129983" y="19056"/>
                    <a:pt x="107691" y="40318"/>
                    <a:pt x="105920" y="41835"/>
                  </a:cubicBezTo>
                  <a:cubicBezTo>
                    <a:pt x="85662" y="61835"/>
                    <a:pt x="78067" y="84608"/>
                    <a:pt x="78067" y="85115"/>
                  </a:cubicBezTo>
                  <a:cubicBezTo>
                    <a:pt x="78067" y="86631"/>
                    <a:pt x="79330" y="86886"/>
                    <a:pt x="80602" y="86886"/>
                  </a:cubicBezTo>
                  <a:cubicBezTo>
                    <a:pt x="85408" y="86886"/>
                    <a:pt x="89459" y="84353"/>
                    <a:pt x="93265" y="81574"/>
                  </a:cubicBezTo>
                  <a:cubicBezTo>
                    <a:pt x="97817" y="78279"/>
                    <a:pt x="98071" y="77524"/>
                    <a:pt x="100859" y="71704"/>
                  </a:cubicBezTo>
                  <a:cubicBezTo>
                    <a:pt x="103139" y="66639"/>
                    <a:pt x="108962" y="54236"/>
                    <a:pt x="118328" y="43606"/>
                  </a:cubicBezTo>
                  <a:cubicBezTo>
                    <a:pt x="124406" y="36778"/>
                    <a:pt x="129474" y="32981"/>
                    <a:pt x="139603" y="32981"/>
                  </a:cubicBezTo>
                  <a:cubicBezTo>
                    <a:pt x="164166" y="32981"/>
                    <a:pt x="179864" y="53228"/>
                    <a:pt x="179864" y="86377"/>
                  </a:cubicBezTo>
                  <a:cubicBezTo>
                    <a:pt x="179864" y="138011"/>
                    <a:pt x="143146" y="189135"/>
                    <a:pt x="96299" y="189135"/>
                  </a:cubicBezTo>
                  <a:cubicBezTo>
                    <a:pt x="60344" y="189135"/>
                    <a:pt x="40587" y="160536"/>
                    <a:pt x="40587" y="124346"/>
                  </a:cubicBezTo>
                  <a:cubicBezTo>
                    <a:pt x="40587" y="89927"/>
                    <a:pt x="58318" y="51958"/>
                    <a:pt x="95290" y="30195"/>
                  </a:cubicBezTo>
                  <a:cubicBezTo>
                    <a:pt x="97817" y="28678"/>
                    <a:pt x="105419" y="24120"/>
                    <a:pt x="105419" y="20834"/>
                  </a:cubicBezTo>
                  <a:cubicBezTo>
                    <a:pt x="105419" y="19056"/>
                    <a:pt x="103393" y="19056"/>
                    <a:pt x="102885" y="19056"/>
                  </a:cubicBezTo>
                  <a:cubicBezTo>
                    <a:pt x="94019" y="19056"/>
                    <a:pt x="19066" y="59302"/>
                    <a:pt x="19066" y="135232"/>
                  </a:cubicBezTo>
                  <a:cubicBezTo>
                    <a:pt x="19066" y="170659"/>
                    <a:pt x="37552" y="203054"/>
                    <a:pt x="79585" y="203054"/>
                  </a:cubicBezTo>
                  <a:cubicBezTo>
                    <a:pt x="128966" y="203054"/>
                    <a:pt x="201393" y="153453"/>
                    <a:pt x="201393" y="755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52" name="Forme libre : forme 651">
              <a:extLst>
                <a:ext uri="{FF2B5EF4-FFF2-40B4-BE49-F238E27FC236}">
                  <a16:creationId xmlns:a16="http://schemas.microsoft.com/office/drawing/2014/main" id="{7C847912-1612-415A-BB87-5F4E58EE6C36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6427623" y="-12563700"/>
              <a:ext cx="76264" cy="279483"/>
            </a:xfrm>
            <a:custGeom>
              <a:avLst/>
              <a:gdLst>
                <a:gd name="connsiteX0" fmla="*/ 77813 w 76264"/>
                <a:gd name="connsiteY0" fmla="*/ 269612 h 279482"/>
                <a:gd name="connsiteX1" fmla="*/ 73508 w 76264"/>
                <a:gd name="connsiteY1" fmla="*/ 264047 h 279482"/>
                <a:gd name="connsiteX2" fmla="*/ 33755 w 76264"/>
                <a:gd name="connsiteY2" fmla="*/ 145600 h 279482"/>
                <a:gd name="connsiteX3" fmla="*/ 74524 w 76264"/>
                <a:gd name="connsiteY3" fmla="*/ 25891 h 279482"/>
                <a:gd name="connsiteX4" fmla="*/ 77813 w 76264"/>
                <a:gd name="connsiteY4" fmla="*/ 21588 h 279482"/>
                <a:gd name="connsiteX5" fmla="*/ 75279 w 76264"/>
                <a:gd name="connsiteY5" fmla="*/ 19056 h 279482"/>
                <a:gd name="connsiteX6" fmla="*/ 35018 w 76264"/>
                <a:gd name="connsiteY6" fmla="*/ 68410 h 279482"/>
                <a:gd name="connsiteX7" fmla="*/ 19066 w 76264"/>
                <a:gd name="connsiteY7" fmla="*/ 145600 h 279482"/>
                <a:gd name="connsiteX8" fmla="*/ 35781 w 76264"/>
                <a:gd name="connsiteY8" fmla="*/ 224563 h 279482"/>
                <a:gd name="connsiteX9" fmla="*/ 75279 w 76264"/>
                <a:gd name="connsiteY9" fmla="*/ 272146 h 279482"/>
                <a:gd name="connsiteX10" fmla="*/ 77813 w 76264"/>
                <a:gd name="connsiteY10" fmla="*/ 26961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269612"/>
                  </a:moveTo>
                  <a:cubicBezTo>
                    <a:pt x="77813" y="268859"/>
                    <a:pt x="77813" y="268350"/>
                    <a:pt x="73508" y="264047"/>
                  </a:cubicBezTo>
                  <a:cubicBezTo>
                    <a:pt x="41858" y="232160"/>
                    <a:pt x="33755" y="184323"/>
                    <a:pt x="33755" y="145600"/>
                  </a:cubicBezTo>
                  <a:cubicBezTo>
                    <a:pt x="33755" y="101567"/>
                    <a:pt x="43375" y="57524"/>
                    <a:pt x="74524" y="25891"/>
                  </a:cubicBezTo>
                  <a:cubicBezTo>
                    <a:pt x="77813" y="22850"/>
                    <a:pt x="77813" y="22342"/>
                    <a:pt x="77813" y="21588"/>
                  </a:cubicBezTo>
                  <a:cubicBezTo>
                    <a:pt x="77813" y="19817"/>
                    <a:pt x="76796" y="19056"/>
                    <a:pt x="75279" y="19056"/>
                  </a:cubicBezTo>
                  <a:cubicBezTo>
                    <a:pt x="72745" y="19056"/>
                    <a:pt x="49961" y="36269"/>
                    <a:pt x="35018" y="68410"/>
                  </a:cubicBezTo>
                  <a:cubicBezTo>
                    <a:pt x="22101" y="96246"/>
                    <a:pt x="19066" y="124338"/>
                    <a:pt x="19066" y="145600"/>
                  </a:cubicBezTo>
                  <a:cubicBezTo>
                    <a:pt x="19066" y="165340"/>
                    <a:pt x="21846" y="195962"/>
                    <a:pt x="35781" y="224563"/>
                  </a:cubicBezTo>
                  <a:cubicBezTo>
                    <a:pt x="50970" y="255694"/>
                    <a:pt x="72745" y="272146"/>
                    <a:pt x="75279" y="272146"/>
                  </a:cubicBezTo>
                  <a:cubicBezTo>
                    <a:pt x="76796" y="272146"/>
                    <a:pt x="77813" y="271383"/>
                    <a:pt x="77813" y="2696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53" name="Forme libre : forme 652">
              <a:extLst>
                <a:ext uri="{FF2B5EF4-FFF2-40B4-BE49-F238E27FC236}">
                  <a16:creationId xmlns:a16="http://schemas.microsoft.com/office/drawing/2014/main" id="{614DED05-AB02-4335-ADEE-97851446CE98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6508374" y="-12485746"/>
              <a:ext cx="152528" cy="152445"/>
            </a:xfrm>
            <a:custGeom>
              <a:avLst/>
              <a:gdLst>
                <a:gd name="connsiteX0" fmla="*/ 96307 w 152528"/>
                <a:gd name="connsiteY0" fmla="*/ 54483 h 152445"/>
                <a:gd name="connsiteX1" fmla="*/ 121371 w 152528"/>
                <a:gd name="connsiteY1" fmla="*/ 24621 h 152445"/>
                <a:gd name="connsiteX2" fmla="*/ 134034 w 152528"/>
                <a:gd name="connsiteY2" fmla="*/ 27917 h 152445"/>
                <a:gd name="connsiteX3" fmla="*/ 121880 w 152528"/>
                <a:gd name="connsiteY3" fmla="*/ 41580 h 152445"/>
                <a:gd name="connsiteX4" fmla="*/ 131500 w 152528"/>
                <a:gd name="connsiteY4" fmla="*/ 50434 h 152445"/>
                <a:gd name="connsiteX5" fmla="*/ 145180 w 152528"/>
                <a:gd name="connsiteY5" fmla="*/ 35760 h 152445"/>
                <a:gd name="connsiteX6" fmla="*/ 121625 w 152528"/>
                <a:gd name="connsiteY6" fmla="*/ 19056 h 152445"/>
                <a:gd name="connsiteX7" fmla="*/ 95036 w 152528"/>
                <a:gd name="connsiteY7" fmla="*/ 38285 h 152445"/>
                <a:gd name="connsiteX8" fmla="*/ 67693 w 152528"/>
                <a:gd name="connsiteY8" fmla="*/ 19056 h 152445"/>
                <a:gd name="connsiteX9" fmla="*/ 26923 w 152528"/>
                <a:gd name="connsiteY9" fmla="*/ 58032 h 152445"/>
                <a:gd name="connsiteX10" fmla="*/ 29957 w 152528"/>
                <a:gd name="connsiteY10" fmla="*/ 60557 h 152445"/>
                <a:gd name="connsiteX11" fmla="*/ 33246 w 152528"/>
                <a:gd name="connsiteY11" fmla="*/ 57778 h 152445"/>
                <a:gd name="connsiteX12" fmla="*/ 67184 w 152528"/>
                <a:gd name="connsiteY12" fmla="*/ 24621 h 152445"/>
                <a:gd name="connsiteX13" fmla="*/ 80856 w 152528"/>
                <a:gd name="connsiteY13" fmla="*/ 41580 h 152445"/>
                <a:gd name="connsiteX14" fmla="*/ 67184 w 152528"/>
                <a:gd name="connsiteY14" fmla="*/ 101813 h 152445"/>
                <a:gd name="connsiteX15" fmla="*/ 43129 w 152528"/>
                <a:gd name="connsiteY15" fmla="*/ 128133 h 152445"/>
                <a:gd name="connsiteX16" fmla="*/ 30466 w 152528"/>
                <a:gd name="connsiteY16" fmla="*/ 124846 h 152445"/>
                <a:gd name="connsiteX17" fmla="*/ 42366 w 152528"/>
                <a:gd name="connsiteY17" fmla="*/ 111181 h 152445"/>
                <a:gd name="connsiteX18" fmla="*/ 33000 w 152528"/>
                <a:gd name="connsiteY18" fmla="*/ 102320 h 152445"/>
                <a:gd name="connsiteX19" fmla="*/ 19066 w 152528"/>
                <a:gd name="connsiteY19" fmla="*/ 117001 h 152445"/>
                <a:gd name="connsiteX20" fmla="*/ 42875 w 152528"/>
                <a:gd name="connsiteY20" fmla="*/ 133708 h 152445"/>
                <a:gd name="connsiteX21" fmla="*/ 69464 w 152528"/>
                <a:gd name="connsiteY21" fmla="*/ 114469 h 152445"/>
                <a:gd name="connsiteX22" fmla="*/ 96808 w 152528"/>
                <a:gd name="connsiteY22" fmla="*/ 133708 h 152445"/>
                <a:gd name="connsiteX23" fmla="*/ 137323 w 152528"/>
                <a:gd name="connsiteY23" fmla="*/ 94729 h 152445"/>
                <a:gd name="connsiteX24" fmla="*/ 134288 w 152528"/>
                <a:gd name="connsiteY24" fmla="*/ 92197 h 152445"/>
                <a:gd name="connsiteX25" fmla="*/ 131000 w 152528"/>
                <a:gd name="connsiteY25" fmla="*/ 94984 h 152445"/>
                <a:gd name="connsiteX26" fmla="*/ 97316 w 152528"/>
                <a:gd name="connsiteY26" fmla="*/ 128133 h 152445"/>
                <a:gd name="connsiteX27" fmla="*/ 83390 w 152528"/>
                <a:gd name="connsiteY27" fmla="*/ 111436 h 152445"/>
                <a:gd name="connsiteX28" fmla="*/ 87696 w 152528"/>
                <a:gd name="connsiteY28" fmla="*/ 89156 h 152445"/>
                <a:gd name="connsiteX29" fmla="*/ 96307 w 152528"/>
                <a:gd name="connsiteY29" fmla="*/ 5448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2528" h="152445">
                  <a:moveTo>
                    <a:pt x="96307" y="54483"/>
                  </a:moveTo>
                  <a:cubicBezTo>
                    <a:pt x="97825" y="47909"/>
                    <a:pt x="103648" y="24621"/>
                    <a:pt x="121371" y="24621"/>
                  </a:cubicBezTo>
                  <a:cubicBezTo>
                    <a:pt x="122642" y="24621"/>
                    <a:pt x="128720" y="24621"/>
                    <a:pt x="134034" y="27917"/>
                  </a:cubicBezTo>
                  <a:cubicBezTo>
                    <a:pt x="126948" y="29179"/>
                    <a:pt x="121880" y="35508"/>
                    <a:pt x="121880" y="41580"/>
                  </a:cubicBezTo>
                  <a:cubicBezTo>
                    <a:pt x="121880" y="45629"/>
                    <a:pt x="124668" y="50434"/>
                    <a:pt x="131500" y="50434"/>
                  </a:cubicBezTo>
                  <a:cubicBezTo>
                    <a:pt x="137077" y="50434"/>
                    <a:pt x="145180" y="45884"/>
                    <a:pt x="145180" y="35760"/>
                  </a:cubicBezTo>
                  <a:cubicBezTo>
                    <a:pt x="145180" y="22596"/>
                    <a:pt x="130237" y="19056"/>
                    <a:pt x="121625" y="19056"/>
                  </a:cubicBezTo>
                  <a:cubicBezTo>
                    <a:pt x="106937" y="19056"/>
                    <a:pt x="98079" y="32467"/>
                    <a:pt x="95036" y="38285"/>
                  </a:cubicBezTo>
                  <a:cubicBezTo>
                    <a:pt x="88705" y="21588"/>
                    <a:pt x="75033" y="19056"/>
                    <a:pt x="67693" y="19056"/>
                  </a:cubicBezTo>
                  <a:cubicBezTo>
                    <a:pt x="41350" y="19056"/>
                    <a:pt x="26923" y="51704"/>
                    <a:pt x="26923" y="58032"/>
                  </a:cubicBezTo>
                  <a:cubicBezTo>
                    <a:pt x="26923" y="60557"/>
                    <a:pt x="29449" y="60557"/>
                    <a:pt x="29957" y="60557"/>
                  </a:cubicBezTo>
                  <a:cubicBezTo>
                    <a:pt x="31983" y="60557"/>
                    <a:pt x="32746" y="60058"/>
                    <a:pt x="33246" y="57778"/>
                  </a:cubicBezTo>
                  <a:cubicBezTo>
                    <a:pt x="41858" y="30950"/>
                    <a:pt x="58573" y="24621"/>
                    <a:pt x="67184" y="24621"/>
                  </a:cubicBezTo>
                  <a:cubicBezTo>
                    <a:pt x="71990" y="24621"/>
                    <a:pt x="80856" y="26899"/>
                    <a:pt x="80856" y="41580"/>
                  </a:cubicBezTo>
                  <a:cubicBezTo>
                    <a:pt x="80856" y="49426"/>
                    <a:pt x="76550" y="66385"/>
                    <a:pt x="67184" y="101813"/>
                  </a:cubicBezTo>
                  <a:cubicBezTo>
                    <a:pt x="63133" y="117510"/>
                    <a:pt x="54267" y="128133"/>
                    <a:pt x="43129" y="128133"/>
                  </a:cubicBezTo>
                  <a:cubicBezTo>
                    <a:pt x="41604" y="128133"/>
                    <a:pt x="35781" y="128133"/>
                    <a:pt x="30466" y="124846"/>
                  </a:cubicBezTo>
                  <a:cubicBezTo>
                    <a:pt x="36798" y="123584"/>
                    <a:pt x="42366" y="118264"/>
                    <a:pt x="42366" y="111181"/>
                  </a:cubicBezTo>
                  <a:cubicBezTo>
                    <a:pt x="42366" y="104346"/>
                    <a:pt x="36798" y="102320"/>
                    <a:pt x="33000" y="102320"/>
                  </a:cubicBezTo>
                  <a:cubicBezTo>
                    <a:pt x="25398" y="102320"/>
                    <a:pt x="19066" y="108903"/>
                    <a:pt x="19066" y="117001"/>
                  </a:cubicBezTo>
                  <a:cubicBezTo>
                    <a:pt x="19066" y="128641"/>
                    <a:pt x="31729" y="133708"/>
                    <a:pt x="42875" y="133708"/>
                  </a:cubicBezTo>
                  <a:cubicBezTo>
                    <a:pt x="59589" y="133708"/>
                    <a:pt x="68701" y="115985"/>
                    <a:pt x="69464" y="114469"/>
                  </a:cubicBezTo>
                  <a:cubicBezTo>
                    <a:pt x="72499" y="123829"/>
                    <a:pt x="81619" y="133708"/>
                    <a:pt x="96808" y="133708"/>
                  </a:cubicBezTo>
                  <a:cubicBezTo>
                    <a:pt x="122897" y="133708"/>
                    <a:pt x="137323" y="101058"/>
                    <a:pt x="137323" y="94729"/>
                  </a:cubicBezTo>
                  <a:cubicBezTo>
                    <a:pt x="137323" y="92197"/>
                    <a:pt x="135051" y="92197"/>
                    <a:pt x="134288" y="92197"/>
                  </a:cubicBezTo>
                  <a:cubicBezTo>
                    <a:pt x="132009" y="92197"/>
                    <a:pt x="131500" y="93205"/>
                    <a:pt x="131000" y="94984"/>
                  </a:cubicBezTo>
                  <a:cubicBezTo>
                    <a:pt x="122642" y="122060"/>
                    <a:pt x="105419" y="128133"/>
                    <a:pt x="97316" y="128133"/>
                  </a:cubicBezTo>
                  <a:cubicBezTo>
                    <a:pt x="87442" y="128133"/>
                    <a:pt x="83390" y="120035"/>
                    <a:pt x="83390" y="111436"/>
                  </a:cubicBezTo>
                  <a:cubicBezTo>
                    <a:pt x="83390" y="105862"/>
                    <a:pt x="84907" y="100297"/>
                    <a:pt x="87696" y="89156"/>
                  </a:cubicBezTo>
                  <a:lnTo>
                    <a:pt x="96307" y="5448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54" name="Forme libre : forme 653">
              <a:extLst>
                <a:ext uri="{FF2B5EF4-FFF2-40B4-BE49-F238E27FC236}">
                  <a16:creationId xmlns:a16="http://schemas.microsoft.com/office/drawing/2014/main" id="{A7C41A62-DBED-45F4-A7E8-0F6F69359890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6660216" y="-12563700"/>
              <a:ext cx="76264" cy="279483"/>
            </a:xfrm>
            <a:custGeom>
              <a:avLst/>
              <a:gdLst>
                <a:gd name="connsiteX0" fmla="*/ 77813 w 76264"/>
                <a:gd name="connsiteY0" fmla="*/ 145600 h 279482"/>
                <a:gd name="connsiteX1" fmla="*/ 61098 w 76264"/>
                <a:gd name="connsiteY1" fmla="*/ 66639 h 279482"/>
                <a:gd name="connsiteX2" fmla="*/ 21600 w 76264"/>
                <a:gd name="connsiteY2" fmla="*/ 19056 h 279482"/>
                <a:gd name="connsiteX3" fmla="*/ 19066 w 76264"/>
                <a:gd name="connsiteY3" fmla="*/ 21588 h 279482"/>
                <a:gd name="connsiteX4" fmla="*/ 23880 w 76264"/>
                <a:gd name="connsiteY4" fmla="*/ 27408 h 279482"/>
                <a:gd name="connsiteX5" fmla="*/ 63124 w 76264"/>
                <a:gd name="connsiteY5" fmla="*/ 145600 h 279482"/>
                <a:gd name="connsiteX6" fmla="*/ 22355 w 76264"/>
                <a:gd name="connsiteY6" fmla="*/ 265309 h 279482"/>
                <a:gd name="connsiteX7" fmla="*/ 19066 w 76264"/>
                <a:gd name="connsiteY7" fmla="*/ 269612 h 279482"/>
                <a:gd name="connsiteX8" fmla="*/ 21600 w 76264"/>
                <a:gd name="connsiteY8" fmla="*/ 272146 h 279482"/>
                <a:gd name="connsiteX9" fmla="*/ 61861 w 76264"/>
                <a:gd name="connsiteY9" fmla="*/ 222792 h 279482"/>
                <a:gd name="connsiteX10" fmla="*/ 77813 w 76264"/>
                <a:gd name="connsiteY10" fmla="*/ 1456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145600"/>
                  </a:moveTo>
                  <a:cubicBezTo>
                    <a:pt x="77813" y="125862"/>
                    <a:pt x="75032" y="95238"/>
                    <a:pt x="61098" y="66639"/>
                  </a:cubicBezTo>
                  <a:cubicBezTo>
                    <a:pt x="45909" y="35506"/>
                    <a:pt x="24126" y="19056"/>
                    <a:pt x="21600" y="19056"/>
                  </a:cubicBezTo>
                  <a:cubicBezTo>
                    <a:pt x="20075" y="19056"/>
                    <a:pt x="19066" y="20071"/>
                    <a:pt x="19066" y="21588"/>
                  </a:cubicBezTo>
                  <a:cubicBezTo>
                    <a:pt x="19066" y="22342"/>
                    <a:pt x="19066" y="22850"/>
                    <a:pt x="23880" y="27408"/>
                  </a:cubicBezTo>
                  <a:cubicBezTo>
                    <a:pt x="48690" y="52467"/>
                    <a:pt x="63124" y="92706"/>
                    <a:pt x="63124" y="145600"/>
                  </a:cubicBezTo>
                  <a:cubicBezTo>
                    <a:pt x="63124" y="188880"/>
                    <a:pt x="53758" y="233424"/>
                    <a:pt x="22355" y="265309"/>
                  </a:cubicBezTo>
                  <a:cubicBezTo>
                    <a:pt x="19066" y="268350"/>
                    <a:pt x="19066" y="268859"/>
                    <a:pt x="19066" y="269612"/>
                  </a:cubicBezTo>
                  <a:cubicBezTo>
                    <a:pt x="19066" y="271129"/>
                    <a:pt x="20075" y="272146"/>
                    <a:pt x="21600" y="272146"/>
                  </a:cubicBezTo>
                  <a:cubicBezTo>
                    <a:pt x="24126" y="272146"/>
                    <a:pt x="46918" y="254933"/>
                    <a:pt x="61861" y="222792"/>
                  </a:cubicBezTo>
                  <a:cubicBezTo>
                    <a:pt x="74778" y="194955"/>
                    <a:pt x="77813" y="166864"/>
                    <a:pt x="77813" y="145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55" name="Forme libre : forme 654">
              <a:extLst>
                <a:ext uri="{FF2B5EF4-FFF2-40B4-BE49-F238E27FC236}">
                  <a16:creationId xmlns:a16="http://schemas.microsoft.com/office/drawing/2014/main" id="{9F7818BD-41C7-458F-A0C6-8C2123EADA64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6758724" y="-12552314"/>
              <a:ext cx="203371" cy="203260"/>
            </a:xfrm>
            <a:custGeom>
              <a:avLst/>
              <a:gdLst>
                <a:gd name="connsiteX0" fmla="*/ 201393 w 203370"/>
                <a:gd name="connsiteY0" fmla="*/ 75500 h 203260"/>
                <a:gd name="connsiteX1" fmla="*/ 156318 w 203370"/>
                <a:gd name="connsiteY1" fmla="*/ 19056 h 203260"/>
                <a:gd name="connsiteX2" fmla="*/ 105920 w 203370"/>
                <a:gd name="connsiteY2" fmla="*/ 41835 h 203260"/>
                <a:gd name="connsiteX3" fmla="*/ 78067 w 203370"/>
                <a:gd name="connsiteY3" fmla="*/ 85115 h 203260"/>
                <a:gd name="connsiteX4" fmla="*/ 80602 w 203370"/>
                <a:gd name="connsiteY4" fmla="*/ 86886 h 203260"/>
                <a:gd name="connsiteX5" fmla="*/ 93265 w 203370"/>
                <a:gd name="connsiteY5" fmla="*/ 81574 h 203260"/>
                <a:gd name="connsiteX6" fmla="*/ 100859 w 203370"/>
                <a:gd name="connsiteY6" fmla="*/ 71704 h 203260"/>
                <a:gd name="connsiteX7" fmla="*/ 118328 w 203370"/>
                <a:gd name="connsiteY7" fmla="*/ 43606 h 203260"/>
                <a:gd name="connsiteX8" fmla="*/ 139603 w 203370"/>
                <a:gd name="connsiteY8" fmla="*/ 32981 h 203260"/>
                <a:gd name="connsiteX9" fmla="*/ 179864 w 203370"/>
                <a:gd name="connsiteY9" fmla="*/ 86377 h 203260"/>
                <a:gd name="connsiteX10" fmla="*/ 96299 w 203370"/>
                <a:gd name="connsiteY10" fmla="*/ 189135 h 203260"/>
                <a:gd name="connsiteX11" fmla="*/ 40587 w 203370"/>
                <a:gd name="connsiteY11" fmla="*/ 124346 h 203260"/>
                <a:gd name="connsiteX12" fmla="*/ 95290 w 203370"/>
                <a:gd name="connsiteY12" fmla="*/ 30195 h 203260"/>
                <a:gd name="connsiteX13" fmla="*/ 105419 w 203370"/>
                <a:gd name="connsiteY13" fmla="*/ 20834 h 203260"/>
                <a:gd name="connsiteX14" fmla="*/ 102885 w 203370"/>
                <a:gd name="connsiteY14" fmla="*/ 19056 h 203260"/>
                <a:gd name="connsiteX15" fmla="*/ 19066 w 203370"/>
                <a:gd name="connsiteY15" fmla="*/ 135232 h 203260"/>
                <a:gd name="connsiteX16" fmla="*/ 79584 w 203370"/>
                <a:gd name="connsiteY16" fmla="*/ 203054 h 203260"/>
                <a:gd name="connsiteX17" fmla="*/ 201393 w 203370"/>
                <a:gd name="connsiteY17" fmla="*/ 7550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3370" h="203260">
                  <a:moveTo>
                    <a:pt x="201393" y="75500"/>
                  </a:moveTo>
                  <a:cubicBezTo>
                    <a:pt x="201393" y="43359"/>
                    <a:pt x="187212" y="19056"/>
                    <a:pt x="156318" y="19056"/>
                  </a:cubicBezTo>
                  <a:cubicBezTo>
                    <a:pt x="129982" y="19056"/>
                    <a:pt x="107691" y="40318"/>
                    <a:pt x="105920" y="41835"/>
                  </a:cubicBezTo>
                  <a:cubicBezTo>
                    <a:pt x="85662" y="61835"/>
                    <a:pt x="78067" y="84608"/>
                    <a:pt x="78067" y="85115"/>
                  </a:cubicBezTo>
                  <a:cubicBezTo>
                    <a:pt x="78067" y="86631"/>
                    <a:pt x="79330" y="86886"/>
                    <a:pt x="80602" y="86886"/>
                  </a:cubicBezTo>
                  <a:cubicBezTo>
                    <a:pt x="85408" y="86886"/>
                    <a:pt x="89459" y="84353"/>
                    <a:pt x="93265" y="81574"/>
                  </a:cubicBezTo>
                  <a:cubicBezTo>
                    <a:pt x="97817" y="78279"/>
                    <a:pt x="98071" y="77524"/>
                    <a:pt x="100859" y="71704"/>
                  </a:cubicBezTo>
                  <a:cubicBezTo>
                    <a:pt x="103139" y="66639"/>
                    <a:pt x="108962" y="54236"/>
                    <a:pt x="118328" y="43606"/>
                  </a:cubicBezTo>
                  <a:cubicBezTo>
                    <a:pt x="124406" y="36778"/>
                    <a:pt x="129474" y="32981"/>
                    <a:pt x="139603" y="32981"/>
                  </a:cubicBezTo>
                  <a:cubicBezTo>
                    <a:pt x="164166" y="32981"/>
                    <a:pt x="179864" y="53228"/>
                    <a:pt x="179864" y="86377"/>
                  </a:cubicBezTo>
                  <a:cubicBezTo>
                    <a:pt x="179864" y="138011"/>
                    <a:pt x="143146" y="189135"/>
                    <a:pt x="96299" y="189135"/>
                  </a:cubicBezTo>
                  <a:cubicBezTo>
                    <a:pt x="60344" y="189135"/>
                    <a:pt x="40587" y="160536"/>
                    <a:pt x="40587" y="124346"/>
                  </a:cubicBezTo>
                  <a:cubicBezTo>
                    <a:pt x="40587" y="89927"/>
                    <a:pt x="58318" y="51958"/>
                    <a:pt x="95290" y="30195"/>
                  </a:cubicBezTo>
                  <a:cubicBezTo>
                    <a:pt x="97817" y="28678"/>
                    <a:pt x="105419" y="24120"/>
                    <a:pt x="105419" y="20834"/>
                  </a:cubicBezTo>
                  <a:cubicBezTo>
                    <a:pt x="105419" y="19056"/>
                    <a:pt x="103393" y="19056"/>
                    <a:pt x="102885" y="19056"/>
                  </a:cubicBezTo>
                  <a:cubicBezTo>
                    <a:pt x="94019" y="19056"/>
                    <a:pt x="19066" y="59302"/>
                    <a:pt x="19066" y="135232"/>
                  </a:cubicBezTo>
                  <a:cubicBezTo>
                    <a:pt x="19066" y="170659"/>
                    <a:pt x="37552" y="203054"/>
                    <a:pt x="79584" y="203054"/>
                  </a:cubicBezTo>
                  <a:cubicBezTo>
                    <a:pt x="128966" y="203054"/>
                    <a:pt x="201393" y="153453"/>
                    <a:pt x="201393" y="755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56" name="Forme libre : forme 655">
              <a:extLst>
                <a:ext uri="{FF2B5EF4-FFF2-40B4-BE49-F238E27FC236}">
                  <a16:creationId xmlns:a16="http://schemas.microsoft.com/office/drawing/2014/main" id="{F95251C6-24C5-47D0-ABEB-B83576568A8D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6978021" y="-12563700"/>
              <a:ext cx="305056" cy="279483"/>
            </a:xfrm>
            <a:custGeom>
              <a:avLst/>
              <a:gdLst>
                <a:gd name="connsiteX0" fmla="*/ 77813 w 305056"/>
                <a:gd name="connsiteY0" fmla="*/ 269612 h 279482"/>
                <a:gd name="connsiteX1" fmla="*/ 73507 w 305056"/>
                <a:gd name="connsiteY1" fmla="*/ 264047 h 279482"/>
                <a:gd name="connsiteX2" fmla="*/ 33755 w 305056"/>
                <a:gd name="connsiteY2" fmla="*/ 145600 h 279482"/>
                <a:gd name="connsiteX3" fmla="*/ 74524 w 305056"/>
                <a:gd name="connsiteY3" fmla="*/ 25891 h 279482"/>
                <a:gd name="connsiteX4" fmla="*/ 77813 w 305056"/>
                <a:gd name="connsiteY4" fmla="*/ 21588 h 279482"/>
                <a:gd name="connsiteX5" fmla="*/ 75279 w 305056"/>
                <a:gd name="connsiteY5" fmla="*/ 19056 h 279482"/>
                <a:gd name="connsiteX6" fmla="*/ 35018 w 305056"/>
                <a:gd name="connsiteY6" fmla="*/ 68410 h 279482"/>
                <a:gd name="connsiteX7" fmla="*/ 19066 w 305056"/>
                <a:gd name="connsiteY7" fmla="*/ 145600 h 279482"/>
                <a:gd name="connsiteX8" fmla="*/ 35780 w 305056"/>
                <a:gd name="connsiteY8" fmla="*/ 224563 h 279482"/>
                <a:gd name="connsiteX9" fmla="*/ 75279 w 305056"/>
                <a:gd name="connsiteY9" fmla="*/ 272146 h 279482"/>
                <a:gd name="connsiteX10" fmla="*/ 77813 w 305056"/>
                <a:gd name="connsiteY10" fmla="*/ 269612 h 279482"/>
                <a:gd name="connsiteX11" fmla="*/ 208973 w 305056"/>
                <a:gd name="connsiteY11" fmla="*/ 127888 h 279482"/>
                <a:gd name="connsiteX12" fmla="*/ 198844 w 305056"/>
                <a:gd name="connsiteY12" fmla="*/ 68663 h 279482"/>
                <a:gd name="connsiteX13" fmla="*/ 155795 w 305056"/>
                <a:gd name="connsiteY13" fmla="*/ 40318 h 279482"/>
                <a:gd name="connsiteX14" fmla="*/ 111737 w 305056"/>
                <a:gd name="connsiteY14" fmla="*/ 70434 h 279482"/>
                <a:gd name="connsiteX15" fmla="*/ 102362 w 305056"/>
                <a:gd name="connsiteY15" fmla="*/ 127888 h 279482"/>
                <a:gd name="connsiteX16" fmla="*/ 113762 w 305056"/>
                <a:gd name="connsiteY16" fmla="*/ 188880 h 279482"/>
                <a:gd name="connsiteX17" fmla="*/ 155541 w 305056"/>
                <a:gd name="connsiteY17" fmla="*/ 214440 h 279482"/>
                <a:gd name="connsiteX18" fmla="*/ 199607 w 305056"/>
                <a:gd name="connsiteY18" fmla="*/ 185086 h 279482"/>
                <a:gd name="connsiteX19" fmla="*/ 208973 w 305056"/>
                <a:gd name="connsiteY19" fmla="*/ 127888 h 279482"/>
                <a:gd name="connsiteX20" fmla="*/ 155541 w 305056"/>
                <a:gd name="connsiteY20" fmla="*/ 208873 h 279482"/>
                <a:gd name="connsiteX21" fmla="*/ 126163 w 305056"/>
                <a:gd name="connsiteY21" fmla="*/ 178250 h 279482"/>
                <a:gd name="connsiteX22" fmla="*/ 123383 w 305056"/>
                <a:gd name="connsiteY22" fmla="*/ 124846 h 279482"/>
                <a:gd name="connsiteX23" fmla="*/ 125409 w 305056"/>
                <a:gd name="connsiteY23" fmla="*/ 78279 h 279482"/>
                <a:gd name="connsiteX24" fmla="*/ 155541 w 305056"/>
                <a:gd name="connsiteY24" fmla="*/ 45884 h 279482"/>
                <a:gd name="connsiteX25" fmla="*/ 185419 w 305056"/>
                <a:gd name="connsiteY25" fmla="*/ 75492 h 279482"/>
                <a:gd name="connsiteX26" fmla="*/ 187953 w 305056"/>
                <a:gd name="connsiteY26" fmla="*/ 124846 h 279482"/>
                <a:gd name="connsiteX27" fmla="*/ 185173 w 305056"/>
                <a:gd name="connsiteY27" fmla="*/ 177240 h 279482"/>
                <a:gd name="connsiteX28" fmla="*/ 155541 w 305056"/>
                <a:gd name="connsiteY28" fmla="*/ 208873 h 279482"/>
                <a:gd name="connsiteX29" fmla="*/ 292301 w 305056"/>
                <a:gd name="connsiteY29" fmla="*/ 145600 h 279482"/>
                <a:gd name="connsiteX30" fmla="*/ 275586 w 305056"/>
                <a:gd name="connsiteY30" fmla="*/ 66639 h 279482"/>
                <a:gd name="connsiteX31" fmla="*/ 236087 w 305056"/>
                <a:gd name="connsiteY31" fmla="*/ 19056 h 279482"/>
                <a:gd name="connsiteX32" fmla="*/ 233553 w 305056"/>
                <a:gd name="connsiteY32" fmla="*/ 21588 h 279482"/>
                <a:gd name="connsiteX33" fmla="*/ 238367 w 305056"/>
                <a:gd name="connsiteY33" fmla="*/ 27408 h 279482"/>
                <a:gd name="connsiteX34" fmla="*/ 277612 w 305056"/>
                <a:gd name="connsiteY34" fmla="*/ 145600 h 279482"/>
                <a:gd name="connsiteX35" fmla="*/ 236842 w 305056"/>
                <a:gd name="connsiteY35" fmla="*/ 265309 h 279482"/>
                <a:gd name="connsiteX36" fmla="*/ 233553 w 305056"/>
                <a:gd name="connsiteY36" fmla="*/ 269612 h 279482"/>
                <a:gd name="connsiteX37" fmla="*/ 236087 w 305056"/>
                <a:gd name="connsiteY37" fmla="*/ 272146 h 279482"/>
                <a:gd name="connsiteX38" fmla="*/ 276349 w 305056"/>
                <a:gd name="connsiteY38" fmla="*/ 222792 h 279482"/>
                <a:gd name="connsiteX39" fmla="*/ 292301 w 305056"/>
                <a:gd name="connsiteY39" fmla="*/ 1456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05056" h="279482">
                  <a:moveTo>
                    <a:pt x="77813" y="269612"/>
                  </a:moveTo>
                  <a:cubicBezTo>
                    <a:pt x="77813" y="268859"/>
                    <a:pt x="77813" y="268350"/>
                    <a:pt x="73507" y="264047"/>
                  </a:cubicBezTo>
                  <a:cubicBezTo>
                    <a:pt x="41858" y="232160"/>
                    <a:pt x="33755" y="184323"/>
                    <a:pt x="33755" y="145600"/>
                  </a:cubicBezTo>
                  <a:cubicBezTo>
                    <a:pt x="33755" y="101567"/>
                    <a:pt x="43375" y="57524"/>
                    <a:pt x="74524" y="25891"/>
                  </a:cubicBezTo>
                  <a:cubicBezTo>
                    <a:pt x="77813" y="22850"/>
                    <a:pt x="77813" y="22342"/>
                    <a:pt x="77813" y="21588"/>
                  </a:cubicBezTo>
                  <a:cubicBezTo>
                    <a:pt x="77813" y="19817"/>
                    <a:pt x="76796" y="19056"/>
                    <a:pt x="75279" y="19056"/>
                  </a:cubicBezTo>
                  <a:cubicBezTo>
                    <a:pt x="72745" y="19056"/>
                    <a:pt x="49961" y="36269"/>
                    <a:pt x="35018" y="68410"/>
                  </a:cubicBezTo>
                  <a:cubicBezTo>
                    <a:pt x="22101" y="96246"/>
                    <a:pt x="19066" y="124338"/>
                    <a:pt x="19066" y="145600"/>
                  </a:cubicBezTo>
                  <a:cubicBezTo>
                    <a:pt x="19066" y="165340"/>
                    <a:pt x="21846" y="195962"/>
                    <a:pt x="35780" y="224563"/>
                  </a:cubicBezTo>
                  <a:cubicBezTo>
                    <a:pt x="50970" y="255694"/>
                    <a:pt x="72745" y="272146"/>
                    <a:pt x="75279" y="272146"/>
                  </a:cubicBezTo>
                  <a:cubicBezTo>
                    <a:pt x="76796" y="272146"/>
                    <a:pt x="77813" y="271383"/>
                    <a:pt x="77813" y="269612"/>
                  </a:cubicBezTo>
                  <a:close/>
                  <a:moveTo>
                    <a:pt x="208973" y="127888"/>
                  </a:moveTo>
                  <a:cubicBezTo>
                    <a:pt x="208973" y="107639"/>
                    <a:pt x="207710" y="87394"/>
                    <a:pt x="198844" y="68663"/>
                  </a:cubicBezTo>
                  <a:cubicBezTo>
                    <a:pt x="187199" y="44367"/>
                    <a:pt x="166432" y="40318"/>
                    <a:pt x="155795" y="40318"/>
                  </a:cubicBezTo>
                  <a:cubicBezTo>
                    <a:pt x="140598" y="40318"/>
                    <a:pt x="122112" y="46892"/>
                    <a:pt x="111737" y="70434"/>
                  </a:cubicBezTo>
                  <a:cubicBezTo>
                    <a:pt x="103633" y="87894"/>
                    <a:pt x="102362" y="107639"/>
                    <a:pt x="102362" y="127888"/>
                  </a:cubicBezTo>
                  <a:cubicBezTo>
                    <a:pt x="102362" y="146863"/>
                    <a:pt x="103379" y="169643"/>
                    <a:pt x="113762" y="188880"/>
                  </a:cubicBezTo>
                  <a:cubicBezTo>
                    <a:pt x="124646" y="209381"/>
                    <a:pt x="143132" y="214440"/>
                    <a:pt x="155541" y="214440"/>
                  </a:cubicBezTo>
                  <a:cubicBezTo>
                    <a:pt x="169213" y="214440"/>
                    <a:pt x="188462" y="209127"/>
                    <a:pt x="199607" y="185086"/>
                  </a:cubicBezTo>
                  <a:cubicBezTo>
                    <a:pt x="207710" y="167618"/>
                    <a:pt x="208973" y="147880"/>
                    <a:pt x="208973" y="127888"/>
                  </a:cubicBezTo>
                  <a:close/>
                  <a:moveTo>
                    <a:pt x="155541" y="208873"/>
                  </a:moveTo>
                  <a:cubicBezTo>
                    <a:pt x="145666" y="208873"/>
                    <a:pt x="130723" y="202545"/>
                    <a:pt x="126163" y="178250"/>
                  </a:cubicBezTo>
                  <a:cubicBezTo>
                    <a:pt x="123383" y="163060"/>
                    <a:pt x="123383" y="139780"/>
                    <a:pt x="123383" y="124846"/>
                  </a:cubicBezTo>
                  <a:cubicBezTo>
                    <a:pt x="123383" y="108649"/>
                    <a:pt x="123383" y="91943"/>
                    <a:pt x="125409" y="78279"/>
                  </a:cubicBezTo>
                  <a:cubicBezTo>
                    <a:pt x="130223" y="48163"/>
                    <a:pt x="149209" y="45884"/>
                    <a:pt x="155541" y="45884"/>
                  </a:cubicBezTo>
                  <a:cubicBezTo>
                    <a:pt x="163898" y="45884"/>
                    <a:pt x="180613" y="50441"/>
                    <a:pt x="185419" y="75492"/>
                  </a:cubicBezTo>
                  <a:cubicBezTo>
                    <a:pt x="187953" y="89665"/>
                    <a:pt x="187953" y="108903"/>
                    <a:pt x="187953" y="124846"/>
                  </a:cubicBezTo>
                  <a:cubicBezTo>
                    <a:pt x="187953" y="143829"/>
                    <a:pt x="187953" y="161036"/>
                    <a:pt x="185173" y="177240"/>
                  </a:cubicBezTo>
                  <a:cubicBezTo>
                    <a:pt x="181367" y="201283"/>
                    <a:pt x="166941" y="208873"/>
                    <a:pt x="155541" y="208873"/>
                  </a:cubicBezTo>
                  <a:close/>
                  <a:moveTo>
                    <a:pt x="292301" y="145600"/>
                  </a:moveTo>
                  <a:cubicBezTo>
                    <a:pt x="292301" y="125862"/>
                    <a:pt x="289519" y="95238"/>
                    <a:pt x="275586" y="66639"/>
                  </a:cubicBezTo>
                  <a:cubicBezTo>
                    <a:pt x="260397" y="35506"/>
                    <a:pt x="238613" y="19056"/>
                    <a:pt x="236087" y="19056"/>
                  </a:cubicBezTo>
                  <a:cubicBezTo>
                    <a:pt x="234561" y="19056"/>
                    <a:pt x="233553" y="20071"/>
                    <a:pt x="233553" y="21588"/>
                  </a:cubicBezTo>
                  <a:cubicBezTo>
                    <a:pt x="233553" y="22342"/>
                    <a:pt x="233553" y="22850"/>
                    <a:pt x="238367" y="27408"/>
                  </a:cubicBezTo>
                  <a:cubicBezTo>
                    <a:pt x="263175" y="52467"/>
                    <a:pt x="277612" y="92706"/>
                    <a:pt x="277612" y="145600"/>
                  </a:cubicBezTo>
                  <a:cubicBezTo>
                    <a:pt x="277612" y="188880"/>
                    <a:pt x="268244" y="233424"/>
                    <a:pt x="236842" y="265309"/>
                  </a:cubicBezTo>
                  <a:cubicBezTo>
                    <a:pt x="233553" y="268350"/>
                    <a:pt x="233553" y="268859"/>
                    <a:pt x="233553" y="269612"/>
                  </a:cubicBezTo>
                  <a:cubicBezTo>
                    <a:pt x="233553" y="271129"/>
                    <a:pt x="234561" y="272146"/>
                    <a:pt x="236087" y="272146"/>
                  </a:cubicBezTo>
                  <a:cubicBezTo>
                    <a:pt x="238613" y="272146"/>
                    <a:pt x="261406" y="254933"/>
                    <a:pt x="276349" y="222792"/>
                  </a:cubicBezTo>
                  <a:cubicBezTo>
                    <a:pt x="289265" y="194955"/>
                    <a:pt x="292301" y="166864"/>
                    <a:pt x="292301" y="145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57" name="Forme libre : forme 656">
              <a:extLst>
                <a:ext uri="{FF2B5EF4-FFF2-40B4-BE49-F238E27FC236}">
                  <a16:creationId xmlns:a16="http://schemas.microsoft.com/office/drawing/2014/main" id="{43C61FA7-FBCB-4106-81D0-9EEF1950376E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7290490" y="-12563700"/>
              <a:ext cx="76264" cy="279483"/>
            </a:xfrm>
            <a:custGeom>
              <a:avLst/>
              <a:gdLst>
                <a:gd name="connsiteX0" fmla="*/ 74270 w 76264"/>
                <a:gd name="connsiteY0" fmla="*/ 149904 h 279482"/>
                <a:gd name="connsiteX1" fmla="*/ 75541 w 76264"/>
                <a:gd name="connsiteY1" fmla="*/ 145600 h 279482"/>
                <a:gd name="connsiteX2" fmla="*/ 74270 w 76264"/>
                <a:gd name="connsiteY2" fmla="*/ 141297 h 279482"/>
                <a:gd name="connsiteX3" fmla="*/ 29957 w 76264"/>
                <a:gd name="connsiteY3" fmla="*/ 24876 h 279482"/>
                <a:gd name="connsiteX4" fmla="*/ 24134 w 76264"/>
                <a:gd name="connsiteY4" fmla="*/ 19056 h 279482"/>
                <a:gd name="connsiteX5" fmla="*/ 19066 w 76264"/>
                <a:gd name="connsiteY5" fmla="*/ 24120 h 279482"/>
                <a:gd name="connsiteX6" fmla="*/ 20337 w 76264"/>
                <a:gd name="connsiteY6" fmla="*/ 28169 h 279482"/>
                <a:gd name="connsiteX7" fmla="*/ 65158 w 76264"/>
                <a:gd name="connsiteY7" fmla="*/ 145600 h 279482"/>
                <a:gd name="connsiteX8" fmla="*/ 20337 w 76264"/>
                <a:gd name="connsiteY8" fmla="*/ 262530 h 279482"/>
                <a:gd name="connsiteX9" fmla="*/ 19066 w 76264"/>
                <a:gd name="connsiteY9" fmla="*/ 267080 h 279482"/>
                <a:gd name="connsiteX10" fmla="*/ 24134 w 76264"/>
                <a:gd name="connsiteY10" fmla="*/ 272146 h 279482"/>
                <a:gd name="connsiteX11" fmla="*/ 29449 w 76264"/>
                <a:gd name="connsiteY11" fmla="*/ 267080 h 279482"/>
                <a:gd name="connsiteX12" fmla="*/ 74270 w 76264"/>
                <a:gd name="connsiteY12" fmla="*/ 149904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64" h="279482">
                  <a:moveTo>
                    <a:pt x="74270" y="149904"/>
                  </a:moveTo>
                  <a:cubicBezTo>
                    <a:pt x="75541" y="146863"/>
                    <a:pt x="75541" y="146363"/>
                    <a:pt x="75541" y="145600"/>
                  </a:cubicBezTo>
                  <a:cubicBezTo>
                    <a:pt x="75541" y="144839"/>
                    <a:pt x="75541" y="144338"/>
                    <a:pt x="74270" y="141297"/>
                  </a:cubicBezTo>
                  <a:lnTo>
                    <a:pt x="29957" y="24876"/>
                  </a:lnTo>
                  <a:cubicBezTo>
                    <a:pt x="28440" y="20572"/>
                    <a:pt x="26915" y="19056"/>
                    <a:pt x="24134" y="19056"/>
                  </a:cubicBezTo>
                  <a:cubicBezTo>
                    <a:pt x="21346" y="19056"/>
                    <a:pt x="19066" y="21334"/>
                    <a:pt x="19066" y="24120"/>
                  </a:cubicBezTo>
                  <a:cubicBezTo>
                    <a:pt x="19066" y="24876"/>
                    <a:pt x="19066" y="25383"/>
                    <a:pt x="20337" y="28169"/>
                  </a:cubicBezTo>
                  <a:lnTo>
                    <a:pt x="65158" y="145600"/>
                  </a:lnTo>
                  <a:lnTo>
                    <a:pt x="20337" y="262530"/>
                  </a:lnTo>
                  <a:cubicBezTo>
                    <a:pt x="19066" y="265309"/>
                    <a:pt x="19066" y="265818"/>
                    <a:pt x="19066" y="267080"/>
                  </a:cubicBezTo>
                  <a:cubicBezTo>
                    <a:pt x="19066" y="269867"/>
                    <a:pt x="21346" y="272146"/>
                    <a:pt x="24134" y="272146"/>
                  </a:cubicBezTo>
                  <a:cubicBezTo>
                    <a:pt x="27423" y="272146"/>
                    <a:pt x="28440" y="269612"/>
                    <a:pt x="29449" y="267080"/>
                  </a:cubicBezTo>
                  <a:lnTo>
                    <a:pt x="74270" y="1499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58" name="Forme libre : forme 657">
              <a:extLst>
                <a:ext uri="{FF2B5EF4-FFF2-40B4-BE49-F238E27FC236}">
                  <a16:creationId xmlns:a16="http://schemas.microsoft.com/office/drawing/2014/main" id="{497D39A7-933D-47E0-8793-4ACF13C78CE4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7380613" y="-12589044"/>
              <a:ext cx="76264" cy="330298"/>
            </a:xfrm>
            <a:custGeom>
              <a:avLst/>
              <a:gdLst>
                <a:gd name="connsiteX0" fmla="*/ 67684 w 76264"/>
                <a:gd name="connsiteY0" fmla="*/ 322509 h 330298"/>
                <a:gd name="connsiteX1" fmla="*/ 67684 w 76264"/>
                <a:gd name="connsiteY1" fmla="*/ 19056 h 330298"/>
                <a:gd name="connsiteX2" fmla="*/ 19066 w 76264"/>
                <a:gd name="connsiteY2" fmla="*/ 19056 h 330298"/>
                <a:gd name="connsiteX3" fmla="*/ 19066 w 76264"/>
                <a:gd name="connsiteY3" fmla="*/ 29179 h 330298"/>
                <a:gd name="connsiteX4" fmla="*/ 57555 w 76264"/>
                <a:gd name="connsiteY4" fmla="*/ 29179 h 330298"/>
                <a:gd name="connsiteX5" fmla="*/ 57555 w 76264"/>
                <a:gd name="connsiteY5" fmla="*/ 312387 h 330298"/>
                <a:gd name="connsiteX6" fmla="*/ 19066 w 76264"/>
                <a:gd name="connsiteY6" fmla="*/ 312387 h 330298"/>
                <a:gd name="connsiteX7" fmla="*/ 19066 w 76264"/>
                <a:gd name="connsiteY7" fmla="*/ 322509 h 330298"/>
                <a:gd name="connsiteX8" fmla="*/ 67684 w 76264"/>
                <a:gd name="connsiteY8" fmla="*/ 322509 h 330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264" h="330298">
                  <a:moveTo>
                    <a:pt x="67684" y="322509"/>
                  </a:moveTo>
                  <a:lnTo>
                    <a:pt x="67684" y="19056"/>
                  </a:lnTo>
                  <a:lnTo>
                    <a:pt x="19066" y="19056"/>
                  </a:lnTo>
                  <a:lnTo>
                    <a:pt x="19066" y="29179"/>
                  </a:lnTo>
                  <a:lnTo>
                    <a:pt x="57555" y="29179"/>
                  </a:lnTo>
                  <a:lnTo>
                    <a:pt x="57555" y="312387"/>
                  </a:lnTo>
                  <a:lnTo>
                    <a:pt x="19066" y="312387"/>
                  </a:lnTo>
                  <a:lnTo>
                    <a:pt x="19066" y="322509"/>
                  </a:lnTo>
                  <a:lnTo>
                    <a:pt x="67684" y="32250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59" name="Forme libre : forme 658">
              <a:extLst>
                <a:ext uri="{FF2B5EF4-FFF2-40B4-BE49-F238E27FC236}">
                  <a16:creationId xmlns:a16="http://schemas.microsoft.com/office/drawing/2014/main" id="{1E177A13-90FD-4102-AF61-3A82AE3D4836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7490857" y="-12647524"/>
              <a:ext cx="279635" cy="152445"/>
            </a:xfrm>
            <a:custGeom>
              <a:avLst/>
              <a:gdLst>
                <a:gd name="connsiteX0" fmla="*/ 54171 w 279634"/>
                <a:gd name="connsiteY0" fmla="*/ 85163 h 152445"/>
                <a:gd name="connsiteX1" fmla="*/ 86440 w 279634"/>
                <a:gd name="connsiteY1" fmla="*/ 85163 h 152445"/>
                <a:gd name="connsiteX2" fmla="*/ 132366 w 279634"/>
                <a:gd name="connsiteY2" fmla="*/ 52380 h 152445"/>
                <a:gd name="connsiteX3" fmla="*/ 86440 w 279634"/>
                <a:gd name="connsiteY3" fmla="*/ 19056 h 152445"/>
                <a:gd name="connsiteX4" fmla="*/ 19066 w 279634"/>
                <a:gd name="connsiteY4" fmla="*/ 19056 h 152445"/>
                <a:gd name="connsiteX5" fmla="*/ 19066 w 279634"/>
                <a:gd name="connsiteY5" fmla="*/ 25440 h 152445"/>
                <a:gd name="connsiteX6" fmla="*/ 23316 w 279634"/>
                <a:gd name="connsiteY6" fmla="*/ 25440 h 152445"/>
                <a:gd name="connsiteX7" fmla="*/ 37329 w 279634"/>
                <a:gd name="connsiteY7" fmla="*/ 33411 h 152445"/>
                <a:gd name="connsiteX8" fmla="*/ 37329 w 279634"/>
                <a:gd name="connsiteY8" fmla="*/ 125744 h 152445"/>
                <a:gd name="connsiteX9" fmla="*/ 23316 w 279634"/>
                <a:gd name="connsiteY9" fmla="*/ 133715 h 152445"/>
                <a:gd name="connsiteX10" fmla="*/ 19066 w 279634"/>
                <a:gd name="connsiteY10" fmla="*/ 133715 h 152445"/>
                <a:gd name="connsiteX11" fmla="*/ 19066 w 279634"/>
                <a:gd name="connsiteY11" fmla="*/ 140100 h 152445"/>
                <a:gd name="connsiteX12" fmla="*/ 45663 w 279634"/>
                <a:gd name="connsiteY12" fmla="*/ 139393 h 152445"/>
                <a:gd name="connsiteX13" fmla="*/ 72435 w 279634"/>
                <a:gd name="connsiteY13" fmla="*/ 140100 h 152445"/>
                <a:gd name="connsiteX14" fmla="*/ 72435 w 279634"/>
                <a:gd name="connsiteY14" fmla="*/ 133715 h 152445"/>
                <a:gd name="connsiteX15" fmla="*/ 68176 w 279634"/>
                <a:gd name="connsiteY15" fmla="*/ 133715 h 152445"/>
                <a:gd name="connsiteX16" fmla="*/ 54171 w 279634"/>
                <a:gd name="connsiteY16" fmla="*/ 125744 h 152445"/>
                <a:gd name="connsiteX17" fmla="*/ 54171 w 279634"/>
                <a:gd name="connsiteY17" fmla="*/ 85163 h 152445"/>
                <a:gd name="connsiteX18" fmla="*/ 82008 w 279634"/>
                <a:gd name="connsiteY18" fmla="*/ 25440 h 152445"/>
                <a:gd name="connsiteX19" fmla="*/ 113395 w 279634"/>
                <a:gd name="connsiteY19" fmla="*/ 52380 h 152445"/>
                <a:gd name="connsiteX20" fmla="*/ 82008 w 279634"/>
                <a:gd name="connsiteY20" fmla="*/ 79495 h 152445"/>
                <a:gd name="connsiteX21" fmla="*/ 53464 w 279634"/>
                <a:gd name="connsiteY21" fmla="*/ 79495 h 152445"/>
                <a:gd name="connsiteX22" fmla="*/ 53464 w 279634"/>
                <a:gd name="connsiteY22" fmla="*/ 32347 h 152445"/>
                <a:gd name="connsiteX23" fmla="*/ 61972 w 279634"/>
                <a:gd name="connsiteY23" fmla="*/ 25440 h 152445"/>
                <a:gd name="connsiteX24" fmla="*/ 82008 w 279634"/>
                <a:gd name="connsiteY24" fmla="*/ 25440 h 152445"/>
                <a:gd name="connsiteX25" fmla="*/ 277009 w 279634"/>
                <a:gd name="connsiteY25" fmla="*/ 20302 h 152445"/>
                <a:gd name="connsiteX26" fmla="*/ 157148 w 279634"/>
                <a:gd name="connsiteY26" fmla="*/ 20302 h 152445"/>
                <a:gd name="connsiteX27" fmla="*/ 153422 w 279634"/>
                <a:gd name="connsiteY27" fmla="*/ 61058 h 152445"/>
                <a:gd name="connsiteX28" fmla="*/ 159451 w 279634"/>
                <a:gd name="connsiteY28" fmla="*/ 61058 h 152445"/>
                <a:gd name="connsiteX29" fmla="*/ 194382 w 279634"/>
                <a:gd name="connsiteY29" fmla="*/ 26678 h 152445"/>
                <a:gd name="connsiteX30" fmla="*/ 204844 w 279634"/>
                <a:gd name="connsiteY30" fmla="*/ 26861 h 152445"/>
                <a:gd name="connsiteX31" fmla="*/ 208745 w 279634"/>
                <a:gd name="connsiteY31" fmla="*/ 33594 h 152445"/>
                <a:gd name="connsiteX32" fmla="*/ 208745 w 279634"/>
                <a:gd name="connsiteY32" fmla="*/ 125569 h 152445"/>
                <a:gd name="connsiteX33" fmla="*/ 190306 w 279634"/>
                <a:gd name="connsiteY33" fmla="*/ 133715 h 152445"/>
                <a:gd name="connsiteX34" fmla="*/ 182855 w 279634"/>
                <a:gd name="connsiteY34" fmla="*/ 133715 h 152445"/>
                <a:gd name="connsiteX35" fmla="*/ 182855 w 279634"/>
                <a:gd name="connsiteY35" fmla="*/ 140100 h 152445"/>
                <a:gd name="connsiteX36" fmla="*/ 217261 w 279634"/>
                <a:gd name="connsiteY36" fmla="*/ 139393 h 152445"/>
                <a:gd name="connsiteX37" fmla="*/ 251477 w 279634"/>
                <a:gd name="connsiteY37" fmla="*/ 140100 h 152445"/>
                <a:gd name="connsiteX38" fmla="*/ 251477 w 279634"/>
                <a:gd name="connsiteY38" fmla="*/ 133715 h 152445"/>
                <a:gd name="connsiteX39" fmla="*/ 244033 w 279634"/>
                <a:gd name="connsiteY39" fmla="*/ 133715 h 152445"/>
                <a:gd name="connsiteX40" fmla="*/ 225594 w 279634"/>
                <a:gd name="connsiteY40" fmla="*/ 125569 h 152445"/>
                <a:gd name="connsiteX41" fmla="*/ 225594 w 279634"/>
                <a:gd name="connsiteY41" fmla="*/ 33594 h 152445"/>
                <a:gd name="connsiteX42" fmla="*/ 229495 w 279634"/>
                <a:gd name="connsiteY42" fmla="*/ 26861 h 152445"/>
                <a:gd name="connsiteX43" fmla="*/ 239958 w 279634"/>
                <a:gd name="connsiteY43" fmla="*/ 26678 h 152445"/>
                <a:gd name="connsiteX44" fmla="*/ 263711 w 279634"/>
                <a:gd name="connsiteY44" fmla="*/ 30227 h 152445"/>
                <a:gd name="connsiteX45" fmla="*/ 273110 w 279634"/>
                <a:gd name="connsiteY45" fmla="*/ 47234 h 152445"/>
                <a:gd name="connsiteX46" fmla="*/ 274706 w 279634"/>
                <a:gd name="connsiteY46" fmla="*/ 61058 h 152445"/>
                <a:gd name="connsiteX47" fmla="*/ 280736 w 279634"/>
                <a:gd name="connsiteY47" fmla="*/ 61058 h 152445"/>
                <a:gd name="connsiteX48" fmla="*/ 277009 w 279634"/>
                <a:gd name="connsiteY48" fmla="*/ 20302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9634" h="152445">
                  <a:moveTo>
                    <a:pt x="54171" y="85163"/>
                  </a:moveTo>
                  <a:lnTo>
                    <a:pt x="86440" y="85163"/>
                  </a:lnTo>
                  <a:cubicBezTo>
                    <a:pt x="112156" y="85163"/>
                    <a:pt x="132366" y="70275"/>
                    <a:pt x="132366" y="52380"/>
                  </a:cubicBezTo>
                  <a:cubicBezTo>
                    <a:pt x="132366" y="34833"/>
                    <a:pt x="112505" y="19056"/>
                    <a:pt x="86440" y="19056"/>
                  </a:cubicBezTo>
                  <a:lnTo>
                    <a:pt x="19066" y="19056"/>
                  </a:lnTo>
                  <a:lnTo>
                    <a:pt x="19066" y="25440"/>
                  </a:lnTo>
                  <a:lnTo>
                    <a:pt x="23316" y="25440"/>
                  </a:lnTo>
                  <a:cubicBezTo>
                    <a:pt x="36972" y="25440"/>
                    <a:pt x="37329" y="27210"/>
                    <a:pt x="37329" y="33411"/>
                  </a:cubicBezTo>
                  <a:lnTo>
                    <a:pt x="37329" y="125744"/>
                  </a:lnTo>
                  <a:cubicBezTo>
                    <a:pt x="37329" y="131771"/>
                    <a:pt x="36972" y="133715"/>
                    <a:pt x="23316" y="133715"/>
                  </a:cubicBezTo>
                  <a:lnTo>
                    <a:pt x="19066" y="133715"/>
                  </a:lnTo>
                  <a:lnTo>
                    <a:pt x="19066" y="140100"/>
                  </a:lnTo>
                  <a:cubicBezTo>
                    <a:pt x="27932" y="139741"/>
                    <a:pt x="39276" y="139393"/>
                    <a:pt x="45663" y="139393"/>
                  </a:cubicBezTo>
                  <a:cubicBezTo>
                    <a:pt x="52217" y="139393"/>
                    <a:pt x="63569" y="139741"/>
                    <a:pt x="72435" y="140100"/>
                  </a:cubicBezTo>
                  <a:lnTo>
                    <a:pt x="72435" y="133715"/>
                  </a:lnTo>
                  <a:lnTo>
                    <a:pt x="68176" y="133715"/>
                  </a:lnTo>
                  <a:cubicBezTo>
                    <a:pt x="54529" y="133715"/>
                    <a:pt x="54171" y="131944"/>
                    <a:pt x="54171" y="125744"/>
                  </a:cubicBezTo>
                  <a:lnTo>
                    <a:pt x="54171" y="85163"/>
                  </a:lnTo>
                  <a:close/>
                  <a:moveTo>
                    <a:pt x="82008" y="25440"/>
                  </a:moveTo>
                  <a:cubicBezTo>
                    <a:pt x="111623" y="25440"/>
                    <a:pt x="113395" y="42097"/>
                    <a:pt x="113395" y="52380"/>
                  </a:cubicBezTo>
                  <a:cubicBezTo>
                    <a:pt x="113395" y="60177"/>
                    <a:pt x="113395" y="79495"/>
                    <a:pt x="82008" y="79495"/>
                  </a:cubicBezTo>
                  <a:lnTo>
                    <a:pt x="53464" y="79495"/>
                  </a:lnTo>
                  <a:lnTo>
                    <a:pt x="53464" y="32347"/>
                  </a:lnTo>
                  <a:cubicBezTo>
                    <a:pt x="53464" y="26861"/>
                    <a:pt x="53639" y="25440"/>
                    <a:pt x="61972" y="25440"/>
                  </a:cubicBezTo>
                  <a:lnTo>
                    <a:pt x="82008" y="25440"/>
                  </a:lnTo>
                  <a:close/>
                  <a:moveTo>
                    <a:pt x="277009" y="20302"/>
                  </a:moveTo>
                  <a:lnTo>
                    <a:pt x="157148" y="20302"/>
                  </a:lnTo>
                  <a:lnTo>
                    <a:pt x="153422" y="61058"/>
                  </a:lnTo>
                  <a:lnTo>
                    <a:pt x="159451" y="61058"/>
                  </a:lnTo>
                  <a:cubicBezTo>
                    <a:pt x="161938" y="30403"/>
                    <a:pt x="167077" y="26678"/>
                    <a:pt x="194382" y="26678"/>
                  </a:cubicBezTo>
                  <a:cubicBezTo>
                    <a:pt x="197933" y="26678"/>
                    <a:pt x="203073" y="26678"/>
                    <a:pt x="204844" y="26861"/>
                  </a:cubicBezTo>
                  <a:cubicBezTo>
                    <a:pt x="208745" y="27568"/>
                    <a:pt x="208745" y="29512"/>
                    <a:pt x="208745" y="33594"/>
                  </a:cubicBezTo>
                  <a:lnTo>
                    <a:pt x="208745" y="125569"/>
                  </a:lnTo>
                  <a:cubicBezTo>
                    <a:pt x="208745" y="131412"/>
                    <a:pt x="208745" y="133715"/>
                    <a:pt x="190306" y="133715"/>
                  </a:cubicBezTo>
                  <a:lnTo>
                    <a:pt x="182855" y="133715"/>
                  </a:lnTo>
                  <a:lnTo>
                    <a:pt x="182855" y="140100"/>
                  </a:lnTo>
                  <a:cubicBezTo>
                    <a:pt x="191546" y="139393"/>
                    <a:pt x="208038" y="139393"/>
                    <a:pt x="217261" y="139393"/>
                  </a:cubicBezTo>
                  <a:cubicBezTo>
                    <a:pt x="226476" y="139393"/>
                    <a:pt x="242794" y="139393"/>
                    <a:pt x="251477" y="140100"/>
                  </a:cubicBezTo>
                  <a:lnTo>
                    <a:pt x="251477" y="133715"/>
                  </a:lnTo>
                  <a:lnTo>
                    <a:pt x="244033" y="133715"/>
                  </a:lnTo>
                  <a:cubicBezTo>
                    <a:pt x="225594" y="133715"/>
                    <a:pt x="225594" y="131412"/>
                    <a:pt x="225594" y="125569"/>
                  </a:cubicBezTo>
                  <a:lnTo>
                    <a:pt x="225594" y="33594"/>
                  </a:lnTo>
                  <a:cubicBezTo>
                    <a:pt x="225594" y="29512"/>
                    <a:pt x="225594" y="27568"/>
                    <a:pt x="229495" y="26861"/>
                  </a:cubicBezTo>
                  <a:cubicBezTo>
                    <a:pt x="231267" y="26678"/>
                    <a:pt x="236407" y="26678"/>
                    <a:pt x="239958" y="26678"/>
                  </a:cubicBezTo>
                  <a:cubicBezTo>
                    <a:pt x="249880" y="26678"/>
                    <a:pt x="257506" y="26678"/>
                    <a:pt x="263711" y="30227"/>
                  </a:cubicBezTo>
                  <a:cubicBezTo>
                    <a:pt x="271694" y="35007"/>
                    <a:pt x="272934" y="46354"/>
                    <a:pt x="273110" y="47234"/>
                  </a:cubicBezTo>
                  <a:lnTo>
                    <a:pt x="274706" y="61058"/>
                  </a:lnTo>
                  <a:lnTo>
                    <a:pt x="280736" y="61058"/>
                  </a:lnTo>
                  <a:lnTo>
                    <a:pt x="277009" y="2030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60" name="Forme libre : forme 659">
              <a:extLst>
                <a:ext uri="{FF2B5EF4-FFF2-40B4-BE49-F238E27FC236}">
                  <a16:creationId xmlns:a16="http://schemas.microsoft.com/office/drawing/2014/main" id="{C8E26E22-E0C2-49B5-8EB7-01CFD371D448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7900678" y="-12466762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3 h 76222"/>
                <a:gd name="connsiteX5" fmla="*/ 27678 w 203370"/>
                <a:gd name="connsiteY5" fmla="*/ 29179 h 76222"/>
                <a:gd name="connsiteX6" fmla="*/ 178856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6 w 203370"/>
                <a:gd name="connsiteY9" fmla="*/ 68148 h 76222"/>
                <a:gd name="connsiteX10" fmla="*/ 27678 w 203370"/>
                <a:gd name="connsiteY10" fmla="*/ 68148 h 76222"/>
                <a:gd name="connsiteX11" fmla="*/ 19066 w 203370"/>
                <a:gd name="connsiteY11" fmla="*/ 73213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3" y="29179"/>
                    <a:pt x="187467" y="29179"/>
                    <a:pt x="187467" y="24113"/>
                  </a:cubicBezTo>
                  <a:cubicBezTo>
                    <a:pt x="187467" y="19056"/>
                    <a:pt x="182653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3"/>
                  </a:cubicBezTo>
                  <a:cubicBezTo>
                    <a:pt x="19066" y="29179"/>
                    <a:pt x="23881" y="29179"/>
                    <a:pt x="27678" y="29179"/>
                  </a:cubicBezTo>
                  <a:lnTo>
                    <a:pt x="178856" y="29179"/>
                  </a:lnTo>
                  <a:close/>
                  <a:moveTo>
                    <a:pt x="179109" y="78279"/>
                  </a:moveTo>
                  <a:cubicBezTo>
                    <a:pt x="182653" y="78279"/>
                    <a:pt x="187467" y="78279"/>
                    <a:pt x="187467" y="73213"/>
                  </a:cubicBezTo>
                  <a:cubicBezTo>
                    <a:pt x="187467" y="68148"/>
                    <a:pt x="182653" y="68148"/>
                    <a:pt x="178856" y="68148"/>
                  </a:cubicBezTo>
                  <a:lnTo>
                    <a:pt x="27678" y="68148"/>
                  </a:lnTo>
                  <a:cubicBezTo>
                    <a:pt x="23881" y="68148"/>
                    <a:pt x="19066" y="68148"/>
                    <a:pt x="19066" y="73213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61" name="Forme libre : forme 660">
              <a:extLst>
                <a:ext uri="{FF2B5EF4-FFF2-40B4-BE49-F238E27FC236}">
                  <a16:creationId xmlns:a16="http://schemas.microsoft.com/office/drawing/2014/main" id="{48A47153-7A56-4CF0-89FE-C2DFF7FC8389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8223906" y="-12563700"/>
              <a:ext cx="76264" cy="279483"/>
            </a:xfrm>
            <a:custGeom>
              <a:avLst/>
              <a:gdLst>
                <a:gd name="connsiteX0" fmla="*/ 74269 w 76264"/>
                <a:gd name="connsiteY0" fmla="*/ 28670 h 279482"/>
                <a:gd name="connsiteX1" fmla="*/ 75541 w 76264"/>
                <a:gd name="connsiteY1" fmla="*/ 24120 h 279482"/>
                <a:gd name="connsiteX2" fmla="*/ 70472 w 76264"/>
                <a:gd name="connsiteY2" fmla="*/ 19056 h 279482"/>
                <a:gd name="connsiteX3" fmla="*/ 64650 w 76264"/>
                <a:gd name="connsiteY3" fmla="*/ 24876 h 279482"/>
                <a:gd name="connsiteX4" fmla="*/ 20337 w 76264"/>
                <a:gd name="connsiteY4" fmla="*/ 141043 h 279482"/>
                <a:gd name="connsiteX5" fmla="*/ 19066 w 76264"/>
                <a:gd name="connsiteY5" fmla="*/ 145600 h 279482"/>
                <a:gd name="connsiteX6" fmla="*/ 20337 w 76264"/>
                <a:gd name="connsiteY6" fmla="*/ 149904 h 279482"/>
                <a:gd name="connsiteX7" fmla="*/ 64650 w 76264"/>
                <a:gd name="connsiteY7" fmla="*/ 266072 h 279482"/>
                <a:gd name="connsiteX8" fmla="*/ 70472 w 76264"/>
                <a:gd name="connsiteY8" fmla="*/ 272146 h 279482"/>
                <a:gd name="connsiteX9" fmla="*/ 75541 w 76264"/>
                <a:gd name="connsiteY9" fmla="*/ 267080 h 279482"/>
                <a:gd name="connsiteX10" fmla="*/ 74269 w 76264"/>
                <a:gd name="connsiteY10" fmla="*/ 263031 h 279482"/>
                <a:gd name="connsiteX11" fmla="*/ 29449 w 76264"/>
                <a:gd name="connsiteY11" fmla="*/ 145600 h 279482"/>
                <a:gd name="connsiteX12" fmla="*/ 74269 w 76264"/>
                <a:gd name="connsiteY12" fmla="*/ 2867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64" h="279482">
                  <a:moveTo>
                    <a:pt x="74269" y="28670"/>
                  </a:moveTo>
                  <a:cubicBezTo>
                    <a:pt x="75541" y="25891"/>
                    <a:pt x="75541" y="25383"/>
                    <a:pt x="75541" y="24120"/>
                  </a:cubicBezTo>
                  <a:cubicBezTo>
                    <a:pt x="75541" y="21334"/>
                    <a:pt x="73261" y="19056"/>
                    <a:pt x="70472" y="19056"/>
                  </a:cubicBezTo>
                  <a:cubicBezTo>
                    <a:pt x="68193" y="19056"/>
                    <a:pt x="66421" y="20318"/>
                    <a:pt x="64650" y="24876"/>
                  </a:cubicBezTo>
                  <a:lnTo>
                    <a:pt x="20337" y="141043"/>
                  </a:lnTo>
                  <a:cubicBezTo>
                    <a:pt x="19829" y="142567"/>
                    <a:pt x="19066" y="144084"/>
                    <a:pt x="19066" y="145600"/>
                  </a:cubicBezTo>
                  <a:cubicBezTo>
                    <a:pt x="19066" y="146363"/>
                    <a:pt x="19066" y="146863"/>
                    <a:pt x="20337" y="149904"/>
                  </a:cubicBezTo>
                  <a:lnTo>
                    <a:pt x="64650" y="266072"/>
                  </a:lnTo>
                  <a:cubicBezTo>
                    <a:pt x="65666" y="268859"/>
                    <a:pt x="66930" y="272146"/>
                    <a:pt x="70472" y="272146"/>
                  </a:cubicBezTo>
                  <a:cubicBezTo>
                    <a:pt x="73261" y="272146"/>
                    <a:pt x="75541" y="269867"/>
                    <a:pt x="75541" y="267080"/>
                  </a:cubicBezTo>
                  <a:cubicBezTo>
                    <a:pt x="75541" y="266326"/>
                    <a:pt x="75541" y="265818"/>
                    <a:pt x="74269" y="263031"/>
                  </a:cubicBezTo>
                  <a:lnTo>
                    <a:pt x="29449" y="145600"/>
                  </a:lnTo>
                  <a:lnTo>
                    <a:pt x="74269" y="2867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62" name="Forme libre : forme 661">
              <a:extLst>
                <a:ext uri="{FF2B5EF4-FFF2-40B4-BE49-F238E27FC236}">
                  <a16:creationId xmlns:a16="http://schemas.microsoft.com/office/drawing/2014/main" id="{2DC9FE79-439A-4902-9802-23B0104FF104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8381151" y="-12587209"/>
              <a:ext cx="127107" cy="25408"/>
            </a:xfrm>
            <a:custGeom>
              <a:avLst/>
              <a:gdLst>
                <a:gd name="connsiteX0" fmla="*/ 110488 w 127106"/>
                <a:gd name="connsiteY0" fmla="*/ 26901 h 25407"/>
                <a:gd name="connsiteX1" fmla="*/ 110488 w 127106"/>
                <a:gd name="connsiteY1" fmla="*/ 19056 h 25407"/>
                <a:gd name="connsiteX2" fmla="*/ 19066 w 127106"/>
                <a:gd name="connsiteY2" fmla="*/ 19056 h 25407"/>
                <a:gd name="connsiteX3" fmla="*/ 19066 w 127106"/>
                <a:gd name="connsiteY3" fmla="*/ 26901 h 25407"/>
                <a:gd name="connsiteX4" fmla="*/ 110488 w 127106"/>
                <a:gd name="connsiteY4" fmla="*/ 26901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106" h="25407">
                  <a:moveTo>
                    <a:pt x="110488" y="26901"/>
                  </a:moveTo>
                  <a:lnTo>
                    <a:pt x="110488" y="19056"/>
                  </a:lnTo>
                  <a:lnTo>
                    <a:pt x="19066" y="19056"/>
                  </a:lnTo>
                  <a:lnTo>
                    <a:pt x="19066" y="26901"/>
                  </a:lnTo>
                  <a:lnTo>
                    <a:pt x="110488" y="2690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63" name="Forme libre : forme 662">
              <a:extLst>
                <a:ext uri="{FF2B5EF4-FFF2-40B4-BE49-F238E27FC236}">
                  <a16:creationId xmlns:a16="http://schemas.microsoft.com/office/drawing/2014/main" id="{097DFA58-6709-4537-A06B-3521FAE3FFB4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8308970" y="-12552314"/>
              <a:ext cx="203371" cy="203260"/>
            </a:xfrm>
            <a:custGeom>
              <a:avLst/>
              <a:gdLst>
                <a:gd name="connsiteX0" fmla="*/ 201393 w 203370"/>
                <a:gd name="connsiteY0" fmla="*/ 75500 h 203260"/>
                <a:gd name="connsiteX1" fmla="*/ 156318 w 203370"/>
                <a:gd name="connsiteY1" fmla="*/ 19056 h 203260"/>
                <a:gd name="connsiteX2" fmla="*/ 105920 w 203370"/>
                <a:gd name="connsiteY2" fmla="*/ 41835 h 203260"/>
                <a:gd name="connsiteX3" fmla="*/ 78068 w 203370"/>
                <a:gd name="connsiteY3" fmla="*/ 85115 h 203260"/>
                <a:gd name="connsiteX4" fmla="*/ 80602 w 203370"/>
                <a:gd name="connsiteY4" fmla="*/ 86886 h 203260"/>
                <a:gd name="connsiteX5" fmla="*/ 93265 w 203370"/>
                <a:gd name="connsiteY5" fmla="*/ 81574 h 203260"/>
                <a:gd name="connsiteX6" fmla="*/ 100859 w 203370"/>
                <a:gd name="connsiteY6" fmla="*/ 71704 h 203260"/>
                <a:gd name="connsiteX7" fmla="*/ 118329 w 203370"/>
                <a:gd name="connsiteY7" fmla="*/ 43606 h 203260"/>
                <a:gd name="connsiteX8" fmla="*/ 139603 w 203370"/>
                <a:gd name="connsiteY8" fmla="*/ 32981 h 203260"/>
                <a:gd name="connsiteX9" fmla="*/ 179864 w 203370"/>
                <a:gd name="connsiteY9" fmla="*/ 86377 h 203260"/>
                <a:gd name="connsiteX10" fmla="*/ 96299 w 203370"/>
                <a:gd name="connsiteY10" fmla="*/ 189135 h 203260"/>
                <a:gd name="connsiteX11" fmla="*/ 40587 w 203370"/>
                <a:gd name="connsiteY11" fmla="*/ 124346 h 203260"/>
                <a:gd name="connsiteX12" fmla="*/ 95291 w 203370"/>
                <a:gd name="connsiteY12" fmla="*/ 30195 h 203260"/>
                <a:gd name="connsiteX13" fmla="*/ 105419 w 203370"/>
                <a:gd name="connsiteY13" fmla="*/ 20834 h 203260"/>
                <a:gd name="connsiteX14" fmla="*/ 102885 w 203370"/>
                <a:gd name="connsiteY14" fmla="*/ 19056 h 203260"/>
                <a:gd name="connsiteX15" fmla="*/ 19066 w 203370"/>
                <a:gd name="connsiteY15" fmla="*/ 135232 h 203260"/>
                <a:gd name="connsiteX16" fmla="*/ 79584 w 203370"/>
                <a:gd name="connsiteY16" fmla="*/ 203054 h 203260"/>
                <a:gd name="connsiteX17" fmla="*/ 201393 w 203370"/>
                <a:gd name="connsiteY17" fmla="*/ 7550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3370" h="203260">
                  <a:moveTo>
                    <a:pt x="201393" y="75500"/>
                  </a:moveTo>
                  <a:cubicBezTo>
                    <a:pt x="201393" y="43359"/>
                    <a:pt x="187213" y="19056"/>
                    <a:pt x="156318" y="19056"/>
                  </a:cubicBezTo>
                  <a:cubicBezTo>
                    <a:pt x="129983" y="19056"/>
                    <a:pt x="107691" y="40318"/>
                    <a:pt x="105920" y="41835"/>
                  </a:cubicBezTo>
                  <a:cubicBezTo>
                    <a:pt x="85662" y="61835"/>
                    <a:pt x="78068" y="84608"/>
                    <a:pt x="78068" y="85115"/>
                  </a:cubicBezTo>
                  <a:cubicBezTo>
                    <a:pt x="78068" y="86631"/>
                    <a:pt x="79331" y="86886"/>
                    <a:pt x="80602" y="86886"/>
                  </a:cubicBezTo>
                  <a:cubicBezTo>
                    <a:pt x="85408" y="86886"/>
                    <a:pt x="89460" y="84353"/>
                    <a:pt x="93265" y="81574"/>
                  </a:cubicBezTo>
                  <a:cubicBezTo>
                    <a:pt x="97817" y="78279"/>
                    <a:pt x="98071" y="77524"/>
                    <a:pt x="100859" y="71704"/>
                  </a:cubicBezTo>
                  <a:cubicBezTo>
                    <a:pt x="103139" y="66639"/>
                    <a:pt x="108962" y="54236"/>
                    <a:pt x="118329" y="43606"/>
                  </a:cubicBezTo>
                  <a:cubicBezTo>
                    <a:pt x="124405" y="36778"/>
                    <a:pt x="129475" y="32981"/>
                    <a:pt x="139603" y="32981"/>
                  </a:cubicBezTo>
                  <a:cubicBezTo>
                    <a:pt x="164167" y="32981"/>
                    <a:pt x="179864" y="53228"/>
                    <a:pt x="179864" y="86377"/>
                  </a:cubicBezTo>
                  <a:cubicBezTo>
                    <a:pt x="179864" y="138011"/>
                    <a:pt x="143146" y="189135"/>
                    <a:pt x="96299" y="189135"/>
                  </a:cubicBezTo>
                  <a:cubicBezTo>
                    <a:pt x="60344" y="189135"/>
                    <a:pt x="40587" y="160536"/>
                    <a:pt x="40587" y="124346"/>
                  </a:cubicBezTo>
                  <a:cubicBezTo>
                    <a:pt x="40587" y="89927"/>
                    <a:pt x="58318" y="51958"/>
                    <a:pt x="95291" y="30195"/>
                  </a:cubicBezTo>
                  <a:cubicBezTo>
                    <a:pt x="97817" y="28678"/>
                    <a:pt x="105419" y="24120"/>
                    <a:pt x="105419" y="20834"/>
                  </a:cubicBezTo>
                  <a:cubicBezTo>
                    <a:pt x="105419" y="19056"/>
                    <a:pt x="103394" y="19056"/>
                    <a:pt x="102885" y="19056"/>
                  </a:cubicBezTo>
                  <a:cubicBezTo>
                    <a:pt x="94019" y="19056"/>
                    <a:pt x="19066" y="59302"/>
                    <a:pt x="19066" y="135232"/>
                  </a:cubicBezTo>
                  <a:cubicBezTo>
                    <a:pt x="19066" y="170659"/>
                    <a:pt x="37553" y="203054"/>
                    <a:pt x="79584" y="203054"/>
                  </a:cubicBezTo>
                  <a:cubicBezTo>
                    <a:pt x="128966" y="203054"/>
                    <a:pt x="201393" y="153453"/>
                    <a:pt x="201393" y="755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64" name="Forme libre : forme 663">
              <a:extLst>
                <a:ext uri="{FF2B5EF4-FFF2-40B4-BE49-F238E27FC236}">
                  <a16:creationId xmlns:a16="http://schemas.microsoft.com/office/drawing/2014/main" id="{425F11E7-33C5-49EE-883A-478563EF7738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8513482" y="-12599451"/>
              <a:ext cx="279635" cy="152445"/>
            </a:xfrm>
            <a:custGeom>
              <a:avLst/>
              <a:gdLst>
                <a:gd name="connsiteX0" fmla="*/ 54172 w 279634"/>
                <a:gd name="connsiteY0" fmla="*/ 85163 h 152445"/>
                <a:gd name="connsiteX1" fmla="*/ 86440 w 279634"/>
                <a:gd name="connsiteY1" fmla="*/ 85163 h 152445"/>
                <a:gd name="connsiteX2" fmla="*/ 132366 w 279634"/>
                <a:gd name="connsiteY2" fmla="*/ 52378 h 152445"/>
                <a:gd name="connsiteX3" fmla="*/ 86440 w 279634"/>
                <a:gd name="connsiteY3" fmla="*/ 19056 h 152445"/>
                <a:gd name="connsiteX4" fmla="*/ 19066 w 279634"/>
                <a:gd name="connsiteY4" fmla="*/ 19056 h 152445"/>
                <a:gd name="connsiteX5" fmla="*/ 19066 w 279634"/>
                <a:gd name="connsiteY5" fmla="*/ 25439 h 152445"/>
                <a:gd name="connsiteX6" fmla="*/ 23316 w 279634"/>
                <a:gd name="connsiteY6" fmla="*/ 25439 h 152445"/>
                <a:gd name="connsiteX7" fmla="*/ 37330 w 279634"/>
                <a:gd name="connsiteY7" fmla="*/ 33411 h 152445"/>
                <a:gd name="connsiteX8" fmla="*/ 37330 w 279634"/>
                <a:gd name="connsiteY8" fmla="*/ 125743 h 152445"/>
                <a:gd name="connsiteX9" fmla="*/ 23316 w 279634"/>
                <a:gd name="connsiteY9" fmla="*/ 133714 h 152445"/>
                <a:gd name="connsiteX10" fmla="*/ 19066 w 279634"/>
                <a:gd name="connsiteY10" fmla="*/ 133714 h 152445"/>
                <a:gd name="connsiteX11" fmla="*/ 19066 w 279634"/>
                <a:gd name="connsiteY11" fmla="*/ 140098 h 152445"/>
                <a:gd name="connsiteX12" fmla="*/ 45663 w 279634"/>
                <a:gd name="connsiteY12" fmla="*/ 139391 h 152445"/>
                <a:gd name="connsiteX13" fmla="*/ 72435 w 279634"/>
                <a:gd name="connsiteY13" fmla="*/ 140098 h 152445"/>
                <a:gd name="connsiteX14" fmla="*/ 72435 w 279634"/>
                <a:gd name="connsiteY14" fmla="*/ 133714 h 152445"/>
                <a:gd name="connsiteX15" fmla="*/ 68176 w 279634"/>
                <a:gd name="connsiteY15" fmla="*/ 133714 h 152445"/>
                <a:gd name="connsiteX16" fmla="*/ 54172 w 279634"/>
                <a:gd name="connsiteY16" fmla="*/ 125743 h 152445"/>
                <a:gd name="connsiteX17" fmla="*/ 54172 w 279634"/>
                <a:gd name="connsiteY17" fmla="*/ 85163 h 152445"/>
                <a:gd name="connsiteX18" fmla="*/ 82008 w 279634"/>
                <a:gd name="connsiteY18" fmla="*/ 25439 h 152445"/>
                <a:gd name="connsiteX19" fmla="*/ 113395 w 279634"/>
                <a:gd name="connsiteY19" fmla="*/ 52378 h 152445"/>
                <a:gd name="connsiteX20" fmla="*/ 82008 w 279634"/>
                <a:gd name="connsiteY20" fmla="*/ 79493 h 152445"/>
                <a:gd name="connsiteX21" fmla="*/ 53464 w 279634"/>
                <a:gd name="connsiteY21" fmla="*/ 79493 h 152445"/>
                <a:gd name="connsiteX22" fmla="*/ 53464 w 279634"/>
                <a:gd name="connsiteY22" fmla="*/ 32347 h 152445"/>
                <a:gd name="connsiteX23" fmla="*/ 61972 w 279634"/>
                <a:gd name="connsiteY23" fmla="*/ 25439 h 152445"/>
                <a:gd name="connsiteX24" fmla="*/ 82008 w 279634"/>
                <a:gd name="connsiteY24" fmla="*/ 25439 h 152445"/>
                <a:gd name="connsiteX25" fmla="*/ 277010 w 279634"/>
                <a:gd name="connsiteY25" fmla="*/ 20301 h 152445"/>
                <a:gd name="connsiteX26" fmla="*/ 157148 w 279634"/>
                <a:gd name="connsiteY26" fmla="*/ 20301 h 152445"/>
                <a:gd name="connsiteX27" fmla="*/ 153422 w 279634"/>
                <a:gd name="connsiteY27" fmla="*/ 61056 h 152445"/>
                <a:gd name="connsiteX28" fmla="*/ 159451 w 279634"/>
                <a:gd name="connsiteY28" fmla="*/ 61056 h 152445"/>
                <a:gd name="connsiteX29" fmla="*/ 194382 w 279634"/>
                <a:gd name="connsiteY29" fmla="*/ 26678 h 152445"/>
                <a:gd name="connsiteX30" fmla="*/ 204844 w 279634"/>
                <a:gd name="connsiteY30" fmla="*/ 26861 h 152445"/>
                <a:gd name="connsiteX31" fmla="*/ 208745 w 279634"/>
                <a:gd name="connsiteY31" fmla="*/ 33592 h 152445"/>
                <a:gd name="connsiteX32" fmla="*/ 208745 w 279634"/>
                <a:gd name="connsiteY32" fmla="*/ 125568 h 152445"/>
                <a:gd name="connsiteX33" fmla="*/ 190306 w 279634"/>
                <a:gd name="connsiteY33" fmla="*/ 133714 h 152445"/>
                <a:gd name="connsiteX34" fmla="*/ 182855 w 279634"/>
                <a:gd name="connsiteY34" fmla="*/ 133714 h 152445"/>
                <a:gd name="connsiteX35" fmla="*/ 182855 w 279634"/>
                <a:gd name="connsiteY35" fmla="*/ 140098 h 152445"/>
                <a:gd name="connsiteX36" fmla="*/ 217262 w 279634"/>
                <a:gd name="connsiteY36" fmla="*/ 139391 h 152445"/>
                <a:gd name="connsiteX37" fmla="*/ 251477 w 279634"/>
                <a:gd name="connsiteY37" fmla="*/ 140098 h 152445"/>
                <a:gd name="connsiteX38" fmla="*/ 251477 w 279634"/>
                <a:gd name="connsiteY38" fmla="*/ 133714 h 152445"/>
                <a:gd name="connsiteX39" fmla="*/ 244033 w 279634"/>
                <a:gd name="connsiteY39" fmla="*/ 133714 h 152445"/>
                <a:gd name="connsiteX40" fmla="*/ 225594 w 279634"/>
                <a:gd name="connsiteY40" fmla="*/ 125568 h 152445"/>
                <a:gd name="connsiteX41" fmla="*/ 225594 w 279634"/>
                <a:gd name="connsiteY41" fmla="*/ 33592 h 152445"/>
                <a:gd name="connsiteX42" fmla="*/ 229495 w 279634"/>
                <a:gd name="connsiteY42" fmla="*/ 26861 h 152445"/>
                <a:gd name="connsiteX43" fmla="*/ 239958 w 279634"/>
                <a:gd name="connsiteY43" fmla="*/ 26678 h 152445"/>
                <a:gd name="connsiteX44" fmla="*/ 263712 w 279634"/>
                <a:gd name="connsiteY44" fmla="*/ 30226 h 152445"/>
                <a:gd name="connsiteX45" fmla="*/ 273110 w 279634"/>
                <a:gd name="connsiteY45" fmla="*/ 47233 h 152445"/>
                <a:gd name="connsiteX46" fmla="*/ 274706 w 279634"/>
                <a:gd name="connsiteY46" fmla="*/ 61056 h 152445"/>
                <a:gd name="connsiteX47" fmla="*/ 280736 w 279634"/>
                <a:gd name="connsiteY47" fmla="*/ 61056 h 152445"/>
                <a:gd name="connsiteX48" fmla="*/ 277010 w 279634"/>
                <a:gd name="connsiteY48" fmla="*/ 2030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9634" h="152445">
                  <a:moveTo>
                    <a:pt x="54172" y="85163"/>
                  </a:moveTo>
                  <a:lnTo>
                    <a:pt x="86440" y="85163"/>
                  </a:lnTo>
                  <a:cubicBezTo>
                    <a:pt x="112156" y="85163"/>
                    <a:pt x="132366" y="70275"/>
                    <a:pt x="132366" y="52378"/>
                  </a:cubicBezTo>
                  <a:cubicBezTo>
                    <a:pt x="132366" y="34831"/>
                    <a:pt x="112505" y="19056"/>
                    <a:pt x="86440" y="19056"/>
                  </a:cubicBezTo>
                  <a:lnTo>
                    <a:pt x="19066" y="19056"/>
                  </a:lnTo>
                  <a:lnTo>
                    <a:pt x="19066" y="25439"/>
                  </a:lnTo>
                  <a:lnTo>
                    <a:pt x="23316" y="25439"/>
                  </a:lnTo>
                  <a:cubicBezTo>
                    <a:pt x="36972" y="25439"/>
                    <a:pt x="37330" y="27210"/>
                    <a:pt x="37330" y="33411"/>
                  </a:cubicBezTo>
                  <a:lnTo>
                    <a:pt x="37330" y="125743"/>
                  </a:lnTo>
                  <a:cubicBezTo>
                    <a:pt x="37330" y="131769"/>
                    <a:pt x="36972" y="133714"/>
                    <a:pt x="23316" y="133714"/>
                  </a:cubicBezTo>
                  <a:lnTo>
                    <a:pt x="19066" y="133714"/>
                  </a:lnTo>
                  <a:lnTo>
                    <a:pt x="19066" y="140098"/>
                  </a:lnTo>
                  <a:cubicBezTo>
                    <a:pt x="27932" y="139741"/>
                    <a:pt x="39276" y="139391"/>
                    <a:pt x="45663" y="139391"/>
                  </a:cubicBezTo>
                  <a:cubicBezTo>
                    <a:pt x="52217" y="139391"/>
                    <a:pt x="63569" y="139741"/>
                    <a:pt x="72435" y="140098"/>
                  </a:cubicBezTo>
                  <a:lnTo>
                    <a:pt x="72435" y="133714"/>
                  </a:lnTo>
                  <a:lnTo>
                    <a:pt x="68176" y="133714"/>
                  </a:lnTo>
                  <a:cubicBezTo>
                    <a:pt x="54529" y="133714"/>
                    <a:pt x="54172" y="131944"/>
                    <a:pt x="54172" y="125743"/>
                  </a:cubicBezTo>
                  <a:lnTo>
                    <a:pt x="54172" y="85163"/>
                  </a:lnTo>
                  <a:close/>
                  <a:moveTo>
                    <a:pt x="82008" y="25439"/>
                  </a:moveTo>
                  <a:cubicBezTo>
                    <a:pt x="111623" y="25439"/>
                    <a:pt x="113395" y="42097"/>
                    <a:pt x="113395" y="52378"/>
                  </a:cubicBezTo>
                  <a:cubicBezTo>
                    <a:pt x="113395" y="60175"/>
                    <a:pt x="113395" y="79493"/>
                    <a:pt x="82008" y="79493"/>
                  </a:cubicBezTo>
                  <a:lnTo>
                    <a:pt x="53464" y="79493"/>
                  </a:lnTo>
                  <a:lnTo>
                    <a:pt x="53464" y="32347"/>
                  </a:lnTo>
                  <a:cubicBezTo>
                    <a:pt x="53464" y="26861"/>
                    <a:pt x="53639" y="25439"/>
                    <a:pt x="61972" y="25439"/>
                  </a:cubicBezTo>
                  <a:lnTo>
                    <a:pt x="82008" y="25439"/>
                  </a:lnTo>
                  <a:close/>
                  <a:moveTo>
                    <a:pt x="277010" y="20301"/>
                  </a:moveTo>
                  <a:lnTo>
                    <a:pt x="157148" y="20301"/>
                  </a:lnTo>
                  <a:lnTo>
                    <a:pt x="153422" y="61056"/>
                  </a:lnTo>
                  <a:lnTo>
                    <a:pt x="159451" y="61056"/>
                  </a:lnTo>
                  <a:cubicBezTo>
                    <a:pt x="161938" y="30401"/>
                    <a:pt x="167077" y="26678"/>
                    <a:pt x="194382" y="26678"/>
                  </a:cubicBezTo>
                  <a:cubicBezTo>
                    <a:pt x="197933" y="26678"/>
                    <a:pt x="203073" y="26678"/>
                    <a:pt x="204844" y="26861"/>
                  </a:cubicBezTo>
                  <a:cubicBezTo>
                    <a:pt x="208745" y="27566"/>
                    <a:pt x="208745" y="29512"/>
                    <a:pt x="208745" y="33592"/>
                  </a:cubicBezTo>
                  <a:lnTo>
                    <a:pt x="208745" y="125568"/>
                  </a:lnTo>
                  <a:cubicBezTo>
                    <a:pt x="208745" y="131412"/>
                    <a:pt x="208745" y="133714"/>
                    <a:pt x="190306" y="133714"/>
                  </a:cubicBezTo>
                  <a:lnTo>
                    <a:pt x="182855" y="133714"/>
                  </a:lnTo>
                  <a:lnTo>
                    <a:pt x="182855" y="140098"/>
                  </a:lnTo>
                  <a:cubicBezTo>
                    <a:pt x="191546" y="139391"/>
                    <a:pt x="208038" y="139391"/>
                    <a:pt x="217262" y="139391"/>
                  </a:cubicBezTo>
                  <a:cubicBezTo>
                    <a:pt x="226476" y="139391"/>
                    <a:pt x="242794" y="139391"/>
                    <a:pt x="251477" y="140098"/>
                  </a:cubicBezTo>
                  <a:lnTo>
                    <a:pt x="251477" y="133714"/>
                  </a:lnTo>
                  <a:lnTo>
                    <a:pt x="244033" y="133714"/>
                  </a:lnTo>
                  <a:cubicBezTo>
                    <a:pt x="225594" y="133714"/>
                    <a:pt x="225594" y="131412"/>
                    <a:pt x="225594" y="125568"/>
                  </a:cubicBezTo>
                  <a:lnTo>
                    <a:pt x="225594" y="33592"/>
                  </a:lnTo>
                  <a:cubicBezTo>
                    <a:pt x="225594" y="29512"/>
                    <a:pt x="225594" y="27566"/>
                    <a:pt x="229495" y="26861"/>
                  </a:cubicBezTo>
                  <a:cubicBezTo>
                    <a:pt x="231267" y="26678"/>
                    <a:pt x="236407" y="26678"/>
                    <a:pt x="239958" y="26678"/>
                  </a:cubicBezTo>
                  <a:cubicBezTo>
                    <a:pt x="249880" y="26678"/>
                    <a:pt x="257506" y="26678"/>
                    <a:pt x="263712" y="30226"/>
                  </a:cubicBezTo>
                  <a:cubicBezTo>
                    <a:pt x="271694" y="35007"/>
                    <a:pt x="272934" y="46352"/>
                    <a:pt x="273110" y="47233"/>
                  </a:cubicBezTo>
                  <a:lnTo>
                    <a:pt x="274706" y="61056"/>
                  </a:lnTo>
                  <a:lnTo>
                    <a:pt x="280736" y="61056"/>
                  </a:lnTo>
                  <a:lnTo>
                    <a:pt x="277010" y="2030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65" name="Forme libre : forme 664">
              <a:extLst>
                <a:ext uri="{FF2B5EF4-FFF2-40B4-BE49-F238E27FC236}">
                  <a16:creationId xmlns:a16="http://schemas.microsoft.com/office/drawing/2014/main" id="{9E229941-183B-4813-B7A6-1803F25BD0B9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8821628" y="-12563700"/>
              <a:ext cx="76264" cy="279483"/>
            </a:xfrm>
            <a:custGeom>
              <a:avLst/>
              <a:gdLst>
                <a:gd name="connsiteX0" fmla="*/ 77813 w 76264"/>
                <a:gd name="connsiteY0" fmla="*/ 269612 h 279482"/>
                <a:gd name="connsiteX1" fmla="*/ 73507 w 76264"/>
                <a:gd name="connsiteY1" fmla="*/ 264047 h 279482"/>
                <a:gd name="connsiteX2" fmla="*/ 33755 w 76264"/>
                <a:gd name="connsiteY2" fmla="*/ 145600 h 279482"/>
                <a:gd name="connsiteX3" fmla="*/ 74524 w 76264"/>
                <a:gd name="connsiteY3" fmla="*/ 25891 h 279482"/>
                <a:gd name="connsiteX4" fmla="*/ 77813 w 76264"/>
                <a:gd name="connsiteY4" fmla="*/ 21588 h 279482"/>
                <a:gd name="connsiteX5" fmla="*/ 75279 w 76264"/>
                <a:gd name="connsiteY5" fmla="*/ 19056 h 279482"/>
                <a:gd name="connsiteX6" fmla="*/ 35017 w 76264"/>
                <a:gd name="connsiteY6" fmla="*/ 68410 h 279482"/>
                <a:gd name="connsiteX7" fmla="*/ 19066 w 76264"/>
                <a:gd name="connsiteY7" fmla="*/ 145600 h 279482"/>
                <a:gd name="connsiteX8" fmla="*/ 35780 w 76264"/>
                <a:gd name="connsiteY8" fmla="*/ 224563 h 279482"/>
                <a:gd name="connsiteX9" fmla="*/ 75279 w 76264"/>
                <a:gd name="connsiteY9" fmla="*/ 272146 h 279482"/>
                <a:gd name="connsiteX10" fmla="*/ 77813 w 76264"/>
                <a:gd name="connsiteY10" fmla="*/ 26961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269612"/>
                  </a:moveTo>
                  <a:cubicBezTo>
                    <a:pt x="77813" y="268859"/>
                    <a:pt x="77813" y="268350"/>
                    <a:pt x="73507" y="264047"/>
                  </a:cubicBezTo>
                  <a:cubicBezTo>
                    <a:pt x="41857" y="232160"/>
                    <a:pt x="33755" y="184323"/>
                    <a:pt x="33755" y="145600"/>
                  </a:cubicBezTo>
                  <a:cubicBezTo>
                    <a:pt x="33755" y="101567"/>
                    <a:pt x="43375" y="57524"/>
                    <a:pt x="74524" y="25891"/>
                  </a:cubicBezTo>
                  <a:cubicBezTo>
                    <a:pt x="77813" y="22850"/>
                    <a:pt x="77813" y="22342"/>
                    <a:pt x="77813" y="21588"/>
                  </a:cubicBezTo>
                  <a:cubicBezTo>
                    <a:pt x="77813" y="19817"/>
                    <a:pt x="76796" y="19056"/>
                    <a:pt x="75279" y="19056"/>
                  </a:cubicBezTo>
                  <a:cubicBezTo>
                    <a:pt x="72744" y="19056"/>
                    <a:pt x="49961" y="36269"/>
                    <a:pt x="35017" y="68410"/>
                  </a:cubicBezTo>
                  <a:cubicBezTo>
                    <a:pt x="22100" y="96246"/>
                    <a:pt x="19066" y="124338"/>
                    <a:pt x="19066" y="145600"/>
                  </a:cubicBezTo>
                  <a:cubicBezTo>
                    <a:pt x="19066" y="165340"/>
                    <a:pt x="21846" y="195962"/>
                    <a:pt x="35780" y="224563"/>
                  </a:cubicBezTo>
                  <a:cubicBezTo>
                    <a:pt x="50969" y="255694"/>
                    <a:pt x="72744" y="272146"/>
                    <a:pt x="75279" y="272146"/>
                  </a:cubicBezTo>
                  <a:cubicBezTo>
                    <a:pt x="76796" y="272146"/>
                    <a:pt x="77813" y="271383"/>
                    <a:pt x="77813" y="2696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66" name="Forme libre : forme 665">
              <a:extLst>
                <a:ext uri="{FF2B5EF4-FFF2-40B4-BE49-F238E27FC236}">
                  <a16:creationId xmlns:a16="http://schemas.microsoft.com/office/drawing/2014/main" id="{B63260E7-EB2E-4EA1-9F32-BC6115E9172D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8902404" y="-12485746"/>
              <a:ext cx="152528" cy="152445"/>
            </a:xfrm>
            <a:custGeom>
              <a:avLst/>
              <a:gdLst>
                <a:gd name="connsiteX0" fmla="*/ 96307 w 152528"/>
                <a:gd name="connsiteY0" fmla="*/ 54483 h 152445"/>
                <a:gd name="connsiteX1" fmla="*/ 121371 w 152528"/>
                <a:gd name="connsiteY1" fmla="*/ 24621 h 152445"/>
                <a:gd name="connsiteX2" fmla="*/ 134034 w 152528"/>
                <a:gd name="connsiteY2" fmla="*/ 27917 h 152445"/>
                <a:gd name="connsiteX3" fmla="*/ 121879 w 152528"/>
                <a:gd name="connsiteY3" fmla="*/ 41580 h 152445"/>
                <a:gd name="connsiteX4" fmla="*/ 131499 w 152528"/>
                <a:gd name="connsiteY4" fmla="*/ 50434 h 152445"/>
                <a:gd name="connsiteX5" fmla="*/ 145180 w 152528"/>
                <a:gd name="connsiteY5" fmla="*/ 35760 h 152445"/>
                <a:gd name="connsiteX6" fmla="*/ 121625 w 152528"/>
                <a:gd name="connsiteY6" fmla="*/ 19056 h 152445"/>
                <a:gd name="connsiteX7" fmla="*/ 95036 w 152528"/>
                <a:gd name="connsiteY7" fmla="*/ 38285 h 152445"/>
                <a:gd name="connsiteX8" fmla="*/ 67692 w 152528"/>
                <a:gd name="connsiteY8" fmla="*/ 19056 h 152445"/>
                <a:gd name="connsiteX9" fmla="*/ 26923 w 152528"/>
                <a:gd name="connsiteY9" fmla="*/ 58032 h 152445"/>
                <a:gd name="connsiteX10" fmla="*/ 29957 w 152528"/>
                <a:gd name="connsiteY10" fmla="*/ 60557 h 152445"/>
                <a:gd name="connsiteX11" fmla="*/ 33246 w 152528"/>
                <a:gd name="connsiteY11" fmla="*/ 57778 h 152445"/>
                <a:gd name="connsiteX12" fmla="*/ 67184 w 152528"/>
                <a:gd name="connsiteY12" fmla="*/ 24621 h 152445"/>
                <a:gd name="connsiteX13" fmla="*/ 80856 w 152528"/>
                <a:gd name="connsiteY13" fmla="*/ 41580 h 152445"/>
                <a:gd name="connsiteX14" fmla="*/ 67184 w 152528"/>
                <a:gd name="connsiteY14" fmla="*/ 101813 h 152445"/>
                <a:gd name="connsiteX15" fmla="*/ 43129 w 152528"/>
                <a:gd name="connsiteY15" fmla="*/ 128133 h 152445"/>
                <a:gd name="connsiteX16" fmla="*/ 30466 w 152528"/>
                <a:gd name="connsiteY16" fmla="*/ 124846 h 152445"/>
                <a:gd name="connsiteX17" fmla="*/ 42366 w 152528"/>
                <a:gd name="connsiteY17" fmla="*/ 111181 h 152445"/>
                <a:gd name="connsiteX18" fmla="*/ 33000 w 152528"/>
                <a:gd name="connsiteY18" fmla="*/ 102320 h 152445"/>
                <a:gd name="connsiteX19" fmla="*/ 19066 w 152528"/>
                <a:gd name="connsiteY19" fmla="*/ 117001 h 152445"/>
                <a:gd name="connsiteX20" fmla="*/ 42874 w 152528"/>
                <a:gd name="connsiteY20" fmla="*/ 133708 h 152445"/>
                <a:gd name="connsiteX21" fmla="*/ 69463 w 152528"/>
                <a:gd name="connsiteY21" fmla="*/ 114469 h 152445"/>
                <a:gd name="connsiteX22" fmla="*/ 96808 w 152528"/>
                <a:gd name="connsiteY22" fmla="*/ 133708 h 152445"/>
                <a:gd name="connsiteX23" fmla="*/ 137323 w 152528"/>
                <a:gd name="connsiteY23" fmla="*/ 94729 h 152445"/>
                <a:gd name="connsiteX24" fmla="*/ 134288 w 152528"/>
                <a:gd name="connsiteY24" fmla="*/ 92197 h 152445"/>
                <a:gd name="connsiteX25" fmla="*/ 131000 w 152528"/>
                <a:gd name="connsiteY25" fmla="*/ 94984 h 152445"/>
                <a:gd name="connsiteX26" fmla="*/ 97316 w 152528"/>
                <a:gd name="connsiteY26" fmla="*/ 128133 h 152445"/>
                <a:gd name="connsiteX27" fmla="*/ 83390 w 152528"/>
                <a:gd name="connsiteY27" fmla="*/ 111436 h 152445"/>
                <a:gd name="connsiteX28" fmla="*/ 87695 w 152528"/>
                <a:gd name="connsiteY28" fmla="*/ 89156 h 152445"/>
                <a:gd name="connsiteX29" fmla="*/ 96307 w 152528"/>
                <a:gd name="connsiteY29" fmla="*/ 5448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2528" h="152445">
                  <a:moveTo>
                    <a:pt x="96307" y="54483"/>
                  </a:moveTo>
                  <a:cubicBezTo>
                    <a:pt x="97824" y="47909"/>
                    <a:pt x="103647" y="24621"/>
                    <a:pt x="121371" y="24621"/>
                  </a:cubicBezTo>
                  <a:cubicBezTo>
                    <a:pt x="122642" y="24621"/>
                    <a:pt x="128720" y="24621"/>
                    <a:pt x="134034" y="27917"/>
                  </a:cubicBezTo>
                  <a:cubicBezTo>
                    <a:pt x="126948" y="29179"/>
                    <a:pt x="121879" y="35508"/>
                    <a:pt x="121879" y="41580"/>
                  </a:cubicBezTo>
                  <a:cubicBezTo>
                    <a:pt x="121879" y="45629"/>
                    <a:pt x="124668" y="50434"/>
                    <a:pt x="131499" y="50434"/>
                  </a:cubicBezTo>
                  <a:cubicBezTo>
                    <a:pt x="137077" y="50434"/>
                    <a:pt x="145180" y="45884"/>
                    <a:pt x="145180" y="35760"/>
                  </a:cubicBezTo>
                  <a:cubicBezTo>
                    <a:pt x="145180" y="22596"/>
                    <a:pt x="130237" y="19056"/>
                    <a:pt x="121625" y="19056"/>
                  </a:cubicBezTo>
                  <a:cubicBezTo>
                    <a:pt x="106937" y="19056"/>
                    <a:pt x="98079" y="32467"/>
                    <a:pt x="95036" y="38285"/>
                  </a:cubicBezTo>
                  <a:cubicBezTo>
                    <a:pt x="88705" y="21588"/>
                    <a:pt x="75033" y="19056"/>
                    <a:pt x="67692" y="19056"/>
                  </a:cubicBezTo>
                  <a:cubicBezTo>
                    <a:pt x="41349" y="19056"/>
                    <a:pt x="26923" y="51704"/>
                    <a:pt x="26923" y="58032"/>
                  </a:cubicBezTo>
                  <a:cubicBezTo>
                    <a:pt x="26923" y="60557"/>
                    <a:pt x="29449" y="60557"/>
                    <a:pt x="29957" y="60557"/>
                  </a:cubicBezTo>
                  <a:cubicBezTo>
                    <a:pt x="31983" y="60557"/>
                    <a:pt x="32746" y="60058"/>
                    <a:pt x="33246" y="57778"/>
                  </a:cubicBezTo>
                  <a:cubicBezTo>
                    <a:pt x="41858" y="30950"/>
                    <a:pt x="58573" y="24621"/>
                    <a:pt x="67184" y="24621"/>
                  </a:cubicBezTo>
                  <a:cubicBezTo>
                    <a:pt x="71990" y="24621"/>
                    <a:pt x="80856" y="26899"/>
                    <a:pt x="80856" y="41580"/>
                  </a:cubicBezTo>
                  <a:cubicBezTo>
                    <a:pt x="80856" y="49426"/>
                    <a:pt x="76550" y="66385"/>
                    <a:pt x="67184" y="101813"/>
                  </a:cubicBezTo>
                  <a:cubicBezTo>
                    <a:pt x="63132" y="117510"/>
                    <a:pt x="54266" y="128133"/>
                    <a:pt x="43129" y="128133"/>
                  </a:cubicBezTo>
                  <a:cubicBezTo>
                    <a:pt x="41604" y="128133"/>
                    <a:pt x="35781" y="128133"/>
                    <a:pt x="30466" y="124846"/>
                  </a:cubicBezTo>
                  <a:cubicBezTo>
                    <a:pt x="36798" y="123584"/>
                    <a:pt x="42366" y="118264"/>
                    <a:pt x="42366" y="111181"/>
                  </a:cubicBezTo>
                  <a:cubicBezTo>
                    <a:pt x="42366" y="104346"/>
                    <a:pt x="36798" y="102320"/>
                    <a:pt x="33000" y="102320"/>
                  </a:cubicBezTo>
                  <a:cubicBezTo>
                    <a:pt x="25397" y="102320"/>
                    <a:pt x="19066" y="108903"/>
                    <a:pt x="19066" y="117001"/>
                  </a:cubicBezTo>
                  <a:cubicBezTo>
                    <a:pt x="19066" y="128641"/>
                    <a:pt x="31729" y="133708"/>
                    <a:pt x="42874" y="133708"/>
                  </a:cubicBezTo>
                  <a:cubicBezTo>
                    <a:pt x="59589" y="133708"/>
                    <a:pt x="68701" y="115985"/>
                    <a:pt x="69463" y="114469"/>
                  </a:cubicBezTo>
                  <a:cubicBezTo>
                    <a:pt x="72498" y="123829"/>
                    <a:pt x="81619" y="133708"/>
                    <a:pt x="96808" y="133708"/>
                  </a:cubicBezTo>
                  <a:cubicBezTo>
                    <a:pt x="122897" y="133708"/>
                    <a:pt x="137323" y="101058"/>
                    <a:pt x="137323" y="94729"/>
                  </a:cubicBezTo>
                  <a:cubicBezTo>
                    <a:pt x="137323" y="92197"/>
                    <a:pt x="135051" y="92197"/>
                    <a:pt x="134288" y="92197"/>
                  </a:cubicBezTo>
                  <a:cubicBezTo>
                    <a:pt x="132008" y="92197"/>
                    <a:pt x="131499" y="93205"/>
                    <a:pt x="131000" y="94984"/>
                  </a:cubicBezTo>
                  <a:cubicBezTo>
                    <a:pt x="122642" y="122060"/>
                    <a:pt x="105419" y="128133"/>
                    <a:pt x="97316" y="128133"/>
                  </a:cubicBezTo>
                  <a:cubicBezTo>
                    <a:pt x="87442" y="128133"/>
                    <a:pt x="83390" y="120035"/>
                    <a:pt x="83390" y="111436"/>
                  </a:cubicBezTo>
                  <a:cubicBezTo>
                    <a:pt x="83390" y="105862"/>
                    <a:pt x="84907" y="100297"/>
                    <a:pt x="87695" y="89156"/>
                  </a:cubicBezTo>
                  <a:lnTo>
                    <a:pt x="96307" y="5448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67" name="Forme libre : forme 666">
              <a:extLst>
                <a:ext uri="{FF2B5EF4-FFF2-40B4-BE49-F238E27FC236}">
                  <a16:creationId xmlns:a16="http://schemas.microsoft.com/office/drawing/2014/main" id="{77E0D885-DB3C-4B76-865A-B250E041C6D2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9054248" y="-12563700"/>
              <a:ext cx="76264" cy="279483"/>
            </a:xfrm>
            <a:custGeom>
              <a:avLst/>
              <a:gdLst>
                <a:gd name="connsiteX0" fmla="*/ 77813 w 76264"/>
                <a:gd name="connsiteY0" fmla="*/ 145600 h 279482"/>
                <a:gd name="connsiteX1" fmla="*/ 61099 w 76264"/>
                <a:gd name="connsiteY1" fmla="*/ 66639 h 279482"/>
                <a:gd name="connsiteX2" fmla="*/ 21601 w 76264"/>
                <a:gd name="connsiteY2" fmla="*/ 19056 h 279482"/>
                <a:gd name="connsiteX3" fmla="*/ 19066 w 76264"/>
                <a:gd name="connsiteY3" fmla="*/ 21588 h 279482"/>
                <a:gd name="connsiteX4" fmla="*/ 23881 w 76264"/>
                <a:gd name="connsiteY4" fmla="*/ 27408 h 279482"/>
                <a:gd name="connsiteX5" fmla="*/ 63124 w 76264"/>
                <a:gd name="connsiteY5" fmla="*/ 145600 h 279482"/>
                <a:gd name="connsiteX6" fmla="*/ 22355 w 76264"/>
                <a:gd name="connsiteY6" fmla="*/ 265309 h 279482"/>
                <a:gd name="connsiteX7" fmla="*/ 19066 w 76264"/>
                <a:gd name="connsiteY7" fmla="*/ 269612 h 279482"/>
                <a:gd name="connsiteX8" fmla="*/ 21601 w 76264"/>
                <a:gd name="connsiteY8" fmla="*/ 272146 h 279482"/>
                <a:gd name="connsiteX9" fmla="*/ 61861 w 76264"/>
                <a:gd name="connsiteY9" fmla="*/ 222792 h 279482"/>
                <a:gd name="connsiteX10" fmla="*/ 77813 w 76264"/>
                <a:gd name="connsiteY10" fmla="*/ 1456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145600"/>
                  </a:moveTo>
                  <a:cubicBezTo>
                    <a:pt x="77813" y="125862"/>
                    <a:pt x="75033" y="95238"/>
                    <a:pt x="61099" y="66639"/>
                  </a:cubicBezTo>
                  <a:cubicBezTo>
                    <a:pt x="45909" y="35506"/>
                    <a:pt x="24127" y="19056"/>
                    <a:pt x="21601" y="19056"/>
                  </a:cubicBezTo>
                  <a:cubicBezTo>
                    <a:pt x="20075" y="19056"/>
                    <a:pt x="19066" y="20071"/>
                    <a:pt x="19066" y="21588"/>
                  </a:cubicBezTo>
                  <a:cubicBezTo>
                    <a:pt x="19066" y="22342"/>
                    <a:pt x="19066" y="22850"/>
                    <a:pt x="23881" y="27408"/>
                  </a:cubicBezTo>
                  <a:cubicBezTo>
                    <a:pt x="48690" y="52467"/>
                    <a:pt x="63124" y="92706"/>
                    <a:pt x="63124" y="145600"/>
                  </a:cubicBezTo>
                  <a:cubicBezTo>
                    <a:pt x="63124" y="188880"/>
                    <a:pt x="53758" y="233424"/>
                    <a:pt x="22355" y="265309"/>
                  </a:cubicBezTo>
                  <a:cubicBezTo>
                    <a:pt x="19066" y="268350"/>
                    <a:pt x="19066" y="268859"/>
                    <a:pt x="19066" y="269612"/>
                  </a:cubicBezTo>
                  <a:cubicBezTo>
                    <a:pt x="19066" y="271129"/>
                    <a:pt x="20075" y="272146"/>
                    <a:pt x="21601" y="272146"/>
                  </a:cubicBezTo>
                  <a:cubicBezTo>
                    <a:pt x="24127" y="272146"/>
                    <a:pt x="46919" y="254933"/>
                    <a:pt x="61861" y="222792"/>
                  </a:cubicBezTo>
                  <a:cubicBezTo>
                    <a:pt x="74778" y="194955"/>
                    <a:pt x="77813" y="166864"/>
                    <a:pt x="77813" y="145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68" name="Forme libre : forme 667">
              <a:extLst>
                <a:ext uri="{FF2B5EF4-FFF2-40B4-BE49-F238E27FC236}">
                  <a16:creationId xmlns:a16="http://schemas.microsoft.com/office/drawing/2014/main" id="{34F5BA38-6E18-4E45-AF4D-E183CDEB0254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9152731" y="-12552314"/>
              <a:ext cx="203371" cy="203260"/>
            </a:xfrm>
            <a:custGeom>
              <a:avLst/>
              <a:gdLst>
                <a:gd name="connsiteX0" fmla="*/ 201393 w 203370"/>
                <a:gd name="connsiteY0" fmla="*/ 75500 h 203260"/>
                <a:gd name="connsiteX1" fmla="*/ 156317 w 203370"/>
                <a:gd name="connsiteY1" fmla="*/ 19056 h 203260"/>
                <a:gd name="connsiteX2" fmla="*/ 105920 w 203370"/>
                <a:gd name="connsiteY2" fmla="*/ 41835 h 203260"/>
                <a:gd name="connsiteX3" fmla="*/ 78068 w 203370"/>
                <a:gd name="connsiteY3" fmla="*/ 85115 h 203260"/>
                <a:gd name="connsiteX4" fmla="*/ 80602 w 203370"/>
                <a:gd name="connsiteY4" fmla="*/ 86886 h 203260"/>
                <a:gd name="connsiteX5" fmla="*/ 93265 w 203370"/>
                <a:gd name="connsiteY5" fmla="*/ 81574 h 203260"/>
                <a:gd name="connsiteX6" fmla="*/ 100859 w 203370"/>
                <a:gd name="connsiteY6" fmla="*/ 71704 h 203260"/>
                <a:gd name="connsiteX7" fmla="*/ 118329 w 203370"/>
                <a:gd name="connsiteY7" fmla="*/ 43606 h 203260"/>
                <a:gd name="connsiteX8" fmla="*/ 139603 w 203370"/>
                <a:gd name="connsiteY8" fmla="*/ 32981 h 203260"/>
                <a:gd name="connsiteX9" fmla="*/ 179864 w 203370"/>
                <a:gd name="connsiteY9" fmla="*/ 86377 h 203260"/>
                <a:gd name="connsiteX10" fmla="*/ 96299 w 203370"/>
                <a:gd name="connsiteY10" fmla="*/ 189135 h 203260"/>
                <a:gd name="connsiteX11" fmla="*/ 40587 w 203370"/>
                <a:gd name="connsiteY11" fmla="*/ 124346 h 203260"/>
                <a:gd name="connsiteX12" fmla="*/ 95291 w 203370"/>
                <a:gd name="connsiteY12" fmla="*/ 30195 h 203260"/>
                <a:gd name="connsiteX13" fmla="*/ 105419 w 203370"/>
                <a:gd name="connsiteY13" fmla="*/ 20834 h 203260"/>
                <a:gd name="connsiteX14" fmla="*/ 102885 w 203370"/>
                <a:gd name="connsiteY14" fmla="*/ 19056 h 203260"/>
                <a:gd name="connsiteX15" fmla="*/ 19066 w 203370"/>
                <a:gd name="connsiteY15" fmla="*/ 135232 h 203260"/>
                <a:gd name="connsiteX16" fmla="*/ 79584 w 203370"/>
                <a:gd name="connsiteY16" fmla="*/ 203054 h 203260"/>
                <a:gd name="connsiteX17" fmla="*/ 201393 w 203370"/>
                <a:gd name="connsiteY17" fmla="*/ 7550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3370" h="203260">
                  <a:moveTo>
                    <a:pt x="201393" y="75500"/>
                  </a:moveTo>
                  <a:cubicBezTo>
                    <a:pt x="201393" y="43359"/>
                    <a:pt x="187213" y="19056"/>
                    <a:pt x="156317" y="19056"/>
                  </a:cubicBezTo>
                  <a:cubicBezTo>
                    <a:pt x="129983" y="19056"/>
                    <a:pt x="107691" y="40318"/>
                    <a:pt x="105920" y="41835"/>
                  </a:cubicBezTo>
                  <a:cubicBezTo>
                    <a:pt x="85662" y="61835"/>
                    <a:pt x="78068" y="84608"/>
                    <a:pt x="78068" y="85115"/>
                  </a:cubicBezTo>
                  <a:cubicBezTo>
                    <a:pt x="78068" y="86631"/>
                    <a:pt x="79331" y="86886"/>
                    <a:pt x="80602" y="86886"/>
                  </a:cubicBezTo>
                  <a:cubicBezTo>
                    <a:pt x="85408" y="86886"/>
                    <a:pt x="89460" y="84353"/>
                    <a:pt x="93265" y="81574"/>
                  </a:cubicBezTo>
                  <a:cubicBezTo>
                    <a:pt x="97817" y="78279"/>
                    <a:pt x="98071" y="77524"/>
                    <a:pt x="100859" y="71704"/>
                  </a:cubicBezTo>
                  <a:cubicBezTo>
                    <a:pt x="103139" y="66639"/>
                    <a:pt x="108962" y="54236"/>
                    <a:pt x="118329" y="43606"/>
                  </a:cubicBezTo>
                  <a:cubicBezTo>
                    <a:pt x="124405" y="36778"/>
                    <a:pt x="129475" y="32981"/>
                    <a:pt x="139603" y="32981"/>
                  </a:cubicBezTo>
                  <a:cubicBezTo>
                    <a:pt x="164166" y="32981"/>
                    <a:pt x="179864" y="53228"/>
                    <a:pt x="179864" y="86377"/>
                  </a:cubicBezTo>
                  <a:cubicBezTo>
                    <a:pt x="179864" y="138011"/>
                    <a:pt x="143146" y="189135"/>
                    <a:pt x="96299" y="189135"/>
                  </a:cubicBezTo>
                  <a:cubicBezTo>
                    <a:pt x="60344" y="189135"/>
                    <a:pt x="40587" y="160536"/>
                    <a:pt x="40587" y="124346"/>
                  </a:cubicBezTo>
                  <a:cubicBezTo>
                    <a:pt x="40587" y="89927"/>
                    <a:pt x="58318" y="51958"/>
                    <a:pt x="95291" y="30195"/>
                  </a:cubicBezTo>
                  <a:cubicBezTo>
                    <a:pt x="97817" y="28678"/>
                    <a:pt x="105419" y="24120"/>
                    <a:pt x="105419" y="20834"/>
                  </a:cubicBezTo>
                  <a:cubicBezTo>
                    <a:pt x="105419" y="19056"/>
                    <a:pt x="103394" y="19056"/>
                    <a:pt x="102885" y="19056"/>
                  </a:cubicBezTo>
                  <a:cubicBezTo>
                    <a:pt x="94019" y="19056"/>
                    <a:pt x="19066" y="59302"/>
                    <a:pt x="19066" y="135232"/>
                  </a:cubicBezTo>
                  <a:cubicBezTo>
                    <a:pt x="19066" y="170659"/>
                    <a:pt x="37553" y="203054"/>
                    <a:pt x="79584" y="203054"/>
                  </a:cubicBezTo>
                  <a:cubicBezTo>
                    <a:pt x="128966" y="203054"/>
                    <a:pt x="201393" y="153453"/>
                    <a:pt x="201393" y="755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69" name="Forme libre : forme 668">
              <a:extLst>
                <a:ext uri="{FF2B5EF4-FFF2-40B4-BE49-F238E27FC236}">
                  <a16:creationId xmlns:a16="http://schemas.microsoft.com/office/drawing/2014/main" id="{9DBF4721-F236-4977-9A4D-72C986126584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9357242" y="-12599451"/>
              <a:ext cx="279635" cy="152445"/>
            </a:xfrm>
            <a:custGeom>
              <a:avLst/>
              <a:gdLst>
                <a:gd name="connsiteX0" fmla="*/ 54171 w 279634"/>
                <a:gd name="connsiteY0" fmla="*/ 85163 h 152445"/>
                <a:gd name="connsiteX1" fmla="*/ 86440 w 279634"/>
                <a:gd name="connsiteY1" fmla="*/ 85163 h 152445"/>
                <a:gd name="connsiteX2" fmla="*/ 132366 w 279634"/>
                <a:gd name="connsiteY2" fmla="*/ 52378 h 152445"/>
                <a:gd name="connsiteX3" fmla="*/ 86440 w 279634"/>
                <a:gd name="connsiteY3" fmla="*/ 19056 h 152445"/>
                <a:gd name="connsiteX4" fmla="*/ 19066 w 279634"/>
                <a:gd name="connsiteY4" fmla="*/ 19056 h 152445"/>
                <a:gd name="connsiteX5" fmla="*/ 19066 w 279634"/>
                <a:gd name="connsiteY5" fmla="*/ 25439 h 152445"/>
                <a:gd name="connsiteX6" fmla="*/ 23316 w 279634"/>
                <a:gd name="connsiteY6" fmla="*/ 25439 h 152445"/>
                <a:gd name="connsiteX7" fmla="*/ 37329 w 279634"/>
                <a:gd name="connsiteY7" fmla="*/ 33411 h 152445"/>
                <a:gd name="connsiteX8" fmla="*/ 37329 w 279634"/>
                <a:gd name="connsiteY8" fmla="*/ 125743 h 152445"/>
                <a:gd name="connsiteX9" fmla="*/ 23316 w 279634"/>
                <a:gd name="connsiteY9" fmla="*/ 133714 h 152445"/>
                <a:gd name="connsiteX10" fmla="*/ 19066 w 279634"/>
                <a:gd name="connsiteY10" fmla="*/ 133714 h 152445"/>
                <a:gd name="connsiteX11" fmla="*/ 19066 w 279634"/>
                <a:gd name="connsiteY11" fmla="*/ 140098 h 152445"/>
                <a:gd name="connsiteX12" fmla="*/ 45663 w 279634"/>
                <a:gd name="connsiteY12" fmla="*/ 139391 h 152445"/>
                <a:gd name="connsiteX13" fmla="*/ 72435 w 279634"/>
                <a:gd name="connsiteY13" fmla="*/ 140098 h 152445"/>
                <a:gd name="connsiteX14" fmla="*/ 72435 w 279634"/>
                <a:gd name="connsiteY14" fmla="*/ 133714 h 152445"/>
                <a:gd name="connsiteX15" fmla="*/ 68176 w 279634"/>
                <a:gd name="connsiteY15" fmla="*/ 133714 h 152445"/>
                <a:gd name="connsiteX16" fmla="*/ 54171 w 279634"/>
                <a:gd name="connsiteY16" fmla="*/ 125743 h 152445"/>
                <a:gd name="connsiteX17" fmla="*/ 54171 w 279634"/>
                <a:gd name="connsiteY17" fmla="*/ 85163 h 152445"/>
                <a:gd name="connsiteX18" fmla="*/ 82007 w 279634"/>
                <a:gd name="connsiteY18" fmla="*/ 25439 h 152445"/>
                <a:gd name="connsiteX19" fmla="*/ 113395 w 279634"/>
                <a:gd name="connsiteY19" fmla="*/ 52378 h 152445"/>
                <a:gd name="connsiteX20" fmla="*/ 82007 w 279634"/>
                <a:gd name="connsiteY20" fmla="*/ 79493 h 152445"/>
                <a:gd name="connsiteX21" fmla="*/ 53464 w 279634"/>
                <a:gd name="connsiteY21" fmla="*/ 79493 h 152445"/>
                <a:gd name="connsiteX22" fmla="*/ 53464 w 279634"/>
                <a:gd name="connsiteY22" fmla="*/ 32347 h 152445"/>
                <a:gd name="connsiteX23" fmla="*/ 61972 w 279634"/>
                <a:gd name="connsiteY23" fmla="*/ 25439 h 152445"/>
                <a:gd name="connsiteX24" fmla="*/ 82007 w 279634"/>
                <a:gd name="connsiteY24" fmla="*/ 25439 h 152445"/>
                <a:gd name="connsiteX25" fmla="*/ 277009 w 279634"/>
                <a:gd name="connsiteY25" fmla="*/ 20301 h 152445"/>
                <a:gd name="connsiteX26" fmla="*/ 157148 w 279634"/>
                <a:gd name="connsiteY26" fmla="*/ 20301 h 152445"/>
                <a:gd name="connsiteX27" fmla="*/ 153422 w 279634"/>
                <a:gd name="connsiteY27" fmla="*/ 61056 h 152445"/>
                <a:gd name="connsiteX28" fmla="*/ 159451 w 279634"/>
                <a:gd name="connsiteY28" fmla="*/ 61056 h 152445"/>
                <a:gd name="connsiteX29" fmla="*/ 194382 w 279634"/>
                <a:gd name="connsiteY29" fmla="*/ 26678 h 152445"/>
                <a:gd name="connsiteX30" fmla="*/ 204844 w 279634"/>
                <a:gd name="connsiteY30" fmla="*/ 26861 h 152445"/>
                <a:gd name="connsiteX31" fmla="*/ 208745 w 279634"/>
                <a:gd name="connsiteY31" fmla="*/ 33592 h 152445"/>
                <a:gd name="connsiteX32" fmla="*/ 208745 w 279634"/>
                <a:gd name="connsiteY32" fmla="*/ 125568 h 152445"/>
                <a:gd name="connsiteX33" fmla="*/ 190306 w 279634"/>
                <a:gd name="connsiteY33" fmla="*/ 133714 h 152445"/>
                <a:gd name="connsiteX34" fmla="*/ 182855 w 279634"/>
                <a:gd name="connsiteY34" fmla="*/ 133714 h 152445"/>
                <a:gd name="connsiteX35" fmla="*/ 182855 w 279634"/>
                <a:gd name="connsiteY35" fmla="*/ 140098 h 152445"/>
                <a:gd name="connsiteX36" fmla="*/ 217261 w 279634"/>
                <a:gd name="connsiteY36" fmla="*/ 139391 h 152445"/>
                <a:gd name="connsiteX37" fmla="*/ 251477 w 279634"/>
                <a:gd name="connsiteY37" fmla="*/ 140098 h 152445"/>
                <a:gd name="connsiteX38" fmla="*/ 251477 w 279634"/>
                <a:gd name="connsiteY38" fmla="*/ 133714 h 152445"/>
                <a:gd name="connsiteX39" fmla="*/ 244033 w 279634"/>
                <a:gd name="connsiteY39" fmla="*/ 133714 h 152445"/>
                <a:gd name="connsiteX40" fmla="*/ 225594 w 279634"/>
                <a:gd name="connsiteY40" fmla="*/ 125568 h 152445"/>
                <a:gd name="connsiteX41" fmla="*/ 225594 w 279634"/>
                <a:gd name="connsiteY41" fmla="*/ 33592 h 152445"/>
                <a:gd name="connsiteX42" fmla="*/ 229495 w 279634"/>
                <a:gd name="connsiteY42" fmla="*/ 26861 h 152445"/>
                <a:gd name="connsiteX43" fmla="*/ 239958 w 279634"/>
                <a:gd name="connsiteY43" fmla="*/ 26678 h 152445"/>
                <a:gd name="connsiteX44" fmla="*/ 263711 w 279634"/>
                <a:gd name="connsiteY44" fmla="*/ 30226 h 152445"/>
                <a:gd name="connsiteX45" fmla="*/ 273110 w 279634"/>
                <a:gd name="connsiteY45" fmla="*/ 47233 h 152445"/>
                <a:gd name="connsiteX46" fmla="*/ 274706 w 279634"/>
                <a:gd name="connsiteY46" fmla="*/ 61056 h 152445"/>
                <a:gd name="connsiteX47" fmla="*/ 280736 w 279634"/>
                <a:gd name="connsiteY47" fmla="*/ 61056 h 152445"/>
                <a:gd name="connsiteX48" fmla="*/ 277009 w 279634"/>
                <a:gd name="connsiteY48" fmla="*/ 2030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9634" h="152445">
                  <a:moveTo>
                    <a:pt x="54171" y="85163"/>
                  </a:moveTo>
                  <a:lnTo>
                    <a:pt x="86440" y="85163"/>
                  </a:lnTo>
                  <a:cubicBezTo>
                    <a:pt x="112156" y="85163"/>
                    <a:pt x="132366" y="70275"/>
                    <a:pt x="132366" y="52378"/>
                  </a:cubicBezTo>
                  <a:cubicBezTo>
                    <a:pt x="132366" y="34831"/>
                    <a:pt x="112505" y="19056"/>
                    <a:pt x="86440" y="19056"/>
                  </a:cubicBezTo>
                  <a:lnTo>
                    <a:pt x="19066" y="19056"/>
                  </a:lnTo>
                  <a:lnTo>
                    <a:pt x="19066" y="25439"/>
                  </a:lnTo>
                  <a:lnTo>
                    <a:pt x="23316" y="25439"/>
                  </a:lnTo>
                  <a:cubicBezTo>
                    <a:pt x="36972" y="25439"/>
                    <a:pt x="37329" y="27210"/>
                    <a:pt x="37329" y="33411"/>
                  </a:cubicBezTo>
                  <a:lnTo>
                    <a:pt x="37329" y="125743"/>
                  </a:lnTo>
                  <a:cubicBezTo>
                    <a:pt x="37329" y="131769"/>
                    <a:pt x="36972" y="133714"/>
                    <a:pt x="23316" y="133714"/>
                  </a:cubicBezTo>
                  <a:lnTo>
                    <a:pt x="19066" y="133714"/>
                  </a:lnTo>
                  <a:lnTo>
                    <a:pt x="19066" y="140098"/>
                  </a:lnTo>
                  <a:cubicBezTo>
                    <a:pt x="27932" y="139741"/>
                    <a:pt x="39276" y="139391"/>
                    <a:pt x="45663" y="139391"/>
                  </a:cubicBezTo>
                  <a:cubicBezTo>
                    <a:pt x="52217" y="139391"/>
                    <a:pt x="63569" y="139741"/>
                    <a:pt x="72435" y="140098"/>
                  </a:cubicBezTo>
                  <a:lnTo>
                    <a:pt x="72435" y="133714"/>
                  </a:lnTo>
                  <a:lnTo>
                    <a:pt x="68176" y="133714"/>
                  </a:lnTo>
                  <a:cubicBezTo>
                    <a:pt x="54529" y="133714"/>
                    <a:pt x="54171" y="131944"/>
                    <a:pt x="54171" y="125743"/>
                  </a:cubicBezTo>
                  <a:lnTo>
                    <a:pt x="54171" y="85163"/>
                  </a:lnTo>
                  <a:close/>
                  <a:moveTo>
                    <a:pt x="82007" y="25439"/>
                  </a:moveTo>
                  <a:cubicBezTo>
                    <a:pt x="111623" y="25439"/>
                    <a:pt x="113395" y="42097"/>
                    <a:pt x="113395" y="52378"/>
                  </a:cubicBezTo>
                  <a:cubicBezTo>
                    <a:pt x="113395" y="60175"/>
                    <a:pt x="113395" y="79493"/>
                    <a:pt x="82007" y="79493"/>
                  </a:cubicBezTo>
                  <a:lnTo>
                    <a:pt x="53464" y="79493"/>
                  </a:lnTo>
                  <a:lnTo>
                    <a:pt x="53464" y="32347"/>
                  </a:lnTo>
                  <a:cubicBezTo>
                    <a:pt x="53464" y="26861"/>
                    <a:pt x="53639" y="25439"/>
                    <a:pt x="61972" y="25439"/>
                  </a:cubicBezTo>
                  <a:lnTo>
                    <a:pt x="82007" y="25439"/>
                  </a:lnTo>
                  <a:close/>
                  <a:moveTo>
                    <a:pt x="277009" y="20301"/>
                  </a:moveTo>
                  <a:lnTo>
                    <a:pt x="157148" y="20301"/>
                  </a:lnTo>
                  <a:lnTo>
                    <a:pt x="153422" y="61056"/>
                  </a:lnTo>
                  <a:lnTo>
                    <a:pt x="159451" y="61056"/>
                  </a:lnTo>
                  <a:cubicBezTo>
                    <a:pt x="161938" y="30401"/>
                    <a:pt x="167077" y="26678"/>
                    <a:pt x="194382" y="26678"/>
                  </a:cubicBezTo>
                  <a:cubicBezTo>
                    <a:pt x="197933" y="26678"/>
                    <a:pt x="203073" y="26678"/>
                    <a:pt x="204844" y="26861"/>
                  </a:cubicBezTo>
                  <a:cubicBezTo>
                    <a:pt x="208745" y="27566"/>
                    <a:pt x="208745" y="29512"/>
                    <a:pt x="208745" y="33592"/>
                  </a:cubicBezTo>
                  <a:lnTo>
                    <a:pt x="208745" y="125568"/>
                  </a:lnTo>
                  <a:cubicBezTo>
                    <a:pt x="208745" y="131412"/>
                    <a:pt x="208745" y="133714"/>
                    <a:pt x="190306" y="133714"/>
                  </a:cubicBezTo>
                  <a:lnTo>
                    <a:pt x="182855" y="133714"/>
                  </a:lnTo>
                  <a:lnTo>
                    <a:pt x="182855" y="140098"/>
                  </a:lnTo>
                  <a:cubicBezTo>
                    <a:pt x="191546" y="139391"/>
                    <a:pt x="208038" y="139391"/>
                    <a:pt x="217261" y="139391"/>
                  </a:cubicBezTo>
                  <a:cubicBezTo>
                    <a:pt x="226476" y="139391"/>
                    <a:pt x="242794" y="139391"/>
                    <a:pt x="251477" y="140098"/>
                  </a:cubicBezTo>
                  <a:lnTo>
                    <a:pt x="251477" y="133714"/>
                  </a:lnTo>
                  <a:lnTo>
                    <a:pt x="244033" y="133714"/>
                  </a:lnTo>
                  <a:cubicBezTo>
                    <a:pt x="225594" y="133714"/>
                    <a:pt x="225594" y="131412"/>
                    <a:pt x="225594" y="125568"/>
                  </a:cubicBezTo>
                  <a:lnTo>
                    <a:pt x="225594" y="33592"/>
                  </a:lnTo>
                  <a:cubicBezTo>
                    <a:pt x="225594" y="29512"/>
                    <a:pt x="225594" y="27566"/>
                    <a:pt x="229495" y="26861"/>
                  </a:cubicBezTo>
                  <a:cubicBezTo>
                    <a:pt x="231267" y="26678"/>
                    <a:pt x="236407" y="26678"/>
                    <a:pt x="239958" y="26678"/>
                  </a:cubicBezTo>
                  <a:cubicBezTo>
                    <a:pt x="249880" y="26678"/>
                    <a:pt x="257506" y="26678"/>
                    <a:pt x="263711" y="30226"/>
                  </a:cubicBezTo>
                  <a:cubicBezTo>
                    <a:pt x="271694" y="35007"/>
                    <a:pt x="272934" y="46352"/>
                    <a:pt x="273110" y="47233"/>
                  </a:cubicBezTo>
                  <a:lnTo>
                    <a:pt x="274706" y="61056"/>
                  </a:lnTo>
                  <a:lnTo>
                    <a:pt x="280736" y="61056"/>
                  </a:lnTo>
                  <a:lnTo>
                    <a:pt x="277009" y="2030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70" name="Forme libre : forme 669">
              <a:extLst>
                <a:ext uri="{FF2B5EF4-FFF2-40B4-BE49-F238E27FC236}">
                  <a16:creationId xmlns:a16="http://schemas.microsoft.com/office/drawing/2014/main" id="{67BED9C9-2D12-4D71-BEF0-FC257ED8EECD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9665388" y="-12563700"/>
              <a:ext cx="305056" cy="279483"/>
            </a:xfrm>
            <a:custGeom>
              <a:avLst/>
              <a:gdLst>
                <a:gd name="connsiteX0" fmla="*/ 77813 w 305056"/>
                <a:gd name="connsiteY0" fmla="*/ 269612 h 279482"/>
                <a:gd name="connsiteX1" fmla="*/ 73507 w 305056"/>
                <a:gd name="connsiteY1" fmla="*/ 264047 h 279482"/>
                <a:gd name="connsiteX2" fmla="*/ 33754 w 305056"/>
                <a:gd name="connsiteY2" fmla="*/ 145600 h 279482"/>
                <a:gd name="connsiteX3" fmla="*/ 74524 w 305056"/>
                <a:gd name="connsiteY3" fmla="*/ 25891 h 279482"/>
                <a:gd name="connsiteX4" fmla="*/ 77813 w 305056"/>
                <a:gd name="connsiteY4" fmla="*/ 21588 h 279482"/>
                <a:gd name="connsiteX5" fmla="*/ 75279 w 305056"/>
                <a:gd name="connsiteY5" fmla="*/ 19056 h 279482"/>
                <a:gd name="connsiteX6" fmla="*/ 35017 w 305056"/>
                <a:gd name="connsiteY6" fmla="*/ 68410 h 279482"/>
                <a:gd name="connsiteX7" fmla="*/ 19066 w 305056"/>
                <a:gd name="connsiteY7" fmla="*/ 145600 h 279482"/>
                <a:gd name="connsiteX8" fmla="*/ 35781 w 305056"/>
                <a:gd name="connsiteY8" fmla="*/ 224563 h 279482"/>
                <a:gd name="connsiteX9" fmla="*/ 75279 w 305056"/>
                <a:gd name="connsiteY9" fmla="*/ 272146 h 279482"/>
                <a:gd name="connsiteX10" fmla="*/ 77813 w 305056"/>
                <a:gd name="connsiteY10" fmla="*/ 269612 h 279482"/>
                <a:gd name="connsiteX11" fmla="*/ 208973 w 305056"/>
                <a:gd name="connsiteY11" fmla="*/ 127888 h 279482"/>
                <a:gd name="connsiteX12" fmla="*/ 198844 w 305056"/>
                <a:gd name="connsiteY12" fmla="*/ 68663 h 279482"/>
                <a:gd name="connsiteX13" fmla="*/ 155795 w 305056"/>
                <a:gd name="connsiteY13" fmla="*/ 40318 h 279482"/>
                <a:gd name="connsiteX14" fmla="*/ 111737 w 305056"/>
                <a:gd name="connsiteY14" fmla="*/ 70434 h 279482"/>
                <a:gd name="connsiteX15" fmla="*/ 102362 w 305056"/>
                <a:gd name="connsiteY15" fmla="*/ 127888 h 279482"/>
                <a:gd name="connsiteX16" fmla="*/ 113762 w 305056"/>
                <a:gd name="connsiteY16" fmla="*/ 188880 h 279482"/>
                <a:gd name="connsiteX17" fmla="*/ 155541 w 305056"/>
                <a:gd name="connsiteY17" fmla="*/ 214440 h 279482"/>
                <a:gd name="connsiteX18" fmla="*/ 199607 w 305056"/>
                <a:gd name="connsiteY18" fmla="*/ 185086 h 279482"/>
                <a:gd name="connsiteX19" fmla="*/ 208973 w 305056"/>
                <a:gd name="connsiteY19" fmla="*/ 127888 h 279482"/>
                <a:gd name="connsiteX20" fmla="*/ 155541 w 305056"/>
                <a:gd name="connsiteY20" fmla="*/ 208873 h 279482"/>
                <a:gd name="connsiteX21" fmla="*/ 126163 w 305056"/>
                <a:gd name="connsiteY21" fmla="*/ 178250 h 279482"/>
                <a:gd name="connsiteX22" fmla="*/ 123383 w 305056"/>
                <a:gd name="connsiteY22" fmla="*/ 124846 h 279482"/>
                <a:gd name="connsiteX23" fmla="*/ 125409 w 305056"/>
                <a:gd name="connsiteY23" fmla="*/ 78279 h 279482"/>
                <a:gd name="connsiteX24" fmla="*/ 155541 w 305056"/>
                <a:gd name="connsiteY24" fmla="*/ 45884 h 279482"/>
                <a:gd name="connsiteX25" fmla="*/ 185419 w 305056"/>
                <a:gd name="connsiteY25" fmla="*/ 75492 h 279482"/>
                <a:gd name="connsiteX26" fmla="*/ 187953 w 305056"/>
                <a:gd name="connsiteY26" fmla="*/ 124846 h 279482"/>
                <a:gd name="connsiteX27" fmla="*/ 185172 w 305056"/>
                <a:gd name="connsiteY27" fmla="*/ 177240 h 279482"/>
                <a:gd name="connsiteX28" fmla="*/ 155541 w 305056"/>
                <a:gd name="connsiteY28" fmla="*/ 208873 h 279482"/>
                <a:gd name="connsiteX29" fmla="*/ 292299 w 305056"/>
                <a:gd name="connsiteY29" fmla="*/ 145600 h 279482"/>
                <a:gd name="connsiteX30" fmla="*/ 275584 w 305056"/>
                <a:gd name="connsiteY30" fmla="*/ 66639 h 279482"/>
                <a:gd name="connsiteX31" fmla="*/ 236086 w 305056"/>
                <a:gd name="connsiteY31" fmla="*/ 19056 h 279482"/>
                <a:gd name="connsiteX32" fmla="*/ 233553 w 305056"/>
                <a:gd name="connsiteY32" fmla="*/ 21588 h 279482"/>
                <a:gd name="connsiteX33" fmla="*/ 238366 w 305056"/>
                <a:gd name="connsiteY33" fmla="*/ 27408 h 279482"/>
                <a:gd name="connsiteX34" fmla="*/ 277610 w 305056"/>
                <a:gd name="connsiteY34" fmla="*/ 145600 h 279482"/>
                <a:gd name="connsiteX35" fmla="*/ 236841 w 305056"/>
                <a:gd name="connsiteY35" fmla="*/ 265309 h 279482"/>
                <a:gd name="connsiteX36" fmla="*/ 233553 w 305056"/>
                <a:gd name="connsiteY36" fmla="*/ 269612 h 279482"/>
                <a:gd name="connsiteX37" fmla="*/ 236086 w 305056"/>
                <a:gd name="connsiteY37" fmla="*/ 272146 h 279482"/>
                <a:gd name="connsiteX38" fmla="*/ 276347 w 305056"/>
                <a:gd name="connsiteY38" fmla="*/ 222792 h 279482"/>
                <a:gd name="connsiteX39" fmla="*/ 292299 w 305056"/>
                <a:gd name="connsiteY39" fmla="*/ 1456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05056" h="279482">
                  <a:moveTo>
                    <a:pt x="77813" y="269612"/>
                  </a:moveTo>
                  <a:cubicBezTo>
                    <a:pt x="77813" y="268859"/>
                    <a:pt x="77813" y="268350"/>
                    <a:pt x="73507" y="264047"/>
                  </a:cubicBezTo>
                  <a:cubicBezTo>
                    <a:pt x="41857" y="232160"/>
                    <a:pt x="33754" y="184323"/>
                    <a:pt x="33754" y="145600"/>
                  </a:cubicBezTo>
                  <a:cubicBezTo>
                    <a:pt x="33754" y="101567"/>
                    <a:pt x="43375" y="57524"/>
                    <a:pt x="74524" y="25891"/>
                  </a:cubicBezTo>
                  <a:cubicBezTo>
                    <a:pt x="77813" y="22850"/>
                    <a:pt x="77813" y="22342"/>
                    <a:pt x="77813" y="21588"/>
                  </a:cubicBezTo>
                  <a:cubicBezTo>
                    <a:pt x="77813" y="19817"/>
                    <a:pt x="76796" y="19056"/>
                    <a:pt x="75279" y="19056"/>
                  </a:cubicBezTo>
                  <a:cubicBezTo>
                    <a:pt x="72744" y="19056"/>
                    <a:pt x="49961" y="36269"/>
                    <a:pt x="35017" y="68410"/>
                  </a:cubicBezTo>
                  <a:cubicBezTo>
                    <a:pt x="22100" y="96246"/>
                    <a:pt x="19066" y="124338"/>
                    <a:pt x="19066" y="145600"/>
                  </a:cubicBezTo>
                  <a:cubicBezTo>
                    <a:pt x="19066" y="165340"/>
                    <a:pt x="21846" y="195962"/>
                    <a:pt x="35781" y="224563"/>
                  </a:cubicBezTo>
                  <a:cubicBezTo>
                    <a:pt x="50969" y="255694"/>
                    <a:pt x="72744" y="272146"/>
                    <a:pt x="75279" y="272146"/>
                  </a:cubicBezTo>
                  <a:cubicBezTo>
                    <a:pt x="76796" y="272146"/>
                    <a:pt x="77813" y="271383"/>
                    <a:pt x="77813" y="269612"/>
                  </a:cubicBezTo>
                  <a:close/>
                  <a:moveTo>
                    <a:pt x="208973" y="127888"/>
                  </a:moveTo>
                  <a:cubicBezTo>
                    <a:pt x="208973" y="107639"/>
                    <a:pt x="207710" y="87394"/>
                    <a:pt x="198844" y="68663"/>
                  </a:cubicBezTo>
                  <a:cubicBezTo>
                    <a:pt x="187199" y="44367"/>
                    <a:pt x="166432" y="40318"/>
                    <a:pt x="155795" y="40318"/>
                  </a:cubicBezTo>
                  <a:cubicBezTo>
                    <a:pt x="140598" y="40318"/>
                    <a:pt x="122111" y="46892"/>
                    <a:pt x="111737" y="70434"/>
                  </a:cubicBezTo>
                  <a:cubicBezTo>
                    <a:pt x="103633" y="87894"/>
                    <a:pt x="102362" y="107639"/>
                    <a:pt x="102362" y="127888"/>
                  </a:cubicBezTo>
                  <a:cubicBezTo>
                    <a:pt x="102362" y="146863"/>
                    <a:pt x="103379" y="169643"/>
                    <a:pt x="113762" y="188880"/>
                  </a:cubicBezTo>
                  <a:cubicBezTo>
                    <a:pt x="124646" y="209381"/>
                    <a:pt x="143132" y="214440"/>
                    <a:pt x="155541" y="214440"/>
                  </a:cubicBezTo>
                  <a:cubicBezTo>
                    <a:pt x="169212" y="214440"/>
                    <a:pt x="188462" y="209127"/>
                    <a:pt x="199607" y="185086"/>
                  </a:cubicBezTo>
                  <a:cubicBezTo>
                    <a:pt x="207710" y="167618"/>
                    <a:pt x="208973" y="147880"/>
                    <a:pt x="208973" y="127888"/>
                  </a:cubicBezTo>
                  <a:close/>
                  <a:moveTo>
                    <a:pt x="155541" y="208873"/>
                  </a:moveTo>
                  <a:cubicBezTo>
                    <a:pt x="145666" y="208873"/>
                    <a:pt x="130723" y="202545"/>
                    <a:pt x="126163" y="178250"/>
                  </a:cubicBezTo>
                  <a:cubicBezTo>
                    <a:pt x="123383" y="163060"/>
                    <a:pt x="123383" y="139780"/>
                    <a:pt x="123383" y="124846"/>
                  </a:cubicBezTo>
                  <a:cubicBezTo>
                    <a:pt x="123383" y="108649"/>
                    <a:pt x="123383" y="91943"/>
                    <a:pt x="125409" y="78279"/>
                  </a:cubicBezTo>
                  <a:cubicBezTo>
                    <a:pt x="130222" y="48163"/>
                    <a:pt x="149209" y="45884"/>
                    <a:pt x="155541" y="45884"/>
                  </a:cubicBezTo>
                  <a:cubicBezTo>
                    <a:pt x="163898" y="45884"/>
                    <a:pt x="180613" y="50441"/>
                    <a:pt x="185419" y="75492"/>
                  </a:cubicBezTo>
                  <a:cubicBezTo>
                    <a:pt x="187953" y="89665"/>
                    <a:pt x="187953" y="108903"/>
                    <a:pt x="187953" y="124846"/>
                  </a:cubicBezTo>
                  <a:cubicBezTo>
                    <a:pt x="187953" y="143829"/>
                    <a:pt x="187953" y="161036"/>
                    <a:pt x="185172" y="177240"/>
                  </a:cubicBezTo>
                  <a:cubicBezTo>
                    <a:pt x="181367" y="201283"/>
                    <a:pt x="166940" y="208873"/>
                    <a:pt x="155541" y="208873"/>
                  </a:cubicBezTo>
                  <a:close/>
                  <a:moveTo>
                    <a:pt x="292299" y="145600"/>
                  </a:moveTo>
                  <a:cubicBezTo>
                    <a:pt x="292299" y="125862"/>
                    <a:pt x="289520" y="95238"/>
                    <a:pt x="275584" y="66639"/>
                  </a:cubicBezTo>
                  <a:cubicBezTo>
                    <a:pt x="260395" y="35506"/>
                    <a:pt x="238613" y="19056"/>
                    <a:pt x="236086" y="19056"/>
                  </a:cubicBezTo>
                  <a:cubicBezTo>
                    <a:pt x="234561" y="19056"/>
                    <a:pt x="233553" y="20071"/>
                    <a:pt x="233553" y="21588"/>
                  </a:cubicBezTo>
                  <a:cubicBezTo>
                    <a:pt x="233553" y="22342"/>
                    <a:pt x="233553" y="22850"/>
                    <a:pt x="238366" y="27408"/>
                  </a:cubicBezTo>
                  <a:cubicBezTo>
                    <a:pt x="263176" y="52467"/>
                    <a:pt x="277610" y="92706"/>
                    <a:pt x="277610" y="145600"/>
                  </a:cubicBezTo>
                  <a:cubicBezTo>
                    <a:pt x="277610" y="188880"/>
                    <a:pt x="268245" y="233424"/>
                    <a:pt x="236841" y="265309"/>
                  </a:cubicBezTo>
                  <a:cubicBezTo>
                    <a:pt x="233553" y="268350"/>
                    <a:pt x="233553" y="268859"/>
                    <a:pt x="233553" y="269612"/>
                  </a:cubicBezTo>
                  <a:cubicBezTo>
                    <a:pt x="233553" y="271129"/>
                    <a:pt x="234561" y="272146"/>
                    <a:pt x="236086" y="272146"/>
                  </a:cubicBezTo>
                  <a:cubicBezTo>
                    <a:pt x="238613" y="272146"/>
                    <a:pt x="261404" y="254933"/>
                    <a:pt x="276347" y="222792"/>
                  </a:cubicBezTo>
                  <a:cubicBezTo>
                    <a:pt x="289266" y="194955"/>
                    <a:pt x="292299" y="166864"/>
                    <a:pt x="292299" y="145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71" name="Forme libre : forme 670">
              <a:extLst>
                <a:ext uri="{FF2B5EF4-FFF2-40B4-BE49-F238E27FC236}">
                  <a16:creationId xmlns:a16="http://schemas.microsoft.com/office/drawing/2014/main" id="{C3CFDE6E-B57F-4340-9816-502E71E0090A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9977857" y="-12563700"/>
              <a:ext cx="76264" cy="279483"/>
            </a:xfrm>
            <a:custGeom>
              <a:avLst/>
              <a:gdLst>
                <a:gd name="connsiteX0" fmla="*/ 74269 w 76264"/>
                <a:gd name="connsiteY0" fmla="*/ 149904 h 279482"/>
                <a:gd name="connsiteX1" fmla="*/ 75541 w 76264"/>
                <a:gd name="connsiteY1" fmla="*/ 145600 h 279482"/>
                <a:gd name="connsiteX2" fmla="*/ 74269 w 76264"/>
                <a:gd name="connsiteY2" fmla="*/ 141297 h 279482"/>
                <a:gd name="connsiteX3" fmla="*/ 29957 w 76264"/>
                <a:gd name="connsiteY3" fmla="*/ 24876 h 279482"/>
                <a:gd name="connsiteX4" fmla="*/ 24134 w 76264"/>
                <a:gd name="connsiteY4" fmla="*/ 19056 h 279482"/>
                <a:gd name="connsiteX5" fmla="*/ 19066 w 76264"/>
                <a:gd name="connsiteY5" fmla="*/ 24120 h 279482"/>
                <a:gd name="connsiteX6" fmla="*/ 20337 w 76264"/>
                <a:gd name="connsiteY6" fmla="*/ 28169 h 279482"/>
                <a:gd name="connsiteX7" fmla="*/ 65158 w 76264"/>
                <a:gd name="connsiteY7" fmla="*/ 145600 h 279482"/>
                <a:gd name="connsiteX8" fmla="*/ 20337 w 76264"/>
                <a:gd name="connsiteY8" fmla="*/ 262530 h 279482"/>
                <a:gd name="connsiteX9" fmla="*/ 19066 w 76264"/>
                <a:gd name="connsiteY9" fmla="*/ 267080 h 279482"/>
                <a:gd name="connsiteX10" fmla="*/ 24134 w 76264"/>
                <a:gd name="connsiteY10" fmla="*/ 272146 h 279482"/>
                <a:gd name="connsiteX11" fmla="*/ 29449 w 76264"/>
                <a:gd name="connsiteY11" fmla="*/ 267080 h 279482"/>
                <a:gd name="connsiteX12" fmla="*/ 74269 w 76264"/>
                <a:gd name="connsiteY12" fmla="*/ 149904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64" h="279482">
                  <a:moveTo>
                    <a:pt x="74269" y="149904"/>
                  </a:moveTo>
                  <a:cubicBezTo>
                    <a:pt x="75541" y="146863"/>
                    <a:pt x="75541" y="146363"/>
                    <a:pt x="75541" y="145600"/>
                  </a:cubicBezTo>
                  <a:cubicBezTo>
                    <a:pt x="75541" y="144839"/>
                    <a:pt x="75541" y="144338"/>
                    <a:pt x="74269" y="141297"/>
                  </a:cubicBezTo>
                  <a:lnTo>
                    <a:pt x="29957" y="24876"/>
                  </a:lnTo>
                  <a:cubicBezTo>
                    <a:pt x="28440" y="20572"/>
                    <a:pt x="26915" y="19056"/>
                    <a:pt x="24134" y="19056"/>
                  </a:cubicBezTo>
                  <a:cubicBezTo>
                    <a:pt x="21346" y="19056"/>
                    <a:pt x="19066" y="21334"/>
                    <a:pt x="19066" y="24120"/>
                  </a:cubicBezTo>
                  <a:cubicBezTo>
                    <a:pt x="19066" y="24876"/>
                    <a:pt x="19066" y="25383"/>
                    <a:pt x="20337" y="28169"/>
                  </a:cubicBezTo>
                  <a:lnTo>
                    <a:pt x="65158" y="145600"/>
                  </a:lnTo>
                  <a:lnTo>
                    <a:pt x="20337" y="262530"/>
                  </a:lnTo>
                  <a:cubicBezTo>
                    <a:pt x="19066" y="265309"/>
                    <a:pt x="19066" y="265818"/>
                    <a:pt x="19066" y="267080"/>
                  </a:cubicBezTo>
                  <a:cubicBezTo>
                    <a:pt x="19066" y="269867"/>
                    <a:pt x="21346" y="272146"/>
                    <a:pt x="24134" y="272146"/>
                  </a:cubicBezTo>
                  <a:cubicBezTo>
                    <a:pt x="27423" y="272146"/>
                    <a:pt x="28440" y="269612"/>
                    <a:pt x="29449" y="267080"/>
                  </a:cubicBezTo>
                  <a:lnTo>
                    <a:pt x="74269" y="1499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72" name="Forme libre : forme 671">
              <a:extLst>
                <a:ext uri="{FF2B5EF4-FFF2-40B4-BE49-F238E27FC236}">
                  <a16:creationId xmlns:a16="http://schemas.microsoft.com/office/drawing/2014/main" id="{1626E00E-9C39-419D-96AA-AB71244AAA1A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10189158" y="-12466762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6 w 203370"/>
                <a:gd name="connsiteY1" fmla="*/ 24113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6 w 203370"/>
                <a:gd name="connsiteY8" fmla="*/ 73213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2" y="29179"/>
                    <a:pt x="187466" y="29179"/>
                    <a:pt x="187466" y="24113"/>
                  </a:cubicBezTo>
                  <a:cubicBezTo>
                    <a:pt x="187466" y="19056"/>
                    <a:pt x="182652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3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6" y="78279"/>
                    <a:pt x="187466" y="73213"/>
                  </a:cubicBezTo>
                  <a:cubicBezTo>
                    <a:pt x="187466" y="68148"/>
                    <a:pt x="182652" y="68148"/>
                    <a:pt x="178855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3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73" name="Forme libre : forme 672">
              <a:extLst>
                <a:ext uri="{FF2B5EF4-FFF2-40B4-BE49-F238E27FC236}">
                  <a16:creationId xmlns:a16="http://schemas.microsoft.com/office/drawing/2014/main" id="{4CCC91E1-3722-4588-971D-D7B83CC60F0E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10514667" y="-12563700"/>
              <a:ext cx="25421" cy="279483"/>
            </a:xfrm>
            <a:custGeom>
              <a:avLst/>
              <a:gdLst>
                <a:gd name="connsiteX0" fmla="*/ 29195 w 25421"/>
                <a:gd name="connsiteY0" fmla="*/ 28169 h 279482"/>
                <a:gd name="connsiteX1" fmla="*/ 24134 w 25421"/>
                <a:gd name="connsiteY1" fmla="*/ 19056 h 279482"/>
                <a:gd name="connsiteX2" fmla="*/ 19066 w 25421"/>
                <a:gd name="connsiteY2" fmla="*/ 28169 h 279482"/>
                <a:gd name="connsiteX3" fmla="*/ 19066 w 25421"/>
                <a:gd name="connsiteY3" fmla="*/ 263031 h 279482"/>
                <a:gd name="connsiteX4" fmla="*/ 24134 w 25421"/>
                <a:gd name="connsiteY4" fmla="*/ 272146 h 279482"/>
                <a:gd name="connsiteX5" fmla="*/ 29195 w 25421"/>
                <a:gd name="connsiteY5" fmla="*/ 263031 h 279482"/>
                <a:gd name="connsiteX6" fmla="*/ 29195 w 25421"/>
                <a:gd name="connsiteY6" fmla="*/ 28169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21" h="279482">
                  <a:moveTo>
                    <a:pt x="29195" y="28169"/>
                  </a:moveTo>
                  <a:cubicBezTo>
                    <a:pt x="29195" y="23613"/>
                    <a:pt x="29195" y="19056"/>
                    <a:pt x="24134" y="19056"/>
                  </a:cubicBezTo>
                  <a:cubicBezTo>
                    <a:pt x="19066" y="19056"/>
                    <a:pt x="19066" y="23613"/>
                    <a:pt x="19066" y="28169"/>
                  </a:cubicBezTo>
                  <a:lnTo>
                    <a:pt x="19066" y="263031"/>
                  </a:lnTo>
                  <a:cubicBezTo>
                    <a:pt x="19066" y="267589"/>
                    <a:pt x="19066" y="272146"/>
                    <a:pt x="24134" y="272146"/>
                  </a:cubicBezTo>
                  <a:cubicBezTo>
                    <a:pt x="29195" y="272146"/>
                    <a:pt x="29195" y="267589"/>
                    <a:pt x="29195" y="263031"/>
                  </a:cubicBezTo>
                  <a:lnTo>
                    <a:pt x="29195" y="2816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74" name="Forme libre : forme 673">
              <a:extLst>
                <a:ext uri="{FF2B5EF4-FFF2-40B4-BE49-F238E27FC236}">
                  <a16:creationId xmlns:a16="http://schemas.microsoft.com/office/drawing/2014/main" id="{4957AF7E-0C26-4731-AF00-A00A7E1CD5E3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10562216" y="-12485746"/>
              <a:ext cx="152528" cy="152445"/>
            </a:xfrm>
            <a:custGeom>
              <a:avLst/>
              <a:gdLst>
                <a:gd name="connsiteX0" fmla="*/ 96307 w 152528"/>
                <a:gd name="connsiteY0" fmla="*/ 54483 h 152445"/>
                <a:gd name="connsiteX1" fmla="*/ 121371 w 152528"/>
                <a:gd name="connsiteY1" fmla="*/ 24621 h 152445"/>
                <a:gd name="connsiteX2" fmla="*/ 134034 w 152528"/>
                <a:gd name="connsiteY2" fmla="*/ 27917 h 152445"/>
                <a:gd name="connsiteX3" fmla="*/ 121879 w 152528"/>
                <a:gd name="connsiteY3" fmla="*/ 41580 h 152445"/>
                <a:gd name="connsiteX4" fmla="*/ 131499 w 152528"/>
                <a:gd name="connsiteY4" fmla="*/ 50434 h 152445"/>
                <a:gd name="connsiteX5" fmla="*/ 145180 w 152528"/>
                <a:gd name="connsiteY5" fmla="*/ 35760 h 152445"/>
                <a:gd name="connsiteX6" fmla="*/ 121625 w 152528"/>
                <a:gd name="connsiteY6" fmla="*/ 19056 h 152445"/>
                <a:gd name="connsiteX7" fmla="*/ 95036 w 152528"/>
                <a:gd name="connsiteY7" fmla="*/ 38285 h 152445"/>
                <a:gd name="connsiteX8" fmla="*/ 67692 w 152528"/>
                <a:gd name="connsiteY8" fmla="*/ 19056 h 152445"/>
                <a:gd name="connsiteX9" fmla="*/ 26923 w 152528"/>
                <a:gd name="connsiteY9" fmla="*/ 58032 h 152445"/>
                <a:gd name="connsiteX10" fmla="*/ 29957 w 152528"/>
                <a:gd name="connsiteY10" fmla="*/ 60557 h 152445"/>
                <a:gd name="connsiteX11" fmla="*/ 33246 w 152528"/>
                <a:gd name="connsiteY11" fmla="*/ 57778 h 152445"/>
                <a:gd name="connsiteX12" fmla="*/ 67183 w 152528"/>
                <a:gd name="connsiteY12" fmla="*/ 24621 h 152445"/>
                <a:gd name="connsiteX13" fmla="*/ 80856 w 152528"/>
                <a:gd name="connsiteY13" fmla="*/ 41580 h 152445"/>
                <a:gd name="connsiteX14" fmla="*/ 67183 w 152528"/>
                <a:gd name="connsiteY14" fmla="*/ 101813 h 152445"/>
                <a:gd name="connsiteX15" fmla="*/ 43129 w 152528"/>
                <a:gd name="connsiteY15" fmla="*/ 128133 h 152445"/>
                <a:gd name="connsiteX16" fmla="*/ 30466 w 152528"/>
                <a:gd name="connsiteY16" fmla="*/ 124846 h 152445"/>
                <a:gd name="connsiteX17" fmla="*/ 42366 w 152528"/>
                <a:gd name="connsiteY17" fmla="*/ 111181 h 152445"/>
                <a:gd name="connsiteX18" fmla="*/ 33000 w 152528"/>
                <a:gd name="connsiteY18" fmla="*/ 102320 h 152445"/>
                <a:gd name="connsiteX19" fmla="*/ 19066 w 152528"/>
                <a:gd name="connsiteY19" fmla="*/ 117001 h 152445"/>
                <a:gd name="connsiteX20" fmla="*/ 42874 w 152528"/>
                <a:gd name="connsiteY20" fmla="*/ 133708 h 152445"/>
                <a:gd name="connsiteX21" fmla="*/ 69463 w 152528"/>
                <a:gd name="connsiteY21" fmla="*/ 114469 h 152445"/>
                <a:gd name="connsiteX22" fmla="*/ 96808 w 152528"/>
                <a:gd name="connsiteY22" fmla="*/ 133708 h 152445"/>
                <a:gd name="connsiteX23" fmla="*/ 137323 w 152528"/>
                <a:gd name="connsiteY23" fmla="*/ 94729 h 152445"/>
                <a:gd name="connsiteX24" fmla="*/ 134288 w 152528"/>
                <a:gd name="connsiteY24" fmla="*/ 92197 h 152445"/>
                <a:gd name="connsiteX25" fmla="*/ 131000 w 152528"/>
                <a:gd name="connsiteY25" fmla="*/ 94984 h 152445"/>
                <a:gd name="connsiteX26" fmla="*/ 97316 w 152528"/>
                <a:gd name="connsiteY26" fmla="*/ 128133 h 152445"/>
                <a:gd name="connsiteX27" fmla="*/ 83390 w 152528"/>
                <a:gd name="connsiteY27" fmla="*/ 111436 h 152445"/>
                <a:gd name="connsiteX28" fmla="*/ 87695 w 152528"/>
                <a:gd name="connsiteY28" fmla="*/ 89156 h 152445"/>
                <a:gd name="connsiteX29" fmla="*/ 96307 w 152528"/>
                <a:gd name="connsiteY29" fmla="*/ 5448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2528" h="152445">
                  <a:moveTo>
                    <a:pt x="96307" y="54483"/>
                  </a:moveTo>
                  <a:cubicBezTo>
                    <a:pt x="97824" y="47909"/>
                    <a:pt x="103647" y="24621"/>
                    <a:pt x="121371" y="24621"/>
                  </a:cubicBezTo>
                  <a:cubicBezTo>
                    <a:pt x="122642" y="24621"/>
                    <a:pt x="128720" y="24621"/>
                    <a:pt x="134034" y="27917"/>
                  </a:cubicBezTo>
                  <a:cubicBezTo>
                    <a:pt x="126948" y="29179"/>
                    <a:pt x="121879" y="35508"/>
                    <a:pt x="121879" y="41580"/>
                  </a:cubicBezTo>
                  <a:cubicBezTo>
                    <a:pt x="121879" y="45629"/>
                    <a:pt x="124668" y="50434"/>
                    <a:pt x="131499" y="50434"/>
                  </a:cubicBezTo>
                  <a:cubicBezTo>
                    <a:pt x="137077" y="50434"/>
                    <a:pt x="145180" y="45884"/>
                    <a:pt x="145180" y="35760"/>
                  </a:cubicBezTo>
                  <a:cubicBezTo>
                    <a:pt x="145180" y="22596"/>
                    <a:pt x="130236" y="19056"/>
                    <a:pt x="121625" y="19056"/>
                  </a:cubicBezTo>
                  <a:cubicBezTo>
                    <a:pt x="106936" y="19056"/>
                    <a:pt x="98079" y="32467"/>
                    <a:pt x="95036" y="38285"/>
                  </a:cubicBezTo>
                  <a:cubicBezTo>
                    <a:pt x="88705" y="21588"/>
                    <a:pt x="75032" y="19056"/>
                    <a:pt x="67692" y="19056"/>
                  </a:cubicBezTo>
                  <a:cubicBezTo>
                    <a:pt x="41349" y="19056"/>
                    <a:pt x="26923" y="51704"/>
                    <a:pt x="26923" y="58032"/>
                  </a:cubicBezTo>
                  <a:cubicBezTo>
                    <a:pt x="26923" y="60557"/>
                    <a:pt x="29449" y="60557"/>
                    <a:pt x="29957" y="60557"/>
                  </a:cubicBezTo>
                  <a:cubicBezTo>
                    <a:pt x="31983" y="60557"/>
                    <a:pt x="32746" y="60058"/>
                    <a:pt x="33246" y="57778"/>
                  </a:cubicBezTo>
                  <a:cubicBezTo>
                    <a:pt x="41857" y="30950"/>
                    <a:pt x="58572" y="24621"/>
                    <a:pt x="67183" y="24621"/>
                  </a:cubicBezTo>
                  <a:cubicBezTo>
                    <a:pt x="71990" y="24621"/>
                    <a:pt x="80856" y="26899"/>
                    <a:pt x="80856" y="41580"/>
                  </a:cubicBezTo>
                  <a:cubicBezTo>
                    <a:pt x="80856" y="49426"/>
                    <a:pt x="76550" y="66385"/>
                    <a:pt x="67183" y="101813"/>
                  </a:cubicBezTo>
                  <a:cubicBezTo>
                    <a:pt x="63132" y="117510"/>
                    <a:pt x="54266" y="128133"/>
                    <a:pt x="43129" y="128133"/>
                  </a:cubicBezTo>
                  <a:cubicBezTo>
                    <a:pt x="41604" y="128133"/>
                    <a:pt x="35781" y="128133"/>
                    <a:pt x="30466" y="124846"/>
                  </a:cubicBezTo>
                  <a:cubicBezTo>
                    <a:pt x="36797" y="123584"/>
                    <a:pt x="42366" y="118264"/>
                    <a:pt x="42366" y="111181"/>
                  </a:cubicBezTo>
                  <a:cubicBezTo>
                    <a:pt x="42366" y="104346"/>
                    <a:pt x="36797" y="102320"/>
                    <a:pt x="33000" y="102320"/>
                  </a:cubicBezTo>
                  <a:cubicBezTo>
                    <a:pt x="25397" y="102320"/>
                    <a:pt x="19066" y="108903"/>
                    <a:pt x="19066" y="117001"/>
                  </a:cubicBezTo>
                  <a:cubicBezTo>
                    <a:pt x="19066" y="128641"/>
                    <a:pt x="31729" y="133708"/>
                    <a:pt x="42874" y="133708"/>
                  </a:cubicBezTo>
                  <a:cubicBezTo>
                    <a:pt x="59589" y="133708"/>
                    <a:pt x="68701" y="115985"/>
                    <a:pt x="69463" y="114469"/>
                  </a:cubicBezTo>
                  <a:cubicBezTo>
                    <a:pt x="72498" y="123829"/>
                    <a:pt x="81619" y="133708"/>
                    <a:pt x="96808" y="133708"/>
                  </a:cubicBezTo>
                  <a:cubicBezTo>
                    <a:pt x="122897" y="133708"/>
                    <a:pt x="137323" y="101058"/>
                    <a:pt x="137323" y="94729"/>
                  </a:cubicBezTo>
                  <a:cubicBezTo>
                    <a:pt x="137323" y="92197"/>
                    <a:pt x="135051" y="92197"/>
                    <a:pt x="134288" y="92197"/>
                  </a:cubicBezTo>
                  <a:cubicBezTo>
                    <a:pt x="132008" y="92197"/>
                    <a:pt x="131499" y="93205"/>
                    <a:pt x="131000" y="94984"/>
                  </a:cubicBezTo>
                  <a:cubicBezTo>
                    <a:pt x="122642" y="122060"/>
                    <a:pt x="105419" y="128133"/>
                    <a:pt x="97316" y="128133"/>
                  </a:cubicBezTo>
                  <a:cubicBezTo>
                    <a:pt x="87442" y="128133"/>
                    <a:pt x="83390" y="120035"/>
                    <a:pt x="83390" y="111436"/>
                  </a:cubicBezTo>
                  <a:cubicBezTo>
                    <a:pt x="83390" y="105862"/>
                    <a:pt x="84907" y="100297"/>
                    <a:pt x="87695" y="89156"/>
                  </a:cubicBezTo>
                  <a:lnTo>
                    <a:pt x="96307" y="5448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75" name="Forme libre : forme 674">
              <a:extLst>
                <a:ext uri="{FF2B5EF4-FFF2-40B4-BE49-F238E27FC236}">
                  <a16:creationId xmlns:a16="http://schemas.microsoft.com/office/drawing/2014/main" id="{BC93B902-C91C-416E-9ABD-68520F1D3ADB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10729757" y="-12563700"/>
              <a:ext cx="25421" cy="279483"/>
            </a:xfrm>
            <a:custGeom>
              <a:avLst/>
              <a:gdLst>
                <a:gd name="connsiteX0" fmla="*/ 29195 w 25421"/>
                <a:gd name="connsiteY0" fmla="*/ 28169 h 279482"/>
                <a:gd name="connsiteX1" fmla="*/ 24135 w 25421"/>
                <a:gd name="connsiteY1" fmla="*/ 19056 h 279482"/>
                <a:gd name="connsiteX2" fmla="*/ 19066 w 25421"/>
                <a:gd name="connsiteY2" fmla="*/ 28169 h 279482"/>
                <a:gd name="connsiteX3" fmla="*/ 19066 w 25421"/>
                <a:gd name="connsiteY3" fmla="*/ 263031 h 279482"/>
                <a:gd name="connsiteX4" fmla="*/ 24135 w 25421"/>
                <a:gd name="connsiteY4" fmla="*/ 272146 h 279482"/>
                <a:gd name="connsiteX5" fmla="*/ 29195 w 25421"/>
                <a:gd name="connsiteY5" fmla="*/ 263031 h 279482"/>
                <a:gd name="connsiteX6" fmla="*/ 29195 w 25421"/>
                <a:gd name="connsiteY6" fmla="*/ 28169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21" h="279482">
                  <a:moveTo>
                    <a:pt x="29195" y="28169"/>
                  </a:moveTo>
                  <a:cubicBezTo>
                    <a:pt x="29195" y="23613"/>
                    <a:pt x="29195" y="19056"/>
                    <a:pt x="24135" y="19056"/>
                  </a:cubicBezTo>
                  <a:cubicBezTo>
                    <a:pt x="19066" y="19056"/>
                    <a:pt x="19066" y="23613"/>
                    <a:pt x="19066" y="28169"/>
                  </a:cubicBezTo>
                  <a:lnTo>
                    <a:pt x="19066" y="263031"/>
                  </a:lnTo>
                  <a:cubicBezTo>
                    <a:pt x="19066" y="267589"/>
                    <a:pt x="19066" y="272146"/>
                    <a:pt x="24135" y="272146"/>
                  </a:cubicBezTo>
                  <a:cubicBezTo>
                    <a:pt x="29195" y="272146"/>
                    <a:pt x="29195" y="267589"/>
                    <a:pt x="29195" y="263031"/>
                  </a:cubicBezTo>
                  <a:lnTo>
                    <a:pt x="29195" y="2816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76" name="Forme libre : forme 675">
              <a:extLst>
                <a:ext uri="{FF2B5EF4-FFF2-40B4-BE49-F238E27FC236}">
                  <a16:creationId xmlns:a16="http://schemas.microsoft.com/office/drawing/2014/main" id="{1C9BA959-8BA3-4250-8A2D-FF96BD2ACB84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10789119" y="-12527144"/>
              <a:ext cx="152528" cy="25408"/>
            </a:xfrm>
            <a:custGeom>
              <a:avLst/>
              <a:gdLst>
                <a:gd name="connsiteX0" fmla="*/ 131834 w 152528"/>
                <a:gd name="connsiteY0" fmla="*/ 27743 h 25407"/>
                <a:gd name="connsiteX1" fmla="*/ 138928 w 152528"/>
                <a:gd name="connsiteY1" fmla="*/ 23486 h 25407"/>
                <a:gd name="connsiteX2" fmla="*/ 131834 w 152528"/>
                <a:gd name="connsiteY2" fmla="*/ 19056 h 25407"/>
                <a:gd name="connsiteX3" fmla="*/ 26152 w 152528"/>
                <a:gd name="connsiteY3" fmla="*/ 19056 h 25407"/>
                <a:gd name="connsiteX4" fmla="*/ 19066 w 152528"/>
                <a:gd name="connsiteY4" fmla="*/ 23312 h 25407"/>
                <a:gd name="connsiteX5" fmla="*/ 26152 w 152528"/>
                <a:gd name="connsiteY5" fmla="*/ 27743 h 25407"/>
                <a:gd name="connsiteX6" fmla="*/ 131834 w 152528"/>
                <a:gd name="connsiteY6" fmla="*/ 27743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528" h="25407">
                  <a:moveTo>
                    <a:pt x="131834" y="27743"/>
                  </a:moveTo>
                  <a:cubicBezTo>
                    <a:pt x="134669" y="27743"/>
                    <a:pt x="138928" y="27743"/>
                    <a:pt x="138928" y="23486"/>
                  </a:cubicBezTo>
                  <a:cubicBezTo>
                    <a:pt x="138928" y="19056"/>
                    <a:pt x="134852" y="19056"/>
                    <a:pt x="131834" y="19056"/>
                  </a:cubicBezTo>
                  <a:lnTo>
                    <a:pt x="26152" y="19056"/>
                  </a:lnTo>
                  <a:cubicBezTo>
                    <a:pt x="23316" y="19056"/>
                    <a:pt x="19066" y="19056"/>
                    <a:pt x="19066" y="23312"/>
                  </a:cubicBezTo>
                  <a:cubicBezTo>
                    <a:pt x="19066" y="27743"/>
                    <a:pt x="23141" y="27743"/>
                    <a:pt x="26152" y="27743"/>
                  </a:cubicBezTo>
                  <a:lnTo>
                    <a:pt x="131834" y="277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77" name="Forme libre : forme 676">
              <a:extLst>
                <a:ext uri="{FF2B5EF4-FFF2-40B4-BE49-F238E27FC236}">
                  <a16:creationId xmlns:a16="http://schemas.microsoft.com/office/drawing/2014/main" id="{86759EB5-A3A7-4F9F-A367-7FF004780394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10939434" y="-12604764"/>
              <a:ext cx="279635" cy="152445"/>
            </a:xfrm>
            <a:custGeom>
              <a:avLst/>
              <a:gdLst>
                <a:gd name="connsiteX0" fmla="*/ 97443 w 279634"/>
                <a:gd name="connsiteY0" fmla="*/ 113160 h 152445"/>
                <a:gd name="connsiteX1" fmla="*/ 91413 w 279634"/>
                <a:gd name="connsiteY1" fmla="*/ 113160 h 152445"/>
                <a:gd name="connsiteX2" fmla="*/ 86798 w 279634"/>
                <a:gd name="connsiteY2" fmla="*/ 129285 h 152445"/>
                <a:gd name="connsiteX3" fmla="*/ 69249 w 279634"/>
                <a:gd name="connsiteY3" fmla="*/ 130349 h 152445"/>
                <a:gd name="connsiteX4" fmla="*/ 36622 w 279634"/>
                <a:gd name="connsiteY4" fmla="*/ 130349 h 152445"/>
                <a:gd name="connsiteX5" fmla="*/ 72085 w 279634"/>
                <a:gd name="connsiteY5" fmla="*/ 100574 h 152445"/>
                <a:gd name="connsiteX6" fmla="*/ 97443 w 279634"/>
                <a:gd name="connsiteY6" fmla="*/ 62297 h 152445"/>
                <a:gd name="connsiteX7" fmla="*/ 55951 w 279634"/>
                <a:gd name="connsiteY7" fmla="*/ 27741 h 152445"/>
                <a:gd name="connsiteX8" fmla="*/ 19066 w 279634"/>
                <a:gd name="connsiteY8" fmla="*/ 59462 h 152445"/>
                <a:gd name="connsiteX9" fmla="*/ 28463 w 279634"/>
                <a:gd name="connsiteY9" fmla="*/ 69387 h 152445"/>
                <a:gd name="connsiteX10" fmla="*/ 37861 w 279634"/>
                <a:gd name="connsiteY10" fmla="*/ 59994 h 152445"/>
                <a:gd name="connsiteX11" fmla="*/ 27399 w 279634"/>
                <a:gd name="connsiteY11" fmla="*/ 50601 h 152445"/>
                <a:gd name="connsiteX12" fmla="*/ 53290 w 279634"/>
                <a:gd name="connsiteY12" fmla="*/ 34118 h 152445"/>
                <a:gd name="connsiteX13" fmla="*/ 80244 w 279634"/>
                <a:gd name="connsiteY13" fmla="*/ 62297 h 152445"/>
                <a:gd name="connsiteX14" fmla="*/ 63569 w 279634"/>
                <a:gd name="connsiteY14" fmla="*/ 96319 h 152445"/>
                <a:gd name="connsiteX15" fmla="*/ 20837 w 279634"/>
                <a:gd name="connsiteY15" fmla="*/ 138504 h 152445"/>
                <a:gd name="connsiteX16" fmla="*/ 19066 w 279634"/>
                <a:gd name="connsiteY16" fmla="*/ 145411 h 152445"/>
                <a:gd name="connsiteX17" fmla="*/ 92121 w 279634"/>
                <a:gd name="connsiteY17" fmla="*/ 145411 h 152445"/>
                <a:gd name="connsiteX18" fmla="*/ 97443 w 279634"/>
                <a:gd name="connsiteY18" fmla="*/ 113160 h 152445"/>
                <a:gd name="connsiteX19" fmla="*/ 197690 w 279634"/>
                <a:gd name="connsiteY19" fmla="*/ 23129 h 152445"/>
                <a:gd name="connsiteX20" fmla="*/ 191843 w 279634"/>
                <a:gd name="connsiteY20" fmla="*/ 19056 h 152445"/>
                <a:gd name="connsiteX21" fmla="*/ 186346 w 279634"/>
                <a:gd name="connsiteY21" fmla="*/ 22422 h 152445"/>
                <a:gd name="connsiteX22" fmla="*/ 120918 w 279634"/>
                <a:gd name="connsiteY22" fmla="*/ 141156 h 152445"/>
                <a:gd name="connsiteX23" fmla="*/ 119679 w 279634"/>
                <a:gd name="connsiteY23" fmla="*/ 143640 h 152445"/>
                <a:gd name="connsiteX24" fmla="*/ 123929 w 279634"/>
                <a:gd name="connsiteY24" fmla="*/ 145411 h 152445"/>
                <a:gd name="connsiteX25" fmla="*/ 259933 w 279634"/>
                <a:gd name="connsiteY25" fmla="*/ 145411 h 152445"/>
                <a:gd name="connsiteX26" fmla="*/ 264182 w 279634"/>
                <a:gd name="connsiteY26" fmla="*/ 143640 h 152445"/>
                <a:gd name="connsiteX27" fmla="*/ 262944 w 279634"/>
                <a:gd name="connsiteY27" fmla="*/ 141156 h 152445"/>
                <a:gd name="connsiteX28" fmla="*/ 197690 w 279634"/>
                <a:gd name="connsiteY28" fmla="*/ 23129 h 152445"/>
                <a:gd name="connsiteX29" fmla="*/ 185989 w 279634"/>
                <a:gd name="connsiteY29" fmla="*/ 36421 h 152445"/>
                <a:gd name="connsiteX30" fmla="*/ 238118 w 279634"/>
                <a:gd name="connsiteY30" fmla="*/ 130880 h 152445"/>
                <a:gd name="connsiteX31" fmla="*/ 133859 w 279634"/>
                <a:gd name="connsiteY31" fmla="*/ 130880 h 152445"/>
                <a:gd name="connsiteX32" fmla="*/ 185989 w 279634"/>
                <a:gd name="connsiteY32" fmla="*/ 3642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9634" h="152445">
                  <a:moveTo>
                    <a:pt x="97443" y="113160"/>
                  </a:moveTo>
                  <a:lnTo>
                    <a:pt x="91413" y="113160"/>
                  </a:lnTo>
                  <a:cubicBezTo>
                    <a:pt x="90881" y="117059"/>
                    <a:pt x="89110" y="127514"/>
                    <a:pt x="86798" y="129285"/>
                  </a:cubicBezTo>
                  <a:cubicBezTo>
                    <a:pt x="85384" y="130349"/>
                    <a:pt x="71728" y="130349"/>
                    <a:pt x="69249" y="130349"/>
                  </a:cubicBezTo>
                  <a:lnTo>
                    <a:pt x="36622" y="130349"/>
                  </a:lnTo>
                  <a:cubicBezTo>
                    <a:pt x="55235" y="113866"/>
                    <a:pt x="61448" y="108903"/>
                    <a:pt x="72085" y="100574"/>
                  </a:cubicBezTo>
                  <a:cubicBezTo>
                    <a:pt x="85209" y="90117"/>
                    <a:pt x="97443" y="79129"/>
                    <a:pt x="97443" y="62297"/>
                  </a:cubicBezTo>
                  <a:cubicBezTo>
                    <a:pt x="97443" y="40851"/>
                    <a:pt x="78647" y="27741"/>
                    <a:pt x="55951" y="27741"/>
                  </a:cubicBezTo>
                  <a:cubicBezTo>
                    <a:pt x="33961" y="27741"/>
                    <a:pt x="19066" y="43154"/>
                    <a:pt x="19066" y="59462"/>
                  </a:cubicBezTo>
                  <a:cubicBezTo>
                    <a:pt x="19066" y="68498"/>
                    <a:pt x="26692" y="69387"/>
                    <a:pt x="28463" y="69387"/>
                  </a:cubicBezTo>
                  <a:cubicBezTo>
                    <a:pt x="32722" y="69387"/>
                    <a:pt x="37861" y="66369"/>
                    <a:pt x="37861" y="59994"/>
                  </a:cubicBezTo>
                  <a:cubicBezTo>
                    <a:pt x="37861" y="56803"/>
                    <a:pt x="36622" y="50601"/>
                    <a:pt x="27399" y="50601"/>
                  </a:cubicBezTo>
                  <a:cubicBezTo>
                    <a:pt x="32896" y="38017"/>
                    <a:pt x="44956" y="34118"/>
                    <a:pt x="53290" y="34118"/>
                  </a:cubicBezTo>
                  <a:cubicBezTo>
                    <a:pt x="71020" y="34118"/>
                    <a:pt x="80244" y="47942"/>
                    <a:pt x="80244" y="62297"/>
                  </a:cubicBezTo>
                  <a:cubicBezTo>
                    <a:pt x="80244" y="77716"/>
                    <a:pt x="69249" y="89944"/>
                    <a:pt x="63569" y="96319"/>
                  </a:cubicBezTo>
                  <a:lnTo>
                    <a:pt x="20837" y="138504"/>
                  </a:lnTo>
                  <a:cubicBezTo>
                    <a:pt x="19066" y="140092"/>
                    <a:pt x="19066" y="140449"/>
                    <a:pt x="19066" y="145411"/>
                  </a:cubicBezTo>
                  <a:lnTo>
                    <a:pt x="92121" y="145411"/>
                  </a:lnTo>
                  <a:lnTo>
                    <a:pt x="97443" y="113160"/>
                  </a:lnTo>
                  <a:close/>
                  <a:moveTo>
                    <a:pt x="197690" y="23129"/>
                  </a:moveTo>
                  <a:cubicBezTo>
                    <a:pt x="195919" y="19938"/>
                    <a:pt x="195386" y="19056"/>
                    <a:pt x="191843" y="19056"/>
                  </a:cubicBezTo>
                  <a:cubicBezTo>
                    <a:pt x="189714" y="19056"/>
                    <a:pt x="187943" y="19588"/>
                    <a:pt x="186346" y="22422"/>
                  </a:cubicBezTo>
                  <a:lnTo>
                    <a:pt x="120918" y="141156"/>
                  </a:lnTo>
                  <a:cubicBezTo>
                    <a:pt x="119679" y="143108"/>
                    <a:pt x="119679" y="143457"/>
                    <a:pt x="119679" y="143640"/>
                  </a:cubicBezTo>
                  <a:cubicBezTo>
                    <a:pt x="119679" y="145411"/>
                    <a:pt x="121093" y="145411"/>
                    <a:pt x="123929" y="145411"/>
                  </a:cubicBezTo>
                  <a:lnTo>
                    <a:pt x="259933" y="145411"/>
                  </a:lnTo>
                  <a:cubicBezTo>
                    <a:pt x="262768" y="145411"/>
                    <a:pt x="264182" y="145411"/>
                    <a:pt x="264182" y="143640"/>
                  </a:cubicBezTo>
                  <a:cubicBezTo>
                    <a:pt x="264182" y="143457"/>
                    <a:pt x="264182" y="143108"/>
                    <a:pt x="262944" y="141156"/>
                  </a:cubicBezTo>
                  <a:lnTo>
                    <a:pt x="197690" y="23129"/>
                  </a:lnTo>
                  <a:close/>
                  <a:moveTo>
                    <a:pt x="185989" y="36421"/>
                  </a:moveTo>
                  <a:lnTo>
                    <a:pt x="238118" y="130880"/>
                  </a:lnTo>
                  <a:lnTo>
                    <a:pt x="133859" y="130880"/>
                  </a:lnTo>
                  <a:lnTo>
                    <a:pt x="185989" y="3642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78" name="Forme libre : forme 677">
              <a:extLst>
                <a:ext uri="{FF2B5EF4-FFF2-40B4-BE49-F238E27FC236}">
                  <a16:creationId xmlns:a16="http://schemas.microsoft.com/office/drawing/2014/main" id="{CE176BD0-9673-4CDC-9380-002234AA023D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11213199" y="-12613643"/>
              <a:ext cx="76264" cy="76223"/>
            </a:xfrm>
            <a:custGeom>
              <a:avLst/>
              <a:gdLst>
                <a:gd name="connsiteX0" fmla="*/ 50223 w 76264"/>
                <a:gd name="connsiteY0" fmla="*/ 42979 h 76222"/>
                <a:gd name="connsiteX1" fmla="*/ 52503 w 76264"/>
                <a:gd name="connsiteY1" fmla="*/ 23106 h 76222"/>
                <a:gd name="connsiteX2" fmla="*/ 48070 w 76264"/>
                <a:gd name="connsiteY2" fmla="*/ 19056 h 76222"/>
                <a:gd name="connsiteX3" fmla="*/ 43637 w 76264"/>
                <a:gd name="connsiteY3" fmla="*/ 22979 h 76222"/>
                <a:gd name="connsiteX4" fmla="*/ 45917 w 76264"/>
                <a:gd name="connsiteY4" fmla="*/ 42979 h 76222"/>
                <a:gd name="connsiteX5" fmla="*/ 26287 w 76264"/>
                <a:gd name="connsiteY5" fmla="*/ 31204 h 76222"/>
                <a:gd name="connsiteX6" fmla="*/ 23372 w 76264"/>
                <a:gd name="connsiteY6" fmla="*/ 30069 h 76222"/>
                <a:gd name="connsiteX7" fmla="*/ 19066 w 76264"/>
                <a:gd name="connsiteY7" fmla="*/ 34746 h 76222"/>
                <a:gd name="connsiteX8" fmla="*/ 21727 w 76264"/>
                <a:gd name="connsiteY8" fmla="*/ 38549 h 76222"/>
                <a:gd name="connsiteX9" fmla="*/ 43002 w 76264"/>
                <a:gd name="connsiteY9" fmla="*/ 46267 h 76222"/>
                <a:gd name="connsiteX10" fmla="*/ 22109 w 76264"/>
                <a:gd name="connsiteY10" fmla="*/ 53991 h 76222"/>
                <a:gd name="connsiteX11" fmla="*/ 19066 w 76264"/>
                <a:gd name="connsiteY11" fmla="*/ 57914 h 76222"/>
                <a:gd name="connsiteX12" fmla="*/ 23372 w 76264"/>
                <a:gd name="connsiteY12" fmla="*/ 62599 h 76222"/>
                <a:gd name="connsiteX13" fmla="*/ 45917 w 76264"/>
                <a:gd name="connsiteY13" fmla="*/ 49688 h 76222"/>
                <a:gd name="connsiteX14" fmla="*/ 43637 w 76264"/>
                <a:gd name="connsiteY14" fmla="*/ 69689 h 76222"/>
                <a:gd name="connsiteX15" fmla="*/ 48070 w 76264"/>
                <a:gd name="connsiteY15" fmla="*/ 73611 h 76222"/>
                <a:gd name="connsiteX16" fmla="*/ 52503 w 76264"/>
                <a:gd name="connsiteY16" fmla="*/ 69562 h 76222"/>
                <a:gd name="connsiteX17" fmla="*/ 50223 w 76264"/>
                <a:gd name="connsiteY17" fmla="*/ 49688 h 76222"/>
                <a:gd name="connsiteX18" fmla="*/ 70235 w 76264"/>
                <a:gd name="connsiteY18" fmla="*/ 61709 h 76222"/>
                <a:gd name="connsiteX19" fmla="*/ 72768 w 76264"/>
                <a:gd name="connsiteY19" fmla="*/ 62599 h 76222"/>
                <a:gd name="connsiteX20" fmla="*/ 77075 w 76264"/>
                <a:gd name="connsiteY20" fmla="*/ 57914 h 76222"/>
                <a:gd name="connsiteX21" fmla="*/ 74413 w 76264"/>
                <a:gd name="connsiteY21" fmla="*/ 54118 h 76222"/>
                <a:gd name="connsiteX22" fmla="*/ 53138 w 76264"/>
                <a:gd name="connsiteY22" fmla="*/ 46394 h 76222"/>
                <a:gd name="connsiteX23" fmla="*/ 74032 w 76264"/>
                <a:gd name="connsiteY23" fmla="*/ 38676 h 76222"/>
                <a:gd name="connsiteX24" fmla="*/ 77075 w 76264"/>
                <a:gd name="connsiteY24" fmla="*/ 34746 h 76222"/>
                <a:gd name="connsiteX25" fmla="*/ 72768 w 76264"/>
                <a:gd name="connsiteY25" fmla="*/ 30069 h 76222"/>
                <a:gd name="connsiteX26" fmla="*/ 69853 w 76264"/>
                <a:gd name="connsiteY26" fmla="*/ 31204 h 76222"/>
                <a:gd name="connsiteX27" fmla="*/ 50223 w 76264"/>
                <a:gd name="connsiteY27" fmla="*/ 429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6264" h="76222">
                  <a:moveTo>
                    <a:pt x="50223" y="42979"/>
                  </a:moveTo>
                  <a:cubicBezTo>
                    <a:pt x="50477" y="40447"/>
                    <a:pt x="52503" y="24241"/>
                    <a:pt x="52503" y="23106"/>
                  </a:cubicBezTo>
                  <a:cubicBezTo>
                    <a:pt x="52503" y="20827"/>
                    <a:pt x="50605" y="19056"/>
                    <a:pt x="48070" y="19056"/>
                  </a:cubicBezTo>
                  <a:cubicBezTo>
                    <a:pt x="45409" y="19056"/>
                    <a:pt x="43637" y="21081"/>
                    <a:pt x="43637" y="22979"/>
                  </a:cubicBezTo>
                  <a:cubicBezTo>
                    <a:pt x="43637" y="24241"/>
                    <a:pt x="45536" y="40320"/>
                    <a:pt x="45917" y="42979"/>
                  </a:cubicBezTo>
                  <a:lnTo>
                    <a:pt x="26287" y="31204"/>
                  </a:lnTo>
                  <a:cubicBezTo>
                    <a:pt x="25016" y="30443"/>
                    <a:pt x="24516" y="30069"/>
                    <a:pt x="23372" y="30069"/>
                  </a:cubicBezTo>
                  <a:cubicBezTo>
                    <a:pt x="21346" y="30069"/>
                    <a:pt x="19066" y="31967"/>
                    <a:pt x="19066" y="34746"/>
                  </a:cubicBezTo>
                  <a:cubicBezTo>
                    <a:pt x="19066" y="36778"/>
                    <a:pt x="20329" y="38040"/>
                    <a:pt x="21727" y="38549"/>
                  </a:cubicBezTo>
                  <a:cubicBezTo>
                    <a:pt x="28694" y="41335"/>
                    <a:pt x="35908" y="43860"/>
                    <a:pt x="43002" y="46267"/>
                  </a:cubicBezTo>
                  <a:cubicBezTo>
                    <a:pt x="35908" y="48926"/>
                    <a:pt x="24262" y="53102"/>
                    <a:pt x="22109" y="53991"/>
                  </a:cubicBezTo>
                  <a:cubicBezTo>
                    <a:pt x="21219" y="54373"/>
                    <a:pt x="19066" y="55128"/>
                    <a:pt x="19066" y="57914"/>
                  </a:cubicBezTo>
                  <a:cubicBezTo>
                    <a:pt x="19066" y="60701"/>
                    <a:pt x="21346" y="62599"/>
                    <a:pt x="23372" y="62599"/>
                  </a:cubicBezTo>
                  <a:cubicBezTo>
                    <a:pt x="24762" y="62599"/>
                    <a:pt x="28694" y="60192"/>
                    <a:pt x="45917" y="49688"/>
                  </a:cubicBezTo>
                  <a:cubicBezTo>
                    <a:pt x="45536" y="52349"/>
                    <a:pt x="43637" y="68419"/>
                    <a:pt x="43637" y="69689"/>
                  </a:cubicBezTo>
                  <a:cubicBezTo>
                    <a:pt x="43637" y="71586"/>
                    <a:pt x="45409" y="73611"/>
                    <a:pt x="48070" y="73611"/>
                  </a:cubicBezTo>
                  <a:cubicBezTo>
                    <a:pt x="50605" y="73611"/>
                    <a:pt x="52503" y="71840"/>
                    <a:pt x="52503" y="69562"/>
                  </a:cubicBezTo>
                  <a:cubicBezTo>
                    <a:pt x="52503" y="68419"/>
                    <a:pt x="50477" y="52222"/>
                    <a:pt x="50223" y="49688"/>
                  </a:cubicBezTo>
                  <a:lnTo>
                    <a:pt x="70235" y="61709"/>
                  </a:lnTo>
                  <a:cubicBezTo>
                    <a:pt x="71124" y="62218"/>
                    <a:pt x="71625" y="62599"/>
                    <a:pt x="72768" y="62599"/>
                  </a:cubicBezTo>
                  <a:cubicBezTo>
                    <a:pt x="74795" y="62599"/>
                    <a:pt x="77075" y="60701"/>
                    <a:pt x="77075" y="57914"/>
                  </a:cubicBezTo>
                  <a:cubicBezTo>
                    <a:pt x="77075" y="55889"/>
                    <a:pt x="75803" y="54627"/>
                    <a:pt x="74413" y="54118"/>
                  </a:cubicBezTo>
                  <a:cubicBezTo>
                    <a:pt x="67446" y="51331"/>
                    <a:pt x="60225" y="48799"/>
                    <a:pt x="53138" y="46394"/>
                  </a:cubicBezTo>
                  <a:cubicBezTo>
                    <a:pt x="60225" y="43733"/>
                    <a:pt x="71878" y="39557"/>
                    <a:pt x="74032" y="38676"/>
                  </a:cubicBezTo>
                  <a:cubicBezTo>
                    <a:pt x="74921" y="38294"/>
                    <a:pt x="77075" y="37533"/>
                    <a:pt x="77075" y="34746"/>
                  </a:cubicBezTo>
                  <a:cubicBezTo>
                    <a:pt x="77075" y="31967"/>
                    <a:pt x="74795" y="30069"/>
                    <a:pt x="72768" y="30069"/>
                  </a:cubicBezTo>
                  <a:cubicBezTo>
                    <a:pt x="71625" y="30069"/>
                    <a:pt x="71124" y="30443"/>
                    <a:pt x="69853" y="31204"/>
                  </a:cubicBezTo>
                  <a:lnTo>
                    <a:pt x="50223" y="429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</p:grpSp>
      <p:sp>
        <p:nvSpPr>
          <p:cNvPr id="713" name="Rectangle 712">
            <a:extLst>
              <a:ext uri="{FF2B5EF4-FFF2-40B4-BE49-F238E27FC236}">
                <a16:creationId xmlns:a16="http://schemas.microsoft.com/office/drawing/2014/main" id="{BBF5A5A1-4A6A-423E-8A77-A50302433D73}"/>
              </a:ext>
            </a:extLst>
          </p:cNvPr>
          <p:cNvSpPr/>
          <p:nvPr/>
        </p:nvSpPr>
        <p:spPr>
          <a:xfrm>
            <a:off x="802363" y="5899278"/>
            <a:ext cx="787409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1800" dirty="0">
                <a:solidFill>
                  <a:srgbClr val="1014A4"/>
                </a:solidFill>
              </a:rPr>
              <a:t>Similar to energy spectrum of non-unitary PT-invariant quantum mechanics</a:t>
            </a:r>
          </a:p>
        </p:txBody>
      </p:sp>
      <p:grpSp>
        <p:nvGrpSpPr>
          <p:cNvPr id="475" name="Groupe 474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{\cal H}\,=\, \hat p^2/2+ x^2\,(ix)^\epsilon&#10;\end{align*}&#10;&#10;\end{document}" title="IguanaTex Vector Display">
            <a:extLst>
              <a:ext uri="{FF2B5EF4-FFF2-40B4-BE49-F238E27FC236}">
                <a16:creationId xmlns:a16="http://schemas.microsoft.com/office/drawing/2014/main" id="{7844A9DA-B773-4604-B2BA-6F2A40BA53E6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3110369" y="6415829"/>
            <a:ext cx="2009468" cy="277926"/>
            <a:chOff x="12996567" y="-13586671"/>
            <a:chExt cx="2254830" cy="311861"/>
          </a:xfrm>
        </p:grpSpPr>
        <p:sp>
          <p:nvSpPr>
            <p:cNvPr id="461" name="Forme libre : forme 460">
              <a:extLst>
                <a:ext uri="{FF2B5EF4-FFF2-40B4-BE49-F238E27FC236}">
                  <a16:creationId xmlns:a16="http://schemas.microsoft.com/office/drawing/2014/main" id="{A1CD48EB-70CC-49D0-93F8-696AAFCE8E62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12996567" y="-13537334"/>
              <a:ext cx="228792" cy="203260"/>
            </a:xfrm>
            <a:custGeom>
              <a:avLst/>
              <a:gdLst>
                <a:gd name="connsiteX0" fmla="*/ 97570 w 228792"/>
                <a:gd name="connsiteY0" fmla="*/ 107132 h 203260"/>
                <a:gd name="connsiteX1" fmla="*/ 106682 w 228792"/>
                <a:gd name="connsiteY1" fmla="*/ 70181 h 203260"/>
                <a:gd name="connsiteX2" fmla="*/ 111496 w 228792"/>
                <a:gd name="connsiteY2" fmla="*/ 33228 h 203260"/>
                <a:gd name="connsiteX3" fmla="*/ 94527 w 228792"/>
                <a:gd name="connsiteY3" fmla="*/ 19056 h 203260"/>
                <a:gd name="connsiteX4" fmla="*/ 46163 w 228792"/>
                <a:gd name="connsiteY4" fmla="*/ 34236 h 203260"/>
                <a:gd name="connsiteX5" fmla="*/ 19066 w 228792"/>
                <a:gd name="connsiteY5" fmla="*/ 66385 h 203260"/>
                <a:gd name="connsiteX6" fmla="*/ 21600 w 228792"/>
                <a:gd name="connsiteY6" fmla="*/ 68156 h 203260"/>
                <a:gd name="connsiteX7" fmla="*/ 40849 w 228792"/>
                <a:gd name="connsiteY7" fmla="*/ 55500 h 203260"/>
                <a:gd name="connsiteX8" fmla="*/ 77821 w 228792"/>
                <a:gd name="connsiteY8" fmla="*/ 32974 h 203260"/>
                <a:gd name="connsiteX9" fmla="*/ 89975 w 228792"/>
                <a:gd name="connsiteY9" fmla="*/ 44107 h 203260"/>
                <a:gd name="connsiteX10" fmla="*/ 86178 w 228792"/>
                <a:gd name="connsiteY10" fmla="*/ 73721 h 203260"/>
                <a:gd name="connsiteX11" fmla="*/ 78830 w 228792"/>
                <a:gd name="connsiteY11" fmla="*/ 107132 h 203260"/>
                <a:gd name="connsiteX12" fmla="*/ 69718 w 228792"/>
                <a:gd name="connsiteY12" fmla="*/ 107132 h 203260"/>
                <a:gd name="connsiteX13" fmla="*/ 50978 w 228792"/>
                <a:gd name="connsiteY13" fmla="*/ 119281 h 203260"/>
                <a:gd name="connsiteX14" fmla="*/ 56801 w 228792"/>
                <a:gd name="connsiteY14" fmla="*/ 121052 h 203260"/>
                <a:gd name="connsiteX15" fmla="*/ 75033 w 228792"/>
                <a:gd name="connsiteY15" fmla="*/ 121052 h 203260"/>
                <a:gd name="connsiteX16" fmla="*/ 50978 w 228792"/>
                <a:gd name="connsiteY16" fmla="*/ 193939 h 203260"/>
                <a:gd name="connsiteX17" fmla="*/ 48698 w 228792"/>
                <a:gd name="connsiteY17" fmla="*/ 200522 h 203260"/>
                <a:gd name="connsiteX18" fmla="*/ 51232 w 228792"/>
                <a:gd name="connsiteY18" fmla="*/ 202291 h 203260"/>
                <a:gd name="connsiteX19" fmla="*/ 67692 w 228792"/>
                <a:gd name="connsiteY19" fmla="*/ 193939 h 203260"/>
                <a:gd name="connsiteX20" fmla="*/ 70473 w 228792"/>
                <a:gd name="connsiteY20" fmla="*/ 189381 h 203260"/>
                <a:gd name="connsiteX21" fmla="*/ 93519 w 228792"/>
                <a:gd name="connsiteY21" fmla="*/ 121052 h 203260"/>
                <a:gd name="connsiteX22" fmla="*/ 150494 w 228792"/>
                <a:gd name="connsiteY22" fmla="*/ 121052 h 203260"/>
                <a:gd name="connsiteX23" fmla="*/ 162140 w 228792"/>
                <a:gd name="connsiteY23" fmla="*/ 118518 h 203260"/>
                <a:gd name="connsiteX24" fmla="*/ 148977 w 228792"/>
                <a:gd name="connsiteY24" fmla="*/ 190398 h 203260"/>
                <a:gd name="connsiteX25" fmla="*/ 164166 w 228792"/>
                <a:gd name="connsiteY25" fmla="*/ 204316 h 203260"/>
                <a:gd name="connsiteX26" fmla="*/ 216590 w 228792"/>
                <a:gd name="connsiteY26" fmla="*/ 175209 h 203260"/>
                <a:gd name="connsiteX27" fmla="*/ 214056 w 228792"/>
                <a:gd name="connsiteY27" fmla="*/ 173183 h 203260"/>
                <a:gd name="connsiteX28" fmla="*/ 194807 w 228792"/>
                <a:gd name="connsiteY28" fmla="*/ 186602 h 203260"/>
                <a:gd name="connsiteX29" fmla="*/ 188730 w 228792"/>
                <a:gd name="connsiteY29" fmla="*/ 189635 h 203260"/>
                <a:gd name="connsiteX30" fmla="*/ 180880 w 228792"/>
                <a:gd name="connsiteY30" fmla="*/ 190398 h 203260"/>
                <a:gd name="connsiteX31" fmla="*/ 170498 w 228792"/>
                <a:gd name="connsiteY31" fmla="*/ 179512 h 203260"/>
                <a:gd name="connsiteX32" fmla="*/ 173032 w 228792"/>
                <a:gd name="connsiteY32" fmla="*/ 156987 h 203260"/>
                <a:gd name="connsiteX33" fmla="*/ 211521 w 228792"/>
                <a:gd name="connsiteY33" fmla="*/ 23613 h 203260"/>
                <a:gd name="connsiteX34" fmla="*/ 212284 w 228792"/>
                <a:gd name="connsiteY34" fmla="*/ 20827 h 203260"/>
                <a:gd name="connsiteX35" fmla="*/ 209749 w 228792"/>
                <a:gd name="connsiteY35" fmla="*/ 19056 h 203260"/>
                <a:gd name="connsiteX36" fmla="*/ 193798 w 228792"/>
                <a:gd name="connsiteY36" fmla="*/ 26901 h 203260"/>
                <a:gd name="connsiteX37" fmla="*/ 191009 w 228792"/>
                <a:gd name="connsiteY37" fmla="*/ 30950 h 203260"/>
                <a:gd name="connsiteX38" fmla="*/ 165437 w 228792"/>
                <a:gd name="connsiteY38" fmla="*/ 107132 h 203260"/>
                <a:gd name="connsiteX39" fmla="*/ 97570 w 228792"/>
                <a:gd name="connsiteY39" fmla="*/ 10713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8792" h="203260">
                  <a:moveTo>
                    <a:pt x="97570" y="107132"/>
                  </a:moveTo>
                  <a:cubicBezTo>
                    <a:pt x="100859" y="95230"/>
                    <a:pt x="104156" y="82328"/>
                    <a:pt x="106682" y="70181"/>
                  </a:cubicBezTo>
                  <a:cubicBezTo>
                    <a:pt x="109725" y="53220"/>
                    <a:pt x="111496" y="36261"/>
                    <a:pt x="111496" y="33228"/>
                  </a:cubicBezTo>
                  <a:cubicBezTo>
                    <a:pt x="111496" y="19056"/>
                    <a:pt x="97570" y="19056"/>
                    <a:pt x="94527" y="19056"/>
                  </a:cubicBezTo>
                  <a:cubicBezTo>
                    <a:pt x="75287" y="19056"/>
                    <a:pt x="58064" y="26138"/>
                    <a:pt x="46163" y="34236"/>
                  </a:cubicBezTo>
                  <a:cubicBezTo>
                    <a:pt x="25652" y="48156"/>
                    <a:pt x="19066" y="65115"/>
                    <a:pt x="19066" y="66385"/>
                  </a:cubicBezTo>
                  <a:cubicBezTo>
                    <a:pt x="19066" y="68156"/>
                    <a:pt x="20846" y="68156"/>
                    <a:pt x="21600" y="68156"/>
                  </a:cubicBezTo>
                  <a:cubicBezTo>
                    <a:pt x="23626" y="68156"/>
                    <a:pt x="35526" y="65115"/>
                    <a:pt x="40849" y="55500"/>
                  </a:cubicBezTo>
                  <a:cubicBezTo>
                    <a:pt x="47681" y="42590"/>
                    <a:pt x="55029" y="32974"/>
                    <a:pt x="77821" y="32974"/>
                  </a:cubicBezTo>
                  <a:cubicBezTo>
                    <a:pt x="88204" y="32974"/>
                    <a:pt x="89975" y="40056"/>
                    <a:pt x="89975" y="44107"/>
                  </a:cubicBezTo>
                  <a:cubicBezTo>
                    <a:pt x="89975" y="44359"/>
                    <a:pt x="89213" y="56261"/>
                    <a:pt x="86178" y="73721"/>
                  </a:cubicBezTo>
                  <a:cubicBezTo>
                    <a:pt x="84907" y="80804"/>
                    <a:pt x="84152" y="85361"/>
                    <a:pt x="78830" y="107132"/>
                  </a:cubicBezTo>
                  <a:lnTo>
                    <a:pt x="69718" y="107132"/>
                  </a:lnTo>
                  <a:cubicBezTo>
                    <a:pt x="62624" y="107379"/>
                    <a:pt x="50978" y="115477"/>
                    <a:pt x="50978" y="119281"/>
                  </a:cubicBezTo>
                  <a:cubicBezTo>
                    <a:pt x="50978" y="120797"/>
                    <a:pt x="51232" y="121052"/>
                    <a:pt x="56801" y="121052"/>
                  </a:cubicBezTo>
                  <a:lnTo>
                    <a:pt x="75033" y="121052"/>
                  </a:lnTo>
                  <a:cubicBezTo>
                    <a:pt x="69718" y="138764"/>
                    <a:pt x="62624" y="163060"/>
                    <a:pt x="50978" y="193939"/>
                  </a:cubicBezTo>
                  <a:cubicBezTo>
                    <a:pt x="48698" y="199759"/>
                    <a:pt x="48698" y="200267"/>
                    <a:pt x="48698" y="200522"/>
                  </a:cubicBezTo>
                  <a:cubicBezTo>
                    <a:pt x="48698" y="202291"/>
                    <a:pt x="50723" y="202291"/>
                    <a:pt x="51232" y="202291"/>
                  </a:cubicBezTo>
                  <a:cubicBezTo>
                    <a:pt x="54775" y="202291"/>
                    <a:pt x="62624" y="199005"/>
                    <a:pt x="67692" y="193939"/>
                  </a:cubicBezTo>
                  <a:cubicBezTo>
                    <a:pt x="68955" y="192422"/>
                    <a:pt x="69463" y="191913"/>
                    <a:pt x="70473" y="189381"/>
                  </a:cubicBezTo>
                  <a:cubicBezTo>
                    <a:pt x="79339" y="167111"/>
                    <a:pt x="86933" y="144330"/>
                    <a:pt x="93519" y="121052"/>
                  </a:cubicBezTo>
                  <a:lnTo>
                    <a:pt x="150494" y="121052"/>
                  </a:lnTo>
                  <a:cubicBezTo>
                    <a:pt x="153283" y="121052"/>
                    <a:pt x="158089" y="121052"/>
                    <a:pt x="162140" y="118518"/>
                  </a:cubicBezTo>
                  <a:cubicBezTo>
                    <a:pt x="159360" y="129150"/>
                    <a:pt x="148977" y="170404"/>
                    <a:pt x="148977" y="190398"/>
                  </a:cubicBezTo>
                  <a:cubicBezTo>
                    <a:pt x="148977" y="197733"/>
                    <a:pt x="153283" y="204316"/>
                    <a:pt x="164166" y="204316"/>
                  </a:cubicBezTo>
                  <a:cubicBezTo>
                    <a:pt x="197849" y="204316"/>
                    <a:pt x="216590" y="183307"/>
                    <a:pt x="216590" y="175209"/>
                  </a:cubicBezTo>
                  <a:cubicBezTo>
                    <a:pt x="216590" y="173692"/>
                    <a:pt x="215319" y="173183"/>
                    <a:pt x="214056" y="173183"/>
                  </a:cubicBezTo>
                  <a:cubicBezTo>
                    <a:pt x="212029" y="173183"/>
                    <a:pt x="198604" y="176725"/>
                    <a:pt x="194807" y="186602"/>
                  </a:cubicBezTo>
                  <a:cubicBezTo>
                    <a:pt x="193798" y="188627"/>
                    <a:pt x="193544" y="188874"/>
                    <a:pt x="188730" y="189635"/>
                  </a:cubicBezTo>
                  <a:cubicBezTo>
                    <a:pt x="185949" y="190144"/>
                    <a:pt x="181135" y="190398"/>
                    <a:pt x="180880" y="190398"/>
                  </a:cubicBezTo>
                  <a:cubicBezTo>
                    <a:pt x="176321" y="190398"/>
                    <a:pt x="170498" y="187357"/>
                    <a:pt x="170498" y="179512"/>
                  </a:cubicBezTo>
                  <a:cubicBezTo>
                    <a:pt x="170498" y="176479"/>
                    <a:pt x="172269" y="162553"/>
                    <a:pt x="173032" y="156987"/>
                  </a:cubicBezTo>
                  <a:cubicBezTo>
                    <a:pt x="177337" y="128895"/>
                    <a:pt x="189746" y="81312"/>
                    <a:pt x="211521" y="23613"/>
                  </a:cubicBezTo>
                  <a:cubicBezTo>
                    <a:pt x="212284" y="21835"/>
                    <a:pt x="212284" y="21334"/>
                    <a:pt x="212284" y="20827"/>
                  </a:cubicBezTo>
                  <a:cubicBezTo>
                    <a:pt x="212284" y="19056"/>
                    <a:pt x="210759" y="19056"/>
                    <a:pt x="209749" y="19056"/>
                  </a:cubicBezTo>
                  <a:cubicBezTo>
                    <a:pt x="205953" y="19056"/>
                    <a:pt x="198604" y="22598"/>
                    <a:pt x="193798" y="26901"/>
                  </a:cubicBezTo>
                  <a:cubicBezTo>
                    <a:pt x="193544" y="27408"/>
                    <a:pt x="192026" y="28670"/>
                    <a:pt x="191009" y="30950"/>
                  </a:cubicBezTo>
                  <a:cubicBezTo>
                    <a:pt x="180880" y="55754"/>
                    <a:pt x="173032" y="81312"/>
                    <a:pt x="165437" y="107132"/>
                  </a:cubicBezTo>
                  <a:lnTo>
                    <a:pt x="97570" y="10713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 sz="1800"/>
            </a:p>
          </p:txBody>
        </p:sp>
        <p:sp>
          <p:nvSpPr>
            <p:cNvPr id="462" name="Forme libre : forme 461">
              <a:extLst>
                <a:ext uri="{FF2B5EF4-FFF2-40B4-BE49-F238E27FC236}">
                  <a16:creationId xmlns:a16="http://schemas.microsoft.com/office/drawing/2014/main" id="{40832CDF-E88D-4FE6-9217-DC5371F18E05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13334310" y="-13457355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6 w 203370"/>
                <a:gd name="connsiteY1" fmla="*/ 24113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6 w 203370"/>
                <a:gd name="connsiteY8" fmla="*/ 73213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2" y="29179"/>
                    <a:pt x="187466" y="29179"/>
                    <a:pt x="187466" y="24113"/>
                  </a:cubicBezTo>
                  <a:cubicBezTo>
                    <a:pt x="187466" y="19056"/>
                    <a:pt x="182652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3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6" y="78279"/>
                    <a:pt x="187466" y="73213"/>
                  </a:cubicBezTo>
                  <a:cubicBezTo>
                    <a:pt x="187466" y="68148"/>
                    <a:pt x="182652" y="68148"/>
                    <a:pt x="178855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3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 sz="1800"/>
            </a:p>
          </p:txBody>
        </p:sp>
        <p:sp>
          <p:nvSpPr>
            <p:cNvPr id="463" name="Forme libre : forme 462">
              <a:extLst>
                <a:ext uri="{FF2B5EF4-FFF2-40B4-BE49-F238E27FC236}">
                  <a16:creationId xmlns:a16="http://schemas.microsoft.com/office/drawing/2014/main" id="{2707B391-7B4E-4BE4-85F3-0DF53BED2813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13680398" y="-13540121"/>
              <a:ext cx="101685" cy="76223"/>
            </a:xfrm>
            <a:custGeom>
              <a:avLst/>
              <a:gdLst>
                <a:gd name="connsiteX0" fmla="*/ 52996 w 101685"/>
                <a:gd name="connsiteY0" fmla="*/ 19056 h 76222"/>
                <a:gd name="connsiteX1" fmla="*/ 19066 w 101685"/>
                <a:gd name="connsiteY1" fmla="*/ 53475 h 76222"/>
                <a:gd name="connsiteX2" fmla="*/ 23619 w 101685"/>
                <a:gd name="connsiteY2" fmla="*/ 58032 h 76222"/>
                <a:gd name="connsiteX3" fmla="*/ 52996 w 101685"/>
                <a:gd name="connsiteY3" fmla="*/ 32220 h 76222"/>
                <a:gd name="connsiteX4" fmla="*/ 82118 w 101685"/>
                <a:gd name="connsiteY4" fmla="*/ 58032 h 76222"/>
                <a:gd name="connsiteX5" fmla="*/ 86671 w 101685"/>
                <a:gd name="connsiteY5" fmla="*/ 53475 h 76222"/>
                <a:gd name="connsiteX6" fmla="*/ 52996 w 101685"/>
                <a:gd name="connsiteY6" fmla="*/ 19056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85" h="76222">
                  <a:moveTo>
                    <a:pt x="52996" y="19056"/>
                  </a:moveTo>
                  <a:lnTo>
                    <a:pt x="19066" y="53475"/>
                  </a:lnTo>
                  <a:lnTo>
                    <a:pt x="23619" y="58032"/>
                  </a:lnTo>
                  <a:lnTo>
                    <a:pt x="52996" y="32220"/>
                  </a:lnTo>
                  <a:lnTo>
                    <a:pt x="82118" y="58032"/>
                  </a:lnTo>
                  <a:lnTo>
                    <a:pt x="86671" y="53475"/>
                  </a:lnTo>
                  <a:lnTo>
                    <a:pt x="52996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 sz="1800"/>
            </a:p>
          </p:txBody>
        </p:sp>
        <p:sp>
          <p:nvSpPr>
            <p:cNvPr id="464" name="Forme libre : forme 463">
              <a:extLst>
                <a:ext uri="{FF2B5EF4-FFF2-40B4-BE49-F238E27FC236}">
                  <a16:creationId xmlns:a16="http://schemas.microsoft.com/office/drawing/2014/main" id="{9A5827E4-2D7D-4E30-9D9B-CB0C7369128A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13621583" y="-13476340"/>
              <a:ext cx="152528" cy="177853"/>
            </a:xfrm>
            <a:custGeom>
              <a:avLst/>
              <a:gdLst>
                <a:gd name="connsiteX0" fmla="*/ 38561 w 152528"/>
                <a:gd name="connsiteY0" fmla="*/ 161798 h 177852"/>
                <a:gd name="connsiteX1" fmla="*/ 24889 w 152528"/>
                <a:gd name="connsiteY1" fmla="*/ 172175 h 177852"/>
                <a:gd name="connsiteX2" fmla="*/ 19066 w 152528"/>
                <a:gd name="connsiteY2" fmla="*/ 176980 h 177852"/>
                <a:gd name="connsiteX3" fmla="*/ 22355 w 152528"/>
                <a:gd name="connsiteY3" fmla="*/ 180021 h 177852"/>
                <a:gd name="connsiteX4" fmla="*/ 43629 w 152528"/>
                <a:gd name="connsiteY4" fmla="*/ 179258 h 177852"/>
                <a:gd name="connsiteX5" fmla="*/ 68702 w 152528"/>
                <a:gd name="connsiteY5" fmla="*/ 180021 h 177852"/>
                <a:gd name="connsiteX6" fmla="*/ 73253 w 152528"/>
                <a:gd name="connsiteY6" fmla="*/ 174954 h 177852"/>
                <a:gd name="connsiteX7" fmla="*/ 67176 w 152528"/>
                <a:gd name="connsiteY7" fmla="*/ 172175 h 177852"/>
                <a:gd name="connsiteX8" fmla="*/ 54521 w 152528"/>
                <a:gd name="connsiteY8" fmla="*/ 168126 h 177852"/>
                <a:gd name="connsiteX9" fmla="*/ 66930 w 152528"/>
                <a:gd name="connsiteY9" fmla="*/ 117510 h 177852"/>
                <a:gd name="connsiteX10" fmla="*/ 90222 w 152528"/>
                <a:gd name="connsiteY10" fmla="*/ 133707 h 177852"/>
                <a:gd name="connsiteX11" fmla="*/ 151249 w 152528"/>
                <a:gd name="connsiteY11" fmla="*/ 59549 h 177852"/>
                <a:gd name="connsiteX12" fmla="*/ 117574 w 152528"/>
                <a:gd name="connsiteY12" fmla="*/ 19056 h 177852"/>
                <a:gd name="connsiteX13" fmla="*/ 84399 w 152528"/>
                <a:gd name="connsiteY13" fmla="*/ 38040 h 177852"/>
                <a:gd name="connsiteX14" fmla="*/ 61607 w 152528"/>
                <a:gd name="connsiteY14" fmla="*/ 19056 h 177852"/>
                <a:gd name="connsiteX15" fmla="*/ 42867 w 152528"/>
                <a:gd name="connsiteY15" fmla="*/ 33482 h 177852"/>
                <a:gd name="connsiteX16" fmla="*/ 35018 w 152528"/>
                <a:gd name="connsiteY16" fmla="*/ 58032 h 177852"/>
                <a:gd name="connsiteX17" fmla="*/ 38061 w 152528"/>
                <a:gd name="connsiteY17" fmla="*/ 60557 h 177852"/>
                <a:gd name="connsiteX18" fmla="*/ 42366 w 152528"/>
                <a:gd name="connsiteY18" fmla="*/ 54737 h 177852"/>
                <a:gd name="connsiteX19" fmla="*/ 60844 w 152528"/>
                <a:gd name="connsiteY19" fmla="*/ 24621 h 177852"/>
                <a:gd name="connsiteX20" fmla="*/ 68702 w 152528"/>
                <a:gd name="connsiteY20" fmla="*/ 36261 h 177852"/>
                <a:gd name="connsiteX21" fmla="*/ 66930 w 152528"/>
                <a:gd name="connsiteY21" fmla="*/ 49171 h 177852"/>
                <a:gd name="connsiteX22" fmla="*/ 38561 w 152528"/>
                <a:gd name="connsiteY22" fmla="*/ 161798 h 177852"/>
                <a:gd name="connsiteX23" fmla="*/ 83136 w 152528"/>
                <a:gd name="connsiteY23" fmla="*/ 51958 h 177852"/>
                <a:gd name="connsiteX24" fmla="*/ 96299 w 152528"/>
                <a:gd name="connsiteY24" fmla="*/ 34236 h 177852"/>
                <a:gd name="connsiteX25" fmla="*/ 116811 w 152528"/>
                <a:gd name="connsiteY25" fmla="*/ 24621 h 177852"/>
                <a:gd name="connsiteX26" fmla="*/ 133018 w 152528"/>
                <a:gd name="connsiteY26" fmla="*/ 48408 h 177852"/>
                <a:gd name="connsiteX27" fmla="*/ 120100 w 152528"/>
                <a:gd name="connsiteY27" fmla="*/ 102066 h 177852"/>
                <a:gd name="connsiteX28" fmla="*/ 89968 w 152528"/>
                <a:gd name="connsiteY28" fmla="*/ 128132 h 177852"/>
                <a:gd name="connsiteX29" fmla="*/ 69965 w 152528"/>
                <a:gd name="connsiteY29" fmla="*/ 105608 h 177852"/>
                <a:gd name="connsiteX30" fmla="*/ 70727 w 152528"/>
                <a:gd name="connsiteY30" fmla="*/ 101559 h 177852"/>
                <a:gd name="connsiteX31" fmla="*/ 83136 w 152528"/>
                <a:gd name="connsiteY31" fmla="*/ 51958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2528" h="177852">
                  <a:moveTo>
                    <a:pt x="38561" y="161798"/>
                  </a:moveTo>
                  <a:cubicBezTo>
                    <a:pt x="36535" y="170404"/>
                    <a:pt x="36035" y="172175"/>
                    <a:pt x="24889" y="172175"/>
                  </a:cubicBezTo>
                  <a:cubicBezTo>
                    <a:pt x="21854" y="172175"/>
                    <a:pt x="19066" y="172175"/>
                    <a:pt x="19066" y="176980"/>
                  </a:cubicBezTo>
                  <a:cubicBezTo>
                    <a:pt x="19066" y="179003"/>
                    <a:pt x="20329" y="180021"/>
                    <a:pt x="22355" y="180021"/>
                  </a:cubicBezTo>
                  <a:cubicBezTo>
                    <a:pt x="29195" y="180021"/>
                    <a:pt x="36535" y="179258"/>
                    <a:pt x="43629" y="179258"/>
                  </a:cubicBezTo>
                  <a:cubicBezTo>
                    <a:pt x="51987" y="179258"/>
                    <a:pt x="60598" y="180021"/>
                    <a:pt x="68702" y="180021"/>
                  </a:cubicBezTo>
                  <a:cubicBezTo>
                    <a:pt x="69965" y="180021"/>
                    <a:pt x="73253" y="180021"/>
                    <a:pt x="73253" y="174954"/>
                  </a:cubicBezTo>
                  <a:cubicBezTo>
                    <a:pt x="73253" y="172175"/>
                    <a:pt x="70727" y="172175"/>
                    <a:pt x="67176" y="172175"/>
                  </a:cubicBezTo>
                  <a:cubicBezTo>
                    <a:pt x="54521" y="172175"/>
                    <a:pt x="54521" y="170404"/>
                    <a:pt x="54521" y="168126"/>
                  </a:cubicBezTo>
                  <a:cubicBezTo>
                    <a:pt x="54521" y="165085"/>
                    <a:pt x="65150" y="123829"/>
                    <a:pt x="66930" y="117510"/>
                  </a:cubicBezTo>
                  <a:cubicBezTo>
                    <a:pt x="70218" y="124846"/>
                    <a:pt x="77304" y="133707"/>
                    <a:pt x="90222" y="133707"/>
                  </a:cubicBezTo>
                  <a:cubicBezTo>
                    <a:pt x="119599" y="133707"/>
                    <a:pt x="151249" y="96755"/>
                    <a:pt x="151249" y="59549"/>
                  </a:cubicBezTo>
                  <a:cubicBezTo>
                    <a:pt x="151249" y="35760"/>
                    <a:pt x="136814" y="19056"/>
                    <a:pt x="117574" y="19056"/>
                  </a:cubicBezTo>
                  <a:cubicBezTo>
                    <a:pt x="104910" y="19056"/>
                    <a:pt x="92756" y="28162"/>
                    <a:pt x="84399" y="38040"/>
                  </a:cubicBezTo>
                  <a:cubicBezTo>
                    <a:pt x="81865" y="24367"/>
                    <a:pt x="70981" y="19056"/>
                    <a:pt x="61607" y="19056"/>
                  </a:cubicBezTo>
                  <a:cubicBezTo>
                    <a:pt x="49961" y="19056"/>
                    <a:pt x="45147" y="28925"/>
                    <a:pt x="42867" y="33482"/>
                  </a:cubicBezTo>
                  <a:cubicBezTo>
                    <a:pt x="38315" y="42089"/>
                    <a:pt x="35018" y="57269"/>
                    <a:pt x="35018" y="58032"/>
                  </a:cubicBezTo>
                  <a:cubicBezTo>
                    <a:pt x="35018" y="60557"/>
                    <a:pt x="37552" y="60557"/>
                    <a:pt x="38061" y="60557"/>
                  </a:cubicBezTo>
                  <a:cubicBezTo>
                    <a:pt x="40587" y="60557"/>
                    <a:pt x="40841" y="60310"/>
                    <a:pt x="42366" y="54737"/>
                  </a:cubicBezTo>
                  <a:cubicBezTo>
                    <a:pt x="46664" y="36768"/>
                    <a:pt x="51733" y="24621"/>
                    <a:pt x="60844" y="24621"/>
                  </a:cubicBezTo>
                  <a:cubicBezTo>
                    <a:pt x="65150" y="24621"/>
                    <a:pt x="68702" y="26647"/>
                    <a:pt x="68702" y="36261"/>
                  </a:cubicBezTo>
                  <a:cubicBezTo>
                    <a:pt x="68702" y="42089"/>
                    <a:pt x="67939" y="44868"/>
                    <a:pt x="66930" y="49171"/>
                  </a:cubicBezTo>
                  <a:lnTo>
                    <a:pt x="38561" y="161798"/>
                  </a:lnTo>
                  <a:close/>
                  <a:moveTo>
                    <a:pt x="83136" y="51958"/>
                  </a:moveTo>
                  <a:cubicBezTo>
                    <a:pt x="84907" y="45122"/>
                    <a:pt x="91740" y="38040"/>
                    <a:pt x="96299" y="34236"/>
                  </a:cubicBezTo>
                  <a:cubicBezTo>
                    <a:pt x="105165" y="26392"/>
                    <a:pt x="112505" y="24621"/>
                    <a:pt x="116811" y="24621"/>
                  </a:cubicBezTo>
                  <a:cubicBezTo>
                    <a:pt x="126940" y="24621"/>
                    <a:pt x="133018" y="33482"/>
                    <a:pt x="133018" y="48408"/>
                  </a:cubicBezTo>
                  <a:cubicBezTo>
                    <a:pt x="133018" y="63344"/>
                    <a:pt x="124660" y="92451"/>
                    <a:pt x="120100" y="102066"/>
                  </a:cubicBezTo>
                  <a:cubicBezTo>
                    <a:pt x="111496" y="119780"/>
                    <a:pt x="99342" y="128132"/>
                    <a:pt x="89968" y="128132"/>
                  </a:cubicBezTo>
                  <a:cubicBezTo>
                    <a:pt x="73253" y="128132"/>
                    <a:pt x="69965" y="107132"/>
                    <a:pt x="69965" y="105608"/>
                  </a:cubicBezTo>
                  <a:cubicBezTo>
                    <a:pt x="69965" y="105107"/>
                    <a:pt x="69965" y="104600"/>
                    <a:pt x="70727" y="101559"/>
                  </a:cubicBezTo>
                  <a:lnTo>
                    <a:pt x="83136" y="5195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 sz="1800"/>
            </a:p>
          </p:txBody>
        </p:sp>
        <p:sp>
          <p:nvSpPr>
            <p:cNvPr id="465" name="Forme libre : forme 464">
              <a:extLst>
                <a:ext uri="{FF2B5EF4-FFF2-40B4-BE49-F238E27FC236}">
                  <a16:creationId xmlns:a16="http://schemas.microsoft.com/office/drawing/2014/main" id="{A332B2F8-E63F-49E3-860D-E95F0B57270B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13768267" y="-13586671"/>
              <a:ext cx="101685" cy="152445"/>
            </a:xfrm>
            <a:custGeom>
              <a:avLst/>
              <a:gdLst>
                <a:gd name="connsiteX0" fmla="*/ 97443 w 101685"/>
                <a:gd name="connsiteY0" fmla="*/ 104474 h 152445"/>
                <a:gd name="connsiteX1" fmla="*/ 91414 w 101685"/>
                <a:gd name="connsiteY1" fmla="*/ 104474 h 152445"/>
                <a:gd name="connsiteX2" fmla="*/ 86799 w 101685"/>
                <a:gd name="connsiteY2" fmla="*/ 120599 h 152445"/>
                <a:gd name="connsiteX3" fmla="*/ 69249 w 101685"/>
                <a:gd name="connsiteY3" fmla="*/ 121663 h 152445"/>
                <a:gd name="connsiteX4" fmla="*/ 36623 w 101685"/>
                <a:gd name="connsiteY4" fmla="*/ 121663 h 152445"/>
                <a:gd name="connsiteX5" fmla="*/ 72086 w 101685"/>
                <a:gd name="connsiteY5" fmla="*/ 91888 h 152445"/>
                <a:gd name="connsiteX6" fmla="*/ 97443 w 101685"/>
                <a:gd name="connsiteY6" fmla="*/ 53611 h 152445"/>
                <a:gd name="connsiteX7" fmla="*/ 55951 w 101685"/>
                <a:gd name="connsiteY7" fmla="*/ 19056 h 152445"/>
                <a:gd name="connsiteX8" fmla="*/ 19066 w 101685"/>
                <a:gd name="connsiteY8" fmla="*/ 50776 h 152445"/>
                <a:gd name="connsiteX9" fmla="*/ 28464 w 101685"/>
                <a:gd name="connsiteY9" fmla="*/ 60701 h 152445"/>
                <a:gd name="connsiteX10" fmla="*/ 37862 w 101685"/>
                <a:gd name="connsiteY10" fmla="*/ 51308 h 152445"/>
                <a:gd name="connsiteX11" fmla="*/ 27400 w 101685"/>
                <a:gd name="connsiteY11" fmla="*/ 41915 h 152445"/>
                <a:gd name="connsiteX12" fmla="*/ 53290 w 101685"/>
                <a:gd name="connsiteY12" fmla="*/ 25432 h 152445"/>
                <a:gd name="connsiteX13" fmla="*/ 80245 w 101685"/>
                <a:gd name="connsiteY13" fmla="*/ 53611 h 152445"/>
                <a:gd name="connsiteX14" fmla="*/ 63570 w 101685"/>
                <a:gd name="connsiteY14" fmla="*/ 87633 h 152445"/>
                <a:gd name="connsiteX15" fmla="*/ 20838 w 101685"/>
                <a:gd name="connsiteY15" fmla="*/ 129818 h 152445"/>
                <a:gd name="connsiteX16" fmla="*/ 19066 w 101685"/>
                <a:gd name="connsiteY16" fmla="*/ 136725 h 152445"/>
                <a:gd name="connsiteX17" fmla="*/ 92121 w 101685"/>
                <a:gd name="connsiteY17" fmla="*/ 136725 h 152445"/>
                <a:gd name="connsiteX18" fmla="*/ 97443 w 101685"/>
                <a:gd name="connsiteY18" fmla="*/ 104474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4"/>
                  </a:moveTo>
                  <a:lnTo>
                    <a:pt x="91414" y="104474"/>
                  </a:lnTo>
                  <a:cubicBezTo>
                    <a:pt x="90882" y="108373"/>
                    <a:pt x="89110" y="118828"/>
                    <a:pt x="86799" y="120599"/>
                  </a:cubicBezTo>
                  <a:cubicBezTo>
                    <a:pt x="85384" y="121663"/>
                    <a:pt x="71728" y="121663"/>
                    <a:pt x="69249" y="121663"/>
                  </a:cubicBezTo>
                  <a:lnTo>
                    <a:pt x="36623" y="121663"/>
                  </a:lnTo>
                  <a:cubicBezTo>
                    <a:pt x="55236" y="105180"/>
                    <a:pt x="61449" y="100217"/>
                    <a:pt x="72086" y="91888"/>
                  </a:cubicBezTo>
                  <a:cubicBezTo>
                    <a:pt x="85210" y="81432"/>
                    <a:pt x="97443" y="70443"/>
                    <a:pt x="97443" y="53611"/>
                  </a:cubicBezTo>
                  <a:cubicBezTo>
                    <a:pt x="97443" y="32166"/>
                    <a:pt x="78647" y="19056"/>
                    <a:pt x="55951" y="19056"/>
                  </a:cubicBezTo>
                  <a:cubicBezTo>
                    <a:pt x="33961" y="19056"/>
                    <a:pt x="19066" y="34469"/>
                    <a:pt x="19066" y="50776"/>
                  </a:cubicBezTo>
                  <a:cubicBezTo>
                    <a:pt x="19066" y="59813"/>
                    <a:pt x="26693" y="60701"/>
                    <a:pt x="28464" y="60701"/>
                  </a:cubicBezTo>
                  <a:cubicBezTo>
                    <a:pt x="32722" y="60701"/>
                    <a:pt x="37862" y="57683"/>
                    <a:pt x="37862" y="51308"/>
                  </a:cubicBezTo>
                  <a:cubicBezTo>
                    <a:pt x="37862" y="48117"/>
                    <a:pt x="36623" y="41915"/>
                    <a:pt x="27400" y="41915"/>
                  </a:cubicBezTo>
                  <a:cubicBezTo>
                    <a:pt x="32897" y="29331"/>
                    <a:pt x="44956" y="25432"/>
                    <a:pt x="53290" y="25432"/>
                  </a:cubicBezTo>
                  <a:cubicBezTo>
                    <a:pt x="71021" y="25432"/>
                    <a:pt x="80245" y="39256"/>
                    <a:pt x="80245" y="53611"/>
                  </a:cubicBezTo>
                  <a:cubicBezTo>
                    <a:pt x="80245" y="69030"/>
                    <a:pt x="69249" y="81258"/>
                    <a:pt x="63570" y="87633"/>
                  </a:cubicBezTo>
                  <a:lnTo>
                    <a:pt x="20838" y="129818"/>
                  </a:lnTo>
                  <a:cubicBezTo>
                    <a:pt x="19066" y="131406"/>
                    <a:pt x="19066" y="131763"/>
                    <a:pt x="19066" y="136725"/>
                  </a:cubicBezTo>
                  <a:lnTo>
                    <a:pt x="92121" y="136725"/>
                  </a:lnTo>
                  <a:lnTo>
                    <a:pt x="97443" y="10447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 sz="1800"/>
            </a:p>
          </p:txBody>
        </p:sp>
        <p:sp>
          <p:nvSpPr>
            <p:cNvPr id="466" name="Forme libre : forme 465">
              <a:extLst>
                <a:ext uri="{FF2B5EF4-FFF2-40B4-BE49-F238E27FC236}">
                  <a16:creationId xmlns:a16="http://schemas.microsoft.com/office/drawing/2014/main" id="{98564E51-7694-470D-9038-6FF5150F40FC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13884657" y="-13554293"/>
              <a:ext cx="127107" cy="279483"/>
            </a:xfrm>
            <a:custGeom>
              <a:avLst/>
              <a:gdLst>
                <a:gd name="connsiteX0" fmla="*/ 116311 w 127106"/>
                <a:gd name="connsiteY0" fmla="*/ 28670 h 279482"/>
                <a:gd name="connsiteX1" fmla="*/ 117574 w 127106"/>
                <a:gd name="connsiteY1" fmla="*/ 24120 h 279482"/>
                <a:gd name="connsiteX2" fmla="*/ 112505 w 127106"/>
                <a:gd name="connsiteY2" fmla="*/ 19056 h 279482"/>
                <a:gd name="connsiteX3" fmla="*/ 108200 w 127106"/>
                <a:gd name="connsiteY3" fmla="*/ 21334 h 279482"/>
                <a:gd name="connsiteX4" fmla="*/ 20337 w 127106"/>
                <a:gd name="connsiteY4" fmla="*/ 262530 h 279482"/>
                <a:gd name="connsiteX5" fmla="*/ 19066 w 127106"/>
                <a:gd name="connsiteY5" fmla="*/ 267080 h 279482"/>
                <a:gd name="connsiteX6" fmla="*/ 24134 w 127106"/>
                <a:gd name="connsiteY6" fmla="*/ 272146 h 279482"/>
                <a:gd name="connsiteX7" fmla="*/ 29703 w 127106"/>
                <a:gd name="connsiteY7" fmla="*/ 266072 h 279482"/>
                <a:gd name="connsiteX8" fmla="*/ 116311 w 127106"/>
                <a:gd name="connsiteY8" fmla="*/ 2867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106" h="279482">
                  <a:moveTo>
                    <a:pt x="116311" y="28670"/>
                  </a:moveTo>
                  <a:cubicBezTo>
                    <a:pt x="117574" y="25383"/>
                    <a:pt x="117574" y="24367"/>
                    <a:pt x="117574" y="24120"/>
                  </a:cubicBezTo>
                  <a:cubicBezTo>
                    <a:pt x="117574" y="21334"/>
                    <a:pt x="115294" y="19056"/>
                    <a:pt x="112505" y="19056"/>
                  </a:cubicBezTo>
                  <a:cubicBezTo>
                    <a:pt x="110734" y="19056"/>
                    <a:pt x="108962" y="19817"/>
                    <a:pt x="108200" y="21334"/>
                  </a:cubicBezTo>
                  <a:lnTo>
                    <a:pt x="20337" y="262530"/>
                  </a:lnTo>
                  <a:cubicBezTo>
                    <a:pt x="19066" y="265818"/>
                    <a:pt x="19066" y="266835"/>
                    <a:pt x="19066" y="267080"/>
                  </a:cubicBezTo>
                  <a:cubicBezTo>
                    <a:pt x="19066" y="269867"/>
                    <a:pt x="21346" y="272146"/>
                    <a:pt x="24134" y="272146"/>
                  </a:cubicBezTo>
                  <a:cubicBezTo>
                    <a:pt x="27423" y="272146"/>
                    <a:pt x="28186" y="270375"/>
                    <a:pt x="29703" y="266072"/>
                  </a:cubicBezTo>
                  <a:lnTo>
                    <a:pt x="116311" y="2867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 sz="1800"/>
            </a:p>
          </p:txBody>
        </p:sp>
        <p:sp>
          <p:nvSpPr>
            <p:cNvPr id="467" name="Forme libre : forme 466">
              <a:extLst>
                <a:ext uri="{FF2B5EF4-FFF2-40B4-BE49-F238E27FC236}">
                  <a16:creationId xmlns:a16="http://schemas.microsoft.com/office/drawing/2014/main" id="{F170B7E7-7BDA-4E79-9B08-5EBB4D64AC19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14010017" y="-13533031"/>
              <a:ext cx="127107" cy="203260"/>
            </a:xfrm>
            <a:custGeom>
              <a:avLst/>
              <a:gdLst>
                <a:gd name="connsiteX0" fmla="*/ 38560 w 127106"/>
                <a:gd name="connsiteY0" fmla="*/ 168126 h 203260"/>
                <a:gd name="connsiteX1" fmla="*/ 65404 w 127106"/>
                <a:gd name="connsiteY1" fmla="*/ 142052 h 203260"/>
                <a:gd name="connsiteX2" fmla="*/ 120100 w 127106"/>
                <a:gd name="connsiteY2" fmla="*/ 68156 h 203260"/>
                <a:gd name="connsiteX3" fmla="*/ 66421 w 127106"/>
                <a:gd name="connsiteY3" fmla="*/ 19056 h 203260"/>
                <a:gd name="connsiteX4" fmla="*/ 19066 w 127106"/>
                <a:gd name="connsiteY4" fmla="*/ 64860 h 203260"/>
                <a:gd name="connsiteX5" fmla="*/ 32483 w 127106"/>
                <a:gd name="connsiteY5" fmla="*/ 79033 h 203260"/>
                <a:gd name="connsiteX6" fmla="*/ 45655 w 127106"/>
                <a:gd name="connsiteY6" fmla="*/ 65623 h 203260"/>
                <a:gd name="connsiteX7" fmla="*/ 32229 w 127106"/>
                <a:gd name="connsiteY7" fmla="*/ 52459 h 203260"/>
                <a:gd name="connsiteX8" fmla="*/ 28940 w 127106"/>
                <a:gd name="connsiteY8" fmla="*/ 52713 h 203260"/>
                <a:gd name="connsiteX9" fmla="*/ 63124 w 127106"/>
                <a:gd name="connsiteY9" fmla="*/ 26901 h 203260"/>
                <a:gd name="connsiteX10" fmla="*/ 97062 w 127106"/>
                <a:gd name="connsiteY10" fmla="*/ 68156 h 203260"/>
                <a:gd name="connsiteX11" fmla="*/ 70473 w 127106"/>
                <a:gd name="connsiteY11" fmla="*/ 124083 h 203260"/>
                <a:gd name="connsiteX12" fmla="*/ 21846 w 127106"/>
                <a:gd name="connsiteY12" fmla="*/ 178250 h 203260"/>
                <a:gd name="connsiteX13" fmla="*/ 19066 w 127106"/>
                <a:gd name="connsiteY13" fmla="*/ 187610 h 203260"/>
                <a:gd name="connsiteX14" fmla="*/ 113014 w 127106"/>
                <a:gd name="connsiteY14" fmla="*/ 187610 h 203260"/>
                <a:gd name="connsiteX15" fmla="*/ 120100 w 127106"/>
                <a:gd name="connsiteY15" fmla="*/ 143576 h 203260"/>
                <a:gd name="connsiteX16" fmla="*/ 113768 w 127106"/>
                <a:gd name="connsiteY16" fmla="*/ 143576 h 203260"/>
                <a:gd name="connsiteX17" fmla="*/ 108199 w 127106"/>
                <a:gd name="connsiteY17" fmla="*/ 166101 h 203260"/>
                <a:gd name="connsiteX18" fmla="*/ 84145 w 127106"/>
                <a:gd name="connsiteY18" fmla="*/ 168126 h 203260"/>
                <a:gd name="connsiteX19" fmla="*/ 38560 w 127106"/>
                <a:gd name="connsiteY19" fmla="*/ 16812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0" y="168126"/>
                  </a:moveTo>
                  <a:lnTo>
                    <a:pt x="65404" y="142052"/>
                  </a:lnTo>
                  <a:cubicBezTo>
                    <a:pt x="104910" y="107124"/>
                    <a:pt x="120100" y="93459"/>
                    <a:pt x="120100" y="68156"/>
                  </a:cubicBezTo>
                  <a:cubicBezTo>
                    <a:pt x="120100" y="39302"/>
                    <a:pt x="97308" y="19056"/>
                    <a:pt x="66421" y="19056"/>
                  </a:cubicBezTo>
                  <a:cubicBezTo>
                    <a:pt x="37806" y="19056"/>
                    <a:pt x="19066" y="42336"/>
                    <a:pt x="19066" y="64860"/>
                  </a:cubicBezTo>
                  <a:cubicBezTo>
                    <a:pt x="19066" y="79033"/>
                    <a:pt x="31729" y="79033"/>
                    <a:pt x="32483" y="79033"/>
                  </a:cubicBezTo>
                  <a:cubicBezTo>
                    <a:pt x="36789" y="79033"/>
                    <a:pt x="45655" y="76001"/>
                    <a:pt x="45655" y="65623"/>
                  </a:cubicBezTo>
                  <a:cubicBezTo>
                    <a:pt x="45655" y="59040"/>
                    <a:pt x="41095" y="52459"/>
                    <a:pt x="32229" y="52459"/>
                  </a:cubicBezTo>
                  <a:cubicBezTo>
                    <a:pt x="30203" y="52459"/>
                    <a:pt x="29703" y="52459"/>
                    <a:pt x="28940" y="52713"/>
                  </a:cubicBezTo>
                  <a:cubicBezTo>
                    <a:pt x="34764" y="36261"/>
                    <a:pt x="48435" y="26901"/>
                    <a:pt x="63124" y="26901"/>
                  </a:cubicBezTo>
                  <a:cubicBezTo>
                    <a:pt x="86170" y="26901"/>
                    <a:pt x="97062" y="47400"/>
                    <a:pt x="97062" y="68156"/>
                  </a:cubicBezTo>
                  <a:cubicBezTo>
                    <a:pt x="97062" y="88402"/>
                    <a:pt x="84398" y="108395"/>
                    <a:pt x="70473" y="124083"/>
                  </a:cubicBezTo>
                  <a:lnTo>
                    <a:pt x="21846" y="178250"/>
                  </a:lnTo>
                  <a:cubicBezTo>
                    <a:pt x="19066" y="181029"/>
                    <a:pt x="19066" y="181537"/>
                    <a:pt x="19066" y="187610"/>
                  </a:cubicBezTo>
                  <a:lnTo>
                    <a:pt x="113014" y="187610"/>
                  </a:lnTo>
                  <a:lnTo>
                    <a:pt x="120100" y="143576"/>
                  </a:lnTo>
                  <a:lnTo>
                    <a:pt x="113768" y="143576"/>
                  </a:lnTo>
                  <a:cubicBezTo>
                    <a:pt x="112505" y="151167"/>
                    <a:pt x="110734" y="162299"/>
                    <a:pt x="108199" y="166101"/>
                  </a:cubicBezTo>
                  <a:cubicBezTo>
                    <a:pt x="106428" y="168126"/>
                    <a:pt x="89713" y="168126"/>
                    <a:pt x="84145" y="168126"/>
                  </a:cubicBezTo>
                  <a:lnTo>
                    <a:pt x="38560" y="1681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 sz="1800"/>
            </a:p>
          </p:txBody>
        </p:sp>
        <p:sp>
          <p:nvSpPr>
            <p:cNvPr id="468" name="Forme libre : forme 467">
              <a:extLst>
                <a:ext uri="{FF2B5EF4-FFF2-40B4-BE49-F238E27FC236}">
                  <a16:creationId xmlns:a16="http://schemas.microsoft.com/office/drawing/2014/main" id="{FD91B414-14D7-4024-A581-F642C08DEC04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14194369" y="-13512030"/>
              <a:ext cx="203371" cy="203260"/>
            </a:xfrm>
            <a:custGeom>
              <a:avLst/>
              <a:gdLst>
                <a:gd name="connsiteX0" fmla="*/ 108453 w 203370"/>
                <a:gd name="connsiteY0" fmla="*/ 108404 h 203260"/>
                <a:gd name="connsiteX1" fmla="*/ 179109 w 203370"/>
                <a:gd name="connsiteY1" fmla="*/ 108404 h 203260"/>
                <a:gd name="connsiteX2" fmla="*/ 187468 w 203370"/>
                <a:gd name="connsiteY2" fmla="*/ 103338 h 203260"/>
                <a:gd name="connsiteX3" fmla="*/ 179109 w 203370"/>
                <a:gd name="connsiteY3" fmla="*/ 98281 h 203260"/>
                <a:gd name="connsiteX4" fmla="*/ 108453 w 203370"/>
                <a:gd name="connsiteY4" fmla="*/ 98281 h 203260"/>
                <a:gd name="connsiteX5" fmla="*/ 108453 w 203370"/>
                <a:gd name="connsiteY5" fmla="*/ 27410 h 203260"/>
                <a:gd name="connsiteX6" fmla="*/ 103394 w 203370"/>
                <a:gd name="connsiteY6" fmla="*/ 19056 h 203260"/>
                <a:gd name="connsiteX7" fmla="*/ 98325 w 203370"/>
                <a:gd name="connsiteY7" fmla="*/ 27410 h 203260"/>
                <a:gd name="connsiteX8" fmla="*/ 98325 w 203370"/>
                <a:gd name="connsiteY8" fmla="*/ 98281 h 203260"/>
                <a:gd name="connsiteX9" fmla="*/ 27423 w 203370"/>
                <a:gd name="connsiteY9" fmla="*/ 98281 h 203260"/>
                <a:gd name="connsiteX10" fmla="*/ 19066 w 203370"/>
                <a:gd name="connsiteY10" fmla="*/ 103338 h 203260"/>
                <a:gd name="connsiteX11" fmla="*/ 27423 w 203370"/>
                <a:gd name="connsiteY11" fmla="*/ 108404 h 203260"/>
                <a:gd name="connsiteX12" fmla="*/ 98325 w 203370"/>
                <a:gd name="connsiteY12" fmla="*/ 108404 h 203260"/>
                <a:gd name="connsiteX13" fmla="*/ 98325 w 203370"/>
                <a:gd name="connsiteY13" fmla="*/ 179267 h 203260"/>
                <a:gd name="connsiteX14" fmla="*/ 103394 w 203370"/>
                <a:gd name="connsiteY14" fmla="*/ 187619 h 203260"/>
                <a:gd name="connsiteX15" fmla="*/ 108453 w 203370"/>
                <a:gd name="connsiteY15" fmla="*/ 179267 h 203260"/>
                <a:gd name="connsiteX16" fmla="*/ 108453 w 203370"/>
                <a:gd name="connsiteY16" fmla="*/ 10840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3" y="108404"/>
                  </a:moveTo>
                  <a:lnTo>
                    <a:pt x="179109" y="108404"/>
                  </a:lnTo>
                  <a:cubicBezTo>
                    <a:pt x="182653" y="108404"/>
                    <a:pt x="187468" y="108404"/>
                    <a:pt x="187468" y="103338"/>
                  </a:cubicBezTo>
                  <a:cubicBezTo>
                    <a:pt x="187468" y="98281"/>
                    <a:pt x="182653" y="98281"/>
                    <a:pt x="179109" y="98281"/>
                  </a:cubicBezTo>
                  <a:lnTo>
                    <a:pt x="108453" y="98281"/>
                  </a:lnTo>
                  <a:lnTo>
                    <a:pt x="108453" y="27410"/>
                  </a:lnTo>
                  <a:cubicBezTo>
                    <a:pt x="108453" y="23868"/>
                    <a:pt x="108453" y="19056"/>
                    <a:pt x="103394" y="19056"/>
                  </a:cubicBezTo>
                  <a:cubicBezTo>
                    <a:pt x="98325" y="19056"/>
                    <a:pt x="98325" y="23868"/>
                    <a:pt x="98325" y="27410"/>
                  </a:cubicBezTo>
                  <a:lnTo>
                    <a:pt x="98325" y="98281"/>
                  </a:lnTo>
                  <a:lnTo>
                    <a:pt x="27423" y="98281"/>
                  </a:lnTo>
                  <a:cubicBezTo>
                    <a:pt x="23881" y="98281"/>
                    <a:pt x="19066" y="98281"/>
                    <a:pt x="19066" y="103338"/>
                  </a:cubicBezTo>
                  <a:cubicBezTo>
                    <a:pt x="19066" y="108404"/>
                    <a:pt x="23881" y="108404"/>
                    <a:pt x="27423" y="108404"/>
                  </a:cubicBezTo>
                  <a:lnTo>
                    <a:pt x="98325" y="108404"/>
                  </a:lnTo>
                  <a:lnTo>
                    <a:pt x="98325" y="179267"/>
                  </a:lnTo>
                  <a:cubicBezTo>
                    <a:pt x="98325" y="182807"/>
                    <a:pt x="98325" y="187619"/>
                    <a:pt x="103394" y="187619"/>
                  </a:cubicBezTo>
                  <a:cubicBezTo>
                    <a:pt x="108453" y="187619"/>
                    <a:pt x="108453" y="182807"/>
                    <a:pt x="108453" y="179267"/>
                  </a:cubicBezTo>
                  <a:lnTo>
                    <a:pt x="108453" y="1084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 sz="1800"/>
            </a:p>
          </p:txBody>
        </p:sp>
        <p:sp>
          <p:nvSpPr>
            <p:cNvPr id="469" name="Forme libre : forme 468">
              <a:extLst>
                <a:ext uri="{FF2B5EF4-FFF2-40B4-BE49-F238E27FC236}">
                  <a16:creationId xmlns:a16="http://schemas.microsoft.com/office/drawing/2014/main" id="{30F3B93D-A355-4710-B6D9-CE97E7532AFF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14440875" y="-13476340"/>
              <a:ext cx="152528" cy="152445"/>
            </a:xfrm>
            <a:custGeom>
              <a:avLst/>
              <a:gdLst>
                <a:gd name="connsiteX0" fmla="*/ 96307 w 152528"/>
                <a:gd name="connsiteY0" fmla="*/ 54483 h 152445"/>
                <a:gd name="connsiteX1" fmla="*/ 121370 w 152528"/>
                <a:gd name="connsiteY1" fmla="*/ 24621 h 152445"/>
                <a:gd name="connsiteX2" fmla="*/ 134034 w 152528"/>
                <a:gd name="connsiteY2" fmla="*/ 27917 h 152445"/>
                <a:gd name="connsiteX3" fmla="*/ 121879 w 152528"/>
                <a:gd name="connsiteY3" fmla="*/ 41580 h 152445"/>
                <a:gd name="connsiteX4" fmla="*/ 131499 w 152528"/>
                <a:gd name="connsiteY4" fmla="*/ 50434 h 152445"/>
                <a:gd name="connsiteX5" fmla="*/ 145180 w 152528"/>
                <a:gd name="connsiteY5" fmla="*/ 35760 h 152445"/>
                <a:gd name="connsiteX6" fmla="*/ 121625 w 152528"/>
                <a:gd name="connsiteY6" fmla="*/ 19056 h 152445"/>
                <a:gd name="connsiteX7" fmla="*/ 95036 w 152528"/>
                <a:gd name="connsiteY7" fmla="*/ 38285 h 152445"/>
                <a:gd name="connsiteX8" fmla="*/ 67692 w 152528"/>
                <a:gd name="connsiteY8" fmla="*/ 19056 h 152445"/>
                <a:gd name="connsiteX9" fmla="*/ 26923 w 152528"/>
                <a:gd name="connsiteY9" fmla="*/ 58032 h 152445"/>
                <a:gd name="connsiteX10" fmla="*/ 29957 w 152528"/>
                <a:gd name="connsiteY10" fmla="*/ 60557 h 152445"/>
                <a:gd name="connsiteX11" fmla="*/ 33246 w 152528"/>
                <a:gd name="connsiteY11" fmla="*/ 57778 h 152445"/>
                <a:gd name="connsiteX12" fmla="*/ 67183 w 152528"/>
                <a:gd name="connsiteY12" fmla="*/ 24621 h 152445"/>
                <a:gd name="connsiteX13" fmla="*/ 80855 w 152528"/>
                <a:gd name="connsiteY13" fmla="*/ 41580 h 152445"/>
                <a:gd name="connsiteX14" fmla="*/ 67183 w 152528"/>
                <a:gd name="connsiteY14" fmla="*/ 101813 h 152445"/>
                <a:gd name="connsiteX15" fmla="*/ 43129 w 152528"/>
                <a:gd name="connsiteY15" fmla="*/ 128132 h 152445"/>
                <a:gd name="connsiteX16" fmla="*/ 30466 w 152528"/>
                <a:gd name="connsiteY16" fmla="*/ 124846 h 152445"/>
                <a:gd name="connsiteX17" fmla="*/ 42366 w 152528"/>
                <a:gd name="connsiteY17" fmla="*/ 111181 h 152445"/>
                <a:gd name="connsiteX18" fmla="*/ 33000 w 152528"/>
                <a:gd name="connsiteY18" fmla="*/ 102320 h 152445"/>
                <a:gd name="connsiteX19" fmla="*/ 19066 w 152528"/>
                <a:gd name="connsiteY19" fmla="*/ 117001 h 152445"/>
                <a:gd name="connsiteX20" fmla="*/ 42874 w 152528"/>
                <a:gd name="connsiteY20" fmla="*/ 133707 h 152445"/>
                <a:gd name="connsiteX21" fmla="*/ 69463 w 152528"/>
                <a:gd name="connsiteY21" fmla="*/ 114469 h 152445"/>
                <a:gd name="connsiteX22" fmla="*/ 96807 w 152528"/>
                <a:gd name="connsiteY22" fmla="*/ 133707 h 152445"/>
                <a:gd name="connsiteX23" fmla="*/ 137322 w 152528"/>
                <a:gd name="connsiteY23" fmla="*/ 94729 h 152445"/>
                <a:gd name="connsiteX24" fmla="*/ 134288 w 152528"/>
                <a:gd name="connsiteY24" fmla="*/ 92197 h 152445"/>
                <a:gd name="connsiteX25" fmla="*/ 130999 w 152528"/>
                <a:gd name="connsiteY25" fmla="*/ 94984 h 152445"/>
                <a:gd name="connsiteX26" fmla="*/ 97316 w 152528"/>
                <a:gd name="connsiteY26" fmla="*/ 128132 h 152445"/>
                <a:gd name="connsiteX27" fmla="*/ 83390 w 152528"/>
                <a:gd name="connsiteY27" fmla="*/ 111436 h 152445"/>
                <a:gd name="connsiteX28" fmla="*/ 87695 w 152528"/>
                <a:gd name="connsiteY28" fmla="*/ 89156 h 152445"/>
                <a:gd name="connsiteX29" fmla="*/ 96307 w 152528"/>
                <a:gd name="connsiteY29" fmla="*/ 5448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2528" h="152445">
                  <a:moveTo>
                    <a:pt x="96307" y="54483"/>
                  </a:moveTo>
                  <a:cubicBezTo>
                    <a:pt x="97824" y="47909"/>
                    <a:pt x="103647" y="24621"/>
                    <a:pt x="121370" y="24621"/>
                  </a:cubicBezTo>
                  <a:cubicBezTo>
                    <a:pt x="122642" y="24621"/>
                    <a:pt x="128719" y="24621"/>
                    <a:pt x="134034" y="27917"/>
                  </a:cubicBezTo>
                  <a:cubicBezTo>
                    <a:pt x="126948" y="29179"/>
                    <a:pt x="121879" y="35508"/>
                    <a:pt x="121879" y="41580"/>
                  </a:cubicBezTo>
                  <a:cubicBezTo>
                    <a:pt x="121879" y="45629"/>
                    <a:pt x="124668" y="50434"/>
                    <a:pt x="131499" y="50434"/>
                  </a:cubicBezTo>
                  <a:cubicBezTo>
                    <a:pt x="137076" y="50434"/>
                    <a:pt x="145180" y="45884"/>
                    <a:pt x="145180" y="35760"/>
                  </a:cubicBezTo>
                  <a:cubicBezTo>
                    <a:pt x="145180" y="22596"/>
                    <a:pt x="130236" y="19056"/>
                    <a:pt x="121625" y="19056"/>
                  </a:cubicBezTo>
                  <a:cubicBezTo>
                    <a:pt x="106936" y="19056"/>
                    <a:pt x="98079" y="32467"/>
                    <a:pt x="95036" y="38285"/>
                  </a:cubicBezTo>
                  <a:cubicBezTo>
                    <a:pt x="88704" y="21588"/>
                    <a:pt x="75032" y="19056"/>
                    <a:pt x="67692" y="19056"/>
                  </a:cubicBezTo>
                  <a:cubicBezTo>
                    <a:pt x="41349" y="19056"/>
                    <a:pt x="26923" y="51704"/>
                    <a:pt x="26923" y="58032"/>
                  </a:cubicBezTo>
                  <a:cubicBezTo>
                    <a:pt x="26923" y="60557"/>
                    <a:pt x="29449" y="60557"/>
                    <a:pt x="29957" y="60557"/>
                  </a:cubicBezTo>
                  <a:cubicBezTo>
                    <a:pt x="31983" y="60557"/>
                    <a:pt x="32746" y="60058"/>
                    <a:pt x="33246" y="57778"/>
                  </a:cubicBezTo>
                  <a:cubicBezTo>
                    <a:pt x="41857" y="30950"/>
                    <a:pt x="58572" y="24621"/>
                    <a:pt x="67183" y="24621"/>
                  </a:cubicBezTo>
                  <a:cubicBezTo>
                    <a:pt x="71989" y="24621"/>
                    <a:pt x="80855" y="26899"/>
                    <a:pt x="80855" y="41580"/>
                  </a:cubicBezTo>
                  <a:cubicBezTo>
                    <a:pt x="80855" y="49426"/>
                    <a:pt x="76550" y="66385"/>
                    <a:pt x="67183" y="101813"/>
                  </a:cubicBezTo>
                  <a:cubicBezTo>
                    <a:pt x="63132" y="117510"/>
                    <a:pt x="54266" y="128132"/>
                    <a:pt x="43129" y="128132"/>
                  </a:cubicBezTo>
                  <a:cubicBezTo>
                    <a:pt x="41603" y="128132"/>
                    <a:pt x="35781" y="128132"/>
                    <a:pt x="30466" y="124846"/>
                  </a:cubicBezTo>
                  <a:cubicBezTo>
                    <a:pt x="36797" y="123584"/>
                    <a:pt x="42366" y="118264"/>
                    <a:pt x="42366" y="111181"/>
                  </a:cubicBezTo>
                  <a:cubicBezTo>
                    <a:pt x="42366" y="104346"/>
                    <a:pt x="36797" y="102320"/>
                    <a:pt x="33000" y="102320"/>
                  </a:cubicBezTo>
                  <a:cubicBezTo>
                    <a:pt x="25397" y="102320"/>
                    <a:pt x="19066" y="108903"/>
                    <a:pt x="19066" y="117001"/>
                  </a:cubicBezTo>
                  <a:cubicBezTo>
                    <a:pt x="19066" y="128641"/>
                    <a:pt x="31729" y="133707"/>
                    <a:pt x="42874" y="133707"/>
                  </a:cubicBezTo>
                  <a:cubicBezTo>
                    <a:pt x="59589" y="133707"/>
                    <a:pt x="68701" y="115985"/>
                    <a:pt x="69463" y="114469"/>
                  </a:cubicBezTo>
                  <a:cubicBezTo>
                    <a:pt x="72498" y="123829"/>
                    <a:pt x="81618" y="133707"/>
                    <a:pt x="96807" y="133707"/>
                  </a:cubicBezTo>
                  <a:cubicBezTo>
                    <a:pt x="122896" y="133707"/>
                    <a:pt x="137322" y="101058"/>
                    <a:pt x="137322" y="94729"/>
                  </a:cubicBezTo>
                  <a:cubicBezTo>
                    <a:pt x="137322" y="92197"/>
                    <a:pt x="135051" y="92197"/>
                    <a:pt x="134288" y="92197"/>
                  </a:cubicBezTo>
                  <a:cubicBezTo>
                    <a:pt x="132008" y="92197"/>
                    <a:pt x="131499" y="93205"/>
                    <a:pt x="130999" y="94984"/>
                  </a:cubicBezTo>
                  <a:cubicBezTo>
                    <a:pt x="122642" y="122060"/>
                    <a:pt x="105419" y="128132"/>
                    <a:pt x="97316" y="128132"/>
                  </a:cubicBezTo>
                  <a:cubicBezTo>
                    <a:pt x="87441" y="128132"/>
                    <a:pt x="83390" y="120034"/>
                    <a:pt x="83390" y="111436"/>
                  </a:cubicBezTo>
                  <a:cubicBezTo>
                    <a:pt x="83390" y="105862"/>
                    <a:pt x="84907" y="100296"/>
                    <a:pt x="87695" y="89156"/>
                  </a:cubicBezTo>
                  <a:lnTo>
                    <a:pt x="96307" y="5448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 sz="1800"/>
            </a:p>
          </p:txBody>
        </p:sp>
        <p:sp>
          <p:nvSpPr>
            <p:cNvPr id="470" name="Forme libre : forme 469">
              <a:extLst>
                <a:ext uri="{FF2B5EF4-FFF2-40B4-BE49-F238E27FC236}">
                  <a16:creationId xmlns:a16="http://schemas.microsoft.com/office/drawing/2014/main" id="{2693ECC6-8819-4FA1-96B4-648472878C5A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14589452" y="-13586671"/>
              <a:ext cx="101685" cy="152445"/>
            </a:xfrm>
            <a:custGeom>
              <a:avLst/>
              <a:gdLst>
                <a:gd name="connsiteX0" fmla="*/ 97443 w 101685"/>
                <a:gd name="connsiteY0" fmla="*/ 104474 h 152445"/>
                <a:gd name="connsiteX1" fmla="*/ 91413 w 101685"/>
                <a:gd name="connsiteY1" fmla="*/ 104474 h 152445"/>
                <a:gd name="connsiteX2" fmla="*/ 86798 w 101685"/>
                <a:gd name="connsiteY2" fmla="*/ 120599 h 152445"/>
                <a:gd name="connsiteX3" fmla="*/ 69249 w 101685"/>
                <a:gd name="connsiteY3" fmla="*/ 121663 h 152445"/>
                <a:gd name="connsiteX4" fmla="*/ 36622 w 101685"/>
                <a:gd name="connsiteY4" fmla="*/ 121663 h 152445"/>
                <a:gd name="connsiteX5" fmla="*/ 72085 w 101685"/>
                <a:gd name="connsiteY5" fmla="*/ 91888 h 152445"/>
                <a:gd name="connsiteX6" fmla="*/ 97443 w 101685"/>
                <a:gd name="connsiteY6" fmla="*/ 53611 h 152445"/>
                <a:gd name="connsiteX7" fmla="*/ 55951 w 101685"/>
                <a:gd name="connsiteY7" fmla="*/ 19056 h 152445"/>
                <a:gd name="connsiteX8" fmla="*/ 19066 w 101685"/>
                <a:gd name="connsiteY8" fmla="*/ 50776 h 152445"/>
                <a:gd name="connsiteX9" fmla="*/ 28464 w 101685"/>
                <a:gd name="connsiteY9" fmla="*/ 60701 h 152445"/>
                <a:gd name="connsiteX10" fmla="*/ 37862 w 101685"/>
                <a:gd name="connsiteY10" fmla="*/ 51308 h 152445"/>
                <a:gd name="connsiteX11" fmla="*/ 27399 w 101685"/>
                <a:gd name="connsiteY11" fmla="*/ 41915 h 152445"/>
                <a:gd name="connsiteX12" fmla="*/ 53289 w 101685"/>
                <a:gd name="connsiteY12" fmla="*/ 25432 h 152445"/>
                <a:gd name="connsiteX13" fmla="*/ 80244 w 101685"/>
                <a:gd name="connsiteY13" fmla="*/ 53611 h 152445"/>
                <a:gd name="connsiteX14" fmla="*/ 63569 w 101685"/>
                <a:gd name="connsiteY14" fmla="*/ 87633 h 152445"/>
                <a:gd name="connsiteX15" fmla="*/ 20837 w 101685"/>
                <a:gd name="connsiteY15" fmla="*/ 129818 h 152445"/>
                <a:gd name="connsiteX16" fmla="*/ 19066 w 101685"/>
                <a:gd name="connsiteY16" fmla="*/ 136725 h 152445"/>
                <a:gd name="connsiteX17" fmla="*/ 92121 w 101685"/>
                <a:gd name="connsiteY17" fmla="*/ 136725 h 152445"/>
                <a:gd name="connsiteX18" fmla="*/ 97443 w 101685"/>
                <a:gd name="connsiteY18" fmla="*/ 104474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4"/>
                  </a:moveTo>
                  <a:lnTo>
                    <a:pt x="91413" y="104474"/>
                  </a:lnTo>
                  <a:cubicBezTo>
                    <a:pt x="90881" y="108373"/>
                    <a:pt x="89110" y="118828"/>
                    <a:pt x="86798" y="120599"/>
                  </a:cubicBezTo>
                  <a:cubicBezTo>
                    <a:pt x="85384" y="121663"/>
                    <a:pt x="71727" y="121663"/>
                    <a:pt x="69249" y="121663"/>
                  </a:cubicBezTo>
                  <a:lnTo>
                    <a:pt x="36622" y="121663"/>
                  </a:lnTo>
                  <a:cubicBezTo>
                    <a:pt x="55235" y="105180"/>
                    <a:pt x="61448" y="100217"/>
                    <a:pt x="72085" y="91888"/>
                  </a:cubicBezTo>
                  <a:cubicBezTo>
                    <a:pt x="85209" y="81432"/>
                    <a:pt x="97443" y="70443"/>
                    <a:pt x="97443" y="53611"/>
                  </a:cubicBezTo>
                  <a:cubicBezTo>
                    <a:pt x="97443" y="32166"/>
                    <a:pt x="78647" y="19056"/>
                    <a:pt x="55951" y="19056"/>
                  </a:cubicBezTo>
                  <a:cubicBezTo>
                    <a:pt x="33961" y="19056"/>
                    <a:pt x="19066" y="34469"/>
                    <a:pt x="19066" y="50776"/>
                  </a:cubicBezTo>
                  <a:cubicBezTo>
                    <a:pt x="19066" y="59813"/>
                    <a:pt x="26692" y="60701"/>
                    <a:pt x="28464" y="60701"/>
                  </a:cubicBezTo>
                  <a:cubicBezTo>
                    <a:pt x="32722" y="60701"/>
                    <a:pt x="37862" y="57683"/>
                    <a:pt x="37862" y="51308"/>
                  </a:cubicBezTo>
                  <a:cubicBezTo>
                    <a:pt x="37862" y="48117"/>
                    <a:pt x="36622" y="41915"/>
                    <a:pt x="27399" y="41915"/>
                  </a:cubicBezTo>
                  <a:cubicBezTo>
                    <a:pt x="32896" y="29331"/>
                    <a:pt x="44956" y="25432"/>
                    <a:pt x="53289" y="25432"/>
                  </a:cubicBezTo>
                  <a:cubicBezTo>
                    <a:pt x="71020" y="25432"/>
                    <a:pt x="80244" y="39256"/>
                    <a:pt x="80244" y="53611"/>
                  </a:cubicBezTo>
                  <a:cubicBezTo>
                    <a:pt x="80244" y="69030"/>
                    <a:pt x="69249" y="81258"/>
                    <a:pt x="63569" y="87633"/>
                  </a:cubicBezTo>
                  <a:lnTo>
                    <a:pt x="20837" y="129818"/>
                  </a:lnTo>
                  <a:cubicBezTo>
                    <a:pt x="19066" y="131406"/>
                    <a:pt x="19066" y="131763"/>
                    <a:pt x="19066" y="136725"/>
                  </a:cubicBezTo>
                  <a:lnTo>
                    <a:pt x="92121" y="136725"/>
                  </a:lnTo>
                  <a:lnTo>
                    <a:pt x="97443" y="10447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 sz="1800"/>
            </a:p>
          </p:txBody>
        </p:sp>
        <p:sp>
          <p:nvSpPr>
            <p:cNvPr id="471" name="Forme libre : forme 470">
              <a:extLst>
                <a:ext uri="{FF2B5EF4-FFF2-40B4-BE49-F238E27FC236}">
                  <a16:creationId xmlns:a16="http://schemas.microsoft.com/office/drawing/2014/main" id="{B3FE68A1-C377-40FC-B0FF-302E3F08493E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14759162" y="-13554293"/>
              <a:ext cx="76264" cy="279483"/>
            </a:xfrm>
            <a:custGeom>
              <a:avLst/>
              <a:gdLst>
                <a:gd name="connsiteX0" fmla="*/ 77813 w 76264"/>
                <a:gd name="connsiteY0" fmla="*/ 269612 h 279482"/>
                <a:gd name="connsiteX1" fmla="*/ 73507 w 76264"/>
                <a:gd name="connsiteY1" fmla="*/ 264047 h 279482"/>
                <a:gd name="connsiteX2" fmla="*/ 33754 w 76264"/>
                <a:gd name="connsiteY2" fmla="*/ 145600 h 279482"/>
                <a:gd name="connsiteX3" fmla="*/ 74524 w 76264"/>
                <a:gd name="connsiteY3" fmla="*/ 25891 h 279482"/>
                <a:gd name="connsiteX4" fmla="*/ 77813 w 76264"/>
                <a:gd name="connsiteY4" fmla="*/ 21588 h 279482"/>
                <a:gd name="connsiteX5" fmla="*/ 75279 w 76264"/>
                <a:gd name="connsiteY5" fmla="*/ 19056 h 279482"/>
                <a:gd name="connsiteX6" fmla="*/ 35017 w 76264"/>
                <a:gd name="connsiteY6" fmla="*/ 68410 h 279482"/>
                <a:gd name="connsiteX7" fmla="*/ 19066 w 76264"/>
                <a:gd name="connsiteY7" fmla="*/ 145600 h 279482"/>
                <a:gd name="connsiteX8" fmla="*/ 35780 w 76264"/>
                <a:gd name="connsiteY8" fmla="*/ 224563 h 279482"/>
                <a:gd name="connsiteX9" fmla="*/ 75279 w 76264"/>
                <a:gd name="connsiteY9" fmla="*/ 272146 h 279482"/>
                <a:gd name="connsiteX10" fmla="*/ 77813 w 76264"/>
                <a:gd name="connsiteY10" fmla="*/ 269612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269612"/>
                  </a:moveTo>
                  <a:cubicBezTo>
                    <a:pt x="77813" y="268859"/>
                    <a:pt x="77813" y="268350"/>
                    <a:pt x="73507" y="264047"/>
                  </a:cubicBezTo>
                  <a:cubicBezTo>
                    <a:pt x="41857" y="232160"/>
                    <a:pt x="33754" y="184322"/>
                    <a:pt x="33754" y="145600"/>
                  </a:cubicBezTo>
                  <a:cubicBezTo>
                    <a:pt x="33754" y="101567"/>
                    <a:pt x="43375" y="57524"/>
                    <a:pt x="74524" y="25891"/>
                  </a:cubicBezTo>
                  <a:cubicBezTo>
                    <a:pt x="77813" y="22850"/>
                    <a:pt x="77813" y="22342"/>
                    <a:pt x="77813" y="21588"/>
                  </a:cubicBezTo>
                  <a:cubicBezTo>
                    <a:pt x="77813" y="19817"/>
                    <a:pt x="76796" y="19056"/>
                    <a:pt x="75279" y="19056"/>
                  </a:cubicBezTo>
                  <a:cubicBezTo>
                    <a:pt x="72744" y="19056"/>
                    <a:pt x="49961" y="36269"/>
                    <a:pt x="35017" y="68410"/>
                  </a:cubicBezTo>
                  <a:cubicBezTo>
                    <a:pt x="22100" y="96246"/>
                    <a:pt x="19066" y="124338"/>
                    <a:pt x="19066" y="145600"/>
                  </a:cubicBezTo>
                  <a:cubicBezTo>
                    <a:pt x="19066" y="165340"/>
                    <a:pt x="21846" y="195962"/>
                    <a:pt x="35780" y="224563"/>
                  </a:cubicBezTo>
                  <a:cubicBezTo>
                    <a:pt x="50969" y="255694"/>
                    <a:pt x="72744" y="272146"/>
                    <a:pt x="75279" y="272146"/>
                  </a:cubicBezTo>
                  <a:cubicBezTo>
                    <a:pt x="76796" y="272146"/>
                    <a:pt x="77813" y="271383"/>
                    <a:pt x="77813" y="2696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 sz="1800"/>
            </a:p>
          </p:txBody>
        </p:sp>
        <p:sp>
          <p:nvSpPr>
            <p:cNvPr id="472" name="Forme libre : forme 471">
              <a:extLst>
                <a:ext uri="{FF2B5EF4-FFF2-40B4-BE49-F238E27FC236}">
                  <a16:creationId xmlns:a16="http://schemas.microsoft.com/office/drawing/2014/main" id="{1A112623-C4FE-4618-955B-3AC085A6CC31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14839938" y="-13531768"/>
              <a:ext cx="228792" cy="203260"/>
            </a:xfrm>
            <a:custGeom>
              <a:avLst/>
              <a:gdLst>
                <a:gd name="connsiteX0" fmla="*/ 83644 w 228792"/>
                <a:gd name="connsiteY0" fmla="*/ 28171 h 203260"/>
                <a:gd name="connsiteX1" fmla="*/ 74270 w 228792"/>
                <a:gd name="connsiteY1" fmla="*/ 19056 h 203260"/>
                <a:gd name="connsiteX2" fmla="*/ 60598 w 228792"/>
                <a:gd name="connsiteY2" fmla="*/ 32467 h 203260"/>
                <a:gd name="connsiteX3" fmla="*/ 70218 w 228792"/>
                <a:gd name="connsiteY3" fmla="*/ 41582 h 203260"/>
                <a:gd name="connsiteX4" fmla="*/ 83644 w 228792"/>
                <a:gd name="connsiteY4" fmla="*/ 28171 h 203260"/>
                <a:gd name="connsiteX5" fmla="*/ 64395 w 228792"/>
                <a:gd name="connsiteY5" fmla="*/ 123330 h 203260"/>
                <a:gd name="connsiteX6" fmla="*/ 69965 w 228792"/>
                <a:gd name="connsiteY6" fmla="*/ 108649 h 203260"/>
                <a:gd name="connsiteX7" fmla="*/ 73261 w 228792"/>
                <a:gd name="connsiteY7" fmla="*/ 95238 h 203260"/>
                <a:gd name="connsiteX8" fmla="*/ 52495 w 228792"/>
                <a:gd name="connsiteY8" fmla="*/ 74484 h 203260"/>
                <a:gd name="connsiteX9" fmla="*/ 19066 w 228792"/>
                <a:gd name="connsiteY9" fmla="*/ 113461 h 203260"/>
                <a:gd name="connsiteX10" fmla="*/ 22109 w 228792"/>
                <a:gd name="connsiteY10" fmla="*/ 115985 h 203260"/>
                <a:gd name="connsiteX11" fmla="*/ 26160 w 228792"/>
                <a:gd name="connsiteY11" fmla="*/ 111436 h 203260"/>
                <a:gd name="connsiteX12" fmla="*/ 51733 w 228792"/>
                <a:gd name="connsiteY12" fmla="*/ 80050 h 203260"/>
                <a:gd name="connsiteX13" fmla="*/ 58064 w 228792"/>
                <a:gd name="connsiteY13" fmla="*/ 88148 h 203260"/>
                <a:gd name="connsiteX14" fmla="*/ 55283 w 228792"/>
                <a:gd name="connsiteY14" fmla="*/ 101312 h 203260"/>
                <a:gd name="connsiteX15" fmla="*/ 37806 w 228792"/>
                <a:gd name="connsiteY15" fmla="*/ 148134 h 203260"/>
                <a:gd name="connsiteX16" fmla="*/ 31983 w 228792"/>
                <a:gd name="connsiteY16" fmla="*/ 168381 h 203260"/>
                <a:gd name="connsiteX17" fmla="*/ 52749 w 228792"/>
                <a:gd name="connsiteY17" fmla="*/ 189136 h 203260"/>
                <a:gd name="connsiteX18" fmla="*/ 85924 w 228792"/>
                <a:gd name="connsiteY18" fmla="*/ 150158 h 203260"/>
                <a:gd name="connsiteX19" fmla="*/ 82882 w 228792"/>
                <a:gd name="connsiteY19" fmla="*/ 147625 h 203260"/>
                <a:gd name="connsiteX20" fmla="*/ 79084 w 228792"/>
                <a:gd name="connsiteY20" fmla="*/ 152183 h 203260"/>
                <a:gd name="connsiteX21" fmla="*/ 53258 w 228792"/>
                <a:gd name="connsiteY21" fmla="*/ 183561 h 203260"/>
                <a:gd name="connsiteX22" fmla="*/ 47180 w 228792"/>
                <a:gd name="connsiteY22" fmla="*/ 175209 h 203260"/>
                <a:gd name="connsiteX23" fmla="*/ 54521 w 228792"/>
                <a:gd name="connsiteY23" fmla="*/ 149905 h 203260"/>
                <a:gd name="connsiteX24" fmla="*/ 64395 w 228792"/>
                <a:gd name="connsiteY24" fmla="*/ 123330 h 203260"/>
                <a:gd name="connsiteX25" fmla="*/ 183556 w 228792"/>
                <a:gd name="connsiteY25" fmla="*/ 109911 h 203260"/>
                <a:gd name="connsiteX26" fmla="*/ 208620 w 228792"/>
                <a:gd name="connsiteY26" fmla="*/ 80050 h 203260"/>
                <a:gd name="connsiteX27" fmla="*/ 221282 w 228792"/>
                <a:gd name="connsiteY27" fmla="*/ 83345 h 203260"/>
                <a:gd name="connsiteX28" fmla="*/ 209128 w 228792"/>
                <a:gd name="connsiteY28" fmla="*/ 97009 h 203260"/>
                <a:gd name="connsiteX29" fmla="*/ 218749 w 228792"/>
                <a:gd name="connsiteY29" fmla="*/ 105862 h 203260"/>
                <a:gd name="connsiteX30" fmla="*/ 232428 w 228792"/>
                <a:gd name="connsiteY30" fmla="*/ 91189 h 203260"/>
                <a:gd name="connsiteX31" fmla="*/ 208874 w 228792"/>
                <a:gd name="connsiteY31" fmla="*/ 74484 h 203260"/>
                <a:gd name="connsiteX32" fmla="*/ 182285 w 228792"/>
                <a:gd name="connsiteY32" fmla="*/ 93714 h 203260"/>
                <a:gd name="connsiteX33" fmla="*/ 154941 w 228792"/>
                <a:gd name="connsiteY33" fmla="*/ 74484 h 203260"/>
                <a:gd name="connsiteX34" fmla="*/ 114172 w 228792"/>
                <a:gd name="connsiteY34" fmla="*/ 113461 h 203260"/>
                <a:gd name="connsiteX35" fmla="*/ 117206 w 228792"/>
                <a:gd name="connsiteY35" fmla="*/ 115985 h 203260"/>
                <a:gd name="connsiteX36" fmla="*/ 120495 w 228792"/>
                <a:gd name="connsiteY36" fmla="*/ 113207 h 203260"/>
                <a:gd name="connsiteX37" fmla="*/ 154433 w 228792"/>
                <a:gd name="connsiteY37" fmla="*/ 80050 h 203260"/>
                <a:gd name="connsiteX38" fmla="*/ 168105 w 228792"/>
                <a:gd name="connsiteY38" fmla="*/ 97009 h 203260"/>
                <a:gd name="connsiteX39" fmla="*/ 154433 w 228792"/>
                <a:gd name="connsiteY39" fmla="*/ 157242 h 203260"/>
                <a:gd name="connsiteX40" fmla="*/ 130377 w 228792"/>
                <a:gd name="connsiteY40" fmla="*/ 183561 h 203260"/>
                <a:gd name="connsiteX41" fmla="*/ 117715 w 228792"/>
                <a:gd name="connsiteY41" fmla="*/ 180275 h 203260"/>
                <a:gd name="connsiteX42" fmla="*/ 129615 w 228792"/>
                <a:gd name="connsiteY42" fmla="*/ 166610 h 203260"/>
                <a:gd name="connsiteX43" fmla="*/ 120249 w 228792"/>
                <a:gd name="connsiteY43" fmla="*/ 157749 h 203260"/>
                <a:gd name="connsiteX44" fmla="*/ 106315 w 228792"/>
                <a:gd name="connsiteY44" fmla="*/ 172430 h 203260"/>
                <a:gd name="connsiteX45" fmla="*/ 130124 w 228792"/>
                <a:gd name="connsiteY45" fmla="*/ 189136 h 203260"/>
                <a:gd name="connsiteX46" fmla="*/ 156713 w 228792"/>
                <a:gd name="connsiteY46" fmla="*/ 169897 h 203260"/>
                <a:gd name="connsiteX47" fmla="*/ 184056 w 228792"/>
                <a:gd name="connsiteY47" fmla="*/ 189136 h 203260"/>
                <a:gd name="connsiteX48" fmla="*/ 224572 w 228792"/>
                <a:gd name="connsiteY48" fmla="*/ 150158 h 203260"/>
                <a:gd name="connsiteX49" fmla="*/ 221537 w 228792"/>
                <a:gd name="connsiteY49" fmla="*/ 147625 h 203260"/>
                <a:gd name="connsiteX50" fmla="*/ 218248 w 228792"/>
                <a:gd name="connsiteY50" fmla="*/ 150412 h 203260"/>
                <a:gd name="connsiteX51" fmla="*/ 184565 w 228792"/>
                <a:gd name="connsiteY51" fmla="*/ 183561 h 203260"/>
                <a:gd name="connsiteX52" fmla="*/ 170639 w 228792"/>
                <a:gd name="connsiteY52" fmla="*/ 166864 h 203260"/>
                <a:gd name="connsiteX53" fmla="*/ 174945 w 228792"/>
                <a:gd name="connsiteY53" fmla="*/ 144584 h 203260"/>
                <a:gd name="connsiteX54" fmla="*/ 183556 w 228792"/>
                <a:gd name="connsiteY54" fmla="*/ 10991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8792" h="203260">
                  <a:moveTo>
                    <a:pt x="83644" y="28171"/>
                  </a:moveTo>
                  <a:cubicBezTo>
                    <a:pt x="83644" y="23105"/>
                    <a:pt x="80093" y="19056"/>
                    <a:pt x="74270" y="19056"/>
                  </a:cubicBezTo>
                  <a:cubicBezTo>
                    <a:pt x="67438" y="19056"/>
                    <a:pt x="60598" y="25639"/>
                    <a:pt x="60598" y="32467"/>
                  </a:cubicBezTo>
                  <a:cubicBezTo>
                    <a:pt x="60598" y="37277"/>
                    <a:pt x="64141" y="41582"/>
                    <a:pt x="70218" y="41582"/>
                  </a:cubicBezTo>
                  <a:cubicBezTo>
                    <a:pt x="76041" y="41582"/>
                    <a:pt x="83644" y="35762"/>
                    <a:pt x="83644" y="28171"/>
                  </a:cubicBezTo>
                  <a:close/>
                  <a:moveTo>
                    <a:pt x="64395" y="123330"/>
                  </a:moveTo>
                  <a:cubicBezTo>
                    <a:pt x="67438" y="115985"/>
                    <a:pt x="67438" y="115486"/>
                    <a:pt x="69965" y="108649"/>
                  </a:cubicBezTo>
                  <a:cubicBezTo>
                    <a:pt x="71990" y="103592"/>
                    <a:pt x="73261" y="100042"/>
                    <a:pt x="73261" y="95238"/>
                  </a:cubicBezTo>
                  <a:cubicBezTo>
                    <a:pt x="73261" y="83845"/>
                    <a:pt x="65158" y="74484"/>
                    <a:pt x="52495" y="74484"/>
                  </a:cubicBezTo>
                  <a:cubicBezTo>
                    <a:pt x="28694" y="74484"/>
                    <a:pt x="19066" y="111181"/>
                    <a:pt x="19066" y="113461"/>
                  </a:cubicBezTo>
                  <a:cubicBezTo>
                    <a:pt x="19066" y="115985"/>
                    <a:pt x="21600" y="115985"/>
                    <a:pt x="22109" y="115985"/>
                  </a:cubicBezTo>
                  <a:cubicBezTo>
                    <a:pt x="24642" y="115985"/>
                    <a:pt x="24897" y="115486"/>
                    <a:pt x="26160" y="111436"/>
                  </a:cubicBezTo>
                  <a:cubicBezTo>
                    <a:pt x="33000" y="87641"/>
                    <a:pt x="43129" y="80050"/>
                    <a:pt x="51733" y="80050"/>
                  </a:cubicBezTo>
                  <a:cubicBezTo>
                    <a:pt x="53758" y="80050"/>
                    <a:pt x="58064" y="80050"/>
                    <a:pt x="58064" y="88148"/>
                  </a:cubicBezTo>
                  <a:cubicBezTo>
                    <a:pt x="58064" y="93469"/>
                    <a:pt x="56293" y="98780"/>
                    <a:pt x="55283" y="101312"/>
                  </a:cubicBezTo>
                  <a:cubicBezTo>
                    <a:pt x="53258" y="107887"/>
                    <a:pt x="41858" y="137248"/>
                    <a:pt x="37806" y="148134"/>
                  </a:cubicBezTo>
                  <a:cubicBezTo>
                    <a:pt x="35272" y="154716"/>
                    <a:pt x="31983" y="163062"/>
                    <a:pt x="31983" y="168381"/>
                  </a:cubicBezTo>
                  <a:cubicBezTo>
                    <a:pt x="31983" y="180275"/>
                    <a:pt x="40594" y="189136"/>
                    <a:pt x="52749" y="189136"/>
                  </a:cubicBezTo>
                  <a:cubicBezTo>
                    <a:pt x="76550" y="189136"/>
                    <a:pt x="85924" y="152437"/>
                    <a:pt x="85924" y="150158"/>
                  </a:cubicBezTo>
                  <a:cubicBezTo>
                    <a:pt x="85924" y="147625"/>
                    <a:pt x="83644" y="147625"/>
                    <a:pt x="82882" y="147625"/>
                  </a:cubicBezTo>
                  <a:cubicBezTo>
                    <a:pt x="80347" y="147625"/>
                    <a:pt x="80347" y="148388"/>
                    <a:pt x="79084" y="152183"/>
                  </a:cubicBezTo>
                  <a:cubicBezTo>
                    <a:pt x="74524" y="168126"/>
                    <a:pt x="66167" y="183561"/>
                    <a:pt x="53258" y="183561"/>
                  </a:cubicBezTo>
                  <a:cubicBezTo>
                    <a:pt x="48952" y="183561"/>
                    <a:pt x="47180" y="181036"/>
                    <a:pt x="47180" y="175209"/>
                  </a:cubicBezTo>
                  <a:cubicBezTo>
                    <a:pt x="47180" y="168889"/>
                    <a:pt x="48698" y="165340"/>
                    <a:pt x="54521" y="149905"/>
                  </a:cubicBezTo>
                  <a:lnTo>
                    <a:pt x="64395" y="123330"/>
                  </a:lnTo>
                  <a:close/>
                  <a:moveTo>
                    <a:pt x="183556" y="109911"/>
                  </a:moveTo>
                  <a:cubicBezTo>
                    <a:pt x="185074" y="103338"/>
                    <a:pt x="190897" y="80050"/>
                    <a:pt x="208620" y="80050"/>
                  </a:cubicBezTo>
                  <a:cubicBezTo>
                    <a:pt x="209891" y="80050"/>
                    <a:pt x="215968" y="80050"/>
                    <a:pt x="221282" y="83345"/>
                  </a:cubicBezTo>
                  <a:cubicBezTo>
                    <a:pt x="214196" y="84608"/>
                    <a:pt x="209128" y="90936"/>
                    <a:pt x="209128" y="97009"/>
                  </a:cubicBezTo>
                  <a:cubicBezTo>
                    <a:pt x="209128" y="101058"/>
                    <a:pt x="211917" y="105862"/>
                    <a:pt x="218749" y="105862"/>
                  </a:cubicBezTo>
                  <a:cubicBezTo>
                    <a:pt x="224325" y="105862"/>
                    <a:pt x="232428" y="101312"/>
                    <a:pt x="232428" y="91189"/>
                  </a:cubicBezTo>
                  <a:cubicBezTo>
                    <a:pt x="232428" y="78025"/>
                    <a:pt x="217486" y="74484"/>
                    <a:pt x="208874" y="74484"/>
                  </a:cubicBezTo>
                  <a:cubicBezTo>
                    <a:pt x="194185" y="74484"/>
                    <a:pt x="185327" y="87895"/>
                    <a:pt x="182285" y="93714"/>
                  </a:cubicBezTo>
                  <a:cubicBezTo>
                    <a:pt x="175953" y="77017"/>
                    <a:pt x="162281" y="74484"/>
                    <a:pt x="154941" y="74484"/>
                  </a:cubicBezTo>
                  <a:cubicBezTo>
                    <a:pt x="128599" y="74484"/>
                    <a:pt x="114172" y="107132"/>
                    <a:pt x="114172" y="113461"/>
                  </a:cubicBezTo>
                  <a:cubicBezTo>
                    <a:pt x="114172" y="115985"/>
                    <a:pt x="116698" y="115985"/>
                    <a:pt x="117206" y="115985"/>
                  </a:cubicBezTo>
                  <a:cubicBezTo>
                    <a:pt x="119232" y="115985"/>
                    <a:pt x="119995" y="115486"/>
                    <a:pt x="120495" y="113207"/>
                  </a:cubicBezTo>
                  <a:cubicBezTo>
                    <a:pt x="129107" y="86378"/>
                    <a:pt x="145821" y="80050"/>
                    <a:pt x="154433" y="80050"/>
                  </a:cubicBezTo>
                  <a:cubicBezTo>
                    <a:pt x="159239" y="80050"/>
                    <a:pt x="168105" y="82328"/>
                    <a:pt x="168105" y="97009"/>
                  </a:cubicBezTo>
                  <a:cubicBezTo>
                    <a:pt x="168105" y="104854"/>
                    <a:pt x="163799" y="121813"/>
                    <a:pt x="154433" y="157242"/>
                  </a:cubicBezTo>
                  <a:cubicBezTo>
                    <a:pt x="150381" y="172938"/>
                    <a:pt x="141516" y="183561"/>
                    <a:pt x="130377" y="183561"/>
                  </a:cubicBezTo>
                  <a:cubicBezTo>
                    <a:pt x="128852" y="183561"/>
                    <a:pt x="123029" y="183561"/>
                    <a:pt x="117715" y="180275"/>
                  </a:cubicBezTo>
                  <a:cubicBezTo>
                    <a:pt x="124046" y="179013"/>
                    <a:pt x="129615" y="173692"/>
                    <a:pt x="129615" y="166610"/>
                  </a:cubicBezTo>
                  <a:cubicBezTo>
                    <a:pt x="129615" y="159774"/>
                    <a:pt x="124046" y="157749"/>
                    <a:pt x="120249" y="157749"/>
                  </a:cubicBezTo>
                  <a:cubicBezTo>
                    <a:pt x="112647" y="157749"/>
                    <a:pt x="106315" y="164332"/>
                    <a:pt x="106315" y="172430"/>
                  </a:cubicBezTo>
                  <a:cubicBezTo>
                    <a:pt x="106315" y="184070"/>
                    <a:pt x="118978" y="189136"/>
                    <a:pt x="130124" y="189136"/>
                  </a:cubicBezTo>
                  <a:cubicBezTo>
                    <a:pt x="146838" y="189136"/>
                    <a:pt x="155950" y="171414"/>
                    <a:pt x="156713" y="169897"/>
                  </a:cubicBezTo>
                  <a:cubicBezTo>
                    <a:pt x="159748" y="179258"/>
                    <a:pt x="168867" y="189136"/>
                    <a:pt x="184056" y="189136"/>
                  </a:cubicBezTo>
                  <a:cubicBezTo>
                    <a:pt x="210145" y="189136"/>
                    <a:pt x="224572" y="156486"/>
                    <a:pt x="224572" y="150158"/>
                  </a:cubicBezTo>
                  <a:cubicBezTo>
                    <a:pt x="224572" y="147625"/>
                    <a:pt x="222299" y="147625"/>
                    <a:pt x="221537" y="147625"/>
                  </a:cubicBezTo>
                  <a:cubicBezTo>
                    <a:pt x="219257" y="147625"/>
                    <a:pt x="218749" y="148633"/>
                    <a:pt x="218248" y="150412"/>
                  </a:cubicBezTo>
                  <a:cubicBezTo>
                    <a:pt x="209891" y="177488"/>
                    <a:pt x="192668" y="183561"/>
                    <a:pt x="184565" y="183561"/>
                  </a:cubicBezTo>
                  <a:cubicBezTo>
                    <a:pt x="174690" y="183561"/>
                    <a:pt x="170639" y="175463"/>
                    <a:pt x="170639" y="166864"/>
                  </a:cubicBezTo>
                  <a:cubicBezTo>
                    <a:pt x="170639" y="161291"/>
                    <a:pt x="172156" y="155725"/>
                    <a:pt x="174945" y="144584"/>
                  </a:cubicBezTo>
                  <a:lnTo>
                    <a:pt x="183556" y="109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 sz="1800"/>
            </a:p>
          </p:txBody>
        </p:sp>
        <p:sp>
          <p:nvSpPr>
            <p:cNvPr id="473" name="Forme libre : forme 472">
              <a:extLst>
                <a:ext uri="{FF2B5EF4-FFF2-40B4-BE49-F238E27FC236}">
                  <a16:creationId xmlns:a16="http://schemas.microsoft.com/office/drawing/2014/main" id="{5F262EDC-3D81-4217-9622-D43E81FBD087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15079028" y="-13554293"/>
              <a:ext cx="76264" cy="279483"/>
            </a:xfrm>
            <a:custGeom>
              <a:avLst/>
              <a:gdLst>
                <a:gd name="connsiteX0" fmla="*/ 77813 w 76264"/>
                <a:gd name="connsiteY0" fmla="*/ 145600 h 279482"/>
                <a:gd name="connsiteX1" fmla="*/ 61099 w 76264"/>
                <a:gd name="connsiteY1" fmla="*/ 66639 h 279482"/>
                <a:gd name="connsiteX2" fmla="*/ 21600 w 76264"/>
                <a:gd name="connsiteY2" fmla="*/ 19056 h 279482"/>
                <a:gd name="connsiteX3" fmla="*/ 19066 w 76264"/>
                <a:gd name="connsiteY3" fmla="*/ 21588 h 279482"/>
                <a:gd name="connsiteX4" fmla="*/ 23880 w 76264"/>
                <a:gd name="connsiteY4" fmla="*/ 27408 h 279482"/>
                <a:gd name="connsiteX5" fmla="*/ 63124 w 76264"/>
                <a:gd name="connsiteY5" fmla="*/ 145600 h 279482"/>
                <a:gd name="connsiteX6" fmla="*/ 22355 w 76264"/>
                <a:gd name="connsiteY6" fmla="*/ 265309 h 279482"/>
                <a:gd name="connsiteX7" fmla="*/ 19066 w 76264"/>
                <a:gd name="connsiteY7" fmla="*/ 269612 h 279482"/>
                <a:gd name="connsiteX8" fmla="*/ 21600 w 76264"/>
                <a:gd name="connsiteY8" fmla="*/ 272146 h 279482"/>
                <a:gd name="connsiteX9" fmla="*/ 61861 w 76264"/>
                <a:gd name="connsiteY9" fmla="*/ 222792 h 279482"/>
                <a:gd name="connsiteX10" fmla="*/ 77813 w 76264"/>
                <a:gd name="connsiteY10" fmla="*/ 145600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64" h="279482">
                  <a:moveTo>
                    <a:pt x="77813" y="145600"/>
                  </a:moveTo>
                  <a:cubicBezTo>
                    <a:pt x="77813" y="125862"/>
                    <a:pt x="75033" y="95238"/>
                    <a:pt x="61099" y="66639"/>
                  </a:cubicBezTo>
                  <a:cubicBezTo>
                    <a:pt x="45909" y="35506"/>
                    <a:pt x="24127" y="19056"/>
                    <a:pt x="21600" y="19056"/>
                  </a:cubicBezTo>
                  <a:cubicBezTo>
                    <a:pt x="20075" y="19056"/>
                    <a:pt x="19066" y="20071"/>
                    <a:pt x="19066" y="21588"/>
                  </a:cubicBezTo>
                  <a:cubicBezTo>
                    <a:pt x="19066" y="22342"/>
                    <a:pt x="19066" y="22850"/>
                    <a:pt x="23880" y="27408"/>
                  </a:cubicBezTo>
                  <a:cubicBezTo>
                    <a:pt x="48690" y="52467"/>
                    <a:pt x="63124" y="92706"/>
                    <a:pt x="63124" y="145600"/>
                  </a:cubicBezTo>
                  <a:cubicBezTo>
                    <a:pt x="63124" y="188880"/>
                    <a:pt x="53758" y="233424"/>
                    <a:pt x="22355" y="265309"/>
                  </a:cubicBezTo>
                  <a:cubicBezTo>
                    <a:pt x="19066" y="268350"/>
                    <a:pt x="19066" y="268859"/>
                    <a:pt x="19066" y="269612"/>
                  </a:cubicBezTo>
                  <a:cubicBezTo>
                    <a:pt x="19066" y="271129"/>
                    <a:pt x="20075" y="272146"/>
                    <a:pt x="21600" y="272146"/>
                  </a:cubicBezTo>
                  <a:cubicBezTo>
                    <a:pt x="24127" y="272146"/>
                    <a:pt x="46918" y="254933"/>
                    <a:pt x="61861" y="222792"/>
                  </a:cubicBezTo>
                  <a:cubicBezTo>
                    <a:pt x="74778" y="194954"/>
                    <a:pt x="77813" y="166864"/>
                    <a:pt x="77813" y="145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 sz="1800"/>
            </a:p>
          </p:txBody>
        </p:sp>
        <p:sp>
          <p:nvSpPr>
            <p:cNvPr id="474" name="Forme libre : forme 473">
              <a:extLst>
                <a:ext uri="{FF2B5EF4-FFF2-40B4-BE49-F238E27FC236}">
                  <a16:creationId xmlns:a16="http://schemas.microsoft.com/office/drawing/2014/main" id="{CF3E783B-A080-4A54-98A2-56B3F18D3003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15175133" y="-13545384"/>
              <a:ext cx="76264" cy="101630"/>
            </a:xfrm>
            <a:custGeom>
              <a:avLst/>
              <a:gdLst>
                <a:gd name="connsiteX0" fmla="*/ 68892 w 76264"/>
                <a:gd name="connsiteY0" fmla="*/ 55739 h 101630"/>
                <a:gd name="connsiteX1" fmla="*/ 74922 w 76264"/>
                <a:gd name="connsiteY1" fmla="*/ 52372 h 101630"/>
                <a:gd name="connsiteX2" fmla="*/ 68892 w 76264"/>
                <a:gd name="connsiteY2" fmla="*/ 49364 h 101630"/>
                <a:gd name="connsiteX3" fmla="*/ 37148 w 76264"/>
                <a:gd name="connsiteY3" fmla="*/ 49364 h 101630"/>
                <a:gd name="connsiteX4" fmla="*/ 69599 w 76264"/>
                <a:gd name="connsiteY4" fmla="*/ 25440 h 101630"/>
                <a:gd name="connsiteX5" fmla="*/ 76336 w 76264"/>
                <a:gd name="connsiteY5" fmla="*/ 25440 h 101630"/>
                <a:gd name="connsiteX6" fmla="*/ 82540 w 76264"/>
                <a:gd name="connsiteY6" fmla="*/ 22073 h 101630"/>
                <a:gd name="connsiteX7" fmla="*/ 76693 w 76264"/>
                <a:gd name="connsiteY7" fmla="*/ 19056 h 101630"/>
                <a:gd name="connsiteX8" fmla="*/ 69067 w 76264"/>
                <a:gd name="connsiteY8" fmla="*/ 19056 h 101630"/>
                <a:gd name="connsiteX9" fmla="*/ 19066 w 76264"/>
                <a:gd name="connsiteY9" fmla="*/ 62472 h 101630"/>
                <a:gd name="connsiteX10" fmla="*/ 55411 w 76264"/>
                <a:gd name="connsiteY10" fmla="*/ 97209 h 101630"/>
                <a:gd name="connsiteX11" fmla="*/ 77575 w 76264"/>
                <a:gd name="connsiteY11" fmla="*/ 91007 h 101630"/>
                <a:gd name="connsiteX12" fmla="*/ 81476 w 76264"/>
                <a:gd name="connsiteY12" fmla="*/ 87466 h 101630"/>
                <a:gd name="connsiteX13" fmla="*/ 78823 w 76264"/>
                <a:gd name="connsiteY13" fmla="*/ 83917 h 101630"/>
                <a:gd name="connsiteX14" fmla="*/ 76693 w 76264"/>
                <a:gd name="connsiteY14" fmla="*/ 84806 h 101630"/>
                <a:gd name="connsiteX15" fmla="*/ 55768 w 76264"/>
                <a:gd name="connsiteY15" fmla="*/ 92247 h 101630"/>
                <a:gd name="connsiteX16" fmla="*/ 33962 w 76264"/>
                <a:gd name="connsiteY16" fmla="*/ 68498 h 101630"/>
                <a:gd name="connsiteX17" fmla="*/ 35559 w 76264"/>
                <a:gd name="connsiteY17" fmla="*/ 55739 h 101630"/>
                <a:gd name="connsiteX18" fmla="*/ 68892 w 76264"/>
                <a:gd name="connsiteY18" fmla="*/ 55739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64" h="101630">
                  <a:moveTo>
                    <a:pt x="68892" y="55739"/>
                  </a:moveTo>
                  <a:cubicBezTo>
                    <a:pt x="71546" y="55739"/>
                    <a:pt x="74922" y="55739"/>
                    <a:pt x="74922" y="52372"/>
                  </a:cubicBezTo>
                  <a:cubicBezTo>
                    <a:pt x="74922" y="49364"/>
                    <a:pt x="72261" y="49364"/>
                    <a:pt x="68892" y="49364"/>
                  </a:cubicBezTo>
                  <a:lnTo>
                    <a:pt x="37148" y="49364"/>
                  </a:lnTo>
                  <a:cubicBezTo>
                    <a:pt x="42470" y="33237"/>
                    <a:pt x="53997" y="25440"/>
                    <a:pt x="69599" y="25440"/>
                  </a:cubicBezTo>
                  <a:lnTo>
                    <a:pt x="76336" y="25440"/>
                  </a:lnTo>
                  <a:cubicBezTo>
                    <a:pt x="79172" y="25440"/>
                    <a:pt x="82540" y="25440"/>
                    <a:pt x="82540" y="22073"/>
                  </a:cubicBezTo>
                  <a:cubicBezTo>
                    <a:pt x="82540" y="19056"/>
                    <a:pt x="80062" y="19056"/>
                    <a:pt x="76693" y="19056"/>
                  </a:cubicBezTo>
                  <a:lnTo>
                    <a:pt x="69067" y="19056"/>
                  </a:lnTo>
                  <a:cubicBezTo>
                    <a:pt x="45480" y="19056"/>
                    <a:pt x="19066" y="35540"/>
                    <a:pt x="19066" y="62472"/>
                  </a:cubicBezTo>
                  <a:cubicBezTo>
                    <a:pt x="19066" y="83210"/>
                    <a:pt x="34843" y="97209"/>
                    <a:pt x="55411" y="97209"/>
                  </a:cubicBezTo>
                  <a:cubicBezTo>
                    <a:pt x="60733" y="97209"/>
                    <a:pt x="68177" y="96327"/>
                    <a:pt x="77575" y="91007"/>
                  </a:cubicBezTo>
                  <a:cubicBezTo>
                    <a:pt x="81126" y="89054"/>
                    <a:pt x="81476" y="88531"/>
                    <a:pt x="81476" y="87466"/>
                  </a:cubicBezTo>
                  <a:cubicBezTo>
                    <a:pt x="81476" y="86934"/>
                    <a:pt x="81476" y="83917"/>
                    <a:pt x="78823" y="83917"/>
                  </a:cubicBezTo>
                  <a:cubicBezTo>
                    <a:pt x="78107" y="83917"/>
                    <a:pt x="77758" y="84100"/>
                    <a:pt x="76693" y="84806"/>
                  </a:cubicBezTo>
                  <a:cubicBezTo>
                    <a:pt x="70489" y="88880"/>
                    <a:pt x="63037" y="92247"/>
                    <a:pt x="55768" y="92247"/>
                  </a:cubicBezTo>
                  <a:cubicBezTo>
                    <a:pt x="48674" y="92247"/>
                    <a:pt x="33962" y="88705"/>
                    <a:pt x="33962" y="68498"/>
                  </a:cubicBezTo>
                  <a:cubicBezTo>
                    <a:pt x="33962" y="66020"/>
                    <a:pt x="33962" y="62472"/>
                    <a:pt x="35559" y="55739"/>
                  </a:cubicBezTo>
                  <a:lnTo>
                    <a:pt x="68892" y="5573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 sz="1800"/>
            </a:p>
          </p:txBody>
        </p:sp>
      </p:grpSp>
      <p:sp>
        <p:nvSpPr>
          <p:cNvPr id="161" name="Rectangle 30">
            <a:extLst>
              <a:ext uri="{FF2B5EF4-FFF2-40B4-BE49-F238E27FC236}">
                <a16:creationId xmlns:a16="http://schemas.microsoft.com/office/drawing/2014/main" id="{39572BA0-134C-499B-B934-20ADB1DEA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3957" y="106709"/>
            <a:ext cx="1245854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GB" sz="1050" b="1" dirty="0">
                <a:solidFill>
                  <a:srgbClr val="00CC00"/>
                </a:solidFill>
              </a:rPr>
              <a:t> V.K., </a:t>
            </a:r>
            <a:r>
              <a:rPr lang="en-GB" sz="1050" b="1" dirty="0" err="1">
                <a:solidFill>
                  <a:srgbClr val="00CC00"/>
                </a:solidFill>
              </a:rPr>
              <a:t>Olovucci</a:t>
            </a:r>
            <a:r>
              <a:rPr lang="en-GB" sz="1050" b="1" dirty="0">
                <a:solidFill>
                  <a:srgbClr val="00CC00"/>
                </a:solidFill>
              </a:rPr>
              <a:t>   ‘22</a:t>
            </a:r>
          </a:p>
        </p:txBody>
      </p:sp>
      <p:sp>
        <p:nvSpPr>
          <p:cNvPr id="162" name="Rectangle 161">
            <a:extLst>
              <a:ext uri="{FF2B5EF4-FFF2-40B4-BE49-F238E27FC236}">
                <a16:creationId xmlns:a16="http://schemas.microsoft.com/office/drawing/2014/main" id="{46E2BF2D-3CC4-4EA9-9D44-6204CD78B4F4}"/>
              </a:ext>
            </a:extLst>
          </p:cNvPr>
          <p:cNvSpPr/>
          <p:nvPr/>
        </p:nvSpPr>
        <p:spPr>
          <a:xfrm>
            <a:off x="720135" y="5517883"/>
            <a:ext cx="766403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1800" dirty="0">
                <a:solidFill>
                  <a:srgbClr val="FF0000"/>
                </a:solidFill>
              </a:rPr>
              <a:t>The spectrum consists of real dimensions or of complex conjugate pairs!  </a:t>
            </a:r>
          </a:p>
        </p:txBody>
      </p:sp>
    </p:spTree>
    <p:extLst>
      <p:ext uri="{BB962C8B-B14F-4D97-AF65-F5344CB8AC3E}">
        <p14:creationId xmlns:p14="http://schemas.microsoft.com/office/powerpoint/2010/main" val="26844085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  <p:bldP spid="111" grpId="0"/>
      <p:bldP spid="79" grpId="0"/>
      <p:bldP spid="360" grpId="0"/>
      <p:bldP spid="361" grpId="0"/>
      <p:bldP spid="479" grpId="0"/>
      <p:bldP spid="713" grpId="0"/>
      <p:bldP spid="162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" name="Image 60"/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1068882" y="2575380"/>
            <a:ext cx="2088616" cy="1845656"/>
          </a:xfrm>
          <a:prstGeom prst="rect">
            <a:avLst/>
          </a:prstGeom>
        </p:spPr>
      </p:pic>
      <p:pic>
        <p:nvPicPr>
          <p:cNvPr id="54" name="Image 53"/>
          <p:cNvPicPr>
            <a:picLocks noChangeAspect="1"/>
          </p:cNvPicPr>
          <p:nvPr/>
        </p:nvPicPr>
        <p:blipFill>
          <a:blip r:embed="rId26"/>
          <a:stretch>
            <a:fillRect/>
          </a:stretch>
        </p:blipFill>
        <p:spPr>
          <a:xfrm>
            <a:off x="5410495" y="3121976"/>
            <a:ext cx="3462506" cy="2164830"/>
          </a:xfrm>
          <a:prstGeom prst="rect">
            <a:avLst/>
          </a:prstGeom>
        </p:spPr>
      </p:pic>
      <p:sp>
        <p:nvSpPr>
          <p:cNvPr id="2" name="Title 1"/>
          <p:cNvSpPr txBox="1">
            <a:spLocks/>
          </p:cNvSpPr>
          <p:nvPr/>
        </p:nvSpPr>
        <p:spPr>
          <a:xfrm>
            <a:off x="471901" y="182099"/>
            <a:ext cx="8229600" cy="846137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77500" lnSpcReduction="200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dirty="0">
                <a:solidFill>
                  <a:srgbClr val="990000"/>
                </a:solidFill>
                <a:latin typeface="+mj-lt"/>
                <a:ea typeface="+mj-ea"/>
                <a:cs typeface="+mj-cs"/>
              </a:rPr>
              <a:t>A.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srgbClr val="9900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Zamolodchikov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9900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</a:t>
            </a:r>
            <a:r>
              <a:rPr kumimoji="0" lang="en-US" sz="3600" b="0" i="0" u="none" strike="noStrike" kern="1200" cap="none" spc="0" normalizeH="0" noProof="0" dirty="0">
                <a:ln>
                  <a:noFill/>
                </a:ln>
                <a:solidFill>
                  <a:srgbClr val="990000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“Fishnet” graph </a:t>
            </a:r>
            <a:r>
              <a:rPr lang="en-US" sz="3600" dirty="0">
                <a:solidFill>
                  <a:srgbClr val="990000"/>
                </a:solidFill>
                <a:latin typeface="+mj-lt"/>
                <a:ea typeface="+mj-ea"/>
                <a:cs typeface="+mj-cs"/>
              </a:rPr>
              <a:t>Integrability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990000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69" name="TextBox 89 1"/>
          <p:cNvSpPr txBox="1">
            <a:spLocks noChangeArrowheads="1"/>
          </p:cNvSpPr>
          <p:nvPr/>
        </p:nvSpPr>
        <p:spPr bwMode="auto">
          <a:xfrm>
            <a:off x="214363" y="1237161"/>
            <a:ext cx="845429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    Dash all the  faces connected through the common vertices forming   </a:t>
            </a:r>
          </a:p>
          <a:p>
            <a:pPr algn="l" eaLnBrk="1" hangingPunct="1"/>
            <a:r>
              <a:rPr lang="en-US" sz="1800" dirty="0">
                <a:solidFill>
                  <a:srgbClr val="1014A4"/>
                </a:solidFill>
              </a:rPr>
              <a:t>     </a:t>
            </a:r>
            <a:r>
              <a:rPr lang="en-US" sz="1800" dirty="0" err="1">
                <a:solidFill>
                  <a:srgbClr val="1014A4"/>
                </a:solidFill>
              </a:rPr>
              <a:t>sublattice</a:t>
            </a:r>
            <a:r>
              <a:rPr lang="en-US" sz="1800" dirty="0">
                <a:solidFill>
                  <a:srgbClr val="1014A4"/>
                </a:solidFill>
              </a:rPr>
              <a:t> type I, leaving blank similar complimentary sub-lattice of type II.</a:t>
            </a:r>
          </a:p>
        </p:txBody>
      </p:sp>
      <p:sp>
        <p:nvSpPr>
          <p:cNvPr id="62" name="Rectangle 30"/>
          <p:cNvSpPr>
            <a:spLocks noChangeArrowheads="1"/>
          </p:cNvSpPr>
          <p:nvPr/>
        </p:nvSpPr>
        <p:spPr bwMode="auto">
          <a:xfrm>
            <a:off x="6790798" y="37446"/>
            <a:ext cx="1459054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GB" sz="1050" b="1" dirty="0" err="1">
                <a:solidFill>
                  <a:srgbClr val="00CC00"/>
                </a:solidFill>
              </a:rPr>
              <a:t>A.Zamolodchikov</a:t>
            </a:r>
            <a:r>
              <a:rPr lang="en-GB" sz="1050" b="1" dirty="0">
                <a:solidFill>
                  <a:srgbClr val="00CC00"/>
                </a:solidFill>
              </a:rPr>
              <a:t> 1980</a:t>
            </a:r>
          </a:p>
        </p:txBody>
      </p:sp>
      <p:sp>
        <p:nvSpPr>
          <p:cNvPr id="22" name="TextBox 89 2"/>
          <p:cNvSpPr txBox="1">
            <a:spLocks noChangeArrowheads="1"/>
          </p:cNvSpPr>
          <p:nvPr/>
        </p:nvSpPr>
        <p:spPr bwMode="auto">
          <a:xfrm>
            <a:off x="214363" y="4477924"/>
            <a:ext cx="474765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sz="1600" dirty="0">
                <a:solidFill>
                  <a:srgbClr val="1014A4"/>
                </a:solidFill>
              </a:rPr>
              <a:t>   We can move a line past intersection</a:t>
            </a:r>
          </a:p>
          <a:p>
            <a:pPr algn="l" eaLnBrk="1" hangingPunct="1"/>
            <a:r>
              <a:rPr lang="en-US" sz="1600" dirty="0">
                <a:solidFill>
                  <a:srgbClr val="1014A4"/>
                </a:solidFill>
              </a:rPr>
              <a:t>    due to star-triangle relation</a:t>
            </a:r>
          </a:p>
          <a:p>
            <a:pPr algn="l" eaLnBrk="1" hangingPunct="1"/>
            <a:r>
              <a:rPr lang="en-US" sz="1600" dirty="0">
                <a:solidFill>
                  <a:srgbClr val="1014A4"/>
                </a:solidFill>
              </a:rPr>
              <a:t>    (a version of Yang-Baxter relation):</a:t>
            </a:r>
          </a:p>
        </p:txBody>
      </p:sp>
      <p:cxnSp>
        <p:nvCxnSpPr>
          <p:cNvPr id="17" name="Connecteur droit 16"/>
          <p:cNvCxnSpPr/>
          <p:nvPr/>
        </p:nvCxnSpPr>
        <p:spPr>
          <a:xfrm>
            <a:off x="5044125" y="4457019"/>
            <a:ext cx="1711774" cy="848779"/>
          </a:xfrm>
          <a:prstGeom prst="line">
            <a:avLst/>
          </a:prstGeom>
          <a:ln w="38100">
            <a:solidFill>
              <a:srgbClr val="FF0000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19"/>
          <p:cNvCxnSpPr/>
          <p:nvPr/>
        </p:nvCxnSpPr>
        <p:spPr>
          <a:xfrm>
            <a:off x="6491528" y="3559176"/>
            <a:ext cx="264371" cy="1746622"/>
          </a:xfrm>
          <a:prstGeom prst="line">
            <a:avLst/>
          </a:prstGeom>
          <a:ln w="38100">
            <a:solidFill>
              <a:srgbClr val="FF0000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/>
          <p:cNvCxnSpPr/>
          <p:nvPr/>
        </p:nvCxnSpPr>
        <p:spPr>
          <a:xfrm flipV="1">
            <a:off x="5044125" y="3566188"/>
            <a:ext cx="1453657" cy="890831"/>
          </a:xfrm>
          <a:prstGeom prst="line">
            <a:avLst/>
          </a:prstGeom>
          <a:ln w="38100">
            <a:solidFill>
              <a:srgbClr val="FF0000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6" name="Groupe 65"/>
          <p:cNvGrpSpPr/>
          <p:nvPr/>
        </p:nvGrpSpPr>
        <p:grpSpPr>
          <a:xfrm>
            <a:off x="7638112" y="3336561"/>
            <a:ext cx="1030542" cy="1908582"/>
            <a:chOff x="7575613" y="3175847"/>
            <a:chExt cx="1244859" cy="2305500"/>
          </a:xfrm>
        </p:grpSpPr>
        <p:grpSp>
          <p:nvGrpSpPr>
            <p:cNvPr id="65" name="Groupe 64"/>
            <p:cNvGrpSpPr/>
            <p:nvPr/>
          </p:nvGrpSpPr>
          <p:grpSpPr>
            <a:xfrm>
              <a:off x="7575613" y="3175847"/>
              <a:ext cx="1244859" cy="2305500"/>
              <a:chOff x="7575613" y="3175847"/>
              <a:chExt cx="1244859" cy="2305500"/>
            </a:xfrm>
          </p:grpSpPr>
          <p:cxnSp>
            <p:nvCxnSpPr>
              <p:cNvPr id="5" name="Connecteur droit 4"/>
              <p:cNvCxnSpPr/>
              <p:nvPr/>
            </p:nvCxnSpPr>
            <p:spPr>
              <a:xfrm>
                <a:off x="7575613" y="4220232"/>
                <a:ext cx="884819" cy="73367"/>
              </a:xfrm>
              <a:prstGeom prst="line">
                <a:avLst/>
              </a:prstGeom>
              <a:ln w="38100">
                <a:solidFill>
                  <a:srgbClr val="FF0000"/>
                </a:solidFill>
                <a:headEnd type="oval" w="med" len="med"/>
                <a:tailEnd type="oval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" name="Connecteur droit 10"/>
              <p:cNvCxnSpPr/>
              <p:nvPr/>
            </p:nvCxnSpPr>
            <p:spPr>
              <a:xfrm>
                <a:off x="8460432" y="4320061"/>
                <a:ext cx="360040" cy="1161286"/>
              </a:xfrm>
              <a:prstGeom prst="line">
                <a:avLst/>
              </a:prstGeom>
              <a:ln w="38100">
                <a:solidFill>
                  <a:srgbClr val="FF0000"/>
                </a:solidFill>
                <a:headEnd type="oval" w="med" len="med"/>
                <a:tailEnd type="oval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Connecteur droit 12"/>
              <p:cNvCxnSpPr/>
              <p:nvPr/>
            </p:nvCxnSpPr>
            <p:spPr>
              <a:xfrm flipH="1">
                <a:off x="8460432" y="3175847"/>
                <a:ext cx="241069" cy="1119123"/>
              </a:xfrm>
              <a:prstGeom prst="line">
                <a:avLst/>
              </a:prstGeom>
              <a:ln w="38100">
                <a:solidFill>
                  <a:srgbClr val="FF0000"/>
                </a:solidFill>
                <a:headEnd type="oval" w="med" len="med"/>
                <a:tailEnd type="oval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" name="Ellipse 20"/>
            <p:cNvSpPr/>
            <p:nvPr/>
          </p:nvSpPr>
          <p:spPr>
            <a:xfrm>
              <a:off x="8375732" y="4208899"/>
              <a:ext cx="169400" cy="1694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80" name="Image 79"/>
          <p:cNvPicPr>
            <a:picLocks/>
          </p:cNvPicPr>
          <p:nvPr>
            <p:custDataLst>
              <p:tags r:id="rId1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17389" y="2747403"/>
            <a:ext cx="3715337" cy="4506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sp>
        <p:nvSpPr>
          <p:cNvPr id="31" name="TextBox 89 3"/>
          <p:cNvSpPr txBox="1">
            <a:spLocks noChangeArrowheads="1"/>
          </p:cNvSpPr>
          <p:nvPr/>
        </p:nvSpPr>
        <p:spPr bwMode="auto">
          <a:xfrm>
            <a:off x="230698" y="1771020"/>
            <a:ext cx="56693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Neighboring vertices connected by propagators</a:t>
            </a:r>
          </a:p>
        </p:txBody>
      </p:sp>
      <p:pic>
        <p:nvPicPr>
          <p:cNvPr id="3" name="Picture 2 1"/>
          <p:cNvPicPr>
            <a:picLocks/>
          </p:cNvPicPr>
          <p:nvPr>
            <p:custDataLst>
              <p:tags r:id="rId2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29297" y="2152189"/>
            <a:ext cx="357404" cy="3037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grpSp>
        <p:nvGrpSpPr>
          <p:cNvPr id="7" name="Groupe 6"/>
          <p:cNvGrpSpPr/>
          <p:nvPr/>
        </p:nvGrpSpPr>
        <p:grpSpPr>
          <a:xfrm>
            <a:off x="971600" y="2761485"/>
            <a:ext cx="2134964" cy="1675627"/>
            <a:chOff x="1233974" y="3805720"/>
            <a:chExt cx="2134964" cy="1675627"/>
          </a:xfrm>
        </p:grpSpPr>
        <p:grpSp>
          <p:nvGrpSpPr>
            <p:cNvPr id="52" name="Groupe 51"/>
            <p:cNvGrpSpPr/>
            <p:nvPr/>
          </p:nvGrpSpPr>
          <p:grpSpPr>
            <a:xfrm>
              <a:off x="1233974" y="3805720"/>
              <a:ext cx="2134964" cy="1675627"/>
              <a:chOff x="1245119" y="3805720"/>
              <a:chExt cx="2134964" cy="1675627"/>
            </a:xfrm>
          </p:grpSpPr>
          <p:cxnSp>
            <p:nvCxnSpPr>
              <p:cNvPr id="34" name="Connecteur droit 33"/>
              <p:cNvCxnSpPr/>
              <p:nvPr/>
            </p:nvCxnSpPr>
            <p:spPr>
              <a:xfrm>
                <a:off x="2241837" y="3809393"/>
                <a:ext cx="33606" cy="745712"/>
              </a:xfrm>
              <a:prstGeom prst="line">
                <a:avLst/>
              </a:prstGeom>
              <a:ln w="19050">
                <a:solidFill>
                  <a:srgbClr val="FF0000"/>
                </a:solidFill>
                <a:headEnd type="oval" w="med" len="med"/>
                <a:tailEnd type="oval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Connecteur droit 35"/>
              <p:cNvCxnSpPr/>
              <p:nvPr/>
            </p:nvCxnSpPr>
            <p:spPr>
              <a:xfrm flipV="1">
                <a:off x="1245119" y="4566394"/>
                <a:ext cx="1030925" cy="325169"/>
              </a:xfrm>
              <a:prstGeom prst="line">
                <a:avLst/>
              </a:prstGeom>
              <a:ln w="19050">
                <a:solidFill>
                  <a:srgbClr val="FF0000"/>
                </a:solidFill>
                <a:headEnd type="oval" w="med" len="med"/>
                <a:tailEnd type="oval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Connecteur droit 37"/>
              <p:cNvCxnSpPr/>
              <p:nvPr/>
            </p:nvCxnSpPr>
            <p:spPr>
              <a:xfrm flipH="1" flipV="1">
                <a:off x="1245119" y="4898910"/>
                <a:ext cx="1126852" cy="582437"/>
              </a:xfrm>
              <a:prstGeom prst="line">
                <a:avLst/>
              </a:prstGeom>
              <a:ln w="19050">
                <a:solidFill>
                  <a:srgbClr val="FF0000"/>
                </a:solidFill>
                <a:headEnd type="oval" w="med" len="med"/>
                <a:tailEnd type="oval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Connecteur droit 39"/>
              <p:cNvCxnSpPr/>
              <p:nvPr/>
            </p:nvCxnSpPr>
            <p:spPr>
              <a:xfrm>
                <a:off x="2275443" y="4596445"/>
                <a:ext cx="96528" cy="884902"/>
              </a:xfrm>
              <a:prstGeom prst="line">
                <a:avLst/>
              </a:prstGeom>
              <a:ln w="19050">
                <a:solidFill>
                  <a:srgbClr val="FF0000"/>
                </a:solidFill>
                <a:headEnd type="oval" w="med" len="med"/>
                <a:tailEnd type="oval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Connecteur droit 41"/>
              <p:cNvCxnSpPr/>
              <p:nvPr/>
            </p:nvCxnSpPr>
            <p:spPr>
              <a:xfrm flipV="1">
                <a:off x="2371971" y="4953996"/>
                <a:ext cx="450150" cy="527351"/>
              </a:xfrm>
              <a:prstGeom prst="line">
                <a:avLst/>
              </a:prstGeom>
              <a:ln w="19050">
                <a:solidFill>
                  <a:srgbClr val="FF0000"/>
                </a:solidFill>
                <a:headEnd type="oval" w="med" len="med"/>
                <a:tailEnd type="oval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Connecteur droit 44"/>
              <p:cNvCxnSpPr/>
              <p:nvPr/>
            </p:nvCxnSpPr>
            <p:spPr>
              <a:xfrm flipH="1">
                <a:off x="2275443" y="3904087"/>
                <a:ext cx="586264" cy="692358"/>
              </a:xfrm>
              <a:prstGeom prst="line">
                <a:avLst/>
              </a:prstGeom>
              <a:ln w="19050">
                <a:solidFill>
                  <a:srgbClr val="FF0000"/>
                </a:solidFill>
                <a:headEnd type="oval" w="med" len="med"/>
                <a:tailEnd type="oval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Connecteur droit 47"/>
              <p:cNvCxnSpPr/>
              <p:nvPr/>
            </p:nvCxnSpPr>
            <p:spPr>
              <a:xfrm flipH="1">
                <a:off x="2822121" y="3899522"/>
                <a:ext cx="39586" cy="1040308"/>
              </a:xfrm>
              <a:prstGeom prst="line">
                <a:avLst/>
              </a:prstGeom>
              <a:ln w="19050">
                <a:solidFill>
                  <a:srgbClr val="FF0000"/>
                </a:solidFill>
                <a:headEnd type="oval" w="med" len="med"/>
                <a:tailEnd type="oval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Connecteur droit 50"/>
              <p:cNvCxnSpPr/>
              <p:nvPr/>
            </p:nvCxnSpPr>
            <p:spPr>
              <a:xfrm>
                <a:off x="2822121" y="4939830"/>
                <a:ext cx="557962" cy="480679"/>
              </a:xfrm>
              <a:prstGeom prst="line">
                <a:avLst/>
              </a:prstGeom>
              <a:ln w="19050">
                <a:solidFill>
                  <a:srgbClr val="FF0000"/>
                </a:solidFill>
                <a:headEnd type="oval" w="med" len="med"/>
                <a:tailEnd type="oval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Connecteur droit 52"/>
              <p:cNvCxnSpPr/>
              <p:nvPr/>
            </p:nvCxnSpPr>
            <p:spPr>
              <a:xfrm>
                <a:off x="2254749" y="3805720"/>
                <a:ext cx="606958" cy="98367"/>
              </a:xfrm>
              <a:prstGeom prst="line">
                <a:avLst/>
              </a:prstGeom>
              <a:ln w="19050">
                <a:solidFill>
                  <a:srgbClr val="FF0000"/>
                </a:solidFill>
                <a:headEnd type="oval" w="med" len="med"/>
                <a:tailEnd type="oval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33" name="Connecteur droit 32"/>
            <p:cNvCxnSpPr/>
            <p:nvPr/>
          </p:nvCxnSpPr>
          <p:spPr>
            <a:xfrm flipH="1" flipV="1">
              <a:off x="2263396" y="4574057"/>
              <a:ext cx="532063" cy="365773"/>
            </a:xfrm>
            <a:prstGeom prst="line">
              <a:avLst/>
            </a:prstGeom>
            <a:ln w="19050">
              <a:solidFill>
                <a:srgbClr val="FF0000"/>
              </a:solidFill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Groupe 38"/>
          <p:cNvGrpSpPr/>
          <p:nvPr/>
        </p:nvGrpSpPr>
        <p:grpSpPr>
          <a:xfrm>
            <a:off x="1087665" y="5878382"/>
            <a:ext cx="2304405" cy="900502"/>
            <a:chOff x="6549820" y="2086545"/>
            <a:chExt cx="2304405" cy="900502"/>
          </a:xfrm>
        </p:grpSpPr>
        <p:grpSp>
          <p:nvGrpSpPr>
            <p:cNvPr id="41" name="Groupe 40"/>
            <p:cNvGrpSpPr/>
            <p:nvPr/>
          </p:nvGrpSpPr>
          <p:grpSpPr>
            <a:xfrm>
              <a:off x="6549820" y="2086545"/>
              <a:ext cx="2304405" cy="900502"/>
              <a:chOff x="6549820" y="2086545"/>
              <a:chExt cx="2304405" cy="900502"/>
            </a:xfrm>
          </p:grpSpPr>
          <p:pic>
            <p:nvPicPr>
              <p:cNvPr id="44" name="Picture 2 2" descr="https://inspirehep.net/record/877440/files/str.png"/>
              <p:cNvPicPr>
                <a:picLocks noChangeAspect="1" noChangeArrowheads="1"/>
              </p:cNvPicPr>
              <p:nvPr/>
            </p:nvPicPr>
            <p:blipFill>
              <a:blip r:embed="rId2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692440" y="2144529"/>
                <a:ext cx="2057913" cy="8042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6" name="Image 45"/>
              <p:cNvPicPr>
                <a:picLocks/>
              </p:cNvPicPr>
              <p:nvPr>
                <p:custDataLst>
                  <p:tags r:id="rId17"/>
                </p:custDataLst>
              </p:nvPr>
            </p:nvPicPr>
            <p:blipFill>
              <a:blip r:embed="rId3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147102" y="2466205"/>
                <a:ext cx="127000" cy="1651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  <p:pic>
            <p:nvPicPr>
              <p:cNvPr id="47" name="Image 46"/>
              <p:cNvPicPr>
                <a:picLocks/>
              </p:cNvPicPr>
              <p:nvPr>
                <p:custDataLst>
                  <p:tags r:id="rId18"/>
                </p:custDataLst>
              </p:nvPr>
            </p:nvPicPr>
            <p:blipFill>
              <a:blip r:embed="rId3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520325" y="2809087"/>
                <a:ext cx="87766" cy="13164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  <p:pic>
            <p:nvPicPr>
              <p:cNvPr id="49" name="Image 48"/>
              <p:cNvPicPr>
                <a:picLocks/>
              </p:cNvPicPr>
              <p:nvPr>
                <p:custDataLst>
                  <p:tags r:id="rId19"/>
                </p:custDataLst>
              </p:nvPr>
            </p:nvPicPr>
            <p:blipFill>
              <a:blip r:embed="rId3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549820" y="2796445"/>
                <a:ext cx="109707" cy="13164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  <p:pic>
            <p:nvPicPr>
              <p:cNvPr id="50" name="Image 49"/>
              <p:cNvPicPr>
                <a:picLocks/>
              </p:cNvPicPr>
              <p:nvPr>
                <p:custDataLst>
                  <p:tags r:id="rId20"/>
                </p:custDataLst>
              </p:nvPr>
            </p:nvPicPr>
            <p:blipFill>
              <a:blip r:embed="rId3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899569" y="2086545"/>
                <a:ext cx="114300" cy="1397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  <p:pic>
            <p:nvPicPr>
              <p:cNvPr id="55" name="Image 54"/>
              <p:cNvPicPr>
                <a:picLocks/>
              </p:cNvPicPr>
              <p:nvPr>
                <p:custDataLst>
                  <p:tags r:id="rId21"/>
                </p:custDataLst>
              </p:nvPr>
            </p:nvPicPr>
            <p:blipFill>
              <a:blip r:embed="rId3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766459" y="2855398"/>
                <a:ext cx="87766" cy="13164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  <p:pic>
            <p:nvPicPr>
              <p:cNvPr id="56" name="Image 55"/>
              <p:cNvPicPr>
                <a:picLocks/>
              </p:cNvPicPr>
              <p:nvPr>
                <p:custDataLst>
                  <p:tags r:id="rId22"/>
                </p:custDataLst>
              </p:nvPr>
            </p:nvPicPr>
            <p:blipFill>
              <a:blip r:embed="rId3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765064" y="2842756"/>
                <a:ext cx="109707" cy="13164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  <p:pic>
            <p:nvPicPr>
              <p:cNvPr id="57" name="Image 56"/>
              <p:cNvPicPr>
                <a:picLocks/>
              </p:cNvPicPr>
              <p:nvPr>
                <p:custDataLst>
                  <p:tags r:id="rId23"/>
                </p:custDataLst>
              </p:nvPr>
            </p:nvPicPr>
            <p:blipFill>
              <a:blip r:embed="rId3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114813" y="2132856"/>
                <a:ext cx="114300" cy="1397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</p:grpSp>
        <p:pic>
          <p:nvPicPr>
            <p:cNvPr id="43" name="Image 42"/>
            <p:cNvPicPr>
              <a:picLocks/>
            </p:cNvPicPr>
            <p:nvPr>
              <p:custDataLst>
                <p:tags r:id="rId16"/>
              </p:custDataLst>
            </p:nvPr>
          </p:nvPicPr>
          <p:blipFill>
            <a:blip r:embed="rId3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759563" y="2473405"/>
              <a:ext cx="190500" cy="1778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/>
                  </a:solidFill>
                </a14:hiddenFill>
              </a:ext>
            </a:extLst>
          </p:spPr>
        </p:pic>
      </p:grpSp>
      <p:pic>
        <p:nvPicPr>
          <p:cNvPr id="58" name="Image 57"/>
          <p:cNvPicPr>
            <a:picLocks/>
          </p:cNvPicPr>
          <p:nvPr>
            <p:custDataLst>
              <p:tags r:id="rId3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35759" y="5937911"/>
            <a:ext cx="2089664" cy="2885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sp>
        <p:nvSpPr>
          <p:cNvPr id="59" name="TextBox 89 4"/>
          <p:cNvSpPr txBox="1">
            <a:spLocks noChangeArrowheads="1"/>
          </p:cNvSpPr>
          <p:nvPr/>
        </p:nvSpPr>
        <p:spPr bwMode="auto">
          <a:xfrm>
            <a:off x="3707904" y="5897531"/>
            <a:ext cx="287644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algn="l" eaLnBrk="1" hangingPunct="1"/>
            <a:r>
              <a:rPr lang="en-US" sz="1800" dirty="0">
                <a:solidFill>
                  <a:srgbClr val="1014A4"/>
                </a:solidFill>
              </a:rPr>
              <a:t>if we choose angles as</a:t>
            </a:r>
          </a:p>
        </p:txBody>
      </p:sp>
      <p:pic>
        <p:nvPicPr>
          <p:cNvPr id="60" name="Image 59"/>
          <p:cNvPicPr>
            <a:picLocks/>
          </p:cNvPicPr>
          <p:nvPr>
            <p:custDataLst>
              <p:tags r:id="rId4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4493" y="5410401"/>
            <a:ext cx="6529608" cy="3790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pic>
        <p:nvPicPr>
          <p:cNvPr id="63" name="Image 62"/>
          <p:cNvPicPr>
            <a:picLocks/>
          </p:cNvPicPr>
          <p:nvPr>
            <p:custDataLst>
              <p:tags r:id="rId5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4947" y="6415486"/>
            <a:ext cx="3005136" cy="3681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sp>
        <p:nvSpPr>
          <p:cNvPr id="64" name="TextBox 89 5"/>
          <p:cNvSpPr txBox="1">
            <a:spLocks noChangeArrowheads="1"/>
          </p:cNvSpPr>
          <p:nvPr/>
        </p:nvSpPr>
        <p:spPr bwMode="auto">
          <a:xfrm>
            <a:off x="214363" y="858331"/>
            <a:ext cx="882213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    Feynman graph is dual to Baxter lattice (intersecting straight lines on the plane)     </a:t>
            </a:r>
          </a:p>
        </p:txBody>
      </p:sp>
      <p:sp>
        <p:nvSpPr>
          <p:cNvPr id="67" name="TextBox 89 6"/>
          <p:cNvSpPr txBox="1">
            <a:spLocks noChangeArrowheads="1"/>
          </p:cNvSpPr>
          <p:nvPr/>
        </p:nvSpPr>
        <p:spPr bwMode="auto">
          <a:xfrm>
            <a:off x="229649" y="2106301"/>
            <a:ext cx="866754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 eaLnBrk="0" hangingPunct="0"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1014A4"/>
                </a:solidFill>
              </a:rPr>
              <a:t>D-dimensional integration variable         in the middle of each blank face </a:t>
            </a:r>
          </a:p>
        </p:txBody>
      </p:sp>
      <p:pic>
        <p:nvPicPr>
          <p:cNvPr id="9" name="Image 8" descr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x_1 &#10;$$&#10;\end{document}" title="IguanaTex Bitmap Display">
            <a:extLst>
              <a:ext uri="{FF2B5EF4-FFF2-40B4-BE49-F238E27FC236}">
                <a16:creationId xmlns:a16="http://schemas.microsoft.com/office/drawing/2014/main" id="{CD22EACF-5EE6-41C8-9589-893BDF39A70F}"/>
              </a:ext>
            </a:extLst>
          </p:cNvPr>
          <p:cNvPicPr>
            <a:picLocks/>
          </p:cNvPicPr>
          <p:nvPr>
            <p:custDataLst>
              <p:tags r:id="rId6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5713" y="3665578"/>
            <a:ext cx="167290" cy="107832"/>
          </a:xfrm>
          <a:prstGeom prst="rect">
            <a:avLst/>
          </a:prstGeom>
          <a:solidFill>
            <a:srgbClr val="FFFFFF"/>
          </a:solidFill>
        </p:spPr>
      </p:pic>
      <p:pic>
        <p:nvPicPr>
          <p:cNvPr id="12" name="Image 11" descr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x_2 &#10;$$&#10;\end{document}" title="IguanaTex Bitmap Display">
            <a:extLst>
              <a:ext uri="{FF2B5EF4-FFF2-40B4-BE49-F238E27FC236}">
                <a16:creationId xmlns:a16="http://schemas.microsoft.com/office/drawing/2014/main" id="{ACB1168D-075B-455B-A27A-882828A44B2A}"/>
              </a:ext>
            </a:extLst>
          </p:cNvPr>
          <p:cNvPicPr>
            <a:picLocks/>
          </p:cNvPicPr>
          <p:nvPr>
            <p:custDataLst>
              <p:tags r:id="rId7"/>
            </p:custDataLst>
          </p:nvPr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99144" y="3373915"/>
            <a:ext cx="184358" cy="115022"/>
          </a:xfrm>
          <a:prstGeom prst="rect">
            <a:avLst/>
          </a:prstGeom>
          <a:solidFill>
            <a:srgbClr val="FFFFFF"/>
          </a:solidFill>
        </p:spPr>
      </p:pic>
      <p:grpSp>
        <p:nvGrpSpPr>
          <p:cNvPr id="79" name="Groupe 78">
            <a:extLst>
              <a:ext uri="{FF2B5EF4-FFF2-40B4-BE49-F238E27FC236}">
                <a16:creationId xmlns:a16="http://schemas.microsoft.com/office/drawing/2014/main" id="{0C5D1CB1-C543-477B-94E6-194DEFA9121E}"/>
              </a:ext>
            </a:extLst>
          </p:cNvPr>
          <p:cNvGrpSpPr/>
          <p:nvPr/>
        </p:nvGrpSpPr>
        <p:grpSpPr>
          <a:xfrm>
            <a:off x="6349792" y="2497747"/>
            <a:ext cx="2772006" cy="539554"/>
            <a:chOff x="6220284" y="2311435"/>
            <a:chExt cx="2772006" cy="539554"/>
          </a:xfrm>
        </p:grpSpPr>
        <p:pic>
          <p:nvPicPr>
            <p:cNvPr id="81" name="Image 80"/>
            <p:cNvPicPr>
              <a:picLocks/>
            </p:cNvPicPr>
            <p:nvPr>
              <p:custDataLst>
                <p:tags r:id="rId9"/>
              </p:custDataLst>
            </p:nvPr>
          </p:nvPicPr>
          <p:blipFill>
            <a:blip r:embed="rId4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220284" y="2311435"/>
              <a:ext cx="2652878" cy="263780"/>
            </a:xfrm>
            <a:prstGeom prst="rect">
              <a:avLst/>
            </a:prstGeom>
            <a:gradFill flip="none" rotWithShape="1">
              <a:gsLst>
                <a:gs pos="0">
                  <a:srgbClr val="FFC000">
                    <a:tint val="66000"/>
                    <a:satMod val="160000"/>
                  </a:srgbClr>
                </a:gs>
                <a:gs pos="50000">
                  <a:srgbClr val="FFC000">
                    <a:tint val="44500"/>
                    <a:satMod val="160000"/>
                  </a:srgbClr>
                </a:gs>
                <a:gs pos="100000">
                  <a:srgbClr val="FFC000">
                    <a:tint val="23500"/>
                    <a:satMod val="16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rgbClr val="FF0000"/>
              </a:solidFill>
            </a:ln>
            <a:extLst/>
          </p:spPr>
        </p:pic>
        <p:cxnSp>
          <p:nvCxnSpPr>
            <p:cNvPr id="68" name="Connecteur droit 67">
              <a:extLst>
                <a:ext uri="{FF2B5EF4-FFF2-40B4-BE49-F238E27FC236}">
                  <a16:creationId xmlns:a16="http://schemas.microsoft.com/office/drawing/2014/main" id="{01831D02-4361-4E01-8E02-145D06BA9A89}"/>
                </a:ext>
              </a:extLst>
            </p:cNvPr>
            <p:cNvCxnSpPr>
              <a:cxnSpLocks/>
            </p:cNvCxnSpPr>
            <p:nvPr/>
          </p:nvCxnSpPr>
          <p:spPr>
            <a:xfrm>
              <a:off x="7689302" y="2709153"/>
              <a:ext cx="1024962" cy="1"/>
            </a:xfrm>
            <a:prstGeom prst="line">
              <a:avLst/>
            </a:prstGeom>
            <a:ln w="19050">
              <a:solidFill>
                <a:srgbClr val="FF0000"/>
              </a:solidFill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7" name="Groupe 26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x_j&#10;\end{align*}&#10;&#10;\end{document}" title="IguanaTex Vector Display">
              <a:extLst>
                <a:ext uri="{FF2B5EF4-FFF2-40B4-BE49-F238E27FC236}">
                  <a16:creationId xmlns:a16="http://schemas.microsoft.com/office/drawing/2014/main" id="{B079E8F4-4971-4583-AD50-790CE8DE2850}"/>
                </a:ext>
              </a:extLst>
            </p:cNvPr>
            <p:cNvGrpSpPr>
              <a:grpSpLocks noChangeAspect="1"/>
            </p:cNvGrpSpPr>
            <p:nvPr>
              <p:custDataLst>
                <p:tags r:id="rId10"/>
              </p:custDataLst>
            </p:nvPr>
          </p:nvGrpSpPr>
          <p:grpSpPr>
            <a:xfrm>
              <a:off x="7380312" y="2659841"/>
              <a:ext cx="217442" cy="191148"/>
              <a:chOff x="15580106" y="-14663952"/>
              <a:chExt cx="239092" cy="210182"/>
            </a:xfrm>
          </p:grpSpPr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B374CB9B-A430-4DD6-9B49-89F2F16F030B}"/>
                  </a:ext>
                </a:extLst>
              </p:cNvPr>
              <p:cNvSpPr/>
              <p:nvPr>
                <p:custDataLst>
                  <p:tags r:id="rId14"/>
                </p:custDataLst>
              </p:nvPr>
            </p:nvSpPr>
            <p:spPr>
              <a:xfrm>
                <a:off x="15580106" y="-14663952"/>
                <a:ext cx="152528" cy="152445"/>
              </a:xfrm>
              <a:custGeom>
                <a:avLst/>
                <a:gdLst>
                  <a:gd name="connsiteX0" fmla="*/ 96307 w 152528"/>
                  <a:gd name="connsiteY0" fmla="*/ 54483 h 152445"/>
                  <a:gd name="connsiteX1" fmla="*/ 121370 w 152528"/>
                  <a:gd name="connsiteY1" fmla="*/ 24621 h 152445"/>
                  <a:gd name="connsiteX2" fmla="*/ 134034 w 152528"/>
                  <a:gd name="connsiteY2" fmla="*/ 27917 h 152445"/>
                  <a:gd name="connsiteX3" fmla="*/ 121879 w 152528"/>
                  <a:gd name="connsiteY3" fmla="*/ 41580 h 152445"/>
                  <a:gd name="connsiteX4" fmla="*/ 131499 w 152528"/>
                  <a:gd name="connsiteY4" fmla="*/ 50434 h 152445"/>
                  <a:gd name="connsiteX5" fmla="*/ 145180 w 152528"/>
                  <a:gd name="connsiteY5" fmla="*/ 35760 h 152445"/>
                  <a:gd name="connsiteX6" fmla="*/ 121625 w 152528"/>
                  <a:gd name="connsiteY6" fmla="*/ 19056 h 152445"/>
                  <a:gd name="connsiteX7" fmla="*/ 95036 w 152528"/>
                  <a:gd name="connsiteY7" fmla="*/ 38285 h 152445"/>
                  <a:gd name="connsiteX8" fmla="*/ 67692 w 152528"/>
                  <a:gd name="connsiteY8" fmla="*/ 19056 h 152445"/>
                  <a:gd name="connsiteX9" fmla="*/ 26923 w 152528"/>
                  <a:gd name="connsiteY9" fmla="*/ 58032 h 152445"/>
                  <a:gd name="connsiteX10" fmla="*/ 29957 w 152528"/>
                  <a:gd name="connsiteY10" fmla="*/ 60557 h 152445"/>
                  <a:gd name="connsiteX11" fmla="*/ 33246 w 152528"/>
                  <a:gd name="connsiteY11" fmla="*/ 57778 h 152445"/>
                  <a:gd name="connsiteX12" fmla="*/ 67183 w 152528"/>
                  <a:gd name="connsiteY12" fmla="*/ 24621 h 152445"/>
                  <a:gd name="connsiteX13" fmla="*/ 80855 w 152528"/>
                  <a:gd name="connsiteY13" fmla="*/ 41580 h 152445"/>
                  <a:gd name="connsiteX14" fmla="*/ 67183 w 152528"/>
                  <a:gd name="connsiteY14" fmla="*/ 101813 h 152445"/>
                  <a:gd name="connsiteX15" fmla="*/ 43129 w 152528"/>
                  <a:gd name="connsiteY15" fmla="*/ 128133 h 152445"/>
                  <a:gd name="connsiteX16" fmla="*/ 30466 w 152528"/>
                  <a:gd name="connsiteY16" fmla="*/ 124846 h 152445"/>
                  <a:gd name="connsiteX17" fmla="*/ 42366 w 152528"/>
                  <a:gd name="connsiteY17" fmla="*/ 111181 h 152445"/>
                  <a:gd name="connsiteX18" fmla="*/ 33000 w 152528"/>
                  <a:gd name="connsiteY18" fmla="*/ 102320 h 152445"/>
                  <a:gd name="connsiteX19" fmla="*/ 19066 w 152528"/>
                  <a:gd name="connsiteY19" fmla="*/ 117001 h 152445"/>
                  <a:gd name="connsiteX20" fmla="*/ 42874 w 152528"/>
                  <a:gd name="connsiteY20" fmla="*/ 133707 h 152445"/>
                  <a:gd name="connsiteX21" fmla="*/ 69463 w 152528"/>
                  <a:gd name="connsiteY21" fmla="*/ 114469 h 152445"/>
                  <a:gd name="connsiteX22" fmla="*/ 96807 w 152528"/>
                  <a:gd name="connsiteY22" fmla="*/ 133707 h 152445"/>
                  <a:gd name="connsiteX23" fmla="*/ 137322 w 152528"/>
                  <a:gd name="connsiteY23" fmla="*/ 94729 h 152445"/>
                  <a:gd name="connsiteX24" fmla="*/ 134288 w 152528"/>
                  <a:gd name="connsiteY24" fmla="*/ 92197 h 152445"/>
                  <a:gd name="connsiteX25" fmla="*/ 130999 w 152528"/>
                  <a:gd name="connsiteY25" fmla="*/ 94984 h 152445"/>
                  <a:gd name="connsiteX26" fmla="*/ 97316 w 152528"/>
                  <a:gd name="connsiteY26" fmla="*/ 128133 h 152445"/>
                  <a:gd name="connsiteX27" fmla="*/ 83390 w 152528"/>
                  <a:gd name="connsiteY27" fmla="*/ 111436 h 152445"/>
                  <a:gd name="connsiteX28" fmla="*/ 87695 w 152528"/>
                  <a:gd name="connsiteY28" fmla="*/ 89156 h 152445"/>
                  <a:gd name="connsiteX29" fmla="*/ 96307 w 152528"/>
                  <a:gd name="connsiteY29" fmla="*/ 54483 h 1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52528" h="152445">
                    <a:moveTo>
                      <a:pt x="96307" y="54483"/>
                    </a:moveTo>
                    <a:cubicBezTo>
                      <a:pt x="97824" y="47909"/>
                      <a:pt x="103647" y="24621"/>
                      <a:pt x="121370" y="24621"/>
                    </a:cubicBezTo>
                    <a:cubicBezTo>
                      <a:pt x="122642" y="24621"/>
                      <a:pt x="128719" y="24621"/>
                      <a:pt x="134034" y="27917"/>
                    </a:cubicBezTo>
                    <a:cubicBezTo>
                      <a:pt x="126948" y="29179"/>
                      <a:pt x="121879" y="35508"/>
                      <a:pt x="121879" y="41580"/>
                    </a:cubicBezTo>
                    <a:cubicBezTo>
                      <a:pt x="121879" y="45629"/>
                      <a:pt x="124668" y="50434"/>
                      <a:pt x="131499" y="50434"/>
                    </a:cubicBezTo>
                    <a:cubicBezTo>
                      <a:pt x="137077" y="50434"/>
                      <a:pt x="145180" y="45884"/>
                      <a:pt x="145180" y="35760"/>
                    </a:cubicBezTo>
                    <a:cubicBezTo>
                      <a:pt x="145180" y="22596"/>
                      <a:pt x="130236" y="19056"/>
                      <a:pt x="121625" y="19056"/>
                    </a:cubicBezTo>
                    <a:cubicBezTo>
                      <a:pt x="106936" y="19056"/>
                      <a:pt x="98079" y="32467"/>
                      <a:pt x="95036" y="38285"/>
                    </a:cubicBezTo>
                    <a:cubicBezTo>
                      <a:pt x="88704" y="21588"/>
                      <a:pt x="75032" y="19056"/>
                      <a:pt x="67692" y="19056"/>
                    </a:cubicBezTo>
                    <a:cubicBezTo>
                      <a:pt x="41349" y="19056"/>
                      <a:pt x="26923" y="51704"/>
                      <a:pt x="26923" y="58032"/>
                    </a:cubicBezTo>
                    <a:cubicBezTo>
                      <a:pt x="26923" y="60557"/>
                      <a:pt x="29449" y="60557"/>
                      <a:pt x="29957" y="60557"/>
                    </a:cubicBezTo>
                    <a:cubicBezTo>
                      <a:pt x="31983" y="60557"/>
                      <a:pt x="32746" y="60058"/>
                      <a:pt x="33246" y="57778"/>
                    </a:cubicBezTo>
                    <a:cubicBezTo>
                      <a:pt x="41857" y="30950"/>
                      <a:pt x="58572" y="24621"/>
                      <a:pt x="67183" y="24621"/>
                    </a:cubicBezTo>
                    <a:cubicBezTo>
                      <a:pt x="71989" y="24621"/>
                      <a:pt x="80855" y="26899"/>
                      <a:pt x="80855" y="41580"/>
                    </a:cubicBezTo>
                    <a:cubicBezTo>
                      <a:pt x="80855" y="49426"/>
                      <a:pt x="76550" y="66385"/>
                      <a:pt x="67183" y="101813"/>
                    </a:cubicBezTo>
                    <a:cubicBezTo>
                      <a:pt x="63132" y="117510"/>
                      <a:pt x="54266" y="128133"/>
                      <a:pt x="43129" y="128133"/>
                    </a:cubicBezTo>
                    <a:cubicBezTo>
                      <a:pt x="41604" y="128133"/>
                      <a:pt x="35781" y="128133"/>
                      <a:pt x="30466" y="124846"/>
                    </a:cubicBezTo>
                    <a:cubicBezTo>
                      <a:pt x="36797" y="123584"/>
                      <a:pt x="42366" y="118264"/>
                      <a:pt x="42366" y="111181"/>
                    </a:cubicBezTo>
                    <a:cubicBezTo>
                      <a:pt x="42366" y="104346"/>
                      <a:pt x="36797" y="102320"/>
                      <a:pt x="33000" y="102320"/>
                    </a:cubicBezTo>
                    <a:cubicBezTo>
                      <a:pt x="25397" y="102320"/>
                      <a:pt x="19066" y="108903"/>
                      <a:pt x="19066" y="117001"/>
                    </a:cubicBezTo>
                    <a:cubicBezTo>
                      <a:pt x="19066" y="128641"/>
                      <a:pt x="31729" y="133707"/>
                      <a:pt x="42874" y="133707"/>
                    </a:cubicBezTo>
                    <a:cubicBezTo>
                      <a:pt x="59589" y="133707"/>
                      <a:pt x="68701" y="115985"/>
                      <a:pt x="69463" y="114469"/>
                    </a:cubicBezTo>
                    <a:cubicBezTo>
                      <a:pt x="72498" y="123829"/>
                      <a:pt x="81618" y="133707"/>
                      <a:pt x="96807" y="133707"/>
                    </a:cubicBezTo>
                    <a:cubicBezTo>
                      <a:pt x="122896" y="133707"/>
                      <a:pt x="137322" y="101058"/>
                      <a:pt x="137322" y="94729"/>
                    </a:cubicBezTo>
                    <a:cubicBezTo>
                      <a:pt x="137322" y="92197"/>
                      <a:pt x="135050" y="92197"/>
                      <a:pt x="134288" y="92197"/>
                    </a:cubicBezTo>
                    <a:cubicBezTo>
                      <a:pt x="132008" y="92197"/>
                      <a:pt x="131499" y="93205"/>
                      <a:pt x="130999" y="94984"/>
                    </a:cubicBezTo>
                    <a:cubicBezTo>
                      <a:pt x="122642" y="122060"/>
                      <a:pt x="105419" y="128133"/>
                      <a:pt x="97316" y="128133"/>
                    </a:cubicBezTo>
                    <a:cubicBezTo>
                      <a:pt x="87441" y="128133"/>
                      <a:pt x="83390" y="120035"/>
                      <a:pt x="83390" y="111436"/>
                    </a:cubicBezTo>
                    <a:cubicBezTo>
                      <a:pt x="83390" y="105862"/>
                      <a:pt x="84907" y="100297"/>
                      <a:pt x="87695" y="89156"/>
                    </a:cubicBezTo>
                    <a:lnTo>
                      <a:pt x="96307" y="5448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8DED1AEA-512F-4F62-B367-2A58EF7D00DA}"/>
                  </a:ext>
                </a:extLst>
              </p:cNvPr>
              <p:cNvSpPr/>
              <p:nvPr>
                <p:custDataLst>
                  <p:tags r:id="rId15"/>
                </p:custDataLst>
              </p:nvPr>
            </p:nvSpPr>
            <p:spPr>
              <a:xfrm>
                <a:off x="15717513" y="-14631623"/>
                <a:ext cx="101685" cy="177853"/>
              </a:xfrm>
              <a:custGeom>
                <a:avLst/>
                <a:gdLst>
                  <a:gd name="connsiteX0" fmla="*/ 96903 w 101685"/>
                  <a:gd name="connsiteY0" fmla="*/ 25789 h 177852"/>
                  <a:gd name="connsiteX1" fmla="*/ 89817 w 101685"/>
                  <a:gd name="connsiteY1" fmla="*/ 19056 h 177852"/>
                  <a:gd name="connsiteX2" fmla="*/ 79886 w 101685"/>
                  <a:gd name="connsiteY2" fmla="*/ 28797 h 177852"/>
                  <a:gd name="connsiteX3" fmla="*/ 86981 w 101685"/>
                  <a:gd name="connsiteY3" fmla="*/ 35539 h 177852"/>
                  <a:gd name="connsiteX4" fmla="*/ 96903 w 101685"/>
                  <a:gd name="connsiteY4" fmla="*/ 25789 h 177852"/>
                  <a:gd name="connsiteX5" fmla="*/ 59319 w 101685"/>
                  <a:gd name="connsiteY5" fmla="*/ 145236 h 177852"/>
                  <a:gd name="connsiteX6" fmla="*/ 36440 w 101685"/>
                  <a:gd name="connsiteY6" fmla="*/ 167737 h 177852"/>
                  <a:gd name="connsiteX7" fmla="*/ 30061 w 101685"/>
                  <a:gd name="connsiteY7" fmla="*/ 166673 h 177852"/>
                  <a:gd name="connsiteX8" fmla="*/ 36090 w 101685"/>
                  <a:gd name="connsiteY8" fmla="*/ 157637 h 177852"/>
                  <a:gd name="connsiteX9" fmla="*/ 29171 w 101685"/>
                  <a:gd name="connsiteY9" fmla="*/ 151079 h 177852"/>
                  <a:gd name="connsiteX10" fmla="*/ 19066 w 101685"/>
                  <a:gd name="connsiteY10" fmla="*/ 161536 h 177852"/>
                  <a:gd name="connsiteX11" fmla="*/ 36623 w 101685"/>
                  <a:gd name="connsiteY11" fmla="*/ 172700 h 177852"/>
                  <a:gd name="connsiteX12" fmla="*/ 73500 w 101685"/>
                  <a:gd name="connsiteY12" fmla="*/ 144704 h 177852"/>
                  <a:gd name="connsiteX13" fmla="*/ 89460 w 101685"/>
                  <a:gd name="connsiteY13" fmla="*/ 81256 h 177852"/>
                  <a:gd name="connsiteX14" fmla="*/ 90349 w 101685"/>
                  <a:gd name="connsiteY14" fmla="*/ 75055 h 177852"/>
                  <a:gd name="connsiteX15" fmla="*/ 71370 w 101685"/>
                  <a:gd name="connsiteY15" fmla="*/ 58397 h 177852"/>
                  <a:gd name="connsiteX16" fmla="*/ 40341 w 101685"/>
                  <a:gd name="connsiteY16" fmla="*/ 85512 h 177852"/>
                  <a:gd name="connsiteX17" fmla="*/ 43359 w 101685"/>
                  <a:gd name="connsiteY17" fmla="*/ 87815 h 177852"/>
                  <a:gd name="connsiteX18" fmla="*/ 46902 w 101685"/>
                  <a:gd name="connsiteY18" fmla="*/ 84623 h 177852"/>
                  <a:gd name="connsiteX19" fmla="*/ 70838 w 101685"/>
                  <a:gd name="connsiteY19" fmla="*/ 63359 h 177852"/>
                  <a:gd name="connsiteX20" fmla="*/ 76868 w 101685"/>
                  <a:gd name="connsiteY20" fmla="*/ 72046 h 177852"/>
                  <a:gd name="connsiteX21" fmla="*/ 76335 w 101685"/>
                  <a:gd name="connsiteY21" fmla="*/ 77358 h 177852"/>
                  <a:gd name="connsiteX22" fmla="*/ 59319 w 101685"/>
                  <a:gd name="connsiteY22" fmla="*/ 145236 h 17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1685" h="177852">
                    <a:moveTo>
                      <a:pt x="96903" y="25789"/>
                    </a:moveTo>
                    <a:cubicBezTo>
                      <a:pt x="96903" y="22779"/>
                      <a:pt x="94599" y="19056"/>
                      <a:pt x="89817" y="19056"/>
                    </a:cubicBezTo>
                    <a:cubicBezTo>
                      <a:pt x="84669" y="19056"/>
                      <a:pt x="79886" y="24018"/>
                      <a:pt x="79886" y="28797"/>
                    </a:cubicBezTo>
                    <a:cubicBezTo>
                      <a:pt x="79886" y="31640"/>
                      <a:pt x="82016" y="35539"/>
                      <a:pt x="86981" y="35539"/>
                    </a:cubicBezTo>
                    <a:cubicBezTo>
                      <a:pt x="91763" y="35539"/>
                      <a:pt x="96903" y="30925"/>
                      <a:pt x="96903" y="25789"/>
                    </a:cubicBezTo>
                    <a:close/>
                    <a:moveTo>
                      <a:pt x="59319" y="145236"/>
                    </a:moveTo>
                    <a:cubicBezTo>
                      <a:pt x="56300" y="157463"/>
                      <a:pt x="46902" y="167737"/>
                      <a:pt x="36440" y="167737"/>
                    </a:cubicBezTo>
                    <a:cubicBezTo>
                      <a:pt x="34136" y="167737"/>
                      <a:pt x="32007" y="167388"/>
                      <a:pt x="30061" y="166673"/>
                    </a:cubicBezTo>
                    <a:cubicBezTo>
                      <a:pt x="34668" y="164554"/>
                      <a:pt x="36090" y="160298"/>
                      <a:pt x="36090" y="157637"/>
                    </a:cubicBezTo>
                    <a:cubicBezTo>
                      <a:pt x="36090" y="153382"/>
                      <a:pt x="32722" y="151079"/>
                      <a:pt x="29171" y="151079"/>
                    </a:cubicBezTo>
                    <a:cubicBezTo>
                      <a:pt x="23673" y="151079"/>
                      <a:pt x="19066" y="155868"/>
                      <a:pt x="19066" y="161536"/>
                    </a:cubicBezTo>
                    <a:cubicBezTo>
                      <a:pt x="19066" y="168269"/>
                      <a:pt x="25978" y="172700"/>
                      <a:pt x="36623" y="172700"/>
                    </a:cubicBezTo>
                    <a:cubicBezTo>
                      <a:pt x="47260" y="172700"/>
                      <a:pt x="68002" y="166324"/>
                      <a:pt x="73500" y="144704"/>
                    </a:cubicBezTo>
                    <a:lnTo>
                      <a:pt x="89460" y="81256"/>
                    </a:lnTo>
                    <a:cubicBezTo>
                      <a:pt x="89992" y="79312"/>
                      <a:pt x="90349" y="77714"/>
                      <a:pt x="90349" y="75055"/>
                    </a:cubicBezTo>
                    <a:cubicBezTo>
                      <a:pt x="90349" y="65305"/>
                      <a:pt x="82016" y="58397"/>
                      <a:pt x="71370" y="58397"/>
                    </a:cubicBezTo>
                    <a:cubicBezTo>
                      <a:pt x="51693" y="58397"/>
                      <a:pt x="40341" y="83027"/>
                      <a:pt x="40341" y="85512"/>
                    </a:cubicBezTo>
                    <a:cubicBezTo>
                      <a:pt x="40341" y="87815"/>
                      <a:pt x="42827" y="87815"/>
                      <a:pt x="43359" y="87815"/>
                    </a:cubicBezTo>
                    <a:cubicBezTo>
                      <a:pt x="45488" y="87815"/>
                      <a:pt x="45663" y="87283"/>
                      <a:pt x="46902" y="84623"/>
                    </a:cubicBezTo>
                    <a:cubicBezTo>
                      <a:pt x="51335" y="74349"/>
                      <a:pt x="60559" y="63359"/>
                      <a:pt x="70838" y="63359"/>
                    </a:cubicBezTo>
                    <a:cubicBezTo>
                      <a:pt x="75271" y="63359"/>
                      <a:pt x="76868" y="66369"/>
                      <a:pt x="76868" y="72046"/>
                    </a:cubicBezTo>
                    <a:cubicBezTo>
                      <a:pt x="76868" y="73991"/>
                      <a:pt x="76518" y="76477"/>
                      <a:pt x="76335" y="77358"/>
                    </a:cubicBezTo>
                    <a:lnTo>
                      <a:pt x="59319" y="14523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37" name="Groupe 36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x_k&#10;\end{align*}&#10;&#10;\end{document}" title="IguanaTex Vector Display">
              <a:extLst>
                <a:ext uri="{FF2B5EF4-FFF2-40B4-BE49-F238E27FC236}">
                  <a16:creationId xmlns:a16="http://schemas.microsoft.com/office/drawing/2014/main" id="{E9B8D8FE-D8FC-486E-8069-FF9A28E47EEF}"/>
                </a:ext>
              </a:extLst>
            </p:cNvPr>
            <p:cNvGrpSpPr>
              <a:grpSpLocks noChangeAspect="1"/>
            </p:cNvGrpSpPr>
            <p:nvPr>
              <p:custDataLst>
                <p:tags r:id="rId11"/>
              </p:custDataLst>
            </p:nvPr>
          </p:nvGrpSpPr>
          <p:grpSpPr>
            <a:xfrm>
              <a:off x="8762750" y="2636912"/>
              <a:ext cx="229540" cy="163045"/>
              <a:chOff x="15751753" y="-13327283"/>
              <a:chExt cx="229540" cy="163045"/>
            </a:xfrm>
          </p:grpSpPr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D072ECF1-4EDE-4DED-92B7-90AF536E7EB3}"/>
                  </a:ext>
                </a:extLst>
              </p:cNvPr>
              <p:cNvSpPr/>
              <p:nvPr>
                <p:custDataLst>
                  <p:tags r:id="rId12"/>
                </p:custDataLst>
              </p:nvPr>
            </p:nvSpPr>
            <p:spPr>
              <a:xfrm>
                <a:off x="15751753" y="-13327283"/>
                <a:ext cx="138717" cy="138640"/>
              </a:xfrm>
              <a:custGeom>
                <a:avLst/>
                <a:gdLst>
                  <a:gd name="connsiteX0" fmla="*/ 87586 w 138716"/>
                  <a:gd name="connsiteY0" fmla="*/ 49549 h 138639"/>
                  <a:gd name="connsiteX1" fmla="*/ 110381 w 138716"/>
                  <a:gd name="connsiteY1" fmla="*/ 22392 h 138639"/>
                  <a:gd name="connsiteX2" fmla="*/ 121897 w 138716"/>
                  <a:gd name="connsiteY2" fmla="*/ 25389 h 138639"/>
                  <a:gd name="connsiteX3" fmla="*/ 110843 w 138716"/>
                  <a:gd name="connsiteY3" fmla="*/ 37815 h 138639"/>
                  <a:gd name="connsiteX4" fmla="*/ 119593 w 138716"/>
                  <a:gd name="connsiteY4" fmla="*/ 45866 h 138639"/>
                  <a:gd name="connsiteX5" fmla="*/ 132034 w 138716"/>
                  <a:gd name="connsiteY5" fmla="*/ 32522 h 138639"/>
                  <a:gd name="connsiteX6" fmla="*/ 110612 w 138716"/>
                  <a:gd name="connsiteY6" fmla="*/ 17330 h 138639"/>
                  <a:gd name="connsiteX7" fmla="*/ 86430 w 138716"/>
                  <a:gd name="connsiteY7" fmla="*/ 34818 h 138639"/>
                  <a:gd name="connsiteX8" fmla="*/ 61563 w 138716"/>
                  <a:gd name="connsiteY8" fmla="*/ 17330 h 138639"/>
                  <a:gd name="connsiteX9" fmla="*/ 24485 w 138716"/>
                  <a:gd name="connsiteY9" fmla="*/ 52777 h 138639"/>
                  <a:gd name="connsiteX10" fmla="*/ 27245 w 138716"/>
                  <a:gd name="connsiteY10" fmla="*/ 55073 h 138639"/>
                  <a:gd name="connsiteX11" fmla="*/ 30236 w 138716"/>
                  <a:gd name="connsiteY11" fmla="*/ 52546 h 138639"/>
                  <a:gd name="connsiteX12" fmla="*/ 61101 w 138716"/>
                  <a:gd name="connsiteY12" fmla="*/ 22392 h 138639"/>
                  <a:gd name="connsiteX13" fmla="*/ 73534 w 138716"/>
                  <a:gd name="connsiteY13" fmla="*/ 37815 h 138639"/>
                  <a:gd name="connsiteX14" fmla="*/ 61101 w 138716"/>
                  <a:gd name="connsiteY14" fmla="*/ 92593 h 138639"/>
                  <a:gd name="connsiteX15" fmla="*/ 39224 w 138716"/>
                  <a:gd name="connsiteY15" fmla="*/ 116529 h 138639"/>
                  <a:gd name="connsiteX16" fmla="*/ 27707 w 138716"/>
                  <a:gd name="connsiteY16" fmla="*/ 113540 h 138639"/>
                  <a:gd name="connsiteX17" fmla="*/ 38530 w 138716"/>
                  <a:gd name="connsiteY17" fmla="*/ 101113 h 138639"/>
                  <a:gd name="connsiteX18" fmla="*/ 30012 w 138716"/>
                  <a:gd name="connsiteY18" fmla="*/ 93054 h 138639"/>
                  <a:gd name="connsiteX19" fmla="*/ 17340 w 138716"/>
                  <a:gd name="connsiteY19" fmla="*/ 106406 h 138639"/>
                  <a:gd name="connsiteX20" fmla="*/ 38992 w 138716"/>
                  <a:gd name="connsiteY20" fmla="*/ 121599 h 138639"/>
                  <a:gd name="connsiteX21" fmla="*/ 63173 w 138716"/>
                  <a:gd name="connsiteY21" fmla="*/ 104103 h 138639"/>
                  <a:gd name="connsiteX22" fmla="*/ 88042 w 138716"/>
                  <a:gd name="connsiteY22" fmla="*/ 121599 h 138639"/>
                  <a:gd name="connsiteX23" fmla="*/ 124888 w 138716"/>
                  <a:gd name="connsiteY23" fmla="*/ 86151 h 138639"/>
                  <a:gd name="connsiteX24" fmla="*/ 122128 w 138716"/>
                  <a:gd name="connsiteY24" fmla="*/ 83848 h 138639"/>
                  <a:gd name="connsiteX25" fmla="*/ 119138 w 138716"/>
                  <a:gd name="connsiteY25" fmla="*/ 86382 h 138639"/>
                  <a:gd name="connsiteX26" fmla="*/ 88504 w 138716"/>
                  <a:gd name="connsiteY26" fmla="*/ 116529 h 138639"/>
                  <a:gd name="connsiteX27" fmla="*/ 75839 w 138716"/>
                  <a:gd name="connsiteY27" fmla="*/ 101344 h 138639"/>
                  <a:gd name="connsiteX28" fmla="*/ 79755 w 138716"/>
                  <a:gd name="connsiteY28" fmla="*/ 81082 h 138639"/>
                  <a:gd name="connsiteX29" fmla="*/ 87586 w 138716"/>
                  <a:gd name="connsiteY29" fmla="*/ 49549 h 138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38716" h="138639">
                    <a:moveTo>
                      <a:pt x="87586" y="49549"/>
                    </a:moveTo>
                    <a:cubicBezTo>
                      <a:pt x="88966" y="43570"/>
                      <a:pt x="94262" y="22392"/>
                      <a:pt x="110381" y="22392"/>
                    </a:cubicBezTo>
                    <a:cubicBezTo>
                      <a:pt x="111537" y="22392"/>
                      <a:pt x="117064" y="22392"/>
                      <a:pt x="121897" y="25389"/>
                    </a:cubicBezTo>
                    <a:cubicBezTo>
                      <a:pt x="115452" y="26537"/>
                      <a:pt x="110843" y="32292"/>
                      <a:pt x="110843" y="37815"/>
                    </a:cubicBezTo>
                    <a:cubicBezTo>
                      <a:pt x="110843" y="41497"/>
                      <a:pt x="113379" y="45866"/>
                      <a:pt x="119593" y="45866"/>
                    </a:cubicBezTo>
                    <a:cubicBezTo>
                      <a:pt x="124664" y="45866"/>
                      <a:pt x="132034" y="41728"/>
                      <a:pt x="132034" y="32522"/>
                    </a:cubicBezTo>
                    <a:cubicBezTo>
                      <a:pt x="132034" y="20550"/>
                      <a:pt x="118444" y="17330"/>
                      <a:pt x="110612" y="17330"/>
                    </a:cubicBezTo>
                    <a:cubicBezTo>
                      <a:pt x="97254" y="17330"/>
                      <a:pt x="89198" y="29526"/>
                      <a:pt x="86430" y="34818"/>
                    </a:cubicBezTo>
                    <a:cubicBezTo>
                      <a:pt x="80672" y="19633"/>
                      <a:pt x="68239" y="17330"/>
                      <a:pt x="61563" y="17330"/>
                    </a:cubicBezTo>
                    <a:cubicBezTo>
                      <a:pt x="37605" y="17330"/>
                      <a:pt x="24485" y="47021"/>
                      <a:pt x="24485" y="52777"/>
                    </a:cubicBezTo>
                    <a:cubicBezTo>
                      <a:pt x="24485" y="55073"/>
                      <a:pt x="26783" y="55073"/>
                      <a:pt x="27245" y="55073"/>
                    </a:cubicBezTo>
                    <a:cubicBezTo>
                      <a:pt x="29087" y="55073"/>
                      <a:pt x="29781" y="54619"/>
                      <a:pt x="30236" y="52546"/>
                    </a:cubicBezTo>
                    <a:cubicBezTo>
                      <a:pt x="38068" y="28147"/>
                      <a:pt x="53269" y="22392"/>
                      <a:pt x="61101" y="22392"/>
                    </a:cubicBezTo>
                    <a:cubicBezTo>
                      <a:pt x="65471" y="22392"/>
                      <a:pt x="73534" y="24463"/>
                      <a:pt x="73534" y="37815"/>
                    </a:cubicBezTo>
                    <a:cubicBezTo>
                      <a:pt x="73534" y="44950"/>
                      <a:pt x="69618" y="60373"/>
                      <a:pt x="61101" y="92593"/>
                    </a:cubicBezTo>
                    <a:cubicBezTo>
                      <a:pt x="57415" y="106868"/>
                      <a:pt x="49352" y="116529"/>
                      <a:pt x="39224" y="116529"/>
                    </a:cubicBezTo>
                    <a:cubicBezTo>
                      <a:pt x="37836" y="116529"/>
                      <a:pt x="32541" y="116529"/>
                      <a:pt x="27707" y="113540"/>
                    </a:cubicBezTo>
                    <a:cubicBezTo>
                      <a:pt x="33466" y="112392"/>
                      <a:pt x="38530" y="107554"/>
                      <a:pt x="38530" y="101113"/>
                    </a:cubicBezTo>
                    <a:cubicBezTo>
                      <a:pt x="38530" y="94896"/>
                      <a:pt x="33466" y="93054"/>
                      <a:pt x="30012" y="93054"/>
                    </a:cubicBezTo>
                    <a:cubicBezTo>
                      <a:pt x="23098" y="93054"/>
                      <a:pt x="17340" y="99041"/>
                      <a:pt x="17340" y="106406"/>
                    </a:cubicBezTo>
                    <a:cubicBezTo>
                      <a:pt x="17340" y="116991"/>
                      <a:pt x="28856" y="121599"/>
                      <a:pt x="38992" y="121599"/>
                    </a:cubicBezTo>
                    <a:cubicBezTo>
                      <a:pt x="54193" y="121599"/>
                      <a:pt x="62480" y="105482"/>
                      <a:pt x="63173" y="104103"/>
                    </a:cubicBezTo>
                    <a:cubicBezTo>
                      <a:pt x="65934" y="112615"/>
                      <a:pt x="74228" y="121599"/>
                      <a:pt x="88042" y="121599"/>
                    </a:cubicBezTo>
                    <a:cubicBezTo>
                      <a:pt x="111768" y="121599"/>
                      <a:pt x="124888" y="91906"/>
                      <a:pt x="124888" y="86151"/>
                    </a:cubicBezTo>
                    <a:cubicBezTo>
                      <a:pt x="124888" y="83848"/>
                      <a:pt x="122822" y="83848"/>
                      <a:pt x="122128" y="83848"/>
                    </a:cubicBezTo>
                    <a:cubicBezTo>
                      <a:pt x="120055" y="83848"/>
                      <a:pt x="119593" y="84764"/>
                      <a:pt x="119138" y="86382"/>
                    </a:cubicBezTo>
                    <a:cubicBezTo>
                      <a:pt x="111537" y="111006"/>
                      <a:pt x="95873" y="116529"/>
                      <a:pt x="88504" y="116529"/>
                    </a:cubicBezTo>
                    <a:cubicBezTo>
                      <a:pt x="79524" y="116529"/>
                      <a:pt x="75839" y="109164"/>
                      <a:pt x="75839" y="101344"/>
                    </a:cubicBezTo>
                    <a:cubicBezTo>
                      <a:pt x="75839" y="96275"/>
                      <a:pt x="77219" y="91214"/>
                      <a:pt x="79755" y="81082"/>
                    </a:cubicBezTo>
                    <a:lnTo>
                      <a:pt x="87586" y="4954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7DD06B76-347D-4C0E-B992-280504D190DA}"/>
                  </a:ext>
                </a:extLst>
              </p:cNvPr>
              <p:cNvSpPr/>
              <p:nvPr>
                <p:custDataLst>
                  <p:tags r:id="rId13"/>
                </p:custDataLst>
              </p:nvPr>
            </p:nvSpPr>
            <p:spPr>
              <a:xfrm>
                <a:off x="15888815" y="-13302878"/>
                <a:ext cx="92478" cy="138640"/>
              </a:xfrm>
              <a:custGeom>
                <a:avLst/>
                <a:gdLst>
                  <a:gd name="connsiteX0" fmla="*/ 55718 w 92477"/>
                  <a:gd name="connsiteY0" fmla="*/ 22167 h 138639"/>
                  <a:gd name="connsiteX1" fmla="*/ 56361 w 92477"/>
                  <a:gd name="connsiteY1" fmla="*/ 19582 h 138639"/>
                  <a:gd name="connsiteX2" fmla="*/ 53782 w 92477"/>
                  <a:gd name="connsiteY2" fmla="*/ 17330 h 138639"/>
                  <a:gd name="connsiteX3" fmla="*/ 33140 w 92477"/>
                  <a:gd name="connsiteY3" fmla="*/ 18939 h 138639"/>
                  <a:gd name="connsiteX4" fmla="*/ 29593 w 92477"/>
                  <a:gd name="connsiteY4" fmla="*/ 22644 h 138639"/>
                  <a:gd name="connsiteX5" fmla="*/ 33790 w 92477"/>
                  <a:gd name="connsiteY5" fmla="*/ 24905 h 138639"/>
                  <a:gd name="connsiteX6" fmla="*/ 41528 w 92477"/>
                  <a:gd name="connsiteY6" fmla="*/ 27323 h 138639"/>
                  <a:gd name="connsiteX7" fmla="*/ 40885 w 92477"/>
                  <a:gd name="connsiteY7" fmla="*/ 30869 h 138639"/>
                  <a:gd name="connsiteX8" fmla="*/ 18149 w 92477"/>
                  <a:gd name="connsiteY8" fmla="*/ 122090 h 138639"/>
                  <a:gd name="connsiteX9" fmla="*/ 17340 w 92477"/>
                  <a:gd name="connsiteY9" fmla="*/ 125635 h 138639"/>
                  <a:gd name="connsiteX10" fmla="*/ 22823 w 92477"/>
                  <a:gd name="connsiteY10" fmla="*/ 130790 h 138639"/>
                  <a:gd name="connsiteX11" fmla="*/ 30243 w 92477"/>
                  <a:gd name="connsiteY11" fmla="*/ 124025 h 138639"/>
                  <a:gd name="connsiteX12" fmla="*/ 38140 w 92477"/>
                  <a:gd name="connsiteY12" fmla="*/ 92758 h 138639"/>
                  <a:gd name="connsiteX13" fmla="*/ 58781 w 92477"/>
                  <a:gd name="connsiteY13" fmla="*/ 105973 h 138639"/>
                  <a:gd name="connsiteX14" fmla="*/ 58463 w 92477"/>
                  <a:gd name="connsiteY14" fmla="*/ 109192 h 138639"/>
                  <a:gd name="connsiteX15" fmla="*/ 57813 w 92477"/>
                  <a:gd name="connsiteY15" fmla="*/ 114189 h 138639"/>
                  <a:gd name="connsiteX16" fmla="*/ 74907 w 92477"/>
                  <a:gd name="connsiteY16" fmla="*/ 130790 h 138639"/>
                  <a:gd name="connsiteX17" fmla="*/ 95389 w 92477"/>
                  <a:gd name="connsiteY17" fmla="*/ 106132 h 138639"/>
                  <a:gd name="connsiteX18" fmla="*/ 92810 w 92477"/>
                  <a:gd name="connsiteY18" fmla="*/ 104038 h 138639"/>
                  <a:gd name="connsiteX19" fmla="*/ 89580 w 92477"/>
                  <a:gd name="connsiteY19" fmla="*/ 107908 h 138639"/>
                  <a:gd name="connsiteX20" fmla="*/ 75391 w 92477"/>
                  <a:gd name="connsiteY20" fmla="*/ 126277 h 138639"/>
                  <a:gd name="connsiteX21" fmla="*/ 69748 w 92477"/>
                  <a:gd name="connsiteY21" fmla="*/ 117901 h 138639"/>
                  <a:gd name="connsiteX22" fmla="*/ 70716 w 92477"/>
                  <a:gd name="connsiteY22" fmla="*/ 110645 h 138639"/>
                  <a:gd name="connsiteX23" fmla="*/ 71526 w 92477"/>
                  <a:gd name="connsiteY23" fmla="*/ 105647 h 138639"/>
                  <a:gd name="connsiteX24" fmla="*/ 45401 w 92477"/>
                  <a:gd name="connsiteY24" fmla="*/ 88564 h 138639"/>
                  <a:gd name="connsiteX25" fmla="*/ 58781 w 92477"/>
                  <a:gd name="connsiteY25" fmla="*/ 77927 h 138639"/>
                  <a:gd name="connsiteX26" fmla="*/ 84097 w 92477"/>
                  <a:gd name="connsiteY26" fmla="*/ 62618 h 138639"/>
                  <a:gd name="connsiteX27" fmla="*/ 89421 w 92477"/>
                  <a:gd name="connsiteY27" fmla="*/ 64712 h 138639"/>
                  <a:gd name="connsiteX28" fmla="*/ 81034 w 92477"/>
                  <a:gd name="connsiteY28" fmla="*/ 73738 h 138639"/>
                  <a:gd name="connsiteX29" fmla="*/ 87485 w 92477"/>
                  <a:gd name="connsiteY29" fmla="*/ 79703 h 138639"/>
                  <a:gd name="connsiteX30" fmla="*/ 96675 w 92477"/>
                  <a:gd name="connsiteY30" fmla="*/ 69385 h 138639"/>
                  <a:gd name="connsiteX31" fmla="*/ 84263 w 92477"/>
                  <a:gd name="connsiteY31" fmla="*/ 58105 h 138639"/>
                  <a:gd name="connsiteX32" fmla="*/ 58463 w 92477"/>
                  <a:gd name="connsiteY32" fmla="*/ 72287 h 138639"/>
                  <a:gd name="connsiteX33" fmla="*/ 39751 w 92477"/>
                  <a:gd name="connsiteY33" fmla="*/ 86469 h 138639"/>
                  <a:gd name="connsiteX34" fmla="*/ 55718 w 92477"/>
                  <a:gd name="connsiteY34" fmla="*/ 22167 h 138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92477" h="138639">
                    <a:moveTo>
                      <a:pt x="55718" y="22167"/>
                    </a:moveTo>
                    <a:cubicBezTo>
                      <a:pt x="55877" y="21843"/>
                      <a:pt x="56361" y="19749"/>
                      <a:pt x="56361" y="19582"/>
                    </a:cubicBezTo>
                    <a:cubicBezTo>
                      <a:pt x="56361" y="18781"/>
                      <a:pt x="55718" y="17330"/>
                      <a:pt x="53782" y="17330"/>
                    </a:cubicBezTo>
                    <a:cubicBezTo>
                      <a:pt x="50559" y="17330"/>
                      <a:pt x="37172" y="18615"/>
                      <a:pt x="33140" y="18939"/>
                    </a:cubicBezTo>
                    <a:cubicBezTo>
                      <a:pt x="31854" y="19099"/>
                      <a:pt x="29593" y="19265"/>
                      <a:pt x="29593" y="22644"/>
                    </a:cubicBezTo>
                    <a:cubicBezTo>
                      <a:pt x="29593" y="24905"/>
                      <a:pt x="31854" y="24905"/>
                      <a:pt x="33790" y="24905"/>
                    </a:cubicBezTo>
                    <a:cubicBezTo>
                      <a:pt x="41528" y="24905"/>
                      <a:pt x="41528" y="26030"/>
                      <a:pt x="41528" y="27323"/>
                    </a:cubicBezTo>
                    <a:cubicBezTo>
                      <a:pt x="41528" y="28450"/>
                      <a:pt x="41203" y="29418"/>
                      <a:pt x="40885" y="30869"/>
                    </a:cubicBezTo>
                    <a:lnTo>
                      <a:pt x="18149" y="122090"/>
                    </a:lnTo>
                    <a:cubicBezTo>
                      <a:pt x="17340" y="124992"/>
                      <a:pt x="17340" y="125310"/>
                      <a:pt x="17340" y="125635"/>
                    </a:cubicBezTo>
                    <a:cubicBezTo>
                      <a:pt x="17340" y="128054"/>
                      <a:pt x="19276" y="130790"/>
                      <a:pt x="22823" y="130790"/>
                    </a:cubicBezTo>
                    <a:cubicBezTo>
                      <a:pt x="27180" y="130790"/>
                      <a:pt x="29275" y="127570"/>
                      <a:pt x="30243" y="124025"/>
                    </a:cubicBezTo>
                    <a:cubicBezTo>
                      <a:pt x="30561" y="123375"/>
                      <a:pt x="37496" y="95012"/>
                      <a:pt x="38140" y="92758"/>
                    </a:cubicBezTo>
                    <a:cubicBezTo>
                      <a:pt x="49591" y="93885"/>
                      <a:pt x="58781" y="97590"/>
                      <a:pt x="58781" y="105973"/>
                    </a:cubicBezTo>
                    <a:cubicBezTo>
                      <a:pt x="58781" y="106781"/>
                      <a:pt x="58781" y="107583"/>
                      <a:pt x="58463" y="109192"/>
                    </a:cubicBezTo>
                    <a:cubicBezTo>
                      <a:pt x="57813" y="111613"/>
                      <a:pt x="57813" y="112421"/>
                      <a:pt x="57813" y="114189"/>
                    </a:cubicBezTo>
                    <a:cubicBezTo>
                      <a:pt x="57813" y="125635"/>
                      <a:pt x="67169" y="130790"/>
                      <a:pt x="74907" y="130790"/>
                    </a:cubicBezTo>
                    <a:cubicBezTo>
                      <a:pt x="90549" y="130790"/>
                      <a:pt x="95389" y="106297"/>
                      <a:pt x="95389" y="106132"/>
                    </a:cubicBezTo>
                    <a:cubicBezTo>
                      <a:pt x="95389" y="104038"/>
                      <a:pt x="93294" y="104038"/>
                      <a:pt x="92810" y="104038"/>
                    </a:cubicBezTo>
                    <a:cubicBezTo>
                      <a:pt x="90549" y="104038"/>
                      <a:pt x="90389" y="104846"/>
                      <a:pt x="89580" y="107908"/>
                    </a:cubicBezTo>
                    <a:cubicBezTo>
                      <a:pt x="87652" y="114839"/>
                      <a:pt x="83295" y="126277"/>
                      <a:pt x="75391" y="126277"/>
                    </a:cubicBezTo>
                    <a:cubicBezTo>
                      <a:pt x="71042" y="126277"/>
                      <a:pt x="69748" y="122248"/>
                      <a:pt x="69748" y="117901"/>
                    </a:cubicBezTo>
                    <a:cubicBezTo>
                      <a:pt x="69748" y="115158"/>
                      <a:pt x="69748" y="114839"/>
                      <a:pt x="70716" y="110645"/>
                    </a:cubicBezTo>
                    <a:cubicBezTo>
                      <a:pt x="70875" y="110161"/>
                      <a:pt x="71526" y="107424"/>
                      <a:pt x="71526" y="105647"/>
                    </a:cubicBezTo>
                    <a:cubicBezTo>
                      <a:pt x="71526" y="91307"/>
                      <a:pt x="52170" y="89047"/>
                      <a:pt x="45401" y="88564"/>
                    </a:cubicBezTo>
                    <a:cubicBezTo>
                      <a:pt x="50075" y="85668"/>
                      <a:pt x="56043" y="80346"/>
                      <a:pt x="58781" y="77927"/>
                    </a:cubicBezTo>
                    <a:cubicBezTo>
                      <a:pt x="67010" y="70193"/>
                      <a:pt x="75073" y="62618"/>
                      <a:pt x="84097" y="62618"/>
                    </a:cubicBezTo>
                    <a:cubicBezTo>
                      <a:pt x="86033" y="62618"/>
                      <a:pt x="88128" y="63102"/>
                      <a:pt x="89421" y="64712"/>
                    </a:cubicBezTo>
                    <a:cubicBezTo>
                      <a:pt x="82486" y="65839"/>
                      <a:pt x="81034" y="71320"/>
                      <a:pt x="81034" y="73738"/>
                    </a:cubicBezTo>
                    <a:cubicBezTo>
                      <a:pt x="81034" y="77284"/>
                      <a:pt x="83779" y="79703"/>
                      <a:pt x="87485" y="79703"/>
                    </a:cubicBezTo>
                    <a:cubicBezTo>
                      <a:pt x="91842" y="79703"/>
                      <a:pt x="96675" y="76157"/>
                      <a:pt x="96675" y="69385"/>
                    </a:cubicBezTo>
                    <a:cubicBezTo>
                      <a:pt x="96675" y="64071"/>
                      <a:pt x="92810" y="58105"/>
                      <a:pt x="84263" y="58105"/>
                    </a:cubicBezTo>
                    <a:cubicBezTo>
                      <a:pt x="75073" y="58105"/>
                      <a:pt x="66685" y="64712"/>
                      <a:pt x="58463" y="72287"/>
                    </a:cubicBezTo>
                    <a:cubicBezTo>
                      <a:pt x="51686" y="78735"/>
                      <a:pt x="46369" y="83732"/>
                      <a:pt x="39751" y="86469"/>
                    </a:cubicBezTo>
                    <a:lnTo>
                      <a:pt x="55718" y="2216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6" name="Flèche : double flèche horizontale 5">
            <a:extLst>
              <a:ext uri="{FF2B5EF4-FFF2-40B4-BE49-F238E27FC236}">
                <a16:creationId xmlns:a16="http://schemas.microsoft.com/office/drawing/2014/main" id="{32841193-2CB2-4DDB-B8D5-CBBB61614D56}"/>
              </a:ext>
            </a:extLst>
          </p:cNvPr>
          <p:cNvSpPr/>
          <p:nvPr/>
        </p:nvSpPr>
        <p:spPr>
          <a:xfrm>
            <a:off x="7045548" y="3994661"/>
            <a:ext cx="321809" cy="110790"/>
          </a:xfrm>
          <a:prstGeom prst="left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70" name="Picture 2 1">
            <a:extLst>
              <a:ext uri="{FF2B5EF4-FFF2-40B4-BE49-F238E27FC236}">
                <a16:creationId xmlns:a16="http://schemas.microsoft.com/office/drawing/2014/main" id="{1DC10B74-BCE6-472F-96B9-3476CF26EC07}"/>
              </a:ext>
            </a:extLst>
          </p:cNvPr>
          <p:cNvPicPr>
            <a:picLocks/>
          </p:cNvPicPr>
          <p:nvPr>
            <p:custDataLst>
              <p:tags r:id="rId8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3248" y="4218153"/>
            <a:ext cx="257890" cy="2192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804743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/>
      <p:bldP spid="22" grpId="0"/>
      <p:bldP spid="31" grpId="0"/>
      <p:bldP spid="59" grpId="0"/>
      <p:bldP spid="64" grpId="0"/>
      <p:bldP spid="67" grpId="0"/>
      <p:bldP spid="6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92" name="Title 1"/>
          <p:cNvSpPr txBox="1">
            <a:spLocks/>
          </p:cNvSpPr>
          <p:nvPr/>
        </p:nvSpPr>
        <p:spPr bwMode="auto">
          <a:xfrm>
            <a:off x="90709" y="230822"/>
            <a:ext cx="8569770" cy="755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accent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GB" altLang="fr-FR" sz="2800" dirty="0">
                <a:solidFill>
                  <a:srgbClr val="990000"/>
                </a:solidFill>
              </a:rPr>
              <a:t>4-point correlator and exact OPE data</a:t>
            </a:r>
            <a:endParaRPr lang="en-GB" altLang="fr-FR" sz="4400" dirty="0">
              <a:solidFill>
                <a:schemeClr val="tx2"/>
              </a:solidFill>
            </a:endParaRPr>
          </a:p>
        </p:txBody>
      </p:sp>
      <p:sp>
        <p:nvSpPr>
          <p:cNvPr id="12" name="Rectangle 30"/>
          <p:cNvSpPr>
            <a:spLocks noChangeArrowheads="1"/>
          </p:cNvSpPr>
          <p:nvPr/>
        </p:nvSpPr>
        <p:spPr bwMode="auto">
          <a:xfrm>
            <a:off x="6228184" y="-21471"/>
            <a:ext cx="251645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200" b="1" dirty="0" err="1">
                <a:solidFill>
                  <a:srgbClr val="00CC00"/>
                </a:solidFill>
              </a:rPr>
              <a:t>Grabner</a:t>
            </a:r>
            <a:r>
              <a:rPr lang="en-GB" sz="1200" b="1" dirty="0">
                <a:solidFill>
                  <a:srgbClr val="00CC00"/>
                </a:solidFill>
              </a:rPr>
              <a:t>, </a:t>
            </a:r>
            <a:r>
              <a:rPr lang="en-GB" sz="1200" b="1" dirty="0" err="1">
                <a:solidFill>
                  <a:srgbClr val="00CC00"/>
                </a:solidFill>
              </a:rPr>
              <a:t>Gromov</a:t>
            </a:r>
            <a:r>
              <a:rPr lang="en-GB" sz="1200" b="1" dirty="0">
                <a:solidFill>
                  <a:srgbClr val="00CC00"/>
                </a:solidFill>
              </a:rPr>
              <a:t>, V.K., </a:t>
            </a:r>
            <a:r>
              <a:rPr lang="en-GB" sz="1200" b="1" dirty="0" err="1">
                <a:solidFill>
                  <a:srgbClr val="00CC00"/>
                </a:solidFill>
              </a:rPr>
              <a:t>Korchemsky</a:t>
            </a:r>
            <a:endParaRPr lang="en-GB" sz="1200" b="1" dirty="0">
              <a:solidFill>
                <a:srgbClr val="00CC00"/>
              </a:solidFill>
            </a:endParaRPr>
          </a:p>
          <a:p>
            <a:r>
              <a:rPr lang="en-GB" sz="1200" b="1" dirty="0">
                <a:solidFill>
                  <a:srgbClr val="00CC00"/>
                </a:solidFill>
              </a:rPr>
              <a:t>V.K., </a:t>
            </a:r>
            <a:r>
              <a:rPr lang="en-GB" sz="1200" b="1" dirty="0" err="1">
                <a:solidFill>
                  <a:srgbClr val="00CC00"/>
                </a:solidFill>
              </a:rPr>
              <a:t>Olivucci</a:t>
            </a:r>
            <a:r>
              <a:rPr lang="en-GB" sz="1200" b="1" dirty="0">
                <a:solidFill>
                  <a:srgbClr val="00CC00"/>
                </a:solidFill>
              </a:rPr>
              <a:t> </a:t>
            </a:r>
            <a:endParaRPr lang="en-US" sz="1200" dirty="0"/>
          </a:p>
        </p:txBody>
      </p:sp>
      <p:grpSp>
        <p:nvGrpSpPr>
          <p:cNvPr id="39" name="Group 38"/>
          <p:cNvGrpSpPr/>
          <p:nvPr/>
        </p:nvGrpSpPr>
        <p:grpSpPr>
          <a:xfrm>
            <a:off x="7587240" y="417241"/>
            <a:ext cx="1556760" cy="935755"/>
            <a:chOff x="7233847" y="3843044"/>
            <a:chExt cx="1885908" cy="1091194"/>
          </a:xfrm>
        </p:grpSpPr>
        <p:pic>
          <p:nvPicPr>
            <p:cNvPr id="37" name="Picture 36"/>
            <p:cNvPicPr>
              <a:picLocks/>
            </p:cNvPicPr>
            <p:nvPr>
              <p:custDataLst>
                <p:tags r:id="rId30"/>
              </p:custDataLst>
            </p:nvPr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62007" y="4250995"/>
              <a:ext cx="1696824" cy="60471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/>
                  </a:solidFill>
                </a14:hiddenFill>
              </a:ext>
            </a:extLst>
          </p:spPr>
        </p:pic>
        <p:sp>
          <p:nvSpPr>
            <p:cNvPr id="50" name="Rounded Rectangle 49"/>
            <p:cNvSpPr/>
            <p:nvPr/>
          </p:nvSpPr>
          <p:spPr>
            <a:xfrm>
              <a:off x="7233847" y="3843044"/>
              <a:ext cx="1885908" cy="1091194"/>
            </a:xfrm>
            <a:prstGeom prst="roundRect">
              <a:avLst/>
            </a:prstGeom>
            <a:solidFill>
              <a:srgbClr val="4F81BD">
                <a:alpha val="23137"/>
              </a:srgbClr>
            </a:solidFill>
            <a:ln>
              <a:solidFill>
                <a:srgbClr val="000000">
                  <a:alpha val="12157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ectangle 50"/>
            <p:cNvSpPr>
              <a:spLocks noChangeArrowheads="1"/>
            </p:cNvSpPr>
            <p:nvPr/>
          </p:nvSpPr>
          <p:spPr bwMode="auto">
            <a:xfrm>
              <a:off x="7443015" y="3868258"/>
              <a:ext cx="153480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marL="285750" indent="-28575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indent="0">
                <a:spcBef>
                  <a:spcPct val="0"/>
                </a:spcBef>
                <a:buNone/>
              </a:pPr>
              <a:r>
                <a:rPr lang="en-GB" altLang="en-US" sz="1600" dirty="0">
                  <a:solidFill>
                    <a:srgbClr val="1014A4"/>
                  </a:solidFill>
                </a:rPr>
                <a:t>cross-ratios</a:t>
              </a:r>
              <a:endParaRPr lang="en-US" altLang="en-US" sz="1600" dirty="0">
                <a:solidFill>
                  <a:srgbClr val="1014A4"/>
                </a:solidFill>
              </a:endParaRPr>
            </a:p>
          </p:txBody>
        </p:sp>
      </p:grpSp>
      <p:sp>
        <p:nvSpPr>
          <p:cNvPr id="41" name="Rectangle 40"/>
          <p:cNvSpPr>
            <a:spLocks noChangeArrowheads="1"/>
          </p:cNvSpPr>
          <p:nvPr/>
        </p:nvSpPr>
        <p:spPr bwMode="auto">
          <a:xfrm>
            <a:off x="460806" y="1032077"/>
            <a:ext cx="391478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285750" indent="-28575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GB" altLang="en-US" sz="1800" dirty="0">
                <a:solidFill>
                  <a:srgbClr val="1014A4"/>
                </a:solidFill>
              </a:rPr>
              <a:t>Exact all-loop  4-point correlator</a:t>
            </a:r>
          </a:p>
        </p:txBody>
      </p:sp>
      <p:sp>
        <p:nvSpPr>
          <p:cNvPr id="68" name="Rectangle 67"/>
          <p:cNvSpPr>
            <a:spLocks noChangeArrowheads="1"/>
          </p:cNvSpPr>
          <p:nvPr/>
        </p:nvSpPr>
        <p:spPr bwMode="auto">
          <a:xfrm>
            <a:off x="7759902" y="1753247"/>
            <a:ext cx="126560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285750" indent="-28575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indent="0">
              <a:spcBef>
                <a:spcPct val="0"/>
              </a:spcBef>
              <a:buNone/>
            </a:pPr>
            <a:r>
              <a:rPr lang="en-GB" altLang="en-US" sz="1200" dirty="0">
                <a:solidFill>
                  <a:srgbClr val="1014A4"/>
                </a:solidFill>
              </a:rPr>
              <a:t>conformal block</a:t>
            </a:r>
          </a:p>
        </p:txBody>
      </p:sp>
      <p:sp>
        <p:nvSpPr>
          <p:cNvPr id="69" name="Rectangle 68"/>
          <p:cNvSpPr>
            <a:spLocks noChangeArrowheads="1"/>
          </p:cNvSpPr>
          <p:nvPr/>
        </p:nvSpPr>
        <p:spPr bwMode="auto">
          <a:xfrm>
            <a:off x="6565348" y="1753924"/>
            <a:ext cx="7938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285750" indent="-28575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indent="0">
              <a:spcBef>
                <a:spcPct val="0"/>
              </a:spcBef>
              <a:buNone/>
            </a:pPr>
            <a:r>
              <a:rPr lang="en-GB" altLang="en-US" sz="1200" dirty="0">
                <a:solidFill>
                  <a:srgbClr val="1014A4"/>
                </a:solidFill>
              </a:rPr>
              <a:t>structure</a:t>
            </a:r>
          </a:p>
          <a:p>
            <a:pPr marL="0" indent="0">
              <a:spcBef>
                <a:spcPct val="0"/>
              </a:spcBef>
              <a:buNone/>
            </a:pPr>
            <a:r>
              <a:rPr lang="en-GB" altLang="en-US" sz="1200" dirty="0">
                <a:solidFill>
                  <a:srgbClr val="1014A4"/>
                </a:solidFill>
              </a:rPr>
              <a:t>constant</a:t>
            </a:r>
          </a:p>
        </p:txBody>
      </p:sp>
      <p:sp>
        <p:nvSpPr>
          <p:cNvPr id="46" name="Rectangle 45"/>
          <p:cNvSpPr>
            <a:spLocks noChangeArrowheads="1"/>
          </p:cNvSpPr>
          <p:nvPr/>
        </p:nvSpPr>
        <p:spPr bwMode="auto">
          <a:xfrm>
            <a:off x="395730" y="3228183"/>
            <a:ext cx="867380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285750" indent="-28575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GB" altLang="en-US" sz="1800" dirty="0">
                <a:solidFill>
                  <a:srgbClr val="1014A4"/>
                </a:solidFill>
              </a:rPr>
              <a:t>Bethe-</a:t>
            </a:r>
            <a:r>
              <a:rPr lang="en-GB" altLang="en-US" sz="1800" dirty="0" err="1">
                <a:solidFill>
                  <a:srgbClr val="1014A4"/>
                </a:solidFill>
              </a:rPr>
              <a:t>Salpeter</a:t>
            </a:r>
            <a:r>
              <a:rPr lang="en-GB" altLang="en-US" sz="1800" dirty="0">
                <a:solidFill>
                  <a:srgbClr val="1014A4"/>
                </a:solidFill>
              </a:rPr>
              <a:t> method &amp; star-triangle: we </a:t>
            </a:r>
            <a:r>
              <a:rPr lang="en-GB" altLang="en-US" sz="1800" dirty="0" err="1">
                <a:solidFill>
                  <a:srgbClr val="1014A4"/>
                </a:solidFill>
              </a:rPr>
              <a:t>diagonalize</a:t>
            </a:r>
            <a:r>
              <a:rPr lang="en-GB" altLang="en-US" sz="1800" dirty="0">
                <a:solidFill>
                  <a:srgbClr val="1014A4"/>
                </a:solidFill>
              </a:rPr>
              <a:t> the graph-</a:t>
            </a:r>
            <a:r>
              <a:rPr lang="en-GB" altLang="en-US" sz="1800" dirty="0" err="1">
                <a:solidFill>
                  <a:srgbClr val="1014A4"/>
                </a:solidFill>
              </a:rPr>
              <a:t>builing</a:t>
            </a:r>
            <a:r>
              <a:rPr lang="en-GB" altLang="en-US" sz="1800" dirty="0">
                <a:solidFill>
                  <a:srgbClr val="1014A4"/>
                </a:solidFill>
              </a:rPr>
              <a:t> kernel :</a:t>
            </a:r>
          </a:p>
        </p:txBody>
      </p:sp>
      <p:sp>
        <p:nvSpPr>
          <p:cNvPr id="77" name="Rectangle 76"/>
          <p:cNvSpPr>
            <a:spLocks noChangeArrowheads="1"/>
          </p:cNvSpPr>
          <p:nvPr/>
        </p:nvSpPr>
        <p:spPr bwMode="auto">
          <a:xfrm>
            <a:off x="4886762" y="2366274"/>
            <a:ext cx="86810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285750" indent="-28575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indent="0">
              <a:spcBef>
                <a:spcPct val="0"/>
              </a:spcBef>
              <a:buNone/>
            </a:pPr>
            <a:r>
              <a:rPr lang="en-GB" altLang="en-US" sz="1800" dirty="0">
                <a:solidFill>
                  <a:srgbClr val="1014A4"/>
                </a:solidFill>
              </a:rPr>
              <a:t>where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475658" y="3752242"/>
            <a:ext cx="3700473" cy="869904"/>
            <a:chOff x="1475658" y="3509361"/>
            <a:chExt cx="3700473" cy="869904"/>
          </a:xfrm>
        </p:grpSpPr>
        <p:grpSp>
          <p:nvGrpSpPr>
            <p:cNvPr id="117" name="Groupe 16404"/>
            <p:cNvGrpSpPr/>
            <p:nvPr/>
          </p:nvGrpSpPr>
          <p:grpSpPr>
            <a:xfrm rot="10800000">
              <a:off x="1475658" y="3678258"/>
              <a:ext cx="631770" cy="504927"/>
              <a:chOff x="7336246" y="6073151"/>
              <a:chExt cx="631770" cy="504927"/>
            </a:xfrm>
          </p:grpSpPr>
          <p:cxnSp>
            <p:nvCxnSpPr>
              <p:cNvPr id="118" name="Connecteur droit 94"/>
              <p:cNvCxnSpPr>
                <a:stCxn id="120" idx="4"/>
              </p:cNvCxnSpPr>
              <p:nvPr/>
            </p:nvCxnSpPr>
            <p:spPr>
              <a:xfrm rot="10800000" flipH="1">
                <a:off x="7430602" y="6578078"/>
                <a:ext cx="53741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" name="Connecteur droit 95"/>
              <p:cNvCxnSpPr>
                <a:stCxn id="120" idx="0"/>
              </p:cNvCxnSpPr>
              <p:nvPr/>
            </p:nvCxnSpPr>
            <p:spPr>
              <a:xfrm rot="10800000" flipH="1">
                <a:off x="7430602" y="6073151"/>
                <a:ext cx="530060" cy="871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0" name="Ellipse 96"/>
              <p:cNvSpPr/>
              <p:nvPr/>
            </p:nvSpPr>
            <p:spPr>
              <a:xfrm>
                <a:off x="7336246" y="6074022"/>
                <a:ext cx="188712" cy="504056"/>
              </a:xfrm>
              <a:prstGeom prst="ellipse">
                <a:avLst/>
              </a:prstGeom>
              <a:noFill/>
              <a:ln w="127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pic>
          <p:nvPicPr>
            <p:cNvPr id="20" name="Picture 19"/>
            <p:cNvPicPr>
              <a:picLocks/>
            </p:cNvPicPr>
            <p:nvPr>
              <p:custDataLst>
                <p:tags r:id="rId21"/>
              </p:custDataLst>
            </p:nvPr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90408" y="3792549"/>
              <a:ext cx="787400" cy="3048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/>
                  </a:solidFill>
                </a14:hiddenFill>
              </a:ext>
            </a:extLst>
          </p:spPr>
        </p:pic>
        <p:grpSp>
          <p:nvGrpSpPr>
            <p:cNvPr id="26" name="Group 25"/>
            <p:cNvGrpSpPr/>
            <p:nvPr/>
          </p:nvGrpSpPr>
          <p:grpSpPr>
            <a:xfrm>
              <a:off x="2133250" y="3521173"/>
              <a:ext cx="883789" cy="825568"/>
              <a:chOff x="1984604" y="5101345"/>
              <a:chExt cx="883789" cy="825568"/>
            </a:xfrm>
          </p:grpSpPr>
          <p:grpSp>
            <p:nvGrpSpPr>
              <p:cNvPr id="6" name="Group 5"/>
              <p:cNvGrpSpPr/>
              <p:nvPr/>
            </p:nvGrpSpPr>
            <p:grpSpPr>
              <a:xfrm>
                <a:off x="1984604" y="5101345"/>
                <a:ext cx="209851" cy="825568"/>
                <a:chOff x="6415987" y="5625762"/>
                <a:chExt cx="292119" cy="1164498"/>
              </a:xfrm>
            </p:grpSpPr>
            <p:pic>
              <p:nvPicPr>
                <p:cNvPr id="114" name="Image 121"/>
                <p:cNvPicPr>
                  <a:picLocks/>
                </p:cNvPicPr>
                <p:nvPr>
                  <p:custDataLst>
                    <p:tags r:id="rId28"/>
                  </p:custDataLst>
                </p:nvPr>
              </p:nvPicPr>
              <p:blipFill>
                <a:blip r:embed="rId3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6454106" y="5625762"/>
                  <a:ext cx="254000" cy="1651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crgbClr r="0" g="0" b="0"/>
                      </a:solidFill>
                    </a14:hiddenFill>
                  </a:ext>
                </a:extLst>
              </p:spPr>
            </p:pic>
            <p:pic>
              <p:nvPicPr>
                <p:cNvPr id="115" name="Image 16412"/>
                <p:cNvPicPr>
                  <a:picLocks/>
                </p:cNvPicPr>
                <p:nvPr>
                  <p:custDataLst>
                    <p:tags r:id="rId29"/>
                  </p:custDataLst>
                </p:nvPr>
              </p:nvPicPr>
              <p:blipFill>
                <a:blip r:embed="rId3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6415987" y="6625160"/>
                  <a:ext cx="254001" cy="1651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crgbClr r="0" g="0" b="0"/>
                      </a:solidFill>
                    </a14:hiddenFill>
                  </a:ext>
                </a:extLst>
              </p:spPr>
            </p:pic>
          </p:grpSp>
          <p:sp>
            <p:nvSpPr>
              <p:cNvPr id="83" name="Isosceles Triangle 82"/>
              <p:cNvSpPr/>
              <p:nvPr/>
            </p:nvSpPr>
            <p:spPr>
              <a:xfrm rot="5400000">
                <a:off x="2176509" y="5167187"/>
                <a:ext cx="510499" cy="695468"/>
              </a:xfrm>
              <a:prstGeom prst="triangle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24" name="Picture 23"/>
              <p:cNvPicPr>
                <a:picLocks/>
              </p:cNvPicPr>
              <p:nvPr>
                <p:custDataLst>
                  <p:tags r:id="rId26"/>
                </p:custDataLst>
              </p:nvPr>
            </p:nvPicPr>
            <p:blipFill>
              <a:blip r:embed="rId3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195736" y="5460441"/>
                <a:ext cx="318426" cy="12936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  <p:pic>
            <p:nvPicPr>
              <p:cNvPr id="25" name="Picture 24"/>
              <p:cNvPicPr>
                <a:picLocks/>
              </p:cNvPicPr>
              <p:nvPr>
                <p:custDataLst>
                  <p:tags r:id="rId27"/>
                </p:custDataLst>
              </p:nvPr>
            </p:nvPicPr>
            <p:blipFill>
              <a:blip r:embed="rId3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690593" y="5589801"/>
                <a:ext cx="177800" cy="1270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</p:grpSp>
        <p:grpSp>
          <p:nvGrpSpPr>
            <p:cNvPr id="88" name="Group 87"/>
            <p:cNvGrpSpPr/>
            <p:nvPr/>
          </p:nvGrpSpPr>
          <p:grpSpPr>
            <a:xfrm>
              <a:off x="4321006" y="3509361"/>
              <a:ext cx="855125" cy="869904"/>
              <a:chOff x="2013268" y="5087775"/>
              <a:chExt cx="855125" cy="869904"/>
            </a:xfrm>
          </p:grpSpPr>
          <p:grpSp>
            <p:nvGrpSpPr>
              <p:cNvPr id="107" name="Group 106"/>
              <p:cNvGrpSpPr/>
              <p:nvPr/>
            </p:nvGrpSpPr>
            <p:grpSpPr>
              <a:xfrm>
                <a:off x="2013268" y="5087775"/>
                <a:ext cx="193434" cy="869904"/>
                <a:chOff x="6455887" y="5606626"/>
                <a:chExt cx="269266" cy="1227037"/>
              </a:xfrm>
            </p:grpSpPr>
            <p:pic>
              <p:nvPicPr>
                <p:cNvPr id="121" name="Image 121"/>
                <p:cNvPicPr>
                  <a:picLocks/>
                </p:cNvPicPr>
                <p:nvPr>
                  <p:custDataLst>
                    <p:tags r:id="rId24"/>
                  </p:custDataLst>
                </p:nvPr>
              </p:nvPicPr>
              <p:blipFill>
                <a:blip r:embed="rId3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6455887" y="5606626"/>
                  <a:ext cx="254000" cy="1651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crgbClr r="0" g="0" b="0"/>
                      </a:solidFill>
                    </a14:hiddenFill>
                  </a:ext>
                </a:extLst>
              </p:spPr>
            </p:pic>
            <p:pic>
              <p:nvPicPr>
                <p:cNvPr id="122" name="Image 16412"/>
                <p:cNvPicPr>
                  <a:picLocks/>
                </p:cNvPicPr>
                <p:nvPr>
                  <p:custDataLst>
                    <p:tags r:id="rId25"/>
                  </p:custDataLst>
                </p:nvPr>
              </p:nvPicPr>
              <p:blipFill>
                <a:blip r:embed="rId3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6471152" y="6668563"/>
                  <a:ext cx="254001" cy="1651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crgbClr r="0" g="0" b="0"/>
                      </a:solidFill>
                    </a14:hiddenFill>
                  </a:ext>
                </a:extLst>
              </p:spPr>
            </p:pic>
          </p:grpSp>
          <p:sp>
            <p:nvSpPr>
              <p:cNvPr id="110" name="Isosceles Triangle 109"/>
              <p:cNvSpPr/>
              <p:nvPr/>
            </p:nvSpPr>
            <p:spPr>
              <a:xfrm rot="5400000">
                <a:off x="2176509" y="5167187"/>
                <a:ext cx="510499" cy="695468"/>
              </a:xfrm>
              <a:prstGeom prst="triangle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111" name="Picture 110"/>
              <p:cNvPicPr>
                <a:picLocks/>
              </p:cNvPicPr>
              <p:nvPr>
                <p:custDataLst>
                  <p:tags r:id="rId22"/>
                </p:custDataLst>
              </p:nvPr>
            </p:nvPicPr>
            <p:blipFill>
              <a:blip r:embed="rId3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195736" y="5460441"/>
                <a:ext cx="318426" cy="12936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  <p:pic>
            <p:nvPicPr>
              <p:cNvPr id="112" name="Picture 111"/>
              <p:cNvPicPr>
                <a:picLocks/>
              </p:cNvPicPr>
              <p:nvPr>
                <p:custDataLst>
                  <p:tags r:id="rId23"/>
                </p:custDataLst>
              </p:nvPr>
            </p:nvPicPr>
            <p:blipFill>
              <a:blip r:embed="rId3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690593" y="5589801"/>
                <a:ext cx="177800" cy="1270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</p:grpSp>
      </p:grpSp>
      <p:sp>
        <p:nvSpPr>
          <p:cNvPr id="129" name="Rectangle 128"/>
          <p:cNvSpPr>
            <a:spLocks noChangeArrowheads="1"/>
          </p:cNvSpPr>
          <p:nvPr/>
        </p:nvSpPr>
        <p:spPr bwMode="auto">
          <a:xfrm>
            <a:off x="362306" y="4613802"/>
            <a:ext cx="437719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285750" indent="-28575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GB" altLang="en-US" sz="1800" dirty="0">
                <a:solidFill>
                  <a:srgbClr val="1014A4"/>
                </a:solidFill>
              </a:rPr>
              <a:t>Dimensions of “exchange” operators</a:t>
            </a:r>
          </a:p>
        </p:txBody>
      </p:sp>
      <p:pic>
        <p:nvPicPr>
          <p:cNvPr id="156" name="Picture 155"/>
          <p:cNvPicPr>
            <a:picLocks/>
          </p:cNvPicPr>
          <p:nvPr>
            <p:custDataLst>
              <p:tags r:id="rId1"/>
            </p:custDataLst>
          </p:nvPr>
        </p:nvPicPr>
        <p:blipFill>
          <a:blip r:embed="rId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0920" y="4708258"/>
            <a:ext cx="2997200" cy="279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pic>
        <p:nvPicPr>
          <p:cNvPr id="169" name="Image 9"/>
          <p:cNvPicPr>
            <a:picLocks/>
          </p:cNvPicPr>
          <p:nvPr>
            <p:custDataLst>
              <p:tags r:id="rId2"/>
            </p:custDataLst>
          </p:nvPr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8442" y="5124077"/>
            <a:ext cx="1612900" cy="292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pic>
        <p:nvPicPr>
          <p:cNvPr id="4" name="Picture 3"/>
          <p:cNvPicPr>
            <a:picLocks/>
          </p:cNvPicPr>
          <p:nvPr>
            <p:custDataLst>
              <p:tags r:id="rId3"/>
            </p:custDataLst>
          </p:nvPr>
        </p:nvPicPr>
        <p:blipFill>
          <a:blip r:embed="rId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3562" y="1434104"/>
            <a:ext cx="3390900" cy="292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pic>
        <p:nvPicPr>
          <p:cNvPr id="7" name="Picture 6"/>
          <p:cNvPicPr>
            <a:picLocks/>
          </p:cNvPicPr>
          <p:nvPr>
            <p:custDataLst>
              <p:tags r:id="rId4"/>
            </p:custDataLst>
          </p:nvPr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75594" y="1382109"/>
            <a:ext cx="4343400" cy="533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pic>
        <p:nvPicPr>
          <p:cNvPr id="81" name="Picture 80"/>
          <p:cNvPicPr>
            <a:picLocks/>
          </p:cNvPicPr>
          <p:nvPr>
            <p:custDataLst>
              <p:tags r:id="rId5"/>
            </p:custDataLst>
          </p:nvPr>
        </p:nvPicPr>
        <p:blipFill>
          <a:blip r:embed="rId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9235" y="5115537"/>
            <a:ext cx="3455622" cy="5365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pic>
        <p:nvPicPr>
          <p:cNvPr id="5" name="Picture 4"/>
          <p:cNvPicPr>
            <a:picLocks/>
          </p:cNvPicPr>
          <p:nvPr>
            <p:custDataLst>
              <p:tags r:id="rId6"/>
            </p:custDataLst>
          </p:nvPr>
        </p:nvPicPr>
        <p:blipFill>
          <a:blip r:embed="rId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4168" y="3844005"/>
            <a:ext cx="2755900" cy="215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cxnSp>
        <p:nvCxnSpPr>
          <p:cNvPr id="9" name="Straight Arrow Connector 8"/>
          <p:cNvCxnSpPr/>
          <p:nvPr/>
        </p:nvCxnSpPr>
        <p:spPr>
          <a:xfrm flipV="1">
            <a:off x="5014694" y="3905155"/>
            <a:ext cx="961494" cy="124654"/>
          </a:xfrm>
          <a:prstGeom prst="straightConnector1">
            <a:avLst/>
          </a:prstGeom>
          <a:ln w="285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" name="Group 22"/>
          <p:cNvGrpSpPr/>
          <p:nvPr/>
        </p:nvGrpSpPr>
        <p:grpSpPr>
          <a:xfrm>
            <a:off x="5812954" y="2183445"/>
            <a:ext cx="3225463" cy="870074"/>
            <a:chOff x="5812954" y="2183445"/>
            <a:chExt cx="3225463" cy="870074"/>
          </a:xfrm>
        </p:grpSpPr>
        <p:grpSp>
          <p:nvGrpSpPr>
            <p:cNvPr id="2" name="Group 1"/>
            <p:cNvGrpSpPr/>
            <p:nvPr/>
          </p:nvGrpSpPr>
          <p:grpSpPr>
            <a:xfrm>
              <a:off x="6302890" y="2183445"/>
              <a:ext cx="806592" cy="870074"/>
              <a:chOff x="6236558" y="2597215"/>
              <a:chExt cx="972401" cy="1048932"/>
            </a:xfrm>
          </p:grpSpPr>
          <p:grpSp>
            <p:nvGrpSpPr>
              <p:cNvPr id="47" name="Groupe 16404"/>
              <p:cNvGrpSpPr/>
              <p:nvPr/>
            </p:nvGrpSpPr>
            <p:grpSpPr>
              <a:xfrm>
                <a:off x="6426353" y="2817434"/>
                <a:ext cx="649256" cy="523777"/>
                <a:chOff x="6979754" y="6054301"/>
                <a:chExt cx="649256" cy="523777"/>
              </a:xfrm>
            </p:grpSpPr>
            <p:cxnSp>
              <p:nvCxnSpPr>
                <p:cNvPr id="52" name="Connecteur droit 94"/>
                <p:cNvCxnSpPr/>
                <p:nvPr/>
              </p:nvCxnSpPr>
              <p:spPr>
                <a:xfrm>
                  <a:off x="7003052" y="6578078"/>
                  <a:ext cx="492411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" name="Connecteur droit 95"/>
                <p:cNvCxnSpPr/>
                <p:nvPr/>
              </p:nvCxnSpPr>
              <p:spPr>
                <a:xfrm>
                  <a:off x="6979754" y="6054301"/>
                  <a:ext cx="492410" cy="10233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5" name="Ellipse 96"/>
                <p:cNvSpPr/>
                <p:nvPr/>
              </p:nvSpPr>
              <p:spPr>
                <a:xfrm>
                  <a:off x="7350293" y="6074022"/>
                  <a:ext cx="278717" cy="504056"/>
                </a:xfrm>
                <a:prstGeom prst="ellipse">
                  <a:avLst/>
                </a:prstGeom>
                <a:noFill/>
                <a:ln w="12700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pic>
            <p:nvPicPr>
              <p:cNvPr id="84" name="Image 16412"/>
              <p:cNvPicPr>
                <a:picLocks/>
              </p:cNvPicPr>
              <p:nvPr>
                <p:custDataLst>
                  <p:tags r:id="rId17"/>
                </p:custDataLst>
              </p:nvPr>
            </p:nvPicPr>
            <p:blipFill>
              <a:blip r:embed="rId3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370214" y="3481047"/>
                <a:ext cx="254000" cy="1651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  <p:pic>
            <p:nvPicPr>
              <p:cNvPr id="85" name="Image 121"/>
              <p:cNvPicPr>
                <a:picLocks/>
              </p:cNvPicPr>
              <p:nvPr>
                <p:custDataLst>
                  <p:tags r:id="rId18"/>
                </p:custDataLst>
              </p:nvPr>
            </p:nvPicPr>
            <p:blipFill>
              <a:blip r:embed="rId3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236558" y="2597215"/>
                <a:ext cx="254000" cy="1651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  <p:pic>
            <p:nvPicPr>
              <p:cNvPr id="86" name="Image 122"/>
              <p:cNvPicPr>
                <a:picLocks/>
              </p:cNvPicPr>
              <p:nvPr>
                <p:custDataLst>
                  <p:tags r:id="rId19"/>
                </p:custDataLst>
              </p:nvPr>
            </p:nvPicPr>
            <p:blipFill>
              <a:blip r:embed="rId4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912994" y="2618683"/>
                <a:ext cx="254000" cy="1651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  <p:pic>
            <p:nvPicPr>
              <p:cNvPr id="87" name="Image 123"/>
              <p:cNvPicPr>
                <a:picLocks/>
              </p:cNvPicPr>
              <p:nvPr>
                <p:custDataLst>
                  <p:tags r:id="rId20"/>
                </p:custDataLst>
              </p:nvPr>
            </p:nvPicPr>
            <p:blipFill>
              <a:blip r:embed="rId4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942259" y="3440400"/>
                <a:ext cx="266700" cy="1651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</p:grpSp>
        <p:pic>
          <p:nvPicPr>
            <p:cNvPr id="97" name="Image 16405"/>
            <p:cNvPicPr>
              <a:picLocks/>
            </p:cNvPicPr>
            <p:nvPr>
              <p:custDataLst>
                <p:tags r:id="rId15"/>
              </p:custDataLst>
            </p:nvPr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812954" y="2521347"/>
              <a:ext cx="431913" cy="14748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/>
                  </a:solidFill>
                </a14:hiddenFill>
              </a:ext>
            </a:extLst>
          </p:spPr>
        </p:pic>
        <p:pic>
          <p:nvPicPr>
            <p:cNvPr id="21" name="Picture 20"/>
            <p:cNvPicPr>
              <a:picLocks/>
            </p:cNvPicPr>
            <p:nvPr>
              <p:custDataLst>
                <p:tags r:id="rId16"/>
              </p:custDataLst>
            </p:nvPr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58817" y="2407289"/>
              <a:ext cx="1879600" cy="4953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/>
                  </a:solidFill>
                </a14:hiddenFill>
              </a:ext>
            </a:extLst>
          </p:spPr>
        </p:pic>
      </p:grpSp>
      <p:pic>
        <p:nvPicPr>
          <p:cNvPr id="95" name="Picture 94"/>
          <p:cNvPicPr>
            <a:picLocks/>
          </p:cNvPicPr>
          <p:nvPr>
            <p:custDataLst>
              <p:tags r:id="rId7"/>
            </p:custDataLst>
          </p:nvPr>
        </p:nvPicPr>
        <p:blipFill>
          <a:blip r:embed="rId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8270" y="2356104"/>
            <a:ext cx="1020278" cy="4717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grpSp>
        <p:nvGrpSpPr>
          <p:cNvPr id="11" name="Group 10"/>
          <p:cNvGrpSpPr/>
          <p:nvPr/>
        </p:nvGrpSpPr>
        <p:grpSpPr>
          <a:xfrm>
            <a:off x="325365" y="1779895"/>
            <a:ext cx="3314344" cy="1201119"/>
            <a:chOff x="325365" y="1779895"/>
            <a:chExt cx="3314344" cy="1201119"/>
          </a:xfrm>
        </p:grpSpPr>
        <p:grpSp>
          <p:nvGrpSpPr>
            <p:cNvPr id="22" name="Group 21"/>
            <p:cNvGrpSpPr/>
            <p:nvPr/>
          </p:nvGrpSpPr>
          <p:grpSpPr>
            <a:xfrm>
              <a:off x="325365" y="2284097"/>
              <a:ext cx="3191483" cy="558800"/>
              <a:chOff x="325365" y="2284097"/>
              <a:chExt cx="3191483" cy="558800"/>
            </a:xfrm>
          </p:grpSpPr>
          <p:grpSp>
            <p:nvGrpSpPr>
              <p:cNvPr id="130" name="Group 129"/>
              <p:cNvGrpSpPr/>
              <p:nvPr/>
            </p:nvGrpSpPr>
            <p:grpSpPr>
              <a:xfrm>
                <a:off x="1149772" y="2333609"/>
                <a:ext cx="2367076" cy="463008"/>
                <a:chOff x="321315" y="2592344"/>
                <a:chExt cx="2679858" cy="524188"/>
              </a:xfrm>
            </p:grpSpPr>
            <p:grpSp>
              <p:nvGrpSpPr>
                <p:cNvPr id="131" name="Groupe 16404"/>
                <p:cNvGrpSpPr/>
                <p:nvPr/>
              </p:nvGrpSpPr>
              <p:grpSpPr>
                <a:xfrm>
                  <a:off x="690261" y="2600586"/>
                  <a:ext cx="664042" cy="504056"/>
                  <a:chOff x="7336246" y="6074022"/>
                  <a:chExt cx="664042" cy="504056"/>
                </a:xfrm>
              </p:grpSpPr>
              <p:cxnSp>
                <p:nvCxnSpPr>
                  <p:cNvPr id="147" name="Connecteur droit 94"/>
                  <p:cNvCxnSpPr>
                    <a:stCxn id="149" idx="4"/>
                  </p:cNvCxnSpPr>
                  <p:nvPr/>
                </p:nvCxnSpPr>
                <p:spPr>
                  <a:xfrm>
                    <a:off x="7475605" y="6578078"/>
                    <a:ext cx="524683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" name="Connecteur droit 95"/>
                  <p:cNvCxnSpPr>
                    <a:stCxn id="149" idx="0"/>
                  </p:cNvCxnSpPr>
                  <p:nvPr/>
                </p:nvCxnSpPr>
                <p:spPr>
                  <a:xfrm>
                    <a:off x="7475605" y="6074022"/>
                    <a:ext cx="524683" cy="7995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49" name="Ellipse 96"/>
                  <p:cNvSpPr/>
                  <p:nvPr/>
                </p:nvSpPr>
                <p:spPr>
                  <a:xfrm>
                    <a:off x="7336246" y="6074022"/>
                    <a:ext cx="278718" cy="504056"/>
                  </a:xfrm>
                  <a:prstGeom prst="ellipse">
                    <a:avLst/>
                  </a:prstGeom>
                  <a:noFill/>
                  <a:ln w="12700"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grpSp>
              <p:nvGrpSpPr>
                <p:cNvPr id="132" name="Groupe 16404"/>
                <p:cNvGrpSpPr/>
                <p:nvPr/>
              </p:nvGrpSpPr>
              <p:grpSpPr>
                <a:xfrm>
                  <a:off x="1215863" y="2601324"/>
                  <a:ext cx="664042" cy="504056"/>
                  <a:chOff x="7336246" y="6074022"/>
                  <a:chExt cx="664042" cy="504056"/>
                </a:xfrm>
              </p:grpSpPr>
              <p:cxnSp>
                <p:nvCxnSpPr>
                  <p:cNvPr id="144" name="Connecteur droit 94"/>
                  <p:cNvCxnSpPr>
                    <a:stCxn id="146" idx="4"/>
                  </p:cNvCxnSpPr>
                  <p:nvPr/>
                </p:nvCxnSpPr>
                <p:spPr>
                  <a:xfrm>
                    <a:off x="7475605" y="6578078"/>
                    <a:ext cx="524683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" name="Connecteur droit 95"/>
                  <p:cNvCxnSpPr>
                    <a:stCxn id="146" idx="0"/>
                  </p:cNvCxnSpPr>
                  <p:nvPr/>
                </p:nvCxnSpPr>
                <p:spPr>
                  <a:xfrm>
                    <a:off x="7475605" y="6074022"/>
                    <a:ext cx="524683" cy="7995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46" name="Ellipse 96"/>
                  <p:cNvSpPr/>
                  <p:nvPr/>
                </p:nvSpPr>
                <p:spPr>
                  <a:xfrm>
                    <a:off x="7336246" y="6074022"/>
                    <a:ext cx="278718" cy="504056"/>
                  </a:xfrm>
                  <a:prstGeom prst="ellipse">
                    <a:avLst/>
                  </a:prstGeom>
                  <a:noFill/>
                  <a:ln w="12700"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grpSp>
              <p:nvGrpSpPr>
                <p:cNvPr id="133" name="Groupe 16404"/>
                <p:cNvGrpSpPr/>
                <p:nvPr/>
              </p:nvGrpSpPr>
              <p:grpSpPr>
                <a:xfrm>
                  <a:off x="321315" y="2600585"/>
                  <a:ext cx="1671746" cy="510727"/>
                  <a:chOff x="5943218" y="6067351"/>
                  <a:chExt cx="1671746" cy="510727"/>
                </a:xfrm>
              </p:grpSpPr>
              <p:cxnSp>
                <p:nvCxnSpPr>
                  <p:cNvPr id="141" name="Connecteur droit 94"/>
                  <p:cNvCxnSpPr/>
                  <p:nvPr/>
                </p:nvCxnSpPr>
                <p:spPr>
                  <a:xfrm>
                    <a:off x="5943218" y="6571409"/>
                    <a:ext cx="524683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" name="Connecteur droit 95"/>
                  <p:cNvCxnSpPr/>
                  <p:nvPr/>
                </p:nvCxnSpPr>
                <p:spPr>
                  <a:xfrm>
                    <a:off x="5943218" y="6067351"/>
                    <a:ext cx="524683" cy="7995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43" name="Ellipse 96"/>
                  <p:cNvSpPr/>
                  <p:nvPr/>
                </p:nvSpPr>
                <p:spPr>
                  <a:xfrm>
                    <a:off x="7336246" y="6074022"/>
                    <a:ext cx="278718" cy="504056"/>
                  </a:xfrm>
                  <a:prstGeom prst="ellipse">
                    <a:avLst/>
                  </a:prstGeom>
                  <a:noFill/>
                  <a:ln w="12700"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grpSp>
              <p:nvGrpSpPr>
                <p:cNvPr id="134" name="Groupe 16404"/>
                <p:cNvGrpSpPr/>
                <p:nvPr/>
              </p:nvGrpSpPr>
              <p:grpSpPr>
                <a:xfrm>
                  <a:off x="2342551" y="2592344"/>
                  <a:ext cx="658622" cy="524188"/>
                  <a:chOff x="6956342" y="6053890"/>
                  <a:chExt cx="658622" cy="524188"/>
                </a:xfrm>
              </p:grpSpPr>
              <p:cxnSp>
                <p:nvCxnSpPr>
                  <p:cNvPr id="138" name="Connecteur droit 94"/>
                  <p:cNvCxnSpPr/>
                  <p:nvPr/>
                </p:nvCxnSpPr>
                <p:spPr>
                  <a:xfrm>
                    <a:off x="6986821" y="6566187"/>
                    <a:ext cx="524683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" name="Connecteur droit 95"/>
                  <p:cNvCxnSpPr/>
                  <p:nvPr/>
                </p:nvCxnSpPr>
                <p:spPr>
                  <a:xfrm>
                    <a:off x="6956342" y="6053890"/>
                    <a:ext cx="524683" cy="7995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40" name="Ellipse 96"/>
                  <p:cNvSpPr/>
                  <p:nvPr/>
                </p:nvSpPr>
                <p:spPr>
                  <a:xfrm>
                    <a:off x="7336246" y="6074022"/>
                    <a:ext cx="278718" cy="504056"/>
                  </a:xfrm>
                  <a:prstGeom prst="ellipse">
                    <a:avLst/>
                  </a:prstGeom>
                  <a:noFill/>
                  <a:ln w="12700"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sp>
              <p:nvSpPr>
                <p:cNvPr id="135" name="Rectangle 134"/>
                <p:cNvSpPr>
                  <a:spLocks noChangeArrowheads="1"/>
                </p:cNvSpPr>
                <p:nvPr/>
              </p:nvSpPr>
              <p:spPr bwMode="auto">
                <a:xfrm>
                  <a:off x="1955519" y="2623726"/>
                  <a:ext cx="555437" cy="369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marL="285750" indent="-28575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indent="0">
                    <a:spcBef>
                      <a:spcPct val="0"/>
                    </a:spcBef>
                    <a:buNone/>
                  </a:pPr>
                  <a:r>
                    <a:rPr lang="en-GB" altLang="en-US" sz="1800" dirty="0">
                      <a:solidFill>
                        <a:srgbClr val="1014A4"/>
                      </a:solidFill>
                    </a:rPr>
                    <a:t>…. </a:t>
                  </a:r>
                </a:p>
              </p:txBody>
            </p:sp>
            <p:pic>
              <p:nvPicPr>
                <p:cNvPr id="137" name="Picture 136"/>
                <p:cNvPicPr>
                  <a:picLocks/>
                </p:cNvPicPr>
                <p:nvPr>
                  <p:custDataLst>
                    <p:tags r:id="rId14"/>
                  </p:custDataLst>
                </p:nvPr>
              </p:nvPicPr>
              <p:blipFill>
                <a:blip r:embed="rId5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434938" y="2703676"/>
                  <a:ext cx="152399" cy="1143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crgbClr r="0" g="0" b="0"/>
                      </a:solidFill>
                    </a14:hiddenFill>
                  </a:ext>
                </a:extLst>
              </p:spPr>
            </p:pic>
          </p:grpSp>
          <p:pic>
            <p:nvPicPr>
              <p:cNvPr id="10" name="Picture 9"/>
              <p:cNvPicPr>
                <a:picLocks/>
              </p:cNvPicPr>
              <p:nvPr>
                <p:custDataLst>
                  <p:tags r:id="rId13"/>
                </p:custDataLst>
              </p:nvPr>
            </p:nvPicPr>
            <p:blipFill>
              <a:blip r:embed="rId5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25365" y="2284097"/>
                <a:ext cx="762000" cy="5588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crgbClr r="0" g="0" b="0"/>
                    </a:solidFill>
                  </a14:hiddenFill>
                </a:ext>
              </a:extLst>
            </p:spPr>
          </p:pic>
        </p:grpSp>
        <p:sp>
          <p:nvSpPr>
            <p:cNvPr id="89" name="Flèche droite 28"/>
            <p:cNvSpPr/>
            <p:nvPr/>
          </p:nvSpPr>
          <p:spPr>
            <a:xfrm rot="5400000">
              <a:off x="1534886" y="1935912"/>
              <a:ext cx="505370" cy="193336"/>
            </a:xfrm>
            <a:prstGeom prst="rightArrow">
              <a:avLst>
                <a:gd name="adj1" fmla="val 62150"/>
                <a:gd name="adj2" fmla="val 50000"/>
              </a:avLst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" name="Rectangle 7"/>
            <p:cNvSpPr/>
            <p:nvPr/>
          </p:nvSpPr>
          <p:spPr>
            <a:xfrm>
              <a:off x="1931406" y="1860597"/>
              <a:ext cx="1691553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GB" altLang="en-US" dirty="0">
                  <a:solidFill>
                    <a:srgbClr val="1014A4"/>
                  </a:solidFill>
                </a:rPr>
                <a:t>“wheel” graphs:</a:t>
              </a:r>
            </a:p>
          </p:txBody>
        </p:sp>
        <p:pic>
          <p:nvPicPr>
            <p:cNvPr id="78" name="Image 121"/>
            <p:cNvPicPr>
              <a:picLocks/>
            </p:cNvPicPr>
            <p:nvPr>
              <p:custDataLst>
                <p:tags r:id="rId9"/>
              </p:custDataLst>
            </p:nvPr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89695" y="2171433"/>
              <a:ext cx="210689" cy="13694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/>
                  </a:solidFill>
                </a14:hiddenFill>
              </a:ext>
            </a:extLst>
          </p:spPr>
        </p:pic>
        <p:pic>
          <p:nvPicPr>
            <p:cNvPr id="79" name="Image 16412"/>
            <p:cNvPicPr>
              <a:picLocks/>
            </p:cNvPicPr>
            <p:nvPr>
              <p:custDataLst>
                <p:tags r:id="rId10"/>
              </p:custDataLst>
            </p:nvPr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6623" y="2844066"/>
              <a:ext cx="210689" cy="13694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/>
                  </a:solidFill>
                </a14:hiddenFill>
              </a:ext>
            </a:extLst>
          </p:spPr>
        </p:pic>
        <p:pic>
          <p:nvPicPr>
            <p:cNvPr id="80" name="Image 122"/>
            <p:cNvPicPr>
              <a:picLocks/>
            </p:cNvPicPr>
            <p:nvPr>
              <p:custDataLst>
                <p:tags r:id="rId11"/>
              </p:custDataLst>
            </p:nvPr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29020" y="2218092"/>
              <a:ext cx="210689" cy="13694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/>
                  </a:solidFill>
                </a14:hiddenFill>
              </a:ext>
            </a:extLst>
          </p:spPr>
        </p:pic>
        <p:pic>
          <p:nvPicPr>
            <p:cNvPr id="82" name="Image 123"/>
            <p:cNvPicPr>
              <a:picLocks/>
            </p:cNvPicPr>
            <p:nvPr>
              <p:custDataLst>
                <p:tags r:id="rId12"/>
              </p:custDataLst>
            </p:nvPr>
          </p:nvPicPr>
          <p:blipFill>
            <a:blip r:embed="rId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87711" y="2831480"/>
              <a:ext cx="221224" cy="13694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rgbClr r="0" g="0" b="0"/>
                  </a:solidFill>
                </a14:hiddenFill>
              </a:ext>
            </a:extLst>
          </p:spPr>
        </p:pic>
      </p:grpSp>
      <p:sp>
        <p:nvSpPr>
          <p:cNvPr id="90" name="Rectangle 89"/>
          <p:cNvSpPr>
            <a:spLocks noChangeArrowheads="1"/>
          </p:cNvSpPr>
          <p:nvPr/>
        </p:nvSpPr>
        <p:spPr bwMode="auto">
          <a:xfrm>
            <a:off x="6320500" y="4090470"/>
            <a:ext cx="248424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285750" indent="-28575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indent="0">
              <a:spcBef>
                <a:spcPct val="0"/>
              </a:spcBef>
              <a:buNone/>
            </a:pPr>
            <a:r>
              <a:rPr lang="en-GB" altLang="en-US" sz="1400" dirty="0">
                <a:solidFill>
                  <a:srgbClr val="1014A4"/>
                </a:solidFill>
              </a:rPr>
              <a:t>conformal 3-point correlator</a:t>
            </a:r>
          </a:p>
        </p:txBody>
      </p:sp>
      <p:pic>
        <p:nvPicPr>
          <p:cNvPr id="91" name="Picture 90"/>
          <p:cNvPicPr>
            <a:picLocks/>
          </p:cNvPicPr>
          <p:nvPr>
            <p:custDataLst>
              <p:tags r:id="rId8"/>
            </p:custDataLst>
          </p:nvPr>
        </p:nvPicPr>
        <p:blipFill>
          <a:blip r:embed="rId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6280" y="5669104"/>
            <a:ext cx="4275336" cy="5595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</p:pic>
      <p:sp>
        <p:nvSpPr>
          <p:cNvPr id="92" name="Rectangle 91"/>
          <p:cNvSpPr>
            <a:spLocks noChangeArrowheads="1"/>
          </p:cNvSpPr>
          <p:nvPr/>
        </p:nvSpPr>
        <p:spPr bwMode="auto">
          <a:xfrm>
            <a:off x="355290" y="5661466"/>
            <a:ext cx="327034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285750" indent="-28575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GB" altLang="en-US" sz="1800" dirty="0">
                <a:solidFill>
                  <a:srgbClr val="1014A4"/>
                </a:solidFill>
              </a:rPr>
              <a:t>Structure constants (D=4):</a:t>
            </a:r>
          </a:p>
        </p:txBody>
      </p:sp>
      <p:sp>
        <p:nvSpPr>
          <p:cNvPr id="93" name="Rectangle 92"/>
          <p:cNvSpPr>
            <a:spLocks noChangeArrowheads="1"/>
          </p:cNvSpPr>
          <p:nvPr/>
        </p:nvSpPr>
        <p:spPr bwMode="auto">
          <a:xfrm>
            <a:off x="362306" y="6276087"/>
            <a:ext cx="844243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285750" indent="-28575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GB" altLang="en-US" sz="1800" dirty="0">
                <a:solidFill>
                  <a:srgbClr val="1014A4"/>
                </a:solidFill>
              </a:rPr>
              <a:t>4-point correlators with 1 and 2 magnons, and a correlator in full chiral theory  </a:t>
            </a:r>
          </a:p>
        </p:txBody>
      </p:sp>
      <p:sp>
        <p:nvSpPr>
          <p:cNvPr id="94" name="Rectangle 30"/>
          <p:cNvSpPr>
            <a:spLocks noChangeArrowheads="1"/>
          </p:cNvSpPr>
          <p:nvPr/>
        </p:nvSpPr>
        <p:spPr bwMode="auto">
          <a:xfrm>
            <a:off x="2138199" y="6577992"/>
            <a:ext cx="193001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200" b="1" dirty="0" err="1">
                <a:solidFill>
                  <a:srgbClr val="00CC00"/>
                </a:solidFill>
              </a:rPr>
              <a:t>Gromov</a:t>
            </a:r>
            <a:r>
              <a:rPr lang="en-GB" sz="1200" b="1" dirty="0">
                <a:solidFill>
                  <a:srgbClr val="00CC00"/>
                </a:solidFill>
              </a:rPr>
              <a:t>, V.K., </a:t>
            </a:r>
            <a:r>
              <a:rPr lang="en-GB" sz="1200" b="1" dirty="0" err="1">
                <a:solidFill>
                  <a:srgbClr val="00CC00"/>
                </a:solidFill>
              </a:rPr>
              <a:t>Korchemsky</a:t>
            </a:r>
            <a:endParaRPr lang="en-GB" sz="1200" b="1" dirty="0">
              <a:solidFill>
                <a:srgbClr val="00CC00"/>
              </a:solidFill>
            </a:endParaRPr>
          </a:p>
        </p:txBody>
      </p:sp>
      <p:sp>
        <p:nvSpPr>
          <p:cNvPr id="96" name="Rectangle 30"/>
          <p:cNvSpPr>
            <a:spLocks noChangeArrowheads="1"/>
          </p:cNvSpPr>
          <p:nvPr/>
        </p:nvSpPr>
        <p:spPr bwMode="auto">
          <a:xfrm>
            <a:off x="6547294" y="6577991"/>
            <a:ext cx="1420774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200" b="1" dirty="0">
                <a:solidFill>
                  <a:srgbClr val="00CC00"/>
                </a:solidFill>
              </a:rPr>
              <a:t>V.K., </a:t>
            </a:r>
            <a:r>
              <a:rPr lang="en-GB" sz="1200" b="1" dirty="0" err="1">
                <a:solidFill>
                  <a:srgbClr val="00CC00"/>
                </a:solidFill>
              </a:rPr>
              <a:t>Olivucci</a:t>
            </a:r>
            <a:r>
              <a:rPr lang="en-GB" sz="1200" b="1" dirty="0">
                <a:solidFill>
                  <a:srgbClr val="00CC00"/>
                </a:solidFill>
              </a:rPr>
              <a:t>, </a:t>
            </a:r>
            <a:r>
              <a:rPr lang="en-GB" sz="1200" b="1" dirty="0" err="1">
                <a:solidFill>
                  <a:srgbClr val="00CC00"/>
                </a:solidFill>
              </a:rPr>
              <a:t>Preti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32422476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68" grpId="0"/>
      <p:bldP spid="69" grpId="0"/>
      <p:bldP spid="46" grpId="0"/>
      <p:bldP spid="77" grpId="0"/>
      <p:bldP spid="129" grpId="0"/>
      <p:bldP spid="90" grpId="0"/>
      <p:bldP spid="92" grpId="0"/>
      <p:bldP spid="93" grpId="0"/>
      <p:bldP spid="94" grpId="0"/>
      <p:bldP spid="96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Espace réservé du contenu 2"/>
          <p:cNvSpPr txBox="1">
            <a:spLocks/>
          </p:cNvSpPr>
          <p:nvPr/>
        </p:nvSpPr>
        <p:spPr>
          <a:xfrm>
            <a:off x="144285" y="976632"/>
            <a:ext cx="8964219" cy="5688632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/>
            <a:r>
              <a:rPr lang="en-US" sz="1600" dirty="0">
                <a:solidFill>
                  <a:srgbClr val="1014A4"/>
                </a:solidFill>
              </a:rPr>
              <a:t>Fishnet CFT a unique opportunity to study non-supersymmetric quantum conformal world at any coupling.  A window into origins of </a:t>
            </a:r>
            <a:r>
              <a:rPr lang="en-US" sz="1600" dirty="0" err="1">
                <a:solidFill>
                  <a:srgbClr val="1014A4"/>
                </a:solidFill>
              </a:rPr>
              <a:t>AdS</a:t>
            </a:r>
            <a:r>
              <a:rPr lang="en-US" sz="1600" dirty="0">
                <a:solidFill>
                  <a:srgbClr val="1014A4"/>
                </a:solidFill>
              </a:rPr>
              <a:t>/CFT integrability. </a:t>
            </a:r>
          </a:p>
          <a:p>
            <a:pPr marL="0" indent="0">
              <a:buNone/>
            </a:pPr>
            <a:endParaRPr lang="en-US" sz="1600" dirty="0">
              <a:solidFill>
                <a:srgbClr val="1014A4"/>
              </a:solidFill>
            </a:endParaRPr>
          </a:p>
          <a:p>
            <a:pPr marL="285750" indent="-285750"/>
            <a:r>
              <a:rPr lang="en-US" sz="1600" dirty="0">
                <a:solidFill>
                  <a:srgbClr val="1014A4"/>
                </a:solidFill>
              </a:rPr>
              <a:t>Wheel and spiral graphs of any size and </a:t>
            </a:r>
            <a:r>
              <a:rPr lang="en-US" sz="1600" dirty="0">
                <a:solidFill>
                  <a:srgbClr val="1115B5"/>
                </a:solidFill>
              </a:rPr>
              <a:t>systematic solution for spectra of non-compact integrable spin chains.  QSC for </a:t>
            </a:r>
            <a:r>
              <a:rPr lang="en-US" sz="1600" dirty="0" err="1">
                <a:solidFill>
                  <a:srgbClr val="1115B5"/>
                </a:solidFill>
              </a:rPr>
              <a:t>fisnets</a:t>
            </a:r>
            <a:endParaRPr lang="en-US" sz="1600" dirty="0">
              <a:solidFill>
                <a:srgbClr val="1115B5"/>
              </a:solidFill>
            </a:endParaRPr>
          </a:p>
          <a:p>
            <a:pPr marL="0" indent="0">
              <a:buNone/>
            </a:pPr>
            <a:endParaRPr lang="en-US" sz="1600" dirty="0">
              <a:solidFill>
                <a:srgbClr val="1014A4"/>
              </a:solidFill>
            </a:endParaRPr>
          </a:p>
          <a:p>
            <a:pPr marL="285750" indent="-285750"/>
            <a:r>
              <a:rPr lang="en-US" sz="1600" dirty="0">
                <a:solidFill>
                  <a:srgbClr val="1115B5"/>
                </a:solidFill>
              </a:rPr>
              <a:t> Structure constants,  4-point correlation functions, amplitudes…</a:t>
            </a:r>
          </a:p>
          <a:p>
            <a:pPr marL="285750" indent="-285750"/>
            <a:endParaRPr lang="en-US" sz="1600" dirty="0">
              <a:solidFill>
                <a:srgbClr val="1115B5"/>
              </a:solidFill>
            </a:endParaRPr>
          </a:p>
          <a:p>
            <a:pPr marL="285750" indent="-285750"/>
            <a:r>
              <a:rPr lang="en-US" sz="1600" dirty="0" err="1">
                <a:solidFill>
                  <a:srgbClr val="1014A4"/>
                </a:solidFill>
              </a:rPr>
              <a:t>Sklyanin</a:t>
            </a:r>
            <a:r>
              <a:rPr lang="en-US" sz="1600" dirty="0">
                <a:solidFill>
                  <a:srgbClr val="1014A4"/>
                </a:solidFill>
              </a:rPr>
              <a:t> Separated Variables in O(2,D) spin chain</a:t>
            </a:r>
          </a:p>
          <a:p>
            <a:pPr marL="0" indent="0">
              <a:buNone/>
            </a:pPr>
            <a:endParaRPr lang="en-US" sz="1600" dirty="0">
              <a:solidFill>
                <a:srgbClr val="1115B5"/>
              </a:solidFill>
            </a:endParaRPr>
          </a:p>
          <a:p>
            <a:pPr marL="285750" indent="-285750"/>
            <a:r>
              <a:rPr lang="en-US" sz="1600" dirty="0">
                <a:solidFill>
                  <a:srgbClr val="1115B5"/>
                </a:solidFill>
              </a:rPr>
              <a:t> </a:t>
            </a:r>
            <a:r>
              <a:rPr lang="en-US" sz="1600" dirty="0" err="1">
                <a:solidFill>
                  <a:srgbClr val="1115B5"/>
                </a:solidFill>
              </a:rPr>
              <a:t>AdS</a:t>
            </a:r>
            <a:r>
              <a:rPr lang="en-US" sz="1600" dirty="0">
                <a:solidFill>
                  <a:srgbClr val="1115B5"/>
                </a:solidFill>
              </a:rPr>
              <a:t>/CFT?:   Fishnet CFT dual to discrete string - “fish-chain”</a:t>
            </a:r>
          </a:p>
          <a:p>
            <a:pPr marL="0" indent="0">
              <a:buNone/>
            </a:pPr>
            <a:endParaRPr lang="en-US" sz="1600" dirty="0">
              <a:solidFill>
                <a:srgbClr val="1115B5"/>
              </a:solidFill>
            </a:endParaRPr>
          </a:p>
          <a:p>
            <a:pPr marL="285750" indent="-285750"/>
            <a:r>
              <a:rPr lang="en-US" sz="1600" dirty="0">
                <a:solidFill>
                  <a:srgbClr val="1115B5"/>
                </a:solidFill>
              </a:rPr>
              <a:t>Similar story in ABJM…</a:t>
            </a:r>
          </a:p>
          <a:p>
            <a:pPr marL="0" indent="0">
              <a:buNone/>
            </a:pPr>
            <a:endParaRPr lang="en-US" sz="1600" dirty="0">
              <a:solidFill>
                <a:srgbClr val="1115B5"/>
              </a:solidFill>
            </a:endParaRPr>
          </a:p>
          <a:p>
            <a:pPr marL="285750" indent="-285750"/>
            <a:r>
              <a:rPr lang="en-US" sz="1600" dirty="0">
                <a:solidFill>
                  <a:srgbClr val="1115B5"/>
                </a:solidFill>
              </a:rPr>
              <a:t>Construction of Integrable FCFTs in other dimensions (“Loom” FCFTs)</a:t>
            </a:r>
          </a:p>
          <a:p>
            <a:pPr marL="285750" indent="-285750"/>
            <a:endParaRPr lang="en-US" sz="1600" dirty="0">
              <a:solidFill>
                <a:srgbClr val="1115B5"/>
              </a:solidFill>
            </a:endParaRPr>
          </a:p>
          <a:p>
            <a:pPr marL="285750" indent="-285750"/>
            <a:r>
              <a:rPr lang="en-US" sz="1600" dirty="0" err="1">
                <a:solidFill>
                  <a:srgbClr val="1115B5"/>
                </a:solidFill>
              </a:rPr>
              <a:t>Yangian</a:t>
            </a:r>
            <a:r>
              <a:rPr lang="en-US" sz="1600" dirty="0">
                <a:solidFill>
                  <a:srgbClr val="1115B5"/>
                </a:solidFill>
              </a:rPr>
              <a:t> symmetry of multi-point FCFT correlators, 2D </a:t>
            </a:r>
            <a:r>
              <a:rPr lang="en-US" sz="1600" dirty="0" err="1">
                <a:solidFill>
                  <a:srgbClr val="1115B5"/>
                </a:solidFill>
              </a:rPr>
              <a:t>Calabi-Yau</a:t>
            </a:r>
            <a:r>
              <a:rPr lang="en-US" sz="1600" dirty="0">
                <a:solidFill>
                  <a:srgbClr val="1115B5"/>
                </a:solidFill>
              </a:rPr>
              <a:t> interpretation</a:t>
            </a:r>
          </a:p>
          <a:p>
            <a:pPr marL="0" indent="0">
              <a:buNone/>
            </a:pPr>
            <a:endParaRPr lang="en-US" sz="1600" dirty="0">
              <a:solidFill>
                <a:srgbClr val="1115B5"/>
              </a:solidFill>
            </a:endParaRPr>
          </a:p>
        </p:txBody>
      </p:sp>
      <p:sp>
        <p:nvSpPr>
          <p:cNvPr id="22" name="Title 1"/>
          <p:cNvSpPr txBox="1">
            <a:spLocks/>
          </p:cNvSpPr>
          <p:nvPr/>
        </p:nvSpPr>
        <p:spPr>
          <a:xfrm>
            <a:off x="1403648" y="70493"/>
            <a:ext cx="5896272" cy="69421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100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dirty="0">
                <a:solidFill>
                  <a:srgbClr val="990000"/>
                </a:solidFill>
                <a:latin typeface="+mj-lt"/>
                <a:ea typeface="+mj-ea"/>
                <a:cs typeface="+mj-cs"/>
              </a:rPr>
              <a:t>Other Results (not full list)</a:t>
            </a:r>
            <a:endParaRPr kumimoji="0" lang="en-US" sz="4400" b="0" i="0" u="none" strike="noStrike" kern="1200" cap="none" spc="0" normalizeH="0" baseline="0" noProof="0" dirty="0">
              <a:ln>
                <a:noFill/>
              </a:ln>
              <a:solidFill>
                <a:srgbClr val="990000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3" name="Rectangle 30"/>
          <p:cNvSpPr>
            <a:spLocks noChangeArrowheads="1"/>
          </p:cNvSpPr>
          <p:nvPr/>
        </p:nvSpPr>
        <p:spPr bwMode="auto">
          <a:xfrm>
            <a:off x="6518446" y="2826248"/>
            <a:ext cx="260520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000" b="1" dirty="0" err="1">
                <a:solidFill>
                  <a:srgbClr val="00CC00"/>
                </a:solidFill>
              </a:rPr>
              <a:t>Grabner</a:t>
            </a:r>
            <a:r>
              <a:rPr lang="en-GB" sz="1000" b="1" dirty="0">
                <a:solidFill>
                  <a:srgbClr val="00CC00"/>
                </a:solidFill>
              </a:rPr>
              <a:t>, </a:t>
            </a:r>
            <a:r>
              <a:rPr lang="en-GB" sz="1000" b="1" dirty="0" err="1">
                <a:solidFill>
                  <a:srgbClr val="00CC00"/>
                </a:solidFill>
              </a:rPr>
              <a:t>Gromov</a:t>
            </a:r>
            <a:r>
              <a:rPr lang="en-GB" sz="1000" b="1" dirty="0">
                <a:solidFill>
                  <a:srgbClr val="00CC00"/>
                </a:solidFill>
              </a:rPr>
              <a:t>, V.K., </a:t>
            </a:r>
            <a:r>
              <a:rPr lang="en-GB" sz="1000" b="1" dirty="0" err="1">
                <a:solidFill>
                  <a:srgbClr val="00CC00"/>
                </a:solidFill>
              </a:rPr>
              <a:t>Korchemsky</a:t>
            </a:r>
            <a:r>
              <a:rPr lang="en-GB" sz="1000" b="1" dirty="0">
                <a:solidFill>
                  <a:srgbClr val="00CC00"/>
                </a:solidFill>
              </a:rPr>
              <a:t> ‘17</a:t>
            </a:r>
          </a:p>
          <a:p>
            <a:r>
              <a:rPr lang="en-GB" sz="1000" b="1" dirty="0" err="1">
                <a:solidFill>
                  <a:srgbClr val="00CC00"/>
                </a:solidFill>
              </a:rPr>
              <a:t>Gromov</a:t>
            </a:r>
            <a:r>
              <a:rPr lang="en-GB" sz="1000" b="1" dirty="0">
                <a:solidFill>
                  <a:srgbClr val="00CC00"/>
                </a:solidFill>
              </a:rPr>
              <a:t>, Sever ’19</a:t>
            </a:r>
          </a:p>
        </p:txBody>
      </p:sp>
      <p:sp>
        <p:nvSpPr>
          <p:cNvPr id="9" name="Rectangle 30"/>
          <p:cNvSpPr>
            <a:spLocks noChangeArrowheads="1"/>
          </p:cNvSpPr>
          <p:nvPr/>
        </p:nvSpPr>
        <p:spPr bwMode="auto">
          <a:xfrm>
            <a:off x="7332357" y="3315174"/>
            <a:ext cx="116249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GB" sz="1000" b="1" dirty="0" err="1">
                <a:solidFill>
                  <a:srgbClr val="00CC00"/>
                </a:solidFill>
              </a:rPr>
              <a:t>Korchemsky</a:t>
            </a:r>
            <a:r>
              <a:rPr lang="en-GB" sz="1000" b="1" dirty="0">
                <a:solidFill>
                  <a:srgbClr val="00CC00"/>
                </a:solidFill>
              </a:rPr>
              <a:t> ‘19</a:t>
            </a:r>
          </a:p>
        </p:txBody>
      </p:sp>
      <p:sp>
        <p:nvSpPr>
          <p:cNvPr id="12" name="Rectangle 30"/>
          <p:cNvSpPr>
            <a:spLocks noChangeArrowheads="1"/>
          </p:cNvSpPr>
          <p:nvPr/>
        </p:nvSpPr>
        <p:spPr bwMode="auto">
          <a:xfrm>
            <a:off x="4854896" y="3310032"/>
            <a:ext cx="218681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GB" sz="1000" b="1" dirty="0" err="1">
                <a:solidFill>
                  <a:srgbClr val="00CC00"/>
                </a:solidFill>
              </a:rPr>
              <a:t>Derkachev</a:t>
            </a:r>
            <a:r>
              <a:rPr lang="en-GB" sz="1000" b="1" dirty="0">
                <a:solidFill>
                  <a:srgbClr val="00CC00"/>
                </a:solidFill>
              </a:rPr>
              <a:t>,  </a:t>
            </a:r>
            <a:r>
              <a:rPr lang="en-GB" sz="1000" b="1" dirty="0" err="1">
                <a:solidFill>
                  <a:srgbClr val="00CC00"/>
                </a:solidFill>
              </a:rPr>
              <a:t>Olivucci</a:t>
            </a:r>
            <a:r>
              <a:rPr lang="en-GB" sz="1000" b="1" dirty="0">
                <a:solidFill>
                  <a:srgbClr val="00CC00"/>
                </a:solidFill>
              </a:rPr>
              <a:t> ’20</a:t>
            </a:r>
          </a:p>
          <a:p>
            <a:r>
              <a:rPr lang="en-GB" sz="1000" b="1" dirty="0">
                <a:solidFill>
                  <a:srgbClr val="00CC00"/>
                </a:solidFill>
              </a:rPr>
              <a:t>Basso, </a:t>
            </a:r>
            <a:r>
              <a:rPr lang="en-GB" sz="1000" b="1" dirty="0" err="1">
                <a:solidFill>
                  <a:srgbClr val="00CC00"/>
                </a:solidFill>
              </a:rPr>
              <a:t>Ferrando</a:t>
            </a:r>
            <a:r>
              <a:rPr lang="en-GB" sz="1000" b="1" dirty="0">
                <a:solidFill>
                  <a:srgbClr val="00CC00"/>
                </a:solidFill>
              </a:rPr>
              <a:t>, V.K., </a:t>
            </a:r>
            <a:r>
              <a:rPr lang="en-GB" sz="1000" b="1" dirty="0" err="1">
                <a:solidFill>
                  <a:srgbClr val="00CC00"/>
                </a:solidFill>
              </a:rPr>
              <a:t>Zhong</a:t>
            </a:r>
            <a:r>
              <a:rPr lang="en-GB" sz="1000" b="1" dirty="0">
                <a:solidFill>
                  <a:srgbClr val="00CC00"/>
                </a:solidFill>
              </a:rPr>
              <a:t> ‘19</a:t>
            </a:r>
            <a:endParaRPr lang="en-GB" sz="1000" b="1" dirty="0">
              <a:solidFill>
                <a:srgbClr val="3333FF"/>
              </a:solidFill>
            </a:endParaRPr>
          </a:p>
        </p:txBody>
      </p:sp>
      <p:sp>
        <p:nvSpPr>
          <p:cNvPr id="14" name="Rectangle 30"/>
          <p:cNvSpPr>
            <a:spLocks noChangeArrowheads="1"/>
          </p:cNvSpPr>
          <p:nvPr/>
        </p:nvSpPr>
        <p:spPr bwMode="auto">
          <a:xfrm>
            <a:off x="7009352" y="3119874"/>
            <a:ext cx="180850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GB" sz="1000" b="1" dirty="0">
                <a:solidFill>
                  <a:srgbClr val="00CC00"/>
                </a:solidFill>
              </a:rPr>
              <a:t>Basso, Caetano, Fleury ‘18</a:t>
            </a:r>
          </a:p>
        </p:txBody>
      </p:sp>
      <p:grpSp>
        <p:nvGrpSpPr>
          <p:cNvPr id="15" name="Group 14"/>
          <p:cNvGrpSpPr/>
          <p:nvPr/>
        </p:nvGrpSpPr>
        <p:grpSpPr>
          <a:xfrm>
            <a:off x="6905520" y="3595168"/>
            <a:ext cx="2099152" cy="1531966"/>
            <a:chOff x="167488" y="3243416"/>
            <a:chExt cx="1959912" cy="1430348"/>
          </a:xfrm>
        </p:grpSpPr>
        <p:pic>
          <p:nvPicPr>
            <p:cNvPr id="16" name="Image 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811546" y="3243416"/>
              <a:ext cx="1315854" cy="1430348"/>
            </a:xfrm>
            <a:prstGeom prst="rect">
              <a:avLst/>
            </a:prstGeom>
          </p:spPr>
        </p:pic>
        <p:sp>
          <p:nvSpPr>
            <p:cNvPr id="17" name="TextBox 16"/>
            <p:cNvSpPr txBox="1">
              <a:spLocks noChangeArrowheads="1"/>
            </p:cNvSpPr>
            <p:nvPr/>
          </p:nvSpPr>
          <p:spPr bwMode="auto">
            <a:xfrm>
              <a:off x="167488" y="4184566"/>
              <a:ext cx="707063" cy="4023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accent2"/>
                  </a:solidFill>
                  <a:latin typeface="Arial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sz="1050" dirty="0">
                  <a:solidFill>
                    <a:srgbClr val="1014A4"/>
                  </a:solidFill>
                </a:rPr>
                <a:t>ABJM wheel</a:t>
              </a:r>
            </a:p>
          </p:txBody>
        </p:sp>
      </p:grpSp>
      <p:sp>
        <p:nvSpPr>
          <p:cNvPr id="18" name="Rectangle 30"/>
          <p:cNvSpPr>
            <a:spLocks noChangeArrowheads="1"/>
          </p:cNvSpPr>
          <p:nvPr/>
        </p:nvSpPr>
        <p:spPr bwMode="auto">
          <a:xfrm>
            <a:off x="2982438" y="4423224"/>
            <a:ext cx="189827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GB" sz="1000" b="1" dirty="0">
                <a:solidFill>
                  <a:srgbClr val="00CC00"/>
                </a:solidFill>
              </a:rPr>
              <a:t>Caetano, </a:t>
            </a:r>
            <a:r>
              <a:rPr lang="en-GB" sz="1000" b="1" dirty="0" err="1">
                <a:solidFill>
                  <a:srgbClr val="00CC00"/>
                </a:solidFill>
              </a:rPr>
              <a:t>Gurdogan</a:t>
            </a:r>
            <a:r>
              <a:rPr lang="en-GB" sz="1000" b="1" dirty="0">
                <a:solidFill>
                  <a:srgbClr val="00CC00"/>
                </a:solidFill>
              </a:rPr>
              <a:t>, V.K. ‘16</a:t>
            </a:r>
          </a:p>
        </p:txBody>
      </p:sp>
      <p:sp>
        <p:nvSpPr>
          <p:cNvPr id="19" name="Rectangle 30"/>
          <p:cNvSpPr>
            <a:spLocks noChangeArrowheads="1"/>
          </p:cNvSpPr>
          <p:nvPr/>
        </p:nvSpPr>
        <p:spPr bwMode="auto">
          <a:xfrm>
            <a:off x="6156176" y="3876688"/>
            <a:ext cx="130356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GB" sz="1000" b="1" dirty="0" err="1">
                <a:solidFill>
                  <a:srgbClr val="00CC00"/>
                </a:solidFill>
              </a:rPr>
              <a:t>Gromov</a:t>
            </a:r>
            <a:r>
              <a:rPr lang="en-GB" sz="1000" b="1" dirty="0">
                <a:solidFill>
                  <a:srgbClr val="00CC00"/>
                </a:solidFill>
              </a:rPr>
              <a:t>, Sever ‘19</a:t>
            </a:r>
          </a:p>
        </p:txBody>
      </p:sp>
      <p:sp>
        <p:nvSpPr>
          <p:cNvPr id="13" name="Rectangle 30">
            <a:extLst>
              <a:ext uri="{FF2B5EF4-FFF2-40B4-BE49-F238E27FC236}">
                <a16:creationId xmlns:a16="http://schemas.microsoft.com/office/drawing/2014/main" id="{A4E967C1-AA66-4FA6-A354-3C0A00420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1529" y="2131797"/>
            <a:ext cx="288732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GB" sz="1000" b="1" dirty="0">
                <a:solidFill>
                  <a:srgbClr val="00CC00"/>
                </a:solidFill>
              </a:rPr>
              <a:t>Caetano, </a:t>
            </a:r>
            <a:r>
              <a:rPr lang="en-GB" sz="1000" b="1" dirty="0" err="1">
                <a:solidFill>
                  <a:srgbClr val="00CC00"/>
                </a:solidFill>
              </a:rPr>
              <a:t>Gurdogan</a:t>
            </a:r>
            <a:r>
              <a:rPr lang="en-GB" sz="1000" b="1" dirty="0">
                <a:solidFill>
                  <a:srgbClr val="00CC00"/>
                </a:solidFill>
              </a:rPr>
              <a:t>, V.K. ’16</a:t>
            </a:r>
          </a:p>
          <a:p>
            <a:pPr algn="l"/>
            <a:r>
              <a:rPr lang="en-GB" sz="1000" b="1" dirty="0" err="1">
                <a:solidFill>
                  <a:srgbClr val="00CC00"/>
                </a:solidFill>
              </a:rPr>
              <a:t>Gromov</a:t>
            </a:r>
            <a:r>
              <a:rPr lang="en-GB" sz="1000" b="1" dirty="0">
                <a:solidFill>
                  <a:srgbClr val="00CC00"/>
                </a:solidFill>
              </a:rPr>
              <a:t>, V.K., </a:t>
            </a:r>
            <a:r>
              <a:rPr lang="en-GB" sz="1000" b="1" dirty="0" err="1">
                <a:solidFill>
                  <a:srgbClr val="00CC00"/>
                </a:solidFill>
              </a:rPr>
              <a:t>Korchemsky</a:t>
            </a:r>
            <a:r>
              <a:rPr lang="en-GB" sz="1000" b="1" dirty="0">
                <a:solidFill>
                  <a:srgbClr val="00CC00"/>
                </a:solidFill>
              </a:rPr>
              <a:t>, Negro, </a:t>
            </a:r>
            <a:r>
              <a:rPr lang="en-GB" sz="1000" b="1" dirty="0" err="1">
                <a:solidFill>
                  <a:srgbClr val="00CC00"/>
                </a:solidFill>
              </a:rPr>
              <a:t>Sizov</a:t>
            </a:r>
            <a:r>
              <a:rPr lang="en-GB" sz="1000" b="1" dirty="0">
                <a:solidFill>
                  <a:srgbClr val="00CC00"/>
                </a:solidFill>
              </a:rPr>
              <a:t> ‘15</a:t>
            </a:r>
          </a:p>
        </p:txBody>
      </p:sp>
      <p:sp>
        <p:nvSpPr>
          <p:cNvPr id="20" name="Rectangle 30">
            <a:extLst>
              <a:ext uri="{FF2B5EF4-FFF2-40B4-BE49-F238E27FC236}">
                <a16:creationId xmlns:a16="http://schemas.microsoft.com/office/drawing/2014/main" id="{4C5B8997-1C74-423E-8BAF-CC428A1E8F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0521" y="5873536"/>
            <a:ext cx="3029997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GB" sz="1000" b="1" dirty="0" err="1">
                <a:solidFill>
                  <a:srgbClr val="00CC00"/>
                </a:solidFill>
              </a:rPr>
              <a:t>Chicherin</a:t>
            </a:r>
            <a:r>
              <a:rPr lang="en-GB" sz="1000" b="1" dirty="0">
                <a:solidFill>
                  <a:srgbClr val="00CC00"/>
                </a:solidFill>
              </a:rPr>
              <a:t>, V.K., </a:t>
            </a:r>
            <a:r>
              <a:rPr lang="en-GB" sz="1000" b="1" dirty="0" err="1">
                <a:solidFill>
                  <a:srgbClr val="00CC00"/>
                </a:solidFill>
              </a:rPr>
              <a:t>Loebert</a:t>
            </a:r>
            <a:r>
              <a:rPr lang="en-GB" sz="1000" b="1" dirty="0">
                <a:solidFill>
                  <a:srgbClr val="00CC00"/>
                </a:solidFill>
              </a:rPr>
              <a:t>, Mueller, Zheng ’16,’17</a:t>
            </a:r>
          </a:p>
          <a:p>
            <a:pPr algn="l"/>
            <a:r>
              <a:rPr lang="en-GB" sz="1000" b="1" dirty="0" err="1">
                <a:solidFill>
                  <a:srgbClr val="00CC00"/>
                </a:solidFill>
              </a:rPr>
              <a:t>Duhr</a:t>
            </a:r>
            <a:r>
              <a:rPr lang="en-GB" sz="1000" b="1" dirty="0">
                <a:solidFill>
                  <a:srgbClr val="00CC00"/>
                </a:solidFill>
              </a:rPr>
              <a:t>, Klemm, </a:t>
            </a:r>
            <a:r>
              <a:rPr lang="en-GB" sz="1000" b="1" dirty="0" err="1">
                <a:solidFill>
                  <a:srgbClr val="00CC00"/>
                </a:solidFill>
              </a:rPr>
              <a:t>Loebert</a:t>
            </a:r>
            <a:r>
              <a:rPr lang="en-GB" sz="1000" b="1" dirty="0">
                <a:solidFill>
                  <a:srgbClr val="00CC00"/>
                </a:solidFill>
              </a:rPr>
              <a:t>, </a:t>
            </a:r>
            <a:r>
              <a:rPr lang="en-GB" sz="1000" b="1" dirty="0" err="1">
                <a:solidFill>
                  <a:srgbClr val="00CC00"/>
                </a:solidFill>
              </a:rPr>
              <a:t>Nega</a:t>
            </a:r>
            <a:r>
              <a:rPr lang="en-GB" sz="1000" b="1" dirty="0">
                <a:solidFill>
                  <a:srgbClr val="00CC00"/>
                </a:solidFill>
              </a:rPr>
              <a:t>, </a:t>
            </a:r>
            <a:r>
              <a:rPr lang="en-GB" sz="1000" b="1" dirty="0" err="1">
                <a:solidFill>
                  <a:srgbClr val="00CC00"/>
                </a:solidFill>
              </a:rPr>
              <a:t>Porkert</a:t>
            </a:r>
            <a:r>
              <a:rPr lang="en-GB" sz="1000" b="1" dirty="0">
                <a:solidFill>
                  <a:srgbClr val="00CC00"/>
                </a:solidFill>
              </a:rPr>
              <a:t>  ‘23 </a:t>
            </a:r>
          </a:p>
          <a:p>
            <a:pPr algn="l"/>
            <a:r>
              <a:rPr lang="en-GB" sz="1000" b="1" dirty="0">
                <a:solidFill>
                  <a:srgbClr val="00CC00"/>
                </a:solidFill>
              </a:rPr>
              <a:t>V.K. </a:t>
            </a:r>
            <a:r>
              <a:rPr lang="en-GB" sz="1000" b="1" dirty="0" err="1">
                <a:solidFill>
                  <a:srgbClr val="00CC00"/>
                </a:solidFill>
              </a:rPr>
              <a:t>Levkovich-Maslyuk</a:t>
            </a:r>
            <a:r>
              <a:rPr lang="en-GB" sz="1000" b="1" dirty="0">
                <a:solidFill>
                  <a:srgbClr val="00CC00"/>
                </a:solidFill>
              </a:rPr>
              <a:t>, </a:t>
            </a:r>
            <a:r>
              <a:rPr lang="en-GB" sz="1000" b="1" dirty="0" err="1">
                <a:solidFill>
                  <a:srgbClr val="00CC00"/>
                </a:solidFill>
              </a:rPr>
              <a:t>Mishnyakov</a:t>
            </a:r>
            <a:r>
              <a:rPr lang="en-GB" sz="1000" b="1" dirty="0">
                <a:solidFill>
                  <a:srgbClr val="00CC00"/>
                </a:solidFill>
              </a:rPr>
              <a:t>  ’23</a:t>
            </a:r>
          </a:p>
          <a:p>
            <a:pPr algn="l"/>
            <a:r>
              <a:rPr lang="en-GB" sz="1000" b="1" dirty="0" err="1">
                <a:solidFill>
                  <a:srgbClr val="00CC00"/>
                </a:solidFill>
              </a:rPr>
              <a:t>Levkovich-Maslyuk</a:t>
            </a:r>
            <a:r>
              <a:rPr lang="en-GB" sz="1000" b="1" dirty="0">
                <a:solidFill>
                  <a:srgbClr val="00CC00"/>
                </a:solidFill>
              </a:rPr>
              <a:t>, </a:t>
            </a:r>
            <a:r>
              <a:rPr lang="en-GB" sz="1000" b="1" dirty="0" err="1">
                <a:solidFill>
                  <a:srgbClr val="00CC00"/>
                </a:solidFill>
              </a:rPr>
              <a:t>Mishnyakov</a:t>
            </a:r>
            <a:r>
              <a:rPr lang="en-GB" sz="1000" b="1" dirty="0">
                <a:solidFill>
                  <a:srgbClr val="00CC00"/>
                </a:solidFill>
              </a:rPr>
              <a:t>  ’24</a:t>
            </a:r>
          </a:p>
        </p:txBody>
      </p:sp>
      <p:sp>
        <p:nvSpPr>
          <p:cNvPr id="21" name="Rectangle 30">
            <a:extLst>
              <a:ext uri="{FF2B5EF4-FFF2-40B4-BE49-F238E27FC236}">
                <a16:creationId xmlns:a16="http://schemas.microsoft.com/office/drawing/2014/main" id="{5CE6780D-2841-457C-B667-2B80CD93CC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6276" y="2661726"/>
            <a:ext cx="12057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GB" sz="1000" b="1" dirty="0">
                <a:solidFill>
                  <a:srgbClr val="00CC00"/>
                </a:solidFill>
              </a:rPr>
              <a:t>Basso, Dixon ‘18</a:t>
            </a:r>
          </a:p>
        </p:txBody>
      </p:sp>
      <p:sp>
        <p:nvSpPr>
          <p:cNvPr id="25" name="Rectangle 30">
            <a:extLst>
              <a:ext uri="{FF2B5EF4-FFF2-40B4-BE49-F238E27FC236}">
                <a16:creationId xmlns:a16="http://schemas.microsoft.com/office/drawing/2014/main" id="{28CC60EF-E7CA-4182-B0D4-C857B12C95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2827" y="5261499"/>
            <a:ext cx="241123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GB" sz="1000" b="1" dirty="0">
                <a:solidFill>
                  <a:srgbClr val="00CC00"/>
                </a:solidFill>
              </a:rPr>
              <a:t>V.K., </a:t>
            </a:r>
            <a:r>
              <a:rPr lang="en-GB" sz="1000" b="1" dirty="0" err="1">
                <a:solidFill>
                  <a:srgbClr val="00CC00"/>
                </a:solidFill>
              </a:rPr>
              <a:t>Olivucci</a:t>
            </a:r>
            <a:r>
              <a:rPr lang="en-GB" sz="1000" b="1" dirty="0">
                <a:solidFill>
                  <a:srgbClr val="00CC00"/>
                </a:solidFill>
              </a:rPr>
              <a:t>  ‘16, ’23</a:t>
            </a:r>
          </a:p>
          <a:p>
            <a:pPr algn="l"/>
            <a:r>
              <a:rPr lang="en-GB" sz="1000" b="1" dirty="0" err="1">
                <a:solidFill>
                  <a:srgbClr val="00CC00"/>
                </a:solidFill>
              </a:rPr>
              <a:t>Alfimov</a:t>
            </a:r>
            <a:r>
              <a:rPr lang="en-GB" sz="1000" b="1" dirty="0">
                <a:solidFill>
                  <a:srgbClr val="00CC00"/>
                </a:solidFill>
              </a:rPr>
              <a:t>, </a:t>
            </a:r>
            <a:r>
              <a:rPr lang="en-GB" sz="1000" b="1" dirty="0" err="1">
                <a:solidFill>
                  <a:srgbClr val="00CC00"/>
                </a:solidFill>
              </a:rPr>
              <a:t>Ferrando</a:t>
            </a:r>
            <a:r>
              <a:rPr lang="en-GB" sz="1000" b="1" dirty="0">
                <a:solidFill>
                  <a:srgbClr val="00CC00"/>
                </a:solidFill>
              </a:rPr>
              <a:t>, V.K., </a:t>
            </a:r>
            <a:r>
              <a:rPr lang="en-GB" sz="1000" b="1" dirty="0" err="1">
                <a:solidFill>
                  <a:srgbClr val="00CC00"/>
                </a:solidFill>
              </a:rPr>
              <a:t>Olivucci</a:t>
            </a:r>
            <a:r>
              <a:rPr lang="en-GB" sz="1000" b="1" dirty="0">
                <a:solidFill>
                  <a:srgbClr val="00CC00"/>
                </a:solidFill>
              </a:rPr>
              <a:t> ‘24 </a:t>
            </a:r>
          </a:p>
        </p:txBody>
      </p:sp>
      <p:sp>
        <p:nvSpPr>
          <p:cNvPr id="27" name="Rectangle 30">
            <a:extLst>
              <a:ext uri="{FF2B5EF4-FFF2-40B4-BE49-F238E27FC236}">
                <a16:creationId xmlns:a16="http://schemas.microsoft.com/office/drawing/2014/main" id="{4538F628-9117-4828-A957-CD7657B65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552" y="795165"/>
            <a:ext cx="132760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GB" sz="1000" b="1" dirty="0" err="1">
                <a:solidFill>
                  <a:srgbClr val="00CC00"/>
                </a:solidFill>
              </a:rPr>
              <a:t>Gurdogan</a:t>
            </a:r>
            <a:r>
              <a:rPr lang="en-GB" sz="1000" b="1" dirty="0">
                <a:solidFill>
                  <a:srgbClr val="00CC00"/>
                </a:solidFill>
              </a:rPr>
              <a:t>, V.K. ‘16</a:t>
            </a:r>
          </a:p>
        </p:txBody>
      </p:sp>
    </p:spTree>
    <p:extLst>
      <p:ext uri="{BB962C8B-B14F-4D97-AF65-F5344CB8AC3E}">
        <p14:creationId xmlns:p14="http://schemas.microsoft.com/office/powerpoint/2010/main" val="30634037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9" grpId="0"/>
      <p:bldP spid="12" grpId="0"/>
      <p:bldP spid="14" grpId="0"/>
      <p:bldP spid="18" grpId="0"/>
      <p:bldP spid="19" grpId="0"/>
      <p:bldP spid="13" grpId="0"/>
      <p:bldP spid="20" grpId="0"/>
      <p:bldP spid="21" grpId="0"/>
      <p:bldP spid="25" grpId="0"/>
      <p:bldP spid="27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>
            <a:extLst>
              <a:ext uri="{FF2B5EF4-FFF2-40B4-BE49-F238E27FC236}">
                <a16:creationId xmlns:a16="http://schemas.microsoft.com/office/drawing/2014/main" id="{96AE2348-CC09-4148-ABBB-1A6CF00E9D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746520">
            <a:off x="1601482" y="1222526"/>
            <a:ext cx="5941036" cy="4412948"/>
          </a:xfrm>
          <a:prstGeom prst="rect">
            <a:avLst/>
          </a:prstGeom>
          <a:solidFill>
            <a:schemeClr val="tx1"/>
          </a:solidFill>
          <a:ln>
            <a:noFill/>
          </a:ln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4B5EB492-428C-49BA-AF45-FA6FA0712D55}"/>
              </a:ext>
            </a:extLst>
          </p:cNvPr>
          <p:cNvSpPr/>
          <p:nvPr/>
        </p:nvSpPr>
        <p:spPr>
          <a:xfrm>
            <a:off x="2339752" y="2852936"/>
            <a:ext cx="4464496" cy="923330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fr-FR" sz="5400" b="1" cap="none" spc="0" dirty="0" err="1">
                <a:ln w="12700">
                  <a:solidFill>
                    <a:schemeClr val="accent3">
                      <a:lumMod val="50000"/>
                    </a:schemeClr>
                  </a:solidFill>
                  <a:prstDash val="solid"/>
                </a:ln>
                <a:solidFill>
                  <a:srgbClr val="00B050"/>
                </a:solidFill>
                <a:effectLst>
                  <a:innerShdw blurRad="177800">
                    <a:schemeClr val="accent3">
                      <a:lumMod val="50000"/>
                    </a:schemeClr>
                  </a:innerShdw>
                </a:effectLst>
              </a:rPr>
              <a:t>Thank</a:t>
            </a:r>
            <a:r>
              <a:rPr lang="fr-FR" sz="5400" b="1" cap="none" spc="0" dirty="0">
                <a:ln w="12700">
                  <a:solidFill>
                    <a:schemeClr val="accent3">
                      <a:lumMod val="50000"/>
                    </a:schemeClr>
                  </a:solidFill>
                  <a:prstDash val="solid"/>
                </a:ln>
                <a:solidFill>
                  <a:srgbClr val="00B050"/>
                </a:solidFill>
                <a:effectLst>
                  <a:innerShdw blurRad="177800">
                    <a:schemeClr val="accent3">
                      <a:lumMod val="50000"/>
                    </a:schemeClr>
                  </a:innerShdw>
                </a:effectLst>
              </a:rPr>
              <a:t> </a:t>
            </a:r>
            <a:r>
              <a:rPr lang="fr-FR" sz="5400" b="1" cap="none" spc="0" dirty="0" err="1">
                <a:ln w="12700">
                  <a:solidFill>
                    <a:schemeClr val="accent3">
                      <a:lumMod val="50000"/>
                    </a:schemeClr>
                  </a:solidFill>
                  <a:prstDash val="solid"/>
                </a:ln>
                <a:solidFill>
                  <a:srgbClr val="00B050"/>
                </a:solidFill>
                <a:effectLst>
                  <a:innerShdw blurRad="177800">
                    <a:schemeClr val="accent3">
                      <a:lumMod val="50000"/>
                    </a:schemeClr>
                  </a:innerShdw>
                </a:effectLst>
              </a:rPr>
              <a:t>you</a:t>
            </a:r>
            <a:endParaRPr lang="fr-FR" sz="5400" b="1" cap="none" spc="0" dirty="0">
              <a:ln w="12700">
                <a:solidFill>
                  <a:schemeClr val="accent3">
                    <a:lumMod val="50000"/>
                  </a:schemeClr>
                </a:solidFill>
                <a:prstDash val="solid"/>
              </a:ln>
              <a:solidFill>
                <a:srgbClr val="00B050"/>
              </a:solidFill>
              <a:effectLst>
                <a:innerShdw blurRad="177800">
                  <a:schemeClr val="accent3">
                    <a:lumMod val="50000"/>
                  </a:scheme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08511261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itle 1">
            <a:extLst>
              <a:ext uri="{FF2B5EF4-FFF2-40B4-BE49-F238E27FC236}">
                <a16:creationId xmlns:a16="http://schemas.microsoft.com/office/drawing/2014/main" id="{2DEF06A8-FDD3-4933-8B1A-21A2AF11AD08}"/>
              </a:ext>
            </a:extLst>
          </p:cNvPr>
          <p:cNvSpPr txBox="1">
            <a:spLocks/>
          </p:cNvSpPr>
          <p:nvPr/>
        </p:nvSpPr>
        <p:spPr bwMode="auto">
          <a:xfrm>
            <a:off x="282575" y="174625"/>
            <a:ext cx="8569325" cy="755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GB" altLang="fr-FR" sz="2800">
                <a:solidFill>
                  <a:srgbClr val="99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Zero-magnon 4-point correlator and exact OPE data</a:t>
            </a:r>
            <a:endParaRPr lang="en-GB" altLang="fr-FR" sz="4400">
              <a:solidFill>
                <a:schemeClr val="tx2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8B1A11DB-6672-4F24-B24E-20E264E873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536" y="949637"/>
            <a:ext cx="813690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2857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GB" altLang="en-US" sz="1800" dirty="0">
                <a:solidFill>
                  <a:srgbClr val="1014A4"/>
                </a:solidFill>
                <a:latin typeface="Arial" panose="020B0604020202020204" pitchFamily="34" charset="0"/>
              </a:rPr>
              <a:t>Exact expression of a 4-point correlator  (only from conformal symmetry!)</a:t>
            </a:r>
          </a:p>
        </p:txBody>
      </p:sp>
      <p:grpSp>
        <p:nvGrpSpPr>
          <p:cNvPr id="19460" name="Group 20">
            <a:extLst>
              <a:ext uri="{FF2B5EF4-FFF2-40B4-BE49-F238E27FC236}">
                <a16:creationId xmlns:a16="http://schemas.microsoft.com/office/drawing/2014/main" id="{6F78A96F-1E36-4A94-A7BB-3860A79BD883}"/>
              </a:ext>
            </a:extLst>
          </p:cNvPr>
          <p:cNvGrpSpPr>
            <a:grpSpLocks/>
          </p:cNvGrpSpPr>
          <p:nvPr/>
        </p:nvGrpSpPr>
        <p:grpSpPr bwMode="auto">
          <a:xfrm>
            <a:off x="6006306" y="2739801"/>
            <a:ext cx="2992438" cy="887711"/>
            <a:chOff x="3275856" y="2558070"/>
            <a:chExt cx="2992338" cy="857785"/>
          </a:xfrm>
        </p:grpSpPr>
        <p:sp>
          <p:nvSpPr>
            <p:cNvPr id="50" name="Rounded Rectangle 49">
              <a:extLst>
                <a:ext uri="{FF2B5EF4-FFF2-40B4-BE49-F238E27FC236}">
                  <a16:creationId xmlns:a16="http://schemas.microsoft.com/office/drawing/2014/main" id="{6C147449-57AB-4815-8233-658461CE9CEC}"/>
                </a:ext>
              </a:extLst>
            </p:cNvPr>
            <p:cNvSpPr/>
            <p:nvPr/>
          </p:nvSpPr>
          <p:spPr>
            <a:xfrm>
              <a:off x="3275856" y="2577865"/>
              <a:ext cx="2992338" cy="837990"/>
            </a:xfrm>
            <a:prstGeom prst="roundRect">
              <a:avLst/>
            </a:prstGeom>
            <a:solidFill>
              <a:srgbClr val="4F81BD">
                <a:alpha val="23137"/>
              </a:srgbClr>
            </a:solidFill>
            <a:ln>
              <a:solidFill>
                <a:srgbClr val="000000">
                  <a:alpha val="12157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/>
            </a:p>
          </p:txBody>
        </p:sp>
        <p:sp>
          <p:nvSpPr>
            <p:cNvPr id="19495" name="Rectangle 50">
              <a:extLst>
                <a:ext uri="{FF2B5EF4-FFF2-40B4-BE49-F238E27FC236}">
                  <a16:creationId xmlns:a16="http://schemas.microsoft.com/office/drawing/2014/main" id="{53AF3EB2-E49C-41C0-ABDF-6E7B1F5CC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6451" y="2558070"/>
              <a:ext cx="1380412" cy="3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en-GB" altLang="en-US" sz="1400" dirty="0">
                  <a:solidFill>
                    <a:srgbClr val="1014A4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rPr>
                <a:t>cross-ratios</a:t>
              </a:r>
              <a:endParaRPr lang="en-US" altLang="en-US" sz="1400" dirty="0">
                <a:solidFill>
                  <a:srgbClr val="1014A4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pic>
          <p:nvPicPr>
            <p:cNvPr id="19496" name="Picture 19">
              <a:extLst>
                <a:ext uri="{FF2B5EF4-FFF2-40B4-BE49-F238E27FC236}">
                  <a16:creationId xmlns:a16="http://schemas.microsoft.com/office/drawing/2014/main" id="{A4AB15AC-2E61-45D0-9EB5-1644D89A924E}"/>
                </a:ext>
              </a:extLst>
            </p:cNvPr>
            <p:cNvPicPr>
              <a:picLocks/>
            </p:cNvPicPr>
            <p:nvPr>
              <p:custDataLst>
                <p:tags r:id="rId2"/>
              </p:custDataLst>
            </p:nvPr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4888" y="2861872"/>
              <a:ext cx="2921000" cy="419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78" name="Rectangle 77">
            <a:extLst>
              <a:ext uri="{FF2B5EF4-FFF2-40B4-BE49-F238E27FC236}">
                <a16:creationId xmlns:a16="http://schemas.microsoft.com/office/drawing/2014/main" id="{A03C8995-2ACC-4D8E-8D84-E04325D2A03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65137" y="3682132"/>
            <a:ext cx="8810625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t" anchorCtr="0">
            <a:noAutofit/>
          </a:bodyPr>
          <a:lstStyle>
            <a:lvl1pPr marL="2857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GB" altLang="en-US" sz="1800" dirty="0">
                <a:solidFill>
                  <a:srgbClr val="1014A4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Conformal block g(…)  explicitly expressed through hypergeometric function </a:t>
            </a:r>
            <a:r>
              <a:rPr lang="en-GB" altLang="en-US" sz="1800" baseline="-25000" dirty="0">
                <a:solidFill>
                  <a:srgbClr val="1014A4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2</a:t>
            </a:r>
            <a:r>
              <a:rPr lang="en-GB" altLang="en-US" sz="1800" dirty="0">
                <a:solidFill>
                  <a:srgbClr val="1014A4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F</a:t>
            </a:r>
            <a:r>
              <a:rPr lang="en-GB" altLang="en-US" sz="1800" baseline="-25000" dirty="0">
                <a:solidFill>
                  <a:srgbClr val="1014A4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1</a:t>
            </a:r>
            <a:r>
              <a:rPr lang="en-GB" altLang="en-US" sz="1800" dirty="0">
                <a:solidFill>
                  <a:srgbClr val="1014A4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(</a:t>
            </a:r>
            <a:r>
              <a:rPr lang="en-GB" altLang="en-US" sz="1800" dirty="0" err="1">
                <a:solidFill>
                  <a:srgbClr val="1014A4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a,b,c;z</a:t>
            </a:r>
            <a:r>
              <a:rPr lang="en-GB" altLang="en-US" sz="1800" dirty="0">
                <a:solidFill>
                  <a:srgbClr val="1014A4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), where </a:t>
            </a:r>
            <a:r>
              <a:rPr lang="en-GB" altLang="en-US" sz="1800" dirty="0" err="1">
                <a:solidFill>
                  <a:srgbClr val="1014A4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a,b,c</a:t>
            </a:r>
            <a:r>
              <a:rPr lang="en-GB" altLang="en-US" sz="1800" dirty="0">
                <a:solidFill>
                  <a:srgbClr val="1014A4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are linear functions of spin S and dim </a:t>
            </a:r>
            <a:r>
              <a:rPr lang="el-GR" altLang="en-US" sz="1800" dirty="0">
                <a:solidFill>
                  <a:srgbClr val="1014A4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Δ</a:t>
            </a:r>
            <a:endParaRPr lang="en-GB" altLang="en-US" sz="1800" dirty="0">
              <a:solidFill>
                <a:srgbClr val="1014A4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544AF812-8553-4276-A1E0-37EC13836121}"/>
              </a:ext>
            </a:extLst>
          </p:cNvPr>
          <p:cNvGrpSpPr>
            <a:grpSpLocks/>
          </p:cNvGrpSpPr>
          <p:nvPr/>
        </p:nvGrpSpPr>
        <p:grpSpPr bwMode="auto">
          <a:xfrm>
            <a:off x="866775" y="4883150"/>
            <a:ext cx="3405188" cy="1370013"/>
            <a:chOff x="794056" y="4371491"/>
            <a:chExt cx="3405996" cy="1370884"/>
          </a:xfrm>
        </p:grpSpPr>
        <p:grpSp>
          <p:nvGrpSpPr>
            <p:cNvPr id="19481" name="Group 79">
              <a:extLst>
                <a:ext uri="{FF2B5EF4-FFF2-40B4-BE49-F238E27FC236}">
                  <a16:creationId xmlns:a16="http://schemas.microsoft.com/office/drawing/2014/main" id="{A176D6E0-CE22-4F02-8ED9-BAFD628764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91680" y="4690378"/>
              <a:ext cx="2016223" cy="610830"/>
              <a:chOff x="1414190" y="4690378"/>
              <a:chExt cx="2003613" cy="609972"/>
            </a:xfrm>
          </p:grpSpPr>
          <p:cxnSp>
            <p:nvCxnSpPr>
              <p:cNvPr id="121" name="Straight Connector 120">
                <a:extLst>
                  <a:ext uri="{FF2B5EF4-FFF2-40B4-BE49-F238E27FC236}">
                    <a16:creationId xmlns:a16="http://schemas.microsoft.com/office/drawing/2014/main" id="{C48A2475-4BB7-428E-ABBB-825094640E0A}"/>
                  </a:ext>
                </a:extLst>
              </p:cNvPr>
              <p:cNvCxnSpPr/>
              <p:nvPr/>
            </p:nvCxnSpPr>
            <p:spPr>
              <a:xfrm>
                <a:off x="1413720" y="4690782"/>
                <a:ext cx="493896" cy="322014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" name="Straight Connector 121">
                <a:extLst>
                  <a:ext uri="{FF2B5EF4-FFF2-40B4-BE49-F238E27FC236}">
                    <a16:creationId xmlns:a16="http://schemas.microsoft.com/office/drawing/2014/main" id="{70986CED-7238-4472-AEE0-0FE1A962868E}"/>
                  </a:ext>
                </a:extLst>
              </p:cNvPr>
              <p:cNvCxnSpPr/>
              <p:nvPr/>
            </p:nvCxnSpPr>
            <p:spPr>
              <a:xfrm flipV="1">
                <a:off x="1423188" y="5012796"/>
                <a:ext cx="484429" cy="287117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" name="Straight Connector 122">
                <a:extLst>
                  <a:ext uri="{FF2B5EF4-FFF2-40B4-BE49-F238E27FC236}">
                    <a16:creationId xmlns:a16="http://schemas.microsoft.com/office/drawing/2014/main" id="{51975214-E0B0-41FE-B1D8-0F47A6C1AA03}"/>
                  </a:ext>
                </a:extLst>
              </p:cNvPr>
              <p:cNvCxnSpPr/>
              <p:nvPr/>
            </p:nvCxnSpPr>
            <p:spPr>
              <a:xfrm>
                <a:off x="1906039" y="5012796"/>
                <a:ext cx="937300" cy="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4" name="Straight Connector 123">
                <a:extLst>
                  <a:ext uri="{FF2B5EF4-FFF2-40B4-BE49-F238E27FC236}">
                    <a16:creationId xmlns:a16="http://schemas.microsoft.com/office/drawing/2014/main" id="{06B41897-8AA0-4804-9BE8-377A5E357202}"/>
                  </a:ext>
                </a:extLst>
              </p:cNvPr>
              <p:cNvCxnSpPr/>
              <p:nvPr/>
            </p:nvCxnSpPr>
            <p:spPr>
              <a:xfrm flipH="1">
                <a:off x="2841760" y="4690782"/>
                <a:ext cx="495475" cy="328359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0F0CC8C5-4C3A-4F5D-A65E-39DBE9384026}"/>
                  </a:ext>
                </a:extLst>
              </p:cNvPr>
              <p:cNvCxnSpPr/>
              <p:nvPr/>
            </p:nvCxnSpPr>
            <p:spPr>
              <a:xfrm flipH="1" flipV="1">
                <a:off x="2841760" y="5019141"/>
                <a:ext cx="575951" cy="280772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482" name="TextBox 80">
              <a:extLst>
                <a:ext uri="{FF2B5EF4-FFF2-40B4-BE49-F238E27FC236}">
                  <a16:creationId xmlns:a16="http://schemas.microsoft.com/office/drawing/2014/main" id="{CC17356F-49E5-4665-8BAB-16F0B33683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4056" y="4389037"/>
              <a:ext cx="477381" cy="1108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el-GR" altLang="en-US" sz="6600">
                  <a:solidFill>
                    <a:srgbClr val="1014A4"/>
                  </a:solidFill>
                  <a:latin typeface="Arial" panose="020B0604020202020204" pitchFamily="34" charset="0"/>
                </a:rPr>
                <a:t>Σ</a:t>
              </a:r>
              <a:r>
                <a:rPr lang="en-US" altLang="en-US" sz="6600">
                  <a:solidFill>
                    <a:srgbClr val="1014A4"/>
                  </a:solidFill>
                  <a:latin typeface="Arial" panose="020B0604020202020204" pitchFamily="34" charset="0"/>
                </a:rPr>
                <a:t> </a:t>
              </a:r>
              <a:endParaRPr lang="fr-FR" altLang="en-US" sz="6600">
                <a:solidFill>
                  <a:srgbClr val="1014A4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483" name="TextBox 81">
              <a:extLst>
                <a:ext uri="{FF2B5EF4-FFF2-40B4-BE49-F238E27FC236}">
                  <a16:creationId xmlns:a16="http://schemas.microsoft.com/office/drawing/2014/main" id="{8F725AD1-060E-4ADA-A5F9-8B6CBAE8D7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1814" y="4371491"/>
              <a:ext cx="497005" cy="3695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el-GR" altLang="en-US" sz="1800" dirty="0">
                  <a:solidFill>
                    <a:srgbClr val="1014A4"/>
                  </a:solidFill>
                  <a:latin typeface="Arial" panose="020B0604020202020204" pitchFamily="34" charset="0"/>
                </a:rPr>
                <a:t>Δ</a:t>
              </a:r>
              <a:r>
                <a:rPr lang="en-US" altLang="en-US" sz="1800" baseline="-25000" dirty="0">
                  <a:solidFill>
                    <a:srgbClr val="1014A4"/>
                  </a:solidFill>
                  <a:latin typeface="Arial" panose="020B0604020202020204" pitchFamily="34" charset="0"/>
                </a:rPr>
                <a:t>1</a:t>
              </a:r>
              <a:endParaRPr lang="fr-FR" altLang="en-US" sz="1800" dirty="0">
                <a:solidFill>
                  <a:srgbClr val="1014A4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484" name="TextBox 82">
              <a:extLst>
                <a:ext uri="{FF2B5EF4-FFF2-40B4-BE49-F238E27FC236}">
                  <a16:creationId xmlns:a16="http://schemas.microsoft.com/office/drawing/2014/main" id="{6AB9FBF2-BA5D-4F9E-95FB-1D7FEE61D8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61233" y="5101771"/>
              <a:ext cx="578049" cy="4003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el-GR" altLang="en-US" sz="1800">
                  <a:solidFill>
                    <a:srgbClr val="1014A4"/>
                  </a:solidFill>
                  <a:latin typeface="Arial" panose="020B0604020202020204" pitchFamily="34" charset="0"/>
                </a:rPr>
                <a:t>Δ</a:t>
              </a:r>
              <a:r>
                <a:rPr lang="en-US" altLang="en-US" baseline="-25000">
                  <a:solidFill>
                    <a:srgbClr val="1014A4"/>
                  </a:solidFill>
                  <a:latin typeface="Arial" panose="020B0604020202020204" pitchFamily="34" charset="0"/>
                </a:rPr>
                <a:t>2</a:t>
              </a:r>
              <a:endParaRPr lang="fr-FR" altLang="en-US" sz="1800">
                <a:solidFill>
                  <a:srgbClr val="1014A4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485" name="TextBox 87">
              <a:extLst>
                <a:ext uri="{FF2B5EF4-FFF2-40B4-BE49-F238E27FC236}">
                  <a16:creationId xmlns:a16="http://schemas.microsoft.com/office/drawing/2014/main" id="{CD9D58AE-1634-4C67-A08B-E77C822F67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5429" y="5116542"/>
              <a:ext cx="524623" cy="4003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el-GR" altLang="en-US" sz="1800">
                  <a:solidFill>
                    <a:srgbClr val="1014A4"/>
                  </a:solidFill>
                  <a:latin typeface="Arial" panose="020B0604020202020204" pitchFamily="34" charset="0"/>
                </a:rPr>
                <a:t>Δ</a:t>
              </a:r>
              <a:r>
                <a:rPr lang="en-US" altLang="en-US" baseline="-25000">
                  <a:solidFill>
                    <a:srgbClr val="1014A4"/>
                  </a:solidFill>
                  <a:latin typeface="Arial" panose="020B0604020202020204" pitchFamily="34" charset="0"/>
                </a:rPr>
                <a:t>4</a:t>
              </a:r>
              <a:endParaRPr lang="fr-FR" altLang="en-US" sz="1800">
                <a:solidFill>
                  <a:srgbClr val="1014A4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486" name="TextBox 109">
              <a:extLst>
                <a:ext uri="{FF2B5EF4-FFF2-40B4-BE49-F238E27FC236}">
                  <a16:creationId xmlns:a16="http://schemas.microsoft.com/office/drawing/2014/main" id="{E7F71B7F-FA88-4BC1-9DA7-16C3CC9687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20238" y="4469399"/>
              <a:ext cx="539186" cy="4003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el-GR" altLang="en-US" sz="1800">
                  <a:solidFill>
                    <a:srgbClr val="1014A4"/>
                  </a:solidFill>
                  <a:latin typeface="Arial" panose="020B0604020202020204" pitchFamily="34" charset="0"/>
                </a:rPr>
                <a:t>Δ</a:t>
              </a:r>
              <a:r>
                <a:rPr lang="en-US" altLang="en-US" baseline="-25000">
                  <a:solidFill>
                    <a:srgbClr val="1014A4"/>
                  </a:solidFill>
                  <a:latin typeface="Arial" panose="020B0604020202020204" pitchFamily="34" charset="0"/>
                </a:rPr>
                <a:t>3</a:t>
              </a:r>
              <a:endParaRPr lang="fr-FR" altLang="en-US" sz="1800">
                <a:solidFill>
                  <a:srgbClr val="1014A4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487" name="TextBox 110">
              <a:extLst>
                <a:ext uri="{FF2B5EF4-FFF2-40B4-BE49-F238E27FC236}">
                  <a16:creationId xmlns:a16="http://schemas.microsoft.com/office/drawing/2014/main" id="{D3C15D25-67B2-488E-8F2B-6C16F2A215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90169" y="4646930"/>
              <a:ext cx="71524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el-GR" altLang="en-US" sz="1800">
                  <a:solidFill>
                    <a:srgbClr val="1014A4"/>
                  </a:solidFill>
                  <a:latin typeface="Arial" panose="020B0604020202020204" pitchFamily="34" charset="0"/>
                </a:rPr>
                <a:t>Δ</a:t>
              </a:r>
              <a:r>
                <a:rPr lang="en-US" altLang="en-US" sz="1800">
                  <a:solidFill>
                    <a:srgbClr val="1014A4"/>
                  </a:solidFill>
                  <a:latin typeface="Arial" panose="020B0604020202020204" pitchFamily="34" charset="0"/>
                </a:rPr>
                <a:t>, S</a:t>
              </a:r>
              <a:endParaRPr lang="fr-FR" altLang="en-US" sz="1800">
                <a:solidFill>
                  <a:srgbClr val="1014A4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488" name="TextBox 111">
              <a:extLst>
                <a:ext uri="{FF2B5EF4-FFF2-40B4-BE49-F238E27FC236}">
                  <a16:creationId xmlns:a16="http://schemas.microsoft.com/office/drawing/2014/main" id="{12C7806B-5D81-4C87-BF82-2B2FAC57A2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5961" y="5373043"/>
              <a:ext cx="59356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el-GR" altLang="en-US" sz="1800">
                  <a:solidFill>
                    <a:srgbClr val="1014A4"/>
                  </a:solidFill>
                  <a:latin typeface="Arial" panose="020B0604020202020204" pitchFamily="34" charset="0"/>
                </a:rPr>
                <a:t>Δ</a:t>
              </a:r>
              <a:r>
                <a:rPr lang="en-US" altLang="en-US" sz="1800">
                  <a:solidFill>
                    <a:srgbClr val="1014A4"/>
                  </a:solidFill>
                  <a:latin typeface="Arial" panose="020B0604020202020204" pitchFamily="34" charset="0"/>
                </a:rPr>
                <a:t>,S </a:t>
              </a:r>
              <a:endParaRPr lang="fr-FR" altLang="en-US" sz="1800">
                <a:solidFill>
                  <a:srgbClr val="1014A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18C203E7-3CAF-4F88-A0CD-EA4970D3C6F6}"/>
              </a:ext>
            </a:extLst>
          </p:cNvPr>
          <p:cNvGrpSpPr>
            <a:grpSpLocks/>
          </p:cNvGrpSpPr>
          <p:nvPr/>
        </p:nvGrpSpPr>
        <p:grpSpPr bwMode="auto">
          <a:xfrm>
            <a:off x="4456113" y="4733924"/>
            <a:ext cx="3046412" cy="1491139"/>
            <a:chOff x="4231877" y="4235712"/>
            <a:chExt cx="3046997" cy="1492092"/>
          </a:xfrm>
        </p:grpSpPr>
        <p:grpSp>
          <p:nvGrpSpPr>
            <p:cNvPr id="19467" name="Group 126">
              <a:extLst>
                <a:ext uri="{FF2B5EF4-FFF2-40B4-BE49-F238E27FC236}">
                  <a16:creationId xmlns:a16="http://schemas.microsoft.com/office/drawing/2014/main" id="{099794D3-CC04-48AD-B278-EFC9FB58B34B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5769416" y="4649682"/>
              <a:ext cx="1116726" cy="727214"/>
              <a:chOff x="1328942" y="4686931"/>
              <a:chExt cx="2088485" cy="727214"/>
            </a:xfrm>
          </p:grpSpPr>
          <p:cxnSp>
            <p:nvCxnSpPr>
              <p:cNvPr id="136" name="Straight Connector 135">
                <a:extLst>
                  <a:ext uri="{FF2B5EF4-FFF2-40B4-BE49-F238E27FC236}">
                    <a16:creationId xmlns:a16="http://schemas.microsoft.com/office/drawing/2014/main" id="{16E09263-CBA8-40B1-9A6C-021BC3D0DC66}"/>
                  </a:ext>
                </a:extLst>
              </p:cNvPr>
              <p:cNvCxnSpPr/>
              <p:nvPr/>
            </p:nvCxnSpPr>
            <p:spPr>
              <a:xfrm rot="16200000" flipH="1">
                <a:off x="1435206" y="4580667"/>
                <a:ext cx="366782" cy="57931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" name="Straight Connector 136">
                <a:extLst>
                  <a:ext uri="{FF2B5EF4-FFF2-40B4-BE49-F238E27FC236}">
                    <a16:creationId xmlns:a16="http://schemas.microsoft.com/office/drawing/2014/main" id="{96247FB2-C04A-4BE4-ACD8-DF51C329C444}"/>
                  </a:ext>
                </a:extLst>
              </p:cNvPr>
              <p:cNvCxnSpPr/>
              <p:nvPr/>
            </p:nvCxnSpPr>
            <p:spPr>
              <a:xfrm rot="16200000">
                <a:off x="1438381" y="4944274"/>
                <a:ext cx="360432" cy="57931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" name="Straight Connector 137">
                <a:extLst>
                  <a:ext uri="{FF2B5EF4-FFF2-40B4-BE49-F238E27FC236}">
                    <a16:creationId xmlns:a16="http://schemas.microsoft.com/office/drawing/2014/main" id="{76966D23-27F0-4CAA-8CCC-9AC88B1C9A3C}"/>
                  </a:ext>
                </a:extLst>
              </p:cNvPr>
              <p:cNvCxnSpPr/>
              <p:nvPr/>
            </p:nvCxnSpPr>
            <p:spPr>
              <a:xfrm>
                <a:off x="1905281" y="5032975"/>
                <a:ext cx="938778" cy="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" name="Straight Connector 138">
                <a:extLst>
                  <a:ext uri="{FF2B5EF4-FFF2-40B4-BE49-F238E27FC236}">
                    <a16:creationId xmlns:a16="http://schemas.microsoft.com/office/drawing/2014/main" id="{2C8AD39A-B427-4A1E-B899-B985AACBB1B0}"/>
                  </a:ext>
                </a:extLst>
              </p:cNvPr>
              <p:cNvCxnSpPr/>
              <p:nvPr/>
            </p:nvCxnSpPr>
            <p:spPr>
              <a:xfrm flipH="1">
                <a:off x="2841089" y="4686931"/>
                <a:ext cx="576338" cy="373133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" name="Straight Connector 139">
                <a:extLst>
                  <a:ext uri="{FF2B5EF4-FFF2-40B4-BE49-F238E27FC236}">
                    <a16:creationId xmlns:a16="http://schemas.microsoft.com/office/drawing/2014/main" id="{1BF5436D-E28C-423C-9F89-443A26A75703}"/>
                  </a:ext>
                </a:extLst>
              </p:cNvPr>
              <p:cNvCxnSpPr/>
              <p:nvPr/>
            </p:nvCxnSpPr>
            <p:spPr>
              <a:xfrm rot="16200000" flipV="1">
                <a:off x="2952217" y="4948935"/>
                <a:ext cx="354081" cy="576338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8" name="Equal 127">
              <a:extLst>
                <a:ext uri="{FF2B5EF4-FFF2-40B4-BE49-F238E27FC236}">
                  <a16:creationId xmlns:a16="http://schemas.microsoft.com/office/drawing/2014/main" id="{26E9380D-4722-486D-87A1-1B8C8A5B3432}"/>
                </a:ext>
              </a:extLst>
            </p:cNvPr>
            <p:cNvSpPr/>
            <p:nvPr/>
          </p:nvSpPr>
          <p:spPr>
            <a:xfrm>
              <a:off x="4231877" y="4805989"/>
              <a:ext cx="414417" cy="414602"/>
            </a:xfrm>
            <a:prstGeom prst="mathEqual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 sz="1800">
                <a:solidFill>
                  <a:schemeClr val="tx1"/>
                </a:solidFill>
              </a:endParaRPr>
            </a:p>
          </p:txBody>
        </p:sp>
        <p:sp>
          <p:nvSpPr>
            <p:cNvPr id="19469" name="TextBox 128">
              <a:extLst>
                <a:ext uri="{FF2B5EF4-FFF2-40B4-BE49-F238E27FC236}">
                  <a16:creationId xmlns:a16="http://schemas.microsoft.com/office/drawing/2014/main" id="{2BAA23E6-44AF-4DBA-8393-5EF05BC11B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24817" y="4389037"/>
              <a:ext cx="477381" cy="11087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el-GR" altLang="en-US" sz="6600">
                  <a:solidFill>
                    <a:srgbClr val="1014A4"/>
                  </a:solidFill>
                  <a:latin typeface="Arial" panose="020B0604020202020204" pitchFamily="34" charset="0"/>
                </a:rPr>
                <a:t>Σ</a:t>
              </a:r>
              <a:endParaRPr lang="fr-FR" altLang="en-US" sz="6600">
                <a:solidFill>
                  <a:srgbClr val="1014A4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470" name="TextBox 129">
              <a:extLst>
                <a:ext uri="{FF2B5EF4-FFF2-40B4-BE49-F238E27FC236}">
                  <a16:creationId xmlns:a16="http://schemas.microsoft.com/office/drawing/2014/main" id="{833FFC6F-895D-472B-B943-0E781EB5F1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10938" y="4235712"/>
              <a:ext cx="496981" cy="3695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el-GR" altLang="en-US" sz="1800" dirty="0">
                  <a:solidFill>
                    <a:srgbClr val="1014A4"/>
                  </a:solidFill>
                  <a:latin typeface="Arial" panose="020B0604020202020204" pitchFamily="34" charset="0"/>
                </a:rPr>
                <a:t>Δ</a:t>
              </a:r>
              <a:r>
                <a:rPr lang="en-US" altLang="en-US" sz="1800" baseline="-25000" dirty="0">
                  <a:solidFill>
                    <a:srgbClr val="1014A4"/>
                  </a:solidFill>
                  <a:latin typeface="Arial" panose="020B0604020202020204" pitchFamily="34" charset="0"/>
                </a:rPr>
                <a:t>1</a:t>
              </a:r>
              <a:endParaRPr lang="fr-FR" altLang="en-US" sz="1800" dirty="0">
                <a:solidFill>
                  <a:srgbClr val="1014A4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471" name="TextBox 130">
              <a:extLst>
                <a:ext uri="{FF2B5EF4-FFF2-40B4-BE49-F238E27FC236}">
                  <a16:creationId xmlns:a16="http://schemas.microsoft.com/office/drawing/2014/main" id="{D8312AF1-13AA-48C6-A9F2-5F23A5BEC4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00135" y="5313826"/>
              <a:ext cx="582414" cy="400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el-GR" altLang="en-US" sz="1800" dirty="0">
                  <a:solidFill>
                    <a:srgbClr val="1014A4"/>
                  </a:solidFill>
                  <a:latin typeface="Arial" panose="020B0604020202020204" pitchFamily="34" charset="0"/>
                </a:rPr>
                <a:t>Δ</a:t>
              </a:r>
              <a:r>
                <a:rPr lang="en-US" altLang="en-US" baseline="-25000" dirty="0">
                  <a:solidFill>
                    <a:srgbClr val="1014A4"/>
                  </a:solidFill>
                  <a:latin typeface="Arial" panose="020B0604020202020204" pitchFamily="34" charset="0"/>
                </a:rPr>
                <a:t>2</a:t>
              </a:r>
              <a:endParaRPr lang="fr-FR" altLang="en-US" sz="1800" dirty="0">
                <a:solidFill>
                  <a:srgbClr val="1014A4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472" name="TextBox 131">
              <a:extLst>
                <a:ext uri="{FF2B5EF4-FFF2-40B4-BE49-F238E27FC236}">
                  <a16:creationId xmlns:a16="http://schemas.microsoft.com/office/drawing/2014/main" id="{AA995EE9-F8C7-49E0-837B-87068A2629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10231" y="4245489"/>
              <a:ext cx="513441" cy="400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el-GR" altLang="en-US" sz="1800">
                  <a:solidFill>
                    <a:srgbClr val="1014A4"/>
                  </a:solidFill>
                  <a:latin typeface="Arial" panose="020B0604020202020204" pitchFamily="34" charset="0"/>
                </a:rPr>
                <a:t>Δ</a:t>
              </a:r>
              <a:r>
                <a:rPr lang="en-US" altLang="en-US" baseline="-25000">
                  <a:solidFill>
                    <a:srgbClr val="1014A4"/>
                  </a:solidFill>
                  <a:latin typeface="Arial" panose="020B0604020202020204" pitchFamily="34" charset="0"/>
                </a:rPr>
                <a:t>3</a:t>
              </a:r>
              <a:endParaRPr lang="fr-FR" altLang="en-US" sz="1800">
                <a:solidFill>
                  <a:srgbClr val="1014A4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473" name="TextBox 132">
              <a:extLst>
                <a:ext uri="{FF2B5EF4-FFF2-40B4-BE49-F238E27FC236}">
                  <a16:creationId xmlns:a16="http://schemas.microsoft.com/office/drawing/2014/main" id="{FE58C4DA-CE99-44E3-876A-85CD45AD6B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32239" y="5327438"/>
              <a:ext cx="546635" cy="400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el-GR" altLang="en-US" sz="1800">
                  <a:solidFill>
                    <a:srgbClr val="1014A4"/>
                  </a:solidFill>
                  <a:latin typeface="Arial" panose="020B0604020202020204" pitchFamily="34" charset="0"/>
                </a:rPr>
                <a:t>Δ</a:t>
              </a:r>
              <a:r>
                <a:rPr lang="en-US" altLang="en-US" baseline="-25000">
                  <a:solidFill>
                    <a:srgbClr val="1014A4"/>
                  </a:solidFill>
                  <a:latin typeface="Arial" panose="020B0604020202020204" pitchFamily="34" charset="0"/>
                </a:rPr>
                <a:t>4</a:t>
              </a:r>
              <a:endParaRPr lang="fr-FR" altLang="en-US" sz="1800">
                <a:solidFill>
                  <a:srgbClr val="1014A4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474" name="TextBox 133">
              <a:extLst>
                <a:ext uri="{FF2B5EF4-FFF2-40B4-BE49-F238E27FC236}">
                  <a16:creationId xmlns:a16="http://schemas.microsoft.com/office/drawing/2014/main" id="{CAD19F84-0CB2-409B-A896-F11446EB1E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43172" y="5301208"/>
              <a:ext cx="73269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el-GR" altLang="en-US" sz="1800">
                  <a:solidFill>
                    <a:srgbClr val="1014A4"/>
                  </a:solidFill>
                  <a:latin typeface="Arial" panose="020B0604020202020204" pitchFamily="34" charset="0"/>
                </a:rPr>
                <a:t>Δ</a:t>
              </a:r>
              <a:r>
                <a:rPr lang="en-US" altLang="en-US" sz="1800">
                  <a:solidFill>
                    <a:srgbClr val="1014A4"/>
                  </a:solidFill>
                  <a:latin typeface="Arial" panose="020B0604020202020204" pitchFamily="34" charset="0"/>
                </a:rPr>
                <a:t>’, S </a:t>
              </a:r>
              <a:endParaRPr lang="fr-FR" altLang="en-US" sz="1800">
                <a:solidFill>
                  <a:srgbClr val="1014A4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475" name="TextBox 134">
              <a:extLst>
                <a:ext uri="{FF2B5EF4-FFF2-40B4-BE49-F238E27FC236}">
                  <a16:creationId xmlns:a16="http://schemas.microsoft.com/office/drawing/2014/main" id="{C9EAC9BD-92AA-430E-8241-D0F4D72616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47968" y="4800839"/>
              <a:ext cx="724526" cy="3694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el-GR" altLang="en-US" sz="1800">
                  <a:solidFill>
                    <a:srgbClr val="1014A4"/>
                  </a:solidFill>
                  <a:latin typeface="Arial" panose="020B0604020202020204" pitchFamily="34" charset="0"/>
                </a:rPr>
                <a:t>Δ</a:t>
              </a:r>
              <a:r>
                <a:rPr lang="en-US" altLang="en-US" sz="1800">
                  <a:solidFill>
                    <a:srgbClr val="1014A4"/>
                  </a:solidFill>
                  <a:latin typeface="Arial" panose="020B0604020202020204" pitchFamily="34" charset="0"/>
                </a:rPr>
                <a:t>’ ,S</a:t>
              </a:r>
              <a:endParaRPr lang="fr-FR" altLang="en-US" sz="1800">
                <a:solidFill>
                  <a:srgbClr val="1014A4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141" name="TextBox 89">
            <a:extLst>
              <a:ext uri="{FF2B5EF4-FFF2-40B4-BE49-F238E27FC236}">
                <a16:creationId xmlns:a16="http://schemas.microsoft.com/office/drawing/2014/main" id="{DCADFDE1-88DA-4E76-BD46-9B1DCA157B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319" y="4368014"/>
            <a:ext cx="706278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 sz="1800" dirty="0">
                <a:solidFill>
                  <a:srgbClr val="1014A4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OPE for 4-point correlator  in two different channels:</a:t>
            </a:r>
          </a:p>
        </p:txBody>
      </p:sp>
      <p:sp>
        <p:nvSpPr>
          <p:cNvPr id="142" name="TextBox 89">
            <a:extLst>
              <a:ext uri="{FF2B5EF4-FFF2-40B4-BE49-F238E27FC236}">
                <a16:creationId xmlns:a16="http://schemas.microsoft.com/office/drawing/2014/main" id="{CAB898EA-C3BA-408D-B7F7-6C7DCC4A52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9039" y="6280151"/>
            <a:ext cx="136289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800" dirty="0">
                <a:solidFill>
                  <a:srgbClr val="1014A4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crossing</a:t>
            </a:r>
          </a:p>
        </p:txBody>
      </p:sp>
      <p:pic>
        <p:nvPicPr>
          <p:cNvPr id="19466" name="Picture 5">
            <a:extLst>
              <a:ext uri="{FF2B5EF4-FFF2-40B4-BE49-F238E27FC236}">
                <a16:creationId xmlns:a16="http://schemas.microsoft.com/office/drawing/2014/main" id="{F3CAFD92-D196-4871-A7B3-4FB2023572BF}"/>
              </a:ext>
            </a:extLst>
          </p:cNvPr>
          <p:cNvPicPr>
            <a:picLocks/>
          </p:cNvPicPr>
          <p:nvPr>
            <p:custDataLst>
              <p:tags r:id="rId1"/>
            </p:custData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8778" y="1552438"/>
            <a:ext cx="6849020" cy="11951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78" grpId="0"/>
      <p:bldP spid="141" grpId="0"/>
      <p:bldP spid="14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2">
            <a:extLst>
              <a:ext uri="{FF2B5EF4-FFF2-40B4-BE49-F238E27FC236}">
                <a16:creationId xmlns:a16="http://schemas.microsoft.com/office/drawing/2014/main" id="{7A532174-9DF6-47AB-A76A-6E5007E554C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9750" y="44450"/>
            <a:ext cx="8424863" cy="947738"/>
          </a:xfrm>
        </p:spPr>
        <p:txBody>
          <a:bodyPr/>
          <a:lstStyle/>
          <a:p>
            <a:pPr eaLnBrk="1" hangingPunct="1"/>
            <a:r>
              <a:rPr lang="en-US" altLang="en-US" sz="3200">
                <a:solidFill>
                  <a:srgbClr val="C00000"/>
                </a:solidFill>
              </a:rPr>
              <a:t> N=4 SYM as a superconformal 4d QFT</a:t>
            </a:r>
          </a:p>
        </p:txBody>
      </p:sp>
      <p:sp>
        <p:nvSpPr>
          <p:cNvPr id="202756" name="Text Box 5">
            <a:extLst>
              <a:ext uri="{FF2B5EF4-FFF2-40B4-BE49-F238E27FC236}">
                <a16:creationId xmlns:a16="http://schemas.microsoft.com/office/drawing/2014/main" id="{8F959533-87D1-4E2E-9834-71478EA583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1213" y="12700"/>
            <a:ext cx="191928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chemeClr val="tx1"/>
                </a:solidFill>
                <a:miter lim="800000"/>
                <a:headEnd/>
                <a:tailEnd type="none" w="med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en-GB" altLang="en-US" sz="1400">
                <a:solidFill>
                  <a:srgbClr val="00CC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Times New Roman" panose="02020603050405020304" pitchFamily="18" charset="0"/>
              </a:rPr>
              <a:t>Gliozzi,Scherk,Olive’77</a:t>
            </a:r>
            <a:endParaRPr lang="en-US" altLang="en-US" sz="1400">
              <a:solidFill>
                <a:srgbClr val="00CC00"/>
              </a:solidFill>
              <a:latin typeface="Times New Roman" panose="02020603050405020304" pitchFamily="18" charset="0"/>
              <a:ea typeface="ＭＳ Ｐゴシック" panose="020B0600070205080204" pitchFamily="34" charset="-128"/>
              <a:cs typeface="Times New Roman" panose="02020603050405020304" pitchFamily="18" charset="0"/>
            </a:endParaRPr>
          </a:p>
        </p:txBody>
      </p:sp>
      <p:pic>
        <p:nvPicPr>
          <p:cNvPr id="202758" name="Image 16 1">
            <a:extLst>
              <a:ext uri="{FF2B5EF4-FFF2-40B4-BE49-F238E27FC236}">
                <a16:creationId xmlns:a16="http://schemas.microsoft.com/office/drawing/2014/main" id="{6AD265B8-FD4E-49E4-8E0A-535FE2B16419}"/>
              </a:ext>
            </a:extLst>
          </p:cNvPr>
          <p:cNvPicPr>
            <a:picLocks/>
          </p:cNvPicPr>
          <p:nvPr>
            <p:custDataLst>
              <p:tags r:id="rId1"/>
            </p:custDataLst>
          </p:nvPr>
        </p:nvPicPr>
        <p:blipFill>
          <a:blip r:embed="rId4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7311" y="2210341"/>
            <a:ext cx="119380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>
                    <a:alpha val="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2759" name="Image 12">
            <a:extLst>
              <a:ext uri="{FF2B5EF4-FFF2-40B4-BE49-F238E27FC236}">
                <a16:creationId xmlns:a16="http://schemas.microsoft.com/office/drawing/2014/main" id="{7F027F22-C8B8-4F49-9E19-07C5A5AAEEB5}"/>
              </a:ext>
            </a:extLst>
          </p:cNvPr>
          <p:cNvPicPr>
            <a:picLocks/>
          </p:cNvPicPr>
          <p:nvPr>
            <p:custDataLst>
              <p:tags r:id="rId2"/>
            </p:custDataLst>
          </p:nvPr>
        </p:nvPicPr>
        <p:blipFill>
          <a:blip r:embed="rId4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2411" y="2609202"/>
            <a:ext cx="1671574" cy="2419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>
                    <a:alpha val="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Text Box 3 2">
            <a:extLst>
              <a:ext uri="{FF2B5EF4-FFF2-40B4-BE49-F238E27FC236}">
                <a16:creationId xmlns:a16="http://schemas.microsoft.com/office/drawing/2014/main" id="{969C8883-A76A-4E2F-A5C6-BF4BD0D7BB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844" y="4059162"/>
            <a:ext cx="181280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/>
            <a:r>
              <a:rPr lang="en-GB" altLang="en-US" sz="1600" dirty="0">
                <a:solidFill>
                  <a:srgbClr val="1014A4"/>
                </a:solidFill>
                <a:latin typeface="Arial" panose="020B0604020202020204" pitchFamily="34" charset="0"/>
              </a:rPr>
              <a:t>  16 Weyl spinors:</a:t>
            </a:r>
          </a:p>
        </p:txBody>
      </p:sp>
      <p:pic>
        <p:nvPicPr>
          <p:cNvPr id="202763" name="Image 41">
            <a:extLst>
              <a:ext uri="{FF2B5EF4-FFF2-40B4-BE49-F238E27FC236}">
                <a16:creationId xmlns:a16="http://schemas.microsoft.com/office/drawing/2014/main" id="{8090A69F-B4F9-4778-88F2-C356FCD346E4}"/>
              </a:ext>
            </a:extLst>
          </p:cNvPr>
          <p:cNvPicPr>
            <a:picLocks/>
          </p:cNvPicPr>
          <p:nvPr/>
        </p:nvPicPr>
        <p:blipFill>
          <a:blip r:embed="rId4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3675" y="1156488"/>
            <a:ext cx="7423150" cy="69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2765" name="Image 14 1">
            <a:extLst>
              <a:ext uri="{FF2B5EF4-FFF2-40B4-BE49-F238E27FC236}">
                <a16:creationId xmlns:a16="http://schemas.microsoft.com/office/drawing/2014/main" id="{3A0F584E-C7A5-4BA9-91F9-54A94A693476}"/>
              </a:ext>
            </a:extLst>
          </p:cNvPr>
          <p:cNvPicPr>
            <a:picLocks/>
          </p:cNvPicPr>
          <p:nvPr/>
        </p:nvPicPr>
        <p:blipFill>
          <a:blip r:embed="rId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39383" y="4813941"/>
            <a:ext cx="2811462" cy="211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2766" name="Image 15 1">
            <a:extLst>
              <a:ext uri="{FF2B5EF4-FFF2-40B4-BE49-F238E27FC236}">
                <a16:creationId xmlns:a16="http://schemas.microsoft.com/office/drawing/2014/main" id="{F8F73882-3038-4634-ADB9-4ED806431918}"/>
              </a:ext>
            </a:extLst>
          </p:cNvPr>
          <p:cNvPicPr>
            <a:picLocks/>
          </p:cNvPicPr>
          <p:nvPr/>
        </p:nvPicPr>
        <p:blipFill>
          <a:blip r:embed="rId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2013" y="5615402"/>
            <a:ext cx="6584950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2767" name="Image 16 2">
            <a:extLst>
              <a:ext uri="{FF2B5EF4-FFF2-40B4-BE49-F238E27FC236}">
                <a16:creationId xmlns:a16="http://schemas.microsoft.com/office/drawing/2014/main" id="{359A0228-E962-4E6D-B188-A3C4D8848AAD}"/>
              </a:ext>
            </a:extLst>
          </p:cNvPr>
          <p:cNvPicPr>
            <a:picLocks/>
          </p:cNvPicPr>
          <p:nvPr/>
        </p:nvPicPr>
        <p:blipFill>
          <a:blip r:embed="rId5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1630" y="6015908"/>
            <a:ext cx="5745162" cy="263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2768" name="Image 18">
            <a:extLst>
              <a:ext uri="{FF2B5EF4-FFF2-40B4-BE49-F238E27FC236}">
                <a16:creationId xmlns:a16="http://schemas.microsoft.com/office/drawing/2014/main" id="{76900A82-32DB-4785-97A2-C76A07DED25D}"/>
              </a:ext>
            </a:extLst>
          </p:cNvPr>
          <p:cNvPicPr>
            <a:picLocks/>
          </p:cNvPicPr>
          <p:nvPr/>
        </p:nvPicPr>
        <p:blipFill>
          <a:blip r:embed="rId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7420" y="5149610"/>
            <a:ext cx="3519488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2770" name="Rectangle 4 1">
            <a:extLst>
              <a:ext uri="{FF2B5EF4-FFF2-40B4-BE49-F238E27FC236}">
                <a16:creationId xmlns:a16="http://schemas.microsoft.com/office/drawing/2014/main" id="{53F0532F-C335-447E-9213-A5C7FB0B5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203" y="2144761"/>
            <a:ext cx="4429418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2857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Fields - tensors with global  </a:t>
            </a:r>
            <a:r>
              <a:rPr lang="en-US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superconformal</a:t>
            </a:r>
            <a:endParaRPr lang="en-US" altLang="en-US" sz="1600" dirty="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sp>
        <p:nvSpPr>
          <p:cNvPr id="202771" name="Rectangle 4 2">
            <a:extLst>
              <a:ext uri="{FF2B5EF4-FFF2-40B4-BE49-F238E27FC236}">
                <a16:creationId xmlns:a16="http://schemas.microsoft.com/office/drawing/2014/main" id="{43D8CE4D-AF19-4D6C-ACDD-E41505371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541" y="1806715"/>
            <a:ext cx="6164683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2857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Fields in adjoint irrep of gauge group </a:t>
            </a:r>
            <a:r>
              <a:rPr lang="en-US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su</a:t>
            </a:r>
            <a:r>
              <a:rPr lang="en-US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(N</a:t>
            </a:r>
            <a:r>
              <a:rPr lang="en-US" altLang="en-US" sz="1600" baseline="-25000" dirty="0">
                <a:solidFill>
                  <a:schemeClr val="accent2"/>
                </a:solidFill>
                <a:latin typeface="Arial" panose="020B0604020202020204" pitchFamily="34" charset="0"/>
              </a:rPr>
              <a:t>c</a:t>
            </a:r>
            <a:r>
              <a:rPr lang="en-US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) - </a:t>
            </a:r>
            <a:r>
              <a:rPr lang="en-US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N</a:t>
            </a:r>
            <a:r>
              <a:rPr lang="en-US" altLang="en-US" sz="1600" baseline="-25000" dirty="0" err="1">
                <a:solidFill>
                  <a:schemeClr val="accent2"/>
                </a:solidFill>
                <a:latin typeface="Arial" panose="020B0604020202020204" pitchFamily="34" charset="0"/>
              </a:rPr>
              <a:t>c</a:t>
            </a:r>
            <a:r>
              <a:rPr lang="en-US" altLang="en-US" sz="1600" dirty="0" err="1">
                <a:solidFill>
                  <a:schemeClr val="accent2"/>
                </a:solidFill>
                <a:latin typeface="Arial" panose="020B0604020202020204" pitchFamily="34" charset="0"/>
              </a:rPr>
              <a:t>×N</a:t>
            </a:r>
            <a:r>
              <a:rPr lang="en-US" altLang="en-US" sz="1600" baseline="-25000" dirty="0" err="1">
                <a:solidFill>
                  <a:schemeClr val="accent2"/>
                </a:solidFill>
                <a:latin typeface="Arial" panose="020B0604020202020204" pitchFamily="34" charset="0"/>
              </a:rPr>
              <a:t>c</a:t>
            </a:r>
            <a:r>
              <a:rPr lang="en-US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 matrices</a:t>
            </a:r>
          </a:p>
        </p:txBody>
      </p:sp>
      <p:pic>
        <p:nvPicPr>
          <p:cNvPr id="202772" name="Image 14 2 1">
            <a:extLst>
              <a:ext uri="{FF2B5EF4-FFF2-40B4-BE49-F238E27FC236}">
                <a16:creationId xmlns:a16="http://schemas.microsoft.com/office/drawing/2014/main" id="{B8302E72-1977-46B7-B3DF-8F4F736C22AC}"/>
              </a:ext>
            </a:extLst>
          </p:cNvPr>
          <p:cNvPicPr>
            <a:picLocks/>
          </p:cNvPicPr>
          <p:nvPr>
            <p:custDataLst>
              <p:tags r:id="rId3"/>
            </p:custDataLst>
          </p:nvPr>
        </p:nvPicPr>
        <p:blipFill>
          <a:blip r:embed="rId5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3201" y="4097958"/>
            <a:ext cx="6832600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>
                    <a:alpha val="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2774" name="Rectangle 4 3">
            <a:extLst>
              <a:ext uri="{FF2B5EF4-FFF2-40B4-BE49-F238E27FC236}">
                <a16:creationId xmlns:a16="http://schemas.microsoft.com/office/drawing/2014/main" id="{E36F4EB4-9565-4825-B578-076029CD35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198" y="754884"/>
            <a:ext cx="6559809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2857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 sz="1600" dirty="0">
                <a:solidFill>
                  <a:schemeClr val="accent2"/>
                </a:solidFill>
                <a:latin typeface="Arial" panose="020B0604020202020204" pitchFamily="34" charset="0"/>
              </a:rPr>
              <a:t>Can be realized as reduction to 4D of 10D N=1 SYM (so(6) setting)</a:t>
            </a:r>
          </a:p>
        </p:txBody>
      </p:sp>
      <p:grpSp>
        <p:nvGrpSpPr>
          <p:cNvPr id="215" name="Groupe 214" descr="\documentclass{slides}\pagestyle{empty}&#10;\def\hf{\frac{1}{2}}&#10;\def\p{\partial}&#10;\def\a{\alpha}&#10;\def\b{\beta}&#10;\begin{document}&#10;$$&#10;   \Phi_m\,,\quad m=1,2,\dots,6&#10;$$&#10; &#10;\end{document}" title="IguanaTex Vector Display">
            <a:extLst>
              <a:ext uri="{FF2B5EF4-FFF2-40B4-BE49-F238E27FC236}">
                <a16:creationId xmlns:a16="http://schemas.microsoft.com/office/drawing/2014/main" id="{6C13B06A-C793-4A05-A28B-F29E1794994F}"/>
              </a:ext>
            </a:extLst>
          </p:cNvPr>
          <p:cNvGrpSpPr>
            <a:grpSpLocks/>
          </p:cNvGrpSpPr>
          <p:nvPr>
            <p:custDataLst>
              <p:tags r:id="rId4"/>
            </p:custDataLst>
          </p:nvPr>
        </p:nvGrpSpPr>
        <p:grpSpPr>
          <a:xfrm>
            <a:off x="3313949" y="3251933"/>
            <a:ext cx="2708363" cy="233281"/>
            <a:chOff x="5735333" y="-3270414"/>
            <a:chExt cx="2708363" cy="233281"/>
          </a:xfrm>
        </p:grpSpPr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6A4036B6-1898-420B-9EFC-6C9984B0193B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5735333" y="-3270414"/>
              <a:ext cx="203371" cy="190557"/>
            </a:xfrm>
            <a:custGeom>
              <a:avLst/>
              <a:gdLst>
                <a:gd name="connsiteX0" fmla="*/ 116911 w 203370"/>
                <a:gd name="connsiteY0" fmla="*/ 20616 h 190556"/>
                <a:gd name="connsiteX1" fmla="*/ 105566 w 203370"/>
                <a:gd name="connsiteY1" fmla="*/ 9528 h 190556"/>
                <a:gd name="connsiteX2" fmla="*/ 93972 w 203370"/>
                <a:gd name="connsiteY2" fmla="*/ 20616 h 190556"/>
                <a:gd name="connsiteX3" fmla="*/ 93972 w 203370"/>
                <a:gd name="connsiteY3" fmla="*/ 35983 h 190556"/>
                <a:gd name="connsiteX4" fmla="*/ 9533 w 203370"/>
                <a:gd name="connsiteY4" fmla="*/ 95687 h 190556"/>
                <a:gd name="connsiteX5" fmla="*/ 93972 w 203370"/>
                <a:gd name="connsiteY5" fmla="*/ 155395 h 190556"/>
                <a:gd name="connsiteX6" fmla="*/ 93972 w 203370"/>
                <a:gd name="connsiteY6" fmla="*/ 170763 h 190556"/>
                <a:gd name="connsiteX7" fmla="*/ 105566 w 203370"/>
                <a:gd name="connsiteY7" fmla="*/ 181847 h 190556"/>
                <a:gd name="connsiteX8" fmla="*/ 116911 w 203370"/>
                <a:gd name="connsiteY8" fmla="*/ 170763 h 190556"/>
                <a:gd name="connsiteX9" fmla="*/ 116911 w 203370"/>
                <a:gd name="connsiteY9" fmla="*/ 155645 h 190556"/>
                <a:gd name="connsiteX10" fmla="*/ 202108 w 203370"/>
                <a:gd name="connsiteY10" fmla="*/ 95687 h 190556"/>
                <a:gd name="connsiteX11" fmla="*/ 116911 w 203370"/>
                <a:gd name="connsiteY11" fmla="*/ 35729 h 190556"/>
                <a:gd name="connsiteX12" fmla="*/ 116911 w 203370"/>
                <a:gd name="connsiteY12" fmla="*/ 20616 h 190556"/>
                <a:gd name="connsiteX13" fmla="*/ 93972 w 203370"/>
                <a:gd name="connsiteY13" fmla="*/ 139774 h 190556"/>
                <a:gd name="connsiteX14" fmla="*/ 32722 w 203370"/>
                <a:gd name="connsiteY14" fmla="*/ 95687 h 190556"/>
                <a:gd name="connsiteX15" fmla="*/ 93972 w 203370"/>
                <a:gd name="connsiteY15" fmla="*/ 51601 h 190556"/>
                <a:gd name="connsiteX16" fmla="*/ 93972 w 203370"/>
                <a:gd name="connsiteY16" fmla="*/ 139774 h 190556"/>
                <a:gd name="connsiteX17" fmla="*/ 116911 w 203370"/>
                <a:gd name="connsiteY17" fmla="*/ 51601 h 190556"/>
                <a:gd name="connsiteX18" fmla="*/ 178919 w 203370"/>
                <a:gd name="connsiteY18" fmla="*/ 95687 h 190556"/>
                <a:gd name="connsiteX19" fmla="*/ 116911 w 203370"/>
                <a:gd name="connsiteY19" fmla="*/ 139774 h 190556"/>
                <a:gd name="connsiteX20" fmla="*/ 116911 w 203370"/>
                <a:gd name="connsiteY20" fmla="*/ 51601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3370" h="190556">
                  <a:moveTo>
                    <a:pt x="116911" y="20616"/>
                  </a:moveTo>
                  <a:cubicBezTo>
                    <a:pt x="116911" y="11295"/>
                    <a:pt x="113884" y="9528"/>
                    <a:pt x="105566" y="9528"/>
                  </a:cubicBezTo>
                  <a:cubicBezTo>
                    <a:pt x="98007" y="9528"/>
                    <a:pt x="93972" y="10286"/>
                    <a:pt x="93972" y="20616"/>
                  </a:cubicBezTo>
                  <a:lnTo>
                    <a:pt x="93972" y="35983"/>
                  </a:lnTo>
                  <a:cubicBezTo>
                    <a:pt x="48853" y="38754"/>
                    <a:pt x="9533" y="63944"/>
                    <a:pt x="9533" y="95687"/>
                  </a:cubicBezTo>
                  <a:cubicBezTo>
                    <a:pt x="9533" y="127431"/>
                    <a:pt x="48853" y="152624"/>
                    <a:pt x="93972" y="155395"/>
                  </a:cubicBezTo>
                  <a:lnTo>
                    <a:pt x="93972" y="170763"/>
                  </a:lnTo>
                  <a:cubicBezTo>
                    <a:pt x="93972" y="180838"/>
                    <a:pt x="97753" y="181847"/>
                    <a:pt x="105566" y="181847"/>
                  </a:cubicBezTo>
                  <a:cubicBezTo>
                    <a:pt x="113379" y="181847"/>
                    <a:pt x="116911" y="180588"/>
                    <a:pt x="116911" y="170763"/>
                  </a:cubicBezTo>
                  <a:lnTo>
                    <a:pt x="116911" y="155645"/>
                  </a:lnTo>
                  <a:cubicBezTo>
                    <a:pt x="165811" y="152120"/>
                    <a:pt x="202108" y="125918"/>
                    <a:pt x="202108" y="95687"/>
                  </a:cubicBezTo>
                  <a:cubicBezTo>
                    <a:pt x="202108" y="65206"/>
                    <a:pt x="165557" y="39258"/>
                    <a:pt x="116911" y="35729"/>
                  </a:cubicBezTo>
                  <a:lnTo>
                    <a:pt x="116911" y="20616"/>
                  </a:lnTo>
                  <a:close/>
                  <a:moveTo>
                    <a:pt x="93972" y="139774"/>
                  </a:moveTo>
                  <a:cubicBezTo>
                    <a:pt x="49107" y="136752"/>
                    <a:pt x="32722" y="115088"/>
                    <a:pt x="32722" y="95687"/>
                  </a:cubicBezTo>
                  <a:cubicBezTo>
                    <a:pt x="32722" y="76541"/>
                    <a:pt x="48853" y="54626"/>
                    <a:pt x="93972" y="51601"/>
                  </a:cubicBezTo>
                  <a:lnTo>
                    <a:pt x="93972" y="139774"/>
                  </a:lnTo>
                  <a:close/>
                  <a:moveTo>
                    <a:pt x="116911" y="51601"/>
                  </a:moveTo>
                  <a:cubicBezTo>
                    <a:pt x="162784" y="54372"/>
                    <a:pt x="178919" y="76794"/>
                    <a:pt x="178919" y="95687"/>
                  </a:cubicBezTo>
                  <a:cubicBezTo>
                    <a:pt x="178919" y="114584"/>
                    <a:pt x="163038" y="137002"/>
                    <a:pt x="116911" y="139774"/>
                  </a:cubicBezTo>
                  <a:lnTo>
                    <a:pt x="116911" y="5160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F2646F07-601B-43B4-945D-68950DE65F61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5951827" y="-3159188"/>
              <a:ext cx="190660" cy="101630"/>
            </a:xfrm>
            <a:custGeom>
              <a:avLst/>
              <a:gdLst>
                <a:gd name="connsiteX0" fmla="*/ 45242 w 190660"/>
                <a:gd name="connsiteY0" fmla="*/ 67683 h 101630"/>
                <a:gd name="connsiteX1" fmla="*/ 48602 w 190660"/>
                <a:gd name="connsiteY1" fmla="*/ 53407 h 101630"/>
                <a:gd name="connsiteX2" fmla="*/ 50914 w 190660"/>
                <a:gd name="connsiteY2" fmla="*/ 44169 h 101630"/>
                <a:gd name="connsiteX3" fmla="*/ 67510 w 190660"/>
                <a:gd name="connsiteY3" fmla="*/ 22541 h 101630"/>
                <a:gd name="connsiteX4" fmla="*/ 87465 w 190660"/>
                <a:gd name="connsiteY4" fmla="*/ 15403 h 101630"/>
                <a:gd name="connsiteX5" fmla="*/ 99437 w 190660"/>
                <a:gd name="connsiteY5" fmla="*/ 29683 h 101630"/>
                <a:gd name="connsiteX6" fmla="*/ 95866 w 190660"/>
                <a:gd name="connsiteY6" fmla="*/ 48997 h 101630"/>
                <a:gd name="connsiteX7" fmla="*/ 89566 w 190660"/>
                <a:gd name="connsiteY7" fmla="*/ 74190 h 101630"/>
                <a:gd name="connsiteX8" fmla="*/ 86417 w 190660"/>
                <a:gd name="connsiteY8" fmla="*/ 86786 h 101630"/>
                <a:gd name="connsiteX9" fmla="*/ 83894 w 190660"/>
                <a:gd name="connsiteY9" fmla="*/ 97704 h 101630"/>
                <a:gd name="connsiteX10" fmla="*/ 90615 w 190660"/>
                <a:gd name="connsiteY10" fmla="*/ 104215 h 101630"/>
                <a:gd name="connsiteX11" fmla="*/ 99020 w 190660"/>
                <a:gd name="connsiteY11" fmla="*/ 99177 h 101630"/>
                <a:gd name="connsiteX12" fmla="*/ 102380 w 190660"/>
                <a:gd name="connsiteY12" fmla="*/ 86370 h 101630"/>
                <a:gd name="connsiteX13" fmla="*/ 107211 w 190660"/>
                <a:gd name="connsiteY13" fmla="*/ 67683 h 101630"/>
                <a:gd name="connsiteX14" fmla="*/ 110571 w 190660"/>
                <a:gd name="connsiteY14" fmla="*/ 53407 h 101630"/>
                <a:gd name="connsiteX15" fmla="*/ 118344 w 190660"/>
                <a:gd name="connsiteY15" fmla="*/ 34931 h 101630"/>
                <a:gd name="connsiteX16" fmla="*/ 149223 w 190660"/>
                <a:gd name="connsiteY16" fmla="*/ 15403 h 101630"/>
                <a:gd name="connsiteX17" fmla="*/ 161199 w 190660"/>
                <a:gd name="connsiteY17" fmla="*/ 29683 h 101630"/>
                <a:gd name="connsiteX18" fmla="*/ 148386 w 190660"/>
                <a:gd name="connsiteY18" fmla="*/ 75452 h 101630"/>
                <a:gd name="connsiteX19" fmla="*/ 145653 w 190660"/>
                <a:gd name="connsiteY19" fmla="*/ 86370 h 101630"/>
                <a:gd name="connsiteX20" fmla="*/ 164560 w 190660"/>
                <a:gd name="connsiteY20" fmla="*/ 104215 h 101630"/>
                <a:gd name="connsiteX21" fmla="*/ 193759 w 190660"/>
                <a:gd name="connsiteY21" fmla="*/ 72090 h 101630"/>
                <a:gd name="connsiteX22" fmla="*/ 190608 w 190660"/>
                <a:gd name="connsiteY22" fmla="*/ 69362 h 101630"/>
                <a:gd name="connsiteX23" fmla="*/ 187038 w 190660"/>
                <a:gd name="connsiteY23" fmla="*/ 72931 h 101630"/>
                <a:gd name="connsiteX24" fmla="*/ 165192 w 190660"/>
                <a:gd name="connsiteY24" fmla="*/ 98335 h 101630"/>
                <a:gd name="connsiteX25" fmla="*/ 160147 w 190660"/>
                <a:gd name="connsiteY25" fmla="*/ 91408 h 101630"/>
                <a:gd name="connsiteX26" fmla="*/ 163928 w 190660"/>
                <a:gd name="connsiteY26" fmla="*/ 76711 h 101630"/>
                <a:gd name="connsiteX27" fmla="*/ 176321 w 190660"/>
                <a:gd name="connsiteY27" fmla="*/ 32831 h 101630"/>
                <a:gd name="connsiteX28" fmla="*/ 150276 w 190660"/>
                <a:gd name="connsiteY28" fmla="*/ 9528 h 101630"/>
                <a:gd name="connsiteX29" fmla="*/ 114352 w 190660"/>
                <a:gd name="connsiteY29" fmla="*/ 30100 h 101630"/>
                <a:gd name="connsiteX30" fmla="*/ 88307 w 190660"/>
                <a:gd name="connsiteY30" fmla="*/ 9528 h 101630"/>
                <a:gd name="connsiteX31" fmla="*/ 54275 w 190660"/>
                <a:gd name="connsiteY31" fmla="*/ 28004 h 101630"/>
                <a:gd name="connsiteX32" fmla="*/ 32849 w 190660"/>
                <a:gd name="connsiteY32" fmla="*/ 9528 h 101630"/>
                <a:gd name="connsiteX33" fmla="*/ 16675 w 190660"/>
                <a:gd name="connsiteY33" fmla="*/ 21072 h 101630"/>
                <a:gd name="connsiteX34" fmla="*/ 9533 w 190660"/>
                <a:gd name="connsiteY34" fmla="*/ 41648 h 101630"/>
                <a:gd name="connsiteX35" fmla="*/ 12683 w 190660"/>
                <a:gd name="connsiteY35" fmla="*/ 44379 h 101630"/>
                <a:gd name="connsiteX36" fmla="*/ 17092 w 190660"/>
                <a:gd name="connsiteY36" fmla="*/ 38080 h 101630"/>
                <a:gd name="connsiteX37" fmla="*/ 32218 w 190660"/>
                <a:gd name="connsiteY37" fmla="*/ 15403 h 101630"/>
                <a:gd name="connsiteX38" fmla="*/ 38938 w 190660"/>
                <a:gd name="connsiteY38" fmla="*/ 25272 h 101630"/>
                <a:gd name="connsiteX39" fmla="*/ 36210 w 190660"/>
                <a:gd name="connsiteY39" fmla="*/ 39969 h 101630"/>
                <a:gd name="connsiteX40" fmla="*/ 31796 w 190660"/>
                <a:gd name="connsiteY40" fmla="*/ 56976 h 101630"/>
                <a:gd name="connsiteX41" fmla="*/ 24027 w 190660"/>
                <a:gd name="connsiteY41" fmla="*/ 88466 h 101630"/>
                <a:gd name="connsiteX42" fmla="*/ 21926 w 190660"/>
                <a:gd name="connsiteY42" fmla="*/ 97704 h 101630"/>
                <a:gd name="connsiteX43" fmla="*/ 28647 w 190660"/>
                <a:gd name="connsiteY43" fmla="*/ 104215 h 101630"/>
                <a:gd name="connsiteX44" fmla="*/ 37052 w 190660"/>
                <a:gd name="connsiteY44" fmla="*/ 99177 h 101630"/>
                <a:gd name="connsiteX45" fmla="*/ 40412 w 190660"/>
                <a:gd name="connsiteY45" fmla="*/ 86370 h 101630"/>
                <a:gd name="connsiteX46" fmla="*/ 45242 w 190660"/>
                <a:gd name="connsiteY46" fmla="*/ 67683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0660" h="101630">
                  <a:moveTo>
                    <a:pt x="45242" y="67683"/>
                  </a:moveTo>
                  <a:cubicBezTo>
                    <a:pt x="45874" y="64535"/>
                    <a:pt x="47975" y="56556"/>
                    <a:pt x="48602" y="53407"/>
                  </a:cubicBezTo>
                  <a:cubicBezTo>
                    <a:pt x="49234" y="51307"/>
                    <a:pt x="50493" y="46269"/>
                    <a:pt x="50914" y="44169"/>
                  </a:cubicBezTo>
                  <a:cubicBezTo>
                    <a:pt x="51335" y="43117"/>
                    <a:pt x="58266" y="29472"/>
                    <a:pt x="67510" y="22541"/>
                  </a:cubicBezTo>
                  <a:cubicBezTo>
                    <a:pt x="74651" y="17082"/>
                    <a:pt x="81583" y="15403"/>
                    <a:pt x="87465" y="15403"/>
                  </a:cubicBezTo>
                  <a:cubicBezTo>
                    <a:pt x="95239" y="15403"/>
                    <a:pt x="99437" y="20024"/>
                    <a:pt x="99437" y="29683"/>
                  </a:cubicBezTo>
                  <a:cubicBezTo>
                    <a:pt x="99437" y="34721"/>
                    <a:pt x="98178" y="39548"/>
                    <a:pt x="95866" y="48997"/>
                  </a:cubicBezTo>
                  <a:cubicBezTo>
                    <a:pt x="94397" y="54455"/>
                    <a:pt x="90826" y="68521"/>
                    <a:pt x="89566" y="74190"/>
                  </a:cubicBezTo>
                  <a:lnTo>
                    <a:pt x="86417" y="86786"/>
                  </a:lnTo>
                  <a:cubicBezTo>
                    <a:pt x="85364" y="90355"/>
                    <a:pt x="83894" y="96656"/>
                    <a:pt x="83894" y="97704"/>
                  </a:cubicBezTo>
                  <a:cubicBezTo>
                    <a:pt x="83894" y="102535"/>
                    <a:pt x="87886" y="104215"/>
                    <a:pt x="90615" y="104215"/>
                  </a:cubicBezTo>
                  <a:cubicBezTo>
                    <a:pt x="94397" y="104215"/>
                    <a:pt x="97547" y="101693"/>
                    <a:pt x="99020" y="99177"/>
                  </a:cubicBezTo>
                  <a:cubicBezTo>
                    <a:pt x="99648" y="97914"/>
                    <a:pt x="101328" y="90776"/>
                    <a:pt x="102380" y="86370"/>
                  </a:cubicBezTo>
                  <a:lnTo>
                    <a:pt x="107211" y="67683"/>
                  </a:lnTo>
                  <a:cubicBezTo>
                    <a:pt x="107842" y="64535"/>
                    <a:pt x="109943" y="56556"/>
                    <a:pt x="110571" y="53407"/>
                  </a:cubicBezTo>
                  <a:cubicBezTo>
                    <a:pt x="113514" y="42069"/>
                    <a:pt x="113514" y="41859"/>
                    <a:pt x="118344" y="34931"/>
                  </a:cubicBezTo>
                  <a:cubicBezTo>
                    <a:pt x="125276" y="24641"/>
                    <a:pt x="135150" y="15403"/>
                    <a:pt x="149223" y="15403"/>
                  </a:cubicBezTo>
                  <a:cubicBezTo>
                    <a:pt x="156786" y="15403"/>
                    <a:pt x="161199" y="19814"/>
                    <a:pt x="161199" y="29683"/>
                  </a:cubicBezTo>
                  <a:cubicBezTo>
                    <a:pt x="161199" y="41228"/>
                    <a:pt x="152377" y="65373"/>
                    <a:pt x="148386" y="75452"/>
                  </a:cubicBezTo>
                  <a:cubicBezTo>
                    <a:pt x="146284" y="80911"/>
                    <a:pt x="145653" y="82380"/>
                    <a:pt x="145653" y="86370"/>
                  </a:cubicBezTo>
                  <a:cubicBezTo>
                    <a:pt x="145653" y="98335"/>
                    <a:pt x="155526" y="104215"/>
                    <a:pt x="164560" y="104215"/>
                  </a:cubicBezTo>
                  <a:cubicBezTo>
                    <a:pt x="185147" y="104215"/>
                    <a:pt x="193759" y="74821"/>
                    <a:pt x="193759" y="72090"/>
                  </a:cubicBezTo>
                  <a:cubicBezTo>
                    <a:pt x="193759" y="69994"/>
                    <a:pt x="192078" y="69362"/>
                    <a:pt x="190608" y="69362"/>
                  </a:cubicBezTo>
                  <a:cubicBezTo>
                    <a:pt x="188086" y="69362"/>
                    <a:pt x="187665" y="70831"/>
                    <a:pt x="187038" y="72931"/>
                  </a:cubicBezTo>
                  <a:cubicBezTo>
                    <a:pt x="181992" y="90355"/>
                    <a:pt x="173171" y="98335"/>
                    <a:pt x="165192" y="98335"/>
                  </a:cubicBezTo>
                  <a:cubicBezTo>
                    <a:pt x="161827" y="98335"/>
                    <a:pt x="160147" y="96235"/>
                    <a:pt x="160147" y="91408"/>
                  </a:cubicBezTo>
                  <a:cubicBezTo>
                    <a:pt x="160147" y="86576"/>
                    <a:pt x="161827" y="81959"/>
                    <a:pt x="163928" y="76711"/>
                  </a:cubicBezTo>
                  <a:cubicBezTo>
                    <a:pt x="167078" y="68731"/>
                    <a:pt x="176321" y="44586"/>
                    <a:pt x="176321" y="32831"/>
                  </a:cubicBezTo>
                  <a:cubicBezTo>
                    <a:pt x="176321" y="17082"/>
                    <a:pt x="165398" y="9528"/>
                    <a:pt x="150276" y="9528"/>
                  </a:cubicBezTo>
                  <a:cubicBezTo>
                    <a:pt x="135782" y="9528"/>
                    <a:pt x="123806" y="17082"/>
                    <a:pt x="114352" y="30100"/>
                  </a:cubicBezTo>
                  <a:cubicBezTo>
                    <a:pt x="112672" y="13307"/>
                    <a:pt x="99231" y="9528"/>
                    <a:pt x="88307" y="9528"/>
                  </a:cubicBezTo>
                  <a:cubicBezTo>
                    <a:pt x="78643" y="9528"/>
                    <a:pt x="65829" y="12886"/>
                    <a:pt x="54275" y="28004"/>
                  </a:cubicBezTo>
                  <a:cubicBezTo>
                    <a:pt x="52805" y="15403"/>
                    <a:pt x="42720" y="9528"/>
                    <a:pt x="32849" y="9528"/>
                  </a:cubicBezTo>
                  <a:cubicBezTo>
                    <a:pt x="25497" y="9528"/>
                    <a:pt x="20246" y="13934"/>
                    <a:pt x="16675" y="21072"/>
                  </a:cubicBezTo>
                  <a:cubicBezTo>
                    <a:pt x="11630" y="30941"/>
                    <a:pt x="9533" y="41228"/>
                    <a:pt x="9533" y="41648"/>
                  </a:cubicBezTo>
                  <a:cubicBezTo>
                    <a:pt x="9533" y="43538"/>
                    <a:pt x="11003" y="44379"/>
                    <a:pt x="12683" y="44379"/>
                  </a:cubicBezTo>
                  <a:cubicBezTo>
                    <a:pt x="15412" y="44379"/>
                    <a:pt x="15622" y="43538"/>
                    <a:pt x="17092" y="38080"/>
                  </a:cubicBezTo>
                  <a:cubicBezTo>
                    <a:pt x="19614" y="27793"/>
                    <a:pt x="23396" y="15403"/>
                    <a:pt x="32218" y="15403"/>
                  </a:cubicBezTo>
                  <a:cubicBezTo>
                    <a:pt x="37679" y="15403"/>
                    <a:pt x="38938" y="20655"/>
                    <a:pt x="38938" y="25272"/>
                  </a:cubicBezTo>
                  <a:cubicBezTo>
                    <a:pt x="38938" y="29052"/>
                    <a:pt x="37890" y="33042"/>
                    <a:pt x="36210" y="39969"/>
                  </a:cubicBezTo>
                  <a:cubicBezTo>
                    <a:pt x="35789" y="41648"/>
                    <a:pt x="32639" y="54034"/>
                    <a:pt x="31796" y="56976"/>
                  </a:cubicBezTo>
                  <a:lnTo>
                    <a:pt x="24027" y="88466"/>
                  </a:lnTo>
                  <a:cubicBezTo>
                    <a:pt x="23185" y="91618"/>
                    <a:pt x="21926" y="96866"/>
                    <a:pt x="21926" y="97704"/>
                  </a:cubicBezTo>
                  <a:cubicBezTo>
                    <a:pt x="21926" y="102535"/>
                    <a:pt x="25918" y="104215"/>
                    <a:pt x="28647" y="104215"/>
                  </a:cubicBezTo>
                  <a:cubicBezTo>
                    <a:pt x="32428" y="104215"/>
                    <a:pt x="35578" y="101693"/>
                    <a:pt x="37052" y="99177"/>
                  </a:cubicBezTo>
                  <a:cubicBezTo>
                    <a:pt x="37679" y="97914"/>
                    <a:pt x="39359" y="90776"/>
                    <a:pt x="40412" y="86370"/>
                  </a:cubicBezTo>
                  <a:lnTo>
                    <a:pt x="45242" y="6768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03" name="Forme libre : forme 202">
              <a:extLst>
                <a:ext uri="{FF2B5EF4-FFF2-40B4-BE49-F238E27FC236}">
                  <a16:creationId xmlns:a16="http://schemas.microsoft.com/office/drawing/2014/main" id="{23F6D5F2-2174-4507-97D7-109528EC3909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6217117" y="-3126059"/>
              <a:ext cx="38132" cy="88926"/>
            </a:xfrm>
            <a:custGeom>
              <a:avLst/>
              <a:gdLst>
                <a:gd name="connsiteX0" fmla="*/ 33481 w 38132"/>
                <a:gd name="connsiteY0" fmla="*/ 33713 h 88926"/>
                <a:gd name="connsiteX1" fmla="*/ 14323 w 38132"/>
                <a:gd name="connsiteY1" fmla="*/ 80066 h 88926"/>
                <a:gd name="connsiteX2" fmla="*/ 12810 w 38132"/>
                <a:gd name="connsiteY2" fmla="*/ 82587 h 88926"/>
                <a:gd name="connsiteX3" fmla="*/ 16591 w 38132"/>
                <a:gd name="connsiteY3" fmla="*/ 86112 h 88926"/>
                <a:gd name="connsiteX4" fmla="*/ 40539 w 38132"/>
                <a:gd name="connsiteY4" fmla="*/ 36738 h 88926"/>
                <a:gd name="connsiteX5" fmla="*/ 23396 w 38132"/>
                <a:gd name="connsiteY5" fmla="*/ 9528 h 88926"/>
                <a:gd name="connsiteX6" fmla="*/ 9533 w 38132"/>
                <a:gd name="connsiteY6" fmla="*/ 23383 h 88926"/>
                <a:gd name="connsiteX7" fmla="*/ 23650 w 38132"/>
                <a:gd name="connsiteY7" fmla="*/ 37492 h 88926"/>
                <a:gd name="connsiteX8" fmla="*/ 33481 w 38132"/>
                <a:gd name="connsiteY8" fmla="*/ 33713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32" h="88926">
                  <a:moveTo>
                    <a:pt x="33481" y="33713"/>
                  </a:moveTo>
                  <a:cubicBezTo>
                    <a:pt x="33481" y="50089"/>
                    <a:pt x="29949" y="64448"/>
                    <a:pt x="14323" y="80066"/>
                  </a:cubicBezTo>
                  <a:cubicBezTo>
                    <a:pt x="13314" y="80824"/>
                    <a:pt x="12810" y="81328"/>
                    <a:pt x="12810" y="82587"/>
                  </a:cubicBezTo>
                  <a:cubicBezTo>
                    <a:pt x="12810" y="84603"/>
                    <a:pt x="14828" y="86112"/>
                    <a:pt x="16591" y="86112"/>
                  </a:cubicBezTo>
                  <a:cubicBezTo>
                    <a:pt x="19618" y="86112"/>
                    <a:pt x="40539" y="66211"/>
                    <a:pt x="40539" y="36738"/>
                  </a:cubicBezTo>
                  <a:cubicBezTo>
                    <a:pt x="40539" y="20612"/>
                    <a:pt x="34490" y="9528"/>
                    <a:pt x="23396" y="9528"/>
                  </a:cubicBezTo>
                  <a:cubicBezTo>
                    <a:pt x="14574" y="9528"/>
                    <a:pt x="9533" y="16583"/>
                    <a:pt x="9533" y="23383"/>
                  </a:cubicBezTo>
                  <a:cubicBezTo>
                    <a:pt x="9533" y="30438"/>
                    <a:pt x="14323" y="37492"/>
                    <a:pt x="23650" y="37492"/>
                  </a:cubicBezTo>
                  <a:cubicBezTo>
                    <a:pt x="29699" y="37492"/>
                    <a:pt x="33481" y="33967"/>
                    <a:pt x="33481" y="3371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E0F22254-DA3D-4763-A9E6-315A4C98012E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6635595" y="-3209193"/>
              <a:ext cx="228792" cy="127038"/>
            </a:xfrm>
            <a:custGeom>
              <a:avLst/>
              <a:gdLst>
                <a:gd name="connsiteX0" fmla="*/ 52384 w 228792"/>
                <a:gd name="connsiteY0" fmla="*/ 79311 h 127037"/>
                <a:gd name="connsiteX1" fmla="*/ 56415 w 228792"/>
                <a:gd name="connsiteY1" fmla="*/ 62181 h 127037"/>
                <a:gd name="connsiteX2" fmla="*/ 59188 w 228792"/>
                <a:gd name="connsiteY2" fmla="*/ 51093 h 127037"/>
                <a:gd name="connsiteX3" fmla="*/ 79100 w 228792"/>
                <a:gd name="connsiteY3" fmla="*/ 25145 h 127037"/>
                <a:gd name="connsiteX4" fmla="*/ 103048 w 228792"/>
                <a:gd name="connsiteY4" fmla="*/ 16582 h 127037"/>
                <a:gd name="connsiteX5" fmla="*/ 117415 w 228792"/>
                <a:gd name="connsiteY5" fmla="*/ 33713 h 127037"/>
                <a:gd name="connsiteX6" fmla="*/ 113129 w 228792"/>
                <a:gd name="connsiteY6" fmla="*/ 56889 h 127037"/>
                <a:gd name="connsiteX7" fmla="*/ 105566 w 228792"/>
                <a:gd name="connsiteY7" fmla="*/ 87120 h 127037"/>
                <a:gd name="connsiteX8" fmla="*/ 101788 w 228792"/>
                <a:gd name="connsiteY8" fmla="*/ 102237 h 127037"/>
                <a:gd name="connsiteX9" fmla="*/ 98762 w 228792"/>
                <a:gd name="connsiteY9" fmla="*/ 115334 h 127037"/>
                <a:gd name="connsiteX10" fmla="*/ 106829 w 228792"/>
                <a:gd name="connsiteY10" fmla="*/ 123147 h 127037"/>
                <a:gd name="connsiteX11" fmla="*/ 116910 w 228792"/>
                <a:gd name="connsiteY11" fmla="*/ 117101 h 127037"/>
                <a:gd name="connsiteX12" fmla="*/ 120942 w 228792"/>
                <a:gd name="connsiteY12" fmla="*/ 101733 h 127037"/>
                <a:gd name="connsiteX13" fmla="*/ 126742 w 228792"/>
                <a:gd name="connsiteY13" fmla="*/ 79311 h 127037"/>
                <a:gd name="connsiteX14" fmla="*/ 130772 w 228792"/>
                <a:gd name="connsiteY14" fmla="*/ 62181 h 127037"/>
                <a:gd name="connsiteX15" fmla="*/ 140099 w 228792"/>
                <a:gd name="connsiteY15" fmla="*/ 40009 h 127037"/>
                <a:gd name="connsiteX16" fmla="*/ 177155 w 228792"/>
                <a:gd name="connsiteY16" fmla="*/ 16582 h 127037"/>
                <a:gd name="connsiteX17" fmla="*/ 191522 w 228792"/>
                <a:gd name="connsiteY17" fmla="*/ 33713 h 127037"/>
                <a:gd name="connsiteX18" fmla="*/ 176146 w 228792"/>
                <a:gd name="connsiteY18" fmla="*/ 88633 h 127037"/>
                <a:gd name="connsiteX19" fmla="*/ 172869 w 228792"/>
                <a:gd name="connsiteY19" fmla="*/ 101733 h 127037"/>
                <a:gd name="connsiteX20" fmla="*/ 195553 w 228792"/>
                <a:gd name="connsiteY20" fmla="*/ 123147 h 127037"/>
                <a:gd name="connsiteX21" fmla="*/ 230592 w 228792"/>
                <a:gd name="connsiteY21" fmla="*/ 84599 h 127037"/>
                <a:gd name="connsiteX22" fmla="*/ 226810 w 228792"/>
                <a:gd name="connsiteY22" fmla="*/ 81324 h 127037"/>
                <a:gd name="connsiteX23" fmla="*/ 222524 w 228792"/>
                <a:gd name="connsiteY23" fmla="*/ 85607 h 127037"/>
                <a:gd name="connsiteX24" fmla="*/ 196309 w 228792"/>
                <a:gd name="connsiteY24" fmla="*/ 116093 h 127037"/>
                <a:gd name="connsiteX25" fmla="*/ 190258 w 228792"/>
                <a:gd name="connsiteY25" fmla="*/ 107779 h 127037"/>
                <a:gd name="connsiteX26" fmla="*/ 194799 w 228792"/>
                <a:gd name="connsiteY26" fmla="*/ 90145 h 127037"/>
                <a:gd name="connsiteX27" fmla="*/ 209670 w 228792"/>
                <a:gd name="connsiteY27" fmla="*/ 37492 h 127037"/>
                <a:gd name="connsiteX28" fmla="*/ 178415 w 228792"/>
                <a:gd name="connsiteY28" fmla="*/ 9528 h 127037"/>
                <a:gd name="connsiteX29" fmla="*/ 135309 w 228792"/>
                <a:gd name="connsiteY29" fmla="*/ 34217 h 127037"/>
                <a:gd name="connsiteX30" fmla="*/ 104057 w 228792"/>
                <a:gd name="connsiteY30" fmla="*/ 9528 h 127037"/>
                <a:gd name="connsiteX31" fmla="*/ 63220 w 228792"/>
                <a:gd name="connsiteY31" fmla="*/ 31696 h 127037"/>
                <a:gd name="connsiteX32" fmla="*/ 37513 w 228792"/>
                <a:gd name="connsiteY32" fmla="*/ 9528 h 127037"/>
                <a:gd name="connsiteX33" fmla="*/ 18101 w 228792"/>
                <a:gd name="connsiteY33" fmla="*/ 23383 h 127037"/>
                <a:gd name="connsiteX34" fmla="*/ 9533 w 228792"/>
                <a:gd name="connsiteY34" fmla="*/ 48072 h 127037"/>
                <a:gd name="connsiteX35" fmla="*/ 13314 w 228792"/>
                <a:gd name="connsiteY35" fmla="*/ 51347 h 127037"/>
                <a:gd name="connsiteX36" fmla="*/ 18606 w 228792"/>
                <a:gd name="connsiteY36" fmla="*/ 43788 h 127037"/>
                <a:gd name="connsiteX37" fmla="*/ 36754 w 228792"/>
                <a:gd name="connsiteY37" fmla="*/ 16582 h 127037"/>
                <a:gd name="connsiteX38" fmla="*/ 44821 w 228792"/>
                <a:gd name="connsiteY38" fmla="*/ 28421 h 127037"/>
                <a:gd name="connsiteX39" fmla="*/ 41544 w 228792"/>
                <a:gd name="connsiteY39" fmla="*/ 46055 h 127037"/>
                <a:gd name="connsiteX40" fmla="*/ 36250 w 228792"/>
                <a:gd name="connsiteY40" fmla="*/ 66460 h 127037"/>
                <a:gd name="connsiteX41" fmla="*/ 26923 w 228792"/>
                <a:gd name="connsiteY41" fmla="*/ 104250 h 127037"/>
                <a:gd name="connsiteX42" fmla="*/ 24404 w 228792"/>
                <a:gd name="connsiteY42" fmla="*/ 115334 h 127037"/>
                <a:gd name="connsiteX43" fmla="*/ 32468 w 228792"/>
                <a:gd name="connsiteY43" fmla="*/ 123147 h 127037"/>
                <a:gd name="connsiteX44" fmla="*/ 42553 w 228792"/>
                <a:gd name="connsiteY44" fmla="*/ 117101 h 127037"/>
                <a:gd name="connsiteX45" fmla="*/ 46584 w 228792"/>
                <a:gd name="connsiteY45" fmla="*/ 101733 h 127037"/>
                <a:gd name="connsiteX46" fmla="*/ 52384 w 228792"/>
                <a:gd name="connsiteY46" fmla="*/ 79311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8792" h="127037">
                  <a:moveTo>
                    <a:pt x="52384" y="79311"/>
                  </a:moveTo>
                  <a:cubicBezTo>
                    <a:pt x="53138" y="75532"/>
                    <a:pt x="55661" y="65960"/>
                    <a:pt x="56415" y="62181"/>
                  </a:cubicBezTo>
                  <a:cubicBezTo>
                    <a:pt x="57170" y="59660"/>
                    <a:pt x="58684" y="53614"/>
                    <a:pt x="59188" y="51093"/>
                  </a:cubicBezTo>
                  <a:cubicBezTo>
                    <a:pt x="59693" y="49834"/>
                    <a:pt x="68010" y="33458"/>
                    <a:pt x="79100" y="25145"/>
                  </a:cubicBezTo>
                  <a:cubicBezTo>
                    <a:pt x="87672" y="18595"/>
                    <a:pt x="95989" y="16582"/>
                    <a:pt x="103048" y="16582"/>
                  </a:cubicBezTo>
                  <a:cubicBezTo>
                    <a:pt x="112374" y="16582"/>
                    <a:pt x="117415" y="22124"/>
                    <a:pt x="117415" y="33713"/>
                  </a:cubicBezTo>
                  <a:cubicBezTo>
                    <a:pt x="117415" y="39759"/>
                    <a:pt x="115901" y="45551"/>
                    <a:pt x="113129" y="56889"/>
                  </a:cubicBezTo>
                  <a:cubicBezTo>
                    <a:pt x="111366" y="63439"/>
                    <a:pt x="107080" y="80319"/>
                    <a:pt x="105566" y="87120"/>
                  </a:cubicBezTo>
                  <a:lnTo>
                    <a:pt x="101788" y="102237"/>
                  </a:lnTo>
                  <a:cubicBezTo>
                    <a:pt x="100526" y="106517"/>
                    <a:pt x="98762" y="114076"/>
                    <a:pt x="98762" y="115334"/>
                  </a:cubicBezTo>
                  <a:cubicBezTo>
                    <a:pt x="98762" y="121131"/>
                    <a:pt x="103552" y="123147"/>
                    <a:pt x="106829" y="123147"/>
                  </a:cubicBezTo>
                  <a:cubicBezTo>
                    <a:pt x="111366" y="123147"/>
                    <a:pt x="115147" y="120122"/>
                    <a:pt x="116910" y="117101"/>
                  </a:cubicBezTo>
                  <a:cubicBezTo>
                    <a:pt x="117665" y="115588"/>
                    <a:pt x="119682" y="107021"/>
                    <a:pt x="120942" y="101733"/>
                  </a:cubicBezTo>
                  <a:lnTo>
                    <a:pt x="126742" y="79311"/>
                  </a:lnTo>
                  <a:cubicBezTo>
                    <a:pt x="127495" y="75532"/>
                    <a:pt x="130019" y="65960"/>
                    <a:pt x="130772" y="62181"/>
                  </a:cubicBezTo>
                  <a:cubicBezTo>
                    <a:pt x="134305" y="48576"/>
                    <a:pt x="134305" y="48322"/>
                    <a:pt x="140099" y="40009"/>
                  </a:cubicBezTo>
                  <a:cubicBezTo>
                    <a:pt x="148418" y="27666"/>
                    <a:pt x="160266" y="16582"/>
                    <a:pt x="177155" y="16582"/>
                  </a:cubicBezTo>
                  <a:cubicBezTo>
                    <a:pt x="186228" y="16582"/>
                    <a:pt x="191522" y="21870"/>
                    <a:pt x="191522" y="33713"/>
                  </a:cubicBezTo>
                  <a:cubicBezTo>
                    <a:pt x="191522" y="47567"/>
                    <a:pt x="180932" y="76540"/>
                    <a:pt x="176146" y="88633"/>
                  </a:cubicBezTo>
                  <a:cubicBezTo>
                    <a:pt x="173624" y="95183"/>
                    <a:pt x="172869" y="96945"/>
                    <a:pt x="172869" y="101733"/>
                  </a:cubicBezTo>
                  <a:cubicBezTo>
                    <a:pt x="172869" y="116093"/>
                    <a:pt x="184714" y="123147"/>
                    <a:pt x="195553" y="123147"/>
                  </a:cubicBezTo>
                  <a:cubicBezTo>
                    <a:pt x="220256" y="123147"/>
                    <a:pt x="230592" y="87874"/>
                    <a:pt x="230592" y="84599"/>
                  </a:cubicBezTo>
                  <a:cubicBezTo>
                    <a:pt x="230592" y="82082"/>
                    <a:pt x="228573" y="81324"/>
                    <a:pt x="226810" y="81324"/>
                  </a:cubicBezTo>
                  <a:cubicBezTo>
                    <a:pt x="223783" y="81324"/>
                    <a:pt x="223279" y="83091"/>
                    <a:pt x="222524" y="85607"/>
                  </a:cubicBezTo>
                  <a:cubicBezTo>
                    <a:pt x="216474" y="106517"/>
                    <a:pt x="205889" y="116093"/>
                    <a:pt x="196309" y="116093"/>
                  </a:cubicBezTo>
                  <a:cubicBezTo>
                    <a:pt x="192277" y="116093"/>
                    <a:pt x="190258" y="113572"/>
                    <a:pt x="190258" y="107779"/>
                  </a:cubicBezTo>
                  <a:cubicBezTo>
                    <a:pt x="190258" y="101983"/>
                    <a:pt x="192277" y="96441"/>
                    <a:pt x="194799" y="90145"/>
                  </a:cubicBezTo>
                  <a:cubicBezTo>
                    <a:pt x="198580" y="80570"/>
                    <a:pt x="209670" y="51597"/>
                    <a:pt x="209670" y="37492"/>
                  </a:cubicBezTo>
                  <a:cubicBezTo>
                    <a:pt x="209670" y="18595"/>
                    <a:pt x="196563" y="9528"/>
                    <a:pt x="178415" y="9528"/>
                  </a:cubicBezTo>
                  <a:cubicBezTo>
                    <a:pt x="161020" y="9528"/>
                    <a:pt x="146653" y="18595"/>
                    <a:pt x="135309" y="34217"/>
                  </a:cubicBezTo>
                  <a:cubicBezTo>
                    <a:pt x="133295" y="14061"/>
                    <a:pt x="117161" y="9528"/>
                    <a:pt x="104057" y="9528"/>
                  </a:cubicBezTo>
                  <a:cubicBezTo>
                    <a:pt x="92462" y="9528"/>
                    <a:pt x="77086" y="13557"/>
                    <a:pt x="63220" y="31696"/>
                  </a:cubicBezTo>
                  <a:cubicBezTo>
                    <a:pt x="61456" y="16582"/>
                    <a:pt x="49357" y="9528"/>
                    <a:pt x="37513" y="9528"/>
                  </a:cubicBezTo>
                  <a:cubicBezTo>
                    <a:pt x="28691" y="9528"/>
                    <a:pt x="22387" y="14816"/>
                    <a:pt x="18101" y="23383"/>
                  </a:cubicBezTo>
                  <a:cubicBezTo>
                    <a:pt x="12051" y="35225"/>
                    <a:pt x="9533" y="47567"/>
                    <a:pt x="9533" y="48072"/>
                  </a:cubicBezTo>
                  <a:cubicBezTo>
                    <a:pt x="9533" y="50339"/>
                    <a:pt x="11297" y="51347"/>
                    <a:pt x="13314" y="51347"/>
                  </a:cubicBezTo>
                  <a:cubicBezTo>
                    <a:pt x="16591" y="51347"/>
                    <a:pt x="16841" y="50339"/>
                    <a:pt x="18606" y="43788"/>
                  </a:cubicBezTo>
                  <a:cubicBezTo>
                    <a:pt x="21632" y="31446"/>
                    <a:pt x="26168" y="16582"/>
                    <a:pt x="36754" y="16582"/>
                  </a:cubicBezTo>
                  <a:cubicBezTo>
                    <a:pt x="43308" y="16582"/>
                    <a:pt x="44821" y="22879"/>
                    <a:pt x="44821" y="28421"/>
                  </a:cubicBezTo>
                  <a:cubicBezTo>
                    <a:pt x="44821" y="32954"/>
                    <a:pt x="43562" y="37742"/>
                    <a:pt x="41544" y="46055"/>
                  </a:cubicBezTo>
                  <a:cubicBezTo>
                    <a:pt x="41040" y="48072"/>
                    <a:pt x="37259" y="62935"/>
                    <a:pt x="36250" y="66460"/>
                  </a:cubicBezTo>
                  <a:lnTo>
                    <a:pt x="26923" y="104250"/>
                  </a:lnTo>
                  <a:cubicBezTo>
                    <a:pt x="25918" y="108030"/>
                    <a:pt x="24404" y="114330"/>
                    <a:pt x="24404" y="115334"/>
                  </a:cubicBezTo>
                  <a:cubicBezTo>
                    <a:pt x="24404" y="121131"/>
                    <a:pt x="29195" y="123147"/>
                    <a:pt x="32468" y="123147"/>
                  </a:cubicBezTo>
                  <a:cubicBezTo>
                    <a:pt x="37008" y="123147"/>
                    <a:pt x="40790" y="120122"/>
                    <a:pt x="42553" y="117101"/>
                  </a:cubicBezTo>
                  <a:cubicBezTo>
                    <a:pt x="43308" y="115588"/>
                    <a:pt x="45325" y="107021"/>
                    <a:pt x="46584" y="101733"/>
                  </a:cubicBezTo>
                  <a:lnTo>
                    <a:pt x="52384" y="793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B7CBDB7C-3484-4A04-BA2D-4DBE77CA9CFA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6956790" y="-3206676"/>
              <a:ext cx="228792" cy="88926"/>
            </a:xfrm>
            <a:custGeom>
              <a:avLst/>
              <a:gdLst>
                <a:gd name="connsiteX0" fmla="*/ 208158 w 228792"/>
                <a:gd name="connsiteY0" fmla="*/ 27166 h 88926"/>
                <a:gd name="connsiteX1" fmla="*/ 219497 w 228792"/>
                <a:gd name="connsiteY1" fmla="*/ 18345 h 88926"/>
                <a:gd name="connsiteX2" fmla="*/ 206644 w 228792"/>
                <a:gd name="connsiteY2" fmla="*/ 9528 h 88926"/>
                <a:gd name="connsiteX3" fmla="*/ 22387 w 228792"/>
                <a:gd name="connsiteY3" fmla="*/ 9528 h 88926"/>
                <a:gd name="connsiteX4" fmla="*/ 9533 w 228792"/>
                <a:gd name="connsiteY4" fmla="*/ 18345 h 88926"/>
                <a:gd name="connsiteX5" fmla="*/ 20874 w 228792"/>
                <a:gd name="connsiteY5" fmla="*/ 27166 h 88926"/>
                <a:gd name="connsiteX6" fmla="*/ 208158 w 228792"/>
                <a:gd name="connsiteY6" fmla="*/ 27166 h 88926"/>
                <a:gd name="connsiteX7" fmla="*/ 206644 w 228792"/>
                <a:gd name="connsiteY7" fmla="*/ 86620 h 88926"/>
                <a:gd name="connsiteX8" fmla="*/ 219497 w 228792"/>
                <a:gd name="connsiteY8" fmla="*/ 77802 h 88926"/>
                <a:gd name="connsiteX9" fmla="*/ 208158 w 228792"/>
                <a:gd name="connsiteY9" fmla="*/ 68985 h 88926"/>
                <a:gd name="connsiteX10" fmla="*/ 20874 w 228792"/>
                <a:gd name="connsiteY10" fmla="*/ 68985 h 88926"/>
                <a:gd name="connsiteX11" fmla="*/ 9533 w 228792"/>
                <a:gd name="connsiteY11" fmla="*/ 77802 h 88926"/>
                <a:gd name="connsiteX12" fmla="*/ 22387 w 228792"/>
                <a:gd name="connsiteY12" fmla="*/ 86620 h 88926"/>
                <a:gd name="connsiteX13" fmla="*/ 206644 w 228792"/>
                <a:gd name="connsiteY13" fmla="*/ 86620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792" h="88926">
                  <a:moveTo>
                    <a:pt x="208158" y="27166"/>
                  </a:moveTo>
                  <a:cubicBezTo>
                    <a:pt x="211180" y="27166"/>
                    <a:pt x="219497" y="27166"/>
                    <a:pt x="219497" y="18345"/>
                  </a:cubicBezTo>
                  <a:cubicBezTo>
                    <a:pt x="219497" y="9528"/>
                    <a:pt x="210171" y="9528"/>
                    <a:pt x="206644" y="9528"/>
                  </a:cubicBezTo>
                  <a:lnTo>
                    <a:pt x="22387" y="9528"/>
                  </a:lnTo>
                  <a:cubicBezTo>
                    <a:pt x="18860" y="9528"/>
                    <a:pt x="9533" y="9528"/>
                    <a:pt x="9533" y="18345"/>
                  </a:cubicBezTo>
                  <a:cubicBezTo>
                    <a:pt x="9533" y="27166"/>
                    <a:pt x="17851" y="27166"/>
                    <a:pt x="20874" y="27166"/>
                  </a:cubicBezTo>
                  <a:lnTo>
                    <a:pt x="208158" y="27166"/>
                  </a:lnTo>
                  <a:close/>
                  <a:moveTo>
                    <a:pt x="206644" y="86620"/>
                  </a:moveTo>
                  <a:cubicBezTo>
                    <a:pt x="210171" y="86620"/>
                    <a:pt x="219497" y="86620"/>
                    <a:pt x="219497" y="77802"/>
                  </a:cubicBezTo>
                  <a:cubicBezTo>
                    <a:pt x="219497" y="68985"/>
                    <a:pt x="211180" y="68985"/>
                    <a:pt x="208158" y="68985"/>
                  </a:cubicBezTo>
                  <a:lnTo>
                    <a:pt x="20874" y="68985"/>
                  </a:lnTo>
                  <a:cubicBezTo>
                    <a:pt x="17851" y="68985"/>
                    <a:pt x="9533" y="68985"/>
                    <a:pt x="9533" y="77802"/>
                  </a:cubicBezTo>
                  <a:cubicBezTo>
                    <a:pt x="9533" y="86620"/>
                    <a:pt x="18860" y="86620"/>
                    <a:pt x="22387" y="86620"/>
                  </a:cubicBezTo>
                  <a:lnTo>
                    <a:pt x="206644" y="866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E0CE02A0-16E8-41E3-8B6C-CEA669A47017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7289086" y="-3269655"/>
              <a:ext cx="114396" cy="190557"/>
            </a:xfrm>
            <a:custGeom>
              <a:avLst/>
              <a:gdLst>
                <a:gd name="connsiteX0" fmla="*/ 71791 w 114396"/>
                <a:gd name="connsiteY0" fmla="*/ 20612 h 190556"/>
                <a:gd name="connsiteX1" fmla="*/ 63224 w 114396"/>
                <a:gd name="connsiteY1" fmla="*/ 9528 h 190556"/>
                <a:gd name="connsiteX2" fmla="*/ 55157 w 114396"/>
                <a:gd name="connsiteY2" fmla="*/ 13812 h 190556"/>
                <a:gd name="connsiteX3" fmla="*/ 17601 w 114396"/>
                <a:gd name="connsiteY3" fmla="*/ 26155 h 190556"/>
                <a:gd name="connsiteX4" fmla="*/ 9533 w 114396"/>
                <a:gd name="connsiteY4" fmla="*/ 33962 h 190556"/>
                <a:gd name="connsiteX5" fmla="*/ 19614 w 114396"/>
                <a:gd name="connsiteY5" fmla="*/ 42025 h 190556"/>
                <a:gd name="connsiteX6" fmla="*/ 50620 w 114396"/>
                <a:gd name="connsiteY6" fmla="*/ 35729 h 190556"/>
                <a:gd name="connsiteX7" fmla="*/ 50620 w 114396"/>
                <a:gd name="connsiteY7" fmla="*/ 165217 h 190556"/>
                <a:gd name="connsiteX8" fmla="*/ 22388 w 114396"/>
                <a:gd name="connsiteY8" fmla="*/ 165217 h 190556"/>
                <a:gd name="connsiteX9" fmla="*/ 11298 w 114396"/>
                <a:gd name="connsiteY9" fmla="*/ 173026 h 190556"/>
                <a:gd name="connsiteX10" fmla="*/ 22388 w 114396"/>
                <a:gd name="connsiteY10" fmla="*/ 181088 h 190556"/>
                <a:gd name="connsiteX11" fmla="*/ 100026 w 114396"/>
                <a:gd name="connsiteY11" fmla="*/ 181088 h 190556"/>
                <a:gd name="connsiteX12" fmla="*/ 111116 w 114396"/>
                <a:gd name="connsiteY12" fmla="*/ 173280 h 190556"/>
                <a:gd name="connsiteX13" fmla="*/ 100026 w 114396"/>
                <a:gd name="connsiteY13" fmla="*/ 165217 h 190556"/>
                <a:gd name="connsiteX14" fmla="*/ 71791 w 114396"/>
                <a:gd name="connsiteY14" fmla="*/ 165217 h 190556"/>
                <a:gd name="connsiteX15" fmla="*/ 71791 w 114396"/>
                <a:gd name="connsiteY15" fmla="*/ 20612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396" h="190556">
                  <a:moveTo>
                    <a:pt x="71791" y="20612"/>
                  </a:moveTo>
                  <a:cubicBezTo>
                    <a:pt x="71791" y="16833"/>
                    <a:pt x="71791" y="9528"/>
                    <a:pt x="63224" y="9528"/>
                  </a:cubicBezTo>
                  <a:cubicBezTo>
                    <a:pt x="59693" y="9528"/>
                    <a:pt x="58433" y="10537"/>
                    <a:pt x="55157" y="13812"/>
                  </a:cubicBezTo>
                  <a:cubicBezTo>
                    <a:pt x="43308" y="25400"/>
                    <a:pt x="24909" y="25905"/>
                    <a:pt x="17601" y="26155"/>
                  </a:cubicBezTo>
                  <a:cubicBezTo>
                    <a:pt x="12810" y="26409"/>
                    <a:pt x="9533" y="29684"/>
                    <a:pt x="9533" y="33962"/>
                  </a:cubicBezTo>
                  <a:cubicBezTo>
                    <a:pt x="9533" y="42025"/>
                    <a:pt x="17601" y="42025"/>
                    <a:pt x="19614" y="42025"/>
                  </a:cubicBezTo>
                  <a:cubicBezTo>
                    <a:pt x="22137" y="42025"/>
                    <a:pt x="37764" y="41521"/>
                    <a:pt x="50620" y="35729"/>
                  </a:cubicBezTo>
                  <a:lnTo>
                    <a:pt x="50620" y="165217"/>
                  </a:lnTo>
                  <a:lnTo>
                    <a:pt x="22388" y="165217"/>
                  </a:lnTo>
                  <a:cubicBezTo>
                    <a:pt x="19111" y="165217"/>
                    <a:pt x="11298" y="165217"/>
                    <a:pt x="11298" y="173026"/>
                  </a:cubicBezTo>
                  <a:cubicBezTo>
                    <a:pt x="11298" y="181088"/>
                    <a:pt x="18860" y="181088"/>
                    <a:pt x="22388" y="181088"/>
                  </a:cubicBezTo>
                  <a:lnTo>
                    <a:pt x="100026" y="181088"/>
                  </a:lnTo>
                  <a:cubicBezTo>
                    <a:pt x="103302" y="181088"/>
                    <a:pt x="111116" y="181088"/>
                    <a:pt x="111116" y="173280"/>
                  </a:cubicBezTo>
                  <a:cubicBezTo>
                    <a:pt x="111116" y="165217"/>
                    <a:pt x="103553" y="165217"/>
                    <a:pt x="100026" y="165217"/>
                  </a:cubicBezTo>
                  <a:lnTo>
                    <a:pt x="71791" y="165217"/>
                  </a:lnTo>
                  <a:lnTo>
                    <a:pt x="71791" y="2061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07" name="Forme libre : forme 206">
              <a:extLst>
                <a:ext uri="{FF2B5EF4-FFF2-40B4-BE49-F238E27FC236}">
                  <a16:creationId xmlns:a16="http://schemas.microsoft.com/office/drawing/2014/main" id="{5EB3D278-279C-4EE1-9E92-A0BE192A2A20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7439630" y="-3126059"/>
              <a:ext cx="38132" cy="88926"/>
            </a:xfrm>
            <a:custGeom>
              <a:avLst/>
              <a:gdLst>
                <a:gd name="connsiteX0" fmla="*/ 33481 w 38132"/>
                <a:gd name="connsiteY0" fmla="*/ 33713 h 88926"/>
                <a:gd name="connsiteX1" fmla="*/ 14324 w 38132"/>
                <a:gd name="connsiteY1" fmla="*/ 80066 h 88926"/>
                <a:gd name="connsiteX2" fmla="*/ 12810 w 38132"/>
                <a:gd name="connsiteY2" fmla="*/ 82587 h 88926"/>
                <a:gd name="connsiteX3" fmla="*/ 16592 w 38132"/>
                <a:gd name="connsiteY3" fmla="*/ 86112 h 88926"/>
                <a:gd name="connsiteX4" fmla="*/ 40539 w 38132"/>
                <a:gd name="connsiteY4" fmla="*/ 36738 h 88926"/>
                <a:gd name="connsiteX5" fmla="*/ 23396 w 38132"/>
                <a:gd name="connsiteY5" fmla="*/ 9528 h 88926"/>
                <a:gd name="connsiteX6" fmla="*/ 9533 w 38132"/>
                <a:gd name="connsiteY6" fmla="*/ 23383 h 88926"/>
                <a:gd name="connsiteX7" fmla="*/ 23650 w 38132"/>
                <a:gd name="connsiteY7" fmla="*/ 37492 h 88926"/>
                <a:gd name="connsiteX8" fmla="*/ 33481 w 38132"/>
                <a:gd name="connsiteY8" fmla="*/ 33713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32" h="88926">
                  <a:moveTo>
                    <a:pt x="33481" y="33713"/>
                  </a:moveTo>
                  <a:cubicBezTo>
                    <a:pt x="33481" y="50089"/>
                    <a:pt x="29950" y="64448"/>
                    <a:pt x="14324" y="80066"/>
                  </a:cubicBezTo>
                  <a:cubicBezTo>
                    <a:pt x="13315" y="80824"/>
                    <a:pt x="12810" y="81328"/>
                    <a:pt x="12810" y="82587"/>
                  </a:cubicBezTo>
                  <a:cubicBezTo>
                    <a:pt x="12810" y="84603"/>
                    <a:pt x="14828" y="86112"/>
                    <a:pt x="16592" y="86112"/>
                  </a:cubicBezTo>
                  <a:cubicBezTo>
                    <a:pt x="19618" y="86112"/>
                    <a:pt x="40539" y="66211"/>
                    <a:pt x="40539" y="36738"/>
                  </a:cubicBezTo>
                  <a:cubicBezTo>
                    <a:pt x="40539" y="20612"/>
                    <a:pt x="34490" y="9528"/>
                    <a:pt x="23396" y="9528"/>
                  </a:cubicBezTo>
                  <a:cubicBezTo>
                    <a:pt x="14574" y="9528"/>
                    <a:pt x="9533" y="16583"/>
                    <a:pt x="9533" y="23383"/>
                  </a:cubicBezTo>
                  <a:cubicBezTo>
                    <a:pt x="9533" y="30438"/>
                    <a:pt x="14324" y="37492"/>
                    <a:pt x="23650" y="37492"/>
                  </a:cubicBezTo>
                  <a:cubicBezTo>
                    <a:pt x="29699" y="37492"/>
                    <a:pt x="33481" y="33967"/>
                    <a:pt x="33481" y="3371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08" name="Forme libre : forme 207">
              <a:extLst>
                <a:ext uri="{FF2B5EF4-FFF2-40B4-BE49-F238E27FC236}">
                  <a16:creationId xmlns:a16="http://schemas.microsoft.com/office/drawing/2014/main" id="{12378883-4B39-4D9D-842F-82FB80BA83C1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7548585" y="-3269655"/>
              <a:ext cx="139817" cy="190557"/>
            </a:xfrm>
            <a:custGeom>
              <a:avLst/>
              <a:gdLst>
                <a:gd name="connsiteX0" fmla="*/ 15078 w 139817"/>
                <a:gd name="connsiteY0" fmla="*/ 167484 h 190556"/>
                <a:gd name="connsiteX1" fmla="*/ 12051 w 139817"/>
                <a:gd name="connsiteY1" fmla="*/ 172775 h 190556"/>
                <a:gd name="connsiteX2" fmla="*/ 23146 w 139817"/>
                <a:gd name="connsiteY2" fmla="*/ 181088 h 190556"/>
                <a:gd name="connsiteX3" fmla="*/ 126992 w 139817"/>
                <a:gd name="connsiteY3" fmla="*/ 181088 h 190556"/>
                <a:gd name="connsiteX4" fmla="*/ 138085 w 139817"/>
                <a:gd name="connsiteY4" fmla="*/ 172521 h 190556"/>
                <a:gd name="connsiteX5" fmla="*/ 126992 w 139817"/>
                <a:gd name="connsiteY5" fmla="*/ 163704 h 190556"/>
                <a:gd name="connsiteX6" fmla="*/ 41294 w 139817"/>
                <a:gd name="connsiteY6" fmla="*/ 163704 h 190556"/>
                <a:gd name="connsiteX7" fmla="*/ 113633 w 139817"/>
                <a:gd name="connsiteY7" fmla="*/ 109288 h 190556"/>
                <a:gd name="connsiteX8" fmla="*/ 138085 w 139817"/>
                <a:gd name="connsiteY8" fmla="*/ 64194 h 190556"/>
                <a:gd name="connsiteX9" fmla="*/ 70783 w 139817"/>
                <a:gd name="connsiteY9" fmla="*/ 9528 h 190556"/>
                <a:gd name="connsiteX10" fmla="*/ 28691 w 139817"/>
                <a:gd name="connsiteY10" fmla="*/ 23133 h 190556"/>
                <a:gd name="connsiteX11" fmla="*/ 9533 w 139817"/>
                <a:gd name="connsiteY11" fmla="*/ 52605 h 190556"/>
                <a:gd name="connsiteX12" fmla="*/ 20873 w 139817"/>
                <a:gd name="connsiteY12" fmla="*/ 64698 h 190556"/>
                <a:gd name="connsiteX13" fmla="*/ 24655 w 139817"/>
                <a:gd name="connsiteY13" fmla="*/ 61173 h 190556"/>
                <a:gd name="connsiteX14" fmla="*/ 66751 w 139817"/>
                <a:gd name="connsiteY14" fmla="*/ 26155 h 190556"/>
                <a:gd name="connsiteX15" fmla="*/ 116406 w 139817"/>
                <a:gd name="connsiteY15" fmla="*/ 64448 h 190556"/>
                <a:gd name="connsiteX16" fmla="*/ 96998 w 139817"/>
                <a:gd name="connsiteY16" fmla="*/ 102488 h 190556"/>
                <a:gd name="connsiteX17" fmla="*/ 64483 w 139817"/>
                <a:gd name="connsiteY17" fmla="*/ 128185 h 190556"/>
                <a:gd name="connsiteX18" fmla="*/ 15078 w 139817"/>
                <a:gd name="connsiteY18" fmla="*/ 167484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817" h="190556">
                  <a:moveTo>
                    <a:pt x="15078" y="167484"/>
                  </a:moveTo>
                  <a:cubicBezTo>
                    <a:pt x="12556" y="169500"/>
                    <a:pt x="12051" y="170004"/>
                    <a:pt x="12051" y="172775"/>
                  </a:cubicBezTo>
                  <a:cubicBezTo>
                    <a:pt x="12051" y="181088"/>
                    <a:pt x="19614" y="181088"/>
                    <a:pt x="23146" y="181088"/>
                  </a:cubicBezTo>
                  <a:lnTo>
                    <a:pt x="126992" y="181088"/>
                  </a:lnTo>
                  <a:cubicBezTo>
                    <a:pt x="130773" y="181088"/>
                    <a:pt x="138085" y="181088"/>
                    <a:pt x="138085" y="172521"/>
                  </a:cubicBezTo>
                  <a:cubicBezTo>
                    <a:pt x="138085" y="163704"/>
                    <a:pt x="131027" y="163704"/>
                    <a:pt x="126992" y="163704"/>
                  </a:cubicBezTo>
                  <a:lnTo>
                    <a:pt x="41294" y="163704"/>
                  </a:lnTo>
                  <a:cubicBezTo>
                    <a:pt x="77591" y="134736"/>
                    <a:pt x="101030" y="119872"/>
                    <a:pt x="113633" y="109288"/>
                  </a:cubicBezTo>
                  <a:cubicBezTo>
                    <a:pt x="128255" y="96692"/>
                    <a:pt x="138085" y="82837"/>
                    <a:pt x="138085" y="64194"/>
                  </a:cubicBezTo>
                  <a:cubicBezTo>
                    <a:pt x="138085" y="31950"/>
                    <a:pt x="110106" y="9528"/>
                    <a:pt x="70783" y="9528"/>
                  </a:cubicBezTo>
                  <a:cubicBezTo>
                    <a:pt x="56920" y="9528"/>
                    <a:pt x="42049" y="12298"/>
                    <a:pt x="28691" y="23133"/>
                  </a:cubicBezTo>
                  <a:cubicBezTo>
                    <a:pt x="15833" y="33962"/>
                    <a:pt x="9533" y="51093"/>
                    <a:pt x="9533" y="52605"/>
                  </a:cubicBezTo>
                  <a:cubicBezTo>
                    <a:pt x="9533" y="55377"/>
                    <a:pt x="18355" y="64698"/>
                    <a:pt x="20873" y="64698"/>
                  </a:cubicBezTo>
                  <a:cubicBezTo>
                    <a:pt x="23396" y="64698"/>
                    <a:pt x="24150" y="62431"/>
                    <a:pt x="24655" y="61173"/>
                  </a:cubicBezTo>
                  <a:cubicBezTo>
                    <a:pt x="28691" y="48826"/>
                    <a:pt x="37008" y="26155"/>
                    <a:pt x="66751" y="26155"/>
                  </a:cubicBezTo>
                  <a:cubicBezTo>
                    <a:pt x="90695" y="26155"/>
                    <a:pt x="116406" y="37742"/>
                    <a:pt x="116406" y="64448"/>
                  </a:cubicBezTo>
                  <a:cubicBezTo>
                    <a:pt x="116406" y="82333"/>
                    <a:pt x="105820" y="93921"/>
                    <a:pt x="96998" y="102488"/>
                  </a:cubicBezTo>
                  <a:cubicBezTo>
                    <a:pt x="88427" y="110551"/>
                    <a:pt x="72800" y="121635"/>
                    <a:pt x="64483" y="128185"/>
                  </a:cubicBezTo>
                  <a:lnTo>
                    <a:pt x="15078" y="1674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09" name="Forme libre : forme 208">
              <a:extLst>
                <a:ext uri="{FF2B5EF4-FFF2-40B4-BE49-F238E27FC236}">
                  <a16:creationId xmlns:a16="http://schemas.microsoft.com/office/drawing/2014/main" id="{27D1BD4E-2B98-4CE4-85B3-87791E5D4BCE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7716227" y="-3126059"/>
              <a:ext cx="38132" cy="88926"/>
            </a:xfrm>
            <a:custGeom>
              <a:avLst/>
              <a:gdLst>
                <a:gd name="connsiteX0" fmla="*/ 33481 w 38132"/>
                <a:gd name="connsiteY0" fmla="*/ 33713 h 88926"/>
                <a:gd name="connsiteX1" fmla="*/ 14324 w 38132"/>
                <a:gd name="connsiteY1" fmla="*/ 80066 h 88926"/>
                <a:gd name="connsiteX2" fmla="*/ 12810 w 38132"/>
                <a:gd name="connsiteY2" fmla="*/ 82587 h 88926"/>
                <a:gd name="connsiteX3" fmla="*/ 16592 w 38132"/>
                <a:gd name="connsiteY3" fmla="*/ 86112 h 88926"/>
                <a:gd name="connsiteX4" fmla="*/ 40539 w 38132"/>
                <a:gd name="connsiteY4" fmla="*/ 36738 h 88926"/>
                <a:gd name="connsiteX5" fmla="*/ 23396 w 38132"/>
                <a:gd name="connsiteY5" fmla="*/ 9528 h 88926"/>
                <a:gd name="connsiteX6" fmla="*/ 9533 w 38132"/>
                <a:gd name="connsiteY6" fmla="*/ 23383 h 88926"/>
                <a:gd name="connsiteX7" fmla="*/ 23650 w 38132"/>
                <a:gd name="connsiteY7" fmla="*/ 37492 h 88926"/>
                <a:gd name="connsiteX8" fmla="*/ 33481 w 38132"/>
                <a:gd name="connsiteY8" fmla="*/ 33713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32" h="88926">
                  <a:moveTo>
                    <a:pt x="33481" y="33713"/>
                  </a:moveTo>
                  <a:cubicBezTo>
                    <a:pt x="33481" y="50089"/>
                    <a:pt x="29950" y="64448"/>
                    <a:pt x="14324" y="80066"/>
                  </a:cubicBezTo>
                  <a:cubicBezTo>
                    <a:pt x="13315" y="80824"/>
                    <a:pt x="12810" y="81328"/>
                    <a:pt x="12810" y="82587"/>
                  </a:cubicBezTo>
                  <a:cubicBezTo>
                    <a:pt x="12810" y="84603"/>
                    <a:pt x="14828" y="86112"/>
                    <a:pt x="16592" y="86112"/>
                  </a:cubicBezTo>
                  <a:cubicBezTo>
                    <a:pt x="19618" y="86112"/>
                    <a:pt x="40539" y="66211"/>
                    <a:pt x="40539" y="36738"/>
                  </a:cubicBezTo>
                  <a:cubicBezTo>
                    <a:pt x="40539" y="20612"/>
                    <a:pt x="34490" y="9528"/>
                    <a:pt x="23396" y="9528"/>
                  </a:cubicBezTo>
                  <a:cubicBezTo>
                    <a:pt x="14574" y="9528"/>
                    <a:pt x="9533" y="16583"/>
                    <a:pt x="9533" y="23383"/>
                  </a:cubicBezTo>
                  <a:cubicBezTo>
                    <a:pt x="9533" y="30438"/>
                    <a:pt x="14324" y="37492"/>
                    <a:pt x="23650" y="37492"/>
                  </a:cubicBezTo>
                  <a:cubicBezTo>
                    <a:pt x="29699" y="37492"/>
                    <a:pt x="33481" y="33967"/>
                    <a:pt x="33481" y="3371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10" name="Forme libre : forme 209">
              <a:extLst>
                <a:ext uri="{FF2B5EF4-FFF2-40B4-BE49-F238E27FC236}">
                  <a16:creationId xmlns:a16="http://schemas.microsoft.com/office/drawing/2014/main" id="{9063F94E-5EC0-478E-B8C3-B56300F48A35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7835223" y="-3126059"/>
              <a:ext cx="38132" cy="38111"/>
            </a:xfrm>
            <a:custGeom>
              <a:avLst/>
              <a:gdLst>
                <a:gd name="connsiteX0" fmla="*/ 37513 w 38132"/>
                <a:gd name="connsiteY0" fmla="*/ 23637 h 38111"/>
                <a:gd name="connsiteX1" fmla="*/ 23650 w 38132"/>
                <a:gd name="connsiteY1" fmla="*/ 9528 h 38111"/>
                <a:gd name="connsiteX2" fmla="*/ 9533 w 38132"/>
                <a:gd name="connsiteY2" fmla="*/ 23383 h 38111"/>
                <a:gd name="connsiteX3" fmla="*/ 23395 w 38132"/>
                <a:gd name="connsiteY3" fmla="*/ 37492 h 38111"/>
                <a:gd name="connsiteX4" fmla="*/ 37513 w 38132"/>
                <a:gd name="connsiteY4" fmla="*/ 23637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2" h="38111">
                  <a:moveTo>
                    <a:pt x="37513" y="23637"/>
                  </a:moveTo>
                  <a:cubicBezTo>
                    <a:pt x="37513" y="15070"/>
                    <a:pt x="30454" y="9528"/>
                    <a:pt x="23650" y="9528"/>
                  </a:cubicBezTo>
                  <a:cubicBezTo>
                    <a:pt x="15582" y="9528"/>
                    <a:pt x="9533" y="16079"/>
                    <a:pt x="9533" y="23383"/>
                  </a:cubicBezTo>
                  <a:cubicBezTo>
                    <a:pt x="9533" y="31950"/>
                    <a:pt x="16591" y="37492"/>
                    <a:pt x="23395" y="37492"/>
                  </a:cubicBezTo>
                  <a:cubicBezTo>
                    <a:pt x="31463" y="37492"/>
                    <a:pt x="37513" y="30942"/>
                    <a:pt x="37513" y="236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B63FA047-085B-4E33-909E-E1F79172AF57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7954221" y="-3126059"/>
              <a:ext cx="38132" cy="38111"/>
            </a:xfrm>
            <a:custGeom>
              <a:avLst/>
              <a:gdLst>
                <a:gd name="connsiteX0" fmla="*/ 37512 w 38132"/>
                <a:gd name="connsiteY0" fmla="*/ 23637 h 38111"/>
                <a:gd name="connsiteX1" fmla="*/ 23650 w 38132"/>
                <a:gd name="connsiteY1" fmla="*/ 9528 h 38111"/>
                <a:gd name="connsiteX2" fmla="*/ 9533 w 38132"/>
                <a:gd name="connsiteY2" fmla="*/ 23383 h 38111"/>
                <a:gd name="connsiteX3" fmla="*/ 23395 w 38132"/>
                <a:gd name="connsiteY3" fmla="*/ 37492 h 38111"/>
                <a:gd name="connsiteX4" fmla="*/ 37512 w 38132"/>
                <a:gd name="connsiteY4" fmla="*/ 23637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2" h="38111">
                  <a:moveTo>
                    <a:pt x="37512" y="23637"/>
                  </a:moveTo>
                  <a:cubicBezTo>
                    <a:pt x="37512" y="15070"/>
                    <a:pt x="30454" y="9528"/>
                    <a:pt x="23650" y="9528"/>
                  </a:cubicBezTo>
                  <a:cubicBezTo>
                    <a:pt x="15582" y="9528"/>
                    <a:pt x="9533" y="16079"/>
                    <a:pt x="9533" y="23383"/>
                  </a:cubicBezTo>
                  <a:cubicBezTo>
                    <a:pt x="9533" y="31950"/>
                    <a:pt x="16592" y="37492"/>
                    <a:pt x="23395" y="37492"/>
                  </a:cubicBezTo>
                  <a:cubicBezTo>
                    <a:pt x="31463" y="37492"/>
                    <a:pt x="37512" y="30942"/>
                    <a:pt x="37512" y="236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7777A65C-BF64-497C-B95A-EC31B01CC933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8073215" y="-3126059"/>
              <a:ext cx="38132" cy="38111"/>
            </a:xfrm>
            <a:custGeom>
              <a:avLst/>
              <a:gdLst>
                <a:gd name="connsiteX0" fmla="*/ 37513 w 38132"/>
                <a:gd name="connsiteY0" fmla="*/ 23637 h 38111"/>
                <a:gd name="connsiteX1" fmla="*/ 23651 w 38132"/>
                <a:gd name="connsiteY1" fmla="*/ 9528 h 38111"/>
                <a:gd name="connsiteX2" fmla="*/ 9533 w 38132"/>
                <a:gd name="connsiteY2" fmla="*/ 23383 h 38111"/>
                <a:gd name="connsiteX3" fmla="*/ 23397 w 38132"/>
                <a:gd name="connsiteY3" fmla="*/ 37492 h 38111"/>
                <a:gd name="connsiteX4" fmla="*/ 37513 w 38132"/>
                <a:gd name="connsiteY4" fmla="*/ 23637 h 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2" h="38111">
                  <a:moveTo>
                    <a:pt x="37513" y="23637"/>
                  </a:moveTo>
                  <a:cubicBezTo>
                    <a:pt x="37513" y="15070"/>
                    <a:pt x="30455" y="9528"/>
                    <a:pt x="23651" y="9528"/>
                  </a:cubicBezTo>
                  <a:cubicBezTo>
                    <a:pt x="15583" y="9528"/>
                    <a:pt x="9533" y="16079"/>
                    <a:pt x="9533" y="23383"/>
                  </a:cubicBezTo>
                  <a:cubicBezTo>
                    <a:pt x="9533" y="31950"/>
                    <a:pt x="16592" y="37492"/>
                    <a:pt x="23397" y="37492"/>
                  </a:cubicBezTo>
                  <a:cubicBezTo>
                    <a:pt x="31464" y="37492"/>
                    <a:pt x="37513" y="30942"/>
                    <a:pt x="37513" y="236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13" name="Forme libre : forme 212">
              <a:extLst>
                <a:ext uri="{FF2B5EF4-FFF2-40B4-BE49-F238E27FC236}">
                  <a16:creationId xmlns:a16="http://schemas.microsoft.com/office/drawing/2014/main" id="{1CE2E656-CA25-4755-BA19-3DB112397273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8192465" y="-3126059"/>
              <a:ext cx="38132" cy="88926"/>
            </a:xfrm>
            <a:custGeom>
              <a:avLst/>
              <a:gdLst>
                <a:gd name="connsiteX0" fmla="*/ 33481 w 38132"/>
                <a:gd name="connsiteY0" fmla="*/ 33713 h 88926"/>
                <a:gd name="connsiteX1" fmla="*/ 14324 w 38132"/>
                <a:gd name="connsiteY1" fmla="*/ 80066 h 88926"/>
                <a:gd name="connsiteX2" fmla="*/ 12810 w 38132"/>
                <a:gd name="connsiteY2" fmla="*/ 82587 h 88926"/>
                <a:gd name="connsiteX3" fmla="*/ 16591 w 38132"/>
                <a:gd name="connsiteY3" fmla="*/ 86112 h 88926"/>
                <a:gd name="connsiteX4" fmla="*/ 40539 w 38132"/>
                <a:gd name="connsiteY4" fmla="*/ 36738 h 88926"/>
                <a:gd name="connsiteX5" fmla="*/ 23397 w 38132"/>
                <a:gd name="connsiteY5" fmla="*/ 9528 h 88926"/>
                <a:gd name="connsiteX6" fmla="*/ 9533 w 38132"/>
                <a:gd name="connsiteY6" fmla="*/ 23383 h 88926"/>
                <a:gd name="connsiteX7" fmla="*/ 23651 w 38132"/>
                <a:gd name="connsiteY7" fmla="*/ 37492 h 88926"/>
                <a:gd name="connsiteX8" fmla="*/ 33481 w 38132"/>
                <a:gd name="connsiteY8" fmla="*/ 33713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32" h="88926">
                  <a:moveTo>
                    <a:pt x="33481" y="33713"/>
                  </a:moveTo>
                  <a:cubicBezTo>
                    <a:pt x="33481" y="50089"/>
                    <a:pt x="29950" y="64448"/>
                    <a:pt x="14324" y="80066"/>
                  </a:cubicBezTo>
                  <a:cubicBezTo>
                    <a:pt x="13314" y="80824"/>
                    <a:pt x="12810" y="81328"/>
                    <a:pt x="12810" y="82587"/>
                  </a:cubicBezTo>
                  <a:cubicBezTo>
                    <a:pt x="12810" y="84603"/>
                    <a:pt x="14828" y="86112"/>
                    <a:pt x="16591" y="86112"/>
                  </a:cubicBezTo>
                  <a:cubicBezTo>
                    <a:pt x="19619" y="86112"/>
                    <a:pt x="40539" y="66211"/>
                    <a:pt x="40539" y="36738"/>
                  </a:cubicBezTo>
                  <a:cubicBezTo>
                    <a:pt x="40539" y="20612"/>
                    <a:pt x="34490" y="9528"/>
                    <a:pt x="23397" y="9528"/>
                  </a:cubicBezTo>
                  <a:cubicBezTo>
                    <a:pt x="14574" y="9528"/>
                    <a:pt x="9533" y="16583"/>
                    <a:pt x="9533" y="23383"/>
                  </a:cubicBezTo>
                  <a:cubicBezTo>
                    <a:pt x="9533" y="30438"/>
                    <a:pt x="14324" y="37492"/>
                    <a:pt x="23651" y="37492"/>
                  </a:cubicBezTo>
                  <a:cubicBezTo>
                    <a:pt x="29699" y="37492"/>
                    <a:pt x="33481" y="33967"/>
                    <a:pt x="33481" y="3371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214" name="Forme libre : forme 213">
              <a:extLst>
                <a:ext uri="{FF2B5EF4-FFF2-40B4-BE49-F238E27FC236}">
                  <a16:creationId xmlns:a16="http://schemas.microsoft.com/office/drawing/2014/main" id="{438FC2A2-CB73-46A7-9B23-9DEAABDEDDAD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8303879" y="-3269655"/>
              <a:ext cx="139817" cy="190557"/>
            </a:xfrm>
            <a:custGeom>
              <a:avLst/>
              <a:gdLst>
                <a:gd name="connsiteX0" fmla="*/ 124728 w 139817"/>
                <a:gd name="connsiteY0" fmla="*/ 21621 h 190556"/>
                <a:gd name="connsiteX1" fmla="*/ 121954 w 139817"/>
                <a:gd name="connsiteY1" fmla="*/ 14566 h 190556"/>
                <a:gd name="connsiteX2" fmla="*/ 90949 w 139817"/>
                <a:gd name="connsiteY2" fmla="*/ 9528 h 190556"/>
                <a:gd name="connsiteX3" fmla="*/ 9533 w 139817"/>
                <a:gd name="connsiteY3" fmla="*/ 99213 h 190556"/>
                <a:gd name="connsiteX4" fmla="*/ 73305 w 139817"/>
                <a:gd name="connsiteY4" fmla="*/ 186380 h 190556"/>
                <a:gd name="connsiteX5" fmla="*/ 116410 w 139817"/>
                <a:gd name="connsiteY5" fmla="*/ 169751 h 190556"/>
                <a:gd name="connsiteX6" fmla="*/ 135568 w 139817"/>
                <a:gd name="connsiteY6" fmla="*/ 126422 h 190556"/>
                <a:gd name="connsiteX7" fmla="*/ 82631 w 139817"/>
                <a:gd name="connsiteY7" fmla="*/ 67219 h 190556"/>
                <a:gd name="connsiteX8" fmla="*/ 30959 w 139817"/>
                <a:gd name="connsiteY8" fmla="*/ 96442 h 190556"/>
                <a:gd name="connsiteX9" fmla="*/ 47848 w 139817"/>
                <a:gd name="connsiteY9" fmla="*/ 44547 h 190556"/>
                <a:gd name="connsiteX10" fmla="*/ 90949 w 139817"/>
                <a:gd name="connsiteY10" fmla="*/ 25400 h 190556"/>
                <a:gd name="connsiteX11" fmla="*/ 117165 w 139817"/>
                <a:gd name="connsiteY11" fmla="*/ 29429 h 190556"/>
                <a:gd name="connsiteX12" fmla="*/ 121197 w 139817"/>
                <a:gd name="connsiteY12" fmla="*/ 30687 h 190556"/>
                <a:gd name="connsiteX13" fmla="*/ 124728 w 139817"/>
                <a:gd name="connsiteY13" fmla="*/ 23637 h 190556"/>
                <a:gd name="connsiteX14" fmla="*/ 124728 w 139817"/>
                <a:gd name="connsiteY14" fmla="*/ 21621 h 190556"/>
                <a:gd name="connsiteX15" fmla="*/ 32472 w 139817"/>
                <a:gd name="connsiteY15" fmla="*/ 128939 h 190556"/>
                <a:gd name="connsiteX16" fmla="*/ 33231 w 139817"/>
                <a:gd name="connsiteY16" fmla="*/ 126422 h 190556"/>
                <a:gd name="connsiteX17" fmla="*/ 32726 w 139817"/>
                <a:gd name="connsiteY17" fmla="*/ 119872 h 190556"/>
                <a:gd name="connsiteX18" fmla="*/ 75072 w 139817"/>
                <a:gd name="connsiteY18" fmla="*/ 83341 h 190556"/>
                <a:gd name="connsiteX19" fmla="*/ 105320 w 139817"/>
                <a:gd name="connsiteY19" fmla="*/ 95937 h 190556"/>
                <a:gd name="connsiteX20" fmla="*/ 114142 w 139817"/>
                <a:gd name="connsiteY20" fmla="*/ 126422 h 190556"/>
                <a:gd name="connsiteX21" fmla="*/ 103302 w 139817"/>
                <a:gd name="connsiteY21" fmla="*/ 158416 h 190556"/>
                <a:gd name="connsiteX22" fmla="*/ 73305 w 139817"/>
                <a:gd name="connsiteY22" fmla="*/ 170255 h 190556"/>
                <a:gd name="connsiteX23" fmla="*/ 32472 w 139817"/>
                <a:gd name="connsiteY23" fmla="*/ 128939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9817" h="190556">
                  <a:moveTo>
                    <a:pt x="124728" y="21621"/>
                  </a:moveTo>
                  <a:cubicBezTo>
                    <a:pt x="124728" y="16833"/>
                    <a:pt x="124728" y="15824"/>
                    <a:pt x="121954" y="14566"/>
                  </a:cubicBezTo>
                  <a:cubicBezTo>
                    <a:pt x="112124" y="10537"/>
                    <a:pt x="101539" y="9528"/>
                    <a:pt x="90949" y="9528"/>
                  </a:cubicBezTo>
                  <a:cubicBezTo>
                    <a:pt x="46839" y="9528"/>
                    <a:pt x="9533" y="46559"/>
                    <a:pt x="9533" y="99213"/>
                  </a:cubicBezTo>
                  <a:cubicBezTo>
                    <a:pt x="9533" y="162700"/>
                    <a:pt x="39781" y="186380"/>
                    <a:pt x="73305" y="186380"/>
                  </a:cubicBezTo>
                  <a:cubicBezTo>
                    <a:pt x="80363" y="186380"/>
                    <a:pt x="99521" y="186126"/>
                    <a:pt x="116410" y="169751"/>
                  </a:cubicBezTo>
                  <a:cubicBezTo>
                    <a:pt x="125232" y="160933"/>
                    <a:pt x="135568" y="150353"/>
                    <a:pt x="135568" y="126422"/>
                  </a:cubicBezTo>
                  <a:cubicBezTo>
                    <a:pt x="135568" y="93671"/>
                    <a:pt x="112629" y="67219"/>
                    <a:pt x="82631" y="67219"/>
                  </a:cubicBezTo>
                  <a:cubicBezTo>
                    <a:pt x="65241" y="67219"/>
                    <a:pt x="43312" y="75028"/>
                    <a:pt x="30959" y="96442"/>
                  </a:cubicBezTo>
                  <a:cubicBezTo>
                    <a:pt x="31463" y="85358"/>
                    <a:pt x="32222" y="62935"/>
                    <a:pt x="47848" y="44547"/>
                  </a:cubicBezTo>
                  <a:cubicBezTo>
                    <a:pt x="54906" y="35980"/>
                    <a:pt x="69023" y="25400"/>
                    <a:pt x="90949" y="25400"/>
                  </a:cubicBezTo>
                  <a:cubicBezTo>
                    <a:pt x="94226" y="25400"/>
                    <a:pt x="104815" y="25400"/>
                    <a:pt x="117165" y="29429"/>
                  </a:cubicBezTo>
                  <a:cubicBezTo>
                    <a:pt x="119182" y="30183"/>
                    <a:pt x="120192" y="30687"/>
                    <a:pt x="121197" y="30687"/>
                  </a:cubicBezTo>
                  <a:cubicBezTo>
                    <a:pt x="124728" y="30687"/>
                    <a:pt x="124728" y="27413"/>
                    <a:pt x="124728" y="23637"/>
                  </a:cubicBezTo>
                  <a:lnTo>
                    <a:pt x="124728" y="21621"/>
                  </a:lnTo>
                  <a:close/>
                  <a:moveTo>
                    <a:pt x="32472" y="128939"/>
                  </a:moveTo>
                  <a:cubicBezTo>
                    <a:pt x="32976" y="128435"/>
                    <a:pt x="33231" y="127177"/>
                    <a:pt x="33231" y="126422"/>
                  </a:cubicBezTo>
                  <a:cubicBezTo>
                    <a:pt x="33231" y="124406"/>
                    <a:pt x="32726" y="125664"/>
                    <a:pt x="32726" y="119872"/>
                  </a:cubicBezTo>
                  <a:cubicBezTo>
                    <a:pt x="32726" y="101479"/>
                    <a:pt x="48857" y="83341"/>
                    <a:pt x="75072" y="83341"/>
                  </a:cubicBezTo>
                  <a:cubicBezTo>
                    <a:pt x="83390" y="83341"/>
                    <a:pt x="94984" y="83845"/>
                    <a:pt x="105320" y="95937"/>
                  </a:cubicBezTo>
                  <a:cubicBezTo>
                    <a:pt x="111874" y="104001"/>
                    <a:pt x="114142" y="111809"/>
                    <a:pt x="114142" y="126422"/>
                  </a:cubicBezTo>
                  <a:cubicBezTo>
                    <a:pt x="114142" y="139269"/>
                    <a:pt x="112629" y="149095"/>
                    <a:pt x="103302" y="158416"/>
                  </a:cubicBezTo>
                  <a:cubicBezTo>
                    <a:pt x="98766" y="163200"/>
                    <a:pt x="91707" y="170255"/>
                    <a:pt x="73305" y="170255"/>
                  </a:cubicBezTo>
                  <a:cubicBezTo>
                    <a:pt x="44066" y="170255"/>
                    <a:pt x="35244" y="146828"/>
                    <a:pt x="32472" y="1289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</p:grpSp>
      <p:sp>
        <p:nvSpPr>
          <p:cNvPr id="27" name="Text Box 3 5">
            <a:extLst>
              <a:ext uri="{FF2B5EF4-FFF2-40B4-BE49-F238E27FC236}">
                <a16:creationId xmlns:a16="http://schemas.microsoft.com/office/drawing/2014/main" id="{BB6CB54E-42E0-4AEF-BF98-D1AC2E9BD6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203" y="4776049"/>
            <a:ext cx="48093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/>
            <a:r>
              <a:rPr lang="en-GB" altLang="en-US" sz="1600" dirty="0">
                <a:solidFill>
                  <a:schemeClr val="accent6"/>
                </a:solidFill>
                <a:latin typeface="Arial" panose="020B0604020202020204" pitchFamily="34" charset="0"/>
              </a:rPr>
              <a:t>  </a:t>
            </a:r>
            <a:r>
              <a:rPr lang="en-US" altLang="en-US" sz="1600" dirty="0">
                <a:solidFill>
                  <a:schemeClr val="accent6"/>
                </a:solidFill>
                <a:latin typeface="Arial" panose="020B0604020202020204" pitchFamily="34" charset="0"/>
              </a:rPr>
              <a:t> Gamma matrices for 4D spinors and 6D spinors</a:t>
            </a:r>
            <a:endParaRPr lang="en-GB" altLang="en-US" sz="1600" dirty="0">
              <a:solidFill>
                <a:schemeClr val="accent6"/>
              </a:solidFill>
              <a:latin typeface="Arial" panose="020B0604020202020204" pitchFamily="34" charset="0"/>
            </a:endParaRPr>
          </a:p>
        </p:txBody>
      </p:sp>
      <p:sp>
        <p:nvSpPr>
          <p:cNvPr id="29" name="Text Box 3 6">
            <a:extLst>
              <a:ext uri="{FF2B5EF4-FFF2-40B4-BE49-F238E27FC236}">
                <a16:creationId xmlns:a16="http://schemas.microsoft.com/office/drawing/2014/main" id="{0B61A309-6E7C-466F-A70F-577F8173BB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486" y="5577799"/>
            <a:ext cx="140615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GB" altLang="en-US" sz="1600" dirty="0">
                <a:solidFill>
                  <a:srgbClr val="1014A4"/>
                </a:solidFill>
                <a:latin typeface="Arial" panose="020B0604020202020204" pitchFamily="34" charset="0"/>
              </a:rPr>
              <a:t>  </a:t>
            </a:r>
            <a:r>
              <a:rPr lang="sv-SE" altLang="en-US" sz="1600" dirty="0">
                <a:solidFill>
                  <a:srgbClr val="1014A4"/>
                </a:solidFill>
                <a:latin typeface="Arial" panose="020B0604020202020204" pitchFamily="34" charset="0"/>
              </a:rPr>
              <a:t>Fierz id. 4D:</a:t>
            </a:r>
            <a:endParaRPr lang="en-GB" altLang="en-US" sz="1600" dirty="0">
              <a:solidFill>
                <a:srgbClr val="1014A4"/>
              </a:solidFill>
              <a:latin typeface="Arial" panose="020B0604020202020204" pitchFamily="34" charset="0"/>
            </a:endParaRPr>
          </a:p>
        </p:txBody>
      </p:sp>
      <p:sp>
        <p:nvSpPr>
          <p:cNvPr id="30" name="Text Box 3 7">
            <a:extLst>
              <a:ext uri="{FF2B5EF4-FFF2-40B4-BE49-F238E27FC236}">
                <a16:creationId xmlns:a16="http://schemas.microsoft.com/office/drawing/2014/main" id="{6B595D21-4F5F-46AC-B2F0-E9E72C1329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608" y="5957644"/>
            <a:ext cx="129073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sv-SE" altLang="en-US" sz="1600" dirty="0">
                <a:solidFill>
                  <a:srgbClr val="1014A4"/>
                </a:solidFill>
                <a:latin typeface="Arial" panose="020B0604020202020204" pitchFamily="34" charset="0"/>
              </a:rPr>
              <a:t>Fierz id. 6D</a:t>
            </a:r>
            <a:r>
              <a:rPr lang="en-GB" altLang="en-US" sz="1600" dirty="0">
                <a:solidFill>
                  <a:srgbClr val="1014A4"/>
                </a:solidFill>
                <a:latin typeface="Arial" panose="020B0604020202020204" pitchFamily="34" charset="0"/>
              </a:rPr>
              <a:t>:</a:t>
            </a:r>
          </a:p>
        </p:txBody>
      </p:sp>
      <p:sp>
        <p:nvSpPr>
          <p:cNvPr id="176" name="Text Box 3 3">
            <a:extLst>
              <a:ext uri="{FF2B5EF4-FFF2-40B4-BE49-F238E27FC236}">
                <a16:creationId xmlns:a16="http://schemas.microsoft.com/office/drawing/2014/main" id="{86FEBF23-49AD-4E9C-AC37-356D5B45F5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9557" y="2500076"/>
            <a:ext cx="333170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/>
            <a:r>
              <a:rPr lang="en-GB" altLang="en-US" sz="1600" dirty="0">
                <a:solidFill>
                  <a:srgbClr val="1014A4"/>
                </a:solidFill>
                <a:latin typeface="Arial" panose="020B0604020202020204" pitchFamily="34" charset="0"/>
              </a:rPr>
              <a:t>        Gauge field</a:t>
            </a:r>
          </a:p>
          <a:p>
            <a:pPr eaLnBrk="1" hangingPunct="1"/>
            <a:r>
              <a:rPr lang="en-GB" altLang="en-US" sz="1600" dirty="0">
                <a:solidFill>
                  <a:srgbClr val="1014A4"/>
                </a:solidFill>
                <a:latin typeface="Arial" panose="020B0604020202020204" pitchFamily="34" charset="0"/>
              </a:rPr>
              <a:t>Lorentz symmetry  SO(4)           </a:t>
            </a:r>
          </a:p>
        </p:txBody>
      </p:sp>
      <p:sp>
        <p:nvSpPr>
          <p:cNvPr id="178" name="Text Box 3 1">
            <a:extLst>
              <a:ext uri="{FF2B5EF4-FFF2-40B4-BE49-F238E27FC236}">
                <a16:creationId xmlns:a16="http://schemas.microsoft.com/office/drawing/2014/main" id="{F30AF212-7725-4AD3-83A8-355FBA02E1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780" y="3170152"/>
            <a:ext cx="255390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/>
            <a:r>
              <a:rPr lang="en-GB" altLang="en-US" sz="1600" dirty="0">
                <a:solidFill>
                  <a:srgbClr val="1014A4"/>
                </a:solidFill>
                <a:latin typeface="Arial" panose="020B0604020202020204" pitchFamily="34" charset="0"/>
              </a:rPr>
              <a:t>Scalar fields</a:t>
            </a:r>
          </a:p>
          <a:p>
            <a:r>
              <a:rPr lang="en-GB" altLang="en-US" sz="1600" dirty="0">
                <a:solidFill>
                  <a:srgbClr val="1014A4"/>
                </a:solidFill>
                <a:latin typeface="Arial" panose="020B0604020202020204" pitchFamily="34" charset="0"/>
              </a:rPr>
              <a:t>R-symmetry SO(6)~SU(4)</a:t>
            </a:r>
          </a:p>
        </p:txBody>
      </p:sp>
      <p:grpSp>
        <p:nvGrpSpPr>
          <p:cNvPr id="114" name="Groupe 113" descr="\documentclass{slides}\pagestyle{empty}&#10;\def\hf{\frac{1}{2}}&#10;\def\p{\partial}&#10;\def\a{\alpha}&#10;\def\b{\beta}&#10;\begin{document}&#10;$$&#10;   X=\Phi_1+i\Phi_4 $$$$ Y=\Phi_2+i\Phi_5  $$$$Z=\Phi_3+i\Phi_6&#10;$$&#10; &#10;\end{document}" title="IguanaTex Vector Display">
            <a:extLst>
              <a:ext uri="{FF2B5EF4-FFF2-40B4-BE49-F238E27FC236}">
                <a16:creationId xmlns:a16="http://schemas.microsoft.com/office/drawing/2014/main" id="{579F8AC2-7950-4810-946E-2FBADC6BE305}"/>
              </a:ext>
            </a:extLst>
          </p:cNvPr>
          <p:cNvGrpSpPr>
            <a:grpSpLocks/>
          </p:cNvGrpSpPr>
          <p:nvPr>
            <p:custDataLst>
              <p:tags r:id="rId5"/>
            </p:custDataLst>
          </p:nvPr>
        </p:nvGrpSpPr>
        <p:grpSpPr>
          <a:xfrm>
            <a:off x="7633245" y="2791174"/>
            <a:ext cx="1083718" cy="877208"/>
            <a:chOff x="8397018" y="-4293172"/>
            <a:chExt cx="1808345" cy="1463751"/>
          </a:xfrm>
        </p:grpSpPr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2EF02A03-C5D7-4CCE-97FA-5EEE79812297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8397018" y="-4290400"/>
              <a:ext cx="228792" cy="190557"/>
            </a:xfrm>
            <a:custGeom>
              <a:avLst/>
              <a:gdLst>
                <a:gd name="connsiteX0" fmla="*/ 133041 w 228792"/>
                <a:gd name="connsiteY0" fmla="*/ 85357 h 190556"/>
                <a:gd name="connsiteX1" fmla="*/ 186982 w 228792"/>
                <a:gd name="connsiteY1" fmla="*/ 31445 h 190556"/>
                <a:gd name="connsiteX2" fmla="*/ 222020 w 228792"/>
                <a:gd name="connsiteY2" fmla="*/ 17840 h 190556"/>
                <a:gd name="connsiteX3" fmla="*/ 225547 w 228792"/>
                <a:gd name="connsiteY3" fmla="*/ 13053 h 190556"/>
                <a:gd name="connsiteX4" fmla="*/ 222020 w 228792"/>
                <a:gd name="connsiteY4" fmla="*/ 9528 h 190556"/>
                <a:gd name="connsiteX5" fmla="*/ 198326 w 228792"/>
                <a:gd name="connsiteY5" fmla="*/ 10281 h 190556"/>
                <a:gd name="connsiteX6" fmla="*/ 171355 w 228792"/>
                <a:gd name="connsiteY6" fmla="*/ 9528 h 190556"/>
                <a:gd name="connsiteX7" fmla="*/ 166316 w 228792"/>
                <a:gd name="connsiteY7" fmla="*/ 14315 h 190556"/>
                <a:gd name="connsiteX8" fmla="*/ 170097 w 228792"/>
                <a:gd name="connsiteY8" fmla="*/ 17840 h 190556"/>
                <a:gd name="connsiteX9" fmla="*/ 178664 w 228792"/>
                <a:gd name="connsiteY9" fmla="*/ 24391 h 190556"/>
                <a:gd name="connsiteX10" fmla="*/ 175642 w 228792"/>
                <a:gd name="connsiteY10" fmla="*/ 30941 h 190556"/>
                <a:gd name="connsiteX11" fmla="*/ 174883 w 228792"/>
                <a:gd name="connsiteY11" fmla="*/ 32199 h 190556"/>
                <a:gd name="connsiteX12" fmla="*/ 171606 w 228792"/>
                <a:gd name="connsiteY12" fmla="*/ 35729 h 190556"/>
                <a:gd name="connsiteX13" fmla="*/ 129513 w 228792"/>
                <a:gd name="connsiteY13" fmla="*/ 78302 h 190556"/>
                <a:gd name="connsiteX14" fmla="*/ 103803 w 228792"/>
                <a:gd name="connsiteY14" fmla="*/ 24894 h 190556"/>
                <a:gd name="connsiteX15" fmla="*/ 117919 w 228792"/>
                <a:gd name="connsiteY15" fmla="*/ 17840 h 190556"/>
                <a:gd name="connsiteX16" fmla="*/ 122706 w 228792"/>
                <a:gd name="connsiteY16" fmla="*/ 13307 h 190556"/>
                <a:gd name="connsiteX17" fmla="*/ 118674 w 228792"/>
                <a:gd name="connsiteY17" fmla="*/ 9528 h 190556"/>
                <a:gd name="connsiteX18" fmla="*/ 104057 w 228792"/>
                <a:gd name="connsiteY18" fmla="*/ 10031 h 190556"/>
                <a:gd name="connsiteX19" fmla="*/ 87922 w 228792"/>
                <a:gd name="connsiteY19" fmla="*/ 10281 h 190556"/>
                <a:gd name="connsiteX20" fmla="*/ 59188 w 228792"/>
                <a:gd name="connsiteY20" fmla="*/ 9528 h 190556"/>
                <a:gd name="connsiteX21" fmla="*/ 54147 w 228792"/>
                <a:gd name="connsiteY21" fmla="*/ 14315 h 190556"/>
                <a:gd name="connsiteX22" fmla="*/ 61456 w 228792"/>
                <a:gd name="connsiteY22" fmla="*/ 17840 h 190556"/>
                <a:gd name="connsiteX23" fmla="*/ 78596 w 228792"/>
                <a:gd name="connsiteY23" fmla="*/ 25145 h 190556"/>
                <a:gd name="connsiteX24" fmla="*/ 112120 w 228792"/>
                <a:gd name="connsiteY24" fmla="*/ 95687 h 190556"/>
                <a:gd name="connsiteX25" fmla="*/ 60447 w 228792"/>
                <a:gd name="connsiteY25" fmla="*/ 148336 h 190556"/>
                <a:gd name="connsiteX26" fmla="*/ 15582 w 228792"/>
                <a:gd name="connsiteY26" fmla="*/ 173279 h 190556"/>
                <a:gd name="connsiteX27" fmla="*/ 9533 w 228792"/>
                <a:gd name="connsiteY27" fmla="*/ 178067 h 190556"/>
                <a:gd name="connsiteX28" fmla="*/ 13314 w 228792"/>
                <a:gd name="connsiteY28" fmla="*/ 181592 h 190556"/>
                <a:gd name="connsiteX29" fmla="*/ 37008 w 228792"/>
                <a:gd name="connsiteY29" fmla="*/ 180838 h 190556"/>
                <a:gd name="connsiteX30" fmla="*/ 63978 w 228792"/>
                <a:gd name="connsiteY30" fmla="*/ 181592 h 190556"/>
                <a:gd name="connsiteX31" fmla="*/ 69019 w 228792"/>
                <a:gd name="connsiteY31" fmla="*/ 176804 h 190556"/>
                <a:gd name="connsiteX32" fmla="*/ 64987 w 228792"/>
                <a:gd name="connsiteY32" fmla="*/ 173279 h 190556"/>
                <a:gd name="connsiteX33" fmla="*/ 56666 w 228792"/>
                <a:gd name="connsiteY33" fmla="*/ 166728 h 190556"/>
                <a:gd name="connsiteX34" fmla="*/ 63474 w 228792"/>
                <a:gd name="connsiteY34" fmla="*/ 155644 h 190556"/>
                <a:gd name="connsiteX35" fmla="*/ 89940 w 228792"/>
                <a:gd name="connsiteY35" fmla="*/ 128939 h 190556"/>
                <a:gd name="connsiteX36" fmla="*/ 115651 w 228792"/>
                <a:gd name="connsiteY36" fmla="*/ 102992 h 190556"/>
                <a:gd name="connsiteX37" fmla="*/ 144635 w 228792"/>
                <a:gd name="connsiteY37" fmla="*/ 163203 h 190556"/>
                <a:gd name="connsiteX38" fmla="*/ 145899 w 228792"/>
                <a:gd name="connsiteY38" fmla="*/ 166224 h 190556"/>
                <a:gd name="connsiteX39" fmla="*/ 132287 w 228792"/>
                <a:gd name="connsiteY39" fmla="*/ 173279 h 190556"/>
                <a:gd name="connsiteX40" fmla="*/ 127246 w 228792"/>
                <a:gd name="connsiteY40" fmla="*/ 178067 h 190556"/>
                <a:gd name="connsiteX41" fmla="*/ 131532 w 228792"/>
                <a:gd name="connsiteY41" fmla="*/ 181592 h 190556"/>
                <a:gd name="connsiteX42" fmla="*/ 145899 w 228792"/>
                <a:gd name="connsiteY42" fmla="*/ 180838 h 190556"/>
                <a:gd name="connsiteX43" fmla="*/ 162030 w 228792"/>
                <a:gd name="connsiteY43" fmla="*/ 180838 h 190556"/>
                <a:gd name="connsiteX44" fmla="*/ 191018 w 228792"/>
                <a:gd name="connsiteY44" fmla="*/ 181592 h 190556"/>
                <a:gd name="connsiteX45" fmla="*/ 195805 w 228792"/>
                <a:gd name="connsiteY45" fmla="*/ 176804 h 190556"/>
                <a:gd name="connsiteX46" fmla="*/ 188750 w 228792"/>
                <a:gd name="connsiteY46" fmla="*/ 173279 h 190556"/>
                <a:gd name="connsiteX47" fmla="*/ 171860 w 228792"/>
                <a:gd name="connsiteY47" fmla="*/ 166474 h 190556"/>
                <a:gd name="connsiteX48" fmla="*/ 133041 w 228792"/>
                <a:gd name="connsiteY48" fmla="*/ 85357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8792" h="190556">
                  <a:moveTo>
                    <a:pt x="133041" y="85357"/>
                  </a:moveTo>
                  <a:cubicBezTo>
                    <a:pt x="145140" y="73010"/>
                    <a:pt x="180933" y="36233"/>
                    <a:pt x="186982" y="31445"/>
                  </a:cubicBezTo>
                  <a:cubicBezTo>
                    <a:pt x="197571" y="23382"/>
                    <a:pt x="203871" y="18849"/>
                    <a:pt x="222020" y="17840"/>
                  </a:cubicBezTo>
                  <a:cubicBezTo>
                    <a:pt x="223533" y="17589"/>
                    <a:pt x="225547" y="16328"/>
                    <a:pt x="225547" y="13053"/>
                  </a:cubicBezTo>
                  <a:cubicBezTo>
                    <a:pt x="225547" y="10785"/>
                    <a:pt x="223279" y="9528"/>
                    <a:pt x="222020" y="9528"/>
                  </a:cubicBezTo>
                  <a:cubicBezTo>
                    <a:pt x="219497" y="9528"/>
                    <a:pt x="217988" y="10281"/>
                    <a:pt x="198326" y="10281"/>
                  </a:cubicBezTo>
                  <a:cubicBezTo>
                    <a:pt x="179423" y="10281"/>
                    <a:pt x="172615" y="9528"/>
                    <a:pt x="171355" y="9528"/>
                  </a:cubicBezTo>
                  <a:cubicBezTo>
                    <a:pt x="170346" y="9528"/>
                    <a:pt x="166316" y="9528"/>
                    <a:pt x="166316" y="14315"/>
                  </a:cubicBezTo>
                  <a:cubicBezTo>
                    <a:pt x="166316" y="14565"/>
                    <a:pt x="166316" y="17589"/>
                    <a:pt x="170097" y="17840"/>
                  </a:cubicBezTo>
                  <a:cubicBezTo>
                    <a:pt x="171860" y="18094"/>
                    <a:pt x="178664" y="18594"/>
                    <a:pt x="178664" y="24391"/>
                  </a:cubicBezTo>
                  <a:cubicBezTo>
                    <a:pt x="178664" y="26153"/>
                    <a:pt x="177655" y="28924"/>
                    <a:pt x="175642" y="30941"/>
                  </a:cubicBezTo>
                  <a:lnTo>
                    <a:pt x="174883" y="32199"/>
                  </a:lnTo>
                  <a:cubicBezTo>
                    <a:pt x="174128" y="32957"/>
                    <a:pt x="174128" y="33458"/>
                    <a:pt x="171606" y="35729"/>
                  </a:cubicBezTo>
                  <a:lnTo>
                    <a:pt x="129513" y="78302"/>
                  </a:lnTo>
                  <a:lnTo>
                    <a:pt x="103803" y="24894"/>
                  </a:lnTo>
                  <a:cubicBezTo>
                    <a:pt x="107334" y="18849"/>
                    <a:pt x="114893" y="18094"/>
                    <a:pt x="117919" y="17840"/>
                  </a:cubicBezTo>
                  <a:cubicBezTo>
                    <a:pt x="119178" y="17840"/>
                    <a:pt x="122706" y="17589"/>
                    <a:pt x="122706" y="13307"/>
                  </a:cubicBezTo>
                  <a:cubicBezTo>
                    <a:pt x="122706" y="11040"/>
                    <a:pt x="120942" y="9528"/>
                    <a:pt x="118674" y="9528"/>
                  </a:cubicBezTo>
                  <a:cubicBezTo>
                    <a:pt x="116156" y="9528"/>
                    <a:pt x="106575" y="10031"/>
                    <a:pt x="104057" y="10031"/>
                  </a:cubicBezTo>
                  <a:cubicBezTo>
                    <a:pt x="102543" y="10281"/>
                    <a:pt x="93217" y="10281"/>
                    <a:pt x="87922" y="10281"/>
                  </a:cubicBezTo>
                  <a:cubicBezTo>
                    <a:pt x="64483" y="10281"/>
                    <a:pt x="61456" y="9528"/>
                    <a:pt x="59188" y="9528"/>
                  </a:cubicBezTo>
                  <a:cubicBezTo>
                    <a:pt x="58179" y="9528"/>
                    <a:pt x="54147" y="9528"/>
                    <a:pt x="54147" y="14315"/>
                  </a:cubicBezTo>
                  <a:cubicBezTo>
                    <a:pt x="54147" y="17840"/>
                    <a:pt x="57425" y="17840"/>
                    <a:pt x="61456" y="17840"/>
                  </a:cubicBezTo>
                  <a:cubicBezTo>
                    <a:pt x="74060" y="17840"/>
                    <a:pt x="76328" y="20361"/>
                    <a:pt x="78596" y="25145"/>
                  </a:cubicBezTo>
                  <a:lnTo>
                    <a:pt x="112120" y="95687"/>
                  </a:lnTo>
                  <a:lnTo>
                    <a:pt x="60447" y="148336"/>
                  </a:lnTo>
                  <a:cubicBezTo>
                    <a:pt x="45325" y="163453"/>
                    <a:pt x="33477" y="172271"/>
                    <a:pt x="15582" y="173279"/>
                  </a:cubicBezTo>
                  <a:cubicBezTo>
                    <a:pt x="12556" y="173529"/>
                    <a:pt x="9533" y="173529"/>
                    <a:pt x="9533" y="178067"/>
                  </a:cubicBezTo>
                  <a:cubicBezTo>
                    <a:pt x="9533" y="179575"/>
                    <a:pt x="10792" y="181592"/>
                    <a:pt x="13314" y="181592"/>
                  </a:cubicBezTo>
                  <a:cubicBezTo>
                    <a:pt x="15078" y="181592"/>
                    <a:pt x="17851" y="180838"/>
                    <a:pt x="37008" y="180838"/>
                  </a:cubicBezTo>
                  <a:cubicBezTo>
                    <a:pt x="55156" y="180838"/>
                    <a:pt x="62970" y="181592"/>
                    <a:pt x="63978" y="181592"/>
                  </a:cubicBezTo>
                  <a:cubicBezTo>
                    <a:pt x="65237" y="181592"/>
                    <a:pt x="69019" y="181592"/>
                    <a:pt x="69019" y="176804"/>
                  </a:cubicBezTo>
                  <a:cubicBezTo>
                    <a:pt x="69019" y="176300"/>
                    <a:pt x="68765" y="173529"/>
                    <a:pt x="64987" y="173279"/>
                  </a:cubicBezTo>
                  <a:cubicBezTo>
                    <a:pt x="60197" y="173025"/>
                    <a:pt x="56666" y="171262"/>
                    <a:pt x="56666" y="166728"/>
                  </a:cubicBezTo>
                  <a:cubicBezTo>
                    <a:pt x="56666" y="162699"/>
                    <a:pt x="59692" y="159424"/>
                    <a:pt x="63474" y="155644"/>
                  </a:cubicBezTo>
                  <a:cubicBezTo>
                    <a:pt x="67760" y="150856"/>
                    <a:pt x="80864" y="137756"/>
                    <a:pt x="89940" y="128939"/>
                  </a:cubicBezTo>
                  <a:cubicBezTo>
                    <a:pt x="95735" y="123147"/>
                    <a:pt x="109852" y="108533"/>
                    <a:pt x="115651" y="102992"/>
                  </a:cubicBezTo>
                  <a:lnTo>
                    <a:pt x="144635" y="163203"/>
                  </a:lnTo>
                  <a:cubicBezTo>
                    <a:pt x="145899" y="165720"/>
                    <a:pt x="145899" y="165974"/>
                    <a:pt x="145899" y="166224"/>
                  </a:cubicBezTo>
                  <a:cubicBezTo>
                    <a:pt x="145899" y="168491"/>
                    <a:pt x="140603" y="172775"/>
                    <a:pt x="132287" y="173279"/>
                  </a:cubicBezTo>
                  <a:cubicBezTo>
                    <a:pt x="130523" y="173279"/>
                    <a:pt x="127246" y="173529"/>
                    <a:pt x="127246" y="178067"/>
                  </a:cubicBezTo>
                  <a:cubicBezTo>
                    <a:pt x="127246" y="178316"/>
                    <a:pt x="127496" y="181592"/>
                    <a:pt x="131532" y="181592"/>
                  </a:cubicBezTo>
                  <a:cubicBezTo>
                    <a:pt x="134050" y="181592"/>
                    <a:pt x="143377" y="181088"/>
                    <a:pt x="145899" y="180838"/>
                  </a:cubicBezTo>
                  <a:lnTo>
                    <a:pt x="162030" y="180838"/>
                  </a:lnTo>
                  <a:cubicBezTo>
                    <a:pt x="185218" y="180838"/>
                    <a:pt x="188750" y="181592"/>
                    <a:pt x="191018" y="181592"/>
                  </a:cubicBezTo>
                  <a:cubicBezTo>
                    <a:pt x="192027" y="181592"/>
                    <a:pt x="195805" y="181592"/>
                    <a:pt x="195805" y="176804"/>
                  </a:cubicBezTo>
                  <a:cubicBezTo>
                    <a:pt x="195805" y="173279"/>
                    <a:pt x="192526" y="173279"/>
                    <a:pt x="188750" y="173279"/>
                  </a:cubicBezTo>
                  <a:cubicBezTo>
                    <a:pt x="175137" y="173279"/>
                    <a:pt x="173624" y="170254"/>
                    <a:pt x="171860" y="166474"/>
                  </a:cubicBezTo>
                  <a:lnTo>
                    <a:pt x="133041" y="853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D4993E1F-E30C-402B-95EB-94EB6A53247F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8720706" y="-4226917"/>
              <a:ext cx="228792" cy="88926"/>
            </a:xfrm>
            <a:custGeom>
              <a:avLst/>
              <a:gdLst>
                <a:gd name="connsiteX0" fmla="*/ 208157 w 228792"/>
                <a:gd name="connsiteY0" fmla="*/ 27166 h 88926"/>
                <a:gd name="connsiteX1" fmla="*/ 219497 w 228792"/>
                <a:gd name="connsiteY1" fmla="*/ 18345 h 88926"/>
                <a:gd name="connsiteX2" fmla="*/ 206644 w 228792"/>
                <a:gd name="connsiteY2" fmla="*/ 9528 h 88926"/>
                <a:gd name="connsiteX3" fmla="*/ 22386 w 228792"/>
                <a:gd name="connsiteY3" fmla="*/ 9528 h 88926"/>
                <a:gd name="connsiteX4" fmla="*/ 9533 w 228792"/>
                <a:gd name="connsiteY4" fmla="*/ 18345 h 88926"/>
                <a:gd name="connsiteX5" fmla="*/ 20873 w 228792"/>
                <a:gd name="connsiteY5" fmla="*/ 27166 h 88926"/>
                <a:gd name="connsiteX6" fmla="*/ 208157 w 228792"/>
                <a:gd name="connsiteY6" fmla="*/ 27166 h 88926"/>
                <a:gd name="connsiteX7" fmla="*/ 206644 w 228792"/>
                <a:gd name="connsiteY7" fmla="*/ 86620 h 88926"/>
                <a:gd name="connsiteX8" fmla="*/ 219497 w 228792"/>
                <a:gd name="connsiteY8" fmla="*/ 77803 h 88926"/>
                <a:gd name="connsiteX9" fmla="*/ 208157 w 228792"/>
                <a:gd name="connsiteY9" fmla="*/ 68986 h 88926"/>
                <a:gd name="connsiteX10" fmla="*/ 20873 w 228792"/>
                <a:gd name="connsiteY10" fmla="*/ 68986 h 88926"/>
                <a:gd name="connsiteX11" fmla="*/ 9533 w 228792"/>
                <a:gd name="connsiteY11" fmla="*/ 77803 h 88926"/>
                <a:gd name="connsiteX12" fmla="*/ 22386 w 228792"/>
                <a:gd name="connsiteY12" fmla="*/ 86620 h 88926"/>
                <a:gd name="connsiteX13" fmla="*/ 206644 w 228792"/>
                <a:gd name="connsiteY13" fmla="*/ 86620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792" h="88926">
                  <a:moveTo>
                    <a:pt x="208157" y="27166"/>
                  </a:moveTo>
                  <a:cubicBezTo>
                    <a:pt x="211179" y="27166"/>
                    <a:pt x="219497" y="27166"/>
                    <a:pt x="219497" y="18345"/>
                  </a:cubicBezTo>
                  <a:cubicBezTo>
                    <a:pt x="219497" y="9528"/>
                    <a:pt x="210171" y="9528"/>
                    <a:pt x="206644" y="9528"/>
                  </a:cubicBezTo>
                  <a:lnTo>
                    <a:pt x="22386" y="9528"/>
                  </a:lnTo>
                  <a:cubicBezTo>
                    <a:pt x="18859" y="9528"/>
                    <a:pt x="9533" y="9528"/>
                    <a:pt x="9533" y="18345"/>
                  </a:cubicBezTo>
                  <a:cubicBezTo>
                    <a:pt x="9533" y="27166"/>
                    <a:pt x="17850" y="27166"/>
                    <a:pt x="20873" y="27166"/>
                  </a:cubicBezTo>
                  <a:lnTo>
                    <a:pt x="208157" y="27166"/>
                  </a:lnTo>
                  <a:close/>
                  <a:moveTo>
                    <a:pt x="206644" y="86620"/>
                  </a:moveTo>
                  <a:cubicBezTo>
                    <a:pt x="210171" y="86620"/>
                    <a:pt x="219497" y="86620"/>
                    <a:pt x="219497" y="77803"/>
                  </a:cubicBezTo>
                  <a:cubicBezTo>
                    <a:pt x="219497" y="68986"/>
                    <a:pt x="211179" y="68986"/>
                    <a:pt x="208157" y="68986"/>
                  </a:cubicBezTo>
                  <a:lnTo>
                    <a:pt x="20873" y="68986"/>
                  </a:lnTo>
                  <a:cubicBezTo>
                    <a:pt x="17850" y="68986"/>
                    <a:pt x="9533" y="68986"/>
                    <a:pt x="9533" y="77803"/>
                  </a:cubicBezTo>
                  <a:cubicBezTo>
                    <a:pt x="9533" y="86620"/>
                    <a:pt x="18859" y="86620"/>
                    <a:pt x="22386" y="86620"/>
                  </a:cubicBezTo>
                  <a:lnTo>
                    <a:pt x="206644" y="866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701E534D-43FB-47D2-8D6C-BFEB18BC3103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9040148" y="-4290654"/>
              <a:ext cx="203371" cy="190557"/>
            </a:xfrm>
            <a:custGeom>
              <a:avLst/>
              <a:gdLst>
                <a:gd name="connsiteX0" fmla="*/ 116912 w 203370"/>
                <a:gd name="connsiteY0" fmla="*/ 20616 h 190556"/>
                <a:gd name="connsiteX1" fmla="*/ 105566 w 203370"/>
                <a:gd name="connsiteY1" fmla="*/ 9528 h 190556"/>
                <a:gd name="connsiteX2" fmla="*/ 93972 w 203370"/>
                <a:gd name="connsiteY2" fmla="*/ 20616 h 190556"/>
                <a:gd name="connsiteX3" fmla="*/ 93972 w 203370"/>
                <a:gd name="connsiteY3" fmla="*/ 35984 h 190556"/>
                <a:gd name="connsiteX4" fmla="*/ 9533 w 203370"/>
                <a:gd name="connsiteY4" fmla="*/ 95687 h 190556"/>
                <a:gd name="connsiteX5" fmla="*/ 93972 w 203370"/>
                <a:gd name="connsiteY5" fmla="*/ 155395 h 190556"/>
                <a:gd name="connsiteX6" fmla="*/ 93972 w 203370"/>
                <a:gd name="connsiteY6" fmla="*/ 170762 h 190556"/>
                <a:gd name="connsiteX7" fmla="*/ 105566 w 203370"/>
                <a:gd name="connsiteY7" fmla="*/ 181846 h 190556"/>
                <a:gd name="connsiteX8" fmla="*/ 116912 w 203370"/>
                <a:gd name="connsiteY8" fmla="*/ 170762 h 190556"/>
                <a:gd name="connsiteX9" fmla="*/ 116912 w 203370"/>
                <a:gd name="connsiteY9" fmla="*/ 155644 h 190556"/>
                <a:gd name="connsiteX10" fmla="*/ 202108 w 203370"/>
                <a:gd name="connsiteY10" fmla="*/ 95687 h 190556"/>
                <a:gd name="connsiteX11" fmla="*/ 116912 w 203370"/>
                <a:gd name="connsiteY11" fmla="*/ 35729 h 190556"/>
                <a:gd name="connsiteX12" fmla="*/ 116912 w 203370"/>
                <a:gd name="connsiteY12" fmla="*/ 20616 h 190556"/>
                <a:gd name="connsiteX13" fmla="*/ 93972 w 203370"/>
                <a:gd name="connsiteY13" fmla="*/ 139773 h 190556"/>
                <a:gd name="connsiteX14" fmla="*/ 32722 w 203370"/>
                <a:gd name="connsiteY14" fmla="*/ 95687 h 190556"/>
                <a:gd name="connsiteX15" fmla="*/ 93972 w 203370"/>
                <a:gd name="connsiteY15" fmla="*/ 51601 h 190556"/>
                <a:gd name="connsiteX16" fmla="*/ 93972 w 203370"/>
                <a:gd name="connsiteY16" fmla="*/ 139773 h 190556"/>
                <a:gd name="connsiteX17" fmla="*/ 116912 w 203370"/>
                <a:gd name="connsiteY17" fmla="*/ 51601 h 190556"/>
                <a:gd name="connsiteX18" fmla="*/ 178919 w 203370"/>
                <a:gd name="connsiteY18" fmla="*/ 95687 h 190556"/>
                <a:gd name="connsiteX19" fmla="*/ 116912 w 203370"/>
                <a:gd name="connsiteY19" fmla="*/ 139773 h 190556"/>
                <a:gd name="connsiteX20" fmla="*/ 116912 w 203370"/>
                <a:gd name="connsiteY20" fmla="*/ 51601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3370" h="190556">
                  <a:moveTo>
                    <a:pt x="116912" y="20616"/>
                  </a:moveTo>
                  <a:cubicBezTo>
                    <a:pt x="116912" y="11294"/>
                    <a:pt x="113884" y="9528"/>
                    <a:pt x="105566" y="9528"/>
                  </a:cubicBezTo>
                  <a:cubicBezTo>
                    <a:pt x="98008" y="9528"/>
                    <a:pt x="93972" y="10285"/>
                    <a:pt x="93972" y="20616"/>
                  </a:cubicBezTo>
                  <a:lnTo>
                    <a:pt x="93972" y="35984"/>
                  </a:lnTo>
                  <a:cubicBezTo>
                    <a:pt x="48854" y="38754"/>
                    <a:pt x="9533" y="63944"/>
                    <a:pt x="9533" y="95687"/>
                  </a:cubicBezTo>
                  <a:cubicBezTo>
                    <a:pt x="9533" y="127431"/>
                    <a:pt x="48854" y="152624"/>
                    <a:pt x="93972" y="155395"/>
                  </a:cubicBezTo>
                  <a:lnTo>
                    <a:pt x="93972" y="170762"/>
                  </a:lnTo>
                  <a:cubicBezTo>
                    <a:pt x="93972" y="180838"/>
                    <a:pt x="97754" y="181846"/>
                    <a:pt x="105566" y="181846"/>
                  </a:cubicBezTo>
                  <a:cubicBezTo>
                    <a:pt x="113379" y="181846"/>
                    <a:pt x="116912" y="180588"/>
                    <a:pt x="116912" y="170762"/>
                  </a:cubicBezTo>
                  <a:lnTo>
                    <a:pt x="116912" y="155644"/>
                  </a:lnTo>
                  <a:cubicBezTo>
                    <a:pt x="165810" y="152120"/>
                    <a:pt x="202108" y="125918"/>
                    <a:pt x="202108" y="95687"/>
                  </a:cubicBezTo>
                  <a:cubicBezTo>
                    <a:pt x="202108" y="65206"/>
                    <a:pt x="165556" y="39259"/>
                    <a:pt x="116912" y="35729"/>
                  </a:cubicBezTo>
                  <a:lnTo>
                    <a:pt x="116912" y="20616"/>
                  </a:lnTo>
                  <a:close/>
                  <a:moveTo>
                    <a:pt x="93972" y="139773"/>
                  </a:moveTo>
                  <a:cubicBezTo>
                    <a:pt x="49108" y="136752"/>
                    <a:pt x="32722" y="115088"/>
                    <a:pt x="32722" y="95687"/>
                  </a:cubicBezTo>
                  <a:cubicBezTo>
                    <a:pt x="32722" y="76540"/>
                    <a:pt x="48854" y="54627"/>
                    <a:pt x="93972" y="51601"/>
                  </a:cubicBezTo>
                  <a:lnTo>
                    <a:pt x="93972" y="139773"/>
                  </a:lnTo>
                  <a:close/>
                  <a:moveTo>
                    <a:pt x="116912" y="51601"/>
                  </a:moveTo>
                  <a:cubicBezTo>
                    <a:pt x="162784" y="54373"/>
                    <a:pt x="178919" y="76794"/>
                    <a:pt x="178919" y="95687"/>
                  </a:cubicBezTo>
                  <a:cubicBezTo>
                    <a:pt x="178919" y="114584"/>
                    <a:pt x="163039" y="137002"/>
                    <a:pt x="116912" y="139773"/>
                  </a:cubicBezTo>
                  <a:lnTo>
                    <a:pt x="116912" y="5160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64260063-2A8C-497C-8492-55744398EB82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9275586" y="-4209571"/>
              <a:ext cx="101685" cy="152445"/>
            </a:xfrm>
            <a:custGeom>
              <a:avLst/>
              <a:gdLst>
                <a:gd name="connsiteX0" fmla="*/ 61420 w 101685"/>
                <a:gd name="connsiteY0" fmla="*/ 18766 h 152445"/>
                <a:gd name="connsiteX1" fmla="*/ 54278 w 101685"/>
                <a:gd name="connsiteY1" fmla="*/ 9528 h 152445"/>
                <a:gd name="connsiteX2" fmla="*/ 47554 w 101685"/>
                <a:gd name="connsiteY2" fmla="*/ 13096 h 152445"/>
                <a:gd name="connsiteX3" fmla="*/ 16258 w 101685"/>
                <a:gd name="connsiteY3" fmla="*/ 23386 h 152445"/>
                <a:gd name="connsiteX4" fmla="*/ 9533 w 101685"/>
                <a:gd name="connsiteY4" fmla="*/ 29893 h 152445"/>
                <a:gd name="connsiteX5" fmla="*/ 17938 w 101685"/>
                <a:gd name="connsiteY5" fmla="*/ 36610 h 152445"/>
                <a:gd name="connsiteX6" fmla="*/ 43776 w 101685"/>
                <a:gd name="connsiteY6" fmla="*/ 31362 h 152445"/>
                <a:gd name="connsiteX7" fmla="*/ 43776 w 101685"/>
                <a:gd name="connsiteY7" fmla="*/ 139277 h 152445"/>
                <a:gd name="connsiteX8" fmla="*/ 20246 w 101685"/>
                <a:gd name="connsiteY8" fmla="*/ 139277 h 152445"/>
                <a:gd name="connsiteX9" fmla="*/ 11003 w 101685"/>
                <a:gd name="connsiteY9" fmla="*/ 145788 h 152445"/>
                <a:gd name="connsiteX10" fmla="*/ 20246 w 101685"/>
                <a:gd name="connsiteY10" fmla="*/ 152505 h 152445"/>
                <a:gd name="connsiteX11" fmla="*/ 84947 w 101685"/>
                <a:gd name="connsiteY11" fmla="*/ 152505 h 152445"/>
                <a:gd name="connsiteX12" fmla="*/ 94190 w 101685"/>
                <a:gd name="connsiteY12" fmla="*/ 145998 h 152445"/>
                <a:gd name="connsiteX13" fmla="*/ 84947 w 101685"/>
                <a:gd name="connsiteY13" fmla="*/ 139277 h 152445"/>
                <a:gd name="connsiteX14" fmla="*/ 61420 w 101685"/>
                <a:gd name="connsiteY14" fmla="*/ 139277 h 152445"/>
                <a:gd name="connsiteX15" fmla="*/ 61420 w 101685"/>
                <a:gd name="connsiteY15" fmla="*/ 1876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685" h="152445">
                  <a:moveTo>
                    <a:pt x="61420" y="18766"/>
                  </a:moveTo>
                  <a:cubicBezTo>
                    <a:pt x="61420" y="15618"/>
                    <a:pt x="61420" y="9528"/>
                    <a:pt x="54278" y="9528"/>
                  </a:cubicBezTo>
                  <a:cubicBezTo>
                    <a:pt x="51335" y="9528"/>
                    <a:pt x="50286" y="10368"/>
                    <a:pt x="47554" y="13096"/>
                  </a:cubicBezTo>
                  <a:cubicBezTo>
                    <a:pt x="37683" y="22755"/>
                    <a:pt x="22347" y="23177"/>
                    <a:pt x="16258" y="23386"/>
                  </a:cubicBezTo>
                  <a:cubicBezTo>
                    <a:pt x="12266" y="23593"/>
                    <a:pt x="9533" y="26324"/>
                    <a:pt x="9533" y="29893"/>
                  </a:cubicBezTo>
                  <a:cubicBezTo>
                    <a:pt x="9533" y="36610"/>
                    <a:pt x="16258" y="36610"/>
                    <a:pt x="17938" y="36610"/>
                  </a:cubicBezTo>
                  <a:cubicBezTo>
                    <a:pt x="20035" y="36610"/>
                    <a:pt x="33060" y="36194"/>
                    <a:pt x="43776" y="31362"/>
                  </a:cubicBezTo>
                  <a:lnTo>
                    <a:pt x="43776" y="139277"/>
                  </a:lnTo>
                  <a:lnTo>
                    <a:pt x="20246" y="139277"/>
                  </a:lnTo>
                  <a:cubicBezTo>
                    <a:pt x="17517" y="139277"/>
                    <a:pt x="11003" y="139277"/>
                    <a:pt x="11003" y="145788"/>
                  </a:cubicBezTo>
                  <a:cubicBezTo>
                    <a:pt x="11003" y="152505"/>
                    <a:pt x="17306" y="152505"/>
                    <a:pt x="20246" y="152505"/>
                  </a:cubicBezTo>
                  <a:lnTo>
                    <a:pt x="84947" y="152505"/>
                  </a:lnTo>
                  <a:cubicBezTo>
                    <a:pt x="87680" y="152505"/>
                    <a:pt x="94190" y="152505"/>
                    <a:pt x="94190" y="145998"/>
                  </a:cubicBezTo>
                  <a:cubicBezTo>
                    <a:pt x="94190" y="139277"/>
                    <a:pt x="87886" y="139277"/>
                    <a:pt x="84947" y="139277"/>
                  </a:cubicBezTo>
                  <a:lnTo>
                    <a:pt x="61420" y="139277"/>
                  </a:lnTo>
                  <a:lnTo>
                    <a:pt x="61420" y="187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D8E7E83E-87EA-4CF3-8CF5-A57639C3631A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9464928" y="-4293172"/>
              <a:ext cx="228792" cy="215964"/>
            </a:xfrm>
            <a:custGeom>
              <a:avLst/>
              <a:gdLst>
                <a:gd name="connsiteX0" fmla="*/ 123464 w 228792"/>
                <a:gd name="connsiteY0" fmla="*/ 123148 h 215964"/>
                <a:gd name="connsiteX1" fmla="*/ 207652 w 228792"/>
                <a:gd name="connsiteY1" fmla="*/ 123148 h 215964"/>
                <a:gd name="connsiteX2" fmla="*/ 219497 w 228792"/>
                <a:gd name="connsiteY2" fmla="*/ 114330 h 215964"/>
                <a:gd name="connsiteX3" fmla="*/ 207652 w 228792"/>
                <a:gd name="connsiteY3" fmla="*/ 105513 h 215964"/>
                <a:gd name="connsiteX4" fmla="*/ 123464 w 228792"/>
                <a:gd name="connsiteY4" fmla="*/ 105513 h 215964"/>
                <a:gd name="connsiteX5" fmla="*/ 123464 w 228792"/>
                <a:gd name="connsiteY5" fmla="*/ 21366 h 215964"/>
                <a:gd name="connsiteX6" fmla="*/ 114642 w 228792"/>
                <a:gd name="connsiteY6" fmla="*/ 9528 h 215964"/>
                <a:gd name="connsiteX7" fmla="*/ 105820 w 228792"/>
                <a:gd name="connsiteY7" fmla="*/ 21366 h 215964"/>
                <a:gd name="connsiteX8" fmla="*/ 105820 w 228792"/>
                <a:gd name="connsiteY8" fmla="*/ 105513 h 215964"/>
                <a:gd name="connsiteX9" fmla="*/ 21377 w 228792"/>
                <a:gd name="connsiteY9" fmla="*/ 105513 h 215964"/>
                <a:gd name="connsiteX10" fmla="*/ 9533 w 228792"/>
                <a:gd name="connsiteY10" fmla="*/ 114330 h 215964"/>
                <a:gd name="connsiteX11" fmla="*/ 21377 w 228792"/>
                <a:gd name="connsiteY11" fmla="*/ 123148 h 215964"/>
                <a:gd name="connsiteX12" fmla="*/ 105820 w 228792"/>
                <a:gd name="connsiteY12" fmla="*/ 123148 h 215964"/>
                <a:gd name="connsiteX13" fmla="*/ 105820 w 228792"/>
                <a:gd name="connsiteY13" fmla="*/ 207290 h 215964"/>
                <a:gd name="connsiteX14" fmla="*/ 114642 w 228792"/>
                <a:gd name="connsiteY14" fmla="*/ 219128 h 215964"/>
                <a:gd name="connsiteX15" fmla="*/ 123464 w 228792"/>
                <a:gd name="connsiteY15" fmla="*/ 207290 h 215964"/>
                <a:gd name="connsiteX16" fmla="*/ 123464 w 228792"/>
                <a:gd name="connsiteY16" fmla="*/ 123148 h 21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8792" h="215964">
                  <a:moveTo>
                    <a:pt x="123464" y="123148"/>
                  </a:moveTo>
                  <a:lnTo>
                    <a:pt x="207652" y="123148"/>
                  </a:lnTo>
                  <a:cubicBezTo>
                    <a:pt x="210675" y="123148"/>
                    <a:pt x="219497" y="123148"/>
                    <a:pt x="219497" y="114330"/>
                  </a:cubicBezTo>
                  <a:cubicBezTo>
                    <a:pt x="219497" y="105513"/>
                    <a:pt x="210675" y="105513"/>
                    <a:pt x="207652" y="105513"/>
                  </a:cubicBezTo>
                  <a:lnTo>
                    <a:pt x="123464" y="105513"/>
                  </a:lnTo>
                  <a:lnTo>
                    <a:pt x="123464" y="21366"/>
                  </a:lnTo>
                  <a:cubicBezTo>
                    <a:pt x="123464" y="18345"/>
                    <a:pt x="123464" y="9528"/>
                    <a:pt x="114642" y="9528"/>
                  </a:cubicBezTo>
                  <a:cubicBezTo>
                    <a:pt x="105820" y="9528"/>
                    <a:pt x="105820" y="18345"/>
                    <a:pt x="105820" y="21366"/>
                  </a:cubicBezTo>
                  <a:lnTo>
                    <a:pt x="105820" y="105513"/>
                  </a:lnTo>
                  <a:lnTo>
                    <a:pt x="21377" y="105513"/>
                  </a:lnTo>
                  <a:cubicBezTo>
                    <a:pt x="18355" y="105513"/>
                    <a:pt x="9533" y="105513"/>
                    <a:pt x="9533" y="114330"/>
                  </a:cubicBezTo>
                  <a:cubicBezTo>
                    <a:pt x="9533" y="123148"/>
                    <a:pt x="18355" y="123148"/>
                    <a:pt x="21377" y="123148"/>
                  </a:cubicBezTo>
                  <a:lnTo>
                    <a:pt x="105820" y="123148"/>
                  </a:lnTo>
                  <a:lnTo>
                    <a:pt x="105820" y="207290"/>
                  </a:lnTo>
                  <a:cubicBezTo>
                    <a:pt x="105820" y="210312"/>
                    <a:pt x="105820" y="219128"/>
                    <a:pt x="114642" y="219128"/>
                  </a:cubicBezTo>
                  <a:cubicBezTo>
                    <a:pt x="123464" y="219128"/>
                    <a:pt x="123464" y="210312"/>
                    <a:pt x="123464" y="207290"/>
                  </a:cubicBezTo>
                  <a:lnTo>
                    <a:pt x="123464" y="1231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98A07E64-EE80-48B9-80E2-F5299E2C03E5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9759696" y="-4285109"/>
              <a:ext cx="88975" cy="177853"/>
            </a:xfrm>
            <a:custGeom>
              <a:avLst/>
              <a:gdLst>
                <a:gd name="connsiteX0" fmla="*/ 77086 w 88974"/>
                <a:gd name="connsiteY0" fmla="*/ 19100 h 177852"/>
                <a:gd name="connsiteX1" fmla="*/ 67255 w 88974"/>
                <a:gd name="connsiteY1" fmla="*/ 9528 h 177852"/>
                <a:gd name="connsiteX2" fmla="*/ 53393 w 88974"/>
                <a:gd name="connsiteY2" fmla="*/ 23129 h 177852"/>
                <a:gd name="connsiteX3" fmla="*/ 63220 w 88974"/>
                <a:gd name="connsiteY3" fmla="*/ 32705 h 177852"/>
                <a:gd name="connsiteX4" fmla="*/ 77086 w 88974"/>
                <a:gd name="connsiteY4" fmla="*/ 19100 h 177852"/>
                <a:gd name="connsiteX5" fmla="*/ 40285 w 88974"/>
                <a:gd name="connsiteY5" fmla="*/ 111555 h 177852"/>
                <a:gd name="connsiteX6" fmla="*/ 26673 w 88974"/>
                <a:gd name="connsiteY6" fmla="*/ 146320 h 177852"/>
                <a:gd name="connsiteX7" fmla="*/ 24150 w 88974"/>
                <a:gd name="connsiteY7" fmla="*/ 157408 h 177852"/>
                <a:gd name="connsiteX8" fmla="*/ 47089 w 88974"/>
                <a:gd name="connsiteY8" fmla="*/ 178822 h 177852"/>
                <a:gd name="connsiteX9" fmla="*/ 81873 w 88974"/>
                <a:gd name="connsiteY9" fmla="*/ 140273 h 177852"/>
                <a:gd name="connsiteX10" fmla="*/ 78091 w 88974"/>
                <a:gd name="connsiteY10" fmla="*/ 136998 h 177852"/>
                <a:gd name="connsiteX11" fmla="*/ 73809 w 88974"/>
                <a:gd name="connsiteY11" fmla="*/ 141282 h 177852"/>
                <a:gd name="connsiteX12" fmla="*/ 47593 w 88974"/>
                <a:gd name="connsiteY12" fmla="*/ 171767 h 177852"/>
                <a:gd name="connsiteX13" fmla="*/ 41544 w 88974"/>
                <a:gd name="connsiteY13" fmla="*/ 163704 h 177852"/>
                <a:gd name="connsiteX14" fmla="*/ 46585 w 88974"/>
                <a:gd name="connsiteY14" fmla="*/ 145316 h 177852"/>
                <a:gd name="connsiteX15" fmla="*/ 54398 w 88974"/>
                <a:gd name="connsiteY15" fmla="*/ 124906 h 177852"/>
                <a:gd name="connsiteX16" fmla="*/ 62215 w 88974"/>
                <a:gd name="connsiteY16" fmla="*/ 104501 h 177852"/>
                <a:gd name="connsiteX17" fmla="*/ 67506 w 88974"/>
                <a:gd name="connsiteY17" fmla="*/ 86617 h 177852"/>
                <a:gd name="connsiteX18" fmla="*/ 44567 w 88974"/>
                <a:gd name="connsiteY18" fmla="*/ 65202 h 177852"/>
                <a:gd name="connsiteX19" fmla="*/ 9533 w 88974"/>
                <a:gd name="connsiteY19" fmla="*/ 103746 h 177852"/>
                <a:gd name="connsiteX20" fmla="*/ 13314 w 88974"/>
                <a:gd name="connsiteY20" fmla="*/ 107021 h 177852"/>
                <a:gd name="connsiteX21" fmla="*/ 17596 w 88974"/>
                <a:gd name="connsiteY21" fmla="*/ 102992 h 177852"/>
                <a:gd name="connsiteX22" fmla="*/ 43812 w 88974"/>
                <a:gd name="connsiteY22" fmla="*/ 72257 h 177852"/>
                <a:gd name="connsiteX23" fmla="*/ 49861 w 88974"/>
                <a:gd name="connsiteY23" fmla="*/ 80570 h 177852"/>
                <a:gd name="connsiteX24" fmla="*/ 47089 w 88974"/>
                <a:gd name="connsiteY24" fmla="*/ 94175 h 177852"/>
                <a:gd name="connsiteX25" fmla="*/ 40285 w 88974"/>
                <a:gd name="connsiteY25" fmla="*/ 111555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8974" h="177852">
                  <a:moveTo>
                    <a:pt x="77086" y="19100"/>
                  </a:moveTo>
                  <a:cubicBezTo>
                    <a:pt x="77086" y="13557"/>
                    <a:pt x="73051" y="9528"/>
                    <a:pt x="67255" y="9528"/>
                  </a:cubicBezTo>
                  <a:cubicBezTo>
                    <a:pt x="60701" y="9528"/>
                    <a:pt x="53393" y="15575"/>
                    <a:pt x="53393" y="23129"/>
                  </a:cubicBezTo>
                  <a:cubicBezTo>
                    <a:pt x="53393" y="28671"/>
                    <a:pt x="57424" y="32705"/>
                    <a:pt x="63220" y="32705"/>
                  </a:cubicBezTo>
                  <a:cubicBezTo>
                    <a:pt x="69774" y="32705"/>
                    <a:pt x="77086" y="26659"/>
                    <a:pt x="77086" y="19100"/>
                  </a:cubicBezTo>
                  <a:close/>
                  <a:moveTo>
                    <a:pt x="40285" y="111555"/>
                  </a:moveTo>
                  <a:lnTo>
                    <a:pt x="26673" y="146320"/>
                  </a:lnTo>
                  <a:cubicBezTo>
                    <a:pt x="25413" y="150099"/>
                    <a:pt x="24150" y="153124"/>
                    <a:pt x="24150" y="157408"/>
                  </a:cubicBezTo>
                  <a:cubicBezTo>
                    <a:pt x="24150" y="169750"/>
                    <a:pt x="33731" y="178822"/>
                    <a:pt x="47089" y="178822"/>
                  </a:cubicBezTo>
                  <a:cubicBezTo>
                    <a:pt x="71541" y="178822"/>
                    <a:pt x="81873" y="143549"/>
                    <a:pt x="81873" y="140273"/>
                  </a:cubicBezTo>
                  <a:cubicBezTo>
                    <a:pt x="81873" y="137757"/>
                    <a:pt x="79859" y="136998"/>
                    <a:pt x="78091" y="136998"/>
                  </a:cubicBezTo>
                  <a:cubicBezTo>
                    <a:pt x="75069" y="136998"/>
                    <a:pt x="74564" y="138765"/>
                    <a:pt x="73809" y="141282"/>
                  </a:cubicBezTo>
                  <a:cubicBezTo>
                    <a:pt x="68010" y="161437"/>
                    <a:pt x="57675" y="171767"/>
                    <a:pt x="47593" y="171767"/>
                  </a:cubicBezTo>
                  <a:cubicBezTo>
                    <a:pt x="44567" y="171767"/>
                    <a:pt x="41544" y="170505"/>
                    <a:pt x="41544" y="163704"/>
                  </a:cubicBezTo>
                  <a:cubicBezTo>
                    <a:pt x="41544" y="157658"/>
                    <a:pt x="43308" y="153124"/>
                    <a:pt x="46585" y="145316"/>
                  </a:cubicBezTo>
                  <a:cubicBezTo>
                    <a:pt x="49107" y="138511"/>
                    <a:pt x="51625" y="131710"/>
                    <a:pt x="54398" y="124906"/>
                  </a:cubicBezTo>
                  <a:lnTo>
                    <a:pt x="62215" y="104501"/>
                  </a:lnTo>
                  <a:cubicBezTo>
                    <a:pt x="64483" y="98709"/>
                    <a:pt x="67506" y="90900"/>
                    <a:pt x="67506" y="86617"/>
                  </a:cubicBezTo>
                  <a:cubicBezTo>
                    <a:pt x="67506" y="74020"/>
                    <a:pt x="57424" y="65202"/>
                    <a:pt x="44567" y="65202"/>
                  </a:cubicBezTo>
                  <a:cubicBezTo>
                    <a:pt x="20118" y="65202"/>
                    <a:pt x="9533" y="100471"/>
                    <a:pt x="9533" y="103746"/>
                  </a:cubicBezTo>
                  <a:cubicBezTo>
                    <a:pt x="9533" y="106013"/>
                    <a:pt x="11296" y="107021"/>
                    <a:pt x="13314" y="107021"/>
                  </a:cubicBezTo>
                  <a:cubicBezTo>
                    <a:pt x="16591" y="107021"/>
                    <a:pt x="16841" y="105509"/>
                    <a:pt x="17596" y="102992"/>
                  </a:cubicBezTo>
                  <a:cubicBezTo>
                    <a:pt x="24655" y="79057"/>
                    <a:pt x="36249" y="72257"/>
                    <a:pt x="43812" y="72257"/>
                  </a:cubicBezTo>
                  <a:cubicBezTo>
                    <a:pt x="47343" y="72257"/>
                    <a:pt x="49861" y="73516"/>
                    <a:pt x="49861" y="80570"/>
                  </a:cubicBezTo>
                  <a:cubicBezTo>
                    <a:pt x="49861" y="83087"/>
                    <a:pt x="49611" y="86617"/>
                    <a:pt x="47089" y="94175"/>
                  </a:cubicBezTo>
                  <a:lnTo>
                    <a:pt x="40285" y="1115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1E613627-D68A-43E6-9C50-A36344558AF3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9860725" y="-4290654"/>
              <a:ext cx="203371" cy="190557"/>
            </a:xfrm>
            <a:custGeom>
              <a:avLst/>
              <a:gdLst>
                <a:gd name="connsiteX0" fmla="*/ 116910 w 203370"/>
                <a:gd name="connsiteY0" fmla="*/ 20616 h 190556"/>
                <a:gd name="connsiteX1" fmla="*/ 105566 w 203370"/>
                <a:gd name="connsiteY1" fmla="*/ 9528 h 190556"/>
                <a:gd name="connsiteX2" fmla="*/ 93972 w 203370"/>
                <a:gd name="connsiteY2" fmla="*/ 20616 h 190556"/>
                <a:gd name="connsiteX3" fmla="*/ 93972 w 203370"/>
                <a:gd name="connsiteY3" fmla="*/ 35984 h 190556"/>
                <a:gd name="connsiteX4" fmla="*/ 9533 w 203370"/>
                <a:gd name="connsiteY4" fmla="*/ 95687 h 190556"/>
                <a:gd name="connsiteX5" fmla="*/ 93972 w 203370"/>
                <a:gd name="connsiteY5" fmla="*/ 155395 h 190556"/>
                <a:gd name="connsiteX6" fmla="*/ 93972 w 203370"/>
                <a:gd name="connsiteY6" fmla="*/ 170762 h 190556"/>
                <a:gd name="connsiteX7" fmla="*/ 105566 w 203370"/>
                <a:gd name="connsiteY7" fmla="*/ 181846 h 190556"/>
                <a:gd name="connsiteX8" fmla="*/ 116910 w 203370"/>
                <a:gd name="connsiteY8" fmla="*/ 170762 h 190556"/>
                <a:gd name="connsiteX9" fmla="*/ 116910 w 203370"/>
                <a:gd name="connsiteY9" fmla="*/ 155644 h 190556"/>
                <a:gd name="connsiteX10" fmla="*/ 202107 w 203370"/>
                <a:gd name="connsiteY10" fmla="*/ 95687 h 190556"/>
                <a:gd name="connsiteX11" fmla="*/ 116910 w 203370"/>
                <a:gd name="connsiteY11" fmla="*/ 35729 h 190556"/>
                <a:gd name="connsiteX12" fmla="*/ 116910 w 203370"/>
                <a:gd name="connsiteY12" fmla="*/ 20616 h 190556"/>
                <a:gd name="connsiteX13" fmla="*/ 93972 w 203370"/>
                <a:gd name="connsiteY13" fmla="*/ 139773 h 190556"/>
                <a:gd name="connsiteX14" fmla="*/ 32722 w 203370"/>
                <a:gd name="connsiteY14" fmla="*/ 95687 h 190556"/>
                <a:gd name="connsiteX15" fmla="*/ 93972 w 203370"/>
                <a:gd name="connsiteY15" fmla="*/ 51601 h 190556"/>
                <a:gd name="connsiteX16" fmla="*/ 93972 w 203370"/>
                <a:gd name="connsiteY16" fmla="*/ 139773 h 190556"/>
                <a:gd name="connsiteX17" fmla="*/ 116910 w 203370"/>
                <a:gd name="connsiteY17" fmla="*/ 51601 h 190556"/>
                <a:gd name="connsiteX18" fmla="*/ 178919 w 203370"/>
                <a:gd name="connsiteY18" fmla="*/ 95687 h 190556"/>
                <a:gd name="connsiteX19" fmla="*/ 116910 w 203370"/>
                <a:gd name="connsiteY19" fmla="*/ 139773 h 190556"/>
                <a:gd name="connsiteX20" fmla="*/ 116910 w 203370"/>
                <a:gd name="connsiteY20" fmla="*/ 51601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3370" h="190556">
                  <a:moveTo>
                    <a:pt x="116910" y="20616"/>
                  </a:moveTo>
                  <a:cubicBezTo>
                    <a:pt x="116910" y="11294"/>
                    <a:pt x="113884" y="9528"/>
                    <a:pt x="105566" y="9528"/>
                  </a:cubicBezTo>
                  <a:cubicBezTo>
                    <a:pt x="98007" y="9528"/>
                    <a:pt x="93972" y="10285"/>
                    <a:pt x="93972" y="20616"/>
                  </a:cubicBezTo>
                  <a:lnTo>
                    <a:pt x="93972" y="35984"/>
                  </a:lnTo>
                  <a:cubicBezTo>
                    <a:pt x="48853" y="38754"/>
                    <a:pt x="9533" y="63944"/>
                    <a:pt x="9533" y="95687"/>
                  </a:cubicBezTo>
                  <a:cubicBezTo>
                    <a:pt x="9533" y="127431"/>
                    <a:pt x="48853" y="152624"/>
                    <a:pt x="93972" y="155395"/>
                  </a:cubicBezTo>
                  <a:lnTo>
                    <a:pt x="93972" y="170762"/>
                  </a:lnTo>
                  <a:cubicBezTo>
                    <a:pt x="93972" y="180838"/>
                    <a:pt x="97753" y="181846"/>
                    <a:pt x="105566" y="181846"/>
                  </a:cubicBezTo>
                  <a:cubicBezTo>
                    <a:pt x="113379" y="181846"/>
                    <a:pt x="116910" y="180588"/>
                    <a:pt x="116910" y="170762"/>
                  </a:cubicBezTo>
                  <a:lnTo>
                    <a:pt x="116910" y="155644"/>
                  </a:lnTo>
                  <a:cubicBezTo>
                    <a:pt x="165810" y="152120"/>
                    <a:pt x="202107" y="125918"/>
                    <a:pt x="202107" y="95687"/>
                  </a:cubicBezTo>
                  <a:cubicBezTo>
                    <a:pt x="202107" y="65206"/>
                    <a:pt x="165556" y="39259"/>
                    <a:pt x="116910" y="35729"/>
                  </a:cubicBezTo>
                  <a:lnTo>
                    <a:pt x="116910" y="20616"/>
                  </a:lnTo>
                  <a:close/>
                  <a:moveTo>
                    <a:pt x="93972" y="139773"/>
                  </a:moveTo>
                  <a:cubicBezTo>
                    <a:pt x="49107" y="136752"/>
                    <a:pt x="32722" y="115088"/>
                    <a:pt x="32722" y="95687"/>
                  </a:cubicBezTo>
                  <a:cubicBezTo>
                    <a:pt x="32722" y="76540"/>
                    <a:pt x="48853" y="54627"/>
                    <a:pt x="93972" y="51601"/>
                  </a:cubicBezTo>
                  <a:lnTo>
                    <a:pt x="93972" y="139773"/>
                  </a:lnTo>
                  <a:close/>
                  <a:moveTo>
                    <a:pt x="116910" y="51601"/>
                  </a:moveTo>
                  <a:cubicBezTo>
                    <a:pt x="162784" y="54373"/>
                    <a:pt x="178919" y="76794"/>
                    <a:pt x="178919" y="95687"/>
                  </a:cubicBezTo>
                  <a:cubicBezTo>
                    <a:pt x="178919" y="114584"/>
                    <a:pt x="163039" y="137002"/>
                    <a:pt x="116910" y="139773"/>
                  </a:cubicBezTo>
                  <a:lnTo>
                    <a:pt x="116910" y="5160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E44D9702-DBDE-4C62-A82C-7457ABD95562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10078256" y="-4207260"/>
              <a:ext cx="127107" cy="152445"/>
            </a:xfrm>
            <a:custGeom>
              <a:avLst/>
              <a:gdLst>
                <a:gd name="connsiteX0" fmla="*/ 11845 w 127106"/>
                <a:gd name="connsiteY0" fmla="*/ 97708 h 152445"/>
                <a:gd name="connsiteX1" fmla="*/ 9533 w 127106"/>
                <a:gd name="connsiteY1" fmla="*/ 105267 h 152445"/>
                <a:gd name="connsiteX2" fmla="*/ 18776 w 127106"/>
                <a:gd name="connsiteY2" fmla="*/ 114505 h 152445"/>
                <a:gd name="connsiteX3" fmla="*/ 80955 w 127106"/>
                <a:gd name="connsiteY3" fmla="*/ 114505 h 152445"/>
                <a:gd name="connsiteX4" fmla="*/ 80955 w 127106"/>
                <a:gd name="connsiteY4" fmla="*/ 140956 h 152445"/>
                <a:gd name="connsiteX5" fmla="*/ 89356 w 127106"/>
                <a:gd name="connsiteY5" fmla="*/ 150194 h 152445"/>
                <a:gd name="connsiteX6" fmla="*/ 97972 w 127106"/>
                <a:gd name="connsiteY6" fmla="*/ 140956 h 152445"/>
                <a:gd name="connsiteX7" fmla="*/ 97972 w 127106"/>
                <a:gd name="connsiteY7" fmla="*/ 114505 h 152445"/>
                <a:gd name="connsiteX8" fmla="*/ 116664 w 127106"/>
                <a:gd name="connsiteY8" fmla="*/ 114505 h 152445"/>
                <a:gd name="connsiteX9" fmla="*/ 125907 w 127106"/>
                <a:gd name="connsiteY9" fmla="*/ 107573 h 152445"/>
                <a:gd name="connsiteX10" fmla="*/ 116664 w 127106"/>
                <a:gd name="connsiteY10" fmla="*/ 100645 h 152445"/>
                <a:gd name="connsiteX11" fmla="*/ 97972 w 127106"/>
                <a:gd name="connsiteY11" fmla="*/ 100645 h 152445"/>
                <a:gd name="connsiteX12" fmla="*/ 97972 w 127106"/>
                <a:gd name="connsiteY12" fmla="*/ 18766 h 152445"/>
                <a:gd name="connsiteX13" fmla="*/ 88728 w 127106"/>
                <a:gd name="connsiteY13" fmla="*/ 9528 h 152445"/>
                <a:gd name="connsiteX14" fmla="*/ 83894 w 127106"/>
                <a:gd name="connsiteY14" fmla="*/ 9528 h 152445"/>
                <a:gd name="connsiteX15" fmla="*/ 74234 w 127106"/>
                <a:gd name="connsiteY15" fmla="*/ 13517 h 152445"/>
                <a:gd name="connsiteX16" fmla="*/ 11845 w 127106"/>
                <a:gd name="connsiteY16" fmla="*/ 97708 h 152445"/>
                <a:gd name="connsiteX17" fmla="*/ 57218 w 127106"/>
                <a:gd name="connsiteY17" fmla="*/ 60124 h 152445"/>
                <a:gd name="connsiteX18" fmla="*/ 71291 w 127106"/>
                <a:gd name="connsiteY18" fmla="*/ 40600 h 152445"/>
                <a:gd name="connsiteX19" fmla="*/ 81376 w 127106"/>
                <a:gd name="connsiteY19" fmla="*/ 24645 h 152445"/>
                <a:gd name="connsiteX20" fmla="*/ 81587 w 127106"/>
                <a:gd name="connsiteY20" fmla="*/ 24645 h 152445"/>
                <a:gd name="connsiteX21" fmla="*/ 81587 w 127106"/>
                <a:gd name="connsiteY21" fmla="*/ 100645 h 152445"/>
                <a:gd name="connsiteX22" fmla="*/ 27388 w 127106"/>
                <a:gd name="connsiteY22" fmla="*/ 100645 h 152445"/>
                <a:gd name="connsiteX23" fmla="*/ 57218 w 127106"/>
                <a:gd name="connsiteY23" fmla="*/ 60124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152445">
                  <a:moveTo>
                    <a:pt x="11845" y="97708"/>
                  </a:moveTo>
                  <a:cubicBezTo>
                    <a:pt x="9533" y="100645"/>
                    <a:pt x="9533" y="101066"/>
                    <a:pt x="9533" y="105267"/>
                  </a:cubicBezTo>
                  <a:cubicBezTo>
                    <a:pt x="9533" y="112404"/>
                    <a:pt x="11213" y="114505"/>
                    <a:pt x="18776" y="114505"/>
                  </a:cubicBezTo>
                  <a:lnTo>
                    <a:pt x="80955" y="114505"/>
                  </a:lnTo>
                  <a:lnTo>
                    <a:pt x="80955" y="140956"/>
                  </a:lnTo>
                  <a:cubicBezTo>
                    <a:pt x="80955" y="145367"/>
                    <a:pt x="80955" y="150194"/>
                    <a:pt x="89356" y="150194"/>
                  </a:cubicBezTo>
                  <a:cubicBezTo>
                    <a:pt x="97972" y="150194"/>
                    <a:pt x="97972" y="145367"/>
                    <a:pt x="97972" y="140956"/>
                  </a:cubicBezTo>
                  <a:lnTo>
                    <a:pt x="97972" y="114505"/>
                  </a:lnTo>
                  <a:lnTo>
                    <a:pt x="116664" y="114505"/>
                  </a:lnTo>
                  <a:cubicBezTo>
                    <a:pt x="119607" y="114505"/>
                    <a:pt x="125907" y="114505"/>
                    <a:pt x="125907" y="107573"/>
                  </a:cubicBezTo>
                  <a:cubicBezTo>
                    <a:pt x="125907" y="100645"/>
                    <a:pt x="119607" y="100645"/>
                    <a:pt x="116664" y="100645"/>
                  </a:cubicBezTo>
                  <a:lnTo>
                    <a:pt x="97972" y="100645"/>
                  </a:lnTo>
                  <a:lnTo>
                    <a:pt x="97972" y="18766"/>
                  </a:lnTo>
                  <a:cubicBezTo>
                    <a:pt x="97972" y="11628"/>
                    <a:pt x="96291" y="9528"/>
                    <a:pt x="88728" y="9528"/>
                  </a:cubicBezTo>
                  <a:lnTo>
                    <a:pt x="83894" y="9528"/>
                  </a:lnTo>
                  <a:cubicBezTo>
                    <a:pt x="79696" y="9528"/>
                    <a:pt x="77174" y="9528"/>
                    <a:pt x="74234" y="13517"/>
                  </a:cubicBezTo>
                  <a:lnTo>
                    <a:pt x="11845" y="97708"/>
                  </a:lnTo>
                  <a:close/>
                  <a:moveTo>
                    <a:pt x="57218" y="60124"/>
                  </a:moveTo>
                  <a:lnTo>
                    <a:pt x="71291" y="40600"/>
                  </a:lnTo>
                  <a:cubicBezTo>
                    <a:pt x="75072" y="35352"/>
                    <a:pt x="78854" y="30104"/>
                    <a:pt x="81376" y="24645"/>
                  </a:cubicBezTo>
                  <a:lnTo>
                    <a:pt x="81587" y="24645"/>
                  </a:lnTo>
                  <a:lnTo>
                    <a:pt x="81587" y="100645"/>
                  </a:lnTo>
                  <a:lnTo>
                    <a:pt x="27388" y="100645"/>
                  </a:lnTo>
                  <a:lnTo>
                    <a:pt x="57218" y="6012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15E86F90-423D-41D4-8E7D-EE64B79AE8EB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8411883" y="-3682894"/>
              <a:ext cx="203371" cy="190557"/>
            </a:xfrm>
            <a:custGeom>
              <a:avLst/>
              <a:gdLst>
                <a:gd name="connsiteX0" fmla="*/ 159257 w 203370"/>
                <a:gd name="connsiteY0" fmla="*/ 39759 h 190556"/>
                <a:gd name="connsiteX1" fmla="*/ 165306 w 203370"/>
                <a:gd name="connsiteY1" fmla="*/ 33713 h 190556"/>
                <a:gd name="connsiteX2" fmla="*/ 197067 w 203370"/>
                <a:gd name="connsiteY2" fmla="*/ 17841 h 190556"/>
                <a:gd name="connsiteX3" fmla="*/ 202357 w 203370"/>
                <a:gd name="connsiteY3" fmla="*/ 13053 h 190556"/>
                <a:gd name="connsiteX4" fmla="*/ 198830 w 203370"/>
                <a:gd name="connsiteY4" fmla="*/ 9528 h 190556"/>
                <a:gd name="connsiteX5" fmla="*/ 177910 w 203370"/>
                <a:gd name="connsiteY5" fmla="*/ 10283 h 190556"/>
                <a:gd name="connsiteX6" fmla="*/ 153962 w 203370"/>
                <a:gd name="connsiteY6" fmla="*/ 9528 h 190556"/>
                <a:gd name="connsiteX7" fmla="*/ 149176 w 203370"/>
                <a:gd name="connsiteY7" fmla="*/ 14316 h 190556"/>
                <a:gd name="connsiteX8" fmla="*/ 153208 w 203370"/>
                <a:gd name="connsiteY8" fmla="*/ 17841 h 190556"/>
                <a:gd name="connsiteX9" fmla="*/ 161021 w 203370"/>
                <a:gd name="connsiteY9" fmla="*/ 22629 h 190556"/>
                <a:gd name="connsiteX10" fmla="*/ 153208 w 203370"/>
                <a:gd name="connsiteY10" fmla="*/ 35729 h 190556"/>
                <a:gd name="connsiteX11" fmla="*/ 91703 w 203370"/>
                <a:gd name="connsiteY11" fmla="*/ 101984 h 190556"/>
                <a:gd name="connsiteX12" fmla="*/ 59943 w 203370"/>
                <a:gd name="connsiteY12" fmla="*/ 27413 h 190556"/>
                <a:gd name="connsiteX13" fmla="*/ 58433 w 203370"/>
                <a:gd name="connsiteY13" fmla="*/ 22879 h 190556"/>
                <a:gd name="connsiteX14" fmla="*/ 72546 w 203370"/>
                <a:gd name="connsiteY14" fmla="*/ 17841 h 190556"/>
                <a:gd name="connsiteX15" fmla="*/ 78595 w 203370"/>
                <a:gd name="connsiteY15" fmla="*/ 13053 h 190556"/>
                <a:gd name="connsiteX16" fmla="*/ 74564 w 203370"/>
                <a:gd name="connsiteY16" fmla="*/ 9528 h 190556"/>
                <a:gd name="connsiteX17" fmla="*/ 58938 w 203370"/>
                <a:gd name="connsiteY17" fmla="*/ 10283 h 190556"/>
                <a:gd name="connsiteX18" fmla="*/ 43308 w 203370"/>
                <a:gd name="connsiteY18" fmla="*/ 10283 h 190556"/>
                <a:gd name="connsiteX19" fmla="*/ 14323 w 203370"/>
                <a:gd name="connsiteY19" fmla="*/ 9528 h 190556"/>
                <a:gd name="connsiteX20" fmla="*/ 9533 w 203370"/>
                <a:gd name="connsiteY20" fmla="*/ 14316 h 190556"/>
                <a:gd name="connsiteX21" fmla="*/ 16337 w 203370"/>
                <a:gd name="connsiteY21" fmla="*/ 17841 h 190556"/>
                <a:gd name="connsiteX22" fmla="*/ 33226 w 203370"/>
                <a:gd name="connsiteY22" fmla="*/ 25400 h 190556"/>
                <a:gd name="connsiteX23" fmla="*/ 70278 w 203370"/>
                <a:gd name="connsiteY23" fmla="*/ 112564 h 190556"/>
                <a:gd name="connsiteX24" fmla="*/ 58938 w 203370"/>
                <a:gd name="connsiteY24" fmla="*/ 158667 h 190556"/>
                <a:gd name="connsiteX25" fmla="*/ 35745 w 203370"/>
                <a:gd name="connsiteY25" fmla="*/ 173280 h 190556"/>
                <a:gd name="connsiteX26" fmla="*/ 28690 w 203370"/>
                <a:gd name="connsiteY26" fmla="*/ 178068 h 190556"/>
                <a:gd name="connsiteX27" fmla="*/ 32722 w 203370"/>
                <a:gd name="connsiteY27" fmla="*/ 181593 h 190556"/>
                <a:gd name="connsiteX28" fmla="*/ 48348 w 203370"/>
                <a:gd name="connsiteY28" fmla="*/ 180839 h 190556"/>
                <a:gd name="connsiteX29" fmla="*/ 80363 w 203370"/>
                <a:gd name="connsiteY29" fmla="*/ 180839 h 190556"/>
                <a:gd name="connsiteX30" fmla="*/ 95989 w 203370"/>
                <a:gd name="connsiteY30" fmla="*/ 181593 h 190556"/>
                <a:gd name="connsiteX31" fmla="*/ 101284 w 203370"/>
                <a:gd name="connsiteY31" fmla="*/ 176805 h 190556"/>
                <a:gd name="connsiteX32" fmla="*/ 93721 w 203370"/>
                <a:gd name="connsiteY32" fmla="*/ 173280 h 190556"/>
                <a:gd name="connsiteX33" fmla="*/ 84141 w 203370"/>
                <a:gd name="connsiteY33" fmla="*/ 172776 h 190556"/>
                <a:gd name="connsiteX34" fmla="*/ 78345 w 203370"/>
                <a:gd name="connsiteY34" fmla="*/ 168996 h 190556"/>
                <a:gd name="connsiteX35" fmla="*/ 83136 w 203370"/>
                <a:gd name="connsiteY35" fmla="*/ 147333 h 190556"/>
                <a:gd name="connsiteX36" fmla="*/ 90949 w 203370"/>
                <a:gd name="connsiteY36" fmla="*/ 116343 h 190556"/>
                <a:gd name="connsiteX37" fmla="*/ 94226 w 203370"/>
                <a:gd name="connsiteY37" fmla="*/ 110047 h 190556"/>
                <a:gd name="connsiteX38" fmla="*/ 159257 w 203370"/>
                <a:gd name="connsiteY38" fmla="*/ 39759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3370" h="190556">
                  <a:moveTo>
                    <a:pt x="159257" y="39759"/>
                  </a:moveTo>
                  <a:cubicBezTo>
                    <a:pt x="161021" y="37743"/>
                    <a:pt x="163289" y="35729"/>
                    <a:pt x="165306" y="33713"/>
                  </a:cubicBezTo>
                  <a:cubicBezTo>
                    <a:pt x="174633" y="25146"/>
                    <a:pt x="182951" y="18850"/>
                    <a:pt x="197067" y="17841"/>
                  </a:cubicBezTo>
                  <a:cubicBezTo>
                    <a:pt x="199335" y="17591"/>
                    <a:pt x="202357" y="17337"/>
                    <a:pt x="202357" y="13053"/>
                  </a:cubicBezTo>
                  <a:cubicBezTo>
                    <a:pt x="202357" y="11291"/>
                    <a:pt x="200594" y="9528"/>
                    <a:pt x="198830" y="9528"/>
                  </a:cubicBezTo>
                  <a:cubicBezTo>
                    <a:pt x="195807" y="9528"/>
                    <a:pt x="196308" y="10283"/>
                    <a:pt x="177910" y="10283"/>
                  </a:cubicBezTo>
                  <a:cubicBezTo>
                    <a:pt x="161275" y="10283"/>
                    <a:pt x="155475" y="9528"/>
                    <a:pt x="153962" y="9528"/>
                  </a:cubicBezTo>
                  <a:cubicBezTo>
                    <a:pt x="152957" y="9528"/>
                    <a:pt x="149176" y="9528"/>
                    <a:pt x="149176" y="14316"/>
                  </a:cubicBezTo>
                  <a:cubicBezTo>
                    <a:pt x="149176" y="16584"/>
                    <a:pt x="150939" y="17591"/>
                    <a:pt x="153208" y="17841"/>
                  </a:cubicBezTo>
                  <a:cubicBezTo>
                    <a:pt x="160770" y="18346"/>
                    <a:pt x="161021" y="21116"/>
                    <a:pt x="161021" y="22629"/>
                  </a:cubicBezTo>
                  <a:cubicBezTo>
                    <a:pt x="161021" y="27413"/>
                    <a:pt x="153208" y="35475"/>
                    <a:pt x="153208" y="35729"/>
                  </a:cubicBezTo>
                  <a:lnTo>
                    <a:pt x="91703" y="101984"/>
                  </a:lnTo>
                  <a:lnTo>
                    <a:pt x="59943" y="27413"/>
                  </a:lnTo>
                  <a:cubicBezTo>
                    <a:pt x="59442" y="26409"/>
                    <a:pt x="58433" y="23888"/>
                    <a:pt x="58433" y="22879"/>
                  </a:cubicBezTo>
                  <a:cubicBezTo>
                    <a:pt x="58433" y="17841"/>
                    <a:pt x="70278" y="17841"/>
                    <a:pt x="72546" y="17841"/>
                  </a:cubicBezTo>
                  <a:cubicBezTo>
                    <a:pt x="75068" y="17841"/>
                    <a:pt x="78595" y="17841"/>
                    <a:pt x="78595" y="13053"/>
                  </a:cubicBezTo>
                  <a:cubicBezTo>
                    <a:pt x="78595" y="11795"/>
                    <a:pt x="77591" y="9528"/>
                    <a:pt x="74564" y="9528"/>
                  </a:cubicBezTo>
                  <a:cubicBezTo>
                    <a:pt x="71037" y="9528"/>
                    <a:pt x="62719" y="10032"/>
                    <a:pt x="58938" y="10283"/>
                  </a:cubicBezTo>
                  <a:lnTo>
                    <a:pt x="43308" y="10283"/>
                  </a:lnTo>
                  <a:cubicBezTo>
                    <a:pt x="20119" y="10283"/>
                    <a:pt x="16591" y="9528"/>
                    <a:pt x="14323" y="9528"/>
                  </a:cubicBezTo>
                  <a:cubicBezTo>
                    <a:pt x="10288" y="9528"/>
                    <a:pt x="9533" y="12300"/>
                    <a:pt x="9533" y="14316"/>
                  </a:cubicBezTo>
                  <a:cubicBezTo>
                    <a:pt x="9533" y="17841"/>
                    <a:pt x="12810" y="17841"/>
                    <a:pt x="16337" y="17841"/>
                  </a:cubicBezTo>
                  <a:cubicBezTo>
                    <a:pt x="29949" y="17841"/>
                    <a:pt x="31209" y="20612"/>
                    <a:pt x="33226" y="25400"/>
                  </a:cubicBezTo>
                  <a:lnTo>
                    <a:pt x="70278" y="112564"/>
                  </a:lnTo>
                  <a:lnTo>
                    <a:pt x="58938" y="158667"/>
                  </a:lnTo>
                  <a:cubicBezTo>
                    <a:pt x="55407" y="172272"/>
                    <a:pt x="55156" y="173026"/>
                    <a:pt x="35745" y="173280"/>
                  </a:cubicBezTo>
                  <a:cubicBezTo>
                    <a:pt x="31713" y="173280"/>
                    <a:pt x="28690" y="173280"/>
                    <a:pt x="28690" y="178068"/>
                  </a:cubicBezTo>
                  <a:cubicBezTo>
                    <a:pt x="28690" y="179072"/>
                    <a:pt x="29445" y="181593"/>
                    <a:pt x="32722" y="181593"/>
                  </a:cubicBezTo>
                  <a:cubicBezTo>
                    <a:pt x="37512" y="181593"/>
                    <a:pt x="43308" y="181089"/>
                    <a:pt x="48348" y="180839"/>
                  </a:cubicBezTo>
                  <a:lnTo>
                    <a:pt x="80363" y="180839"/>
                  </a:lnTo>
                  <a:cubicBezTo>
                    <a:pt x="84141" y="181089"/>
                    <a:pt x="92712" y="181593"/>
                    <a:pt x="95989" y="181593"/>
                  </a:cubicBezTo>
                  <a:cubicBezTo>
                    <a:pt x="97503" y="181593"/>
                    <a:pt x="101284" y="181593"/>
                    <a:pt x="101284" y="176805"/>
                  </a:cubicBezTo>
                  <a:cubicBezTo>
                    <a:pt x="101284" y="173280"/>
                    <a:pt x="98007" y="173280"/>
                    <a:pt x="93721" y="173280"/>
                  </a:cubicBezTo>
                  <a:cubicBezTo>
                    <a:pt x="93467" y="173280"/>
                    <a:pt x="88176" y="173280"/>
                    <a:pt x="84141" y="172776"/>
                  </a:cubicBezTo>
                  <a:cubicBezTo>
                    <a:pt x="78595" y="172022"/>
                    <a:pt x="78345" y="171518"/>
                    <a:pt x="78345" y="168996"/>
                  </a:cubicBezTo>
                  <a:cubicBezTo>
                    <a:pt x="78345" y="166980"/>
                    <a:pt x="81368" y="154637"/>
                    <a:pt x="83136" y="147333"/>
                  </a:cubicBezTo>
                  <a:cubicBezTo>
                    <a:pt x="86158" y="135240"/>
                    <a:pt x="88427" y="126927"/>
                    <a:pt x="90949" y="116343"/>
                  </a:cubicBezTo>
                  <a:cubicBezTo>
                    <a:pt x="91703" y="113068"/>
                    <a:pt x="91958" y="112564"/>
                    <a:pt x="94226" y="110047"/>
                  </a:cubicBezTo>
                  <a:lnTo>
                    <a:pt x="159257" y="3975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35D34FD6-9E64-4077-846F-D97CC83A451B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8708109" y="-3619410"/>
              <a:ext cx="228792" cy="88926"/>
            </a:xfrm>
            <a:custGeom>
              <a:avLst/>
              <a:gdLst>
                <a:gd name="connsiteX0" fmla="*/ 208157 w 228792"/>
                <a:gd name="connsiteY0" fmla="*/ 27166 h 88926"/>
                <a:gd name="connsiteX1" fmla="*/ 219498 w 228792"/>
                <a:gd name="connsiteY1" fmla="*/ 18345 h 88926"/>
                <a:gd name="connsiteX2" fmla="*/ 206643 w 228792"/>
                <a:gd name="connsiteY2" fmla="*/ 9528 h 88926"/>
                <a:gd name="connsiteX3" fmla="*/ 22387 w 228792"/>
                <a:gd name="connsiteY3" fmla="*/ 9528 h 88926"/>
                <a:gd name="connsiteX4" fmla="*/ 9533 w 228792"/>
                <a:gd name="connsiteY4" fmla="*/ 18345 h 88926"/>
                <a:gd name="connsiteX5" fmla="*/ 20873 w 228792"/>
                <a:gd name="connsiteY5" fmla="*/ 27166 h 88926"/>
                <a:gd name="connsiteX6" fmla="*/ 208157 w 228792"/>
                <a:gd name="connsiteY6" fmla="*/ 27166 h 88926"/>
                <a:gd name="connsiteX7" fmla="*/ 206643 w 228792"/>
                <a:gd name="connsiteY7" fmla="*/ 86620 h 88926"/>
                <a:gd name="connsiteX8" fmla="*/ 219498 w 228792"/>
                <a:gd name="connsiteY8" fmla="*/ 77802 h 88926"/>
                <a:gd name="connsiteX9" fmla="*/ 208157 w 228792"/>
                <a:gd name="connsiteY9" fmla="*/ 68985 h 88926"/>
                <a:gd name="connsiteX10" fmla="*/ 20873 w 228792"/>
                <a:gd name="connsiteY10" fmla="*/ 68985 h 88926"/>
                <a:gd name="connsiteX11" fmla="*/ 9533 w 228792"/>
                <a:gd name="connsiteY11" fmla="*/ 77802 h 88926"/>
                <a:gd name="connsiteX12" fmla="*/ 22387 w 228792"/>
                <a:gd name="connsiteY12" fmla="*/ 86620 h 88926"/>
                <a:gd name="connsiteX13" fmla="*/ 206643 w 228792"/>
                <a:gd name="connsiteY13" fmla="*/ 86620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792" h="88926">
                  <a:moveTo>
                    <a:pt x="208157" y="27166"/>
                  </a:moveTo>
                  <a:cubicBezTo>
                    <a:pt x="211180" y="27166"/>
                    <a:pt x="219498" y="27166"/>
                    <a:pt x="219498" y="18345"/>
                  </a:cubicBezTo>
                  <a:cubicBezTo>
                    <a:pt x="219498" y="9528"/>
                    <a:pt x="210171" y="9528"/>
                    <a:pt x="206643" y="9528"/>
                  </a:cubicBezTo>
                  <a:lnTo>
                    <a:pt x="22387" y="9528"/>
                  </a:lnTo>
                  <a:cubicBezTo>
                    <a:pt x="18860" y="9528"/>
                    <a:pt x="9533" y="9528"/>
                    <a:pt x="9533" y="18345"/>
                  </a:cubicBezTo>
                  <a:cubicBezTo>
                    <a:pt x="9533" y="27166"/>
                    <a:pt x="17850" y="27166"/>
                    <a:pt x="20873" y="27166"/>
                  </a:cubicBezTo>
                  <a:lnTo>
                    <a:pt x="208157" y="27166"/>
                  </a:lnTo>
                  <a:close/>
                  <a:moveTo>
                    <a:pt x="206643" y="86620"/>
                  </a:moveTo>
                  <a:cubicBezTo>
                    <a:pt x="210171" y="86620"/>
                    <a:pt x="219498" y="86620"/>
                    <a:pt x="219498" y="77802"/>
                  </a:cubicBezTo>
                  <a:cubicBezTo>
                    <a:pt x="219498" y="68985"/>
                    <a:pt x="211180" y="68985"/>
                    <a:pt x="208157" y="68985"/>
                  </a:cubicBezTo>
                  <a:lnTo>
                    <a:pt x="20873" y="68985"/>
                  </a:lnTo>
                  <a:cubicBezTo>
                    <a:pt x="17850" y="68985"/>
                    <a:pt x="9533" y="68985"/>
                    <a:pt x="9533" y="77802"/>
                  </a:cubicBezTo>
                  <a:cubicBezTo>
                    <a:pt x="9533" y="86620"/>
                    <a:pt x="18860" y="86620"/>
                    <a:pt x="22387" y="86620"/>
                  </a:cubicBezTo>
                  <a:lnTo>
                    <a:pt x="206643" y="866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2BA8B0F1-7098-4C19-A085-BC1C608AEE24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9027552" y="-3683148"/>
              <a:ext cx="203371" cy="190557"/>
            </a:xfrm>
            <a:custGeom>
              <a:avLst/>
              <a:gdLst>
                <a:gd name="connsiteX0" fmla="*/ 116910 w 203370"/>
                <a:gd name="connsiteY0" fmla="*/ 20617 h 190556"/>
                <a:gd name="connsiteX1" fmla="*/ 105566 w 203370"/>
                <a:gd name="connsiteY1" fmla="*/ 9528 h 190556"/>
                <a:gd name="connsiteX2" fmla="*/ 93971 w 203370"/>
                <a:gd name="connsiteY2" fmla="*/ 20617 h 190556"/>
                <a:gd name="connsiteX3" fmla="*/ 93971 w 203370"/>
                <a:gd name="connsiteY3" fmla="*/ 35983 h 190556"/>
                <a:gd name="connsiteX4" fmla="*/ 9533 w 203370"/>
                <a:gd name="connsiteY4" fmla="*/ 95688 h 190556"/>
                <a:gd name="connsiteX5" fmla="*/ 93971 w 203370"/>
                <a:gd name="connsiteY5" fmla="*/ 155396 h 190556"/>
                <a:gd name="connsiteX6" fmla="*/ 93971 w 203370"/>
                <a:gd name="connsiteY6" fmla="*/ 170763 h 190556"/>
                <a:gd name="connsiteX7" fmla="*/ 105566 w 203370"/>
                <a:gd name="connsiteY7" fmla="*/ 181847 h 190556"/>
                <a:gd name="connsiteX8" fmla="*/ 116910 w 203370"/>
                <a:gd name="connsiteY8" fmla="*/ 170763 h 190556"/>
                <a:gd name="connsiteX9" fmla="*/ 116910 w 203370"/>
                <a:gd name="connsiteY9" fmla="*/ 155646 h 190556"/>
                <a:gd name="connsiteX10" fmla="*/ 202107 w 203370"/>
                <a:gd name="connsiteY10" fmla="*/ 95688 h 190556"/>
                <a:gd name="connsiteX11" fmla="*/ 116910 w 203370"/>
                <a:gd name="connsiteY11" fmla="*/ 35729 h 190556"/>
                <a:gd name="connsiteX12" fmla="*/ 116910 w 203370"/>
                <a:gd name="connsiteY12" fmla="*/ 20617 h 190556"/>
                <a:gd name="connsiteX13" fmla="*/ 93971 w 203370"/>
                <a:gd name="connsiteY13" fmla="*/ 139774 h 190556"/>
                <a:gd name="connsiteX14" fmla="*/ 32722 w 203370"/>
                <a:gd name="connsiteY14" fmla="*/ 95688 h 190556"/>
                <a:gd name="connsiteX15" fmla="*/ 93971 w 203370"/>
                <a:gd name="connsiteY15" fmla="*/ 51601 h 190556"/>
                <a:gd name="connsiteX16" fmla="*/ 93971 w 203370"/>
                <a:gd name="connsiteY16" fmla="*/ 139774 h 190556"/>
                <a:gd name="connsiteX17" fmla="*/ 116910 w 203370"/>
                <a:gd name="connsiteY17" fmla="*/ 51601 h 190556"/>
                <a:gd name="connsiteX18" fmla="*/ 178919 w 203370"/>
                <a:gd name="connsiteY18" fmla="*/ 95688 h 190556"/>
                <a:gd name="connsiteX19" fmla="*/ 116910 w 203370"/>
                <a:gd name="connsiteY19" fmla="*/ 139774 h 190556"/>
                <a:gd name="connsiteX20" fmla="*/ 116910 w 203370"/>
                <a:gd name="connsiteY20" fmla="*/ 51601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3370" h="190556">
                  <a:moveTo>
                    <a:pt x="116910" y="20617"/>
                  </a:moveTo>
                  <a:cubicBezTo>
                    <a:pt x="116910" y="11295"/>
                    <a:pt x="113884" y="9528"/>
                    <a:pt x="105566" y="9528"/>
                  </a:cubicBezTo>
                  <a:cubicBezTo>
                    <a:pt x="98007" y="9528"/>
                    <a:pt x="93971" y="10286"/>
                    <a:pt x="93971" y="20617"/>
                  </a:cubicBezTo>
                  <a:lnTo>
                    <a:pt x="93971" y="35983"/>
                  </a:lnTo>
                  <a:cubicBezTo>
                    <a:pt x="48854" y="38755"/>
                    <a:pt x="9533" y="63944"/>
                    <a:pt x="9533" y="95688"/>
                  </a:cubicBezTo>
                  <a:cubicBezTo>
                    <a:pt x="9533" y="127431"/>
                    <a:pt x="48854" y="152624"/>
                    <a:pt x="93971" y="155396"/>
                  </a:cubicBezTo>
                  <a:lnTo>
                    <a:pt x="93971" y="170763"/>
                  </a:lnTo>
                  <a:cubicBezTo>
                    <a:pt x="93971" y="180839"/>
                    <a:pt x="97752" y="181847"/>
                    <a:pt x="105566" y="181847"/>
                  </a:cubicBezTo>
                  <a:cubicBezTo>
                    <a:pt x="113379" y="181847"/>
                    <a:pt x="116910" y="180589"/>
                    <a:pt x="116910" y="170763"/>
                  </a:cubicBezTo>
                  <a:lnTo>
                    <a:pt x="116910" y="155646"/>
                  </a:lnTo>
                  <a:cubicBezTo>
                    <a:pt x="165810" y="152120"/>
                    <a:pt x="202107" y="125919"/>
                    <a:pt x="202107" y="95688"/>
                  </a:cubicBezTo>
                  <a:cubicBezTo>
                    <a:pt x="202107" y="65207"/>
                    <a:pt x="165556" y="39260"/>
                    <a:pt x="116910" y="35729"/>
                  </a:cubicBezTo>
                  <a:lnTo>
                    <a:pt x="116910" y="20617"/>
                  </a:lnTo>
                  <a:close/>
                  <a:moveTo>
                    <a:pt x="93971" y="139774"/>
                  </a:moveTo>
                  <a:cubicBezTo>
                    <a:pt x="49108" y="136753"/>
                    <a:pt x="32722" y="115089"/>
                    <a:pt x="32722" y="95688"/>
                  </a:cubicBezTo>
                  <a:cubicBezTo>
                    <a:pt x="32722" y="76541"/>
                    <a:pt x="48854" y="54626"/>
                    <a:pt x="93971" y="51601"/>
                  </a:cubicBezTo>
                  <a:lnTo>
                    <a:pt x="93971" y="139774"/>
                  </a:lnTo>
                  <a:close/>
                  <a:moveTo>
                    <a:pt x="116910" y="51601"/>
                  </a:moveTo>
                  <a:cubicBezTo>
                    <a:pt x="162784" y="54372"/>
                    <a:pt x="178919" y="76795"/>
                    <a:pt x="178919" y="95688"/>
                  </a:cubicBezTo>
                  <a:cubicBezTo>
                    <a:pt x="178919" y="114584"/>
                    <a:pt x="163039" y="137003"/>
                    <a:pt x="116910" y="139774"/>
                  </a:cubicBezTo>
                  <a:lnTo>
                    <a:pt x="116910" y="5160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9FD66C50-917C-445E-91A0-EE78343D1AAA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9248693" y="-3602064"/>
              <a:ext cx="114396" cy="152445"/>
            </a:xfrm>
            <a:custGeom>
              <a:avLst/>
              <a:gdLst>
                <a:gd name="connsiteX0" fmla="*/ 14156 w 114396"/>
                <a:gd name="connsiteY0" fmla="*/ 141167 h 152445"/>
                <a:gd name="connsiteX1" fmla="*/ 11634 w 114396"/>
                <a:gd name="connsiteY1" fmla="*/ 145577 h 152445"/>
                <a:gd name="connsiteX2" fmla="*/ 20877 w 114396"/>
                <a:gd name="connsiteY2" fmla="*/ 152505 h 152445"/>
                <a:gd name="connsiteX3" fmla="*/ 107425 w 114396"/>
                <a:gd name="connsiteY3" fmla="*/ 152505 h 152445"/>
                <a:gd name="connsiteX4" fmla="*/ 116668 w 114396"/>
                <a:gd name="connsiteY4" fmla="*/ 145367 h 152445"/>
                <a:gd name="connsiteX5" fmla="*/ 107425 w 114396"/>
                <a:gd name="connsiteY5" fmla="*/ 138018 h 152445"/>
                <a:gd name="connsiteX6" fmla="*/ 36003 w 114396"/>
                <a:gd name="connsiteY6" fmla="*/ 138018 h 152445"/>
                <a:gd name="connsiteX7" fmla="*/ 96291 w 114396"/>
                <a:gd name="connsiteY7" fmla="*/ 92670 h 152445"/>
                <a:gd name="connsiteX8" fmla="*/ 116668 w 114396"/>
                <a:gd name="connsiteY8" fmla="*/ 55087 h 152445"/>
                <a:gd name="connsiteX9" fmla="*/ 60578 w 114396"/>
                <a:gd name="connsiteY9" fmla="*/ 9528 h 152445"/>
                <a:gd name="connsiteX10" fmla="*/ 25497 w 114396"/>
                <a:gd name="connsiteY10" fmla="*/ 20866 h 152445"/>
                <a:gd name="connsiteX11" fmla="*/ 9533 w 114396"/>
                <a:gd name="connsiteY11" fmla="*/ 45432 h 152445"/>
                <a:gd name="connsiteX12" fmla="*/ 18986 w 114396"/>
                <a:gd name="connsiteY12" fmla="*/ 55507 h 152445"/>
                <a:gd name="connsiteX13" fmla="*/ 22137 w 114396"/>
                <a:gd name="connsiteY13" fmla="*/ 52570 h 152445"/>
                <a:gd name="connsiteX14" fmla="*/ 57218 w 114396"/>
                <a:gd name="connsiteY14" fmla="*/ 23387 h 152445"/>
                <a:gd name="connsiteX15" fmla="*/ 98599 w 114396"/>
                <a:gd name="connsiteY15" fmla="*/ 55297 h 152445"/>
                <a:gd name="connsiteX16" fmla="*/ 82425 w 114396"/>
                <a:gd name="connsiteY16" fmla="*/ 87001 h 152445"/>
                <a:gd name="connsiteX17" fmla="*/ 55327 w 114396"/>
                <a:gd name="connsiteY17" fmla="*/ 108415 h 152445"/>
                <a:gd name="connsiteX18" fmla="*/ 14156 w 114396"/>
                <a:gd name="connsiteY18" fmla="*/ 141167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96" h="152445">
                  <a:moveTo>
                    <a:pt x="14156" y="141167"/>
                  </a:moveTo>
                  <a:cubicBezTo>
                    <a:pt x="12056" y="142846"/>
                    <a:pt x="11634" y="143267"/>
                    <a:pt x="11634" y="145577"/>
                  </a:cubicBezTo>
                  <a:cubicBezTo>
                    <a:pt x="11634" y="152505"/>
                    <a:pt x="17934" y="152505"/>
                    <a:pt x="20877" y="152505"/>
                  </a:cubicBezTo>
                  <a:lnTo>
                    <a:pt x="107425" y="152505"/>
                  </a:lnTo>
                  <a:cubicBezTo>
                    <a:pt x="110575" y="152505"/>
                    <a:pt x="116668" y="152505"/>
                    <a:pt x="116668" y="145367"/>
                  </a:cubicBezTo>
                  <a:cubicBezTo>
                    <a:pt x="116668" y="138018"/>
                    <a:pt x="110785" y="138018"/>
                    <a:pt x="107425" y="138018"/>
                  </a:cubicBezTo>
                  <a:lnTo>
                    <a:pt x="36003" y="138018"/>
                  </a:lnTo>
                  <a:cubicBezTo>
                    <a:pt x="66250" y="113873"/>
                    <a:pt x="85785" y="101487"/>
                    <a:pt x="96291" y="92670"/>
                  </a:cubicBezTo>
                  <a:cubicBezTo>
                    <a:pt x="108474" y="82169"/>
                    <a:pt x="116668" y="70625"/>
                    <a:pt x="116668" y="55087"/>
                  </a:cubicBezTo>
                  <a:cubicBezTo>
                    <a:pt x="116668" y="28214"/>
                    <a:pt x="93348" y="9528"/>
                    <a:pt x="60578" y="9528"/>
                  </a:cubicBezTo>
                  <a:cubicBezTo>
                    <a:pt x="49023" y="9528"/>
                    <a:pt x="36630" y="11839"/>
                    <a:pt x="25497" y="20866"/>
                  </a:cubicBezTo>
                  <a:cubicBezTo>
                    <a:pt x="14784" y="29893"/>
                    <a:pt x="9533" y="44169"/>
                    <a:pt x="9533" y="45432"/>
                  </a:cubicBezTo>
                  <a:cubicBezTo>
                    <a:pt x="9533" y="47738"/>
                    <a:pt x="16885" y="55507"/>
                    <a:pt x="18986" y="55507"/>
                  </a:cubicBezTo>
                  <a:cubicBezTo>
                    <a:pt x="21088" y="55507"/>
                    <a:pt x="21715" y="53618"/>
                    <a:pt x="22137" y="52570"/>
                  </a:cubicBezTo>
                  <a:cubicBezTo>
                    <a:pt x="25497" y="42279"/>
                    <a:pt x="32432" y="23387"/>
                    <a:pt x="57218" y="23387"/>
                  </a:cubicBezTo>
                  <a:cubicBezTo>
                    <a:pt x="77174" y="23387"/>
                    <a:pt x="98599" y="33042"/>
                    <a:pt x="98599" y="55297"/>
                  </a:cubicBezTo>
                  <a:cubicBezTo>
                    <a:pt x="98599" y="70204"/>
                    <a:pt x="89777" y="79863"/>
                    <a:pt x="82425" y="87001"/>
                  </a:cubicBezTo>
                  <a:cubicBezTo>
                    <a:pt x="75283" y="93718"/>
                    <a:pt x="62259" y="102956"/>
                    <a:pt x="55327" y="108415"/>
                  </a:cubicBezTo>
                  <a:lnTo>
                    <a:pt x="14156" y="14116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D3194F44-00F6-47CD-8EE0-1E35D937A3EC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9452319" y="-3685665"/>
              <a:ext cx="228792" cy="215964"/>
            </a:xfrm>
            <a:custGeom>
              <a:avLst/>
              <a:gdLst>
                <a:gd name="connsiteX0" fmla="*/ 123464 w 228792"/>
                <a:gd name="connsiteY0" fmla="*/ 123147 h 215964"/>
                <a:gd name="connsiteX1" fmla="*/ 207652 w 228792"/>
                <a:gd name="connsiteY1" fmla="*/ 123147 h 215964"/>
                <a:gd name="connsiteX2" fmla="*/ 219497 w 228792"/>
                <a:gd name="connsiteY2" fmla="*/ 114330 h 215964"/>
                <a:gd name="connsiteX3" fmla="*/ 207652 w 228792"/>
                <a:gd name="connsiteY3" fmla="*/ 105513 h 215964"/>
                <a:gd name="connsiteX4" fmla="*/ 123464 w 228792"/>
                <a:gd name="connsiteY4" fmla="*/ 105513 h 215964"/>
                <a:gd name="connsiteX5" fmla="*/ 123464 w 228792"/>
                <a:gd name="connsiteY5" fmla="*/ 21366 h 215964"/>
                <a:gd name="connsiteX6" fmla="*/ 114642 w 228792"/>
                <a:gd name="connsiteY6" fmla="*/ 9528 h 215964"/>
                <a:gd name="connsiteX7" fmla="*/ 105820 w 228792"/>
                <a:gd name="connsiteY7" fmla="*/ 21366 h 215964"/>
                <a:gd name="connsiteX8" fmla="*/ 105820 w 228792"/>
                <a:gd name="connsiteY8" fmla="*/ 105513 h 215964"/>
                <a:gd name="connsiteX9" fmla="*/ 21378 w 228792"/>
                <a:gd name="connsiteY9" fmla="*/ 105513 h 215964"/>
                <a:gd name="connsiteX10" fmla="*/ 9533 w 228792"/>
                <a:gd name="connsiteY10" fmla="*/ 114330 h 215964"/>
                <a:gd name="connsiteX11" fmla="*/ 21378 w 228792"/>
                <a:gd name="connsiteY11" fmla="*/ 123147 h 215964"/>
                <a:gd name="connsiteX12" fmla="*/ 105820 w 228792"/>
                <a:gd name="connsiteY12" fmla="*/ 123147 h 215964"/>
                <a:gd name="connsiteX13" fmla="*/ 105820 w 228792"/>
                <a:gd name="connsiteY13" fmla="*/ 207290 h 215964"/>
                <a:gd name="connsiteX14" fmla="*/ 114642 w 228792"/>
                <a:gd name="connsiteY14" fmla="*/ 219128 h 215964"/>
                <a:gd name="connsiteX15" fmla="*/ 123464 w 228792"/>
                <a:gd name="connsiteY15" fmla="*/ 207290 h 215964"/>
                <a:gd name="connsiteX16" fmla="*/ 123464 w 228792"/>
                <a:gd name="connsiteY16" fmla="*/ 123147 h 21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8792" h="215964">
                  <a:moveTo>
                    <a:pt x="123464" y="123147"/>
                  </a:moveTo>
                  <a:lnTo>
                    <a:pt x="207652" y="123147"/>
                  </a:lnTo>
                  <a:cubicBezTo>
                    <a:pt x="210675" y="123147"/>
                    <a:pt x="219497" y="123147"/>
                    <a:pt x="219497" y="114330"/>
                  </a:cubicBezTo>
                  <a:cubicBezTo>
                    <a:pt x="219497" y="105513"/>
                    <a:pt x="210675" y="105513"/>
                    <a:pt x="207652" y="105513"/>
                  </a:cubicBezTo>
                  <a:lnTo>
                    <a:pt x="123464" y="105513"/>
                  </a:lnTo>
                  <a:lnTo>
                    <a:pt x="123464" y="21366"/>
                  </a:lnTo>
                  <a:cubicBezTo>
                    <a:pt x="123464" y="18345"/>
                    <a:pt x="123464" y="9528"/>
                    <a:pt x="114642" y="9528"/>
                  </a:cubicBezTo>
                  <a:cubicBezTo>
                    <a:pt x="105820" y="9528"/>
                    <a:pt x="105820" y="18345"/>
                    <a:pt x="105820" y="21366"/>
                  </a:cubicBezTo>
                  <a:lnTo>
                    <a:pt x="105820" y="105513"/>
                  </a:lnTo>
                  <a:lnTo>
                    <a:pt x="21378" y="105513"/>
                  </a:lnTo>
                  <a:cubicBezTo>
                    <a:pt x="18355" y="105513"/>
                    <a:pt x="9533" y="105513"/>
                    <a:pt x="9533" y="114330"/>
                  </a:cubicBezTo>
                  <a:cubicBezTo>
                    <a:pt x="9533" y="123147"/>
                    <a:pt x="18355" y="123147"/>
                    <a:pt x="21378" y="123147"/>
                  </a:cubicBezTo>
                  <a:lnTo>
                    <a:pt x="105820" y="123147"/>
                  </a:lnTo>
                  <a:lnTo>
                    <a:pt x="105820" y="207290"/>
                  </a:lnTo>
                  <a:cubicBezTo>
                    <a:pt x="105820" y="210311"/>
                    <a:pt x="105820" y="219128"/>
                    <a:pt x="114642" y="219128"/>
                  </a:cubicBezTo>
                  <a:cubicBezTo>
                    <a:pt x="123464" y="219128"/>
                    <a:pt x="123464" y="210311"/>
                    <a:pt x="123464" y="207290"/>
                  </a:cubicBezTo>
                  <a:lnTo>
                    <a:pt x="123464" y="12314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5943DD96-A2D0-4995-BEA5-4E40FE0B14D7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9747099" y="-3677602"/>
              <a:ext cx="88975" cy="177853"/>
            </a:xfrm>
            <a:custGeom>
              <a:avLst/>
              <a:gdLst>
                <a:gd name="connsiteX0" fmla="*/ 77086 w 88974"/>
                <a:gd name="connsiteY0" fmla="*/ 19099 h 177852"/>
                <a:gd name="connsiteX1" fmla="*/ 67255 w 88974"/>
                <a:gd name="connsiteY1" fmla="*/ 9528 h 177852"/>
                <a:gd name="connsiteX2" fmla="*/ 53393 w 88974"/>
                <a:gd name="connsiteY2" fmla="*/ 23129 h 177852"/>
                <a:gd name="connsiteX3" fmla="*/ 63220 w 88974"/>
                <a:gd name="connsiteY3" fmla="*/ 32705 h 177852"/>
                <a:gd name="connsiteX4" fmla="*/ 77086 w 88974"/>
                <a:gd name="connsiteY4" fmla="*/ 19099 h 177852"/>
                <a:gd name="connsiteX5" fmla="*/ 40285 w 88974"/>
                <a:gd name="connsiteY5" fmla="*/ 111555 h 177852"/>
                <a:gd name="connsiteX6" fmla="*/ 26672 w 88974"/>
                <a:gd name="connsiteY6" fmla="*/ 146320 h 177852"/>
                <a:gd name="connsiteX7" fmla="*/ 24150 w 88974"/>
                <a:gd name="connsiteY7" fmla="*/ 157408 h 177852"/>
                <a:gd name="connsiteX8" fmla="*/ 47089 w 88974"/>
                <a:gd name="connsiteY8" fmla="*/ 178822 h 177852"/>
                <a:gd name="connsiteX9" fmla="*/ 81873 w 88974"/>
                <a:gd name="connsiteY9" fmla="*/ 140274 h 177852"/>
                <a:gd name="connsiteX10" fmla="*/ 78091 w 88974"/>
                <a:gd name="connsiteY10" fmla="*/ 136999 h 177852"/>
                <a:gd name="connsiteX11" fmla="*/ 73809 w 88974"/>
                <a:gd name="connsiteY11" fmla="*/ 141282 h 177852"/>
                <a:gd name="connsiteX12" fmla="*/ 47594 w 88974"/>
                <a:gd name="connsiteY12" fmla="*/ 171767 h 177852"/>
                <a:gd name="connsiteX13" fmla="*/ 41544 w 88974"/>
                <a:gd name="connsiteY13" fmla="*/ 163704 h 177852"/>
                <a:gd name="connsiteX14" fmla="*/ 46585 w 88974"/>
                <a:gd name="connsiteY14" fmla="*/ 145316 h 177852"/>
                <a:gd name="connsiteX15" fmla="*/ 54398 w 88974"/>
                <a:gd name="connsiteY15" fmla="*/ 124906 h 177852"/>
                <a:gd name="connsiteX16" fmla="*/ 62215 w 88974"/>
                <a:gd name="connsiteY16" fmla="*/ 104501 h 177852"/>
                <a:gd name="connsiteX17" fmla="*/ 67506 w 88974"/>
                <a:gd name="connsiteY17" fmla="*/ 86616 h 177852"/>
                <a:gd name="connsiteX18" fmla="*/ 44567 w 88974"/>
                <a:gd name="connsiteY18" fmla="*/ 65203 h 177852"/>
                <a:gd name="connsiteX19" fmla="*/ 9533 w 88974"/>
                <a:gd name="connsiteY19" fmla="*/ 103747 h 177852"/>
                <a:gd name="connsiteX20" fmla="*/ 13314 w 88974"/>
                <a:gd name="connsiteY20" fmla="*/ 107022 h 177852"/>
                <a:gd name="connsiteX21" fmla="*/ 17596 w 88974"/>
                <a:gd name="connsiteY21" fmla="*/ 102992 h 177852"/>
                <a:gd name="connsiteX22" fmla="*/ 43812 w 88974"/>
                <a:gd name="connsiteY22" fmla="*/ 72257 h 177852"/>
                <a:gd name="connsiteX23" fmla="*/ 49862 w 88974"/>
                <a:gd name="connsiteY23" fmla="*/ 80570 h 177852"/>
                <a:gd name="connsiteX24" fmla="*/ 47089 w 88974"/>
                <a:gd name="connsiteY24" fmla="*/ 94175 h 177852"/>
                <a:gd name="connsiteX25" fmla="*/ 40285 w 88974"/>
                <a:gd name="connsiteY25" fmla="*/ 111555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8974" h="177852">
                  <a:moveTo>
                    <a:pt x="77086" y="19099"/>
                  </a:moveTo>
                  <a:cubicBezTo>
                    <a:pt x="77086" y="13557"/>
                    <a:pt x="73051" y="9528"/>
                    <a:pt x="67255" y="9528"/>
                  </a:cubicBezTo>
                  <a:cubicBezTo>
                    <a:pt x="60702" y="9528"/>
                    <a:pt x="53393" y="15574"/>
                    <a:pt x="53393" y="23129"/>
                  </a:cubicBezTo>
                  <a:cubicBezTo>
                    <a:pt x="53393" y="28671"/>
                    <a:pt x="57425" y="32705"/>
                    <a:pt x="63220" y="32705"/>
                  </a:cubicBezTo>
                  <a:cubicBezTo>
                    <a:pt x="69774" y="32705"/>
                    <a:pt x="77086" y="26658"/>
                    <a:pt x="77086" y="19099"/>
                  </a:cubicBezTo>
                  <a:close/>
                  <a:moveTo>
                    <a:pt x="40285" y="111555"/>
                  </a:moveTo>
                  <a:lnTo>
                    <a:pt x="26672" y="146320"/>
                  </a:lnTo>
                  <a:cubicBezTo>
                    <a:pt x="25413" y="150099"/>
                    <a:pt x="24150" y="153124"/>
                    <a:pt x="24150" y="157408"/>
                  </a:cubicBezTo>
                  <a:cubicBezTo>
                    <a:pt x="24150" y="169750"/>
                    <a:pt x="33731" y="178822"/>
                    <a:pt x="47089" y="178822"/>
                  </a:cubicBezTo>
                  <a:cubicBezTo>
                    <a:pt x="71541" y="178822"/>
                    <a:pt x="81873" y="143549"/>
                    <a:pt x="81873" y="140274"/>
                  </a:cubicBezTo>
                  <a:cubicBezTo>
                    <a:pt x="81873" y="137757"/>
                    <a:pt x="79859" y="136999"/>
                    <a:pt x="78091" y="136999"/>
                  </a:cubicBezTo>
                  <a:cubicBezTo>
                    <a:pt x="75069" y="136999"/>
                    <a:pt x="74564" y="138765"/>
                    <a:pt x="73809" y="141282"/>
                  </a:cubicBezTo>
                  <a:cubicBezTo>
                    <a:pt x="68010" y="161437"/>
                    <a:pt x="57675" y="171767"/>
                    <a:pt x="47594" y="171767"/>
                  </a:cubicBezTo>
                  <a:cubicBezTo>
                    <a:pt x="44567" y="171767"/>
                    <a:pt x="41544" y="170505"/>
                    <a:pt x="41544" y="163704"/>
                  </a:cubicBezTo>
                  <a:cubicBezTo>
                    <a:pt x="41544" y="157658"/>
                    <a:pt x="43308" y="153124"/>
                    <a:pt x="46585" y="145316"/>
                  </a:cubicBezTo>
                  <a:cubicBezTo>
                    <a:pt x="49107" y="138511"/>
                    <a:pt x="51625" y="131711"/>
                    <a:pt x="54398" y="124906"/>
                  </a:cubicBezTo>
                  <a:lnTo>
                    <a:pt x="62215" y="104501"/>
                  </a:lnTo>
                  <a:cubicBezTo>
                    <a:pt x="64483" y="98709"/>
                    <a:pt x="67506" y="90900"/>
                    <a:pt x="67506" y="86616"/>
                  </a:cubicBezTo>
                  <a:cubicBezTo>
                    <a:pt x="67506" y="74020"/>
                    <a:pt x="57425" y="65203"/>
                    <a:pt x="44567" y="65203"/>
                  </a:cubicBezTo>
                  <a:cubicBezTo>
                    <a:pt x="20119" y="65203"/>
                    <a:pt x="9533" y="100471"/>
                    <a:pt x="9533" y="103747"/>
                  </a:cubicBezTo>
                  <a:cubicBezTo>
                    <a:pt x="9533" y="106013"/>
                    <a:pt x="11296" y="107022"/>
                    <a:pt x="13314" y="107022"/>
                  </a:cubicBezTo>
                  <a:cubicBezTo>
                    <a:pt x="16591" y="107022"/>
                    <a:pt x="16842" y="105509"/>
                    <a:pt x="17596" y="102992"/>
                  </a:cubicBezTo>
                  <a:cubicBezTo>
                    <a:pt x="24655" y="79057"/>
                    <a:pt x="36249" y="72257"/>
                    <a:pt x="43812" y="72257"/>
                  </a:cubicBezTo>
                  <a:cubicBezTo>
                    <a:pt x="47343" y="72257"/>
                    <a:pt x="49862" y="73515"/>
                    <a:pt x="49862" y="80570"/>
                  </a:cubicBezTo>
                  <a:cubicBezTo>
                    <a:pt x="49862" y="83087"/>
                    <a:pt x="49611" y="86616"/>
                    <a:pt x="47089" y="94175"/>
                  </a:cubicBezTo>
                  <a:lnTo>
                    <a:pt x="40285" y="1115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B8A6E45B-91D8-4D34-8333-A6B7344A00A2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9848116" y="-3683148"/>
              <a:ext cx="203371" cy="190557"/>
            </a:xfrm>
            <a:custGeom>
              <a:avLst/>
              <a:gdLst>
                <a:gd name="connsiteX0" fmla="*/ 116910 w 203370"/>
                <a:gd name="connsiteY0" fmla="*/ 20617 h 190556"/>
                <a:gd name="connsiteX1" fmla="*/ 105566 w 203370"/>
                <a:gd name="connsiteY1" fmla="*/ 9528 h 190556"/>
                <a:gd name="connsiteX2" fmla="*/ 93972 w 203370"/>
                <a:gd name="connsiteY2" fmla="*/ 20617 h 190556"/>
                <a:gd name="connsiteX3" fmla="*/ 93972 w 203370"/>
                <a:gd name="connsiteY3" fmla="*/ 35983 h 190556"/>
                <a:gd name="connsiteX4" fmla="*/ 9533 w 203370"/>
                <a:gd name="connsiteY4" fmla="*/ 95688 h 190556"/>
                <a:gd name="connsiteX5" fmla="*/ 93972 w 203370"/>
                <a:gd name="connsiteY5" fmla="*/ 155396 h 190556"/>
                <a:gd name="connsiteX6" fmla="*/ 93972 w 203370"/>
                <a:gd name="connsiteY6" fmla="*/ 170763 h 190556"/>
                <a:gd name="connsiteX7" fmla="*/ 105566 w 203370"/>
                <a:gd name="connsiteY7" fmla="*/ 181847 h 190556"/>
                <a:gd name="connsiteX8" fmla="*/ 116910 w 203370"/>
                <a:gd name="connsiteY8" fmla="*/ 170763 h 190556"/>
                <a:gd name="connsiteX9" fmla="*/ 116910 w 203370"/>
                <a:gd name="connsiteY9" fmla="*/ 155646 h 190556"/>
                <a:gd name="connsiteX10" fmla="*/ 202107 w 203370"/>
                <a:gd name="connsiteY10" fmla="*/ 95688 h 190556"/>
                <a:gd name="connsiteX11" fmla="*/ 116910 w 203370"/>
                <a:gd name="connsiteY11" fmla="*/ 35729 h 190556"/>
                <a:gd name="connsiteX12" fmla="*/ 116910 w 203370"/>
                <a:gd name="connsiteY12" fmla="*/ 20617 h 190556"/>
                <a:gd name="connsiteX13" fmla="*/ 93972 w 203370"/>
                <a:gd name="connsiteY13" fmla="*/ 139774 h 190556"/>
                <a:gd name="connsiteX14" fmla="*/ 32722 w 203370"/>
                <a:gd name="connsiteY14" fmla="*/ 95688 h 190556"/>
                <a:gd name="connsiteX15" fmla="*/ 93972 w 203370"/>
                <a:gd name="connsiteY15" fmla="*/ 51601 h 190556"/>
                <a:gd name="connsiteX16" fmla="*/ 93972 w 203370"/>
                <a:gd name="connsiteY16" fmla="*/ 139774 h 190556"/>
                <a:gd name="connsiteX17" fmla="*/ 116910 w 203370"/>
                <a:gd name="connsiteY17" fmla="*/ 51601 h 190556"/>
                <a:gd name="connsiteX18" fmla="*/ 178919 w 203370"/>
                <a:gd name="connsiteY18" fmla="*/ 95688 h 190556"/>
                <a:gd name="connsiteX19" fmla="*/ 116910 w 203370"/>
                <a:gd name="connsiteY19" fmla="*/ 139774 h 190556"/>
                <a:gd name="connsiteX20" fmla="*/ 116910 w 203370"/>
                <a:gd name="connsiteY20" fmla="*/ 51601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3370" h="190556">
                  <a:moveTo>
                    <a:pt x="116910" y="20617"/>
                  </a:moveTo>
                  <a:cubicBezTo>
                    <a:pt x="116910" y="11295"/>
                    <a:pt x="113884" y="9528"/>
                    <a:pt x="105566" y="9528"/>
                  </a:cubicBezTo>
                  <a:cubicBezTo>
                    <a:pt x="98007" y="9528"/>
                    <a:pt x="93972" y="10286"/>
                    <a:pt x="93972" y="20617"/>
                  </a:cubicBezTo>
                  <a:lnTo>
                    <a:pt x="93972" y="35983"/>
                  </a:lnTo>
                  <a:cubicBezTo>
                    <a:pt x="48853" y="38755"/>
                    <a:pt x="9533" y="63944"/>
                    <a:pt x="9533" y="95688"/>
                  </a:cubicBezTo>
                  <a:cubicBezTo>
                    <a:pt x="9533" y="127431"/>
                    <a:pt x="48853" y="152624"/>
                    <a:pt x="93972" y="155396"/>
                  </a:cubicBezTo>
                  <a:lnTo>
                    <a:pt x="93972" y="170763"/>
                  </a:lnTo>
                  <a:cubicBezTo>
                    <a:pt x="93972" y="180839"/>
                    <a:pt x="97753" y="181847"/>
                    <a:pt x="105566" y="181847"/>
                  </a:cubicBezTo>
                  <a:cubicBezTo>
                    <a:pt x="113379" y="181847"/>
                    <a:pt x="116910" y="180589"/>
                    <a:pt x="116910" y="170763"/>
                  </a:cubicBezTo>
                  <a:lnTo>
                    <a:pt x="116910" y="155646"/>
                  </a:lnTo>
                  <a:cubicBezTo>
                    <a:pt x="165810" y="152120"/>
                    <a:pt x="202107" y="125919"/>
                    <a:pt x="202107" y="95688"/>
                  </a:cubicBezTo>
                  <a:cubicBezTo>
                    <a:pt x="202107" y="65207"/>
                    <a:pt x="165556" y="39260"/>
                    <a:pt x="116910" y="35729"/>
                  </a:cubicBezTo>
                  <a:lnTo>
                    <a:pt x="116910" y="20617"/>
                  </a:lnTo>
                  <a:close/>
                  <a:moveTo>
                    <a:pt x="93972" y="139774"/>
                  </a:moveTo>
                  <a:cubicBezTo>
                    <a:pt x="49107" y="136753"/>
                    <a:pt x="32722" y="115089"/>
                    <a:pt x="32722" y="95688"/>
                  </a:cubicBezTo>
                  <a:cubicBezTo>
                    <a:pt x="32722" y="76541"/>
                    <a:pt x="48853" y="54626"/>
                    <a:pt x="93972" y="51601"/>
                  </a:cubicBezTo>
                  <a:lnTo>
                    <a:pt x="93972" y="139774"/>
                  </a:lnTo>
                  <a:close/>
                  <a:moveTo>
                    <a:pt x="116910" y="51601"/>
                  </a:moveTo>
                  <a:cubicBezTo>
                    <a:pt x="162784" y="54372"/>
                    <a:pt x="178919" y="76795"/>
                    <a:pt x="178919" y="95688"/>
                  </a:cubicBezTo>
                  <a:cubicBezTo>
                    <a:pt x="178919" y="114584"/>
                    <a:pt x="163039" y="137003"/>
                    <a:pt x="116910" y="139774"/>
                  </a:cubicBezTo>
                  <a:lnTo>
                    <a:pt x="116910" y="5160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2ADA41DB-ABC1-4509-9A4C-B7640DD16924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10069862" y="-3597653"/>
              <a:ext cx="114396" cy="152445"/>
            </a:xfrm>
            <a:custGeom>
              <a:avLst/>
              <a:gdLst>
                <a:gd name="connsiteX0" fmla="*/ 36631 w 114396"/>
                <a:gd name="connsiteY0" fmla="*/ 23383 h 152445"/>
                <a:gd name="connsiteX1" fmla="*/ 97968 w 114396"/>
                <a:gd name="connsiteY1" fmla="*/ 23383 h 152445"/>
                <a:gd name="connsiteX2" fmla="*/ 107211 w 114396"/>
                <a:gd name="connsiteY2" fmla="*/ 16455 h 152445"/>
                <a:gd name="connsiteX3" fmla="*/ 97968 w 114396"/>
                <a:gd name="connsiteY3" fmla="*/ 9528 h 152445"/>
                <a:gd name="connsiteX4" fmla="*/ 29699 w 114396"/>
                <a:gd name="connsiteY4" fmla="*/ 9528 h 152445"/>
                <a:gd name="connsiteX5" fmla="*/ 20456 w 114396"/>
                <a:gd name="connsiteY5" fmla="*/ 19183 h 152445"/>
                <a:gd name="connsiteX6" fmla="*/ 20456 w 114396"/>
                <a:gd name="connsiteY6" fmla="*/ 78180 h 152445"/>
                <a:gd name="connsiteX7" fmla="*/ 27808 w 114396"/>
                <a:gd name="connsiteY7" fmla="*/ 87838 h 152445"/>
                <a:gd name="connsiteX8" fmla="*/ 34950 w 114396"/>
                <a:gd name="connsiteY8" fmla="*/ 83848 h 152445"/>
                <a:gd name="connsiteX9" fmla="*/ 66667 w 114396"/>
                <a:gd name="connsiteY9" fmla="*/ 71252 h 152445"/>
                <a:gd name="connsiteX10" fmla="*/ 96287 w 114396"/>
                <a:gd name="connsiteY10" fmla="*/ 104846 h 152445"/>
                <a:gd name="connsiteX11" fmla="*/ 59315 w 114396"/>
                <a:gd name="connsiteY11" fmla="*/ 139066 h 152445"/>
                <a:gd name="connsiteX12" fmla="*/ 21084 w 114396"/>
                <a:gd name="connsiteY12" fmla="*/ 121638 h 152445"/>
                <a:gd name="connsiteX13" fmla="*/ 17513 w 114396"/>
                <a:gd name="connsiteY13" fmla="*/ 119121 h 152445"/>
                <a:gd name="connsiteX14" fmla="*/ 9533 w 114396"/>
                <a:gd name="connsiteY14" fmla="*/ 128780 h 152445"/>
                <a:gd name="connsiteX15" fmla="*/ 59526 w 114396"/>
                <a:gd name="connsiteY15" fmla="*/ 152505 h 152445"/>
                <a:gd name="connsiteX16" fmla="*/ 116036 w 114396"/>
                <a:gd name="connsiteY16" fmla="*/ 105056 h 152445"/>
                <a:gd name="connsiteX17" fmla="*/ 66878 w 114396"/>
                <a:gd name="connsiteY17" fmla="*/ 58024 h 152445"/>
                <a:gd name="connsiteX18" fmla="*/ 36631 w 114396"/>
                <a:gd name="connsiteY18" fmla="*/ 65372 h 152445"/>
                <a:gd name="connsiteX19" fmla="*/ 36631 w 114396"/>
                <a:gd name="connsiteY19" fmla="*/ 2338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4396" h="152445">
                  <a:moveTo>
                    <a:pt x="36631" y="23383"/>
                  </a:moveTo>
                  <a:lnTo>
                    <a:pt x="97968" y="23383"/>
                  </a:lnTo>
                  <a:cubicBezTo>
                    <a:pt x="100911" y="23383"/>
                    <a:pt x="107211" y="23383"/>
                    <a:pt x="107211" y="16455"/>
                  </a:cubicBezTo>
                  <a:cubicBezTo>
                    <a:pt x="107211" y="9528"/>
                    <a:pt x="100911" y="9528"/>
                    <a:pt x="97968" y="9528"/>
                  </a:cubicBezTo>
                  <a:lnTo>
                    <a:pt x="29699" y="9528"/>
                  </a:lnTo>
                  <a:cubicBezTo>
                    <a:pt x="22557" y="9528"/>
                    <a:pt x="20456" y="11417"/>
                    <a:pt x="20456" y="19183"/>
                  </a:cubicBezTo>
                  <a:lnTo>
                    <a:pt x="20456" y="78180"/>
                  </a:lnTo>
                  <a:cubicBezTo>
                    <a:pt x="20456" y="81748"/>
                    <a:pt x="20456" y="87838"/>
                    <a:pt x="27808" y="87838"/>
                  </a:cubicBezTo>
                  <a:cubicBezTo>
                    <a:pt x="31590" y="87838"/>
                    <a:pt x="32849" y="86580"/>
                    <a:pt x="34950" y="83848"/>
                  </a:cubicBezTo>
                  <a:cubicBezTo>
                    <a:pt x="43772" y="73562"/>
                    <a:pt x="57008" y="71252"/>
                    <a:pt x="66667" y="71252"/>
                  </a:cubicBezTo>
                  <a:cubicBezTo>
                    <a:pt x="84316" y="71252"/>
                    <a:pt x="96287" y="83217"/>
                    <a:pt x="96287" y="104846"/>
                  </a:cubicBezTo>
                  <a:cubicBezTo>
                    <a:pt x="96287" y="128149"/>
                    <a:pt x="79275" y="139066"/>
                    <a:pt x="59315" y="139066"/>
                  </a:cubicBezTo>
                  <a:cubicBezTo>
                    <a:pt x="50914" y="139066"/>
                    <a:pt x="34950" y="136966"/>
                    <a:pt x="21084" y="121638"/>
                  </a:cubicBezTo>
                  <a:cubicBezTo>
                    <a:pt x="19193" y="119542"/>
                    <a:pt x="18776" y="119121"/>
                    <a:pt x="17513" y="119121"/>
                  </a:cubicBezTo>
                  <a:cubicBezTo>
                    <a:pt x="14995" y="119121"/>
                    <a:pt x="9533" y="127518"/>
                    <a:pt x="9533" y="128780"/>
                  </a:cubicBezTo>
                  <a:cubicBezTo>
                    <a:pt x="9533" y="131718"/>
                    <a:pt x="28857" y="152505"/>
                    <a:pt x="59526" y="152505"/>
                  </a:cubicBezTo>
                  <a:cubicBezTo>
                    <a:pt x="90615" y="152505"/>
                    <a:pt x="116036" y="131507"/>
                    <a:pt x="116036" y="105056"/>
                  </a:cubicBezTo>
                  <a:cubicBezTo>
                    <a:pt x="116036" y="80700"/>
                    <a:pt x="96077" y="58024"/>
                    <a:pt x="66878" y="58024"/>
                  </a:cubicBezTo>
                  <a:cubicBezTo>
                    <a:pt x="55538" y="58024"/>
                    <a:pt x="45663" y="60335"/>
                    <a:pt x="36631" y="65372"/>
                  </a:cubicBezTo>
                  <a:lnTo>
                    <a:pt x="36631" y="2338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374AD26C-B449-4D8D-8D62-CD86556A22C5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8424902" y="-3075387"/>
              <a:ext cx="190660" cy="190557"/>
            </a:xfrm>
            <a:custGeom>
              <a:avLst/>
              <a:gdLst>
                <a:gd name="connsiteX0" fmla="*/ 180936 w 190660"/>
                <a:gd name="connsiteY0" fmla="*/ 19100 h 190556"/>
                <a:gd name="connsiteX1" fmla="*/ 184467 w 190660"/>
                <a:gd name="connsiteY1" fmla="*/ 12300 h 190556"/>
                <a:gd name="connsiteX2" fmla="*/ 177660 w 190660"/>
                <a:gd name="connsiteY2" fmla="*/ 9528 h 190556"/>
                <a:gd name="connsiteX3" fmla="*/ 65492 w 190660"/>
                <a:gd name="connsiteY3" fmla="*/ 9528 h 190556"/>
                <a:gd name="connsiteX4" fmla="*/ 57174 w 190660"/>
                <a:gd name="connsiteY4" fmla="*/ 14566 h 190556"/>
                <a:gd name="connsiteX5" fmla="*/ 43057 w 190660"/>
                <a:gd name="connsiteY5" fmla="*/ 59410 h 190556"/>
                <a:gd name="connsiteX6" fmla="*/ 42303 w 190660"/>
                <a:gd name="connsiteY6" fmla="*/ 63190 h 190556"/>
                <a:gd name="connsiteX7" fmla="*/ 46084 w 190660"/>
                <a:gd name="connsiteY7" fmla="*/ 66715 h 190556"/>
                <a:gd name="connsiteX8" fmla="*/ 50874 w 190660"/>
                <a:gd name="connsiteY8" fmla="*/ 60669 h 190556"/>
                <a:gd name="connsiteX9" fmla="*/ 113383 w 190660"/>
                <a:gd name="connsiteY9" fmla="*/ 17841 h 190556"/>
                <a:gd name="connsiteX10" fmla="*/ 156993 w 190660"/>
                <a:gd name="connsiteY10" fmla="*/ 17841 h 190556"/>
                <a:gd name="connsiteX11" fmla="*/ 13064 w 190660"/>
                <a:gd name="connsiteY11" fmla="*/ 172021 h 190556"/>
                <a:gd name="connsiteX12" fmla="*/ 9533 w 190660"/>
                <a:gd name="connsiteY12" fmla="*/ 178822 h 190556"/>
                <a:gd name="connsiteX13" fmla="*/ 16341 w 190660"/>
                <a:gd name="connsiteY13" fmla="*/ 181593 h 190556"/>
                <a:gd name="connsiteX14" fmla="*/ 132795 w 190660"/>
                <a:gd name="connsiteY14" fmla="*/ 181593 h 190556"/>
                <a:gd name="connsiteX15" fmla="*/ 141113 w 190660"/>
                <a:gd name="connsiteY15" fmla="*/ 176555 h 190556"/>
                <a:gd name="connsiteX16" fmla="*/ 158756 w 190660"/>
                <a:gd name="connsiteY16" fmla="*/ 121381 h 190556"/>
                <a:gd name="connsiteX17" fmla="*/ 159765 w 190660"/>
                <a:gd name="connsiteY17" fmla="*/ 117351 h 190556"/>
                <a:gd name="connsiteX18" fmla="*/ 155984 w 190660"/>
                <a:gd name="connsiteY18" fmla="*/ 113826 h 190556"/>
                <a:gd name="connsiteX19" fmla="*/ 153461 w 190660"/>
                <a:gd name="connsiteY19" fmla="*/ 114834 h 190556"/>
                <a:gd name="connsiteX20" fmla="*/ 152203 w 190660"/>
                <a:gd name="connsiteY20" fmla="*/ 116343 h 190556"/>
                <a:gd name="connsiteX21" fmla="*/ 149679 w 190660"/>
                <a:gd name="connsiteY21" fmla="*/ 123902 h 190556"/>
                <a:gd name="connsiteX22" fmla="*/ 83894 w 190660"/>
                <a:gd name="connsiteY22" fmla="*/ 172522 h 190556"/>
                <a:gd name="connsiteX23" fmla="*/ 37767 w 190660"/>
                <a:gd name="connsiteY23" fmla="*/ 172522 h 190556"/>
                <a:gd name="connsiteX24" fmla="*/ 180936 w 190660"/>
                <a:gd name="connsiteY24" fmla="*/ 19100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660" h="190556">
                  <a:moveTo>
                    <a:pt x="180936" y="19100"/>
                  </a:moveTo>
                  <a:cubicBezTo>
                    <a:pt x="182955" y="17087"/>
                    <a:pt x="184467" y="15321"/>
                    <a:pt x="184467" y="12300"/>
                  </a:cubicBezTo>
                  <a:cubicBezTo>
                    <a:pt x="184467" y="9528"/>
                    <a:pt x="182450" y="9528"/>
                    <a:pt x="177660" y="9528"/>
                  </a:cubicBezTo>
                  <a:lnTo>
                    <a:pt x="65492" y="9528"/>
                  </a:lnTo>
                  <a:cubicBezTo>
                    <a:pt x="58938" y="9528"/>
                    <a:pt x="58688" y="9778"/>
                    <a:pt x="57174" y="14566"/>
                  </a:cubicBezTo>
                  <a:lnTo>
                    <a:pt x="43057" y="59410"/>
                  </a:lnTo>
                  <a:cubicBezTo>
                    <a:pt x="42807" y="60419"/>
                    <a:pt x="42303" y="61927"/>
                    <a:pt x="42303" y="63190"/>
                  </a:cubicBezTo>
                  <a:cubicBezTo>
                    <a:pt x="42303" y="63690"/>
                    <a:pt x="42553" y="66715"/>
                    <a:pt x="46084" y="66715"/>
                  </a:cubicBezTo>
                  <a:cubicBezTo>
                    <a:pt x="48857" y="66715"/>
                    <a:pt x="49361" y="65707"/>
                    <a:pt x="50874" y="60669"/>
                  </a:cubicBezTo>
                  <a:cubicBezTo>
                    <a:pt x="62973" y="26409"/>
                    <a:pt x="82631" y="17841"/>
                    <a:pt x="113383" y="17841"/>
                  </a:cubicBezTo>
                  <a:lnTo>
                    <a:pt x="156993" y="17841"/>
                  </a:lnTo>
                  <a:lnTo>
                    <a:pt x="13064" y="172021"/>
                  </a:lnTo>
                  <a:cubicBezTo>
                    <a:pt x="11046" y="174288"/>
                    <a:pt x="9533" y="175797"/>
                    <a:pt x="9533" y="178822"/>
                  </a:cubicBezTo>
                  <a:cubicBezTo>
                    <a:pt x="9533" y="181593"/>
                    <a:pt x="11805" y="181593"/>
                    <a:pt x="16341" y="181593"/>
                  </a:cubicBezTo>
                  <a:lnTo>
                    <a:pt x="132795" y="181593"/>
                  </a:lnTo>
                  <a:cubicBezTo>
                    <a:pt x="139345" y="181593"/>
                    <a:pt x="139599" y="181343"/>
                    <a:pt x="141113" y="176555"/>
                  </a:cubicBezTo>
                  <a:lnTo>
                    <a:pt x="158756" y="121381"/>
                  </a:lnTo>
                  <a:cubicBezTo>
                    <a:pt x="159765" y="118106"/>
                    <a:pt x="159765" y="117606"/>
                    <a:pt x="159765" y="117351"/>
                  </a:cubicBezTo>
                  <a:cubicBezTo>
                    <a:pt x="159765" y="117101"/>
                    <a:pt x="159511" y="113826"/>
                    <a:pt x="155984" y="113826"/>
                  </a:cubicBezTo>
                  <a:cubicBezTo>
                    <a:pt x="154470" y="113826"/>
                    <a:pt x="153715" y="114581"/>
                    <a:pt x="153461" y="114834"/>
                  </a:cubicBezTo>
                  <a:cubicBezTo>
                    <a:pt x="152958" y="115335"/>
                    <a:pt x="152453" y="115839"/>
                    <a:pt x="152203" y="116343"/>
                  </a:cubicBezTo>
                  <a:cubicBezTo>
                    <a:pt x="151698" y="117856"/>
                    <a:pt x="151698" y="118360"/>
                    <a:pt x="149679" y="123902"/>
                  </a:cubicBezTo>
                  <a:cubicBezTo>
                    <a:pt x="138340" y="157912"/>
                    <a:pt x="123718" y="172522"/>
                    <a:pt x="83894" y="172522"/>
                  </a:cubicBezTo>
                  <a:lnTo>
                    <a:pt x="37767" y="172522"/>
                  </a:lnTo>
                  <a:lnTo>
                    <a:pt x="180936" y="191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46CCD6DB-0E0A-450E-9E0A-0BD7DAC56A57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8700380" y="-3011904"/>
              <a:ext cx="228792" cy="88926"/>
            </a:xfrm>
            <a:custGeom>
              <a:avLst/>
              <a:gdLst>
                <a:gd name="connsiteX0" fmla="*/ 208157 w 228792"/>
                <a:gd name="connsiteY0" fmla="*/ 27166 h 88926"/>
                <a:gd name="connsiteX1" fmla="*/ 219498 w 228792"/>
                <a:gd name="connsiteY1" fmla="*/ 18345 h 88926"/>
                <a:gd name="connsiteX2" fmla="*/ 206643 w 228792"/>
                <a:gd name="connsiteY2" fmla="*/ 9528 h 88926"/>
                <a:gd name="connsiteX3" fmla="*/ 22387 w 228792"/>
                <a:gd name="connsiteY3" fmla="*/ 9528 h 88926"/>
                <a:gd name="connsiteX4" fmla="*/ 9533 w 228792"/>
                <a:gd name="connsiteY4" fmla="*/ 18345 h 88926"/>
                <a:gd name="connsiteX5" fmla="*/ 20873 w 228792"/>
                <a:gd name="connsiteY5" fmla="*/ 27166 h 88926"/>
                <a:gd name="connsiteX6" fmla="*/ 208157 w 228792"/>
                <a:gd name="connsiteY6" fmla="*/ 27166 h 88926"/>
                <a:gd name="connsiteX7" fmla="*/ 206643 w 228792"/>
                <a:gd name="connsiteY7" fmla="*/ 86620 h 88926"/>
                <a:gd name="connsiteX8" fmla="*/ 219498 w 228792"/>
                <a:gd name="connsiteY8" fmla="*/ 77802 h 88926"/>
                <a:gd name="connsiteX9" fmla="*/ 208157 w 228792"/>
                <a:gd name="connsiteY9" fmla="*/ 68985 h 88926"/>
                <a:gd name="connsiteX10" fmla="*/ 20873 w 228792"/>
                <a:gd name="connsiteY10" fmla="*/ 68985 h 88926"/>
                <a:gd name="connsiteX11" fmla="*/ 9533 w 228792"/>
                <a:gd name="connsiteY11" fmla="*/ 77802 h 88926"/>
                <a:gd name="connsiteX12" fmla="*/ 22387 w 228792"/>
                <a:gd name="connsiteY12" fmla="*/ 86620 h 88926"/>
                <a:gd name="connsiteX13" fmla="*/ 206643 w 228792"/>
                <a:gd name="connsiteY13" fmla="*/ 86620 h 8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792" h="88926">
                  <a:moveTo>
                    <a:pt x="208157" y="27166"/>
                  </a:moveTo>
                  <a:cubicBezTo>
                    <a:pt x="211180" y="27166"/>
                    <a:pt x="219498" y="27166"/>
                    <a:pt x="219498" y="18345"/>
                  </a:cubicBezTo>
                  <a:cubicBezTo>
                    <a:pt x="219498" y="9528"/>
                    <a:pt x="210171" y="9528"/>
                    <a:pt x="206643" y="9528"/>
                  </a:cubicBezTo>
                  <a:lnTo>
                    <a:pt x="22387" y="9528"/>
                  </a:lnTo>
                  <a:cubicBezTo>
                    <a:pt x="18860" y="9528"/>
                    <a:pt x="9533" y="9528"/>
                    <a:pt x="9533" y="18345"/>
                  </a:cubicBezTo>
                  <a:cubicBezTo>
                    <a:pt x="9533" y="27166"/>
                    <a:pt x="17851" y="27166"/>
                    <a:pt x="20873" y="27166"/>
                  </a:cubicBezTo>
                  <a:lnTo>
                    <a:pt x="208157" y="27166"/>
                  </a:lnTo>
                  <a:close/>
                  <a:moveTo>
                    <a:pt x="206643" y="86620"/>
                  </a:moveTo>
                  <a:cubicBezTo>
                    <a:pt x="210171" y="86620"/>
                    <a:pt x="219498" y="86620"/>
                    <a:pt x="219498" y="77802"/>
                  </a:cubicBezTo>
                  <a:cubicBezTo>
                    <a:pt x="219498" y="68985"/>
                    <a:pt x="211180" y="68985"/>
                    <a:pt x="208157" y="68985"/>
                  </a:cubicBezTo>
                  <a:lnTo>
                    <a:pt x="20873" y="68985"/>
                  </a:lnTo>
                  <a:cubicBezTo>
                    <a:pt x="17851" y="68985"/>
                    <a:pt x="9533" y="68985"/>
                    <a:pt x="9533" y="77802"/>
                  </a:cubicBezTo>
                  <a:cubicBezTo>
                    <a:pt x="9533" y="86620"/>
                    <a:pt x="18860" y="86620"/>
                    <a:pt x="22387" y="86620"/>
                  </a:cubicBezTo>
                  <a:lnTo>
                    <a:pt x="206643" y="866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E2E0DA5E-D6DC-4E23-BE8E-C18F90D1C569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9019824" y="-3075641"/>
              <a:ext cx="203371" cy="190557"/>
            </a:xfrm>
            <a:custGeom>
              <a:avLst/>
              <a:gdLst>
                <a:gd name="connsiteX0" fmla="*/ 116910 w 203370"/>
                <a:gd name="connsiteY0" fmla="*/ 20616 h 190556"/>
                <a:gd name="connsiteX1" fmla="*/ 105566 w 203370"/>
                <a:gd name="connsiteY1" fmla="*/ 9528 h 190556"/>
                <a:gd name="connsiteX2" fmla="*/ 93971 w 203370"/>
                <a:gd name="connsiteY2" fmla="*/ 20616 h 190556"/>
                <a:gd name="connsiteX3" fmla="*/ 93971 w 203370"/>
                <a:gd name="connsiteY3" fmla="*/ 35984 h 190556"/>
                <a:gd name="connsiteX4" fmla="*/ 9533 w 203370"/>
                <a:gd name="connsiteY4" fmla="*/ 95688 h 190556"/>
                <a:gd name="connsiteX5" fmla="*/ 93971 w 203370"/>
                <a:gd name="connsiteY5" fmla="*/ 155396 h 190556"/>
                <a:gd name="connsiteX6" fmla="*/ 93971 w 203370"/>
                <a:gd name="connsiteY6" fmla="*/ 170763 h 190556"/>
                <a:gd name="connsiteX7" fmla="*/ 105566 w 203370"/>
                <a:gd name="connsiteY7" fmla="*/ 181847 h 190556"/>
                <a:gd name="connsiteX8" fmla="*/ 116910 w 203370"/>
                <a:gd name="connsiteY8" fmla="*/ 170763 h 190556"/>
                <a:gd name="connsiteX9" fmla="*/ 116910 w 203370"/>
                <a:gd name="connsiteY9" fmla="*/ 155646 h 190556"/>
                <a:gd name="connsiteX10" fmla="*/ 202107 w 203370"/>
                <a:gd name="connsiteY10" fmla="*/ 95688 h 190556"/>
                <a:gd name="connsiteX11" fmla="*/ 116910 w 203370"/>
                <a:gd name="connsiteY11" fmla="*/ 35729 h 190556"/>
                <a:gd name="connsiteX12" fmla="*/ 116910 w 203370"/>
                <a:gd name="connsiteY12" fmla="*/ 20616 h 190556"/>
                <a:gd name="connsiteX13" fmla="*/ 93971 w 203370"/>
                <a:gd name="connsiteY13" fmla="*/ 139774 h 190556"/>
                <a:gd name="connsiteX14" fmla="*/ 32722 w 203370"/>
                <a:gd name="connsiteY14" fmla="*/ 95688 h 190556"/>
                <a:gd name="connsiteX15" fmla="*/ 93971 w 203370"/>
                <a:gd name="connsiteY15" fmla="*/ 51602 h 190556"/>
                <a:gd name="connsiteX16" fmla="*/ 93971 w 203370"/>
                <a:gd name="connsiteY16" fmla="*/ 139774 h 190556"/>
                <a:gd name="connsiteX17" fmla="*/ 116910 w 203370"/>
                <a:gd name="connsiteY17" fmla="*/ 51602 h 190556"/>
                <a:gd name="connsiteX18" fmla="*/ 178918 w 203370"/>
                <a:gd name="connsiteY18" fmla="*/ 95688 h 190556"/>
                <a:gd name="connsiteX19" fmla="*/ 116910 w 203370"/>
                <a:gd name="connsiteY19" fmla="*/ 139774 h 190556"/>
                <a:gd name="connsiteX20" fmla="*/ 116910 w 203370"/>
                <a:gd name="connsiteY20" fmla="*/ 51602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3370" h="190556">
                  <a:moveTo>
                    <a:pt x="116910" y="20616"/>
                  </a:moveTo>
                  <a:cubicBezTo>
                    <a:pt x="116910" y="11295"/>
                    <a:pt x="113884" y="9528"/>
                    <a:pt x="105566" y="9528"/>
                  </a:cubicBezTo>
                  <a:cubicBezTo>
                    <a:pt x="98007" y="9528"/>
                    <a:pt x="93971" y="10287"/>
                    <a:pt x="93971" y="20616"/>
                  </a:cubicBezTo>
                  <a:lnTo>
                    <a:pt x="93971" y="35984"/>
                  </a:lnTo>
                  <a:cubicBezTo>
                    <a:pt x="48852" y="38756"/>
                    <a:pt x="9533" y="63944"/>
                    <a:pt x="9533" y="95688"/>
                  </a:cubicBezTo>
                  <a:cubicBezTo>
                    <a:pt x="9533" y="127431"/>
                    <a:pt x="48852" y="152624"/>
                    <a:pt x="93971" y="155396"/>
                  </a:cubicBezTo>
                  <a:lnTo>
                    <a:pt x="93971" y="170763"/>
                  </a:lnTo>
                  <a:cubicBezTo>
                    <a:pt x="93971" y="180839"/>
                    <a:pt x="97752" y="181847"/>
                    <a:pt x="105566" y="181847"/>
                  </a:cubicBezTo>
                  <a:cubicBezTo>
                    <a:pt x="113379" y="181847"/>
                    <a:pt x="116910" y="180589"/>
                    <a:pt x="116910" y="170763"/>
                  </a:cubicBezTo>
                  <a:lnTo>
                    <a:pt x="116910" y="155646"/>
                  </a:lnTo>
                  <a:cubicBezTo>
                    <a:pt x="165810" y="152120"/>
                    <a:pt x="202107" y="125919"/>
                    <a:pt x="202107" y="95688"/>
                  </a:cubicBezTo>
                  <a:cubicBezTo>
                    <a:pt x="202107" y="65207"/>
                    <a:pt x="165556" y="39258"/>
                    <a:pt x="116910" y="35729"/>
                  </a:cubicBezTo>
                  <a:lnTo>
                    <a:pt x="116910" y="20616"/>
                  </a:lnTo>
                  <a:close/>
                  <a:moveTo>
                    <a:pt x="93971" y="139774"/>
                  </a:moveTo>
                  <a:cubicBezTo>
                    <a:pt x="49106" y="136753"/>
                    <a:pt x="32722" y="115089"/>
                    <a:pt x="32722" y="95688"/>
                  </a:cubicBezTo>
                  <a:cubicBezTo>
                    <a:pt x="32722" y="76541"/>
                    <a:pt x="48852" y="54626"/>
                    <a:pt x="93971" y="51602"/>
                  </a:cubicBezTo>
                  <a:lnTo>
                    <a:pt x="93971" y="139774"/>
                  </a:lnTo>
                  <a:close/>
                  <a:moveTo>
                    <a:pt x="116910" y="51602"/>
                  </a:moveTo>
                  <a:cubicBezTo>
                    <a:pt x="162784" y="54373"/>
                    <a:pt x="178918" y="76795"/>
                    <a:pt x="178918" y="95688"/>
                  </a:cubicBezTo>
                  <a:cubicBezTo>
                    <a:pt x="178918" y="114585"/>
                    <a:pt x="163039" y="137003"/>
                    <a:pt x="116910" y="139774"/>
                  </a:cubicBezTo>
                  <a:lnTo>
                    <a:pt x="116910" y="5160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3537F989-739E-4D72-92BC-9CF39782972D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9240978" y="-2994570"/>
              <a:ext cx="127107" cy="165149"/>
            </a:xfrm>
            <a:custGeom>
              <a:avLst/>
              <a:gdLst>
                <a:gd name="connsiteX0" fmla="*/ 42303 w 127106"/>
                <a:gd name="connsiteY0" fmla="*/ 78394 h 165149"/>
                <a:gd name="connsiteX1" fmla="*/ 48185 w 127106"/>
                <a:gd name="connsiteY1" fmla="*/ 84269 h 165149"/>
                <a:gd name="connsiteX2" fmla="*/ 63728 w 127106"/>
                <a:gd name="connsiteY2" fmla="*/ 84269 h 165149"/>
                <a:gd name="connsiteX3" fmla="*/ 99020 w 127106"/>
                <a:gd name="connsiteY3" fmla="*/ 113873 h 165149"/>
                <a:gd name="connsiteX4" fmla="*/ 64360 w 127106"/>
                <a:gd name="connsiteY4" fmla="*/ 143477 h 165149"/>
                <a:gd name="connsiteX5" fmla="*/ 17727 w 127106"/>
                <a:gd name="connsiteY5" fmla="*/ 124791 h 165149"/>
                <a:gd name="connsiteX6" fmla="*/ 13946 w 127106"/>
                <a:gd name="connsiteY6" fmla="*/ 122274 h 165149"/>
                <a:gd name="connsiteX7" fmla="*/ 9533 w 127106"/>
                <a:gd name="connsiteY7" fmla="*/ 132560 h 165149"/>
                <a:gd name="connsiteX8" fmla="*/ 10165 w 127106"/>
                <a:gd name="connsiteY8" fmla="*/ 134660 h 165149"/>
                <a:gd name="connsiteX9" fmla="*/ 64570 w 127106"/>
                <a:gd name="connsiteY9" fmla="*/ 156915 h 165149"/>
                <a:gd name="connsiteX10" fmla="*/ 118765 w 127106"/>
                <a:gd name="connsiteY10" fmla="*/ 114083 h 165149"/>
                <a:gd name="connsiteX11" fmla="*/ 84737 w 127106"/>
                <a:gd name="connsiteY11" fmla="*/ 77973 h 165149"/>
                <a:gd name="connsiteX12" fmla="*/ 111413 w 127106"/>
                <a:gd name="connsiteY12" fmla="*/ 42069 h 165149"/>
                <a:gd name="connsiteX13" fmla="*/ 64781 w 127106"/>
                <a:gd name="connsiteY13" fmla="*/ 9528 h 165149"/>
                <a:gd name="connsiteX14" fmla="*/ 13104 w 127106"/>
                <a:gd name="connsiteY14" fmla="*/ 34721 h 165149"/>
                <a:gd name="connsiteX15" fmla="*/ 21505 w 127106"/>
                <a:gd name="connsiteY15" fmla="*/ 44169 h 165149"/>
                <a:gd name="connsiteX16" fmla="*/ 24448 w 127106"/>
                <a:gd name="connsiteY16" fmla="*/ 42490 h 165149"/>
                <a:gd name="connsiteX17" fmla="*/ 64781 w 127106"/>
                <a:gd name="connsiteY17" fmla="*/ 22755 h 165149"/>
                <a:gd name="connsiteX18" fmla="*/ 93137 w 127106"/>
                <a:gd name="connsiteY18" fmla="*/ 42069 h 165149"/>
                <a:gd name="connsiteX19" fmla="*/ 79696 w 127106"/>
                <a:gd name="connsiteY19" fmla="*/ 64324 h 165149"/>
                <a:gd name="connsiteX20" fmla="*/ 53437 w 127106"/>
                <a:gd name="connsiteY20" fmla="*/ 70414 h 165149"/>
                <a:gd name="connsiteX21" fmla="*/ 43983 w 127106"/>
                <a:gd name="connsiteY21" fmla="*/ 71463 h 165149"/>
                <a:gd name="connsiteX22" fmla="*/ 42303 w 127106"/>
                <a:gd name="connsiteY22" fmla="*/ 76921 h 165149"/>
                <a:gd name="connsiteX23" fmla="*/ 42303 w 127106"/>
                <a:gd name="connsiteY23" fmla="*/ 78394 h 165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106" h="165149">
                  <a:moveTo>
                    <a:pt x="42303" y="78394"/>
                  </a:moveTo>
                  <a:cubicBezTo>
                    <a:pt x="42303" y="83853"/>
                    <a:pt x="42513" y="84269"/>
                    <a:pt x="48185" y="84269"/>
                  </a:cubicBezTo>
                  <a:lnTo>
                    <a:pt x="63728" y="84269"/>
                  </a:lnTo>
                  <a:cubicBezTo>
                    <a:pt x="87048" y="84269"/>
                    <a:pt x="99020" y="98966"/>
                    <a:pt x="99020" y="113873"/>
                  </a:cubicBezTo>
                  <a:cubicBezTo>
                    <a:pt x="99020" y="130039"/>
                    <a:pt x="85785" y="143477"/>
                    <a:pt x="64360" y="143477"/>
                  </a:cubicBezTo>
                  <a:cubicBezTo>
                    <a:pt x="54278" y="143477"/>
                    <a:pt x="34529" y="140746"/>
                    <a:pt x="17727" y="124791"/>
                  </a:cubicBezTo>
                  <a:cubicBezTo>
                    <a:pt x="16464" y="123532"/>
                    <a:pt x="15205" y="122274"/>
                    <a:pt x="13946" y="122274"/>
                  </a:cubicBezTo>
                  <a:cubicBezTo>
                    <a:pt x="10581" y="122274"/>
                    <a:pt x="9533" y="130039"/>
                    <a:pt x="9533" y="132560"/>
                  </a:cubicBezTo>
                  <a:cubicBezTo>
                    <a:pt x="9533" y="133608"/>
                    <a:pt x="10165" y="134450"/>
                    <a:pt x="10165" y="134660"/>
                  </a:cubicBezTo>
                  <a:cubicBezTo>
                    <a:pt x="24659" y="149146"/>
                    <a:pt x="44193" y="156915"/>
                    <a:pt x="64570" y="156915"/>
                  </a:cubicBezTo>
                  <a:cubicBezTo>
                    <a:pt x="96502" y="156915"/>
                    <a:pt x="118765" y="136129"/>
                    <a:pt x="118765" y="114083"/>
                  </a:cubicBezTo>
                  <a:cubicBezTo>
                    <a:pt x="118765" y="97076"/>
                    <a:pt x="104060" y="83642"/>
                    <a:pt x="84737" y="77973"/>
                  </a:cubicBezTo>
                  <a:cubicBezTo>
                    <a:pt x="109105" y="66846"/>
                    <a:pt x="111413" y="49207"/>
                    <a:pt x="111413" y="42069"/>
                  </a:cubicBezTo>
                  <a:cubicBezTo>
                    <a:pt x="111413" y="23387"/>
                    <a:pt x="90408" y="9528"/>
                    <a:pt x="64781" y="9528"/>
                  </a:cubicBezTo>
                  <a:cubicBezTo>
                    <a:pt x="32849" y="9528"/>
                    <a:pt x="13104" y="31783"/>
                    <a:pt x="13104" y="34721"/>
                  </a:cubicBezTo>
                  <a:cubicBezTo>
                    <a:pt x="13104" y="36400"/>
                    <a:pt x="18986" y="44169"/>
                    <a:pt x="21505" y="44169"/>
                  </a:cubicBezTo>
                  <a:cubicBezTo>
                    <a:pt x="22768" y="44169"/>
                    <a:pt x="23606" y="43332"/>
                    <a:pt x="24448" y="42490"/>
                  </a:cubicBezTo>
                  <a:cubicBezTo>
                    <a:pt x="28230" y="37662"/>
                    <a:pt x="41044" y="22755"/>
                    <a:pt x="64781" y="22755"/>
                  </a:cubicBezTo>
                  <a:cubicBezTo>
                    <a:pt x="80113" y="22755"/>
                    <a:pt x="93137" y="29472"/>
                    <a:pt x="93137" y="42069"/>
                  </a:cubicBezTo>
                  <a:cubicBezTo>
                    <a:pt x="93137" y="51728"/>
                    <a:pt x="87465" y="59287"/>
                    <a:pt x="79696" y="64324"/>
                  </a:cubicBezTo>
                  <a:cubicBezTo>
                    <a:pt x="71923" y="69362"/>
                    <a:pt x="64991" y="69783"/>
                    <a:pt x="53437" y="70414"/>
                  </a:cubicBezTo>
                  <a:cubicBezTo>
                    <a:pt x="50286" y="70625"/>
                    <a:pt x="44825" y="71046"/>
                    <a:pt x="43983" y="71463"/>
                  </a:cubicBezTo>
                  <a:cubicBezTo>
                    <a:pt x="42303" y="72304"/>
                    <a:pt x="42303" y="73352"/>
                    <a:pt x="42303" y="76921"/>
                  </a:cubicBezTo>
                  <a:lnTo>
                    <a:pt x="42303" y="7839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2A0F8AC2-6CB2-488E-939B-0000D2BBDB4B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9444590" y="-3078158"/>
              <a:ext cx="228792" cy="215964"/>
            </a:xfrm>
            <a:custGeom>
              <a:avLst/>
              <a:gdLst>
                <a:gd name="connsiteX0" fmla="*/ 123465 w 228792"/>
                <a:gd name="connsiteY0" fmla="*/ 123147 h 215964"/>
                <a:gd name="connsiteX1" fmla="*/ 207653 w 228792"/>
                <a:gd name="connsiteY1" fmla="*/ 123147 h 215964"/>
                <a:gd name="connsiteX2" fmla="*/ 219498 w 228792"/>
                <a:gd name="connsiteY2" fmla="*/ 114330 h 215964"/>
                <a:gd name="connsiteX3" fmla="*/ 207653 w 228792"/>
                <a:gd name="connsiteY3" fmla="*/ 105513 h 215964"/>
                <a:gd name="connsiteX4" fmla="*/ 123465 w 228792"/>
                <a:gd name="connsiteY4" fmla="*/ 105513 h 215964"/>
                <a:gd name="connsiteX5" fmla="*/ 123465 w 228792"/>
                <a:gd name="connsiteY5" fmla="*/ 21367 h 215964"/>
                <a:gd name="connsiteX6" fmla="*/ 114642 w 228792"/>
                <a:gd name="connsiteY6" fmla="*/ 9528 h 215964"/>
                <a:gd name="connsiteX7" fmla="*/ 105820 w 228792"/>
                <a:gd name="connsiteY7" fmla="*/ 21367 h 215964"/>
                <a:gd name="connsiteX8" fmla="*/ 105820 w 228792"/>
                <a:gd name="connsiteY8" fmla="*/ 105513 h 215964"/>
                <a:gd name="connsiteX9" fmla="*/ 21378 w 228792"/>
                <a:gd name="connsiteY9" fmla="*/ 105513 h 215964"/>
                <a:gd name="connsiteX10" fmla="*/ 9533 w 228792"/>
                <a:gd name="connsiteY10" fmla="*/ 114330 h 215964"/>
                <a:gd name="connsiteX11" fmla="*/ 21378 w 228792"/>
                <a:gd name="connsiteY11" fmla="*/ 123147 h 215964"/>
                <a:gd name="connsiteX12" fmla="*/ 105820 w 228792"/>
                <a:gd name="connsiteY12" fmla="*/ 123147 h 215964"/>
                <a:gd name="connsiteX13" fmla="*/ 105820 w 228792"/>
                <a:gd name="connsiteY13" fmla="*/ 207290 h 215964"/>
                <a:gd name="connsiteX14" fmla="*/ 114642 w 228792"/>
                <a:gd name="connsiteY14" fmla="*/ 219128 h 215964"/>
                <a:gd name="connsiteX15" fmla="*/ 123465 w 228792"/>
                <a:gd name="connsiteY15" fmla="*/ 207290 h 215964"/>
                <a:gd name="connsiteX16" fmla="*/ 123465 w 228792"/>
                <a:gd name="connsiteY16" fmla="*/ 123147 h 21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8792" h="215964">
                  <a:moveTo>
                    <a:pt x="123465" y="123147"/>
                  </a:moveTo>
                  <a:lnTo>
                    <a:pt x="207653" y="123147"/>
                  </a:lnTo>
                  <a:cubicBezTo>
                    <a:pt x="210675" y="123147"/>
                    <a:pt x="219498" y="123147"/>
                    <a:pt x="219498" y="114330"/>
                  </a:cubicBezTo>
                  <a:cubicBezTo>
                    <a:pt x="219498" y="105513"/>
                    <a:pt x="210675" y="105513"/>
                    <a:pt x="207653" y="105513"/>
                  </a:cubicBezTo>
                  <a:lnTo>
                    <a:pt x="123465" y="105513"/>
                  </a:lnTo>
                  <a:lnTo>
                    <a:pt x="123465" y="21367"/>
                  </a:lnTo>
                  <a:cubicBezTo>
                    <a:pt x="123465" y="18345"/>
                    <a:pt x="123465" y="9528"/>
                    <a:pt x="114642" y="9528"/>
                  </a:cubicBezTo>
                  <a:cubicBezTo>
                    <a:pt x="105820" y="9528"/>
                    <a:pt x="105820" y="18345"/>
                    <a:pt x="105820" y="21367"/>
                  </a:cubicBezTo>
                  <a:lnTo>
                    <a:pt x="105820" y="105513"/>
                  </a:lnTo>
                  <a:lnTo>
                    <a:pt x="21378" y="105513"/>
                  </a:lnTo>
                  <a:cubicBezTo>
                    <a:pt x="18355" y="105513"/>
                    <a:pt x="9533" y="105513"/>
                    <a:pt x="9533" y="114330"/>
                  </a:cubicBezTo>
                  <a:cubicBezTo>
                    <a:pt x="9533" y="123147"/>
                    <a:pt x="18355" y="123147"/>
                    <a:pt x="21378" y="123147"/>
                  </a:cubicBezTo>
                  <a:lnTo>
                    <a:pt x="105820" y="123147"/>
                  </a:lnTo>
                  <a:lnTo>
                    <a:pt x="105820" y="207290"/>
                  </a:lnTo>
                  <a:cubicBezTo>
                    <a:pt x="105820" y="210311"/>
                    <a:pt x="105820" y="219128"/>
                    <a:pt x="114642" y="219128"/>
                  </a:cubicBezTo>
                  <a:cubicBezTo>
                    <a:pt x="123465" y="219128"/>
                    <a:pt x="123465" y="210311"/>
                    <a:pt x="123465" y="207290"/>
                  </a:cubicBezTo>
                  <a:lnTo>
                    <a:pt x="123465" y="12314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B9A0659C-3AE3-4138-A358-8A785E42BBF3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9739371" y="-3070095"/>
              <a:ext cx="88975" cy="177853"/>
            </a:xfrm>
            <a:custGeom>
              <a:avLst/>
              <a:gdLst>
                <a:gd name="connsiteX0" fmla="*/ 77086 w 88974"/>
                <a:gd name="connsiteY0" fmla="*/ 19099 h 177852"/>
                <a:gd name="connsiteX1" fmla="*/ 67255 w 88974"/>
                <a:gd name="connsiteY1" fmla="*/ 9528 h 177852"/>
                <a:gd name="connsiteX2" fmla="*/ 53393 w 88974"/>
                <a:gd name="connsiteY2" fmla="*/ 23128 h 177852"/>
                <a:gd name="connsiteX3" fmla="*/ 63220 w 88974"/>
                <a:gd name="connsiteY3" fmla="*/ 32705 h 177852"/>
                <a:gd name="connsiteX4" fmla="*/ 77086 w 88974"/>
                <a:gd name="connsiteY4" fmla="*/ 19099 h 177852"/>
                <a:gd name="connsiteX5" fmla="*/ 40285 w 88974"/>
                <a:gd name="connsiteY5" fmla="*/ 111555 h 177852"/>
                <a:gd name="connsiteX6" fmla="*/ 26673 w 88974"/>
                <a:gd name="connsiteY6" fmla="*/ 146320 h 177852"/>
                <a:gd name="connsiteX7" fmla="*/ 24150 w 88974"/>
                <a:gd name="connsiteY7" fmla="*/ 157408 h 177852"/>
                <a:gd name="connsiteX8" fmla="*/ 47089 w 88974"/>
                <a:gd name="connsiteY8" fmla="*/ 178821 h 177852"/>
                <a:gd name="connsiteX9" fmla="*/ 81873 w 88974"/>
                <a:gd name="connsiteY9" fmla="*/ 140273 h 177852"/>
                <a:gd name="connsiteX10" fmla="*/ 78091 w 88974"/>
                <a:gd name="connsiteY10" fmla="*/ 136998 h 177852"/>
                <a:gd name="connsiteX11" fmla="*/ 73809 w 88974"/>
                <a:gd name="connsiteY11" fmla="*/ 141282 h 177852"/>
                <a:gd name="connsiteX12" fmla="*/ 47594 w 88974"/>
                <a:gd name="connsiteY12" fmla="*/ 171767 h 177852"/>
                <a:gd name="connsiteX13" fmla="*/ 41544 w 88974"/>
                <a:gd name="connsiteY13" fmla="*/ 163704 h 177852"/>
                <a:gd name="connsiteX14" fmla="*/ 46585 w 88974"/>
                <a:gd name="connsiteY14" fmla="*/ 145315 h 177852"/>
                <a:gd name="connsiteX15" fmla="*/ 54398 w 88974"/>
                <a:gd name="connsiteY15" fmla="*/ 124906 h 177852"/>
                <a:gd name="connsiteX16" fmla="*/ 62215 w 88974"/>
                <a:gd name="connsiteY16" fmla="*/ 104500 h 177852"/>
                <a:gd name="connsiteX17" fmla="*/ 67506 w 88974"/>
                <a:gd name="connsiteY17" fmla="*/ 86616 h 177852"/>
                <a:gd name="connsiteX18" fmla="*/ 44567 w 88974"/>
                <a:gd name="connsiteY18" fmla="*/ 65202 h 177852"/>
                <a:gd name="connsiteX19" fmla="*/ 9533 w 88974"/>
                <a:gd name="connsiteY19" fmla="*/ 103746 h 177852"/>
                <a:gd name="connsiteX20" fmla="*/ 13315 w 88974"/>
                <a:gd name="connsiteY20" fmla="*/ 107021 h 177852"/>
                <a:gd name="connsiteX21" fmla="*/ 17596 w 88974"/>
                <a:gd name="connsiteY21" fmla="*/ 102992 h 177852"/>
                <a:gd name="connsiteX22" fmla="*/ 43812 w 88974"/>
                <a:gd name="connsiteY22" fmla="*/ 72257 h 177852"/>
                <a:gd name="connsiteX23" fmla="*/ 49862 w 88974"/>
                <a:gd name="connsiteY23" fmla="*/ 80570 h 177852"/>
                <a:gd name="connsiteX24" fmla="*/ 47089 w 88974"/>
                <a:gd name="connsiteY24" fmla="*/ 94175 h 177852"/>
                <a:gd name="connsiteX25" fmla="*/ 40285 w 88974"/>
                <a:gd name="connsiteY25" fmla="*/ 111555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8974" h="177852">
                  <a:moveTo>
                    <a:pt x="77086" y="19099"/>
                  </a:moveTo>
                  <a:cubicBezTo>
                    <a:pt x="77086" y="13557"/>
                    <a:pt x="73051" y="9528"/>
                    <a:pt x="67255" y="9528"/>
                  </a:cubicBezTo>
                  <a:cubicBezTo>
                    <a:pt x="60702" y="9528"/>
                    <a:pt x="53393" y="15573"/>
                    <a:pt x="53393" y="23128"/>
                  </a:cubicBezTo>
                  <a:cubicBezTo>
                    <a:pt x="53393" y="28671"/>
                    <a:pt x="57425" y="32705"/>
                    <a:pt x="63220" y="32705"/>
                  </a:cubicBezTo>
                  <a:cubicBezTo>
                    <a:pt x="69774" y="32705"/>
                    <a:pt x="77086" y="26657"/>
                    <a:pt x="77086" y="19099"/>
                  </a:cubicBezTo>
                  <a:close/>
                  <a:moveTo>
                    <a:pt x="40285" y="111555"/>
                  </a:moveTo>
                  <a:lnTo>
                    <a:pt x="26673" y="146320"/>
                  </a:lnTo>
                  <a:cubicBezTo>
                    <a:pt x="25414" y="150099"/>
                    <a:pt x="24150" y="153124"/>
                    <a:pt x="24150" y="157408"/>
                  </a:cubicBezTo>
                  <a:cubicBezTo>
                    <a:pt x="24150" y="169750"/>
                    <a:pt x="33731" y="178821"/>
                    <a:pt x="47089" y="178821"/>
                  </a:cubicBezTo>
                  <a:cubicBezTo>
                    <a:pt x="71541" y="178821"/>
                    <a:pt x="81873" y="143549"/>
                    <a:pt x="81873" y="140273"/>
                  </a:cubicBezTo>
                  <a:cubicBezTo>
                    <a:pt x="81873" y="137757"/>
                    <a:pt x="79859" y="136998"/>
                    <a:pt x="78091" y="136998"/>
                  </a:cubicBezTo>
                  <a:cubicBezTo>
                    <a:pt x="75069" y="136998"/>
                    <a:pt x="74564" y="138765"/>
                    <a:pt x="73809" y="141282"/>
                  </a:cubicBezTo>
                  <a:cubicBezTo>
                    <a:pt x="68010" y="161437"/>
                    <a:pt x="57675" y="171767"/>
                    <a:pt x="47594" y="171767"/>
                  </a:cubicBezTo>
                  <a:cubicBezTo>
                    <a:pt x="44567" y="171767"/>
                    <a:pt x="41544" y="170505"/>
                    <a:pt x="41544" y="163704"/>
                  </a:cubicBezTo>
                  <a:cubicBezTo>
                    <a:pt x="41544" y="157658"/>
                    <a:pt x="43308" y="153124"/>
                    <a:pt x="46585" y="145315"/>
                  </a:cubicBezTo>
                  <a:cubicBezTo>
                    <a:pt x="49107" y="138511"/>
                    <a:pt x="51625" y="131710"/>
                    <a:pt x="54398" y="124906"/>
                  </a:cubicBezTo>
                  <a:lnTo>
                    <a:pt x="62215" y="104500"/>
                  </a:lnTo>
                  <a:cubicBezTo>
                    <a:pt x="64483" y="98708"/>
                    <a:pt x="67506" y="90899"/>
                    <a:pt x="67506" y="86616"/>
                  </a:cubicBezTo>
                  <a:cubicBezTo>
                    <a:pt x="67506" y="74019"/>
                    <a:pt x="57425" y="65202"/>
                    <a:pt x="44567" y="65202"/>
                  </a:cubicBezTo>
                  <a:cubicBezTo>
                    <a:pt x="20119" y="65202"/>
                    <a:pt x="9533" y="100471"/>
                    <a:pt x="9533" y="103746"/>
                  </a:cubicBezTo>
                  <a:cubicBezTo>
                    <a:pt x="9533" y="106013"/>
                    <a:pt x="11297" y="107021"/>
                    <a:pt x="13315" y="107021"/>
                  </a:cubicBezTo>
                  <a:cubicBezTo>
                    <a:pt x="16592" y="107021"/>
                    <a:pt x="16842" y="105509"/>
                    <a:pt x="17596" y="102992"/>
                  </a:cubicBezTo>
                  <a:cubicBezTo>
                    <a:pt x="24655" y="79057"/>
                    <a:pt x="36249" y="72257"/>
                    <a:pt x="43812" y="72257"/>
                  </a:cubicBezTo>
                  <a:cubicBezTo>
                    <a:pt x="47343" y="72257"/>
                    <a:pt x="49862" y="73515"/>
                    <a:pt x="49862" y="80570"/>
                  </a:cubicBezTo>
                  <a:cubicBezTo>
                    <a:pt x="49862" y="83087"/>
                    <a:pt x="49611" y="86616"/>
                    <a:pt x="47089" y="94175"/>
                  </a:cubicBezTo>
                  <a:lnTo>
                    <a:pt x="40285" y="1115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61577820-C659-4EA3-982F-6B4A845B1EAB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9840388" y="-3075641"/>
              <a:ext cx="203371" cy="190557"/>
            </a:xfrm>
            <a:custGeom>
              <a:avLst/>
              <a:gdLst>
                <a:gd name="connsiteX0" fmla="*/ 116910 w 203370"/>
                <a:gd name="connsiteY0" fmla="*/ 20616 h 190556"/>
                <a:gd name="connsiteX1" fmla="*/ 105566 w 203370"/>
                <a:gd name="connsiteY1" fmla="*/ 9528 h 190556"/>
                <a:gd name="connsiteX2" fmla="*/ 93972 w 203370"/>
                <a:gd name="connsiteY2" fmla="*/ 20616 h 190556"/>
                <a:gd name="connsiteX3" fmla="*/ 93972 w 203370"/>
                <a:gd name="connsiteY3" fmla="*/ 35984 h 190556"/>
                <a:gd name="connsiteX4" fmla="*/ 9533 w 203370"/>
                <a:gd name="connsiteY4" fmla="*/ 95688 h 190556"/>
                <a:gd name="connsiteX5" fmla="*/ 93972 w 203370"/>
                <a:gd name="connsiteY5" fmla="*/ 155396 h 190556"/>
                <a:gd name="connsiteX6" fmla="*/ 93972 w 203370"/>
                <a:gd name="connsiteY6" fmla="*/ 170763 h 190556"/>
                <a:gd name="connsiteX7" fmla="*/ 105566 w 203370"/>
                <a:gd name="connsiteY7" fmla="*/ 181847 h 190556"/>
                <a:gd name="connsiteX8" fmla="*/ 116910 w 203370"/>
                <a:gd name="connsiteY8" fmla="*/ 170763 h 190556"/>
                <a:gd name="connsiteX9" fmla="*/ 116910 w 203370"/>
                <a:gd name="connsiteY9" fmla="*/ 155646 h 190556"/>
                <a:gd name="connsiteX10" fmla="*/ 202108 w 203370"/>
                <a:gd name="connsiteY10" fmla="*/ 95688 h 190556"/>
                <a:gd name="connsiteX11" fmla="*/ 116910 w 203370"/>
                <a:gd name="connsiteY11" fmla="*/ 35729 h 190556"/>
                <a:gd name="connsiteX12" fmla="*/ 116910 w 203370"/>
                <a:gd name="connsiteY12" fmla="*/ 20616 h 190556"/>
                <a:gd name="connsiteX13" fmla="*/ 93972 w 203370"/>
                <a:gd name="connsiteY13" fmla="*/ 139774 h 190556"/>
                <a:gd name="connsiteX14" fmla="*/ 32722 w 203370"/>
                <a:gd name="connsiteY14" fmla="*/ 95688 h 190556"/>
                <a:gd name="connsiteX15" fmla="*/ 93972 w 203370"/>
                <a:gd name="connsiteY15" fmla="*/ 51602 h 190556"/>
                <a:gd name="connsiteX16" fmla="*/ 93972 w 203370"/>
                <a:gd name="connsiteY16" fmla="*/ 139774 h 190556"/>
                <a:gd name="connsiteX17" fmla="*/ 116910 w 203370"/>
                <a:gd name="connsiteY17" fmla="*/ 51602 h 190556"/>
                <a:gd name="connsiteX18" fmla="*/ 178918 w 203370"/>
                <a:gd name="connsiteY18" fmla="*/ 95688 h 190556"/>
                <a:gd name="connsiteX19" fmla="*/ 116910 w 203370"/>
                <a:gd name="connsiteY19" fmla="*/ 139774 h 190556"/>
                <a:gd name="connsiteX20" fmla="*/ 116910 w 203370"/>
                <a:gd name="connsiteY20" fmla="*/ 51602 h 19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3370" h="190556">
                  <a:moveTo>
                    <a:pt x="116910" y="20616"/>
                  </a:moveTo>
                  <a:cubicBezTo>
                    <a:pt x="116910" y="11295"/>
                    <a:pt x="113884" y="9528"/>
                    <a:pt x="105566" y="9528"/>
                  </a:cubicBezTo>
                  <a:cubicBezTo>
                    <a:pt x="98007" y="9528"/>
                    <a:pt x="93972" y="10287"/>
                    <a:pt x="93972" y="20616"/>
                  </a:cubicBezTo>
                  <a:lnTo>
                    <a:pt x="93972" y="35984"/>
                  </a:lnTo>
                  <a:cubicBezTo>
                    <a:pt x="48853" y="38756"/>
                    <a:pt x="9533" y="63944"/>
                    <a:pt x="9533" y="95688"/>
                  </a:cubicBezTo>
                  <a:cubicBezTo>
                    <a:pt x="9533" y="127431"/>
                    <a:pt x="48853" y="152624"/>
                    <a:pt x="93972" y="155396"/>
                  </a:cubicBezTo>
                  <a:lnTo>
                    <a:pt x="93972" y="170763"/>
                  </a:lnTo>
                  <a:cubicBezTo>
                    <a:pt x="93972" y="180839"/>
                    <a:pt x="97753" y="181847"/>
                    <a:pt x="105566" y="181847"/>
                  </a:cubicBezTo>
                  <a:cubicBezTo>
                    <a:pt x="113379" y="181847"/>
                    <a:pt x="116910" y="180589"/>
                    <a:pt x="116910" y="170763"/>
                  </a:cubicBezTo>
                  <a:lnTo>
                    <a:pt x="116910" y="155646"/>
                  </a:lnTo>
                  <a:cubicBezTo>
                    <a:pt x="165811" y="152120"/>
                    <a:pt x="202108" y="125919"/>
                    <a:pt x="202108" y="95688"/>
                  </a:cubicBezTo>
                  <a:cubicBezTo>
                    <a:pt x="202108" y="65207"/>
                    <a:pt x="165557" y="39258"/>
                    <a:pt x="116910" y="35729"/>
                  </a:cubicBezTo>
                  <a:lnTo>
                    <a:pt x="116910" y="20616"/>
                  </a:lnTo>
                  <a:close/>
                  <a:moveTo>
                    <a:pt x="93972" y="139774"/>
                  </a:moveTo>
                  <a:cubicBezTo>
                    <a:pt x="49107" y="136753"/>
                    <a:pt x="32722" y="115089"/>
                    <a:pt x="32722" y="95688"/>
                  </a:cubicBezTo>
                  <a:cubicBezTo>
                    <a:pt x="32722" y="76541"/>
                    <a:pt x="48853" y="54626"/>
                    <a:pt x="93972" y="51602"/>
                  </a:cubicBezTo>
                  <a:lnTo>
                    <a:pt x="93972" y="139774"/>
                  </a:lnTo>
                  <a:close/>
                  <a:moveTo>
                    <a:pt x="116910" y="51602"/>
                  </a:moveTo>
                  <a:cubicBezTo>
                    <a:pt x="162783" y="54373"/>
                    <a:pt x="178918" y="76795"/>
                    <a:pt x="178918" y="95688"/>
                  </a:cubicBezTo>
                  <a:cubicBezTo>
                    <a:pt x="178918" y="114585"/>
                    <a:pt x="163038" y="137003"/>
                    <a:pt x="116910" y="139774"/>
                  </a:cubicBezTo>
                  <a:lnTo>
                    <a:pt x="116910" y="5160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FE54FB8E-3DD8-44D2-8617-3B496999353D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10063603" y="-2994570"/>
              <a:ext cx="114396" cy="165149"/>
            </a:xfrm>
            <a:custGeom>
              <a:avLst/>
              <a:gdLst>
                <a:gd name="connsiteX0" fmla="*/ 105531 w 114396"/>
                <a:gd name="connsiteY0" fmla="*/ 19607 h 165149"/>
                <a:gd name="connsiteX1" fmla="*/ 103223 w 114396"/>
                <a:gd name="connsiteY1" fmla="*/ 13728 h 165149"/>
                <a:gd name="connsiteX2" fmla="*/ 77384 w 114396"/>
                <a:gd name="connsiteY2" fmla="*/ 9528 h 165149"/>
                <a:gd name="connsiteX3" fmla="*/ 9533 w 114396"/>
                <a:gd name="connsiteY3" fmla="*/ 84269 h 165149"/>
                <a:gd name="connsiteX4" fmla="*/ 62679 w 114396"/>
                <a:gd name="connsiteY4" fmla="*/ 156915 h 165149"/>
                <a:gd name="connsiteX5" fmla="*/ 98599 w 114396"/>
                <a:gd name="connsiteY5" fmla="*/ 143056 h 165149"/>
                <a:gd name="connsiteX6" fmla="*/ 114567 w 114396"/>
                <a:gd name="connsiteY6" fmla="*/ 106946 h 165149"/>
                <a:gd name="connsiteX7" fmla="*/ 70453 w 114396"/>
                <a:gd name="connsiteY7" fmla="*/ 57607 h 165149"/>
                <a:gd name="connsiteX8" fmla="*/ 27388 w 114396"/>
                <a:gd name="connsiteY8" fmla="*/ 81963 h 165149"/>
                <a:gd name="connsiteX9" fmla="*/ 41461 w 114396"/>
                <a:gd name="connsiteY9" fmla="*/ 38711 h 165149"/>
                <a:gd name="connsiteX10" fmla="*/ 77384 w 114396"/>
                <a:gd name="connsiteY10" fmla="*/ 22755 h 165149"/>
                <a:gd name="connsiteX11" fmla="*/ 99231 w 114396"/>
                <a:gd name="connsiteY11" fmla="*/ 26114 h 165149"/>
                <a:gd name="connsiteX12" fmla="*/ 102591 w 114396"/>
                <a:gd name="connsiteY12" fmla="*/ 27166 h 165149"/>
                <a:gd name="connsiteX13" fmla="*/ 105531 w 114396"/>
                <a:gd name="connsiteY13" fmla="*/ 21286 h 165149"/>
                <a:gd name="connsiteX14" fmla="*/ 105531 w 114396"/>
                <a:gd name="connsiteY14" fmla="*/ 19607 h 165149"/>
                <a:gd name="connsiteX15" fmla="*/ 28647 w 114396"/>
                <a:gd name="connsiteY15" fmla="*/ 109046 h 165149"/>
                <a:gd name="connsiteX16" fmla="*/ 29278 w 114396"/>
                <a:gd name="connsiteY16" fmla="*/ 106946 h 165149"/>
                <a:gd name="connsiteX17" fmla="*/ 28857 w 114396"/>
                <a:gd name="connsiteY17" fmla="*/ 101487 h 165149"/>
                <a:gd name="connsiteX18" fmla="*/ 64149 w 114396"/>
                <a:gd name="connsiteY18" fmla="*/ 71046 h 165149"/>
                <a:gd name="connsiteX19" fmla="*/ 89356 w 114396"/>
                <a:gd name="connsiteY19" fmla="*/ 81542 h 165149"/>
                <a:gd name="connsiteX20" fmla="*/ 96708 w 114396"/>
                <a:gd name="connsiteY20" fmla="*/ 106946 h 165149"/>
                <a:gd name="connsiteX21" fmla="*/ 87676 w 114396"/>
                <a:gd name="connsiteY21" fmla="*/ 133608 h 165149"/>
                <a:gd name="connsiteX22" fmla="*/ 62679 w 114396"/>
                <a:gd name="connsiteY22" fmla="*/ 143477 h 165149"/>
                <a:gd name="connsiteX23" fmla="*/ 28647 w 114396"/>
                <a:gd name="connsiteY23" fmla="*/ 109046 h 165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4396" h="165149">
                  <a:moveTo>
                    <a:pt x="105531" y="19607"/>
                  </a:moveTo>
                  <a:cubicBezTo>
                    <a:pt x="105531" y="15618"/>
                    <a:pt x="105531" y="14776"/>
                    <a:pt x="103223" y="13728"/>
                  </a:cubicBezTo>
                  <a:cubicBezTo>
                    <a:pt x="95028" y="10369"/>
                    <a:pt x="86206" y="9528"/>
                    <a:pt x="77384" y="9528"/>
                  </a:cubicBezTo>
                  <a:cubicBezTo>
                    <a:pt x="40622" y="9528"/>
                    <a:pt x="9533" y="40390"/>
                    <a:pt x="9533" y="84269"/>
                  </a:cubicBezTo>
                  <a:cubicBezTo>
                    <a:pt x="9533" y="137177"/>
                    <a:pt x="34740" y="156915"/>
                    <a:pt x="62679" y="156915"/>
                  </a:cubicBezTo>
                  <a:cubicBezTo>
                    <a:pt x="68562" y="156915"/>
                    <a:pt x="84526" y="156705"/>
                    <a:pt x="98599" y="143056"/>
                  </a:cubicBezTo>
                  <a:cubicBezTo>
                    <a:pt x="105951" y="135708"/>
                    <a:pt x="114567" y="126891"/>
                    <a:pt x="114567" y="106946"/>
                  </a:cubicBezTo>
                  <a:cubicBezTo>
                    <a:pt x="114567" y="79652"/>
                    <a:pt x="95449" y="57607"/>
                    <a:pt x="70453" y="57607"/>
                  </a:cubicBezTo>
                  <a:cubicBezTo>
                    <a:pt x="55959" y="57607"/>
                    <a:pt x="37683" y="64114"/>
                    <a:pt x="27388" y="81963"/>
                  </a:cubicBezTo>
                  <a:cubicBezTo>
                    <a:pt x="27808" y="72725"/>
                    <a:pt x="28440" y="54039"/>
                    <a:pt x="41461" y="38711"/>
                  </a:cubicBezTo>
                  <a:cubicBezTo>
                    <a:pt x="47343" y="31573"/>
                    <a:pt x="59109" y="22755"/>
                    <a:pt x="77384" y="22755"/>
                  </a:cubicBezTo>
                  <a:cubicBezTo>
                    <a:pt x="80113" y="22755"/>
                    <a:pt x="88939" y="22755"/>
                    <a:pt x="99231" y="26114"/>
                  </a:cubicBezTo>
                  <a:cubicBezTo>
                    <a:pt x="100911" y="26745"/>
                    <a:pt x="101753" y="27166"/>
                    <a:pt x="102591" y="27166"/>
                  </a:cubicBezTo>
                  <a:cubicBezTo>
                    <a:pt x="105531" y="27166"/>
                    <a:pt x="105531" y="24434"/>
                    <a:pt x="105531" y="21286"/>
                  </a:cubicBezTo>
                  <a:lnTo>
                    <a:pt x="105531" y="19607"/>
                  </a:lnTo>
                  <a:close/>
                  <a:moveTo>
                    <a:pt x="28647" y="109046"/>
                  </a:moveTo>
                  <a:cubicBezTo>
                    <a:pt x="29068" y="108625"/>
                    <a:pt x="29278" y="107577"/>
                    <a:pt x="29278" y="106946"/>
                  </a:cubicBezTo>
                  <a:cubicBezTo>
                    <a:pt x="29278" y="105267"/>
                    <a:pt x="28857" y="106315"/>
                    <a:pt x="28857" y="101487"/>
                  </a:cubicBezTo>
                  <a:cubicBezTo>
                    <a:pt x="28857" y="86159"/>
                    <a:pt x="42303" y="71046"/>
                    <a:pt x="64149" y="71046"/>
                  </a:cubicBezTo>
                  <a:cubicBezTo>
                    <a:pt x="71081" y="71046"/>
                    <a:pt x="80745" y="71463"/>
                    <a:pt x="89356" y="81542"/>
                  </a:cubicBezTo>
                  <a:cubicBezTo>
                    <a:pt x="94818" y="88259"/>
                    <a:pt x="96708" y="94770"/>
                    <a:pt x="96708" y="106946"/>
                  </a:cubicBezTo>
                  <a:cubicBezTo>
                    <a:pt x="96708" y="117653"/>
                    <a:pt x="95449" y="125842"/>
                    <a:pt x="87676" y="133608"/>
                  </a:cubicBezTo>
                  <a:cubicBezTo>
                    <a:pt x="83894" y="137598"/>
                    <a:pt x="78012" y="143477"/>
                    <a:pt x="62679" y="143477"/>
                  </a:cubicBezTo>
                  <a:cubicBezTo>
                    <a:pt x="38311" y="143477"/>
                    <a:pt x="30959" y="123953"/>
                    <a:pt x="28647" y="10904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202770" grpId="0"/>
      <p:bldP spid="202771" grpId="0"/>
      <p:bldP spid="202774" grpId="0"/>
      <p:bldP spid="27" grpId="0"/>
      <p:bldP spid="29" grpId="0"/>
      <p:bldP spid="30" grpId="0"/>
      <p:bldP spid="176" grpId="0"/>
      <p:bldP spid="178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2">
            <a:extLst>
              <a:ext uri="{FF2B5EF4-FFF2-40B4-BE49-F238E27FC236}">
                <a16:creationId xmlns:a16="http://schemas.microsoft.com/office/drawing/2014/main" id="{49508871-E87E-4028-BD2E-9F158A67F5C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0063" y="55563"/>
            <a:ext cx="8424862" cy="947737"/>
          </a:xfrm>
        </p:spPr>
        <p:txBody>
          <a:bodyPr/>
          <a:lstStyle/>
          <a:p>
            <a:pPr eaLnBrk="1" hangingPunct="1"/>
            <a:r>
              <a:rPr lang="en-US" altLang="en-US" sz="3200" dirty="0">
                <a:solidFill>
                  <a:srgbClr val="C00000"/>
                </a:solidFill>
              </a:rPr>
              <a:t>SU(4) notations and topological term</a:t>
            </a:r>
          </a:p>
        </p:txBody>
      </p:sp>
      <p:sp>
        <p:nvSpPr>
          <p:cNvPr id="204804" name="Rectangle 14">
            <a:extLst>
              <a:ext uri="{FF2B5EF4-FFF2-40B4-BE49-F238E27FC236}">
                <a16:creationId xmlns:a16="http://schemas.microsoft.com/office/drawing/2014/main" id="{2B53613A-F19A-4AC0-BAFE-BEF157D93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608" y="5078145"/>
            <a:ext cx="4574457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/>
            <a:r>
              <a:rPr lang="en-US" altLang="en-US" sz="1600" dirty="0">
                <a:solidFill>
                  <a:srgbClr val="7030A0"/>
                </a:solidFill>
                <a:latin typeface="+mn-lt"/>
                <a:cs typeface="Times New Roman" panose="02020603050405020304" pitchFamily="18" charset="0"/>
              </a:rPr>
              <a:t>complexified coupling</a:t>
            </a:r>
          </a:p>
          <a:p>
            <a:pPr algn="l" eaLnBrk="1" hangingPunct="1"/>
            <a:r>
              <a:rPr lang="en-US" altLang="en-US" sz="1600" dirty="0">
                <a:solidFill>
                  <a:srgbClr val="7030A0"/>
                </a:solidFill>
                <a:latin typeface="+mn-lt"/>
                <a:cs typeface="Times New Roman" panose="02020603050405020304" pitchFamily="18" charset="0"/>
              </a:rPr>
              <a:t> </a:t>
            </a:r>
            <a:endParaRPr lang="fr-FR" altLang="en-US" sz="1600" dirty="0">
              <a:solidFill>
                <a:srgbClr val="7030A0"/>
              </a:solidFill>
              <a:latin typeface="+mn-lt"/>
              <a:cs typeface="Times New Roman" panose="02020603050405020304" pitchFamily="18" charset="0"/>
            </a:endParaRPr>
          </a:p>
          <a:p>
            <a:pPr algn="l" eaLnBrk="1" hangingPunct="1"/>
            <a:r>
              <a:rPr lang="en-US" altLang="en-US" sz="1600" dirty="0">
                <a:solidFill>
                  <a:srgbClr val="7030A0"/>
                </a:solidFill>
                <a:latin typeface="+mn-lt"/>
                <a:cs typeface="Times New Roman" panose="02020603050405020304" pitchFamily="18" charset="0"/>
              </a:rPr>
              <a:t> SL(2,Z)  S -duality, related to the string coupling</a:t>
            </a:r>
            <a:endParaRPr lang="fr-FR" altLang="en-US" sz="1600" dirty="0">
              <a:solidFill>
                <a:srgbClr val="7030A0"/>
              </a:solidFill>
              <a:latin typeface="+mn-lt"/>
              <a:cs typeface="Times New Roman" panose="02020603050405020304" pitchFamily="18" charset="0"/>
            </a:endParaRPr>
          </a:p>
        </p:txBody>
      </p:sp>
      <p:pic>
        <p:nvPicPr>
          <p:cNvPr id="204805" name="Image 15">
            <a:extLst>
              <a:ext uri="{FF2B5EF4-FFF2-40B4-BE49-F238E27FC236}">
                <a16:creationId xmlns:a16="http://schemas.microsoft.com/office/drawing/2014/main" id="{62D12358-B962-4834-92B7-53DCE318B1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0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2750" y="4596050"/>
            <a:ext cx="1689100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>
                    <a:alpha val="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06" name="Image 16">
            <a:extLst>
              <a:ext uri="{FF2B5EF4-FFF2-40B4-BE49-F238E27FC236}">
                <a16:creationId xmlns:a16="http://schemas.microsoft.com/office/drawing/2014/main" id="{B36D6B91-7596-4822-AA96-2FDA83EB42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0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66315" y="5073551"/>
            <a:ext cx="3217862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>
                    <a:alpha val="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07" name="Image 17">
            <a:extLst>
              <a:ext uri="{FF2B5EF4-FFF2-40B4-BE49-F238E27FC236}">
                <a16:creationId xmlns:a16="http://schemas.microsoft.com/office/drawing/2014/main" id="{D363DD80-DCA1-4026-AC19-0E57FD0A46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35407" y="5610321"/>
            <a:ext cx="711200" cy="40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>
                    <a:alpha val="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13" name="Image 1 1">
            <a:extLst>
              <a:ext uri="{FF2B5EF4-FFF2-40B4-BE49-F238E27FC236}">
                <a16:creationId xmlns:a16="http://schemas.microsoft.com/office/drawing/2014/main" id="{7AEF44A5-743D-4BED-92C6-1863F5782E71}"/>
              </a:ext>
            </a:extLst>
          </p:cNvPr>
          <p:cNvPicPr>
            <a:picLocks/>
          </p:cNvPicPr>
          <p:nvPr>
            <p:custDataLst>
              <p:tags r:id="rId1"/>
            </p:custDataLst>
          </p:nvPr>
        </p:nvPicPr>
        <p:blipFill>
          <a:blip r:embed="rId3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8838" y="4987043"/>
            <a:ext cx="1333500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" name="TextBox 89">
            <a:extLst>
              <a:ext uri="{FF2B5EF4-FFF2-40B4-BE49-F238E27FC236}">
                <a16:creationId xmlns:a16="http://schemas.microsoft.com/office/drawing/2014/main" id="{BE425F17-9C8A-4B62-A8CF-713EC9C4E7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873" y="4562020"/>
            <a:ext cx="291788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fr-FR" sz="1600" dirty="0">
                <a:solidFill>
                  <a:srgbClr val="1014A4"/>
                </a:solidFill>
                <a:latin typeface="+mn-lt"/>
                <a:ea typeface="ＭＳ Ｐゴシック" panose="020B0600070205080204" pitchFamily="34" charset="-128"/>
              </a:rPr>
              <a:t>    Topological term:</a:t>
            </a:r>
          </a:p>
        </p:txBody>
      </p:sp>
      <p:sp>
        <p:nvSpPr>
          <p:cNvPr id="13" name="Text Box 4">
            <a:extLst>
              <a:ext uri="{FF2B5EF4-FFF2-40B4-BE49-F238E27FC236}">
                <a16:creationId xmlns:a16="http://schemas.microsoft.com/office/drawing/2014/main" id="{9C23E71E-52E4-4FF3-AB8D-1587B5DB4D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0898" y="2405851"/>
            <a:ext cx="18473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endParaRPr lang="en-US" altLang="en-US" sz="1600">
              <a:solidFill>
                <a:srgbClr val="6F1211"/>
              </a:solidFill>
              <a:latin typeface="+mn-lt"/>
            </a:endParaRPr>
          </a:p>
        </p:txBody>
      </p:sp>
      <p:pic>
        <p:nvPicPr>
          <p:cNvPr id="16" name="Image 1 2">
            <a:extLst>
              <a:ext uri="{FF2B5EF4-FFF2-40B4-BE49-F238E27FC236}">
                <a16:creationId xmlns:a16="http://schemas.microsoft.com/office/drawing/2014/main" id="{3E2FC1FF-A662-41C6-96FE-34F8A3D45374}"/>
              </a:ext>
            </a:extLst>
          </p:cNvPr>
          <p:cNvPicPr>
            <a:picLocks/>
          </p:cNvPicPr>
          <p:nvPr>
            <p:custDataLst>
              <p:tags r:id="rId2"/>
            </p:custDataLst>
          </p:nvPr>
        </p:nvPicPr>
        <p:blipFill>
          <a:blip r:embed="rId31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7768" y="2037134"/>
            <a:ext cx="4305300" cy="20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0000">
                    <a:alpha val="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23" name="Groupe 622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Phi_{ab}=\Phi_{m} \, \sigma^{m}_{ab} .&#10;\end{align*}&#10;&#10;\end{document}" title="IguanaTex Vector Display">
            <a:extLst>
              <a:ext uri="{FF2B5EF4-FFF2-40B4-BE49-F238E27FC236}">
                <a16:creationId xmlns:a16="http://schemas.microsoft.com/office/drawing/2014/main" id="{9E98B6D4-4BA1-4AAB-8FEC-B6E3DD2C556B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721131" y="2019927"/>
            <a:ext cx="1293065" cy="227064"/>
            <a:chOff x="6452043" y="-12473597"/>
            <a:chExt cx="1293065" cy="227064"/>
          </a:xfrm>
        </p:grpSpPr>
        <p:sp>
          <p:nvSpPr>
            <p:cNvPr id="614" name="Forme libre : forme 613">
              <a:extLst>
                <a:ext uri="{FF2B5EF4-FFF2-40B4-BE49-F238E27FC236}">
                  <a16:creationId xmlns:a16="http://schemas.microsoft.com/office/drawing/2014/main" id="{5E9CB4EA-86E2-4AC3-9EBA-DFDB16EF0E63}"/>
                </a:ext>
              </a:extLst>
            </p:cNvPr>
            <p:cNvSpPr/>
            <p:nvPr>
              <p:custDataLst>
                <p:tags r:id="rId297"/>
              </p:custDataLst>
            </p:nvPr>
          </p:nvSpPr>
          <p:spPr>
            <a:xfrm>
              <a:off x="6452043" y="-12465481"/>
              <a:ext cx="147083" cy="168004"/>
            </a:xfrm>
            <a:custGeom>
              <a:avLst/>
              <a:gdLst>
                <a:gd name="connsiteX0" fmla="*/ 87547 w 147083"/>
                <a:gd name="connsiteY0" fmla="*/ 130386 h 168003"/>
                <a:gd name="connsiteX1" fmla="*/ 143222 w 147083"/>
                <a:gd name="connsiteY1" fmla="*/ 87290 h 168003"/>
                <a:gd name="connsiteX2" fmla="*/ 87547 w 147083"/>
                <a:gd name="connsiteY2" fmla="*/ 43989 h 168003"/>
                <a:gd name="connsiteX3" fmla="*/ 87547 w 147083"/>
                <a:gd name="connsiteY3" fmla="*/ 32275 h 168003"/>
                <a:gd name="connsiteX4" fmla="*/ 107436 w 147083"/>
                <a:gd name="connsiteY4" fmla="*/ 22235 h 168003"/>
                <a:gd name="connsiteX5" fmla="*/ 114344 w 147083"/>
                <a:gd name="connsiteY5" fmla="*/ 22235 h 168003"/>
                <a:gd name="connsiteX6" fmla="*/ 114344 w 147083"/>
                <a:gd name="connsiteY6" fmla="*/ 15750 h 168003"/>
                <a:gd name="connsiteX7" fmla="*/ 78972 w 147083"/>
                <a:gd name="connsiteY7" fmla="*/ 16373 h 168003"/>
                <a:gd name="connsiteX8" fmla="*/ 43390 w 147083"/>
                <a:gd name="connsiteY8" fmla="*/ 15750 h 168003"/>
                <a:gd name="connsiteX9" fmla="*/ 43390 w 147083"/>
                <a:gd name="connsiteY9" fmla="*/ 22235 h 168003"/>
                <a:gd name="connsiteX10" fmla="*/ 50298 w 147083"/>
                <a:gd name="connsiteY10" fmla="*/ 22235 h 168003"/>
                <a:gd name="connsiteX11" fmla="*/ 70180 w 147083"/>
                <a:gd name="connsiteY11" fmla="*/ 32275 h 168003"/>
                <a:gd name="connsiteX12" fmla="*/ 70180 w 147083"/>
                <a:gd name="connsiteY12" fmla="*/ 43989 h 168003"/>
                <a:gd name="connsiteX13" fmla="*/ 15759 w 147083"/>
                <a:gd name="connsiteY13" fmla="*/ 87079 h 168003"/>
                <a:gd name="connsiteX14" fmla="*/ 70180 w 147083"/>
                <a:gd name="connsiteY14" fmla="*/ 130386 h 168003"/>
                <a:gd name="connsiteX15" fmla="*/ 70180 w 147083"/>
                <a:gd name="connsiteY15" fmla="*/ 142100 h 168003"/>
                <a:gd name="connsiteX16" fmla="*/ 50298 w 147083"/>
                <a:gd name="connsiteY16" fmla="*/ 152142 h 168003"/>
                <a:gd name="connsiteX17" fmla="*/ 43390 w 147083"/>
                <a:gd name="connsiteY17" fmla="*/ 152142 h 168003"/>
                <a:gd name="connsiteX18" fmla="*/ 43390 w 147083"/>
                <a:gd name="connsiteY18" fmla="*/ 158625 h 168003"/>
                <a:gd name="connsiteX19" fmla="*/ 78762 w 147083"/>
                <a:gd name="connsiteY19" fmla="*/ 157996 h 168003"/>
                <a:gd name="connsiteX20" fmla="*/ 114344 w 147083"/>
                <a:gd name="connsiteY20" fmla="*/ 158625 h 168003"/>
                <a:gd name="connsiteX21" fmla="*/ 114344 w 147083"/>
                <a:gd name="connsiteY21" fmla="*/ 152142 h 168003"/>
                <a:gd name="connsiteX22" fmla="*/ 107436 w 147083"/>
                <a:gd name="connsiteY22" fmla="*/ 152142 h 168003"/>
                <a:gd name="connsiteX23" fmla="*/ 87547 w 147083"/>
                <a:gd name="connsiteY23" fmla="*/ 142100 h 168003"/>
                <a:gd name="connsiteX24" fmla="*/ 87547 w 147083"/>
                <a:gd name="connsiteY24" fmla="*/ 130386 h 168003"/>
                <a:gd name="connsiteX25" fmla="*/ 70180 w 147083"/>
                <a:gd name="connsiteY25" fmla="*/ 125576 h 168003"/>
                <a:gd name="connsiteX26" fmla="*/ 36692 w 147083"/>
                <a:gd name="connsiteY26" fmla="*/ 87290 h 168003"/>
                <a:gd name="connsiteX27" fmla="*/ 70180 w 147083"/>
                <a:gd name="connsiteY27" fmla="*/ 48799 h 168003"/>
                <a:gd name="connsiteX28" fmla="*/ 70180 w 147083"/>
                <a:gd name="connsiteY28" fmla="*/ 125576 h 168003"/>
                <a:gd name="connsiteX29" fmla="*/ 87547 w 147083"/>
                <a:gd name="connsiteY29" fmla="*/ 48589 h 168003"/>
                <a:gd name="connsiteX30" fmla="*/ 122296 w 147083"/>
                <a:gd name="connsiteY30" fmla="*/ 87079 h 168003"/>
                <a:gd name="connsiteX31" fmla="*/ 87547 w 147083"/>
                <a:gd name="connsiteY31" fmla="*/ 125780 h 168003"/>
                <a:gd name="connsiteX32" fmla="*/ 87547 w 147083"/>
                <a:gd name="connsiteY32" fmla="*/ 48589 h 16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7083" h="168003">
                  <a:moveTo>
                    <a:pt x="87547" y="130386"/>
                  </a:moveTo>
                  <a:cubicBezTo>
                    <a:pt x="119991" y="127873"/>
                    <a:pt x="143222" y="108421"/>
                    <a:pt x="143222" y="87290"/>
                  </a:cubicBezTo>
                  <a:cubicBezTo>
                    <a:pt x="143222" y="65534"/>
                    <a:pt x="119367" y="46502"/>
                    <a:pt x="87547" y="43989"/>
                  </a:cubicBezTo>
                  <a:lnTo>
                    <a:pt x="87547" y="32275"/>
                  </a:lnTo>
                  <a:cubicBezTo>
                    <a:pt x="87547" y="25161"/>
                    <a:pt x="87547" y="22235"/>
                    <a:pt x="107436" y="22235"/>
                  </a:cubicBezTo>
                  <a:lnTo>
                    <a:pt x="114344" y="22235"/>
                  </a:lnTo>
                  <a:lnTo>
                    <a:pt x="114344" y="15750"/>
                  </a:lnTo>
                  <a:cubicBezTo>
                    <a:pt x="106806" y="16373"/>
                    <a:pt x="87547" y="16373"/>
                    <a:pt x="78972" y="16373"/>
                  </a:cubicBezTo>
                  <a:cubicBezTo>
                    <a:pt x="70390" y="16373"/>
                    <a:pt x="50921" y="16373"/>
                    <a:pt x="43390" y="15750"/>
                  </a:cubicBezTo>
                  <a:lnTo>
                    <a:pt x="43390" y="22235"/>
                  </a:lnTo>
                  <a:lnTo>
                    <a:pt x="50298" y="22235"/>
                  </a:lnTo>
                  <a:cubicBezTo>
                    <a:pt x="70180" y="22235"/>
                    <a:pt x="70180" y="24951"/>
                    <a:pt x="70180" y="32275"/>
                  </a:cubicBezTo>
                  <a:lnTo>
                    <a:pt x="70180" y="43989"/>
                  </a:lnTo>
                  <a:cubicBezTo>
                    <a:pt x="38156" y="47127"/>
                    <a:pt x="15759" y="66375"/>
                    <a:pt x="15759" y="87079"/>
                  </a:cubicBezTo>
                  <a:cubicBezTo>
                    <a:pt x="15759" y="108631"/>
                    <a:pt x="38990" y="127250"/>
                    <a:pt x="70180" y="130386"/>
                  </a:cubicBezTo>
                  <a:lnTo>
                    <a:pt x="70180" y="142100"/>
                  </a:lnTo>
                  <a:cubicBezTo>
                    <a:pt x="70180" y="149214"/>
                    <a:pt x="70180" y="152142"/>
                    <a:pt x="50298" y="152142"/>
                  </a:cubicBezTo>
                  <a:lnTo>
                    <a:pt x="43390" y="152142"/>
                  </a:lnTo>
                  <a:lnTo>
                    <a:pt x="43390" y="158625"/>
                  </a:lnTo>
                  <a:cubicBezTo>
                    <a:pt x="50921" y="157996"/>
                    <a:pt x="70180" y="157996"/>
                    <a:pt x="78762" y="157996"/>
                  </a:cubicBezTo>
                  <a:cubicBezTo>
                    <a:pt x="87344" y="157996"/>
                    <a:pt x="106806" y="157996"/>
                    <a:pt x="114344" y="158625"/>
                  </a:cubicBezTo>
                  <a:lnTo>
                    <a:pt x="114344" y="152142"/>
                  </a:lnTo>
                  <a:lnTo>
                    <a:pt x="107436" y="152142"/>
                  </a:lnTo>
                  <a:cubicBezTo>
                    <a:pt x="87547" y="152142"/>
                    <a:pt x="87547" y="149418"/>
                    <a:pt x="87547" y="142100"/>
                  </a:cubicBezTo>
                  <a:lnTo>
                    <a:pt x="87547" y="130386"/>
                  </a:lnTo>
                  <a:close/>
                  <a:moveTo>
                    <a:pt x="70180" y="125576"/>
                  </a:moveTo>
                  <a:cubicBezTo>
                    <a:pt x="40455" y="121599"/>
                    <a:pt x="36692" y="100264"/>
                    <a:pt x="36692" y="87290"/>
                  </a:cubicBezTo>
                  <a:cubicBezTo>
                    <a:pt x="36692" y="76415"/>
                    <a:pt x="38780" y="52987"/>
                    <a:pt x="70180" y="48799"/>
                  </a:cubicBezTo>
                  <a:lnTo>
                    <a:pt x="70180" y="125576"/>
                  </a:lnTo>
                  <a:close/>
                  <a:moveTo>
                    <a:pt x="87547" y="48589"/>
                  </a:moveTo>
                  <a:cubicBezTo>
                    <a:pt x="116432" y="51937"/>
                    <a:pt x="122296" y="71185"/>
                    <a:pt x="122296" y="87079"/>
                  </a:cubicBezTo>
                  <a:cubicBezTo>
                    <a:pt x="122296" y="99634"/>
                    <a:pt x="119157" y="122019"/>
                    <a:pt x="87547" y="125780"/>
                  </a:cubicBezTo>
                  <a:lnTo>
                    <a:pt x="87547" y="4858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615" name="Forme libre : forme 614">
              <a:extLst>
                <a:ext uri="{FF2B5EF4-FFF2-40B4-BE49-F238E27FC236}">
                  <a16:creationId xmlns:a16="http://schemas.microsoft.com/office/drawing/2014/main" id="{D7915746-AB68-431A-A4DE-8460DC909A52}"/>
                </a:ext>
              </a:extLst>
            </p:cNvPr>
            <p:cNvSpPr/>
            <p:nvPr>
              <p:custDataLst>
                <p:tags r:id="rId298"/>
              </p:custDataLst>
            </p:nvPr>
          </p:nvSpPr>
          <p:spPr>
            <a:xfrm>
              <a:off x="6600446" y="-12392887"/>
              <a:ext cx="168095" cy="126003"/>
            </a:xfrm>
            <a:custGeom>
              <a:avLst/>
              <a:gdLst>
                <a:gd name="connsiteX0" fmla="*/ 68663 w 168094"/>
                <a:gd name="connsiteY0" fmla="*/ 61453 h 126002"/>
                <a:gd name="connsiteX1" fmla="*/ 53567 w 168094"/>
                <a:gd name="connsiteY1" fmla="*/ 52809 h 126002"/>
                <a:gd name="connsiteX2" fmla="*/ 15759 w 168094"/>
                <a:gd name="connsiteY2" fmla="*/ 94555 h 126002"/>
                <a:gd name="connsiteX3" fmla="*/ 37887 w 168094"/>
                <a:gd name="connsiteY3" fmla="*/ 118868 h 126002"/>
                <a:gd name="connsiteX4" fmla="*/ 58695 w 168094"/>
                <a:gd name="connsiteY4" fmla="*/ 108618 h 126002"/>
                <a:gd name="connsiteX5" fmla="*/ 73791 w 168094"/>
                <a:gd name="connsiteY5" fmla="*/ 118868 h 126002"/>
                <a:gd name="connsiteX6" fmla="*/ 85374 w 168094"/>
                <a:gd name="connsiteY6" fmla="*/ 111105 h 126002"/>
                <a:gd name="connsiteX7" fmla="*/ 90502 w 168094"/>
                <a:gd name="connsiteY7" fmla="*/ 96458 h 126002"/>
                <a:gd name="connsiteX8" fmla="*/ 88158 w 168094"/>
                <a:gd name="connsiteY8" fmla="*/ 94555 h 126002"/>
                <a:gd name="connsiteX9" fmla="*/ 84934 w 168094"/>
                <a:gd name="connsiteY9" fmla="*/ 99096 h 126002"/>
                <a:gd name="connsiteX10" fmla="*/ 74231 w 168094"/>
                <a:gd name="connsiteY10" fmla="*/ 114767 h 126002"/>
                <a:gd name="connsiteX11" fmla="*/ 69398 w 168094"/>
                <a:gd name="connsiteY11" fmla="*/ 107594 h 126002"/>
                <a:gd name="connsiteX12" fmla="*/ 71591 w 168094"/>
                <a:gd name="connsiteY12" fmla="*/ 96017 h 126002"/>
                <a:gd name="connsiteX13" fmla="*/ 74815 w 168094"/>
                <a:gd name="connsiteY13" fmla="*/ 82833 h 126002"/>
                <a:gd name="connsiteX14" fmla="*/ 77751 w 168094"/>
                <a:gd name="connsiteY14" fmla="*/ 71703 h 126002"/>
                <a:gd name="connsiteX15" fmla="*/ 80390 w 168094"/>
                <a:gd name="connsiteY15" fmla="*/ 60278 h 126002"/>
                <a:gd name="connsiteX16" fmla="*/ 75406 w 168094"/>
                <a:gd name="connsiteY16" fmla="*/ 55591 h 126002"/>
                <a:gd name="connsiteX17" fmla="*/ 68663 w 168094"/>
                <a:gd name="connsiteY17" fmla="*/ 61453 h 126002"/>
                <a:gd name="connsiteX18" fmla="*/ 59286 w 168094"/>
                <a:gd name="connsiteY18" fmla="*/ 99096 h 126002"/>
                <a:gd name="connsiteX19" fmla="*/ 51807 w 168094"/>
                <a:gd name="connsiteY19" fmla="*/ 108907 h 126002"/>
                <a:gd name="connsiteX20" fmla="*/ 38327 w 168094"/>
                <a:gd name="connsiteY20" fmla="*/ 114767 h 126002"/>
                <a:gd name="connsiteX21" fmla="*/ 27624 w 168094"/>
                <a:gd name="connsiteY21" fmla="*/ 100560 h 126002"/>
                <a:gd name="connsiteX22" fmla="*/ 35247 w 168094"/>
                <a:gd name="connsiteY22" fmla="*/ 70824 h 126002"/>
                <a:gd name="connsiteX23" fmla="*/ 53567 w 168094"/>
                <a:gd name="connsiteY23" fmla="*/ 56910 h 126002"/>
                <a:gd name="connsiteX24" fmla="*/ 66614 w 168094"/>
                <a:gd name="connsiteY24" fmla="*/ 69655 h 126002"/>
                <a:gd name="connsiteX25" fmla="*/ 66174 w 168094"/>
                <a:gd name="connsiteY25" fmla="*/ 71703 h 126002"/>
                <a:gd name="connsiteX26" fmla="*/ 59286 w 168094"/>
                <a:gd name="connsiteY26" fmla="*/ 99096 h 126002"/>
                <a:gd name="connsiteX27" fmla="*/ 136309 w 168094"/>
                <a:gd name="connsiteY27" fmla="*/ 20147 h 126002"/>
                <a:gd name="connsiteX28" fmla="*/ 136900 w 168094"/>
                <a:gd name="connsiteY28" fmla="*/ 17797 h 126002"/>
                <a:gd name="connsiteX29" fmla="*/ 134556 w 168094"/>
                <a:gd name="connsiteY29" fmla="*/ 15750 h 126002"/>
                <a:gd name="connsiteX30" fmla="*/ 115797 w 168094"/>
                <a:gd name="connsiteY30" fmla="*/ 17213 h 126002"/>
                <a:gd name="connsiteX31" fmla="*/ 112573 w 168094"/>
                <a:gd name="connsiteY31" fmla="*/ 20580 h 126002"/>
                <a:gd name="connsiteX32" fmla="*/ 116381 w 168094"/>
                <a:gd name="connsiteY32" fmla="*/ 22635 h 126002"/>
                <a:gd name="connsiteX33" fmla="*/ 123413 w 168094"/>
                <a:gd name="connsiteY33" fmla="*/ 24833 h 126002"/>
                <a:gd name="connsiteX34" fmla="*/ 121070 w 168094"/>
                <a:gd name="connsiteY34" fmla="*/ 35083 h 126002"/>
                <a:gd name="connsiteX35" fmla="*/ 117701 w 168094"/>
                <a:gd name="connsiteY35" fmla="*/ 48564 h 126002"/>
                <a:gd name="connsiteX36" fmla="*/ 108029 w 168094"/>
                <a:gd name="connsiteY36" fmla="*/ 87525 h 126002"/>
                <a:gd name="connsiteX37" fmla="*/ 107293 w 168094"/>
                <a:gd name="connsiteY37" fmla="*/ 94698 h 126002"/>
                <a:gd name="connsiteX38" fmla="*/ 128837 w 168094"/>
                <a:gd name="connsiteY38" fmla="*/ 118868 h 126002"/>
                <a:gd name="connsiteX39" fmla="*/ 166652 w 168094"/>
                <a:gd name="connsiteY39" fmla="*/ 77269 h 126002"/>
                <a:gd name="connsiteX40" fmla="*/ 144668 w 168094"/>
                <a:gd name="connsiteY40" fmla="*/ 52809 h 126002"/>
                <a:gd name="connsiteX41" fmla="*/ 126198 w 168094"/>
                <a:gd name="connsiteY41" fmla="*/ 60862 h 126002"/>
                <a:gd name="connsiteX42" fmla="*/ 136309 w 168094"/>
                <a:gd name="connsiteY42" fmla="*/ 20147 h 126002"/>
                <a:gd name="connsiteX43" fmla="*/ 128982 w 168094"/>
                <a:gd name="connsiteY43" fmla="*/ 114767 h 126002"/>
                <a:gd name="connsiteX44" fmla="*/ 117701 w 168094"/>
                <a:gd name="connsiteY44" fmla="*/ 99830 h 126002"/>
                <a:gd name="connsiteX45" fmla="*/ 123125 w 168094"/>
                <a:gd name="connsiteY45" fmla="*/ 72877 h 126002"/>
                <a:gd name="connsiteX46" fmla="*/ 126788 w 168094"/>
                <a:gd name="connsiteY46" fmla="*/ 66577 h 126002"/>
                <a:gd name="connsiteX47" fmla="*/ 144228 w 168094"/>
                <a:gd name="connsiteY47" fmla="*/ 56910 h 126002"/>
                <a:gd name="connsiteX48" fmla="*/ 154925 w 168094"/>
                <a:gd name="connsiteY48" fmla="*/ 71119 h 126002"/>
                <a:gd name="connsiteX49" fmla="*/ 147301 w 168094"/>
                <a:gd name="connsiteY49" fmla="*/ 100560 h 126002"/>
                <a:gd name="connsiteX50" fmla="*/ 128982 w 168094"/>
                <a:gd name="connsiteY50" fmla="*/ 114767 h 12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8094" h="126002">
                  <a:moveTo>
                    <a:pt x="68663" y="61453"/>
                  </a:moveTo>
                  <a:cubicBezTo>
                    <a:pt x="65583" y="56616"/>
                    <a:pt x="60600" y="52809"/>
                    <a:pt x="53567" y="52809"/>
                  </a:cubicBezTo>
                  <a:cubicBezTo>
                    <a:pt x="34807" y="52809"/>
                    <a:pt x="15759" y="73462"/>
                    <a:pt x="15759" y="94555"/>
                  </a:cubicBezTo>
                  <a:cubicBezTo>
                    <a:pt x="15759" y="108763"/>
                    <a:pt x="25280" y="118868"/>
                    <a:pt x="37887" y="118868"/>
                  </a:cubicBezTo>
                  <a:cubicBezTo>
                    <a:pt x="45799" y="118868"/>
                    <a:pt x="52832" y="114327"/>
                    <a:pt x="58695" y="108618"/>
                  </a:cubicBezTo>
                  <a:cubicBezTo>
                    <a:pt x="61479" y="117406"/>
                    <a:pt x="69983" y="118868"/>
                    <a:pt x="73791" y="118868"/>
                  </a:cubicBezTo>
                  <a:cubicBezTo>
                    <a:pt x="79070" y="118868"/>
                    <a:pt x="82734" y="115646"/>
                    <a:pt x="85374" y="111105"/>
                  </a:cubicBezTo>
                  <a:cubicBezTo>
                    <a:pt x="88598" y="105396"/>
                    <a:pt x="90502" y="97048"/>
                    <a:pt x="90502" y="96458"/>
                  </a:cubicBezTo>
                  <a:cubicBezTo>
                    <a:pt x="90502" y="94555"/>
                    <a:pt x="88598" y="94555"/>
                    <a:pt x="88158" y="94555"/>
                  </a:cubicBezTo>
                  <a:cubicBezTo>
                    <a:pt x="86103" y="94555"/>
                    <a:pt x="85958" y="95138"/>
                    <a:pt x="84934" y="99096"/>
                  </a:cubicBezTo>
                  <a:cubicBezTo>
                    <a:pt x="83174" y="106124"/>
                    <a:pt x="80390" y="114767"/>
                    <a:pt x="74231" y="114767"/>
                  </a:cubicBezTo>
                  <a:cubicBezTo>
                    <a:pt x="70423" y="114767"/>
                    <a:pt x="69398" y="111544"/>
                    <a:pt x="69398" y="107594"/>
                  </a:cubicBezTo>
                  <a:cubicBezTo>
                    <a:pt x="69398" y="105101"/>
                    <a:pt x="70567" y="99830"/>
                    <a:pt x="71591" y="96017"/>
                  </a:cubicBezTo>
                  <a:cubicBezTo>
                    <a:pt x="72622" y="92067"/>
                    <a:pt x="74087" y="86062"/>
                    <a:pt x="74815" y="82833"/>
                  </a:cubicBezTo>
                  <a:lnTo>
                    <a:pt x="77751" y="71703"/>
                  </a:lnTo>
                  <a:cubicBezTo>
                    <a:pt x="78630" y="67896"/>
                    <a:pt x="80390" y="61012"/>
                    <a:pt x="80390" y="60278"/>
                  </a:cubicBezTo>
                  <a:cubicBezTo>
                    <a:pt x="80390" y="57055"/>
                    <a:pt x="77751" y="55591"/>
                    <a:pt x="75406" y="55591"/>
                  </a:cubicBezTo>
                  <a:cubicBezTo>
                    <a:pt x="72911" y="55591"/>
                    <a:pt x="69543" y="57350"/>
                    <a:pt x="68663" y="61453"/>
                  </a:cubicBezTo>
                  <a:close/>
                  <a:moveTo>
                    <a:pt x="59286" y="99096"/>
                  </a:moveTo>
                  <a:cubicBezTo>
                    <a:pt x="58255" y="103198"/>
                    <a:pt x="55031" y="106124"/>
                    <a:pt x="51807" y="108907"/>
                  </a:cubicBezTo>
                  <a:cubicBezTo>
                    <a:pt x="50487" y="110082"/>
                    <a:pt x="44630" y="114767"/>
                    <a:pt x="38327" y="114767"/>
                  </a:cubicBezTo>
                  <a:cubicBezTo>
                    <a:pt x="32903" y="114767"/>
                    <a:pt x="27624" y="110961"/>
                    <a:pt x="27624" y="100560"/>
                  </a:cubicBezTo>
                  <a:cubicBezTo>
                    <a:pt x="27624" y="92796"/>
                    <a:pt x="31879" y="76684"/>
                    <a:pt x="35247" y="70824"/>
                  </a:cubicBezTo>
                  <a:cubicBezTo>
                    <a:pt x="41991" y="59110"/>
                    <a:pt x="49463" y="56910"/>
                    <a:pt x="53567" y="56910"/>
                  </a:cubicBezTo>
                  <a:cubicBezTo>
                    <a:pt x="63823" y="56910"/>
                    <a:pt x="66614" y="68041"/>
                    <a:pt x="66614" y="69655"/>
                  </a:cubicBezTo>
                  <a:cubicBezTo>
                    <a:pt x="66614" y="70239"/>
                    <a:pt x="66319" y="71264"/>
                    <a:pt x="66174" y="71703"/>
                  </a:cubicBezTo>
                  <a:lnTo>
                    <a:pt x="59286" y="99096"/>
                  </a:lnTo>
                  <a:close/>
                  <a:moveTo>
                    <a:pt x="136309" y="20147"/>
                  </a:moveTo>
                  <a:cubicBezTo>
                    <a:pt x="136460" y="19852"/>
                    <a:pt x="136900" y="17949"/>
                    <a:pt x="136900" y="17797"/>
                  </a:cubicBezTo>
                  <a:cubicBezTo>
                    <a:pt x="136900" y="17069"/>
                    <a:pt x="136309" y="15750"/>
                    <a:pt x="134556" y="15750"/>
                  </a:cubicBezTo>
                  <a:cubicBezTo>
                    <a:pt x="131621" y="15750"/>
                    <a:pt x="119460" y="16918"/>
                    <a:pt x="115797" y="17213"/>
                  </a:cubicBezTo>
                  <a:cubicBezTo>
                    <a:pt x="114621" y="17358"/>
                    <a:pt x="112573" y="17509"/>
                    <a:pt x="112573" y="20580"/>
                  </a:cubicBezTo>
                  <a:cubicBezTo>
                    <a:pt x="112573" y="22635"/>
                    <a:pt x="114621" y="22635"/>
                    <a:pt x="116381" y="22635"/>
                  </a:cubicBezTo>
                  <a:cubicBezTo>
                    <a:pt x="123413" y="22635"/>
                    <a:pt x="123413" y="23658"/>
                    <a:pt x="123413" y="24833"/>
                  </a:cubicBezTo>
                  <a:cubicBezTo>
                    <a:pt x="123413" y="25857"/>
                    <a:pt x="121949" y="31717"/>
                    <a:pt x="121070" y="35083"/>
                  </a:cubicBezTo>
                  <a:lnTo>
                    <a:pt x="117701" y="48564"/>
                  </a:lnTo>
                  <a:cubicBezTo>
                    <a:pt x="116381" y="53538"/>
                    <a:pt x="108317" y="85622"/>
                    <a:pt x="108029" y="87525"/>
                  </a:cubicBezTo>
                  <a:cubicBezTo>
                    <a:pt x="107293" y="91036"/>
                    <a:pt x="107293" y="92946"/>
                    <a:pt x="107293" y="94698"/>
                  </a:cubicBezTo>
                  <a:cubicBezTo>
                    <a:pt x="107293" y="109497"/>
                    <a:pt x="116677" y="118868"/>
                    <a:pt x="128837" y="118868"/>
                  </a:cubicBezTo>
                  <a:cubicBezTo>
                    <a:pt x="147157" y="118868"/>
                    <a:pt x="166652" y="98951"/>
                    <a:pt x="166652" y="77269"/>
                  </a:cubicBezTo>
                  <a:cubicBezTo>
                    <a:pt x="166652" y="60133"/>
                    <a:pt x="154780" y="52809"/>
                    <a:pt x="144668" y="52809"/>
                  </a:cubicBezTo>
                  <a:cubicBezTo>
                    <a:pt x="137045" y="52809"/>
                    <a:pt x="130597" y="57055"/>
                    <a:pt x="126198" y="60862"/>
                  </a:cubicBezTo>
                  <a:lnTo>
                    <a:pt x="136309" y="20147"/>
                  </a:lnTo>
                  <a:close/>
                  <a:moveTo>
                    <a:pt x="128982" y="114767"/>
                  </a:moveTo>
                  <a:cubicBezTo>
                    <a:pt x="121804" y="114767"/>
                    <a:pt x="117701" y="108467"/>
                    <a:pt x="117701" y="99830"/>
                  </a:cubicBezTo>
                  <a:cubicBezTo>
                    <a:pt x="117701" y="94410"/>
                    <a:pt x="119021" y="89429"/>
                    <a:pt x="123125" y="72877"/>
                  </a:cubicBezTo>
                  <a:cubicBezTo>
                    <a:pt x="124005" y="70096"/>
                    <a:pt x="124005" y="69800"/>
                    <a:pt x="126788" y="66577"/>
                  </a:cubicBezTo>
                  <a:cubicBezTo>
                    <a:pt x="132357" y="60133"/>
                    <a:pt x="138949" y="56910"/>
                    <a:pt x="144228" y="56910"/>
                  </a:cubicBezTo>
                  <a:cubicBezTo>
                    <a:pt x="149941" y="56910"/>
                    <a:pt x="154925" y="61157"/>
                    <a:pt x="154925" y="71119"/>
                  </a:cubicBezTo>
                  <a:cubicBezTo>
                    <a:pt x="154925" y="77124"/>
                    <a:pt x="151701" y="92067"/>
                    <a:pt x="147301" y="100560"/>
                  </a:cubicBezTo>
                  <a:cubicBezTo>
                    <a:pt x="143788" y="107739"/>
                    <a:pt x="136460" y="114767"/>
                    <a:pt x="128982" y="11476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616" name="Forme libre : forme 615">
              <a:extLst>
                <a:ext uri="{FF2B5EF4-FFF2-40B4-BE49-F238E27FC236}">
                  <a16:creationId xmlns:a16="http://schemas.microsoft.com/office/drawing/2014/main" id="{23AB2F25-3951-4D12-92E5-718A9C159F9E}"/>
                </a:ext>
              </a:extLst>
            </p:cNvPr>
            <p:cNvSpPr/>
            <p:nvPr>
              <p:custDataLst>
                <p:tags r:id="rId299"/>
              </p:custDataLst>
            </p:nvPr>
          </p:nvSpPr>
          <p:spPr>
            <a:xfrm>
              <a:off x="6836245" y="-12399375"/>
              <a:ext cx="168095" cy="63001"/>
            </a:xfrm>
            <a:custGeom>
              <a:avLst/>
              <a:gdLst>
                <a:gd name="connsiteX0" fmla="*/ 147832 w 168094"/>
                <a:gd name="connsiteY0" fmla="*/ 24118 h 63001"/>
                <a:gd name="connsiteX1" fmla="*/ 154950 w 168094"/>
                <a:gd name="connsiteY1" fmla="*/ 19930 h 63001"/>
                <a:gd name="connsiteX2" fmla="*/ 148042 w 168094"/>
                <a:gd name="connsiteY2" fmla="*/ 15750 h 63001"/>
                <a:gd name="connsiteX3" fmla="*/ 22667 w 168094"/>
                <a:gd name="connsiteY3" fmla="*/ 15750 h 63001"/>
                <a:gd name="connsiteX4" fmla="*/ 15759 w 168094"/>
                <a:gd name="connsiteY4" fmla="*/ 19930 h 63001"/>
                <a:gd name="connsiteX5" fmla="*/ 22877 w 168094"/>
                <a:gd name="connsiteY5" fmla="*/ 24118 h 63001"/>
                <a:gd name="connsiteX6" fmla="*/ 147832 w 168094"/>
                <a:gd name="connsiteY6" fmla="*/ 24118 h 63001"/>
                <a:gd name="connsiteX7" fmla="*/ 148042 w 168094"/>
                <a:gd name="connsiteY7" fmla="*/ 64701 h 63001"/>
                <a:gd name="connsiteX8" fmla="*/ 154950 w 168094"/>
                <a:gd name="connsiteY8" fmla="*/ 60513 h 63001"/>
                <a:gd name="connsiteX9" fmla="*/ 147832 w 168094"/>
                <a:gd name="connsiteY9" fmla="*/ 56327 h 63001"/>
                <a:gd name="connsiteX10" fmla="*/ 22877 w 168094"/>
                <a:gd name="connsiteY10" fmla="*/ 56327 h 63001"/>
                <a:gd name="connsiteX11" fmla="*/ 15759 w 168094"/>
                <a:gd name="connsiteY11" fmla="*/ 60513 h 63001"/>
                <a:gd name="connsiteX12" fmla="*/ 22667 w 168094"/>
                <a:gd name="connsiteY12" fmla="*/ 64701 h 63001"/>
                <a:gd name="connsiteX13" fmla="*/ 148042 w 168094"/>
                <a:gd name="connsiteY13" fmla="*/ 64701 h 6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094" h="63001">
                  <a:moveTo>
                    <a:pt x="147832" y="24118"/>
                  </a:moveTo>
                  <a:cubicBezTo>
                    <a:pt x="150970" y="24118"/>
                    <a:pt x="154950" y="24118"/>
                    <a:pt x="154950" y="19930"/>
                  </a:cubicBezTo>
                  <a:cubicBezTo>
                    <a:pt x="154950" y="15750"/>
                    <a:pt x="150970" y="15750"/>
                    <a:pt x="148042" y="15750"/>
                  </a:cubicBezTo>
                  <a:lnTo>
                    <a:pt x="22667" y="15750"/>
                  </a:lnTo>
                  <a:cubicBezTo>
                    <a:pt x="19738" y="15750"/>
                    <a:pt x="15759" y="15750"/>
                    <a:pt x="15759" y="19930"/>
                  </a:cubicBezTo>
                  <a:cubicBezTo>
                    <a:pt x="15759" y="24118"/>
                    <a:pt x="19738" y="24118"/>
                    <a:pt x="22877" y="24118"/>
                  </a:cubicBezTo>
                  <a:lnTo>
                    <a:pt x="147832" y="24118"/>
                  </a:lnTo>
                  <a:close/>
                  <a:moveTo>
                    <a:pt x="148042" y="64701"/>
                  </a:moveTo>
                  <a:cubicBezTo>
                    <a:pt x="150970" y="64701"/>
                    <a:pt x="154950" y="64701"/>
                    <a:pt x="154950" y="60513"/>
                  </a:cubicBezTo>
                  <a:cubicBezTo>
                    <a:pt x="154950" y="56327"/>
                    <a:pt x="150970" y="56327"/>
                    <a:pt x="147832" y="56327"/>
                  </a:cubicBezTo>
                  <a:lnTo>
                    <a:pt x="22877" y="56327"/>
                  </a:lnTo>
                  <a:cubicBezTo>
                    <a:pt x="19738" y="56327"/>
                    <a:pt x="15759" y="56327"/>
                    <a:pt x="15759" y="60513"/>
                  </a:cubicBezTo>
                  <a:cubicBezTo>
                    <a:pt x="15759" y="64701"/>
                    <a:pt x="19738" y="64701"/>
                    <a:pt x="22667" y="64701"/>
                  </a:cubicBezTo>
                  <a:lnTo>
                    <a:pt x="148042" y="6470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617" name="Forme libre : forme 616">
              <a:extLst>
                <a:ext uri="{FF2B5EF4-FFF2-40B4-BE49-F238E27FC236}">
                  <a16:creationId xmlns:a16="http://schemas.microsoft.com/office/drawing/2014/main" id="{6647AF7E-8D05-4A5B-BC2D-E4E04279FD3C}"/>
                </a:ext>
              </a:extLst>
            </p:cNvPr>
            <p:cNvSpPr/>
            <p:nvPr>
              <p:custDataLst>
                <p:tags r:id="rId300"/>
              </p:custDataLst>
            </p:nvPr>
          </p:nvSpPr>
          <p:spPr>
            <a:xfrm>
              <a:off x="7057199" y="-12465481"/>
              <a:ext cx="147083" cy="168004"/>
            </a:xfrm>
            <a:custGeom>
              <a:avLst/>
              <a:gdLst>
                <a:gd name="connsiteX0" fmla="*/ 87549 w 147083"/>
                <a:gd name="connsiteY0" fmla="*/ 130386 h 168003"/>
                <a:gd name="connsiteX1" fmla="*/ 143224 w 147083"/>
                <a:gd name="connsiteY1" fmla="*/ 87290 h 168003"/>
                <a:gd name="connsiteX2" fmla="*/ 87549 w 147083"/>
                <a:gd name="connsiteY2" fmla="*/ 43989 h 168003"/>
                <a:gd name="connsiteX3" fmla="*/ 87549 w 147083"/>
                <a:gd name="connsiteY3" fmla="*/ 32275 h 168003"/>
                <a:gd name="connsiteX4" fmla="*/ 107438 w 147083"/>
                <a:gd name="connsiteY4" fmla="*/ 22235 h 168003"/>
                <a:gd name="connsiteX5" fmla="*/ 114345 w 147083"/>
                <a:gd name="connsiteY5" fmla="*/ 22235 h 168003"/>
                <a:gd name="connsiteX6" fmla="*/ 114345 w 147083"/>
                <a:gd name="connsiteY6" fmla="*/ 15750 h 168003"/>
                <a:gd name="connsiteX7" fmla="*/ 78973 w 147083"/>
                <a:gd name="connsiteY7" fmla="*/ 16373 h 168003"/>
                <a:gd name="connsiteX8" fmla="*/ 43390 w 147083"/>
                <a:gd name="connsiteY8" fmla="*/ 15750 h 168003"/>
                <a:gd name="connsiteX9" fmla="*/ 43390 w 147083"/>
                <a:gd name="connsiteY9" fmla="*/ 22235 h 168003"/>
                <a:gd name="connsiteX10" fmla="*/ 50299 w 147083"/>
                <a:gd name="connsiteY10" fmla="*/ 22235 h 168003"/>
                <a:gd name="connsiteX11" fmla="*/ 70180 w 147083"/>
                <a:gd name="connsiteY11" fmla="*/ 32275 h 168003"/>
                <a:gd name="connsiteX12" fmla="*/ 70180 w 147083"/>
                <a:gd name="connsiteY12" fmla="*/ 43989 h 168003"/>
                <a:gd name="connsiteX13" fmla="*/ 15759 w 147083"/>
                <a:gd name="connsiteY13" fmla="*/ 87079 h 168003"/>
                <a:gd name="connsiteX14" fmla="*/ 70180 w 147083"/>
                <a:gd name="connsiteY14" fmla="*/ 130386 h 168003"/>
                <a:gd name="connsiteX15" fmla="*/ 70180 w 147083"/>
                <a:gd name="connsiteY15" fmla="*/ 142100 h 168003"/>
                <a:gd name="connsiteX16" fmla="*/ 50299 w 147083"/>
                <a:gd name="connsiteY16" fmla="*/ 152142 h 168003"/>
                <a:gd name="connsiteX17" fmla="*/ 43390 w 147083"/>
                <a:gd name="connsiteY17" fmla="*/ 152142 h 168003"/>
                <a:gd name="connsiteX18" fmla="*/ 43390 w 147083"/>
                <a:gd name="connsiteY18" fmla="*/ 158625 h 168003"/>
                <a:gd name="connsiteX19" fmla="*/ 78763 w 147083"/>
                <a:gd name="connsiteY19" fmla="*/ 157996 h 168003"/>
                <a:gd name="connsiteX20" fmla="*/ 114345 w 147083"/>
                <a:gd name="connsiteY20" fmla="*/ 158625 h 168003"/>
                <a:gd name="connsiteX21" fmla="*/ 114345 w 147083"/>
                <a:gd name="connsiteY21" fmla="*/ 152142 h 168003"/>
                <a:gd name="connsiteX22" fmla="*/ 107438 w 147083"/>
                <a:gd name="connsiteY22" fmla="*/ 152142 h 168003"/>
                <a:gd name="connsiteX23" fmla="*/ 87549 w 147083"/>
                <a:gd name="connsiteY23" fmla="*/ 142100 h 168003"/>
                <a:gd name="connsiteX24" fmla="*/ 87549 w 147083"/>
                <a:gd name="connsiteY24" fmla="*/ 130386 h 168003"/>
                <a:gd name="connsiteX25" fmla="*/ 70180 w 147083"/>
                <a:gd name="connsiteY25" fmla="*/ 125576 h 168003"/>
                <a:gd name="connsiteX26" fmla="*/ 36693 w 147083"/>
                <a:gd name="connsiteY26" fmla="*/ 87290 h 168003"/>
                <a:gd name="connsiteX27" fmla="*/ 70180 w 147083"/>
                <a:gd name="connsiteY27" fmla="*/ 48799 h 168003"/>
                <a:gd name="connsiteX28" fmla="*/ 70180 w 147083"/>
                <a:gd name="connsiteY28" fmla="*/ 125576 h 168003"/>
                <a:gd name="connsiteX29" fmla="*/ 87549 w 147083"/>
                <a:gd name="connsiteY29" fmla="*/ 48589 h 168003"/>
                <a:gd name="connsiteX30" fmla="*/ 122298 w 147083"/>
                <a:gd name="connsiteY30" fmla="*/ 87079 h 168003"/>
                <a:gd name="connsiteX31" fmla="*/ 87549 w 147083"/>
                <a:gd name="connsiteY31" fmla="*/ 125780 h 168003"/>
                <a:gd name="connsiteX32" fmla="*/ 87549 w 147083"/>
                <a:gd name="connsiteY32" fmla="*/ 48589 h 16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7083" h="168003">
                  <a:moveTo>
                    <a:pt x="87549" y="130386"/>
                  </a:moveTo>
                  <a:cubicBezTo>
                    <a:pt x="119993" y="127873"/>
                    <a:pt x="143224" y="108421"/>
                    <a:pt x="143224" y="87290"/>
                  </a:cubicBezTo>
                  <a:cubicBezTo>
                    <a:pt x="143224" y="65534"/>
                    <a:pt x="119368" y="46502"/>
                    <a:pt x="87549" y="43989"/>
                  </a:cubicBezTo>
                  <a:lnTo>
                    <a:pt x="87549" y="32275"/>
                  </a:lnTo>
                  <a:cubicBezTo>
                    <a:pt x="87549" y="25161"/>
                    <a:pt x="87549" y="22235"/>
                    <a:pt x="107438" y="22235"/>
                  </a:cubicBezTo>
                  <a:lnTo>
                    <a:pt x="114345" y="22235"/>
                  </a:lnTo>
                  <a:lnTo>
                    <a:pt x="114345" y="15750"/>
                  </a:lnTo>
                  <a:cubicBezTo>
                    <a:pt x="106808" y="16373"/>
                    <a:pt x="87549" y="16373"/>
                    <a:pt x="78973" y="16373"/>
                  </a:cubicBezTo>
                  <a:cubicBezTo>
                    <a:pt x="70390" y="16373"/>
                    <a:pt x="50923" y="16373"/>
                    <a:pt x="43390" y="15750"/>
                  </a:cubicBezTo>
                  <a:lnTo>
                    <a:pt x="43390" y="22235"/>
                  </a:lnTo>
                  <a:lnTo>
                    <a:pt x="50299" y="22235"/>
                  </a:lnTo>
                  <a:cubicBezTo>
                    <a:pt x="70180" y="22235"/>
                    <a:pt x="70180" y="24951"/>
                    <a:pt x="70180" y="32275"/>
                  </a:cubicBezTo>
                  <a:lnTo>
                    <a:pt x="70180" y="43989"/>
                  </a:lnTo>
                  <a:cubicBezTo>
                    <a:pt x="38158" y="47127"/>
                    <a:pt x="15759" y="66375"/>
                    <a:pt x="15759" y="87079"/>
                  </a:cubicBezTo>
                  <a:cubicBezTo>
                    <a:pt x="15759" y="108631"/>
                    <a:pt x="38992" y="127250"/>
                    <a:pt x="70180" y="130386"/>
                  </a:cubicBezTo>
                  <a:lnTo>
                    <a:pt x="70180" y="142100"/>
                  </a:lnTo>
                  <a:cubicBezTo>
                    <a:pt x="70180" y="149214"/>
                    <a:pt x="70180" y="152142"/>
                    <a:pt x="50299" y="152142"/>
                  </a:cubicBezTo>
                  <a:lnTo>
                    <a:pt x="43390" y="152142"/>
                  </a:lnTo>
                  <a:lnTo>
                    <a:pt x="43390" y="158625"/>
                  </a:lnTo>
                  <a:cubicBezTo>
                    <a:pt x="50923" y="157996"/>
                    <a:pt x="70180" y="157996"/>
                    <a:pt x="78763" y="157996"/>
                  </a:cubicBezTo>
                  <a:cubicBezTo>
                    <a:pt x="87345" y="157996"/>
                    <a:pt x="106808" y="157996"/>
                    <a:pt x="114345" y="158625"/>
                  </a:cubicBezTo>
                  <a:lnTo>
                    <a:pt x="114345" y="152142"/>
                  </a:lnTo>
                  <a:lnTo>
                    <a:pt x="107438" y="152142"/>
                  </a:lnTo>
                  <a:cubicBezTo>
                    <a:pt x="87549" y="152142"/>
                    <a:pt x="87549" y="149418"/>
                    <a:pt x="87549" y="142100"/>
                  </a:cubicBezTo>
                  <a:lnTo>
                    <a:pt x="87549" y="130386"/>
                  </a:lnTo>
                  <a:close/>
                  <a:moveTo>
                    <a:pt x="70180" y="125576"/>
                  </a:moveTo>
                  <a:cubicBezTo>
                    <a:pt x="40457" y="121599"/>
                    <a:pt x="36693" y="100264"/>
                    <a:pt x="36693" y="87290"/>
                  </a:cubicBezTo>
                  <a:cubicBezTo>
                    <a:pt x="36693" y="76415"/>
                    <a:pt x="38782" y="52987"/>
                    <a:pt x="70180" y="48799"/>
                  </a:cubicBezTo>
                  <a:lnTo>
                    <a:pt x="70180" y="125576"/>
                  </a:lnTo>
                  <a:close/>
                  <a:moveTo>
                    <a:pt x="87549" y="48589"/>
                  </a:moveTo>
                  <a:cubicBezTo>
                    <a:pt x="116434" y="51937"/>
                    <a:pt x="122298" y="71185"/>
                    <a:pt x="122298" y="87079"/>
                  </a:cubicBezTo>
                  <a:cubicBezTo>
                    <a:pt x="122298" y="99634"/>
                    <a:pt x="119159" y="122019"/>
                    <a:pt x="87549" y="125780"/>
                  </a:cubicBezTo>
                  <a:lnTo>
                    <a:pt x="87549" y="4858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618" name="Forme libre : forme 617">
              <a:extLst>
                <a:ext uri="{FF2B5EF4-FFF2-40B4-BE49-F238E27FC236}">
                  <a16:creationId xmlns:a16="http://schemas.microsoft.com/office/drawing/2014/main" id="{E2849783-084D-4C93-BC64-CC53A2332C56}"/>
                </a:ext>
              </a:extLst>
            </p:cNvPr>
            <p:cNvSpPr/>
            <p:nvPr>
              <p:custDataLst>
                <p:tags r:id="rId301"/>
              </p:custDataLst>
            </p:nvPr>
          </p:nvSpPr>
          <p:spPr>
            <a:xfrm>
              <a:off x="7203575" y="-12355829"/>
              <a:ext cx="147083" cy="84002"/>
            </a:xfrm>
            <a:custGeom>
              <a:avLst/>
              <a:gdLst>
                <a:gd name="connsiteX0" fmla="*/ 72478 w 147083"/>
                <a:gd name="connsiteY0" fmla="*/ 68482 h 84001"/>
                <a:gd name="connsiteX1" fmla="*/ 70423 w 147083"/>
                <a:gd name="connsiteY1" fmla="*/ 77125 h 84001"/>
                <a:gd name="connsiteX2" fmla="*/ 75406 w 147083"/>
                <a:gd name="connsiteY2" fmla="*/ 81810 h 84001"/>
                <a:gd name="connsiteX3" fmla="*/ 81125 w 147083"/>
                <a:gd name="connsiteY3" fmla="*/ 78588 h 84001"/>
                <a:gd name="connsiteX4" fmla="*/ 83765 w 147083"/>
                <a:gd name="connsiteY4" fmla="*/ 69505 h 84001"/>
                <a:gd name="connsiteX5" fmla="*/ 86989 w 147083"/>
                <a:gd name="connsiteY5" fmla="*/ 56327 h 84001"/>
                <a:gd name="connsiteX6" fmla="*/ 89477 w 147083"/>
                <a:gd name="connsiteY6" fmla="*/ 46510 h 84001"/>
                <a:gd name="connsiteX7" fmla="*/ 94021 w 147083"/>
                <a:gd name="connsiteY7" fmla="*/ 35379 h 84001"/>
                <a:gd name="connsiteX8" fmla="*/ 117469 w 147083"/>
                <a:gd name="connsiteY8" fmla="*/ 19852 h 84001"/>
                <a:gd name="connsiteX9" fmla="*/ 126117 w 147083"/>
                <a:gd name="connsiteY9" fmla="*/ 30104 h 84001"/>
                <a:gd name="connsiteX10" fmla="*/ 117469 w 147083"/>
                <a:gd name="connsiteY10" fmla="*/ 61302 h 84001"/>
                <a:gd name="connsiteX11" fmla="*/ 115270 w 147083"/>
                <a:gd name="connsiteY11" fmla="*/ 69217 h 84001"/>
                <a:gd name="connsiteX12" fmla="*/ 129197 w 147083"/>
                <a:gd name="connsiteY12" fmla="*/ 81810 h 84001"/>
                <a:gd name="connsiteX13" fmla="*/ 150300 w 147083"/>
                <a:gd name="connsiteY13" fmla="*/ 59400 h 84001"/>
                <a:gd name="connsiteX14" fmla="*/ 147956 w 147083"/>
                <a:gd name="connsiteY14" fmla="*/ 57496 h 84001"/>
                <a:gd name="connsiteX15" fmla="*/ 145172 w 147083"/>
                <a:gd name="connsiteY15" fmla="*/ 59989 h 84001"/>
                <a:gd name="connsiteX16" fmla="*/ 129636 w 147083"/>
                <a:gd name="connsiteY16" fmla="*/ 77708 h 84001"/>
                <a:gd name="connsiteX17" fmla="*/ 125972 w 147083"/>
                <a:gd name="connsiteY17" fmla="*/ 72584 h 84001"/>
                <a:gd name="connsiteX18" fmla="*/ 129341 w 147083"/>
                <a:gd name="connsiteY18" fmla="*/ 60719 h 84001"/>
                <a:gd name="connsiteX19" fmla="*/ 137109 w 147083"/>
                <a:gd name="connsiteY19" fmla="*/ 32447 h 84001"/>
                <a:gd name="connsiteX20" fmla="*/ 131685 w 147083"/>
                <a:gd name="connsiteY20" fmla="*/ 19708 h 84001"/>
                <a:gd name="connsiteX21" fmla="*/ 118054 w 147083"/>
                <a:gd name="connsiteY21" fmla="*/ 15750 h 84001"/>
                <a:gd name="connsiteX22" fmla="*/ 92117 w 147083"/>
                <a:gd name="connsiteY22" fmla="*/ 30543 h 84001"/>
                <a:gd name="connsiteX23" fmla="*/ 73062 w 147083"/>
                <a:gd name="connsiteY23" fmla="*/ 15750 h 84001"/>
                <a:gd name="connsiteX24" fmla="*/ 48294 w 147083"/>
                <a:gd name="connsiteY24" fmla="*/ 29079 h 84001"/>
                <a:gd name="connsiteX25" fmla="*/ 32614 w 147083"/>
                <a:gd name="connsiteY25" fmla="*/ 15750 h 84001"/>
                <a:gd name="connsiteX26" fmla="*/ 21038 w 147083"/>
                <a:gd name="connsiteY26" fmla="*/ 23659 h 84001"/>
                <a:gd name="connsiteX27" fmla="*/ 15759 w 147083"/>
                <a:gd name="connsiteY27" fmla="*/ 38162 h 84001"/>
                <a:gd name="connsiteX28" fmla="*/ 18248 w 147083"/>
                <a:gd name="connsiteY28" fmla="*/ 40065 h 84001"/>
                <a:gd name="connsiteX29" fmla="*/ 21478 w 147083"/>
                <a:gd name="connsiteY29" fmla="*/ 35669 h 84001"/>
                <a:gd name="connsiteX30" fmla="*/ 32174 w 147083"/>
                <a:gd name="connsiteY30" fmla="*/ 19852 h 84001"/>
                <a:gd name="connsiteX31" fmla="*/ 37007 w 147083"/>
                <a:gd name="connsiteY31" fmla="*/ 27032 h 84001"/>
                <a:gd name="connsiteX32" fmla="*/ 34663 w 147083"/>
                <a:gd name="connsiteY32" fmla="*/ 39186 h 84001"/>
                <a:gd name="connsiteX33" fmla="*/ 31439 w 147083"/>
                <a:gd name="connsiteY33" fmla="*/ 52370 h 84001"/>
                <a:gd name="connsiteX34" fmla="*/ 26750 w 147083"/>
                <a:gd name="connsiteY34" fmla="*/ 71120 h 84001"/>
                <a:gd name="connsiteX35" fmla="*/ 25286 w 147083"/>
                <a:gd name="connsiteY35" fmla="*/ 77125 h 84001"/>
                <a:gd name="connsiteX36" fmla="*/ 30270 w 147083"/>
                <a:gd name="connsiteY36" fmla="*/ 81810 h 84001"/>
                <a:gd name="connsiteX37" fmla="*/ 35983 w 147083"/>
                <a:gd name="connsiteY37" fmla="*/ 78588 h 84001"/>
                <a:gd name="connsiteX38" fmla="*/ 38622 w 147083"/>
                <a:gd name="connsiteY38" fmla="*/ 69505 h 84001"/>
                <a:gd name="connsiteX39" fmla="*/ 41846 w 147083"/>
                <a:gd name="connsiteY39" fmla="*/ 56327 h 84001"/>
                <a:gd name="connsiteX40" fmla="*/ 44335 w 147083"/>
                <a:gd name="connsiteY40" fmla="*/ 46510 h 84001"/>
                <a:gd name="connsiteX41" fmla="*/ 50494 w 147083"/>
                <a:gd name="connsiteY41" fmla="*/ 33326 h 84001"/>
                <a:gd name="connsiteX42" fmla="*/ 72478 w 147083"/>
                <a:gd name="connsiteY42" fmla="*/ 19852 h 84001"/>
                <a:gd name="connsiteX43" fmla="*/ 81125 w 147083"/>
                <a:gd name="connsiteY43" fmla="*/ 30104 h 84001"/>
                <a:gd name="connsiteX44" fmla="*/ 78630 w 147083"/>
                <a:gd name="connsiteY44" fmla="*/ 43872 h 84001"/>
                <a:gd name="connsiteX45" fmla="*/ 72478 w 147083"/>
                <a:gd name="connsiteY45" fmla="*/ 68482 h 84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7083" h="84001">
                  <a:moveTo>
                    <a:pt x="72478" y="68482"/>
                  </a:moveTo>
                  <a:cubicBezTo>
                    <a:pt x="71742" y="71408"/>
                    <a:pt x="70423" y="76389"/>
                    <a:pt x="70423" y="77125"/>
                  </a:cubicBezTo>
                  <a:cubicBezTo>
                    <a:pt x="70423" y="80347"/>
                    <a:pt x="73062" y="81810"/>
                    <a:pt x="75406" y="81810"/>
                  </a:cubicBezTo>
                  <a:cubicBezTo>
                    <a:pt x="78046" y="81810"/>
                    <a:pt x="80390" y="79908"/>
                    <a:pt x="81125" y="78588"/>
                  </a:cubicBezTo>
                  <a:cubicBezTo>
                    <a:pt x="81854" y="77269"/>
                    <a:pt x="83030" y="72584"/>
                    <a:pt x="83765" y="69505"/>
                  </a:cubicBezTo>
                  <a:cubicBezTo>
                    <a:pt x="84494" y="66722"/>
                    <a:pt x="86109" y="59989"/>
                    <a:pt x="86989" y="56327"/>
                  </a:cubicBezTo>
                  <a:cubicBezTo>
                    <a:pt x="87862" y="53098"/>
                    <a:pt x="88742" y="49876"/>
                    <a:pt x="89477" y="46510"/>
                  </a:cubicBezTo>
                  <a:cubicBezTo>
                    <a:pt x="91093" y="40210"/>
                    <a:pt x="91093" y="39921"/>
                    <a:pt x="94021" y="35379"/>
                  </a:cubicBezTo>
                  <a:cubicBezTo>
                    <a:pt x="98710" y="28200"/>
                    <a:pt x="106038" y="19852"/>
                    <a:pt x="117469" y="19852"/>
                  </a:cubicBezTo>
                  <a:cubicBezTo>
                    <a:pt x="125677" y="19852"/>
                    <a:pt x="126117" y="26593"/>
                    <a:pt x="126117" y="30104"/>
                  </a:cubicBezTo>
                  <a:cubicBezTo>
                    <a:pt x="126117" y="38891"/>
                    <a:pt x="119813" y="55153"/>
                    <a:pt x="117469" y="61302"/>
                  </a:cubicBezTo>
                  <a:cubicBezTo>
                    <a:pt x="115861" y="65403"/>
                    <a:pt x="115270" y="66722"/>
                    <a:pt x="115270" y="69217"/>
                  </a:cubicBezTo>
                  <a:cubicBezTo>
                    <a:pt x="115270" y="76980"/>
                    <a:pt x="121718" y="81810"/>
                    <a:pt x="129197" y="81810"/>
                  </a:cubicBezTo>
                  <a:cubicBezTo>
                    <a:pt x="143853" y="81810"/>
                    <a:pt x="150300" y="61598"/>
                    <a:pt x="150300" y="59400"/>
                  </a:cubicBezTo>
                  <a:cubicBezTo>
                    <a:pt x="150300" y="57496"/>
                    <a:pt x="148396" y="57496"/>
                    <a:pt x="147956" y="57496"/>
                  </a:cubicBezTo>
                  <a:cubicBezTo>
                    <a:pt x="145901" y="57496"/>
                    <a:pt x="145756" y="58375"/>
                    <a:pt x="145172" y="59989"/>
                  </a:cubicBezTo>
                  <a:cubicBezTo>
                    <a:pt x="141797" y="71705"/>
                    <a:pt x="135494" y="77708"/>
                    <a:pt x="129636" y="77708"/>
                  </a:cubicBezTo>
                  <a:cubicBezTo>
                    <a:pt x="126557" y="77708"/>
                    <a:pt x="125972" y="75661"/>
                    <a:pt x="125972" y="72584"/>
                  </a:cubicBezTo>
                  <a:cubicBezTo>
                    <a:pt x="125972" y="69217"/>
                    <a:pt x="126702" y="67313"/>
                    <a:pt x="129341" y="60719"/>
                  </a:cubicBezTo>
                  <a:cubicBezTo>
                    <a:pt x="131101" y="56177"/>
                    <a:pt x="137109" y="40650"/>
                    <a:pt x="137109" y="32447"/>
                  </a:cubicBezTo>
                  <a:cubicBezTo>
                    <a:pt x="137109" y="30104"/>
                    <a:pt x="137109" y="23954"/>
                    <a:pt x="131685" y="19708"/>
                  </a:cubicBezTo>
                  <a:cubicBezTo>
                    <a:pt x="129197" y="17799"/>
                    <a:pt x="124942" y="15750"/>
                    <a:pt x="118054" y="15750"/>
                  </a:cubicBezTo>
                  <a:cubicBezTo>
                    <a:pt x="104869" y="15750"/>
                    <a:pt x="96805" y="24395"/>
                    <a:pt x="92117" y="30543"/>
                  </a:cubicBezTo>
                  <a:cubicBezTo>
                    <a:pt x="90942" y="18093"/>
                    <a:pt x="80534" y="15750"/>
                    <a:pt x="73062" y="15750"/>
                  </a:cubicBezTo>
                  <a:cubicBezTo>
                    <a:pt x="60902" y="15750"/>
                    <a:pt x="52694" y="23219"/>
                    <a:pt x="48294" y="29079"/>
                  </a:cubicBezTo>
                  <a:cubicBezTo>
                    <a:pt x="47270" y="18973"/>
                    <a:pt x="38622" y="15750"/>
                    <a:pt x="32614" y="15750"/>
                  </a:cubicBezTo>
                  <a:cubicBezTo>
                    <a:pt x="26310" y="15750"/>
                    <a:pt x="22942" y="20292"/>
                    <a:pt x="21038" y="23659"/>
                  </a:cubicBezTo>
                  <a:cubicBezTo>
                    <a:pt x="17814" y="29079"/>
                    <a:pt x="15759" y="37428"/>
                    <a:pt x="15759" y="38162"/>
                  </a:cubicBezTo>
                  <a:cubicBezTo>
                    <a:pt x="15759" y="40065"/>
                    <a:pt x="17814" y="40065"/>
                    <a:pt x="18248" y="40065"/>
                  </a:cubicBezTo>
                  <a:cubicBezTo>
                    <a:pt x="20303" y="40065"/>
                    <a:pt x="20447" y="39626"/>
                    <a:pt x="21478" y="35669"/>
                  </a:cubicBezTo>
                  <a:cubicBezTo>
                    <a:pt x="23671" y="27032"/>
                    <a:pt x="26455" y="19852"/>
                    <a:pt x="32174" y="19852"/>
                  </a:cubicBezTo>
                  <a:cubicBezTo>
                    <a:pt x="35983" y="19852"/>
                    <a:pt x="37007" y="23074"/>
                    <a:pt x="37007" y="27032"/>
                  </a:cubicBezTo>
                  <a:cubicBezTo>
                    <a:pt x="37007" y="29815"/>
                    <a:pt x="35694" y="35229"/>
                    <a:pt x="34663" y="39186"/>
                  </a:cubicBezTo>
                  <a:cubicBezTo>
                    <a:pt x="33638" y="43143"/>
                    <a:pt x="32174" y="49148"/>
                    <a:pt x="31439" y="52370"/>
                  </a:cubicBezTo>
                  <a:lnTo>
                    <a:pt x="26750" y="71120"/>
                  </a:lnTo>
                  <a:cubicBezTo>
                    <a:pt x="26166" y="73023"/>
                    <a:pt x="25286" y="76685"/>
                    <a:pt x="25286" y="77125"/>
                  </a:cubicBezTo>
                  <a:cubicBezTo>
                    <a:pt x="25286" y="80347"/>
                    <a:pt x="27926" y="81810"/>
                    <a:pt x="30270" y="81810"/>
                  </a:cubicBezTo>
                  <a:cubicBezTo>
                    <a:pt x="32903" y="81810"/>
                    <a:pt x="35254" y="79908"/>
                    <a:pt x="35983" y="78588"/>
                  </a:cubicBezTo>
                  <a:cubicBezTo>
                    <a:pt x="36718" y="77269"/>
                    <a:pt x="37887" y="72584"/>
                    <a:pt x="38622" y="69505"/>
                  </a:cubicBezTo>
                  <a:cubicBezTo>
                    <a:pt x="39358" y="66722"/>
                    <a:pt x="40966" y="59989"/>
                    <a:pt x="41846" y="56327"/>
                  </a:cubicBezTo>
                  <a:cubicBezTo>
                    <a:pt x="42726" y="53098"/>
                    <a:pt x="43606" y="49876"/>
                    <a:pt x="44335" y="46510"/>
                  </a:cubicBezTo>
                  <a:cubicBezTo>
                    <a:pt x="45950" y="40505"/>
                    <a:pt x="46246" y="39331"/>
                    <a:pt x="50494" y="33326"/>
                  </a:cubicBezTo>
                  <a:cubicBezTo>
                    <a:pt x="54598" y="27466"/>
                    <a:pt x="61486" y="19852"/>
                    <a:pt x="72478" y="19852"/>
                  </a:cubicBezTo>
                  <a:cubicBezTo>
                    <a:pt x="80975" y="19852"/>
                    <a:pt x="81125" y="27321"/>
                    <a:pt x="81125" y="30104"/>
                  </a:cubicBezTo>
                  <a:cubicBezTo>
                    <a:pt x="81125" y="33766"/>
                    <a:pt x="80686" y="35669"/>
                    <a:pt x="78630" y="43872"/>
                  </a:cubicBezTo>
                  <a:lnTo>
                    <a:pt x="72478" y="6848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619" name="Forme libre : forme 618">
              <a:extLst>
                <a:ext uri="{FF2B5EF4-FFF2-40B4-BE49-F238E27FC236}">
                  <a16:creationId xmlns:a16="http://schemas.microsoft.com/office/drawing/2014/main" id="{52942510-DCEA-4D61-9A43-0113824225F7}"/>
                </a:ext>
              </a:extLst>
            </p:cNvPr>
            <p:cNvSpPr/>
            <p:nvPr>
              <p:custDataLst>
                <p:tags r:id="rId302"/>
              </p:custDataLst>
            </p:nvPr>
          </p:nvSpPr>
          <p:spPr>
            <a:xfrm>
              <a:off x="7398535" y="-12412770"/>
              <a:ext cx="126071" cy="105002"/>
            </a:xfrm>
            <a:custGeom>
              <a:avLst/>
              <a:gdLst>
                <a:gd name="connsiteX0" fmla="*/ 116228 w 126071"/>
                <a:gd name="connsiteY0" fmla="*/ 27885 h 105002"/>
                <a:gd name="connsiteX1" fmla="*/ 126485 w 126071"/>
                <a:gd name="connsiteY1" fmla="*/ 20777 h 105002"/>
                <a:gd name="connsiteX2" fmla="*/ 118316 w 126071"/>
                <a:gd name="connsiteY2" fmla="*/ 15750 h 105002"/>
                <a:gd name="connsiteX3" fmla="*/ 70600 w 126071"/>
                <a:gd name="connsiteY3" fmla="*/ 15750 h 105002"/>
                <a:gd name="connsiteX4" fmla="*/ 15759 w 126071"/>
                <a:gd name="connsiteY4" fmla="*/ 75161 h 105002"/>
                <a:gd name="connsiteX5" fmla="*/ 47159 w 126071"/>
                <a:gd name="connsiteY5" fmla="*/ 108218 h 105002"/>
                <a:gd name="connsiteX6" fmla="*/ 99695 w 126071"/>
                <a:gd name="connsiteY6" fmla="*/ 50690 h 105002"/>
                <a:gd name="connsiteX7" fmla="*/ 93200 w 126071"/>
                <a:gd name="connsiteY7" fmla="*/ 27885 h 105002"/>
                <a:gd name="connsiteX8" fmla="*/ 116228 w 126071"/>
                <a:gd name="connsiteY8" fmla="*/ 27885 h 105002"/>
                <a:gd name="connsiteX9" fmla="*/ 47368 w 126071"/>
                <a:gd name="connsiteY9" fmla="*/ 103610 h 105002"/>
                <a:gd name="connsiteX10" fmla="*/ 28740 w 126071"/>
                <a:gd name="connsiteY10" fmla="*/ 81022 h 105002"/>
                <a:gd name="connsiteX11" fmla="*/ 38576 w 126071"/>
                <a:gd name="connsiteY11" fmla="*/ 45249 h 105002"/>
                <a:gd name="connsiteX12" fmla="*/ 67041 w 126071"/>
                <a:gd name="connsiteY12" fmla="*/ 27885 h 105002"/>
                <a:gd name="connsiteX13" fmla="*/ 86293 w 126071"/>
                <a:gd name="connsiteY13" fmla="*/ 48176 h 105002"/>
                <a:gd name="connsiteX14" fmla="*/ 74993 w 126071"/>
                <a:gd name="connsiteY14" fmla="*/ 85832 h 105002"/>
                <a:gd name="connsiteX15" fmla="*/ 47368 w 126071"/>
                <a:gd name="connsiteY15" fmla="*/ 103610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071" h="105002">
                  <a:moveTo>
                    <a:pt x="116228" y="27885"/>
                  </a:moveTo>
                  <a:cubicBezTo>
                    <a:pt x="118947" y="27885"/>
                    <a:pt x="126485" y="27885"/>
                    <a:pt x="126485" y="20777"/>
                  </a:cubicBezTo>
                  <a:cubicBezTo>
                    <a:pt x="126485" y="15750"/>
                    <a:pt x="122085" y="15750"/>
                    <a:pt x="118316" y="15750"/>
                  </a:cubicBezTo>
                  <a:lnTo>
                    <a:pt x="70600" y="15750"/>
                  </a:lnTo>
                  <a:cubicBezTo>
                    <a:pt x="38996" y="15750"/>
                    <a:pt x="15759" y="50270"/>
                    <a:pt x="15759" y="75161"/>
                  </a:cubicBezTo>
                  <a:cubicBezTo>
                    <a:pt x="15759" y="93570"/>
                    <a:pt x="28110" y="108218"/>
                    <a:pt x="47159" y="108218"/>
                  </a:cubicBezTo>
                  <a:cubicBezTo>
                    <a:pt x="71854" y="108218"/>
                    <a:pt x="99695" y="82906"/>
                    <a:pt x="99695" y="50690"/>
                  </a:cubicBezTo>
                  <a:cubicBezTo>
                    <a:pt x="99695" y="47133"/>
                    <a:pt x="99695" y="37092"/>
                    <a:pt x="93200" y="27885"/>
                  </a:cubicBezTo>
                  <a:lnTo>
                    <a:pt x="116228" y="27885"/>
                  </a:lnTo>
                  <a:close/>
                  <a:moveTo>
                    <a:pt x="47368" y="103610"/>
                  </a:moveTo>
                  <a:cubicBezTo>
                    <a:pt x="37112" y="103610"/>
                    <a:pt x="28740" y="96084"/>
                    <a:pt x="28740" y="81022"/>
                  </a:cubicBezTo>
                  <a:cubicBezTo>
                    <a:pt x="28740" y="74741"/>
                    <a:pt x="31248" y="57594"/>
                    <a:pt x="38576" y="45249"/>
                  </a:cubicBezTo>
                  <a:cubicBezTo>
                    <a:pt x="47368" y="30817"/>
                    <a:pt x="59923" y="27885"/>
                    <a:pt x="67041" y="27885"/>
                  </a:cubicBezTo>
                  <a:cubicBezTo>
                    <a:pt x="84619" y="27885"/>
                    <a:pt x="86293" y="41692"/>
                    <a:pt x="86293" y="48176"/>
                  </a:cubicBezTo>
                  <a:cubicBezTo>
                    <a:pt x="86293" y="58008"/>
                    <a:pt x="82110" y="75161"/>
                    <a:pt x="74993" y="85832"/>
                  </a:cubicBezTo>
                  <a:cubicBezTo>
                    <a:pt x="66831" y="98177"/>
                    <a:pt x="55530" y="103610"/>
                    <a:pt x="47368" y="1036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620" name="Forme libre : forme 619">
              <a:extLst>
                <a:ext uri="{FF2B5EF4-FFF2-40B4-BE49-F238E27FC236}">
                  <a16:creationId xmlns:a16="http://schemas.microsoft.com/office/drawing/2014/main" id="{D67DD95C-12C5-4659-86A3-1D0C6163BC11}"/>
                </a:ext>
              </a:extLst>
            </p:cNvPr>
            <p:cNvSpPr/>
            <p:nvPr>
              <p:custDataLst>
                <p:tags r:id="rId303"/>
              </p:custDataLst>
            </p:nvPr>
          </p:nvSpPr>
          <p:spPr>
            <a:xfrm>
              <a:off x="7524594" y="-12473597"/>
              <a:ext cx="147083" cy="84002"/>
            </a:xfrm>
            <a:custGeom>
              <a:avLst/>
              <a:gdLst>
                <a:gd name="connsiteX0" fmla="*/ 72478 w 147083"/>
                <a:gd name="connsiteY0" fmla="*/ 68481 h 84001"/>
                <a:gd name="connsiteX1" fmla="*/ 70423 w 147083"/>
                <a:gd name="connsiteY1" fmla="*/ 77124 h 84001"/>
                <a:gd name="connsiteX2" fmla="*/ 75406 w 147083"/>
                <a:gd name="connsiteY2" fmla="*/ 81810 h 84001"/>
                <a:gd name="connsiteX3" fmla="*/ 81125 w 147083"/>
                <a:gd name="connsiteY3" fmla="*/ 78588 h 84001"/>
                <a:gd name="connsiteX4" fmla="*/ 83765 w 147083"/>
                <a:gd name="connsiteY4" fmla="*/ 69505 h 84001"/>
                <a:gd name="connsiteX5" fmla="*/ 86989 w 147083"/>
                <a:gd name="connsiteY5" fmla="*/ 56327 h 84001"/>
                <a:gd name="connsiteX6" fmla="*/ 89477 w 147083"/>
                <a:gd name="connsiteY6" fmla="*/ 46509 h 84001"/>
                <a:gd name="connsiteX7" fmla="*/ 94021 w 147083"/>
                <a:gd name="connsiteY7" fmla="*/ 35379 h 84001"/>
                <a:gd name="connsiteX8" fmla="*/ 117469 w 147083"/>
                <a:gd name="connsiteY8" fmla="*/ 19852 h 84001"/>
                <a:gd name="connsiteX9" fmla="*/ 126117 w 147083"/>
                <a:gd name="connsiteY9" fmla="*/ 30102 h 84001"/>
                <a:gd name="connsiteX10" fmla="*/ 117469 w 147083"/>
                <a:gd name="connsiteY10" fmla="*/ 61302 h 84001"/>
                <a:gd name="connsiteX11" fmla="*/ 115270 w 147083"/>
                <a:gd name="connsiteY11" fmla="*/ 69215 h 84001"/>
                <a:gd name="connsiteX12" fmla="*/ 129197 w 147083"/>
                <a:gd name="connsiteY12" fmla="*/ 81810 h 84001"/>
                <a:gd name="connsiteX13" fmla="*/ 150300 w 147083"/>
                <a:gd name="connsiteY13" fmla="*/ 59398 h 84001"/>
                <a:gd name="connsiteX14" fmla="*/ 147956 w 147083"/>
                <a:gd name="connsiteY14" fmla="*/ 57495 h 84001"/>
                <a:gd name="connsiteX15" fmla="*/ 145172 w 147083"/>
                <a:gd name="connsiteY15" fmla="*/ 59989 h 84001"/>
                <a:gd name="connsiteX16" fmla="*/ 129636 w 147083"/>
                <a:gd name="connsiteY16" fmla="*/ 77708 h 84001"/>
                <a:gd name="connsiteX17" fmla="*/ 125972 w 147083"/>
                <a:gd name="connsiteY17" fmla="*/ 72583 h 84001"/>
                <a:gd name="connsiteX18" fmla="*/ 129341 w 147083"/>
                <a:gd name="connsiteY18" fmla="*/ 60717 h 84001"/>
                <a:gd name="connsiteX19" fmla="*/ 137109 w 147083"/>
                <a:gd name="connsiteY19" fmla="*/ 32445 h 84001"/>
                <a:gd name="connsiteX20" fmla="*/ 131685 w 147083"/>
                <a:gd name="connsiteY20" fmla="*/ 19707 h 84001"/>
                <a:gd name="connsiteX21" fmla="*/ 118054 w 147083"/>
                <a:gd name="connsiteY21" fmla="*/ 15750 h 84001"/>
                <a:gd name="connsiteX22" fmla="*/ 92117 w 147083"/>
                <a:gd name="connsiteY22" fmla="*/ 30542 h 84001"/>
                <a:gd name="connsiteX23" fmla="*/ 73062 w 147083"/>
                <a:gd name="connsiteY23" fmla="*/ 15750 h 84001"/>
                <a:gd name="connsiteX24" fmla="*/ 48294 w 147083"/>
                <a:gd name="connsiteY24" fmla="*/ 29078 h 84001"/>
                <a:gd name="connsiteX25" fmla="*/ 32614 w 147083"/>
                <a:gd name="connsiteY25" fmla="*/ 15750 h 84001"/>
                <a:gd name="connsiteX26" fmla="*/ 21038 w 147083"/>
                <a:gd name="connsiteY26" fmla="*/ 23658 h 84001"/>
                <a:gd name="connsiteX27" fmla="*/ 15759 w 147083"/>
                <a:gd name="connsiteY27" fmla="*/ 38162 h 84001"/>
                <a:gd name="connsiteX28" fmla="*/ 18248 w 147083"/>
                <a:gd name="connsiteY28" fmla="*/ 40064 h 84001"/>
                <a:gd name="connsiteX29" fmla="*/ 21478 w 147083"/>
                <a:gd name="connsiteY29" fmla="*/ 35668 h 84001"/>
                <a:gd name="connsiteX30" fmla="*/ 32174 w 147083"/>
                <a:gd name="connsiteY30" fmla="*/ 19852 h 84001"/>
                <a:gd name="connsiteX31" fmla="*/ 37007 w 147083"/>
                <a:gd name="connsiteY31" fmla="*/ 27031 h 84001"/>
                <a:gd name="connsiteX32" fmla="*/ 34663 w 147083"/>
                <a:gd name="connsiteY32" fmla="*/ 39185 h 84001"/>
                <a:gd name="connsiteX33" fmla="*/ 31439 w 147083"/>
                <a:gd name="connsiteY33" fmla="*/ 52369 h 84001"/>
                <a:gd name="connsiteX34" fmla="*/ 26751 w 147083"/>
                <a:gd name="connsiteY34" fmla="*/ 71119 h 84001"/>
                <a:gd name="connsiteX35" fmla="*/ 25286 w 147083"/>
                <a:gd name="connsiteY35" fmla="*/ 77124 h 84001"/>
                <a:gd name="connsiteX36" fmla="*/ 30270 w 147083"/>
                <a:gd name="connsiteY36" fmla="*/ 81810 h 84001"/>
                <a:gd name="connsiteX37" fmla="*/ 35983 w 147083"/>
                <a:gd name="connsiteY37" fmla="*/ 78588 h 84001"/>
                <a:gd name="connsiteX38" fmla="*/ 38623 w 147083"/>
                <a:gd name="connsiteY38" fmla="*/ 69505 h 84001"/>
                <a:gd name="connsiteX39" fmla="*/ 41846 w 147083"/>
                <a:gd name="connsiteY39" fmla="*/ 56327 h 84001"/>
                <a:gd name="connsiteX40" fmla="*/ 44335 w 147083"/>
                <a:gd name="connsiteY40" fmla="*/ 46509 h 84001"/>
                <a:gd name="connsiteX41" fmla="*/ 50494 w 147083"/>
                <a:gd name="connsiteY41" fmla="*/ 33325 h 84001"/>
                <a:gd name="connsiteX42" fmla="*/ 72478 w 147083"/>
                <a:gd name="connsiteY42" fmla="*/ 19852 h 84001"/>
                <a:gd name="connsiteX43" fmla="*/ 81125 w 147083"/>
                <a:gd name="connsiteY43" fmla="*/ 30102 h 84001"/>
                <a:gd name="connsiteX44" fmla="*/ 78630 w 147083"/>
                <a:gd name="connsiteY44" fmla="*/ 43871 h 84001"/>
                <a:gd name="connsiteX45" fmla="*/ 72478 w 147083"/>
                <a:gd name="connsiteY45" fmla="*/ 68481 h 84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7083" h="84001">
                  <a:moveTo>
                    <a:pt x="72478" y="68481"/>
                  </a:moveTo>
                  <a:cubicBezTo>
                    <a:pt x="71742" y="71408"/>
                    <a:pt x="70423" y="76389"/>
                    <a:pt x="70423" y="77124"/>
                  </a:cubicBezTo>
                  <a:cubicBezTo>
                    <a:pt x="70423" y="80346"/>
                    <a:pt x="73062" y="81810"/>
                    <a:pt x="75406" y="81810"/>
                  </a:cubicBezTo>
                  <a:cubicBezTo>
                    <a:pt x="78046" y="81810"/>
                    <a:pt x="80390" y="79907"/>
                    <a:pt x="81125" y="78588"/>
                  </a:cubicBezTo>
                  <a:cubicBezTo>
                    <a:pt x="81854" y="77269"/>
                    <a:pt x="83030" y="72583"/>
                    <a:pt x="83765" y="69505"/>
                  </a:cubicBezTo>
                  <a:cubicBezTo>
                    <a:pt x="84494" y="66722"/>
                    <a:pt x="86109" y="59989"/>
                    <a:pt x="86989" y="56327"/>
                  </a:cubicBezTo>
                  <a:cubicBezTo>
                    <a:pt x="87862" y="53098"/>
                    <a:pt x="88742" y="49876"/>
                    <a:pt x="89477" y="46509"/>
                  </a:cubicBezTo>
                  <a:cubicBezTo>
                    <a:pt x="91093" y="40209"/>
                    <a:pt x="91093" y="39921"/>
                    <a:pt x="94021" y="35379"/>
                  </a:cubicBezTo>
                  <a:cubicBezTo>
                    <a:pt x="98710" y="28199"/>
                    <a:pt x="106038" y="19852"/>
                    <a:pt x="117469" y="19852"/>
                  </a:cubicBezTo>
                  <a:cubicBezTo>
                    <a:pt x="125677" y="19852"/>
                    <a:pt x="126117" y="26592"/>
                    <a:pt x="126117" y="30102"/>
                  </a:cubicBezTo>
                  <a:cubicBezTo>
                    <a:pt x="126117" y="38890"/>
                    <a:pt x="119813" y="55152"/>
                    <a:pt x="117469" y="61302"/>
                  </a:cubicBezTo>
                  <a:cubicBezTo>
                    <a:pt x="115861" y="65403"/>
                    <a:pt x="115270" y="66722"/>
                    <a:pt x="115270" y="69215"/>
                  </a:cubicBezTo>
                  <a:cubicBezTo>
                    <a:pt x="115270" y="76979"/>
                    <a:pt x="121718" y="81810"/>
                    <a:pt x="129197" y="81810"/>
                  </a:cubicBezTo>
                  <a:cubicBezTo>
                    <a:pt x="143853" y="81810"/>
                    <a:pt x="150300" y="61597"/>
                    <a:pt x="150300" y="59398"/>
                  </a:cubicBezTo>
                  <a:cubicBezTo>
                    <a:pt x="150300" y="57495"/>
                    <a:pt x="148396" y="57495"/>
                    <a:pt x="147956" y="57495"/>
                  </a:cubicBezTo>
                  <a:cubicBezTo>
                    <a:pt x="145901" y="57495"/>
                    <a:pt x="145756" y="58374"/>
                    <a:pt x="145172" y="59989"/>
                  </a:cubicBezTo>
                  <a:cubicBezTo>
                    <a:pt x="141797" y="71703"/>
                    <a:pt x="135494" y="77708"/>
                    <a:pt x="129636" y="77708"/>
                  </a:cubicBezTo>
                  <a:cubicBezTo>
                    <a:pt x="126557" y="77708"/>
                    <a:pt x="125972" y="75660"/>
                    <a:pt x="125972" y="72583"/>
                  </a:cubicBezTo>
                  <a:cubicBezTo>
                    <a:pt x="125972" y="69215"/>
                    <a:pt x="126702" y="67313"/>
                    <a:pt x="129341" y="60717"/>
                  </a:cubicBezTo>
                  <a:cubicBezTo>
                    <a:pt x="131101" y="56176"/>
                    <a:pt x="137109" y="40649"/>
                    <a:pt x="137109" y="32445"/>
                  </a:cubicBezTo>
                  <a:cubicBezTo>
                    <a:pt x="137109" y="30102"/>
                    <a:pt x="137109" y="23954"/>
                    <a:pt x="131685" y="19707"/>
                  </a:cubicBezTo>
                  <a:cubicBezTo>
                    <a:pt x="129197" y="17797"/>
                    <a:pt x="124941" y="15750"/>
                    <a:pt x="118054" y="15750"/>
                  </a:cubicBezTo>
                  <a:cubicBezTo>
                    <a:pt x="104869" y="15750"/>
                    <a:pt x="96805" y="24393"/>
                    <a:pt x="92117" y="30542"/>
                  </a:cubicBezTo>
                  <a:cubicBezTo>
                    <a:pt x="90942" y="18093"/>
                    <a:pt x="80535" y="15750"/>
                    <a:pt x="73062" y="15750"/>
                  </a:cubicBezTo>
                  <a:cubicBezTo>
                    <a:pt x="60902" y="15750"/>
                    <a:pt x="52694" y="23218"/>
                    <a:pt x="48294" y="29078"/>
                  </a:cubicBezTo>
                  <a:cubicBezTo>
                    <a:pt x="47270" y="18973"/>
                    <a:pt x="38623" y="15750"/>
                    <a:pt x="32614" y="15750"/>
                  </a:cubicBezTo>
                  <a:cubicBezTo>
                    <a:pt x="26311" y="15750"/>
                    <a:pt x="22942" y="20292"/>
                    <a:pt x="21038" y="23658"/>
                  </a:cubicBezTo>
                  <a:cubicBezTo>
                    <a:pt x="17814" y="29078"/>
                    <a:pt x="15759" y="37426"/>
                    <a:pt x="15759" y="38162"/>
                  </a:cubicBezTo>
                  <a:cubicBezTo>
                    <a:pt x="15759" y="40064"/>
                    <a:pt x="17814" y="40064"/>
                    <a:pt x="18248" y="40064"/>
                  </a:cubicBezTo>
                  <a:cubicBezTo>
                    <a:pt x="20303" y="40064"/>
                    <a:pt x="20447" y="39625"/>
                    <a:pt x="21478" y="35668"/>
                  </a:cubicBezTo>
                  <a:cubicBezTo>
                    <a:pt x="23671" y="27031"/>
                    <a:pt x="26455" y="19852"/>
                    <a:pt x="32174" y="19852"/>
                  </a:cubicBezTo>
                  <a:cubicBezTo>
                    <a:pt x="35983" y="19852"/>
                    <a:pt x="37007" y="23074"/>
                    <a:pt x="37007" y="27031"/>
                  </a:cubicBezTo>
                  <a:cubicBezTo>
                    <a:pt x="37007" y="29814"/>
                    <a:pt x="35694" y="35228"/>
                    <a:pt x="34663" y="39185"/>
                  </a:cubicBezTo>
                  <a:cubicBezTo>
                    <a:pt x="33638" y="43143"/>
                    <a:pt x="32174" y="49148"/>
                    <a:pt x="31439" y="52369"/>
                  </a:cubicBezTo>
                  <a:lnTo>
                    <a:pt x="26751" y="71119"/>
                  </a:lnTo>
                  <a:cubicBezTo>
                    <a:pt x="26166" y="73022"/>
                    <a:pt x="25286" y="76684"/>
                    <a:pt x="25286" y="77124"/>
                  </a:cubicBezTo>
                  <a:cubicBezTo>
                    <a:pt x="25286" y="80346"/>
                    <a:pt x="27926" y="81810"/>
                    <a:pt x="30270" y="81810"/>
                  </a:cubicBezTo>
                  <a:cubicBezTo>
                    <a:pt x="32903" y="81810"/>
                    <a:pt x="35254" y="79907"/>
                    <a:pt x="35983" y="78588"/>
                  </a:cubicBezTo>
                  <a:cubicBezTo>
                    <a:pt x="36718" y="77269"/>
                    <a:pt x="37887" y="72583"/>
                    <a:pt x="38623" y="69505"/>
                  </a:cubicBezTo>
                  <a:cubicBezTo>
                    <a:pt x="39358" y="66722"/>
                    <a:pt x="40966" y="59989"/>
                    <a:pt x="41846" y="56327"/>
                  </a:cubicBezTo>
                  <a:cubicBezTo>
                    <a:pt x="42726" y="53098"/>
                    <a:pt x="43606" y="49876"/>
                    <a:pt x="44335" y="46509"/>
                  </a:cubicBezTo>
                  <a:cubicBezTo>
                    <a:pt x="45950" y="40505"/>
                    <a:pt x="46246" y="39330"/>
                    <a:pt x="50494" y="33325"/>
                  </a:cubicBezTo>
                  <a:cubicBezTo>
                    <a:pt x="54598" y="27464"/>
                    <a:pt x="61486" y="19852"/>
                    <a:pt x="72478" y="19852"/>
                  </a:cubicBezTo>
                  <a:cubicBezTo>
                    <a:pt x="80974" y="19852"/>
                    <a:pt x="81125" y="27320"/>
                    <a:pt x="81125" y="30102"/>
                  </a:cubicBezTo>
                  <a:cubicBezTo>
                    <a:pt x="81125" y="33764"/>
                    <a:pt x="80686" y="35668"/>
                    <a:pt x="78630" y="43871"/>
                  </a:cubicBezTo>
                  <a:lnTo>
                    <a:pt x="72478" y="684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621" name="Forme libre : forme 620">
              <a:extLst>
                <a:ext uri="{FF2B5EF4-FFF2-40B4-BE49-F238E27FC236}">
                  <a16:creationId xmlns:a16="http://schemas.microsoft.com/office/drawing/2014/main" id="{7D404EE9-1D83-4048-96E0-021CC06CEFB8}"/>
                </a:ext>
              </a:extLst>
            </p:cNvPr>
            <p:cNvSpPr/>
            <p:nvPr>
              <p:custDataLst>
                <p:tags r:id="rId304"/>
              </p:custDataLst>
            </p:nvPr>
          </p:nvSpPr>
          <p:spPr>
            <a:xfrm>
              <a:off x="7519148" y="-12372536"/>
              <a:ext cx="168095" cy="126003"/>
            </a:xfrm>
            <a:custGeom>
              <a:avLst/>
              <a:gdLst>
                <a:gd name="connsiteX0" fmla="*/ 68662 w 168094"/>
                <a:gd name="connsiteY0" fmla="*/ 61453 h 126002"/>
                <a:gd name="connsiteX1" fmla="*/ 53567 w 168094"/>
                <a:gd name="connsiteY1" fmla="*/ 52810 h 126002"/>
                <a:gd name="connsiteX2" fmla="*/ 15759 w 168094"/>
                <a:gd name="connsiteY2" fmla="*/ 94555 h 126002"/>
                <a:gd name="connsiteX3" fmla="*/ 37887 w 168094"/>
                <a:gd name="connsiteY3" fmla="*/ 118870 h 126002"/>
                <a:gd name="connsiteX4" fmla="*/ 58695 w 168094"/>
                <a:gd name="connsiteY4" fmla="*/ 108618 h 126002"/>
                <a:gd name="connsiteX5" fmla="*/ 73791 w 168094"/>
                <a:gd name="connsiteY5" fmla="*/ 118870 h 126002"/>
                <a:gd name="connsiteX6" fmla="*/ 85374 w 168094"/>
                <a:gd name="connsiteY6" fmla="*/ 111106 h 126002"/>
                <a:gd name="connsiteX7" fmla="*/ 90502 w 168094"/>
                <a:gd name="connsiteY7" fmla="*/ 96458 h 126002"/>
                <a:gd name="connsiteX8" fmla="*/ 88158 w 168094"/>
                <a:gd name="connsiteY8" fmla="*/ 94555 h 126002"/>
                <a:gd name="connsiteX9" fmla="*/ 84934 w 168094"/>
                <a:gd name="connsiteY9" fmla="*/ 99096 h 126002"/>
                <a:gd name="connsiteX10" fmla="*/ 74231 w 168094"/>
                <a:gd name="connsiteY10" fmla="*/ 114768 h 126002"/>
                <a:gd name="connsiteX11" fmla="*/ 69398 w 168094"/>
                <a:gd name="connsiteY11" fmla="*/ 107594 h 126002"/>
                <a:gd name="connsiteX12" fmla="*/ 71591 w 168094"/>
                <a:gd name="connsiteY12" fmla="*/ 96018 h 126002"/>
                <a:gd name="connsiteX13" fmla="*/ 74815 w 168094"/>
                <a:gd name="connsiteY13" fmla="*/ 82834 h 126002"/>
                <a:gd name="connsiteX14" fmla="*/ 77751 w 168094"/>
                <a:gd name="connsiteY14" fmla="*/ 71703 h 126002"/>
                <a:gd name="connsiteX15" fmla="*/ 80390 w 168094"/>
                <a:gd name="connsiteY15" fmla="*/ 60278 h 126002"/>
                <a:gd name="connsiteX16" fmla="*/ 75406 w 168094"/>
                <a:gd name="connsiteY16" fmla="*/ 55593 h 126002"/>
                <a:gd name="connsiteX17" fmla="*/ 68662 w 168094"/>
                <a:gd name="connsiteY17" fmla="*/ 61453 h 126002"/>
                <a:gd name="connsiteX18" fmla="*/ 59286 w 168094"/>
                <a:gd name="connsiteY18" fmla="*/ 99096 h 126002"/>
                <a:gd name="connsiteX19" fmla="*/ 51807 w 168094"/>
                <a:gd name="connsiteY19" fmla="*/ 108907 h 126002"/>
                <a:gd name="connsiteX20" fmla="*/ 38327 w 168094"/>
                <a:gd name="connsiteY20" fmla="*/ 114768 h 126002"/>
                <a:gd name="connsiteX21" fmla="*/ 27624 w 168094"/>
                <a:gd name="connsiteY21" fmla="*/ 100560 h 126002"/>
                <a:gd name="connsiteX22" fmla="*/ 35247 w 168094"/>
                <a:gd name="connsiteY22" fmla="*/ 70824 h 126002"/>
                <a:gd name="connsiteX23" fmla="*/ 53567 w 168094"/>
                <a:gd name="connsiteY23" fmla="*/ 56912 h 126002"/>
                <a:gd name="connsiteX24" fmla="*/ 66614 w 168094"/>
                <a:gd name="connsiteY24" fmla="*/ 69656 h 126002"/>
                <a:gd name="connsiteX25" fmla="*/ 66174 w 168094"/>
                <a:gd name="connsiteY25" fmla="*/ 71703 h 126002"/>
                <a:gd name="connsiteX26" fmla="*/ 59286 w 168094"/>
                <a:gd name="connsiteY26" fmla="*/ 99096 h 126002"/>
                <a:gd name="connsiteX27" fmla="*/ 136309 w 168094"/>
                <a:gd name="connsiteY27" fmla="*/ 20148 h 126002"/>
                <a:gd name="connsiteX28" fmla="*/ 136900 w 168094"/>
                <a:gd name="connsiteY28" fmla="*/ 17799 h 126002"/>
                <a:gd name="connsiteX29" fmla="*/ 134556 w 168094"/>
                <a:gd name="connsiteY29" fmla="*/ 15750 h 126002"/>
                <a:gd name="connsiteX30" fmla="*/ 115797 w 168094"/>
                <a:gd name="connsiteY30" fmla="*/ 17214 h 126002"/>
                <a:gd name="connsiteX31" fmla="*/ 112573 w 168094"/>
                <a:gd name="connsiteY31" fmla="*/ 20580 h 126002"/>
                <a:gd name="connsiteX32" fmla="*/ 116381 w 168094"/>
                <a:gd name="connsiteY32" fmla="*/ 22635 h 126002"/>
                <a:gd name="connsiteX33" fmla="*/ 123413 w 168094"/>
                <a:gd name="connsiteY33" fmla="*/ 24833 h 126002"/>
                <a:gd name="connsiteX34" fmla="*/ 121069 w 168094"/>
                <a:gd name="connsiteY34" fmla="*/ 35084 h 126002"/>
                <a:gd name="connsiteX35" fmla="*/ 117701 w 168094"/>
                <a:gd name="connsiteY35" fmla="*/ 48564 h 126002"/>
                <a:gd name="connsiteX36" fmla="*/ 108029 w 168094"/>
                <a:gd name="connsiteY36" fmla="*/ 87525 h 126002"/>
                <a:gd name="connsiteX37" fmla="*/ 107293 w 168094"/>
                <a:gd name="connsiteY37" fmla="*/ 94699 h 126002"/>
                <a:gd name="connsiteX38" fmla="*/ 128837 w 168094"/>
                <a:gd name="connsiteY38" fmla="*/ 118870 h 126002"/>
                <a:gd name="connsiteX39" fmla="*/ 166652 w 168094"/>
                <a:gd name="connsiteY39" fmla="*/ 77269 h 126002"/>
                <a:gd name="connsiteX40" fmla="*/ 144668 w 168094"/>
                <a:gd name="connsiteY40" fmla="*/ 52810 h 126002"/>
                <a:gd name="connsiteX41" fmla="*/ 126198 w 168094"/>
                <a:gd name="connsiteY41" fmla="*/ 60862 h 126002"/>
                <a:gd name="connsiteX42" fmla="*/ 136309 w 168094"/>
                <a:gd name="connsiteY42" fmla="*/ 20148 h 126002"/>
                <a:gd name="connsiteX43" fmla="*/ 128982 w 168094"/>
                <a:gd name="connsiteY43" fmla="*/ 114768 h 126002"/>
                <a:gd name="connsiteX44" fmla="*/ 117701 w 168094"/>
                <a:gd name="connsiteY44" fmla="*/ 99832 h 126002"/>
                <a:gd name="connsiteX45" fmla="*/ 123124 w 168094"/>
                <a:gd name="connsiteY45" fmla="*/ 72879 h 126002"/>
                <a:gd name="connsiteX46" fmla="*/ 126789 w 168094"/>
                <a:gd name="connsiteY46" fmla="*/ 66577 h 126002"/>
                <a:gd name="connsiteX47" fmla="*/ 144228 w 168094"/>
                <a:gd name="connsiteY47" fmla="*/ 56912 h 126002"/>
                <a:gd name="connsiteX48" fmla="*/ 154925 w 168094"/>
                <a:gd name="connsiteY48" fmla="*/ 71119 h 126002"/>
                <a:gd name="connsiteX49" fmla="*/ 147301 w 168094"/>
                <a:gd name="connsiteY49" fmla="*/ 100560 h 126002"/>
                <a:gd name="connsiteX50" fmla="*/ 128982 w 168094"/>
                <a:gd name="connsiteY50" fmla="*/ 114768 h 12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8094" h="126002">
                  <a:moveTo>
                    <a:pt x="68662" y="61453"/>
                  </a:moveTo>
                  <a:cubicBezTo>
                    <a:pt x="65583" y="56616"/>
                    <a:pt x="60600" y="52810"/>
                    <a:pt x="53567" y="52810"/>
                  </a:cubicBezTo>
                  <a:cubicBezTo>
                    <a:pt x="34807" y="52810"/>
                    <a:pt x="15759" y="73462"/>
                    <a:pt x="15759" y="94555"/>
                  </a:cubicBezTo>
                  <a:cubicBezTo>
                    <a:pt x="15759" y="108763"/>
                    <a:pt x="25280" y="118870"/>
                    <a:pt x="37887" y="118870"/>
                  </a:cubicBezTo>
                  <a:cubicBezTo>
                    <a:pt x="45799" y="118870"/>
                    <a:pt x="52832" y="114328"/>
                    <a:pt x="58695" y="108618"/>
                  </a:cubicBezTo>
                  <a:cubicBezTo>
                    <a:pt x="61479" y="117406"/>
                    <a:pt x="69983" y="118870"/>
                    <a:pt x="73791" y="118870"/>
                  </a:cubicBezTo>
                  <a:cubicBezTo>
                    <a:pt x="79070" y="118870"/>
                    <a:pt x="82734" y="115647"/>
                    <a:pt x="85374" y="111106"/>
                  </a:cubicBezTo>
                  <a:cubicBezTo>
                    <a:pt x="88598" y="105396"/>
                    <a:pt x="90502" y="97049"/>
                    <a:pt x="90502" y="96458"/>
                  </a:cubicBezTo>
                  <a:cubicBezTo>
                    <a:pt x="90502" y="94555"/>
                    <a:pt x="88598" y="94555"/>
                    <a:pt x="88158" y="94555"/>
                  </a:cubicBezTo>
                  <a:cubicBezTo>
                    <a:pt x="86103" y="94555"/>
                    <a:pt x="85958" y="95139"/>
                    <a:pt x="84934" y="99096"/>
                  </a:cubicBezTo>
                  <a:cubicBezTo>
                    <a:pt x="83174" y="106125"/>
                    <a:pt x="80390" y="114768"/>
                    <a:pt x="74231" y="114768"/>
                  </a:cubicBezTo>
                  <a:cubicBezTo>
                    <a:pt x="70423" y="114768"/>
                    <a:pt x="69398" y="111546"/>
                    <a:pt x="69398" y="107594"/>
                  </a:cubicBezTo>
                  <a:cubicBezTo>
                    <a:pt x="69398" y="105101"/>
                    <a:pt x="70567" y="99832"/>
                    <a:pt x="71591" y="96018"/>
                  </a:cubicBezTo>
                  <a:cubicBezTo>
                    <a:pt x="72622" y="92068"/>
                    <a:pt x="74087" y="86063"/>
                    <a:pt x="74815" y="82834"/>
                  </a:cubicBezTo>
                  <a:lnTo>
                    <a:pt x="77751" y="71703"/>
                  </a:lnTo>
                  <a:cubicBezTo>
                    <a:pt x="78630" y="67898"/>
                    <a:pt x="80390" y="61013"/>
                    <a:pt x="80390" y="60278"/>
                  </a:cubicBezTo>
                  <a:cubicBezTo>
                    <a:pt x="80390" y="57055"/>
                    <a:pt x="77751" y="55593"/>
                    <a:pt x="75406" y="55593"/>
                  </a:cubicBezTo>
                  <a:cubicBezTo>
                    <a:pt x="72911" y="55593"/>
                    <a:pt x="69542" y="57351"/>
                    <a:pt x="68662" y="61453"/>
                  </a:cubicBezTo>
                  <a:close/>
                  <a:moveTo>
                    <a:pt x="59286" y="99096"/>
                  </a:moveTo>
                  <a:cubicBezTo>
                    <a:pt x="58255" y="103198"/>
                    <a:pt x="55031" y="106125"/>
                    <a:pt x="51807" y="108907"/>
                  </a:cubicBezTo>
                  <a:cubicBezTo>
                    <a:pt x="50487" y="110082"/>
                    <a:pt x="44630" y="114768"/>
                    <a:pt x="38327" y="114768"/>
                  </a:cubicBezTo>
                  <a:cubicBezTo>
                    <a:pt x="32903" y="114768"/>
                    <a:pt x="27624" y="110961"/>
                    <a:pt x="27624" y="100560"/>
                  </a:cubicBezTo>
                  <a:cubicBezTo>
                    <a:pt x="27624" y="92796"/>
                    <a:pt x="31879" y="76684"/>
                    <a:pt x="35247" y="70824"/>
                  </a:cubicBezTo>
                  <a:cubicBezTo>
                    <a:pt x="41990" y="59110"/>
                    <a:pt x="49463" y="56912"/>
                    <a:pt x="53567" y="56912"/>
                  </a:cubicBezTo>
                  <a:cubicBezTo>
                    <a:pt x="63824" y="56912"/>
                    <a:pt x="66614" y="68041"/>
                    <a:pt x="66614" y="69656"/>
                  </a:cubicBezTo>
                  <a:cubicBezTo>
                    <a:pt x="66614" y="70239"/>
                    <a:pt x="66319" y="71264"/>
                    <a:pt x="66174" y="71703"/>
                  </a:cubicBezTo>
                  <a:lnTo>
                    <a:pt x="59286" y="99096"/>
                  </a:lnTo>
                  <a:close/>
                  <a:moveTo>
                    <a:pt x="136309" y="20148"/>
                  </a:moveTo>
                  <a:cubicBezTo>
                    <a:pt x="136460" y="19852"/>
                    <a:pt x="136900" y="17949"/>
                    <a:pt x="136900" y="17799"/>
                  </a:cubicBezTo>
                  <a:cubicBezTo>
                    <a:pt x="136900" y="17069"/>
                    <a:pt x="136309" y="15750"/>
                    <a:pt x="134556" y="15750"/>
                  </a:cubicBezTo>
                  <a:cubicBezTo>
                    <a:pt x="131621" y="15750"/>
                    <a:pt x="119461" y="16919"/>
                    <a:pt x="115797" y="17214"/>
                  </a:cubicBezTo>
                  <a:cubicBezTo>
                    <a:pt x="114621" y="17358"/>
                    <a:pt x="112573" y="17509"/>
                    <a:pt x="112573" y="20580"/>
                  </a:cubicBezTo>
                  <a:cubicBezTo>
                    <a:pt x="112573" y="22635"/>
                    <a:pt x="114621" y="22635"/>
                    <a:pt x="116381" y="22635"/>
                  </a:cubicBezTo>
                  <a:cubicBezTo>
                    <a:pt x="123413" y="22635"/>
                    <a:pt x="123413" y="23659"/>
                    <a:pt x="123413" y="24833"/>
                  </a:cubicBezTo>
                  <a:cubicBezTo>
                    <a:pt x="123413" y="25857"/>
                    <a:pt x="121949" y="31717"/>
                    <a:pt x="121069" y="35084"/>
                  </a:cubicBezTo>
                  <a:lnTo>
                    <a:pt x="117701" y="48564"/>
                  </a:lnTo>
                  <a:cubicBezTo>
                    <a:pt x="116381" y="53538"/>
                    <a:pt x="108317" y="85623"/>
                    <a:pt x="108029" y="87525"/>
                  </a:cubicBezTo>
                  <a:cubicBezTo>
                    <a:pt x="107293" y="91037"/>
                    <a:pt x="107293" y="92947"/>
                    <a:pt x="107293" y="94699"/>
                  </a:cubicBezTo>
                  <a:cubicBezTo>
                    <a:pt x="107293" y="109497"/>
                    <a:pt x="116677" y="118870"/>
                    <a:pt x="128837" y="118870"/>
                  </a:cubicBezTo>
                  <a:cubicBezTo>
                    <a:pt x="147157" y="118870"/>
                    <a:pt x="166652" y="98951"/>
                    <a:pt x="166652" y="77269"/>
                  </a:cubicBezTo>
                  <a:cubicBezTo>
                    <a:pt x="166652" y="60134"/>
                    <a:pt x="154780" y="52810"/>
                    <a:pt x="144668" y="52810"/>
                  </a:cubicBezTo>
                  <a:cubicBezTo>
                    <a:pt x="137045" y="52810"/>
                    <a:pt x="130597" y="57055"/>
                    <a:pt x="126198" y="60862"/>
                  </a:cubicBezTo>
                  <a:lnTo>
                    <a:pt x="136309" y="20148"/>
                  </a:lnTo>
                  <a:close/>
                  <a:moveTo>
                    <a:pt x="128982" y="114768"/>
                  </a:moveTo>
                  <a:cubicBezTo>
                    <a:pt x="121804" y="114768"/>
                    <a:pt x="117701" y="108467"/>
                    <a:pt x="117701" y="99832"/>
                  </a:cubicBezTo>
                  <a:cubicBezTo>
                    <a:pt x="117701" y="94410"/>
                    <a:pt x="119021" y="89429"/>
                    <a:pt x="123124" y="72879"/>
                  </a:cubicBezTo>
                  <a:cubicBezTo>
                    <a:pt x="124005" y="70096"/>
                    <a:pt x="124005" y="69800"/>
                    <a:pt x="126789" y="66577"/>
                  </a:cubicBezTo>
                  <a:cubicBezTo>
                    <a:pt x="132357" y="60134"/>
                    <a:pt x="138949" y="56912"/>
                    <a:pt x="144228" y="56912"/>
                  </a:cubicBezTo>
                  <a:cubicBezTo>
                    <a:pt x="149941" y="56912"/>
                    <a:pt x="154925" y="61157"/>
                    <a:pt x="154925" y="71119"/>
                  </a:cubicBezTo>
                  <a:cubicBezTo>
                    <a:pt x="154925" y="77124"/>
                    <a:pt x="151701" y="92068"/>
                    <a:pt x="147301" y="100560"/>
                  </a:cubicBezTo>
                  <a:cubicBezTo>
                    <a:pt x="143788" y="107739"/>
                    <a:pt x="136460" y="114768"/>
                    <a:pt x="128982" y="11476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622" name="Forme libre : forme 621">
              <a:extLst>
                <a:ext uri="{FF2B5EF4-FFF2-40B4-BE49-F238E27FC236}">
                  <a16:creationId xmlns:a16="http://schemas.microsoft.com/office/drawing/2014/main" id="{D32FEFD8-B50D-4579-81E0-D6B8E94A7F1A}"/>
                </a:ext>
              </a:extLst>
            </p:cNvPr>
            <p:cNvSpPr/>
            <p:nvPr>
              <p:custDataLst>
                <p:tags r:id="rId305"/>
              </p:custDataLst>
            </p:nvPr>
          </p:nvSpPr>
          <p:spPr>
            <a:xfrm>
              <a:off x="7703084" y="-12344781"/>
              <a:ext cx="42024" cy="42001"/>
            </a:xfrm>
            <a:custGeom>
              <a:avLst/>
              <a:gdLst>
                <a:gd name="connsiteX0" fmla="*/ 37946 w 42023"/>
                <a:gd name="connsiteY0" fmla="*/ 26841 h 42000"/>
                <a:gd name="connsiteX1" fmla="*/ 26856 w 42023"/>
                <a:gd name="connsiteY1" fmla="*/ 15750 h 42000"/>
                <a:gd name="connsiteX2" fmla="*/ 15759 w 42023"/>
                <a:gd name="connsiteY2" fmla="*/ 26841 h 42000"/>
                <a:gd name="connsiteX3" fmla="*/ 26856 w 42023"/>
                <a:gd name="connsiteY3" fmla="*/ 37925 h 42000"/>
                <a:gd name="connsiteX4" fmla="*/ 37946 w 42023"/>
                <a:gd name="connsiteY4" fmla="*/ 26841 h 4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23" h="42000">
                  <a:moveTo>
                    <a:pt x="37946" y="26841"/>
                  </a:moveTo>
                  <a:cubicBezTo>
                    <a:pt x="37946" y="20771"/>
                    <a:pt x="32923" y="15750"/>
                    <a:pt x="26856" y="15750"/>
                  </a:cubicBezTo>
                  <a:cubicBezTo>
                    <a:pt x="20782" y="15750"/>
                    <a:pt x="15759" y="20771"/>
                    <a:pt x="15759" y="26841"/>
                  </a:cubicBezTo>
                  <a:cubicBezTo>
                    <a:pt x="15759" y="32905"/>
                    <a:pt x="20782" y="37925"/>
                    <a:pt x="26856" y="37925"/>
                  </a:cubicBezTo>
                  <a:cubicBezTo>
                    <a:pt x="32923" y="37925"/>
                    <a:pt x="37946" y="32905"/>
                    <a:pt x="37946" y="2684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>
                <a:latin typeface="+mn-lt"/>
              </a:endParaRPr>
            </a:p>
          </p:txBody>
        </p:sp>
      </p:grpSp>
      <p:sp>
        <p:nvSpPr>
          <p:cNvPr id="73" name="Text Box 3 4 1">
            <a:extLst>
              <a:ext uri="{FF2B5EF4-FFF2-40B4-BE49-F238E27FC236}">
                <a16:creationId xmlns:a16="http://schemas.microsoft.com/office/drawing/2014/main" id="{7A04D213-97E5-4384-A8D2-E23CA565C2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428" y="1004767"/>
            <a:ext cx="310694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2857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GB" altLang="en-US" sz="1600" dirty="0">
                <a:solidFill>
                  <a:srgbClr val="1014A4"/>
                </a:solidFill>
                <a:latin typeface="+mn-lt"/>
              </a:rPr>
              <a:t> </a:t>
            </a:r>
            <a:r>
              <a:rPr lang="en-GB" altLang="en-US" sz="1600" dirty="0" err="1">
                <a:solidFill>
                  <a:srgbClr val="1014A4"/>
                </a:solidFill>
                <a:latin typeface="+mn-lt"/>
              </a:rPr>
              <a:t>Spinorial</a:t>
            </a:r>
            <a:r>
              <a:rPr lang="en-GB" altLang="en-US" sz="1600" dirty="0">
                <a:solidFill>
                  <a:srgbClr val="1014A4"/>
                </a:solidFill>
                <a:latin typeface="+mn-lt"/>
              </a:rPr>
              <a:t> notations for fields:</a:t>
            </a:r>
          </a:p>
        </p:txBody>
      </p:sp>
      <p:sp>
        <p:nvSpPr>
          <p:cNvPr id="76" name="Text Box 3 4 2">
            <a:extLst>
              <a:ext uri="{FF2B5EF4-FFF2-40B4-BE49-F238E27FC236}">
                <a16:creationId xmlns:a16="http://schemas.microsoft.com/office/drawing/2014/main" id="{9F2F6E61-E79C-451C-92DE-2A409FFAEC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107" y="3082769"/>
            <a:ext cx="327846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2857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GB" altLang="en-US" sz="1600" dirty="0">
                <a:solidFill>
                  <a:srgbClr val="1014A4"/>
                </a:solidFill>
                <a:latin typeface="+mn-lt"/>
              </a:rPr>
              <a:t>Lagrangian in these  notations:</a:t>
            </a:r>
          </a:p>
        </p:txBody>
      </p:sp>
      <p:grpSp>
        <p:nvGrpSpPr>
          <p:cNvPr id="83" name="Groupe 82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cal{F}^{\mu\nu}_{\pm} = \pm \frac{1}{2} \epsilon^{\mu\nu\sigma\rho} \mathcal{F}_{\pm \sigma\rho}&#10;\end{align*}&#10;&#10;\end{document}" title="IguanaTex Vector Display">
            <a:extLst>
              <a:ext uri="{FF2B5EF4-FFF2-40B4-BE49-F238E27FC236}">
                <a16:creationId xmlns:a16="http://schemas.microsoft.com/office/drawing/2014/main" id="{65588CF4-FD56-4744-856D-85211D1C94A2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4436801" y="1005592"/>
            <a:ext cx="1953892" cy="454812"/>
            <a:chOff x="9124111" y="-15172362"/>
            <a:chExt cx="2354850" cy="548143"/>
          </a:xfrm>
        </p:grpSpPr>
        <p:sp>
          <p:nvSpPr>
            <p:cNvPr id="204855" name="Forme libre : forme 204854">
              <a:extLst>
                <a:ext uri="{FF2B5EF4-FFF2-40B4-BE49-F238E27FC236}">
                  <a16:creationId xmlns:a16="http://schemas.microsoft.com/office/drawing/2014/main" id="{EF1913B0-2A71-4A8E-B4EC-24B855EB8FF8}"/>
                </a:ext>
              </a:extLst>
            </p:cNvPr>
            <p:cNvSpPr/>
            <p:nvPr>
              <p:custDataLst>
                <p:tags r:id="rId281"/>
              </p:custDataLst>
            </p:nvPr>
          </p:nvSpPr>
          <p:spPr>
            <a:xfrm>
              <a:off x="9124111" y="-15005770"/>
              <a:ext cx="228792" cy="203260"/>
            </a:xfrm>
            <a:custGeom>
              <a:avLst/>
              <a:gdLst>
                <a:gd name="connsiteX0" fmla="*/ 224939 w 228792"/>
                <a:gd name="connsiteY0" fmla="*/ 29021 h 203260"/>
                <a:gd name="connsiteX1" fmla="*/ 197588 w 228792"/>
                <a:gd name="connsiteY1" fmla="*/ 19152 h 203260"/>
                <a:gd name="connsiteX2" fmla="*/ 102123 w 228792"/>
                <a:gd name="connsiteY2" fmla="*/ 19152 h 203260"/>
                <a:gd name="connsiteX3" fmla="*/ 62871 w 228792"/>
                <a:gd name="connsiteY3" fmla="*/ 40160 h 203260"/>
                <a:gd name="connsiteX4" fmla="*/ 65404 w 228792"/>
                <a:gd name="connsiteY4" fmla="*/ 41931 h 203260"/>
                <a:gd name="connsiteX5" fmla="*/ 82119 w 228792"/>
                <a:gd name="connsiteY5" fmla="*/ 33579 h 203260"/>
                <a:gd name="connsiteX6" fmla="*/ 105419 w 228792"/>
                <a:gd name="connsiteY6" fmla="*/ 33070 h 203260"/>
                <a:gd name="connsiteX7" fmla="*/ 121117 w 228792"/>
                <a:gd name="connsiteY7" fmla="*/ 33070 h 203260"/>
                <a:gd name="connsiteX8" fmla="*/ 120100 w 228792"/>
                <a:gd name="connsiteY8" fmla="*/ 37882 h 203260"/>
                <a:gd name="connsiteX9" fmla="*/ 84145 w 228792"/>
                <a:gd name="connsiteY9" fmla="*/ 148231 h 203260"/>
                <a:gd name="connsiteX10" fmla="*/ 65404 w 228792"/>
                <a:gd name="connsiteY10" fmla="*/ 186190 h 203260"/>
                <a:gd name="connsiteX11" fmla="*/ 41349 w 228792"/>
                <a:gd name="connsiteY11" fmla="*/ 170247 h 203260"/>
                <a:gd name="connsiteX12" fmla="*/ 38815 w 228792"/>
                <a:gd name="connsiteY12" fmla="*/ 167714 h 203260"/>
                <a:gd name="connsiteX13" fmla="*/ 19066 w 228792"/>
                <a:gd name="connsiteY13" fmla="*/ 180116 h 203260"/>
                <a:gd name="connsiteX14" fmla="*/ 19575 w 228792"/>
                <a:gd name="connsiteY14" fmla="*/ 181632 h 203260"/>
                <a:gd name="connsiteX15" fmla="*/ 47935 w 228792"/>
                <a:gd name="connsiteY15" fmla="*/ 200362 h 203260"/>
                <a:gd name="connsiteX16" fmla="*/ 83891 w 228792"/>
                <a:gd name="connsiteY16" fmla="*/ 181632 h 203260"/>
                <a:gd name="connsiteX17" fmla="*/ 115548 w 228792"/>
                <a:gd name="connsiteY17" fmla="*/ 115327 h 203260"/>
                <a:gd name="connsiteX18" fmla="*/ 164421 w 228792"/>
                <a:gd name="connsiteY18" fmla="*/ 115327 h 203260"/>
                <a:gd name="connsiteX19" fmla="*/ 163912 w 228792"/>
                <a:gd name="connsiteY19" fmla="*/ 116082 h 203260"/>
                <a:gd name="connsiteX20" fmla="*/ 166447 w 228792"/>
                <a:gd name="connsiteY20" fmla="*/ 117851 h 203260"/>
                <a:gd name="connsiteX21" fmla="*/ 186450 w 228792"/>
                <a:gd name="connsiteY21" fmla="*/ 102925 h 203260"/>
                <a:gd name="connsiteX22" fmla="*/ 181636 w 228792"/>
                <a:gd name="connsiteY22" fmla="*/ 101409 h 203260"/>
                <a:gd name="connsiteX23" fmla="*/ 120863 w 228792"/>
                <a:gd name="connsiteY23" fmla="*/ 101409 h 203260"/>
                <a:gd name="connsiteX24" fmla="*/ 140612 w 228792"/>
                <a:gd name="connsiteY24" fmla="*/ 33070 h 203260"/>
                <a:gd name="connsiteX25" fmla="*/ 174041 w 228792"/>
                <a:gd name="connsiteY25" fmla="*/ 33070 h 203260"/>
                <a:gd name="connsiteX26" fmla="*/ 202656 w 228792"/>
                <a:gd name="connsiteY26" fmla="*/ 37373 h 203260"/>
                <a:gd name="connsiteX27" fmla="*/ 203164 w 228792"/>
                <a:gd name="connsiteY27" fmla="*/ 42685 h 203260"/>
                <a:gd name="connsiteX28" fmla="*/ 205190 w 228792"/>
                <a:gd name="connsiteY28" fmla="*/ 43448 h 203260"/>
                <a:gd name="connsiteX29" fmla="*/ 224939 w 228792"/>
                <a:gd name="connsiteY29" fmla="*/ 2902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8792" h="203260">
                  <a:moveTo>
                    <a:pt x="224939" y="29021"/>
                  </a:moveTo>
                  <a:cubicBezTo>
                    <a:pt x="224939" y="17381"/>
                    <a:pt x="205444" y="19152"/>
                    <a:pt x="197588" y="19152"/>
                  </a:cubicBezTo>
                  <a:lnTo>
                    <a:pt x="102123" y="19152"/>
                  </a:lnTo>
                  <a:cubicBezTo>
                    <a:pt x="89460" y="19152"/>
                    <a:pt x="66922" y="26489"/>
                    <a:pt x="62871" y="40160"/>
                  </a:cubicBezTo>
                  <a:cubicBezTo>
                    <a:pt x="63379" y="41677"/>
                    <a:pt x="63887" y="41931"/>
                    <a:pt x="65404" y="41931"/>
                  </a:cubicBezTo>
                  <a:cubicBezTo>
                    <a:pt x="70973" y="41931"/>
                    <a:pt x="78576" y="37373"/>
                    <a:pt x="82119" y="33579"/>
                  </a:cubicBezTo>
                  <a:cubicBezTo>
                    <a:pt x="89968" y="33579"/>
                    <a:pt x="97563" y="33070"/>
                    <a:pt x="105419" y="33070"/>
                  </a:cubicBezTo>
                  <a:lnTo>
                    <a:pt x="121117" y="33070"/>
                  </a:lnTo>
                  <a:cubicBezTo>
                    <a:pt x="121117" y="33070"/>
                    <a:pt x="120100" y="37628"/>
                    <a:pt x="120100" y="37882"/>
                  </a:cubicBezTo>
                  <a:cubicBezTo>
                    <a:pt x="110225" y="84195"/>
                    <a:pt x="95290" y="123426"/>
                    <a:pt x="84145" y="148231"/>
                  </a:cubicBezTo>
                  <a:cubicBezTo>
                    <a:pt x="82628" y="151517"/>
                    <a:pt x="68947" y="183149"/>
                    <a:pt x="65404" y="186190"/>
                  </a:cubicBezTo>
                  <a:cubicBezTo>
                    <a:pt x="54267" y="186190"/>
                    <a:pt x="45909" y="180116"/>
                    <a:pt x="41349" y="170247"/>
                  </a:cubicBezTo>
                  <a:cubicBezTo>
                    <a:pt x="40587" y="168730"/>
                    <a:pt x="40587" y="167714"/>
                    <a:pt x="38815" y="167714"/>
                  </a:cubicBezTo>
                  <a:cubicBezTo>
                    <a:pt x="32992" y="167714"/>
                    <a:pt x="19066" y="175812"/>
                    <a:pt x="19066" y="180116"/>
                  </a:cubicBezTo>
                  <a:cubicBezTo>
                    <a:pt x="19066" y="180624"/>
                    <a:pt x="19320" y="181125"/>
                    <a:pt x="19575" y="181632"/>
                  </a:cubicBezTo>
                  <a:cubicBezTo>
                    <a:pt x="24127" y="193527"/>
                    <a:pt x="35527" y="200362"/>
                    <a:pt x="47935" y="200362"/>
                  </a:cubicBezTo>
                  <a:cubicBezTo>
                    <a:pt x="60845" y="200362"/>
                    <a:pt x="75788" y="191002"/>
                    <a:pt x="83891" y="181632"/>
                  </a:cubicBezTo>
                  <a:cubicBezTo>
                    <a:pt x="92248" y="172018"/>
                    <a:pt x="108962" y="130509"/>
                    <a:pt x="115548" y="115327"/>
                  </a:cubicBezTo>
                  <a:lnTo>
                    <a:pt x="164421" y="115327"/>
                  </a:lnTo>
                  <a:cubicBezTo>
                    <a:pt x="164167" y="115581"/>
                    <a:pt x="163912" y="115828"/>
                    <a:pt x="163912" y="116082"/>
                  </a:cubicBezTo>
                  <a:cubicBezTo>
                    <a:pt x="163912" y="117098"/>
                    <a:pt x="165430" y="117851"/>
                    <a:pt x="166447" y="117851"/>
                  </a:cubicBezTo>
                  <a:cubicBezTo>
                    <a:pt x="172015" y="117851"/>
                    <a:pt x="186450" y="110769"/>
                    <a:pt x="186450" y="102925"/>
                  </a:cubicBezTo>
                  <a:cubicBezTo>
                    <a:pt x="186450" y="101154"/>
                    <a:pt x="184679" y="101409"/>
                    <a:pt x="181636" y="101409"/>
                  </a:cubicBezTo>
                  <a:lnTo>
                    <a:pt x="120863" y="101409"/>
                  </a:lnTo>
                  <a:cubicBezTo>
                    <a:pt x="127449" y="78630"/>
                    <a:pt x="136060" y="56358"/>
                    <a:pt x="140612" y="33070"/>
                  </a:cubicBezTo>
                  <a:lnTo>
                    <a:pt x="174041" y="33070"/>
                  </a:lnTo>
                  <a:cubicBezTo>
                    <a:pt x="180372" y="33070"/>
                    <a:pt x="198096" y="31808"/>
                    <a:pt x="202656" y="37373"/>
                  </a:cubicBezTo>
                  <a:cubicBezTo>
                    <a:pt x="203164" y="38890"/>
                    <a:pt x="202402" y="41422"/>
                    <a:pt x="203164" y="42685"/>
                  </a:cubicBezTo>
                  <a:cubicBezTo>
                    <a:pt x="203665" y="43193"/>
                    <a:pt x="204427" y="43448"/>
                    <a:pt x="205190" y="43448"/>
                  </a:cubicBezTo>
                  <a:cubicBezTo>
                    <a:pt x="211268" y="43448"/>
                    <a:pt x="224939" y="35857"/>
                    <a:pt x="224939" y="2902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204856" name="Forme libre : forme 204855">
              <a:extLst>
                <a:ext uri="{FF2B5EF4-FFF2-40B4-BE49-F238E27FC236}">
                  <a16:creationId xmlns:a16="http://schemas.microsoft.com/office/drawing/2014/main" id="{AB509962-8DB9-4619-A1E3-9031691C9773}"/>
                </a:ext>
              </a:extLst>
            </p:cNvPr>
            <p:cNvSpPr/>
            <p:nvPr>
              <p:custDataLst>
                <p:tags r:id="rId282"/>
              </p:custDataLst>
            </p:nvPr>
          </p:nvSpPr>
          <p:spPr>
            <a:xfrm>
              <a:off x="9335857" y="-15032363"/>
              <a:ext cx="254213" cy="152445"/>
            </a:xfrm>
            <a:custGeom>
              <a:avLst/>
              <a:gdLst>
                <a:gd name="connsiteX0" fmla="*/ 19773 w 254213"/>
                <a:gd name="connsiteY0" fmla="*/ 125744 h 152445"/>
                <a:gd name="connsiteX1" fmla="*/ 19066 w 254213"/>
                <a:gd name="connsiteY1" fmla="*/ 129460 h 152445"/>
                <a:gd name="connsiteX2" fmla="*/ 25096 w 254213"/>
                <a:gd name="connsiteY2" fmla="*/ 135130 h 152445"/>
                <a:gd name="connsiteX3" fmla="*/ 33604 w 254213"/>
                <a:gd name="connsiteY3" fmla="*/ 126269 h 152445"/>
                <a:gd name="connsiteX4" fmla="*/ 41762 w 254213"/>
                <a:gd name="connsiteY4" fmla="*/ 93842 h 152445"/>
                <a:gd name="connsiteX5" fmla="*/ 60733 w 254213"/>
                <a:gd name="connsiteY5" fmla="*/ 98978 h 152445"/>
                <a:gd name="connsiteX6" fmla="*/ 86266 w 254213"/>
                <a:gd name="connsiteY6" fmla="*/ 86219 h 152445"/>
                <a:gd name="connsiteX7" fmla="*/ 104529 w 254213"/>
                <a:gd name="connsiteY7" fmla="*/ 98978 h 152445"/>
                <a:gd name="connsiteX8" fmla="*/ 118543 w 254213"/>
                <a:gd name="connsiteY8" fmla="*/ 89585 h 152445"/>
                <a:gd name="connsiteX9" fmla="*/ 124748 w 254213"/>
                <a:gd name="connsiteY9" fmla="*/ 71863 h 152445"/>
                <a:gd name="connsiteX10" fmla="*/ 121911 w 254213"/>
                <a:gd name="connsiteY10" fmla="*/ 69562 h 152445"/>
                <a:gd name="connsiteX11" fmla="*/ 118010 w 254213"/>
                <a:gd name="connsiteY11" fmla="*/ 75056 h 152445"/>
                <a:gd name="connsiteX12" fmla="*/ 105062 w 254213"/>
                <a:gd name="connsiteY12" fmla="*/ 94016 h 152445"/>
                <a:gd name="connsiteX13" fmla="*/ 99214 w 254213"/>
                <a:gd name="connsiteY13" fmla="*/ 85338 h 152445"/>
                <a:gd name="connsiteX14" fmla="*/ 101868 w 254213"/>
                <a:gd name="connsiteY14" fmla="*/ 71332 h 152445"/>
                <a:gd name="connsiteX15" fmla="*/ 105768 w 254213"/>
                <a:gd name="connsiteY15" fmla="*/ 55381 h 152445"/>
                <a:gd name="connsiteX16" fmla="*/ 109852 w 254213"/>
                <a:gd name="connsiteY16" fmla="*/ 39612 h 152445"/>
                <a:gd name="connsiteX17" fmla="*/ 112863 w 254213"/>
                <a:gd name="connsiteY17" fmla="*/ 26496 h 152445"/>
                <a:gd name="connsiteX18" fmla="*/ 107016 w 254213"/>
                <a:gd name="connsiteY18" fmla="*/ 20827 h 152445"/>
                <a:gd name="connsiteX19" fmla="*/ 99747 w 254213"/>
                <a:gd name="connsiteY19" fmla="*/ 25082 h 152445"/>
                <a:gd name="connsiteX20" fmla="*/ 96903 w 254213"/>
                <a:gd name="connsiteY20" fmla="*/ 35357 h 152445"/>
                <a:gd name="connsiteX21" fmla="*/ 93185 w 254213"/>
                <a:gd name="connsiteY21" fmla="*/ 50069 h 152445"/>
                <a:gd name="connsiteX22" fmla="*/ 87688 w 254213"/>
                <a:gd name="connsiteY22" fmla="*/ 72222 h 152445"/>
                <a:gd name="connsiteX23" fmla="*/ 84851 w 254213"/>
                <a:gd name="connsiteY23" fmla="*/ 79312 h 152445"/>
                <a:gd name="connsiteX24" fmla="*/ 61440 w 254213"/>
                <a:gd name="connsiteY24" fmla="*/ 94016 h 152445"/>
                <a:gd name="connsiteX25" fmla="*/ 46902 w 254213"/>
                <a:gd name="connsiteY25" fmla="*/ 78248 h 152445"/>
                <a:gd name="connsiteX26" fmla="*/ 49921 w 254213"/>
                <a:gd name="connsiteY26" fmla="*/ 61765 h 152445"/>
                <a:gd name="connsiteX27" fmla="*/ 53822 w 254213"/>
                <a:gd name="connsiteY27" fmla="*/ 45814 h 152445"/>
                <a:gd name="connsiteX28" fmla="*/ 56300 w 254213"/>
                <a:gd name="connsiteY28" fmla="*/ 35889 h 152445"/>
                <a:gd name="connsiteX29" fmla="*/ 58961 w 254213"/>
                <a:gd name="connsiteY29" fmla="*/ 24725 h 152445"/>
                <a:gd name="connsiteX30" fmla="*/ 52932 w 254213"/>
                <a:gd name="connsiteY30" fmla="*/ 19056 h 152445"/>
                <a:gd name="connsiteX31" fmla="*/ 44424 w 254213"/>
                <a:gd name="connsiteY31" fmla="*/ 27385 h 152445"/>
                <a:gd name="connsiteX32" fmla="*/ 19773 w 254213"/>
                <a:gd name="connsiteY32" fmla="*/ 125744 h 152445"/>
                <a:gd name="connsiteX33" fmla="*/ 177844 w 254213"/>
                <a:gd name="connsiteY33" fmla="*/ 24193 h 152445"/>
                <a:gd name="connsiteX34" fmla="*/ 178202 w 254213"/>
                <a:gd name="connsiteY34" fmla="*/ 21534 h 152445"/>
                <a:gd name="connsiteX35" fmla="*/ 175365 w 254213"/>
                <a:gd name="connsiteY35" fmla="*/ 19056 h 152445"/>
                <a:gd name="connsiteX36" fmla="*/ 163838 w 254213"/>
                <a:gd name="connsiteY36" fmla="*/ 19938 h 152445"/>
                <a:gd name="connsiteX37" fmla="*/ 153908 w 254213"/>
                <a:gd name="connsiteY37" fmla="*/ 20827 h 152445"/>
                <a:gd name="connsiteX38" fmla="*/ 148943 w 254213"/>
                <a:gd name="connsiteY38" fmla="*/ 24900 h 152445"/>
                <a:gd name="connsiteX39" fmla="*/ 153551 w 254213"/>
                <a:gd name="connsiteY39" fmla="*/ 27385 h 152445"/>
                <a:gd name="connsiteX40" fmla="*/ 162067 w 254213"/>
                <a:gd name="connsiteY40" fmla="*/ 30044 h 152445"/>
                <a:gd name="connsiteX41" fmla="*/ 160470 w 254213"/>
                <a:gd name="connsiteY41" fmla="*/ 36953 h 152445"/>
                <a:gd name="connsiteX42" fmla="*/ 151604 w 254213"/>
                <a:gd name="connsiteY42" fmla="*/ 72754 h 152445"/>
                <a:gd name="connsiteX43" fmla="*/ 146282 w 254213"/>
                <a:gd name="connsiteY43" fmla="*/ 94731 h 152445"/>
                <a:gd name="connsiteX44" fmla="*/ 149650 w 254213"/>
                <a:gd name="connsiteY44" fmla="*/ 97207 h 152445"/>
                <a:gd name="connsiteX45" fmla="*/ 152494 w 254213"/>
                <a:gd name="connsiteY45" fmla="*/ 97207 h 152445"/>
                <a:gd name="connsiteX46" fmla="*/ 209763 w 254213"/>
                <a:gd name="connsiteY46" fmla="*/ 69562 h 152445"/>
                <a:gd name="connsiteX47" fmla="*/ 237425 w 254213"/>
                <a:gd name="connsiteY47" fmla="*/ 24725 h 152445"/>
                <a:gd name="connsiteX48" fmla="*/ 231396 w 254213"/>
                <a:gd name="connsiteY48" fmla="*/ 19056 h 152445"/>
                <a:gd name="connsiteX49" fmla="*/ 222355 w 254213"/>
                <a:gd name="connsiteY49" fmla="*/ 28980 h 152445"/>
                <a:gd name="connsiteX50" fmla="*/ 161360 w 254213"/>
                <a:gd name="connsiteY50" fmla="*/ 90117 h 152445"/>
                <a:gd name="connsiteX51" fmla="*/ 177844 w 254213"/>
                <a:gd name="connsiteY51" fmla="*/ 2419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4213" h="152445">
                  <a:moveTo>
                    <a:pt x="19773" y="125744"/>
                  </a:moveTo>
                  <a:cubicBezTo>
                    <a:pt x="19066" y="128396"/>
                    <a:pt x="19066" y="129285"/>
                    <a:pt x="19066" y="129460"/>
                  </a:cubicBezTo>
                  <a:cubicBezTo>
                    <a:pt x="19066" y="133359"/>
                    <a:pt x="22259" y="135130"/>
                    <a:pt x="25096" y="135130"/>
                  </a:cubicBezTo>
                  <a:cubicBezTo>
                    <a:pt x="31475" y="135130"/>
                    <a:pt x="32897" y="129285"/>
                    <a:pt x="33604" y="126269"/>
                  </a:cubicBezTo>
                  <a:cubicBezTo>
                    <a:pt x="33961" y="125386"/>
                    <a:pt x="37504" y="111206"/>
                    <a:pt x="41762" y="93842"/>
                  </a:cubicBezTo>
                  <a:cubicBezTo>
                    <a:pt x="47259" y="97566"/>
                    <a:pt x="54354" y="98978"/>
                    <a:pt x="60733" y="98978"/>
                  </a:cubicBezTo>
                  <a:cubicBezTo>
                    <a:pt x="75986" y="98978"/>
                    <a:pt x="85916" y="86577"/>
                    <a:pt x="86266" y="86219"/>
                  </a:cubicBezTo>
                  <a:cubicBezTo>
                    <a:pt x="89634" y="98446"/>
                    <a:pt x="101868" y="98978"/>
                    <a:pt x="104529" y="98978"/>
                  </a:cubicBezTo>
                  <a:cubicBezTo>
                    <a:pt x="110917" y="98978"/>
                    <a:pt x="115350" y="95080"/>
                    <a:pt x="118543" y="89585"/>
                  </a:cubicBezTo>
                  <a:cubicBezTo>
                    <a:pt x="122443" y="82678"/>
                    <a:pt x="124748" y="72578"/>
                    <a:pt x="124748" y="71863"/>
                  </a:cubicBezTo>
                  <a:cubicBezTo>
                    <a:pt x="124748" y="69562"/>
                    <a:pt x="122443" y="69562"/>
                    <a:pt x="121911" y="69562"/>
                  </a:cubicBezTo>
                  <a:cubicBezTo>
                    <a:pt x="119425" y="69562"/>
                    <a:pt x="119250" y="70268"/>
                    <a:pt x="118010" y="75056"/>
                  </a:cubicBezTo>
                  <a:cubicBezTo>
                    <a:pt x="115882" y="83559"/>
                    <a:pt x="112513" y="94016"/>
                    <a:pt x="105062" y="94016"/>
                  </a:cubicBezTo>
                  <a:cubicBezTo>
                    <a:pt x="100454" y="94016"/>
                    <a:pt x="99214" y="90117"/>
                    <a:pt x="99214" y="85338"/>
                  </a:cubicBezTo>
                  <a:cubicBezTo>
                    <a:pt x="99214" y="82320"/>
                    <a:pt x="100629" y="75945"/>
                    <a:pt x="101868" y="71332"/>
                  </a:cubicBezTo>
                  <a:cubicBezTo>
                    <a:pt x="103115" y="66552"/>
                    <a:pt x="104887" y="59287"/>
                    <a:pt x="105768" y="55381"/>
                  </a:cubicBezTo>
                  <a:lnTo>
                    <a:pt x="109852" y="39612"/>
                  </a:lnTo>
                  <a:cubicBezTo>
                    <a:pt x="110917" y="35182"/>
                    <a:pt x="112863" y="27385"/>
                    <a:pt x="112863" y="26496"/>
                  </a:cubicBezTo>
                  <a:cubicBezTo>
                    <a:pt x="112863" y="22954"/>
                    <a:pt x="110027" y="20827"/>
                    <a:pt x="107016" y="20827"/>
                  </a:cubicBezTo>
                  <a:cubicBezTo>
                    <a:pt x="105062" y="20827"/>
                    <a:pt x="101693" y="21715"/>
                    <a:pt x="99747" y="25082"/>
                  </a:cubicBezTo>
                  <a:cubicBezTo>
                    <a:pt x="99214" y="26147"/>
                    <a:pt x="97792" y="31815"/>
                    <a:pt x="96903" y="35357"/>
                  </a:cubicBezTo>
                  <a:lnTo>
                    <a:pt x="93185" y="50069"/>
                  </a:lnTo>
                  <a:lnTo>
                    <a:pt x="87688" y="72222"/>
                  </a:lnTo>
                  <a:cubicBezTo>
                    <a:pt x="86448" y="76652"/>
                    <a:pt x="86448" y="77009"/>
                    <a:pt x="84851" y="79312"/>
                  </a:cubicBezTo>
                  <a:cubicBezTo>
                    <a:pt x="79354" y="87109"/>
                    <a:pt x="71553" y="94016"/>
                    <a:pt x="61440" y="94016"/>
                  </a:cubicBezTo>
                  <a:cubicBezTo>
                    <a:pt x="46902" y="94016"/>
                    <a:pt x="46902" y="81439"/>
                    <a:pt x="46902" y="78248"/>
                  </a:cubicBezTo>
                  <a:cubicBezTo>
                    <a:pt x="46902" y="73634"/>
                    <a:pt x="47435" y="71332"/>
                    <a:pt x="49921" y="61765"/>
                  </a:cubicBezTo>
                  <a:cubicBezTo>
                    <a:pt x="51693" y="53968"/>
                    <a:pt x="52050" y="52729"/>
                    <a:pt x="53822" y="45814"/>
                  </a:cubicBezTo>
                  <a:lnTo>
                    <a:pt x="56300" y="35889"/>
                  </a:lnTo>
                  <a:cubicBezTo>
                    <a:pt x="57190" y="32172"/>
                    <a:pt x="58961" y="25432"/>
                    <a:pt x="58961" y="24725"/>
                  </a:cubicBezTo>
                  <a:cubicBezTo>
                    <a:pt x="58961" y="21534"/>
                    <a:pt x="56483" y="19056"/>
                    <a:pt x="52932" y="19056"/>
                  </a:cubicBezTo>
                  <a:cubicBezTo>
                    <a:pt x="46553" y="19056"/>
                    <a:pt x="44956" y="25257"/>
                    <a:pt x="44424" y="27385"/>
                  </a:cubicBezTo>
                  <a:lnTo>
                    <a:pt x="19773" y="125744"/>
                  </a:lnTo>
                  <a:close/>
                  <a:moveTo>
                    <a:pt x="177844" y="24193"/>
                  </a:moveTo>
                  <a:cubicBezTo>
                    <a:pt x="178027" y="23486"/>
                    <a:pt x="178202" y="22422"/>
                    <a:pt x="178202" y="21534"/>
                  </a:cubicBezTo>
                  <a:cubicBezTo>
                    <a:pt x="178202" y="21359"/>
                    <a:pt x="178202" y="19056"/>
                    <a:pt x="175365" y="19056"/>
                  </a:cubicBezTo>
                  <a:cubicBezTo>
                    <a:pt x="175191" y="19056"/>
                    <a:pt x="165077" y="19938"/>
                    <a:pt x="163838" y="19938"/>
                  </a:cubicBezTo>
                  <a:cubicBezTo>
                    <a:pt x="160470" y="20295"/>
                    <a:pt x="157277" y="20470"/>
                    <a:pt x="153908" y="20827"/>
                  </a:cubicBezTo>
                  <a:cubicBezTo>
                    <a:pt x="151072" y="21002"/>
                    <a:pt x="148943" y="21183"/>
                    <a:pt x="148943" y="24900"/>
                  </a:cubicBezTo>
                  <a:cubicBezTo>
                    <a:pt x="148943" y="27385"/>
                    <a:pt x="151430" y="27385"/>
                    <a:pt x="153551" y="27385"/>
                  </a:cubicBezTo>
                  <a:cubicBezTo>
                    <a:pt x="162067" y="27385"/>
                    <a:pt x="162067" y="28449"/>
                    <a:pt x="162067" y="30044"/>
                  </a:cubicBezTo>
                  <a:cubicBezTo>
                    <a:pt x="162067" y="31108"/>
                    <a:pt x="161177" y="34650"/>
                    <a:pt x="160470" y="36953"/>
                  </a:cubicBezTo>
                  <a:lnTo>
                    <a:pt x="151604" y="72754"/>
                  </a:lnTo>
                  <a:cubicBezTo>
                    <a:pt x="147172" y="90476"/>
                    <a:pt x="146282" y="94016"/>
                    <a:pt x="146282" y="94731"/>
                  </a:cubicBezTo>
                  <a:cubicBezTo>
                    <a:pt x="146282" y="97207"/>
                    <a:pt x="148943" y="97207"/>
                    <a:pt x="149650" y="97207"/>
                  </a:cubicBezTo>
                  <a:lnTo>
                    <a:pt x="152494" y="97207"/>
                  </a:lnTo>
                  <a:cubicBezTo>
                    <a:pt x="168271" y="94731"/>
                    <a:pt x="190793" y="86394"/>
                    <a:pt x="209763" y="69562"/>
                  </a:cubicBezTo>
                  <a:cubicBezTo>
                    <a:pt x="233874" y="48115"/>
                    <a:pt x="237425" y="25082"/>
                    <a:pt x="237425" y="24725"/>
                  </a:cubicBezTo>
                  <a:cubicBezTo>
                    <a:pt x="237425" y="21534"/>
                    <a:pt x="234939" y="19056"/>
                    <a:pt x="231396" y="19056"/>
                  </a:cubicBezTo>
                  <a:cubicBezTo>
                    <a:pt x="225192" y="19056"/>
                    <a:pt x="223952" y="24018"/>
                    <a:pt x="222355" y="28980"/>
                  </a:cubicBezTo>
                  <a:cubicBezTo>
                    <a:pt x="215261" y="54143"/>
                    <a:pt x="191500" y="81256"/>
                    <a:pt x="161360" y="90117"/>
                  </a:cubicBezTo>
                  <a:lnTo>
                    <a:pt x="177844" y="2419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204857" name="Forme libre : forme 204856">
              <a:extLst>
                <a:ext uri="{FF2B5EF4-FFF2-40B4-BE49-F238E27FC236}">
                  <a16:creationId xmlns:a16="http://schemas.microsoft.com/office/drawing/2014/main" id="{BBC15496-4E6D-418F-8EFB-8D413F75A069}"/>
                </a:ext>
              </a:extLst>
            </p:cNvPr>
            <p:cNvSpPr/>
            <p:nvPr>
              <p:custDataLst>
                <p:tags r:id="rId283"/>
              </p:custDataLst>
            </p:nvPr>
          </p:nvSpPr>
          <p:spPr>
            <a:xfrm>
              <a:off x="9315505" y="-14895581"/>
              <a:ext cx="152528" cy="152445"/>
            </a:xfrm>
            <a:custGeom>
              <a:avLst/>
              <a:gdLst>
                <a:gd name="connsiteX0" fmla="*/ 88927 w 152528"/>
                <a:gd name="connsiteY0" fmla="*/ 88705 h 152445"/>
                <a:gd name="connsiteX1" fmla="*/ 142828 w 152528"/>
                <a:gd name="connsiteY1" fmla="*/ 88705 h 152445"/>
                <a:gd name="connsiteX2" fmla="*/ 149923 w 152528"/>
                <a:gd name="connsiteY2" fmla="*/ 84457 h 152445"/>
                <a:gd name="connsiteX3" fmla="*/ 142828 w 152528"/>
                <a:gd name="connsiteY3" fmla="*/ 80027 h 152445"/>
                <a:gd name="connsiteX4" fmla="*/ 88927 w 152528"/>
                <a:gd name="connsiteY4" fmla="*/ 80027 h 152445"/>
                <a:gd name="connsiteX5" fmla="*/ 88927 w 152528"/>
                <a:gd name="connsiteY5" fmla="*/ 26678 h 152445"/>
                <a:gd name="connsiteX6" fmla="*/ 84494 w 152528"/>
                <a:gd name="connsiteY6" fmla="*/ 19056 h 152445"/>
                <a:gd name="connsiteX7" fmla="*/ 80236 w 152528"/>
                <a:gd name="connsiteY7" fmla="*/ 25797 h 152445"/>
                <a:gd name="connsiteX8" fmla="*/ 80236 w 152528"/>
                <a:gd name="connsiteY8" fmla="*/ 80027 h 152445"/>
                <a:gd name="connsiteX9" fmla="*/ 26153 w 152528"/>
                <a:gd name="connsiteY9" fmla="*/ 80027 h 152445"/>
                <a:gd name="connsiteX10" fmla="*/ 19066 w 152528"/>
                <a:gd name="connsiteY10" fmla="*/ 84457 h 152445"/>
                <a:gd name="connsiteX11" fmla="*/ 26153 w 152528"/>
                <a:gd name="connsiteY11" fmla="*/ 88705 h 152445"/>
                <a:gd name="connsiteX12" fmla="*/ 80236 w 152528"/>
                <a:gd name="connsiteY12" fmla="*/ 88705 h 152445"/>
                <a:gd name="connsiteX13" fmla="*/ 80236 w 152528"/>
                <a:gd name="connsiteY13" fmla="*/ 140988 h 152445"/>
                <a:gd name="connsiteX14" fmla="*/ 26153 w 152528"/>
                <a:gd name="connsiteY14" fmla="*/ 140988 h 152445"/>
                <a:gd name="connsiteX15" fmla="*/ 19066 w 152528"/>
                <a:gd name="connsiteY15" fmla="*/ 145419 h 152445"/>
                <a:gd name="connsiteX16" fmla="*/ 26153 w 152528"/>
                <a:gd name="connsiteY16" fmla="*/ 149666 h 152445"/>
                <a:gd name="connsiteX17" fmla="*/ 142828 w 152528"/>
                <a:gd name="connsiteY17" fmla="*/ 149666 h 152445"/>
                <a:gd name="connsiteX18" fmla="*/ 149923 w 152528"/>
                <a:gd name="connsiteY18" fmla="*/ 145419 h 152445"/>
                <a:gd name="connsiteX19" fmla="*/ 142828 w 152528"/>
                <a:gd name="connsiteY19" fmla="*/ 140988 h 152445"/>
                <a:gd name="connsiteX20" fmla="*/ 88927 w 152528"/>
                <a:gd name="connsiteY20" fmla="*/ 140988 h 152445"/>
                <a:gd name="connsiteX21" fmla="*/ 88927 w 152528"/>
                <a:gd name="connsiteY21" fmla="*/ 8870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2528" h="152445">
                  <a:moveTo>
                    <a:pt x="88927" y="88705"/>
                  </a:moveTo>
                  <a:lnTo>
                    <a:pt x="142828" y="88705"/>
                  </a:lnTo>
                  <a:cubicBezTo>
                    <a:pt x="145665" y="88705"/>
                    <a:pt x="149923" y="88705"/>
                    <a:pt x="149923" y="84457"/>
                  </a:cubicBezTo>
                  <a:cubicBezTo>
                    <a:pt x="149923" y="80027"/>
                    <a:pt x="145839" y="80027"/>
                    <a:pt x="142828" y="80027"/>
                  </a:cubicBezTo>
                  <a:lnTo>
                    <a:pt x="88927" y="80027"/>
                  </a:lnTo>
                  <a:lnTo>
                    <a:pt x="88927" y="26678"/>
                  </a:lnTo>
                  <a:cubicBezTo>
                    <a:pt x="88927" y="23486"/>
                    <a:pt x="88927" y="19056"/>
                    <a:pt x="84494" y="19056"/>
                  </a:cubicBezTo>
                  <a:cubicBezTo>
                    <a:pt x="80236" y="19056"/>
                    <a:pt x="80236" y="23137"/>
                    <a:pt x="80236" y="25797"/>
                  </a:cubicBezTo>
                  <a:lnTo>
                    <a:pt x="80236" y="80027"/>
                  </a:lnTo>
                  <a:lnTo>
                    <a:pt x="26153" y="80027"/>
                  </a:lnTo>
                  <a:cubicBezTo>
                    <a:pt x="23142" y="80027"/>
                    <a:pt x="19066" y="80027"/>
                    <a:pt x="19066" y="84457"/>
                  </a:cubicBezTo>
                  <a:cubicBezTo>
                    <a:pt x="19066" y="88705"/>
                    <a:pt x="23317" y="88705"/>
                    <a:pt x="26153" y="88705"/>
                  </a:cubicBezTo>
                  <a:lnTo>
                    <a:pt x="80236" y="88705"/>
                  </a:lnTo>
                  <a:lnTo>
                    <a:pt x="80236" y="140988"/>
                  </a:lnTo>
                  <a:lnTo>
                    <a:pt x="26153" y="140988"/>
                  </a:lnTo>
                  <a:cubicBezTo>
                    <a:pt x="23142" y="140988"/>
                    <a:pt x="19066" y="140988"/>
                    <a:pt x="19066" y="145419"/>
                  </a:cubicBezTo>
                  <a:cubicBezTo>
                    <a:pt x="19066" y="149666"/>
                    <a:pt x="23317" y="149666"/>
                    <a:pt x="26153" y="149666"/>
                  </a:cubicBezTo>
                  <a:lnTo>
                    <a:pt x="142828" y="149666"/>
                  </a:lnTo>
                  <a:cubicBezTo>
                    <a:pt x="145665" y="149666"/>
                    <a:pt x="149923" y="149666"/>
                    <a:pt x="149923" y="145419"/>
                  </a:cubicBezTo>
                  <a:cubicBezTo>
                    <a:pt x="149923" y="140988"/>
                    <a:pt x="145839" y="140988"/>
                    <a:pt x="142828" y="140988"/>
                  </a:cubicBezTo>
                  <a:lnTo>
                    <a:pt x="88927" y="140988"/>
                  </a:lnTo>
                  <a:lnTo>
                    <a:pt x="88927" y="887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204858" name="Forme libre : forme 204857">
              <a:extLst>
                <a:ext uri="{FF2B5EF4-FFF2-40B4-BE49-F238E27FC236}">
                  <a16:creationId xmlns:a16="http://schemas.microsoft.com/office/drawing/2014/main" id="{55DD03B1-183F-4605-A81B-901DCF94CEA8}"/>
                </a:ext>
              </a:extLst>
            </p:cNvPr>
            <p:cNvSpPr/>
            <p:nvPr>
              <p:custDataLst>
                <p:tags r:id="rId284"/>
              </p:custDataLst>
            </p:nvPr>
          </p:nvSpPr>
          <p:spPr>
            <a:xfrm>
              <a:off x="9660693" y="-14925442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7 w 203370"/>
                <a:gd name="connsiteY1" fmla="*/ 24114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4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4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4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2" y="29179"/>
                    <a:pt x="187467" y="29179"/>
                    <a:pt x="187467" y="24114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4"/>
                  </a:cubicBezTo>
                  <a:cubicBezTo>
                    <a:pt x="19066" y="29179"/>
                    <a:pt x="23881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4"/>
                  </a:cubicBezTo>
                  <a:cubicBezTo>
                    <a:pt x="187467" y="68148"/>
                    <a:pt x="182652" y="68148"/>
                    <a:pt x="178855" y="68148"/>
                  </a:cubicBezTo>
                  <a:lnTo>
                    <a:pt x="27677" y="68148"/>
                  </a:lnTo>
                  <a:cubicBezTo>
                    <a:pt x="23881" y="68148"/>
                    <a:pt x="19066" y="68148"/>
                    <a:pt x="19066" y="73214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204859" name="Forme libre : forme 204858">
              <a:extLst>
                <a:ext uri="{FF2B5EF4-FFF2-40B4-BE49-F238E27FC236}">
                  <a16:creationId xmlns:a16="http://schemas.microsoft.com/office/drawing/2014/main" id="{98698C8F-12FC-4145-8213-900E5824F2EC}"/>
                </a:ext>
              </a:extLst>
            </p:cNvPr>
            <p:cNvSpPr/>
            <p:nvPr>
              <p:custDataLst>
                <p:tags r:id="rId285"/>
              </p:custDataLst>
            </p:nvPr>
          </p:nvSpPr>
          <p:spPr>
            <a:xfrm>
              <a:off x="9927769" y="-15001116"/>
              <a:ext cx="203371" cy="203260"/>
            </a:xfrm>
            <a:custGeom>
              <a:avLst/>
              <a:gdLst>
                <a:gd name="connsiteX0" fmla="*/ 108708 w 203370"/>
                <a:gd name="connsiteY0" fmla="*/ 108395 h 203260"/>
                <a:gd name="connsiteX1" fmla="*/ 179109 w 203370"/>
                <a:gd name="connsiteY1" fmla="*/ 108395 h 203260"/>
                <a:gd name="connsiteX2" fmla="*/ 187967 w 203370"/>
                <a:gd name="connsiteY2" fmla="*/ 103328 h 203260"/>
                <a:gd name="connsiteX3" fmla="*/ 179109 w 203370"/>
                <a:gd name="connsiteY3" fmla="*/ 98271 h 203260"/>
                <a:gd name="connsiteX4" fmla="*/ 108708 w 203370"/>
                <a:gd name="connsiteY4" fmla="*/ 98271 h 203260"/>
                <a:gd name="connsiteX5" fmla="*/ 108708 w 203370"/>
                <a:gd name="connsiteY5" fmla="*/ 28416 h 203260"/>
                <a:gd name="connsiteX6" fmla="*/ 103647 w 203370"/>
                <a:gd name="connsiteY6" fmla="*/ 19056 h 203260"/>
                <a:gd name="connsiteX7" fmla="*/ 98579 w 203370"/>
                <a:gd name="connsiteY7" fmla="*/ 27655 h 203260"/>
                <a:gd name="connsiteX8" fmla="*/ 98579 w 203370"/>
                <a:gd name="connsiteY8" fmla="*/ 98271 h 203260"/>
                <a:gd name="connsiteX9" fmla="*/ 27931 w 203370"/>
                <a:gd name="connsiteY9" fmla="*/ 98271 h 203260"/>
                <a:gd name="connsiteX10" fmla="*/ 19066 w 203370"/>
                <a:gd name="connsiteY10" fmla="*/ 103328 h 203260"/>
                <a:gd name="connsiteX11" fmla="*/ 27931 w 203370"/>
                <a:gd name="connsiteY11" fmla="*/ 108395 h 203260"/>
                <a:gd name="connsiteX12" fmla="*/ 98579 w 203370"/>
                <a:gd name="connsiteY12" fmla="*/ 108395 h 203260"/>
                <a:gd name="connsiteX13" fmla="*/ 98579 w 203370"/>
                <a:gd name="connsiteY13" fmla="*/ 177487 h 203260"/>
                <a:gd name="connsiteX14" fmla="*/ 27931 w 203370"/>
                <a:gd name="connsiteY14" fmla="*/ 177487 h 203260"/>
                <a:gd name="connsiteX15" fmla="*/ 19066 w 203370"/>
                <a:gd name="connsiteY15" fmla="*/ 182545 h 203260"/>
                <a:gd name="connsiteX16" fmla="*/ 27931 w 203370"/>
                <a:gd name="connsiteY16" fmla="*/ 187610 h 203260"/>
                <a:gd name="connsiteX17" fmla="*/ 179109 w 203370"/>
                <a:gd name="connsiteY17" fmla="*/ 187610 h 203260"/>
                <a:gd name="connsiteX18" fmla="*/ 187967 w 203370"/>
                <a:gd name="connsiteY18" fmla="*/ 182545 h 203260"/>
                <a:gd name="connsiteX19" fmla="*/ 179109 w 203370"/>
                <a:gd name="connsiteY19" fmla="*/ 177487 h 203260"/>
                <a:gd name="connsiteX20" fmla="*/ 108708 w 203370"/>
                <a:gd name="connsiteY20" fmla="*/ 177487 h 203260"/>
                <a:gd name="connsiteX21" fmla="*/ 108708 w 203370"/>
                <a:gd name="connsiteY21" fmla="*/ 108395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370" h="203260">
                  <a:moveTo>
                    <a:pt x="108708" y="108395"/>
                  </a:moveTo>
                  <a:lnTo>
                    <a:pt x="179109" y="108395"/>
                  </a:lnTo>
                  <a:cubicBezTo>
                    <a:pt x="183415" y="108395"/>
                    <a:pt x="187967" y="108395"/>
                    <a:pt x="187967" y="103328"/>
                  </a:cubicBezTo>
                  <a:cubicBezTo>
                    <a:pt x="187967" y="98271"/>
                    <a:pt x="183415" y="98271"/>
                    <a:pt x="179109" y="98271"/>
                  </a:cubicBezTo>
                  <a:lnTo>
                    <a:pt x="108708" y="98271"/>
                  </a:lnTo>
                  <a:lnTo>
                    <a:pt x="108708" y="28416"/>
                  </a:lnTo>
                  <a:cubicBezTo>
                    <a:pt x="108708" y="24367"/>
                    <a:pt x="108708" y="19056"/>
                    <a:pt x="103647" y="19056"/>
                  </a:cubicBezTo>
                  <a:cubicBezTo>
                    <a:pt x="98579" y="19056"/>
                    <a:pt x="98579" y="23604"/>
                    <a:pt x="98579" y="27655"/>
                  </a:cubicBezTo>
                  <a:lnTo>
                    <a:pt x="98579" y="98271"/>
                  </a:lnTo>
                  <a:lnTo>
                    <a:pt x="27931" y="98271"/>
                  </a:lnTo>
                  <a:cubicBezTo>
                    <a:pt x="23625" y="98271"/>
                    <a:pt x="19066" y="98271"/>
                    <a:pt x="19066" y="103328"/>
                  </a:cubicBezTo>
                  <a:cubicBezTo>
                    <a:pt x="19066" y="108395"/>
                    <a:pt x="23625" y="108395"/>
                    <a:pt x="27931" y="108395"/>
                  </a:cubicBezTo>
                  <a:lnTo>
                    <a:pt x="98579" y="108395"/>
                  </a:lnTo>
                  <a:lnTo>
                    <a:pt x="98579" y="177487"/>
                  </a:lnTo>
                  <a:lnTo>
                    <a:pt x="27931" y="177487"/>
                  </a:lnTo>
                  <a:cubicBezTo>
                    <a:pt x="23625" y="177487"/>
                    <a:pt x="19066" y="177487"/>
                    <a:pt x="19066" y="182545"/>
                  </a:cubicBezTo>
                  <a:cubicBezTo>
                    <a:pt x="19066" y="187610"/>
                    <a:pt x="23625" y="187610"/>
                    <a:pt x="27931" y="187610"/>
                  </a:cubicBezTo>
                  <a:lnTo>
                    <a:pt x="179109" y="187610"/>
                  </a:lnTo>
                  <a:cubicBezTo>
                    <a:pt x="183415" y="187610"/>
                    <a:pt x="187967" y="187610"/>
                    <a:pt x="187967" y="182545"/>
                  </a:cubicBezTo>
                  <a:cubicBezTo>
                    <a:pt x="187967" y="177487"/>
                    <a:pt x="183415" y="177487"/>
                    <a:pt x="179109" y="177487"/>
                  </a:cubicBezTo>
                  <a:lnTo>
                    <a:pt x="108708" y="177487"/>
                  </a:lnTo>
                  <a:lnTo>
                    <a:pt x="108708" y="10839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204860" name="Forme libre : forme 204859">
              <a:extLst>
                <a:ext uri="{FF2B5EF4-FFF2-40B4-BE49-F238E27FC236}">
                  <a16:creationId xmlns:a16="http://schemas.microsoft.com/office/drawing/2014/main" id="{75C9B97D-BFE8-4828-BDD1-DFA637DA77BC}"/>
                </a:ext>
              </a:extLst>
            </p:cNvPr>
            <p:cNvSpPr/>
            <p:nvPr>
              <p:custDataLst>
                <p:tags r:id="rId286"/>
              </p:custDataLst>
            </p:nvPr>
          </p:nvSpPr>
          <p:spPr>
            <a:xfrm>
              <a:off x="10163748" y="-15172362"/>
              <a:ext cx="101685" cy="203260"/>
            </a:xfrm>
            <a:custGeom>
              <a:avLst/>
              <a:gdLst>
                <a:gd name="connsiteX0" fmla="*/ 70982 w 101685"/>
                <a:gd name="connsiteY0" fmla="*/ 25629 h 203260"/>
                <a:gd name="connsiteX1" fmla="*/ 65150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7 w 101685"/>
                <a:gd name="connsiteY6" fmla="*/ 179766 h 203260"/>
                <a:gd name="connsiteX7" fmla="*/ 20583 w 101685"/>
                <a:gd name="connsiteY7" fmla="*/ 179766 h 203260"/>
                <a:gd name="connsiteX8" fmla="*/ 20583 w 101685"/>
                <a:gd name="connsiteY8" fmla="*/ 187612 h 203260"/>
                <a:gd name="connsiteX9" fmla="*/ 61607 w 101685"/>
                <a:gd name="connsiteY9" fmla="*/ 186849 h 203260"/>
                <a:gd name="connsiteX10" fmla="*/ 102631 w 101685"/>
                <a:gd name="connsiteY10" fmla="*/ 187612 h 203260"/>
                <a:gd name="connsiteX11" fmla="*/ 102631 w 101685"/>
                <a:gd name="connsiteY11" fmla="*/ 179766 h 203260"/>
                <a:gd name="connsiteX12" fmla="*/ 94528 w 101685"/>
                <a:gd name="connsiteY12" fmla="*/ 179766 h 203260"/>
                <a:gd name="connsiteX13" fmla="*/ 70982 w 101685"/>
                <a:gd name="connsiteY13" fmla="*/ 167618 h 203260"/>
                <a:gd name="connsiteX14" fmla="*/ 70982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2" y="25629"/>
                  </a:moveTo>
                  <a:cubicBezTo>
                    <a:pt x="70982" y="19557"/>
                    <a:pt x="70982" y="19056"/>
                    <a:pt x="65150" y="19056"/>
                  </a:cubicBezTo>
                  <a:cubicBezTo>
                    <a:pt x="49452" y="35253"/>
                    <a:pt x="27169" y="35253"/>
                    <a:pt x="19066" y="35253"/>
                  </a:cubicBezTo>
                  <a:lnTo>
                    <a:pt x="19066" y="43097"/>
                  </a:lnTo>
                  <a:cubicBezTo>
                    <a:pt x="24127" y="43097"/>
                    <a:pt x="39069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7" y="179766"/>
                  </a:cubicBezTo>
                  <a:lnTo>
                    <a:pt x="20583" y="179766"/>
                  </a:lnTo>
                  <a:lnTo>
                    <a:pt x="20583" y="187612"/>
                  </a:lnTo>
                  <a:cubicBezTo>
                    <a:pt x="29449" y="186849"/>
                    <a:pt x="51478" y="186849"/>
                    <a:pt x="61607" y="186849"/>
                  </a:cubicBezTo>
                  <a:cubicBezTo>
                    <a:pt x="71736" y="186849"/>
                    <a:pt x="93765" y="186849"/>
                    <a:pt x="102631" y="187612"/>
                  </a:cubicBezTo>
                  <a:lnTo>
                    <a:pt x="102631" y="179766"/>
                  </a:lnTo>
                  <a:lnTo>
                    <a:pt x="94528" y="179766"/>
                  </a:lnTo>
                  <a:cubicBezTo>
                    <a:pt x="71736" y="179766"/>
                    <a:pt x="70982" y="176980"/>
                    <a:pt x="70982" y="167618"/>
                  </a:cubicBezTo>
                  <a:lnTo>
                    <a:pt x="70982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204861" name="Forme libre : forme 204860">
              <a:extLst>
                <a:ext uri="{FF2B5EF4-FFF2-40B4-BE49-F238E27FC236}">
                  <a16:creationId xmlns:a16="http://schemas.microsoft.com/office/drawing/2014/main" id="{F4FF5B2B-77D8-4F05-8536-4184BBE3C44E}"/>
                </a:ext>
              </a:extLst>
            </p:cNvPr>
            <p:cNvSpPr/>
            <p:nvPr>
              <p:custDataLst>
                <p:tags r:id="rId287"/>
              </p:custDataLst>
            </p:nvPr>
          </p:nvSpPr>
          <p:spPr>
            <a:xfrm>
              <a:off x="10152658" y="-14884356"/>
              <a:ext cx="127107" cy="25408"/>
            </a:xfrm>
            <a:custGeom>
              <a:avLst/>
              <a:gdLst>
                <a:gd name="connsiteX0" fmla="*/ 7588 w 127106"/>
                <a:gd name="connsiteY0" fmla="*/ 7584 h 0"/>
                <a:gd name="connsiteX1" fmla="*/ 134198 w 127106"/>
                <a:gd name="connsiteY1" fmla="*/ 7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06">
                  <a:moveTo>
                    <a:pt x="7588" y="7584"/>
                  </a:moveTo>
                  <a:lnTo>
                    <a:pt x="134198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204862" name="Forme libre : forme 204861">
              <a:extLst>
                <a:ext uri="{FF2B5EF4-FFF2-40B4-BE49-F238E27FC236}">
                  <a16:creationId xmlns:a16="http://schemas.microsoft.com/office/drawing/2014/main" id="{F47BC11B-FB67-43AB-85DB-961037AF5F6F}"/>
                </a:ext>
              </a:extLst>
            </p:cNvPr>
            <p:cNvSpPr/>
            <p:nvPr>
              <p:custDataLst>
                <p:tags r:id="rId288"/>
              </p:custDataLst>
            </p:nvPr>
          </p:nvSpPr>
          <p:spPr>
            <a:xfrm>
              <a:off x="10153873" y="-14827479"/>
              <a:ext cx="127107" cy="203260"/>
            </a:xfrm>
            <a:custGeom>
              <a:avLst/>
              <a:gdLst>
                <a:gd name="connsiteX0" fmla="*/ 38561 w 127106"/>
                <a:gd name="connsiteY0" fmla="*/ 168126 h 203260"/>
                <a:gd name="connsiteX1" fmla="*/ 65404 w 127106"/>
                <a:gd name="connsiteY1" fmla="*/ 142051 h 203260"/>
                <a:gd name="connsiteX2" fmla="*/ 120100 w 127106"/>
                <a:gd name="connsiteY2" fmla="*/ 68156 h 203260"/>
                <a:gd name="connsiteX3" fmla="*/ 66421 w 127106"/>
                <a:gd name="connsiteY3" fmla="*/ 19056 h 203260"/>
                <a:gd name="connsiteX4" fmla="*/ 19066 w 127106"/>
                <a:gd name="connsiteY4" fmla="*/ 64860 h 203260"/>
                <a:gd name="connsiteX5" fmla="*/ 32483 w 127106"/>
                <a:gd name="connsiteY5" fmla="*/ 79033 h 203260"/>
                <a:gd name="connsiteX6" fmla="*/ 45655 w 127106"/>
                <a:gd name="connsiteY6" fmla="*/ 65622 h 203260"/>
                <a:gd name="connsiteX7" fmla="*/ 32229 w 127106"/>
                <a:gd name="connsiteY7" fmla="*/ 52457 h 203260"/>
                <a:gd name="connsiteX8" fmla="*/ 28940 w 127106"/>
                <a:gd name="connsiteY8" fmla="*/ 52712 h 203260"/>
                <a:gd name="connsiteX9" fmla="*/ 63124 w 127106"/>
                <a:gd name="connsiteY9" fmla="*/ 26899 h 203260"/>
                <a:gd name="connsiteX10" fmla="*/ 97062 w 127106"/>
                <a:gd name="connsiteY10" fmla="*/ 68156 h 203260"/>
                <a:gd name="connsiteX11" fmla="*/ 70473 w 127106"/>
                <a:gd name="connsiteY11" fmla="*/ 124084 h 203260"/>
                <a:gd name="connsiteX12" fmla="*/ 21846 w 127106"/>
                <a:gd name="connsiteY12" fmla="*/ 178250 h 203260"/>
                <a:gd name="connsiteX13" fmla="*/ 19066 w 127106"/>
                <a:gd name="connsiteY13" fmla="*/ 187610 h 203260"/>
                <a:gd name="connsiteX14" fmla="*/ 113014 w 127106"/>
                <a:gd name="connsiteY14" fmla="*/ 187610 h 203260"/>
                <a:gd name="connsiteX15" fmla="*/ 120100 w 127106"/>
                <a:gd name="connsiteY15" fmla="*/ 143576 h 203260"/>
                <a:gd name="connsiteX16" fmla="*/ 113768 w 127106"/>
                <a:gd name="connsiteY16" fmla="*/ 143576 h 203260"/>
                <a:gd name="connsiteX17" fmla="*/ 108199 w 127106"/>
                <a:gd name="connsiteY17" fmla="*/ 166101 h 203260"/>
                <a:gd name="connsiteX18" fmla="*/ 84145 w 127106"/>
                <a:gd name="connsiteY18" fmla="*/ 168126 h 203260"/>
                <a:gd name="connsiteX19" fmla="*/ 38561 w 127106"/>
                <a:gd name="connsiteY19" fmla="*/ 16812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1" y="168126"/>
                  </a:moveTo>
                  <a:lnTo>
                    <a:pt x="65404" y="142051"/>
                  </a:lnTo>
                  <a:cubicBezTo>
                    <a:pt x="104910" y="107124"/>
                    <a:pt x="120100" y="93459"/>
                    <a:pt x="120100" y="68156"/>
                  </a:cubicBezTo>
                  <a:cubicBezTo>
                    <a:pt x="120100" y="39302"/>
                    <a:pt x="97308" y="19056"/>
                    <a:pt x="66421" y="19056"/>
                  </a:cubicBezTo>
                  <a:cubicBezTo>
                    <a:pt x="37806" y="19056"/>
                    <a:pt x="19066" y="42334"/>
                    <a:pt x="19066" y="64860"/>
                  </a:cubicBezTo>
                  <a:cubicBezTo>
                    <a:pt x="19066" y="79033"/>
                    <a:pt x="31729" y="79033"/>
                    <a:pt x="32483" y="79033"/>
                  </a:cubicBezTo>
                  <a:cubicBezTo>
                    <a:pt x="36789" y="79033"/>
                    <a:pt x="45655" y="75999"/>
                    <a:pt x="45655" y="65622"/>
                  </a:cubicBezTo>
                  <a:cubicBezTo>
                    <a:pt x="45655" y="59040"/>
                    <a:pt x="41095" y="52457"/>
                    <a:pt x="32229" y="52457"/>
                  </a:cubicBezTo>
                  <a:cubicBezTo>
                    <a:pt x="30203" y="52457"/>
                    <a:pt x="29703" y="52457"/>
                    <a:pt x="28940" y="52712"/>
                  </a:cubicBezTo>
                  <a:cubicBezTo>
                    <a:pt x="34764" y="36261"/>
                    <a:pt x="48435" y="26899"/>
                    <a:pt x="63124" y="26899"/>
                  </a:cubicBezTo>
                  <a:cubicBezTo>
                    <a:pt x="86170" y="26899"/>
                    <a:pt x="97062" y="47400"/>
                    <a:pt x="97062" y="68156"/>
                  </a:cubicBezTo>
                  <a:cubicBezTo>
                    <a:pt x="97062" y="88402"/>
                    <a:pt x="84398" y="108395"/>
                    <a:pt x="70473" y="124084"/>
                  </a:cubicBezTo>
                  <a:lnTo>
                    <a:pt x="21846" y="178250"/>
                  </a:lnTo>
                  <a:cubicBezTo>
                    <a:pt x="19066" y="181029"/>
                    <a:pt x="19066" y="181536"/>
                    <a:pt x="19066" y="187610"/>
                  </a:cubicBezTo>
                  <a:lnTo>
                    <a:pt x="113014" y="187610"/>
                  </a:lnTo>
                  <a:lnTo>
                    <a:pt x="120100" y="143576"/>
                  </a:lnTo>
                  <a:lnTo>
                    <a:pt x="113768" y="143576"/>
                  </a:lnTo>
                  <a:cubicBezTo>
                    <a:pt x="112505" y="151166"/>
                    <a:pt x="110734" y="162297"/>
                    <a:pt x="108199" y="166101"/>
                  </a:cubicBezTo>
                  <a:cubicBezTo>
                    <a:pt x="106428" y="168126"/>
                    <a:pt x="89713" y="168126"/>
                    <a:pt x="84145" y="168126"/>
                  </a:cubicBezTo>
                  <a:lnTo>
                    <a:pt x="38561" y="1681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204863" name="Forme libre : forme 204862">
              <a:extLst>
                <a:ext uri="{FF2B5EF4-FFF2-40B4-BE49-F238E27FC236}">
                  <a16:creationId xmlns:a16="http://schemas.microsoft.com/office/drawing/2014/main" id="{95DDD3F1-05DF-4E23-A2BC-65217A0E86DF}"/>
                </a:ext>
              </a:extLst>
            </p:cNvPr>
            <p:cNvSpPr/>
            <p:nvPr>
              <p:custDataLst>
                <p:tags r:id="rId289"/>
              </p:custDataLst>
            </p:nvPr>
          </p:nvSpPr>
          <p:spPr>
            <a:xfrm>
              <a:off x="10310139" y="-14941647"/>
              <a:ext cx="101685" cy="127038"/>
            </a:xfrm>
            <a:custGeom>
              <a:avLst/>
              <a:gdLst>
                <a:gd name="connsiteX0" fmla="*/ 82628 w 101685"/>
                <a:gd name="connsiteY0" fmla="*/ 70944 h 127037"/>
                <a:gd name="connsiteX1" fmla="*/ 91239 w 101685"/>
                <a:gd name="connsiteY1" fmla="*/ 66641 h 127037"/>
                <a:gd name="connsiteX2" fmla="*/ 83891 w 101685"/>
                <a:gd name="connsiteY2" fmla="*/ 63099 h 127037"/>
                <a:gd name="connsiteX3" fmla="*/ 42875 w 101685"/>
                <a:gd name="connsiteY3" fmla="*/ 63099 h 127037"/>
                <a:gd name="connsiteX4" fmla="*/ 86171 w 101685"/>
                <a:gd name="connsiteY4" fmla="*/ 26909 h 127037"/>
                <a:gd name="connsiteX5" fmla="*/ 94020 w 101685"/>
                <a:gd name="connsiteY5" fmla="*/ 26909 h 127037"/>
                <a:gd name="connsiteX6" fmla="*/ 102377 w 101685"/>
                <a:gd name="connsiteY6" fmla="*/ 22605 h 127037"/>
                <a:gd name="connsiteX7" fmla="*/ 94782 w 101685"/>
                <a:gd name="connsiteY7" fmla="*/ 19056 h 127037"/>
                <a:gd name="connsiteX8" fmla="*/ 85917 w 101685"/>
                <a:gd name="connsiteY8" fmla="*/ 19056 h 127037"/>
                <a:gd name="connsiteX9" fmla="*/ 19066 w 101685"/>
                <a:gd name="connsiteY9" fmla="*/ 83091 h 127037"/>
                <a:gd name="connsiteX10" fmla="*/ 64904 w 101685"/>
                <a:gd name="connsiteY10" fmla="*/ 130929 h 127037"/>
                <a:gd name="connsiteX11" fmla="*/ 97825 w 101685"/>
                <a:gd name="connsiteY11" fmla="*/ 118019 h 127037"/>
                <a:gd name="connsiteX12" fmla="*/ 95290 w 101685"/>
                <a:gd name="connsiteY12" fmla="*/ 114478 h 127037"/>
                <a:gd name="connsiteX13" fmla="*/ 91994 w 101685"/>
                <a:gd name="connsiteY13" fmla="*/ 115993 h 127037"/>
                <a:gd name="connsiteX14" fmla="*/ 65404 w 101685"/>
                <a:gd name="connsiteY14" fmla="*/ 125355 h 127037"/>
                <a:gd name="connsiteX15" fmla="*/ 38061 w 101685"/>
                <a:gd name="connsiteY15" fmla="*/ 92453 h 127037"/>
                <a:gd name="connsiteX16" fmla="*/ 40841 w 101685"/>
                <a:gd name="connsiteY16" fmla="*/ 70944 h 127037"/>
                <a:gd name="connsiteX17" fmla="*/ 82628 w 101685"/>
                <a:gd name="connsiteY17" fmla="*/ 70944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1685" h="127037">
                  <a:moveTo>
                    <a:pt x="82628" y="70944"/>
                  </a:moveTo>
                  <a:cubicBezTo>
                    <a:pt x="86679" y="70944"/>
                    <a:pt x="91239" y="70944"/>
                    <a:pt x="91239" y="66641"/>
                  </a:cubicBezTo>
                  <a:cubicBezTo>
                    <a:pt x="91239" y="63099"/>
                    <a:pt x="88197" y="63099"/>
                    <a:pt x="83891" y="63099"/>
                  </a:cubicBezTo>
                  <a:lnTo>
                    <a:pt x="42875" y="63099"/>
                  </a:lnTo>
                  <a:cubicBezTo>
                    <a:pt x="48952" y="41582"/>
                    <a:pt x="63133" y="26909"/>
                    <a:pt x="86171" y="26909"/>
                  </a:cubicBezTo>
                  <a:lnTo>
                    <a:pt x="94020" y="26909"/>
                  </a:lnTo>
                  <a:cubicBezTo>
                    <a:pt x="98325" y="26909"/>
                    <a:pt x="102377" y="26909"/>
                    <a:pt x="102377" y="22605"/>
                  </a:cubicBezTo>
                  <a:cubicBezTo>
                    <a:pt x="102377" y="19056"/>
                    <a:pt x="99088" y="19056"/>
                    <a:pt x="94782" y="19056"/>
                  </a:cubicBezTo>
                  <a:lnTo>
                    <a:pt x="85917" y="19056"/>
                  </a:lnTo>
                  <a:cubicBezTo>
                    <a:pt x="53003" y="19056"/>
                    <a:pt x="19066" y="44369"/>
                    <a:pt x="19066" y="83091"/>
                  </a:cubicBezTo>
                  <a:cubicBezTo>
                    <a:pt x="19066" y="110928"/>
                    <a:pt x="38061" y="130929"/>
                    <a:pt x="64904" y="130929"/>
                  </a:cubicBezTo>
                  <a:cubicBezTo>
                    <a:pt x="81364" y="130929"/>
                    <a:pt x="97825" y="120805"/>
                    <a:pt x="97825" y="118019"/>
                  </a:cubicBezTo>
                  <a:cubicBezTo>
                    <a:pt x="97825" y="117257"/>
                    <a:pt x="97571" y="114478"/>
                    <a:pt x="95290" y="114478"/>
                  </a:cubicBezTo>
                  <a:cubicBezTo>
                    <a:pt x="94782" y="114478"/>
                    <a:pt x="94273" y="114478"/>
                    <a:pt x="91994" y="115993"/>
                  </a:cubicBezTo>
                  <a:cubicBezTo>
                    <a:pt x="84145" y="121052"/>
                    <a:pt x="74779" y="125355"/>
                    <a:pt x="65404" y="125355"/>
                  </a:cubicBezTo>
                  <a:cubicBezTo>
                    <a:pt x="50724" y="125355"/>
                    <a:pt x="38061" y="114731"/>
                    <a:pt x="38061" y="92453"/>
                  </a:cubicBezTo>
                  <a:cubicBezTo>
                    <a:pt x="38061" y="83600"/>
                    <a:pt x="40086" y="73985"/>
                    <a:pt x="40841" y="70944"/>
                  </a:cubicBezTo>
                  <a:lnTo>
                    <a:pt x="82628" y="709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EEB11B79-F33F-46D3-A533-F8824024081E}"/>
                </a:ext>
              </a:extLst>
            </p:cNvPr>
            <p:cNvSpPr/>
            <p:nvPr>
              <p:custDataLst>
                <p:tags r:id="rId290"/>
              </p:custDataLst>
            </p:nvPr>
          </p:nvSpPr>
          <p:spPr>
            <a:xfrm>
              <a:off x="10409908" y="-15015240"/>
              <a:ext cx="254213" cy="152445"/>
            </a:xfrm>
            <a:custGeom>
              <a:avLst/>
              <a:gdLst>
                <a:gd name="connsiteX0" fmla="*/ 19773 w 254213"/>
                <a:gd name="connsiteY0" fmla="*/ 125744 h 152445"/>
                <a:gd name="connsiteX1" fmla="*/ 19066 w 254213"/>
                <a:gd name="connsiteY1" fmla="*/ 129460 h 152445"/>
                <a:gd name="connsiteX2" fmla="*/ 25096 w 254213"/>
                <a:gd name="connsiteY2" fmla="*/ 135130 h 152445"/>
                <a:gd name="connsiteX3" fmla="*/ 33604 w 254213"/>
                <a:gd name="connsiteY3" fmla="*/ 126269 h 152445"/>
                <a:gd name="connsiteX4" fmla="*/ 41762 w 254213"/>
                <a:gd name="connsiteY4" fmla="*/ 93842 h 152445"/>
                <a:gd name="connsiteX5" fmla="*/ 60733 w 254213"/>
                <a:gd name="connsiteY5" fmla="*/ 98978 h 152445"/>
                <a:gd name="connsiteX6" fmla="*/ 86266 w 254213"/>
                <a:gd name="connsiteY6" fmla="*/ 86219 h 152445"/>
                <a:gd name="connsiteX7" fmla="*/ 104529 w 254213"/>
                <a:gd name="connsiteY7" fmla="*/ 98978 h 152445"/>
                <a:gd name="connsiteX8" fmla="*/ 118543 w 254213"/>
                <a:gd name="connsiteY8" fmla="*/ 89585 h 152445"/>
                <a:gd name="connsiteX9" fmla="*/ 124748 w 254213"/>
                <a:gd name="connsiteY9" fmla="*/ 71865 h 152445"/>
                <a:gd name="connsiteX10" fmla="*/ 121911 w 254213"/>
                <a:gd name="connsiteY10" fmla="*/ 69562 h 152445"/>
                <a:gd name="connsiteX11" fmla="*/ 118010 w 254213"/>
                <a:gd name="connsiteY11" fmla="*/ 75056 h 152445"/>
                <a:gd name="connsiteX12" fmla="*/ 105062 w 254213"/>
                <a:gd name="connsiteY12" fmla="*/ 94016 h 152445"/>
                <a:gd name="connsiteX13" fmla="*/ 99214 w 254213"/>
                <a:gd name="connsiteY13" fmla="*/ 85338 h 152445"/>
                <a:gd name="connsiteX14" fmla="*/ 101868 w 254213"/>
                <a:gd name="connsiteY14" fmla="*/ 71332 h 152445"/>
                <a:gd name="connsiteX15" fmla="*/ 105768 w 254213"/>
                <a:gd name="connsiteY15" fmla="*/ 55381 h 152445"/>
                <a:gd name="connsiteX16" fmla="*/ 109852 w 254213"/>
                <a:gd name="connsiteY16" fmla="*/ 39612 h 152445"/>
                <a:gd name="connsiteX17" fmla="*/ 112863 w 254213"/>
                <a:gd name="connsiteY17" fmla="*/ 26496 h 152445"/>
                <a:gd name="connsiteX18" fmla="*/ 107016 w 254213"/>
                <a:gd name="connsiteY18" fmla="*/ 20827 h 152445"/>
                <a:gd name="connsiteX19" fmla="*/ 99747 w 254213"/>
                <a:gd name="connsiteY19" fmla="*/ 25083 h 152445"/>
                <a:gd name="connsiteX20" fmla="*/ 96903 w 254213"/>
                <a:gd name="connsiteY20" fmla="*/ 35357 h 152445"/>
                <a:gd name="connsiteX21" fmla="*/ 93185 w 254213"/>
                <a:gd name="connsiteY21" fmla="*/ 50069 h 152445"/>
                <a:gd name="connsiteX22" fmla="*/ 87688 w 254213"/>
                <a:gd name="connsiteY22" fmla="*/ 72222 h 152445"/>
                <a:gd name="connsiteX23" fmla="*/ 84851 w 254213"/>
                <a:gd name="connsiteY23" fmla="*/ 79312 h 152445"/>
                <a:gd name="connsiteX24" fmla="*/ 61440 w 254213"/>
                <a:gd name="connsiteY24" fmla="*/ 94016 h 152445"/>
                <a:gd name="connsiteX25" fmla="*/ 46902 w 254213"/>
                <a:gd name="connsiteY25" fmla="*/ 78248 h 152445"/>
                <a:gd name="connsiteX26" fmla="*/ 49921 w 254213"/>
                <a:gd name="connsiteY26" fmla="*/ 61765 h 152445"/>
                <a:gd name="connsiteX27" fmla="*/ 53822 w 254213"/>
                <a:gd name="connsiteY27" fmla="*/ 45814 h 152445"/>
                <a:gd name="connsiteX28" fmla="*/ 56300 w 254213"/>
                <a:gd name="connsiteY28" fmla="*/ 35889 h 152445"/>
                <a:gd name="connsiteX29" fmla="*/ 58961 w 254213"/>
                <a:gd name="connsiteY29" fmla="*/ 24725 h 152445"/>
                <a:gd name="connsiteX30" fmla="*/ 52932 w 254213"/>
                <a:gd name="connsiteY30" fmla="*/ 19056 h 152445"/>
                <a:gd name="connsiteX31" fmla="*/ 44424 w 254213"/>
                <a:gd name="connsiteY31" fmla="*/ 27385 h 152445"/>
                <a:gd name="connsiteX32" fmla="*/ 19773 w 254213"/>
                <a:gd name="connsiteY32" fmla="*/ 125744 h 152445"/>
                <a:gd name="connsiteX33" fmla="*/ 177844 w 254213"/>
                <a:gd name="connsiteY33" fmla="*/ 24193 h 152445"/>
                <a:gd name="connsiteX34" fmla="*/ 178202 w 254213"/>
                <a:gd name="connsiteY34" fmla="*/ 21534 h 152445"/>
                <a:gd name="connsiteX35" fmla="*/ 175365 w 254213"/>
                <a:gd name="connsiteY35" fmla="*/ 19056 h 152445"/>
                <a:gd name="connsiteX36" fmla="*/ 163838 w 254213"/>
                <a:gd name="connsiteY36" fmla="*/ 19938 h 152445"/>
                <a:gd name="connsiteX37" fmla="*/ 153908 w 254213"/>
                <a:gd name="connsiteY37" fmla="*/ 20827 h 152445"/>
                <a:gd name="connsiteX38" fmla="*/ 148943 w 254213"/>
                <a:gd name="connsiteY38" fmla="*/ 24900 h 152445"/>
                <a:gd name="connsiteX39" fmla="*/ 153551 w 254213"/>
                <a:gd name="connsiteY39" fmla="*/ 27385 h 152445"/>
                <a:gd name="connsiteX40" fmla="*/ 162067 w 254213"/>
                <a:gd name="connsiteY40" fmla="*/ 30044 h 152445"/>
                <a:gd name="connsiteX41" fmla="*/ 160470 w 254213"/>
                <a:gd name="connsiteY41" fmla="*/ 36953 h 152445"/>
                <a:gd name="connsiteX42" fmla="*/ 151604 w 254213"/>
                <a:gd name="connsiteY42" fmla="*/ 72754 h 152445"/>
                <a:gd name="connsiteX43" fmla="*/ 146282 w 254213"/>
                <a:gd name="connsiteY43" fmla="*/ 94731 h 152445"/>
                <a:gd name="connsiteX44" fmla="*/ 149650 w 254213"/>
                <a:gd name="connsiteY44" fmla="*/ 97209 h 152445"/>
                <a:gd name="connsiteX45" fmla="*/ 152494 w 254213"/>
                <a:gd name="connsiteY45" fmla="*/ 97209 h 152445"/>
                <a:gd name="connsiteX46" fmla="*/ 209763 w 254213"/>
                <a:gd name="connsiteY46" fmla="*/ 69562 h 152445"/>
                <a:gd name="connsiteX47" fmla="*/ 237425 w 254213"/>
                <a:gd name="connsiteY47" fmla="*/ 24725 h 152445"/>
                <a:gd name="connsiteX48" fmla="*/ 231396 w 254213"/>
                <a:gd name="connsiteY48" fmla="*/ 19056 h 152445"/>
                <a:gd name="connsiteX49" fmla="*/ 222355 w 254213"/>
                <a:gd name="connsiteY49" fmla="*/ 28980 h 152445"/>
                <a:gd name="connsiteX50" fmla="*/ 161360 w 254213"/>
                <a:gd name="connsiteY50" fmla="*/ 90117 h 152445"/>
                <a:gd name="connsiteX51" fmla="*/ 177844 w 254213"/>
                <a:gd name="connsiteY51" fmla="*/ 2419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4213" h="152445">
                  <a:moveTo>
                    <a:pt x="19773" y="125744"/>
                  </a:moveTo>
                  <a:cubicBezTo>
                    <a:pt x="19066" y="128396"/>
                    <a:pt x="19066" y="129285"/>
                    <a:pt x="19066" y="129460"/>
                  </a:cubicBezTo>
                  <a:cubicBezTo>
                    <a:pt x="19066" y="133359"/>
                    <a:pt x="22259" y="135130"/>
                    <a:pt x="25096" y="135130"/>
                  </a:cubicBezTo>
                  <a:cubicBezTo>
                    <a:pt x="31475" y="135130"/>
                    <a:pt x="32897" y="129285"/>
                    <a:pt x="33604" y="126269"/>
                  </a:cubicBezTo>
                  <a:cubicBezTo>
                    <a:pt x="33961" y="125386"/>
                    <a:pt x="37504" y="111206"/>
                    <a:pt x="41762" y="93842"/>
                  </a:cubicBezTo>
                  <a:cubicBezTo>
                    <a:pt x="47259" y="97566"/>
                    <a:pt x="54354" y="98978"/>
                    <a:pt x="60733" y="98978"/>
                  </a:cubicBezTo>
                  <a:cubicBezTo>
                    <a:pt x="75986" y="98978"/>
                    <a:pt x="85916" y="86577"/>
                    <a:pt x="86266" y="86219"/>
                  </a:cubicBezTo>
                  <a:cubicBezTo>
                    <a:pt x="89634" y="98446"/>
                    <a:pt x="101868" y="98978"/>
                    <a:pt x="104529" y="98978"/>
                  </a:cubicBezTo>
                  <a:cubicBezTo>
                    <a:pt x="110917" y="98978"/>
                    <a:pt x="115350" y="95080"/>
                    <a:pt x="118543" y="89585"/>
                  </a:cubicBezTo>
                  <a:cubicBezTo>
                    <a:pt x="122443" y="82678"/>
                    <a:pt x="124748" y="72578"/>
                    <a:pt x="124748" y="71865"/>
                  </a:cubicBezTo>
                  <a:cubicBezTo>
                    <a:pt x="124748" y="69562"/>
                    <a:pt x="122443" y="69562"/>
                    <a:pt x="121911" y="69562"/>
                  </a:cubicBezTo>
                  <a:cubicBezTo>
                    <a:pt x="119425" y="69562"/>
                    <a:pt x="119250" y="70268"/>
                    <a:pt x="118010" y="75056"/>
                  </a:cubicBezTo>
                  <a:cubicBezTo>
                    <a:pt x="115882" y="83559"/>
                    <a:pt x="112513" y="94016"/>
                    <a:pt x="105062" y="94016"/>
                  </a:cubicBezTo>
                  <a:cubicBezTo>
                    <a:pt x="100454" y="94016"/>
                    <a:pt x="99214" y="90117"/>
                    <a:pt x="99214" y="85338"/>
                  </a:cubicBezTo>
                  <a:cubicBezTo>
                    <a:pt x="99214" y="82322"/>
                    <a:pt x="100629" y="75945"/>
                    <a:pt x="101868" y="71332"/>
                  </a:cubicBezTo>
                  <a:cubicBezTo>
                    <a:pt x="103115" y="66552"/>
                    <a:pt x="104887" y="59287"/>
                    <a:pt x="105768" y="55381"/>
                  </a:cubicBezTo>
                  <a:lnTo>
                    <a:pt x="109852" y="39612"/>
                  </a:lnTo>
                  <a:cubicBezTo>
                    <a:pt x="110917" y="35182"/>
                    <a:pt x="112863" y="27385"/>
                    <a:pt x="112863" y="26496"/>
                  </a:cubicBezTo>
                  <a:cubicBezTo>
                    <a:pt x="112863" y="22954"/>
                    <a:pt x="110027" y="20827"/>
                    <a:pt x="107016" y="20827"/>
                  </a:cubicBezTo>
                  <a:cubicBezTo>
                    <a:pt x="105062" y="20827"/>
                    <a:pt x="101693" y="21717"/>
                    <a:pt x="99747" y="25083"/>
                  </a:cubicBezTo>
                  <a:cubicBezTo>
                    <a:pt x="99214" y="26147"/>
                    <a:pt x="97792" y="31815"/>
                    <a:pt x="96903" y="35357"/>
                  </a:cubicBezTo>
                  <a:lnTo>
                    <a:pt x="93185" y="50069"/>
                  </a:lnTo>
                  <a:lnTo>
                    <a:pt x="87688" y="72222"/>
                  </a:lnTo>
                  <a:cubicBezTo>
                    <a:pt x="86448" y="76652"/>
                    <a:pt x="86448" y="77009"/>
                    <a:pt x="84851" y="79312"/>
                  </a:cubicBezTo>
                  <a:cubicBezTo>
                    <a:pt x="79354" y="87109"/>
                    <a:pt x="71553" y="94016"/>
                    <a:pt x="61440" y="94016"/>
                  </a:cubicBezTo>
                  <a:cubicBezTo>
                    <a:pt x="46902" y="94016"/>
                    <a:pt x="46902" y="81439"/>
                    <a:pt x="46902" y="78248"/>
                  </a:cubicBezTo>
                  <a:cubicBezTo>
                    <a:pt x="46902" y="73634"/>
                    <a:pt x="47435" y="71332"/>
                    <a:pt x="49921" y="61765"/>
                  </a:cubicBezTo>
                  <a:cubicBezTo>
                    <a:pt x="51693" y="53968"/>
                    <a:pt x="52050" y="52729"/>
                    <a:pt x="53822" y="45814"/>
                  </a:cubicBezTo>
                  <a:lnTo>
                    <a:pt x="56300" y="35889"/>
                  </a:lnTo>
                  <a:cubicBezTo>
                    <a:pt x="57190" y="32173"/>
                    <a:pt x="58961" y="25432"/>
                    <a:pt x="58961" y="24725"/>
                  </a:cubicBezTo>
                  <a:cubicBezTo>
                    <a:pt x="58961" y="21534"/>
                    <a:pt x="56483" y="19056"/>
                    <a:pt x="52932" y="19056"/>
                  </a:cubicBezTo>
                  <a:cubicBezTo>
                    <a:pt x="46553" y="19056"/>
                    <a:pt x="44956" y="25257"/>
                    <a:pt x="44424" y="27385"/>
                  </a:cubicBezTo>
                  <a:lnTo>
                    <a:pt x="19773" y="125744"/>
                  </a:lnTo>
                  <a:close/>
                  <a:moveTo>
                    <a:pt x="177844" y="24193"/>
                  </a:moveTo>
                  <a:cubicBezTo>
                    <a:pt x="178027" y="23486"/>
                    <a:pt x="178202" y="22422"/>
                    <a:pt x="178202" y="21534"/>
                  </a:cubicBezTo>
                  <a:cubicBezTo>
                    <a:pt x="178202" y="21359"/>
                    <a:pt x="178202" y="19056"/>
                    <a:pt x="175365" y="19056"/>
                  </a:cubicBezTo>
                  <a:cubicBezTo>
                    <a:pt x="175191" y="19056"/>
                    <a:pt x="165077" y="19938"/>
                    <a:pt x="163838" y="19938"/>
                  </a:cubicBezTo>
                  <a:cubicBezTo>
                    <a:pt x="160470" y="20295"/>
                    <a:pt x="157277" y="20470"/>
                    <a:pt x="153908" y="20827"/>
                  </a:cubicBezTo>
                  <a:cubicBezTo>
                    <a:pt x="151072" y="21002"/>
                    <a:pt x="148943" y="21185"/>
                    <a:pt x="148943" y="24900"/>
                  </a:cubicBezTo>
                  <a:cubicBezTo>
                    <a:pt x="148943" y="27385"/>
                    <a:pt x="151430" y="27385"/>
                    <a:pt x="153551" y="27385"/>
                  </a:cubicBezTo>
                  <a:cubicBezTo>
                    <a:pt x="162067" y="27385"/>
                    <a:pt x="162067" y="28449"/>
                    <a:pt x="162067" y="30044"/>
                  </a:cubicBezTo>
                  <a:cubicBezTo>
                    <a:pt x="162067" y="31110"/>
                    <a:pt x="161177" y="34650"/>
                    <a:pt x="160470" y="36953"/>
                  </a:cubicBezTo>
                  <a:lnTo>
                    <a:pt x="151604" y="72754"/>
                  </a:lnTo>
                  <a:cubicBezTo>
                    <a:pt x="147172" y="90476"/>
                    <a:pt x="146282" y="94016"/>
                    <a:pt x="146282" y="94731"/>
                  </a:cubicBezTo>
                  <a:cubicBezTo>
                    <a:pt x="146282" y="97209"/>
                    <a:pt x="148943" y="97209"/>
                    <a:pt x="149650" y="97209"/>
                  </a:cubicBezTo>
                  <a:lnTo>
                    <a:pt x="152494" y="97209"/>
                  </a:lnTo>
                  <a:cubicBezTo>
                    <a:pt x="168271" y="94731"/>
                    <a:pt x="190793" y="86394"/>
                    <a:pt x="209763" y="69562"/>
                  </a:cubicBezTo>
                  <a:cubicBezTo>
                    <a:pt x="233874" y="48117"/>
                    <a:pt x="237425" y="25083"/>
                    <a:pt x="237425" y="24725"/>
                  </a:cubicBezTo>
                  <a:cubicBezTo>
                    <a:pt x="237425" y="21534"/>
                    <a:pt x="234939" y="19056"/>
                    <a:pt x="231396" y="19056"/>
                  </a:cubicBezTo>
                  <a:cubicBezTo>
                    <a:pt x="225192" y="19056"/>
                    <a:pt x="223952" y="24018"/>
                    <a:pt x="222355" y="28980"/>
                  </a:cubicBezTo>
                  <a:cubicBezTo>
                    <a:pt x="215261" y="54143"/>
                    <a:pt x="191500" y="81256"/>
                    <a:pt x="161360" y="90117"/>
                  </a:cubicBezTo>
                  <a:lnTo>
                    <a:pt x="177844" y="2419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2BFAD49D-0CE6-4B04-9A11-228A288EBC6A}"/>
                </a:ext>
              </a:extLst>
            </p:cNvPr>
            <p:cNvSpPr/>
            <p:nvPr>
              <p:custDataLst>
                <p:tags r:id="rId291"/>
              </p:custDataLst>
            </p:nvPr>
          </p:nvSpPr>
          <p:spPr>
            <a:xfrm>
              <a:off x="10648005" y="-15013469"/>
              <a:ext cx="127107" cy="101630"/>
            </a:xfrm>
            <a:custGeom>
              <a:avLst/>
              <a:gdLst>
                <a:gd name="connsiteX0" fmla="*/ 112329 w 127106"/>
                <a:gd name="connsiteY0" fmla="*/ 31108 h 101630"/>
                <a:gd name="connsiteX1" fmla="*/ 118893 w 127106"/>
                <a:gd name="connsiteY1" fmla="*/ 29688 h 101630"/>
                <a:gd name="connsiteX2" fmla="*/ 121727 w 127106"/>
                <a:gd name="connsiteY2" fmla="*/ 24018 h 101630"/>
                <a:gd name="connsiteX3" fmla="*/ 114101 w 127106"/>
                <a:gd name="connsiteY3" fmla="*/ 19056 h 101630"/>
                <a:gd name="connsiteX4" fmla="*/ 68709 w 127106"/>
                <a:gd name="connsiteY4" fmla="*/ 19056 h 101630"/>
                <a:gd name="connsiteX5" fmla="*/ 19066 w 127106"/>
                <a:gd name="connsiteY5" fmla="*/ 68323 h 101630"/>
                <a:gd name="connsiteX6" fmla="*/ 49389 w 127106"/>
                <a:gd name="connsiteY6" fmla="*/ 97207 h 101630"/>
                <a:gd name="connsiteX7" fmla="*/ 97259 w 127106"/>
                <a:gd name="connsiteY7" fmla="*/ 49894 h 101630"/>
                <a:gd name="connsiteX8" fmla="*/ 91937 w 127106"/>
                <a:gd name="connsiteY8" fmla="*/ 31108 h 101630"/>
                <a:gd name="connsiteX9" fmla="*/ 112329 w 127106"/>
                <a:gd name="connsiteY9" fmla="*/ 31108 h 101630"/>
                <a:gd name="connsiteX10" fmla="*/ 49564 w 127106"/>
                <a:gd name="connsiteY10" fmla="*/ 92245 h 101630"/>
                <a:gd name="connsiteX11" fmla="*/ 32006 w 127106"/>
                <a:gd name="connsiteY11" fmla="*/ 73286 h 101630"/>
                <a:gd name="connsiteX12" fmla="*/ 65697 w 127106"/>
                <a:gd name="connsiteY12" fmla="*/ 31108 h 101630"/>
                <a:gd name="connsiteX13" fmla="*/ 83962 w 127106"/>
                <a:gd name="connsiteY13" fmla="*/ 47942 h 101630"/>
                <a:gd name="connsiteX14" fmla="*/ 73674 w 127106"/>
                <a:gd name="connsiteY14" fmla="*/ 78954 h 101630"/>
                <a:gd name="connsiteX15" fmla="*/ 49564 w 127106"/>
                <a:gd name="connsiteY15" fmla="*/ 92245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106" h="101630">
                  <a:moveTo>
                    <a:pt x="112329" y="31108"/>
                  </a:moveTo>
                  <a:cubicBezTo>
                    <a:pt x="115350" y="31108"/>
                    <a:pt x="116946" y="31108"/>
                    <a:pt x="118893" y="29688"/>
                  </a:cubicBezTo>
                  <a:cubicBezTo>
                    <a:pt x="121197" y="27741"/>
                    <a:pt x="121727" y="25257"/>
                    <a:pt x="121727" y="24018"/>
                  </a:cubicBezTo>
                  <a:cubicBezTo>
                    <a:pt x="121727" y="19056"/>
                    <a:pt x="117121" y="19056"/>
                    <a:pt x="114101" y="19056"/>
                  </a:cubicBezTo>
                  <a:lnTo>
                    <a:pt x="68709" y="19056"/>
                  </a:lnTo>
                  <a:cubicBezTo>
                    <a:pt x="40341" y="19056"/>
                    <a:pt x="19066" y="47059"/>
                    <a:pt x="19066" y="68323"/>
                  </a:cubicBezTo>
                  <a:cubicBezTo>
                    <a:pt x="19066" y="84806"/>
                    <a:pt x="31299" y="97207"/>
                    <a:pt x="49389" y="97207"/>
                  </a:cubicBezTo>
                  <a:cubicBezTo>
                    <a:pt x="71726" y="97207"/>
                    <a:pt x="97259" y="77009"/>
                    <a:pt x="97259" y="49894"/>
                  </a:cubicBezTo>
                  <a:cubicBezTo>
                    <a:pt x="97259" y="47059"/>
                    <a:pt x="97259" y="39081"/>
                    <a:pt x="91937" y="31108"/>
                  </a:cubicBezTo>
                  <a:lnTo>
                    <a:pt x="112329" y="31108"/>
                  </a:lnTo>
                  <a:close/>
                  <a:moveTo>
                    <a:pt x="49564" y="92245"/>
                  </a:moveTo>
                  <a:cubicBezTo>
                    <a:pt x="39991" y="92245"/>
                    <a:pt x="32006" y="85870"/>
                    <a:pt x="32006" y="73286"/>
                  </a:cubicBezTo>
                  <a:cubicBezTo>
                    <a:pt x="32006" y="67965"/>
                    <a:pt x="35201" y="31108"/>
                    <a:pt x="65697" y="31108"/>
                  </a:cubicBezTo>
                  <a:cubicBezTo>
                    <a:pt x="74739" y="31108"/>
                    <a:pt x="83962" y="34475"/>
                    <a:pt x="83962" y="47942"/>
                  </a:cubicBezTo>
                  <a:cubicBezTo>
                    <a:pt x="83962" y="51133"/>
                    <a:pt x="82366" y="67084"/>
                    <a:pt x="73674" y="78954"/>
                  </a:cubicBezTo>
                  <a:cubicBezTo>
                    <a:pt x="66231" y="88705"/>
                    <a:pt x="56300" y="92245"/>
                    <a:pt x="49564" y="9224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2B788526-056B-4B6E-83E0-DFB48437B1D7}"/>
                </a:ext>
              </a:extLst>
            </p:cNvPr>
            <p:cNvSpPr/>
            <p:nvPr>
              <p:custDataLst>
                <p:tags r:id="rId292"/>
              </p:custDataLst>
            </p:nvPr>
          </p:nvSpPr>
          <p:spPr>
            <a:xfrm>
              <a:off x="10769888" y="-15015240"/>
              <a:ext cx="127107" cy="152445"/>
            </a:xfrm>
            <a:custGeom>
              <a:avLst/>
              <a:gdLst>
                <a:gd name="connsiteX0" fmla="*/ 19773 w 127106"/>
                <a:gd name="connsiteY0" fmla="*/ 125744 h 152445"/>
                <a:gd name="connsiteX1" fmla="*/ 19066 w 127106"/>
                <a:gd name="connsiteY1" fmla="*/ 129460 h 152445"/>
                <a:gd name="connsiteX2" fmla="*/ 25096 w 127106"/>
                <a:gd name="connsiteY2" fmla="*/ 135130 h 152445"/>
                <a:gd name="connsiteX3" fmla="*/ 34136 w 127106"/>
                <a:gd name="connsiteY3" fmla="*/ 124149 h 152445"/>
                <a:gd name="connsiteX4" fmla="*/ 43359 w 127106"/>
                <a:gd name="connsiteY4" fmla="*/ 87990 h 152445"/>
                <a:gd name="connsiteX5" fmla="*/ 62862 w 127106"/>
                <a:gd name="connsiteY5" fmla="*/ 98978 h 152445"/>
                <a:gd name="connsiteX6" fmla="*/ 109678 w 127106"/>
                <a:gd name="connsiteY6" fmla="*/ 49005 h 152445"/>
                <a:gd name="connsiteX7" fmla="*/ 81484 w 127106"/>
                <a:gd name="connsiteY7" fmla="*/ 19056 h 152445"/>
                <a:gd name="connsiteX8" fmla="*/ 36439 w 127106"/>
                <a:gd name="connsiteY8" fmla="*/ 59287 h 152445"/>
                <a:gd name="connsiteX9" fmla="*/ 19773 w 127106"/>
                <a:gd name="connsiteY9" fmla="*/ 125744 h 152445"/>
                <a:gd name="connsiteX10" fmla="*/ 62687 w 127106"/>
                <a:gd name="connsiteY10" fmla="*/ 94016 h 152445"/>
                <a:gd name="connsiteX11" fmla="*/ 45665 w 127106"/>
                <a:gd name="connsiteY11" fmla="*/ 78597 h 152445"/>
                <a:gd name="connsiteX12" fmla="*/ 47261 w 127106"/>
                <a:gd name="connsiteY12" fmla="*/ 72222 h 152445"/>
                <a:gd name="connsiteX13" fmla="*/ 58787 w 127106"/>
                <a:gd name="connsiteY13" fmla="*/ 38549 h 152445"/>
                <a:gd name="connsiteX14" fmla="*/ 81128 w 127106"/>
                <a:gd name="connsiteY14" fmla="*/ 24018 h 152445"/>
                <a:gd name="connsiteX15" fmla="*/ 95315 w 127106"/>
                <a:gd name="connsiteY15" fmla="*/ 41915 h 152445"/>
                <a:gd name="connsiteX16" fmla="*/ 85203 w 127106"/>
                <a:gd name="connsiteY16" fmla="*/ 78597 h 152445"/>
                <a:gd name="connsiteX17" fmla="*/ 62687 w 127106"/>
                <a:gd name="connsiteY17" fmla="*/ 9401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106" h="152445">
                  <a:moveTo>
                    <a:pt x="19773" y="125744"/>
                  </a:moveTo>
                  <a:cubicBezTo>
                    <a:pt x="19066" y="128396"/>
                    <a:pt x="19066" y="129285"/>
                    <a:pt x="19066" y="129460"/>
                  </a:cubicBezTo>
                  <a:cubicBezTo>
                    <a:pt x="19066" y="133359"/>
                    <a:pt x="22259" y="135130"/>
                    <a:pt x="25096" y="135130"/>
                  </a:cubicBezTo>
                  <a:cubicBezTo>
                    <a:pt x="31474" y="135130"/>
                    <a:pt x="32898" y="129817"/>
                    <a:pt x="34136" y="124149"/>
                  </a:cubicBezTo>
                  <a:cubicBezTo>
                    <a:pt x="36622" y="114929"/>
                    <a:pt x="41587" y="94731"/>
                    <a:pt x="43359" y="87990"/>
                  </a:cubicBezTo>
                  <a:cubicBezTo>
                    <a:pt x="44955" y="90649"/>
                    <a:pt x="50629" y="98978"/>
                    <a:pt x="62862" y="98978"/>
                  </a:cubicBezTo>
                  <a:cubicBezTo>
                    <a:pt x="85558" y="98978"/>
                    <a:pt x="109678" y="74881"/>
                    <a:pt x="109678" y="49005"/>
                  </a:cubicBezTo>
                  <a:cubicBezTo>
                    <a:pt x="109678" y="30220"/>
                    <a:pt x="97087" y="19056"/>
                    <a:pt x="81484" y="19056"/>
                  </a:cubicBezTo>
                  <a:cubicBezTo>
                    <a:pt x="64103" y="19056"/>
                    <a:pt x="42653" y="34293"/>
                    <a:pt x="36439" y="59287"/>
                  </a:cubicBezTo>
                  <a:lnTo>
                    <a:pt x="19773" y="125744"/>
                  </a:lnTo>
                  <a:close/>
                  <a:moveTo>
                    <a:pt x="62687" y="94016"/>
                  </a:moveTo>
                  <a:cubicBezTo>
                    <a:pt x="49564" y="94016"/>
                    <a:pt x="45665" y="80907"/>
                    <a:pt x="45665" y="78597"/>
                  </a:cubicBezTo>
                  <a:cubicBezTo>
                    <a:pt x="45665" y="78248"/>
                    <a:pt x="46727" y="74349"/>
                    <a:pt x="47261" y="72222"/>
                  </a:cubicBezTo>
                  <a:cubicBezTo>
                    <a:pt x="52574" y="50427"/>
                    <a:pt x="53639" y="46346"/>
                    <a:pt x="58787" y="38549"/>
                  </a:cubicBezTo>
                  <a:cubicBezTo>
                    <a:pt x="65165" y="29156"/>
                    <a:pt x="74032" y="24018"/>
                    <a:pt x="81128" y="24018"/>
                  </a:cubicBezTo>
                  <a:cubicBezTo>
                    <a:pt x="88395" y="24018"/>
                    <a:pt x="95315" y="29156"/>
                    <a:pt x="95315" y="41915"/>
                  </a:cubicBezTo>
                  <a:cubicBezTo>
                    <a:pt x="95315" y="50069"/>
                    <a:pt x="90699" y="69736"/>
                    <a:pt x="85203" y="78597"/>
                  </a:cubicBezTo>
                  <a:cubicBezTo>
                    <a:pt x="77050" y="91181"/>
                    <a:pt x="68186" y="94016"/>
                    <a:pt x="62687" y="9401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4FE195AC-7CEF-4502-A89F-E2F4830213B3}"/>
                </a:ext>
              </a:extLst>
            </p:cNvPr>
            <p:cNvSpPr/>
            <p:nvPr>
              <p:custDataLst>
                <p:tags r:id="rId293"/>
              </p:custDataLst>
            </p:nvPr>
          </p:nvSpPr>
          <p:spPr>
            <a:xfrm>
              <a:off x="10883320" y="-15005770"/>
              <a:ext cx="228792" cy="203260"/>
            </a:xfrm>
            <a:custGeom>
              <a:avLst/>
              <a:gdLst>
                <a:gd name="connsiteX0" fmla="*/ 224939 w 228792"/>
                <a:gd name="connsiteY0" fmla="*/ 29021 h 203260"/>
                <a:gd name="connsiteX1" fmla="*/ 197587 w 228792"/>
                <a:gd name="connsiteY1" fmla="*/ 19152 h 203260"/>
                <a:gd name="connsiteX2" fmla="*/ 102122 w 228792"/>
                <a:gd name="connsiteY2" fmla="*/ 19152 h 203260"/>
                <a:gd name="connsiteX3" fmla="*/ 62870 w 228792"/>
                <a:gd name="connsiteY3" fmla="*/ 40160 h 203260"/>
                <a:gd name="connsiteX4" fmla="*/ 65404 w 228792"/>
                <a:gd name="connsiteY4" fmla="*/ 41931 h 203260"/>
                <a:gd name="connsiteX5" fmla="*/ 82119 w 228792"/>
                <a:gd name="connsiteY5" fmla="*/ 33579 h 203260"/>
                <a:gd name="connsiteX6" fmla="*/ 105419 w 228792"/>
                <a:gd name="connsiteY6" fmla="*/ 33070 h 203260"/>
                <a:gd name="connsiteX7" fmla="*/ 121117 w 228792"/>
                <a:gd name="connsiteY7" fmla="*/ 33070 h 203260"/>
                <a:gd name="connsiteX8" fmla="*/ 120100 w 228792"/>
                <a:gd name="connsiteY8" fmla="*/ 37882 h 203260"/>
                <a:gd name="connsiteX9" fmla="*/ 84145 w 228792"/>
                <a:gd name="connsiteY9" fmla="*/ 148231 h 203260"/>
                <a:gd name="connsiteX10" fmla="*/ 65404 w 228792"/>
                <a:gd name="connsiteY10" fmla="*/ 186190 h 203260"/>
                <a:gd name="connsiteX11" fmla="*/ 41349 w 228792"/>
                <a:gd name="connsiteY11" fmla="*/ 170247 h 203260"/>
                <a:gd name="connsiteX12" fmla="*/ 38815 w 228792"/>
                <a:gd name="connsiteY12" fmla="*/ 167714 h 203260"/>
                <a:gd name="connsiteX13" fmla="*/ 19066 w 228792"/>
                <a:gd name="connsiteY13" fmla="*/ 180116 h 203260"/>
                <a:gd name="connsiteX14" fmla="*/ 19575 w 228792"/>
                <a:gd name="connsiteY14" fmla="*/ 181632 h 203260"/>
                <a:gd name="connsiteX15" fmla="*/ 47935 w 228792"/>
                <a:gd name="connsiteY15" fmla="*/ 200362 h 203260"/>
                <a:gd name="connsiteX16" fmla="*/ 83891 w 228792"/>
                <a:gd name="connsiteY16" fmla="*/ 181632 h 203260"/>
                <a:gd name="connsiteX17" fmla="*/ 115548 w 228792"/>
                <a:gd name="connsiteY17" fmla="*/ 115327 h 203260"/>
                <a:gd name="connsiteX18" fmla="*/ 164420 w 228792"/>
                <a:gd name="connsiteY18" fmla="*/ 115327 h 203260"/>
                <a:gd name="connsiteX19" fmla="*/ 163912 w 228792"/>
                <a:gd name="connsiteY19" fmla="*/ 116082 h 203260"/>
                <a:gd name="connsiteX20" fmla="*/ 166447 w 228792"/>
                <a:gd name="connsiteY20" fmla="*/ 117851 h 203260"/>
                <a:gd name="connsiteX21" fmla="*/ 186450 w 228792"/>
                <a:gd name="connsiteY21" fmla="*/ 102925 h 203260"/>
                <a:gd name="connsiteX22" fmla="*/ 181636 w 228792"/>
                <a:gd name="connsiteY22" fmla="*/ 101409 h 203260"/>
                <a:gd name="connsiteX23" fmla="*/ 120862 w 228792"/>
                <a:gd name="connsiteY23" fmla="*/ 101409 h 203260"/>
                <a:gd name="connsiteX24" fmla="*/ 140612 w 228792"/>
                <a:gd name="connsiteY24" fmla="*/ 33070 h 203260"/>
                <a:gd name="connsiteX25" fmla="*/ 174041 w 228792"/>
                <a:gd name="connsiteY25" fmla="*/ 33070 h 203260"/>
                <a:gd name="connsiteX26" fmla="*/ 202655 w 228792"/>
                <a:gd name="connsiteY26" fmla="*/ 37373 h 203260"/>
                <a:gd name="connsiteX27" fmla="*/ 203164 w 228792"/>
                <a:gd name="connsiteY27" fmla="*/ 42685 h 203260"/>
                <a:gd name="connsiteX28" fmla="*/ 205190 w 228792"/>
                <a:gd name="connsiteY28" fmla="*/ 43448 h 203260"/>
                <a:gd name="connsiteX29" fmla="*/ 224939 w 228792"/>
                <a:gd name="connsiteY29" fmla="*/ 2902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8792" h="203260">
                  <a:moveTo>
                    <a:pt x="224939" y="29021"/>
                  </a:moveTo>
                  <a:cubicBezTo>
                    <a:pt x="224939" y="17381"/>
                    <a:pt x="205444" y="19152"/>
                    <a:pt x="197587" y="19152"/>
                  </a:cubicBezTo>
                  <a:lnTo>
                    <a:pt x="102122" y="19152"/>
                  </a:lnTo>
                  <a:cubicBezTo>
                    <a:pt x="89460" y="19152"/>
                    <a:pt x="66922" y="26489"/>
                    <a:pt x="62870" y="40160"/>
                  </a:cubicBezTo>
                  <a:cubicBezTo>
                    <a:pt x="63379" y="41677"/>
                    <a:pt x="63887" y="41931"/>
                    <a:pt x="65404" y="41931"/>
                  </a:cubicBezTo>
                  <a:cubicBezTo>
                    <a:pt x="70973" y="41931"/>
                    <a:pt x="78576" y="37373"/>
                    <a:pt x="82119" y="33579"/>
                  </a:cubicBezTo>
                  <a:cubicBezTo>
                    <a:pt x="89968" y="33579"/>
                    <a:pt x="97563" y="33070"/>
                    <a:pt x="105419" y="33070"/>
                  </a:cubicBezTo>
                  <a:lnTo>
                    <a:pt x="121117" y="33070"/>
                  </a:lnTo>
                  <a:cubicBezTo>
                    <a:pt x="121117" y="33070"/>
                    <a:pt x="120100" y="37628"/>
                    <a:pt x="120100" y="37882"/>
                  </a:cubicBezTo>
                  <a:cubicBezTo>
                    <a:pt x="110225" y="84195"/>
                    <a:pt x="95290" y="123426"/>
                    <a:pt x="84145" y="148231"/>
                  </a:cubicBezTo>
                  <a:cubicBezTo>
                    <a:pt x="82627" y="151517"/>
                    <a:pt x="68947" y="183149"/>
                    <a:pt x="65404" y="186190"/>
                  </a:cubicBezTo>
                  <a:cubicBezTo>
                    <a:pt x="54267" y="186190"/>
                    <a:pt x="45909" y="180116"/>
                    <a:pt x="41349" y="170247"/>
                  </a:cubicBezTo>
                  <a:cubicBezTo>
                    <a:pt x="40587" y="168730"/>
                    <a:pt x="40587" y="167714"/>
                    <a:pt x="38815" y="167714"/>
                  </a:cubicBezTo>
                  <a:cubicBezTo>
                    <a:pt x="32992" y="167714"/>
                    <a:pt x="19066" y="175812"/>
                    <a:pt x="19066" y="180116"/>
                  </a:cubicBezTo>
                  <a:cubicBezTo>
                    <a:pt x="19066" y="180624"/>
                    <a:pt x="19320" y="181125"/>
                    <a:pt x="19575" y="181632"/>
                  </a:cubicBezTo>
                  <a:cubicBezTo>
                    <a:pt x="24127" y="193527"/>
                    <a:pt x="35526" y="200362"/>
                    <a:pt x="47935" y="200362"/>
                  </a:cubicBezTo>
                  <a:cubicBezTo>
                    <a:pt x="60844" y="200362"/>
                    <a:pt x="75788" y="191002"/>
                    <a:pt x="83891" y="181632"/>
                  </a:cubicBezTo>
                  <a:cubicBezTo>
                    <a:pt x="92248" y="172018"/>
                    <a:pt x="108962" y="130509"/>
                    <a:pt x="115548" y="115327"/>
                  </a:cubicBezTo>
                  <a:lnTo>
                    <a:pt x="164420" y="115327"/>
                  </a:lnTo>
                  <a:cubicBezTo>
                    <a:pt x="164167" y="115581"/>
                    <a:pt x="163912" y="115828"/>
                    <a:pt x="163912" y="116082"/>
                  </a:cubicBezTo>
                  <a:cubicBezTo>
                    <a:pt x="163912" y="117098"/>
                    <a:pt x="165430" y="117851"/>
                    <a:pt x="166447" y="117851"/>
                  </a:cubicBezTo>
                  <a:cubicBezTo>
                    <a:pt x="172015" y="117851"/>
                    <a:pt x="186450" y="110769"/>
                    <a:pt x="186450" y="102925"/>
                  </a:cubicBezTo>
                  <a:cubicBezTo>
                    <a:pt x="186450" y="101154"/>
                    <a:pt x="184679" y="101409"/>
                    <a:pt x="181636" y="101409"/>
                  </a:cubicBezTo>
                  <a:lnTo>
                    <a:pt x="120862" y="101409"/>
                  </a:lnTo>
                  <a:cubicBezTo>
                    <a:pt x="127449" y="78630"/>
                    <a:pt x="136060" y="56358"/>
                    <a:pt x="140612" y="33070"/>
                  </a:cubicBezTo>
                  <a:lnTo>
                    <a:pt x="174041" y="33070"/>
                  </a:lnTo>
                  <a:cubicBezTo>
                    <a:pt x="180372" y="33070"/>
                    <a:pt x="198096" y="31808"/>
                    <a:pt x="202655" y="37373"/>
                  </a:cubicBezTo>
                  <a:cubicBezTo>
                    <a:pt x="203164" y="38890"/>
                    <a:pt x="202402" y="41422"/>
                    <a:pt x="203164" y="42685"/>
                  </a:cubicBezTo>
                  <a:cubicBezTo>
                    <a:pt x="203665" y="43193"/>
                    <a:pt x="204427" y="43448"/>
                    <a:pt x="205190" y="43448"/>
                  </a:cubicBezTo>
                  <a:cubicBezTo>
                    <a:pt x="211268" y="43448"/>
                    <a:pt x="224939" y="35857"/>
                    <a:pt x="224939" y="2902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18908285-F2F3-421B-A001-7E56DD5904DA}"/>
                </a:ext>
              </a:extLst>
            </p:cNvPr>
            <p:cNvSpPr/>
            <p:nvPr>
              <p:custDataLst>
                <p:tags r:id="rId294"/>
              </p:custDataLst>
            </p:nvPr>
          </p:nvSpPr>
          <p:spPr>
            <a:xfrm>
              <a:off x="11074687" y="-14920607"/>
              <a:ext cx="152528" cy="152445"/>
            </a:xfrm>
            <a:custGeom>
              <a:avLst/>
              <a:gdLst>
                <a:gd name="connsiteX0" fmla="*/ 88927 w 152528"/>
                <a:gd name="connsiteY0" fmla="*/ 88705 h 152445"/>
                <a:gd name="connsiteX1" fmla="*/ 142827 w 152528"/>
                <a:gd name="connsiteY1" fmla="*/ 88705 h 152445"/>
                <a:gd name="connsiteX2" fmla="*/ 149922 w 152528"/>
                <a:gd name="connsiteY2" fmla="*/ 84456 h 152445"/>
                <a:gd name="connsiteX3" fmla="*/ 142827 w 152528"/>
                <a:gd name="connsiteY3" fmla="*/ 80027 h 152445"/>
                <a:gd name="connsiteX4" fmla="*/ 88927 w 152528"/>
                <a:gd name="connsiteY4" fmla="*/ 80027 h 152445"/>
                <a:gd name="connsiteX5" fmla="*/ 88927 w 152528"/>
                <a:gd name="connsiteY5" fmla="*/ 26678 h 152445"/>
                <a:gd name="connsiteX6" fmla="*/ 84494 w 152528"/>
                <a:gd name="connsiteY6" fmla="*/ 19056 h 152445"/>
                <a:gd name="connsiteX7" fmla="*/ 80236 w 152528"/>
                <a:gd name="connsiteY7" fmla="*/ 25797 h 152445"/>
                <a:gd name="connsiteX8" fmla="*/ 80236 w 152528"/>
                <a:gd name="connsiteY8" fmla="*/ 80027 h 152445"/>
                <a:gd name="connsiteX9" fmla="*/ 26152 w 152528"/>
                <a:gd name="connsiteY9" fmla="*/ 80027 h 152445"/>
                <a:gd name="connsiteX10" fmla="*/ 19066 w 152528"/>
                <a:gd name="connsiteY10" fmla="*/ 84456 h 152445"/>
                <a:gd name="connsiteX11" fmla="*/ 26152 w 152528"/>
                <a:gd name="connsiteY11" fmla="*/ 88705 h 152445"/>
                <a:gd name="connsiteX12" fmla="*/ 80236 w 152528"/>
                <a:gd name="connsiteY12" fmla="*/ 88705 h 152445"/>
                <a:gd name="connsiteX13" fmla="*/ 80236 w 152528"/>
                <a:gd name="connsiteY13" fmla="*/ 140988 h 152445"/>
                <a:gd name="connsiteX14" fmla="*/ 26152 w 152528"/>
                <a:gd name="connsiteY14" fmla="*/ 140988 h 152445"/>
                <a:gd name="connsiteX15" fmla="*/ 19066 w 152528"/>
                <a:gd name="connsiteY15" fmla="*/ 145419 h 152445"/>
                <a:gd name="connsiteX16" fmla="*/ 26152 w 152528"/>
                <a:gd name="connsiteY16" fmla="*/ 149666 h 152445"/>
                <a:gd name="connsiteX17" fmla="*/ 142827 w 152528"/>
                <a:gd name="connsiteY17" fmla="*/ 149666 h 152445"/>
                <a:gd name="connsiteX18" fmla="*/ 149922 w 152528"/>
                <a:gd name="connsiteY18" fmla="*/ 145419 h 152445"/>
                <a:gd name="connsiteX19" fmla="*/ 142827 w 152528"/>
                <a:gd name="connsiteY19" fmla="*/ 140988 h 152445"/>
                <a:gd name="connsiteX20" fmla="*/ 88927 w 152528"/>
                <a:gd name="connsiteY20" fmla="*/ 140988 h 152445"/>
                <a:gd name="connsiteX21" fmla="*/ 88927 w 152528"/>
                <a:gd name="connsiteY21" fmla="*/ 8870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2528" h="152445">
                  <a:moveTo>
                    <a:pt x="88927" y="88705"/>
                  </a:moveTo>
                  <a:lnTo>
                    <a:pt x="142827" y="88705"/>
                  </a:lnTo>
                  <a:cubicBezTo>
                    <a:pt x="145664" y="88705"/>
                    <a:pt x="149922" y="88705"/>
                    <a:pt x="149922" y="84456"/>
                  </a:cubicBezTo>
                  <a:cubicBezTo>
                    <a:pt x="149922" y="80027"/>
                    <a:pt x="145839" y="80027"/>
                    <a:pt x="142827" y="80027"/>
                  </a:cubicBezTo>
                  <a:lnTo>
                    <a:pt x="88927" y="80027"/>
                  </a:lnTo>
                  <a:lnTo>
                    <a:pt x="88927" y="26678"/>
                  </a:lnTo>
                  <a:cubicBezTo>
                    <a:pt x="88927" y="23486"/>
                    <a:pt x="88927" y="19056"/>
                    <a:pt x="84494" y="19056"/>
                  </a:cubicBezTo>
                  <a:cubicBezTo>
                    <a:pt x="80236" y="19056"/>
                    <a:pt x="80236" y="23137"/>
                    <a:pt x="80236" y="25797"/>
                  </a:cubicBezTo>
                  <a:lnTo>
                    <a:pt x="80236" y="80027"/>
                  </a:lnTo>
                  <a:lnTo>
                    <a:pt x="26152" y="80027"/>
                  </a:lnTo>
                  <a:cubicBezTo>
                    <a:pt x="23141" y="80027"/>
                    <a:pt x="19066" y="80027"/>
                    <a:pt x="19066" y="84456"/>
                  </a:cubicBezTo>
                  <a:cubicBezTo>
                    <a:pt x="19066" y="88705"/>
                    <a:pt x="23316" y="88705"/>
                    <a:pt x="26152" y="88705"/>
                  </a:cubicBezTo>
                  <a:lnTo>
                    <a:pt x="80236" y="88705"/>
                  </a:lnTo>
                  <a:lnTo>
                    <a:pt x="80236" y="140988"/>
                  </a:lnTo>
                  <a:lnTo>
                    <a:pt x="26152" y="140988"/>
                  </a:lnTo>
                  <a:cubicBezTo>
                    <a:pt x="23141" y="140988"/>
                    <a:pt x="19066" y="140988"/>
                    <a:pt x="19066" y="145419"/>
                  </a:cubicBezTo>
                  <a:cubicBezTo>
                    <a:pt x="19066" y="149666"/>
                    <a:pt x="23316" y="149666"/>
                    <a:pt x="26152" y="149666"/>
                  </a:cubicBezTo>
                  <a:lnTo>
                    <a:pt x="142827" y="149666"/>
                  </a:lnTo>
                  <a:cubicBezTo>
                    <a:pt x="145664" y="149666"/>
                    <a:pt x="149922" y="149666"/>
                    <a:pt x="149922" y="145419"/>
                  </a:cubicBezTo>
                  <a:cubicBezTo>
                    <a:pt x="149922" y="140988"/>
                    <a:pt x="145839" y="140988"/>
                    <a:pt x="142827" y="140988"/>
                  </a:cubicBezTo>
                  <a:lnTo>
                    <a:pt x="88927" y="140988"/>
                  </a:lnTo>
                  <a:lnTo>
                    <a:pt x="88927" y="887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580FF7A3-BA80-4750-BB33-42330DA5EE89}"/>
                </a:ext>
              </a:extLst>
            </p:cNvPr>
            <p:cNvSpPr/>
            <p:nvPr>
              <p:custDataLst>
                <p:tags r:id="rId295"/>
              </p:custDataLst>
            </p:nvPr>
          </p:nvSpPr>
          <p:spPr>
            <a:xfrm>
              <a:off x="11229792" y="-14870983"/>
              <a:ext cx="127107" cy="101630"/>
            </a:xfrm>
            <a:custGeom>
              <a:avLst/>
              <a:gdLst>
                <a:gd name="connsiteX0" fmla="*/ 112331 w 127106"/>
                <a:gd name="connsiteY0" fmla="*/ 31108 h 101630"/>
                <a:gd name="connsiteX1" fmla="*/ 118893 w 127106"/>
                <a:gd name="connsiteY1" fmla="*/ 29688 h 101630"/>
                <a:gd name="connsiteX2" fmla="*/ 121729 w 127106"/>
                <a:gd name="connsiteY2" fmla="*/ 24018 h 101630"/>
                <a:gd name="connsiteX3" fmla="*/ 114102 w 127106"/>
                <a:gd name="connsiteY3" fmla="*/ 19056 h 101630"/>
                <a:gd name="connsiteX4" fmla="*/ 68709 w 127106"/>
                <a:gd name="connsiteY4" fmla="*/ 19056 h 101630"/>
                <a:gd name="connsiteX5" fmla="*/ 19066 w 127106"/>
                <a:gd name="connsiteY5" fmla="*/ 68323 h 101630"/>
                <a:gd name="connsiteX6" fmla="*/ 49389 w 127106"/>
                <a:gd name="connsiteY6" fmla="*/ 97207 h 101630"/>
                <a:gd name="connsiteX7" fmla="*/ 97261 w 127106"/>
                <a:gd name="connsiteY7" fmla="*/ 49894 h 101630"/>
                <a:gd name="connsiteX8" fmla="*/ 91938 w 127106"/>
                <a:gd name="connsiteY8" fmla="*/ 31108 h 101630"/>
                <a:gd name="connsiteX9" fmla="*/ 112331 w 127106"/>
                <a:gd name="connsiteY9" fmla="*/ 31108 h 101630"/>
                <a:gd name="connsiteX10" fmla="*/ 49564 w 127106"/>
                <a:gd name="connsiteY10" fmla="*/ 92245 h 101630"/>
                <a:gd name="connsiteX11" fmla="*/ 32007 w 127106"/>
                <a:gd name="connsiteY11" fmla="*/ 73286 h 101630"/>
                <a:gd name="connsiteX12" fmla="*/ 65698 w 127106"/>
                <a:gd name="connsiteY12" fmla="*/ 31108 h 101630"/>
                <a:gd name="connsiteX13" fmla="*/ 83962 w 127106"/>
                <a:gd name="connsiteY13" fmla="*/ 47942 h 101630"/>
                <a:gd name="connsiteX14" fmla="*/ 73674 w 127106"/>
                <a:gd name="connsiteY14" fmla="*/ 78954 h 101630"/>
                <a:gd name="connsiteX15" fmla="*/ 49564 w 127106"/>
                <a:gd name="connsiteY15" fmla="*/ 92245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106" h="101630">
                  <a:moveTo>
                    <a:pt x="112331" y="31108"/>
                  </a:moveTo>
                  <a:cubicBezTo>
                    <a:pt x="115350" y="31108"/>
                    <a:pt x="116946" y="31108"/>
                    <a:pt x="118893" y="29688"/>
                  </a:cubicBezTo>
                  <a:cubicBezTo>
                    <a:pt x="121197" y="27741"/>
                    <a:pt x="121729" y="25257"/>
                    <a:pt x="121729" y="24018"/>
                  </a:cubicBezTo>
                  <a:cubicBezTo>
                    <a:pt x="121729" y="19056"/>
                    <a:pt x="117121" y="19056"/>
                    <a:pt x="114102" y="19056"/>
                  </a:cubicBezTo>
                  <a:lnTo>
                    <a:pt x="68709" y="19056"/>
                  </a:lnTo>
                  <a:cubicBezTo>
                    <a:pt x="40341" y="19056"/>
                    <a:pt x="19066" y="47059"/>
                    <a:pt x="19066" y="68323"/>
                  </a:cubicBezTo>
                  <a:cubicBezTo>
                    <a:pt x="19066" y="84806"/>
                    <a:pt x="31300" y="97207"/>
                    <a:pt x="49389" y="97207"/>
                  </a:cubicBezTo>
                  <a:cubicBezTo>
                    <a:pt x="71728" y="97207"/>
                    <a:pt x="97261" y="77009"/>
                    <a:pt x="97261" y="49894"/>
                  </a:cubicBezTo>
                  <a:cubicBezTo>
                    <a:pt x="97261" y="47059"/>
                    <a:pt x="97261" y="39081"/>
                    <a:pt x="91938" y="31108"/>
                  </a:cubicBezTo>
                  <a:lnTo>
                    <a:pt x="112331" y="31108"/>
                  </a:lnTo>
                  <a:close/>
                  <a:moveTo>
                    <a:pt x="49564" y="92245"/>
                  </a:moveTo>
                  <a:cubicBezTo>
                    <a:pt x="39991" y="92245"/>
                    <a:pt x="32007" y="85870"/>
                    <a:pt x="32007" y="73286"/>
                  </a:cubicBezTo>
                  <a:cubicBezTo>
                    <a:pt x="32007" y="67965"/>
                    <a:pt x="35201" y="31108"/>
                    <a:pt x="65698" y="31108"/>
                  </a:cubicBezTo>
                  <a:cubicBezTo>
                    <a:pt x="74739" y="31108"/>
                    <a:pt x="83962" y="34475"/>
                    <a:pt x="83962" y="47942"/>
                  </a:cubicBezTo>
                  <a:cubicBezTo>
                    <a:pt x="83962" y="51133"/>
                    <a:pt x="82365" y="67084"/>
                    <a:pt x="73674" y="78954"/>
                  </a:cubicBezTo>
                  <a:cubicBezTo>
                    <a:pt x="66231" y="88705"/>
                    <a:pt x="56300" y="92245"/>
                    <a:pt x="49564" y="9224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7F69DDCB-10F1-4037-B833-3E5354AAF1B9}"/>
                </a:ext>
              </a:extLst>
            </p:cNvPr>
            <p:cNvSpPr/>
            <p:nvPr>
              <p:custDataLst>
                <p:tags r:id="rId296"/>
              </p:custDataLst>
            </p:nvPr>
          </p:nvSpPr>
          <p:spPr>
            <a:xfrm>
              <a:off x="11351854" y="-14872753"/>
              <a:ext cx="127107" cy="152445"/>
            </a:xfrm>
            <a:custGeom>
              <a:avLst/>
              <a:gdLst>
                <a:gd name="connsiteX0" fmla="*/ 19773 w 127106"/>
                <a:gd name="connsiteY0" fmla="*/ 125744 h 152445"/>
                <a:gd name="connsiteX1" fmla="*/ 19066 w 127106"/>
                <a:gd name="connsiteY1" fmla="*/ 129460 h 152445"/>
                <a:gd name="connsiteX2" fmla="*/ 25096 w 127106"/>
                <a:gd name="connsiteY2" fmla="*/ 135130 h 152445"/>
                <a:gd name="connsiteX3" fmla="*/ 34136 w 127106"/>
                <a:gd name="connsiteY3" fmla="*/ 124149 h 152445"/>
                <a:gd name="connsiteX4" fmla="*/ 43359 w 127106"/>
                <a:gd name="connsiteY4" fmla="*/ 87990 h 152445"/>
                <a:gd name="connsiteX5" fmla="*/ 62862 w 127106"/>
                <a:gd name="connsiteY5" fmla="*/ 98978 h 152445"/>
                <a:gd name="connsiteX6" fmla="*/ 109677 w 127106"/>
                <a:gd name="connsiteY6" fmla="*/ 49005 h 152445"/>
                <a:gd name="connsiteX7" fmla="*/ 81484 w 127106"/>
                <a:gd name="connsiteY7" fmla="*/ 19056 h 152445"/>
                <a:gd name="connsiteX8" fmla="*/ 36440 w 127106"/>
                <a:gd name="connsiteY8" fmla="*/ 59287 h 152445"/>
                <a:gd name="connsiteX9" fmla="*/ 19773 w 127106"/>
                <a:gd name="connsiteY9" fmla="*/ 125744 h 152445"/>
                <a:gd name="connsiteX10" fmla="*/ 62688 w 127106"/>
                <a:gd name="connsiteY10" fmla="*/ 94016 h 152445"/>
                <a:gd name="connsiteX11" fmla="*/ 45663 w 127106"/>
                <a:gd name="connsiteY11" fmla="*/ 78597 h 152445"/>
                <a:gd name="connsiteX12" fmla="*/ 47260 w 127106"/>
                <a:gd name="connsiteY12" fmla="*/ 72222 h 152445"/>
                <a:gd name="connsiteX13" fmla="*/ 58787 w 127106"/>
                <a:gd name="connsiteY13" fmla="*/ 38549 h 152445"/>
                <a:gd name="connsiteX14" fmla="*/ 81126 w 127106"/>
                <a:gd name="connsiteY14" fmla="*/ 24018 h 152445"/>
                <a:gd name="connsiteX15" fmla="*/ 95314 w 127106"/>
                <a:gd name="connsiteY15" fmla="*/ 41915 h 152445"/>
                <a:gd name="connsiteX16" fmla="*/ 85201 w 127106"/>
                <a:gd name="connsiteY16" fmla="*/ 78597 h 152445"/>
                <a:gd name="connsiteX17" fmla="*/ 62688 w 127106"/>
                <a:gd name="connsiteY17" fmla="*/ 9401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106" h="152445">
                  <a:moveTo>
                    <a:pt x="19773" y="125744"/>
                  </a:moveTo>
                  <a:cubicBezTo>
                    <a:pt x="19066" y="128396"/>
                    <a:pt x="19066" y="129285"/>
                    <a:pt x="19066" y="129460"/>
                  </a:cubicBezTo>
                  <a:cubicBezTo>
                    <a:pt x="19066" y="133359"/>
                    <a:pt x="22259" y="135130"/>
                    <a:pt x="25096" y="135130"/>
                  </a:cubicBezTo>
                  <a:cubicBezTo>
                    <a:pt x="31475" y="135130"/>
                    <a:pt x="32897" y="129817"/>
                    <a:pt x="34136" y="124149"/>
                  </a:cubicBezTo>
                  <a:cubicBezTo>
                    <a:pt x="36622" y="114929"/>
                    <a:pt x="41587" y="94731"/>
                    <a:pt x="43359" y="87990"/>
                  </a:cubicBezTo>
                  <a:cubicBezTo>
                    <a:pt x="44956" y="90649"/>
                    <a:pt x="50628" y="98978"/>
                    <a:pt x="62862" y="98978"/>
                  </a:cubicBezTo>
                  <a:cubicBezTo>
                    <a:pt x="85559" y="98978"/>
                    <a:pt x="109677" y="74881"/>
                    <a:pt x="109677" y="49005"/>
                  </a:cubicBezTo>
                  <a:cubicBezTo>
                    <a:pt x="109677" y="30220"/>
                    <a:pt x="97086" y="19056"/>
                    <a:pt x="81484" y="19056"/>
                  </a:cubicBezTo>
                  <a:cubicBezTo>
                    <a:pt x="64101" y="19056"/>
                    <a:pt x="42652" y="34293"/>
                    <a:pt x="36440" y="59287"/>
                  </a:cubicBezTo>
                  <a:lnTo>
                    <a:pt x="19773" y="125744"/>
                  </a:lnTo>
                  <a:close/>
                  <a:moveTo>
                    <a:pt x="62688" y="94016"/>
                  </a:moveTo>
                  <a:cubicBezTo>
                    <a:pt x="49563" y="94016"/>
                    <a:pt x="45663" y="80907"/>
                    <a:pt x="45663" y="78597"/>
                  </a:cubicBezTo>
                  <a:cubicBezTo>
                    <a:pt x="45663" y="78248"/>
                    <a:pt x="46727" y="74349"/>
                    <a:pt x="47260" y="72222"/>
                  </a:cubicBezTo>
                  <a:cubicBezTo>
                    <a:pt x="52574" y="50426"/>
                    <a:pt x="53639" y="46346"/>
                    <a:pt x="58787" y="38549"/>
                  </a:cubicBezTo>
                  <a:cubicBezTo>
                    <a:pt x="65165" y="29156"/>
                    <a:pt x="74031" y="24018"/>
                    <a:pt x="81126" y="24018"/>
                  </a:cubicBezTo>
                  <a:cubicBezTo>
                    <a:pt x="88394" y="24018"/>
                    <a:pt x="95314" y="29156"/>
                    <a:pt x="95314" y="41915"/>
                  </a:cubicBezTo>
                  <a:cubicBezTo>
                    <a:pt x="95314" y="50069"/>
                    <a:pt x="90699" y="69736"/>
                    <a:pt x="85201" y="78597"/>
                  </a:cubicBezTo>
                  <a:cubicBezTo>
                    <a:pt x="77050" y="91181"/>
                    <a:pt x="68185" y="94016"/>
                    <a:pt x="62688" y="9401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</p:grpSp>
      <p:grpSp>
        <p:nvGrpSpPr>
          <p:cNvPr id="537" name="Groupe 536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cal{D}_{\alpha\dot\beta} \equiv \sigma^{\mu}_{\alpha\dot\beta} \mathcal{D}_{\mu}&#10;\end{align*}&#10;&#10;\end{document}" title="IguanaTex Vector Display">
            <a:extLst>
              <a:ext uri="{FF2B5EF4-FFF2-40B4-BE49-F238E27FC236}">
                <a16:creationId xmlns:a16="http://schemas.microsoft.com/office/drawing/2014/main" id="{7985CE49-FE53-457D-8FE2-F39CB14A0ECE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5562600" y="1612900"/>
            <a:ext cx="1293914" cy="312446"/>
            <a:chOff x="11430984" y="-13201484"/>
            <a:chExt cx="1293914" cy="312446"/>
          </a:xfrm>
        </p:grpSpPr>
        <p:sp>
          <p:nvSpPr>
            <p:cNvPr id="204845" name="Forme libre : forme 204844">
              <a:extLst>
                <a:ext uri="{FF2B5EF4-FFF2-40B4-BE49-F238E27FC236}">
                  <a16:creationId xmlns:a16="http://schemas.microsoft.com/office/drawing/2014/main" id="{114AE2BF-C7F5-4D96-AD25-1BF14C290A16}"/>
                </a:ext>
              </a:extLst>
            </p:cNvPr>
            <p:cNvSpPr/>
            <p:nvPr>
              <p:custDataLst>
                <p:tags r:id="rId269"/>
              </p:custDataLst>
            </p:nvPr>
          </p:nvSpPr>
          <p:spPr>
            <a:xfrm>
              <a:off x="11430984" y="-13178849"/>
              <a:ext cx="170834" cy="170742"/>
            </a:xfrm>
            <a:custGeom>
              <a:avLst/>
              <a:gdLst>
                <a:gd name="connsiteX0" fmla="*/ 54948 w 170834"/>
                <a:gd name="connsiteY0" fmla="*/ 161211 h 170742"/>
                <a:gd name="connsiteX1" fmla="*/ 174492 w 170834"/>
                <a:gd name="connsiteY1" fmla="*/ 65328 h 170742"/>
                <a:gd name="connsiteX2" fmla="*/ 155133 w 170834"/>
                <a:gd name="connsiteY2" fmla="*/ 27912 h 170742"/>
                <a:gd name="connsiteX3" fmla="*/ 97062 w 170834"/>
                <a:gd name="connsiteY3" fmla="*/ 16007 h 170742"/>
                <a:gd name="connsiteX4" fmla="*/ 48355 w 170834"/>
                <a:gd name="connsiteY4" fmla="*/ 23658 h 170742"/>
                <a:gd name="connsiteX5" fmla="*/ 16016 w 170834"/>
                <a:gd name="connsiteY5" fmla="*/ 55551 h 170742"/>
                <a:gd name="connsiteX6" fmla="*/ 18145 w 170834"/>
                <a:gd name="connsiteY6" fmla="*/ 57252 h 170742"/>
                <a:gd name="connsiteX7" fmla="*/ 28142 w 170834"/>
                <a:gd name="connsiteY7" fmla="*/ 53210 h 170742"/>
                <a:gd name="connsiteX8" fmla="*/ 34527 w 170834"/>
                <a:gd name="connsiteY8" fmla="*/ 44920 h 170742"/>
                <a:gd name="connsiteX9" fmla="*/ 70263 w 170834"/>
                <a:gd name="connsiteY9" fmla="*/ 27698 h 170742"/>
                <a:gd name="connsiteX10" fmla="*/ 41120 w 170834"/>
                <a:gd name="connsiteY10" fmla="*/ 149946 h 170742"/>
                <a:gd name="connsiteX11" fmla="*/ 28142 w 170834"/>
                <a:gd name="connsiteY11" fmla="*/ 159724 h 170742"/>
                <a:gd name="connsiteX12" fmla="*/ 33033 w 170834"/>
                <a:gd name="connsiteY12" fmla="*/ 161211 h 170742"/>
                <a:gd name="connsiteX13" fmla="*/ 54948 w 170834"/>
                <a:gd name="connsiteY13" fmla="*/ 161211 h 170742"/>
                <a:gd name="connsiteX14" fmla="*/ 56009 w 170834"/>
                <a:gd name="connsiteY14" fmla="*/ 149519 h 170742"/>
                <a:gd name="connsiteX15" fmla="*/ 87707 w 170834"/>
                <a:gd name="connsiteY15" fmla="*/ 27698 h 170742"/>
                <a:gd name="connsiteX16" fmla="*/ 156407 w 170834"/>
                <a:gd name="connsiteY16" fmla="*/ 74473 h 170742"/>
                <a:gd name="connsiteX17" fmla="*/ 67493 w 170834"/>
                <a:gd name="connsiteY17" fmla="*/ 149519 h 170742"/>
                <a:gd name="connsiteX18" fmla="*/ 56009 w 170834"/>
                <a:gd name="connsiteY18" fmla="*/ 149519 h 170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834" h="170742">
                  <a:moveTo>
                    <a:pt x="54948" y="161211"/>
                  </a:moveTo>
                  <a:cubicBezTo>
                    <a:pt x="104509" y="161211"/>
                    <a:pt x="174492" y="123368"/>
                    <a:pt x="174492" y="65328"/>
                  </a:cubicBezTo>
                  <a:cubicBezTo>
                    <a:pt x="174492" y="46407"/>
                    <a:pt x="165556" y="34502"/>
                    <a:pt x="155133" y="27912"/>
                  </a:cubicBezTo>
                  <a:cubicBezTo>
                    <a:pt x="136841" y="16007"/>
                    <a:pt x="117269" y="16007"/>
                    <a:pt x="97062" y="16007"/>
                  </a:cubicBezTo>
                  <a:cubicBezTo>
                    <a:pt x="78771" y="16007"/>
                    <a:pt x="66219" y="16007"/>
                    <a:pt x="48355" y="23658"/>
                  </a:cubicBezTo>
                  <a:cubicBezTo>
                    <a:pt x="20060" y="36202"/>
                    <a:pt x="16016" y="53851"/>
                    <a:pt x="16016" y="55551"/>
                  </a:cubicBezTo>
                  <a:cubicBezTo>
                    <a:pt x="16016" y="56825"/>
                    <a:pt x="16870" y="57252"/>
                    <a:pt x="18145" y="57252"/>
                  </a:cubicBezTo>
                  <a:cubicBezTo>
                    <a:pt x="21548" y="57252"/>
                    <a:pt x="26439" y="54270"/>
                    <a:pt x="28142" y="53210"/>
                  </a:cubicBezTo>
                  <a:cubicBezTo>
                    <a:pt x="32612" y="50236"/>
                    <a:pt x="33246" y="48962"/>
                    <a:pt x="34527" y="44920"/>
                  </a:cubicBezTo>
                  <a:cubicBezTo>
                    <a:pt x="37504" y="36416"/>
                    <a:pt x="43456" y="28972"/>
                    <a:pt x="70263" y="27698"/>
                  </a:cubicBezTo>
                  <a:cubicBezTo>
                    <a:pt x="66859" y="72132"/>
                    <a:pt x="56009" y="112736"/>
                    <a:pt x="41120" y="149946"/>
                  </a:cubicBezTo>
                  <a:cubicBezTo>
                    <a:pt x="33246" y="152707"/>
                    <a:pt x="28142" y="157596"/>
                    <a:pt x="28142" y="159724"/>
                  </a:cubicBezTo>
                  <a:cubicBezTo>
                    <a:pt x="28142" y="160998"/>
                    <a:pt x="28355" y="161211"/>
                    <a:pt x="33033" y="161211"/>
                  </a:cubicBezTo>
                  <a:lnTo>
                    <a:pt x="54948" y="161211"/>
                  </a:lnTo>
                  <a:close/>
                  <a:moveTo>
                    <a:pt x="56009" y="149519"/>
                  </a:moveTo>
                  <a:cubicBezTo>
                    <a:pt x="80259" y="90200"/>
                    <a:pt x="84723" y="53210"/>
                    <a:pt x="87707" y="27698"/>
                  </a:cubicBezTo>
                  <a:cubicBezTo>
                    <a:pt x="101954" y="27698"/>
                    <a:pt x="156407" y="27698"/>
                    <a:pt x="156407" y="74473"/>
                  </a:cubicBezTo>
                  <a:cubicBezTo>
                    <a:pt x="156407" y="116137"/>
                    <a:pt x="118970" y="149519"/>
                    <a:pt x="67493" y="149519"/>
                  </a:cubicBezTo>
                  <a:lnTo>
                    <a:pt x="56009" y="14951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204846" name="Forme libre : forme 204845">
              <a:extLst>
                <a:ext uri="{FF2B5EF4-FFF2-40B4-BE49-F238E27FC236}">
                  <a16:creationId xmlns:a16="http://schemas.microsoft.com/office/drawing/2014/main" id="{E50B1C85-0FB8-4316-B3C3-DADD9DBE3458}"/>
                </a:ext>
              </a:extLst>
            </p:cNvPr>
            <p:cNvSpPr/>
            <p:nvPr>
              <p:custDataLst>
                <p:tags r:id="rId270"/>
              </p:custDataLst>
            </p:nvPr>
          </p:nvSpPr>
          <p:spPr>
            <a:xfrm>
              <a:off x="11599863" y="-13033153"/>
              <a:ext cx="106771" cy="85371"/>
            </a:xfrm>
            <a:custGeom>
              <a:avLst/>
              <a:gdLst>
                <a:gd name="connsiteX0" fmla="*/ 88253 w 106771"/>
                <a:gd name="connsiteY0" fmla="*/ 60666 h 85371"/>
                <a:gd name="connsiteX1" fmla="*/ 107465 w 106771"/>
                <a:gd name="connsiteY1" fmla="*/ 25084 h 85371"/>
                <a:gd name="connsiteX2" fmla="*/ 104936 w 106771"/>
                <a:gd name="connsiteY2" fmla="*/ 23150 h 85371"/>
                <a:gd name="connsiteX3" fmla="*/ 101807 w 106771"/>
                <a:gd name="connsiteY3" fmla="*/ 26871 h 85371"/>
                <a:gd name="connsiteX4" fmla="*/ 87953 w 106771"/>
                <a:gd name="connsiteY4" fmla="*/ 53817 h 85371"/>
                <a:gd name="connsiteX5" fmla="*/ 87213 w 106771"/>
                <a:gd name="connsiteY5" fmla="*/ 40270 h 85371"/>
                <a:gd name="connsiteX6" fmla="*/ 58911 w 106771"/>
                <a:gd name="connsiteY6" fmla="*/ 16007 h 85371"/>
                <a:gd name="connsiteX7" fmla="*/ 16016 w 106771"/>
                <a:gd name="connsiteY7" fmla="*/ 57245 h 85371"/>
                <a:gd name="connsiteX8" fmla="*/ 43269 w 106771"/>
                <a:gd name="connsiteY8" fmla="*/ 83143 h 85371"/>
                <a:gd name="connsiteX9" fmla="*/ 77676 w 106771"/>
                <a:gd name="connsiteY9" fmla="*/ 70491 h 85371"/>
                <a:gd name="connsiteX10" fmla="*/ 93172 w 106771"/>
                <a:gd name="connsiteY10" fmla="*/ 83143 h 85371"/>
                <a:gd name="connsiteX11" fmla="*/ 107172 w 106771"/>
                <a:gd name="connsiteY11" fmla="*/ 72725 h 85371"/>
                <a:gd name="connsiteX12" fmla="*/ 104636 w 106771"/>
                <a:gd name="connsiteY12" fmla="*/ 70938 h 85371"/>
                <a:gd name="connsiteX13" fmla="*/ 102107 w 106771"/>
                <a:gd name="connsiteY13" fmla="*/ 72425 h 85371"/>
                <a:gd name="connsiteX14" fmla="*/ 93619 w 106771"/>
                <a:gd name="connsiteY14" fmla="*/ 78975 h 85371"/>
                <a:gd name="connsiteX15" fmla="*/ 88253 w 106771"/>
                <a:gd name="connsiteY15" fmla="*/ 60666 h 85371"/>
                <a:gd name="connsiteX16" fmla="*/ 76635 w 106771"/>
                <a:gd name="connsiteY16" fmla="*/ 65730 h 85371"/>
                <a:gd name="connsiteX17" fmla="*/ 43716 w 106771"/>
                <a:gd name="connsiteY17" fmla="*/ 78975 h 85371"/>
                <a:gd name="connsiteX18" fmla="*/ 28375 w 106771"/>
                <a:gd name="connsiteY18" fmla="*/ 62455 h 85371"/>
                <a:gd name="connsiteX19" fmla="*/ 38211 w 106771"/>
                <a:gd name="connsiteY19" fmla="*/ 31634 h 85371"/>
                <a:gd name="connsiteX20" fmla="*/ 58765 w 106771"/>
                <a:gd name="connsiteY20" fmla="*/ 20176 h 85371"/>
                <a:gd name="connsiteX21" fmla="*/ 75294 w 106771"/>
                <a:gd name="connsiteY21" fmla="*/ 40864 h 85371"/>
                <a:gd name="connsiteX22" fmla="*/ 76635 w 106771"/>
                <a:gd name="connsiteY22" fmla="*/ 65730 h 85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6771" h="85371">
                  <a:moveTo>
                    <a:pt x="88253" y="60666"/>
                  </a:moveTo>
                  <a:cubicBezTo>
                    <a:pt x="101954" y="46521"/>
                    <a:pt x="107465" y="26725"/>
                    <a:pt x="107465" y="25084"/>
                  </a:cubicBezTo>
                  <a:cubicBezTo>
                    <a:pt x="107465" y="23150"/>
                    <a:pt x="105677" y="23150"/>
                    <a:pt x="104936" y="23150"/>
                  </a:cubicBezTo>
                  <a:cubicBezTo>
                    <a:pt x="102848" y="23150"/>
                    <a:pt x="102848" y="23596"/>
                    <a:pt x="101807" y="26871"/>
                  </a:cubicBezTo>
                  <a:cubicBezTo>
                    <a:pt x="99124" y="36696"/>
                    <a:pt x="94213" y="45781"/>
                    <a:pt x="87953" y="53817"/>
                  </a:cubicBezTo>
                  <a:cubicBezTo>
                    <a:pt x="87806" y="51583"/>
                    <a:pt x="87506" y="41612"/>
                    <a:pt x="87213" y="40270"/>
                  </a:cubicBezTo>
                  <a:cubicBezTo>
                    <a:pt x="84977" y="25531"/>
                    <a:pt x="73806" y="16007"/>
                    <a:pt x="58911" y="16007"/>
                  </a:cubicBezTo>
                  <a:cubicBezTo>
                    <a:pt x="37017" y="16007"/>
                    <a:pt x="16016" y="36403"/>
                    <a:pt x="16016" y="57245"/>
                  </a:cubicBezTo>
                  <a:cubicBezTo>
                    <a:pt x="16016" y="70938"/>
                    <a:pt x="25992" y="83143"/>
                    <a:pt x="43269" y="83143"/>
                  </a:cubicBezTo>
                  <a:cubicBezTo>
                    <a:pt x="56976" y="83143"/>
                    <a:pt x="69335" y="76893"/>
                    <a:pt x="77676" y="70491"/>
                  </a:cubicBezTo>
                  <a:cubicBezTo>
                    <a:pt x="81106" y="81356"/>
                    <a:pt x="88700" y="83143"/>
                    <a:pt x="93172" y="83143"/>
                  </a:cubicBezTo>
                  <a:cubicBezTo>
                    <a:pt x="101807" y="83143"/>
                    <a:pt x="107172" y="75854"/>
                    <a:pt x="107172" y="72725"/>
                  </a:cubicBezTo>
                  <a:cubicBezTo>
                    <a:pt x="107172" y="70938"/>
                    <a:pt x="105383" y="70938"/>
                    <a:pt x="104636" y="70938"/>
                  </a:cubicBezTo>
                  <a:cubicBezTo>
                    <a:pt x="102701" y="70938"/>
                    <a:pt x="102401" y="71532"/>
                    <a:pt x="102107" y="72425"/>
                  </a:cubicBezTo>
                  <a:cubicBezTo>
                    <a:pt x="100018" y="78081"/>
                    <a:pt x="95400" y="78975"/>
                    <a:pt x="93619" y="78975"/>
                  </a:cubicBezTo>
                  <a:cubicBezTo>
                    <a:pt x="91530" y="78975"/>
                    <a:pt x="89001" y="78975"/>
                    <a:pt x="88253" y="60666"/>
                  </a:cubicBezTo>
                  <a:close/>
                  <a:moveTo>
                    <a:pt x="76635" y="65730"/>
                  </a:moveTo>
                  <a:cubicBezTo>
                    <a:pt x="62041" y="77635"/>
                    <a:pt x="49382" y="78975"/>
                    <a:pt x="43716" y="78975"/>
                  </a:cubicBezTo>
                  <a:cubicBezTo>
                    <a:pt x="33887" y="78975"/>
                    <a:pt x="28375" y="72425"/>
                    <a:pt x="28375" y="62455"/>
                  </a:cubicBezTo>
                  <a:cubicBezTo>
                    <a:pt x="28375" y="58132"/>
                    <a:pt x="30463" y="41912"/>
                    <a:pt x="38211" y="31634"/>
                  </a:cubicBezTo>
                  <a:cubicBezTo>
                    <a:pt x="45058" y="22703"/>
                    <a:pt x="53546" y="20176"/>
                    <a:pt x="58765" y="20176"/>
                  </a:cubicBezTo>
                  <a:cubicBezTo>
                    <a:pt x="70676" y="20176"/>
                    <a:pt x="74107" y="31634"/>
                    <a:pt x="75294" y="40864"/>
                  </a:cubicBezTo>
                  <a:cubicBezTo>
                    <a:pt x="76188" y="47267"/>
                    <a:pt x="75888" y="57838"/>
                    <a:pt x="76635" y="6573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204847" name="Forme libre : forme 204846">
              <a:extLst>
                <a:ext uri="{FF2B5EF4-FFF2-40B4-BE49-F238E27FC236}">
                  <a16:creationId xmlns:a16="http://schemas.microsoft.com/office/drawing/2014/main" id="{37572F55-A44F-49BA-9F85-CAF3A8049487}"/>
                </a:ext>
              </a:extLst>
            </p:cNvPr>
            <p:cNvSpPr/>
            <p:nvPr>
              <p:custDataLst>
                <p:tags r:id="rId271"/>
              </p:custDataLst>
            </p:nvPr>
          </p:nvSpPr>
          <p:spPr>
            <a:xfrm>
              <a:off x="11758436" y="-13107113"/>
              <a:ext cx="42709" cy="42686"/>
            </a:xfrm>
            <a:custGeom>
              <a:avLst/>
              <a:gdLst>
                <a:gd name="connsiteX0" fmla="*/ 32999 w 42708"/>
                <a:gd name="connsiteY0" fmla="*/ 24645 h 42685"/>
                <a:gd name="connsiteX1" fmla="*/ 24511 w 42708"/>
                <a:gd name="connsiteY1" fmla="*/ 16007 h 42685"/>
                <a:gd name="connsiteX2" fmla="*/ 16016 w 42708"/>
                <a:gd name="connsiteY2" fmla="*/ 24498 h 42685"/>
                <a:gd name="connsiteX3" fmla="*/ 24511 w 42708"/>
                <a:gd name="connsiteY3" fmla="*/ 33128 h 42685"/>
                <a:gd name="connsiteX4" fmla="*/ 32999 w 42708"/>
                <a:gd name="connsiteY4" fmla="*/ 24645 h 42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708" h="42685">
                  <a:moveTo>
                    <a:pt x="32999" y="24645"/>
                  </a:moveTo>
                  <a:cubicBezTo>
                    <a:pt x="32999" y="19882"/>
                    <a:pt x="29275" y="16007"/>
                    <a:pt x="24511" y="16007"/>
                  </a:cubicBezTo>
                  <a:cubicBezTo>
                    <a:pt x="19446" y="16007"/>
                    <a:pt x="16016" y="20176"/>
                    <a:pt x="16016" y="24498"/>
                  </a:cubicBezTo>
                  <a:cubicBezTo>
                    <a:pt x="16016" y="29260"/>
                    <a:pt x="19739" y="33128"/>
                    <a:pt x="24511" y="33128"/>
                  </a:cubicBezTo>
                  <a:cubicBezTo>
                    <a:pt x="29569" y="33128"/>
                    <a:pt x="32999" y="28959"/>
                    <a:pt x="32999" y="2464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204848" name="Forme libre : forme 204847">
              <a:extLst>
                <a:ext uri="{FF2B5EF4-FFF2-40B4-BE49-F238E27FC236}">
                  <a16:creationId xmlns:a16="http://schemas.microsoft.com/office/drawing/2014/main" id="{AEA4204B-90C6-4732-A48F-E8605B27CF1A}"/>
                </a:ext>
              </a:extLst>
            </p:cNvPr>
            <p:cNvSpPr/>
            <p:nvPr>
              <p:custDataLst>
                <p:tags r:id="rId272"/>
              </p:custDataLst>
            </p:nvPr>
          </p:nvSpPr>
          <p:spPr>
            <a:xfrm>
              <a:off x="11708504" y="-13072457"/>
              <a:ext cx="106771" cy="149399"/>
            </a:xfrm>
            <a:custGeom>
              <a:avLst/>
              <a:gdLst>
                <a:gd name="connsiteX0" fmla="*/ 103040 w 106771"/>
                <a:gd name="connsiteY0" fmla="*/ 36702 h 149399"/>
                <a:gd name="connsiteX1" fmla="*/ 78610 w 106771"/>
                <a:gd name="connsiteY1" fmla="*/ 16007 h 149399"/>
                <a:gd name="connsiteX2" fmla="*/ 39438 w 106771"/>
                <a:gd name="connsiteY2" fmla="*/ 54270 h 149399"/>
                <a:gd name="connsiteX3" fmla="*/ 16055 w 106771"/>
                <a:gd name="connsiteY3" fmla="*/ 148052 h 149399"/>
                <a:gd name="connsiteX4" fmla="*/ 18137 w 106771"/>
                <a:gd name="connsiteY4" fmla="*/ 149840 h 149399"/>
                <a:gd name="connsiteX5" fmla="*/ 20966 w 106771"/>
                <a:gd name="connsiteY5" fmla="*/ 148799 h 149399"/>
                <a:gd name="connsiteX6" fmla="*/ 30949 w 106771"/>
                <a:gd name="connsiteY6" fmla="*/ 109048 h 149399"/>
                <a:gd name="connsiteX7" fmla="*/ 53292 w 106771"/>
                <a:gd name="connsiteY7" fmla="*/ 122300 h 149399"/>
                <a:gd name="connsiteX8" fmla="*/ 97675 w 106771"/>
                <a:gd name="connsiteY8" fmla="*/ 84490 h 149399"/>
                <a:gd name="connsiteX9" fmla="*/ 86057 w 106771"/>
                <a:gd name="connsiteY9" fmla="*/ 61861 h 149399"/>
                <a:gd name="connsiteX10" fmla="*/ 103040 w 106771"/>
                <a:gd name="connsiteY10" fmla="*/ 36702 h 149399"/>
                <a:gd name="connsiteX11" fmla="*/ 73544 w 106771"/>
                <a:gd name="connsiteY11" fmla="*/ 61713 h 149399"/>
                <a:gd name="connsiteX12" fmla="*/ 65950 w 106771"/>
                <a:gd name="connsiteY12" fmla="*/ 62754 h 149399"/>
                <a:gd name="connsiteX13" fmla="*/ 58950 w 106771"/>
                <a:gd name="connsiteY13" fmla="*/ 62007 h 149399"/>
                <a:gd name="connsiteX14" fmla="*/ 65950 w 106771"/>
                <a:gd name="connsiteY14" fmla="*/ 60967 h 149399"/>
                <a:gd name="connsiteX15" fmla="*/ 73544 w 106771"/>
                <a:gd name="connsiteY15" fmla="*/ 61713 h 149399"/>
                <a:gd name="connsiteX16" fmla="*/ 93204 w 106771"/>
                <a:gd name="connsiteY16" fmla="*/ 34022 h 149399"/>
                <a:gd name="connsiteX17" fmla="*/ 80098 w 106771"/>
                <a:gd name="connsiteY17" fmla="*/ 58733 h 149399"/>
                <a:gd name="connsiteX18" fmla="*/ 66097 w 106771"/>
                <a:gd name="connsiteY18" fmla="*/ 56799 h 149399"/>
                <a:gd name="connsiteX19" fmla="*/ 53438 w 106771"/>
                <a:gd name="connsiteY19" fmla="*/ 62453 h 149399"/>
                <a:gd name="connsiteX20" fmla="*/ 65650 w 106771"/>
                <a:gd name="connsiteY20" fmla="*/ 66776 h 149399"/>
                <a:gd name="connsiteX21" fmla="*/ 79804 w 106771"/>
                <a:gd name="connsiteY21" fmla="*/ 64689 h 149399"/>
                <a:gd name="connsiteX22" fmla="*/ 86651 w 106771"/>
                <a:gd name="connsiteY22" fmla="*/ 80468 h 149399"/>
                <a:gd name="connsiteX23" fmla="*/ 53739 w 106771"/>
                <a:gd name="connsiteY23" fmla="*/ 118132 h 149399"/>
                <a:gd name="connsiteX24" fmla="*/ 34073 w 106771"/>
                <a:gd name="connsiteY24" fmla="*/ 99377 h 149399"/>
                <a:gd name="connsiteX25" fmla="*/ 34520 w 106771"/>
                <a:gd name="connsiteY25" fmla="*/ 95055 h 149399"/>
                <a:gd name="connsiteX26" fmla="*/ 44349 w 106771"/>
                <a:gd name="connsiteY26" fmla="*/ 55458 h 149399"/>
                <a:gd name="connsiteX27" fmla="*/ 78310 w 106771"/>
                <a:gd name="connsiteY27" fmla="*/ 20176 h 149399"/>
                <a:gd name="connsiteX28" fmla="*/ 93204 w 106771"/>
                <a:gd name="connsiteY28" fmla="*/ 34022 h 14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6771" h="149399">
                  <a:moveTo>
                    <a:pt x="103040" y="36702"/>
                  </a:moveTo>
                  <a:cubicBezTo>
                    <a:pt x="103040" y="23603"/>
                    <a:pt x="91716" y="16007"/>
                    <a:pt x="78610" y="16007"/>
                  </a:cubicBezTo>
                  <a:cubicBezTo>
                    <a:pt x="58203" y="16007"/>
                    <a:pt x="43162" y="39231"/>
                    <a:pt x="39438" y="54270"/>
                  </a:cubicBezTo>
                  <a:lnTo>
                    <a:pt x="16055" y="148052"/>
                  </a:lnTo>
                  <a:cubicBezTo>
                    <a:pt x="15755" y="149092"/>
                    <a:pt x="17242" y="149840"/>
                    <a:pt x="18137" y="149840"/>
                  </a:cubicBezTo>
                  <a:cubicBezTo>
                    <a:pt x="19478" y="149840"/>
                    <a:pt x="20673" y="149692"/>
                    <a:pt x="20966" y="148799"/>
                  </a:cubicBezTo>
                  <a:lnTo>
                    <a:pt x="30949" y="109048"/>
                  </a:lnTo>
                  <a:cubicBezTo>
                    <a:pt x="34073" y="115898"/>
                    <a:pt x="41226" y="122300"/>
                    <a:pt x="53292" y="122300"/>
                  </a:cubicBezTo>
                  <a:cubicBezTo>
                    <a:pt x="74139" y="122300"/>
                    <a:pt x="97675" y="107267"/>
                    <a:pt x="97675" y="84490"/>
                  </a:cubicBezTo>
                  <a:cubicBezTo>
                    <a:pt x="97675" y="75707"/>
                    <a:pt x="93651" y="66776"/>
                    <a:pt x="86057" y="61861"/>
                  </a:cubicBezTo>
                  <a:cubicBezTo>
                    <a:pt x="93358" y="57245"/>
                    <a:pt x="103040" y="48761"/>
                    <a:pt x="103040" y="36702"/>
                  </a:cubicBezTo>
                  <a:close/>
                  <a:moveTo>
                    <a:pt x="73544" y="61713"/>
                  </a:moveTo>
                  <a:cubicBezTo>
                    <a:pt x="71309" y="62160"/>
                    <a:pt x="70268" y="62754"/>
                    <a:pt x="65950" y="62754"/>
                  </a:cubicBezTo>
                  <a:cubicBezTo>
                    <a:pt x="63568" y="62754"/>
                    <a:pt x="59991" y="62607"/>
                    <a:pt x="58950" y="62007"/>
                  </a:cubicBezTo>
                  <a:cubicBezTo>
                    <a:pt x="60439" y="61113"/>
                    <a:pt x="64609" y="60967"/>
                    <a:pt x="65950" y="60967"/>
                  </a:cubicBezTo>
                  <a:cubicBezTo>
                    <a:pt x="68186" y="60967"/>
                    <a:pt x="71462" y="61113"/>
                    <a:pt x="73544" y="61713"/>
                  </a:cubicBezTo>
                  <a:close/>
                  <a:moveTo>
                    <a:pt x="93204" y="34022"/>
                  </a:moveTo>
                  <a:cubicBezTo>
                    <a:pt x="93204" y="41912"/>
                    <a:pt x="89333" y="53524"/>
                    <a:pt x="80098" y="58733"/>
                  </a:cubicBezTo>
                  <a:cubicBezTo>
                    <a:pt x="77268" y="57838"/>
                    <a:pt x="74439" y="56799"/>
                    <a:pt x="66097" y="56799"/>
                  </a:cubicBezTo>
                  <a:cubicBezTo>
                    <a:pt x="60886" y="56799"/>
                    <a:pt x="53438" y="57098"/>
                    <a:pt x="53438" y="62453"/>
                  </a:cubicBezTo>
                  <a:cubicBezTo>
                    <a:pt x="53438" y="66175"/>
                    <a:pt x="58056" y="66776"/>
                    <a:pt x="65650" y="66776"/>
                  </a:cubicBezTo>
                  <a:cubicBezTo>
                    <a:pt x="70716" y="66776"/>
                    <a:pt x="75186" y="66029"/>
                    <a:pt x="79804" y="64689"/>
                  </a:cubicBezTo>
                  <a:cubicBezTo>
                    <a:pt x="84269" y="67816"/>
                    <a:pt x="86651" y="73919"/>
                    <a:pt x="86651" y="80468"/>
                  </a:cubicBezTo>
                  <a:cubicBezTo>
                    <a:pt x="86651" y="102052"/>
                    <a:pt x="71910" y="118132"/>
                    <a:pt x="53739" y="118132"/>
                  </a:cubicBezTo>
                  <a:cubicBezTo>
                    <a:pt x="42267" y="118132"/>
                    <a:pt x="34073" y="111135"/>
                    <a:pt x="34073" y="99377"/>
                  </a:cubicBezTo>
                  <a:cubicBezTo>
                    <a:pt x="34073" y="97883"/>
                    <a:pt x="34226" y="96395"/>
                    <a:pt x="34520" y="95055"/>
                  </a:cubicBezTo>
                  <a:lnTo>
                    <a:pt x="44349" y="55458"/>
                  </a:lnTo>
                  <a:cubicBezTo>
                    <a:pt x="47926" y="41318"/>
                    <a:pt x="61032" y="20176"/>
                    <a:pt x="78310" y="20176"/>
                  </a:cubicBezTo>
                  <a:cubicBezTo>
                    <a:pt x="87098" y="20176"/>
                    <a:pt x="93204" y="24945"/>
                    <a:pt x="93204" y="3402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204849" name="Forme libre : forme 204848">
              <a:extLst>
                <a:ext uri="{FF2B5EF4-FFF2-40B4-BE49-F238E27FC236}">
                  <a16:creationId xmlns:a16="http://schemas.microsoft.com/office/drawing/2014/main" id="{8DA58133-4C8A-466E-BD13-3999F86FAAE3}"/>
                </a:ext>
              </a:extLst>
            </p:cNvPr>
            <p:cNvSpPr/>
            <p:nvPr>
              <p:custDataLst>
                <p:tags r:id="rId273"/>
              </p:custDataLst>
            </p:nvPr>
          </p:nvSpPr>
          <p:spPr>
            <a:xfrm>
              <a:off x="11886786" y="-13132288"/>
              <a:ext cx="170834" cy="106714"/>
            </a:xfrm>
            <a:custGeom>
              <a:avLst/>
              <a:gdLst>
                <a:gd name="connsiteX0" fmla="*/ 150241 w 170834"/>
                <a:gd name="connsiteY0" fmla="*/ 24511 h 106713"/>
                <a:gd name="connsiteX1" fmla="*/ 157895 w 170834"/>
                <a:gd name="connsiteY1" fmla="*/ 20255 h 106713"/>
                <a:gd name="connsiteX2" fmla="*/ 150454 w 170834"/>
                <a:gd name="connsiteY2" fmla="*/ 16007 h 106713"/>
                <a:gd name="connsiteX3" fmla="*/ 23463 w 170834"/>
                <a:gd name="connsiteY3" fmla="*/ 16007 h 106713"/>
                <a:gd name="connsiteX4" fmla="*/ 16016 w 170834"/>
                <a:gd name="connsiteY4" fmla="*/ 20255 h 106713"/>
                <a:gd name="connsiteX5" fmla="*/ 23676 w 170834"/>
                <a:gd name="connsiteY5" fmla="*/ 24511 h 106713"/>
                <a:gd name="connsiteX6" fmla="*/ 150241 w 170834"/>
                <a:gd name="connsiteY6" fmla="*/ 24511 h 106713"/>
                <a:gd name="connsiteX7" fmla="*/ 150454 w 170834"/>
                <a:gd name="connsiteY7" fmla="*/ 106994 h 106713"/>
                <a:gd name="connsiteX8" fmla="*/ 157895 w 170834"/>
                <a:gd name="connsiteY8" fmla="*/ 102745 h 106713"/>
                <a:gd name="connsiteX9" fmla="*/ 150241 w 170834"/>
                <a:gd name="connsiteY9" fmla="*/ 98490 h 106713"/>
                <a:gd name="connsiteX10" fmla="*/ 23676 w 170834"/>
                <a:gd name="connsiteY10" fmla="*/ 98490 h 106713"/>
                <a:gd name="connsiteX11" fmla="*/ 16016 w 170834"/>
                <a:gd name="connsiteY11" fmla="*/ 102745 h 106713"/>
                <a:gd name="connsiteX12" fmla="*/ 23463 w 170834"/>
                <a:gd name="connsiteY12" fmla="*/ 106994 h 106713"/>
                <a:gd name="connsiteX13" fmla="*/ 150454 w 170834"/>
                <a:gd name="connsiteY13" fmla="*/ 106994 h 106713"/>
                <a:gd name="connsiteX14" fmla="*/ 150454 w 170834"/>
                <a:gd name="connsiteY14" fmla="*/ 65756 h 106713"/>
                <a:gd name="connsiteX15" fmla="*/ 157895 w 170834"/>
                <a:gd name="connsiteY15" fmla="*/ 61500 h 106713"/>
                <a:gd name="connsiteX16" fmla="*/ 150454 w 170834"/>
                <a:gd name="connsiteY16" fmla="*/ 57252 h 106713"/>
                <a:gd name="connsiteX17" fmla="*/ 23463 w 170834"/>
                <a:gd name="connsiteY17" fmla="*/ 57252 h 106713"/>
                <a:gd name="connsiteX18" fmla="*/ 16016 w 170834"/>
                <a:gd name="connsiteY18" fmla="*/ 61500 h 106713"/>
                <a:gd name="connsiteX19" fmla="*/ 23463 w 170834"/>
                <a:gd name="connsiteY19" fmla="*/ 65756 h 106713"/>
                <a:gd name="connsiteX20" fmla="*/ 150454 w 170834"/>
                <a:gd name="connsiteY20" fmla="*/ 65756 h 10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834" h="106713">
                  <a:moveTo>
                    <a:pt x="150241" y="24511"/>
                  </a:moveTo>
                  <a:cubicBezTo>
                    <a:pt x="153857" y="24511"/>
                    <a:pt x="157895" y="24511"/>
                    <a:pt x="157895" y="20255"/>
                  </a:cubicBezTo>
                  <a:cubicBezTo>
                    <a:pt x="157895" y="16007"/>
                    <a:pt x="154071" y="16007"/>
                    <a:pt x="150454" y="16007"/>
                  </a:cubicBezTo>
                  <a:lnTo>
                    <a:pt x="23463" y="16007"/>
                  </a:lnTo>
                  <a:cubicBezTo>
                    <a:pt x="19846" y="16007"/>
                    <a:pt x="16016" y="16007"/>
                    <a:pt x="16016" y="20255"/>
                  </a:cubicBezTo>
                  <a:cubicBezTo>
                    <a:pt x="16016" y="24511"/>
                    <a:pt x="20273" y="24511"/>
                    <a:pt x="23676" y="24511"/>
                  </a:cubicBezTo>
                  <a:lnTo>
                    <a:pt x="150241" y="24511"/>
                  </a:lnTo>
                  <a:close/>
                  <a:moveTo>
                    <a:pt x="150454" y="106994"/>
                  </a:moveTo>
                  <a:cubicBezTo>
                    <a:pt x="154071" y="106994"/>
                    <a:pt x="157895" y="106994"/>
                    <a:pt x="157895" y="102745"/>
                  </a:cubicBezTo>
                  <a:cubicBezTo>
                    <a:pt x="157895" y="98490"/>
                    <a:pt x="153857" y="98490"/>
                    <a:pt x="150241" y="98490"/>
                  </a:cubicBezTo>
                  <a:lnTo>
                    <a:pt x="23676" y="98490"/>
                  </a:lnTo>
                  <a:cubicBezTo>
                    <a:pt x="20273" y="98490"/>
                    <a:pt x="16016" y="98490"/>
                    <a:pt x="16016" y="102745"/>
                  </a:cubicBezTo>
                  <a:cubicBezTo>
                    <a:pt x="16016" y="106994"/>
                    <a:pt x="19846" y="106994"/>
                    <a:pt x="23463" y="106994"/>
                  </a:cubicBezTo>
                  <a:lnTo>
                    <a:pt x="150454" y="106994"/>
                  </a:lnTo>
                  <a:close/>
                  <a:moveTo>
                    <a:pt x="150454" y="65756"/>
                  </a:moveTo>
                  <a:cubicBezTo>
                    <a:pt x="154071" y="65756"/>
                    <a:pt x="157895" y="65756"/>
                    <a:pt x="157895" y="61500"/>
                  </a:cubicBezTo>
                  <a:cubicBezTo>
                    <a:pt x="157895" y="57252"/>
                    <a:pt x="154071" y="57252"/>
                    <a:pt x="150454" y="57252"/>
                  </a:cubicBezTo>
                  <a:lnTo>
                    <a:pt x="23463" y="57252"/>
                  </a:lnTo>
                  <a:cubicBezTo>
                    <a:pt x="19846" y="57252"/>
                    <a:pt x="16016" y="57252"/>
                    <a:pt x="16016" y="61500"/>
                  </a:cubicBezTo>
                  <a:cubicBezTo>
                    <a:pt x="16016" y="65756"/>
                    <a:pt x="19846" y="65756"/>
                    <a:pt x="23463" y="65756"/>
                  </a:cubicBezTo>
                  <a:lnTo>
                    <a:pt x="150454" y="657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204850" name="Forme libre : forme 204849">
              <a:extLst>
                <a:ext uri="{FF2B5EF4-FFF2-40B4-BE49-F238E27FC236}">
                  <a16:creationId xmlns:a16="http://schemas.microsoft.com/office/drawing/2014/main" id="{19AC7482-89FD-411F-B07D-2F3843BDBC5E}"/>
                </a:ext>
              </a:extLst>
            </p:cNvPr>
            <p:cNvSpPr/>
            <p:nvPr>
              <p:custDataLst>
                <p:tags r:id="rId274"/>
              </p:custDataLst>
            </p:nvPr>
          </p:nvSpPr>
          <p:spPr>
            <a:xfrm>
              <a:off x="12107730" y="-13125278"/>
              <a:ext cx="128126" cy="106714"/>
            </a:xfrm>
            <a:custGeom>
              <a:avLst/>
              <a:gdLst>
                <a:gd name="connsiteX0" fmla="*/ 118122 w 128125"/>
                <a:gd name="connsiteY0" fmla="*/ 28339 h 106713"/>
                <a:gd name="connsiteX1" fmla="*/ 128546 w 128125"/>
                <a:gd name="connsiteY1" fmla="*/ 21116 h 106713"/>
                <a:gd name="connsiteX2" fmla="*/ 120245 w 128125"/>
                <a:gd name="connsiteY2" fmla="*/ 16007 h 106713"/>
                <a:gd name="connsiteX3" fmla="*/ 71750 w 128125"/>
                <a:gd name="connsiteY3" fmla="*/ 16007 h 106713"/>
                <a:gd name="connsiteX4" fmla="*/ 16016 w 128125"/>
                <a:gd name="connsiteY4" fmla="*/ 76387 h 106713"/>
                <a:gd name="connsiteX5" fmla="*/ 47927 w 128125"/>
                <a:gd name="connsiteY5" fmla="*/ 109982 h 106713"/>
                <a:gd name="connsiteX6" fmla="*/ 101319 w 128125"/>
                <a:gd name="connsiteY6" fmla="*/ 51516 h 106713"/>
                <a:gd name="connsiteX7" fmla="*/ 94719 w 128125"/>
                <a:gd name="connsiteY7" fmla="*/ 28339 h 106713"/>
                <a:gd name="connsiteX8" fmla="*/ 118122 w 128125"/>
                <a:gd name="connsiteY8" fmla="*/ 28339 h 106713"/>
                <a:gd name="connsiteX9" fmla="*/ 48140 w 128125"/>
                <a:gd name="connsiteY9" fmla="*/ 105299 h 106713"/>
                <a:gd name="connsiteX10" fmla="*/ 29208 w 128125"/>
                <a:gd name="connsiteY10" fmla="*/ 82342 h 106713"/>
                <a:gd name="connsiteX11" fmla="*/ 39205 w 128125"/>
                <a:gd name="connsiteY11" fmla="*/ 45986 h 106713"/>
                <a:gd name="connsiteX12" fmla="*/ 68133 w 128125"/>
                <a:gd name="connsiteY12" fmla="*/ 28339 h 106713"/>
                <a:gd name="connsiteX13" fmla="*/ 87699 w 128125"/>
                <a:gd name="connsiteY13" fmla="*/ 48962 h 106713"/>
                <a:gd name="connsiteX14" fmla="*/ 76215 w 128125"/>
                <a:gd name="connsiteY14" fmla="*/ 87231 h 106713"/>
                <a:gd name="connsiteX15" fmla="*/ 48140 w 128125"/>
                <a:gd name="connsiteY15" fmla="*/ 105299 h 10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8125" h="106713">
                  <a:moveTo>
                    <a:pt x="118122" y="28339"/>
                  </a:moveTo>
                  <a:cubicBezTo>
                    <a:pt x="120886" y="28339"/>
                    <a:pt x="128546" y="28339"/>
                    <a:pt x="128546" y="21116"/>
                  </a:cubicBezTo>
                  <a:cubicBezTo>
                    <a:pt x="128546" y="16007"/>
                    <a:pt x="124075" y="16007"/>
                    <a:pt x="120245" y="16007"/>
                  </a:cubicBezTo>
                  <a:lnTo>
                    <a:pt x="71750" y="16007"/>
                  </a:lnTo>
                  <a:cubicBezTo>
                    <a:pt x="39632" y="16007"/>
                    <a:pt x="16016" y="51089"/>
                    <a:pt x="16016" y="76387"/>
                  </a:cubicBezTo>
                  <a:cubicBezTo>
                    <a:pt x="16016" y="95095"/>
                    <a:pt x="28568" y="109982"/>
                    <a:pt x="47927" y="109982"/>
                  </a:cubicBezTo>
                  <a:cubicBezTo>
                    <a:pt x="73025" y="109982"/>
                    <a:pt x="101319" y="84257"/>
                    <a:pt x="101319" y="51516"/>
                  </a:cubicBezTo>
                  <a:cubicBezTo>
                    <a:pt x="101319" y="47901"/>
                    <a:pt x="101319" y="37696"/>
                    <a:pt x="94719" y="28339"/>
                  </a:cubicBezTo>
                  <a:lnTo>
                    <a:pt x="118122" y="28339"/>
                  </a:lnTo>
                  <a:close/>
                  <a:moveTo>
                    <a:pt x="48140" y="105299"/>
                  </a:moveTo>
                  <a:cubicBezTo>
                    <a:pt x="37717" y="105299"/>
                    <a:pt x="29208" y="97650"/>
                    <a:pt x="29208" y="82342"/>
                  </a:cubicBezTo>
                  <a:cubicBezTo>
                    <a:pt x="29208" y="75959"/>
                    <a:pt x="31758" y="58532"/>
                    <a:pt x="39205" y="45986"/>
                  </a:cubicBezTo>
                  <a:cubicBezTo>
                    <a:pt x="48140" y="31320"/>
                    <a:pt x="60900" y="28339"/>
                    <a:pt x="68133" y="28339"/>
                  </a:cubicBezTo>
                  <a:cubicBezTo>
                    <a:pt x="85998" y="28339"/>
                    <a:pt x="87699" y="42372"/>
                    <a:pt x="87699" y="48962"/>
                  </a:cubicBezTo>
                  <a:cubicBezTo>
                    <a:pt x="87699" y="58953"/>
                    <a:pt x="83448" y="76387"/>
                    <a:pt x="76215" y="87231"/>
                  </a:cubicBezTo>
                  <a:cubicBezTo>
                    <a:pt x="67920" y="99777"/>
                    <a:pt x="56435" y="105299"/>
                    <a:pt x="48140" y="10529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204851" name="Forme libre : forme 204850">
              <a:extLst>
                <a:ext uri="{FF2B5EF4-FFF2-40B4-BE49-F238E27FC236}">
                  <a16:creationId xmlns:a16="http://schemas.microsoft.com/office/drawing/2014/main" id="{3C0D963D-3B47-4CAA-A706-3A120CC5B946}"/>
                </a:ext>
              </a:extLst>
            </p:cNvPr>
            <p:cNvSpPr/>
            <p:nvPr>
              <p:custDataLst>
                <p:tags r:id="rId275"/>
              </p:custDataLst>
            </p:nvPr>
          </p:nvSpPr>
          <p:spPr>
            <a:xfrm>
              <a:off x="12236290" y="-13201484"/>
              <a:ext cx="106771" cy="128057"/>
            </a:xfrm>
            <a:custGeom>
              <a:avLst/>
              <a:gdLst>
                <a:gd name="connsiteX0" fmla="*/ 16609 w 106771"/>
                <a:gd name="connsiteY0" fmla="*/ 105627 h 128056"/>
                <a:gd name="connsiteX1" fmla="*/ 16016 w 106771"/>
                <a:gd name="connsiteY1" fmla="*/ 108749 h 128056"/>
                <a:gd name="connsiteX2" fmla="*/ 21081 w 106771"/>
                <a:gd name="connsiteY2" fmla="*/ 113511 h 128056"/>
                <a:gd name="connsiteX3" fmla="*/ 28228 w 106771"/>
                <a:gd name="connsiteY3" fmla="*/ 106068 h 128056"/>
                <a:gd name="connsiteX4" fmla="*/ 35081 w 106771"/>
                <a:gd name="connsiteY4" fmla="*/ 78829 h 128056"/>
                <a:gd name="connsiteX5" fmla="*/ 51017 w 106771"/>
                <a:gd name="connsiteY5" fmla="*/ 83143 h 128056"/>
                <a:gd name="connsiteX6" fmla="*/ 72464 w 106771"/>
                <a:gd name="connsiteY6" fmla="*/ 72425 h 128056"/>
                <a:gd name="connsiteX7" fmla="*/ 87806 w 106771"/>
                <a:gd name="connsiteY7" fmla="*/ 83143 h 128056"/>
                <a:gd name="connsiteX8" fmla="*/ 99578 w 106771"/>
                <a:gd name="connsiteY8" fmla="*/ 75253 h 128056"/>
                <a:gd name="connsiteX9" fmla="*/ 104790 w 106771"/>
                <a:gd name="connsiteY9" fmla="*/ 60368 h 128056"/>
                <a:gd name="connsiteX10" fmla="*/ 102407 w 106771"/>
                <a:gd name="connsiteY10" fmla="*/ 58433 h 128056"/>
                <a:gd name="connsiteX11" fmla="*/ 99130 w 106771"/>
                <a:gd name="connsiteY11" fmla="*/ 63049 h 128056"/>
                <a:gd name="connsiteX12" fmla="*/ 88253 w 106771"/>
                <a:gd name="connsiteY12" fmla="*/ 78975 h 128056"/>
                <a:gd name="connsiteX13" fmla="*/ 83342 w 106771"/>
                <a:gd name="connsiteY13" fmla="*/ 71685 h 128056"/>
                <a:gd name="connsiteX14" fmla="*/ 85571 w 106771"/>
                <a:gd name="connsiteY14" fmla="*/ 59920 h 128056"/>
                <a:gd name="connsiteX15" fmla="*/ 88847 w 106771"/>
                <a:gd name="connsiteY15" fmla="*/ 46521 h 128056"/>
                <a:gd name="connsiteX16" fmla="*/ 92277 w 106771"/>
                <a:gd name="connsiteY16" fmla="*/ 33275 h 128056"/>
                <a:gd name="connsiteX17" fmla="*/ 94807 w 106771"/>
                <a:gd name="connsiteY17" fmla="*/ 22257 h 128056"/>
                <a:gd name="connsiteX18" fmla="*/ 89895 w 106771"/>
                <a:gd name="connsiteY18" fmla="*/ 17495 h 128056"/>
                <a:gd name="connsiteX19" fmla="*/ 83789 w 106771"/>
                <a:gd name="connsiteY19" fmla="*/ 21071 h 128056"/>
                <a:gd name="connsiteX20" fmla="*/ 81400 w 106771"/>
                <a:gd name="connsiteY20" fmla="*/ 29701 h 128056"/>
                <a:gd name="connsiteX21" fmla="*/ 78277 w 106771"/>
                <a:gd name="connsiteY21" fmla="*/ 42059 h 128056"/>
                <a:gd name="connsiteX22" fmla="*/ 73659 w 106771"/>
                <a:gd name="connsiteY22" fmla="*/ 60667 h 128056"/>
                <a:gd name="connsiteX23" fmla="*/ 71276 w 106771"/>
                <a:gd name="connsiteY23" fmla="*/ 66623 h 128056"/>
                <a:gd name="connsiteX24" fmla="*/ 51611 w 106771"/>
                <a:gd name="connsiteY24" fmla="*/ 78975 h 128056"/>
                <a:gd name="connsiteX25" fmla="*/ 39399 w 106771"/>
                <a:gd name="connsiteY25" fmla="*/ 65730 h 128056"/>
                <a:gd name="connsiteX26" fmla="*/ 41934 w 106771"/>
                <a:gd name="connsiteY26" fmla="*/ 51884 h 128056"/>
                <a:gd name="connsiteX27" fmla="*/ 45211 w 106771"/>
                <a:gd name="connsiteY27" fmla="*/ 38484 h 128056"/>
                <a:gd name="connsiteX28" fmla="*/ 47293 w 106771"/>
                <a:gd name="connsiteY28" fmla="*/ 30147 h 128056"/>
                <a:gd name="connsiteX29" fmla="*/ 49528 w 106771"/>
                <a:gd name="connsiteY29" fmla="*/ 20770 h 128056"/>
                <a:gd name="connsiteX30" fmla="*/ 44464 w 106771"/>
                <a:gd name="connsiteY30" fmla="*/ 16007 h 128056"/>
                <a:gd name="connsiteX31" fmla="*/ 37317 w 106771"/>
                <a:gd name="connsiteY31" fmla="*/ 23004 h 128056"/>
                <a:gd name="connsiteX32" fmla="*/ 16609 w 106771"/>
                <a:gd name="connsiteY32" fmla="*/ 105627 h 12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6771" h="128056">
                  <a:moveTo>
                    <a:pt x="16609" y="105627"/>
                  </a:moveTo>
                  <a:cubicBezTo>
                    <a:pt x="16016" y="107855"/>
                    <a:pt x="16016" y="108601"/>
                    <a:pt x="16016" y="108749"/>
                  </a:cubicBezTo>
                  <a:cubicBezTo>
                    <a:pt x="16016" y="112023"/>
                    <a:pt x="18698" y="113511"/>
                    <a:pt x="21081" y="113511"/>
                  </a:cubicBezTo>
                  <a:cubicBezTo>
                    <a:pt x="26439" y="113511"/>
                    <a:pt x="27634" y="108601"/>
                    <a:pt x="28228" y="106068"/>
                  </a:cubicBezTo>
                  <a:cubicBezTo>
                    <a:pt x="28528" y="105326"/>
                    <a:pt x="31504" y="93415"/>
                    <a:pt x="35081" y="78829"/>
                  </a:cubicBezTo>
                  <a:cubicBezTo>
                    <a:pt x="39699" y="81957"/>
                    <a:pt x="45658" y="83143"/>
                    <a:pt x="51017" y="83143"/>
                  </a:cubicBezTo>
                  <a:cubicBezTo>
                    <a:pt x="63830" y="83143"/>
                    <a:pt x="72171" y="72726"/>
                    <a:pt x="72464" y="72425"/>
                  </a:cubicBezTo>
                  <a:cubicBezTo>
                    <a:pt x="75294" y="82697"/>
                    <a:pt x="85571" y="83143"/>
                    <a:pt x="87806" y="83143"/>
                  </a:cubicBezTo>
                  <a:cubicBezTo>
                    <a:pt x="93172" y="83143"/>
                    <a:pt x="96895" y="79869"/>
                    <a:pt x="99578" y="75253"/>
                  </a:cubicBezTo>
                  <a:cubicBezTo>
                    <a:pt x="102854" y="69451"/>
                    <a:pt x="104790" y="60967"/>
                    <a:pt x="104790" y="60368"/>
                  </a:cubicBezTo>
                  <a:cubicBezTo>
                    <a:pt x="104790" y="58433"/>
                    <a:pt x="102854" y="58433"/>
                    <a:pt x="102407" y="58433"/>
                  </a:cubicBezTo>
                  <a:cubicBezTo>
                    <a:pt x="100319" y="58433"/>
                    <a:pt x="100172" y="59026"/>
                    <a:pt x="99130" y="63049"/>
                  </a:cubicBezTo>
                  <a:cubicBezTo>
                    <a:pt x="97342" y="70191"/>
                    <a:pt x="94513" y="78975"/>
                    <a:pt x="88253" y="78975"/>
                  </a:cubicBezTo>
                  <a:cubicBezTo>
                    <a:pt x="84383" y="78975"/>
                    <a:pt x="83342" y="75700"/>
                    <a:pt x="83342" y="71685"/>
                  </a:cubicBezTo>
                  <a:cubicBezTo>
                    <a:pt x="83342" y="69152"/>
                    <a:pt x="84530" y="63795"/>
                    <a:pt x="85571" y="59920"/>
                  </a:cubicBezTo>
                  <a:cubicBezTo>
                    <a:pt x="86618" y="55905"/>
                    <a:pt x="88107" y="49802"/>
                    <a:pt x="88847" y="46521"/>
                  </a:cubicBezTo>
                  <a:lnTo>
                    <a:pt x="92277" y="33275"/>
                  </a:lnTo>
                  <a:cubicBezTo>
                    <a:pt x="93172" y="29553"/>
                    <a:pt x="94807" y="23004"/>
                    <a:pt x="94807" y="22257"/>
                  </a:cubicBezTo>
                  <a:cubicBezTo>
                    <a:pt x="94807" y="19282"/>
                    <a:pt x="92424" y="17495"/>
                    <a:pt x="89895" y="17495"/>
                  </a:cubicBezTo>
                  <a:cubicBezTo>
                    <a:pt x="88253" y="17495"/>
                    <a:pt x="85424" y="18242"/>
                    <a:pt x="83789" y="21071"/>
                  </a:cubicBezTo>
                  <a:cubicBezTo>
                    <a:pt x="83342" y="21964"/>
                    <a:pt x="82147" y="26725"/>
                    <a:pt x="81400" y="29701"/>
                  </a:cubicBezTo>
                  <a:lnTo>
                    <a:pt x="78277" y="42059"/>
                  </a:lnTo>
                  <a:lnTo>
                    <a:pt x="73659" y="60667"/>
                  </a:lnTo>
                  <a:cubicBezTo>
                    <a:pt x="72618" y="64389"/>
                    <a:pt x="72618" y="64689"/>
                    <a:pt x="71276" y="66623"/>
                  </a:cubicBezTo>
                  <a:cubicBezTo>
                    <a:pt x="66659" y="73173"/>
                    <a:pt x="60106" y="78975"/>
                    <a:pt x="51611" y="78975"/>
                  </a:cubicBezTo>
                  <a:cubicBezTo>
                    <a:pt x="39399" y="78975"/>
                    <a:pt x="39399" y="68410"/>
                    <a:pt x="39399" y="65730"/>
                  </a:cubicBezTo>
                  <a:cubicBezTo>
                    <a:pt x="39399" y="61854"/>
                    <a:pt x="39846" y="59920"/>
                    <a:pt x="41934" y="51884"/>
                  </a:cubicBezTo>
                  <a:cubicBezTo>
                    <a:pt x="43423" y="45334"/>
                    <a:pt x="43723" y="44293"/>
                    <a:pt x="45211" y="38484"/>
                  </a:cubicBezTo>
                  <a:lnTo>
                    <a:pt x="47293" y="30147"/>
                  </a:lnTo>
                  <a:cubicBezTo>
                    <a:pt x="48041" y="27026"/>
                    <a:pt x="49528" y="21364"/>
                    <a:pt x="49528" y="20770"/>
                  </a:cubicBezTo>
                  <a:cubicBezTo>
                    <a:pt x="49528" y="18089"/>
                    <a:pt x="47446" y="16007"/>
                    <a:pt x="44464" y="16007"/>
                  </a:cubicBezTo>
                  <a:cubicBezTo>
                    <a:pt x="39105" y="16007"/>
                    <a:pt x="37764" y="21216"/>
                    <a:pt x="37317" y="23004"/>
                  </a:cubicBezTo>
                  <a:lnTo>
                    <a:pt x="16609" y="1056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204852" name="Forme libre : forme 204851">
              <a:extLst>
                <a:ext uri="{FF2B5EF4-FFF2-40B4-BE49-F238E27FC236}">
                  <a16:creationId xmlns:a16="http://schemas.microsoft.com/office/drawing/2014/main" id="{DA78386B-8103-43EC-9A38-F95C6DE30870}"/>
                </a:ext>
              </a:extLst>
            </p:cNvPr>
            <p:cNvSpPr/>
            <p:nvPr>
              <p:custDataLst>
                <p:tags r:id="rId276"/>
              </p:custDataLst>
            </p:nvPr>
          </p:nvSpPr>
          <p:spPr>
            <a:xfrm>
              <a:off x="12230456" y="-12999133"/>
              <a:ext cx="106771" cy="85371"/>
            </a:xfrm>
            <a:custGeom>
              <a:avLst/>
              <a:gdLst>
                <a:gd name="connsiteX0" fmla="*/ 88253 w 106771"/>
                <a:gd name="connsiteY0" fmla="*/ 60666 h 85371"/>
                <a:gd name="connsiteX1" fmla="*/ 107465 w 106771"/>
                <a:gd name="connsiteY1" fmla="*/ 25084 h 85371"/>
                <a:gd name="connsiteX2" fmla="*/ 104936 w 106771"/>
                <a:gd name="connsiteY2" fmla="*/ 23150 h 85371"/>
                <a:gd name="connsiteX3" fmla="*/ 101807 w 106771"/>
                <a:gd name="connsiteY3" fmla="*/ 26871 h 85371"/>
                <a:gd name="connsiteX4" fmla="*/ 87953 w 106771"/>
                <a:gd name="connsiteY4" fmla="*/ 53817 h 85371"/>
                <a:gd name="connsiteX5" fmla="*/ 87213 w 106771"/>
                <a:gd name="connsiteY5" fmla="*/ 40270 h 85371"/>
                <a:gd name="connsiteX6" fmla="*/ 58911 w 106771"/>
                <a:gd name="connsiteY6" fmla="*/ 16007 h 85371"/>
                <a:gd name="connsiteX7" fmla="*/ 16016 w 106771"/>
                <a:gd name="connsiteY7" fmla="*/ 57245 h 85371"/>
                <a:gd name="connsiteX8" fmla="*/ 43269 w 106771"/>
                <a:gd name="connsiteY8" fmla="*/ 83143 h 85371"/>
                <a:gd name="connsiteX9" fmla="*/ 77676 w 106771"/>
                <a:gd name="connsiteY9" fmla="*/ 70491 h 85371"/>
                <a:gd name="connsiteX10" fmla="*/ 93172 w 106771"/>
                <a:gd name="connsiteY10" fmla="*/ 83143 h 85371"/>
                <a:gd name="connsiteX11" fmla="*/ 107172 w 106771"/>
                <a:gd name="connsiteY11" fmla="*/ 72725 h 85371"/>
                <a:gd name="connsiteX12" fmla="*/ 104636 w 106771"/>
                <a:gd name="connsiteY12" fmla="*/ 70938 h 85371"/>
                <a:gd name="connsiteX13" fmla="*/ 102107 w 106771"/>
                <a:gd name="connsiteY13" fmla="*/ 72425 h 85371"/>
                <a:gd name="connsiteX14" fmla="*/ 93619 w 106771"/>
                <a:gd name="connsiteY14" fmla="*/ 78975 h 85371"/>
                <a:gd name="connsiteX15" fmla="*/ 88253 w 106771"/>
                <a:gd name="connsiteY15" fmla="*/ 60666 h 85371"/>
                <a:gd name="connsiteX16" fmla="*/ 76635 w 106771"/>
                <a:gd name="connsiteY16" fmla="*/ 65730 h 85371"/>
                <a:gd name="connsiteX17" fmla="*/ 43716 w 106771"/>
                <a:gd name="connsiteY17" fmla="*/ 78975 h 85371"/>
                <a:gd name="connsiteX18" fmla="*/ 28375 w 106771"/>
                <a:gd name="connsiteY18" fmla="*/ 62455 h 85371"/>
                <a:gd name="connsiteX19" fmla="*/ 38211 w 106771"/>
                <a:gd name="connsiteY19" fmla="*/ 31634 h 85371"/>
                <a:gd name="connsiteX20" fmla="*/ 58764 w 106771"/>
                <a:gd name="connsiteY20" fmla="*/ 20176 h 85371"/>
                <a:gd name="connsiteX21" fmla="*/ 75294 w 106771"/>
                <a:gd name="connsiteY21" fmla="*/ 40864 h 85371"/>
                <a:gd name="connsiteX22" fmla="*/ 76635 w 106771"/>
                <a:gd name="connsiteY22" fmla="*/ 65730 h 85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6771" h="85371">
                  <a:moveTo>
                    <a:pt x="88253" y="60666"/>
                  </a:moveTo>
                  <a:cubicBezTo>
                    <a:pt x="101954" y="46521"/>
                    <a:pt x="107465" y="26725"/>
                    <a:pt x="107465" y="25084"/>
                  </a:cubicBezTo>
                  <a:cubicBezTo>
                    <a:pt x="107465" y="23150"/>
                    <a:pt x="105677" y="23150"/>
                    <a:pt x="104936" y="23150"/>
                  </a:cubicBezTo>
                  <a:cubicBezTo>
                    <a:pt x="102848" y="23150"/>
                    <a:pt x="102848" y="23596"/>
                    <a:pt x="101807" y="26871"/>
                  </a:cubicBezTo>
                  <a:cubicBezTo>
                    <a:pt x="99124" y="36696"/>
                    <a:pt x="94212" y="45781"/>
                    <a:pt x="87953" y="53817"/>
                  </a:cubicBezTo>
                  <a:cubicBezTo>
                    <a:pt x="87806" y="51583"/>
                    <a:pt x="87506" y="41612"/>
                    <a:pt x="87213" y="40270"/>
                  </a:cubicBezTo>
                  <a:cubicBezTo>
                    <a:pt x="84977" y="25531"/>
                    <a:pt x="73806" y="16007"/>
                    <a:pt x="58911" y="16007"/>
                  </a:cubicBezTo>
                  <a:cubicBezTo>
                    <a:pt x="37017" y="16007"/>
                    <a:pt x="16016" y="36403"/>
                    <a:pt x="16016" y="57245"/>
                  </a:cubicBezTo>
                  <a:cubicBezTo>
                    <a:pt x="16016" y="70938"/>
                    <a:pt x="25992" y="83143"/>
                    <a:pt x="43269" y="83143"/>
                  </a:cubicBezTo>
                  <a:cubicBezTo>
                    <a:pt x="56976" y="83143"/>
                    <a:pt x="69335" y="76893"/>
                    <a:pt x="77676" y="70491"/>
                  </a:cubicBezTo>
                  <a:cubicBezTo>
                    <a:pt x="81106" y="81356"/>
                    <a:pt x="88700" y="83143"/>
                    <a:pt x="93172" y="83143"/>
                  </a:cubicBezTo>
                  <a:cubicBezTo>
                    <a:pt x="101807" y="83143"/>
                    <a:pt x="107172" y="75854"/>
                    <a:pt x="107172" y="72725"/>
                  </a:cubicBezTo>
                  <a:cubicBezTo>
                    <a:pt x="107172" y="70938"/>
                    <a:pt x="105383" y="70938"/>
                    <a:pt x="104636" y="70938"/>
                  </a:cubicBezTo>
                  <a:cubicBezTo>
                    <a:pt x="102701" y="70938"/>
                    <a:pt x="102401" y="71532"/>
                    <a:pt x="102107" y="72425"/>
                  </a:cubicBezTo>
                  <a:cubicBezTo>
                    <a:pt x="100018" y="78081"/>
                    <a:pt x="95400" y="78975"/>
                    <a:pt x="93619" y="78975"/>
                  </a:cubicBezTo>
                  <a:cubicBezTo>
                    <a:pt x="91530" y="78975"/>
                    <a:pt x="89001" y="78975"/>
                    <a:pt x="88253" y="60666"/>
                  </a:cubicBezTo>
                  <a:close/>
                  <a:moveTo>
                    <a:pt x="76635" y="65730"/>
                  </a:moveTo>
                  <a:cubicBezTo>
                    <a:pt x="62041" y="77635"/>
                    <a:pt x="49382" y="78975"/>
                    <a:pt x="43716" y="78975"/>
                  </a:cubicBezTo>
                  <a:cubicBezTo>
                    <a:pt x="33887" y="78975"/>
                    <a:pt x="28375" y="72425"/>
                    <a:pt x="28375" y="62455"/>
                  </a:cubicBezTo>
                  <a:cubicBezTo>
                    <a:pt x="28375" y="58132"/>
                    <a:pt x="30463" y="41912"/>
                    <a:pt x="38211" y="31634"/>
                  </a:cubicBezTo>
                  <a:cubicBezTo>
                    <a:pt x="45058" y="22703"/>
                    <a:pt x="53546" y="20176"/>
                    <a:pt x="58764" y="20176"/>
                  </a:cubicBezTo>
                  <a:cubicBezTo>
                    <a:pt x="70676" y="20176"/>
                    <a:pt x="74106" y="31634"/>
                    <a:pt x="75294" y="40864"/>
                  </a:cubicBezTo>
                  <a:cubicBezTo>
                    <a:pt x="76188" y="47267"/>
                    <a:pt x="75888" y="57839"/>
                    <a:pt x="76635" y="6573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204853" name="Forme libre : forme 204852">
              <a:extLst>
                <a:ext uri="{FF2B5EF4-FFF2-40B4-BE49-F238E27FC236}">
                  <a16:creationId xmlns:a16="http://schemas.microsoft.com/office/drawing/2014/main" id="{F44D47DF-B615-4FF4-8382-0CE13A820328}"/>
                </a:ext>
              </a:extLst>
            </p:cNvPr>
            <p:cNvSpPr/>
            <p:nvPr>
              <p:custDataLst>
                <p:tags r:id="rId277"/>
              </p:custDataLst>
            </p:nvPr>
          </p:nvSpPr>
          <p:spPr>
            <a:xfrm>
              <a:off x="12389028" y="-13073092"/>
              <a:ext cx="42709" cy="42686"/>
            </a:xfrm>
            <a:custGeom>
              <a:avLst/>
              <a:gdLst>
                <a:gd name="connsiteX0" fmla="*/ 32999 w 42708"/>
                <a:gd name="connsiteY0" fmla="*/ 24645 h 42685"/>
                <a:gd name="connsiteX1" fmla="*/ 24511 w 42708"/>
                <a:gd name="connsiteY1" fmla="*/ 16007 h 42685"/>
                <a:gd name="connsiteX2" fmla="*/ 16016 w 42708"/>
                <a:gd name="connsiteY2" fmla="*/ 24498 h 42685"/>
                <a:gd name="connsiteX3" fmla="*/ 24511 w 42708"/>
                <a:gd name="connsiteY3" fmla="*/ 33128 h 42685"/>
                <a:gd name="connsiteX4" fmla="*/ 32999 w 42708"/>
                <a:gd name="connsiteY4" fmla="*/ 24645 h 42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708" h="42685">
                  <a:moveTo>
                    <a:pt x="32999" y="24645"/>
                  </a:moveTo>
                  <a:cubicBezTo>
                    <a:pt x="32999" y="19882"/>
                    <a:pt x="29275" y="16007"/>
                    <a:pt x="24511" y="16007"/>
                  </a:cubicBezTo>
                  <a:cubicBezTo>
                    <a:pt x="19446" y="16007"/>
                    <a:pt x="16016" y="20176"/>
                    <a:pt x="16016" y="24498"/>
                  </a:cubicBezTo>
                  <a:cubicBezTo>
                    <a:pt x="16016" y="29260"/>
                    <a:pt x="19739" y="33128"/>
                    <a:pt x="24511" y="33128"/>
                  </a:cubicBezTo>
                  <a:cubicBezTo>
                    <a:pt x="29569" y="33128"/>
                    <a:pt x="32999" y="28959"/>
                    <a:pt x="32999" y="2464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204854" name="Forme libre : forme 204853">
              <a:extLst>
                <a:ext uri="{FF2B5EF4-FFF2-40B4-BE49-F238E27FC236}">
                  <a16:creationId xmlns:a16="http://schemas.microsoft.com/office/drawing/2014/main" id="{77897B23-C888-4B6C-8B34-1F3BD3B7B703}"/>
                </a:ext>
              </a:extLst>
            </p:cNvPr>
            <p:cNvSpPr/>
            <p:nvPr>
              <p:custDataLst>
                <p:tags r:id="rId278"/>
              </p:custDataLst>
            </p:nvPr>
          </p:nvSpPr>
          <p:spPr>
            <a:xfrm>
              <a:off x="12339075" y="-13038437"/>
              <a:ext cx="106771" cy="149399"/>
            </a:xfrm>
            <a:custGeom>
              <a:avLst/>
              <a:gdLst>
                <a:gd name="connsiteX0" fmla="*/ 103041 w 106771"/>
                <a:gd name="connsiteY0" fmla="*/ 36702 h 149399"/>
                <a:gd name="connsiteX1" fmla="*/ 78610 w 106771"/>
                <a:gd name="connsiteY1" fmla="*/ 16007 h 149399"/>
                <a:gd name="connsiteX2" fmla="*/ 39438 w 106771"/>
                <a:gd name="connsiteY2" fmla="*/ 54270 h 149399"/>
                <a:gd name="connsiteX3" fmla="*/ 16055 w 106771"/>
                <a:gd name="connsiteY3" fmla="*/ 148051 h 149399"/>
                <a:gd name="connsiteX4" fmla="*/ 18137 w 106771"/>
                <a:gd name="connsiteY4" fmla="*/ 149840 h 149399"/>
                <a:gd name="connsiteX5" fmla="*/ 20967 w 106771"/>
                <a:gd name="connsiteY5" fmla="*/ 148799 h 149399"/>
                <a:gd name="connsiteX6" fmla="*/ 30950 w 106771"/>
                <a:gd name="connsiteY6" fmla="*/ 109048 h 149399"/>
                <a:gd name="connsiteX7" fmla="*/ 53292 w 106771"/>
                <a:gd name="connsiteY7" fmla="*/ 122300 h 149399"/>
                <a:gd name="connsiteX8" fmla="*/ 97675 w 106771"/>
                <a:gd name="connsiteY8" fmla="*/ 84490 h 149399"/>
                <a:gd name="connsiteX9" fmla="*/ 86057 w 106771"/>
                <a:gd name="connsiteY9" fmla="*/ 61861 h 149399"/>
                <a:gd name="connsiteX10" fmla="*/ 103041 w 106771"/>
                <a:gd name="connsiteY10" fmla="*/ 36702 h 149399"/>
                <a:gd name="connsiteX11" fmla="*/ 73545 w 106771"/>
                <a:gd name="connsiteY11" fmla="*/ 61713 h 149399"/>
                <a:gd name="connsiteX12" fmla="*/ 65951 w 106771"/>
                <a:gd name="connsiteY12" fmla="*/ 62754 h 149399"/>
                <a:gd name="connsiteX13" fmla="*/ 58951 w 106771"/>
                <a:gd name="connsiteY13" fmla="*/ 62007 h 149399"/>
                <a:gd name="connsiteX14" fmla="*/ 65951 w 106771"/>
                <a:gd name="connsiteY14" fmla="*/ 60967 h 149399"/>
                <a:gd name="connsiteX15" fmla="*/ 73545 w 106771"/>
                <a:gd name="connsiteY15" fmla="*/ 61713 h 149399"/>
                <a:gd name="connsiteX16" fmla="*/ 93204 w 106771"/>
                <a:gd name="connsiteY16" fmla="*/ 34022 h 149399"/>
                <a:gd name="connsiteX17" fmla="*/ 80098 w 106771"/>
                <a:gd name="connsiteY17" fmla="*/ 58732 h 149399"/>
                <a:gd name="connsiteX18" fmla="*/ 66098 w 106771"/>
                <a:gd name="connsiteY18" fmla="*/ 56799 h 149399"/>
                <a:gd name="connsiteX19" fmla="*/ 53439 w 106771"/>
                <a:gd name="connsiteY19" fmla="*/ 62453 h 149399"/>
                <a:gd name="connsiteX20" fmla="*/ 65651 w 106771"/>
                <a:gd name="connsiteY20" fmla="*/ 66776 h 149399"/>
                <a:gd name="connsiteX21" fmla="*/ 79804 w 106771"/>
                <a:gd name="connsiteY21" fmla="*/ 64689 h 149399"/>
                <a:gd name="connsiteX22" fmla="*/ 86652 w 106771"/>
                <a:gd name="connsiteY22" fmla="*/ 80469 h 149399"/>
                <a:gd name="connsiteX23" fmla="*/ 53739 w 106771"/>
                <a:gd name="connsiteY23" fmla="*/ 118132 h 149399"/>
                <a:gd name="connsiteX24" fmla="*/ 34073 w 106771"/>
                <a:gd name="connsiteY24" fmla="*/ 99377 h 149399"/>
                <a:gd name="connsiteX25" fmla="*/ 34520 w 106771"/>
                <a:gd name="connsiteY25" fmla="*/ 95055 h 149399"/>
                <a:gd name="connsiteX26" fmla="*/ 44350 w 106771"/>
                <a:gd name="connsiteY26" fmla="*/ 55457 h 149399"/>
                <a:gd name="connsiteX27" fmla="*/ 78309 w 106771"/>
                <a:gd name="connsiteY27" fmla="*/ 20176 h 149399"/>
                <a:gd name="connsiteX28" fmla="*/ 93204 w 106771"/>
                <a:gd name="connsiteY28" fmla="*/ 34022 h 14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6771" h="149399">
                  <a:moveTo>
                    <a:pt x="103041" y="36702"/>
                  </a:moveTo>
                  <a:cubicBezTo>
                    <a:pt x="103041" y="23603"/>
                    <a:pt x="91716" y="16007"/>
                    <a:pt x="78610" y="16007"/>
                  </a:cubicBezTo>
                  <a:cubicBezTo>
                    <a:pt x="58203" y="16007"/>
                    <a:pt x="43162" y="39231"/>
                    <a:pt x="39438" y="54270"/>
                  </a:cubicBezTo>
                  <a:lnTo>
                    <a:pt x="16055" y="148051"/>
                  </a:lnTo>
                  <a:cubicBezTo>
                    <a:pt x="15755" y="149092"/>
                    <a:pt x="17243" y="149840"/>
                    <a:pt x="18137" y="149840"/>
                  </a:cubicBezTo>
                  <a:cubicBezTo>
                    <a:pt x="19479" y="149840"/>
                    <a:pt x="20673" y="149692"/>
                    <a:pt x="20967" y="148799"/>
                  </a:cubicBezTo>
                  <a:lnTo>
                    <a:pt x="30950" y="109048"/>
                  </a:lnTo>
                  <a:cubicBezTo>
                    <a:pt x="34073" y="115898"/>
                    <a:pt x="41227" y="122300"/>
                    <a:pt x="53292" y="122300"/>
                  </a:cubicBezTo>
                  <a:cubicBezTo>
                    <a:pt x="74139" y="122300"/>
                    <a:pt x="97675" y="107267"/>
                    <a:pt x="97675" y="84490"/>
                  </a:cubicBezTo>
                  <a:cubicBezTo>
                    <a:pt x="97675" y="75707"/>
                    <a:pt x="93651" y="66776"/>
                    <a:pt x="86057" y="61861"/>
                  </a:cubicBezTo>
                  <a:cubicBezTo>
                    <a:pt x="93358" y="57245"/>
                    <a:pt x="103041" y="48761"/>
                    <a:pt x="103041" y="36702"/>
                  </a:cubicBezTo>
                  <a:close/>
                  <a:moveTo>
                    <a:pt x="73545" y="61713"/>
                  </a:moveTo>
                  <a:cubicBezTo>
                    <a:pt x="71310" y="62160"/>
                    <a:pt x="70268" y="62754"/>
                    <a:pt x="65951" y="62754"/>
                  </a:cubicBezTo>
                  <a:cubicBezTo>
                    <a:pt x="63568" y="62754"/>
                    <a:pt x="59992" y="62607"/>
                    <a:pt x="58951" y="62007"/>
                  </a:cubicBezTo>
                  <a:cubicBezTo>
                    <a:pt x="60439" y="61113"/>
                    <a:pt x="64610" y="60967"/>
                    <a:pt x="65951" y="60967"/>
                  </a:cubicBezTo>
                  <a:cubicBezTo>
                    <a:pt x="68186" y="60967"/>
                    <a:pt x="71463" y="61113"/>
                    <a:pt x="73545" y="61713"/>
                  </a:cubicBezTo>
                  <a:close/>
                  <a:moveTo>
                    <a:pt x="93204" y="34022"/>
                  </a:moveTo>
                  <a:cubicBezTo>
                    <a:pt x="93204" y="41912"/>
                    <a:pt x="89334" y="53524"/>
                    <a:pt x="80098" y="58732"/>
                  </a:cubicBezTo>
                  <a:cubicBezTo>
                    <a:pt x="77269" y="57838"/>
                    <a:pt x="74439" y="56799"/>
                    <a:pt x="66098" y="56799"/>
                  </a:cubicBezTo>
                  <a:cubicBezTo>
                    <a:pt x="60886" y="56799"/>
                    <a:pt x="53439" y="57098"/>
                    <a:pt x="53439" y="62453"/>
                  </a:cubicBezTo>
                  <a:cubicBezTo>
                    <a:pt x="53439" y="66175"/>
                    <a:pt x="58056" y="66776"/>
                    <a:pt x="65651" y="66776"/>
                  </a:cubicBezTo>
                  <a:cubicBezTo>
                    <a:pt x="70715" y="66776"/>
                    <a:pt x="75187" y="66029"/>
                    <a:pt x="79804" y="64689"/>
                  </a:cubicBezTo>
                  <a:cubicBezTo>
                    <a:pt x="84269" y="67816"/>
                    <a:pt x="86652" y="73919"/>
                    <a:pt x="86652" y="80469"/>
                  </a:cubicBezTo>
                  <a:cubicBezTo>
                    <a:pt x="86652" y="102052"/>
                    <a:pt x="71910" y="118132"/>
                    <a:pt x="53739" y="118132"/>
                  </a:cubicBezTo>
                  <a:cubicBezTo>
                    <a:pt x="42268" y="118132"/>
                    <a:pt x="34073" y="111135"/>
                    <a:pt x="34073" y="99377"/>
                  </a:cubicBezTo>
                  <a:cubicBezTo>
                    <a:pt x="34073" y="97883"/>
                    <a:pt x="34226" y="96395"/>
                    <a:pt x="34520" y="95055"/>
                  </a:cubicBezTo>
                  <a:lnTo>
                    <a:pt x="44350" y="55457"/>
                  </a:lnTo>
                  <a:cubicBezTo>
                    <a:pt x="47927" y="41318"/>
                    <a:pt x="61033" y="20176"/>
                    <a:pt x="78309" y="20176"/>
                  </a:cubicBezTo>
                  <a:cubicBezTo>
                    <a:pt x="87098" y="20176"/>
                    <a:pt x="93204" y="24945"/>
                    <a:pt x="93204" y="3402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535" name="Forme libre : forme 534">
              <a:extLst>
                <a:ext uri="{FF2B5EF4-FFF2-40B4-BE49-F238E27FC236}">
                  <a16:creationId xmlns:a16="http://schemas.microsoft.com/office/drawing/2014/main" id="{1AC21D86-AA5F-42A3-A2F1-C91366ECA099}"/>
                </a:ext>
              </a:extLst>
            </p:cNvPr>
            <p:cNvSpPr/>
            <p:nvPr>
              <p:custDataLst>
                <p:tags r:id="rId279"/>
              </p:custDataLst>
            </p:nvPr>
          </p:nvSpPr>
          <p:spPr>
            <a:xfrm>
              <a:off x="12451035" y="-13178849"/>
              <a:ext cx="170834" cy="170742"/>
            </a:xfrm>
            <a:custGeom>
              <a:avLst/>
              <a:gdLst>
                <a:gd name="connsiteX0" fmla="*/ 54947 w 170834"/>
                <a:gd name="connsiteY0" fmla="*/ 161211 h 170742"/>
                <a:gd name="connsiteX1" fmla="*/ 174491 w 170834"/>
                <a:gd name="connsiteY1" fmla="*/ 65328 h 170742"/>
                <a:gd name="connsiteX2" fmla="*/ 155132 w 170834"/>
                <a:gd name="connsiteY2" fmla="*/ 27912 h 170742"/>
                <a:gd name="connsiteX3" fmla="*/ 97062 w 170834"/>
                <a:gd name="connsiteY3" fmla="*/ 16007 h 170742"/>
                <a:gd name="connsiteX4" fmla="*/ 48354 w 170834"/>
                <a:gd name="connsiteY4" fmla="*/ 23658 h 170742"/>
                <a:gd name="connsiteX5" fmla="*/ 16016 w 170834"/>
                <a:gd name="connsiteY5" fmla="*/ 55551 h 170742"/>
                <a:gd name="connsiteX6" fmla="*/ 18144 w 170834"/>
                <a:gd name="connsiteY6" fmla="*/ 57252 h 170742"/>
                <a:gd name="connsiteX7" fmla="*/ 28141 w 170834"/>
                <a:gd name="connsiteY7" fmla="*/ 53210 h 170742"/>
                <a:gd name="connsiteX8" fmla="*/ 34527 w 170834"/>
                <a:gd name="connsiteY8" fmla="*/ 44920 h 170742"/>
                <a:gd name="connsiteX9" fmla="*/ 70262 w 170834"/>
                <a:gd name="connsiteY9" fmla="*/ 27698 h 170742"/>
                <a:gd name="connsiteX10" fmla="*/ 41120 w 170834"/>
                <a:gd name="connsiteY10" fmla="*/ 149946 h 170742"/>
                <a:gd name="connsiteX11" fmla="*/ 28141 w 170834"/>
                <a:gd name="connsiteY11" fmla="*/ 159724 h 170742"/>
                <a:gd name="connsiteX12" fmla="*/ 33032 w 170834"/>
                <a:gd name="connsiteY12" fmla="*/ 161211 h 170742"/>
                <a:gd name="connsiteX13" fmla="*/ 54947 w 170834"/>
                <a:gd name="connsiteY13" fmla="*/ 161211 h 170742"/>
                <a:gd name="connsiteX14" fmla="*/ 56008 w 170834"/>
                <a:gd name="connsiteY14" fmla="*/ 149519 h 170742"/>
                <a:gd name="connsiteX15" fmla="*/ 87706 w 170834"/>
                <a:gd name="connsiteY15" fmla="*/ 27698 h 170742"/>
                <a:gd name="connsiteX16" fmla="*/ 156407 w 170834"/>
                <a:gd name="connsiteY16" fmla="*/ 74473 h 170742"/>
                <a:gd name="connsiteX17" fmla="*/ 67493 w 170834"/>
                <a:gd name="connsiteY17" fmla="*/ 149519 h 170742"/>
                <a:gd name="connsiteX18" fmla="*/ 56008 w 170834"/>
                <a:gd name="connsiteY18" fmla="*/ 149519 h 170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834" h="170742">
                  <a:moveTo>
                    <a:pt x="54947" y="161211"/>
                  </a:moveTo>
                  <a:cubicBezTo>
                    <a:pt x="104509" y="161211"/>
                    <a:pt x="174491" y="123368"/>
                    <a:pt x="174491" y="65328"/>
                  </a:cubicBezTo>
                  <a:cubicBezTo>
                    <a:pt x="174491" y="46407"/>
                    <a:pt x="165556" y="34502"/>
                    <a:pt x="155132" y="27912"/>
                  </a:cubicBezTo>
                  <a:cubicBezTo>
                    <a:pt x="136841" y="16007"/>
                    <a:pt x="117268" y="16007"/>
                    <a:pt x="97062" y="16007"/>
                  </a:cubicBezTo>
                  <a:cubicBezTo>
                    <a:pt x="78771" y="16007"/>
                    <a:pt x="66218" y="16007"/>
                    <a:pt x="48354" y="23658"/>
                  </a:cubicBezTo>
                  <a:cubicBezTo>
                    <a:pt x="20059" y="36202"/>
                    <a:pt x="16016" y="53851"/>
                    <a:pt x="16016" y="55551"/>
                  </a:cubicBezTo>
                  <a:cubicBezTo>
                    <a:pt x="16016" y="56825"/>
                    <a:pt x="16870" y="57252"/>
                    <a:pt x="18144" y="57252"/>
                  </a:cubicBezTo>
                  <a:cubicBezTo>
                    <a:pt x="21548" y="57252"/>
                    <a:pt x="26439" y="54270"/>
                    <a:pt x="28141" y="53210"/>
                  </a:cubicBezTo>
                  <a:cubicBezTo>
                    <a:pt x="32612" y="50236"/>
                    <a:pt x="33246" y="48962"/>
                    <a:pt x="34527" y="44920"/>
                  </a:cubicBezTo>
                  <a:cubicBezTo>
                    <a:pt x="37504" y="36416"/>
                    <a:pt x="43456" y="28972"/>
                    <a:pt x="70262" y="27698"/>
                  </a:cubicBezTo>
                  <a:cubicBezTo>
                    <a:pt x="66859" y="72132"/>
                    <a:pt x="56008" y="112736"/>
                    <a:pt x="41120" y="149946"/>
                  </a:cubicBezTo>
                  <a:cubicBezTo>
                    <a:pt x="33246" y="152707"/>
                    <a:pt x="28141" y="157596"/>
                    <a:pt x="28141" y="159724"/>
                  </a:cubicBezTo>
                  <a:cubicBezTo>
                    <a:pt x="28141" y="160998"/>
                    <a:pt x="28355" y="161211"/>
                    <a:pt x="33032" y="161211"/>
                  </a:cubicBezTo>
                  <a:lnTo>
                    <a:pt x="54947" y="161211"/>
                  </a:lnTo>
                  <a:close/>
                  <a:moveTo>
                    <a:pt x="56008" y="149519"/>
                  </a:moveTo>
                  <a:cubicBezTo>
                    <a:pt x="80258" y="90200"/>
                    <a:pt x="84723" y="53210"/>
                    <a:pt x="87706" y="27698"/>
                  </a:cubicBezTo>
                  <a:cubicBezTo>
                    <a:pt x="101953" y="27698"/>
                    <a:pt x="156407" y="27698"/>
                    <a:pt x="156407" y="74473"/>
                  </a:cubicBezTo>
                  <a:cubicBezTo>
                    <a:pt x="156407" y="116137"/>
                    <a:pt x="118970" y="149519"/>
                    <a:pt x="67493" y="149519"/>
                  </a:cubicBezTo>
                  <a:lnTo>
                    <a:pt x="56008" y="14951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536" name="Forme libre : forme 535">
              <a:extLst>
                <a:ext uri="{FF2B5EF4-FFF2-40B4-BE49-F238E27FC236}">
                  <a16:creationId xmlns:a16="http://schemas.microsoft.com/office/drawing/2014/main" id="{3BEE13C8-9067-4520-8DD4-7670375BA731}"/>
                </a:ext>
              </a:extLst>
            </p:cNvPr>
            <p:cNvSpPr/>
            <p:nvPr>
              <p:custDataLst>
                <p:tags r:id="rId280"/>
              </p:custDataLst>
            </p:nvPr>
          </p:nvSpPr>
          <p:spPr>
            <a:xfrm>
              <a:off x="12618127" y="-13067409"/>
              <a:ext cx="106771" cy="128057"/>
            </a:xfrm>
            <a:custGeom>
              <a:avLst/>
              <a:gdLst>
                <a:gd name="connsiteX0" fmla="*/ 16609 w 106771"/>
                <a:gd name="connsiteY0" fmla="*/ 105627 h 128056"/>
                <a:gd name="connsiteX1" fmla="*/ 16016 w 106771"/>
                <a:gd name="connsiteY1" fmla="*/ 108749 h 128056"/>
                <a:gd name="connsiteX2" fmla="*/ 21081 w 106771"/>
                <a:gd name="connsiteY2" fmla="*/ 113511 h 128056"/>
                <a:gd name="connsiteX3" fmla="*/ 28228 w 106771"/>
                <a:gd name="connsiteY3" fmla="*/ 106068 h 128056"/>
                <a:gd name="connsiteX4" fmla="*/ 35081 w 106771"/>
                <a:gd name="connsiteY4" fmla="*/ 78829 h 128056"/>
                <a:gd name="connsiteX5" fmla="*/ 51017 w 106771"/>
                <a:gd name="connsiteY5" fmla="*/ 83143 h 128056"/>
                <a:gd name="connsiteX6" fmla="*/ 72464 w 106771"/>
                <a:gd name="connsiteY6" fmla="*/ 72427 h 128056"/>
                <a:gd name="connsiteX7" fmla="*/ 87806 w 106771"/>
                <a:gd name="connsiteY7" fmla="*/ 83143 h 128056"/>
                <a:gd name="connsiteX8" fmla="*/ 99578 w 106771"/>
                <a:gd name="connsiteY8" fmla="*/ 75253 h 128056"/>
                <a:gd name="connsiteX9" fmla="*/ 104789 w 106771"/>
                <a:gd name="connsiteY9" fmla="*/ 60368 h 128056"/>
                <a:gd name="connsiteX10" fmla="*/ 102407 w 106771"/>
                <a:gd name="connsiteY10" fmla="*/ 58433 h 128056"/>
                <a:gd name="connsiteX11" fmla="*/ 99130 w 106771"/>
                <a:gd name="connsiteY11" fmla="*/ 63049 h 128056"/>
                <a:gd name="connsiteX12" fmla="*/ 88253 w 106771"/>
                <a:gd name="connsiteY12" fmla="*/ 78975 h 128056"/>
                <a:gd name="connsiteX13" fmla="*/ 83342 w 106771"/>
                <a:gd name="connsiteY13" fmla="*/ 71685 h 128056"/>
                <a:gd name="connsiteX14" fmla="*/ 85570 w 106771"/>
                <a:gd name="connsiteY14" fmla="*/ 59920 h 128056"/>
                <a:gd name="connsiteX15" fmla="*/ 88847 w 106771"/>
                <a:gd name="connsiteY15" fmla="*/ 46521 h 128056"/>
                <a:gd name="connsiteX16" fmla="*/ 92277 w 106771"/>
                <a:gd name="connsiteY16" fmla="*/ 33275 h 128056"/>
                <a:gd name="connsiteX17" fmla="*/ 94806 w 106771"/>
                <a:gd name="connsiteY17" fmla="*/ 22257 h 128056"/>
                <a:gd name="connsiteX18" fmla="*/ 89895 w 106771"/>
                <a:gd name="connsiteY18" fmla="*/ 17495 h 128056"/>
                <a:gd name="connsiteX19" fmla="*/ 83789 w 106771"/>
                <a:gd name="connsiteY19" fmla="*/ 21069 h 128056"/>
                <a:gd name="connsiteX20" fmla="*/ 81400 w 106771"/>
                <a:gd name="connsiteY20" fmla="*/ 29701 h 128056"/>
                <a:gd name="connsiteX21" fmla="*/ 78277 w 106771"/>
                <a:gd name="connsiteY21" fmla="*/ 42059 h 128056"/>
                <a:gd name="connsiteX22" fmla="*/ 73659 w 106771"/>
                <a:gd name="connsiteY22" fmla="*/ 60667 h 128056"/>
                <a:gd name="connsiteX23" fmla="*/ 71276 w 106771"/>
                <a:gd name="connsiteY23" fmla="*/ 66623 h 128056"/>
                <a:gd name="connsiteX24" fmla="*/ 51611 w 106771"/>
                <a:gd name="connsiteY24" fmla="*/ 78975 h 128056"/>
                <a:gd name="connsiteX25" fmla="*/ 39399 w 106771"/>
                <a:gd name="connsiteY25" fmla="*/ 65730 h 128056"/>
                <a:gd name="connsiteX26" fmla="*/ 41934 w 106771"/>
                <a:gd name="connsiteY26" fmla="*/ 51884 h 128056"/>
                <a:gd name="connsiteX27" fmla="*/ 45211 w 106771"/>
                <a:gd name="connsiteY27" fmla="*/ 38484 h 128056"/>
                <a:gd name="connsiteX28" fmla="*/ 47293 w 106771"/>
                <a:gd name="connsiteY28" fmla="*/ 30147 h 128056"/>
                <a:gd name="connsiteX29" fmla="*/ 49528 w 106771"/>
                <a:gd name="connsiteY29" fmla="*/ 20770 h 128056"/>
                <a:gd name="connsiteX30" fmla="*/ 44464 w 106771"/>
                <a:gd name="connsiteY30" fmla="*/ 16007 h 128056"/>
                <a:gd name="connsiteX31" fmla="*/ 37317 w 106771"/>
                <a:gd name="connsiteY31" fmla="*/ 23004 h 128056"/>
                <a:gd name="connsiteX32" fmla="*/ 16609 w 106771"/>
                <a:gd name="connsiteY32" fmla="*/ 105627 h 12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6771" h="128056">
                  <a:moveTo>
                    <a:pt x="16609" y="105627"/>
                  </a:moveTo>
                  <a:cubicBezTo>
                    <a:pt x="16016" y="107855"/>
                    <a:pt x="16016" y="108601"/>
                    <a:pt x="16016" y="108749"/>
                  </a:cubicBezTo>
                  <a:cubicBezTo>
                    <a:pt x="16016" y="112023"/>
                    <a:pt x="18698" y="113511"/>
                    <a:pt x="21081" y="113511"/>
                  </a:cubicBezTo>
                  <a:cubicBezTo>
                    <a:pt x="26439" y="113511"/>
                    <a:pt x="27634" y="108601"/>
                    <a:pt x="28228" y="106068"/>
                  </a:cubicBezTo>
                  <a:cubicBezTo>
                    <a:pt x="28528" y="105326"/>
                    <a:pt x="31504" y="93415"/>
                    <a:pt x="35081" y="78829"/>
                  </a:cubicBezTo>
                  <a:cubicBezTo>
                    <a:pt x="39699" y="81957"/>
                    <a:pt x="45658" y="83143"/>
                    <a:pt x="51017" y="83143"/>
                  </a:cubicBezTo>
                  <a:cubicBezTo>
                    <a:pt x="63829" y="83143"/>
                    <a:pt x="72170" y="72726"/>
                    <a:pt x="72464" y="72427"/>
                  </a:cubicBezTo>
                  <a:cubicBezTo>
                    <a:pt x="75294" y="82697"/>
                    <a:pt x="85570" y="83143"/>
                    <a:pt x="87806" y="83143"/>
                  </a:cubicBezTo>
                  <a:cubicBezTo>
                    <a:pt x="93172" y="83143"/>
                    <a:pt x="96895" y="79869"/>
                    <a:pt x="99578" y="75253"/>
                  </a:cubicBezTo>
                  <a:cubicBezTo>
                    <a:pt x="102854" y="69451"/>
                    <a:pt x="104789" y="60967"/>
                    <a:pt x="104789" y="60368"/>
                  </a:cubicBezTo>
                  <a:cubicBezTo>
                    <a:pt x="104789" y="58433"/>
                    <a:pt x="102854" y="58433"/>
                    <a:pt x="102407" y="58433"/>
                  </a:cubicBezTo>
                  <a:cubicBezTo>
                    <a:pt x="100319" y="58433"/>
                    <a:pt x="100171" y="59026"/>
                    <a:pt x="99130" y="63049"/>
                  </a:cubicBezTo>
                  <a:cubicBezTo>
                    <a:pt x="97342" y="70191"/>
                    <a:pt x="94513" y="78975"/>
                    <a:pt x="88253" y="78975"/>
                  </a:cubicBezTo>
                  <a:cubicBezTo>
                    <a:pt x="84383" y="78975"/>
                    <a:pt x="83342" y="75700"/>
                    <a:pt x="83342" y="71685"/>
                  </a:cubicBezTo>
                  <a:cubicBezTo>
                    <a:pt x="83342" y="69152"/>
                    <a:pt x="84530" y="63795"/>
                    <a:pt x="85570" y="59920"/>
                  </a:cubicBezTo>
                  <a:cubicBezTo>
                    <a:pt x="86618" y="55905"/>
                    <a:pt x="88106" y="49802"/>
                    <a:pt x="88847" y="46521"/>
                  </a:cubicBezTo>
                  <a:lnTo>
                    <a:pt x="92277" y="33275"/>
                  </a:lnTo>
                  <a:cubicBezTo>
                    <a:pt x="93172" y="29553"/>
                    <a:pt x="94806" y="23004"/>
                    <a:pt x="94806" y="22257"/>
                  </a:cubicBezTo>
                  <a:cubicBezTo>
                    <a:pt x="94806" y="19282"/>
                    <a:pt x="92424" y="17495"/>
                    <a:pt x="89895" y="17495"/>
                  </a:cubicBezTo>
                  <a:cubicBezTo>
                    <a:pt x="88253" y="17495"/>
                    <a:pt x="85424" y="18242"/>
                    <a:pt x="83789" y="21069"/>
                  </a:cubicBezTo>
                  <a:cubicBezTo>
                    <a:pt x="83342" y="21964"/>
                    <a:pt x="82147" y="26725"/>
                    <a:pt x="81400" y="29701"/>
                  </a:cubicBezTo>
                  <a:lnTo>
                    <a:pt x="78277" y="42059"/>
                  </a:lnTo>
                  <a:lnTo>
                    <a:pt x="73659" y="60667"/>
                  </a:lnTo>
                  <a:cubicBezTo>
                    <a:pt x="72617" y="64389"/>
                    <a:pt x="72617" y="64689"/>
                    <a:pt x="71276" y="66623"/>
                  </a:cubicBezTo>
                  <a:cubicBezTo>
                    <a:pt x="66659" y="73173"/>
                    <a:pt x="60105" y="78975"/>
                    <a:pt x="51611" y="78975"/>
                  </a:cubicBezTo>
                  <a:cubicBezTo>
                    <a:pt x="39399" y="78975"/>
                    <a:pt x="39399" y="68410"/>
                    <a:pt x="39399" y="65730"/>
                  </a:cubicBezTo>
                  <a:cubicBezTo>
                    <a:pt x="39399" y="61854"/>
                    <a:pt x="39846" y="59920"/>
                    <a:pt x="41934" y="51884"/>
                  </a:cubicBezTo>
                  <a:cubicBezTo>
                    <a:pt x="43422" y="45334"/>
                    <a:pt x="43723" y="44293"/>
                    <a:pt x="45211" y="38484"/>
                  </a:cubicBezTo>
                  <a:lnTo>
                    <a:pt x="47293" y="30147"/>
                  </a:lnTo>
                  <a:cubicBezTo>
                    <a:pt x="48040" y="27026"/>
                    <a:pt x="49528" y="21364"/>
                    <a:pt x="49528" y="20770"/>
                  </a:cubicBezTo>
                  <a:cubicBezTo>
                    <a:pt x="49528" y="18089"/>
                    <a:pt x="47446" y="16007"/>
                    <a:pt x="44464" y="16007"/>
                  </a:cubicBezTo>
                  <a:cubicBezTo>
                    <a:pt x="39105" y="16007"/>
                    <a:pt x="37764" y="21216"/>
                    <a:pt x="37317" y="23004"/>
                  </a:cubicBezTo>
                  <a:lnTo>
                    <a:pt x="16609" y="1056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600">
                <a:latin typeface="+mn-lt"/>
              </a:endParaRPr>
            </a:p>
          </p:txBody>
        </p:sp>
      </p:grpSp>
      <p:grpSp>
        <p:nvGrpSpPr>
          <p:cNvPr id="374" name="Groupe 373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sigma^{\mu\nu}_{\alpha\beta} = \sigma^{[\mu}_{\alpha\dot{\alpha}} &#10;\sigma^{\nu]}_{\beta\dot{\beta}}\,\epsilon^{\dot{\alpha}\dot{\beta}} &#10;\end{align*}&#10;&#10;\end{document}" title="IguanaTex Vector Display">
            <a:extLst>
              <a:ext uri="{FF2B5EF4-FFF2-40B4-BE49-F238E27FC236}">
                <a16:creationId xmlns:a16="http://schemas.microsoft.com/office/drawing/2014/main" id="{367FEEFE-7188-4754-AA93-CC85CDA0601F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7456437" y="1384233"/>
            <a:ext cx="1549750" cy="346724"/>
            <a:chOff x="10130438" y="-11539706"/>
            <a:chExt cx="1979500" cy="442873"/>
          </a:xfrm>
        </p:grpSpPr>
        <p:sp>
          <p:nvSpPr>
            <p:cNvPr id="329" name="Forme libre : forme 328">
              <a:extLst>
                <a:ext uri="{FF2B5EF4-FFF2-40B4-BE49-F238E27FC236}">
                  <a16:creationId xmlns:a16="http://schemas.microsoft.com/office/drawing/2014/main" id="{F4FF4D24-49FF-4E5A-86EA-54DC14C758AC}"/>
                </a:ext>
              </a:extLst>
            </p:cNvPr>
            <p:cNvSpPr/>
            <p:nvPr>
              <p:custDataLst>
                <p:tags r:id="rId248"/>
              </p:custDataLst>
            </p:nvPr>
          </p:nvSpPr>
          <p:spPr>
            <a:xfrm>
              <a:off x="10130438" y="-11378067"/>
              <a:ext cx="152528" cy="127038"/>
            </a:xfrm>
            <a:custGeom>
              <a:avLst/>
              <a:gdLst>
                <a:gd name="connsiteX0" fmla="*/ 140620 w 152528"/>
                <a:gd name="connsiteY0" fmla="*/ 33737 h 127037"/>
                <a:gd name="connsiteX1" fmla="*/ 153029 w 152528"/>
                <a:gd name="connsiteY1" fmla="*/ 25138 h 127037"/>
                <a:gd name="connsiteX2" fmla="*/ 143146 w 152528"/>
                <a:gd name="connsiteY2" fmla="*/ 19056 h 127037"/>
                <a:gd name="connsiteX3" fmla="*/ 85415 w 152528"/>
                <a:gd name="connsiteY3" fmla="*/ 19056 h 127037"/>
                <a:gd name="connsiteX4" fmla="*/ 19066 w 152528"/>
                <a:gd name="connsiteY4" fmla="*/ 90935 h 127037"/>
                <a:gd name="connsiteX5" fmla="*/ 57055 w 152528"/>
                <a:gd name="connsiteY5" fmla="*/ 130929 h 127037"/>
                <a:gd name="connsiteX6" fmla="*/ 120616 w 152528"/>
                <a:gd name="connsiteY6" fmla="*/ 61328 h 127037"/>
                <a:gd name="connsiteX7" fmla="*/ 112759 w 152528"/>
                <a:gd name="connsiteY7" fmla="*/ 33737 h 127037"/>
                <a:gd name="connsiteX8" fmla="*/ 140620 w 152528"/>
                <a:gd name="connsiteY8" fmla="*/ 33737 h 127037"/>
                <a:gd name="connsiteX9" fmla="*/ 57309 w 152528"/>
                <a:gd name="connsiteY9" fmla="*/ 125354 h 127037"/>
                <a:gd name="connsiteX10" fmla="*/ 34771 w 152528"/>
                <a:gd name="connsiteY10" fmla="*/ 98025 h 127037"/>
                <a:gd name="connsiteX11" fmla="*/ 46672 w 152528"/>
                <a:gd name="connsiteY11" fmla="*/ 54745 h 127037"/>
                <a:gd name="connsiteX12" fmla="*/ 81110 w 152528"/>
                <a:gd name="connsiteY12" fmla="*/ 33737 h 127037"/>
                <a:gd name="connsiteX13" fmla="*/ 104402 w 152528"/>
                <a:gd name="connsiteY13" fmla="*/ 58287 h 127037"/>
                <a:gd name="connsiteX14" fmla="*/ 90730 w 152528"/>
                <a:gd name="connsiteY14" fmla="*/ 103845 h 127037"/>
                <a:gd name="connsiteX15" fmla="*/ 57309 w 152528"/>
                <a:gd name="connsiteY15" fmla="*/ 125354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528" h="127037">
                  <a:moveTo>
                    <a:pt x="140620" y="33737"/>
                  </a:moveTo>
                  <a:cubicBezTo>
                    <a:pt x="143908" y="33737"/>
                    <a:pt x="153029" y="33737"/>
                    <a:pt x="153029" y="25138"/>
                  </a:cubicBezTo>
                  <a:cubicBezTo>
                    <a:pt x="153029" y="19056"/>
                    <a:pt x="147706" y="19056"/>
                    <a:pt x="143146" y="19056"/>
                  </a:cubicBezTo>
                  <a:lnTo>
                    <a:pt x="85415" y="19056"/>
                  </a:lnTo>
                  <a:cubicBezTo>
                    <a:pt x="47180" y="19056"/>
                    <a:pt x="19066" y="60819"/>
                    <a:pt x="19066" y="90935"/>
                  </a:cubicBezTo>
                  <a:cubicBezTo>
                    <a:pt x="19066" y="113207"/>
                    <a:pt x="34009" y="130929"/>
                    <a:pt x="57055" y="130929"/>
                  </a:cubicBezTo>
                  <a:cubicBezTo>
                    <a:pt x="86933" y="130929"/>
                    <a:pt x="120616" y="100304"/>
                    <a:pt x="120616" y="61328"/>
                  </a:cubicBezTo>
                  <a:cubicBezTo>
                    <a:pt x="120616" y="57024"/>
                    <a:pt x="120616" y="44876"/>
                    <a:pt x="112759" y="33737"/>
                  </a:cubicBezTo>
                  <a:lnTo>
                    <a:pt x="140620" y="33737"/>
                  </a:lnTo>
                  <a:close/>
                  <a:moveTo>
                    <a:pt x="57309" y="125354"/>
                  </a:moveTo>
                  <a:cubicBezTo>
                    <a:pt x="44900" y="125354"/>
                    <a:pt x="34771" y="116248"/>
                    <a:pt x="34771" y="98025"/>
                  </a:cubicBezTo>
                  <a:cubicBezTo>
                    <a:pt x="34771" y="90426"/>
                    <a:pt x="37806" y="69680"/>
                    <a:pt x="46672" y="54745"/>
                  </a:cubicBezTo>
                  <a:cubicBezTo>
                    <a:pt x="57309" y="37285"/>
                    <a:pt x="72498" y="33737"/>
                    <a:pt x="81110" y="33737"/>
                  </a:cubicBezTo>
                  <a:cubicBezTo>
                    <a:pt x="102376" y="33737"/>
                    <a:pt x="104402" y="50441"/>
                    <a:pt x="104402" y="58287"/>
                  </a:cubicBezTo>
                  <a:cubicBezTo>
                    <a:pt x="104402" y="70181"/>
                    <a:pt x="99342" y="90935"/>
                    <a:pt x="90730" y="103845"/>
                  </a:cubicBezTo>
                  <a:cubicBezTo>
                    <a:pt x="80855" y="118780"/>
                    <a:pt x="67183" y="125354"/>
                    <a:pt x="57309" y="12535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30" name="Forme libre : forme 329">
              <a:extLst>
                <a:ext uri="{FF2B5EF4-FFF2-40B4-BE49-F238E27FC236}">
                  <a16:creationId xmlns:a16="http://schemas.microsoft.com/office/drawing/2014/main" id="{BDB053A7-6025-4DBF-B7F5-8431CCD6E8B1}"/>
                </a:ext>
              </a:extLst>
            </p:cNvPr>
            <p:cNvSpPr/>
            <p:nvPr>
              <p:custDataLst>
                <p:tags r:id="rId249"/>
              </p:custDataLst>
            </p:nvPr>
          </p:nvSpPr>
          <p:spPr>
            <a:xfrm>
              <a:off x="10283483" y="-11468786"/>
              <a:ext cx="254214" cy="152445"/>
            </a:xfrm>
            <a:custGeom>
              <a:avLst/>
              <a:gdLst>
                <a:gd name="connsiteX0" fmla="*/ 19773 w 254213"/>
                <a:gd name="connsiteY0" fmla="*/ 125744 h 152445"/>
                <a:gd name="connsiteX1" fmla="*/ 19066 w 254213"/>
                <a:gd name="connsiteY1" fmla="*/ 129460 h 152445"/>
                <a:gd name="connsiteX2" fmla="*/ 25096 w 254213"/>
                <a:gd name="connsiteY2" fmla="*/ 135130 h 152445"/>
                <a:gd name="connsiteX3" fmla="*/ 33604 w 254213"/>
                <a:gd name="connsiteY3" fmla="*/ 126269 h 152445"/>
                <a:gd name="connsiteX4" fmla="*/ 41763 w 254213"/>
                <a:gd name="connsiteY4" fmla="*/ 93842 h 152445"/>
                <a:gd name="connsiteX5" fmla="*/ 60733 w 254213"/>
                <a:gd name="connsiteY5" fmla="*/ 98978 h 152445"/>
                <a:gd name="connsiteX6" fmla="*/ 86266 w 254213"/>
                <a:gd name="connsiteY6" fmla="*/ 86219 h 152445"/>
                <a:gd name="connsiteX7" fmla="*/ 104529 w 254213"/>
                <a:gd name="connsiteY7" fmla="*/ 98978 h 152445"/>
                <a:gd name="connsiteX8" fmla="*/ 118543 w 254213"/>
                <a:gd name="connsiteY8" fmla="*/ 89585 h 152445"/>
                <a:gd name="connsiteX9" fmla="*/ 124747 w 254213"/>
                <a:gd name="connsiteY9" fmla="*/ 71865 h 152445"/>
                <a:gd name="connsiteX10" fmla="*/ 121911 w 254213"/>
                <a:gd name="connsiteY10" fmla="*/ 69562 h 152445"/>
                <a:gd name="connsiteX11" fmla="*/ 118011 w 254213"/>
                <a:gd name="connsiteY11" fmla="*/ 75056 h 152445"/>
                <a:gd name="connsiteX12" fmla="*/ 105062 w 254213"/>
                <a:gd name="connsiteY12" fmla="*/ 94016 h 152445"/>
                <a:gd name="connsiteX13" fmla="*/ 99214 w 254213"/>
                <a:gd name="connsiteY13" fmla="*/ 85338 h 152445"/>
                <a:gd name="connsiteX14" fmla="*/ 101868 w 254213"/>
                <a:gd name="connsiteY14" fmla="*/ 71332 h 152445"/>
                <a:gd name="connsiteX15" fmla="*/ 105768 w 254213"/>
                <a:gd name="connsiteY15" fmla="*/ 55381 h 152445"/>
                <a:gd name="connsiteX16" fmla="*/ 109851 w 254213"/>
                <a:gd name="connsiteY16" fmla="*/ 39612 h 152445"/>
                <a:gd name="connsiteX17" fmla="*/ 112862 w 254213"/>
                <a:gd name="connsiteY17" fmla="*/ 26496 h 152445"/>
                <a:gd name="connsiteX18" fmla="*/ 107016 w 254213"/>
                <a:gd name="connsiteY18" fmla="*/ 20827 h 152445"/>
                <a:gd name="connsiteX19" fmla="*/ 99747 w 254213"/>
                <a:gd name="connsiteY19" fmla="*/ 25083 h 152445"/>
                <a:gd name="connsiteX20" fmla="*/ 96903 w 254213"/>
                <a:gd name="connsiteY20" fmla="*/ 35357 h 152445"/>
                <a:gd name="connsiteX21" fmla="*/ 93185 w 254213"/>
                <a:gd name="connsiteY21" fmla="*/ 50069 h 152445"/>
                <a:gd name="connsiteX22" fmla="*/ 87688 w 254213"/>
                <a:gd name="connsiteY22" fmla="*/ 72222 h 152445"/>
                <a:gd name="connsiteX23" fmla="*/ 84851 w 254213"/>
                <a:gd name="connsiteY23" fmla="*/ 79312 h 152445"/>
                <a:gd name="connsiteX24" fmla="*/ 61440 w 254213"/>
                <a:gd name="connsiteY24" fmla="*/ 94016 h 152445"/>
                <a:gd name="connsiteX25" fmla="*/ 46902 w 254213"/>
                <a:gd name="connsiteY25" fmla="*/ 78248 h 152445"/>
                <a:gd name="connsiteX26" fmla="*/ 49921 w 254213"/>
                <a:gd name="connsiteY26" fmla="*/ 61765 h 152445"/>
                <a:gd name="connsiteX27" fmla="*/ 53822 w 254213"/>
                <a:gd name="connsiteY27" fmla="*/ 45814 h 152445"/>
                <a:gd name="connsiteX28" fmla="*/ 56300 w 254213"/>
                <a:gd name="connsiteY28" fmla="*/ 35889 h 152445"/>
                <a:gd name="connsiteX29" fmla="*/ 58961 w 254213"/>
                <a:gd name="connsiteY29" fmla="*/ 24725 h 152445"/>
                <a:gd name="connsiteX30" fmla="*/ 52932 w 254213"/>
                <a:gd name="connsiteY30" fmla="*/ 19056 h 152445"/>
                <a:gd name="connsiteX31" fmla="*/ 44424 w 254213"/>
                <a:gd name="connsiteY31" fmla="*/ 27385 h 152445"/>
                <a:gd name="connsiteX32" fmla="*/ 19773 w 254213"/>
                <a:gd name="connsiteY32" fmla="*/ 125744 h 152445"/>
                <a:gd name="connsiteX33" fmla="*/ 177844 w 254213"/>
                <a:gd name="connsiteY33" fmla="*/ 24193 h 152445"/>
                <a:gd name="connsiteX34" fmla="*/ 178202 w 254213"/>
                <a:gd name="connsiteY34" fmla="*/ 21534 h 152445"/>
                <a:gd name="connsiteX35" fmla="*/ 175365 w 254213"/>
                <a:gd name="connsiteY35" fmla="*/ 19056 h 152445"/>
                <a:gd name="connsiteX36" fmla="*/ 163838 w 254213"/>
                <a:gd name="connsiteY36" fmla="*/ 19938 h 152445"/>
                <a:gd name="connsiteX37" fmla="*/ 153908 w 254213"/>
                <a:gd name="connsiteY37" fmla="*/ 20827 h 152445"/>
                <a:gd name="connsiteX38" fmla="*/ 148943 w 254213"/>
                <a:gd name="connsiteY38" fmla="*/ 24900 h 152445"/>
                <a:gd name="connsiteX39" fmla="*/ 153551 w 254213"/>
                <a:gd name="connsiteY39" fmla="*/ 27385 h 152445"/>
                <a:gd name="connsiteX40" fmla="*/ 162067 w 254213"/>
                <a:gd name="connsiteY40" fmla="*/ 30044 h 152445"/>
                <a:gd name="connsiteX41" fmla="*/ 160470 w 254213"/>
                <a:gd name="connsiteY41" fmla="*/ 36953 h 152445"/>
                <a:gd name="connsiteX42" fmla="*/ 151604 w 254213"/>
                <a:gd name="connsiteY42" fmla="*/ 72754 h 152445"/>
                <a:gd name="connsiteX43" fmla="*/ 146282 w 254213"/>
                <a:gd name="connsiteY43" fmla="*/ 94731 h 152445"/>
                <a:gd name="connsiteX44" fmla="*/ 149650 w 254213"/>
                <a:gd name="connsiteY44" fmla="*/ 97209 h 152445"/>
                <a:gd name="connsiteX45" fmla="*/ 152494 w 254213"/>
                <a:gd name="connsiteY45" fmla="*/ 97209 h 152445"/>
                <a:gd name="connsiteX46" fmla="*/ 209763 w 254213"/>
                <a:gd name="connsiteY46" fmla="*/ 69562 h 152445"/>
                <a:gd name="connsiteX47" fmla="*/ 237425 w 254213"/>
                <a:gd name="connsiteY47" fmla="*/ 24725 h 152445"/>
                <a:gd name="connsiteX48" fmla="*/ 231396 w 254213"/>
                <a:gd name="connsiteY48" fmla="*/ 19056 h 152445"/>
                <a:gd name="connsiteX49" fmla="*/ 222355 w 254213"/>
                <a:gd name="connsiteY49" fmla="*/ 28980 h 152445"/>
                <a:gd name="connsiteX50" fmla="*/ 161360 w 254213"/>
                <a:gd name="connsiteY50" fmla="*/ 90117 h 152445"/>
                <a:gd name="connsiteX51" fmla="*/ 177844 w 254213"/>
                <a:gd name="connsiteY51" fmla="*/ 2419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4213" h="152445">
                  <a:moveTo>
                    <a:pt x="19773" y="125744"/>
                  </a:moveTo>
                  <a:cubicBezTo>
                    <a:pt x="19066" y="128396"/>
                    <a:pt x="19066" y="129285"/>
                    <a:pt x="19066" y="129460"/>
                  </a:cubicBezTo>
                  <a:cubicBezTo>
                    <a:pt x="19066" y="133359"/>
                    <a:pt x="22259" y="135130"/>
                    <a:pt x="25096" y="135130"/>
                  </a:cubicBezTo>
                  <a:cubicBezTo>
                    <a:pt x="31475" y="135130"/>
                    <a:pt x="32897" y="129285"/>
                    <a:pt x="33604" y="126269"/>
                  </a:cubicBezTo>
                  <a:cubicBezTo>
                    <a:pt x="33961" y="125386"/>
                    <a:pt x="37504" y="111206"/>
                    <a:pt x="41763" y="93842"/>
                  </a:cubicBezTo>
                  <a:cubicBezTo>
                    <a:pt x="47260" y="97566"/>
                    <a:pt x="54354" y="98978"/>
                    <a:pt x="60733" y="98978"/>
                  </a:cubicBezTo>
                  <a:cubicBezTo>
                    <a:pt x="75986" y="98978"/>
                    <a:pt x="85916" y="86577"/>
                    <a:pt x="86266" y="86219"/>
                  </a:cubicBezTo>
                  <a:cubicBezTo>
                    <a:pt x="89634" y="98446"/>
                    <a:pt x="101868" y="98978"/>
                    <a:pt x="104529" y="98978"/>
                  </a:cubicBezTo>
                  <a:cubicBezTo>
                    <a:pt x="110917" y="98978"/>
                    <a:pt x="115349" y="95080"/>
                    <a:pt x="118543" y="89585"/>
                  </a:cubicBezTo>
                  <a:cubicBezTo>
                    <a:pt x="122443" y="82678"/>
                    <a:pt x="124747" y="72578"/>
                    <a:pt x="124747" y="71865"/>
                  </a:cubicBezTo>
                  <a:cubicBezTo>
                    <a:pt x="124747" y="69562"/>
                    <a:pt x="122443" y="69562"/>
                    <a:pt x="121911" y="69562"/>
                  </a:cubicBezTo>
                  <a:cubicBezTo>
                    <a:pt x="119425" y="69562"/>
                    <a:pt x="119249" y="70268"/>
                    <a:pt x="118011" y="75056"/>
                  </a:cubicBezTo>
                  <a:cubicBezTo>
                    <a:pt x="115882" y="83559"/>
                    <a:pt x="112513" y="94016"/>
                    <a:pt x="105062" y="94016"/>
                  </a:cubicBezTo>
                  <a:cubicBezTo>
                    <a:pt x="100454" y="94016"/>
                    <a:pt x="99214" y="90117"/>
                    <a:pt x="99214" y="85338"/>
                  </a:cubicBezTo>
                  <a:cubicBezTo>
                    <a:pt x="99214" y="82322"/>
                    <a:pt x="100629" y="75945"/>
                    <a:pt x="101868" y="71332"/>
                  </a:cubicBezTo>
                  <a:cubicBezTo>
                    <a:pt x="103115" y="66552"/>
                    <a:pt x="104886" y="59287"/>
                    <a:pt x="105768" y="55381"/>
                  </a:cubicBezTo>
                  <a:lnTo>
                    <a:pt x="109851" y="39612"/>
                  </a:lnTo>
                  <a:cubicBezTo>
                    <a:pt x="110917" y="35182"/>
                    <a:pt x="112862" y="27385"/>
                    <a:pt x="112862" y="26496"/>
                  </a:cubicBezTo>
                  <a:cubicBezTo>
                    <a:pt x="112862" y="22954"/>
                    <a:pt x="110027" y="20827"/>
                    <a:pt x="107016" y="20827"/>
                  </a:cubicBezTo>
                  <a:cubicBezTo>
                    <a:pt x="105062" y="20827"/>
                    <a:pt x="101693" y="21717"/>
                    <a:pt x="99747" y="25083"/>
                  </a:cubicBezTo>
                  <a:cubicBezTo>
                    <a:pt x="99214" y="26147"/>
                    <a:pt x="97792" y="31815"/>
                    <a:pt x="96903" y="35357"/>
                  </a:cubicBezTo>
                  <a:lnTo>
                    <a:pt x="93185" y="50069"/>
                  </a:lnTo>
                  <a:lnTo>
                    <a:pt x="87688" y="72222"/>
                  </a:lnTo>
                  <a:cubicBezTo>
                    <a:pt x="86448" y="76652"/>
                    <a:pt x="86448" y="77009"/>
                    <a:pt x="84851" y="79312"/>
                  </a:cubicBezTo>
                  <a:cubicBezTo>
                    <a:pt x="79354" y="87109"/>
                    <a:pt x="71553" y="94016"/>
                    <a:pt x="61440" y="94016"/>
                  </a:cubicBezTo>
                  <a:cubicBezTo>
                    <a:pt x="46902" y="94016"/>
                    <a:pt x="46902" y="81439"/>
                    <a:pt x="46902" y="78248"/>
                  </a:cubicBezTo>
                  <a:cubicBezTo>
                    <a:pt x="46902" y="73634"/>
                    <a:pt x="47435" y="71332"/>
                    <a:pt x="49921" y="61765"/>
                  </a:cubicBezTo>
                  <a:cubicBezTo>
                    <a:pt x="51692" y="53968"/>
                    <a:pt x="52050" y="52729"/>
                    <a:pt x="53822" y="45814"/>
                  </a:cubicBezTo>
                  <a:lnTo>
                    <a:pt x="56300" y="35889"/>
                  </a:lnTo>
                  <a:cubicBezTo>
                    <a:pt x="57190" y="32173"/>
                    <a:pt x="58961" y="25432"/>
                    <a:pt x="58961" y="24725"/>
                  </a:cubicBezTo>
                  <a:cubicBezTo>
                    <a:pt x="58961" y="21534"/>
                    <a:pt x="56483" y="19056"/>
                    <a:pt x="52932" y="19056"/>
                  </a:cubicBezTo>
                  <a:cubicBezTo>
                    <a:pt x="46553" y="19056"/>
                    <a:pt x="44956" y="25257"/>
                    <a:pt x="44424" y="27385"/>
                  </a:cubicBezTo>
                  <a:lnTo>
                    <a:pt x="19773" y="125744"/>
                  </a:lnTo>
                  <a:close/>
                  <a:moveTo>
                    <a:pt x="177844" y="24193"/>
                  </a:moveTo>
                  <a:cubicBezTo>
                    <a:pt x="178027" y="23486"/>
                    <a:pt x="178202" y="22422"/>
                    <a:pt x="178202" y="21534"/>
                  </a:cubicBezTo>
                  <a:cubicBezTo>
                    <a:pt x="178202" y="21359"/>
                    <a:pt x="178202" y="19056"/>
                    <a:pt x="175365" y="19056"/>
                  </a:cubicBezTo>
                  <a:cubicBezTo>
                    <a:pt x="175191" y="19056"/>
                    <a:pt x="165077" y="19938"/>
                    <a:pt x="163838" y="19938"/>
                  </a:cubicBezTo>
                  <a:cubicBezTo>
                    <a:pt x="160470" y="20295"/>
                    <a:pt x="157277" y="20470"/>
                    <a:pt x="153908" y="20827"/>
                  </a:cubicBezTo>
                  <a:cubicBezTo>
                    <a:pt x="151072" y="21002"/>
                    <a:pt x="148943" y="21185"/>
                    <a:pt x="148943" y="24900"/>
                  </a:cubicBezTo>
                  <a:cubicBezTo>
                    <a:pt x="148943" y="27385"/>
                    <a:pt x="151430" y="27385"/>
                    <a:pt x="153551" y="27385"/>
                  </a:cubicBezTo>
                  <a:cubicBezTo>
                    <a:pt x="162067" y="27385"/>
                    <a:pt x="162067" y="28449"/>
                    <a:pt x="162067" y="30044"/>
                  </a:cubicBezTo>
                  <a:cubicBezTo>
                    <a:pt x="162067" y="31110"/>
                    <a:pt x="161177" y="34650"/>
                    <a:pt x="160470" y="36953"/>
                  </a:cubicBezTo>
                  <a:lnTo>
                    <a:pt x="151604" y="72754"/>
                  </a:lnTo>
                  <a:cubicBezTo>
                    <a:pt x="147171" y="90476"/>
                    <a:pt x="146282" y="94016"/>
                    <a:pt x="146282" y="94731"/>
                  </a:cubicBezTo>
                  <a:cubicBezTo>
                    <a:pt x="146282" y="97209"/>
                    <a:pt x="148943" y="97209"/>
                    <a:pt x="149650" y="97209"/>
                  </a:cubicBezTo>
                  <a:lnTo>
                    <a:pt x="152494" y="97209"/>
                  </a:lnTo>
                  <a:cubicBezTo>
                    <a:pt x="168271" y="94731"/>
                    <a:pt x="190793" y="86394"/>
                    <a:pt x="209763" y="69562"/>
                  </a:cubicBezTo>
                  <a:cubicBezTo>
                    <a:pt x="233874" y="48117"/>
                    <a:pt x="237425" y="25083"/>
                    <a:pt x="237425" y="24725"/>
                  </a:cubicBezTo>
                  <a:cubicBezTo>
                    <a:pt x="237425" y="21534"/>
                    <a:pt x="234939" y="19056"/>
                    <a:pt x="231396" y="19056"/>
                  </a:cubicBezTo>
                  <a:cubicBezTo>
                    <a:pt x="225191" y="19056"/>
                    <a:pt x="223952" y="24018"/>
                    <a:pt x="222355" y="28980"/>
                  </a:cubicBezTo>
                  <a:cubicBezTo>
                    <a:pt x="215261" y="54143"/>
                    <a:pt x="191500" y="81256"/>
                    <a:pt x="161360" y="90117"/>
                  </a:cubicBezTo>
                  <a:lnTo>
                    <a:pt x="177844" y="2419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31" name="Forme libre : forme 330">
              <a:extLst>
                <a:ext uri="{FF2B5EF4-FFF2-40B4-BE49-F238E27FC236}">
                  <a16:creationId xmlns:a16="http://schemas.microsoft.com/office/drawing/2014/main" id="{D6467AFB-025D-4884-871E-5164D854C35B}"/>
                </a:ext>
              </a:extLst>
            </p:cNvPr>
            <p:cNvSpPr/>
            <p:nvPr>
              <p:custDataLst>
                <p:tags r:id="rId250"/>
              </p:custDataLst>
            </p:nvPr>
          </p:nvSpPr>
          <p:spPr>
            <a:xfrm>
              <a:off x="10276535" y="-11317574"/>
              <a:ext cx="254214" cy="177853"/>
            </a:xfrm>
            <a:custGeom>
              <a:avLst/>
              <a:gdLst>
                <a:gd name="connsiteX0" fmla="*/ 105062 w 254213"/>
                <a:gd name="connsiteY0" fmla="*/ 119009 h 177852"/>
                <a:gd name="connsiteX1" fmla="*/ 127933 w 254213"/>
                <a:gd name="connsiteY1" fmla="*/ 76651 h 177852"/>
                <a:gd name="connsiteX2" fmla="*/ 124922 w 254213"/>
                <a:gd name="connsiteY2" fmla="*/ 74348 h 177852"/>
                <a:gd name="connsiteX3" fmla="*/ 121197 w 254213"/>
                <a:gd name="connsiteY3" fmla="*/ 78778 h 177852"/>
                <a:gd name="connsiteX4" fmla="*/ 104705 w 254213"/>
                <a:gd name="connsiteY4" fmla="*/ 110856 h 177852"/>
                <a:gd name="connsiteX5" fmla="*/ 103823 w 254213"/>
                <a:gd name="connsiteY5" fmla="*/ 94729 h 177852"/>
                <a:gd name="connsiteX6" fmla="*/ 70131 w 254213"/>
                <a:gd name="connsiteY6" fmla="*/ 65845 h 177852"/>
                <a:gd name="connsiteX7" fmla="*/ 19066 w 254213"/>
                <a:gd name="connsiteY7" fmla="*/ 114937 h 177852"/>
                <a:gd name="connsiteX8" fmla="*/ 51511 w 254213"/>
                <a:gd name="connsiteY8" fmla="*/ 145768 h 177852"/>
                <a:gd name="connsiteX9" fmla="*/ 92470 w 254213"/>
                <a:gd name="connsiteY9" fmla="*/ 130705 h 177852"/>
                <a:gd name="connsiteX10" fmla="*/ 110917 w 254213"/>
                <a:gd name="connsiteY10" fmla="*/ 145768 h 177852"/>
                <a:gd name="connsiteX11" fmla="*/ 127584 w 254213"/>
                <a:gd name="connsiteY11" fmla="*/ 133365 h 177852"/>
                <a:gd name="connsiteX12" fmla="*/ 124565 w 254213"/>
                <a:gd name="connsiteY12" fmla="*/ 131237 h 177852"/>
                <a:gd name="connsiteX13" fmla="*/ 121554 w 254213"/>
                <a:gd name="connsiteY13" fmla="*/ 133008 h 177852"/>
                <a:gd name="connsiteX14" fmla="*/ 111449 w 254213"/>
                <a:gd name="connsiteY14" fmla="*/ 140805 h 177852"/>
                <a:gd name="connsiteX15" fmla="*/ 105062 w 254213"/>
                <a:gd name="connsiteY15" fmla="*/ 119009 h 177852"/>
                <a:gd name="connsiteX16" fmla="*/ 91232 w 254213"/>
                <a:gd name="connsiteY16" fmla="*/ 125036 h 177852"/>
                <a:gd name="connsiteX17" fmla="*/ 52042 w 254213"/>
                <a:gd name="connsiteY17" fmla="*/ 140805 h 177852"/>
                <a:gd name="connsiteX18" fmla="*/ 33779 w 254213"/>
                <a:gd name="connsiteY18" fmla="*/ 121139 h 177852"/>
                <a:gd name="connsiteX19" fmla="*/ 45489 w 254213"/>
                <a:gd name="connsiteY19" fmla="*/ 84448 h 177852"/>
                <a:gd name="connsiteX20" fmla="*/ 69957 w 254213"/>
                <a:gd name="connsiteY20" fmla="*/ 70807 h 177852"/>
                <a:gd name="connsiteX21" fmla="*/ 89634 w 254213"/>
                <a:gd name="connsiteY21" fmla="*/ 95436 h 177852"/>
                <a:gd name="connsiteX22" fmla="*/ 91232 w 254213"/>
                <a:gd name="connsiteY22" fmla="*/ 125036 h 177852"/>
                <a:gd name="connsiteX23" fmla="*/ 251982 w 254213"/>
                <a:gd name="connsiteY23" fmla="*/ 43692 h 177852"/>
                <a:gd name="connsiteX24" fmla="*/ 222898 w 254213"/>
                <a:gd name="connsiteY24" fmla="*/ 19056 h 177852"/>
                <a:gd name="connsiteX25" fmla="*/ 176266 w 254213"/>
                <a:gd name="connsiteY25" fmla="*/ 64606 h 177852"/>
                <a:gd name="connsiteX26" fmla="*/ 148430 w 254213"/>
                <a:gd name="connsiteY26" fmla="*/ 176248 h 177852"/>
                <a:gd name="connsiteX27" fmla="*/ 150907 w 254213"/>
                <a:gd name="connsiteY27" fmla="*/ 178377 h 177852"/>
                <a:gd name="connsiteX28" fmla="*/ 154276 w 254213"/>
                <a:gd name="connsiteY28" fmla="*/ 177138 h 177852"/>
                <a:gd name="connsiteX29" fmla="*/ 166160 w 254213"/>
                <a:gd name="connsiteY29" fmla="*/ 129817 h 177852"/>
                <a:gd name="connsiteX30" fmla="*/ 192758 w 254213"/>
                <a:gd name="connsiteY30" fmla="*/ 145592 h 177852"/>
                <a:gd name="connsiteX31" fmla="*/ 245594 w 254213"/>
                <a:gd name="connsiteY31" fmla="*/ 100582 h 177852"/>
                <a:gd name="connsiteX32" fmla="*/ 231763 w 254213"/>
                <a:gd name="connsiteY32" fmla="*/ 73642 h 177852"/>
                <a:gd name="connsiteX33" fmla="*/ 251982 w 254213"/>
                <a:gd name="connsiteY33" fmla="*/ 43692 h 177852"/>
                <a:gd name="connsiteX34" fmla="*/ 216868 w 254213"/>
                <a:gd name="connsiteY34" fmla="*/ 73467 h 177852"/>
                <a:gd name="connsiteX35" fmla="*/ 207828 w 254213"/>
                <a:gd name="connsiteY35" fmla="*/ 74706 h 177852"/>
                <a:gd name="connsiteX36" fmla="*/ 199494 w 254213"/>
                <a:gd name="connsiteY36" fmla="*/ 73816 h 177852"/>
                <a:gd name="connsiteX37" fmla="*/ 207828 w 254213"/>
                <a:gd name="connsiteY37" fmla="*/ 72578 h 177852"/>
                <a:gd name="connsiteX38" fmla="*/ 216868 w 254213"/>
                <a:gd name="connsiteY38" fmla="*/ 73467 h 177852"/>
                <a:gd name="connsiteX39" fmla="*/ 240272 w 254213"/>
                <a:gd name="connsiteY39" fmla="*/ 40501 h 177852"/>
                <a:gd name="connsiteX40" fmla="*/ 224670 w 254213"/>
                <a:gd name="connsiteY40" fmla="*/ 69917 h 177852"/>
                <a:gd name="connsiteX41" fmla="*/ 208002 w 254213"/>
                <a:gd name="connsiteY41" fmla="*/ 67616 h 177852"/>
                <a:gd name="connsiteX42" fmla="*/ 192932 w 254213"/>
                <a:gd name="connsiteY42" fmla="*/ 74348 h 177852"/>
                <a:gd name="connsiteX43" fmla="*/ 207470 w 254213"/>
                <a:gd name="connsiteY43" fmla="*/ 79493 h 177852"/>
                <a:gd name="connsiteX44" fmla="*/ 224320 w 254213"/>
                <a:gd name="connsiteY44" fmla="*/ 77009 h 177852"/>
                <a:gd name="connsiteX45" fmla="*/ 232470 w 254213"/>
                <a:gd name="connsiteY45" fmla="*/ 95795 h 177852"/>
                <a:gd name="connsiteX46" fmla="*/ 193290 w 254213"/>
                <a:gd name="connsiteY46" fmla="*/ 140630 h 177852"/>
                <a:gd name="connsiteX47" fmla="*/ 169879 w 254213"/>
                <a:gd name="connsiteY47" fmla="*/ 118304 h 177852"/>
                <a:gd name="connsiteX48" fmla="*/ 170410 w 254213"/>
                <a:gd name="connsiteY48" fmla="*/ 113158 h 177852"/>
                <a:gd name="connsiteX49" fmla="*/ 182112 w 254213"/>
                <a:gd name="connsiteY49" fmla="*/ 66019 h 177852"/>
                <a:gd name="connsiteX50" fmla="*/ 222540 w 254213"/>
                <a:gd name="connsiteY50" fmla="*/ 24018 h 177852"/>
                <a:gd name="connsiteX51" fmla="*/ 240272 w 254213"/>
                <a:gd name="connsiteY51" fmla="*/ 4050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4213" h="177852">
                  <a:moveTo>
                    <a:pt x="105062" y="119009"/>
                  </a:moveTo>
                  <a:cubicBezTo>
                    <a:pt x="121371" y="102170"/>
                    <a:pt x="127933" y="78605"/>
                    <a:pt x="127933" y="76651"/>
                  </a:cubicBezTo>
                  <a:cubicBezTo>
                    <a:pt x="127933" y="74348"/>
                    <a:pt x="125804" y="74348"/>
                    <a:pt x="124922" y="74348"/>
                  </a:cubicBezTo>
                  <a:cubicBezTo>
                    <a:pt x="122436" y="74348"/>
                    <a:pt x="122436" y="74880"/>
                    <a:pt x="121197" y="78778"/>
                  </a:cubicBezTo>
                  <a:cubicBezTo>
                    <a:pt x="118003" y="90474"/>
                    <a:pt x="112156" y="101289"/>
                    <a:pt x="104705" y="110856"/>
                  </a:cubicBezTo>
                  <a:cubicBezTo>
                    <a:pt x="104529" y="108196"/>
                    <a:pt x="104172" y="96327"/>
                    <a:pt x="103823" y="94729"/>
                  </a:cubicBezTo>
                  <a:cubicBezTo>
                    <a:pt x="101161" y="77183"/>
                    <a:pt x="87863" y="65845"/>
                    <a:pt x="70131" y="65845"/>
                  </a:cubicBezTo>
                  <a:cubicBezTo>
                    <a:pt x="44066" y="65845"/>
                    <a:pt x="19066" y="90125"/>
                    <a:pt x="19066" y="114937"/>
                  </a:cubicBezTo>
                  <a:cubicBezTo>
                    <a:pt x="19066" y="131237"/>
                    <a:pt x="30943" y="145768"/>
                    <a:pt x="51511" y="145768"/>
                  </a:cubicBezTo>
                  <a:cubicBezTo>
                    <a:pt x="67827" y="145768"/>
                    <a:pt x="82540" y="138327"/>
                    <a:pt x="92470" y="130705"/>
                  </a:cubicBezTo>
                  <a:cubicBezTo>
                    <a:pt x="96554" y="143640"/>
                    <a:pt x="105595" y="145768"/>
                    <a:pt x="110917" y="145768"/>
                  </a:cubicBezTo>
                  <a:cubicBezTo>
                    <a:pt x="121197" y="145768"/>
                    <a:pt x="127584" y="137090"/>
                    <a:pt x="127584" y="133365"/>
                  </a:cubicBezTo>
                  <a:cubicBezTo>
                    <a:pt x="127584" y="131237"/>
                    <a:pt x="125455" y="131237"/>
                    <a:pt x="124565" y="131237"/>
                  </a:cubicBezTo>
                  <a:cubicBezTo>
                    <a:pt x="122261" y="131237"/>
                    <a:pt x="121903" y="131944"/>
                    <a:pt x="121554" y="133008"/>
                  </a:cubicBezTo>
                  <a:cubicBezTo>
                    <a:pt x="119068" y="139741"/>
                    <a:pt x="113570" y="140805"/>
                    <a:pt x="111449" y="140805"/>
                  </a:cubicBezTo>
                  <a:cubicBezTo>
                    <a:pt x="108962" y="140805"/>
                    <a:pt x="105952" y="140805"/>
                    <a:pt x="105062" y="119009"/>
                  </a:cubicBezTo>
                  <a:close/>
                  <a:moveTo>
                    <a:pt x="91232" y="125036"/>
                  </a:moveTo>
                  <a:cubicBezTo>
                    <a:pt x="73858" y="139210"/>
                    <a:pt x="58787" y="140805"/>
                    <a:pt x="52042" y="140805"/>
                  </a:cubicBezTo>
                  <a:cubicBezTo>
                    <a:pt x="40341" y="140805"/>
                    <a:pt x="33779" y="133008"/>
                    <a:pt x="33779" y="121139"/>
                  </a:cubicBezTo>
                  <a:cubicBezTo>
                    <a:pt x="33779" y="115993"/>
                    <a:pt x="36265" y="96683"/>
                    <a:pt x="45489" y="84448"/>
                  </a:cubicBezTo>
                  <a:cubicBezTo>
                    <a:pt x="53639" y="73816"/>
                    <a:pt x="63744" y="70807"/>
                    <a:pt x="69957" y="70807"/>
                  </a:cubicBezTo>
                  <a:cubicBezTo>
                    <a:pt x="84137" y="70807"/>
                    <a:pt x="88221" y="84448"/>
                    <a:pt x="89634" y="95436"/>
                  </a:cubicBezTo>
                  <a:cubicBezTo>
                    <a:pt x="90699" y="103058"/>
                    <a:pt x="90342" y="115644"/>
                    <a:pt x="91232" y="125036"/>
                  </a:cubicBezTo>
                  <a:close/>
                  <a:moveTo>
                    <a:pt x="251982" y="43692"/>
                  </a:moveTo>
                  <a:cubicBezTo>
                    <a:pt x="251982" y="28098"/>
                    <a:pt x="238501" y="19056"/>
                    <a:pt x="222898" y="19056"/>
                  </a:cubicBezTo>
                  <a:cubicBezTo>
                    <a:pt x="198604" y="19056"/>
                    <a:pt x="180698" y="46702"/>
                    <a:pt x="176266" y="64606"/>
                  </a:cubicBezTo>
                  <a:lnTo>
                    <a:pt x="148430" y="176248"/>
                  </a:lnTo>
                  <a:cubicBezTo>
                    <a:pt x="148072" y="177487"/>
                    <a:pt x="149843" y="178377"/>
                    <a:pt x="150907" y="178377"/>
                  </a:cubicBezTo>
                  <a:cubicBezTo>
                    <a:pt x="152505" y="178377"/>
                    <a:pt x="153927" y="178202"/>
                    <a:pt x="154276" y="177138"/>
                  </a:cubicBezTo>
                  <a:lnTo>
                    <a:pt x="166160" y="129817"/>
                  </a:lnTo>
                  <a:cubicBezTo>
                    <a:pt x="169879" y="137971"/>
                    <a:pt x="178395" y="145592"/>
                    <a:pt x="192758" y="145592"/>
                  </a:cubicBezTo>
                  <a:cubicBezTo>
                    <a:pt x="217576" y="145592"/>
                    <a:pt x="245594" y="127697"/>
                    <a:pt x="245594" y="100582"/>
                  </a:cubicBezTo>
                  <a:cubicBezTo>
                    <a:pt x="245594" y="90125"/>
                    <a:pt x="240804" y="79493"/>
                    <a:pt x="231763" y="73642"/>
                  </a:cubicBezTo>
                  <a:cubicBezTo>
                    <a:pt x="240455" y="68148"/>
                    <a:pt x="251982" y="58048"/>
                    <a:pt x="251982" y="43692"/>
                  </a:cubicBezTo>
                  <a:close/>
                  <a:moveTo>
                    <a:pt x="216868" y="73467"/>
                  </a:moveTo>
                  <a:cubicBezTo>
                    <a:pt x="214207" y="73999"/>
                    <a:pt x="212967" y="74706"/>
                    <a:pt x="207828" y="74706"/>
                  </a:cubicBezTo>
                  <a:cubicBezTo>
                    <a:pt x="204991" y="74706"/>
                    <a:pt x="200734" y="74531"/>
                    <a:pt x="199494" y="73816"/>
                  </a:cubicBezTo>
                  <a:cubicBezTo>
                    <a:pt x="201266" y="72752"/>
                    <a:pt x="206231" y="72578"/>
                    <a:pt x="207828" y="72578"/>
                  </a:cubicBezTo>
                  <a:cubicBezTo>
                    <a:pt x="210489" y="72578"/>
                    <a:pt x="214389" y="72752"/>
                    <a:pt x="216868" y="73467"/>
                  </a:cubicBezTo>
                  <a:close/>
                  <a:moveTo>
                    <a:pt x="240272" y="40501"/>
                  </a:moveTo>
                  <a:cubicBezTo>
                    <a:pt x="240272" y="49894"/>
                    <a:pt x="235664" y="63717"/>
                    <a:pt x="224670" y="69917"/>
                  </a:cubicBezTo>
                  <a:cubicBezTo>
                    <a:pt x="221301" y="68853"/>
                    <a:pt x="217933" y="67616"/>
                    <a:pt x="208002" y="67616"/>
                  </a:cubicBezTo>
                  <a:cubicBezTo>
                    <a:pt x="201798" y="67616"/>
                    <a:pt x="192932" y="67973"/>
                    <a:pt x="192932" y="74348"/>
                  </a:cubicBezTo>
                  <a:cubicBezTo>
                    <a:pt x="192932" y="78778"/>
                    <a:pt x="198430" y="79493"/>
                    <a:pt x="207470" y="79493"/>
                  </a:cubicBezTo>
                  <a:cubicBezTo>
                    <a:pt x="213500" y="79493"/>
                    <a:pt x="218822" y="78605"/>
                    <a:pt x="224320" y="77009"/>
                  </a:cubicBezTo>
                  <a:cubicBezTo>
                    <a:pt x="229635" y="80732"/>
                    <a:pt x="232470" y="87997"/>
                    <a:pt x="232470" y="95795"/>
                  </a:cubicBezTo>
                  <a:cubicBezTo>
                    <a:pt x="232470" y="121488"/>
                    <a:pt x="214922" y="140630"/>
                    <a:pt x="193290" y="140630"/>
                  </a:cubicBezTo>
                  <a:cubicBezTo>
                    <a:pt x="179634" y="140630"/>
                    <a:pt x="169879" y="132301"/>
                    <a:pt x="169879" y="118304"/>
                  </a:cubicBezTo>
                  <a:cubicBezTo>
                    <a:pt x="169879" y="116525"/>
                    <a:pt x="170061" y="114754"/>
                    <a:pt x="170410" y="113158"/>
                  </a:cubicBezTo>
                  <a:lnTo>
                    <a:pt x="182112" y="66019"/>
                  </a:lnTo>
                  <a:cubicBezTo>
                    <a:pt x="186371" y="49187"/>
                    <a:pt x="201973" y="24018"/>
                    <a:pt x="222540" y="24018"/>
                  </a:cubicBezTo>
                  <a:cubicBezTo>
                    <a:pt x="233002" y="24018"/>
                    <a:pt x="240272" y="29695"/>
                    <a:pt x="240272" y="405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32" name="Forme libre : forme 331">
              <a:extLst>
                <a:ext uri="{FF2B5EF4-FFF2-40B4-BE49-F238E27FC236}">
                  <a16:creationId xmlns:a16="http://schemas.microsoft.com/office/drawing/2014/main" id="{853C82CC-712F-44FF-90F4-D3E28E4317D4}"/>
                </a:ext>
              </a:extLst>
            </p:cNvPr>
            <p:cNvSpPr/>
            <p:nvPr>
              <p:custDataLst>
                <p:tags r:id="rId251"/>
              </p:custDataLst>
            </p:nvPr>
          </p:nvSpPr>
          <p:spPr>
            <a:xfrm>
              <a:off x="10618359" y="-11361862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6 w 203370"/>
                <a:gd name="connsiteY1" fmla="*/ 24113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6 w 203370"/>
                <a:gd name="connsiteY8" fmla="*/ 73213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2" y="29179"/>
                    <a:pt x="187466" y="29179"/>
                    <a:pt x="187466" y="24113"/>
                  </a:cubicBezTo>
                  <a:cubicBezTo>
                    <a:pt x="187466" y="19056"/>
                    <a:pt x="182652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3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6" y="78279"/>
                    <a:pt x="187466" y="73213"/>
                  </a:cubicBezTo>
                  <a:cubicBezTo>
                    <a:pt x="187466" y="68148"/>
                    <a:pt x="182652" y="68148"/>
                    <a:pt x="178855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3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33" name="Forme libre : forme 332">
              <a:extLst>
                <a:ext uri="{FF2B5EF4-FFF2-40B4-BE49-F238E27FC236}">
                  <a16:creationId xmlns:a16="http://schemas.microsoft.com/office/drawing/2014/main" id="{9C333FEE-DCFC-463B-88BE-FA43E55FF288}"/>
                </a:ext>
              </a:extLst>
            </p:cNvPr>
            <p:cNvSpPr/>
            <p:nvPr>
              <p:custDataLst>
                <p:tags r:id="rId252"/>
              </p:custDataLst>
            </p:nvPr>
          </p:nvSpPr>
          <p:spPr>
            <a:xfrm>
              <a:off x="10881131" y="-11378067"/>
              <a:ext cx="152528" cy="127038"/>
            </a:xfrm>
            <a:custGeom>
              <a:avLst/>
              <a:gdLst>
                <a:gd name="connsiteX0" fmla="*/ 140620 w 152528"/>
                <a:gd name="connsiteY0" fmla="*/ 33737 h 127037"/>
                <a:gd name="connsiteX1" fmla="*/ 153029 w 152528"/>
                <a:gd name="connsiteY1" fmla="*/ 25138 h 127037"/>
                <a:gd name="connsiteX2" fmla="*/ 143146 w 152528"/>
                <a:gd name="connsiteY2" fmla="*/ 19056 h 127037"/>
                <a:gd name="connsiteX3" fmla="*/ 85416 w 152528"/>
                <a:gd name="connsiteY3" fmla="*/ 19056 h 127037"/>
                <a:gd name="connsiteX4" fmla="*/ 19066 w 152528"/>
                <a:gd name="connsiteY4" fmla="*/ 90935 h 127037"/>
                <a:gd name="connsiteX5" fmla="*/ 57055 w 152528"/>
                <a:gd name="connsiteY5" fmla="*/ 130929 h 127037"/>
                <a:gd name="connsiteX6" fmla="*/ 120616 w 152528"/>
                <a:gd name="connsiteY6" fmla="*/ 61328 h 127037"/>
                <a:gd name="connsiteX7" fmla="*/ 112760 w 152528"/>
                <a:gd name="connsiteY7" fmla="*/ 33737 h 127037"/>
                <a:gd name="connsiteX8" fmla="*/ 140620 w 152528"/>
                <a:gd name="connsiteY8" fmla="*/ 33737 h 127037"/>
                <a:gd name="connsiteX9" fmla="*/ 57310 w 152528"/>
                <a:gd name="connsiteY9" fmla="*/ 125354 h 127037"/>
                <a:gd name="connsiteX10" fmla="*/ 34772 w 152528"/>
                <a:gd name="connsiteY10" fmla="*/ 98025 h 127037"/>
                <a:gd name="connsiteX11" fmla="*/ 46673 w 152528"/>
                <a:gd name="connsiteY11" fmla="*/ 54745 h 127037"/>
                <a:gd name="connsiteX12" fmla="*/ 81110 w 152528"/>
                <a:gd name="connsiteY12" fmla="*/ 33737 h 127037"/>
                <a:gd name="connsiteX13" fmla="*/ 104402 w 152528"/>
                <a:gd name="connsiteY13" fmla="*/ 58287 h 127037"/>
                <a:gd name="connsiteX14" fmla="*/ 90730 w 152528"/>
                <a:gd name="connsiteY14" fmla="*/ 103845 h 127037"/>
                <a:gd name="connsiteX15" fmla="*/ 57310 w 152528"/>
                <a:gd name="connsiteY15" fmla="*/ 125354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528" h="127037">
                  <a:moveTo>
                    <a:pt x="140620" y="33737"/>
                  </a:moveTo>
                  <a:cubicBezTo>
                    <a:pt x="143909" y="33737"/>
                    <a:pt x="153029" y="33737"/>
                    <a:pt x="153029" y="25138"/>
                  </a:cubicBezTo>
                  <a:cubicBezTo>
                    <a:pt x="153029" y="19056"/>
                    <a:pt x="147707" y="19056"/>
                    <a:pt x="143146" y="19056"/>
                  </a:cubicBezTo>
                  <a:lnTo>
                    <a:pt x="85416" y="19056"/>
                  </a:lnTo>
                  <a:cubicBezTo>
                    <a:pt x="47181" y="19056"/>
                    <a:pt x="19066" y="60819"/>
                    <a:pt x="19066" y="90935"/>
                  </a:cubicBezTo>
                  <a:cubicBezTo>
                    <a:pt x="19066" y="113207"/>
                    <a:pt x="34009" y="130929"/>
                    <a:pt x="57055" y="130929"/>
                  </a:cubicBezTo>
                  <a:cubicBezTo>
                    <a:pt x="86934" y="130929"/>
                    <a:pt x="120616" y="100304"/>
                    <a:pt x="120616" y="61328"/>
                  </a:cubicBezTo>
                  <a:cubicBezTo>
                    <a:pt x="120616" y="57024"/>
                    <a:pt x="120616" y="44876"/>
                    <a:pt x="112760" y="33737"/>
                  </a:cubicBezTo>
                  <a:lnTo>
                    <a:pt x="140620" y="33737"/>
                  </a:lnTo>
                  <a:close/>
                  <a:moveTo>
                    <a:pt x="57310" y="125354"/>
                  </a:moveTo>
                  <a:cubicBezTo>
                    <a:pt x="44901" y="125354"/>
                    <a:pt x="34772" y="116248"/>
                    <a:pt x="34772" y="98025"/>
                  </a:cubicBezTo>
                  <a:cubicBezTo>
                    <a:pt x="34772" y="90426"/>
                    <a:pt x="37807" y="69680"/>
                    <a:pt x="46673" y="54745"/>
                  </a:cubicBezTo>
                  <a:cubicBezTo>
                    <a:pt x="57310" y="37285"/>
                    <a:pt x="72499" y="33737"/>
                    <a:pt x="81110" y="33737"/>
                  </a:cubicBezTo>
                  <a:cubicBezTo>
                    <a:pt x="102377" y="33737"/>
                    <a:pt x="104402" y="50441"/>
                    <a:pt x="104402" y="58287"/>
                  </a:cubicBezTo>
                  <a:cubicBezTo>
                    <a:pt x="104402" y="70181"/>
                    <a:pt x="99342" y="90935"/>
                    <a:pt x="90730" y="103845"/>
                  </a:cubicBezTo>
                  <a:cubicBezTo>
                    <a:pt x="80856" y="118780"/>
                    <a:pt x="67184" y="125354"/>
                    <a:pt x="57310" y="12535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34" name="Forme libre : forme 333">
              <a:extLst>
                <a:ext uri="{FF2B5EF4-FFF2-40B4-BE49-F238E27FC236}">
                  <a16:creationId xmlns:a16="http://schemas.microsoft.com/office/drawing/2014/main" id="{BB9A7EEB-214F-4EDD-BF38-E5C9500DC1B9}"/>
                </a:ext>
              </a:extLst>
            </p:cNvPr>
            <p:cNvSpPr/>
            <p:nvPr>
              <p:custDataLst>
                <p:tags r:id="rId253"/>
              </p:custDataLst>
            </p:nvPr>
          </p:nvSpPr>
          <p:spPr>
            <a:xfrm>
              <a:off x="11049427" y="-11533380"/>
              <a:ext cx="50843" cy="203260"/>
            </a:xfrm>
            <a:custGeom>
              <a:avLst/>
              <a:gdLst>
                <a:gd name="connsiteX0" fmla="*/ 46370 w 50842"/>
                <a:gd name="connsiteY0" fmla="*/ 196274 h 203260"/>
                <a:gd name="connsiteX1" fmla="*/ 46370 w 50842"/>
                <a:gd name="connsiteY1" fmla="*/ 187587 h 203260"/>
                <a:gd name="connsiteX2" fmla="*/ 27749 w 50842"/>
                <a:gd name="connsiteY2" fmla="*/ 187587 h 203260"/>
                <a:gd name="connsiteX3" fmla="*/ 27749 w 50842"/>
                <a:gd name="connsiteY3" fmla="*/ 27743 h 203260"/>
                <a:gd name="connsiteX4" fmla="*/ 46370 w 50842"/>
                <a:gd name="connsiteY4" fmla="*/ 27743 h 203260"/>
                <a:gd name="connsiteX5" fmla="*/ 46370 w 50842"/>
                <a:gd name="connsiteY5" fmla="*/ 19056 h 203260"/>
                <a:gd name="connsiteX6" fmla="*/ 19066 w 50842"/>
                <a:gd name="connsiteY6" fmla="*/ 19056 h 203260"/>
                <a:gd name="connsiteX7" fmla="*/ 19066 w 50842"/>
                <a:gd name="connsiteY7" fmla="*/ 196274 h 203260"/>
                <a:gd name="connsiteX8" fmla="*/ 46370 w 50842"/>
                <a:gd name="connsiteY8" fmla="*/ 19627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203260">
                  <a:moveTo>
                    <a:pt x="46370" y="196274"/>
                  </a:moveTo>
                  <a:lnTo>
                    <a:pt x="46370" y="187587"/>
                  </a:lnTo>
                  <a:lnTo>
                    <a:pt x="27749" y="187587"/>
                  </a:lnTo>
                  <a:lnTo>
                    <a:pt x="27749" y="27743"/>
                  </a:lnTo>
                  <a:lnTo>
                    <a:pt x="46370" y="27743"/>
                  </a:lnTo>
                  <a:lnTo>
                    <a:pt x="46370" y="19056"/>
                  </a:lnTo>
                  <a:lnTo>
                    <a:pt x="19066" y="19056"/>
                  </a:lnTo>
                  <a:lnTo>
                    <a:pt x="19066" y="196274"/>
                  </a:lnTo>
                  <a:lnTo>
                    <a:pt x="46370" y="19627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35" name="Forme libre : forme 334">
              <a:extLst>
                <a:ext uri="{FF2B5EF4-FFF2-40B4-BE49-F238E27FC236}">
                  <a16:creationId xmlns:a16="http://schemas.microsoft.com/office/drawing/2014/main" id="{30B23961-E274-4E35-8D35-D4EA6D0E3B38}"/>
                </a:ext>
              </a:extLst>
            </p:cNvPr>
            <p:cNvSpPr/>
            <p:nvPr>
              <p:custDataLst>
                <p:tags r:id="rId254"/>
              </p:custDataLst>
            </p:nvPr>
          </p:nvSpPr>
          <p:spPr>
            <a:xfrm>
              <a:off x="11091501" y="-11478618"/>
              <a:ext cx="127107" cy="152445"/>
            </a:xfrm>
            <a:custGeom>
              <a:avLst/>
              <a:gdLst>
                <a:gd name="connsiteX0" fmla="*/ 19773 w 127106"/>
                <a:gd name="connsiteY0" fmla="*/ 125743 h 152445"/>
                <a:gd name="connsiteX1" fmla="*/ 19066 w 127106"/>
                <a:gd name="connsiteY1" fmla="*/ 129460 h 152445"/>
                <a:gd name="connsiteX2" fmla="*/ 25096 w 127106"/>
                <a:gd name="connsiteY2" fmla="*/ 135128 h 152445"/>
                <a:gd name="connsiteX3" fmla="*/ 33604 w 127106"/>
                <a:gd name="connsiteY3" fmla="*/ 126267 h 152445"/>
                <a:gd name="connsiteX4" fmla="*/ 41762 w 127106"/>
                <a:gd name="connsiteY4" fmla="*/ 93841 h 152445"/>
                <a:gd name="connsiteX5" fmla="*/ 60733 w 127106"/>
                <a:gd name="connsiteY5" fmla="*/ 98978 h 152445"/>
                <a:gd name="connsiteX6" fmla="*/ 86266 w 127106"/>
                <a:gd name="connsiteY6" fmla="*/ 86219 h 152445"/>
                <a:gd name="connsiteX7" fmla="*/ 104529 w 127106"/>
                <a:gd name="connsiteY7" fmla="*/ 98978 h 152445"/>
                <a:gd name="connsiteX8" fmla="*/ 118543 w 127106"/>
                <a:gd name="connsiteY8" fmla="*/ 89585 h 152445"/>
                <a:gd name="connsiteX9" fmla="*/ 124747 w 127106"/>
                <a:gd name="connsiteY9" fmla="*/ 71863 h 152445"/>
                <a:gd name="connsiteX10" fmla="*/ 121911 w 127106"/>
                <a:gd name="connsiteY10" fmla="*/ 69561 h 152445"/>
                <a:gd name="connsiteX11" fmla="*/ 118011 w 127106"/>
                <a:gd name="connsiteY11" fmla="*/ 75055 h 152445"/>
                <a:gd name="connsiteX12" fmla="*/ 105062 w 127106"/>
                <a:gd name="connsiteY12" fmla="*/ 94016 h 152445"/>
                <a:gd name="connsiteX13" fmla="*/ 99214 w 127106"/>
                <a:gd name="connsiteY13" fmla="*/ 85338 h 152445"/>
                <a:gd name="connsiteX14" fmla="*/ 101868 w 127106"/>
                <a:gd name="connsiteY14" fmla="*/ 71332 h 152445"/>
                <a:gd name="connsiteX15" fmla="*/ 105768 w 127106"/>
                <a:gd name="connsiteY15" fmla="*/ 55381 h 152445"/>
                <a:gd name="connsiteX16" fmla="*/ 109852 w 127106"/>
                <a:gd name="connsiteY16" fmla="*/ 39612 h 152445"/>
                <a:gd name="connsiteX17" fmla="*/ 112862 w 127106"/>
                <a:gd name="connsiteY17" fmla="*/ 26495 h 152445"/>
                <a:gd name="connsiteX18" fmla="*/ 107016 w 127106"/>
                <a:gd name="connsiteY18" fmla="*/ 20827 h 152445"/>
                <a:gd name="connsiteX19" fmla="*/ 99747 w 127106"/>
                <a:gd name="connsiteY19" fmla="*/ 25082 h 152445"/>
                <a:gd name="connsiteX20" fmla="*/ 96903 w 127106"/>
                <a:gd name="connsiteY20" fmla="*/ 35356 h 152445"/>
                <a:gd name="connsiteX21" fmla="*/ 93185 w 127106"/>
                <a:gd name="connsiteY21" fmla="*/ 50069 h 152445"/>
                <a:gd name="connsiteX22" fmla="*/ 87688 w 127106"/>
                <a:gd name="connsiteY22" fmla="*/ 72220 h 152445"/>
                <a:gd name="connsiteX23" fmla="*/ 84851 w 127106"/>
                <a:gd name="connsiteY23" fmla="*/ 79312 h 152445"/>
                <a:gd name="connsiteX24" fmla="*/ 61440 w 127106"/>
                <a:gd name="connsiteY24" fmla="*/ 94016 h 152445"/>
                <a:gd name="connsiteX25" fmla="*/ 46902 w 127106"/>
                <a:gd name="connsiteY25" fmla="*/ 78246 h 152445"/>
                <a:gd name="connsiteX26" fmla="*/ 49921 w 127106"/>
                <a:gd name="connsiteY26" fmla="*/ 61763 h 152445"/>
                <a:gd name="connsiteX27" fmla="*/ 53822 w 127106"/>
                <a:gd name="connsiteY27" fmla="*/ 45812 h 152445"/>
                <a:gd name="connsiteX28" fmla="*/ 56300 w 127106"/>
                <a:gd name="connsiteY28" fmla="*/ 35888 h 152445"/>
                <a:gd name="connsiteX29" fmla="*/ 58961 w 127106"/>
                <a:gd name="connsiteY29" fmla="*/ 24725 h 152445"/>
                <a:gd name="connsiteX30" fmla="*/ 52932 w 127106"/>
                <a:gd name="connsiteY30" fmla="*/ 19056 h 152445"/>
                <a:gd name="connsiteX31" fmla="*/ 44424 w 127106"/>
                <a:gd name="connsiteY31" fmla="*/ 27385 h 152445"/>
                <a:gd name="connsiteX32" fmla="*/ 19773 w 127106"/>
                <a:gd name="connsiteY32" fmla="*/ 12574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7106" h="152445">
                  <a:moveTo>
                    <a:pt x="19773" y="125743"/>
                  </a:moveTo>
                  <a:cubicBezTo>
                    <a:pt x="19066" y="128395"/>
                    <a:pt x="19066" y="129285"/>
                    <a:pt x="19066" y="129460"/>
                  </a:cubicBezTo>
                  <a:cubicBezTo>
                    <a:pt x="19066" y="133357"/>
                    <a:pt x="22259" y="135128"/>
                    <a:pt x="25096" y="135128"/>
                  </a:cubicBezTo>
                  <a:cubicBezTo>
                    <a:pt x="31475" y="135128"/>
                    <a:pt x="32897" y="129285"/>
                    <a:pt x="33604" y="126267"/>
                  </a:cubicBezTo>
                  <a:cubicBezTo>
                    <a:pt x="33961" y="125386"/>
                    <a:pt x="37504" y="111206"/>
                    <a:pt x="41762" y="93841"/>
                  </a:cubicBezTo>
                  <a:cubicBezTo>
                    <a:pt x="47259" y="97564"/>
                    <a:pt x="54354" y="98978"/>
                    <a:pt x="60733" y="98978"/>
                  </a:cubicBezTo>
                  <a:cubicBezTo>
                    <a:pt x="75986" y="98978"/>
                    <a:pt x="85916" y="86575"/>
                    <a:pt x="86266" y="86219"/>
                  </a:cubicBezTo>
                  <a:cubicBezTo>
                    <a:pt x="89633" y="98446"/>
                    <a:pt x="101868" y="98978"/>
                    <a:pt x="104529" y="98978"/>
                  </a:cubicBezTo>
                  <a:cubicBezTo>
                    <a:pt x="110917" y="98978"/>
                    <a:pt x="115350" y="95080"/>
                    <a:pt x="118543" y="89585"/>
                  </a:cubicBezTo>
                  <a:cubicBezTo>
                    <a:pt x="122443" y="82677"/>
                    <a:pt x="124747" y="72578"/>
                    <a:pt x="124747" y="71863"/>
                  </a:cubicBezTo>
                  <a:cubicBezTo>
                    <a:pt x="124747" y="69561"/>
                    <a:pt x="122443" y="69561"/>
                    <a:pt x="121911" y="69561"/>
                  </a:cubicBezTo>
                  <a:cubicBezTo>
                    <a:pt x="119425" y="69561"/>
                    <a:pt x="119249" y="70268"/>
                    <a:pt x="118011" y="75055"/>
                  </a:cubicBezTo>
                  <a:cubicBezTo>
                    <a:pt x="115881" y="83559"/>
                    <a:pt x="112513" y="94016"/>
                    <a:pt x="105062" y="94016"/>
                  </a:cubicBezTo>
                  <a:cubicBezTo>
                    <a:pt x="100454" y="94016"/>
                    <a:pt x="99214" y="90117"/>
                    <a:pt x="99214" y="85338"/>
                  </a:cubicBezTo>
                  <a:cubicBezTo>
                    <a:pt x="99214" y="82320"/>
                    <a:pt x="100629" y="75945"/>
                    <a:pt x="101868" y="71332"/>
                  </a:cubicBezTo>
                  <a:cubicBezTo>
                    <a:pt x="103115" y="66552"/>
                    <a:pt x="104886" y="59287"/>
                    <a:pt x="105768" y="55381"/>
                  </a:cubicBezTo>
                  <a:lnTo>
                    <a:pt x="109852" y="39612"/>
                  </a:lnTo>
                  <a:cubicBezTo>
                    <a:pt x="110917" y="35182"/>
                    <a:pt x="112862" y="27385"/>
                    <a:pt x="112862" y="26495"/>
                  </a:cubicBezTo>
                  <a:cubicBezTo>
                    <a:pt x="112862" y="22954"/>
                    <a:pt x="110027" y="20827"/>
                    <a:pt x="107016" y="20827"/>
                  </a:cubicBezTo>
                  <a:cubicBezTo>
                    <a:pt x="105062" y="20827"/>
                    <a:pt x="101693" y="21715"/>
                    <a:pt x="99747" y="25082"/>
                  </a:cubicBezTo>
                  <a:cubicBezTo>
                    <a:pt x="99214" y="26146"/>
                    <a:pt x="97792" y="31815"/>
                    <a:pt x="96903" y="35356"/>
                  </a:cubicBezTo>
                  <a:lnTo>
                    <a:pt x="93185" y="50069"/>
                  </a:lnTo>
                  <a:lnTo>
                    <a:pt x="87688" y="72220"/>
                  </a:lnTo>
                  <a:cubicBezTo>
                    <a:pt x="86448" y="76651"/>
                    <a:pt x="86448" y="77009"/>
                    <a:pt x="84851" y="79312"/>
                  </a:cubicBezTo>
                  <a:cubicBezTo>
                    <a:pt x="79354" y="87107"/>
                    <a:pt x="71553" y="94016"/>
                    <a:pt x="61440" y="94016"/>
                  </a:cubicBezTo>
                  <a:cubicBezTo>
                    <a:pt x="46902" y="94016"/>
                    <a:pt x="46902" y="81439"/>
                    <a:pt x="46902" y="78246"/>
                  </a:cubicBezTo>
                  <a:cubicBezTo>
                    <a:pt x="46902" y="73634"/>
                    <a:pt x="47435" y="71332"/>
                    <a:pt x="49921" y="61763"/>
                  </a:cubicBezTo>
                  <a:cubicBezTo>
                    <a:pt x="51692" y="53968"/>
                    <a:pt x="52050" y="52729"/>
                    <a:pt x="53822" y="45812"/>
                  </a:cubicBezTo>
                  <a:lnTo>
                    <a:pt x="56300" y="35888"/>
                  </a:lnTo>
                  <a:cubicBezTo>
                    <a:pt x="57190" y="32172"/>
                    <a:pt x="58961" y="25431"/>
                    <a:pt x="58961" y="24725"/>
                  </a:cubicBezTo>
                  <a:cubicBezTo>
                    <a:pt x="58961" y="21532"/>
                    <a:pt x="56483" y="19056"/>
                    <a:pt x="52932" y="19056"/>
                  </a:cubicBezTo>
                  <a:cubicBezTo>
                    <a:pt x="46553" y="19056"/>
                    <a:pt x="44956" y="25257"/>
                    <a:pt x="44424" y="27385"/>
                  </a:cubicBezTo>
                  <a:lnTo>
                    <a:pt x="19773" y="1257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36" name="Forme libre : forme 335">
              <a:extLst>
                <a:ext uri="{FF2B5EF4-FFF2-40B4-BE49-F238E27FC236}">
                  <a16:creationId xmlns:a16="http://schemas.microsoft.com/office/drawing/2014/main" id="{5C5CF002-AF16-4098-B0C3-6EBA2298775B}"/>
                </a:ext>
              </a:extLst>
            </p:cNvPr>
            <p:cNvSpPr/>
            <p:nvPr>
              <p:custDataLst>
                <p:tags r:id="rId255"/>
              </p:custDataLst>
            </p:nvPr>
          </p:nvSpPr>
          <p:spPr>
            <a:xfrm>
              <a:off x="11027228" y="-11274648"/>
              <a:ext cx="127107" cy="101630"/>
            </a:xfrm>
            <a:custGeom>
              <a:avLst/>
              <a:gdLst>
                <a:gd name="connsiteX0" fmla="*/ 105062 w 127106"/>
                <a:gd name="connsiteY0" fmla="*/ 72222 h 101630"/>
                <a:gd name="connsiteX1" fmla="*/ 127933 w 127106"/>
                <a:gd name="connsiteY1" fmla="*/ 29863 h 101630"/>
                <a:gd name="connsiteX2" fmla="*/ 124922 w 127106"/>
                <a:gd name="connsiteY2" fmla="*/ 27560 h 101630"/>
                <a:gd name="connsiteX3" fmla="*/ 121197 w 127106"/>
                <a:gd name="connsiteY3" fmla="*/ 31990 h 101630"/>
                <a:gd name="connsiteX4" fmla="*/ 104704 w 127106"/>
                <a:gd name="connsiteY4" fmla="*/ 64068 h 101630"/>
                <a:gd name="connsiteX5" fmla="*/ 103823 w 127106"/>
                <a:gd name="connsiteY5" fmla="*/ 47942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0 w 127106"/>
                <a:gd name="connsiteY9" fmla="*/ 83917 h 101630"/>
                <a:gd name="connsiteX10" fmla="*/ 110917 w 127106"/>
                <a:gd name="connsiteY10" fmla="*/ 98978 h 101630"/>
                <a:gd name="connsiteX11" fmla="*/ 127584 w 127106"/>
                <a:gd name="connsiteY11" fmla="*/ 86577 h 101630"/>
                <a:gd name="connsiteX12" fmla="*/ 124564 w 127106"/>
                <a:gd name="connsiteY12" fmla="*/ 84449 h 101630"/>
                <a:gd name="connsiteX13" fmla="*/ 121554 w 127106"/>
                <a:gd name="connsiteY13" fmla="*/ 86219 h 101630"/>
                <a:gd name="connsiteX14" fmla="*/ 111449 w 127106"/>
                <a:gd name="connsiteY14" fmla="*/ 94016 h 101630"/>
                <a:gd name="connsiteX15" fmla="*/ 105062 w 127106"/>
                <a:gd name="connsiteY15" fmla="*/ 72222 h 101630"/>
                <a:gd name="connsiteX16" fmla="*/ 91231 w 127106"/>
                <a:gd name="connsiteY16" fmla="*/ 78248 h 101630"/>
                <a:gd name="connsiteX17" fmla="*/ 52042 w 127106"/>
                <a:gd name="connsiteY17" fmla="*/ 94016 h 101630"/>
                <a:gd name="connsiteX18" fmla="*/ 33779 w 127106"/>
                <a:gd name="connsiteY18" fmla="*/ 74349 h 101630"/>
                <a:gd name="connsiteX19" fmla="*/ 45489 w 127106"/>
                <a:gd name="connsiteY19" fmla="*/ 37660 h 101630"/>
                <a:gd name="connsiteX20" fmla="*/ 69957 w 127106"/>
                <a:gd name="connsiteY20" fmla="*/ 24018 h 101630"/>
                <a:gd name="connsiteX21" fmla="*/ 89634 w 127106"/>
                <a:gd name="connsiteY21" fmla="*/ 48649 h 101630"/>
                <a:gd name="connsiteX22" fmla="*/ 91231 w 127106"/>
                <a:gd name="connsiteY22" fmla="*/ 78248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2"/>
                  </a:moveTo>
                  <a:cubicBezTo>
                    <a:pt x="121371" y="55381"/>
                    <a:pt x="127933" y="31815"/>
                    <a:pt x="127933" y="29863"/>
                  </a:cubicBezTo>
                  <a:cubicBezTo>
                    <a:pt x="127933" y="27560"/>
                    <a:pt x="125804" y="27560"/>
                    <a:pt x="124922" y="27560"/>
                  </a:cubicBezTo>
                  <a:cubicBezTo>
                    <a:pt x="122436" y="27560"/>
                    <a:pt x="122436" y="28092"/>
                    <a:pt x="121197" y="31990"/>
                  </a:cubicBezTo>
                  <a:cubicBezTo>
                    <a:pt x="118003" y="43686"/>
                    <a:pt x="112156" y="54500"/>
                    <a:pt x="104704" y="64068"/>
                  </a:cubicBezTo>
                  <a:cubicBezTo>
                    <a:pt x="104529" y="61408"/>
                    <a:pt x="104172" y="49537"/>
                    <a:pt x="103823" y="47942"/>
                  </a:cubicBezTo>
                  <a:cubicBezTo>
                    <a:pt x="101161" y="30395"/>
                    <a:pt x="87863" y="19056"/>
                    <a:pt x="70131" y="19056"/>
                  </a:cubicBezTo>
                  <a:cubicBezTo>
                    <a:pt x="44066" y="19056"/>
                    <a:pt x="19066" y="43336"/>
                    <a:pt x="19066" y="68148"/>
                  </a:cubicBezTo>
                  <a:cubicBezTo>
                    <a:pt x="19066" y="84449"/>
                    <a:pt x="30943" y="98978"/>
                    <a:pt x="51510" y="98978"/>
                  </a:cubicBezTo>
                  <a:cubicBezTo>
                    <a:pt x="67827" y="98978"/>
                    <a:pt x="82540" y="91539"/>
                    <a:pt x="92470" y="83917"/>
                  </a:cubicBezTo>
                  <a:cubicBezTo>
                    <a:pt x="96554" y="96851"/>
                    <a:pt x="105594" y="98978"/>
                    <a:pt x="110917" y="98978"/>
                  </a:cubicBezTo>
                  <a:cubicBezTo>
                    <a:pt x="121197" y="98978"/>
                    <a:pt x="127584" y="90300"/>
                    <a:pt x="127584" y="86577"/>
                  </a:cubicBezTo>
                  <a:cubicBezTo>
                    <a:pt x="127584" y="84449"/>
                    <a:pt x="125454" y="84449"/>
                    <a:pt x="124564" y="84449"/>
                  </a:cubicBezTo>
                  <a:cubicBezTo>
                    <a:pt x="122261" y="84449"/>
                    <a:pt x="121903" y="85155"/>
                    <a:pt x="121554" y="86219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2" y="94016"/>
                    <a:pt x="105062" y="72222"/>
                  </a:cubicBezTo>
                  <a:close/>
                  <a:moveTo>
                    <a:pt x="91231" y="78248"/>
                  </a:moveTo>
                  <a:cubicBezTo>
                    <a:pt x="73857" y="92420"/>
                    <a:pt x="58787" y="94016"/>
                    <a:pt x="52042" y="94016"/>
                  </a:cubicBezTo>
                  <a:cubicBezTo>
                    <a:pt x="40341" y="94016"/>
                    <a:pt x="33779" y="86219"/>
                    <a:pt x="33779" y="74349"/>
                  </a:cubicBezTo>
                  <a:cubicBezTo>
                    <a:pt x="33779" y="69204"/>
                    <a:pt x="36265" y="49894"/>
                    <a:pt x="45489" y="37660"/>
                  </a:cubicBezTo>
                  <a:cubicBezTo>
                    <a:pt x="53639" y="27028"/>
                    <a:pt x="63744" y="24018"/>
                    <a:pt x="69957" y="24018"/>
                  </a:cubicBezTo>
                  <a:cubicBezTo>
                    <a:pt x="84137" y="24018"/>
                    <a:pt x="88220" y="37660"/>
                    <a:pt x="89634" y="48649"/>
                  </a:cubicBezTo>
                  <a:cubicBezTo>
                    <a:pt x="90699" y="56271"/>
                    <a:pt x="90341" y="68855"/>
                    <a:pt x="91231" y="782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37" name="Forme libre : forme 336">
              <a:extLst>
                <a:ext uri="{FF2B5EF4-FFF2-40B4-BE49-F238E27FC236}">
                  <a16:creationId xmlns:a16="http://schemas.microsoft.com/office/drawing/2014/main" id="{7D34A9BC-B1DA-47EA-9971-C236B79DAC3C}"/>
                </a:ext>
              </a:extLst>
            </p:cNvPr>
            <p:cNvSpPr/>
            <p:nvPr>
              <p:custDataLst>
                <p:tags r:id="rId256"/>
              </p:custDataLst>
            </p:nvPr>
          </p:nvSpPr>
          <p:spPr>
            <a:xfrm>
              <a:off x="11208936" y="-11315943"/>
              <a:ext cx="50843" cy="50815"/>
            </a:xfrm>
            <a:custGeom>
              <a:avLst/>
              <a:gdLst>
                <a:gd name="connsiteX0" fmla="*/ 39284 w 50842"/>
                <a:gd name="connsiteY0" fmla="*/ 29339 h 50815"/>
                <a:gd name="connsiteX1" fmla="*/ 29179 w 50842"/>
                <a:gd name="connsiteY1" fmla="*/ 19056 h 50815"/>
                <a:gd name="connsiteX2" fmla="*/ 19066 w 50842"/>
                <a:gd name="connsiteY2" fmla="*/ 29163 h 50815"/>
                <a:gd name="connsiteX3" fmla="*/ 29179 w 50842"/>
                <a:gd name="connsiteY3" fmla="*/ 39437 h 50815"/>
                <a:gd name="connsiteX4" fmla="*/ 39284 w 50842"/>
                <a:gd name="connsiteY4" fmla="*/ 29339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39284" y="29339"/>
                  </a:moveTo>
                  <a:cubicBezTo>
                    <a:pt x="39284" y="23669"/>
                    <a:pt x="34851" y="19056"/>
                    <a:pt x="29179" y="19056"/>
                  </a:cubicBezTo>
                  <a:cubicBezTo>
                    <a:pt x="23149" y="19056"/>
                    <a:pt x="19066" y="24018"/>
                    <a:pt x="19066" y="29163"/>
                  </a:cubicBezTo>
                  <a:cubicBezTo>
                    <a:pt x="19066" y="34833"/>
                    <a:pt x="23499" y="39437"/>
                    <a:pt x="29179" y="39437"/>
                  </a:cubicBezTo>
                  <a:cubicBezTo>
                    <a:pt x="35200" y="39437"/>
                    <a:pt x="39284" y="34475"/>
                    <a:pt x="39284" y="293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38" name="Forme libre : forme 337">
              <a:extLst>
                <a:ext uri="{FF2B5EF4-FFF2-40B4-BE49-F238E27FC236}">
                  <a16:creationId xmlns:a16="http://schemas.microsoft.com/office/drawing/2014/main" id="{29A55D28-D8CA-4633-8E13-8A29F6D276E4}"/>
                </a:ext>
              </a:extLst>
            </p:cNvPr>
            <p:cNvSpPr/>
            <p:nvPr>
              <p:custDataLst>
                <p:tags r:id="rId257"/>
              </p:custDataLst>
            </p:nvPr>
          </p:nvSpPr>
          <p:spPr>
            <a:xfrm>
              <a:off x="11158886" y="-11274648"/>
              <a:ext cx="127107" cy="101630"/>
            </a:xfrm>
            <a:custGeom>
              <a:avLst/>
              <a:gdLst>
                <a:gd name="connsiteX0" fmla="*/ 105062 w 127106"/>
                <a:gd name="connsiteY0" fmla="*/ 72222 h 101630"/>
                <a:gd name="connsiteX1" fmla="*/ 127933 w 127106"/>
                <a:gd name="connsiteY1" fmla="*/ 29863 h 101630"/>
                <a:gd name="connsiteX2" fmla="*/ 124922 w 127106"/>
                <a:gd name="connsiteY2" fmla="*/ 27560 h 101630"/>
                <a:gd name="connsiteX3" fmla="*/ 121196 w 127106"/>
                <a:gd name="connsiteY3" fmla="*/ 31990 h 101630"/>
                <a:gd name="connsiteX4" fmla="*/ 104704 w 127106"/>
                <a:gd name="connsiteY4" fmla="*/ 64068 h 101630"/>
                <a:gd name="connsiteX5" fmla="*/ 103823 w 127106"/>
                <a:gd name="connsiteY5" fmla="*/ 47942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0 w 127106"/>
                <a:gd name="connsiteY9" fmla="*/ 83917 h 101630"/>
                <a:gd name="connsiteX10" fmla="*/ 110917 w 127106"/>
                <a:gd name="connsiteY10" fmla="*/ 98978 h 101630"/>
                <a:gd name="connsiteX11" fmla="*/ 127583 w 127106"/>
                <a:gd name="connsiteY11" fmla="*/ 86577 h 101630"/>
                <a:gd name="connsiteX12" fmla="*/ 124564 w 127106"/>
                <a:gd name="connsiteY12" fmla="*/ 84449 h 101630"/>
                <a:gd name="connsiteX13" fmla="*/ 121554 w 127106"/>
                <a:gd name="connsiteY13" fmla="*/ 86219 h 101630"/>
                <a:gd name="connsiteX14" fmla="*/ 111449 w 127106"/>
                <a:gd name="connsiteY14" fmla="*/ 94016 h 101630"/>
                <a:gd name="connsiteX15" fmla="*/ 105062 w 127106"/>
                <a:gd name="connsiteY15" fmla="*/ 72222 h 101630"/>
                <a:gd name="connsiteX16" fmla="*/ 91231 w 127106"/>
                <a:gd name="connsiteY16" fmla="*/ 78248 h 101630"/>
                <a:gd name="connsiteX17" fmla="*/ 52042 w 127106"/>
                <a:gd name="connsiteY17" fmla="*/ 94016 h 101630"/>
                <a:gd name="connsiteX18" fmla="*/ 33778 w 127106"/>
                <a:gd name="connsiteY18" fmla="*/ 74349 h 101630"/>
                <a:gd name="connsiteX19" fmla="*/ 45488 w 127106"/>
                <a:gd name="connsiteY19" fmla="*/ 37660 h 101630"/>
                <a:gd name="connsiteX20" fmla="*/ 69957 w 127106"/>
                <a:gd name="connsiteY20" fmla="*/ 24018 h 101630"/>
                <a:gd name="connsiteX21" fmla="*/ 89634 w 127106"/>
                <a:gd name="connsiteY21" fmla="*/ 48649 h 101630"/>
                <a:gd name="connsiteX22" fmla="*/ 91231 w 127106"/>
                <a:gd name="connsiteY22" fmla="*/ 78248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2"/>
                  </a:moveTo>
                  <a:cubicBezTo>
                    <a:pt x="121371" y="55381"/>
                    <a:pt x="127933" y="31815"/>
                    <a:pt x="127933" y="29863"/>
                  </a:cubicBezTo>
                  <a:cubicBezTo>
                    <a:pt x="127933" y="27560"/>
                    <a:pt x="125804" y="27560"/>
                    <a:pt x="124922" y="27560"/>
                  </a:cubicBezTo>
                  <a:cubicBezTo>
                    <a:pt x="122436" y="27560"/>
                    <a:pt x="122436" y="28092"/>
                    <a:pt x="121196" y="31990"/>
                  </a:cubicBezTo>
                  <a:cubicBezTo>
                    <a:pt x="118003" y="43686"/>
                    <a:pt x="112156" y="54500"/>
                    <a:pt x="104704" y="64068"/>
                  </a:cubicBezTo>
                  <a:cubicBezTo>
                    <a:pt x="104529" y="61408"/>
                    <a:pt x="104172" y="49537"/>
                    <a:pt x="103823" y="47942"/>
                  </a:cubicBezTo>
                  <a:cubicBezTo>
                    <a:pt x="101161" y="30395"/>
                    <a:pt x="87862" y="19056"/>
                    <a:pt x="70131" y="19056"/>
                  </a:cubicBezTo>
                  <a:cubicBezTo>
                    <a:pt x="44066" y="19056"/>
                    <a:pt x="19066" y="43336"/>
                    <a:pt x="19066" y="68148"/>
                  </a:cubicBezTo>
                  <a:cubicBezTo>
                    <a:pt x="19066" y="84449"/>
                    <a:pt x="30943" y="98978"/>
                    <a:pt x="51510" y="98978"/>
                  </a:cubicBezTo>
                  <a:cubicBezTo>
                    <a:pt x="67827" y="98978"/>
                    <a:pt x="82540" y="91539"/>
                    <a:pt x="92470" y="83917"/>
                  </a:cubicBezTo>
                  <a:cubicBezTo>
                    <a:pt x="96554" y="96851"/>
                    <a:pt x="105594" y="98978"/>
                    <a:pt x="110917" y="98978"/>
                  </a:cubicBezTo>
                  <a:cubicBezTo>
                    <a:pt x="121196" y="98978"/>
                    <a:pt x="127583" y="90300"/>
                    <a:pt x="127583" y="86577"/>
                  </a:cubicBezTo>
                  <a:cubicBezTo>
                    <a:pt x="127583" y="84449"/>
                    <a:pt x="125454" y="84449"/>
                    <a:pt x="124564" y="84449"/>
                  </a:cubicBezTo>
                  <a:cubicBezTo>
                    <a:pt x="122261" y="84449"/>
                    <a:pt x="121903" y="85155"/>
                    <a:pt x="121554" y="86219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2" y="94016"/>
                    <a:pt x="105062" y="72222"/>
                  </a:cubicBezTo>
                  <a:close/>
                  <a:moveTo>
                    <a:pt x="91231" y="78248"/>
                  </a:moveTo>
                  <a:cubicBezTo>
                    <a:pt x="73857" y="92420"/>
                    <a:pt x="58787" y="94016"/>
                    <a:pt x="52042" y="94016"/>
                  </a:cubicBezTo>
                  <a:cubicBezTo>
                    <a:pt x="40341" y="94016"/>
                    <a:pt x="33778" y="86219"/>
                    <a:pt x="33778" y="74349"/>
                  </a:cubicBezTo>
                  <a:cubicBezTo>
                    <a:pt x="33778" y="69204"/>
                    <a:pt x="36265" y="49894"/>
                    <a:pt x="45488" y="37660"/>
                  </a:cubicBezTo>
                  <a:cubicBezTo>
                    <a:pt x="53639" y="27028"/>
                    <a:pt x="63744" y="24018"/>
                    <a:pt x="69957" y="24018"/>
                  </a:cubicBezTo>
                  <a:cubicBezTo>
                    <a:pt x="84137" y="24018"/>
                    <a:pt x="88220" y="37660"/>
                    <a:pt x="89634" y="48649"/>
                  </a:cubicBezTo>
                  <a:cubicBezTo>
                    <a:pt x="90699" y="56271"/>
                    <a:pt x="90341" y="68855"/>
                    <a:pt x="91231" y="782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39" name="Forme libre : forme 338">
              <a:extLst>
                <a:ext uri="{FF2B5EF4-FFF2-40B4-BE49-F238E27FC236}">
                  <a16:creationId xmlns:a16="http://schemas.microsoft.com/office/drawing/2014/main" id="{3E0A00DF-E671-4E4B-B952-F4FA830B7BFF}"/>
                </a:ext>
              </a:extLst>
            </p:cNvPr>
            <p:cNvSpPr/>
            <p:nvPr>
              <p:custDataLst>
                <p:tags r:id="rId258"/>
              </p:custDataLst>
            </p:nvPr>
          </p:nvSpPr>
          <p:spPr>
            <a:xfrm>
              <a:off x="11301828" y="-11378067"/>
              <a:ext cx="152528" cy="127038"/>
            </a:xfrm>
            <a:custGeom>
              <a:avLst/>
              <a:gdLst>
                <a:gd name="connsiteX0" fmla="*/ 140620 w 152528"/>
                <a:gd name="connsiteY0" fmla="*/ 33737 h 127037"/>
                <a:gd name="connsiteX1" fmla="*/ 153029 w 152528"/>
                <a:gd name="connsiteY1" fmla="*/ 25138 h 127037"/>
                <a:gd name="connsiteX2" fmla="*/ 143146 w 152528"/>
                <a:gd name="connsiteY2" fmla="*/ 19056 h 127037"/>
                <a:gd name="connsiteX3" fmla="*/ 85415 w 152528"/>
                <a:gd name="connsiteY3" fmla="*/ 19056 h 127037"/>
                <a:gd name="connsiteX4" fmla="*/ 19066 w 152528"/>
                <a:gd name="connsiteY4" fmla="*/ 90935 h 127037"/>
                <a:gd name="connsiteX5" fmla="*/ 57055 w 152528"/>
                <a:gd name="connsiteY5" fmla="*/ 130929 h 127037"/>
                <a:gd name="connsiteX6" fmla="*/ 120616 w 152528"/>
                <a:gd name="connsiteY6" fmla="*/ 61328 h 127037"/>
                <a:gd name="connsiteX7" fmla="*/ 112759 w 152528"/>
                <a:gd name="connsiteY7" fmla="*/ 33737 h 127037"/>
                <a:gd name="connsiteX8" fmla="*/ 140620 w 152528"/>
                <a:gd name="connsiteY8" fmla="*/ 33737 h 127037"/>
                <a:gd name="connsiteX9" fmla="*/ 57309 w 152528"/>
                <a:gd name="connsiteY9" fmla="*/ 125354 h 127037"/>
                <a:gd name="connsiteX10" fmla="*/ 34771 w 152528"/>
                <a:gd name="connsiteY10" fmla="*/ 98025 h 127037"/>
                <a:gd name="connsiteX11" fmla="*/ 46672 w 152528"/>
                <a:gd name="connsiteY11" fmla="*/ 54745 h 127037"/>
                <a:gd name="connsiteX12" fmla="*/ 81110 w 152528"/>
                <a:gd name="connsiteY12" fmla="*/ 33737 h 127037"/>
                <a:gd name="connsiteX13" fmla="*/ 104402 w 152528"/>
                <a:gd name="connsiteY13" fmla="*/ 58287 h 127037"/>
                <a:gd name="connsiteX14" fmla="*/ 90730 w 152528"/>
                <a:gd name="connsiteY14" fmla="*/ 103845 h 127037"/>
                <a:gd name="connsiteX15" fmla="*/ 57309 w 152528"/>
                <a:gd name="connsiteY15" fmla="*/ 125354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528" h="127037">
                  <a:moveTo>
                    <a:pt x="140620" y="33737"/>
                  </a:moveTo>
                  <a:cubicBezTo>
                    <a:pt x="143908" y="33737"/>
                    <a:pt x="153029" y="33737"/>
                    <a:pt x="153029" y="25138"/>
                  </a:cubicBezTo>
                  <a:cubicBezTo>
                    <a:pt x="153029" y="19056"/>
                    <a:pt x="147706" y="19056"/>
                    <a:pt x="143146" y="19056"/>
                  </a:cubicBezTo>
                  <a:lnTo>
                    <a:pt x="85415" y="19056"/>
                  </a:lnTo>
                  <a:cubicBezTo>
                    <a:pt x="47180" y="19056"/>
                    <a:pt x="19066" y="60819"/>
                    <a:pt x="19066" y="90935"/>
                  </a:cubicBezTo>
                  <a:cubicBezTo>
                    <a:pt x="19066" y="113207"/>
                    <a:pt x="34009" y="130929"/>
                    <a:pt x="57055" y="130929"/>
                  </a:cubicBezTo>
                  <a:cubicBezTo>
                    <a:pt x="86933" y="130929"/>
                    <a:pt x="120616" y="100304"/>
                    <a:pt x="120616" y="61328"/>
                  </a:cubicBezTo>
                  <a:cubicBezTo>
                    <a:pt x="120616" y="57024"/>
                    <a:pt x="120616" y="44876"/>
                    <a:pt x="112759" y="33737"/>
                  </a:cubicBezTo>
                  <a:lnTo>
                    <a:pt x="140620" y="33737"/>
                  </a:lnTo>
                  <a:close/>
                  <a:moveTo>
                    <a:pt x="57309" y="125354"/>
                  </a:moveTo>
                  <a:cubicBezTo>
                    <a:pt x="44900" y="125354"/>
                    <a:pt x="34771" y="116248"/>
                    <a:pt x="34771" y="98025"/>
                  </a:cubicBezTo>
                  <a:cubicBezTo>
                    <a:pt x="34771" y="90426"/>
                    <a:pt x="37806" y="69680"/>
                    <a:pt x="46672" y="54745"/>
                  </a:cubicBezTo>
                  <a:cubicBezTo>
                    <a:pt x="57309" y="37285"/>
                    <a:pt x="72498" y="33737"/>
                    <a:pt x="81110" y="33737"/>
                  </a:cubicBezTo>
                  <a:cubicBezTo>
                    <a:pt x="102376" y="33737"/>
                    <a:pt x="104402" y="50441"/>
                    <a:pt x="104402" y="58287"/>
                  </a:cubicBezTo>
                  <a:cubicBezTo>
                    <a:pt x="104402" y="70181"/>
                    <a:pt x="99342" y="90935"/>
                    <a:pt x="90730" y="103845"/>
                  </a:cubicBezTo>
                  <a:cubicBezTo>
                    <a:pt x="80855" y="118780"/>
                    <a:pt x="67183" y="125354"/>
                    <a:pt x="57309" y="12535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40" name="Forme libre : forme 339">
              <a:extLst>
                <a:ext uri="{FF2B5EF4-FFF2-40B4-BE49-F238E27FC236}">
                  <a16:creationId xmlns:a16="http://schemas.microsoft.com/office/drawing/2014/main" id="{FBC18E59-1706-4B26-8FDC-69D5463E3DD7}"/>
                </a:ext>
              </a:extLst>
            </p:cNvPr>
            <p:cNvSpPr/>
            <p:nvPr>
              <p:custDataLst>
                <p:tags r:id="rId259"/>
              </p:custDataLst>
            </p:nvPr>
          </p:nvSpPr>
          <p:spPr>
            <a:xfrm>
              <a:off x="11458973" y="-11478618"/>
              <a:ext cx="127107" cy="101630"/>
            </a:xfrm>
            <a:custGeom>
              <a:avLst/>
              <a:gdLst>
                <a:gd name="connsiteX0" fmla="*/ 50629 w 127106"/>
                <a:gd name="connsiteY0" fmla="*/ 24192 h 101630"/>
                <a:gd name="connsiteX1" fmla="*/ 50985 w 127106"/>
                <a:gd name="connsiteY1" fmla="*/ 21532 h 101630"/>
                <a:gd name="connsiteX2" fmla="*/ 48150 w 127106"/>
                <a:gd name="connsiteY2" fmla="*/ 19056 h 101630"/>
                <a:gd name="connsiteX3" fmla="*/ 36622 w 127106"/>
                <a:gd name="connsiteY3" fmla="*/ 19936 h 101630"/>
                <a:gd name="connsiteX4" fmla="*/ 26692 w 127106"/>
                <a:gd name="connsiteY4" fmla="*/ 20827 h 101630"/>
                <a:gd name="connsiteX5" fmla="*/ 21727 w 127106"/>
                <a:gd name="connsiteY5" fmla="*/ 24899 h 101630"/>
                <a:gd name="connsiteX6" fmla="*/ 26335 w 127106"/>
                <a:gd name="connsiteY6" fmla="*/ 27385 h 101630"/>
                <a:gd name="connsiteX7" fmla="*/ 34851 w 127106"/>
                <a:gd name="connsiteY7" fmla="*/ 30044 h 101630"/>
                <a:gd name="connsiteX8" fmla="*/ 33255 w 127106"/>
                <a:gd name="connsiteY8" fmla="*/ 36951 h 101630"/>
                <a:gd name="connsiteX9" fmla="*/ 24389 w 127106"/>
                <a:gd name="connsiteY9" fmla="*/ 72752 h 101630"/>
                <a:gd name="connsiteX10" fmla="*/ 19066 w 127106"/>
                <a:gd name="connsiteY10" fmla="*/ 94731 h 101630"/>
                <a:gd name="connsiteX11" fmla="*/ 22435 w 127106"/>
                <a:gd name="connsiteY11" fmla="*/ 97207 h 101630"/>
                <a:gd name="connsiteX12" fmla="*/ 25279 w 127106"/>
                <a:gd name="connsiteY12" fmla="*/ 97207 h 101630"/>
                <a:gd name="connsiteX13" fmla="*/ 82548 w 127106"/>
                <a:gd name="connsiteY13" fmla="*/ 69561 h 101630"/>
                <a:gd name="connsiteX14" fmla="*/ 110210 w 127106"/>
                <a:gd name="connsiteY14" fmla="*/ 24725 h 101630"/>
                <a:gd name="connsiteX15" fmla="*/ 104180 w 127106"/>
                <a:gd name="connsiteY15" fmla="*/ 19056 h 101630"/>
                <a:gd name="connsiteX16" fmla="*/ 95139 w 127106"/>
                <a:gd name="connsiteY16" fmla="*/ 28980 h 101630"/>
                <a:gd name="connsiteX17" fmla="*/ 34144 w 127106"/>
                <a:gd name="connsiteY17" fmla="*/ 90117 h 101630"/>
                <a:gd name="connsiteX18" fmla="*/ 50629 w 127106"/>
                <a:gd name="connsiteY18" fmla="*/ 24192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7106" h="101630">
                  <a:moveTo>
                    <a:pt x="50629" y="24192"/>
                  </a:moveTo>
                  <a:cubicBezTo>
                    <a:pt x="50811" y="23486"/>
                    <a:pt x="50985" y="22422"/>
                    <a:pt x="50985" y="21532"/>
                  </a:cubicBezTo>
                  <a:cubicBezTo>
                    <a:pt x="50985" y="21359"/>
                    <a:pt x="50985" y="19056"/>
                    <a:pt x="48150" y="19056"/>
                  </a:cubicBezTo>
                  <a:cubicBezTo>
                    <a:pt x="47975" y="19056"/>
                    <a:pt x="37862" y="19936"/>
                    <a:pt x="36622" y="19936"/>
                  </a:cubicBezTo>
                  <a:cubicBezTo>
                    <a:pt x="33255" y="20295"/>
                    <a:pt x="30061" y="20468"/>
                    <a:pt x="26692" y="20827"/>
                  </a:cubicBezTo>
                  <a:cubicBezTo>
                    <a:pt x="23857" y="21000"/>
                    <a:pt x="21727" y="21183"/>
                    <a:pt x="21727" y="24899"/>
                  </a:cubicBezTo>
                  <a:cubicBezTo>
                    <a:pt x="21727" y="27385"/>
                    <a:pt x="24214" y="27385"/>
                    <a:pt x="26335" y="27385"/>
                  </a:cubicBezTo>
                  <a:cubicBezTo>
                    <a:pt x="34851" y="27385"/>
                    <a:pt x="34851" y="28449"/>
                    <a:pt x="34851" y="30044"/>
                  </a:cubicBezTo>
                  <a:cubicBezTo>
                    <a:pt x="34851" y="31108"/>
                    <a:pt x="33961" y="34650"/>
                    <a:pt x="33255" y="36951"/>
                  </a:cubicBezTo>
                  <a:lnTo>
                    <a:pt x="24389" y="72752"/>
                  </a:lnTo>
                  <a:cubicBezTo>
                    <a:pt x="19956" y="90474"/>
                    <a:pt x="19066" y="94016"/>
                    <a:pt x="19066" y="94731"/>
                  </a:cubicBezTo>
                  <a:cubicBezTo>
                    <a:pt x="19066" y="97207"/>
                    <a:pt x="21727" y="97207"/>
                    <a:pt x="22435" y="97207"/>
                  </a:cubicBezTo>
                  <a:lnTo>
                    <a:pt x="25279" y="97207"/>
                  </a:lnTo>
                  <a:cubicBezTo>
                    <a:pt x="41055" y="94731"/>
                    <a:pt x="63577" y="86394"/>
                    <a:pt x="82548" y="69561"/>
                  </a:cubicBezTo>
                  <a:cubicBezTo>
                    <a:pt x="106658" y="48115"/>
                    <a:pt x="110210" y="25082"/>
                    <a:pt x="110210" y="24725"/>
                  </a:cubicBezTo>
                  <a:cubicBezTo>
                    <a:pt x="110210" y="21532"/>
                    <a:pt x="107723" y="19056"/>
                    <a:pt x="104180" y="19056"/>
                  </a:cubicBezTo>
                  <a:cubicBezTo>
                    <a:pt x="97976" y="19056"/>
                    <a:pt x="96737" y="24018"/>
                    <a:pt x="95139" y="28980"/>
                  </a:cubicBezTo>
                  <a:cubicBezTo>
                    <a:pt x="88045" y="54141"/>
                    <a:pt x="64284" y="81256"/>
                    <a:pt x="34144" y="90117"/>
                  </a:cubicBezTo>
                  <a:lnTo>
                    <a:pt x="50629" y="2419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41" name="Forme libre : forme 340">
              <a:extLst>
                <a:ext uri="{FF2B5EF4-FFF2-40B4-BE49-F238E27FC236}">
                  <a16:creationId xmlns:a16="http://schemas.microsoft.com/office/drawing/2014/main" id="{134AB489-5A91-4265-8C28-D61AD94F9C2E}"/>
                </a:ext>
              </a:extLst>
            </p:cNvPr>
            <p:cNvSpPr/>
            <p:nvPr>
              <p:custDataLst>
                <p:tags r:id="rId260"/>
              </p:custDataLst>
            </p:nvPr>
          </p:nvSpPr>
          <p:spPr>
            <a:xfrm>
              <a:off x="11565059" y="-11533380"/>
              <a:ext cx="50843" cy="203260"/>
            </a:xfrm>
            <a:custGeom>
              <a:avLst/>
              <a:gdLst>
                <a:gd name="connsiteX0" fmla="*/ 46378 w 50842"/>
                <a:gd name="connsiteY0" fmla="*/ 19056 h 203260"/>
                <a:gd name="connsiteX1" fmla="*/ 19066 w 50842"/>
                <a:gd name="connsiteY1" fmla="*/ 19056 h 203260"/>
                <a:gd name="connsiteX2" fmla="*/ 19066 w 50842"/>
                <a:gd name="connsiteY2" fmla="*/ 27743 h 203260"/>
                <a:gd name="connsiteX3" fmla="*/ 37687 w 50842"/>
                <a:gd name="connsiteY3" fmla="*/ 27743 h 203260"/>
                <a:gd name="connsiteX4" fmla="*/ 37687 w 50842"/>
                <a:gd name="connsiteY4" fmla="*/ 187587 h 203260"/>
                <a:gd name="connsiteX5" fmla="*/ 19066 w 50842"/>
                <a:gd name="connsiteY5" fmla="*/ 187587 h 203260"/>
                <a:gd name="connsiteX6" fmla="*/ 19066 w 50842"/>
                <a:gd name="connsiteY6" fmla="*/ 196274 h 203260"/>
                <a:gd name="connsiteX7" fmla="*/ 46378 w 50842"/>
                <a:gd name="connsiteY7" fmla="*/ 196274 h 203260"/>
                <a:gd name="connsiteX8" fmla="*/ 46378 w 50842"/>
                <a:gd name="connsiteY8" fmla="*/ 1905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203260">
                  <a:moveTo>
                    <a:pt x="46378" y="19056"/>
                  </a:moveTo>
                  <a:lnTo>
                    <a:pt x="19066" y="19056"/>
                  </a:lnTo>
                  <a:lnTo>
                    <a:pt x="19066" y="27743"/>
                  </a:lnTo>
                  <a:lnTo>
                    <a:pt x="37687" y="27743"/>
                  </a:lnTo>
                  <a:lnTo>
                    <a:pt x="37687" y="187587"/>
                  </a:lnTo>
                  <a:lnTo>
                    <a:pt x="19066" y="187587"/>
                  </a:lnTo>
                  <a:lnTo>
                    <a:pt x="19066" y="196274"/>
                  </a:lnTo>
                  <a:lnTo>
                    <a:pt x="46378" y="196274"/>
                  </a:lnTo>
                  <a:lnTo>
                    <a:pt x="46378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42" name="Forme libre : forme 341">
              <a:extLst>
                <a:ext uri="{FF2B5EF4-FFF2-40B4-BE49-F238E27FC236}">
                  <a16:creationId xmlns:a16="http://schemas.microsoft.com/office/drawing/2014/main" id="{404B39D4-2DFA-4E57-8D04-4304A24D36C6}"/>
                </a:ext>
              </a:extLst>
            </p:cNvPr>
            <p:cNvSpPr/>
            <p:nvPr>
              <p:custDataLst>
                <p:tags r:id="rId261"/>
              </p:custDataLst>
            </p:nvPr>
          </p:nvSpPr>
          <p:spPr>
            <a:xfrm>
              <a:off x="11445576" y="-11274686"/>
              <a:ext cx="127107" cy="177853"/>
            </a:xfrm>
            <a:custGeom>
              <a:avLst/>
              <a:gdLst>
                <a:gd name="connsiteX0" fmla="*/ 122665 w 127106"/>
                <a:gd name="connsiteY0" fmla="*/ 43692 h 177852"/>
                <a:gd name="connsiteX1" fmla="*/ 93582 w 127106"/>
                <a:gd name="connsiteY1" fmla="*/ 19056 h 177852"/>
                <a:gd name="connsiteX2" fmla="*/ 46949 w 127106"/>
                <a:gd name="connsiteY2" fmla="*/ 64606 h 177852"/>
                <a:gd name="connsiteX3" fmla="*/ 19113 w 127106"/>
                <a:gd name="connsiteY3" fmla="*/ 176248 h 177852"/>
                <a:gd name="connsiteX4" fmla="*/ 21591 w 127106"/>
                <a:gd name="connsiteY4" fmla="*/ 178377 h 177852"/>
                <a:gd name="connsiteX5" fmla="*/ 24960 w 127106"/>
                <a:gd name="connsiteY5" fmla="*/ 177138 h 177852"/>
                <a:gd name="connsiteX6" fmla="*/ 36844 w 127106"/>
                <a:gd name="connsiteY6" fmla="*/ 129817 h 177852"/>
                <a:gd name="connsiteX7" fmla="*/ 63442 w 127106"/>
                <a:gd name="connsiteY7" fmla="*/ 145592 h 177852"/>
                <a:gd name="connsiteX8" fmla="*/ 116278 w 127106"/>
                <a:gd name="connsiteY8" fmla="*/ 100582 h 177852"/>
                <a:gd name="connsiteX9" fmla="*/ 102447 w 127106"/>
                <a:gd name="connsiteY9" fmla="*/ 73642 h 177852"/>
                <a:gd name="connsiteX10" fmla="*/ 122665 w 127106"/>
                <a:gd name="connsiteY10" fmla="*/ 43692 h 177852"/>
                <a:gd name="connsiteX11" fmla="*/ 87552 w 127106"/>
                <a:gd name="connsiteY11" fmla="*/ 73467 h 177852"/>
                <a:gd name="connsiteX12" fmla="*/ 78512 w 127106"/>
                <a:gd name="connsiteY12" fmla="*/ 74706 h 177852"/>
                <a:gd name="connsiteX13" fmla="*/ 70178 w 127106"/>
                <a:gd name="connsiteY13" fmla="*/ 73816 h 177852"/>
                <a:gd name="connsiteX14" fmla="*/ 78512 w 127106"/>
                <a:gd name="connsiteY14" fmla="*/ 72578 h 177852"/>
                <a:gd name="connsiteX15" fmla="*/ 87552 w 127106"/>
                <a:gd name="connsiteY15" fmla="*/ 73467 h 177852"/>
                <a:gd name="connsiteX16" fmla="*/ 110956 w 127106"/>
                <a:gd name="connsiteY16" fmla="*/ 40501 h 177852"/>
                <a:gd name="connsiteX17" fmla="*/ 95354 w 127106"/>
                <a:gd name="connsiteY17" fmla="*/ 69917 h 177852"/>
                <a:gd name="connsiteX18" fmla="*/ 78686 w 127106"/>
                <a:gd name="connsiteY18" fmla="*/ 67616 h 177852"/>
                <a:gd name="connsiteX19" fmla="*/ 63616 w 127106"/>
                <a:gd name="connsiteY19" fmla="*/ 74348 h 177852"/>
                <a:gd name="connsiteX20" fmla="*/ 78154 w 127106"/>
                <a:gd name="connsiteY20" fmla="*/ 79493 h 177852"/>
                <a:gd name="connsiteX21" fmla="*/ 95004 w 127106"/>
                <a:gd name="connsiteY21" fmla="*/ 77009 h 177852"/>
                <a:gd name="connsiteX22" fmla="*/ 103154 w 127106"/>
                <a:gd name="connsiteY22" fmla="*/ 95795 h 177852"/>
                <a:gd name="connsiteX23" fmla="*/ 63974 w 127106"/>
                <a:gd name="connsiteY23" fmla="*/ 140630 h 177852"/>
                <a:gd name="connsiteX24" fmla="*/ 40562 w 127106"/>
                <a:gd name="connsiteY24" fmla="*/ 118304 h 177852"/>
                <a:gd name="connsiteX25" fmla="*/ 41094 w 127106"/>
                <a:gd name="connsiteY25" fmla="*/ 113158 h 177852"/>
                <a:gd name="connsiteX26" fmla="*/ 52796 w 127106"/>
                <a:gd name="connsiteY26" fmla="*/ 66019 h 177852"/>
                <a:gd name="connsiteX27" fmla="*/ 93224 w 127106"/>
                <a:gd name="connsiteY27" fmla="*/ 24018 h 177852"/>
                <a:gd name="connsiteX28" fmla="*/ 110956 w 127106"/>
                <a:gd name="connsiteY28" fmla="*/ 4050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7106" h="177852">
                  <a:moveTo>
                    <a:pt x="122665" y="43692"/>
                  </a:moveTo>
                  <a:cubicBezTo>
                    <a:pt x="122665" y="28098"/>
                    <a:pt x="109184" y="19056"/>
                    <a:pt x="93582" y="19056"/>
                  </a:cubicBezTo>
                  <a:cubicBezTo>
                    <a:pt x="69288" y="19056"/>
                    <a:pt x="51382" y="46702"/>
                    <a:pt x="46949" y="64606"/>
                  </a:cubicBezTo>
                  <a:lnTo>
                    <a:pt x="19113" y="176248"/>
                  </a:lnTo>
                  <a:cubicBezTo>
                    <a:pt x="18756" y="177487"/>
                    <a:pt x="20527" y="178377"/>
                    <a:pt x="21591" y="178377"/>
                  </a:cubicBezTo>
                  <a:cubicBezTo>
                    <a:pt x="23188" y="178377"/>
                    <a:pt x="24610" y="178202"/>
                    <a:pt x="24960" y="177138"/>
                  </a:cubicBezTo>
                  <a:lnTo>
                    <a:pt x="36844" y="129817"/>
                  </a:lnTo>
                  <a:cubicBezTo>
                    <a:pt x="40562" y="137971"/>
                    <a:pt x="49079" y="145592"/>
                    <a:pt x="63442" y="145592"/>
                  </a:cubicBezTo>
                  <a:cubicBezTo>
                    <a:pt x="88259" y="145592"/>
                    <a:pt x="116278" y="127697"/>
                    <a:pt x="116278" y="100582"/>
                  </a:cubicBezTo>
                  <a:cubicBezTo>
                    <a:pt x="116278" y="90125"/>
                    <a:pt x="111488" y="79493"/>
                    <a:pt x="102447" y="73642"/>
                  </a:cubicBezTo>
                  <a:cubicBezTo>
                    <a:pt x="111138" y="68148"/>
                    <a:pt x="122665" y="58048"/>
                    <a:pt x="122665" y="43692"/>
                  </a:cubicBezTo>
                  <a:close/>
                  <a:moveTo>
                    <a:pt x="87552" y="73467"/>
                  </a:moveTo>
                  <a:cubicBezTo>
                    <a:pt x="84891" y="73999"/>
                    <a:pt x="83651" y="74706"/>
                    <a:pt x="78512" y="74706"/>
                  </a:cubicBezTo>
                  <a:cubicBezTo>
                    <a:pt x="75675" y="74706"/>
                    <a:pt x="71417" y="74531"/>
                    <a:pt x="70178" y="73816"/>
                  </a:cubicBezTo>
                  <a:cubicBezTo>
                    <a:pt x="71950" y="72752"/>
                    <a:pt x="76915" y="72578"/>
                    <a:pt x="78512" y="72578"/>
                  </a:cubicBezTo>
                  <a:cubicBezTo>
                    <a:pt x="81173" y="72578"/>
                    <a:pt x="85073" y="72752"/>
                    <a:pt x="87552" y="73467"/>
                  </a:cubicBezTo>
                  <a:close/>
                  <a:moveTo>
                    <a:pt x="110956" y="40501"/>
                  </a:moveTo>
                  <a:cubicBezTo>
                    <a:pt x="110956" y="49894"/>
                    <a:pt x="106348" y="63717"/>
                    <a:pt x="95354" y="69917"/>
                  </a:cubicBezTo>
                  <a:cubicBezTo>
                    <a:pt x="91985" y="68853"/>
                    <a:pt x="88616" y="67616"/>
                    <a:pt x="78686" y="67616"/>
                  </a:cubicBezTo>
                  <a:cubicBezTo>
                    <a:pt x="72482" y="67616"/>
                    <a:pt x="63616" y="67973"/>
                    <a:pt x="63616" y="74348"/>
                  </a:cubicBezTo>
                  <a:cubicBezTo>
                    <a:pt x="63616" y="78778"/>
                    <a:pt x="69114" y="79493"/>
                    <a:pt x="78154" y="79493"/>
                  </a:cubicBezTo>
                  <a:cubicBezTo>
                    <a:pt x="84184" y="79493"/>
                    <a:pt x="89506" y="78605"/>
                    <a:pt x="95004" y="77009"/>
                  </a:cubicBezTo>
                  <a:cubicBezTo>
                    <a:pt x="100319" y="80732"/>
                    <a:pt x="103154" y="87997"/>
                    <a:pt x="103154" y="95795"/>
                  </a:cubicBezTo>
                  <a:cubicBezTo>
                    <a:pt x="103154" y="121488"/>
                    <a:pt x="85606" y="140630"/>
                    <a:pt x="63974" y="140630"/>
                  </a:cubicBezTo>
                  <a:cubicBezTo>
                    <a:pt x="50318" y="140630"/>
                    <a:pt x="40562" y="132301"/>
                    <a:pt x="40562" y="118304"/>
                  </a:cubicBezTo>
                  <a:cubicBezTo>
                    <a:pt x="40562" y="116525"/>
                    <a:pt x="40745" y="114754"/>
                    <a:pt x="41094" y="113158"/>
                  </a:cubicBezTo>
                  <a:lnTo>
                    <a:pt x="52796" y="66019"/>
                  </a:lnTo>
                  <a:cubicBezTo>
                    <a:pt x="57055" y="49187"/>
                    <a:pt x="72657" y="24018"/>
                    <a:pt x="93224" y="24018"/>
                  </a:cubicBezTo>
                  <a:cubicBezTo>
                    <a:pt x="103687" y="24018"/>
                    <a:pt x="110956" y="29695"/>
                    <a:pt x="110956" y="405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43" name="Forme libre : forme 342">
              <a:extLst>
                <a:ext uri="{FF2B5EF4-FFF2-40B4-BE49-F238E27FC236}">
                  <a16:creationId xmlns:a16="http://schemas.microsoft.com/office/drawing/2014/main" id="{775AEDAA-766E-4F8C-BBA7-02C1677AFC68}"/>
                </a:ext>
              </a:extLst>
            </p:cNvPr>
            <p:cNvSpPr/>
            <p:nvPr>
              <p:custDataLst>
                <p:tags r:id="rId262"/>
              </p:custDataLst>
            </p:nvPr>
          </p:nvSpPr>
          <p:spPr>
            <a:xfrm>
              <a:off x="11628998" y="-11315943"/>
              <a:ext cx="50843" cy="50815"/>
            </a:xfrm>
            <a:custGeom>
              <a:avLst/>
              <a:gdLst>
                <a:gd name="connsiteX0" fmla="*/ 39284 w 50842"/>
                <a:gd name="connsiteY0" fmla="*/ 29339 h 50815"/>
                <a:gd name="connsiteX1" fmla="*/ 29179 w 50842"/>
                <a:gd name="connsiteY1" fmla="*/ 19056 h 50815"/>
                <a:gd name="connsiteX2" fmla="*/ 19066 w 50842"/>
                <a:gd name="connsiteY2" fmla="*/ 29163 h 50815"/>
                <a:gd name="connsiteX3" fmla="*/ 29179 w 50842"/>
                <a:gd name="connsiteY3" fmla="*/ 39437 h 50815"/>
                <a:gd name="connsiteX4" fmla="*/ 39284 w 50842"/>
                <a:gd name="connsiteY4" fmla="*/ 29339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39284" y="29339"/>
                  </a:moveTo>
                  <a:cubicBezTo>
                    <a:pt x="39284" y="23669"/>
                    <a:pt x="34851" y="19056"/>
                    <a:pt x="29179" y="19056"/>
                  </a:cubicBezTo>
                  <a:cubicBezTo>
                    <a:pt x="23149" y="19056"/>
                    <a:pt x="19066" y="24018"/>
                    <a:pt x="19066" y="29163"/>
                  </a:cubicBezTo>
                  <a:cubicBezTo>
                    <a:pt x="19066" y="34833"/>
                    <a:pt x="23499" y="39437"/>
                    <a:pt x="29179" y="39437"/>
                  </a:cubicBezTo>
                  <a:cubicBezTo>
                    <a:pt x="35201" y="39437"/>
                    <a:pt x="39284" y="34475"/>
                    <a:pt x="39284" y="293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68" name="Forme libre : forme 367">
              <a:extLst>
                <a:ext uri="{FF2B5EF4-FFF2-40B4-BE49-F238E27FC236}">
                  <a16:creationId xmlns:a16="http://schemas.microsoft.com/office/drawing/2014/main" id="{8BE1D252-F083-4EF8-8092-A822101B67F2}"/>
                </a:ext>
              </a:extLst>
            </p:cNvPr>
            <p:cNvSpPr/>
            <p:nvPr>
              <p:custDataLst>
                <p:tags r:id="rId263"/>
              </p:custDataLst>
            </p:nvPr>
          </p:nvSpPr>
          <p:spPr>
            <a:xfrm>
              <a:off x="11569530" y="-11274686"/>
              <a:ext cx="127107" cy="177853"/>
            </a:xfrm>
            <a:custGeom>
              <a:avLst/>
              <a:gdLst>
                <a:gd name="connsiteX0" fmla="*/ 122665 w 127106"/>
                <a:gd name="connsiteY0" fmla="*/ 43692 h 177852"/>
                <a:gd name="connsiteX1" fmla="*/ 93582 w 127106"/>
                <a:gd name="connsiteY1" fmla="*/ 19056 h 177852"/>
                <a:gd name="connsiteX2" fmla="*/ 46949 w 127106"/>
                <a:gd name="connsiteY2" fmla="*/ 64606 h 177852"/>
                <a:gd name="connsiteX3" fmla="*/ 19113 w 127106"/>
                <a:gd name="connsiteY3" fmla="*/ 176248 h 177852"/>
                <a:gd name="connsiteX4" fmla="*/ 21591 w 127106"/>
                <a:gd name="connsiteY4" fmla="*/ 178377 h 177852"/>
                <a:gd name="connsiteX5" fmla="*/ 24960 w 127106"/>
                <a:gd name="connsiteY5" fmla="*/ 177138 h 177852"/>
                <a:gd name="connsiteX6" fmla="*/ 36844 w 127106"/>
                <a:gd name="connsiteY6" fmla="*/ 129817 h 177852"/>
                <a:gd name="connsiteX7" fmla="*/ 63442 w 127106"/>
                <a:gd name="connsiteY7" fmla="*/ 145592 h 177852"/>
                <a:gd name="connsiteX8" fmla="*/ 116278 w 127106"/>
                <a:gd name="connsiteY8" fmla="*/ 100582 h 177852"/>
                <a:gd name="connsiteX9" fmla="*/ 102447 w 127106"/>
                <a:gd name="connsiteY9" fmla="*/ 73642 h 177852"/>
                <a:gd name="connsiteX10" fmla="*/ 122665 w 127106"/>
                <a:gd name="connsiteY10" fmla="*/ 43692 h 177852"/>
                <a:gd name="connsiteX11" fmla="*/ 87552 w 127106"/>
                <a:gd name="connsiteY11" fmla="*/ 73467 h 177852"/>
                <a:gd name="connsiteX12" fmla="*/ 78512 w 127106"/>
                <a:gd name="connsiteY12" fmla="*/ 74706 h 177852"/>
                <a:gd name="connsiteX13" fmla="*/ 70178 w 127106"/>
                <a:gd name="connsiteY13" fmla="*/ 73816 h 177852"/>
                <a:gd name="connsiteX14" fmla="*/ 78512 w 127106"/>
                <a:gd name="connsiteY14" fmla="*/ 72578 h 177852"/>
                <a:gd name="connsiteX15" fmla="*/ 87552 w 127106"/>
                <a:gd name="connsiteY15" fmla="*/ 73467 h 177852"/>
                <a:gd name="connsiteX16" fmla="*/ 110956 w 127106"/>
                <a:gd name="connsiteY16" fmla="*/ 40501 h 177852"/>
                <a:gd name="connsiteX17" fmla="*/ 95354 w 127106"/>
                <a:gd name="connsiteY17" fmla="*/ 69917 h 177852"/>
                <a:gd name="connsiteX18" fmla="*/ 78686 w 127106"/>
                <a:gd name="connsiteY18" fmla="*/ 67616 h 177852"/>
                <a:gd name="connsiteX19" fmla="*/ 63616 w 127106"/>
                <a:gd name="connsiteY19" fmla="*/ 74348 h 177852"/>
                <a:gd name="connsiteX20" fmla="*/ 78154 w 127106"/>
                <a:gd name="connsiteY20" fmla="*/ 79493 h 177852"/>
                <a:gd name="connsiteX21" fmla="*/ 95004 w 127106"/>
                <a:gd name="connsiteY21" fmla="*/ 77009 h 177852"/>
                <a:gd name="connsiteX22" fmla="*/ 103154 w 127106"/>
                <a:gd name="connsiteY22" fmla="*/ 95795 h 177852"/>
                <a:gd name="connsiteX23" fmla="*/ 63974 w 127106"/>
                <a:gd name="connsiteY23" fmla="*/ 140630 h 177852"/>
                <a:gd name="connsiteX24" fmla="*/ 40562 w 127106"/>
                <a:gd name="connsiteY24" fmla="*/ 118304 h 177852"/>
                <a:gd name="connsiteX25" fmla="*/ 41095 w 127106"/>
                <a:gd name="connsiteY25" fmla="*/ 113158 h 177852"/>
                <a:gd name="connsiteX26" fmla="*/ 52796 w 127106"/>
                <a:gd name="connsiteY26" fmla="*/ 66019 h 177852"/>
                <a:gd name="connsiteX27" fmla="*/ 93224 w 127106"/>
                <a:gd name="connsiteY27" fmla="*/ 24018 h 177852"/>
                <a:gd name="connsiteX28" fmla="*/ 110956 w 127106"/>
                <a:gd name="connsiteY28" fmla="*/ 4050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7106" h="177852">
                  <a:moveTo>
                    <a:pt x="122665" y="43692"/>
                  </a:moveTo>
                  <a:cubicBezTo>
                    <a:pt x="122665" y="28098"/>
                    <a:pt x="109184" y="19056"/>
                    <a:pt x="93582" y="19056"/>
                  </a:cubicBezTo>
                  <a:cubicBezTo>
                    <a:pt x="69288" y="19056"/>
                    <a:pt x="51382" y="46702"/>
                    <a:pt x="46949" y="64606"/>
                  </a:cubicBezTo>
                  <a:lnTo>
                    <a:pt x="19113" y="176248"/>
                  </a:lnTo>
                  <a:cubicBezTo>
                    <a:pt x="18756" y="177487"/>
                    <a:pt x="20527" y="178377"/>
                    <a:pt x="21591" y="178377"/>
                  </a:cubicBezTo>
                  <a:cubicBezTo>
                    <a:pt x="23189" y="178377"/>
                    <a:pt x="24611" y="178202"/>
                    <a:pt x="24960" y="177138"/>
                  </a:cubicBezTo>
                  <a:lnTo>
                    <a:pt x="36844" y="129817"/>
                  </a:lnTo>
                  <a:cubicBezTo>
                    <a:pt x="40562" y="137971"/>
                    <a:pt x="49079" y="145592"/>
                    <a:pt x="63442" y="145592"/>
                  </a:cubicBezTo>
                  <a:cubicBezTo>
                    <a:pt x="88259" y="145592"/>
                    <a:pt x="116278" y="127697"/>
                    <a:pt x="116278" y="100582"/>
                  </a:cubicBezTo>
                  <a:cubicBezTo>
                    <a:pt x="116278" y="90125"/>
                    <a:pt x="111488" y="79493"/>
                    <a:pt x="102447" y="73642"/>
                  </a:cubicBezTo>
                  <a:cubicBezTo>
                    <a:pt x="111139" y="68148"/>
                    <a:pt x="122665" y="58048"/>
                    <a:pt x="122665" y="43692"/>
                  </a:cubicBezTo>
                  <a:close/>
                  <a:moveTo>
                    <a:pt x="87552" y="73467"/>
                  </a:moveTo>
                  <a:cubicBezTo>
                    <a:pt x="84891" y="73999"/>
                    <a:pt x="83651" y="74706"/>
                    <a:pt x="78512" y="74706"/>
                  </a:cubicBezTo>
                  <a:cubicBezTo>
                    <a:pt x="75675" y="74706"/>
                    <a:pt x="71418" y="74531"/>
                    <a:pt x="70178" y="73816"/>
                  </a:cubicBezTo>
                  <a:cubicBezTo>
                    <a:pt x="71950" y="72752"/>
                    <a:pt x="76915" y="72578"/>
                    <a:pt x="78512" y="72578"/>
                  </a:cubicBezTo>
                  <a:cubicBezTo>
                    <a:pt x="81173" y="72578"/>
                    <a:pt x="85073" y="72752"/>
                    <a:pt x="87552" y="73467"/>
                  </a:cubicBezTo>
                  <a:close/>
                  <a:moveTo>
                    <a:pt x="110956" y="40501"/>
                  </a:moveTo>
                  <a:cubicBezTo>
                    <a:pt x="110956" y="49894"/>
                    <a:pt x="106348" y="63717"/>
                    <a:pt x="95354" y="69917"/>
                  </a:cubicBezTo>
                  <a:cubicBezTo>
                    <a:pt x="91985" y="68853"/>
                    <a:pt x="88616" y="67616"/>
                    <a:pt x="78686" y="67616"/>
                  </a:cubicBezTo>
                  <a:cubicBezTo>
                    <a:pt x="72482" y="67616"/>
                    <a:pt x="63616" y="67973"/>
                    <a:pt x="63616" y="74348"/>
                  </a:cubicBezTo>
                  <a:cubicBezTo>
                    <a:pt x="63616" y="78778"/>
                    <a:pt x="69114" y="79493"/>
                    <a:pt x="78154" y="79493"/>
                  </a:cubicBezTo>
                  <a:cubicBezTo>
                    <a:pt x="84184" y="79493"/>
                    <a:pt x="89506" y="78605"/>
                    <a:pt x="95004" y="77009"/>
                  </a:cubicBezTo>
                  <a:cubicBezTo>
                    <a:pt x="100319" y="80732"/>
                    <a:pt x="103154" y="87997"/>
                    <a:pt x="103154" y="95795"/>
                  </a:cubicBezTo>
                  <a:cubicBezTo>
                    <a:pt x="103154" y="121488"/>
                    <a:pt x="85606" y="140630"/>
                    <a:pt x="63974" y="140630"/>
                  </a:cubicBezTo>
                  <a:cubicBezTo>
                    <a:pt x="50318" y="140630"/>
                    <a:pt x="40562" y="132301"/>
                    <a:pt x="40562" y="118304"/>
                  </a:cubicBezTo>
                  <a:cubicBezTo>
                    <a:pt x="40562" y="116525"/>
                    <a:pt x="40745" y="114754"/>
                    <a:pt x="41095" y="113158"/>
                  </a:cubicBezTo>
                  <a:lnTo>
                    <a:pt x="52796" y="66019"/>
                  </a:lnTo>
                  <a:cubicBezTo>
                    <a:pt x="57055" y="49187"/>
                    <a:pt x="72657" y="24018"/>
                    <a:pt x="93224" y="24018"/>
                  </a:cubicBezTo>
                  <a:cubicBezTo>
                    <a:pt x="103687" y="24018"/>
                    <a:pt x="110956" y="29695"/>
                    <a:pt x="110956" y="405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69" name="Forme libre : forme 368">
              <a:extLst>
                <a:ext uri="{FF2B5EF4-FFF2-40B4-BE49-F238E27FC236}">
                  <a16:creationId xmlns:a16="http://schemas.microsoft.com/office/drawing/2014/main" id="{6D060C1E-F231-47A8-BEDC-643F18F639DD}"/>
                </a:ext>
              </a:extLst>
            </p:cNvPr>
            <p:cNvSpPr/>
            <p:nvPr>
              <p:custDataLst>
                <p:tags r:id="rId264"/>
              </p:custDataLst>
            </p:nvPr>
          </p:nvSpPr>
          <p:spPr>
            <a:xfrm>
              <a:off x="11751601" y="-11378067"/>
              <a:ext cx="101685" cy="127038"/>
            </a:xfrm>
            <a:custGeom>
              <a:avLst/>
              <a:gdLst>
                <a:gd name="connsiteX0" fmla="*/ 82628 w 101685"/>
                <a:gd name="connsiteY0" fmla="*/ 70942 h 127037"/>
                <a:gd name="connsiteX1" fmla="*/ 91239 w 101685"/>
                <a:gd name="connsiteY1" fmla="*/ 66639 h 127037"/>
                <a:gd name="connsiteX2" fmla="*/ 83891 w 101685"/>
                <a:gd name="connsiteY2" fmla="*/ 63097 h 127037"/>
                <a:gd name="connsiteX3" fmla="*/ 42875 w 101685"/>
                <a:gd name="connsiteY3" fmla="*/ 63097 h 127037"/>
                <a:gd name="connsiteX4" fmla="*/ 86171 w 101685"/>
                <a:gd name="connsiteY4" fmla="*/ 26907 h 127037"/>
                <a:gd name="connsiteX5" fmla="*/ 94020 w 101685"/>
                <a:gd name="connsiteY5" fmla="*/ 26907 h 127037"/>
                <a:gd name="connsiteX6" fmla="*/ 102377 w 101685"/>
                <a:gd name="connsiteY6" fmla="*/ 22604 h 127037"/>
                <a:gd name="connsiteX7" fmla="*/ 94782 w 101685"/>
                <a:gd name="connsiteY7" fmla="*/ 19056 h 127037"/>
                <a:gd name="connsiteX8" fmla="*/ 85917 w 101685"/>
                <a:gd name="connsiteY8" fmla="*/ 19056 h 127037"/>
                <a:gd name="connsiteX9" fmla="*/ 19066 w 101685"/>
                <a:gd name="connsiteY9" fmla="*/ 83091 h 127037"/>
                <a:gd name="connsiteX10" fmla="*/ 64904 w 101685"/>
                <a:gd name="connsiteY10" fmla="*/ 130929 h 127037"/>
                <a:gd name="connsiteX11" fmla="*/ 97825 w 101685"/>
                <a:gd name="connsiteY11" fmla="*/ 118017 h 127037"/>
                <a:gd name="connsiteX12" fmla="*/ 95291 w 101685"/>
                <a:gd name="connsiteY12" fmla="*/ 114477 h 127037"/>
                <a:gd name="connsiteX13" fmla="*/ 91993 w 101685"/>
                <a:gd name="connsiteY13" fmla="*/ 115993 h 127037"/>
                <a:gd name="connsiteX14" fmla="*/ 65404 w 101685"/>
                <a:gd name="connsiteY14" fmla="*/ 125354 h 127037"/>
                <a:gd name="connsiteX15" fmla="*/ 38061 w 101685"/>
                <a:gd name="connsiteY15" fmla="*/ 92451 h 127037"/>
                <a:gd name="connsiteX16" fmla="*/ 40841 w 101685"/>
                <a:gd name="connsiteY16" fmla="*/ 70942 h 127037"/>
                <a:gd name="connsiteX17" fmla="*/ 82628 w 101685"/>
                <a:gd name="connsiteY17" fmla="*/ 70942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1685" h="127037">
                  <a:moveTo>
                    <a:pt x="82628" y="70942"/>
                  </a:moveTo>
                  <a:cubicBezTo>
                    <a:pt x="86679" y="70942"/>
                    <a:pt x="91239" y="70942"/>
                    <a:pt x="91239" y="66639"/>
                  </a:cubicBezTo>
                  <a:cubicBezTo>
                    <a:pt x="91239" y="63097"/>
                    <a:pt x="88197" y="63097"/>
                    <a:pt x="83891" y="63097"/>
                  </a:cubicBezTo>
                  <a:lnTo>
                    <a:pt x="42875" y="63097"/>
                  </a:lnTo>
                  <a:cubicBezTo>
                    <a:pt x="48952" y="41580"/>
                    <a:pt x="63133" y="26907"/>
                    <a:pt x="86171" y="26907"/>
                  </a:cubicBezTo>
                  <a:lnTo>
                    <a:pt x="94020" y="26907"/>
                  </a:lnTo>
                  <a:cubicBezTo>
                    <a:pt x="98325" y="26907"/>
                    <a:pt x="102377" y="26907"/>
                    <a:pt x="102377" y="22604"/>
                  </a:cubicBezTo>
                  <a:cubicBezTo>
                    <a:pt x="102377" y="19056"/>
                    <a:pt x="99088" y="19056"/>
                    <a:pt x="94782" y="19056"/>
                  </a:cubicBezTo>
                  <a:lnTo>
                    <a:pt x="85917" y="19056"/>
                  </a:lnTo>
                  <a:cubicBezTo>
                    <a:pt x="53003" y="19056"/>
                    <a:pt x="19066" y="44367"/>
                    <a:pt x="19066" y="83091"/>
                  </a:cubicBezTo>
                  <a:cubicBezTo>
                    <a:pt x="19066" y="110927"/>
                    <a:pt x="38061" y="130929"/>
                    <a:pt x="64904" y="130929"/>
                  </a:cubicBezTo>
                  <a:cubicBezTo>
                    <a:pt x="81364" y="130929"/>
                    <a:pt x="97825" y="120805"/>
                    <a:pt x="97825" y="118017"/>
                  </a:cubicBezTo>
                  <a:cubicBezTo>
                    <a:pt x="97825" y="117256"/>
                    <a:pt x="97571" y="114477"/>
                    <a:pt x="95291" y="114477"/>
                  </a:cubicBezTo>
                  <a:cubicBezTo>
                    <a:pt x="94782" y="114477"/>
                    <a:pt x="94273" y="114477"/>
                    <a:pt x="91993" y="115993"/>
                  </a:cubicBezTo>
                  <a:cubicBezTo>
                    <a:pt x="84145" y="121050"/>
                    <a:pt x="74779" y="125354"/>
                    <a:pt x="65404" y="125354"/>
                  </a:cubicBezTo>
                  <a:cubicBezTo>
                    <a:pt x="50724" y="125354"/>
                    <a:pt x="38061" y="114731"/>
                    <a:pt x="38061" y="92451"/>
                  </a:cubicBezTo>
                  <a:cubicBezTo>
                    <a:pt x="38061" y="83598"/>
                    <a:pt x="40086" y="73983"/>
                    <a:pt x="40841" y="70942"/>
                  </a:cubicBezTo>
                  <a:lnTo>
                    <a:pt x="82628" y="709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70" name="Forme libre : forme 369">
              <a:extLst>
                <a:ext uri="{FF2B5EF4-FFF2-40B4-BE49-F238E27FC236}">
                  <a16:creationId xmlns:a16="http://schemas.microsoft.com/office/drawing/2014/main" id="{FE9C807E-694E-4A9A-98D2-8954DFCA489A}"/>
                </a:ext>
              </a:extLst>
            </p:cNvPr>
            <p:cNvSpPr/>
            <p:nvPr>
              <p:custDataLst>
                <p:tags r:id="rId265"/>
              </p:custDataLst>
            </p:nvPr>
          </p:nvSpPr>
          <p:spPr>
            <a:xfrm>
              <a:off x="11903574" y="-11492955"/>
              <a:ext cx="50843" cy="50815"/>
            </a:xfrm>
            <a:custGeom>
              <a:avLst/>
              <a:gdLst>
                <a:gd name="connsiteX0" fmla="*/ 39284 w 50842"/>
                <a:gd name="connsiteY0" fmla="*/ 29337 h 50815"/>
                <a:gd name="connsiteX1" fmla="*/ 29179 w 50842"/>
                <a:gd name="connsiteY1" fmla="*/ 19056 h 50815"/>
                <a:gd name="connsiteX2" fmla="*/ 19066 w 50842"/>
                <a:gd name="connsiteY2" fmla="*/ 29163 h 50815"/>
                <a:gd name="connsiteX3" fmla="*/ 29179 w 50842"/>
                <a:gd name="connsiteY3" fmla="*/ 39437 h 50815"/>
                <a:gd name="connsiteX4" fmla="*/ 39284 w 50842"/>
                <a:gd name="connsiteY4" fmla="*/ 29337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39284" y="29337"/>
                  </a:moveTo>
                  <a:cubicBezTo>
                    <a:pt x="39284" y="23668"/>
                    <a:pt x="34851" y="19056"/>
                    <a:pt x="29179" y="19056"/>
                  </a:cubicBezTo>
                  <a:cubicBezTo>
                    <a:pt x="23149" y="19056"/>
                    <a:pt x="19066" y="24018"/>
                    <a:pt x="19066" y="29163"/>
                  </a:cubicBezTo>
                  <a:cubicBezTo>
                    <a:pt x="19066" y="34831"/>
                    <a:pt x="23499" y="39437"/>
                    <a:pt x="29179" y="39437"/>
                  </a:cubicBezTo>
                  <a:cubicBezTo>
                    <a:pt x="35200" y="39437"/>
                    <a:pt x="39284" y="34475"/>
                    <a:pt x="39284" y="293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71" name="Forme libre : forme 370">
              <a:extLst>
                <a:ext uri="{FF2B5EF4-FFF2-40B4-BE49-F238E27FC236}">
                  <a16:creationId xmlns:a16="http://schemas.microsoft.com/office/drawing/2014/main" id="{C92A609B-F706-4867-8C56-4E6B5E8E3649}"/>
                </a:ext>
              </a:extLst>
            </p:cNvPr>
            <p:cNvSpPr/>
            <p:nvPr>
              <p:custDataLst>
                <p:tags r:id="rId266"/>
              </p:custDataLst>
            </p:nvPr>
          </p:nvSpPr>
          <p:spPr>
            <a:xfrm>
              <a:off x="11853499" y="-11451660"/>
              <a:ext cx="127107" cy="101630"/>
            </a:xfrm>
            <a:custGeom>
              <a:avLst/>
              <a:gdLst>
                <a:gd name="connsiteX0" fmla="*/ 105062 w 127106"/>
                <a:gd name="connsiteY0" fmla="*/ 72220 h 101630"/>
                <a:gd name="connsiteX1" fmla="*/ 127933 w 127106"/>
                <a:gd name="connsiteY1" fmla="*/ 29861 h 101630"/>
                <a:gd name="connsiteX2" fmla="*/ 124922 w 127106"/>
                <a:gd name="connsiteY2" fmla="*/ 27558 h 101630"/>
                <a:gd name="connsiteX3" fmla="*/ 121197 w 127106"/>
                <a:gd name="connsiteY3" fmla="*/ 31989 h 101630"/>
                <a:gd name="connsiteX4" fmla="*/ 104704 w 127106"/>
                <a:gd name="connsiteY4" fmla="*/ 64066 h 101630"/>
                <a:gd name="connsiteX5" fmla="*/ 103823 w 127106"/>
                <a:gd name="connsiteY5" fmla="*/ 47940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0 w 127106"/>
                <a:gd name="connsiteY9" fmla="*/ 83916 h 101630"/>
                <a:gd name="connsiteX10" fmla="*/ 110917 w 127106"/>
                <a:gd name="connsiteY10" fmla="*/ 98978 h 101630"/>
                <a:gd name="connsiteX11" fmla="*/ 127583 w 127106"/>
                <a:gd name="connsiteY11" fmla="*/ 86575 h 101630"/>
                <a:gd name="connsiteX12" fmla="*/ 124564 w 127106"/>
                <a:gd name="connsiteY12" fmla="*/ 84448 h 101630"/>
                <a:gd name="connsiteX13" fmla="*/ 121554 w 127106"/>
                <a:gd name="connsiteY13" fmla="*/ 86219 h 101630"/>
                <a:gd name="connsiteX14" fmla="*/ 111449 w 127106"/>
                <a:gd name="connsiteY14" fmla="*/ 94016 h 101630"/>
                <a:gd name="connsiteX15" fmla="*/ 105062 w 127106"/>
                <a:gd name="connsiteY15" fmla="*/ 72220 h 101630"/>
                <a:gd name="connsiteX16" fmla="*/ 91231 w 127106"/>
                <a:gd name="connsiteY16" fmla="*/ 78246 h 101630"/>
                <a:gd name="connsiteX17" fmla="*/ 52042 w 127106"/>
                <a:gd name="connsiteY17" fmla="*/ 94016 h 101630"/>
                <a:gd name="connsiteX18" fmla="*/ 33779 w 127106"/>
                <a:gd name="connsiteY18" fmla="*/ 74348 h 101630"/>
                <a:gd name="connsiteX19" fmla="*/ 45488 w 127106"/>
                <a:gd name="connsiteY19" fmla="*/ 37658 h 101630"/>
                <a:gd name="connsiteX20" fmla="*/ 69956 w 127106"/>
                <a:gd name="connsiteY20" fmla="*/ 24018 h 101630"/>
                <a:gd name="connsiteX21" fmla="*/ 89634 w 127106"/>
                <a:gd name="connsiteY21" fmla="*/ 48647 h 101630"/>
                <a:gd name="connsiteX22" fmla="*/ 91231 w 127106"/>
                <a:gd name="connsiteY22" fmla="*/ 7824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0"/>
                  </a:moveTo>
                  <a:cubicBezTo>
                    <a:pt x="121371" y="55381"/>
                    <a:pt x="127933" y="31815"/>
                    <a:pt x="127933" y="29861"/>
                  </a:cubicBezTo>
                  <a:cubicBezTo>
                    <a:pt x="127933" y="27558"/>
                    <a:pt x="125804" y="27558"/>
                    <a:pt x="124922" y="27558"/>
                  </a:cubicBezTo>
                  <a:cubicBezTo>
                    <a:pt x="122436" y="27558"/>
                    <a:pt x="122436" y="28090"/>
                    <a:pt x="121197" y="31989"/>
                  </a:cubicBezTo>
                  <a:cubicBezTo>
                    <a:pt x="118003" y="43685"/>
                    <a:pt x="112156" y="54500"/>
                    <a:pt x="104704" y="64066"/>
                  </a:cubicBezTo>
                  <a:cubicBezTo>
                    <a:pt x="104529" y="61407"/>
                    <a:pt x="104172" y="49536"/>
                    <a:pt x="103823" y="47940"/>
                  </a:cubicBezTo>
                  <a:cubicBezTo>
                    <a:pt x="101161" y="30393"/>
                    <a:pt x="87862" y="19056"/>
                    <a:pt x="70131" y="19056"/>
                  </a:cubicBezTo>
                  <a:cubicBezTo>
                    <a:pt x="44066" y="19056"/>
                    <a:pt x="19066" y="43336"/>
                    <a:pt x="19066" y="68148"/>
                  </a:cubicBezTo>
                  <a:cubicBezTo>
                    <a:pt x="19066" y="84448"/>
                    <a:pt x="30943" y="98978"/>
                    <a:pt x="51510" y="98978"/>
                  </a:cubicBezTo>
                  <a:cubicBezTo>
                    <a:pt x="67827" y="98978"/>
                    <a:pt x="82540" y="91538"/>
                    <a:pt x="92470" y="83916"/>
                  </a:cubicBezTo>
                  <a:cubicBezTo>
                    <a:pt x="96554" y="96851"/>
                    <a:pt x="105594" y="98978"/>
                    <a:pt x="110917" y="98978"/>
                  </a:cubicBezTo>
                  <a:cubicBezTo>
                    <a:pt x="121197" y="98978"/>
                    <a:pt x="127583" y="90300"/>
                    <a:pt x="127583" y="86575"/>
                  </a:cubicBezTo>
                  <a:cubicBezTo>
                    <a:pt x="127583" y="84448"/>
                    <a:pt x="125454" y="84448"/>
                    <a:pt x="124564" y="84448"/>
                  </a:cubicBezTo>
                  <a:cubicBezTo>
                    <a:pt x="122261" y="84448"/>
                    <a:pt x="121903" y="85155"/>
                    <a:pt x="121554" y="86219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2" y="94016"/>
                    <a:pt x="105062" y="72220"/>
                  </a:cubicBezTo>
                  <a:close/>
                  <a:moveTo>
                    <a:pt x="91231" y="78246"/>
                  </a:moveTo>
                  <a:cubicBezTo>
                    <a:pt x="73857" y="92420"/>
                    <a:pt x="58787" y="94016"/>
                    <a:pt x="52042" y="94016"/>
                  </a:cubicBezTo>
                  <a:cubicBezTo>
                    <a:pt x="40341" y="94016"/>
                    <a:pt x="33779" y="86219"/>
                    <a:pt x="33779" y="74348"/>
                  </a:cubicBezTo>
                  <a:cubicBezTo>
                    <a:pt x="33779" y="69204"/>
                    <a:pt x="36265" y="49894"/>
                    <a:pt x="45488" y="37658"/>
                  </a:cubicBezTo>
                  <a:cubicBezTo>
                    <a:pt x="53639" y="27027"/>
                    <a:pt x="63744" y="24018"/>
                    <a:pt x="69956" y="24018"/>
                  </a:cubicBezTo>
                  <a:cubicBezTo>
                    <a:pt x="84137" y="24018"/>
                    <a:pt x="88220" y="37658"/>
                    <a:pt x="89634" y="48647"/>
                  </a:cubicBezTo>
                  <a:cubicBezTo>
                    <a:pt x="90699" y="56269"/>
                    <a:pt x="90341" y="68855"/>
                    <a:pt x="91231" y="7824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72" name="Forme libre : forme 371">
              <a:extLst>
                <a:ext uri="{FF2B5EF4-FFF2-40B4-BE49-F238E27FC236}">
                  <a16:creationId xmlns:a16="http://schemas.microsoft.com/office/drawing/2014/main" id="{142DAC04-E47A-4D17-ACB9-065DC9B68D03}"/>
                </a:ext>
              </a:extLst>
            </p:cNvPr>
            <p:cNvSpPr/>
            <p:nvPr>
              <p:custDataLst>
                <p:tags r:id="rId267"/>
              </p:custDataLst>
            </p:nvPr>
          </p:nvSpPr>
          <p:spPr>
            <a:xfrm>
              <a:off x="12042273" y="-11539706"/>
              <a:ext cx="50843" cy="50815"/>
            </a:xfrm>
            <a:custGeom>
              <a:avLst/>
              <a:gdLst>
                <a:gd name="connsiteX0" fmla="*/ 39284 w 50842"/>
                <a:gd name="connsiteY0" fmla="*/ 29339 h 50815"/>
                <a:gd name="connsiteX1" fmla="*/ 29179 w 50842"/>
                <a:gd name="connsiteY1" fmla="*/ 19056 h 50815"/>
                <a:gd name="connsiteX2" fmla="*/ 19066 w 50842"/>
                <a:gd name="connsiteY2" fmla="*/ 29163 h 50815"/>
                <a:gd name="connsiteX3" fmla="*/ 29179 w 50842"/>
                <a:gd name="connsiteY3" fmla="*/ 39437 h 50815"/>
                <a:gd name="connsiteX4" fmla="*/ 39284 w 50842"/>
                <a:gd name="connsiteY4" fmla="*/ 29339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39284" y="29339"/>
                  </a:moveTo>
                  <a:cubicBezTo>
                    <a:pt x="39284" y="23669"/>
                    <a:pt x="34851" y="19056"/>
                    <a:pt x="29179" y="19056"/>
                  </a:cubicBezTo>
                  <a:cubicBezTo>
                    <a:pt x="23149" y="19056"/>
                    <a:pt x="19066" y="24018"/>
                    <a:pt x="19066" y="29163"/>
                  </a:cubicBezTo>
                  <a:cubicBezTo>
                    <a:pt x="19066" y="34833"/>
                    <a:pt x="23499" y="39437"/>
                    <a:pt x="29179" y="39437"/>
                  </a:cubicBezTo>
                  <a:cubicBezTo>
                    <a:pt x="35200" y="39437"/>
                    <a:pt x="39284" y="34475"/>
                    <a:pt x="39284" y="293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73" name="Forme libre : forme 372">
              <a:extLst>
                <a:ext uri="{FF2B5EF4-FFF2-40B4-BE49-F238E27FC236}">
                  <a16:creationId xmlns:a16="http://schemas.microsoft.com/office/drawing/2014/main" id="{0630BB58-806C-49DB-9E35-B59F9A60CF5E}"/>
                </a:ext>
              </a:extLst>
            </p:cNvPr>
            <p:cNvSpPr/>
            <p:nvPr>
              <p:custDataLst>
                <p:tags r:id="rId268"/>
              </p:custDataLst>
            </p:nvPr>
          </p:nvSpPr>
          <p:spPr>
            <a:xfrm>
              <a:off x="11982831" y="-11498449"/>
              <a:ext cx="127107" cy="177853"/>
            </a:xfrm>
            <a:custGeom>
              <a:avLst/>
              <a:gdLst>
                <a:gd name="connsiteX0" fmla="*/ 122665 w 127106"/>
                <a:gd name="connsiteY0" fmla="*/ 43692 h 177852"/>
                <a:gd name="connsiteX1" fmla="*/ 93582 w 127106"/>
                <a:gd name="connsiteY1" fmla="*/ 19056 h 177852"/>
                <a:gd name="connsiteX2" fmla="*/ 46950 w 127106"/>
                <a:gd name="connsiteY2" fmla="*/ 64606 h 177852"/>
                <a:gd name="connsiteX3" fmla="*/ 19113 w 127106"/>
                <a:gd name="connsiteY3" fmla="*/ 176248 h 177852"/>
                <a:gd name="connsiteX4" fmla="*/ 21591 w 127106"/>
                <a:gd name="connsiteY4" fmla="*/ 178377 h 177852"/>
                <a:gd name="connsiteX5" fmla="*/ 24960 w 127106"/>
                <a:gd name="connsiteY5" fmla="*/ 177138 h 177852"/>
                <a:gd name="connsiteX6" fmla="*/ 36844 w 127106"/>
                <a:gd name="connsiteY6" fmla="*/ 129817 h 177852"/>
                <a:gd name="connsiteX7" fmla="*/ 63442 w 127106"/>
                <a:gd name="connsiteY7" fmla="*/ 145592 h 177852"/>
                <a:gd name="connsiteX8" fmla="*/ 116278 w 127106"/>
                <a:gd name="connsiteY8" fmla="*/ 100582 h 177852"/>
                <a:gd name="connsiteX9" fmla="*/ 102447 w 127106"/>
                <a:gd name="connsiteY9" fmla="*/ 73642 h 177852"/>
                <a:gd name="connsiteX10" fmla="*/ 122665 w 127106"/>
                <a:gd name="connsiteY10" fmla="*/ 43692 h 177852"/>
                <a:gd name="connsiteX11" fmla="*/ 87552 w 127106"/>
                <a:gd name="connsiteY11" fmla="*/ 73467 h 177852"/>
                <a:gd name="connsiteX12" fmla="*/ 78512 w 127106"/>
                <a:gd name="connsiteY12" fmla="*/ 74706 h 177852"/>
                <a:gd name="connsiteX13" fmla="*/ 70178 w 127106"/>
                <a:gd name="connsiteY13" fmla="*/ 73816 h 177852"/>
                <a:gd name="connsiteX14" fmla="*/ 78512 w 127106"/>
                <a:gd name="connsiteY14" fmla="*/ 72578 h 177852"/>
                <a:gd name="connsiteX15" fmla="*/ 87552 w 127106"/>
                <a:gd name="connsiteY15" fmla="*/ 73467 h 177852"/>
                <a:gd name="connsiteX16" fmla="*/ 110956 w 127106"/>
                <a:gd name="connsiteY16" fmla="*/ 40501 h 177852"/>
                <a:gd name="connsiteX17" fmla="*/ 95354 w 127106"/>
                <a:gd name="connsiteY17" fmla="*/ 69917 h 177852"/>
                <a:gd name="connsiteX18" fmla="*/ 78686 w 127106"/>
                <a:gd name="connsiteY18" fmla="*/ 67614 h 177852"/>
                <a:gd name="connsiteX19" fmla="*/ 63616 w 127106"/>
                <a:gd name="connsiteY19" fmla="*/ 74348 h 177852"/>
                <a:gd name="connsiteX20" fmla="*/ 78154 w 127106"/>
                <a:gd name="connsiteY20" fmla="*/ 79493 h 177852"/>
                <a:gd name="connsiteX21" fmla="*/ 95004 w 127106"/>
                <a:gd name="connsiteY21" fmla="*/ 77009 h 177852"/>
                <a:gd name="connsiteX22" fmla="*/ 103154 w 127106"/>
                <a:gd name="connsiteY22" fmla="*/ 95795 h 177852"/>
                <a:gd name="connsiteX23" fmla="*/ 63974 w 127106"/>
                <a:gd name="connsiteY23" fmla="*/ 140630 h 177852"/>
                <a:gd name="connsiteX24" fmla="*/ 40563 w 127106"/>
                <a:gd name="connsiteY24" fmla="*/ 118304 h 177852"/>
                <a:gd name="connsiteX25" fmla="*/ 41094 w 127106"/>
                <a:gd name="connsiteY25" fmla="*/ 113158 h 177852"/>
                <a:gd name="connsiteX26" fmla="*/ 52796 w 127106"/>
                <a:gd name="connsiteY26" fmla="*/ 66019 h 177852"/>
                <a:gd name="connsiteX27" fmla="*/ 93224 w 127106"/>
                <a:gd name="connsiteY27" fmla="*/ 24018 h 177852"/>
                <a:gd name="connsiteX28" fmla="*/ 110956 w 127106"/>
                <a:gd name="connsiteY28" fmla="*/ 4050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7106" h="177852">
                  <a:moveTo>
                    <a:pt x="122665" y="43692"/>
                  </a:moveTo>
                  <a:cubicBezTo>
                    <a:pt x="122665" y="28098"/>
                    <a:pt x="109184" y="19056"/>
                    <a:pt x="93582" y="19056"/>
                  </a:cubicBezTo>
                  <a:cubicBezTo>
                    <a:pt x="69288" y="19056"/>
                    <a:pt x="51382" y="46702"/>
                    <a:pt x="46950" y="64606"/>
                  </a:cubicBezTo>
                  <a:lnTo>
                    <a:pt x="19113" y="176248"/>
                  </a:lnTo>
                  <a:cubicBezTo>
                    <a:pt x="18756" y="177487"/>
                    <a:pt x="20527" y="178377"/>
                    <a:pt x="21591" y="178377"/>
                  </a:cubicBezTo>
                  <a:cubicBezTo>
                    <a:pt x="23189" y="178377"/>
                    <a:pt x="24611" y="178202"/>
                    <a:pt x="24960" y="177138"/>
                  </a:cubicBezTo>
                  <a:lnTo>
                    <a:pt x="36844" y="129817"/>
                  </a:lnTo>
                  <a:cubicBezTo>
                    <a:pt x="40563" y="137971"/>
                    <a:pt x="49079" y="145592"/>
                    <a:pt x="63442" y="145592"/>
                  </a:cubicBezTo>
                  <a:cubicBezTo>
                    <a:pt x="88260" y="145592"/>
                    <a:pt x="116278" y="127697"/>
                    <a:pt x="116278" y="100582"/>
                  </a:cubicBezTo>
                  <a:cubicBezTo>
                    <a:pt x="116278" y="90125"/>
                    <a:pt x="111488" y="79493"/>
                    <a:pt x="102447" y="73642"/>
                  </a:cubicBezTo>
                  <a:cubicBezTo>
                    <a:pt x="111139" y="68148"/>
                    <a:pt x="122665" y="58048"/>
                    <a:pt x="122665" y="43692"/>
                  </a:cubicBezTo>
                  <a:close/>
                  <a:moveTo>
                    <a:pt x="87552" y="73467"/>
                  </a:moveTo>
                  <a:cubicBezTo>
                    <a:pt x="84891" y="73999"/>
                    <a:pt x="83651" y="74706"/>
                    <a:pt x="78512" y="74706"/>
                  </a:cubicBezTo>
                  <a:cubicBezTo>
                    <a:pt x="75675" y="74706"/>
                    <a:pt x="71418" y="74531"/>
                    <a:pt x="70178" y="73816"/>
                  </a:cubicBezTo>
                  <a:cubicBezTo>
                    <a:pt x="71950" y="72752"/>
                    <a:pt x="76915" y="72578"/>
                    <a:pt x="78512" y="72578"/>
                  </a:cubicBezTo>
                  <a:cubicBezTo>
                    <a:pt x="81173" y="72578"/>
                    <a:pt x="85073" y="72752"/>
                    <a:pt x="87552" y="73467"/>
                  </a:cubicBezTo>
                  <a:close/>
                  <a:moveTo>
                    <a:pt x="110956" y="40501"/>
                  </a:moveTo>
                  <a:cubicBezTo>
                    <a:pt x="110956" y="49894"/>
                    <a:pt x="106348" y="63717"/>
                    <a:pt x="95354" y="69917"/>
                  </a:cubicBezTo>
                  <a:cubicBezTo>
                    <a:pt x="91985" y="68853"/>
                    <a:pt x="88616" y="67614"/>
                    <a:pt x="78686" y="67614"/>
                  </a:cubicBezTo>
                  <a:cubicBezTo>
                    <a:pt x="72482" y="67614"/>
                    <a:pt x="63616" y="67973"/>
                    <a:pt x="63616" y="74348"/>
                  </a:cubicBezTo>
                  <a:cubicBezTo>
                    <a:pt x="63616" y="78778"/>
                    <a:pt x="69114" y="79493"/>
                    <a:pt x="78154" y="79493"/>
                  </a:cubicBezTo>
                  <a:cubicBezTo>
                    <a:pt x="84184" y="79493"/>
                    <a:pt x="89506" y="78605"/>
                    <a:pt x="95004" y="77009"/>
                  </a:cubicBezTo>
                  <a:cubicBezTo>
                    <a:pt x="100319" y="80732"/>
                    <a:pt x="103154" y="87997"/>
                    <a:pt x="103154" y="95795"/>
                  </a:cubicBezTo>
                  <a:cubicBezTo>
                    <a:pt x="103154" y="121488"/>
                    <a:pt x="85606" y="140630"/>
                    <a:pt x="63974" y="140630"/>
                  </a:cubicBezTo>
                  <a:cubicBezTo>
                    <a:pt x="50318" y="140630"/>
                    <a:pt x="40563" y="132301"/>
                    <a:pt x="40563" y="118304"/>
                  </a:cubicBezTo>
                  <a:cubicBezTo>
                    <a:pt x="40563" y="116525"/>
                    <a:pt x="40745" y="114754"/>
                    <a:pt x="41094" y="113158"/>
                  </a:cubicBezTo>
                  <a:lnTo>
                    <a:pt x="52796" y="66019"/>
                  </a:lnTo>
                  <a:cubicBezTo>
                    <a:pt x="57055" y="49187"/>
                    <a:pt x="72657" y="24018"/>
                    <a:pt x="93224" y="24018"/>
                  </a:cubicBezTo>
                  <a:cubicBezTo>
                    <a:pt x="103686" y="24018"/>
                    <a:pt x="110956" y="29694"/>
                    <a:pt x="110956" y="405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grpSp>
        <p:nvGrpSpPr>
          <p:cNvPr id="534" name="Groupe 533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cal{F}_{+\alpha\beta} \equiv \frac{1}{2} \sigma^{\mu\nu}_{\alpha\beta} \mathcal{F}_{+\mu\nu} = \mathcal{F}_{+\beta\alpha}, \quad \mathcal{F}_{-\dot{\alpha}\dot{\beta}} \equiv \frac{1}{2} \sigma^{\mu\nu}_{\dot{\alpha}\dot{\beta}} \mathcal{F}_{-\mu\nu} = \mathcal{F}_{-\dot{\beta}\dot{\alpha}}&#10;\end{align*}&#10;&#10;\end{document}" title="IguanaTex Vector Display">
            <a:extLst>
              <a:ext uri="{FF2B5EF4-FFF2-40B4-BE49-F238E27FC236}">
                <a16:creationId xmlns:a16="http://schemas.microsoft.com/office/drawing/2014/main" id="{D37D772A-9369-4584-AF6F-AA8AD8152A1E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163874" y="1495188"/>
            <a:ext cx="4970430" cy="418398"/>
            <a:chOff x="4912561" y="-12187862"/>
            <a:chExt cx="6511782" cy="548143"/>
          </a:xfrm>
        </p:grpSpPr>
        <p:sp>
          <p:nvSpPr>
            <p:cNvPr id="402" name="Forme libre : forme 401">
              <a:extLst>
                <a:ext uri="{FF2B5EF4-FFF2-40B4-BE49-F238E27FC236}">
                  <a16:creationId xmlns:a16="http://schemas.microsoft.com/office/drawing/2014/main" id="{2CE9AE9C-5AB8-452C-88A5-7AA421969080}"/>
                </a:ext>
              </a:extLst>
            </p:cNvPr>
            <p:cNvSpPr/>
            <p:nvPr>
              <p:custDataLst>
                <p:tags r:id="rId203"/>
              </p:custDataLst>
            </p:nvPr>
          </p:nvSpPr>
          <p:spPr>
            <a:xfrm>
              <a:off x="4912561" y="-12021270"/>
              <a:ext cx="228792" cy="203260"/>
            </a:xfrm>
            <a:custGeom>
              <a:avLst/>
              <a:gdLst>
                <a:gd name="connsiteX0" fmla="*/ 224939 w 228792"/>
                <a:gd name="connsiteY0" fmla="*/ 29021 h 203260"/>
                <a:gd name="connsiteX1" fmla="*/ 197588 w 228792"/>
                <a:gd name="connsiteY1" fmla="*/ 19152 h 203260"/>
                <a:gd name="connsiteX2" fmla="*/ 102123 w 228792"/>
                <a:gd name="connsiteY2" fmla="*/ 19152 h 203260"/>
                <a:gd name="connsiteX3" fmla="*/ 62870 w 228792"/>
                <a:gd name="connsiteY3" fmla="*/ 40160 h 203260"/>
                <a:gd name="connsiteX4" fmla="*/ 65404 w 228792"/>
                <a:gd name="connsiteY4" fmla="*/ 41931 h 203260"/>
                <a:gd name="connsiteX5" fmla="*/ 82119 w 228792"/>
                <a:gd name="connsiteY5" fmla="*/ 33579 h 203260"/>
                <a:gd name="connsiteX6" fmla="*/ 105419 w 228792"/>
                <a:gd name="connsiteY6" fmla="*/ 33070 h 203260"/>
                <a:gd name="connsiteX7" fmla="*/ 121117 w 228792"/>
                <a:gd name="connsiteY7" fmla="*/ 33070 h 203260"/>
                <a:gd name="connsiteX8" fmla="*/ 120100 w 228792"/>
                <a:gd name="connsiteY8" fmla="*/ 37882 h 203260"/>
                <a:gd name="connsiteX9" fmla="*/ 84145 w 228792"/>
                <a:gd name="connsiteY9" fmla="*/ 148231 h 203260"/>
                <a:gd name="connsiteX10" fmla="*/ 65404 w 228792"/>
                <a:gd name="connsiteY10" fmla="*/ 186190 h 203260"/>
                <a:gd name="connsiteX11" fmla="*/ 41349 w 228792"/>
                <a:gd name="connsiteY11" fmla="*/ 170247 h 203260"/>
                <a:gd name="connsiteX12" fmla="*/ 38815 w 228792"/>
                <a:gd name="connsiteY12" fmla="*/ 167714 h 203260"/>
                <a:gd name="connsiteX13" fmla="*/ 19066 w 228792"/>
                <a:gd name="connsiteY13" fmla="*/ 180116 h 203260"/>
                <a:gd name="connsiteX14" fmla="*/ 19575 w 228792"/>
                <a:gd name="connsiteY14" fmla="*/ 181632 h 203260"/>
                <a:gd name="connsiteX15" fmla="*/ 47935 w 228792"/>
                <a:gd name="connsiteY15" fmla="*/ 200362 h 203260"/>
                <a:gd name="connsiteX16" fmla="*/ 83891 w 228792"/>
                <a:gd name="connsiteY16" fmla="*/ 181632 h 203260"/>
                <a:gd name="connsiteX17" fmla="*/ 115548 w 228792"/>
                <a:gd name="connsiteY17" fmla="*/ 115327 h 203260"/>
                <a:gd name="connsiteX18" fmla="*/ 164420 w 228792"/>
                <a:gd name="connsiteY18" fmla="*/ 115327 h 203260"/>
                <a:gd name="connsiteX19" fmla="*/ 163912 w 228792"/>
                <a:gd name="connsiteY19" fmla="*/ 116082 h 203260"/>
                <a:gd name="connsiteX20" fmla="*/ 166446 w 228792"/>
                <a:gd name="connsiteY20" fmla="*/ 117851 h 203260"/>
                <a:gd name="connsiteX21" fmla="*/ 186450 w 228792"/>
                <a:gd name="connsiteY21" fmla="*/ 102925 h 203260"/>
                <a:gd name="connsiteX22" fmla="*/ 181636 w 228792"/>
                <a:gd name="connsiteY22" fmla="*/ 101409 h 203260"/>
                <a:gd name="connsiteX23" fmla="*/ 120863 w 228792"/>
                <a:gd name="connsiteY23" fmla="*/ 101409 h 203260"/>
                <a:gd name="connsiteX24" fmla="*/ 140612 w 228792"/>
                <a:gd name="connsiteY24" fmla="*/ 33070 h 203260"/>
                <a:gd name="connsiteX25" fmla="*/ 174041 w 228792"/>
                <a:gd name="connsiteY25" fmla="*/ 33070 h 203260"/>
                <a:gd name="connsiteX26" fmla="*/ 202656 w 228792"/>
                <a:gd name="connsiteY26" fmla="*/ 37373 h 203260"/>
                <a:gd name="connsiteX27" fmla="*/ 203164 w 228792"/>
                <a:gd name="connsiteY27" fmla="*/ 42685 h 203260"/>
                <a:gd name="connsiteX28" fmla="*/ 205190 w 228792"/>
                <a:gd name="connsiteY28" fmla="*/ 43448 h 203260"/>
                <a:gd name="connsiteX29" fmla="*/ 224939 w 228792"/>
                <a:gd name="connsiteY29" fmla="*/ 2902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8792" h="203260">
                  <a:moveTo>
                    <a:pt x="224939" y="29021"/>
                  </a:moveTo>
                  <a:cubicBezTo>
                    <a:pt x="224939" y="17381"/>
                    <a:pt x="205444" y="19152"/>
                    <a:pt x="197588" y="19152"/>
                  </a:cubicBezTo>
                  <a:lnTo>
                    <a:pt x="102123" y="19152"/>
                  </a:lnTo>
                  <a:cubicBezTo>
                    <a:pt x="89459" y="19152"/>
                    <a:pt x="66922" y="26489"/>
                    <a:pt x="62870" y="40160"/>
                  </a:cubicBezTo>
                  <a:cubicBezTo>
                    <a:pt x="63379" y="41677"/>
                    <a:pt x="63887" y="41931"/>
                    <a:pt x="65404" y="41931"/>
                  </a:cubicBezTo>
                  <a:cubicBezTo>
                    <a:pt x="70973" y="41931"/>
                    <a:pt x="78576" y="37373"/>
                    <a:pt x="82119" y="33579"/>
                  </a:cubicBezTo>
                  <a:cubicBezTo>
                    <a:pt x="89968" y="33579"/>
                    <a:pt x="97562" y="33070"/>
                    <a:pt x="105419" y="33070"/>
                  </a:cubicBezTo>
                  <a:lnTo>
                    <a:pt x="121117" y="33070"/>
                  </a:lnTo>
                  <a:cubicBezTo>
                    <a:pt x="121117" y="33070"/>
                    <a:pt x="120100" y="37628"/>
                    <a:pt x="120100" y="37882"/>
                  </a:cubicBezTo>
                  <a:cubicBezTo>
                    <a:pt x="110225" y="84195"/>
                    <a:pt x="95290" y="123426"/>
                    <a:pt x="84145" y="148231"/>
                  </a:cubicBezTo>
                  <a:cubicBezTo>
                    <a:pt x="82627" y="151517"/>
                    <a:pt x="68947" y="183149"/>
                    <a:pt x="65404" y="186190"/>
                  </a:cubicBezTo>
                  <a:cubicBezTo>
                    <a:pt x="54267" y="186190"/>
                    <a:pt x="45909" y="180116"/>
                    <a:pt x="41349" y="170247"/>
                  </a:cubicBezTo>
                  <a:cubicBezTo>
                    <a:pt x="40587" y="168730"/>
                    <a:pt x="40587" y="167714"/>
                    <a:pt x="38815" y="167714"/>
                  </a:cubicBezTo>
                  <a:cubicBezTo>
                    <a:pt x="32992" y="167714"/>
                    <a:pt x="19066" y="175812"/>
                    <a:pt x="19066" y="180116"/>
                  </a:cubicBezTo>
                  <a:cubicBezTo>
                    <a:pt x="19066" y="180624"/>
                    <a:pt x="19320" y="181125"/>
                    <a:pt x="19575" y="181632"/>
                  </a:cubicBezTo>
                  <a:cubicBezTo>
                    <a:pt x="24127" y="193527"/>
                    <a:pt x="35527" y="200362"/>
                    <a:pt x="47935" y="200362"/>
                  </a:cubicBezTo>
                  <a:cubicBezTo>
                    <a:pt x="60845" y="200362"/>
                    <a:pt x="75787" y="191002"/>
                    <a:pt x="83891" y="181632"/>
                  </a:cubicBezTo>
                  <a:cubicBezTo>
                    <a:pt x="92248" y="172018"/>
                    <a:pt x="108962" y="130509"/>
                    <a:pt x="115548" y="115327"/>
                  </a:cubicBezTo>
                  <a:lnTo>
                    <a:pt x="164420" y="115327"/>
                  </a:lnTo>
                  <a:cubicBezTo>
                    <a:pt x="164166" y="115581"/>
                    <a:pt x="163912" y="115828"/>
                    <a:pt x="163912" y="116082"/>
                  </a:cubicBezTo>
                  <a:cubicBezTo>
                    <a:pt x="163912" y="117098"/>
                    <a:pt x="165430" y="117851"/>
                    <a:pt x="166446" y="117851"/>
                  </a:cubicBezTo>
                  <a:cubicBezTo>
                    <a:pt x="172015" y="117851"/>
                    <a:pt x="186450" y="110769"/>
                    <a:pt x="186450" y="102925"/>
                  </a:cubicBezTo>
                  <a:cubicBezTo>
                    <a:pt x="186450" y="101154"/>
                    <a:pt x="184678" y="101409"/>
                    <a:pt x="181636" y="101409"/>
                  </a:cubicBezTo>
                  <a:lnTo>
                    <a:pt x="120863" y="101409"/>
                  </a:lnTo>
                  <a:cubicBezTo>
                    <a:pt x="127448" y="78630"/>
                    <a:pt x="136060" y="56358"/>
                    <a:pt x="140612" y="33070"/>
                  </a:cubicBezTo>
                  <a:lnTo>
                    <a:pt x="174041" y="33070"/>
                  </a:lnTo>
                  <a:cubicBezTo>
                    <a:pt x="180372" y="33070"/>
                    <a:pt x="198096" y="31808"/>
                    <a:pt x="202656" y="37373"/>
                  </a:cubicBezTo>
                  <a:cubicBezTo>
                    <a:pt x="203164" y="38890"/>
                    <a:pt x="202402" y="41422"/>
                    <a:pt x="203164" y="42685"/>
                  </a:cubicBezTo>
                  <a:cubicBezTo>
                    <a:pt x="203665" y="43193"/>
                    <a:pt x="204427" y="43448"/>
                    <a:pt x="205190" y="43448"/>
                  </a:cubicBezTo>
                  <a:cubicBezTo>
                    <a:pt x="211268" y="43448"/>
                    <a:pt x="224939" y="35857"/>
                    <a:pt x="224939" y="2902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403" name="Forme libre : forme 402">
              <a:extLst>
                <a:ext uri="{FF2B5EF4-FFF2-40B4-BE49-F238E27FC236}">
                  <a16:creationId xmlns:a16="http://schemas.microsoft.com/office/drawing/2014/main" id="{70FABE22-7D37-492A-8B43-9930FDA93F8E}"/>
                </a:ext>
              </a:extLst>
            </p:cNvPr>
            <p:cNvSpPr/>
            <p:nvPr>
              <p:custDataLst>
                <p:tags r:id="rId204"/>
              </p:custDataLst>
            </p:nvPr>
          </p:nvSpPr>
          <p:spPr>
            <a:xfrm>
              <a:off x="5102681" y="-11919799"/>
              <a:ext cx="152528" cy="152445"/>
            </a:xfrm>
            <a:custGeom>
              <a:avLst/>
              <a:gdLst>
                <a:gd name="connsiteX0" fmla="*/ 88752 w 152528"/>
                <a:gd name="connsiteY0" fmla="*/ 88705 h 152445"/>
                <a:gd name="connsiteX1" fmla="*/ 143011 w 152528"/>
                <a:gd name="connsiteY1" fmla="*/ 88705 h 152445"/>
                <a:gd name="connsiteX2" fmla="*/ 149573 w 152528"/>
                <a:gd name="connsiteY2" fmla="*/ 84449 h 152445"/>
                <a:gd name="connsiteX3" fmla="*/ 143011 w 152528"/>
                <a:gd name="connsiteY3" fmla="*/ 80019 h 152445"/>
                <a:gd name="connsiteX4" fmla="*/ 88752 w 152528"/>
                <a:gd name="connsiteY4" fmla="*/ 80019 h 152445"/>
                <a:gd name="connsiteX5" fmla="*/ 88752 w 152528"/>
                <a:gd name="connsiteY5" fmla="*/ 25615 h 152445"/>
                <a:gd name="connsiteX6" fmla="*/ 84494 w 152528"/>
                <a:gd name="connsiteY6" fmla="*/ 19056 h 152445"/>
                <a:gd name="connsiteX7" fmla="*/ 80061 w 152528"/>
                <a:gd name="connsiteY7" fmla="*/ 25615 h 152445"/>
                <a:gd name="connsiteX8" fmla="*/ 80061 w 152528"/>
                <a:gd name="connsiteY8" fmla="*/ 80019 h 152445"/>
                <a:gd name="connsiteX9" fmla="*/ 25628 w 152528"/>
                <a:gd name="connsiteY9" fmla="*/ 80019 h 152445"/>
                <a:gd name="connsiteX10" fmla="*/ 19066 w 152528"/>
                <a:gd name="connsiteY10" fmla="*/ 84274 h 152445"/>
                <a:gd name="connsiteX11" fmla="*/ 25628 w 152528"/>
                <a:gd name="connsiteY11" fmla="*/ 88705 h 152445"/>
                <a:gd name="connsiteX12" fmla="*/ 80061 w 152528"/>
                <a:gd name="connsiteY12" fmla="*/ 88705 h 152445"/>
                <a:gd name="connsiteX13" fmla="*/ 80061 w 152528"/>
                <a:gd name="connsiteY13" fmla="*/ 143108 h 152445"/>
                <a:gd name="connsiteX14" fmla="*/ 84319 w 152528"/>
                <a:gd name="connsiteY14" fmla="*/ 149668 h 152445"/>
                <a:gd name="connsiteX15" fmla="*/ 88752 w 152528"/>
                <a:gd name="connsiteY15" fmla="*/ 143108 h 152445"/>
                <a:gd name="connsiteX16" fmla="*/ 88752 w 152528"/>
                <a:gd name="connsiteY16" fmla="*/ 8870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528" h="152445">
                  <a:moveTo>
                    <a:pt x="88752" y="88705"/>
                  </a:moveTo>
                  <a:lnTo>
                    <a:pt x="143011" y="88705"/>
                  </a:lnTo>
                  <a:cubicBezTo>
                    <a:pt x="145315" y="88705"/>
                    <a:pt x="149573" y="88705"/>
                    <a:pt x="149573" y="84449"/>
                  </a:cubicBezTo>
                  <a:cubicBezTo>
                    <a:pt x="149573" y="80019"/>
                    <a:pt x="145497" y="80019"/>
                    <a:pt x="143011" y="80019"/>
                  </a:cubicBezTo>
                  <a:lnTo>
                    <a:pt x="88752" y="80019"/>
                  </a:lnTo>
                  <a:lnTo>
                    <a:pt x="88752" y="25615"/>
                  </a:lnTo>
                  <a:cubicBezTo>
                    <a:pt x="88752" y="23312"/>
                    <a:pt x="88752" y="19056"/>
                    <a:pt x="84494" y="19056"/>
                  </a:cubicBezTo>
                  <a:cubicBezTo>
                    <a:pt x="80061" y="19056"/>
                    <a:pt x="80061" y="23129"/>
                    <a:pt x="80061" y="25615"/>
                  </a:cubicBezTo>
                  <a:lnTo>
                    <a:pt x="80061" y="80019"/>
                  </a:lnTo>
                  <a:lnTo>
                    <a:pt x="25628" y="80019"/>
                  </a:lnTo>
                  <a:cubicBezTo>
                    <a:pt x="23324" y="80019"/>
                    <a:pt x="19066" y="80019"/>
                    <a:pt x="19066" y="84274"/>
                  </a:cubicBezTo>
                  <a:cubicBezTo>
                    <a:pt x="19066" y="88705"/>
                    <a:pt x="23149" y="88705"/>
                    <a:pt x="25628" y="88705"/>
                  </a:cubicBezTo>
                  <a:lnTo>
                    <a:pt x="80061" y="88705"/>
                  </a:lnTo>
                  <a:lnTo>
                    <a:pt x="80061" y="143108"/>
                  </a:lnTo>
                  <a:cubicBezTo>
                    <a:pt x="80061" y="145411"/>
                    <a:pt x="80061" y="149668"/>
                    <a:pt x="84319" y="149668"/>
                  </a:cubicBezTo>
                  <a:cubicBezTo>
                    <a:pt x="88752" y="149668"/>
                    <a:pt x="88752" y="145586"/>
                    <a:pt x="88752" y="143108"/>
                  </a:cubicBezTo>
                  <a:lnTo>
                    <a:pt x="88752" y="887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404" name="Forme libre : forme 403">
              <a:extLst>
                <a:ext uri="{FF2B5EF4-FFF2-40B4-BE49-F238E27FC236}">
                  <a16:creationId xmlns:a16="http://schemas.microsoft.com/office/drawing/2014/main" id="{54FCAB8A-721C-463F-A5AE-341583AB9425}"/>
                </a:ext>
              </a:extLst>
            </p:cNvPr>
            <p:cNvSpPr/>
            <p:nvPr>
              <p:custDataLst>
                <p:tags r:id="rId205"/>
              </p:custDataLst>
            </p:nvPr>
          </p:nvSpPr>
          <p:spPr>
            <a:xfrm>
              <a:off x="5256744" y="-11935043"/>
              <a:ext cx="254213" cy="177853"/>
            </a:xfrm>
            <a:custGeom>
              <a:avLst/>
              <a:gdLst>
                <a:gd name="connsiteX0" fmla="*/ 105062 w 254213"/>
                <a:gd name="connsiteY0" fmla="*/ 119011 h 177852"/>
                <a:gd name="connsiteX1" fmla="*/ 127933 w 254213"/>
                <a:gd name="connsiteY1" fmla="*/ 76652 h 177852"/>
                <a:gd name="connsiteX2" fmla="*/ 124922 w 254213"/>
                <a:gd name="connsiteY2" fmla="*/ 74349 h 177852"/>
                <a:gd name="connsiteX3" fmla="*/ 121196 w 254213"/>
                <a:gd name="connsiteY3" fmla="*/ 78780 h 177852"/>
                <a:gd name="connsiteX4" fmla="*/ 104704 w 254213"/>
                <a:gd name="connsiteY4" fmla="*/ 110857 h 177852"/>
                <a:gd name="connsiteX5" fmla="*/ 103822 w 254213"/>
                <a:gd name="connsiteY5" fmla="*/ 94731 h 177852"/>
                <a:gd name="connsiteX6" fmla="*/ 70131 w 254213"/>
                <a:gd name="connsiteY6" fmla="*/ 65845 h 177852"/>
                <a:gd name="connsiteX7" fmla="*/ 19066 w 254213"/>
                <a:gd name="connsiteY7" fmla="*/ 114937 h 177852"/>
                <a:gd name="connsiteX8" fmla="*/ 51510 w 254213"/>
                <a:gd name="connsiteY8" fmla="*/ 145768 h 177852"/>
                <a:gd name="connsiteX9" fmla="*/ 92470 w 254213"/>
                <a:gd name="connsiteY9" fmla="*/ 130707 h 177852"/>
                <a:gd name="connsiteX10" fmla="*/ 110917 w 254213"/>
                <a:gd name="connsiteY10" fmla="*/ 145768 h 177852"/>
                <a:gd name="connsiteX11" fmla="*/ 127583 w 254213"/>
                <a:gd name="connsiteY11" fmla="*/ 133366 h 177852"/>
                <a:gd name="connsiteX12" fmla="*/ 124564 w 254213"/>
                <a:gd name="connsiteY12" fmla="*/ 131239 h 177852"/>
                <a:gd name="connsiteX13" fmla="*/ 121554 w 254213"/>
                <a:gd name="connsiteY13" fmla="*/ 133008 h 177852"/>
                <a:gd name="connsiteX14" fmla="*/ 111449 w 254213"/>
                <a:gd name="connsiteY14" fmla="*/ 140805 h 177852"/>
                <a:gd name="connsiteX15" fmla="*/ 105062 w 254213"/>
                <a:gd name="connsiteY15" fmla="*/ 119011 h 177852"/>
                <a:gd name="connsiteX16" fmla="*/ 91231 w 254213"/>
                <a:gd name="connsiteY16" fmla="*/ 125037 h 177852"/>
                <a:gd name="connsiteX17" fmla="*/ 52042 w 254213"/>
                <a:gd name="connsiteY17" fmla="*/ 140805 h 177852"/>
                <a:gd name="connsiteX18" fmla="*/ 33779 w 254213"/>
                <a:gd name="connsiteY18" fmla="*/ 121139 h 177852"/>
                <a:gd name="connsiteX19" fmla="*/ 45489 w 254213"/>
                <a:gd name="connsiteY19" fmla="*/ 84448 h 177852"/>
                <a:gd name="connsiteX20" fmla="*/ 69956 w 254213"/>
                <a:gd name="connsiteY20" fmla="*/ 70807 h 177852"/>
                <a:gd name="connsiteX21" fmla="*/ 89634 w 254213"/>
                <a:gd name="connsiteY21" fmla="*/ 95436 h 177852"/>
                <a:gd name="connsiteX22" fmla="*/ 91231 w 254213"/>
                <a:gd name="connsiteY22" fmla="*/ 125037 h 177852"/>
                <a:gd name="connsiteX23" fmla="*/ 251981 w 254213"/>
                <a:gd name="connsiteY23" fmla="*/ 43692 h 177852"/>
                <a:gd name="connsiteX24" fmla="*/ 222898 w 254213"/>
                <a:gd name="connsiteY24" fmla="*/ 19056 h 177852"/>
                <a:gd name="connsiteX25" fmla="*/ 176265 w 254213"/>
                <a:gd name="connsiteY25" fmla="*/ 64607 h 177852"/>
                <a:gd name="connsiteX26" fmla="*/ 148429 w 254213"/>
                <a:gd name="connsiteY26" fmla="*/ 176249 h 177852"/>
                <a:gd name="connsiteX27" fmla="*/ 150907 w 254213"/>
                <a:gd name="connsiteY27" fmla="*/ 178377 h 177852"/>
                <a:gd name="connsiteX28" fmla="*/ 154276 w 254213"/>
                <a:gd name="connsiteY28" fmla="*/ 177138 h 177852"/>
                <a:gd name="connsiteX29" fmla="*/ 166160 w 254213"/>
                <a:gd name="connsiteY29" fmla="*/ 129817 h 177852"/>
                <a:gd name="connsiteX30" fmla="*/ 192757 w 254213"/>
                <a:gd name="connsiteY30" fmla="*/ 145594 h 177852"/>
                <a:gd name="connsiteX31" fmla="*/ 245594 w 254213"/>
                <a:gd name="connsiteY31" fmla="*/ 100582 h 177852"/>
                <a:gd name="connsiteX32" fmla="*/ 231763 w 254213"/>
                <a:gd name="connsiteY32" fmla="*/ 73642 h 177852"/>
                <a:gd name="connsiteX33" fmla="*/ 251981 w 254213"/>
                <a:gd name="connsiteY33" fmla="*/ 43692 h 177852"/>
                <a:gd name="connsiteX34" fmla="*/ 216868 w 254213"/>
                <a:gd name="connsiteY34" fmla="*/ 73468 h 177852"/>
                <a:gd name="connsiteX35" fmla="*/ 207828 w 254213"/>
                <a:gd name="connsiteY35" fmla="*/ 74706 h 177852"/>
                <a:gd name="connsiteX36" fmla="*/ 199494 w 254213"/>
                <a:gd name="connsiteY36" fmla="*/ 73817 h 177852"/>
                <a:gd name="connsiteX37" fmla="*/ 207828 w 254213"/>
                <a:gd name="connsiteY37" fmla="*/ 72578 h 177852"/>
                <a:gd name="connsiteX38" fmla="*/ 216868 w 254213"/>
                <a:gd name="connsiteY38" fmla="*/ 73468 h 177852"/>
                <a:gd name="connsiteX39" fmla="*/ 240272 w 254213"/>
                <a:gd name="connsiteY39" fmla="*/ 40501 h 177852"/>
                <a:gd name="connsiteX40" fmla="*/ 224669 w 254213"/>
                <a:gd name="connsiteY40" fmla="*/ 69919 h 177852"/>
                <a:gd name="connsiteX41" fmla="*/ 208002 w 254213"/>
                <a:gd name="connsiteY41" fmla="*/ 67616 h 177852"/>
                <a:gd name="connsiteX42" fmla="*/ 192932 w 254213"/>
                <a:gd name="connsiteY42" fmla="*/ 74349 h 177852"/>
                <a:gd name="connsiteX43" fmla="*/ 207470 w 254213"/>
                <a:gd name="connsiteY43" fmla="*/ 79495 h 177852"/>
                <a:gd name="connsiteX44" fmla="*/ 224320 w 254213"/>
                <a:gd name="connsiteY44" fmla="*/ 77009 h 177852"/>
                <a:gd name="connsiteX45" fmla="*/ 232470 w 254213"/>
                <a:gd name="connsiteY45" fmla="*/ 95795 h 177852"/>
                <a:gd name="connsiteX46" fmla="*/ 193290 w 254213"/>
                <a:gd name="connsiteY46" fmla="*/ 140632 h 177852"/>
                <a:gd name="connsiteX47" fmla="*/ 169878 w 254213"/>
                <a:gd name="connsiteY47" fmla="*/ 118304 h 177852"/>
                <a:gd name="connsiteX48" fmla="*/ 170410 w 254213"/>
                <a:gd name="connsiteY48" fmla="*/ 113158 h 177852"/>
                <a:gd name="connsiteX49" fmla="*/ 182112 w 254213"/>
                <a:gd name="connsiteY49" fmla="*/ 66020 h 177852"/>
                <a:gd name="connsiteX50" fmla="*/ 222540 w 254213"/>
                <a:gd name="connsiteY50" fmla="*/ 24018 h 177852"/>
                <a:gd name="connsiteX51" fmla="*/ 240272 w 254213"/>
                <a:gd name="connsiteY51" fmla="*/ 4050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4213" h="177852">
                  <a:moveTo>
                    <a:pt x="105062" y="119011"/>
                  </a:moveTo>
                  <a:cubicBezTo>
                    <a:pt x="121371" y="102170"/>
                    <a:pt x="127933" y="78605"/>
                    <a:pt x="127933" y="76652"/>
                  </a:cubicBezTo>
                  <a:cubicBezTo>
                    <a:pt x="127933" y="74349"/>
                    <a:pt x="125804" y="74349"/>
                    <a:pt x="124922" y="74349"/>
                  </a:cubicBezTo>
                  <a:cubicBezTo>
                    <a:pt x="122436" y="74349"/>
                    <a:pt x="122436" y="74881"/>
                    <a:pt x="121196" y="78780"/>
                  </a:cubicBezTo>
                  <a:cubicBezTo>
                    <a:pt x="118003" y="90476"/>
                    <a:pt x="112156" y="101289"/>
                    <a:pt x="104704" y="110857"/>
                  </a:cubicBezTo>
                  <a:cubicBezTo>
                    <a:pt x="104529" y="108196"/>
                    <a:pt x="104172" y="96327"/>
                    <a:pt x="103822" y="94731"/>
                  </a:cubicBezTo>
                  <a:cubicBezTo>
                    <a:pt x="101161" y="77184"/>
                    <a:pt x="87863" y="65845"/>
                    <a:pt x="70131" y="65845"/>
                  </a:cubicBezTo>
                  <a:cubicBezTo>
                    <a:pt x="44066" y="65845"/>
                    <a:pt x="19066" y="90125"/>
                    <a:pt x="19066" y="114937"/>
                  </a:cubicBezTo>
                  <a:cubicBezTo>
                    <a:pt x="19066" y="131239"/>
                    <a:pt x="30943" y="145768"/>
                    <a:pt x="51510" y="145768"/>
                  </a:cubicBezTo>
                  <a:cubicBezTo>
                    <a:pt x="67827" y="145768"/>
                    <a:pt x="82540" y="138329"/>
                    <a:pt x="92470" y="130707"/>
                  </a:cubicBezTo>
                  <a:cubicBezTo>
                    <a:pt x="96553" y="143640"/>
                    <a:pt x="105594" y="145768"/>
                    <a:pt x="110917" y="145768"/>
                  </a:cubicBezTo>
                  <a:cubicBezTo>
                    <a:pt x="121196" y="145768"/>
                    <a:pt x="127583" y="137090"/>
                    <a:pt x="127583" y="133366"/>
                  </a:cubicBezTo>
                  <a:cubicBezTo>
                    <a:pt x="127583" y="131239"/>
                    <a:pt x="125454" y="131239"/>
                    <a:pt x="124564" y="131239"/>
                  </a:cubicBezTo>
                  <a:cubicBezTo>
                    <a:pt x="122261" y="131239"/>
                    <a:pt x="121903" y="131944"/>
                    <a:pt x="121554" y="133008"/>
                  </a:cubicBezTo>
                  <a:cubicBezTo>
                    <a:pt x="119067" y="139741"/>
                    <a:pt x="113570" y="140805"/>
                    <a:pt x="111449" y="140805"/>
                  </a:cubicBezTo>
                  <a:cubicBezTo>
                    <a:pt x="108962" y="140805"/>
                    <a:pt x="105951" y="140805"/>
                    <a:pt x="105062" y="119011"/>
                  </a:cubicBezTo>
                  <a:close/>
                  <a:moveTo>
                    <a:pt x="91231" y="125037"/>
                  </a:moveTo>
                  <a:cubicBezTo>
                    <a:pt x="73857" y="139210"/>
                    <a:pt x="58787" y="140805"/>
                    <a:pt x="52042" y="140805"/>
                  </a:cubicBezTo>
                  <a:cubicBezTo>
                    <a:pt x="40341" y="140805"/>
                    <a:pt x="33779" y="133008"/>
                    <a:pt x="33779" y="121139"/>
                  </a:cubicBezTo>
                  <a:cubicBezTo>
                    <a:pt x="33779" y="115993"/>
                    <a:pt x="36265" y="96683"/>
                    <a:pt x="45489" y="84448"/>
                  </a:cubicBezTo>
                  <a:cubicBezTo>
                    <a:pt x="53639" y="73817"/>
                    <a:pt x="63744" y="70807"/>
                    <a:pt x="69956" y="70807"/>
                  </a:cubicBezTo>
                  <a:cubicBezTo>
                    <a:pt x="84137" y="70807"/>
                    <a:pt x="88220" y="84448"/>
                    <a:pt x="89634" y="95436"/>
                  </a:cubicBezTo>
                  <a:cubicBezTo>
                    <a:pt x="90699" y="103060"/>
                    <a:pt x="90341" y="115644"/>
                    <a:pt x="91231" y="125037"/>
                  </a:cubicBezTo>
                  <a:close/>
                  <a:moveTo>
                    <a:pt x="251981" y="43692"/>
                  </a:moveTo>
                  <a:cubicBezTo>
                    <a:pt x="251981" y="28100"/>
                    <a:pt x="238500" y="19056"/>
                    <a:pt x="222898" y="19056"/>
                  </a:cubicBezTo>
                  <a:cubicBezTo>
                    <a:pt x="198604" y="19056"/>
                    <a:pt x="180698" y="46702"/>
                    <a:pt x="176265" y="64607"/>
                  </a:cubicBezTo>
                  <a:lnTo>
                    <a:pt x="148429" y="176249"/>
                  </a:lnTo>
                  <a:cubicBezTo>
                    <a:pt x="148072" y="177488"/>
                    <a:pt x="149843" y="178377"/>
                    <a:pt x="150907" y="178377"/>
                  </a:cubicBezTo>
                  <a:cubicBezTo>
                    <a:pt x="152504" y="178377"/>
                    <a:pt x="153926" y="178202"/>
                    <a:pt x="154276" y="177138"/>
                  </a:cubicBezTo>
                  <a:lnTo>
                    <a:pt x="166160" y="129817"/>
                  </a:lnTo>
                  <a:cubicBezTo>
                    <a:pt x="169878" y="137971"/>
                    <a:pt x="178394" y="145594"/>
                    <a:pt x="192757" y="145594"/>
                  </a:cubicBezTo>
                  <a:cubicBezTo>
                    <a:pt x="217575" y="145594"/>
                    <a:pt x="245594" y="127697"/>
                    <a:pt x="245594" y="100582"/>
                  </a:cubicBezTo>
                  <a:cubicBezTo>
                    <a:pt x="245594" y="90125"/>
                    <a:pt x="240804" y="79495"/>
                    <a:pt x="231763" y="73642"/>
                  </a:cubicBezTo>
                  <a:cubicBezTo>
                    <a:pt x="240454" y="68148"/>
                    <a:pt x="251981" y="58048"/>
                    <a:pt x="251981" y="43692"/>
                  </a:cubicBezTo>
                  <a:close/>
                  <a:moveTo>
                    <a:pt x="216868" y="73468"/>
                  </a:moveTo>
                  <a:cubicBezTo>
                    <a:pt x="214207" y="73999"/>
                    <a:pt x="212967" y="74706"/>
                    <a:pt x="207828" y="74706"/>
                  </a:cubicBezTo>
                  <a:cubicBezTo>
                    <a:pt x="204991" y="74706"/>
                    <a:pt x="200733" y="74532"/>
                    <a:pt x="199494" y="73817"/>
                  </a:cubicBezTo>
                  <a:cubicBezTo>
                    <a:pt x="201266" y="72754"/>
                    <a:pt x="206231" y="72578"/>
                    <a:pt x="207828" y="72578"/>
                  </a:cubicBezTo>
                  <a:cubicBezTo>
                    <a:pt x="210489" y="72578"/>
                    <a:pt x="214389" y="72754"/>
                    <a:pt x="216868" y="73468"/>
                  </a:cubicBezTo>
                  <a:close/>
                  <a:moveTo>
                    <a:pt x="240272" y="40501"/>
                  </a:moveTo>
                  <a:cubicBezTo>
                    <a:pt x="240272" y="49894"/>
                    <a:pt x="235664" y="63717"/>
                    <a:pt x="224669" y="69919"/>
                  </a:cubicBezTo>
                  <a:cubicBezTo>
                    <a:pt x="221301" y="68855"/>
                    <a:pt x="217932" y="67616"/>
                    <a:pt x="208002" y="67616"/>
                  </a:cubicBezTo>
                  <a:cubicBezTo>
                    <a:pt x="201798" y="67616"/>
                    <a:pt x="192932" y="67974"/>
                    <a:pt x="192932" y="74349"/>
                  </a:cubicBezTo>
                  <a:cubicBezTo>
                    <a:pt x="192932" y="78780"/>
                    <a:pt x="198430" y="79495"/>
                    <a:pt x="207470" y="79495"/>
                  </a:cubicBezTo>
                  <a:cubicBezTo>
                    <a:pt x="213500" y="79495"/>
                    <a:pt x="218822" y="78605"/>
                    <a:pt x="224320" y="77009"/>
                  </a:cubicBezTo>
                  <a:cubicBezTo>
                    <a:pt x="229634" y="80732"/>
                    <a:pt x="232470" y="87997"/>
                    <a:pt x="232470" y="95795"/>
                  </a:cubicBezTo>
                  <a:cubicBezTo>
                    <a:pt x="232470" y="121488"/>
                    <a:pt x="214922" y="140632"/>
                    <a:pt x="193290" y="140632"/>
                  </a:cubicBezTo>
                  <a:cubicBezTo>
                    <a:pt x="179634" y="140632"/>
                    <a:pt x="169878" y="132303"/>
                    <a:pt x="169878" y="118304"/>
                  </a:cubicBezTo>
                  <a:cubicBezTo>
                    <a:pt x="169878" y="116525"/>
                    <a:pt x="170061" y="114756"/>
                    <a:pt x="170410" y="113158"/>
                  </a:cubicBezTo>
                  <a:lnTo>
                    <a:pt x="182112" y="66020"/>
                  </a:lnTo>
                  <a:cubicBezTo>
                    <a:pt x="186370" y="49188"/>
                    <a:pt x="201972" y="24018"/>
                    <a:pt x="222540" y="24018"/>
                  </a:cubicBezTo>
                  <a:cubicBezTo>
                    <a:pt x="233003" y="24018"/>
                    <a:pt x="240272" y="29695"/>
                    <a:pt x="240272" y="405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416" name="Forme libre : forme 415">
              <a:extLst>
                <a:ext uri="{FF2B5EF4-FFF2-40B4-BE49-F238E27FC236}">
                  <a16:creationId xmlns:a16="http://schemas.microsoft.com/office/drawing/2014/main" id="{E7676973-7C1B-4BA3-9C90-A2605210CC2B}"/>
                </a:ext>
              </a:extLst>
            </p:cNvPr>
            <p:cNvSpPr/>
            <p:nvPr>
              <p:custDataLst>
                <p:tags r:id="rId206"/>
              </p:custDataLst>
            </p:nvPr>
          </p:nvSpPr>
          <p:spPr>
            <a:xfrm>
              <a:off x="5598313" y="-11965492"/>
              <a:ext cx="203371" cy="127038"/>
            </a:xfrm>
            <a:custGeom>
              <a:avLst/>
              <a:gdLst>
                <a:gd name="connsiteX0" fmla="*/ 178855 w 203370"/>
                <a:gd name="connsiteY0" fmla="*/ 29179 h 127037"/>
                <a:gd name="connsiteX1" fmla="*/ 187967 w 203370"/>
                <a:gd name="connsiteY1" fmla="*/ 24114 h 127037"/>
                <a:gd name="connsiteX2" fmla="*/ 179110 w 203370"/>
                <a:gd name="connsiteY2" fmla="*/ 19056 h 127037"/>
                <a:gd name="connsiteX3" fmla="*/ 27932 w 203370"/>
                <a:gd name="connsiteY3" fmla="*/ 19056 h 127037"/>
                <a:gd name="connsiteX4" fmla="*/ 19066 w 203370"/>
                <a:gd name="connsiteY4" fmla="*/ 24114 h 127037"/>
                <a:gd name="connsiteX5" fmla="*/ 28186 w 203370"/>
                <a:gd name="connsiteY5" fmla="*/ 29179 h 127037"/>
                <a:gd name="connsiteX6" fmla="*/ 178855 w 203370"/>
                <a:gd name="connsiteY6" fmla="*/ 29179 h 127037"/>
                <a:gd name="connsiteX7" fmla="*/ 179110 w 203370"/>
                <a:gd name="connsiteY7" fmla="*/ 127371 h 127037"/>
                <a:gd name="connsiteX8" fmla="*/ 187967 w 203370"/>
                <a:gd name="connsiteY8" fmla="*/ 122314 h 127037"/>
                <a:gd name="connsiteX9" fmla="*/ 178855 w 203370"/>
                <a:gd name="connsiteY9" fmla="*/ 117248 h 127037"/>
                <a:gd name="connsiteX10" fmla="*/ 28186 w 203370"/>
                <a:gd name="connsiteY10" fmla="*/ 117248 h 127037"/>
                <a:gd name="connsiteX11" fmla="*/ 19066 w 203370"/>
                <a:gd name="connsiteY11" fmla="*/ 122314 h 127037"/>
                <a:gd name="connsiteX12" fmla="*/ 27932 w 203370"/>
                <a:gd name="connsiteY12" fmla="*/ 127371 h 127037"/>
                <a:gd name="connsiteX13" fmla="*/ 179110 w 203370"/>
                <a:gd name="connsiteY13" fmla="*/ 127371 h 127037"/>
                <a:gd name="connsiteX14" fmla="*/ 179110 w 203370"/>
                <a:gd name="connsiteY14" fmla="*/ 78279 h 127037"/>
                <a:gd name="connsiteX15" fmla="*/ 187967 w 203370"/>
                <a:gd name="connsiteY15" fmla="*/ 73214 h 127037"/>
                <a:gd name="connsiteX16" fmla="*/ 179110 w 203370"/>
                <a:gd name="connsiteY16" fmla="*/ 68156 h 127037"/>
                <a:gd name="connsiteX17" fmla="*/ 27932 w 203370"/>
                <a:gd name="connsiteY17" fmla="*/ 68156 h 127037"/>
                <a:gd name="connsiteX18" fmla="*/ 19066 w 203370"/>
                <a:gd name="connsiteY18" fmla="*/ 73214 h 127037"/>
                <a:gd name="connsiteX19" fmla="*/ 27932 w 203370"/>
                <a:gd name="connsiteY19" fmla="*/ 78279 h 127037"/>
                <a:gd name="connsiteX20" fmla="*/ 179110 w 203370"/>
                <a:gd name="connsiteY20" fmla="*/ 78279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3370" h="127037">
                  <a:moveTo>
                    <a:pt x="178855" y="29179"/>
                  </a:moveTo>
                  <a:cubicBezTo>
                    <a:pt x="183161" y="29179"/>
                    <a:pt x="187967" y="29179"/>
                    <a:pt x="187967" y="24114"/>
                  </a:cubicBezTo>
                  <a:cubicBezTo>
                    <a:pt x="187967" y="19056"/>
                    <a:pt x="183415" y="19056"/>
                    <a:pt x="179110" y="19056"/>
                  </a:cubicBezTo>
                  <a:lnTo>
                    <a:pt x="27932" y="19056"/>
                  </a:lnTo>
                  <a:cubicBezTo>
                    <a:pt x="23626" y="19056"/>
                    <a:pt x="19066" y="19056"/>
                    <a:pt x="19066" y="24114"/>
                  </a:cubicBezTo>
                  <a:cubicBezTo>
                    <a:pt x="19066" y="29179"/>
                    <a:pt x="24135" y="29179"/>
                    <a:pt x="28186" y="29179"/>
                  </a:cubicBezTo>
                  <a:lnTo>
                    <a:pt x="178855" y="29179"/>
                  </a:lnTo>
                  <a:close/>
                  <a:moveTo>
                    <a:pt x="179110" y="127371"/>
                  </a:moveTo>
                  <a:cubicBezTo>
                    <a:pt x="183415" y="127371"/>
                    <a:pt x="187967" y="127371"/>
                    <a:pt x="187967" y="122314"/>
                  </a:cubicBezTo>
                  <a:cubicBezTo>
                    <a:pt x="187967" y="117248"/>
                    <a:pt x="183161" y="117248"/>
                    <a:pt x="178855" y="117248"/>
                  </a:cubicBezTo>
                  <a:lnTo>
                    <a:pt x="28186" y="117248"/>
                  </a:lnTo>
                  <a:cubicBezTo>
                    <a:pt x="24135" y="117248"/>
                    <a:pt x="19066" y="117248"/>
                    <a:pt x="19066" y="122314"/>
                  </a:cubicBezTo>
                  <a:cubicBezTo>
                    <a:pt x="19066" y="127371"/>
                    <a:pt x="23626" y="127371"/>
                    <a:pt x="27932" y="127371"/>
                  </a:cubicBezTo>
                  <a:lnTo>
                    <a:pt x="179110" y="127371"/>
                  </a:lnTo>
                  <a:close/>
                  <a:moveTo>
                    <a:pt x="179110" y="78279"/>
                  </a:moveTo>
                  <a:cubicBezTo>
                    <a:pt x="183415" y="78279"/>
                    <a:pt x="187967" y="78279"/>
                    <a:pt x="187967" y="73214"/>
                  </a:cubicBezTo>
                  <a:cubicBezTo>
                    <a:pt x="187967" y="68156"/>
                    <a:pt x="183415" y="68156"/>
                    <a:pt x="179110" y="68156"/>
                  </a:cubicBezTo>
                  <a:lnTo>
                    <a:pt x="27932" y="68156"/>
                  </a:lnTo>
                  <a:cubicBezTo>
                    <a:pt x="23626" y="68156"/>
                    <a:pt x="19066" y="68156"/>
                    <a:pt x="19066" y="73214"/>
                  </a:cubicBezTo>
                  <a:cubicBezTo>
                    <a:pt x="19066" y="78279"/>
                    <a:pt x="23626" y="78279"/>
                    <a:pt x="27932" y="78279"/>
                  </a:cubicBezTo>
                  <a:lnTo>
                    <a:pt x="179110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417" name="Forme libre : forme 416">
              <a:extLst>
                <a:ext uri="{FF2B5EF4-FFF2-40B4-BE49-F238E27FC236}">
                  <a16:creationId xmlns:a16="http://schemas.microsoft.com/office/drawing/2014/main" id="{1C1A2517-335A-479B-BB3C-9B790A514E42}"/>
                </a:ext>
              </a:extLst>
            </p:cNvPr>
            <p:cNvSpPr/>
            <p:nvPr>
              <p:custDataLst>
                <p:tags r:id="rId207"/>
              </p:custDataLst>
            </p:nvPr>
          </p:nvSpPr>
          <p:spPr>
            <a:xfrm>
              <a:off x="5904634" y="-12187862"/>
              <a:ext cx="101685" cy="203260"/>
            </a:xfrm>
            <a:custGeom>
              <a:avLst/>
              <a:gdLst>
                <a:gd name="connsiteX0" fmla="*/ 70981 w 101685"/>
                <a:gd name="connsiteY0" fmla="*/ 25629 h 203260"/>
                <a:gd name="connsiteX1" fmla="*/ 65150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6 w 101685"/>
                <a:gd name="connsiteY6" fmla="*/ 179766 h 203260"/>
                <a:gd name="connsiteX7" fmla="*/ 20583 w 101685"/>
                <a:gd name="connsiteY7" fmla="*/ 179766 h 203260"/>
                <a:gd name="connsiteX8" fmla="*/ 20583 w 101685"/>
                <a:gd name="connsiteY8" fmla="*/ 187612 h 203260"/>
                <a:gd name="connsiteX9" fmla="*/ 61607 w 101685"/>
                <a:gd name="connsiteY9" fmla="*/ 186849 h 203260"/>
                <a:gd name="connsiteX10" fmla="*/ 102631 w 101685"/>
                <a:gd name="connsiteY10" fmla="*/ 187612 h 203260"/>
                <a:gd name="connsiteX11" fmla="*/ 102631 w 101685"/>
                <a:gd name="connsiteY11" fmla="*/ 179766 h 203260"/>
                <a:gd name="connsiteX12" fmla="*/ 94527 w 101685"/>
                <a:gd name="connsiteY12" fmla="*/ 179766 h 203260"/>
                <a:gd name="connsiteX13" fmla="*/ 70981 w 101685"/>
                <a:gd name="connsiteY13" fmla="*/ 167618 h 203260"/>
                <a:gd name="connsiteX14" fmla="*/ 70981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1" y="25629"/>
                  </a:moveTo>
                  <a:cubicBezTo>
                    <a:pt x="70981" y="19557"/>
                    <a:pt x="70981" y="19056"/>
                    <a:pt x="65150" y="19056"/>
                  </a:cubicBezTo>
                  <a:cubicBezTo>
                    <a:pt x="49452" y="35253"/>
                    <a:pt x="27169" y="35253"/>
                    <a:pt x="19066" y="35253"/>
                  </a:cubicBezTo>
                  <a:lnTo>
                    <a:pt x="19066" y="43097"/>
                  </a:lnTo>
                  <a:cubicBezTo>
                    <a:pt x="24126" y="43097"/>
                    <a:pt x="39070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6" y="179766"/>
                  </a:cubicBezTo>
                  <a:lnTo>
                    <a:pt x="20583" y="179766"/>
                  </a:lnTo>
                  <a:lnTo>
                    <a:pt x="20583" y="187612"/>
                  </a:lnTo>
                  <a:cubicBezTo>
                    <a:pt x="29449" y="186849"/>
                    <a:pt x="51478" y="186849"/>
                    <a:pt x="61607" y="186849"/>
                  </a:cubicBezTo>
                  <a:cubicBezTo>
                    <a:pt x="71736" y="186849"/>
                    <a:pt x="93765" y="186849"/>
                    <a:pt x="102631" y="187612"/>
                  </a:cubicBezTo>
                  <a:lnTo>
                    <a:pt x="102631" y="179766"/>
                  </a:lnTo>
                  <a:lnTo>
                    <a:pt x="94527" y="179766"/>
                  </a:lnTo>
                  <a:cubicBezTo>
                    <a:pt x="71736" y="179766"/>
                    <a:pt x="70981" y="176980"/>
                    <a:pt x="70981" y="167618"/>
                  </a:cubicBezTo>
                  <a:lnTo>
                    <a:pt x="70981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418" name="Forme libre : forme 417">
              <a:extLst>
                <a:ext uri="{FF2B5EF4-FFF2-40B4-BE49-F238E27FC236}">
                  <a16:creationId xmlns:a16="http://schemas.microsoft.com/office/drawing/2014/main" id="{0A7A9232-5878-424C-AF7B-7C0B5B5C6CBE}"/>
                </a:ext>
              </a:extLst>
            </p:cNvPr>
            <p:cNvSpPr/>
            <p:nvPr>
              <p:custDataLst>
                <p:tags r:id="rId208"/>
              </p:custDataLst>
            </p:nvPr>
          </p:nvSpPr>
          <p:spPr>
            <a:xfrm>
              <a:off x="5893585" y="-11899856"/>
              <a:ext cx="127107" cy="25408"/>
            </a:xfrm>
            <a:custGeom>
              <a:avLst/>
              <a:gdLst>
                <a:gd name="connsiteX0" fmla="*/ 7588 w 127106"/>
                <a:gd name="connsiteY0" fmla="*/ 7584 h 0"/>
                <a:gd name="connsiteX1" fmla="*/ 134198 w 127106"/>
                <a:gd name="connsiteY1" fmla="*/ 7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06">
                  <a:moveTo>
                    <a:pt x="7588" y="7584"/>
                  </a:moveTo>
                  <a:lnTo>
                    <a:pt x="134198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419" name="Forme libre : forme 418">
              <a:extLst>
                <a:ext uri="{FF2B5EF4-FFF2-40B4-BE49-F238E27FC236}">
                  <a16:creationId xmlns:a16="http://schemas.microsoft.com/office/drawing/2014/main" id="{6DD5CEA8-EECA-4179-9E1C-48A0BE422A98}"/>
                </a:ext>
              </a:extLst>
            </p:cNvPr>
            <p:cNvSpPr/>
            <p:nvPr>
              <p:custDataLst>
                <p:tags r:id="rId209"/>
              </p:custDataLst>
            </p:nvPr>
          </p:nvSpPr>
          <p:spPr>
            <a:xfrm>
              <a:off x="5894759" y="-11842979"/>
              <a:ext cx="127107" cy="203260"/>
            </a:xfrm>
            <a:custGeom>
              <a:avLst/>
              <a:gdLst>
                <a:gd name="connsiteX0" fmla="*/ 38561 w 127106"/>
                <a:gd name="connsiteY0" fmla="*/ 168126 h 203260"/>
                <a:gd name="connsiteX1" fmla="*/ 65404 w 127106"/>
                <a:gd name="connsiteY1" fmla="*/ 142051 h 203260"/>
                <a:gd name="connsiteX2" fmla="*/ 120100 w 127106"/>
                <a:gd name="connsiteY2" fmla="*/ 68156 h 203260"/>
                <a:gd name="connsiteX3" fmla="*/ 66421 w 127106"/>
                <a:gd name="connsiteY3" fmla="*/ 19056 h 203260"/>
                <a:gd name="connsiteX4" fmla="*/ 19066 w 127106"/>
                <a:gd name="connsiteY4" fmla="*/ 64860 h 203260"/>
                <a:gd name="connsiteX5" fmla="*/ 32484 w 127106"/>
                <a:gd name="connsiteY5" fmla="*/ 79033 h 203260"/>
                <a:gd name="connsiteX6" fmla="*/ 45655 w 127106"/>
                <a:gd name="connsiteY6" fmla="*/ 65622 h 203260"/>
                <a:gd name="connsiteX7" fmla="*/ 32230 w 127106"/>
                <a:gd name="connsiteY7" fmla="*/ 52457 h 203260"/>
                <a:gd name="connsiteX8" fmla="*/ 28941 w 127106"/>
                <a:gd name="connsiteY8" fmla="*/ 52712 h 203260"/>
                <a:gd name="connsiteX9" fmla="*/ 63124 w 127106"/>
                <a:gd name="connsiteY9" fmla="*/ 26899 h 203260"/>
                <a:gd name="connsiteX10" fmla="*/ 97062 w 127106"/>
                <a:gd name="connsiteY10" fmla="*/ 68156 h 203260"/>
                <a:gd name="connsiteX11" fmla="*/ 70473 w 127106"/>
                <a:gd name="connsiteY11" fmla="*/ 124084 h 203260"/>
                <a:gd name="connsiteX12" fmla="*/ 21846 w 127106"/>
                <a:gd name="connsiteY12" fmla="*/ 178250 h 203260"/>
                <a:gd name="connsiteX13" fmla="*/ 19066 w 127106"/>
                <a:gd name="connsiteY13" fmla="*/ 187610 h 203260"/>
                <a:gd name="connsiteX14" fmla="*/ 113014 w 127106"/>
                <a:gd name="connsiteY14" fmla="*/ 187610 h 203260"/>
                <a:gd name="connsiteX15" fmla="*/ 120100 w 127106"/>
                <a:gd name="connsiteY15" fmla="*/ 143576 h 203260"/>
                <a:gd name="connsiteX16" fmla="*/ 113768 w 127106"/>
                <a:gd name="connsiteY16" fmla="*/ 143576 h 203260"/>
                <a:gd name="connsiteX17" fmla="*/ 108199 w 127106"/>
                <a:gd name="connsiteY17" fmla="*/ 166101 h 203260"/>
                <a:gd name="connsiteX18" fmla="*/ 84145 w 127106"/>
                <a:gd name="connsiteY18" fmla="*/ 168126 h 203260"/>
                <a:gd name="connsiteX19" fmla="*/ 38561 w 127106"/>
                <a:gd name="connsiteY19" fmla="*/ 16812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1" y="168126"/>
                  </a:moveTo>
                  <a:lnTo>
                    <a:pt x="65404" y="142051"/>
                  </a:lnTo>
                  <a:cubicBezTo>
                    <a:pt x="104911" y="107124"/>
                    <a:pt x="120100" y="93459"/>
                    <a:pt x="120100" y="68156"/>
                  </a:cubicBezTo>
                  <a:cubicBezTo>
                    <a:pt x="120100" y="39302"/>
                    <a:pt x="97308" y="19056"/>
                    <a:pt x="66421" y="19056"/>
                  </a:cubicBezTo>
                  <a:cubicBezTo>
                    <a:pt x="37806" y="19056"/>
                    <a:pt x="19066" y="42334"/>
                    <a:pt x="19066" y="64860"/>
                  </a:cubicBezTo>
                  <a:cubicBezTo>
                    <a:pt x="19066" y="79033"/>
                    <a:pt x="31729" y="79033"/>
                    <a:pt x="32484" y="79033"/>
                  </a:cubicBezTo>
                  <a:cubicBezTo>
                    <a:pt x="36790" y="79033"/>
                    <a:pt x="45655" y="75999"/>
                    <a:pt x="45655" y="65622"/>
                  </a:cubicBezTo>
                  <a:cubicBezTo>
                    <a:pt x="45655" y="59040"/>
                    <a:pt x="41095" y="52457"/>
                    <a:pt x="32230" y="52457"/>
                  </a:cubicBezTo>
                  <a:cubicBezTo>
                    <a:pt x="30204" y="52457"/>
                    <a:pt x="29703" y="52457"/>
                    <a:pt x="28941" y="52712"/>
                  </a:cubicBezTo>
                  <a:cubicBezTo>
                    <a:pt x="34764" y="36261"/>
                    <a:pt x="48436" y="26899"/>
                    <a:pt x="63124" y="26899"/>
                  </a:cubicBezTo>
                  <a:cubicBezTo>
                    <a:pt x="86170" y="26899"/>
                    <a:pt x="97062" y="47400"/>
                    <a:pt x="97062" y="68156"/>
                  </a:cubicBezTo>
                  <a:cubicBezTo>
                    <a:pt x="97062" y="88402"/>
                    <a:pt x="84399" y="108395"/>
                    <a:pt x="70473" y="124084"/>
                  </a:cubicBezTo>
                  <a:lnTo>
                    <a:pt x="21846" y="178250"/>
                  </a:lnTo>
                  <a:cubicBezTo>
                    <a:pt x="19066" y="181029"/>
                    <a:pt x="19066" y="181536"/>
                    <a:pt x="19066" y="187610"/>
                  </a:cubicBezTo>
                  <a:lnTo>
                    <a:pt x="113014" y="187610"/>
                  </a:lnTo>
                  <a:lnTo>
                    <a:pt x="120100" y="143576"/>
                  </a:lnTo>
                  <a:lnTo>
                    <a:pt x="113768" y="143576"/>
                  </a:lnTo>
                  <a:cubicBezTo>
                    <a:pt x="112505" y="151166"/>
                    <a:pt x="110734" y="162297"/>
                    <a:pt x="108199" y="166101"/>
                  </a:cubicBezTo>
                  <a:cubicBezTo>
                    <a:pt x="106428" y="168126"/>
                    <a:pt x="89714" y="168126"/>
                    <a:pt x="84145" y="168126"/>
                  </a:cubicBezTo>
                  <a:lnTo>
                    <a:pt x="38561" y="1681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420" name="Forme libre : forme 419">
              <a:extLst>
                <a:ext uri="{FF2B5EF4-FFF2-40B4-BE49-F238E27FC236}">
                  <a16:creationId xmlns:a16="http://schemas.microsoft.com/office/drawing/2014/main" id="{ACA2596C-E195-4D5D-BD44-726A85560930}"/>
                </a:ext>
              </a:extLst>
            </p:cNvPr>
            <p:cNvSpPr/>
            <p:nvPr>
              <p:custDataLst>
                <p:tags r:id="rId210"/>
              </p:custDataLst>
            </p:nvPr>
          </p:nvSpPr>
          <p:spPr>
            <a:xfrm>
              <a:off x="6048744" y="-11957147"/>
              <a:ext cx="152528" cy="127038"/>
            </a:xfrm>
            <a:custGeom>
              <a:avLst/>
              <a:gdLst>
                <a:gd name="connsiteX0" fmla="*/ 140620 w 152528"/>
                <a:gd name="connsiteY0" fmla="*/ 33737 h 127037"/>
                <a:gd name="connsiteX1" fmla="*/ 153029 w 152528"/>
                <a:gd name="connsiteY1" fmla="*/ 25138 h 127037"/>
                <a:gd name="connsiteX2" fmla="*/ 143146 w 152528"/>
                <a:gd name="connsiteY2" fmla="*/ 19056 h 127037"/>
                <a:gd name="connsiteX3" fmla="*/ 85416 w 152528"/>
                <a:gd name="connsiteY3" fmla="*/ 19056 h 127037"/>
                <a:gd name="connsiteX4" fmla="*/ 19066 w 152528"/>
                <a:gd name="connsiteY4" fmla="*/ 90936 h 127037"/>
                <a:gd name="connsiteX5" fmla="*/ 57055 w 152528"/>
                <a:gd name="connsiteY5" fmla="*/ 130929 h 127037"/>
                <a:gd name="connsiteX6" fmla="*/ 120616 w 152528"/>
                <a:gd name="connsiteY6" fmla="*/ 61328 h 127037"/>
                <a:gd name="connsiteX7" fmla="*/ 112760 w 152528"/>
                <a:gd name="connsiteY7" fmla="*/ 33737 h 127037"/>
                <a:gd name="connsiteX8" fmla="*/ 140620 w 152528"/>
                <a:gd name="connsiteY8" fmla="*/ 33737 h 127037"/>
                <a:gd name="connsiteX9" fmla="*/ 57309 w 152528"/>
                <a:gd name="connsiteY9" fmla="*/ 125355 h 127037"/>
                <a:gd name="connsiteX10" fmla="*/ 34772 w 152528"/>
                <a:gd name="connsiteY10" fmla="*/ 98026 h 127037"/>
                <a:gd name="connsiteX11" fmla="*/ 46672 w 152528"/>
                <a:gd name="connsiteY11" fmla="*/ 54746 h 127037"/>
                <a:gd name="connsiteX12" fmla="*/ 81110 w 152528"/>
                <a:gd name="connsiteY12" fmla="*/ 33737 h 127037"/>
                <a:gd name="connsiteX13" fmla="*/ 104403 w 152528"/>
                <a:gd name="connsiteY13" fmla="*/ 58287 h 127037"/>
                <a:gd name="connsiteX14" fmla="*/ 90730 w 152528"/>
                <a:gd name="connsiteY14" fmla="*/ 103846 h 127037"/>
                <a:gd name="connsiteX15" fmla="*/ 57309 w 152528"/>
                <a:gd name="connsiteY15" fmla="*/ 125355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528" h="127037">
                  <a:moveTo>
                    <a:pt x="140620" y="33737"/>
                  </a:moveTo>
                  <a:cubicBezTo>
                    <a:pt x="143909" y="33737"/>
                    <a:pt x="153029" y="33737"/>
                    <a:pt x="153029" y="25138"/>
                  </a:cubicBezTo>
                  <a:cubicBezTo>
                    <a:pt x="153029" y="19056"/>
                    <a:pt x="147706" y="19056"/>
                    <a:pt x="143146" y="19056"/>
                  </a:cubicBezTo>
                  <a:lnTo>
                    <a:pt x="85416" y="19056"/>
                  </a:lnTo>
                  <a:cubicBezTo>
                    <a:pt x="47181" y="19056"/>
                    <a:pt x="19066" y="60821"/>
                    <a:pt x="19066" y="90936"/>
                  </a:cubicBezTo>
                  <a:cubicBezTo>
                    <a:pt x="19066" y="113207"/>
                    <a:pt x="34009" y="130929"/>
                    <a:pt x="57055" y="130929"/>
                  </a:cubicBezTo>
                  <a:cubicBezTo>
                    <a:pt x="86933" y="130929"/>
                    <a:pt x="120616" y="100304"/>
                    <a:pt x="120616" y="61328"/>
                  </a:cubicBezTo>
                  <a:cubicBezTo>
                    <a:pt x="120616" y="57024"/>
                    <a:pt x="120616" y="44877"/>
                    <a:pt x="112760" y="33737"/>
                  </a:cubicBezTo>
                  <a:lnTo>
                    <a:pt x="140620" y="33737"/>
                  </a:lnTo>
                  <a:close/>
                  <a:moveTo>
                    <a:pt x="57309" y="125355"/>
                  </a:moveTo>
                  <a:cubicBezTo>
                    <a:pt x="44900" y="125355"/>
                    <a:pt x="34772" y="116248"/>
                    <a:pt x="34772" y="98026"/>
                  </a:cubicBezTo>
                  <a:cubicBezTo>
                    <a:pt x="34772" y="90428"/>
                    <a:pt x="37807" y="69682"/>
                    <a:pt x="46672" y="54746"/>
                  </a:cubicBezTo>
                  <a:cubicBezTo>
                    <a:pt x="57309" y="37286"/>
                    <a:pt x="72499" y="33737"/>
                    <a:pt x="81110" y="33737"/>
                  </a:cubicBezTo>
                  <a:cubicBezTo>
                    <a:pt x="102377" y="33737"/>
                    <a:pt x="104403" y="50443"/>
                    <a:pt x="104403" y="58287"/>
                  </a:cubicBezTo>
                  <a:cubicBezTo>
                    <a:pt x="104403" y="70181"/>
                    <a:pt x="99342" y="90936"/>
                    <a:pt x="90730" y="103846"/>
                  </a:cubicBezTo>
                  <a:cubicBezTo>
                    <a:pt x="80856" y="118782"/>
                    <a:pt x="67184" y="125355"/>
                    <a:pt x="57309" y="12535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421" name="Forme libre : forme 420">
              <a:extLst>
                <a:ext uri="{FF2B5EF4-FFF2-40B4-BE49-F238E27FC236}">
                  <a16:creationId xmlns:a16="http://schemas.microsoft.com/office/drawing/2014/main" id="{C1501BB5-26B8-4157-8BA7-CAAC5B35E89B}"/>
                </a:ext>
              </a:extLst>
            </p:cNvPr>
            <p:cNvSpPr/>
            <p:nvPr>
              <p:custDataLst>
                <p:tags r:id="rId211"/>
              </p:custDataLst>
            </p:nvPr>
          </p:nvSpPr>
          <p:spPr>
            <a:xfrm>
              <a:off x="6201814" y="-12047863"/>
              <a:ext cx="254213" cy="152445"/>
            </a:xfrm>
            <a:custGeom>
              <a:avLst/>
              <a:gdLst>
                <a:gd name="connsiteX0" fmla="*/ 19773 w 254213"/>
                <a:gd name="connsiteY0" fmla="*/ 125744 h 152445"/>
                <a:gd name="connsiteX1" fmla="*/ 19066 w 254213"/>
                <a:gd name="connsiteY1" fmla="*/ 129460 h 152445"/>
                <a:gd name="connsiteX2" fmla="*/ 25096 w 254213"/>
                <a:gd name="connsiteY2" fmla="*/ 135130 h 152445"/>
                <a:gd name="connsiteX3" fmla="*/ 33604 w 254213"/>
                <a:gd name="connsiteY3" fmla="*/ 126269 h 152445"/>
                <a:gd name="connsiteX4" fmla="*/ 41762 w 254213"/>
                <a:gd name="connsiteY4" fmla="*/ 93842 h 152445"/>
                <a:gd name="connsiteX5" fmla="*/ 60733 w 254213"/>
                <a:gd name="connsiteY5" fmla="*/ 98978 h 152445"/>
                <a:gd name="connsiteX6" fmla="*/ 86266 w 254213"/>
                <a:gd name="connsiteY6" fmla="*/ 86219 h 152445"/>
                <a:gd name="connsiteX7" fmla="*/ 104529 w 254213"/>
                <a:gd name="connsiteY7" fmla="*/ 98978 h 152445"/>
                <a:gd name="connsiteX8" fmla="*/ 118543 w 254213"/>
                <a:gd name="connsiteY8" fmla="*/ 89585 h 152445"/>
                <a:gd name="connsiteX9" fmla="*/ 124748 w 254213"/>
                <a:gd name="connsiteY9" fmla="*/ 71863 h 152445"/>
                <a:gd name="connsiteX10" fmla="*/ 121911 w 254213"/>
                <a:gd name="connsiteY10" fmla="*/ 69562 h 152445"/>
                <a:gd name="connsiteX11" fmla="*/ 118010 w 254213"/>
                <a:gd name="connsiteY11" fmla="*/ 75056 h 152445"/>
                <a:gd name="connsiteX12" fmla="*/ 105062 w 254213"/>
                <a:gd name="connsiteY12" fmla="*/ 94016 h 152445"/>
                <a:gd name="connsiteX13" fmla="*/ 99214 w 254213"/>
                <a:gd name="connsiteY13" fmla="*/ 85338 h 152445"/>
                <a:gd name="connsiteX14" fmla="*/ 101868 w 254213"/>
                <a:gd name="connsiteY14" fmla="*/ 71332 h 152445"/>
                <a:gd name="connsiteX15" fmla="*/ 105769 w 254213"/>
                <a:gd name="connsiteY15" fmla="*/ 55381 h 152445"/>
                <a:gd name="connsiteX16" fmla="*/ 109852 w 254213"/>
                <a:gd name="connsiteY16" fmla="*/ 39612 h 152445"/>
                <a:gd name="connsiteX17" fmla="*/ 112863 w 254213"/>
                <a:gd name="connsiteY17" fmla="*/ 26496 h 152445"/>
                <a:gd name="connsiteX18" fmla="*/ 107016 w 254213"/>
                <a:gd name="connsiteY18" fmla="*/ 20827 h 152445"/>
                <a:gd name="connsiteX19" fmla="*/ 99747 w 254213"/>
                <a:gd name="connsiteY19" fmla="*/ 25082 h 152445"/>
                <a:gd name="connsiteX20" fmla="*/ 96903 w 254213"/>
                <a:gd name="connsiteY20" fmla="*/ 35357 h 152445"/>
                <a:gd name="connsiteX21" fmla="*/ 93185 w 254213"/>
                <a:gd name="connsiteY21" fmla="*/ 50069 h 152445"/>
                <a:gd name="connsiteX22" fmla="*/ 87688 w 254213"/>
                <a:gd name="connsiteY22" fmla="*/ 72222 h 152445"/>
                <a:gd name="connsiteX23" fmla="*/ 84852 w 254213"/>
                <a:gd name="connsiteY23" fmla="*/ 79312 h 152445"/>
                <a:gd name="connsiteX24" fmla="*/ 61440 w 254213"/>
                <a:gd name="connsiteY24" fmla="*/ 94016 h 152445"/>
                <a:gd name="connsiteX25" fmla="*/ 46902 w 254213"/>
                <a:gd name="connsiteY25" fmla="*/ 78248 h 152445"/>
                <a:gd name="connsiteX26" fmla="*/ 49921 w 254213"/>
                <a:gd name="connsiteY26" fmla="*/ 61765 h 152445"/>
                <a:gd name="connsiteX27" fmla="*/ 53822 w 254213"/>
                <a:gd name="connsiteY27" fmla="*/ 45814 h 152445"/>
                <a:gd name="connsiteX28" fmla="*/ 56300 w 254213"/>
                <a:gd name="connsiteY28" fmla="*/ 35889 h 152445"/>
                <a:gd name="connsiteX29" fmla="*/ 58962 w 254213"/>
                <a:gd name="connsiteY29" fmla="*/ 24725 h 152445"/>
                <a:gd name="connsiteX30" fmla="*/ 52932 w 254213"/>
                <a:gd name="connsiteY30" fmla="*/ 19056 h 152445"/>
                <a:gd name="connsiteX31" fmla="*/ 44424 w 254213"/>
                <a:gd name="connsiteY31" fmla="*/ 27385 h 152445"/>
                <a:gd name="connsiteX32" fmla="*/ 19773 w 254213"/>
                <a:gd name="connsiteY32" fmla="*/ 125744 h 152445"/>
                <a:gd name="connsiteX33" fmla="*/ 177844 w 254213"/>
                <a:gd name="connsiteY33" fmla="*/ 24193 h 152445"/>
                <a:gd name="connsiteX34" fmla="*/ 178202 w 254213"/>
                <a:gd name="connsiteY34" fmla="*/ 21534 h 152445"/>
                <a:gd name="connsiteX35" fmla="*/ 175366 w 254213"/>
                <a:gd name="connsiteY35" fmla="*/ 19056 h 152445"/>
                <a:gd name="connsiteX36" fmla="*/ 163838 w 254213"/>
                <a:gd name="connsiteY36" fmla="*/ 19938 h 152445"/>
                <a:gd name="connsiteX37" fmla="*/ 153909 w 254213"/>
                <a:gd name="connsiteY37" fmla="*/ 20827 h 152445"/>
                <a:gd name="connsiteX38" fmla="*/ 148943 w 254213"/>
                <a:gd name="connsiteY38" fmla="*/ 24900 h 152445"/>
                <a:gd name="connsiteX39" fmla="*/ 153551 w 254213"/>
                <a:gd name="connsiteY39" fmla="*/ 27385 h 152445"/>
                <a:gd name="connsiteX40" fmla="*/ 162067 w 254213"/>
                <a:gd name="connsiteY40" fmla="*/ 30044 h 152445"/>
                <a:gd name="connsiteX41" fmla="*/ 160470 w 254213"/>
                <a:gd name="connsiteY41" fmla="*/ 36953 h 152445"/>
                <a:gd name="connsiteX42" fmla="*/ 151604 w 254213"/>
                <a:gd name="connsiteY42" fmla="*/ 72754 h 152445"/>
                <a:gd name="connsiteX43" fmla="*/ 146282 w 254213"/>
                <a:gd name="connsiteY43" fmla="*/ 94731 h 152445"/>
                <a:gd name="connsiteX44" fmla="*/ 149650 w 254213"/>
                <a:gd name="connsiteY44" fmla="*/ 97207 h 152445"/>
                <a:gd name="connsiteX45" fmla="*/ 152494 w 254213"/>
                <a:gd name="connsiteY45" fmla="*/ 97207 h 152445"/>
                <a:gd name="connsiteX46" fmla="*/ 209764 w 254213"/>
                <a:gd name="connsiteY46" fmla="*/ 69562 h 152445"/>
                <a:gd name="connsiteX47" fmla="*/ 237426 w 254213"/>
                <a:gd name="connsiteY47" fmla="*/ 24725 h 152445"/>
                <a:gd name="connsiteX48" fmla="*/ 231396 w 254213"/>
                <a:gd name="connsiteY48" fmla="*/ 19056 h 152445"/>
                <a:gd name="connsiteX49" fmla="*/ 222355 w 254213"/>
                <a:gd name="connsiteY49" fmla="*/ 28980 h 152445"/>
                <a:gd name="connsiteX50" fmla="*/ 161360 w 254213"/>
                <a:gd name="connsiteY50" fmla="*/ 90117 h 152445"/>
                <a:gd name="connsiteX51" fmla="*/ 177844 w 254213"/>
                <a:gd name="connsiteY51" fmla="*/ 2419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4213" h="152445">
                  <a:moveTo>
                    <a:pt x="19773" y="125744"/>
                  </a:moveTo>
                  <a:cubicBezTo>
                    <a:pt x="19066" y="128396"/>
                    <a:pt x="19066" y="129285"/>
                    <a:pt x="19066" y="129460"/>
                  </a:cubicBezTo>
                  <a:cubicBezTo>
                    <a:pt x="19066" y="133359"/>
                    <a:pt x="22260" y="135130"/>
                    <a:pt x="25096" y="135130"/>
                  </a:cubicBezTo>
                  <a:cubicBezTo>
                    <a:pt x="31475" y="135130"/>
                    <a:pt x="32897" y="129285"/>
                    <a:pt x="33604" y="126269"/>
                  </a:cubicBezTo>
                  <a:cubicBezTo>
                    <a:pt x="33961" y="125386"/>
                    <a:pt x="37504" y="111206"/>
                    <a:pt x="41762" y="93842"/>
                  </a:cubicBezTo>
                  <a:cubicBezTo>
                    <a:pt x="47260" y="97566"/>
                    <a:pt x="54354" y="98978"/>
                    <a:pt x="60733" y="98978"/>
                  </a:cubicBezTo>
                  <a:cubicBezTo>
                    <a:pt x="75986" y="98978"/>
                    <a:pt x="85916" y="86577"/>
                    <a:pt x="86266" y="86219"/>
                  </a:cubicBezTo>
                  <a:cubicBezTo>
                    <a:pt x="89634" y="98446"/>
                    <a:pt x="101868" y="98978"/>
                    <a:pt x="104529" y="98978"/>
                  </a:cubicBezTo>
                  <a:cubicBezTo>
                    <a:pt x="110917" y="98978"/>
                    <a:pt x="115350" y="95080"/>
                    <a:pt x="118543" y="89585"/>
                  </a:cubicBezTo>
                  <a:cubicBezTo>
                    <a:pt x="122443" y="82678"/>
                    <a:pt x="124748" y="72578"/>
                    <a:pt x="124748" y="71863"/>
                  </a:cubicBezTo>
                  <a:cubicBezTo>
                    <a:pt x="124748" y="69562"/>
                    <a:pt x="122443" y="69562"/>
                    <a:pt x="121911" y="69562"/>
                  </a:cubicBezTo>
                  <a:cubicBezTo>
                    <a:pt x="119425" y="69562"/>
                    <a:pt x="119250" y="70268"/>
                    <a:pt x="118010" y="75056"/>
                  </a:cubicBezTo>
                  <a:cubicBezTo>
                    <a:pt x="115882" y="83559"/>
                    <a:pt x="112513" y="94016"/>
                    <a:pt x="105062" y="94016"/>
                  </a:cubicBezTo>
                  <a:cubicBezTo>
                    <a:pt x="100454" y="94016"/>
                    <a:pt x="99214" y="90117"/>
                    <a:pt x="99214" y="85338"/>
                  </a:cubicBezTo>
                  <a:cubicBezTo>
                    <a:pt x="99214" y="82320"/>
                    <a:pt x="100629" y="75945"/>
                    <a:pt x="101868" y="71332"/>
                  </a:cubicBezTo>
                  <a:cubicBezTo>
                    <a:pt x="103115" y="66552"/>
                    <a:pt x="104887" y="59287"/>
                    <a:pt x="105769" y="55381"/>
                  </a:cubicBezTo>
                  <a:lnTo>
                    <a:pt x="109852" y="39612"/>
                  </a:lnTo>
                  <a:cubicBezTo>
                    <a:pt x="110917" y="35182"/>
                    <a:pt x="112863" y="27385"/>
                    <a:pt x="112863" y="26496"/>
                  </a:cubicBezTo>
                  <a:cubicBezTo>
                    <a:pt x="112863" y="22954"/>
                    <a:pt x="110027" y="20827"/>
                    <a:pt x="107016" y="20827"/>
                  </a:cubicBezTo>
                  <a:cubicBezTo>
                    <a:pt x="105062" y="20827"/>
                    <a:pt x="101693" y="21715"/>
                    <a:pt x="99747" y="25082"/>
                  </a:cubicBezTo>
                  <a:cubicBezTo>
                    <a:pt x="99214" y="26147"/>
                    <a:pt x="97793" y="31815"/>
                    <a:pt x="96903" y="35357"/>
                  </a:cubicBezTo>
                  <a:lnTo>
                    <a:pt x="93185" y="50069"/>
                  </a:lnTo>
                  <a:lnTo>
                    <a:pt x="87688" y="72222"/>
                  </a:lnTo>
                  <a:cubicBezTo>
                    <a:pt x="86449" y="76652"/>
                    <a:pt x="86449" y="77009"/>
                    <a:pt x="84852" y="79312"/>
                  </a:cubicBezTo>
                  <a:cubicBezTo>
                    <a:pt x="79354" y="87109"/>
                    <a:pt x="71553" y="94016"/>
                    <a:pt x="61440" y="94016"/>
                  </a:cubicBezTo>
                  <a:cubicBezTo>
                    <a:pt x="46902" y="94016"/>
                    <a:pt x="46902" y="81439"/>
                    <a:pt x="46902" y="78248"/>
                  </a:cubicBezTo>
                  <a:cubicBezTo>
                    <a:pt x="46902" y="73634"/>
                    <a:pt x="47435" y="71332"/>
                    <a:pt x="49921" y="61765"/>
                  </a:cubicBezTo>
                  <a:cubicBezTo>
                    <a:pt x="51693" y="53968"/>
                    <a:pt x="52050" y="52729"/>
                    <a:pt x="53822" y="45814"/>
                  </a:cubicBezTo>
                  <a:lnTo>
                    <a:pt x="56300" y="35889"/>
                  </a:lnTo>
                  <a:cubicBezTo>
                    <a:pt x="57190" y="32172"/>
                    <a:pt x="58962" y="25432"/>
                    <a:pt x="58962" y="24725"/>
                  </a:cubicBezTo>
                  <a:cubicBezTo>
                    <a:pt x="58962" y="21534"/>
                    <a:pt x="56483" y="19056"/>
                    <a:pt x="52932" y="19056"/>
                  </a:cubicBezTo>
                  <a:cubicBezTo>
                    <a:pt x="46553" y="19056"/>
                    <a:pt x="44956" y="25257"/>
                    <a:pt x="44424" y="27385"/>
                  </a:cubicBezTo>
                  <a:lnTo>
                    <a:pt x="19773" y="125744"/>
                  </a:lnTo>
                  <a:close/>
                  <a:moveTo>
                    <a:pt x="177844" y="24193"/>
                  </a:moveTo>
                  <a:cubicBezTo>
                    <a:pt x="178027" y="23486"/>
                    <a:pt x="178202" y="22422"/>
                    <a:pt x="178202" y="21534"/>
                  </a:cubicBezTo>
                  <a:cubicBezTo>
                    <a:pt x="178202" y="21359"/>
                    <a:pt x="178202" y="19056"/>
                    <a:pt x="175366" y="19056"/>
                  </a:cubicBezTo>
                  <a:cubicBezTo>
                    <a:pt x="175191" y="19056"/>
                    <a:pt x="165078" y="19938"/>
                    <a:pt x="163838" y="19938"/>
                  </a:cubicBezTo>
                  <a:cubicBezTo>
                    <a:pt x="160470" y="20295"/>
                    <a:pt x="157277" y="20470"/>
                    <a:pt x="153909" y="20827"/>
                  </a:cubicBezTo>
                  <a:cubicBezTo>
                    <a:pt x="151072" y="21002"/>
                    <a:pt x="148943" y="21183"/>
                    <a:pt x="148943" y="24900"/>
                  </a:cubicBezTo>
                  <a:cubicBezTo>
                    <a:pt x="148943" y="27385"/>
                    <a:pt x="151430" y="27385"/>
                    <a:pt x="153551" y="27385"/>
                  </a:cubicBezTo>
                  <a:cubicBezTo>
                    <a:pt x="162067" y="27385"/>
                    <a:pt x="162067" y="28449"/>
                    <a:pt x="162067" y="30044"/>
                  </a:cubicBezTo>
                  <a:cubicBezTo>
                    <a:pt x="162067" y="31108"/>
                    <a:pt x="161177" y="34650"/>
                    <a:pt x="160470" y="36953"/>
                  </a:cubicBezTo>
                  <a:lnTo>
                    <a:pt x="151604" y="72754"/>
                  </a:lnTo>
                  <a:cubicBezTo>
                    <a:pt x="147172" y="90476"/>
                    <a:pt x="146282" y="94016"/>
                    <a:pt x="146282" y="94731"/>
                  </a:cubicBezTo>
                  <a:cubicBezTo>
                    <a:pt x="146282" y="97207"/>
                    <a:pt x="148943" y="97207"/>
                    <a:pt x="149650" y="97207"/>
                  </a:cubicBezTo>
                  <a:lnTo>
                    <a:pt x="152494" y="97207"/>
                  </a:lnTo>
                  <a:cubicBezTo>
                    <a:pt x="168271" y="94731"/>
                    <a:pt x="190793" y="86394"/>
                    <a:pt x="209764" y="69562"/>
                  </a:cubicBezTo>
                  <a:cubicBezTo>
                    <a:pt x="233874" y="48115"/>
                    <a:pt x="237426" y="25082"/>
                    <a:pt x="237426" y="24725"/>
                  </a:cubicBezTo>
                  <a:cubicBezTo>
                    <a:pt x="237426" y="21534"/>
                    <a:pt x="234939" y="19056"/>
                    <a:pt x="231396" y="19056"/>
                  </a:cubicBezTo>
                  <a:cubicBezTo>
                    <a:pt x="225191" y="19056"/>
                    <a:pt x="223952" y="24018"/>
                    <a:pt x="222355" y="28980"/>
                  </a:cubicBezTo>
                  <a:cubicBezTo>
                    <a:pt x="215261" y="54143"/>
                    <a:pt x="191500" y="81256"/>
                    <a:pt x="161360" y="90117"/>
                  </a:cubicBezTo>
                  <a:lnTo>
                    <a:pt x="177844" y="2419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422" name="Forme libre : forme 421">
              <a:extLst>
                <a:ext uri="{FF2B5EF4-FFF2-40B4-BE49-F238E27FC236}">
                  <a16:creationId xmlns:a16="http://schemas.microsoft.com/office/drawing/2014/main" id="{D2B19FB6-C175-47A8-9C8D-546034A02F2E}"/>
                </a:ext>
              </a:extLst>
            </p:cNvPr>
            <p:cNvSpPr/>
            <p:nvPr>
              <p:custDataLst>
                <p:tags r:id="rId212"/>
              </p:custDataLst>
            </p:nvPr>
          </p:nvSpPr>
          <p:spPr>
            <a:xfrm>
              <a:off x="6194843" y="-11896651"/>
              <a:ext cx="254213" cy="177853"/>
            </a:xfrm>
            <a:custGeom>
              <a:avLst/>
              <a:gdLst>
                <a:gd name="connsiteX0" fmla="*/ 105062 w 254213"/>
                <a:gd name="connsiteY0" fmla="*/ 119009 h 177852"/>
                <a:gd name="connsiteX1" fmla="*/ 127933 w 254213"/>
                <a:gd name="connsiteY1" fmla="*/ 76651 h 177852"/>
                <a:gd name="connsiteX2" fmla="*/ 124922 w 254213"/>
                <a:gd name="connsiteY2" fmla="*/ 74348 h 177852"/>
                <a:gd name="connsiteX3" fmla="*/ 121196 w 254213"/>
                <a:gd name="connsiteY3" fmla="*/ 78778 h 177852"/>
                <a:gd name="connsiteX4" fmla="*/ 104704 w 254213"/>
                <a:gd name="connsiteY4" fmla="*/ 110856 h 177852"/>
                <a:gd name="connsiteX5" fmla="*/ 103822 w 254213"/>
                <a:gd name="connsiteY5" fmla="*/ 94729 h 177852"/>
                <a:gd name="connsiteX6" fmla="*/ 70131 w 254213"/>
                <a:gd name="connsiteY6" fmla="*/ 65845 h 177852"/>
                <a:gd name="connsiteX7" fmla="*/ 19066 w 254213"/>
                <a:gd name="connsiteY7" fmla="*/ 114937 h 177852"/>
                <a:gd name="connsiteX8" fmla="*/ 51510 w 254213"/>
                <a:gd name="connsiteY8" fmla="*/ 145768 h 177852"/>
                <a:gd name="connsiteX9" fmla="*/ 92470 w 254213"/>
                <a:gd name="connsiteY9" fmla="*/ 130705 h 177852"/>
                <a:gd name="connsiteX10" fmla="*/ 110917 w 254213"/>
                <a:gd name="connsiteY10" fmla="*/ 145768 h 177852"/>
                <a:gd name="connsiteX11" fmla="*/ 127583 w 254213"/>
                <a:gd name="connsiteY11" fmla="*/ 133365 h 177852"/>
                <a:gd name="connsiteX12" fmla="*/ 124564 w 254213"/>
                <a:gd name="connsiteY12" fmla="*/ 131237 h 177852"/>
                <a:gd name="connsiteX13" fmla="*/ 121554 w 254213"/>
                <a:gd name="connsiteY13" fmla="*/ 133008 h 177852"/>
                <a:gd name="connsiteX14" fmla="*/ 111449 w 254213"/>
                <a:gd name="connsiteY14" fmla="*/ 140805 h 177852"/>
                <a:gd name="connsiteX15" fmla="*/ 105062 w 254213"/>
                <a:gd name="connsiteY15" fmla="*/ 119009 h 177852"/>
                <a:gd name="connsiteX16" fmla="*/ 91231 w 254213"/>
                <a:gd name="connsiteY16" fmla="*/ 125036 h 177852"/>
                <a:gd name="connsiteX17" fmla="*/ 52042 w 254213"/>
                <a:gd name="connsiteY17" fmla="*/ 140805 h 177852"/>
                <a:gd name="connsiteX18" fmla="*/ 33779 w 254213"/>
                <a:gd name="connsiteY18" fmla="*/ 121137 h 177852"/>
                <a:gd name="connsiteX19" fmla="*/ 45489 w 254213"/>
                <a:gd name="connsiteY19" fmla="*/ 84448 h 177852"/>
                <a:gd name="connsiteX20" fmla="*/ 69956 w 254213"/>
                <a:gd name="connsiteY20" fmla="*/ 70807 h 177852"/>
                <a:gd name="connsiteX21" fmla="*/ 89634 w 254213"/>
                <a:gd name="connsiteY21" fmla="*/ 95436 h 177852"/>
                <a:gd name="connsiteX22" fmla="*/ 91231 w 254213"/>
                <a:gd name="connsiteY22" fmla="*/ 125036 h 177852"/>
                <a:gd name="connsiteX23" fmla="*/ 251981 w 254213"/>
                <a:gd name="connsiteY23" fmla="*/ 43692 h 177852"/>
                <a:gd name="connsiteX24" fmla="*/ 222898 w 254213"/>
                <a:gd name="connsiteY24" fmla="*/ 19056 h 177852"/>
                <a:gd name="connsiteX25" fmla="*/ 176265 w 254213"/>
                <a:gd name="connsiteY25" fmla="*/ 64606 h 177852"/>
                <a:gd name="connsiteX26" fmla="*/ 148429 w 254213"/>
                <a:gd name="connsiteY26" fmla="*/ 176248 h 177852"/>
                <a:gd name="connsiteX27" fmla="*/ 150907 w 254213"/>
                <a:gd name="connsiteY27" fmla="*/ 178375 h 177852"/>
                <a:gd name="connsiteX28" fmla="*/ 154276 w 254213"/>
                <a:gd name="connsiteY28" fmla="*/ 177138 h 177852"/>
                <a:gd name="connsiteX29" fmla="*/ 166160 w 254213"/>
                <a:gd name="connsiteY29" fmla="*/ 129817 h 177852"/>
                <a:gd name="connsiteX30" fmla="*/ 192757 w 254213"/>
                <a:gd name="connsiteY30" fmla="*/ 145592 h 177852"/>
                <a:gd name="connsiteX31" fmla="*/ 245594 w 254213"/>
                <a:gd name="connsiteY31" fmla="*/ 100582 h 177852"/>
                <a:gd name="connsiteX32" fmla="*/ 231763 w 254213"/>
                <a:gd name="connsiteY32" fmla="*/ 73642 h 177852"/>
                <a:gd name="connsiteX33" fmla="*/ 251981 w 254213"/>
                <a:gd name="connsiteY33" fmla="*/ 43692 h 177852"/>
                <a:gd name="connsiteX34" fmla="*/ 216868 w 254213"/>
                <a:gd name="connsiteY34" fmla="*/ 73467 h 177852"/>
                <a:gd name="connsiteX35" fmla="*/ 207827 w 254213"/>
                <a:gd name="connsiteY35" fmla="*/ 74706 h 177852"/>
                <a:gd name="connsiteX36" fmla="*/ 199494 w 254213"/>
                <a:gd name="connsiteY36" fmla="*/ 73816 h 177852"/>
                <a:gd name="connsiteX37" fmla="*/ 207827 w 254213"/>
                <a:gd name="connsiteY37" fmla="*/ 72578 h 177852"/>
                <a:gd name="connsiteX38" fmla="*/ 216868 w 254213"/>
                <a:gd name="connsiteY38" fmla="*/ 73467 h 177852"/>
                <a:gd name="connsiteX39" fmla="*/ 240271 w 254213"/>
                <a:gd name="connsiteY39" fmla="*/ 40501 h 177852"/>
                <a:gd name="connsiteX40" fmla="*/ 224669 w 254213"/>
                <a:gd name="connsiteY40" fmla="*/ 69917 h 177852"/>
                <a:gd name="connsiteX41" fmla="*/ 208002 w 254213"/>
                <a:gd name="connsiteY41" fmla="*/ 67616 h 177852"/>
                <a:gd name="connsiteX42" fmla="*/ 192932 w 254213"/>
                <a:gd name="connsiteY42" fmla="*/ 74348 h 177852"/>
                <a:gd name="connsiteX43" fmla="*/ 207470 w 254213"/>
                <a:gd name="connsiteY43" fmla="*/ 79493 h 177852"/>
                <a:gd name="connsiteX44" fmla="*/ 224320 w 254213"/>
                <a:gd name="connsiteY44" fmla="*/ 77009 h 177852"/>
                <a:gd name="connsiteX45" fmla="*/ 232470 w 254213"/>
                <a:gd name="connsiteY45" fmla="*/ 95793 h 177852"/>
                <a:gd name="connsiteX46" fmla="*/ 193290 w 254213"/>
                <a:gd name="connsiteY46" fmla="*/ 140630 h 177852"/>
                <a:gd name="connsiteX47" fmla="*/ 169878 w 254213"/>
                <a:gd name="connsiteY47" fmla="*/ 118304 h 177852"/>
                <a:gd name="connsiteX48" fmla="*/ 170411 w 254213"/>
                <a:gd name="connsiteY48" fmla="*/ 113158 h 177852"/>
                <a:gd name="connsiteX49" fmla="*/ 182112 w 254213"/>
                <a:gd name="connsiteY49" fmla="*/ 66019 h 177852"/>
                <a:gd name="connsiteX50" fmla="*/ 222540 w 254213"/>
                <a:gd name="connsiteY50" fmla="*/ 24018 h 177852"/>
                <a:gd name="connsiteX51" fmla="*/ 240271 w 254213"/>
                <a:gd name="connsiteY51" fmla="*/ 4050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4213" h="177852">
                  <a:moveTo>
                    <a:pt x="105062" y="119009"/>
                  </a:moveTo>
                  <a:cubicBezTo>
                    <a:pt x="121371" y="102170"/>
                    <a:pt x="127933" y="78605"/>
                    <a:pt x="127933" y="76651"/>
                  </a:cubicBezTo>
                  <a:cubicBezTo>
                    <a:pt x="127933" y="74348"/>
                    <a:pt x="125804" y="74348"/>
                    <a:pt x="124922" y="74348"/>
                  </a:cubicBezTo>
                  <a:cubicBezTo>
                    <a:pt x="122436" y="74348"/>
                    <a:pt x="122436" y="74880"/>
                    <a:pt x="121196" y="78778"/>
                  </a:cubicBezTo>
                  <a:cubicBezTo>
                    <a:pt x="118003" y="90474"/>
                    <a:pt x="112156" y="101287"/>
                    <a:pt x="104704" y="110856"/>
                  </a:cubicBezTo>
                  <a:cubicBezTo>
                    <a:pt x="104529" y="108196"/>
                    <a:pt x="104172" y="96325"/>
                    <a:pt x="103822" y="94729"/>
                  </a:cubicBezTo>
                  <a:cubicBezTo>
                    <a:pt x="101161" y="77183"/>
                    <a:pt x="87863" y="65845"/>
                    <a:pt x="70131" y="65845"/>
                  </a:cubicBezTo>
                  <a:cubicBezTo>
                    <a:pt x="44066" y="65845"/>
                    <a:pt x="19066" y="90125"/>
                    <a:pt x="19066" y="114937"/>
                  </a:cubicBezTo>
                  <a:cubicBezTo>
                    <a:pt x="19066" y="131237"/>
                    <a:pt x="30943" y="145768"/>
                    <a:pt x="51510" y="145768"/>
                  </a:cubicBezTo>
                  <a:cubicBezTo>
                    <a:pt x="67828" y="145768"/>
                    <a:pt x="82540" y="138327"/>
                    <a:pt x="92470" y="130705"/>
                  </a:cubicBezTo>
                  <a:cubicBezTo>
                    <a:pt x="96553" y="143640"/>
                    <a:pt x="105594" y="145768"/>
                    <a:pt x="110917" y="145768"/>
                  </a:cubicBezTo>
                  <a:cubicBezTo>
                    <a:pt x="121196" y="145768"/>
                    <a:pt x="127583" y="137090"/>
                    <a:pt x="127583" y="133365"/>
                  </a:cubicBezTo>
                  <a:cubicBezTo>
                    <a:pt x="127583" y="131237"/>
                    <a:pt x="125454" y="131237"/>
                    <a:pt x="124564" y="131237"/>
                  </a:cubicBezTo>
                  <a:cubicBezTo>
                    <a:pt x="122261" y="131237"/>
                    <a:pt x="121903" y="131944"/>
                    <a:pt x="121554" y="133008"/>
                  </a:cubicBezTo>
                  <a:cubicBezTo>
                    <a:pt x="119067" y="139741"/>
                    <a:pt x="113570" y="140805"/>
                    <a:pt x="111449" y="140805"/>
                  </a:cubicBezTo>
                  <a:cubicBezTo>
                    <a:pt x="108962" y="140805"/>
                    <a:pt x="105951" y="140805"/>
                    <a:pt x="105062" y="119009"/>
                  </a:cubicBezTo>
                  <a:close/>
                  <a:moveTo>
                    <a:pt x="91231" y="125036"/>
                  </a:moveTo>
                  <a:cubicBezTo>
                    <a:pt x="73857" y="139210"/>
                    <a:pt x="58787" y="140805"/>
                    <a:pt x="52042" y="140805"/>
                  </a:cubicBezTo>
                  <a:cubicBezTo>
                    <a:pt x="40341" y="140805"/>
                    <a:pt x="33779" y="133008"/>
                    <a:pt x="33779" y="121137"/>
                  </a:cubicBezTo>
                  <a:cubicBezTo>
                    <a:pt x="33779" y="115993"/>
                    <a:pt x="36265" y="96683"/>
                    <a:pt x="45489" y="84448"/>
                  </a:cubicBezTo>
                  <a:cubicBezTo>
                    <a:pt x="53639" y="73816"/>
                    <a:pt x="63744" y="70807"/>
                    <a:pt x="69956" y="70807"/>
                  </a:cubicBezTo>
                  <a:cubicBezTo>
                    <a:pt x="84137" y="70807"/>
                    <a:pt x="88220" y="84448"/>
                    <a:pt x="89634" y="95436"/>
                  </a:cubicBezTo>
                  <a:cubicBezTo>
                    <a:pt x="90699" y="103058"/>
                    <a:pt x="90341" y="115643"/>
                    <a:pt x="91231" y="125036"/>
                  </a:cubicBezTo>
                  <a:close/>
                  <a:moveTo>
                    <a:pt x="251981" y="43692"/>
                  </a:moveTo>
                  <a:cubicBezTo>
                    <a:pt x="251981" y="28098"/>
                    <a:pt x="238500" y="19056"/>
                    <a:pt x="222898" y="19056"/>
                  </a:cubicBezTo>
                  <a:cubicBezTo>
                    <a:pt x="198604" y="19056"/>
                    <a:pt x="180698" y="46701"/>
                    <a:pt x="176265" y="64606"/>
                  </a:cubicBezTo>
                  <a:lnTo>
                    <a:pt x="148429" y="176248"/>
                  </a:lnTo>
                  <a:cubicBezTo>
                    <a:pt x="148072" y="177487"/>
                    <a:pt x="149843" y="178375"/>
                    <a:pt x="150907" y="178375"/>
                  </a:cubicBezTo>
                  <a:cubicBezTo>
                    <a:pt x="152504" y="178375"/>
                    <a:pt x="153926" y="178202"/>
                    <a:pt x="154276" y="177138"/>
                  </a:cubicBezTo>
                  <a:lnTo>
                    <a:pt x="166160" y="129817"/>
                  </a:lnTo>
                  <a:cubicBezTo>
                    <a:pt x="169878" y="137971"/>
                    <a:pt x="178394" y="145592"/>
                    <a:pt x="192757" y="145592"/>
                  </a:cubicBezTo>
                  <a:cubicBezTo>
                    <a:pt x="217575" y="145592"/>
                    <a:pt x="245594" y="127697"/>
                    <a:pt x="245594" y="100582"/>
                  </a:cubicBezTo>
                  <a:cubicBezTo>
                    <a:pt x="245594" y="90125"/>
                    <a:pt x="240804" y="79493"/>
                    <a:pt x="231763" y="73642"/>
                  </a:cubicBezTo>
                  <a:cubicBezTo>
                    <a:pt x="240454" y="68148"/>
                    <a:pt x="251981" y="58048"/>
                    <a:pt x="251981" y="43692"/>
                  </a:cubicBezTo>
                  <a:close/>
                  <a:moveTo>
                    <a:pt x="216868" y="73467"/>
                  </a:moveTo>
                  <a:cubicBezTo>
                    <a:pt x="214207" y="73999"/>
                    <a:pt x="212967" y="74706"/>
                    <a:pt x="207827" y="74706"/>
                  </a:cubicBezTo>
                  <a:cubicBezTo>
                    <a:pt x="204991" y="74706"/>
                    <a:pt x="200733" y="74531"/>
                    <a:pt x="199494" y="73816"/>
                  </a:cubicBezTo>
                  <a:cubicBezTo>
                    <a:pt x="201266" y="72752"/>
                    <a:pt x="206231" y="72578"/>
                    <a:pt x="207827" y="72578"/>
                  </a:cubicBezTo>
                  <a:cubicBezTo>
                    <a:pt x="210489" y="72578"/>
                    <a:pt x="214389" y="72752"/>
                    <a:pt x="216868" y="73467"/>
                  </a:cubicBezTo>
                  <a:close/>
                  <a:moveTo>
                    <a:pt x="240271" y="40501"/>
                  </a:moveTo>
                  <a:cubicBezTo>
                    <a:pt x="240271" y="49894"/>
                    <a:pt x="235664" y="63717"/>
                    <a:pt x="224669" y="69917"/>
                  </a:cubicBezTo>
                  <a:cubicBezTo>
                    <a:pt x="221301" y="68853"/>
                    <a:pt x="217932" y="67616"/>
                    <a:pt x="208002" y="67616"/>
                  </a:cubicBezTo>
                  <a:cubicBezTo>
                    <a:pt x="201798" y="67616"/>
                    <a:pt x="192932" y="67973"/>
                    <a:pt x="192932" y="74348"/>
                  </a:cubicBezTo>
                  <a:cubicBezTo>
                    <a:pt x="192932" y="78778"/>
                    <a:pt x="198430" y="79493"/>
                    <a:pt x="207470" y="79493"/>
                  </a:cubicBezTo>
                  <a:cubicBezTo>
                    <a:pt x="213500" y="79493"/>
                    <a:pt x="218822" y="78605"/>
                    <a:pt x="224320" y="77009"/>
                  </a:cubicBezTo>
                  <a:cubicBezTo>
                    <a:pt x="229634" y="80732"/>
                    <a:pt x="232470" y="87997"/>
                    <a:pt x="232470" y="95793"/>
                  </a:cubicBezTo>
                  <a:cubicBezTo>
                    <a:pt x="232470" y="121488"/>
                    <a:pt x="214922" y="140630"/>
                    <a:pt x="193290" y="140630"/>
                  </a:cubicBezTo>
                  <a:cubicBezTo>
                    <a:pt x="179634" y="140630"/>
                    <a:pt x="169878" y="132301"/>
                    <a:pt x="169878" y="118304"/>
                  </a:cubicBezTo>
                  <a:cubicBezTo>
                    <a:pt x="169878" y="116525"/>
                    <a:pt x="170061" y="114754"/>
                    <a:pt x="170411" y="113158"/>
                  </a:cubicBezTo>
                  <a:lnTo>
                    <a:pt x="182112" y="66019"/>
                  </a:lnTo>
                  <a:cubicBezTo>
                    <a:pt x="186370" y="49187"/>
                    <a:pt x="201972" y="24018"/>
                    <a:pt x="222540" y="24018"/>
                  </a:cubicBezTo>
                  <a:cubicBezTo>
                    <a:pt x="233003" y="24018"/>
                    <a:pt x="240271" y="29694"/>
                    <a:pt x="240271" y="405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423" name="Forme libre : forme 422">
              <a:extLst>
                <a:ext uri="{FF2B5EF4-FFF2-40B4-BE49-F238E27FC236}">
                  <a16:creationId xmlns:a16="http://schemas.microsoft.com/office/drawing/2014/main" id="{FC4E2B3C-6E25-4C04-BE37-BEA9B170D229}"/>
                </a:ext>
              </a:extLst>
            </p:cNvPr>
            <p:cNvSpPr/>
            <p:nvPr>
              <p:custDataLst>
                <p:tags r:id="rId213"/>
              </p:custDataLst>
            </p:nvPr>
          </p:nvSpPr>
          <p:spPr>
            <a:xfrm>
              <a:off x="6456424" y="-12021270"/>
              <a:ext cx="228792" cy="203260"/>
            </a:xfrm>
            <a:custGeom>
              <a:avLst/>
              <a:gdLst>
                <a:gd name="connsiteX0" fmla="*/ 224939 w 228792"/>
                <a:gd name="connsiteY0" fmla="*/ 29021 h 203260"/>
                <a:gd name="connsiteX1" fmla="*/ 197588 w 228792"/>
                <a:gd name="connsiteY1" fmla="*/ 19152 h 203260"/>
                <a:gd name="connsiteX2" fmla="*/ 102123 w 228792"/>
                <a:gd name="connsiteY2" fmla="*/ 19152 h 203260"/>
                <a:gd name="connsiteX3" fmla="*/ 62870 w 228792"/>
                <a:gd name="connsiteY3" fmla="*/ 40160 h 203260"/>
                <a:gd name="connsiteX4" fmla="*/ 65404 w 228792"/>
                <a:gd name="connsiteY4" fmla="*/ 41931 h 203260"/>
                <a:gd name="connsiteX5" fmla="*/ 82119 w 228792"/>
                <a:gd name="connsiteY5" fmla="*/ 33579 h 203260"/>
                <a:gd name="connsiteX6" fmla="*/ 105419 w 228792"/>
                <a:gd name="connsiteY6" fmla="*/ 33070 h 203260"/>
                <a:gd name="connsiteX7" fmla="*/ 121117 w 228792"/>
                <a:gd name="connsiteY7" fmla="*/ 33070 h 203260"/>
                <a:gd name="connsiteX8" fmla="*/ 120100 w 228792"/>
                <a:gd name="connsiteY8" fmla="*/ 37882 h 203260"/>
                <a:gd name="connsiteX9" fmla="*/ 84145 w 228792"/>
                <a:gd name="connsiteY9" fmla="*/ 148231 h 203260"/>
                <a:gd name="connsiteX10" fmla="*/ 65404 w 228792"/>
                <a:gd name="connsiteY10" fmla="*/ 186190 h 203260"/>
                <a:gd name="connsiteX11" fmla="*/ 41349 w 228792"/>
                <a:gd name="connsiteY11" fmla="*/ 170247 h 203260"/>
                <a:gd name="connsiteX12" fmla="*/ 38815 w 228792"/>
                <a:gd name="connsiteY12" fmla="*/ 167714 h 203260"/>
                <a:gd name="connsiteX13" fmla="*/ 19066 w 228792"/>
                <a:gd name="connsiteY13" fmla="*/ 180116 h 203260"/>
                <a:gd name="connsiteX14" fmla="*/ 19575 w 228792"/>
                <a:gd name="connsiteY14" fmla="*/ 181632 h 203260"/>
                <a:gd name="connsiteX15" fmla="*/ 47935 w 228792"/>
                <a:gd name="connsiteY15" fmla="*/ 200362 h 203260"/>
                <a:gd name="connsiteX16" fmla="*/ 83891 w 228792"/>
                <a:gd name="connsiteY16" fmla="*/ 181632 h 203260"/>
                <a:gd name="connsiteX17" fmla="*/ 115548 w 228792"/>
                <a:gd name="connsiteY17" fmla="*/ 115327 h 203260"/>
                <a:gd name="connsiteX18" fmla="*/ 164421 w 228792"/>
                <a:gd name="connsiteY18" fmla="*/ 115327 h 203260"/>
                <a:gd name="connsiteX19" fmla="*/ 163912 w 228792"/>
                <a:gd name="connsiteY19" fmla="*/ 116082 h 203260"/>
                <a:gd name="connsiteX20" fmla="*/ 166446 w 228792"/>
                <a:gd name="connsiteY20" fmla="*/ 117851 h 203260"/>
                <a:gd name="connsiteX21" fmla="*/ 186450 w 228792"/>
                <a:gd name="connsiteY21" fmla="*/ 102925 h 203260"/>
                <a:gd name="connsiteX22" fmla="*/ 181636 w 228792"/>
                <a:gd name="connsiteY22" fmla="*/ 101409 h 203260"/>
                <a:gd name="connsiteX23" fmla="*/ 120863 w 228792"/>
                <a:gd name="connsiteY23" fmla="*/ 101409 h 203260"/>
                <a:gd name="connsiteX24" fmla="*/ 140612 w 228792"/>
                <a:gd name="connsiteY24" fmla="*/ 33070 h 203260"/>
                <a:gd name="connsiteX25" fmla="*/ 174041 w 228792"/>
                <a:gd name="connsiteY25" fmla="*/ 33070 h 203260"/>
                <a:gd name="connsiteX26" fmla="*/ 202656 w 228792"/>
                <a:gd name="connsiteY26" fmla="*/ 37373 h 203260"/>
                <a:gd name="connsiteX27" fmla="*/ 203164 w 228792"/>
                <a:gd name="connsiteY27" fmla="*/ 42685 h 203260"/>
                <a:gd name="connsiteX28" fmla="*/ 205190 w 228792"/>
                <a:gd name="connsiteY28" fmla="*/ 43448 h 203260"/>
                <a:gd name="connsiteX29" fmla="*/ 224939 w 228792"/>
                <a:gd name="connsiteY29" fmla="*/ 2902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8792" h="203260">
                  <a:moveTo>
                    <a:pt x="224939" y="29021"/>
                  </a:moveTo>
                  <a:cubicBezTo>
                    <a:pt x="224939" y="17381"/>
                    <a:pt x="205444" y="19152"/>
                    <a:pt x="197588" y="19152"/>
                  </a:cubicBezTo>
                  <a:lnTo>
                    <a:pt x="102123" y="19152"/>
                  </a:lnTo>
                  <a:cubicBezTo>
                    <a:pt x="89459" y="19152"/>
                    <a:pt x="66922" y="26489"/>
                    <a:pt x="62870" y="40160"/>
                  </a:cubicBezTo>
                  <a:cubicBezTo>
                    <a:pt x="63379" y="41677"/>
                    <a:pt x="63887" y="41931"/>
                    <a:pt x="65404" y="41931"/>
                  </a:cubicBezTo>
                  <a:cubicBezTo>
                    <a:pt x="70973" y="41931"/>
                    <a:pt x="78576" y="37373"/>
                    <a:pt x="82119" y="33579"/>
                  </a:cubicBezTo>
                  <a:cubicBezTo>
                    <a:pt x="89968" y="33579"/>
                    <a:pt x="97562" y="33070"/>
                    <a:pt x="105419" y="33070"/>
                  </a:cubicBezTo>
                  <a:lnTo>
                    <a:pt x="121117" y="33070"/>
                  </a:lnTo>
                  <a:cubicBezTo>
                    <a:pt x="121117" y="33070"/>
                    <a:pt x="120100" y="37628"/>
                    <a:pt x="120100" y="37882"/>
                  </a:cubicBezTo>
                  <a:cubicBezTo>
                    <a:pt x="110225" y="84195"/>
                    <a:pt x="95290" y="123426"/>
                    <a:pt x="84145" y="148231"/>
                  </a:cubicBezTo>
                  <a:cubicBezTo>
                    <a:pt x="82628" y="151517"/>
                    <a:pt x="68947" y="183149"/>
                    <a:pt x="65404" y="186190"/>
                  </a:cubicBezTo>
                  <a:cubicBezTo>
                    <a:pt x="54267" y="186190"/>
                    <a:pt x="45909" y="180116"/>
                    <a:pt x="41349" y="170247"/>
                  </a:cubicBezTo>
                  <a:cubicBezTo>
                    <a:pt x="40587" y="168730"/>
                    <a:pt x="40587" y="167714"/>
                    <a:pt x="38815" y="167714"/>
                  </a:cubicBezTo>
                  <a:cubicBezTo>
                    <a:pt x="32992" y="167714"/>
                    <a:pt x="19066" y="175812"/>
                    <a:pt x="19066" y="180116"/>
                  </a:cubicBezTo>
                  <a:cubicBezTo>
                    <a:pt x="19066" y="180624"/>
                    <a:pt x="19320" y="181125"/>
                    <a:pt x="19575" y="181632"/>
                  </a:cubicBezTo>
                  <a:cubicBezTo>
                    <a:pt x="24127" y="193527"/>
                    <a:pt x="35527" y="200362"/>
                    <a:pt x="47935" y="200362"/>
                  </a:cubicBezTo>
                  <a:cubicBezTo>
                    <a:pt x="60845" y="200362"/>
                    <a:pt x="75787" y="191002"/>
                    <a:pt x="83891" y="181632"/>
                  </a:cubicBezTo>
                  <a:cubicBezTo>
                    <a:pt x="92248" y="172018"/>
                    <a:pt x="108962" y="130509"/>
                    <a:pt x="115548" y="115327"/>
                  </a:cubicBezTo>
                  <a:lnTo>
                    <a:pt x="164421" y="115327"/>
                  </a:lnTo>
                  <a:cubicBezTo>
                    <a:pt x="164166" y="115581"/>
                    <a:pt x="163912" y="115828"/>
                    <a:pt x="163912" y="116082"/>
                  </a:cubicBezTo>
                  <a:cubicBezTo>
                    <a:pt x="163912" y="117098"/>
                    <a:pt x="165430" y="117851"/>
                    <a:pt x="166446" y="117851"/>
                  </a:cubicBezTo>
                  <a:cubicBezTo>
                    <a:pt x="172015" y="117851"/>
                    <a:pt x="186450" y="110769"/>
                    <a:pt x="186450" y="102925"/>
                  </a:cubicBezTo>
                  <a:cubicBezTo>
                    <a:pt x="186450" y="101154"/>
                    <a:pt x="184678" y="101409"/>
                    <a:pt x="181636" y="101409"/>
                  </a:cubicBezTo>
                  <a:lnTo>
                    <a:pt x="120863" y="101409"/>
                  </a:lnTo>
                  <a:cubicBezTo>
                    <a:pt x="127448" y="78630"/>
                    <a:pt x="136060" y="56358"/>
                    <a:pt x="140612" y="33070"/>
                  </a:cubicBezTo>
                  <a:lnTo>
                    <a:pt x="174041" y="33070"/>
                  </a:lnTo>
                  <a:cubicBezTo>
                    <a:pt x="180372" y="33070"/>
                    <a:pt x="198096" y="31808"/>
                    <a:pt x="202656" y="37373"/>
                  </a:cubicBezTo>
                  <a:cubicBezTo>
                    <a:pt x="203164" y="38890"/>
                    <a:pt x="202402" y="41422"/>
                    <a:pt x="203164" y="42685"/>
                  </a:cubicBezTo>
                  <a:cubicBezTo>
                    <a:pt x="203665" y="43193"/>
                    <a:pt x="204427" y="43448"/>
                    <a:pt x="205190" y="43448"/>
                  </a:cubicBezTo>
                  <a:cubicBezTo>
                    <a:pt x="211268" y="43448"/>
                    <a:pt x="224939" y="35857"/>
                    <a:pt x="224939" y="2902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424" name="Forme libre : forme 423">
              <a:extLst>
                <a:ext uri="{FF2B5EF4-FFF2-40B4-BE49-F238E27FC236}">
                  <a16:creationId xmlns:a16="http://schemas.microsoft.com/office/drawing/2014/main" id="{A86856FE-6709-40D4-A10B-EC5E103C3B28}"/>
                </a:ext>
              </a:extLst>
            </p:cNvPr>
            <p:cNvSpPr/>
            <p:nvPr>
              <p:custDataLst>
                <p:tags r:id="rId214"/>
              </p:custDataLst>
            </p:nvPr>
          </p:nvSpPr>
          <p:spPr>
            <a:xfrm>
              <a:off x="6646569" y="-11919799"/>
              <a:ext cx="152528" cy="152445"/>
            </a:xfrm>
            <a:custGeom>
              <a:avLst/>
              <a:gdLst>
                <a:gd name="connsiteX0" fmla="*/ 88752 w 152528"/>
                <a:gd name="connsiteY0" fmla="*/ 88705 h 152445"/>
                <a:gd name="connsiteX1" fmla="*/ 143011 w 152528"/>
                <a:gd name="connsiteY1" fmla="*/ 88705 h 152445"/>
                <a:gd name="connsiteX2" fmla="*/ 149573 w 152528"/>
                <a:gd name="connsiteY2" fmla="*/ 84449 h 152445"/>
                <a:gd name="connsiteX3" fmla="*/ 143011 w 152528"/>
                <a:gd name="connsiteY3" fmla="*/ 80019 h 152445"/>
                <a:gd name="connsiteX4" fmla="*/ 88752 w 152528"/>
                <a:gd name="connsiteY4" fmla="*/ 80019 h 152445"/>
                <a:gd name="connsiteX5" fmla="*/ 88752 w 152528"/>
                <a:gd name="connsiteY5" fmla="*/ 25615 h 152445"/>
                <a:gd name="connsiteX6" fmla="*/ 84494 w 152528"/>
                <a:gd name="connsiteY6" fmla="*/ 19056 h 152445"/>
                <a:gd name="connsiteX7" fmla="*/ 80062 w 152528"/>
                <a:gd name="connsiteY7" fmla="*/ 25615 h 152445"/>
                <a:gd name="connsiteX8" fmla="*/ 80062 w 152528"/>
                <a:gd name="connsiteY8" fmla="*/ 80019 h 152445"/>
                <a:gd name="connsiteX9" fmla="*/ 25628 w 152528"/>
                <a:gd name="connsiteY9" fmla="*/ 80019 h 152445"/>
                <a:gd name="connsiteX10" fmla="*/ 19066 w 152528"/>
                <a:gd name="connsiteY10" fmla="*/ 84274 h 152445"/>
                <a:gd name="connsiteX11" fmla="*/ 25628 w 152528"/>
                <a:gd name="connsiteY11" fmla="*/ 88705 h 152445"/>
                <a:gd name="connsiteX12" fmla="*/ 80062 w 152528"/>
                <a:gd name="connsiteY12" fmla="*/ 88705 h 152445"/>
                <a:gd name="connsiteX13" fmla="*/ 80062 w 152528"/>
                <a:gd name="connsiteY13" fmla="*/ 143108 h 152445"/>
                <a:gd name="connsiteX14" fmla="*/ 84320 w 152528"/>
                <a:gd name="connsiteY14" fmla="*/ 149668 h 152445"/>
                <a:gd name="connsiteX15" fmla="*/ 88752 w 152528"/>
                <a:gd name="connsiteY15" fmla="*/ 143108 h 152445"/>
                <a:gd name="connsiteX16" fmla="*/ 88752 w 152528"/>
                <a:gd name="connsiteY16" fmla="*/ 8870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528" h="152445">
                  <a:moveTo>
                    <a:pt x="88752" y="88705"/>
                  </a:moveTo>
                  <a:lnTo>
                    <a:pt x="143011" y="88705"/>
                  </a:lnTo>
                  <a:cubicBezTo>
                    <a:pt x="145315" y="88705"/>
                    <a:pt x="149573" y="88705"/>
                    <a:pt x="149573" y="84449"/>
                  </a:cubicBezTo>
                  <a:cubicBezTo>
                    <a:pt x="149573" y="80019"/>
                    <a:pt x="145497" y="80019"/>
                    <a:pt x="143011" y="80019"/>
                  </a:cubicBezTo>
                  <a:lnTo>
                    <a:pt x="88752" y="80019"/>
                  </a:lnTo>
                  <a:lnTo>
                    <a:pt x="88752" y="25615"/>
                  </a:lnTo>
                  <a:cubicBezTo>
                    <a:pt x="88752" y="23312"/>
                    <a:pt x="88752" y="19056"/>
                    <a:pt x="84494" y="19056"/>
                  </a:cubicBezTo>
                  <a:cubicBezTo>
                    <a:pt x="80062" y="19056"/>
                    <a:pt x="80062" y="23129"/>
                    <a:pt x="80062" y="25615"/>
                  </a:cubicBezTo>
                  <a:lnTo>
                    <a:pt x="80062" y="80019"/>
                  </a:lnTo>
                  <a:lnTo>
                    <a:pt x="25628" y="80019"/>
                  </a:lnTo>
                  <a:cubicBezTo>
                    <a:pt x="23324" y="80019"/>
                    <a:pt x="19066" y="80019"/>
                    <a:pt x="19066" y="84274"/>
                  </a:cubicBezTo>
                  <a:cubicBezTo>
                    <a:pt x="19066" y="88705"/>
                    <a:pt x="23149" y="88705"/>
                    <a:pt x="25628" y="88705"/>
                  </a:cubicBezTo>
                  <a:lnTo>
                    <a:pt x="80062" y="88705"/>
                  </a:lnTo>
                  <a:lnTo>
                    <a:pt x="80062" y="143108"/>
                  </a:lnTo>
                  <a:cubicBezTo>
                    <a:pt x="80062" y="145411"/>
                    <a:pt x="80062" y="149668"/>
                    <a:pt x="84320" y="149668"/>
                  </a:cubicBezTo>
                  <a:cubicBezTo>
                    <a:pt x="88752" y="149668"/>
                    <a:pt x="88752" y="145586"/>
                    <a:pt x="88752" y="143108"/>
                  </a:cubicBezTo>
                  <a:lnTo>
                    <a:pt x="88752" y="887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425" name="Forme libre : forme 424">
              <a:extLst>
                <a:ext uri="{FF2B5EF4-FFF2-40B4-BE49-F238E27FC236}">
                  <a16:creationId xmlns:a16="http://schemas.microsoft.com/office/drawing/2014/main" id="{AC452F65-E856-4122-B7BC-44DCC1DC7A4A}"/>
                </a:ext>
              </a:extLst>
            </p:cNvPr>
            <p:cNvSpPr/>
            <p:nvPr>
              <p:custDataLst>
                <p:tags r:id="rId215"/>
              </p:custDataLst>
            </p:nvPr>
          </p:nvSpPr>
          <p:spPr>
            <a:xfrm>
              <a:off x="6798504" y="-11888253"/>
              <a:ext cx="254213" cy="152445"/>
            </a:xfrm>
            <a:custGeom>
              <a:avLst/>
              <a:gdLst>
                <a:gd name="connsiteX0" fmla="*/ 19773 w 254213"/>
                <a:gd name="connsiteY0" fmla="*/ 125744 h 152445"/>
                <a:gd name="connsiteX1" fmla="*/ 19066 w 254213"/>
                <a:gd name="connsiteY1" fmla="*/ 129460 h 152445"/>
                <a:gd name="connsiteX2" fmla="*/ 25096 w 254213"/>
                <a:gd name="connsiteY2" fmla="*/ 135130 h 152445"/>
                <a:gd name="connsiteX3" fmla="*/ 33604 w 254213"/>
                <a:gd name="connsiteY3" fmla="*/ 126269 h 152445"/>
                <a:gd name="connsiteX4" fmla="*/ 41762 w 254213"/>
                <a:gd name="connsiteY4" fmla="*/ 93842 h 152445"/>
                <a:gd name="connsiteX5" fmla="*/ 60733 w 254213"/>
                <a:gd name="connsiteY5" fmla="*/ 98978 h 152445"/>
                <a:gd name="connsiteX6" fmla="*/ 86266 w 254213"/>
                <a:gd name="connsiteY6" fmla="*/ 86219 h 152445"/>
                <a:gd name="connsiteX7" fmla="*/ 104529 w 254213"/>
                <a:gd name="connsiteY7" fmla="*/ 98978 h 152445"/>
                <a:gd name="connsiteX8" fmla="*/ 118543 w 254213"/>
                <a:gd name="connsiteY8" fmla="*/ 89585 h 152445"/>
                <a:gd name="connsiteX9" fmla="*/ 124747 w 254213"/>
                <a:gd name="connsiteY9" fmla="*/ 71863 h 152445"/>
                <a:gd name="connsiteX10" fmla="*/ 121911 w 254213"/>
                <a:gd name="connsiteY10" fmla="*/ 69562 h 152445"/>
                <a:gd name="connsiteX11" fmla="*/ 118010 w 254213"/>
                <a:gd name="connsiteY11" fmla="*/ 75056 h 152445"/>
                <a:gd name="connsiteX12" fmla="*/ 105062 w 254213"/>
                <a:gd name="connsiteY12" fmla="*/ 94016 h 152445"/>
                <a:gd name="connsiteX13" fmla="*/ 99215 w 254213"/>
                <a:gd name="connsiteY13" fmla="*/ 85338 h 152445"/>
                <a:gd name="connsiteX14" fmla="*/ 101868 w 254213"/>
                <a:gd name="connsiteY14" fmla="*/ 71332 h 152445"/>
                <a:gd name="connsiteX15" fmla="*/ 105769 w 254213"/>
                <a:gd name="connsiteY15" fmla="*/ 55381 h 152445"/>
                <a:gd name="connsiteX16" fmla="*/ 109852 w 254213"/>
                <a:gd name="connsiteY16" fmla="*/ 39612 h 152445"/>
                <a:gd name="connsiteX17" fmla="*/ 112863 w 254213"/>
                <a:gd name="connsiteY17" fmla="*/ 26496 h 152445"/>
                <a:gd name="connsiteX18" fmla="*/ 107016 w 254213"/>
                <a:gd name="connsiteY18" fmla="*/ 20827 h 152445"/>
                <a:gd name="connsiteX19" fmla="*/ 99747 w 254213"/>
                <a:gd name="connsiteY19" fmla="*/ 25082 h 152445"/>
                <a:gd name="connsiteX20" fmla="*/ 96903 w 254213"/>
                <a:gd name="connsiteY20" fmla="*/ 35357 h 152445"/>
                <a:gd name="connsiteX21" fmla="*/ 93185 w 254213"/>
                <a:gd name="connsiteY21" fmla="*/ 50069 h 152445"/>
                <a:gd name="connsiteX22" fmla="*/ 87688 w 254213"/>
                <a:gd name="connsiteY22" fmla="*/ 72222 h 152445"/>
                <a:gd name="connsiteX23" fmla="*/ 84852 w 254213"/>
                <a:gd name="connsiteY23" fmla="*/ 79312 h 152445"/>
                <a:gd name="connsiteX24" fmla="*/ 61440 w 254213"/>
                <a:gd name="connsiteY24" fmla="*/ 94016 h 152445"/>
                <a:gd name="connsiteX25" fmla="*/ 46902 w 254213"/>
                <a:gd name="connsiteY25" fmla="*/ 78248 h 152445"/>
                <a:gd name="connsiteX26" fmla="*/ 49921 w 254213"/>
                <a:gd name="connsiteY26" fmla="*/ 61765 h 152445"/>
                <a:gd name="connsiteX27" fmla="*/ 53822 w 254213"/>
                <a:gd name="connsiteY27" fmla="*/ 45814 h 152445"/>
                <a:gd name="connsiteX28" fmla="*/ 56300 w 254213"/>
                <a:gd name="connsiteY28" fmla="*/ 35889 h 152445"/>
                <a:gd name="connsiteX29" fmla="*/ 58961 w 254213"/>
                <a:gd name="connsiteY29" fmla="*/ 24725 h 152445"/>
                <a:gd name="connsiteX30" fmla="*/ 52932 w 254213"/>
                <a:gd name="connsiteY30" fmla="*/ 19056 h 152445"/>
                <a:gd name="connsiteX31" fmla="*/ 44424 w 254213"/>
                <a:gd name="connsiteY31" fmla="*/ 27385 h 152445"/>
                <a:gd name="connsiteX32" fmla="*/ 19773 w 254213"/>
                <a:gd name="connsiteY32" fmla="*/ 125744 h 152445"/>
                <a:gd name="connsiteX33" fmla="*/ 177844 w 254213"/>
                <a:gd name="connsiteY33" fmla="*/ 24193 h 152445"/>
                <a:gd name="connsiteX34" fmla="*/ 178202 w 254213"/>
                <a:gd name="connsiteY34" fmla="*/ 21534 h 152445"/>
                <a:gd name="connsiteX35" fmla="*/ 175365 w 254213"/>
                <a:gd name="connsiteY35" fmla="*/ 19056 h 152445"/>
                <a:gd name="connsiteX36" fmla="*/ 163838 w 254213"/>
                <a:gd name="connsiteY36" fmla="*/ 19938 h 152445"/>
                <a:gd name="connsiteX37" fmla="*/ 153908 w 254213"/>
                <a:gd name="connsiteY37" fmla="*/ 20827 h 152445"/>
                <a:gd name="connsiteX38" fmla="*/ 148943 w 254213"/>
                <a:gd name="connsiteY38" fmla="*/ 24900 h 152445"/>
                <a:gd name="connsiteX39" fmla="*/ 153551 w 254213"/>
                <a:gd name="connsiteY39" fmla="*/ 27385 h 152445"/>
                <a:gd name="connsiteX40" fmla="*/ 162067 w 254213"/>
                <a:gd name="connsiteY40" fmla="*/ 30044 h 152445"/>
                <a:gd name="connsiteX41" fmla="*/ 160470 w 254213"/>
                <a:gd name="connsiteY41" fmla="*/ 36953 h 152445"/>
                <a:gd name="connsiteX42" fmla="*/ 151605 w 254213"/>
                <a:gd name="connsiteY42" fmla="*/ 72754 h 152445"/>
                <a:gd name="connsiteX43" fmla="*/ 146282 w 254213"/>
                <a:gd name="connsiteY43" fmla="*/ 94731 h 152445"/>
                <a:gd name="connsiteX44" fmla="*/ 149650 w 254213"/>
                <a:gd name="connsiteY44" fmla="*/ 97207 h 152445"/>
                <a:gd name="connsiteX45" fmla="*/ 152495 w 254213"/>
                <a:gd name="connsiteY45" fmla="*/ 97207 h 152445"/>
                <a:gd name="connsiteX46" fmla="*/ 209764 w 254213"/>
                <a:gd name="connsiteY46" fmla="*/ 69562 h 152445"/>
                <a:gd name="connsiteX47" fmla="*/ 237425 w 254213"/>
                <a:gd name="connsiteY47" fmla="*/ 24725 h 152445"/>
                <a:gd name="connsiteX48" fmla="*/ 231396 w 254213"/>
                <a:gd name="connsiteY48" fmla="*/ 19056 h 152445"/>
                <a:gd name="connsiteX49" fmla="*/ 222355 w 254213"/>
                <a:gd name="connsiteY49" fmla="*/ 28980 h 152445"/>
                <a:gd name="connsiteX50" fmla="*/ 161360 w 254213"/>
                <a:gd name="connsiteY50" fmla="*/ 90117 h 152445"/>
                <a:gd name="connsiteX51" fmla="*/ 177844 w 254213"/>
                <a:gd name="connsiteY51" fmla="*/ 2419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4213" h="152445">
                  <a:moveTo>
                    <a:pt x="19773" y="125744"/>
                  </a:moveTo>
                  <a:cubicBezTo>
                    <a:pt x="19066" y="128396"/>
                    <a:pt x="19066" y="129285"/>
                    <a:pt x="19066" y="129460"/>
                  </a:cubicBezTo>
                  <a:cubicBezTo>
                    <a:pt x="19066" y="133359"/>
                    <a:pt x="22260" y="135130"/>
                    <a:pt x="25096" y="135130"/>
                  </a:cubicBezTo>
                  <a:cubicBezTo>
                    <a:pt x="31475" y="135130"/>
                    <a:pt x="32897" y="129285"/>
                    <a:pt x="33604" y="126269"/>
                  </a:cubicBezTo>
                  <a:cubicBezTo>
                    <a:pt x="33961" y="125386"/>
                    <a:pt x="37504" y="111206"/>
                    <a:pt x="41762" y="93842"/>
                  </a:cubicBezTo>
                  <a:cubicBezTo>
                    <a:pt x="47260" y="97566"/>
                    <a:pt x="54354" y="98978"/>
                    <a:pt x="60733" y="98978"/>
                  </a:cubicBezTo>
                  <a:cubicBezTo>
                    <a:pt x="75986" y="98978"/>
                    <a:pt x="85916" y="86577"/>
                    <a:pt x="86266" y="86219"/>
                  </a:cubicBezTo>
                  <a:cubicBezTo>
                    <a:pt x="89634" y="98446"/>
                    <a:pt x="101868" y="98978"/>
                    <a:pt x="104529" y="98978"/>
                  </a:cubicBezTo>
                  <a:cubicBezTo>
                    <a:pt x="110917" y="98978"/>
                    <a:pt x="115349" y="95080"/>
                    <a:pt x="118543" y="89585"/>
                  </a:cubicBezTo>
                  <a:cubicBezTo>
                    <a:pt x="122443" y="82678"/>
                    <a:pt x="124747" y="72578"/>
                    <a:pt x="124747" y="71863"/>
                  </a:cubicBezTo>
                  <a:cubicBezTo>
                    <a:pt x="124747" y="69562"/>
                    <a:pt x="122443" y="69562"/>
                    <a:pt x="121911" y="69562"/>
                  </a:cubicBezTo>
                  <a:cubicBezTo>
                    <a:pt x="119425" y="69562"/>
                    <a:pt x="119250" y="70268"/>
                    <a:pt x="118010" y="75056"/>
                  </a:cubicBezTo>
                  <a:cubicBezTo>
                    <a:pt x="115881" y="83559"/>
                    <a:pt x="112513" y="94016"/>
                    <a:pt x="105062" y="94016"/>
                  </a:cubicBezTo>
                  <a:cubicBezTo>
                    <a:pt x="100454" y="94016"/>
                    <a:pt x="99215" y="90117"/>
                    <a:pt x="99215" y="85338"/>
                  </a:cubicBezTo>
                  <a:cubicBezTo>
                    <a:pt x="99215" y="82320"/>
                    <a:pt x="100629" y="75945"/>
                    <a:pt x="101868" y="71332"/>
                  </a:cubicBezTo>
                  <a:cubicBezTo>
                    <a:pt x="103115" y="66552"/>
                    <a:pt x="104887" y="59287"/>
                    <a:pt x="105769" y="55381"/>
                  </a:cubicBezTo>
                  <a:lnTo>
                    <a:pt x="109852" y="39612"/>
                  </a:lnTo>
                  <a:cubicBezTo>
                    <a:pt x="110917" y="35182"/>
                    <a:pt x="112863" y="27385"/>
                    <a:pt x="112863" y="26496"/>
                  </a:cubicBezTo>
                  <a:cubicBezTo>
                    <a:pt x="112863" y="22954"/>
                    <a:pt x="110027" y="20827"/>
                    <a:pt x="107016" y="20827"/>
                  </a:cubicBezTo>
                  <a:cubicBezTo>
                    <a:pt x="105062" y="20827"/>
                    <a:pt x="101694" y="21715"/>
                    <a:pt x="99747" y="25082"/>
                  </a:cubicBezTo>
                  <a:cubicBezTo>
                    <a:pt x="99215" y="26146"/>
                    <a:pt x="97793" y="31815"/>
                    <a:pt x="96903" y="35357"/>
                  </a:cubicBezTo>
                  <a:lnTo>
                    <a:pt x="93185" y="50069"/>
                  </a:lnTo>
                  <a:lnTo>
                    <a:pt x="87688" y="72222"/>
                  </a:lnTo>
                  <a:cubicBezTo>
                    <a:pt x="86448" y="76652"/>
                    <a:pt x="86448" y="77009"/>
                    <a:pt x="84852" y="79312"/>
                  </a:cubicBezTo>
                  <a:cubicBezTo>
                    <a:pt x="79354" y="87109"/>
                    <a:pt x="71553" y="94016"/>
                    <a:pt x="61440" y="94016"/>
                  </a:cubicBezTo>
                  <a:cubicBezTo>
                    <a:pt x="46902" y="94016"/>
                    <a:pt x="46902" y="81439"/>
                    <a:pt x="46902" y="78248"/>
                  </a:cubicBezTo>
                  <a:cubicBezTo>
                    <a:pt x="46902" y="73634"/>
                    <a:pt x="47435" y="71332"/>
                    <a:pt x="49921" y="61765"/>
                  </a:cubicBezTo>
                  <a:cubicBezTo>
                    <a:pt x="51693" y="53968"/>
                    <a:pt x="52050" y="52729"/>
                    <a:pt x="53822" y="45814"/>
                  </a:cubicBezTo>
                  <a:lnTo>
                    <a:pt x="56300" y="35889"/>
                  </a:lnTo>
                  <a:cubicBezTo>
                    <a:pt x="57190" y="32173"/>
                    <a:pt x="58961" y="25432"/>
                    <a:pt x="58961" y="24725"/>
                  </a:cubicBezTo>
                  <a:cubicBezTo>
                    <a:pt x="58961" y="21534"/>
                    <a:pt x="56483" y="19056"/>
                    <a:pt x="52932" y="19056"/>
                  </a:cubicBezTo>
                  <a:cubicBezTo>
                    <a:pt x="46553" y="19056"/>
                    <a:pt x="44956" y="25257"/>
                    <a:pt x="44424" y="27385"/>
                  </a:cubicBezTo>
                  <a:lnTo>
                    <a:pt x="19773" y="125744"/>
                  </a:lnTo>
                  <a:close/>
                  <a:moveTo>
                    <a:pt x="177844" y="24193"/>
                  </a:moveTo>
                  <a:cubicBezTo>
                    <a:pt x="178027" y="23486"/>
                    <a:pt x="178202" y="22422"/>
                    <a:pt x="178202" y="21534"/>
                  </a:cubicBezTo>
                  <a:cubicBezTo>
                    <a:pt x="178202" y="21359"/>
                    <a:pt x="178202" y="19056"/>
                    <a:pt x="175365" y="19056"/>
                  </a:cubicBezTo>
                  <a:cubicBezTo>
                    <a:pt x="175191" y="19056"/>
                    <a:pt x="165078" y="19938"/>
                    <a:pt x="163838" y="19938"/>
                  </a:cubicBezTo>
                  <a:cubicBezTo>
                    <a:pt x="160470" y="20295"/>
                    <a:pt x="157277" y="20470"/>
                    <a:pt x="153908" y="20827"/>
                  </a:cubicBezTo>
                  <a:cubicBezTo>
                    <a:pt x="151072" y="21002"/>
                    <a:pt x="148943" y="21185"/>
                    <a:pt x="148943" y="24900"/>
                  </a:cubicBezTo>
                  <a:cubicBezTo>
                    <a:pt x="148943" y="27385"/>
                    <a:pt x="151430" y="27385"/>
                    <a:pt x="153551" y="27385"/>
                  </a:cubicBezTo>
                  <a:cubicBezTo>
                    <a:pt x="162067" y="27385"/>
                    <a:pt x="162067" y="28449"/>
                    <a:pt x="162067" y="30044"/>
                  </a:cubicBezTo>
                  <a:cubicBezTo>
                    <a:pt x="162067" y="31108"/>
                    <a:pt x="161177" y="34650"/>
                    <a:pt x="160470" y="36953"/>
                  </a:cubicBezTo>
                  <a:lnTo>
                    <a:pt x="151605" y="72754"/>
                  </a:lnTo>
                  <a:cubicBezTo>
                    <a:pt x="147172" y="90476"/>
                    <a:pt x="146282" y="94016"/>
                    <a:pt x="146282" y="94731"/>
                  </a:cubicBezTo>
                  <a:cubicBezTo>
                    <a:pt x="146282" y="97207"/>
                    <a:pt x="148943" y="97207"/>
                    <a:pt x="149650" y="97207"/>
                  </a:cubicBezTo>
                  <a:lnTo>
                    <a:pt x="152495" y="97207"/>
                  </a:lnTo>
                  <a:cubicBezTo>
                    <a:pt x="168271" y="94731"/>
                    <a:pt x="190793" y="86394"/>
                    <a:pt x="209764" y="69562"/>
                  </a:cubicBezTo>
                  <a:cubicBezTo>
                    <a:pt x="233874" y="48117"/>
                    <a:pt x="237425" y="25082"/>
                    <a:pt x="237425" y="24725"/>
                  </a:cubicBezTo>
                  <a:cubicBezTo>
                    <a:pt x="237425" y="21534"/>
                    <a:pt x="234939" y="19056"/>
                    <a:pt x="231396" y="19056"/>
                  </a:cubicBezTo>
                  <a:cubicBezTo>
                    <a:pt x="225192" y="19056"/>
                    <a:pt x="223952" y="24018"/>
                    <a:pt x="222355" y="28980"/>
                  </a:cubicBezTo>
                  <a:cubicBezTo>
                    <a:pt x="215261" y="54143"/>
                    <a:pt x="191500" y="81256"/>
                    <a:pt x="161360" y="90117"/>
                  </a:cubicBezTo>
                  <a:lnTo>
                    <a:pt x="177844" y="2419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426" name="Forme libre : forme 425">
              <a:extLst>
                <a:ext uri="{FF2B5EF4-FFF2-40B4-BE49-F238E27FC236}">
                  <a16:creationId xmlns:a16="http://schemas.microsoft.com/office/drawing/2014/main" id="{3664343D-DDE1-47BB-9590-23D0997394C3}"/>
                </a:ext>
              </a:extLst>
            </p:cNvPr>
            <p:cNvSpPr/>
            <p:nvPr>
              <p:custDataLst>
                <p:tags r:id="rId216"/>
              </p:custDataLst>
            </p:nvPr>
          </p:nvSpPr>
          <p:spPr>
            <a:xfrm>
              <a:off x="7123340" y="-11940942"/>
              <a:ext cx="203371" cy="76223"/>
            </a:xfrm>
            <a:custGeom>
              <a:avLst/>
              <a:gdLst>
                <a:gd name="connsiteX0" fmla="*/ 178856 w 203370"/>
                <a:gd name="connsiteY0" fmla="*/ 29179 h 76222"/>
                <a:gd name="connsiteX1" fmla="*/ 187467 w 203370"/>
                <a:gd name="connsiteY1" fmla="*/ 24114 h 76222"/>
                <a:gd name="connsiteX2" fmla="*/ 179109 w 203370"/>
                <a:gd name="connsiteY2" fmla="*/ 19056 h 76222"/>
                <a:gd name="connsiteX3" fmla="*/ 27424 w 203370"/>
                <a:gd name="connsiteY3" fmla="*/ 19056 h 76222"/>
                <a:gd name="connsiteX4" fmla="*/ 19066 w 203370"/>
                <a:gd name="connsiteY4" fmla="*/ 24114 h 76222"/>
                <a:gd name="connsiteX5" fmla="*/ 27677 w 203370"/>
                <a:gd name="connsiteY5" fmla="*/ 29179 h 76222"/>
                <a:gd name="connsiteX6" fmla="*/ 178856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4 h 76222"/>
                <a:gd name="connsiteX9" fmla="*/ 178856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4 h 76222"/>
                <a:gd name="connsiteX12" fmla="*/ 27424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6" y="29179"/>
                  </a:moveTo>
                  <a:cubicBezTo>
                    <a:pt x="182652" y="29179"/>
                    <a:pt x="187467" y="29179"/>
                    <a:pt x="187467" y="24114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4" y="19056"/>
                  </a:lnTo>
                  <a:cubicBezTo>
                    <a:pt x="23881" y="19056"/>
                    <a:pt x="19066" y="19056"/>
                    <a:pt x="19066" y="24114"/>
                  </a:cubicBezTo>
                  <a:cubicBezTo>
                    <a:pt x="19066" y="29179"/>
                    <a:pt x="23881" y="29179"/>
                    <a:pt x="27677" y="29179"/>
                  </a:cubicBezTo>
                  <a:lnTo>
                    <a:pt x="178856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4"/>
                  </a:cubicBezTo>
                  <a:cubicBezTo>
                    <a:pt x="187467" y="68148"/>
                    <a:pt x="182652" y="68148"/>
                    <a:pt x="178856" y="68148"/>
                  </a:cubicBezTo>
                  <a:lnTo>
                    <a:pt x="27677" y="68148"/>
                  </a:lnTo>
                  <a:cubicBezTo>
                    <a:pt x="23881" y="68148"/>
                    <a:pt x="19066" y="68148"/>
                    <a:pt x="19066" y="73214"/>
                  </a:cubicBezTo>
                  <a:cubicBezTo>
                    <a:pt x="19066" y="78279"/>
                    <a:pt x="23881" y="78279"/>
                    <a:pt x="27424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427" name="Forme libre : forme 426">
              <a:extLst>
                <a:ext uri="{FF2B5EF4-FFF2-40B4-BE49-F238E27FC236}">
                  <a16:creationId xmlns:a16="http://schemas.microsoft.com/office/drawing/2014/main" id="{42D860ED-F977-44A5-B0C8-102104316C10}"/>
                </a:ext>
              </a:extLst>
            </p:cNvPr>
            <p:cNvSpPr/>
            <p:nvPr>
              <p:custDataLst>
                <p:tags r:id="rId217"/>
              </p:custDataLst>
            </p:nvPr>
          </p:nvSpPr>
          <p:spPr>
            <a:xfrm>
              <a:off x="7380796" y="-12021270"/>
              <a:ext cx="228792" cy="203260"/>
            </a:xfrm>
            <a:custGeom>
              <a:avLst/>
              <a:gdLst>
                <a:gd name="connsiteX0" fmla="*/ 224939 w 228792"/>
                <a:gd name="connsiteY0" fmla="*/ 29021 h 203260"/>
                <a:gd name="connsiteX1" fmla="*/ 197587 w 228792"/>
                <a:gd name="connsiteY1" fmla="*/ 19152 h 203260"/>
                <a:gd name="connsiteX2" fmla="*/ 102122 w 228792"/>
                <a:gd name="connsiteY2" fmla="*/ 19152 h 203260"/>
                <a:gd name="connsiteX3" fmla="*/ 62870 w 228792"/>
                <a:gd name="connsiteY3" fmla="*/ 40160 h 203260"/>
                <a:gd name="connsiteX4" fmla="*/ 65404 w 228792"/>
                <a:gd name="connsiteY4" fmla="*/ 41931 h 203260"/>
                <a:gd name="connsiteX5" fmla="*/ 82119 w 228792"/>
                <a:gd name="connsiteY5" fmla="*/ 33579 h 203260"/>
                <a:gd name="connsiteX6" fmla="*/ 105419 w 228792"/>
                <a:gd name="connsiteY6" fmla="*/ 33070 h 203260"/>
                <a:gd name="connsiteX7" fmla="*/ 121117 w 228792"/>
                <a:gd name="connsiteY7" fmla="*/ 33070 h 203260"/>
                <a:gd name="connsiteX8" fmla="*/ 120100 w 228792"/>
                <a:gd name="connsiteY8" fmla="*/ 37882 h 203260"/>
                <a:gd name="connsiteX9" fmla="*/ 84145 w 228792"/>
                <a:gd name="connsiteY9" fmla="*/ 148231 h 203260"/>
                <a:gd name="connsiteX10" fmla="*/ 65404 w 228792"/>
                <a:gd name="connsiteY10" fmla="*/ 186190 h 203260"/>
                <a:gd name="connsiteX11" fmla="*/ 41349 w 228792"/>
                <a:gd name="connsiteY11" fmla="*/ 170247 h 203260"/>
                <a:gd name="connsiteX12" fmla="*/ 38815 w 228792"/>
                <a:gd name="connsiteY12" fmla="*/ 167714 h 203260"/>
                <a:gd name="connsiteX13" fmla="*/ 19066 w 228792"/>
                <a:gd name="connsiteY13" fmla="*/ 180116 h 203260"/>
                <a:gd name="connsiteX14" fmla="*/ 19574 w 228792"/>
                <a:gd name="connsiteY14" fmla="*/ 181632 h 203260"/>
                <a:gd name="connsiteX15" fmla="*/ 47935 w 228792"/>
                <a:gd name="connsiteY15" fmla="*/ 200362 h 203260"/>
                <a:gd name="connsiteX16" fmla="*/ 83891 w 228792"/>
                <a:gd name="connsiteY16" fmla="*/ 181632 h 203260"/>
                <a:gd name="connsiteX17" fmla="*/ 115548 w 228792"/>
                <a:gd name="connsiteY17" fmla="*/ 115327 h 203260"/>
                <a:gd name="connsiteX18" fmla="*/ 164420 w 228792"/>
                <a:gd name="connsiteY18" fmla="*/ 115327 h 203260"/>
                <a:gd name="connsiteX19" fmla="*/ 163912 w 228792"/>
                <a:gd name="connsiteY19" fmla="*/ 116082 h 203260"/>
                <a:gd name="connsiteX20" fmla="*/ 166447 w 228792"/>
                <a:gd name="connsiteY20" fmla="*/ 117851 h 203260"/>
                <a:gd name="connsiteX21" fmla="*/ 186450 w 228792"/>
                <a:gd name="connsiteY21" fmla="*/ 102925 h 203260"/>
                <a:gd name="connsiteX22" fmla="*/ 181635 w 228792"/>
                <a:gd name="connsiteY22" fmla="*/ 101409 h 203260"/>
                <a:gd name="connsiteX23" fmla="*/ 120862 w 228792"/>
                <a:gd name="connsiteY23" fmla="*/ 101409 h 203260"/>
                <a:gd name="connsiteX24" fmla="*/ 140612 w 228792"/>
                <a:gd name="connsiteY24" fmla="*/ 33070 h 203260"/>
                <a:gd name="connsiteX25" fmla="*/ 174041 w 228792"/>
                <a:gd name="connsiteY25" fmla="*/ 33070 h 203260"/>
                <a:gd name="connsiteX26" fmla="*/ 202655 w 228792"/>
                <a:gd name="connsiteY26" fmla="*/ 37373 h 203260"/>
                <a:gd name="connsiteX27" fmla="*/ 203164 w 228792"/>
                <a:gd name="connsiteY27" fmla="*/ 42685 h 203260"/>
                <a:gd name="connsiteX28" fmla="*/ 205190 w 228792"/>
                <a:gd name="connsiteY28" fmla="*/ 43448 h 203260"/>
                <a:gd name="connsiteX29" fmla="*/ 224939 w 228792"/>
                <a:gd name="connsiteY29" fmla="*/ 2902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8792" h="203260">
                  <a:moveTo>
                    <a:pt x="224939" y="29021"/>
                  </a:moveTo>
                  <a:cubicBezTo>
                    <a:pt x="224939" y="17381"/>
                    <a:pt x="205444" y="19152"/>
                    <a:pt x="197587" y="19152"/>
                  </a:cubicBezTo>
                  <a:lnTo>
                    <a:pt x="102122" y="19152"/>
                  </a:lnTo>
                  <a:cubicBezTo>
                    <a:pt x="89460" y="19152"/>
                    <a:pt x="66922" y="26489"/>
                    <a:pt x="62870" y="40160"/>
                  </a:cubicBezTo>
                  <a:cubicBezTo>
                    <a:pt x="63379" y="41677"/>
                    <a:pt x="63887" y="41931"/>
                    <a:pt x="65404" y="41931"/>
                  </a:cubicBezTo>
                  <a:cubicBezTo>
                    <a:pt x="70973" y="41931"/>
                    <a:pt x="78576" y="37373"/>
                    <a:pt x="82119" y="33579"/>
                  </a:cubicBezTo>
                  <a:cubicBezTo>
                    <a:pt x="89968" y="33579"/>
                    <a:pt x="97562" y="33070"/>
                    <a:pt x="105419" y="33070"/>
                  </a:cubicBezTo>
                  <a:lnTo>
                    <a:pt x="121117" y="33070"/>
                  </a:lnTo>
                  <a:cubicBezTo>
                    <a:pt x="121117" y="33070"/>
                    <a:pt x="120100" y="37628"/>
                    <a:pt x="120100" y="37882"/>
                  </a:cubicBezTo>
                  <a:cubicBezTo>
                    <a:pt x="110225" y="84195"/>
                    <a:pt x="95290" y="123426"/>
                    <a:pt x="84145" y="148231"/>
                  </a:cubicBezTo>
                  <a:cubicBezTo>
                    <a:pt x="82627" y="151517"/>
                    <a:pt x="68947" y="183149"/>
                    <a:pt x="65404" y="186190"/>
                  </a:cubicBezTo>
                  <a:cubicBezTo>
                    <a:pt x="54266" y="186190"/>
                    <a:pt x="45909" y="180116"/>
                    <a:pt x="41349" y="170247"/>
                  </a:cubicBezTo>
                  <a:cubicBezTo>
                    <a:pt x="40587" y="168730"/>
                    <a:pt x="40587" y="167714"/>
                    <a:pt x="38815" y="167714"/>
                  </a:cubicBezTo>
                  <a:cubicBezTo>
                    <a:pt x="32992" y="167714"/>
                    <a:pt x="19066" y="175812"/>
                    <a:pt x="19066" y="180116"/>
                  </a:cubicBezTo>
                  <a:cubicBezTo>
                    <a:pt x="19066" y="180624"/>
                    <a:pt x="19320" y="181125"/>
                    <a:pt x="19574" y="181632"/>
                  </a:cubicBezTo>
                  <a:cubicBezTo>
                    <a:pt x="24127" y="193527"/>
                    <a:pt x="35526" y="200362"/>
                    <a:pt x="47935" y="200362"/>
                  </a:cubicBezTo>
                  <a:cubicBezTo>
                    <a:pt x="60844" y="200362"/>
                    <a:pt x="75788" y="191002"/>
                    <a:pt x="83891" y="181632"/>
                  </a:cubicBezTo>
                  <a:cubicBezTo>
                    <a:pt x="92248" y="172018"/>
                    <a:pt x="108962" y="130509"/>
                    <a:pt x="115548" y="115327"/>
                  </a:cubicBezTo>
                  <a:lnTo>
                    <a:pt x="164420" y="115327"/>
                  </a:lnTo>
                  <a:cubicBezTo>
                    <a:pt x="164167" y="115581"/>
                    <a:pt x="163912" y="115828"/>
                    <a:pt x="163912" y="116082"/>
                  </a:cubicBezTo>
                  <a:cubicBezTo>
                    <a:pt x="163912" y="117098"/>
                    <a:pt x="165430" y="117851"/>
                    <a:pt x="166447" y="117851"/>
                  </a:cubicBezTo>
                  <a:cubicBezTo>
                    <a:pt x="172015" y="117851"/>
                    <a:pt x="186450" y="110769"/>
                    <a:pt x="186450" y="102925"/>
                  </a:cubicBezTo>
                  <a:cubicBezTo>
                    <a:pt x="186450" y="101154"/>
                    <a:pt x="184678" y="101409"/>
                    <a:pt x="181635" y="101409"/>
                  </a:cubicBezTo>
                  <a:lnTo>
                    <a:pt x="120862" y="101409"/>
                  </a:lnTo>
                  <a:cubicBezTo>
                    <a:pt x="127448" y="78630"/>
                    <a:pt x="136059" y="56358"/>
                    <a:pt x="140612" y="33070"/>
                  </a:cubicBezTo>
                  <a:lnTo>
                    <a:pt x="174041" y="33070"/>
                  </a:lnTo>
                  <a:cubicBezTo>
                    <a:pt x="180372" y="33070"/>
                    <a:pt x="198096" y="31808"/>
                    <a:pt x="202655" y="37373"/>
                  </a:cubicBezTo>
                  <a:cubicBezTo>
                    <a:pt x="203164" y="38890"/>
                    <a:pt x="202402" y="41422"/>
                    <a:pt x="203164" y="42685"/>
                  </a:cubicBezTo>
                  <a:cubicBezTo>
                    <a:pt x="203665" y="43193"/>
                    <a:pt x="204427" y="43448"/>
                    <a:pt x="205190" y="43448"/>
                  </a:cubicBezTo>
                  <a:cubicBezTo>
                    <a:pt x="211268" y="43448"/>
                    <a:pt x="224939" y="35857"/>
                    <a:pt x="224939" y="2902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428" name="Forme libre : forme 427">
              <a:extLst>
                <a:ext uri="{FF2B5EF4-FFF2-40B4-BE49-F238E27FC236}">
                  <a16:creationId xmlns:a16="http://schemas.microsoft.com/office/drawing/2014/main" id="{E791A713-0DEA-42F7-B125-75188EFA5257}"/>
                </a:ext>
              </a:extLst>
            </p:cNvPr>
            <p:cNvSpPr/>
            <p:nvPr>
              <p:custDataLst>
                <p:tags r:id="rId218"/>
              </p:custDataLst>
            </p:nvPr>
          </p:nvSpPr>
          <p:spPr>
            <a:xfrm>
              <a:off x="7570916" y="-11919799"/>
              <a:ext cx="152528" cy="152445"/>
            </a:xfrm>
            <a:custGeom>
              <a:avLst/>
              <a:gdLst>
                <a:gd name="connsiteX0" fmla="*/ 88752 w 152528"/>
                <a:gd name="connsiteY0" fmla="*/ 88705 h 152445"/>
                <a:gd name="connsiteX1" fmla="*/ 143011 w 152528"/>
                <a:gd name="connsiteY1" fmla="*/ 88705 h 152445"/>
                <a:gd name="connsiteX2" fmla="*/ 149573 w 152528"/>
                <a:gd name="connsiteY2" fmla="*/ 84449 h 152445"/>
                <a:gd name="connsiteX3" fmla="*/ 143011 w 152528"/>
                <a:gd name="connsiteY3" fmla="*/ 80019 h 152445"/>
                <a:gd name="connsiteX4" fmla="*/ 88752 w 152528"/>
                <a:gd name="connsiteY4" fmla="*/ 80019 h 152445"/>
                <a:gd name="connsiteX5" fmla="*/ 88752 w 152528"/>
                <a:gd name="connsiteY5" fmla="*/ 25615 h 152445"/>
                <a:gd name="connsiteX6" fmla="*/ 84494 w 152528"/>
                <a:gd name="connsiteY6" fmla="*/ 19056 h 152445"/>
                <a:gd name="connsiteX7" fmla="*/ 80062 w 152528"/>
                <a:gd name="connsiteY7" fmla="*/ 25615 h 152445"/>
                <a:gd name="connsiteX8" fmla="*/ 80062 w 152528"/>
                <a:gd name="connsiteY8" fmla="*/ 80019 h 152445"/>
                <a:gd name="connsiteX9" fmla="*/ 25628 w 152528"/>
                <a:gd name="connsiteY9" fmla="*/ 80019 h 152445"/>
                <a:gd name="connsiteX10" fmla="*/ 19066 w 152528"/>
                <a:gd name="connsiteY10" fmla="*/ 84274 h 152445"/>
                <a:gd name="connsiteX11" fmla="*/ 25628 w 152528"/>
                <a:gd name="connsiteY11" fmla="*/ 88705 h 152445"/>
                <a:gd name="connsiteX12" fmla="*/ 80062 w 152528"/>
                <a:gd name="connsiteY12" fmla="*/ 88705 h 152445"/>
                <a:gd name="connsiteX13" fmla="*/ 80062 w 152528"/>
                <a:gd name="connsiteY13" fmla="*/ 143108 h 152445"/>
                <a:gd name="connsiteX14" fmla="*/ 84319 w 152528"/>
                <a:gd name="connsiteY14" fmla="*/ 149668 h 152445"/>
                <a:gd name="connsiteX15" fmla="*/ 88752 w 152528"/>
                <a:gd name="connsiteY15" fmla="*/ 143108 h 152445"/>
                <a:gd name="connsiteX16" fmla="*/ 88752 w 152528"/>
                <a:gd name="connsiteY16" fmla="*/ 88705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528" h="152445">
                  <a:moveTo>
                    <a:pt x="88752" y="88705"/>
                  </a:moveTo>
                  <a:lnTo>
                    <a:pt x="143011" y="88705"/>
                  </a:lnTo>
                  <a:cubicBezTo>
                    <a:pt x="145315" y="88705"/>
                    <a:pt x="149573" y="88705"/>
                    <a:pt x="149573" y="84449"/>
                  </a:cubicBezTo>
                  <a:cubicBezTo>
                    <a:pt x="149573" y="80019"/>
                    <a:pt x="145497" y="80019"/>
                    <a:pt x="143011" y="80019"/>
                  </a:cubicBezTo>
                  <a:lnTo>
                    <a:pt x="88752" y="80019"/>
                  </a:lnTo>
                  <a:lnTo>
                    <a:pt x="88752" y="25615"/>
                  </a:lnTo>
                  <a:cubicBezTo>
                    <a:pt x="88752" y="23312"/>
                    <a:pt x="88752" y="19056"/>
                    <a:pt x="84494" y="19056"/>
                  </a:cubicBezTo>
                  <a:cubicBezTo>
                    <a:pt x="80062" y="19056"/>
                    <a:pt x="80062" y="23129"/>
                    <a:pt x="80062" y="25615"/>
                  </a:cubicBezTo>
                  <a:lnTo>
                    <a:pt x="80062" y="80019"/>
                  </a:lnTo>
                  <a:lnTo>
                    <a:pt x="25628" y="80019"/>
                  </a:lnTo>
                  <a:cubicBezTo>
                    <a:pt x="23324" y="80019"/>
                    <a:pt x="19066" y="80019"/>
                    <a:pt x="19066" y="84274"/>
                  </a:cubicBezTo>
                  <a:cubicBezTo>
                    <a:pt x="19066" y="88705"/>
                    <a:pt x="23149" y="88705"/>
                    <a:pt x="25628" y="88705"/>
                  </a:cubicBezTo>
                  <a:lnTo>
                    <a:pt x="80062" y="88705"/>
                  </a:lnTo>
                  <a:lnTo>
                    <a:pt x="80062" y="143108"/>
                  </a:lnTo>
                  <a:cubicBezTo>
                    <a:pt x="80062" y="145411"/>
                    <a:pt x="80062" y="149668"/>
                    <a:pt x="84319" y="149668"/>
                  </a:cubicBezTo>
                  <a:cubicBezTo>
                    <a:pt x="88752" y="149668"/>
                    <a:pt x="88752" y="145586"/>
                    <a:pt x="88752" y="143108"/>
                  </a:cubicBezTo>
                  <a:lnTo>
                    <a:pt x="88752" y="887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429" name="Forme libre : forme 428">
              <a:extLst>
                <a:ext uri="{FF2B5EF4-FFF2-40B4-BE49-F238E27FC236}">
                  <a16:creationId xmlns:a16="http://schemas.microsoft.com/office/drawing/2014/main" id="{AB64E543-FFC7-4BA0-BAD7-03F1ACF39E71}"/>
                </a:ext>
              </a:extLst>
            </p:cNvPr>
            <p:cNvSpPr/>
            <p:nvPr>
              <p:custDataLst>
                <p:tags r:id="rId219"/>
              </p:custDataLst>
            </p:nvPr>
          </p:nvSpPr>
          <p:spPr>
            <a:xfrm>
              <a:off x="7722629" y="-11935043"/>
              <a:ext cx="127107" cy="177853"/>
            </a:xfrm>
            <a:custGeom>
              <a:avLst/>
              <a:gdLst>
                <a:gd name="connsiteX0" fmla="*/ 122665 w 127106"/>
                <a:gd name="connsiteY0" fmla="*/ 43692 h 177852"/>
                <a:gd name="connsiteX1" fmla="*/ 93582 w 127106"/>
                <a:gd name="connsiteY1" fmla="*/ 19056 h 177852"/>
                <a:gd name="connsiteX2" fmla="*/ 46949 w 127106"/>
                <a:gd name="connsiteY2" fmla="*/ 64607 h 177852"/>
                <a:gd name="connsiteX3" fmla="*/ 19113 w 127106"/>
                <a:gd name="connsiteY3" fmla="*/ 176249 h 177852"/>
                <a:gd name="connsiteX4" fmla="*/ 21591 w 127106"/>
                <a:gd name="connsiteY4" fmla="*/ 178377 h 177852"/>
                <a:gd name="connsiteX5" fmla="*/ 24960 w 127106"/>
                <a:gd name="connsiteY5" fmla="*/ 177138 h 177852"/>
                <a:gd name="connsiteX6" fmla="*/ 36844 w 127106"/>
                <a:gd name="connsiteY6" fmla="*/ 129817 h 177852"/>
                <a:gd name="connsiteX7" fmla="*/ 63441 w 127106"/>
                <a:gd name="connsiteY7" fmla="*/ 145594 h 177852"/>
                <a:gd name="connsiteX8" fmla="*/ 116278 w 127106"/>
                <a:gd name="connsiteY8" fmla="*/ 100582 h 177852"/>
                <a:gd name="connsiteX9" fmla="*/ 102447 w 127106"/>
                <a:gd name="connsiteY9" fmla="*/ 73642 h 177852"/>
                <a:gd name="connsiteX10" fmla="*/ 122665 w 127106"/>
                <a:gd name="connsiteY10" fmla="*/ 43692 h 177852"/>
                <a:gd name="connsiteX11" fmla="*/ 87552 w 127106"/>
                <a:gd name="connsiteY11" fmla="*/ 73468 h 177852"/>
                <a:gd name="connsiteX12" fmla="*/ 78512 w 127106"/>
                <a:gd name="connsiteY12" fmla="*/ 74706 h 177852"/>
                <a:gd name="connsiteX13" fmla="*/ 70178 w 127106"/>
                <a:gd name="connsiteY13" fmla="*/ 73817 h 177852"/>
                <a:gd name="connsiteX14" fmla="*/ 78512 w 127106"/>
                <a:gd name="connsiteY14" fmla="*/ 72578 h 177852"/>
                <a:gd name="connsiteX15" fmla="*/ 87552 w 127106"/>
                <a:gd name="connsiteY15" fmla="*/ 73468 h 177852"/>
                <a:gd name="connsiteX16" fmla="*/ 110956 w 127106"/>
                <a:gd name="connsiteY16" fmla="*/ 40501 h 177852"/>
                <a:gd name="connsiteX17" fmla="*/ 95353 w 127106"/>
                <a:gd name="connsiteY17" fmla="*/ 69919 h 177852"/>
                <a:gd name="connsiteX18" fmla="*/ 78686 w 127106"/>
                <a:gd name="connsiteY18" fmla="*/ 67616 h 177852"/>
                <a:gd name="connsiteX19" fmla="*/ 63616 w 127106"/>
                <a:gd name="connsiteY19" fmla="*/ 74349 h 177852"/>
                <a:gd name="connsiteX20" fmla="*/ 78154 w 127106"/>
                <a:gd name="connsiteY20" fmla="*/ 79495 h 177852"/>
                <a:gd name="connsiteX21" fmla="*/ 95004 w 127106"/>
                <a:gd name="connsiteY21" fmla="*/ 77009 h 177852"/>
                <a:gd name="connsiteX22" fmla="*/ 103154 w 127106"/>
                <a:gd name="connsiteY22" fmla="*/ 95795 h 177852"/>
                <a:gd name="connsiteX23" fmla="*/ 63974 w 127106"/>
                <a:gd name="connsiteY23" fmla="*/ 140632 h 177852"/>
                <a:gd name="connsiteX24" fmla="*/ 40562 w 127106"/>
                <a:gd name="connsiteY24" fmla="*/ 118304 h 177852"/>
                <a:gd name="connsiteX25" fmla="*/ 41094 w 127106"/>
                <a:gd name="connsiteY25" fmla="*/ 113158 h 177852"/>
                <a:gd name="connsiteX26" fmla="*/ 52796 w 127106"/>
                <a:gd name="connsiteY26" fmla="*/ 66020 h 177852"/>
                <a:gd name="connsiteX27" fmla="*/ 93224 w 127106"/>
                <a:gd name="connsiteY27" fmla="*/ 24018 h 177852"/>
                <a:gd name="connsiteX28" fmla="*/ 110956 w 127106"/>
                <a:gd name="connsiteY28" fmla="*/ 4050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7106" h="177852">
                  <a:moveTo>
                    <a:pt x="122665" y="43692"/>
                  </a:moveTo>
                  <a:cubicBezTo>
                    <a:pt x="122665" y="28100"/>
                    <a:pt x="109184" y="19056"/>
                    <a:pt x="93582" y="19056"/>
                  </a:cubicBezTo>
                  <a:cubicBezTo>
                    <a:pt x="69288" y="19056"/>
                    <a:pt x="51382" y="46702"/>
                    <a:pt x="46949" y="64607"/>
                  </a:cubicBezTo>
                  <a:lnTo>
                    <a:pt x="19113" y="176249"/>
                  </a:lnTo>
                  <a:cubicBezTo>
                    <a:pt x="18756" y="177488"/>
                    <a:pt x="20527" y="178377"/>
                    <a:pt x="21591" y="178377"/>
                  </a:cubicBezTo>
                  <a:cubicBezTo>
                    <a:pt x="23188" y="178377"/>
                    <a:pt x="24610" y="178202"/>
                    <a:pt x="24960" y="177138"/>
                  </a:cubicBezTo>
                  <a:lnTo>
                    <a:pt x="36844" y="129817"/>
                  </a:lnTo>
                  <a:cubicBezTo>
                    <a:pt x="40562" y="137971"/>
                    <a:pt x="49078" y="145594"/>
                    <a:pt x="63441" y="145594"/>
                  </a:cubicBezTo>
                  <a:cubicBezTo>
                    <a:pt x="88259" y="145594"/>
                    <a:pt x="116278" y="127697"/>
                    <a:pt x="116278" y="100582"/>
                  </a:cubicBezTo>
                  <a:cubicBezTo>
                    <a:pt x="116278" y="90125"/>
                    <a:pt x="111488" y="79495"/>
                    <a:pt x="102447" y="73642"/>
                  </a:cubicBezTo>
                  <a:cubicBezTo>
                    <a:pt x="111138" y="68148"/>
                    <a:pt x="122665" y="58048"/>
                    <a:pt x="122665" y="43692"/>
                  </a:cubicBezTo>
                  <a:close/>
                  <a:moveTo>
                    <a:pt x="87552" y="73468"/>
                  </a:moveTo>
                  <a:cubicBezTo>
                    <a:pt x="84890" y="73999"/>
                    <a:pt x="83651" y="74706"/>
                    <a:pt x="78512" y="74706"/>
                  </a:cubicBezTo>
                  <a:cubicBezTo>
                    <a:pt x="75675" y="74706"/>
                    <a:pt x="71417" y="74532"/>
                    <a:pt x="70178" y="73817"/>
                  </a:cubicBezTo>
                  <a:cubicBezTo>
                    <a:pt x="71950" y="72754"/>
                    <a:pt x="76914" y="72578"/>
                    <a:pt x="78512" y="72578"/>
                  </a:cubicBezTo>
                  <a:cubicBezTo>
                    <a:pt x="81173" y="72578"/>
                    <a:pt x="85073" y="72754"/>
                    <a:pt x="87552" y="73468"/>
                  </a:cubicBezTo>
                  <a:close/>
                  <a:moveTo>
                    <a:pt x="110956" y="40501"/>
                  </a:moveTo>
                  <a:cubicBezTo>
                    <a:pt x="110956" y="49894"/>
                    <a:pt x="106348" y="63717"/>
                    <a:pt x="95353" y="69919"/>
                  </a:cubicBezTo>
                  <a:cubicBezTo>
                    <a:pt x="91985" y="68855"/>
                    <a:pt x="88616" y="67616"/>
                    <a:pt x="78686" y="67616"/>
                  </a:cubicBezTo>
                  <a:cubicBezTo>
                    <a:pt x="72482" y="67616"/>
                    <a:pt x="63616" y="67974"/>
                    <a:pt x="63616" y="74349"/>
                  </a:cubicBezTo>
                  <a:cubicBezTo>
                    <a:pt x="63616" y="78780"/>
                    <a:pt x="69114" y="79495"/>
                    <a:pt x="78154" y="79495"/>
                  </a:cubicBezTo>
                  <a:cubicBezTo>
                    <a:pt x="84184" y="79495"/>
                    <a:pt x="89506" y="78605"/>
                    <a:pt x="95004" y="77009"/>
                  </a:cubicBezTo>
                  <a:cubicBezTo>
                    <a:pt x="100319" y="80732"/>
                    <a:pt x="103154" y="87997"/>
                    <a:pt x="103154" y="95795"/>
                  </a:cubicBezTo>
                  <a:cubicBezTo>
                    <a:pt x="103154" y="121488"/>
                    <a:pt x="85606" y="140632"/>
                    <a:pt x="63974" y="140632"/>
                  </a:cubicBezTo>
                  <a:cubicBezTo>
                    <a:pt x="50318" y="140632"/>
                    <a:pt x="40562" y="132303"/>
                    <a:pt x="40562" y="118304"/>
                  </a:cubicBezTo>
                  <a:cubicBezTo>
                    <a:pt x="40562" y="116525"/>
                    <a:pt x="40745" y="114756"/>
                    <a:pt x="41094" y="113158"/>
                  </a:cubicBezTo>
                  <a:lnTo>
                    <a:pt x="52796" y="66020"/>
                  </a:lnTo>
                  <a:cubicBezTo>
                    <a:pt x="57054" y="49188"/>
                    <a:pt x="72657" y="24018"/>
                    <a:pt x="93224" y="24018"/>
                  </a:cubicBezTo>
                  <a:cubicBezTo>
                    <a:pt x="103686" y="24018"/>
                    <a:pt x="110956" y="29695"/>
                    <a:pt x="110956" y="405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430" name="Forme libre : forme 429">
              <a:extLst>
                <a:ext uri="{FF2B5EF4-FFF2-40B4-BE49-F238E27FC236}">
                  <a16:creationId xmlns:a16="http://schemas.microsoft.com/office/drawing/2014/main" id="{CD143681-ADF5-49F7-9EAF-C4F2D01EAAB1}"/>
                </a:ext>
              </a:extLst>
            </p:cNvPr>
            <p:cNvSpPr/>
            <p:nvPr>
              <p:custDataLst>
                <p:tags r:id="rId220"/>
              </p:custDataLst>
            </p:nvPr>
          </p:nvSpPr>
          <p:spPr>
            <a:xfrm>
              <a:off x="7848813" y="-11888253"/>
              <a:ext cx="127107" cy="101630"/>
            </a:xfrm>
            <a:custGeom>
              <a:avLst/>
              <a:gdLst>
                <a:gd name="connsiteX0" fmla="*/ 105062 w 127106"/>
                <a:gd name="connsiteY0" fmla="*/ 72222 h 101630"/>
                <a:gd name="connsiteX1" fmla="*/ 127933 w 127106"/>
                <a:gd name="connsiteY1" fmla="*/ 29863 h 101630"/>
                <a:gd name="connsiteX2" fmla="*/ 124922 w 127106"/>
                <a:gd name="connsiteY2" fmla="*/ 27560 h 101630"/>
                <a:gd name="connsiteX3" fmla="*/ 121197 w 127106"/>
                <a:gd name="connsiteY3" fmla="*/ 31990 h 101630"/>
                <a:gd name="connsiteX4" fmla="*/ 104704 w 127106"/>
                <a:gd name="connsiteY4" fmla="*/ 64068 h 101630"/>
                <a:gd name="connsiteX5" fmla="*/ 103823 w 127106"/>
                <a:gd name="connsiteY5" fmla="*/ 47942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0 w 127106"/>
                <a:gd name="connsiteY9" fmla="*/ 83917 h 101630"/>
                <a:gd name="connsiteX10" fmla="*/ 110917 w 127106"/>
                <a:gd name="connsiteY10" fmla="*/ 98978 h 101630"/>
                <a:gd name="connsiteX11" fmla="*/ 127584 w 127106"/>
                <a:gd name="connsiteY11" fmla="*/ 86577 h 101630"/>
                <a:gd name="connsiteX12" fmla="*/ 124564 w 127106"/>
                <a:gd name="connsiteY12" fmla="*/ 84449 h 101630"/>
                <a:gd name="connsiteX13" fmla="*/ 121554 w 127106"/>
                <a:gd name="connsiteY13" fmla="*/ 86219 h 101630"/>
                <a:gd name="connsiteX14" fmla="*/ 111449 w 127106"/>
                <a:gd name="connsiteY14" fmla="*/ 94016 h 101630"/>
                <a:gd name="connsiteX15" fmla="*/ 105062 w 127106"/>
                <a:gd name="connsiteY15" fmla="*/ 72222 h 101630"/>
                <a:gd name="connsiteX16" fmla="*/ 91231 w 127106"/>
                <a:gd name="connsiteY16" fmla="*/ 78248 h 101630"/>
                <a:gd name="connsiteX17" fmla="*/ 52042 w 127106"/>
                <a:gd name="connsiteY17" fmla="*/ 94016 h 101630"/>
                <a:gd name="connsiteX18" fmla="*/ 33779 w 127106"/>
                <a:gd name="connsiteY18" fmla="*/ 74349 h 101630"/>
                <a:gd name="connsiteX19" fmla="*/ 45488 w 127106"/>
                <a:gd name="connsiteY19" fmla="*/ 37658 h 101630"/>
                <a:gd name="connsiteX20" fmla="*/ 69956 w 127106"/>
                <a:gd name="connsiteY20" fmla="*/ 24018 h 101630"/>
                <a:gd name="connsiteX21" fmla="*/ 89634 w 127106"/>
                <a:gd name="connsiteY21" fmla="*/ 48647 h 101630"/>
                <a:gd name="connsiteX22" fmla="*/ 91231 w 127106"/>
                <a:gd name="connsiteY22" fmla="*/ 78248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2"/>
                  </a:moveTo>
                  <a:cubicBezTo>
                    <a:pt x="121371" y="55381"/>
                    <a:pt x="127933" y="31815"/>
                    <a:pt x="127933" y="29863"/>
                  </a:cubicBezTo>
                  <a:cubicBezTo>
                    <a:pt x="127933" y="27560"/>
                    <a:pt x="125804" y="27560"/>
                    <a:pt x="124922" y="27560"/>
                  </a:cubicBezTo>
                  <a:cubicBezTo>
                    <a:pt x="122436" y="27560"/>
                    <a:pt x="122436" y="28092"/>
                    <a:pt x="121197" y="31990"/>
                  </a:cubicBezTo>
                  <a:cubicBezTo>
                    <a:pt x="118003" y="43686"/>
                    <a:pt x="112156" y="54500"/>
                    <a:pt x="104704" y="64068"/>
                  </a:cubicBezTo>
                  <a:cubicBezTo>
                    <a:pt x="104529" y="61407"/>
                    <a:pt x="104172" y="49537"/>
                    <a:pt x="103823" y="47942"/>
                  </a:cubicBezTo>
                  <a:cubicBezTo>
                    <a:pt x="101161" y="30395"/>
                    <a:pt x="87863" y="19056"/>
                    <a:pt x="70131" y="19056"/>
                  </a:cubicBezTo>
                  <a:cubicBezTo>
                    <a:pt x="44066" y="19056"/>
                    <a:pt x="19066" y="43336"/>
                    <a:pt x="19066" y="68148"/>
                  </a:cubicBezTo>
                  <a:cubicBezTo>
                    <a:pt x="19066" y="84449"/>
                    <a:pt x="30943" y="98978"/>
                    <a:pt x="51510" y="98978"/>
                  </a:cubicBezTo>
                  <a:cubicBezTo>
                    <a:pt x="67827" y="98978"/>
                    <a:pt x="82540" y="91539"/>
                    <a:pt x="92470" y="83917"/>
                  </a:cubicBezTo>
                  <a:cubicBezTo>
                    <a:pt x="96553" y="96851"/>
                    <a:pt x="105594" y="98978"/>
                    <a:pt x="110917" y="98978"/>
                  </a:cubicBezTo>
                  <a:cubicBezTo>
                    <a:pt x="121197" y="98978"/>
                    <a:pt x="127584" y="90300"/>
                    <a:pt x="127584" y="86577"/>
                  </a:cubicBezTo>
                  <a:cubicBezTo>
                    <a:pt x="127584" y="84449"/>
                    <a:pt x="125454" y="84449"/>
                    <a:pt x="124564" y="84449"/>
                  </a:cubicBezTo>
                  <a:cubicBezTo>
                    <a:pt x="122261" y="84449"/>
                    <a:pt x="121903" y="85155"/>
                    <a:pt x="121554" y="86219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1" y="94016"/>
                    <a:pt x="105062" y="72222"/>
                  </a:cubicBezTo>
                  <a:close/>
                  <a:moveTo>
                    <a:pt x="91231" y="78248"/>
                  </a:moveTo>
                  <a:cubicBezTo>
                    <a:pt x="73857" y="92420"/>
                    <a:pt x="58787" y="94016"/>
                    <a:pt x="52042" y="94016"/>
                  </a:cubicBezTo>
                  <a:cubicBezTo>
                    <a:pt x="40341" y="94016"/>
                    <a:pt x="33779" y="86219"/>
                    <a:pt x="33779" y="74349"/>
                  </a:cubicBezTo>
                  <a:cubicBezTo>
                    <a:pt x="33779" y="69204"/>
                    <a:pt x="36265" y="49894"/>
                    <a:pt x="45488" y="37658"/>
                  </a:cubicBezTo>
                  <a:cubicBezTo>
                    <a:pt x="53639" y="27028"/>
                    <a:pt x="63744" y="24018"/>
                    <a:pt x="69956" y="24018"/>
                  </a:cubicBezTo>
                  <a:cubicBezTo>
                    <a:pt x="84137" y="24018"/>
                    <a:pt x="88220" y="37658"/>
                    <a:pt x="89634" y="48647"/>
                  </a:cubicBezTo>
                  <a:cubicBezTo>
                    <a:pt x="90699" y="56271"/>
                    <a:pt x="90341" y="68855"/>
                    <a:pt x="91231" y="782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431" name="Forme libre : forme 430">
              <a:extLst>
                <a:ext uri="{FF2B5EF4-FFF2-40B4-BE49-F238E27FC236}">
                  <a16:creationId xmlns:a16="http://schemas.microsoft.com/office/drawing/2014/main" id="{343997E8-CDCF-4258-A5E8-9A5DBA588323}"/>
                </a:ext>
              </a:extLst>
            </p:cNvPr>
            <p:cNvSpPr/>
            <p:nvPr>
              <p:custDataLst>
                <p:tags r:id="rId221"/>
              </p:custDataLst>
            </p:nvPr>
          </p:nvSpPr>
          <p:spPr>
            <a:xfrm>
              <a:off x="8004055" y="-11874889"/>
              <a:ext cx="50843" cy="101630"/>
            </a:xfrm>
            <a:custGeom>
              <a:avLst/>
              <a:gdLst>
                <a:gd name="connsiteX0" fmla="*/ 48698 w 50842"/>
                <a:gd name="connsiteY0" fmla="*/ 45629 h 101630"/>
                <a:gd name="connsiteX1" fmla="*/ 32492 w 50842"/>
                <a:gd name="connsiteY1" fmla="*/ 19056 h 101630"/>
                <a:gd name="connsiteX2" fmla="*/ 19066 w 50842"/>
                <a:gd name="connsiteY2" fmla="*/ 32473 h 101630"/>
                <a:gd name="connsiteX3" fmla="*/ 32492 w 50842"/>
                <a:gd name="connsiteY3" fmla="*/ 45884 h 101630"/>
                <a:gd name="connsiteX4" fmla="*/ 41349 w 50842"/>
                <a:gd name="connsiteY4" fmla="*/ 42596 h 101630"/>
                <a:gd name="connsiteX5" fmla="*/ 42621 w 50842"/>
                <a:gd name="connsiteY5" fmla="*/ 41835 h 101630"/>
                <a:gd name="connsiteX6" fmla="*/ 43129 w 50842"/>
                <a:gd name="connsiteY6" fmla="*/ 45629 h 101630"/>
                <a:gd name="connsiteX7" fmla="*/ 25906 w 50842"/>
                <a:gd name="connsiteY7" fmla="*/ 87894 h 101630"/>
                <a:gd name="connsiteX8" fmla="*/ 23117 w 50842"/>
                <a:gd name="connsiteY8" fmla="*/ 91943 h 101630"/>
                <a:gd name="connsiteX9" fmla="*/ 25652 w 50842"/>
                <a:gd name="connsiteY9" fmla="*/ 94729 h 101630"/>
                <a:gd name="connsiteX10" fmla="*/ 48698 w 50842"/>
                <a:gd name="connsiteY10" fmla="*/ 45629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29"/>
                  </a:moveTo>
                  <a:cubicBezTo>
                    <a:pt x="48698" y="28925"/>
                    <a:pt x="42366" y="19056"/>
                    <a:pt x="32492" y="19056"/>
                  </a:cubicBezTo>
                  <a:cubicBezTo>
                    <a:pt x="24134" y="19056"/>
                    <a:pt x="19066" y="25383"/>
                    <a:pt x="19066" y="32473"/>
                  </a:cubicBezTo>
                  <a:cubicBezTo>
                    <a:pt x="19066" y="39302"/>
                    <a:pt x="24134" y="45884"/>
                    <a:pt x="32492" y="45884"/>
                  </a:cubicBezTo>
                  <a:cubicBezTo>
                    <a:pt x="35526" y="45884"/>
                    <a:pt x="38823" y="44868"/>
                    <a:pt x="41349" y="42596"/>
                  </a:cubicBezTo>
                  <a:cubicBezTo>
                    <a:pt x="42112" y="42089"/>
                    <a:pt x="42366" y="41835"/>
                    <a:pt x="42621" y="41835"/>
                  </a:cubicBezTo>
                  <a:cubicBezTo>
                    <a:pt x="42874" y="41835"/>
                    <a:pt x="43129" y="42089"/>
                    <a:pt x="43129" y="45629"/>
                  </a:cubicBezTo>
                  <a:cubicBezTo>
                    <a:pt x="43129" y="64359"/>
                    <a:pt x="34263" y="79541"/>
                    <a:pt x="25906" y="87894"/>
                  </a:cubicBezTo>
                  <a:cubicBezTo>
                    <a:pt x="23117" y="90680"/>
                    <a:pt x="23117" y="91189"/>
                    <a:pt x="23117" y="91943"/>
                  </a:cubicBezTo>
                  <a:cubicBezTo>
                    <a:pt x="23117" y="93721"/>
                    <a:pt x="24389" y="94729"/>
                    <a:pt x="25652" y="94729"/>
                  </a:cubicBezTo>
                  <a:cubicBezTo>
                    <a:pt x="28440" y="94729"/>
                    <a:pt x="48698" y="75246"/>
                    <a:pt x="48698" y="4562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432" name="Forme libre : forme 431">
              <a:extLst>
                <a:ext uri="{FF2B5EF4-FFF2-40B4-BE49-F238E27FC236}">
                  <a16:creationId xmlns:a16="http://schemas.microsoft.com/office/drawing/2014/main" id="{E65ED384-2D39-42FF-8902-BD9FDDFD0F58}"/>
                </a:ext>
              </a:extLst>
            </p:cNvPr>
            <p:cNvSpPr/>
            <p:nvPr>
              <p:custDataLst>
                <p:tags r:id="rId222"/>
              </p:custDataLst>
            </p:nvPr>
          </p:nvSpPr>
          <p:spPr>
            <a:xfrm>
              <a:off x="8352399" y="-12021270"/>
              <a:ext cx="228792" cy="203260"/>
            </a:xfrm>
            <a:custGeom>
              <a:avLst/>
              <a:gdLst>
                <a:gd name="connsiteX0" fmla="*/ 224939 w 228792"/>
                <a:gd name="connsiteY0" fmla="*/ 29021 h 203260"/>
                <a:gd name="connsiteX1" fmla="*/ 197587 w 228792"/>
                <a:gd name="connsiteY1" fmla="*/ 19152 h 203260"/>
                <a:gd name="connsiteX2" fmla="*/ 102122 w 228792"/>
                <a:gd name="connsiteY2" fmla="*/ 19152 h 203260"/>
                <a:gd name="connsiteX3" fmla="*/ 62871 w 228792"/>
                <a:gd name="connsiteY3" fmla="*/ 40160 h 203260"/>
                <a:gd name="connsiteX4" fmla="*/ 65404 w 228792"/>
                <a:gd name="connsiteY4" fmla="*/ 41931 h 203260"/>
                <a:gd name="connsiteX5" fmla="*/ 82119 w 228792"/>
                <a:gd name="connsiteY5" fmla="*/ 33579 h 203260"/>
                <a:gd name="connsiteX6" fmla="*/ 105419 w 228792"/>
                <a:gd name="connsiteY6" fmla="*/ 33070 h 203260"/>
                <a:gd name="connsiteX7" fmla="*/ 121117 w 228792"/>
                <a:gd name="connsiteY7" fmla="*/ 33070 h 203260"/>
                <a:gd name="connsiteX8" fmla="*/ 120100 w 228792"/>
                <a:gd name="connsiteY8" fmla="*/ 37882 h 203260"/>
                <a:gd name="connsiteX9" fmla="*/ 84145 w 228792"/>
                <a:gd name="connsiteY9" fmla="*/ 148231 h 203260"/>
                <a:gd name="connsiteX10" fmla="*/ 65404 w 228792"/>
                <a:gd name="connsiteY10" fmla="*/ 186190 h 203260"/>
                <a:gd name="connsiteX11" fmla="*/ 41349 w 228792"/>
                <a:gd name="connsiteY11" fmla="*/ 170247 h 203260"/>
                <a:gd name="connsiteX12" fmla="*/ 38815 w 228792"/>
                <a:gd name="connsiteY12" fmla="*/ 167714 h 203260"/>
                <a:gd name="connsiteX13" fmla="*/ 19066 w 228792"/>
                <a:gd name="connsiteY13" fmla="*/ 180116 h 203260"/>
                <a:gd name="connsiteX14" fmla="*/ 19575 w 228792"/>
                <a:gd name="connsiteY14" fmla="*/ 181632 h 203260"/>
                <a:gd name="connsiteX15" fmla="*/ 47935 w 228792"/>
                <a:gd name="connsiteY15" fmla="*/ 200362 h 203260"/>
                <a:gd name="connsiteX16" fmla="*/ 83890 w 228792"/>
                <a:gd name="connsiteY16" fmla="*/ 181632 h 203260"/>
                <a:gd name="connsiteX17" fmla="*/ 115548 w 228792"/>
                <a:gd name="connsiteY17" fmla="*/ 115327 h 203260"/>
                <a:gd name="connsiteX18" fmla="*/ 164420 w 228792"/>
                <a:gd name="connsiteY18" fmla="*/ 115327 h 203260"/>
                <a:gd name="connsiteX19" fmla="*/ 163912 w 228792"/>
                <a:gd name="connsiteY19" fmla="*/ 116082 h 203260"/>
                <a:gd name="connsiteX20" fmla="*/ 166447 w 228792"/>
                <a:gd name="connsiteY20" fmla="*/ 117851 h 203260"/>
                <a:gd name="connsiteX21" fmla="*/ 186450 w 228792"/>
                <a:gd name="connsiteY21" fmla="*/ 102925 h 203260"/>
                <a:gd name="connsiteX22" fmla="*/ 181635 w 228792"/>
                <a:gd name="connsiteY22" fmla="*/ 101409 h 203260"/>
                <a:gd name="connsiteX23" fmla="*/ 120863 w 228792"/>
                <a:gd name="connsiteY23" fmla="*/ 101409 h 203260"/>
                <a:gd name="connsiteX24" fmla="*/ 140612 w 228792"/>
                <a:gd name="connsiteY24" fmla="*/ 33070 h 203260"/>
                <a:gd name="connsiteX25" fmla="*/ 174041 w 228792"/>
                <a:gd name="connsiteY25" fmla="*/ 33070 h 203260"/>
                <a:gd name="connsiteX26" fmla="*/ 202656 w 228792"/>
                <a:gd name="connsiteY26" fmla="*/ 37373 h 203260"/>
                <a:gd name="connsiteX27" fmla="*/ 203164 w 228792"/>
                <a:gd name="connsiteY27" fmla="*/ 42685 h 203260"/>
                <a:gd name="connsiteX28" fmla="*/ 205190 w 228792"/>
                <a:gd name="connsiteY28" fmla="*/ 43448 h 203260"/>
                <a:gd name="connsiteX29" fmla="*/ 224939 w 228792"/>
                <a:gd name="connsiteY29" fmla="*/ 2902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8792" h="203260">
                  <a:moveTo>
                    <a:pt x="224939" y="29021"/>
                  </a:moveTo>
                  <a:cubicBezTo>
                    <a:pt x="224939" y="17381"/>
                    <a:pt x="205444" y="19152"/>
                    <a:pt x="197587" y="19152"/>
                  </a:cubicBezTo>
                  <a:lnTo>
                    <a:pt x="102122" y="19152"/>
                  </a:lnTo>
                  <a:cubicBezTo>
                    <a:pt x="89460" y="19152"/>
                    <a:pt x="66922" y="26489"/>
                    <a:pt x="62871" y="40160"/>
                  </a:cubicBezTo>
                  <a:cubicBezTo>
                    <a:pt x="63379" y="41677"/>
                    <a:pt x="63887" y="41931"/>
                    <a:pt x="65404" y="41931"/>
                  </a:cubicBezTo>
                  <a:cubicBezTo>
                    <a:pt x="70973" y="41931"/>
                    <a:pt x="78576" y="37373"/>
                    <a:pt x="82119" y="33579"/>
                  </a:cubicBezTo>
                  <a:cubicBezTo>
                    <a:pt x="89968" y="33579"/>
                    <a:pt x="97562" y="33070"/>
                    <a:pt x="105419" y="33070"/>
                  </a:cubicBezTo>
                  <a:lnTo>
                    <a:pt x="121117" y="33070"/>
                  </a:lnTo>
                  <a:cubicBezTo>
                    <a:pt x="121117" y="33070"/>
                    <a:pt x="120100" y="37628"/>
                    <a:pt x="120100" y="37882"/>
                  </a:cubicBezTo>
                  <a:cubicBezTo>
                    <a:pt x="110225" y="84195"/>
                    <a:pt x="95290" y="123426"/>
                    <a:pt x="84145" y="148231"/>
                  </a:cubicBezTo>
                  <a:cubicBezTo>
                    <a:pt x="82627" y="151517"/>
                    <a:pt x="68947" y="183149"/>
                    <a:pt x="65404" y="186190"/>
                  </a:cubicBezTo>
                  <a:cubicBezTo>
                    <a:pt x="54267" y="186190"/>
                    <a:pt x="45909" y="180116"/>
                    <a:pt x="41349" y="170247"/>
                  </a:cubicBezTo>
                  <a:cubicBezTo>
                    <a:pt x="40587" y="168730"/>
                    <a:pt x="40587" y="167714"/>
                    <a:pt x="38815" y="167714"/>
                  </a:cubicBezTo>
                  <a:cubicBezTo>
                    <a:pt x="32992" y="167714"/>
                    <a:pt x="19066" y="175812"/>
                    <a:pt x="19066" y="180116"/>
                  </a:cubicBezTo>
                  <a:cubicBezTo>
                    <a:pt x="19066" y="180624"/>
                    <a:pt x="19320" y="181125"/>
                    <a:pt x="19575" y="181632"/>
                  </a:cubicBezTo>
                  <a:cubicBezTo>
                    <a:pt x="24127" y="193527"/>
                    <a:pt x="35526" y="200362"/>
                    <a:pt x="47935" y="200362"/>
                  </a:cubicBezTo>
                  <a:cubicBezTo>
                    <a:pt x="60844" y="200362"/>
                    <a:pt x="75788" y="191002"/>
                    <a:pt x="83890" y="181632"/>
                  </a:cubicBezTo>
                  <a:cubicBezTo>
                    <a:pt x="92248" y="172018"/>
                    <a:pt x="108962" y="130509"/>
                    <a:pt x="115548" y="115327"/>
                  </a:cubicBezTo>
                  <a:lnTo>
                    <a:pt x="164420" y="115327"/>
                  </a:lnTo>
                  <a:cubicBezTo>
                    <a:pt x="164167" y="115581"/>
                    <a:pt x="163912" y="115828"/>
                    <a:pt x="163912" y="116082"/>
                  </a:cubicBezTo>
                  <a:cubicBezTo>
                    <a:pt x="163912" y="117098"/>
                    <a:pt x="165430" y="117851"/>
                    <a:pt x="166447" y="117851"/>
                  </a:cubicBezTo>
                  <a:cubicBezTo>
                    <a:pt x="172015" y="117851"/>
                    <a:pt x="186450" y="110769"/>
                    <a:pt x="186450" y="102925"/>
                  </a:cubicBezTo>
                  <a:cubicBezTo>
                    <a:pt x="186450" y="101154"/>
                    <a:pt x="184678" y="101409"/>
                    <a:pt x="181635" y="101409"/>
                  </a:cubicBezTo>
                  <a:lnTo>
                    <a:pt x="120863" y="101409"/>
                  </a:lnTo>
                  <a:cubicBezTo>
                    <a:pt x="127448" y="78630"/>
                    <a:pt x="136060" y="56358"/>
                    <a:pt x="140612" y="33070"/>
                  </a:cubicBezTo>
                  <a:lnTo>
                    <a:pt x="174041" y="33070"/>
                  </a:lnTo>
                  <a:cubicBezTo>
                    <a:pt x="180372" y="33070"/>
                    <a:pt x="198096" y="31808"/>
                    <a:pt x="202656" y="37373"/>
                  </a:cubicBezTo>
                  <a:cubicBezTo>
                    <a:pt x="203164" y="38890"/>
                    <a:pt x="202402" y="41422"/>
                    <a:pt x="203164" y="42685"/>
                  </a:cubicBezTo>
                  <a:cubicBezTo>
                    <a:pt x="203665" y="43193"/>
                    <a:pt x="204427" y="43448"/>
                    <a:pt x="205190" y="43448"/>
                  </a:cubicBezTo>
                  <a:cubicBezTo>
                    <a:pt x="211268" y="43448"/>
                    <a:pt x="224939" y="35857"/>
                    <a:pt x="224939" y="2902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433" name="Forme libre : forme 432">
              <a:extLst>
                <a:ext uri="{FF2B5EF4-FFF2-40B4-BE49-F238E27FC236}">
                  <a16:creationId xmlns:a16="http://schemas.microsoft.com/office/drawing/2014/main" id="{BA4A9EC0-00F2-4974-AD27-2347F5EA27FC}"/>
                </a:ext>
              </a:extLst>
            </p:cNvPr>
            <p:cNvSpPr/>
            <p:nvPr>
              <p:custDataLst>
                <p:tags r:id="rId223"/>
              </p:custDataLst>
            </p:nvPr>
          </p:nvSpPr>
          <p:spPr>
            <a:xfrm>
              <a:off x="8549289" y="-11818057"/>
              <a:ext cx="152528" cy="25408"/>
            </a:xfrm>
            <a:custGeom>
              <a:avLst/>
              <a:gdLst>
                <a:gd name="connsiteX0" fmla="*/ 131833 w 152528"/>
                <a:gd name="connsiteY0" fmla="*/ 27743 h 25407"/>
                <a:gd name="connsiteX1" fmla="*/ 138928 w 152528"/>
                <a:gd name="connsiteY1" fmla="*/ 23486 h 25407"/>
                <a:gd name="connsiteX2" fmla="*/ 131833 w 152528"/>
                <a:gd name="connsiteY2" fmla="*/ 19056 h 25407"/>
                <a:gd name="connsiteX3" fmla="*/ 26152 w 152528"/>
                <a:gd name="connsiteY3" fmla="*/ 19056 h 25407"/>
                <a:gd name="connsiteX4" fmla="*/ 19066 w 152528"/>
                <a:gd name="connsiteY4" fmla="*/ 23312 h 25407"/>
                <a:gd name="connsiteX5" fmla="*/ 26152 w 152528"/>
                <a:gd name="connsiteY5" fmla="*/ 27743 h 25407"/>
                <a:gd name="connsiteX6" fmla="*/ 131833 w 152528"/>
                <a:gd name="connsiteY6" fmla="*/ 27743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528" h="25407">
                  <a:moveTo>
                    <a:pt x="131833" y="27743"/>
                  </a:moveTo>
                  <a:cubicBezTo>
                    <a:pt x="134669" y="27743"/>
                    <a:pt x="138928" y="27743"/>
                    <a:pt x="138928" y="23486"/>
                  </a:cubicBezTo>
                  <a:cubicBezTo>
                    <a:pt x="138928" y="19056"/>
                    <a:pt x="134852" y="19056"/>
                    <a:pt x="131833" y="19056"/>
                  </a:cubicBezTo>
                  <a:lnTo>
                    <a:pt x="26152" y="19056"/>
                  </a:lnTo>
                  <a:cubicBezTo>
                    <a:pt x="23316" y="19056"/>
                    <a:pt x="19066" y="19056"/>
                    <a:pt x="19066" y="23312"/>
                  </a:cubicBezTo>
                  <a:cubicBezTo>
                    <a:pt x="19066" y="27743"/>
                    <a:pt x="23141" y="27743"/>
                    <a:pt x="26152" y="27743"/>
                  </a:cubicBezTo>
                  <a:lnTo>
                    <a:pt x="131833" y="277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434" name="Forme libre : forme 433">
              <a:extLst>
                <a:ext uri="{FF2B5EF4-FFF2-40B4-BE49-F238E27FC236}">
                  <a16:creationId xmlns:a16="http://schemas.microsoft.com/office/drawing/2014/main" id="{7D0D7E06-B8C7-443D-A643-4DE785715993}"/>
                </a:ext>
              </a:extLst>
            </p:cNvPr>
            <p:cNvSpPr/>
            <p:nvPr>
              <p:custDataLst>
                <p:tags r:id="rId224"/>
              </p:custDataLst>
            </p:nvPr>
          </p:nvSpPr>
          <p:spPr>
            <a:xfrm>
              <a:off x="8749480" y="-11888768"/>
              <a:ext cx="50843" cy="50815"/>
            </a:xfrm>
            <a:custGeom>
              <a:avLst/>
              <a:gdLst>
                <a:gd name="connsiteX0" fmla="*/ 39284 w 50842"/>
                <a:gd name="connsiteY0" fmla="*/ 29337 h 50815"/>
                <a:gd name="connsiteX1" fmla="*/ 29179 w 50842"/>
                <a:gd name="connsiteY1" fmla="*/ 19056 h 50815"/>
                <a:gd name="connsiteX2" fmla="*/ 19066 w 50842"/>
                <a:gd name="connsiteY2" fmla="*/ 29162 h 50815"/>
                <a:gd name="connsiteX3" fmla="*/ 29179 w 50842"/>
                <a:gd name="connsiteY3" fmla="*/ 39437 h 50815"/>
                <a:gd name="connsiteX4" fmla="*/ 39284 w 50842"/>
                <a:gd name="connsiteY4" fmla="*/ 29337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39284" y="29337"/>
                  </a:moveTo>
                  <a:cubicBezTo>
                    <a:pt x="39284" y="23668"/>
                    <a:pt x="34851" y="19056"/>
                    <a:pt x="29179" y="19056"/>
                  </a:cubicBezTo>
                  <a:cubicBezTo>
                    <a:pt x="23149" y="19056"/>
                    <a:pt x="19066" y="24018"/>
                    <a:pt x="19066" y="29162"/>
                  </a:cubicBezTo>
                  <a:cubicBezTo>
                    <a:pt x="19066" y="34831"/>
                    <a:pt x="23499" y="39437"/>
                    <a:pt x="29179" y="39437"/>
                  </a:cubicBezTo>
                  <a:cubicBezTo>
                    <a:pt x="35200" y="39437"/>
                    <a:pt x="39284" y="34475"/>
                    <a:pt x="39284" y="293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435" name="Forme libre : forme 434">
              <a:extLst>
                <a:ext uri="{FF2B5EF4-FFF2-40B4-BE49-F238E27FC236}">
                  <a16:creationId xmlns:a16="http://schemas.microsoft.com/office/drawing/2014/main" id="{270E09C0-DD4F-498E-8CC8-973BFEA14FD2}"/>
                </a:ext>
              </a:extLst>
            </p:cNvPr>
            <p:cNvSpPr/>
            <p:nvPr>
              <p:custDataLst>
                <p:tags r:id="rId225"/>
              </p:custDataLst>
            </p:nvPr>
          </p:nvSpPr>
          <p:spPr>
            <a:xfrm>
              <a:off x="8699403" y="-11847473"/>
              <a:ext cx="127107" cy="101630"/>
            </a:xfrm>
            <a:custGeom>
              <a:avLst/>
              <a:gdLst>
                <a:gd name="connsiteX0" fmla="*/ 105062 w 127106"/>
                <a:gd name="connsiteY0" fmla="*/ 72220 h 101630"/>
                <a:gd name="connsiteX1" fmla="*/ 127933 w 127106"/>
                <a:gd name="connsiteY1" fmla="*/ 29861 h 101630"/>
                <a:gd name="connsiteX2" fmla="*/ 124922 w 127106"/>
                <a:gd name="connsiteY2" fmla="*/ 27558 h 101630"/>
                <a:gd name="connsiteX3" fmla="*/ 121197 w 127106"/>
                <a:gd name="connsiteY3" fmla="*/ 31989 h 101630"/>
                <a:gd name="connsiteX4" fmla="*/ 104704 w 127106"/>
                <a:gd name="connsiteY4" fmla="*/ 64066 h 101630"/>
                <a:gd name="connsiteX5" fmla="*/ 103823 w 127106"/>
                <a:gd name="connsiteY5" fmla="*/ 47940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0 w 127106"/>
                <a:gd name="connsiteY9" fmla="*/ 83916 h 101630"/>
                <a:gd name="connsiteX10" fmla="*/ 110917 w 127106"/>
                <a:gd name="connsiteY10" fmla="*/ 98978 h 101630"/>
                <a:gd name="connsiteX11" fmla="*/ 127584 w 127106"/>
                <a:gd name="connsiteY11" fmla="*/ 86575 h 101630"/>
                <a:gd name="connsiteX12" fmla="*/ 124564 w 127106"/>
                <a:gd name="connsiteY12" fmla="*/ 84448 h 101630"/>
                <a:gd name="connsiteX13" fmla="*/ 121554 w 127106"/>
                <a:gd name="connsiteY13" fmla="*/ 86219 h 101630"/>
                <a:gd name="connsiteX14" fmla="*/ 111449 w 127106"/>
                <a:gd name="connsiteY14" fmla="*/ 94016 h 101630"/>
                <a:gd name="connsiteX15" fmla="*/ 105062 w 127106"/>
                <a:gd name="connsiteY15" fmla="*/ 72220 h 101630"/>
                <a:gd name="connsiteX16" fmla="*/ 91231 w 127106"/>
                <a:gd name="connsiteY16" fmla="*/ 78246 h 101630"/>
                <a:gd name="connsiteX17" fmla="*/ 52043 w 127106"/>
                <a:gd name="connsiteY17" fmla="*/ 94016 h 101630"/>
                <a:gd name="connsiteX18" fmla="*/ 33779 w 127106"/>
                <a:gd name="connsiteY18" fmla="*/ 74348 h 101630"/>
                <a:gd name="connsiteX19" fmla="*/ 45489 w 127106"/>
                <a:gd name="connsiteY19" fmla="*/ 37658 h 101630"/>
                <a:gd name="connsiteX20" fmla="*/ 69957 w 127106"/>
                <a:gd name="connsiteY20" fmla="*/ 24018 h 101630"/>
                <a:gd name="connsiteX21" fmla="*/ 89634 w 127106"/>
                <a:gd name="connsiteY21" fmla="*/ 48647 h 101630"/>
                <a:gd name="connsiteX22" fmla="*/ 91231 w 127106"/>
                <a:gd name="connsiteY22" fmla="*/ 7824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0"/>
                  </a:moveTo>
                  <a:cubicBezTo>
                    <a:pt x="121371" y="55381"/>
                    <a:pt x="127933" y="31815"/>
                    <a:pt x="127933" y="29861"/>
                  </a:cubicBezTo>
                  <a:cubicBezTo>
                    <a:pt x="127933" y="27558"/>
                    <a:pt x="125804" y="27558"/>
                    <a:pt x="124922" y="27558"/>
                  </a:cubicBezTo>
                  <a:cubicBezTo>
                    <a:pt x="122436" y="27558"/>
                    <a:pt x="122436" y="28090"/>
                    <a:pt x="121197" y="31989"/>
                  </a:cubicBezTo>
                  <a:cubicBezTo>
                    <a:pt x="118003" y="43685"/>
                    <a:pt x="112156" y="54500"/>
                    <a:pt x="104704" y="64066"/>
                  </a:cubicBezTo>
                  <a:cubicBezTo>
                    <a:pt x="104529" y="61407"/>
                    <a:pt x="104172" y="49536"/>
                    <a:pt x="103823" y="47940"/>
                  </a:cubicBezTo>
                  <a:cubicBezTo>
                    <a:pt x="101162" y="30393"/>
                    <a:pt x="87863" y="19056"/>
                    <a:pt x="70131" y="19056"/>
                  </a:cubicBezTo>
                  <a:cubicBezTo>
                    <a:pt x="44067" y="19056"/>
                    <a:pt x="19066" y="43336"/>
                    <a:pt x="19066" y="68148"/>
                  </a:cubicBezTo>
                  <a:cubicBezTo>
                    <a:pt x="19066" y="84448"/>
                    <a:pt x="30943" y="98978"/>
                    <a:pt x="51510" y="98978"/>
                  </a:cubicBezTo>
                  <a:cubicBezTo>
                    <a:pt x="67828" y="98978"/>
                    <a:pt x="82540" y="91538"/>
                    <a:pt x="92470" y="83916"/>
                  </a:cubicBezTo>
                  <a:cubicBezTo>
                    <a:pt x="96553" y="96851"/>
                    <a:pt x="105594" y="98978"/>
                    <a:pt x="110917" y="98978"/>
                  </a:cubicBezTo>
                  <a:cubicBezTo>
                    <a:pt x="121197" y="98978"/>
                    <a:pt x="127584" y="90300"/>
                    <a:pt x="127584" y="86575"/>
                  </a:cubicBezTo>
                  <a:cubicBezTo>
                    <a:pt x="127584" y="84448"/>
                    <a:pt x="125454" y="84448"/>
                    <a:pt x="124564" y="84448"/>
                  </a:cubicBezTo>
                  <a:cubicBezTo>
                    <a:pt x="122261" y="84448"/>
                    <a:pt x="121903" y="85155"/>
                    <a:pt x="121554" y="86219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1" y="94016"/>
                    <a:pt x="105062" y="72220"/>
                  </a:cubicBezTo>
                  <a:close/>
                  <a:moveTo>
                    <a:pt x="91231" y="78246"/>
                  </a:moveTo>
                  <a:cubicBezTo>
                    <a:pt x="73857" y="92420"/>
                    <a:pt x="58787" y="94016"/>
                    <a:pt x="52043" y="94016"/>
                  </a:cubicBezTo>
                  <a:cubicBezTo>
                    <a:pt x="40341" y="94016"/>
                    <a:pt x="33779" y="86219"/>
                    <a:pt x="33779" y="74348"/>
                  </a:cubicBezTo>
                  <a:cubicBezTo>
                    <a:pt x="33779" y="69204"/>
                    <a:pt x="36265" y="49894"/>
                    <a:pt x="45489" y="37658"/>
                  </a:cubicBezTo>
                  <a:cubicBezTo>
                    <a:pt x="53639" y="27027"/>
                    <a:pt x="63744" y="24018"/>
                    <a:pt x="69957" y="24018"/>
                  </a:cubicBezTo>
                  <a:cubicBezTo>
                    <a:pt x="84137" y="24018"/>
                    <a:pt x="88220" y="37658"/>
                    <a:pt x="89634" y="48647"/>
                  </a:cubicBezTo>
                  <a:cubicBezTo>
                    <a:pt x="90699" y="56269"/>
                    <a:pt x="90342" y="68853"/>
                    <a:pt x="91231" y="7824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512" name="Forme libre : forme 511">
              <a:extLst>
                <a:ext uri="{FF2B5EF4-FFF2-40B4-BE49-F238E27FC236}">
                  <a16:creationId xmlns:a16="http://schemas.microsoft.com/office/drawing/2014/main" id="{77941319-3594-4DB0-8E29-2A01BCB9A02D}"/>
                </a:ext>
              </a:extLst>
            </p:cNvPr>
            <p:cNvSpPr/>
            <p:nvPr>
              <p:custDataLst>
                <p:tags r:id="rId226"/>
              </p:custDataLst>
            </p:nvPr>
          </p:nvSpPr>
          <p:spPr>
            <a:xfrm>
              <a:off x="8888177" y="-11935519"/>
              <a:ext cx="50843" cy="50815"/>
            </a:xfrm>
            <a:custGeom>
              <a:avLst/>
              <a:gdLst>
                <a:gd name="connsiteX0" fmla="*/ 39284 w 50842"/>
                <a:gd name="connsiteY0" fmla="*/ 29339 h 50815"/>
                <a:gd name="connsiteX1" fmla="*/ 29179 w 50842"/>
                <a:gd name="connsiteY1" fmla="*/ 19056 h 50815"/>
                <a:gd name="connsiteX2" fmla="*/ 19066 w 50842"/>
                <a:gd name="connsiteY2" fmla="*/ 29163 h 50815"/>
                <a:gd name="connsiteX3" fmla="*/ 29179 w 50842"/>
                <a:gd name="connsiteY3" fmla="*/ 39437 h 50815"/>
                <a:gd name="connsiteX4" fmla="*/ 39284 w 50842"/>
                <a:gd name="connsiteY4" fmla="*/ 29339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39284" y="29339"/>
                  </a:moveTo>
                  <a:cubicBezTo>
                    <a:pt x="39284" y="23669"/>
                    <a:pt x="34851" y="19056"/>
                    <a:pt x="29179" y="19056"/>
                  </a:cubicBezTo>
                  <a:cubicBezTo>
                    <a:pt x="23150" y="19056"/>
                    <a:pt x="19066" y="24018"/>
                    <a:pt x="19066" y="29163"/>
                  </a:cubicBezTo>
                  <a:cubicBezTo>
                    <a:pt x="19066" y="34833"/>
                    <a:pt x="23499" y="39437"/>
                    <a:pt x="29179" y="39437"/>
                  </a:cubicBezTo>
                  <a:cubicBezTo>
                    <a:pt x="35201" y="39437"/>
                    <a:pt x="39284" y="34475"/>
                    <a:pt x="39284" y="293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513" name="Forme libre : forme 512">
              <a:extLst>
                <a:ext uri="{FF2B5EF4-FFF2-40B4-BE49-F238E27FC236}">
                  <a16:creationId xmlns:a16="http://schemas.microsoft.com/office/drawing/2014/main" id="{831B02F6-52E8-4058-B0E2-E5445E28246F}"/>
                </a:ext>
              </a:extLst>
            </p:cNvPr>
            <p:cNvSpPr/>
            <p:nvPr>
              <p:custDataLst>
                <p:tags r:id="rId227"/>
              </p:custDataLst>
            </p:nvPr>
          </p:nvSpPr>
          <p:spPr>
            <a:xfrm>
              <a:off x="8828735" y="-11894263"/>
              <a:ext cx="127107" cy="177853"/>
            </a:xfrm>
            <a:custGeom>
              <a:avLst/>
              <a:gdLst>
                <a:gd name="connsiteX0" fmla="*/ 122665 w 127106"/>
                <a:gd name="connsiteY0" fmla="*/ 43692 h 177852"/>
                <a:gd name="connsiteX1" fmla="*/ 93582 w 127106"/>
                <a:gd name="connsiteY1" fmla="*/ 19056 h 177852"/>
                <a:gd name="connsiteX2" fmla="*/ 46949 w 127106"/>
                <a:gd name="connsiteY2" fmla="*/ 64606 h 177852"/>
                <a:gd name="connsiteX3" fmla="*/ 19113 w 127106"/>
                <a:gd name="connsiteY3" fmla="*/ 176248 h 177852"/>
                <a:gd name="connsiteX4" fmla="*/ 21592 w 127106"/>
                <a:gd name="connsiteY4" fmla="*/ 178377 h 177852"/>
                <a:gd name="connsiteX5" fmla="*/ 24959 w 127106"/>
                <a:gd name="connsiteY5" fmla="*/ 177138 h 177852"/>
                <a:gd name="connsiteX6" fmla="*/ 36844 w 127106"/>
                <a:gd name="connsiteY6" fmla="*/ 129817 h 177852"/>
                <a:gd name="connsiteX7" fmla="*/ 63441 w 127106"/>
                <a:gd name="connsiteY7" fmla="*/ 145592 h 177852"/>
                <a:gd name="connsiteX8" fmla="*/ 116278 w 127106"/>
                <a:gd name="connsiteY8" fmla="*/ 100582 h 177852"/>
                <a:gd name="connsiteX9" fmla="*/ 102447 w 127106"/>
                <a:gd name="connsiteY9" fmla="*/ 73642 h 177852"/>
                <a:gd name="connsiteX10" fmla="*/ 122665 w 127106"/>
                <a:gd name="connsiteY10" fmla="*/ 43692 h 177852"/>
                <a:gd name="connsiteX11" fmla="*/ 87551 w 127106"/>
                <a:gd name="connsiteY11" fmla="*/ 73467 h 177852"/>
                <a:gd name="connsiteX12" fmla="*/ 78511 w 127106"/>
                <a:gd name="connsiteY12" fmla="*/ 74706 h 177852"/>
                <a:gd name="connsiteX13" fmla="*/ 70177 w 127106"/>
                <a:gd name="connsiteY13" fmla="*/ 73816 h 177852"/>
                <a:gd name="connsiteX14" fmla="*/ 78511 w 127106"/>
                <a:gd name="connsiteY14" fmla="*/ 72578 h 177852"/>
                <a:gd name="connsiteX15" fmla="*/ 87551 w 127106"/>
                <a:gd name="connsiteY15" fmla="*/ 73467 h 177852"/>
                <a:gd name="connsiteX16" fmla="*/ 110955 w 127106"/>
                <a:gd name="connsiteY16" fmla="*/ 40501 h 177852"/>
                <a:gd name="connsiteX17" fmla="*/ 95353 w 127106"/>
                <a:gd name="connsiteY17" fmla="*/ 69917 h 177852"/>
                <a:gd name="connsiteX18" fmla="*/ 78686 w 127106"/>
                <a:gd name="connsiteY18" fmla="*/ 67614 h 177852"/>
                <a:gd name="connsiteX19" fmla="*/ 63616 w 127106"/>
                <a:gd name="connsiteY19" fmla="*/ 74348 h 177852"/>
                <a:gd name="connsiteX20" fmla="*/ 78153 w 127106"/>
                <a:gd name="connsiteY20" fmla="*/ 79493 h 177852"/>
                <a:gd name="connsiteX21" fmla="*/ 95003 w 127106"/>
                <a:gd name="connsiteY21" fmla="*/ 77007 h 177852"/>
                <a:gd name="connsiteX22" fmla="*/ 103154 w 127106"/>
                <a:gd name="connsiteY22" fmla="*/ 95793 h 177852"/>
                <a:gd name="connsiteX23" fmla="*/ 63973 w 127106"/>
                <a:gd name="connsiteY23" fmla="*/ 140630 h 177852"/>
                <a:gd name="connsiteX24" fmla="*/ 40562 w 127106"/>
                <a:gd name="connsiteY24" fmla="*/ 118304 h 177852"/>
                <a:gd name="connsiteX25" fmla="*/ 41094 w 127106"/>
                <a:gd name="connsiteY25" fmla="*/ 113158 h 177852"/>
                <a:gd name="connsiteX26" fmla="*/ 52796 w 127106"/>
                <a:gd name="connsiteY26" fmla="*/ 66019 h 177852"/>
                <a:gd name="connsiteX27" fmla="*/ 93224 w 127106"/>
                <a:gd name="connsiteY27" fmla="*/ 24018 h 177852"/>
                <a:gd name="connsiteX28" fmla="*/ 110955 w 127106"/>
                <a:gd name="connsiteY28" fmla="*/ 4050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7106" h="177852">
                  <a:moveTo>
                    <a:pt x="122665" y="43692"/>
                  </a:moveTo>
                  <a:cubicBezTo>
                    <a:pt x="122665" y="28098"/>
                    <a:pt x="109184" y="19056"/>
                    <a:pt x="93582" y="19056"/>
                  </a:cubicBezTo>
                  <a:cubicBezTo>
                    <a:pt x="69288" y="19056"/>
                    <a:pt x="51382" y="46701"/>
                    <a:pt x="46949" y="64606"/>
                  </a:cubicBezTo>
                  <a:lnTo>
                    <a:pt x="19113" y="176248"/>
                  </a:lnTo>
                  <a:cubicBezTo>
                    <a:pt x="18755" y="177487"/>
                    <a:pt x="20526" y="178377"/>
                    <a:pt x="21592" y="178377"/>
                  </a:cubicBezTo>
                  <a:cubicBezTo>
                    <a:pt x="23188" y="178377"/>
                    <a:pt x="24610" y="178202"/>
                    <a:pt x="24959" y="177138"/>
                  </a:cubicBezTo>
                  <a:lnTo>
                    <a:pt x="36844" y="129817"/>
                  </a:lnTo>
                  <a:cubicBezTo>
                    <a:pt x="40562" y="137971"/>
                    <a:pt x="49078" y="145592"/>
                    <a:pt x="63441" y="145592"/>
                  </a:cubicBezTo>
                  <a:cubicBezTo>
                    <a:pt x="88259" y="145592"/>
                    <a:pt x="116278" y="127697"/>
                    <a:pt x="116278" y="100582"/>
                  </a:cubicBezTo>
                  <a:cubicBezTo>
                    <a:pt x="116278" y="90125"/>
                    <a:pt x="111487" y="79493"/>
                    <a:pt x="102447" y="73642"/>
                  </a:cubicBezTo>
                  <a:cubicBezTo>
                    <a:pt x="111138" y="68148"/>
                    <a:pt x="122665" y="58048"/>
                    <a:pt x="122665" y="43692"/>
                  </a:cubicBezTo>
                  <a:close/>
                  <a:moveTo>
                    <a:pt x="87551" y="73467"/>
                  </a:moveTo>
                  <a:cubicBezTo>
                    <a:pt x="84890" y="73999"/>
                    <a:pt x="83651" y="74706"/>
                    <a:pt x="78511" y="74706"/>
                  </a:cubicBezTo>
                  <a:cubicBezTo>
                    <a:pt x="75676" y="74706"/>
                    <a:pt x="71417" y="74531"/>
                    <a:pt x="70177" y="73816"/>
                  </a:cubicBezTo>
                  <a:cubicBezTo>
                    <a:pt x="71949" y="72752"/>
                    <a:pt x="76915" y="72578"/>
                    <a:pt x="78511" y="72578"/>
                  </a:cubicBezTo>
                  <a:cubicBezTo>
                    <a:pt x="81173" y="72578"/>
                    <a:pt x="85074" y="72752"/>
                    <a:pt x="87551" y="73467"/>
                  </a:cubicBezTo>
                  <a:close/>
                  <a:moveTo>
                    <a:pt x="110955" y="40501"/>
                  </a:moveTo>
                  <a:cubicBezTo>
                    <a:pt x="110955" y="49894"/>
                    <a:pt x="106348" y="63717"/>
                    <a:pt x="95353" y="69917"/>
                  </a:cubicBezTo>
                  <a:cubicBezTo>
                    <a:pt x="91984" y="68853"/>
                    <a:pt x="88616" y="67614"/>
                    <a:pt x="78686" y="67614"/>
                  </a:cubicBezTo>
                  <a:cubicBezTo>
                    <a:pt x="72482" y="67614"/>
                    <a:pt x="63616" y="67973"/>
                    <a:pt x="63616" y="74348"/>
                  </a:cubicBezTo>
                  <a:cubicBezTo>
                    <a:pt x="63616" y="78778"/>
                    <a:pt x="69113" y="79493"/>
                    <a:pt x="78153" y="79493"/>
                  </a:cubicBezTo>
                  <a:cubicBezTo>
                    <a:pt x="84184" y="79493"/>
                    <a:pt x="89506" y="78605"/>
                    <a:pt x="95003" y="77007"/>
                  </a:cubicBezTo>
                  <a:cubicBezTo>
                    <a:pt x="100318" y="80732"/>
                    <a:pt x="103154" y="87997"/>
                    <a:pt x="103154" y="95793"/>
                  </a:cubicBezTo>
                  <a:cubicBezTo>
                    <a:pt x="103154" y="121488"/>
                    <a:pt x="85606" y="140630"/>
                    <a:pt x="63973" y="140630"/>
                  </a:cubicBezTo>
                  <a:cubicBezTo>
                    <a:pt x="50317" y="140630"/>
                    <a:pt x="40562" y="132301"/>
                    <a:pt x="40562" y="118304"/>
                  </a:cubicBezTo>
                  <a:cubicBezTo>
                    <a:pt x="40562" y="116525"/>
                    <a:pt x="40744" y="114754"/>
                    <a:pt x="41094" y="113158"/>
                  </a:cubicBezTo>
                  <a:lnTo>
                    <a:pt x="52796" y="66019"/>
                  </a:lnTo>
                  <a:cubicBezTo>
                    <a:pt x="57054" y="49187"/>
                    <a:pt x="72656" y="24018"/>
                    <a:pt x="93224" y="24018"/>
                  </a:cubicBezTo>
                  <a:cubicBezTo>
                    <a:pt x="103687" y="24018"/>
                    <a:pt x="110955" y="29694"/>
                    <a:pt x="110955" y="405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514" name="Forme libre : forme 513">
              <a:extLst>
                <a:ext uri="{FF2B5EF4-FFF2-40B4-BE49-F238E27FC236}">
                  <a16:creationId xmlns:a16="http://schemas.microsoft.com/office/drawing/2014/main" id="{099F48F7-6587-43D8-B925-845684D31E63}"/>
                </a:ext>
              </a:extLst>
            </p:cNvPr>
            <p:cNvSpPr/>
            <p:nvPr>
              <p:custDataLst>
                <p:tags r:id="rId228"/>
              </p:custDataLst>
            </p:nvPr>
          </p:nvSpPr>
          <p:spPr>
            <a:xfrm>
              <a:off x="9040972" y="-11965492"/>
              <a:ext cx="203371" cy="127038"/>
            </a:xfrm>
            <a:custGeom>
              <a:avLst/>
              <a:gdLst>
                <a:gd name="connsiteX0" fmla="*/ 178855 w 203370"/>
                <a:gd name="connsiteY0" fmla="*/ 29179 h 127037"/>
                <a:gd name="connsiteX1" fmla="*/ 187967 w 203370"/>
                <a:gd name="connsiteY1" fmla="*/ 24114 h 127037"/>
                <a:gd name="connsiteX2" fmla="*/ 179109 w 203370"/>
                <a:gd name="connsiteY2" fmla="*/ 19056 h 127037"/>
                <a:gd name="connsiteX3" fmla="*/ 27932 w 203370"/>
                <a:gd name="connsiteY3" fmla="*/ 19056 h 127037"/>
                <a:gd name="connsiteX4" fmla="*/ 19066 w 203370"/>
                <a:gd name="connsiteY4" fmla="*/ 24114 h 127037"/>
                <a:gd name="connsiteX5" fmla="*/ 28186 w 203370"/>
                <a:gd name="connsiteY5" fmla="*/ 29179 h 127037"/>
                <a:gd name="connsiteX6" fmla="*/ 178855 w 203370"/>
                <a:gd name="connsiteY6" fmla="*/ 29179 h 127037"/>
                <a:gd name="connsiteX7" fmla="*/ 179109 w 203370"/>
                <a:gd name="connsiteY7" fmla="*/ 127371 h 127037"/>
                <a:gd name="connsiteX8" fmla="*/ 187967 w 203370"/>
                <a:gd name="connsiteY8" fmla="*/ 122314 h 127037"/>
                <a:gd name="connsiteX9" fmla="*/ 178855 w 203370"/>
                <a:gd name="connsiteY9" fmla="*/ 117248 h 127037"/>
                <a:gd name="connsiteX10" fmla="*/ 28186 w 203370"/>
                <a:gd name="connsiteY10" fmla="*/ 117248 h 127037"/>
                <a:gd name="connsiteX11" fmla="*/ 19066 w 203370"/>
                <a:gd name="connsiteY11" fmla="*/ 122314 h 127037"/>
                <a:gd name="connsiteX12" fmla="*/ 27932 w 203370"/>
                <a:gd name="connsiteY12" fmla="*/ 127371 h 127037"/>
                <a:gd name="connsiteX13" fmla="*/ 179109 w 203370"/>
                <a:gd name="connsiteY13" fmla="*/ 127371 h 127037"/>
                <a:gd name="connsiteX14" fmla="*/ 179109 w 203370"/>
                <a:gd name="connsiteY14" fmla="*/ 78279 h 127037"/>
                <a:gd name="connsiteX15" fmla="*/ 187967 w 203370"/>
                <a:gd name="connsiteY15" fmla="*/ 73214 h 127037"/>
                <a:gd name="connsiteX16" fmla="*/ 179109 w 203370"/>
                <a:gd name="connsiteY16" fmla="*/ 68156 h 127037"/>
                <a:gd name="connsiteX17" fmla="*/ 27932 w 203370"/>
                <a:gd name="connsiteY17" fmla="*/ 68156 h 127037"/>
                <a:gd name="connsiteX18" fmla="*/ 19066 w 203370"/>
                <a:gd name="connsiteY18" fmla="*/ 73214 h 127037"/>
                <a:gd name="connsiteX19" fmla="*/ 27932 w 203370"/>
                <a:gd name="connsiteY19" fmla="*/ 78279 h 127037"/>
                <a:gd name="connsiteX20" fmla="*/ 179109 w 203370"/>
                <a:gd name="connsiteY20" fmla="*/ 78279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3370" h="127037">
                  <a:moveTo>
                    <a:pt x="178855" y="29179"/>
                  </a:moveTo>
                  <a:cubicBezTo>
                    <a:pt x="183160" y="29179"/>
                    <a:pt x="187967" y="29179"/>
                    <a:pt x="187967" y="24114"/>
                  </a:cubicBezTo>
                  <a:cubicBezTo>
                    <a:pt x="187967" y="19056"/>
                    <a:pt x="183415" y="19056"/>
                    <a:pt x="179109" y="19056"/>
                  </a:cubicBezTo>
                  <a:lnTo>
                    <a:pt x="27932" y="19056"/>
                  </a:lnTo>
                  <a:cubicBezTo>
                    <a:pt x="23626" y="19056"/>
                    <a:pt x="19066" y="19056"/>
                    <a:pt x="19066" y="24114"/>
                  </a:cubicBezTo>
                  <a:cubicBezTo>
                    <a:pt x="19066" y="29179"/>
                    <a:pt x="24134" y="29179"/>
                    <a:pt x="28186" y="29179"/>
                  </a:cubicBezTo>
                  <a:lnTo>
                    <a:pt x="178855" y="29179"/>
                  </a:lnTo>
                  <a:close/>
                  <a:moveTo>
                    <a:pt x="179109" y="127371"/>
                  </a:moveTo>
                  <a:cubicBezTo>
                    <a:pt x="183415" y="127371"/>
                    <a:pt x="187967" y="127371"/>
                    <a:pt x="187967" y="122314"/>
                  </a:cubicBezTo>
                  <a:cubicBezTo>
                    <a:pt x="187967" y="117248"/>
                    <a:pt x="183160" y="117248"/>
                    <a:pt x="178855" y="117248"/>
                  </a:cubicBezTo>
                  <a:lnTo>
                    <a:pt x="28186" y="117248"/>
                  </a:lnTo>
                  <a:cubicBezTo>
                    <a:pt x="24134" y="117248"/>
                    <a:pt x="19066" y="117248"/>
                    <a:pt x="19066" y="122314"/>
                  </a:cubicBezTo>
                  <a:cubicBezTo>
                    <a:pt x="19066" y="127371"/>
                    <a:pt x="23626" y="127371"/>
                    <a:pt x="27932" y="127371"/>
                  </a:cubicBezTo>
                  <a:lnTo>
                    <a:pt x="179109" y="127371"/>
                  </a:lnTo>
                  <a:close/>
                  <a:moveTo>
                    <a:pt x="179109" y="78279"/>
                  </a:moveTo>
                  <a:cubicBezTo>
                    <a:pt x="183415" y="78279"/>
                    <a:pt x="187967" y="78279"/>
                    <a:pt x="187967" y="73214"/>
                  </a:cubicBezTo>
                  <a:cubicBezTo>
                    <a:pt x="187967" y="68156"/>
                    <a:pt x="183415" y="68156"/>
                    <a:pt x="179109" y="68156"/>
                  </a:cubicBezTo>
                  <a:lnTo>
                    <a:pt x="27932" y="68156"/>
                  </a:lnTo>
                  <a:cubicBezTo>
                    <a:pt x="23626" y="68156"/>
                    <a:pt x="19066" y="68156"/>
                    <a:pt x="19066" y="73214"/>
                  </a:cubicBezTo>
                  <a:cubicBezTo>
                    <a:pt x="19066" y="78279"/>
                    <a:pt x="23626" y="78279"/>
                    <a:pt x="27932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515" name="Forme libre : forme 514">
              <a:extLst>
                <a:ext uri="{FF2B5EF4-FFF2-40B4-BE49-F238E27FC236}">
                  <a16:creationId xmlns:a16="http://schemas.microsoft.com/office/drawing/2014/main" id="{8A0851D6-C158-46AF-87E8-BE9A5410826B}"/>
                </a:ext>
              </a:extLst>
            </p:cNvPr>
            <p:cNvSpPr/>
            <p:nvPr>
              <p:custDataLst>
                <p:tags r:id="rId229"/>
              </p:custDataLst>
            </p:nvPr>
          </p:nvSpPr>
          <p:spPr>
            <a:xfrm>
              <a:off x="9347320" y="-12187862"/>
              <a:ext cx="101685" cy="203260"/>
            </a:xfrm>
            <a:custGeom>
              <a:avLst/>
              <a:gdLst>
                <a:gd name="connsiteX0" fmla="*/ 70981 w 101685"/>
                <a:gd name="connsiteY0" fmla="*/ 25629 h 203260"/>
                <a:gd name="connsiteX1" fmla="*/ 65150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7 w 101685"/>
                <a:gd name="connsiteY6" fmla="*/ 179766 h 203260"/>
                <a:gd name="connsiteX7" fmla="*/ 20583 w 101685"/>
                <a:gd name="connsiteY7" fmla="*/ 179766 h 203260"/>
                <a:gd name="connsiteX8" fmla="*/ 20583 w 101685"/>
                <a:gd name="connsiteY8" fmla="*/ 187612 h 203260"/>
                <a:gd name="connsiteX9" fmla="*/ 61607 w 101685"/>
                <a:gd name="connsiteY9" fmla="*/ 186849 h 203260"/>
                <a:gd name="connsiteX10" fmla="*/ 102630 w 101685"/>
                <a:gd name="connsiteY10" fmla="*/ 187612 h 203260"/>
                <a:gd name="connsiteX11" fmla="*/ 102630 w 101685"/>
                <a:gd name="connsiteY11" fmla="*/ 179766 h 203260"/>
                <a:gd name="connsiteX12" fmla="*/ 94528 w 101685"/>
                <a:gd name="connsiteY12" fmla="*/ 179766 h 203260"/>
                <a:gd name="connsiteX13" fmla="*/ 70981 w 101685"/>
                <a:gd name="connsiteY13" fmla="*/ 167618 h 203260"/>
                <a:gd name="connsiteX14" fmla="*/ 70981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1" y="25629"/>
                  </a:moveTo>
                  <a:cubicBezTo>
                    <a:pt x="70981" y="19557"/>
                    <a:pt x="70981" y="19056"/>
                    <a:pt x="65150" y="19056"/>
                  </a:cubicBezTo>
                  <a:cubicBezTo>
                    <a:pt x="49452" y="35253"/>
                    <a:pt x="27169" y="35253"/>
                    <a:pt x="19066" y="35253"/>
                  </a:cubicBezTo>
                  <a:lnTo>
                    <a:pt x="19066" y="43097"/>
                  </a:lnTo>
                  <a:cubicBezTo>
                    <a:pt x="24127" y="43097"/>
                    <a:pt x="39069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7" y="179766"/>
                  </a:cubicBezTo>
                  <a:lnTo>
                    <a:pt x="20583" y="179766"/>
                  </a:lnTo>
                  <a:lnTo>
                    <a:pt x="20583" y="187612"/>
                  </a:lnTo>
                  <a:cubicBezTo>
                    <a:pt x="29449" y="186849"/>
                    <a:pt x="51478" y="186849"/>
                    <a:pt x="61607" y="186849"/>
                  </a:cubicBezTo>
                  <a:cubicBezTo>
                    <a:pt x="71736" y="186849"/>
                    <a:pt x="93765" y="186849"/>
                    <a:pt x="102630" y="187612"/>
                  </a:cubicBezTo>
                  <a:lnTo>
                    <a:pt x="102630" y="179766"/>
                  </a:lnTo>
                  <a:lnTo>
                    <a:pt x="94528" y="179766"/>
                  </a:lnTo>
                  <a:cubicBezTo>
                    <a:pt x="71736" y="179766"/>
                    <a:pt x="70981" y="176980"/>
                    <a:pt x="70981" y="167618"/>
                  </a:cubicBezTo>
                  <a:lnTo>
                    <a:pt x="70981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516" name="Forme libre : forme 515">
              <a:extLst>
                <a:ext uri="{FF2B5EF4-FFF2-40B4-BE49-F238E27FC236}">
                  <a16:creationId xmlns:a16="http://schemas.microsoft.com/office/drawing/2014/main" id="{B99C9CFB-E312-4E5B-88E8-4C60F73BE65C}"/>
                </a:ext>
              </a:extLst>
            </p:cNvPr>
            <p:cNvSpPr/>
            <p:nvPr>
              <p:custDataLst>
                <p:tags r:id="rId230"/>
              </p:custDataLst>
            </p:nvPr>
          </p:nvSpPr>
          <p:spPr>
            <a:xfrm>
              <a:off x="9336290" y="-11899856"/>
              <a:ext cx="127107" cy="25408"/>
            </a:xfrm>
            <a:custGeom>
              <a:avLst/>
              <a:gdLst>
                <a:gd name="connsiteX0" fmla="*/ 7588 w 127106"/>
                <a:gd name="connsiteY0" fmla="*/ 7584 h 0"/>
                <a:gd name="connsiteX1" fmla="*/ 134198 w 127106"/>
                <a:gd name="connsiteY1" fmla="*/ 7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06">
                  <a:moveTo>
                    <a:pt x="7588" y="7584"/>
                  </a:moveTo>
                  <a:lnTo>
                    <a:pt x="134198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517" name="Forme libre : forme 516">
              <a:extLst>
                <a:ext uri="{FF2B5EF4-FFF2-40B4-BE49-F238E27FC236}">
                  <a16:creationId xmlns:a16="http://schemas.microsoft.com/office/drawing/2014/main" id="{7D9D5280-511D-491F-8FDB-3B34F91800B2}"/>
                </a:ext>
              </a:extLst>
            </p:cNvPr>
            <p:cNvSpPr/>
            <p:nvPr>
              <p:custDataLst>
                <p:tags r:id="rId231"/>
              </p:custDataLst>
            </p:nvPr>
          </p:nvSpPr>
          <p:spPr>
            <a:xfrm>
              <a:off x="9337445" y="-11842979"/>
              <a:ext cx="127107" cy="203260"/>
            </a:xfrm>
            <a:custGeom>
              <a:avLst/>
              <a:gdLst>
                <a:gd name="connsiteX0" fmla="*/ 38561 w 127106"/>
                <a:gd name="connsiteY0" fmla="*/ 168126 h 203260"/>
                <a:gd name="connsiteX1" fmla="*/ 65404 w 127106"/>
                <a:gd name="connsiteY1" fmla="*/ 142051 h 203260"/>
                <a:gd name="connsiteX2" fmla="*/ 120100 w 127106"/>
                <a:gd name="connsiteY2" fmla="*/ 68156 h 203260"/>
                <a:gd name="connsiteX3" fmla="*/ 66421 w 127106"/>
                <a:gd name="connsiteY3" fmla="*/ 19056 h 203260"/>
                <a:gd name="connsiteX4" fmla="*/ 19066 w 127106"/>
                <a:gd name="connsiteY4" fmla="*/ 64860 h 203260"/>
                <a:gd name="connsiteX5" fmla="*/ 32484 w 127106"/>
                <a:gd name="connsiteY5" fmla="*/ 79033 h 203260"/>
                <a:gd name="connsiteX6" fmla="*/ 45656 w 127106"/>
                <a:gd name="connsiteY6" fmla="*/ 65622 h 203260"/>
                <a:gd name="connsiteX7" fmla="*/ 32230 w 127106"/>
                <a:gd name="connsiteY7" fmla="*/ 52457 h 203260"/>
                <a:gd name="connsiteX8" fmla="*/ 28941 w 127106"/>
                <a:gd name="connsiteY8" fmla="*/ 52712 h 203260"/>
                <a:gd name="connsiteX9" fmla="*/ 63124 w 127106"/>
                <a:gd name="connsiteY9" fmla="*/ 26899 h 203260"/>
                <a:gd name="connsiteX10" fmla="*/ 97062 w 127106"/>
                <a:gd name="connsiteY10" fmla="*/ 68156 h 203260"/>
                <a:gd name="connsiteX11" fmla="*/ 70473 w 127106"/>
                <a:gd name="connsiteY11" fmla="*/ 124084 h 203260"/>
                <a:gd name="connsiteX12" fmla="*/ 21846 w 127106"/>
                <a:gd name="connsiteY12" fmla="*/ 178250 h 203260"/>
                <a:gd name="connsiteX13" fmla="*/ 19066 w 127106"/>
                <a:gd name="connsiteY13" fmla="*/ 187610 h 203260"/>
                <a:gd name="connsiteX14" fmla="*/ 113014 w 127106"/>
                <a:gd name="connsiteY14" fmla="*/ 187610 h 203260"/>
                <a:gd name="connsiteX15" fmla="*/ 120100 w 127106"/>
                <a:gd name="connsiteY15" fmla="*/ 143576 h 203260"/>
                <a:gd name="connsiteX16" fmla="*/ 113768 w 127106"/>
                <a:gd name="connsiteY16" fmla="*/ 143576 h 203260"/>
                <a:gd name="connsiteX17" fmla="*/ 108200 w 127106"/>
                <a:gd name="connsiteY17" fmla="*/ 166101 h 203260"/>
                <a:gd name="connsiteX18" fmla="*/ 84145 w 127106"/>
                <a:gd name="connsiteY18" fmla="*/ 168126 h 203260"/>
                <a:gd name="connsiteX19" fmla="*/ 38561 w 127106"/>
                <a:gd name="connsiteY19" fmla="*/ 16812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1" y="168126"/>
                  </a:moveTo>
                  <a:lnTo>
                    <a:pt x="65404" y="142051"/>
                  </a:lnTo>
                  <a:cubicBezTo>
                    <a:pt x="104911" y="107124"/>
                    <a:pt x="120100" y="93459"/>
                    <a:pt x="120100" y="68156"/>
                  </a:cubicBezTo>
                  <a:cubicBezTo>
                    <a:pt x="120100" y="39302"/>
                    <a:pt x="97308" y="19056"/>
                    <a:pt x="66421" y="19056"/>
                  </a:cubicBezTo>
                  <a:cubicBezTo>
                    <a:pt x="37807" y="19056"/>
                    <a:pt x="19066" y="42334"/>
                    <a:pt x="19066" y="64860"/>
                  </a:cubicBezTo>
                  <a:cubicBezTo>
                    <a:pt x="19066" y="79033"/>
                    <a:pt x="31729" y="79033"/>
                    <a:pt x="32484" y="79033"/>
                  </a:cubicBezTo>
                  <a:cubicBezTo>
                    <a:pt x="36790" y="79033"/>
                    <a:pt x="45656" y="75999"/>
                    <a:pt x="45656" y="65622"/>
                  </a:cubicBezTo>
                  <a:cubicBezTo>
                    <a:pt x="45656" y="59040"/>
                    <a:pt x="41096" y="52457"/>
                    <a:pt x="32230" y="52457"/>
                  </a:cubicBezTo>
                  <a:cubicBezTo>
                    <a:pt x="30204" y="52457"/>
                    <a:pt x="29704" y="52457"/>
                    <a:pt x="28941" y="52712"/>
                  </a:cubicBezTo>
                  <a:cubicBezTo>
                    <a:pt x="34764" y="36261"/>
                    <a:pt x="48436" y="26899"/>
                    <a:pt x="63124" y="26899"/>
                  </a:cubicBezTo>
                  <a:cubicBezTo>
                    <a:pt x="86171" y="26899"/>
                    <a:pt x="97062" y="47400"/>
                    <a:pt x="97062" y="68156"/>
                  </a:cubicBezTo>
                  <a:cubicBezTo>
                    <a:pt x="97062" y="88402"/>
                    <a:pt x="84399" y="108395"/>
                    <a:pt x="70473" y="124084"/>
                  </a:cubicBezTo>
                  <a:lnTo>
                    <a:pt x="21846" y="178250"/>
                  </a:lnTo>
                  <a:cubicBezTo>
                    <a:pt x="19066" y="181029"/>
                    <a:pt x="19066" y="181536"/>
                    <a:pt x="19066" y="187610"/>
                  </a:cubicBezTo>
                  <a:lnTo>
                    <a:pt x="113014" y="187610"/>
                  </a:lnTo>
                  <a:lnTo>
                    <a:pt x="120100" y="143576"/>
                  </a:lnTo>
                  <a:lnTo>
                    <a:pt x="113768" y="143576"/>
                  </a:lnTo>
                  <a:cubicBezTo>
                    <a:pt x="112505" y="151166"/>
                    <a:pt x="110734" y="162297"/>
                    <a:pt x="108200" y="166101"/>
                  </a:cubicBezTo>
                  <a:cubicBezTo>
                    <a:pt x="106429" y="168126"/>
                    <a:pt x="89714" y="168126"/>
                    <a:pt x="84145" y="168126"/>
                  </a:cubicBezTo>
                  <a:lnTo>
                    <a:pt x="38561" y="1681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518" name="Forme libre : forme 517">
              <a:extLst>
                <a:ext uri="{FF2B5EF4-FFF2-40B4-BE49-F238E27FC236}">
                  <a16:creationId xmlns:a16="http://schemas.microsoft.com/office/drawing/2014/main" id="{072E6225-BFA0-451B-BDFD-900FAEC78CB7}"/>
                </a:ext>
              </a:extLst>
            </p:cNvPr>
            <p:cNvSpPr/>
            <p:nvPr>
              <p:custDataLst>
                <p:tags r:id="rId232"/>
              </p:custDataLst>
            </p:nvPr>
          </p:nvSpPr>
          <p:spPr>
            <a:xfrm>
              <a:off x="9491405" y="-11957147"/>
              <a:ext cx="152528" cy="127038"/>
            </a:xfrm>
            <a:custGeom>
              <a:avLst/>
              <a:gdLst>
                <a:gd name="connsiteX0" fmla="*/ 140620 w 152528"/>
                <a:gd name="connsiteY0" fmla="*/ 33737 h 127037"/>
                <a:gd name="connsiteX1" fmla="*/ 153028 w 152528"/>
                <a:gd name="connsiteY1" fmla="*/ 25138 h 127037"/>
                <a:gd name="connsiteX2" fmla="*/ 143146 w 152528"/>
                <a:gd name="connsiteY2" fmla="*/ 19056 h 127037"/>
                <a:gd name="connsiteX3" fmla="*/ 85415 w 152528"/>
                <a:gd name="connsiteY3" fmla="*/ 19056 h 127037"/>
                <a:gd name="connsiteX4" fmla="*/ 19066 w 152528"/>
                <a:gd name="connsiteY4" fmla="*/ 90936 h 127037"/>
                <a:gd name="connsiteX5" fmla="*/ 57055 w 152528"/>
                <a:gd name="connsiteY5" fmla="*/ 130929 h 127037"/>
                <a:gd name="connsiteX6" fmla="*/ 120616 w 152528"/>
                <a:gd name="connsiteY6" fmla="*/ 61328 h 127037"/>
                <a:gd name="connsiteX7" fmla="*/ 112759 w 152528"/>
                <a:gd name="connsiteY7" fmla="*/ 33737 h 127037"/>
                <a:gd name="connsiteX8" fmla="*/ 140620 w 152528"/>
                <a:gd name="connsiteY8" fmla="*/ 33737 h 127037"/>
                <a:gd name="connsiteX9" fmla="*/ 57309 w 152528"/>
                <a:gd name="connsiteY9" fmla="*/ 125355 h 127037"/>
                <a:gd name="connsiteX10" fmla="*/ 34771 w 152528"/>
                <a:gd name="connsiteY10" fmla="*/ 98026 h 127037"/>
                <a:gd name="connsiteX11" fmla="*/ 46672 w 152528"/>
                <a:gd name="connsiteY11" fmla="*/ 54746 h 127037"/>
                <a:gd name="connsiteX12" fmla="*/ 81110 w 152528"/>
                <a:gd name="connsiteY12" fmla="*/ 33737 h 127037"/>
                <a:gd name="connsiteX13" fmla="*/ 104402 w 152528"/>
                <a:gd name="connsiteY13" fmla="*/ 58287 h 127037"/>
                <a:gd name="connsiteX14" fmla="*/ 90730 w 152528"/>
                <a:gd name="connsiteY14" fmla="*/ 103846 h 127037"/>
                <a:gd name="connsiteX15" fmla="*/ 57309 w 152528"/>
                <a:gd name="connsiteY15" fmla="*/ 125355 h 1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528" h="127037">
                  <a:moveTo>
                    <a:pt x="140620" y="33737"/>
                  </a:moveTo>
                  <a:cubicBezTo>
                    <a:pt x="143908" y="33737"/>
                    <a:pt x="153028" y="33737"/>
                    <a:pt x="153028" y="25138"/>
                  </a:cubicBezTo>
                  <a:cubicBezTo>
                    <a:pt x="153028" y="19056"/>
                    <a:pt x="147706" y="19056"/>
                    <a:pt x="143146" y="19056"/>
                  </a:cubicBezTo>
                  <a:lnTo>
                    <a:pt x="85415" y="19056"/>
                  </a:lnTo>
                  <a:cubicBezTo>
                    <a:pt x="47180" y="19056"/>
                    <a:pt x="19066" y="60821"/>
                    <a:pt x="19066" y="90936"/>
                  </a:cubicBezTo>
                  <a:cubicBezTo>
                    <a:pt x="19066" y="113207"/>
                    <a:pt x="34009" y="130929"/>
                    <a:pt x="57055" y="130929"/>
                  </a:cubicBezTo>
                  <a:cubicBezTo>
                    <a:pt x="86933" y="130929"/>
                    <a:pt x="120616" y="100304"/>
                    <a:pt x="120616" y="61328"/>
                  </a:cubicBezTo>
                  <a:cubicBezTo>
                    <a:pt x="120616" y="57024"/>
                    <a:pt x="120616" y="44877"/>
                    <a:pt x="112759" y="33737"/>
                  </a:cubicBezTo>
                  <a:lnTo>
                    <a:pt x="140620" y="33737"/>
                  </a:lnTo>
                  <a:close/>
                  <a:moveTo>
                    <a:pt x="57309" y="125355"/>
                  </a:moveTo>
                  <a:cubicBezTo>
                    <a:pt x="44900" y="125355"/>
                    <a:pt x="34771" y="116248"/>
                    <a:pt x="34771" y="98026"/>
                  </a:cubicBezTo>
                  <a:cubicBezTo>
                    <a:pt x="34771" y="90428"/>
                    <a:pt x="37806" y="69682"/>
                    <a:pt x="46672" y="54746"/>
                  </a:cubicBezTo>
                  <a:cubicBezTo>
                    <a:pt x="57309" y="37286"/>
                    <a:pt x="72498" y="33737"/>
                    <a:pt x="81110" y="33737"/>
                  </a:cubicBezTo>
                  <a:cubicBezTo>
                    <a:pt x="102377" y="33737"/>
                    <a:pt x="104402" y="50443"/>
                    <a:pt x="104402" y="58287"/>
                  </a:cubicBezTo>
                  <a:cubicBezTo>
                    <a:pt x="104402" y="70181"/>
                    <a:pt x="99342" y="90936"/>
                    <a:pt x="90730" y="103846"/>
                  </a:cubicBezTo>
                  <a:cubicBezTo>
                    <a:pt x="80855" y="118782"/>
                    <a:pt x="67183" y="125355"/>
                    <a:pt x="57309" y="12535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519" name="Forme libre : forme 518">
              <a:extLst>
                <a:ext uri="{FF2B5EF4-FFF2-40B4-BE49-F238E27FC236}">
                  <a16:creationId xmlns:a16="http://schemas.microsoft.com/office/drawing/2014/main" id="{D555550B-6B47-4BCB-9160-5D8E35DE5D8A}"/>
                </a:ext>
              </a:extLst>
            </p:cNvPr>
            <p:cNvSpPr/>
            <p:nvPr>
              <p:custDataLst>
                <p:tags r:id="rId233"/>
              </p:custDataLst>
            </p:nvPr>
          </p:nvSpPr>
          <p:spPr>
            <a:xfrm>
              <a:off x="9644475" y="-12047863"/>
              <a:ext cx="254213" cy="152445"/>
            </a:xfrm>
            <a:custGeom>
              <a:avLst/>
              <a:gdLst>
                <a:gd name="connsiteX0" fmla="*/ 19773 w 254213"/>
                <a:gd name="connsiteY0" fmla="*/ 125744 h 152445"/>
                <a:gd name="connsiteX1" fmla="*/ 19066 w 254213"/>
                <a:gd name="connsiteY1" fmla="*/ 129460 h 152445"/>
                <a:gd name="connsiteX2" fmla="*/ 25096 w 254213"/>
                <a:gd name="connsiteY2" fmla="*/ 135130 h 152445"/>
                <a:gd name="connsiteX3" fmla="*/ 33604 w 254213"/>
                <a:gd name="connsiteY3" fmla="*/ 126269 h 152445"/>
                <a:gd name="connsiteX4" fmla="*/ 41762 w 254213"/>
                <a:gd name="connsiteY4" fmla="*/ 93842 h 152445"/>
                <a:gd name="connsiteX5" fmla="*/ 60733 w 254213"/>
                <a:gd name="connsiteY5" fmla="*/ 98978 h 152445"/>
                <a:gd name="connsiteX6" fmla="*/ 86266 w 254213"/>
                <a:gd name="connsiteY6" fmla="*/ 86219 h 152445"/>
                <a:gd name="connsiteX7" fmla="*/ 104529 w 254213"/>
                <a:gd name="connsiteY7" fmla="*/ 98978 h 152445"/>
                <a:gd name="connsiteX8" fmla="*/ 118543 w 254213"/>
                <a:gd name="connsiteY8" fmla="*/ 89585 h 152445"/>
                <a:gd name="connsiteX9" fmla="*/ 124747 w 254213"/>
                <a:gd name="connsiteY9" fmla="*/ 71863 h 152445"/>
                <a:gd name="connsiteX10" fmla="*/ 121911 w 254213"/>
                <a:gd name="connsiteY10" fmla="*/ 69562 h 152445"/>
                <a:gd name="connsiteX11" fmla="*/ 118010 w 254213"/>
                <a:gd name="connsiteY11" fmla="*/ 75056 h 152445"/>
                <a:gd name="connsiteX12" fmla="*/ 105062 w 254213"/>
                <a:gd name="connsiteY12" fmla="*/ 94016 h 152445"/>
                <a:gd name="connsiteX13" fmla="*/ 99214 w 254213"/>
                <a:gd name="connsiteY13" fmla="*/ 85338 h 152445"/>
                <a:gd name="connsiteX14" fmla="*/ 101868 w 254213"/>
                <a:gd name="connsiteY14" fmla="*/ 71332 h 152445"/>
                <a:gd name="connsiteX15" fmla="*/ 105768 w 254213"/>
                <a:gd name="connsiteY15" fmla="*/ 55381 h 152445"/>
                <a:gd name="connsiteX16" fmla="*/ 109852 w 254213"/>
                <a:gd name="connsiteY16" fmla="*/ 39612 h 152445"/>
                <a:gd name="connsiteX17" fmla="*/ 112862 w 254213"/>
                <a:gd name="connsiteY17" fmla="*/ 26496 h 152445"/>
                <a:gd name="connsiteX18" fmla="*/ 107016 w 254213"/>
                <a:gd name="connsiteY18" fmla="*/ 20827 h 152445"/>
                <a:gd name="connsiteX19" fmla="*/ 99747 w 254213"/>
                <a:gd name="connsiteY19" fmla="*/ 25082 h 152445"/>
                <a:gd name="connsiteX20" fmla="*/ 96903 w 254213"/>
                <a:gd name="connsiteY20" fmla="*/ 35357 h 152445"/>
                <a:gd name="connsiteX21" fmla="*/ 93185 w 254213"/>
                <a:gd name="connsiteY21" fmla="*/ 50069 h 152445"/>
                <a:gd name="connsiteX22" fmla="*/ 87688 w 254213"/>
                <a:gd name="connsiteY22" fmla="*/ 72222 h 152445"/>
                <a:gd name="connsiteX23" fmla="*/ 84851 w 254213"/>
                <a:gd name="connsiteY23" fmla="*/ 79312 h 152445"/>
                <a:gd name="connsiteX24" fmla="*/ 61440 w 254213"/>
                <a:gd name="connsiteY24" fmla="*/ 94016 h 152445"/>
                <a:gd name="connsiteX25" fmla="*/ 46902 w 254213"/>
                <a:gd name="connsiteY25" fmla="*/ 78248 h 152445"/>
                <a:gd name="connsiteX26" fmla="*/ 49921 w 254213"/>
                <a:gd name="connsiteY26" fmla="*/ 61765 h 152445"/>
                <a:gd name="connsiteX27" fmla="*/ 53822 w 254213"/>
                <a:gd name="connsiteY27" fmla="*/ 45814 h 152445"/>
                <a:gd name="connsiteX28" fmla="*/ 56300 w 254213"/>
                <a:gd name="connsiteY28" fmla="*/ 35889 h 152445"/>
                <a:gd name="connsiteX29" fmla="*/ 58961 w 254213"/>
                <a:gd name="connsiteY29" fmla="*/ 24725 h 152445"/>
                <a:gd name="connsiteX30" fmla="*/ 52932 w 254213"/>
                <a:gd name="connsiteY30" fmla="*/ 19056 h 152445"/>
                <a:gd name="connsiteX31" fmla="*/ 44424 w 254213"/>
                <a:gd name="connsiteY31" fmla="*/ 27385 h 152445"/>
                <a:gd name="connsiteX32" fmla="*/ 19773 w 254213"/>
                <a:gd name="connsiteY32" fmla="*/ 125744 h 152445"/>
                <a:gd name="connsiteX33" fmla="*/ 177844 w 254213"/>
                <a:gd name="connsiteY33" fmla="*/ 24193 h 152445"/>
                <a:gd name="connsiteX34" fmla="*/ 178202 w 254213"/>
                <a:gd name="connsiteY34" fmla="*/ 21534 h 152445"/>
                <a:gd name="connsiteX35" fmla="*/ 175365 w 254213"/>
                <a:gd name="connsiteY35" fmla="*/ 19056 h 152445"/>
                <a:gd name="connsiteX36" fmla="*/ 163838 w 254213"/>
                <a:gd name="connsiteY36" fmla="*/ 19938 h 152445"/>
                <a:gd name="connsiteX37" fmla="*/ 153908 w 254213"/>
                <a:gd name="connsiteY37" fmla="*/ 20827 h 152445"/>
                <a:gd name="connsiteX38" fmla="*/ 148943 w 254213"/>
                <a:gd name="connsiteY38" fmla="*/ 24900 h 152445"/>
                <a:gd name="connsiteX39" fmla="*/ 153551 w 254213"/>
                <a:gd name="connsiteY39" fmla="*/ 27385 h 152445"/>
                <a:gd name="connsiteX40" fmla="*/ 162067 w 254213"/>
                <a:gd name="connsiteY40" fmla="*/ 30044 h 152445"/>
                <a:gd name="connsiteX41" fmla="*/ 160470 w 254213"/>
                <a:gd name="connsiteY41" fmla="*/ 36953 h 152445"/>
                <a:gd name="connsiteX42" fmla="*/ 151604 w 254213"/>
                <a:gd name="connsiteY42" fmla="*/ 72754 h 152445"/>
                <a:gd name="connsiteX43" fmla="*/ 146281 w 254213"/>
                <a:gd name="connsiteY43" fmla="*/ 94731 h 152445"/>
                <a:gd name="connsiteX44" fmla="*/ 149650 w 254213"/>
                <a:gd name="connsiteY44" fmla="*/ 97207 h 152445"/>
                <a:gd name="connsiteX45" fmla="*/ 152494 w 254213"/>
                <a:gd name="connsiteY45" fmla="*/ 97207 h 152445"/>
                <a:gd name="connsiteX46" fmla="*/ 209763 w 254213"/>
                <a:gd name="connsiteY46" fmla="*/ 69562 h 152445"/>
                <a:gd name="connsiteX47" fmla="*/ 237425 w 254213"/>
                <a:gd name="connsiteY47" fmla="*/ 24725 h 152445"/>
                <a:gd name="connsiteX48" fmla="*/ 231396 w 254213"/>
                <a:gd name="connsiteY48" fmla="*/ 19056 h 152445"/>
                <a:gd name="connsiteX49" fmla="*/ 222355 w 254213"/>
                <a:gd name="connsiteY49" fmla="*/ 28980 h 152445"/>
                <a:gd name="connsiteX50" fmla="*/ 161360 w 254213"/>
                <a:gd name="connsiteY50" fmla="*/ 90117 h 152445"/>
                <a:gd name="connsiteX51" fmla="*/ 177844 w 254213"/>
                <a:gd name="connsiteY51" fmla="*/ 2419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4213" h="152445">
                  <a:moveTo>
                    <a:pt x="19773" y="125744"/>
                  </a:moveTo>
                  <a:cubicBezTo>
                    <a:pt x="19066" y="128396"/>
                    <a:pt x="19066" y="129285"/>
                    <a:pt x="19066" y="129460"/>
                  </a:cubicBezTo>
                  <a:cubicBezTo>
                    <a:pt x="19066" y="133359"/>
                    <a:pt x="22259" y="135130"/>
                    <a:pt x="25096" y="135130"/>
                  </a:cubicBezTo>
                  <a:cubicBezTo>
                    <a:pt x="31475" y="135130"/>
                    <a:pt x="32897" y="129285"/>
                    <a:pt x="33604" y="126269"/>
                  </a:cubicBezTo>
                  <a:cubicBezTo>
                    <a:pt x="33961" y="125386"/>
                    <a:pt x="37504" y="111206"/>
                    <a:pt x="41762" y="93842"/>
                  </a:cubicBezTo>
                  <a:cubicBezTo>
                    <a:pt x="47260" y="97566"/>
                    <a:pt x="54354" y="98978"/>
                    <a:pt x="60733" y="98978"/>
                  </a:cubicBezTo>
                  <a:cubicBezTo>
                    <a:pt x="75986" y="98978"/>
                    <a:pt x="85916" y="86577"/>
                    <a:pt x="86266" y="86219"/>
                  </a:cubicBezTo>
                  <a:cubicBezTo>
                    <a:pt x="89634" y="98446"/>
                    <a:pt x="101868" y="98978"/>
                    <a:pt x="104529" y="98978"/>
                  </a:cubicBezTo>
                  <a:cubicBezTo>
                    <a:pt x="110917" y="98978"/>
                    <a:pt x="115350" y="95080"/>
                    <a:pt x="118543" y="89585"/>
                  </a:cubicBezTo>
                  <a:cubicBezTo>
                    <a:pt x="122443" y="82678"/>
                    <a:pt x="124747" y="72578"/>
                    <a:pt x="124747" y="71863"/>
                  </a:cubicBezTo>
                  <a:cubicBezTo>
                    <a:pt x="124747" y="69562"/>
                    <a:pt x="122443" y="69562"/>
                    <a:pt x="121911" y="69562"/>
                  </a:cubicBezTo>
                  <a:cubicBezTo>
                    <a:pt x="119425" y="69562"/>
                    <a:pt x="119249" y="70268"/>
                    <a:pt x="118010" y="75056"/>
                  </a:cubicBezTo>
                  <a:cubicBezTo>
                    <a:pt x="115882" y="83559"/>
                    <a:pt x="112513" y="94016"/>
                    <a:pt x="105062" y="94016"/>
                  </a:cubicBezTo>
                  <a:cubicBezTo>
                    <a:pt x="100454" y="94016"/>
                    <a:pt x="99214" y="90117"/>
                    <a:pt x="99214" y="85338"/>
                  </a:cubicBezTo>
                  <a:cubicBezTo>
                    <a:pt x="99214" y="82320"/>
                    <a:pt x="100629" y="75945"/>
                    <a:pt x="101868" y="71332"/>
                  </a:cubicBezTo>
                  <a:cubicBezTo>
                    <a:pt x="103115" y="66552"/>
                    <a:pt x="104886" y="59287"/>
                    <a:pt x="105768" y="55381"/>
                  </a:cubicBezTo>
                  <a:lnTo>
                    <a:pt x="109852" y="39612"/>
                  </a:lnTo>
                  <a:cubicBezTo>
                    <a:pt x="110917" y="35182"/>
                    <a:pt x="112862" y="27385"/>
                    <a:pt x="112862" y="26496"/>
                  </a:cubicBezTo>
                  <a:cubicBezTo>
                    <a:pt x="112862" y="22954"/>
                    <a:pt x="110027" y="20827"/>
                    <a:pt x="107016" y="20827"/>
                  </a:cubicBezTo>
                  <a:cubicBezTo>
                    <a:pt x="105062" y="20827"/>
                    <a:pt x="101693" y="21715"/>
                    <a:pt x="99747" y="25082"/>
                  </a:cubicBezTo>
                  <a:cubicBezTo>
                    <a:pt x="99214" y="26147"/>
                    <a:pt x="97792" y="31815"/>
                    <a:pt x="96903" y="35357"/>
                  </a:cubicBezTo>
                  <a:lnTo>
                    <a:pt x="93185" y="50069"/>
                  </a:lnTo>
                  <a:lnTo>
                    <a:pt x="87688" y="72222"/>
                  </a:lnTo>
                  <a:cubicBezTo>
                    <a:pt x="86448" y="76652"/>
                    <a:pt x="86448" y="77009"/>
                    <a:pt x="84851" y="79312"/>
                  </a:cubicBezTo>
                  <a:cubicBezTo>
                    <a:pt x="79354" y="87109"/>
                    <a:pt x="71553" y="94016"/>
                    <a:pt x="61440" y="94016"/>
                  </a:cubicBezTo>
                  <a:cubicBezTo>
                    <a:pt x="46902" y="94016"/>
                    <a:pt x="46902" y="81439"/>
                    <a:pt x="46902" y="78248"/>
                  </a:cubicBezTo>
                  <a:cubicBezTo>
                    <a:pt x="46902" y="73634"/>
                    <a:pt x="47435" y="71332"/>
                    <a:pt x="49921" y="61765"/>
                  </a:cubicBezTo>
                  <a:cubicBezTo>
                    <a:pt x="51692" y="53968"/>
                    <a:pt x="52050" y="52729"/>
                    <a:pt x="53822" y="45814"/>
                  </a:cubicBezTo>
                  <a:lnTo>
                    <a:pt x="56300" y="35889"/>
                  </a:lnTo>
                  <a:cubicBezTo>
                    <a:pt x="57189" y="32172"/>
                    <a:pt x="58961" y="25432"/>
                    <a:pt x="58961" y="24725"/>
                  </a:cubicBezTo>
                  <a:cubicBezTo>
                    <a:pt x="58961" y="21534"/>
                    <a:pt x="56483" y="19056"/>
                    <a:pt x="52932" y="19056"/>
                  </a:cubicBezTo>
                  <a:cubicBezTo>
                    <a:pt x="46553" y="19056"/>
                    <a:pt x="44956" y="25257"/>
                    <a:pt x="44424" y="27385"/>
                  </a:cubicBezTo>
                  <a:lnTo>
                    <a:pt x="19773" y="125744"/>
                  </a:lnTo>
                  <a:close/>
                  <a:moveTo>
                    <a:pt x="177844" y="24193"/>
                  </a:moveTo>
                  <a:cubicBezTo>
                    <a:pt x="178027" y="23486"/>
                    <a:pt x="178202" y="22422"/>
                    <a:pt x="178202" y="21534"/>
                  </a:cubicBezTo>
                  <a:cubicBezTo>
                    <a:pt x="178202" y="21359"/>
                    <a:pt x="178202" y="19056"/>
                    <a:pt x="175365" y="19056"/>
                  </a:cubicBezTo>
                  <a:cubicBezTo>
                    <a:pt x="175191" y="19056"/>
                    <a:pt x="165077" y="19938"/>
                    <a:pt x="163838" y="19938"/>
                  </a:cubicBezTo>
                  <a:cubicBezTo>
                    <a:pt x="160470" y="20295"/>
                    <a:pt x="157277" y="20470"/>
                    <a:pt x="153908" y="20827"/>
                  </a:cubicBezTo>
                  <a:cubicBezTo>
                    <a:pt x="151072" y="21002"/>
                    <a:pt x="148943" y="21183"/>
                    <a:pt x="148943" y="24900"/>
                  </a:cubicBezTo>
                  <a:cubicBezTo>
                    <a:pt x="148943" y="27385"/>
                    <a:pt x="151430" y="27385"/>
                    <a:pt x="153551" y="27385"/>
                  </a:cubicBezTo>
                  <a:cubicBezTo>
                    <a:pt x="162067" y="27385"/>
                    <a:pt x="162067" y="28449"/>
                    <a:pt x="162067" y="30044"/>
                  </a:cubicBezTo>
                  <a:cubicBezTo>
                    <a:pt x="162067" y="31108"/>
                    <a:pt x="161177" y="34650"/>
                    <a:pt x="160470" y="36953"/>
                  </a:cubicBezTo>
                  <a:lnTo>
                    <a:pt x="151604" y="72754"/>
                  </a:lnTo>
                  <a:cubicBezTo>
                    <a:pt x="147171" y="90476"/>
                    <a:pt x="146281" y="94016"/>
                    <a:pt x="146281" y="94731"/>
                  </a:cubicBezTo>
                  <a:cubicBezTo>
                    <a:pt x="146281" y="97207"/>
                    <a:pt x="148943" y="97207"/>
                    <a:pt x="149650" y="97207"/>
                  </a:cubicBezTo>
                  <a:lnTo>
                    <a:pt x="152494" y="97207"/>
                  </a:lnTo>
                  <a:cubicBezTo>
                    <a:pt x="168271" y="94731"/>
                    <a:pt x="190793" y="86394"/>
                    <a:pt x="209763" y="69562"/>
                  </a:cubicBezTo>
                  <a:cubicBezTo>
                    <a:pt x="233874" y="48115"/>
                    <a:pt x="237425" y="25082"/>
                    <a:pt x="237425" y="24725"/>
                  </a:cubicBezTo>
                  <a:cubicBezTo>
                    <a:pt x="237425" y="21534"/>
                    <a:pt x="234939" y="19056"/>
                    <a:pt x="231396" y="19056"/>
                  </a:cubicBezTo>
                  <a:cubicBezTo>
                    <a:pt x="225192" y="19056"/>
                    <a:pt x="223952" y="24018"/>
                    <a:pt x="222355" y="28980"/>
                  </a:cubicBezTo>
                  <a:cubicBezTo>
                    <a:pt x="215261" y="54143"/>
                    <a:pt x="191500" y="81256"/>
                    <a:pt x="161360" y="90117"/>
                  </a:cubicBezTo>
                  <a:lnTo>
                    <a:pt x="177844" y="2419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520" name="Forme libre : forme 519">
              <a:extLst>
                <a:ext uri="{FF2B5EF4-FFF2-40B4-BE49-F238E27FC236}">
                  <a16:creationId xmlns:a16="http://schemas.microsoft.com/office/drawing/2014/main" id="{6378A141-0612-4D61-A850-4BF571A325C2}"/>
                </a:ext>
              </a:extLst>
            </p:cNvPr>
            <p:cNvSpPr/>
            <p:nvPr>
              <p:custDataLst>
                <p:tags r:id="rId234"/>
              </p:custDataLst>
            </p:nvPr>
          </p:nvSpPr>
          <p:spPr>
            <a:xfrm>
              <a:off x="9687577" y="-11848269"/>
              <a:ext cx="50843" cy="50815"/>
            </a:xfrm>
            <a:custGeom>
              <a:avLst/>
              <a:gdLst>
                <a:gd name="connsiteX0" fmla="*/ 39284 w 50842"/>
                <a:gd name="connsiteY0" fmla="*/ 29337 h 50815"/>
                <a:gd name="connsiteX1" fmla="*/ 29179 w 50842"/>
                <a:gd name="connsiteY1" fmla="*/ 19056 h 50815"/>
                <a:gd name="connsiteX2" fmla="*/ 19066 w 50842"/>
                <a:gd name="connsiteY2" fmla="*/ 29162 h 50815"/>
                <a:gd name="connsiteX3" fmla="*/ 29179 w 50842"/>
                <a:gd name="connsiteY3" fmla="*/ 39437 h 50815"/>
                <a:gd name="connsiteX4" fmla="*/ 39284 w 50842"/>
                <a:gd name="connsiteY4" fmla="*/ 29337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39284" y="29337"/>
                  </a:moveTo>
                  <a:cubicBezTo>
                    <a:pt x="39284" y="23668"/>
                    <a:pt x="34851" y="19056"/>
                    <a:pt x="29179" y="19056"/>
                  </a:cubicBezTo>
                  <a:cubicBezTo>
                    <a:pt x="23150" y="19056"/>
                    <a:pt x="19066" y="24018"/>
                    <a:pt x="19066" y="29162"/>
                  </a:cubicBezTo>
                  <a:cubicBezTo>
                    <a:pt x="19066" y="34831"/>
                    <a:pt x="23499" y="39437"/>
                    <a:pt x="29179" y="39437"/>
                  </a:cubicBezTo>
                  <a:cubicBezTo>
                    <a:pt x="35201" y="39437"/>
                    <a:pt x="39284" y="34475"/>
                    <a:pt x="39284" y="293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521" name="Forme libre : forme 520">
              <a:extLst>
                <a:ext uri="{FF2B5EF4-FFF2-40B4-BE49-F238E27FC236}">
                  <a16:creationId xmlns:a16="http://schemas.microsoft.com/office/drawing/2014/main" id="{3B8EA2CA-27D7-42C8-951A-E5D5362F867E}"/>
                </a:ext>
              </a:extLst>
            </p:cNvPr>
            <p:cNvSpPr/>
            <p:nvPr>
              <p:custDataLst>
                <p:tags r:id="rId235"/>
              </p:custDataLst>
            </p:nvPr>
          </p:nvSpPr>
          <p:spPr>
            <a:xfrm>
              <a:off x="9637502" y="-11806974"/>
              <a:ext cx="127107" cy="101630"/>
            </a:xfrm>
            <a:custGeom>
              <a:avLst/>
              <a:gdLst>
                <a:gd name="connsiteX0" fmla="*/ 105062 w 127106"/>
                <a:gd name="connsiteY0" fmla="*/ 72220 h 101630"/>
                <a:gd name="connsiteX1" fmla="*/ 127933 w 127106"/>
                <a:gd name="connsiteY1" fmla="*/ 29861 h 101630"/>
                <a:gd name="connsiteX2" fmla="*/ 124922 w 127106"/>
                <a:gd name="connsiteY2" fmla="*/ 27558 h 101630"/>
                <a:gd name="connsiteX3" fmla="*/ 121197 w 127106"/>
                <a:gd name="connsiteY3" fmla="*/ 31989 h 101630"/>
                <a:gd name="connsiteX4" fmla="*/ 104704 w 127106"/>
                <a:gd name="connsiteY4" fmla="*/ 64066 h 101630"/>
                <a:gd name="connsiteX5" fmla="*/ 103823 w 127106"/>
                <a:gd name="connsiteY5" fmla="*/ 47940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0 w 127106"/>
                <a:gd name="connsiteY9" fmla="*/ 83916 h 101630"/>
                <a:gd name="connsiteX10" fmla="*/ 110917 w 127106"/>
                <a:gd name="connsiteY10" fmla="*/ 98978 h 101630"/>
                <a:gd name="connsiteX11" fmla="*/ 127584 w 127106"/>
                <a:gd name="connsiteY11" fmla="*/ 86575 h 101630"/>
                <a:gd name="connsiteX12" fmla="*/ 124564 w 127106"/>
                <a:gd name="connsiteY12" fmla="*/ 84448 h 101630"/>
                <a:gd name="connsiteX13" fmla="*/ 121554 w 127106"/>
                <a:gd name="connsiteY13" fmla="*/ 86219 h 101630"/>
                <a:gd name="connsiteX14" fmla="*/ 111449 w 127106"/>
                <a:gd name="connsiteY14" fmla="*/ 94016 h 101630"/>
                <a:gd name="connsiteX15" fmla="*/ 105062 w 127106"/>
                <a:gd name="connsiteY15" fmla="*/ 72220 h 101630"/>
                <a:gd name="connsiteX16" fmla="*/ 91231 w 127106"/>
                <a:gd name="connsiteY16" fmla="*/ 78246 h 101630"/>
                <a:gd name="connsiteX17" fmla="*/ 52043 w 127106"/>
                <a:gd name="connsiteY17" fmla="*/ 94016 h 101630"/>
                <a:gd name="connsiteX18" fmla="*/ 33779 w 127106"/>
                <a:gd name="connsiteY18" fmla="*/ 74348 h 101630"/>
                <a:gd name="connsiteX19" fmla="*/ 45488 w 127106"/>
                <a:gd name="connsiteY19" fmla="*/ 37658 h 101630"/>
                <a:gd name="connsiteX20" fmla="*/ 69957 w 127106"/>
                <a:gd name="connsiteY20" fmla="*/ 24018 h 101630"/>
                <a:gd name="connsiteX21" fmla="*/ 89634 w 127106"/>
                <a:gd name="connsiteY21" fmla="*/ 48647 h 101630"/>
                <a:gd name="connsiteX22" fmla="*/ 91231 w 127106"/>
                <a:gd name="connsiteY22" fmla="*/ 7824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0"/>
                  </a:moveTo>
                  <a:cubicBezTo>
                    <a:pt x="121371" y="55381"/>
                    <a:pt x="127933" y="31815"/>
                    <a:pt x="127933" y="29861"/>
                  </a:cubicBezTo>
                  <a:cubicBezTo>
                    <a:pt x="127933" y="27558"/>
                    <a:pt x="125804" y="27558"/>
                    <a:pt x="124922" y="27558"/>
                  </a:cubicBezTo>
                  <a:cubicBezTo>
                    <a:pt x="122436" y="27558"/>
                    <a:pt x="122436" y="28090"/>
                    <a:pt x="121197" y="31989"/>
                  </a:cubicBezTo>
                  <a:cubicBezTo>
                    <a:pt x="118003" y="43685"/>
                    <a:pt x="112156" y="54498"/>
                    <a:pt x="104704" y="64066"/>
                  </a:cubicBezTo>
                  <a:cubicBezTo>
                    <a:pt x="104529" y="61407"/>
                    <a:pt x="104172" y="49536"/>
                    <a:pt x="103823" y="47940"/>
                  </a:cubicBezTo>
                  <a:cubicBezTo>
                    <a:pt x="101161" y="30393"/>
                    <a:pt x="87863" y="19056"/>
                    <a:pt x="70131" y="19056"/>
                  </a:cubicBezTo>
                  <a:cubicBezTo>
                    <a:pt x="44067" y="19056"/>
                    <a:pt x="19066" y="43336"/>
                    <a:pt x="19066" y="68148"/>
                  </a:cubicBezTo>
                  <a:cubicBezTo>
                    <a:pt x="19066" y="84448"/>
                    <a:pt x="30943" y="98978"/>
                    <a:pt x="51510" y="98978"/>
                  </a:cubicBezTo>
                  <a:cubicBezTo>
                    <a:pt x="67827" y="98978"/>
                    <a:pt x="82540" y="91538"/>
                    <a:pt x="92470" y="83916"/>
                  </a:cubicBezTo>
                  <a:cubicBezTo>
                    <a:pt x="96553" y="96851"/>
                    <a:pt x="105594" y="98978"/>
                    <a:pt x="110917" y="98978"/>
                  </a:cubicBezTo>
                  <a:cubicBezTo>
                    <a:pt x="121197" y="98978"/>
                    <a:pt x="127584" y="90300"/>
                    <a:pt x="127584" y="86575"/>
                  </a:cubicBezTo>
                  <a:cubicBezTo>
                    <a:pt x="127584" y="84448"/>
                    <a:pt x="125454" y="84448"/>
                    <a:pt x="124564" y="84448"/>
                  </a:cubicBezTo>
                  <a:cubicBezTo>
                    <a:pt x="122261" y="84448"/>
                    <a:pt x="121903" y="85155"/>
                    <a:pt x="121554" y="86219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1" y="94016"/>
                    <a:pt x="105062" y="72220"/>
                  </a:cubicBezTo>
                  <a:close/>
                  <a:moveTo>
                    <a:pt x="91231" y="78246"/>
                  </a:moveTo>
                  <a:cubicBezTo>
                    <a:pt x="73857" y="92420"/>
                    <a:pt x="58787" y="94016"/>
                    <a:pt x="52043" y="94016"/>
                  </a:cubicBezTo>
                  <a:cubicBezTo>
                    <a:pt x="40341" y="94016"/>
                    <a:pt x="33779" y="86219"/>
                    <a:pt x="33779" y="74348"/>
                  </a:cubicBezTo>
                  <a:cubicBezTo>
                    <a:pt x="33779" y="69204"/>
                    <a:pt x="36265" y="49894"/>
                    <a:pt x="45488" y="37658"/>
                  </a:cubicBezTo>
                  <a:cubicBezTo>
                    <a:pt x="53639" y="27027"/>
                    <a:pt x="63744" y="24018"/>
                    <a:pt x="69957" y="24018"/>
                  </a:cubicBezTo>
                  <a:cubicBezTo>
                    <a:pt x="84137" y="24018"/>
                    <a:pt x="88220" y="37658"/>
                    <a:pt x="89634" y="48647"/>
                  </a:cubicBezTo>
                  <a:cubicBezTo>
                    <a:pt x="90699" y="56269"/>
                    <a:pt x="90342" y="68853"/>
                    <a:pt x="91231" y="7824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522" name="Forme libre : forme 521">
              <a:extLst>
                <a:ext uri="{FF2B5EF4-FFF2-40B4-BE49-F238E27FC236}">
                  <a16:creationId xmlns:a16="http://schemas.microsoft.com/office/drawing/2014/main" id="{A3BDF91C-95BE-41C3-BBC2-B8D1E60BE08C}"/>
                </a:ext>
              </a:extLst>
            </p:cNvPr>
            <p:cNvSpPr/>
            <p:nvPr>
              <p:custDataLst>
                <p:tags r:id="rId236"/>
              </p:custDataLst>
            </p:nvPr>
          </p:nvSpPr>
          <p:spPr>
            <a:xfrm>
              <a:off x="9826276" y="-11895019"/>
              <a:ext cx="50843" cy="50815"/>
            </a:xfrm>
            <a:custGeom>
              <a:avLst/>
              <a:gdLst>
                <a:gd name="connsiteX0" fmla="*/ 39284 w 50842"/>
                <a:gd name="connsiteY0" fmla="*/ 29339 h 50815"/>
                <a:gd name="connsiteX1" fmla="*/ 29179 w 50842"/>
                <a:gd name="connsiteY1" fmla="*/ 19056 h 50815"/>
                <a:gd name="connsiteX2" fmla="*/ 19066 w 50842"/>
                <a:gd name="connsiteY2" fmla="*/ 29163 h 50815"/>
                <a:gd name="connsiteX3" fmla="*/ 29179 w 50842"/>
                <a:gd name="connsiteY3" fmla="*/ 39437 h 50815"/>
                <a:gd name="connsiteX4" fmla="*/ 39284 w 50842"/>
                <a:gd name="connsiteY4" fmla="*/ 29339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39284" y="29339"/>
                  </a:moveTo>
                  <a:cubicBezTo>
                    <a:pt x="39284" y="23669"/>
                    <a:pt x="34851" y="19056"/>
                    <a:pt x="29179" y="19056"/>
                  </a:cubicBezTo>
                  <a:cubicBezTo>
                    <a:pt x="23149" y="19056"/>
                    <a:pt x="19066" y="24018"/>
                    <a:pt x="19066" y="29163"/>
                  </a:cubicBezTo>
                  <a:cubicBezTo>
                    <a:pt x="19066" y="34833"/>
                    <a:pt x="23499" y="39437"/>
                    <a:pt x="29179" y="39437"/>
                  </a:cubicBezTo>
                  <a:cubicBezTo>
                    <a:pt x="35200" y="39437"/>
                    <a:pt x="39284" y="34475"/>
                    <a:pt x="39284" y="293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523" name="Forme libre : forme 522">
              <a:extLst>
                <a:ext uri="{FF2B5EF4-FFF2-40B4-BE49-F238E27FC236}">
                  <a16:creationId xmlns:a16="http://schemas.microsoft.com/office/drawing/2014/main" id="{BA24A912-BC29-4A90-BD31-8FEED0FFF068}"/>
                </a:ext>
              </a:extLst>
            </p:cNvPr>
            <p:cNvSpPr/>
            <p:nvPr>
              <p:custDataLst>
                <p:tags r:id="rId237"/>
              </p:custDataLst>
            </p:nvPr>
          </p:nvSpPr>
          <p:spPr>
            <a:xfrm>
              <a:off x="9766834" y="-11853763"/>
              <a:ext cx="127107" cy="177853"/>
            </a:xfrm>
            <a:custGeom>
              <a:avLst/>
              <a:gdLst>
                <a:gd name="connsiteX0" fmla="*/ 122665 w 127106"/>
                <a:gd name="connsiteY0" fmla="*/ 43692 h 177852"/>
                <a:gd name="connsiteX1" fmla="*/ 93581 w 127106"/>
                <a:gd name="connsiteY1" fmla="*/ 19056 h 177852"/>
                <a:gd name="connsiteX2" fmla="*/ 46949 w 127106"/>
                <a:gd name="connsiteY2" fmla="*/ 64606 h 177852"/>
                <a:gd name="connsiteX3" fmla="*/ 19113 w 127106"/>
                <a:gd name="connsiteY3" fmla="*/ 176248 h 177852"/>
                <a:gd name="connsiteX4" fmla="*/ 21592 w 127106"/>
                <a:gd name="connsiteY4" fmla="*/ 178375 h 177852"/>
                <a:gd name="connsiteX5" fmla="*/ 24959 w 127106"/>
                <a:gd name="connsiteY5" fmla="*/ 177138 h 177852"/>
                <a:gd name="connsiteX6" fmla="*/ 36844 w 127106"/>
                <a:gd name="connsiteY6" fmla="*/ 129817 h 177852"/>
                <a:gd name="connsiteX7" fmla="*/ 63441 w 127106"/>
                <a:gd name="connsiteY7" fmla="*/ 145592 h 177852"/>
                <a:gd name="connsiteX8" fmla="*/ 116278 w 127106"/>
                <a:gd name="connsiteY8" fmla="*/ 100582 h 177852"/>
                <a:gd name="connsiteX9" fmla="*/ 102447 w 127106"/>
                <a:gd name="connsiteY9" fmla="*/ 73642 h 177852"/>
                <a:gd name="connsiteX10" fmla="*/ 122665 w 127106"/>
                <a:gd name="connsiteY10" fmla="*/ 43692 h 177852"/>
                <a:gd name="connsiteX11" fmla="*/ 87551 w 127106"/>
                <a:gd name="connsiteY11" fmla="*/ 73467 h 177852"/>
                <a:gd name="connsiteX12" fmla="*/ 78511 w 127106"/>
                <a:gd name="connsiteY12" fmla="*/ 74706 h 177852"/>
                <a:gd name="connsiteX13" fmla="*/ 70177 w 127106"/>
                <a:gd name="connsiteY13" fmla="*/ 73816 h 177852"/>
                <a:gd name="connsiteX14" fmla="*/ 78511 w 127106"/>
                <a:gd name="connsiteY14" fmla="*/ 72578 h 177852"/>
                <a:gd name="connsiteX15" fmla="*/ 87551 w 127106"/>
                <a:gd name="connsiteY15" fmla="*/ 73467 h 177852"/>
                <a:gd name="connsiteX16" fmla="*/ 110955 w 127106"/>
                <a:gd name="connsiteY16" fmla="*/ 40501 h 177852"/>
                <a:gd name="connsiteX17" fmla="*/ 95353 w 127106"/>
                <a:gd name="connsiteY17" fmla="*/ 69917 h 177852"/>
                <a:gd name="connsiteX18" fmla="*/ 78686 w 127106"/>
                <a:gd name="connsiteY18" fmla="*/ 67616 h 177852"/>
                <a:gd name="connsiteX19" fmla="*/ 63616 w 127106"/>
                <a:gd name="connsiteY19" fmla="*/ 74348 h 177852"/>
                <a:gd name="connsiteX20" fmla="*/ 78153 w 127106"/>
                <a:gd name="connsiteY20" fmla="*/ 79493 h 177852"/>
                <a:gd name="connsiteX21" fmla="*/ 95003 w 127106"/>
                <a:gd name="connsiteY21" fmla="*/ 77009 h 177852"/>
                <a:gd name="connsiteX22" fmla="*/ 103154 w 127106"/>
                <a:gd name="connsiteY22" fmla="*/ 95793 h 177852"/>
                <a:gd name="connsiteX23" fmla="*/ 63973 w 127106"/>
                <a:gd name="connsiteY23" fmla="*/ 140630 h 177852"/>
                <a:gd name="connsiteX24" fmla="*/ 40562 w 127106"/>
                <a:gd name="connsiteY24" fmla="*/ 118304 h 177852"/>
                <a:gd name="connsiteX25" fmla="*/ 41094 w 127106"/>
                <a:gd name="connsiteY25" fmla="*/ 113158 h 177852"/>
                <a:gd name="connsiteX26" fmla="*/ 52796 w 127106"/>
                <a:gd name="connsiteY26" fmla="*/ 66019 h 177852"/>
                <a:gd name="connsiteX27" fmla="*/ 93224 w 127106"/>
                <a:gd name="connsiteY27" fmla="*/ 24018 h 177852"/>
                <a:gd name="connsiteX28" fmla="*/ 110955 w 127106"/>
                <a:gd name="connsiteY28" fmla="*/ 4050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7106" h="177852">
                  <a:moveTo>
                    <a:pt x="122665" y="43692"/>
                  </a:moveTo>
                  <a:cubicBezTo>
                    <a:pt x="122665" y="28098"/>
                    <a:pt x="109184" y="19056"/>
                    <a:pt x="93581" y="19056"/>
                  </a:cubicBezTo>
                  <a:cubicBezTo>
                    <a:pt x="69288" y="19056"/>
                    <a:pt x="51381" y="46701"/>
                    <a:pt x="46949" y="64606"/>
                  </a:cubicBezTo>
                  <a:lnTo>
                    <a:pt x="19113" y="176248"/>
                  </a:lnTo>
                  <a:cubicBezTo>
                    <a:pt x="18755" y="177487"/>
                    <a:pt x="20526" y="178375"/>
                    <a:pt x="21592" y="178375"/>
                  </a:cubicBezTo>
                  <a:cubicBezTo>
                    <a:pt x="23188" y="178375"/>
                    <a:pt x="24610" y="178202"/>
                    <a:pt x="24959" y="177138"/>
                  </a:cubicBezTo>
                  <a:lnTo>
                    <a:pt x="36844" y="129817"/>
                  </a:lnTo>
                  <a:cubicBezTo>
                    <a:pt x="40562" y="137971"/>
                    <a:pt x="49078" y="145592"/>
                    <a:pt x="63441" y="145592"/>
                  </a:cubicBezTo>
                  <a:cubicBezTo>
                    <a:pt x="88259" y="145592"/>
                    <a:pt x="116278" y="127697"/>
                    <a:pt x="116278" y="100582"/>
                  </a:cubicBezTo>
                  <a:cubicBezTo>
                    <a:pt x="116278" y="90125"/>
                    <a:pt x="111487" y="79493"/>
                    <a:pt x="102447" y="73642"/>
                  </a:cubicBezTo>
                  <a:cubicBezTo>
                    <a:pt x="111138" y="68148"/>
                    <a:pt x="122665" y="58048"/>
                    <a:pt x="122665" y="43692"/>
                  </a:cubicBezTo>
                  <a:close/>
                  <a:moveTo>
                    <a:pt x="87551" y="73467"/>
                  </a:moveTo>
                  <a:cubicBezTo>
                    <a:pt x="84890" y="73999"/>
                    <a:pt x="83652" y="74706"/>
                    <a:pt x="78511" y="74706"/>
                  </a:cubicBezTo>
                  <a:cubicBezTo>
                    <a:pt x="75676" y="74706"/>
                    <a:pt x="71417" y="74531"/>
                    <a:pt x="70177" y="73816"/>
                  </a:cubicBezTo>
                  <a:cubicBezTo>
                    <a:pt x="71949" y="72752"/>
                    <a:pt x="76915" y="72578"/>
                    <a:pt x="78511" y="72578"/>
                  </a:cubicBezTo>
                  <a:cubicBezTo>
                    <a:pt x="81173" y="72578"/>
                    <a:pt x="85073" y="72752"/>
                    <a:pt x="87551" y="73467"/>
                  </a:cubicBezTo>
                  <a:close/>
                  <a:moveTo>
                    <a:pt x="110955" y="40501"/>
                  </a:moveTo>
                  <a:cubicBezTo>
                    <a:pt x="110955" y="49894"/>
                    <a:pt x="106348" y="63717"/>
                    <a:pt x="95353" y="69917"/>
                  </a:cubicBezTo>
                  <a:cubicBezTo>
                    <a:pt x="91984" y="68853"/>
                    <a:pt x="88616" y="67616"/>
                    <a:pt x="78686" y="67616"/>
                  </a:cubicBezTo>
                  <a:cubicBezTo>
                    <a:pt x="72482" y="67616"/>
                    <a:pt x="63616" y="67973"/>
                    <a:pt x="63616" y="74348"/>
                  </a:cubicBezTo>
                  <a:cubicBezTo>
                    <a:pt x="63616" y="78778"/>
                    <a:pt x="69113" y="79493"/>
                    <a:pt x="78153" y="79493"/>
                  </a:cubicBezTo>
                  <a:cubicBezTo>
                    <a:pt x="84183" y="79493"/>
                    <a:pt x="89506" y="78605"/>
                    <a:pt x="95003" y="77009"/>
                  </a:cubicBezTo>
                  <a:cubicBezTo>
                    <a:pt x="100318" y="80732"/>
                    <a:pt x="103154" y="87997"/>
                    <a:pt x="103154" y="95793"/>
                  </a:cubicBezTo>
                  <a:cubicBezTo>
                    <a:pt x="103154" y="121488"/>
                    <a:pt x="85605" y="140630"/>
                    <a:pt x="63973" y="140630"/>
                  </a:cubicBezTo>
                  <a:cubicBezTo>
                    <a:pt x="50317" y="140630"/>
                    <a:pt x="40562" y="132301"/>
                    <a:pt x="40562" y="118304"/>
                  </a:cubicBezTo>
                  <a:cubicBezTo>
                    <a:pt x="40562" y="116525"/>
                    <a:pt x="40744" y="114754"/>
                    <a:pt x="41094" y="113158"/>
                  </a:cubicBezTo>
                  <a:lnTo>
                    <a:pt x="52796" y="66019"/>
                  </a:lnTo>
                  <a:cubicBezTo>
                    <a:pt x="57054" y="49187"/>
                    <a:pt x="72656" y="24018"/>
                    <a:pt x="93224" y="24018"/>
                  </a:cubicBezTo>
                  <a:cubicBezTo>
                    <a:pt x="103687" y="24018"/>
                    <a:pt x="110955" y="29694"/>
                    <a:pt x="110955" y="405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524" name="Forme libre : forme 523">
              <a:extLst>
                <a:ext uri="{FF2B5EF4-FFF2-40B4-BE49-F238E27FC236}">
                  <a16:creationId xmlns:a16="http://schemas.microsoft.com/office/drawing/2014/main" id="{9C044606-20F5-430F-8785-64F7983A3E89}"/>
                </a:ext>
              </a:extLst>
            </p:cNvPr>
            <p:cNvSpPr/>
            <p:nvPr>
              <p:custDataLst>
                <p:tags r:id="rId238"/>
              </p:custDataLst>
            </p:nvPr>
          </p:nvSpPr>
          <p:spPr>
            <a:xfrm>
              <a:off x="9899110" y="-12021270"/>
              <a:ext cx="228792" cy="203260"/>
            </a:xfrm>
            <a:custGeom>
              <a:avLst/>
              <a:gdLst>
                <a:gd name="connsiteX0" fmla="*/ 224939 w 228792"/>
                <a:gd name="connsiteY0" fmla="*/ 29021 h 203260"/>
                <a:gd name="connsiteX1" fmla="*/ 197587 w 228792"/>
                <a:gd name="connsiteY1" fmla="*/ 19152 h 203260"/>
                <a:gd name="connsiteX2" fmla="*/ 102122 w 228792"/>
                <a:gd name="connsiteY2" fmla="*/ 19152 h 203260"/>
                <a:gd name="connsiteX3" fmla="*/ 62870 w 228792"/>
                <a:gd name="connsiteY3" fmla="*/ 40160 h 203260"/>
                <a:gd name="connsiteX4" fmla="*/ 65404 w 228792"/>
                <a:gd name="connsiteY4" fmla="*/ 41931 h 203260"/>
                <a:gd name="connsiteX5" fmla="*/ 82119 w 228792"/>
                <a:gd name="connsiteY5" fmla="*/ 33579 h 203260"/>
                <a:gd name="connsiteX6" fmla="*/ 105419 w 228792"/>
                <a:gd name="connsiteY6" fmla="*/ 33070 h 203260"/>
                <a:gd name="connsiteX7" fmla="*/ 121117 w 228792"/>
                <a:gd name="connsiteY7" fmla="*/ 33070 h 203260"/>
                <a:gd name="connsiteX8" fmla="*/ 120100 w 228792"/>
                <a:gd name="connsiteY8" fmla="*/ 37882 h 203260"/>
                <a:gd name="connsiteX9" fmla="*/ 84145 w 228792"/>
                <a:gd name="connsiteY9" fmla="*/ 148231 h 203260"/>
                <a:gd name="connsiteX10" fmla="*/ 65404 w 228792"/>
                <a:gd name="connsiteY10" fmla="*/ 186190 h 203260"/>
                <a:gd name="connsiteX11" fmla="*/ 41349 w 228792"/>
                <a:gd name="connsiteY11" fmla="*/ 170247 h 203260"/>
                <a:gd name="connsiteX12" fmla="*/ 38815 w 228792"/>
                <a:gd name="connsiteY12" fmla="*/ 167714 h 203260"/>
                <a:gd name="connsiteX13" fmla="*/ 19066 w 228792"/>
                <a:gd name="connsiteY13" fmla="*/ 180116 h 203260"/>
                <a:gd name="connsiteX14" fmla="*/ 19574 w 228792"/>
                <a:gd name="connsiteY14" fmla="*/ 181632 h 203260"/>
                <a:gd name="connsiteX15" fmla="*/ 47935 w 228792"/>
                <a:gd name="connsiteY15" fmla="*/ 200362 h 203260"/>
                <a:gd name="connsiteX16" fmla="*/ 83891 w 228792"/>
                <a:gd name="connsiteY16" fmla="*/ 181632 h 203260"/>
                <a:gd name="connsiteX17" fmla="*/ 115548 w 228792"/>
                <a:gd name="connsiteY17" fmla="*/ 115327 h 203260"/>
                <a:gd name="connsiteX18" fmla="*/ 164420 w 228792"/>
                <a:gd name="connsiteY18" fmla="*/ 115327 h 203260"/>
                <a:gd name="connsiteX19" fmla="*/ 163912 w 228792"/>
                <a:gd name="connsiteY19" fmla="*/ 116082 h 203260"/>
                <a:gd name="connsiteX20" fmla="*/ 166447 w 228792"/>
                <a:gd name="connsiteY20" fmla="*/ 117851 h 203260"/>
                <a:gd name="connsiteX21" fmla="*/ 186450 w 228792"/>
                <a:gd name="connsiteY21" fmla="*/ 102925 h 203260"/>
                <a:gd name="connsiteX22" fmla="*/ 181636 w 228792"/>
                <a:gd name="connsiteY22" fmla="*/ 101409 h 203260"/>
                <a:gd name="connsiteX23" fmla="*/ 120862 w 228792"/>
                <a:gd name="connsiteY23" fmla="*/ 101409 h 203260"/>
                <a:gd name="connsiteX24" fmla="*/ 140612 w 228792"/>
                <a:gd name="connsiteY24" fmla="*/ 33070 h 203260"/>
                <a:gd name="connsiteX25" fmla="*/ 174041 w 228792"/>
                <a:gd name="connsiteY25" fmla="*/ 33070 h 203260"/>
                <a:gd name="connsiteX26" fmla="*/ 202655 w 228792"/>
                <a:gd name="connsiteY26" fmla="*/ 37373 h 203260"/>
                <a:gd name="connsiteX27" fmla="*/ 203164 w 228792"/>
                <a:gd name="connsiteY27" fmla="*/ 42685 h 203260"/>
                <a:gd name="connsiteX28" fmla="*/ 205190 w 228792"/>
                <a:gd name="connsiteY28" fmla="*/ 43448 h 203260"/>
                <a:gd name="connsiteX29" fmla="*/ 224939 w 228792"/>
                <a:gd name="connsiteY29" fmla="*/ 2902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8792" h="203260">
                  <a:moveTo>
                    <a:pt x="224939" y="29021"/>
                  </a:moveTo>
                  <a:cubicBezTo>
                    <a:pt x="224939" y="17381"/>
                    <a:pt x="205444" y="19152"/>
                    <a:pt x="197587" y="19152"/>
                  </a:cubicBezTo>
                  <a:lnTo>
                    <a:pt x="102122" y="19152"/>
                  </a:lnTo>
                  <a:cubicBezTo>
                    <a:pt x="89460" y="19152"/>
                    <a:pt x="66922" y="26489"/>
                    <a:pt x="62870" y="40160"/>
                  </a:cubicBezTo>
                  <a:cubicBezTo>
                    <a:pt x="63379" y="41677"/>
                    <a:pt x="63887" y="41931"/>
                    <a:pt x="65404" y="41931"/>
                  </a:cubicBezTo>
                  <a:cubicBezTo>
                    <a:pt x="70973" y="41931"/>
                    <a:pt x="78576" y="37373"/>
                    <a:pt x="82119" y="33579"/>
                  </a:cubicBezTo>
                  <a:cubicBezTo>
                    <a:pt x="89968" y="33579"/>
                    <a:pt x="97563" y="33070"/>
                    <a:pt x="105419" y="33070"/>
                  </a:cubicBezTo>
                  <a:lnTo>
                    <a:pt x="121117" y="33070"/>
                  </a:lnTo>
                  <a:cubicBezTo>
                    <a:pt x="121117" y="33070"/>
                    <a:pt x="120100" y="37628"/>
                    <a:pt x="120100" y="37882"/>
                  </a:cubicBezTo>
                  <a:cubicBezTo>
                    <a:pt x="110225" y="84195"/>
                    <a:pt x="95290" y="123426"/>
                    <a:pt x="84145" y="148231"/>
                  </a:cubicBezTo>
                  <a:cubicBezTo>
                    <a:pt x="82627" y="151517"/>
                    <a:pt x="68947" y="183149"/>
                    <a:pt x="65404" y="186190"/>
                  </a:cubicBezTo>
                  <a:cubicBezTo>
                    <a:pt x="54266" y="186190"/>
                    <a:pt x="45909" y="180116"/>
                    <a:pt x="41349" y="170247"/>
                  </a:cubicBezTo>
                  <a:cubicBezTo>
                    <a:pt x="40587" y="168730"/>
                    <a:pt x="40587" y="167714"/>
                    <a:pt x="38815" y="167714"/>
                  </a:cubicBezTo>
                  <a:cubicBezTo>
                    <a:pt x="32992" y="167714"/>
                    <a:pt x="19066" y="175812"/>
                    <a:pt x="19066" y="180116"/>
                  </a:cubicBezTo>
                  <a:cubicBezTo>
                    <a:pt x="19066" y="180624"/>
                    <a:pt x="19320" y="181125"/>
                    <a:pt x="19574" y="181632"/>
                  </a:cubicBezTo>
                  <a:cubicBezTo>
                    <a:pt x="24127" y="193527"/>
                    <a:pt x="35526" y="200362"/>
                    <a:pt x="47935" y="200362"/>
                  </a:cubicBezTo>
                  <a:cubicBezTo>
                    <a:pt x="60844" y="200362"/>
                    <a:pt x="75788" y="191002"/>
                    <a:pt x="83891" y="181632"/>
                  </a:cubicBezTo>
                  <a:cubicBezTo>
                    <a:pt x="92248" y="172018"/>
                    <a:pt x="108962" y="130509"/>
                    <a:pt x="115548" y="115327"/>
                  </a:cubicBezTo>
                  <a:lnTo>
                    <a:pt x="164420" y="115327"/>
                  </a:lnTo>
                  <a:cubicBezTo>
                    <a:pt x="164167" y="115581"/>
                    <a:pt x="163912" y="115828"/>
                    <a:pt x="163912" y="116082"/>
                  </a:cubicBezTo>
                  <a:cubicBezTo>
                    <a:pt x="163912" y="117098"/>
                    <a:pt x="165430" y="117851"/>
                    <a:pt x="166447" y="117851"/>
                  </a:cubicBezTo>
                  <a:cubicBezTo>
                    <a:pt x="172015" y="117851"/>
                    <a:pt x="186450" y="110769"/>
                    <a:pt x="186450" y="102925"/>
                  </a:cubicBezTo>
                  <a:cubicBezTo>
                    <a:pt x="186450" y="101154"/>
                    <a:pt x="184678" y="101409"/>
                    <a:pt x="181636" y="101409"/>
                  </a:cubicBezTo>
                  <a:lnTo>
                    <a:pt x="120862" y="101409"/>
                  </a:lnTo>
                  <a:cubicBezTo>
                    <a:pt x="127449" y="78630"/>
                    <a:pt x="136059" y="56358"/>
                    <a:pt x="140612" y="33070"/>
                  </a:cubicBezTo>
                  <a:lnTo>
                    <a:pt x="174041" y="33070"/>
                  </a:lnTo>
                  <a:cubicBezTo>
                    <a:pt x="180372" y="33070"/>
                    <a:pt x="198096" y="31808"/>
                    <a:pt x="202655" y="37373"/>
                  </a:cubicBezTo>
                  <a:cubicBezTo>
                    <a:pt x="203164" y="38890"/>
                    <a:pt x="202402" y="41422"/>
                    <a:pt x="203164" y="42685"/>
                  </a:cubicBezTo>
                  <a:cubicBezTo>
                    <a:pt x="203665" y="43193"/>
                    <a:pt x="204427" y="43448"/>
                    <a:pt x="205190" y="43448"/>
                  </a:cubicBezTo>
                  <a:cubicBezTo>
                    <a:pt x="211268" y="43448"/>
                    <a:pt x="224939" y="35857"/>
                    <a:pt x="224939" y="2902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525" name="Forme libre : forme 524">
              <a:extLst>
                <a:ext uri="{FF2B5EF4-FFF2-40B4-BE49-F238E27FC236}">
                  <a16:creationId xmlns:a16="http://schemas.microsoft.com/office/drawing/2014/main" id="{27B19227-5CB4-4216-9D92-3C2FE7C54CEA}"/>
                </a:ext>
              </a:extLst>
            </p:cNvPr>
            <p:cNvSpPr/>
            <p:nvPr>
              <p:custDataLst>
                <p:tags r:id="rId239"/>
              </p:custDataLst>
            </p:nvPr>
          </p:nvSpPr>
          <p:spPr>
            <a:xfrm>
              <a:off x="10095975" y="-11858836"/>
              <a:ext cx="152528" cy="25408"/>
            </a:xfrm>
            <a:custGeom>
              <a:avLst/>
              <a:gdLst>
                <a:gd name="connsiteX0" fmla="*/ 131833 w 152528"/>
                <a:gd name="connsiteY0" fmla="*/ 27741 h 25407"/>
                <a:gd name="connsiteX1" fmla="*/ 138928 w 152528"/>
                <a:gd name="connsiteY1" fmla="*/ 23486 h 25407"/>
                <a:gd name="connsiteX2" fmla="*/ 131833 w 152528"/>
                <a:gd name="connsiteY2" fmla="*/ 19056 h 25407"/>
                <a:gd name="connsiteX3" fmla="*/ 26152 w 152528"/>
                <a:gd name="connsiteY3" fmla="*/ 19056 h 25407"/>
                <a:gd name="connsiteX4" fmla="*/ 19066 w 152528"/>
                <a:gd name="connsiteY4" fmla="*/ 23311 h 25407"/>
                <a:gd name="connsiteX5" fmla="*/ 26152 w 152528"/>
                <a:gd name="connsiteY5" fmla="*/ 27741 h 25407"/>
                <a:gd name="connsiteX6" fmla="*/ 131833 w 152528"/>
                <a:gd name="connsiteY6" fmla="*/ 27741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528" h="25407">
                  <a:moveTo>
                    <a:pt x="131833" y="27741"/>
                  </a:moveTo>
                  <a:cubicBezTo>
                    <a:pt x="134669" y="27741"/>
                    <a:pt x="138928" y="27741"/>
                    <a:pt x="138928" y="23486"/>
                  </a:cubicBezTo>
                  <a:cubicBezTo>
                    <a:pt x="138928" y="19056"/>
                    <a:pt x="134852" y="19056"/>
                    <a:pt x="131833" y="19056"/>
                  </a:cubicBezTo>
                  <a:lnTo>
                    <a:pt x="26152" y="19056"/>
                  </a:lnTo>
                  <a:cubicBezTo>
                    <a:pt x="23316" y="19056"/>
                    <a:pt x="19066" y="19056"/>
                    <a:pt x="19066" y="23311"/>
                  </a:cubicBezTo>
                  <a:cubicBezTo>
                    <a:pt x="19066" y="27741"/>
                    <a:pt x="23141" y="27741"/>
                    <a:pt x="26152" y="27741"/>
                  </a:cubicBezTo>
                  <a:lnTo>
                    <a:pt x="131833" y="2774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526" name="Forme libre : forme 525">
              <a:extLst>
                <a:ext uri="{FF2B5EF4-FFF2-40B4-BE49-F238E27FC236}">
                  <a16:creationId xmlns:a16="http://schemas.microsoft.com/office/drawing/2014/main" id="{B83ED857-275F-4F6B-AE82-95DE474E4963}"/>
                </a:ext>
              </a:extLst>
            </p:cNvPr>
            <p:cNvSpPr/>
            <p:nvPr>
              <p:custDataLst>
                <p:tags r:id="rId240"/>
              </p:custDataLst>
            </p:nvPr>
          </p:nvSpPr>
          <p:spPr>
            <a:xfrm>
              <a:off x="10243986" y="-11888253"/>
              <a:ext cx="254213" cy="152445"/>
            </a:xfrm>
            <a:custGeom>
              <a:avLst/>
              <a:gdLst>
                <a:gd name="connsiteX0" fmla="*/ 19773 w 254213"/>
                <a:gd name="connsiteY0" fmla="*/ 125744 h 152445"/>
                <a:gd name="connsiteX1" fmla="*/ 19066 w 254213"/>
                <a:gd name="connsiteY1" fmla="*/ 129460 h 152445"/>
                <a:gd name="connsiteX2" fmla="*/ 25096 w 254213"/>
                <a:gd name="connsiteY2" fmla="*/ 135130 h 152445"/>
                <a:gd name="connsiteX3" fmla="*/ 33604 w 254213"/>
                <a:gd name="connsiteY3" fmla="*/ 126269 h 152445"/>
                <a:gd name="connsiteX4" fmla="*/ 41763 w 254213"/>
                <a:gd name="connsiteY4" fmla="*/ 93842 h 152445"/>
                <a:gd name="connsiteX5" fmla="*/ 60733 w 254213"/>
                <a:gd name="connsiteY5" fmla="*/ 98978 h 152445"/>
                <a:gd name="connsiteX6" fmla="*/ 86266 w 254213"/>
                <a:gd name="connsiteY6" fmla="*/ 86219 h 152445"/>
                <a:gd name="connsiteX7" fmla="*/ 104529 w 254213"/>
                <a:gd name="connsiteY7" fmla="*/ 98978 h 152445"/>
                <a:gd name="connsiteX8" fmla="*/ 118543 w 254213"/>
                <a:gd name="connsiteY8" fmla="*/ 89585 h 152445"/>
                <a:gd name="connsiteX9" fmla="*/ 124747 w 254213"/>
                <a:gd name="connsiteY9" fmla="*/ 71863 h 152445"/>
                <a:gd name="connsiteX10" fmla="*/ 121911 w 254213"/>
                <a:gd name="connsiteY10" fmla="*/ 69562 h 152445"/>
                <a:gd name="connsiteX11" fmla="*/ 118010 w 254213"/>
                <a:gd name="connsiteY11" fmla="*/ 75056 h 152445"/>
                <a:gd name="connsiteX12" fmla="*/ 105062 w 254213"/>
                <a:gd name="connsiteY12" fmla="*/ 94016 h 152445"/>
                <a:gd name="connsiteX13" fmla="*/ 99214 w 254213"/>
                <a:gd name="connsiteY13" fmla="*/ 85338 h 152445"/>
                <a:gd name="connsiteX14" fmla="*/ 101868 w 254213"/>
                <a:gd name="connsiteY14" fmla="*/ 71332 h 152445"/>
                <a:gd name="connsiteX15" fmla="*/ 105768 w 254213"/>
                <a:gd name="connsiteY15" fmla="*/ 55381 h 152445"/>
                <a:gd name="connsiteX16" fmla="*/ 109852 w 254213"/>
                <a:gd name="connsiteY16" fmla="*/ 39612 h 152445"/>
                <a:gd name="connsiteX17" fmla="*/ 112862 w 254213"/>
                <a:gd name="connsiteY17" fmla="*/ 26496 h 152445"/>
                <a:gd name="connsiteX18" fmla="*/ 107016 w 254213"/>
                <a:gd name="connsiteY18" fmla="*/ 20827 h 152445"/>
                <a:gd name="connsiteX19" fmla="*/ 99747 w 254213"/>
                <a:gd name="connsiteY19" fmla="*/ 25082 h 152445"/>
                <a:gd name="connsiteX20" fmla="*/ 96903 w 254213"/>
                <a:gd name="connsiteY20" fmla="*/ 35357 h 152445"/>
                <a:gd name="connsiteX21" fmla="*/ 93185 w 254213"/>
                <a:gd name="connsiteY21" fmla="*/ 50069 h 152445"/>
                <a:gd name="connsiteX22" fmla="*/ 87688 w 254213"/>
                <a:gd name="connsiteY22" fmla="*/ 72222 h 152445"/>
                <a:gd name="connsiteX23" fmla="*/ 84851 w 254213"/>
                <a:gd name="connsiteY23" fmla="*/ 79312 h 152445"/>
                <a:gd name="connsiteX24" fmla="*/ 61440 w 254213"/>
                <a:gd name="connsiteY24" fmla="*/ 94016 h 152445"/>
                <a:gd name="connsiteX25" fmla="*/ 46902 w 254213"/>
                <a:gd name="connsiteY25" fmla="*/ 78248 h 152445"/>
                <a:gd name="connsiteX26" fmla="*/ 49921 w 254213"/>
                <a:gd name="connsiteY26" fmla="*/ 61765 h 152445"/>
                <a:gd name="connsiteX27" fmla="*/ 53822 w 254213"/>
                <a:gd name="connsiteY27" fmla="*/ 45814 h 152445"/>
                <a:gd name="connsiteX28" fmla="*/ 56300 w 254213"/>
                <a:gd name="connsiteY28" fmla="*/ 35889 h 152445"/>
                <a:gd name="connsiteX29" fmla="*/ 58961 w 254213"/>
                <a:gd name="connsiteY29" fmla="*/ 24725 h 152445"/>
                <a:gd name="connsiteX30" fmla="*/ 52932 w 254213"/>
                <a:gd name="connsiteY30" fmla="*/ 19056 h 152445"/>
                <a:gd name="connsiteX31" fmla="*/ 44424 w 254213"/>
                <a:gd name="connsiteY31" fmla="*/ 27385 h 152445"/>
                <a:gd name="connsiteX32" fmla="*/ 19773 w 254213"/>
                <a:gd name="connsiteY32" fmla="*/ 125744 h 152445"/>
                <a:gd name="connsiteX33" fmla="*/ 177844 w 254213"/>
                <a:gd name="connsiteY33" fmla="*/ 24193 h 152445"/>
                <a:gd name="connsiteX34" fmla="*/ 178202 w 254213"/>
                <a:gd name="connsiteY34" fmla="*/ 21534 h 152445"/>
                <a:gd name="connsiteX35" fmla="*/ 175365 w 254213"/>
                <a:gd name="connsiteY35" fmla="*/ 19056 h 152445"/>
                <a:gd name="connsiteX36" fmla="*/ 163838 w 254213"/>
                <a:gd name="connsiteY36" fmla="*/ 19938 h 152445"/>
                <a:gd name="connsiteX37" fmla="*/ 153908 w 254213"/>
                <a:gd name="connsiteY37" fmla="*/ 20827 h 152445"/>
                <a:gd name="connsiteX38" fmla="*/ 148943 w 254213"/>
                <a:gd name="connsiteY38" fmla="*/ 24900 h 152445"/>
                <a:gd name="connsiteX39" fmla="*/ 153551 w 254213"/>
                <a:gd name="connsiteY39" fmla="*/ 27385 h 152445"/>
                <a:gd name="connsiteX40" fmla="*/ 162067 w 254213"/>
                <a:gd name="connsiteY40" fmla="*/ 30044 h 152445"/>
                <a:gd name="connsiteX41" fmla="*/ 160470 w 254213"/>
                <a:gd name="connsiteY41" fmla="*/ 36953 h 152445"/>
                <a:gd name="connsiteX42" fmla="*/ 151605 w 254213"/>
                <a:gd name="connsiteY42" fmla="*/ 72754 h 152445"/>
                <a:gd name="connsiteX43" fmla="*/ 146282 w 254213"/>
                <a:gd name="connsiteY43" fmla="*/ 94731 h 152445"/>
                <a:gd name="connsiteX44" fmla="*/ 149650 w 254213"/>
                <a:gd name="connsiteY44" fmla="*/ 97207 h 152445"/>
                <a:gd name="connsiteX45" fmla="*/ 152494 w 254213"/>
                <a:gd name="connsiteY45" fmla="*/ 97207 h 152445"/>
                <a:gd name="connsiteX46" fmla="*/ 209763 w 254213"/>
                <a:gd name="connsiteY46" fmla="*/ 69562 h 152445"/>
                <a:gd name="connsiteX47" fmla="*/ 237425 w 254213"/>
                <a:gd name="connsiteY47" fmla="*/ 24725 h 152445"/>
                <a:gd name="connsiteX48" fmla="*/ 231396 w 254213"/>
                <a:gd name="connsiteY48" fmla="*/ 19056 h 152445"/>
                <a:gd name="connsiteX49" fmla="*/ 222355 w 254213"/>
                <a:gd name="connsiteY49" fmla="*/ 28980 h 152445"/>
                <a:gd name="connsiteX50" fmla="*/ 161360 w 254213"/>
                <a:gd name="connsiteY50" fmla="*/ 90117 h 152445"/>
                <a:gd name="connsiteX51" fmla="*/ 177844 w 254213"/>
                <a:gd name="connsiteY51" fmla="*/ 2419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4213" h="152445">
                  <a:moveTo>
                    <a:pt x="19773" y="125744"/>
                  </a:moveTo>
                  <a:cubicBezTo>
                    <a:pt x="19066" y="128396"/>
                    <a:pt x="19066" y="129285"/>
                    <a:pt x="19066" y="129460"/>
                  </a:cubicBezTo>
                  <a:cubicBezTo>
                    <a:pt x="19066" y="133359"/>
                    <a:pt x="22259" y="135130"/>
                    <a:pt x="25096" y="135130"/>
                  </a:cubicBezTo>
                  <a:cubicBezTo>
                    <a:pt x="31475" y="135130"/>
                    <a:pt x="32897" y="129285"/>
                    <a:pt x="33604" y="126269"/>
                  </a:cubicBezTo>
                  <a:cubicBezTo>
                    <a:pt x="33961" y="125386"/>
                    <a:pt x="37504" y="111206"/>
                    <a:pt x="41763" y="93842"/>
                  </a:cubicBezTo>
                  <a:cubicBezTo>
                    <a:pt x="47260" y="97566"/>
                    <a:pt x="54354" y="98978"/>
                    <a:pt x="60733" y="98978"/>
                  </a:cubicBezTo>
                  <a:cubicBezTo>
                    <a:pt x="75986" y="98978"/>
                    <a:pt x="85916" y="86577"/>
                    <a:pt x="86266" y="86219"/>
                  </a:cubicBezTo>
                  <a:cubicBezTo>
                    <a:pt x="89634" y="98446"/>
                    <a:pt x="101868" y="98978"/>
                    <a:pt x="104529" y="98978"/>
                  </a:cubicBezTo>
                  <a:cubicBezTo>
                    <a:pt x="110917" y="98978"/>
                    <a:pt x="115350" y="95080"/>
                    <a:pt x="118543" y="89585"/>
                  </a:cubicBezTo>
                  <a:cubicBezTo>
                    <a:pt x="122443" y="82678"/>
                    <a:pt x="124747" y="72578"/>
                    <a:pt x="124747" y="71863"/>
                  </a:cubicBezTo>
                  <a:cubicBezTo>
                    <a:pt x="124747" y="69562"/>
                    <a:pt x="122443" y="69562"/>
                    <a:pt x="121911" y="69562"/>
                  </a:cubicBezTo>
                  <a:cubicBezTo>
                    <a:pt x="119425" y="69562"/>
                    <a:pt x="119249" y="70268"/>
                    <a:pt x="118010" y="75056"/>
                  </a:cubicBezTo>
                  <a:cubicBezTo>
                    <a:pt x="115882" y="83559"/>
                    <a:pt x="112513" y="94016"/>
                    <a:pt x="105062" y="94016"/>
                  </a:cubicBezTo>
                  <a:cubicBezTo>
                    <a:pt x="100454" y="94016"/>
                    <a:pt x="99214" y="90117"/>
                    <a:pt x="99214" y="85338"/>
                  </a:cubicBezTo>
                  <a:cubicBezTo>
                    <a:pt x="99214" y="82320"/>
                    <a:pt x="100629" y="75945"/>
                    <a:pt x="101868" y="71332"/>
                  </a:cubicBezTo>
                  <a:cubicBezTo>
                    <a:pt x="103115" y="66552"/>
                    <a:pt x="104886" y="59287"/>
                    <a:pt x="105768" y="55381"/>
                  </a:cubicBezTo>
                  <a:lnTo>
                    <a:pt x="109852" y="39612"/>
                  </a:lnTo>
                  <a:cubicBezTo>
                    <a:pt x="110917" y="35182"/>
                    <a:pt x="112862" y="27385"/>
                    <a:pt x="112862" y="26496"/>
                  </a:cubicBezTo>
                  <a:cubicBezTo>
                    <a:pt x="112862" y="22954"/>
                    <a:pt x="110027" y="20827"/>
                    <a:pt x="107016" y="20827"/>
                  </a:cubicBezTo>
                  <a:cubicBezTo>
                    <a:pt x="105062" y="20827"/>
                    <a:pt x="101693" y="21715"/>
                    <a:pt x="99747" y="25082"/>
                  </a:cubicBezTo>
                  <a:cubicBezTo>
                    <a:pt x="99214" y="26146"/>
                    <a:pt x="97792" y="31815"/>
                    <a:pt x="96903" y="35357"/>
                  </a:cubicBezTo>
                  <a:lnTo>
                    <a:pt x="93185" y="50069"/>
                  </a:lnTo>
                  <a:lnTo>
                    <a:pt x="87688" y="72222"/>
                  </a:lnTo>
                  <a:cubicBezTo>
                    <a:pt x="86449" y="76652"/>
                    <a:pt x="86449" y="77009"/>
                    <a:pt x="84851" y="79312"/>
                  </a:cubicBezTo>
                  <a:cubicBezTo>
                    <a:pt x="79354" y="87109"/>
                    <a:pt x="71553" y="94016"/>
                    <a:pt x="61440" y="94016"/>
                  </a:cubicBezTo>
                  <a:cubicBezTo>
                    <a:pt x="46902" y="94016"/>
                    <a:pt x="46902" y="81439"/>
                    <a:pt x="46902" y="78248"/>
                  </a:cubicBezTo>
                  <a:cubicBezTo>
                    <a:pt x="46902" y="73634"/>
                    <a:pt x="47435" y="71332"/>
                    <a:pt x="49921" y="61765"/>
                  </a:cubicBezTo>
                  <a:cubicBezTo>
                    <a:pt x="51692" y="53968"/>
                    <a:pt x="52050" y="52729"/>
                    <a:pt x="53822" y="45814"/>
                  </a:cubicBezTo>
                  <a:lnTo>
                    <a:pt x="56300" y="35889"/>
                  </a:lnTo>
                  <a:cubicBezTo>
                    <a:pt x="57189" y="32173"/>
                    <a:pt x="58961" y="25432"/>
                    <a:pt x="58961" y="24725"/>
                  </a:cubicBezTo>
                  <a:cubicBezTo>
                    <a:pt x="58961" y="21534"/>
                    <a:pt x="56483" y="19056"/>
                    <a:pt x="52932" y="19056"/>
                  </a:cubicBezTo>
                  <a:cubicBezTo>
                    <a:pt x="46553" y="19056"/>
                    <a:pt x="44956" y="25257"/>
                    <a:pt x="44424" y="27385"/>
                  </a:cubicBezTo>
                  <a:lnTo>
                    <a:pt x="19773" y="125744"/>
                  </a:lnTo>
                  <a:close/>
                  <a:moveTo>
                    <a:pt x="177844" y="24193"/>
                  </a:moveTo>
                  <a:cubicBezTo>
                    <a:pt x="178027" y="23486"/>
                    <a:pt x="178202" y="22422"/>
                    <a:pt x="178202" y="21534"/>
                  </a:cubicBezTo>
                  <a:cubicBezTo>
                    <a:pt x="178202" y="21359"/>
                    <a:pt x="178202" y="19056"/>
                    <a:pt x="175365" y="19056"/>
                  </a:cubicBezTo>
                  <a:cubicBezTo>
                    <a:pt x="175191" y="19056"/>
                    <a:pt x="165078" y="19938"/>
                    <a:pt x="163838" y="19938"/>
                  </a:cubicBezTo>
                  <a:cubicBezTo>
                    <a:pt x="160470" y="20295"/>
                    <a:pt x="157277" y="20470"/>
                    <a:pt x="153908" y="20827"/>
                  </a:cubicBezTo>
                  <a:cubicBezTo>
                    <a:pt x="151072" y="21002"/>
                    <a:pt x="148943" y="21185"/>
                    <a:pt x="148943" y="24900"/>
                  </a:cubicBezTo>
                  <a:cubicBezTo>
                    <a:pt x="148943" y="27385"/>
                    <a:pt x="151430" y="27385"/>
                    <a:pt x="153551" y="27385"/>
                  </a:cubicBezTo>
                  <a:cubicBezTo>
                    <a:pt x="162067" y="27385"/>
                    <a:pt x="162067" y="28449"/>
                    <a:pt x="162067" y="30044"/>
                  </a:cubicBezTo>
                  <a:cubicBezTo>
                    <a:pt x="162067" y="31108"/>
                    <a:pt x="161177" y="34650"/>
                    <a:pt x="160470" y="36953"/>
                  </a:cubicBezTo>
                  <a:lnTo>
                    <a:pt x="151605" y="72754"/>
                  </a:lnTo>
                  <a:cubicBezTo>
                    <a:pt x="147171" y="90476"/>
                    <a:pt x="146282" y="94016"/>
                    <a:pt x="146282" y="94731"/>
                  </a:cubicBezTo>
                  <a:cubicBezTo>
                    <a:pt x="146282" y="97207"/>
                    <a:pt x="148943" y="97207"/>
                    <a:pt x="149650" y="97207"/>
                  </a:cubicBezTo>
                  <a:lnTo>
                    <a:pt x="152494" y="97207"/>
                  </a:lnTo>
                  <a:cubicBezTo>
                    <a:pt x="168271" y="94731"/>
                    <a:pt x="190793" y="86394"/>
                    <a:pt x="209763" y="69562"/>
                  </a:cubicBezTo>
                  <a:cubicBezTo>
                    <a:pt x="233874" y="48117"/>
                    <a:pt x="237425" y="25082"/>
                    <a:pt x="237425" y="24725"/>
                  </a:cubicBezTo>
                  <a:cubicBezTo>
                    <a:pt x="237425" y="21534"/>
                    <a:pt x="234939" y="19056"/>
                    <a:pt x="231396" y="19056"/>
                  </a:cubicBezTo>
                  <a:cubicBezTo>
                    <a:pt x="225192" y="19056"/>
                    <a:pt x="223952" y="24018"/>
                    <a:pt x="222355" y="28980"/>
                  </a:cubicBezTo>
                  <a:cubicBezTo>
                    <a:pt x="215261" y="54143"/>
                    <a:pt x="191500" y="81256"/>
                    <a:pt x="161360" y="90117"/>
                  </a:cubicBezTo>
                  <a:lnTo>
                    <a:pt x="177844" y="2419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527" name="Forme libre : forme 526">
              <a:extLst>
                <a:ext uri="{FF2B5EF4-FFF2-40B4-BE49-F238E27FC236}">
                  <a16:creationId xmlns:a16="http://schemas.microsoft.com/office/drawing/2014/main" id="{D62EDD89-5DB2-413B-BF4B-C815662054BB}"/>
                </a:ext>
              </a:extLst>
            </p:cNvPr>
            <p:cNvSpPr/>
            <p:nvPr>
              <p:custDataLst>
                <p:tags r:id="rId241"/>
              </p:custDataLst>
            </p:nvPr>
          </p:nvSpPr>
          <p:spPr>
            <a:xfrm>
              <a:off x="10568795" y="-11940942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6 w 203370"/>
                <a:gd name="connsiteY1" fmla="*/ 24114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4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6 w 203370"/>
                <a:gd name="connsiteY8" fmla="*/ 73214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4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2" y="29179"/>
                    <a:pt x="187466" y="29179"/>
                    <a:pt x="187466" y="24114"/>
                  </a:cubicBezTo>
                  <a:cubicBezTo>
                    <a:pt x="187466" y="19056"/>
                    <a:pt x="182652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4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6" y="78279"/>
                    <a:pt x="187466" y="73214"/>
                  </a:cubicBezTo>
                  <a:cubicBezTo>
                    <a:pt x="187466" y="68148"/>
                    <a:pt x="182652" y="68148"/>
                    <a:pt x="178855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4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528" name="Forme libre : forme 527">
              <a:extLst>
                <a:ext uri="{FF2B5EF4-FFF2-40B4-BE49-F238E27FC236}">
                  <a16:creationId xmlns:a16="http://schemas.microsoft.com/office/drawing/2014/main" id="{08710B71-28BD-42CD-A4E3-11344B48EC16}"/>
                </a:ext>
              </a:extLst>
            </p:cNvPr>
            <p:cNvSpPr/>
            <p:nvPr>
              <p:custDataLst>
                <p:tags r:id="rId242"/>
              </p:custDataLst>
            </p:nvPr>
          </p:nvSpPr>
          <p:spPr>
            <a:xfrm>
              <a:off x="10826278" y="-12021270"/>
              <a:ext cx="228792" cy="203260"/>
            </a:xfrm>
            <a:custGeom>
              <a:avLst/>
              <a:gdLst>
                <a:gd name="connsiteX0" fmla="*/ 224939 w 228792"/>
                <a:gd name="connsiteY0" fmla="*/ 29021 h 203260"/>
                <a:gd name="connsiteX1" fmla="*/ 197587 w 228792"/>
                <a:gd name="connsiteY1" fmla="*/ 19152 h 203260"/>
                <a:gd name="connsiteX2" fmla="*/ 102122 w 228792"/>
                <a:gd name="connsiteY2" fmla="*/ 19152 h 203260"/>
                <a:gd name="connsiteX3" fmla="*/ 62871 w 228792"/>
                <a:gd name="connsiteY3" fmla="*/ 40160 h 203260"/>
                <a:gd name="connsiteX4" fmla="*/ 65404 w 228792"/>
                <a:gd name="connsiteY4" fmla="*/ 41931 h 203260"/>
                <a:gd name="connsiteX5" fmla="*/ 82119 w 228792"/>
                <a:gd name="connsiteY5" fmla="*/ 33579 h 203260"/>
                <a:gd name="connsiteX6" fmla="*/ 105419 w 228792"/>
                <a:gd name="connsiteY6" fmla="*/ 33070 h 203260"/>
                <a:gd name="connsiteX7" fmla="*/ 121117 w 228792"/>
                <a:gd name="connsiteY7" fmla="*/ 33070 h 203260"/>
                <a:gd name="connsiteX8" fmla="*/ 120100 w 228792"/>
                <a:gd name="connsiteY8" fmla="*/ 37882 h 203260"/>
                <a:gd name="connsiteX9" fmla="*/ 84145 w 228792"/>
                <a:gd name="connsiteY9" fmla="*/ 148231 h 203260"/>
                <a:gd name="connsiteX10" fmla="*/ 65404 w 228792"/>
                <a:gd name="connsiteY10" fmla="*/ 186190 h 203260"/>
                <a:gd name="connsiteX11" fmla="*/ 41349 w 228792"/>
                <a:gd name="connsiteY11" fmla="*/ 170247 h 203260"/>
                <a:gd name="connsiteX12" fmla="*/ 38815 w 228792"/>
                <a:gd name="connsiteY12" fmla="*/ 167714 h 203260"/>
                <a:gd name="connsiteX13" fmla="*/ 19066 w 228792"/>
                <a:gd name="connsiteY13" fmla="*/ 180116 h 203260"/>
                <a:gd name="connsiteX14" fmla="*/ 19574 w 228792"/>
                <a:gd name="connsiteY14" fmla="*/ 181632 h 203260"/>
                <a:gd name="connsiteX15" fmla="*/ 47935 w 228792"/>
                <a:gd name="connsiteY15" fmla="*/ 200362 h 203260"/>
                <a:gd name="connsiteX16" fmla="*/ 83890 w 228792"/>
                <a:gd name="connsiteY16" fmla="*/ 181632 h 203260"/>
                <a:gd name="connsiteX17" fmla="*/ 115548 w 228792"/>
                <a:gd name="connsiteY17" fmla="*/ 115327 h 203260"/>
                <a:gd name="connsiteX18" fmla="*/ 164420 w 228792"/>
                <a:gd name="connsiteY18" fmla="*/ 115327 h 203260"/>
                <a:gd name="connsiteX19" fmla="*/ 163912 w 228792"/>
                <a:gd name="connsiteY19" fmla="*/ 116082 h 203260"/>
                <a:gd name="connsiteX20" fmla="*/ 166446 w 228792"/>
                <a:gd name="connsiteY20" fmla="*/ 117851 h 203260"/>
                <a:gd name="connsiteX21" fmla="*/ 186450 w 228792"/>
                <a:gd name="connsiteY21" fmla="*/ 102925 h 203260"/>
                <a:gd name="connsiteX22" fmla="*/ 181635 w 228792"/>
                <a:gd name="connsiteY22" fmla="*/ 101409 h 203260"/>
                <a:gd name="connsiteX23" fmla="*/ 120863 w 228792"/>
                <a:gd name="connsiteY23" fmla="*/ 101409 h 203260"/>
                <a:gd name="connsiteX24" fmla="*/ 140612 w 228792"/>
                <a:gd name="connsiteY24" fmla="*/ 33070 h 203260"/>
                <a:gd name="connsiteX25" fmla="*/ 174041 w 228792"/>
                <a:gd name="connsiteY25" fmla="*/ 33070 h 203260"/>
                <a:gd name="connsiteX26" fmla="*/ 202656 w 228792"/>
                <a:gd name="connsiteY26" fmla="*/ 37373 h 203260"/>
                <a:gd name="connsiteX27" fmla="*/ 203164 w 228792"/>
                <a:gd name="connsiteY27" fmla="*/ 42685 h 203260"/>
                <a:gd name="connsiteX28" fmla="*/ 205190 w 228792"/>
                <a:gd name="connsiteY28" fmla="*/ 43448 h 203260"/>
                <a:gd name="connsiteX29" fmla="*/ 224939 w 228792"/>
                <a:gd name="connsiteY29" fmla="*/ 2902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8792" h="203260">
                  <a:moveTo>
                    <a:pt x="224939" y="29021"/>
                  </a:moveTo>
                  <a:cubicBezTo>
                    <a:pt x="224939" y="17381"/>
                    <a:pt x="205444" y="19152"/>
                    <a:pt x="197587" y="19152"/>
                  </a:cubicBezTo>
                  <a:lnTo>
                    <a:pt x="102122" y="19152"/>
                  </a:lnTo>
                  <a:cubicBezTo>
                    <a:pt x="89460" y="19152"/>
                    <a:pt x="66922" y="26489"/>
                    <a:pt x="62871" y="40160"/>
                  </a:cubicBezTo>
                  <a:cubicBezTo>
                    <a:pt x="63379" y="41677"/>
                    <a:pt x="63887" y="41931"/>
                    <a:pt x="65404" y="41931"/>
                  </a:cubicBezTo>
                  <a:cubicBezTo>
                    <a:pt x="70973" y="41931"/>
                    <a:pt x="78576" y="37373"/>
                    <a:pt x="82119" y="33579"/>
                  </a:cubicBezTo>
                  <a:cubicBezTo>
                    <a:pt x="89968" y="33579"/>
                    <a:pt x="97562" y="33070"/>
                    <a:pt x="105419" y="33070"/>
                  </a:cubicBezTo>
                  <a:lnTo>
                    <a:pt x="121117" y="33070"/>
                  </a:lnTo>
                  <a:cubicBezTo>
                    <a:pt x="121117" y="33070"/>
                    <a:pt x="120100" y="37628"/>
                    <a:pt x="120100" y="37882"/>
                  </a:cubicBezTo>
                  <a:cubicBezTo>
                    <a:pt x="110225" y="84195"/>
                    <a:pt x="95290" y="123426"/>
                    <a:pt x="84145" y="148231"/>
                  </a:cubicBezTo>
                  <a:cubicBezTo>
                    <a:pt x="82627" y="151517"/>
                    <a:pt x="68947" y="183149"/>
                    <a:pt x="65404" y="186190"/>
                  </a:cubicBezTo>
                  <a:cubicBezTo>
                    <a:pt x="54267" y="186190"/>
                    <a:pt x="45909" y="180116"/>
                    <a:pt x="41349" y="170247"/>
                  </a:cubicBezTo>
                  <a:cubicBezTo>
                    <a:pt x="40587" y="168730"/>
                    <a:pt x="40587" y="167714"/>
                    <a:pt x="38815" y="167714"/>
                  </a:cubicBezTo>
                  <a:cubicBezTo>
                    <a:pt x="32992" y="167714"/>
                    <a:pt x="19066" y="175812"/>
                    <a:pt x="19066" y="180116"/>
                  </a:cubicBezTo>
                  <a:cubicBezTo>
                    <a:pt x="19066" y="180624"/>
                    <a:pt x="19320" y="181125"/>
                    <a:pt x="19574" y="181632"/>
                  </a:cubicBezTo>
                  <a:cubicBezTo>
                    <a:pt x="24127" y="193527"/>
                    <a:pt x="35526" y="200362"/>
                    <a:pt x="47935" y="200362"/>
                  </a:cubicBezTo>
                  <a:cubicBezTo>
                    <a:pt x="60844" y="200362"/>
                    <a:pt x="75788" y="191002"/>
                    <a:pt x="83890" y="181632"/>
                  </a:cubicBezTo>
                  <a:cubicBezTo>
                    <a:pt x="92248" y="172018"/>
                    <a:pt x="108962" y="130509"/>
                    <a:pt x="115548" y="115327"/>
                  </a:cubicBezTo>
                  <a:lnTo>
                    <a:pt x="164420" y="115327"/>
                  </a:lnTo>
                  <a:cubicBezTo>
                    <a:pt x="164167" y="115581"/>
                    <a:pt x="163912" y="115828"/>
                    <a:pt x="163912" y="116082"/>
                  </a:cubicBezTo>
                  <a:cubicBezTo>
                    <a:pt x="163912" y="117098"/>
                    <a:pt x="165430" y="117851"/>
                    <a:pt x="166446" y="117851"/>
                  </a:cubicBezTo>
                  <a:cubicBezTo>
                    <a:pt x="172015" y="117851"/>
                    <a:pt x="186450" y="110769"/>
                    <a:pt x="186450" y="102925"/>
                  </a:cubicBezTo>
                  <a:cubicBezTo>
                    <a:pt x="186450" y="101154"/>
                    <a:pt x="184678" y="101409"/>
                    <a:pt x="181635" y="101409"/>
                  </a:cubicBezTo>
                  <a:lnTo>
                    <a:pt x="120863" y="101409"/>
                  </a:lnTo>
                  <a:cubicBezTo>
                    <a:pt x="127448" y="78630"/>
                    <a:pt x="136060" y="56358"/>
                    <a:pt x="140612" y="33070"/>
                  </a:cubicBezTo>
                  <a:lnTo>
                    <a:pt x="174041" y="33070"/>
                  </a:lnTo>
                  <a:cubicBezTo>
                    <a:pt x="180372" y="33070"/>
                    <a:pt x="198096" y="31808"/>
                    <a:pt x="202656" y="37373"/>
                  </a:cubicBezTo>
                  <a:cubicBezTo>
                    <a:pt x="203164" y="38890"/>
                    <a:pt x="202402" y="41422"/>
                    <a:pt x="203164" y="42685"/>
                  </a:cubicBezTo>
                  <a:cubicBezTo>
                    <a:pt x="203665" y="43193"/>
                    <a:pt x="204427" y="43448"/>
                    <a:pt x="205190" y="43448"/>
                  </a:cubicBezTo>
                  <a:cubicBezTo>
                    <a:pt x="211268" y="43448"/>
                    <a:pt x="224939" y="35857"/>
                    <a:pt x="224939" y="2902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529" name="Forme libre : forme 528">
              <a:extLst>
                <a:ext uri="{FF2B5EF4-FFF2-40B4-BE49-F238E27FC236}">
                  <a16:creationId xmlns:a16="http://schemas.microsoft.com/office/drawing/2014/main" id="{3CC89091-312D-4B95-B429-800DCC663F30}"/>
                </a:ext>
              </a:extLst>
            </p:cNvPr>
            <p:cNvSpPr/>
            <p:nvPr>
              <p:custDataLst>
                <p:tags r:id="rId243"/>
              </p:custDataLst>
            </p:nvPr>
          </p:nvSpPr>
          <p:spPr>
            <a:xfrm>
              <a:off x="11023143" y="-11818057"/>
              <a:ext cx="152528" cy="25408"/>
            </a:xfrm>
            <a:custGeom>
              <a:avLst/>
              <a:gdLst>
                <a:gd name="connsiteX0" fmla="*/ 131833 w 152528"/>
                <a:gd name="connsiteY0" fmla="*/ 27743 h 25407"/>
                <a:gd name="connsiteX1" fmla="*/ 138928 w 152528"/>
                <a:gd name="connsiteY1" fmla="*/ 23486 h 25407"/>
                <a:gd name="connsiteX2" fmla="*/ 131833 w 152528"/>
                <a:gd name="connsiteY2" fmla="*/ 19056 h 25407"/>
                <a:gd name="connsiteX3" fmla="*/ 26152 w 152528"/>
                <a:gd name="connsiteY3" fmla="*/ 19056 h 25407"/>
                <a:gd name="connsiteX4" fmla="*/ 19066 w 152528"/>
                <a:gd name="connsiteY4" fmla="*/ 23312 h 25407"/>
                <a:gd name="connsiteX5" fmla="*/ 26152 w 152528"/>
                <a:gd name="connsiteY5" fmla="*/ 27743 h 25407"/>
                <a:gd name="connsiteX6" fmla="*/ 131833 w 152528"/>
                <a:gd name="connsiteY6" fmla="*/ 27743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528" h="25407">
                  <a:moveTo>
                    <a:pt x="131833" y="27743"/>
                  </a:moveTo>
                  <a:cubicBezTo>
                    <a:pt x="134669" y="27743"/>
                    <a:pt x="138928" y="27743"/>
                    <a:pt x="138928" y="23486"/>
                  </a:cubicBezTo>
                  <a:cubicBezTo>
                    <a:pt x="138928" y="19056"/>
                    <a:pt x="134852" y="19056"/>
                    <a:pt x="131833" y="19056"/>
                  </a:cubicBezTo>
                  <a:lnTo>
                    <a:pt x="26152" y="19056"/>
                  </a:lnTo>
                  <a:cubicBezTo>
                    <a:pt x="23316" y="19056"/>
                    <a:pt x="19066" y="19056"/>
                    <a:pt x="19066" y="23312"/>
                  </a:cubicBezTo>
                  <a:cubicBezTo>
                    <a:pt x="19066" y="27743"/>
                    <a:pt x="23141" y="27743"/>
                    <a:pt x="26152" y="27743"/>
                  </a:cubicBezTo>
                  <a:lnTo>
                    <a:pt x="131833" y="277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530" name="Forme libre : forme 529">
              <a:extLst>
                <a:ext uri="{FF2B5EF4-FFF2-40B4-BE49-F238E27FC236}">
                  <a16:creationId xmlns:a16="http://schemas.microsoft.com/office/drawing/2014/main" id="{C9E32386-9D5B-4A1A-8590-F28D6E1A6779}"/>
                </a:ext>
              </a:extLst>
            </p:cNvPr>
            <p:cNvSpPr/>
            <p:nvPr>
              <p:custDataLst>
                <p:tags r:id="rId244"/>
              </p:custDataLst>
            </p:nvPr>
          </p:nvSpPr>
          <p:spPr>
            <a:xfrm>
              <a:off x="11230374" y="-11935519"/>
              <a:ext cx="50843" cy="50815"/>
            </a:xfrm>
            <a:custGeom>
              <a:avLst/>
              <a:gdLst>
                <a:gd name="connsiteX0" fmla="*/ 39284 w 50842"/>
                <a:gd name="connsiteY0" fmla="*/ 29339 h 50815"/>
                <a:gd name="connsiteX1" fmla="*/ 29179 w 50842"/>
                <a:gd name="connsiteY1" fmla="*/ 19056 h 50815"/>
                <a:gd name="connsiteX2" fmla="*/ 19066 w 50842"/>
                <a:gd name="connsiteY2" fmla="*/ 29163 h 50815"/>
                <a:gd name="connsiteX3" fmla="*/ 29179 w 50842"/>
                <a:gd name="connsiteY3" fmla="*/ 39437 h 50815"/>
                <a:gd name="connsiteX4" fmla="*/ 39284 w 50842"/>
                <a:gd name="connsiteY4" fmla="*/ 29339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39284" y="29339"/>
                  </a:moveTo>
                  <a:cubicBezTo>
                    <a:pt x="39284" y="23669"/>
                    <a:pt x="34851" y="19056"/>
                    <a:pt x="29179" y="19056"/>
                  </a:cubicBezTo>
                  <a:cubicBezTo>
                    <a:pt x="23149" y="19056"/>
                    <a:pt x="19066" y="24018"/>
                    <a:pt x="19066" y="29163"/>
                  </a:cubicBezTo>
                  <a:cubicBezTo>
                    <a:pt x="19066" y="34833"/>
                    <a:pt x="23499" y="39437"/>
                    <a:pt x="29179" y="39437"/>
                  </a:cubicBezTo>
                  <a:cubicBezTo>
                    <a:pt x="35200" y="39437"/>
                    <a:pt x="39284" y="34475"/>
                    <a:pt x="39284" y="293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531" name="Forme libre : forme 530">
              <a:extLst>
                <a:ext uri="{FF2B5EF4-FFF2-40B4-BE49-F238E27FC236}">
                  <a16:creationId xmlns:a16="http://schemas.microsoft.com/office/drawing/2014/main" id="{E5CF8D16-570C-42EC-A2B0-EB91A1FC6492}"/>
                </a:ext>
              </a:extLst>
            </p:cNvPr>
            <p:cNvSpPr/>
            <p:nvPr>
              <p:custDataLst>
                <p:tags r:id="rId245"/>
              </p:custDataLst>
            </p:nvPr>
          </p:nvSpPr>
          <p:spPr>
            <a:xfrm>
              <a:off x="11170932" y="-11894263"/>
              <a:ext cx="127107" cy="177853"/>
            </a:xfrm>
            <a:custGeom>
              <a:avLst/>
              <a:gdLst>
                <a:gd name="connsiteX0" fmla="*/ 122665 w 127106"/>
                <a:gd name="connsiteY0" fmla="*/ 43692 h 177852"/>
                <a:gd name="connsiteX1" fmla="*/ 93581 w 127106"/>
                <a:gd name="connsiteY1" fmla="*/ 19056 h 177852"/>
                <a:gd name="connsiteX2" fmla="*/ 46949 w 127106"/>
                <a:gd name="connsiteY2" fmla="*/ 64606 h 177852"/>
                <a:gd name="connsiteX3" fmla="*/ 19113 w 127106"/>
                <a:gd name="connsiteY3" fmla="*/ 176248 h 177852"/>
                <a:gd name="connsiteX4" fmla="*/ 21591 w 127106"/>
                <a:gd name="connsiteY4" fmla="*/ 178377 h 177852"/>
                <a:gd name="connsiteX5" fmla="*/ 24959 w 127106"/>
                <a:gd name="connsiteY5" fmla="*/ 177138 h 177852"/>
                <a:gd name="connsiteX6" fmla="*/ 36844 w 127106"/>
                <a:gd name="connsiteY6" fmla="*/ 129817 h 177852"/>
                <a:gd name="connsiteX7" fmla="*/ 63441 w 127106"/>
                <a:gd name="connsiteY7" fmla="*/ 145592 h 177852"/>
                <a:gd name="connsiteX8" fmla="*/ 116278 w 127106"/>
                <a:gd name="connsiteY8" fmla="*/ 100582 h 177852"/>
                <a:gd name="connsiteX9" fmla="*/ 102447 w 127106"/>
                <a:gd name="connsiteY9" fmla="*/ 73642 h 177852"/>
                <a:gd name="connsiteX10" fmla="*/ 122665 w 127106"/>
                <a:gd name="connsiteY10" fmla="*/ 43692 h 177852"/>
                <a:gd name="connsiteX11" fmla="*/ 87551 w 127106"/>
                <a:gd name="connsiteY11" fmla="*/ 73467 h 177852"/>
                <a:gd name="connsiteX12" fmla="*/ 78511 w 127106"/>
                <a:gd name="connsiteY12" fmla="*/ 74706 h 177852"/>
                <a:gd name="connsiteX13" fmla="*/ 70177 w 127106"/>
                <a:gd name="connsiteY13" fmla="*/ 73816 h 177852"/>
                <a:gd name="connsiteX14" fmla="*/ 78511 w 127106"/>
                <a:gd name="connsiteY14" fmla="*/ 72578 h 177852"/>
                <a:gd name="connsiteX15" fmla="*/ 87551 w 127106"/>
                <a:gd name="connsiteY15" fmla="*/ 73467 h 177852"/>
                <a:gd name="connsiteX16" fmla="*/ 110955 w 127106"/>
                <a:gd name="connsiteY16" fmla="*/ 40501 h 177852"/>
                <a:gd name="connsiteX17" fmla="*/ 95353 w 127106"/>
                <a:gd name="connsiteY17" fmla="*/ 69917 h 177852"/>
                <a:gd name="connsiteX18" fmla="*/ 78686 w 127106"/>
                <a:gd name="connsiteY18" fmla="*/ 67614 h 177852"/>
                <a:gd name="connsiteX19" fmla="*/ 63616 w 127106"/>
                <a:gd name="connsiteY19" fmla="*/ 74348 h 177852"/>
                <a:gd name="connsiteX20" fmla="*/ 78153 w 127106"/>
                <a:gd name="connsiteY20" fmla="*/ 79493 h 177852"/>
                <a:gd name="connsiteX21" fmla="*/ 95003 w 127106"/>
                <a:gd name="connsiteY21" fmla="*/ 77007 h 177852"/>
                <a:gd name="connsiteX22" fmla="*/ 103154 w 127106"/>
                <a:gd name="connsiteY22" fmla="*/ 95793 h 177852"/>
                <a:gd name="connsiteX23" fmla="*/ 63973 w 127106"/>
                <a:gd name="connsiteY23" fmla="*/ 140630 h 177852"/>
                <a:gd name="connsiteX24" fmla="*/ 40562 w 127106"/>
                <a:gd name="connsiteY24" fmla="*/ 118304 h 177852"/>
                <a:gd name="connsiteX25" fmla="*/ 41094 w 127106"/>
                <a:gd name="connsiteY25" fmla="*/ 113158 h 177852"/>
                <a:gd name="connsiteX26" fmla="*/ 52796 w 127106"/>
                <a:gd name="connsiteY26" fmla="*/ 66019 h 177852"/>
                <a:gd name="connsiteX27" fmla="*/ 93224 w 127106"/>
                <a:gd name="connsiteY27" fmla="*/ 24018 h 177852"/>
                <a:gd name="connsiteX28" fmla="*/ 110955 w 127106"/>
                <a:gd name="connsiteY28" fmla="*/ 4050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7106" h="177852">
                  <a:moveTo>
                    <a:pt x="122665" y="43692"/>
                  </a:moveTo>
                  <a:cubicBezTo>
                    <a:pt x="122665" y="28098"/>
                    <a:pt x="109184" y="19056"/>
                    <a:pt x="93581" y="19056"/>
                  </a:cubicBezTo>
                  <a:cubicBezTo>
                    <a:pt x="69288" y="19056"/>
                    <a:pt x="51381" y="46701"/>
                    <a:pt x="46949" y="64606"/>
                  </a:cubicBezTo>
                  <a:lnTo>
                    <a:pt x="19113" y="176248"/>
                  </a:lnTo>
                  <a:cubicBezTo>
                    <a:pt x="18755" y="177487"/>
                    <a:pt x="20526" y="178377"/>
                    <a:pt x="21591" y="178377"/>
                  </a:cubicBezTo>
                  <a:cubicBezTo>
                    <a:pt x="23188" y="178377"/>
                    <a:pt x="24610" y="178202"/>
                    <a:pt x="24959" y="177138"/>
                  </a:cubicBezTo>
                  <a:lnTo>
                    <a:pt x="36844" y="129817"/>
                  </a:lnTo>
                  <a:cubicBezTo>
                    <a:pt x="40562" y="137971"/>
                    <a:pt x="49078" y="145592"/>
                    <a:pt x="63441" y="145592"/>
                  </a:cubicBezTo>
                  <a:cubicBezTo>
                    <a:pt x="88259" y="145592"/>
                    <a:pt x="116278" y="127697"/>
                    <a:pt x="116278" y="100582"/>
                  </a:cubicBezTo>
                  <a:cubicBezTo>
                    <a:pt x="116278" y="90125"/>
                    <a:pt x="111487" y="79493"/>
                    <a:pt x="102447" y="73642"/>
                  </a:cubicBezTo>
                  <a:cubicBezTo>
                    <a:pt x="111138" y="68148"/>
                    <a:pt x="122665" y="58048"/>
                    <a:pt x="122665" y="43692"/>
                  </a:cubicBezTo>
                  <a:close/>
                  <a:moveTo>
                    <a:pt x="87551" y="73467"/>
                  </a:moveTo>
                  <a:cubicBezTo>
                    <a:pt x="84890" y="73999"/>
                    <a:pt x="83651" y="74706"/>
                    <a:pt x="78511" y="74706"/>
                  </a:cubicBezTo>
                  <a:cubicBezTo>
                    <a:pt x="75675" y="74706"/>
                    <a:pt x="71417" y="74531"/>
                    <a:pt x="70177" y="73816"/>
                  </a:cubicBezTo>
                  <a:cubicBezTo>
                    <a:pt x="71949" y="72752"/>
                    <a:pt x="76915" y="72578"/>
                    <a:pt x="78511" y="72578"/>
                  </a:cubicBezTo>
                  <a:cubicBezTo>
                    <a:pt x="81173" y="72578"/>
                    <a:pt x="85073" y="72752"/>
                    <a:pt x="87551" y="73467"/>
                  </a:cubicBezTo>
                  <a:close/>
                  <a:moveTo>
                    <a:pt x="110955" y="40501"/>
                  </a:moveTo>
                  <a:cubicBezTo>
                    <a:pt x="110955" y="49894"/>
                    <a:pt x="106348" y="63717"/>
                    <a:pt x="95353" y="69917"/>
                  </a:cubicBezTo>
                  <a:cubicBezTo>
                    <a:pt x="91984" y="68853"/>
                    <a:pt x="88616" y="67614"/>
                    <a:pt x="78686" y="67614"/>
                  </a:cubicBezTo>
                  <a:cubicBezTo>
                    <a:pt x="72482" y="67614"/>
                    <a:pt x="63616" y="67973"/>
                    <a:pt x="63616" y="74348"/>
                  </a:cubicBezTo>
                  <a:cubicBezTo>
                    <a:pt x="63616" y="78778"/>
                    <a:pt x="69113" y="79493"/>
                    <a:pt x="78153" y="79493"/>
                  </a:cubicBezTo>
                  <a:cubicBezTo>
                    <a:pt x="84183" y="79493"/>
                    <a:pt x="89506" y="78605"/>
                    <a:pt x="95003" y="77007"/>
                  </a:cubicBezTo>
                  <a:cubicBezTo>
                    <a:pt x="100318" y="80732"/>
                    <a:pt x="103154" y="87997"/>
                    <a:pt x="103154" y="95793"/>
                  </a:cubicBezTo>
                  <a:cubicBezTo>
                    <a:pt x="103154" y="121488"/>
                    <a:pt x="85605" y="140630"/>
                    <a:pt x="63973" y="140630"/>
                  </a:cubicBezTo>
                  <a:cubicBezTo>
                    <a:pt x="50317" y="140630"/>
                    <a:pt x="40562" y="132301"/>
                    <a:pt x="40562" y="118304"/>
                  </a:cubicBezTo>
                  <a:cubicBezTo>
                    <a:pt x="40562" y="116525"/>
                    <a:pt x="40744" y="114754"/>
                    <a:pt x="41094" y="113158"/>
                  </a:cubicBezTo>
                  <a:lnTo>
                    <a:pt x="52796" y="66019"/>
                  </a:lnTo>
                  <a:cubicBezTo>
                    <a:pt x="57054" y="49187"/>
                    <a:pt x="72656" y="24018"/>
                    <a:pt x="93224" y="24018"/>
                  </a:cubicBezTo>
                  <a:cubicBezTo>
                    <a:pt x="103687" y="24018"/>
                    <a:pt x="110955" y="29694"/>
                    <a:pt x="110955" y="405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532" name="Forme libre : forme 531">
              <a:extLst>
                <a:ext uri="{FF2B5EF4-FFF2-40B4-BE49-F238E27FC236}">
                  <a16:creationId xmlns:a16="http://schemas.microsoft.com/office/drawing/2014/main" id="{2153F382-81B7-4784-A046-448D45A1C92C}"/>
                </a:ext>
              </a:extLst>
            </p:cNvPr>
            <p:cNvSpPr/>
            <p:nvPr>
              <p:custDataLst>
                <p:tags r:id="rId246"/>
              </p:custDataLst>
            </p:nvPr>
          </p:nvSpPr>
          <p:spPr>
            <a:xfrm>
              <a:off x="11347286" y="-11888768"/>
              <a:ext cx="50843" cy="50815"/>
            </a:xfrm>
            <a:custGeom>
              <a:avLst/>
              <a:gdLst>
                <a:gd name="connsiteX0" fmla="*/ 39284 w 50842"/>
                <a:gd name="connsiteY0" fmla="*/ 29337 h 50815"/>
                <a:gd name="connsiteX1" fmla="*/ 29179 w 50842"/>
                <a:gd name="connsiteY1" fmla="*/ 19056 h 50815"/>
                <a:gd name="connsiteX2" fmla="*/ 19066 w 50842"/>
                <a:gd name="connsiteY2" fmla="*/ 29162 h 50815"/>
                <a:gd name="connsiteX3" fmla="*/ 29179 w 50842"/>
                <a:gd name="connsiteY3" fmla="*/ 39437 h 50815"/>
                <a:gd name="connsiteX4" fmla="*/ 39284 w 50842"/>
                <a:gd name="connsiteY4" fmla="*/ 29337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39284" y="29337"/>
                  </a:moveTo>
                  <a:cubicBezTo>
                    <a:pt x="39284" y="23668"/>
                    <a:pt x="34851" y="19056"/>
                    <a:pt x="29179" y="19056"/>
                  </a:cubicBezTo>
                  <a:cubicBezTo>
                    <a:pt x="23150" y="19056"/>
                    <a:pt x="19066" y="24018"/>
                    <a:pt x="19066" y="29162"/>
                  </a:cubicBezTo>
                  <a:cubicBezTo>
                    <a:pt x="19066" y="34831"/>
                    <a:pt x="23499" y="39437"/>
                    <a:pt x="29179" y="39437"/>
                  </a:cubicBezTo>
                  <a:cubicBezTo>
                    <a:pt x="35201" y="39437"/>
                    <a:pt x="39284" y="34475"/>
                    <a:pt x="39284" y="293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  <p:sp>
          <p:nvSpPr>
            <p:cNvPr id="533" name="Forme libre : forme 532">
              <a:extLst>
                <a:ext uri="{FF2B5EF4-FFF2-40B4-BE49-F238E27FC236}">
                  <a16:creationId xmlns:a16="http://schemas.microsoft.com/office/drawing/2014/main" id="{C28897EC-0FB1-498C-B72C-C3536F64E0BD}"/>
                </a:ext>
              </a:extLst>
            </p:cNvPr>
            <p:cNvSpPr/>
            <p:nvPr>
              <p:custDataLst>
                <p:tags r:id="rId247"/>
              </p:custDataLst>
            </p:nvPr>
          </p:nvSpPr>
          <p:spPr>
            <a:xfrm>
              <a:off x="11297236" y="-11847473"/>
              <a:ext cx="127107" cy="101630"/>
            </a:xfrm>
            <a:custGeom>
              <a:avLst/>
              <a:gdLst>
                <a:gd name="connsiteX0" fmla="*/ 105062 w 127106"/>
                <a:gd name="connsiteY0" fmla="*/ 72220 h 101630"/>
                <a:gd name="connsiteX1" fmla="*/ 127933 w 127106"/>
                <a:gd name="connsiteY1" fmla="*/ 29861 h 101630"/>
                <a:gd name="connsiteX2" fmla="*/ 124922 w 127106"/>
                <a:gd name="connsiteY2" fmla="*/ 27558 h 101630"/>
                <a:gd name="connsiteX3" fmla="*/ 121197 w 127106"/>
                <a:gd name="connsiteY3" fmla="*/ 31989 h 101630"/>
                <a:gd name="connsiteX4" fmla="*/ 104704 w 127106"/>
                <a:gd name="connsiteY4" fmla="*/ 64066 h 101630"/>
                <a:gd name="connsiteX5" fmla="*/ 103823 w 127106"/>
                <a:gd name="connsiteY5" fmla="*/ 47940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0 w 127106"/>
                <a:gd name="connsiteY9" fmla="*/ 83916 h 101630"/>
                <a:gd name="connsiteX10" fmla="*/ 110917 w 127106"/>
                <a:gd name="connsiteY10" fmla="*/ 98978 h 101630"/>
                <a:gd name="connsiteX11" fmla="*/ 127584 w 127106"/>
                <a:gd name="connsiteY11" fmla="*/ 86575 h 101630"/>
                <a:gd name="connsiteX12" fmla="*/ 124564 w 127106"/>
                <a:gd name="connsiteY12" fmla="*/ 84448 h 101630"/>
                <a:gd name="connsiteX13" fmla="*/ 121554 w 127106"/>
                <a:gd name="connsiteY13" fmla="*/ 86219 h 101630"/>
                <a:gd name="connsiteX14" fmla="*/ 111449 w 127106"/>
                <a:gd name="connsiteY14" fmla="*/ 94016 h 101630"/>
                <a:gd name="connsiteX15" fmla="*/ 105062 w 127106"/>
                <a:gd name="connsiteY15" fmla="*/ 72220 h 101630"/>
                <a:gd name="connsiteX16" fmla="*/ 91231 w 127106"/>
                <a:gd name="connsiteY16" fmla="*/ 78246 h 101630"/>
                <a:gd name="connsiteX17" fmla="*/ 52043 w 127106"/>
                <a:gd name="connsiteY17" fmla="*/ 94016 h 101630"/>
                <a:gd name="connsiteX18" fmla="*/ 33779 w 127106"/>
                <a:gd name="connsiteY18" fmla="*/ 74348 h 101630"/>
                <a:gd name="connsiteX19" fmla="*/ 45489 w 127106"/>
                <a:gd name="connsiteY19" fmla="*/ 37658 h 101630"/>
                <a:gd name="connsiteX20" fmla="*/ 69957 w 127106"/>
                <a:gd name="connsiteY20" fmla="*/ 24018 h 101630"/>
                <a:gd name="connsiteX21" fmla="*/ 89634 w 127106"/>
                <a:gd name="connsiteY21" fmla="*/ 48647 h 101630"/>
                <a:gd name="connsiteX22" fmla="*/ 91231 w 127106"/>
                <a:gd name="connsiteY22" fmla="*/ 7824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0"/>
                  </a:moveTo>
                  <a:cubicBezTo>
                    <a:pt x="121371" y="55381"/>
                    <a:pt x="127933" y="31815"/>
                    <a:pt x="127933" y="29861"/>
                  </a:cubicBezTo>
                  <a:cubicBezTo>
                    <a:pt x="127933" y="27558"/>
                    <a:pt x="125804" y="27558"/>
                    <a:pt x="124922" y="27558"/>
                  </a:cubicBezTo>
                  <a:cubicBezTo>
                    <a:pt x="122436" y="27558"/>
                    <a:pt x="122436" y="28090"/>
                    <a:pt x="121197" y="31989"/>
                  </a:cubicBezTo>
                  <a:cubicBezTo>
                    <a:pt x="118003" y="43685"/>
                    <a:pt x="112156" y="54500"/>
                    <a:pt x="104704" y="64066"/>
                  </a:cubicBezTo>
                  <a:cubicBezTo>
                    <a:pt x="104529" y="61407"/>
                    <a:pt x="104172" y="49536"/>
                    <a:pt x="103823" y="47940"/>
                  </a:cubicBezTo>
                  <a:cubicBezTo>
                    <a:pt x="101162" y="30393"/>
                    <a:pt x="87863" y="19056"/>
                    <a:pt x="70131" y="19056"/>
                  </a:cubicBezTo>
                  <a:cubicBezTo>
                    <a:pt x="44067" y="19056"/>
                    <a:pt x="19066" y="43336"/>
                    <a:pt x="19066" y="68148"/>
                  </a:cubicBezTo>
                  <a:cubicBezTo>
                    <a:pt x="19066" y="84448"/>
                    <a:pt x="30943" y="98978"/>
                    <a:pt x="51510" y="98978"/>
                  </a:cubicBezTo>
                  <a:cubicBezTo>
                    <a:pt x="67828" y="98978"/>
                    <a:pt x="82540" y="91538"/>
                    <a:pt x="92470" y="83916"/>
                  </a:cubicBezTo>
                  <a:cubicBezTo>
                    <a:pt x="96553" y="96851"/>
                    <a:pt x="105594" y="98978"/>
                    <a:pt x="110917" y="98978"/>
                  </a:cubicBezTo>
                  <a:cubicBezTo>
                    <a:pt x="121197" y="98978"/>
                    <a:pt x="127584" y="90300"/>
                    <a:pt x="127584" y="86575"/>
                  </a:cubicBezTo>
                  <a:cubicBezTo>
                    <a:pt x="127584" y="84448"/>
                    <a:pt x="125454" y="84448"/>
                    <a:pt x="124564" y="84448"/>
                  </a:cubicBezTo>
                  <a:cubicBezTo>
                    <a:pt x="122261" y="84448"/>
                    <a:pt x="121903" y="85155"/>
                    <a:pt x="121554" y="86219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1" y="94016"/>
                    <a:pt x="105062" y="72220"/>
                  </a:cubicBezTo>
                  <a:close/>
                  <a:moveTo>
                    <a:pt x="91231" y="78246"/>
                  </a:moveTo>
                  <a:cubicBezTo>
                    <a:pt x="73857" y="92420"/>
                    <a:pt x="58787" y="94016"/>
                    <a:pt x="52043" y="94016"/>
                  </a:cubicBezTo>
                  <a:cubicBezTo>
                    <a:pt x="40341" y="94016"/>
                    <a:pt x="33779" y="86219"/>
                    <a:pt x="33779" y="74348"/>
                  </a:cubicBezTo>
                  <a:cubicBezTo>
                    <a:pt x="33779" y="69204"/>
                    <a:pt x="36265" y="49894"/>
                    <a:pt x="45489" y="37658"/>
                  </a:cubicBezTo>
                  <a:cubicBezTo>
                    <a:pt x="53639" y="27027"/>
                    <a:pt x="63744" y="24018"/>
                    <a:pt x="69957" y="24018"/>
                  </a:cubicBezTo>
                  <a:cubicBezTo>
                    <a:pt x="84137" y="24018"/>
                    <a:pt x="88220" y="37658"/>
                    <a:pt x="89634" y="48647"/>
                  </a:cubicBezTo>
                  <a:cubicBezTo>
                    <a:pt x="90699" y="56269"/>
                    <a:pt x="90342" y="68853"/>
                    <a:pt x="91231" y="7824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>
                <a:latin typeface="+mn-lt"/>
              </a:endParaRPr>
            </a:p>
          </p:txBody>
        </p:sp>
      </p:grpSp>
      <p:grpSp>
        <p:nvGrpSpPr>
          <p:cNvPr id="132" name="Groupe 131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Phi_{ab} = \left(&#10;\begin{array}{cccc}&#10; 0 &amp; \Phi_3+i\Phi_6 &amp; -\Phi_2-i\Phi_5 &amp; \Phi_1-i\Phi_4 \\&#10;  -\Phi_3-i\Phi_6 &amp; 0 &amp; \Phi_1+i\Phi_4 &amp; \Phi_2-i\Phi_5 \\&#10; \Phi_2+i\Phi_5  &amp; -\Phi_1+i\Phi_4 &amp; 0&amp; \Phi_3-i\Phi_6 \\&#10; -\Phi_1+i\Phi_4  &amp; -\Phi_2+i\Phi_5 &amp; -\Phi_3+i\Phi_6 &amp; 0 &#10;\end{array}\right)&#10;\end{align*}&#10;&#10;\end{document}" title="IguanaTex Vector Display">
            <a:extLst>
              <a:ext uri="{FF2B5EF4-FFF2-40B4-BE49-F238E27FC236}">
                <a16:creationId xmlns:a16="http://schemas.microsoft.com/office/drawing/2014/main" id="{AA30FAF9-5F4A-4740-8B49-08AC3189A2D6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4776127" y="2344940"/>
            <a:ext cx="4068498" cy="755590"/>
            <a:chOff x="5349155" y="-14271332"/>
            <a:chExt cx="6673401" cy="1239364"/>
          </a:xfrm>
        </p:grpSpPr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F9517952-3C66-4B24-BE40-5BDF3014A4D5}"/>
                </a:ext>
              </a:extLst>
            </p:cNvPr>
            <p:cNvSpPr/>
            <p:nvPr>
              <p:custDataLst>
                <p:tags r:id="rId110"/>
              </p:custDataLst>
            </p:nvPr>
          </p:nvSpPr>
          <p:spPr>
            <a:xfrm>
              <a:off x="5349155" y="-13773647"/>
              <a:ext cx="177949" cy="203260"/>
            </a:xfrm>
            <a:custGeom>
              <a:avLst/>
              <a:gdLst>
                <a:gd name="connsiteX0" fmla="*/ 105920 w 177949"/>
                <a:gd name="connsiteY0" fmla="*/ 157749 h 203260"/>
                <a:gd name="connsiteX1" fmla="*/ 173278 w 177949"/>
                <a:gd name="connsiteY1" fmla="*/ 105608 h 203260"/>
                <a:gd name="connsiteX2" fmla="*/ 105920 w 177949"/>
                <a:gd name="connsiteY2" fmla="*/ 53220 h 203260"/>
                <a:gd name="connsiteX3" fmla="*/ 105920 w 177949"/>
                <a:gd name="connsiteY3" fmla="*/ 39048 h 203260"/>
                <a:gd name="connsiteX4" fmla="*/ 129982 w 177949"/>
                <a:gd name="connsiteY4" fmla="*/ 26899 h 203260"/>
                <a:gd name="connsiteX5" fmla="*/ 138340 w 177949"/>
                <a:gd name="connsiteY5" fmla="*/ 26899 h 203260"/>
                <a:gd name="connsiteX6" fmla="*/ 138340 w 177949"/>
                <a:gd name="connsiteY6" fmla="*/ 19056 h 203260"/>
                <a:gd name="connsiteX7" fmla="*/ 95544 w 177949"/>
                <a:gd name="connsiteY7" fmla="*/ 19809 h 203260"/>
                <a:gd name="connsiteX8" fmla="*/ 52495 w 177949"/>
                <a:gd name="connsiteY8" fmla="*/ 19056 h 203260"/>
                <a:gd name="connsiteX9" fmla="*/ 52495 w 177949"/>
                <a:gd name="connsiteY9" fmla="*/ 26899 h 203260"/>
                <a:gd name="connsiteX10" fmla="*/ 60852 w 177949"/>
                <a:gd name="connsiteY10" fmla="*/ 26899 h 203260"/>
                <a:gd name="connsiteX11" fmla="*/ 84907 w 177949"/>
                <a:gd name="connsiteY11" fmla="*/ 39048 h 203260"/>
                <a:gd name="connsiteX12" fmla="*/ 84907 w 177949"/>
                <a:gd name="connsiteY12" fmla="*/ 53220 h 203260"/>
                <a:gd name="connsiteX13" fmla="*/ 19066 w 177949"/>
                <a:gd name="connsiteY13" fmla="*/ 105354 h 203260"/>
                <a:gd name="connsiteX14" fmla="*/ 84907 w 177949"/>
                <a:gd name="connsiteY14" fmla="*/ 157749 h 203260"/>
                <a:gd name="connsiteX15" fmla="*/ 84907 w 177949"/>
                <a:gd name="connsiteY15" fmla="*/ 171921 h 203260"/>
                <a:gd name="connsiteX16" fmla="*/ 60852 w 177949"/>
                <a:gd name="connsiteY16" fmla="*/ 184068 h 203260"/>
                <a:gd name="connsiteX17" fmla="*/ 52495 w 177949"/>
                <a:gd name="connsiteY17" fmla="*/ 184068 h 203260"/>
                <a:gd name="connsiteX18" fmla="*/ 52495 w 177949"/>
                <a:gd name="connsiteY18" fmla="*/ 191913 h 203260"/>
                <a:gd name="connsiteX19" fmla="*/ 95290 w 177949"/>
                <a:gd name="connsiteY19" fmla="*/ 191152 h 203260"/>
                <a:gd name="connsiteX20" fmla="*/ 138340 w 177949"/>
                <a:gd name="connsiteY20" fmla="*/ 191913 h 203260"/>
                <a:gd name="connsiteX21" fmla="*/ 138340 w 177949"/>
                <a:gd name="connsiteY21" fmla="*/ 184068 h 203260"/>
                <a:gd name="connsiteX22" fmla="*/ 129982 w 177949"/>
                <a:gd name="connsiteY22" fmla="*/ 184068 h 203260"/>
                <a:gd name="connsiteX23" fmla="*/ 105920 w 177949"/>
                <a:gd name="connsiteY23" fmla="*/ 171921 h 203260"/>
                <a:gd name="connsiteX24" fmla="*/ 105920 w 177949"/>
                <a:gd name="connsiteY24" fmla="*/ 157749 h 203260"/>
                <a:gd name="connsiteX25" fmla="*/ 84907 w 177949"/>
                <a:gd name="connsiteY25" fmla="*/ 151929 h 203260"/>
                <a:gd name="connsiteX26" fmla="*/ 44392 w 177949"/>
                <a:gd name="connsiteY26" fmla="*/ 105608 h 203260"/>
                <a:gd name="connsiteX27" fmla="*/ 84907 w 177949"/>
                <a:gd name="connsiteY27" fmla="*/ 59040 h 203260"/>
                <a:gd name="connsiteX28" fmla="*/ 84907 w 177949"/>
                <a:gd name="connsiteY28" fmla="*/ 151929 h 203260"/>
                <a:gd name="connsiteX29" fmla="*/ 105920 w 177949"/>
                <a:gd name="connsiteY29" fmla="*/ 58786 h 203260"/>
                <a:gd name="connsiteX30" fmla="*/ 147960 w 177949"/>
                <a:gd name="connsiteY30" fmla="*/ 105354 h 203260"/>
                <a:gd name="connsiteX31" fmla="*/ 105920 w 177949"/>
                <a:gd name="connsiteY31" fmla="*/ 152175 h 203260"/>
                <a:gd name="connsiteX32" fmla="*/ 105920 w 177949"/>
                <a:gd name="connsiteY32" fmla="*/ 5878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03260">
                  <a:moveTo>
                    <a:pt x="105920" y="157749"/>
                  </a:moveTo>
                  <a:cubicBezTo>
                    <a:pt x="145172" y="154708"/>
                    <a:pt x="173278" y="131174"/>
                    <a:pt x="173278" y="105608"/>
                  </a:cubicBezTo>
                  <a:cubicBezTo>
                    <a:pt x="173278" y="79287"/>
                    <a:pt x="144417" y="56261"/>
                    <a:pt x="105920" y="53220"/>
                  </a:cubicBezTo>
                  <a:lnTo>
                    <a:pt x="105920" y="39048"/>
                  </a:lnTo>
                  <a:cubicBezTo>
                    <a:pt x="105920" y="30441"/>
                    <a:pt x="105920" y="26899"/>
                    <a:pt x="129982" y="26899"/>
                  </a:cubicBezTo>
                  <a:lnTo>
                    <a:pt x="138340" y="26899"/>
                  </a:lnTo>
                  <a:lnTo>
                    <a:pt x="138340" y="19056"/>
                  </a:lnTo>
                  <a:cubicBezTo>
                    <a:pt x="129220" y="19809"/>
                    <a:pt x="105920" y="19809"/>
                    <a:pt x="95544" y="19809"/>
                  </a:cubicBezTo>
                  <a:cubicBezTo>
                    <a:pt x="85161" y="19809"/>
                    <a:pt x="61607" y="19809"/>
                    <a:pt x="52495" y="19056"/>
                  </a:cubicBezTo>
                  <a:lnTo>
                    <a:pt x="52495" y="26899"/>
                  </a:lnTo>
                  <a:lnTo>
                    <a:pt x="60852" y="26899"/>
                  </a:lnTo>
                  <a:cubicBezTo>
                    <a:pt x="84907" y="26899"/>
                    <a:pt x="84907" y="30187"/>
                    <a:pt x="84907" y="39048"/>
                  </a:cubicBezTo>
                  <a:lnTo>
                    <a:pt x="84907" y="53220"/>
                  </a:lnTo>
                  <a:cubicBezTo>
                    <a:pt x="46163" y="57015"/>
                    <a:pt x="19066" y="80303"/>
                    <a:pt x="19066" y="105354"/>
                  </a:cubicBezTo>
                  <a:cubicBezTo>
                    <a:pt x="19066" y="131428"/>
                    <a:pt x="47172" y="153953"/>
                    <a:pt x="84907" y="157749"/>
                  </a:cubicBezTo>
                  <a:lnTo>
                    <a:pt x="84907" y="171921"/>
                  </a:lnTo>
                  <a:cubicBezTo>
                    <a:pt x="84907" y="180528"/>
                    <a:pt x="84907" y="184068"/>
                    <a:pt x="60852" y="184068"/>
                  </a:cubicBezTo>
                  <a:lnTo>
                    <a:pt x="52495" y="184068"/>
                  </a:lnTo>
                  <a:lnTo>
                    <a:pt x="52495" y="191913"/>
                  </a:lnTo>
                  <a:cubicBezTo>
                    <a:pt x="61607" y="191152"/>
                    <a:pt x="84907" y="191152"/>
                    <a:pt x="95290" y="191152"/>
                  </a:cubicBezTo>
                  <a:cubicBezTo>
                    <a:pt x="105673" y="191152"/>
                    <a:pt x="129220" y="191152"/>
                    <a:pt x="138340" y="191913"/>
                  </a:cubicBezTo>
                  <a:lnTo>
                    <a:pt x="138340" y="184068"/>
                  </a:lnTo>
                  <a:lnTo>
                    <a:pt x="129982" y="184068"/>
                  </a:lnTo>
                  <a:cubicBezTo>
                    <a:pt x="105920" y="184068"/>
                    <a:pt x="105920" y="180774"/>
                    <a:pt x="105920" y="171921"/>
                  </a:cubicBezTo>
                  <a:lnTo>
                    <a:pt x="105920" y="157749"/>
                  </a:lnTo>
                  <a:close/>
                  <a:moveTo>
                    <a:pt x="84907" y="151929"/>
                  </a:moveTo>
                  <a:cubicBezTo>
                    <a:pt x="48944" y="147117"/>
                    <a:pt x="44392" y="121305"/>
                    <a:pt x="44392" y="105608"/>
                  </a:cubicBezTo>
                  <a:cubicBezTo>
                    <a:pt x="44392" y="92451"/>
                    <a:pt x="46918" y="64105"/>
                    <a:pt x="84907" y="59040"/>
                  </a:cubicBezTo>
                  <a:lnTo>
                    <a:pt x="84907" y="151929"/>
                  </a:lnTo>
                  <a:close/>
                  <a:moveTo>
                    <a:pt x="105920" y="58786"/>
                  </a:moveTo>
                  <a:cubicBezTo>
                    <a:pt x="140866" y="62835"/>
                    <a:pt x="147960" y="86123"/>
                    <a:pt x="147960" y="105354"/>
                  </a:cubicBezTo>
                  <a:cubicBezTo>
                    <a:pt x="147960" y="120542"/>
                    <a:pt x="144163" y="147626"/>
                    <a:pt x="105920" y="152175"/>
                  </a:cubicBezTo>
                  <a:lnTo>
                    <a:pt x="105920" y="587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6A01D3F1-6400-4677-9EAA-076BB721A018}"/>
                </a:ext>
              </a:extLst>
            </p:cNvPr>
            <p:cNvSpPr/>
            <p:nvPr>
              <p:custDataLst>
                <p:tags r:id="rId111"/>
              </p:custDataLst>
            </p:nvPr>
          </p:nvSpPr>
          <p:spPr>
            <a:xfrm>
              <a:off x="5528726" y="-13685817"/>
              <a:ext cx="203371" cy="152445"/>
            </a:xfrm>
            <a:custGeom>
              <a:avLst/>
              <a:gdLst>
                <a:gd name="connsiteX0" fmla="*/ 83072 w 203370"/>
                <a:gd name="connsiteY0" fmla="*/ 74348 h 152445"/>
                <a:gd name="connsiteX1" fmla="*/ 64809 w 203370"/>
                <a:gd name="connsiteY1" fmla="*/ 63891 h 152445"/>
                <a:gd name="connsiteX2" fmla="*/ 19066 w 203370"/>
                <a:gd name="connsiteY2" fmla="*/ 114398 h 152445"/>
                <a:gd name="connsiteX3" fmla="*/ 45838 w 203370"/>
                <a:gd name="connsiteY3" fmla="*/ 143814 h 152445"/>
                <a:gd name="connsiteX4" fmla="*/ 71013 w 203370"/>
                <a:gd name="connsiteY4" fmla="*/ 131412 h 152445"/>
                <a:gd name="connsiteX5" fmla="*/ 89276 w 203370"/>
                <a:gd name="connsiteY5" fmla="*/ 143814 h 152445"/>
                <a:gd name="connsiteX6" fmla="*/ 103290 w 203370"/>
                <a:gd name="connsiteY6" fmla="*/ 134421 h 152445"/>
                <a:gd name="connsiteX7" fmla="*/ 109495 w 203370"/>
                <a:gd name="connsiteY7" fmla="*/ 116699 h 152445"/>
                <a:gd name="connsiteX8" fmla="*/ 106658 w 203370"/>
                <a:gd name="connsiteY8" fmla="*/ 114398 h 152445"/>
                <a:gd name="connsiteX9" fmla="*/ 102758 w 203370"/>
                <a:gd name="connsiteY9" fmla="*/ 119892 h 152445"/>
                <a:gd name="connsiteX10" fmla="*/ 89809 w 203370"/>
                <a:gd name="connsiteY10" fmla="*/ 138851 h 152445"/>
                <a:gd name="connsiteX11" fmla="*/ 83962 w 203370"/>
                <a:gd name="connsiteY11" fmla="*/ 130173 h 152445"/>
                <a:gd name="connsiteX12" fmla="*/ 86615 w 203370"/>
                <a:gd name="connsiteY12" fmla="*/ 116167 h 152445"/>
                <a:gd name="connsiteX13" fmla="*/ 90516 w 203370"/>
                <a:gd name="connsiteY13" fmla="*/ 100216 h 152445"/>
                <a:gd name="connsiteX14" fmla="*/ 94067 w 203370"/>
                <a:gd name="connsiteY14" fmla="*/ 86751 h 152445"/>
                <a:gd name="connsiteX15" fmla="*/ 97260 w 203370"/>
                <a:gd name="connsiteY15" fmla="*/ 72927 h 152445"/>
                <a:gd name="connsiteX16" fmla="*/ 91231 w 203370"/>
                <a:gd name="connsiteY16" fmla="*/ 67258 h 152445"/>
                <a:gd name="connsiteX17" fmla="*/ 83072 w 203370"/>
                <a:gd name="connsiteY17" fmla="*/ 74348 h 152445"/>
                <a:gd name="connsiteX18" fmla="*/ 71728 w 203370"/>
                <a:gd name="connsiteY18" fmla="*/ 119892 h 152445"/>
                <a:gd name="connsiteX19" fmla="*/ 62679 w 203370"/>
                <a:gd name="connsiteY19" fmla="*/ 131761 h 152445"/>
                <a:gd name="connsiteX20" fmla="*/ 46370 w 203370"/>
                <a:gd name="connsiteY20" fmla="*/ 138851 h 152445"/>
                <a:gd name="connsiteX21" fmla="*/ 33421 w 203370"/>
                <a:gd name="connsiteY21" fmla="*/ 121661 h 152445"/>
                <a:gd name="connsiteX22" fmla="*/ 42644 w 203370"/>
                <a:gd name="connsiteY22" fmla="*/ 85687 h 152445"/>
                <a:gd name="connsiteX23" fmla="*/ 64809 w 203370"/>
                <a:gd name="connsiteY23" fmla="*/ 68853 h 152445"/>
                <a:gd name="connsiteX24" fmla="*/ 80593 w 203370"/>
                <a:gd name="connsiteY24" fmla="*/ 84273 h 152445"/>
                <a:gd name="connsiteX25" fmla="*/ 80061 w 203370"/>
                <a:gd name="connsiteY25" fmla="*/ 86751 h 152445"/>
                <a:gd name="connsiteX26" fmla="*/ 71728 w 203370"/>
                <a:gd name="connsiteY26" fmla="*/ 119892 h 152445"/>
                <a:gd name="connsiteX27" fmla="*/ 164915 w 203370"/>
                <a:gd name="connsiteY27" fmla="*/ 24375 h 152445"/>
                <a:gd name="connsiteX28" fmla="*/ 165630 w 203370"/>
                <a:gd name="connsiteY28" fmla="*/ 21532 h 152445"/>
                <a:gd name="connsiteX29" fmla="*/ 162794 w 203370"/>
                <a:gd name="connsiteY29" fmla="*/ 19056 h 152445"/>
                <a:gd name="connsiteX30" fmla="*/ 140097 w 203370"/>
                <a:gd name="connsiteY30" fmla="*/ 20825 h 152445"/>
                <a:gd name="connsiteX31" fmla="*/ 136197 w 203370"/>
                <a:gd name="connsiteY31" fmla="*/ 24899 h 152445"/>
                <a:gd name="connsiteX32" fmla="*/ 140804 w 203370"/>
                <a:gd name="connsiteY32" fmla="*/ 27385 h 152445"/>
                <a:gd name="connsiteX33" fmla="*/ 149313 w 203370"/>
                <a:gd name="connsiteY33" fmla="*/ 30044 h 152445"/>
                <a:gd name="connsiteX34" fmla="*/ 146476 w 203370"/>
                <a:gd name="connsiteY34" fmla="*/ 42446 h 152445"/>
                <a:gd name="connsiteX35" fmla="*/ 142401 w 203370"/>
                <a:gd name="connsiteY35" fmla="*/ 58755 h 152445"/>
                <a:gd name="connsiteX36" fmla="*/ 130699 w 203370"/>
                <a:gd name="connsiteY36" fmla="*/ 105893 h 152445"/>
                <a:gd name="connsiteX37" fmla="*/ 129810 w 203370"/>
                <a:gd name="connsiteY37" fmla="*/ 114571 h 152445"/>
                <a:gd name="connsiteX38" fmla="*/ 155874 w 203370"/>
                <a:gd name="connsiteY38" fmla="*/ 143814 h 152445"/>
                <a:gd name="connsiteX39" fmla="*/ 201625 w 203370"/>
                <a:gd name="connsiteY39" fmla="*/ 93484 h 152445"/>
                <a:gd name="connsiteX40" fmla="*/ 175028 w 203370"/>
                <a:gd name="connsiteY40" fmla="*/ 63891 h 152445"/>
                <a:gd name="connsiteX41" fmla="*/ 152681 w 203370"/>
                <a:gd name="connsiteY41" fmla="*/ 73634 h 152445"/>
                <a:gd name="connsiteX42" fmla="*/ 164915 w 203370"/>
                <a:gd name="connsiteY42" fmla="*/ 24375 h 152445"/>
                <a:gd name="connsiteX43" fmla="*/ 156049 w 203370"/>
                <a:gd name="connsiteY43" fmla="*/ 138851 h 152445"/>
                <a:gd name="connsiteX44" fmla="*/ 142401 w 203370"/>
                <a:gd name="connsiteY44" fmla="*/ 120780 h 152445"/>
                <a:gd name="connsiteX45" fmla="*/ 148963 w 203370"/>
                <a:gd name="connsiteY45" fmla="*/ 88171 h 152445"/>
                <a:gd name="connsiteX46" fmla="*/ 153396 w 203370"/>
                <a:gd name="connsiteY46" fmla="*/ 80549 h 152445"/>
                <a:gd name="connsiteX47" fmla="*/ 174496 w 203370"/>
                <a:gd name="connsiteY47" fmla="*/ 68853 h 152445"/>
                <a:gd name="connsiteX48" fmla="*/ 187437 w 203370"/>
                <a:gd name="connsiteY48" fmla="*/ 86044 h 152445"/>
                <a:gd name="connsiteX49" fmla="*/ 178213 w 203370"/>
                <a:gd name="connsiteY49" fmla="*/ 121661 h 152445"/>
                <a:gd name="connsiteX50" fmla="*/ 156049 w 203370"/>
                <a:gd name="connsiteY50" fmla="*/ 13885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3370" h="152445">
                  <a:moveTo>
                    <a:pt x="83072" y="74348"/>
                  </a:moveTo>
                  <a:cubicBezTo>
                    <a:pt x="79346" y="68497"/>
                    <a:pt x="73316" y="63891"/>
                    <a:pt x="64809" y="63891"/>
                  </a:cubicBezTo>
                  <a:cubicBezTo>
                    <a:pt x="42112" y="63891"/>
                    <a:pt x="19066" y="88878"/>
                    <a:pt x="19066" y="114398"/>
                  </a:cubicBezTo>
                  <a:cubicBezTo>
                    <a:pt x="19066" y="131586"/>
                    <a:pt x="30585" y="143814"/>
                    <a:pt x="45838" y="143814"/>
                  </a:cubicBezTo>
                  <a:cubicBezTo>
                    <a:pt x="55411" y="143814"/>
                    <a:pt x="63919" y="138319"/>
                    <a:pt x="71013" y="131412"/>
                  </a:cubicBezTo>
                  <a:cubicBezTo>
                    <a:pt x="74381" y="142043"/>
                    <a:pt x="84669" y="143814"/>
                    <a:pt x="89276" y="143814"/>
                  </a:cubicBezTo>
                  <a:cubicBezTo>
                    <a:pt x="95664" y="143814"/>
                    <a:pt x="100097" y="139915"/>
                    <a:pt x="103290" y="134421"/>
                  </a:cubicBezTo>
                  <a:cubicBezTo>
                    <a:pt x="107190" y="127514"/>
                    <a:pt x="109495" y="117414"/>
                    <a:pt x="109495" y="116699"/>
                  </a:cubicBezTo>
                  <a:cubicBezTo>
                    <a:pt x="109495" y="114398"/>
                    <a:pt x="107190" y="114398"/>
                    <a:pt x="106658" y="114398"/>
                  </a:cubicBezTo>
                  <a:cubicBezTo>
                    <a:pt x="104172" y="114398"/>
                    <a:pt x="103997" y="115103"/>
                    <a:pt x="102758" y="119892"/>
                  </a:cubicBezTo>
                  <a:cubicBezTo>
                    <a:pt x="100629" y="128395"/>
                    <a:pt x="97260" y="138851"/>
                    <a:pt x="89809" y="138851"/>
                  </a:cubicBezTo>
                  <a:cubicBezTo>
                    <a:pt x="85201" y="138851"/>
                    <a:pt x="83962" y="134953"/>
                    <a:pt x="83962" y="130173"/>
                  </a:cubicBezTo>
                  <a:cubicBezTo>
                    <a:pt x="83962" y="127156"/>
                    <a:pt x="85376" y="120780"/>
                    <a:pt x="86615" y="116167"/>
                  </a:cubicBezTo>
                  <a:cubicBezTo>
                    <a:pt x="87862" y="111388"/>
                    <a:pt x="89634" y="104122"/>
                    <a:pt x="90516" y="100216"/>
                  </a:cubicBezTo>
                  <a:lnTo>
                    <a:pt x="94067" y="86751"/>
                  </a:lnTo>
                  <a:cubicBezTo>
                    <a:pt x="95131" y="82145"/>
                    <a:pt x="97260" y="73816"/>
                    <a:pt x="97260" y="72927"/>
                  </a:cubicBezTo>
                  <a:cubicBezTo>
                    <a:pt x="97260" y="69029"/>
                    <a:pt x="94067" y="67258"/>
                    <a:pt x="91231" y="67258"/>
                  </a:cubicBezTo>
                  <a:cubicBezTo>
                    <a:pt x="88212" y="67258"/>
                    <a:pt x="84136" y="69385"/>
                    <a:pt x="83072" y="74348"/>
                  </a:cubicBezTo>
                  <a:close/>
                  <a:moveTo>
                    <a:pt x="71728" y="119892"/>
                  </a:moveTo>
                  <a:cubicBezTo>
                    <a:pt x="70480" y="124854"/>
                    <a:pt x="66580" y="128395"/>
                    <a:pt x="62679" y="131761"/>
                  </a:cubicBezTo>
                  <a:cubicBezTo>
                    <a:pt x="61082" y="133182"/>
                    <a:pt x="53996" y="138851"/>
                    <a:pt x="46370" y="138851"/>
                  </a:cubicBezTo>
                  <a:cubicBezTo>
                    <a:pt x="39808" y="138851"/>
                    <a:pt x="33421" y="134247"/>
                    <a:pt x="33421" y="121661"/>
                  </a:cubicBezTo>
                  <a:cubicBezTo>
                    <a:pt x="33421" y="112268"/>
                    <a:pt x="38569" y="92777"/>
                    <a:pt x="42644" y="85687"/>
                  </a:cubicBezTo>
                  <a:cubicBezTo>
                    <a:pt x="50803" y="71513"/>
                    <a:pt x="59843" y="68853"/>
                    <a:pt x="64809" y="68853"/>
                  </a:cubicBezTo>
                  <a:cubicBezTo>
                    <a:pt x="77217" y="68853"/>
                    <a:pt x="80593" y="82320"/>
                    <a:pt x="80593" y="84273"/>
                  </a:cubicBezTo>
                  <a:cubicBezTo>
                    <a:pt x="80593" y="84980"/>
                    <a:pt x="80236" y="86219"/>
                    <a:pt x="80061" y="86751"/>
                  </a:cubicBezTo>
                  <a:lnTo>
                    <a:pt x="71728" y="119892"/>
                  </a:lnTo>
                  <a:close/>
                  <a:moveTo>
                    <a:pt x="164915" y="24375"/>
                  </a:moveTo>
                  <a:cubicBezTo>
                    <a:pt x="165098" y="24018"/>
                    <a:pt x="165630" y="21715"/>
                    <a:pt x="165630" y="21532"/>
                  </a:cubicBezTo>
                  <a:cubicBezTo>
                    <a:pt x="165630" y="20651"/>
                    <a:pt x="164915" y="19056"/>
                    <a:pt x="162794" y="19056"/>
                  </a:cubicBezTo>
                  <a:cubicBezTo>
                    <a:pt x="159243" y="19056"/>
                    <a:pt x="144530" y="20468"/>
                    <a:pt x="140097" y="20825"/>
                  </a:cubicBezTo>
                  <a:cubicBezTo>
                    <a:pt x="138675" y="21000"/>
                    <a:pt x="136197" y="21183"/>
                    <a:pt x="136197" y="24899"/>
                  </a:cubicBezTo>
                  <a:cubicBezTo>
                    <a:pt x="136197" y="27385"/>
                    <a:pt x="138675" y="27385"/>
                    <a:pt x="140804" y="27385"/>
                  </a:cubicBezTo>
                  <a:cubicBezTo>
                    <a:pt x="149313" y="27385"/>
                    <a:pt x="149313" y="28622"/>
                    <a:pt x="149313" y="30044"/>
                  </a:cubicBezTo>
                  <a:cubicBezTo>
                    <a:pt x="149313" y="31282"/>
                    <a:pt x="147541" y="38373"/>
                    <a:pt x="146476" y="42446"/>
                  </a:cubicBezTo>
                  <a:lnTo>
                    <a:pt x="142401" y="58755"/>
                  </a:lnTo>
                  <a:cubicBezTo>
                    <a:pt x="140804" y="64773"/>
                    <a:pt x="131049" y="103590"/>
                    <a:pt x="130699" y="105893"/>
                  </a:cubicBezTo>
                  <a:cubicBezTo>
                    <a:pt x="129810" y="110141"/>
                    <a:pt x="129810" y="112451"/>
                    <a:pt x="129810" y="114571"/>
                  </a:cubicBezTo>
                  <a:cubicBezTo>
                    <a:pt x="129810" y="132476"/>
                    <a:pt x="141162" y="143814"/>
                    <a:pt x="155874" y="143814"/>
                  </a:cubicBezTo>
                  <a:cubicBezTo>
                    <a:pt x="178039" y="143814"/>
                    <a:pt x="201625" y="119717"/>
                    <a:pt x="201625" y="93484"/>
                  </a:cubicBezTo>
                  <a:cubicBezTo>
                    <a:pt x="201625" y="72752"/>
                    <a:pt x="187262" y="63891"/>
                    <a:pt x="175028" y="63891"/>
                  </a:cubicBezTo>
                  <a:cubicBezTo>
                    <a:pt x="165805" y="63891"/>
                    <a:pt x="158003" y="69029"/>
                    <a:pt x="152681" y="73634"/>
                  </a:cubicBezTo>
                  <a:lnTo>
                    <a:pt x="164915" y="24375"/>
                  </a:lnTo>
                  <a:close/>
                  <a:moveTo>
                    <a:pt x="156049" y="138851"/>
                  </a:moveTo>
                  <a:cubicBezTo>
                    <a:pt x="147366" y="138851"/>
                    <a:pt x="142401" y="131229"/>
                    <a:pt x="142401" y="120780"/>
                  </a:cubicBezTo>
                  <a:cubicBezTo>
                    <a:pt x="142401" y="114222"/>
                    <a:pt x="143998" y="108196"/>
                    <a:pt x="148963" y="88171"/>
                  </a:cubicBezTo>
                  <a:cubicBezTo>
                    <a:pt x="150027" y="84804"/>
                    <a:pt x="150027" y="84448"/>
                    <a:pt x="153396" y="80549"/>
                  </a:cubicBezTo>
                  <a:cubicBezTo>
                    <a:pt x="160132" y="72752"/>
                    <a:pt x="168108" y="68853"/>
                    <a:pt x="174496" y="68853"/>
                  </a:cubicBezTo>
                  <a:cubicBezTo>
                    <a:pt x="181407" y="68853"/>
                    <a:pt x="187437" y="73991"/>
                    <a:pt x="187437" y="86044"/>
                  </a:cubicBezTo>
                  <a:cubicBezTo>
                    <a:pt x="187437" y="93309"/>
                    <a:pt x="183536" y="111388"/>
                    <a:pt x="178213" y="121661"/>
                  </a:cubicBezTo>
                  <a:cubicBezTo>
                    <a:pt x="173963" y="130349"/>
                    <a:pt x="165098" y="138851"/>
                    <a:pt x="156049" y="1388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9444E15D-EFAA-4614-8106-9508145F168A}"/>
                </a:ext>
              </a:extLst>
            </p:cNvPr>
            <p:cNvSpPr/>
            <p:nvPr>
              <p:custDataLst>
                <p:tags r:id="rId112"/>
              </p:custDataLst>
            </p:nvPr>
          </p:nvSpPr>
          <p:spPr>
            <a:xfrm>
              <a:off x="5814009" y="-13693670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7 w 203370"/>
                <a:gd name="connsiteY1" fmla="*/ 24114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4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4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4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2" y="29179"/>
                    <a:pt x="187467" y="29179"/>
                    <a:pt x="187467" y="24114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4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4"/>
                  </a:cubicBezTo>
                  <a:cubicBezTo>
                    <a:pt x="187467" y="68148"/>
                    <a:pt x="182652" y="68148"/>
                    <a:pt x="178855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4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1953446F-207D-42A3-8CF9-D37272459799}"/>
                </a:ext>
              </a:extLst>
            </p:cNvPr>
            <p:cNvSpPr/>
            <p:nvPr>
              <p:custDataLst>
                <p:tags r:id="rId113"/>
              </p:custDataLst>
            </p:nvPr>
          </p:nvSpPr>
          <p:spPr>
            <a:xfrm>
              <a:off x="6140850" y="-14271332"/>
              <a:ext cx="152528" cy="482743"/>
            </a:xfrm>
            <a:custGeom>
              <a:avLst/>
              <a:gdLst>
                <a:gd name="connsiteX0" fmla="*/ 40086 w 152528"/>
                <a:gd name="connsiteY0" fmla="*/ 476892 h 482743"/>
                <a:gd name="connsiteX1" fmla="*/ 47172 w 152528"/>
                <a:gd name="connsiteY1" fmla="*/ 473350 h 482743"/>
                <a:gd name="connsiteX2" fmla="*/ 156818 w 152528"/>
                <a:gd name="connsiteY2" fmla="*/ 24876 h 482743"/>
                <a:gd name="connsiteX3" fmla="*/ 158597 w 152528"/>
                <a:gd name="connsiteY3" fmla="*/ 21590 h 482743"/>
                <a:gd name="connsiteX4" fmla="*/ 152766 w 152528"/>
                <a:gd name="connsiteY4" fmla="*/ 19056 h 482743"/>
                <a:gd name="connsiteX5" fmla="*/ 147706 w 152528"/>
                <a:gd name="connsiteY5" fmla="*/ 19564 h 482743"/>
                <a:gd name="connsiteX6" fmla="*/ 88958 w 152528"/>
                <a:gd name="connsiteY6" fmla="*/ 108142 h 482743"/>
                <a:gd name="connsiteX7" fmla="*/ 25143 w 152528"/>
                <a:gd name="connsiteY7" fmla="*/ 343771 h 482743"/>
                <a:gd name="connsiteX8" fmla="*/ 19066 w 152528"/>
                <a:gd name="connsiteY8" fmla="*/ 464244 h 482743"/>
                <a:gd name="connsiteX9" fmla="*/ 19066 w 152528"/>
                <a:gd name="connsiteY9" fmla="*/ 474112 h 482743"/>
                <a:gd name="connsiteX10" fmla="*/ 26152 w 152528"/>
                <a:gd name="connsiteY10" fmla="*/ 476892 h 482743"/>
                <a:gd name="connsiteX11" fmla="*/ 40086 w 152528"/>
                <a:gd name="connsiteY11" fmla="*/ 476892 h 482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2528" h="482743">
                  <a:moveTo>
                    <a:pt x="40086" y="476892"/>
                  </a:moveTo>
                  <a:cubicBezTo>
                    <a:pt x="45655" y="476892"/>
                    <a:pt x="47172" y="476892"/>
                    <a:pt x="47172" y="473350"/>
                  </a:cubicBezTo>
                  <a:cubicBezTo>
                    <a:pt x="47681" y="295935"/>
                    <a:pt x="68193" y="148635"/>
                    <a:pt x="156818" y="24876"/>
                  </a:cubicBezTo>
                  <a:cubicBezTo>
                    <a:pt x="158597" y="22598"/>
                    <a:pt x="158597" y="22089"/>
                    <a:pt x="158597" y="21590"/>
                  </a:cubicBezTo>
                  <a:cubicBezTo>
                    <a:pt x="158597" y="19056"/>
                    <a:pt x="156818" y="19056"/>
                    <a:pt x="152766" y="19056"/>
                  </a:cubicBezTo>
                  <a:cubicBezTo>
                    <a:pt x="148715" y="19056"/>
                    <a:pt x="148214" y="19056"/>
                    <a:pt x="147706" y="19564"/>
                  </a:cubicBezTo>
                  <a:cubicBezTo>
                    <a:pt x="146689" y="20320"/>
                    <a:pt x="114531" y="57271"/>
                    <a:pt x="88958" y="108142"/>
                  </a:cubicBezTo>
                  <a:cubicBezTo>
                    <a:pt x="55530" y="174956"/>
                    <a:pt x="34509" y="251647"/>
                    <a:pt x="25143" y="343771"/>
                  </a:cubicBezTo>
                  <a:cubicBezTo>
                    <a:pt x="24381" y="351618"/>
                    <a:pt x="19066" y="404260"/>
                    <a:pt x="19066" y="464244"/>
                  </a:cubicBezTo>
                  <a:lnTo>
                    <a:pt x="19066" y="474112"/>
                  </a:lnTo>
                  <a:cubicBezTo>
                    <a:pt x="19320" y="476892"/>
                    <a:pt x="20837" y="476892"/>
                    <a:pt x="26152" y="476892"/>
                  </a:cubicBezTo>
                  <a:lnTo>
                    <a:pt x="40086" y="47689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D6E567A4-C05B-4226-A71F-B601611379EB}"/>
                </a:ext>
              </a:extLst>
            </p:cNvPr>
            <p:cNvSpPr/>
            <p:nvPr>
              <p:custDataLst>
                <p:tags r:id="rId114"/>
              </p:custDataLst>
            </p:nvPr>
          </p:nvSpPr>
          <p:spPr>
            <a:xfrm>
              <a:off x="6140850" y="-13818473"/>
              <a:ext cx="50843" cy="177853"/>
            </a:xfrm>
            <a:custGeom>
              <a:avLst/>
              <a:gdLst>
                <a:gd name="connsiteX0" fmla="*/ 47172 w 50842"/>
                <a:gd name="connsiteY0" fmla="*/ 25891 h 177852"/>
                <a:gd name="connsiteX1" fmla="*/ 40086 w 50842"/>
                <a:gd name="connsiteY1" fmla="*/ 19056 h 177852"/>
                <a:gd name="connsiteX2" fmla="*/ 26152 w 50842"/>
                <a:gd name="connsiteY2" fmla="*/ 19056 h 177852"/>
                <a:gd name="connsiteX3" fmla="*/ 19066 w 50842"/>
                <a:gd name="connsiteY3" fmla="*/ 25891 h 177852"/>
                <a:gd name="connsiteX4" fmla="*/ 19066 w 50842"/>
                <a:gd name="connsiteY4" fmla="*/ 169142 h 177852"/>
                <a:gd name="connsiteX5" fmla="*/ 26152 w 50842"/>
                <a:gd name="connsiteY5" fmla="*/ 175970 h 177852"/>
                <a:gd name="connsiteX6" fmla="*/ 40086 w 50842"/>
                <a:gd name="connsiteY6" fmla="*/ 175970 h 177852"/>
                <a:gd name="connsiteX7" fmla="*/ 47172 w 50842"/>
                <a:gd name="connsiteY7" fmla="*/ 169142 h 177852"/>
                <a:gd name="connsiteX8" fmla="*/ 47172 w 50842"/>
                <a:gd name="connsiteY8" fmla="*/ 2589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177852">
                  <a:moveTo>
                    <a:pt x="47172" y="25891"/>
                  </a:moveTo>
                  <a:cubicBezTo>
                    <a:pt x="47172" y="19310"/>
                    <a:pt x="46918" y="19056"/>
                    <a:pt x="40086" y="19056"/>
                  </a:cubicBezTo>
                  <a:lnTo>
                    <a:pt x="26152" y="19056"/>
                  </a:lnTo>
                  <a:cubicBezTo>
                    <a:pt x="19320" y="19056"/>
                    <a:pt x="19066" y="19310"/>
                    <a:pt x="19066" y="25891"/>
                  </a:cubicBezTo>
                  <a:lnTo>
                    <a:pt x="19066" y="169142"/>
                  </a:lnTo>
                  <a:cubicBezTo>
                    <a:pt x="19066" y="175716"/>
                    <a:pt x="19320" y="175970"/>
                    <a:pt x="26152" y="175970"/>
                  </a:cubicBezTo>
                  <a:lnTo>
                    <a:pt x="40086" y="175970"/>
                  </a:lnTo>
                  <a:cubicBezTo>
                    <a:pt x="46918" y="175970"/>
                    <a:pt x="47172" y="175716"/>
                    <a:pt x="47172" y="169142"/>
                  </a:cubicBezTo>
                  <a:lnTo>
                    <a:pt x="47172" y="258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6848D92B-898C-4C93-AAFD-928076E0871A}"/>
                </a:ext>
              </a:extLst>
            </p:cNvPr>
            <p:cNvSpPr/>
            <p:nvPr>
              <p:custDataLst>
                <p:tags r:id="rId115"/>
              </p:custDataLst>
            </p:nvPr>
          </p:nvSpPr>
          <p:spPr>
            <a:xfrm>
              <a:off x="6140850" y="-13666612"/>
              <a:ext cx="50843" cy="177853"/>
            </a:xfrm>
            <a:custGeom>
              <a:avLst/>
              <a:gdLst>
                <a:gd name="connsiteX0" fmla="*/ 47172 w 50842"/>
                <a:gd name="connsiteY0" fmla="*/ 25891 h 177852"/>
                <a:gd name="connsiteX1" fmla="*/ 40086 w 50842"/>
                <a:gd name="connsiteY1" fmla="*/ 19056 h 177852"/>
                <a:gd name="connsiteX2" fmla="*/ 26152 w 50842"/>
                <a:gd name="connsiteY2" fmla="*/ 19056 h 177852"/>
                <a:gd name="connsiteX3" fmla="*/ 19066 w 50842"/>
                <a:gd name="connsiteY3" fmla="*/ 25891 h 177852"/>
                <a:gd name="connsiteX4" fmla="*/ 19066 w 50842"/>
                <a:gd name="connsiteY4" fmla="*/ 169142 h 177852"/>
                <a:gd name="connsiteX5" fmla="*/ 26152 w 50842"/>
                <a:gd name="connsiteY5" fmla="*/ 175970 h 177852"/>
                <a:gd name="connsiteX6" fmla="*/ 40086 w 50842"/>
                <a:gd name="connsiteY6" fmla="*/ 175970 h 177852"/>
                <a:gd name="connsiteX7" fmla="*/ 47172 w 50842"/>
                <a:gd name="connsiteY7" fmla="*/ 169142 h 177852"/>
                <a:gd name="connsiteX8" fmla="*/ 47172 w 50842"/>
                <a:gd name="connsiteY8" fmla="*/ 2589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177852">
                  <a:moveTo>
                    <a:pt x="47172" y="25891"/>
                  </a:moveTo>
                  <a:cubicBezTo>
                    <a:pt x="47172" y="19310"/>
                    <a:pt x="46918" y="19056"/>
                    <a:pt x="40086" y="19056"/>
                  </a:cubicBezTo>
                  <a:lnTo>
                    <a:pt x="26152" y="19056"/>
                  </a:lnTo>
                  <a:cubicBezTo>
                    <a:pt x="19320" y="19056"/>
                    <a:pt x="19066" y="19310"/>
                    <a:pt x="19066" y="25891"/>
                  </a:cubicBezTo>
                  <a:lnTo>
                    <a:pt x="19066" y="169142"/>
                  </a:lnTo>
                  <a:cubicBezTo>
                    <a:pt x="19066" y="175716"/>
                    <a:pt x="19320" y="175970"/>
                    <a:pt x="26152" y="175970"/>
                  </a:cubicBezTo>
                  <a:lnTo>
                    <a:pt x="40086" y="175970"/>
                  </a:lnTo>
                  <a:cubicBezTo>
                    <a:pt x="46918" y="175970"/>
                    <a:pt x="47172" y="175716"/>
                    <a:pt x="47172" y="169142"/>
                  </a:cubicBezTo>
                  <a:lnTo>
                    <a:pt x="47172" y="258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8CED6BAA-3F12-4500-B0F6-F3889BA8F2D0}"/>
                </a:ext>
              </a:extLst>
            </p:cNvPr>
            <p:cNvSpPr/>
            <p:nvPr>
              <p:custDataLst>
                <p:tags r:id="rId116"/>
              </p:custDataLst>
            </p:nvPr>
          </p:nvSpPr>
          <p:spPr>
            <a:xfrm>
              <a:off x="6140850" y="-13514736"/>
              <a:ext cx="152528" cy="482743"/>
            </a:xfrm>
            <a:custGeom>
              <a:avLst/>
              <a:gdLst>
                <a:gd name="connsiteX0" fmla="*/ 26152 w 152528"/>
                <a:gd name="connsiteY0" fmla="*/ 19056 h 482743"/>
                <a:gd name="connsiteX1" fmla="*/ 19066 w 152528"/>
                <a:gd name="connsiteY1" fmla="*/ 21842 h 482743"/>
                <a:gd name="connsiteX2" fmla="*/ 19066 w 152528"/>
                <a:gd name="connsiteY2" fmla="*/ 31711 h 482743"/>
                <a:gd name="connsiteX3" fmla="*/ 54521 w 152528"/>
                <a:gd name="connsiteY3" fmla="*/ 302518 h 482743"/>
                <a:gd name="connsiteX4" fmla="*/ 142137 w 152528"/>
                <a:gd name="connsiteY4" fmla="*/ 470063 h 482743"/>
                <a:gd name="connsiteX5" fmla="*/ 147960 w 152528"/>
                <a:gd name="connsiteY5" fmla="*/ 476391 h 482743"/>
                <a:gd name="connsiteX6" fmla="*/ 152766 w 152528"/>
                <a:gd name="connsiteY6" fmla="*/ 476900 h 482743"/>
                <a:gd name="connsiteX7" fmla="*/ 158597 w 152528"/>
                <a:gd name="connsiteY7" fmla="*/ 474366 h 482743"/>
                <a:gd name="connsiteX8" fmla="*/ 157072 w 152528"/>
                <a:gd name="connsiteY8" fmla="*/ 471079 h 482743"/>
                <a:gd name="connsiteX9" fmla="*/ 47172 w 152528"/>
                <a:gd name="connsiteY9" fmla="*/ 22598 h 482743"/>
                <a:gd name="connsiteX10" fmla="*/ 40086 w 152528"/>
                <a:gd name="connsiteY10" fmla="*/ 19056 h 482743"/>
                <a:gd name="connsiteX11" fmla="*/ 26152 w 152528"/>
                <a:gd name="connsiteY11" fmla="*/ 19056 h 482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2528" h="482743">
                  <a:moveTo>
                    <a:pt x="26152" y="19056"/>
                  </a:moveTo>
                  <a:cubicBezTo>
                    <a:pt x="20837" y="19056"/>
                    <a:pt x="19320" y="19056"/>
                    <a:pt x="19066" y="21842"/>
                  </a:cubicBezTo>
                  <a:lnTo>
                    <a:pt x="19066" y="31711"/>
                  </a:lnTo>
                  <a:cubicBezTo>
                    <a:pt x="19066" y="186349"/>
                    <a:pt x="46664" y="276958"/>
                    <a:pt x="54521" y="302518"/>
                  </a:cubicBezTo>
                  <a:cubicBezTo>
                    <a:pt x="71736" y="358706"/>
                    <a:pt x="99842" y="417931"/>
                    <a:pt x="142137" y="470063"/>
                  </a:cubicBezTo>
                  <a:cubicBezTo>
                    <a:pt x="145934" y="474620"/>
                    <a:pt x="146943" y="475884"/>
                    <a:pt x="147960" y="476391"/>
                  </a:cubicBezTo>
                  <a:cubicBezTo>
                    <a:pt x="148461" y="476646"/>
                    <a:pt x="148715" y="476900"/>
                    <a:pt x="152766" y="476900"/>
                  </a:cubicBezTo>
                  <a:cubicBezTo>
                    <a:pt x="156818" y="476900"/>
                    <a:pt x="158597" y="476900"/>
                    <a:pt x="158597" y="474366"/>
                  </a:cubicBezTo>
                  <a:cubicBezTo>
                    <a:pt x="158597" y="473859"/>
                    <a:pt x="158597" y="473350"/>
                    <a:pt x="157072" y="471079"/>
                  </a:cubicBezTo>
                  <a:cubicBezTo>
                    <a:pt x="72752" y="354149"/>
                    <a:pt x="47426" y="213432"/>
                    <a:pt x="47172" y="22598"/>
                  </a:cubicBezTo>
                  <a:cubicBezTo>
                    <a:pt x="47172" y="19056"/>
                    <a:pt x="45655" y="19056"/>
                    <a:pt x="40086" y="19056"/>
                  </a:cubicBezTo>
                  <a:lnTo>
                    <a:pt x="26152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orme libre : forme 139">
              <a:extLst>
                <a:ext uri="{FF2B5EF4-FFF2-40B4-BE49-F238E27FC236}">
                  <a16:creationId xmlns:a16="http://schemas.microsoft.com/office/drawing/2014/main" id="{66322153-A304-45F9-9099-25ED772CEBF4}"/>
                </a:ext>
              </a:extLst>
            </p:cNvPr>
            <p:cNvSpPr/>
            <p:nvPr>
              <p:custDataLst>
                <p:tags r:id="rId117"/>
              </p:custDataLst>
            </p:nvPr>
          </p:nvSpPr>
          <p:spPr>
            <a:xfrm>
              <a:off x="6955367" y="-14227492"/>
              <a:ext cx="127107" cy="203260"/>
            </a:xfrm>
            <a:custGeom>
              <a:avLst/>
              <a:gdLst>
                <a:gd name="connsiteX0" fmla="*/ 125677 w 127106"/>
                <a:gd name="connsiteY0" fmla="*/ 106624 h 203260"/>
                <a:gd name="connsiteX1" fmla="*/ 115548 w 127106"/>
                <a:gd name="connsiteY1" fmla="*/ 47400 h 203260"/>
                <a:gd name="connsiteX2" fmla="*/ 72498 w 127106"/>
                <a:gd name="connsiteY2" fmla="*/ 19056 h 203260"/>
                <a:gd name="connsiteX3" fmla="*/ 28440 w 127106"/>
                <a:gd name="connsiteY3" fmla="*/ 49171 h 203260"/>
                <a:gd name="connsiteX4" fmla="*/ 19066 w 127106"/>
                <a:gd name="connsiteY4" fmla="*/ 106624 h 203260"/>
                <a:gd name="connsiteX5" fmla="*/ 30466 w 127106"/>
                <a:gd name="connsiteY5" fmla="*/ 167618 h 203260"/>
                <a:gd name="connsiteX6" fmla="*/ 72244 w 127106"/>
                <a:gd name="connsiteY6" fmla="*/ 193176 h 203260"/>
                <a:gd name="connsiteX7" fmla="*/ 116310 w 127106"/>
                <a:gd name="connsiteY7" fmla="*/ 163822 h 203260"/>
                <a:gd name="connsiteX8" fmla="*/ 125677 w 127106"/>
                <a:gd name="connsiteY8" fmla="*/ 106624 h 203260"/>
                <a:gd name="connsiteX9" fmla="*/ 72244 w 127106"/>
                <a:gd name="connsiteY9" fmla="*/ 187610 h 203260"/>
                <a:gd name="connsiteX10" fmla="*/ 42867 w 127106"/>
                <a:gd name="connsiteY10" fmla="*/ 156986 h 203260"/>
                <a:gd name="connsiteX11" fmla="*/ 40086 w 127106"/>
                <a:gd name="connsiteY11" fmla="*/ 103583 h 203260"/>
                <a:gd name="connsiteX12" fmla="*/ 42112 w 127106"/>
                <a:gd name="connsiteY12" fmla="*/ 57015 h 203260"/>
                <a:gd name="connsiteX13" fmla="*/ 72244 w 127106"/>
                <a:gd name="connsiteY13" fmla="*/ 24621 h 203260"/>
                <a:gd name="connsiteX14" fmla="*/ 102122 w 127106"/>
                <a:gd name="connsiteY14" fmla="*/ 54228 h 203260"/>
                <a:gd name="connsiteX15" fmla="*/ 104656 w 127106"/>
                <a:gd name="connsiteY15" fmla="*/ 103583 h 203260"/>
                <a:gd name="connsiteX16" fmla="*/ 101876 w 127106"/>
                <a:gd name="connsiteY16" fmla="*/ 155978 h 203260"/>
                <a:gd name="connsiteX17" fmla="*/ 72244 w 127106"/>
                <a:gd name="connsiteY17" fmla="*/ 1876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106" h="203260">
                  <a:moveTo>
                    <a:pt x="125677" y="106624"/>
                  </a:moveTo>
                  <a:cubicBezTo>
                    <a:pt x="125677" y="86377"/>
                    <a:pt x="124414" y="66130"/>
                    <a:pt x="115548" y="47400"/>
                  </a:cubicBezTo>
                  <a:cubicBezTo>
                    <a:pt x="103902" y="23105"/>
                    <a:pt x="83136" y="19056"/>
                    <a:pt x="72498" y="19056"/>
                  </a:cubicBezTo>
                  <a:cubicBezTo>
                    <a:pt x="57301" y="19056"/>
                    <a:pt x="38815" y="25629"/>
                    <a:pt x="28440" y="49171"/>
                  </a:cubicBezTo>
                  <a:cubicBezTo>
                    <a:pt x="20337" y="66631"/>
                    <a:pt x="19066" y="86377"/>
                    <a:pt x="19066" y="106624"/>
                  </a:cubicBezTo>
                  <a:cubicBezTo>
                    <a:pt x="19066" y="125600"/>
                    <a:pt x="20083" y="148379"/>
                    <a:pt x="30466" y="167618"/>
                  </a:cubicBezTo>
                  <a:cubicBezTo>
                    <a:pt x="41349" y="188119"/>
                    <a:pt x="59835" y="193176"/>
                    <a:pt x="72244" y="193176"/>
                  </a:cubicBezTo>
                  <a:cubicBezTo>
                    <a:pt x="85916" y="193176"/>
                    <a:pt x="105165" y="187864"/>
                    <a:pt x="116310" y="163822"/>
                  </a:cubicBezTo>
                  <a:cubicBezTo>
                    <a:pt x="124414" y="146354"/>
                    <a:pt x="125677" y="126616"/>
                    <a:pt x="125677" y="106624"/>
                  </a:cubicBezTo>
                  <a:close/>
                  <a:moveTo>
                    <a:pt x="72244" y="187610"/>
                  </a:moveTo>
                  <a:cubicBezTo>
                    <a:pt x="62369" y="187610"/>
                    <a:pt x="47426" y="181282"/>
                    <a:pt x="42867" y="156986"/>
                  </a:cubicBezTo>
                  <a:cubicBezTo>
                    <a:pt x="40086" y="141798"/>
                    <a:pt x="40086" y="118518"/>
                    <a:pt x="40086" y="103583"/>
                  </a:cubicBezTo>
                  <a:cubicBezTo>
                    <a:pt x="40086" y="87385"/>
                    <a:pt x="40086" y="70680"/>
                    <a:pt x="42112" y="57015"/>
                  </a:cubicBezTo>
                  <a:cubicBezTo>
                    <a:pt x="46926" y="26899"/>
                    <a:pt x="65913" y="24621"/>
                    <a:pt x="72244" y="24621"/>
                  </a:cubicBezTo>
                  <a:cubicBezTo>
                    <a:pt x="80602" y="24621"/>
                    <a:pt x="97316" y="29179"/>
                    <a:pt x="102122" y="54228"/>
                  </a:cubicBezTo>
                  <a:cubicBezTo>
                    <a:pt x="104656" y="68401"/>
                    <a:pt x="104656" y="87639"/>
                    <a:pt x="104656" y="103583"/>
                  </a:cubicBezTo>
                  <a:cubicBezTo>
                    <a:pt x="104656" y="122567"/>
                    <a:pt x="104656" y="139773"/>
                    <a:pt x="101876" y="155978"/>
                  </a:cubicBezTo>
                  <a:cubicBezTo>
                    <a:pt x="98071" y="180019"/>
                    <a:pt x="83644" y="187610"/>
                    <a:pt x="72244" y="1876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254664BC-B6E5-48D0-8261-FBA319F7DB1C}"/>
                </a:ext>
              </a:extLst>
            </p:cNvPr>
            <p:cNvSpPr/>
            <p:nvPr>
              <p:custDataLst>
                <p:tags r:id="rId118"/>
              </p:custDataLst>
            </p:nvPr>
          </p:nvSpPr>
          <p:spPr>
            <a:xfrm>
              <a:off x="7968142" y="-14231795"/>
              <a:ext cx="177949" cy="203260"/>
            </a:xfrm>
            <a:custGeom>
              <a:avLst/>
              <a:gdLst>
                <a:gd name="connsiteX0" fmla="*/ 105921 w 177949"/>
                <a:gd name="connsiteY0" fmla="*/ 157749 h 203260"/>
                <a:gd name="connsiteX1" fmla="*/ 173280 w 177949"/>
                <a:gd name="connsiteY1" fmla="*/ 105608 h 203260"/>
                <a:gd name="connsiteX2" fmla="*/ 105921 w 177949"/>
                <a:gd name="connsiteY2" fmla="*/ 53220 h 203260"/>
                <a:gd name="connsiteX3" fmla="*/ 105921 w 177949"/>
                <a:gd name="connsiteY3" fmla="*/ 39048 h 203260"/>
                <a:gd name="connsiteX4" fmla="*/ 129985 w 177949"/>
                <a:gd name="connsiteY4" fmla="*/ 26899 h 203260"/>
                <a:gd name="connsiteX5" fmla="*/ 138341 w 177949"/>
                <a:gd name="connsiteY5" fmla="*/ 26899 h 203260"/>
                <a:gd name="connsiteX6" fmla="*/ 138341 w 177949"/>
                <a:gd name="connsiteY6" fmla="*/ 19056 h 203260"/>
                <a:gd name="connsiteX7" fmla="*/ 95546 w 177949"/>
                <a:gd name="connsiteY7" fmla="*/ 19809 h 203260"/>
                <a:gd name="connsiteX8" fmla="*/ 52495 w 177949"/>
                <a:gd name="connsiteY8" fmla="*/ 19056 h 203260"/>
                <a:gd name="connsiteX9" fmla="*/ 52495 w 177949"/>
                <a:gd name="connsiteY9" fmla="*/ 26899 h 203260"/>
                <a:gd name="connsiteX10" fmla="*/ 60854 w 177949"/>
                <a:gd name="connsiteY10" fmla="*/ 26899 h 203260"/>
                <a:gd name="connsiteX11" fmla="*/ 84908 w 177949"/>
                <a:gd name="connsiteY11" fmla="*/ 39048 h 203260"/>
                <a:gd name="connsiteX12" fmla="*/ 84908 w 177949"/>
                <a:gd name="connsiteY12" fmla="*/ 53220 h 203260"/>
                <a:gd name="connsiteX13" fmla="*/ 19066 w 177949"/>
                <a:gd name="connsiteY13" fmla="*/ 105354 h 203260"/>
                <a:gd name="connsiteX14" fmla="*/ 84908 w 177949"/>
                <a:gd name="connsiteY14" fmla="*/ 157749 h 203260"/>
                <a:gd name="connsiteX15" fmla="*/ 84908 w 177949"/>
                <a:gd name="connsiteY15" fmla="*/ 171921 h 203260"/>
                <a:gd name="connsiteX16" fmla="*/ 60854 w 177949"/>
                <a:gd name="connsiteY16" fmla="*/ 184068 h 203260"/>
                <a:gd name="connsiteX17" fmla="*/ 52495 w 177949"/>
                <a:gd name="connsiteY17" fmla="*/ 184068 h 203260"/>
                <a:gd name="connsiteX18" fmla="*/ 52495 w 177949"/>
                <a:gd name="connsiteY18" fmla="*/ 191913 h 203260"/>
                <a:gd name="connsiteX19" fmla="*/ 95292 w 177949"/>
                <a:gd name="connsiteY19" fmla="*/ 191151 h 203260"/>
                <a:gd name="connsiteX20" fmla="*/ 138341 w 177949"/>
                <a:gd name="connsiteY20" fmla="*/ 191913 h 203260"/>
                <a:gd name="connsiteX21" fmla="*/ 138341 w 177949"/>
                <a:gd name="connsiteY21" fmla="*/ 184068 h 203260"/>
                <a:gd name="connsiteX22" fmla="*/ 129985 w 177949"/>
                <a:gd name="connsiteY22" fmla="*/ 184068 h 203260"/>
                <a:gd name="connsiteX23" fmla="*/ 105921 w 177949"/>
                <a:gd name="connsiteY23" fmla="*/ 171921 h 203260"/>
                <a:gd name="connsiteX24" fmla="*/ 105921 w 177949"/>
                <a:gd name="connsiteY24" fmla="*/ 157749 h 203260"/>
                <a:gd name="connsiteX25" fmla="*/ 84908 w 177949"/>
                <a:gd name="connsiteY25" fmla="*/ 151929 h 203260"/>
                <a:gd name="connsiteX26" fmla="*/ 44393 w 177949"/>
                <a:gd name="connsiteY26" fmla="*/ 105608 h 203260"/>
                <a:gd name="connsiteX27" fmla="*/ 84908 w 177949"/>
                <a:gd name="connsiteY27" fmla="*/ 59040 h 203260"/>
                <a:gd name="connsiteX28" fmla="*/ 84908 w 177949"/>
                <a:gd name="connsiteY28" fmla="*/ 151929 h 203260"/>
                <a:gd name="connsiteX29" fmla="*/ 105921 w 177949"/>
                <a:gd name="connsiteY29" fmla="*/ 58786 h 203260"/>
                <a:gd name="connsiteX30" fmla="*/ 147963 w 177949"/>
                <a:gd name="connsiteY30" fmla="*/ 105354 h 203260"/>
                <a:gd name="connsiteX31" fmla="*/ 105921 w 177949"/>
                <a:gd name="connsiteY31" fmla="*/ 152174 h 203260"/>
                <a:gd name="connsiteX32" fmla="*/ 105921 w 177949"/>
                <a:gd name="connsiteY32" fmla="*/ 5878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03260">
                  <a:moveTo>
                    <a:pt x="105921" y="157749"/>
                  </a:moveTo>
                  <a:cubicBezTo>
                    <a:pt x="145174" y="154708"/>
                    <a:pt x="173280" y="131174"/>
                    <a:pt x="173280" y="105608"/>
                  </a:cubicBezTo>
                  <a:cubicBezTo>
                    <a:pt x="173280" y="79287"/>
                    <a:pt x="144419" y="56261"/>
                    <a:pt x="105921" y="53220"/>
                  </a:cubicBezTo>
                  <a:lnTo>
                    <a:pt x="105921" y="39048"/>
                  </a:lnTo>
                  <a:cubicBezTo>
                    <a:pt x="105921" y="30441"/>
                    <a:pt x="105921" y="26899"/>
                    <a:pt x="129985" y="26899"/>
                  </a:cubicBezTo>
                  <a:lnTo>
                    <a:pt x="138341" y="26899"/>
                  </a:lnTo>
                  <a:lnTo>
                    <a:pt x="138341" y="19056"/>
                  </a:lnTo>
                  <a:cubicBezTo>
                    <a:pt x="129222" y="19809"/>
                    <a:pt x="105921" y="19809"/>
                    <a:pt x="95546" y="19809"/>
                  </a:cubicBezTo>
                  <a:cubicBezTo>
                    <a:pt x="85162" y="19809"/>
                    <a:pt x="61609" y="19809"/>
                    <a:pt x="52495" y="19056"/>
                  </a:cubicBezTo>
                  <a:lnTo>
                    <a:pt x="52495" y="26899"/>
                  </a:lnTo>
                  <a:lnTo>
                    <a:pt x="60854" y="26899"/>
                  </a:lnTo>
                  <a:cubicBezTo>
                    <a:pt x="84908" y="26899"/>
                    <a:pt x="84908" y="30187"/>
                    <a:pt x="84908" y="39048"/>
                  </a:cubicBezTo>
                  <a:lnTo>
                    <a:pt x="84908" y="53220"/>
                  </a:lnTo>
                  <a:cubicBezTo>
                    <a:pt x="46165" y="57015"/>
                    <a:pt x="19066" y="80303"/>
                    <a:pt x="19066" y="105354"/>
                  </a:cubicBezTo>
                  <a:cubicBezTo>
                    <a:pt x="19066" y="131428"/>
                    <a:pt x="47175" y="153953"/>
                    <a:pt x="84908" y="157749"/>
                  </a:cubicBezTo>
                  <a:lnTo>
                    <a:pt x="84908" y="171921"/>
                  </a:lnTo>
                  <a:cubicBezTo>
                    <a:pt x="84908" y="180528"/>
                    <a:pt x="84908" y="184068"/>
                    <a:pt x="60854" y="184068"/>
                  </a:cubicBezTo>
                  <a:lnTo>
                    <a:pt x="52495" y="184068"/>
                  </a:lnTo>
                  <a:lnTo>
                    <a:pt x="52495" y="191913"/>
                  </a:lnTo>
                  <a:cubicBezTo>
                    <a:pt x="61609" y="191151"/>
                    <a:pt x="84908" y="191151"/>
                    <a:pt x="95292" y="191151"/>
                  </a:cubicBezTo>
                  <a:cubicBezTo>
                    <a:pt x="105675" y="191151"/>
                    <a:pt x="129222" y="191151"/>
                    <a:pt x="138341" y="191913"/>
                  </a:cubicBezTo>
                  <a:lnTo>
                    <a:pt x="138341" y="184068"/>
                  </a:lnTo>
                  <a:lnTo>
                    <a:pt x="129985" y="184068"/>
                  </a:lnTo>
                  <a:cubicBezTo>
                    <a:pt x="105921" y="184068"/>
                    <a:pt x="105921" y="180774"/>
                    <a:pt x="105921" y="171921"/>
                  </a:cubicBezTo>
                  <a:lnTo>
                    <a:pt x="105921" y="157749"/>
                  </a:lnTo>
                  <a:close/>
                  <a:moveTo>
                    <a:pt x="84908" y="151929"/>
                  </a:moveTo>
                  <a:cubicBezTo>
                    <a:pt x="48947" y="147117"/>
                    <a:pt x="44393" y="121305"/>
                    <a:pt x="44393" y="105608"/>
                  </a:cubicBezTo>
                  <a:cubicBezTo>
                    <a:pt x="44393" y="92451"/>
                    <a:pt x="46920" y="64105"/>
                    <a:pt x="84908" y="59040"/>
                  </a:cubicBezTo>
                  <a:lnTo>
                    <a:pt x="84908" y="151929"/>
                  </a:lnTo>
                  <a:close/>
                  <a:moveTo>
                    <a:pt x="105921" y="58786"/>
                  </a:moveTo>
                  <a:cubicBezTo>
                    <a:pt x="140868" y="62835"/>
                    <a:pt x="147963" y="86123"/>
                    <a:pt x="147963" y="105354"/>
                  </a:cubicBezTo>
                  <a:cubicBezTo>
                    <a:pt x="147963" y="120542"/>
                    <a:pt x="144165" y="147626"/>
                    <a:pt x="105921" y="152174"/>
                  </a:cubicBezTo>
                  <a:lnTo>
                    <a:pt x="105921" y="587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orme libre : forme 141">
              <a:extLst>
                <a:ext uri="{FF2B5EF4-FFF2-40B4-BE49-F238E27FC236}">
                  <a16:creationId xmlns:a16="http://schemas.microsoft.com/office/drawing/2014/main" id="{181253E2-EFDC-45D1-9DD2-A3979A2B6E2A}"/>
                </a:ext>
              </a:extLst>
            </p:cNvPr>
            <p:cNvSpPr/>
            <p:nvPr>
              <p:custDataLst>
                <p:tags r:id="rId119"/>
              </p:custDataLst>
            </p:nvPr>
          </p:nvSpPr>
          <p:spPr>
            <a:xfrm>
              <a:off x="8146487" y="-14138648"/>
              <a:ext cx="101685" cy="152445"/>
            </a:xfrm>
            <a:custGeom>
              <a:avLst/>
              <a:gdLst>
                <a:gd name="connsiteX0" fmla="*/ 57897 w 101685"/>
                <a:gd name="connsiteY0" fmla="*/ 77533 h 152445"/>
                <a:gd name="connsiteX1" fmla="*/ 81658 w 101685"/>
                <a:gd name="connsiteY1" fmla="*/ 106068 h 152445"/>
                <a:gd name="connsiteX2" fmla="*/ 58612 w 101685"/>
                <a:gd name="connsiteY2" fmla="*/ 134596 h 152445"/>
                <a:gd name="connsiteX3" fmla="*/ 28464 w 101685"/>
                <a:gd name="connsiteY3" fmla="*/ 122195 h 152445"/>
                <a:gd name="connsiteX4" fmla="*/ 38752 w 101685"/>
                <a:gd name="connsiteY4" fmla="*/ 112270 h 152445"/>
                <a:gd name="connsiteX5" fmla="*/ 28996 w 101685"/>
                <a:gd name="connsiteY5" fmla="*/ 102519 h 152445"/>
                <a:gd name="connsiteX6" fmla="*/ 19066 w 101685"/>
                <a:gd name="connsiteY6" fmla="*/ 112802 h 152445"/>
                <a:gd name="connsiteX7" fmla="*/ 58961 w 101685"/>
                <a:gd name="connsiteY7" fmla="*/ 140266 h 152445"/>
                <a:gd name="connsiteX8" fmla="*/ 100629 w 101685"/>
                <a:gd name="connsiteY8" fmla="*/ 106068 h 152445"/>
                <a:gd name="connsiteX9" fmla="*/ 69781 w 101685"/>
                <a:gd name="connsiteY9" fmla="*/ 74340 h 152445"/>
                <a:gd name="connsiteX10" fmla="*/ 95140 w 101685"/>
                <a:gd name="connsiteY10" fmla="*/ 43509 h 152445"/>
                <a:gd name="connsiteX11" fmla="*/ 59319 w 101685"/>
                <a:gd name="connsiteY11" fmla="*/ 19056 h 152445"/>
                <a:gd name="connsiteX12" fmla="*/ 24563 w 101685"/>
                <a:gd name="connsiteY12" fmla="*/ 42795 h 152445"/>
                <a:gd name="connsiteX13" fmla="*/ 33787 w 101685"/>
                <a:gd name="connsiteY13" fmla="*/ 52188 h 152445"/>
                <a:gd name="connsiteX14" fmla="*/ 42827 w 101685"/>
                <a:gd name="connsiteY14" fmla="*/ 43153 h 152445"/>
                <a:gd name="connsiteX15" fmla="*/ 33787 w 101685"/>
                <a:gd name="connsiteY15" fmla="*/ 33935 h 152445"/>
                <a:gd name="connsiteX16" fmla="*/ 58787 w 101685"/>
                <a:gd name="connsiteY16" fmla="*/ 24192 h 152445"/>
                <a:gd name="connsiteX17" fmla="*/ 77941 w 101685"/>
                <a:gd name="connsiteY17" fmla="*/ 43509 h 152445"/>
                <a:gd name="connsiteX18" fmla="*/ 70846 w 101685"/>
                <a:gd name="connsiteY18" fmla="*/ 64598 h 152445"/>
                <a:gd name="connsiteX19" fmla="*/ 51161 w 101685"/>
                <a:gd name="connsiteY19" fmla="*/ 72220 h 152445"/>
                <a:gd name="connsiteX20" fmla="*/ 45488 w 101685"/>
                <a:gd name="connsiteY20" fmla="*/ 72744 h 152445"/>
                <a:gd name="connsiteX21" fmla="*/ 43717 w 101685"/>
                <a:gd name="connsiteY21" fmla="*/ 75055 h 152445"/>
                <a:gd name="connsiteX22" fmla="*/ 48324 w 101685"/>
                <a:gd name="connsiteY22" fmla="*/ 77533 h 152445"/>
                <a:gd name="connsiteX23" fmla="*/ 57897 w 101685"/>
                <a:gd name="connsiteY23" fmla="*/ 7753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57897" y="77533"/>
                  </a:moveTo>
                  <a:cubicBezTo>
                    <a:pt x="71728" y="77533"/>
                    <a:pt x="81658" y="87100"/>
                    <a:pt x="81658" y="106068"/>
                  </a:cubicBezTo>
                  <a:cubicBezTo>
                    <a:pt x="81658" y="128038"/>
                    <a:pt x="68892" y="134596"/>
                    <a:pt x="58612" y="134596"/>
                  </a:cubicBezTo>
                  <a:cubicBezTo>
                    <a:pt x="51518" y="134596"/>
                    <a:pt x="35916" y="132651"/>
                    <a:pt x="28464" y="122195"/>
                  </a:cubicBezTo>
                  <a:cubicBezTo>
                    <a:pt x="36798" y="121836"/>
                    <a:pt x="38752" y="115993"/>
                    <a:pt x="38752" y="112270"/>
                  </a:cubicBezTo>
                  <a:cubicBezTo>
                    <a:pt x="38752" y="106600"/>
                    <a:pt x="34494" y="102519"/>
                    <a:pt x="28996" y="102519"/>
                  </a:cubicBezTo>
                  <a:cubicBezTo>
                    <a:pt x="24031" y="102519"/>
                    <a:pt x="19066" y="105537"/>
                    <a:pt x="19066" y="112802"/>
                  </a:cubicBezTo>
                  <a:cubicBezTo>
                    <a:pt x="19066" y="129458"/>
                    <a:pt x="37512" y="140266"/>
                    <a:pt x="58961" y="140266"/>
                  </a:cubicBezTo>
                  <a:cubicBezTo>
                    <a:pt x="83612" y="140266"/>
                    <a:pt x="100629" y="123790"/>
                    <a:pt x="100629" y="106068"/>
                  </a:cubicBezTo>
                  <a:cubicBezTo>
                    <a:pt x="100629" y="92245"/>
                    <a:pt x="89285" y="78422"/>
                    <a:pt x="69781" y="74340"/>
                  </a:cubicBezTo>
                  <a:cubicBezTo>
                    <a:pt x="88395" y="67607"/>
                    <a:pt x="95140" y="54317"/>
                    <a:pt x="95140" y="43509"/>
                  </a:cubicBezTo>
                  <a:cubicBezTo>
                    <a:pt x="95140" y="29505"/>
                    <a:pt x="78997" y="19056"/>
                    <a:pt x="59319" y="19056"/>
                  </a:cubicBezTo>
                  <a:cubicBezTo>
                    <a:pt x="39634" y="19056"/>
                    <a:pt x="24563" y="28622"/>
                    <a:pt x="24563" y="42795"/>
                  </a:cubicBezTo>
                  <a:cubicBezTo>
                    <a:pt x="24563" y="48822"/>
                    <a:pt x="28464" y="52188"/>
                    <a:pt x="33787" y="52188"/>
                  </a:cubicBezTo>
                  <a:cubicBezTo>
                    <a:pt x="39284" y="52188"/>
                    <a:pt x="42827" y="48115"/>
                    <a:pt x="42827" y="43153"/>
                  </a:cubicBezTo>
                  <a:cubicBezTo>
                    <a:pt x="42827" y="38015"/>
                    <a:pt x="39284" y="34292"/>
                    <a:pt x="33787" y="33935"/>
                  </a:cubicBezTo>
                  <a:cubicBezTo>
                    <a:pt x="39991" y="26138"/>
                    <a:pt x="52225" y="24192"/>
                    <a:pt x="58787" y="24192"/>
                  </a:cubicBezTo>
                  <a:cubicBezTo>
                    <a:pt x="66763" y="24192"/>
                    <a:pt x="77941" y="28090"/>
                    <a:pt x="77941" y="43509"/>
                  </a:cubicBezTo>
                  <a:cubicBezTo>
                    <a:pt x="77941" y="50950"/>
                    <a:pt x="75454" y="59104"/>
                    <a:pt x="70846" y="64598"/>
                  </a:cubicBezTo>
                  <a:cubicBezTo>
                    <a:pt x="64992" y="71332"/>
                    <a:pt x="60027" y="71688"/>
                    <a:pt x="51161" y="72220"/>
                  </a:cubicBezTo>
                  <a:cubicBezTo>
                    <a:pt x="46728" y="72571"/>
                    <a:pt x="46378" y="72571"/>
                    <a:pt x="45488" y="72744"/>
                  </a:cubicBezTo>
                  <a:cubicBezTo>
                    <a:pt x="45131" y="72744"/>
                    <a:pt x="43717" y="73101"/>
                    <a:pt x="43717" y="75055"/>
                  </a:cubicBezTo>
                  <a:cubicBezTo>
                    <a:pt x="43717" y="77533"/>
                    <a:pt x="45314" y="77533"/>
                    <a:pt x="48324" y="77533"/>
                  </a:cubicBezTo>
                  <a:lnTo>
                    <a:pt x="57897" y="7753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orme libre : forme 142">
              <a:extLst>
                <a:ext uri="{FF2B5EF4-FFF2-40B4-BE49-F238E27FC236}">
                  <a16:creationId xmlns:a16="http://schemas.microsoft.com/office/drawing/2014/main" id="{24627EED-8051-4C2E-9A9D-09AF03D1656D}"/>
                </a:ext>
              </a:extLst>
            </p:cNvPr>
            <p:cNvSpPr/>
            <p:nvPr>
              <p:custDataLst>
                <p:tags r:id="rId120"/>
              </p:custDataLst>
            </p:nvPr>
          </p:nvSpPr>
          <p:spPr>
            <a:xfrm>
              <a:off x="8320985" y="-14206492"/>
              <a:ext cx="203371" cy="203260"/>
            </a:xfrm>
            <a:custGeom>
              <a:avLst/>
              <a:gdLst>
                <a:gd name="connsiteX0" fmla="*/ 108454 w 203370"/>
                <a:gd name="connsiteY0" fmla="*/ 108402 h 203260"/>
                <a:gd name="connsiteX1" fmla="*/ 179110 w 203370"/>
                <a:gd name="connsiteY1" fmla="*/ 108402 h 203260"/>
                <a:gd name="connsiteX2" fmla="*/ 187467 w 203370"/>
                <a:gd name="connsiteY2" fmla="*/ 103338 h 203260"/>
                <a:gd name="connsiteX3" fmla="*/ 179110 w 203370"/>
                <a:gd name="connsiteY3" fmla="*/ 98279 h 203260"/>
                <a:gd name="connsiteX4" fmla="*/ 108454 w 203370"/>
                <a:gd name="connsiteY4" fmla="*/ 98279 h 203260"/>
                <a:gd name="connsiteX5" fmla="*/ 108454 w 203370"/>
                <a:gd name="connsiteY5" fmla="*/ 27408 h 203260"/>
                <a:gd name="connsiteX6" fmla="*/ 103394 w 203370"/>
                <a:gd name="connsiteY6" fmla="*/ 19056 h 203260"/>
                <a:gd name="connsiteX7" fmla="*/ 98325 w 203370"/>
                <a:gd name="connsiteY7" fmla="*/ 27408 h 203260"/>
                <a:gd name="connsiteX8" fmla="*/ 98325 w 203370"/>
                <a:gd name="connsiteY8" fmla="*/ 98279 h 203260"/>
                <a:gd name="connsiteX9" fmla="*/ 27424 w 203370"/>
                <a:gd name="connsiteY9" fmla="*/ 98279 h 203260"/>
                <a:gd name="connsiteX10" fmla="*/ 19066 w 203370"/>
                <a:gd name="connsiteY10" fmla="*/ 103338 h 203260"/>
                <a:gd name="connsiteX11" fmla="*/ 27424 w 203370"/>
                <a:gd name="connsiteY11" fmla="*/ 108402 h 203260"/>
                <a:gd name="connsiteX12" fmla="*/ 98325 w 203370"/>
                <a:gd name="connsiteY12" fmla="*/ 108402 h 203260"/>
                <a:gd name="connsiteX13" fmla="*/ 98325 w 203370"/>
                <a:gd name="connsiteY13" fmla="*/ 179266 h 203260"/>
                <a:gd name="connsiteX14" fmla="*/ 103394 w 203370"/>
                <a:gd name="connsiteY14" fmla="*/ 187619 h 203260"/>
                <a:gd name="connsiteX15" fmla="*/ 108454 w 203370"/>
                <a:gd name="connsiteY15" fmla="*/ 179266 h 203260"/>
                <a:gd name="connsiteX16" fmla="*/ 108454 w 203370"/>
                <a:gd name="connsiteY16" fmla="*/ 10840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4" y="108402"/>
                  </a:moveTo>
                  <a:lnTo>
                    <a:pt x="179110" y="108402"/>
                  </a:lnTo>
                  <a:cubicBezTo>
                    <a:pt x="182652" y="108402"/>
                    <a:pt x="187467" y="108402"/>
                    <a:pt x="187467" y="103338"/>
                  </a:cubicBezTo>
                  <a:cubicBezTo>
                    <a:pt x="187467" y="98279"/>
                    <a:pt x="182652" y="98279"/>
                    <a:pt x="179110" y="98279"/>
                  </a:cubicBezTo>
                  <a:lnTo>
                    <a:pt x="108454" y="98279"/>
                  </a:lnTo>
                  <a:lnTo>
                    <a:pt x="108454" y="27408"/>
                  </a:lnTo>
                  <a:cubicBezTo>
                    <a:pt x="108454" y="23868"/>
                    <a:pt x="108454" y="19056"/>
                    <a:pt x="103394" y="19056"/>
                  </a:cubicBezTo>
                  <a:cubicBezTo>
                    <a:pt x="98325" y="19056"/>
                    <a:pt x="98325" y="23868"/>
                    <a:pt x="98325" y="27408"/>
                  </a:cubicBezTo>
                  <a:lnTo>
                    <a:pt x="98325" y="98279"/>
                  </a:lnTo>
                  <a:lnTo>
                    <a:pt x="27424" y="98279"/>
                  </a:lnTo>
                  <a:cubicBezTo>
                    <a:pt x="23881" y="98279"/>
                    <a:pt x="19066" y="98279"/>
                    <a:pt x="19066" y="103338"/>
                  </a:cubicBezTo>
                  <a:cubicBezTo>
                    <a:pt x="19066" y="108402"/>
                    <a:pt x="23881" y="108402"/>
                    <a:pt x="27424" y="108402"/>
                  </a:cubicBezTo>
                  <a:lnTo>
                    <a:pt x="98325" y="108402"/>
                  </a:lnTo>
                  <a:lnTo>
                    <a:pt x="98325" y="179266"/>
                  </a:lnTo>
                  <a:cubicBezTo>
                    <a:pt x="98325" y="182807"/>
                    <a:pt x="98325" y="187619"/>
                    <a:pt x="103394" y="187619"/>
                  </a:cubicBezTo>
                  <a:cubicBezTo>
                    <a:pt x="108454" y="187619"/>
                    <a:pt x="108454" y="182807"/>
                    <a:pt x="108454" y="179266"/>
                  </a:cubicBezTo>
                  <a:lnTo>
                    <a:pt x="108454" y="10840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DC0CA781-996F-4B9B-8EFF-AF0D60C7A190}"/>
                </a:ext>
              </a:extLst>
            </p:cNvPr>
            <p:cNvSpPr/>
            <p:nvPr>
              <p:custDataLst>
                <p:tags r:id="rId121"/>
              </p:custDataLst>
            </p:nvPr>
          </p:nvSpPr>
          <p:spPr>
            <a:xfrm>
              <a:off x="8567418" y="-14226230"/>
              <a:ext cx="101685" cy="203260"/>
            </a:xfrm>
            <a:custGeom>
              <a:avLst/>
              <a:gdLst>
                <a:gd name="connsiteX0" fmla="*/ 83644 w 101685"/>
                <a:gd name="connsiteY0" fmla="*/ 28169 h 203260"/>
                <a:gd name="connsiteX1" fmla="*/ 74270 w 101685"/>
                <a:gd name="connsiteY1" fmla="*/ 19056 h 203260"/>
                <a:gd name="connsiteX2" fmla="*/ 60598 w 101685"/>
                <a:gd name="connsiteY2" fmla="*/ 32465 h 203260"/>
                <a:gd name="connsiteX3" fmla="*/ 70218 w 101685"/>
                <a:gd name="connsiteY3" fmla="*/ 41580 h 203260"/>
                <a:gd name="connsiteX4" fmla="*/ 83644 w 101685"/>
                <a:gd name="connsiteY4" fmla="*/ 28169 h 203260"/>
                <a:gd name="connsiteX5" fmla="*/ 64395 w 101685"/>
                <a:gd name="connsiteY5" fmla="*/ 123330 h 203260"/>
                <a:gd name="connsiteX6" fmla="*/ 69965 w 101685"/>
                <a:gd name="connsiteY6" fmla="*/ 108649 h 203260"/>
                <a:gd name="connsiteX7" fmla="*/ 73261 w 101685"/>
                <a:gd name="connsiteY7" fmla="*/ 95238 h 203260"/>
                <a:gd name="connsiteX8" fmla="*/ 52495 w 101685"/>
                <a:gd name="connsiteY8" fmla="*/ 74483 h 203260"/>
                <a:gd name="connsiteX9" fmla="*/ 19066 w 101685"/>
                <a:gd name="connsiteY9" fmla="*/ 113459 h 203260"/>
                <a:gd name="connsiteX10" fmla="*/ 22109 w 101685"/>
                <a:gd name="connsiteY10" fmla="*/ 115985 h 203260"/>
                <a:gd name="connsiteX11" fmla="*/ 26160 w 101685"/>
                <a:gd name="connsiteY11" fmla="*/ 111436 h 203260"/>
                <a:gd name="connsiteX12" fmla="*/ 51733 w 101685"/>
                <a:gd name="connsiteY12" fmla="*/ 80048 h 203260"/>
                <a:gd name="connsiteX13" fmla="*/ 58064 w 101685"/>
                <a:gd name="connsiteY13" fmla="*/ 88148 h 203260"/>
                <a:gd name="connsiteX14" fmla="*/ 55283 w 101685"/>
                <a:gd name="connsiteY14" fmla="*/ 101312 h 203260"/>
                <a:gd name="connsiteX15" fmla="*/ 37806 w 101685"/>
                <a:gd name="connsiteY15" fmla="*/ 148133 h 203260"/>
                <a:gd name="connsiteX16" fmla="*/ 31983 w 101685"/>
                <a:gd name="connsiteY16" fmla="*/ 168379 h 203260"/>
                <a:gd name="connsiteX17" fmla="*/ 52750 w 101685"/>
                <a:gd name="connsiteY17" fmla="*/ 189135 h 203260"/>
                <a:gd name="connsiteX18" fmla="*/ 85924 w 101685"/>
                <a:gd name="connsiteY18" fmla="*/ 150158 h 203260"/>
                <a:gd name="connsiteX19" fmla="*/ 82882 w 101685"/>
                <a:gd name="connsiteY19" fmla="*/ 147626 h 203260"/>
                <a:gd name="connsiteX20" fmla="*/ 79084 w 101685"/>
                <a:gd name="connsiteY20" fmla="*/ 152183 h 203260"/>
                <a:gd name="connsiteX21" fmla="*/ 53258 w 101685"/>
                <a:gd name="connsiteY21" fmla="*/ 183561 h 203260"/>
                <a:gd name="connsiteX22" fmla="*/ 47180 w 101685"/>
                <a:gd name="connsiteY22" fmla="*/ 175209 h 203260"/>
                <a:gd name="connsiteX23" fmla="*/ 54521 w 101685"/>
                <a:gd name="connsiteY23" fmla="*/ 149904 h 203260"/>
                <a:gd name="connsiteX24" fmla="*/ 64395 w 101685"/>
                <a:gd name="connsiteY24" fmla="*/ 12333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685" h="203260">
                  <a:moveTo>
                    <a:pt x="83644" y="28169"/>
                  </a:moveTo>
                  <a:cubicBezTo>
                    <a:pt x="83644" y="23105"/>
                    <a:pt x="80093" y="19056"/>
                    <a:pt x="74270" y="19056"/>
                  </a:cubicBezTo>
                  <a:cubicBezTo>
                    <a:pt x="67438" y="19056"/>
                    <a:pt x="60598" y="25637"/>
                    <a:pt x="60598" y="32465"/>
                  </a:cubicBezTo>
                  <a:cubicBezTo>
                    <a:pt x="60598" y="37277"/>
                    <a:pt x="64141" y="41580"/>
                    <a:pt x="70218" y="41580"/>
                  </a:cubicBezTo>
                  <a:cubicBezTo>
                    <a:pt x="76041" y="41580"/>
                    <a:pt x="83644" y="35760"/>
                    <a:pt x="83644" y="28169"/>
                  </a:cubicBezTo>
                  <a:close/>
                  <a:moveTo>
                    <a:pt x="64395" y="123330"/>
                  </a:moveTo>
                  <a:cubicBezTo>
                    <a:pt x="67438" y="115985"/>
                    <a:pt x="67438" y="115485"/>
                    <a:pt x="69965" y="108649"/>
                  </a:cubicBezTo>
                  <a:cubicBezTo>
                    <a:pt x="71990" y="103590"/>
                    <a:pt x="73261" y="100042"/>
                    <a:pt x="73261" y="95238"/>
                  </a:cubicBezTo>
                  <a:cubicBezTo>
                    <a:pt x="73261" y="83845"/>
                    <a:pt x="65158" y="74483"/>
                    <a:pt x="52495" y="74483"/>
                  </a:cubicBezTo>
                  <a:cubicBezTo>
                    <a:pt x="28694" y="74483"/>
                    <a:pt x="19066" y="111181"/>
                    <a:pt x="19066" y="113459"/>
                  </a:cubicBezTo>
                  <a:cubicBezTo>
                    <a:pt x="19066" y="115985"/>
                    <a:pt x="21600" y="115985"/>
                    <a:pt x="22109" y="115985"/>
                  </a:cubicBezTo>
                  <a:cubicBezTo>
                    <a:pt x="24642" y="115985"/>
                    <a:pt x="24897" y="115485"/>
                    <a:pt x="26160" y="111436"/>
                  </a:cubicBezTo>
                  <a:cubicBezTo>
                    <a:pt x="33000" y="87639"/>
                    <a:pt x="43129" y="80048"/>
                    <a:pt x="51733" y="80048"/>
                  </a:cubicBezTo>
                  <a:cubicBezTo>
                    <a:pt x="53758" y="80048"/>
                    <a:pt x="58064" y="80048"/>
                    <a:pt x="58064" y="88148"/>
                  </a:cubicBezTo>
                  <a:cubicBezTo>
                    <a:pt x="58064" y="93467"/>
                    <a:pt x="56293" y="98780"/>
                    <a:pt x="55283" y="101312"/>
                  </a:cubicBezTo>
                  <a:cubicBezTo>
                    <a:pt x="53258" y="107886"/>
                    <a:pt x="41858" y="137248"/>
                    <a:pt x="37806" y="148133"/>
                  </a:cubicBezTo>
                  <a:cubicBezTo>
                    <a:pt x="35272" y="154716"/>
                    <a:pt x="31983" y="163060"/>
                    <a:pt x="31983" y="168379"/>
                  </a:cubicBezTo>
                  <a:cubicBezTo>
                    <a:pt x="31983" y="180274"/>
                    <a:pt x="40594" y="189135"/>
                    <a:pt x="52750" y="189135"/>
                  </a:cubicBezTo>
                  <a:cubicBezTo>
                    <a:pt x="76550" y="189135"/>
                    <a:pt x="85924" y="152438"/>
                    <a:pt x="85924" y="150158"/>
                  </a:cubicBezTo>
                  <a:cubicBezTo>
                    <a:pt x="85924" y="147626"/>
                    <a:pt x="83644" y="147626"/>
                    <a:pt x="82882" y="147626"/>
                  </a:cubicBezTo>
                  <a:cubicBezTo>
                    <a:pt x="80347" y="147626"/>
                    <a:pt x="80347" y="148387"/>
                    <a:pt x="79084" y="152183"/>
                  </a:cubicBezTo>
                  <a:cubicBezTo>
                    <a:pt x="74524" y="168126"/>
                    <a:pt x="66167" y="183561"/>
                    <a:pt x="53258" y="183561"/>
                  </a:cubicBezTo>
                  <a:cubicBezTo>
                    <a:pt x="48952" y="183561"/>
                    <a:pt x="47180" y="181036"/>
                    <a:pt x="47180" y="175209"/>
                  </a:cubicBezTo>
                  <a:cubicBezTo>
                    <a:pt x="47180" y="168888"/>
                    <a:pt x="48698" y="165338"/>
                    <a:pt x="54521" y="149904"/>
                  </a:cubicBezTo>
                  <a:lnTo>
                    <a:pt x="64395" y="1233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A0927235-CCE1-4AF5-BB97-B1CD4055CF3B}"/>
                </a:ext>
              </a:extLst>
            </p:cNvPr>
            <p:cNvSpPr/>
            <p:nvPr>
              <p:custDataLst>
                <p:tags r:id="rId122"/>
              </p:custDataLst>
            </p:nvPr>
          </p:nvSpPr>
          <p:spPr>
            <a:xfrm>
              <a:off x="8661504" y="-14231795"/>
              <a:ext cx="177949" cy="203260"/>
            </a:xfrm>
            <a:custGeom>
              <a:avLst/>
              <a:gdLst>
                <a:gd name="connsiteX0" fmla="*/ 105920 w 177949"/>
                <a:gd name="connsiteY0" fmla="*/ 157749 h 203260"/>
                <a:gd name="connsiteX1" fmla="*/ 173278 w 177949"/>
                <a:gd name="connsiteY1" fmla="*/ 105608 h 203260"/>
                <a:gd name="connsiteX2" fmla="*/ 105920 w 177949"/>
                <a:gd name="connsiteY2" fmla="*/ 53220 h 203260"/>
                <a:gd name="connsiteX3" fmla="*/ 105920 w 177949"/>
                <a:gd name="connsiteY3" fmla="*/ 39048 h 203260"/>
                <a:gd name="connsiteX4" fmla="*/ 129983 w 177949"/>
                <a:gd name="connsiteY4" fmla="*/ 26899 h 203260"/>
                <a:gd name="connsiteX5" fmla="*/ 138340 w 177949"/>
                <a:gd name="connsiteY5" fmla="*/ 26899 h 203260"/>
                <a:gd name="connsiteX6" fmla="*/ 138340 w 177949"/>
                <a:gd name="connsiteY6" fmla="*/ 19056 h 203260"/>
                <a:gd name="connsiteX7" fmla="*/ 95545 w 177949"/>
                <a:gd name="connsiteY7" fmla="*/ 19809 h 203260"/>
                <a:gd name="connsiteX8" fmla="*/ 52495 w 177949"/>
                <a:gd name="connsiteY8" fmla="*/ 19056 h 203260"/>
                <a:gd name="connsiteX9" fmla="*/ 52495 w 177949"/>
                <a:gd name="connsiteY9" fmla="*/ 26899 h 203260"/>
                <a:gd name="connsiteX10" fmla="*/ 60853 w 177949"/>
                <a:gd name="connsiteY10" fmla="*/ 26899 h 203260"/>
                <a:gd name="connsiteX11" fmla="*/ 84908 w 177949"/>
                <a:gd name="connsiteY11" fmla="*/ 39048 h 203260"/>
                <a:gd name="connsiteX12" fmla="*/ 84908 w 177949"/>
                <a:gd name="connsiteY12" fmla="*/ 53220 h 203260"/>
                <a:gd name="connsiteX13" fmla="*/ 19066 w 177949"/>
                <a:gd name="connsiteY13" fmla="*/ 105354 h 203260"/>
                <a:gd name="connsiteX14" fmla="*/ 84908 w 177949"/>
                <a:gd name="connsiteY14" fmla="*/ 157749 h 203260"/>
                <a:gd name="connsiteX15" fmla="*/ 84908 w 177949"/>
                <a:gd name="connsiteY15" fmla="*/ 171921 h 203260"/>
                <a:gd name="connsiteX16" fmla="*/ 60853 w 177949"/>
                <a:gd name="connsiteY16" fmla="*/ 184068 h 203260"/>
                <a:gd name="connsiteX17" fmla="*/ 52495 w 177949"/>
                <a:gd name="connsiteY17" fmla="*/ 184068 h 203260"/>
                <a:gd name="connsiteX18" fmla="*/ 52495 w 177949"/>
                <a:gd name="connsiteY18" fmla="*/ 191913 h 203260"/>
                <a:gd name="connsiteX19" fmla="*/ 95290 w 177949"/>
                <a:gd name="connsiteY19" fmla="*/ 191151 h 203260"/>
                <a:gd name="connsiteX20" fmla="*/ 138340 w 177949"/>
                <a:gd name="connsiteY20" fmla="*/ 191913 h 203260"/>
                <a:gd name="connsiteX21" fmla="*/ 138340 w 177949"/>
                <a:gd name="connsiteY21" fmla="*/ 184068 h 203260"/>
                <a:gd name="connsiteX22" fmla="*/ 129983 w 177949"/>
                <a:gd name="connsiteY22" fmla="*/ 184068 h 203260"/>
                <a:gd name="connsiteX23" fmla="*/ 105920 w 177949"/>
                <a:gd name="connsiteY23" fmla="*/ 171921 h 203260"/>
                <a:gd name="connsiteX24" fmla="*/ 105920 w 177949"/>
                <a:gd name="connsiteY24" fmla="*/ 157749 h 203260"/>
                <a:gd name="connsiteX25" fmla="*/ 84908 w 177949"/>
                <a:gd name="connsiteY25" fmla="*/ 151929 h 203260"/>
                <a:gd name="connsiteX26" fmla="*/ 44393 w 177949"/>
                <a:gd name="connsiteY26" fmla="*/ 105608 h 203260"/>
                <a:gd name="connsiteX27" fmla="*/ 84908 w 177949"/>
                <a:gd name="connsiteY27" fmla="*/ 59040 h 203260"/>
                <a:gd name="connsiteX28" fmla="*/ 84908 w 177949"/>
                <a:gd name="connsiteY28" fmla="*/ 151929 h 203260"/>
                <a:gd name="connsiteX29" fmla="*/ 105920 w 177949"/>
                <a:gd name="connsiteY29" fmla="*/ 58786 h 203260"/>
                <a:gd name="connsiteX30" fmla="*/ 147960 w 177949"/>
                <a:gd name="connsiteY30" fmla="*/ 105354 h 203260"/>
                <a:gd name="connsiteX31" fmla="*/ 105920 w 177949"/>
                <a:gd name="connsiteY31" fmla="*/ 152174 h 203260"/>
                <a:gd name="connsiteX32" fmla="*/ 105920 w 177949"/>
                <a:gd name="connsiteY32" fmla="*/ 5878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03260">
                  <a:moveTo>
                    <a:pt x="105920" y="157749"/>
                  </a:moveTo>
                  <a:cubicBezTo>
                    <a:pt x="145172" y="154708"/>
                    <a:pt x="173278" y="131174"/>
                    <a:pt x="173278" y="105608"/>
                  </a:cubicBezTo>
                  <a:cubicBezTo>
                    <a:pt x="173278" y="79287"/>
                    <a:pt x="144417" y="56261"/>
                    <a:pt x="105920" y="53220"/>
                  </a:cubicBezTo>
                  <a:lnTo>
                    <a:pt x="105920" y="39048"/>
                  </a:lnTo>
                  <a:cubicBezTo>
                    <a:pt x="105920" y="30441"/>
                    <a:pt x="105920" y="26899"/>
                    <a:pt x="129983" y="26899"/>
                  </a:cubicBezTo>
                  <a:lnTo>
                    <a:pt x="138340" y="26899"/>
                  </a:lnTo>
                  <a:lnTo>
                    <a:pt x="138340" y="19056"/>
                  </a:lnTo>
                  <a:cubicBezTo>
                    <a:pt x="129220" y="19809"/>
                    <a:pt x="105920" y="19809"/>
                    <a:pt x="95545" y="19809"/>
                  </a:cubicBezTo>
                  <a:cubicBezTo>
                    <a:pt x="85162" y="19809"/>
                    <a:pt x="61608" y="19809"/>
                    <a:pt x="52495" y="19056"/>
                  </a:cubicBezTo>
                  <a:lnTo>
                    <a:pt x="52495" y="26899"/>
                  </a:lnTo>
                  <a:lnTo>
                    <a:pt x="60853" y="26899"/>
                  </a:lnTo>
                  <a:cubicBezTo>
                    <a:pt x="84908" y="26899"/>
                    <a:pt x="84908" y="30187"/>
                    <a:pt x="84908" y="39048"/>
                  </a:cubicBezTo>
                  <a:lnTo>
                    <a:pt x="84908" y="53220"/>
                  </a:lnTo>
                  <a:cubicBezTo>
                    <a:pt x="46164" y="57015"/>
                    <a:pt x="19066" y="80303"/>
                    <a:pt x="19066" y="105354"/>
                  </a:cubicBezTo>
                  <a:cubicBezTo>
                    <a:pt x="19066" y="131428"/>
                    <a:pt x="47173" y="153953"/>
                    <a:pt x="84908" y="157749"/>
                  </a:cubicBezTo>
                  <a:lnTo>
                    <a:pt x="84908" y="171921"/>
                  </a:lnTo>
                  <a:cubicBezTo>
                    <a:pt x="84908" y="180528"/>
                    <a:pt x="84908" y="184068"/>
                    <a:pt x="60853" y="184068"/>
                  </a:cubicBezTo>
                  <a:lnTo>
                    <a:pt x="52495" y="184068"/>
                  </a:lnTo>
                  <a:lnTo>
                    <a:pt x="52495" y="191913"/>
                  </a:lnTo>
                  <a:cubicBezTo>
                    <a:pt x="61608" y="191151"/>
                    <a:pt x="84908" y="191151"/>
                    <a:pt x="95290" y="191151"/>
                  </a:cubicBezTo>
                  <a:cubicBezTo>
                    <a:pt x="105674" y="191151"/>
                    <a:pt x="129220" y="191151"/>
                    <a:pt x="138340" y="191913"/>
                  </a:cubicBezTo>
                  <a:lnTo>
                    <a:pt x="138340" y="184068"/>
                  </a:lnTo>
                  <a:lnTo>
                    <a:pt x="129983" y="184068"/>
                  </a:lnTo>
                  <a:cubicBezTo>
                    <a:pt x="105920" y="184068"/>
                    <a:pt x="105920" y="180774"/>
                    <a:pt x="105920" y="171921"/>
                  </a:cubicBezTo>
                  <a:lnTo>
                    <a:pt x="105920" y="157749"/>
                  </a:lnTo>
                  <a:close/>
                  <a:moveTo>
                    <a:pt x="84908" y="151929"/>
                  </a:moveTo>
                  <a:cubicBezTo>
                    <a:pt x="48944" y="147117"/>
                    <a:pt x="44393" y="121305"/>
                    <a:pt x="44393" y="105608"/>
                  </a:cubicBezTo>
                  <a:cubicBezTo>
                    <a:pt x="44393" y="92451"/>
                    <a:pt x="46919" y="64105"/>
                    <a:pt x="84908" y="59040"/>
                  </a:cubicBezTo>
                  <a:lnTo>
                    <a:pt x="84908" y="151929"/>
                  </a:lnTo>
                  <a:close/>
                  <a:moveTo>
                    <a:pt x="105920" y="58786"/>
                  </a:moveTo>
                  <a:cubicBezTo>
                    <a:pt x="140866" y="62835"/>
                    <a:pt x="147960" y="86123"/>
                    <a:pt x="147960" y="105354"/>
                  </a:cubicBezTo>
                  <a:cubicBezTo>
                    <a:pt x="147960" y="120542"/>
                    <a:pt x="144163" y="147626"/>
                    <a:pt x="105920" y="152174"/>
                  </a:cubicBezTo>
                  <a:lnTo>
                    <a:pt x="105920" y="587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E29C2704-80EF-47BB-A642-7D7DA02044B8}"/>
                </a:ext>
              </a:extLst>
            </p:cNvPr>
            <p:cNvSpPr/>
            <p:nvPr>
              <p:custDataLst>
                <p:tags r:id="rId123"/>
              </p:custDataLst>
            </p:nvPr>
          </p:nvSpPr>
          <p:spPr>
            <a:xfrm>
              <a:off x="8839803" y="-14138648"/>
              <a:ext cx="101685" cy="152445"/>
            </a:xfrm>
            <a:custGeom>
              <a:avLst/>
              <a:gdLst>
                <a:gd name="connsiteX0" fmla="*/ 36090 w 101685"/>
                <a:gd name="connsiteY0" fmla="*/ 78771 h 152445"/>
                <a:gd name="connsiteX1" fmla="*/ 44066 w 101685"/>
                <a:gd name="connsiteY1" fmla="*/ 40318 h 152445"/>
                <a:gd name="connsiteX2" fmla="*/ 71021 w 101685"/>
                <a:gd name="connsiteY2" fmla="*/ 24192 h 152445"/>
                <a:gd name="connsiteX3" fmla="*/ 86981 w 101685"/>
                <a:gd name="connsiteY3" fmla="*/ 30393 h 152445"/>
                <a:gd name="connsiteX4" fmla="*/ 78822 w 101685"/>
                <a:gd name="connsiteY4" fmla="*/ 38898 h 152445"/>
                <a:gd name="connsiteX5" fmla="*/ 87155 w 101685"/>
                <a:gd name="connsiteY5" fmla="*/ 47227 h 152445"/>
                <a:gd name="connsiteX6" fmla="*/ 95671 w 101685"/>
                <a:gd name="connsiteY6" fmla="*/ 38547 h 152445"/>
                <a:gd name="connsiteX7" fmla="*/ 70664 w 101685"/>
                <a:gd name="connsiteY7" fmla="*/ 19056 h 152445"/>
                <a:gd name="connsiteX8" fmla="*/ 19066 w 101685"/>
                <a:gd name="connsiteY8" fmla="*/ 80549 h 152445"/>
                <a:gd name="connsiteX9" fmla="*/ 60209 w 101685"/>
                <a:gd name="connsiteY9" fmla="*/ 140266 h 152445"/>
                <a:gd name="connsiteX10" fmla="*/ 100629 w 101685"/>
                <a:gd name="connsiteY10" fmla="*/ 100574 h 152445"/>
                <a:gd name="connsiteX11" fmla="*/ 61981 w 101685"/>
                <a:gd name="connsiteY11" fmla="*/ 61407 h 152445"/>
                <a:gd name="connsiteX12" fmla="*/ 36090 w 101685"/>
                <a:gd name="connsiteY12" fmla="*/ 78771 h 152445"/>
                <a:gd name="connsiteX13" fmla="*/ 60209 w 101685"/>
                <a:gd name="connsiteY13" fmla="*/ 134596 h 152445"/>
                <a:gd name="connsiteX14" fmla="*/ 40698 w 101685"/>
                <a:gd name="connsiteY14" fmla="*/ 121661 h 152445"/>
                <a:gd name="connsiteX15" fmla="*/ 36623 w 101685"/>
                <a:gd name="connsiteY15" fmla="*/ 96849 h 152445"/>
                <a:gd name="connsiteX16" fmla="*/ 61091 w 101685"/>
                <a:gd name="connsiteY16" fmla="*/ 66369 h 152445"/>
                <a:gd name="connsiteX17" fmla="*/ 79179 w 101685"/>
                <a:gd name="connsiteY17" fmla="*/ 76119 h 152445"/>
                <a:gd name="connsiteX18" fmla="*/ 83612 w 101685"/>
                <a:gd name="connsiteY18" fmla="*/ 100574 h 152445"/>
                <a:gd name="connsiteX19" fmla="*/ 78822 w 101685"/>
                <a:gd name="connsiteY19" fmla="*/ 125028 h 152445"/>
                <a:gd name="connsiteX20" fmla="*/ 60209 w 101685"/>
                <a:gd name="connsiteY20" fmla="*/ 13459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1685" h="152445">
                  <a:moveTo>
                    <a:pt x="36090" y="78771"/>
                  </a:moveTo>
                  <a:cubicBezTo>
                    <a:pt x="36090" y="64242"/>
                    <a:pt x="37330" y="51124"/>
                    <a:pt x="44066" y="40318"/>
                  </a:cubicBezTo>
                  <a:cubicBezTo>
                    <a:pt x="50096" y="30750"/>
                    <a:pt x="59677" y="24192"/>
                    <a:pt x="71021" y="24192"/>
                  </a:cubicBezTo>
                  <a:cubicBezTo>
                    <a:pt x="76344" y="24192"/>
                    <a:pt x="83430" y="25606"/>
                    <a:pt x="86981" y="30393"/>
                  </a:cubicBezTo>
                  <a:cubicBezTo>
                    <a:pt x="82548" y="30750"/>
                    <a:pt x="78822" y="33760"/>
                    <a:pt x="78822" y="38898"/>
                  </a:cubicBezTo>
                  <a:cubicBezTo>
                    <a:pt x="78822" y="43328"/>
                    <a:pt x="81841" y="47227"/>
                    <a:pt x="87155" y="47227"/>
                  </a:cubicBezTo>
                  <a:cubicBezTo>
                    <a:pt x="92478" y="47227"/>
                    <a:pt x="95671" y="43685"/>
                    <a:pt x="95671" y="38547"/>
                  </a:cubicBezTo>
                  <a:cubicBezTo>
                    <a:pt x="95671" y="28266"/>
                    <a:pt x="88220" y="19056"/>
                    <a:pt x="70664" y="19056"/>
                  </a:cubicBezTo>
                  <a:cubicBezTo>
                    <a:pt x="45131" y="19056"/>
                    <a:pt x="19066" y="42446"/>
                    <a:pt x="19066" y="80549"/>
                  </a:cubicBezTo>
                  <a:cubicBezTo>
                    <a:pt x="19066" y="126442"/>
                    <a:pt x="40698" y="140266"/>
                    <a:pt x="60209" y="140266"/>
                  </a:cubicBezTo>
                  <a:cubicBezTo>
                    <a:pt x="81841" y="140266"/>
                    <a:pt x="100629" y="123790"/>
                    <a:pt x="100629" y="100574"/>
                  </a:cubicBezTo>
                  <a:cubicBezTo>
                    <a:pt x="100629" y="78065"/>
                    <a:pt x="82723" y="61407"/>
                    <a:pt x="61981" y="61407"/>
                  </a:cubicBezTo>
                  <a:cubicBezTo>
                    <a:pt x="47792" y="61407"/>
                    <a:pt x="39991" y="70800"/>
                    <a:pt x="36090" y="78771"/>
                  </a:cubicBezTo>
                  <a:close/>
                  <a:moveTo>
                    <a:pt x="60209" y="134596"/>
                  </a:moveTo>
                  <a:cubicBezTo>
                    <a:pt x="51343" y="134596"/>
                    <a:pt x="44424" y="129458"/>
                    <a:pt x="40698" y="121661"/>
                  </a:cubicBezTo>
                  <a:cubicBezTo>
                    <a:pt x="38045" y="116342"/>
                    <a:pt x="36623" y="107481"/>
                    <a:pt x="36623" y="96849"/>
                  </a:cubicBezTo>
                  <a:cubicBezTo>
                    <a:pt x="36623" y="79661"/>
                    <a:pt x="46910" y="66369"/>
                    <a:pt x="61091" y="66369"/>
                  </a:cubicBezTo>
                  <a:cubicBezTo>
                    <a:pt x="69249" y="66369"/>
                    <a:pt x="74747" y="69561"/>
                    <a:pt x="79179" y="76119"/>
                  </a:cubicBezTo>
                  <a:cubicBezTo>
                    <a:pt x="83430" y="82852"/>
                    <a:pt x="83612" y="90291"/>
                    <a:pt x="83612" y="100574"/>
                  </a:cubicBezTo>
                  <a:cubicBezTo>
                    <a:pt x="83612" y="110673"/>
                    <a:pt x="83612" y="118113"/>
                    <a:pt x="78822" y="125028"/>
                  </a:cubicBezTo>
                  <a:cubicBezTo>
                    <a:pt x="74564" y="131229"/>
                    <a:pt x="68892" y="134596"/>
                    <a:pt x="60209" y="1345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orme libre : forme 146">
              <a:extLst>
                <a:ext uri="{FF2B5EF4-FFF2-40B4-BE49-F238E27FC236}">
                  <a16:creationId xmlns:a16="http://schemas.microsoft.com/office/drawing/2014/main" id="{4713FD44-6D81-424F-9AA7-2B49268D9141}"/>
                </a:ext>
              </a:extLst>
            </p:cNvPr>
            <p:cNvSpPr/>
            <p:nvPr>
              <p:custDataLst>
                <p:tags r:id="rId124"/>
              </p:custDataLst>
            </p:nvPr>
          </p:nvSpPr>
          <p:spPr>
            <a:xfrm>
              <a:off x="9316613" y="-14127268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4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4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7" y="29179"/>
                    <a:pt x="173786" y="29179"/>
                    <a:pt x="173786" y="24114"/>
                  </a:cubicBezTo>
                  <a:cubicBezTo>
                    <a:pt x="173786" y="19056"/>
                    <a:pt x="169227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4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orme libre : forme 147">
              <a:extLst>
                <a:ext uri="{FF2B5EF4-FFF2-40B4-BE49-F238E27FC236}">
                  <a16:creationId xmlns:a16="http://schemas.microsoft.com/office/drawing/2014/main" id="{F30FF05F-DC1E-449F-AE0E-532510804B38}"/>
                </a:ext>
              </a:extLst>
            </p:cNvPr>
            <p:cNvSpPr/>
            <p:nvPr>
              <p:custDataLst>
                <p:tags r:id="rId125"/>
              </p:custDataLst>
            </p:nvPr>
          </p:nvSpPr>
          <p:spPr>
            <a:xfrm>
              <a:off x="9506764" y="-14231795"/>
              <a:ext cx="177949" cy="203260"/>
            </a:xfrm>
            <a:custGeom>
              <a:avLst/>
              <a:gdLst>
                <a:gd name="connsiteX0" fmla="*/ 105920 w 177949"/>
                <a:gd name="connsiteY0" fmla="*/ 157749 h 203260"/>
                <a:gd name="connsiteX1" fmla="*/ 173278 w 177949"/>
                <a:gd name="connsiteY1" fmla="*/ 105608 h 203260"/>
                <a:gd name="connsiteX2" fmla="*/ 105920 w 177949"/>
                <a:gd name="connsiteY2" fmla="*/ 53220 h 203260"/>
                <a:gd name="connsiteX3" fmla="*/ 105920 w 177949"/>
                <a:gd name="connsiteY3" fmla="*/ 39048 h 203260"/>
                <a:gd name="connsiteX4" fmla="*/ 129983 w 177949"/>
                <a:gd name="connsiteY4" fmla="*/ 26899 h 203260"/>
                <a:gd name="connsiteX5" fmla="*/ 138340 w 177949"/>
                <a:gd name="connsiteY5" fmla="*/ 26899 h 203260"/>
                <a:gd name="connsiteX6" fmla="*/ 138340 w 177949"/>
                <a:gd name="connsiteY6" fmla="*/ 19056 h 203260"/>
                <a:gd name="connsiteX7" fmla="*/ 95545 w 177949"/>
                <a:gd name="connsiteY7" fmla="*/ 19809 h 203260"/>
                <a:gd name="connsiteX8" fmla="*/ 52495 w 177949"/>
                <a:gd name="connsiteY8" fmla="*/ 19056 h 203260"/>
                <a:gd name="connsiteX9" fmla="*/ 52495 w 177949"/>
                <a:gd name="connsiteY9" fmla="*/ 26899 h 203260"/>
                <a:gd name="connsiteX10" fmla="*/ 60853 w 177949"/>
                <a:gd name="connsiteY10" fmla="*/ 26899 h 203260"/>
                <a:gd name="connsiteX11" fmla="*/ 84908 w 177949"/>
                <a:gd name="connsiteY11" fmla="*/ 39048 h 203260"/>
                <a:gd name="connsiteX12" fmla="*/ 84908 w 177949"/>
                <a:gd name="connsiteY12" fmla="*/ 53220 h 203260"/>
                <a:gd name="connsiteX13" fmla="*/ 19066 w 177949"/>
                <a:gd name="connsiteY13" fmla="*/ 105354 h 203260"/>
                <a:gd name="connsiteX14" fmla="*/ 84908 w 177949"/>
                <a:gd name="connsiteY14" fmla="*/ 157749 h 203260"/>
                <a:gd name="connsiteX15" fmla="*/ 84908 w 177949"/>
                <a:gd name="connsiteY15" fmla="*/ 171921 h 203260"/>
                <a:gd name="connsiteX16" fmla="*/ 60853 w 177949"/>
                <a:gd name="connsiteY16" fmla="*/ 184068 h 203260"/>
                <a:gd name="connsiteX17" fmla="*/ 52495 w 177949"/>
                <a:gd name="connsiteY17" fmla="*/ 184068 h 203260"/>
                <a:gd name="connsiteX18" fmla="*/ 52495 w 177949"/>
                <a:gd name="connsiteY18" fmla="*/ 191913 h 203260"/>
                <a:gd name="connsiteX19" fmla="*/ 95290 w 177949"/>
                <a:gd name="connsiteY19" fmla="*/ 191151 h 203260"/>
                <a:gd name="connsiteX20" fmla="*/ 138340 w 177949"/>
                <a:gd name="connsiteY20" fmla="*/ 191913 h 203260"/>
                <a:gd name="connsiteX21" fmla="*/ 138340 w 177949"/>
                <a:gd name="connsiteY21" fmla="*/ 184068 h 203260"/>
                <a:gd name="connsiteX22" fmla="*/ 129983 w 177949"/>
                <a:gd name="connsiteY22" fmla="*/ 184068 h 203260"/>
                <a:gd name="connsiteX23" fmla="*/ 105920 w 177949"/>
                <a:gd name="connsiteY23" fmla="*/ 171921 h 203260"/>
                <a:gd name="connsiteX24" fmla="*/ 105920 w 177949"/>
                <a:gd name="connsiteY24" fmla="*/ 157749 h 203260"/>
                <a:gd name="connsiteX25" fmla="*/ 84908 w 177949"/>
                <a:gd name="connsiteY25" fmla="*/ 151929 h 203260"/>
                <a:gd name="connsiteX26" fmla="*/ 44393 w 177949"/>
                <a:gd name="connsiteY26" fmla="*/ 105608 h 203260"/>
                <a:gd name="connsiteX27" fmla="*/ 84908 w 177949"/>
                <a:gd name="connsiteY27" fmla="*/ 59040 h 203260"/>
                <a:gd name="connsiteX28" fmla="*/ 84908 w 177949"/>
                <a:gd name="connsiteY28" fmla="*/ 151929 h 203260"/>
                <a:gd name="connsiteX29" fmla="*/ 105920 w 177949"/>
                <a:gd name="connsiteY29" fmla="*/ 58786 h 203260"/>
                <a:gd name="connsiteX30" fmla="*/ 147960 w 177949"/>
                <a:gd name="connsiteY30" fmla="*/ 105354 h 203260"/>
                <a:gd name="connsiteX31" fmla="*/ 105920 w 177949"/>
                <a:gd name="connsiteY31" fmla="*/ 152174 h 203260"/>
                <a:gd name="connsiteX32" fmla="*/ 105920 w 177949"/>
                <a:gd name="connsiteY32" fmla="*/ 5878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03260">
                  <a:moveTo>
                    <a:pt x="105920" y="157749"/>
                  </a:moveTo>
                  <a:cubicBezTo>
                    <a:pt x="145172" y="154708"/>
                    <a:pt x="173278" y="131174"/>
                    <a:pt x="173278" y="105608"/>
                  </a:cubicBezTo>
                  <a:cubicBezTo>
                    <a:pt x="173278" y="79287"/>
                    <a:pt x="144417" y="56261"/>
                    <a:pt x="105920" y="53220"/>
                  </a:cubicBezTo>
                  <a:lnTo>
                    <a:pt x="105920" y="39048"/>
                  </a:lnTo>
                  <a:cubicBezTo>
                    <a:pt x="105920" y="30441"/>
                    <a:pt x="105920" y="26899"/>
                    <a:pt x="129983" y="26899"/>
                  </a:cubicBezTo>
                  <a:lnTo>
                    <a:pt x="138340" y="26899"/>
                  </a:lnTo>
                  <a:lnTo>
                    <a:pt x="138340" y="19056"/>
                  </a:lnTo>
                  <a:cubicBezTo>
                    <a:pt x="129220" y="19809"/>
                    <a:pt x="105920" y="19809"/>
                    <a:pt x="95545" y="19809"/>
                  </a:cubicBezTo>
                  <a:cubicBezTo>
                    <a:pt x="85162" y="19809"/>
                    <a:pt x="61608" y="19809"/>
                    <a:pt x="52495" y="19056"/>
                  </a:cubicBezTo>
                  <a:lnTo>
                    <a:pt x="52495" y="26899"/>
                  </a:lnTo>
                  <a:lnTo>
                    <a:pt x="60853" y="26899"/>
                  </a:lnTo>
                  <a:cubicBezTo>
                    <a:pt x="84908" y="26899"/>
                    <a:pt x="84908" y="30187"/>
                    <a:pt x="84908" y="39048"/>
                  </a:cubicBezTo>
                  <a:lnTo>
                    <a:pt x="84908" y="53220"/>
                  </a:lnTo>
                  <a:cubicBezTo>
                    <a:pt x="46164" y="57015"/>
                    <a:pt x="19066" y="80303"/>
                    <a:pt x="19066" y="105354"/>
                  </a:cubicBezTo>
                  <a:cubicBezTo>
                    <a:pt x="19066" y="131428"/>
                    <a:pt x="47173" y="153953"/>
                    <a:pt x="84908" y="157749"/>
                  </a:cubicBezTo>
                  <a:lnTo>
                    <a:pt x="84908" y="171921"/>
                  </a:lnTo>
                  <a:cubicBezTo>
                    <a:pt x="84908" y="180528"/>
                    <a:pt x="84908" y="184068"/>
                    <a:pt x="60853" y="184068"/>
                  </a:cubicBezTo>
                  <a:lnTo>
                    <a:pt x="52495" y="184068"/>
                  </a:lnTo>
                  <a:lnTo>
                    <a:pt x="52495" y="191913"/>
                  </a:lnTo>
                  <a:cubicBezTo>
                    <a:pt x="61608" y="191151"/>
                    <a:pt x="84908" y="191151"/>
                    <a:pt x="95290" y="191151"/>
                  </a:cubicBezTo>
                  <a:cubicBezTo>
                    <a:pt x="105674" y="191151"/>
                    <a:pt x="129220" y="191151"/>
                    <a:pt x="138340" y="191913"/>
                  </a:cubicBezTo>
                  <a:lnTo>
                    <a:pt x="138340" y="184068"/>
                  </a:lnTo>
                  <a:lnTo>
                    <a:pt x="129983" y="184068"/>
                  </a:lnTo>
                  <a:cubicBezTo>
                    <a:pt x="105920" y="184068"/>
                    <a:pt x="105920" y="180774"/>
                    <a:pt x="105920" y="171921"/>
                  </a:cubicBezTo>
                  <a:lnTo>
                    <a:pt x="105920" y="157749"/>
                  </a:lnTo>
                  <a:close/>
                  <a:moveTo>
                    <a:pt x="84908" y="151929"/>
                  </a:moveTo>
                  <a:cubicBezTo>
                    <a:pt x="48944" y="147117"/>
                    <a:pt x="44393" y="121305"/>
                    <a:pt x="44393" y="105608"/>
                  </a:cubicBezTo>
                  <a:cubicBezTo>
                    <a:pt x="44393" y="92451"/>
                    <a:pt x="46919" y="64105"/>
                    <a:pt x="84908" y="59040"/>
                  </a:cubicBezTo>
                  <a:lnTo>
                    <a:pt x="84908" y="151929"/>
                  </a:lnTo>
                  <a:close/>
                  <a:moveTo>
                    <a:pt x="105920" y="58786"/>
                  </a:moveTo>
                  <a:cubicBezTo>
                    <a:pt x="140866" y="62835"/>
                    <a:pt x="147960" y="86123"/>
                    <a:pt x="147960" y="105354"/>
                  </a:cubicBezTo>
                  <a:cubicBezTo>
                    <a:pt x="147960" y="120542"/>
                    <a:pt x="144163" y="147626"/>
                    <a:pt x="105920" y="152174"/>
                  </a:cubicBezTo>
                  <a:lnTo>
                    <a:pt x="105920" y="587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orme libre : forme 148">
              <a:extLst>
                <a:ext uri="{FF2B5EF4-FFF2-40B4-BE49-F238E27FC236}">
                  <a16:creationId xmlns:a16="http://schemas.microsoft.com/office/drawing/2014/main" id="{BC8F5D87-E59C-4234-BB17-A242A81C326B}"/>
                </a:ext>
              </a:extLst>
            </p:cNvPr>
            <p:cNvSpPr/>
            <p:nvPr>
              <p:custDataLst>
                <p:tags r:id="rId126"/>
              </p:custDataLst>
            </p:nvPr>
          </p:nvSpPr>
          <p:spPr>
            <a:xfrm>
              <a:off x="9686660" y="-14138648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4 w 101685"/>
                <a:gd name="connsiteY1" fmla="*/ 104473 h 152445"/>
                <a:gd name="connsiteX2" fmla="*/ 86799 w 101685"/>
                <a:gd name="connsiteY2" fmla="*/ 120597 h 152445"/>
                <a:gd name="connsiteX3" fmla="*/ 69249 w 101685"/>
                <a:gd name="connsiteY3" fmla="*/ 121661 h 152445"/>
                <a:gd name="connsiteX4" fmla="*/ 36623 w 101685"/>
                <a:gd name="connsiteY4" fmla="*/ 121661 h 152445"/>
                <a:gd name="connsiteX5" fmla="*/ 72086 w 101685"/>
                <a:gd name="connsiteY5" fmla="*/ 91887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5 h 152445"/>
                <a:gd name="connsiteX9" fmla="*/ 28464 w 101685"/>
                <a:gd name="connsiteY9" fmla="*/ 60700 h 152445"/>
                <a:gd name="connsiteX10" fmla="*/ 37862 w 101685"/>
                <a:gd name="connsiteY10" fmla="*/ 51307 h 152445"/>
                <a:gd name="connsiteX11" fmla="*/ 27400 w 101685"/>
                <a:gd name="connsiteY11" fmla="*/ 41914 h 152445"/>
                <a:gd name="connsiteX12" fmla="*/ 53290 w 101685"/>
                <a:gd name="connsiteY12" fmla="*/ 25431 h 152445"/>
                <a:gd name="connsiteX13" fmla="*/ 80245 w 101685"/>
                <a:gd name="connsiteY13" fmla="*/ 53610 h 152445"/>
                <a:gd name="connsiteX14" fmla="*/ 63570 w 101685"/>
                <a:gd name="connsiteY14" fmla="*/ 87632 h 152445"/>
                <a:gd name="connsiteX15" fmla="*/ 20838 w 101685"/>
                <a:gd name="connsiteY15" fmla="*/ 129817 h 152445"/>
                <a:gd name="connsiteX16" fmla="*/ 19066 w 101685"/>
                <a:gd name="connsiteY16" fmla="*/ 136724 h 152445"/>
                <a:gd name="connsiteX17" fmla="*/ 92121 w 101685"/>
                <a:gd name="connsiteY17" fmla="*/ 136724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4" y="104473"/>
                  </a:lnTo>
                  <a:cubicBezTo>
                    <a:pt x="90882" y="108371"/>
                    <a:pt x="89110" y="118828"/>
                    <a:pt x="86799" y="120597"/>
                  </a:cubicBezTo>
                  <a:cubicBezTo>
                    <a:pt x="85384" y="121661"/>
                    <a:pt x="71728" y="121661"/>
                    <a:pt x="69249" y="121661"/>
                  </a:cubicBezTo>
                  <a:lnTo>
                    <a:pt x="36623" y="121661"/>
                  </a:lnTo>
                  <a:cubicBezTo>
                    <a:pt x="55236" y="105178"/>
                    <a:pt x="61449" y="100216"/>
                    <a:pt x="72086" y="91887"/>
                  </a:cubicBezTo>
                  <a:cubicBezTo>
                    <a:pt x="85210" y="81430"/>
                    <a:pt x="97443" y="70441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2" y="19056"/>
                    <a:pt x="19066" y="34467"/>
                    <a:pt x="19066" y="50775"/>
                  </a:cubicBezTo>
                  <a:cubicBezTo>
                    <a:pt x="19066" y="59811"/>
                    <a:pt x="26693" y="60700"/>
                    <a:pt x="28464" y="60700"/>
                  </a:cubicBezTo>
                  <a:cubicBezTo>
                    <a:pt x="32722" y="60700"/>
                    <a:pt x="37862" y="57683"/>
                    <a:pt x="37862" y="51307"/>
                  </a:cubicBezTo>
                  <a:cubicBezTo>
                    <a:pt x="37862" y="48115"/>
                    <a:pt x="36623" y="41914"/>
                    <a:pt x="27400" y="41914"/>
                  </a:cubicBezTo>
                  <a:cubicBezTo>
                    <a:pt x="32897" y="29329"/>
                    <a:pt x="44957" y="25431"/>
                    <a:pt x="53290" y="25431"/>
                  </a:cubicBezTo>
                  <a:cubicBezTo>
                    <a:pt x="71021" y="25431"/>
                    <a:pt x="80245" y="39254"/>
                    <a:pt x="80245" y="53610"/>
                  </a:cubicBezTo>
                  <a:cubicBezTo>
                    <a:pt x="80245" y="69029"/>
                    <a:pt x="69249" y="81256"/>
                    <a:pt x="63570" y="87632"/>
                  </a:cubicBezTo>
                  <a:lnTo>
                    <a:pt x="20838" y="129817"/>
                  </a:lnTo>
                  <a:cubicBezTo>
                    <a:pt x="19066" y="131405"/>
                    <a:pt x="19066" y="131761"/>
                    <a:pt x="19066" y="136724"/>
                  </a:cubicBezTo>
                  <a:lnTo>
                    <a:pt x="92121" y="136724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orme libre : forme 149">
              <a:extLst>
                <a:ext uri="{FF2B5EF4-FFF2-40B4-BE49-F238E27FC236}">
                  <a16:creationId xmlns:a16="http://schemas.microsoft.com/office/drawing/2014/main" id="{07B87230-304B-49F9-99F0-5FE6456CB68E}"/>
                </a:ext>
              </a:extLst>
            </p:cNvPr>
            <p:cNvSpPr/>
            <p:nvPr>
              <p:custDataLst>
                <p:tags r:id="rId127"/>
              </p:custDataLst>
            </p:nvPr>
          </p:nvSpPr>
          <p:spPr>
            <a:xfrm>
              <a:off x="9866427" y="-14127268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4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4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7" y="29179"/>
                    <a:pt x="173786" y="29179"/>
                    <a:pt x="173786" y="24114"/>
                  </a:cubicBezTo>
                  <a:cubicBezTo>
                    <a:pt x="173786" y="19056"/>
                    <a:pt x="169227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4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orme libre : forme 150">
              <a:extLst>
                <a:ext uri="{FF2B5EF4-FFF2-40B4-BE49-F238E27FC236}">
                  <a16:creationId xmlns:a16="http://schemas.microsoft.com/office/drawing/2014/main" id="{5C39E39F-5332-4F23-8DBE-D3C0C47E6EE3}"/>
                </a:ext>
              </a:extLst>
            </p:cNvPr>
            <p:cNvSpPr/>
            <p:nvPr>
              <p:custDataLst>
                <p:tags r:id="rId128"/>
              </p:custDataLst>
            </p:nvPr>
          </p:nvSpPr>
          <p:spPr>
            <a:xfrm>
              <a:off x="10105994" y="-14226230"/>
              <a:ext cx="101685" cy="203260"/>
            </a:xfrm>
            <a:custGeom>
              <a:avLst/>
              <a:gdLst>
                <a:gd name="connsiteX0" fmla="*/ 83644 w 101685"/>
                <a:gd name="connsiteY0" fmla="*/ 28169 h 203260"/>
                <a:gd name="connsiteX1" fmla="*/ 74270 w 101685"/>
                <a:gd name="connsiteY1" fmla="*/ 19056 h 203260"/>
                <a:gd name="connsiteX2" fmla="*/ 60598 w 101685"/>
                <a:gd name="connsiteY2" fmla="*/ 32465 h 203260"/>
                <a:gd name="connsiteX3" fmla="*/ 70218 w 101685"/>
                <a:gd name="connsiteY3" fmla="*/ 41580 h 203260"/>
                <a:gd name="connsiteX4" fmla="*/ 83644 w 101685"/>
                <a:gd name="connsiteY4" fmla="*/ 28169 h 203260"/>
                <a:gd name="connsiteX5" fmla="*/ 64395 w 101685"/>
                <a:gd name="connsiteY5" fmla="*/ 123330 h 203260"/>
                <a:gd name="connsiteX6" fmla="*/ 69964 w 101685"/>
                <a:gd name="connsiteY6" fmla="*/ 108649 h 203260"/>
                <a:gd name="connsiteX7" fmla="*/ 73261 w 101685"/>
                <a:gd name="connsiteY7" fmla="*/ 95238 h 203260"/>
                <a:gd name="connsiteX8" fmla="*/ 52495 w 101685"/>
                <a:gd name="connsiteY8" fmla="*/ 74483 h 203260"/>
                <a:gd name="connsiteX9" fmla="*/ 19066 w 101685"/>
                <a:gd name="connsiteY9" fmla="*/ 113459 h 203260"/>
                <a:gd name="connsiteX10" fmla="*/ 22109 w 101685"/>
                <a:gd name="connsiteY10" fmla="*/ 115985 h 203260"/>
                <a:gd name="connsiteX11" fmla="*/ 26160 w 101685"/>
                <a:gd name="connsiteY11" fmla="*/ 111436 h 203260"/>
                <a:gd name="connsiteX12" fmla="*/ 51733 w 101685"/>
                <a:gd name="connsiteY12" fmla="*/ 80048 h 203260"/>
                <a:gd name="connsiteX13" fmla="*/ 58064 w 101685"/>
                <a:gd name="connsiteY13" fmla="*/ 88148 h 203260"/>
                <a:gd name="connsiteX14" fmla="*/ 55283 w 101685"/>
                <a:gd name="connsiteY14" fmla="*/ 101312 h 203260"/>
                <a:gd name="connsiteX15" fmla="*/ 37806 w 101685"/>
                <a:gd name="connsiteY15" fmla="*/ 148133 h 203260"/>
                <a:gd name="connsiteX16" fmla="*/ 31983 w 101685"/>
                <a:gd name="connsiteY16" fmla="*/ 168379 h 203260"/>
                <a:gd name="connsiteX17" fmla="*/ 52749 w 101685"/>
                <a:gd name="connsiteY17" fmla="*/ 189135 h 203260"/>
                <a:gd name="connsiteX18" fmla="*/ 85924 w 101685"/>
                <a:gd name="connsiteY18" fmla="*/ 150158 h 203260"/>
                <a:gd name="connsiteX19" fmla="*/ 82882 w 101685"/>
                <a:gd name="connsiteY19" fmla="*/ 147626 h 203260"/>
                <a:gd name="connsiteX20" fmla="*/ 79084 w 101685"/>
                <a:gd name="connsiteY20" fmla="*/ 152183 h 203260"/>
                <a:gd name="connsiteX21" fmla="*/ 53258 w 101685"/>
                <a:gd name="connsiteY21" fmla="*/ 183561 h 203260"/>
                <a:gd name="connsiteX22" fmla="*/ 47180 w 101685"/>
                <a:gd name="connsiteY22" fmla="*/ 175209 h 203260"/>
                <a:gd name="connsiteX23" fmla="*/ 54521 w 101685"/>
                <a:gd name="connsiteY23" fmla="*/ 149904 h 203260"/>
                <a:gd name="connsiteX24" fmla="*/ 64395 w 101685"/>
                <a:gd name="connsiteY24" fmla="*/ 12333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685" h="203260">
                  <a:moveTo>
                    <a:pt x="83644" y="28169"/>
                  </a:moveTo>
                  <a:cubicBezTo>
                    <a:pt x="83644" y="23105"/>
                    <a:pt x="80093" y="19056"/>
                    <a:pt x="74270" y="19056"/>
                  </a:cubicBezTo>
                  <a:cubicBezTo>
                    <a:pt x="67438" y="19056"/>
                    <a:pt x="60598" y="25637"/>
                    <a:pt x="60598" y="32465"/>
                  </a:cubicBezTo>
                  <a:cubicBezTo>
                    <a:pt x="60598" y="37277"/>
                    <a:pt x="64141" y="41580"/>
                    <a:pt x="70218" y="41580"/>
                  </a:cubicBezTo>
                  <a:cubicBezTo>
                    <a:pt x="76041" y="41580"/>
                    <a:pt x="83644" y="35760"/>
                    <a:pt x="83644" y="28169"/>
                  </a:cubicBezTo>
                  <a:close/>
                  <a:moveTo>
                    <a:pt x="64395" y="123330"/>
                  </a:moveTo>
                  <a:cubicBezTo>
                    <a:pt x="67438" y="115985"/>
                    <a:pt x="67438" y="115485"/>
                    <a:pt x="69964" y="108649"/>
                  </a:cubicBezTo>
                  <a:cubicBezTo>
                    <a:pt x="71990" y="103590"/>
                    <a:pt x="73261" y="100042"/>
                    <a:pt x="73261" y="95238"/>
                  </a:cubicBezTo>
                  <a:cubicBezTo>
                    <a:pt x="73261" y="83845"/>
                    <a:pt x="65158" y="74483"/>
                    <a:pt x="52495" y="74483"/>
                  </a:cubicBezTo>
                  <a:cubicBezTo>
                    <a:pt x="28694" y="74483"/>
                    <a:pt x="19066" y="111181"/>
                    <a:pt x="19066" y="113459"/>
                  </a:cubicBezTo>
                  <a:cubicBezTo>
                    <a:pt x="19066" y="115985"/>
                    <a:pt x="21600" y="115985"/>
                    <a:pt x="22109" y="115985"/>
                  </a:cubicBezTo>
                  <a:cubicBezTo>
                    <a:pt x="24642" y="115985"/>
                    <a:pt x="24897" y="115485"/>
                    <a:pt x="26160" y="111436"/>
                  </a:cubicBezTo>
                  <a:cubicBezTo>
                    <a:pt x="33000" y="87639"/>
                    <a:pt x="43129" y="80048"/>
                    <a:pt x="51733" y="80048"/>
                  </a:cubicBezTo>
                  <a:cubicBezTo>
                    <a:pt x="53758" y="80048"/>
                    <a:pt x="58064" y="80048"/>
                    <a:pt x="58064" y="88148"/>
                  </a:cubicBezTo>
                  <a:cubicBezTo>
                    <a:pt x="58064" y="93467"/>
                    <a:pt x="56293" y="98780"/>
                    <a:pt x="55283" y="101312"/>
                  </a:cubicBezTo>
                  <a:cubicBezTo>
                    <a:pt x="53258" y="107886"/>
                    <a:pt x="41858" y="137248"/>
                    <a:pt x="37806" y="148133"/>
                  </a:cubicBezTo>
                  <a:cubicBezTo>
                    <a:pt x="35272" y="154716"/>
                    <a:pt x="31983" y="163060"/>
                    <a:pt x="31983" y="168379"/>
                  </a:cubicBezTo>
                  <a:cubicBezTo>
                    <a:pt x="31983" y="180274"/>
                    <a:pt x="40594" y="189135"/>
                    <a:pt x="52749" y="189135"/>
                  </a:cubicBezTo>
                  <a:cubicBezTo>
                    <a:pt x="76550" y="189135"/>
                    <a:pt x="85924" y="152438"/>
                    <a:pt x="85924" y="150158"/>
                  </a:cubicBezTo>
                  <a:cubicBezTo>
                    <a:pt x="85924" y="147626"/>
                    <a:pt x="83644" y="147626"/>
                    <a:pt x="82882" y="147626"/>
                  </a:cubicBezTo>
                  <a:cubicBezTo>
                    <a:pt x="80347" y="147626"/>
                    <a:pt x="80347" y="148387"/>
                    <a:pt x="79084" y="152183"/>
                  </a:cubicBezTo>
                  <a:cubicBezTo>
                    <a:pt x="74524" y="168126"/>
                    <a:pt x="66167" y="183561"/>
                    <a:pt x="53258" y="183561"/>
                  </a:cubicBezTo>
                  <a:cubicBezTo>
                    <a:pt x="48952" y="183561"/>
                    <a:pt x="47180" y="181036"/>
                    <a:pt x="47180" y="175209"/>
                  </a:cubicBezTo>
                  <a:cubicBezTo>
                    <a:pt x="47180" y="168888"/>
                    <a:pt x="48698" y="165338"/>
                    <a:pt x="54521" y="149904"/>
                  </a:cubicBezTo>
                  <a:lnTo>
                    <a:pt x="64395" y="1233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orme libre : forme 151">
              <a:extLst>
                <a:ext uri="{FF2B5EF4-FFF2-40B4-BE49-F238E27FC236}">
                  <a16:creationId xmlns:a16="http://schemas.microsoft.com/office/drawing/2014/main" id="{844409C6-1A0C-465C-A571-D679B35F3137}"/>
                </a:ext>
              </a:extLst>
            </p:cNvPr>
            <p:cNvSpPr/>
            <p:nvPr>
              <p:custDataLst>
                <p:tags r:id="rId129"/>
              </p:custDataLst>
            </p:nvPr>
          </p:nvSpPr>
          <p:spPr>
            <a:xfrm>
              <a:off x="10200105" y="-14231795"/>
              <a:ext cx="177949" cy="203260"/>
            </a:xfrm>
            <a:custGeom>
              <a:avLst/>
              <a:gdLst>
                <a:gd name="connsiteX0" fmla="*/ 105920 w 177949"/>
                <a:gd name="connsiteY0" fmla="*/ 157749 h 203260"/>
                <a:gd name="connsiteX1" fmla="*/ 173278 w 177949"/>
                <a:gd name="connsiteY1" fmla="*/ 105608 h 203260"/>
                <a:gd name="connsiteX2" fmla="*/ 105920 w 177949"/>
                <a:gd name="connsiteY2" fmla="*/ 53220 h 203260"/>
                <a:gd name="connsiteX3" fmla="*/ 105920 w 177949"/>
                <a:gd name="connsiteY3" fmla="*/ 39048 h 203260"/>
                <a:gd name="connsiteX4" fmla="*/ 129983 w 177949"/>
                <a:gd name="connsiteY4" fmla="*/ 26899 h 203260"/>
                <a:gd name="connsiteX5" fmla="*/ 138340 w 177949"/>
                <a:gd name="connsiteY5" fmla="*/ 26899 h 203260"/>
                <a:gd name="connsiteX6" fmla="*/ 138340 w 177949"/>
                <a:gd name="connsiteY6" fmla="*/ 19056 h 203260"/>
                <a:gd name="connsiteX7" fmla="*/ 95545 w 177949"/>
                <a:gd name="connsiteY7" fmla="*/ 19809 h 203260"/>
                <a:gd name="connsiteX8" fmla="*/ 52495 w 177949"/>
                <a:gd name="connsiteY8" fmla="*/ 19056 h 203260"/>
                <a:gd name="connsiteX9" fmla="*/ 52495 w 177949"/>
                <a:gd name="connsiteY9" fmla="*/ 26899 h 203260"/>
                <a:gd name="connsiteX10" fmla="*/ 60853 w 177949"/>
                <a:gd name="connsiteY10" fmla="*/ 26899 h 203260"/>
                <a:gd name="connsiteX11" fmla="*/ 84908 w 177949"/>
                <a:gd name="connsiteY11" fmla="*/ 39048 h 203260"/>
                <a:gd name="connsiteX12" fmla="*/ 84908 w 177949"/>
                <a:gd name="connsiteY12" fmla="*/ 53220 h 203260"/>
                <a:gd name="connsiteX13" fmla="*/ 19066 w 177949"/>
                <a:gd name="connsiteY13" fmla="*/ 105354 h 203260"/>
                <a:gd name="connsiteX14" fmla="*/ 84908 w 177949"/>
                <a:gd name="connsiteY14" fmla="*/ 157749 h 203260"/>
                <a:gd name="connsiteX15" fmla="*/ 84908 w 177949"/>
                <a:gd name="connsiteY15" fmla="*/ 171921 h 203260"/>
                <a:gd name="connsiteX16" fmla="*/ 60853 w 177949"/>
                <a:gd name="connsiteY16" fmla="*/ 184068 h 203260"/>
                <a:gd name="connsiteX17" fmla="*/ 52495 w 177949"/>
                <a:gd name="connsiteY17" fmla="*/ 184068 h 203260"/>
                <a:gd name="connsiteX18" fmla="*/ 52495 w 177949"/>
                <a:gd name="connsiteY18" fmla="*/ 191913 h 203260"/>
                <a:gd name="connsiteX19" fmla="*/ 95290 w 177949"/>
                <a:gd name="connsiteY19" fmla="*/ 191151 h 203260"/>
                <a:gd name="connsiteX20" fmla="*/ 138340 w 177949"/>
                <a:gd name="connsiteY20" fmla="*/ 191913 h 203260"/>
                <a:gd name="connsiteX21" fmla="*/ 138340 w 177949"/>
                <a:gd name="connsiteY21" fmla="*/ 184068 h 203260"/>
                <a:gd name="connsiteX22" fmla="*/ 129983 w 177949"/>
                <a:gd name="connsiteY22" fmla="*/ 184068 h 203260"/>
                <a:gd name="connsiteX23" fmla="*/ 105920 w 177949"/>
                <a:gd name="connsiteY23" fmla="*/ 171921 h 203260"/>
                <a:gd name="connsiteX24" fmla="*/ 105920 w 177949"/>
                <a:gd name="connsiteY24" fmla="*/ 157749 h 203260"/>
                <a:gd name="connsiteX25" fmla="*/ 84908 w 177949"/>
                <a:gd name="connsiteY25" fmla="*/ 151929 h 203260"/>
                <a:gd name="connsiteX26" fmla="*/ 44393 w 177949"/>
                <a:gd name="connsiteY26" fmla="*/ 105608 h 203260"/>
                <a:gd name="connsiteX27" fmla="*/ 84908 w 177949"/>
                <a:gd name="connsiteY27" fmla="*/ 59040 h 203260"/>
                <a:gd name="connsiteX28" fmla="*/ 84908 w 177949"/>
                <a:gd name="connsiteY28" fmla="*/ 151929 h 203260"/>
                <a:gd name="connsiteX29" fmla="*/ 105920 w 177949"/>
                <a:gd name="connsiteY29" fmla="*/ 58786 h 203260"/>
                <a:gd name="connsiteX30" fmla="*/ 147960 w 177949"/>
                <a:gd name="connsiteY30" fmla="*/ 105354 h 203260"/>
                <a:gd name="connsiteX31" fmla="*/ 105920 w 177949"/>
                <a:gd name="connsiteY31" fmla="*/ 152174 h 203260"/>
                <a:gd name="connsiteX32" fmla="*/ 105920 w 177949"/>
                <a:gd name="connsiteY32" fmla="*/ 5878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03260">
                  <a:moveTo>
                    <a:pt x="105920" y="157749"/>
                  </a:moveTo>
                  <a:cubicBezTo>
                    <a:pt x="145172" y="154708"/>
                    <a:pt x="173278" y="131174"/>
                    <a:pt x="173278" y="105608"/>
                  </a:cubicBezTo>
                  <a:cubicBezTo>
                    <a:pt x="173278" y="79287"/>
                    <a:pt x="144418" y="56261"/>
                    <a:pt x="105920" y="53220"/>
                  </a:cubicBezTo>
                  <a:lnTo>
                    <a:pt x="105920" y="39048"/>
                  </a:lnTo>
                  <a:cubicBezTo>
                    <a:pt x="105920" y="30441"/>
                    <a:pt x="105920" y="26899"/>
                    <a:pt x="129983" y="26899"/>
                  </a:cubicBezTo>
                  <a:lnTo>
                    <a:pt x="138340" y="26899"/>
                  </a:lnTo>
                  <a:lnTo>
                    <a:pt x="138340" y="19056"/>
                  </a:lnTo>
                  <a:cubicBezTo>
                    <a:pt x="129220" y="19809"/>
                    <a:pt x="105920" y="19809"/>
                    <a:pt x="95545" y="19809"/>
                  </a:cubicBezTo>
                  <a:cubicBezTo>
                    <a:pt x="85162" y="19809"/>
                    <a:pt x="61608" y="19809"/>
                    <a:pt x="52495" y="19056"/>
                  </a:cubicBezTo>
                  <a:lnTo>
                    <a:pt x="52495" y="26899"/>
                  </a:lnTo>
                  <a:lnTo>
                    <a:pt x="60853" y="26899"/>
                  </a:lnTo>
                  <a:cubicBezTo>
                    <a:pt x="84908" y="26899"/>
                    <a:pt x="84908" y="30187"/>
                    <a:pt x="84908" y="39048"/>
                  </a:cubicBezTo>
                  <a:lnTo>
                    <a:pt x="84908" y="53220"/>
                  </a:lnTo>
                  <a:cubicBezTo>
                    <a:pt x="46164" y="57015"/>
                    <a:pt x="19066" y="80303"/>
                    <a:pt x="19066" y="105354"/>
                  </a:cubicBezTo>
                  <a:cubicBezTo>
                    <a:pt x="19066" y="131428"/>
                    <a:pt x="47172" y="153953"/>
                    <a:pt x="84908" y="157749"/>
                  </a:cubicBezTo>
                  <a:lnTo>
                    <a:pt x="84908" y="171921"/>
                  </a:lnTo>
                  <a:cubicBezTo>
                    <a:pt x="84908" y="180528"/>
                    <a:pt x="84908" y="184068"/>
                    <a:pt x="60853" y="184068"/>
                  </a:cubicBezTo>
                  <a:lnTo>
                    <a:pt x="52495" y="184068"/>
                  </a:lnTo>
                  <a:lnTo>
                    <a:pt x="52495" y="191913"/>
                  </a:lnTo>
                  <a:cubicBezTo>
                    <a:pt x="61608" y="191151"/>
                    <a:pt x="84908" y="191151"/>
                    <a:pt x="95290" y="191151"/>
                  </a:cubicBezTo>
                  <a:cubicBezTo>
                    <a:pt x="105674" y="191151"/>
                    <a:pt x="129220" y="191151"/>
                    <a:pt x="138340" y="191913"/>
                  </a:cubicBezTo>
                  <a:lnTo>
                    <a:pt x="138340" y="184068"/>
                  </a:lnTo>
                  <a:lnTo>
                    <a:pt x="129983" y="184068"/>
                  </a:lnTo>
                  <a:cubicBezTo>
                    <a:pt x="105920" y="184068"/>
                    <a:pt x="105920" y="180774"/>
                    <a:pt x="105920" y="171921"/>
                  </a:cubicBezTo>
                  <a:lnTo>
                    <a:pt x="105920" y="157749"/>
                  </a:lnTo>
                  <a:close/>
                  <a:moveTo>
                    <a:pt x="84908" y="151929"/>
                  </a:moveTo>
                  <a:cubicBezTo>
                    <a:pt x="48944" y="147117"/>
                    <a:pt x="44393" y="121305"/>
                    <a:pt x="44393" y="105608"/>
                  </a:cubicBezTo>
                  <a:cubicBezTo>
                    <a:pt x="44393" y="92451"/>
                    <a:pt x="46919" y="64105"/>
                    <a:pt x="84908" y="59040"/>
                  </a:cubicBezTo>
                  <a:lnTo>
                    <a:pt x="84908" y="151929"/>
                  </a:lnTo>
                  <a:close/>
                  <a:moveTo>
                    <a:pt x="105920" y="58786"/>
                  </a:moveTo>
                  <a:cubicBezTo>
                    <a:pt x="140866" y="62835"/>
                    <a:pt x="147960" y="86123"/>
                    <a:pt x="147960" y="105354"/>
                  </a:cubicBezTo>
                  <a:cubicBezTo>
                    <a:pt x="147960" y="120542"/>
                    <a:pt x="144163" y="147626"/>
                    <a:pt x="105920" y="152174"/>
                  </a:cubicBezTo>
                  <a:lnTo>
                    <a:pt x="105920" y="587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orme libre : forme 152">
              <a:extLst>
                <a:ext uri="{FF2B5EF4-FFF2-40B4-BE49-F238E27FC236}">
                  <a16:creationId xmlns:a16="http://schemas.microsoft.com/office/drawing/2014/main" id="{6D824FD4-05BA-4A12-891A-0B4588DA3B12}"/>
                </a:ext>
              </a:extLst>
            </p:cNvPr>
            <p:cNvSpPr/>
            <p:nvPr>
              <p:custDataLst>
                <p:tags r:id="rId130"/>
              </p:custDataLst>
            </p:nvPr>
          </p:nvSpPr>
          <p:spPr>
            <a:xfrm>
              <a:off x="10380001" y="-14138648"/>
              <a:ext cx="101685" cy="152445"/>
            </a:xfrm>
            <a:custGeom>
              <a:avLst/>
              <a:gdLst>
                <a:gd name="connsiteX0" fmla="*/ 35383 w 101685"/>
                <a:gd name="connsiteY0" fmla="*/ 37834 h 152445"/>
                <a:gd name="connsiteX1" fmla="*/ 52583 w 101685"/>
                <a:gd name="connsiteY1" fmla="*/ 40143 h 152445"/>
                <a:gd name="connsiteX2" fmla="*/ 89817 w 101685"/>
                <a:gd name="connsiteY2" fmla="*/ 21532 h 152445"/>
                <a:gd name="connsiteX3" fmla="*/ 87688 w 101685"/>
                <a:gd name="connsiteY3" fmla="*/ 19056 h 152445"/>
                <a:gd name="connsiteX4" fmla="*/ 86266 w 101685"/>
                <a:gd name="connsiteY4" fmla="*/ 19580 h 152445"/>
                <a:gd name="connsiteX5" fmla="*/ 59494 w 101685"/>
                <a:gd name="connsiteY5" fmla="*/ 24724 h 152445"/>
                <a:gd name="connsiteX6" fmla="*/ 33604 w 101685"/>
                <a:gd name="connsiteY6" fmla="*/ 19936 h 152445"/>
                <a:gd name="connsiteX7" fmla="*/ 31300 w 101685"/>
                <a:gd name="connsiteY7" fmla="*/ 19056 h 152445"/>
                <a:gd name="connsiteX8" fmla="*/ 28996 w 101685"/>
                <a:gd name="connsiteY8" fmla="*/ 23835 h 152445"/>
                <a:gd name="connsiteX9" fmla="*/ 28996 w 101685"/>
                <a:gd name="connsiteY9" fmla="*/ 76119 h 152445"/>
                <a:gd name="connsiteX10" fmla="*/ 31833 w 101685"/>
                <a:gd name="connsiteY10" fmla="*/ 81256 h 152445"/>
                <a:gd name="connsiteX11" fmla="*/ 35383 w 101685"/>
                <a:gd name="connsiteY11" fmla="*/ 78771 h 152445"/>
                <a:gd name="connsiteX12" fmla="*/ 60027 w 101685"/>
                <a:gd name="connsiteY12" fmla="*/ 67607 h 152445"/>
                <a:gd name="connsiteX13" fmla="*/ 76344 w 101685"/>
                <a:gd name="connsiteY13" fmla="*/ 77533 h 152445"/>
                <a:gd name="connsiteX14" fmla="*/ 80594 w 101685"/>
                <a:gd name="connsiteY14" fmla="*/ 100391 h 152445"/>
                <a:gd name="connsiteX15" fmla="*/ 75280 w 101685"/>
                <a:gd name="connsiteY15" fmla="*/ 123964 h 152445"/>
                <a:gd name="connsiteX16" fmla="*/ 54529 w 101685"/>
                <a:gd name="connsiteY16" fmla="*/ 134596 h 152445"/>
                <a:gd name="connsiteX17" fmla="*/ 26693 w 101685"/>
                <a:gd name="connsiteY17" fmla="*/ 116525 h 152445"/>
                <a:gd name="connsiteX18" fmla="*/ 36798 w 101685"/>
                <a:gd name="connsiteY18" fmla="*/ 107839 h 152445"/>
                <a:gd name="connsiteX19" fmla="*/ 27932 w 101685"/>
                <a:gd name="connsiteY19" fmla="*/ 98803 h 152445"/>
                <a:gd name="connsiteX20" fmla="*/ 19066 w 101685"/>
                <a:gd name="connsiteY20" fmla="*/ 108371 h 152445"/>
                <a:gd name="connsiteX21" fmla="*/ 54887 w 101685"/>
                <a:gd name="connsiteY21" fmla="*/ 140266 h 152445"/>
                <a:gd name="connsiteX22" fmla="*/ 97443 w 101685"/>
                <a:gd name="connsiteY22" fmla="*/ 101106 h 152445"/>
                <a:gd name="connsiteX23" fmla="*/ 60201 w 101685"/>
                <a:gd name="connsiteY23" fmla="*/ 62644 h 152445"/>
                <a:gd name="connsiteX24" fmla="*/ 35383 w 101685"/>
                <a:gd name="connsiteY24" fmla="*/ 71332 h 152445"/>
                <a:gd name="connsiteX25" fmla="*/ 35383 w 101685"/>
                <a:gd name="connsiteY25" fmla="*/ 37834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685" h="152445">
                  <a:moveTo>
                    <a:pt x="35383" y="37834"/>
                  </a:moveTo>
                  <a:cubicBezTo>
                    <a:pt x="44425" y="40143"/>
                    <a:pt x="49746" y="40143"/>
                    <a:pt x="52583" y="40143"/>
                  </a:cubicBezTo>
                  <a:cubicBezTo>
                    <a:pt x="75986" y="40143"/>
                    <a:pt x="89817" y="24192"/>
                    <a:pt x="89817" y="21532"/>
                  </a:cubicBezTo>
                  <a:cubicBezTo>
                    <a:pt x="89817" y="19580"/>
                    <a:pt x="88578" y="19056"/>
                    <a:pt x="87688" y="19056"/>
                  </a:cubicBezTo>
                  <a:cubicBezTo>
                    <a:pt x="87331" y="19056"/>
                    <a:pt x="86981" y="19056"/>
                    <a:pt x="86266" y="19580"/>
                  </a:cubicBezTo>
                  <a:cubicBezTo>
                    <a:pt x="82016" y="21176"/>
                    <a:pt x="72618" y="24724"/>
                    <a:pt x="59494" y="24724"/>
                  </a:cubicBezTo>
                  <a:cubicBezTo>
                    <a:pt x="54529" y="24724"/>
                    <a:pt x="45131" y="24367"/>
                    <a:pt x="33604" y="19936"/>
                  </a:cubicBezTo>
                  <a:cubicBezTo>
                    <a:pt x="31833" y="19056"/>
                    <a:pt x="31483" y="19056"/>
                    <a:pt x="31300" y="19056"/>
                  </a:cubicBezTo>
                  <a:cubicBezTo>
                    <a:pt x="28996" y="19056"/>
                    <a:pt x="28996" y="21000"/>
                    <a:pt x="28996" y="23835"/>
                  </a:cubicBezTo>
                  <a:lnTo>
                    <a:pt x="28996" y="76119"/>
                  </a:lnTo>
                  <a:cubicBezTo>
                    <a:pt x="28996" y="79129"/>
                    <a:pt x="28996" y="81256"/>
                    <a:pt x="31833" y="81256"/>
                  </a:cubicBezTo>
                  <a:cubicBezTo>
                    <a:pt x="33429" y="81256"/>
                    <a:pt x="33604" y="80898"/>
                    <a:pt x="35383" y="78771"/>
                  </a:cubicBezTo>
                  <a:cubicBezTo>
                    <a:pt x="43002" y="69029"/>
                    <a:pt x="53822" y="67607"/>
                    <a:pt x="60027" y="67607"/>
                  </a:cubicBezTo>
                  <a:cubicBezTo>
                    <a:pt x="70664" y="67607"/>
                    <a:pt x="75454" y="76119"/>
                    <a:pt x="76344" y="77533"/>
                  </a:cubicBezTo>
                  <a:cubicBezTo>
                    <a:pt x="79529" y="83384"/>
                    <a:pt x="80594" y="90117"/>
                    <a:pt x="80594" y="100391"/>
                  </a:cubicBezTo>
                  <a:cubicBezTo>
                    <a:pt x="80594" y="105710"/>
                    <a:pt x="80594" y="116167"/>
                    <a:pt x="75280" y="123964"/>
                  </a:cubicBezTo>
                  <a:cubicBezTo>
                    <a:pt x="70847" y="130341"/>
                    <a:pt x="63220" y="134596"/>
                    <a:pt x="54529" y="134596"/>
                  </a:cubicBezTo>
                  <a:cubicBezTo>
                    <a:pt x="43002" y="134596"/>
                    <a:pt x="31126" y="128221"/>
                    <a:pt x="26693" y="116525"/>
                  </a:cubicBezTo>
                  <a:cubicBezTo>
                    <a:pt x="33429" y="117049"/>
                    <a:pt x="36798" y="112619"/>
                    <a:pt x="36798" y="107839"/>
                  </a:cubicBezTo>
                  <a:cubicBezTo>
                    <a:pt x="36798" y="100216"/>
                    <a:pt x="30236" y="98803"/>
                    <a:pt x="27932" y="98803"/>
                  </a:cubicBezTo>
                  <a:cubicBezTo>
                    <a:pt x="27583" y="98803"/>
                    <a:pt x="19066" y="98803"/>
                    <a:pt x="19066" y="108371"/>
                  </a:cubicBezTo>
                  <a:cubicBezTo>
                    <a:pt x="19066" y="124322"/>
                    <a:pt x="33604" y="140266"/>
                    <a:pt x="54887" y="140266"/>
                  </a:cubicBezTo>
                  <a:cubicBezTo>
                    <a:pt x="77583" y="140266"/>
                    <a:pt x="97443" y="123432"/>
                    <a:pt x="97443" y="101106"/>
                  </a:cubicBezTo>
                  <a:cubicBezTo>
                    <a:pt x="97443" y="81081"/>
                    <a:pt x="82190" y="62644"/>
                    <a:pt x="60201" y="62644"/>
                  </a:cubicBezTo>
                  <a:cubicBezTo>
                    <a:pt x="52400" y="62644"/>
                    <a:pt x="43185" y="64598"/>
                    <a:pt x="35383" y="71332"/>
                  </a:cubicBezTo>
                  <a:lnTo>
                    <a:pt x="35383" y="3783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orme libre : forme 153">
              <a:extLst>
                <a:ext uri="{FF2B5EF4-FFF2-40B4-BE49-F238E27FC236}">
                  <a16:creationId xmlns:a16="http://schemas.microsoft.com/office/drawing/2014/main" id="{53D78268-CD19-48EB-9EF0-58A18717F5E6}"/>
                </a:ext>
              </a:extLst>
            </p:cNvPr>
            <p:cNvSpPr/>
            <p:nvPr>
              <p:custDataLst>
                <p:tags r:id="rId131"/>
              </p:custDataLst>
            </p:nvPr>
          </p:nvSpPr>
          <p:spPr>
            <a:xfrm>
              <a:off x="10749894" y="-14231795"/>
              <a:ext cx="177949" cy="203260"/>
            </a:xfrm>
            <a:custGeom>
              <a:avLst/>
              <a:gdLst>
                <a:gd name="connsiteX0" fmla="*/ 105920 w 177949"/>
                <a:gd name="connsiteY0" fmla="*/ 157749 h 203260"/>
                <a:gd name="connsiteX1" fmla="*/ 173278 w 177949"/>
                <a:gd name="connsiteY1" fmla="*/ 105608 h 203260"/>
                <a:gd name="connsiteX2" fmla="*/ 105920 w 177949"/>
                <a:gd name="connsiteY2" fmla="*/ 53220 h 203260"/>
                <a:gd name="connsiteX3" fmla="*/ 105920 w 177949"/>
                <a:gd name="connsiteY3" fmla="*/ 39048 h 203260"/>
                <a:gd name="connsiteX4" fmla="*/ 129983 w 177949"/>
                <a:gd name="connsiteY4" fmla="*/ 26899 h 203260"/>
                <a:gd name="connsiteX5" fmla="*/ 138340 w 177949"/>
                <a:gd name="connsiteY5" fmla="*/ 26899 h 203260"/>
                <a:gd name="connsiteX6" fmla="*/ 138340 w 177949"/>
                <a:gd name="connsiteY6" fmla="*/ 19056 h 203260"/>
                <a:gd name="connsiteX7" fmla="*/ 95545 w 177949"/>
                <a:gd name="connsiteY7" fmla="*/ 19809 h 203260"/>
                <a:gd name="connsiteX8" fmla="*/ 52495 w 177949"/>
                <a:gd name="connsiteY8" fmla="*/ 19056 h 203260"/>
                <a:gd name="connsiteX9" fmla="*/ 52495 w 177949"/>
                <a:gd name="connsiteY9" fmla="*/ 26899 h 203260"/>
                <a:gd name="connsiteX10" fmla="*/ 60853 w 177949"/>
                <a:gd name="connsiteY10" fmla="*/ 26899 h 203260"/>
                <a:gd name="connsiteX11" fmla="*/ 84907 w 177949"/>
                <a:gd name="connsiteY11" fmla="*/ 39048 h 203260"/>
                <a:gd name="connsiteX12" fmla="*/ 84907 w 177949"/>
                <a:gd name="connsiteY12" fmla="*/ 53220 h 203260"/>
                <a:gd name="connsiteX13" fmla="*/ 19066 w 177949"/>
                <a:gd name="connsiteY13" fmla="*/ 105354 h 203260"/>
                <a:gd name="connsiteX14" fmla="*/ 84907 w 177949"/>
                <a:gd name="connsiteY14" fmla="*/ 157749 h 203260"/>
                <a:gd name="connsiteX15" fmla="*/ 84907 w 177949"/>
                <a:gd name="connsiteY15" fmla="*/ 171921 h 203260"/>
                <a:gd name="connsiteX16" fmla="*/ 60853 w 177949"/>
                <a:gd name="connsiteY16" fmla="*/ 184068 h 203260"/>
                <a:gd name="connsiteX17" fmla="*/ 52495 w 177949"/>
                <a:gd name="connsiteY17" fmla="*/ 184068 h 203260"/>
                <a:gd name="connsiteX18" fmla="*/ 52495 w 177949"/>
                <a:gd name="connsiteY18" fmla="*/ 191913 h 203260"/>
                <a:gd name="connsiteX19" fmla="*/ 95290 w 177949"/>
                <a:gd name="connsiteY19" fmla="*/ 191151 h 203260"/>
                <a:gd name="connsiteX20" fmla="*/ 138340 w 177949"/>
                <a:gd name="connsiteY20" fmla="*/ 191913 h 203260"/>
                <a:gd name="connsiteX21" fmla="*/ 138340 w 177949"/>
                <a:gd name="connsiteY21" fmla="*/ 184068 h 203260"/>
                <a:gd name="connsiteX22" fmla="*/ 129983 w 177949"/>
                <a:gd name="connsiteY22" fmla="*/ 184068 h 203260"/>
                <a:gd name="connsiteX23" fmla="*/ 105920 w 177949"/>
                <a:gd name="connsiteY23" fmla="*/ 171921 h 203260"/>
                <a:gd name="connsiteX24" fmla="*/ 105920 w 177949"/>
                <a:gd name="connsiteY24" fmla="*/ 157749 h 203260"/>
                <a:gd name="connsiteX25" fmla="*/ 84907 w 177949"/>
                <a:gd name="connsiteY25" fmla="*/ 151929 h 203260"/>
                <a:gd name="connsiteX26" fmla="*/ 44392 w 177949"/>
                <a:gd name="connsiteY26" fmla="*/ 105608 h 203260"/>
                <a:gd name="connsiteX27" fmla="*/ 84907 w 177949"/>
                <a:gd name="connsiteY27" fmla="*/ 59040 h 203260"/>
                <a:gd name="connsiteX28" fmla="*/ 84907 w 177949"/>
                <a:gd name="connsiteY28" fmla="*/ 151929 h 203260"/>
                <a:gd name="connsiteX29" fmla="*/ 105920 w 177949"/>
                <a:gd name="connsiteY29" fmla="*/ 58786 h 203260"/>
                <a:gd name="connsiteX30" fmla="*/ 147960 w 177949"/>
                <a:gd name="connsiteY30" fmla="*/ 105354 h 203260"/>
                <a:gd name="connsiteX31" fmla="*/ 105920 w 177949"/>
                <a:gd name="connsiteY31" fmla="*/ 152174 h 203260"/>
                <a:gd name="connsiteX32" fmla="*/ 105920 w 177949"/>
                <a:gd name="connsiteY32" fmla="*/ 5878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03260">
                  <a:moveTo>
                    <a:pt x="105920" y="157749"/>
                  </a:moveTo>
                  <a:cubicBezTo>
                    <a:pt x="145172" y="154708"/>
                    <a:pt x="173278" y="131174"/>
                    <a:pt x="173278" y="105608"/>
                  </a:cubicBezTo>
                  <a:cubicBezTo>
                    <a:pt x="173278" y="79287"/>
                    <a:pt x="144417" y="56261"/>
                    <a:pt x="105920" y="53220"/>
                  </a:cubicBezTo>
                  <a:lnTo>
                    <a:pt x="105920" y="39048"/>
                  </a:lnTo>
                  <a:cubicBezTo>
                    <a:pt x="105920" y="30441"/>
                    <a:pt x="105920" y="26899"/>
                    <a:pt x="129983" y="26899"/>
                  </a:cubicBezTo>
                  <a:lnTo>
                    <a:pt x="138340" y="26899"/>
                  </a:lnTo>
                  <a:lnTo>
                    <a:pt x="138340" y="19056"/>
                  </a:lnTo>
                  <a:cubicBezTo>
                    <a:pt x="129220" y="19809"/>
                    <a:pt x="105920" y="19809"/>
                    <a:pt x="95545" y="19809"/>
                  </a:cubicBezTo>
                  <a:cubicBezTo>
                    <a:pt x="85162" y="19809"/>
                    <a:pt x="61607" y="19809"/>
                    <a:pt x="52495" y="19056"/>
                  </a:cubicBezTo>
                  <a:lnTo>
                    <a:pt x="52495" y="26899"/>
                  </a:lnTo>
                  <a:lnTo>
                    <a:pt x="60853" y="26899"/>
                  </a:lnTo>
                  <a:cubicBezTo>
                    <a:pt x="84907" y="26899"/>
                    <a:pt x="84907" y="30187"/>
                    <a:pt x="84907" y="39048"/>
                  </a:cubicBezTo>
                  <a:lnTo>
                    <a:pt x="84907" y="53220"/>
                  </a:lnTo>
                  <a:cubicBezTo>
                    <a:pt x="46164" y="57015"/>
                    <a:pt x="19066" y="80303"/>
                    <a:pt x="19066" y="105354"/>
                  </a:cubicBezTo>
                  <a:cubicBezTo>
                    <a:pt x="19066" y="131428"/>
                    <a:pt x="47172" y="153953"/>
                    <a:pt x="84907" y="157749"/>
                  </a:cubicBezTo>
                  <a:lnTo>
                    <a:pt x="84907" y="171921"/>
                  </a:lnTo>
                  <a:cubicBezTo>
                    <a:pt x="84907" y="180528"/>
                    <a:pt x="84907" y="184068"/>
                    <a:pt x="60853" y="184068"/>
                  </a:cubicBezTo>
                  <a:lnTo>
                    <a:pt x="52495" y="184068"/>
                  </a:lnTo>
                  <a:lnTo>
                    <a:pt x="52495" y="191913"/>
                  </a:lnTo>
                  <a:cubicBezTo>
                    <a:pt x="61607" y="191151"/>
                    <a:pt x="84907" y="191151"/>
                    <a:pt x="95290" y="191151"/>
                  </a:cubicBezTo>
                  <a:cubicBezTo>
                    <a:pt x="105674" y="191151"/>
                    <a:pt x="129220" y="191151"/>
                    <a:pt x="138340" y="191913"/>
                  </a:cubicBezTo>
                  <a:lnTo>
                    <a:pt x="138340" y="184068"/>
                  </a:lnTo>
                  <a:lnTo>
                    <a:pt x="129983" y="184068"/>
                  </a:lnTo>
                  <a:cubicBezTo>
                    <a:pt x="105920" y="184068"/>
                    <a:pt x="105920" y="180774"/>
                    <a:pt x="105920" y="171921"/>
                  </a:cubicBezTo>
                  <a:lnTo>
                    <a:pt x="105920" y="157749"/>
                  </a:lnTo>
                  <a:close/>
                  <a:moveTo>
                    <a:pt x="84907" y="151929"/>
                  </a:moveTo>
                  <a:cubicBezTo>
                    <a:pt x="48944" y="147117"/>
                    <a:pt x="44392" y="121305"/>
                    <a:pt x="44392" y="105608"/>
                  </a:cubicBezTo>
                  <a:cubicBezTo>
                    <a:pt x="44392" y="92451"/>
                    <a:pt x="46919" y="64105"/>
                    <a:pt x="84907" y="59040"/>
                  </a:cubicBezTo>
                  <a:lnTo>
                    <a:pt x="84907" y="151929"/>
                  </a:lnTo>
                  <a:close/>
                  <a:moveTo>
                    <a:pt x="105920" y="58786"/>
                  </a:moveTo>
                  <a:cubicBezTo>
                    <a:pt x="140866" y="62835"/>
                    <a:pt x="147960" y="86123"/>
                    <a:pt x="147960" y="105354"/>
                  </a:cubicBezTo>
                  <a:cubicBezTo>
                    <a:pt x="147960" y="120542"/>
                    <a:pt x="144163" y="147626"/>
                    <a:pt x="105920" y="152174"/>
                  </a:cubicBezTo>
                  <a:lnTo>
                    <a:pt x="105920" y="587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orme libre : forme 154">
              <a:extLst>
                <a:ext uri="{FF2B5EF4-FFF2-40B4-BE49-F238E27FC236}">
                  <a16:creationId xmlns:a16="http://schemas.microsoft.com/office/drawing/2014/main" id="{BA094E10-CB13-4B45-B65F-CD57BB8B813F}"/>
                </a:ext>
              </a:extLst>
            </p:cNvPr>
            <p:cNvSpPr/>
            <p:nvPr>
              <p:custDataLst>
                <p:tags r:id="rId132"/>
              </p:custDataLst>
            </p:nvPr>
          </p:nvSpPr>
          <p:spPr>
            <a:xfrm>
              <a:off x="10937949" y="-14138648"/>
              <a:ext cx="101685" cy="152445"/>
            </a:xfrm>
            <a:custGeom>
              <a:avLst/>
              <a:gdLst>
                <a:gd name="connsiteX0" fmla="*/ 59136 w 101685"/>
                <a:gd name="connsiteY0" fmla="*/ 24010 h 152445"/>
                <a:gd name="connsiteX1" fmla="*/ 53822 w 101685"/>
                <a:gd name="connsiteY1" fmla="*/ 19056 h 152445"/>
                <a:gd name="connsiteX2" fmla="*/ 19066 w 101685"/>
                <a:gd name="connsiteY2" fmla="*/ 30393 h 152445"/>
                <a:gd name="connsiteX3" fmla="*/ 19066 w 101685"/>
                <a:gd name="connsiteY3" fmla="*/ 36778 h 152445"/>
                <a:gd name="connsiteX4" fmla="*/ 44773 w 101685"/>
                <a:gd name="connsiteY4" fmla="*/ 31814 h 152445"/>
                <a:gd name="connsiteX5" fmla="*/ 44773 w 101685"/>
                <a:gd name="connsiteY5" fmla="*/ 122195 h 152445"/>
                <a:gd name="connsiteX6" fmla="*/ 27042 w 101685"/>
                <a:gd name="connsiteY6" fmla="*/ 130341 h 152445"/>
                <a:gd name="connsiteX7" fmla="*/ 20305 w 101685"/>
                <a:gd name="connsiteY7" fmla="*/ 130341 h 152445"/>
                <a:gd name="connsiteX8" fmla="*/ 20305 w 101685"/>
                <a:gd name="connsiteY8" fmla="*/ 136724 h 152445"/>
                <a:gd name="connsiteX9" fmla="*/ 51867 w 101685"/>
                <a:gd name="connsiteY9" fmla="*/ 136017 h 152445"/>
                <a:gd name="connsiteX10" fmla="*/ 83604 w 101685"/>
                <a:gd name="connsiteY10" fmla="*/ 136724 h 152445"/>
                <a:gd name="connsiteX11" fmla="*/ 83604 w 101685"/>
                <a:gd name="connsiteY11" fmla="*/ 130341 h 152445"/>
                <a:gd name="connsiteX12" fmla="*/ 76868 w 101685"/>
                <a:gd name="connsiteY12" fmla="*/ 130341 h 152445"/>
                <a:gd name="connsiteX13" fmla="*/ 59136 w 101685"/>
                <a:gd name="connsiteY13" fmla="*/ 122195 h 152445"/>
                <a:gd name="connsiteX14" fmla="*/ 59136 w 101685"/>
                <a:gd name="connsiteY14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6" y="24010"/>
                  </a:moveTo>
                  <a:cubicBezTo>
                    <a:pt x="59136" y="19229"/>
                    <a:pt x="58787" y="19056"/>
                    <a:pt x="53822" y="19056"/>
                  </a:cubicBezTo>
                  <a:cubicBezTo>
                    <a:pt x="42470" y="30218"/>
                    <a:pt x="26334" y="30393"/>
                    <a:pt x="19066" y="30393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3" y="31814"/>
                  </a:cubicBezTo>
                  <a:lnTo>
                    <a:pt x="44773" y="122195"/>
                  </a:lnTo>
                  <a:cubicBezTo>
                    <a:pt x="44773" y="128038"/>
                    <a:pt x="44773" y="130341"/>
                    <a:pt x="27042" y="130341"/>
                  </a:cubicBezTo>
                  <a:lnTo>
                    <a:pt x="20305" y="130341"/>
                  </a:lnTo>
                  <a:lnTo>
                    <a:pt x="20305" y="136724"/>
                  </a:lnTo>
                  <a:cubicBezTo>
                    <a:pt x="23499" y="136548"/>
                    <a:pt x="45305" y="136017"/>
                    <a:pt x="51867" y="136017"/>
                  </a:cubicBezTo>
                  <a:cubicBezTo>
                    <a:pt x="57365" y="136017"/>
                    <a:pt x="79703" y="136548"/>
                    <a:pt x="83604" y="136724"/>
                  </a:cubicBezTo>
                  <a:lnTo>
                    <a:pt x="83604" y="130341"/>
                  </a:lnTo>
                  <a:lnTo>
                    <a:pt x="76868" y="130341"/>
                  </a:lnTo>
                  <a:cubicBezTo>
                    <a:pt x="59136" y="130341"/>
                    <a:pt x="59136" y="128038"/>
                    <a:pt x="59136" y="122195"/>
                  </a:cubicBezTo>
                  <a:lnTo>
                    <a:pt x="59136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orme libre : forme 155">
              <a:extLst>
                <a:ext uri="{FF2B5EF4-FFF2-40B4-BE49-F238E27FC236}">
                  <a16:creationId xmlns:a16="http://schemas.microsoft.com/office/drawing/2014/main" id="{FF5555D8-4264-449D-B9BE-F1233664598E}"/>
                </a:ext>
              </a:extLst>
            </p:cNvPr>
            <p:cNvSpPr/>
            <p:nvPr>
              <p:custDataLst>
                <p:tags r:id="rId133"/>
              </p:custDataLst>
            </p:nvPr>
          </p:nvSpPr>
          <p:spPr>
            <a:xfrm>
              <a:off x="11109530" y="-14127268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4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4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7" y="29179"/>
                    <a:pt x="173786" y="29179"/>
                    <a:pt x="173786" y="24114"/>
                  </a:cubicBezTo>
                  <a:cubicBezTo>
                    <a:pt x="173786" y="19056"/>
                    <a:pt x="169227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4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orme libre : forme 156">
              <a:extLst>
                <a:ext uri="{FF2B5EF4-FFF2-40B4-BE49-F238E27FC236}">
                  <a16:creationId xmlns:a16="http://schemas.microsoft.com/office/drawing/2014/main" id="{637E97E7-DAA5-4871-B1CA-508D80012869}"/>
                </a:ext>
              </a:extLst>
            </p:cNvPr>
            <p:cNvSpPr/>
            <p:nvPr>
              <p:custDataLst>
                <p:tags r:id="rId134"/>
              </p:custDataLst>
            </p:nvPr>
          </p:nvSpPr>
          <p:spPr>
            <a:xfrm>
              <a:off x="11349124" y="-14226230"/>
              <a:ext cx="101685" cy="203260"/>
            </a:xfrm>
            <a:custGeom>
              <a:avLst/>
              <a:gdLst>
                <a:gd name="connsiteX0" fmla="*/ 83644 w 101685"/>
                <a:gd name="connsiteY0" fmla="*/ 28169 h 203260"/>
                <a:gd name="connsiteX1" fmla="*/ 74269 w 101685"/>
                <a:gd name="connsiteY1" fmla="*/ 19056 h 203260"/>
                <a:gd name="connsiteX2" fmla="*/ 60598 w 101685"/>
                <a:gd name="connsiteY2" fmla="*/ 32465 h 203260"/>
                <a:gd name="connsiteX3" fmla="*/ 70218 w 101685"/>
                <a:gd name="connsiteY3" fmla="*/ 41580 h 203260"/>
                <a:gd name="connsiteX4" fmla="*/ 83644 w 101685"/>
                <a:gd name="connsiteY4" fmla="*/ 28169 h 203260"/>
                <a:gd name="connsiteX5" fmla="*/ 64395 w 101685"/>
                <a:gd name="connsiteY5" fmla="*/ 123330 h 203260"/>
                <a:gd name="connsiteX6" fmla="*/ 69964 w 101685"/>
                <a:gd name="connsiteY6" fmla="*/ 108649 h 203260"/>
                <a:gd name="connsiteX7" fmla="*/ 73261 w 101685"/>
                <a:gd name="connsiteY7" fmla="*/ 95238 h 203260"/>
                <a:gd name="connsiteX8" fmla="*/ 52495 w 101685"/>
                <a:gd name="connsiteY8" fmla="*/ 74483 h 203260"/>
                <a:gd name="connsiteX9" fmla="*/ 19066 w 101685"/>
                <a:gd name="connsiteY9" fmla="*/ 113459 h 203260"/>
                <a:gd name="connsiteX10" fmla="*/ 22109 w 101685"/>
                <a:gd name="connsiteY10" fmla="*/ 115985 h 203260"/>
                <a:gd name="connsiteX11" fmla="*/ 26160 w 101685"/>
                <a:gd name="connsiteY11" fmla="*/ 111436 h 203260"/>
                <a:gd name="connsiteX12" fmla="*/ 51733 w 101685"/>
                <a:gd name="connsiteY12" fmla="*/ 80048 h 203260"/>
                <a:gd name="connsiteX13" fmla="*/ 58064 w 101685"/>
                <a:gd name="connsiteY13" fmla="*/ 88148 h 203260"/>
                <a:gd name="connsiteX14" fmla="*/ 55283 w 101685"/>
                <a:gd name="connsiteY14" fmla="*/ 101312 h 203260"/>
                <a:gd name="connsiteX15" fmla="*/ 37806 w 101685"/>
                <a:gd name="connsiteY15" fmla="*/ 148133 h 203260"/>
                <a:gd name="connsiteX16" fmla="*/ 31983 w 101685"/>
                <a:gd name="connsiteY16" fmla="*/ 168379 h 203260"/>
                <a:gd name="connsiteX17" fmla="*/ 52749 w 101685"/>
                <a:gd name="connsiteY17" fmla="*/ 189135 h 203260"/>
                <a:gd name="connsiteX18" fmla="*/ 85924 w 101685"/>
                <a:gd name="connsiteY18" fmla="*/ 150158 h 203260"/>
                <a:gd name="connsiteX19" fmla="*/ 82882 w 101685"/>
                <a:gd name="connsiteY19" fmla="*/ 147626 h 203260"/>
                <a:gd name="connsiteX20" fmla="*/ 79084 w 101685"/>
                <a:gd name="connsiteY20" fmla="*/ 152183 h 203260"/>
                <a:gd name="connsiteX21" fmla="*/ 53258 w 101685"/>
                <a:gd name="connsiteY21" fmla="*/ 183561 h 203260"/>
                <a:gd name="connsiteX22" fmla="*/ 47180 w 101685"/>
                <a:gd name="connsiteY22" fmla="*/ 175209 h 203260"/>
                <a:gd name="connsiteX23" fmla="*/ 54521 w 101685"/>
                <a:gd name="connsiteY23" fmla="*/ 149904 h 203260"/>
                <a:gd name="connsiteX24" fmla="*/ 64395 w 101685"/>
                <a:gd name="connsiteY24" fmla="*/ 12333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685" h="203260">
                  <a:moveTo>
                    <a:pt x="83644" y="28169"/>
                  </a:moveTo>
                  <a:cubicBezTo>
                    <a:pt x="83644" y="23105"/>
                    <a:pt x="80093" y="19056"/>
                    <a:pt x="74269" y="19056"/>
                  </a:cubicBezTo>
                  <a:cubicBezTo>
                    <a:pt x="67438" y="19056"/>
                    <a:pt x="60598" y="25637"/>
                    <a:pt x="60598" y="32465"/>
                  </a:cubicBezTo>
                  <a:cubicBezTo>
                    <a:pt x="60598" y="37277"/>
                    <a:pt x="64141" y="41580"/>
                    <a:pt x="70218" y="41580"/>
                  </a:cubicBezTo>
                  <a:cubicBezTo>
                    <a:pt x="76041" y="41580"/>
                    <a:pt x="83644" y="35760"/>
                    <a:pt x="83644" y="28169"/>
                  </a:cubicBezTo>
                  <a:close/>
                  <a:moveTo>
                    <a:pt x="64395" y="123330"/>
                  </a:moveTo>
                  <a:cubicBezTo>
                    <a:pt x="67438" y="115985"/>
                    <a:pt x="67438" y="115485"/>
                    <a:pt x="69964" y="108649"/>
                  </a:cubicBezTo>
                  <a:cubicBezTo>
                    <a:pt x="71990" y="103590"/>
                    <a:pt x="73261" y="100042"/>
                    <a:pt x="73261" y="95238"/>
                  </a:cubicBezTo>
                  <a:cubicBezTo>
                    <a:pt x="73261" y="83845"/>
                    <a:pt x="65158" y="74483"/>
                    <a:pt x="52495" y="74483"/>
                  </a:cubicBezTo>
                  <a:cubicBezTo>
                    <a:pt x="28694" y="74483"/>
                    <a:pt x="19066" y="111181"/>
                    <a:pt x="19066" y="113459"/>
                  </a:cubicBezTo>
                  <a:cubicBezTo>
                    <a:pt x="19066" y="115985"/>
                    <a:pt x="21600" y="115985"/>
                    <a:pt x="22109" y="115985"/>
                  </a:cubicBezTo>
                  <a:cubicBezTo>
                    <a:pt x="24642" y="115985"/>
                    <a:pt x="24897" y="115485"/>
                    <a:pt x="26160" y="111436"/>
                  </a:cubicBezTo>
                  <a:cubicBezTo>
                    <a:pt x="33000" y="87639"/>
                    <a:pt x="43129" y="80048"/>
                    <a:pt x="51733" y="80048"/>
                  </a:cubicBezTo>
                  <a:cubicBezTo>
                    <a:pt x="53758" y="80048"/>
                    <a:pt x="58064" y="80048"/>
                    <a:pt x="58064" y="88148"/>
                  </a:cubicBezTo>
                  <a:cubicBezTo>
                    <a:pt x="58064" y="93467"/>
                    <a:pt x="56292" y="98780"/>
                    <a:pt x="55283" y="101312"/>
                  </a:cubicBezTo>
                  <a:cubicBezTo>
                    <a:pt x="53258" y="107886"/>
                    <a:pt x="41857" y="137248"/>
                    <a:pt x="37806" y="148133"/>
                  </a:cubicBezTo>
                  <a:cubicBezTo>
                    <a:pt x="35272" y="154716"/>
                    <a:pt x="31983" y="163060"/>
                    <a:pt x="31983" y="168379"/>
                  </a:cubicBezTo>
                  <a:cubicBezTo>
                    <a:pt x="31983" y="180274"/>
                    <a:pt x="40594" y="189135"/>
                    <a:pt x="52749" y="189135"/>
                  </a:cubicBezTo>
                  <a:cubicBezTo>
                    <a:pt x="76550" y="189135"/>
                    <a:pt x="85924" y="152438"/>
                    <a:pt x="85924" y="150158"/>
                  </a:cubicBezTo>
                  <a:cubicBezTo>
                    <a:pt x="85924" y="147626"/>
                    <a:pt x="83644" y="147626"/>
                    <a:pt x="82882" y="147626"/>
                  </a:cubicBezTo>
                  <a:cubicBezTo>
                    <a:pt x="80347" y="147626"/>
                    <a:pt x="80347" y="148387"/>
                    <a:pt x="79084" y="152183"/>
                  </a:cubicBezTo>
                  <a:cubicBezTo>
                    <a:pt x="74524" y="168126"/>
                    <a:pt x="66167" y="183561"/>
                    <a:pt x="53258" y="183561"/>
                  </a:cubicBezTo>
                  <a:cubicBezTo>
                    <a:pt x="48952" y="183561"/>
                    <a:pt x="47180" y="181036"/>
                    <a:pt x="47180" y="175209"/>
                  </a:cubicBezTo>
                  <a:cubicBezTo>
                    <a:pt x="47180" y="168888"/>
                    <a:pt x="48698" y="165338"/>
                    <a:pt x="54521" y="149904"/>
                  </a:cubicBezTo>
                  <a:lnTo>
                    <a:pt x="64395" y="1233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orme libre : forme 157">
              <a:extLst>
                <a:ext uri="{FF2B5EF4-FFF2-40B4-BE49-F238E27FC236}">
                  <a16:creationId xmlns:a16="http://schemas.microsoft.com/office/drawing/2014/main" id="{63778510-0A07-4D99-86F6-EFFC6F90509A}"/>
                </a:ext>
              </a:extLst>
            </p:cNvPr>
            <p:cNvSpPr/>
            <p:nvPr>
              <p:custDataLst>
                <p:tags r:id="rId135"/>
              </p:custDataLst>
            </p:nvPr>
          </p:nvSpPr>
          <p:spPr>
            <a:xfrm>
              <a:off x="11443210" y="-14231795"/>
              <a:ext cx="177949" cy="203260"/>
            </a:xfrm>
            <a:custGeom>
              <a:avLst/>
              <a:gdLst>
                <a:gd name="connsiteX0" fmla="*/ 105920 w 177949"/>
                <a:gd name="connsiteY0" fmla="*/ 157749 h 203260"/>
                <a:gd name="connsiteX1" fmla="*/ 173278 w 177949"/>
                <a:gd name="connsiteY1" fmla="*/ 105608 h 203260"/>
                <a:gd name="connsiteX2" fmla="*/ 105920 w 177949"/>
                <a:gd name="connsiteY2" fmla="*/ 53220 h 203260"/>
                <a:gd name="connsiteX3" fmla="*/ 105920 w 177949"/>
                <a:gd name="connsiteY3" fmla="*/ 39048 h 203260"/>
                <a:gd name="connsiteX4" fmla="*/ 129983 w 177949"/>
                <a:gd name="connsiteY4" fmla="*/ 26899 h 203260"/>
                <a:gd name="connsiteX5" fmla="*/ 138340 w 177949"/>
                <a:gd name="connsiteY5" fmla="*/ 26899 h 203260"/>
                <a:gd name="connsiteX6" fmla="*/ 138340 w 177949"/>
                <a:gd name="connsiteY6" fmla="*/ 19056 h 203260"/>
                <a:gd name="connsiteX7" fmla="*/ 95545 w 177949"/>
                <a:gd name="connsiteY7" fmla="*/ 19809 h 203260"/>
                <a:gd name="connsiteX8" fmla="*/ 52495 w 177949"/>
                <a:gd name="connsiteY8" fmla="*/ 19056 h 203260"/>
                <a:gd name="connsiteX9" fmla="*/ 52495 w 177949"/>
                <a:gd name="connsiteY9" fmla="*/ 26899 h 203260"/>
                <a:gd name="connsiteX10" fmla="*/ 60852 w 177949"/>
                <a:gd name="connsiteY10" fmla="*/ 26899 h 203260"/>
                <a:gd name="connsiteX11" fmla="*/ 84907 w 177949"/>
                <a:gd name="connsiteY11" fmla="*/ 39048 h 203260"/>
                <a:gd name="connsiteX12" fmla="*/ 84907 w 177949"/>
                <a:gd name="connsiteY12" fmla="*/ 53220 h 203260"/>
                <a:gd name="connsiteX13" fmla="*/ 19066 w 177949"/>
                <a:gd name="connsiteY13" fmla="*/ 105354 h 203260"/>
                <a:gd name="connsiteX14" fmla="*/ 84907 w 177949"/>
                <a:gd name="connsiteY14" fmla="*/ 157749 h 203260"/>
                <a:gd name="connsiteX15" fmla="*/ 84907 w 177949"/>
                <a:gd name="connsiteY15" fmla="*/ 171921 h 203260"/>
                <a:gd name="connsiteX16" fmla="*/ 60852 w 177949"/>
                <a:gd name="connsiteY16" fmla="*/ 184068 h 203260"/>
                <a:gd name="connsiteX17" fmla="*/ 52495 w 177949"/>
                <a:gd name="connsiteY17" fmla="*/ 184068 h 203260"/>
                <a:gd name="connsiteX18" fmla="*/ 52495 w 177949"/>
                <a:gd name="connsiteY18" fmla="*/ 191913 h 203260"/>
                <a:gd name="connsiteX19" fmla="*/ 95290 w 177949"/>
                <a:gd name="connsiteY19" fmla="*/ 191151 h 203260"/>
                <a:gd name="connsiteX20" fmla="*/ 138340 w 177949"/>
                <a:gd name="connsiteY20" fmla="*/ 191913 h 203260"/>
                <a:gd name="connsiteX21" fmla="*/ 138340 w 177949"/>
                <a:gd name="connsiteY21" fmla="*/ 184068 h 203260"/>
                <a:gd name="connsiteX22" fmla="*/ 129983 w 177949"/>
                <a:gd name="connsiteY22" fmla="*/ 184068 h 203260"/>
                <a:gd name="connsiteX23" fmla="*/ 105920 w 177949"/>
                <a:gd name="connsiteY23" fmla="*/ 171921 h 203260"/>
                <a:gd name="connsiteX24" fmla="*/ 105920 w 177949"/>
                <a:gd name="connsiteY24" fmla="*/ 157749 h 203260"/>
                <a:gd name="connsiteX25" fmla="*/ 84907 w 177949"/>
                <a:gd name="connsiteY25" fmla="*/ 151929 h 203260"/>
                <a:gd name="connsiteX26" fmla="*/ 44392 w 177949"/>
                <a:gd name="connsiteY26" fmla="*/ 105608 h 203260"/>
                <a:gd name="connsiteX27" fmla="*/ 84907 w 177949"/>
                <a:gd name="connsiteY27" fmla="*/ 59040 h 203260"/>
                <a:gd name="connsiteX28" fmla="*/ 84907 w 177949"/>
                <a:gd name="connsiteY28" fmla="*/ 151929 h 203260"/>
                <a:gd name="connsiteX29" fmla="*/ 105920 w 177949"/>
                <a:gd name="connsiteY29" fmla="*/ 58786 h 203260"/>
                <a:gd name="connsiteX30" fmla="*/ 147960 w 177949"/>
                <a:gd name="connsiteY30" fmla="*/ 105354 h 203260"/>
                <a:gd name="connsiteX31" fmla="*/ 105920 w 177949"/>
                <a:gd name="connsiteY31" fmla="*/ 152174 h 203260"/>
                <a:gd name="connsiteX32" fmla="*/ 105920 w 177949"/>
                <a:gd name="connsiteY32" fmla="*/ 5878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03260">
                  <a:moveTo>
                    <a:pt x="105920" y="157749"/>
                  </a:moveTo>
                  <a:cubicBezTo>
                    <a:pt x="145172" y="154708"/>
                    <a:pt x="173278" y="131174"/>
                    <a:pt x="173278" y="105608"/>
                  </a:cubicBezTo>
                  <a:cubicBezTo>
                    <a:pt x="173278" y="79287"/>
                    <a:pt x="144417" y="56261"/>
                    <a:pt x="105920" y="53220"/>
                  </a:cubicBezTo>
                  <a:lnTo>
                    <a:pt x="105920" y="39048"/>
                  </a:lnTo>
                  <a:cubicBezTo>
                    <a:pt x="105920" y="30441"/>
                    <a:pt x="105920" y="26899"/>
                    <a:pt x="129983" y="26899"/>
                  </a:cubicBezTo>
                  <a:lnTo>
                    <a:pt x="138340" y="26899"/>
                  </a:lnTo>
                  <a:lnTo>
                    <a:pt x="138340" y="19056"/>
                  </a:lnTo>
                  <a:cubicBezTo>
                    <a:pt x="129220" y="19809"/>
                    <a:pt x="105920" y="19809"/>
                    <a:pt x="95545" y="19809"/>
                  </a:cubicBezTo>
                  <a:cubicBezTo>
                    <a:pt x="85162" y="19809"/>
                    <a:pt x="61607" y="19809"/>
                    <a:pt x="52495" y="19056"/>
                  </a:cubicBezTo>
                  <a:lnTo>
                    <a:pt x="52495" y="26899"/>
                  </a:lnTo>
                  <a:lnTo>
                    <a:pt x="60852" y="26899"/>
                  </a:lnTo>
                  <a:cubicBezTo>
                    <a:pt x="84907" y="26899"/>
                    <a:pt x="84907" y="30187"/>
                    <a:pt x="84907" y="39048"/>
                  </a:cubicBezTo>
                  <a:lnTo>
                    <a:pt x="84907" y="53220"/>
                  </a:lnTo>
                  <a:cubicBezTo>
                    <a:pt x="46164" y="57015"/>
                    <a:pt x="19066" y="80303"/>
                    <a:pt x="19066" y="105354"/>
                  </a:cubicBezTo>
                  <a:cubicBezTo>
                    <a:pt x="19066" y="131428"/>
                    <a:pt x="47172" y="153953"/>
                    <a:pt x="84907" y="157749"/>
                  </a:cubicBezTo>
                  <a:lnTo>
                    <a:pt x="84907" y="171921"/>
                  </a:lnTo>
                  <a:cubicBezTo>
                    <a:pt x="84907" y="180528"/>
                    <a:pt x="84907" y="184068"/>
                    <a:pt x="60852" y="184068"/>
                  </a:cubicBezTo>
                  <a:lnTo>
                    <a:pt x="52495" y="184068"/>
                  </a:lnTo>
                  <a:lnTo>
                    <a:pt x="52495" y="191913"/>
                  </a:lnTo>
                  <a:cubicBezTo>
                    <a:pt x="61607" y="191151"/>
                    <a:pt x="84907" y="191151"/>
                    <a:pt x="95290" y="191151"/>
                  </a:cubicBezTo>
                  <a:cubicBezTo>
                    <a:pt x="105674" y="191151"/>
                    <a:pt x="129220" y="191151"/>
                    <a:pt x="138340" y="191913"/>
                  </a:cubicBezTo>
                  <a:lnTo>
                    <a:pt x="138340" y="184068"/>
                  </a:lnTo>
                  <a:lnTo>
                    <a:pt x="129983" y="184068"/>
                  </a:lnTo>
                  <a:cubicBezTo>
                    <a:pt x="105920" y="184068"/>
                    <a:pt x="105920" y="180774"/>
                    <a:pt x="105920" y="171921"/>
                  </a:cubicBezTo>
                  <a:lnTo>
                    <a:pt x="105920" y="157749"/>
                  </a:lnTo>
                  <a:close/>
                  <a:moveTo>
                    <a:pt x="84907" y="151929"/>
                  </a:moveTo>
                  <a:cubicBezTo>
                    <a:pt x="48944" y="147117"/>
                    <a:pt x="44392" y="121305"/>
                    <a:pt x="44392" y="105608"/>
                  </a:cubicBezTo>
                  <a:cubicBezTo>
                    <a:pt x="44392" y="92451"/>
                    <a:pt x="46919" y="64105"/>
                    <a:pt x="84907" y="59040"/>
                  </a:cubicBezTo>
                  <a:lnTo>
                    <a:pt x="84907" y="151929"/>
                  </a:lnTo>
                  <a:close/>
                  <a:moveTo>
                    <a:pt x="105920" y="58786"/>
                  </a:moveTo>
                  <a:cubicBezTo>
                    <a:pt x="140866" y="62835"/>
                    <a:pt x="147960" y="86123"/>
                    <a:pt x="147960" y="105354"/>
                  </a:cubicBezTo>
                  <a:cubicBezTo>
                    <a:pt x="147960" y="120542"/>
                    <a:pt x="144163" y="147626"/>
                    <a:pt x="105920" y="152174"/>
                  </a:cubicBezTo>
                  <a:lnTo>
                    <a:pt x="105920" y="587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orme libre : forme 158">
              <a:extLst>
                <a:ext uri="{FF2B5EF4-FFF2-40B4-BE49-F238E27FC236}">
                  <a16:creationId xmlns:a16="http://schemas.microsoft.com/office/drawing/2014/main" id="{EFBE0101-0073-45CE-913D-CCC84D407999}"/>
                </a:ext>
              </a:extLst>
            </p:cNvPr>
            <p:cNvSpPr/>
            <p:nvPr>
              <p:custDataLst>
                <p:tags r:id="rId136"/>
              </p:custDataLst>
            </p:nvPr>
          </p:nvSpPr>
          <p:spPr>
            <a:xfrm>
              <a:off x="11618849" y="-14140426"/>
              <a:ext cx="101685" cy="152445"/>
            </a:xfrm>
            <a:custGeom>
              <a:avLst/>
              <a:gdLst>
                <a:gd name="connsiteX0" fmla="*/ 105951 w 101685"/>
                <a:gd name="connsiteY0" fmla="*/ 109443 h 152445"/>
                <a:gd name="connsiteX1" fmla="*/ 105951 w 101685"/>
                <a:gd name="connsiteY1" fmla="*/ 103058 h 152445"/>
                <a:gd name="connsiteX2" fmla="*/ 86273 w 101685"/>
                <a:gd name="connsiteY2" fmla="*/ 103058 h 152445"/>
                <a:gd name="connsiteX3" fmla="*/ 86273 w 101685"/>
                <a:gd name="connsiteY3" fmla="*/ 24018 h 152445"/>
                <a:gd name="connsiteX4" fmla="*/ 82373 w 101685"/>
                <a:gd name="connsiteY4" fmla="*/ 19056 h 152445"/>
                <a:gd name="connsiteX5" fmla="*/ 77757 w 101685"/>
                <a:gd name="connsiteY5" fmla="*/ 21540 h 152445"/>
                <a:gd name="connsiteX6" fmla="*/ 19066 w 101685"/>
                <a:gd name="connsiteY6" fmla="*/ 103058 h 152445"/>
                <a:gd name="connsiteX7" fmla="*/ 19066 w 101685"/>
                <a:gd name="connsiteY7" fmla="*/ 109443 h 152445"/>
                <a:gd name="connsiteX8" fmla="*/ 71204 w 101685"/>
                <a:gd name="connsiteY8" fmla="*/ 109443 h 152445"/>
                <a:gd name="connsiteX9" fmla="*/ 71204 w 101685"/>
                <a:gd name="connsiteY9" fmla="*/ 123973 h 152445"/>
                <a:gd name="connsiteX10" fmla="*/ 56840 w 101685"/>
                <a:gd name="connsiteY10" fmla="*/ 132120 h 152445"/>
                <a:gd name="connsiteX11" fmla="*/ 52050 w 101685"/>
                <a:gd name="connsiteY11" fmla="*/ 132120 h 152445"/>
                <a:gd name="connsiteX12" fmla="*/ 52050 w 101685"/>
                <a:gd name="connsiteY12" fmla="*/ 138502 h 152445"/>
                <a:gd name="connsiteX13" fmla="*/ 78647 w 101685"/>
                <a:gd name="connsiteY13" fmla="*/ 137795 h 152445"/>
                <a:gd name="connsiteX14" fmla="*/ 105419 w 101685"/>
                <a:gd name="connsiteY14" fmla="*/ 138502 h 152445"/>
                <a:gd name="connsiteX15" fmla="*/ 105419 w 101685"/>
                <a:gd name="connsiteY15" fmla="*/ 132120 h 152445"/>
                <a:gd name="connsiteX16" fmla="*/ 100637 w 101685"/>
                <a:gd name="connsiteY16" fmla="*/ 132120 h 152445"/>
                <a:gd name="connsiteX17" fmla="*/ 86273 w 101685"/>
                <a:gd name="connsiteY17" fmla="*/ 123973 h 152445"/>
                <a:gd name="connsiteX18" fmla="*/ 86273 w 101685"/>
                <a:gd name="connsiteY18" fmla="*/ 109443 h 152445"/>
                <a:gd name="connsiteX19" fmla="*/ 105951 w 101685"/>
                <a:gd name="connsiteY19" fmla="*/ 109443 h 152445"/>
                <a:gd name="connsiteX20" fmla="*/ 72442 w 101685"/>
                <a:gd name="connsiteY20" fmla="*/ 38198 h 152445"/>
                <a:gd name="connsiteX21" fmla="*/ 72442 w 101685"/>
                <a:gd name="connsiteY21" fmla="*/ 103058 h 152445"/>
                <a:gd name="connsiteX22" fmla="*/ 25628 w 101685"/>
                <a:gd name="connsiteY22" fmla="*/ 103058 h 152445"/>
                <a:gd name="connsiteX23" fmla="*/ 72442 w 101685"/>
                <a:gd name="connsiteY23" fmla="*/ 3819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105951" y="109443"/>
                  </a:moveTo>
                  <a:lnTo>
                    <a:pt x="105951" y="103058"/>
                  </a:lnTo>
                  <a:lnTo>
                    <a:pt x="86273" y="103058"/>
                  </a:lnTo>
                  <a:lnTo>
                    <a:pt x="86273" y="24018"/>
                  </a:lnTo>
                  <a:cubicBezTo>
                    <a:pt x="86273" y="20302"/>
                    <a:pt x="86273" y="19056"/>
                    <a:pt x="82373" y="19056"/>
                  </a:cubicBezTo>
                  <a:cubicBezTo>
                    <a:pt x="80244" y="19056"/>
                    <a:pt x="79536" y="19056"/>
                    <a:pt x="77757" y="21540"/>
                  </a:cubicBezTo>
                  <a:lnTo>
                    <a:pt x="19066" y="103058"/>
                  </a:lnTo>
                  <a:lnTo>
                    <a:pt x="19066" y="109443"/>
                  </a:lnTo>
                  <a:lnTo>
                    <a:pt x="71204" y="109443"/>
                  </a:lnTo>
                  <a:lnTo>
                    <a:pt x="71204" y="123973"/>
                  </a:lnTo>
                  <a:cubicBezTo>
                    <a:pt x="71204" y="130000"/>
                    <a:pt x="71204" y="132120"/>
                    <a:pt x="56840" y="132120"/>
                  </a:cubicBezTo>
                  <a:lnTo>
                    <a:pt x="52050" y="132120"/>
                  </a:lnTo>
                  <a:lnTo>
                    <a:pt x="52050" y="138502"/>
                  </a:lnTo>
                  <a:cubicBezTo>
                    <a:pt x="60916" y="138146"/>
                    <a:pt x="72259" y="137795"/>
                    <a:pt x="78647" y="137795"/>
                  </a:cubicBezTo>
                  <a:cubicBezTo>
                    <a:pt x="85209" y="137795"/>
                    <a:pt x="96553" y="138146"/>
                    <a:pt x="105419" y="138502"/>
                  </a:cubicBezTo>
                  <a:lnTo>
                    <a:pt x="105419" y="132120"/>
                  </a:lnTo>
                  <a:lnTo>
                    <a:pt x="100637" y="132120"/>
                  </a:lnTo>
                  <a:cubicBezTo>
                    <a:pt x="86273" y="132120"/>
                    <a:pt x="86273" y="130000"/>
                    <a:pt x="86273" y="123973"/>
                  </a:cubicBezTo>
                  <a:lnTo>
                    <a:pt x="86273" y="109443"/>
                  </a:lnTo>
                  <a:lnTo>
                    <a:pt x="105951" y="109443"/>
                  </a:lnTo>
                  <a:close/>
                  <a:moveTo>
                    <a:pt x="72442" y="38198"/>
                  </a:moveTo>
                  <a:lnTo>
                    <a:pt x="72442" y="103058"/>
                  </a:lnTo>
                  <a:lnTo>
                    <a:pt x="25628" y="103058"/>
                  </a:lnTo>
                  <a:lnTo>
                    <a:pt x="72442" y="3819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orme libre : forme 159">
              <a:extLst>
                <a:ext uri="{FF2B5EF4-FFF2-40B4-BE49-F238E27FC236}">
                  <a16:creationId xmlns:a16="http://schemas.microsoft.com/office/drawing/2014/main" id="{A567995D-E612-48BB-8AA8-6EA03D319ED6}"/>
                </a:ext>
              </a:extLst>
            </p:cNvPr>
            <p:cNvSpPr/>
            <p:nvPr>
              <p:custDataLst>
                <p:tags r:id="rId137"/>
              </p:custDataLst>
            </p:nvPr>
          </p:nvSpPr>
          <p:spPr>
            <a:xfrm>
              <a:off x="6436427" y="-13823522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4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4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7" y="29179"/>
                    <a:pt x="173786" y="29179"/>
                    <a:pt x="173786" y="24114"/>
                  </a:cubicBezTo>
                  <a:cubicBezTo>
                    <a:pt x="173786" y="19056"/>
                    <a:pt x="169227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4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orme libre : forme 160">
              <a:extLst>
                <a:ext uri="{FF2B5EF4-FFF2-40B4-BE49-F238E27FC236}">
                  <a16:creationId xmlns:a16="http://schemas.microsoft.com/office/drawing/2014/main" id="{83BEDF0F-2DC8-4471-B62D-CC4D94805888}"/>
                </a:ext>
              </a:extLst>
            </p:cNvPr>
            <p:cNvSpPr/>
            <p:nvPr>
              <p:custDataLst>
                <p:tags r:id="rId138"/>
              </p:custDataLst>
            </p:nvPr>
          </p:nvSpPr>
          <p:spPr>
            <a:xfrm>
              <a:off x="6626577" y="-13928049"/>
              <a:ext cx="177949" cy="203260"/>
            </a:xfrm>
            <a:custGeom>
              <a:avLst/>
              <a:gdLst>
                <a:gd name="connsiteX0" fmla="*/ 105920 w 177949"/>
                <a:gd name="connsiteY0" fmla="*/ 157749 h 203260"/>
                <a:gd name="connsiteX1" fmla="*/ 173278 w 177949"/>
                <a:gd name="connsiteY1" fmla="*/ 105608 h 203260"/>
                <a:gd name="connsiteX2" fmla="*/ 105920 w 177949"/>
                <a:gd name="connsiteY2" fmla="*/ 53220 h 203260"/>
                <a:gd name="connsiteX3" fmla="*/ 105920 w 177949"/>
                <a:gd name="connsiteY3" fmla="*/ 39048 h 203260"/>
                <a:gd name="connsiteX4" fmla="*/ 129983 w 177949"/>
                <a:gd name="connsiteY4" fmla="*/ 26899 h 203260"/>
                <a:gd name="connsiteX5" fmla="*/ 138340 w 177949"/>
                <a:gd name="connsiteY5" fmla="*/ 26899 h 203260"/>
                <a:gd name="connsiteX6" fmla="*/ 138340 w 177949"/>
                <a:gd name="connsiteY6" fmla="*/ 19056 h 203260"/>
                <a:gd name="connsiteX7" fmla="*/ 95545 w 177949"/>
                <a:gd name="connsiteY7" fmla="*/ 19809 h 203260"/>
                <a:gd name="connsiteX8" fmla="*/ 52495 w 177949"/>
                <a:gd name="connsiteY8" fmla="*/ 19056 h 203260"/>
                <a:gd name="connsiteX9" fmla="*/ 52495 w 177949"/>
                <a:gd name="connsiteY9" fmla="*/ 26899 h 203260"/>
                <a:gd name="connsiteX10" fmla="*/ 60852 w 177949"/>
                <a:gd name="connsiteY10" fmla="*/ 26899 h 203260"/>
                <a:gd name="connsiteX11" fmla="*/ 84908 w 177949"/>
                <a:gd name="connsiteY11" fmla="*/ 39048 h 203260"/>
                <a:gd name="connsiteX12" fmla="*/ 84908 w 177949"/>
                <a:gd name="connsiteY12" fmla="*/ 53220 h 203260"/>
                <a:gd name="connsiteX13" fmla="*/ 19066 w 177949"/>
                <a:gd name="connsiteY13" fmla="*/ 105354 h 203260"/>
                <a:gd name="connsiteX14" fmla="*/ 84908 w 177949"/>
                <a:gd name="connsiteY14" fmla="*/ 157749 h 203260"/>
                <a:gd name="connsiteX15" fmla="*/ 84908 w 177949"/>
                <a:gd name="connsiteY15" fmla="*/ 171921 h 203260"/>
                <a:gd name="connsiteX16" fmla="*/ 60852 w 177949"/>
                <a:gd name="connsiteY16" fmla="*/ 184070 h 203260"/>
                <a:gd name="connsiteX17" fmla="*/ 52495 w 177949"/>
                <a:gd name="connsiteY17" fmla="*/ 184070 h 203260"/>
                <a:gd name="connsiteX18" fmla="*/ 52495 w 177949"/>
                <a:gd name="connsiteY18" fmla="*/ 191913 h 203260"/>
                <a:gd name="connsiteX19" fmla="*/ 95290 w 177949"/>
                <a:gd name="connsiteY19" fmla="*/ 191152 h 203260"/>
                <a:gd name="connsiteX20" fmla="*/ 138340 w 177949"/>
                <a:gd name="connsiteY20" fmla="*/ 191913 h 203260"/>
                <a:gd name="connsiteX21" fmla="*/ 138340 w 177949"/>
                <a:gd name="connsiteY21" fmla="*/ 184070 h 203260"/>
                <a:gd name="connsiteX22" fmla="*/ 129983 w 177949"/>
                <a:gd name="connsiteY22" fmla="*/ 184070 h 203260"/>
                <a:gd name="connsiteX23" fmla="*/ 105920 w 177949"/>
                <a:gd name="connsiteY23" fmla="*/ 171921 h 203260"/>
                <a:gd name="connsiteX24" fmla="*/ 105920 w 177949"/>
                <a:gd name="connsiteY24" fmla="*/ 157749 h 203260"/>
                <a:gd name="connsiteX25" fmla="*/ 84908 w 177949"/>
                <a:gd name="connsiteY25" fmla="*/ 151929 h 203260"/>
                <a:gd name="connsiteX26" fmla="*/ 44392 w 177949"/>
                <a:gd name="connsiteY26" fmla="*/ 105608 h 203260"/>
                <a:gd name="connsiteX27" fmla="*/ 84908 w 177949"/>
                <a:gd name="connsiteY27" fmla="*/ 59040 h 203260"/>
                <a:gd name="connsiteX28" fmla="*/ 84908 w 177949"/>
                <a:gd name="connsiteY28" fmla="*/ 151929 h 203260"/>
                <a:gd name="connsiteX29" fmla="*/ 105920 w 177949"/>
                <a:gd name="connsiteY29" fmla="*/ 58786 h 203260"/>
                <a:gd name="connsiteX30" fmla="*/ 147960 w 177949"/>
                <a:gd name="connsiteY30" fmla="*/ 105354 h 203260"/>
                <a:gd name="connsiteX31" fmla="*/ 105920 w 177949"/>
                <a:gd name="connsiteY31" fmla="*/ 152174 h 203260"/>
                <a:gd name="connsiteX32" fmla="*/ 105920 w 177949"/>
                <a:gd name="connsiteY32" fmla="*/ 5878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03260">
                  <a:moveTo>
                    <a:pt x="105920" y="157749"/>
                  </a:moveTo>
                  <a:cubicBezTo>
                    <a:pt x="145172" y="154708"/>
                    <a:pt x="173278" y="131174"/>
                    <a:pt x="173278" y="105608"/>
                  </a:cubicBezTo>
                  <a:cubicBezTo>
                    <a:pt x="173278" y="79287"/>
                    <a:pt x="144417" y="56261"/>
                    <a:pt x="105920" y="53220"/>
                  </a:cubicBezTo>
                  <a:lnTo>
                    <a:pt x="105920" y="39048"/>
                  </a:lnTo>
                  <a:cubicBezTo>
                    <a:pt x="105920" y="30441"/>
                    <a:pt x="105920" y="26899"/>
                    <a:pt x="129983" y="26899"/>
                  </a:cubicBezTo>
                  <a:lnTo>
                    <a:pt x="138340" y="26899"/>
                  </a:lnTo>
                  <a:lnTo>
                    <a:pt x="138340" y="19056"/>
                  </a:lnTo>
                  <a:cubicBezTo>
                    <a:pt x="129220" y="19809"/>
                    <a:pt x="105920" y="19809"/>
                    <a:pt x="95545" y="19809"/>
                  </a:cubicBezTo>
                  <a:cubicBezTo>
                    <a:pt x="85162" y="19809"/>
                    <a:pt x="61607" y="19809"/>
                    <a:pt x="52495" y="19056"/>
                  </a:cubicBezTo>
                  <a:lnTo>
                    <a:pt x="52495" y="26899"/>
                  </a:lnTo>
                  <a:lnTo>
                    <a:pt x="60852" y="26899"/>
                  </a:lnTo>
                  <a:cubicBezTo>
                    <a:pt x="84908" y="26899"/>
                    <a:pt x="84908" y="30187"/>
                    <a:pt x="84908" y="39048"/>
                  </a:cubicBezTo>
                  <a:lnTo>
                    <a:pt x="84908" y="53220"/>
                  </a:lnTo>
                  <a:cubicBezTo>
                    <a:pt x="46164" y="57015"/>
                    <a:pt x="19066" y="80303"/>
                    <a:pt x="19066" y="105354"/>
                  </a:cubicBezTo>
                  <a:cubicBezTo>
                    <a:pt x="19066" y="131428"/>
                    <a:pt x="47173" y="153953"/>
                    <a:pt x="84908" y="157749"/>
                  </a:cubicBezTo>
                  <a:lnTo>
                    <a:pt x="84908" y="171921"/>
                  </a:lnTo>
                  <a:cubicBezTo>
                    <a:pt x="84908" y="180528"/>
                    <a:pt x="84908" y="184070"/>
                    <a:pt x="60852" y="184070"/>
                  </a:cubicBezTo>
                  <a:lnTo>
                    <a:pt x="52495" y="184070"/>
                  </a:lnTo>
                  <a:lnTo>
                    <a:pt x="52495" y="191913"/>
                  </a:lnTo>
                  <a:cubicBezTo>
                    <a:pt x="61607" y="191152"/>
                    <a:pt x="84908" y="191152"/>
                    <a:pt x="95290" y="191152"/>
                  </a:cubicBezTo>
                  <a:cubicBezTo>
                    <a:pt x="105674" y="191152"/>
                    <a:pt x="129220" y="191152"/>
                    <a:pt x="138340" y="191913"/>
                  </a:cubicBezTo>
                  <a:lnTo>
                    <a:pt x="138340" y="184070"/>
                  </a:lnTo>
                  <a:lnTo>
                    <a:pt x="129983" y="184070"/>
                  </a:lnTo>
                  <a:cubicBezTo>
                    <a:pt x="105920" y="184070"/>
                    <a:pt x="105920" y="180774"/>
                    <a:pt x="105920" y="171921"/>
                  </a:cubicBezTo>
                  <a:lnTo>
                    <a:pt x="105920" y="157749"/>
                  </a:lnTo>
                  <a:close/>
                  <a:moveTo>
                    <a:pt x="84908" y="151929"/>
                  </a:moveTo>
                  <a:cubicBezTo>
                    <a:pt x="48944" y="147117"/>
                    <a:pt x="44392" y="121305"/>
                    <a:pt x="44392" y="105608"/>
                  </a:cubicBezTo>
                  <a:cubicBezTo>
                    <a:pt x="44392" y="92451"/>
                    <a:pt x="46919" y="64105"/>
                    <a:pt x="84908" y="59040"/>
                  </a:cubicBezTo>
                  <a:lnTo>
                    <a:pt x="84908" y="151929"/>
                  </a:lnTo>
                  <a:close/>
                  <a:moveTo>
                    <a:pt x="105920" y="58786"/>
                  </a:moveTo>
                  <a:cubicBezTo>
                    <a:pt x="140866" y="62835"/>
                    <a:pt x="147960" y="86123"/>
                    <a:pt x="147960" y="105354"/>
                  </a:cubicBezTo>
                  <a:cubicBezTo>
                    <a:pt x="147960" y="120542"/>
                    <a:pt x="144163" y="147626"/>
                    <a:pt x="105920" y="152174"/>
                  </a:cubicBezTo>
                  <a:lnTo>
                    <a:pt x="105920" y="587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0A415F23-D309-4B7C-9E23-EADBFB7B0B90}"/>
                </a:ext>
              </a:extLst>
            </p:cNvPr>
            <p:cNvSpPr/>
            <p:nvPr>
              <p:custDataLst>
                <p:tags r:id="rId139"/>
              </p:custDataLst>
            </p:nvPr>
          </p:nvSpPr>
          <p:spPr>
            <a:xfrm>
              <a:off x="6804876" y="-13834900"/>
              <a:ext cx="101685" cy="152445"/>
            </a:xfrm>
            <a:custGeom>
              <a:avLst/>
              <a:gdLst>
                <a:gd name="connsiteX0" fmla="*/ 57897 w 101685"/>
                <a:gd name="connsiteY0" fmla="*/ 77533 h 152445"/>
                <a:gd name="connsiteX1" fmla="*/ 81658 w 101685"/>
                <a:gd name="connsiteY1" fmla="*/ 106068 h 152445"/>
                <a:gd name="connsiteX2" fmla="*/ 58612 w 101685"/>
                <a:gd name="connsiteY2" fmla="*/ 134596 h 152445"/>
                <a:gd name="connsiteX3" fmla="*/ 28464 w 101685"/>
                <a:gd name="connsiteY3" fmla="*/ 122195 h 152445"/>
                <a:gd name="connsiteX4" fmla="*/ 38751 w 101685"/>
                <a:gd name="connsiteY4" fmla="*/ 112270 h 152445"/>
                <a:gd name="connsiteX5" fmla="*/ 28996 w 101685"/>
                <a:gd name="connsiteY5" fmla="*/ 102520 h 152445"/>
                <a:gd name="connsiteX6" fmla="*/ 19066 w 101685"/>
                <a:gd name="connsiteY6" fmla="*/ 112802 h 152445"/>
                <a:gd name="connsiteX7" fmla="*/ 58961 w 101685"/>
                <a:gd name="connsiteY7" fmla="*/ 140266 h 152445"/>
                <a:gd name="connsiteX8" fmla="*/ 100629 w 101685"/>
                <a:gd name="connsiteY8" fmla="*/ 106068 h 152445"/>
                <a:gd name="connsiteX9" fmla="*/ 69781 w 101685"/>
                <a:gd name="connsiteY9" fmla="*/ 74342 h 152445"/>
                <a:gd name="connsiteX10" fmla="*/ 95140 w 101685"/>
                <a:gd name="connsiteY10" fmla="*/ 43511 h 152445"/>
                <a:gd name="connsiteX11" fmla="*/ 59319 w 101685"/>
                <a:gd name="connsiteY11" fmla="*/ 19056 h 152445"/>
                <a:gd name="connsiteX12" fmla="*/ 24563 w 101685"/>
                <a:gd name="connsiteY12" fmla="*/ 42796 h 152445"/>
                <a:gd name="connsiteX13" fmla="*/ 33786 w 101685"/>
                <a:gd name="connsiteY13" fmla="*/ 52189 h 152445"/>
                <a:gd name="connsiteX14" fmla="*/ 42827 w 101685"/>
                <a:gd name="connsiteY14" fmla="*/ 43153 h 152445"/>
                <a:gd name="connsiteX15" fmla="*/ 33786 w 101685"/>
                <a:gd name="connsiteY15" fmla="*/ 33935 h 152445"/>
                <a:gd name="connsiteX16" fmla="*/ 58787 w 101685"/>
                <a:gd name="connsiteY16" fmla="*/ 24193 h 152445"/>
                <a:gd name="connsiteX17" fmla="*/ 77940 w 101685"/>
                <a:gd name="connsiteY17" fmla="*/ 43511 h 152445"/>
                <a:gd name="connsiteX18" fmla="*/ 70846 w 101685"/>
                <a:gd name="connsiteY18" fmla="*/ 64598 h 152445"/>
                <a:gd name="connsiteX19" fmla="*/ 51160 w 101685"/>
                <a:gd name="connsiteY19" fmla="*/ 72222 h 152445"/>
                <a:gd name="connsiteX20" fmla="*/ 45488 w 101685"/>
                <a:gd name="connsiteY20" fmla="*/ 72744 h 152445"/>
                <a:gd name="connsiteX21" fmla="*/ 43717 w 101685"/>
                <a:gd name="connsiteY21" fmla="*/ 75055 h 152445"/>
                <a:gd name="connsiteX22" fmla="*/ 48324 w 101685"/>
                <a:gd name="connsiteY22" fmla="*/ 77533 h 152445"/>
                <a:gd name="connsiteX23" fmla="*/ 57897 w 101685"/>
                <a:gd name="connsiteY23" fmla="*/ 7753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57897" y="77533"/>
                  </a:moveTo>
                  <a:cubicBezTo>
                    <a:pt x="71728" y="77533"/>
                    <a:pt x="81658" y="87100"/>
                    <a:pt x="81658" y="106068"/>
                  </a:cubicBezTo>
                  <a:cubicBezTo>
                    <a:pt x="81658" y="128038"/>
                    <a:pt x="68892" y="134596"/>
                    <a:pt x="58612" y="134596"/>
                  </a:cubicBezTo>
                  <a:cubicBezTo>
                    <a:pt x="51518" y="134596"/>
                    <a:pt x="35916" y="132651"/>
                    <a:pt x="28464" y="122195"/>
                  </a:cubicBezTo>
                  <a:cubicBezTo>
                    <a:pt x="36797" y="121836"/>
                    <a:pt x="38751" y="115993"/>
                    <a:pt x="38751" y="112270"/>
                  </a:cubicBezTo>
                  <a:cubicBezTo>
                    <a:pt x="38751" y="106600"/>
                    <a:pt x="34494" y="102520"/>
                    <a:pt x="28996" y="102520"/>
                  </a:cubicBezTo>
                  <a:cubicBezTo>
                    <a:pt x="24031" y="102520"/>
                    <a:pt x="19066" y="105537"/>
                    <a:pt x="19066" y="112802"/>
                  </a:cubicBezTo>
                  <a:cubicBezTo>
                    <a:pt x="19066" y="129460"/>
                    <a:pt x="37512" y="140266"/>
                    <a:pt x="58961" y="140266"/>
                  </a:cubicBezTo>
                  <a:cubicBezTo>
                    <a:pt x="83612" y="140266"/>
                    <a:pt x="100629" y="123790"/>
                    <a:pt x="100629" y="106068"/>
                  </a:cubicBezTo>
                  <a:cubicBezTo>
                    <a:pt x="100629" y="92245"/>
                    <a:pt x="89284" y="78422"/>
                    <a:pt x="69781" y="74342"/>
                  </a:cubicBezTo>
                  <a:cubicBezTo>
                    <a:pt x="88395" y="67608"/>
                    <a:pt x="95140" y="54317"/>
                    <a:pt x="95140" y="43511"/>
                  </a:cubicBezTo>
                  <a:cubicBezTo>
                    <a:pt x="95140" y="29505"/>
                    <a:pt x="78997" y="19056"/>
                    <a:pt x="59319" y="19056"/>
                  </a:cubicBezTo>
                  <a:cubicBezTo>
                    <a:pt x="39634" y="19056"/>
                    <a:pt x="24563" y="28624"/>
                    <a:pt x="24563" y="42796"/>
                  </a:cubicBezTo>
                  <a:cubicBezTo>
                    <a:pt x="24563" y="48822"/>
                    <a:pt x="28464" y="52189"/>
                    <a:pt x="33786" y="52189"/>
                  </a:cubicBezTo>
                  <a:cubicBezTo>
                    <a:pt x="39284" y="52189"/>
                    <a:pt x="42827" y="48115"/>
                    <a:pt x="42827" y="43153"/>
                  </a:cubicBezTo>
                  <a:cubicBezTo>
                    <a:pt x="42827" y="38017"/>
                    <a:pt x="39284" y="34292"/>
                    <a:pt x="33786" y="33935"/>
                  </a:cubicBezTo>
                  <a:cubicBezTo>
                    <a:pt x="39991" y="26138"/>
                    <a:pt x="52225" y="24193"/>
                    <a:pt x="58787" y="24193"/>
                  </a:cubicBezTo>
                  <a:cubicBezTo>
                    <a:pt x="66763" y="24193"/>
                    <a:pt x="77940" y="28092"/>
                    <a:pt x="77940" y="43511"/>
                  </a:cubicBezTo>
                  <a:cubicBezTo>
                    <a:pt x="77940" y="50950"/>
                    <a:pt x="75454" y="59104"/>
                    <a:pt x="70846" y="64598"/>
                  </a:cubicBezTo>
                  <a:cubicBezTo>
                    <a:pt x="64991" y="71332"/>
                    <a:pt x="60026" y="71690"/>
                    <a:pt x="51160" y="72222"/>
                  </a:cubicBezTo>
                  <a:cubicBezTo>
                    <a:pt x="46727" y="72571"/>
                    <a:pt x="46378" y="72571"/>
                    <a:pt x="45488" y="72744"/>
                  </a:cubicBezTo>
                  <a:cubicBezTo>
                    <a:pt x="45131" y="72744"/>
                    <a:pt x="43717" y="73103"/>
                    <a:pt x="43717" y="75055"/>
                  </a:cubicBezTo>
                  <a:cubicBezTo>
                    <a:pt x="43717" y="77533"/>
                    <a:pt x="45314" y="77533"/>
                    <a:pt x="48324" y="77533"/>
                  </a:cubicBezTo>
                  <a:lnTo>
                    <a:pt x="57897" y="7753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orme libre : forme 162">
              <a:extLst>
                <a:ext uri="{FF2B5EF4-FFF2-40B4-BE49-F238E27FC236}">
                  <a16:creationId xmlns:a16="http://schemas.microsoft.com/office/drawing/2014/main" id="{B3C5AE9A-4F06-47EE-BA01-204917FF0F03}"/>
                </a:ext>
              </a:extLst>
            </p:cNvPr>
            <p:cNvSpPr/>
            <p:nvPr>
              <p:custDataLst>
                <p:tags r:id="rId140"/>
              </p:custDataLst>
            </p:nvPr>
          </p:nvSpPr>
          <p:spPr>
            <a:xfrm>
              <a:off x="6986215" y="-13823522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4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4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7" y="29179"/>
                    <a:pt x="173786" y="29179"/>
                    <a:pt x="173786" y="24114"/>
                  </a:cubicBezTo>
                  <a:cubicBezTo>
                    <a:pt x="173786" y="19056"/>
                    <a:pt x="169227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4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2752DDD4-53B7-4B71-8012-18EC1147D423}"/>
                </a:ext>
              </a:extLst>
            </p:cNvPr>
            <p:cNvSpPr/>
            <p:nvPr>
              <p:custDataLst>
                <p:tags r:id="rId141"/>
              </p:custDataLst>
            </p:nvPr>
          </p:nvSpPr>
          <p:spPr>
            <a:xfrm>
              <a:off x="7225807" y="-13922484"/>
              <a:ext cx="101685" cy="203260"/>
            </a:xfrm>
            <a:custGeom>
              <a:avLst/>
              <a:gdLst>
                <a:gd name="connsiteX0" fmla="*/ 83644 w 101685"/>
                <a:gd name="connsiteY0" fmla="*/ 28169 h 203260"/>
                <a:gd name="connsiteX1" fmla="*/ 74270 w 101685"/>
                <a:gd name="connsiteY1" fmla="*/ 19056 h 203260"/>
                <a:gd name="connsiteX2" fmla="*/ 60598 w 101685"/>
                <a:gd name="connsiteY2" fmla="*/ 32465 h 203260"/>
                <a:gd name="connsiteX3" fmla="*/ 70219 w 101685"/>
                <a:gd name="connsiteY3" fmla="*/ 41580 h 203260"/>
                <a:gd name="connsiteX4" fmla="*/ 83644 w 101685"/>
                <a:gd name="connsiteY4" fmla="*/ 28169 h 203260"/>
                <a:gd name="connsiteX5" fmla="*/ 64395 w 101685"/>
                <a:gd name="connsiteY5" fmla="*/ 123330 h 203260"/>
                <a:gd name="connsiteX6" fmla="*/ 69965 w 101685"/>
                <a:gd name="connsiteY6" fmla="*/ 108649 h 203260"/>
                <a:gd name="connsiteX7" fmla="*/ 73261 w 101685"/>
                <a:gd name="connsiteY7" fmla="*/ 95238 h 203260"/>
                <a:gd name="connsiteX8" fmla="*/ 52496 w 101685"/>
                <a:gd name="connsiteY8" fmla="*/ 74483 h 203260"/>
                <a:gd name="connsiteX9" fmla="*/ 19066 w 101685"/>
                <a:gd name="connsiteY9" fmla="*/ 113461 h 203260"/>
                <a:gd name="connsiteX10" fmla="*/ 22109 w 101685"/>
                <a:gd name="connsiteY10" fmla="*/ 115985 h 203260"/>
                <a:gd name="connsiteX11" fmla="*/ 26160 w 101685"/>
                <a:gd name="connsiteY11" fmla="*/ 111436 h 203260"/>
                <a:gd name="connsiteX12" fmla="*/ 51733 w 101685"/>
                <a:gd name="connsiteY12" fmla="*/ 80050 h 203260"/>
                <a:gd name="connsiteX13" fmla="*/ 58064 w 101685"/>
                <a:gd name="connsiteY13" fmla="*/ 88148 h 203260"/>
                <a:gd name="connsiteX14" fmla="*/ 55284 w 101685"/>
                <a:gd name="connsiteY14" fmla="*/ 101312 h 203260"/>
                <a:gd name="connsiteX15" fmla="*/ 37807 w 101685"/>
                <a:gd name="connsiteY15" fmla="*/ 148133 h 203260"/>
                <a:gd name="connsiteX16" fmla="*/ 31983 w 101685"/>
                <a:gd name="connsiteY16" fmla="*/ 168381 h 203260"/>
                <a:gd name="connsiteX17" fmla="*/ 52750 w 101685"/>
                <a:gd name="connsiteY17" fmla="*/ 189135 h 203260"/>
                <a:gd name="connsiteX18" fmla="*/ 85924 w 101685"/>
                <a:gd name="connsiteY18" fmla="*/ 150158 h 203260"/>
                <a:gd name="connsiteX19" fmla="*/ 82882 w 101685"/>
                <a:gd name="connsiteY19" fmla="*/ 147626 h 203260"/>
                <a:gd name="connsiteX20" fmla="*/ 79084 w 101685"/>
                <a:gd name="connsiteY20" fmla="*/ 152183 h 203260"/>
                <a:gd name="connsiteX21" fmla="*/ 53258 w 101685"/>
                <a:gd name="connsiteY21" fmla="*/ 183561 h 203260"/>
                <a:gd name="connsiteX22" fmla="*/ 47181 w 101685"/>
                <a:gd name="connsiteY22" fmla="*/ 175209 h 203260"/>
                <a:gd name="connsiteX23" fmla="*/ 54521 w 101685"/>
                <a:gd name="connsiteY23" fmla="*/ 149904 h 203260"/>
                <a:gd name="connsiteX24" fmla="*/ 64395 w 101685"/>
                <a:gd name="connsiteY24" fmla="*/ 12333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685" h="203260">
                  <a:moveTo>
                    <a:pt x="83644" y="28169"/>
                  </a:moveTo>
                  <a:cubicBezTo>
                    <a:pt x="83644" y="23105"/>
                    <a:pt x="80093" y="19056"/>
                    <a:pt x="74270" y="19056"/>
                  </a:cubicBezTo>
                  <a:cubicBezTo>
                    <a:pt x="67438" y="19056"/>
                    <a:pt x="60598" y="25637"/>
                    <a:pt x="60598" y="32465"/>
                  </a:cubicBezTo>
                  <a:cubicBezTo>
                    <a:pt x="60598" y="37277"/>
                    <a:pt x="64141" y="41580"/>
                    <a:pt x="70219" y="41580"/>
                  </a:cubicBezTo>
                  <a:cubicBezTo>
                    <a:pt x="76042" y="41580"/>
                    <a:pt x="83644" y="35760"/>
                    <a:pt x="83644" y="28169"/>
                  </a:cubicBezTo>
                  <a:close/>
                  <a:moveTo>
                    <a:pt x="64395" y="123330"/>
                  </a:moveTo>
                  <a:cubicBezTo>
                    <a:pt x="67438" y="115985"/>
                    <a:pt x="67438" y="115485"/>
                    <a:pt x="69965" y="108649"/>
                  </a:cubicBezTo>
                  <a:cubicBezTo>
                    <a:pt x="71990" y="103590"/>
                    <a:pt x="73261" y="100042"/>
                    <a:pt x="73261" y="95238"/>
                  </a:cubicBezTo>
                  <a:cubicBezTo>
                    <a:pt x="73261" y="83845"/>
                    <a:pt x="65158" y="74483"/>
                    <a:pt x="52496" y="74483"/>
                  </a:cubicBezTo>
                  <a:cubicBezTo>
                    <a:pt x="28694" y="74483"/>
                    <a:pt x="19066" y="111181"/>
                    <a:pt x="19066" y="113461"/>
                  </a:cubicBezTo>
                  <a:cubicBezTo>
                    <a:pt x="19066" y="115985"/>
                    <a:pt x="21601" y="115985"/>
                    <a:pt x="22109" y="115985"/>
                  </a:cubicBezTo>
                  <a:cubicBezTo>
                    <a:pt x="24643" y="115985"/>
                    <a:pt x="24897" y="115485"/>
                    <a:pt x="26160" y="111436"/>
                  </a:cubicBezTo>
                  <a:cubicBezTo>
                    <a:pt x="33000" y="87639"/>
                    <a:pt x="43129" y="80050"/>
                    <a:pt x="51733" y="80050"/>
                  </a:cubicBezTo>
                  <a:cubicBezTo>
                    <a:pt x="53758" y="80050"/>
                    <a:pt x="58064" y="80050"/>
                    <a:pt x="58064" y="88148"/>
                  </a:cubicBezTo>
                  <a:cubicBezTo>
                    <a:pt x="58064" y="93467"/>
                    <a:pt x="56293" y="98780"/>
                    <a:pt x="55284" y="101312"/>
                  </a:cubicBezTo>
                  <a:cubicBezTo>
                    <a:pt x="53258" y="107886"/>
                    <a:pt x="41858" y="137248"/>
                    <a:pt x="37807" y="148133"/>
                  </a:cubicBezTo>
                  <a:cubicBezTo>
                    <a:pt x="35272" y="154716"/>
                    <a:pt x="31983" y="163060"/>
                    <a:pt x="31983" y="168381"/>
                  </a:cubicBezTo>
                  <a:cubicBezTo>
                    <a:pt x="31983" y="180274"/>
                    <a:pt x="40595" y="189135"/>
                    <a:pt x="52750" y="189135"/>
                  </a:cubicBezTo>
                  <a:cubicBezTo>
                    <a:pt x="76550" y="189135"/>
                    <a:pt x="85924" y="152438"/>
                    <a:pt x="85924" y="150158"/>
                  </a:cubicBezTo>
                  <a:cubicBezTo>
                    <a:pt x="85924" y="147626"/>
                    <a:pt x="83644" y="147626"/>
                    <a:pt x="82882" y="147626"/>
                  </a:cubicBezTo>
                  <a:cubicBezTo>
                    <a:pt x="80347" y="147626"/>
                    <a:pt x="80347" y="148387"/>
                    <a:pt x="79084" y="152183"/>
                  </a:cubicBezTo>
                  <a:cubicBezTo>
                    <a:pt x="74524" y="168126"/>
                    <a:pt x="66167" y="183561"/>
                    <a:pt x="53258" y="183561"/>
                  </a:cubicBezTo>
                  <a:cubicBezTo>
                    <a:pt x="48952" y="183561"/>
                    <a:pt x="47181" y="181036"/>
                    <a:pt x="47181" y="175209"/>
                  </a:cubicBezTo>
                  <a:cubicBezTo>
                    <a:pt x="47181" y="168888"/>
                    <a:pt x="48698" y="165340"/>
                    <a:pt x="54521" y="149904"/>
                  </a:cubicBezTo>
                  <a:lnTo>
                    <a:pt x="64395" y="1233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216A1783-2975-471E-B370-A8A90DF275A9}"/>
                </a:ext>
              </a:extLst>
            </p:cNvPr>
            <p:cNvSpPr/>
            <p:nvPr>
              <p:custDataLst>
                <p:tags r:id="rId142"/>
              </p:custDataLst>
            </p:nvPr>
          </p:nvSpPr>
          <p:spPr>
            <a:xfrm>
              <a:off x="7319894" y="-13928049"/>
              <a:ext cx="177949" cy="203260"/>
            </a:xfrm>
            <a:custGeom>
              <a:avLst/>
              <a:gdLst>
                <a:gd name="connsiteX0" fmla="*/ 105920 w 177949"/>
                <a:gd name="connsiteY0" fmla="*/ 157749 h 203260"/>
                <a:gd name="connsiteX1" fmla="*/ 173278 w 177949"/>
                <a:gd name="connsiteY1" fmla="*/ 105608 h 203260"/>
                <a:gd name="connsiteX2" fmla="*/ 105920 w 177949"/>
                <a:gd name="connsiteY2" fmla="*/ 53220 h 203260"/>
                <a:gd name="connsiteX3" fmla="*/ 105920 w 177949"/>
                <a:gd name="connsiteY3" fmla="*/ 39048 h 203260"/>
                <a:gd name="connsiteX4" fmla="*/ 129983 w 177949"/>
                <a:gd name="connsiteY4" fmla="*/ 26899 h 203260"/>
                <a:gd name="connsiteX5" fmla="*/ 138340 w 177949"/>
                <a:gd name="connsiteY5" fmla="*/ 26899 h 203260"/>
                <a:gd name="connsiteX6" fmla="*/ 138340 w 177949"/>
                <a:gd name="connsiteY6" fmla="*/ 19056 h 203260"/>
                <a:gd name="connsiteX7" fmla="*/ 95545 w 177949"/>
                <a:gd name="connsiteY7" fmla="*/ 19809 h 203260"/>
                <a:gd name="connsiteX8" fmla="*/ 52495 w 177949"/>
                <a:gd name="connsiteY8" fmla="*/ 19056 h 203260"/>
                <a:gd name="connsiteX9" fmla="*/ 52495 w 177949"/>
                <a:gd name="connsiteY9" fmla="*/ 26899 h 203260"/>
                <a:gd name="connsiteX10" fmla="*/ 60852 w 177949"/>
                <a:gd name="connsiteY10" fmla="*/ 26899 h 203260"/>
                <a:gd name="connsiteX11" fmla="*/ 84908 w 177949"/>
                <a:gd name="connsiteY11" fmla="*/ 39048 h 203260"/>
                <a:gd name="connsiteX12" fmla="*/ 84908 w 177949"/>
                <a:gd name="connsiteY12" fmla="*/ 53220 h 203260"/>
                <a:gd name="connsiteX13" fmla="*/ 19066 w 177949"/>
                <a:gd name="connsiteY13" fmla="*/ 105354 h 203260"/>
                <a:gd name="connsiteX14" fmla="*/ 84908 w 177949"/>
                <a:gd name="connsiteY14" fmla="*/ 157749 h 203260"/>
                <a:gd name="connsiteX15" fmla="*/ 84908 w 177949"/>
                <a:gd name="connsiteY15" fmla="*/ 171921 h 203260"/>
                <a:gd name="connsiteX16" fmla="*/ 60852 w 177949"/>
                <a:gd name="connsiteY16" fmla="*/ 184070 h 203260"/>
                <a:gd name="connsiteX17" fmla="*/ 52495 w 177949"/>
                <a:gd name="connsiteY17" fmla="*/ 184070 h 203260"/>
                <a:gd name="connsiteX18" fmla="*/ 52495 w 177949"/>
                <a:gd name="connsiteY18" fmla="*/ 191913 h 203260"/>
                <a:gd name="connsiteX19" fmla="*/ 95290 w 177949"/>
                <a:gd name="connsiteY19" fmla="*/ 191152 h 203260"/>
                <a:gd name="connsiteX20" fmla="*/ 138340 w 177949"/>
                <a:gd name="connsiteY20" fmla="*/ 191913 h 203260"/>
                <a:gd name="connsiteX21" fmla="*/ 138340 w 177949"/>
                <a:gd name="connsiteY21" fmla="*/ 184070 h 203260"/>
                <a:gd name="connsiteX22" fmla="*/ 129983 w 177949"/>
                <a:gd name="connsiteY22" fmla="*/ 184070 h 203260"/>
                <a:gd name="connsiteX23" fmla="*/ 105920 w 177949"/>
                <a:gd name="connsiteY23" fmla="*/ 171921 h 203260"/>
                <a:gd name="connsiteX24" fmla="*/ 105920 w 177949"/>
                <a:gd name="connsiteY24" fmla="*/ 157749 h 203260"/>
                <a:gd name="connsiteX25" fmla="*/ 84908 w 177949"/>
                <a:gd name="connsiteY25" fmla="*/ 151929 h 203260"/>
                <a:gd name="connsiteX26" fmla="*/ 44392 w 177949"/>
                <a:gd name="connsiteY26" fmla="*/ 105608 h 203260"/>
                <a:gd name="connsiteX27" fmla="*/ 84908 w 177949"/>
                <a:gd name="connsiteY27" fmla="*/ 59040 h 203260"/>
                <a:gd name="connsiteX28" fmla="*/ 84908 w 177949"/>
                <a:gd name="connsiteY28" fmla="*/ 151929 h 203260"/>
                <a:gd name="connsiteX29" fmla="*/ 105920 w 177949"/>
                <a:gd name="connsiteY29" fmla="*/ 58786 h 203260"/>
                <a:gd name="connsiteX30" fmla="*/ 147960 w 177949"/>
                <a:gd name="connsiteY30" fmla="*/ 105354 h 203260"/>
                <a:gd name="connsiteX31" fmla="*/ 105920 w 177949"/>
                <a:gd name="connsiteY31" fmla="*/ 152174 h 203260"/>
                <a:gd name="connsiteX32" fmla="*/ 105920 w 177949"/>
                <a:gd name="connsiteY32" fmla="*/ 5878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03260">
                  <a:moveTo>
                    <a:pt x="105920" y="157749"/>
                  </a:moveTo>
                  <a:cubicBezTo>
                    <a:pt x="145172" y="154708"/>
                    <a:pt x="173278" y="131174"/>
                    <a:pt x="173278" y="105608"/>
                  </a:cubicBezTo>
                  <a:cubicBezTo>
                    <a:pt x="173278" y="79287"/>
                    <a:pt x="144417" y="56261"/>
                    <a:pt x="105920" y="53220"/>
                  </a:cubicBezTo>
                  <a:lnTo>
                    <a:pt x="105920" y="39048"/>
                  </a:lnTo>
                  <a:cubicBezTo>
                    <a:pt x="105920" y="30441"/>
                    <a:pt x="105920" y="26899"/>
                    <a:pt x="129983" y="26899"/>
                  </a:cubicBezTo>
                  <a:lnTo>
                    <a:pt x="138340" y="26899"/>
                  </a:lnTo>
                  <a:lnTo>
                    <a:pt x="138340" y="19056"/>
                  </a:lnTo>
                  <a:cubicBezTo>
                    <a:pt x="129220" y="19809"/>
                    <a:pt x="105920" y="19809"/>
                    <a:pt x="95545" y="19809"/>
                  </a:cubicBezTo>
                  <a:cubicBezTo>
                    <a:pt x="85162" y="19809"/>
                    <a:pt x="61607" y="19809"/>
                    <a:pt x="52495" y="19056"/>
                  </a:cubicBezTo>
                  <a:lnTo>
                    <a:pt x="52495" y="26899"/>
                  </a:lnTo>
                  <a:lnTo>
                    <a:pt x="60852" y="26899"/>
                  </a:lnTo>
                  <a:cubicBezTo>
                    <a:pt x="84908" y="26899"/>
                    <a:pt x="84908" y="30187"/>
                    <a:pt x="84908" y="39048"/>
                  </a:cubicBezTo>
                  <a:lnTo>
                    <a:pt x="84908" y="53220"/>
                  </a:lnTo>
                  <a:cubicBezTo>
                    <a:pt x="46164" y="57015"/>
                    <a:pt x="19066" y="80303"/>
                    <a:pt x="19066" y="105354"/>
                  </a:cubicBezTo>
                  <a:cubicBezTo>
                    <a:pt x="19066" y="131428"/>
                    <a:pt x="47172" y="153953"/>
                    <a:pt x="84908" y="157749"/>
                  </a:cubicBezTo>
                  <a:lnTo>
                    <a:pt x="84908" y="171921"/>
                  </a:lnTo>
                  <a:cubicBezTo>
                    <a:pt x="84908" y="180528"/>
                    <a:pt x="84908" y="184070"/>
                    <a:pt x="60852" y="184070"/>
                  </a:cubicBezTo>
                  <a:lnTo>
                    <a:pt x="52495" y="184070"/>
                  </a:lnTo>
                  <a:lnTo>
                    <a:pt x="52495" y="191913"/>
                  </a:lnTo>
                  <a:cubicBezTo>
                    <a:pt x="61607" y="191152"/>
                    <a:pt x="84908" y="191152"/>
                    <a:pt x="95290" y="191152"/>
                  </a:cubicBezTo>
                  <a:cubicBezTo>
                    <a:pt x="105673" y="191152"/>
                    <a:pt x="129220" y="191152"/>
                    <a:pt x="138340" y="191913"/>
                  </a:cubicBezTo>
                  <a:lnTo>
                    <a:pt x="138340" y="184070"/>
                  </a:lnTo>
                  <a:lnTo>
                    <a:pt x="129983" y="184070"/>
                  </a:lnTo>
                  <a:cubicBezTo>
                    <a:pt x="105920" y="184070"/>
                    <a:pt x="105920" y="180774"/>
                    <a:pt x="105920" y="171921"/>
                  </a:cubicBezTo>
                  <a:lnTo>
                    <a:pt x="105920" y="157749"/>
                  </a:lnTo>
                  <a:close/>
                  <a:moveTo>
                    <a:pt x="84908" y="151929"/>
                  </a:moveTo>
                  <a:cubicBezTo>
                    <a:pt x="48944" y="147117"/>
                    <a:pt x="44392" y="121305"/>
                    <a:pt x="44392" y="105608"/>
                  </a:cubicBezTo>
                  <a:cubicBezTo>
                    <a:pt x="44392" y="92451"/>
                    <a:pt x="46918" y="64105"/>
                    <a:pt x="84908" y="59040"/>
                  </a:cubicBezTo>
                  <a:lnTo>
                    <a:pt x="84908" y="151929"/>
                  </a:lnTo>
                  <a:close/>
                  <a:moveTo>
                    <a:pt x="105920" y="58786"/>
                  </a:moveTo>
                  <a:cubicBezTo>
                    <a:pt x="140866" y="62835"/>
                    <a:pt x="147960" y="86123"/>
                    <a:pt x="147960" y="105354"/>
                  </a:cubicBezTo>
                  <a:cubicBezTo>
                    <a:pt x="147960" y="120542"/>
                    <a:pt x="144163" y="147626"/>
                    <a:pt x="105920" y="152174"/>
                  </a:cubicBezTo>
                  <a:lnTo>
                    <a:pt x="105920" y="587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B942B361-2E88-4F20-99DD-AF252F6D8EAE}"/>
                </a:ext>
              </a:extLst>
            </p:cNvPr>
            <p:cNvSpPr/>
            <p:nvPr>
              <p:custDataLst>
                <p:tags r:id="rId143"/>
              </p:custDataLst>
            </p:nvPr>
          </p:nvSpPr>
          <p:spPr>
            <a:xfrm>
              <a:off x="7498193" y="-13834900"/>
              <a:ext cx="101685" cy="152445"/>
            </a:xfrm>
            <a:custGeom>
              <a:avLst/>
              <a:gdLst>
                <a:gd name="connsiteX0" fmla="*/ 36090 w 101685"/>
                <a:gd name="connsiteY0" fmla="*/ 78772 h 152445"/>
                <a:gd name="connsiteX1" fmla="*/ 44066 w 101685"/>
                <a:gd name="connsiteY1" fmla="*/ 40318 h 152445"/>
                <a:gd name="connsiteX2" fmla="*/ 71021 w 101685"/>
                <a:gd name="connsiteY2" fmla="*/ 24193 h 152445"/>
                <a:gd name="connsiteX3" fmla="*/ 86981 w 101685"/>
                <a:gd name="connsiteY3" fmla="*/ 30393 h 152445"/>
                <a:gd name="connsiteX4" fmla="*/ 78822 w 101685"/>
                <a:gd name="connsiteY4" fmla="*/ 38898 h 152445"/>
                <a:gd name="connsiteX5" fmla="*/ 87155 w 101685"/>
                <a:gd name="connsiteY5" fmla="*/ 47227 h 152445"/>
                <a:gd name="connsiteX6" fmla="*/ 95671 w 101685"/>
                <a:gd name="connsiteY6" fmla="*/ 38549 h 152445"/>
                <a:gd name="connsiteX7" fmla="*/ 70664 w 101685"/>
                <a:gd name="connsiteY7" fmla="*/ 19056 h 152445"/>
                <a:gd name="connsiteX8" fmla="*/ 19066 w 101685"/>
                <a:gd name="connsiteY8" fmla="*/ 80549 h 152445"/>
                <a:gd name="connsiteX9" fmla="*/ 60209 w 101685"/>
                <a:gd name="connsiteY9" fmla="*/ 140266 h 152445"/>
                <a:gd name="connsiteX10" fmla="*/ 100629 w 101685"/>
                <a:gd name="connsiteY10" fmla="*/ 100574 h 152445"/>
                <a:gd name="connsiteX11" fmla="*/ 61980 w 101685"/>
                <a:gd name="connsiteY11" fmla="*/ 61407 h 152445"/>
                <a:gd name="connsiteX12" fmla="*/ 36090 w 101685"/>
                <a:gd name="connsiteY12" fmla="*/ 78772 h 152445"/>
                <a:gd name="connsiteX13" fmla="*/ 60209 w 101685"/>
                <a:gd name="connsiteY13" fmla="*/ 134596 h 152445"/>
                <a:gd name="connsiteX14" fmla="*/ 40698 w 101685"/>
                <a:gd name="connsiteY14" fmla="*/ 121663 h 152445"/>
                <a:gd name="connsiteX15" fmla="*/ 36622 w 101685"/>
                <a:gd name="connsiteY15" fmla="*/ 96851 h 152445"/>
                <a:gd name="connsiteX16" fmla="*/ 61090 w 101685"/>
                <a:gd name="connsiteY16" fmla="*/ 66369 h 152445"/>
                <a:gd name="connsiteX17" fmla="*/ 79179 w 101685"/>
                <a:gd name="connsiteY17" fmla="*/ 76119 h 152445"/>
                <a:gd name="connsiteX18" fmla="*/ 83612 w 101685"/>
                <a:gd name="connsiteY18" fmla="*/ 100574 h 152445"/>
                <a:gd name="connsiteX19" fmla="*/ 78822 w 101685"/>
                <a:gd name="connsiteY19" fmla="*/ 125029 h 152445"/>
                <a:gd name="connsiteX20" fmla="*/ 60209 w 101685"/>
                <a:gd name="connsiteY20" fmla="*/ 13459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1685" h="152445">
                  <a:moveTo>
                    <a:pt x="36090" y="78772"/>
                  </a:moveTo>
                  <a:cubicBezTo>
                    <a:pt x="36090" y="64242"/>
                    <a:pt x="37330" y="51125"/>
                    <a:pt x="44066" y="40318"/>
                  </a:cubicBezTo>
                  <a:cubicBezTo>
                    <a:pt x="50096" y="30751"/>
                    <a:pt x="59677" y="24193"/>
                    <a:pt x="71021" y="24193"/>
                  </a:cubicBezTo>
                  <a:cubicBezTo>
                    <a:pt x="76343" y="24193"/>
                    <a:pt x="83429" y="25606"/>
                    <a:pt x="86981" y="30393"/>
                  </a:cubicBezTo>
                  <a:cubicBezTo>
                    <a:pt x="82548" y="30751"/>
                    <a:pt x="78822" y="33760"/>
                    <a:pt x="78822" y="38898"/>
                  </a:cubicBezTo>
                  <a:cubicBezTo>
                    <a:pt x="78822" y="43328"/>
                    <a:pt x="81840" y="47227"/>
                    <a:pt x="87155" y="47227"/>
                  </a:cubicBezTo>
                  <a:cubicBezTo>
                    <a:pt x="92478" y="47227"/>
                    <a:pt x="95671" y="43685"/>
                    <a:pt x="95671" y="38549"/>
                  </a:cubicBezTo>
                  <a:cubicBezTo>
                    <a:pt x="95671" y="28266"/>
                    <a:pt x="88220" y="19056"/>
                    <a:pt x="70664" y="19056"/>
                  </a:cubicBezTo>
                  <a:cubicBezTo>
                    <a:pt x="45130" y="19056"/>
                    <a:pt x="19066" y="42447"/>
                    <a:pt x="19066" y="80549"/>
                  </a:cubicBezTo>
                  <a:cubicBezTo>
                    <a:pt x="19066" y="126442"/>
                    <a:pt x="40698" y="140266"/>
                    <a:pt x="60209" y="140266"/>
                  </a:cubicBezTo>
                  <a:cubicBezTo>
                    <a:pt x="81840" y="140266"/>
                    <a:pt x="100629" y="123790"/>
                    <a:pt x="100629" y="100574"/>
                  </a:cubicBezTo>
                  <a:cubicBezTo>
                    <a:pt x="100629" y="78065"/>
                    <a:pt x="82723" y="61407"/>
                    <a:pt x="61980" y="61407"/>
                  </a:cubicBezTo>
                  <a:cubicBezTo>
                    <a:pt x="47792" y="61407"/>
                    <a:pt x="39991" y="70800"/>
                    <a:pt x="36090" y="78772"/>
                  </a:cubicBezTo>
                  <a:close/>
                  <a:moveTo>
                    <a:pt x="60209" y="134596"/>
                  </a:moveTo>
                  <a:cubicBezTo>
                    <a:pt x="51343" y="134596"/>
                    <a:pt x="44424" y="129460"/>
                    <a:pt x="40698" y="121663"/>
                  </a:cubicBezTo>
                  <a:cubicBezTo>
                    <a:pt x="38044" y="116342"/>
                    <a:pt x="36622" y="107483"/>
                    <a:pt x="36622" y="96851"/>
                  </a:cubicBezTo>
                  <a:cubicBezTo>
                    <a:pt x="36622" y="79661"/>
                    <a:pt x="46910" y="66369"/>
                    <a:pt x="61090" y="66369"/>
                  </a:cubicBezTo>
                  <a:cubicBezTo>
                    <a:pt x="69249" y="66369"/>
                    <a:pt x="74747" y="69561"/>
                    <a:pt x="79179" y="76119"/>
                  </a:cubicBezTo>
                  <a:cubicBezTo>
                    <a:pt x="83429" y="82852"/>
                    <a:pt x="83612" y="90293"/>
                    <a:pt x="83612" y="100574"/>
                  </a:cubicBezTo>
                  <a:cubicBezTo>
                    <a:pt x="83612" y="110674"/>
                    <a:pt x="83612" y="118113"/>
                    <a:pt x="78822" y="125029"/>
                  </a:cubicBezTo>
                  <a:cubicBezTo>
                    <a:pt x="74564" y="131229"/>
                    <a:pt x="68892" y="134596"/>
                    <a:pt x="60209" y="1345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orme libre : forme 166">
              <a:extLst>
                <a:ext uri="{FF2B5EF4-FFF2-40B4-BE49-F238E27FC236}">
                  <a16:creationId xmlns:a16="http://schemas.microsoft.com/office/drawing/2014/main" id="{8B94EC9F-EF5B-4795-874B-3CD9B38EB523}"/>
                </a:ext>
              </a:extLst>
            </p:cNvPr>
            <p:cNvSpPr/>
            <p:nvPr>
              <p:custDataLst>
                <p:tags r:id="rId144"/>
              </p:custDataLst>
            </p:nvPr>
          </p:nvSpPr>
          <p:spPr>
            <a:xfrm>
              <a:off x="8395487" y="-13923746"/>
              <a:ext cx="127107" cy="203260"/>
            </a:xfrm>
            <a:custGeom>
              <a:avLst/>
              <a:gdLst>
                <a:gd name="connsiteX0" fmla="*/ 125677 w 127106"/>
                <a:gd name="connsiteY0" fmla="*/ 106624 h 203260"/>
                <a:gd name="connsiteX1" fmla="*/ 115548 w 127106"/>
                <a:gd name="connsiteY1" fmla="*/ 47400 h 203260"/>
                <a:gd name="connsiteX2" fmla="*/ 72498 w 127106"/>
                <a:gd name="connsiteY2" fmla="*/ 19056 h 203260"/>
                <a:gd name="connsiteX3" fmla="*/ 28440 w 127106"/>
                <a:gd name="connsiteY3" fmla="*/ 49171 h 203260"/>
                <a:gd name="connsiteX4" fmla="*/ 19066 w 127106"/>
                <a:gd name="connsiteY4" fmla="*/ 106624 h 203260"/>
                <a:gd name="connsiteX5" fmla="*/ 30466 w 127106"/>
                <a:gd name="connsiteY5" fmla="*/ 167618 h 203260"/>
                <a:gd name="connsiteX6" fmla="*/ 72245 w 127106"/>
                <a:gd name="connsiteY6" fmla="*/ 193176 h 203260"/>
                <a:gd name="connsiteX7" fmla="*/ 116311 w 127106"/>
                <a:gd name="connsiteY7" fmla="*/ 163823 h 203260"/>
                <a:gd name="connsiteX8" fmla="*/ 125677 w 127106"/>
                <a:gd name="connsiteY8" fmla="*/ 106624 h 203260"/>
                <a:gd name="connsiteX9" fmla="*/ 72245 w 127106"/>
                <a:gd name="connsiteY9" fmla="*/ 187610 h 203260"/>
                <a:gd name="connsiteX10" fmla="*/ 42867 w 127106"/>
                <a:gd name="connsiteY10" fmla="*/ 156986 h 203260"/>
                <a:gd name="connsiteX11" fmla="*/ 40086 w 127106"/>
                <a:gd name="connsiteY11" fmla="*/ 103583 h 203260"/>
                <a:gd name="connsiteX12" fmla="*/ 42112 w 127106"/>
                <a:gd name="connsiteY12" fmla="*/ 57015 h 203260"/>
                <a:gd name="connsiteX13" fmla="*/ 72245 w 127106"/>
                <a:gd name="connsiteY13" fmla="*/ 24621 h 203260"/>
                <a:gd name="connsiteX14" fmla="*/ 102122 w 127106"/>
                <a:gd name="connsiteY14" fmla="*/ 54228 h 203260"/>
                <a:gd name="connsiteX15" fmla="*/ 104657 w 127106"/>
                <a:gd name="connsiteY15" fmla="*/ 103583 h 203260"/>
                <a:gd name="connsiteX16" fmla="*/ 101876 w 127106"/>
                <a:gd name="connsiteY16" fmla="*/ 155978 h 203260"/>
                <a:gd name="connsiteX17" fmla="*/ 72245 w 127106"/>
                <a:gd name="connsiteY17" fmla="*/ 1876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106" h="203260">
                  <a:moveTo>
                    <a:pt x="125677" y="106624"/>
                  </a:moveTo>
                  <a:cubicBezTo>
                    <a:pt x="125677" y="86377"/>
                    <a:pt x="124414" y="66130"/>
                    <a:pt x="115548" y="47400"/>
                  </a:cubicBezTo>
                  <a:cubicBezTo>
                    <a:pt x="103902" y="23105"/>
                    <a:pt x="83136" y="19056"/>
                    <a:pt x="72498" y="19056"/>
                  </a:cubicBezTo>
                  <a:cubicBezTo>
                    <a:pt x="57301" y="19056"/>
                    <a:pt x="38815" y="25629"/>
                    <a:pt x="28440" y="49171"/>
                  </a:cubicBezTo>
                  <a:cubicBezTo>
                    <a:pt x="20337" y="66631"/>
                    <a:pt x="19066" y="86377"/>
                    <a:pt x="19066" y="106624"/>
                  </a:cubicBezTo>
                  <a:cubicBezTo>
                    <a:pt x="19066" y="125600"/>
                    <a:pt x="20083" y="148379"/>
                    <a:pt x="30466" y="167618"/>
                  </a:cubicBezTo>
                  <a:cubicBezTo>
                    <a:pt x="41349" y="188119"/>
                    <a:pt x="59836" y="193176"/>
                    <a:pt x="72245" y="193176"/>
                  </a:cubicBezTo>
                  <a:cubicBezTo>
                    <a:pt x="85917" y="193176"/>
                    <a:pt x="105165" y="187864"/>
                    <a:pt x="116311" y="163823"/>
                  </a:cubicBezTo>
                  <a:cubicBezTo>
                    <a:pt x="124414" y="146355"/>
                    <a:pt x="125677" y="126616"/>
                    <a:pt x="125677" y="106624"/>
                  </a:cubicBezTo>
                  <a:close/>
                  <a:moveTo>
                    <a:pt x="72245" y="187610"/>
                  </a:moveTo>
                  <a:cubicBezTo>
                    <a:pt x="62369" y="187610"/>
                    <a:pt x="47427" y="181282"/>
                    <a:pt x="42867" y="156986"/>
                  </a:cubicBezTo>
                  <a:cubicBezTo>
                    <a:pt x="40086" y="141798"/>
                    <a:pt x="40086" y="118518"/>
                    <a:pt x="40086" y="103583"/>
                  </a:cubicBezTo>
                  <a:cubicBezTo>
                    <a:pt x="40086" y="87385"/>
                    <a:pt x="40086" y="70680"/>
                    <a:pt x="42112" y="57015"/>
                  </a:cubicBezTo>
                  <a:cubicBezTo>
                    <a:pt x="46926" y="26899"/>
                    <a:pt x="65913" y="24621"/>
                    <a:pt x="72245" y="24621"/>
                  </a:cubicBezTo>
                  <a:cubicBezTo>
                    <a:pt x="80602" y="24621"/>
                    <a:pt x="97316" y="29179"/>
                    <a:pt x="102122" y="54228"/>
                  </a:cubicBezTo>
                  <a:cubicBezTo>
                    <a:pt x="104657" y="68401"/>
                    <a:pt x="104657" y="87639"/>
                    <a:pt x="104657" y="103583"/>
                  </a:cubicBezTo>
                  <a:cubicBezTo>
                    <a:pt x="104657" y="122567"/>
                    <a:pt x="104657" y="139773"/>
                    <a:pt x="101876" y="155978"/>
                  </a:cubicBezTo>
                  <a:cubicBezTo>
                    <a:pt x="98071" y="180019"/>
                    <a:pt x="83644" y="187610"/>
                    <a:pt x="72245" y="1876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EA15A13F-B5F2-4E39-9B4B-D7E605628E02}"/>
                </a:ext>
              </a:extLst>
            </p:cNvPr>
            <p:cNvSpPr/>
            <p:nvPr>
              <p:custDataLst>
                <p:tags r:id="rId145"/>
              </p:custDataLst>
            </p:nvPr>
          </p:nvSpPr>
          <p:spPr>
            <a:xfrm>
              <a:off x="9408264" y="-13928049"/>
              <a:ext cx="177949" cy="203260"/>
            </a:xfrm>
            <a:custGeom>
              <a:avLst/>
              <a:gdLst>
                <a:gd name="connsiteX0" fmla="*/ 105918 w 177949"/>
                <a:gd name="connsiteY0" fmla="*/ 157749 h 203260"/>
                <a:gd name="connsiteX1" fmla="*/ 173277 w 177949"/>
                <a:gd name="connsiteY1" fmla="*/ 105608 h 203260"/>
                <a:gd name="connsiteX2" fmla="*/ 105918 w 177949"/>
                <a:gd name="connsiteY2" fmla="*/ 53220 h 203260"/>
                <a:gd name="connsiteX3" fmla="*/ 105918 w 177949"/>
                <a:gd name="connsiteY3" fmla="*/ 39048 h 203260"/>
                <a:gd name="connsiteX4" fmla="*/ 129982 w 177949"/>
                <a:gd name="connsiteY4" fmla="*/ 26899 h 203260"/>
                <a:gd name="connsiteX5" fmla="*/ 138340 w 177949"/>
                <a:gd name="connsiteY5" fmla="*/ 26899 h 203260"/>
                <a:gd name="connsiteX6" fmla="*/ 138340 w 177949"/>
                <a:gd name="connsiteY6" fmla="*/ 19056 h 203260"/>
                <a:gd name="connsiteX7" fmla="*/ 95543 w 177949"/>
                <a:gd name="connsiteY7" fmla="*/ 19809 h 203260"/>
                <a:gd name="connsiteX8" fmla="*/ 52495 w 177949"/>
                <a:gd name="connsiteY8" fmla="*/ 19056 h 203260"/>
                <a:gd name="connsiteX9" fmla="*/ 52495 w 177949"/>
                <a:gd name="connsiteY9" fmla="*/ 26899 h 203260"/>
                <a:gd name="connsiteX10" fmla="*/ 60851 w 177949"/>
                <a:gd name="connsiteY10" fmla="*/ 26899 h 203260"/>
                <a:gd name="connsiteX11" fmla="*/ 84907 w 177949"/>
                <a:gd name="connsiteY11" fmla="*/ 39048 h 203260"/>
                <a:gd name="connsiteX12" fmla="*/ 84907 w 177949"/>
                <a:gd name="connsiteY12" fmla="*/ 53220 h 203260"/>
                <a:gd name="connsiteX13" fmla="*/ 19066 w 177949"/>
                <a:gd name="connsiteY13" fmla="*/ 105354 h 203260"/>
                <a:gd name="connsiteX14" fmla="*/ 84907 w 177949"/>
                <a:gd name="connsiteY14" fmla="*/ 157749 h 203260"/>
                <a:gd name="connsiteX15" fmla="*/ 84907 w 177949"/>
                <a:gd name="connsiteY15" fmla="*/ 171921 h 203260"/>
                <a:gd name="connsiteX16" fmla="*/ 60851 w 177949"/>
                <a:gd name="connsiteY16" fmla="*/ 184070 h 203260"/>
                <a:gd name="connsiteX17" fmla="*/ 52495 w 177949"/>
                <a:gd name="connsiteY17" fmla="*/ 184070 h 203260"/>
                <a:gd name="connsiteX18" fmla="*/ 52495 w 177949"/>
                <a:gd name="connsiteY18" fmla="*/ 191913 h 203260"/>
                <a:gd name="connsiteX19" fmla="*/ 95289 w 177949"/>
                <a:gd name="connsiteY19" fmla="*/ 191152 h 203260"/>
                <a:gd name="connsiteX20" fmla="*/ 138340 w 177949"/>
                <a:gd name="connsiteY20" fmla="*/ 191913 h 203260"/>
                <a:gd name="connsiteX21" fmla="*/ 138340 w 177949"/>
                <a:gd name="connsiteY21" fmla="*/ 184070 h 203260"/>
                <a:gd name="connsiteX22" fmla="*/ 129982 w 177949"/>
                <a:gd name="connsiteY22" fmla="*/ 184070 h 203260"/>
                <a:gd name="connsiteX23" fmla="*/ 105918 w 177949"/>
                <a:gd name="connsiteY23" fmla="*/ 171921 h 203260"/>
                <a:gd name="connsiteX24" fmla="*/ 105918 w 177949"/>
                <a:gd name="connsiteY24" fmla="*/ 157749 h 203260"/>
                <a:gd name="connsiteX25" fmla="*/ 84907 w 177949"/>
                <a:gd name="connsiteY25" fmla="*/ 151929 h 203260"/>
                <a:gd name="connsiteX26" fmla="*/ 44390 w 177949"/>
                <a:gd name="connsiteY26" fmla="*/ 105608 h 203260"/>
                <a:gd name="connsiteX27" fmla="*/ 84907 w 177949"/>
                <a:gd name="connsiteY27" fmla="*/ 59040 h 203260"/>
                <a:gd name="connsiteX28" fmla="*/ 84907 w 177949"/>
                <a:gd name="connsiteY28" fmla="*/ 151929 h 203260"/>
                <a:gd name="connsiteX29" fmla="*/ 105918 w 177949"/>
                <a:gd name="connsiteY29" fmla="*/ 58786 h 203260"/>
                <a:gd name="connsiteX30" fmla="*/ 147959 w 177949"/>
                <a:gd name="connsiteY30" fmla="*/ 105354 h 203260"/>
                <a:gd name="connsiteX31" fmla="*/ 105918 w 177949"/>
                <a:gd name="connsiteY31" fmla="*/ 152174 h 203260"/>
                <a:gd name="connsiteX32" fmla="*/ 105918 w 177949"/>
                <a:gd name="connsiteY32" fmla="*/ 5878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03260">
                  <a:moveTo>
                    <a:pt x="105918" y="157749"/>
                  </a:moveTo>
                  <a:cubicBezTo>
                    <a:pt x="145171" y="154708"/>
                    <a:pt x="173277" y="131174"/>
                    <a:pt x="173277" y="105608"/>
                  </a:cubicBezTo>
                  <a:cubicBezTo>
                    <a:pt x="173277" y="79287"/>
                    <a:pt x="144416" y="56261"/>
                    <a:pt x="105918" y="53220"/>
                  </a:cubicBezTo>
                  <a:lnTo>
                    <a:pt x="105918" y="39048"/>
                  </a:lnTo>
                  <a:cubicBezTo>
                    <a:pt x="105918" y="30441"/>
                    <a:pt x="105918" y="26899"/>
                    <a:pt x="129982" y="26899"/>
                  </a:cubicBezTo>
                  <a:lnTo>
                    <a:pt x="138340" y="26899"/>
                  </a:lnTo>
                  <a:lnTo>
                    <a:pt x="138340" y="19056"/>
                  </a:lnTo>
                  <a:cubicBezTo>
                    <a:pt x="129219" y="19809"/>
                    <a:pt x="105918" y="19809"/>
                    <a:pt x="95543" y="19809"/>
                  </a:cubicBezTo>
                  <a:cubicBezTo>
                    <a:pt x="85162" y="19809"/>
                    <a:pt x="61606" y="19809"/>
                    <a:pt x="52495" y="19056"/>
                  </a:cubicBezTo>
                  <a:lnTo>
                    <a:pt x="52495" y="26899"/>
                  </a:lnTo>
                  <a:lnTo>
                    <a:pt x="60851" y="26899"/>
                  </a:lnTo>
                  <a:cubicBezTo>
                    <a:pt x="84907" y="26899"/>
                    <a:pt x="84907" y="30187"/>
                    <a:pt x="84907" y="39048"/>
                  </a:cubicBezTo>
                  <a:lnTo>
                    <a:pt x="84907" y="53220"/>
                  </a:lnTo>
                  <a:cubicBezTo>
                    <a:pt x="46162" y="57015"/>
                    <a:pt x="19066" y="80303"/>
                    <a:pt x="19066" y="105354"/>
                  </a:cubicBezTo>
                  <a:cubicBezTo>
                    <a:pt x="19066" y="131428"/>
                    <a:pt x="47172" y="153953"/>
                    <a:pt x="84907" y="157749"/>
                  </a:cubicBezTo>
                  <a:lnTo>
                    <a:pt x="84907" y="171921"/>
                  </a:lnTo>
                  <a:cubicBezTo>
                    <a:pt x="84907" y="180528"/>
                    <a:pt x="84907" y="184070"/>
                    <a:pt x="60851" y="184070"/>
                  </a:cubicBezTo>
                  <a:lnTo>
                    <a:pt x="52495" y="184070"/>
                  </a:lnTo>
                  <a:lnTo>
                    <a:pt x="52495" y="191913"/>
                  </a:lnTo>
                  <a:cubicBezTo>
                    <a:pt x="61606" y="191152"/>
                    <a:pt x="84907" y="191152"/>
                    <a:pt x="95289" y="191152"/>
                  </a:cubicBezTo>
                  <a:cubicBezTo>
                    <a:pt x="105674" y="191152"/>
                    <a:pt x="129219" y="191152"/>
                    <a:pt x="138340" y="191913"/>
                  </a:cubicBezTo>
                  <a:lnTo>
                    <a:pt x="138340" y="184070"/>
                  </a:lnTo>
                  <a:lnTo>
                    <a:pt x="129982" y="184070"/>
                  </a:lnTo>
                  <a:cubicBezTo>
                    <a:pt x="105918" y="184070"/>
                    <a:pt x="105918" y="180774"/>
                    <a:pt x="105918" y="171921"/>
                  </a:cubicBezTo>
                  <a:lnTo>
                    <a:pt x="105918" y="157749"/>
                  </a:lnTo>
                  <a:close/>
                  <a:moveTo>
                    <a:pt x="84907" y="151929"/>
                  </a:moveTo>
                  <a:cubicBezTo>
                    <a:pt x="48944" y="147117"/>
                    <a:pt x="44390" y="121305"/>
                    <a:pt x="44390" y="105608"/>
                  </a:cubicBezTo>
                  <a:cubicBezTo>
                    <a:pt x="44390" y="92451"/>
                    <a:pt x="46918" y="64105"/>
                    <a:pt x="84907" y="59040"/>
                  </a:cubicBezTo>
                  <a:lnTo>
                    <a:pt x="84907" y="151929"/>
                  </a:lnTo>
                  <a:close/>
                  <a:moveTo>
                    <a:pt x="105918" y="58786"/>
                  </a:moveTo>
                  <a:cubicBezTo>
                    <a:pt x="140865" y="62835"/>
                    <a:pt x="147959" y="86123"/>
                    <a:pt x="147959" y="105354"/>
                  </a:cubicBezTo>
                  <a:cubicBezTo>
                    <a:pt x="147959" y="120542"/>
                    <a:pt x="144162" y="147626"/>
                    <a:pt x="105918" y="152174"/>
                  </a:cubicBezTo>
                  <a:lnTo>
                    <a:pt x="105918" y="587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6E506979-4651-49A9-852E-1AEC2B65442E}"/>
                </a:ext>
              </a:extLst>
            </p:cNvPr>
            <p:cNvSpPr/>
            <p:nvPr>
              <p:custDataLst>
                <p:tags r:id="rId146"/>
              </p:custDataLst>
            </p:nvPr>
          </p:nvSpPr>
          <p:spPr>
            <a:xfrm>
              <a:off x="9596336" y="-13834900"/>
              <a:ext cx="101685" cy="152445"/>
            </a:xfrm>
            <a:custGeom>
              <a:avLst/>
              <a:gdLst>
                <a:gd name="connsiteX0" fmla="*/ 59136 w 101685"/>
                <a:gd name="connsiteY0" fmla="*/ 24010 h 152445"/>
                <a:gd name="connsiteX1" fmla="*/ 53822 w 101685"/>
                <a:gd name="connsiteY1" fmla="*/ 19056 h 152445"/>
                <a:gd name="connsiteX2" fmla="*/ 19066 w 101685"/>
                <a:gd name="connsiteY2" fmla="*/ 30393 h 152445"/>
                <a:gd name="connsiteX3" fmla="*/ 19066 w 101685"/>
                <a:gd name="connsiteY3" fmla="*/ 36778 h 152445"/>
                <a:gd name="connsiteX4" fmla="*/ 44773 w 101685"/>
                <a:gd name="connsiteY4" fmla="*/ 31815 h 152445"/>
                <a:gd name="connsiteX5" fmla="*/ 44773 w 101685"/>
                <a:gd name="connsiteY5" fmla="*/ 122195 h 152445"/>
                <a:gd name="connsiteX6" fmla="*/ 27042 w 101685"/>
                <a:gd name="connsiteY6" fmla="*/ 130341 h 152445"/>
                <a:gd name="connsiteX7" fmla="*/ 20305 w 101685"/>
                <a:gd name="connsiteY7" fmla="*/ 130341 h 152445"/>
                <a:gd name="connsiteX8" fmla="*/ 20305 w 101685"/>
                <a:gd name="connsiteY8" fmla="*/ 136724 h 152445"/>
                <a:gd name="connsiteX9" fmla="*/ 51868 w 101685"/>
                <a:gd name="connsiteY9" fmla="*/ 136018 h 152445"/>
                <a:gd name="connsiteX10" fmla="*/ 83605 w 101685"/>
                <a:gd name="connsiteY10" fmla="*/ 136724 h 152445"/>
                <a:gd name="connsiteX11" fmla="*/ 83605 w 101685"/>
                <a:gd name="connsiteY11" fmla="*/ 130341 h 152445"/>
                <a:gd name="connsiteX12" fmla="*/ 76868 w 101685"/>
                <a:gd name="connsiteY12" fmla="*/ 130341 h 152445"/>
                <a:gd name="connsiteX13" fmla="*/ 59136 w 101685"/>
                <a:gd name="connsiteY13" fmla="*/ 122195 h 152445"/>
                <a:gd name="connsiteX14" fmla="*/ 59136 w 101685"/>
                <a:gd name="connsiteY14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6" y="24010"/>
                  </a:moveTo>
                  <a:cubicBezTo>
                    <a:pt x="59136" y="19231"/>
                    <a:pt x="58787" y="19056"/>
                    <a:pt x="53822" y="19056"/>
                  </a:cubicBezTo>
                  <a:cubicBezTo>
                    <a:pt x="42470" y="30220"/>
                    <a:pt x="26334" y="30393"/>
                    <a:pt x="19066" y="30393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3" y="31815"/>
                  </a:cubicBezTo>
                  <a:lnTo>
                    <a:pt x="44773" y="122195"/>
                  </a:lnTo>
                  <a:cubicBezTo>
                    <a:pt x="44773" y="128038"/>
                    <a:pt x="44773" y="130341"/>
                    <a:pt x="27042" y="130341"/>
                  </a:cubicBezTo>
                  <a:lnTo>
                    <a:pt x="20305" y="130341"/>
                  </a:lnTo>
                  <a:lnTo>
                    <a:pt x="20305" y="136724"/>
                  </a:lnTo>
                  <a:cubicBezTo>
                    <a:pt x="23499" y="136550"/>
                    <a:pt x="45306" y="136018"/>
                    <a:pt x="51868" y="136018"/>
                  </a:cubicBezTo>
                  <a:cubicBezTo>
                    <a:pt x="57365" y="136018"/>
                    <a:pt x="79704" y="136550"/>
                    <a:pt x="83605" y="136724"/>
                  </a:cubicBezTo>
                  <a:lnTo>
                    <a:pt x="83605" y="130341"/>
                  </a:lnTo>
                  <a:lnTo>
                    <a:pt x="76868" y="130341"/>
                  </a:lnTo>
                  <a:cubicBezTo>
                    <a:pt x="59136" y="130341"/>
                    <a:pt x="59136" y="128038"/>
                    <a:pt x="59136" y="122195"/>
                  </a:cubicBezTo>
                  <a:lnTo>
                    <a:pt x="59136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40798776-2152-4057-8E95-95D443019D2D}"/>
                </a:ext>
              </a:extLst>
            </p:cNvPr>
            <p:cNvSpPr/>
            <p:nvPr>
              <p:custDataLst>
                <p:tags r:id="rId147"/>
              </p:custDataLst>
            </p:nvPr>
          </p:nvSpPr>
          <p:spPr>
            <a:xfrm>
              <a:off x="9761079" y="-13902746"/>
              <a:ext cx="203371" cy="203260"/>
            </a:xfrm>
            <a:custGeom>
              <a:avLst/>
              <a:gdLst>
                <a:gd name="connsiteX0" fmla="*/ 108454 w 203370"/>
                <a:gd name="connsiteY0" fmla="*/ 108402 h 203260"/>
                <a:gd name="connsiteX1" fmla="*/ 179109 w 203370"/>
                <a:gd name="connsiteY1" fmla="*/ 108402 h 203260"/>
                <a:gd name="connsiteX2" fmla="*/ 187467 w 203370"/>
                <a:gd name="connsiteY2" fmla="*/ 103338 h 203260"/>
                <a:gd name="connsiteX3" fmla="*/ 179109 w 203370"/>
                <a:gd name="connsiteY3" fmla="*/ 98279 h 203260"/>
                <a:gd name="connsiteX4" fmla="*/ 108454 w 203370"/>
                <a:gd name="connsiteY4" fmla="*/ 98279 h 203260"/>
                <a:gd name="connsiteX5" fmla="*/ 108454 w 203370"/>
                <a:gd name="connsiteY5" fmla="*/ 27408 h 203260"/>
                <a:gd name="connsiteX6" fmla="*/ 103394 w 203370"/>
                <a:gd name="connsiteY6" fmla="*/ 19056 h 203260"/>
                <a:gd name="connsiteX7" fmla="*/ 98325 w 203370"/>
                <a:gd name="connsiteY7" fmla="*/ 27408 h 203260"/>
                <a:gd name="connsiteX8" fmla="*/ 98325 w 203370"/>
                <a:gd name="connsiteY8" fmla="*/ 98279 h 203260"/>
                <a:gd name="connsiteX9" fmla="*/ 27424 w 203370"/>
                <a:gd name="connsiteY9" fmla="*/ 98279 h 203260"/>
                <a:gd name="connsiteX10" fmla="*/ 19066 w 203370"/>
                <a:gd name="connsiteY10" fmla="*/ 103338 h 203260"/>
                <a:gd name="connsiteX11" fmla="*/ 27424 w 203370"/>
                <a:gd name="connsiteY11" fmla="*/ 108402 h 203260"/>
                <a:gd name="connsiteX12" fmla="*/ 98325 w 203370"/>
                <a:gd name="connsiteY12" fmla="*/ 108402 h 203260"/>
                <a:gd name="connsiteX13" fmla="*/ 98325 w 203370"/>
                <a:gd name="connsiteY13" fmla="*/ 179266 h 203260"/>
                <a:gd name="connsiteX14" fmla="*/ 103394 w 203370"/>
                <a:gd name="connsiteY14" fmla="*/ 187619 h 203260"/>
                <a:gd name="connsiteX15" fmla="*/ 108454 w 203370"/>
                <a:gd name="connsiteY15" fmla="*/ 179266 h 203260"/>
                <a:gd name="connsiteX16" fmla="*/ 108454 w 203370"/>
                <a:gd name="connsiteY16" fmla="*/ 10840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4" y="108402"/>
                  </a:moveTo>
                  <a:lnTo>
                    <a:pt x="179109" y="108402"/>
                  </a:lnTo>
                  <a:cubicBezTo>
                    <a:pt x="182653" y="108402"/>
                    <a:pt x="187467" y="108402"/>
                    <a:pt x="187467" y="103338"/>
                  </a:cubicBezTo>
                  <a:cubicBezTo>
                    <a:pt x="187467" y="98279"/>
                    <a:pt x="182653" y="98279"/>
                    <a:pt x="179109" y="98279"/>
                  </a:cubicBezTo>
                  <a:lnTo>
                    <a:pt x="108454" y="98279"/>
                  </a:lnTo>
                  <a:lnTo>
                    <a:pt x="108454" y="27408"/>
                  </a:lnTo>
                  <a:cubicBezTo>
                    <a:pt x="108454" y="23868"/>
                    <a:pt x="108454" y="19056"/>
                    <a:pt x="103394" y="19056"/>
                  </a:cubicBezTo>
                  <a:cubicBezTo>
                    <a:pt x="98325" y="19056"/>
                    <a:pt x="98325" y="23868"/>
                    <a:pt x="98325" y="27408"/>
                  </a:cubicBezTo>
                  <a:lnTo>
                    <a:pt x="98325" y="98279"/>
                  </a:lnTo>
                  <a:lnTo>
                    <a:pt x="27424" y="98279"/>
                  </a:lnTo>
                  <a:cubicBezTo>
                    <a:pt x="23881" y="98279"/>
                    <a:pt x="19066" y="98279"/>
                    <a:pt x="19066" y="103338"/>
                  </a:cubicBezTo>
                  <a:cubicBezTo>
                    <a:pt x="19066" y="108402"/>
                    <a:pt x="23881" y="108402"/>
                    <a:pt x="27424" y="108402"/>
                  </a:cubicBezTo>
                  <a:lnTo>
                    <a:pt x="98325" y="108402"/>
                  </a:lnTo>
                  <a:lnTo>
                    <a:pt x="98325" y="179266"/>
                  </a:lnTo>
                  <a:cubicBezTo>
                    <a:pt x="98325" y="182807"/>
                    <a:pt x="98325" y="187619"/>
                    <a:pt x="103394" y="187619"/>
                  </a:cubicBezTo>
                  <a:cubicBezTo>
                    <a:pt x="108454" y="187619"/>
                    <a:pt x="108454" y="182807"/>
                    <a:pt x="108454" y="179266"/>
                  </a:cubicBezTo>
                  <a:lnTo>
                    <a:pt x="108454" y="10840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910D617F-9821-48FF-A708-D886703C4067}"/>
                </a:ext>
              </a:extLst>
            </p:cNvPr>
            <p:cNvSpPr/>
            <p:nvPr>
              <p:custDataLst>
                <p:tags r:id="rId148"/>
              </p:custDataLst>
            </p:nvPr>
          </p:nvSpPr>
          <p:spPr>
            <a:xfrm>
              <a:off x="10007513" y="-13922484"/>
              <a:ext cx="101685" cy="203260"/>
            </a:xfrm>
            <a:custGeom>
              <a:avLst/>
              <a:gdLst>
                <a:gd name="connsiteX0" fmla="*/ 83643 w 101685"/>
                <a:gd name="connsiteY0" fmla="*/ 28169 h 203260"/>
                <a:gd name="connsiteX1" fmla="*/ 74269 w 101685"/>
                <a:gd name="connsiteY1" fmla="*/ 19056 h 203260"/>
                <a:gd name="connsiteX2" fmla="*/ 60598 w 101685"/>
                <a:gd name="connsiteY2" fmla="*/ 32465 h 203260"/>
                <a:gd name="connsiteX3" fmla="*/ 70218 w 101685"/>
                <a:gd name="connsiteY3" fmla="*/ 41580 h 203260"/>
                <a:gd name="connsiteX4" fmla="*/ 83643 w 101685"/>
                <a:gd name="connsiteY4" fmla="*/ 28169 h 203260"/>
                <a:gd name="connsiteX5" fmla="*/ 64395 w 101685"/>
                <a:gd name="connsiteY5" fmla="*/ 123330 h 203260"/>
                <a:gd name="connsiteX6" fmla="*/ 69964 w 101685"/>
                <a:gd name="connsiteY6" fmla="*/ 108649 h 203260"/>
                <a:gd name="connsiteX7" fmla="*/ 73261 w 101685"/>
                <a:gd name="connsiteY7" fmla="*/ 95238 h 203260"/>
                <a:gd name="connsiteX8" fmla="*/ 52494 w 101685"/>
                <a:gd name="connsiteY8" fmla="*/ 74483 h 203260"/>
                <a:gd name="connsiteX9" fmla="*/ 19066 w 101685"/>
                <a:gd name="connsiteY9" fmla="*/ 113461 h 203260"/>
                <a:gd name="connsiteX10" fmla="*/ 22108 w 101685"/>
                <a:gd name="connsiteY10" fmla="*/ 115985 h 203260"/>
                <a:gd name="connsiteX11" fmla="*/ 26160 w 101685"/>
                <a:gd name="connsiteY11" fmla="*/ 111436 h 203260"/>
                <a:gd name="connsiteX12" fmla="*/ 51732 w 101685"/>
                <a:gd name="connsiteY12" fmla="*/ 80050 h 203260"/>
                <a:gd name="connsiteX13" fmla="*/ 58064 w 101685"/>
                <a:gd name="connsiteY13" fmla="*/ 88148 h 203260"/>
                <a:gd name="connsiteX14" fmla="*/ 55283 w 101685"/>
                <a:gd name="connsiteY14" fmla="*/ 101312 h 203260"/>
                <a:gd name="connsiteX15" fmla="*/ 37806 w 101685"/>
                <a:gd name="connsiteY15" fmla="*/ 148133 h 203260"/>
                <a:gd name="connsiteX16" fmla="*/ 31983 w 101685"/>
                <a:gd name="connsiteY16" fmla="*/ 168381 h 203260"/>
                <a:gd name="connsiteX17" fmla="*/ 52749 w 101685"/>
                <a:gd name="connsiteY17" fmla="*/ 189135 h 203260"/>
                <a:gd name="connsiteX18" fmla="*/ 85923 w 101685"/>
                <a:gd name="connsiteY18" fmla="*/ 150158 h 203260"/>
                <a:gd name="connsiteX19" fmla="*/ 82881 w 101685"/>
                <a:gd name="connsiteY19" fmla="*/ 147626 h 203260"/>
                <a:gd name="connsiteX20" fmla="*/ 79084 w 101685"/>
                <a:gd name="connsiteY20" fmla="*/ 152183 h 203260"/>
                <a:gd name="connsiteX21" fmla="*/ 53257 w 101685"/>
                <a:gd name="connsiteY21" fmla="*/ 183561 h 203260"/>
                <a:gd name="connsiteX22" fmla="*/ 47180 w 101685"/>
                <a:gd name="connsiteY22" fmla="*/ 175209 h 203260"/>
                <a:gd name="connsiteX23" fmla="*/ 54521 w 101685"/>
                <a:gd name="connsiteY23" fmla="*/ 149904 h 203260"/>
                <a:gd name="connsiteX24" fmla="*/ 64395 w 101685"/>
                <a:gd name="connsiteY24" fmla="*/ 12333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685" h="203260">
                  <a:moveTo>
                    <a:pt x="83643" y="28169"/>
                  </a:moveTo>
                  <a:cubicBezTo>
                    <a:pt x="83643" y="23105"/>
                    <a:pt x="80093" y="19056"/>
                    <a:pt x="74269" y="19056"/>
                  </a:cubicBezTo>
                  <a:cubicBezTo>
                    <a:pt x="67438" y="19056"/>
                    <a:pt x="60598" y="25637"/>
                    <a:pt x="60598" y="32465"/>
                  </a:cubicBezTo>
                  <a:cubicBezTo>
                    <a:pt x="60598" y="37277"/>
                    <a:pt x="64141" y="41580"/>
                    <a:pt x="70218" y="41580"/>
                  </a:cubicBezTo>
                  <a:cubicBezTo>
                    <a:pt x="76041" y="41580"/>
                    <a:pt x="83643" y="35760"/>
                    <a:pt x="83643" y="28169"/>
                  </a:cubicBezTo>
                  <a:close/>
                  <a:moveTo>
                    <a:pt x="64395" y="123330"/>
                  </a:moveTo>
                  <a:cubicBezTo>
                    <a:pt x="67438" y="115985"/>
                    <a:pt x="67438" y="115485"/>
                    <a:pt x="69964" y="108649"/>
                  </a:cubicBezTo>
                  <a:cubicBezTo>
                    <a:pt x="71990" y="103590"/>
                    <a:pt x="73261" y="100042"/>
                    <a:pt x="73261" y="95238"/>
                  </a:cubicBezTo>
                  <a:cubicBezTo>
                    <a:pt x="73261" y="83845"/>
                    <a:pt x="65158" y="74483"/>
                    <a:pt x="52494" y="74483"/>
                  </a:cubicBezTo>
                  <a:cubicBezTo>
                    <a:pt x="28694" y="74483"/>
                    <a:pt x="19066" y="111181"/>
                    <a:pt x="19066" y="113461"/>
                  </a:cubicBezTo>
                  <a:cubicBezTo>
                    <a:pt x="19066" y="115985"/>
                    <a:pt x="21600" y="115985"/>
                    <a:pt x="22108" y="115985"/>
                  </a:cubicBezTo>
                  <a:cubicBezTo>
                    <a:pt x="24642" y="115985"/>
                    <a:pt x="24897" y="115485"/>
                    <a:pt x="26160" y="111436"/>
                  </a:cubicBezTo>
                  <a:cubicBezTo>
                    <a:pt x="32999" y="87639"/>
                    <a:pt x="43128" y="80050"/>
                    <a:pt x="51732" y="80050"/>
                  </a:cubicBezTo>
                  <a:cubicBezTo>
                    <a:pt x="53758" y="80050"/>
                    <a:pt x="58064" y="80050"/>
                    <a:pt x="58064" y="88148"/>
                  </a:cubicBezTo>
                  <a:cubicBezTo>
                    <a:pt x="58064" y="93467"/>
                    <a:pt x="56292" y="98780"/>
                    <a:pt x="55283" y="101312"/>
                  </a:cubicBezTo>
                  <a:cubicBezTo>
                    <a:pt x="53257" y="107886"/>
                    <a:pt x="41857" y="137248"/>
                    <a:pt x="37806" y="148133"/>
                  </a:cubicBezTo>
                  <a:cubicBezTo>
                    <a:pt x="35272" y="154716"/>
                    <a:pt x="31983" y="163060"/>
                    <a:pt x="31983" y="168381"/>
                  </a:cubicBezTo>
                  <a:cubicBezTo>
                    <a:pt x="31983" y="180274"/>
                    <a:pt x="40594" y="189135"/>
                    <a:pt x="52749" y="189135"/>
                  </a:cubicBezTo>
                  <a:cubicBezTo>
                    <a:pt x="76550" y="189135"/>
                    <a:pt x="85923" y="152438"/>
                    <a:pt x="85923" y="150158"/>
                  </a:cubicBezTo>
                  <a:cubicBezTo>
                    <a:pt x="85923" y="147626"/>
                    <a:pt x="83643" y="147626"/>
                    <a:pt x="82881" y="147626"/>
                  </a:cubicBezTo>
                  <a:cubicBezTo>
                    <a:pt x="80347" y="147626"/>
                    <a:pt x="80347" y="148387"/>
                    <a:pt x="79084" y="152183"/>
                  </a:cubicBezTo>
                  <a:cubicBezTo>
                    <a:pt x="74524" y="168126"/>
                    <a:pt x="66166" y="183561"/>
                    <a:pt x="53257" y="183561"/>
                  </a:cubicBezTo>
                  <a:cubicBezTo>
                    <a:pt x="48952" y="183561"/>
                    <a:pt x="47180" y="181036"/>
                    <a:pt x="47180" y="175209"/>
                  </a:cubicBezTo>
                  <a:cubicBezTo>
                    <a:pt x="47180" y="168888"/>
                    <a:pt x="48698" y="165340"/>
                    <a:pt x="54521" y="149904"/>
                  </a:cubicBezTo>
                  <a:lnTo>
                    <a:pt x="64395" y="1233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orme libre : forme 171">
              <a:extLst>
                <a:ext uri="{FF2B5EF4-FFF2-40B4-BE49-F238E27FC236}">
                  <a16:creationId xmlns:a16="http://schemas.microsoft.com/office/drawing/2014/main" id="{044D6617-84E4-4FB0-A15F-D6C941188377}"/>
                </a:ext>
              </a:extLst>
            </p:cNvPr>
            <p:cNvSpPr/>
            <p:nvPr>
              <p:custDataLst>
                <p:tags r:id="rId149"/>
              </p:custDataLst>
            </p:nvPr>
          </p:nvSpPr>
          <p:spPr>
            <a:xfrm>
              <a:off x="10101597" y="-13928049"/>
              <a:ext cx="177949" cy="203260"/>
            </a:xfrm>
            <a:custGeom>
              <a:avLst/>
              <a:gdLst>
                <a:gd name="connsiteX0" fmla="*/ 105920 w 177949"/>
                <a:gd name="connsiteY0" fmla="*/ 157749 h 203260"/>
                <a:gd name="connsiteX1" fmla="*/ 173278 w 177949"/>
                <a:gd name="connsiteY1" fmla="*/ 105608 h 203260"/>
                <a:gd name="connsiteX2" fmla="*/ 105920 w 177949"/>
                <a:gd name="connsiteY2" fmla="*/ 53220 h 203260"/>
                <a:gd name="connsiteX3" fmla="*/ 105920 w 177949"/>
                <a:gd name="connsiteY3" fmla="*/ 39048 h 203260"/>
                <a:gd name="connsiteX4" fmla="*/ 129983 w 177949"/>
                <a:gd name="connsiteY4" fmla="*/ 26899 h 203260"/>
                <a:gd name="connsiteX5" fmla="*/ 138340 w 177949"/>
                <a:gd name="connsiteY5" fmla="*/ 26899 h 203260"/>
                <a:gd name="connsiteX6" fmla="*/ 138340 w 177949"/>
                <a:gd name="connsiteY6" fmla="*/ 19056 h 203260"/>
                <a:gd name="connsiteX7" fmla="*/ 95545 w 177949"/>
                <a:gd name="connsiteY7" fmla="*/ 19809 h 203260"/>
                <a:gd name="connsiteX8" fmla="*/ 52495 w 177949"/>
                <a:gd name="connsiteY8" fmla="*/ 19056 h 203260"/>
                <a:gd name="connsiteX9" fmla="*/ 52495 w 177949"/>
                <a:gd name="connsiteY9" fmla="*/ 26899 h 203260"/>
                <a:gd name="connsiteX10" fmla="*/ 60853 w 177949"/>
                <a:gd name="connsiteY10" fmla="*/ 26899 h 203260"/>
                <a:gd name="connsiteX11" fmla="*/ 84908 w 177949"/>
                <a:gd name="connsiteY11" fmla="*/ 39048 h 203260"/>
                <a:gd name="connsiteX12" fmla="*/ 84908 w 177949"/>
                <a:gd name="connsiteY12" fmla="*/ 53220 h 203260"/>
                <a:gd name="connsiteX13" fmla="*/ 19066 w 177949"/>
                <a:gd name="connsiteY13" fmla="*/ 105354 h 203260"/>
                <a:gd name="connsiteX14" fmla="*/ 84908 w 177949"/>
                <a:gd name="connsiteY14" fmla="*/ 157749 h 203260"/>
                <a:gd name="connsiteX15" fmla="*/ 84908 w 177949"/>
                <a:gd name="connsiteY15" fmla="*/ 171921 h 203260"/>
                <a:gd name="connsiteX16" fmla="*/ 60853 w 177949"/>
                <a:gd name="connsiteY16" fmla="*/ 184070 h 203260"/>
                <a:gd name="connsiteX17" fmla="*/ 52495 w 177949"/>
                <a:gd name="connsiteY17" fmla="*/ 184070 h 203260"/>
                <a:gd name="connsiteX18" fmla="*/ 52495 w 177949"/>
                <a:gd name="connsiteY18" fmla="*/ 191913 h 203260"/>
                <a:gd name="connsiteX19" fmla="*/ 95290 w 177949"/>
                <a:gd name="connsiteY19" fmla="*/ 191152 h 203260"/>
                <a:gd name="connsiteX20" fmla="*/ 138340 w 177949"/>
                <a:gd name="connsiteY20" fmla="*/ 191913 h 203260"/>
                <a:gd name="connsiteX21" fmla="*/ 138340 w 177949"/>
                <a:gd name="connsiteY21" fmla="*/ 184070 h 203260"/>
                <a:gd name="connsiteX22" fmla="*/ 129983 w 177949"/>
                <a:gd name="connsiteY22" fmla="*/ 184070 h 203260"/>
                <a:gd name="connsiteX23" fmla="*/ 105920 w 177949"/>
                <a:gd name="connsiteY23" fmla="*/ 171921 h 203260"/>
                <a:gd name="connsiteX24" fmla="*/ 105920 w 177949"/>
                <a:gd name="connsiteY24" fmla="*/ 157749 h 203260"/>
                <a:gd name="connsiteX25" fmla="*/ 84908 w 177949"/>
                <a:gd name="connsiteY25" fmla="*/ 151929 h 203260"/>
                <a:gd name="connsiteX26" fmla="*/ 44393 w 177949"/>
                <a:gd name="connsiteY26" fmla="*/ 105608 h 203260"/>
                <a:gd name="connsiteX27" fmla="*/ 84908 w 177949"/>
                <a:gd name="connsiteY27" fmla="*/ 59040 h 203260"/>
                <a:gd name="connsiteX28" fmla="*/ 84908 w 177949"/>
                <a:gd name="connsiteY28" fmla="*/ 151929 h 203260"/>
                <a:gd name="connsiteX29" fmla="*/ 105920 w 177949"/>
                <a:gd name="connsiteY29" fmla="*/ 58786 h 203260"/>
                <a:gd name="connsiteX30" fmla="*/ 147960 w 177949"/>
                <a:gd name="connsiteY30" fmla="*/ 105354 h 203260"/>
                <a:gd name="connsiteX31" fmla="*/ 105920 w 177949"/>
                <a:gd name="connsiteY31" fmla="*/ 152174 h 203260"/>
                <a:gd name="connsiteX32" fmla="*/ 105920 w 177949"/>
                <a:gd name="connsiteY32" fmla="*/ 5878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03260">
                  <a:moveTo>
                    <a:pt x="105920" y="157749"/>
                  </a:moveTo>
                  <a:cubicBezTo>
                    <a:pt x="145172" y="154708"/>
                    <a:pt x="173278" y="131174"/>
                    <a:pt x="173278" y="105608"/>
                  </a:cubicBezTo>
                  <a:cubicBezTo>
                    <a:pt x="173278" y="79287"/>
                    <a:pt x="144417" y="56261"/>
                    <a:pt x="105920" y="53220"/>
                  </a:cubicBezTo>
                  <a:lnTo>
                    <a:pt x="105920" y="39048"/>
                  </a:lnTo>
                  <a:cubicBezTo>
                    <a:pt x="105920" y="30441"/>
                    <a:pt x="105920" y="26899"/>
                    <a:pt x="129983" y="26899"/>
                  </a:cubicBezTo>
                  <a:lnTo>
                    <a:pt x="138340" y="26899"/>
                  </a:lnTo>
                  <a:lnTo>
                    <a:pt x="138340" y="19056"/>
                  </a:lnTo>
                  <a:cubicBezTo>
                    <a:pt x="129220" y="19809"/>
                    <a:pt x="105920" y="19809"/>
                    <a:pt x="95545" y="19809"/>
                  </a:cubicBezTo>
                  <a:cubicBezTo>
                    <a:pt x="85162" y="19809"/>
                    <a:pt x="61607" y="19809"/>
                    <a:pt x="52495" y="19056"/>
                  </a:cubicBezTo>
                  <a:lnTo>
                    <a:pt x="52495" y="26899"/>
                  </a:lnTo>
                  <a:lnTo>
                    <a:pt x="60853" y="26899"/>
                  </a:lnTo>
                  <a:cubicBezTo>
                    <a:pt x="84908" y="26899"/>
                    <a:pt x="84908" y="30187"/>
                    <a:pt x="84908" y="39048"/>
                  </a:cubicBezTo>
                  <a:lnTo>
                    <a:pt x="84908" y="53220"/>
                  </a:lnTo>
                  <a:cubicBezTo>
                    <a:pt x="46164" y="57015"/>
                    <a:pt x="19066" y="80303"/>
                    <a:pt x="19066" y="105354"/>
                  </a:cubicBezTo>
                  <a:cubicBezTo>
                    <a:pt x="19066" y="131428"/>
                    <a:pt x="47172" y="153953"/>
                    <a:pt x="84908" y="157749"/>
                  </a:cubicBezTo>
                  <a:lnTo>
                    <a:pt x="84908" y="171921"/>
                  </a:lnTo>
                  <a:cubicBezTo>
                    <a:pt x="84908" y="180528"/>
                    <a:pt x="84908" y="184070"/>
                    <a:pt x="60853" y="184070"/>
                  </a:cubicBezTo>
                  <a:lnTo>
                    <a:pt x="52495" y="184070"/>
                  </a:lnTo>
                  <a:lnTo>
                    <a:pt x="52495" y="191913"/>
                  </a:lnTo>
                  <a:cubicBezTo>
                    <a:pt x="61607" y="191152"/>
                    <a:pt x="84908" y="191152"/>
                    <a:pt x="95290" y="191152"/>
                  </a:cubicBezTo>
                  <a:cubicBezTo>
                    <a:pt x="105674" y="191152"/>
                    <a:pt x="129220" y="191152"/>
                    <a:pt x="138340" y="191913"/>
                  </a:cubicBezTo>
                  <a:lnTo>
                    <a:pt x="138340" y="184070"/>
                  </a:lnTo>
                  <a:lnTo>
                    <a:pt x="129983" y="184070"/>
                  </a:lnTo>
                  <a:cubicBezTo>
                    <a:pt x="105920" y="184070"/>
                    <a:pt x="105920" y="180774"/>
                    <a:pt x="105920" y="171921"/>
                  </a:cubicBezTo>
                  <a:lnTo>
                    <a:pt x="105920" y="157749"/>
                  </a:lnTo>
                  <a:close/>
                  <a:moveTo>
                    <a:pt x="84908" y="151929"/>
                  </a:moveTo>
                  <a:cubicBezTo>
                    <a:pt x="48944" y="147117"/>
                    <a:pt x="44393" y="121305"/>
                    <a:pt x="44393" y="105608"/>
                  </a:cubicBezTo>
                  <a:cubicBezTo>
                    <a:pt x="44393" y="92451"/>
                    <a:pt x="46919" y="64105"/>
                    <a:pt x="84908" y="59040"/>
                  </a:cubicBezTo>
                  <a:lnTo>
                    <a:pt x="84908" y="151929"/>
                  </a:lnTo>
                  <a:close/>
                  <a:moveTo>
                    <a:pt x="105920" y="58786"/>
                  </a:moveTo>
                  <a:cubicBezTo>
                    <a:pt x="140866" y="62835"/>
                    <a:pt x="147960" y="86123"/>
                    <a:pt x="147960" y="105354"/>
                  </a:cubicBezTo>
                  <a:cubicBezTo>
                    <a:pt x="147960" y="120542"/>
                    <a:pt x="144163" y="147626"/>
                    <a:pt x="105920" y="152174"/>
                  </a:cubicBezTo>
                  <a:lnTo>
                    <a:pt x="105920" y="587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orme libre : forme 172">
              <a:extLst>
                <a:ext uri="{FF2B5EF4-FFF2-40B4-BE49-F238E27FC236}">
                  <a16:creationId xmlns:a16="http://schemas.microsoft.com/office/drawing/2014/main" id="{EA9BCCA0-EF45-4130-B6D2-98A8FA326B5D}"/>
                </a:ext>
              </a:extLst>
            </p:cNvPr>
            <p:cNvSpPr/>
            <p:nvPr>
              <p:custDataLst>
                <p:tags r:id="rId150"/>
              </p:custDataLst>
            </p:nvPr>
          </p:nvSpPr>
          <p:spPr>
            <a:xfrm>
              <a:off x="10277236" y="-13836679"/>
              <a:ext cx="101685" cy="152445"/>
            </a:xfrm>
            <a:custGeom>
              <a:avLst/>
              <a:gdLst>
                <a:gd name="connsiteX0" fmla="*/ 105951 w 101685"/>
                <a:gd name="connsiteY0" fmla="*/ 109443 h 152445"/>
                <a:gd name="connsiteX1" fmla="*/ 105951 w 101685"/>
                <a:gd name="connsiteY1" fmla="*/ 103060 h 152445"/>
                <a:gd name="connsiteX2" fmla="*/ 86273 w 101685"/>
                <a:gd name="connsiteY2" fmla="*/ 103060 h 152445"/>
                <a:gd name="connsiteX3" fmla="*/ 86273 w 101685"/>
                <a:gd name="connsiteY3" fmla="*/ 24018 h 152445"/>
                <a:gd name="connsiteX4" fmla="*/ 82373 w 101685"/>
                <a:gd name="connsiteY4" fmla="*/ 19056 h 152445"/>
                <a:gd name="connsiteX5" fmla="*/ 77757 w 101685"/>
                <a:gd name="connsiteY5" fmla="*/ 21542 h 152445"/>
                <a:gd name="connsiteX6" fmla="*/ 19066 w 101685"/>
                <a:gd name="connsiteY6" fmla="*/ 103060 h 152445"/>
                <a:gd name="connsiteX7" fmla="*/ 19066 w 101685"/>
                <a:gd name="connsiteY7" fmla="*/ 109443 h 152445"/>
                <a:gd name="connsiteX8" fmla="*/ 71204 w 101685"/>
                <a:gd name="connsiteY8" fmla="*/ 109443 h 152445"/>
                <a:gd name="connsiteX9" fmla="*/ 71204 w 101685"/>
                <a:gd name="connsiteY9" fmla="*/ 123973 h 152445"/>
                <a:gd name="connsiteX10" fmla="*/ 56840 w 101685"/>
                <a:gd name="connsiteY10" fmla="*/ 132120 h 152445"/>
                <a:gd name="connsiteX11" fmla="*/ 52050 w 101685"/>
                <a:gd name="connsiteY11" fmla="*/ 132120 h 152445"/>
                <a:gd name="connsiteX12" fmla="*/ 52050 w 101685"/>
                <a:gd name="connsiteY12" fmla="*/ 138502 h 152445"/>
                <a:gd name="connsiteX13" fmla="*/ 78647 w 101685"/>
                <a:gd name="connsiteY13" fmla="*/ 137797 h 152445"/>
                <a:gd name="connsiteX14" fmla="*/ 105419 w 101685"/>
                <a:gd name="connsiteY14" fmla="*/ 138502 h 152445"/>
                <a:gd name="connsiteX15" fmla="*/ 105419 w 101685"/>
                <a:gd name="connsiteY15" fmla="*/ 132120 h 152445"/>
                <a:gd name="connsiteX16" fmla="*/ 100637 w 101685"/>
                <a:gd name="connsiteY16" fmla="*/ 132120 h 152445"/>
                <a:gd name="connsiteX17" fmla="*/ 86273 w 101685"/>
                <a:gd name="connsiteY17" fmla="*/ 123973 h 152445"/>
                <a:gd name="connsiteX18" fmla="*/ 86273 w 101685"/>
                <a:gd name="connsiteY18" fmla="*/ 109443 h 152445"/>
                <a:gd name="connsiteX19" fmla="*/ 105951 w 101685"/>
                <a:gd name="connsiteY19" fmla="*/ 109443 h 152445"/>
                <a:gd name="connsiteX20" fmla="*/ 72442 w 101685"/>
                <a:gd name="connsiteY20" fmla="*/ 38198 h 152445"/>
                <a:gd name="connsiteX21" fmla="*/ 72442 w 101685"/>
                <a:gd name="connsiteY21" fmla="*/ 103060 h 152445"/>
                <a:gd name="connsiteX22" fmla="*/ 25628 w 101685"/>
                <a:gd name="connsiteY22" fmla="*/ 103060 h 152445"/>
                <a:gd name="connsiteX23" fmla="*/ 72442 w 101685"/>
                <a:gd name="connsiteY23" fmla="*/ 3819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105951" y="109443"/>
                  </a:moveTo>
                  <a:lnTo>
                    <a:pt x="105951" y="103060"/>
                  </a:lnTo>
                  <a:lnTo>
                    <a:pt x="86273" y="103060"/>
                  </a:lnTo>
                  <a:lnTo>
                    <a:pt x="86273" y="24018"/>
                  </a:lnTo>
                  <a:cubicBezTo>
                    <a:pt x="86273" y="20302"/>
                    <a:pt x="86273" y="19056"/>
                    <a:pt x="82373" y="19056"/>
                  </a:cubicBezTo>
                  <a:cubicBezTo>
                    <a:pt x="80244" y="19056"/>
                    <a:pt x="79537" y="19056"/>
                    <a:pt x="77757" y="21542"/>
                  </a:cubicBezTo>
                  <a:lnTo>
                    <a:pt x="19066" y="103060"/>
                  </a:lnTo>
                  <a:lnTo>
                    <a:pt x="19066" y="109443"/>
                  </a:lnTo>
                  <a:lnTo>
                    <a:pt x="71204" y="109443"/>
                  </a:lnTo>
                  <a:lnTo>
                    <a:pt x="71204" y="123973"/>
                  </a:lnTo>
                  <a:cubicBezTo>
                    <a:pt x="71204" y="130000"/>
                    <a:pt x="71204" y="132120"/>
                    <a:pt x="56840" y="132120"/>
                  </a:cubicBezTo>
                  <a:lnTo>
                    <a:pt x="52050" y="132120"/>
                  </a:lnTo>
                  <a:lnTo>
                    <a:pt x="52050" y="138502"/>
                  </a:lnTo>
                  <a:cubicBezTo>
                    <a:pt x="60916" y="138146"/>
                    <a:pt x="72260" y="137797"/>
                    <a:pt x="78647" y="137797"/>
                  </a:cubicBezTo>
                  <a:cubicBezTo>
                    <a:pt x="85209" y="137797"/>
                    <a:pt x="96553" y="138146"/>
                    <a:pt x="105419" y="138502"/>
                  </a:cubicBezTo>
                  <a:lnTo>
                    <a:pt x="105419" y="132120"/>
                  </a:lnTo>
                  <a:lnTo>
                    <a:pt x="100637" y="132120"/>
                  </a:lnTo>
                  <a:cubicBezTo>
                    <a:pt x="86273" y="132120"/>
                    <a:pt x="86273" y="130000"/>
                    <a:pt x="86273" y="123973"/>
                  </a:cubicBezTo>
                  <a:lnTo>
                    <a:pt x="86273" y="109443"/>
                  </a:lnTo>
                  <a:lnTo>
                    <a:pt x="105951" y="109443"/>
                  </a:lnTo>
                  <a:close/>
                  <a:moveTo>
                    <a:pt x="72442" y="38198"/>
                  </a:moveTo>
                  <a:lnTo>
                    <a:pt x="72442" y="103060"/>
                  </a:lnTo>
                  <a:lnTo>
                    <a:pt x="25628" y="103060"/>
                  </a:lnTo>
                  <a:lnTo>
                    <a:pt x="72442" y="3819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84D2032D-22FA-4EC7-A10E-376F658085F7}"/>
                </a:ext>
              </a:extLst>
            </p:cNvPr>
            <p:cNvSpPr/>
            <p:nvPr>
              <p:custDataLst>
                <p:tags r:id="rId151"/>
              </p:custDataLst>
            </p:nvPr>
          </p:nvSpPr>
          <p:spPr>
            <a:xfrm>
              <a:off x="10749894" y="-13928049"/>
              <a:ext cx="177949" cy="203260"/>
            </a:xfrm>
            <a:custGeom>
              <a:avLst/>
              <a:gdLst>
                <a:gd name="connsiteX0" fmla="*/ 105920 w 177949"/>
                <a:gd name="connsiteY0" fmla="*/ 157749 h 203260"/>
                <a:gd name="connsiteX1" fmla="*/ 173278 w 177949"/>
                <a:gd name="connsiteY1" fmla="*/ 105608 h 203260"/>
                <a:gd name="connsiteX2" fmla="*/ 105920 w 177949"/>
                <a:gd name="connsiteY2" fmla="*/ 53220 h 203260"/>
                <a:gd name="connsiteX3" fmla="*/ 105920 w 177949"/>
                <a:gd name="connsiteY3" fmla="*/ 39048 h 203260"/>
                <a:gd name="connsiteX4" fmla="*/ 129983 w 177949"/>
                <a:gd name="connsiteY4" fmla="*/ 26899 h 203260"/>
                <a:gd name="connsiteX5" fmla="*/ 138340 w 177949"/>
                <a:gd name="connsiteY5" fmla="*/ 26899 h 203260"/>
                <a:gd name="connsiteX6" fmla="*/ 138340 w 177949"/>
                <a:gd name="connsiteY6" fmla="*/ 19056 h 203260"/>
                <a:gd name="connsiteX7" fmla="*/ 95545 w 177949"/>
                <a:gd name="connsiteY7" fmla="*/ 19809 h 203260"/>
                <a:gd name="connsiteX8" fmla="*/ 52495 w 177949"/>
                <a:gd name="connsiteY8" fmla="*/ 19056 h 203260"/>
                <a:gd name="connsiteX9" fmla="*/ 52495 w 177949"/>
                <a:gd name="connsiteY9" fmla="*/ 26899 h 203260"/>
                <a:gd name="connsiteX10" fmla="*/ 60852 w 177949"/>
                <a:gd name="connsiteY10" fmla="*/ 26899 h 203260"/>
                <a:gd name="connsiteX11" fmla="*/ 84907 w 177949"/>
                <a:gd name="connsiteY11" fmla="*/ 39048 h 203260"/>
                <a:gd name="connsiteX12" fmla="*/ 84907 w 177949"/>
                <a:gd name="connsiteY12" fmla="*/ 53220 h 203260"/>
                <a:gd name="connsiteX13" fmla="*/ 19066 w 177949"/>
                <a:gd name="connsiteY13" fmla="*/ 105354 h 203260"/>
                <a:gd name="connsiteX14" fmla="*/ 84907 w 177949"/>
                <a:gd name="connsiteY14" fmla="*/ 157749 h 203260"/>
                <a:gd name="connsiteX15" fmla="*/ 84907 w 177949"/>
                <a:gd name="connsiteY15" fmla="*/ 171921 h 203260"/>
                <a:gd name="connsiteX16" fmla="*/ 60852 w 177949"/>
                <a:gd name="connsiteY16" fmla="*/ 184070 h 203260"/>
                <a:gd name="connsiteX17" fmla="*/ 52495 w 177949"/>
                <a:gd name="connsiteY17" fmla="*/ 184070 h 203260"/>
                <a:gd name="connsiteX18" fmla="*/ 52495 w 177949"/>
                <a:gd name="connsiteY18" fmla="*/ 191913 h 203260"/>
                <a:gd name="connsiteX19" fmla="*/ 95290 w 177949"/>
                <a:gd name="connsiteY19" fmla="*/ 191152 h 203260"/>
                <a:gd name="connsiteX20" fmla="*/ 138340 w 177949"/>
                <a:gd name="connsiteY20" fmla="*/ 191913 h 203260"/>
                <a:gd name="connsiteX21" fmla="*/ 138340 w 177949"/>
                <a:gd name="connsiteY21" fmla="*/ 184070 h 203260"/>
                <a:gd name="connsiteX22" fmla="*/ 129983 w 177949"/>
                <a:gd name="connsiteY22" fmla="*/ 184070 h 203260"/>
                <a:gd name="connsiteX23" fmla="*/ 105920 w 177949"/>
                <a:gd name="connsiteY23" fmla="*/ 171921 h 203260"/>
                <a:gd name="connsiteX24" fmla="*/ 105920 w 177949"/>
                <a:gd name="connsiteY24" fmla="*/ 157749 h 203260"/>
                <a:gd name="connsiteX25" fmla="*/ 84907 w 177949"/>
                <a:gd name="connsiteY25" fmla="*/ 151929 h 203260"/>
                <a:gd name="connsiteX26" fmla="*/ 44392 w 177949"/>
                <a:gd name="connsiteY26" fmla="*/ 105608 h 203260"/>
                <a:gd name="connsiteX27" fmla="*/ 84907 w 177949"/>
                <a:gd name="connsiteY27" fmla="*/ 59040 h 203260"/>
                <a:gd name="connsiteX28" fmla="*/ 84907 w 177949"/>
                <a:gd name="connsiteY28" fmla="*/ 151929 h 203260"/>
                <a:gd name="connsiteX29" fmla="*/ 105920 w 177949"/>
                <a:gd name="connsiteY29" fmla="*/ 58786 h 203260"/>
                <a:gd name="connsiteX30" fmla="*/ 147960 w 177949"/>
                <a:gd name="connsiteY30" fmla="*/ 105354 h 203260"/>
                <a:gd name="connsiteX31" fmla="*/ 105920 w 177949"/>
                <a:gd name="connsiteY31" fmla="*/ 152174 h 203260"/>
                <a:gd name="connsiteX32" fmla="*/ 105920 w 177949"/>
                <a:gd name="connsiteY32" fmla="*/ 5878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03260">
                  <a:moveTo>
                    <a:pt x="105920" y="157749"/>
                  </a:moveTo>
                  <a:cubicBezTo>
                    <a:pt x="145172" y="154708"/>
                    <a:pt x="173278" y="131174"/>
                    <a:pt x="173278" y="105608"/>
                  </a:cubicBezTo>
                  <a:cubicBezTo>
                    <a:pt x="173278" y="79287"/>
                    <a:pt x="144417" y="56261"/>
                    <a:pt x="105920" y="53220"/>
                  </a:cubicBezTo>
                  <a:lnTo>
                    <a:pt x="105920" y="39048"/>
                  </a:lnTo>
                  <a:cubicBezTo>
                    <a:pt x="105920" y="30441"/>
                    <a:pt x="105920" y="26899"/>
                    <a:pt x="129983" y="26899"/>
                  </a:cubicBezTo>
                  <a:lnTo>
                    <a:pt x="138340" y="26899"/>
                  </a:lnTo>
                  <a:lnTo>
                    <a:pt x="138340" y="19056"/>
                  </a:lnTo>
                  <a:cubicBezTo>
                    <a:pt x="129220" y="19809"/>
                    <a:pt x="105920" y="19809"/>
                    <a:pt x="95545" y="19809"/>
                  </a:cubicBezTo>
                  <a:cubicBezTo>
                    <a:pt x="85162" y="19809"/>
                    <a:pt x="61607" y="19809"/>
                    <a:pt x="52495" y="19056"/>
                  </a:cubicBezTo>
                  <a:lnTo>
                    <a:pt x="52495" y="26899"/>
                  </a:lnTo>
                  <a:lnTo>
                    <a:pt x="60852" y="26899"/>
                  </a:lnTo>
                  <a:cubicBezTo>
                    <a:pt x="84907" y="26899"/>
                    <a:pt x="84907" y="30187"/>
                    <a:pt x="84907" y="39048"/>
                  </a:cubicBezTo>
                  <a:lnTo>
                    <a:pt x="84907" y="53220"/>
                  </a:lnTo>
                  <a:cubicBezTo>
                    <a:pt x="46164" y="57015"/>
                    <a:pt x="19066" y="80303"/>
                    <a:pt x="19066" y="105354"/>
                  </a:cubicBezTo>
                  <a:cubicBezTo>
                    <a:pt x="19066" y="131428"/>
                    <a:pt x="47172" y="153953"/>
                    <a:pt x="84907" y="157749"/>
                  </a:cubicBezTo>
                  <a:lnTo>
                    <a:pt x="84907" y="171921"/>
                  </a:lnTo>
                  <a:cubicBezTo>
                    <a:pt x="84907" y="180528"/>
                    <a:pt x="84907" y="184070"/>
                    <a:pt x="60852" y="184070"/>
                  </a:cubicBezTo>
                  <a:lnTo>
                    <a:pt x="52495" y="184070"/>
                  </a:lnTo>
                  <a:lnTo>
                    <a:pt x="52495" y="191913"/>
                  </a:lnTo>
                  <a:cubicBezTo>
                    <a:pt x="61607" y="191152"/>
                    <a:pt x="84907" y="191152"/>
                    <a:pt x="95290" y="191152"/>
                  </a:cubicBezTo>
                  <a:cubicBezTo>
                    <a:pt x="105674" y="191152"/>
                    <a:pt x="129220" y="191152"/>
                    <a:pt x="138340" y="191913"/>
                  </a:cubicBezTo>
                  <a:lnTo>
                    <a:pt x="138340" y="184070"/>
                  </a:lnTo>
                  <a:lnTo>
                    <a:pt x="129983" y="184070"/>
                  </a:lnTo>
                  <a:cubicBezTo>
                    <a:pt x="105920" y="184070"/>
                    <a:pt x="105920" y="180774"/>
                    <a:pt x="105920" y="171921"/>
                  </a:cubicBezTo>
                  <a:lnTo>
                    <a:pt x="105920" y="157749"/>
                  </a:lnTo>
                  <a:close/>
                  <a:moveTo>
                    <a:pt x="84907" y="151929"/>
                  </a:moveTo>
                  <a:cubicBezTo>
                    <a:pt x="48944" y="147117"/>
                    <a:pt x="44392" y="121305"/>
                    <a:pt x="44392" y="105608"/>
                  </a:cubicBezTo>
                  <a:cubicBezTo>
                    <a:pt x="44392" y="92451"/>
                    <a:pt x="46919" y="64105"/>
                    <a:pt x="84907" y="59040"/>
                  </a:cubicBezTo>
                  <a:lnTo>
                    <a:pt x="84907" y="151929"/>
                  </a:lnTo>
                  <a:close/>
                  <a:moveTo>
                    <a:pt x="105920" y="58786"/>
                  </a:moveTo>
                  <a:cubicBezTo>
                    <a:pt x="140866" y="62835"/>
                    <a:pt x="147960" y="86123"/>
                    <a:pt x="147960" y="105354"/>
                  </a:cubicBezTo>
                  <a:cubicBezTo>
                    <a:pt x="147960" y="120542"/>
                    <a:pt x="144163" y="147626"/>
                    <a:pt x="105920" y="152174"/>
                  </a:cubicBezTo>
                  <a:lnTo>
                    <a:pt x="105920" y="587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752D739B-9116-4E9A-A6B8-794552DEA721}"/>
                </a:ext>
              </a:extLst>
            </p:cNvPr>
            <p:cNvSpPr/>
            <p:nvPr>
              <p:custDataLst>
                <p:tags r:id="rId152"/>
              </p:custDataLst>
            </p:nvPr>
          </p:nvSpPr>
          <p:spPr>
            <a:xfrm>
              <a:off x="10929790" y="-13834900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4 w 101685"/>
                <a:gd name="connsiteY1" fmla="*/ 104473 h 152445"/>
                <a:gd name="connsiteX2" fmla="*/ 86798 w 101685"/>
                <a:gd name="connsiteY2" fmla="*/ 120599 h 152445"/>
                <a:gd name="connsiteX3" fmla="*/ 69249 w 101685"/>
                <a:gd name="connsiteY3" fmla="*/ 121663 h 152445"/>
                <a:gd name="connsiteX4" fmla="*/ 36623 w 101685"/>
                <a:gd name="connsiteY4" fmla="*/ 121663 h 152445"/>
                <a:gd name="connsiteX5" fmla="*/ 72086 w 101685"/>
                <a:gd name="connsiteY5" fmla="*/ 91888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5 h 152445"/>
                <a:gd name="connsiteX9" fmla="*/ 28464 w 101685"/>
                <a:gd name="connsiteY9" fmla="*/ 60700 h 152445"/>
                <a:gd name="connsiteX10" fmla="*/ 37862 w 101685"/>
                <a:gd name="connsiteY10" fmla="*/ 51307 h 152445"/>
                <a:gd name="connsiteX11" fmla="*/ 27400 w 101685"/>
                <a:gd name="connsiteY11" fmla="*/ 41914 h 152445"/>
                <a:gd name="connsiteX12" fmla="*/ 53290 w 101685"/>
                <a:gd name="connsiteY12" fmla="*/ 25431 h 152445"/>
                <a:gd name="connsiteX13" fmla="*/ 80245 w 101685"/>
                <a:gd name="connsiteY13" fmla="*/ 53610 h 152445"/>
                <a:gd name="connsiteX14" fmla="*/ 63570 w 101685"/>
                <a:gd name="connsiteY14" fmla="*/ 87633 h 152445"/>
                <a:gd name="connsiteX15" fmla="*/ 20838 w 101685"/>
                <a:gd name="connsiteY15" fmla="*/ 129817 h 152445"/>
                <a:gd name="connsiteX16" fmla="*/ 19066 w 101685"/>
                <a:gd name="connsiteY16" fmla="*/ 136724 h 152445"/>
                <a:gd name="connsiteX17" fmla="*/ 92121 w 101685"/>
                <a:gd name="connsiteY17" fmla="*/ 136724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4" y="104473"/>
                  </a:lnTo>
                  <a:cubicBezTo>
                    <a:pt x="90882" y="108371"/>
                    <a:pt x="89110" y="118828"/>
                    <a:pt x="86798" y="120599"/>
                  </a:cubicBezTo>
                  <a:cubicBezTo>
                    <a:pt x="85384" y="121663"/>
                    <a:pt x="71728" y="121663"/>
                    <a:pt x="69249" y="121663"/>
                  </a:cubicBezTo>
                  <a:lnTo>
                    <a:pt x="36623" y="121663"/>
                  </a:lnTo>
                  <a:cubicBezTo>
                    <a:pt x="55236" y="105180"/>
                    <a:pt x="61449" y="100217"/>
                    <a:pt x="72086" y="91888"/>
                  </a:cubicBezTo>
                  <a:cubicBezTo>
                    <a:pt x="85209" y="81432"/>
                    <a:pt x="97443" y="70443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5"/>
                  </a:cubicBezTo>
                  <a:cubicBezTo>
                    <a:pt x="19066" y="59811"/>
                    <a:pt x="26693" y="60700"/>
                    <a:pt x="28464" y="60700"/>
                  </a:cubicBezTo>
                  <a:cubicBezTo>
                    <a:pt x="32722" y="60700"/>
                    <a:pt x="37862" y="57683"/>
                    <a:pt x="37862" y="51307"/>
                  </a:cubicBezTo>
                  <a:cubicBezTo>
                    <a:pt x="37862" y="48115"/>
                    <a:pt x="36623" y="41914"/>
                    <a:pt x="27400" y="41914"/>
                  </a:cubicBezTo>
                  <a:cubicBezTo>
                    <a:pt x="32897" y="29329"/>
                    <a:pt x="44956" y="25431"/>
                    <a:pt x="53290" y="25431"/>
                  </a:cubicBezTo>
                  <a:cubicBezTo>
                    <a:pt x="71021" y="25431"/>
                    <a:pt x="80245" y="39254"/>
                    <a:pt x="80245" y="53610"/>
                  </a:cubicBezTo>
                  <a:cubicBezTo>
                    <a:pt x="80245" y="69029"/>
                    <a:pt x="69249" y="81256"/>
                    <a:pt x="63570" y="87633"/>
                  </a:cubicBezTo>
                  <a:lnTo>
                    <a:pt x="20838" y="129817"/>
                  </a:lnTo>
                  <a:cubicBezTo>
                    <a:pt x="19066" y="131405"/>
                    <a:pt x="19066" y="131761"/>
                    <a:pt x="19066" y="136724"/>
                  </a:cubicBezTo>
                  <a:lnTo>
                    <a:pt x="92121" y="136724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orme libre : forme 175">
              <a:extLst>
                <a:ext uri="{FF2B5EF4-FFF2-40B4-BE49-F238E27FC236}">
                  <a16:creationId xmlns:a16="http://schemas.microsoft.com/office/drawing/2014/main" id="{AF2D0FD9-FDCD-4B21-A073-B7FE250E40AF}"/>
                </a:ext>
              </a:extLst>
            </p:cNvPr>
            <p:cNvSpPr/>
            <p:nvPr>
              <p:custDataLst>
                <p:tags r:id="rId153"/>
              </p:custDataLst>
            </p:nvPr>
          </p:nvSpPr>
          <p:spPr>
            <a:xfrm>
              <a:off x="11109530" y="-13823522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4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4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7" y="29179"/>
                    <a:pt x="173786" y="29179"/>
                    <a:pt x="173786" y="24114"/>
                  </a:cubicBezTo>
                  <a:cubicBezTo>
                    <a:pt x="173786" y="19056"/>
                    <a:pt x="169227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4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orme libre : forme 176">
              <a:extLst>
                <a:ext uri="{FF2B5EF4-FFF2-40B4-BE49-F238E27FC236}">
                  <a16:creationId xmlns:a16="http://schemas.microsoft.com/office/drawing/2014/main" id="{D610EBE7-2497-4B16-846F-166A3FFE0F58}"/>
                </a:ext>
              </a:extLst>
            </p:cNvPr>
            <p:cNvSpPr/>
            <p:nvPr>
              <p:custDataLst>
                <p:tags r:id="rId154"/>
              </p:custDataLst>
            </p:nvPr>
          </p:nvSpPr>
          <p:spPr>
            <a:xfrm>
              <a:off x="11349124" y="-13922484"/>
              <a:ext cx="101685" cy="203260"/>
            </a:xfrm>
            <a:custGeom>
              <a:avLst/>
              <a:gdLst>
                <a:gd name="connsiteX0" fmla="*/ 83644 w 101685"/>
                <a:gd name="connsiteY0" fmla="*/ 28169 h 203260"/>
                <a:gd name="connsiteX1" fmla="*/ 74269 w 101685"/>
                <a:gd name="connsiteY1" fmla="*/ 19056 h 203260"/>
                <a:gd name="connsiteX2" fmla="*/ 60598 w 101685"/>
                <a:gd name="connsiteY2" fmla="*/ 32465 h 203260"/>
                <a:gd name="connsiteX3" fmla="*/ 70218 w 101685"/>
                <a:gd name="connsiteY3" fmla="*/ 41580 h 203260"/>
                <a:gd name="connsiteX4" fmla="*/ 83644 w 101685"/>
                <a:gd name="connsiteY4" fmla="*/ 28169 h 203260"/>
                <a:gd name="connsiteX5" fmla="*/ 64395 w 101685"/>
                <a:gd name="connsiteY5" fmla="*/ 123330 h 203260"/>
                <a:gd name="connsiteX6" fmla="*/ 69964 w 101685"/>
                <a:gd name="connsiteY6" fmla="*/ 108649 h 203260"/>
                <a:gd name="connsiteX7" fmla="*/ 73261 w 101685"/>
                <a:gd name="connsiteY7" fmla="*/ 95238 h 203260"/>
                <a:gd name="connsiteX8" fmla="*/ 52495 w 101685"/>
                <a:gd name="connsiteY8" fmla="*/ 74483 h 203260"/>
                <a:gd name="connsiteX9" fmla="*/ 19066 w 101685"/>
                <a:gd name="connsiteY9" fmla="*/ 113461 h 203260"/>
                <a:gd name="connsiteX10" fmla="*/ 22109 w 101685"/>
                <a:gd name="connsiteY10" fmla="*/ 115985 h 203260"/>
                <a:gd name="connsiteX11" fmla="*/ 26160 w 101685"/>
                <a:gd name="connsiteY11" fmla="*/ 111436 h 203260"/>
                <a:gd name="connsiteX12" fmla="*/ 51733 w 101685"/>
                <a:gd name="connsiteY12" fmla="*/ 80050 h 203260"/>
                <a:gd name="connsiteX13" fmla="*/ 58064 w 101685"/>
                <a:gd name="connsiteY13" fmla="*/ 88148 h 203260"/>
                <a:gd name="connsiteX14" fmla="*/ 55283 w 101685"/>
                <a:gd name="connsiteY14" fmla="*/ 101312 h 203260"/>
                <a:gd name="connsiteX15" fmla="*/ 37806 w 101685"/>
                <a:gd name="connsiteY15" fmla="*/ 148133 h 203260"/>
                <a:gd name="connsiteX16" fmla="*/ 31983 w 101685"/>
                <a:gd name="connsiteY16" fmla="*/ 168381 h 203260"/>
                <a:gd name="connsiteX17" fmla="*/ 52749 w 101685"/>
                <a:gd name="connsiteY17" fmla="*/ 189135 h 203260"/>
                <a:gd name="connsiteX18" fmla="*/ 85924 w 101685"/>
                <a:gd name="connsiteY18" fmla="*/ 150158 h 203260"/>
                <a:gd name="connsiteX19" fmla="*/ 82882 w 101685"/>
                <a:gd name="connsiteY19" fmla="*/ 147626 h 203260"/>
                <a:gd name="connsiteX20" fmla="*/ 79084 w 101685"/>
                <a:gd name="connsiteY20" fmla="*/ 152183 h 203260"/>
                <a:gd name="connsiteX21" fmla="*/ 53258 w 101685"/>
                <a:gd name="connsiteY21" fmla="*/ 183561 h 203260"/>
                <a:gd name="connsiteX22" fmla="*/ 47180 w 101685"/>
                <a:gd name="connsiteY22" fmla="*/ 175209 h 203260"/>
                <a:gd name="connsiteX23" fmla="*/ 54521 w 101685"/>
                <a:gd name="connsiteY23" fmla="*/ 149904 h 203260"/>
                <a:gd name="connsiteX24" fmla="*/ 64395 w 101685"/>
                <a:gd name="connsiteY24" fmla="*/ 12333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685" h="203260">
                  <a:moveTo>
                    <a:pt x="83644" y="28169"/>
                  </a:moveTo>
                  <a:cubicBezTo>
                    <a:pt x="83644" y="23105"/>
                    <a:pt x="80093" y="19056"/>
                    <a:pt x="74269" y="19056"/>
                  </a:cubicBezTo>
                  <a:cubicBezTo>
                    <a:pt x="67438" y="19056"/>
                    <a:pt x="60598" y="25637"/>
                    <a:pt x="60598" y="32465"/>
                  </a:cubicBezTo>
                  <a:cubicBezTo>
                    <a:pt x="60598" y="37277"/>
                    <a:pt x="64141" y="41580"/>
                    <a:pt x="70218" y="41580"/>
                  </a:cubicBezTo>
                  <a:cubicBezTo>
                    <a:pt x="76041" y="41580"/>
                    <a:pt x="83644" y="35760"/>
                    <a:pt x="83644" y="28169"/>
                  </a:cubicBezTo>
                  <a:close/>
                  <a:moveTo>
                    <a:pt x="64395" y="123330"/>
                  </a:moveTo>
                  <a:cubicBezTo>
                    <a:pt x="67438" y="115985"/>
                    <a:pt x="67438" y="115485"/>
                    <a:pt x="69964" y="108649"/>
                  </a:cubicBezTo>
                  <a:cubicBezTo>
                    <a:pt x="71989" y="103590"/>
                    <a:pt x="73261" y="100042"/>
                    <a:pt x="73261" y="95238"/>
                  </a:cubicBezTo>
                  <a:cubicBezTo>
                    <a:pt x="73261" y="83845"/>
                    <a:pt x="65158" y="74483"/>
                    <a:pt x="52495" y="74483"/>
                  </a:cubicBezTo>
                  <a:cubicBezTo>
                    <a:pt x="28694" y="74483"/>
                    <a:pt x="19066" y="111181"/>
                    <a:pt x="19066" y="113461"/>
                  </a:cubicBezTo>
                  <a:cubicBezTo>
                    <a:pt x="19066" y="115985"/>
                    <a:pt x="21600" y="115985"/>
                    <a:pt x="22109" y="115985"/>
                  </a:cubicBezTo>
                  <a:cubicBezTo>
                    <a:pt x="24642" y="115985"/>
                    <a:pt x="24897" y="115485"/>
                    <a:pt x="26160" y="111436"/>
                  </a:cubicBezTo>
                  <a:cubicBezTo>
                    <a:pt x="33000" y="87639"/>
                    <a:pt x="43129" y="80050"/>
                    <a:pt x="51733" y="80050"/>
                  </a:cubicBezTo>
                  <a:cubicBezTo>
                    <a:pt x="53758" y="80050"/>
                    <a:pt x="58064" y="80050"/>
                    <a:pt x="58064" y="88148"/>
                  </a:cubicBezTo>
                  <a:cubicBezTo>
                    <a:pt x="58064" y="93467"/>
                    <a:pt x="56292" y="98780"/>
                    <a:pt x="55283" y="101312"/>
                  </a:cubicBezTo>
                  <a:cubicBezTo>
                    <a:pt x="53258" y="107886"/>
                    <a:pt x="41857" y="137248"/>
                    <a:pt x="37806" y="148133"/>
                  </a:cubicBezTo>
                  <a:cubicBezTo>
                    <a:pt x="35272" y="154716"/>
                    <a:pt x="31983" y="163060"/>
                    <a:pt x="31983" y="168381"/>
                  </a:cubicBezTo>
                  <a:cubicBezTo>
                    <a:pt x="31983" y="180274"/>
                    <a:pt x="40594" y="189135"/>
                    <a:pt x="52749" y="189135"/>
                  </a:cubicBezTo>
                  <a:cubicBezTo>
                    <a:pt x="76550" y="189135"/>
                    <a:pt x="85924" y="152438"/>
                    <a:pt x="85924" y="150158"/>
                  </a:cubicBezTo>
                  <a:cubicBezTo>
                    <a:pt x="85924" y="147626"/>
                    <a:pt x="83644" y="147626"/>
                    <a:pt x="82882" y="147626"/>
                  </a:cubicBezTo>
                  <a:cubicBezTo>
                    <a:pt x="80347" y="147626"/>
                    <a:pt x="80347" y="148387"/>
                    <a:pt x="79084" y="152183"/>
                  </a:cubicBezTo>
                  <a:cubicBezTo>
                    <a:pt x="74524" y="168126"/>
                    <a:pt x="66167" y="183561"/>
                    <a:pt x="53258" y="183561"/>
                  </a:cubicBezTo>
                  <a:cubicBezTo>
                    <a:pt x="48951" y="183561"/>
                    <a:pt x="47180" y="181036"/>
                    <a:pt x="47180" y="175209"/>
                  </a:cubicBezTo>
                  <a:cubicBezTo>
                    <a:pt x="47180" y="168888"/>
                    <a:pt x="48698" y="165340"/>
                    <a:pt x="54521" y="149904"/>
                  </a:cubicBezTo>
                  <a:lnTo>
                    <a:pt x="64395" y="1233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3714299E-0638-4BFF-9212-A9871D27A45D}"/>
                </a:ext>
              </a:extLst>
            </p:cNvPr>
            <p:cNvSpPr/>
            <p:nvPr>
              <p:custDataLst>
                <p:tags r:id="rId155"/>
              </p:custDataLst>
            </p:nvPr>
          </p:nvSpPr>
          <p:spPr>
            <a:xfrm>
              <a:off x="11443210" y="-13928049"/>
              <a:ext cx="177949" cy="203260"/>
            </a:xfrm>
            <a:custGeom>
              <a:avLst/>
              <a:gdLst>
                <a:gd name="connsiteX0" fmla="*/ 105920 w 177949"/>
                <a:gd name="connsiteY0" fmla="*/ 157749 h 203260"/>
                <a:gd name="connsiteX1" fmla="*/ 173278 w 177949"/>
                <a:gd name="connsiteY1" fmla="*/ 105608 h 203260"/>
                <a:gd name="connsiteX2" fmla="*/ 105920 w 177949"/>
                <a:gd name="connsiteY2" fmla="*/ 53220 h 203260"/>
                <a:gd name="connsiteX3" fmla="*/ 105920 w 177949"/>
                <a:gd name="connsiteY3" fmla="*/ 39048 h 203260"/>
                <a:gd name="connsiteX4" fmla="*/ 129983 w 177949"/>
                <a:gd name="connsiteY4" fmla="*/ 26899 h 203260"/>
                <a:gd name="connsiteX5" fmla="*/ 138340 w 177949"/>
                <a:gd name="connsiteY5" fmla="*/ 26899 h 203260"/>
                <a:gd name="connsiteX6" fmla="*/ 138340 w 177949"/>
                <a:gd name="connsiteY6" fmla="*/ 19056 h 203260"/>
                <a:gd name="connsiteX7" fmla="*/ 95545 w 177949"/>
                <a:gd name="connsiteY7" fmla="*/ 19809 h 203260"/>
                <a:gd name="connsiteX8" fmla="*/ 52495 w 177949"/>
                <a:gd name="connsiteY8" fmla="*/ 19056 h 203260"/>
                <a:gd name="connsiteX9" fmla="*/ 52495 w 177949"/>
                <a:gd name="connsiteY9" fmla="*/ 26899 h 203260"/>
                <a:gd name="connsiteX10" fmla="*/ 60852 w 177949"/>
                <a:gd name="connsiteY10" fmla="*/ 26899 h 203260"/>
                <a:gd name="connsiteX11" fmla="*/ 84907 w 177949"/>
                <a:gd name="connsiteY11" fmla="*/ 39048 h 203260"/>
                <a:gd name="connsiteX12" fmla="*/ 84907 w 177949"/>
                <a:gd name="connsiteY12" fmla="*/ 53220 h 203260"/>
                <a:gd name="connsiteX13" fmla="*/ 19066 w 177949"/>
                <a:gd name="connsiteY13" fmla="*/ 105354 h 203260"/>
                <a:gd name="connsiteX14" fmla="*/ 84907 w 177949"/>
                <a:gd name="connsiteY14" fmla="*/ 157749 h 203260"/>
                <a:gd name="connsiteX15" fmla="*/ 84907 w 177949"/>
                <a:gd name="connsiteY15" fmla="*/ 171921 h 203260"/>
                <a:gd name="connsiteX16" fmla="*/ 60852 w 177949"/>
                <a:gd name="connsiteY16" fmla="*/ 184070 h 203260"/>
                <a:gd name="connsiteX17" fmla="*/ 52495 w 177949"/>
                <a:gd name="connsiteY17" fmla="*/ 184070 h 203260"/>
                <a:gd name="connsiteX18" fmla="*/ 52495 w 177949"/>
                <a:gd name="connsiteY18" fmla="*/ 191913 h 203260"/>
                <a:gd name="connsiteX19" fmla="*/ 95290 w 177949"/>
                <a:gd name="connsiteY19" fmla="*/ 191152 h 203260"/>
                <a:gd name="connsiteX20" fmla="*/ 138340 w 177949"/>
                <a:gd name="connsiteY20" fmla="*/ 191913 h 203260"/>
                <a:gd name="connsiteX21" fmla="*/ 138340 w 177949"/>
                <a:gd name="connsiteY21" fmla="*/ 184070 h 203260"/>
                <a:gd name="connsiteX22" fmla="*/ 129983 w 177949"/>
                <a:gd name="connsiteY22" fmla="*/ 184070 h 203260"/>
                <a:gd name="connsiteX23" fmla="*/ 105920 w 177949"/>
                <a:gd name="connsiteY23" fmla="*/ 171921 h 203260"/>
                <a:gd name="connsiteX24" fmla="*/ 105920 w 177949"/>
                <a:gd name="connsiteY24" fmla="*/ 157749 h 203260"/>
                <a:gd name="connsiteX25" fmla="*/ 84907 w 177949"/>
                <a:gd name="connsiteY25" fmla="*/ 151929 h 203260"/>
                <a:gd name="connsiteX26" fmla="*/ 44392 w 177949"/>
                <a:gd name="connsiteY26" fmla="*/ 105608 h 203260"/>
                <a:gd name="connsiteX27" fmla="*/ 84907 w 177949"/>
                <a:gd name="connsiteY27" fmla="*/ 59040 h 203260"/>
                <a:gd name="connsiteX28" fmla="*/ 84907 w 177949"/>
                <a:gd name="connsiteY28" fmla="*/ 151929 h 203260"/>
                <a:gd name="connsiteX29" fmla="*/ 105920 w 177949"/>
                <a:gd name="connsiteY29" fmla="*/ 58786 h 203260"/>
                <a:gd name="connsiteX30" fmla="*/ 147960 w 177949"/>
                <a:gd name="connsiteY30" fmla="*/ 105354 h 203260"/>
                <a:gd name="connsiteX31" fmla="*/ 105920 w 177949"/>
                <a:gd name="connsiteY31" fmla="*/ 152174 h 203260"/>
                <a:gd name="connsiteX32" fmla="*/ 105920 w 177949"/>
                <a:gd name="connsiteY32" fmla="*/ 5878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03260">
                  <a:moveTo>
                    <a:pt x="105920" y="157749"/>
                  </a:moveTo>
                  <a:cubicBezTo>
                    <a:pt x="145172" y="154708"/>
                    <a:pt x="173278" y="131174"/>
                    <a:pt x="173278" y="105608"/>
                  </a:cubicBezTo>
                  <a:cubicBezTo>
                    <a:pt x="173278" y="79287"/>
                    <a:pt x="144417" y="56261"/>
                    <a:pt x="105920" y="53220"/>
                  </a:cubicBezTo>
                  <a:lnTo>
                    <a:pt x="105920" y="39048"/>
                  </a:lnTo>
                  <a:cubicBezTo>
                    <a:pt x="105920" y="30441"/>
                    <a:pt x="105920" y="26899"/>
                    <a:pt x="129983" y="26899"/>
                  </a:cubicBezTo>
                  <a:lnTo>
                    <a:pt x="138340" y="26899"/>
                  </a:lnTo>
                  <a:lnTo>
                    <a:pt x="138340" y="19056"/>
                  </a:lnTo>
                  <a:cubicBezTo>
                    <a:pt x="129220" y="19809"/>
                    <a:pt x="105920" y="19809"/>
                    <a:pt x="95545" y="19809"/>
                  </a:cubicBezTo>
                  <a:cubicBezTo>
                    <a:pt x="85162" y="19809"/>
                    <a:pt x="61607" y="19809"/>
                    <a:pt x="52495" y="19056"/>
                  </a:cubicBezTo>
                  <a:lnTo>
                    <a:pt x="52495" y="26899"/>
                  </a:lnTo>
                  <a:lnTo>
                    <a:pt x="60852" y="26899"/>
                  </a:lnTo>
                  <a:cubicBezTo>
                    <a:pt x="84907" y="26899"/>
                    <a:pt x="84907" y="30187"/>
                    <a:pt x="84907" y="39048"/>
                  </a:cubicBezTo>
                  <a:lnTo>
                    <a:pt x="84907" y="53220"/>
                  </a:lnTo>
                  <a:cubicBezTo>
                    <a:pt x="46164" y="57015"/>
                    <a:pt x="19066" y="80303"/>
                    <a:pt x="19066" y="105354"/>
                  </a:cubicBezTo>
                  <a:cubicBezTo>
                    <a:pt x="19066" y="131428"/>
                    <a:pt x="47172" y="153953"/>
                    <a:pt x="84907" y="157749"/>
                  </a:cubicBezTo>
                  <a:lnTo>
                    <a:pt x="84907" y="171921"/>
                  </a:lnTo>
                  <a:cubicBezTo>
                    <a:pt x="84907" y="180528"/>
                    <a:pt x="84907" y="184070"/>
                    <a:pt x="60852" y="184070"/>
                  </a:cubicBezTo>
                  <a:lnTo>
                    <a:pt x="52495" y="184070"/>
                  </a:lnTo>
                  <a:lnTo>
                    <a:pt x="52495" y="191913"/>
                  </a:lnTo>
                  <a:cubicBezTo>
                    <a:pt x="61607" y="191152"/>
                    <a:pt x="84907" y="191152"/>
                    <a:pt x="95290" y="191152"/>
                  </a:cubicBezTo>
                  <a:cubicBezTo>
                    <a:pt x="105674" y="191152"/>
                    <a:pt x="129220" y="191152"/>
                    <a:pt x="138340" y="191913"/>
                  </a:cubicBezTo>
                  <a:lnTo>
                    <a:pt x="138340" y="184070"/>
                  </a:lnTo>
                  <a:lnTo>
                    <a:pt x="129983" y="184070"/>
                  </a:lnTo>
                  <a:cubicBezTo>
                    <a:pt x="105920" y="184070"/>
                    <a:pt x="105920" y="180774"/>
                    <a:pt x="105920" y="171921"/>
                  </a:cubicBezTo>
                  <a:lnTo>
                    <a:pt x="105920" y="157749"/>
                  </a:lnTo>
                  <a:close/>
                  <a:moveTo>
                    <a:pt x="84907" y="151929"/>
                  </a:moveTo>
                  <a:cubicBezTo>
                    <a:pt x="48944" y="147117"/>
                    <a:pt x="44392" y="121305"/>
                    <a:pt x="44392" y="105608"/>
                  </a:cubicBezTo>
                  <a:cubicBezTo>
                    <a:pt x="44392" y="92451"/>
                    <a:pt x="46919" y="64105"/>
                    <a:pt x="84907" y="59040"/>
                  </a:cubicBezTo>
                  <a:lnTo>
                    <a:pt x="84907" y="151929"/>
                  </a:lnTo>
                  <a:close/>
                  <a:moveTo>
                    <a:pt x="105920" y="58786"/>
                  </a:moveTo>
                  <a:cubicBezTo>
                    <a:pt x="140866" y="62835"/>
                    <a:pt x="147960" y="86123"/>
                    <a:pt x="147960" y="105354"/>
                  </a:cubicBezTo>
                  <a:cubicBezTo>
                    <a:pt x="147960" y="120542"/>
                    <a:pt x="144163" y="147626"/>
                    <a:pt x="105920" y="152174"/>
                  </a:cubicBezTo>
                  <a:lnTo>
                    <a:pt x="105920" y="587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orme libre : forme 178">
              <a:extLst>
                <a:ext uri="{FF2B5EF4-FFF2-40B4-BE49-F238E27FC236}">
                  <a16:creationId xmlns:a16="http://schemas.microsoft.com/office/drawing/2014/main" id="{72AE9FFD-67A6-4DFE-A9D4-F293A9D26245}"/>
                </a:ext>
              </a:extLst>
            </p:cNvPr>
            <p:cNvSpPr/>
            <p:nvPr>
              <p:custDataLst>
                <p:tags r:id="rId156"/>
              </p:custDataLst>
            </p:nvPr>
          </p:nvSpPr>
          <p:spPr>
            <a:xfrm>
              <a:off x="11623106" y="-13834900"/>
              <a:ext cx="101685" cy="152445"/>
            </a:xfrm>
            <a:custGeom>
              <a:avLst/>
              <a:gdLst>
                <a:gd name="connsiteX0" fmla="*/ 35383 w 101685"/>
                <a:gd name="connsiteY0" fmla="*/ 37834 h 152445"/>
                <a:gd name="connsiteX1" fmla="*/ 52583 w 101685"/>
                <a:gd name="connsiteY1" fmla="*/ 40144 h 152445"/>
                <a:gd name="connsiteX2" fmla="*/ 89817 w 101685"/>
                <a:gd name="connsiteY2" fmla="*/ 21534 h 152445"/>
                <a:gd name="connsiteX3" fmla="*/ 87688 w 101685"/>
                <a:gd name="connsiteY3" fmla="*/ 19056 h 152445"/>
                <a:gd name="connsiteX4" fmla="*/ 86266 w 101685"/>
                <a:gd name="connsiteY4" fmla="*/ 19580 h 152445"/>
                <a:gd name="connsiteX5" fmla="*/ 59494 w 101685"/>
                <a:gd name="connsiteY5" fmla="*/ 24725 h 152445"/>
                <a:gd name="connsiteX6" fmla="*/ 33604 w 101685"/>
                <a:gd name="connsiteY6" fmla="*/ 19936 h 152445"/>
                <a:gd name="connsiteX7" fmla="*/ 31300 w 101685"/>
                <a:gd name="connsiteY7" fmla="*/ 19056 h 152445"/>
                <a:gd name="connsiteX8" fmla="*/ 28996 w 101685"/>
                <a:gd name="connsiteY8" fmla="*/ 23835 h 152445"/>
                <a:gd name="connsiteX9" fmla="*/ 28996 w 101685"/>
                <a:gd name="connsiteY9" fmla="*/ 76119 h 152445"/>
                <a:gd name="connsiteX10" fmla="*/ 31833 w 101685"/>
                <a:gd name="connsiteY10" fmla="*/ 81256 h 152445"/>
                <a:gd name="connsiteX11" fmla="*/ 35383 w 101685"/>
                <a:gd name="connsiteY11" fmla="*/ 78772 h 152445"/>
                <a:gd name="connsiteX12" fmla="*/ 60026 w 101685"/>
                <a:gd name="connsiteY12" fmla="*/ 67608 h 152445"/>
                <a:gd name="connsiteX13" fmla="*/ 76344 w 101685"/>
                <a:gd name="connsiteY13" fmla="*/ 77533 h 152445"/>
                <a:gd name="connsiteX14" fmla="*/ 80594 w 101685"/>
                <a:gd name="connsiteY14" fmla="*/ 100391 h 152445"/>
                <a:gd name="connsiteX15" fmla="*/ 75279 w 101685"/>
                <a:gd name="connsiteY15" fmla="*/ 123966 h 152445"/>
                <a:gd name="connsiteX16" fmla="*/ 54529 w 101685"/>
                <a:gd name="connsiteY16" fmla="*/ 134596 h 152445"/>
                <a:gd name="connsiteX17" fmla="*/ 26692 w 101685"/>
                <a:gd name="connsiteY17" fmla="*/ 116525 h 152445"/>
                <a:gd name="connsiteX18" fmla="*/ 36798 w 101685"/>
                <a:gd name="connsiteY18" fmla="*/ 107839 h 152445"/>
                <a:gd name="connsiteX19" fmla="*/ 27932 w 101685"/>
                <a:gd name="connsiteY19" fmla="*/ 98803 h 152445"/>
                <a:gd name="connsiteX20" fmla="*/ 19066 w 101685"/>
                <a:gd name="connsiteY20" fmla="*/ 108371 h 152445"/>
                <a:gd name="connsiteX21" fmla="*/ 54886 w 101685"/>
                <a:gd name="connsiteY21" fmla="*/ 140266 h 152445"/>
                <a:gd name="connsiteX22" fmla="*/ 97443 w 101685"/>
                <a:gd name="connsiteY22" fmla="*/ 101106 h 152445"/>
                <a:gd name="connsiteX23" fmla="*/ 60201 w 101685"/>
                <a:gd name="connsiteY23" fmla="*/ 62646 h 152445"/>
                <a:gd name="connsiteX24" fmla="*/ 35383 w 101685"/>
                <a:gd name="connsiteY24" fmla="*/ 71332 h 152445"/>
                <a:gd name="connsiteX25" fmla="*/ 35383 w 101685"/>
                <a:gd name="connsiteY25" fmla="*/ 37834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685" h="152445">
                  <a:moveTo>
                    <a:pt x="35383" y="37834"/>
                  </a:moveTo>
                  <a:cubicBezTo>
                    <a:pt x="44424" y="40144"/>
                    <a:pt x="49746" y="40144"/>
                    <a:pt x="52583" y="40144"/>
                  </a:cubicBezTo>
                  <a:cubicBezTo>
                    <a:pt x="75986" y="40144"/>
                    <a:pt x="89817" y="24193"/>
                    <a:pt x="89817" y="21534"/>
                  </a:cubicBezTo>
                  <a:cubicBezTo>
                    <a:pt x="89817" y="19580"/>
                    <a:pt x="88578" y="19056"/>
                    <a:pt x="87688" y="19056"/>
                  </a:cubicBezTo>
                  <a:cubicBezTo>
                    <a:pt x="87330" y="19056"/>
                    <a:pt x="86981" y="19056"/>
                    <a:pt x="86266" y="19580"/>
                  </a:cubicBezTo>
                  <a:cubicBezTo>
                    <a:pt x="82016" y="21176"/>
                    <a:pt x="72618" y="24725"/>
                    <a:pt x="59494" y="24725"/>
                  </a:cubicBezTo>
                  <a:cubicBezTo>
                    <a:pt x="54529" y="24725"/>
                    <a:pt x="45130" y="24367"/>
                    <a:pt x="33604" y="19936"/>
                  </a:cubicBezTo>
                  <a:cubicBezTo>
                    <a:pt x="31833" y="19056"/>
                    <a:pt x="31483" y="19056"/>
                    <a:pt x="31300" y="19056"/>
                  </a:cubicBezTo>
                  <a:cubicBezTo>
                    <a:pt x="28996" y="19056"/>
                    <a:pt x="28996" y="21000"/>
                    <a:pt x="28996" y="23835"/>
                  </a:cubicBezTo>
                  <a:lnTo>
                    <a:pt x="28996" y="76119"/>
                  </a:lnTo>
                  <a:cubicBezTo>
                    <a:pt x="28996" y="79129"/>
                    <a:pt x="28996" y="81256"/>
                    <a:pt x="31833" y="81256"/>
                  </a:cubicBezTo>
                  <a:cubicBezTo>
                    <a:pt x="33429" y="81256"/>
                    <a:pt x="33604" y="80900"/>
                    <a:pt x="35383" y="78772"/>
                  </a:cubicBezTo>
                  <a:cubicBezTo>
                    <a:pt x="43002" y="69029"/>
                    <a:pt x="53822" y="67608"/>
                    <a:pt x="60026" y="67608"/>
                  </a:cubicBezTo>
                  <a:cubicBezTo>
                    <a:pt x="70664" y="67608"/>
                    <a:pt x="75454" y="76119"/>
                    <a:pt x="76344" y="77533"/>
                  </a:cubicBezTo>
                  <a:cubicBezTo>
                    <a:pt x="79529" y="83384"/>
                    <a:pt x="80594" y="90117"/>
                    <a:pt x="80594" y="100391"/>
                  </a:cubicBezTo>
                  <a:cubicBezTo>
                    <a:pt x="80594" y="105712"/>
                    <a:pt x="80594" y="116168"/>
                    <a:pt x="75279" y="123966"/>
                  </a:cubicBezTo>
                  <a:cubicBezTo>
                    <a:pt x="70847" y="130341"/>
                    <a:pt x="63220" y="134596"/>
                    <a:pt x="54529" y="134596"/>
                  </a:cubicBezTo>
                  <a:cubicBezTo>
                    <a:pt x="43002" y="134596"/>
                    <a:pt x="31125" y="128221"/>
                    <a:pt x="26692" y="116525"/>
                  </a:cubicBezTo>
                  <a:cubicBezTo>
                    <a:pt x="33429" y="117049"/>
                    <a:pt x="36798" y="112619"/>
                    <a:pt x="36798" y="107839"/>
                  </a:cubicBezTo>
                  <a:cubicBezTo>
                    <a:pt x="36798" y="100217"/>
                    <a:pt x="30236" y="98803"/>
                    <a:pt x="27932" y="98803"/>
                  </a:cubicBezTo>
                  <a:cubicBezTo>
                    <a:pt x="27582" y="98803"/>
                    <a:pt x="19066" y="98803"/>
                    <a:pt x="19066" y="108371"/>
                  </a:cubicBezTo>
                  <a:cubicBezTo>
                    <a:pt x="19066" y="124322"/>
                    <a:pt x="33604" y="140266"/>
                    <a:pt x="54886" y="140266"/>
                  </a:cubicBezTo>
                  <a:cubicBezTo>
                    <a:pt x="77583" y="140266"/>
                    <a:pt x="97443" y="123434"/>
                    <a:pt x="97443" y="101106"/>
                  </a:cubicBezTo>
                  <a:cubicBezTo>
                    <a:pt x="97443" y="81083"/>
                    <a:pt x="82190" y="62646"/>
                    <a:pt x="60201" y="62646"/>
                  </a:cubicBezTo>
                  <a:cubicBezTo>
                    <a:pt x="52400" y="62646"/>
                    <a:pt x="43185" y="64598"/>
                    <a:pt x="35383" y="71332"/>
                  </a:cubicBezTo>
                  <a:lnTo>
                    <a:pt x="35383" y="3783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orme libre : forme 179">
              <a:extLst>
                <a:ext uri="{FF2B5EF4-FFF2-40B4-BE49-F238E27FC236}">
                  <a16:creationId xmlns:a16="http://schemas.microsoft.com/office/drawing/2014/main" id="{68189BBB-E733-4A50-9F37-0E4726EBB869}"/>
                </a:ext>
              </a:extLst>
            </p:cNvPr>
            <p:cNvSpPr/>
            <p:nvPr>
              <p:custDataLst>
                <p:tags r:id="rId157"/>
              </p:custDataLst>
            </p:nvPr>
          </p:nvSpPr>
          <p:spPr>
            <a:xfrm>
              <a:off x="6528069" y="-13624302"/>
              <a:ext cx="177949" cy="203260"/>
            </a:xfrm>
            <a:custGeom>
              <a:avLst/>
              <a:gdLst>
                <a:gd name="connsiteX0" fmla="*/ 105920 w 177949"/>
                <a:gd name="connsiteY0" fmla="*/ 157749 h 203260"/>
                <a:gd name="connsiteX1" fmla="*/ 173278 w 177949"/>
                <a:gd name="connsiteY1" fmla="*/ 105608 h 203260"/>
                <a:gd name="connsiteX2" fmla="*/ 105920 w 177949"/>
                <a:gd name="connsiteY2" fmla="*/ 53220 h 203260"/>
                <a:gd name="connsiteX3" fmla="*/ 105920 w 177949"/>
                <a:gd name="connsiteY3" fmla="*/ 39048 h 203260"/>
                <a:gd name="connsiteX4" fmla="*/ 129983 w 177949"/>
                <a:gd name="connsiteY4" fmla="*/ 26901 h 203260"/>
                <a:gd name="connsiteX5" fmla="*/ 138340 w 177949"/>
                <a:gd name="connsiteY5" fmla="*/ 26901 h 203260"/>
                <a:gd name="connsiteX6" fmla="*/ 138340 w 177949"/>
                <a:gd name="connsiteY6" fmla="*/ 19056 h 203260"/>
                <a:gd name="connsiteX7" fmla="*/ 95545 w 177949"/>
                <a:gd name="connsiteY7" fmla="*/ 19809 h 203260"/>
                <a:gd name="connsiteX8" fmla="*/ 52495 w 177949"/>
                <a:gd name="connsiteY8" fmla="*/ 19056 h 203260"/>
                <a:gd name="connsiteX9" fmla="*/ 52495 w 177949"/>
                <a:gd name="connsiteY9" fmla="*/ 26901 h 203260"/>
                <a:gd name="connsiteX10" fmla="*/ 60852 w 177949"/>
                <a:gd name="connsiteY10" fmla="*/ 26901 h 203260"/>
                <a:gd name="connsiteX11" fmla="*/ 84908 w 177949"/>
                <a:gd name="connsiteY11" fmla="*/ 39048 h 203260"/>
                <a:gd name="connsiteX12" fmla="*/ 84908 w 177949"/>
                <a:gd name="connsiteY12" fmla="*/ 53220 h 203260"/>
                <a:gd name="connsiteX13" fmla="*/ 19066 w 177949"/>
                <a:gd name="connsiteY13" fmla="*/ 105354 h 203260"/>
                <a:gd name="connsiteX14" fmla="*/ 84908 w 177949"/>
                <a:gd name="connsiteY14" fmla="*/ 157749 h 203260"/>
                <a:gd name="connsiteX15" fmla="*/ 84908 w 177949"/>
                <a:gd name="connsiteY15" fmla="*/ 171921 h 203260"/>
                <a:gd name="connsiteX16" fmla="*/ 60852 w 177949"/>
                <a:gd name="connsiteY16" fmla="*/ 184070 h 203260"/>
                <a:gd name="connsiteX17" fmla="*/ 52495 w 177949"/>
                <a:gd name="connsiteY17" fmla="*/ 184070 h 203260"/>
                <a:gd name="connsiteX18" fmla="*/ 52495 w 177949"/>
                <a:gd name="connsiteY18" fmla="*/ 191913 h 203260"/>
                <a:gd name="connsiteX19" fmla="*/ 95290 w 177949"/>
                <a:gd name="connsiteY19" fmla="*/ 191152 h 203260"/>
                <a:gd name="connsiteX20" fmla="*/ 138340 w 177949"/>
                <a:gd name="connsiteY20" fmla="*/ 191913 h 203260"/>
                <a:gd name="connsiteX21" fmla="*/ 138340 w 177949"/>
                <a:gd name="connsiteY21" fmla="*/ 184070 h 203260"/>
                <a:gd name="connsiteX22" fmla="*/ 129983 w 177949"/>
                <a:gd name="connsiteY22" fmla="*/ 184070 h 203260"/>
                <a:gd name="connsiteX23" fmla="*/ 105920 w 177949"/>
                <a:gd name="connsiteY23" fmla="*/ 171921 h 203260"/>
                <a:gd name="connsiteX24" fmla="*/ 105920 w 177949"/>
                <a:gd name="connsiteY24" fmla="*/ 157749 h 203260"/>
                <a:gd name="connsiteX25" fmla="*/ 84908 w 177949"/>
                <a:gd name="connsiteY25" fmla="*/ 151929 h 203260"/>
                <a:gd name="connsiteX26" fmla="*/ 44392 w 177949"/>
                <a:gd name="connsiteY26" fmla="*/ 105608 h 203260"/>
                <a:gd name="connsiteX27" fmla="*/ 84908 w 177949"/>
                <a:gd name="connsiteY27" fmla="*/ 59040 h 203260"/>
                <a:gd name="connsiteX28" fmla="*/ 84908 w 177949"/>
                <a:gd name="connsiteY28" fmla="*/ 151929 h 203260"/>
                <a:gd name="connsiteX29" fmla="*/ 105920 w 177949"/>
                <a:gd name="connsiteY29" fmla="*/ 58786 h 203260"/>
                <a:gd name="connsiteX30" fmla="*/ 147960 w 177949"/>
                <a:gd name="connsiteY30" fmla="*/ 105354 h 203260"/>
                <a:gd name="connsiteX31" fmla="*/ 105920 w 177949"/>
                <a:gd name="connsiteY31" fmla="*/ 152175 h 203260"/>
                <a:gd name="connsiteX32" fmla="*/ 105920 w 177949"/>
                <a:gd name="connsiteY32" fmla="*/ 5878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03260">
                  <a:moveTo>
                    <a:pt x="105920" y="157749"/>
                  </a:moveTo>
                  <a:cubicBezTo>
                    <a:pt x="145172" y="154708"/>
                    <a:pt x="173278" y="131174"/>
                    <a:pt x="173278" y="105608"/>
                  </a:cubicBezTo>
                  <a:cubicBezTo>
                    <a:pt x="173278" y="79287"/>
                    <a:pt x="144417" y="56261"/>
                    <a:pt x="105920" y="53220"/>
                  </a:cubicBezTo>
                  <a:lnTo>
                    <a:pt x="105920" y="39048"/>
                  </a:lnTo>
                  <a:cubicBezTo>
                    <a:pt x="105920" y="30441"/>
                    <a:pt x="105920" y="26901"/>
                    <a:pt x="129983" y="26901"/>
                  </a:cubicBezTo>
                  <a:lnTo>
                    <a:pt x="138340" y="26901"/>
                  </a:lnTo>
                  <a:lnTo>
                    <a:pt x="138340" y="19056"/>
                  </a:lnTo>
                  <a:cubicBezTo>
                    <a:pt x="129220" y="19809"/>
                    <a:pt x="105920" y="19809"/>
                    <a:pt x="95545" y="19809"/>
                  </a:cubicBezTo>
                  <a:cubicBezTo>
                    <a:pt x="85162" y="19809"/>
                    <a:pt x="61607" y="19809"/>
                    <a:pt x="52495" y="19056"/>
                  </a:cubicBezTo>
                  <a:lnTo>
                    <a:pt x="52495" y="26901"/>
                  </a:lnTo>
                  <a:lnTo>
                    <a:pt x="60852" y="26901"/>
                  </a:lnTo>
                  <a:cubicBezTo>
                    <a:pt x="84908" y="26901"/>
                    <a:pt x="84908" y="30187"/>
                    <a:pt x="84908" y="39048"/>
                  </a:cubicBezTo>
                  <a:lnTo>
                    <a:pt x="84908" y="53220"/>
                  </a:lnTo>
                  <a:cubicBezTo>
                    <a:pt x="46164" y="57017"/>
                    <a:pt x="19066" y="80304"/>
                    <a:pt x="19066" y="105354"/>
                  </a:cubicBezTo>
                  <a:cubicBezTo>
                    <a:pt x="19066" y="131428"/>
                    <a:pt x="47172" y="153954"/>
                    <a:pt x="84908" y="157749"/>
                  </a:cubicBezTo>
                  <a:lnTo>
                    <a:pt x="84908" y="171921"/>
                  </a:lnTo>
                  <a:cubicBezTo>
                    <a:pt x="84908" y="180528"/>
                    <a:pt x="84908" y="184070"/>
                    <a:pt x="60852" y="184070"/>
                  </a:cubicBezTo>
                  <a:lnTo>
                    <a:pt x="52495" y="184070"/>
                  </a:lnTo>
                  <a:lnTo>
                    <a:pt x="52495" y="191913"/>
                  </a:lnTo>
                  <a:cubicBezTo>
                    <a:pt x="61607" y="191152"/>
                    <a:pt x="84908" y="191152"/>
                    <a:pt x="95290" y="191152"/>
                  </a:cubicBezTo>
                  <a:cubicBezTo>
                    <a:pt x="105673" y="191152"/>
                    <a:pt x="129220" y="191152"/>
                    <a:pt x="138340" y="191913"/>
                  </a:cubicBezTo>
                  <a:lnTo>
                    <a:pt x="138340" y="184070"/>
                  </a:lnTo>
                  <a:lnTo>
                    <a:pt x="129983" y="184070"/>
                  </a:lnTo>
                  <a:cubicBezTo>
                    <a:pt x="105920" y="184070"/>
                    <a:pt x="105920" y="180774"/>
                    <a:pt x="105920" y="171921"/>
                  </a:cubicBezTo>
                  <a:lnTo>
                    <a:pt x="105920" y="157749"/>
                  </a:lnTo>
                  <a:close/>
                  <a:moveTo>
                    <a:pt x="84908" y="151929"/>
                  </a:moveTo>
                  <a:cubicBezTo>
                    <a:pt x="48944" y="147117"/>
                    <a:pt x="44392" y="121305"/>
                    <a:pt x="44392" y="105608"/>
                  </a:cubicBezTo>
                  <a:cubicBezTo>
                    <a:pt x="44392" y="92451"/>
                    <a:pt x="46918" y="64107"/>
                    <a:pt x="84908" y="59040"/>
                  </a:cubicBezTo>
                  <a:lnTo>
                    <a:pt x="84908" y="151929"/>
                  </a:lnTo>
                  <a:close/>
                  <a:moveTo>
                    <a:pt x="105920" y="58786"/>
                  </a:moveTo>
                  <a:cubicBezTo>
                    <a:pt x="140866" y="62837"/>
                    <a:pt x="147960" y="86124"/>
                    <a:pt x="147960" y="105354"/>
                  </a:cubicBezTo>
                  <a:cubicBezTo>
                    <a:pt x="147960" y="120543"/>
                    <a:pt x="144163" y="147626"/>
                    <a:pt x="105920" y="152175"/>
                  </a:cubicBezTo>
                  <a:lnTo>
                    <a:pt x="105920" y="587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orme libre : forme 180">
              <a:extLst>
                <a:ext uri="{FF2B5EF4-FFF2-40B4-BE49-F238E27FC236}">
                  <a16:creationId xmlns:a16="http://schemas.microsoft.com/office/drawing/2014/main" id="{A59F6488-15E9-45DA-8A3A-63F090644BDB}"/>
                </a:ext>
              </a:extLst>
            </p:cNvPr>
            <p:cNvSpPr/>
            <p:nvPr>
              <p:custDataLst>
                <p:tags r:id="rId158"/>
              </p:custDataLst>
            </p:nvPr>
          </p:nvSpPr>
          <p:spPr>
            <a:xfrm>
              <a:off x="6707965" y="-13531154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4 w 101685"/>
                <a:gd name="connsiteY1" fmla="*/ 104473 h 152445"/>
                <a:gd name="connsiteX2" fmla="*/ 86798 w 101685"/>
                <a:gd name="connsiteY2" fmla="*/ 120599 h 152445"/>
                <a:gd name="connsiteX3" fmla="*/ 69249 w 101685"/>
                <a:gd name="connsiteY3" fmla="*/ 121663 h 152445"/>
                <a:gd name="connsiteX4" fmla="*/ 36623 w 101685"/>
                <a:gd name="connsiteY4" fmla="*/ 121663 h 152445"/>
                <a:gd name="connsiteX5" fmla="*/ 72086 w 101685"/>
                <a:gd name="connsiteY5" fmla="*/ 91888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6 h 152445"/>
                <a:gd name="connsiteX9" fmla="*/ 28464 w 101685"/>
                <a:gd name="connsiteY9" fmla="*/ 60701 h 152445"/>
                <a:gd name="connsiteX10" fmla="*/ 37862 w 101685"/>
                <a:gd name="connsiteY10" fmla="*/ 51308 h 152445"/>
                <a:gd name="connsiteX11" fmla="*/ 27400 w 101685"/>
                <a:gd name="connsiteY11" fmla="*/ 41915 h 152445"/>
                <a:gd name="connsiteX12" fmla="*/ 53290 w 101685"/>
                <a:gd name="connsiteY12" fmla="*/ 25432 h 152445"/>
                <a:gd name="connsiteX13" fmla="*/ 80244 w 101685"/>
                <a:gd name="connsiteY13" fmla="*/ 53610 h 152445"/>
                <a:gd name="connsiteX14" fmla="*/ 63569 w 101685"/>
                <a:gd name="connsiteY14" fmla="*/ 87633 h 152445"/>
                <a:gd name="connsiteX15" fmla="*/ 20838 w 101685"/>
                <a:gd name="connsiteY15" fmla="*/ 129817 h 152445"/>
                <a:gd name="connsiteX16" fmla="*/ 19066 w 101685"/>
                <a:gd name="connsiteY16" fmla="*/ 136725 h 152445"/>
                <a:gd name="connsiteX17" fmla="*/ 92121 w 101685"/>
                <a:gd name="connsiteY17" fmla="*/ 136725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4" y="104473"/>
                  </a:lnTo>
                  <a:cubicBezTo>
                    <a:pt x="90882" y="108371"/>
                    <a:pt x="89110" y="118828"/>
                    <a:pt x="86798" y="120599"/>
                  </a:cubicBezTo>
                  <a:cubicBezTo>
                    <a:pt x="85384" y="121663"/>
                    <a:pt x="71728" y="121663"/>
                    <a:pt x="69249" y="121663"/>
                  </a:cubicBezTo>
                  <a:lnTo>
                    <a:pt x="36623" y="121663"/>
                  </a:lnTo>
                  <a:cubicBezTo>
                    <a:pt x="55236" y="105180"/>
                    <a:pt x="61448" y="100217"/>
                    <a:pt x="72086" y="91888"/>
                  </a:cubicBezTo>
                  <a:cubicBezTo>
                    <a:pt x="85209" y="81432"/>
                    <a:pt x="97443" y="70443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2" y="19056"/>
                    <a:pt x="19066" y="34467"/>
                    <a:pt x="19066" y="50776"/>
                  </a:cubicBezTo>
                  <a:cubicBezTo>
                    <a:pt x="19066" y="59811"/>
                    <a:pt x="26692" y="60701"/>
                    <a:pt x="28464" y="60701"/>
                  </a:cubicBezTo>
                  <a:cubicBezTo>
                    <a:pt x="32722" y="60701"/>
                    <a:pt x="37862" y="57683"/>
                    <a:pt x="37862" y="51308"/>
                  </a:cubicBezTo>
                  <a:cubicBezTo>
                    <a:pt x="37862" y="48115"/>
                    <a:pt x="36623" y="41915"/>
                    <a:pt x="27400" y="41915"/>
                  </a:cubicBezTo>
                  <a:cubicBezTo>
                    <a:pt x="32897" y="29329"/>
                    <a:pt x="44956" y="25432"/>
                    <a:pt x="53290" y="25432"/>
                  </a:cubicBezTo>
                  <a:cubicBezTo>
                    <a:pt x="71021" y="25432"/>
                    <a:pt x="80244" y="39254"/>
                    <a:pt x="80244" y="53610"/>
                  </a:cubicBezTo>
                  <a:cubicBezTo>
                    <a:pt x="80244" y="69029"/>
                    <a:pt x="69249" y="81256"/>
                    <a:pt x="63569" y="87633"/>
                  </a:cubicBezTo>
                  <a:lnTo>
                    <a:pt x="20838" y="129817"/>
                  </a:lnTo>
                  <a:cubicBezTo>
                    <a:pt x="19066" y="131405"/>
                    <a:pt x="19066" y="131763"/>
                    <a:pt x="19066" y="136725"/>
                  </a:cubicBezTo>
                  <a:lnTo>
                    <a:pt x="92121" y="136725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orme libre : forme 181">
              <a:extLst>
                <a:ext uri="{FF2B5EF4-FFF2-40B4-BE49-F238E27FC236}">
                  <a16:creationId xmlns:a16="http://schemas.microsoft.com/office/drawing/2014/main" id="{098F1C03-9FE6-47E8-8276-8731CA8C401F}"/>
                </a:ext>
              </a:extLst>
            </p:cNvPr>
            <p:cNvSpPr/>
            <p:nvPr>
              <p:custDataLst>
                <p:tags r:id="rId159"/>
              </p:custDataLst>
            </p:nvPr>
          </p:nvSpPr>
          <p:spPr>
            <a:xfrm>
              <a:off x="6880892" y="-13598998"/>
              <a:ext cx="203371" cy="203260"/>
            </a:xfrm>
            <a:custGeom>
              <a:avLst/>
              <a:gdLst>
                <a:gd name="connsiteX0" fmla="*/ 108454 w 203370"/>
                <a:gd name="connsiteY0" fmla="*/ 108404 h 203260"/>
                <a:gd name="connsiteX1" fmla="*/ 179109 w 203370"/>
                <a:gd name="connsiteY1" fmla="*/ 108404 h 203260"/>
                <a:gd name="connsiteX2" fmla="*/ 187467 w 203370"/>
                <a:gd name="connsiteY2" fmla="*/ 103338 h 203260"/>
                <a:gd name="connsiteX3" fmla="*/ 179109 w 203370"/>
                <a:gd name="connsiteY3" fmla="*/ 98281 h 203260"/>
                <a:gd name="connsiteX4" fmla="*/ 108454 w 203370"/>
                <a:gd name="connsiteY4" fmla="*/ 98281 h 203260"/>
                <a:gd name="connsiteX5" fmla="*/ 108454 w 203370"/>
                <a:gd name="connsiteY5" fmla="*/ 27410 h 203260"/>
                <a:gd name="connsiteX6" fmla="*/ 103393 w 203370"/>
                <a:gd name="connsiteY6" fmla="*/ 19056 h 203260"/>
                <a:gd name="connsiteX7" fmla="*/ 98325 w 203370"/>
                <a:gd name="connsiteY7" fmla="*/ 27410 h 203260"/>
                <a:gd name="connsiteX8" fmla="*/ 98325 w 203370"/>
                <a:gd name="connsiteY8" fmla="*/ 98281 h 203260"/>
                <a:gd name="connsiteX9" fmla="*/ 27423 w 203370"/>
                <a:gd name="connsiteY9" fmla="*/ 98281 h 203260"/>
                <a:gd name="connsiteX10" fmla="*/ 19066 w 203370"/>
                <a:gd name="connsiteY10" fmla="*/ 103338 h 203260"/>
                <a:gd name="connsiteX11" fmla="*/ 27423 w 203370"/>
                <a:gd name="connsiteY11" fmla="*/ 108404 h 203260"/>
                <a:gd name="connsiteX12" fmla="*/ 98325 w 203370"/>
                <a:gd name="connsiteY12" fmla="*/ 108404 h 203260"/>
                <a:gd name="connsiteX13" fmla="*/ 98325 w 203370"/>
                <a:gd name="connsiteY13" fmla="*/ 179267 h 203260"/>
                <a:gd name="connsiteX14" fmla="*/ 103393 w 203370"/>
                <a:gd name="connsiteY14" fmla="*/ 187619 h 203260"/>
                <a:gd name="connsiteX15" fmla="*/ 108454 w 203370"/>
                <a:gd name="connsiteY15" fmla="*/ 179267 h 203260"/>
                <a:gd name="connsiteX16" fmla="*/ 108454 w 203370"/>
                <a:gd name="connsiteY16" fmla="*/ 10840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4" y="108404"/>
                  </a:moveTo>
                  <a:lnTo>
                    <a:pt x="179109" y="108404"/>
                  </a:lnTo>
                  <a:cubicBezTo>
                    <a:pt x="182653" y="108404"/>
                    <a:pt x="187467" y="108404"/>
                    <a:pt x="187467" y="103338"/>
                  </a:cubicBezTo>
                  <a:cubicBezTo>
                    <a:pt x="187467" y="98281"/>
                    <a:pt x="182653" y="98281"/>
                    <a:pt x="179109" y="98281"/>
                  </a:cubicBezTo>
                  <a:lnTo>
                    <a:pt x="108454" y="98281"/>
                  </a:lnTo>
                  <a:lnTo>
                    <a:pt x="108454" y="27410"/>
                  </a:lnTo>
                  <a:cubicBezTo>
                    <a:pt x="108454" y="23868"/>
                    <a:pt x="108454" y="19056"/>
                    <a:pt x="103393" y="19056"/>
                  </a:cubicBezTo>
                  <a:cubicBezTo>
                    <a:pt x="98325" y="19056"/>
                    <a:pt x="98325" y="23868"/>
                    <a:pt x="98325" y="27410"/>
                  </a:cubicBezTo>
                  <a:lnTo>
                    <a:pt x="98325" y="98281"/>
                  </a:lnTo>
                  <a:lnTo>
                    <a:pt x="27423" y="98281"/>
                  </a:lnTo>
                  <a:cubicBezTo>
                    <a:pt x="23880" y="98281"/>
                    <a:pt x="19066" y="98281"/>
                    <a:pt x="19066" y="103338"/>
                  </a:cubicBezTo>
                  <a:cubicBezTo>
                    <a:pt x="19066" y="108404"/>
                    <a:pt x="23880" y="108404"/>
                    <a:pt x="27423" y="108404"/>
                  </a:cubicBezTo>
                  <a:lnTo>
                    <a:pt x="98325" y="108404"/>
                  </a:lnTo>
                  <a:lnTo>
                    <a:pt x="98325" y="179267"/>
                  </a:lnTo>
                  <a:cubicBezTo>
                    <a:pt x="98325" y="182807"/>
                    <a:pt x="98325" y="187619"/>
                    <a:pt x="103393" y="187619"/>
                  </a:cubicBezTo>
                  <a:cubicBezTo>
                    <a:pt x="108454" y="187619"/>
                    <a:pt x="108454" y="182807"/>
                    <a:pt x="108454" y="179267"/>
                  </a:cubicBezTo>
                  <a:lnTo>
                    <a:pt x="108454" y="1084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orme libre : forme 182">
              <a:extLst>
                <a:ext uri="{FF2B5EF4-FFF2-40B4-BE49-F238E27FC236}">
                  <a16:creationId xmlns:a16="http://schemas.microsoft.com/office/drawing/2014/main" id="{42C4899C-8E2C-47C8-828C-5B61CD62DDA6}"/>
                </a:ext>
              </a:extLst>
            </p:cNvPr>
            <p:cNvSpPr/>
            <p:nvPr>
              <p:custDataLst>
                <p:tags r:id="rId160"/>
              </p:custDataLst>
            </p:nvPr>
          </p:nvSpPr>
          <p:spPr>
            <a:xfrm>
              <a:off x="7127299" y="-13618736"/>
              <a:ext cx="101685" cy="203260"/>
            </a:xfrm>
            <a:custGeom>
              <a:avLst/>
              <a:gdLst>
                <a:gd name="connsiteX0" fmla="*/ 83644 w 101685"/>
                <a:gd name="connsiteY0" fmla="*/ 28171 h 203260"/>
                <a:gd name="connsiteX1" fmla="*/ 74270 w 101685"/>
                <a:gd name="connsiteY1" fmla="*/ 19056 h 203260"/>
                <a:gd name="connsiteX2" fmla="*/ 60598 w 101685"/>
                <a:gd name="connsiteY2" fmla="*/ 32467 h 203260"/>
                <a:gd name="connsiteX3" fmla="*/ 70219 w 101685"/>
                <a:gd name="connsiteY3" fmla="*/ 41580 h 203260"/>
                <a:gd name="connsiteX4" fmla="*/ 83644 w 101685"/>
                <a:gd name="connsiteY4" fmla="*/ 28171 h 203260"/>
                <a:gd name="connsiteX5" fmla="*/ 64395 w 101685"/>
                <a:gd name="connsiteY5" fmla="*/ 123330 h 203260"/>
                <a:gd name="connsiteX6" fmla="*/ 69965 w 101685"/>
                <a:gd name="connsiteY6" fmla="*/ 108649 h 203260"/>
                <a:gd name="connsiteX7" fmla="*/ 73261 w 101685"/>
                <a:gd name="connsiteY7" fmla="*/ 95240 h 203260"/>
                <a:gd name="connsiteX8" fmla="*/ 52495 w 101685"/>
                <a:gd name="connsiteY8" fmla="*/ 74484 h 203260"/>
                <a:gd name="connsiteX9" fmla="*/ 19066 w 101685"/>
                <a:gd name="connsiteY9" fmla="*/ 113461 h 203260"/>
                <a:gd name="connsiteX10" fmla="*/ 22109 w 101685"/>
                <a:gd name="connsiteY10" fmla="*/ 115985 h 203260"/>
                <a:gd name="connsiteX11" fmla="*/ 26160 w 101685"/>
                <a:gd name="connsiteY11" fmla="*/ 111436 h 203260"/>
                <a:gd name="connsiteX12" fmla="*/ 51733 w 101685"/>
                <a:gd name="connsiteY12" fmla="*/ 80050 h 203260"/>
                <a:gd name="connsiteX13" fmla="*/ 58064 w 101685"/>
                <a:gd name="connsiteY13" fmla="*/ 88148 h 203260"/>
                <a:gd name="connsiteX14" fmla="*/ 55284 w 101685"/>
                <a:gd name="connsiteY14" fmla="*/ 101312 h 203260"/>
                <a:gd name="connsiteX15" fmla="*/ 37807 w 101685"/>
                <a:gd name="connsiteY15" fmla="*/ 148134 h 203260"/>
                <a:gd name="connsiteX16" fmla="*/ 31983 w 101685"/>
                <a:gd name="connsiteY16" fmla="*/ 168381 h 203260"/>
                <a:gd name="connsiteX17" fmla="*/ 52749 w 101685"/>
                <a:gd name="connsiteY17" fmla="*/ 189136 h 203260"/>
                <a:gd name="connsiteX18" fmla="*/ 85924 w 101685"/>
                <a:gd name="connsiteY18" fmla="*/ 150159 h 203260"/>
                <a:gd name="connsiteX19" fmla="*/ 82882 w 101685"/>
                <a:gd name="connsiteY19" fmla="*/ 147626 h 203260"/>
                <a:gd name="connsiteX20" fmla="*/ 79084 w 101685"/>
                <a:gd name="connsiteY20" fmla="*/ 152183 h 203260"/>
                <a:gd name="connsiteX21" fmla="*/ 53258 w 101685"/>
                <a:gd name="connsiteY21" fmla="*/ 183561 h 203260"/>
                <a:gd name="connsiteX22" fmla="*/ 47181 w 101685"/>
                <a:gd name="connsiteY22" fmla="*/ 175209 h 203260"/>
                <a:gd name="connsiteX23" fmla="*/ 54521 w 101685"/>
                <a:gd name="connsiteY23" fmla="*/ 149905 h 203260"/>
                <a:gd name="connsiteX24" fmla="*/ 64395 w 101685"/>
                <a:gd name="connsiteY24" fmla="*/ 12333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685" h="203260">
                  <a:moveTo>
                    <a:pt x="83644" y="28171"/>
                  </a:moveTo>
                  <a:cubicBezTo>
                    <a:pt x="83644" y="23105"/>
                    <a:pt x="80093" y="19056"/>
                    <a:pt x="74270" y="19056"/>
                  </a:cubicBezTo>
                  <a:cubicBezTo>
                    <a:pt x="67438" y="19056"/>
                    <a:pt x="60598" y="25639"/>
                    <a:pt x="60598" y="32467"/>
                  </a:cubicBezTo>
                  <a:cubicBezTo>
                    <a:pt x="60598" y="37279"/>
                    <a:pt x="64141" y="41580"/>
                    <a:pt x="70219" y="41580"/>
                  </a:cubicBezTo>
                  <a:cubicBezTo>
                    <a:pt x="76042" y="41580"/>
                    <a:pt x="83644" y="35762"/>
                    <a:pt x="83644" y="28171"/>
                  </a:cubicBezTo>
                  <a:close/>
                  <a:moveTo>
                    <a:pt x="64395" y="123330"/>
                  </a:moveTo>
                  <a:cubicBezTo>
                    <a:pt x="67438" y="115985"/>
                    <a:pt x="67438" y="115485"/>
                    <a:pt x="69965" y="108649"/>
                  </a:cubicBezTo>
                  <a:cubicBezTo>
                    <a:pt x="71990" y="103592"/>
                    <a:pt x="73261" y="100042"/>
                    <a:pt x="73261" y="95240"/>
                  </a:cubicBezTo>
                  <a:cubicBezTo>
                    <a:pt x="73261" y="83845"/>
                    <a:pt x="65158" y="74484"/>
                    <a:pt x="52495" y="74484"/>
                  </a:cubicBezTo>
                  <a:cubicBezTo>
                    <a:pt x="28694" y="74484"/>
                    <a:pt x="19066" y="111181"/>
                    <a:pt x="19066" y="113461"/>
                  </a:cubicBezTo>
                  <a:cubicBezTo>
                    <a:pt x="19066" y="115985"/>
                    <a:pt x="21600" y="115985"/>
                    <a:pt x="22109" y="115985"/>
                  </a:cubicBezTo>
                  <a:cubicBezTo>
                    <a:pt x="24643" y="115985"/>
                    <a:pt x="24897" y="115485"/>
                    <a:pt x="26160" y="111436"/>
                  </a:cubicBezTo>
                  <a:cubicBezTo>
                    <a:pt x="33000" y="87641"/>
                    <a:pt x="43129" y="80050"/>
                    <a:pt x="51733" y="80050"/>
                  </a:cubicBezTo>
                  <a:cubicBezTo>
                    <a:pt x="53758" y="80050"/>
                    <a:pt x="58064" y="80050"/>
                    <a:pt x="58064" y="88148"/>
                  </a:cubicBezTo>
                  <a:cubicBezTo>
                    <a:pt x="58064" y="93469"/>
                    <a:pt x="56293" y="98780"/>
                    <a:pt x="55284" y="101312"/>
                  </a:cubicBezTo>
                  <a:cubicBezTo>
                    <a:pt x="53258" y="107887"/>
                    <a:pt x="41858" y="137248"/>
                    <a:pt x="37807" y="148134"/>
                  </a:cubicBezTo>
                  <a:cubicBezTo>
                    <a:pt x="35272" y="154716"/>
                    <a:pt x="31983" y="163062"/>
                    <a:pt x="31983" y="168381"/>
                  </a:cubicBezTo>
                  <a:cubicBezTo>
                    <a:pt x="31983" y="180275"/>
                    <a:pt x="40595" y="189136"/>
                    <a:pt x="52749" y="189136"/>
                  </a:cubicBezTo>
                  <a:cubicBezTo>
                    <a:pt x="76550" y="189136"/>
                    <a:pt x="85924" y="152438"/>
                    <a:pt x="85924" y="150159"/>
                  </a:cubicBezTo>
                  <a:cubicBezTo>
                    <a:pt x="85924" y="147626"/>
                    <a:pt x="83644" y="147626"/>
                    <a:pt x="82882" y="147626"/>
                  </a:cubicBezTo>
                  <a:cubicBezTo>
                    <a:pt x="80347" y="147626"/>
                    <a:pt x="80347" y="148388"/>
                    <a:pt x="79084" y="152183"/>
                  </a:cubicBezTo>
                  <a:cubicBezTo>
                    <a:pt x="74524" y="168126"/>
                    <a:pt x="66167" y="183561"/>
                    <a:pt x="53258" y="183561"/>
                  </a:cubicBezTo>
                  <a:cubicBezTo>
                    <a:pt x="48952" y="183561"/>
                    <a:pt x="47181" y="181036"/>
                    <a:pt x="47181" y="175209"/>
                  </a:cubicBezTo>
                  <a:cubicBezTo>
                    <a:pt x="47181" y="168889"/>
                    <a:pt x="48698" y="165340"/>
                    <a:pt x="54521" y="149905"/>
                  </a:cubicBezTo>
                  <a:lnTo>
                    <a:pt x="64395" y="1233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orme libre : forme 183">
              <a:extLst>
                <a:ext uri="{FF2B5EF4-FFF2-40B4-BE49-F238E27FC236}">
                  <a16:creationId xmlns:a16="http://schemas.microsoft.com/office/drawing/2014/main" id="{EC1A75AE-21EF-405E-A02B-8536040349A1}"/>
                </a:ext>
              </a:extLst>
            </p:cNvPr>
            <p:cNvSpPr/>
            <p:nvPr>
              <p:custDataLst>
                <p:tags r:id="rId161"/>
              </p:custDataLst>
            </p:nvPr>
          </p:nvSpPr>
          <p:spPr>
            <a:xfrm>
              <a:off x="7221411" y="-13624302"/>
              <a:ext cx="177949" cy="203260"/>
            </a:xfrm>
            <a:custGeom>
              <a:avLst/>
              <a:gdLst>
                <a:gd name="connsiteX0" fmla="*/ 105920 w 177949"/>
                <a:gd name="connsiteY0" fmla="*/ 157749 h 203260"/>
                <a:gd name="connsiteX1" fmla="*/ 173278 w 177949"/>
                <a:gd name="connsiteY1" fmla="*/ 105608 h 203260"/>
                <a:gd name="connsiteX2" fmla="*/ 105920 w 177949"/>
                <a:gd name="connsiteY2" fmla="*/ 53220 h 203260"/>
                <a:gd name="connsiteX3" fmla="*/ 105920 w 177949"/>
                <a:gd name="connsiteY3" fmla="*/ 39048 h 203260"/>
                <a:gd name="connsiteX4" fmla="*/ 129983 w 177949"/>
                <a:gd name="connsiteY4" fmla="*/ 26901 h 203260"/>
                <a:gd name="connsiteX5" fmla="*/ 138340 w 177949"/>
                <a:gd name="connsiteY5" fmla="*/ 26901 h 203260"/>
                <a:gd name="connsiteX6" fmla="*/ 138340 w 177949"/>
                <a:gd name="connsiteY6" fmla="*/ 19056 h 203260"/>
                <a:gd name="connsiteX7" fmla="*/ 95545 w 177949"/>
                <a:gd name="connsiteY7" fmla="*/ 19809 h 203260"/>
                <a:gd name="connsiteX8" fmla="*/ 52495 w 177949"/>
                <a:gd name="connsiteY8" fmla="*/ 19056 h 203260"/>
                <a:gd name="connsiteX9" fmla="*/ 52495 w 177949"/>
                <a:gd name="connsiteY9" fmla="*/ 26901 h 203260"/>
                <a:gd name="connsiteX10" fmla="*/ 60852 w 177949"/>
                <a:gd name="connsiteY10" fmla="*/ 26901 h 203260"/>
                <a:gd name="connsiteX11" fmla="*/ 84908 w 177949"/>
                <a:gd name="connsiteY11" fmla="*/ 39048 h 203260"/>
                <a:gd name="connsiteX12" fmla="*/ 84908 w 177949"/>
                <a:gd name="connsiteY12" fmla="*/ 53220 h 203260"/>
                <a:gd name="connsiteX13" fmla="*/ 19066 w 177949"/>
                <a:gd name="connsiteY13" fmla="*/ 105354 h 203260"/>
                <a:gd name="connsiteX14" fmla="*/ 84908 w 177949"/>
                <a:gd name="connsiteY14" fmla="*/ 157749 h 203260"/>
                <a:gd name="connsiteX15" fmla="*/ 84908 w 177949"/>
                <a:gd name="connsiteY15" fmla="*/ 171921 h 203260"/>
                <a:gd name="connsiteX16" fmla="*/ 60852 w 177949"/>
                <a:gd name="connsiteY16" fmla="*/ 184070 h 203260"/>
                <a:gd name="connsiteX17" fmla="*/ 52495 w 177949"/>
                <a:gd name="connsiteY17" fmla="*/ 184070 h 203260"/>
                <a:gd name="connsiteX18" fmla="*/ 52495 w 177949"/>
                <a:gd name="connsiteY18" fmla="*/ 191913 h 203260"/>
                <a:gd name="connsiteX19" fmla="*/ 95290 w 177949"/>
                <a:gd name="connsiteY19" fmla="*/ 191152 h 203260"/>
                <a:gd name="connsiteX20" fmla="*/ 138340 w 177949"/>
                <a:gd name="connsiteY20" fmla="*/ 191913 h 203260"/>
                <a:gd name="connsiteX21" fmla="*/ 138340 w 177949"/>
                <a:gd name="connsiteY21" fmla="*/ 184070 h 203260"/>
                <a:gd name="connsiteX22" fmla="*/ 129983 w 177949"/>
                <a:gd name="connsiteY22" fmla="*/ 184070 h 203260"/>
                <a:gd name="connsiteX23" fmla="*/ 105920 w 177949"/>
                <a:gd name="connsiteY23" fmla="*/ 171921 h 203260"/>
                <a:gd name="connsiteX24" fmla="*/ 105920 w 177949"/>
                <a:gd name="connsiteY24" fmla="*/ 157749 h 203260"/>
                <a:gd name="connsiteX25" fmla="*/ 84908 w 177949"/>
                <a:gd name="connsiteY25" fmla="*/ 151929 h 203260"/>
                <a:gd name="connsiteX26" fmla="*/ 44392 w 177949"/>
                <a:gd name="connsiteY26" fmla="*/ 105608 h 203260"/>
                <a:gd name="connsiteX27" fmla="*/ 84908 w 177949"/>
                <a:gd name="connsiteY27" fmla="*/ 59040 h 203260"/>
                <a:gd name="connsiteX28" fmla="*/ 84908 w 177949"/>
                <a:gd name="connsiteY28" fmla="*/ 151929 h 203260"/>
                <a:gd name="connsiteX29" fmla="*/ 105920 w 177949"/>
                <a:gd name="connsiteY29" fmla="*/ 58786 h 203260"/>
                <a:gd name="connsiteX30" fmla="*/ 147960 w 177949"/>
                <a:gd name="connsiteY30" fmla="*/ 105354 h 203260"/>
                <a:gd name="connsiteX31" fmla="*/ 105920 w 177949"/>
                <a:gd name="connsiteY31" fmla="*/ 152175 h 203260"/>
                <a:gd name="connsiteX32" fmla="*/ 105920 w 177949"/>
                <a:gd name="connsiteY32" fmla="*/ 5878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03260">
                  <a:moveTo>
                    <a:pt x="105920" y="157749"/>
                  </a:moveTo>
                  <a:cubicBezTo>
                    <a:pt x="145172" y="154708"/>
                    <a:pt x="173278" y="131174"/>
                    <a:pt x="173278" y="105608"/>
                  </a:cubicBezTo>
                  <a:cubicBezTo>
                    <a:pt x="173278" y="79287"/>
                    <a:pt x="144417" y="56261"/>
                    <a:pt x="105920" y="53220"/>
                  </a:cubicBezTo>
                  <a:lnTo>
                    <a:pt x="105920" y="39048"/>
                  </a:lnTo>
                  <a:cubicBezTo>
                    <a:pt x="105920" y="30441"/>
                    <a:pt x="105920" y="26901"/>
                    <a:pt x="129983" y="26901"/>
                  </a:cubicBezTo>
                  <a:lnTo>
                    <a:pt x="138340" y="26901"/>
                  </a:lnTo>
                  <a:lnTo>
                    <a:pt x="138340" y="19056"/>
                  </a:lnTo>
                  <a:cubicBezTo>
                    <a:pt x="129220" y="19809"/>
                    <a:pt x="105920" y="19809"/>
                    <a:pt x="95545" y="19809"/>
                  </a:cubicBezTo>
                  <a:cubicBezTo>
                    <a:pt x="85162" y="19809"/>
                    <a:pt x="61607" y="19809"/>
                    <a:pt x="52495" y="19056"/>
                  </a:cubicBezTo>
                  <a:lnTo>
                    <a:pt x="52495" y="26901"/>
                  </a:lnTo>
                  <a:lnTo>
                    <a:pt x="60852" y="26901"/>
                  </a:lnTo>
                  <a:cubicBezTo>
                    <a:pt x="84908" y="26901"/>
                    <a:pt x="84908" y="30187"/>
                    <a:pt x="84908" y="39048"/>
                  </a:cubicBezTo>
                  <a:lnTo>
                    <a:pt x="84908" y="53220"/>
                  </a:lnTo>
                  <a:cubicBezTo>
                    <a:pt x="46164" y="57017"/>
                    <a:pt x="19066" y="80304"/>
                    <a:pt x="19066" y="105354"/>
                  </a:cubicBezTo>
                  <a:cubicBezTo>
                    <a:pt x="19066" y="131428"/>
                    <a:pt x="47172" y="153954"/>
                    <a:pt x="84908" y="157749"/>
                  </a:cubicBezTo>
                  <a:lnTo>
                    <a:pt x="84908" y="171921"/>
                  </a:lnTo>
                  <a:cubicBezTo>
                    <a:pt x="84908" y="180528"/>
                    <a:pt x="84908" y="184070"/>
                    <a:pt x="60852" y="184070"/>
                  </a:cubicBezTo>
                  <a:lnTo>
                    <a:pt x="52495" y="184070"/>
                  </a:lnTo>
                  <a:lnTo>
                    <a:pt x="52495" y="191913"/>
                  </a:lnTo>
                  <a:cubicBezTo>
                    <a:pt x="61607" y="191152"/>
                    <a:pt x="84908" y="191152"/>
                    <a:pt x="95290" y="191152"/>
                  </a:cubicBezTo>
                  <a:cubicBezTo>
                    <a:pt x="105673" y="191152"/>
                    <a:pt x="129220" y="191152"/>
                    <a:pt x="138340" y="191913"/>
                  </a:cubicBezTo>
                  <a:lnTo>
                    <a:pt x="138340" y="184070"/>
                  </a:lnTo>
                  <a:lnTo>
                    <a:pt x="129983" y="184070"/>
                  </a:lnTo>
                  <a:cubicBezTo>
                    <a:pt x="105920" y="184070"/>
                    <a:pt x="105920" y="180774"/>
                    <a:pt x="105920" y="171921"/>
                  </a:cubicBezTo>
                  <a:lnTo>
                    <a:pt x="105920" y="157749"/>
                  </a:lnTo>
                  <a:close/>
                  <a:moveTo>
                    <a:pt x="84908" y="151929"/>
                  </a:moveTo>
                  <a:cubicBezTo>
                    <a:pt x="48944" y="147117"/>
                    <a:pt x="44392" y="121305"/>
                    <a:pt x="44392" y="105608"/>
                  </a:cubicBezTo>
                  <a:cubicBezTo>
                    <a:pt x="44392" y="92451"/>
                    <a:pt x="46918" y="64107"/>
                    <a:pt x="84908" y="59040"/>
                  </a:cubicBezTo>
                  <a:lnTo>
                    <a:pt x="84908" y="151929"/>
                  </a:lnTo>
                  <a:close/>
                  <a:moveTo>
                    <a:pt x="105920" y="58786"/>
                  </a:moveTo>
                  <a:cubicBezTo>
                    <a:pt x="140866" y="62837"/>
                    <a:pt x="147960" y="86124"/>
                    <a:pt x="147960" y="105354"/>
                  </a:cubicBezTo>
                  <a:cubicBezTo>
                    <a:pt x="147960" y="120543"/>
                    <a:pt x="144163" y="147626"/>
                    <a:pt x="105920" y="152175"/>
                  </a:cubicBezTo>
                  <a:lnTo>
                    <a:pt x="105920" y="587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F1B0AE93-B23A-4F8F-86ED-0F77A4A577C9}"/>
                </a:ext>
              </a:extLst>
            </p:cNvPr>
            <p:cNvSpPr/>
            <p:nvPr>
              <p:custDataLst>
                <p:tags r:id="rId162"/>
              </p:custDataLst>
            </p:nvPr>
          </p:nvSpPr>
          <p:spPr>
            <a:xfrm>
              <a:off x="7401307" y="-13531154"/>
              <a:ext cx="101685" cy="152445"/>
            </a:xfrm>
            <a:custGeom>
              <a:avLst/>
              <a:gdLst>
                <a:gd name="connsiteX0" fmla="*/ 35383 w 101685"/>
                <a:gd name="connsiteY0" fmla="*/ 37834 h 152445"/>
                <a:gd name="connsiteX1" fmla="*/ 52582 w 101685"/>
                <a:gd name="connsiteY1" fmla="*/ 40144 h 152445"/>
                <a:gd name="connsiteX2" fmla="*/ 89817 w 101685"/>
                <a:gd name="connsiteY2" fmla="*/ 21534 h 152445"/>
                <a:gd name="connsiteX3" fmla="*/ 87688 w 101685"/>
                <a:gd name="connsiteY3" fmla="*/ 19056 h 152445"/>
                <a:gd name="connsiteX4" fmla="*/ 86266 w 101685"/>
                <a:gd name="connsiteY4" fmla="*/ 19580 h 152445"/>
                <a:gd name="connsiteX5" fmla="*/ 59494 w 101685"/>
                <a:gd name="connsiteY5" fmla="*/ 24725 h 152445"/>
                <a:gd name="connsiteX6" fmla="*/ 33604 w 101685"/>
                <a:gd name="connsiteY6" fmla="*/ 19938 h 152445"/>
                <a:gd name="connsiteX7" fmla="*/ 31300 w 101685"/>
                <a:gd name="connsiteY7" fmla="*/ 19056 h 152445"/>
                <a:gd name="connsiteX8" fmla="*/ 28996 w 101685"/>
                <a:gd name="connsiteY8" fmla="*/ 23835 h 152445"/>
                <a:gd name="connsiteX9" fmla="*/ 28996 w 101685"/>
                <a:gd name="connsiteY9" fmla="*/ 76120 h 152445"/>
                <a:gd name="connsiteX10" fmla="*/ 31833 w 101685"/>
                <a:gd name="connsiteY10" fmla="*/ 81256 h 152445"/>
                <a:gd name="connsiteX11" fmla="*/ 35383 w 101685"/>
                <a:gd name="connsiteY11" fmla="*/ 78772 h 152445"/>
                <a:gd name="connsiteX12" fmla="*/ 60027 w 101685"/>
                <a:gd name="connsiteY12" fmla="*/ 67608 h 152445"/>
                <a:gd name="connsiteX13" fmla="*/ 76344 w 101685"/>
                <a:gd name="connsiteY13" fmla="*/ 77533 h 152445"/>
                <a:gd name="connsiteX14" fmla="*/ 80594 w 101685"/>
                <a:gd name="connsiteY14" fmla="*/ 100391 h 152445"/>
                <a:gd name="connsiteX15" fmla="*/ 75280 w 101685"/>
                <a:gd name="connsiteY15" fmla="*/ 123966 h 152445"/>
                <a:gd name="connsiteX16" fmla="*/ 54529 w 101685"/>
                <a:gd name="connsiteY16" fmla="*/ 134596 h 152445"/>
                <a:gd name="connsiteX17" fmla="*/ 26692 w 101685"/>
                <a:gd name="connsiteY17" fmla="*/ 116525 h 152445"/>
                <a:gd name="connsiteX18" fmla="*/ 36798 w 101685"/>
                <a:gd name="connsiteY18" fmla="*/ 107839 h 152445"/>
                <a:gd name="connsiteX19" fmla="*/ 27932 w 101685"/>
                <a:gd name="connsiteY19" fmla="*/ 98803 h 152445"/>
                <a:gd name="connsiteX20" fmla="*/ 19066 w 101685"/>
                <a:gd name="connsiteY20" fmla="*/ 108371 h 152445"/>
                <a:gd name="connsiteX21" fmla="*/ 54887 w 101685"/>
                <a:gd name="connsiteY21" fmla="*/ 140266 h 152445"/>
                <a:gd name="connsiteX22" fmla="*/ 97443 w 101685"/>
                <a:gd name="connsiteY22" fmla="*/ 101106 h 152445"/>
                <a:gd name="connsiteX23" fmla="*/ 60201 w 101685"/>
                <a:gd name="connsiteY23" fmla="*/ 62646 h 152445"/>
                <a:gd name="connsiteX24" fmla="*/ 35383 w 101685"/>
                <a:gd name="connsiteY24" fmla="*/ 71332 h 152445"/>
                <a:gd name="connsiteX25" fmla="*/ 35383 w 101685"/>
                <a:gd name="connsiteY25" fmla="*/ 37834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685" h="152445">
                  <a:moveTo>
                    <a:pt x="35383" y="37834"/>
                  </a:moveTo>
                  <a:cubicBezTo>
                    <a:pt x="44424" y="40144"/>
                    <a:pt x="49746" y="40144"/>
                    <a:pt x="52582" y="40144"/>
                  </a:cubicBezTo>
                  <a:cubicBezTo>
                    <a:pt x="75986" y="40144"/>
                    <a:pt x="89817" y="24193"/>
                    <a:pt x="89817" y="21534"/>
                  </a:cubicBezTo>
                  <a:cubicBezTo>
                    <a:pt x="89817" y="19580"/>
                    <a:pt x="88578" y="19056"/>
                    <a:pt x="87688" y="19056"/>
                  </a:cubicBezTo>
                  <a:cubicBezTo>
                    <a:pt x="87331" y="19056"/>
                    <a:pt x="86981" y="19056"/>
                    <a:pt x="86266" y="19580"/>
                  </a:cubicBezTo>
                  <a:cubicBezTo>
                    <a:pt x="82016" y="21176"/>
                    <a:pt x="72618" y="24725"/>
                    <a:pt x="59494" y="24725"/>
                  </a:cubicBezTo>
                  <a:cubicBezTo>
                    <a:pt x="54529" y="24725"/>
                    <a:pt x="45131" y="24367"/>
                    <a:pt x="33604" y="19938"/>
                  </a:cubicBezTo>
                  <a:cubicBezTo>
                    <a:pt x="31833" y="19056"/>
                    <a:pt x="31483" y="19056"/>
                    <a:pt x="31300" y="19056"/>
                  </a:cubicBezTo>
                  <a:cubicBezTo>
                    <a:pt x="28996" y="19056"/>
                    <a:pt x="28996" y="21002"/>
                    <a:pt x="28996" y="23835"/>
                  </a:cubicBezTo>
                  <a:lnTo>
                    <a:pt x="28996" y="76120"/>
                  </a:lnTo>
                  <a:cubicBezTo>
                    <a:pt x="28996" y="79129"/>
                    <a:pt x="28996" y="81256"/>
                    <a:pt x="31833" y="81256"/>
                  </a:cubicBezTo>
                  <a:cubicBezTo>
                    <a:pt x="33430" y="81256"/>
                    <a:pt x="33604" y="80900"/>
                    <a:pt x="35383" y="78772"/>
                  </a:cubicBezTo>
                  <a:cubicBezTo>
                    <a:pt x="43002" y="69029"/>
                    <a:pt x="53822" y="67608"/>
                    <a:pt x="60027" y="67608"/>
                  </a:cubicBezTo>
                  <a:cubicBezTo>
                    <a:pt x="70664" y="67608"/>
                    <a:pt x="75454" y="76120"/>
                    <a:pt x="76344" y="77533"/>
                  </a:cubicBezTo>
                  <a:cubicBezTo>
                    <a:pt x="79529" y="83384"/>
                    <a:pt x="80594" y="90117"/>
                    <a:pt x="80594" y="100391"/>
                  </a:cubicBezTo>
                  <a:cubicBezTo>
                    <a:pt x="80594" y="105712"/>
                    <a:pt x="80594" y="116168"/>
                    <a:pt x="75280" y="123966"/>
                  </a:cubicBezTo>
                  <a:cubicBezTo>
                    <a:pt x="70846" y="130341"/>
                    <a:pt x="63220" y="134596"/>
                    <a:pt x="54529" y="134596"/>
                  </a:cubicBezTo>
                  <a:cubicBezTo>
                    <a:pt x="43002" y="134596"/>
                    <a:pt x="31125" y="128221"/>
                    <a:pt x="26692" y="116525"/>
                  </a:cubicBezTo>
                  <a:cubicBezTo>
                    <a:pt x="33430" y="117049"/>
                    <a:pt x="36798" y="112619"/>
                    <a:pt x="36798" y="107839"/>
                  </a:cubicBezTo>
                  <a:cubicBezTo>
                    <a:pt x="36798" y="100217"/>
                    <a:pt x="30236" y="98803"/>
                    <a:pt x="27932" y="98803"/>
                  </a:cubicBezTo>
                  <a:cubicBezTo>
                    <a:pt x="27582" y="98803"/>
                    <a:pt x="19066" y="98803"/>
                    <a:pt x="19066" y="108371"/>
                  </a:cubicBezTo>
                  <a:cubicBezTo>
                    <a:pt x="19066" y="124322"/>
                    <a:pt x="33604" y="140266"/>
                    <a:pt x="54887" y="140266"/>
                  </a:cubicBezTo>
                  <a:cubicBezTo>
                    <a:pt x="77583" y="140266"/>
                    <a:pt x="97443" y="123434"/>
                    <a:pt x="97443" y="101106"/>
                  </a:cubicBezTo>
                  <a:cubicBezTo>
                    <a:pt x="97443" y="81083"/>
                    <a:pt x="82190" y="62646"/>
                    <a:pt x="60201" y="62646"/>
                  </a:cubicBezTo>
                  <a:cubicBezTo>
                    <a:pt x="52400" y="62646"/>
                    <a:pt x="43185" y="64600"/>
                    <a:pt x="35383" y="71332"/>
                  </a:cubicBezTo>
                  <a:lnTo>
                    <a:pt x="35383" y="3783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orme libre : forme 185">
              <a:extLst>
                <a:ext uri="{FF2B5EF4-FFF2-40B4-BE49-F238E27FC236}">
                  <a16:creationId xmlns:a16="http://schemas.microsoft.com/office/drawing/2014/main" id="{9552792F-9A9E-482F-84EE-8D7B74AEC813}"/>
                </a:ext>
              </a:extLst>
            </p:cNvPr>
            <p:cNvSpPr/>
            <p:nvPr>
              <p:custDataLst>
                <p:tags r:id="rId163"/>
              </p:custDataLst>
            </p:nvPr>
          </p:nvSpPr>
          <p:spPr>
            <a:xfrm>
              <a:off x="7876520" y="-13519773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3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3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7" y="29179"/>
                    <a:pt x="173786" y="29179"/>
                    <a:pt x="173786" y="24113"/>
                  </a:cubicBezTo>
                  <a:cubicBezTo>
                    <a:pt x="173786" y="19056"/>
                    <a:pt x="169227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orme libre : forme 186">
              <a:extLst>
                <a:ext uri="{FF2B5EF4-FFF2-40B4-BE49-F238E27FC236}">
                  <a16:creationId xmlns:a16="http://schemas.microsoft.com/office/drawing/2014/main" id="{B4EB2410-9FAD-4E42-B50B-3D0A06AB9B10}"/>
                </a:ext>
              </a:extLst>
            </p:cNvPr>
            <p:cNvSpPr/>
            <p:nvPr>
              <p:custDataLst>
                <p:tags r:id="rId164"/>
              </p:custDataLst>
            </p:nvPr>
          </p:nvSpPr>
          <p:spPr>
            <a:xfrm>
              <a:off x="8066670" y="-13624302"/>
              <a:ext cx="177949" cy="203260"/>
            </a:xfrm>
            <a:custGeom>
              <a:avLst/>
              <a:gdLst>
                <a:gd name="connsiteX0" fmla="*/ 105920 w 177949"/>
                <a:gd name="connsiteY0" fmla="*/ 157749 h 203260"/>
                <a:gd name="connsiteX1" fmla="*/ 173278 w 177949"/>
                <a:gd name="connsiteY1" fmla="*/ 105608 h 203260"/>
                <a:gd name="connsiteX2" fmla="*/ 105920 w 177949"/>
                <a:gd name="connsiteY2" fmla="*/ 53220 h 203260"/>
                <a:gd name="connsiteX3" fmla="*/ 105920 w 177949"/>
                <a:gd name="connsiteY3" fmla="*/ 39048 h 203260"/>
                <a:gd name="connsiteX4" fmla="*/ 129983 w 177949"/>
                <a:gd name="connsiteY4" fmla="*/ 26901 h 203260"/>
                <a:gd name="connsiteX5" fmla="*/ 138340 w 177949"/>
                <a:gd name="connsiteY5" fmla="*/ 26901 h 203260"/>
                <a:gd name="connsiteX6" fmla="*/ 138340 w 177949"/>
                <a:gd name="connsiteY6" fmla="*/ 19056 h 203260"/>
                <a:gd name="connsiteX7" fmla="*/ 95545 w 177949"/>
                <a:gd name="connsiteY7" fmla="*/ 19809 h 203260"/>
                <a:gd name="connsiteX8" fmla="*/ 52495 w 177949"/>
                <a:gd name="connsiteY8" fmla="*/ 19056 h 203260"/>
                <a:gd name="connsiteX9" fmla="*/ 52495 w 177949"/>
                <a:gd name="connsiteY9" fmla="*/ 26901 h 203260"/>
                <a:gd name="connsiteX10" fmla="*/ 60853 w 177949"/>
                <a:gd name="connsiteY10" fmla="*/ 26901 h 203260"/>
                <a:gd name="connsiteX11" fmla="*/ 84907 w 177949"/>
                <a:gd name="connsiteY11" fmla="*/ 39048 h 203260"/>
                <a:gd name="connsiteX12" fmla="*/ 84907 w 177949"/>
                <a:gd name="connsiteY12" fmla="*/ 53220 h 203260"/>
                <a:gd name="connsiteX13" fmla="*/ 19066 w 177949"/>
                <a:gd name="connsiteY13" fmla="*/ 105354 h 203260"/>
                <a:gd name="connsiteX14" fmla="*/ 84907 w 177949"/>
                <a:gd name="connsiteY14" fmla="*/ 157749 h 203260"/>
                <a:gd name="connsiteX15" fmla="*/ 84907 w 177949"/>
                <a:gd name="connsiteY15" fmla="*/ 171921 h 203260"/>
                <a:gd name="connsiteX16" fmla="*/ 60853 w 177949"/>
                <a:gd name="connsiteY16" fmla="*/ 184070 h 203260"/>
                <a:gd name="connsiteX17" fmla="*/ 52495 w 177949"/>
                <a:gd name="connsiteY17" fmla="*/ 184070 h 203260"/>
                <a:gd name="connsiteX18" fmla="*/ 52495 w 177949"/>
                <a:gd name="connsiteY18" fmla="*/ 191913 h 203260"/>
                <a:gd name="connsiteX19" fmla="*/ 95290 w 177949"/>
                <a:gd name="connsiteY19" fmla="*/ 191152 h 203260"/>
                <a:gd name="connsiteX20" fmla="*/ 138340 w 177949"/>
                <a:gd name="connsiteY20" fmla="*/ 191913 h 203260"/>
                <a:gd name="connsiteX21" fmla="*/ 138340 w 177949"/>
                <a:gd name="connsiteY21" fmla="*/ 184070 h 203260"/>
                <a:gd name="connsiteX22" fmla="*/ 129983 w 177949"/>
                <a:gd name="connsiteY22" fmla="*/ 184070 h 203260"/>
                <a:gd name="connsiteX23" fmla="*/ 105920 w 177949"/>
                <a:gd name="connsiteY23" fmla="*/ 171921 h 203260"/>
                <a:gd name="connsiteX24" fmla="*/ 105920 w 177949"/>
                <a:gd name="connsiteY24" fmla="*/ 157749 h 203260"/>
                <a:gd name="connsiteX25" fmla="*/ 84907 w 177949"/>
                <a:gd name="connsiteY25" fmla="*/ 151929 h 203260"/>
                <a:gd name="connsiteX26" fmla="*/ 44392 w 177949"/>
                <a:gd name="connsiteY26" fmla="*/ 105608 h 203260"/>
                <a:gd name="connsiteX27" fmla="*/ 84907 w 177949"/>
                <a:gd name="connsiteY27" fmla="*/ 59040 h 203260"/>
                <a:gd name="connsiteX28" fmla="*/ 84907 w 177949"/>
                <a:gd name="connsiteY28" fmla="*/ 151929 h 203260"/>
                <a:gd name="connsiteX29" fmla="*/ 105920 w 177949"/>
                <a:gd name="connsiteY29" fmla="*/ 58786 h 203260"/>
                <a:gd name="connsiteX30" fmla="*/ 147960 w 177949"/>
                <a:gd name="connsiteY30" fmla="*/ 105354 h 203260"/>
                <a:gd name="connsiteX31" fmla="*/ 105920 w 177949"/>
                <a:gd name="connsiteY31" fmla="*/ 152175 h 203260"/>
                <a:gd name="connsiteX32" fmla="*/ 105920 w 177949"/>
                <a:gd name="connsiteY32" fmla="*/ 5878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03260">
                  <a:moveTo>
                    <a:pt x="105920" y="157749"/>
                  </a:moveTo>
                  <a:cubicBezTo>
                    <a:pt x="145172" y="154708"/>
                    <a:pt x="173278" y="131174"/>
                    <a:pt x="173278" y="105608"/>
                  </a:cubicBezTo>
                  <a:cubicBezTo>
                    <a:pt x="173278" y="79287"/>
                    <a:pt x="144417" y="56261"/>
                    <a:pt x="105920" y="53220"/>
                  </a:cubicBezTo>
                  <a:lnTo>
                    <a:pt x="105920" y="39048"/>
                  </a:lnTo>
                  <a:cubicBezTo>
                    <a:pt x="105920" y="30441"/>
                    <a:pt x="105920" y="26901"/>
                    <a:pt x="129983" y="26901"/>
                  </a:cubicBezTo>
                  <a:lnTo>
                    <a:pt x="138340" y="26901"/>
                  </a:lnTo>
                  <a:lnTo>
                    <a:pt x="138340" y="19056"/>
                  </a:lnTo>
                  <a:cubicBezTo>
                    <a:pt x="129220" y="19809"/>
                    <a:pt x="105920" y="19809"/>
                    <a:pt x="95545" y="19809"/>
                  </a:cubicBezTo>
                  <a:cubicBezTo>
                    <a:pt x="85162" y="19809"/>
                    <a:pt x="61608" y="19809"/>
                    <a:pt x="52495" y="19056"/>
                  </a:cubicBezTo>
                  <a:lnTo>
                    <a:pt x="52495" y="26901"/>
                  </a:lnTo>
                  <a:lnTo>
                    <a:pt x="60853" y="26901"/>
                  </a:lnTo>
                  <a:cubicBezTo>
                    <a:pt x="84907" y="26901"/>
                    <a:pt x="84907" y="30187"/>
                    <a:pt x="84907" y="39048"/>
                  </a:cubicBezTo>
                  <a:lnTo>
                    <a:pt x="84907" y="53220"/>
                  </a:lnTo>
                  <a:cubicBezTo>
                    <a:pt x="46164" y="57017"/>
                    <a:pt x="19066" y="80304"/>
                    <a:pt x="19066" y="105354"/>
                  </a:cubicBezTo>
                  <a:cubicBezTo>
                    <a:pt x="19066" y="131428"/>
                    <a:pt x="47172" y="153954"/>
                    <a:pt x="84907" y="157749"/>
                  </a:cubicBezTo>
                  <a:lnTo>
                    <a:pt x="84907" y="171921"/>
                  </a:lnTo>
                  <a:cubicBezTo>
                    <a:pt x="84907" y="180528"/>
                    <a:pt x="84907" y="184070"/>
                    <a:pt x="60853" y="184070"/>
                  </a:cubicBezTo>
                  <a:lnTo>
                    <a:pt x="52495" y="184070"/>
                  </a:lnTo>
                  <a:lnTo>
                    <a:pt x="52495" y="191913"/>
                  </a:lnTo>
                  <a:cubicBezTo>
                    <a:pt x="61608" y="191152"/>
                    <a:pt x="84907" y="191152"/>
                    <a:pt x="95290" y="191152"/>
                  </a:cubicBezTo>
                  <a:cubicBezTo>
                    <a:pt x="105674" y="191152"/>
                    <a:pt x="129220" y="191152"/>
                    <a:pt x="138340" y="191913"/>
                  </a:cubicBezTo>
                  <a:lnTo>
                    <a:pt x="138340" y="184070"/>
                  </a:lnTo>
                  <a:lnTo>
                    <a:pt x="129983" y="184070"/>
                  </a:lnTo>
                  <a:cubicBezTo>
                    <a:pt x="105920" y="184070"/>
                    <a:pt x="105920" y="180774"/>
                    <a:pt x="105920" y="171921"/>
                  </a:cubicBezTo>
                  <a:lnTo>
                    <a:pt x="105920" y="157749"/>
                  </a:lnTo>
                  <a:close/>
                  <a:moveTo>
                    <a:pt x="84907" y="151929"/>
                  </a:moveTo>
                  <a:cubicBezTo>
                    <a:pt x="48944" y="147117"/>
                    <a:pt x="44392" y="121305"/>
                    <a:pt x="44392" y="105608"/>
                  </a:cubicBezTo>
                  <a:cubicBezTo>
                    <a:pt x="44392" y="92451"/>
                    <a:pt x="46919" y="64107"/>
                    <a:pt x="84907" y="59040"/>
                  </a:cubicBezTo>
                  <a:lnTo>
                    <a:pt x="84907" y="151929"/>
                  </a:lnTo>
                  <a:close/>
                  <a:moveTo>
                    <a:pt x="105920" y="58786"/>
                  </a:moveTo>
                  <a:cubicBezTo>
                    <a:pt x="140866" y="62837"/>
                    <a:pt x="147960" y="86124"/>
                    <a:pt x="147960" y="105354"/>
                  </a:cubicBezTo>
                  <a:cubicBezTo>
                    <a:pt x="147960" y="120543"/>
                    <a:pt x="144163" y="147626"/>
                    <a:pt x="105920" y="152175"/>
                  </a:cubicBezTo>
                  <a:lnTo>
                    <a:pt x="105920" y="587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orme libre : forme 187">
              <a:extLst>
                <a:ext uri="{FF2B5EF4-FFF2-40B4-BE49-F238E27FC236}">
                  <a16:creationId xmlns:a16="http://schemas.microsoft.com/office/drawing/2014/main" id="{6CC3ED2F-C3AA-4D3E-B20E-0A3F91DE04A4}"/>
                </a:ext>
              </a:extLst>
            </p:cNvPr>
            <p:cNvSpPr/>
            <p:nvPr>
              <p:custDataLst>
                <p:tags r:id="rId165"/>
              </p:custDataLst>
            </p:nvPr>
          </p:nvSpPr>
          <p:spPr>
            <a:xfrm>
              <a:off x="8254725" y="-13531154"/>
              <a:ext cx="101685" cy="152445"/>
            </a:xfrm>
            <a:custGeom>
              <a:avLst/>
              <a:gdLst>
                <a:gd name="connsiteX0" fmla="*/ 59136 w 101685"/>
                <a:gd name="connsiteY0" fmla="*/ 24010 h 152445"/>
                <a:gd name="connsiteX1" fmla="*/ 53822 w 101685"/>
                <a:gd name="connsiteY1" fmla="*/ 19056 h 152445"/>
                <a:gd name="connsiteX2" fmla="*/ 19066 w 101685"/>
                <a:gd name="connsiteY2" fmla="*/ 30395 h 152445"/>
                <a:gd name="connsiteX3" fmla="*/ 19066 w 101685"/>
                <a:gd name="connsiteY3" fmla="*/ 36778 h 152445"/>
                <a:gd name="connsiteX4" fmla="*/ 44773 w 101685"/>
                <a:gd name="connsiteY4" fmla="*/ 31815 h 152445"/>
                <a:gd name="connsiteX5" fmla="*/ 44773 w 101685"/>
                <a:gd name="connsiteY5" fmla="*/ 122195 h 152445"/>
                <a:gd name="connsiteX6" fmla="*/ 27042 w 101685"/>
                <a:gd name="connsiteY6" fmla="*/ 130341 h 152445"/>
                <a:gd name="connsiteX7" fmla="*/ 20305 w 101685"/>
                <a:gd name="connsiteY7" fmla="*/ 130341 h 152445"/>
                <a:gd name="connsiteX8" fmla="*/ 20305 w 101685"/>
                <a:gd name="connsiteY8" fmla="*/ 136725 h 152445"/>
                <a:gd name="connsiteX9" fmla="*/ 51868 w 101685"/>
                <a:gd name="connsiteY9" fmla="*/ 136018 h 152445"/>
                <a:gd name="connsiteX10" fmla="*/ 83604 w 101685"/>
                <a:gd name="connsiteY10" fmla="*/ 136725 h 152445"/>
                <a:gd name="connsiteX11" fmla="*/ 83604 w 101685"/>
                <a:gd name="connsiteY11" fmla="*/ 130341 h 152445"/>
                <a:gd name="connsiteX12" fmla="*/ 76868 w 101685"/>
                <a:gd name="connsiteY12" fmla="*/ 130341 h 152445"/>
                <a:gd name="connsiteX13" fmla="*/ 59136 w 101685"/>
                <a:gd name="connsiteY13" fmla="*/ 122195 h 152445"/>
                <a:gd name="connsiteX14" fmla="*/ 59136 w 101685"/>
                <a:gd name="connsiteY14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6" y="24010"/>
                  </a:moveTo>
                  <a:cubicBezTo>
                    <a:pt x="59136" y="19231"/>
                    <a:pt x="58787" y="19056"/>
                    <a:pt x="53822" y="19056"/>
                  </a:cubicBezTo>
                  <a:cubicBezTo>
                    <a:pt x="42470" y="30220"/>
                    <a:pt x="26334" y="30395"/>
                    <a:pt x="19066" y="30395"/>
                  </a:cubicBezTo>
                  <a:lnTo>
                    <a:pt x="19066" y="36778"/>
                  </a:lnTo>
                  <a:cubicBezTo>
                    <a:pt x="23324" y="36778"/>
                    <a:pt x="35026" y="36778"/>
                    <a:pt x="44773" y="31815"/>
                  </a:cubicBezTo>
                  <a:lnTo>
                    <a:pt x="44773" y="122195"/>
                  </a:lnTo>
                  <a:cubicBezTo>
                    <a:pt x="44773" y="128038"/>
                    <a:pt x="44773" y="130341"/>
                    <a:pt x="27042" y="130341"/>
                  </a:cubicBezTo>
                  <a:lnTo>
                    <a:pt x="20305" y="130341"/>
                  </a:lnTo>
                  <a:lnTo>
                    <a:pt x="20305" y="136725"/>
                  </a:lnTo>
                  <a:cubicBezTo>
                    <a:pt x="23499" y="136550"/>
                    <a:pt x="45305" y="136018"/>
                    <a:pt x="51868" y="136018"/>
                  </a:cubicBezTo>
                  <a:cubicBezTo>
                    <a:pt x="57365" y="136018"/>
                    <a:pt x="79704" y="136550"/>
                    <a:pt x="83604" y="136725"/>
                  </a:cubicBezTo>
                  <a:lnTo>
                    <a:pt x="83604" y="130341"/>
                  </a:lnTo>
                  <a:lnTo>
                    <a:pt x="76868" y="130341"/>
                  </a:lnTo>
                  <a:cubicBezTo>
                    <a:pt x="59136" y="130341"/>
                    <a:pt x="59136" y="128038"/>
                    <a:pt x="59136" y="122195"/>
                  </a:cubicBezTo>
                  <a:lnTo>
                    <a:pt x="59136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orme libre : forme 188">
              <a:extLst>
                <a:ext uri="{FF2B5EF4-FFF2-40B4-BE49-F238E27FC236}">
                  <a16:creationId xmlns:a16="http://schemas.microsoft.com/office/drawing/2014/main" id="{C7D8E92D-B39B-469A-95C6-C7A5FA04EA9B}"/>
                </a:ext>
              </a:extLst>
            </p:cNvPr>
            <p:cNvSpPr/>
            <p:nvPr>
              <p:custDataLst>
                <p:tags r:id="rId166"/>
              </p:custDataLst>
            </p:nvPr>
          </p:nvSpPr>
          <p:spPr>
            <a:xfrm>
              <a:off x="8419468" y="-13598998"/>
              <a:ext cx="203371" cy="203260"/>
            </a:xfrm>
            <a:custGeom>
              <a:avLst/>
              <a:gdLst>
                <a:gd name="connsiteX0" fmla="*/ 108454 w 203370"/>
                <a:gd name="connsiteY0" fmla="*/ 108404 h 203260"/>
                <a:gd name="connsiteX1" fmla="*/ 179109 w 203370"/>
                <a:gd name="connsiteY1" fmla="*/ 108404 h 203260"/>
                <a:gd name="connsiteX2" fmla="*/ 187467 w 203370"/>
                <a:gd name="connsiteY2" fmla="*/ 103338 h 203260"/>
                <a:gd name="connsiteX3" fmla="*/ 179109 w 203370"/>
                <a:gd name="connsiteY3" fmla="*/ 98281 h 203260"/>
                <a:gd name="connsiteX4" fmla="*/ 108454 w 203370"/>
                <a:gd name="connsiteY4" fmla="*/ 98281 h 203260"/>
                <a:gd name="connsiteX5" fmla="*/ 108454 w 203370"/>
                <a:gd name="connsiteY5" fmla="*/ 27410 h 203260"/>
                <a:gd name="connsiteX6" fmla="*/ 103394 w 203370"/>
                <a:gd name="connsiteY6" fmla="*/ 19056 h 203260"/>
                <a:gd name="connsiteX7" fmla="*/ 98325 w 203370"/>
                <a:gd name="connsiteY7" fmla="*/ 27410 h 203260"/>
                <a:gd name="connsiteX8" fmla="*/ 98325 w 203370"/>
                <a:gd name="connsiteY8" fmla="*/ 98281 h 203260"/>
                <a:gd name="connsiteX9" fmla="*/ 27424 w 203370"/>
                <a:gd name="connsiteY9" fmla="*/ 98281 h 203260"/>
                <a:gd name="connsiteX10" fmla="*/ 19066 w 203370"/>
                <a:gd name="connsiteY10" fmla="*/ 103338 h 203260"/>
                <a:gd name="connsiteX11" fmla="*/ 27424 w 203370"/>
                <a:gd name="connsiteY11" fmla="*/ 108404 h 203260"/>
                <a:gd name="connsiteX12" fmla="*/ 98325 w 203370"/>
                <a:gd name="connsiteY12" fmla="*/ 108404 h 203260"/>
                <a:gd name="connsiteX13" fmla="*/ 98325 w 203370"/>
                <a:gd name="connsiteY13" fmla="*/ 179267 h 203260"/>
                <a:gd name="connsiteX14" fmla="*/ 103394 w 203370"/>
                <a:gd name="connsiteY14" fmla="*/ 187619 h 203260"/>
                <a:gd name="connsiteX15" fmla="*/ 108454 w 203370"/>
                <a:gd name="connsiteY15" fmla="*/ 179267 h 203260"/>
                <a:gd name="connsiteX16" fmla="*/ 108454 w 203370"/>
                <a:gd name="connsiteY16" fmla="*/ 10840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4" y="108404"/>
                  </a:moveTo>
                  <a:lnTo>
                    <a:pt x="179109" y="108404"/>
                  </a:lnTo>
                  <a:cubicBezTo>
                    <a:pt x="182652" y="108404"/>
                    <a:pt x="187467" y="108404"/>
                    <a:pt x="187467" y="103338"/>
                  </a:cubicBezTo>
                  <a:cubicBezTo>
                    <a:pt x="187467" y="98281"/>
                    <a:pt x="182652" y="98281"/>
                    <a:pt x="179109" y="98281"/>
                  </a:cubicBezTo>
                  <a:lnTo>
                    <a:pt x="108454" y="98281"/>
                  </a:lnTo>
                  <a:lnTo>
                    <a:pt x="108454" y="27410"/>
                  </a:lnTo>
                  <a:cubicBezTo>
                    <a:pt x="108454" y="23868"/>
                    <a:pt x="108454" y="19056"/>
                    <a:pt x="103394" y="19056"/>
                  </a:cubicBezTo>
                  <a:cubicBezTo>
                    <a:pt x="98325" y="19056"/>
                    <a:pt x="98325" y="23868"/>
                    <a:pt x="98325" y="27410"/>
                  </a:cubicBezTo>
                  <a:lnTo>
                    <a:pt x="98325" y="98281"/>
                  </a:lnTo>
                  <a:lnTo>
                    <a:pt x="27424" y="98281"/>
                  </a:lnTo>
                  <a:cubicBezTo>
                    <a:pt x="23881" y="98281"/>
                    <a:pt x="19066" y="98281"/>
                    <a:pt x="19066" y="103338"/>
                  </a:cubicBezTo>
                  <a:cubicBezTo>
                    <a:pt x="19066" y="108404"/>
                    <a:pt x="23881" y="108404"/>
                    <a:pt x="27424" y="108404"/>
                  </a:cubicBezTo>
                  <a:lnTo>
                    <a:pt x="98325" y="108404"/>
                  </a:lnTo>
                  <a:lnTo>
                    <a:pt x="98325" y="179267"/>
                  </a:lnTo>
                  <a:cubicBezTo>
                    <a:pt x="98325" y="182807"/>
                    <a:pt x="98325" y="187619"/>
                    <a:pt x="103394" y="187619"/>
                  </a:cubicBezTo>
                  <a:cubicBezTo>
                    <a:pt x="108454" y="187619"/>
                    <a:pt x="108454" y="182807"/>
                    <a:pt x="108454" y="179267"/>
                  </a:cubicBezTo>
                  <a:lnTo>
                    <a:pt x="108454" y="1084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orme libre : forme 189">
              <a:extLst>
                <a:ext uri="{FF2B5EF4-FFF2-40B4-BE49-F238E27FC236}">
                  <a16:creationId xmlns:a16="http://schemas.microsoft.com/office/drawing/2014/main" id="{02F6D10C-6D16-4398-ACEE-981AC5173286}"/>
                </a:ext>
              </a:extLst>
            </p:cNvPr>
            <p:cNvSpPr/>
            <p:nvPr>
              <p:custDataLst>
                <p:tags r:id="rId167"/>
              </p:custDataLst>
            </p:nvPr>
          </p:nvSpPr>
          <p:spPr>
            <a:xfrm>
              <a:off x="8665901" y="-13618736"/>
              <a:ext cx="101685" cy="203260"/>
            </a:xfrm>
            <a:custGeom>
              <a:avLst/>
              <a:gdLst>
                <a:gd name="connsiteX0" fmla="*/ 83644 w 101685"/>
                <a:gd name="connsiteY0" fmla="*/ 28171 h 203260"/>
                <a:gd name="connsiteX1" fmla="*/ 74269 w 101685"/>
                <a:gd name="connsiteY1" fmla="*/ 19056 h 203260"/>
                <a:gd name="connsiteX2" fmla="*/ 60598 w 101685"/>
                <a:gd name="connsiteY2" fmla="*/ 32467 h 203260"/>
                <a:gd name="connsiteX3" fmla="*/ 70218 w 101685"/>
                <a:gd name="connsiteY3" fmla="*/ 41580 h 203260"/>
                <a:gd name="connsiteX4" fmla="*/ 83644 w 101685"/>
                <a:gd name="connsiteY4" fmla="*/ 28171 h 203260"/>
                <a:gd name="connsiteX5" fmla="*/ 64395 w 101685"/>
                <a:gd name="connsiteY5" fmla="*/ 123330 h 203260"/>
                <a:gd name="connsiteX6" fmla="*/ 69964 w 101685"/>
                <a:gd name="connsiteY6" fmla="*/ 108649 h 203260"/>
                <a:gd name="connsiteX7" fmla="*/ 73261 w 101685"/>
                <a:gd name="connsiteY7" fmla="*/ 95240 h 203260"/>
                <a:gd name="connsiteX8" fmla="*/ 52495 w 101685"/>
                <a:gd name="connsiteY8" fmla="*/ 74484 h 203260"/>
                <a:gd name="connsiteX9" fmla="*/ 19066 w 101685"/>
                <a:gd name="connsiteY9" fmla="*/ 113461 h 203260"/>
                <a:gd name="connsiteX10" fmla="*/ 22109 w 101685"/>
                <a:gd name="connsiteY10" fmla="*/ 115985 h 203260"/>
                <a:gd name="connsiteX11" fmla="*/ 26160 w 101685"/>
                <a:gd name="connsiteY11" fmla="*/ 111436 h 203260"/>
                <a:gd name="connsiteX12" fmla="*/ 51733 w 101685"/>
                <a:gd name="connsiteY12" fmla="*/ 80050 h 203260"/>
                <a:gd name="connsiteX13" fmla="*/ 58064 w 101685"/>
                <a:gd name="connsiteY13" fmla="*/ 88148 h 203260"/>
                <a:gd name="connsiteX14" fmla="*/ 55283 w 101685"/>
                <a:gd name="connsiteY14" fmla="*/ 101312 h 203260"/>
                <a:gd name="connsiteX15" fmla="*/ 37806 w 101685"/>
                <a:gd name="connsiteY15" fmla="*/ 148134 h 203260"/>
                <a:gd name="connsiteX16" fmla="*/ 31983 w 101685"/>
                <a:gd name="connsiteY16" fmla="*/ 168381 h 203260"/>
                <a:gd name="connsiteX17" fmla="*/ 52749 w 101685"/>
                <a:gd name="connsiteY17" fmla="*/ 189136 h 203260"/>
                <a:gd name="connsiteX18" fmla="*/ 85923 w 101685"/>
                <a:gd name="connsiteY18" fmla="*/ 150159 h 203260"/>
                <a:gd name="connsiteX19" fmla="*/ 82881 w 101685"/>
                <a:gd name="connsiteY19" fmla="*/ 147626 h 203260"/>
                <a:gd name="connsiteX20" fmla="*/ 79084 w 101685"/>
                <a:gd name="connsiteY20" fmla="*/ 152183 h 203260"/>
                <a:gd name="connsiteX21" fmla="*/ 53258 w 101685"/>
                <a:gd name="connsiteY21" fmla="*/ 183561 h 203260"/>
                <a:gd name="connsiteX22" fmla="*/ 47180 w 101685"/>
                <a:gd name="connsiteY22" fmla="*/ 175209 h 203260"/>
                <a:gd name="connsiteX23" fmla="*/ 54521 w 101685"/>
                <a:gd name="connsiteY23" fmla="*/ 149905 h 203260"/>
                <a:gd name="connsiteX24" fmla="*/ 64395 w 101685"/>
                <a:gd name="connsiteY24" fmla="*/ 12333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685" h="203260">
                  <a:moveTo>
                    <a:pt x="83644" y="28171"/>
                  </a:moveTo>
                  <a:cubicBezTo>
                    <a:pt x="83644" y="23105"/>
                    <a:pt x="80093" y="19056"/>
                    <a:pt x="74269" y="19056"/>
                  </a:cubicBezTo>
                  <a:cubicBezTo>
                    <a:pt x="67438" y="19056"/>
                    <a:pt x="60598" y="25639"/>
                    <a:pt x="60598" y="32467"/>
                  </a:cubicBezTo>
                  <a:cubicBezTo>
                    <a:pt x="60598" y="37279"/>
                    <a:pt x="64141" y="41580"/>
                    <a:pt x="70218" y="41580"/>
                  </a:cubicBezTo>
                  <a:cubicBezTo>
                    <a:pt x="76041" y="41580"/>
                    <a:pt x="83644" y="35762"/>
                    <a:pt x="83644" y="28171"/>
                  </a:cubicBezTo>
                  <a:close/>
                  <a:moveTo>
                    <a:pt x="64395" y="123330"/>
                  </a:moveTo>
                  <a:cubicBezTo>
                    <a:pt x="67438" y="115985"/>
                    <a:pt x="67438" y="115485"/>
                    <a:pt x="69964" y="108649"/>
                  </a:cubicBezTo>
                  <a:cubicBezTo>
                    <a:pt x="71990" y="103592"/>
                    <a:pt x="73261" y="100042"/>
                    <a:pt x="73261" y="95240"/>
                  </a:cubicBezTo>
                  <a:cubicBezTo>
                    <a:pt x="73261" y="83845"/>
                    <a:pt x="65158" y="74484"/>
                    <a:pt x="52495" y="74484"/>
                  </a:cubicBezTo>
                  <a:cubicBezTo>
                    <a:pt x="28694" y="74484"/>
                    <a:pt x="19066" y="111181"/>
                    <a:pt x="19066" y="113461"/>
                  </a:cubicBezTo>
                  <a:cubicBezTo>
                    <a:pt x="19066" y="115985"/>
                    <a:pt x="21600" y="115985"/>
                    <a:pt x="22109" y="115985"/>
                  </a:cubicBezTo>
                  <a:cubicBezTo>
                    <a:pt x="24642" y="115985"/>
                    <a:pt x="24897" y="115485"/>
                    <a:pt x="26160" y="111436"/>
                  </a:cubicBezTo>
                  <a:cubicBezTo>
                    <a:pt x="33000" y="87641"/>
                    <a:pt x="43129" y="80050"/>
                    <a:pt x="51733" y="80050"/>
                  </a:cubicBezTo>
                  <a:cubicBezTo>
                    <a:pt x="53758" y="80050"/>
                    <a:pt x="58064" y="80050"/>
                    <a:pt x="58064" y="88148"/>
                  </a:cubicBezTo>
                  <a:cubicBezTo>
                    <a:pt x="58064" y="93469"/>
                    <a:pt x="56292" y="98780"/>
                    <a:pt x="55283" y="101312"/>
                  </a:cubicBezTo>
                  <a:cubicBezTo>
                    <a:pt x="53258" y="107887"/>
                    <a:pt x="41857" y="137248"/>
                    <a:pt x="37806" y="148134"/>
                  </a:cubicBezTo>
                  <a:cubicBezTo>
                    <a:pt x="35272" y="154716"/>
                    <a:pt x="31983" y="163062"/>
                    <a:pt x="31983" y="168381"/>
                  </a:cubicBezTo>
                  <a:cubicBezTo>
                    <a:pt x="31983" y="180275"/>
                    <a:pt x="40594" y="189136"/>
                    <a:pt x="52749" y="189136"/>
                  </a:cubicBezTo>
                  <a:cubicBezTo>
                    <a:pt x="76550" y="189136"/>
                    <a:pt x="85923" y="152438"/>
                    <a:pt x="85923" y="150159"/>
                  </a:cubicBezTo>
                  <a:cubicBezTo>
                    <a:pt x="85923" y="147626"/>
                    <a:pt x="83644" y="147626"/>
                    <a:pt x="82881" y="147626"/>
                  </a:cubicBezTo>
                  <a:cubicBezTo>
                    <a:pt x="80347" y="147626"/>
                    <a:pt x="80347" y="148388"/>
                    <a:pt x="79084" y="152183"/>
                  </a:cubicBezTo>
                  <a:cubicBezTo>
                    <a:pt x="74524" y="168126"/>
                    <a:pt x="66167" y="183561"/>
                    <a:pt x="53258" y="183561"/>
                  </a:cubicBezTo>
                  <a:cubicBezTo>
                    <a:pt x="48952" y="183561"/>
                    <a:pt x="47180" y="181036"/>
                    <a:pt x="47180" y="175209"/>
                  </a:cubicBezTo>
                  <a:cubicBezTo>
                    <a:pt x="47180" y="168889"/>
                    <a:pt x="48698" y="165340"/>
                    <a:pt x="54521" y="149905"/>
                  </a:cubicBezTo>
                  <a:lnTo>
                    <a:pt x="64395" y="1233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orme libre : forme 190">
              <a:extLst>
                <a:ext uri="{FF2B5EF4-FFF2-40B4-BE49-F238E27FC236}">
                  <a16:creationId xmlns:a16="http://schemas.microsoft.com/office/drawing/2014/main" id="{E53EF84E-2740-40EE-A91A-C2B950E8D079}"/>
                </a:ext>
              </a:extLst>
            </p:cNvPr>
            <p:cNvSpPr/>
            <p:nvPr>
              <p:custDataLst>
                <p:tags r:id="rId168"/>
              </p:custDataLst>
            </p:nvPr>
          </p:nvSpPr>
          <p:spPr>
            <a:xfrm>
              <a:off x="8759987" y="-13624302"/>
              <a:ext cx="177949" cy="203260"/>
            </a:xfrm>
            <a:custGeom>
              <a:avLst/>
              <a:gdLst>
                <a:gd name="connsiteX0" fmla="*/ 105920 w 177949"/>
                <a:gd name="connsiteY0" fmla="*/ 157749 h 203260"/>
                <a:gd name="connsiteX1" fmla="*/ 173278 w 177949"/>
                <a:gd name="connsiteY1" fmla="*/ 105608 h 203260"/>
                <a:gd name="connsiteX2" fmla="*/ 105920 w 177949"/>
                <a:gd name="connsiteY2" fmla="*/ 53220 h 203260"/>
                <a:gd name="connsiteX3" fmla="*/ 105920 w 177949"/>
                <a:gd name="connsiteY3" fmla="*/ 39048 h 203260"/>
                <a:gd name="connsiteX4" fmla="*/ 129983 w 177949"/>
                <a:gd name="connsiteY4" fmla="*/ 26901 h 203260"/>
                <a:gd name="connsiteX5" fmla="*/ 138340 w 177949"/>
                <a:gd name="connsiteY5" fmla="*/ 26901 h 203260"/>
                <a:gd name="connsiteX6" fmla="*/ 138340 w 177949"/>
                <a:gd name="connsiteY6" fmla="*/ 19056 h 203260"/>
                <a:gd name="connsiteX7" fmla="*/ 95545 w 177949"/>
                <a:gd name="connsiteY7" fmla="*/ 19809 h 203260"/>
                <a:gd name="connsiteX8" fmla="*/ 52495 w 177949"/>
                <a:gd name="connsiteY8" fmla="*/ 19056 h 203260"/>
                <a:gd name="connsiteX9" fmla="*/ 52495 w 177949"/>
                <a:gd name="connsiteY9" fmla="*/ 26901 h 203260"/>
                <a:gd name="connsiteX10" fmla="*/ 60853 w 177949"/>
                <a:gd name="connsiteY10" fmla="*/ 26901 h 203260"/>
                <a:gd name="connsiteX11" fmla="*/ 84907 w 177949"/>
                <a:gd name="connsiteY11" fmla="*/ 39048 h 203260"/>
                <a:gd name="connsiteX12" fmla="*/ 84907 w 177949"/>
                <a:gd name="connsiteY12" fmla="*/ 53220 h 203260"/>
                <a:gd name="connsiteX13" fmla="*/ 19066 w 177949"/>
                <a:gd name="connsiteY13" fmla="*/ 105354 h 203260"/>
                <a:gd name="connsiteX14" fmla="*/ 84907 w 177949"/>
                <a:gd name="connsiteY14" fmla="*/ 157749 h 203260"/>
                <a:gd name="connsiteX15" fmla="*/ 84907 w 177949"/>
                <a:gd name="connsiteY15" fmla="*/ 171921 h 203260"/>
                <a:gd name="connsiteX16" fmla="*/ 60853 w 177949"/>
                <a:gd name="connsiteY16" fmla="*/ 184070 h 203260"/>
                <a:gd name="connsiteX17" fmla="*/ 52495 w 177949"/>
                <a:gd name="connsiteY17" fmla="*/ 184070 h 203260"/>
                <a:gd name="connsiteX18" fmla="*/ 52495 w 177949"/>
                <a:gd name="connsiteY18" fmla="*/ 191913 h 203260"/>
                <a:gd name="connsiteX19" fmla="*/ 95290 w 177949"/>
                <a:gd name="connsiteY19" fmla="*/ 191152 h 203260"/>
                <a:gd name="connsiteX20" fmla="*/ 138340 w 177949"/>
                <a:gd name="connsiteY20" fmla="*/ 191913 h 203260"/>
                <a:gd name="connsiteX21" fmla="*/ 138340 w 177949"/>
                <a:gd name="connsiteY21" fmla="*/ 184070 h 203260"/>
                <a:gd name="connsiteX22" fmla="*/ 129983 w 177949"/>
                <a:gd name="connsiteY22" fmla="*/ 184070 h 203260"/>
                <a:gd name="connsiteX23" fmla="*/ 105920 w 177949"/>
                <a:gd name="connsiteY23" fmla="*/ 171921 h 203260"/>
                <a:gd name="connsiteX24" fmla="*/ 105920 w 177949"/>
                <a:gd name="connsiteY24" fmla="*/ 157749 h 203260"/>
                <a:gd name="connsiteX25" fmla="*/ 84907 w 177949"/>
                <a:gd name="connsiteY25" fmla="*/ 151929 h 203260"/>
                <a:gd name="connsiteX26" fmla="*/ 44392 w 177949"/>
                <a:gd name="connsiteY26" fmla="*/ 105608 h 203260"/>
                <a:gd name="connsiteX27" fmla="*/ 84907 w 177949"/>
                <a:gd name="connsiteY27" fmla="*/ 59040 h 203260"/>
                <a:gd name="connsiteX28" fmla="*/ 84907 w 177949"/>
                <a:gd name="connsiteY28" fmla="*/ 151929 h 203260"/>
                <a:gd name="connsiteX29" fmla="*/ 105920 w 177949"/>
                <a:gd name="connsiteY29" fmla="*/ 58786 h 203260"/>
                <a:gd name="connsiteX30" fmla="*/ 147960 w 177949"/>
                <a:gd name="connsiteY30" fmla="*/ 105354 h 203260"/>
                <a:gd name="connsiteX31" fmla="*/ 105920 w 177949"/>
                <a:gd name="connsiteY31" fmla="*/ 152175 h 203260"/>
                <a:gd name="connsiteX32" fmla="*/ 105920 w 177949"/>
                <a:gd name="connsiteY32" fmla="*/ 5878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03260">
                  <a:moveTo>
                    <a:pt x="105920" y="157749"/>
                  </a:moveTo>
                  <a:cubicBezTo>
                    <a:pt x="145172" y="154708"/>
                    <a:pt x="173278" y="131174"/>
                    <a:pt x="173278" y="105608"/>
                  </a:cubicBezTo>
                  <a:cubicBezTo>
                    <a:pt x="173278" y="79287"/>
                    <a:pt x="144417" y="56261"/>
                    <a:pt x="105920" y="53220"/>
                  </a:cubicBezTo>
                  <a:lnTo>
                    <a:pt x="105920" y="39048"/>
                  </a:lnTo>
                  <a:cubicBezTo>
                    <a:pt x="105920" y="30441"/>
                    <a:pt x="105920" y="26901"/>
                    <a:pt x="129983" y="26901"/>
                  </a:cubicBezTo>
                  <a:lnTo>
                    <a:pt x="138340" y="26901"/>
                  </a:lnTo>
                  <a:lnTo>
                    <a:pt x="138340" y="19056"/>
                  </a:lnTo>
                  <a:cubicBezTo>
                    <a:pt x="129220" y="19809"/>
                    <a:pt x="105920" y="19809"/>
                    <a:pt x="95545" y="19809"/>
                  </a:cubicBezTo>
                  <a:cubicBezTo>
                    <a:pt x="85162" y="19809"/>
                    <a:pt x="61607" y="19809"/>
                    <a:pt x="52495" y="19056"/>
                  </a:cubicBezTo>
                  <a:lnTo>
                    <a:pt x="52495" y="26901"/>
                  </a:lnTo>
                  <a:lnTo>
                    <a:pt x="60853" y="26901"/>
                  </a:lnTo>
                  <a:cubicBezTo>
                    <a:pt x="84907" y="26901"/>
                    <a:pt x="84907" y="30187"/>
                    <a:pt x="84907" y="39048"/>
                  </a:cubicBezTo>
                  <a:lnTo>
                    <a:pt x="84907" y="53220"/>
                  </a:lnTo>
                  <a:cubicBezTo>
                    <a:pt x="46164" y="57017"/>
                    <a:pt x="19066" y="80304"/>
                    <a:pt x="19066" y="105354"/>
                  </a:cubicBezTo>
                  <a:cubicBezTo>
                    <a:pt x="19066" y="131428"/>
                    <a:pt x="47172" y="153954"/>
                    <a:pt x="84907" y="157749"/>
                  </a:cubicBezTo>
                  <a:lnTo>
                    <a:pt x="84907" y="171921"/>
                  </a:lnTo>
                  <a:cubicBezTo>
                    <a:pt x="84907" y="180528"/>
                    <a:pt x="84907" y="184070"/>
                    <a:pt x="60853" y="184070"/>
                  </a:cubicBezTo>
                  <a:lnTo>
                    <a:pt x="52495" y="184070"/>
                  </a:lnTo>
                  <a:lnTo>
                    <a:pt x="52495" y="191913"/>
                  </a:lnTo>
                  <a:cubicBezTo>
                    <a:pt x="61607" y="191152"/>
                    <a:pt x="84907" y="191152"/>
                    <a:pt x="95290" y="191152"/>
                  </a:cubicBezTo>
                  <a:cubicBezTo>
                    <a:pt x="105674" y="191152"/>
                    <a:pt x="129220" y="191152"/>
                    <a:pt x="138340" y="191913"/>
                  </a:cubicBezTo>
                  <a:lnTo>
                    <a:pt x="138340" y="184070"/>
                  </a:lnTo>
                  <a:lnTo>
                    <a:pt x="129983" y="184070"/>
                  </a:lnTo>
                  <a:cubicBezTo>
                    <a:pt x="105920" y="184070"/>
                    <a:pt x="105920" y="180774"/>
                    <a:pt x="105920" y="171921"/>
                  </a:cubicBezTo>
                  <a:lnTo>
                    <a:pt x="105920" y="157749"/>
                  </a:lnTo>
                  <a:close/>
                  <a:moveTo>
                    <a:pt x="84907" y="151929"/>
                  </a:moveTo>
                  <a:cubicBezTo>
                    <a:pt x="48944" y="147117"/>
                    <a:pt x="44392" y="121305"/>
                    <a:pt x="44392" y="105608"/>
                  </a:cubicBezTo>
                  <a:cubicBezTo>
                    <a:pt x="44392" y="92451"/>
                    <a:pt x="46919" y="64107"/>
                    <a:pt x="84907" y="59040"/>
                  </a:cubicBezTo>
                  <a:lnTo>
                    <a:pt x="84907" y="151929"/>
                  </a:lnTo>
                  <a:close/>
                  <a:moveTo>
                    <a:pt x="105920" y="58786"/>
                  </a:moveTo>
                  <a:cubicBezTo>
                    <a:pt x="140866" y="62837"/>
                    <a:pt x="147960" y="86124"/>
                    <a:pt x="147960" y="105354"/>
                  </a:cubicBezTo>
                  <a:cubicBezTo>
                    <a:pt x="147960" y="120543"/>
                    <a:pt x="144163" y="147626"/>
                    <a:pt x="105920" y="152175"/>
                  </a:cubicBezTo>
                  <a:lnTo>
                    <a:pt x="105920" y="587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999757D1-1FAA-4198-8859-5C9547EA22BA}"/>
                </a:ext>
              </a:extLst>
            </p:cNvPr>
            <p:cNvSpPr/>
            <p:nvPr>
              <p:custDataLst>
                <p:tags r:id="rId169"/>
              </p:custDataLst>
            </p:nvPr>
          </p:nvSpPr>
          <p:spPr>
            <a:xfrm>
              <a:off x="8935625" y="-13532933"/>
              <a:ext cx="101685" cy="152445"/>
            </a:xfrm>
            <a:custGeom>
              <a:avLst/>
              <a:gdLst>
                <a:gd name="connsiteX0" fmla="*/ 105951 w 101685"/>
                <a:gd name="connsiteY0" fmla="*/ 109443 h 152445"/>
                <a:gd name="connsiteX1" fmla="*/ 105951 w 101685"/>
                <a:gd name="connsiteY1" fmla="*/ 103060 h 152445"/>
                <a:gd name="connsiteX2" fmla="*/ 86273 w 101685"/>
                <a:gd name="connsiteY2" fmla="*/ 103060 h 152445"/>
                <a:gd name="connsiteX3" fmla="*/ 86273 w 101685"/>
                <a:gd name="connsiteY3" fmla="*/ 24018 h 152445"/>
                <a:gd name="connsiteX4" fmla="*/ 82373 w 101685"/>
                <a:gd name="connsiteY4" fmla="*/ 19056 h 152445"/>
                <a:gd name="connsiteX5" fmla="*/ 77757 w 101685"/>
                <a:gd name="connsiteY5" fmla="*/ 21542 h 152445"/>
                <a:gd name="connsiteX6" fmla="*/ 19066 w 101685"/>
                <a:gd name="connsiteY6" fmla="*/ 103060 h 152445"/>
                <a:gd name="connsiteX7" fmla="*/ 19066 w 101685"/>
                <a:gd name="connsiteY7" fmla="*/ 109443 h 152445"/>
                <a:gd name="connsiteX8" fmla="*/ 71204 w 101685"/>
                <a:gd name="connsiteY8" fmla="*/ 109443 h 152445"/>
                <a:gd name="connsiteX9" fmla="*/ 71204 w 101685"/>
                <a:gd name="connsiteY9" fmla="*/ 123973 h 152445"/>
                <a:gd name="connsiteX10" fmla="*/ 56840 w 101685"/>
                <a:gd name="connsiteY10" fmla="*/ 132120 h 152445"/>
                <a:gd name="connsiteX11" fmla="*/ 52050 w 101685"/>
                <a:gd name="connsiteY11" fmla="*/ 132120 h 152445"/>
                <a:gd name="connsiteX12" fmla="*/ 52050 w 101685"/>
                <a:gd name="connsiteY12" fmla="*/ 138504 h 152445"/>
                <a:gd name="connsiteX13" fmla="*/ 78647 w 101685"/>
                <a:gd name="connsiteY13" fmla="*/ 137797 h 152445"/>
                <a:gd name="connsiteX14" fmla="*/ 105419 w 101685"/>
                <a:gd name="connsiteY14" fmla="*/ 138504 h 152445"/>
                <a:gd name="connsiteX15" fmla="*/ 105419 w 101685"/>
                <a:gd name="connsiteY15" fmla="*/ 132120 h 152445"/>
                <a:gd name="connsiteX16" fmla="*/ 100637 w 101685"/>
                <a:gd name="connsiteY16" fmla="*/ 132120 h 152445"/>
                <a:gd name="connsiteX17" fmla="*/ 86273 w 101685"/>
                <a:gd name="connsiteY17" fmla="*/ 123973 h 152445"/>
                <a:gd name="connsiteX18" fmla="*/ 86273 w 101685"/>
                <a:gd name="connsiteY18" fmla="*/ 109443 h 152445"/>
                <a:gd name="connsiteX19" fmla="*/ 105951 w 101685"/>
                <a:gd name="connsiteY19" fmla="*/ 109443 h 152445"/>
                <a:gd name="connsiteX20" fmla="*/ 72442 w 101685"/>
                <a:gd name="connsiteY20" fmla="*/ 38200 h 152445"/>
                <a:gd name="connsiteX21" fmla="*/ 72442 w 101685"/>
                <a:gd name="connsiteY21" fmla="*/ 103060 h 152445"/>
                <a:gd name="connsiteX22" fmla="*/ 25628 w 101685"/>
                <a:gd name="connsiteY22" fmla="*/ 103060 h 152445"/>
                <a:gd name="connsiteX23" fmla="*/ 72442 w 101685"/>
                <a:gd name="connsiteY23" fmla="*/ 3820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105951" y="109443"/>
                  </a:moveTo>
                  <a:lnTo>
                    <a:pt x="105951" y="103060"/>
                  </a:lnTo>
                  <a:lnTo>
                    <a:pt x="86273" y="103060"/>
                  </a:lnTo>
                  <a:lnTo>
                    <a:pt x="86273" y="24018"/>
                  </a:lnTo>
                  <a:cubicBezTo>
                    <a:pt x="86273" y="20302"/>
                    <a:pt x="86273" y="19056"/>
                    <a:pt x="82373" y="19056"/>
                  </a:cubicBezTo>
                  <a:cubicBezTo>
                    <a:pt x="80244" y="19056"/>
                    <a:pt x="79536" y="19056"/>
                    <a:pt x="77757" y="21542"/>
                  </a:cubicBezTo>
                  <a:lnTo>
                    <a:pt x="19066" y="103060"/>
                  </a:lnTo>
                  <a:lnTo>
                    <a:pt x="19066" y="109443"/>
                  </a:lnTo>
                  <a:lnTo>
                    <a:pt x="71204" y="109443"/>
                  </a:lnTo>
                  <a:lnTo>
                    <a:pt x="71204" y="123973"/>
                  </a:lnTo>
                  <a:cubicBezTo>
                    <a:pt x="71204" y="130000"/>
                    <a:pt x="71204" y="132120"/>
                    <a:pt x="56840" y="132120"/>
                  </a:cubicBezTo>
                  <a:lnTo>
                    <a:pt x="52050" y="132120"/>
                  </a:lnTo>
                  <a:lnTo>
                    <a:pt x="52050" y="138504"/>
                  </a:lnTo>
                  <a:cubicBezTo>
                    <a:pt x="60916" y="138146"/>
                    <a:pt x="72259" y="137797"/>
                    <a:pt x="78647" y="137797"/>
                  </a:cubicBezTo>
                  <a:cubicBezTo>
                    <a:pt x="85209" y="137797"/>
                    <a:pt x="96553" y="138146"/>
                    <a:pt x="105419" y="138504"/>
                  </a:cubicBezTo>
                  <a:lnTo>
                    <a:pt x="105419" y="132120"/>
                  </a:lnTo>
                  <a:lnTo>
                    <a:pt x="100637" y="132120"/>
                  </a:lnTo>
                  <a:cubicBezTo>
                    <a:pt x="86273" y="132120"/>
                    <a:pt x="86273" y="130000"/>
                    <a:pt x="86273" y="123973"/>
                  </a:cubicBezTo>
                  <a:lnTo>
                    <a:pt x="86273" y="109443"/>
                  </a:lnTo>
                  <a:lnTo>
                    <a:pt x="105951" y="109443"/>
                  </a:lnTo>
                  <a:close/>
                  <a:moveTo>
                    <a:pt x="72442" y="38200"/>
                  </a:moveTo>
                  <a:lnTo>
                    <a:pt x="72442" y="103060"/>
                  </a:lnTo>
                  <a:lnTo>
                    <a:pt x="25628" y="103060"/>
                  </a:lnTo>
                  <a:lnTo>
                    <a:pt x="72442" y="382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62907456-7B68-4471-95B7-197BE52E064D}"/>
                </a:ext>
              </a:extLst>
            </p:cNvPr>
            <p:cNvSpPr/>
            <p:nvPr>
              <p:custDataLst>
                <p:tags r:id="rId170"/>
              </p:custDataLst>
            </p:nvPr>
          </p:nvSpPr>
          <p:spPr>
            <a:xfrm>
              <a:off x="9835580" y="-13619998"/>
              <a:ext cx="127107" cy="203260"/>
            </a:xfrm>
            <a:custGeom>
              <a:avLst/>
              <a:gdLst>
                <a:gd name="connsiteX0" fmla="*/ 125677 w 127106"/>
                <a:gd name="connsiteY0" fmla="*/ 106625 h 203260"/>
                <a:gd name="connsiteX1" fmla="*/ 115548 w 127106"/>
                <a:gd name="connsiteY1" fmla="*/ 47400 h 203260"/>
                <a:gd name="connsiteX2" fmla="*/ 72498 w 127106"/>
                <a:gd name="connsiteY2" fmla="*/ 19056 h 203260"/>
                <a:gd name="connsiteX3" fmla="*/ 28440 w 127106"/>
                <a:gd name="connsiteY3" fmla="*/ 49171 h 203260"/>
                <a:gd name="connsiteX4" fmla="*/ 19066 w 127106"/>
                <a:gd name="connsiteY4" fmla="*/ 106625 h 203260"/>
                <a:gd name="connsiteX5" fmla="*/ 30466 w 127106"/>
                <a:gd name="connsiteY5" fmla="*/ 167618 h 203260"/>
                <a:gd name="connsiteX6" fmla="*/ 72244 w 127106"/>
                <a:gd name="connsiteY6" fmla="*/ 193177 h 203260"/>
                <a:gd name="connsiteX7" fmla="*/ 116311 w 127106"/>
                <a:gd name="connsiteY7" fmla="*/ 163823 h 203260"/>
                <a:gd name="connsiteX8" fmla="*/ 125677 w 127106"/>
                <a:gd name="connsiteY8" fmla="*/ 106625 h 203260"/>
                <a:gd name="connsiteX9" fmla="*/ 72244 w 127106"/>
                <a:gd name="connsiteY9" fmla="*/ 187610 h 203260"/>
                <a:gd name="connsiteX10" fmla="*/ 42867 w 127106"/>
                <a:gd name="connsiteY10" fmla="*/ 156987 h 203260"/>
                <a:gd name="connsiteX11" fmla="*/ 40086 w 127106"/>
                <a:gd name="connsiteY11" fmla="*/ 103584 h 203260"/>
                <a:gd name="connsiteX12" fmla="*/ 42112 w 127106"/>
                <a:gd name="connsiteY12" fmla="*/ 57017 h 203260"/>
                <a:gd name="connsiteX13" fmla="*/ 72244 w 127106"/>
                <a:gd name="connsiteY13" fmla="*/ 24621 h 203260"/>
                <a:gd name="connsiteX14" fmla="*/ 102122 w 127106"/>
                <a:gd name="connsiteY14" fmla="*/ 54230 h 203260"/>
                <a:gd name="connsiteX15" fmla="*/ 104657 w 127106"/>
                <a:gd name="connsiteY15" fmla="*/ 103584 h 203260"/>
                <a:gd name="connsiteX16" fmla="*/ 101876 w 127106"/>
                <a:gd name="connsiteY16" fmla="*/ 155978 h 203260"/>
                <a:gd name="connsiteX17" fmla="*/ 72244 w 127106"/>
                <a:gd name="connsiteY17" fmla="*/ 18761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106" h="203260">
                  <a:moveTo>
                    <a:pt x="125677" y="106625"/>
                  </a:moveTo>
                  <a:cubicBezTo>
                    <a:pt x="125677" y="86377"/>
                    <a:pt x="124414" y="66132"/>
                    <a:pt x="115548" y="47400"/>
                  </a:cubicBezTo>
                  <a:cubicBezTo>
                    <a:pt x="103902" y="23105"/>
                    <a:pt x="83136" y="19056"/>
                    <a:pt x="72498" y="19056"/>
                  </a:cubicBezTo>
                  <a:cubicBezTo>
                    <a:pt x="57301" y="19056"/>
                    <a:pt x="38815" y="25629"/>
                    <a:pt x="28440" y="49171"/>
                  </a:cubicBezTo>
                  <a:cubicBezTo>
                    <a:pt x="20337" y="66631"/>
                    <a:pt x="19066" y="86377"/>
                    <a:pt x="19066" y="106625"/>
                  </a:cubicBezTo>
                  <a:cubicBezTo>
                    <a:pt x="19066" y="125600"/>
                    <a:pt x="20083" y="148381"/>
                    <a:pt x="30466" y="167618"/>
                  </a:cubicBezTo>
                  <a:cubicBezTo>
                    <a:pt x="41349" y="188119"/>
                    <a:pt x="59836" y="193177"/>
                    <a:pt x="72244" y="193177"/>
                  </a:cubicBezTo>
                  <a:cubicBezTo>
                    <a:pt x="85917" y="193177"/>
                    <a:pt x="105165" y="187864"/>
                    <a:pt x="116311" y="163823"/>
                  </a:cubicBezTo>
                  <a:cubicBezTo>
                    <a:pt x="124414" y="146355"/>
                    <a:pt x="125677" y="126617"/>
                    <a:pt x="125677" y="106625"/>
                  </a:cubicBezTo>
                  <a:close/>
                  <a:moveTo>
                    <a:pt x="72244" y="187610"/>
                  </a:moveTo>
                  <a:cubicBezTo>
                    <a:pt x="62369" y="187610"/>
                    <a:pt x="47427" y="181283"/>
                    <a:pt x="42867" y="156987"/>
                  </a:cubicBezTo>
                  <a:cubicBezTo>
                    <a:pt x="40086" y="141798"/>
                    <a:pt x="40086" y="118518"/>
                    <a:pt x="40086" y="103584"/>
                  </a:cubicBezTo>
                  <a:cubicBezTo>
                    <a:pt x="40086" y="87387"/>
                    <a:pt x="40086" y="70680"/>
                    <a:pt x="42112" y="57017"/>
                  </a:cubicBezTo>
                  <a:cubicBezTo>
                    <a:pt x="46926" y="26901"/>
                    <a:pt x="65913" y="24621"/>
                    <a:pt x="72244" y="24621"/>
                  </a:cubicBezTo>
                  <a:cubicBezTo>
                    <a:pt x="80602" y="24621"/>
                    <a:pt x="97316" y="29179"/>
                    <a:pt x="102122" y="54230"/>
                  </a:cubicBezTo>
                  <a:cubicBezTo>
                    <a:pt x="104657" y="68402"/>
                    <a:pt x="104657" y="87641"/>
                    <a:pt x="104657" y="103584"/>
                  </a:cubicBezTo>
                  <a:cubicBezTo>
                    <a:pt x="104657" y="122568"/>
                    <a:pt x="104657" y="139773"/>
                    <a:pt x="101876" y="155978"/>
                  </a:cubicBezTo>
                  <a:cubicBezTo>
                    <a:pt x="98071" y="180021"/>
                    <a:pt x="83644" y="187610"/>
                    <a:pt x="72244" y="1876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orme libre : forme 193">
              <a:extLst>
                <a:ext uri="{FF2B5EF4-FFF2-40B4-BE49-F238E27FC236}">
                  <a16:creationId xmlns:a16="http://schemas.microsoft.com/office/drawing/2014/main" id="{9F88E312-1D95-4072-B2CD-437DE228F104}"/>
                </a:ext>
              </a:extLst>
            </p:cNvPr>
            <p:cNvSpPr/>
            <p:nvPr>
              <p:custDataLst>
                <p:tags r:id="rId171"/>
              </p:custDataLst>
            </p:nvPr>
          </p:nvSpPr>
          <p:spPr>
            <a:xfrm>
              <a:off x="10749837" y="-13624302"/>
              <a:ext cx="177949" cy="203260"/>
            </a:xfrm>
            <a:custGeom>
              <a:avLst/>
              <a:gdLst>
                <a:gd name="connsiteX0" fmla="*/ 105920 w 177949"/>
                <a:gd name="connsiteY0" fmla="*/ 157749 h 203260"/>
                <a:gd name="connsiteX1" fmla="*/ 173277 w 177949"/>
                <a:gd name="connsiteY1" fmla="*/ 105608 h 203260"/>
                <a:gd name="connsiteX2" fmla="*/ 105920 w 177949"/>
                <a:gd name="connsiteY2" fmla="*/ 53220 h 203260"/>
                <a:gd name="connsiteX3" fmla="*/ 105920 w 177949"/>
                <a:gd name="connsiteY3" fmla="*/ 39048 h 203260"/>
                <a:gd name="connsiteX4" fmla="*/ 129982 w 177949"/>
                <a:gd name="connsiteY4" fmla="*/ 26901 h 203260"/>
                <a:gd name="connsiteX5" fmla="*/ 138340 w 177949"/>
                <a:gd name="connsiteY5" fmla="*/ 26901 h 203260"/>
                <a:gd name="connsiteX6" fmla="*/ 138340 w 177949"/>
                <a:gd name="connsiteY6" fmla="*/ 19056 h 203260"/>
                <a:gd name="connsiteX7" fmla="*/ 95543 w 177949"/>
                <a:gd name="connsiteY7" fmla="*/ 19809 h 203260"/>
                <a:gd name="connsiteX8" fmla="*/ 52495 w 177949"/>
                <a:gd name="connsiteY8" fmla="*/ 19056 h 203260"/>
                <a:gd name="connsiteX9" fmla="*/ 52495 w 177949"/>
                <a:gd name="connsiteY9" fmla="*/ 26901 h 203260"/>
                <a:gd name="connsiteX10" fmla="*/ 60851 w 177949"/>
                <a:gd name="connsiteY10" fmla="*/ 26901 h 203260"/>
                <a:gd name="connsiteX11" fmla="*/ 84907 w 177949"/>
                <a:gd name="connsiteY11" fmla="*/ 39048 h 203260"/>
                <a:gd name="connsiteX12" fmla="*/ 84907 w 177949"/>
                <a:gd name="connsiteY12" fmla="*/ 53220 h 203260"/>
                <a:gd name="connsiteX13" fmla="*/ 19066 w 177949"/>
                <a:gd name="connsiteY13" fmla="*/ 105354 h 203260"/>
                <a:gd name="connsiteX14" fmla="*/ 84907 w 177949"/>
                <a:gd name="connsiteY14" fmla="*/ 157749 h 203260"/>
                <a:gd name="connsiteX15" fmla="*/ 84907 w 177949"/>
                <a:gd name="connsiteY15" fmla="*/ 171921 h 203260"/>
                <a:gd name="connsiteX16" fmla="*/ 60851 w 177949"/>
                <a:gd name="connsiteY16" fmla="*/ 184070 h 203260"/>
                <a:gd name="connsiteX17" fmla="*/ 52495 w 177949"/>
                <a:gd name="connsiteY17" fmla="*/ 184070 h 203260"/>
                <a:gd name="connsiteX18" fmla="*/ 52495 w 177949"/>
                <a:gd name="connsiteY18" fmla="*/ 191913 h 203260"/>
                <a:gd name="connsiteX19" fmla="*/ 95290 w 177949"/>
                <a:gd name="connsiteY19" fmla="*/ 191152 h 203260"/>
                <a:gd name="connsiteX20" fmla="*/ 138340 w 177949"/>
                <a:gd name="connsiteY20" fmla="*/ 191913 h 203260"/>
                <a:gd name="connsiteX21" fmla="*/ 138340 w 177949"/>
                <a:gd name="connsiteY21" fmla="*/ 184070 h 203260"/>
                <a:gd name="connsiteX22" fmla="*/ 129982 w 177949"/>
                <a:gd name="connsiteY22" fmla="*/ 184070 h 203260"/>
                <a:gd name="connsiteX23" fmla="*/ 105920 w 177949"/>
                <a:gd name="connsiteY23" fmla="*/ 171921 h 203260"/>
                <a:gd name="connsiteX24" fmla="*/ 105920 w 177949"/>
                <a:gd name="connsiteY24" fmla="*/ 157749 h 203260"/>
                <a:gd name="connsiteX25" fmla="*/ 84907 w 177949"/>
                <a:gd name="connsiteY25" fmla="*/ 151929 h 203260"/>
                <a:gd name="connsiteX26" fmla="*/ 44393 w 177949"/>
                <a:gd name="connsiteY26" fmla="*/ 105608 h 203260"/>
                <a:gd name="connsiteX27" fmla="*/ 84907 w 177949"/>
                <a:gd name="connsiteY27" fmla="*/ 59040 h 203260"/>
                <a:gd name="connsiteX28" fmla="*/ 84907 w 177949"/>
                <a:gd name="connsiteY28" fmla="*/ 151929 h 203260"/>
                <a:gd name="connsiteX29" fmla="*/ 105920 w 177949"/>
                <a:gd name="connsiteY29" fmla="*/ 58786 h 203260"/>
                <a:gd name="connsiteX30" fmla="*/ 147960 w 177949"/>
                <a:gd name="connsiteY30" fmla="*/ 105354 h 203260"/>
                <a:gd name="connsiteX31" fmla="*/ 105920 w 177949"/>
                <a:gd name="connsiteY31" fmla="*/ 152175 h 203260"/>
                <a:gd name="connsiteX32" fmla="*/ 105920 w 177949"/>
                <a:gd name="connsiteY32" fmla="*/ 5878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03260">
                  <a:moveTo>
                    <a:pt x="105920" y="157749"/>
                  </a:moveTo>
                  <a:cubicBezTo>
                    <a:pt x="145171" y="154708"/>
                    <a:pt x="173277" y="131174"/>
                    <a:pt x="173277" y="105608"/>
                  </a:cubicBezTo>
                  <a:cubicBezTo>
                    <a:pt x="173277" y="79287"/>
                    <a:pt x="144416" y="56261"/>
                    <a:pt x="105920" y="53220"/>
                  </a:cubicBezTo>
                  <a:lnTo>
                    <a:pt x="105920" y="39048"/>
                  </a:lnTo>
                  <a:cubicBezTo>
                    <a:pt x="105920" y="30441"/>
                    <a:pt x="105920" y="26901"/>
                    <a:pt x="129982" y="26901"/>
                  </a:cubicBezTo>
                  <a:lnTo>
                    <a:pt x="138340" y="26901"/>
                  </a:lnTo>
                  <a:lnTo>
                    <a:pt x="138340" y="19056"/>
                  </a:lnTo>
                  <a:cubicBezTo>
                    <a:pt x="129219" y="19809"/>
                    <a:pt x="105920" y="19809"/>
                    <a:pt x="95543" y="19809"/>
                  </a:cubicBezTo>
                  <a:cubicBezTo>
                    <a:pt x="85162" y="19809"/>
                    <a:pt x="61606" y="19809"/>
                    <a:pt x="52495" y="19056"/>
                  </a:cubicBezTo>
                  <a:lnTo>
                    <a:pt x="52495" y="26901"/>
                  </a:lnTo>
                  <a:lnTo>
                    <a:pt x="60851" y="26901"/>
                  </a:lnTo>
                  <a:cubicBezTo>
                    <a:pt x="84907" y="26901"/>
                    <a:pt x="84907" y="30187"/>
                    <a:pt x="84907" y="39048"/>
                  </a:cubicBezTo>
                  <a:lnTo>
                    <a:pt x="84907" y="53220"/>
                  </a:lnTo>
                  <a:cubicBezTo>
                    <a:pt x="46162" y="57017"/>
                    <a:pt x="19066" y="80304"/>
                    <a:pt x="19066" y="105354"/>
                  </a:cubicBezTo>
                  <a:cubicBezTo>
                    <a:pt x="19066" y="131428"/>
                    <a:pt x="47172" y="153954"/>
                    <a:pt x="84907" y="157749"/>
                  </a:cubicBezTo>
                  <a:lnTo>
                    <a:pt x="84907" y="171921"/>
                  </a:lnTo>
                  <a:cubicBezTo>
                    <a:pt x="84907" y="180528"/>
                    <a:pt x="84907" y="184070"/>
                    <a:pt x="60851" y="184070"/>
                  </a:cubicBezTo>
                  <a:lnTo>
                    <a:pt x="52495" y="184070"/>
                  </a:lnTo>
                  <a:lnTo>
                    <a:pt x="52495" y="191913"/>
                  </a:lnTo>
                  <a:cubicBezTo>
                    <a:pt x="61606" y="191152"/>
                    <a:pt x="84907" y="191152"/>
                    <a:pt x="95290" y="191152"/>
                  </a:cubicBezTo>
                  <a:cubicBezTo>
                    <a:pt x="105674" y="191152"/>
                    <a:pt x="129219" y="191152"/>
                    <a:pt x="138340" y="191913"/>
                  </a:cubicBezTo>
                  <a:lnTo>
                    <a:pt x="138340" y="184070"/>
                  </a:lnTo>
                  <a:lnTo>
                    <a:pt x="129982" y="184070"/>
                  </a:lnTo>
                  <a:cubicBezTo>
                    <a:pt x="105920" y="184070"/>
                    <a:pt x="105920" y="180774"/>
                    <a:pt x="105920" y="171921"/>
                  </a:cubicBezTo>
                  <a:lnTo>
                    <a:pt x="105920" y="157749"/>
                  </a:lnTo>
                  <a:close/>
                  <a:moveTo>
                    <a:pt x="84907" y="151929"/>
                  </a:moveTo>
                  <a:cubicBezTo>
                    <a:pt x="48944" y="147117"/>
                    <a:pt x="44393" y="121305"/>
                    <a:pt x="44393" y="105608"/>
                  </a:cubicBezTo>
                  <a:cubicBezTo>
                    <a:pt x="44393" y="92451"/>
                    <a:pt x="46918" y="64107"/>
                    <a:pt x="84907" y="59040"/>
                  </a:cubicBezTo>
                  <a:lnTo>
                    <a:pt x="84907" y="151929"/>
                  </a:lnTo>
                  <a:close/>
                  <a:moveTo>
                    <a:pt x="105920" y="58786"/>
                  </a:moveTo>
                  <a:cubicBezTo>
                    <a:pt x="140867" y="62837"/>
                    <a:pt x="147960" y="86124"/>
                    <a:pt x="147960" y="105354"/>
                  </a:cubicBezTo>
                  <a:cubicBezTo>
                    <a:pt x="147960" y="120543"/>
                    <a:pt x="144162" y="147626"/>
                    <a:pt x="105920" y="152175"/>
                  </a:cubicBezTo>
                  <a:lnTo>
                    <a:pt x="105920" y="587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orme libre : forme 194">
              <a:extLst>
                <a:ext uri="{FF2B5EF4-FFF2-40B4-BE49-F238E27FC236}">
                  <a16:creationId xmlns:a16="http://schemas.microsoft.com/office/drawing/2014/main" id="{09463903-CCC3-441A-8766-2553CF14894F}"/>
                </a:ext>
              </a:extLst>
            </p:cNvPr>
            <p:cNvSpPr/>
            <p:nvPr>
              <p:custDataLst>
                <p:tags r:id="rId172"/>
              </p:custDataLst>
            </p:nvPr>
          </p:nvSpPr>
          <p:spPr>
            <a:xfrm>
              <a:off x="10928193" y="-13531154"/>
              <a:ext cx="101685" cy="152445"/>
            </a:xfrm>
            <a:custGeom>
              <a:avLst/>
              <a:gdLst>
                <a:gd name="connsiteX0" fmla="*/ 57897 w 101685"/>
                <a:gd name="connsiteY0" fmla="*/ 77533 h 152445"/>
                <a:gd name="connsiteX1" fmla="*/ 81658 w 101685"/>
                <a:gd name="connsiteY1" fmla="*/ 106068 h 152445"/>
                <a:gd name="connsiteX2" fmla="*/ 58612 w 101685"/>
                <a:gd name="connsiteY2" fmla="*/ 134596 h 152445"/>
                <a:gd name="connsiteX3" fmla="*/ 28464 w 101685"/>
                <a:gd name="connsiteY3" fmla="*/ 122195 h 152445"/>
                <a:gd name="connsiteX4" fmla="*/ 38751 w 101685"/>
                <a:gd name="connsiteY4" fmla="*/ 112270 h 152445"/>
                <a:gd name="connsiteX5" fmla="*/ 28996 w 101685"/>
                <a:gd name="connsiteY5" fmla="*/ 102520 h 152445"/>
                <a:gd name="connsiteX6" fmla="*/ 19066 w 101685"/>
                <a:gd name="connsiteY6" fmla="*/ 112802 h 152445"/>
                <a:gd name="connsiteX7" fmla="*/ 58961 w 101685"/>
                <a:gd name="connsiteY7" fmla="*/ 140266 h 152445"/>
                <a:gd name="connsiteX8" fmla="*/ 100629 w 101685"/>
                <a:gd name="connsiteY8" fmla="*/ 106068 h 152445"/>
                <a:gd name="connsiteX9" fmla="*/ 69781 w 101685"/>
                <a:gd name="connsiteY9" fmla="*/ 74342 h 152445"/>
                <a:gd name="connsiteX10" fmla="*/ 95139 w 101685"/>
                <a:gd name="connsiteY10" fmla="*/ 43511 h 152445"/>
                <a:gd name="connsiteX11" fmla="*/ 59319 w 101685"/>
                <a:gd name="connsiteY11" fmla="*/ 19056 h 152445"/>
                <a:gd name="connsiteX12" fmla="*/ 24563 w 101685"/>
                <a:gd name="connsiteY12" fmla="*/ 42796 h 152445"/>
                <a:gd name="connsiteX13" fmla="*/ 33787 w 101685"/>
                <a:gd name="connsiteY13" fmla="*/ 52189 h 152445"/>
                <a:gd name="connsiteX14" fmla="*/ 42827 w 101685"/>
                <a:gd name="connsiteY14" fmla="*/ 43153 h 152445"/>
                <a:gd name="connsiteX15" fmla="*/ 33787 w 101685"/>
                <a:gd name="connsiteY15" fmla="*/ 33935 h 152445"/>
                <a:gd name="connsiteX16" fmla="*/ 58787 w 101685"/>
                <a:gd name="connsiteY16" fmla="*/ 24193 h 152445"/>
                <a:gd name="connsiteX17" fmla="*/ 77941 w 101685"/>
                <a:gd name="connsiteY17" fmla="*/ 43511 h 152445"/>
                <a:gd name="connsiteX18" fmla="*/ 70846 w 101685"/>
                <a:gd name="connsiteY18" fmla="*/ 64600 h 152445"/>
                <a:gd name="connsiteX19" fmla="*/ 51161 w 101685"/>
                <a:gd name="connsiteY19" fmla="*/ 72222 h 152445"/>
                <a:gd name="connsiteX20" fmla="*/ 45488 w 101685"/>
                <a:gd name="connsiteY20" fmla="*/ 72746 h 152445"/>
                <a:gd name="connsiteX21" fmla="*/ 43717 w 101685"/>
                <a:gd name="connsiteY21" fmla="*/ 75056 h 152445"/>
                <a:gd name="connsiteX22" fmla="*/ 48324 w 101685"/>
                <a:gd name="connsiteY22" fmla="*/ 77533 h 152445"/>
                <a:gd name="connsiteX23" fmla="*/ 57897 w 101685"/>
                <a:gd name="connsiteY23" fmla="*/ 7753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57897" y="77533"/>
                  </a:moveTo>
                  <a:cubicBezTo>
                    <a:pt x="71728" y="77533"/>
                    <a:pt x="81658" y="87101"/>
                    <a:pt x="81658" y="106068"/>
                  </a:cubicBezTo>
                  <a:cubicBezTo>
                    <a:pt x="81658" y="128038"/>
                    <a:pt x="68892" y="134596"/>
                    <a:pt x="58612" y="134596"/>
                  </a:cubicBezTo>
                  <a:cubicBezTo>
                    <a:pt x="51518" y="134596"/>
                    <a:pt x="35916" y="132651"/>
                    <a:pt x="28464" y="122195"/>
                  </a:cubicBezTo>
                  <a:cubicBezTo>
                    <a:pt x="36798" y="121838"/>
                    <a:pt x="38751" y="115993"/>
                    <a:pt x="38751" y="112270"/>
                  </a:cubicBezTo>
                  <a:cubicBezTo>
                    <a:pt x="38751" y="106600"/>
                    <a:pt x="34494" y="102520"/>
                    <a:pt x="28996" y="102520"/>
                  </a:cubicBezTo>
                  <a:cubicBezTo>
                    <a:pt x="24031" y="102520"/>
                    <a:pt x="19066" y="105537"/>
                    <a:pt x="19066" y="112802"/>
                  </a:cubicBezTo>
                  <a:cubicBezTo>
                    <a:pt x="19066" y="129460"/>
                    <a:pt x="37512" y="140266"/>
                    <a:pt x="58961" y="140266"/>
                  </a:cubicBezTo>
                  <a:cubicBezTo>
                    <a:pt x="83612" y="140266"/>
                    <a:pt x="100629" y="123790"/>
                    <a:pt x="100629" y="106068"/>
                  </a:cubicBezTo>
                  <a:cubicBezTo>
                    <a:pt x="100629" y="92245"/>
                    <a:pt x="89284" y="78422"/>
                    <a:pt x="69781" y="74342"/>
                  </a:cubicBezTo>
                  <a:cubicBezTo>
                    <a:pt x="88394" y="67608"/>
                    <a:pt x="95139" y="54317"/>
                    <a:pt x="95139" y="43511"/>
                  </a:cubicBezTo>
                  <a:cubicBezTo>
                    <a:pt x="95139" y="29505"/>
                    <a:pt x="78996" y="19056"/>
                    <a:pt x="59319" y="19056"/>
                  </a:cubicBezTo>
                  <a:cubicBezTo>
                    <a:pt x="39633" y="19056"/>
                    <a:pt x="24563" y="28624"/>
                    <a:pt x="24563" y="42796"/>
                  </a:cubicBezTo>
                  <a:cubicBezTo>
                    <a:pt x="24563" y="48822"/>
                    <a:pt x="28464" y="52189"/>
                    <a:pt x="33787" y="52189"/>
                  </a:cubicBezTo>
                  <a:cubicBezTo>
                    <a:pt x="39284" y="52189"/>
                    <a:pt x="42827" y="48115"/>
                    <a:pt x="42827" y="43153"/>
                  </a:cubicBezTo>
                  <a:cubicBezTo>
                    <a:pt x="42827" y="38017"/>
                    <a:pt x="39284" y="34293"/>
                    <a:pt x="33787" y="33935"/>
                  </a:cubicBezTo>
                  <a:cubicBezTo>
                    <a:pt x="39991" y="26138"/>
                    <a:pt x="52224" y="24193"/>
                    <a:pt x="58787" y="24193"/>
                  </a:cubicBezTo>
                  <a:cubicBezTo>
                    <a:pt x="66763" y="24193"/>
                    <a:pt x="77941" y="28092"/>
                    <a:pt x="77941" y="43511"/>
                  </a:cubicBezTo>
                  <a:cubicBezTo>
                    <a:pt x="77941" y="50950"/>
                    <a:pt x="75453" y="59104"/>
                    <a:pt x="70846" y="64600"/>
                  </a:cubicBezTo>
                  <a:cubicBezTo>
                    <a:pt x="64991" y="71332"/>
                    <a:pt x="60026" y="71690"/>
                    <a:pt x="51161" y="72222"/>
                  </a:cubicBezTo>
                  <a:cubicBezTo>
                    <a:pt x="46727" y="72571"/>
                    <a:pt x="46378" y="72571"/>
                    <a:pt x="45488" y="72746"/>
                  </a:cubicBezTo>
                  <a:cubicBezTo>
                    <a:pt x="45130" y="72746"/>
                    <a:pt x="43717" y="73103"/>
                    <a:pt x="43717" y="75056"/>
                  </a:cubicBezTo>
                  <a:cubicBezTo>
                    <a:pt x="43717" y="77533"/>
                    <a:pt x="45314" y="77533"/>
                    <a:pt x="48324" y="77533"/>
                  </a:cubicBezTo>
                  <a:lnTo>
                    <a:pt x="57897" y="7753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orme libre : forme 195">
              <a:extLst>
                <a:ext uri="{FF2B5EF4-FFF2-40B4-BE49-F238E27FC236}">
                  <a16:creationId xmlns:a16="http://schemas.microsoft.com/office/drawing/2014/main" id="{1A9DD07C-4548-4091-B32F-24557E9F7710}"/>
                </a:ext>
              </a:extLst>
            </p:cNvPr>
            <p:cNvSpPr/>
            <p:nvPr>
              <p:custDataLst>
                <p:tags r:id="rId173"/>
              </p:custDataLst>
            </p:nvPr>
          </p:nvSpPr>
          <p:spPr>
            <a:xfrm>
              <a:off x="11109532" y="-13519773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3 h 25407"/>
                <a:gd name="connsiteX2" fmla="*/ 164921 w 177949"/>
                <a:gd name="connsiteY2" fmla="*/ 19056 h 25407"/>
                <a:gd name="connsiteX3" fmla="*/ 27923 w 177949"/>
                <a:gd name="connsiteY3" fmla="*/ 19056 h 25407"/>
                <a:gd name="connsiteX4" fmla="*/ 19066 w 177949"/>
                <a:gd name="connsiteY4" fmla="*/ 24113 h 25407"/>
                <a:gd name="connsiteX5" fmla="*/ 27923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6" y="29179"/>
                    <a:pt x="173786" y="29179"/>
                    <a:pt x="173786" y="24113"/>
                  </a:cubicBezTo>
                  <a:cubicBezTo>
                    <a:pt x="173786" y="19056"/>
                    <a:pt x="169226" y="19056"/>
                    <a:pt x="164921" y="19056"/>
                  </a:cubicBezTo>
                  <a:lnTo>
                    <a:pt x="27923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3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orme libre : forme 196">
              <a:extLst>
                <a:ext uri="{FF2B5EF4-FFF2-40B4-BE49-F238E27FC236}">
                  <a16:creationId xmlns:a16="http://schemas.microsoft.com/office/drawing/2014/main" id="{ADE21875-FE72-47E6-9B00-B7675E35CD35}"/>
                </a:ext>
              </a:extLst>
            </p:cNvPr>
            <p:cNvSpPr/>
            <p:nvPr>
              <p:custDataLst>
                <p:tags r:id="rId174"/>
              </p:custDataLst>
            </p:nvPr>
          </p:nvSpPr>
          <p:spPr>
            <a:xfrm>
              <a:off x="11349124" y="-13618736"/>
              <a:ext cx="101685" cy="203260"/>
            </a:xfrm>
            <a:custGeom>
              <a:avLst/>
              <a:gdLst>
                <a:gd name="connsiteX0" fmla="*/ 83644 w 101685"/>
                <a:gd name="connsiteY0" fmla="*/ 28171 h 203260"/>
                <a:gd name="connsiteX1" fmla="*/ 74269 w 101685"/>
                <a:gd name="connsiteY1" fmla="*/ 19056 h 203260"/>
                <a:gd name="connsiteX2" fmla="*/ 60598 w 101685"/>
                <a:gd name="connsiteY2" fmla="*/ 32467 h 203260"/>
                <a:gd name="connsiteX3" fmla="*/ 70218 w 101685"/>
                <a:gd name="connsiteY3" fmla="*/ 41580 h 203260"/>
                <a:gd name="connsiteX4" fmla="*/ 83644 w 101685"/>
                <a:gd name="connsiteY4" fmla="*/ 28171 h 203260"/>
                <a:gd name="connsiteX5" fmla="*/ 64395 w 101685"/>
                <a:gd name="connsiteY5" fmla="*/ 123330 h 203260"/>
                <a:gd name="connsiteX6" fmla="*/ 69964 w 101685"/>
                <a:gd name="connsiteY6" fmla="*/ 108649 h 203260"/>
                <a:gd name="connsiteX7" fmla="*/ 73261 w 101685"/>
                <a:gd name="connsiteY7" fmla="*/ 95240 h 203260"/>
                <a:gd name="connsiteX8" fmla="*/ 52495 w 101685"/>
                <a:gd name="connsiteY8" fmla="*/ 74484 h 203260"/>
                <a:gd name="connsiteX9" fmla="*/ 19066 w 101685"/>
                <a:gd name="connsiteY9" fmla="*/ 113461 h 203260"/>
                <a:gd name="connsiteX10" fmla="*/ 22108 w 101685"/>
                <a:gd name="connsiteY10" fmla="*/ 115985 h 203260"/>
                <a:gd name="connsiteX11" fmla="*/ 26160 w 101685"/>
                <a:gd name="connsiteY11" fmla="*/ 111436 h 203260"/>
                <a:gd name="connsiteX12" fmla="*/ 51733 w 101685"/>
                <a:gd name="connsiteY12" fmla="*/ 80050 h 203260"/>
                <a:gd name="connsiteX13" fmla="*/ 58064 w 101685"/>
                <a:gd name="connsiteY13" fmla="*/ 88148 h 203260"/>
                <a:gd name="connsiteX14" fmla="*/ 55283 w 101685"/>
                <a:gd name="connsiteY14" fmla="*/ 101312 h 203260"/>
                <a:gd name="connsiteX15" fmla="*/ 37806 w 101685"/>
                <a:gd name="connsiteY15" fmla="*/ 148134 h 203260"/>
                <a:gd name="connsiteX16" fmla="*/ 31983 w 101685"/>
                <a:gd name="connsiteY16" fmla="*/ 168381 h 203260"/>
                <a:gd name="connsiteX17" fmla="*/ 52749 w 101685"/>
                <a:gd name="connsiteY17" fmla="*/ 189136 h 203260"/>
                <a:gd name="connsiteX18" fmla="*/ 85924 w 101685"/>
                <a:gd name="connsiteY18" fmla="*/ 150159 h 203260"/>
                <a:gd name="connsiteX19" fmla="*/ 82882 w 101685"/>
                <a:gd name="connsiteY19" fmla="*/ 147626 h 203260"/>
                <a:gd name="connsiteX20" fmla="*/ 79084 w 101685"/>
                <a:gd name="connsiteY20" fmla="*/ 152183 h 203260"/>
                <a:gd name="connsiteX21" fmla="*/ 53258 w 101685"/>
                <a:gd name="connsiteY21" fmla="*/ 183561 h 203260"/>
                <a:gd name="connsiteX22" fmla="*/ 47180 w 101685"/>
                <a:gd name="connsiteY22" fmla="*/ 175209 h 203260"/>
                <a:gd name="connsiteX23" fmla="*/ 54521 w 101685"/>
                <a:gd name="connsiteY23" fmla="*/ 149905 h 203260"/>
                <a:gd name="connsiteX24" fmla="*/ 64395 w 101685"/>
                <a:gd name="connsiteY24" fmla="*/ 12333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685" h="203260">
                  <a:moveTo>
                    <a:pt x="83644" y="28171"/>
                  </a:moveTo>
                  <a:cubicBezTo>
                    <a:pt x="83644" y="23105"/>
                    <a:pt x="80093" y="19056"/>
                    <a:pt x="74269" y="19056"/>
                  </a:cubicBezTo>
                  <a:cubicBezTo>
                    <a:pt x="67438" y="19056"/>
                    <a:pt x="60598" y="25639"/>
                    <a:pt x="60598" y="32467"/>
                  </a:cubicBezTo>
                  <a:cubicBezTo>
                    <a:pt x="60598" y="37279"/>
                    <a:pt x="64141" y="41580"/>
                    <a:pt x="70218" y="41580"/>
                  </a:cubicBezTo>
                  <a:cubicBezTo>
                    <a:pt x="76041" y="41580"/>
                    <a:pt x="83644" y="35762"/>
                    <a:pt x="83644" y="28171"/>
                  </a:cubicBezTo>
                  <a:close/>
                  <a:moveTo>
                    <a:pt x="64395" y="123330"/>
                  </a:moveTo>
                  <a:cubicBezTo>
                    <a:pt x="67438" y="115985"/>
                    <a:pt x="67438" y="115485"/>
                    <a:pt x="69964" y="108649"/>
                  </a:cubicBezTo>
                  <a:cubicBezTo>
                    <a:pt x="71989" y="103592"/>
                    <a:pt x="73261" y="100042"/>
                    <a:pt x="73261" y="95240"/>
                  </a:cubicBezTo>
                  <a:cubicBezTo>
                    <a:pt x="73261" y="83845"/>
                    <a:pt x="65158" y="74484"/>
                    <a:pt x="52495" y="74484"/>
                  </a:cubicBezTo>
                  <a:cubicBezTo>
                    <a:pt x="28694" y="74484"/>
                    <a:pt x="19066" y="111181"/>
                    <a:pt x="19066" y="113461"/>
                  </a:cubicBezTo>
                  <a:cubicBezTo>
                    <a:pt x="19066" y="115985"/>
                    <a:pt x="21600" y="115985"/>
                    <a:pt x="22108" y="115985"/>
                  </a:cubicBezTo>
                  <a:cubicBezTo>
                    <a:pt x="24642" y="115985"/>
                    <a:pt x="24897" y="115485"/>
                    <a:pt x="26160" y="111436"/>
                  </a:cubicBezTo>
                  <a:cubicBezTo>
                    <a:pt x="33000" y="87641"/>
                    <a:pt x="43129" y="80050"/>
                    <a:pt x="51733" y="80050"/>
                  </a:cubicBezTo>
                  <a:cubicBezTo>
                    <a:pt x="53758" y="80050"/>
                    <a:pt x="58064" y="80050"/>
                    <a:pt x="58064" y="88148"/>
                  </a:cubicBezTo>
                  <a:cubicBezTo>
                    <a:pt x="58064" y="93469"/>
                    <a:pt x="56292" y="98780"/>
                    <a:pt x="55283" y="101312"/>
                  </a:cubicBezTo>
                  <a:cubicBezTo>
                    <a:pt x="53258" y="107887"/>
                    <a:pt x="41857" y="137248"/>
                    <a:pt x="37806" y="148134"/>
                  </a:cubicBezTo>
                  <a:cubicBezTo>
                    <a:pt x="35272" y="154716"/>
                    <a:pt x="31983" y="163062"/>
                    <a:pt x="31983" y="168381"/>
                  </a:cubicBezTo>
                  <a:cubicBezTo>
                    <a:pt x="31983" y="180275"/>
                    <a:pt x="40594" y="189136"/>
                    <a:pt x="52749" y="189136"/>
                  </a:cubicBezTo>
                  <a:cubicBezTo>
                    <a:pt x="76550" y="189136"/>
                    <a:pt x="85924" y="152438"/>
                    <a:pt x="85924" y="150159"/>
                  </a:cubicBezTo>
                  <a:cubicBezTo>
                    <a:pt x="85924" y="147626"/>
                    <a:pt x="83644" y="147626"/>
                    <a:pt x="82882" y="147626"/>
                  </a:cubicBezTo>
                  <a:cubicBezTo>
                    <a:pt x="80347" y="147626"/>
                    <a:pt x="80347" y="148388"/>
                    <a:pt x="79084" y="152183"/>
                  </a:cubicBezTo>
                  <a:cubicBezTo>
                    <a:pt x="74524" y="168126"/>
                    <a:pt x="66167" y="183561"/>
                    <a:pt x="53258" y="183561"/>
                  </a:cubicBezTo>
                  <a:cubicBezTo>
                    <a:pt x="48951" y="183561"/>
                    <a:pt x="47180" y="181036"/>
                    <a:pt x="47180" y="175209"/>
                  </a:cubicBezTo>
                  <a:cubicBezTo>
                    <a:pt x="47180" y="168889"/>
                    <a:pt x="48698" y="165340"/>
                    <a:pt x="54521" y="149905"/>
                  </a:cubicBezTo>
                  <a:lnTo>
                    <a:pt x="64395" y="1233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orme libre : forme 197">
              <a:extLst>
                <a:ext uri="{FF2B5EF4-FFF2-40B4-BE49-F238E27FC236}">
                  <a16:creationId xmlns:a16="http://schemas.microsoft.com/office/drawing/2014/main" id="{23F0C549-7563-4EAA-B4A4-FDCAA190A6C9}"/>
                </a:ext>
              </a:extLst>
            </p:cNvPr>
            <p:cNvSpPr/>
            <p:nvPr>
              <p:custDataLst>
                <p:tags r:id="rId175"/>
              </p:custDataLst>
            </p:nvPr>
          </p:nvSpPr>
          <p:spPr>
            <a:xfrm>
              <a:off x="11443210" y="-13624302"/>
              <a:ext cx="177949" cy="203260"/>
            </a:xfrm>
            <a:custGeom>
              <a:avLst/>
              <a:gdLst>
                <a:gd name="connsiteX0" fmla="*/ 105920 w 177949"/>
                <a:gd name="connsiteY0" fmla="*/ 157749 h 203260"/>
                <a:gd name="connsiteX1" fmla="*/ 173278 w 177949"/>
                <a:gd name="connsiteY1" fmla="*/ 105608 h 203260"/>
                <a:gd name="connsiteX2" fmla="*/ 105920 w 177949"/>
                <a:gd name="connsiteY2" fmla="*/ 53220 h 203260"/>
                <a:gd name="connsiteX3" fmla="*/ 105920 w 177949"/>
                <a:gd name="connsiteY3" fmla="*/ 39048 h 203260"/>
                <a:gd name="connsiteX4" fmla="*/ 129983 w 177949"/>
                <a:gd name="connsiteY4" fmla="*/ 26901 h 203260"/>
                <a:gd name="connsiteX5" fmla="*/ 138340 w 177949"/>
                <a:gd name="connsiteY5" fmla="*/ 26901 h 203260"/>
                <a:gd name="connsiteX6" fmla="*/ 138340 w 177949"/>
                <a:gd name="connsiteY6" fmla="*/ 19056 h 203260"/>
                <a:gd name="connsiteX7" fmla="*/ 95545 w 177949"/>
                <a:gd name="connsiteY7" fmla="*/ 19809 h 203260"/>
                <a:gd name="connsiteX8" fmla="*/ 52495 w 177949"/>
                <a:gd name="connsiteY8" fmla="*/ 19056 h 203260"/>
                <a:gd name="connsiteX9" fmla="*/ 52495 w 177949"/>
                <a:gd name="connsiteY9" fmla="*/ 26901 h 203260"/>
                <a:gd name="connsiteX10" fmla="*/ 60852 w 177949"/>
                <a:gd name="connsiteY10" fmla="*/ 26901 h 203260"/>
                <a:gd name="connsiteX11" fmla="*/ 84907 w 177949"/>
                <a:gd name="connsiteY11" fmla="*/ 39048 h 203260"/>
                <a:gd name="connsiteX12" fmla="*/ 84907 w 177949"/>
                <a:gd name="connsiteY12" fmla="*/ 53220 h 203260"/>
                <a:gd name="connsiteX13" fmla="*/ 19066 w 177949"/>
                <a:gd name="connsiteY13" fmla="*/ 105354 h 203260"/>
                <a:gd name="connsiteX14" fmla="*/ 84907 w 177949"/>
                <a:gd name="connsiteY14" fmla="*/ 157749 h 203260"/>
                <a:gd name="connsiteX15" fmla="*/ 84907 w 177949"/>
                <a:gd name="connsiteY15" fmla="*/ 171921 h 203260"/>
                <a:gd name="connsiteX16" fmla="*/ 60852 w 177949"/>
                <a:gd name="connsiteY16" fmla="*/ 184070 h 203260"/>
                <a:gd name="connsiteX17" fmla="*/ 52495 w 177949"/>
                <a:gd name="connsiteY17" fmla="*/ 184070 h 203260"/>
                <a:gd name="connsiteX18" fmla="*/ 52495 w 177949"/>
                <a:gd name="connsiteY18" fmla="*/ 191913 h 203260"/>
                <a:gd name="connsiteX19" fmla="*/ 95290 w 177949"/>
                <a:gd name="connsiteY19" fmla="*/ 191152 h 203260"/>
                <a:gd name="connsiteX20" fmla="*/ 138340 w 177949"/>
                <a:gd name="connsiteY20" fmla="*/ 191913 h 203260"/>
                <a:gd name="connsiteX21" fmla="*/ 138340 w 177949"/>
                <a:gd name="connsiteY21" fmla="*/ 184070 h 203260"/>
                <a:gd name="connsiteX22" fmla="*/ 129983 w 177949"/>
                <a:gd name="connsiteY22" fmla="*/ 184070 h 203260"/>
                <a:gd name="connsiteX23" fmla="*/ 105920 w 177949"/>
                <a:gd name="connsiteY23" fmla="*/ 171921 h 203260"/>
                <a:gd name="connsiteX24" fmla="*/ 105920 w 177949"/>
                <a:gd name="connsiteY24" fmla="*/ 157749 h 203260"/>
                <a:gd name="connsiteX25" fmla="*/ 84907 w 177949"/>
                <a:gd name="connsiteY25" fmla="*/ 151929 h 203260"/>
                <a:gd name="connsiteX26" fmla="*/ 44392 w 177949"/>
                <a:gd name="connsiteY26" fmla="*/ 105608 h 203260"/>
                <a:gd name="connsiteX27" fmla="*/ 84907 w 177949"/>
                <a:gd name="connsiteY27" fmla="*/ 59040 h 203260"/>
                <a:gd name="connsiteX28" fmla="*/ 84907 w 177949"/>
                <a:gd name="connsiteY28" fmla="*/ 151929 h 203260"/>
                <a:gd name="connsiteX29" fmla="*/ 105920 w 177949"/>
                <a:gd name="connsiteY29" fmla="*/ 58786 h 203260"/>
                <a:gd name="connsiteX30" fmla="*/ 147960 w 177949"/>
                <a:gd name="connsiteY30" fmla="*/ 105354 h 203260"/>
                <a:gd name="connsiteX31" fmla="*/ 105920 w 177949"/>
                <a:gd name="connsiteY31" fmla="*/ 152175 h 203260"/>
                <a:gd name="connsiteX32" fmla="*/ 105920 w 177949"/>
                <a:gd name="connsiteY32" fmla="*/ 5878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03260">
                  <a:moveTo>
                    <a:pt x="105920" y="157749"/>
                  </a:moveTo>
                  <a:cubicBezTo>
                    <a:pt x="145172" y="154708"/>
                    <a:pt x="173278" y="131174"/>
                    <a:pt x="173278" y="105608"/>
                  </a:cubicBezTo>
                  <a:cubicBezTo>
                    <a:pt x="173278" y="79287"/>
                    <a:pt x="144417" y="56261"/>
                    <a:pt x="105920" y="53220"/>
                  </a:cubicBezTo>
                  <a:lnTo>
                    <a:pt x="105920" y="39048"/>
                  </a:lnTo>
                  <a:cubicBezTo>
                    <a:pt x="105920" y="30441"/>
                    <a:pt x="105920" y="26901"/>
                    <a:pt x="129983" y="26901"/>
                  </a:cubicBezTo>
                  <a:lnTo>
                    <a:pt x="138340" y="26901"/>
                  </a:lnTo>
                  <a:lnTo>
                    <a:pt x="138340" y="19056"/>
                  </a:lnTo>
                  <a:cubicBezTo>
                    <a:pt x="129220" y="19809"/>
                    <a:pt x="105920" y="19809"/>
                    <a:pt x="95545" y="19809"/>
                  </a:cubicBezTo>
                  <a:cubicBezTo>
                    <a:pt x="85162" y="19809"/>
                    <a:pt x="61607" y="19809"/>
                    <a:pt x="52495" y="19056"/>
                  </a:cubicBezTo>
                  <a:lnTo>
                    <a:pt x="52495" y="26901"/>
                  </a:lnTo>
                  <a:lnTo>
                    <a:pt x="60852" y="26901"/>
                  </a:lnTo>
                  <a:cubicBezTo>
                    <a:pt x="84907" y="26901"/>
                    <a:pt x="84907" y="30187"/>
                    <a:pt x="84907" y="39048"/>
                  </a:cubicBezTo>
                  <a:lnTo>
                    <a:pt x="84907" y="53220"/>
                  </a:lnTo>
                  <a:cubicBezTo>
                    <a:pt x="46164" y="57017"/>
                    <a:pt x="19066" y="80304"/>
                    <a:pt x="19066" y="105354"/>
                  </a:cubicBezTo>
                  <a:cubicBezTo>
                    <a:pt x="19066" y="131428"/>
                    <a:pt x="47172" y="153954"/>
                    <a:pt x="84907" y="157749"/>
                  </a:cubicBezTo>
                  <a:lnTo>
                    <a:pt x="84907" y="171921"/>
                  </a:lnTo>
                  <a:cubicBezTo>
                    <a:pt x="84907" y="180528"/>
                    <a:pt x="84907" y="184070"/>
                    <a:pt x="60852" y="184070"/>
                  </a:cubicBezTo>
                  <a:lnTo>
                    <a:pt x="52495" y="184070"/>
                  </a:lnTo>
                  <a:lnTo>
                    <a:pt x="52495" y="191913"/>
                  </a:lnTo>
                  <a:cubicBezTo>
                    <a:pt x="61607" y="191152"/>
                    <a:pt x="84907" y="191152"/>
                    <a:pt x="95290" y="191152"/>
                  </a:cubicBezTo>
                  <a:cubicBezTo>
                    <a:pt x="105674" y="191152"/>
                    <a:pt x="129220" y="191152"/>
                    <a:pt x="138340" y="191913"/>
                  </a:cubicBezTo>
                  <a:lnTo>
                    <a:pt x="138340" y="184070"/>
                  </a:lnTo>
                  <a:lnTo>
                    <a:pt x="129983" y="184070"/>
                  </a:lnTo>
                  <a:cubicBezTo>
                    <a:pt x="105920" y="184070"/>
                    <a:pt x="105920" y="180774"/>
                    <a:pt x="105920" y="171921"/>
                  </a:cubicBezTo>
                  <a:lnTo>
                    <a:pt x="105920" y="157749"/>
                  </a:lnTo>
                  <a:close/>
                  <a:moveTo>
                    <a:pt x="84907" y="151929"/>
                  </a:moveTo>
                  <a:cubicBezTo>
                    <a:pt x="48944" y="147117"/>
                    <a:pt x="44392" y="121305"/>
                    <a:pt x="44392" y="105608"/>
                  </a:cubicBezTo>
                  <a:cubicBezTo>
                    <a:pt x="44392" y="92451"/>
                    <a:pt x="46919" y="64107"/>
                    <a:pt x="84907" y="59040"/>
                  </a:cubicBezTo>
                  <a:lnTo>
                    <a:pt x="84907" y="151929"/>
                  </a:lnTo>
                  <a:close/>
                  <a:moveTo>
                    <a:pt x="105920" y="58786"/>
                  </a:moveTo>
                  <a:cubicBezTo>
                    <a:pt x="140866" y="62837"/>
                    <a:pt x="147960" y="86124"/>
                    <a:pt x="147960" y="105354"/>
                  </a:cubicBezTo>
                  <a:cubicBezTo>
                    <a:pt x="147960" y="120543"/>
                    <a:pt x="144163" y="147626"/>
                    <a:pt x="105920" y="152175"/>
                  </a:cubicBezTo>
                  <a:lnTo>
                    <a:pt x="105920" y="587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orme libre : forme 198">
              <a:extLst>
                <a:ext uri="{FF2B5EF4-FFF2-40B4-BE49-F238E27FC236}">
                  <a16:creationId xmlns:a16="http://schemas.microsoft.com/office/drawing/2014/main" id="{4FE6B45E-0A1B-42FB-9A7D-BEF3AA0482D6}"/>
                </a:ext>
              </a:extLst>
            </p:cNvPr>
            <p:cNvSpPr/>
            <p:nvPr>
              <p:custDataLst>
                <p:tags r:id="rId176"/>
              </p:custDataLst>
            </p:nvPr>
          </p:nvSpPr>
          <p:spPr>
            <a:xfrm>
              <a:off x="11621510" y="-13531154"/>
              <a:ext cx="101685" cy="152445"/>
            </a:xfrm>
            <a:custGeom>
              <a:avLst/>
              <a:gdLst>
                <a:gd name="connsiteX0" fmla="*/ 36090 w 101685"/>
                <a:gd name="connsiteY0" fmla="*/ 78772 h 152445"/>
                <a:gd name="connsiteX1" fmla="*/ 44066 w 101685"/>
                <a:gd name="connsiteY1" fmla="*/ 40318 h 152445"/>
                <a:gd name="connsiteX2" fmla="*/ 71020 w 101685"/>
                <a:gd name="connsiteY2" fmla="*/ 24193 h 152445"/>
                <a:gd name="connsiteX3" fmla="*/ 86981 w 101685"/>
                <a:gd name="connsiteY3" fmla="*/ 30395 h 152445"/>
                <a:gd name="connsiteX4" fmla="*/ 78822 w 101685"/>
                <a:gd name="connsiteY4" fmla="*/ 38898 h 152445"/>
                <a:gd name="connsiteX5" fmla="*/ 87155 w 101685"/>
                <a:gd name="connsiteY5" fmla="*/ 47227 h 152445"/>
                <a:gd name="connsiteX6" fmla="*/ 95671 w 101685"/>
                <a:gd name="connsiteY6" fmla="*/ 38549 h 152445"/>
                <a:gd name="connsiteX7" fmla="*/ 70663 w 101685"/>
                <a:gd name="connsiteY7" fmla="*/ 19056 h 152445"/>
                <a:gd name="connsiteX8" fmla="*/ 19066 w 101685"/>
                <a:gd name="connsiteY8" fmla="*/ 80551 h 152445"/>
                <a:gd name="connsiteX9" fmla="*/ 60209 w 101685"/>
                <a:gd name="connsiteY9" fmla="*/ 140266 h 152445"/>
                <a:gd name="connsiteX10" fmla="*/ 100629 w 101685"/>
                <a:gd name="connsiteY10" fmla="*/ 100574 h 152445"/>
                <a:gd name="connsiteX11" fmla="*/ 61980 w 101685"/>
                <a:gd name="connsiteY11" fmla="*/ 61407 h 152445"/>
                <a:gd name="connsiteX12" fmla="*/ 36090 w 101685"/>
                <a:gd name="connsiteY12" fmla="*/ 78772 h 152445"/>
                <a:gd name="connsiteX13" fmla="*/ 60209 w 101685"/>
                <a:gd name="connsiteY13" fmla="*/ 134596 h 152445"/>
                <a:gd name="connsiteX14" fmla="*/ 40698 w 101685"/>
                <a:gd name="connsiteY14" fmla="*/ 121663 h 152445"/>
                <a:gd name="connsiteX15" fmla="*/ 36622 w 101685"/>
                <a:gd name="connsiteY15" fmla="*/ 96851 h 152445"/>
                <a:gd name="connsiteX16" fmla="*/ 61090 w 101685"/>
                <a:gd name="connsiteY16" fmla="*/ 66369 h 152445"/>
                <a:gd name="connsiteX17" fmla="*/ 79179 w 101685"/>
                <a:gd name="connsiteY17" fmla="*/ 76120 h 152445"/>
                <a:gd name="connsiteX18" fmla="*/ 83612 w 101685"/>
                <a:gd name="connsiteY18" fmla="*/ 100574 h 152445"/>
                <a:gd name="connsiteX19" fmla="*/ 78822 w 101685"/>
                <a:gd name="connsiteY19" fmla="*/ 125029 h 152445"/>
                <a:gd name="connsiteX20" fmla="*/ 60209 w 101685"/>
                <a:gd name="connsiteY20" fmla="*/ 13459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1685" h="152445">
                  <a:moveTo>
                    <a:pt x="36090" y="78772"/>
                  </a:moveTo>
                  <a:cubicBezTo>
                    <a:pt x="36090" y="64242"/>
                    <a:pt x="37329" y="51125"/>
                    <a:pt x="44066" y="40318"/>
                  </a:cubicBezTo>
                  <a:cubicBezTo>
                    <a:pt x="50096" y="30751"/>
                    <a:pt x="59677" y="24193"/>
                    <a:pt x="71020" y="24193"/>
                  </a:cubicBezTo>
                  <a:cubicBezTo>
                    <a:pt x="76343" y="24193"/>
                    <a:pt x="83429" y="25606"/>
                    <a:pt x="86981" y="30395"/>
                  </a:cubicBezTo>
                  <a:cubicBezTo>
                    <a:pt x="82547" y="30751"/>
                    <a:pt x="78822" y="33760"/>
                    <a:pt x="78822" y="38898"/>
                  </a:cubicBezTo>
                  <a:cubicBezTo>
                    <a:pt x="78822" y="43328"/>
                    <a:pt x="81840" y="47227"/>
                    <a:pt x="87155" y="47227"/>
                  </a:cubicBezTo>
                  <a:cubicBezTo>
                    <a:pt x="92478" y="47227"/>
                    <a:pt x="95671" y="43685"/>
                    <a:pt x="95671" y="38549"/>
                  </a:cubicBezTo>
                  <a:cubicBezTo>
                    <a:pt x="95671" y="28266"/>
                    <a:pt x="88220" y="19056"/>
                    <a:pt x="70663" y="19056"/>
                  </a:cubicBezTo>
                  <a:cubicBezTo>
                    <a:pt x="45130" y="19056"/>
                    <a:pt x="19066" y="42447"/>
                    <a:pt x="19066" y="80551"/>
                  </a:cubicBezTo>
                  <a:cubicBezTo>
                    <a:pt x="19066" y="126442"/>
                    <a:pt x="40698" y="140266"/>
                    <a:pt x="60209" y="140266"/>
                  </a:cubicBezTo>
                  <a:cubicBezTo>
                    <a:pt x="81840" y="140266"/>
                    <a:pt x="100629" y="123790"/>
                    <a:pt x="100629" y="100574"/>
                  </a:cubicBezTo>
                  <a:cubicBezTo>
                    <a:pt x="100629" y="78065"/>
                    <a:pt x="82723" y="61407"/>
                    <a:pt x="61980" y="61407"/>
                  </a:cubicBezTo>
                  <a:cubicBezTo>
                    <a:pt x="47792" y="61407"/>
                    <a:pt x="39991" y="70800"/>
                    <a:pt x="36090" y="78772"/>
                  </a:cubicBezTo>
                  <a:close/>
                  <a:moveTo>
                    <a:pt x="60209" y="134596"/>
                  </a:moveTo>
                  <a:cubicBezTo>
                    <a:pt x="51343" y="134596"/>
                    <a:pt x="44424" y="129460"/>
                    <a:pt x="40698" y="121663"/>
                  </a:cubicBezTo>
                  <a:cubicBezTo>
                    <a:pt x="38044" y="116344"/>
                    <a:pt x="36622" y="107483"/>
                    <a:pt x="36622" y="96851"/>
                  </a:cubicBezTo>
                  <a:cubicBezTo>
                    <a:pt x="36622" y="79661"/>
                    <a:pt x="46910" y="66369"/>
                    <a:pt x="61090" y="66369"/>
                  </a:cubicBezTo>
                  <a:cubicBezTo>
                    <a:pt x="69249" y="66369"/>
                    <a:pt x="74747" y="69561"/>
                    <a:pt x="79179" y="76120"/>
                  </a:cubicBezTo>
                  <a:cubicBezTo>
                    <a:pt x="83429" y="82852"/>
                    <a:pt x="83612" y="90293"/>
                    <a:pt x="83612" y="100574"/>
                  </a:cubicBezTo>
                  <a:cubicBezTo>
                    <a:pt x="83612" y="110674"/>
                    <a:pt x="83612" y="118113"/>
                    <a:pt x="78822" y="125029"/>
                  </a:cubicBezTo>
                  <a:cubicBezTo>
                    <a:pt x="74563" y="131231"/>
                    <a:pt x="68892" y="134596"/>
                    <a:pt x="60209" y="1345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orme libre : forme 199">
              <a:extLst>
                <a:ext uri="{FF2B5EF4-FFF2-40B4-BE49-F238E27FC236}">
                  <a16:creationId xmlns:a16="http://schemas.microsoft.com/office/drawing/2014/main" id="{8922B191-4BC5-4A5D-8E98-21B63D2D17AC}"/>
                </a:ext>
              </a:extLst>
            </p:cNvPr>
            <p:cNvSpPr/>
            <p:nvPr>
              <p:custDataLst>
                <p:tags r:id="rId177"/>
              </p:custDataLst>
            </p:nvPr>
          </p:nvSpPr>
          <p:spPr>
            <a:xfrm>
              <a:off x="6436427" y="-13216027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3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3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6" y="29179"/>
                    <a:pt x="173786" y="29179"/>
                    <a:pt x="173786" y="24113"/>
                  </a:cubicBezTo>
                  <a:cubicBezTo>
                    <a:pt x="173786" y="19056"/>
                    <a:pt x="169226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C300D7FC-E71E-458C-A261-D94949F5CF7D}"/>
                </a:ext>
              </a:extLst>
            </p:cNvPr>
            <p:cNvSpPr/>
            <p:nvPr>
              <p:custDataLst>
                <p:tags r:id="rId178"/>
              </p:custDataLst>
            </p:nvPr>
          </p:nvSpPr>
          <p:spPr>
            <a:xfrm>
              <a:off x="6626577" y="-13320556"/>
              <a:ext cx="177949" cy="203260"/>
            </a:xfrm>
            <a:custGeom>
              <a:avLst/>
              <a:gdLst>
                <a:gd name="connsiteX0" fmla="*/ 105920 w 177949"/>
                <a:gd name="connsiteY0" fmla="*/ 157749 h 203260"/>
                <a:gd name="connsiteX1" fmla="*/ 173278 w 177949"/>
                <a:gd name="connsiteY1" fmla="*/ 105608 h 203260"/>
                <a:gd name="connsiteX2" fmla="*/ 105920 w 177949"/>
                <a:gd name="connsiteY2" fmla="*/ 53220 h 203260"/>
                <a:gd name="connsiteX3" fmla="*/ 105920 w 177949"/>
                <a:gd name="connsiteY3" fmla="*/ 39048 h 203260"/>
                <a:gd name="connsiteX4" fmla="*/ 129983 w 177949"/>
                <a:gd name="connsiteY4" fmla="*/ 26901 h 203260"/>
                <a:gd name="connsiteX5" fmla="*/ 138340 w 177949"/>
                <a:gd name="connsiteY5" fmla="*/ 26901 h 203260"/>
                <a:gd name="connsiteX6" fmla="*/ 138340 w 177949"/>
                <a:gd name="connsiteY6" fmla="*/ 19056 h 203260"/>
                <a:gd name="connsiteX7" fmla="*/ 95545 w 177949"/>
                <a:gd name="connsiteY7" fmla="*/ 19811 h 203260"/>
                <a:gd name="connsiteX8" fmla="*/ 52495 w 177949"/>
                <a:gd name="connsiteY8" fmla="*/ 19056 h 203260"/>
                <a:gd name="connsiteX9" fmla="*/ 52495 w 177949"/>
                <a:gd name="connsiteY9" fmla="*/ 26901 h 203260"/>
                <a:gd name="connsiteX10" fmla="*/ 60852 w 177949"/>
                <a:gd name="connsiteY10" fmla="*/ 26901 h 203260"/>
                <a:gd name="connsiteX11" fmla="*/ 84908 w 177949"/>
                <a:gd name="connsiteY11" fmla="*/ 39048 h 203260"/>
                <a:gd name="connsiteX12" fmla="*/ 84908 w 177949"/>
                <a:gd name="connsiteY12" fmla="*/ 53220 h 203260"/>
                <a:gd name="connsiteX13" fmla="*/ 19066 w 177949"/>
                <a:gd name="connsiteY13" fmla="*/ 105354 h 203260"/>
                <a:gd name="connsiteX14" fmla="*/ 84908 w 177949"/>
                <a:gd name="connsiteY14" fmla="*/ 157749 h 203260"/>
                <a:gd name="connsiteX15" fmla="*/ 84908 w 177949"/>
                <a:gd name="connsiteY15" fmla="*/ 171921 h 203260"/>
                <a:gd name="connsiteX16" fmla="*/ 60852 w 177949"/>
                <a:gd name="connsiteY16" fmla="*/ 184070 h 203260"/>
                <a:gd name="connsiteX17" fmla="*/ 52495 w 177949"/>
                <a:gd name="connsiteY17" fmla="*/ 184070 h 203260"/>
                <a:gd name="connsiteX18" fmla="*/ 52495 w 177949"/>
                <a:gd name="connsiteY18" fmla="*/ 191915 h 203260"/>
                <a:gd name="connsiteX19" fmla="*/ 95290 w 177949"/>
                <a:gd name="connsiteY19" fmla="*/ 191152 h 203260"/>
                <a:gd name="connsiteX20" fmla="*/ 138340 w 177949"/>
                <a:gd name="connsiteY20" fmla="*/ 191915 h 203260"/>
                <a:gd name="connsiteX21" fmla="*/ 138340 w 177949"/>
                <a:gd name="connsiteY21" fmla="*/ 184070 h 203260"/>
                <a:gd name="connsiteX22" fmla="*/ 129983 w 177949"/>
                <a:gd name="connsiteY22" fmla="*/ 184070 h 203260"/>
                <a:gd name="connsiteX23" fmla="*/ 105920 w 177949"/>
                <a:gd name="connsiteY23" fmla="*/ 171921 h 203260"/>
                <a:gd name="connsiteX24" fmla="*/ 105920 w 177949"/>
                <a:gd name="connsiteY24" fmla="*/ 157749 h 203260"/>
                <a:gd name="connsiteX25" fmla="*/ 84908 w 177949"/>
                <a:gd name="connsiteY25" fmla="*/ 151929 h 203260"/>
                <a:gd name="connsiteX26" fmla="*/ 44392 w 177949"/>
                <a:gd name="connsiteY26" fmla="*/ 105608 h 203260"/>
                <a:gd name="connsiteX27" fmla="*/ 84908 w 177949"/>
                <a:gd name="connsiteY27" fmla="*/ 59040 h 203260"/>
                <a:gd name="connsiteX28" fmla="*/ 84908 w 177949"/>
                <a:gd name="connsiteY28" fmla="*/ 151929 h 203260"/>
                <a:gd name="connsiteX29" fmla="*/ 105920 w 177949"/>
                <a:gd name="connsiteY29" fmla="*/ 58788 h 203260"/>
                <a:gd name="connsiteX30" fmla="*/ 147960 w 177949"/>
                <a:gd name="connsiteY30" fmla="*/ 105354 h 203260"/>
                <a:gd name="connsiteX31" fmla="*/ 105920 w 177949"/>
                <a:gd name="connsiteY31" fmla="*/ 152175 h 203260"/>
                <a:gd name="connsiteX32" fmla="*/ 105920 w 177949"/>
                <a:gd name="connsiteY32" fmla="*/ 58788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03260">
                  <a:moveTo>
                    <a:pt x="105920" y="157749"/>
                  </a:moveTo>
                  <a:cubicBezTo>
                    <a:pt x="145172" y="154708"/>
                    <a:pt x="173278" y="131175"/>
                    <a:pt x="173278" y="105608"/>
                  </a:cubicBezTo>
                  <a:cubicBezTo>
                    <a:pt x="173278" y="79287"/>
                    <a:pt x="144417" y="56261"/>
                    <a:pt x="105920" y="53220"/>
                  </a:cubicBezTo>
                  <a:lnTo>
                    <a:pt x="105920" y="39048"/>
                  </a:lnTo>
                  <a:cubicBezTo>
                    <a:pt x="105920" y="30441"/>
                    <a:pt x="105920" y="26901"/>
                    <a:pt x="129983" y="26901"/>
                  </a:cubicBezTo>
                  <a:lnTo>
                    <a:pt x="138340" y="26901"/>
                  </a:lnTo>
                  <a:lnTo>
                    <a:pt x="138340" y="19056"/>
                  </a:lnTo>
                  <a:cubicBezTo>
                    <a:pt x="129220" y="19811"/>
                    <a:pt x="105920" y="19811"/>
                    <a:pt x="95545" y="19811"/>
                  </a:cubicBezTo>
                  <a:cubicBezTo>
                    <a:pt x="85162" y="19811"/>
                    <a:pt x="61607" y="19811"/>
                    <a:pt x="52495" y="19056"/>
                  </a:cubicBezTo>
                  <a:lnTo>
                    <a:pt x="52495" y="26901"/>
                  </a:lnTo>
                  <a:lnTo>
                    <a:pt x="60852" y="26901"/>
                  </a:lnTo>
                  <a:cubicBezTo>
                    <a:pt x="84908" y="26901"/>
                    <a:pt x="84908" y="30187"/>
                    <a:pt x="84908" y="39048"/>
                  </a:cubicBezTo>
                  <a:lnTo>
                    <a:pt x="84908" y="53220"/>
                  </a:lnTo>
                  <a:cubicBezTo>
                    <a:pt x="46163" y="57017"/>
                    <a:pt x="19066" y="80304"/>
                    <a:pt x="19066" y="105354"/>
                  </a:cubicBezTo>
                  <a:cubicBezTo>
                    <a:pt x="19066" y="131428"/>
                    <a:pt x="47172" y="153954"/>
                    <a:pt x="84908" y="157749"/>
                  </a:cubicBezTo>
                  <a:lnTo>
                    <a:pt x="84908" y="171921"/>
                  </a:lnTo>
                  <a:cubicBezTo>
                    <a:pt x="84908" y="180529"/>
                    <a:pt x="84908" y="184070"/>
                    <a:pt x="60852" y="184070"/>
                  </a:cubicBezTo>
                  <a:lnTo>
                    <a:pt x="52495" y="184070"/>
                  </a:lnTo>
                  <a:lnTo>
                    <a:pt x="52495" y="191915"/>
                  </a:lnTo>
                  <a:cubicBezTo>
                    <a:pt x="61607" y="191152"/>
                    <a:pt x="84908" y="191152"/>
                    <a:pt x="95290" y="191152"/>
                  </a:cubicBezTo>
                  <a:cubicBezTo>
                    <a:pt x="105673" y="191152"/>
                    <a:pt x="129220" y="191152"/>
                    <a:pt x="138340" y="191915"/>
                  </a:cubicBezTo>
                  <a:lnTo>
                    <a:pt x="138340" y="184070"/>
                  </a:lnTo>
                  <a:lnTo>
                    <a:pt x="129983" y="184070"/>
                  </a:lnTo>
                  <a:cubicBezTo>
                    <a:pt x="105920" y="184070"/>
                    <a:pt x="105920" y="180774"/>
                    <a:pt x="105920" y="171921"/>
                  </a:cubicBezTo>
                  <a:lnTo>
                    <a:pt x="105920" y="157749"/>
                  </a:lnTo>
                  <a:close/>
                  <a:moveTo>
                    <a:pt x="84908" y="151929"/>
                  </a:moveTo>
                  <a:cubicBezTo>
                    <a:pt x="48944" y="147117"/>
                    <a:pt x="44392" y="121306"/>
                    <a:pt x="44392" y="105608"/>
                  </a:cubicBezTo>
                  <a:cubicBezTo>
                    <a:pt x="44392" y="92451"/>
                    <a:pt x="46918" y="64107"/>
                    <a:pt x="84908" y="59040"/>
                  </a:cubicBezTo>
                  <a:lnTo>
                    <a:pt x="84908" y="151929"/>
                  </a:lnTo>
                  <a:close/>
                  <a:moveTo>
                    <a:pt x="105920" y="58788"/>
                  </a:moveTo>
                  <a:cubicBezTo>
                    <a:pt x="140866" y="62837"/>
                    <a:pt x="147960" y="86124"/>
                    <a:pt x="147960" y="105354"/>
                  </a:cubicBezTo>
                  <a:cubicBezTo>
                    <a:pt x="147960" y="120543"/>
                    <a:pt x="144163" y="147626"/>
                    <a:pt x="105920" y="152175"/>
                  </a:cubicBezTo>
                  <a:lnTo>
                    <a:pt x="105920" y="5878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B1893111-B1AB-4853-B8E1-2D10D3946C1B}"/>
                </a:ext>
              </a:extLst>
            </p:cNvPr>
            <p:cNvSpPr/>
            <p:nvPr>
              <p:custDataLst>
                <p:tags r:id="rId179"/>
              </p:custDataLst>
            </p:nvPr>
          </p:nvSpPr>
          <p:spPr>
            <a:xfrm>
              <a:off x="6814632" y="-13227380"/>
              <a:ext cx="101685" cy="152445"/>
            </a:xfrm>
            <a:custGeom>
              <a:avLst/>
              <a:gdLst>
                <a:gd name="connsiteX0" fmla="*/ 59136 w 101685"/>
                <a:gd name="connsiteY0" fmla="*/ 24010 h 152445"/>
                <a:gd name="connsiteX1" fmla="*/ 53822 w 101685"/>
                <a:gd name="connsiteY1" fmla="*/ 19056 h 152445"/>
                <a:gd name="connsiteX2" fmla="*/ 19066 w 101685"/>
                <a:gd name="connsiteY2" fmla="*/ 30393 h 152445"/>
                <a:gd name="connsiteX3" fmla="*/ 19066 w 101685"/>
                <a:gd name="connsiteY3" fmla="*/ 36776 h 152445"/>
                <a:gd name="connsiteX4" fmla="*/ 44773 w 101685"/>
                <a:gd name="connsiteY4" fmla="*/ 31815 h 152445"/>
                <a:gd name="connsiteX5" fmla="*/ 44773 w 101685"/>
                <a:gd name="connsiteY5" fmla="*/ 122193 h 152445"/>
                <a:gd name="connsiteX6" fmla="*/ 27042 w 101685"/>
                <a:gd name="connsiteY6" fmla="*/ 130341 h 152445"/>
                <a:gd name="connsiteX7" fmla="*/ 20305 w 101685"/>
                <a:gd name="connsiteY7" fmla="*/ 130341 h 152445"/>
                <a:gd name="connsiteX8" fmla="*/ 20305 w 101685"/>
                <a:gd name="connsiteY8" fmla="*/ 136724 h 152445"/>
                <a:gd name="connsiteX9" fmla="*/ 51868 w 101685"/>
                <a:gd name="connsiteY9" fmla="*/ 136017 h 152445"/>
                <a:gd name="connsiteX10" fmla="*/ 83604 w 101685"/>
                <a:gd name="connsiteY10" fmla="*/ 136724 h 152445"/>
                <a:gd name="connsiteX11" fmla="*/ 83604 w 101685"/>
                <a:gd name="connsiteY11" fmla="*/ 130341 h 152445"/>
                <a:gd name="connsiteX12" fmla="*/ 76868 w 101685"/>
                <a:gd name="connsiteY12" fmla="*/ 130341 h 152445"/>
                <a:gd name="connsiteX13" fmla="*/ 59136 w 101685"/>
                <a:gd name="connsiteY13" fmla="*/ 122193 h 152445"/>
                <a:gd name="connsiteX14" fmla="*/ 59136 w 101685"/>
                <a:gd name="connsiteY14" fmla="*/ 24010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52445">
                  <a:moveTo>
                    <a:pt x="59136" y="24010"/>
                  </a:moveTo>
                  <a:cubicBezTo>
                    <a:pt x="59136" y="19229"/>
                    <a:pt x="58787" y="19056"/>
                    <a:pt x="53822" y="19056"/>
                  </a:cubicBezTo>
                  <a:cubicBezTo>
                    <a:pt x="42470" y="30218"/>
                    <a:pt x="26335" y="30393"/>
                    <a:pt x="19066" y="30393"/>
                  </a:cubicBezTo>
                  <a:lnTo>
                    <a:pt x="19066" y="36776"/>
                  </a:lnTo>
                  <a:cubicBezTo>
                    <a:pt x="23324" y="36776"/>
                    <a:pt x="35026" y="36776"/>
                    <a:pt x="44773" y="31815"/>
                  </a:cubicBezTo>
                  <a:lnTo>
                    <a:pt x="44773" y="122193"/>
                  </a:lnTo>
                  <a:cubicBezTo>
                    <a:pt x="44773" y="128038"/>
                    <a:pt x="44773" y="130341"/>
                    <a:pt x="27042" y="130341"/>
                  </a:cubicBezTo>
                  <a:lnTo>
                    <a:pt x="20305" y="130341"/>
                  </a:lnTo>
                  <a:lnTo>
                    <a:pt x="20305" y="136724"/>
                  </a:lnTo>
                  <a:cubicBezTo>
                    <a:pt x="23499" y="136548"/>
                    <a:pt x="45306" y="136017"/>
                    <a:pt x="51868" y="136017"/>
                  </a:cubicBezTo>
                  <a:cubicBezTo>
                    <a:pt x="57365" y="136017"/>
                    <a:pt x="79704" y="136548"/>
                    <a:pt x="83604" y="136724"/>
                  </a:cubicBezTo>
                  <a:lnTo>
                    <a:pt x="83604" y="130341"/>
                  </a:lnTo>
                  <a:lnTo>
                    <a:pt x="76868" y="130341"/>
                  </a:lnTo>
                  <a:cubicBezTo>
                    <a:pt x="59136" y="130341"/>
                    <a:pt x="59136" y="128038"/>
                    <a:pt x="59136" y="122193"/>
                  </a:cubicBezTo>
                  <a:lnTo>
                    <a:pt x="59136" y="240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orme libre : forme 202">
              <a:extLst>
                <a:ext uri="{FF2B5EF4-FFF2-40B4-BE49-F238E27FC236}">
                  <a16:creationId xmlns:a16="http://schemas.microsoft.com/office/drawing/2014/main" id="{C40F46C0-F8BB-4D14-B1C3-876FE20DF7C0}"/>
                </a:ext>
              </a:extLst>
            </p:cNvPr>
            <p:cNvSpPr/>
            <p:nvPr>
              <p:custDataLst>
                <p:tags r:id="rId180"/>
              </p:custDataLst>
            </p:nvPr>
          </p:nvSpPr>
          <p:spPr>
            <a:xfrm>
              <a:off x="6979375" y="-13295250"/>
              <a:ext cx="203371" cy="203260"/>
            </a:xfrm>
            <a:custGeom>
              <a:avLst/>
              <a:gdLst>
                <a:gd name="connsiteX0" fmla="*/ 108454 w 203370"/>
                <a:gd name="connsiteY0" fmla="*/ 108402 h 203260"/>
                <a:gd name="connsiteX1" fmla="*/ 179109 w 203370"/>
                <a:gd name="connsiteY1" fmla="*/ 108402 h 203260"/>
                <a:gd name="connsiteX2" fmla="*/ 187467 w 203370"/>
                <a:gd name="connsiteY2" fmla="*/ 103336 h 203260"/>
                <a:gd name="connsiteX3" fmla="*/ 179109 w 203370"/>
                <a:gd name="connsiteY3" fmla="*/ 98279 h 203260"/>
                <a:gd name="connsiteX4" fmla="*/ 108454 w 203370"/>
                <a:gd name="connsiteY4" fmla="*/ 98279 h 203260"/>
                <a:gd name="connsiteX5" fmla="*/ 108454 w 203370"/>
                <a:gd name="connsiteY5" fmla="*/ 27408 h 203260"/>
                <a:gd name="connsiteX6" fmla="*/ 103393 w 203370"/>
                <a:gd name="connsiteY6" fmla="*/ 19056 h 203260"/>
                <a:gd name="connsiteX7" fmla="*/ 98325 w 203370"/>
                <a:gd name="connsiteY7" fmla="*/ 27408 h 203260"/>
                <a:gd name="connsiteX8" fmla="*/ 98325 w 203370"/>
                <a:gd name="connsiteY8" fmla="*/ 98279 h 203260"/>
                <a:gd name="connsiteX9" fmla="*/ 27423 w 203370"/>
                <a:gd name="connsiteY9" fmla="*/ 98279 h 203260"/>
                <a:gd name="connsiteX10" fmla="*/ 19066 w 203370"/>
                <a:gd name="connsiteY10" fmla="*/ 103336 h 203260"/>
                <a:gd name="connsiteX11" fmla="*/ 27423 w 203370"/>
                <a:gd name="connsiteY11" fmla="*/ 108402 h 203260"/>
                <a:gd name="connsiteX12" fmla="*/ 98325 w 203370"/>
                <a:gd name="connsiteY12" fmla="*/ 108402 h 203260"/>
                <a:gd name="connsiteX13" fmla="*/ 98325 w 203370"/>
                <a:gd name="connsiteY13" fmla="*/ 179266 h 203260"/>
                <a:gd name="connsiteX14" fmla="*/ 103393 w 203370"/>
                <a:gd name="connsiteY14" fmla="*/ 187618 h 203260"/>
                <a:gd name="connsiteX15" fmla="*/ 108454 w 203370"/>
                <a:gd name="connsiteY15" fmla="*/ 179266 h 203260"/>
                <a:gd name="connsiteX16" fmla="*/ 108454 w 203370"/>
                <a:gd name="connsiteY16" fmla="*/ 10840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4" y="108402"/>
                  </a:moveTo>
                  <a:lnTo>
                    <a:pt x="179109" y="108402"/>
                  </a:lnTo>
                  <a:cubicBezTo>
                    <a:pt x="182652" y="108402"/>
                    <a:pt x="187467" y="108402"/>
                    <a:pt x="187467" y="103336"/>
                  </a:cubicBezTo>
                  <a:cubicBezTo>
                    <a:pt x="187467" y="98279"/>
                    <a:pt x="182652" y="98279"/>
                    <a:pt x="179109" y="98279"/>
                  </a:cubicBezTo>
                  <a:lnTo>
                    <a:pt x="108454" y="98279"/>
                  </a:lnTo>
                  <a:lnTo>
                    <a:pt x="108454" y="27408"/>
                  </a:lnTo>
                  <a:cubicBezTo>
                    <a:pt x="108454" y="23866"/>
                    <a:pt x="108454" y="19056"/>
                    <a:pt x="103393" y="19056"/>
                  </a:cubicBezTo>
                  <a:cubicBezTo>
                    <a:pt x="98325" y="19056"/>
                    <a:pt x="98325" y="23866"/>
                    <a:pt x="98325" y="27408"/>
                  </a:cubicBezTo>
                  <a:lnTo>
                    <a:pt x="98325" y="98279"/>
                  </a:lnTo>
                  <a:lnTo>
                    <a:pt x="27423" y="98279"/>
                  </a:lnTo>
                  <a:cubicBezTo>
                    <a:pt x="23880" y="98279"/>
                    <a:pt x="19066" y="98279"/>
                    <a:pt x="19066" y="103336"/>
                  </a:cubicBezTo>
                  <a:cubicBezTo>
                    <a:pt x="19066" y="108402"/>
                    <a:pt x="23880" y="108402"/>
                    <a:pt x="27423" y="108402"/>
                  </a:cubicBezTo>
                  <a:lnTo>
                    <a:pt x="98325" y="108402"/>
                  </a:lnTo>
                  <a:lnTo>
                    <a:pt x="98325" y="179266"/>
                  </a:lnTo>
                  <a:cubicBezTo>
                    <a:pt x="98325" y="182806"/>
                    <a:pt x="98325" y="187618"/>
                    <a:pt x="103393" y="187618"/>
                  </a:cubicBezTo>
                  <a:cubicBezTo>
                    <a:pt x="108454" y="187618"/>
                    <a:pt x="108454" y="182806"/>
                    <a:pt x="108454" y="179266"/>
                  </a:cubicBezTo>
                  <a:lnTo>
                    <a:pt x="108454" y="10840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84DF9952-F78C-4908-A974-A87012F0959F}"/>
                </a:ext>
              </a:extLst>
            </p:cNvPr>
            <p:cNvSpPr/>
            <p:nvPr>
              <p:custDataLst>
                <p:tags r:id="rId181"/>
              </p:custDataLst>
            </p:nvPr>
          </p:nvSpPr>
          <p:spPr>
            <a:xfrm>
              <a:off x="7225807" y="-13314990"/>
              <a:ext cx="101685" cy="203260"/>
            </a:xfrm>
            <a:custGeom>
              <a:avLst/>
              <a:gdLst>
                <a:gd name="connsiteX0" fmla="*/ 83644 w 101685"/>
                <a:gd name="connsiteY0" fmla="*/ 28171 h 203260"/>
                <a:gd name="connsiteX1" fmla="*/ 74270 w 101685"/>
                <a:gd name="connsiteY1" fmla="*/ 19056 h 203260"/>
                <a:gd name="connsiteX2" fmla="*/ 60598 w 101685"/>
                <a:gd name="connsiteY2" fmla="*/ 32467 h 203260"/>
                <a:gd name="connsiteX3" fmla="*/ 70219 w 101685"/>
                <a:gd name="connsiteY3" fmla="*/ 41582 h 203260"/>
                <a:gd name="connsiteX4" fmla="*/ 83644 w 101685"/>
                <a:gd name="connsiteY4" fmla="*/ 28171 h 203260"/>
                <a:gd name="connsiteX5" fmla="*/ 64395 w 101685"/>
                <a:gd name="connsiteY5" fmla="*/ 123330 h 203260"/>
                <a:gd name="connsiteX6" fmla="*/ 69965 w 101685"/>
                <a:gd name="connsiteY6" fmla="*/ 108649 h 203260"/>
                <a:gd name="connsiteX7" fmla="*/ 73261 w 101685"/>
                <a:gd name="connsiteY7" fmla="*/ 95240 h 203260"/>
                <a:gd name="connsiteX8" fmla="*/ 52495 w 101685"/>
                <a:gd name="connsiteY8" fmla="*/ 74484 h 203260"/>
                <a:gd name="connsiteX9" fmla="*/ 19066 w 101685"/>
                <a:gd name="connsiteY9" fmla="*/ 113461 h 203260"/>
                <a:gd name="connsiteX10" fmla="*/ 22109 w 101685"/>
                <a:gd name="connsiteY10" fmla="*/ 115985 h 203260"/>
                <a:gd name="connsiteX11" fmla="*/ 26160 w 101685"/>
                <a:gd name="connsiteY11" fmla="*/ 111436 h 203260"/>
                <a:gd name="connsiteX12" fmla="*/ 51733 w 101685"/>
                <a:gd name="connsiteY12" fmla="*/ 80050 h 203260"/>
                <a:gd name="connsiteX13" fmla="*/ 58064 w 101685"/>
                <a:gd name="connsiteY13" fmla="*/ 88148 h 203260"/>
                <a:gd name="connsiteX14" fmla="*/ 55284 w 101685"/>
                <a:gd name="connsiteY14" fmla="*/ 101312 h 203260"/>
                <a:gd name="connsiteX15" fmla="*/ 37807 w 101685"/>
                <a:gd name="connsiteY15" fmla="*/ 148134 h 203260"/>
                <a:gd name="connsiteX16" fmla="*/ 31983 w 101685"/>
                <a:gd name="connsiteY16" fmla="*/ 168381 h 203260"/>
                <a:gd name="connsiteX17" fmla="*/ 52749 w 101685"/>
                <a:gd name="connsiteY17" fmla="*/ 189136 h 203260"/>
                <a:gd name="connsiteX18" fmla="*/ 85924 w 101685"/>
                <a:gd name="connsiteY18" fmla="*/ 150159 h 203260"/>
                <a:gd name="connsiteX19" fmla="*/ 82882 w 101685"/>
                <a:gd name="connsiteY19" fmla="*/ 147626 h 203260"/>
                <a:gd name="connsiteX20" fmla="*/ 79084 w 101685"/>
                <a:gd name="connsiteY20" fmla="*/ 152183 h 203260"/>
                <a:gd name="connsiteX21" fmla="*/ 53258 w 101685"/>
                <a:gd name="connsiteY21" fmla="*/ 183561 h 203260"/>
                <a:gd name="connsiteX22" fmla="*/ 47181 w 101685"/>
                <a:gd name="connsiteY22" fmla="*/ 175209 h 203260"/>
                <a:gd name="connsiteX23" fmla="*/ 54521 w 101685"/>
                <a:gd name="connsiteY23" fmla="*/ 149905 h 203260"/>
                <a:gd name="connsiteX24" fmla="*/ 64395 w 101685"/>
                <a:gd name="connsiteY24" fmla="*/ 12333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685" h="203260">
                  <a:moveTo>
                    <a:pt x="83644" y="28171"/>
                  </a:moveTo>
                  <a:cubicBezTo>
                    <a:pt x="83644" y="23105"/>
                    <a:pt x="80093" y="19056"/>
                    <a:pt x="74270" y="19056"/>
                  </a:cubicBezTo>
                  <a:cubicBezTo>
                    <a:pt x="67438" y="19056"/>
                    <a:pt x="60598" y="25639"/>
                    <a:pt x="60598" y="32467"/>
                  </a:cubicBezTo>
                  <a:cubicBezTo>
                    <a:pt x="60598" y="37279"/>
                    <a:pt x="64141" y="41582"/>
                    <a:pt x="70219" y="41582"/>
                  </a:cubicBezTo>
                  <a:cubicBezTo>
                    <a:pt x="76042" y="41582"/>
                    <a:pt x="83644" y="35762"/>
                    <a:pt x="83644" y="28171"/>
                  </a:cubicBezTo>
                  <a:close/>
                  <a:moveTo>
                    <a:pt x="64395" y="123330"/>
                  </a:moveTo>
                  <a:cubicBezTo>
                    <a:pt x="67438" y="115985"/>
                    <a:pt x="67438" y="115486"/>
                    <a:pt x="69965" y="108649"/>
                  </a:cubicBezTo>
                  <a:cubicBezTo>
                    <a:pt x="71990" y="103592"/>
                    <a:pt x="73261" y="100042"/>
                    <a:pt x="73261" y="95240"/>
                  </a:cubicBezTo>
                  <a:cubicBezTo>
                    <a:pt x="73261" y="83845"/>
                    <a:pt x="65158" y="74484"/>
                    <a:pt x="52495" y="74484"/>
                  </a:cubicBezTo>
                  <a:cubicBezTo>
                    <a:pt x="28694" y="74484"/>
                    <a:pt x="19066" y="111183"/>
                    <a:pt x="19066" y="113461"/>
                  </a:cubicBezTo>
                  <a:cubicBezTo>
                    <a:pt x="19066" y="115985"/>
                    <a:pt x="21600" y="115985"/>
                    <a:pt x="22109" y="115985"/>
                  </a:cubicBezTo>
                  <a:cubicBezTo>
                    <a:pt x="24643" y="115985"/>
                    <a:pt x="24897" y="115486"/>
                    <a:pt x="26160" y="111436"/>
                  </a:cubicBezTo>
                  <a:cubicBezTo>
                    <a:pt x="33000" y="87641"/>
                    <a:pt x="43129" y="80050"/>
                    <a:pt x="51733" y="80050"/>
                  </a:cubicBezTo>
                  <a:cubicBezTo>
                    <a:pt x="53758" y="80050"/>
                    <a:pt x="58064" y="80050"/>
                    <a:pt x="58064" y="88148"/>
                  </a:cubicBezTo>
                  <a:cubicBezTo>
                    <a:pt x="58064" y="93469"/>
                    <a:pt x="56293" y="98780"/>
                    <a:pt x="55284" y="101312"/>
                  </a:cubicBezTo>
                  <a:cubicBezTo>
                    <a:pt x="53258" y="107887"/>
                    <a:pt x="41858" y="137249"/>
                    <a:pt x="37807" y="148134"/>
                  </a:cubicBezTo>
                  <a:cubicBezTo>
                    <a:pt x="35272" y="154717"/>
                    <a:pt x="31983" y="163062"/>
                    <a:pt x="31983" y="168381"/>
                  </a:cubicBezTo>
                  <a:cubicBezTo>
                    <a:pt x="31983" y="180275"/>
                    <a:pt x="40595" y="189136"/>
                    <a:pt x="52749" y="189136"/>
                  </a:cubicBezTo>
                  <a:cubicBezTo>
                    <a:pt x="76550" y="189136"/>
                    <a:pt x="85924" y="152438"/>
                    <a:pt x="85924" y="150159"/>
                  </a:cubicBezTo>
                  <a:cubicBezTo>
                    <a:pt x="85924" y="147626"/>
                    <a:pt x="83644" y="147626"/>
                    <a:pt x="82882" y="147626"/>
                  </a:cubicBezTo>
                  <a:cubicBezTo>
                    <a:pt x="80347" y="147626"/>
                    <a:pt x="80347" y="148388"/>
                    <a:pt x="79084" y="152183"/>
                  </a:cubicBezTo>
                  <a:cubicBezTo>
                    <a:pt x="74524" y="168126"/>
                    <a:pt x="66167" y="183561"/>
                    <a:pt x="53258" y="183561"/>
                  </a:cubicBezTo>
                  <a:cubicBezTo>
                    <a:pt x="48952" y="183561"/>
                    <a:pt x="47181" y="181036"/>
                    <a:pt x="47181" y="175209"/>
                  </a:cubicBezTo>
                  <a:cubicBezTo>
                    <a:pt x="47181" y="168889"/>
                    <a:pt x="48698" y="165340"/>
                    <a:pt x="54521" y="149905"/>
                  </a:cubicBezTo>
                  <a:lnTo>
                    <a:pt x="64395" y="1233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21299BEF-729C-43C2-BCEB-52DC5E847602}"/>
                </a:ext>
              </a:extLst>
            </p:cNvPr>
            <p:cNvSpPr/>
            <p:nvPr>
              <p:custDataLst>
                <p:tags r:id="rId182"/>
              </p:custDataLst>
            </p:nvPr>
          </p:nvSpPr>
          <p:spPr>
            <a:xfrm>
              <a:off x="7319894" y="-13320556"/>
              <a:ext cx="177949" cy="203260"/>
            </a:xfrm>
            <a:custGeom>
              <a:avLst/>
              <a:gdLst>
                <a:gd name="connsiteX0" fmla="*/ 105920 w 177949"/>
                <a:gd name="connsiteY0" fmla="*/ 157749 h 203260"/>
                <a:gd name="connsiteX1" fmla="*/ 173278 w 177949"/>
                <a:gd name="connsiteY1" fmla="*/ 105608 h 203260"/>
                <a:gd name="connsiteX2" fmla="*/ 105920 w 177949"/>
                <a:gd name="connsiteY2" fmla="*/ 53220 h 203260"/>
                <a:gd name="connsiteX3" fmla="*/ 105920 w 177949"/>
                <a:gd name="connsiteY3" fmla="*/ 39048 h 203260"/>
                <a:gd name="connsiteX4" fmla="*/ 129983 w 177949"/>
                <a:gd name="connsiteY4" fmla="*/ 26901 h 203260"/>
                <a:gd name="connsiteX5" fmla="*/ 138340 w 177949"/>
                <a:gd name="connsiteY5" fmla="*/ 26901 h 203260"/>
                <a:gd name="connsiteX6" fmla="*/ 138340 w 177949"/>
                <a:gd name="connsiteY6" fmla="*/ 19056 h 203260"/>
                <a:gd name="connsiteX7" fmla="*/ 95545 w 177949"/>
                <a:gd name="connsiteY7" fmla="*/ 19811 h 203260"/>
                <a:gd name="connsiteX8" fmla="*/ 52495 w 177949"/>
                <a:gd name="connsiteY8" fmla="*/ 19056 h 203260"/>
                <a:gd name="connsiteX9" fmla="*/ 52495 w 177949"/>
                <a:gd name="connsiteY9" fmla="*/ 26901 h 203260"/>
                <a:gd name="connsiteX10" fmla="*/ 60852 w 177949"/>
                <a:gd name="connsiteY10" fmla="*/ 26901 h 203260"/>
                <a:gd name="connsiteX11" fmla="*/ 84908 w 177949"/>
                <a:gd name="connsiteY11" fmla="*/ 39048 h 203260"/>
                <a:gd name="connsiteX12" fmla="*/ 84908 w 177949"/>
                <a:gd name="connsiteY12" fmla="*/ 53220 h 203260"/>
                <a:gd name="connsiteX13" fmla="*/ 19066 w 177949"/>
                <a:gd name="connsiteY13" fmla="*/ 105354 h 203260"/>
                <a:gd name="connsiteX14" fmla="*/ 84908 w 177949"/>
                <a:gd name="connsiteY14" fmla="*/ 157749 h 203260"/>
                <a:gd name="connsiteX15" fmla="*/ 84908 w 177949"/>
                <a:gd name="connsiteY15" fmla="*/ 171921 h 203260"/>
                <a:gd name="connsiteX16" fmla="*/ 60852 w 177949"/>
                <a:gd name="connsiteY16" fmla="*/ 184070 h 203260"/>
                <a:gd name="connsiteX17" fmla="*/ 52495 w 177949"/>
                <a:gd name="connsiteY17" fmla="*/ 184070 h 203260"/>
                <a:gd name="connsiteX18" fmla="*/ 52495 w 177949"/>
                <a:gd name="connsiteY18" fmla="*/ 191915 h 203260"/>
                <a:gd name="connsiteX19" fmla="*/ 95290 w 177949"/>
                <a:gd name="connsiteY19" fmla="*/ 191152 h 203260"/>
                <a:gd name="connsiteX20" fmla="*/ 138340 w 177949"/>
                <a:gd name="connsiteY20" fmla="*/ 191915 h 203260"/>
                <a:gd name="connsiteX21" fmla="*/ 138340 w 177949"/>
                <a:gd name="connsiteY21" fmla="*/ 184070 h 203260"/>
                <a:gd name="connsiteX22" fmla="*/ 129983 w 177949"/>
                <a:gd name="connsiteY22" fmla="*/ 184070 h 203260"/>
                <a:gd name="connsiteX23" fmla="*/ 105920 w 177949"/>
                <a:gd name="connsiteY23" fmla="*/ 171921 h 203260"/>
                <a:gd name="connsiteX24" fmla="*/ 105920 w 177949"/>
                <a:gd name="connsiteY24" fmla="*/ 157749 h 203260"/>
                <a:gd name="connsiteX25" fmla="*/ 84908 w 177949"/>
                <a:gd name="connsiteY25" fmla="*/ 151929 h 203260"/>
                <a:gd name="connsiteX26" fmla="*/ 44392 w 177949"/>
                <a:gd name="connsiteY26" fmla="*/ 105608 h 203260"/>
                <a:gd name="connsiteX27" fmla="*/ 84908 w 177949"/>
                <a:gd name="connsiteY27" fmla="*/ 59040 h 203260"/>
                <a:gd name="connsiteX28" fmla="*/ 84908 w 177949"/>
                <a:gd name="connsiteY28" fmla="*/ 151929 h 203260"/>
                <a:gd name="connsiteX29" fmla="*/ 105920 w 177949"/>
                <a:gd name="connsiteY29" fmla="*/ 58788 h 203260"/>
                <a:gd name="connsiteX30" fmla="*/ 147960 w 177949"/>
                <a:gd name="connsiteY30" fmla="*/ 105354 h 203260"/>
                <a:gd name="connsiteX31" fmla="*/ 105920 w 177949"/>
                <a:gd name="connsiteY31" fmla="*/ 152175 h 203260"/>
                <a:gd name="connsiteX32" fmla="*/ 105920 w 177949"/>
                <a:gd name="connsiteY32" fmla="*/ 58788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03260">
                  <a:moveTo>
                    <a:pt x="105920" y="157749"/>
                  </a:moveTo>
                  <a:cubicBezTo>
                    <a:pt x="145172" y="154708"/>
                    <a:pt x="173278" y="131175"/>
                    <a:pt x="173278" y="105608"/>
                  </a:cubicBezTo>
                  <a:cubicBezTo>
                    <a:pt x="173278" y="79287"/>
                    <a:pt x="144417" y="56261"/>
                    <a:pt x="105920" y="53220"/>
                  </a:cubicBezTo>
                  <a:lnTo>
                    <a:pt x="105920" y="39048"/>
                  </a:lnTo>
                  <a:cubicBezTo>
                    <a:pt x="105920" y="30441"/>
                    <a:pt x="105920" y="26901"/>
                    <a:pt x="129983" y="26901"/>
                  </a:cubicBezTo>
                  <a:lnTo>
                    <a:pt x="138340" y="26901"/>
                  </a:lnTo>
                  <a:lnTo>
                    <a:pt x="138340" y="19056"/>
                  </a:lnTo>
                  <a:cubicBezTo>
                    <a:pt x="129220" y="19811"/>
                    <a:pt x="105920" y="19811"/>
                    <a:pt x="95545" y="19811"/>
                  </a:cubicBezTo>
                  <a:cubicBezTo>
                    <a:pt x="85162" y="19811"/>
                    <a:pt x="61607" y="19811"/>
                    <a:pt x="52495" y="19056"/>
                  </a:cubicBezTo>
                  <a:lnTo>
                    <a:pt x="52495" y="26901"/>
                  </a:lnTo>
                  <a:lnTo>
                    <a:pt x="60852" y="26901"/>
                  </a:lnTo>
                  <a:cubicBezTo>
                    <a:pt x="84908" y="26901"/>
                    <a:pt x="84908" y="30187"/>
                    <a:pt x="84908" y="39048"/>
                  </a:cubicBezTo>
                  <a:lnTo>
                    <a:pt x="84908" y="53220"/>
                  </a:lnTo>
                  <a:cubicBezTo>
                    <a:pt x="46163" y="57017"/>
                    <a:pt x="19066" y="80304"/>
                    <a:pt x="19066" y="105354"/>
                  </a:cubicBezTo>
                  <a:cubicBezTo>
                    <a:pt x="19066" y="131428"/>
                    <a:pt x="47172" y="153954"/>
                    <a:pt x="84908" y="157749"/>
                  </a:cubicBezTo>
                  <a:lnTo>
                    <a:pt x="84908" y="171921"/>
                  </a:lnTo>
                  <a:cubicBezTo>
                    <a:pt x="84908" y="180529"/>
                    <a:pt x="84908" y="184070"/>
                    <a:pt x="60852" y="184070"/>
                  </a:cubicBezTo>
                  <a:lnTo>
                    <a:pt x="52495" y="184070"/>
                  </a:lnTo>
                  <a:lnTo>
                    <a:pt x="52495" y="191915"/>
                  </a:lnTo>
                  <a:cubicBezTo>
                    <a:pt x="61607" y="191152"/>
                    <a:pt x="84908" y="191152"/>
                    <a:pt x="95290" y="191152"/>
                  </a:cubicBezTo>
                  <a:cubicBezTo>
                    <a:pt x="105673" y="191152"/>
                    <a:pt x="129220" y="191152"/>
                    <a:pt x="138340" y="191915"/>
                  </a:cubicBezTo>
                  <a:lnTo>
                    <a:pt x="138340" y="184070"/>
                  </a:lnTo>
                  <a:lnTo>
                    <a:pt x="129983" y="184070"/>
                  </a:lnTo>
                  <a:cubicBezTo>
                    <a:pt x="105920" y="184070"/>
                    <a:pt x="105920" y="180774"/>
                    <a:pt x="105920" y="171921"/>
                  </a:cubicBezTo>
                  <a:lnTo>
                    <a:pt x="105920" y="157749"/>
                  </a:lnTo>
                  <a:close/>
                  <a:moveTo>
                    <a:pt x="84908" y="151929"/>
                  </a:moveTo>
                  <a:cubicBezTo>
                    <a:pt x="48944" y="147117"/>
                    <a:pt x="44392" y="121306"/>
                    <a:pt x="44392" y="105608"/>
                  </a:cubicBezTo>
                  <a:cubicBezTo>
                    <a:pt x="44392" y="92451"/>
                    <a:pt x="46918" y="64107"/>
                    <a:pt x="84908" y="59040"/>
                  </a:cubicBezTo>
                  <a:lnTo>
                    <a:pt x="84908" y="151929"/>
                  </a:lnTo>
                  <a:close/>
                  <a:moveTo>
                    <a:pt x="105920" y="58788"/>
                  </a:moveTo>
                  <a:cubicBezTo>
                    <a:pt x="140866" y="62837"/>
                    <a:pt x="147960" y="86124"/>
                    <a:pt x="147960" y="105354"/>
                  </a:cubicBezTo>
                  <a:cubicBezTo>
                    <a:pt x="147960" y="120543"/>
                    <a:pt x="144163" y="147626"/>
                    <a:pt x="105920" y="152175"/>
                  </a:cubicBezTo>
                  <a:lnTo>
                    <a:pt x="105920" y="5878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BFA37AAB-583E-4A9B-9795-CC214A68EBB2}"/>
                </a:ext>
              </a:extLst>
            </p:cNvPr>
            <p:cNvSpPr/>
            <p:nvPr>
              <p:custDataLst>
                <p:tags r:id="rId183"/>
              </p:custDataLst>
            </p:nvPr>
          </p:nvSpPr>
          <p:spPr>
            <a:xfrm>
              <a:off x="7495531" y="-13229159"/>
              <a:ext cx="101685" cy="152445"/>
            </a:xfrm>
            <a:custGeom>
              <a:avLst/>
              <a:gdLst>
                <a:gd name="connsiteX0" fmla="*/ 105951 w 101685"/>
                <a:gd name="connsiteY0" fmla="*/ 109443 h 152445"/>
                <a:gd name="connsiteX1" fmla="*/ 105951 w 101685"/>
                <a:gd name="connsiteY1" fmla="*/ 103058 h 152445"/>
                <a:gd name="connsiteX2" fmla="*/ 86274 w 101685"/>
                <a:gd name="connsiteY2" fmla="*/ 103058 h 152445"/>
                <a:gd name="connsiteX3" fmla="*/ 86274 w 101685"/>
                <a:gd name="connsiteY3" fmla="*/ 24018 h 152445"/>
                <a:gd name="connsiteX4" fmla="*/ 82373 w 101685"/>
                <a:gd name="connsiteY4" fmla="*/ 19056 h 152445"/>
                <a:gd name="connsiteX5" fmla="*/ 77757 w 101685"/>
                <a:gd name="connsiteY5" fmla="*/ 21540 h 152445"/>
                <a:gd name="connsiteX6" fmla="*/ 19066 w 101685"/>
                <a:gd name="connsiteY6" fmla="*/ 103058 h 152445"/>
                <a:gd name="connsiteX7" fmla="*/ 19066 w 101685"/>
                <a:gd name="connsiteY7" fmla="*/ 109443 h 152445"/>
                <a:gd name="connsiteX8" fmla="*/ 71204 w 101685"/>
                <a:gd name="connsiteY8" fmla="*/ 109443 h 152445"/>
                <a:gd name="connsiteX9" fmla="*/ 71204 w 101685"/>
                <a:gd name="connsiteY9" fmla="*/ 123972 h 152445"/>
                <a:gd name="connsiteX10" fmla="*/ 56841 w 101685"/>
                <a:gd name="connsiteY10" fmla="*/ 132120 h 152445"/>
                <a:gd name="connsiteX11" fmla="*/ 52051 w 101685"/>
                <a:gd name="connsiteY11" fmla="*/ 132120 h 152445"/>
                <a:gd name="connsiteX12" fmla="*/ 52051 w 101685"/>
                <a:gd name="connsiteY12" fmla="*/ 138502 h 152445"/>
                <a:gd name="connsiteX13" fmla="*/ 78647 w 101685"/>
                <a:gd name="connsiteY13" fmla="*/ 137795 h 152445"/>
                <a:gd name="connsiteX14" fmla="*/ 105419 w 101685"/>
                <a:gd name="connsiteY14" fmla="*/ 138502 h 152445"/>
                <a:gd name="connsiteX15" fmla="*/ 105419 w 101685"/>
                <a:gd name="connsiteY15" fmla="*/ 132120 h 152445"/>
                <a:gd name="connsiteX16" fmla="*/ 100637 w 101685"/>
                <a:gd name="connsiteY16" fmla="*/ 132120 h 152445"/>
                <a:gd name="connsiteX17" fmla="*/ 86274 w 101685"/>
                <a:gd name="connsiteY17" fmla="*/ 123972 h 152445"/>
                <a:gd name="connsiteX18" fmla="*/ 86274 w 101685"/>
                <a:gd name="connsiteY18" fmla="*/ 109443 h 152445"/>
                <a:gd name="connsiteX19" fmla="*/ 105951 w 101685"/>
                <a:gd name="connsiteY19" fmla="*/ 109443 h 152445"/>
                <a:gd name="connsiteX20" fmla="*/ 72443 w 101685"/>
                <a:gd name="connsiteY20" fmla="*/ 38198 h 152445"/>
                <a:gd name="connsiteX21" fmla="*/ 72443 w 101685"/>
                <a:gd name="connsiteY21" fmla="*/ 103058 h 152445"/>
                <a:gd name="connsiteX22" fmla="*/ 25628 w 101685"/>
                <a:gd name="connsiteY22" fmla="*/ 103058 h 152445"/>
                <a:gd name="connsiteX23" fmla="*/ 72443 w 101685"/>
                <a:gd name="connsiteY23" fmla="*/ 38198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105951" y="109443"/>
                  </a:moveTo>
                  <a:lnTo>
                    <a:pt x="105951" y="103058"/>
                  </a:lnTo>
                  <a:lnTo>
                    <a:pt x="86274" y="103058"/>
                  </a:lnTo>
                  <a:lnTo>
                    <a:pt x="86274" y="24018"/>
                  </a:lnTo>
                  <a:cubicBezTo>
                    <a:pt x="86274" y="20302"/>
                    <a:pt x="86274" y="19056"/>
                    <a:pt x="82373" y="19056"/>
                  </a:cubicBezTo>
                  <a:cubicBezTo>
                    <a:pt x="80245" y="19056"/>
                    <a:pt x="79537" y="19056"/>
                    <a:pt x="77757" y="21540"/>
                  </a:cubicBezTo>
                  <a:lnTo>
                    <a:pt x="19066" y="103058"/>
                  </a:lnTo>
                  <a:lnTo>
                    <a:pt x="19066" y="109443"/>
                  </a:lnTo>
                  <a:lnTo>
                    <a:pt x="71204" y="109443"/>
                  </a:lnTo>
                  <a:lnTo>
                    <a:pt x="71204" y="123972"/>
                  </a:lnTo>
                  <a:cubicBezTo>
                    <a:pt x="71204" y="130000"/>
                    <a:pt x="71204" y="132120"/>
                    <a:pt x="56841" y="132120"/>
                  </a:cubicBezTo>
                  <a:lnTo>
                    <a:pt x="52051" y="132120"/>
                  </a:lnTo>
                  <a:lnTo>
                    <a:pt x="52051" y="138502"/>
                  </a:lnTo>
                  <a:cubicBezTo>
                    <a:pt x="60916" y="138146"/>
                    <a:pt x="72260" y="137795"/>
                    <a:pt x="78647" y="137795"/>
                  </a:cubicBezTo>
                  <a:cubicBezTo>
                    <a:pt x="85210" y="137795"/>
                    <a:pt x="96553" y="138146"/>
                    <a:pt x="105419" y="138502"/>
                  </a:cubicBezTo>
                  <a:lnTo>
                    <a:pt x="105419" y="132120"/>
                  </a:lnTo>
                  <a:lnTo>
                    <a:pt x="100637" y="132120"/>
                  </a:lnTo>
                  <a:cubicBezTo>
                    <a:pt x="86274" y="132120"/>
                    <a:pt x="86274" y="130000"/>
                    <a:pt x="86274" y="123972"/>
                  </a:cubicBezTo>
                  <a:lnTo>
                    <a:pt x="86274" y="109443"/>
                  </a:lnTo>
                  <a:lnTo>
                    <a:pt x="105951" y="109443"/>
                  </a:lnTo>
                  <a:close/>
                  <a:moveTo>
                    <a:pt x="72443" y="38198"/>
                  </a:moveTo>
                  <a:lnTo>
                    <a:pt x="72443" y="103058"/>
                  </a:lnTo>
                  <a:lnTo>
                    <a:pt x="25628" y="103058"/>
                  </a:lnTo>
                  <a:lnTo>
                    <a:pt x="72443" y="3819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orme libre : forme 206">
              <a:extLst>
                <a:ext uri="{FF2B5EF4-FFF2-40B4-BE49-F238E27FC236}">
                  <a16:creationId xmlns:a16="http://schemas.microsoft.com/office/drawing/2014/main" id="{6ED2913B-D7E0-48E4-9F27-BCF480D0700D}"/>
                </a:ext>
              </a:extLst>
            </p:cNvPr>
            <p:cNvSpPr/>
            <p:nvPr>
              <p:custDataLst>
                <p:tags r:id="rId184"/>
              </p:custDataLst>
            </p:nvPr>
          </p:nvSpPr>
          <p:spPr>
            <a:xfrm>
              <a:off x="7876520" y="-13216027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3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3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6" y="29179"/>
                    <a:pt x="173786" y="29179"/>
                    <a:pt x="173786" y="24113"/>
                  </a:cubicBezTo>
                  <a:cubicBezTo>
                    <a:pt x="173786" y="19056"/>
                    <a:pt x="169226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orme libre : forme 207">
              <a:extLst>
                <a:ext uri="{FF2B5EF4-FFF2-40B4-BE49-F238E27FC236}">
                  <a16:creationId xmlns:a16="http://schemas.microsoft.com/office/drawing/2014/main" id="{42A410F7-7C38-4440-A8FB-6825186A6429}"/>
                </a:ext>
              </a:extLst>
            </p:cNvPr>
            <p:cNvSpPr/>
            <p:nvPr>
              <p:custDataLst>
                <p:tags r:id="rId185"/>
              </p:custDataLst>
            </p:nvPr>
          </p:nvSpPr>
          <p:spPr>
            <a:xfrm>
              <a:off x="8066670" y="-13320556"/>
              <a:ext cx="177949" cy="203260"/>
            </a:xfrm>
            <a:custGeom>
              <a:avLst/>
              <a:gdLst>
                <a:gd name="connsiteX0" fmla="*/ 105920 w 177949"/>
                <a:gd name="connsiteY0" fmla="*/ 157749 h 203260"/>
                <a:gd name="connsiteX1" fmla="*/ 173278 w 177949"/>
                <a:gd name="connsiteY1" fmla="*/ 105608 h 203260"/>
                <a:gd name="connsiteX2" fmla="*/ 105920 w 177949"/>
                <a:gd name="connsiteY2" fmla="*/ 53220 h 203260"/>
                <a:gd name="connsiteX3" fmla="*/ 105920 w 177949"/>
                <a:gd name="connsiteY3" fmla="*/ 39048 h 203260"/>
                <a:gd name="connsiteX4" fmla="*/ 129983 w 177949"/>
                <a:gd name="connsiteY4" fmla="*/ 26901 h 203260"/>
                <a:gd name="connsiteX5" fmla="*/ 138340 w 177949"/>
                <a:gd name="connsiteY5" fmla="*/ 26901 h 203260"/>
                <a:gd name="connsiteX6" fmla="*/ 138340 w 177949"/>
                <a:gd name="connsiteY6" fmla="*/ 19056 h 203260"/>
                <a:gd name="connsiteX7" fmla="*/ 95545 w 177949"/>
                <a:gd name="connsiteY7" fmla="*/ 19811 h 203260"/>
                <a:gd name="connsiteX8" fmla="*/ 52495 w 177949"/>
                <a:gd name="connsiteY8" fmla="*/ 19056 h 203260"/>
                <a:gd name="connsiteX9" fmla="*/ 52495 w 177949"/>
                <a:gd name="connsiteY9" fmla="*/ 26901 h 203260"/>
                <a:gd name="connsiteX10" fmla="*/ 60853 w 177949"/>
                <a:gd name="connsiteY10" fmla="*/ 26901 h 203260"/>
                <a:gd name="connsiteX11" fmla="*/ 84907 w 177949"/>
                <a:gd name="connsiteY11" fmla="*/ 39048 h 203260"/>
                <a:gd name="connsiteX12" fmla="*/ 84907 w 177949"/>
                <a:gd name="connsiteY12" fmla="*/ 53220 h 203260"/>
                <a:gd name="connsiteX13" fmla="*/ 19066 w 177949"/>
                <a:gd name="connsiteY13" fmla="*/ 105354 h 203260"/>
                <a:gd name="connsiteX14" fmla="*/ 84907 w 177949"/>
                <a:gd name="connsiteY14" fmla="*/ 157749 h 203260"/>
                <a:gd name="connsiteX15" fmla="*/ 84907 w 177949"/>
                <a:gd name="connsiteY15" fmla="*/ 171921 h 203260"/>
                <a:gd name="connsiteX16" fmla="*/ 60853 w 177949"/>
                <a:gd name="connsiteY16" fmla="*/ 184070 h 203260"/>
                <a:gd name="connsiteX17" fmla="*/ 52495 w 177949"/>
                <a:gd name="connsiteY17" fmla="*/ 184070 h 203260"/>
                <a:gd name="connsiteX18" fmla="*/ 52495 w 177949"/>
                <a:gd name="connsiteY18" fmla="*/ 191915 h 203260"/>
                <a:gd name="connsiteX19" fmla="*/ 95290 w 177949"/>
                <a:gd name="connsiteY19" fmla="*/ 191152 h 203260"/>
                <a:gd name="connsiteX20" fmla="*/ 138340 w 177949"/>
                <a:gd name="connsiteY20" fmla="*/ 191915 h 203260"/>
                <a:gd name="connsiteX21" fmla="*/ 138340 w 177949"/>
                <a:gd name="connsiteY21" fmla="*/ 184070 h 203260"/>
                <a:gd name="connsiteX22" fmla="*/ 129983 w 177949"/>
                <a:gd name="connsiteY22" fmla="*/ 184070 h 203260"/>
                <a:gd name="connsiteX23" fmla="*/ 105920 w 177949"/>
                <a:gd name="connsiteY23" fmla="*/ 171921 h 203260"/>
                <a:gd name="connsiteX24" fmla="*/ 105920 w 177949"/>
                <a:gd name="connsiteY24" fmla="*/ 157749 h 203260"/>
                <a:gd name="connsiteX25" fmla="*/ 84907 w 177949"/>
                <a:gd name="connsiteY25" fmla="*/ 151929 h 203260"/>
                <a:gd name="connsiteX26" fmla="*/ 44392 w 177949"/>
                <a:gd name="connsiteY26" fmla="*/ 105608 h 203260"/>
                <a:gd name="connsiteX27" fmla="*/ 84907 w 177949"/>
                <a:gd name="connsiteY27" fmla="*/ 59040 h 203260"/>
                <a:gd name="connsiteX28" fmla="*/ 84907 w 177949"/>
                <a:gd name="connsiteY28" fmla="*/ 151929 h 203260"/>
                <a:gd name="connsiteX29" fmla="*/ 105920 w 177949"/>
                <a:gd name="connsiteY29" fmla="*/ 58788 h 203260"/>
                <a:gd name="connsiteX30" fmla="*/ 147960 w 177949"/>
                <a:gd name="connsiteY30" fmla="*/ 105354 h 203260"/>
                <a:gd name="connsiteX31" fmla="*/ 105920 w 177949"/>
                <a:gd name="connsiteY31" fmla="*/ 152175 h 203260"/>
                <a:gd name="connsiteX32" fmla="*/ 105920 w 177949"/>
                <a:gd name="connsiteY32" fmla="*/ 58788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03260">
                  <a:moveTo>
                    <a:pt x="105920" y="157749"/>
                  </a:moveTo>
                  <a:cubicBezTo>
                    <a:pt x="145172" y="154708"/>
                    <a:pt x="173278" y="131175"/>
                    <a:pt x="173278" y="105608"/>
                  </a:cubicBezTo>
                  <a:cubicBezTo>
                    <a:pt x="173278" y="79287"/>
                    <a:pt x="144417" y="56261"/>
                    <a:pt x="105920" y="53220"/>
                  </a:cubicBezTo>
                  <a:lnTo>
                    <a:pt x="105920" y="39048"/>
                  </a:lnTo>
                  <a:cubicBezTo>
                    <a:pt x="105920" y="30441"/>
                    <a:pt x="105920" y="26901"/>
                    <a:pt x="129983" y="26901"/>
                  </a:cubicBezTo>
                  <a:lnTo>
                    <a:pt x="138340" y="26901"/>
                  </a:lnTo>
                  <a:lnTo>
                    <a:pt x="138340" y="19056"/>
                  </a:lnTo>
                  <a:cubicBezTo>
                    <a:pt x="129220" y="19811"/>
                    <a:pt x="105920" y="19811"/>
                    <a:pt x="95545" y="19811"/>
                  </a:cubicBezTo>
                  <a:cubicBezTo>
                    <a:pt x="85162" y="19811"/>
                    <a:pt x="61607" y="19811"/>
                    <a:pt x="52495" y="19056"/>
                  </a:cubicBezTo>
                  <a:lnTo>
                    <a:pt x="52495" y="26901"/>
                  </a:lnTo>
                  <a:lnTo>
                    <a:pt x="60853" y="26901"/>
                  </a:lnTo>
                  <a:cubicBezTo>
                    <a:pt x="84907" y="26901"/>
                    <a:pt x="84907" y="30187"/>
                    <a:pt x="84907" y="39048"/>
                  </a:cubicBezTo>
                  <a:lnTo>
                    <a:pt x="84907" y="53220"/>
                  </a:lnTo>
                  <a:cubicBezTo>
                    <a:pt x="46164" y="57017"/>
                    <a:pt x="19066" y="80304"/>
                    <a:pt x="19066" y="105354"/>
                  </a:cubicBezTo>
                  <a:cubicBezTo>
                    <a:pt x="19066" y="131428"/>
                    <a:pt x="47172" y="153954"/>
                    <a:pt x="84907" y="157749"/>
                  </a:cubicBezTo>
                  <a:lnTo>
                    <a:pt x="84907" y="171921"/>
                  </a:lnTo>
                  <a:cubicBezTo>
                    <a:pt x="84907" y="180529"/>
                    <a:pt x="84907" y="184070"/>
                    <a:pt x="60853" y="184070"/>
                  </a:cubicBezTo>
                  <a:lnTo>
                    <a:pt x="52495" y="184070"/>
                  </a:lnTo>
                  <a:lnTo>
                    <a:pt x="52495" y="191915"/>
                  </a:lnTo>
                  <a:cubicBezTo>
                    <a:pt x="61607" y="191152"/>
                    <a:pt x="84907" y="191152"/>
                    <a:pt x="95290" y="191152"/>
                  </a:cubicBezTo>
                  <a:cubicBezTo>
                    <a:pt x="105674" y="191152"/>
                    <a:pt x="129220" y="191152"/>
                    <a:pt x="138340" y="191915"/>
                  </a:cubicBezTo>
                  <a:lnTo>
                    <a:pt x="138340" y="184070"/>
                  </a:lnTo>
                  <a:lnTo>
                    <a:pt x="129983" y="184070"/>
                  </a:lnTo>
                  <a:cubicBezTo>
                    <a:pt x="105920" y="184070"/>
                    <a:pt x="105920" y="180774"/>
                    <a:pt x="105920" y="171921"/>
                  </a:cubicBezTo>
                  <a:lnTo>
                    <a:pt x="105920" y="157749"/>
                  </a:lnTo>
                  <a:close/>
                  <a:moveTo>
                    <a:pt x="84907" y="151929"/>
                  </a:moveTo>
                  <a:cubicBezTo>
                    <a:pt x="48944" y="147117"/>
                    <a:pt x="44392" y="121306"/>
                    <a:pt x="44392" y="105608"/>
                  </a:cubicBezTo>
                  <a:cubicBezTo>
                    <a:pt x="44392" y="92451"/>
                    <a:pt x="46919" y="64107"/>
                    <a:pt x="84907" y="59040"/>
                  </a:cubicBezTo>
                  <a:lnTo>
                    <a:pt x="84907" y="151929"/>
                  </a:lnTo>
                  <a:close/>
                  <a:moveTo>
                    <a:pt x="105920" y="58788"/>
                  </a:moveTo>
                  <a:cubicBezTo>
                    <a:pt x="140866" y="62837"/>
                    <a:pt x="147960" y="86124"/>
                    <a:pt x="147960" y="105354"/>
                  </a:cubicBezTo>
                  <a:cubicBezTo>
                    <a:pt x="147960" y="120543"/>
                    <a:pt x="144163" y="147626"/>
                    <a:pt x="105920" y="152175"/>
                  </a:cubicBezTo>
                  <a:lnTo>
                    <a:pt x="105920" y="5878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orme libre : forme 208">
              <a:extLst>
                <a:ext uri="{FF2B5EF4-FFF2-40B4-BE49-F238E27FC236}">
                  <a16:creationId xmlns:a16="http://schemas.microsoft.com/office/drawing/2014/main" id="{8ECCC9DB-A246-4750-81BF-6FBEBDD0512C}"/>
                </a:ext>
              </a:extLst>
            </p:cNvPr>
            <p:cNvSpPr/>
            <p:nvPr>
              <p:custDataLst>
                <p:tags r:id="rId186"/>
              </p:custDataLst>
            </p:nvPr>
          </p:nvSpPr>
          <p:spPr>
            <a:xfrm>
              <a:off x="8246566" y="-13227380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4 w 101685"/>
                <a:gd name="connsiteY1" fmla="*/ 104473 h 152445"/>
                <a:gd name="connsiteX2" fmla="*/ 86798 w 101685"/>
                <a:gd name="connsiteY2" fmla="*/ 120597 h 152445"/>
                <a:gd name="connsiteX3" fmla="*/ 69249 w 101685"/>
                <a:gd name="connsiteY3" fmla="*/ 121661 h 152445"/>
                <a:gd name="connsiteX4" fmla="*/ 36623 w 101685"/>
                <a:gd name="connsiteY4" fmla="*/ 121661 h 152445"/>
                <a:gd name="connsiteX5" fmla="*/ 72086 w 101685"/>
                <a:gd name="connsiteY5" fmla="*/ 91887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5 h 152445"/>
                <a:gd name="connsiteX9" fmla="*/ 28464 w 101685"/>
                <a:gd name="connsiteY9" fmla="*/ 60700 h 152445"/>
                <a:gd name="connsiteX10" fmla="*/ 37862 w 101685"/>
                <a:gd name="connsiteY10" fmla="*/ 51307 h 152445"/>
                <a:gd name="connsiteX11" fmla="*/ 27400 w 101685"/>
                <a:gd name="connsiteY11" fmla="*/ 41914 h 152445"/>
                <a:gd name="connsiteX12" fmla="*/ 53290 w 101685"/>
                <a:gd name="connsiteY12" fmla="*/ 25431 h 152445"/>
                <a:gd name="connsiteX13" fmla="*/ 80244 w 101685"/>
                <a:gd name="connsiteY13" fmla="*/ 53610 h 152445"/>
                <a:gd name="connsiteX14" fmla="*/ 63570 w 101685"/>
                <a:gd name="connsiteY14" fmla="*/ 87632 h 152445"/>
                <a:gd name="connsiteX15" fmla="*/ 20838 w 101685"/>
                <a:gd name="connsiteY15" fmla="*/ 129817 h 152445"/>
                <a:gd name="connsiteX16" fmla="*/ 19066 w 101685"/>
                <a:gd name="connsiteY16" fmla="*/ 136724 h 152445"/>
                <a:gd name="connsiteX17" fmla="*/ 92121 w 101685"/>
                <a:gd name="connsiteY17" fmla="*/ 136724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4" y="104473"/>
                  </a:lnTo>
                  <a:cubicBezTo>
                    <a:pt x="90882" y="108370"/>
                    <a:pt x="89110" y="118828"/>
                    <a:pt x="86798" y="120597"/>
                  </a:cubicBezTo>
                  <a:cubicBezTo>
                    <a:pt x="85384" y="121661"/>
                    <a:pt x="71728" y="121661"/>
                    <a:pt x="69249" y="121661"/>
                  </a:cubicBezTo>
                  <a:lnTo>
                    <a:pt x="36623" y="121661"/>
                  </a:lnTo>
                  <a:cubicBezTo>
                    <a:pt x="55236" y="105178"/>
                    <a:pt x="61448" y="100216"/>
                    <a:pt x="72086" y="91887"/>
                  </a:cubicBezTo>
                  <a:cubicBezTo>
                    <a:pt x="85209" y="81430"/>
                    <a:pt x="97443" y="70441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7"/>
                    <a:pt x="19066" y="50775"/>
                  </a:cubicBezTo>
                  <a:cubicBezTo>
                    <a:pt x="19066" y="59811"/>
                    <a:pt x="26693" y="60700"/>
                    <a:pt x="28464" y="60700"/>
                  </a:cubicBezTo>
                  <a:cubicBezTo>
                    <a:pt x="32722" y="60700"/>
                    <a:pt x="37862" y="57682"/>
                    <a:pt x="37862" y="51307"/>
                  </a:cubicBezTo>
                  <a:cubicBezTo>
                    <a:pt x="37862" y="48115"/>
                    <a:pt x="36623" y="41914"/>
                    <a:pt x="27400" y="41914"/>
                  </a:cubicBezTo>
                  <a:cubicBezTo>
                    <a:pt x="32897" y="29329"/>
                    <a:pt x="44956" y="25431"/>
                    <a:pt x="53290" y="25431"/>
                  </a:cubicBezTo>
                  <a:cubicBezTo>
                    <a:pt x="71021" y="25431"/>
                    <a:pt x="80244" y="39254"/>
                    <a:pt x="80244" y="53610"/>
                  </a:cubicBezTo>
                  <a:cubicBezTo>
                    <a:pt x="80244" y="69029"/>
                    <a:pt x="69249" y="81256"/>
                    <a:pt x="63570" y="87632"/>
                  </a:cubicBezTo>
                  <a:lnTo>
                    <a:pt x="20838" y="129817"/>
                  </a:lnTo>
                  <a:cubicBezTo>
                    <a:pt x="19066" y="131405"/>
                    <a:pt x="19066" y="131761"/>
                    <a:pt x="19066" y="136724"/>
                  </a:cubicBezTo>
                  <a:lnTo>
                    <a:pt x="92121" y="136724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orme libre : forme 209">
              <a:extLst>
                <a:ext uri="{FF2B5EF4-FFF2-40B4-BE49-F238E27FC236}">
                  <a16:creationId xmlns:a16="http://schemas.microsoft.com/office/drawing/2014/main" id="{59CA8947-FD65-4EB6-9563-EEADF445AE94}"/>
                </a:ext>
              </a:extLst>
            </p:cNvPr>
            <p:cNvSpPr/>
            <p:nvPr>
              <p:custDataLst>
                <p:tags r:id="rId187"/>
              </p:custDataLst>
            </p:nvPr>
          </p:nvSpPr>
          <p:spPr>
            <a:xfrm>
              <a:off x="8419468" y="-13295250"/>
              <a:ext cx="203371" cy="203260"/>
            </a:xfrm>
            <a:custGeom>
              <a:avLst/>
              <a:gdLst>
                <a:gd name="connsiteX0" fmla="*/ 108453 w 203370"/>
                <a:gd name="connsiteY0" fmla="*/ 108402 h 203260"/>
                <a:gd name="connsiteX1" fmla="*/ 179109 w 203370"/>
                <a:gd name="connsiteY1" fmla="*/ 108402 h 203260"/>
                <a:gd name="connsiteX2" fmla="*/ 187467 w 203370"/>
                <a:gd name="connsiteY2" fmla="*/ 103336 h 203260"/>
                <a:gd name="connsiteX3" fmla="*/ 179109 w 203370"/>
                <a:gd name="connsiteY3" fmla="*/ 98279 h 203260"/>
                <a:gd name="connsiteX4" fmla="*/ 108453 w 203370"/>
                <a:gd name="connsiteY4" fmla="*/ 98279 h 203260"/>
                <a:gd name="connsiteX5" fmla="*/ 108453 w 203370"/>
                <a:gd name="connsiteY5" fmla="*/ 27408 h 203260"/>
                <a:gd name="connsiteX6" fmla="*/ 103394 w 203370"/>
                <a:gd name="connsiteY6" fmla="*/ 19056 h 203260"/>
                <a:gd name="connsiteX7" fmla="*/ 98325 w 203370"/>
                <a:gd name="connsiteY7" fmla="*/ 27408 h 203260"/>
                <a:gd name="connsiteX8" fmla="*/ 98325 w 203370"/>
                <a:gd name="connsiteY8" fmla="*/ 98279 h 203260"/>
                <a:gd name="connsiteX9" fmla="*/ 27424 w 203370"/>
                <a:gd name="connsiteY9" fmla="*/ 98279 h 203260"/>
                <a:gd name="connsiteX10" fmla="*/ 19066 w 203370"/>
                <a:gd name="connsiteY10" fmla="*/ 103336 h 203260"/>
                <a:gd name="connsiteX11" fmla="*/ 27424 w 203370"/>
                <a:gd name="connsiteY11" fmla="*/ 108402 h 203260"/>
                <a:gd name="connsiteX12" fmla="*/ 98325 w 203370"/>
                <a:gd name="connsiteY12" fmla="*/ 108402 h 203260"/>
                <a:gd name="connsiteX13" fmla="*/ 98325 w 203370"/>
                <a:gd name="connsiteY13" fmla="*/ 179266 h 203260"/>
                <a:gd name="connsiteX14" fmla="*/ 103394 w 203370"/>
                <a:gd name="connsiteY14" fmla="*/ 187618 h 203260"/>
                <a:gd name="connsiteX15" fmla="*/ 108453 w 203370"/>
                <a:gd name="connsiteY15" fmla="*/ 179266 h 203260"/>
                <a:gd name="connsiteX16" fmla="*/ 108453 w 203370"/>
                <a:gd name="connsiteY16" fmla="*/ 10840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3" y="108402"/>
                  </a:moveTo>
                  <a:lnTo>
                    <a:pt x="179109" y="108402"/>
                  </a:lnTo>
                  <a:cubicBezTo>
                    <a:pt x="182652" y="108402"/>
                    <a:pt x="187467" y="108402"/>
                    <a:pt x="187467" y="103336"/>
                  </a:cubicBezTo>
                  <a:cubicBezTo>
                    <a:pt x="187467" y="98279"/>
                    <a:pt x="182652" y="98279"/>
                    <a:pt x="179109" y="98279"/>
                  </a:cubicBezTo>
                  <a:lnTo>
                    <a:pt x="108453" y="98279"/>
                  </a:lnTo>
                  <a:lnTo>
                    <a:pt x="108453" y="27408"/>
                  </a:lnTo>
                  <a:cubicBezTo>
                    <a:pt x="108453" y="23866"/>
                    <a:pt x="108453" y="19056"/>
                    <a:pt x="103394" y="19056"/>
                  </a:cubicBezTo>
                  <a:cubicBezTo>
                    <a:pt x="98325" y="19056"/>
                    <a:pt x="98325" y="23866"/>
                    <a:pt x="98325" y="27408"/>
                  </a:cubicBezTo>
                  <a:lnTo>
                    <a:pt x="98325" y="98279"/>
                  </a:lnTo>
                  <a:lnTo>
                    <a:pt x="27424" y="98279"/>
                  </a:lnTo>
                  <a:cubicBezTo>
                    <a:pt x="23880" y="98279"/>
                    <a:pt x="19066" y="98279"/>
                    <a:pt x="19066" y="103336"/>
                  </a:cubicBezTo>
                  <a:cubicBezTo>
                    <a:pt x="19066" y="108402"/>
                    <a:pt x="23880" y="108402"/>
                    <a:pt x="27424" y="108402"/>
                  </a:cubicBezTo>
                  <a:lnTo>
                    <a:pt x="98325" y="108402"/>
                  </a:lnTo>
                  <a:lnTo>
                    <a:pt x="98325" y="179266"/>
                  </a:lnTo>
                  <a:cubicBezTo>
                    <a:pt x="98325" y="182806"/>
                    <a:pt x="98325" y="187618"/>
                    <a:pt x="103394" y="187618"/>
                  </a:cubicBezTo>
                  <a:cubicBezTo>
                    <a:pt x="108453" y="187618"/>
                    <a:pt x="108453" y="182806"/>
                    <a:pt x="108453" y="179266"/>
                  </a:cubicBezTo>
                  <a:lnTo>
                    <a:pt x="108453" y="10840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5F9D6E70-21F7-4FC6-ABF2-EB8BA4C3165C}"/>
                </a:ext>
              </a:extLst>
            </p:cNvPr>
            <p:cNvSpPr/>
            <p:nvPr>
              <p:custDataLst>
                <p:tags r:id="rId188"/>
              </p:custDataLst>
            </p:nvPr>
          </p:nvSpPr>
          <p:spPr>
            <a:xfrm>
              <a:off x="8665901" y="-13314990"/>
              <a:ext cx="101685" cy="203260"/>
            </a:xfrm>
            <a:custGeom>
              <a:avLst/>
              <a:gdLst>
                <a:gd name="connsiteX0" fmla="*/ 83644 w 101685"/>
                <a:gd name="connsiteY0" fmla="*/ 28171 h 203260"/>
                <a:gd name="connsiteX1" fmla="*/ 74269 w 101685"/>
                <a:gd name="connsiteY1" fmla="*/ 19056 h 203260"/>
                <a:gd name="connsiteX2" fmla="*/ 60598 w 101685"/>
                <a:gd name="connsiteY2" fmla="*/ 32467 h 203260"/>
                <a:gd name="connsiteX3" fmla="*/ 70218 w 101685"/>
                <a:gd name="connsiteY3" fmla="*/ 41582 h 203260"/>
                <a:gd name="connsiteX4" fmla="*/ 83644 w 101685"/>
                <a:gd name="connsiteY4" fmla="*/ 28171 h 203260"/>
                <a:gd name="connsiteX5" fmla="*/ 64395 w 101685"/>
                <a:gd name="connsiteY5" fmla="*/ 123330 h 203260"/>
                <a:gd name="connsiteX6" fmla="*/ 69964 w 101685"/>
                <a:gd name="connsiteY6" fmla="*/ 108649 h 203260"/>
                <a:gd name="connsiteX7" fmla="*/ 73261 w 101685"/>
                <a:gd name="connsiteY7" fmla="*/ 95240 h 203260"/>
                <a:gd name="connsiteX8" fmla="*/ 52495 w 101685"/>
                <a:gd name="connsiteY8" fmla="*/ 74484 h 203260"/>
                <a:gd name="connsiteX9" fmla="*/ 19066 w 101685"/>
                <a:gd name="connsiteY9" fmla="*/ 113461 h 203260"/>
                <a:gd name="connsiteX10" fmla="*/ 22109 w 101685"/>
                <a:gd name="connsiteY10" fmla="*/ 115985 h 203260"/>
                <a:gd name="connsiteX11" fmla="*/ 26160 w 101685"/>
                <a:gd name="connsiteY11" fmla="*/ 111436 h 203260"/>
                <a:gd name="connsiteX12" fmla="*/ 51733 w 101685"/>
                <a:gd name="connsiteY12" fmla="*/ 80050 h 203260"/>
                <a:gd name="connsiteX13" fmla="*/ 58064 w 101685"/>
                <a:gd name="connsiteY13" fmla="*/ 88148 h 203260"/>
                <a:gd name="connsiteX14" fmla="*/ 55283 w 101685"/>
                <a:gd name="connsiteY14" fmla="*/ 101312 h 203260"/>
                <a:gd name="connsiteX15" fmla="*/ 37806 w 101685"/>
                <a:gd name="connsiteY15" fmla="*/ 148134 h 203260"/>
                <a:gd name="connsiteX16" fmla="*/ 31983 w 101685"/>
                <a:gd name="connsiteY16" fmla="*/ 168381 h 203260"/>
                <a:gd name="connsiteX17" fmla="*/ 52749 w 101685"/>
                <a:gd name="connsiteY17" fmla="*/ 189136 h 203260"/>
                <a:gd name="connsiteX18" fmla="*/ 85923 w 101685"/>
                <a:gd name="connsiteY18" fmla="*/ 150159 h 203260"/>
                <a:gd name="connsiteX19" fmla="*/ 82881 w 101685"/>
                <a:gd name="connsiteY19" fmla="*/ 147626 h 203260"/>
                <a:gd name="connsiteX20" fmla="*/ 79084 w 101685"/>
                <a:gd name="connsiteY20" fmla="*/ 152183 h 203260"/>
                <a:gd name="connsiteX21" fmla="*/ 53258 w 101685"/>
                <a:gd name="connsiteY21" fmla="*/ 183561 h 203260"/>
                <a:gd name="connsiteX22" fmla="*/ 47180 w 101685"/>
                <a:gd name="connsiteY22" fmla="*/ 175209 h 203260"/>
                <a:gd name="connsiteX23" fmla="*/ 54521 w 101685"/>
                <a:gd name="connsiteY23" fmla="*/ 149905 h 203260"/>
                <a:gd name="connsiteX24" fmla="*/ 64395 w 101685"/>
                <a:gd name="connsiteY24" fmla="*/ 12333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685" h="203260">
                  <a:moveTo>
                    <a:pt x="83644" y="28171"/>
                  </a:moveTo>
                  <a:cubicBezTo>
                    <a:pt x="83644" y="23105"/>
                    <a:pt x="80093" y="19056"/>
                    <a:pt x="74269" y="19056"/>
                  </a:cubicBezTo>
                  <a:cubicBezTo>
                    <a:pt x="67438" y="19056"/>
                    <a:pt x="60598" y="25639"/>
                    <a:pt x="60598" y="32467"/>
                  </a:cubicBezTo>
                  <a:cubicBezTo>
                    <a:pt x="60598" y="37279"/>
                    <a:pt x="64141" y="41582"/>
                    <a:pt x="70218" y="41582"/>
                  </a:cubicBezTo>
                  <a:cubicBezTo>
                    <a:pt x="76041" y="41582"/>
                    <a:pt x="83644" y="35762"/>
                    <a:pt x="83644" y="28171"/>
                  </a:cubicBezTo>
                  <a:close/>
                  <a:moveTo>
                    <a:pt x="64395" y="123330"/>
                  </a:moveTo>
                  <a:cubicBezTo>
                    <a:pt x="67438" y="115985"/>
                    <a:pt x="67438" y="115486"/>
                    <a:pt x="69964" y="108649"/>
                  </a:cubicBezTo>
                  <a:cubicBezTo>
                    <a:pt x="71989" y="103592"/>
                    <a:pt x="73261" y="100042"/>
                    <a:pt x="73261" y="95240"/>
                  </a:cubicBezTo>
                  <a:cubicBezTo>
                    <a:pt x="73261" y="83845"/>
                    <a:pt x="65158" y="74484"/>
                    <a:pt x="52495" y="74484"/>
                  </a:cubicBezTo>
                  <a:cubicBezTo>
                    <a:pt x="28694" y="74484"/>
                    <a:pt x="19066" y="111183"/>
                    <a:pt x="19066" y="113461"/>
                  </a:cubicBezTo>
                  <a:cubicBezTo>
                    <a:pt x="19066" y="115985"/>
                    <a:pt x="21600" y="115985"/>
                    <a:pt x="22109" y="115985"/>
                  </a:cubicBezTo>
                  <a:cubicBezTo>
                    <a:pt x="24642" y="115985"/>
                    <a:pt x="24897" y="115486"/>
                    <a:pt x="26160" y="111436"/>
                  </a:cubicBezTo>
                  <a:cubicBezTo>
                    <a:pt x="33000" y="87641"/>
                    <a:pt x="43129" y="80050"/>
                    <a:pt x="51733" y="80050"/>
                  </a:cubicBezTo>
                  <a:cubicBezTo>
                    <a:pt x="53758" y="80050"/>
                    <a:pt x="58064" y="80050"/>
                    <a:pt x="58064" y="88148"/>
                  </a:cubicBezTo>
                  <a:cubicBezTo>
                    <a:pt x="58064" y="93469"/>
                    <a:pt x="56292" y="98780"/>
                    <a:pt x="55283" y="101312"/>
                  </a:cubicBezTo>
                  <a:cubicBezTo>
                    <a:pt x="53258" y="107887"/>
                    <a:pt x="41857" y="137249"/>
                    <a:pt x="37806" y="148134"/>
                  </a:cubicBezTo>
                  <a:cubicBezTo>
                    <a:pt x="35272" y="154717"/>
                    <a:pt x="31983" y="163062"/>
                    <a:pt x="31983" y="168381"/>
                  </a:cubicBezTo>
                  <a:cubicBezTo>
                    <a:pt x="31983" y="180275"/>
                    <a:pt x="40594" y="189136"/>
                    <a:pt x="52749" y="189136"/>
                  </a:cubicBezTo>
                  <a:cubicBezTo>
                    <a:pt x="76550" y="189136"/>
                    <a:pt x="85923" y="152438"/>
                    <a:pt x="85923" y="150159"/>
                  </a:cubicBezTo>
                  <a:cubicBezTo>
                    <a:pt x="85923" y="147626"/>
                    <a:pt x="83644" y="147626"/>
                    <a:pt x="82881" y="147626"/>
                  </a:cubicBezTo>
                  <a:cubicBezTo>
                    <a:pt x="80347" y="147626"/>
                    <a:pt x="80347" y="148388"/>
                    <a:pt x="79084" y="152183"/>
                  </a:cubicBezTo>
                  <a:cubicBezTo>
                    <a:pt x="74524" y="168126"/>
                    <a:pt x="66167" y="183561"/>
                    <a:pt x="53258" y="183561"/>
                  </a:cubicBezTo>
                  <a:cubicBezTo>
                    <a:pt x="48951" y="183561"/>
                    <a:pt x="47180" y="181036"/>
                    <a:pt x="47180" y="175209"/>
                  </a:cubicBezTo>
                  <a:cubicBezTo>
                    <a:pt x="47180" y="168889"/>
                    <a:pt x="48698" y="165340"/>
                    <a:pt x="54521" y="149905"/>
                  </a:cubicBezTo>
                  <a:lnTo>
                    <a:pt x="64395" y="1233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CAC0A9CB-0115-4447-8B9E-1328ED6F6972}"/>
                </a:ext>
              </a:extLst>
            </p:cNvPr>
            <p:cNvSpPr/>
            <p:nvPr>
              <p:custDataLst>
                <p:tags r:id="rId189"/>
              </p:custDataLst>
            </p:nvPr>
          </p:nvSpPr>
          <p:spPr>
            <a:xfrm>
              <a:off x="8759987" y="-13320556"/>
              <a:ext cx="177949" cy="203260"/>
            </a:xfrm>
            <a:custGeom>
              <a:avLst/>
              <a:gdLst>
                <a:gd name="connsiteX0" fmla="*/ 105920 w 177949"/>
                <a:gd name="connsiteY0" fmla="*/ 157749 h 203260"/>
                <a:gd name="connsiteX1" fmla="*/ 173278 w 177949"/>
                <a:gd name="connsiteY1" fmla="*/ 105608 h 203260"/>
                <a:gd name="connsiteX2" fmla="*/ 105920 w 177949"/>
                <a:gd name="connsiteY2" fmla="*/ 53220 h 203260"/>
                <a:gd name="connsiteX3" fmla="*/ 105920 w 177949"/>
                <a:gd name="connsiteY3" fmla="*/ 39048 h 203260"/>
                <a:gd name="connsiteX4" fmla="*/ 129983 w 177949"/>
                <a:gd name="connsiteY4" fmla="*/ 26901 h 203260"/>
                <a:gd name="connsiteX5" fmla="*/ 138340 w 177949"/>
                <a:gd name="connsiteY5" fmla="*/ 26901 h 203260"/>
                <a:gd name="connsiteX6" fmla="*/ 138340 w 177949"/>
                <a:gd name="connsiteY6" fmla="*/ 19056 h 203260"/>
                <a:gd name="connsiteX7" fmla="*/ 95545 w 177949"/>
                <a:gd name="connsiteY7" fmla="*/ 19811 h 203260"/>
                <a:gd name="connsiteX8" fmla="*/ 52495 w 177949"/>
                <a:gd name="connsiteY8" fmla="*/ 19056 h 203260"/>
                <a:gd name="connsiteX9" fmla="*/ 52495 w 177949"/>
                <a:gd name="connsiteY9" fmla="*/ 26901 h 203260"/>
                <a:gd name="connsiteX10" fmla="*/ 60852 w 177949"/>
                <a:gd name="connsiteY10" fmla="*/ 26901 h 203260"/>
                <a:gd name="connsiteX11" fmla="*/ 84907 w 177949"/>
                <a:gd name="connsiteY11" fmla="*/ 39048 h 203260"/>
                <a:gd name="connsiteX12" fmla="*/ 84907 w 177949"/>
                <a:gd name="connsiteY12" fmla="*/ 53220 h 203260"/>
                <a:gd name="connsiteX13" fmla="*/ 19066 w 177949"/>
                <a:gd name="connsiteY13" fmla="*/ 105354 h 203260"/>
                <a:gd name="connsiteX14" fmla="*/ 84907 w 177949"/>
                <a:gd name="connsiteY14" fmla="*/ 157749 h 203260"/>
                <a:gd name="connsiteX15" fmla="*/ 84907 w 177949"/>
                <a:gd name="connsiteY15" fmla="*/ 171921 h 203260"/>
                <a:gd name="connsiteX16" fmla="*/ 60852 w 177949"/>
                <a:gd name="connsiteY16" fmla="*/ 184070 h 203260"/>
                <a:gd name="connsiteX17" fmla="*/ 52495 w 177949"/>
                <a:gd name="connsiteY17" fmla="*/ 184070 h 203260"/>
                <a:gd name="connsiteX18" fmla="*/ 52495 w 177949"/>
                <a:gd name="connsiteY18" fmla="*/ 191915 h 203260"/>
                <a:gd name="connsiteX19" fmla="*/ 95290 w 177949"/>
                <a:gd name="connsiteY19" fmla="*/ 191152 h 203260"/>
                <a:gd name="connsiteX20" fmla="*/ 138340 w 177949"/>
                <a:gd name="connsiteY20" fmla="*/ 191915 h 203260"/>
                <a:gd name="connsiteX21" fmla="*/ 138340 w 177949"/>
                <a:gd name="connsiteY21" fmla="*/ 184070 h 203260"/>
                <a:gd name="connsiteX22" fmla="*/ 129983 w 177949"/>
                <a:gd name="connsiteY22" fmla="*/ 184070 h 203260"/>
                <a:gd name="connsiteX23" fmla="*/ 105920 w 177949"/>
                <a:gd name="connsiteY23" fmla="*/ 171921 h 203260"/>
                <a:gd name="connsiteX24" fmla="*/ 105920 w 177949"/>
                <a:gd name="connsiteY24" fmla="*/ 157749 h 203260"/>
                <a:gd name="connsiteX25" fmla="*/ 84907 w 177949"/>
                <a:gd name="connsiteY25" fmla="*/ 151929 h 203260"/>
                <a:gd name="connsiteX26" fmla="*/ 44392 w 177949"/>
                <a:gd name="connsiteY26" fmla="*/ 105608 h 203260"/>
                <a:gd name="connsiteX27" fmla="*/ 84907 w 177949"/>
                <a:gd name="connsiteY27" fmla="*/ 59040 h 203260"/>
                <a:gd name="connsiteX28" fmla="*/ 84907 w 177949"/>
                <a:gd name="connsiteY28" fmla="*/ 151929 h 203260"/>
                <a:gd name="connsiteX29" fmla="*/ 105920 w 177949"/>
                <a:gd name="connsiteY29" fmla="*/ 58788 h 203260"/>
                <a:gd name="connsiteX30" fmla="*/ 147960 w 177949"/>
                <a:gd name="connsiteY30" fmla="*/ 105354 h 203260"/>
                <a:gd name="connsiteX31" fmla="*/ 105920 w 177949"/>
                <a:gd name="connsiteY31" fmla="*/ 152175 h 203260"/>
                <a:gd name="connsiteX32" fmla="*/ 105920 w 177949"/>
                <a:gd name="connsiteY32" fmla="*/ 58788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03260">
                  <a:moveTo>
                    <a:pt x="105920" y="157749"/>
                  </a:moveTo>
                  <a:cubicBezTo>
                    <a:pt x="145172" y="154708"/>
                    <a:pt x="173278" y="131175"/>
                    <a:pt x="173278" y="105608"/>
                  </a:cubicBezTo>
                  <a:cubicBezTo>
                    <a:pt x="173278" y="79287"/>
                    <a:pt x="144417" y="56261"/>
                    <a:pt x="105920" y="53220"/>
                  </a:cubicBezTo>
                  <a:lnTo>
                    <a:pt x="105920" y="39048"/>
                  </a:lnTo>
                  <a:cubicBezTo>
                    <a:pt x="105920" y="30441"/>
                    <a:pt x="105920" y="26901"/>
                    <a:pt x="129983" y="26901"/>
                  </a:cubicBezTo>
                  <a:lnTo>
                    <a:pt x="138340" y="26901"/>
                  </a:lnTo>
                  <a:lnTo>
                    <a:pt x="138340" y="19056"/>
                  </a:lnTo>
                  <a:cubicBezTo>
                    <a:pt x="129220" y="19811"/>
                    <a:pt x="105920" y="19811"/>
                    <a:pt x="95545" y="19811"/>
                  </a:cubicBezTo>
                  <a:cubicBezTo>
                    <a:pt x="85162" y="19811"/>
                    <a:pt x="61607" y="19811"/>
                    <a:pt x="52495" y="19056"/>
                  </a:cubicBezTo>
                  <a:lnTo>
                    <a:pt x="52495" y="26901"/>
                  </a:lnTo>
                  <a:lnTo>
                    <a:pt x="60852" y="26901"/>
                  </a:lnTo>
                  <a:cubicBezTo>
                    <a:pt x="84907" y="26901"/>
                    <a:pt x="84907" y="30187"/>
                    <a:pt x="84907" y="39048"/>
                  </a:cubicBezTo>
                  <a:lnTo>
                    <a:pt x="84907" y="53220"/>
                  </a:lnTo>
                  <a:cubicBezTo>
                    <a:pt x="46164" y="57017"/>
                    <a:pt x="19066" y="80304"/>
                    <a:pt x="19066" y="105354"/>
                  </a:cubicBezTo>
                  <a:cubicBezTo>
                    <a:pt x="19066" y="131428"/>
                    <a:pt x="47172" y="153954"/>
                    <a:pt x="84907" y="157749"/>
                  </a:cubicBezTo>
                  <a:lnTo>
                    <a:pt x="84907" y="171921"/>
                  </a:lnTo>
                  <a:cubicBezTo>
                    <a:pt x="84907" y="180529"/>
                    <a:pt x="84907" y="184070"/>
                    <a:pt x="60852" y="184070"/>
                  </a:cubicBezTo>
                  <a:lnTo>
                    <a:pt x="52495" y="184070"/>
                  </a:lnTo>
                  <a:lnTo>
                    <a:pt x="52495" y="191915"/>
                  </a:lnTo>
                  <a:cubicBezTo>
                    <a:pt x="61607" y="191152"/>
                    <a:pt x="84907" y="191152"/>
                    <a:pt x="95290" y="191152"/>
                  </a:cubicBezTo>
                  <a:cubicBezTo>
                    <a:pt x="105674" y="191152"/>
                    <a:pt x="129220" y="191152"/>
                    <a:pt x="138340" y="191915"/>
                  </a:cubicBezTo>
                  <a:lnTo>
                    <a:pt x="138340" y="184070"/>
                  </a:lnTo>
                  <a:lnTo>
                    <a:pt x="129983" y="184070"/>
                  </a:lnTo>
                  <a:cubicBezTo>
                    <a:pt x="105920" y="184070"/>
                    <a:pt x="105920" y="180774"/>
                    <a:pt x="105920" y="171921"/>
                  </a:cubicBezTo>
                  <a:lnTo>
                    <a:pt x="105920" y="157749"/>
                  </a:lnTo>
                  <a:close/>
                  <a:moveTo>
                    <a:pt x="84907" y="151929"/>
                  </a:moveTo>
                  <a:cubicBezTo>
                    <a:pt x="48944" y="147117"/>
                    <a:pt x="44392" y="121306"/>
                    <a:pt x="44392" y="105608"/>
                  </a:cubicBezTo>
                  <a:cubicBezTo>
                    <a:pt x="44392" y="92451"/>
                    <a:pt x="46919" y="64107"/>
                    <a:pt x="84907" y="59040"/>
                  </a:cubicBezTo>
                  <a:lnTo>
                    <a:pt x="84907" y="151929"/>
                  </a:lnTo>
                  <a:close/>
                  <a:moveTo>
                    <a:pt x="105920" y="58788"/>
                  </a:moveTo>
                  <a:cubicBezTo>
                    <a:pt x="140866" y="62837"/>
                    <a:pt x="147960" y="86124"/>
                    <a:pt x="147960" y="105354"/>
                  </a:cubicBezTo>
                  <a:cubicBezTo>
                    <a:pt x="147960" y="120543"/>
                    <a:pt x="144163" y="147626"/>
                    <a:pt x="105920" y="152175"/>
                  </a:cubicBezTo>
                  <a:lnTo>
                    <a:pt x="105920" y="5878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orme libre : forme 212">
              <a:extLst>
                <a:ext uri="{FF2B5EF4-FFF2-40B4-BE49-F238E27FC236}">
                  <a16:creationId xmlns:a16="http://schemas.microsoft.com/office/drawing/2014/main" id="{ED6CCFFD-2767-467E-9434-9A4529C7F890}"/>
                </a:ext>
              </a:extLst>
            </p:cNvPr>
            <p:cNvSpPr/>
            <p:nvPr>
              <p:custDataLst>
                <p:tags r:id="rId190"/>
              </p:custDataLst>
            </p:nvPr>
          </p:nvSpPr>
          <p:spPr>
            <a:xfrm>
              <a:off x="8939883" y="-13227380"/>
              <a:ext cx="101685" cy="152445"/>
            </a:xfrm>
            <a:custGeom>
              <a:avLst/>
              <a:gdLst>
                <a:gd name="connsiteX0" fmla="*/ 35383 w 101685"/>
                <a:gd name="connsiteY0" fmla="*/ 37832 h 152445"/>
                <a:gd name="connsiteX1" fmla="*/ 52583 w 101685"/>
                <a:gd name="connsiteY1" fmla="*/ 40143 h 152445"/>
                <a:gd name="connsiteX2" fmla="*/ 89817 w 101685"/>
                <a:gd name="connsiteY2" fmla="*/ 21532 h 152445"/>
                <a:gd name="connsiteX3" fmla="*/ 87688 w 101685"/>
                <a:gd name="connsiteY3" fmla="*/ 19056 h 152445"/>
                <a:gd name="connsiteX4" fmla="*/ 86266 w 101685"/>
                <a:gd name="connsiteY4" fmla="*/ 19580 h 152445"/>
                <a:gd name="connsiteX5" fmla="*/ 59494 w 101685"/>
                <a:gd name="connsiteY5" fmla="*/ 24724 h 152445"/>
                <a:gd name="connsiteX6" fmla="*/ 33604 w 101685"/>
                <a:gd name="connsiteY6" fmla="*/ 19936 h 152445"/>
                <a:gd name="connsiteX7" fmla="*/ 31300 w 101685"/>
                <a:gd name="connsiteY7" fmla="*/ 19056 h 152445"/>
                <a:gd name="connsiteX8" fmla="*/ 28996 w 101685"/>
                <a:gd name="connsiteY8" fmla="*/ 23835 h 152445"/>
                <a:gd name="connsiteX9" fmla="*/ 28996 w 101685"/>
                <a:gd name="connsiteY9" fmla="*/ 76119 h 152445"/>
                <a:gd name="connsiteX10" fmla="*/ 31833 w 101685"/>
                <a:gd name="connsiteY10" fmla="*/ 81256 h 152445"/>
                <a:gd name="connsiteX11" fmla="*/ 35383 w 101685"/>
                <a:gd name="connsiteY11" fmla="*/ 78771 h 152445"/>
                <a:gd name="connsiteX12" fmla="*/ 60026 w 101685"/>
                <a:gd name="connsiteY12" fmla="*/ 67607 h 152445"/>
                <a:gd name="connsiteX13" fmla="*/ 76344 w 101685"/>
                <a:gd name="connsiteY13" fmla="*/ 77531 h 152445"/>
                <a:gd name="connsiteX14" fmla="*/ 80594 w 101685"/>
                <a:gd name="connsiteY14" fmla="*/ 100391 h 152445"/>
                <a:gd name="connsiteX15" fmla="*/ 75279 w 101685"/>
                <a:gd name="connsiteY15" fmla="*/ 123964 h 152445"/>
                <a:gd name="connsiteX16" fmla="*/ 54529 w 101685"/>
                <a:gd name="connsiteY16" fmla="*/ 134596 h 152445"/>
                <a:gd name="connsiteX17" fmla="*/ 26692 w 101685"/>
                <a:gd name="connsiteY17" fmla="*/ 116525 h 152445"/>
                <a:gd name="connsiteX18" fmla="*/ 36798 w 101685"/>
                <a:gd name="connsiteY18" fmla="*/ 107839 h 152445"/>
                <a:gd name="connsiteX19" fmla="*/ 27932 w 101685"/>
                <a:gd name="connsiteY19" fmla="*/ 98803 h 152445"/>
                <a:gd name="connsiteX20" fmla="*/ 19066 w 101685"/>
                <a:gd name="connsiteY20" fmla="*/ 108370 h 152445"/>
                <a:gd name="connsiteX21" fmla="*/ 54886 w 101685"/>
                <a:gd name="connsiteY21" fmla="*/ 140266 h 152445"/>
                <a:gd name="connsiteX22" fmla="*/ 97443 w 101685"/>
                <a:gd name="connsiteY22" fmla="*/ 101106 h 152445"/>
                <a:gd name="connsiteX23" fmla="*/ 60201 w 101685"/>
                <a:gd name="connsiteY23" fmla="*/ 62646 h 152445"/>
                <a:gd name="connsiteX24" fmla="*/ 35383 w 101685"/>
                <a:gd name="connsiteY24" fmla="*/ 71332 h 152445"/>
                <a:gd name="connsiteX25" fmla="*/ 35383 w 101685"/>
                <a:gd name="connsiteY25" fmla="*/ 37832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685" h="152445">
                  <a:moveTo>
                    <a:pt x="35383" y="37832"/>
                  </a:moveTo>
                  <a:cubicBezTo>
                    <a:pt x="44424" y="40143"/>
                    <a:pt x="49746" y="40143"/>
                    <a:pt x="52583" y="40143"/>
                  </a:cubicBezTo>
                  <a:cubicBezTo>
                    <a:pt x="75986" y="40143"/>
                    <a:pt x="89817" y="24192"/>
                    <a:pt x="89817" y="21532"/>
                  </a:cubicBezTo>
                  <a:cubicBezTo>
                    <a:pt x="89817" y="19580"/>
                    <a:pt x="88578" y="19056"/>
                    <a:pt x="87688" y="19056"/>
                  </a:cubicBezTo>
                  <a:cubicBezTo>
                    <a:pt x="87331" y="19056"/>
                    <a:pt x="86981" y="19056"/>
                    <a:pt x="86266" y="19580"/>
                  </a:cubicBezTo>
                  <a:cubicBezTo>
                    <a:pt x="82016" y="21176"/>
                    <a:pt x="72618" y="24724"/>
                    <a:pt x="59494" y="24724"/>
                  </a:cubicBezTo>
                  <a:cubicBezTo>
                    <a:pt x="54529" y="24724"/>
                    <a:pt x="45131" y="24367"/>
                    <a:pt x="33604" y="19936"/>
                  </a:cubicBezTo>
                  <a:cubicBezTo>
                    <a:pt x="31833" y="19056"/>
                    <a:pt x="31483" y="19056"/>
                    <a:pt x="31300" y="19056"/>
                  </a:cubicBezTo>
                  <a:cubicBezTo>
                    <a:pt x="28996" y="19056"/>
                    <a:pt x="28996" y="21000"/>
                    <a:pt x="28996" y="23835"/>
                  </a:cubicBezTo>
                  <a:lnTo>
                    <a:pt x="28996" y="76119"/>
                  </a:lnTo>
                  <a:cubicBezTo>
                    <a:pt x="28996" y="79129"/>
                    <a:pt x="28996" y="81256"/>
                    <a:pt x="31833" y="81256"/>
                  </a:cubicBezTo>
                  <a:cubicBezTo>
                    <a:pt x="33429" y="81256"/>
                    <a:pt x="33604" y="80898"/>
                    <a:pt x="35383" y="78771"/>
                  </a:cubicBezTo>
                  <a:cubicBezTo>
                    <a:pt x="43002" y="69029"/>
                    <a:pt x="53822" y="67607"/>
                    <a:pt x="60026" y="67607"/>
                  </a:cubicBezTo>
                  <a:cubicBezTo>
                    <a:pt x="70664" y="67607"/>
                    <a:pt x="75454" y="76119"/>
                    <a:pt x="76344" y="77531"/>
                  </a:cubicBezTo>
                  <a:cubicBezTo>
                    <a:pt x="79529" y="83384"/>
                    <a:pt x="80594" y="90117"/>
                    <a:pt x="80594" y="100391"/>
                  </a:cubicBezTo>
                  <a:cubicBezTo>
                    <a:pt x="80594" y="105710"/>
                    <a:pt x="80594" y="116167"/>
                    <a:pt x="75279" y="123964"/>
                  </a:cubicBezTo>
                  <a:cubicBezTo>
                    <a:pt x="70846" y="130341"/>
                    <a:pt x="63220" y="134596"/>
                    <a:pt x="54529" y="134596"/>
                  </a:cubicBezTo>
                  <a:cubicBezTo>
                    <a:pt x="43002" y="134596"/>
                    <a:pt x="31125" y="128221"/>
                    <a:pt x="26692" y="116525"/>
                  </a:cubicBezTo>
                  <a:cubicBezTo>
                    <a:pt x="33429" y="117049"/>
                    <a:pt x="36798" y="112619"/>
                    <a:pt x="36798" y="107839"/>
                  </a:cubicBezTo>
                  <a:cubicBezTo>
                    <a:pt x="36798" y="100216"/>
                    <a:pt x="30236" y="98803"/>
                    <a:pt x="27932" y="98803"/>
                  </a:cubicBezTo>
                  <a:cubicBezTo>
                    <a:pt x="27582" y="98803"/>
                    <a:pt x="19066" y="98803"/>
                    <a:pt x="19066" y="108370"/>
                  </a:cubicBezTo>
                  <a:cubicBezTo>
                    <a:pt x="19066" y="124322"/>
                    <a:pt x="33604" y="140266"/>
                    <a:pt x="54886" y="140266"/>
                  </a:cubicBezTo>
                  <a:cubicBezTo>
                    <a:pt x="77583" y="140266"/>
                    <a:pt x="97443" y="123432"/>
                    <a:pt x="97443" y="101106"/>
                  </a:cubicBezTo>
                  <a:cubicBezTo>
                    <a:pt x="97443" y="81081"/>
                    <a:pt x="82190" y="62646"/>
                    <a:pt x="60201" y="62646"/>
                  </a:cubicBezTo>
                  <a:cubicBezTo>
                    <a:pt x="52400" y="62646"/>
                    <a:pt x="43185" y="64598"/>
                    <a:pt x="35383" y="71332"/>
                  </a:cubicBezTo>
                  <a:lnTo>
                    <a:pt x="35383" y="3783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orme libre : forme 213">
              <a:extLst>
                <a:ext uri="{FF2B5EF4-FFF2-40B4-BE49-F238E27FC236}">
                  <a16:creationId xmlns:a16="http://schemas.microsoft.com/office/drawing/2014/main" id="{37770A15-DBE9-4AFE-96AE-ED28340212B7}"/>
                </a:ext>
              </a:extLst>
            </p:cNvPr>
            <p:cNvSpPr/>
            <p:nvPr>
              <p:custDataLst>
                <p:tags r:id="rId191"/>
              </p:custDataLst>
            </p:nvPr>
          </p:nvSpPr>
          <p:spPr>
            <a:xfrm>
              <a:off x="9316613" y="-13216027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3 h 25407"/>
                <a:gd name="connsiteX2" fmla="*/ 164921 w 177949"/>
                <a:gd name="connsiteY2" fmla="*/ 19056 h 25407"/>
                <a:gd name="connsiteX3" fmla="*/ 27923 w 177949"/>
                <a:gd name="connsiteY3" fmla="*/ 19056 h 25407"/>
                <a:gd name="connsiteX4" fmla="*/ 19066 w 177949"/>
                <a:gd name="connsiteY4" fmla="*/ 24113 h 25407"/>
                <a:gd name="connsiteX5" fmla="*/ 27923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6" y="29179"/>
                    <a:pt x="173786" y="29179"/>
                    <a:pt x="173786" y="24113"/>
                  </a:cubicBezTo>
                  <a:cubicBezTo>
                    <a:pt x="173786" y="19056"/>
                    <a:pt x="169226" y="19056"/>
                    <a:pt x="164921" y="19056"/>
                  </a:cubicBezTo>
                  <a:lnTo>
                    <a:pt x="27923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3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orme libre : forme 214">
              <a:extLst>
                <a:ext uri="{FF2B5EF4-FFF2-40B4-BE49-F238E27FC236}">
                  <a16:creationId xmlns:a16="http://schemas.microsoft.com/office/drawing/2014/main" id="{4F257CDD-E520-4E5F-9CF1-28599D568213}"/>
                </a:ext>
              </a:extLst>
            </p:cNvPr>
            <p:cNvSpPr/>
            <p:nvPr>
              <p:custDataLst>
                <p:tags r:id="rId192"/>
              </p:custDataLst>
            </p:nvPr>
          </p:nvSpPr>
          <p:spPr>
            <a:xfrm>
              <a:off x="9506764" y="-13320556"/>
              <a:ext cx="177949" cy="203260"/>
            </a:xfrm>
            <a:custGeom>
              <a:avLst/>
              <a:gdLst>
                <a:gd name="connsiteX0" fmla="*/ 105920 w 177949"/>
                <a:gd name="connsiteY0" fmla="*/ 157749 h 203260"/>
                <a:gd name="connsiteX1" fmla="*/ 173278 w 177949"/>
                <a:gd name="connsiteY1" fmla="*/ 105608 h 203260"/>
                <a:gd name="connsiteX2" fmla="*/ 105920 w 177949"/>
                <a:gd name="connsiteY2" fmla="*/ 53220 h 203260"/>
                <a:gd name="connsiteX3" fmla="*/ 105920 w 177949"/>
                <a:gd name="connsiteY3" fmla="*/ 39048 h 203260"/>
                <a:gd name="connsiteX4" fmla="*/ 129983 w 177949"/>
                <a:gd name="connsiteY4" fmla="*/ 26901 h 203260"/>
                <a:gd name="connsiteX5" fmla="*/ 138340 w 177949"/>
                <a:gd name="connsiteY5" fmla="*/ 26901 h 203260"/>
                <a:gd name="connsiteX6" fmla="*/ 138340 w 177949"/>
                <a:gd name="connsiteY6" fmla="*/ 19056 h 203260"/>
                <a:gd name="connsiteX7" fmla="*/ 95545 w 177949"/>
                <a:gd name="connsiteY7" fmla="*/ 19811 h 203260"/>
                <a:gd name="connsiteX8" fmla="*/ 52495 w 177949"/>
                <a:gd name="connsiteY8" fmla="*/ 19056 h 203260"/>
                <a:gd name="connsiteX9" fmla="*/ 52495 w 177949"/>
                <a:gd name="connsiteY9" fmla="*/ 26901 h 203260"/>
                <a:gd name="connsiteX10" fmla="*/ 60852 w 177949"/>
                <a:gd name="connsiteY10" fmla="*/ 26901 h 203260"/>
                <a:gd name="connsiteX11" fmla="*/ 84907 w 177949"/>
                <a:gd name="connsiteY11" fmla="*/ 39048 h 203260"/>
                <a:gd name="connsiteX12" fmla="*/ 84907 w 177949"/>
                <a:gd name="connsiteY12" fmla="*/ 53220 h 203260"/>
                <a:gd name="connsiteX13" fmla="*/ 19066 w 177949"/>
                <a:gd name="connsiteY13" fmla="*/ 105354 h 203260"/>
                <a:gd name="connsiteX14" fmla="*/ 84907 w 177949"/>
                <a:gd name="connsiteY14" fmla="*/ 157749 h 203260"/>
                <a:gd name="connsiteX15" fmla="*/ 84907 w 177949"/>
                <a:gd name="connsiteY15" fmla="*/ 171921 h 203260"/>
                <a:gd name="connsiteX16" fmla="*/ 60852 w 177949"/>
                <a:gd name="connsiteY16" fmla="*/ 184070 h 203260"/>
                <a:gd name="connsiteX17" fmla="*/ 52495 w 177949"/>
                <a:gd name="connsiteY17" fmla="*/ 184070 h 203260"/>
                <a:gd name="connsiteX18" fmla="*/ 52495 w 177949"/>
                <a:gd name="connsiteY18" fmla="*/ 191915 h 203260"/>
                <a:gd name="connsiteX19" fmla="*/ 95290 w 177949"/>
                <a:gd name="connsiteY19" fmla="*/ 191152 h 203260"/>
                <a:gd name="connsiteX20" fmla="*/ 138340 w 177949"/>
                <a:gd name="connsiteY20" fmla="*/ 191915 h 203260"/>
                <a:gd name="connsiteX21" fmla="*/ 138340 w 177949"/>
                <a:gd name="connsiteY21" fmla="*/ 184070 h 203260"/>
                <a:gd name="connsiteX22" fmla="*/ 129983 w 177949"/>
                <a:gd name="connsiteY22" fmla="*/ 184070 h 203260"/>
                <a:gd name="connsiteX23" fmla="*/ 105920 w 177949"/>
                <a:gd name="connsiteY23" fmla="*/ 171921 h 203260"/>
                <a:gd name="connsiteX24" fmla="*/ 105920 w 177949"/>
                <a:gd name="connsiteY24" fmla="*/ 157749 h 203260"/>
                <a:gd name="connsiteX25" fmla="*/ 84907 w 177949"/>
                <a:gd name="connsiteY25" fmla="*/ 151929 h 203260"/>
                <a:gd name="connsiteX26" fmla="*/ 44392 w 177949"/>
                <a:gd name="connsiteY26" fmla="*/ 105608 h 203260"/>
                <a:gd name="connsiteX27" fmla="*/ 84907 w 177949"/>
                <a:gd name="connsiteY27" fmla="*/ 59040 h 203260"/>
                <a:gd name="connsiteX28" fmla="*/ 84907 w 177949"/>
                <a:gd name="connsiteY28" fmla="*/ 151929 h 203260"/>
                <a:gd name="connsiteX29" fmla="*/ 105920 w 177949"/>
                <a:gd name="connsiteY29" fmla="*/ 58788 h 203260"/>
                <a:gd name="connsiteX30" fmla="*/ 147960 w 177949"/>
                <a:gd name="connsiteY30" fmla="*/ 105354 h 203260"/>
                <a:gd name="connsiteX31" fmla="*/ 105920 w 177949"/>
                <a:gd name="connsiteY31" fmla="*/ 152175 h 203260"/>
                <a:gd name="connsiteX32" fmla="*/ 105920 w 177949"/>
                <a:gd name="connsiteY32" fmla="*/ 58788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03260">
                  <a:moveTo>
                    <a:pt x="105920" y="157749"/>
                  </a:moveTo>
                  <a:cubicBezTo>
                    <a:pt x="145172" y="154708"/>
                    <a:pt x="173278" y="131175"/>
                    <a:pt x="173278" y="105608"/>
                  </a:cubicBezTo>
                  <a:cubicBezTo>
                    <a:pt x="173278" y="79287"/>
                    <a:pt x="144417" y="56261"/>
                    <a:pt x="105920" y="53220"/>
                  </a:cubicBezTo>
                  <a:lnTo>
                    <a:pt x="105920" y="39048"/>
                  </a:lnTo>
                  <a:cubicBezTo>
                    <a:pt x="105920" y="30441"/>
                    <a:pt x="105920" y="26901"/>
                    <a:pt x="129983" y="26901"/>
                  </a:cubicBezTo>
                  <a:lnTo>
                    <a:pt x="138340" y="26901"/>
                  </a:lnTo>
                  <a:lnTo>
                    <a:pt x="138340" y="19056"/>
                  </a:lnTo>
                  <a:cubicBezTo>
                    <a:pt x="129220" y="19811"/>
                    <a:pt x="105920" y="19811"/>
                    <a:pt x="95545" y="19811"/>
                  </a:cubicBezTo>
                  <a:cubicBezTo>
                    <a:pt x="85162" y="19811"/>
                    <a:pt x="61607" y="19811"/>
                    <a:pt x="52495" y="19056"/>
                  </a:cubicBezTo>
                  <a:lnTo>
                    <a:pt x="52495" y="26901"/>
                  </a:lnTo>
                  <a:lnTo>
                    <a:pt x="60852" y="26901"/>
                  </a:lnTo>
                  <a:cubicBezTo>
                    <a:pt x="84907" y="26901"/>
                    <a:pt x="84907" y="30187"/>
                    <a:pt x="84907" y="39048"/>
                  </a:cubicBezTo>
                  <a:lnTo>
                    <a:pt x="84907" y="53220"/>
                  </a:lnTo>
                  <a:cubicBezTo>
                    <a:pt x="46164" y="57017"/>
                    <a:pt x="19066" y="80304"/>
                    <a:pt x="19066" y="105354"/>
                  </a:cubicBezTo>
                  <a:cubicBezTo>
                    <a:pt x="19066" y="131428"/>
                    <a:pt x="47172" y="153954"/>
                    <a:pt x="84907" y="157749"/>
                  </a:cubicBezTo>
                  <a:lnTo>
                    <a:pt x="84907" y="171921"/>
                  </a:lnTo>
                  <a:cubicBezTo>
                    <a:pt x="84907" y="180529"/>
                    <a:pt x="84907" y="184070"/>
                    <a:pt x="60852" y="184070"/>
                  </a:cubicBezTo>
                  <a:lnTo>
                    <a:pt x="52495" y="184070"/>
                  </a:lnTo>
                  <a:lnTo>
                    <a:pt x="52495" y="191915"/>
                  </a:lnTo>
                  <a:cubicBezTo>
                    <a:pt x="61607" y="191152"/>
                    <a:pt x="84907" y="191152"/>
                    <a:pt x="95290" y="191152"/>
                  </a:cubicBezTo>
                  <a:cubicBezTo>
                    <a:pt x="105674" y="191152"/>
                    <a:pt x="129220" y="191152"/>
                    <a:pt x="138340" y="191915"/>
                  </a:cubicBezTo>
                  <a:lnTo>
                    <a:pt x="138340" y="184070"/>
                  </a:lnTo>
                  <a:lnTo>
                    <a:pt x="129983" y="184070"/>
                  </a:lnTo>
                  <a:cubicBezTo>
                    <a:pt x="105920" y="184070"/>
                    <a:pt x="105920" y="180774"/>
                    <a:pt x="105920" y="171921"/>
                  </a:cubicBezTo>
                  <a:lnTo>
                    <a:pt x="105920" y="157749"/>
                  </a:lnTo>
                  <a:close/>
                  <a:moveTo>
                    <a:pt x="84907" y="151929"/>
                  </a:moveTo>
                  <a:cubicBezTo>
                    <a:pt x="48944" y="147117"/>
                    <a:pt x="44392" y="121306"/>
                    <a:pt x="44392" y="105608"/>
                  </a:cubicBezTo>
                  <a:cubicBezTo>
                    <a:pt x="44392" y="92451"/>
                    <a:pt x="46919" y="64107"/>
                    <a:pt x="84907" y="59040"/>
                  </a:cubicBezTo>
                  <a:lnTo>
                    <a:pt x="84907" y="151929"/>
                  </a:lnTo>
                  <a:close/>
                  <a:moveTo>
                    <a:pt x="105920" y="58788"/>
                  </a:moveTo>
                  <a:cubicBezTo>
                    <a:pt x="140866" y="62837"/>
                    <a:pt x="147960" y="86124"/>
                    <a:pt x="147960" y="105354"/>
                  </a:cubicBezTo>
                  <a:cubicBezTo>
                    <a:pt x="147960" y="120543"/>
                    <a:pt x="144163" y="147626"/>
                    <a:pt x="105920" y="152175"/>
                  </a:cubicBezTo>
                  <a:lnTo>
                    <a:pt x="105920" y="5878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orme libre : forme 215">
              <a:extLst>
                <a:ext uri="{FF2B5EF4-FFF2-40B4-BE49-F238E27FC236}">
                  <a16:creationId xmlns:a16="http://schemas.microsoft.com/office/drawing/2014/main" id="{FC92E0A2-A072-4CFB-9400-23EB73F4ABAD}"/>
                </a:ext>
              </a:extLst>
            </p:cNvPr>
            <p:cNvSpPr/>
            <p:nvPr>
              <p:custDataLst>
                <p:tags r:id="rId193"/>
              </p:custDataLst>
            </p:nvPr>
          </p:nvSpPr>
          <p:spPr>
            <a:xfrm>
              <a:off x="9685063" y="-13227380"/>
              <a:ext cx="101685" cy="152445"/>
            </a:xfrm>
            <a:custGeom>
              <a:avLst/>
              <a:gdLst>
                <a:gd name="connsiteX0" fmla="*/ 57897 w 101685"/>
                <a:gd name="connsiteY0" fmla="*/ 77531 h 152445"/>
                <a:gd name="connsiteX1" fmla="*/ 81658 w 101685"/>
                <a:gd name="connsiteY1" fmla="*/ 106068 h 152445"/>
                <a:gd name="connsiteX2" fmla="*/ 58612 w 101685"/>
                <a:gd name="connsiteY2" fmla="*/ 134596 h 152445"/>
                <a:gd name="connsiteX3" fmla="*/ 28464 w 101685"/>
                <a:gd name="connsiteY3" fmla="*/ 122193 h 152445"/>
                <a:gd name="connsiteX4" fmla="*/ 38752 w 101685"/>
                <a:gd name="connsiteY4" fmla="*/ 112268 h 152445"/>
                <a:gd name="connsiteX5" fmla="*/ 28996 w 101685"/>
                <a:gd name="connsiteY5" fmla="*/ 102519 h 152445"/>
                <a:gd name="connsiteX6" fmla="*/ 19066 w 101685"/>
                <a:gd name="connsiteY6" fmla="*/ 112800 h 152445"/>
                <a:gd name="connsiteX7" fmla="*/ 58961 w 101685"/>
                <a:gd name="connsiteY7" fmla="*/ 140266 h 152445"/>
                <a:gd name="connsiteX8" fmla="*/ 100629 w 101685"/>
                <a:gd name="connsiteY8" fmla="*/ 106068 h 152445"/>
                <a:gd name="connsiteX9" fmla="*/ 69781 w 101685"/>
                <a:gd name="connsiteY9" fmla="*/ 74340 h 152445"/>
                <a:gd name="connsiteX10" fmla="*/ 95139 w 101685"/>
                <a:gd name="connsiteY10" fmla="*/ 43509 h 152445"/>
                <a:gd name="connsiteX11" fmla="*/ 59319 w 101685"/>
                <a:gd name="connsiteY11" fmla="*/ 19056 h 152445"/>
                <a:gd name="connsiteX12" fmla="*/ 24563 w 101685"/>
                <a:gd name="connsiteY12" fmla="*/ 42796 h 152445"/>
                <a:gd name="connsiteX13" fmla="*/ 33787 w 101685"/>
                <a:gd name="connsiteY13" fmla="*/ 52188 h 152445"/>
                <a:gd name="connsiteX14" fmla="*/ 42827 w 101685"/>
                <a:gd name="connsiteY14" fmla="*/ 43153 h 152445"/>
                <a:gd name="connsiteX15" fmla="*/ 33787 w 101685"/>
                <a:gd name="connsiteY15" fmla="*/ 33935 h 152445"/>
                <a:gd name="connsiteX16" fmla="*/ 58787 w 101685"/>
                <a:gd name="connsiteY16" fmla="*/ 24192 h 152445"/>
                <a:gd name="connsiteX17" fmla="*/ 77941 w 101685"/>
                <a:gd name="connsiteY17" fmla="*/ 43509 h 152445"/>
                <a:gd name="connsiteX18" fmla="*/ 70846 w 101685"/>
                <a:gd name="connsiteY18" fmla="*/ 64598 h 152445"/>
                <a:gd name="connsiteX19" fmla="*/ 51161 w 101685"/>
                <a:gd name="connsiteY19" fmla="*/ 72220 h 152445"/>
                <a:gd name="connsiteX20" fmla="*/ 45488 w 101685"/>
                <a:gd name="connsiteY20" fmla="*/ 72744 h 152445"/>
                <a:gd name="connsiteX21" fmla="*/ 43717 w 101685"/>
                <a:gd name="connsiteY21" fmla="*/ 75055 h 152445"/>
                <a:gd name="connsiteX22" fmla="*/ 48324 w 101685"/>
                <a:gd name="connsiteY22" fmla="*/ 77531 h 152445"/>
                <a:gd name="connsiteX23" fmla="*/ 57897 w 101685"/>
                <a:gd name="connsiteY23" fmla="*/ 7753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57897" y="77531"/>
                  </a:moveTo>
                  <a:cubicBezTo>
                    <a:pt x="71728" y="77531"/>
                    <a:pt x="81658" y="87100"/>
                    <a:pt x="81658" y="106068"/>
                  </a:cubicBezTo>
                  <a:cubicBezTo>
                    <a:pt x="81658" y="128038"/>
                    <a:pt x="68892" y="134596"/>
                    <a:pt x="58612" y="134596"/>
                  </a:cubicBezTo>
                  <a:cubicBezTo>
                    <a:pt x="51518" y="134596"/>
                    <a:pt x="35916" y="132650"/>
                    <a:pt x="28464" y="122193"/>
                  </a:cubicBezTo>
                  <a:cubicBezTo>
                    <a:pt x="36798" y="121836"/>
                    <a:pt x="38752" y="115993"/>
                    <a:pt x="38752" y="112268"/>
                  </a:cubicBezTo>
                  <a:cubicBezTo>
                    <a:pt x="38752" y="106600"/>
                    <a:pt x="34494" y="102519"/>
                    <a:pt x="28996" y="102519"/>
                  </a:cubicBezTo>
                  <a:cubicBezTo>
                    <a:pt x="24031" y="102519"/>
                    <a:pt x="19066" y="105537"/>
                    <a:pt x="19066" y="112800"/>
                  </a:cubicBezTo>
                  <a:cubicBezTo>
                    <a:pt x="19066" y="129458"/>
                    <a:pt x="37512" y="140266"/>
                    <a:pt x="58961" y="140266"/>
                  </a:cubicBezTo>
                  <a:cubicBezTo>
                    <a:pt x="83612" y="140266"/>
                    <a:pt x="100629" y="123790"/>
                    <a:pt x="100629" y="106068"/>
                  </a:cubicBezTo>
                  <a:cubicBezTo>
                    <a:pt x="100629" y="92245"/>
                    <a:pt x="89284" y="78422"/>
                    <a:pt x="69781" y="74340"/>
                  </a:cubicBezTo>
                  <a:cubicBezTo>
                    <a:pt x="88395" y="67607"/>
                    <a:pt x="95139" y="54317"/>
                    <a:pt x="95139" y="43509"/>
                  </a:cubicBezTo>
                  <a:cubicBezTo>
                    <a:pt x="95139" y="29505"/>
                    <a:pt x="78997" y="19056"/>
                    <a:pt x="59319" y="19056"/>
                  </a:cubicBezTo>
                  <a:cubicBezTo>
                    <a:pt x="39633" y="19056"/>
                    <a:pt x="24563" y="28622"/>
                    <a:pt x="24563" y="42796"/>
                  </a:cubicBezTo>
                  <a:cubicBezTo>
                    <a:pt x="24563" y="48821"/>
                    <a:pt x="28464" y="52188"/>
                    <a:pt x="33787" y="52188"/>
                  </a:cubicBezTo>
                  <a:cubicBezTo>
                    <a:pt x="39284" y="52188"/>
                    <a:pt x="42827" y="48115"/>
                    <a:pt x="42827" y="43153"/>
                  </a:cubicBezTo>
                  <a:cubicBezTo>
                    <a:pt x="42827" y="38015"/>
                    <a:pt x="39284" y="34292"/>
                    <a:pt x="33787" y="33935"/>
                  </a:cubicBezTo>
                  <a:cubicBezTo>
                    <a:pt x="39991" y="26138"/>
                    <a:pt x="52225" y="24192"/>
                    <a:pt x="58787" y="24192"/>
                  </a:cubicBezTo>
                  <a:cubicBezTo>
                    <a:pt x="66763" y="24192"/>
                    <a:pt x="77941" y="28090"/>
                    <a:pt x="77941" y="43509"/>
                  </a:cubicBezTo>
                  <a:cubicBezTo>
                    <a:pt x="77941" y="50950"/>
                    <a:pt x="75454" y="59104"/>
                    <a:pt x="70846" y="64598"/>
                  </a:cubicBezTo>
                  <a:cubicBezTo>
                    <a:pt x="64991" y="71332"/>
                    <a:pt x="60026" y="71688"/>
                    <a:pt x="51161" y="72220"/>
                  </a:cubicBezTo>
                  <a:cubicBezTo>
                    <a:pt x="46728" y="72569"/>
                    <a:pt x="46378" y="72569"/>
                    <a:pt x="45488" y="72744"/>
                  </a:cubicBezTo>
                  <a:cubicBezTo>
                    <a:pt x="45130" y="72744"/>
                    <a:pt x="43717" y="73103"/>
                    <a:pt x="43717" y="75055"/>
                  </a:cubicBezTo>
                  <a:cubicBezTo>
                    <a:pt x="43717" y="77531"/>
                    <a:pt x="45314" y="77531"/>
                    <a:pt x="48324" y="77531"/>
                  </a:cubicBezTo>
                  <a:lnTo>
                    <a:pt x="57897" y="7753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orme libre : forme 216">
              <a:extLst>
                <a:ext uri="{FF2B5EF4-FFF2-40B4-BE49-F238E27FC236}">
                  <a16:creationId xmlns:a16="http://schemas.microsoft.com/office/drawing/2014/main" id="{358A560B-6928-4071-A64D-DFF4C2580268}"/>
                </a:ext>
              </a:extLst>
            </p:cNvPr>
            <p:cNvSpPr/>
            <p:nvPr>
              <p:custDataLst>
                <p:tags r:id="rId194"/>
              </p:custDataLst>
            </p:nvPr>
          </p:nvSpPr>
          <p:spPr>
            <a:xfrm>
              <a:off x="9859587" y="-13295250"/>
              <a:ext cx="203371" cy="203260"/>
            </a:xfrm>
            <a:custGeom>
              <a:avLst/>
              <a:gdLst>
                <a:gd name="connsiteX0" fmla="*/ 108454 w 203370"/>
                <a:gd name="connsiteY0" fmla="*/ 108402 h 203260"/>
                <a:gd name="connsiteX1" fmla="*/ 179109 w 203370"/>
                <a:gd name="connsiteY1" fmla="*/ 108402 h 203260"/>
                <a:gd name="connsiteX2" fmla="*/ 187467 w 203370"/>
                <a:gd name="connsiteY2" fmla="*/ 103336 h 203260"/>
                <a:gd name="connsiteX3" fmla="*/ 179109 w 203370"/>
                <a:gd name="connsiteY3" fmla="*/ 98279 h 203260"/>
                <a:gd name="connsiteX4" fmla="*/ 108454 w 203370"/>
                <a:gd name="connsiteY4" fmla="*/ 98279 h 203260"/>
                <a:gd name="connsiteX5" fmla="*/ 108454 w 203370"/>
                <a:gd name="connsiteY5" fmla="*/ 27408 h 203260"/>
                <a:gd name="connsiteX6" fmla="*/ 103394 w 203370"/>
                <a:gd name="connsiteY6" fmla="*/ 19056 h 203260"/>
                <a:gd name="connsiteX7" fmla="*/ 98325 w 203370"/>
                <a:gd name="connsiteY7" fmla="*/ 27408 h 203260"/>
                <a:gd name="connsiteX8" fmla="*/ 98325 w 203370"/>
                <a:gd name="connsiteY8" fmla="*/ 98279 h 203260"/>
                <a:gd name="connsiteX9" fmla="*/ 27424 w 203370"/>
                <a:gd name="connsiteY9" fmla="*/ 98279 h 203260"/>
                <a:gd name="connsiteX10" fmla="*/ 19066 w 203370"/>
                <a:gd name="connsiteY10" fmla="*/ 103336 h 203260"/>
                <a:gd name="connsiteX11" fmla="*/ 27424 w 203370"/>
                <a:gd name="connsiteY11" fmla="*/ 108402 h 203260"/>
                <a:gd name="connsiteX12" fmla="*/ 98325 w 203370"/>
                <a:gd name="connsiteY12" fmla="*/ 108402 h 203260"/>
                <a:gd name="connsiteX13" fmla="*/ 98325 w 203370"/>
                <a:gd name="connsiteY13" fmla="*/ 179266 h 203260"/>
                <a:gd name="connsiteX14" fmla="*/ 103394 w 203370"/>
                <a:gd name="connsiteY14" fmla="*/ 187618 h 203260"/>
                <a:gd name="connsiteX15" fmla="*/ 108454 w 203370"/>
                <a:gd name="connsiteY15" fmla="*/ 179266 h 203260"/>
                <a:gd name="connsiteX16" fmla="*/ 108454 w 203370"/>
                <a:gd name="connsiteY16" fmla="*/ 10840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4" y="108402"/>
                  </a:moveTo>
                  <a:lnTo>
                    <a:pt x="179109" y="108402"/>
                  </a:lnTo>
                  <a:cubicBezTo>
                    <a:pt x="182652" y="108402"/>
                    <a:pt x="187467" y="108402"/>
                    <a:pt x="187467" y="103336"/>
                  </a:cubicBezTo>
                  <a:cubicBezTo>
                    <a:pt x="187467" y="98279"/>
                    <a:pt x="182652" y="98279"/>
                    <a:pt x="179109" y="98279"/>
                  </a:cubicBezTo>
                  <a:lnTo>
                    <a:pt x="108454" y="98279"/>
                  </a:lnTo>
                  <a:lnTo>
                    <a:pt x="108454" y="27408"/>
                  </a:lnTo>
                  <a:cubicBezTo>
                    <a:pt x="108454" y="23866"/>
                    <a:pt x="108454" y="19056"/>
                    <a:pt x="103394" y="19056"/>
                  </a:cubicBezTo>
                  <a:cubicBezTo>
                    <a:pt x="98325" y="19056"/>
                    <a:pt x="98325" y="23866"/>
                    <a:pt x="98325" y="27408"/>
                  </a:cubicBezTo>
                  <a:lnTo>
                    <a:pt x="98325" y="98279"/>
                  </a:lnTo>
                  <a:lnTo>
                    <a:pt x="27424" y="98279"/>
                  </a:lnTo>
                  <a:cubicBezTo>
                    <a:pt x="23881" y="98279"/>
                    <a:pt x="19066" y="98279"/>
                    <a:pt x="19066" y="103336"/>
                  </a:cubicBezTo>
                  <a:cubicBezTo>
                    <a:pt x="19066" y="108402"/>
                    <a:pt x="23881" y="108402"/>
                    <a:pt x="27424" y="108402"/>
                  </a:cubicBezTo>
                  <a:lnTo>
                    <a:pt x="98325" y="108402"/>
                  </a:lnTo>
                  <a:lnTo>
                    <a:pt x="98325" y="179266"/>
                  </a:lnTo>
                  <a:cubicBezTo>
                    <a:pt x="98325" y="182806"/>
                    <a:pt x="98325" y="187618"/>
                    <a:pt x="103394" y="187618"/>
                  </a:cubicBezTo>
                  <a:cubicBezTo>
                    <a:pt x="108454" y="187618"/>
                    <a:pt x="108454" y="182806"/>
                    <a:pt x="108454" y="179266"/>
                  </a:cubicBezTo>
                  <a:lnTo>
                    <a:pt x="108454" y="10840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orme libre : forme 217">
              <a:extLst>
                <a:ext uri="{FF2B5EF4-FFF2-40B4-BE49-F238E27FC236}">
                  <a16:creationId xmlns:a16="http://schemas.microsoft.com/office/drawing/2014/main" id="{033720C2-6ADA-4416-9119-A193519007BB}"/>
                </a:ext>
              </a:extLst>
            </p:cNvPr>
            <p:cNvSpPr/>
            <p:nvPr>
              <p:custDataLst>
                <p:tags r:id="rId195"/>
              </p:custDataLst>
            </p:nvPr>
          </p:nvSpPr>
          <p:spPr>
            <a:xfrm>
              <a:off x="10105994" y="-13314990"/>
              <a:ext cx="101685" cy="203260"/>
            </a:xfrm>
            <a:custGeom>
              <a:avLst/>
              <a:gdLst>
                <a:gd name="connsiteX0" fmla="*/ 83644 w 101685"/>
                <a:gd name="connsiteY0" fmla="*/ 28171 h 203260"/>
                <a:gd name="connsiteX1" fmla="*/ 74269 w 101685"/>
                <a:gd name="connsiteY1" fmla="*/ 19056 h 203260"/>
                <a:gd name="connsiteX2" fmla="*/ 60598 w 101685"/>
                <a:gd name="connsiteY2" fmla="*/ 32467 h 203260"/>
                <a:gd name="connsiteX3" fmla="*/ 70218 w 101685"/>
                <a:gd name="connsiteY3" fmla="*/ 41582 h 203260"/>
                <a:gd name="connsiteX4" fmla="*/ 83644 w 101685"/>
                <a:gd name="connsiteY4" fmla="*/ 28171 h 203260"/>
                <a:gd name="connsiteX5" fmla="*/ 64395 w 101685"/>
                <a:gd name="connsiteY5" fmla="*/ 123330 h 203260"/>
                <a:gd name="connsiteX6" fmla="*/ 69964 w 101685"/>
                <a:gd name="connsiteY6" fmla="*/ 108649 h 203260"/>
                <a:gd name="connsiteX7" fmla="*/ 73261 w 101685"/>
                <a:gd name="connsiteY7" fmla="*/ 95240 h 203260"/>
                <a:gd name="connsiteX8" fmla="*/ 52495 w 101685"/>
                <a:gd name="connsiteY8" fmla="*/ 74484 h 203260"/>
                <a:gd name="connsiteX9" fmla="*/ 19066 w 101685"/>
                <a:gd name="connsiteY9" fmla="*/ 113461 h 203260"/>
                <a:gd name="connsiteX10" fmla="*/ 22109 w 101685"/>
                <a:gd name="connsiteY10" fmla="*/ 115985 h 203260"/>
                <a:gd name="connsiteX11" fmla="*/ 26160 w 101685"/>
                <a:gd name="connsiteY11" fmla="*/ 111436 h 203260"/>
                <a:gd name="connsiteX12" fmla="*/ 51733 w 101685"/>
                <a:gd name="connsiteY12" fmla="*/ 80050 h 203260"/>
                <a:gd name="connsiteX13" fmla="*/ 58064 w 101685"/>
                <a:gd name="connsiteY13" fmla="*/ 88148 h 203260"/>
                <a:gd name="connsiteX14" fmla="*/ 55283 w 101685"/>
                <a:gd name="connsiteY14" fmla="*/ 101312 h 203260"/>
                <a:gd name="connsiteX15" fmla="*/ 37806 w 101685"/>
                <a:gd name="connsiteY15" fmla="*/ 148134 h 203260"/>
                <a:gd name="connsiteX16" fmla="*/ 31983 w 101685"/>
                <a:gd name="connsiteY16" fmla="*/ 168381 h 203260"/>
                <a:gd name="connsiteX17" fmla="*/ 52749 w 101685"/>
                <a:gd name="connsiteY17" fmla="*/ 189136 h 203260"/>
                <a:gd name="connsiteX18" fmla="*/ 85924 w 101685"/>
                <a:gd name="connsiteY18" fmla="*/ 150159 h 203260"/>
                <a:gd name="connsiteX19" fmla="*/ 82882 w 101685"/>
                <a:gd name="connsiteY19" fmla="*/ 147626 h 203260"/>
                <a:gd name="connsiteX20" fmla="*/ 79084 w 101685"/>
                <a:gd name="connsiteY20" fmla="*/ 152183 h 203260"/>
                <a:gd name="connsiteX21" fmla="*/ 53258 w 101685"/>
                <a:gd name="connsiteY21" fmla="*/ 183561 h 203260"/>
                <a:gd name="connsiteX22" fmla="*/ 47180 w 101685"/>
                <a:gd name="connsiteY22" fmla="*/ 175209 h 203260"/>
                <a:gd name="connsiteX23" fmla="*/ 54521 w 101685"/>
                <a:gd name="connsiteY23" fmla="*/ 149905 h 203260"/>
                <a:gd name="connsiteX24" fmla="*/ 64395 w 101685"/>
                <a:gd name="connsiteY24" fmla="*/ 12333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685" h="203260">
                  <a:moveTo>
                    <a:pt x="83644" y="28171"/>
                  </a:moveTo>
                  <a:cubicBezTo>
                    <a:pt x="83644" y="23105"/>
                    <a:pt x="80093" y="19056"/>
                    <a:pt x="74269" y="19056"/>
                  </a:cubicBezTo>
                  <a:cubicBezTo>
                    <a:pt x="67438" y="19056"/>
                    <a:pt x="60598" y="25639"/>
                    <a:pt x="60598" y="32467"/>
                  </a:cubicBezTo>
                  <a:cubicBezTo>
                    <a:pt x="60598" y="37279"/>
                    <a:pt x="64141" y="41582"/>
                    <a:pt x="70218" y="41582"/>
                  </a:cubicBezTo>
                  <a:cubicBezTo>
                    <a:pt x="76041" y="41582"/>
                    <a:pt x="83644" y="35762"/>
                    <a:pt x="83644" y="28171"/>
                  </a:cubicBezTo>
                  <a:close/>
                  <a:moveTo>
                    <a:pt x="64395" y="123330"/>
                  </a:moveTo>
                  <a:cubicBezTo>
                    <a:pt x="67438" y="115985"/>
                    <a:pt x="67438" y="115486"/>
                    <a:pt x="69964" y="108649"/>
                  </a:cubicBezTo>
                  <a:cubicBezTo>
                    <a:pt x="71989" y="103592"/>
                    <a:pt x="73261" y="100042"/>
                    <a:pt x="73261" y="95240"/>
                  </a:cubicBezTo>
                  <a:cubicBezTo>
                    <a:pt x="73261" y="83845"/>
                    <a:pt x="65158" y="74484"/>
                    <a:pt x="52495" y="74484"/>
                  </a:cubicBezTo>
                  <a:cubicBezTo>
                    <a:pt x="28694" y="74484"/>
                    <a:pt x="19066" y="111183"/>
                    <a:pt x="19066" y="113461"/>
                  </a:cubicBezTo>
                  <a:cubicBezTo>
                    <a:pt x="19066" y="115985"/>
                    <a:pt x="21600" y="115985"/>
                    <a:pt x="22109" y="115985"/>
                  </a:cubicBezTo>
                  <a:cubicBezTo>
                    <a:pt x="24642" y="115985"/>
                    <a:pt x="24897" y="115486"/>
                    <a:pt x="26160" y="111436"/>
                  </a:cubicBezTo>
                  <a:cubicBezTo>
                    <a:pt x="33000" y="87641"/>
                    <a:pt x="43129" y="80050"/>
                    <a:pt x="51733" y="80050"/>
                  </a:cubicBezTo>
                  <a:cubicBezTo>
                    <a:pt x="53758" y="80050"/>
                    <a:pt x="58064" y="80050"/>
                    <a:pt x="58064" y="88148"/>
                  </a:cubicBezTo>
                  <a:cubicBezTo>
                    <a:pt x="58064" y="93469"/>
                    <a:pt x="56292" y="98780"/>
                    <a:pt x="55283" y="101312"/>
                  </a:cubicBezTo>
                  <a:cubicBezTo>
                    <a:pt x="53258" y="107887"/>
                    <a:pt x="41857" y="137249"/>
                    <a:pt x="37806" y="148134"/>
                  </a:cubicBezTo>
                  <a:cubicBezTo>
                    <a:pt x="35272" y="154717"/>
                    <a:pt x="31983" y="163062"/>
                    <a:pt x="31983" y="168381"/>
                  </a:cubicBezTo>
                  <a:cubicBezTo>
                    <a:pt x="31983" y="180275"/>
                    <a:pt x="40594" y="189136"/>
                    <a:pt x="52749" y="189136"/>
                  </a:cubicBezTo>
                  <a:cubicBezTo>
                    <a:pt x="76550" y="189136"/>
                    <a:pt x="85924" y="152438"/>
                    <a:pt x="85924" y="150159"/>
                  </a:cubicBezTo>
                  <a:cubicBezTo>
                    <a:pt x="85924" y="147626"/>
                    <a:pt x="83644" y="147626"/>
                    <a:pt x="82882" y="147626"/>
                  </a:cubicBezTo>
                  <a:cubicBezTo>
                    <a:pt x="80347" y="147626"/>
                    <a:pt x="80347" y="148388"/>
                    <a:pt x="79084" y="152183"/>
                  </a:cubicBezTo>
                  <a:cubicBezTo>
                    <a:pt x="74524" y="168126"/>
                    <a:pt x="66167" y="183561"/>
                    <a:pt x="53258" y="183561"/>
                  </a:cubicBezTo>
                  <a:cubicBezTo>
                    <a:pt x="48951" y="183561"/>
                    <a:pt x="47180" y="181036"/>
                    <a:pt x="47180" y="175209"/>
                  </a:cubicBezTo>
                  <a:cubicBezTo>
                    <a:pt x="47180" y="168889"/>
                    <a:pt x="48698" y="165340"/>
                    <a:pt x="54521" y="149905"/>
                  </a:cubicBezTo>
                  <a:lnTo>
                    <a:pt x="64395" y="1233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orme libre : forme 218">
              <a:extLst>
                <a:ext uri="{FF2B5EF4-FFF2-40B4-BE49-F238E27FC236}">
                  <a16:creationId xmlns:a16="http://schemas.microsoft.com/office/drawing/2014/main" id="{2F73A2A1-92E2-4CBF-803E-46E28B2C2C99}"/>
                </a:ext>
              </a:extLst>
            </p:cNvPr>
            <p:cNvSpPr/>
            <p:nvPr>
              <p:custDataLst>
                <p:tags r:id="rId196"/>
              </p:custDataLst>
            </p:nvPr>
          </p:nvSpPr>
          <p:spPr>
            <a:xfrm>
              <a:off x="10200105" y="-13320556"/>
              <a:ext cx="177949" cy="203260"/>
            </a:xfrm>
            <a:custGeom>
              <a:avLst/>
              <a:gdLst>
                <a:gd name="connsiteX0" fmla="*/ 105920 w 177949"/>
                <a:gd name="connsiteY0" fmla="*/ 157749 h 203260"/>
                <a:gd name="connsiteX1" fmla="*/ 173278 w 177949"/>
                <a:gd name="connsiteY1" fmla="*/ 105608 h 203260"/>
                <a:gd name="connsiteX2" fmla="*/ 105920 w 177949"/>
                <a:gd name="connsiteY2" fmla="*/ 53220 h 203260"/>
                <a:gd name="connsiteX3" fmla="*/ 105920 w 177949"/>
                <a:gd name="connsiteY3" fmla="*/ 39048 h 203260"/>
                <a:gd name="connsiteX4" fmla="*/ 129983 w 177949"/>
                <a:gd name="connsiteY4" fmla="*/ 26901 h 203260"/>
                <a:gd name="connsiteX5" fmla="*/ 138340 w 177949"/>
                <a:gd name="connsiteY5" fmla="*/ 26901 h 203260"/>
                <a:gd name="connsiteX6" fmla="*/ 138340 w 177949"/>
                <a:gd name="connsiteY6" fmla="*/ 19056 h 203260"/>
                <a:gd name="connsiteX7" fmla="*/ 95545 w 177949"/>
                <a:gd name="connsiteY7" fmla="*/ 19811 h 203260"/>
                <a:gd name="connsiteX8" fmla="*/ 52495 w 177949"/>
                <a:gd name="connsiteY8" fmla="*/ 19056 h 203260"/>
                <a:gd name="connsiteX9" fmla="*/ 52495 w 177949"/>
                <a:gd name="connsiteY9" fmla="*/ 26901 h 203260"/>
                <a:gd name="connsiteX10" fmla="*/ 60853 w 177949"/>
                <a:gd name="connsiteY10" fmla="*/ 26901 h 203260"/>
                <a:gd name="connsiteX11" fmla="*/ 84907 w 177949"/>
                <a:gd name="connsiteY11" fmla="*/ 39048 h 203260"/>
                <a:gd name="connsiteX12" fmla="*/ 84907 w 177949"/>
                <a:gd name="connsiteY12" fmla="*/ 53220 h 203260"/>
                <a:gd name="connsiteX13" fmla="*/ 19066 w 177949"/>
                <a:gd name="connsiteY13" fmla="*/ 105354 h 203260"/>
                <a:gd name="connsiteX14" fmla="*/ 84907 w 177949"/>
                <a:gd name="connsiteY14" fmla="*/ 157749 h 203260"/>
                <a:gd name="connsiteX15" fmla="*/ 84907 w 177949"/>
                <a:gd name="connsiteY15" fmla="*/ 171921 h 203260"/>
                <a:gd name="connsiteX16" fmla="*/ 60853 w 177949"/>
                <a:gd name="connsiteY16" fmla="*/ 184070 h 203260"/>
                <a:gd name="connsiteX17" fmla="*/ 52495 w 177949"/>
                <a:gd name="connsiteY17" fmla="*/ 184070 h 203260"/>
                <a:gd name="connsiteX18" fmla="*/ 52495 w 177949"/>
                <a:gd name="connsiteY18" fmla="*/ 191915 h 203260"/>
                <a:gd name="connsiteX19" fmla="*/ 95290 w 177949"/>
                <a:gd name="connsiteY19" fmla="*/ 191152 h 203260"/>
                <a:gd name="connsiteX20" fmla="*/ 138340 w 177949"/>
                <a:gd name="connsiteY20" fmla="*/ 191915 h 203260"/>
                <a:gd name="connsiteX21" fmla="*/ 138340 w 177949"/>
                <a:gd name="connsiteY21" fmla="*/ 184070 h 203260"/>
                <a:gd name="connsiteX22" fmla="*/ 129983 w 177949"/>
                <a:gd name="connsiteY22" fmla="*/ 184070 h 203260"/>
                <a:gd name="connsiteX23" fmla="*/ 105920 w 177949"/>
                <a:gd name="connsiteY23" fmla="*/ 171921 h 203260"/>
                <a:gd name="connsiteX24" fmla="*/ 105920 w 177949"/>
                <a:gd name="connsiteY24" fmla="*/ 157749 h 203260"/>
                <a:gd name="connsiteX25" fmla="*/ 84907 w 177949"/>
                <a:gd name="connsiteY25" fmla="*/ 151929 h 203260"/>
                <a:gd name="connsiteX26" fmla="*/ 44392 w 177949"/>
                <a:gd name="connsiteY26" fmla="*/ 105608 h 203260"/>
                <a:gd name="connsiteX27" fmla="*/ 84907 w 177949"/>
                <a:gd name="connsiteY27" fmla="*/ 59040 h 203260"/>
                <a:gd name="connsiteX28" fmla="*/ 84907 w 177949"/>
                <a:gd name="connsiteY28" fmla="*/ 151929 h 203260"/>
                <a:gd name="connsiteX29" fmla="*/ 105920 w 177949"/>
                <a:gd name="connsiteY29" fmla="*/ 58788 h 203260"/>
                <a:gd name="connsiteX30" fmla="*/ 147960 w 177949"/>
                <a:gd name="connsiteY30" fmla="*/ 105354 h 203260"/>
                <a:gd name="connsiteX31" fmla="*/ 105920 w 177949"/>
                <a:gd name="connsiteY31" fmla="*/ 152175 h 203260"/>
                <a:gd name="connsiteX32" fmla="*/ 105920 w 177949"/>
                <a:gd name="connsiteY32" fmla="*/ 58788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03260">
                  <a:moveTo>
                    <a:pt x="105920" y="157749"/>
                  </a:moveTo>
                  <a:cubicBezTo>
                    <a:pt x="145172" y="154708"/>
                    <a:pt x="173278" y="131175"/>
                    <a:pt x="173278" y="105608"/>
                  </a:cubicBezTo>
                  <a:cubicBezTo>
                    <a:pt x="173278" y="79287"/>
                    <a:pt x="144417" y="56261"/>
                    <a:pt x="105920" y="53220"/>
                  </a:cubicBezTo>
                  <a:lnTo>
                    <a:pt x="105920" y="39048"/>
                  </a:lnTo>
                  <a:cubicBezTo>
                    <a:pt x="105920" y="30441"/>
                    <a:pt x="105920" y="26901"/>
                    <a:pt x="129983" y="26901"/>
                  </a:cubicBezTo>
                  <a:lnTo>
                    <a:pt x="138340" y="26901"/>
                  </a:lnTo>
                  <a:lnTo>
                    <a:pt x="138340" y="19056"/>
                  </a:lnTo>
                  <a:cubicBezTo>
                    <a:pt x="129220" y="19811"/>
                    <a:pt x="105920" y="19811"/>
                    <a:pt x="95545" y="19811"/>
                  </a:cubicBezTo>
                  <a:cubicBezTo>
                    <a:pt x="85162" y="19811"/>
                    <a:pt x="61607" y="19811"/>
                    <a:pt x="52495" y="19056"/>
                  </a:cubicBezTo>
                  <a:lnTo>
                    <a:pt x="52495" y="26901"/>
                  </a:lnTo>
                  <a:lnTo>
                    <a:pt x="60853" y="26901"/>
                  </a:lnTo>
                  <a:cubicBezTo>
                    <a:pt x="84907" y="26901"/>
                    <a:pt x="84907" y="30187"/>
                    <a:pt x="84907" y="39048"/>
                  </a:cubicBezTo>
                  <a:lnTo>
                    <a:pt x="84907" y="53220"/>
                  </a:lnTo>
                  <a:cubicBezTo>
                    <a:pt x="46164" y="57017"/>
                    <a:pt x="19066" y="80304"/>
                    <a:pt x="19066" y="105354"/>
                  </a:cubicBezTo>
                  <a:cubicBezTo>
                    <a:pt x="19066" y="131428"/>
                    <a:pt x="47172" y="153954"/>
                    <a:pt x="84907" y="157749"/>
                  </a:cubicBezTo>
                  <a:lnTo>
                    <a:pt x="84907" y="171921"/>
                  </a:lnTo>
                  <a:cubicBezTo>
                    <a:pt x="84907" y="180529"/>
                    <a:pt x="84907" y="184070"/>
                    <a:pt x="60853" y="184070"/>
                  </a:cubicBezTo>
                  <a:lnTo>
                    <a:pt x="52495" y="184070"/>
                  </a:lnTo>
                  <a:lnTo>
                    <a:pt x="52495" y="191915"/>
                  </a:lnTo>
                  <a:cubicBezTo>
                    <a:pt x="61607" y="191152"/>
                    <a:pt x="84907" y="191152"/>
                    <a:pt x="95290" y="191152"/>
                  </a:cubicBezTo>
                  <a:cubicBezTo>
                    <a:pt x="105674" y="191152"/>
                    <a:pt x="129220" y="191152"/>
                    <a:pt x="138340" y="191915"/>
                  </a:cubicBezTo>
                  <a:lnTo>
                    <a:pt x="138340" y="184070"/>
                  </a:lnTo>
                  <a:lnTo>
                    <a:pt x="129983" y="184070"/>
                  </a:lnTo>
                  <a:cubicBezTo>
                    <a:pt x="105920" y="184070"/>
                    <a:pt x="105920" y="180774"/>
                    <a:pt x="105920" y="171921"/>
                  </a:cubicBezTo>
                  <a:lnTo>
                    <a:pt x="105920" y="157749"/>
                  </a:lnTo>
                  <a:close/>
                  <a:moveTo>
                    <a:pt x="84907" y="151929"/>
                  </a:moveTo>
                  <a:cubicBezTo>
                    <a:pt x="48944" y="147117"/>
                    <a:pt x="44392" y="121306"/>
                    <a:pt x="44392" y="105608"/>
                  </a:cubicBezTo>
                  <a:cubicBezTo>
                    <a:pt x="44392" y="92451"/>
                    <a:pt x="46919" y="64107"/>
                    <a:pt x="84907" y="59040"/>
                  </a:cubicBezTo>
                  <a:lnTo>
                    <a:pt x="84907" y="151929"/>
                  </a:lnTo>
                  <a:close/>
                  <a:moveTo>
                    <a:pt x="105920" y="58788"/>
                  </a:moveTo>
                  <a:cubicBezTo>
                    <a:pt x="140866" y="62837"/>
                    <a:pt x="147960" y="86124"/>
                    <a:pt x="147960" y="105354"/>
                  </a:cubicBezTo>
                  <a:cubicBezTo>
                    <a:pt x="147960" y="120543"/>
                    <a:pt x="144163" y="147626"/>
                    <a:pt x="105920" y="152175"/>
                  </a:cubicBezTo>
                  <a:lnTo>
                    <a:pt x="105920" y="5878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orme libre : forme 219">
              <a:extLst>
                <a:ext uri="{FF2B5EF4-FFF2-40B4-BE49-F238E27FC236}">
                  <a16:creationId xmlns:a16="http://schemas.microsoft.com/office/drawing/2014/main" id="{AD77EFC9-A929-4473-AE80-0356647A38BA}"/>
                </a:ext>
              </a:extLst>
            </p:cNvPr>
            <p:cNvSpPr/>
            <p:nvPr>
              <p:custDataLst>
                <p:tags r:id="rId197"/>
              </p:custDataLst>
            </p:nvPr>
          </p:nvSpPr>
          <p:spPr>
            <a:xfrm>
              <a:off x="10378404" y="-13227380"/>
              <a:ext cx="101685" cy="152445"/>
            </a:xfrm>
            <a:custGeom>
              <a:avLst/>
              <a:gdLst>
                <a:gd name="connsiteX0" fmla="*/ 36090 w 101685"/>
                <a:gd name="connsiteY0" fmla="*/ 78771 h 152445"/>
                <a:gd name="connsiteX1" fmla="*/ 44066 w 101685"/>
                <a:gd name="connsiteY1" fmla="*/ 40318 h 152445"/>
                <a:gd name="connsiteX2" fmla="*/ 71021 w 101685"/>
                <a:gd name="connsiteY2" fmla="*/ 24192 h 152445"/>
                <a:gd name="connsiteX3" fmla="*/ 86981 w 101685"/>
                <a:gd name="connsiteY3" fmla="*/ 30393 h 152445"/>
                <a:gd name="connsiteX4" fmla="*/ 78822 w 101685"/>
                <a:gd name="connsiteY4" fmla="*/ 38898 h 152445"/>
                <a:gd name="connsiteX5" fmla="*/ 87155 w 101685"/>
                <a:gd name="connsiteY5" fmla="*/ 47225 h 152445"/>
                <a:gd name="connsiteX6" fmla="*/ 95671 w 101685"/>
                <a:gd name="connsiteY6" fmla="*/ 38547 h 152445"/>
                <a:gd name="connsiteX7" fmla="*/ 70664 w 101685"/>
                <a:gd name="connsiteY7" fmla="*/ 19056 h 152445"/>
                <a:gd name="connsiteX8" fmla="*/ 19066 w 101685"/>
                <a:gd name="connsiteY8" fmla="*/ 80549 h 152445"/>
                <a:gd name="connsiteX9" fmla="*/ 60209 w 101685"/>
                <a:gd name="connsiteY9" fmla="*/ 140266 h 152445"/>
                <a:gd name="connsiteX10" fmla="*/ 100629 w 101685"/>
                <a:gd name="connsiteY10" fmla="*/ 100574 h 152445"/>
                <a:gd name="connsiteX11" fmla="*/ 61980 w 101685"/>
                <a:gd name="connsiteY11" fmla="*/ 61407 h 152445"/>
                <a:gd name="connsiteX12" fmla="*/ 36090 w 101685"/>
                <a:gd name="connsiteY12" fmla="*/ 78771 h 152445"/>
                <a:gd name="connsiteX13" fmla="*/ 60209 w 101685"/>
                <a:gd name="connsiteY13" fmla="*/ 134596 h 152445"/>
                <a:gd name="connsiteX14" fmla="*/ 40698 w 101685"/>
                <a:gd name="connsiteY14" fmla="*/ 121661 h 152445"/>
                <a:gd name="connsiteX15" fmla="*/ 36622 w 101685"/>
                <a:gd name="connsiteY15" fmla="*/ 96849 h 152445"/>
                <a:gd name="connsiteX16" fmla="*/ 61090 w 101685"/>
                <a:gd name="connsiteY16" fmla="*/ 66369 h 152445"/>
                <a:gd name="connsiteX17" fmla="*/ 79179 w 101685"/>
                <a:gd name="connsiteY17" fmla="*/ 76119 h 152445"/>
                <a:gd name="connsiteX18" fmla="*/ 83612 w 101685"/>
                <a:gd name="connsiteY18" fmla="*/ 100574 h 152445"/>
                <a:gd name="connsiteX19" fmla="*/ 78822 w 101685"/>
                <a:gd name="connsiteY19" fmla="*/ 125028 h 152445"/>
                <a:gd name="connsiteX20" fmla="*/ 60209 w 101685"/>
                <a:gd name="connsiteY20" fmla="*/ 13459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1685" h="152445">
                  <a:moveTo>
                    <a:pt x="36090" y="78771"/>
                  </a:moveTo>
                  <a:cubicBezTo>
                    <a:pt x="36090" y="64242"/>
                    <a:pt x="37330" y="51124"/>
                    <a:pt x="44066" y="40318"/>
                  </a:cubicBezTo>
                  <a:cubicBezTo>
                    <a:pt x="50096" y="30750"/>
                    <a:pt x="59677" y="24192"/>
                    <a:pt x="71021" y="24192"/>
                  </a:cubicBezTo>
                  <a:cubicBezTo>
                    <a:pt x="76343" y="24192"/>
                    <a:pt x="83429" y="25606"/>
                    <a:pt x="86981" y="30393"/>
                  </a:cubicBezTo>
                  <a:cubicBezTo>
                    <a:pt x="82548" y="30750"/>
                    <a:pt x="78822" y="33760"/>
                    <a:pt x="78822" y="38898"/>
                  </a:cubicBezTo>
                  <a:cubicBezTo>
                    <a:pt x="78822" y="43326"/>
                    <a:pt x="81840" y="47225"/>
                    <a:pt x="87155" y="47225"/>
                  </a:cubicBezTo>
                  <a:cubicBezTo>
                    <a:pt x="92478" y="47225"/>
                    <a:pt x="95671" y="43685"/>
                    <a:pt x="95671" y="38547"/>
                  </a:cubicBezTo>
                  <a:cubicBezTo>
                    <a:pt x="95671" y="28266"/>
                    <a:pt x="88220" y="19056"/>
                    <a:pt x="70664" y="19056"/>
                  </a:cubicBezTo>
                  <a:cubicBezTo>
                    <a:pt x="45130" y="19056"/>
                    <a:pt x="19066" y="42446"/>
                    <a:pt x="19066" y="80549"/>
                  </a:cubicBezTo>
                  <a:cubicBezTo>
                    <a:pt x="19066" y="126442"/>
                    <a:pt x="40698" y="140266"/>
                    <a:pt x="60209" y="140266"/>
                  </a:cubicBezTo>
                  <a:cubicBezTo>
                    <a:pt x="81840" y="140266"/>
                    <a:pt x="100629" y="123790"/>
                    <a:pt x="100629" y="100574"/>
                  </a:cubicBezTo>
                  <a:cubicBezTo>
                    <a:pt x="100629" y="78063"/>
                    <a:pt x="82723" y="61407"/>
                    <a:pt x="61980" y="61407"/>
                  </a:cubicBezTo>
                  <a:cubicBezTo>
                    <a:pt x="47792" y="61407"/>
                    <a:pt x="39991" y="70800"/>
                    <a:pt x="36090" y="78771"/>
                  </a:cubicBezTo>
                  <a:close/>
                  <a:moveTo>
                    <a:pt x="60209" y="134596"/>
                  </a:moveTo>
                  <a:cubicBezTo>
                    <a:pt x="51343" y="134596"/>
                    <a:pt x="44424" y="129458"/>
                    <a:pt x="40698" y="121661"/>
                  </a:cubicBezTo>
                  <a:cubicBezTo>
                    <a:pt x="38044" y="116342"/>
                    <a:pt x="36622" y="107481"/>
                    <a:pt x="36622" y="96849"/>
                  </a:cubicBezTo>
                  <a:cubicBezTo>
                    <a:pt x="36622" y="79661"/>
                    <a:pt x="46910" y="66369"/>
                    <a:pt x="61090" y="66369"/>
                  </a:cubicBezTo>
                  <a:cubicBezTo>
                    <a:pt x="69249" y="66369"/>
                    <a:pt x="74747" y="69561"/>
                    <a:pt x="79179" y="76119"/>
                  </a:cubicBezTo>
                  <a:cubicBezTo>
                    <a:pt x="83429" y="82852"/>
                    <a:pt x="83612" y="90291"/>
                    <a:pt x="83612" y="100574"/>
                  </a:cubicBezTo>
                  <a:cubicBezTo>
                    <a:pt x="83612" y="110673"/>
                    <a:pt x="83612" y="118113"/>
                    <a:pt x="78822" y="125028"/>
                  </a:cubicBezTo>
                  <a:cubicBezTo>
                    <a:pt x="74564" y="131229"/>
                    <a:pt x="68892" y="134596"/>
                    <a:pt x="60209" y="1345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orme libre : forme 220">
              <a:extLst>
                <a:ext uri="{FF2B5EF4-FFF2-40B4-BE49-F238E27FC236}">
                  <a16:creationId xmlns:a16="http://schemas.microsoft.com/office/drawing/2014/main" id="{D872E5E1-8108-4605-8976-09161C0634EC}"/>
                </a:ext>
              </a:extLst>
            </p:cNvPr>
            <p:cNvSpPr/>
            <p:nvPr>
              <p:custDataLst>
                <p:tags r:id="rId198"/>
              </p:custDataLst>
            </p:nvPr>
          </p:nvSpPr>
          <p:spPr>
            <a:xfrm>
              <a:off x="11177191" y="-13316252"/>
              <a:ext cx="127107" cy="203260"/>
            </a:xfrm>
            <a:custGeom>
              <a:avLst/>
              <a:gdLst>
                <a:gd name="connsiteX0" fmla="*/ 125677 w 127106"/>
                <a:gd name="connsiteY0" fmla="*/ 106625 h 203260"/>
                <a:gd name="connsiteX1" fmla="*/ 115548 w 127106"/>
                <a:gd name="connsiteY1" fmla="*/ 47400 h 203260"/>
                <a:gd name="connsiteX2" fmla="*/ 72498 w 127106"/>
                <a:gd name="connsiteY2" fmla="*/ 19056 h 203260"/>
                <a:gd name="connsiteX3" fmla="*/ 28440 w 127106"/>
                <a:gd name="connsiteY3" fmla="*/ 49171 h 203260"/>
                <a:gd name="connsiteX4" fmla="*/ 19066 w 127106"/>
                <a:gd name="connsiteY4" fmla="*/ 106625 h 203260"/>
                <a:gd name="connsiteX5" fmla="*/ 30466 w 127106"/>
                <a:gd name="connsiteY5" fmla="*/ 167618 h 203260"/>
                <a:gd name="connsiteX6" fmla="*/ 72245 w 127106"/>
                <a:gd name="connsiteY6" fmla="*/ 193177 h 203260"/>
                <a:gd name="connsiteX7" fmla="*/ 116311 w 127106"/>
                <a:gd name="connsiteY7" fmla="*/ 163823 h 203260"/>
                <a:gd name="connsiteX8" fmla="*/ 125677 w 127106"/>
                <a:gd name="connsiteY8" fmla="*/ 106625 h 203260"/>
                <a:gd name="connsiteX9" fmla="*/ 72245 w 127106"/>
                <a:gd name="connsiteY9" fmla="*/ 187612 h 203260"/>
                <a:gd name="connsiteX10" fmla="*/ 42867 w 127106"/>
                <a:gd name="connsiteY10" fmla="*/ 156987 h 203260"/>
                <a:gd name="connsiteX11" fmla="*/ 40086 w 127106"/>
                <a:gd name="connsiteY11" fmla="*/ 103584 h 203260"/>
                <a:gd name="connsiteX12" fmla="*/ 42112 w 127106"/>
                <a:gd name="connsiteY12" fmla="*/ 57017 h 203260"/>
                <a:gd name="connsiteX13" fmla="*/ 72245 w 127106"/>
                <a:gd name="connsiteY13" fmla="*/ 24621 h 203260"/>
                <a:gd name="connsiteX14" fmla="*/ 102122 w 127106"/>
                <a:gd name="connsiteY14" fmla="*/ 54230 h 203260"/>
                <a:gd name="connsiteX15" fmla="*/ 104657 w 127106"/>
                <a:gd name="connsiteY15" fmla="*/ 103584 h 203260"/>
                <a:gd name="connsiteX16" fmla="*/ 101876 w 127106"/>
                <a:gd name="connsiteY16" fmla="*/ 155979 h 203260"/>
                <a:gd name="connsiteX17" fmla="*/ 72245 w 127106"/>
                <a:gd name="connsiteY17" fmla="*/ 18761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106" h="203260">
                  <a:moveTo>
                    <a:pt x="125677" y="106625"/>
                  </a:moveTo>
                  <a:cubicBezTo>
                    <a:pt x="125677" y="86379"/>
                    <a:pt x="124414" y="66132"/>
                    <a:pt x="115548" y="47400"/>
                  </a:cubicBezTo>
                  <a:cubicBezTo>
                    <a:pt x="103902" y="23105"/>
                    <a:pt x="83136" y="19056"/>
                    <a:pt x="72498" y="19056"/>
                  </a:cubicBezTo>
                  <a:cubicBezTo>
                    <a:pt x="57301" y="19056"/>
                    <a:pt x="38815" y="25631"/>
                    <a:pt x="28440" y="49171"/>
                  </a:cubicBezTo>
                  <a:cubicBezTo>
                    <a:pt x="20338" y="66631"/>
                    <a:pt x="19066" y="86379"/>
                    <a:pt x="19066" y="106625"/>
                  </a:cubicBezTo>
                  <a:cubicBezTo>
                    <a:pt x="19066" y="125600"/>
                    <a:pt x="20083" y="148381"/>
                    <a:pt x="30466" y="167618"/>
                  </a:cubicBezTo>
                  <a:cubicBezTo>
                    <a:pt x="41349" y="188119"/>
                    <a:pt x="59836" y="193177"/>
                    <a:pt x="72245" y="193177"/>
                  </a:cubicBezTo>
                  <a:cubicBezTo>
                    <a:pt x="85917" y="193177"/>
                    <a:pt x="105165" y="187864"/>
                    <a:pt x="116311" y="163823"/>
                  </a:cubicBezTo>
                  <a:cubicBezTo>
                    <a:pt x="124414" y="146355"/>
                    <a:pt x="125677" y="126617"/>
                    <a:pt x="125677" y="106625"/>
                  </a:cubicBezTo>
                  <a:close/>
                  <a:moveTo>
                    <a:pt x="72245" y="187612"/>
                  </a:moveTo>
                  <a:cubicBezTo>
                    <a:pt x="62369" y="187612"/>
                    <a:pt x="47427" y="181283"/>
                    <a:pt x="42867" y="156987"/>
                  </a:cubicBezTo>
                  <a:cubicBezTo>
                    <a:pt x="40086" y="141798"/>
                    <a:pt x="40086" y="118518"/>
                    <a:pt x="40086" y="103584"/>
                  </a:cubicBezTo>
                  <a:cubicBezTo>
                    <a:pt x="40086" y="87387"/>
                    <a:pt x="40086" y="70680"/>
                    <a:pt x="42112" y="57017"/>
                  </a:cubicBezTo>
                  <a:cubicBezTo>
                    <a:pt x="46926" y="26901"/>
                    <a:pt x="65913" y="24621"/>
                    <a:pt x="72245" y="24621"/>
                  </a:cubicBezTo>
                  <a:cubicBezTo>
                    <a:pt x="80602" y="24621"/>
                    <a:pt x="97316" y="29179"/>
                    <a:pt x="102122" y="54230"/>
                  </a:cubicBezTo>
                  <a:cubicBezTo>
                    <a:pt x="104657" y="68402"/>
                    <a:pt x="104657" y="87641"/>
                    <a:pt x="104657" y="103584"/>
                  </a:cubicBezTo>
                  <a:cubicBezTo>
                    <a:pt x="104657" y="122568"/>
                    <a:pt x="104657" y="139774"/>
                    <a:pt x="101876" y="155979"/>
                  </a:cubicBezTo>
                  <a:cubicBezTo>
                    <a:pt x="98071" y="180021"/>
                    <a:pt x="83644" y="187612"/>
                    <a:pt x="72245" y="1876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orme libre : forme 221">
              <a:extLst>
                <a:ext uri="{FF2B5EF4-FFF2-40B4-BE49-F238E27FC236}">
                  <a16:creationId xmlns:a16="http://schemas.microsoft.com/office/drawing/2014/main" id="{D18A50ED-6C3C-4379-A31D-1FBFD24AEB70}"/>
                </a:ext>
              </a:extLst>
            </p:cNvPr>
            <p:cNvSpPr/>
            <p:nvPr>
              <p:custDataLst>
                <p:tags r:id="rId199"/>
              </p:custDataLst>
            </p:nvPr>
          </p:nvSpPr>
          <p:spPr>
            <a:xfrm>
              <a:off x="11860296" y="-14271332"/>
              <a:ext cx="152528" cy="482743"/>
            </a:xfrm>
            <a:custGeom>
              <a:avLst/>
              <a:gdLst>
                <a:gd name="connsiteX0" fmla="*/ 158597 w 152528"/>
                <a:gd name="connsiteY0" fmla="*/ 464244 h 482743"/>
                <a:gd name="connsiteX1" fmla="*/ 123142 w 152528"/>
                <a:gd name="connsiteY1" fmla="*/ 193432 h 482743"/>
                <a:gd name="connsiteX2" fmla="*/ 35526 w 152528"/>
                <a:gd name="connsiteY2" fmla="*/ 25885 h 482743"/>
                <a:gd name="connsiteX3" fmla="*/ 29703 w 152528"/>
                <a:gd name="connsiteY3" fmla="*/ 19564 h 482743"/>
                <a:gd name="connsiteX4" fmla="*/ 24888 w 152528"/>
                <a:gd name="connsiteY4" fmla="*/ 19056 h 482743"/>
                <a:gd name="connsiteX5" fmla="*/ 19066 w 152528"/>
                <a:gd name="connsiteY5" fmla="*/ 21590 h 482743"/>
                <a:gd name="connsiteX6" fmla="*/ 22355 w 152528"/>
                <a:gd name="connsiteY6" fmla="*/ 27155 h 482743"/>
                <a:gd name="connsiteX7" fmla="*/ 130483 w 152528"/>
                <a:gd name="connsiteY7" fmla="*/ 473350 h 482743"/>
                <a:gd name="connsiteX8" fmla="*/ 137577 w 152528"/>
                <a:gd name="connsiteY8" fmla="*/ 476892 h 482743"/>
                <a:gd name="connsiteX9" fmla="*/ 151502 w 152528"/>
                <a:gd name="connsiteY9" fmla="*/ 476892 h 482743"/>
                <a:gd name="connsiteX10" fmla="*/ 158597 w 152528"/>
                <a:gd name="connsiteY10" fmla="*/ 474112 h 482743"/>
                <a:gd name="connsiteX11" fmla="*/ 158597 w 152528"/>
                <a:gd name="connsiteY11" fmla="*/ 464244 h 482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2528" h="482743">
                  <a:moveTo>
                    <a:pt x="158597" y="464244"/>
                  </a:moveTo>
                  <a:cubicBezTo>
                    <a:pt x="158597" y="309599"/>
                    <a:pt x="130991" y="218997"/>
                    <a:pt x="123142" y="193432"/>
                  </a:cubicBezTo>
                  <a:cubicBezTo>
                    <a:pt x="105919" y="137249"/>
                    <a:pt x="77813" y="78026"/>
                    <a:pt x="35526" y="25885"/>
                  </a:cubicBezTo>
                  <a:cubicBezTo>
                    <a:pt x="31729" y="21335"/>
                    <a:pt x="30712" y="20065"/>
                    <a:pt x="29703" y="19564"/>
                  </a:cubicBezTo>
                  <a:cubicBezTo>
                    <a:pt x="29195" y="19310"/>
                    <a:pt x="28940" y="19056"/>
                    <a:pt x="24888" y="19056"/>
                  </a:cubicBezTo>
                  <a:cubicBezTo>
                    <a:pt x="21092" y="19056"/>
                    <a:pt x="19066" y="19056"/>
                    <a:pt x="19066" y="21590"/>
                  </a:cubicBezTo>
                  <a:cubicBezTo>
                    <a:pt x="19066" y="22089"/>
                    <a:pt x="19066" y="22598"/>
                    <a:pt x="22355" y="27155"/>
                  </a:cubicBezTo>
                  <a:cubicBezTo>
                    <a:pt x="110479" y="150159"/>
                    <a:pt x="130236" y="302009"/>
                    <a:pt x="130483" y="473350"/>
                  </a:cubicBezTo>
                  <a:cubicBezTo>
                    <a:pt x="130483" y="476892"/>
                    <a:pt x="132008" y="476892"/>
                    <a:pt x="137577" y="476892"/>
                  </a:cubicBezTo>
                  <a:lnTo>
                    <a:pt x="151502" y="476892"/>
                  </a:lnTo>
                  <a:cubicBezTo>
                    <a:pt x="156825" y="476892"/>
                    <a:pt x="158343" y="476892"/>
                    <a:pt x="158597" y="474112"/>
                  </a:cubicBezTo>
                  <a:lnTo>
                    <a:pt x="158597" y="4642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orme libre : forme 222">
              <a:extLst>
                <a:ext uri="{FF2B5EF4-FFF2-40B4-BE49-F238E27FC236}">
                  <a16:creationId xmlns:a16="http://schemas.microsoft.com/office/drawing/2014/main" id="{DCD585D5-A5D2-4403-90FC-3245FB9580AB}"/>
                </a:ext>
              </a:extLst>
            </p:cNvPr>
            <p:cNvSpPr/>
            <p:nvPr>
              <p:custDataLst>
                <p:tags r:id="rId200"/>
              </p:custDataLst>
            </p:nvPr>
          </p:nvSpPr>
          <p:spPr>
            <a:xfrm>
              <a:off x="11971713" y="-13818473"/>
              <a:ext cx="50843" cy="177853"/>
            </a:xfrm>
            <a:custGeom>
              <a:avLst/>
              <a:gdLst>
                <a:gd name="connsiteX0" fmla="*/ 47180 w 50842"/>
                <a:gd name="connsiteY0" fmla="*/ 25891 h 177852"/>
                <a:gd name="connsiteX1" fmla="*/ 40085 w 50842"/>
                <a:gd name="connsiteY1" fmla="*/ 19056 h 177852"/>
                <a:gd name="connsiteX2" fmla="*/ 26160 w 50842"/>
                <a:gd name="connsiteY2" fmla="*/ 19056 h 177852"/>
                <a:gd name="connsiteX3" fmla="*/ 19066 w 50842"/>
                <a:gd name="connsiteY3" fmla="*/ 25891 h 177852"/>
                <a:gd name="connsiteX4" fmla="*/ 19066 w 50842"/>
                <a:gd name="connsiteY4" fmla="*/ 169142 h 177852"/>
                <a:gd name="connsiteX5" fmla="*/ 26160 w 50842"/>
                <a:gd name="connsiteY5" fmla="*/ 175970 h 177852"/>
                <a:gd name="connsiteX6" fmla="*/ 40085 w 50842"/>
                <a:gd name="connsiteY6" fmla="*/ 175970 h 177852"/>
                <a:gd name="connsiteX7" fmla="*/ 47180 w 50842"/>
                <a:gd name="connsiteY7" fmla="*/ 169142 h 177852"/>
                <a:gd name="connsiteX8" fmla="*/ 47180 w 50842"/>
                <a:gd name="connsiteY8" fmla="*/ 2589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177852">
                  <a:moveTo>
                    <a:pt x="47180" y="25891"/>
                  </a:moveTo>
                  <a:cubicBezTo>
                    <a:pt x="47180" y="19310"/>
                    <a:pt x="46926" y="19056"/>
                    <a:pt x="40085" y="19056"/>
                  </a:cubicBezTo>
                  <a:lnTo>
                    <a:pt x="26160" y="19056"/>
                  </a:lnTo>
                  <a:cubicBezTo>
                    <a:pt x="19320" y="19056"/>
                    <a:pt x="19066" y="19310"/>
                    <a:pt x="19066" y="25891"/>
                  </a:cubicBezTo>
                  <a:lnTo>
                    <a:pt x="19066" y="169142"/>
                  </a:lnTo>
                  <a:cubicBezTo>
                    <a:pt x="19066" y="175716"/>
                    <a:pt x="19320" y="175970"/>
                    <a:pt x="26160" y="175970"/>
                  </a:cubicBezTo>
                  <a:lnTo>
                    <a:pt x="40085" y="175970"/>
                  </a:lnTo>
                  <a:cubicBezTo>
                    <a:pt x="46926" y="175970"/>
                    <a:pt x="47180" y="175716"/>
                    <a:pt x="47180" y="169142"/>
                  </a:cubicBezTo>
                  <a:lnTo>
                    <a:pt x="47180" y="258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orme libre : forme 223">
              <a:extLst>
                <a:ext uri="{FF2B5EF4-FFF2-40B4-BE49-F238E27FC236}">
                  <a16:creationId xmlns:a16="http://schemas.microsoft.com/office/drawing/2014/main" id="{13F03977-CCFF-4987-897A-4DA166FFC700}"/>
                </a:ext>
              </a:extLst>
            </p:cNvPr>
            <p:cNvSpPr/>
            <p:nvPr>
              <p:custDataLst>
                <p:tags r:id="rId201"/>
              </p:custDataLst>
            </p:nvPr>
          </p:nvSpPr>
          <p:spPr>
            <a:xfrm>
              <a:off x="11971713" y="-13666612"/>
              <a:ext cx="50843" cy="177853"/>
            </a:xfrm>
            <a:custGeom>
              <a:avLst/>
              <a:gdLst>
                <a:gd name="connsiteX0" fmla="*/ 47180 w 50842"/>
                <a:gd name="connsiteY0" fmla="*/ 25891 h 177852"/>
                <a:gd name="connsiteX1" fmla="*/ 40085 w 50842"/>
                <a:gd name="connsiteY1" fmla="*/ 19056 h 177852"/>
                <a:gd name="connsiteX2" fmla="*/ 26160 w 50842"/>
                <a:gd name="connsiteY2" fmla="*/ 19056 h 177852"/>
                <a:gd name="connsiteX3" fmla="*/ 19066 w 50842"/>
                <a:gd name="connsiteY3" fmla="*/ 25891 h 177852"/>
                <a:gd name="connsiteX4" fmla="*/ 19066 w 50842"/>
                <a:gd name="connsiteY4" fmla="*/ 169142 h 177852"/>
                <a:gd name="connsiteX5" fmla="*/ 26160 w 50842"/>
                <a:gd name="connsiteY5" fmla="*/ 175970 h 177852"/>
                <a:gd name="connsiteX6" fmla="*/ 40085 w 50842"/>
                <a:gd name="connsiteY6" fmla="*/ 175970 h 177852"/>
                <a:gd name="connsiteX7" fmla="*/ 47180 w 50842"/>
                <a:gd name="connsiteY7" fmla="*/ 169142 h 177852"/>
                <a:gd name="connsiteX8" fmla="*/ 47180 w 50842"/>
                <a:gd name="connsiteY8" fmla="*/ 25891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177852">
                  <a:moveTo>
                    <a:pt x="47180" y="25891"/>
                  </a:moveTo>
                  <a:cubicBezTo>
                    <a:pt x="47180" y="19310"/>
                    <a:pt x="46926" y="19056"/>
                    <a:pt x="40085" y="19056"/>
                  </a:cubicBezTo>
                  <a:lnTo>
                    <a:pt x="26160" y="19056"/>
                  </a:lnTo>
                  <a:cubicBezTo>
                    <a:pt x="19320" y="19056"/>
                    <a:pt x="19066" y="19310"/>
                    <a:pt x="19066" y="25891"/>
                  </a:cubicBezTo>
                  <a:lnTo>
                    <a:pt x="19066" y="169142"/>
                  </a:lnTo>
                  <a:cubicBezTo>
                    <a:pt x="19066" y="175716"/>
                    <a:pt x="19320" y="175970"/>
                    <a:pt x="26160" y="175970"/>
                  </a:cubicBezTo>
                  <a:lnTo>
                    <a:pt x="40085" y="175970"/>
                  </a:lnTo>
                  <a:cubicBezTo>
                    <a:pt x="46926" y="175970"/>
                    <a:pt x="47180" y="175716"/>
                    <a:pt x="47180" y="169142"/>
                  </a:cubicBezTo>
                  <a:lnTo>
                    <a:pt x="47180" y="258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orme libre : forme 224">
              <a:extLst>
                <a:ext uri="{FF2B5EF4-FFF2-40B4-BE49-F238E27FC236}">
                  <a16:creationId xmlns:a16="http://schemas.microsoft.com/office/drawing/2014/main" id="{383ACA00-0304-423E-B887-E1FCFE99B842}"/>
                </a:ext>
              </a:extLst>
            </p:cNvPr>
            <p:cNvSpPr/>
            <p:nvPr>
              <p:custDataLst>
                <p:tags r:id="rId202"/>
              </p:custDataLst>
            </p:nvPr>
          </p:nvSpPr>
          <p:spPr>
            <a:xfrm>
              <a:off x="11860296" y="-13514711"/>
              <a:ext cx="152528" cy="482743"/>
            </a:xfrm>
            <a:custGeom>
              <a:avLst/>
              <a:gdLst>
                <a:gd name="connsiteX0" fmla="*/ 158597 w 152528"/>
                <a:gd name="connsiteY0" fmla="*/ 21842 h 482743"/>
                <a:gd name="connsiteX1" fmla="*/ 151502 w 152528"/>
                <a:gd name="connsiteY1" fmla="*/ 19056 h 482743"/>
                <a:gd name="connsiteX2" fmla="*/ 137577 w 152528"/>
                <a:gd name="connsiteY2" fmla="*/ 19056 h 482743"/>
                <a:gd name="connsiteX3" fmla="*/ 130483 w 152528"/>
                <a:gd name="connsiteY3" fmla="*/ 22598 h 482743"/>
                <a:gd name="connsiteX4" fmla="*/ 123651 w 152528"/>
                <a:gd name="connsiteY4" fmla="*/ 171923 h 482743"/>
                <a:gd name="connsiteX5" fmla="*/ 20837 w 152528"/>
                <a:gd name="connsiteY5" fmla="*/ 471080 h 482743"/>
                <a:gd name="connsiteX6" fmla="*/ 19066 w 152528"/>
                <a:gd name="connsiteY6" fmla="*/ 474368 h 482743"/>
                <a:gd name="connsiteX7" fmla="*/ 24888 w 152528"/>
                <a:gd name="connsiteY7" fmla="*/ 476900 h 482743"/>
                <a:gd name="connsiteX8" fmla="*/ 29957 w 152528"/>
                <a:gd name="connsiteY8" fmla="*/ 476393 h 482743"/>
                <a:gd name="connsiteX9" fmla="*/ 88704 w 152528"/>
                <a:gd name="connsiteY9" fmla="*/ 387806 h 482743"/>
                <a:gd name="connsiteX10" fmla="*/ 152520 w 152528"/>
                <a:gd name="connsiteY10" fmla="*/ 152183 h 482743"/>
                <a:gd name="connsiteX11" fmla="*/ 158597 w 152528"/>
                <a:gd name="connsiteY11" fmla="*/ 31711 h 482743"/>
                <a:gd name="connsiteX12" fmla="*/ 158597 w 152528"/>
                <a:gd name="connsiteY12" fmla="*/ 21842 h 482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528" h="482743">
                  <a:moveTo>
                    <a:pt x="158597" y="21842"/>
                  </a:moveTo>
                  <a:cubicBezTo>
                    <a:pt x="158343" y="19056"/>
                    <a:pt x="156825" y="19056"/>
                    <a:pt x="151502" y="19056"/>
                  </a:cubicBezTo>
                  <a:lnTo>
                    <a:pt x="137577" y="19056"/>
                  </a:lnTo>
                  <a:cubicBezTo>
                    <a:pt x="132008" y="19056"/>
                    <a:pt x="130483" y="19056"/>
                    <a:pt x="130483" y="22598"/>
                  </a:cubicBezTo>
                  <a:cubicBezTo>
                    <a:pt x="130483" y="48672"/>
                    <a:pt x="130236" y="108903"/>
                    <a:pt x="123651" y="171923"/>
                  </a:cubicBezTo>
                  <a:cubicBezTo>
                    <a:pt x="109971" y="302771"/>
                    <a:pt x="76296" y="393381"/>
                    <a:pt x="20837" y="471080"/>
                  </a:cubicBezTo>
                  <a:cubicBezTo>
                    <a:pt x="19066" y="473350"/>
                    <a:pt x="19066" y="473859"/>
                    <a:pt x="19066" y="474368"/>
                  </a:cubicBezTo>
                  <a:cubicBezTo>
                    <a:pt x="19066" y="476900"/>
                    <a:pt x="21092" y="476900"/>
                    <a:pt x="24888" y="476900"/>
                  </a:cubicBezTo>
                  <a:cubicBezTo>
                    <a:pt x="28940" y="476900"/>
                    <a:pt x="29449" y="476900"/>
                    <a:pt x="29957" y="476393"/>
                  </a:cubicBezTo>
                  <a:cubicBezTo>
                    <a:pt x="30966" y="475630"/>
                    <a:pt x="63124" y="438677"/>
                    <a:pt x="88704" y="387806"/>
                  </a:cubicBezTo>
                  <a:cubicBezTo>
                    <a:pt x="122133" y="320992"/>
                    <a:pt x="143146" y="244310"/>
                    <a:pt x="152520" y="152183"/>
                  </a:cubicBezTo>
                  <a:cubicBezTo>
                    <a:pt x="153274" y="144339"/>
                    <a:pt x="158597" y="91698"/>
                    <a:pt x="158597" y="31711"/>
                  </a:cubicBezTo>
                  <a:lnTo>
                    <a:pt x="158597" y="218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9" name="Groupe 308" descr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{\cal L}&amp;=N_c\tr\Big[&#10;  -\frac{1}{2} F_{\mu\nu}F^{\mu\nu}&#10;  +\frac{1}{2}D^\alpha_{\dot\alpha}\Phi^\dagger_{ab} D_\alpha^{\dot\alpha}\Phi^{ba}  + &#10;  \frac{g^2}{8} [\Phi^\dagger_{ab},\Phi^\dagger_{cd}] [\Phi^{ba},  \Phi^{dc}] +\\&#10;  &amp;+2i\bar\psi^{\dot\alpha}_{ a}D^\alpha_{\dot\alpha}\psi^a_{\alpha }&#10;     -\sqrt{2} g\psi^{\alpha\, a}[\Phi^\dagger_ {ab},\psi_{\alpha}^{b}]&#10;     +  \sqrt{2} g\bar\psi_{\dot\alpha\, a}[\Phi^{ab},\bar\psi^{\dot\alpha}_{b}] \,\,   \Big]&#10;\end{align*}&#10;&#10;\end{document}" title="IguanaTex Vector Display">
            <a:extLst>
              <a:ext uri="{FF2B5EF4-FFF2-40B4-BE49-F238E27FC236}">
                <a16:creationId xmlns:a16="http://schemas.microsoft.com/office/drawing/2014/main" id="{6326BBBE-3DC2-4687-8B60-D103B9ED4A78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1065736" y="3452905"/>
            <a:ext cx="6518630" cy="1002829"/>
            <a:chOff x="5396715" y="-14217910"/>
            <a:chExt cx="7399907" cy="1138405"/>
          </a:xfrm>
        </p:grpSpPr>
        <p:sp>
          <p:nvSpPr>
            <p:cNvPr id="608" name="Forme libre : forme 607">
              <a:extLst>
                <a:ext uri="{FF2B5EF4-FFF2-40B4-BE49-F238E27FC236}">
                  <a16:creationId xmlns:a16="http://schemas.microsoft.com/office/drawing/2014/main" id="{DB2A027F-F045-4FFF-A8CE-574D06F44A17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5396715" y="-14015578"/>
              <a:ext cx="177949" cy="203260"/>
            </a:xfrm>
            <a:custGeom>
              <a:avLst/>
              <a:gdLst>
                <a:gd name="connsiteX0" fmla="*/ 56801 w 177949"/>
                <a:gd name="connsiteY0" fmla="*/ 173954 h 203260"/>
                <a:gd name="connsiteX1" fmla="*/ 78067 w 177949"/>
                <a:gd name="connsiteY1" fmla="*/ 123076 h 203260"/>
                <a:gd name="connsiteX2" fmla="*/ 112251 w 177949"/>
                <a:gd name="connsiteY2" fmla="*/ 40318 h 203260"/>
                <a:gd name="connsiteX3" fmla="*/ 125422 w 177949"/>
                <a:gd name="connsiteY3" fmla="*/ 34752 h 203260"/>
                <a:gd name="connsiteX4" fmla="*/ 143400 w 177949"/>
                <a:gd name="connsiteY4" fmla="*/ 55753 h 203260"/>
                <a:gd name="connsiteX5" fmla="*/ 142137 w 177949"/>
                <a:gd name="connsiteY5" fmla="*/ 65122 h 203260"/>
                <a:gd name="connsiteX6" fmla="*/ 143909 w 177949"/>
                <a:gd name="connsiteY6" fmla="*/ 66893 h 203260"/>
                <a:gd name="connsiteX7" fmla="*/ 161131 w 177949"/>
                <a:gd name="connsiteY7" fmla="*/ 59557 h 203260"/>
                <a:gd name="connsiteX8" fmla="*/ 167963 w 177949"/>
                <a:gd name="connsiteY8" fmla="*/ 43105 h 203260"/>
                <a:gd name="connsiteX9" fmla="*/ 146697 w 177949"/>
                <a:gd name="connsiteY9" fmla="*/ 19056 h 203260"/>
                <a:gd name="connsiteX10" fmla="*/ 91493 w 177949"/>
                <a:gd name="connsiteY10" fmla="*/ 46138 h 203260"/>
                <a:gd name="connsiteX11" fmla="*/ 54521 w 177949"/>
                <a:gd name="connsiteY11" fmla="*/ 131428 h 203260"/>
                <a:gd name="connsiteX12" fmla="*/ 40340 w 177949"/>
                <a:gd name="connsiteY12" fmla="*/ 171929 h 203260"/>
                <a:gd name="connsiteX13" fmla="*/ 28440 w 177949"/>
                <a:gd name="connsiteY13" fmla="*/ 189389 h 203260"/>
                <a:gd name="connsiteX14" fmla="*/ 19066 w 177949"/>
                <a:gd name="connsiteY14" fmla="*/ 201537 h 203260"/>
                <a:gd name="connsiteX15" fmla="*/ 21346 w 177949"/>
                <a:gd name="connsiteY15" fmla="*/ 203054 h 203260"/>
                <a:gd name="connsiteX16" fmla="*/ 34263 w 177949"/>
                <a:gd name="connsiteY16" fmla="*/ 197741 h 203260"/>
                <a:gd name="connsiteX17" fmla="*/ 44892 w 177949"/>
                <a:gd name="connsiteY17" fmla="*/ 188627 h 203260"/>
                <a:gd name="connsiteX18" fmla="*/ 82373 w 177949"/>
                <a:gd name="connsiteY18" fmla="*/ 195717 h 203260"/>
                <a:gd name="connsiteX19" fmla="*/ 121117 w 177949"/>
                <a:gd name="connsiteY19" fmla="*/ 203054 h 203260"/>
                <a:gd name="connsiteX20" fmla="*/ 170498 w 177949"/>
                <a:gd name="connsiteY20" fmla="*/ 176479 h 203260"/>
                <a:gd name="connsiteX21" fmla="*/ 177083 w 177949"/>
                <a:gd name="connsiteY21" fmla="*/ 162561 h 203260"/>
                <a:gd name="connsiteX22" fmla="*/ 175312 w 177949"/>
                <a:gd name="connsiteY22" fmla="*/ 160790 h 203260"/>
                <a:gd name="connsiteX23" fmla="*/ 160877 w 177949"/>
                <a:gd name="connsiteY23" fmla="*/ 166610 h 203260"/>
                <a:gd name="connsiteX24" fmla="*/ 152011 w 177949"/>
                <a:gd name="connsiteY24" fmla="*/ 176733 h 203260"/>
                <a:gd name="connsiteX25" fmla="*/ 148214 w 177949"/>
                <a:gd name="connsiteY25" fmla="*/ 184324 h 203260"/>
                <a:gd name="connsiteX26" fmla="*/ 142137 w 177949"/>
                <a:gd name="connsiteY26" fmla="*/ 187364 h 203260"/>
                <a:gd name="connsiteX27" fmla="*/ 100605 w 177949"/>
                <a:gd name="connsiteY27" fmla="*/ 179011 h 203260"/>
                <a:gd name="connsiteX28" fmla="*/ 66930 w 177949"/>
                <a:gd name="connsiteY28" fmla="*/ 172937 h 203260"/>
                <a:gd name="connsiteX29" fmla="*/ 56801 w 177949"/>
                <a:gd name="connsiteY29" fmla="*/ 17395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949" h="203260">
                  <a:moveTo>
                    <a:pt x="56801" y="173954"/>
                  </a:moveTo>
                  <a:cubicBezTo>
                    <a:pt x="70473" y="152690"/>
                    <a:pt x="74778" y="136494"/>
                    <a:pt x="78067" y="123076"/>
                  </a:cubicBezTo>
                  <a:cubicBezTo>
                    <a:pt x="86933" y="88156"/>
                    <a:pt x="96553" y="57786"/>
                    <a:pt x="112251" y="40318"/>
                  </a:cubicBezTo>
                  <a:cubicBezTo>
                    <a:pt x="115294" y="37030"/>
                    <a:pt x="117320" y="34752"/>
                    <a:pt x="125422" y="34752"/>
                  </a:cubicBezTo>
                  <a:cubicBezTo>
                    <a:pt x="142892" y="34752"/>
                    <a:pt x="143400" y="52212"/>
                    <a:pt x="143400" y="55753"/>
                  </a:cubicBezTo>
                  <a:cubicBezTo>
                    <a:pt x="143400" y="60310"/>
                    <a:pt x="142137" y="63860"/>
                    <a:pt x="142137" y="65122"/>
                  </a:cubicBezTo>
                  <a:cubicBezTo>
                    <a:pt x="142137" y="66893"/>
                    <a:pt x="143654" y="66893"/>
                    <a:pt x="143909" y="66893"/>
                  </a:cubicBezTo>
                  <a:cubicBezTo>
                    <a:pt x="147960" y="66893"/>
                    <a:pt x="154800" y="64107"/>
                    <a:pt x="161131" y="59557"/>
                  </a:cubicBezTo>
                  <a:cubicBezTo>
                    <a:pt x="165684" y="56007"/>
                    <a:pt x="167963" y="53482"/>
                    <a:pt x="167963" y="43105"/>
                  </a:cubicBezTo>
                  <a:cubicBezTo>
                    <a:pt x="167963" y="29433"/>
                    <a:pt x="160877" y="19056"/>
                    <a:pt x="146697" y="19056"/>
                  </a:cubicBezTo>
                  <a:cubicBezTo>
                    <a:pt x="138594" y="19056"/>
                    <a:pt x="116303" y="21079"/>
                    <a:pt x="91493" y="46138"/>
                  </a:cubicBezTo>
                  <a:cubicBezTo>
                    <a:pt x="71235" y="66893"/>
                    <a:pt x="59327" y="112451"/>
                    <a:pt x="54521" y="131428"/>
                  </a:cubicBezTo>
                  <a:cubicBezTo>
                    <a:pt x="49961" y="148896"/>
                    <a:pt x="47935" y="156741"/>
                    <a:pt x="40340" y="171929"/>
                  </a:cubicBezTo>
                  <a:cubicBezTo>
                    <a:pt x="38569" y="174962"/>
                    <a:pt x="31983" y="186101"/>
                    <a:pt x="28440" y="189389"/>
                  </a:cubicBezTo>
                  <a:cubicBezTo>
                    <a:pt x="21600" y="195717"/>
                    <a:pt x="19066" y="200275"/>
                    <a:pt x="19066" y="201537"/>
                  </a:cubicBezTo>
                  <a:cubicBezTo>
                    <a:pt x="19066" y="202045"/>
                    <a:pt x="19575" y="203054"/>
                    <a:pt x="21346" y="203054"/>
                  </a:cubicBezTo>
                  <a:cubicBezTo>
                    <a:pt x="22363" y="203054"/>
                    <a:pt x="27677" y="202045"/>
                    <a:pt x="34263" y="197741"/>
                  </a:cubicBezTo>
                  <a:cubicBezTo>
                    <a:pt x="38569" y="195209"/>
                    <a:pt x="39069" y="194700"/>
                    <a:pt x="44892" y="188627"/>
                  </a:cubicBezTo>
                  <a:cubicBezTo>
                    <a:pt x="57556" y="188880"/>
                    <a:pt x="66421" y="191160"/>
                    <a:pt x="82373" y="195717"/>
                  </a:cubicBezTo>
                  <a:cubicBezTo>
                    <a:pt x="95290" y="199258"/>
                    <a:pt x="108200" y="203054"/>
                    <a:pt x="121117" y="203054"/>
                  </a:cubicBezTo>
                  <a:cubicBezTo>
                    <a:pt x="141629" y="203054"/>
                    <a:pt x="162395" y="187618"/>
                    <a:pt x="170498" y="176479"/>
                  </a:cubicBezTo>
                  <a:cubicBezTo>
                    <a:pt x="175558" y="169651"/>
                    <a:pt x="177083" y="163322"/>
                    <a:pt x="177083" y="162561"/>
                  </a:cubicBezTo>
                  <a:cubicBezTo>
                    <a:pt x="177083" y="160790"/>
                    <a:pt x="175558" y="160790"/>
                    <a:pt x="175312" y="160790"/>
                  </a:cubicBezTo>
                  <a:cubicBezTo>
                    <a:pt x="171260" y="160790"/>
                    <a:pt x="165183" y="163577"/>
                    <a:pt x="160877" y="166610"/>
                  </a:cubicBezTo>
                  <a:cubicBezTo>
                    <a:pt x="154037" y="170913"/>
                    <a:pt x="153529" y="172430"/>
                    <a:pt x="152011" y="176733"/>
                  </a:cubicBezTo>
                  <a:cubicBezTo>
                    <a:pt x="150749" y="180782"/>
                    <a:pt x="149223" y="182807"/>
                    <a:pt x="148214" y="184324"/>
                  </a:cubicBezTo>
                  <a:cubicBezTo>
                    <a:pt x="146189" y="187364"/>
                    <a:pt x="145934" y="187364"/>
                    <a:pt x="142137" y="187364"/>
                  </a:cubicBezTo>
                  <a:cubicBezTo>
                    <a:pt x="129983" y="187364"/>
                    <a:pt x="117320" y="183569"/>
                    <a:pt x="100605" y="179011"/>
                  </a:cubicBezTo>
                  <a:cubicBezTo>
                    <a:pt x="93519" y="176987"/>
                    <a:pt x="79584" y="172937"/>
                    <a:pt x="66930" y="172937"/>
                  </a:cubicBezTo>
                  <a:cubicBezTo>
                    <a:pt x="63633" y="172937"/>
                    <a:pt x="60090" y="173191"/>
                    <a:pt x="56801" y="17395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orme libre : forme 608">
              <a:extLst>
                <a:ext uri="{FF2B5EF4-FFF2-40B4-BE49-F238E27FC236}">
                  <a16:creationId xmlns:a16="http://schemas.microsoft.com/office/drawing/2014/main" id="{934A6FDA-3D6E-4DEC-8F55-3A6A1F15011C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5648057" y="-13930026"/>
              <a:ext cx="203371" cy="76223"/>
            </a:xfrm>
            <a:custGeom>
              <a:avLst/>
              <a:gdLst>
                <a:gd name="connsiteX0" fmla="*/ 178855 w 203370"/>
                <a:gd name="connsiteY0" fmla="*/ 29179 h 76222"/>
                <a:gd name="connsiteX1" fmla="*/ 187467 w 203370"/>
                <a:gd name="connsiteY1" fmla="*/ 24113 h 76222"/>
                <a:gd name="connsiteX2" fmla="*/ 179109 w 203370"/>
                <a:gd name="connsiteY2" fmla="*/ 19056 h 76222"/>
                <a:gd name="connsiteX3" fmla="*/ 27423 w 203370"/>
                <a:gd name="connsiteY3" fmla="*/ 19056 h 76222"/>
                <a:gd name="connsiteX4" fmla="*/ 19066 w 203370"/>
                <a:gd name="connsiteY4" fmla="*/ 24113 h 76222"/>
                <a:gd name="connsiteX5" fmla="*/ 27677 w 203370"/>
                <a:gd name="connsiteY5" fmla="*/ 29179 h 76222"/>
                <a:gd name="connsiteX6" fmla="*/ 178855 w 203370"/>
                <a:gd name="connsiteY6" fmla="*/ 29179 h 76222"/>
                <a:gd name="connsiteX7" fmla="*/ 179109 w 203370"/>
                <a:gd name="connsiteY7" fmla="*/ 78279 h 76222"/>
                <a:gd name="connsiteX8" fmla="*/ 187467 w 203370"/>
                <a:gd name="connsiteY8" fmla="*/ 73213 h 76222"/>
                <a:gd name="connsiteX9" fmla="*/ 178855 w 203370"/>
                <a:gd name="connsiteY9" fmla="*/ 68148 h 76222"/>
                <a:gd name="connsiteX10" fmla="*/ 27677 w 203370"/>
                <a:gd name="connsiteY10" fmla="*/ 68148 h 76222"/>
                <a:gd name="connsiteX11" fmla="*/ 19066 w 203370"/>
                <a:gd name="connsiteY11" fmla="*/ 73213 h 76222"/>
                <a:gd name="connsiteX12" fmla="*/ 27423 w 203370"/>
                <a:gd name="connsiteY12" fmla="*/ 78279 h 76222"/>
                <a:gd name="connsiteX13" fmla="*/ 179109 w 203370"/>
                <a:gd name="connsiteY13" fmla="*/ 78279 h 7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370" h="76222">
                  <a:moveTo>
                    <a:pt x="178855" y="29179"/>
                  </a:moveTo>
                  <a:cubicBezTo>
                    <a:pt x="182652" y="29179"/>
                    <a:pt x="187467" y="29179"/>
                    <a:pt x="187467" y="24113"/>
                  </a:cubicBezTo>
                  <a:cubicBezTo>
                    <a:pt x="187467" y="19056"/>
                    <a:pt x="182652" y="19056"/>
                    <a:pt x="179109" y="19056"/>
                  </a:cubicBezTo>
                  <a:lnTo>
                    <a:pt x="27423" y="19056"/>
                  </a:lnTo>
                  <a:cubicBezTo>
                    <a:pt x="23880" y="19056"/>
                    <a:pt x="19066" y="19056"/>
                    <a:pt x="19066" y="24113"/>
                  </a:cubicBezTo>
                  <a:cubicBezTo>
                    <a:pt x="19066" y="29179"/>
                    <a:pt x="23880" y="29179"/>
                    <a:pt x="27677" y="29179"/>
                  </a:cubicBezTo>
                  <a:lnTo>
                    <a:pt x="178855" y="29179"/>
                  </a:lnTo>
                  <a:close/>
                  <a:moveTo>
                    <a:pt x="179109" y="78279"/>
                  </a:moveTo>
                  <a:cubicBezTo>
                    <a:pt x="182652" y="78279"/>
                    <a:pt x="187467" y="78279"/>
                    <a:pt x="187467" y="73213"/>
                  </a:cubicBezTo>
                  <a:cubicBezTo>
                    <a:pt x="187467" y="68148"/>
                    <a:pt x="182652" y="68148"/>
                    <a:pt x="178855" y="68148"/>
                  </a:cubicBezTo>
                  <a:lnTo>
                    <a:pt x="27677" y="68148"/>
                  </a:lnTo>
                  <a:cubicBezTo>
                    <a:pt x="23880" y="68148"/>
                    <a:pt x="19066" y="68148"/>
                    <a:pt x="19066" y="73213"/>
                  </a:cubicBezTo>
                  <a:cubicBezTo>
                    <a:pt x="19066" y="78279"/>
                    <a:pt x="23880" y="78279"/>
                    <a:pt x="27423" y="78279"/>
                  </a:cubicBezTo>
                  <a:lnTo>
                    <a:pt x="179109" y="78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orme libre : forme 609">
              <a:extLst>
                <a:ext uri="{FF2B5EF4-FFF2-40B4-BE49-F238E27FC236}">
                  <a16:creationId xmlns:a16="http://schemas.microsoft.com/office/drawing/2014/main" id="{77115AAC-52B6-49E9-B880-6E89079DA0F1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5911082" y="-14010005"/>
              <a:ext cx="228792" cy="203260"/>
            </a:xfrm>
            <a:custGeom>
              <a:avLst/>
              <a:gdLst>
                <a:gd name="connsiteX0" fmla="*/ 200630 w 228792"/>
                <a:gd name="connsiteY0" fmla="*/ 45631 h 203260"/>
                <a:gd name="connsiteX1" fmla="*/ 227982 w 228792"/>
                <a:gd name="connsiteY1" fmla="*/ 26899 h 203260"/>
                <a:gd name="connsiteX2" fmla="*/ 232287 w 228792"/>
                <a:gd name="connsiteY2" fmla="*/ 21835 h 203260"/>
                <a:gd name="connsiteX3" fmla="*/ 228990 w 228792"/>
                <a:gd name="connsiteY3" fmla="*/ 19056 h 203260"/>
                <a:gd name="connsiteX4" fmla="*/ 203418 w 228792"/>
                <a:gd name="connsiteY4" fmla="*/ 19809 h 203260"/>
                <a:gd name="connsiteX5" fmla="*/ 177584 w 228792"/>
                <a:gd name="connsiteY5" fmla="*/ 19056 h 203260"/>
                <a:gd name="connsiteX6" fmla="*/ 173032 w 228792"/>
                <a:gd name="connsiteY6" fmla="*/ 24113 h 203260"/>
                <a:gd name="connsiteX7" fmla="*/ 177584 w 228792"/>
                <a:gd name="connsiteY7" fmla="*/ 26899 h 203260"/>
                <a:gd name="connsiteX8" fmla="*/ 194807 w 228792"/>
                <a:gd name="connsiteY8" fmla="*/ 38032 h 203260"/>
                <a:gd name="connsiteX9" fmla="*/ 194044 w 228792"/>
                <a:gd name="connsiteY9" fmla="*/ 43351 h 203260"/>
                <a:gd name="connsiteX10" fmla="*/ 165684 w 228792"/>
                <a:gd name="connsiteY10" fmla="*/ 155978 h 203260"/>
                <a:gd name="connsiteX11" fmla="*/ 109725 w 228792"/>
                <a:gd name="connsiteY11" fmla="*/ 23860 h 203260"/>
                <a:gd name="connsiteX12" fmla="*/ 101622 w 228792"/>
                <a:gd name="connsiteY12" fmla="*/ 19056 h 203260"/>
                <a:gd name="connsiteX13" fmla="*/ 67684 w 228792"/>
                <a:gd name="connsiteY13" fmla="*/ 19056 h 203260"/>
                <a:gd name="connsiteX14" fmla="*/ 60344 w 228792"/>
                <a:gd name="connsiteY14" fmla="*/ 24113 h 203260"/>
                <a:gd name="connsiteX15" fmla="*/ 67430 w 228792"/>
                <a:gd name="connsiteY15" fmla="*/ 26899 h 203260"/>
                <a:gd name="connsiteX16" fmla="*/ 84653 w 228792"/>
                <a:gd name="connsiteY16" fmla="*/ 29179 h 203260"/>
                <a:gd name="connsiteX17" fmla="*/ 50723 w 228792"/>
                <a:gd name="connsiteY17" fmla="*/ 165085 h 203260"/>
                <a:gd name="connsiteX18" fmla="*/ 23372 w 228792"/>
                <a:gd name="connsiteY18" fmla="*/ 184070 h 203260"/>
                <a:gd name="connsiteX19" fmla="*/ 19066 w 228792"/>
                <a:gd name="connsiteY19" fmla="*/ 189127 h 203260"/>
                <a:gd name="connsiteX20" fmla="*/ 22363 w 228792"/>
                <a:gd name="connsiteY20" fmla="*/ 191913 h 203260"/>
                <a:gd name="connsiteX21" fmla="*/ 47681 w 228792"/>
                <a:gd name="connsiteY21" fmla="*/ 191152 h 203260"/>
                <a:gd name="connsiteX22" fmla="*/ 73761 w 228792"/>
                <a:gd name="connsiteY22" fmla="*/ 191913 h 203260"/>
                <a:gd name="connsiteX23" fmla="*/ 78321 w 228792"/>
                <a:gd name="connsiteY23" fmla="*/ 186849 h 203260"/>
                <a:gd name="connsiteX24" fmla="*/ 73261 w 228792"/>
                <a:gd name="connsiteY24" fmla="*/ 184070 h 203260"/>
                <a:gd name="connsiteX25" fmla="*/ 56547 w 228792"/>
                <a:gd name="connsiteY25" fmla="*/ 172931 h 203260"/>
                <a:gd name="connsiteX26" fmla="*/ 57555 w 228792"/>
                <a:gd name="connsiteY26" fmla="*/ 167111 h 203260"/>
                <a:gd name="connsiteX27" fmla="*/ 90984 w 228792"/>
                <a:gd name="connsiteY27" fmla="*/ 33482 h 203260"/>
                <a:gd name="connsiteX28" fmla="*/ 93264 w 228792"/>
                <a:gd name="connsiteY28" fmla="*/ 38032 h 203260"/>
                <a:gd name="connsiteX29" fmla="*/ 156317 w 228792"/>
                <a:gd name="connsiteY29" fmla="*/ 187103 h 203260"/>
                <a:gd name="connsiteX30" fmla="*/ 161132 w 228792"/>
                <a:gd name="connsiteY30" fmla="*/ 191913 h 203260"/>
                <a:gd name="connsiteX31" fmla="*/ 165183 w 228792"/>
                <a:gd name="connsiteY31" fmla="*/ 186602 h 203260"/>
                <a:gd name="connsiteX32" fmla="*/ 200630 w 228792"/>
                <a:gd name="connsiteY32" fmla="*/ 4563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8792" h="203260">
                  <a:moveTo>
                    <a:pt x="200630" y="45631"/>
                  </a:moveTo>
                  <a:cubicBezTo>
                    <a:pt x="203164" y="35508"/>
                    <a:pt x="207724" y="27662"/>
                    <a:pt x="227982" y="26899"/>
                  </a:cubicBezTo>
                  <a:cubicBezTo>
                    <a:pt x="229245" y="26899"/>
                    <a:pt x="232287" y="26647"/>
                    <a:pt x="232287" y="21835"/>
                  </a:cubicBezTo>
                  <a:cubicBezTo>
                    <a:pt x="232287" y="21588"/>
                    <a:pt x="232287" y="19056"/>
                    <a:pt x="228990" y="19056"/>
                  </a:cubicBezTo>
                  <a:cubicBezTo>
                    <a:pt x="220633" y="19056"/>
                    <a:pt x="211776" y="19809"/>
                    <a:pt x="203418" y="19809"/>
                  </a:cubicBezTo>
                  <a:cubicBezTo>
                    <a:pt x="194807" y="19809"/>
                    <a:pt x="185941" y="19056"/>
                    <a:pt x="177584" y="19056"/>
                  </a:cubicBezTo>
                  <a:cubicBezTo>
                    <a:pt x="176067" y="19056"/>
                    <a:pt x="173032" y="19056"/>
                    <a:pt x="173032" y="24113"/>
                  </a:cubicBezTo>
                  <a:cubicBezTo>
                    <a:pt x="173032" y="26899"/>
                    <a:pt x="175558" y="26899"/>
                    <a:pt x="177584" y="26899"/>
                  </a:cubicBezTo>
                  <a:cubicBezTo>
                    <a:pt x="192019" y="27154"/>
                    <a:pt x="194807" y="32467"/>
                    <a:pt x="194807" y="38032"/>
                  </a:cubicBezTo>
                  <a:cubicBezTo>
                    <a:pt x="194807" y="38794"/>
                    <a:pt x="194299" y="42590"/>
                    <a:pt x="194044" y="43351"/>
                  </a:cubicBezTo>
                  <a:lnTo>
                    <a:pt x="165684" y="155978"/>
                  </a:lnTo>
                  <a:lnTo>
                    <a:pt x="109725" y="23860"/>
                  </a:lnTo>
                  <a:cubicBezTo>
                    <a:pt x="107699" y="19310"/>
                    <a:pt x="107445" y="19056"/>
                    <a:pt x="101622" y="19056"/>
                  </a:cubicBezTo>
                  <a:lnTo>
                    <a:pt x="67684" y="19056"/>
                  </a:lnTo>
                  <a:cubicBezTo>
                    <a:pt x="62624" y="19056"/>
                    <a:pt x="60344" y="19056"/>
                    <a:pt x="60344" y="24113"/>
                  </a:cubicBezTo>
                  <a:cubicBezTo>
                    <a:pt x="60344" y="26899"/>
                    <a:pt x="62624" y="26899"/>
                    <a:pt x="67430" y="26899"/>
                  </a:cubicBezTo>
                  <a:cubicBezTo>
                    <a:pt x="68701" y="26899"/>
                    <a:pt x="84653" y="26899"/>
                    <a:pt x="84653" y="29179"/>
                  </a:cubicBezTo>
                  <a:lnTo>
                    <a:pt x="50723" y="165085"/>
                  </a:lnTo>
                  <a:cubicBezTo>
                    <a:pt x="48189" y="175209"/>
                    <a:pt x="43883" y="183307"/>
                    <a:pt x="23372" y="184070"/>
                  </a:cubicBezTo>
                  <a:cubicBezTo>
                    <a:pt x="21854" y="184070"/>
                    <a:pt x="19066" y="184324"/>
                    <a:pt x="19066" y="189127"/>
                  </a:cubicBezTo>
                  <a:cubicBezTo>
                    <a:pt x="19066" y="190898"/>
                    <a:pt x="20337" y="191913"/>
                    <a:pt x="22363" y="191913"/>
                  </a:cubicBezTo>
                  <a:cubicBezTo>
                    <a:pt x="30466" y="191913"/>
                    <a:pt x="39324" y="191152"/>
                    <a:pt x="47681" y="191152"/>
                  </a:cubicBezTo>
                  <a:cubicBezTo>
                    <a:pt x="56292" y="191152"/>
                    <a:pt x="65404" y="191913"/>
                    <a:pt x="73761" y="191913"/>
                  </a:cubicBezTo>
                  <a:cubicBezTo>
                    <a:pt x="75032" y="191913"/>
                    <a:pt x="78321" y="191913"/>
                    <a:pt x="78321" y="186849"/>
                  </a:cubicBezTo>
                  <a:cubicBezTo>
                    <a:pt x="78321" y="184324"/>
                    <a:pt x="76041" y="184070"/>
                    <a:pt x="73261" y="184070"/>
                  </a:cubicBezTo>
                  <a:cubicBezTo>
                    <a:pt x="58572" y="183561"/>
                    <a:pt x="56547" y="177995"/>
                    <a:pt x="56547" y="172931"/>
                  </a:cubicBezTo>
                  <a:cubicBezTo>
                    <a:pt x="56547" y="171160"/>
                    <a:pt x="56801" y="169897"/>
                    <a:pt x="57555" y="167111"/>
                  </a:cubicBezTo>
                  <a:lnTo>
                    <a:pt x="90984" y="33482"/>
                  </a:lnTo>
                  <a:cubicBezTo>
                    <a:pt x="91993" y="34999"/>
                    <a:pt x="91993" y="35508"/>
                    <a:pt x="93264" y="38032"/>
                  </a:cubicBezTo>
                  <a:lnTo>
                    <a:pt x="156317" y="187103"/>
                  </a:lnTo>
                  <a:cubicBezTo>
                    <a:pt x="158089" y="191406"/>
                    <a:pt x="158852" y="191913"/>
                    <a:pt x="161132" y="191913"/>
                  </a:cubicBezTo>
                  <a:cubicBezTo>
                    <a:pt x="163912" y="191913"/>
                    <a:pt x="163912" y="191152"/>
                    <a:pt x="165183" y="186602"/>
                  </a:cubicBezTo>
                  <a:lnTo>
                    <a:pt x="200630" y="4563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orme libre : forme 610">
              <a:extLst>
                <a:ext uri="{FF2B5EF4-FFF2-40B4-BE49-F238E27FC236}">
                  <a16:creationId xmlns:a16="http://schemas.microsoft.com/office/drawing/2014/main" id="{FEA3792D-5AE6-45A3-9313-22D6AEA4EF6E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6115699" y="-13877313"/>
              <a:ext cx="101685" cy="101630"/>
            </a:xfrm>
            <a:custGeom>
              <a:avLst/>
              <a:gdLst>
                <a:gd name="connsiteX0" fmla="*/ 85733 w 101685"/>
                <a:gd name="connsiteY0" fmla="*/ 29329 h 101630"/>
                <a:gd name="connsiteX1" fmla="*/ 76693 w 101685"/>
                <a:gd name="connsiteY1" fmla="*/ 39254 h 101630"/>
                <a:gd name="connsiteX2" fmla="*/ 83604 w 101685"/>
                <a:gd name="connsiteY2" fmla="*/ 45812 h 101630"/>
                <a:gd name="connsiteX3" fmla="*/ 93717 w 101685"/>
                <a:gd name="connsiteY3" fmla="*/ 34475 h 101630"/>
                <a:gd name="connsiteX4" fmla="*/ 70306 w 101685"/>
                <a:gd name="connsiteY4" fmla="*/ 19056 h 101630"/>
                <a:gd name="connsiteX5" fmla="*/ 19066 w 101685"/>
                <a:gd name="connsiteY5" fmla="*/ 68148 h 101630"/>
                <a:gd name="connsiteX6" fmla="*/ 51867 w 101685"/>
                <a:gd name="connsiteY6" fmla="*/ 98978 h 101630"/>
                <a:gd name="connsiteX7" fmla="*/ 95838 w 101685"/>
                <a:gd name="connsiteY7" fmla="*/ 78954 h 101630"/>
                <a:gd name="connsiteX8" fmla="*/ 92827 w 101685"/>
                <a:gd name="connsiteY8" fmla="*/ 75945 h 101630"/>
                <a:gd name="connsiteX9" fmla="*/ 89991 w 101685"/>
                <a:gd name="connsiteY9" fmla="*/ 77714 h 101630"/>
                <a:gd name="connsiteX10" fmla="*/ 52225 w 101685"/>
                <a:gd name="connsiteY10" fmla="*/ 94016 h 101630"/>
                <a:gd name="connsiteX11" fmla="*/ 33778 w 101685"/>
                <a:gd name="connsiteY11" fmla="*/ 74348 h 101630"/>
                <a:gd name="connsiteX12" fmla="*/ 45488 w 101685"/>
                <a:gd name="connsiteY12" fmla="*/ 37658 h 101630"/>
                <a:gd name="connsiteX13" fmla="*/ 70306 w 101685"/>
                <a:gd name="connsiteY13" fmla="*/ 24018 h 101630"/>
                <a:gd name="connsiteX14" fmla="*/ 85733 w 101685"/>
                <a:gd name="connsiteY14" fmla="*/ 29329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101630">
                  <a:moveTo>
                    <a:pt x="85733" y="29329"/>
                  </a:moveTo>
                  <a:cubicBezTo>
                    <a:pt x="79354" y="30393"/>
                    <a:pt x="76693" y="35356"/>
                    <a:pt x="76693" y="39254"/>
                  </a:cubicBezTo>
                  <a:cubicBezTo>
                    <a:pt x="76693" y="44041"/>
                    <a:pt x="80419" y="45812"/>
                    <a:pt x="83604" y="45812"/>
                  </a:cubicBezTo>
                  <a:cubicBezTo>
                    <a:pt x="87505" y="45812"/>
                    <a:pt x="93717" y="42978"/>
                    <a:pt x="93717" y="34475"/>
                  </a:cubicBezTo>
                  <a:cubicBezTo>
                    <a:pt x="93717" y="22422"/>
                    <a:pt x="79886" y="19056"/>
                    <a:pt x="70306" y="19056"/>
                  </a:cubicBezTo>
                  <a:cubicBezTo>
                    <a:pt x="43709" y="19056"/>
                    <a:pt x="19066" y="43509"/>
                    <a:pt x="19066" y="68148"/>
                  </a:cubicBezTo>
                  <a:cubicBezTo>
                    <a:pt x="19066" y="83384"/>
                    <a:pt x="29703" y="98978"/>
                    <a:pt x="51867" y="98978"/>
                  </a:cubicBezTo>
                  <a:cubicBezTo>
                    <a:pt x="81833" y="98978"/>
                    <a:pt x="95838" y="81439"/>
                    <a:pt x="95838" y="78954"/>
                  </a:cubicBezTo>
                  <a:cubicBezTo>
                    <a:pt x="95838" y="77890"/>
                    <a:pt x="94249" y="75945"/>
                    <a:pt x="92827" y="75945"/>
                  </a:cubicBezTo>
                  <a:cubicBezTo>
                    <a:pt x="91763" y="75945"/>
                    <a:pt x="91406" y="76294"/>
                    <a:pt x="89991" y="77714"/>
                  </a:cubicBezTo>
                  <a:cubicBezTo>
                    <a:pt x="76160" y="94016"/>
                    <a:pt x="55411" y="94016"/>
                    <a:pt x="52225" y="94016"/>
                  </a:cubicBezTo>
                  <a:cubicBezTo>
                    <a:pt x="39459" y="94016"/>
                    <a:pt x="33778" y="85338"/>
                    <a:pt x="33778" y="74348"/>
                  </a:cubicBezTo>
                  <a:cubicBezTo>
                    <a:pt x="33778" y="69204"/>
                    <a:pt x="36265" y="49894"/>
                    <a:pt x="45488" y="37658"/>
                  </a:cubicBezTo>
                  <a:cubicBezTo>
                    <a:pt x="52225" y="28980"/>
                    <a:pt x="61440" y="24018"/>
                    <a:pt x="70306" y="24018"/>
                  </a:cubicBezTo>
                  <a:cubicBezTo>
                    <a:pt x="72792" y="24018"/>
                    <a:pt x="81301" y="24367"/>
                    <a:pt x="85733" y="2932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orme libre : forme 611">
              <a:extLst>
                <a:ext uri="{FF2B5EF4-FFF2-40B4-BE49-F238E27FC236}">
                  <a16:creationId xmlns:a16="http://schemas.microsoft.com/office/drawing/2014/main" id="{2EB77AA4-C211-45CA-A75A-D3824E459D30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6212703" y="-13992799"/>
              <a:ext cx="203371" cy="177853"/>
            </a:xfrm>
            <a:custGeom>
              <a:avLst/>
              <a:gdLst>
                <a:gd name="connsiteX0" fmla="*/ 58064 w 203370"/>
                <a:gd name="connsiteY0" fmla="*/ 73476 h 177852"/>
                <a:gd name="connsiteX1" fmla="*/ 94274 w 203370"/>
                <a:gd name="connsiteY1" fmla="*/ 73476 h 177852"/>
                <a:gd name="connsiteX2" fmla="*/ 94274 w 203370"/>
                <a:gd name="connsiteY2" fmla="*/ 65623 h 177852"/>
                <a:gd name="connsiteX3" fmla="*/ 58064 w 203370"/>
                <a:gd name="connsiteY3" fmla="*/ 65623 h 177852"/>
                <a:gd name="connsiteX4" fmla="*/ 58064 w 203370"/>
                <a:gd name="connsiteY4" fmla="*/ 19056 h 177852"/>
                <a:gd name="connsiteX5" fmla="*/ 51733 w 203370"/>
                <a:gd name="connsiteY5" fmla="*/ 19056 h 177852"/>
                <a:gd name="connsiteX6" fmla="*/ 19066 w 203370"/>
                <a:gd name="connsiteY6" fmla="*/ 67901 h 177852"/>
                <a:gd name="connsiteX7" fmla="*/ 19066 w 203370"/>
                <a:gd name="connsiteY7" fmla="*/ 73476 h 177852"/>
                <a:gd name="connsiteX8" fmla="*/ 40587 w 203370"/>
                <a:gd name="connsiteY8" fmla="*/ 73476 h 177852"/>
                <a:gd name="connsiteX9" fmla="*/ 40587 w 203370"/>
                <a:gd name="connsiteY9" fmla="*/ 143322 h 177852"/>
                <a:gd name="connsiteX10" fmla="*/ 73253 w 203370"/>
                <a:gd name="connsiteY10" fmla="*/ 177496 h 177852"/>
                <a:gd name="connsiteX11" fmla="*/ 98325 w 203370"/>
                <a:gd name="connsiteY11" fmla="*/ 143322 h 177852"/>
                <a:gd name="connsiteX12" fmla="*/ 98325 w 203370"/>
                <a:gd name="connsiteY12" fmla="*/ 128896 h 177852"/>
                <a:gd name="connsiteX13" fmla="*/ 91994 w 203370"/>
                <a:gd name="connsiteY13" fmla="*/ 128896 h 177852"/>
                <a:gd name="connsiteX14" fmla="*/ 91994 w 203370"/>
                <a:gd name="connsiteY14" fmla="*/ 142823 h 177852"/>
                <a:gd name="connsiteX15" fmla="*/ 75025 w 203370"/>
                <a:gd name="connsiteY15" fmla="*/ 171168 h 177852"/>
                <a:gd name="connsiteX16" fmla="*/ 58064 w 203370"/>
                <a:gd name="connsiteY16" fmla="*/ 143831 h 177852"/>
                <a:gd name="connsiteX17" fmla="*/ 58064 w 203370"/>
                <a:gd name="connsiteY17" fmla="*/ 73476 h 177852"/>
                <a:gd name="connsiteX18" fmla="*/ 155032 w 203370"/>
                <a:gd name="connsiteY18" fmla="*/ 90680 h 177852"/>
                <a:gd name="connsiteX19" fmla="*/ 155032 w 203370"/>
                <a:gd name="connsiteY19" fmla="*/ 62844 h 177852"/>
                <a:gd name="connsiteX20" fmla="*/ 119840 w 203370"/>
                <a:gd name="connsiteY20" fmla="*/ 65623 h 177852"/>
                <a:gd name="connsiteX21" fmla="*/ 119840 w 203370"/>
                <a:gd name="connsiteY21" fmla="*/ 73476 h 177852"/>
                <a:gd name="connsiteX22" fmla="*/ 139589 w 203370"/>
                <a:gd name="connsiteY22" fmla="*/ 87649 h 177852"/>
                <a:gd name="connsiteX23" fmla="*/ 139589 w 203370"/>
                <a:gd name="connsiteY23" fmla="*/ 155471 h 177852"/>
                <a:gd name="connsiteX24" fmla="*/ 119840 w 203370"/>
                <a:gd name="connsiteY24" fmla="*/ 166864 h 177852"/>
                <a:gd name="connsiteX25" fmla="*/ 119840 w 203370"/>
                <a:gd name="connsiteY25" fmla="*/ 174708 h 177852"/>
                <a:gd name="connsiteX26" fmla="*/ 148701 w 203370"/>
                <a:gd name="connsiteY26" fmla="*/ 173946 h 177852"/>
                <a:gd name="connsiteX27" fmla="*/ 180867 w 203370"/>
                <a:gd name="connsiteY27" fmla="*/ 174708 h 177852"/>
                <a:gd name="connsiteX28" fmla="*/ 180867 w 203370"/>
                <a:gd name="connsiteY28" fmla="*/ 166864 h 177852"/>
                <a:gd name="connsiteX29" fmla="*/ 175544 w 203370"/>
                <a:gd name="connsiteY29" fmla="*/ 166864 h 177852"/>
                <a:gd name="connsiteX30" fmla="*/ 156303 w 203370"/>
                <a:gd name="connsiteY30" fmla="*/ 154970 h 177852"/>
                <a:gd name="connsiteX31" fmla="*/ 156303 w 203370"/>
                <a:gd name="connsiteY31" fmla="*/ 115993 h 177852"/>
                <a:gd name="connsiteX32" fmla="*/ 186182 w 203370"/>
                <a:gd name="connsiteY32" fmla="*/ 68410 h 177852"/>
                <a:gd name="connsiteX33" fmla="*/ 188970 w 203370"/>
                <a:gd name="connsiteY33" fmla="*/ 68664 h 177852"/>
                <a:gd name="connsiteX34" fmla="*/ 183147 w 203370"/>
                <a:gd name="connsiteY34" fmla="*/ 78533 h 177852"/>
                <a:gd name="connsiteX35" fmla="*/ 194031 w 203370"/>
                <a:gd name="connsiteY35" fmla="*/ 89418 h 177852"/>
                <a:gd name="connsiteX36" fmla="*/ 204922 w 203370"/>
                <a:gd name="connsiteY36" fmla="*/ 78279 h 177852"/>
                <a:gd name="connsiteX37" fmla="*/ 186182 w 203370"/>
                <a:gd name="connsiteY37" fmla="*/ 62844 h 177852"/>
                <a:gd name="connsiteX38" fmla="*/ 155032 w 203370"/>
                <a:gd name="connsiteY38" fmla="*/ 90680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3370" h="177852">
                  <a:moveTo>
                    <a:pt x="58064" y="73476"/>
                  </a:moveTo>
                  <a:lnTo>
                    <a:pt x="94274" y="73476"/>
                  </a:lnTo>
                  <a:lnTo>
                    <a:pt x="94274" y="65623"/>
                  </a:lnTo>
                  <a:lnTo>
                    <a:pt x="58064" y="65623"/>
                  </a:lnTo>
                  <a:lnTo>
                    <a:pt x="58064" y="19056"/>
                  </a:lnTo>
                  <a:lnTo>
                    <a:pt x="51733" y="19056"/>
                  </a:lnTo>
                  <a:cubicBezTo>
                    <a:pt x="51478" y="39811"/>
                    <a:pt x="43876" y="66893"/>
                    <a:pt x="19066" y="67901"/>
                  </a:cubicBezTo>
                  <a:lnTo>
                    <a:pt x="19066" y="73476"/>
                  </a:lnTo>
                  <a:lnTo>
                    <a:pt x="40587" y="73476"/>
                  </a:lnTo>
                  <a:lnTo>
                    <a:pt x="40587" y="143322"/>
                  </a:lnTo>
                  <a:cubicBezTo>
                    <a:pt x="40587" y="174455"/>
                    <a:pt x="64141" y="177496"/>
                    <a:pt x="73253" y="177496"/>
                  </a:cubicBezTo>
                  <a:cubicBezTo>
                    <a:pt x="91231" y="177496"/>
                    <a:pt x="98325" y="159520"/>
                    <a:pt x="98325" y="143322"/>
                  </a:cubicBezTo>
                  <a:lnTo>
                    <a:pt x="98325" y="128896"/>
                  </a:lnTo>
                  <a:lnTo>
                    <a:pt x="91994" y="128896"/>
                  </a:lnTo>
                  <a:lnTo>
                    <a:pt x="91994" y="142823"/>
                  </a:lnTo>
                  <a:cubicBezTo>
                    <a:pt x="91994" y="161545"/>
                    <a:pt x="84399" y="171168"/>
                    <a:pt x="75025" y="171168"/>
                  </a:cubicBezTo>
                  <a:cubicBezTo>
                    <a:pt x="58064" y="171168"/>
                    <a:pt x="58064" y="148134"/>
                    <a:pt x="58064" y="143831"/>
                  </a:cubicBezTo>
                  <a:lnTo>
                    <a:pt x="58064" y="73476"/>
                  </a:lnTo>
                  <a:close/>
                  <a:moveTo>
                    <a:pt x="155032" y="90680"/>
                  </a:moveTo>
                  <a:lnTo>
                    <a:pt x="155032" y="62844"/>
                  </a:lnTo>
                  <a:lnTo>
                    <a:pt x="119840" y="65623"/>
                  </a:lnTo>
                  <a:lnTo>
                    <a:pt x="119840" y="73476"/>
                  </a:lnTo>
                  <a:cubicBezTo>
                    <a:pt x="137563" y="73476"/>
                    <a:pt x="139589" y="75246"/>
                    <a:pt x="139589" y="87649"/>
                  </a:cubicBezTo>
                  <a:lnTo>
                    <a:pt x="139589" y="155471"/>
                  </a:lnTo>
                  <a:cubicBezTo>
                    <a:pt x="139589" y="166864"/>
                    <a:pt x="136801" y="166864"/>
                    <a:pt x="119840" y="166864"/>
                  </a:cubicBezTo>
                  <a:lnTo>
                    <a:pt x="119840" y="174708"/>
                  </a:lnTo>
                  <a:cubicBezTo>
                    <a:pt x="129715" y="174455"/>
                    <a:pt x="141615" y="173946"/>
                    <a:pt x="148701" y="173946"/>
                  </a:cubicBezTo>
                  <a:cubicBezTo>
                    <a:pt x="158830" y="173946"/>
                    <a:pt x="170738" y="173946"/>
                    <a:pt x="180867" y="174708"/>
                  </a:cubicBezTo>
                  <a:lnTo>
                    <a:pt x="180867" y="166864"/>
                  </a:lnTo>
                  <a:lnTo>
                    <a:pt x="175544" y="166864"/>
                  </a:lnTo>
                  <a:cubicBezTo>
                    <a:pt x="156804" y="166864"/>
                    <a:pt x="156303" y="164077"/>
                    <a:pt x="156303" y="154970"/>
                  </a:cubicBezTo>
                  <a:lnTo>
                    <a:pt x="156303" y="115993"/>
                  </a:lnTo>
                  <a:cubicBezTo>
                    <a:pt x="156303" y="90935"/>
                    <a:pt x="166933" y="68410"/>
                    <a:pt x="186182" y="68410"/>
                  </a:cubicBezTo>
                  <a:cubicBezTo>
                    <a:pt x="187953" y="68410"/>
                    <a:pt x="188461" y="68410"/>
                    <a:pt x="188970" y="68664"/>
                  </a:cubicBezTo>
                  <a:cubicBezTo>
                    <a:pt x="188207" y="68919"/>
                    <a:pt x="183147" y="71950"/>
                    <a:pt x="183147" y="78533"/>
                  </a:cubicBezTo>
                  <a:cubicBezTo>
                    <a:pt x="183147" y="85623"/>
                    <a:pt x="188461" y="89418"/>
                    <a:pt x="194031" y="89418"/>
                  </a:cubicBezTo>
                  <a:cubicBezTo>
                    <a:pt x="198590" y="89418"/>
                    <a:pt x="204922" y="86377"/>
                    <a:pt x="204922" y="78279"/>
                  </a:cubicBezTo>
                  <a:cubicBezTo>
                    <a:pt x="204922" y="70181"/>
                    <a:pt x="197073" y="62844"/>
                    <a:pt x="186182" y="62844"/>
                  </a:cubicBezTo>
                  <a:cubicBezTo>
                    <a:pt x="167696" y="62844"/>
                    <a:pt x="158584" y="79803"/>
                    <a:pt x="155032" y="9068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orme libre : forme 612">
              <a:extLst>
                <a:ext uri="{FF2B5EF4-FFF2-40B4-BE49-F238E27FC236}">
                  <a16:creationId xmlns:a16="http://schemas.microsoft.com/office/drawing/2014/main" id="{BF56917C-6171-440C-86DC-B2B18B8397DC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6462796" y="-14128227"/>
              <a:ext cx="76264" cy="482743"/>
            </a:xfrm>
            <a:custGeom>
              <a:avLst/>
              <a:gdLst>
                <a:gd name="connsiteX0" fmla="*/ 19066 w 76264"/>
                <a:gd name="connsiteY0" fmla="*/ 474368 h 482743"/>
                <a:gd name="connsiteX1" fmla="*/ 76550 w 76264"/>
                <a:gd name="connsiteY1" fmla="*/ 474368 h 482743"/>
                <a:gd name="connsiteX2" fmla="*/ 76550 w 76264"/>
                <a:gd name="connsiteY2" fmla="*/ 462472 h 482743"/>
                <a:gd name="connsiteX3" fmla="*/ 30966 w 76264"/>
                <a:gd name="connsiteY3" fmla="*/ 462472 h 482743"/>
                <a:gd name="connsiteX4" fmla="*/ 30966 w 76264"/>
                <a:gd name="connsiteY4" fmla="*/ 30950 h 482743"/>
                <a:gd name="connsiteX5" fmla="*/ 76550 w 76264"/>
                <a:gd name="connsiteY5" fmla="*/ 30950 h 482743"/>
                <a:gd name="connsiteX6" fmla="*/ 76550 w 76264"/>
                <a:gd name="connsiteY6" fmla="*/ 19056 h 482743"/>
                <a:gd name="connsiteX7" fmla="*/ 19066 w 76264"/>
                <a:gd name="connsiteY7" fmla="*/ 19056 h 482743"/>
                <a:gd name="connsiteX8" fmla="*/ 19066 w 76264"/>
                <a:gd name="connsiteY8" fmla="*/ 474368 h 482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264" h="482743">
                  <a:moveTo>
                    <a:pt x="19066" y="474368"/>
                  </a:moveTo>
                  <a:lnTo>
                    <a:pt x="76550" y="474368"/>
                  </a:lnTo>
                  <a:lnTo>
                    <a:pt x="76550" y="462472"/>
                  </a:lnTo>
                  <a:lnTo>
                    <a:pt x="30966" y="462472"/>
                  </a:lnTo>
                  <a:lnTo>
                    <a:pt x="30966" y="30950"/>
                  </a:lnTo>
                  <a:lnTo>
                    <a:pt x="76550" y="30950"/>
                  </a:lnTo>
                  <a:lnTo>
                    <a:pt x="76550" y="19056"/>
                  </a:lnTo>
                  <a:lnTo>
                    <a:pt x="19066" y="19056"/>
                  </a:lnTo>
                  <a:lnTo>
                    <a:pt x="19066" y="47436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orme libre : forme 623">
              <a:extLst>
                <a:ext uri="{FF2B5EF4-FFF2-40B4-BE49-F238E27FC236}">
                  <a16:creationId xmlns:a16="http://schemas.microsoft.com/office/drawing/2014/main" id="{D0FFEA42-5E33-4843-BB10-9EFA6526B775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6602451" y="-13905476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6 w 177949"/>
                <a:gd name="connsiteY1" fmla="*/ 24113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3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7" y="29179"/>
                    <a:pt x="173786" y="29179"/>
                    <a:pt x="173786" y="24113"/>
                  </a:cubicBezTo>
                  <a:cubicBezTo>
                    <a:pt x="173786" y="19056"/>
                    <a:pt x="169227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3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orme libre : forme 624">
              <a:extLst>
                <a:ext uri="{FF2B5EF4-FFF2-40B4-BE49-F238E27FC236}">
                  <a16:creationId xmlns:a16="http://schemas.microsoft.com/office/drawing/2014/main" id="{A0E40D9B-D5B9-4676-A54B-A49DE9FBC348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6887646" y="-14176950"/>
              <a:ext cx="101685" cy="203260"/>
            </a:xfrm>
            <a:custGeom>
              <a:avLst/>
              <a:gdLst>
                <a:gd name="connsiteX0" fmla="*/ 70981 w 101685"/>
                <a:gd name="connsiteY0" fmla="*/ 25631 h 203260"/>
                <a:gd name="connsiteX1" fmla="*/ 65150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9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6 w 101685"/>
                <a:gd name="connsiteY6" fmla="*/ 179766 h 203260"/>
                <a:gd name="connsiteX7" fmla="*/ 20583 w 101685"/>
                <a:gd name="connsiteY7" fmla="*/ 179766 h 203260"/>
                <a:gd name="connsiteX8" fmla="*/ 20583 w 101685"/>
                <a:gd name="connsiteY8" fmla="*/ 187612 h 203260"/>
                <a:gd name="connsiteX9" fmla="*/ 61607 w 101685"/>
                <a:gd name="connsiteY9" fmla="*/ 186849 h 203260"/>
                <a:gd name="connsiteX10" fmla="*/ 102631 w 101685"/>
                <a:gd name="connsiteY10" fmla="*/ 187612 h 203260"/>
                <a:gd name="connsiteX11" fmla="*/ 102631 w 101685"/>
                <a:gd name="connsiteY11" fmla="*/ 179766 h 203260"/>
                <a:gd name="connsiteX12" fmla="*/ 94527 w 101685"/>
                <a:gd name="connsiteY12" fmla="*/ 179766 h 203260"/>
                <a:gd name="connsiteX13" fmla="*/ 70981 w 101685"/>
                <a:gd name="connsiteY13" fmla="*/ 167618 h 203260"/>
                <a:gd name="connsiteX14" fmla="*/ 70981 w 101685"/>
                <a:gd name="connsiteY14" fmla="*/ 2563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1" y="25631"/>
                  </a:moveTo>
                  <a:cubicBezTo>
                    <a:pt x="70981" y="19557"/>
                    <a:pt x="70981" y="19056"/>
                    <a:pt x="65150" y="19056"/>
                  </a:cubicBezTo>
                  <a:cubicBezTo>
                    <a:pt x="49452" y="35253"/>
                    <a:pt x="27169" y="35253"/>
                    <a:pt x="19066" y="35253"/>
                  </a:cubicBezTo>
                  <a:lnTo>
                    <a:pt x="19066" y="43099"/>
                  </a:lnTo>
                  <a:cubicBezTo>
                    <a:pt x="24126" y="43099"/>
                    <a:pt x="39069" y="43099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6" y="179766"/>
                  </a:cubicBezTo>
                  <a:lnTo>
                    <a:pt x="20583" y="179766"/>
                  </a:lnTo>
                  <a:lnTo>
                    <a:pt x="20583" y="187612"/>
                  </a:lnTo>
                  <a:cubicBezTo>
                    <a:pt x="29449" y="186849"/>
                    <a:pt x="51478" y="186849"/>
                    <a:pt x="61607" y="186849"/>
                  </a:cubicBezTo>
                  <a:cubicBezTo>
                    <a:pt x="71736" y="186849"/>
                    <a:pt x="93765" y="186849"/>
                    <a:pt x="102631" y="187612"/>
                  </a:cubicBezTo>
                  <a:lnTo>
                    <a:pt x="102631" y="179766"/>
                  </a:lnTo>
                  <a:lnTo>
                    <a:pt x="94527" y="179766"/>
                  </a:lnTo>
                  <a:cubicBezTo>
                    <a:pt x="71736" y="179766"/>
                    <a:pt x="70981" y="176980"/>
                    <a:pt x="70981" y="167618"/>
                  </a:cubicBezTo>
                  <a:lnTo>
                    <a:pt x="70981" y="2563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orme libre : forme 625">
              <a:extLst>
                <a:ext uri="{FF2B5EF4-FFF2-40B4-BE49-F238E27FC236}">
                  <a16:creationId xmlns:a16="http://schemas.microsoft.com/office/drawing/2014/main" id="{E79527AC-9C82-45CD-B839-9C9F375E5178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6876603" y="-13888980"/>
              <a:ext cx="127107" cy="25408"/>
            </a:xfrm>
            <a:custGeom>
              <a:avLst/>
              <a:gdLst>
                <a:gd name="connsiteX0" fmla="*/ 7588 w 127106"/>
                <a:gd name="connsiteY0" fmla="*/ 7584 h 0"/>
                <a:gd name="connsiteX1" fmla="*/ 134198 w 127106"/>
                <a:gd name="connsiteY1" fmla="*/ 7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06">
                  <a:moveTo>
                    <a:pt x="7588" y="7584"/>
                  </a:moveTo>
                  <a:lnTo>
                    <a:pt x="134198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orme libre : forme 626">
              <a:extLst>
                <a:ext uri="{FF2B5EF4-FFF2-40B4-BE49-F238E27FC236}">
                  <a16:creationId xmlns:a16="http://schemas.microsoft.com/office/drawing/2014/main" id="{031971A8-D2B4-4174-B930-7167C5A436DA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6877772" y="-13832067"/>
              <a:ext cx="127107" cy="203260"/>
            </a:xfrm>
            <a:custGeom>
              <a:avLst/>
              <a:gdLst>
                <a:gd name="connsiteX0" fmla="*/ 38561 w 127106"/>
                <a:gd name="connsiteY0" fmla="*/ 168126 h 203260"/>
                <a:gd name="connsiteX1" fmla="*/ 65404 w 127106"/>
                <a:gd name="connsiteY1" fmla="*/ 142052 h 203260"/>
                <a:gd name="connsiteX2" fmla="*/ 120100 w 127106"/>
                <a:gd name="connsiteY2" fmla="*/ 68156 h 203260"/>
                <a:gd name="connsiteX3" fmla="*/ 66421 w 127106"/>
                <a:gd name="connsiteY3" fmla="*/ 19056 h 203260"/>
                <a:gd name="connsiteX4" fmla="*/ 19066 w 127106"/>
                <a:gd name="connsiteY4" fmla="*/ 64860 h 203260"/>
                <a:gd name="connsiteX5" fmla="*/ 32484 w 127106"/>
                <a:gd name="connsiteY5" fmla="*/ 79033 h 203260"/>
                <a:gd name="connsiteX6" fmla="*/ 45655 w 127106"/>
                <a:gd name="connsiteY6" fmla="*/ 65622 h 203260"/>
                <a:gd name="connsiteX7" fmla="*/ 32229 w 127106"/>
                <a:gd name="connsiteY7" fmla="*/ 52457 h 203260"/>
                <a:gd name="connsiteX8" fmla="*/ 28941 w 127106"/>
                <a:gd name="connsiteY8" fmla="*/ 52712 h 203260"/>
                <a:gd name="connsiteX9" fmla="*/ 63124 w 127106"/>
                <a:gd name="connsiteY9" fmla="*/ 26899 h 203260"/>
                <a:gd name="connsiteX10" fmla="*/ 97062 w 127106"/>
                <a:gd name="connsiteY10" fmla="*/ 68156 h 203260"/>
                <a:gd name="connsiteX11" fmla="*/ 70473 w 127106"/>
                <a:gd name="connsiteY11" fmla="*/ 124084 h 203260"/>
                <a:gd name="connsiteX12" fmla="*/ 21846 w 127106"/>
                <a:gd name="connsiteY12" fmla="*/ 178250 h 203260"/>
                <a:gd name="connsiteX13" fmla="*/ 19066 w 127106"/>
                <a:gd name="connsiteY13" fmla="*/ 187610 h 203260"/>
                <a:gd name="connsiteX14" fmla="*/ 113014 w 127106"/>
                <a:gd name="connsiteY14" fmla="*/ 187610 h 203260"/>
                <a:gd name="connsiteX15" fmla="*/ 120100 w 127106"/>
                <a:gd name="connsiteY15" fmla="*/ 143576 h 203260"/>
                <a:gd name="connsiteX16" fmla="*/ 113768 w 127106"/>
                <a:gd name="connsiteY16" fmla="*/ 143576 h 203260"/>
                <a:gd name="connsiteX17" fmla="*/ 108200 w 127106"/>
                <a:gd name="connsiteY17" fmla="*/ 166101 h 203260"/>
                <a:gd name="connsiteX18" fmla="*/ 84145 w 127106"/>
                <a:gd name="connsiteY18" fmla="*/ 168126 h 203260"/>
                <a:gd name="connsiteX19" fmla="*/ 38561 w 127106"/>
                <a:gd name="connsiteY19" fmla="*/ 16812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1" y="168126"/>
                  </a:moveTo>
                  <a:lnTo>
                    <a:pt x="65404" y="142052"/>
                  </a:lnTo>
                  <a:cubicBezTo>
                    <a:pt x="104911" y="107124"/>
                    <a:pt x="120100" y="93459"/>
                    <a:pt x="120100" y="68156"/>
                  </a:cubicBezTo>
                  <a:cubicBezTo>
                    <a:pt x="120100" y="39302"/>
                    <a:pt x="97308" y="19056"/>
                    <a:pt x="66421" y="19056"/>
                  </a:cubicBezTo>
                  <a:cubicBezTo>
                    <a:pt x="37807" y="19056"/>
                    <a:pt x="19066" y="42334"/>
                    <a:pt x="19066" y="64860"/>
                  </a:cubicBezTo>
                  <a:cubicBezTo>
                    <a:pt x="19066" y="79033"/>
                    <a:pt x="31729" y="79033"/>
                    <a:pt x="32484" y="79033"/>
                  </a:cubicBezTo>
                  <a:cubicBezTo>
                    <a:pt x="36790" y="79033"/>
                    <a:pt x="45655" y="75999"/>
                    <a:pt x="45655" y="65622"/>
                  </a:cubicBezTo>
                  <a:cubicBezTo>
                    <a:pt x="45655" y="59040"/>
                    <a:pt x="41095" y="52457"/>
                    <a:pt x="32229" y="52457"/>
                  </a:cubicBezTo>
                  <a:cubicBezTo>
                    <a:pt x="30204" y="52457"/>
                    <a:pt x="29703" y="52457"/>
                    <a:pt x="28941" y="52712"/>
                  </a:cubicBezTo>
                  <a:cubicBezTo>
                    <a:pt x="34764" y="36261"/>
                    <a:pt x="48435" y="26899"/>
                    <a:pt x="63124" y="26899"/>
                  </a:cubicBezTo>
                  <a:cubicBezTo>
                    <a:pt x="86171" y="26899"/>
                    <a:pt x="97062" y="47400"/>
                    <a:pt x="97062" y="68156"/>
                  </a:cubicBezTo>
                  <a:cubicBezTo>
                    <a:pt x="97062" y="88402"/>
                    <a:pt x="84399" y="108395"/>
                    <a:pt x="70473" y="124084"/>
                  </a:cubicBezTo>
                  <a:lnTo>
                    <a:pt x="21846" y="178250"/>
                  </a:lnTo>
                  <a:cubicBezTo>
                    <a:pt x="19066" y="181029"/>
                    <a:pt x="19066" y="181536"/>
                    <a:pt x="19066" y="187610"/>
                  </a:cubicBezTo>
                  <a:lnTo>
                    <a:pt x="113014" y="187610"/>
                  </a:lnTo>
                  <a:lnTo>
                    <a:pt x="120100" y="143576"/>
                  </a:lnTo>
                  <a:lnTo>
                    <a:pt x="113768" y="143576"/>
                  </a:lnTo>
                  <a:cubicBezTo>
                    <a:pt x="112505" y="151166"/>
                    <a:pt x="110734" y="162299"/>
                    <a:pt x="108200" y="166101"/>
                  </a:cubicBezTo>
                  <a:cubicBezTo>
                    <a:pt x="106428" y="168126"/>
                    <a:pt x="89714" y="168126"/>
                    <a:pt x="84145" y="168126"/>
                  </a:cubicBezTo>
                  <a:lnTo>
                    <a:pt x="38561" y="1681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orme libre : forme 627">
              <a:extLst>
                <a:ext uri="{FF2B5EF4-FFF2-40B4-BE49-F238E27FC236}">
                  <a16:creationId xmlns:a16="http://schemas.microsoft.com/office/drawing/2014/main" id="{7BD4D967-F482-46CF-BC27-0691BD3344D3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7031731" y="-14009251"/>
              <a:ext cx="203371" cy="203260"/>
            </a:xfrm>
            <a:custGeom>
              <a:avLst/>
              <a:gdLst>
                <a:gd name="connsiteX0" fmla="*/ 86170 w 203370"/>
                <a:gd name="connsiteY0" fmla="*/ 108903 h 203260"/>
                <a:gd name="connsiteX1" fmla="*/ 110734 w 203370"/>
                <a:gd name="connsiteY1" fmla="*/ 108903 h 203260"/>
                <a:gd name="connsiteX2" fmla="*/ 131754 w 203370"/>
                <a:gd name="connsiteY2" fmla="*/ 120297 h 203260"/>
                <a:gd name="connsiteX3" fmla="*/ 129983 w 203370"/>
                <a:gd name="connsiteY3" fmla="*/ 132700 h 203260"/>
                <a:gd name="connsiteX4" fmla="*/ 129220 w 203370"/>
                <a:gd name="connsiteY4" fmla="*/ 135478 h 203260"/>
                <a:gd name="connsiteX5" fmla="*/ 132263 w 203370"/>
                <a:gd name="connsiteY5" fmla="*/ 138519 h 203260"/>
                <a:gd name="connsiteX6" fmla="*/ 136060 w 203370"/>
                <a:gd name="connsiteY6" fmla="*/ 133199 h 203260"/>
                <a:gd name="connsiteX7" fmla="*/ 149986 w 203370"/>
                <a:gd name="connsiteY7" fmla="*/ 78279 h 203260"/>
                <a:gd name="connsiteX8" fmla="*/ 150749 w 203370"/>
                <a:gd name="connsiteY8" fmla="*/ 74230 h 203260"/>
                <a:gd name="connsiteX9" fmla="*/ 147706 w 203370"/>
                <a:gd name="connsiteY9" fmla="*/ 71451 h 203260"/>
                <a:gd name="connsiteX10" fmla="*/ 143909 w 203370"/>
                <a:gd name="connsiteY10" fmla="*/ 76762 h 203260"/>
                <a:gd name="connsiteX11" fmla="*/ 111242 w 203370"/>
                <a:gd name="connsiteY11" fmla="*/ 101059 h 203260"/>
                <a:gd name="connsiteX12" fmla="*/ 88196 w 203370"/>
                <a:gd name="connsiteY12" fmla="*/ 101059 h 203260"/>
                <a:gd name="connsiteX13" fmla="*/ 104402 w 203370"/>
                <a:gd name="connsiteY13" fmla="*/ 36778 h 203260"/>
                <a:gd name="connsiteX14" fmla="*/ 118082 w 203370"/>
                <a:gd name="connsiteY14" fmla="*/ 26909 h 203260"/>
                <a:gd name="connsiteX15" fmla="*/ 151503 w 203370"/>
                <a:gd name="connsiteY15" fmla="*/ 26909 h 203260"/>
                <a:gd name="connsiteX16" fmla="*/ 188475 w 203370"/>
                <a:gd name="connsiteY16" fmla="*/ 54746 h 203260"/>
                <a:gd name="connsiteX17" fmla="*/ 187721 w 203370"/>
                <a:gd name="connsiteY17" fmla="*/ 68410 h 203260"/>
                <a:gd name="connsiteX18" fmla="*/ 187212 w 203370"/>
                <a:gd name="connsiteY18" fmla="*/ 72968 h 203260"/>
                <a:gd name="connsiteX19" fmla="*/ 190247 w 203370"/>
                <a:gd name="connsiteY19" fmla="*/ 76001 h 203260"/>
                <a:gd name="connsiteX20" fmla="*/ 193798 w 203370"/>
                <a:gd name="connsiteY20" fmla="*/ 69680 h 203260"/>
                <a:gd name="connsiteX21" fmla="*/ 198859 w 203370"/>
                <a:gd name="connsiteY21" fmla="*/ 25893 h 203260"/>
                <a:gd name="connsiteX22" fmla="*/ 192027 w 203370"/>
                <a:gd name="connsiteY22" fmla="*/ 19056 h 203260"/>
                <a:gd name="connsiteX23" fmla="*/ 67939 w 203370"/>
                <a:gd name="connsiteY23" fmla="*/ 19056 h 203260"/>
                <a:gd name="connsiteX24" fmla="*/ 60344 w 203370"/>
                <a:gd name="connsiteY24" fmla="*/ 24122 h 203260"/>
                <a:gd name="connsiteX25" fmla="*/ 67438 w 203370"/>
                <a:gd name="connsiteY25" fmla="*/ 26909 h 203260"/>
                <a:gd name="connsiteX26" fmla="*/ 83899 w 203370"/>
                <a:gd name="connsiteY26" fmla="*/ 31459 h 203260"/>
                <a:gd name="connsiteX27" fmla="*/ 82628 w 203370"/>
                <a:gd name="connsiteY27" fmla="*/ 37533 h 203260"/>
                <a:gd name="connsiteX28" fmla="*/ 49206 w 203370"/>
                <a:gd name="connsiteY28" fmla="*/ 171422 h 203260"/>
                <a:gd name="connsiteX29" fmla="*/ 26160 w 203370"/>
                <a:gd name="connsiteY29" fmla="*/ 183316 h 203260"/>
                <a:gd name="connsiteX30" fmla="*/ 19066 w 203370"/>
                <a:gd name="connsiteY30" fmla="*/ 188119 h 203260"/>
                <a:gd name="connsiteX31" fmla="*/ 22864 w 203370"/>
                <a:gd name="connsiteY31" fmla="*/ 191160 h 203260"/>
                <a:gd name="connsiteX32" fmla="*/ 56292 w 203370"/>
                <a:gd name="connsiteY32" fmla="*/ 190398 h 203260"/>
                <a:gd name="connsiteX33" fmla="*/ 94027 w 203370"/>
                <a:gd name="connsiteY33" fmla="*/ 191160 h 203260"/>
                <a:gd name="connsiteX34" fmla="*/ 99342 w 203370"/>
                <a:gd name="connsiteY34" fmla="*/ 186349 h 203260"/>
                <a:gd name="connsiteX35" fmla="*/ 97825 w 203370"/>
                <a:gd name="connsiteY35" fmla="*/ 183570 h 203260"/>
                <a:gd name="connsiteX36" fmla="*/ 90730 w 203370"/>
                <a:gd name="connsiteY36" fmla="*/ 183316 h 203260"/>
                <a:gd name="connsiteX37" fmla="*/ 77567 w 203370"/>
                <a:gd name="connsiteY37" fmla="*/ 182807 h 203260"/>
                <a:gd name="connsiteX38" fmla="*/ 69464 w 203370"/>
                <a:gd name="connsiteY38" fmla="*/ 177750 h 203260"/>
                <a:gd name="connsiteX39" fmla="*/ 70473 w 203370"/>
                <a:gd name="connsiteY39" fmla="*/ 171923 h 203260"/>
                <a:gd name="connsiteX40" fmla="*/ 86170 w 203370"/>
                <a:gd name="connsiteY40" fmla="*/ 108903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3370" h="203260">
                  <a:moveTo>
                    <a:pt x="86170" y="108903"/>
                  </a:moveTo>
                  <a:lnTo>
                    <a:pt x="110734" y="108903"/>
                  </a:lnTo>
                  <a:cubicBezTo>
                    <a:pt x="129728" y="108903"/>
                    <a:pt x="131754" y="112954"/>
                    <a:pt x="131754" y="120297"/>
                  </a:cubicBezTo>
                  <a:cubicBezTo>
                    <a:pt x="131754" y="122068"/>
                    <a:pt x="131754" y="125101"/>
                    <a:pt x="129983" y="132700"/>
                  </a:cubicBezTo>
                  <a:cubicBezTo>
                    <a:pt x="129474" y="133962"/>
                    <a:pt x="129220" y="134978"/>
                    <a:pt x="129220" y="135478"/>
                  </a:cubicBezTo>
                  <a:cubicBezTo>
                    <a:pt x="129220" y="137504"/>
                    <a:pt x="130745" y="138519"/>
                    <a:pt x="132263" y="138519"/>
                  </a:cubicBezTo>
                  <a:cubicBezTo>
                    <a:pt x="134797" y="138519"/>
                    <a:pt x="134797" y="137757"/>
                    <a:pt x="136060" y="133199"/>
                  </a:cubicBezTo>
                  <a:lnTo>
                    <a:pt x="149986" y="78279"/>
                  </a:lnTo>
                  <a:cubicBezTo>
                    <a:pt x="150749" y="75500"/>
                    <a:pt x="150749" y="74993"/>
                    <a:pt x="150749" y="74230"/>
                  </a:cubicBezTo>
                  <a:cubicBezTo>
                    <a:pt x="150749" y="73731"/>
                    <a:pt x="150240" y="71451"/>
                    <a:pt x="147706" y="71451"/>
                  </a:cubicBezTo>
                  <a:cubicBezTo>
                    <a:pt x="145172" y="71451"/>
                    <a:pt x="144926" y="72713"/>
                    <a:pt x="143909" y="76762"/>
                  </a:cubicBezTo>
                  <a:cubicBezTo>
                    <a:pt x="138594" y="96502"/>
                    <a:pt x="132771" y="101059"/>
                    <a:pt x="111242" y="101059"/>
                  </a:cubicBezTo>
                  <a:lnTo>
                    <a:pt x="88196" y="101059"/>
                  </a:lnTo>
                  <a:lnTo>
                    <a:pt x="104402" y="36778"/>
                  </a:lnTo>
                  <a:cubicBezTo>
                    <a:pt x="106682" y="27917"/>
                    <a:pt x="106937" y="26909"/>
                    <a:pt x="118082" y="26909"/>
                  </a:cubicBezTo>
                  <a:lnTo>
                    <a:pt x="151503" y="26909"/>
                  </a:lnTo>
                  <a:cubicBezTo>
                    <a:pt x="182653" y="26909"/>
                    <a:pt x="188475" y="35253"/>
                    <a:pt x="188475" y="54746"/>
                  </a:cubicBezTo>
                  <a:cubicBezTo>
                    <a:pt x="188475" y="60566"/>
                    <a:pt x="188475" y="61582"/>
                    <a:pt x="187721" y="68410"/>
                  </a:cubicBezTo>
                  <a:cubicBezTo>
                    <a:pt x="187212" y="71705"/>
                    <a:pt x="187212" y="72206"/>
                    <a:pt x="187212" y="72968"/>
                  </a:cubicBezTo>
                  <a:cubicBezTo>
                    <a:pt x="187212" y="74230"/>
                    <a:pt x="187975" y="76001"/>
                    <a:pt x="190247" y="76001"/>
                  </a:cubicBezTo>
                  <a:cubicBezTo>
                    <a:pt x="193035" y="76001"/>
                    <a:pt x="193290" y="74484"/>
                    <a:pt x="193798" y="69680"/>
                  </a:cubicBezTo>
                  <a:lnTo>
                    <a:pt x="198859" y="25893"/>
                  </a:lnTo>
                  <a:cubicBezTo>
                    <a:pt x="199621" y="19056"/>
                    <a:pt x="198350" y="19056"/>
                    <a:pt x="192027" y="19056"/>
                  </a:cubicBezTo>
                  <a:lnTo>
                    <a:pt x="67939" y="19056"/>
                  </a:lnTo>
                  <a:cubicBezTo>
                    <a:pt x="62878" y="19056"/>
                    <a:pt x="60344" y="19056"/>
                    <a:pt x="60344" y="24122"/>
                  </a:cubicBezTo>
                  <a:cubicBezTo>
                    <a:pt x="60344" y="26909"/>
                    <a:pt x="62624" y="26909"/>
                    <a:pt x="67438" y="26909"/>
                  </a:cubicBezTo>
                  <a:cubicBezTo>
                    <a:pt x="76804" y="26909"/>
                    <a:pt x="83899" y="26909"/>
                    <a:pt x="83899" y="31459"/>
                  </a:cubicBezTo>
                  <a:cubicBezTo>
                    <a:pt x="83899" y="32474"/>
                    <a:pt x="83899" y="32983"/>
                    <a:pt x="82628" y="37533"/>
                  </a:cubicBezTo>
                  <a:lnTo>
                    <a:pt x="49206" y="171422"/>
                  </a:lnTo>
                  <a:cubicBezTo>
                    <a:pt x="46672" y="181291"/>
                    <a:pt x="46163" y="183316"/>
                    <a:pt x="26160" y="183316"/>
                  </a:cubicBezTo>
                  <a:cubicBezTo>
                    <a:pt x="21855" y="183316"/>
                    <a:pt x="19066" y="183316"/>
                    <a:pt x="19066" y="188119"/>
                  </a:cubicBezTo>
                  <a:cubicBezTo>
                    <a:pt x="19066" y="191160"/>
                    <a:pt x="22109" y="191160"/>
                    <a:pt x="22864" y="191160"/>
                  </a:cubicBezTo>
                  <a:cubicBezTo>
                    <a:pt x="30212" y="191160"/>
                    <a:pt x="48952" y="190398"/>
                    <a:pt x="56292" y="190398"/>
                  </a:cubicBezTo>
                  <a:cubicBezTo>
                    <a:pt x="64650" y="190398"/>
                    <a:pt x="85670" y="191160"/>
                    <a:pt x="94027" y="191160"/>
                  </a:cubicBezTo>
                  <a:cubicBezTo>
                    <a:pt x="96299" y="191160"/>
                    <a:pt x="99342" y="191160"/>
                    <a:pt x="99342" y="186349"/>
                  </a:cubicBezTo>
                  <a:cubicBezTo>
                    <a:pt x="99342" y="184324"/>
                    <a:pt x="97825" y="183825"/>
                    <a:pt x="97825" y="183570"/>
                  </a:cubicBezTo>
                  <a:cubicBezTo>
                    <a:pt x="97062" y="183316"/>
                    <a:pt x="96553" y="183316"/>
                    <a:pt x="90730" y="183316"/>
                  </a:cubicBezTo>
                  <a:cubicBezTo>
                    <a:pt x="85162" y="183316"/>
                    <a:pt x="83899" y="183316"/>
                    <a:pt x="77567" y="182807"/>
                  </a:cubicBezTo>
                  <a:cubicBezTo>
                    <a:pt x="70219" y="182046"/>
                    <a:pt x="69464" y="181036"/>
                    <a:pt x="69464" y="177750"/>
                  </a:cubicBezTo>
                  <a:cubicBezTo>
                    <a:pt x="69464" y="177242"/>
                    <a:pt x="69464" y="175725"/>
                    <a:pt x="70473" y="171923"/>
                  </a:cubicBezTo>
                  <a:lnTo>
                    <a:pt x="86170" y="10890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orme libre : forme 628">
              <a:extLst>
                <a:ext uri="{FF2B5EF4-FFF2-40B4-BE49-F238E27FC236}">
                  <a16:creationId xmlns:a16="http://schemas.microsoft.com/office/drawing/2014/main" id="{0DF45245-EA6D-4F49-8903-70B5C1B844C8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7193851" y="-13877313"/>
              <a:ext cx="254213" cy="152445"/>
            </a:xfrm>
            <a:custGeom>
              <a:avLst/>
              <a:gdLst>
                <a:gd name="connsiteX0" fmla="*/ 19773 w 254213"/>
                <a:gd name="connsiteY0" fmla="*/ 125743 h 152445"/>
                <a:gd name="connsiteX1" fmla="*/ 19066 w 254213"/>
                <a:gd name="connsiteY1" fmla="*/ 129458 h 152445"/>
                <a:gd name="connsiteX2" fmla="*/ 25096 w 254213"/>
                <a:gd name="connsiteY2" fmla="*/ 135128 h 152445"/>
                <a:gd name="connsiteX3" fmla="*/ 33604 w 254213"/>
                <a:gd name="connsiteY3" fmla="*/ 126267 h 152445"/>
                <a:gd name="connsiteX4" fmla="*/ 41762 w 254213"/>
                <a:gd name="connsiteY4" fmla="*/ 93841 h 152445"/>
                <a:gd name="connsiteX5" fmla="*/ 60733 w 254213"/>
                <a:gd name="connsiteY5" fmla="*/ 98978 h 152445"/>
                <a:gd name="connsiteX6" fmla="*/ 86266 w 254213"/>
                <a:gd name="connsiteY6" fmla="*/ 86219 h 152445"/>
                <a:gd name="connsiteX7" fmla="*/ 104529 w 254213"/>
                <a:gd name="connsiteY7" fmla="*/ 98978 h 152445"/>
                <a:gd name="connsiteX8" fmla="*/ 118543 w 254213"/>
                <a:gd name="connsiteY8" fmla="*/ 89585 h 152445"/>
                <a:gd name="connsiteX9" fmla="*/ 124747 w 254213"/>
                <a:gd name="connsiteY9" fmla="*/ 71863 h 152445"/>
                <a:gd name="connsiteX10" fmla="*/ 121911 w 254213"/>
                <a:gd name="connsiteY10" fmla="*/ 69561 h 152445"/>
                <a:gd name="connsiteX11" fmla="*/ 118010 w 254213"/>
                <a:gd name="connsiteY11" fmla="*/ 75055 h 152445"/>
                <a:gd name="connsiteX12" fmla="*/ 105062 w 254213"/>
                <a:gd name="connsiteY12" fmla="*/ 94016 h 152445"/>
                <a:gd name="connsiteX13" fmla="*/ 99215 w 254213"/>
                <a:gd name="connsiteY13" fmla="*/ 85336 h 152445"/>
                <a:gd name="connsiteX14" fmla="*/ 101868 w 254213"/>
                <a:gd name="connsiteY14" fmla="*/ 71332 h 152445"/>
                <a:gd name="connsiteX15" fmla="*/ 105769 w 254213"/>
                <a:gd name="connsiteY15" fmla="*/ 55381 h 152445"/>
                <a:gd name="connsiteX16" fmla="*/ 109852 w 254213"/>
                <a:gd name="connsiteY16" fmla="*/ 39611 h 152445"/>
                <a:gd name="connsiteX17" fmla="*/ 112863 w 254213"/>
                <a:gd name="connsiteY17" fmla="*/ 26495 h 152445"/>
                <a:gd name="connsiteX18" fmla="*/ 107016 w 254213"/>
                <a:gd name="connsiteY18" fmla="*/ 20825 h 152445"/>
                <a:gd name="connsiteX19" fmla="*/ 99747 w 254213"/>
                <a:gd name="connsiteY19" fmla="*/ 25082 h 152445"/>
                <a:gd name="connsiteX20" fmla="*/ 96903 w 254213"/>
                <a:gd name="connsiteY20" fmla="*/ 35356 h 152445"/>
                <a:gd name="connsiteX21" fmla="*/ 93185 w 254213"/>
                <a:gd name="connsiteY21" fmla="*/ 50068 h 152445"/>
                <a:gd name="connsiteX22" fmla="*/ 87688 w 254213"/>
                <a:gd name="connsiteY22" fmla="*/ 72220 h 152445"/>
                <a:gd name="connsiteX23" fmla="*/ 84852 w 254213"/>
                <a:gd name="connsiteY23" fmla="*/ 79310 h 152445"/>
                <a:gd name="connsiteX24" fmla="*/ 61440 w 254213"/>
                <a:gd name="connsiteY24" fmla="*/ 94016 h 152445"/>
                <a:gd name="connsiteX25" fmla="*/ 46902 w 254213"/>
                <a:gd name="connsiteY25" fmla="*/ 78246 h 152445"/>
                <a:gd name="connsiteX26" fmla="*/ 49921 w 254213"/>
                <a:gd name="connsiteY26" fmla="*/ 61763 h 152445"/>
                <a:gd name="connsiteX27" fmla="*/ 53822 w 254213"/>
                <a:gd name="connsiteY27" fmla="*/ 45812 h 152445"/>
                <a:gd name="connsiteX28" fmla="*/ 56300 w 254213"/>
                <a:gd name="connsiteY28" fmla="*/ 35888 h 152445"/>
                <a:gd name="connsiteX29" fmla="*/ 58961 w 254213"/>
                <a:gd name="connsiteY29" fmla="*/ 24724 h 152445"/>
                <a:gd name="connsiteX30" fmla="*/ 52932 w 254213"/>
                <a:gd name="connsiteY30" fmla="*/ 19056 h 152445"/>
                <a:gd name="connsiteX31" fmla="*/ 44424 w 254213"/>
                <a:gd name="connsiteY31" fmla="*/ 27385 h 152445"/>
                <a:gd name="connsiteX32" fmla="*/ 19773 w 254213"/>
                <a:gd name="connsiteY32" fmla="*/ 125743 h 152445"/>
                <a:gd name="connsiteX33" fmla="*/ 177844 w 254213"/>
                <a:gd name="connsiteY33" fmla="*/ 24192 h 152445"/>
                <a:gd name="connsiteX34" fmla="*/ 178202 w 254213"/>
                <a:gd name="connsiteY34" fmla="*/ 21532 h 152445"/>
                <a:gd name="connsiteX35" fmla="*/ 175365 w 254213"/>
                <a:gd name="connsiteY35" fmla="*/ 19056 h 152445"/>
                <a:gd name="connsiteX36" fmla="*/ 163838 w 254213"/>
                <a:gd name="connsiteY36" fmla="*/ 19936 h 152445"/>
                <a:gd name="connsiteX37" fmla="*/ 153908 w 254213"/>
                <a:gd name="connsiteY37" fmla="*/ 20825 h 152445"/>
                <a:gd name="connsiteX38" fmla="*/ 148943 w 254213"/>
                <a:gd name="connsiteY38" fmla="*/ 24899 h 152445"/>
                <a:gd name="connsiteX39" fmla="*/ 153551 w 254213"/>
                <a:gd name="connsiteY39" fmla="*/ 27385 h 152445"/>
                <a:gd name="connsiteX40" fmla="*/ 162067 w 254213"/>
                <a:gd name="connsiteY40" fmla="*/ 30044 h 152445"/>
                <a:gd name="connsiteX41" fmla="*/ 160470 w 254213"/>
                <a:gd name="connsiteY41" fmla="*/ 36951 h 152445"/>
                <a:gd name="connsiteX42" fmla="*/ 151604 w 254213"/>
                <a:gd name="connsiteY42" fmla="*/ 72752 h 152445"/>
                <a:gd name="connsiteX43" fmla="*/ 146282 w 254213"/>
                <a:gd name="connsiteY43" fmla="*/ 94729 h 152445"/>
                <a:gd name="connsiteX44" fmla="*/ 149650 w 254213"/>
                <a:gd name="connsiteY44" fmla="*/ 97207 h 152445"/>
                <a:gd name="connsiteX45" fmla="*/ 152494 w 254213"/>
                <a:gd name="connsiteY45" fmla="*/ 97207 h 152445"/>
                <a:gd name="connsiteX46" fmla="*/ 209764 w 254213"/>
                <a:gd name="connsiteY46" fmla="*/ 69561 h 152445"/>
                <a:gd name="connsiteX47" fmla="*/ 237425 w 254213"/>
                <a:gd name="connsiteY47" fmla="*/ 24724 h 152445"/>
                <a:gd name="connsiteX48" fmla="*/ 231396 w 254213"/>
                <a:gd name="connsiteY48" fmla="*/ 19056 h 152445"/>
                <a:gd name="connsiteX49" fmla="*/ 222355 w 254213"/>
                <a:gd name="connsiteY49" fmla="*/ 28980 h 152445"/>
                <a:gd name="connsiteX50" fmla="*/ 161360 w 254213"/>
                <a:gd name="connsiteY50" fmla="*/ 90117 h 152445"/>
                <a:gd name="connsiteX51" fmla="*/ 177844 w 254213"/>
                <a:gd name="connsiteY51" fmla="*/ 24192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4213" h="152445">
                  <a:moveTo>
                    <a:pt x="19773" y="125743"/>
                  </a:moveTo>
                  <a:cubicBezTo>
                    <a:pt x="19066" y="128395"/>
                    <a:pt x="19066" y="129285"/>
                    <a:pt x="19066" y="129458"/>
                  </a:cubicBezTo>
                  <a:cubicBezTo>
                    <a:pt x="19066" y="133357"/>
                    <a:pt x="22260" y="135128"/>
                    <a:pt x="25096" y="135128"/>
                  </a:cubicBezTo>
                  <a:cubicBezTo>
                    <a:pt x="31475" y="135128"/>
                    <a:pt x="32897" y="129285"/>
                    <a:pt x="33604" y="126267"/>
                  </a:cubicBezTo>
                  <a:cubicBezTo>
                    <a:pt x="33961" y="125386"/>
                    <a:pt x="37504" y="111205"/>
                    <a:pt x="41762" y="93841"/>
                  </a:cubicBezTo>
                  <a:cubicBezTo>
                    <a:pt x="47260" y="97564"/>
                    <a:pt x="54354" y="98978"/>
                    <a:pt x="60733" y="98978"/>
                  </a:cubicBezTo>
                  <a:cubicBezTo>
                    <a:pt x="75986" y="98978"/>
                    <a:pt x="85916" y="86575"/>
                    <a:pt x="86266" y="86219"/>
                  </a:cubicBezTo>
                  <a:cubicBezTo>
                    <a:pt x="89634" y="98446"/>
                    <a:pt x="101868" y="98978"/>
                    <a:pt x="104529" y="98978"/>
                  </a:cubicBezTo>
                  <a:cubicBezTo>
                    <a:pt x="110917" y="98978"/>
                    <a:pt x="115349" y="95080"/>
                    <a:pt x="118543" y="89585"/>
                  </a:cubicBezTo>
                  <a:cubicBezTo>
                    <a:pt x="122443" y="82677"/>
                    <a:pt x="124747" y="72578"/>
                    <a:pt x="124747" y="71863"/>
                  </a:cubicBezTo>
                  <a:cubicBezTo>
                    <a:pt x="124747" y="69561"/>
                    <a:pt x="122443" y="69561"/>
                    <a:pt x="121911" y="69561"/>
                  </a:cubicBezTo>
                  <a:cubicBezTo>
                    <a:pt x="119425" y="69561"/>
                    <a:pt x="119250" y="70268"/>
                    <a:pt x="118010" y="75055"/>
                  </a:cubicBezTo>
                  <a:cubicBezTo>
                    <a:pt x="115881" y="83559"/>
                    <a:pt x="112513" y="94016"/>
                    <a:pt x="105062" y="94016"/>
                  </a:cubicBezTo>
                  <a:cubicBezTo>
                    <a:pt x="100454" y="94016"/>
                    <a:pt x="99215" y="90117"/>
                    <a:pt x="99215" y="85336"/>
                  </a:cubicBezTo>
                  <a:cubicBezTo>
                    <a:pt x="99215" y="82320"/>
                    <a:pt x="100629" y="75945"/>
                    <a:pt x="101868" y="71332"/>
                  </a:cubicBezTo>
                  <a:cubicBezTo>
                    <a:pt x="103115" y="66552"/>
                    <a:pt x="104887" y="59287"/>
                    <a:pt x="105769" y="55381"/>
                  </a:cubicBezTo>
                  <a:lnTo>
                    <a:pt x="109852" y="39611"/>
                  </a:lnTo>
                  <a:cubicBezTo>
                    <a:pt x="110917" y="35180"/>
                    <a:pt x="112863" y="27385"/>
                    <a:pt x="112863" y="26495"/>
                  </a:cubicBezTo>
                  <a:cubicBezTo>
                    <a:pt x="112863" y="22954"/>
                    <a:pt x="110027" y="20825"/>
                    <a:pt x="107016" y="20825"/>
                  </a:cubicBezTo>
                  <a:cubicBezTo>
                    <a:pt x="105062" y="20825"/>
                    <a:pt x="101693" y="21715"/>
                    <a:pt x="99747" y="25082"/>
                  </a:cubicBezTo>
                  <a:cubicBezTo>
                    <a:pt x="99215" y="26146"/>
                    <a:pt x="97793" y="31815"/>
                    <a:pt x="96903" y="35356"/>
                  </a:cubicBezTo>
                  <a:lnTo>
                    <a:pt x="93185" y="50068"/>
                  </a:lnTo>
                  <a:lnTo>
                    <a:pt x="87688" y="72220"/>
                  </a:lnTo>
                  <a:cubicBezTo>
                    <a:pt x="86448" y="76651"/>
                    <a:pt x="86448" y="77009"/>
                    <a:pt x="84852" y="79310"/>
                  </a:cubicBezTo>
                  <a:cubicBezTo>
                    <a:pt x="79354" y="87107"/>
                    <a:pt x="71553" y="94016"/>
                    <a:pt x="61440" y="94016"/>
                  </a:cubicBezTo>
                  <a:cubicBezTo>
                    <a:pt x="46902" y="94016"/>
                    <a:pt x="46902" y="81439"/>
                    <a:pt x="46902" y="78246"/>
                  </a:cubicBezTo>
                  <a:cubicBezTo>
                    <a:pt x="46902" y="73634"/>
                    <a:pt x="47435" y="71332"/>
                    <a:pt x="49921" y="61763"/>
                  </a:cubicBezTo>
                  <a:cubicBezTo>
                    <a:pt x="51693" y="53966"/>
                    <a:pt x="52050" y="52729"/>
                    <a:pt x="53822" y="45812"/>
                  </a:cubicBezTo>
                  <a:lnTo>
                    <a:pt x="56300" y="35888"/>
                  </a:lnTo>
                  <a:cubicBezTo>
                    <a:pt x="57190" y="32172"/>
                    <a:pt x="58961" y="25431"/>
                    <a:pt x="58961" y="24724"/>
                  </a:cubicBezTo>
                  <a:cubicBezTo>
                    <a:pt x="58961" y="21532"/>
                    <a:pt x="56483" y="19056"/>
                    <a:pt x="52932" y="19056"/>
                  </a:cubicBezTo>
                  <a:cubicBezTo>
                    <a:pt x="46553" y="19056"/>
                    <a:pt x="44956" y="25256"/>
                    <a:pt x="44424" y="27385"/>
                  </a:cubicBezTo>
                  <a:lnTo>
                    <a:pt x="19773" y="125743"/>
                  </a:lnTo>
                  <a:close/>
                  <a:moveTo>
                    <a:pt x="177844" y="24192"/>
                  </a:moveTo>
                  <a:cubicBezTo>
                    <a:pt x="178027" y="23486"/>
                    <a:pt x="178202" y="22422"/>
                    <a:pt x="178202" y="21532"/>
                  </a:cubicBezTo>
                  <a:cubicBezTo>
                    <a:pt x="178202" y="21359"/>
                    <a:pt x="178202" y="19056"/>
                    <a:pt x="175365" y="19056"/>
                  </a:cubicBezTo>
                  <a:cubicBezTo>
                    <a:pt x="175191" y="19056"/>
                    <a:pt x="165078" y="19936"/>
                    <a:pt x="163838" y="19936"/>
                  </a:cubicBezTo>
                  <a:cubicBezTo>
                    <a:pt x="160470" y="20295"/>
                    <a:pt x="157277" y="20468"/>
                    <a:pt x="153908" y="20825"/>
                  </a:cubicBezTo>
                  <a:cubicBezTo>
                    <a:pt x="151072" y="21000"/>
                    <a:pt x="148943" y="21183"/>
                    <a:pt x="148943" y="24899"/>
                  </a:cubicBezTo>
                  <a:cubicBezTo>
                    <a:pt x="148943" y="27385"/>
                    <a:pt x="151430" y="27385"/>
                    <a:pt x="153551" y="27385"/>
                  </a:cubicBezTo>
                  <a:cubicBezTo>
                    <a:pt x="162067" y="27385"/>
                    <a:pt x="162067" y="28449"/>
                    <a:pt x="162067" y="30044"/>
                  </a:cubicBezTo>
                  <a:cubicBezTo>
                    <a:pt x="162067" y="31108"/>
                    <a:pt x="161177" y="34648"/>
                    <a:pt x="160470" y="36951"/>
                  </a:cubicBezTo>
                  <a:lnTo>
                    <a:pt x="151604" y="72752"/>
                  </a:lnTo>
                  <a:cubicBezTo>
                    <a:pt x="147172" y="90474"/>
                    <a:pt x="146282" y="94016"/>
                    <a:pt x="146282" y="94729"/>
                  </a:cubicBezTo>
                  <a:cubicBezTo>
                    <a:pt x="146282" y="97207"/>
                    <a:pt x="148943" y="97207"/>
                    <a:pt x="149650" y="97207"/>
                  </a:cubicBezTo>
                  <a:lnTo>
                    <a:pt x="152494" y="97207"/>
                  </a:lnTo>
                  <a:cubicBezTo>
                    <a:pt x="168271" y="94729"/>
                    <a:pt x="190793" y="86392"/>
                    <a:pt x="209764" y="69561"/>
                  </a:cubicBezTo>
                  <a:cubicBezTo>
                    <a:pt x="233874" y="48115"/>
                    <a:pt x="237425" y="25082"/>
                    <a:pt x="237425" y="24724"/>
                  </a:cubicBezTo>
                  <a:cubicBezTo>
                    <a:pt x="237425" y="21532"/>
                    <a:pt x="234939" y="19056"/>
                    <a:pt x="231396" y="19056"/>
                  </a:cubicBezTo>
                  <a:cubicBezTo>
                    <a:pt x="225191" y="19056"/>
                    <a:pt x="223952" y="24018"/>
                    <a:pt x="222355" y="28980"/>
                  </a:cubicBezTo>
                  <a:cubicBezTo>
                    <a:pt x="215261" y="54141"/>
                    <a:pt x="191500" y="81256"/>
                    <a:pt x="161360" y="90117"/>
                  </a:cubicBezTo>
                  <a:lnTo>
                    <a:pt x="177844" y="2419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orme libre : forme 629">
              <a:extLst>
                <a:ext uri="{FF2B5EF4-FFF2-40B4-BE49-F238E27FC236}">
                  <a16:creationId xmlns:a16="http://schemas.microsoft.com/office/drawing/2014/main" id="{B7A0CC93-E4EE-4A1B-A8D7-F423E9FF57BB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7443760" y="-14009251"/>
              <a:ext cx="203371" cy="203260"/>
            </a:xfrm>
            <a:custGeom>
              <a:avLst/>
              <a:gdLst>
                <a:gd name="connsiteX0" fmla="*/ 86171 w 203370"/>
                <a:gd name="connsiteY0" fmla="*/ 108903 h 203260"/>
                <a:gd name="connsiteX1" fmla="*/ 110734 w 203370"/>
                <a:gd name="connsiteY1" fmla="*/ 108903 h 203260"/>
                <a:gd name="connsiteX2" fmla="*/ 131754 w 203370"/>
                <a:gd name="connsiteY2" fmla="*/ 120297 h 203260"/>
                <a:gd name="connsiteX3" fmla="*/ 129983 w 203370"/>
                <a:gd name="connsiteY3" fmla="*/ 132700 h 203260"/>
                <a:gd name="connsiteX4" fmla="*/ 129220 w 203370"/>
                <a:gd name="connsiteY4" fmla="*/ 135478 h 203260"/>
                <a:gd name="connsiteX5" fmla="*/ 132263 w 203370"/>
                <a:gd name="connsiteY5" fmla="*/ 138519 h 203260"/>
                <a:gd name="connsiteX6" fmla="*/ 136060 w 203370"/>
                <a:gd name="connsiteY6" fmla="*/ 133199 h 203260"/>
                <a:gd name="connsiteX7" fmla="*/ 149986 w 203370"/>
                <a:gd name="connsiteY7" fmla="*/ 78279 h 203260"/>
                <a:gd name="connsiteX8" fmla="*/ 150749 w 203370"/>
                <a:gd name="connsiteY8" fmla="*/ 74230 h 203260"/>
                <a:gd name="connsiteX9" fmla="*/ 147706 w 203370"/>
                <a:gd name="connsiteY9" fmla="*/ 71451 h 203260"/>
                <a:gd name="connsiteX10" fmla="*/ 143909 w 203370"/>
                <a:gd name="connsiteY10" fmla="*/ 76762 h 203260"/>
                <a:gd name="connsiteX11" fmla="*/ 111242 w 203370"/>
                <a:gd name="connsiteY11" fmla="*/ 101059 h 203260"/>
                <a:gd name="connsiteX12" fmla="*/ 88196 w 203370"/>
                <a:gd name="connsiteY12" fmla="*/ 101059 h 203260"/>
                <a:gd name="connsiteX13" fmla="*/ 104402 w 203370"/>
                <a:gd name="connsiteY13" fmla="*/ 36778 h 203260"/>
                <a:gd name="connsiteX14" fmla="*/ 118082 w 203370"/>
                <a:gd name="connsiteY14" fmla="*/ 26909 h 203260"/>
                <a:gd name="connsiteX15" fmla="*/ 151503 w 203370"/>
                <a:gd name="connsiteY15" fmla="*/ 26909 h 203260"/>
                <a:gd name="connsiteX16" fmla="*/ 188475 w 203370"/>
                <a:gd name="connsiteY16" fmla="*/ 54746 h 203260"/>
                <a:gd name="connsiteX17" fmla="*/ 187721 w 203370"/>
                <a:gd name="connsiteY17" fmla="*/ 68410 h 203260"/>
                <a:gd name="connsiteX18" fmla="*/ 187212 w 203370"/>
                <a:gd name="connsiteY18" fmla="*/ 72968 h 203260"/>
                <a:gd name="connsiteX19" fmla="*/ 190247 w 203370"/>
                <a:gd name="connsiteY19" fmla="*/ 76001 h 203260"/>
                <a:gd name="connsiteX20" fmla="*/ 193798 w 203370"/>
                <a:gd name="connsiteY20" fmla="*/ 69680 h 203260"/>
                <a:gd name="connsiteX21" fmla="*/ 198859 w 203370"/>
                <a:gd name="connsiteY21" fmla="*/ 25893 h 203260"/>
                <a:gd name="connsiteX22" fmla="*/ 192027 w 203370"/>
                <a:gd name="connsiteY22" fmla="*/ 19056 h 203260"/>
                <a:gd name="connsiteX23" fmla="*/ 67939 w 203370"/>
                <a:gd name="connsiteY23" fmla="*/ 19056 h 203260"/>
                <a:gd name="connsiteX24" fmla="*/ 60344 w 203370"/>
                <a:gd name="connsiteY24" fmla="*/ 24122 h 203260"/>
                <a:gd name="connsiteX25" fmla="*/ 67438 w 203370"/>
                <a:gd name="connsiteY25" fmla="*/ 26909 h 203260"/>
                <a:gd name="connsiteX26" fmla="*/ 83899 w 203370"/>
                <a:gd name="connsiteY26" fmla="*/ 31459 h 203260"/>
                <a:gd name="connsiteX27" fmla="*/ 82628 w 203370"/>
                <a:gd name="connsiteY27" fmla="*/ 37533 h 203260"/>
                <a:gd name="connsiteX28" fmla="*/ 49206 w 203370"/>
                <a:gd name="connsiteY28" fmla="*/ 171422 h 203260"/>
                <a:gd name="connsiteX29" fmla="*/ 26160 w 203370"/>
                <a:gd name="connsiteY29" fmla="*/ 183316 h 203260"/>
                <a:gd name="connsiteX30" fmla="*/ 19066 w 203370"/>
                <a:gd name="connsiteY30" fmla="*/ 188119 h 203260"/>
                <a:gd name="connsiteX31" fmla="*/ 22864 w 203370"/>
                <a:gd name="connsiteY31" fmla="*/ 191160 h 203260"/>
                <a:gd name="connsiteX32" fmla="*/ 56293 w 203370"/>
                <a:gd name="connsiteY32" fmla="*/ 190398 h 203260"/>
                <a:gd name="connsiteX33" fmla="*/ 94027 w 203370"/>
                <a:gd name="connsiteY33" fmla="*/ 191160 h 203260"/>
                <a:gd name="connsiteX34" fmla="*/ 99342 w 203370"/>
                <a:gd name="connsiteY34" fmla="*/ 186349 h 203260"/>
                <a:gd name="connsiteX35" fmla="*/ 97825 w 203370"/>
                <a:gd name="connsiteY35" fmla="*/ 183570 h 203260"/>
                <a:gd name="connsiteX36" fmla="*/ 90731 w 203370"/>
                <a:gd name="connsiteY36" fmla="*/ 183316 h 203260"/>
                <a:gd name="connsiteX37" fmla="*/ 77567 w 203370"/>
                <a:gd name="connsiteY37" fmla="*/ 182807 h 203260"/>
                <a:gd name="connsiteX38" fmla="*/ 69464 w 203370"/>
                <a:gd name="connsiteY38" fmla="*/ 177750 h 203260"/>
                <a:gd name="connsiteX39" fmla="*/ 70473 w 203370"/>
                <a:gd name="connsiteY39" fmla="*/ 171923 h 203260"/>
                <a:gd name="connsiteX40" fmla="*/ 86171 w 203370"/>
                <a:gd name="connsiteY40" fmla="*/ 108903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3370" h="203260">
                  <a:moveTo>
                    <a:pt x="86171" y="108903"/>
                  </a:moveTo>
                  <a:lnTo>
                    <a:pt x="110734" y="108903"/>
                  </a:lnTo>
                  <a:cubicBezTo>
                    <a:pt x="129729" y="108903"/>
                    <a:pt x="131754" y="112954"/>
                    <a:pt x="131754" y="120297"/>
                  </a:cubicBezTo>
                  <a:cubicBezTo>
                    <a:pt x="131754" y="122068"/>
                    <a:pt x="131754" y="125101"/>
                    <a:pt x="129983" y="132700"/>
                  </a:cubicBezTo>
                  <a:cubicBezTo>
                    <a:pt x="129474" y="133962"/>
                    <a:pt x="129220" y="134978"/>
                    <a:pt x="129220" y="135478"/>
                  </a:cubicBezTo>
                  <a:cubicBezTo>
                    <a:pt x="129220" y="137504"/>
                    <a:pt x="130745" y="138519"/>
                    <a:pt x="132263" y="138519"/>
                  </a:cubicBezTo>
                  <a:cubicBezTo>
                    <a:pt x="134797" y="138519"/>
                    <a:pt x="134797" y="137757"/>
                    <a:pt x="136060" y="133199"/>
                  </a:cubicBezTo>
                  <a:lnTo>
                    <a:pt x="149986" y="78279"/>
                  </a:lnTo>
                  <a:cubicBezTo>
                    <a:pt x="150749" y="75500"/>
                    <a:pt x="150749" y="74993"/>
                    <a:pt x="150749" y="74230"/>
                  </a:cubicBezTo>
                  <a:cubicBezTo>
                    <a:pt x="150749" y="73731"/>
                    <a:pt x="150240" y="71451"/>
                    <a:pt x="147706" y="71451"/>
                  </a:cubicBezTo>
                  <a:cubicBezTo>
                    <a:pt x="145172" y="71451"/>
                    <a:pt x="144926" y="72713"/>
                    <a:pt x="143909" y="76762"/>
                  </a:cubicBezTo>
                  <a:cubicBezTo>
                    <a:pt x="138594" y="96502"/>
                    <a:pt x="132771" y="101059"/>
                    <a:pt x="111242" y="101059"/>
                  </a:cubicBezTo>
                  <a:lnTo>
                    <a:pt x="88196" y="101059"/>
                  </a:lnTo>
                  <a:lnTo>
                    <a:pt x="104402" y="36778"/>
                  </a:lnTo>
                  <a:cubicBezTo>
                    <a:pt x="106682" y="27917"/>
                    <a:pt x="106937" y="26909"/>
                    <a:pt x="118082" y="26909"/>
                  </a:cubicBezTo>
                  <a:lnTo>
                    <a:pt x="151503" y="26909"/>
                  </a:lnTo>
                  <a:cubicBezTo>
                    <a:pt x="182653" y="26909"/>
                    <a:pt x="188475" y="35253"/>
                    <a:pt x="188475" y="54746"/>
                  </a:cubicBezTo>
                  <a:cubicBezTo>
                    <a:pt x="188475" y="60566"/>
                    <a:pt x="188475" y="61582"/>
                    <a:pt x="187721" y="68410"/>
                  </a:cubicBezTo>
                  <a:cubicBezTo>
                    <a:pt x="187212" y="71705"/>
                    <a:pt x="187212" y="72206"/>
                    <a:pt x="187212" y="72968"/>
                  </a:cubicBezTo>
                  <a:cubicBezTo>
                    <a:pt x="187212" y="74230"/>
                    <a:pt x="187975" y="76001"/>
                    <a:pt x="190247" y="76001"/>
                  </a:cubicBezTo>
                  <a:cubicBezTo>
                    <a:pt x="193036" y="76001"/>
                    <a:pt x="193290" y="74484"/>
                    <a:pt x="193798" y="69680"/>
                  </a:cubicBezTo>
                  <a:lnTo>
                    <a:pt x="198859" y="25893"/>
                  </a:lnTo>
                  <a:cubicBezTo>
                    <a:pt x="199621" y="19056"/>
                    <a:pt x="198350" y="19056"/>
                    <a:pt x="192027" y="19056"/>
                  </a:cubicBezTo>
                  <a:lnTo>
                    <a:pt x="67939" y="19056"/>
                  </a:lnTo>
                  <a:cubicBezTo>
                    <a:pt x="62878" y="19056"/>
                    <a:pt x="60344" y="19056"/>
                    <a:pt x="60344" y="24122"/>
                  </a:cubicBezTo>
                  <a:cubicBezTo>
                    <a:pt x="60344" y="26909"/>
                    <a:pt x="62624" y="26909"/>
                    <a:pt x="67438" y="26909"/>
                  </a:cubicBezTo>
                  <a:cubicBezTo>
                    <a:pt x="76804" y="26909"/>
                    <a:pt x="83899" y="26909"/>
                    <a:pt x="83899" y="31459"/>
                  </a:cubicBezTo>
                  <a:cubicBezTo>
                    <a:pt x="83899" y="32474"/>
                    <a:pt x="83899" y="32983"/>
                    <a:pt x="82628" y="37533"/>
                  </a:cubicBezTo>
                  <a:lnTo>
                    <a:pt x="49206" y="171422"/>
                  </a:lnTo>
                  <a:cubicBezTo>
                    <a:pt x="46672" y="181291"/>
                    <a:pt x="46163" y="183316"/>
                    <a:pt x="26160" y="183316"/>
                  </a:cubicBezTo>
                  <a:cubicBezTo>
                    <a:pt x="21855" y="183316"/>
                    <a:pt x="19066" y="183316"/>
                    <a:pt x="19066" y="188119"/>
                  </a:cubicBezTo>
                  <a:cubicBezTo>
                    <a:pt x="19066" y="191160"/>
                    <a:pt x="22109" y="191160"/>
                    <a:pt x="22864" y="191160"/>
                  </a:cubicBezTo>
                  <a:cubicBezTo>
                    <a:pt x="30212" y="191160"/>
                    <a:pt x="48952" y="190398"/>
                    <a:pt x="56293" y="190398"/>
                  </a:cubicBezTo>
                  <a:cubicBezTo>
                    <a:pt x="64650" y="190398"/>
                    <a:pt x="85670" y="191160"/>
                    <a:pt x="94027" y="191160"/>
                  </a:cubicBezTo>
                  <a:cubicBezTo>
                    <a:pt x="96299" y="191160"/>
                    <a:pt x="99342" y="191160"/>
                    <a:pt x="99342" y="186349"/>
                  </a:cubicBezTo>
                  <a:cubicBezTo>
                    <a:pt x="99342" y="184324"/>
                    <a:pt x="97825" y="183825"/>
                    <a:pt x="97825" y="183570"/>
                  </a:cubicBezTo>
                  <a:cubicBezTo>
                    <a:pt x="97062" y="183316"/>
                    <a:pt x="96553" y="183316"/>
                    <a:pt x="90731" y="183316"/>
                  </a:cubicBezTo>
                  <a:cubicBezTo>
                    <a:pt x="85162" y="183316"/>
                    <a:pt x="83899" y="183316"/>
                    <a:pt x="77567" y="182807"/>
                  </a:cubicBezTo>
                  <a:cubicBezTo>
                    <a:pt x="70219" y="182046"/>
                    <a:pt x="69464" y="181036"/>
                    <a:pt x="69464" y="177750"/>
                  </a:cubicBezTo>
                  <a:cubicBezTo>
                    <a:pt x="69464" y="177242"/>
                    <a:pt x="69464" y="175725"/>
                    <a:pt x="70473" y="171923"/>
                  </a:cubicBezTo>
                  <a:lnTo>
                    <a:pt x="86171" y="10890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orme libre : forme 630">
              <a:extLst>
                <a:ext uri="{FF2B5EF4-FFF2-40B4-BE49-F238E27FC236}">
                  <a16:creationId xmlns:a16="http://schemas.microsoft.com/office/drawing/2014/main" id="{D83A0023-4D8C-48E8-977A-16FAB902D640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7641064" y="-14019799"/>
              <a:ext cx="254213" cy="152445"/>
            </a:xfrm>
            <a:custGeom>
              <a:avLst/>
              <a:gdLst>
                <a:gd name="connsiteX0" fmla="*/ 19773 w 254213"/>
                <a:gd name="connsiteY0" fmla="*/ 125743 h 152445"/>
                <a:gd name="connsiteX1" fmla="*/ 19066 w 254213"/>
                <a:gd name="connsiteY1" fmla="*/ 129458 h 152445"/>
                <a:gd name="connsiteX2" fmla="*/ 25096 w 254213"/>
                <a:gd name="connsiteY2" fmla="*/ 135128 h 152445"/>
                <a:gd name="connsiteX3" fmla="*/ 33604 w 254213"/>
                <a:gd name="connsiteY3" fmla="*/ 126267 h 152445"/>
                <a:gd name="connsiteX4" fmla="*/ 41763 w 254213"/>
                <a:gd name="connsiteY4" fmla="*/ 93841 h 152445"/>
                <a:gd name="connsiteX5" fmla="*/ 60733 w 254213"/>
                <a:gd name="connsiteY5" fmla="*/ 98978 h 152445"/>
                <a:gd name="connsiteX6" fmla="*/ 86266 w 254213"/>
                <a:gd name="connsiteY6" fmla="*/ 86219 h 152445"/>
                <a:gd name="connsiteX7" fmla="*/ 104529 w 254213"/>
                <a:gd name="connsiteY7" fmla="*/ 98978 h 152445"/>
                <a:gd name="connsiteX8" fmla="*/ 118543 w 254213"/>
                <a:gd name="connsiteY8" fmla="*/ 89585 h 152445"/>
                <a:gd name="connsiteX9" fmla="*/ 124748 w 254213"/>
                <a:gd name="connsiteY9" fmla="*/ 71863 h 152445"/>
                <a:gd name="connsiteX10" fmla="*/ 121911 w 254213"/>
                <a:gd name="connsiteY10" fmla="*/ 69561 h 152445"/>
                <a:gd name="connsiteX11" fmla="*/ 118011 w 254213"/>
                <a:gd name="connsiteY11" fmla="*/ 75055 h 152445"/>
                <a:gd name="connsiteX12" fmla="*/ 105062 w 254213"/>
                <a:gd name="connsiteY12" fmla="*/ 94016 h 152445"/>
                <a:gd name="connsiteX13" fmla="*/ 99215 w 254213"/>
                <a:gd name="connsiteY13" fmla="*/ 85338 h 152445"/>
                <a:gd name="connsiteX14" fmla="*/ 101868 w 254213"/>
                <a:gd name="connsiteY14" fmla="*/ 71332 h 152445"/>
                <a:gd name="connsiteX15" fmla="*/ 105769 w 254213"/>
                <a:gd name="connsiteY15" fmla="*/ 55381 h 152445"/>
                <a:gd name="connsiteX16" fmla="*/ 109852 w 254213"/>
                <a:gd name="connsiteY16" fmla="*/ 39611 h 152445"/>
                <a:gd name="connsiteX17" fmla="*/ 112863 w 254213"/>
                <a:gd name="connsiteY17" fmla="*/ 26495 h 152445"/>
                <a:gd name="connsiteX18" fmla="*/ 107016 w 254213"/>
                <a:gd name="connsiteY18" fmla="*/ 20825 h 152445"/>
                <a:gd name="connsiteX19" fmla="*/ 99747 w 254213"/>
                <a:gd name="connsiteY19" fmla="*/ 25082 h 152445"/>
                <a:gd name="connsiteX20" fmla="*/ 96903 w 254213"/>
                <a:gd name="connsiteY20" fmla="*/ 35356 h 152445"/>
                <a:gd name="connsiteX21" fmla="*/ 93185 w 254213"/>
                <a:gd name="connsiteY21" fmla="*/ 50068 h 152445"/>
                <a:gd name="connsiteX22" fmla="*/ 87688 w 254213"/>
                <a:gd name="connsiteY22" fmla="*/ 72220 h 152445"/>
                <a:gd name="connsiteX23" fmla="*/ 84852 w 254213"/>
                <a:gd name="connsiteY23" fmla="*/ 79310 h 152445"/>
                <a:gd name="connsiteX24" fmla="*/ 61440 w 254213"/>
                <a:gd name="connsiteY24" fmla="*/ 94016 h 152445"/>
                <a:gd name="connsiteX25" fmla="*/ 46902 w 254213"/>
                <a:gd name="connsiteY25" fmla="*/ 78246 h 152445"/>
                <a:gd name="connsiteX26" fmla="*/ 49921 w 254213"/>
                <a:gd name="connsiteY26" fmla="*/ 61763 h 152445"/>
                <a:gd name="connsiteX27" fmla="*/ 53822 w 254213"/>
                <a:gd name="connsiteY27" fmla="*/ 45812 h 152445"/>
                <a:gd name="connsiteX28" fmla="*/ 56300 w 254213"/>
                <a:gd name="connsiteY28" fmla="*/ 35888 h 152445"/>
                <a:gd name="connsiteX29" fmla="*/ 58962 w 254213"/>
                <a:gd name="connsiteY29" fmla="*/ 24724 h 152445"/>
                <a:gd name="connsiteX30" fmla="*/ 52932 w 254213"/>
                <a:gd name="connsiteY30" fmla="*/ 19056 h 152445"/>
                <a:gd name="connsiteX31" fmla="*/ 44424 w 254213"/>
                <a:gd name="connsiteY31" fmla="*/ 27385 h 152445"/>
                <a:gd name="connsiteX32" fmla="*/ 19773 w 254213"/>
                <a:gd name="connsiteY32" fmla="*/ 125743 h 152445"/>
                <a:gd name="connsiteX33" fmla="*/ 177844 w 254213"/>
                <a:gd name="connsiteY33" fmla="*/ 24192 h 152445"/>
                <a:gd name="connsiteX34" fmla="*/ 178202 w 254213"/>
                <a:gd name="connsiteY34" fmla="*/ 21532 h 152445"/>
                <a:gd name="connsiteX35" fmla="*/ 175366 w 254213"/>
                <a:gd name="connsiteY35" fmla="*/ 19056 h 152445"/>
                <a:gd name="connsiteX36" fmla="*/ 163839 w 254213"/>
                <a:gd name="connsiteY36" fmla="*/ 19936 h 152445"/>
                <a:gd name="connsiteX37" fmla="*/ 153909 w 254213"/>
                <a:gd name="connsiteY37" fmla="*/ 20825 h 152445"/>
                <a:gd name="connsiteX38" fmla="*/ 148944 w 254213"/>
                <a:gd name="connsiteY38" fmla="*/ 24899 h 152445"/>
                <a:gd name="connsiteX39" fmla="*/ 153551 w 254213"/>
                <a:gd name="connsiteY39" fmla="*/ 27385 h 152445"/>
                <a:gd name="connsiteX40" fmla="*/ 162067 w 254213"/>
                <a:gd name="connsiteY40" fmla="*/ 30044 h 152445"/>
                <a:gd name="connsiteX41" fmla="*/ 160470 w 254213"/>
                <a:gd name="connsiteY41" fmla="*/ 36951 h 152445"/>
                <a:gd name="connsiteX42" fmla="*/ 151605 w 254213"/>
                <a:gd name="connsiteY42" fmla="*/ 72752 h 152445"/>
                <a:gd name="connsiteX43" fmla="*/ 146282 w 254213"/>
                <a:gd name="connsiteY43" fmla="*/ 94731 h 152445"/>
                <a:gd name="connsiteX44" fmla="*/ 149651 w 254213"/>
                <a:gd name="connsiteY44" fmla="*/ 97207 h 152445"/>
                <a:gd name="connsiteX45" fmla="*/ 152494 w 254213"/>
                <a:gd name="connsiteY45" fmla="*/ 97207 h 152445"/>
                <a:gd name="connsiteX46" fmla="*/ 209764 w 254213"/>
                <a:gd name="connsiteY46" fmla="*/ 69561 h 152445"/>
                <a:gd name="connsiteX47" fmla="*/ 237426 w 254213"/>
                <a:gd name="connsiteY47" fmla="*/ 24724 h 152445"/>
                <a:gd name="connsiteX48" fmla="*/ 231396 w 254213"/>
                <a:gd name="connsiteY48" fmla="*/ 19056 h 152445"/>
                <a:gd name="connsiteX49" fmla="*/ 222356 w 254213"/>
                <a:gd name="connsiteY49" fmla="*/ 28980 h 152445"/>
                <a:gd name="connsiteX50" fmla="*/ 161360 w 254213"/>
                <a:gd name="connsiteY50" fmla="*/ 90117 h 152445"/>
                <a:gd name="connsiteX51" fmla="*/ 177844 w 254213"/>
                <a:gd name="connsiteY51" fmla="*/ 24192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4213" h="152445">
                  <a:moveTo>
                    <a:pt x="19773" y="125743"/>
                  </a:moveTo>
                  <a:cubicBezTo>
                    <a:pt x="19066" y="128395"/>
                    <a:pt x="19066" y="129285"/>
                    <a:pt x="19066" y="129458"/>
                  </a:cubicBezTo>
                  <a:cubicBezTo>
                    <a:pt x="19066" y="133357"/>
                    <a:pt x="22260" y="135128"/>
                    <a:pt x="25096" y="135128"/>
                  </a:cubicBezTo>
                  <a:cubicBezTo>
                    <a:pt x="31475" y="135128"/>
                    <a:pt x="32897" y="129285"/>
                    <a:pt x="33604" y="126267"/>
                  </a:cubicBezTo>
                  <a:cubicBezTo>
                    <a:pt x="33961" y="125386"/>
                    <a:pt x="37504" y="111206"/>
                    <a:pt x="41763" y="93841"/>
                  </a:cubicBezTo>
                  <a:cubicBezTo>
                    <a:pt x="47260" y="97564"/>
                    <a:pt x="54354" y="98978"/>
                    <a:pt x="60733" y="98978"/>
                  </a:cubicBezTo>
                  <a:cubicBezTo>
                    <a:pt x="75986" y="98978"/>
                    <a:pt x="85917" y="86575"/>
                    <a:pt x="86266" y="86219"/>
                  </a:cubicBezTo>
                  <a:cubicBezTo>
                    <a:pt x="89634" y="98446"/>
                    <a:pt x="101868" y="98978"/>
                    <a:pt x="104529" y="98978"/>
                  </a:cubicBezTo>
                  <a:cubicBezTo>
                    <a:pt x="110917" y="98978"/>
                    <a:pt x="115350" y="95080"/>
                    <a:pt x="118543" y="89585"/>
                  </a:cubicBezTo>
                  <a:cubicBezTo>
                    <a:pt x="122444" y="82677"/>
                    <a:pt x="124748" y="72578"/>
                    <a:pt x="124748" y="71863"/>
                  </a:cubicBezTo>
                  <a:cubicBezTo>
                    <a:pt x="124748" y="69561"/>
                    <a:pt x="122444" y="69561"/>
                    <a:pt x="121911" y="69561"/>
                  </a:cubicBezTo>
                  <a:cubicBezTo>
                    <a:pt x="119425" y="69561"/>
                    <a:pt x="119250" y="70268"/>
                    <a:pt x="118011" y="75055"/>
                  </a:cubicBezTo>
                  <a:cubicBezTo>
                    <a:pt x="115882" y="83559"/>
                    <a:pt x="112514" y="94016"/>
                    <a:pt x="105062" y="94016"/>
                  </a:cubicBezTo>
                  <a:cubicBezTo>
                    <a:pt x="100454" y="94016"/>
                    <a:pt x="99215" y="90117"/>
                    <a:pt x="99215" y="85338"/>
                  </a:cubicBezTo>
                  <a:cubicBezTo>
                    <a:pt x="99215" y="82320"/>
                    <a:pt x="100629" y="75945"/>
                    <a:pt x="101868" y="71332"/>
                  </a:cubicBezTo>
                  <a:cubicBezTo>
                    <a:pt x="103116" y="66552"/>
                    <a:pt x="104887" y="59287"/>
                    <a:pt x="105769" y="55381"/>
                  </a:cubicBezTo>
                  <a:lnTo>
                    <a:pt x="109852" y="39611"/>
                  </a:lnTo>
                  <a:cubicBezTo>
                    <a:pt x="110917" y="35180"/>
                    <a:pt x="112863" y="27385"/>
                    <a:pt x="112863" y="26495"/>
                  </a:cubicBezTo>
                  <a:cubicBezTo>
                    <a:pt x="112863" y="22954"/>
                    <a:pt x="110027" y="20825"/>
                    <a:pt x="107016" y="20825"/>
                  </a:cubicBezTo>
                  <a:cubicBezTo>
                    <a:pt x="105062" y="20825"/>
                    <a:pt x="101694" y="21715"/>
                    <a:pt x="99747" y="25082"/>
                  </a:cubicBezTo>
                  <a:cubicBezTo>
                    <a:pt x="99215" y="26146"/>
                    <a:pt x="97793" y="31815"/>
                    <a:pt x="96903" y="35356"/>
                  </a:cubicBezTo>
                  <a:lnTo>
                    <a:pt x="93185" y="50068"/>
                  </a:lnTo>
                  <a:lnTo>
                    <a:pt x="87688" y="72220"/>
                  </a:lnTo>
                  <a:cubicBezTo>
                    <a:pt x="86448" y="76651"/>
                    <a:pt x="86448" y="77009"/>
                    <a:pt x="84852" y="79310"/>
                  </a:cubicBezTo>
                  <a:cubicBezTo>
                    <a:pt x="79354" y="87107"/>
                    <a:pt x="71553" y="94016"/>
                    <a:pt x="61440" y="94016"/>
                  </a:cubicBezTo>
                  <a:cubicBezTo>
                    <a:pt x="46902" y="94016"/>
                    <a:pt x="46902" y="81439"/>
                    <a:pt x="46902" y="78246"/>
                  </a:cubicBezTo>
                  <a:cubicBezTo>
                    <a:pt x="46902" y="73634"/>
                    <a:pt x="47435" y="71332"/>
                    <a:pt x="49921" y="61763"/>
                  </a:cubicBezTo>
                  <a:cubicBezTo>
                    <a:pt x="51693" y="53966"/>
                    <a:pt x="52050" y="52729"/>
                    <a:pt x="53822" y="45812"/>
                  </a:cubicBezTo>
                  <a:lnTo>
                    <a:pt x="56300" y="35888"/>
                  </a:lnTo>
                  <a:cubicBezTo>
                    <a:pt x="57190" y="32172"/>
                    <a:pt x="58962" y="25431"/>
                    <a:pt x="58962" y="24724"/>
                  </a:cubicBezTo>
                  <a:cubicBezTo>
                    <a:pt x="58962" y="21532"/>
                    <a:pt x="56483" y="19056"/>
                    <a:pt x="52932" y="19056"/>
                  </a:cubicBezTo>
                  <a:cubicBezTo>
                    <a:pt x="46553" y="19056"/>
                    <a:pt x="44956" y="25257"/>
                    <a:pt x="44424" y="27385"/>
                  </a:cubicBezTo>
                  <a:lnTo>
                    <a:pt x="19773" y="125743"/>
                  </a:lnTo>
                  <a:close/>
                  <a:moveTo>
                    <a:pt x="177844" y="24192"/>
                  </a:moveTo>
                  <a:cubicBezTo>
                    <a:pt x="178027" y="23486"/>
                    <a:pt x="178202" y="22422"/>
                    <a:pt x="178202" y="21532"/>
                  </a:cubicBezTo>
                  <a:cubicBezTo>
                    <a:pt x="178202" y="21359"/>
                    <a:pt x="178202" y="19056"/>
                    <a:pt x="175366" y="19056"/>
                  </a:cubicBezTo>
                  <a:cubicBezTo>
                    <a:pt x="175191" y="19056"/>
                    <a:pt x="165078" y="19936"/>
                    <a:pt x="163839" y="19936"/>
                  </a:cubicBezTo>
                  <a:cubicBezTo>
                    <a:pt x="160470" y="20295"/>
                    <a:pt x="157277" y="20468"/>
                    <a:pt x="153909" y="20825"/>
                  </a:cubicBezTo>
                  <a:cubicBezTo>
                    <a:pt x="151072" y="21000"/>
                    <a:pt x="148944" y="21183"/>
                    <a:pt x="148944" y="24899"/>
                  </a:cubicBezTo>
                  <a:cubicBezTo>
                    <a:pt x="148944" y="27385"/>
                    <a:pt x="151430" y="27385"/>
                    <a:pt x="153551" y="27385"/>
                  </a:cubicBezTo>
                  <a:cubicBezTo>
                    <a:pt x="162067" y="27385"/>
                    <a:pt x="162067" y="28449"/>
                    <a:pt x="162067" y="30044"/>
                  </a:cubicBezTo>
                  <a:cubicBezTo>
                    <a:pt x="162067" y="31108"/>
                    <a:pt x="161177" y="34650"/>
                    <a:pt x="160470" y="36951"/>
                  </a:cubicBezTo>
                  <a:lnTo>
                    <a:pt x="151605" y="72752"/>
                  </a:lnTo>
                  <a:cubicBezTo>
                    <a:pt x="147172" y="90474"/>
                    <a:pt x="146282" y="94016"/>
                    <a:pt x="146282" y="94731"/>
                  </a:cubicBezTo>
                  <a:cubicBezTo>
                    <a:pt x="146282" y="97207"/>
                    <a:pt x="148944" y="97207"/>
                    <a:pt x="149651" y="97207"/>
                  </a:cubicBezTo>
                  <a:lnTo>
                    <a:pt x="152494" y="97207"/>
                  </a:lnTo>
                  <a:cubicBezTo>
                    <a:pt x="168272" y="94731"/>
                    <a:pt x="190793" y="86394"/>
                    <a:pt x="209764" y="69561"/>
                  </a:cubicBezTo>
                  <a:cubicBezTo>
                    <a:pt x="233875" y="48115"/>
                    <a:pt x="237426" y="25082"/>
                    <a:pt x="237426" y="24724"/>
                  </a:cubicBezTo>
                  <a:cubicBezTo>
                    <a:pt x="237426" y="21532"/>
                    <a:pt x="234939" y="19056"/>
                    <a:pt x="231396" y="19056"/>
                  </a:cubicBezTo>
                  <a:cubicBezTo>
                    <a:pt x="225191" y="19056"/>
                    <a:pt x="223952" y="24018"/>
                    <a:pt x="222356" y="28980"/>
                  </a:cubicBezTo>
                  <a:cubicBezTo>
                    <a:pt x="215261" y="54141"/>
                    <a:pt x="191500" y="81256"/>
                    <a:pt x="161360" y="90117"/>
                  </a:cubicBezTo>
                  <a:lnTo>
                    <a:pt x="177844" y="2419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orme libre : forme 631">
              <a:extLst>
                <a:ext uri="{FF2B5EF4-FFF2-40B4-BE49-F238E27FC236}">
                  <a16:creationId xmlns:a16="http://schemas.microsoft.com/office/drawing/2014/main" id="{33A4A3B9-59D5-4D60-9BE0-3E19AC295EBF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7951815" y="-13984701"/>
              <a:ext cx="203371" cy="203260"/>
            </a:xfrm>
            <a:custGeom>
              <a:avLst/>
              <a:gdLst>
                <a:gd name="connsiteX0" fmla="*/ 108453 w 203370"/>
                <a:gd name="connsiteY0" fmla="*/ 108404 h 203260"/>
                <a:gd name="connsiteX1" fmla="*/ 179109 w 203370"/>
                <a:gd name="connsiteY1" fmla="*/ 108404 h 203260"/>
                <a:gd name="connsiteX2" fmla="*/ 187466 w 203370"/>
                <a:gd name="connsiteY2" fmla="*/ 103338 h 203260"/>
                <a:gd name="connsiteX3" fmla="*/ 179109 w 203370"/>
                <a:gd name="connsiteY3" fmla="*/ 98281 h 203260"/>
                <a:gd name="connsiteX4" fmla="*/ 108453 w 203370"/>
                <a:gd name="connsiteY4" fmla="*/ 98281 h 203260"/>
                <a:gd name="connsiteX5" fmla="*/ 108453 w 203370"/>
                <a:gd name="connsiteY5" fmla="*/ 27410 h 203260"/>
                <a:gd name="connsiteX6" fmla="*/ 103393 w 203370"/>
                <a:gd name="connsiteY6" fmla="*/ 19056 h 203260"/>
                <a:gd name="connsiteX7" fmla="*/ 98325 w 203370"/>
                <a:gd name="connsiteY7" fmla="*/ 27410 h 203260"/>
                <a:gd name="connsiteX8" fmla="*/ 98325 w 203370"/>
                <a:gd name="connsiteY8" fmla="*/ 98281 h 203260"/>
                <a:gd name="connsiteX9" fmla="*/ 27423 w 203370"/>
                <a:gd name="connsiteY9" fmla="*/ 98281 h 203260"/>
                <a:gd name="connsiteX10" fmla="*/ 19066 w 203370"/>
                <a:gd name="connsiteY10" fmla="*/ 103338 h 203260"/>
                <a:gd name="connsiteX11" fmla="*/ 27423 w 203370"/>
                <a:gd name="connsiteY11" fmla="*/ 108404 h 203260"/>
                <a:gd name="connsiteX12" fmla="*/ 98325 w 203370"/>
                <a:gd name="connsiteY12" fmla="*/ 108404 h 203260"/>
                <a:gd name="connsiteX13" fmla="*/ 98325 w 203370"/>
                <a:gd name="connsiteY13" fmla="*/ 179267 h 203260"/>
                <a:gd name="connsiteX14" fmla="*/ 103393 w 203370"/>
                <a:gd name="connsiteY14" fmla="*/ 187619 h 203260"/>
                <a:gd name="connsiteX15" fmla="*/ 108453 w 203370"/>
                <a:gd name="connsiteY15" fmla="*/ 179267 h 203260"/>
                <a:gd name="connsiteX16" fmla="*/ 108453 w 203370"/>
                <a:gd name="connsiteY16" fmla="*/ 10840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3" y="108404"/>
                  </a:moveTo>
                  <a:lnTo>
                    <a:pt x="179109" y="108404"/>
                  </a:lnTo>
                  <a:cubicBezTo>
                    <a:pt x="182652" y="108404"/>
                    <a:pt x="187466" y="108404"/>
                    <a:pt x="187466" y="103338"/>
                  </a:cubicBezTo>
                  <a:cubicBezTo>
                    <a:pt x="187466" y="98281"/>
                    <a:pt x="182652" y="98281"/>
                    <a:pt x="179109" y="98281"/>
                  </a:cubicBezTo>
                  <a:lnTo>
                    <a:pt x="108453" y="98281"/>
                  </a:lnTo>
                  <a:lnTo>
                    <a:pt x="108453" y="27410"/>
                  </a:lnTo>
                  <a:cubicBezTo>
                    <a:pt x="108453" y="23868"/>
                    <a:pt x="108453" y="19056"/>
                    <a:pt x="103393" y="19056"/>
                  </a:cubicBezTo>
                  <a:cubicBezTo>
                    <a:pt x="98325" y="19056"/>
                    <a:pt x="98325" y="23868"/>
                    <a:pt x="98325" y="27410"/>
                  </a:cubicBezTo>
                  <a:lnTo>
                    <a:pt x="98325" y="98281"/>
                  </a:lnTo>
                  <a:lnTo>
                    <a:pt x="27423" y="98281"/>
                  </a:lnTo>
                  <a:cubicBezTo>
                    <a:pt x="23880" y="98281"/>
                    <a:pt x="19066" y="98281"/>
                    <a:pt x="19066" y="103338"/>
                  </a:cubicBezTo>
                  <a:cubicBezTo>
                    <a:pt x="19066" y="108404"/>
                    <a:pt x="23880" y="108404"/>
                    <a:pt x="27423" y="108404"/>
                  </a:cubicBezTo>
                  <a:lnTo>
                    <a:pt x="98325" y="108404"/>
                  </a:lnTo>
                  <a:lnTo>
                    <a:pt x="98325" y="179267"/>
                  </a:lnTo>
                  <a:cubicBezTo>
                    <a:pt x="98325" y="182807"/>
                    <a:pt x="98325" y="187619"/>
                    <a:pt x="103393" y="187619"/>
                  </a:cubicBezTo>
                  <a:cubicBezTo>
                    <a:pt x="108453" y="187619"/>
                    <a:pt x="108453" y="182807"/>
                    <a:pt x="108453" y="179267"/>
                  </a:cubicBezTo>
                  <a:lnTo>
                    <a:pt x="108453" y="1084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orme libre : forme 632">
              <a:extLst>
                <a:ext uri="{FF2B5EF4-FFF2-40B4-BE49-F238E27FC236}">
                  <a16:creationId xmlns:a16="http://schemas.microsoft.com/office/drawing/2014/main" id="{7CE2BEED-5558-439B-9F5B-1302BCD620DD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8243824" y="-14176950"/>
              <a:ext cx="101685" cy="203260"/>
            </a:xfrm>
            <a:custGeom>
              <a:avLst/>
              <a:gdLst>
                <a:gd name="connsiteX0" fmla="*/ 70981 w 101685"/>
                <a:gd name="connsiteY0" fmla="*/ 25629 h 203260"/>
                <a:gd name="connsiteX1" fmla="*/ 65150 w 101685"/>
                <a:gd name="connsiteY1" fmla="*/ 19056 h 203260"/>
                <a:gd name="connsiteX2" fmla="*/ 19066 w 101685"/>
                <a:gd name="connsiteY2" fmla="*/ 35253 h 203260"/>
                <a:gd name="connsiteX3" fmla="*/ 19066 w 101685"/>
                <a:gd name="connsiteY3" fmla="*/ 43097 h 203260"/>
                <a:gd name="connsiteX4" fmla="*/ 52241 w 101685"/>
                <a:gd name="connsiteY4" fmla="*/ 36516 h 203260"/>
                <a:gd name="connsiteX5" fmla="*/ 52241 w 101685"/>
                <a:gd name="connsiteY5" fmla="*/ 167618 h 203260"/>
                <a:gd name="connsiteX6" fmla="*/ 28687 w 101685"/>
                <a:gd name="connsiteY6" fmla="*/ 179766 h 203260"/>
                <a:gd name="connsiteX7" fmla="*/ 20583 w 101685"/>
                <a:gd name="connsiteY7" fmla="*/ 179766 h 203260"/>
                <a:gd name="connsiteX8" fmla="*/ 20583 w 101685"/>
                <a:gd name="connsiteY8" fmla="*/ 187612 h 203260"/>
                <a:gd name="connsiteX9" fmla="*/ 61607 w 101685"/>
                <a:gd name="connsiteY9" fmla="*/ 186849 h 203260"/>
                <a:gd name="connsiteX10" fmla="*/ 102631 w 101685"/>
                <a:gd name="connsiteY10" fmla="*/ 187612 h 203260"/>
                <a:gd name="connsiteX11" fmla="*/ 102631 w 101685"/>
                <a:gd name="connsiteY11" fmla="*/ 179766 h 203260"/>
                <a:gd name="connsiteX12" fmla="*/ 94528 w 101685"/>
                <a:gd name="connsiteY12" fmla="*/ 179766 h 203260"/>
                <a:gd name="connsiteX13" fmla="*/ 70981 w 101685"/>
                <a:gd name="connsiteY13" fmla="*/ 167618 h 203260"/>
                <a:gd name="connsiteX14" fmla="*/ 70981 w 101685"/>
                <a:gd name="connsiteY14" fmla="*/ 25629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85" h="203260">
                  <a:moveTo>
                    <a:pt x="70981" y="25629"/>
                  </a:moveTo>
                  <a:cubicBezTo>
                    <a:pt x="70981" y="19557"/>
                    <a:pt x="70981" y="19056"/>
                    <a:pt x="65150" y="19056"/>
                  </a:cubicBezTo>
                  <a:cubicBezTo>
                    <a:pt x="49452" y="35253"/>
                    <a:pt x="27169" y="35253"/>
                    <a:pt x="19066" y="35253"/>
                  </a:cubicBezTo>
                  <a:lnTo>
                    <a:pt x="19066" y="43097"/>
                  </a:lnTo>
                  <a:cubicBezTo>
                    <a:pt x="24127" y="43097"/>
                    <a:pt x="39069" y="43097"/>
                    <a:pt x="52241" y="36516"/>
                  </a:cubicBezTo>
                  <a:lnTo>
                    <a:pt x="52241" y="167618"/>
                  </a:lnTo>
                  <a:cubicBezTo>
                    <a:pt x="52241" y="176725"/>
                    <a:pt x="51478" y="179766"/>
                    <a:pt x="28687" y="179766"/>
                  </a:cubicBezTo>
                  <a:lnTo>
                    <a:pt x="20583" y="179766"/>
                  </a:lnTo>
                  <a:lnTo>
                    <a:pt x="20583" y="187612"/>
                  </a:lnTo>
                  <a:cubicBezTo>
                    <a:pt x="29449" y="186849"/>
                    <a:pt x="51478" y="186849"/>
                    <a:pt x="61607" y="186849"/>
                  </a:cubicBezTo>
                  <a:cubicBezTo>
                    <a:pt x="71736" y="186849"/>
                    <a:pt x="93765" y="186849"/>
                    <a:pt x="102631" y="187612"/>
                  </a:cubicBezTo>
                  <a:lnTo>
                    <a:pt x="102631" y="179766"/>
                  </a:lnTo>
                  <a:lnTo>
                    <a:pt x="94528" y="179766"/>
                  </a:lnTo>
                  <a:cubicBezTo>
                    <a:pt x="71736" y="179766"/>
                    <a:pt x="70981" y="176980"/>
                    <a:pt x="70981" y="167618"/>
                  </a:cubicBezTo>
                  <a:lnTo>
                    <a:pt x="70981" y="256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orme libre : forme 633">
              <a:extLst>
                <a:ext uri="{FF2B5EF4-FFF2-40B4-BE49-F238E27FC236}">
                  <a16:creationId xmlns:a16="http://schemas.microsoft.com/office/drawing/2014/main" id="{47F729AC-61B0-4DC5-B5C1-AC67B0A86E58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8232772" y="-13888980"/>
              <a:ext cx="127107" cy="25408"/>
            </a:xfrm>
            <a:custGeom>
              <a:avLst/>
              <a:gdLst>
                <a:gd name="connsiteX0" fmla="*/ 7588 w 127106"/>
                <a:gd name="connsiteY0" fmla="*/ 7584 h 0"/>
                <a:gd name="connsiteX1" fmla="*/ 134198 w 127106"/>
                <a:gd name="connsiteY1" fmla="*/ 7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06">
                  <a:moveTo>
                    <a:pt x="7588" y="7584"/>
                  </a:moveTo>
                  <a:lnTo>
                    <a:pt x="134198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orme libre : forme 634">
              <a:extLst>
                <a:ext uri="{FF2B5EF4-FFF2-40B4-BE49-F238E27FC236}">
                  <a16:creationId xmlns:a16="http://schemas.microsoft.com/office/drawing/2014/main" id="{EFEE9500-ADE4-4082-AD47-DED294E5C01D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8233950" y="-13832067"/>
              <a:ext cx="127107" cy="203260"/>
            </a:xfrm>
            <a:custGeom>
              <a:avLst/>
              <a:gdLst>
                <a:gd name="connsiteX0" fmla="*/ 38561 w 127106"/>
                <a:gd name="connsiteY0" fmla="*/ 168126 h 203260"/>
                <a:gd name="connsiteX1" fmla="*/ 65404 w 127106"/>
                <a:gd name="connsiteY1" fmla="*/ 142052 h 203260"/>
                <a:gd name="connsiteX2" fmla="*/ 120100 w 127106"/>
                <a:gd name="connsiteY2" fmla="*/ 68156 h 203260"/>
                <a:gd name="connsiteX3" fmla="*/ 66421 w 127106"/>
                <a:gd name="connsiteY3" fmla="*/ 19056 h 203260"/>
                <a:gd name="connsiteX4" fmla="*/ 19066 w 127106"/>
                <a:gd name="connsiteY4" fmla="*/ 64860 h 203260"/>
                <a:gd name="connsiteX5" fmla="*/ 32483 w 127106"/>
                <a:gd name="connsiteY5" fmla="*/ 79033 h 203260"/>
                <a:gd name="connsiteX6" fmla="*/ 45655 w 127106"/>
                <a:gd name="connsiteY6" fmla="*/ 65622 h 203260"/>
                <a:gd name="connsiteX7" fmla="*/ 32229 w 127106"/>
                <a:gd name="connsiteY7" fmla="*/ 52457 h 203260"/>
                <a:gd name="connsiteX8" fmla="*/ 28940 w 127106"/>
                <a:gd name="connsiteY8" fmla="*/ 52712 h 203260"/>
                <a:gd name="connsiteX9" fmla="*/ 63124 w 127106"/>
                <a:gd name="connsiteY9" fmla="*/ 26899 h 203260"/>
                <a:gd name="connsiteX10" fmla="*/ 97062 w 127106"/>
                <a:gd name="connsiteY10" fmla="*/ 68156 h 203260"/>
                <a:gd name="connsiteX11" fmla="*/ 70473 w 127106"/>
                <a:gd name="connsiteY11" fmla="*/ 124084 h 203260"/>
                <a:gd name="connsiteX12" fmla="*/ 21846 w 127106"/>
                <a:gd name="connsiteY12" fmla="*/ 178250 h 203260"/>
                <a:gd name="connsiteX13" fmla="*/ 19066 w 127106"/>
                <a:gd name="connsiteY13" fmla="*/ 187610 h 203260"/>
                <a:gd name="connsiteX14" fmla="*/ 113014 w 127106"/>
                <a:gd name="connsiteY14" fmla="*/ 187610 h 203260"/>
                <a:gd name="connsiteX15" fmla="*/ 120100 w 127106"/>
                <a:gd name="connsiteY15" fmla="*/ 143576 h 203260"/>
                <a:gd name="connsiteX16" fmla="*/ 113768 w 127106"/>
                <a:gd name="connsiteY16" fmla="*/ 143576 h 203260"/>
                <a:gd name="connsiteX17" fmla="*/ 108199 w 127106"/>
                <a:gd name="connsiteY17" fmla="*/ 166101 h 203260"/>
                <a:gd name="connsiteX18" fmla="*/ 84145 w 127106"/>
                <a:gd name="connsiteY18" fmla="*/ 168126 h 203260"/>
                <a:gd name="connsiteX19" fmla="*/ 38561 w 127106"/>
                <a:gd name="connsiteY19" fmla="*/ 16812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1" y="168126"/>
                  </a:moveTo>
                  <a:lnTo>
                    <a:pt x="65404" y="142052"/>
                  </a:lnTo>
                  <a:cubicBezTo>
                    <a:pt x="104910" y="107124"/>
                    <a:pt x="120100" y="93459"/>
                    <a:pt x="120100" y="68156"/>
                  </a:cubicBezTo>
                  <a:cubicBezTo>
                    <a:pt x="120100" y="39302"/>
                    <a:pt x="97308" y="19056"/>
                    <a:pt x="66421" y="19056"/>
                  </a:cubicBezTo>
                  <a:cubicBezTo>
                    <a:pt x="37806" y="19056"/>
                    <a:pt x="19066" y="42334"/>
                    <a:pt x="19066" y="64860"/>
                  </a:cubicBezTo>
                  <a:cubicBezTo>
                    <a:pt x="19066" y="79033"/>
                    <a:pt x="31729" y="79033"/>
                    <a:pt x="32483" y="79033"/>
                  </a:cubicBezTo>
                  <a:cubicBezTo>
                    <a:pt x="36789" y="79033"/>
                    <a:pt x="45655" y="75999"/>
                    <a:pt x="45655" y="65622"/>
                  </a:cubicBezTo>
                  <a:cubicBezTo>
                    <a:pt x="45655" y="59040"/>
                    <a:pt x="41095" y="52457"/>
                    <a:pt x="32229" y="52457"/>
                  </a:cubicBezTo>
                  <a:cubicBezTo>
                    <a:pt x="30203" y="52457"/>
                    <a:pt x="29703" y="52457"/>
                    <a:pt x="28940" y="52712"/>
                  </a:cubicBezTo>
                  <a:cubicBezTo>
                    <a:pt x="34764" y="36261"/>
                    <a:pt x="48435" y="26899"/>
                    <a:pt x="63124" y="26899"/>
                  </a:cubicBezTo>
                  <a:cubicBezTo>
                    <a:pt x="86170" y="26899"/>
                    <a:pt x="97062" y="47400"/>
                    <a:pt x="97062" y="68156"/>
                  </a:cubicBezTo>
                  <a:cubicBezTo>
                    <a:pt x="97062" y="88402"/>
                    <a:pt x="84398" y="108395"/>
                    <a:pt x="70473" y="124084"/>
                  </a:cubicBezTo>
                  <a:lnTo>
                    <a:pt x="21846" y="178250"/>
                  </a:lnTo>
                  <a:cubicBezTo>
                    <a:pt x="19066" y="181029"/>
                    <a:pt x="19066" y="181536"/>
                    <a:pt x="19066" y="187610"/>
                  </a:cubicBezTo>
                  <a:lnTo>
                    <a:pt x="113014" y="187610"/>
                  </a:lnTo>
                  <a:lnTo>
                    <a:pt x="120100" y="143576"/>
                  </a:lnTo>
                  <a:lnTo>
                    <a:pt x="113768" y="143576"/>
                  </a:lnTo>
                  <a:cubicBezTo>
                    <a:pt x="112505" y="151166"/>
                    <a:pt x="110734" y="162299"/>
                    <a:pt x="108199" y="166101"/>
                  </a:cubicBezTo>
                  <a:cubicBezTo>
                    <a:pt x="106428" y="168126"/>
                    <a:pt x="89713" y="168126"/>
                    <a:pt x="84145" y="168126"/>
                  </a:cubicBezTo>
                  <a:lnTo>
                    <a:pt x="38561" y="1681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orme libre : forme 635">
              <a:extLst>
                <a:ext uri="{FF2B5EF4-FFF2-40B4-BE49-F238E27FC236}">
                  <a16:creationId xmlns:a16="http://schemas.microsoft.com/office/drawing/2014/main" id="{34840013-70B6-4747-852F-BF7CEED79DB4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8388442" y="-14010005"/>
              <a:ext cx="228792" cy="203260"/>
            </a:xfrm>
            <a:custGeom>
              <a:avLst/>
              <a:gdLst>
                <a:gd name="connsiteX0" fmla="*/ 49198 w 228792"/>
                <a:gd name="connsiteY0" fmla="*/ 172175 h 203260"/>
                <a:gd name="connsiteX1" fmla="*/ 26160 w 228792"/>
                <a:gd name="connsiteY1" fmla="*/ 184070 h 203260"/>
                <a:gd name="connsiteX2" fmla="*/ 19066 w 228792"/>
                <a:gd name="connsiteY2" fmla="*/ 188872 h 203260"/>
                <a:gd name="connsiteX3" fmla="*/ 26160 w 228792"/>
                <a:gd name="connsiteY3" fmla="*/ 191913 h 203260"/>
                <a:gd name="connsiteX4" fmla="*/ 109972 w 228792"/>
                <a:gd name="connsiteY4" fmla="*/ 191913 h 203260"/>
                <a:gd name="connsiteX5" fmla="*/ 212531 w 228792"/>
                <a:gd name="connsiteY5" fmla="*/ 83083 h 203260"/>
                <a:gd name="connsiteX6" fmla="*/ 153021 w 228792"/>
                <a:gd name="connsiteY6" fmla="*/ 19056 h 203260"/>
                <a:gd name="connsiteX7" fmla="*/ 67939 w 228792"/>
                <a:gd name="connsiteY7" fmla="*/ 19056 h 203260"/>
                <a:gd name="connsiteX8" fmla="*/ 60344 w 228792"/>
                <a:gd name="connsiteY8" fmla="*/ 23860 h 203260"/>
                <a:gd name="connsiteX9" fmla="*/ 67684 w 228792"/>
                <a:gd name="connsiteY9" fmla="*/ 26899 h 203260"/>
                <a:gd name="connsiteX10" fmla="*/ 78576 w 228792"/>
                <a:gd name="connsiteY10" fmla="*/ 27408 h 203260"/>
                <a:gd name="connsiteX11" fmla="*/ 84145 w 228792"/>
                <a:gd name="connsiteY11" fmla="*/ 31457 h 203260"/>
                <a:gd name="connsiteX12" fmla="*/ 83136 w 228792"/>
                <a:gd name="connsiteY12" fmla="*/ 36261 h 203260"/>
                <a:gd name="connsiteX13" fmla="*/ 49198 w 228792"/>
                <a:gd name="connsiteY13" fmla="*/ 172175 h 203260"/>
                <a:gd name="connsiteX14" fmla="*/ 103894 w 228792"/>
                <a:gd name="connsiteY14" fmla="*/ 36516 h 203260"/>
                <a:gd name="connsiteX15" fmla="*/ 117574 w 228792"/>
                <a:gd name="connsiteY15" fmla="*/ 26899 h 203260"/>
                <a:gd name="connsiteX16" fmla="*/ 144663 w 228792"/>
                <a:gd name="connsiteY16" fmla="*/ 26899 h 203260"/>
                <a:gd name="connsiteX17" fmla="*/ 190501 w 228792"/>
                <a:gd name="connsiteY17" fmla="*/ 73721 h 203260"/>
                <a:gd name="connsiteX18" fmla="*/ 163912 w 228792"/>
                <a:gd name="connsiteY18" fmla="*/ 155471 h 203260"/>
                <a:gd name="connsiteX19" fmla="*/ 105419 w 228792"/>
                <a:gd name="connsiteY19" fmla="*/ 184070 h 203260"/>
                <a:gd name="connsiteX20" fmla="*/ 76804 w 228792"/>
                <a:gd name="connsiteY20" fmla="*/ 184070 h 203260"/>
                <a:gd name="connsiteX21" fmla="*/ 71228 w 228792"/>
                <a:gd name="connsiteY21" fmla="*/ 183815 h 203260"/>
                <a:gd name="connsiteX22" fmla="*/ 67939 w 228792"/>
                <a:gd name="connsiteY22" fmla="*/ 181283 h 203260"/>
                <a:gd name="connsiteX23" fmla="*/ 69202 w 228792"/>
                <a:gd name="connsiteY23" fmla="*/ 175463 h 203260"/>
                <a:gd name="connsiteX24" fmla="*/ 103894 w 228792"/>
                <a:gd name="connsiteY24" fmla="*/ 3651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8792" h="203260">
                  <a:moveTo>
                    <a:pt x="49198" y="172175"/>
                  </a:moveTo>
                  <a:cubicBezTo>
                    <a:pt x="46672" y="182044"/>
                    <a:pt x="46164" y="184070"/>
                    <a:pt x="26160" y="184070"/>
                  </a:cubicBezTo>
                  <a:cubicBezTo>
                    <a:pt x="21854" y="184070"/>
                    <a:pt x="19066" y="184070"/>
                    <a:pt x="19066" y="188872"/>
                  </a:cubicBezTo>
                  <a:cubicBezTo>
                    <a:pt x="19066" y="191913"/>
                    <a:pt x="21346" y="191913"/>
                    <a:pt x="26160" y="191913"/>
                  </a:cubicBezTo>
                  <a:lnTo>
                    <a:pt x="109972" y="191913"/>
                  </a:lnTo>
                  <a:cubicBezTo>
                    <a:pt x="162649" y="191913"/>
                    <a:pt x="212531" y="138510"/>
                    <a:pt x="212531" y="83083"/>
                  </a:cubicBezTo>
                  <a:cubicBezTo>
                    <a:pt x="212531" y="47400"/>
                    <a:pt x="191010" y="19056"/>
                    <a:pt x="153021" y="19056"/>
                  </a:cubicBezTo>
                  <a:lnTo>
                    <a:pt x="67939" y="19056"/>
                  </a:lnTo>
                  <a:cubicBezTo>
                    <a:pt x="63124" y="19056"/>
                    <a:pt x="60344" y="19056"/>
                    <a:pt x="60344" y="23860"/>
                  </a:cubicBezTo>
                  <a:cubicBezTo>
                    <a:pt x="60344" y="26899"/>
                    <a:pt x="62624" y="26899"/>
                    <a:pt x="67684" y="26899"/>
                  </a:cubicBezTo>
                  <a:cubicBezTo>
                    <a:pt x="70982" y="26899"/>
                    <a:pt x="75533" y="27154"/>
                    <a:pt x="78576" y="27408"/>
                  </a:cubicBezTo>
                  <a:cubicBezTo>
                    <a:pt x="82627" y="27909"/>
                    <a:pt x="84145" y="28670"/>
                    <a:pt x="84145" y="31457"/>
                  </a:cubicBezTo>
                  <a:cubicBezTo>
                    <a:pt x="84145" y="32467"/>
                    <a:pt x="83891" y="33228"/>
                    <a:pt x="83136" y="36261"/>
                  </a:cubicBezTo>
                  <a:lnTo>
                    <a:pt x="49198" y="172175"/>
                  </a:lnTo>
                  <a:close/>
                  <a:moveTo>
                    <a:pt x="103894" y="36516"/>
                  </a:moveTo>
                  <a:cubicBezTo>
                    <a:pt x="106174" y="27662"/>
                    <a:pt x="106682" y="26899"/>
                    <a:pt x="117574" y="26899"/>
                  </a:cubicBezTo>
                  <a:lnTo>
                    <a:pt x="144663" y="26899"/>
                  </a:lnTo>
                  <a:cubicBezTo>
                    <a:pt x="169481" y="26899"/>
                    <a:pt x="190501" y="40310"/>
                    <a:pt x="190501" y="73721"/>
                  </a:cubicBezTo>
                  <a:cubicBezTo>
                    <a:pt x="190501" y="86124"/>
                    <a:pt x="185441" y="127633"/>
                    <a:pt x="163912" y="155471"/>
                  </a:cubicBezTo>
                  <a:cubicBezTo>
                    <a:pt x="156572" y="164831"/>
                    <a:pt x="136561" y="184070"/>
                    <a:pt x="105419" y="184070"/>
                  </a:cubicBezTo>
                  <a:lnTo>
                    <a:pt x="76804" y="184070"/>
                  </a:lnTo>
                  <a:cubicBezTo>
                    <a:pt x="73253" y="184070"/>
                    <a:pt x="72753" y="184070"/>
                    <a:pt x="71228" y="183815"/>
                  </a:cubicBezTo>
                  <a:cubicBezTo>
                    <a:pt x="68702" y="183561"/>
                    <a:pt x="67939" y="183307"/>
                    <a:pt x="67939" y="181283"/>
                  </a:cubicBezTo>
                  <a:cubicBezTo>
                    <a:pt x="67939" y="180528"/>
                    <a:pt x="67939" y="180021"/>
                    <a:pt x="69202" y="175463"/>
                  </a:cubicBezTo>
                  <a:lnTo>
                    <a:pt x="103894" y="365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orme libre : forme 636">
              <a:extLst>
                <a:ext uri="{FF2B5EF4-FFF2-40B4-BE49-F238E27FC236}">
                  <a16:creationId xmlns:a16="http://schemas.microsoft.com/office/drawing/2014/main" id="{515470AF-8B65-47FD-90D4-F1CBFBFE6B3F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8606026" y="-14019799"/>
              <a:ext cx="127107" cy="101630"/>
            </a:xfrm>
            <a:custGeom>
              <a:avLst/>
              <a:gdLst>
                <a:gd name="connsiteX0" fmla="*/ 105062 w 127106"/>
                <a:gd name="connsiteY0" fmla="*/ 72220 h 101630"/>
                <a:gd name="connsiteX1" fmla="*/ 127933 w 127106"/>
                <a:gd name="connsiteY1" fmla="*/ 29861 h 101630"/>
                <a:gd name="connsiteX2" fmla="*/ 124922 w 127106"/>
                <a:gd name="connsiteY2" fmla="*/ 27558 h 101630"/>
                <a:gd name="connsiteX3" fmla="*/ 121196 w 127106"/>
                <a:gd name="connsiteY3" fmla="*/ 31989 h 101630"/>
                <a:gd name="connsiteX4" fmla="*/ 104704 w 127106"/>
                <a:gd name="connsiteY4" fmla="*/ 64066 h 101630"/>
                <a:gd name="connsiteX5" fmla="*/ 103823 w 127106"/>
                <a:gd name="connsiteY5" fmla="*/ 47940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0 w 127106"/>
                <a:gd name="connsiteY9" fmla="*/ 83916 h 101630"/>
                <a:gd name="connsiteX10" fmla="*/ 110917 w 127106"/>
                <a:gd name="connsiteY10" fmla="*/ 98978 h 101630"/>
                <a:gd name="connsiteX11" fmla="*/ 127583 w 127106"/>
                <a:gd name="connsiteY11" fmla="*/ 86575 h 101630"/>
                <a:gd name="connsiteX12" fmla="*/ 124564 w 127106"/>
                <a:gd name="connsiteY12" fmla="*/ 84448 h 101630"/>
                <a:gd name="connsiteX13" fmla="*/ 121554 w 127106"/>
                <a:gd name="connsiteY13" fmla="*/ 86219 h 101630"/>
                <a:gd name="connsiteX14" fmla="*/ 111449 w 127106"/>
                <a:gd name="connsiteY14" fmla="*/ 94016 h 101630"/>
                <a:gd name="connsiteX15" fmla="*/ 105062 w 127106"/>
                <a:gd name="connsiteY15" fmla="*/ 72220 h 101630"/>
                <a:gd name="connsiteX16" fmla="*/ 91231 w 127106"/>
                <a:gd name="connsiteY16" fmla="*/ 78246 h 101630"/>
                <a:gd name="connsiteX17" fmla="*/ 52042 w 127106"/>
                <a:gd name="connsiteY17" fmla="*/ 94016 h 101630"/>
                <a:gd name="connsiteX18" fmla="*/ 33779 w 127106"/>
                <a:gd name="connsiteY18" fmla="*/ 74348 h 101630"/>
                <a:gd name="connsiteX19" fmla="*/ 45488 w 127106"/>
                <a:gd name="connsiteY19" fmla="*/ 37658 h 101630"/>
                <a:gd name="connsiteX20" fmla="*/ 69956 w 127106"/>
                <a:gd name="connsiteY20" fmla="*/ 24018 h 101630"/>
                <a:gd name="connsiteX21" fmla="*/ 89634 w 127106"/>
                <a:gd name="connsiteY21" fmla="*/ 48647 h 101630"/>
                <a:gd name="connsiteX22" fmla="*/ 91231 w 127106"/>
                <a:gd name="connsiteY22" fmla="*/ 7824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0"/>
                  </a:moveTo>
                  <a:cubicBezTo>
                    <a:pt x="121371" y="55381"/>
                    <a:pt x="127933" y="31815"/>
                    <a:pt x="127933" y="29861"/>
                  </a:cubicBezTo>
                  <a:cubicBezTo>
                    <a:pt x="127933" y="27558"/>
                    <a:pt x="125804" y="27558"/>
                    <a:pt x="124922" y="27558"/>
                  </a:cubicBezTo>
                  <a:cubicBezTo>
                    <a:pt x="122436" y="27558"/>
                    <a:pt x="122436" y="28090"/>
                    <a:pt x="121196" y="31989"/>
                  </a:cubicBezTo>
                  <a:cubicBezTo>
                    <a:pt x="118003" y="43685"/>
                    <a:pt x="112156" y="54500"/>
                    <a:pt x="104704" y="64066"/>
                  </a:cubicBezTo>
                  <a:cubicBezTo>
                    <a:pt x="104529" y="61407"/>
                    <a:pt x="104172" y="49536"/>
                    <a:pt x="103823" y="47940"/>
                  </a:cubicBezTo>
                  <a:cubicBezTo>
                    <a:pt x="101161" y="30393"/>
                    <a:pt x="87862" y="19056"/>
                    <a:pt x="70131" y="19056"/>
                  </a:cubicBezTo>
                  <a:cubicBezTo>
                    <a:pt x="44066" y="19056"/>
                    <a:pt x="19066" y="43336"/>
                    <a:pt x="19066" y="68148"/>
                  </a:cubicBezTo>
                  <a:cubicBezTo>
                    <a:pt x="19066" y="84448"/>
                    <a:pt x="30943" y="98978"/>
                    <a:pt x="51510" y="98978"/>
                  </a:cubicBezTo>
                  <a:cubicBezTo>
                    <a:pt x="67827" y="98978"/>
                    <a:pt x="82539" y="91538"/>
                    <a:pt x="92470" y="83916"/>
                  </a:cubicBezTo>
                  <a:cubicBezTo>
                    <a:pt x="96553" y="96851"/>
                    <a:pt x="105594" y="98978"/>
                    <a:pt x="110917" y="98978"/>
                  </a:cubicBezTo>
                  <a:cubicBezTo>
                    <a:pt x="121196" y="98978"/>
                    <a:pt x="127583" y="90300"/>
                    <a:pt x="127583" y="86575"/>
                  </a:cubicBezTo>
                  <a:cubicBezTo>
                    <a:pt x="127583" y="84448"/>
                    <a:pt x="125454" y="84448"/>
                    <a:pt x="124564" y="84448"/>
                  </a:cubicBezTo>
                  <a:cubicBezTo>
                    <a:pt x="122260" y="84448"/>
                    <a:pt x="121903" y="85155"/>
                    <a:pt x="121554" y="86219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1" y="94016"/>
                    <a:pt x="105062" y="72220"/>
                  </a:cubicBezTo>
                  <a:close/>
                  <a:moveTo>
                    <a:pt x="91231" y="78246"/>
                  </a:moveTo>
                  <a:cubicBezTo>
                    <a:pt x="73857" y="92420"/>
                    <a:pt x="58787" y="94016"/>
                    <a:pt x="52042" y="94016"/>
                  </a:cubicBezTo>
                  <a:cubicBezTo>
                    <a:pt x="40341" y="94016"/>
                    <a:pt x="33779" y="86219"/>
                    <a:pt x="33779" y="74348"/>
                  </a:cubicBezTo>
                  <a:cubicBezTo>
                    <a:pt x="33779" y="69204"/>
                    <a:pt x="36265" y="49894"/>
                    <a:pt x="45488" y="37658"/>
                  </a:cubicBezTo>
                  <a:cubicBezTo>
                    <a:pt x="53639" y="27027"/>
                    <a:pt x="63744" y="24018"/>
                    <a:pt x="69956" y="24018"/>
                  </a:cubicBezTo>
                  <a:cubicBezTo>
                    <a:pt x="84137" y="24018"/>
                    <a:pt x="88220" y="37658"/>
                    <a:pt x="89634" y="48647"/>
                  </a:cubicBezTo>
                  <a:cubicBezTo>
                    <a:pt x="90699" y="56269"/>
                    <a:pt x="90341" y="68853"/>
                    <a:pt x="91231" y="7824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orme libre : forme 637">
              <a:extLst>
                <a:ext uri="{FF2B5EF4-FFF2-40B4-BE49-F238E27FC236}">
                  <a16:creationId xmlns:a16="http://schemas.microsoft.com/office/drawing/2014/main" id="{1AB1E4DE-B3E9-467E-91FD-428B01F65EBB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8649034" y="-13894016"/>
              <a:ext cx="50843" cy="50815"/>
            </a:xfrm>
            <a:custGeom>
              <a:avLst/>
              <a:gdLst>
                <a:gd name="connsiteX0" fmla="*/ 39284 w 50842"/>
                <a:gd name="connsiteY0" fmla="*/ 29339 h 50815"/>
                <a:gd name="connsiteX1" fmla="*/ 29179 w 50842"/>
                <a:gd name="connsiteY1" fmla="*/ 19056 h 50815"/>
                <a:gd name="connsiteX2" fmla="*/ 19066 w 50842"/>
                <a:gd name="connsiteY2" fmla="*/ 29163 h 50815"/>
                <a:gd name="connsiteX3" fmla="*/ 29179 w 50842"/>
                <a:gd name="connsiteY3" fmla="*/ 39437 h 50815"/>
                <a:gd name="connsiteX4" fmla="*/ 39284 w 50842"/>
                <a:gd name="connsiteY4" fmla="*/ 29339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39284" y="29339"/>
                  </a:moveTo>
                  <a:cubicBezTo>
                    <a:pt x="39284" y="23669"/>
                    <a:pt x="34851" y="19056"/>
                    <a:pt x="29179" y="19056"/>
                  </a:cubicBezTo>
                  <a:cubicBezTo>
                    <a:pt x="23149" y="19056"/>
                    <a:pt x="19066" y="24018"/>
                    <a:pt x="19066" y="29163"/>
                  </a:cubicBezTo>
                  <a:cubicBezTo>
                    <a:pt x="19066" y="34833"/>
                    <a:pt x="23499" y="39437"/>
                    <a:pt x="29179" y="39437"/>
                  </a:cubicBezTo>
                  <a:cubicBezTo>
                    <a:pt x="35200" y="39437"/>
                    <a:pt x="39284" y="34475"/>
                    <a:pt x="39284" y="293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orme libre : forme 638">
              <a:extLst>
                <a:ext uri="{FF2B5EF4-FFF2-40B4-BE49-F238E27FC236}">
                  <a16:creationId xmlns:a16="http://schemas.microsoft.com/office/drawing/2014/main" id="{B54315B3-C4FA-4FEC-AD49-61483DAF2021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8598984" y="-13852721"/>
              <a:ext cx="127107" cy="101630"/>
            </a:xfrm>
            <a:custGeom>
              <a:avLst/>
              <a:gdLst>
                <a:gd name="connsiteX0" fmla="*/ 105062 w 127106"/>
                <a:gd name="connsiteY0" fmla="*/ 72222 h 101630"/>
                <a:gd name="connsiteX1" fmla="*/ 127933 w 127106"/>
                <a:gd name="connsiteY1" fmla="*/ 29863 h 101630"/>
                <a:gd name="connsiteX2" fmla="*/ 124922 w 127106"/>
                <a:gd name="connsiteY2" fmla="*/ 27560 h 101630"/>
                <a:gd name="connsiteX3" fmla="*/ 121196 w 127106"/>
                <a:gd name="connsiteY3" fmla="*/ 31990 h 101630"/>
                <a:gd name="connsiteX4" fmla="*/ 104704 w 127106"/>
                <a:gd name="connsiteY4" fmla="*/ 64068 h 101630"/>
                <a:gd name="connsiteX5" fmla="*/ 103822 w 127106"/>
                <a:gd name="connsiteY5" fmla="*/ 47942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0 w 127106"/>
                <a:gd name="connsiteY9" fmla="*/ 83917 h 101630"/>
                <a:gd name="connsiteX10" fmla="*/ 110917 w 127106"/>
                <a:gd name="connsiteY10" fmla="*/ 98978 h 101630"/>
                <a:gd name="connsiteX11" fmla="*/ 127583 w 127106"/>
                <a:gd name="connsiteY11" fmla="*/ 86577 h 101630"/>
                <a:gd name="connsiteX12" fmla="*/ 124564 w 127106"/>
                <a:gd name="connsiteY12" fmla="*/ 84449 h 101630"/>
                <a:gd name="connsiteX13" fmla="*/ 121554 w 127106"/>
                <a:gd name="connsiteY13" fmla="*/ 86219 h 101630"/>
                <a:gd name="connsiteX14" fmla="*/ 111449 w 127106"/>
                <a:gd name="connsiteY14" fmla="*/ 94016 h 101630"/>
                <a:gd name="connsiteX15" fmla="*/ 105062 w 127106"/>
                <a:gd name="connsiteY15" fmla="*/ 72222 h 101630"/>
                <a:gd name="connsiteX16" fmla="*/ 91231 w 127106"/>
                <a:gd name="connsiteY16" fmla="*/ 78248 h 101630"/>
                <a:gd name="connsiteX17" fmla="*/ 52042 w 127106"/>
                <a:gd name="connsiteY17" fmla="*/ 94016 h 101630"/>
                <a:gd name="connsiteX18" fmla="*/ 33778 w 127106"/>
                <a:gd name="connsiteY18" fmla="*/ 74349 h 101630"/>
                <a:gd name="connsiteX19" fmla="*/ 45488 w 127106"/>
                <a:gd name="connsiteY19" fmla="*/ 37660 h 101630"/>
                <a:gd name="connsiteX20" fmla="*/ 69957 w 127106"/>
                <a:gd name="connsiteY20" fmla="*/ 24018 h 101630"/>
                <a:gd name="connsiteX21" fmla="*/ 89634 w 127106"/>
                <a:gd name="connsiteY21" fmla="*/ 48649 h 101630"/>
                <a:gd name="connsiteX22" fmla="*/ 91231 w 127106"/>
                <a:gd name="connsiteY22" fmla="*/ 78248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2"/>
                  </a:moveTo>
                  <a:cubicBezTo>
                    <a:pt x="121371" y="55381"/>
                    <a:pt x="127933" y="31815"/>
                    <a:pt x="127933" y="29863"/>
                  </a:cubicBezTo>
                  <a:cubicBezTo>
                    <a:pt x="127933" y="27560"/>
                    <a:pt x="125804" y="27560"/>
                    <a:pt x="124922" y="27560"/>
                  </a:cubicBezTo>
                  <a:cubicBezTo>
                    <a:pt x="122436" y="27560"/>
                    <a:pt x="122436" y="28092"/>
                    <a:pt x="121196" y="31990"/>
                  </a:cubicBezTo>
                  <a:cubicBezTo>
                    <a:pt x="118003" y="43686"/>
                    <a:pt x="112156" y="54500"/>
                    <a:pt x="104704" y="64068"/>
                  </a:cubicBezTo>
                  <a:cubicBezTo>
                    <a:pt x="104529" y="61408"/>
                    <a:pt x="104172" y="49537"/>
                    <a:pt x="103822" y="47942"/>
                  </a:cubicBezTo>
                  <a:cubicBezTo>
                    <a:pt x="101161" y="30395"/>
                    <a:pt x="87862" y="19056"/>
                    <a:pt x="70131" y="19056"/>
                  </a:cubicBezTo>
                  <a:cubicBezTo>
                    <a:pt x="44066" y="19056"/>
                    <a:pt x="19066" y="43336"/>
                    <a:pt x="19066" y="68148"/>
                  </a:cubicBezTo>
                  <a:cubicBezTo>
                    <a:pt x="19066" y="84449"/>
                    <a:pt x="30943" y="98978"/>
                    <a:pt x="51510" y="98978"/>
                  </a:cubicBezTo>
                  <a:cubicBezTo>
                    <a:pt x="67827" y="98978"/>
                    <a:pt x="82540" y="91539"/>
                    <a:pt x="92470" y="83917"/>
                  </a:cubicBezTo>
                  <a:cubicBezTo>
                    <a:pt x="96553" y="96851"/>
                    <a:pt x="105594" y="98978"/>
                    <a:pt x="110917" y="98978"/>
                  </a:cubicBezTo>
                  <a:cubicBezTo>
                    <a:pt x="121196" y="98978"/>
                    <a:pt x="127583" y="90300"/>
                    <a:pt x="127583" y="86577"/>
                  </a:cubicBezTo>
                  <a:cubicBezTo>
                    <a:pt x="127583" y="84449"/>
                    <a:pt x="125454" y="84449"/>
                    <a:pt x="124564" y="84449"/>
                  </a:cubicBezTo>
                  <a:cubicBezTo>
                    <a:pt x="122261" y="84449"/>
                    <a:pt x="121903" y="85155"/>
                    <a:pt x="121554" y="86219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1" y="94016"/>
                    <a:pt x="105062" y="72222"/>
                  </a:cubicBezTo>
                  <a:close/>
                  <a:moveTo>
                    <a:pt x="91231" y="78248"/>
                  </a:moveTo>
                  <a:cubicBezTo>
                    <a:pt x="73857" y="92420"/>
                    <a:pt x="58787" y="94016"/>
                    <a:pt x="52042" y="94016"/>
                  </a:cubicBezTo>
                  <a:cubicBezTo>
                    <a:pt x="40341" y="94016"/>
                    <a:pt x="33778" y="86219"/>
                    <a:pt x="33778" y="74349"/>
                  </a:cubicBezTo>
                  <a:cubicBezTo>
                    <a:pt x="33778" y="69204"/>
                    <a:pt x="36265" y="49894"/>
                    <a:pt x="45488" y="37660"/>
                  </a:cubicBezTo>
                  <a:cubicBezTo>
                    <a:pt x="53639" y="27028"/>
                    <a:pt x="63744" y="24018"/>
                    <a:pt x="69957" y="24018"/>
                  </a:cubicBezTo>
                  <a:cubicBezTo>
                    <a:pt x="84137" y="24018"/>
                    <a:pt x="88220" y="37660"/>
                    <a:pt x="89634" y="48649"/>
                  </a:cubicBezTo>
                  <a:cubicBezTo>
                    <a:pt x="90699" y="56271"/>
                    <a:pt x="90341" y="68855"/>
                    <a:pt x="91231" y="782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CAAA7AAD-9D32-48E2-86B1-700C22451FEA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8753528" y="-14010005"/>
              <a:ext cx="177949" cy="203260"/>
            </a:xfrm>
            <a:custGeom>
              <a:avLst/>
              <a:gdLst>
                <a:gd name="connsiteX0" fmla="*/ 105920 w 177949"/>
                <a:gd name="connsiteY0" fmla="*/ 157749 h 203260"/>
                <a:gd name="connsiteX1" fmla="*/ 173278 w 177949"/>
                <a:gd name="connsiteY1" fmla="*/ 105608 h 203260"/>
                <a:gd name="connsiteX2" fmla="*/ 105920 w 177949"/>
                <a:gd name="connsiteY2" fmla="*/ 53220 h 203260"/>
                <a:gd name="connsiteX3" fmla="*/ 105920 w 177949"/>
                <a:gd name="connsiteY3" fmla="*/ 39048 h 203260"/>
                <a:gd name="connsiteX4" fmla="*/ 129983 w 177949"/>
                <a:gd name="connsiteY4" fmla="*/ 26899 h 203260"/>
                <a:gd name="connsiteX5" fmla="*/ 138340 w 177949"/>
                <a:gd name="connsiteY5" fmla="*/ 26899 h 203260"/>
                <a:gd name="connsiteX6" fmla="*/ 138340 w 177949"/>
                <a:gd name="connsiteY6" fmla="*/ 19056 h 203260"/>
                <a:gd name="connsiteX7" fmla="*/ 95545 w 177949"/>
                <a:gd name="connsiteY7" fmla="*/ 19809 h 203260"/>
                <a:gd name="connsiteX8" fmla="*/ 52495 w 177949"/>
                <a:gd name="connsiteY8" fmla="*/ 19056 h 203260"/>
                <a:gd name="connsiteX9" fmla="*/ 52495 w 177949"/>
                <a:gd name="connsiteY9" fmla="*/ 26899 h 203260"/>
                <a:gd name="connsiteX10" fmla="*/ 60853 w 177949"/>
                <a:gd name="connsiteY10" fmla="*/ 26899 h 203260"/>
                <a:gd name="connsiteX11" fmla="*/ 84908 w 177949"/>
                <a:gd name="connsiteY11" fmla="*/ 39048 h 203260"/>
                <a:gd name="connsiteX12" fmla="*/ 84908 w 177949"/>
                <a:gd name="connsiteY12" fmla="*/ 53220 h 203260"/>
                <a:gd name="connsiteX13" fmla="*/ 19066 w 177949"/>
                <a:gd name="connsiteY13" fmla="*/ 105354 h 203260"/>
                <a:gd name="connsiteX14" fmla="*/ 84908 w 177949"/>
                <a:gd name="connsiteY14" fmla="*/ 157749 h 203260"/>
                <a:gd name="connsiteX15" fmla="*/ 84908 w 177949"/>
                <a:gd name="connsiteY15" fmla="*/ 171921 h 203260"/>
                <a:gd name="connsiteX16" fmla="*/ 60853 w 177949"/>
                <a:gd name="connsiteY16" fmla="*/ 184070 h 203260"/>
                <a:gd name="connsiteX17" fmla="*/ 52495 w 177949"/>
                <a:gd name="connsiteY17" fmla="*/ 184070 h 203260"/>
                <a:gd name="connsiteX18" fmla="*/ 52495 w 177949"/>
                <a:gd name="connsiteY18" fmla="*/ 191913 h 203260"/>
                <a:gd name="connsiteX19" fmla="*/ 95290 w 177949"/>
                <a:gd name="connsiteY19" fmla="*/ 191152 h 203260"/>
                <a:gd name="connsiteX20" fmla="*/ 138340 w 177949"/>
                <a:gd name="connsiteY20" fmla="*/ 191913 h 203260"/>
                <a:gd name="connsiteX21" fmla="*/ 138340 w 177949"/>
                <a:gd name="connsiteY21" fmla="*/ 184070 h 203260"/>
                <a:gd name="connsiteX22" fmla="*/ 129983 w 177949"/>
                <a:gd name="connsiteY22" fmla="*/ 184070 h 203260"/>
                <a:gd name="connsiteX23" fmla="*/ 105920 w 177949"/>
                <a:gd name="connsiteY23" fmla="*/ 171921 h 203260"/>
                <a:gd name="connsiteX24" fmla="*/ 105920 w 177949"/>
                <a:gd name="connsiteY24" fmla="*/ 157749 h 203260"/>
                <a:gd name="connsiteX25" fmla="*/ 84908 w 177949"/>
                <a:gd name="connsiteY25" fmla="*/ 151929 h 203260"/>
                <a:gd name="connsiteX26" fmla="*/ 44393 w 177949"/>
                <a:gd name="connsiteY26" fmla="*/ 105608 h 203260"/>
                <a:gd name="connsiteX27" fmla="*/ 84908 w 177949"/>
                <a:gd name="connsiteY27" fmla="*/ 59040 h 203260"/>
                <a:gd name="connsiteX28" fmla="*/ 84908 w 177949"/>
                <a:gd name="connsiteY28" fmla="*/ 151929 h 203260"/>
                <a:gd name="connsiteX29" fmla="*/ 105920 w 177949"/>
                <a:gd name="connsiteY29" fmla="*/ 58786 h 203260"/>
                <a:gd name="connsiteX30" fmla="*/ 147960 w 177949"/>
                <a:gd name="connsiteY30" fmla="*/ 105354 h 203260"/>
                <a:gd name="connsiteX31" fmla="*/ 105920 w 177949"/>
                <a:gd name="connsiteY31" fmla="*/ 152175 h 203260"/>
                <a:gd name="connsiteX32" fmla="*/ 105920 w 177949"/>
                <a:gd name="connsiteY32" fmla="*/ 5878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03260">
                  <a:moveTo>
                    <a:pt x="105920" y="157749"/>
                  </a:moveTo>
                  <a:cubicBezTo>
                    <a:pt x="145172" y="154708"/>
                    <a:pt x="173278" y="131175"/>
                    <a:pt x="173278" y="105608"/>
                  </a:cubicBezTo>
                  <a:cubicBezTo>
                    <a:pt x="173278" y="79287"/>
                    <a:pt x="144417" y="56261"/>
                    <a:pt x="105920" y="53220"/>
                  </a:cubicBezTo>
                  <a:lnTo>
                    <a:pt x="105920" y="39048"/>
                  </a:lnTo>
                  <a:cubicBezTo>
                    <a:pt x="105920" y="30441"/>
                    <a:pt x="105920" y="26899"/>
                    <a:pt x="129983" y="26899"/>
                  </a:cubicBezTo>
                  <a:lnTo>
                    <a:pt x="138340" y="26899"/>
                  </a:lnTo>
                  <a:lnTo>
                    <a:pt x="138340" y="19056"/>
                  </a:lnTo>
                  <a:cubicBezTo>
                    <a:pt x="129220" y="19809"/>
                    <a:pt x="105920" y="19809"/>
                    <a:pt x="95545" y="19809"/>
                  </a:cubicBezTo>
                  <a:cubicBezTo>
                    <a:pt x="85162" y="19809"/>
                    <a:pt x="61607" y="19809"/>
                    <a:pt x="52495" y="19056"/>
                  </a:cubicBezTo>
                  <a:lnTo>
                    <a:pt x="52495" y="26899"/>
                  </a:lnTo>
                  <a:lnTo>
                    <a:pt x="60853" y="26899"/>
                  </a:lnTo>
                  <a:cubicBezTo>
                    <a:pt x="84908" y="26899"/>
                    <a:pt x="84908" y="30187"/>
                    <a:pt x="84908" y="39048"/>
                  </a:cubicBezTo>
                  <a:lnTo>
                    <a:pt x="84908" y="53220"/>
                  </a:lnTo>
                  <a:cubicBezTo>
                    <a:pt x="46164" y="57017"/>
                    <a:pt x="19066" y="80304"/>
                    <a:pt x="19066" y="105354"/>
                  </a:cubicBezTo>
                  <a:cubicBezTo>
                    <a:pt x="19066" y="131428"/>
                    <a:pt x="47172" y="153954"/>
                    <a:pt x="84908" y="157749"/>
                  </a:cubicBezTo>
                  <a:lnTo>
                    <a:pt x="84908" y="171921"/>
                  </a:lnTo>
                  <a:cubicBezTo>
                    <a:pt x="84908" y="180528"/>
                    <a:pt x="84908" y="184070"/>
                    <a:pt x="60853" y="184070"/>
                  </a:cubicBezTo>
                  <a:lnTo>
                    <a:pt x="52495" y="184070"/>
                  </a:lnTo>
                  <a:lnTo>
                    <a:pt x="52495" y="191913"/>
                  </a:lnTo>
                  <a:cubicBezTo>
                    <a:pt x="61607" y="191152"/>
                    <a:pt x="84908" y="191152"/>
                    <a:pt x="95290" y="191152"/>
                  </a:cubicBezTo>
                  <a:cubicBezTo>
                    <a:pt x="105674" y="191152"/>
                    <a:pt x="129220" y="191152"/>
                    <a:pt x="138340" y="191913"/>
                  </a:cubicBezTo>
                  <a:lnTo>
                    <a:pt x="138340" y="184070"/>
                  </a:lnTo>
                  <a:lnTo>
                    <a:pt x="129983" y="184070"/>
                  </a:lnTo>
                  <a:cubicBezTo>
                    <a:pt x="105920" y="184070"/>
                    <a:pt x="105920" y="180774"/>
                    <a:pt x="105920" y="171921"/>
                  </a:cubicBezTo>
                  <a:lnTo>
                    <a:pt x="105920" y="157749"/>
                  </a:lnTo>
                  <a:close/>
                  <a:moveTo>
                    <a:pt x="84908" y="151929"/>
                  </a:moveTo>
                  <a:cubicBezTo>
                    <a:pt x="48944" y="147117"/>
                    <a:pt x="44393" y="121305"/>
                    <a:pt x="44393" y="105608"/>
                  </a:cubicBezTo>
                  <a:cubicBezTo>
                    <a:pt x="44393" y="92451"/>
                    <a:pt x="46919" y="64107"/>
                    <a:pt x="84908" y="59040"/>
                  </a:cubicBezTo>
                  <a:lnTo>
                    <a:pt x="84908" y="151929"/>
                  </a:lnTo>
                  <a:close/>
                  <a:moveTo>
                    <a:pt x="105920" y="58786"/>
                  </a:moveTo>
                  <a:cubicBezTo>
                    <a:pt x="140866" y="62837"/>
                    <a:pt x="147960" y="86124"/>
                    <a:pt x="147960" y="105354"/>
                  </a:cubicBezTo>
                  <a:cubicBezTo>
                    <a:pt x="147960" y="120543"/>
                    <a:pt x="144163" y="147626"/>
                    <a:pt x="105920" y="152175"/>
                  </a:cubicBezTo>
                  <a:lnTo>
                    <a:pt x="105920" y="587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4EB020D4-66F3-4002-B35B-DC123BD29BE2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8935910" y="-14083532"/>
              <a:ext cx="101685" cy="177853"/>
            </a:xfrm>
            <a:custGeom>
              <a:avLst/>
              <a:gdLst>
                <a:gd name="connsiteX0" fmla="*/ 53997 w 101685"/>
                <a:gd name="connsiteY0" fmla="*/ 69736 h 177852"/>
                <a:gd name="connsiteX1" fmla="*/ 63744 w 101685"/>
                <a:gd name="connsiteY1" fmla="*/ 71688 h 177852"/>
                <a:gd name="connsiteX2" fmla="*/ 77043 w 101685"/>
                <a:gd name="connsiteY2" fmla="*/ 74349 h 177852"/>
                <a:gd name="connsiteX3" fmla="*/ 84669 w 101685"/>
                <a:gd name="connsiteY3" fmla="*/ 67433 h 177852"/>
                <a:gd name="connsiteX4" fmla="*/ 77043 w 101685"/>
                <a:gd name="connsiteY4" fmla="*/ 60526 h 177852"/>
                <a:gd name="connsiteX5" fmla="*/ 63744 w 101685"/>
                <a:gd name="connsiteY5" fmla="*/ 63178 h 177852"/>
                <a:gd name="connsiteX6" fmla="*/ 53997 w 101685"/>
                <a:gd name="connsiteY6" fmla="*/ 65130 h 177852"/>
                <a:gd name="connsiteX7" fmla="*/ 56476 w 101685"/>
                <a:gd name="connsiteY7" fmla="*/ 45988 h 177852"/>
                <a:gd name="connsiteX8" fmla="*/ 58779 w 101685"/>
                <a:gd name="connsiteY8" fmla="*/ 27202 h 177852"/>
                <a:gd name="connsiteX9" fmla="*/ 51868 w 101685"/>
                <a:gd name="connsiteY9" fmla="*/ 19056 h 177852"/>
                <a:gd name="connsiteX10" fmla="*/ 44948 w 101685"/>
                <a:gd name="connsiteY10" fmla="*/ 27202 h 177852"/>
                <a:gd name="connsiteX11" fmla="*/ 47435 w 101685"/>
                <a:gd name="connsiteY11" fmla="*/ 47942 h 177852"/>
                <a:gd name="connsiteX12" fmla="*/ 49739 w 101685"/>
                <a:gd name="connsiteY12" fmla="*/ 65130 h 177852"/>
                <a:gd name="connsiteX13" fmla="*/ 39983 w 101685"/>
                <a:gd name="connsiteY13" fmla="*/ 63178 h 177852"/>
                <a:gd name="connsiteX14" fmla="*/ 26685 w 101685"/>
                <a:gd name="connsiteY14" fmla="*/ 60526 h 177852"/>
                <a:gd name="connsiteX15" fmla="*/ 19066 w 101685"/>
                <a:gd name="connsiteY15" fmla="*/ 67433 h 177852"/>
                <a:gd name="connsiteX16" fmla="*/ 26685 w 101685"/>
                <a:gd name="connsiteY16" fmla="*/ 74349 h 177852"/>
                <a:gd name="connsiteX17" fmla="*/ 39983 w 101685"/>
                <a:gd name="connsiteY17" fmla="*/ 71688 h 177852"/>
                <a:gd name="connsiteX18" fmla="*/ 49739 w 101685"/>
                <a:gd name="connsiteY18" fmla="*/ 69736 h 177852"/>
                <a:gd name="connsiteX19" fmla="*/ 47260 w 101685"/>
                <a:gd name="connsiteY19" fmla="*/ 83559 h 177852"/>
                <a:gd name="connsiteX20" fmla="*/ 44948 w 101685"/>
                <a:gd name="connsiteY20" fmla="*/ 105005 h 177852"/>
                <a:gd name="connsiteX21" fmla="*/ 48849 w 101685"/>
                <a:gd name="connsiteY21" fmla="*/ 179084 h 177852"/>
                <a:gd name="connsiteX22" fmla="*/ 51868 w 101685"/>
                <a:gd name="connsiteY22" fmla="*/ 181736 h 177852"/>
                <a:gd name="connsiteX23" fmla="*/ 55061 w 101685"/>
                <a:gd name="connsiteY23" fmla="*/ 178194 h 177852"/>
                <a:gd name="connsiteX24" fmla="*/ 57183 w 101685"/>
                <a:gd name="connsiteY24" fmla="*/ 151786 h 177852"/>
                <a:gd name="connsiteX25" fmla="*/ 58779 w 101685"/>
                <a:gd name="connsiteY25" fmla="*/ 105005 h 177852"/>
                <a:gd name="connsiteX26" fmla="*/ 56301 w 101685"/>
                <a:gd name="connsiteY26" fmla="*/ 83210 h 177852"/>
                <a:gd name="connsiteX27" fmla="*/ 53997 w 101685"/>
                <a:gd name="connsiteY27" fmla="*/ 697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85" h="177852">
                  <a:moveTo>
                    <a:pt x="53997" y="69736"/>
                  </a:moveTo>
                  <a:cubicBezTo>
                    <a:pt x="56650" y="70093"/>
                    <a:pt x="58430" y="70268"/>
                    <a:pt x="63744" y="71688"/>
                  </a:cubicBezTo>
                  <a:cubicBezTo>
                    <a:pt x="69425" y="73286"/>
                    <a:pt x="73674" y="74349"/>
                    <a:pt x="77043" y="74349"/>
                  </a:cubicBezTo>
                  <a:cubicBezTo>
                    <a:pt x="83962" y="74349"/>
                    <a:pt x="84669" y="69029"/>
                    <a:pt x="84669" y="67433"/>
                  </a:cubicBezTo>
                  <a:cubicBezTo>
                    <a:pt x="84669" y="66020"/>
                    <a:pt x="83962" y="60526"/>
                    <a:pt x="77043" y="60526"/>
                  </a:cubicBezTo>
                  <a:cubicBezTo>
                    <a:pt x="73674" y="60526"/>
                    <a:pt x="69425" y="61590"/>
                    <a:pt x="63744" y="63178"/>
                  </a:cubicBezTo>
                  <a:cubicBezTo>
                    <a:pt x="58430" y="64598"/>
                    <a:pt x="56650" y="64773"/>
                    <a:pt x="53997" y="65130"/>
                  </a:cubicBezTo>
                  <a:cubicBezTo>
                    <a:pt x="54346" y="58930"/>
                    <a:pt x="55594" y="51482"/>
                    <a:pt x="56476" y="45988"/>
                  </a:cubicBezTo>
                  <a:cubicBezTo>
                    <a:pt x="57183" y="42446"/>
                    <a:pt x="58779" y="33411"/>
                    <a:pt x="58779" y="27202"/>
                  </a:cubicBezTo>
                  <a:cubicBezTo>
                    <a:pt x="58779" y="21890"/>
                    <a:pt x="56301" y="19056"/>
                    <a:pt x="51868" y="19056"/>
                  </a:cubicBezTo>
                  <a:cubicBezTo>
                    <a:pt x="48142" y="19056"/>
                    <a:pt x="44948" y="21000"/>
                    <a:pt x="44948" y="27202"/>
                  </a:cubicBezTo>
                  <a:cubicBezTo>
                    <a:pt x="44948" y="33053"/>
                    <a:pt x="46370" y="41914"/>
                    <a:pt x="47435" y="47942"/>
                  </a:cubicBezTo>
                  <a:cubicBezTo>
                    <a:pt x="47784" y="49886"/>
                    <a:pt x="49381" y="58572"/>
                    <a:pt x="49739" y="65130"/>
                  </a:cubicBezTo>
                  <a:cubicBezTo>
                    <a:pt x="47078" y="64773"/>
                    <a:pt x="45306" y="64598"/>
                    <a:pt x="39983" y="63178"/>
                  </a:cubicBezTo>
                  <a:cubicBezTo>
                    <a:pt x="34311" y="61590"/>
                    <a:pt x="30053" y="60526"/>
                    <a:pt x="26685" y="60526"/>
                  </a:cubicBezTo>
                  <a:cubicBezTo>
                    <a:pt x="19774" y="60526"/>
                    <a:pt x="19066" y="65837"/>
                    <a:pt x="19066" y="67433"/>
                  </a:cubicBezTo>
                  <a:cubicBezTo>
                    <a:pt x="19066" y="68855"/>
                    <a:pt x="19774" y="74349"/>
                    <a:pt x="26685" y="74349"/>
                  </a:cubicBezTo>
                  <a:cubicBezTo>
                    <a:pt x="30053" y="74349"/>
                    <a:pt x="34311" y="73286"/>
                    <a:pt x="39983" y="71688"/>
                  </a:cubicBezTo>
                  <a:cubicBezTo>
                    <a:pt x="45306" y="70268"/>
                    <a:pt x="47078" y="70093"/>
                    <a:pt x="49739" y="69736"/>
                  </a:cubicBezTo>
                  <a:cubicBezTo>
                    <a:pt x="49381" y="74166"/>
                    <a:pt x="48142" y="79836"/>
                    <a:pt x="47260" y="83559"/>
                  </a:cubicBezTo>
                  <a:cubicBezTo>
                    <a:pt x="44948" y="94548"/>
                    <a:pt x="44948" y="95787"/>
                    <a:pt x="44948" y="105005"/>
                  </a:cubicBezTo>
                  <a:cubicBezTo>
                    <a:pt x="44948" y="139210"/>
                    <a:pt x="48317" y="175534"/>
                    <a:pt x="48849" y="179084"/>
                  </a:cubicBezTo>
                  <a:cubicBezTo>
                    <a:pt x="49032" y="180680"/>
                    <a:pt x="49381" y="181736"/>
                    <a:pt x="51868" y="181736"/>
                  </a:cubicBezTo>
                  <a:cubicBezTo>
                    <a:pt x="54529" y="181736"/>
                    <a:pt x="54704" y="180680"/>
                    <a:pt x="55061" y="178194"/>
                  </a:cubicBezTo>
                  <a:cubicBezTo>
                    <a:pt x="55061" y="178020"/>
                    <a:pt x="56476" y="162600"/>
                    <a:pt x="57183" y="151786"/>
                  </a:cubicBezTo>
                  <a:cubicBezTo>
                    <a:pt x="58072" y="136192"/>
                    <a:pt x="58779" y="120599"/>
                    <a:pt x="58779" y="105005"/>
                  </a:cubicBezTo>
                  <a:cubicBezTo>
                    <a:pt x="58779" y="95787"/>
                    <a:pt x="58779" y="94548"/>
                    <a:pt x="56301" y="83210"/>
                  </a:cubicBezTo>
                  <a:cubicBezTo>
                    <a:pt x="55943" y="81256"/>
                    <a:pt x="54346" y="74166"/>
                    <a:pt x="53997" y="69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01D0B149-7C9C-40BF-8ACA-2976EFA79707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8933075" y="-13883786"/>
              <a:ext cx="203371" cy="152445"/>
            </a:xfrm>
            <a:custGeom>
              <a:avLst/>
              <a:gdLst>
                <a:gd name="connsiteX0" fmla="*/ 83072 w 203370"/>
                <a:gd name="connsiteY0" fmla="*/ 74349 h 152445"/>
                <a:gd name="connsiteX1" fmla="*/ 64809 w 203370"/>
                <a:gd name="connsiteY1" fmla="*/ 63893 h 152445"/>
                <a:gd name="connsiteX2" fmla="*/ 19066 w 203370"/>
                <a:gd name="connsiteY2" fmla="*/ 114398 h 152445"/>
                <a:gd name="connsiteX3" fmla="*/ 45838 w 203370"/>
                <a:gd name="connsiteY3" fmla="*/ 143815 h 152445"/>
                <a:gd name="connsiteX4" fmla="*/ 71013 w 203370"/>
                <a:gd name="connsiteY4" fmla="*/ 131412 h 152445"/>
                <a:gd name="connsiteX5" fmla="*/ 89276 w 203370"/>
                <a:gd name="connsiteY5" fmla="*/ 143815 h 152445"/>
                <a:gd name="connsiteX6" fmla="*/ 103290 w 203370"/>
                <a:gd name="connsiteY6" fmla="*/ 134422 h 152445"/>
                <a:gd name="connsiteX7" fmla="*/ 109495 w 203370"/>
                <a:gd name="connsiteY7" fmla="*/ 116700 h 152445"/>
                <a:gd name="connsiteX8" fmla="*/ 106658 w 203370"/>
                <a:gd name="connsiteY8" fmla="*/ 114398 h 152445"/>
                <a:gd name="connsiteX9" fmla="*/ 102758 w 203370"/>
                <a:gd name="connsiteY9" fmla="*/ 119892 h 152445"/>
                <a:gd name="connsiteX10" fmla="*/ 89809 w 203370"/>
                <a:gd name="connsiteY10" fmla="*/ 138853 h 152445"/>
                <a:gd name="connsiteX11" fmla="*/ 83962 w 203370"/>
                <a:gd name="connsiteY11" fmla="*/ 130175 h 152445"/>
                <a:gd name="connsiteX12" fmla="*/ 86615 w 203370"/>
                <a:gd name="connsiteY12" fmla="*/ 116168 h 152445"/>
                <a:gd name="connsiteX13" fmla="*/ 90515 w 203370"/>
                <a:gd name="connsiteY13" fmla="*/ 100217 h 152445"/>
                <a:gd name="connsiteX14" fmla="*/ 94067 w 203370"/>
                <a:gd name="connsiteY14" fmla="*/ 86751 h 152445"/>
                <a:gd name="connsiteX15" fmla="*/ 97260 w 203370"/>
                <a:gd name="connsiteY15" fmla="*/ 72927 h 152445"/>
                <a:gd name="connsiteX16" fmla="*/ 91231 w 203370"/>
                <a:gd name="connsiteY16" fmla="*/ 67259 h 152445"/>
                <a:gd name="connsiteX17" fmla="*/ 83072 w 203370"/>
                <a:gd name="connsiteY17" fmla="*/ 74349 h 152445"/>
                <a:gd name="connsiteX18" fmla="*/ 71728 w 203370"/>
                <a:gd name="connsiteY18" fmla="*/ 119892 h 152445"/>
                <a:gd name="connsiteX19" fmla="*/ 62679 w 203370"/>
                <a:gd name="connsiteY19" fmla="*/ 131763 h 152445"/>
                <a:gd name="connsiteX20" fmla="*/ 46370 w 203370"/>
                <a:gd name="connsiteY20" fmla="*/ 138853 h 152445"/>
                <a:gd name="connsiteX21" fmla="*/ 33421 w 203370"/>
                <a:gd name="connsiteY21" fmla="*/ 121663 h 152445"/>
                <a:gd name="connsiteX22" fmla="*/ 42644 w 203370"/>
                <a:gd name="connsiteY22" fmla="*/ 85687 h 152445"/>
                <a:gd name="connsiteX23" fmla="*/ 64809 w 203370"/>
                <a:gd name="connsiteY23" fmla="*/ 68855 h 152445"/>
                <a:gd name="connsiteX24" fmla="*/ 80594 w 203370"/>
                <a:gd name="connsiteY24" fmla="*/ 84274 h 152445"/>
                <a:gd name="connsiteX25" fmla="*/ 80062 w 203370"/>
                <a:gd name="connsiteY25" fmla="*/ 86751 h 152445"/>
                <a:gd name="connsiteX26" fmla="*/ 71728 w 203370"/>
                <a:gd name="connsiteY26" fmla="*/ 119892 h 152445"/>
                <a:gd name="connsiteX27" fmla="*/ 164914 w 203370"/>
                <a:gd name="connsiteY27" fmla="*/ 24376 h 152445"/>
                <a:gd name="connsiteX28" fmla="*/ 165630 w 203370"/>
                <a:gd name="connsiteY28" fmla="*/ 21534 h 152445"/>
                <a:gd name="connsiteX29" fmla="*/ 162793 w 203370"/>
                <a:gd name="connsiteY29" fmla="*/ 19056 h 152445"/>
                <a:gd name="connsiteX30" fmla="*/ 140097 w 203370"/>
                <a:gd name="connsiteY30" fmla="*/ 20827 h 152445"/>
                <a:gd name="connsiteX31" fmla="*/ 136197 w 203370"/>
                <a:gd name="connsiteY31" fmla="*/ 24899 h 152445"/>
                <a:gd name="connsiteX32" fmla="*/ 140804 w 203370"/>
                <a:gd name="connsiteY32" fmla="*/ 27385 h 152445"/>
                <a:gd name="connsiteX33" fmla="*/ 149312 w 203370"/>
                <a:gd name="connsiteY33" fmla="*/ 30044 h 152445"/>
                <a:gd name="connsiteX34" fmla="*/ 146477 w 203370"/>
                <a:gd name="connsiteY34" fmla="*/ 42447 h 152445"/>
                <a:gd name="connsiteX35" fmla="*/ 142402 w 203370"/>
                <a:gd name="connsiteY35" fmla="*/ 58755 h 152445"/>
                <a:gd name="connsiteX36" fmla="*/ 130699 w 203370"/>
                <a:gd name="connsiteY36" fmla="*/ 105895 h 152445"/>
                <a:gd name="connsiteX37" fmla="*/ 129810 w 203370"/>
                <a:gd name="connsiteY37" fmla="*/ 114573 h 152445"/>
                <a:gd name="connsiteX38" fmla="*/ 155875 w 203370"/>
                <a:gd name="connsiteY38" fmla="*/ 143815 h 152445"/>
                <a:gd name="connsiteX39" fmla="*/ 201624 w 203370"/>
                <a:gd name="connsiteY39" fmla="*/ 93484 h 152445"/>
                <a:gd name="connsiteX40" fmla="*/ 175028 w 203370"/>
                <a:gd name="connsiteY40" fmla="*/ 63893 h 152445"/>
                <a:gd name="connsiteX41" fmla="*/ 152681 w 203370"/>
                <a:gd name="connsiteY41" fmla="*/ 73634 h 152445"/>
                <a:gd name="connsiteX42" fmla="*/ 164914 w 203370"/>
                <a:gd name="connsiteY42" fmla="*/ 24376 h 152445"/>
                <a:gd name="connsiteX43" fmla="*/ 156049 w 203370"/>
                <a:gd name="connsiteY43" fmla="*/ 138853 h 152445"/>
                <a:gd name="connsiteX44" fmla="*/ 142402 w 203370"/>
                <a:gd name="connsiteY44" fmla="*/ 120782 h 152445"/>
                <a:gd name="connsiteX45" fmla="*/ 148963 w 203370"/>
                <a:gd name="connsiteY45" fmla="*/ 88173 h 152445"/>
                <a:gd name="connsiteX46" fmla="*/ 153396 w 203370"/>
                <a:gd name="connsiteY46" fmla="*/ 80551 h 152445"/>
                <a:gd name="connsiteX47" fmla="*/ 174496 w 203370"/>
                <a:gd name="connsiteY47" fmla="*/ 68855 h 152445"/>
                <a:gd name="connsiteX48" fmla="*/ 187437 w 203370"/>
                <a:gd name="connsiteY48" fmla="*/ 86045 h 152445"/>
                <a:gd name="connsiteX49" fmla="*/ 178213 w 203370"/>
                <a:gd name="connsiteY49" fmla="*/ 121663 h 152445"/>
                <a:gd name="connsiteX50" fmla="*/ 156049 w 203370"/>
                <a:gd name="connsiteY50" fmla="*/ 13885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3370" h="152445">
                  <a:moveTo>
                    <a:pt x="83072" y="74349"/>
                  </a:moveTo>
                  <a:cubicBezTo>
                    <a:pt x="79346" y="68497"/>
                    <a:pt x="73317" y="63893"/>
                    <a:pt x="64809" y="63893"/>
                  </a:cubicBezTo>
                  <a:cubicBezTo>
                    <a:pt x="42112" y="63893"/>
                    <a:pt x="19066" y="88880"/>
                    <a:pt x="19066" y="114398"/>
                  </a:cubicBezTo>
                  <a:cubicBezTo>
                    <a:pt x="19066" y="131588"/>
                    <a:pt x="30585" y="143815"/>
                    <a:pt x="45838" y="143815"/>
                  </a:cubicBezTo>
                  <a:cubicBezTo>
                    <a:pt x="55411" y="143815"/>
                    <a:pt x="63919" y="138321"/>
                    <a:pt x="71013" y="131412"/>
                  </a:cubicBezTo>
                  <a:cubicBezTo>
                    <a:pt x="74381" y="142044"/>
                    <a:pt x="84669" y="143815"/>
                    <a:pt x="89276" y="143815"/>
                  </a:cubicBezTo>
                  <a:cubicBezTo>
                    <a:pt x="95664" y="143815"/>
                    <a:pt x="100097" y="139917"/>
                    <a:pt x="103290" y="134422"/>
                  </a:cubicBezTo>
                  <a:cubicBezTo>
                    <a:pt x="107190" y="127514"/>
                    <a:pt x="109495" y="117415"/>
                    <a:pt x="109495" y="116700"/>
                  </a:cubicBezTo>
                  <a:cubicBezTo>
                    <a:pt x="109495" y="114398"/>
                    <a:pt x="107190" y="114398"/>
                    <a:pt x="106658" y="114398"/>
                  </a:cubicBezTo>
                  <a:cubicBezTo>
                    <a:pt x="104172" y="114398"/>
                    <a:pt x="103997" y="115105"/>
                    <a:pt x="102758" y="119892"/>
                  </a:cubicBezTo>
                  <a:cubicBezTo>
                    <a:pt x="100629" y="128396"/>
                    <a:pt x="97260" y="138853"/>
                    <a:pt x="89809" y="138853"/>
                  </a:cubicBezTo>
                  <a:cubicBezTo>
                    <a:pt x="85201" y="138853"/>
                    <a:pt x="83962" y="134954"/>
                    <a:pt x="83962" y="130175"/>
                  </a:cubicBezTo>
                  <a:cubicBezTo>
                    <a:pt x="83962" y="127157"/>
                    <a:pt x="85376" y="120782"/>
                    <a:pt x="86615" y="116168"/>
                  </a:cubicBezTo>
                  <a:cubicBezTo>
                    <a:pt x="87862" y="111389"/>
                    <a:pt x="89634" y="104124"/>
                    <a:pt x="90515" y="100217"/>
                  </a:cubicBezTo>
                  <a:lnTo>
                    <a:pt x="94067" y="86751"/>
                  </a:lnTo>
                  <a:cubicBezTo>
                    <a:pt x="95131" y="82147"/>
                    <a:pt x="97260" y="73817"/>
                    <a:pt x="97260" y="72927"/>
                  </a:cubicBezTo>
                  <a:cubicBezTo>
                    <a:pt x="97260" y="69030"/>
                    <a:pt x="94067" y="67259"/>
                    <a:pt x="91231" y="67259"/>
                  </a:cubicBezTo>
                  <a:cubicBezTo>
                    <a:pt x="88212" y="67259"/>
                    <a:pt x="84137" y="69387"/>
                    <a:pt x="83072" y="74349"/>
                  </a:cubicBezTo>
                  <a:close/>
                  <a:moveTo>
                    <a:pt x="71728" y="119892"/>
                  </a:moveTo>
                  <a:cubicBezTo>
                    <a:pt x="70480" y="124854"/>
                    <a:pt x="66580" y="128396"/>
                    <a:pt x="62679" y="131763"/>
                  </a:cubicBezTo>
                  <a:cubicBezTo>
                    <a:pt x="61082" y="133183"/>
                    <a:pt x="53996" y="138853"/>
                    <a:pt x="46370" y="138853"/>
                  </a:cubicBezTo>
                  <a:cubicBezTo>
                    <a:pt x="39808" y="138853"/>
                    <a:pt x="33421" y="134247"/>
                    <a:pt x="33421" y="121663"/>
                  </a:cubicBezTo>
                  <a:cubicBezTo>
                    <a:pt x="33421" y="112270"/>
                    <a:pt x="38569" y="92777"/>
                    <a:pt x="42644" y="85687"/>
                  </a:cubicBezTo>
                  <a:cubicBezTo>
                    <a:pt x="50803" y="71515"/>
                    <a:pt x="59843" y="68855"/>
                    <a:pt x="64809" y="68855"/>
                  </a:cubicBezTo>
                  <a:cubicBezTo>
                    <a:pt x="77217" y="68855"/>
                    <a:pt x="80594" y="82320"/>
                    <a:pt x="80594" y="84274"/>
                  </a:cubicBezTo>
                  <a:cubicBezTo>
                    <a:pt x="80594" y="84981"/>
                    <a:pt x="80236" y="86219"/>
                    <a:pt x="80062" y="86751"/>
                  </a:cubicBezTo>
                  <a:lnTo>
                    <a:pt x="71728" y="119892"/>
                  </a:lnTo>
                  <a:close/>
                  <a:moveTo>
                    <a:pt x="164914" y="24376"/>
                  </a:moveTo>
                  <a:cubicBezTo>
                    <a:pt x="165098" y="24018"/>
                    <a:pt x="165630" y="21715"/>
                    <a:pt x="165630" y="21534"/>
                  </a:cubicBezTo>
                  <a:cubicBezTo>
                    <a:pt x="165630" y="20651"/>
                    <a:pt x="164914" y="19056"/>
                    <a:pt x="162793" y="19056"/>
                  </a:cubicBezTo>
                  <a:cubicBezTo>
                    <a:pt x="159243" y="19056"/>
                    <a:pt x="144530" y="20470"/>
                    <a:pt x="140097" y="20827"/>
                  </a:cubicBezTo>
                  <a:cubicBezTo>
                    <a:pt x="138675" y="21002"/>
                    <a:pt x="136197" y="21183"/>
                    <a:pt x="136197" y="24899"/>
                  </a:cubicBezTo>
                  <a:cubicBezTo>
                    <a:pt x="136197" y="27385"/>
                    <a:pt x="138675" y="27385"/>
                    <a:pt x="140804" y="27385"/>
                  </a:cubicBezTo>
                  <a:cubicBezTo>
                    <a:pt x="149312" y="27385"/>
                    <a:pt x="149312" y="28624"/>
                    <a:pt x="149312" y="30044"/>
                  </a:cubicBezTo>
                  <a:cubicBezTo>
                    <a:pt x="149312" y="31283"/>
                    <a:pt x="147541" y="38373"/>
                    <a:pt x="146477" y="42447"/>
                  </a:cubicBezTo>
                  <a:lnTo>
                    <a:pt x="142402" y="58755"/>
                  </a:lnTo>
                  <a:cubicBezTo>
                    <a:pt x="140804" y="64773"/>
                    <a:pt x="131049" y="103592"/>
                    <a:pt x="130699" y="105895"/>
                  </a:cubicBezTo>
                  <a:cubicBezTo>
                    <a:pt x="129810" y="110142"/>
                    <a:pt x="129810" y="112453"/>
                    <a:pt x="129810" y="114573"/>
                  </a:cubicBezTo>
                  <a:cubicBezTo>
                    <a:pt x="129810" y="132476"/>
                    <a:pt x="141162" y="143815"/>
                    <a:pt x="155875" y="143815"/>
                  </a:cubicBezTo>
                  <a:cubicBezTo>
                    <a:pt x="178039" y="143815"/>
                    <a:pt x="201624" y="119718"/>
                    <a:pt x="201624" y="93484"/>
                  </a:cubicBezTo>
                  <a:cubicBezTo>
                    <a:pt x="201624" y="72754"/>
                    <a:pt x="187262" y="63893"/>
                    <a:pt x="175028" y="63893"/>
                  </a:cubicBezTo>
                  <a:cubicBezTo>
                    <a:pt x="165804" y="63893"/>
                    <a:pt x="158004" y="69030"/>
                    <a:pt x="152681" y="73634"/>
                  </a:cubicBezTo>
                  <a:lnTo>
                    <a:pt x="164914" y="24376"/>
                  </a:lnTo>
                  <a:close/>
                  <a:moveTo>
                    <a:pt x="156049" y="138853"/>
                  </a:moveTo>
                  <a:cubicBezTo>
                    <a:pt x="147366" y="138853"/>
                    <a:pt x="142402" y="131231"/>
                    <a:pt x="142402" y="120782"/>
                  </a:cubicBezTo>
                  <a:cubicBezTo>
                    <a:pt x="142402" y="114224"/>
                    <a:pt x="143998" y="108196"/>
                    <a:pt x="148963" y="88173"/>
                  </a:cubicBezTo>
                  <a:cubicBezTo>
                    <a:pt x="150028" y="84806"/>
                    <a:pt x="150028" y="84448"/>
                    <a:pt x="153396" y="80551"/>
                  </a:cubicBezTo>
                  <a:cubicBezTo>
                    <a:pt x="160132" y="72754"/>
                    <a:pt x="168108" y="68855"/>
                    <a:pt x="174496" y="68855"/>
                  </a:cubicBezTo>
                  <a:cubicBezTo>
                    <a:pt x="181407" y="68855"/>
                    <a:pt x="187437" y="73991"/>
                    <a:pt x="187437" y="86045"/>
                  </a:cubicBezTo>
                  <a:cubicBezTo>
                    <a:pt x="187437" y="93309"/>
                    <a:pt x="183536" y="111389"/>
                    <a:pt x="178213" y="121663"/>
                  </a:cubicBezTo>
                  <a:cubicBezTo>
                    <a:pt x="173963" y="130349"/>
                    <a:pt x="165098" y="138853"/>
                    <a:pt x="156049" y="1388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2E2C9A7F-33A3-4F39-8E3C-D8529280077F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9143966" y="-14010005"/>
              <a:ext cx="228792" cy="203260"/>
            </a:xfrm>
            <a:custGeom>
              <a:avLst/>
              <a:gdLst>
                <a:gd name="connsiteX0" fmla="*/ 49198 w 228792"/>
                <a:gd name="connsiteY0" fmla="*/ 172175 h 203260"/>
                <a:gd name="connsiteX1" fmla="*/ 26160 w 228792"/>
                <a:gd name="connsiteY1" fmla="*/ 184070 h 203260"/>
                <a:gd name="connsiteX2" fmla="*/ 19066 w 228792"/>
                <a:gd name="connsiteY2" fmla="*/ 188872 h 203260"/>
                <a:gd name="connsiteX3" fmla="*/ 26160 w 228792"/>
                <a:gd name="connsiteY3" fmla="*/ 191913 h 203260"/>
                <a:gd name="connsiteX4" fmla="*/ 109971 w 228792"/>
                <a:gd name="connsiteY4" fmla="*/ 191913 h 203260"/>
                <a:gd name="connsiteX5" fmla="*/ 212531 w 228792"/>
                <a:gd name="connsiteY5" fmla="*/ 83083 h 203260"/>
                <a:gd name="connsiteX6" fmla="*/ 153021 w 228792"/>
                <a:gd name="connsiteY6" fmla="*/ 19056 h 203260"/>
                <a:gd name="connsiteX7" fmla="*/ 67938 w 228792"/>
                <a:gd name="connsiteY7" fmla="*/ 19056 h 203260"/>
                <a:gd name="connsiteX8" fmla="*/ 60344 w 228792"/>
                <a:gd name="connsiteY8" fmla="*/ 23860 h 203260"/>
                <a:gd name="connsiteX9" fmla="*/ 67684 w 228792"/>
                <a:gd name="connsiteY9" fmla="*/ 26899 h 203260"/>
                <a:gd name="connsiteX10" fmla="*/ 78576 w 228792"/>
                <a:gd name="connsiteY10" fmla="*/ 27408 h 203260"/>
                <a:gd name="connsiteX11" fmla="*/ 84145 w 228792"/>
                <a:gd name="connsiteY11" fmla="*/ 31457 h 203260"/>
                <a:gd name="connsiteX12" fmla="*/ 83135 w 228792"/>
                <a:gd name="connsiteY12" fmla="*/ 36261 h 203260"/>
                <a:gd name="connsiteX13" fmla="*/ 49198 w 228792"/>
                <a:gd name="connsiteY13" fmla="*/ 172175 h 203260"/>
                <a:gd name="connsiteX14" fmla="*/ 103894 w 228792"/>
                <a:gd name="connsiteY14" fmla="*/ 36516 h 203260"/>
                <a:gd name="connsiteX15" fmla="*/ 117574 w 228792"/>
                <a:gd name="connsiteY15" fmla="*/ 26899 h 203260"/>
                <a:gd name="connsiteX16" fmla="*/ 144663 w 228792"/>
                <a:gd name="connsiteY16" fmla="*/ 26899 h 203260"/>
                <a:gd name="connsiteX17" fmla="*/ 190501 w 228792"/>
                <a:gd name="connsiteY17" fmla="*/ 73721 h 203260"/>
                <a:gd name="connsiteX18" fmla="*/ 163912 w 228792"/>
                <a:gd name="connsiteY18" fmla="*/ 155471 h 203260"/>
                <a:gd name="connsiteX19" fmla="*/ 105419 w 228792"/>
                <a:gd name="connsiteY19" fmla="*/ 184070 h 203260"/>
                <a:gd name="connsiteX20" fmla="*/ 76804 w 228792"/>
                <a:gd name="connsiteY20" fmla="*/ 184070 h 203260"/>
                <a:gd name="connsiteX21" fmla="*/ 71228 w 228792"/>
                <a:gd name="connsiteY21" fmla="*/ 183815 h 203260"/>
                <a:gd name="connsiteX22" fmla="*/ 67938 w 228792"/>
                <a:gd name="connsiteY22" fmla="*/ 181283 h 203260"/>
                <a:gd name="connsiteX23" fmla="*/ 69201 w 228792"/>
                <a:gd name="connsiteY23" fmla="*/ 175463 h 203260"/>
                <a:gd name="connsiteX24" fmla="*/ 103894 w 228792"/>
                <a:gd name="connsiteY24" fmla="*/ 3651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8792" h="203260">
                  <a:moveTo>
                    <a:pt x="49198" y="172175"/>
                  </a:moveTo>
                  <a:cubicBezTo>
                    <a:pt x="46672" y="182044"/>
                    <a:pt x="46163" y="184070"/>
                    <a:pt x="26160" y="184070"/>
                  </a:cubicBezTo>
                  <a:cubicBezTo>
                    <a:pt x="21854" y="184070"/>
                    <a:pt x="19066" y="184070"/>
                    <a:pt x="19066" y="188872"/>
                  </a:cubicBezTo>
                  <a:cubicBezTo>
                    <a:pt x="19066" y="191913"/>
                    <a:pt x="21346" y="191913"/>
                    <a:pt x="26160" y="191913"/>
                  </a:cubicBezTo>
                  <a:lnTo>
                    <a:pt x="109971" y="191913"/>
                  </a:lnTo>
                  <a:cubicBezTo>
                    <a:pt x="162649" y="191913"/>
                    <a:pt x="212531" y="138510"/>
                    <a:pt x="212531" y="83083"/>
                  </a:cubicBezTo>
                  <a:cubicBezTo>
                    <a:pt x="212531" y="47400"/>
                    <a:pt x="191009" y="19056"/>
                    <a:pt x="153021" y="19056"/>
                  </a:cubicBezTo>
                  <a:lnTo>
                    <a:pt x="67938" y="19056"/>
                  </a:lnTo>
                  <a:cubicBezTo>
                    <a:pt x="63124" y="19056"/>
                    <a:pt x="60344" y="19056"/>
                    <a:pt x="60344" y="23860"/>
                  </a:cubicBezTo>
                  <a:cubicBezTo>
                    <a:pt x="60344" y="26899"/>
                    <a:pt x="62624" y="26899"/>
                    <a:pt x="67684" y="26899"/>
                  </a:cubicBezTo>
                  <a:cubicBezTo>
                    <a:pt x="70981" y="26899"/>
                    <a:pt x="75533" y="27154"/>
                    <a:pt x="78576" y="27408"/>
                  </a:cubicBezTo>
                  <a:cubicBezTo>
                    <a:pt x="82627" y="27909"/>
                    <a:pt x="84145" y="28670"/>
                    <a:pt x="84145" y="31457"/>
                  </a:cubicBezTo>
                  <a:cubicBezTo>
                    <a:pt x="84145" y="32467"/>
                    <a:pt x="83890" y="33228"/>
                    <a:pt x="83135" y="36261"/>
                  </a:cubicBezTo>
                  <a:lnTo>
                    <a:pt x="49198" y="172175"/>
                  </a:lnTo>
                  <a:close/>
                  <a:moveTo>
                    <a:pt x="103894" y="36516"/>
                  </a:moveTo>
                  <a:cubicBezTo>
                    <a:pt x="106173" y="27662"/>
                    <a:pt x="106682" y="26899"/>
                    <a:pt x="117574" y="26899"/>
                  </a:cubicBezTo>
                  <a:lnTo>
                    <a:pt x="144663" y="26899"/>
                  </a:lnTo>
                  <a:cubicBezTo>
                    <a:pt x="169481" y="26899"/>
                    <a:pt x="190501" y="40310"/>
                    <a:pt x="190501" y="73721"/>
                  </a:cubicBezTo>
                  <a:cubicBezTo>
                    <a:pt x="190501" y="86124"/>
                    <a:pt x="185441" y="127633"/>
                    <a:pt x="163912" y="155471"/>
                  </a:cubicBezTo>
                  <a:cubicBezTo>
                    <a:pt x="156572" y="164831"/>
                    <a:pt x="136560" y="184070"/>
                    <a:pt x="105419" y="184070"/>
                  </a:cubicBezTo>
                  <a:lnTo>
                    <a:pt x="76804" y="184070"/>
                  </a:lnTo>
                  <a:cubicBezTo>
                    <a:pt x="73253" y="184070"/>
                    <a:pt x="72753" y="184070"/>
                    <a:pt x="71228" y="183815"/>
                  </a:cubicBezTo>
                  <a:cubicBezTo>
                    <a:pt x="68701" y="183561"/>
                    <a:pt x="67938" y="183307"/>
                    <a:pt x="67938" y="181283"/>
                  </a:cubicBezTo>
                  <a:cubicBezTo>
                    <a:pt x="67938" y="180528"/>
                    <a:pt x="67938" y="180021"/>
                    <a:pt x="69201" y="175463"/>
                  </a:cubicBezTo>
                  <a:lnTo>
                    <a:pt x="103894" y="365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orme libre : forme 225">
              <a:extLst>
                <a:ext uri="{FF2B5EF4-FFF2-40B4-BE49-F238E27FC236}">
                  <a16:creationId xmlns:a16="http://schemas.microsoft.com/office/drawing/2014/main" id="{B7EF9194-EEA5-4577-B48C-B39273F43D47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9411623" y="-14061094"/>
              <a:ext cx="50843" cy="50815"/>
            </a:xfrm>
            <a:custGeom>
              <a:avLst/>
              <a:gdLst>
                <a:gd name="connsiteX0" fmla="*/ 39284 w 50842"/>
                <a:gd name="connsiteY0" fmla="*/ 29337 h 50815"/>
                <a:gd name="connsiteX1" fmla="*/ 29179 w 50842"/>
                <a:gd name="connsiteY1" fmla="*/ 19056 h 50815"/>
                <a:gd name="connsiteX2" fmla="*/ 19066 w 50842"/>
                <a:gd name="connsiteY2" fmla="*/ 29162 h 50815"/>
                <a:gd name="connsiteX3" fmla="*/ 29179 w 50842"/>
                <a:gd name="connsiteY3" fmla="*/ 39437 h 50815"/>
                <a:gd name="connsiteX4" fmla="*/ 39284 w 50842"/>
                <a:gd name="connsiteY4" fmla="*/ 29337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39284" y="29337"/>
                  </a:moveTo>
                  <a:cubicBezTo>
                    <a:pt x="39284" y="23668"/>
                    <a:pt x="34851" y="19056"/>
                    <a:pt x="29179" y="19056"/>
                  </a:cubicBezTo>
                  <a:cubicBezTo>
                    <a:pt x="23150" y="19056"/>
                    <a:pt x="19066" y="24018"/>
                    <a:pt x="19066" y="29162"/>
                  </a:cubicBezTo>
                  <a:cubicBezTo>
                    <a:pt x="19066" y="34831"/>
                    <a:pt x="23499" y="39437"/>
                    <a:pt x="29179" y="39437"/>
                  </a:cubicBezTo>
                  <a:cubicBezTo>
                    <a:pt x="35201" y="39437"/>
                    <a:pt x="39284" y="34475"/>
                    <a:pt x="39284" y="293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orme libre : forme 226">
              <a:extLst>
                <a:ext uri="{FF2B5EF4-FFF2-40B4-BE49-F238E27FC236}">
                  <a16:creationId xmlns:a16="http://schemas.microsoft.com/office/drawing/2014/main" id="{6CC6D2E2-D11A-400A-BC4C-1F78F9E79141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9361548" y="-14019799"/>
              <a:ext cx="127107" cy="101630"/>
            </a:xfrm>
            <a:custGeom>
              <a:avLst/>
              <a:gdLst>
                <a:gd name="connsiteX0" fmla="*/ 105062 w 127106"/>
                <a:gd name="connsiteY0" fmla="*/ 72220 h 101630"/>
                <a:gd name="connsiteX1" fmla="*/ 127933 w 127106"/>
                <a:gd name="connsiteY1" fmla="*/ 29861 h 101630"/>
                <a:gd name="connsiteX2" fmla="*/ 124922 w 127106"/>
                <a:gd name="connsiteY2" fmla="*/ 27558 h 101630"/>
                <a:gd name="connsiteX3" fmla="*/ 121196 w 127106"/>
                <a:gd name="connsiteY3" fmla="*/ 31989 h 101630"/>
                <a:gd name="connsiteX4" fmla="*/ 104704 w 127106"/>
                <a:gd name="connsiteY4" fmla="*/ 64066 h 101630"/>
                <a:gd name="connsiteX5" fmla="*/ 103823 w 127106"/>
                <a:gd name="connsiteY5" fmla="*/ 47940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0 w 127106"/>
                <a:gd name="connsiteY9" fmla="*/ 83916 h 101630"/>
                <a:gd name="connsiteX10" fmla="*/ 110917 w 127106"/>
                <a:gd name="connsiteY10" fmla="*/ 98978 h 101630"/>
                <a:gd name="connsiteX11" fmla="*/ 127583 w 127106"/>
                <a:gd name="connsiteY11" fmla="*/ 86575 h 101630"/>
                <a:gd name="connsiteX12" fmla="*/ 124564 w 127106"/>
                <a:gd name="connsiteY12" fmla="*/ 84448 h 101630"/>
                <a:gd name="connsiteX13" fmla="*/ 121554 w 127106"/>
                <a:gd name="connsiteY13" fmla="*/ 86219 h 101630"/>
                <a:gd name="connsiteX14" fmla="*/ 111449 w 127106"/>
                <a:gd name="connsiteY14" fmla="*/ 94016 h 101630"/>
                <a:gd name="connsiteX15" fmla="*/ 105062 w 127106"/>
                <a:gd name="connsiteY15" fmla="*/ 72220 h 101630"/>
                <a:gd name="connsiteX16" fmla="*/ 91231 w 127106"/>
                <a:gd name="connsiteY16" fmla="*/ 78246 h 101630"/>
                <a:gd name="connsiteX17" fmla="*/ 52042 w 127106"/>
                <a:gd name="connsiteY17" fmla="*/ 94016 h 101630"/>
                <a:gd name="connsiteX18" fmla="*/ 33778 w 127106"/>
                <a:gd name="connsiteY18" fmla="*/ 74348 h 101630"/>
                <a:gd name="connsiteX19" fmla="*/ 45488 w 127106"/>
                <a:gd name="connsiteY19" fmla="*/ 37658 h 101630"/>
                <a:gd name="connsiteX20" fmla="*/ 69957 w 127106"/>
                <a:gd name="connsiteY20" fmla="*/ 24018 h 101630"/>
                <a:gd name="connsiteX21" fmla="*/ 89634 w 127106"/>
                <a:gd name="connsiteY21" fmla="*/ 48647 h 101630"/>
                <a:gd name="connsiteX22" fmla="*/ 91231 w 127106"/>
                <a:gd name="connsiteY22" fmla="*/ 7824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0"/>
                  </a:moveTo>
                  <a:cubicBezTo>
                    <a:pt x="121371" y="55381"/>
                    <a:pt x="127933" y="31815"/>
                    <a:pt x="127933" y="29861"/>
                  </a:cubicBezTo>
                  <a:cubicBezTo>
                    <a:pt x="127933" y="27558"/>
                    <a:pt x="125804" y="27558"/>
                    <a:pt x="124922" y="27558"/>
                  </a:cubicBezTo>
                  <a:cubicBezTo>
                    <a:pt x="122436" y="27558"/>
                    <a:pt x="122436" y="28090"/>
                    <a:pt x="121196" y="31989"/>
                  </a:cubicBezTo>
                  <a:cubicBezTo>
                    <a:pt x="118003" y="43685"/>
                    <a:pt x="112156" y="54500"/>
                    <a:pt x="104704" y="64066"/>
                  </a:cubicBezTo>
                  <a:cubicBezTo>
                    <a:pt x="104529" y="61407"/>
                    <a:pt x="104172" y="49536"/>
                    <a:pt x="103823" y="47940"/>
                  </a:cubicBezTo>
                  <a:cubicBezTo>
                    <a:pt x="101161" y="30393"/>
                    <a:pt x="87862" y="19056"/>
                    <a:pt x="70131" y="19056"/>
                  </a:cubicBezTo>
                  <a:cubicBezTo>
                    <a:pt x="44066" y="19056"/>
                    <a:pt x="19066" y="43336"/>
                    <a:pt x="19066" y="68148"/>
                  </a:cubicBezTo>
                  <a:cubicBezTo>
                    <a:pt x="19066" y="84448"/>
                    <a:pt x="30943" y="98978"/>
                    <a:pt x="51510" y="98978"/>
                  </a:cubicBezTo>
                  <a:cubicBezTo>
                    <a:pt x="67827" y="98978"/>
                    <a:pt x="82540" y="91538"/>
                    <a:pt x="92470" y="83916"/>
                  </a:cubicBezTo>
                  <a:cubicBezTo>
                    <a:pt x="96553" y="96851"/>
                    <a:pt x="105594" y="98978"/>
                    <a:pt x="110917" y="98978"/>
                  </a:cubicBezTo>
                  <a:cubicBezTo>
                    <a:pt x="121196" y="98978"/>
                    <a:pt x="127583" y="90300"/>
                    <a:pt x="127583" y="86575"/>
                  </a:cubicBezTo>
                  <a:cubicBezTo>
                    <a:pt x="127583" y="84448"/>
                    <a:pt x="125454" y="84448"/>
                    <a:pt x="124564" y="84448"/>
                  </a:cubicBezTo>
                  <a:cubicBezTo>
                    <a:pt x="122261" y="84448"/>
                    <a:pt x="121903" y="85155"/>
                    <a:pt x="121554" y="86219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1" y="94016"/>
                    <a:pt x="105062" y="72220"/>
                  </a:cubicBezTo>
                  <a:close/>
                  <a:moveTo>
                    <a:pt x="91231" y="78246"/>
                  </a:moveTo>
                  <a:cubicBezTo>
                    <a:pt x="73858" y="92420"/>
                    <a:pt x="58787" y="94016"/>
                    <a:pt x="52042" y="94016"/>
                  </a:cubicBezTo>
                  <a:cubicBezTo>
                    <a:pt x="40341" y="94016"/>
                    <a:pt x="33778" y="86219"/>
                    <a:pt x="33778" y="74348"/>
                  </a:cubicBezTo>
                  <a:cubicBezTo>
                    <a:pt x="33778" y="69204"/>
                    <a:pt x="36265" y="49894"/>
                    <a:pt x="45488" y="37658"/>
                  </a:cubicBezTo>
                  <a:cubicBezTo>
                    <a:pt x="53639" y="27027"/>
                    <a:pt x="63744" y="24018"/>
                    <a:pt x="69957" y="24018"/>
                  </a:cubicBezTo>
                  <a:cubicBezTo>
                    <a:pt x="84137" y="24018"/>
                    <a:pt x="88220" y="37658"/>
                    <a:pt x="89634" y="48647"/>
                  </a:cubicBezTo>
                  <a:cubicBezTo>
                    <a:pt x="90699" y="56269"/>
                    <a:pt x="90341" y="68853"/>
                    <a:pt x="91231" y="7824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orme libre : forme 227">
              <a:extLst>
                <a:ext uri="{FF2B5EF4-FFF2-40B4-BE49-F238E27FC236}">
                  <a16:creationId xmlns:a16="http://schemas.microsoft.com/office/drawing/2014/main" id="{20E13BEB-EC49-4318-95FE-3FBED02AE374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9354531" y="-13852721"/>
              <a:ext cx="127107" cy="101630"/>
            </a:xfrm>
            <a:custGeom>
              <a:avLst/>
              <a:gdLst>
                <a:gd name="connsiteX0" fmla="*/ 105062 w 127106"/>
                <a:gd name="connsiteY0" fmla="*/ 72222 h 101630"/>
                <a:gd name="connsiteX1" fmla="*/ 127933 w 127106"/>
                <a:gd name="connsiteY1" fmla="*/ 29863 h 101630"/>
                <a:gd name="connsiteX2" fmla="*/ 124922 w 127106"/>
                <a:gd name="connsiteY2" fmla="*/ 27560 h 101630"/>
                <a:gd name="connsiteX3" fmla="*/ 121197 w 127106"/>
                <a:gd name="connsiteY3" fmla="*/ 31990 h 101630"/>
                <a:gd name="connsiteX4" fmla="*/ 104705 w 127106"/>
                <a:gd name="connsiteY4" fmla="*/ 64068 h 101630"/>
                <a:gd name="connsiteX5" fmla="*/ 103823 w 127106"/>
                <a:gd name="connsiteY5" fmla="*/ 47942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1 w 127106"/>
                <a:gd name="connsiteY8" fmla="*/ 98978 h 101630"/>
                <a:gd name="connsiteX9" fmla="*/ 92470 w 127106"/>
                <a:gd name="connsiteY9" fmla="*/ 83917 h 101630"/>
                <a:gd name="connsiteX10" fmla="*/ 110917 w 127106"/>
                <a:gd name="connsiteY10" fmla="*/ 98978 h 101630"/>
                <a:gd name="connsiteX11" fmla="*/ 127584 w 127106"/>
                <a:gd name="connsiteY11" fmla="*/ 86577 h 101630"/>
                <a:gd name="connsiteX12" fmla="*/ 124565 w 127106"/>
                <a:gd name="connsiteY12" fmla="*/ 84449 h 101630"/>
                <a:gd name="connsiteX13" fmla="*/ 121554 w 127106"/>
                <a:gd name="connsiteY13" fmla="*/ 86219 h 101630"/>
                <a:gd name="connsiteX14" fmla="*/ 111449 w 127106"/>
                <a:gd name="connsiteY14" fmla="*/ 94016 h 101630"/>
                <a:gd name="connsiteX15" fmla="*/ 105062 w 127106"/>
                <a:gd name="connsiteY15" fmla="*/ 72222 h 101630"/>
                <a:gd name="connsiteX16" fmla="*/ 91232 w 127106"/>
                <a:gd name="connsiteY16" fmla="*/ 78248 h 101630"/>
                <a:gd name="connsiteX17" fmla="*/ 52042 w 127106"/>
                <a:gd name="connsiteY17" fmla="*/ 94016 h 101630"/>
                <a:gd name="connsiteX18" fmla="*/ 33779 w 127106"/>
                <a:gd name="connsiteY18" fmla="*/ 74349 h 101630"/>
                <a:gd name="connsiteX19" fmla="*/ 45488 w 127106"/>
                <a:gd name="connsiteY19" fmla="*/ 37660 h 101630"/>
                <a:gd name="connsiteX20" fmla="*/ 69957 w 127106"/>
                <a:gd name="connsiteY20" fmla="*/ 24018 h 101630"/>
                <a:gd name="connsiteX21" fmla="*/ 89634 w 127106"/>
                <a:gd name="connsiteY21" fmla="*/ 48649 h 101630"/>
                <a:gd name="connsiteX22" fmla="*/ 91232 w 127106"/>
                <a:gd name="connsiteY22" fmla="*/ 78248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2"/>
                  </a:moveTo>
                  <a:cubicBezTo>
                    <a:pt x="121371" y="55381"/>
                    <a:pt x="127933" y="31815"/>
                    <a:pt x="127933" y="29863"/>
                  </a:cubicBezTo>
                  <a:cubicBezTo>
                    <a:pt x="127933" y="27560"/>
                    <a:pt x="125804" y="27560"/>
                    <a:pt x="124922" y="27560"/>
                  </a:cubicBezTo>
                  <a:cubicBezTo>
                    <a:pt x="122436" y="27560"/>
                    <a:pt x="122436" y="28092"/>
                    <a:pt x="121197" y="31990"/>
                  </a:cubicBezTo>
                  <a:cubicBezTo>
                    <a:pt x="118003" y="43686"/>
                    <a:pt x="112156" y="54500"/>
                    <a:pt x="104705" y="64068"/>
                  </a:cubicBezTo>
                  <a:cubicBezTo>
                    <a:pt x="104529" y="61408"/>
                    <a:pt x="104172" y="49537"/>
                    <a:pt x="103823" y="47942"/>
                  </a:cubicBezTo>
                  <a:cubicBezTo>
                    <a:pt x="101161" y="30395"/>
                    <a:pt x="87863" y="19056"/>
                    <a:pt x="70131" y="19056"/>
                  </a:cubicBezTo>
                  <a:cubicBezTo>
                    <a:pt x="44066" y="19056"/>
                    <a:pt x="19066" y="43336"/>
                    <a:pt x="19066" y="68148"/>
                  </a:cubicBezTo>
                  <a:cubicBezTo>
                    <a:pt x="19066" y="84449"/>
                    <a:pt x="30943" y="98978"/>
                    <a:pt x="51511" y="98978"/>
                  </a:cubicBezTo>
                  <a:cubicBezTo>
                    <a:pt x="67827" y="98978"/>
                    <a:pt x="82540" y="91539"/>
                    <a:pt x="92470" y="83917"/>
                  </a:cubicBezTo>
                  <a:cubicBezTo>
                    <a:pt x="96553" y="96851"/>
                    <a:pt x="105594" y="98978"/>
                    <a:pt x="110917" y="98978"/>
                  </a:cubicBezTo>
                  <a:cubicBezTo>
                    <a:pt x="121197" y="98978"/>
                    <a:pt x="127584" y="90300"/>
                    <a:pt x="127584" y="86577"/>
                  </a:cubicBezTo>
                  <a:cubicBezTo>
                    <a:pt x="127584" y="84449"/>
                    <a:pt x="125454" y="84449"/>
                    <a:pt x="124565" y="84449"/>
                  </a:cubicBezTo>
                  <a:cubicBezTo>
                    <a:pt x="122261" y="84449"/>
                    <a:pt x="121903" y="85155"/>
                    <a:pt x="121554" y="86219"/>
                  </a:cubicBezTo>
                  <a:cubicBezTo>
                    <a:pt x="119068" y="92952"/>
                    <a:pt x="113570" y="94016"/>
                    <a:pt x="111449" y="94016"/>
                  </a:cubicBezTo>
                  <a:cubicBezTo>
                    <a:pt x="108962" y="94016"/>
                    <a:pt x="105951" y="94016"/>
                    <a:pt x="105062" y="72222"/>
                  </a:cubicBezTo>
                  <a:close/>
                  <a:moveTo>
                    <a:pt x="91232" y="78248"/>
                  </a:moveTo>
                  <a:cubicBezTo>
                    <a:pt x="73858" y="92420"/>
                    <a:pt x="58787" y="94016"/>
                    <a:pt x="52042" y="94016"/>
                  </a:cubicBezTo>
                  <a:cubicBezTo>
                    <a:pt x="40341" y="94016"/>
                    <a:pt x="33779" y="86219"/>
                    <a:pt x="33779" y="74349"/>
                  </a:cubicBezTo>
                  <a:cubicBezTo>
                    <a:pt x="33779" y="69204"/>
                    <a:pt x="36265" y="49894"/>
                    <a:pt x="45488" y="37660"/>
                  </a:cubicBezTo>
                  <a:cubicBezTo>
                    <a:pt x="53639" y="27028"/>
                    <a:pt x="63744" y="24018"/>
                    <a:pt x="69957" y="24018"/>
                  </a:cubicBezTo>
                  <a:cubicBezTo>
                    <a:pt x="84137" y="24018"/>
                    <a:pt x="88221" y="37660"/>
                    <a:pt x="89634" y="48649"/>
                  </a:cubicBezTo>
                  <a:cubicBezTo>
                    <a:pt x="90699" y="56271"/>
                    <a:pt x="90342" y="68855"/>
                    <a:pt x="91232" y="782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orme libre : forme 228">
              <a:extLst>
                <a:ext uri="{FF2B5EF4-FFF2-40B4-BE49-F238E27FC236}">
                  <a16:creationId xmlns:a16="http://schemas.microsoft.com/office/drawing/2014/main" id="{B6E6F98D-7CFF-4CE9-9656-EDB70BEA235B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9509077" y="-14010005"/>
              <a:ext cx="177949" cy="203260"/>
            </a:xfrm>
            <a:custGeom>
              <a:avLst/>
              <a:gdLst>
                <a:gd name="connsiteX0" fmla="*/ 105920 w 177949"/>
                <a:gd name="connsiteY0" fmla="*/ 157749 h 203260"/>
                <a:gd name="connsiteX1" fmla="*/ 173278 w 177949"/>
                <a:gd name="connsiteY1" fmla="*/ 105608 h 203260"/>
                <a:gd name="connsiteX2" fmla="*/ 105920 w 177949"/>
                <a:gd name="connsiteY2" fmla="*/ 53220 h 203260"/>
                <a:gd name="connsiteX3" fmla="*/ 105920 w 177949"/>
                <a:gd name="connsiteY3" fmla="*/ 39048 h 203260"/>
                <a:gd name="connsiteX4" fmla="*/ 129983 w 177949"/>
                <a:gd name="connsiteY4" fmla="*/ 26899 h 203260"/>
                <a:gd name="connsiteX5" fmla="*/ 138340 w 177949"/>
                <a:gd name="connsiteY5" fmla="*/ 26899 h 203260"/>
                <a:gd name="connsiteX6" fmla="*/ 138340 w 177949"/>
                <a:gd name="connsiteY6" fmla="*/ 19056 h 203260"/>
                <a:gd name="connsiteX7" fmla="*/ 95545 w 177949"/>
                <a:gd name="connsiteY7" fmla="*/ 19809 h 203260"/>
                <a:gd name="connsiteX8" fmla="*/ 52495 w 177949"/>
                <a:gd name="connsiteY8" fmla="*/ 19056 h 203260"/>
                <a:gd name="connsiteX9" fmla="*/ 52495 w 177949"/>
                <a:gd name="connsiteY9" fmla="*/ 26899 h 203260"/>
                <a:gd name="connsiteX10" fmla="*/ 60853 w 177949"/>
                <a:gd name="connsiteY10" fmla="*/ 26899 h 203260"/>
                <a:gd name="connsiteX11" fmla="*/ 84907 w 177949"/>
                <a:gd name="connsiteY11" fmla="*/ 39048 h 203260"/>
                <a:gd name="connsiteX12" fmla="*/ 84907 w 177949"/>
                <a:gd name="connsiteY12" fmla="*/ 53220 h 203260"/>
                <a:gd name="connsiteX13" fmla="*/ 19066 w 177949"/>
                <a:gd name="connsiteY13" fmla="*/ 105354 h 203260"/>
                <a:gd name="connsiteX14" fmla="*/ 84907 w 177949"/>
                <a:gd name="connsiteY14" fmla="*/ 157749 h 203260"/>
                <a:gd name="connsiteX15" fmla="*/ 84907 w 177949"/>
                <a:gd name="connsiteY15" fmla="*/ 171921 h 203260"/>
                <a:gd name="connsiteX16" fmla="*/ 60853 w 177949"/>
                <a:gd name="connsiteY16" fmla="*/ 184070 h 203260"/>
                <a:gd name="connsiteX17" fmla="*/ 52495 w 177949"/>
                <a:gd name="connsiteY17" fmla="*/ 184070 h 203260"/>
                <a:gd name="connsiteX18" fmla="*/ 52495 w 177949"/>
                <a:gd name="connsiteY18" fmla="*/ 191913 h 203260"/>
                <a:gd name="connsiteX19" fmla="*/ 95290 w 177949"/>
                <a:gd name="connsiteY19" fmla="*/ 191152 h 203260"/>
                <a:gd name="connsiteX20" fmla="*/ 138340 w 177949"/>
                <a:gd name="connsiteY20" fmla="*/ 191913 h 203260"/>
                <a:gd name="connsiteX21" fmla="*/ 138340 w 177949"/>
                <a:gd name="connsiteY21" fmla="*/ 184070 h 203260"/>
                <a:gd name="connsiteX22" fmla="*/ 129983 w 177949"/>
                <a:gd name="connsiteY22" fmla="*/ 184070 h 203260"/>
                <a:gd name="connsiteX23" fmla="*/ 105920 w 177949"/>
                <a:gd name="connsiteY23" fmla="*/ 171921 h 203260"/>
                <a:gd name="connsiteX24" fmla="*/ 105920 w 177949"/>
                <a:gd name="connsiteY24" fmla="*/ 157749 h 203260"/>
                <a:gd name="connsiteX25" fmla="*/ 84907 w 177949"/>
                <a:gd name="connsiteY25" fmla="*/ 151929 h 203260"/>
                <a:gd name="connsiteX26" fmla="*/ 44392 w 177949"/>
                <a:gd name="connsiteY26" fmla="*/ 105608 h 203260"/>
                <a:gd name="connsiteX27" fmla="*/ 84907 w 177949"/>
                <a:gd name="connsiteY27" fmla="*/ 59040 h 203260"/>
                <a:gd name="connsiteX28" fmla="*/ 84907 w 177949"/>
                <a:gd name="connsiteY28" fmla="*/ 151929 h 203260"/>
                <a:gd name="connsiteX29" fmla="*/ 105920 w 177949"/>
                <a:gd name="connsiteY29" fmla="*/ 58786 h 203260"/>
                <a:gd name="connsiteX30" fmla="*/ 147960 w 177949"/>
                <a:gd name="connsiteY30" fmla="*/ 105354 h 203260"/>
                <a:gd name="connsiteX31" fmla="*/ 105920 w 177949"/>
                <a:gd name="connsiteY31" fmla="*/ 152175 h 203260"/>
                <a:gd name="connsiteX32" fmla="*/ 105920 w 177949"/>
                <a:gd name="connsiteY32" fmla="*/ 5878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03260">
                  <a:moveTo>
                    <a:pt x="105920" y="157749"/>
                  </a:moveTo>
                  <a:cubicBezTo>
                    <a:pt x="145172" y="154708"/>
                    <a:pt x="173278" y="131175"/>
                    <a:pt x="173278" y="105608"/>
                  </a:cubicBezTo>
                  <a:cubicBezTo>
                    <a:pt x="173278" y="79287"/>
                    <a:pt x="144417" y="56261"/>
                    <a:pt x="105920" y="53220"/>
                  </a:cubicBezTo>
                  <a:lnTo>
                    <a:pt x="105920" y="39048"/>
                  </a:lnTo>
                  <a:cubicBezTo>
                    <a:pt x="105920" y="30441"/>
                    <a:pt x="105920" y="26899"/>
                    <a:pt x="129983" y="26899"/>
                  </a:cubicBezTo>
                  <a:lnTo>
                    <a:pt x="138340" y="26899"/>
                  </a:lnTo>
                  <a:lnTo>
                    <a:pt x="138340" y="19056"/>
                  </a:lnTo>
                  <a:cubicBezTo>
                    <a:pt x="129220" y="19809"/>
                    <a:pt x="105920" y="19809"/>
                    <a:pt x="95545" y="19809"/>
                  </a:cubicBezTo>
                  <a:cubicBezTo>
                    <a:pt x="85162" y="19809"/>
                    <a:pt x="61607" y="19809"/>
                    <a:pt x="52495" y="19056"/>
                  </a:cubicBezTo>
                  <a:lnTo>
                    <a:pt x="52495" y="26899"/>
                  </a:lnTo>
                  <a:lnTo>
                    <a:pt x="60853" y="26899"/>
                  </a:lnTo>
                  <a:cubicBezTo>
                    <a:pt x="84907" y="26899"/>
                    <a:pt x="84907" y="30187"/>
                    <a:pt x="84907" y="39048"/>
                  </a:cubicBezTo>
                  <a:lnTo>
                    <a:pt x="84907" y="53220"/>
                  </a:lnTo>
                  <a:cubicBezTo>
                    <a:pt x="46164" y="57017"/>
                    <a:pt x="19066" y="80304"/>
                    <a:pt x="19066" y="105354"/>
                  </a:cubicBezTo>
                  <a:cubicBezTo>
                    <a:pt x="19066" y="131428"/>
                    <a:pt x="47172" y="153954"/>
                    <a:pt x="84907" y="157749"/>
                  </a:cubicBezTo>
                  <a:lnTo>
                    <a:pt x="84907" y="171921"/>
                  </a:lnTo>
                  <a:cubicBezTo>
                    <a:pt x="84907" y="180528"/>
                    <a:pt x="84907" y="184070"/>
                    <a:pt x="60853" y="184070"/>
                  </a:cubicBezTo>
                  <a:lnTo>
                    <a:pt x="52495" y="184070"/>
                  </a:lnTo>
                  <a:lnTo>
                    <a:pt x="52495" y="191913"/>
                  </a:lnTo>
                  <a:cubicBezTo>
                    <a:pt x="61607" y="191152"/>
                    <a:pt x="84907" y="191152"/>
                    <a:pt x="95290" y="191152"/>
                  </a:cubicBezTo>
                  <a:cubicBezTo>
                    <a:pt x="105674" y="191152"/>
                    <a:pt x="129220" y="191152"/>
                    <a:pt x="138340" y="191913"/>
                  </a:cubicBezTo>
                  <a:lnTo>
                    <a:pt x="138340" y="184070"/>
                  </a:lnTo>
                  <a:lnTo>
                    <a:pt x="129983" y="184070"/>
                  </a:lnTo>
                  <a:cubicBezTo>
                    <a:pt x="105920" y="184070"/>
                    <a:pt x="105920" y="180774"/>
                    <a:pt x="105920" y="171921"/>
                  </a:cubicBezTo>
                  <a:lnTo>
                    <a:pt x="105920" y="157749"/>
                  </a:lnTo>
                  <a:close/>
                  <a:moveTo>
                    <a:pt x="84907" y="151929"/>
                  </a:moveTo>
                  <a:cubicBezTo>
                    <a:pt x="48944" y="147117"/>
                    <a:pt x="44392" y="121305"/>
                    <a:pt x="44392" y="105608"/>
                  </a:cubicBezTo>
                  <a:cubicBezTo>
                    <a:pt x="44392" y="92451"/>
                    <a:pt x="46918" y="64107"/>
                    <a:pt x="84907" y="59040"/>
                  </a:cubicBezTo>
                  <a:lnTo>
                    <a:pt x="84907" y="151929"/>
                  </a:lnTo>
                  <a:close/>
                  <a:moveTo>
                    <a:pt x="105920" y="58786"/>
                  </a:moveTo>
                  <a:cubicBezTo>
                    <a:pt x="140866" y="62837"/>
                    <a:pt x="147960" y="86124"/>
                    <a:pt x="147960" y="105354"/>
                  </a:cubicBezTo>
                  <a:cubicBezTo>
                    <a:pt x="147960" y="120543"/>
                    <a:pt x="144163" y="147626"/>
                    <a:pt x="105920" y="152175"/>
                  </a:cubicBezTo>
                  <a:lnTo>
                    <a:pt x="105920" y="587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orme libre : forme 229">
              <a:extLst>
                <a:ext uri="{FF2B5EF4-FFF2-40B4-BE49-F238E27FC236}">
                  <a16:creationId xmlns:a16="http://schemas.microsoft.com/office/drawing/2014/main" id="{B9B1115E-E11C-4FE9-8BB2-C6ECB9F19241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9689503" y="-14064636"/>
              <a:ext cx="203371" cy="152445"/>
            </a:xfrm>
            <a:custGeom>
              <a:avLst/>
              <a:gdLst>
                <a:gd name="connsiteX0" fmla="*/ 54171 w 203370"/>
                <a:gd name="connsiteY0" fmla="*/ 24375 h 152445"/>
                <a:gd name="connsiteX1" fmla="*/ 54886 w 203370"/>
                <a:gd name="connsiteY1" fmla="*/ 21534 h 152445"/>
                <a:gd name="connsiteX2" fmla="*/ 52050 w 203370"/>
                <a:gd name="connsiteY2" fmla="*/ 19056 h 152445"/>
                <a:gd name="connsiteX3" fmla="*/ 29353 w 203370"/>
                <a:gd name="connsiteY3" fmla="*/ 20827 h 152445"/>
                <a:gd name="connsiteX4" fmla="*/ 25453 w 203370"/>
                <a:gd name="connsiteY4" fmla="*/ 24899 h 152445"/>
                <a:gd name="connsiteX5" fmla="*/ 30061 w 203370"/>
                <a:gd name="connsiteY5" fmla="*/ 27385 h 152445"/>
                <a:gd name="connsiteX6" fmla="*/ 38569 w 203370"/>
                <a:gd name="connsiteY6" fmla="*/ 30044 h 152445"/>
                <a:gd name="connsiteX7" fmla="*/ 35732 w 203370"/>
                <a:gd name="connsiteY7" fmla="*/ 42447 h 152445"/>
                <a:gd name="connsiteX8" fmla="*/ 31657 w 203370"/>
                <a:gd name="connsiteY8" fmla="*/ 58755 h 152445"/>
                <a:gd name="connsiteX9" fmla="*/ 19956 w 203370"/>
                <a:gd name="connsiteY9" fmla="*/ 105895 h 152445"/>
                <a:gd name="connsiteX10" fmla="*/ 19066 w 203370"/>
                <a:gd name="connsiteY10" fmla="*/ 114573 h 152445"/>
                <a:gd name="connsiteX11" fmla="*/ 45130 w 203370"/>
                <a:gd name="connsiteY11" fmla="*/ 143815 h 152445"/>
                <a:gd name="connsiteX12" fmla="*/ 90881 w 203370"/>
                <a:gd name="connsiteY12" fmla="*/ 93484 h 152445"/>
                <a:gd name="connsiteX13" fmla="*/ 64284 w 203370"/>
                <a:gd name="connsiteY13" fmla="*/ 63893 h 152445"/>
                <a:gd name="connsiteX14" fmla="*/ 41937 w 203370"/>
                <a:gd name="connsiteY14" fmla="*/ 73634 h 152445"/>
                <a:gd name="connsiteX15" fmla="*/ 54171 w 203370"/>
                <a:gd name="connsiteY15" fmla="*/ 24375 h 152445"/>
                <a:gd name="connsiteX16" fmla="*/ 45306 w 203370"/>
                <a:gd name="connsiteY16" fmla="*/ 138853 h 152445"/>
                <a:gd name="connsiteX17" fmla="*/ 31657 w 203370"/>
                <a:gd name="connsiteY17" fmla="*/ 120782 h 152445"/>
                <a:gd name="connsiteX18" fmla="*/ 38219 w 203370"/>
                <a:gd name="connsiteY18" fmla="*/ 88173 h 152445"/>
                <a:gd name="connsiteX19" fmla="*/ 42652 w 203370"/>
                <a:gd name="connsiteY19" fmla="*/ 80551 h 152445"/>
                <a:gd name="connsiteX20" fmla="*/ 63752 w 203370"/>
                <a:gd name="connsiteY20" fmla="*/ 68855 h 152445"/>
                <a:gd name="connsiteX21" fmla="*/ 76693 w 203370"/>
                <a:gd name="connsiteY21" fmla="*/ 86045 h 152445"/>
                <a:gd name="connsiteX22" fmla="*/ 67470 w 203370"/>
                <a:gd name="connsiteY22" fmla="*/ 121663 h 152445"/>
                <a:gd name="connsiteX23" fmla="*/ 45306 w 203370"/>
                <a:gd name="connsiteY23" fmla="*/ 138853 h 152445"/>
                <a:gd name="connsiteX24" fmla="*/ 171257 w 203370"/>
                <a:gd name="connsiteY24" fmla="*/ 74349 h 152445"/>
                <a:gd name="connsiteX25" fmla="*/ 152993 w 203370"/>
                <a:gd name="connsiteY25" fmla="*/ 63893 h 152445"/>
                <a:gd name="connsiteX26" fmla="*/ 107250 w 203370"/>
                <a:gd name="connsiteY26" fmla="*/ 114398 h 152445"/>
                <a:gd name="connsiteX27" fmla="*/ 134022 w 203370"/>
                <a:gd name="connsiteY27" fmla="*/ 143815 h 152445"/>
                <a:gd name="connsiteX28" fmla="*/ 159197 w 203370"/>
                <a:gd name="connsiteY28" fmla="*/ 131412 h 152445"/>
                <a:gd name="connsiteX29" fmla="*/ 177461 w 203370"/>
                <a:gd name="connsiteY29" fmla="*/ 143815 h 152445"/>
                <a:gd name="connsiteX30" fmla="*/ 191474 w 203370"/>
                <a:gd name="connsiteY30" fmla="*/ 134422 h 152445"/>
                <a:gd name="connsiteX31" fmla="*/ 197679 w 203370"/>
                <a:gd name="connsiteY31" fmla="*/ 116700 h 152445"/>
                <a:gd name="connsiteX32" fmla="*/ 194842 w 203370"/>
                <a:gd name="connsiteY32" fmla="*/ 114398 h 152445"/>
                <a:gd name="connsiteX33" fmla="*/ 190942 w 203370"/>
                <a:gd name="connsiteY33" fmla="*/ 119892 h 152445"/>
                <a:gd name="connsiteX34" fmla="*/ 177993 w 203370"/>
                <a:gd name="connsiteY34" fmla="*/ 138853 h 152445"/>
                <a:gd name="connsiteX35" fmla="*/ 172146 w 203370"/>
                <a:gd name="connsiteY35" fmla="*/ 130175 h 152445"/>
                <a:gd name="connsiteX36" fmla="*/ 174799 w 203370"/>
                <a:gd name="connsiteY36" fmla="*/ 116168 h 152445"/>
                <a:gd name="connsiteX37" fmla="*/ 178700 w 203370"/>
                <a:gd name="connsiteY37" fmla="*/ 100217 h 152445"/>
                <a:gd name="connsiteX38" fmla="*/ 182251 w 203370"/>
                <a:gd name="connsiteY38" fmla="*/ 86751 h 152445"/>
                <a:gd name="connsiteX39" fmla="*/ 185444 w 203370"/>
                <a:gd name="connsiteY39" fmla="*/ 72927 h 152445"/>
                <a:gd name="connsiteX40" fmla="*/ 179415 w 203370"/>
                <a:gd name="connsiteY40" fmla="*/ 67259 h 152445"/>
                <a:gd name="connsiteX41" fmla="*/ 171257 w 203370"/>
                <a:gd name="connsiteY41" fmla="*/ 74349 h 152445"/>
                <a:gd name="connsiteX42" fmla="*/ 159912 w 203370"/>
                <a:gd name="connsiteY42" fmla="*/ 119892 h 152445"/>
                <a:gd name="connsiteX43" fmla="*/ 150863 w 203370"/>
                <a:gd name="connsiteY43" fmla="*/ 131763 h 152445"/>
                <a:gd name="connsiteX44" fmla="*/ 134554 w 203370"/>
                <a:gd name="connsiteY44" fmla="*/ 138853 h 152445"/>
                <a:gd name="connsiteX45" fmla="*/ 121605 w 203370"/>
                <a:gd name="connsiteY45" fmla="*/ 121663 h 152445"/>
                <a:gd name="connsiteX46" fmla="*/ 130828 w 203370"/>
                <a:gd name="connsiteY46" fmla="*/ 85687 h 152445"/>
                <a:gd name="connsiteX47" fmla="*/ 152993 w 203370"/>
                <a:gd name="connsiteY47" fmla="*/ 68855 h 152445"/>
                <a:gd name="connsiteX48" fmla="*/ 168778 w 203370"/>
                <a:gd name="connsiteY48" fmla="*/ 84274 h 152445"/>
                <a:gd name="connsiteX49" fmla="*/ 168246 w 203370"/>
                <a:gd name="connsiteY49" fmla="*/ 86751 h 152445"/>
                <a:gd name="connsiteX50" fmla="*/ 159912 w 203370"/>
                <a:gd name="connsiteY50" fmla="*/ 119892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3370" h="152445">
                  <a:moveTo>
                    <a:pt x="54171" y="24375"/>
                  </a:moveTo>
                  <a:cubicBezTo>
                    <a:pt x="54354" y="24018"/>
                    <a:pt x="54886" y="21715"/>
                    <a:pt x="54886" y="21534"/>
                  </a:cubicBezTo>
                  <a:cubicBezTo>
                    <a:pt x="54886" y="20651"/>
                    <a:pt x="54171" y="19056"/>
                    <a:pt x="52050" y="19056"/>
                  </a:cubicBezTo>
                  <a:cubicBezTo>
                    <a:pt x="48499" y="19056"/>
                    <a:pt x="33786" y="20468"/>
                    <a:pt x="29353" y="20827"/>
                  </a:cubicBezTo>
                  <a:cubicBezTo>
                    <a:pt x="27932" y="21002"/>
                    <a:pt x="25453" y="21183"/>
                    <a:pt x="25453" y="24899"/>
                  </a:cubicBezTo>
                  <a:cubicBezTo>
                    <a:pt x="25453" y="27385"/>
                    <a:pt x="27932" y="27385"/>
                    <a:pt x="30061" y="27385"/>
                  </a:cubicBezTo>
                  <a:cubicBezTo>
                    <a:pt x="38569" y="27385"/>
                    <a:pt x="38569" y="28624"/>
                    <a:pt x="38569" y="30044"/>
                  </a:cubicBezTo>
                  <a:cubicBezTo>
                    <a:pt x="38569" y="31283"/>
                    <a:pt x="36797" y="38373"/>
                    <a:pt x="35732" y="42447"/>
                  </a:cubicBezTo>
                  <a:lnTo>
                    <a:pt x="31657" y="58755"/>
                  </a:lnTo>
                  <a:cubicBezTo>
                    <a:pt x="30061" y="64773"/>
                    <a:pt x="20305" y="103592"/>
                    <a:pt x="19956" y="105895"/>
                  </a:cubicBezTo>
                  <a:cubicBezTo>
                    <a:pt x="19066" y="110142"/>
                    <a:pt x="19066" y="112453"/>
                    <a:pt x="19066" y="114573"/>
                  </a:cubicBezTo>
                  <a:cubicBezTo>
                    <a:pt x="19066" y="132476"/>
                    <a:pt x="30418" y="143815"/>
                    <a:pt x="45130" y="143815"/>
                  </a:cubicBezTo>
                  <a:cubicBezTo>
                    <a:pt x="67295" y="143815"/>
                    <a:pt x="90881" y="119718"/>
                    <a:pt x="90881" y="93484"/>
                  </a:cubicBezTo>
                  <a:cubicBezTo>
                    <a:pt x="90881" y="72754"/>
                    <a:pt x="76518" y="63893"/>
                    <a:pt x="64284" y="63893"/>
                  </a:cubicBezTo>
                  <a:cubicBezTo>
                    <a:pt x="55061" y="63893"/>
                    <a:pt x="47259" y="69029"/>
                    <a:pt x="41937" y="73634"/>
                  </a:cubicBezTo>
                  <a:lnTo>
                    <a:pt x="54171" y="24375"/>
                  </a:lnTo>
                  <a:close/>
                  <a:moveTo>
                    <a:pt x="45306" y="138853"/>
                  </a:moveTo>
                  <a:cubicBezTo>
                    <a:pt x="36622" y="138853"/>
                    <a:pt x="31657" y="131231"/>
                    <a:pt x="31657" y="120782"/>
                  </a:cubicBezTo>
                  <a:cubicBezTo>
                    <a:pt x="31657" y="114222"/>
                    <a:pt x="33254" y="108196"/>
                    <a:pt x="38219" y="88173"/>
                  </a:cubicBezTo>
                  <a:cubicBezTo>
                    <a:pt x="39283" y="84806"/>
                    <a:pt x="39283" y="84448"/>
                    <a:pt x="42652" y="80551"/>
                  </a:cubicBezTo>
                  <a:cubicBezTo>
                    <a:pt x="49389" y="72754"/>
                    <a:pt x="57365" y="68855"/>
                    <a:pt x="63752" y="68855"/>
                  </a:cubicBezTo>
                  <a:cubicBezTo>
                    <a:pt x="70664" y="68855"/>
                    <a:pt x="76693" y="73991"/>
                    <a:pt x="76693" y="86045"/>
                  </a:cubicBezTo>
                  <a:cubicBezTo>
                    <a:pt x="76693" y="93309"/>
                    <a:pt x="72792" y="111389"/>
                    <a:pt x="67470" y="121663"/>
                  </a:cubicBezTo>
                  <a:cubicBezTo>
                    <a:pt x="63220" y="130349"/>
                    <a:pt x="54354" y="138853"/>
                    <a:pt x="45306" y="138853"/>
                  </a:cubicBezTo>
                  <a:close/>
                  <a:moveTo>
                    <a:pt x="171257" y="74349"/>
                  </a:moveTo>
                  <a:cubicBezTo>
                    <a:pt x="167530" y="68497"/>
                    <a:pt x="161501" y="63893"/>
                    <a:pt x="152993" y="63893"/>
                  </a:cubicBezTo>
                  <a:cubicBezTo>
                    <a:pt x="130296" y="63893"/>
                    <a:pt x="107250" y="88878"/>
                    <a:pt x="107250" y="114398"/>
                  </a:cubicBezTo>
                  <a:cubicBezTo>
                    <a:pt x="107250" y="131588"/>
                    <a:pt x="118769" y="143815"/>
                    <a:pt x="134022" y="143815"/>
                  </a:cubicBezTo>
                  <a:cubicBezTo>
                    <a:pt x="143595" y="143815"/>
                    <a:pt x="152103" y="138321"/>
                    <a:pt x="159197" y="131412"/>
                  </a:cubicBezTo>
                  <a:cubicBezTo>
                    <a:pt x="162565" y="142044"/>
                    <a:pt x="172853" y="143815"/>
                    <a:pt x="177461" y="143815"/>
                  </a:cubicBezTo>
                  <a:cubicBezTo>
                    <a:pt x="183848" y="143815"/>
                    <a:pt x="188281" y="139917"/>
                    <a:pt x="191474" y="134422"/>
                  </a:cubicBezTo>
                  <a:cubicBezTo>
                    <a:pt x="195375" y="127514"/>
                    <a:pt x="197679" y="117415"/>
                    <a:pt x="197679" y="116700"/>
                  </a:cubicBezTo>
                  <a:cubicBezTo>
                    <a:pt x="197679" y="114398"/>
                    <a:pt x="195375" y="114398"/>
                    <a:pt x="194842" y="114398"/>
                  </a:cubicBezTo>
                  <a:cubicBezTo>
                    <a:pt x="192356" y="114398"/>
                    <a:pt x="192181" y="115105"/>
                    <a:pt x="190942" y="119892"/>
                  </a:cubicBezTo>
                  <a:cubicBezTo>
                    <a:pt x="188813" y="128396"/>
                    <a:pt x="185444" y="138853"/>
                    <a:pt x="177993" y="138853"/>
                  </a:cubicBezTo>
                  <a:cubicBezTo>
                    <a:pt x="173385" y="138853"/>
                    <a:pt x="172146" y="134954"/>
                    <a:pt x="172146" y="130175"/>
                  </a:cubicBezTo>
                  <a:cubicBezTo>
                    <a:pt x="172146" y="127157"/>
                    <a:pt x="173560" y="120782"/>
                    <a:pt x="174799" y="116168"/>
                  </a:cubicBezTo>
                  <a:cubicBezTo>
                    <a:pt x="176046" y="111389"/>
                    <a:pt x="177818" y="104124"/>
                    <a:pt x="178700" y="100217"/>
                  </a:cubicBezTo>
                  <a:lnTo>
                    <a:pt x="182251" y="86751"/>
                  </a:lnTo>
                  <a:cubicBezTo>
                    <a:pt x="183316" y="82147"/>
                    <a:pt x="185444" y="73817"/>
                    <a:pt x="185444" y="72927"/>
                  </a:cubicBezTo>
                  <a:cubicBezTo>
                    <a:pt x="185444" y="69029"/>
                    <a:pt x="182251" y="67259"/>
                    <a:pt x="179415" y="67259"/>
                  </a:cubicBezTo>
                  <a:cubicBezTo>
                    <a:pt x="176396" y="67259"/>
                    <a:pt x="172321" y="69387"/>
                    <a:pt x="171257" y="74349"/>
                  </a:cubicBezTo>
                  <a:close/>
                  <a:moveTo>
                    <a:pt x="159912" y="119892"/>
                  </a:moveTo>
                  <a:cubicBezTo>
                    <a:pt x="158665" y="124854"/>
                    <a:pt x="154764" y="128396"/>
                    <a:pt x="150863" y="131763"/>
                  </a:cubicBezTo>
                  <a:cubicBezTo>
                    <a:pt x="149267" y="133183"/>
                    <a:pt x="142180" y="138853"/>
                    <a:pt x="134554" y="138853"/>
                  </a:cubicBezTo>
                  <a:cubicBezTo>
                    <a:pt x="127992" y="138853"/>
                    <a:pt x="121605" y="134247"/>
                    <a:pt x="121605" y="121663"/>
                  </a:cubicBezTo>
                  <a:cubicBezTo>
                    <a:pt x="121605" y="112270"/>
                    <a:pt x="126753" y="92777"/>
                    <a:pt x="130828" y="85687"/>
                  </a:cubicBezTo>
                  <a:cubicBezTo>
                    <a:pt x="138987" y="71515"/>
                    <a:pt x="148028" y="68855"/>
                    <a:pt x="152993" y="68855"/>
                  </a:cubicBezTo>
                  <a:cubicBezTo>
                    <a:pt x="165401" y="68855"/>
                    <a:pt x="168778" y="82320"/>
                    <a:pt x="168778" y="84274"/>
                  </a:cubicBezTo>
                  <a:cubicBezTo>
                    <a:pt x="168778" y="84981"/>
                    <a:pt x="168420" y="86219"/>
                    <a:pt x="168246" y="86751"/>
                  </a:cubicBezTo>
                  <a:lnTo>
                    <a:pt x="159912" y="11989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orme libre : forme 230">
              <a:extLst>
                <a:ext uri="{FF2B5EF4-FFF2-40B4-BE49-F238E27FC236}">
                  <a16:creationId xmlns:a16="http://schemas.microsoft.com/office/drawing/2014/main" id="{4FC1AEF0-B275-4807-B216-F6D5A286E33E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9959847" y="-13984701"/>
              <a:ext cx="203371" cy="203260"/>
            </a:xfrm>
            <a:custGeom>
              <a:avLst/>
              <a:gdLst>
                <a:gd name="connsiteX0" fmla="*/ 108454 w 203370"/>
                <a:gd name="connsiteY0" fmla="*/ 108404 h 203260"/>
                <a:gd name="connsiteX1" fmla="*/ 179109 w 203370"/>
                <a:gd name="connsiteY1" fmla="*/ 108404 h 203260"/>
                <a:gd name="connsiteX2" fmla="*/ 187467 w 203370"/>
                <a:gd name="connsiteY2" fmla="*/ 103338 h 203260"/>
                <a:gd name="connsiteX3" fmla="*/ 179109 w 203370"/>
                <a:gd name="connsiteY3" fmla="*/ 98281 h 203260"/>
                <a:gd name="connsiteX4" fmla="*/ 108454 w 203370"/>
                <a:gd name="connsiteY4" fmla="*/ 98281 h 203260"/>
                <a:gd name="connsiteX5" fmla="*/ 108454 w 203370"/>
                <a:gd name="connsiteY5" fmla="*/ 27410 h 203260"/>
                <a:gd name="connsiteX6" fmla="*/ 103394 w 203370"/>
                <a:gd name="connsiteY6" fmla="*/ 19056 h 203260"/>
                <a:gd name="connsiteX7" fmla="*/ 98325 w 203370"/>
                <a:gd name="connsiteY7" fmla="*/ 27410 h 203260"/>
                <a:gd name="connsiteX8" fmla="*/ 98325 w 203370"/>
                <a:gd name="connsiteY8" fmla="*/ 98281 h 203260"/>
                <a:gd name="connsiteX9" fmla="*/ 27424 w 203370"/>
                <a:gd name="connsiteY9" fmla="*/ 98281 h 203260"/>
                <a:gd name="connsiteX10" fmla="*/ 19066 w 203370"/>
                <a:gd name="connsiteY10" fmla="*/ 103338 h 203260"/>
                <a:gd name="connsiteX11" fmla="*/ 27424 w 203370"/>
                <a:gd name="connsiteY11" fmla="*/ 108404 h 203260"/>
                <a:gd name="connsiteX12" fmla="*/ 98325 w 203370"/>
                <a:gd name="connsiteY12" fmla="*/ 108404 h 203260"/>
                <a:gd name="connsiteX13" fmla="*/ 98325 w 203370"/>
                <a:gd name="connsiteY13" fmla="*/ 179267 h 203260"/>
                <a:gd name="connsiteX14" fmla="*/ 103394 w 203370"/>
                <a:gd name="connsiteY14" fmla="*/ 187619 h 203260"/>
                <a:gd name="connsiteX15" fmla="*/ 108454 w 203370"/>
                <a:gd name="connsiteY15" fmla="*/ 179267 h 203260"/>
                <a:gd name="connsiteX16" fmla="*/ 108454 w 203370"/>
                <a:gd name="connsiteY16" fmla="*/ 10840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4" y="108404"/>
                  </a:moveTo>
                  <a:lnTo>
                    <a:pt x="179109" y="108404"/>
                  </a:lnTo>
                  <a:cubicBezTo>
                    <a:pt x="182652" y="108404"/>
                    <a:pt x="187467" y="108404"/>
                    <a:pt x="187467" y="103338"/>
                  </a:cubicBezTo>
                  <a:cubicBezTo>
                    <a:pt x="187467" y="98281"/>
                    <a:pt x="182652" y="98281"/>
                    <a:pt x="179109" y="98281"/>
                  </a:cubicBezTo>
                  <a:lnTo>
                    <a:pt x="108454" y="98281"/>
                  </a:lnTo>
                  <a:lnTo>
                    <a:pt x="108454" y="27410"/>
                  </a:lnTo>
                  <a:cubicBezTo>
                    <a:pt x="108454" y="23868"/>
                    <a:pt x="108454" y="19056"/>
                    <a:pt x="103394" y="19056"/>
                  </a:cubicBezTo>
                  <a:cubicBezTo>
                    <a:pt x="98325" y="19056"/>
                    <a:pt x="98325" y="23868"/>
                    <a:pt x="98325" y="27410"/>
                  </a:cubicBezTo>
                  <a:lnTo>
                    <a:pt x="98325" y="98281"/>
                  </a:lnTo>
                  <a:lnTo>
                    <a:pt x="27424" y="98281"/>
                  </a:lnTo>
                  <a:cubicBezTo>
                    <a:pt x="23881" y="98281"/>
                    <a:pt x="19066" y="98281"/>
                    <a:pt x="19066" y="103338"/>
                  </a:cubicBezTo>
                  <a:cubicBezTo>
                    <a:pt x="19066" y="108404"/>
                    <a:pt x="23881" y="108404"/>
                    <a:pt x="27424" y="108404"/>
                  </a:cubicBezTo>
                  <a:lnTo>
                    <a:pt x="98325" y="108404"/>
                  </a:lnTo>
                  <a:lnTo>
                    <a:pt x="98325" y="179267"/>
                  </a:lnTo>
                  <a:cubicBezTo>
                    <a:pt x="98325" y="182807"/>
                    <a:pt x="98325" y="187619"/>
                    <a:pt x="103394" y="187619"/>
                  </a:cubicBezTo>
                  <a:cubicBezTo>
                    <a:pt x="108454" y="187619"/>
                    <a:pt x="108454" y="182807"/>
                    <a:pt x="108454" y="179267"/>
                  </a:cubicBezTo>
                  <a:lnTo>
                    <a:pt x="108454" y="1084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orme libre : forme 231">
              <a:extLst>
                <a:ext uri="{FF2B5EF4-FFF2-40B4-BE49-F238E27FC236}">
                  <a16:creationId xmlns:a16="http://schemas.microsoft.com/office/drawing/2014/main" id="{64C2AA4D-3A58-4A04-92AD-C866398D8D76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10233115" y="-14120259"/>
              <a:ext cx="152528" cy="177853"/>
            </a:xfrm>
            <a:custGeom>
              <a:avLst/>
              <a:gdLst>
                <a:gd name="connsiteX0" fmla="*/ 134543 w 152528"/>
                <a:gd name="connsiteY0" fmla="*/ 35506 h 177852"/>
                <a:gd name="connsiteX1" fmla="*/ 135297 w 152528"/>
                <a:gd name="connsiteY1" fmla="*/ 30950 h 177852"/>
                <a:gd name="connsiteX2" fmla="*/ 127956 w 152528"/>
                <a:gd name="connsiteY2" fmla="*/ 24113 h 177852"/>
                <a:gd name="connsiteX3" fmla="*/ 117574 w 152528"/>
                <a:gd name="connsiteY3" fmla="*/ 34999 h 177852"/>
                <a:gd name="connsiteX4" fmla="*/ 94019 w 152528"/>
                <a:gd name="connsiteY4" fmla="*/ 19056 h 177852"/>
                <a:gd name="connsiteX5" fmla="*/ 33755 w 152528"/>
                <a:gd name="connsiteY5" fmla="*/ 90935 h 177852"/>
                <a:gd name="connsiteX6" fmla="*/ 67430 w 152528"/>
                <a:gd name="connsiteY6" fmla="*/ 130921 h 177852"/>
                <a:gd name="connsiteX7" fmla="*/ 96807 w 152528"/>
                <a:gd name="connsiteY7" fmla="*/ 116240 h 177852"/>
                <a:gd name="connsiteX8" fmla="*/ 97062 w 152528"/>
                <a:gd name="connsiteY8" fmla="*/ 116494 h 177852"/>
                <a:gd name="connsiteX9" fmla="*/ 88705 w 152528"/>
                <a:gd name="connsiteY9" fmla="*/ 149904 h 177852"/>
                <a:gd name="connsiteX10" fmla="*/ 52241 w 152528"/>
                <a:gd name="connsiteY10" fmla="*/ 177234 h 177852"/>
                <a:gd name="connsiteX11" fmla="*/ 31983 w 152528"/>
                <a:gd name="connsiteY11" fmla="*/ 174708 h 177852"/>
                <a:gd name="connsiteX12" fmla="*/ 42366 w 152528"/>
                <a:gd name="connsiteY12" fmla="*/ 161544 h 177852"/>
                <a:gd name="connsiteX13" fmla="*/ 32738 w 152528"/>
                <a:gd name="connsiteY13" fmla="*/ 152683 h 177852"/>
                <a:gd name="connsiteX14" fmla="*/ 19066 w 152528"/>
                <a:gd name="connsiteY14" fmla="*/ 167364 h 177852"/>
                <a:gd name="connsiteX15" fmla="*/ 52750 w 152528"/>
                <a:gd name="connsiteY15" fmla="*/ 182807 h 177852"/>
                <a:gd name="connsiteX16" fmla="*/ 106428 w 152528"/>
                <a:gd name="connsiteY16" fmla="*/ 147880 h 177852"/>
                <a:gd name="connsiteX17" fmla="*/ 134543 w 152528"/>
                <a:gd name="connsiteY17" fmla="*/ 35506 h 177852"/>
                <a:gd name="connsiteX18" fmla="*/ 101622 w 152528"/>
                <a:gd name="connsiteY18" fmla="*/ 98526 h 177852"/>
                <a:gd name="connsiteX19" fmla="*/ 88705 w 152528"/>
                <a:gd name="connsiteY19" fmla="*/ 116240 h 177852"/>
                <a:gd name="connsiteX20" fmla="*/ 68193 w 152528"/>
                <a:gd name="connsiteY20" fmla="*/ 125354 h 177852"/>
                <a:gd name="connsiteX21" fmla="*/ 51733 w 152528"/>
                <a:gd name="connsiteY21" fmla="*/ 102066 h 177852"/>
                <a:gd name="connsiteX22" fmla="*/ 65913 w 152528"/>
                <a:gd name="connsiteY22" fmla="*/ 47146 h 177852"/>
                <a:gd name="connsiteX23" fmla="*/ 94273 w 152528"/>
                <a:gd name="connsiteY23" fmla="*/ 24621 h 177852"/>
                <a:gd name="connsiteX24" fmla="*/ 114531 w 152528"/>
                <a:gd name="connsiteY24" fmla="*/ 46385 h 177852"/>
                <a:gd name="connsiteX25" fmla="*/ 113776 w 152528"/>
                <a:gd name="connsiteY25" fmla="*/ 50187 h 177852"/>
                <a:gd name="connsiteX26" fmla="*/ 101622 w 152528"/>
                <a:gd name="connsiteY26" fmla="*/ 9852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2528" h="177852">
                  <a:moveTo>
                    <a:pt x="134543" y="35506"/>
                  </a:moveTo>
                  <a:cubicBezTo>
                    <a:pt x="134789" y="33991"/>
                    <a:pt x="135297" y="32719"/>
                    <a:pt x="135297" y="30950"/>
                  </a:cubicBezTo>
                  <a:cubicBezTo>
                    <a:pt x="135297" y="26647"/>
                    <a:pt x="132263" y="24113"/>
                    <a:pt x="127956" y="24113"/>
                  </a:cubicBezTo>
                  <a:cubicBezTo>
                    <a:pt x="125422" y="24113"/>
                    <a:pt x="118582" y="25891"/>
                    <a:pt x="117574" y="34999"/>
                  </a:cubicBezTo>
                  <a:cubicBezTo>
                    <a:pt x="113014" y="25637"/>
                    <a:pt x="104148" y="19056"/>
                    <a:pt x="94019" y="19056"/>
                  </a:cubicBezTo>
                  <a:cubicBezTo>
                    <a:pt x="65158" y="19056"/>
                    <a:pt x="33755" y="54483"/>
                    <a:pt x="33755" y="90935"/>
                  </a:cubicBezTo>
                  <a:cubicBezTo>
                    <a:pt x="33755" y="115985"/>
                    <a:pt x="49198" y="130921"/>
                    <a:pt x="67430" y="130921"/>
                  </a:cubicBezTo>
                  <a:cubicBezTo>
                    <a:pt x="82373" y="130921"/>
                    <a:pt x="94273" y="119027"/>
                    <a:pt x="96807" y="116240"/>
                  </a:cubicBezTo>
                  <a:lnTo>
                    <a:pt x="97062" y="116494"/>
                  </a:lnTo>
                  <a:cubicBezTo>
                    <a:pt x="91747" y="139019"/>
                    <a:pt x="88705" y="149396"/>
                    <a:pt x="88705" y="149904"/>
                  </a:cubicBezTo>
                  <a:cubicBezTo>
                    <a:pt x="87695" y="152183"/>
                    <a:pt x="79084" y="177234"/>
                    <a:pt x="52241" y="177234"/>
                  </a:cubicBezTo>
                  <a:cubicBezTo>
                    <a:pt x="47427" y="177234"/>
                    <a:pt x="39069" y="176980"/>
                    <a:pt x="31983" y="174708"/>
                  </a:cubicBezTo>
                  <a:cubicBezTo>
                    <a:pt x="39578" y="172430"/>
                    <a:pt x="42366" y="165847"/>
                    <a:pt x="42366" y="161544"/>
                  </a:cubicBezTo>
                  <a:cubicBezTo>
                    <a:pt x="42366" y="157495"/>
                    <a:pt x="39578" y="152683"/>
                    <a:pt x="32738" y="152683"/>
                  </a:cubicBezTo>
                  <a:cubicBezTo>
                    <a:pt x="27169" y="152683"/>
                    <a:pt x="19066" y="157240"/>
                    <a:pt x="19066" y="167364"/>
                  </a:cubicBezTo>
                  <a:cubicBezTo>
                    <a:pt x="19066" y="177741"/>
                    <a:pt x="28440" y="182807"/>
                    <a:pt x="52750" y="182807"/>
                  </a:cubicBezTo>
                  <a:cubicBezTo>
                    <a:pt x="84399" y="182807"/>
                    <a:pt x="102630" y="163060"/>
                    <a:pt x="106428" y="147880"/>
                  </a:cubicBezTo>
                  <a:lnTo>
                    <a:pt x="134543" y="35506"/>
                  </a:lnTo>
                  <a:close/>
                  <a:moveTo>
                    <a:pt x="101622" y="98526"/>
                  </a:moveTo>
                  <a:cubicBezTo>
                    <a:pt x="100097" y="105107"/>
                    <a:pt x="94273" y="111436"/>
                    <a:pt x="88705" y="116240"/>
                  </a:cubicBezTo>
                  <a:cubicBezTo>
                    <a:pt x="83390" y="120797"/>
                    <a:pt x="75533" y="125354"/>
                    <a:pt x="68193" y="125354"/>
                  </a:cubicBezTo>
                  <a:cubicBezTo>
                    <a:pt x="55529" y="125354"/>
                    <a:pt x="51733" y="112189"/>
                    <a:pt x="51733" y="102066"/>
                  </a:cubicBezTo>
                  <a:cubicBezTo>
                    <a:pt x="51733" y="89919"/>
                    <a:pt x="59081" y="60056"/>
                    <a:pt x="65913" y="47146"/>
                  </a:cubicBezTo>
                  <a:cubicBezTo>
                    <a:pt x="72753" y="34745"/>
                    <a:pt x="83636" y="24621"/>
                    <a:pt x="94273" y="24621"/>
                  </a:cubicBezTo>
                  <a:cubicBezTo>
                    <a:pt x="110988" y="24621"/>
                    <a:pt x="114531" y="45122"/>
                    <a:pt x="114531" y="46385"/>
                  </a:cubicBezTo>
                  <a:cubicBezTo>
                    <a:pt x="114531" y="47655"/>
                    <a:pt x="114031" y="49171"/>
                    <a:pt x="113776" y="50187"/>
                  </a:cubicBezTo>
                  <a:lnTo>
                    <a:pt x="101622" y="985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orme libre : forme 232">
              <a:extLst>
                <a:ext uri="{FF2B5EF4-FFF2-40B4-BE49-F238E27FC236}">
                  <a16:creationId xmlns:a16="http://schemas.microsoft.com/office/drawing/2014/main" id="{14427FA7-DC9E-40C7-9889-8D670E009815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10370392" y="-14217910"/>
              <a:ext cx="101685" cy="152445"/>
            </a:xfrm>
            <a:custGeom>
              <a:avLst/>
              <a:gdLst>
                <a:gd name="connsiteX0" fmla="*/ 97443 w 101685"/>
                <a:gd name="connsiteY0" fmla="*/ 104473 h 152445"/>
                <a:gd name="connsiteX1" fmla="*/ 91414 w 101685"/>
                <a:gd name="connsiteY1" fmla="*/ 104473 h 152445"/>
                <a:gd name="connsiteX2" fmla="*/ 86799 w 101685"/>
                <a:gd name="connsiteY2" fmla="*/ 120597 h 152445"/>
                <a:gd name="connsiteX3" fmla="*/ 69249 w 101685"/>
                <a:gd name="connsiteY3" fmla="*/ 121661 h 152445"/>
                <a:gd name="connsiteX4" fmla="*/ 36623 w 101685"/>
                <a:gd name="connsiteY4" fmla="*/ 121661 h 152445"/>
                <a:gd name="connsiteX5" fmla="*/ 72086 w 101685"/>
                <a:gd name="connsiteY5" fmla="*/ 91887 h 152445"/>
                <a:gd name="connsiteX6" fmla="*/ 97443 w 101685"/>
                <a:gd name="connsiteY6" fmla="*/ 53610 h 152445"/>
                <a:gd name="connsiteX7" fmla="*/ 55951 w 101685"/>
                <a:gd name="connsiteY7" fmla="*/ 19056 h 152445"/>
                <a:gd name="connsiteX8" fmla="*/ 19066 w 101685"/>
                <a:gd name="connsiteY8" fmla="*/ 50775 h 152445"/>
                <a:gd name="connsiteX9" fmla="*/ 28464 w 101685"/>
                <a:gd name="connsiteY9" fmla="*/ 60700 h 152445"/>
                <a:gd name="connsiteX10" fmla="*/ 37862 w 101685"/>
                <a:gd name="connsiteY10" fmla="*/ 51307 h 152445"/>
                <a:gd name="connsiteX11" fmla="*/ 27400 w 101685"/>
                <a:gd name="connsiteY11" fmla="*/ 41914 h 152445"/>
                <a:gd name="connsiteX12" fmla="*/ 53290 w 101685"/>
                <a:gd name="connsiteY12" fmla="*/ 25431 h 152445"/>
                <a:gd name="connsiteX13" fmla="*/ 80245 w 101685"/>
                <a:gd name="connsiteY13" fmla="*/ 53610 h 152445"/>
                <a:gd name="connsiteX14" fmla="*/ 63570 w 101685"/>
                <a:gd name="connsiteY14" fmla="*/ 87632 h 152445"/>
                <a:gd name="connsiteX15" fmla="*/ 20838 w 101685"/>
                <a:gd name="connsiteY15" fmla="*/ 129817 h 152445"/>
                <a:gd name="connsiteX16" fmla="*/ 19066 w 101685"/>
                <a:gd name="connsiteY16" fmla="*/ 136724 h 152445"/>
                <a:gd name="connsiteX17" fmla="*/ 92121 w 101685"/>
                <a:gd name="connsiteY17" fmla="*/ 136724 h 152445"/>
                <a:gd name="connsiteX18" fmla="*/ 97443 w 101685"/>
                <a:gd name="connsiteY18" fmla="*/ 10447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85" h="152445">
                  <a:moveTo>
                    <a:pt x="97443" y="104473"/>
                  </a:moveTo>
                  <a:lnTo>
                    <a:pt x="91414" y="104473"/>
                  </a:lnTo>
                  <a:cubicBezTo>
                    <a:pt x="90882" y="108370"/>
                    <a:pt x="89110" y="118826"/>
                    <a:pt x="86799" y="120597"/>
                  </a:cubicBezTo>
                  <a:cubicBezTo>
                    <a:pt x="85384" y="121661"/>
                    <a:pt x="71728" y="121661"/>
                    <a:pt x="69249" y="121661"/>
                  </a:cubicBezTo>
                  <a:lnTo>
                    <a:pt x="36623" y="121661"/>
                  </a:lnTo>
                  <a:cubicBezTo>
                    <a:pt x="55236" y="105178"/>
                    <a:pt x="61449" y="100216"/>
                    <a:pt x="72086" y="91887"/>
                  </a:cubicBezTo>
                  <a:cubicBezTo>
                    <a:pt x="85210" y="81430"/>
                    <a:pt x="97443" y="70441"/>
                    <a:pt x="97443" y="53610"/>
                  </a:cubicBezTo>
                  <a:cubicBezTo>
                    <a:pt x="97443" y="32164"/>
                    <a:pt x="78647" y="19056"/>
                    <a:pt x="55951" y="19056"/>
                  </a:cubicBezTo>
                  <a:cubicBezTo>
                    <a:pt x="33961" y="19056"/>
                    <a:pt x="19066" y="34465"/>
                    <a:pt x="19066" y="50775"/>
                  </a:cubicBezTo>
                  <a:cubicBezTo>
                    <a:pt x="19066" y="59809"/>
                    <a:pt x="26693" y="60700"/>
                    <a:pt x="28464" y="60700"/>
                  </a:cubicBezTo>
                  <a:cubicBezTo>
                    <a:pt x="32722" y="60700"/>
                    <a:pt x="37862" y="57682"/>
                    <a:pt x="37862" y="51307"/>
                  </a:cubicBezTo>
                  <a:cubicBezTo>
                    <a:pt x="37862" y="48115"/>
                    <a:pt x="36623" y="41914"/>
                    <a:pt x="27400" y="41914"/>
                  </a:cubicBezTo>
                  <a:cubicBezTo>
                    <a:pt x="32897" y="29329"/>
                    <a:pt x="44956" y="25431"/>
                    <a:pt x="53290" y="25431"/>
                  </a:cubicBezTo>
                  <a:cubicBezTo>
                    <a:pt x="71021" y="25431"/>
                    <a:pt x="80245" y="39254"/>
                    <a:pt x="80245" y="53610"/>
                  </a:cubicBezTo>
                  <a:cubicBezTo>
                    <a:pt x="80245" y="69029"/>
                    <a:pt x="69249" y="81256"/>
                    <a:pt x="63570" y="87632"/>
                  </a:cubicBezTo>
                  <a:lnTo>
                    <a:pt x="20838" y="129817"/>
                  </a:lnTo>
                  <a:cubicBezTo>
                    <a:pt x="19066" y="131405"/>
                    <a:pt x="19066" y="131761"/>
                    <a:pt x="19066" y="136724"/>
                  </a:cubicBezTo>
                  <a:lnTo>
                    <a:pt x="92121" y="136724"/>
                  </a:lnTo>
                  <a:lnTo>
                    <a:pt x="97443" y="104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orme libre : forme 233">
              <a:extLst>
                <a:ext uri="{FF2B5EF4-FFF2-40B4-BE49-F238E27FC236}">
                  <a16:creationId xmlns:a16="http://schemas.microsoft.com/office/drawing/2014/main" id="{EB3DDDF5-DDF6-4702-A4EB-51E43DD4CACE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10240760" y="-13888980"/>
              <a:ext cx="254213" cy="25408"/>
            </a:xfrm>
            <a:custGeom>
              <a:avLst/>
              <a:gdLst>
                <a:gd name="connsiteX0" fmla="*/ 7588 w 254213"/>
                <a:gd name="connsiteY0" fmla="*/ 7584 h 0"/>
                <a:gd name="connsiteX1" fmla="*/ 251176 w 254213"/>
                <a:gd name="connsiteY1" fmla="*/ 7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4213">
                  <a:moveTo>
                    <a:pt x="7588" y="7584"/>
                  </a:moveTo>
                  <a:lnTo>
                    <a:pt x="251176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orme libre : forme 234">
              <a:extLst>
                <a:ext uri="{FF2B5EF4-FFF2-40B4-BE49-F238E27FC236}">
                  <a16:creationId xmlns:a16="http://schemas.microsoft.com/office/drawing/2014/main" id="{8A9C21F7-279B-4ED8-98BE-EEBC670EC550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10298399" y="-13832067"/>
              <a:ext cx="127107" cy="203260"/>
            </a:xfrm>
            <a:custGeom>
              <a:avLst/>
              <a:gdLst>
                <a:gd name="connsiteX0" fmla="*/ 49707 w 127106"/>
                <a:gd name="connsiteY0" fmla="*/ 71950 h 203260"/>
                <a:gd name="connsiteX1" fmla="*/ 37044 w 127106"/>
                <a:gd name="connsiteY1" fmla="*/ 51449 h 203260"/>
                <a:gd name="connsiteX2" fmla="*/ 71482 w 127106"/>
                <a:gd name="connsiteY2" fmla="*/ 25383 h 203260"/>
                <a:gd name="connsiteX3" fmla="*/ 106174 w 127106"/>
                <a:gd name="connsiteY3" fmla="*/ 56761 h 203260"/>
                <a:gd name="connsiteX4" fmla="*/ 81103 w 127106"/>
                <a:gd name="connsiteY4" fmla="*/ 92197 h 203260"/>
                <a:gd name="connsiteX5" fmla="*/ 49707 w 127106"/>
                <a:gd name="connsiteY5" fmla="*/ 71950 h 203260"/>
                <a:gd name="connsiteX6" fmla="*/ 86679 w 127106"/>
                <a:gd name="connsiteY6" fmla="*/ 95992 h 203260"/>
                <a:gd name="connsiteX7" fmla="*/ 117319 w 127106"/>
                <a:gd name="connsiteY7" fmla="*/ 56761 h 203260"/>
                <a:gd name="connsiteX8" fmla="*/ 71736 w 127106"/>
                <a:gd name="connsiteY8" fmla="*/ 19056 h 203260"/>
                <a:gd name="connsiteX9" fmla="*/ 25898 w 127106"/>
                <a:gd name="connsiteY9" fmla="*/ 61318 h 203260"/>
                <a:gd name="connsiteX10" fmla="*/ 37044 w 127106"/>
                <a:gd name="connsiteY10" fmla="*/ 89156 h 203260"/>
                <a:gd name="connsiteX11" fmla="*/ 55530 w 127106"/>
                <a:gd name="connsiteY11" fmla="*/ 102829 h 203260"/>
                <a:gd name="connsiteX12" fmla="*/ 19066 w 127106"/>
                <a:gd name="connsiteY12" fmla="*/ 149396 h 203260"/>
                <a:gd name="connsiteX13" fmla="*/ 71482 w 127106"/>
                <a:gd name="connsiteY13" fmla="*/ 193176 h 203260"/>
                <a:gd name="connsiteX14" fmla="*/ 124152 w 127106"/>
                <a:gd name="connsiteY14" fmla="*/ 145092 h 203260"/>
                <a:gd name="connsiteX15" fmla="*/ 111743 w 127106"/>
                <a:gd name="connsiteY15" fmla="*/ 113960 h 203260"/>
                <a:gd name="connsiteX16" fmla="*/ 86679 w 127106"/>
                <a:gd name="connsiteY16" fmla="*/ 95992 h 203260"/>
                <a:gd name="connsiteX17" fmla="*/ 61353 w 127106"/>
                <a:gd name="connsiteY17" fmla="*/ 106624 h 203260"/>
                <a:gd name="connsiteX18" fmla="*/ 92502 w 127106"/>
                <a:gd name="connsiteY18" fmla="*/ 126362 h 203260"/>
                <a:gd name="connsiteX19" fmla="*/ 111488 w 127106"/>
                <a:gd name="connsiteY19" fmla="*/ 154199 h 203260"/>
                <a:gd name="connsiteX20" fmla="*/ 71736 w 127106"/>
                <a:gd name="connsiteY20" fmla="*/ 186094 h 203260"/>
                <a:gd name="connsiteX21" fmla="*/ 31729 w 127106"/>
                <a:gd name="connsiteY21" fmla="*/ 149396 h 203260"/>
                <a:gd name="connsiteX22" fmla="*/ 61353 w 127106"/>
                <a:gd name="connsiteY22" fmla="*/ 106624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203260">
                  <a:moveTo>
                    <a:pt x="49707" y="71950"/>
                  </a:moveTo>
                  <a:cubicBezTo>
                    <a:pt x="38053" y="64352"/>
                    <a:pt x="37044" y="55753"/>
                    <a:pt x="37044" y="51449"/>
                  </a:cubicBezTo>
                  <a:cubicBezTo>
                    <a:pt x="37044" y="36007"/>
                    <a:pt x="53504" y="25383"/>
                    <a:pt x="71482" y="25383"/>
                  </a:cubicBezTo>
                  <a:cubicBezTo>
                    <a:pt x="89968" y="25383"/>
                    <a:pt x="106174" y="38539"/>
                    <a:pt x="106174" y="56761"/>
                  </a:cubicBezTo>
                  <a:cubicBezTo>
                    <a:pt x="106174" y="71187"/>
                    <a:pt x="96300" y="83336"/>
                    <a:pt x="81103" y="92197"/>
                  </a:cubicBezTo>
                  <a:lnTo>
                    <a:pt x="49707" y="71950"/>
                  </a:lnTo>
                  <a:close/>
                  <a:moveTo>
                    <a:pt x="86679" y="95992"/>
                  </a:moveTo>
                  <a:cubicBezTo>
                    <a:pt x="104911" y="86631"/>
                    <a:pt x="117319" y="73467"/>
                    <a:pt x="117319" y="56761"/>
                  </a:cubicBezTo>
                  <a:cubicBezTo>
                    <a:pt x="117319" y="33482"/>
                    <a:pt x="94782" y="19056"/>
                    <a:pt x="71736" y="19056"/>
                  </a:cubicBezTo>
                  <a:cubicBezTo>
                    <a:pt x="46410" y="19056"/>
                    <a:pt x="25898" y="37776"/>
                    <a:pt x="25898" y="61318"/>
                  </a:cubicBezTo>
                  <a:cubicBezTo>
                    <a:pt x="25898" y="65876"/>
                    <a:pt x="26407" y="77262"/>
                    <a:pt x="37044" y="89156"/>
                  </a:cubicBezTo>
                  <a:cubicBezTo>
                    <a:pt x="39833" y="92197"/>
                    <a:pt x="49199" y="98526"/>
                    <a:pt x="55530" y="102829"/>
                  </a:cubicBezTo>
                  <a:cubicBezTo>
                    <a:pt x="40841" y="110166"/>
                    <a:pt x="19066" y="124338"/>
                    <a:pt x="19066" y="149396"/>
                  </a:cubicBezTo>
                  <a:cubicBezTo>
                    <a:pt x="19066" y="176225"/>
                    <a:pt x="44892" y="193176"/>
                    <a:pt x="71482" y="193176"/>
                  </a:cubicBezTo>
                  <a:cubicBezTo>
                    <a:pt x="100097" y="193176"/>
                    <a:pt x="124152" y="172175"/>
                    <a:pt x="124152" y="145092"/>
                  </a:cubicBezTo>
                  <a:cubicBezTo>
                    <a:pt x="124152" y="135978"/>
                    <a:pt x="121371" y="124592"/>
                    <a:pt x="111743" y="113960"/>
                  </a:cubicBezTo>
                  <a:cubicBezTo>
                    <a:pt x="106937" y="108649"/>
                    <a:pt x="102885" y="106115"/>
                    <a:pt x="86679" y="95992"/>
                  </a:cubicBezTo>
                  <a:close/>
                  <a:moveTo>
                    <a:pt x="61353" y="106624"/>
                  </a:moveTo>
                  <a:lnTo>
                    <a:pt x="92502" y="126362"/>
                  </a:lnTo>
                  <a:cubicBezTo>
                    <a:pt x="99588" y="131174"/>
                    <a:pt x="111488" y="138765"/>
                    <a:pt x="111488" y="154199"/>
                  </a:cubicBezTo>
                  <a:cubicBezTo>
                    <a:pt x="111488" y="172929"/>
                    <a:pt x="92502" y="186094"/>
                    <a:pt x="71736" y="186094"/>
                  </a:cubicBezTo>
                  <a:cubicBezTo>
                    <a:pt x="49961" y="186094"/>
                    <a:pt x="31729" y="170397"/>
                    <a:pt x="31729" y="149396"/>
                  </a:cubicBezTo>
                  <a:cubicBezTo>
                    <a:pt x="31729" y="134715"/>
                    <a:pt x="39833" y="118518"/>
                    <a:pt x="61353" y="10662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orme libre : forme 235">
              <a:extLst>
                <a:ext uri="{FF2B5EF4-FFF2-40B4-BE49-F238E27FC236}">
                  <a16:creationId xmlns:a16="http://schemas.microsoft.com/office/drawing/2014/main" id="{5147F95C-15DA-4F7A-B098-36B2CDF4364F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10533086" y="-14026964"/>
              <a:ext cx="228792" cy="279483"/>
            </a:xfrm>
            <a:custGeom>
              <a:avLst/>
              <a:gdLst>
                <a:gd name="connsiteX0" fmla="*/ 53759 w 228792"/>
                <a:gd name="connsiteY0" fmla="*/ 272146 h 279482"/>
                <a:gd name="connsiteX1" fmla="*/ 53759 w 228792"/>
                <a:gd name="connsiteY1" fmla="*/ 262023 h 279482"/>
                <a:gd name="connsiteX2" fmla="*/ 29195 w 228792"/>
                <a:gd name="connsiteY2" fmla="*/ 262023 h 279482"/>
                <a:gd name="connsiteX3" fmla="*/ 29195 w 228792"/>
                <a:gd name="connsiteY3" fmla="*/ 29179 h 279482"/>
                <a:gd name="connsiteX4" fmla="*/ 53759 w 228792"/>
                <a:gd name="connsiteY4" fmla="*/ 29179 h 279482"/>
                <a:gd name="connsiteX5" fmla="*/ 53759 w 228792"/>
                <a:gd name="connsiteY5" fmla="*/ 19056 h 279482"/>
                <a:gd name="connsiteX6" fmla="*/ 19066 w 228792"/>
                <a:gd name="connsiteY6" fmla="*/ 19056 h 279482"/>
                <a:gd name="connsiteX7" fmla="*/ 19066 w 228792"/>
                <a:gd name="connsiteY7" fmla="*/ 272146 h 279482"/>
                <a:gd name="connsiteX8" fmla="*/ 53759 w 228792"/>
                <a:gd name="connsiteY8" fmla="*/ 272146 h 279482"/>
                <a:gd name="connsiteX9" fmla="*/ 160578 w 228792"/>
                <a:gd name="connsiteY9" fmla="*/ 174708 h 279482"/>
                <a:gd name="connsiteX10" fmla="*/ 227936 w 228792"/>
                <a:gd name="connsiteY10" fmla="*/ 122567 h 279482"/>
                <a:gd name="connsiteX11" fmla="*/ 160578 w 228792"/>
                <a:gd name="connsiteY11" fmla="*/ 70179 h 279482"/>
                <a:gd name="connsiteX12" fmla="*/ 160578 w 228792"/>
                <a:gd name="connsiteY12" fmla="*/ 56007 h 279482"/>
                <a:gd name="connsiteX13" fmla="*/ 184641 w 228792"/>
                <a:gd name="connsiteY13" fmla="*/ 43858 h 279482"/>
                <a:gd name="connsiteX14" fmla="*/ 192998 w 228792"/>
                <a:gd name="connsiteY14" fmla="*/ 43858 h 279482"/>
                <a:gd name="connsiteX15" fmla="*/ 192998 w 228792"/>
                <a:gd name="connsiteY15" fmla="*/ 36015 h 279482"/>
                <a:gd name="connsiteX16" fmla="*/ 150203 w 228792"/>
                <a:gd name="connsiteY16" fmla="*/ 36768 h 279482"/>
                <a:gd name="connsiteX17" fmla="*/ 107153 w 228792"/>
                <a:gd name="connsiteY17" fmla="*/ 36015 h 279482"/>
                <a:gd name="connsiteX18" fmla="*/ 107153 w 228792"/>
                <a:gd name="connsiteY18" fmla="*/ 43858 h 279482"/>
                <a:gd name="connsiteX19" fmla="*/ 115511 w 228792"/>
                <a:gd name="connsiteY19" fmla="*/ 43858 h 279482"/>
                <a:gd name="connsiteX20" fmla="*/ 139565 w 228792"/>
                <a:gd name="connsiteY20" fmla="*/ 56007 h 279482"/>
                <a:gd name="connsiteX21" fmla="*/ 139565 w 228792"/>
                <a:gd name="connsiteY21" fmla="*/ 70179 h 279482"/>
                <a:gd name="connsiteX22" fmla="*/ 73724 w 228792"/>
                <a:gd name="connsiteY22" fmla="*/ 122313 h 279482"/>
                <a:gd name="connsiteX23" fmla="*/ 139565 w 228792"/>
                <a:gd name="connsiteY23" fmla="*/ 174708 h 279482"/>
                <a:gd name="connsiteX24" fmla="*/ 139565 w 228792"/>
                <a:gd name="connsiteY24" fmla="*/ 188880 h 279482"/>
                <a:gd name="connsiteX25" fmla="*/ 115511 w 228792"/>
                <a:gd name="connsiteY25" fmla="*/ 201029 h 279482"/>
                <a:gd name="connsiteX26" fmla="*/ 107153 w 228792"/>
                <a:gd name="connsiteY26" fmla="*/ 201029 h 279482"/>
                <a:gd name="connsiteX27" fmla="*/ 107153 w 228792"/>
                <a:gd name="connsiteY27" fmla="*/ 208873 h 279482"/>
                <a:gd name="connsiteX28" fmla="*/ 149949 w 228792"/>
                <a:gd name="connsiteY28" fmla="*/ 208111 h 279482"/>
                <a:gd name="connsiteX29" fmla="*/ 192998 w 228792"/>
                <a:gd name="connsiteY29" fmla="*/ 208873 h 279482"/>
                <a:gd name="connsiteX30" fmla="*/ 192998 w 228792"/>
                <a:gd name="connsiteY30" fmla="*/ 201029 h 279482"/>
                <a:gd name="connsiteX31" fmla="*/ 184641 w 228792"/>
                <a:gd name="connsiteY31" fmla="*/ 201029 h 279482"/>
                <a:gd name="connsiteX32" fmla="*/ 160578 w 228792"/>
                <a:gd name="connsiteY32" fmla="*/ 188880 h 279482"/>
                <a:gd name="connsiteX33" fmla="*/ 160578 w 228792"/>
                <a:gd name="connsiteY33" fmla="*/ 174708 h 279482"/>
                <a:gd name="connsiteX34" fmla="*/ 139565 w 228792"/>
                <a:gd name="connsiteY34" fmla="*/ 168888 h 279482"/>
                <a:gd name="connsiteX35" fmla="*/ 99050 w 228792"/>
                <a:gd name="connsiteY35" fmla="*/ 122567 h 279482"/>
                <a:gd name="connsiteX36" fmla="*/ 139565 w 228792"/>
                <a:gd name="connsiteY36" fmla="*/ 75999 h 279482"/>
                <a:gd name="connsiteX37" fmla="*/ 139565 w 228792"/>
                <a:gd name="connsiteY37" fmla="*/ 168888 h 279482"/>
                <a:gd name="connsiteX38" fmla="*/ 160578 w 228792"/>
                <a:gd name="connsiteY38" fmla="*/ 75745 h 279482"/>
                <a:gd name="connsiteX39" fmla="*/ 202618 w 228792"/>
                <a:gd name="connsiteY39" fmla="*/ 122313 h 279482"/>
                <a:gd name="connsiteX40" fmla="*/ 160578 w 228792"/>
                <a:gd name="connsiteY40" fmla="*/ 169134 h 279482"/>
                <a:gd name="connsiteX41" fmla="*/ 160578 w 228792"/>
                <a:gd name="connsiteY41" fmla="*/ 75745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8792" h="279482">
                  <a:moveTo>
                    <a:pt x="53759" y="272146"/>
                  </a:moveTo>
                  <a:lnTo>
                    <a:pt x="53759" y="262023"/>
                  </a:lnTo>
                  <a:lnTo>
                    <a:pt x="29195" y="262023"/>
                  </a:lnTo>
                  <a:lnTo>
                    <a:pt x="29195" y="29179"/>
                  </a:lnTo>
                  <a:lnTo>
                    <a:pt x="53759" y="29179"/>
                  </a:lnTo>
                  <a:lnTo>
                    <a:pt x="53759" y="19056"/>
                  </a:lnTo>
                  <a:lnTo>
                    <a:pt x="19066" y="19056"/>
                  </a:lnTo>
                  <a:lnTo>
                    <a:pt x="19066" y="272146"/>
                  </a:lnTo>
                  <a:lnTo>
                    <a:pt x="53759" y="272146"/>
                  </a:lnTo>
                  <a:close/>
                  <a:moveTo>
                    <a:pt x="160578" y="174708"/>
                  </a:moveTo>
                  <a:cubicBezTo>
                    <a:pt x="199830" y="171667"/>
                    <a:pt x="227936" y="148134"/>
                    <a:pt x="227936" y="122567"/>
                  </a:cubicBezTo>
                  <a:cubicBezTo>
                    <a:pt x="227936" y="96246"/>
                    <a:pt x="199075" y="73220"/>
                    <a:pt x="160578" y="70179"/>
                  </a:cubicBezTo>
                  <a:lnTo>
                    <a:pt x="160578" y="56007"/>
                  </a:lnTo>
                  <a:cubicBezTo>
                    <a:pt x="160578" y="47400"/>
                    <a:pt x="160578" y="43858"/>
                    <a:pt x="184641" y="43858"/>
                  </a:cubicBezTo>
                  <a:lnTo>
                    <a:pt x="192998" y="43858"/>
                  </a:lnTo>
                  <a:lnTo>
                    <a:pt x="192998" y="36015"/>
                  </a:lnTo>
                  <a:cubicBezTo>
                    <a:pt x="183878" y="36768"/>
                    <a:pt x="160578" y="36768"/>
                    <a:pt x="150203" y="36768"/>
                  </a:cubicBezTo>
                  <a:cubicBezTo>
                    <a:pt x="139820" y="36768"/>
                    <a:pt x="116265" y="36768"/>
                    <a:pt x="107153" y="36015"/>
                  </a:cubicBezTo>
                  <a:lnTo>
                    <a:pt x="107153" y="43858"/>
                  </a:lnTo>
                  <a:lnTo>
                    <a:pt x="115511" y="43858"/>
                  </a:lnTo>
                  <a:cubicBezTo>
                    <a:pt x="139565" y="43858"/>
                    <a:pt x="139565" y="47146"/>
                    <a:pt x="139565" y="56007"/>
                  </a:cubicBezTo>
                  <a:lnTo>
                    <a:pt x="139565" y="70179"/>
                  </a:lnTo>
                  <a:cubicBezTo>
                    <a:pt x="100822" y="73976"/>
                    <a:pt x="73724" y="97263"/>
                    <a:pt x="73724" y="122313"/>
                  </a:cubicBezTo>
                  <a:cubicBezTo>
                    <a:pt x="73724" y="148387"/>
                    <a:pt x="101830" y="170913"/>
                    <a:pt x="139565" y="174708"/>
                  </a:cubicBezTo>
                  <a:lnTo>
                    <a:pt x="139565" y="188880"/>
                  </a:lnTo>
                  <a:cubicBezTo>
                    <a:pt x="139565" y="197487"/>
                    <a:pt x="139565" y="201029"/>
                    <a:pt x="115511" y="201029"/>
                  </a:cubicBezTo>
                  <a:lnTo>
                    <a:pt x="107153" y="201029"/>
                  </a:lnTo>
                  <a:lnTo>
                    <a:pt x="107153" y="208873"/>
                  </a:lnTo>
                  <a:cubicBezTo>
                    <a:pt x="116265" y="208111"/>
                    <a:pt x="139565" y="208111"/>
                    <a:pt x="149949" y="208111"/>
                  </a:cubicBezTo>
                  <a:cubicBezTo>
                    <a:pt x="160332" y="208111"/>
                    <a:pt x="183878" y="208111"/>
                    <a:pt x="192998" y="208873"/>
                  </a:cubicBezTo>
                  <a:lnTo>
                    <a:pt x="192998" y="201029"/>
                  </a:lnTo>
                  <a:lnTo>
                    <a:pt x="184641" y="201029"/>
                  </a:lnTo>
                  <a:cubicBezTo>
                    <a:pt x="160578" y="201029"/>
                    <a:pt x="160578" y="197733"/>
                    <a:pt x="160578" y="188880"/>
                  </a:cubicBezTo>
                  <a:lnTo>
                    <a:pt x="160578" y="174708"/>
                  </a:lnTo>
                  <a:close/>
                  <a:moveTo>
                    <a:pt x="139565" y="168888"/>
                  </a:moveTo>
                  <a:cubicBezTo>
                    <a:pt x="103602" y="164076"/>
                    <a:pt x="99050" y="138264"/>
                    <a:pt x="99050" y="122567"/>
                  </a:cubicBezTo>
                  <a:cubicBezTo>
                    <a:pt x="99050" y="109410"/>
                    <a:pt x="101576" y="81066"/>
                    <a:pt x="139565" y="75999"/>
                  </a:cubicBezTo>
                  <a:lnTo>
                    <a:pt x="139565" y="168888"/>
                  </a:lnTo>
                  <a:close/>
                  <a:moveTo>
                    <a:pt x="160578" y="75745"/>
                  </a:moveTo>
                  <a:cubicBezTo>
                    <a:pt x="195524" y="79796"/>
                    <a:pt x="202618" y="103083"/>
                    <a:pt x="202618" y="122313"/>
                  </a:cubicBezTo>
                  <a:cubicBezTo>
                    <a:pt x="202618" y="137502"/>
                    <a:pt x="198821" y="164585"/>
                    <a:pt x="160578" y="169134"/>
                  </a:cubicBezTo>
                  <a:lnTo>
                    <a:pt x="160578" y="7574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orme libre : forme 236">
              <a:extLst>
                <a:ext uri="{FF2B5EF4-FFF2-40B4-BE49-F238E27FC236}">
                  <a16:creationId xmlns:a16="http://schemas.microsoft.com/office/drawing/2014/main" id="{7F7EDC08-5E69-419C-8300-83EB17690F58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10770137" y="-14083532"/>
              <a:ext cx="101685" cy="177853"/>
            </a:xfrm>
            <a:custGeom>
              <a:avLst/>
              <a:gdLst>
                <a:gd name="connsiteX0" fmla="*/ 53996 w 101685"/>
                <a:gd name="connsiteY0" fmla="*/ 69736 h 177852"/>
                <a:gd name="connsiteX1" fmla="*/ 63743 w 101685"/>
                <a:gd name="connsiteY1" fmla="*/ 71688 h 177852"/>
                <a:gd name="connsiteX2" fmla="*/ 77042 w 101685"/>
                <a:gd name="connsiteY2" fmla="*/ 74349 h 177852"/>
                <a:gd name="connsiteX3" fmla="*/ 84668 w 101685"/>
                <a:gd name="connsiteY3" fmla="*/ 67433 h 177852"/>
                <a:gd name="connsiteX4" fmla="*/ 77042 w 101685"/>
                <a:gd name="connsiteY4" fmla="*/ 60526 h 177852"/>
                <a:gd name="connsiteX5" fmla="*/ 63743 w 101685"/>
                <a:gd name="connsiteY5" fmla="*/ 63178 h 177852"/>
                <a:gd name="connsiteX6" fmla="*/ 53996 w 101685"/>
                <a:gd name="connsiteY6" fmla="*/ 65130 h 177852"/>
                <a:gd name="connsiteX7" fmla="*/ 56475 w 101685"/>
                <a:gd name="connsiteY7" fmla="*/ 45988 h 177852"/>
                <a:gd name="connsiteX8" fmla="*/ 58778 w 101685"/>
                <a:gd name="connsiteY8" fmla="*/ 27202 h 177852"/>
                <a:gd name="connsiteX9" fmla="*/ 51868 w 101685"/>
                <a:gd name="connsiteY9" fmla="*/ 19056 h 177852"/>
                <a:gd name="connsiteX10" fmla="*/ 44947 w 101685"/>
                <a:gd name="connsiteY10" fmla="*/ 27202 h 177852"/>
                <a:gd name="connsiteX11" fmla="*/ 47435 w 101685"/>
                <a:gd name="connsiteY11" fmla="*/ 47942 h 177852"/>
                <a:gd name="connsiteX12" fmla="*/ 49738 w 101685"/>
                <a:gd name="connsiteY12" fmla="*/ 65130 h 177852"/>
                <a:gd name="connsiteX13" fmla="*/ 39983 w 101685"/>
                <a:gd name="connsiteY13" fmla="*/ 63178 h 177852"/>
                <a:gd name="connsiteX14" fmla="*/ 26684 w 101685"/>
                <a:gd name="connsiteY14" fmla="*/ 60526 h 177852"/>
                <a:gd name="connsiteX15" fmla="*/ 19066 w 101685"/>
                <a:gd name="connsiteY15" fmla="*/ 67433 h 177852"/>
                <a:gd name="connsiteX16" fmla="*/ 26684 w 101685"/>
                <a:gd name="connsiteY16" fmla="*/ 74349 h 177852"/>
                <a:gd name="connsiteX17" fmla="*/ 39983 w 101685"/>
                <a:gd name="connsiteY17" fmla="*/ 71688 h 177852"/>
                <a:gd name="connsiteX18" fmla="*/ 49738 w 101685"/>
                <a:gd name="connsiteY18" fmla="*/ 69736 h 177852"/>
                <a:gd name="connsiteX19" fmla="*/ 47259 w 101685"/>
                <a:gd name="connsiteY19" fmla="*/ 83559 h 177852"/>
                <a:gd name="connsiteX20" fmla="*/ 44947 w 101685"/>
                <a:gd name="connsiteY20" fmla="*/ 105005 h 177852"/>
                <a:gd name="connsiteX21" fmla="*/ 48848 w 101685"/>
                <a:gd name="connsiteY21" fmla="*/ 179084 h 177852"/>
                <a:gd name="connsiteX22" fmla="*/ 51868 w 101685"/>
                <a:gd name="connsiteY22" fmla="*/ 181736 h 177852"/>
                <a:gd name="connsiteX23" fmla="*/ 55061 w 101685"/>
                <a:gd name="connsiteY23" fmla="*/ 178194 h 177852"/>
                <a:gd name="connsiteX24" fmla="*/ 57182 w 101685"/>
                <a:gd name="connsiteY24" fmla="*/ 151786 h 177852"/>
                <a:gd name="connsiteX25" fmla="*/ 58778 w 101685"/>
                <a:gd name="connsiteY25" fmla="*/ 105005 h 177852"/>
                <a:gd name="connsiteX26" fmla="*/ 56300 w 101685"/>
                <a:gd name="connsiteY26" fmla="*/ 83210 h 177852"/>
                <a:gd name="connsiteX27" fmla="*/ 53996 w 101685"/>
                <a:gd name="connsiteY27" fmla="*/ 697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85" h="177852">
                  <a:moveTo>
                    <a:pt x="53996" y="69736"/>
                  </a:moveTo>
                  <a:cubicBezTo>
                    <a:pt x="56650" y="70093"/>
                    <a:pt x="58429" y="70268"/>
                    <a:pt x="63743" y="71688"/>
                  </a:cubicBezTo>
                  <a:cubicBezTo>
                    <a:pt x="69424" y="73286"/>
                    <a:pt x="73674" y="74349"/>
                    <a:pt x="77042" y="74349"/>
                  </a:cubicBezTo>
                  <a:cubicBezTo>
                    <a:pt x="83962" y="74349"/>
                    <a:pt x="84668" y="69029"/>
                    <a:pt x="84668" y="67433"/>
                  </a:cubicBezTo>
                  <a:cubicBezTo>
                    <a:pt x="84668" y="66020"/>
                    <a:pt x="83962" y="60526"/>
                    <a:pt x="77042" y="60526"/>
                  </a:cubicBezTo>
                  <a:cubicBezTo>
                    <a:pt x="73674" y="60526"/>
                    <a:pt x="69424" y="61590"/>
                    <a:pt x="63743" y="63178"/>
                  </a:cubicBezTo>
                  <a:cubicBezTo>
                    <a:pt x="58429" y="64598"/>
                    <a:pt x="56650" y="64773"/>
                    <a:pt x="53996" y="65130"/>
                  </a:cubicBezTo>
                  <a:cubicBezTo>
                    <a:pt x="54345" y="58930"/>
                    <a:pt x="55593" y="51482"/>
                    <a:pt x="56475" y="45988"/>
                  </a:cubicBezTo>
                  <a:cubicBezTo>
                    <a:pt x="57182" y="42446"/>
                    <a:pt x="58778" y="33411"/>
                    <a:pt x="58778" y="27202"/>
                  </a:cubicBezTo>
                  <a:cubicBezTo>
                    <a:pt x="58778" y="21890"/>
                    <a:pt x="56300" y="19056"/>
                    <a:pt x="51868" y="19056"/>
                  </a:cubicBezTo>
                  <a:cubicBezTo>
                    <a:pt x="48141" y="19056"/>
                    <a:pt x="44947" y="21000"/>
                    <a:pt x="44947" y="27202"/>
                  </a:cubicBezTo>
                  <a:cubicBezTo>
                    <a:pt x="44947" y="33053"/>
                    <a:pt x="46370" y="41914"/>
                    <a:pt x="47435" y="47942"/>
                  </a:cubicBezTo>
                  <a:cubicBezTo>
                    <a:pt x="47784" y="49886"/>
                    <a:pt x="49380" y="58572"/>
                    <a:pt x="49738" y="65130"/>
                  </a:cubicBezTo>
                  <a:cubicBezTo>
                    <a:pt x="47077" y="64773"/>
                    <a:pt x="45305" y="64598"/>
                    <a:pt x="39983" y="63178"/>
                  </a:cubicBezTo>
                  <a:cubicBezTo>
                    <a:pt x="34310" y="61590"/>
                    <a:pt x="30052" y="60526"/>
                    <a:pt x="26684" y="60526"/>
                  </a:cubicBezTo>
                  <a:cubicBezTo>
                    <a:pt x="19773" y="60526"/>
                    <a:pt x="19066" y="65837"/>
                    <a:pt x="19066" y="67433"/>
                  </a:cubicBezTo>
                  <a:cubicBezTo>
                    <a:pt x="19066" y="68855"/>
                    <a:pt x="19773" y="74349"/>
                    <a:pt x="26684" y="74349"/>
                  </a:cubicBezTo>
                  <a:cubicBezTo>
                    <a:pt x="30052" y="74349"/>
                    <a:pt x="34310" y="73286"/>
                    <a:pt x="39983" y="71688"/>
                  </a:cubicBezTo>
                  <a:cubicBezTo>
                    <a:pt x="45305" y="70268"/>
                    <a:pt x="47077" y="70093"/>
                    <a:pt x="49738" y="69736"/>
                  </a:cubicBezTo>
                  <a:cubicBezTo>
                    <a:pt x="49380" y="74166"/>
                    <a:pt x="48141" y="79836"/>
                    <a:pt x="47259" y="83559"/>
                  </a:cubicBezTo>
                  <a:cubicBezTo>
                    <a:pt x="44947" y="94548"/>
                    <a:pt x="44947" y="95787"/>
                    <a:pt x="44947" y="105005"/>
                  </a:cubicBezTo>
                  <a:cubicBezTo>
                    <a:pt x="44947" y="139210"/>
                    <a:pt x="48316" y="175534"/>
                    <a:pt x="48848" y="179084"/>
                  </a:cubicBezTo>
                  <a:cubicBezTo>
                    <a:pt x="49031" y="180680"/>
                    <a:pt x="49380" y="181736"/>
                    <a:pt x="51868" y="181736"/>
                  </a:cubicBezTo>
                  <a:cubicBezTo>
                    <a:pt x="54529" y="181736"/>
                    <a:pt x="54703" y="180680"/>
                    <a:pt x="55061" y="178194"/>
                  </a:cubicBezTo>
                  <a:cubicBezTo>
                    <a:pt x="55061" y="178020"/>
                    <a:pt x="56475" y="162600"/>
                    <a:pt x="57182" y="151786"/>
                  </a:cubicBezTo>
                  <a:cubicBezTo>
                    <a:pt x="58072" y="136192"/>
                    <a:pt x="58778" y="120599"/>
                    <a:pt x="58778" y="105005"/>
                  </a:cubicBezTo>
                  <a:cubicBezTo>
                    <a:pt x="58778" y="95787"/>
                    <a:pt x="58778" y="94548"/>
                    <a:pt x="56300" y="83210"/>
                  </a:cubicBezTo>
                  <a:cubicBezTo>
                    <a:pt x="55943" y="81256"/>
                    <a:pt x="54345" y="74166"/>
                    <a:pt x="53996" y="69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orme libre : forme 237">
              <a:extLst>
                <a:ext uri="{FF2B5EF4-FFF2-40B4-BE49-F238E27FC236}">
                  <a16:creationId xmlns:a16="http://schemas.microsoft.com/office/drawing/2014/main" id="{3FE5149C-3170-4508-8378-B3761A5ACC41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10767301" y="-13883786"/>
              <a:ext cx="203371" cy="152445"/>
            </a:xfrm>
            <a:custGeom>
              <a:avLst/>
              <a:gdLst>
                <a:gd name="connsiteX0" fmla="*/ 83072 w 203370"/>
                <a:gd name="connsiteY0" fmla="*/ 74349 h 152445"/>
                <a:gd name="connsiteX1" fmla="*/ 64809 w 203370"/>
                <a:gd name="connsiteY1" fmla="*/ 63893 h 152445"/>
                <a:gd name="connsiteX2" fmla="*/ 19066 w 203370"/>
                <a:gd name="connsiteY2" fmla="*/ 114398 h 152445"/>
                <a:gd name="connsiteX3" fmla="*/ 45838 w 203370"/>
                <a:gd name="connsiteY3" fmla="*/ 143815 h 152445"/>
                <a:gd name="connsiteX4" fmla="*/ 71013 w 203370"/>
                <a:gd name="connsiteY4" fmla="*/ 131412 h 152445"/>
                <a:gd name="connsiteX5" fmla="*/ 89276 w 203370"/>
                <a:gd name="connsiteY5" fmla="*/ 143815 h 152445"/>
                <a:gd name="connsiteX6" fmla="*/ 103290 w 203370"/>
                <a:gd name="connsiteY6" fmla="*/ 134422 h 152445"/>
                <a:gd name="connsiteX7" fmla="*/ 109495 w 203370"/>
                <a:gd name="connsiteY7" fmla="*/ 116700 h 152445"/>
                <a:gd name="connsiteX8" fmla="*/ 106658 w 203370"/>
                <a:gd name="connsiteY8" fmla="*/ 114398 h 152445"/>
                <a:gd name="connsiteX9" fmla="*/ 102758 w 203370"/>
                <a:gd name="connsiteY9" fmla="*/ 119892 h 152445"/>
                <a:gd name="connsiteX10" fmla="*/ 89809 w 203370"/>
                <a:gd name="connsiteY10" fmla="*/ 138853 h 152445"/>
                <a:gd name="connsiteX11" fmla="*/ 83962 w 203370"/>
                <a:gd name="connsiteY11" fmla="*/ 130175 h 152445"/>
                <a:gd name="connsiteX12" fmla="*/ 86616 w 203370"/>
                <a:gd name="connsiteY12" fmla="*/ 116168 h 152445"/>
                <a:gd name="connsiteX13" fmla="*/ 90516 w 203370"/>
                <a:gd name="connsiteY13" fmla="*/ 100217 h 152445"/>
                <a:gd name="connsiteX14" fmla="*/ 94067 w 203370"/>
                <a:gd name="connsiteY14" fmla="*/ 86751 h 152445"/>
                <a:gd name="connsiteX15" fmla="*/ 97260 w 203370"/>
                <a:gd name="connsiteY15" fmla="*/ 72927 h 152445"/>
                <a:gd name="connsiteX16" fmla="*/ 91231 w 203370"/>
                <a:gd name="connsiteY16" fmla="*/ 67259 h 152445"/>
                <a:gd name="connsiteX17" fmla="*/ 83072 w 203370"/>
                <a:gd name="connsiteY17" fmla="*/ 74349 h 152445"/>
                <a:gd name="connsiteX18" fmla="*/ 71728 w 203370"/>
                <a:gd name="connsiteY18" fmla="*/ 119892 h 152445"/>
                <a:gd name="connsiteX19" fmla="*/ 62680 w 203370"/>
                <a:gd name="connsiteY19" fmla="*/ 131763 h 152445"/>
                <a:gd name="connsiteX20" fmla="*/ 46370 w 203370"/>
                <a:gd name="connsiteY20" fmla="*/ 138853 h 152445"/>
                <a:gd name="connsiteX21" fmla="*/ 33421 w 203370"/>
                <a:gd name="connsiteY21" fmla="*/ 121663 h 152445"/>
                <a:gd name="connsiteX22" fmla="*/ 42644 w 203370"/>
                <a:gd name="connsiteY22" fmla="*/ 85687 h 152445"/>
                <a:gd name="connsiteX23" fmla="*/ 64809 w 203370"/>
                <a:gd name="connsiteY23" fmla="*/ 68855 h 152445"/>
                <a:gd name="connsiteX24" fmla="*/ 80594 w 203370"/>
                <a:gd name="connsiteY24" fmla="*/ 84274 h 152445"/>
                <a:gd name="connsiteX25" fmla="*/ 80062 w 203370"/>
                <a:gd name="connsiteY25" fmla="*/ 86751 h 152445"/>
                <a:gd name="connsiteX26" fmla="*/ 71728 w 203370"/>
                <a:gd name="connsiteY26" fmla="*/ 119892 h 152445"/>
                <a:gd name="connsiteX27" fmla="*/ 164915 w 203370"/>
                <a:gd name="connsiteY27" fmla="*/ 24376 h 152445"/>
                <a:gd name="connsiteX28" fmla="*/ 165630 w 203370"/>
                <a:gd name="connsiteY28" fmla="*/ 21534 h 152445"/>
                <a:gd name="connsiteX29" fmla="*/ 162794 w 203370"/>
                <a:gd name="connsiteY29" fmla="*/ 19056 h 152445"/>
                <a:gd name="connsiteX30" fmla="*/ 140097 w 203370"/>
                <a:gd name="connsiteY30" fmla="*/ 20827 h 152445"/>
                <a:gd name="connsiteX31" fmla="*/ 136197 w 203370"/>
                <a:gd name="connsiteY31" fmla="*/ 24899 h 152445"/>
                <a:gd name="connsiteX32" fmla="*/ 140804 w 203370"/>
                <a:gd name="connsiteY32" fmla="*/ 27385 h 152445"/>
                <a:gd name="connsiteX33" fmla="*/ 149312 w 203370"/>
                <a:gd name="connsiteY33" fmla="*/ 30044 h 152445"/>
                <a:gd name="connsiteX34" fmla="*/ 146476 w 203370"/>
                <a:gd name="connsiteY34" fmla="*/ 42447 h 152445"/>
                <a:gd name="connsiteX35" fmla="*/ 142401 w 203370"/>
                <a:gd name="connsiteY35" fmla="*/ 58755 h 152445"/>
                <a:gd name="connsiteX36" fmla="*/ 130699 w 203370"/>
                <a:gd name="connsiteY36" fmla="*/ 105895 h 152445"/>
                <a:gd name="connsiteX37" fmla="*/ 129810 w 203370"/>
                <a:gd name="connsiteY37" fmla="*/ 114573 h 152445"/>
                <a:gd name="connsiteX38" fmla="*/ 155874 w 203370"/>
                <a:gd name="connsiteY38" fmla="*/ 143815 h 152445"/>
                <a:gd name="connsiteX39" fmla="*/ 201625 w 203370"/>
                <a:gd name="connsiteY39" fmla="*/ 93484 h 152445"/>
                <a:gd name="connsiteX40" fmla="*/ 175028 w 203370"/>
                <a:gd name="connsiteY40" fmla="*/ 63893 h 152445"/>
                <a:gd name="connsiteX41" fmla="*/ 152681 w 203370"/>
                <a:gd name="connsiteY41" fmla="*/ 73634 h 152445"/>
                <a:gd name="connsiteX42" fmla="*/ 164915 w 203370"/>
                <a:gd name="connsiteY42" fmla="*/ 24376 h 152445"/>
                <a:gd name="connsiteX43" fmla="*/ 156049 w 203370"/>
                <a:gd name="connsiteY43" fmla="*/ 138853 h 152445"/>
                <a:gd name="connsiteX44" fmla="*/ 142401 w 203370"/>
                <a:gd name="connsiteY44" fmla="*/ 120782 h 152445"/>
                <a:gd name="connsiteX45" fmla="*/ 148963 w 203370"/>
                <a:gd name="connsiteY45" fmla="*/ 88173 h 152445"/>
                <a:gd name="connsiteX46" fmla="*/ 153396 w 203370"/>
                <a:gd name="connsiteY46" fmla="*/ 80551 h 152445"/>
                <a:gd name="connsiteX47" fmla="*/ 174496 w 203370"/>
                <a:gd name="connsiteY47" fmla="*/ 68855 h 152445"/>
                <a:gd name="connsiteX48" fmla="*/ 187437 w 203370"/>
                <a:gd name="connsiteY48" fmla="*/ 86045 h 152445"/>
                <a:gd name="connsiteX49" fmla="*/ 178213 w 203370"/>
                <a:gd name="connsiteY49" fmla="*/ 121663 h 152445"/>
                <a:gd name="connsiteX50" fmla="*/ 156049 w 203370"/>
                <a:gd name="connsiteY50" fmla="*/ 13885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3370" h="152445">
                  <a:moveTo>
                    <a:pt x="83072" y="74349"/>
                  </a:moveTo>
                  <a:cubicBezTo>
                    <a:pt x="79346" y="68497"/>
                    <a:pt x="73317" y="63893"/>
                    <a:pt x="64809" y="63893"/>
                  </a:cubicBezTo>
                  <a:cubicBezTo>
                    <a:pt x="42112" y="63893"/>
                    <a:pt x="19066" y="88880"/>
                    <a:pt x="19066" y="114398"/>
                  </a:cubicBezTo>
                  <a:cubicBezTo>
                    <a:pt x="19066" y="131588"/>
                    <a:pt x="30585" y="143815"/>
                    <a:pt x="45838" y="143815"/>
                  </a:cubicBezTo>
                  <a:cubicBezTo>
                    <a:pt x="55411" y="143815"/>
                    <a:pt x="63919" y="138321"/>
                    <a:pt x="71013" y="131412"/>
                  </a:cubicBezTo>
                  <a:cubicBezTo>
                    <a:pt x="74381" y="142044"/>
                    <a:pt x="84669" y="143815"/>
                    <a:pt x="89276" y="143815"/>
                  </a:cubicBezTo>
                  <a:cubicBezTo>
                    <a:pt x="95664" y="143815"/>
                    <a:pt x="100097" y="139917"/>
                    <a:pt x="103290" y="134422"/>
                  </a:cubicBezTo>
                  <a:cubicBezTo>
                    <a:pt x="107190" y="127514"/>
                    <a:pt x="109495" y="117415"/>
                    <a:pt x="109495" y="116700"/>
                  </a:cubicBezTo>
                  <a:cubicBezTo>
                    <a:pt x="109495" y="114398"/>
                    <a:pt x="107190" y="114398"/>
                    <a:pt x="106658" y="114398"/>
                  </a:cubicBezTo>
                  <a:cubicBezTo>
                    <a:pt x="104172" y="114398"/>
                    <a:pt x="103997" y="115105"/>
                    <a:pt x="102758" y="119892"/>
                  </a:cubicBezTo>
                  <a:cubicBezTo>
                    <a:pt x="100629" y="128396"/>
                    <a:pt x="97260" y="138853"/>
                    <a:pt x="89809" y="138853"/>
                  </a:cubicBezTo>
                  <a:cubicBezTo>
                    <a:pt x="85201" y="138853"/>
                    <a:pt x="83962" y="134954"/>
                    <a:pt x="83962" y="130175"/>
                  </a:cubicBezTo>
                  <a:cubicBezTo>
                    <a:pt x="83962" y="127157"/>
                    <a:pt x="85376" y="120782"/>
                    <a:pt x="86616" y="116168"/>
                  </a:cubicBezTo>
                  <a:cubicBezTo>
                    <a:pt x="87862" y="111389"/>
                    <a:pt x="89634" y="104124"/>
                    <a:pt x="90516" y="100217"/>
                  </a:cubicBezTo>
                  <a:lnTo>
                    <a:pt x="94067" y="86751"/>
                  </a:lnTo>
                  <a:cubicBezTo>
                    <a:pt x="95131" y="82147"/>
                    <a:pt x="97260" y="73817"/>
                    <a:pt x="97260" y="72927"/>
                  </a:cubicBezTo>
                  <a:cubicBezTo>
                    <a:pt x="97260" y="69030"/>
                    <a:pt x="94067" y="67259"/>
                    <a:pt x="91231" y="67259"/>
                  </a:cubicBezTo>
                  <a:cubicBezTo>
                    <a:pt x="88212" y="67259"/>
                    <a:pt x="84137" y="69387"/>
                    <a:pt x="83072" y="74349"/>
                  </a:cubicBezTo>
                  <a:close/>
                  <a:moveTo>
                    <a:pt x="71728" y="119892"/>
                  </a:moveTo>
                  <a:cubicBezTo>
                    <a:pt x="70480" y="124854"/>
                    <a:pt x="66580" y="128396"/>
                    <a:pt x="62680" y="131763"/>
                  </a:cubicBezTo>
                  <a:cubicBezTo>
                    <a:pt x="61082" y="133183"/>
                    <a:pt x="53996" y="138853"/>
                    <a:pt x="46370" y="138853"/>
                  </a:cubicBezTo>
                  <a:cubicBezTo>
                    <a:pt x="39809" y="138853"/>
                    <a:pt x="33421" y="134247"/>
                    <a:pt x="33421" y="121663"/>
                  </a:cubicBezTo>
                  <a:cubicBezTo>
                    <a:pt x="33421" y="112270"/>
                    <a:pt x="38569" y="92777"/>
                    <a:pt x="42644" y="85687"/>
                  </a:cubicBezTo>
                  <a:cubicBezTo>
                    <a:pt x="50803" y="71515"/>
                    <a:pt x="59843" y="68855"/>
                    <a:pt x="64809" y="68855"/>
                  </a:cubicBezTo>
                  <a:cubicBezTo>
                    <a:pt x="77217" y="68855"/>
                    <a:pt x="80594" y="82320"/>
                    <a:pt x="80594" y="84274"/>
                  </a:cubicBezTo>
                  <a:cubicBezTo>
                    <a:pt x="80594" y="84981"/>
                    <a:pt x="80236" y="86219"/>
                    <a:pt x="80062" y="86751"/>
                  </a:cubicBezTo>
                  <a:lnTo>
                    <a:pt x="71728" y="119892"/>
                  </a:lnTo>
                  <a:close/>
                  <a:moveTo>
                    <a:pt x="164915" y="24376"/>
                  </a:moveTo>
                  <a:cubicBezTo>
                    <a:pt x="165098" y="24018"/>
                    <a:pt x="165630" y="21715"/>
                    <a:pt x="165630" y="21534"/>
                  </a:cubicBezTo>
                  <a:cubicBezTo>
                    <a:pt x="165630" y="20651"/>
                    <a:pt x="164915" y="19056"/>
                    <a:pt x="162794" y="19056"/>
                  </a:cubicBezTo>
                  <a:cubicBezTo>
                    <a:pt x="159243" y="19056"/>
                    <a:pt x="144530" y="20470"/>
                    <a:pt x="140097" y="20827"/>
                  </a:cubicBezTo>
                  <a:cubicBezTo>
                    <a:pt x="138675" y="21002"/>
                    <a:pt x="136197" y="21183"/>
                    <a:pt x="136197" y="24899"/>
                  </a:cubicBezTo>
                  <a:cubicBezTo>
                    <a:pt x="136197" y="27385"/>
                    <a:pt x="138675" y="27385"/>
                    <a:pt x="140804" y="27385"/>
                  </a:cubicBezTo>
                  <a:cubicBezTo>
                    <a:pt x="149312" y="27385"/>
                    <a:pt x="149312" y="28624"/>
                    <a:pt x="149312" y="30044"/>
                  </a:cubicBezTo>
                  <a:cubicBezTo>
                    <a:pt x="149312" y="31283"/>
                    <a:pt x="147541" y="38373"/>
                    <a:pt x="146476" y="42447"/>
                  </a:cubicBezTo>
                  <a:lnTo>
                    <a:pt x="142401" y="58755"/>
                  </a:lnTo>
                  <a:cubicBezTo>
                    <a:pt x="140804" y="64773"/>
                    <a:pt x="131049" y="103592"/>
                    <a:pt x="130699" y="105895"/>
                  </a:cubicBezTo>
                  <a:cubicBezTo>
                    <a:pt x="129810" y="110142"/>
                    <a:pt x="129810" y="112453"/>
                    <a:pt x="129810" y="114573"/>
                  </a:cubicBezTo>
                  <a:cubicBezTo>
                    <a:pt x="129810" y="132476"/>
                    <a:pt x="141162" y="143815"/>
                    <a:pt x="155874" y="143815"/>
                  </a:cubicBezTo>
                  <a:cubicBezTo>
                    <a:pt x="178039" y="143815"/>
                    <a:pt x="201625" y="119718"/>
                    <a:pt x="201625" y="93484"/>
                  </a:cubicBezTo>
                  <a:cubicBezTo>
                    <a:pt x="201625" y="72754"/>
                    <a:pt x="187262" y="63893"/>
                    <a:pt x="175028" y="63893"/>
                  </a:cubicBezTo>
                  <a:cubicBezTo>
                    <a:pt x="165805" y="63893"/>
                    <a:pt x="158004" y="69030"/>
                    <a:pt x="152681" y="73634"/>
                  </a:cubicBezTo>
                  <a:lnTo>
                    <a:pt x="164915" y="24376"/>
                  </a:lnTo>
                  <a:close/>
                  <a:moveTo>
                    <a:pt x="156049" y="138853"/>
                  </a:moveTo>
                  <a:cubicBezTo>
                    <a:pt x="147367" y="138853"/>
                    <a:pt x="142401" y="131231"/>
                    <a:pt x="142401" y="120782"/>
                  </a:cubicBezTo>
                  <a:cubicBezTo>
                    <a:pt x="142401" y="114224"/>
                    <a:pt x="143998" y="108196"/>
                    <a:pt x="148963" y="88173"/>
                  </a:cubicBezTo>
                  <a:cubicBezTo>
                    <a:pt x="150028" y="84806"/>
                    <a:pt x="150028" y="84448"/>
                    <a:pt x="153396" y="80551"/>
                  </a:cubicBezTo>
                  <a:cubicBezTo>
                    <a:pt x="160132" y="72754"/>
                    <a:pt x="168108" y="68855"/>
                    <a:pt x="174496" y="68855"/>
                  </a:cubicBezTo>
                  <a:cubicBezTo>
                    <a:pt x="181407" y="68855"/>
                    <a:pt x="187437" y="73991"/>
                    <a:pt x="187437" y="86045"/>
                  </a:cubicBezTo>
                  <a:cubicBezTo>
                    <a:pt x="187437" y="93309"/>
                    <a:pt x="183536" y="111389"/>
                    <a:pt x="178213" y="121663"/>
                  </a:cubicBezTo>
                  <a:cubicBezTo>
                    <a:pt x="173963" y="130349"/>
                    <a:pt x="165098" y="138853"/>
                    <a:pt x="156049" y="1388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orme libre : forme 238">
              <a:extLst>
                <a:ext uri="{FF2B5EF4-FFF2-40B4-BE49-F238E27FC236}">
                  <a16:creationId xmlns:a16="http://schemas.microsoft.com/office/drawing/2014/main" id="{272A28B3-B2FF-451E-8A4E-3049C71DB7B1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10989838" y="-13863975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9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5" y="87894"/>
                  </a:cubicBezTo>
                  <a:cubicBezTo>
                    <a:pt x="23117" y="90682"/>
                    <a:pt x="23117" y="91189"/>
                    <a:pt x="23117" y="91944"/>
                  </a:cubicBezTo>
                  <a:cubicBezTo>
                    <a:pt x="23117" y="93721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orme libre : forme 239">
              <a:extLst>
                <a:ext uri="{FF2B5EF4-FFF2-40B4-BE49-F238E27FC236}">
                  <a16:creationId xmlns:a16="http://schemas.microsoft.com/office/drawing/2014/main" id="{C6DC0699-7C60-4631-A4D2-3C82721D1854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11094808" y="-14010005"/>
              <a:ext cx="177949" cy="203260"/>
            </a:xfrm>
            <a:custGeom>
              <a:avLst/>
              <a:gdLst>
                <a:gd name="connsiteX0" fmla="*/ 105920 w 177949"/>
                <a:gd name="connsiteY0" fmla="*/ 157749 h 203260"/>
                <a:gd name="connsiteX1" fmla="*/ 173278 w 177949"/>
                <a:gd name="connsiteY1" fmla="*/ 105608 h 203260"/>
                <a:gd name="connsiteX2" fmla="*/ 105920 w 177949"/>
                <a:gd name="connsiteY2" fmla="*/ 53220 h 203260"/>
                <a:gd name="connsiteX3" fmla="*/ 105920 w 177949"/>
                <a:gd name="connsiteY3" fmla="*/ 39048 h 203260"/>
                <a:gd name="connsiteX4" fmla="*/ 129983 w 177949"/>
                <a:gd name="connsiteY4" fmla="*/ 26899 h 203260"/>
                <a:gd name="connsiteX5" fmla="*/ 138340 w 177949"/>
                <a:gd name="connsiteY5" fmla="*/ 26899 h 203260"/>
                <a:gd name="connsiteX6" fmla="*/ 138340 w 177949"/>
                <a:gd name="connsiteY6" fmla="*/ 19056 h 203260"/>
                <a:gd name="connsiteX7" fmla="*/ 95545 w 177949"/>
                <a:gd name="connsiteY7" fmla="*/ 19809 h 203260"/>
                <a:gd name="connsiteX8" fmla="*/ 52495 w 177949"/>
                <a:gd name="connsiteY8" fmla="*/ 19056 h 203260"/>
                <a:gd name="connsiteX9" fmla="*/ 52495 w 177949"/>
                <a:gd name="connsiteY9" fmla="*/ 26899 h 203260"/>
                <a:gd name="connsiteX10" fmla="*/ 60853 w 177949"/>
                <a:gd name="connsiteY10" fmla="*/ 26899 h 203260"/>
                <a:gd name="connsiteX11" fmla="*/ 84908 w 177949"/>
                <a:gd name="connsiteY11" fmla="*/ 39048 h 203260"/>
                <a:gd name="connsiteX12" fmla="*/ 84908 w 177949"/>
                <a:gd name="connsiteY12" fmla="*/ 53220 h 203260"/>
                <a:gd name="connsiteX13" fmla="*/ 19066 w 177949"/>
                <a:gd name="connsiteY13" fmla="*/ 105354 h 203260"/>
                <a:gd name="connsiteX14" fmla="*/ 84908 w 177949"/>
                <a:gd name="connsiteY14" fmla="*/ 157749 h 203260"/>
                <a:gd name="connsiteX15" fmla="*/ 84908 w 177949"/>
                <a:gd name="connsiteY15" fmla="*/ 171921 h 203260"/>
                <a:gd name="connsiteX16" fmla="*/ 60853 w 177949"/>
                <a:gd name="connsiteY16" fmla="*/ 184070 h 203260"/>
                <a:gd name="connsiteX17" fmla="*/ 52495 w 177949"/>
                <a:gd name="connsiteY17" fmla="*/ 184070 h 203260"/>
                <a:gd name="connsiteX18" fmla="*/ 52495 w 177949"/>
                <a:gd name="connsiteY18" fmla="*/ 191913 h 203260"/>
                <a:gd name="connsiteX19" fmla="*/ 95290 w 177949"/>
                <a:gd name="connsiteY19" fmla="*/ 191152 h 203260"/>
                <a:gd name="connsiteX20" fmla="*/ 138340 w 177949"/>
                <a:gd name="connsiteY20" fmla="*/ 191913 h 203260"/>
                <a:gd name="connsiteX21" fmla="*/ 138340 w 177949"/>
                <a:gd name="connsiteY21" fmla="*/ 184070 h 203260"/>
                <a:gd name="connsiteX22" fmla="*/ 129983 w 177949"/>
                <a:gd name="connsiteY22" fmla="*/ 184070 h 203260"/>
                <a:gd name="connsiteX23" fmla="*/ 105920 w 177949"/>
                <a:gd name="connsiteY23" fmla="*/ 171921 h 203260"/>
                <a:gd name="connsiteX24" fmla="*/ 105920 w 177949"/>
                <a:gd name="connsiteY24" fmla="*/ 157749 h 203260"/>
                <a:gd name="connsiteX25" fmla="*/ 84908 w 177949"/>
                <a:gd name="connsiteY25" fmla="*/ 151929 h 203260"/>
                <a:gd name="connsiteX26" fmla="*/ 44393 w 177949"/>
                <a:gd name="connsiteY26" fmla="*/ 105608 h 203260"/>
                <a:gd name="connsiteX27" fmla="*/ 84908 w 177949"/>
                <a:gd name="connsiteY27" fmla="*/ 59040 h 203260"/>
                <a:gd name="connsiteX28" fmla="*/ 84908 w 177949"/>
                <a:gd name="connsiteY28" fmla="*/ 151929 h 203260"/>
                <a:gd name="connsiteX29" fmla="*/ 105920 w 177949"/>
                <a:gd name="connsiteY29" fmla="*/ 58786 h 203260"/>
                <a:gd name="connsiteX30" fmla="*/ 147960 w 177949"/>
                <a:gd name="connsiteY30" fmla="*/ 105354 h 203260"/>
                <a:gd name="connsiteX31" fmla="*/ 105920 w 177949"/>
                <a:gd name="connsiteY31" fmla="*/ 152175 h 203260"/>
                <a:gd name="connsiteX32" fmla="*/ 105920 w 177949"/>
                <a:gd name="connsiteY32" fmla="*/ 5878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03260">
                  <a:moveTo>
                    <a:pt x="105920" y="157749"/>
                  </a:moveTo>
                  <a:cubicBezTo>
                    <a:pt x="145172" y="154708"/>
                    <a:pt x="173278" y="131175"/>
                    <a:pt x="173278" y="105608"/>
                  </a:cubicBezTo>
                  <a:cubicBezTo>
                    <a:pt x="173278" y="79287"/>
                    <a:pt x="144418" y="56261"/>
                    <a:pt x="105920" y="53220"/>
                  </a:cubicBezTo>
                  <a:lnTo>
                    <a:pt x="105920" y="39048"/>
                  </a:lnTo>
                  <a:cubicBezTo>
                    <a:pt x="105920" y="30441"/>
                    <a:pt x="105920" y="26899"/>
                    <a:pt x="129983" y="26899"/>
                  </a:cubicBezTo>
                  <a:lnTo>
                    <a:pt x="138340" y="26899"/>
                  </a:lnTo>
                  <a:lnTo>
                    <a:pt x="138340" y="19056"/>
                  </a:lnTo>
                  <a:cubicBezTo>
                    <a:pt x="129220" y="19809"/>
                    <a:pt x="105920" y="19809"/>
                    <a:pt x="95545" y="19809"/>
                  </a:cubicBezTo>
                  <a:cubicBezTo>
                    <a:pt x="85162" y="19809"/>
                    <a:pt x="61608" y="19809"/>
                    <a:pt x="52495" y="19056"/>
                  </a:cubicBezTo>
                  <a:lnTo>
                    <a:pt x="52495" y="26899"/>
                  </a:lnTo>
                  <a:lnTo>
                    <a:pt x="60853" y="26899"/>
                  </a:lnTo>
                  <a:cubicBezTo>
                    <a:pt x="84908" y="26899"/>
                    <a:pt x="84908" y="30187"/>
                    <a:pt x="84908" y="39048"/>
                  </a:cubicBezTo>
                  <a:lnTo>
                    <a:pt x="84908" y="53220"/>
                  </a:lnTo>
                  <a:cubicBezTo>
                    <a:pt x="46164" y="57017"/>
                    <a:pt x="19066" y="80304"/>
                    <a:pt x="19066" y="105354"/>
                  </a:cubicBezTo>
                  <a:cubicBezTo>
                    <a:pt x="19066" y="131428"/>
                    <a:pt x="47172" y="153954"/>
                    <a:pt x="84908" y="157749"/>
                  </a:cubicBezTo>
                  <a:lnTo>
                    <a:pt x="84908" y="171921"/>
                  </a:lnTo>
                  <a:cubicBezTo>
                    <a:pt x="84908" y="180528"/>
                    <a:pt x="84908" y="184070"/>
                    <a:pt x="60853" y="184070"/>
                  </a:cubicBezTo>
                  <a:lnTo>
                    <a:pt x="52495" y="184070"/>
                  </a:lnTo>
                  <a:lnTo>
                    <a:pt x="52495" y="191913"/>
                  </a:lnTo>
                  <a:cubicBezTo>
                    <a:pt x="61608" y="191152"/>
                    <a:pt x="84908" y="191152"/>
                    <a:pt x="95290" y="191152"/>
                  </a:cubicBezTo>
                  <a:cubicBezTo>
                    <a:pt x="105674" y="191152"/>
                    <a:pt x="129220" y="191152"/>
                    <a:pt x="138340" y="191913"/>
                  </a:cubicBezTo>
                  <a:lnTo>
                    <a:pt x="138340" y="184070"/>
                  </a:lnTo>
                  <a:lnTo>
                    <a:pt x="129983" y="184070"/>
                  </a:lnTo>
                  <a:cubicBezTo>
                    <a:pt x="105920" y="184070"/>
                    <a:pt x="105920" y="180774"/>
                    <a:pt x="105920" y="171921"/>
                  </a:cubicBezTo>
                  <a:lnTo>
                    <a:pt x="105920" y="157749"/>
                  </a:lnTo>
                  <a:close/>
                  <a:moveTo>
                    <a:pt x="84908" y="151929"/>
                  </a:moveTo>
                  <a:cubicBezTo>
                    <a:pt x="48944" y="147117"/>
                    <a:pt x="44393" y="121305"/>
                    <a:pt x="44393" y="105608"/>
                  </a:cubicBezTo>
                  <a:cubicBezTo>
                    <a:pt x="44393" y="92451"/>
                    <a:pt x="46919" y="64107"/>
                    <a:pt x="84908" y="59040"/>
                  </a:cubicBezTo>
                  <a:lnTo>
                    <a:pt x="84908" y="151929"/>
                  </a:lnTo>
                  <a:close/>
                  <a:moveTo>
                    <a:pt x="105920" y="58786"/>
                  </a:moveTo>
                  <a:cubicBezTo>
                    <a:pt x="140866" y="62837"/>
                    <a:pt x="147960" y="86124"/>
                    <a:pt x="147960" y="105354"/>
                  </a:cubicBezTo>
                  <a:cubicBezTo>
                    <a:pt x="147960" y="120543"/>
                    <a:pt x="144163" y="147626"/>
                    <a:pt x="105920" y="152175"/>
                  </a:cubicBezTo>
                  <a:lnTo>
                    <a:pt x="105920" y="587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orme libre : forme 240">
              <a:extLst>
                <a:ext uri="{FF2B5EF4-FFF2-40B4-BE49-F238E27FC236}">
                  <a16:creationId xmlns:a16="http://schemas.microsoft.com/office/drawing/2014/main" id="{E7224C75-DD30-4282-8F75-FD5CBB55BC79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11277191" y="-14083532"/>
              <a:ext cx="101685" cy="177853"/>
            </a:xfrm>
            <a:custGeom>
              <a:avLst/>
              <a:gdLst>
                <a:gd name="connsiteX0" fmla="*/ 53996 w 101685"/>
                <a:gd name="connsiteY0" fmla="*/ 69736 h 177852"/>
                <a:gd name="connsiteX1" fmla="*/ 63743 w 101685"/>
                <a:gd name="connsiteY1" fmla="*/ 71688 h 177852"/>
                <a:gd name="connsiteX2" fmla="*/ 77042 w 101685"/>
                <a:gd name="connsiteY2" fmla="*/ 74349 h 177852"/>
                <a:gd name="connsiteX3" fmla="*/ 84669 w 101685"/>
                <a:gd name="connsiteY3" fmla="*/ 67433 h 177852"/>
                <a:gd name="connsiteX4" fmla="*/ 77042 w 101685"/>
                <a:gd name="connsiteY4" fmla="*/ 60526 h 177852"/>
                <a:gd name="connsiteX5" fmla="*/ 63743 w 101685"/>
                <a:gd name="connsiteY5" fmla="*/ 63178 h 177852"/>
                <a:gd name="connsiteX6" fmla="*/ 53996 w 101685"/>
                <a:gd name="connsiteY6" fmla="*/ 65130 h 177852"/>
                <a:gd name="connsiteX7" fmla="*/ 56475 w 101685"/>
                <a:gd name="connsiteY7" fmla="*/ 45988 h 177852"/>
                <a:gd name="connsiteX8" fmla="*/ 58778 w 101685"/>
                <a:gd name="connsiteY8" fmla="*/ 27202 h 177852"/>
                <a:gd name="connsiteX9" fmla="*/ 51867 w 101685"/>
                <a:gd name="connsiteY9" fmla="*/ 19056 h 177852"/>
                <a:gd name="connsiteX10" fmla="*/ 44948 w 101685"/>
                <a:gd name="connsiteY10" fmla="*/ 27202 h 177852"/>
                <a:gd name="connsiteX11" fmla="*/ 47435 w 101685"/>
                <a:gd name="connsiteY11" fmla="*/ 47942 h 177852"/>
                <a:gd name="connsiteX12" fmla="*/ 49738 w 101685"/>
                <a:gd name="connsiteY12" fmla="*/ 65130 h 177852"/>
                <a:gd name="connsiteX13" fmla="*/ 39982 w 101685"/>
                <a:gd name="connsiteY13" fmla="*/ 63178 h 177852"/>
                <a:gd name="connsiteX14" fmla="*/ 26684 w 101685"/>
                <a:gd name="connsiteY14" fmla="*/ 60526 h 177852"/>
                <a:gd name="connsiteX15" fmla="*/ 19066 w 101685"/>
                <a:gd name="connsiteY15" fmla="*/ 67433 h 177852"/>
                <a:gd name="connsiteX16" fmla="*/ 26684 w 101685"/>
                <a:gd name="connsiteY16" fmla="*/ 74349 h 177852"/>
                <a:gd name="connsiteX17" fmla="*/ 39982 w 101685"/>
                <a:gd name="connsiteY17" fmla="*/ 71688 h 177852"/>
                <a:gd name="connsiteX18" fmla="*/ 49738 w 101685"/>
                <a:gd name="connsiteY18" fmla="*/ 69736 h 177852"/>
                <a:gd name="connsiteX19" fmla="*/ 47259 w 101685"/>
                <a:gd name="connsiteY19" fmla="*/ 83559 h 177852"/>
                <a:gd name="connsiteX20" fmla="*/ 44948 w 101685"/>
                <a:gd name="connsiteY20" fmla="*/ 105005 h 177852"/>
                <a:gd name="connsiteX21" fmla="*/ 48848 w 101685"/>
                <a:gd name="connsiteY21" fmla="*/ 179084 h 177852"/>
                <a:gd name="connsiteX22" fmla="*/ 51867 w 101685"/>
                <a:gd name="connsiteY22" fmla="*/ 181736 h 177852"/>
                <a:gd name="connsiteX23" fmla="*/ 55061 w 101685"/>
                <a:gd name="connsiteY23" fmla="*/ 178194 h 177852"/>
                <a:gd name="connsiteX24" fmla="*/ 57182 w 101685"/>
                <a:gd name="connsiteY24" fmla="*/ 151786 h 177852"/>
                <a:gd name="connsiteX25" fmla="*/ 58778 w 101685"/>
                <a:gd name="connsiteY25" fmla="*/ 105005 h 177852"/>
                <a:gd name="connsiteX26" fmla="*/ 56300 w 101685"/>
                <a:gd name="connsiteY26" fmla="*/ 83210 h 177852"/>
                <a:gd name="connsiteX27" fmla="*/ 53996 w 101685"/>
                <a:gd name="connsiteY27" fmla="*/ 697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85" h="177852">
                  <a:moveTo>
                    <a:pt x="53996" y="69736"/>
                  </a:moveTo>
                  <a:cubicBezTo>
                    <a:pt x="56650" y="70093"/>
                    <a:pt x="58429" y="70268"/>
                    <a:pt x="63743" y="71688"/>
                  </a:cubicBezTo>
                  <a:cubicBezTo>
                    <a:pt x="69424" y="73286"/>
                    <a:pt x="73674" y="74349"/>
                    <a:pt x="77042" y="74349"/>
                  </a:cubicBezTo>
                  <a:cubicBezTo>
                    <a:pt x="83962" y="74349"/>
                    <a:pt x="84669" y="69029"/>
                    <a:pt x="84669" y="67433"/>
                  </a:cubicBezTo>
                  <a:cubicBezTo>
                    <a:pt x="84669" y="66020"/>
                    <a:pt x="83962" y="60526"/>
                    <a:pt x="77042" y="60526"/>
                  </a:cubicBezTo>
                  <a:cubicBezTo>
                    <a:pt x="73674" y="60526"/>
                    <a:pt x="69424" y="61590"/>
                    <a:pt x="63743" y="63178"/>
                  </a:cubicBezTo>
                  <a:cubicBezTo>
                    <a:pt x="58429" y="64598"/>
                    <a:pt x="56650" y="64773"/>
                    <a:pt x="53996" y="65130"/>
                  </a:cubicBezTo>
                  <a:cubicBezTo>
                    <a:pt x="54345" y="58930"/>
                    <a:pt x="55593" y="51482"/>
                    <a:pt x="56475" y="45988"/>
                  </a:cubicBezTo>
                  <a:cubicBezTo>
                    <a:pt x="57182" y="42446"/>
                    <a:pt x="58778" y="33411"/>
                    <a:pt x="58778" y="27202"/>
                  </a:cubicBezTo>
                  <a:cubicBezTo>
                    <a:pt x="58778" y="21890"/>
                    <a:pt x="56300" y="19056"/>
                    <a:pt x="51867" y="19056"/>
                  </a:cubicBezTo>
                  <a:cubicBezTo>
                    <a:pt x="48141" y="19056"/>
                    <a:pt x="44948" y="21000"/>
                    <a:pt x="44948" y="27202"/>
                  </a:cubicBezTo>
                  <a:cubicBezTo>
                    <a:pt x="44948" y="33053"/>
                    <a:pt x="46369" y="41914"/>
                    <a:pt x="47435" y="47942"/>
                  </a:cubicBezTo>
                  <a:cubicBezTo>
                    <a:pt x="47784" y="49886"/>
                    <a:pt x="49380" y="58572"/>
                    <a:pt x="49738" y="65130"/>
                  </a:cubicBezTo>
                  <a:cubicBezTo>
                    <a:pt x="47077" y="64773"/>
                    <a:pt x="45305" y="64598"/>
                    <a:pt x="39982" y="63178"/>
                  </a:cubicBezTo>
                  <a:cubicBezTo>
                    <a:pt x="34310" y="61590"/>
                    <a:pt x="30053" y="60526"/>
                    <a:pt x="26684" y="60526"/>
                  </a:cubicBezTo>
                  <a:cubicBezTo>
                    <a:pt x="19773" y="60526"/>
                    <a:pt x="19066" y="65837"/>
                    <a:pt x="19066" y="67433"/>
                  </a:cubicBezTo>
                  <a:cubicBezTo>
                    <a:pt x="19066" y="68855"/>
                    <a:pt x="19773" y="74349"/>
                    <a:pt x="26684" y="74349"/>
                  </a:cubicBezTo>
                  <a:cubicBezTo>
                    <a:pt x="30053" y="74349"/>
                    <a:pt x="34310" y="73286"/>
                    <a:pt x="39982" y="71688"/>
                  </a:cubicBezTo>
                  <a:cubicBezTo>
                    <a:pt x="45305" y="70268"/>
                    <a:pt x="47077" y="70093"/>
                    <a:pt x="49738" y="69736"/>
                  </a:cubicBezTo>
                  <a:cubicBezTo>
                    <a:pt x="49380" y="74166"/>
                    <a:pt x="48141" y="79836"/>
                    <a:pt x="47259" y="83559"/>
                  </a:cubicBezTo>
                  <a:cubicBezTo>
                    <a:pt x="44948" y="94548"/>
                    <a:pt x="44948" y="95787"/>
                    <a:pt x="44948" y="105005"/>
                  </a:cubicBezTo>
                  <a:cubicBezTo>
                    <a:pt x="44948" y="139210"/>
                    <a:pt x="48316" y="175534"/>
                    <a:pt x="48848" y="179084"/>
                  </a:cubicBezTo>
                  <a:cubicBezTo>
                    <a:pt x="49031" y="180680"/>
                    <a:pt x="49380" y="181736"/>
                    <a:pt x="51867" y="181736"/>
                  </a:cubicBezTo>
                  <a:cubicBezTo>
                    <a:pt x="54529" y="181736"/>
                    <a:pt x="54703" y="180680"/>
                    <a:pt x="55061" y="178194"/>
                  </a:cubicBezTo>
                  <a:cubicBezTo>
                    <a:pt x="55061" y="178020"/>
                    <a:pt x="56475" y="162600"/>
                    <a:pt x="57182" y="151786"/>
                  </a:cubicBezTo>
                  <a:cubicBezTo>
                    <a:pt x="58072" y="136192"/>
                    <a:pt x="58778" y="120599"/>
                    <a:pt x="58778" y="105005"/>
                  </a:cubicBezTo>
                  <a:cubicBezTo>
                    <a:pt x="58778" y="95787"/>
                    <a:pt x="58778" y="94548"/>
                    <a:pt x="56300" y="83210"/>
                  </a:cubicBezTo>
                  <a:cubicBezTo>
                    <a:pt x="55943" y="81256"/>
                    <a:pt x="54345" y="74166"/>
                    <a:pt x="53996" y="69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orme libre : forme 241">
              <a:extLst>
                <a:ext uri="{FF2B5EF4-FFF2-40B4-BE49-F238E27FC236}">
                  <a16:creationId xmlns:a16="http://schemas.microsoft.com/office/drawing/2014/main" id="{A103E1FE-A311-4BD4-9CAB-78795819A809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11274529" y="-13883786"/>
              <a:ext cx="203371" cy="152445"/>
            </a:xfrm>
            <a:custGeom>
              <a:avLst/>
              <a:gdLst>
                <a:gd name="connsiteX0" fmla="*/ 85733 w 203370"/>
                <a:gd name="connsiteY0" fmla="*/ 74166 h 152445"/>
                <a:gd name="connsiteX1" fmla="*/ 76693 w 203370"/>
                <a:gd name="connsiteY1" fmla="*/ 84091 h 152445"/>
                <a:gd name="connsiteX2" fmla="*/ 83605 w 203370"/>
                <a:gd name="connsiteY2" fmla="*/ 90649 h 152445"/>
                <a:gd name="connsiteX3" fmla="*/ 93718 w 203370"/>
                <a:gd name="connsiteY3" fmla="*/ 79312 h 152445"/>
                <a:gd name="connsiteX4" fmla="*/ 70306 w 203370"/>
                <a:gd name="connsiteY4" fmla="*/ 63893 h 152445"/>
                <a:gd name="connsiteX5" fmla="*/ 19066 w 203370"/>
                <a:gd name="connsiteY5" fmla="*/ 112985 h 152445"/>
                <a:gd name="connsiteX6" fmla="*/ 51868 w 203370"/>
                <a:gd name="connsiteY6" fmla="*/ 143815 h 152445"/>
                <a:gd name="connsiteX7" fmla="*/ 95838 w 203370"/>
                <a:gd name="connsiteY7" fmla="*/ 123790 h 152445"/>
                <a:gd name="connsiteX8" fmla="*/ 92828 w 203370"/>
                <a:gd name="connsiteY8" fmla="*/ 120782 h 152445"/>
                <a:gd name="connsiteX9" fmla="*/ 89992 w 203370"/>
                <a:gd name="connsiteY9" fmla="*/ 122551 h 152445"/>
                <a:gd name="connsiteX10" fmla="*/ 52225 w 203370"/>
                <a:gd name="connsiteY10" fmla="*/ 138853 h 152445"/>
                <a:gd name="connsiteX11" fmla="*/ 33779 w 203370"/>
                <a:gd name="connsiteY11" fmla="*/ 119186 h 152445"/>
                <a:gd name="connsiteX12" fmla="*/ 45489 w 203370"/>
                <a:gd name="connsiteY12" fmla="*/ 82495 h 152445"/>
                <a:gd name="connsiteX13" fmla="*/ 70306 w 203370"/>
                <a:gd name="connsiteY13" fmla="*/ 68855 h 152445"/>
                <a:gd name="connsiteX14" fmla="*/ 85733 w 203370"/>
                <a:gd name="connsiteY14" fmla="*/ 74166 h 152445"/>
                <a:gd name="connsiteX15" fmla="*/ 199821 w 203370"/>
                <a:gd name="connsiteY15" fmla="*/ 24376 h 152445"/>
                <a:gd name="connsiteX16" fmla="*/ 200529 w 203370"/>
                <a:gd name="connsiteY16" fmla="*/ 21534 h 152445"/>
                <a:gd name="connsiteX17" fmla="*/ 197693 w 203370"/>
                <a:gd name="connsiteY17" fmla="*/ 19056 h 152445"/>
                <a:gd name="connsiteX18" fmla="*/ 174996 w 203370"/>
                <a:gd name="connsiteY18" fmla="*/ 20827 h 152445"/>
                <a:gd name="connsiteX19" fmla="*/ 171096 w 203370"/>
                <a:gd name="connsiteY19" fmla="*/ 24899 h 152445"/>
                <a:gd name="connsiteX20" fmla="*/ 175703 w 203370"/>
                <a:gd name="connsiteY20" fmla="*/ 27385 h 152445"/>
                <a:gd name="connsiteX21" fmla="*/ 184219 w 203370"/>
                <a:gd name="connsiteY21" fmla="*/ 30044 h 152445"/>
                <a:gd name="connsiteX22" fmla="*/ 183505 w 203370"/>
                <a:gd name="connsiteY22" fmla="*/ 33943 h 152445"/>
                <a:gd name="connsiteX23" fmla="*/ 173399 w 203370"/>
                <a:gd name="connsiteY23" fmla="*/ 74349 h 152445"/>
                <a:gd name="connsiteX24" fmla="*/ 155136 w 203370"/>
                <a:gd name="connsiteY24" fmla="*/ 63893 h 152445"/>
                <a:gd name="connsiteX25" fmla="*/ 109394 w 203370"/>
                <a:gd name="connsiteY25" fmla="*/ 114398 h 152445"/>
                <a:gd name="connsiteX26" fmla="*/ 136165 w 203370"/>
                <a:gd name="connsiteY26" fmla="*/ 143815 h 152445"/>
                <a:gd name="connsiteX27" fmla="*/ 161340 w 203370"/>
                <a:gd name="connsiteY27" fmla="*/ 131412 h 152445"/>
                <a:gd name="connsiteX28" fmla="*/ 179604 w 203370"/>
                <a:gd name="connsiteY28" fmla="*/ 143815 h 152445"/>
                <a:gd name="connsiteX29" fmla="*/ 193617 w 203370"/>
                <a:gd name="connsiteY29" fmla="*/ 134422 h 152445"/>
                <a:gd name="connsiteX30" fmla="*/ 199821 w 203370"/>
                <a:gd name="connsiteY30" fmla="*/ 116700 h 152445"/>
                <a:gd name="connsiteX31" fmla="*/ 196986 w 203370"/>
                <a:gd name="connsiteY31" fmla="*/ 114398 h 152445"/>
                <a:gd name="connsiteX32" fmla="*/ 193085 w 203370"/>
                <a:gd name="connsiteY32" fmla="*/ 119892 h 152445"/>
                <a:gd name="connsiteX33" fmla="*/ 180136 w 203370"/>
                <a:gd name="connsiteY33" fmla="*/ 138853 h 152445"/>
                <a:gd name="connsiteX34" fmla="*/ 174289 w 203370"/>
                <a:gd name="connsiteY34" fmla="*/ 130175 h 152445"/>
                <a:gd name="connsiteX35" fmla="*/ 175171 w 203370"/>
                <a:gd name="connsiteY35" fmla="*/ 122902 h 152445"/>
                <a:gd name="connsiteX36" fmla="*/ 199821 w 203370"/>
                <a:gd name="connsiteY36" fmla="*/ 24376 h 152445"/>
                <a:gd name="connsiteX37" fmla="*/ 162056 w 203370"/>
                <a:gd name="connsiteY37" fmla="*/ 119892 h 152445"/>
                <a:gd name="connsiteX38" fmla="*/ 153007 w 203370"/>
                <a:gd name="connsiteY38" fmla="*/ 131763 h 152445"/>
                <a:gd name="connsiteX39" fmla="*/ 136698 w 203370"/>
                <a:gd name="connsiteY39" fmla="*/ 138853 h 152445"/>
                <a:gd name="connsiteX40" fmla="*/ 123748 w 203370"/>
                <a:gd name="connsiteY40" fmla="*/ 121663 h 152445"/>
                <a:gd name="connsiteX41" fmla="*/ 132972 w 203370"/>
                <a:gd name="connsiteY41" fmla="*/ 85687 h 152445"/>
                <a:gd name="connsiteX42" fmla="*/ 155136 w 203370"/>
                <a:gd name="connsiteY42" fmla="*/ 68855 h 152445"/>
                <a:gd name="connsiteX43" fmla="*/ 170921 w 203370"/>
                <a:gd name="connsiteY43" fmla="*/ 84274 h 152445"/>
                <a:gd name="connsiteX44" fmla="*/ 170388 w 203370"/>
                <a:gd name="connsiteY44" fmla="*/ 86751 h 152445"/>
                <a:gd name="connsiteX45" fmla="*/ 162056 w 203370"/>
                <a:gd name="connsiteY45" fmla="*/ 119892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3370" h="152445">
                  <a:moveTo>
                    <a:pt x="85733" y="74166"/>
                  </a:moveTo>
                  <a:cubicBezTo>
                    <a:pt x="79355" y="75230"/>
                    <a:pt x="76693" y="80193"/>
                    <a:pt x="76693" y="84091"/>
                  </a:cubicBezTo>
                  <a:cubicBezTo>
                    <a:pt x="76693" y="88880"/>
                    <a:pt x="80419" y="90649"/>
                    <a:pt x="83605" y="90649"/>
                  </a:cubicBezTo>
                  <a:cubicBezTo>
                    <a:pt x="87505" y="90649"/>
                    <a:pt x="93718" y="87815"/>
                    <a:pt x="93718" y="79312"/>
                  </a:cubicBezTo>
                  <a:cubicBezTo>
                    <a:pt x="93718" y="67259"/>
                    <a:pt x="79887" y="63893"/>
                    <a:pt x="70306" y="63893"/>
                  </a:cubicBezTo>
                  <a:cubicBezTo>
                    <a:pt x="43709" y="63893"/>
                    <a:pt x="19066" y="88346"/>
                    <a:pt x="19066" y="112985"/>
                  </a:cubicBezTo>
                  <a:cubicBezTo>
                    <a:pt x="19066" y="128221"/>
                    <a:pt x="29704" y="143815"/>
                    <a:pt x="51868" y="143815"/>
                  </a:cubicBezTo>
                  <a:cubicBezTo>
                    <a:pt x="81833" y="143815"/>
                    <a:pt x="95838" y="126276"/>
                    <a:pt x="95838" y="123790"/>
                  </a:cubicBezTo>
                  <a:cubicBezTo>
                    <a:pt x="95838" y="122727"/>
                    <a:pt x="94249" y="120782"/>
                    <a:pt x="92828" y="120782"/>
                  </a:cubicBezTo>
                  <a:cubicBezTo>
                    <a:pt x="91763" y="120782"/>
                    <a:pt x="91406" y="121131"/>
                    <a:pt x="89992" y="122551"/>
                  </a:cubicBezTo>
                  <a:cubicBezTo>
                    <a:pt x="76161" y="138853"/>
                    <a:pt x="55411" y="138853"/>
                    <a:pt x="52225" y="138853"/>
                  </a:cubicBezTo>
                  <a:cubicBezTo>
                    <a:pt x="39459" y="138853"/>
                    <a:pt x="33779" y="130175"/>
                    <a:pt x="33779" y="119186"/>
                  </a:cubicBezTo>
                  <a:cubicBezTo>
                    <a:pt x="33779" y="114041"/>
                    <a:pt x="36265" y="94731"/>
                    <a:pt x="45489" y="82495"/>
                  </a:cubicBezTo>
                  <a:cubicBezTo>
                    <a:pt x="52225" y="73817"/>
                    <a:pt x="61440" y="68855"/>
                    <a:pt x="70306" y="68855"/>
                  </a:cubicBezTo>
                  <a:cubicBezTo>
                    <a:pt x="72792" y="68855"/>
                    <a:pt x="81301" y="69204"/>
                    <a:pt x="85733" y="74166"/>
                  </a:cubicBezTo>
                  <a:close/>
                  <a:moveTo>
                    <a:pt x="199821" y="24376"/>
                  </a:moveTo>
                  <a:cubicBezTo>
                    <a:pt x="199997" y="24018"/>
                    <a:pt x="200529" y="21715"/>
                    <a:pt x="200529" y="21534"/>
                  </a:cubicBezTo>
                  <a:cubicBezTo>
                    <a:pt x="200529" y="20651"/>
                    <a:pt x="199821" y="19056"/>
                    <a:pt x="197693" y="19056"/>
                  </a:cubicBezTo>
                  <a:cubicBezTo>
                    <a:pt x="194142" y="19056"/>
                    <a:pt x="179430" y="20470"/>
                    <a:pt x="174996" y="20827"/>
                  </a:cubicBezTo>
                  <a:cubicBezTo>
                    <a:pt x="173574" y="21002"/>
                    <a:pt x="171096" y="21183"/>
                    <a:pt x="171096" y="24899"/>
                  </a:cubicBezTo>
                  <a:cubicBezTo>
                    <a:pt x="171096" y="27385"/>
                    <a:pt x="173574" y="27385"/>
                    <a:pt x="175703" y="27385"/>
                  </a:cubicBezTo>
                  <a:cubicBezTo>
                    <a:pt x="184219" y="27385"/>
                    <a:pt x="184219" y="28624"/>
                    <a:pt x="184219" y="30044"/>
                  </a:cubicBezTo>
                  <a:cubicBezTo>
                    <a:pt x="184219" y="31283"/>
                    <a:pt x="183862" y="32347"/>
                    <a:pt x="183505" y="33943"/>
                  </a:cubicBezTo>
                  <a:lnTo>
                    <a:pt x="173399" y="74349"/>
                  </a:lnTo>
                  <a:cubicBezTo>
                    <a:pt x="169674" y="68497"/>
                    <a:pt x="163644" y="63893"/>
                    <a:pt x="155136" y="63893"/>
                  </a:cubicBezTo>
                  <a:cubicBezTo>
                    <a:pt x="132440" y="63893"/>
                    <a:pt x="109394" y="88880"/>
                    <a:pt x="109394" y="114398"/>
                  </a:cubicBezTo>
                  <a:cubicBezTo>
                    <a:pt x="109394" y="131588"/>
                    <a:pt x="120913" y="143815"/>
                    <a:pt x="136165" y="143815"/>
                  </a:cubicBezTo>
                  <a:cubicBezTo>
                    <a:pt x="145738" y="143815"/>
                    <a:pt x="154246" y="138321"/>
                    <a:pt x="161340" y="131412"/>
                  </a:cubicBezTo>
                  <a:cubicBezTo>
                    <a:pt x="164709" y="142044"/>
                    <a:pt x="174996" y="143815"/>
                    <a:pt x="179604" y="143815"/>
                  </a:cubicBezTo>
                  <a:cubicBezTo>
                    <a:pt x="185991" y="143815"/>
                    <a:pt x="190424" y="139917"/>
                    <a:pt x="193617" y="134422"/>
                  </a:cubicBezTo>
                  <a:cubicBezTo>
                    <a:pt x="197518" y="127514"/>
                    <a:pt x="199821" y="117415"/>
                    <a:pt x="199821" y="116700"/>
                  </a:cubicBezTo>
                  <a:cubicBezTo>
                    <a:pt x="199821" y="114398"/>
                    <a:pt x="197518" y="114398"/>
                    <a:pt x="196986" y="114398"/>
                  </a:cubicBezTo>
                  <a:cubicBezTo>
                    <a:pt x="194500" y="114398"/>
                    <a:pt x="194324" y="115105"/>
                    <a:pt x="193085" y="119892"/>
                  </a:cubicBezTo>
                  <a:cubicBezTo>
                    <a:pt x="190956" y="128396"/>
                    <a:pt x="187588" y="138853"/>
                    <a:pt x="180136" y="138853"/>
                  </a:cubicBezTo>
                  <a:cubicBezTo>
                    <a:pt x="175529" y="138853"/>
                    <a:pt x="174289" y="134954"/>
                    <a:pt x="174289" y="130175"/>
                  </a:cubicBezTo>
                  <a:cubicBezTo>
                    <a:pt x="174289" y="126800"/>
                    <a:pt x="174639" y="125212"/>
                    <a:pt x="175171" y="122902"/>
                  </a:cubicBezTo>
                  <a:lnTo>
                    <a:pt x="199821" y="24376"/>
                  </a:lnTo>
                  <a:close/>
                  <a:moveTo>
                    <a:pt x="162056" y="119892"/>
                  </a:moveTo>
                  <a:cubicBezTo>
                    <a:pt x="160808" y="124854"/>
                    <a:pt x="156907" y="128396"/>
                    <a:pt x="153007" y="131763"/>
                  </a:cubicBezTo>
                  <a:cubicBezTo>
                    <a:pt x="151410" y="133183"/>
                    <a:pt x="144324" y="138853"/>
                    <a:pt x="136698" y="138853"/>
                  </a:cubicBezTo>
                  <a:cubicBezTo>
                    <a:pt x="130135" y="138853"/>
                    <a:pt x="123748" y="134247"/>
                    <a:pt x="123748" y="121663"/>
                  </a:cubicBezTo>
                  <a:cubicBezTo>
                    <a:pt x="123748" y="112270"/>
                    <a:pt x="128896" y="92777"/>
                    <a:pt x="132972" y="85687"/>
                  </a:cubicBezTo>
                  <a:cubicBezTo>
                    <a:pt x="141130" y="71515"/>
                    <a:pt x="150171" y="68855"/>
                    <a:pt x="155136" y="68855"/>
                  </a:cubicBezTo>
                  <a:cubicBezTo>
                    <a:pt x="167545" y="68855"/>
                    <a:pt x="170921" y="82320"/>
                    <a:pt x="170921" y="84274"/>
                  </a:cubicBezTo>
                  <a:cubicBezTo>
                    <a:pt x="170921" y="84981"/>
                    <a:pt x="170564" y="86219"/>
                    <a:pt x="170388" y="86751"/>
                  </a:cubicBezTo>
                  <a:lnTo>
                    <a:pt x="162056" y="11989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orme libre : forme 242">
              <a:extLst>
                <a:ext uri="{FF2B5EF4-FFF2-40B4-BE49-F238E27FC236}">
                  <a16:creationId xmlns:a16="http://schemas.microsoft.com/office/drawing/2014/main" id="{3E3A5B43-FF8F-446E-822F-21FE88E98257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11477711" y="-14026964"/>
              <a:ext cx="330477" cy="279483"/>
            </a:xfrm>
            <a:custGeom>
              <a:avLst/>
              <a:gdLst>
                <a:gd name="connsiteX0" fmla="*/ 53758 w 330477"/>
                <a:gd name="connsiteY0" fmla="*/ 19056 h 279482"/>
                <a:gd name="connsiteX1" fmla="*/ 19066 w 330477"/>
                <a:gd name="connsiteY1" fmla="*/ 19056 h 279482"/>
                <a:gd name="connsiteX2" fmla="*/ 19066 w 330477"/>
                <a:gd name="connsiteY2" fmla="*/ 29179 h 279482"/>
                <a:gd name="connsiteX3" fmla="*/ 43629 w 330477"/>
                <a:gd name="connsiteY3" fmla="*/ 29179 h 279482"/>
                <a:gd name="connsiteX4" fmla="*/ 43629 w 330477"/>
                <a:gd name="connsiteY4" fmla="*/ 262023 h 279482"/>
                <a:gd name="connsiteX5" fmla="*/ 19066 w 330477"/>
                <a:gd name="connsiteY5" fmla="*/ 262023 h 279482"/>
                <a:gd name="connsiteX6" fmla="*/ 19066 w 330477"/>
                <a:gd name="connsiteY6" fmla="*/ 272146 h 279482"/>
                <a:gd name="connsiteX7" fmla="*/ 53758 w 330477"/>
                <a:gd name="connsiteY7" fmla="*/ 272146 h 279482"/>
                <a:gd name="connsiteX8" fmla="*/ 53758 w 330477"/>
                <a:gd name="connsiteY8" fmla="*/ 19056 h 279482"/>
                <a:gd name="connsiteX9" fmla="*/ 148423 w 330477"/>
                <a:gd name="connsiteY9" fmla="*/ 272146 h 279482"/>
                <a:gd name="connsiteX10" fmla="*/ 148423 w 330477"/>
                <a:gd name="connsiteY10" fmla="*/ 262023 h 279482"/>
                <a:gd name="connsiteX11" fmla="*/ 123860 w 330477"/>
                <a:gd name="connsiteY11" fmla="*/ 262023 h 279482"/>
                <a:gd name="connsiteX12" fmla="*/ 123860 w 330477"/>
                <a:gd name="connsiteY12" fmla="*/ 29179 h 279482"/>
                <a:gd name="connsiteX13" fmla="*/ 148423 w 330477"/>
                <a:gd name="connsiteY13" fmla="*/ 29179 h 279482"/>
                <a:gd name="connsiteX14" fmla="*/ 148423 w 330477"/>
                <a:gd name="connsiteY14" fmla="*/ 19056 h 279482"/>
                <a:gd name="connsiteX15" fmla="*/ 113730 w 330477"/>
                <a:gd name="connsiteY15" fmla="*/ 19056 h 279482"/>
                <a:gd name="connsiteX16" fmla="*/ 113730 w 330477"/>
                <a:gd name="connsiteY16" fmla="*/ 272146 h 279482"/>
                <a:gd name="connsiteX17" fmla="*/ 148423 w 330477"/>
                <a:gd name="connsiteY17" fmla="*/ 272146 h 279482"/>
                <a:gd name="connsiteX18" fmla="*/ 255242 w 330477"/>
                <a:gd name="connsiteY18" fmla="*/ 174708 h 279482"/>
                <a:gd name="connsiteX19" fmla="*/ 322600 w 330477"/>
                <a:gd name="connsiteY19" fmla="*/ 122567 h 279482"/>
                <a:gd name="connsiteX20" fmla="*/ 255242 w 330477"/>
                <a:gd name="connsiteY20" fmla="*/ 70179 h 279482"/>
                <a:gd name="connsiteX21" fmla="*/ 255242 w 330477"/>
                <a:gd name="connsiteY21" fmla="*/ 56007 h 279482"/>
                <a:gd name="connsiteX22" fmla="*/ 279305 w 330477"/>
                <a:gd name="connsiteY22" fmla="*/ 43858 h 279482"/>
                <a:gd name="connsiteX23" fmla="*/ 287661 w 330477"/>
                <a:gd name="connsiteY23" fmla="*/ 43858 h 279482"/>
                <a:gd name="connsiteX24" fmla="*/ 287661 w 330477"/>
                <a:gd name="connsiteY24" fmla="*/ 36015 h 279482"/>
                <a:gd name="connsiteX25" fmla="*/ 244867 w 330477"/>
                <a:gd name="connsiteY25" fmla="*/ 36768 h 279482"/>
                <a:gd name="connsiteX26" fmla="*/ 201818 w 330477"/>
                <a:gd name="connsiteY26" fmla="*/ 36015 h 279482"/>
                <a:gd name="connsiteX27" fmla="*/ 201818 w 330477"/>
                <a:gd name="connsiteY27" fmla="*/ 43858 h 279482"/>
                <a:gd name="connsiteX28" fmla="*/ 210175 w 330477"/>
                <a:gd name="connsiteY28" fmla="*/ 43858 h 279482"/>
                <a:gd name="connsiteX29" fmla="*/ 234230 w 330477"/>
                <a:gd name="connsiteY29" fmla="*/ 56007 h 279482"/>
                <a:gd name="connsiteX30" fmla="*/ 234230 w 330477"/>
                <a:gd name="connsiteY30" fmla="*/ 70179 h 279482"/>
                <a:gd name="connsiteX31" fmla="*/ 168388 w 330477"/>
                <a:gd name="connsiteY31" fmla="*/ 122313 h 279482"/>
                <a:gd name="connsiteX32" fmla="*/ 234230 w 330477"/>
                <a:gd name="connsiteY32" fmla="*/ 174708 h 279482"/>
                <a:gd name="connsiteX33" fmla="*/ 234230 w 330477"/>
                <a:gd name="connsiteY33" fmla="*/ 188880 h 279482"/>
                <a:gd name="connsiteX34" fmla="*/ 210175 w 330477"/>
                <a:gd name="connsiteY34" fmla="*/ 201029 h 279482"/>
                <a:gd name="connsiteX35" fmla="*/ 201818 w 330477"/>
                <a:gd name="connsiteY35" fmla="*/ 201029 h 279482"/>
                <a:gd name="connsiteX36" fmla="*/ 201818 w 330477"/>
                <a:gd name="connsiteY36" fmla="*/ 208873 h 279482"/>
                <a:gd name="connsiteX37" fmla="*/ 244613 w 330477"/>
                <a:gd name="connsiteY37" fmla="*/ 208111 h 279482"/>
                <a:gd name="connsiteX38" fmla="*/ 287661 w 330477"/>
                <a:gd name="connsiteY38" fmla="*/ 208873 h 279482"/>
                <a:gd name="connsiteX39" fmla="*/ 287661 w 330477"/>
                <a:gd name="connsiteY39" fmla="*/ 201029 h 279482"/>
                <a:gd name="connsiteX40" fmla="*/ 279305 w 330477"/>
                <a:gd name="connsiteY40" fmla="*/ 201029 h 279482"/>
                <a:gd name="connsiteX41" fmla="*/ 255242 w 330477"/>
                <a:gd name="connsiteY41" fmla="*/ 188880 h 279482"/>
                <a:gd name="connsiteX42" fmla="*/ 255242 w 330477"/>
                <a:gd name="connsiteY42" fmla="*/ 174708 h 279482"/>
                <a:gd name="connsiteX43" fmla="*/ 234230 w 330477"/>
                <a:gd name="connsiteY43" fmla="*/ 168888 h 279482"/>
                <a:gd name="connsiteX44" fmla="*/ 193714 w 330477"/>
                <a:gd name="connsiteY44" fmla="*/ 122567 h 279482"/>
                <a:gd name="connsiteX45" fmla="*/ 234230 w 330477"/>
                <a:gd name="connsiteY45" fmla="*/ 75999 h 279482"/>
                <a:gd name="connsiteX46" fmla="*/ 234230 w 330477"/>
                <a:gd name="connsiteY46" fmla="*/ 168888 h 279482"/>
                <a:gd name="connsiteX47" fmla="*/ 255242 w 330477"/>
                <a:gd name="connsiteY47" fmla="*/ 75745 h 279482"/>
                <a:gd name="connsiteX48" fmla="*/ 297283 w 330477"/>
                <a:gd name="connsiteY48" fmla="*/ 122313 h 279482"/>
                <a:gd name="connsiteX49" fmla="*/ 255242 w 330477"/>
                <a:gd name="connsiteY49" fmla="*/ 169134 h 279482"/>
                <a:gd name="connsiteX50" fmla="*/ 255242 w 330477"/>
                <a:gd name="connsiteY50" fmla="*/ 75745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30477" h="279482">
                  <a:moveTo>
                    <a:pt x="53758" y="19056"/>
                  </a:moveTo>
                  <a:lnTo>
                    <a:pt x="19066" y="19056"/>
                  </a:lnTo>
                  <a:lnTo>
                    <a:pt x="19066" y="29179"/>
                  </a:lnTo>
                  <a:lnTo>
                    <a:pt x="43629" y="29179"/>
                  </a:lnTo>
                  <a:lnTo>
                    <a:pt x="43629" y="262023"/>
                  </a:lnTo>
                  <a:lnTo>
                    <a:pt x="19066" y="262023"/>
                  </a:lnTo>
                  <a:lnTo>
                    <a:pt x="19066" y="272146"/>
                  </a:lnTo>
                  <a:lnTo>
                    <a:pt x="53758" y="272146"/>
                  </a:lnTo>
                  <a:lnTo>
                    <a:pt x="53758" y="19056"/>
                  </a:lnTo>
                  <a:close/>
                  <a:moveTo>
                    <a:pt x="148423" y="272146"/>
                  </a:moveTo>
                  <a:lnTo>
                    <a:pt x="148423" y="262023"/>
                  </a:lnTo>
                  <a:lnTo>
                    <a:pt x="123860" y="262023"/>
                  </a:lnTo>
                  <a:lnTo>
                    <a:pt x="123860" y="29179"/>
                  </a:lnTo>
                  <a:lnTo>
                    <a:pt x="148423" y="29179"/>
                  </a:lnTo>
                  <a:lnTo>
                    <a:pt x="148423" y="19056"/>
                  </a:lnTo>
                  <a:lnTo>
                    <a:pt x="113730" y="19056"/>
                  </a:lnTo>
                  <a:lnTo>
                    <a:pt x="113730" y="272146"/>
                  </a:lnTo>
                  <a:lnTo>
                    <a:pt x="148423" y="272146"/>
                  </a:lnTo>
                  <a:close/>
                  <a:moveTo>
                    <a:pt x="255242" y="174708"/>
                  </a:moveTo>
                  <a:cubicBezTo>
                    <a:pt x="294494" y="171667"/>
                    <a:pt x="322600" y="148134"/>
                    <a:pt x="322600" y="122567"/>
                  </a:cubicBezTo>
                  <a:cubicBezTo>
                    <a:pt x="322600" y="96246"/>
                    <a:pt x="293740" y="73220"/>
                    <a:pt x="255242" y="70179"/>
                  </a:cubicBezTo>
                  <a:lnTo>
                    <a:pt x="255242" y="56007"/>
                  </a:lnTo>
                  <a:cubicBezTo>
                    <a:pt x="255242" y="47400"/>
                    <a:pt x="255242" y="43858"/>
                    <a:pt x="279305" y="43858"/>
                  </a:cubicBezTo>
                  <a:lnTo>
                    <a:pt x="287661" y="43858"/>
                  </a:lnTo>
                  <a:lnTo>
                    <a:pt x="287661" y="36015"/>
                  </a:lnTo>
                  <a:cubicBezTo>
                    <a:pt x="278542" y="36768"/>
                    <a:pt x="255242" y="36768"/>
                    <a:pt x="244867" y="36768"/>
                  </a:cubicBezTo>
                  <a:cubicBezTo>
                    <a:pt x="234484" y="36768"/>
                    <a:pt x="210930" y="36768"/>
                    <a:pt x="201818" y="36015"/>
                  </a:cubicBezTo>
                  <a:lnTo>
                    <a:pt x="201818" y="43858"/>
                  </a:lnTo>
                  <a:lnTo>
                    <a:pt x="210175" y="43858"/>
                  </a:lnTo>
                  <a:cubicBezTo>
                    <a:pt x="234230" y="43858"/>
                    <a:pt x="234230" y="47146"/>
                    <a:pt x="234230" y="56007"/>
                  </a:cubicBezTo>
                  <a:lnTo>
                    <a:pt x="234230" y="70179"/>
                  </a:lnTo>
                  <a:cubicBezTo>
                    <a:pt x="195486" y="73976"/>
                    <a:pt x="168388" y="97263"/>
                    <a:pt x="168388" y="122313"/>
                  </a:cubicBezTo>
                  <a:cubicBezTo>
                    <a:pt x="168388" y="148387"/>
                    <a:pt x="196496" y="170913"/>
                    <a:pt x="234230" y="174708"/>
                  </a:cubicBezTo>
                  <a:lnTo>
                    <a:pt x="234230" y="188880"/>
                  </a:lnTo>
                  <a:cubicBezTo>
                    <a:pt x="234230" y="197487"/>
                    <a:pt x="234230" y="201029"/>
                    <a:pt x="210175" y="201029"/>
                  </a:cubicBezTo>
                  <a:lnTo>
                    <a:pt x="201818" y="201029"/>
                  </a:lnTo>
                  <a:lnTo>
                    <a:pt x="201818" y="208873"/>
                  </a:lnTo>
                  <a:cubicBezTo>
                    <a:pt x="210930" y="208111"/>
                    <a:pt x="234230" y="208111"/>
                    <a:pt x="244613" y="208111"/>
                  </a:cubicBezTo>
                  <a:cubicBezTo>
                    <a:pt x="254996" y="208111"/>
                    <a:pt x="278542" y="208111"/>
                    <a:pt x="287661" y="208873"/>
                  </a:cubicBezTo>
                  <a:lnTo>
                    <a:pt x="287661" y="201029"/>
                  </a:lnTo>
                  <a:lnTo>
                    <a:pt x="279305" y="201029"/>
                  </a:lnTo>
                  <a:cubicBezTo>
                    <a:pt x="255242" y="201029"/>
                    <a:pt x="255242" y="197733"/>
                    <a:pt x="255242" y="188880"/>
                  </a:cubicBezTo>
                  <a:lnTo>
                    <a:pt x="255242" y="174708"/>
                  </a:lnTo>
                  <a:close/>
                  <a:moveTo>
                    <a:pt x="234230" y="168888"/>
                  </a:moveTo>
                  <a:cubicBezTo>
                    <a:pt x="198267" y="164076"/>
                    <a:pt x="193714" y="138264"/>
                    <a:pt x="193714" y="122567"/>
                  </a:cubicBezTo>
                  <a:cubicBezTo>
                    <a:pt x="193714" y="109410"/>
                    <a:pt x="196241" y="81066"/>
                    <a:pt x="234230" y="75999"/>
                  </a:cubicBezTo>
                  <a:lnTo>
                    <a:pt x="234230" y="168888"/>
                  </a:lnTo>
                  <a:close/>
                  <a:moveTo>
                    <a:pt x="255242" y="75745"/>
                  </a:moveTo>
                  <a:cubicBezTo>
                    <a:pt x="290188" y="79796"/>
                    <a:pt x="297283" y="103083"/>
                    <a:pt x="297283" y="122313"/>
                  </a:cubicBezTo>
                  <a:cubicBezTo>
                    <a:pt x="297283" y="137502"/>
                    <a:pt x="293485" y="164585"/>
                    <a:pt x="255242" y="169134"/>
                  </a:cubicBezTo>
                  <a:lnTo>
                    <a:pt x="255242" y="7574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orme libre : forme 243">
              <a:extLst>
                <a:ext uri="{FF2B5EF4-FFF2-40B4-BE49-F238E27FC236}">
                  <a16:creationId xmlns:a16="http://schemas.microsoft.com/office/drawing/2014/main" id="{76719BCA-2616-42D1-B697-51B826F4ABFB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11807458" y="-14064636"/>
              <a:ext cx="203371" cy="152445"/>
            </a:xfrm>
            <a:custGeom>
              <a:avLst/>
              <a:gdLst>
                <a:gd name="connsiteX0" fmla="*/ 54172 w 203370"/>
                <a:gd name="connsiteY0" fmla="*/ 24375 h 152445"/>
                <a:gd name="connsiteX1" fmla="*/ 54887 w 203370"/>
                <a:gd name="connsiteY1" fmla="*/ 21534 h 152445"/>
                <a:gd name="connsiteX2" fmla="*/ 52051 w 203370"/>
                <a:gd name="connsiteY2" fmla="*/ 19056 h 152445"/>
                <a:gd name="connsiteX3" fmla="*/ 29354 w 203370"/>
                <a:gd name="connsiteY3" fmla="*/ 20827 h 152445"/>
                <a:gd name="connsiteX4" fmla="*/ 25453 w 203370"/>
                <a:gd name="connsiteY4" fmla="*/ 24899 h 152445"/>
                <a:gd name="connsiteX5" fmla="*/ 30061 w 203370"/>
                <a:gd name="connsiteY5" fmla="*/ 27385 h 152445"/>
                <a:gd name="connsiteX6" fmla="*/ 38570 w 203370"/>
                <a:gd name="connsiteY6" fmla="*/ 30044 h 152445"/>
                <a:gd name="connsiteX7" fmla="*/ 35733 w 203370"/>
                <a:gd name="connsiteY7" fmla="*/ 42447 h 152445"/>
                <a:gd name="connsiteX8" fmla="*/ 31658 w 203370"/>
                <a:gd name="connsiteY8" fmla="*/ 58755 h 152445"/>
                <a:gd name="connsiteX9" fmla="*/ 19956 w 203370"/>
                <a:gd name="connsiteY9" fmla="*/ 105895 h 152445"/>
                <a:gd name="connsiteX10" fmla="*/ 19066 w 203370"/>
                <a:gd name="connsiteY10" fmla="*/ 114573 h 152445"/>
                <a:gd name="connsiteX11" fmla="*/ 45131 w 203370"/>
                <a:gd name="connsiteY11" fmla="*/ 143815 h 152445"/>
                <a:gd name="connsiteX12" fmla="*/ 90882 w 203370"/>
                <a:gd name="connsiteY12" fmla="*/ 93484 h 152445"/>
                <a:gd name="connsiteX13" fmla="*/ 64285 w 203370"/>
                <a:gd name="connsiteY13" fmla="*/ 63893 h 152445"/>
                <a:gd name="connsiteX14" fmla="*/ 41937 w 203370"/>
                <a:gd name="connsiteY14" fmla="*/ 73634 h 152445"/>
                <a:gd name="connsiteX15" fmla="*/ 54172 w 203370"/>
                <a:gd name="connsiteY15" fmla="*/ 24375 h 152445"/>
                <a:gd name="connsiteX16" fmla="*/ 45306 w 203370"/>
                <a:gd name="connsiteY16" fmla="*/ 138853 h 152445"/>
                <a:gd name="connsiteX17" fmla="*/ 31658 w 203370"/>
                <a:gd name="connsiteY17" fmla="*/ 120782 h 152445"/>
                <a:gd name="connsiteX18" fmla="*/ 38220 w 203370"/>
                <a:gd name="connsiteY18" fmla="*/ 88173 h 152445"/>
                <a:gd name="connsiteX19" fmla="*/ 42653 w 203370"/>
                <a:gd name="connsiteY19" fmla="*/ 80551 h 152445"/>
                <a:gd name="connsiteX20" fmla="*/ 63752 w 203370"/>
                <a:gd name="connsiteY20" fmla="*/ 68855 h 152445"/>
                <a:gd name="connsiteX21" fmla="*/ 76693 w 203370"/>
                <a:gd name="connsiteY21" fmla="*/ 86045 h 152445"/>
                <a:gd name="connsiteX22" fmla="*/ 67470 w 203370"/>
                <a:gd name="connsiteY22" fmla="*/ 121663 h 152445"/>
                <a:gd name="connsiteX23" fmla="*/ 45306 w 203370"/>
                <a:gd name="connsiteY23" fmla="*/ 138853 h 152445"/>
                <a:gd name="connsiteX24" fmla="*/ 171257 w 203370"/>
                <a:gd name="connsiteY24" fmla="*/ 74349 h 152445"/>
                <a:gd name="connsiteX25" fmla="*/ 152994 w 203370"/>
                <a:gd name="connsiteY25" fmla="*/ 63893 h 152445"/>
                <a:gd name="connsiteX26" fmla="*/ 107250 w 203370"/>
                <a:gd name="connsiteY26" fmla="*/ 114398 h 152445"/>
                <a:gd name="connsiteX27" fmla="*/ 134022 w 203370"/>
                <a:gd name="connsiteY27" fmla="*/ 143815 h 152445"/>
                <a:gd name="connsiteX28" fmla="*/ 159198 w 203370"/>
                <a:gd name="connsiteY28" fmla="*/ 131412 h 152445"/>
                <a:gd name="connsiteX29" fmla="*/ 177461 w 203370"/>
                <a:gd name="connsiteY29" fmla="*/ 143815 h 152445"/>
                <a:gd name="connsiteX30" fmla="*/ 191475 w 203370"/>
                <a:gd name="connsiteY30" fmla="*/ 134422 h 152445"/>
                <a:gd name="connsiteX31" fmla="*/ 197679 w 203370"/>
                <a:gd name="connsiteY31" fmla="*/ 116700 h 152445"/>
                <a:gd name="connsiteX32" fmla="*/ 194843 w 203370"/>
                <a:gd name="connsiteY32" fmla="*/ 114398 h 152445"/>
                <a:gd name="connsiteX33" fmla="*/ 190942 w 203370"/>
                <a:gd name="connsiteY33" fmla="*/ 119892 h 152445"/>
                <a:gd name="connsiteX34" fmla="*/ 177994 w 203370"/>
                <a:gd name="connsiteY34" fmla="*/ 138853 h 152445"/>
                <a:gd name="connsiteX35" fmla="*/ 172146 w 203370"/>
                <a:gd name="connsiteY35" fmla="*/ 130175 h 152445"/>
                <a:gd name="connsiteX36" fmla="*/ 174800 w 203370"/>
                <a:gd name="connsiteY36" fmla="*/ 116168 h 152445"/>
                <a:gd name="connsiteX37" fmla="*/ 178700 w 203370"/>
                <a:gd name="connsiteY37" fmla="*/ 100217 h 152445"/>
                <a:gd name="connsiteX38" fmla="*/ 182251 w 203370"/>
                <a:gd name="connsiteY38" fmla="*/ 86751 h 152445"/>
                <a:gd name="connsiteX39" fmla="*/ 185445 w 203370"/>
                <a:gd name="connsiteY39" fmla="*/ 72927 h 152445"/>
                <a:gd name="connsiteX40" fmla="*/ 179416 w 203370"/>
                <a:gd name="connsiteY40" fmla="*/ 67259 h 152445"/>
                <a:gd name="connsiteX41" fmla="*/ 171257 w 203370"/>
                <a:gd name="connsiteY41" fmla="*/ 74349 h 152445"/>
                <a:gd name="connsiteX42" fmla="*/ 159912 w 203370"/>
                <a:gd name="connsiteY42" fmla="*/ 119892 h 152445"/>
                <a:gd name="connsiteX43" fmla="*/ 150864 w 203370"/>
                <a:gd name="connsiteY43" fmla="*/ 131763 h 152445"/>
                <a:gd name="connsiteX44" fmla="*/ 134554 w 203370"/>
                <a:gd name="connsiteY44" fmla="*/ 138853 h 152445"/>
                <a:gd name="connsiteX45" fmla="*/ 121606 w 203370"/>
                <a:gd name="connsiteY45" fmla="*/ 121663 h 152445"/>
                <a:gd name="connsiteX46" fmla="*/ 130829 w 203370"/>
                <a:gd name="connsiteY46" fmla="*/ 85687 h 152445"/>
                <a:gd name="connsiteX47" fmla="*/ 152994 w 203370"/>
                <a:gd name="connsiteY47" fmla="*/ 68855 h 152445"/>
                <a:gd name="connsiteX48" fmla="*/ 168778 w 203370"/>
                <a:gd name="connsiteY48" fmla="*/ 84274 h 152445"/>
                <a:gd name="connsiteX49" fmla="*/ 168246 w 203370"/>
                <a:gd name="connsiteY49" fmla="*/ 86751 h 152445"/>
                <a:gd name="connsiteX50" fmla="*/ 159912 w 203370"/>
                <a:gd name="connsiteY50" fmla="*/ 119892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3370" h="152445">
                  <a:moveTo>
                    <a:pt x="54172" y="24375"/>
                  </a:moveTo>
                  <a:cubicBezTo>
                    <a:pt x="54354" y="24018"/>
                    <a:pt x="54887" y="21715"/>
                    <a:pt x="54887" y="21534"/>
                  </a:cubicBezTo>
                  <a:cubicBezTo>
                    <a:pt x="54887" y="20651"/>
                    <a:pt x="54172" y="19056"/>
                    <a:pt x="52051" y="19056"/>
                  </a:cubicBezTo>
                  <a:cubicBezTo>
                    <a:pt x="48500" y="19056"/>
                    <a:pt x="33787" y="20468"/>
                    <a:pt x="29354" y="20827"/>
                  </a:cubicBezTo>
                  <a:cubicBezTo>
                    <a:pt x="27932" y="21002"/>
                    <a:pt x="25453" y="21183"/>
                    <a:pt x="25453" y="24899"/>
                  </a:cubicBezTo>
                  <a:cubicBezTo>
                    <a:pt x="25453" y="27385"/>
                    <a:pt x="27932" y="27385"/>
                    <a:pt x="30061" y="27385"/>
                  </a:cubicBezTo>
                  <a:cubicBezTo>
                    <a:pt x="38570" y="27385"/>
                    <a:pt x="38570" y="28624"/>
                    <a:pt x="38570" y="30044"/>
                  </a:cubicBezTo>
                  <a:cubicBezTo>
                    <a:pt x="38570" y="31283"/>
                    <a:pt x="36798" y="38373"/>
                    <a:pt x="35733" y="42447"/>
                  </a:cubicBezTo>
                  <a:lnTo>
                    <a:pt x="31658" y="58755"/>
                  </a:lnTo>
                  <a:cubicBezTo>
                    <a:pt x="30061" y="64773"/>
                    <a:pt x="20306" y="103592"/>
                    <a:pt x="19956" y="105895"/>
                  </a:cubicBezTo>
                  <a:cubicBezTo>
                    <a:pt x="19066" y="110142"/>
                    <a:pt x="19066" y="112453"/>
                    <a:pt x="19066" y="114573"/>
                  </a:cubicBezTo>
                  <a:cubicBezTo>
                    <a:pt x="19066" y="132476"/>
                    <a:pt x="30418" y="143815"/>
                    <a:pt x="45131" y="143815"/>
                  </a:cubicBezTo>
                  <a:cubicBezTo>
                    <a:pt x="67295" y="143815"/>
                    <a:pt x="90882" y="119718"/>
                    <a:pt x="90882" y="93484"/>
                  </a:cubicBezTo>
                  <a:cubicBezTo>
                    <a:pt x="90882" y="72754"/>
                    <a:pt x="76518" y="63893"/>
                    <a:pt x="64285" y="63893"/>
                  </a:cubicBezTo>
                  <a:cubicBezTo>
                    <a:pt x="55061" y="63893"/>
                    <a:pt x="47260" y="69029"/>
                    <a:pt x="41937" y="73634"/>
                  </a:cubicBezTo>
                  <a:lnTo>
                    <a:pt x="54172" y="24375"/>
                  </a:lnTo>
                  <a:close/>
                  <a:moveTo>
                    <a:pt x="45306" y="138853"/>
                  </a:moveTo>
                  <a:cubicBezTo>
                    <a:pt x="36623" y="138853"/>
                    <a:pt x="31658" y="131231"/>
                    <a:pt x="31658" y="120782"/>
                  </a:cubicBezTo>
                  <a:cubicBezTo>
                    <a:pt x="31658" y="114222"/>
                    <a:pt x="33255" y="108196"/>
                    <a:pt x="38220" y="88173"/>
                  </a:cubicBezTo>
                  <a:cubicBezTo>
                    <a:pt x="39284" y="84806"/>
                    <a:pt x="39284" y="84448"/>
                    <a:pt x="42653" y="80551"/>
                  </a:cubicBezTo>
                  <a:cubicBezTo>
                    <a:pt x="49390" y="72754"/>
                    <a:pt x="57366" y="68855"/>
                    <a:pt x="63752" y="68855"/>
                  </a:cubicBezTo>
                  <a:cubicBezTo>
                    <a:pt x="70664" y="68855"/>
                    <a:pt x="76693" y="73991"/>
                    <a:pt x="76693" y="86045"/>
                  </a:cubicBezTo>
                  <a:cubicBezTo>
                    <a:pt x="76693" y="93309"/>
                    <a:pt x="72792" y="111389"/>
                    <a:pt x="67470" y="121663"/>
                  </a:cubicBezTo>
                  <a:cubicBezTo>
                    <a:pt x="63220" y="130349"/>
                    <a:pt x="54354" y="138853"/>
                    <a:pt x="45306" y="138853"/>
                  </a:cubicBezTo>
                  <a:close/>
                  <a:moveTo>
                    <a:pt x="171257" y="74349"/>
                  </a:moveTo>
                  <a:cubicBezTo>
                    <a:pt x="167531" y="68497"/>
                    <a:pt x="161501" y="63893"/>
                    <a:pt x="152994" y="63893"/>
                  </a:cubicBezTo>
                  <a:cubicBezTo>
                    <a:pt x="130297" y="63893"/>
                    <a:pt x="107250" y="88878"/>
                    <a:pt x="107250" y="114398"/>
                  </a:cubicBezTo>
                  <a:cubicBezTo>
                    <a:pt x="107250" y="131588"/>
                    <a:pt x="118770" y="143815"/>
                    <a:pt x="134022" y="143815"/>
                  </a:cubicBezTo>
                  <a:cubicBezTo>
                    <a:pt x="143596" y="143815"/>
                    <a:pt x="152104" y="138321"/>
                    <a:pt x="159198" y="131412"/>
                  </a:cubicBezTo>
                  <a:cubicBezTo>
                    <a:pt x="162566" y="142044"/>
                    <a:pt x="172854" y="143815"/>
                    <a:pt x="177461" y="143815"/>
                  </a:cubicBezTo>
                  <a:cubicBezTo>
                    <a:pt x="183849" y="143815"/>
                    <a:pt x="188281" y="139917"/>
                    <a:pt x="191475" y="134422"/>
                  </a:cubicBezTo>
                  <a:cubicBezTo>
                    <a:pt x="195375" y="127514"/>
                    <a:pt x="197679" y="117415"/>
                    <a:pt x="197679" y="116700"/>
                  </a:cubicBezTo>
                  <a:cubicBezTo>
                    <a:pt x="197679" y="114398"/>
                    <a:pt x="195375" y="114398"/>
                    <a:pt x="194843" y="114398"/>
                  </a:cubicBezTo>
                  <a:cubicBezTo>
                    <a:pt x="192357" y="114398"/>
                    <a:pt x="192181" y="115105"/>
                    <a:pt x="190942" y="119892"/>
                  </a:cubicBezTo>
                  <a:cubicBezTo>
                    <a:pt x="188814" y="128396"/>
                    <a:pt x="185445" y="138853"/>
                    <a:pt x="177994" y="138853"/>
                  </a:cubicBezTo>
                  <a:cubicBezTo>
                    <a:pt x="173385" y="138853"/>
                    <a:pt x="172146" y="134954"/>
                    <a:pt x="172146" y="130175"/>
                  </a:cubicBezTo>
                  <a:cubicBezTo>
                    <a:pt x="172146" y="127157"/>
                    <a:pt x="173561" y="120782"/>
                    <a:pt x="174800" y="116168"/>
                  </a:cubicBezTo>
                  <a:cubicBezTo>
                    <a:pt x="176047" y="111389"/>
                    <a:pt x="177818" y="104124"/>
                    <a:pt x="178700" y="100217"/>
                  </a:cubicBezTo>
                  <a:lnTo>
                    <a:pt x="182251" y="86751"/>
                  </a:lnTo>
                  <a:cubicBezTo>
                    <a:pt x="183316" y="82147"/>
                    <a:pt x="185445" y="73817"/>
                    <a:pt x="185445" y="72927"/>
                  </a:cubicBezTo>
                  <a:cubicBezTo>
                    <a:pt x="185445" y="69029"/>
                    <a:pt x="182251" y="67259"/>
                    <a:pt x="179416" y="67259"/>
                  </a:cubicBezTo>
                  <a:cubicBezTo>
                    <a:pt x="176396" y="67259"/>
                    <a:pt x="172321" y="69387"/>
                    <a:pt x="171257" y="74349"/>
                  </a:cubicBezTo>
                  <a:close/>
                  <a:moveTo>
                    <a:pt x="159912" y="119892"/>
                  </a:moveTo>
                  <a:cubicBezTo>
                    <a:pt x="158665" y="124854"/>
                    <a:pt x="154765" y="128396"/>
                    <a:pt x="150864" y="131763"/>
                  </a:cubicBezTo>
                  <a:cubicBezTo>
                    <a:pt x="149267" y="133183"/>
                    <a:pt x="142181" y="138853"/>
                    <a:pt x="134554" y="138853"/>
                  </a:cubicBezTo>
                  <a:cubicBezTo>
                    <a:pt x="127993" y="138853"/>
                    <a:pt x="121606" y="134247"/>
                    <a:pt x="121606" y="121663"/>
                  </a:cubicBezTo>
                  <a:cubicBezTo>
                    <a:pt x="121606" y="112270"/>
                    <a:pt x="126754" y="92777"/>
                    <a:pt x="130829" y="85687"/>
                  </a:cubicBezTo>
                  <a:cubicBezTo>
                    <a:pt x="138987" y="71515"/>
                    <a:pt x="148028" y="68855"/>
                    <a:pt x="152994" y="68855"/>
                  </a:cubicBezTo>
                  <a:cubicBezTo>
                    <a:pt x="165402" y="68855"/>
                    <a:pt x="168778" y="82320"/>
                    <a:pt x="168778" y="84274"/>
                  </a:cubicBezTo>
                  <a:cubicBezTo>
                    <a:pt x="168778" y="84981"/>
                    <a:pt x="168420" y="86219"/>
                    <a:pt x="168246" y="86751"/>
                  </a:cubicBezTo>
                  <a:lnTo>
                    <a:pt x="159912" y="11989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orme libre : forme 244">
              <a:extLst>
                <a:ext uri="{FF2B5EF4-FFF2-40B4-BE49-F238E27FC236}">
                  <a16:creationId xmlns:a16="http://schemas.microsoft.com/office/drawing/2014/main" id="{76619FFA-3AE5-481C-88C6-7CFA6B1F4CD3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12029114" y="-13863975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4 h 101630"/>
                <a:gd name="connsiteX4" fmla="*/ 41349 w 50842"/>
                <a:gd name="connsiteY4" fmla="*/ 42598 h 101630"/>
                <a:gd name="connsiteX5" fmla="*/ 42620 w 50842"/>
                <a:gd name="connsiteY5" fmla="*/ 41835 h 101630"/>
                <a:gd name="connsiteX6" fmla="*/ 43128 w 50842"/>
                <a:gd name="connsiteY6" fmla="*/ 45631 h 101630"/>
                <a:gd name="connsiteX7" fmla="*/ 25905 w 50842"/>
                <a:gd name="connsiteY7" fmla="*/ 87894 h 101630"/>
                <a:gd name="connsiteX8" fmla="*/ 23117 w 50842"/>
                <a:gd name="connsiteY8" fmla="*/ 91944 h 101630"/>
                <a:gd name="connsiteX9" fmla="*/ 25651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4"/>
                    <a:pt x="32491" y="45884"/>
                  </a:cubicBezTo>
                  <a:cubicBezTo>
                    <a:pt x="35526" y="45884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0" y="41835"/>
                  </a:cubicBezTo>
                  <a:cubicBezTo>
                    <a:pt x="42874" y="41835"/>
                    <a:pt x="43128" y="42089"/>
                    <a:pt x="43128" y="45631"/>
                  </a:cubicBezTo>
                  <a:cubicBezTo>
                    <a:pt x="43128" y="64361"/>
                    <a:pt x="34263" y="79541"/>
                    <a:pt x="25905" y="87894"/>
                  </a:cubicBezTo>
                  <a:cubicBezTo>
                    <a:pt x="23117" y="90682"/>
                    <a:pt x="23117" y="91189"/>
                    <a:pt x="23117" y="91944"/>
                  </a:cubicBezTo>
                  <a:cubicBezTo>
                    <a:pt x="23117" y="93721"/>
                    <a:pt x="24388" y="94731"/>
                    <a:pt x="25651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orme libre : forme 245">
              <a:extLst>
                <a:ext uri="{FF2B5EF4-FFF2-40B4-BE49-F238E27FC236}">
                  <a16:creationId xmlns:a16="http://schemas.microsoft.com/office/drawing/2014/main" id="{3D8287AA-00AB-46DB-80A0-4D9BC854CB4C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12134083" y="-14010005"/>
              <a:ext cx="177949" cy="203260"/>
            </a:xfrm>
            <a:custGeom>
              <a:avLst/>
              <a:gdLst>
                <a:gd name="connsiteX0" fmla="*/ 105920 w 177949"/>
                <a:gd name="connsiteY0" fmla="*/ 157749 h 203260"/>
                <a:gd name="connsiteX1" fmla="*/ 173278 w 177949"/>
                <a:gd name="connsiteY1" fmla="*/ 105608 h 203260"/>
                <a:gd name="connsiteX2" fmla="*/ 105920 w 177949"/>
                <a:gd name="connsiteY2" fmla="*/ 53220 h 203260"/>
                <a:gd name="connsiteX3" fmla="*/ 105920 w 177949"/>
                <a:gd name="connsiteY3" fmla="*/ 39048 h 203260"/>
                <a:gd name="connsiteX4" fmla="*/ 129983 w 177949"/>
                <a:gd name="connsiteY4" fmla="*/ 26899 h 203260"/>
                <a:gd name="connsiteX5" fmla="*/ 138340 w 177949"/>
                <a:gd name="connsiteY5" fmla="*/ 26899 h 203260"/>
                <a:gd name="connsiteX6" fmla="*/ 138340 w 177949"/>
                <a:gd name="connsiteY6" fmla="*/ 19056 h 203260"/>
                <a:gd name="connsiteX7" fmla="*/ 95545 w 177949"/>
                <a:gd name="connsiteY7" fmla="*/ 19809 h 203260"/>
                <a:gd name="connsiteX8" fmla="*/ 52495 w 177949"/>
                <a:gd name="connsiteY8" fmla="*/ 19056 h 203260"/>
                <a:gd name="connsiteX9" fmla="*/ 52495 w 177949"/>
                <a:gd name="connsiteY9" fmla="*/ 26899 h 203260"/>
                <a:gd name="connsiteX10" fmla="*/ 60853 w 177949"/>
                <a:gd name="connsiteY10" fmla="*/ 26899 h 203260"/>
                <a:gd name="connsiteX11" fmla="*/ 84908 w 177949"/>
                <a:gd name="connsiteY11" fmla="*/ 39048 h 203260"/>
                <a:gd name="connsiteX12" fmla="*/ 84908 w 177949"/>
                <a:gd name="connsiteY12" fmla="*/ 53220 h 203260"/>
                <a:gd name="connsiteX13" fmla="*/ 19066 w 177949"/>
                <a:gd name="connsiteY13" fmla="*/ 105354 h 203260"/>
                <a:gd name="connsiteX14" fmla="*/ 84908 w 177949"/>
                <a:gd name="connsiteY14" fmla="*/ 157749 h 203260"/>
                <a:gd name="connsiteX15" fmla="*/ 84908 w 177949"/>
                <a:gd name="connsiteY15" fmla="*/ 171921 h 203260"/>
                <a:gd name="connsiteX16" fmla="*/ 60853 w 177949"/>
                <a:gd name="connsiteY16" fmla="*/ 184070 h 203260"/>
                <a:gd name="connsiteX17" fmla="*/ 52495 w 177949"/>
                <a:gd name="connsiteY17" fmla="*/ 184070 h 203260"/>
                <a:gd name="connsiteX18" fmla="*/ 52495 w 177949"/>
                <a:gd name="connsiteY18" fmla="*/ 191913 h 203260"/>
                <a:gd name="connsiteX19" fmla="*/ 95290 w 177949"/>
                <a:gd name="connsiteY19" fmla="*/ 191152 h 203260"/>
                <a:gd name="connsiteX20" fmla="*/ 138340 w 177949"/>
                <a:gd name="connsiteY20" fmla="*/ 191913 h 203260"/>
                <a:gd name="connsiteX21" fmla="*/ 138340 w 177949"/>
                <a:gd name="connsiteY21" fmla="*/ 184070 h 203260"/>
                <a:gd name="connsiteX22" fmla="*/ 129983 w 177949"/>
                <a:gd name="connsiteY22" fmla="*/ 184070 h 203260"/>
                <a:gd name="connsiteX23" fmla="*/ 105920 w 177949"/>
                <a:gd name="connsiteY23" fmla="*/ 171921 h 203260"/>
                <a:gd name="connsiteX24" fmla="*/ 105920 w 177949"/>
                <a:gd name="connsiteY24" fmla="*/ 157749 h 203260"/>
                <a:gd name="connsiteX25" fmla="*/ 84908 w 177949"/>
                <a:gd name="connsiteY25" fmla="*/ 151929 h 203260"/>
                <a:gd name="connsiteX26" fmla="*/ 44393 w 177949"/>
                <a:gd name="connsiteY26" fmla="*/ 105608 h 203260"/>
                <a:gd name="connsiteX27" fmla="*/ 84908 w 177949"/>
                <a:gd name="connsiteY27" fmla="*/ 59040 h 203260"/>
                <a:gd name="connsiteX28" fmla="*/ 84908 w 177949"/>
                <a:gd name="connsiteY28" fmla="*/ 151929 h 203260"/>
                <a:gd name="connsiteX29" fmla="*/ 105920 w 177949"/>
                <a:gd name="connsiteY29" fmla="*/ 58786 h 203260"/>
                <a:gd name="connsiteX30" fmla="*/ 147960 w 177949"/>
                <a:gd name="connsiteY30" fmla="*/ 105354 h 203260"/>
                <a:gd name="connsiteX31" fmla="*/ 105920 w 177949"/>
                <a:gd name="connsiteY31" fmla="*/ 152175 h 203260"/>
                <a:gd name="connsiteX32" fmla="*/ 105920 w 177949"/>
                <a:gd name="connsiteY32" fmla="*/ 5878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03260">
                  <a:moveTo>
                    <a:pt x="105920" y="157749"/>
                  </a:moveTo>
                  <a:cubicBezTo>
                    <a:pt x="145172" y="154708"/>
                    <a:pt x="173278" y="131175"/>
                    <a:pt x="173278" y="105608"/>
                  </a:cubicBezTo>
                  <a:cubicBezTo>
                    <a:pt x="173278" y="79287"/>
                    <a:pt x="144417" y="56261"/>
                    <a:pt x="105920" y="53220"/>
                  </a:cubicBezTo>
                  <a:lnTo>
                    <a:pt x="105920" y="39048"/>
                  </a:lnTo>
                  <a:cubicBezTo>
                    <a:pt x="105920" y="30441"/>
                    <a:pt x="105920" y="26899"/>
                    <a:pt x="129983" y="26899"/>
                  </a:cubicBezTo>
                  <a:lnTo>
                    <a:pt x="138340" y="26899"/>
                  </a:lnTo>
                  <a:lnTo>
                    <a:pt x="138340" y="19056"/>
                  </a:lnTo>
                  <a:cubicBezTo>
                    <a:pt x="129220" y="19809"/>
                    <a:pt x="105920" y="19809"/>
                    <a:pt x="95545" y="19809"/>
                  </a:cubicBezTo>
                  <a:cubicBezTo>
                    <a:pt x="85162" y="19809"/>
                    <a:pt x="61608" y="19809"/>
                    <a:pt x="52495" y="19056"/>
                  </a:cubicBezTo>
                  <a:lnTo>
                    <a:pt x="52495" y="26899"/>
                  </a:lnTo>
                  <a:lnTo>
                    <a:pt x="60853" y="26899"/>
                  </a:lnTo>
                  <a:cubicBezTo>
                    <a:pt x="84908" y="26899"/>
                    <a:pt x="84908" y="30187"/>
                    <a:pt x="84908" y="39048"/>
                  </a:cubicBezTo>
                  <a:lnTo>
                    <a:pt x="84908" y="53220"/>
                  </a:lnTo>
                  <a:cubicBezTo>
                    <a:pt x="46164" y="57017"/>
                    <a:pt x="19066" y="80304"/>
                    <a:pt x="19066" y="105354"/>
                  </a:cubicBezTo>
                  <a:cubicBezTo>
                    <a:pt x="19066" y="131428"/>
                    <a:pt x="47173" y="153954"/>
                    <a:pt x="84908" y="157749"/>
                  </a:cubicBezTo>
                  <a:lnTo>
                    <a:pt x="84908" y="171921"/>
                  </a:lnTo>
                  <a:cubicBezTo>
                    <a:pt x="84908" y="180528"/>
                    <a:pt x="84908" y="184070"/>
                    <a:pt x="60853" y="184070"/>
                  </a:cubicBezTo>
                  <a:lnTo>
                    <a:pt x="52495" y="184070"/>
                  </a:lnTo>
                  <a:lnTo>
                    <a:pt x="52495" y="191913"/>
                  </a:lnTo>
                  <a:cubicBezTo>
                    <a:pt x="61608" y="191152"/>
                    <a:pt x="84908" y="191152"/>
                    <a:pt x="95290" y="191152"/>
                  </a:cubicBezTo>
                  <a:cubicBezTo>
                    <a:pt x="105674" y="191152"/>
                    <a:pt x="129220" y="191152"/>
                    <a:pt x="138340" y="191913"/>
                  </a:cubicBezTo>
                  <a:lnTo>
                    <a:pt x="138340" y="184070"/>
                  </a:lnTo>
                  <a:lnTo>
                    <a:pt x="129983" y="184070"/>
                  </a:lnTo>
                  <a:cubicBezTo>
                    <a:pt x="105920" y="184070"/>
                    <a:pt x="105920" y="180774"/>
                    <a:pt x="105920" y="171921"/>
                  </a:cubicBezTo>
                  <a:lnTo>
                    <a:pt x="105920" y="157749"/>
                  </a:lnTo>
                  <a:close/>
                  <a:moveTo>
                    <a:pt x="84908" y="151929"/>
                  </a:moveTo>
                  <a:cubicBezTo>
                    <a:pt x="48944" y="147117"/>
                    <a:pt x="44393" y="121305"/>
                    <a:pt x="44393" y="105608"/>
                  </a:cubicBezTo>
                  <a:cubicBezTo>
                    <a:pt x="44393" y="92451"/>
                    <a:pt x="46919" y="64107"/>
                    <a:pt x="84908" y="59040"/>
                  </a:cubicBezTo>
                  <a:lnTo>
                    <a:pt x="84908" y="151929"/>
                  </a:lnTo>
                  <a:close/>
                  <a:moveTo>
                    <a:pt x="105920" y="58786"/>
                  </a:moveTo>
                  <a:cubicBezTo>
                    <a:pt x="140866" y="62837"/>
                    <a:pt x="147960" y="86124"/>
                    <a:pt x="147960" y="105354"/>
                  </a:cubicBezTo>
                  <a:cubicBezTo>
                    <a:pt x="147960" y="120543"/>
                    <a:pt x="144163" y="147626"/>
                    <a:pt x="105920" y="152175"/>
                  </a:cubicBezTo>
                  <a:lnTo>
                    <a:pt x="105920" y="587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orme libre : forme 246">
              <a:extLst>
                <a:ext uri="{FF2B5EF4-FFF2-40B4-BE49-F238E27FC236}">
                  <a16:creationId xmlns:a16="http://schemas.microsoft.com/office/drawing/2014/main" id="{7C1DA3CF-2CBE-4E90-9C57-3B94E1B3155E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>
              <a:off x="12313630" y="-14064636"/>
              <a:ext cx="203371" cy="152445"/>
            </a:xfrm>
            <a:custGeom>
              <a:avLst/>
              <a:gdLst>
                <a:gd name="connsiteX0" fmla="*/ 109495 w 203370"/>
                <a:gd name="connsiteY0" fmla="*/ 24375 h 152445"/>
                <a:gd name="connsiteX1" fmla="*/ 110201 w 203370"/>
                <a:gd name="connsiteY1" fmla="*/ 21534 h 152445"/>
                <a:gd name="connsiteX2" fmla="*/ 107365 w 203370"/>
                <a:gd name="connsiteY2" fmla="*/ 19056 h 152445"/>
                <a:gd name="connsiteX3" fmla="*/ 84669 w 203370"/>
                <a:gd name="connsiteY3" fmla="*/ 20827 h 152445"/>
                <a:gd name="connsiteX4" fmla="*/ 80768 w 203370"/>
                <a:gd name="connsiteY4" fmla="*/ 24899 h 152445"/>
                <a:gd name="connsiteX5" fmla="*/ 85376 w 203370"/>
                <a:gd name="connsiteY5" fmla="*/ 27385 h 152445"/>
                <a:gd name="connsiteX6" fmla="*/ 93892 w 203370"/>
                <a:gd name="connsiteY6" fmla="*/ 30044 h 152445"/>
                <a:gd name="connsiteX7" fmla="*/ 93177 w 203370"/>
                <a:gd name="connsiteY7" fmla="*/ 33943 h 152445"/>
                <a:gd name="connsiteX8" fmla="*/ 83072 w 203370"/>
                <a:gd name="connsiteY8" fmla="*/ 74349 h 152445"/>
                <a:gd name="connsiteX9" fmla="*/ 64809 w 203370"/>
                <a:gd name="connsiteY9" fmla="*/ 63893 h 152445"/>
                <a:gd name="connsiteX10" fmla="*/ 19066 w 203370"/>
                <a:gd name="connsiteY10" fmla="*/ 114398 h 152445"/>
                <a:gd name="connsiteX11" fmla="*/ 45838 w 203370"/>
                <a:gd name="connsiteY11" fmla="*/ 143815 h 152445"/>
                <a:gd name="connsiteX12" fmla="*/ 71013 w 203370"/>
                <a:gd name="connsiteY12" fmla="*/ 131412 h 152445"/>
                <a:gd name="connsiteX13" fmla="*/ 89276 w 203370"/>
                <a:gd name="connsiteY13" fmla="*/ 143815 h 152445"/>
                <a:gd name="connsiteX14" fmla="*/ 103290 w 203370"/>
                <a:gd name="connsiteY14" fmla="*/ 134422 h 152445"/>
                <a:gd name="connsiteX15" fmla="*/ 109495 w 203370"/>
                <a:gd name="connsiteY15" fmla="*/ 116700 h 152445"/>
                <a:gd name="connsiteX16" fmla="*/ 106658 w 203370"/>
                <a:gd name="connsiteY16" fmla="*/ 114398 h 152445"/>
                <a:gd name="connsiteX17" fmla="*/ 102758 w 203370"/>
                <a:gd name="connsiteY17" fmla="*/ 119892 h 152445"/>
                <a:gd name="connsiteX18" fmla="*/ 89809 w 203370"/>
                <a:gd name="connsiteY18" fmla="*/ 138853 h 152445"/>
                <a:gd name="connsiteX19" fmla="*/ 83962 w 203370"/>
                <a:gd name="connsiteY19" fmla="*/ 130175 h 152445"/>
                <a:gd name="connsiteX20" fmla="*/ 84844 w 203370"/>
                <a:gd name="connsiteY20" fmla="*/ 122902 h 152445"/>
                <a:gd name="connsiteX21" fmla="*/ 109495 w 203370"/>
                <a:gd name="connsiteY21" fmla="*/ 24375 h 152445"/>
                <a:gd name="connsiteX22" fmla="*/ 71728 w 203370"/>
                <a:gd name="connsiteY22" fmla="*/ 119892 h 152445"/>
                <a:gd name="connsiteX23" fmla="*/ 62679 w 203370"/>
                <a:gd name="connsiteY23" fmla="*/ 131763 h 152445"/>
                <a:gd name="connsiteX24" fmla="*/ 46370 w 203370"/>
                <a:gd name="connsiteY24" fmla="*/ 138853 h 152445"/>
                <a:gd name="connsiteX25" fmla="*/ 33421 w 203370"/>
                <a:gd name="connsiteY25" fmla="*/ 121663 h 152445"/>
                <a:gd name="connsiteX26" fmla="*/ 42644 w 203370"/>
                <a:gd name="connsiteY26" fmla="*/ 85687 h 152445"/>
                <a:gd name="connsiteX27" fmla="*/ 64809 w 203370"/>
                <a:gd name="connsiteY27" fmla="*/ 68855 h 152445"/>
                <a:gd name="connsiteX28" fmla="*/ 80594 w 203370"/>
                <a:gd name="connsiteY28" fmla="*/ 84274 h 152445"/>
                <a:gd name="connsiteX29" fmla="*/ 80062 w 203370"/>
                <a:gd name="connsiteY29" fmla="*/ 86751 h 152445"/>
                <a:gd name="connsiteX30" fmla="*/ 71728 w 203370"/>
                <a:gd name="connsiteY30" fmla="*/ 119892 h 152445"/>
                <a:gd name="connsiteX31" fmla="*/ 191337 w 203370"/>
                <a:gd name="connsiteY31" fmla="*/ 74166 h 152445"/>
                <a:gd name="connsiteX32" fmla="*/ 182297 w 203370"/>
                <a:gd name="connsiteY32" fmla="*/ 84091 h 152445"/>
                <a:gd name="connsiteX33" fmla="*/ 189208 w 203370"/>
                <a:gd name="connsiteY33" fmla="*/ 90649 h 152445"/>
                <a:gd name="connsiteX34" fmla="*/ 199321 w 203370"/>
                <a:gd name="connsiteY34" fmla="*/ 79312 h 152445"/>
                <a:gd name="connsiteX35" fmla="*/ 175910 w 203370"/>
                <a:gd name="connsiteY35" fmla="*/ 63893 h 152445"/>
                <a:gd name="connsiteX36" fmla="*/ 124670 w 203370"/>
                <a:gd name="connsiteY36" fmla="*/ 112985 h 152445"/>
                <a:gd name="connsiteX37" fmla="*/ 157471 w 203370"/>
                <a:gd name="connsiteY37" fmla="*/ 143815 h 152445"/>
                <a:gd name="connsiteX38" fmla="*/ 201442 w 203370"/>
                <a:gd name="connsiteY38" fmla="*/ 123790 h 152445"/>
                <a:gd name="connsiteX39" fmla="*/ 198431 w 203370"/>
                <a:gd name="connsiteY39" fmla="*/ 120782 h 152445"/>
                <a:gd name="connsiteX40" fmla="*/ 195595 w 203370"/>
                <a:gd name="connsiteY40" fmla="*/ 122551 h 152445"/>
                <a:gd name="connsiteX41" fmla="*/ 157828 w 203370"/>
                <a:gd name="connsiteY41" fmla="*/ 138853 h 152445"/>
                <a:gd name="connsiteX42" fmla="*/ 139382 w 203370"/>
                <a:gd name="connsiteY42" fmla="*/ 119185 h 152445"/>
                <a:gd name="connsiteX43" fmla="*/ 151092 w 203370"/>
                <a:gd name="connsiteY43" fmla="*/ 82495 h 152445"/>
                <a:gd name="connsiteX44" fmla="*/ 175910 w 203370"/>
                <a:gd name="connsiteY44" fmla="*/ 68855 h 152445"/>
                <a:gd name="connsiteX45" fmla="*/ 191337 w 203370"/>
                <a:gd name="connsiteY45" fmla="*/ 74166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3370" h="152445">
                  <a:moveTo>
                    <a:pt x="109495" y="24375"/>
                  </a:moveTo>
                  <a:cubicBezTo>
                    <a:pt x="109669" y="24018"/>
                    <a:pt x="110201" y="21715"/>
                    <a:pt x="110201" y="21534"/>
                  </a:cubicBezTo>
                  <a:cubicBezTo>
                    <a:pt x="110201" y="20651"/>
                    <a:pt x="109495" y="19056"/>
                    <a:pt x="107365" y="19056"/>
                  </a:cubicBezTo>
                  <a:cubicBezTo>
                    <a:pt x="103814" y="19056"/>
                    <a:pt x="89102" y="20468"/>
                    <a:pt x="84669" y="20827"/>
                  </a:cubicBezTo>
                  <a:cubicBezTo>
                    <a:pt x="83247" y="21002"/>
                    <a:pt x="80768" y="21183"/>
                    <a:pt x="80768" y="24899"/>
                  </a:cubicBezTo>
                  <a:cubicBezTo>
                    <a:pt x="80768" y="27385"/>
                    <a:pt x="83247" y="27385"/>
                    <a:pt x="85376" y="27385"/>
                  </a:cubicBezTo>
                  <a:cubicBezTo>
                    <a:pt x="93892" y="27385"/>
                    <a:pt x="93892" y="28624"/>
                    <a:pt x="93892" y="30044"/>
                  </a:cubicBezTo>
                  <a:cubicBezTo>
                    <a:pt x="93892" y="31283"/>
                    <a:pt x="93535" y="32347"/>
                    <a:pt x="93177" y="33943"/>
                  </a:cubicBezTo>
                  <a:lnTo>
                    <a:pt x="83072" y="74349"/>
                  </a:lnTo>
                  <a:cubicBezTo>
                    <a:pt x="79346" y="68497"/>
                    <a:pt x="73317" y="63893"/>
                    <a:pt x="64809" y="63893"/>
                  </a:cubicBezTo>
                  <a:cubicBezTo>
                    <a:pt x="42112" y="63893"/>
                    <a:pt x="19066" y="88878"/>
                    <a:pt x="19066" y="114398"/>
                  </a:cubicBezTo>
                  <a:cubicBezTo>
                    <a:pt x="19066" y="131588"/>
                    <a:pt x="30585" y="143815"/>
                    <a:pt x="45838" y="143815"/>
                  </a:cubicBezTo>
                  <a:cubicBezTo>
                    <a:pt x="55411" y="143815"/>
                    <a:pt x="63919" y="138321"/>
                    <a:pt x="71013" y="131412"/>
                  </a:cubicBezTo>
                  <a:cubicBezTo>
                    <a:pt x="74381" y="142044"/>
                    <a:pt x="84669" y="143815"/>
                    <a:pt x="89276" y="143815"/>
                  </a:cubicBezTo>
                  <a:cubicBezTo>
                    <a:pt x="95664" y="143815"/>
                    <a:pt x="100097" y="139917"/>
                    <a:pt x="103290" y="134422"/>
                  </a:cubicBezTo>
                  <a:cubicBezTo>
                    <a:pt x="107190" y="127514"/>
                    <a:pt x="109495" y="117415"/>
                    <a:pt x="109495" y="116700"/>
                  </a:cubicBezTo>
                  <a:cubicBezTo>
                    <a:pt x="109495" y="114398"/>
                    <a:pt x="107190" y="114398"/>
                    <a:pt x="106658" y="114398"/>
                  </a:cubicBezTo>
                  <a:cubicBezTo>
                    <a:pt x="104172" y="114398"/>
                    <a:pt x="103997" y="115105"/>
                    <a:pt x="102758" y="119892"/>
                  </a:cubicBezTo>
                  <a:cubicBezTo>
                    <a:pt x="100629" y="128396"/>
                    <a:pt x="97260" y="138853"/>
                    <a:pt x="89809" y="138853"/>
                  </a:cubicBezTo>
                  <a:cubicBezTo>
                    <a:pt x="85201" y="138853"/>
                    <a:pt x="83962" y="134954"/>
                    <a:pt x="83962" y="130175"/>
                  </a:cubicBezTo>
                  <a:cubicBezTo>
                    <a:pt x="83962" y="126800"/>
                    <a:pt x="84311" y="125212"/>
                    <a:pt x="84844" y="122902"/>
                  </a:cubicBezTo>
                  <a:lnTo>
                    <a:pt x="109495" y="24375"/>
                  </a:lnTo>
                  <a:close/>
                  <a:moveTo>
                    <a:pt x="71728" y="119892"/>
                  </a:moveTo>
                  <a:cubicBezTo>
                    <a:pt x="70480" y="124854"/>
                    <a:pt x="66580" y="128396"/>
                    <a:pt x="62679" y="131763"/>
                  </a:cubicBezTo>
                  <a:cubicBezTo>
                    <a:pt x="61082" y="133183"/>
                    <a:pt x="53996" y="138853"/>
                    <a:pt x="46370" y="138853"/>
                  </a:cubicBezTo>
                  <a:cubicBezTo>
                    <a:pt x="39808" y="138853"/>
                    <a:pt x="33421" y="134247"/>
                    <a:pt x="33421" y="121663"/>
                  </a:cubicBezTo>
                  <a:cubicBezTo>
                    <a:pt x="33421" y="112270"/>
                    <a:pt x="38569" y="92777"/>
                    <a:pt x="42644" y="85687"/>
                  </a:cubicBezTo>
                  <a:cubicBezTo>
                    <a:pt x="50803" y="71515"/>
                    <a:pt x="59843" y="68855"/>
                    <a:pt x="64809" y="68855"/>
                  </a:cubicBezTo>
                  <a:cubicBezTo>
                    <a:pt x="77217" y="68855"/>
                    <a:pt x="80594" y="82320"/>
                    <a:pt x="80594" y="84274"/>
                  </a:cubicBezTo>
                  <a:cubicBezTo>
                    <a:pt x="80594" y="84981"/>
                    <a:pt x="80236" y="86219"/>
                    <a:pt x="80062" y="86751"/>
                  </a:cubicBezTo>
                  <a:lnTo>
                    <a:pt x="71728" y="119892"/>
                  </a:lnTo>
                  <a:close/>
                  <a:moveTo>
                    <a:pt x="191337" y="74166"/>
                  </a:moveTo>
                  <a:cubicBezTo>
                    <a:pt x="184958" y="75230"/>
                    <a:pt x="182297" y="80193"/>
                    <a:pt x="182297" y="84091"/>
                  </a:cubicBezTo>
                  <a:cubicBezTo>
                    <a:pt x="182297" y="88878"/>
                    <a:pt x="186022" y="90649"/>
                    <a:pt x="189208" y="90649"/>
                  </a:cubicBezTo>
                  <a:cubicBezTo>
                    <a:pt x="193109" y="90649"/>
                    <a:pt x="199321" y="87815"/>
                    <a:pt x="199321" y="79312"/>
                  </a:cubicBezTo>
                  <a:cubicBezTo>
                    <a:pt x="199321" y="67259"/>
                    <a:pt x="185490" y="63893"/>
                    <a:pt x="175910" y="63893"/>
                  </a:cubicBezTo>
                  <a:cubicBezTo>
                    <a:pt x="149312" y="63893"/>
                    <a:pt x="124670" y="88346"/>
                    <a:pt x="124670" y="112985"/>
                  </a:cubicBezTo>
                  <a:cubicBezTo>
                    <a:pt x="124670" y="128221"/>
                    <a:pt x="135307" y="143815"/>
                    <a:pt x="157471" y="143815"/>
                  </a:cubicBezTo>
                  <a:cubicBezTo>
                    <a:pt x="187437" y="143815"/>
                    <a:pt x="201442" y="126276"/>
                    <a:pt x="201442" y="123790"/>
                  </a:cubicBezTo>
                  <a:cubicBezTo>
                    <a:pt x="201442" y="122727"/>
                    <a:pt x="199853" y="120782"/>
                    <a:pt x="198431" y="120782"/>
                  </a:cubicBezTo>
                  <a:cubicBezTo>
                    <a:pt x="197367" y="120782"/>
                    <a:pt x="197009" y="121131"/>
                    <a:pt x="195595" y="122551"/>
                  </a:cubicBezTo>
                  <a:cubicBezTo>
                    <a:pt x="181765" y="138853"/>
                    <a:pt x="161015" y="138853"/>
                    <a:pt x="157828" y="138853"/>
                  </a:cubicBezTo>
                  <a:cubicBezTo>
                    <a:pt x="145063" y="138853"/>
                    <a:pt x="139382" y="130175"/>
                    <a:pt x="139382" y="119185"/>
                  </a:cubicBezTo>
                  <a:cubicBezTo>
                    <a:pt x="139382" y="114041"/>
                    <a:pt x="141869" y="94731"/>
                    <a:pt x="151092" y="82495"/>
                  </a:cubicBezTo>
                  <a:cubicBezTo>
                    <a:pt x="157828" y="73817"/>
                    <a:pt x="167044" y="68855"/>
                    <a:pt x="175910" y="68855"/>
                  </a:cubicBezTo>
                  <a:cubicBezTo>
                    <a:pt x="178396" y="68855"/>
                    <a:pt x="186904" y="69204"/>
                    <a:pt x="191337" y="7416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orme libre : forme 247">
              <a:extLst>
                <a:ext uri="{FF2B5EF4-FFF2-40B4-BE49-F238E27FC236}">
                  <a16:creationId xmlns:a16="http://schemas.microsoft.com/office/drawing/2014/main" id="{92EEB143-52A5-49B7-AE4C-52E5F0B9EC84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12516987" y="-14026964"/>
              <a:ext cx="279635" cy="279483"/>
            </a:xfrm>
            <a:custGeom>
              <a:avLst/>
              <a:gdLst>
                <a:gd name="connsiteX0" fmla="*/ 53758 w 279634"/>
                <a:gd name="connsiteY0" fmla="*/ 19056 h 279482"/>
                <a:gd name="connsiteX1" fmla="*/ 19066 w 279634"/>
                <a:gd name="connsiteY1" fmla="*/ 19056 h 279482"/>
                <a:gd name="connsiteX2" fmla="*/ 19066 w 279634"/>
                <a:gd name="connsiteY2" fmla="*/ 29179 h 279482"/>
                <a:gd name="connsiteX3" fmla="*/ 43629 w 279634"/>
                <a:gd name="connsiteY3" fmla="*/ 29179 h 279482"/>
                <a:gd name="connsiteX4" fmla="*/ 43629 w 279634"/>
                <a:gd name="connsiteY4" fmla="*/ 262023 h 279482"/>
                <a:gd name="connsiteX5" fmla="*/ 19066 w 279634"/>
                <a:gd name="connsiteY5" fmla="*/ 262023 h 279482"/>
                <a:gd name="connsiteX6" fmla="*/ 19066 w 279634"/>
                <a:gd name="connsiteY6" fmla="*/ 272146 h 279482"/>
                <a:gd name="connsiteX7" fmla="*/ 53758 w 279634"/>
                <a:gd name="connsiteY7" fmla="*/ 272146 h 279482"/>
                <a:gd name="connsiteX8" fmla="*/ 53758 w 279634"/>
                <a:gd name="connsiteY8" fmla="*/ 19056 h 279482"/>
                <a:gd name="connsiteX9" fmla="*/ 187421 w 279634"/>
                <a:gd name="connsiteY9" fmla="*/ 150667 h 279482"/>
                <a:gd name="connsiteX10" fmla="*/ 258076 w 279634"/>
                <a:gd name="connsiteY10" fmla="*/ 150667 h 279482"/>
                <a:gd name="connsiteX11" fmla="*/ 266434 w 279634"/>
                <a:gd name="connsiteY11" fmla="*/ 145600 h 279482"/>
                <a:gd name="connsiteX12" fmla="*/ 258076 w 279634"/>
                <a:gd name="connsiteY12" fmla="*/ 140543 h 279482"/>
                <a:gd name="connsiteX13" fmla="*/ 187421 w 279634"/>
                <a:gd name="connsiteY13" fmla="*/ 140543 h 279482"/>
                <a:gd name="connsiteX14" fmla="*/ 187421 w 279634"/>
                <a:gd name="connsiteY14" fmla="*/ 69672 h 279482"/>
                <a:gd name="connsiteX15" fmla="*/ 182361 w 279634"/>
                <a:gd name="connsiteY15" fmla="*/ 61318 h 279482"/>
                <a:gd name="connsiteX16" fmla="*/ 177292 w 279634"/>
                <a:gd name="connsiteY16" fmla="*/ 69672 h 279482"/>
                <a:gd name="connsiteX17" fmla="*/ 177292 w 279634"/>
                <a:gd name="connsiteY17" fmla="*/ 140543 h 279482"/>
                <a:gd name="connsiteX18" fmla="*/ 106391 w 279634"/>
                <a:gd name="connsiteY18" fmla="*/ 140543 h 279482"/>
                <a:gd name="connsiteX19" fmla="*/ 98033 w 279634"/>
                <a:gd name="connsiteY19" fmla="*/ 145600 h 279482"/>
                <a:gd name="connsiteX20" fmla="*/ 106391 w 279634"/>
                <a:gd name="connsiteY20" fmla="*/ 150667 h 279482"/>
                <a:gd name="connsiteX21" fmla="*/ 177292 w 279634"/>
                <a:gd name="connsiteY21" fmla="*/ 150667 h 279482"/>
                <a:gd name="connsiteX22" fmla="*/ 177292 w 279634"/>
                <a:gd name="connsiteY22" fmla="*/ 221530 h 279482"/>
                <a:gd name="connsiteX23" fmla="*/ 182361 w 279634"/>
                <a:gd name="connsiteY23" fmla="*/ 229882 h 279482"/>
                <a:gd name="connsiteX24" fmla="*/ 187421 w 279634"/>
                <a:gd name="connsiteY24" fmla="*/ 221530 h 279482"/>
                <a:gd name="connsiteX25" fmla="*/ 187421 w 279634"/>
                <a:gd name="connsiteY25" fmla="*/ 150667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79634" h="279482">
                  <a:moveTo>
                    <a:pt x="53758" y="19056"/>
                  </a:moveTo>
                  <a:lnTo>
                    <a:pt x="19066" y="19056"/>
                  </a:lnTo>
                  <a:lnTo>
                    <a:pt x="19066" y="29179"/>
                  </a:lnTo>
                  <a:lnTo>
                    <a:pt x="43629" y="29179"/>
                  </a:lnTo>
                  <a:lnTo>
                    <a:pt x="43629" y="262023"/>
                  </a:lnTo>
                  <a:lnTo>
                    <a:pt x="19066" y="262023"/>
                  </a:lnTo>
                  <a:lnTo>
                    <a:pt x="19066" y="272146"/>
                  </a:lnTo>
                  <a:lnTo>
                    <a:pt x="53758" y="272146"/>
                  </a:lnTo>
                  <a:lnTo>
                    <a:pt x="53758" y="19056"/>
                  </a:lnTo>
                  <a:close/>
                  <a:moveTo>
                    <a:pt x="187421" y="150667"/>
                  </a:moveTo>
                  <a:lnTo>
                    <a:pt x="258076" y="150667"/>
                  </a:lnTo>
                  <a:cubicBezTo>
                    <a:pt x="261619" y="150667"/>
                    <a:pt x="266434" y="150667"/>
                    <a:pt x="266434" y="145600"/>
                  </a:cubicBezTo>
                  <a:cubicBezTo>
                    <a:pt x="266434" y="140543"/>
                    <a:pt x="261619" y="140543"/>
                    <a:pt x="258076" y="140543"/>
                  </a:cubicBezTo>
                  <a:lnTo>
                    <a:pt x="187421" y="140543"/>
                  </a:lnTo>
                  <a:lnTo>
                    <a:pt x="187421" y="69672"/>
                  </a:lnTo>
                  <a:cubicBezTo>
                    <a:pt x="187421" y="66130"/>
                    <a:pt x="187421" y="61318"/>
                    <a:pt x="182361" y="61318"/>
                  </a:cubicBezTo>
                  <a:cubicBezTo>
                    <a:pt x="177292" y="61318"/>
                    <a:pt x="177292" y="66130"/>
                    <a:pt x="177292" y="69672"/>
                  </a:cubicBezTo>
                  <a:lnTo>
                    <a:pt x="177292" y="140543"/>
                  </a:lnTo>
                  <a:lnTo>
                    <a:pt x="106391" y="140543"/>
                  </a:lnTo>
                  <a:cubicBezTo>
                    <a:pt x="102848" y="140543"/>
                    <a:pt x="98033" y="140543"/>
                    <a:pt x="98033" y="145600"/>
                  </a:cubicBezTo>
                  <a:cubicBezTo>
                    <a:pt x="98033" y="150667"/>
                    <a:pt x="102848" y="150667"/>
                    <a:pt x="106391" y="150667"/>
                  </a:cubicBezTo>
                  <a:lnTo>
                    <a:pt x="177292" y="150667"/>
                  </a:lnTo>
                  <a:lnTo>
                    <a:pt x="177292" y="221530"/>
                  </a:lnTo>
                  <a:cubicBezTo>
                    <a:pt x="177292" y="225070"/>
                    <a:pt x="177292" y="229882"/>
                    <a:pt x="182361" y="229882"/>
                  </a:cubicBezTo>
                  <a:cubicBezTo>
                    <a:pt x="187421" y="229882"/>
                    <a:pt x="187421" y="225070"/>
                    <a:pt x="187421" y="221530"/>
                  </a:cubicBezTo>
                  <a:lnTo>
                    <a:pt x="187421" y="15066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orme libre : forme 248">
              <a:extLst>
                <a:ext uri="{FF2B5EF4-FFF2-40B4-BE49-F238E27FC236}">
                  <a16:creationId xmlns:a16="http://schemas.microsoft.com/office/drawing/2014/main" id="{3145D084-B1D8-4036-83F2-6F32CC85269F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5633998" y="-13418721"/>
              <a:ext cx="203371" cy="203260"/>
            </a:xfrm>
            <a:custGeom>
              <a:avLst/>
              <a:gdLst>
                <a:gd name="connsiteX0" fmla="*/ 108454 w 203370"/>
                <a:gd name="connsiteY0" fmla="*/ 108402 h 203260"/>
                <a:gd name="connsiteX1" fmla="*/ 179109 w 203370"/>
                <a:gd name="connsiteY1" fmla="*/ 108402 h 203260"/>
                <a:gd name="connsiteX2" fmla="*/ 187467 w 203370"/>
                <a:gd name="connsiteY2" fmla="*/ 103338 h 203260"/>
                <a:gd name="connsiteX3" fmla="*/ 179109 w 203370"/>
                <a:gd name="connsiteY3" fmla="*/ 98279 h 203260"/>
                <a:gd name="connsiteX4" fmla="*/ 108454 w 203370"/>
                <a:gd name="connsiteY4" fmla="*/ 98279 h 203260"/>
                <a:gd name="connsiteX5" fmla="*/ 108454 w 203370"/>
                <a:gd name="connsiteY5" fmla="*/ 27408 h 203260"/>
                <a:gd name="connsiteX6" fmla="*/ 103394 w 203370"/>
                <a:gd name="connsiteY6" fmla="*/ 19056 h 203260"/>
                <a:gd name="connsiteX7" fmla="*/ 98325 w 203370"/>
                <a:gd name="connsiteY7" fmla="*/ 27408 h 203260"/>
                <a:gd name="connsiteX8" fmla="*/ 98325 w 203370"/>
                <a:gd name="connsiteY8" fmla="*/ 98279 h 203260"/>
                <a:gd name="connsiteX9" fmla="*/ 27423 w 203370"/>
                <a:gd name="connsiteY9" fmla="*/ 98279 h 203260"/>
                <a:gd name="connsiteX10" fmla="*/ 19066 w 203370"/>
                <a:gd name="connsiteY10" fmla="*/ 103338 h 203260"/>
                <a:gd name="connsiteX11" fmla="*/ 27423 w 203370"/>
                <a:gd name="connsiteY11" fmla="*/ 108402 h 203260"/>
                <a:gd name="connsiteX12" fmla="*/ 98325 w 203370"/>
                <a:gd name="connsiteY12" fmla="*/ 108402 h 203260"/>
                <a:gd name="connsiteX13" fmla="*/ 98325 w 203370"/>
                <a:gd name="connsiteY13" fmla="*/ 179266 h 203260"/>
                <a:gd name="connsiteX14" fmla="*/ 103394 w 203370"/>
                <a:gd name="connsiteY14" fmla="*/ 187618 h 203260"/>
                <a:gd name="connsiteX15" fmla="*/ 108454 w 203370"/>
                <a:gd name="connsiteY15" fmla="*/ 179266 h 203260"/>
                <a:gd name="connsiteX16" fmla="*/ 108454 w 203370"/>
                <a:gd name="connsiteY16" fmla="*/ 10840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4" y="108402"/>
                  </a:moveTo>
                  <a:lnTo>
                    <a:pt x="179109" y="108402"/>
                  </a:lnTo>
                  <a:cubicBezTo>
                    <a:pt x="182652" y="108402"/>
                    <a:pt x="187467" y="108402"/>
                    <a:pt x="187467" y="103338"/>
                  </a:cubicBezTo>
                  <a:cubicBezTo>
                    <a:pt x="187467" y="98279"/>
                    <a:pt x="182652" y="98279"/>
                    <a:pt x="179109" y="98279"/>
                  </a:cubicBezTo>
                  <a:lnTo>
                    <a:pt x="108454" y="98279"/>
                  </a:lnTo>
                  <a:lnTo>
                    <a:pt x="108454" y="27408"/>
                  </a:lnTo>
                  <a:cubicBezTo>
                    <a:pt x="108454" y="23866"/>
                    <a:pt x="108454" y="19056"/>
                    <a:pt x="103394" y="19056"/>
                  </a:cubicBezTo>
                  <a:cubicBezTo>
                    <a:pt x="98325" y="19056"/>
                    <a:pt x="98325" y="23866"/>
                    <a:pt x="98325" y="27408"/>
                  </a:cubicBezTo>
                  <a:lnTo>
                    <a:pt x="98325" y="98279"/>
                  </a:lnTo>
                  <a:lnTo>
                    <a:pt x="27423" y="98279"/>
                  </a:lnTo>
                  <a:cubicBezTo>
                    <a:pt x="23880" y="98279"/>
                    <a:pt x="19066" y="98279"/>
                    <a:pt x="19066" y="103338"/>
                  </a:cubicBezTo>
                  <a:cubicBezTo>
                    <a:pt x="19066" y="108402"/>
                    <a:pt x="23880" y="108402"/>
                    <a:pt x="27423" y="108402"/>
                  </a:cubicBezTo>
                  <a:lnTo>
                    <a:pt x="98325" y="108402"/>
                  </a:lnTo>
                  <a:lnTo>
                    <a:pt x="98325" y="179266"/>
                  </a:lnTo>
                  <a:cubicBezTo>
                    <a:pt x="98325" y="182807"/>
                    <a:pt x="98325" y="187618"/>
                    <a:pt x="103394" y="187618"/>
                  </a:cubicBezTo>
                  <a:cubicBezTo>
                    <a:pt x="108454" y="187618"/>
                    <a:pt x="108454" y="182807"/>
                    <a:pt x="108454" y="179266"/>
                  </a:cubicBezTo>
                  <a:lnTo>
                    <a:pt x="108454" y="10840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orme libre : forme 249">
              <a:extLst>
                <a:ext uri="{FF2B5EF4-FFF2-40B4-BE49-F238E27FC236}">
                  <a16:creationId xmlns:a16="http://schemas.microsoft.com/office/drawing/2014/main" id="{5548DC4D-03A9-4BDD-B0F1-B3A872F37B8E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>
              <a:off x="5885621" y="-13439723"/>
              <a:ext cx="127107" cy="203260"/>
            </a:xfrm>
            <a:custGeom>
              <a:avLst/>
              <a:gdLst>
                <a:gd name="connsiteX0" fmla="*/ 38562 w 127106"/>
                <a:gd name="connsiteY0" fmla="*/ 168126 h 203260"/>
                <a:gd name="connsiteX1" fmla="*/ 65404 w 127106"/>
                <a:gd name="connsiteY1" fmla="*/ 142052 h 203260"/>
                <a:gd name="connsiteX2" fmla="*/ 120101 w 127106"/>
                <a:gd name="connsiteY2" fmla="*/ 68157 h 203260"/>
                <a:gd name="connsiteX3" fmla="*/ 66421 w 127106"/>
                <a:gd name="connsiteY3" fmla="*/ 19056 h 203260"/>
                <a:gd name="connsiteX4" fmla="*/ 19066 w 127106"/>
                <a:gd name="connsiteY4" fmla="*/ 64862 h 203260"/>
                <a:gd name="connsiteX5" fmla="*/ 32483 w 127106"/>
                <a:gd name="connsiteY5" fmla="*/ 79034 h 203260"/>
                <a:gd name="connsiteX6" fmla="*/ 45654 w 127106"/>
                <a:gd name="connsiteY6" fmla="*/ 65623 h 203260"/>
                <a:gd name="connsiteX7" fmla="*/ 32229 w 127106"/>
                <a:gd name="connsiteY7" fmla="*/ 52459 h 203260"/>
                <a:gd name="connsiteX8" fmla="*/ 28940 w 127106"/>
                <a:gd name="connsiteY8" fmla="*/ 52713 h 203260"/>
                <a:gd name="connsiteX9" fmla="*/ 63124 w 127106"/>
                <a:gd name="connsiteY9" fmla="*/ 26901 h 203260"/>
                <a:gd name="connsiteX10" fmla="*/ 97061 w 127106"/>
                <a:gd name="connsiteY10" fmla="*/ 68157 h 203260"/>
                <a:gd name="connsiteX11" fmla="*/ 70473 w 127106"/>
                <a:gd name="connsiteY11" fmla="*/ 124085 h 203260"/>
                <a:gd name="connsiteX12" fmla="*/ 21847 w 127106"/>
                <a:gd name="connsiteY12" fmla="*/ 178250 h 203260"/>
                <a:gd name="connsiteX13" fmla="*/ 19066 w 127106"/>
                <a:gd name="connsiteY13" fmla="*/ 187612 h 203260"/>
                <a:gd name="connsiteX14" fmla="*/ 113013 w 127106"/>
                <a:gd name="connsiteY14" fmla="*/ 187612 h 203260"/>
                <a:gd name="connsiteX15" fmla="*/ 120101 w 127106"/>
                <a:gd name="connsiteY15" fmla="*/ 143576 h 203260"/>
                <a:gd name="connsiteX16" fmla="*/ 113768 w 127106"/>
                <a:gd name="connsiteY16" fmla="*/ 143576 h 203260"/>
                <a:gd name="connsiteX17" fmla="*/ 108201 w 127106"/>
                <a:gd name="connsiteY17" fmla="*/ 166103 h 203260"/>
                <a:gd name="connsiteX18" fmla="*/ 84145 w 127106"/>
                <a:gd name="connsiteY18" fmla="*/ 168126 h 203260"/>
                <a:gd name="connsiteX19" fmla="*/ 38562 w 127106"/>
                <a:gd name="connsiteY19" fmla="*/ 16812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2" y="168126"/>
                  </a:moveTo>
                  <a:lnTo>
                    <a:pt x="65404" y="142052"/>
                  </a:lnTo>
                  <a:cubicBezTo>
                    <a:pt x="104912" y="107126"/>
                    <a:pt x="120101" y="93461"/>
                    <a:pt x="120101" y="68157"/>
                  </a:cubicBezTo>
                  <a:cubicBezTo>
                    <a:pt x="120101" y="39302"/>
                    <a:pt x="97308" y="19056"/>
                    <a:pt x="66421" y="19056"/>
                  </a:cubicBezTo>
                  <a:cubicBezTo>
                    <a:pt x="37807" y="19056"/>
                    <a:pt x="19066" y="42336"/>
                    <a:pt x="19066" y="64862"/>
                  </a:cubicBezTo>
                  <a:cubicBezTo>
                    <a:pt x="19066" y="79034"/>
                    <a:pt x="31729" y="79034"/>
                    <a:pt x="32483" y="79034"/>
                  </a:cubicBezTo>
                  <a:cubicBezTo>
                    <a:pt x="36790" y="79034"/>
                    <a:pt x="45654" y="76001"/>
                    <a:pt x="45654" y="65623"/>
                  </a:cubicBezTo>
                  <a:cubicBezTo>
                    <a:pt x="45654" y="59042"/>
                    <a:pt x="41096" y="52459"/>
                    <a:pt x="32229" y="52459"/>
                  </a:cubicBezTo>
                  <a:cubicBezTo>
                    <a:pt x="30203" y="52459"/>
                    <a:pt x="29703" y="52459"/>
                    <a:pt x="28940" y="52713"/>
                  </a:cubicBezTo>
                  <a:cubicBezTo>
                    <a:pt x="34764" y="36261"/>
                    <a:pt x="48435" y="26901"/>
                    <a:pt x="63124" y="26901"/>
                  </a:cubicBezTo>
                  <a:cubicBezTo>
                    <a:pt x="86171" y="26901"/>
                    <a:pt x="97061" y="47402"/>
                    <a:pt x="97061" y="68157"/>
                  </a:cubicBezTo>
                  <a:cubicBezTo>
                    <a:pt x="97061" y="88402"/>
                    <a:pt x="84399" y="108396"/>
                    <a:pt x="70473" y="124085"/>
                  </a:cubicBezTo>
                  <a:lnTo>
                    <a:pt x="21847" y="178250"/>
                  </a:lnTo>
                  <a:cubicBezTo>
                    <a:pt x="19066" y="181029"/>
                    <a:pt x="19066" y="181537"/>
                    <a:pt x="19066" y="187612"/>
                  </a:cubicBezTo>
                  <a:lnTo>
                    <a:pt x="113013" y="187612"/>
                  </a:lnTo>
                  <a:lnTo>
                    <a:pt x="120101" y="143576"/>
                  </a:lnTo>
                  <a:lnTo>
                    <a:pt x="113768" y="143576"/>
                  </a:lnTo>
                  <a:cubicBezTo>
                    <a:pt x="112505" y="151167"/>
                    <a:pt x="110733" y="162299"/>
                    <a:pt x="108201" y="166103"/>
                  </a:cubicBezTo>
                  <a:cubicBezTo>
                    <a:pt x="106429" y="168126"/>
                    <a:pt x="89714" y="168126"/>
                    <a:pt x="84145" y="168126"/>
                  </a:cubicBezTo>
                  <a:lnTo>
                    <a:pt x="38562" y="1681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orme libre : forme 250">
              <a:extLst>
                <a:ext uri="{FF2B5EF4-FFF2-40B4-BE49-F238E27FC236}">
                  <a16:creationId xmlns:a16="http://schemas.microsoft.com/office/drawing/2014/main" id="{7278533A-4902-4319-9067-80C7FCCDE13E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>
              <a:off x="6007055" y="-13438461"/>
              <a:ext cx="101685" cy="203260"/>
            </a:xfrm>
            <a:custGeom>
              <a:avLst/>
              <a:gdLst>
                <a:gd name="connsiteX0" fmla="*/ 83644 w 101685"/>
                <a:gd name="connsiteY0" fmla="*/ 28171 h 203260"/>
                <a:gd name="connsiteX1" fmla="*/ 74270 w 101685"/>
                <a:gd name="connsiteY1" fmla="*/ 19056 h 203260"/>
                <a:gd name="connsiteX2" fmla="*/ 60598 w 101685"/>
                <a:gd name="connsiteY2" fmla="*/ 32467 h 203260"/>
                <a:gd name="connsiteX3" fmla="*/ 70218 w 101685"/>
                <a:gd name="connsiteY3" fmla="*/ 41582 h 203260"/>
                <a:gd name="connsiteX4" fmla="*/ 83644 w 101685"/>
                <a:gd name="connsiteY4" fmla="*/ 28171 h 203260"/>
                <a:gd name="connsiteX5" fmla="*/ 64395 w 101685"/>
                <a:gd name="connsiteY5" fmla="*/ 123331 h 203260"/>
                <a:gd name="connsiteX6" fmla="*/ 69964 w 101685"/>
                <a:gd name="connsiteY6" fmla="*/ 108650 h 203260"/>
                <a:gd name="connsiteX7" fmla="*/ 73261 w 101685"/>
                <a:gd name="connsiteY7" fmla="*/ 95240 h 203260"/>
                <a:gd name="connsiteX8" fmla="*/ 52495 w 101685"/>
                <a:gd name="connsiteY8" fmla="*/ 74484 h 203260"/>
                <a:gd name="connsiteX9" fmla="*/ 19066 w 101685"/>
                <a:gd name="connsiteY9" fmla="*/ 113461 h 203260"/>
                <a:gd name="connsiteX10" fmla="*/ 22108 w 101685"/>
                <a:gd name="connsiteY10" fmla="*/ 115985 h 203260"/>
                <a:gd name="connsiteX11" fmla="*/ 26160 w 101685"/>
                <a:gd name="connsiteY11" fmla="*/ 111437 h 203260"/>
                <a:gd name="connsiteX12" fmla="*/ 51732 w 101685"/>
                <a:gd name="connsiteY12" fmla="*/ 80050 h 203260"/>
                <a:gd name="connsiteX13" fmla="*/ 58064 w 101685"/>
                <a:gd name="connsiteY13" fmla="*/ 88149 h 203260"/>
                <a:gd name="connsiteX14" fmla="*/ 55283 w 101685"/>
                <a:gd name="connsiteY14" fmla="*/ 101314 h 203260"/>
                <a:gd name="connsiteX15" fmla="*/ 37806 w 101685"/>
                <a:gd name="connsiteY15" fmla="*/ 148134 h 203260"/>
                <a:gd name="connsiteX16" fmla="*/ 31983 w 101685"/>
                <a:gd name="connsiteY16" fmla="*/ 168381 h 203260"/>
                <a:gd name="connsiteX17" fmla="*/ 52749 w 101685"/>
                <a:gd name="connsiteY17" fmla="*/ 189136 h 203260"/>
                <a:gd name="connsiteX18" fmla="*/ 85924 w 101685"/>
                <a:gd name="connsiteY18" fmla="*/ 150159 h 203260"/>
                <a:gd name="connsiteX19" fmla="*/ 82882 w 101685"/>
                <a:gd name="connsiteY19" fmla="*/ 147627 h 203260"/>
                <a:gd name="connsiteX20" fmla="*/ 79084 w 101685"/>
                <a:gd name="connsiteY20" fmla="*/ 152185 h 203260"/>
                <a:gd name="connsiteX21" fmla="*/ 53257 w 101685"/>
                <a:gd name="connsiteY21" fmla="*/ 183563 h 203260"/>
                <a:gd name="connsiteX22" fmla="*/ 47180 w 101685"/>
                <a:gd name="connsiteY22" fmla="*/ 175210 h 203260"/>
                <a:gd name="connsiteX23" fmla="*/ 54521 w 101685"/>
                <a:gd name="connsiteY23" fmla="*/ 149905 h 203260"/>
                <a:gd name="connsiteX24" fmla="*/ 64395 w 101685"/>
                <a:gd name="connsiteY24" fmla="*/ 123331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685" h="203260">
                  <a:moveTo>
                    <a:pt x="83644" y="28171"/>
                  </a:moveTo>
                  <a:cubicBezTo>
                    <a:pt x="83644" y="23106"/>
                    <a:pt x="80093" y="19056"/>
                    <a:pt x="74270" y="19056"/>
                  </a:cubicBezTo>
                  <a:cubicBezTo>
                    <a:pt x="67438" y="19056"/>
                    <a:pt x="60598" y="25639"/>
                    <a:pt x="60598" y="32467"/>
                  </a:cubicBezTo>
                  <a:cubicBezTo>
                    <a:pt x="60598" y="37279"/>
                    <a:pt x="64141" y="41582"/>
                    <a:pt x="70218" y="41582"/>
                  </a:cubicBezTo>
                  <a:cubicBezTo>
                    <a:pt x="76041" y="41582"/>
                    <a:pt x="83644" y="35762"/>
                    <a:pt x="83644" y="28171"/>
                  </a:cubicBezTo>
                  <a:close/>
                  <a:moveTo>
                    <a:pt x="64395" y="123331"/>
                  </a:moveTo>
                  <a:cubicBezTo>
                    <a:pt x="67438" y="115985"/>
                    <a:pt x="67438" y="115486"/>
                    <a:pt x="69964" y="108650"/>
                  </a:cubicBezTo>
                  <a:cubicBezTo>
                    <a:pt x="71990" y="103592"/>
                    <a:pt x="73261" y="100042"/>
                    <a:pt x="73261" y="95240"/>
                  </a:cubicBezTo>
                  <a:cubicBezTo>
                    <a:pt x="73261" y="83846"/>
                    <a:pt x="65158" y="74484"/>
                    <a:pt x="52495" y="74484"/>
                  </a:cubicBezTo>
                  <a:cubicBezTo>
                    <a:pt x="28694" y="74484"/>
                    <a:pt x="19066" y="111183"/>
                    <a:pt x="19066" y="113461"/>
                  </a:cubicBezTo>
                  <a:cubicBezTo>
                    <a:pt x="19066" y="115985"/>
                    <a:pt x="21600" y="115985"/>
                    <a:pt x="22108" y="115985"/>
                  </a:cubicBezTo>
                  <a:cubicBezTo>
                    <a:pt x="24643" y="115985"/>
                    <a:pt x="24897" y="115486"/>
                    <a:pt x="26160" y="111437"/>
                  </a:cubicBezTo>
                  <a:cubicBezTo>
                    <a:pt x="33000" y="87641"/>
                    <a:pt x="43129" y="80050"/>
                    <a:pt x="51732" y="80050"/>
                  </a:cubicBezTo>
                  <a:cubicBezTo>
                    <a:pt x="53758" y="80050"/>
                    <a:pt x="58064" y="80050"/>
                    <a:pt x="58064" y="88149"/>
                  </a:cubicBezTo>
                  <a:cubicBezTo>
                    <a:pt x="58064" y="93469"/>
                    <a:pt x="56292" y="98780"/>
                    <a:pt x="55283" y="101314"/>
                  </a:cubicBezTo>
                  <a:cubicBezTo>
                    <a:pt x="53257" y="107887"/>
                    <a:pt x="41858" y="137249"/>
                    <a:pt x="37806" y="148134"/>
                  </a:cubicBezTo>
                  <a:cubicBezTo>
                    <a:pt x="35272" y="154717"/>
                    <a:pt x="31983" y="163062"/>
                    <a:pt x="31983" y="168381"/>
                  </a:cubicBezTo>
                  <a:cubicBezTo>
                    <a:pt x="31983" y="180275"/>
                    <a:pt x="40594" y="189136"/>
                    <a:pt x="52749" y="189136"/>
                  </a:cubicBezTo>
                  <a:cubicBezTo>
                    <a:pt x="76550" y="189136"/>
                    <a:pt x="85924" y="152438"/>
                    <a:pt x="85924" y="150159"/>
                  </a:cubicBezTo>
                  <a:cubicBezTo>
                    <a:pt x="85924" y="147627"/>
                    <a:pt x="83644" y="147627"/>
                    <a:pt x="82882" y="147627"/>
                  </a:cubicBezTo>
                  <a:cubicBezTo>
                    <a:pt x="80347" y="147627"/>
                    <a:pt x="80347" y="148388"/>
                    <a:pt x="79084" y="152185"/>
                  </a:cubicBezTo>
                  <a:cubicBezTo>
                    <a:pt x="74524" y="168126"/>
                    <a:pt x="66167" y="183563"/>
                    <a:pt x="53257" y="183563"/>
                  </a:cubicBezTo>
                  <a:cubicBezTo>
                    <a:pt x="48952" y="183563"/>
                    <a:pt x="47180" y="181038"/>
                    <a:pt x="47180" y="175210"/>
                  </a:cubicBezTo>
                  <a:cubicBezTo>
                    <a:pt x="47180" y="168889"/>
                    <a:pt x="48698" y="165340"/>
                    <a:pt x="54521" y="149905"/>
                  </a:cubicBezTo>
                  <a:lnTo>
                    <a:pt x="64395" y="12333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orme libre : forme 251">
              <a:extLst>
                <a:ext uri="{FF2B5EF4-FFF2-40B4-BE49-F238E27FC236}">
                  <a16:creationId xmlns:a16="http://schemas.microsoft.com/office/drawing/2014/main" id="{2F80912D-ECB4-47F9-98EE-BB12CDDEF2CF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>
              <a:off x="6156290" y="-13487291"/>
              <a:ext cx="127107" cy="25408"/>
            </a:xfrm>
            <a:custGeom>
              <a:avLst/>
              <a:gdLst>
                <a:gd name="connsiteX0" fmla="*/ 110488 w 127106"/>
                <a:gd name="connsiteY0" fmla="*/ 26901 h 25407"/>
                <a:gd name="connsiteX1" fmla="*/ 110488 w 127106"/>
                <a:gd name="connsiteY1" fmla="*/ 19056 h 25407"/>
                <a:gd name="connsiteX2" fmla="*/ 19066 w 127106"/>
                <a:gd name="connsiteY2" fmla="*/ 19056 h 25407"/>
                <a:gd name="connsiteX3" fmla="*/ 19066 w 127106"/>
                <a:gd name="connsiteY3" fmla="*/ 26901 h 25407"/>
                <a:gd name="connsiteX4" fmla="*/ 110488 w 127106"/>
                <a:gd name="connsiteY4" fmla="*/ 26901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106" h="25407">
                  <a:moveTo>
                    <a:pt x="110488" y="26901"/>
                  </a:moveTo>
                  <a:lnTo>
                    <a:pt x="110488" y="19056"/>
                  </a:lnTo>
                  <a:lnTo>
                    <a:pt x="19066" y="19056"/>
                  </a:lnTo>
                  <a:lnTo>
                    <a:pt x="19066" y="26901"/>
                  </a:lnTo>
                  <a:lnTo>
                    <a:pt x="110488" y="2690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orme libre : forme 252">
              <a:extLst>
                <a:ext uri="{FF2B5EF4-FFF2-40B4-BE49-F238E27FC236}">
                  <a16:creationId xmlns:a16="http://schemas.microsoft.com/office/drawing/2014/main" id="{19B82342-3DD4-45BC-8C9C-EB2A0D86C2BA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>
              <a:off x="6094302" y="-13446813"/>
              <a:ext cx="177949" cy="254075"/>
            </a:xfrm>
            <a:custGeom>
              <a:avLst/>
              <a:gdLst>
                <a:gd name="connsiteX0" fmla="*/ 133780 w 177949"/>
                <a:gd name="connsiteY0" fmla="*/ 25639 h 254075"/>
                <a:gd name="connsiteX1" fmla="*/ 134542 w 177949"/>
                <a:gd name="connsiteY1" fmla="*/ 21842 h 254075"/>
                <a:gd name="connsiteX2" fmla="*/ 131500 w 177949"/>
                <a:gd name="connsiteY2" fmla="*/ 19056 h 254075"/>
                <a:gd name="connsiteX3" fmla="*/ 127703 w 177949"/>
                <a:gd name="connsiteY3" fmla="*/ 24122 h 254075"/>
                <a:gd name="connsiteX4" fmla="*/ 85670 w 177949"/>
                <a:gd name="connsiteY4" fmla="*/ 191414 h 254075"/>
                <a:gd name="connsiteX5" fmla="*/ 56801 w 177949"/>
                <a:gd name="connsiteY5" fmla="*/ 163069 h 254075"/>
                <a:gd name="connsiteX6" fmla="*/ 70473 w 177949"/>
                <a:gd name="connsiteY6" fmla="*/ 115993 h 254075"/>
                <a:gd name="connsiteX7" fmla="*/ 73261 w 177949"/>
                <a:gd name="connsiteY7" fmla="*/ 103592 h 254075"/>
                <a:gd name="connsiteX8" fmla="*/ 52495 w 177949"/>
                <a:gd name="connsiteY8" fmla="*/ 82837 h 254075"/>
                <a:gd name="connsiteX9" fmla="*/ 19066 w 177949"/>
                <a:gd name="connsiteY9" fmla="*/ 121813 h 254075"/>
                <a:gd name="connsiteX10" fmla="*/ 22109 w 177949"/>
                <a:gd name="connsiteY10" fmla="*/ 124338 h 254075"/>
                <a:gd name="connsiteX11" fmla="*/ 26160 w 177949"/>
                <a:gd name="connsiteY11" fmla="*/ 119789 h 254075"/>
                <a:gd name="connsiteX12" fmla="*/ 51733 w 177949"/>
                <a:gd name="connsiteY12" fmla="*/ 88402 h 254075"/>
                <a:gd name="connsiteX13" fmla="*/ 58064 w 177949"/>
                <a:gd name="connsiteY13" fmla="*/ 96502 h 254075"/>
                <a:gd name="connsiteX14" fmla="*/ 52241 w 177949"/>
                <a:gd name="connsiteY14" fmla="*/ 118265 h 254075"/>
                <a:gd name="connsiteX15" fmla="*/ 40086 w 177949"/>
                <a:gd name="connsiteY15" fmla="*/ 161044 h 254075"/>
                <a:gd name="connsiteX16" fmla="*/ 84153 w 177949"/>
                <a:gd name="connsiteY16" fmla="*/ 196980 h 254075"/>
                <a:gd name="connsiteX17" fmla="*/ 78576 w 177949"/>
                <a:gd name="connsiteY17" fmla="*/ 220013 h 254075"/>
                <a:gd name="connsiteX18" fmla="*/ 72753 w 177949"/>
                <a:gd name="connsiteY18" fmla="*/ 244056 h 254075"/>
                <a:gd name="connsiteX19" fmla="*/ 75795 w 177949"/>
                <a:gd name="connsiteY19" fmla="*/ 246588 h 254075"/>
                <a:gd name="connsiteX20" fmla="*/ 78067 w 177949"/>
                <a:gd name="connsiteY20" fmla="*/ 245573 h 254075"/>
                <a:gd name="connsiteX21" fmla="*/ 81110 w 177949"/>
                <a:gd name="connsiteY21" fmla="*/ 235195 h 254075"/>
                <a:gd name="connsiteX22" fmla="*/ 90730 w 177949"/>
                <a:gd name="connsiteY22" fmla="*/ 197488 h 254075"/>
                <a:gd name="connsiteX23" fmla="*/ 146189 w 177949"/>
                <a:gd name="connsiteY23" fmla="*/ 170406 h 254075"/>
                <a:gd name="connsiteX24" fmla="*/ 164675 w 177949"/>
                <a:gd name="connsiteY24" fmla="*/ 140036 h 254075"/>
                <a:gd name="connsiteX25" fmla="*/ 172524 w 177949"/>
                <a:gd name="connsiteY25" fmla="*/ 100551 h 254075"/>
                <a:gd name="connsiteX26" fmla="*/ 161386 w 177949"/>
                <a:gd name="connsiteY26" fmla="*/ 82837 h 254075"/>
                <a:gd name="connsiteX27" fmla="*/ 148723 w 177949"/>
                <a:gd name="connsiteY27" fmla="*/ 94985 h 254075"/>
                <a:gd name="connsiteX28" fmla="*/ 152520 w 177949"/>
                <a:gd name="connsiteY28" fmla="*/ 101821 h 254075"/>
                <a:gd name="connsiteX29" fmla="*/ 161640 w 177949"/>
                <a:gd name="connsiteY29" fmla="*/ 123330 h 254075"/>
                <a:gd name="connsiteX30" fmla="*/ 139603 w 177949"/>
                <a:gd name="connsiteY30" fmla="*/ 169389 h 254075"/>
                <a:gd name="connsiteX31" fmla="*/ 92001 w 177949"/>
                <a:gd name="connsiteY31" fmla="*/ 191915 h 254075"/>
                <a:gd name="connsiteX32" fmla="*/ 133780 w 177949"/>
                <a:gd name="connsiteY32" fmla="*/ 25639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54075">
                  <a:moveTo>
                    <a:pt x="133780" y="25639"/>
                  </a:moveTo>
                  <a:cubicBezTo>
                    <a:pt x="134034" y="24621"/>
                    <a:pt x="134542" y="23105"/>
                    <a:pt x="134542" y="21842"/>
                  </a:cubicBezTo>
                  <a:cubicBezTo>
                    <a:pt x="134542" y="19310"/>
                    <a:pt x="132771" y="19056"/>
                    <a:pt x="131500" y="19056"/>
                  </a:cubicBezTo>
                  <a:cubicBezTo>
                    <a:pt x="128974" y="19056"/>
                    <a:pt x="128719" y="19564"/>
                    <a:pt x="127703" y="24122"/>
                  </a:cubicBezTo>
                  <a:lnTo>
                    <a:pt x="85670" y="191414"/>
                  </a:lnTo>
                  <a:cubicBezTo>
                    <a:pt x="66421" y="189136"/>
                    <a:pt x="56801" y="179766"/>
                    <a:pt x="56801" y="163069"/>
                  </a:cubicBezTo>
                  <a:cubicBezTo>
                    <a:pt x="56801" y="158003"/>
                    <a:pt x="56801" y="151422"/>
                    <a:pt x="70473" y="115993"/>
                  </a:cubicBezTo>
                  <a:cubicBezTo>
                    <a:pt x="71490" y="112952"/>
                    <a:pt x="73261" y="108649"/>
                    <a:pt x="73261" y="103592"/>
                  </a:cubicBezTo>
                  <a:cubicBezTo>
                    <a:pt x="73261" y="92198"/>
                    <a:pt x="65158" y="82837"/>
                    <a:pt x="52495" y="82837"/>
                  </a:cubicBezTo>
                  <a:cubicBezTo>
                    <a:pt x="28440" y="82837"/>
                    <a:pt x="19066" y="119535"/>
                    <a:pt x="19066" y="121813"/>
                  </a:cubicBezTo>
                  <a:cubicBezTo>
                    <a:pt x="19066" y="124338"/>
                    <a:pt x="21600" y="124338"/>
                    <a:pt x="22109" y="124338"/>
                  </a:cubicBezTo>
                  <a:cubicBezTo>
                    <a:pt x="24643" y="124338"/>
                    <a:pt x="24897" y="123839"/>
                    <a:pt x="26160" y="119789"/>
                  </a:cubicBezTo>
                  <a:cubicBezTo>
                    <a:pt x="33000" y="95747"/>
                    <a:pt x="43129" y="88402"/>
                    <a:pt x="51733" y="88402"/>
                  </a:cubicBezTo>
                  <a:cubicBezTo>
                    <a:pt x="53758" y="88402"/>
                    <a:pt x="58064" y="88402"/>
                    <a:pt x="58064" y="96502"/>
                  </a:cubicBezTo>
                  <a:cubicBezTo>
                    <a:pt x="58064" y="103083"/>
                    <a:pt x="55538" y="109412"/>
                    <a:pt x="52241" y="118265"/>
                  </a:cubicBezTo>
                  <a:cubicBezTo>
                    <a:pt x="40086" y="150159"/>
                    <a:pt x="40086" y="156741"/>
                    <a:pt x="40086" y="161044"/>
                  </a:cubicBezTo>
                  <a:cubicBezTo>
                    <a:pt x="40086" y="185087"/>
                    <a:pt x="59835" y="195463"/>
                    <a:pt x="84153" y="196980"/>
                  </a:cubicBezTo>
                  <a:cubicBezTo>
                    <a:pt x="82127" y="206087"/>
                    <a:pt x="82127" y="206596"/>
                    <a:pt x="78576" y="220013"/>
                  </a:cubicBezTo>
                  <a:cubicBezTo>
                    <a:pt x="77821" y="222792"/>
                    <a:pt x="72753" y="243293"/>
                    <a:pt x="72753" y="244056"/>
                  </a:cubicBezTo>
                  <a:cubicBezTo>
                    <a:pt x="72753" y="244310"/>
                    <a:pt x="72753" y="246588"/>
                    <a:pt x="75795" y="246588"/>
                  </a:cubicBezTo>
                  <a:cubicBezTo>
                    <a:pt x="76296" y="246588"/>
                    <a:pt x="77567" y="246588"/>
                    <a:pt x="78067" y="245573"/>
                  </a:cubicBezTo>
                  <a:cubicBezTo>
                    <a:pt x="78830" y="245064"/>
                    <a:pt x="80347" y="238735"/>
                    <a:pt x="81110" y="235195"/>
                  </a:cubicBezTo>
                  <a:lnTo>
                    <a:pt x="90730" y="197488"/>
                  </a:lnTo>
                  <a:cubicBezTo>
                    <a:pt x="100105" y="197488"/>
                    <a:pt x="122388" y="197488"/>
                    <a:pt x="146189" y="170406"/>
                  </a:cubicBezTo>
                  <a:cubicBezTo>
                    <a:pt x="156572" y="158766"/>
                    <a:pt x="161887" y="147626"/>
                    <a:pt x="164675" y="140036"/>
                  </a:cubicBezTo>
                  <a:cubicBezTo>
                    <a:pt x="166955" y="133708"/>
                    <a:pt x="172524" y="111690"/>
                    <a:pt x="172524" y="100551"/>
                  </a:cubicBezTo>
                  <a:cubicBezTo>
                    <a:pt x="172524" y="86379"/>
                    <a:pt x="165692" y="82837"/>
                    <a:pt x="161386" y="82837"/>
                  </a:cubicBezTo>
                  <a:cubicBezTo>
                    <a:pt x="155054" y="82837"/>
                    <a:pt x="148723" y="89420"/>
                    <a:pt x="148723" y="94985"/>
                  </a:cubicBezTo>
                  <a:cubicBezTo>
                    <a:pt x="148723" y="98273"/>
                    <a:pt x="150240" y="99797"/>
                    <a:pt x="152520" y="101821"/>
                  </a:cubicBezTo>
                  <a:cubicBezTo>
                    <a:pt x="155309" y="104600"/>
                    <a:pt x="161640" y="111183"/>
                    <a:pt x="161640" y="123330"/>
                  </a:cubicBezTo>
                  <a:cubicBezTo>
                    <a:pt x="161640" y="139527"/>
                    <a:pt x="148469" y="160283"/>
                    <a:pt x="139603" y="169389"/>
                  </a:cubicBezTo>
                  <a:cubicBezTo>
                    <a:pt x="117320" y="191915"/>
                    <a:pt x="101113" y="191915"/>
                    <a:pt x="92001" y="191915"/>
                  </a:cubicBezTo>
                  <a:lnTo>
                    <a:pt x="133780" y="2563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orme libre : forme 253">
              <a:extLst>
                <a:ext uri="{FF2B5EF4-FFF2-40B4-BE49-F238E27FC236}">
                  <a16:creationId xmlns:a16="http://schemas.microsoft.com/office/drawing/2014/main" id="{B820FE07-046A-4A0C-AA04-9149516879B2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>
              <a:off x="6322066" y="-13495116"/>
              <a:ext cx="50843" cy="50815"/>
            </a:xfrm>
            <a:custGeom>
              <a:avLst/>
              <a:gdLst>
                <a:gd name="connsiteX0" fmla="*/ 39284 w 50842"/>
                <a:gd name="connsiteY0" fmla="*/ 29339 h 50815"/>
                <a:gd name="connsiteX1" fmla="*/ 29179 w 50842"/>
                <a:gd name="connsiteY1" fmla="*/ 19056 h 50815"/>
                <a:gd name="connsiteX2" fmla="*/ 19066 w 50842"/>
                <a:gd name="connsiteY2" fmla="*/ 29163 h 50815"/>
                <a:gd name="connsiteX3" fmla="*/ 29179 w 50842"/>
                <a:gd name="connsiteY3" fmla="*/ 39437 h 50815"/>
                <a:gd name="connsiteX4" fmla="*/ 39284 w 50842"/>
                <a:gd name="connsiteY4" fmla="*/ 29339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39284" y="29339"/>
                  </a:moveTo>
                  <a:cubicBezTo>
                    <a:pt x="39284" y="23669"/>
                    <a:pt x="34851" y="19056"/>
                    <a:pt x="29179" y="19056"/>
                  </a:cubicBezTo>
                  <a:cubicBezTo>
                    <a:pt x="23149" y="19056"/>
                    <a:pt x="19066" y="24018"/>
                    <a:pt x="19066" y="29163"/>
                  </a:cubicBezTo>
                  <a:cubicBezTo>
                    <a:pt x="19066" y="34833"/>
                    <a:pt x="23499" y="39437"/>
                    <a:pt x="29179" y="39437"/>
                  </a:cubicBezTo>
                  <a:cubicBezTo>
                    <a:pt x="35200" y="39437"/>
                    <a:pt x="39284" y="34475"/>
                    <a:pt x="39284" y="293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orme libre : forme 254">
              <a:extLst>
                <a:ext uri="{FF2B5EF4-FFF2-40B4-BE49-F238E27FC236}">
                  <a16:creationId xmlns:a16="http://schemas.microsoft.com/office/drawing/2014/main" id="{AFC7E864-5ADD-431D-ADB9-0772CA32CBD2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>
              <a:off x="6272017" y="-13453821"/>
              <a:ext cx="127107" cy="101630"/>
            </a:xfrm>
            <a:custGeom>
              <a:avLst/>
              <a:gdLst>
                <a:gd name="connsiteX0" fmla="*/ 105062 w 127106"/>
                <a:gd name="connsiteY0" fmla="*/ 72222 h 101630"/>
                <a:gd name="connsiteX1" fmla="*/ 127933 w 127106"/>
                <a:gd name="connsiteY1" fmla="*/ 29863 h 101630"/>
                <a:gd name="connsiteX2" fmla="*/ 124922 w 127106"/>
                <a:gd name="connsiteY2" fmla="*/ 27560 h 101630"/>
                <a:gd name="connsiteX3" fmla="*/ 121196 w 127106"/>
                <a:gd name="connsiteY3" fmla="*/ 31990 h 101630"/>
                <a:gd name="connsiteX4" fmla="*/ 104704 w 127106"/>
                <a:gd name="connsiteY4" fmla="*/ 64068 h 101630"/>
                <a:gd name="connsiteX5" fmla="*/ 103822 w 127106"/>
                <a:gd name="connsiteY5" fmla="*/ 47942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0 w 127106"/>
                <a:gd name="connsiteY9" fmla="*/ 83917 h 101630"/>
                <a:gd name="connsiteX10" fmla="*/ 110916 w 127106"/>
                <a:gd name="connsiteY10" fmla="*/ 98978 h 101630"/>
                <a:gd name="connsiteX11" fmla="*/ 127583 w 127106"/>
                <a:gd name="connsiteY11" fmla="*/ 86577 h 101630"/>
                <a:gd name="connsiteX12" fmla="*/ 124564 w 127106"/>
                <a:gd name="connsiteY12" fmla="*/ 84449 h 101630"/>
                <a:gd name="connsiteX13" fmla="*/ 121554 w 127106"/>
                <a:gd name="connsiteY13" fmla="*/ 86219 h 101630"/>
                <a:gd name="connsiteX14" fmla="*/ 111449 w 127106"/>
                <a:gd name="connsiteY14" fmla="*/ 94016 h 101630"/>
                <a:gd name="connsiteX15" fmla="*/ 105062 w 127106"/>
                <a:gd name="connsiteY15" fmla="*/ 72222 h 101630"/>
                <a:gd name="connsiteX16" fmla="*/ 91231 w 127106"/>
                <a:gd name="connsiteY16" fmla="*/ 78248 h 101630"/>
                <a:gd name="connsiteX17" fmla="*/ 52042 w 127106"/>
                <a:gd name="connsiteY17" fmla="*/ 94016 h 101630"/>
                <a:gd name="connsiteX18" fmla="*/ 33779 w 127106"/>
                <a:gd name="connsiteY18" fmla="*/ 74349 h 101630"/>
                <a:gd name="connsiteX19" fmla="*/ 45488 w 127106"/>
                <a:gd name="connsiteY19" fmla="*/ 37658 h 101630"/>
                <a:gd name="connsiteX20" fmla="*/ 69956 w 127106"/>
                <a:gd name="connsiteY20" fmla="*/ 24018 h 101630"/>
                <a:gd name="connsiteX21" fmla="*/ 89634 w 127106"/>
                <a:gd name="connsiteY21" fmla="*/ 48647 h 101630"/>
                <a:gd name="connsiteX22" fmla="*/ 91231 w 127106"/>
                <a:gd name="connsiteY22" fmla="*/ 78248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2"/>
                  </a:moveTo>
                  <a:cubicBezTo>
                    <a:pt x="121371" y="55381"/>
                    <a:pt x="127933" y="31815"/>
                    <a:pt x="127933" y="29863"/>
                  </a:cubicBezTo>
                  <a:cubicBezTo>
                    <a:pt x="127933" y="27560"/>
                    <a:pt x="125804" y="27560"/>
                    <a:pt x="124922" y="27560"/>
                  </a:cubicBezTo>
                  <a:cubicBezTo>
                    <a:pt x="122436" y="27560"/>
                    <a:pt x="122436" y="28092"/>
                    <a:pt x="121196" y="31990"/>
                  </a:cubicBezTo>
                  <a:cubicBezTo>
                    <a:pt x="118003" y="43685"/>
                    <a:pt x="112156" y="54500"/>
                    <a:pt x="104704" y="64068"/>
                  </a:cubicBezTo>
                  <a:cubicBezTo>
                    <a:pt x="104529" y="61407"/>
                    <a:pt x="104172" y="49537"/>
                    <a:pt x="103822" y="47942"/>
                  </a:cubicBezTo>
                  <a:cubicBezTo>
                    <a:pt x="101161" y="30395"/>
                    <a:pt x="87863" y="19056"/>
                    <a:pt x="70131" y="19056"/>
                  </a:cubicBezTo>
                  <a:cubicBezTo>
                    <a:pt x="44066" y="19056"/>
                    <a:pt x="19066" y="43336"/>
                    <a:pt x="19066" y="68148"/>
                  </a:cubicBezTo>
                  <a:cubicBezTo>
                    <a:pt x="19066" y="84449"/>
                    <a:pt x="30942" y="98978"/>
                    <a:pt x="51510" y="98978"/>
                  </a:cubicBezTo>
                  <a:cubicBezTo>
                    <a:pt x="67827" y="98978"/>
                    <a:pt x="82540" y="91539"/>
                    <a:pt x="92470" y="83917"/>
                  </a:cubicBezTo>
                  <a:cubicBezTo>
                    <a:pt x="96553" y="96851"/>
                    <a:pt x="105594" y="98978"/>
                    <a:pt x="110916" y="98978"/>
                  </a:cubicBezTo>
                  <a:cubicBezTo>
                    <a:pt x="121196" y="98978"/>
                    <a:pt x="127583" y="90300"/>
                    <a:pt x="127583" y="86577"/>
                  </a:cubicBezTo>
                  <a:cubicBezTo>
                    <a:pt x="127583" y="84449"/>
                    <a:pt x="125454" y="84449"/>
                    <a:pt x="124564" y="84449"/>
                  </a:cubicBezTo>
                  <a:cubicBezTo>
                    <a:pt x="122261" y="84449"/>
                    <a:pt x="121903" y="85155"/>
                    <a:pt x="121554" y="86219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1" y="94016"/>
                    <a:pt x="105062" y="72222"/>
                  </a:cubicBezTo>
                  <a:close/>
                  <a:moveTo>
                    <a:pt x="91231" y="78248"/>
                  </a:moveTo>
                  <a:cubicBezTo>
                    <a:pt x="73857" y="92420"/>
                    <a:pt x="58787" y="94016"/>
                    <a:pt x="52042" y="94016"/>
                  </a:cubicBezTo>
                  <a:cubicBezTo>
                    <a:pt x="40340" y="94016"/>
                    <a:pt x="33779" y="86219"/>
                    <a:pt x="33779" y="74349"/>
                  </a:cubicBezTo>
                  <a:cubicBezTo>
                    <a:pt x="33779" y="69204"/>
                    <a:pt x="36265" y="49894"/>
                    <a:pt x="45488" y="37658"/>
                  </a:cubicBezTo>
                  <a:cubicBezTo>
                    <a:pt x="53639" y="27028"/>
                    <a:pt x="63744" y="24018"/>
                    <a:pt x="69956" y="24018"/>
                  </a:cubicBezTo>
                  <a:cubicBezTo>
                    <a:pt x="84136" y="24018"/>
                    <a:pt x="88220" y="37658"/>
                    <a:pt x="89634" y="48647"/>
                  </a:cubicBezTo>
                  <a:cubicBezTo>
                    <a:pt x="90699" y="56271"/>
                    <a:pt x="90341" y="68855"/>
                    <a:pt x="91231" y="782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orme libre : forme 255">
              <a:extLst>
                <a:ext uri="{FF2B5EF4-FFF2-40B4-BE49-F238E27FC236}">
                  <a16:creationId xmlns:a16="http://schemas.microsoft.com/office/drawing/2014/main" id="{A5A8170B-AA58-456E-83F4-A8606B752BFE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>
              <a:off x="6262765" y="-13286741"/>
              <a:ext cx="127107" cy="101630"/>
            </a:xfrm>
            <a:custGeom>
              <a:avLst/>
              <a:gdLst>
                <a:gd name="connsiteX0" fmla="*/ 83072 w 127106"/>
                <a:gd name="connsiteY0" fmla="*/ 29512 h 101630"/>
                <a:gd name="connsiteX1" fmla="*/ 64809 w 127106"/>
                <a:gd name="connsiteY1" fmla="*/ 19056 h 101630"/>
                <a:gd name="connsiteX2" fmla="*/ 19066 w 127106"/>
                <a:gd name="connsiteY2" fmla="*/ 69561 h 101630"/>
                <a:gd name="connsiteX3" fmla="*/ 45838 w 127106"/>
                <a:gd name="connsiteY3" fmla="*/ 98978 h 101630"/>
                <a:gd name="connsiteX4" fmla="*/ 71013 w 127106"/>
                <a:gd name="connsiteY4" fmla="*/ 86575 h 101630"/>
                <a:gd name="connsiteX5" fmla="*/ 89276 w 127106"/>
                <a:gd name="connsiteY5" fmla="*/ 98978 h 101630"/>
                <a:gd name="connsiteX6" fmla="*/ 103290 w 127106"/>
                <a:gd name="connsiteY6" fmla="*/ 89585 h 101630"/>
                <a:gd name="connsiteX7" fmla="*/ 109494 w 127106"/>
                <a:gd name="connsiteY7" fmla="*/ 71863 h 101630"/>
                <a:gd name="connsiteX8" fmla="*/ 106658 w 127106"/>
                <a:gd name="connsiteY8" fmla="*/ 69561 h 101630"/>
                <a:gd name="connsiteX9" fmla="*/ 102758 w 127106"/>
                <a:gd name="connsiteY9" fmla="*/ 75055 h 101630"/>
                <a:gd name="connsiteX10" fmla="*/ 89809 w 127106"/>
                <a:gd name="connsiteY10" fmla="*/ 94016 h 101630"/>
                <a:gd name="connsiteX11" fmla="*/ 83962 w 127106"/>
                <a:gd name="connsiteY11" fmla="*/ 85338 h 101630"/>
                <a:gd name="connsiteX12" fmla="*/ 86615 w 127106"/>
                <a:gd name="connsiteY12" fmla="*/ 71332 h 101630"/>
                <a:gd name="connsiteX13" fmla="*/ 90516 w 127106"/>
                <a:gd name="connsiteY13" fmla="*/ 55381 h 101630"/>
                <a:gd name="connsiteX14" fmla="*/ 94067 w 127106"/>
                <a:gd name="connsiteY14" fmla="*/ 41914 h 101630"/>
                <a:gd name="connsiteX15" fmla="*/ 97260 w 127106"/>
                <a:gd name="connsiteY15" fmla="*/ 28090 h 101630"/>
                <a:gd name="connsiteX16" fmla="*/ 91231 w 127106"/>
                <a:gd name="connsiteY16" fmla="*/ 22422 h 101630"/>
                <a:gd name="connsiteX17" fmla="*/ 83072 w 127106"/>
                <a:gd name="connsiteY17" fmla="*/ 29512 h 101630"/>
                <a:gd name="connsiteX18" fmla="*/ 71728 w 127106"/>
                <a:gd name="connsiteY18" fmla="*/ 75055 h 101630"/>
                <a:gd name="connsiteX19" fmla="*/ 62679 w 127106"/>
                <a:gd name="connsiteY19" fmla="*/ 86926 h 101630"/>
                <a:gd name="connsiteX20" fmla="*/ 46370 w 127106"/>
                <a:gd name="connsiteY20" fmla="*/ 94016 h 101630"/>
                <a:gd name="connsiteX21" fmla="*/ 33421 w 127106"/>
                <a:gd name="connsiteY21" fmla="*/ 76826 h 101630"/>
                <a:gd name="connsiteX22" fmla="*/ 42644 w 127106"/>
                <a:gd name="connsiteY22" fmla="*/ 40850 h 101630"/>
                <a:gd name="connsiteX23" fmla="*/ 64809 w 127106"/>
                <a:gd name="connsiteY23" fmla="*/ 24018 h 101630"/>
                <a:gd name="connsiteX24" fmla="*/ 80594 w 127106"/>
                <a:gd name="connsiteY24" fmla="*/ 39437 h 101630"/>
                <a:gd name="connsiteX25" fmla="*/ 80061 w 127106"/>
                <a:gd name="connsiteY25" fmla="*/ 41914 h 101630"/>
                <a:gd name="connsiteX26" fmla="*/ 71728 w 127106"/>
                <a:gd name="connsiteY26" fmla="*/ 75055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83072" y="29512"/>
                  </a:moveTo>
                  <a:cubicBezTo>
                    <a:pt x="79346" y="23660"/>
                    <a:pt x="73317" y="19056"/>
                    <a:pt x="64809" y="19056"/>
                  </a:cubicBezTo>
                  <a:cubicBezTo>
                    <a:pt x="42112" y="19056"/>
                    <a:pt x="19066" y="44043"/>
                    <a:pt x="19066" y="69561"/>
                  </a:cubicBezTo>
                  <a:cubicBezTo>
                    <a:pt x="19066" y="86751"/>
                    <a:pt x="30585" y="98978"/>
                    <a:pt x="45838" y="98978"/>
                  </a:cubicBezTo>
                  <a:cubicBezTo>
                    <a:pt x="55411" y="98978"/>
                    <a:pt x="63919" y="93484"/>
                    <a:pt x="71013" y="86575"/>
                  </a:cubicBezTo>
                  <a:cubicBezTo>
                    <a:pt x="74381" y="97207"/>
                    <a:pt x="84669" y="98978"/>
                    <a:pt x="89276" y="98978"/>
                  </a:cubicBezTo>
                  <a:cubicBezTo>
                    <a:pt x="95664" y="98978"/>
                    <a:pt x="100096" y="95080"/>
                    <a:pt x="103290" y="89585"/>
                  </a:cubicBezTo>
                  <a:cubicBezTo>
                    <a:pt x="107191" y="82677"/>
                    <a:pt x="109494" y="72578"/>
                    <a:pt x="109494" y="71863"/>
                  </a:cubicBezTo>
                  <a:cubicBezTo>
                    <a:pt x="109494" y="69561"/>
                    <a:pt x="107191" y="69561"/>
                    <a:pt x="106658" y="69561"/>
                  </a:cubicBezTo>
                  <a:cubicBezTo>
                    <a:pt x="104172" y="69561"/>
                    <a:pt x="103997" y="70268"/>
                    <a:pt x="102758" y="75055"/>
                  </a:cubicBezTo>
                  <a:cubicBezTo>
                    <a:pt x="100629" y="83559"/>
                    <a:pt x="97260" y="94016"/>
                    <a:pt x="89809" y="94016"/>
                  </a:cubicBezTo>
                  <a:cubicBezTo>
                    <a:pt x="85201" y="94016"/>
                    <a:pt x="83962" y="90117"/>
                    <a:pt x="83962" y="85338"/>
                  </a:cubicBezTo>
                  <a:cubicBezTo>
                    <a:pt x="83962" y="82320"/>
                    <a:pt x="85376" y="75945"/>
                    <a:pt x="86615" y="71332"/>
                  </a:cubicBezTo>
                  <a:cubicBezTo>
                    <a:pt x="87863" y="66552"/>
                    <a:pt x="89634" y="59287"/>
                    <a:pt x="90516" y="55381"/>
                  </a:cubicBezTo>
                  <a:lnTo>
                    <a:pt x="94067" y="41914"/>
                  </a:lnTo>
                  <a:cubicBezTo>
                    <a:pt x="95131" y="37310"/>
                    <a:pt x="97260" y="28980"/>
                    <a:pt x="97260" y="28090"/>
                  </a:cubicBezTo>
                  <a:cubicBezTo>
                    <a:pt x="97260" y="24193"/>
                    <a:pt x="94067" y="22422"/>
                    <a:pt x="91231" y="22422"/>
                  </a:cubicBezTo>
                  <a:cubicBezTo>
                    <a:pt x="88212" y="22422"/>
                    <a:pt x="84136" y="24550"/>
                    <a:pt x="83072" y="29512"/>
                  </a:cubicBezTo>
                  <a:close/>
                  <a:moveTo>
                    <a:pt x="71728" y="75055"/>
                  </a:moveTo>
                  <a:cubicBezTo>
                    <a:pt x="70480" y="80017"/>
                    <a:pt x="66580" y="83559"/>
                    <a:pt x="62679" y="86926"/>
                  </a:cubicBezTo>
                  <a:cubicBezTo>
                    <a:pt x="61083" y="88346"/>
                    <a:pt x="53997" y="94016"/>
                    <a:pt x="46370" y="94016"/>
                  </a:cubicBezTo>
                  <a:cubicBezTo>
                    <a:pt x="39808" y="94016"/>
                    <a:pt x="33421" y="89410"/>
                    <a:pt x="33421" y="76826"/>
                  </a:cubicBezTo>
                  <a:cubicBezTo>
                    <a:pt x="33421" y="67433"/>
                    <a:pt x="38569" y="47940"/>
                    <a:pt x="42644" y="40850"/>
                  </a:cubicBezTo>
                  <a:cubicBezTo>
                    <a:pt x="50803" y="26678"/>
                    <a:pt x="59843" y="24018"/>
                    <a:pt x="64809" y="24018"/>
                  </a:cubicBezTo>
                  <a:cubicBezTo>
                    <a:pt x="77217" y="24018"/>
                    <a:pt x="80594" y="37483"/>
                    <a:pt x="80594" y="39437"/>
                  </a:cubicBezTo>
                  <a:cubicBezTo>
                    <a:pt x="80594" y="40144"/>
                    <a:pt x="80236" y="41382"/>
                    <a:pt x="80061" y="41914"/>
                  </a:cubicBezTo>
                  <a:lnTo>
                    <a:pt x="71728" y="750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orme libre : forme 256">
              <a:extLst>
                <a:ext uri="{FF2B5EF4-FFF2-40B4-BE49-F238E27FC236}">
                  <a16:creationId xmlns:a16="http://schemas.microsoft.com/office/drawing/2014/main" id="{053DB24D-78F0-40D5-8FFD-5EBBB94ABE7E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>
              <a:off x="6415492" y="-13444026"/>
              <a:ext cx="228792" cy="203260"/>
            </a:xfrm>
            <a:custGeom>
              <a:avLst/>
              <a:gdLst>
                <a:gd name="connsiteX0" fmla="*/ 49198 w 228792"/>
                <a:gd name="connsiteY0" fmla="*/ 172177 h 203260"/>
                <a:gd name="connsiteX1" fmla="*/ 26160 w 228792"/>
                <a:gd name="connsiteY1" fmla="*/ 184070 h 203260"/>
                <a:gd name="connsiteX2" fmla="*/ 19066 w 228792"/>
                <a:gd name="connsiteY2" fmla="*/ 188874 h 203260"/>
                <a:gd name="connsiteX3" fmla="*/ 26160 w 228792"/>
                <a:gd name="connsiteY3" fmla="*/ 191915 h 203260"/>
                <a:gd name="connsiteX4" fmla="*/ 109971 w 228792"/>
                <a:gd name="connsiteY4" fmla="*/ 191915 h 203260"/>
                <a:gd name="connsiteX5" fmla="*/ 212530 w 228792"/>
                <a:gd name="connsiteY5" fmla="*/ 83083 h 203260"/>
                <a:gd name="connsiteX6" fmla="*/ 153021 w 228792"/>
                <a:gd name="connsiteY6" fmla="*/ 19056 h 203260"/>
                <a:gd name="connsiteX7" fmla="*/ 67939 w 228792"/>
                <a:gd name="connsiteY7" fmla="*/ 19056 h 203260"/>
                <a:gd name="connsiteX8" fmla="*/ 60344 w 228792"/>
                <a:gd name="connsiteY8" fmla="*/ 23860 h 203260"/>
                <a:gd name="connsiteX9" fmla="*/ 67684 w 228792"/>
                <a:gd name="connsiteY9" fmla="*/ 26901 h 203260"/>
                <a:gd name="connsiteX10" fmla="*/ 78576 w 228792"/>
                <a:gd name="connsiteY10" fmla="*/ 27410 h 203260"/>
                <a:gd name="connsiteX11" fmla="*/ 84145 w 228792"/>
                <a:gd name="connsiteY11" fmla="*/ 31459 h 203260"/>
                <a:gd name="connsiteX12" fmla="*/ 83136 w 228792"/>
                <a:gd name="connsiteY12" fmla="*/ 36261 h 203260"/>
                <a:gd name="connsiteX13" fmla="*/ 49198 w 228792"/>
                <a:gd name="connsiteY13" fmla="*/ 172177 h 203260"/>
                <a:gd name="connsiteX14" fmla="*/ 103894 w 228792"/>
                <a:gd name="connsiteY14" fmla="*/ 36516 h 203260"/>
                <a:gd name="connsiteX15" fmla="*/ 117574 w 228792"/>
                <a:gd name="connsiteY15" fmla="*/ 26901 h 203260"/>
                <a:gd name="connsiteX16" fmla="*/ 144663 w 228792"/>
                <a:gd name="connsiteY16" fmla="*/ 26901 h 203260"/>
                <a:gd name="connsiteX17" fmla="*/ 190501 w 228792"/>
                <a:gd name="connsiteY17" fmla="*/ 73723 h 203260"/>
                <a:gd name="connsiteX18" fmla="*/ 163912 w 228792"/>
                <a:gd name="connsiteY18" fmla="*/ 155471 h 203260"/>
                <a:gd name="connsiteX19" fmla="*/ 105419 w 228792"/>
                <a:gd name="connsiteY19" fmla="*/ 184070 h 203260"/>
                <a:gd name="connsiteX20" fmla="*/ 76804 w 228792"/>
                <a:gd name="connsiteY20" fmla="*/ 184070 h 203260"/>
                <a:gd name="connsiteX21" fmla="*/ 71228 w 228792"/>
                <a:gd name="connsiteY21" fmla="*/ 183815 h 203260"/>
                <a:gd name="connsiteX22" fmla="*/ 67939 w 228792"/>
                <a:gd name="connsiteY22" fmla="*/ 181283 h 203260"/>
                <a:gd name="connsiteX23" fmla="*/ 69202 w 228792"/>
                <a:gd name="connsiteY23" fmla="*/ 175463 h 203260"/>
                <a:gd name="connsiteX24" fmla="*/ 103894 w 228792"/>
                <a:gd name="connsiteY24" fmla="*/ 3651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8792" h="203260">
                  <a:moveTo>
                    <a:pt x="49198" y="172177"/>
                  </a:moveTo>
                  <a:cubicBezTo>
                    <a:pt x="46672" y="182046"/>
                    <a:pt x="46163" y="184070"/>
                    <a:pt x="26160" y="184070"/>
                  </a:cubicBezTo>
                  <a:cubicBezTo>
                    <a:pt x="21854" y="184070"/>
                    <a:pt x="19066" y="184070"/>
                    <a:pt x="19066" y="188874"/>
                  </a:cubicBezTo>
                  <a:cubicBezTo>
                    <a:pt x="19066" y="191915"/>
                    <a:pt x="21346" y="191915"/>
                    <a:pt x="26160" y="191915"/>
                  </a:cubicBezTo>
                  <a:lnTo>
                    <a:pt x="109971" y="191915"/>
                  </a:lnTo>
                  <a:cubicBezTo>
                    <a:pt x="162649" y="191915"/>
                    <a:pt x="212530" y="138512"/>
                    <a:pt x="212530" y="83083"/>
                  </a:cubicBezTo>
                  <a:cubicBezTo>
                    <a:pt x="212530" y="47402"/>
                    <a:pt x="191010" y="19056"/>
                    <a:pt x="153021" y="19056"/>
                  </a:cubicBezTo>
                  <a:lnTo>
                    <a:pt x="67939" y="19056"/>
                  </a:lnTo>
                  <a:cubicBezTo>
                    <a:pt x="63124" y="19056"/>
                    <a:pt x="60344" y="19056"/>
                    <a:pt x="60344" y="23860"/>
                  </a:cubicBezTo>
                  <a:cubicBezTo>
                    <a:pt x="60344" y="26901"/>
                    <a:pt x="62624" y="26901"/>
                    <a:pt x="67684" y="26901"/>
                  </a:cubicBezTo>
                  <a:cubicBezTo>
                    <a:pt x="70981" y="26901"/>
                    <a:pt x="75533" y="27155"/>
                    <a:pt x="78576" y="27410"/>
                  </a:cubicBezTo>
                  <a:cubicBezTo>
                    <a:pt x="82627" y="27909"/>
                    <a:pt x="84145" y="28672"/>
                    <a:pt x="84145" y="31459"/>
                  </a:cubicBezTo>
                  <a:cubicBezTo>
                    <a:pt x="84145" y="32467"/>
                    <a:pt x="83891" y="33230"/>
                    <a:pt x="83136" y="36261"/>
                  </a:cubicBezTo>
                  <a:lnTo>
                    <a:pt x="49198" y="172177"/>
                  </a:lnTo>
                  <a:close/>
                  <a:moveTo>
                    <a:pt x="103894" y="36516"/>
                  </a:moveTo>
                  <a:cubicBezTo>
                    <a:pt x="106174" y="27662"/>
                    <a:pt x="106682" y="26901"/>
                    <a:pt x="117574" y="26901"/>
                  </a:cubicBezTo>
                  <a:lnTo>
                    <a:pt x="144663" y="26901"/>
                  </a:lnTo>
                  <a:cubicBezTo>
                    <a:pt x="169481" y="26901"/>
                    <a:pt x="190501" y="40312"/>
                    <a:pt x="190501" y="73723"/>
                  </a:cubicBezTo>
                  <a:cubicBezTo>
                    <a:pt x="190501" y="86124"/>
                    <a:pt x="185441" y="127633"/>
                    <a:pt x="163912" y="155471"/>
                  </a:cubicBezTo>
                  <a:cubicBezTo>
                    <a:pt x="156572" y="164833"/>
                    <a:pt x="136560" y="184070"/>
                    <a:pt x="105419" y="184070"/>
                  </a:cubicBezTo>
                  <a:lnTo>
                    <a:pt x="76804" y="184070"/>
                  </a:lnTo>
                  <a:cubicBezTo>
                    <a:pt x="73253" y="184070"/>
                    <a:pt x="72753" y="184070"/>
                    <a:pt x="71228" y="183815"/>
                  </a:cubicBezTo>
                  <a:cubicBezTo>
                    <a:pt x="68701" y="183563"/>
                    <a:pt x="67939" y="183308"/>
                    <a:pt x="67939" y="181283"/>
                  </a:cubicBezTo>
                  <a:cubicBezTo>
                    <a:pt x="67939" y="180529"/>
                    <a:pt x="67939" y="180021"/>
                    <a:pt x="69202" y="175463"/>
                  </a:cubicBezTo>
                  <a:lnTo>
                    <a:pt x="103894" y="365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orme libre : forme 257">
              <a:extLst>
                <a:ext uri="{FF2B5EF4-FFF2-40B4-BE49-F238E27FC236}">
                  <a16:creationId xmlns:a16="http://schemas.microsoft.com/office/drawing/2014/main" id="{AD0E170E-FDAD-4C93-8345-0B1664421755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>
              <a:off x="6633074" y="-13453821"/>
              <a:ext cx="127107" cy="101630"/>
            </a:xfrm>
            <a:custGeom>
              <a:avLst/>
              <a:gdLst>
                <a:gd name="connsiteX0" fmla="*/ 105061 w 127106"/>
                <a:gd name="connsiteY0" fmla="*/ 72222 h 101630"/>
                <a:gd name="connsiteX1" fmla="*/ 127933 w 127106"/>
                <a:gd name="connsiteY1" fmla="*/ 29863 h 101630"/>
                <a:gd name="connsiteX2" fmla="*/ 124922 w 127106"/>
                <a:gd name="connsiteY2" fmla="*/ 27560 h 101630"/>
                <a:gd name="connsiteX3" fmla="*/ 121196 w 127106"/>
                <a:gd name="connsiteY3" fmla="*/ 31990 h 101630"/>
                <a:gd name="connsiteX4" fmla="*/ 104704 w 127106"/>
                <a:gd name="connsiteY4" fmla="*/ 64068 h 101630"/>
                <a:gd name="connsiteX5" fmla="*/ 103822 w 127106"/>
                <a:gd name="connsiteY5" fmla="*/ 47942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0 w 127106"/>
                <a:gd name="connsiteY9" fmla="*/ 83917 h 101630"/>
                <a:gd name="connsiteX10" fmla="*/ 110917 w 127106"/>
                <a:gd name="connsiteY10" fmla="*/ 98978 h 101630"/>
                <a:gd name="connsiteX11" fmla="*/ 127583 w 127106"/>
                <a:gd name="connsiteY11" fmla="*/ 86577 h 101630"/>
                <a:gd name="connsiteX12" fmla="*/ 124564 w 127106"/>
                <a:gd name="connsiteY12" fmla="*/ 84449 h 101630"/>
                <a:gd name="connsiteX13" fmla="*/ 121554 w 127106"/>
                <a:gd name="connsiteY13" fmla="*/ 86219 h 101630"/>
                <a:gd name="connsiteX14" fmla="*/ 111448 w 127106"/>
                <a:gd name="connsiteY14" fmla="*/ 94016 h 101630"/>
                <a:gd name="connsiteX15" fmla="*/ 105061 w 127106"/>
                <a:gd name="connsiteY15" fmla="*/ 72222 h 101630"/>
                <a:gd name="connsiteX16" fmla="*/ 91231 w 127106"/>
                <a:gd name="connsiteY16" fmla="*/ 78248 h 101630"/>
                <a:gd name="connsiteX17" fmla="*/ 52042 w 127106"/>
                <a:gd name="connsiteY17" fmla="*/ 94016 h 101630"/>
                <a:gd name="connsiteX18" fmla="*/ 33778 w 127106"/>
                <a:gd name="connsiteY18" fmla="*/ 74349 h 101630"/>
                <a:gd name="connsiteX19" fmla="*/ 45488 w 127106"/>
                <a:gd name="connsiteY19" fmla="*/ 37658 h 101630"/>
                <a:gd name="connsiteX20" fmla="*/ 69956 w 127106"/>
                <a:gd name="connsiteY20" fmla="*/ 24018 h 101630"/>
                <a:gd name="connsiteX21" fmla="*/ 89634 w 127106"/>
                <a:gd name="connsiteY21" fmla="*/ 48647 h 101630"/>
                <a:gd name="connsiteX22" fmla="*/ 91231 w 127106"/>
                <a:gd name="connsiteY22" fmla="*/ 78248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1" y="72222"/>
                  </a:moveTo>
                  <a:cubicBezTo>
                    <a:pt x="121371" y="55381"/>
                    <a:pt x="127933" y="31815"/>
                    <a:pt x="127933" y="29863"/>
                  </a:cubicBezTo>
                  <a:cubicBezTo>
                    <a:pt x="127933" y="27560"/>
                    <a:pt x="125804" y="27560"/>
                    <a:pt x="124922" y="27560"/>
                  </a:cubicBezTo>
                  <a:cubicBezTo>
                    <a:pt x="122435" y="27560"/>
                    <a:pt x="122435" y="28092"/>
                    <a:pt x="121196" y="31990"/>
                  </a:cubicBezTo>
                  <a:cubicBezTo>
                    <a:pt x="118003" y="43685"/>
                    <a:pt x="112156" y="54500"/>
                    <a:pt x="104704" y="64068"/>
                  </a:cubicBezTo>
                  <a:cubicBezTo>
                    <a:pt x="104529" y="61407"/>
                    <a:pt x="104172" y="49537"/>
                    <a:pt x="103822" y="47942"/>
                  </a:cubicBezTo>
                  <a:cubicBezTo>
                    <a:pt x="101161" y="30395"/>
                    <a:pt x="87862" y="19056"/>
                    <a:pt x="70131" y="19056"/>
                  </a:cubicBezTo>
                  <a:cubicBezTo>
                    <a:pt x="44066" y="19056"/>
                    <a:pt x="19066" y="43336"/>
                    <a:pt x="19066" y="68148"/>
                  </a:cubicBezTo>
                  <a:cubicBezTo>
                    <a:pt x="19066" y="84449"/>
                    <a:pt x="30942" y="98978"/>
                    <a:pt x="51510" y="98978"/>
                  </a:cubicBezTo>
                  <a:cubicBezTo>
                    <a:pt x="67827" y="98978"/>
                    <a:pt x="82540" y="91539"/>
                    <a:pt x="92470" y="83917"/>
                  </a:cubicBezTo>
                  <a:cubicBezTo>
                    <a:pt x="96553" y="96851"/>
                    <a:pt x="105594" y="98978"/>
                    <a:pt x="110917" y="98978"/>
                  </a:cubicBezTo>
                  <a:cubicBezTo>
                    <a:pt x="121196" y="98978"/>
                    <a:pt x="127583" y="90300"/>
                    <a:pt x="127583" y="86577"/>
                  </a:cubicBezTo>
                  <a:cubicBezTo>
                    <a:pt x="127583" y="84449"/>
                    <a:pt x="125454" y="84449"/>
                    <a:pt x="124564" y="84449"/>
                  </a:cubicBezTo>
                  <a:cubicBezTo>
                    <a:pt x="122261" y="84449"/>
                    <a:pt x="121903" y="85155"/>
                    <a:pt x="121554" y="86219"/>
                  </a:cubicBezTo>
                  <a:cubicBezTo>
                    <a:pt x="119067" y="92952"/>
                    <a:pt x="113570" y="94016"/>
                    <a:pt x="111448" y="94016"/>
                  </a:cubicBezTo>
                  <a:cubicBezTo>
                    <a:pt x="108962" y="94016"/>
                    <a:pt x="105951" y="94016"/>
                    <a:pt x="105061" y="72222"/>
                  </a:cubicBezTo>
                  <a:close/>
                  <a:moveTo>
                    <a:pt x="91231" y="78248"/>
                  </a:moveTo>
                  <a:cubicBezTo>
                    <a:pt x="73857" y="92420"/>
                    <a:pt x="58787" y="94016"/>
                    <a:pt x="52042" y="94016"/>
                  </a:cubicBezTo>
                  <a:cubicBezTo>
                    <a:pt x="40340" y="94016"/>
                    <a:pt x="33778" y="86219"/>
                    <a:pt x="33778" y="74349"/>
                  </a:cubicBezTo>
                  <a:cubicBezTo>
                    <a:pt x="33778" y="69204"/>
                    <a:pt x="36265" y="49894"/>
                    <a:pt x="45488" y="37658"/>
                  </a:cubicBezTo>
                  <a:cubicBezTo>
                    <a:pt x="53639" y="27028"/>
                    <a:pt x="63744" y="24018"/>
                    <a:pt x="69956" y="24018"/>
                  </a:cubicBezTo>
                  <a:cubicBezTo>
                    <a:pt x="84136" y="24018"/>
                    <a:pt x="88220" y="37658"/>
                    <a:pt x="89634" y="48647"/>
                  </a:cubicBezTo>
                  <a:cubicBezTo>
                    <a:pt x="90699" y="56271"/>
                    <a:pt x="90341" y="68855"/>
                    <a:pt x="91231" y="782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orme libre : forme 258">
              <a:extLst>
                <a:ext uri="{FF2B5EF4-FFF2-40B4-BE49-F238E27FC236}">
                  <a16:creationId xmlns:a16="http://schemas.microsoft.com/office/drawing/2014/main" id="{09815732-898A-4978-ADB3-99A5199751AD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>
              <a:off x="6676084" y="-13328036"/>
              <a:ext cx="50843" cy="50815"/>
            </a:xfrm>
            <a:custGeom>
              <a:avLst/>
              <a:gdLst>
                <a:gd name="connsiteX0" fmla="*/ 39284 w 50842"/>
                <a:gd name="connsiteY0" fmla="*/ 29337 h 50815"/>
                <a:gd name="connsiteX1" fmla="*/ 29179 w 50842"/>
                <a:gd name="connsiteY1" fmla="*/ 19056 h 50815"/>
                <a:gd name="connsiteX2" fmla="*/ 19066 w 50842"/>
                <a:gd name="connsiteY2" fmla="*/ 29162 h 50815"/>
                <a:gd name="connsiteX3" fmla="*/ 29179 w 50842"/>
                <a:gd name="connsiteY3" fmla="*/ 39437 h 50815"/>
                <a:gd name="connsiteX4" fmla="*/ 39284 w 50842"/>
                <a:gd name="connsiteY4" fmla="*/ 29337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39284" y="29337"/>
                  </a:moveTo>
                  <a:cubicBezTo>
                    <a:pt x="39284" y="23668"/>
                    <a:pt x="34851" y="19056"/>
                    <a:pt x="29179" y="19056"/>
                  </a:cubicBezTo>
                  <a:cubicBezTo>
                    <a:pt x="23149" y="19056"/>
                    <a:pt x="19066" y="24018"/>
                    <a:pt x="19066" y="29162"/>
                  </a:cubicBezTo>
                  <a:cubicBezTo>
                    <a:pt x="19066" y="34831"/>
                    <a:pt x="23499" y="39437"/>
                    <a:pt x="29179" y="39437"/>
                  </a:cubicBezTo>
                  <a:cubicBezTo>
                    <a:pt x="35201" y="39437"/>
                    <a:pt x="39284" y="34475"/>
                    <a:pt x="39284" y="293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orme libre : forme 259">
              <a:extLst>
                <a:ext uri="{FF2B5EF4-FFF2-40B4-BE49-F238E27FC236}">
                  <a16:creationId xmlns:a16="http://schemas.microsoft.com/office/drawing/2014/main" id="{8C5F6B2B-610A-45D0-92D0-3C1659BF11C7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>
              <a:off x="6626034" y="-13286741"/>
              <a:ext cx="127107" cy="101630"/>
            </a:xfrm>
            <a:custGeom>
              <a:avLst/>
              <a:gdLst>
                <a:gd name="connsiteX0" fmla="*/ 105062 w 127106"/>
                <a:gd name="connsiteY0" fmla="*/ 72220 h 101630"/>
                <a:gd name="connsiteX1" fmla="*/ 127933 w 127106"/>
                <a:gd name="connsiteY1" fmla="*/ 29861 h 101630"/>
                <a:gd name="connsiteX2" fmla="*/ 124922 w 127106"/>
                <a:gd name="connsiteY2" fmla="*/ 27558 h 101630"/>
                <a:gd name="connsiteX3" fmla="*/ 121196 w 127106"/>
                <a:gd name="connsiteY3" fmla="*/ 31989 h 101630"/>
                <a:gd name="connsiteX4" fmla="*/ 104704 w 127106"/>
                <a:gd name="connsiteY4" fmla="*/ 64066 h 101630"/>
                <a:gd name="connsiteX5" fmla="*/ 103822 w 127106"/>
                <a:gd name="connsiteY5" fmla="*/ 47940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0 w 127106"/>
                <a:gd name="connsiteY9" fmla="*/ 83916 h 101630"/>
                <a:gd name="connsiteX10" fmla="*/ 110917 w 127106"/>
                <a:gd name="connsiteY10" fmla="*/ 98978 h 101630"/>
                <a:gd name="connsiteX11" fmla="*/ 127583 w 127106"/>
                <a:gd name="connsiteY11" fmla="*/ 86575 h 101630"/>
                <a:gd name="connsiteX12" fmla="*/ 124564 w 127106"/>
                <a:gd name="connsiteY12" fmla="*/ 84448 h 101630"/>
                <a:gd name="connsiteX13" fmla="*/ 121554 w 127106"/>
                <a:gd name="connsiteY13" fmla="*/ 86219 h 101630"/>
                <a:gd name="connsiteX14" fmla="*/ 111449 w 127106"/>
                <a:gd name="connsiteY14" fmla="*/ 94016 h 101630"/>
                <a:gd name="connsiteX15" fmla="*/ 105062 w 127106"/>
                <a:gd name="connsiteY15" fmla="*/ 72220 h 101630"/>
                <a:gd name="connsiteX16" fmla="*/ 91231 w 127106"/>
                <a:gd name="connsiteY16" fmla="*/ 78246 h 101630"/>
                <a:gd name="connsiteX17" fmla="*/ 52042 w 127106"/>
                <a:gd name="connsiteY17" fmla="*/ 94016 h 101630"/>
                <a:gd name="connsiteX18" fmla="*/ 33779 w 127106"/>
                <a:gd name="connsiteY18" fmla="*/ 74349 h 101630"/>
                <a:gd name="connsiteX19" fmla="*/ 45488 w 127106"/>
                <a:gd name="connsiteY19" fmla="*/ 37658 h 101630"/>
                <a:gd name="connsiteX20" fmla="*/ 69956 w 127106"/>
                <a:gd name="connsiteY20" fmla="*/ 24018 h 101630"/>
                <a:gd name="connsiteX21" fmla="*/ 89634 w 127106"/>
                <a:gd name="connsiteY21" fmla="*/ 48647 h 101630"/>
                <a:gd name="connsiteX22" fmla="*/ 91231 w 127106"/>
                <a:gd name="connsiteY22" fmla="*/ 7824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0"/>
                  </a:moveTo>
                  <a:cubicBezTo>
                    <a:pt x="121371" y="55381"/>
                    <a:pt x="127933" y="31815"/>
                    <a:pt x="127933" y="29861"/>
                  </a:cubicBezTo>
                  <a:cubicBezTo>
                    <a:pt x="127933" y="27558"/>
                    <a:pt x="125804" y="27558"/>
                    <a:pt x="124922" y="27558"/>
                  </a:cubicBezTo>
                  <a:cubicBezTo>
                    <a:pt x="122435" y="27558"/>
                    <a:pt x="122435" y="28090"/>
                    <a:pt x="121196" y="31989"/>
                  </a:cubicBezTo>
                  <a:cubicBezTo>
                    <a:pt x="118003" y="43685"/>
                    <a:pt x="112156" y="54500"/>
                    <a:pt x="104704" y="64066"/>
                  </a:cubicBezTo>
                  <a:cubicBezTo>
                    <a:pt x="104529" y="61407"/>
                    <a:pt x="104172" y="49537"/>
                    <a:pt x="103822" y="47940"/>
                  </a:cubicBezTo>
                  <a:cubicBezTo>
                    <a:pt x="101161" y="30393"/>
                    <a:pt x="87862" y="19056"/>
                    <a:pt x="70131" y="19056"/>
                  </a:cubicBezTo>
                  <a:cubicBezTo>
                    <a:pt x="44066" y="19056"/>
                    <a:pt x="19066" y="43336"/>
                    <a:pt x="19066" y="68148"/>
                  </a:cubicBezTo>
                  <a:cubicBezTo>
                    <a:pt x="19066" y="84448"/>
                    <a:pt x="30942" y="98978"/>
                    <a:pt x="51510" y="98978"/>
                  </a:cubicBezTo>
                  <a:cubicBezTo>
                    <a:pt x="67827" y="98978"/>
                    <a:pt x="82540" y="91538"/>
                    <a:pt x="92470" y="83916"/>
                  </a:cubicBezTo>
                  <a:cubicBezTo>
                    <a:pt x="96553" y="96851"/>
                    <a:pt x="105594" y="98978"/>
                    <a:pt x="110917" y="98978"/>
                  </a:cubicBezTo>
                  <a:cubicBezTo>
                    <a:pt x="121196" y="98978"/>
                    <a:pt x="127583" y="90300"/>
                    <a:pt x="127583" y="86575"/>
                  </a:cubicBezTo>
                  <a:cubicBezTo>
                    <a:pt x="127583" y="84448"/>
                    <a:pt x="125454" y="84448"/>
                    <a:pt x="124564" y="84448"/>
                  </a:cubicBezTo>
                  <a:cubicBezTo>
                    <a:pt x="122261" y="84448"/>
                    <a:pt x="121903" y="85155"/>
                    <a:pt x="121554" y="86219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1" y="94016"/>
                    <a:pt x="105062" y="72220"/>
                  </a:cubicBezTo>
                  <a:close/>
                  <a:moveTo>
                    <a:pt x="91231" y="78246"/>
                  </a:moveTo>
                  <a:cubicBezTo>
                    <a:pt x="73857" y="92420"/>
                    <a:pt x="58787" y="94016"/>
                    <a:pt x="52042" y="94016"/>
                  </a:cubicBezTo>
                  <a:cubicBezTo>
                    <a:pt x="40340" y="94016"/>
                    <a:pt x="33779" y="86219"/>
                    <a:pt x="33779" y="74349"/>
                  </a:cubicBezTo>
                  <a:cubicBezTo>
                    <a:pt x="33779" y="69204"/>
                    <a:pt x="36265" y="49894"/>
                    <a:pt x="45488" y="37658"/>
                  </a:cubicBezTo>
                  <a:cubicBezTo>
                    <a:pt x="53639" y="27027"/>
                    <a:pt x="63744" y="24018"/>
                    <a:pt x="69956" y="24018"/>
                  </a:cubicBezTo>
                  <a:cubicBezTo>
                    <a:pt x="84136" y="24018"/>
                    <a:pt x="88220" y="37658"/>
                    <a:pt x="89634" y="48647"/>
                  </a:cubicBezTo>
                  <a:cubicBezTo>
                    <a:pt x="90699" y="56269"/>
                    <a:pt x="90341" y="68853"/>
                    <a:pt x="91231" y="7824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orme libre : forme 260">
              <a:extLst>
                <a:ext uri="{FF2B5EF4-FFF2-40B4-BE49-F238E27FC236}">
                  <a16:creationId xmlns:a16="http://schemas.microsoft.com/office/drawing/2014/main" id="{7BD756E2-E28D-42A2-AB13-7AAB90E3B976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>
              <a:off x="6773738" y="-13446813"/>
              <a:ext cx="177949" cy="254075"/>
            </a:xfrm>
            <a:custGeom>
              <a:avLst/>
              <a:gdLst>
                <a:gd name="connsiteX0" fmla="*/ 133780 w 177949"/>
                <a:gd name="connsiteY0" fmla="*/ 25639 h 254075"/>
                <a:gd name="connsiteX1" fmla="*/ 134543 w 177949"/>
                <a:gd name="connsiteY1" fmla="*/ 21842 h 254075"/>
                <a:gd name="connsiteX2" fmla="*/ 131500 w 177949"/>
                <a:gd name="connsiteY2" fmla="*/ 19056 h 254075"/>
                <a:gd name="connsiteX3" fmla="*/ 127703 w 177949"/>
                <a:gd name="connsiteY3" fmla="*/ 24122 h 254075"/>
                <a:gd name="connsiteX4" fmla="*/ 85670 w 177949"/>
                <a:gd name="connsiteY4" fmla="*/ 191414 h 254075"/>
                <a:gd name="connsiteX5" fmla="*/ 56801 w 177949"/>
                <a:gd name="connsiteY5" fmla="*/ 163069 h 254075"/>
                <a:gd name="connsiteX6" fmla="*/ 70473 w 177949"/>
                <a:gd name="connsiteY6" fmla="*/ 115993 h 254075"/>
                <a:gd name="connsiteX7" fmla="*/ 73261 w 177949"/>
                <a:gd name="connsiteY7" fmla="*/ 103592 h 254075"/>
                <a:gd name="connsiteX8" fmla="*/ 52495 w 177949"/>
                <a:gd name="connsiteY8" fmla="*/ 82837 h 254075"/>
                <a:gd name="connsiteX9" fmla="*/ 19066 w 177949"/>
                <a:gd name="connsiteY9" fmla="*/ 121813 h 254075"/>
                <a:gd name="connsiteX10" fmla="*/ 22109 w 177949"/>
                <a:gd name="connsiteY10" fmla="*/ 124338 h 254075"/>
                <a:gd name="connsiteX11" fmla="*/ 26160 w 177949"/>
                <a:gd name="connsiteY11" fmla="*/ 119789 h 254075"/>
                <a:gd name="connsiteX12" fmla="*/ 51733 w 177949"/>
                <a:gd name="connsiteY12" fmla="*/ 88402 h 254075"/>
                <a:gd name="connsiteX13" fmla="*/ 58064 w 177949"/>
                <a:gd name="connsiteY13" fmla="*/ 96502 h 254075"/>
                <a:gd name="connsiteX14" fmla="*/ 52241 w 177949"/>
                <a:gd name="connsiteY14" fmla="*/ 118265 h 254075"/>
                <a:gd name="connsiteX15" fmla="*/ 40086 w 177949"/>
                <a:gd name="connsiteY15" fmla="*/ 161044 h 254075"/>
                <a:gd name="connsiteX16" fmla="*/ 84153 w 177949"/>
                <a:gd name="connsiteY16" fmla="*/ 196980 h 254075"/>
                <a:gd name="connsiteX17" fmla="*/ 78576 w 177949"/>
                <a:gd name="connsiteY17" fmla="*/ 220013 h 254075"/>
                <a:gd name="connsiteX18" fmla="*/ 72753 w 177949"/>
                <a:gd name="connsiteY18" fmla="*/ 244056 h 254075"/>
                <a:gd name="connsiteX19" fmla="*/ 75795 w 177949"/>
                <a:gd name="connsiteY19" fmla="*/ 246588 h 254075"/>
                <a:gd name="connsiteX20" fmla="*/ 78067 w 177949"/>
                <a:gd name="connsiteY20" fmla="*/ 245573 h 254075"/>
                <a:gd name="connsiteX21" fmla="*/ 81110 w 177949"/>
                <a:gd name="connsiteY21" fmla="*/ 235195 h 254075"/>
                <a:gd name="connsiteX22" fmla="*/ 90730 w 177949"/>
                <a:gd name="connsiteY22" fmla="*/ 197488 h 254075"/>
                <a:gd name="connsiteX23" fmla="*/ 146189 w 177949"/>
                <a:gd name="connsiteY23" fmla="*/ 170406 h 254075"/>
                <a:gd name="connsiteX24" fmla="*/ 164675 w 177949"/>
                <a:gd name="connsiteY24" fmla="*/ 140036 h 254075"/>
                <a:gd name="connsiteX25" fmla="*/ 172524 w 177949"/>
                <a:gd name="connsiteY25" fmla="*/ 100551 h 254075"/>
                <a:gd name="connsiteX26" fmla="*/ 161386 w 177949"/>
                <a:gd name="connsiteY26" fmla="*/ 82837 h 254075"/>
                <a:gd name="connsiteX27" fmla="*/ 148723 w 177949"/>
                <a:gd name="connsiteY27" fmla="*/ 94985 h 254075"/>
                <a:gd name="connsiteX28" fmla="*/ 152520 w 177949"/>
                <a:gd name="connsiteY28" fmla="*/ 101821 h 254075"/>
                <a:gd name="connsiteX29" fmla="*/ 161640 w 177949"/>
                <a:gd name="connsiteY29" fmla="*/ 123330 h 254075"/>
                <a:gd name="connsiteX30" fmla="*/ 139603 w 177949"/>
                <a:gd name="connsiteY30" fmla="*/ 169389 h 254075"/>
                <a:gd name="connsiteX31" fmla="*/ 92001 w 177949"/>
                <a:gd name="connsiteY31" fmla="*/ 191915 h 254075"/>
                <a:gd name="connsiteX32" fmla="*/ 133780 w 177949"/>
                <a:gd name="connsiteY32" fmla="*/ 25639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54075">
                  <a:moveTo>
                    <a:pt x="133780" y="25639"/>
                  </a:moveTo>
                  <a:cubicBezTo>
                    <a:pt x="134034" y="24621"/>
                    <a:pt x="134543" y="23105"/>
                    <a:pt x="134543" y="21842"/>
                  </a:cubicBezTo>
                  <a:cubicBezTo>
                    <a:pt x="134543" y="19310"/>
                    <a:pt x="132771" y="19056"/>
                    <a:pt x="131500" y="19056"/>
                  </a:cubicBezTo>
                  <a:cubicBezTo>
                    <a:pt x="128974" y="19056"/>
                    <a:pt x="128719" y="19564"/>
                    <a:pt x="127703" y="24122"/>
                  </a:cubicBezTo>
                  <a:lnTo>
                    <a:pt x="85670" y="191414"/>
                  </a:lnTo>
                  <a:cubicBezTo>
                    <a:pt x="66421" y="189136"/>
                    <a:pt x="56801" y="179766"/>
                    <a:pt x="56801" y="163069"/>
                  </a:cubicBezTo>
                  <a:cubicBezTo>
                    <a:pt x="56801" y="158003"/>
                    <a:pt x="56801" y="151422"/>
                    <a:pt x="70473" y="115993"/>
                  </a:cubicBezTo>
                  <a:cubicBezTo>
                    <a:pt x="71490" y="112952"/>
                    <a:pt x="73261" y="108649"/>
                    <a:pt x="73261" y="103592"/>
                  </a:cubicBezTo>
                  <a:cubicBezTo>
                    <a:pt x="73261" y="92198"/>
                    <a:pt x="65158" y="82837"/>
                    <a:pt x="52495" y="82837"/>
                  </a:cubicBezTo>
                  <a:cubicBezTo>
                    <a:pt x="28440" y="82837"/>
                    <a:pt x="19066" y="119535"/>
                    <a:pt x="19066" y="121813"/>
                  </a:cubicBezTo>
                  <a:cubicBezTo>
                    <a:pt x="19066" y="124338"/>
                    <a:pt x="21600" y="124338"/>
                    <a:pt x="22109" y="124338"/>
                  </a:cubicBezTo>
                  <a:cubicBezTo>
                    <a:pt x="24643" y="124338"/>
                    <a:pt x="24897" y="123839"/>
                    <a:pt x="26160" y="119789"/>
                  </a:cubicBezTo>
                  <a:cubicBezTo>
                    <a:pt x="33000" y="95747"/>
                    <a:pt x="43129" y="88402"/>
                    <a:pt x="51733" y="88402"/>
                  </a:cubicBezTo>
                  <a:cubicBezTo>
                    <a:pt x="53758" y="88402"/>
                    <a:pt x="58064" y="88402"/>
                    <a:pt x="58064" y="96502"/>
                  </a:cubicBezTo>
                  <a:cubicBezTo>
                    <a:pt x="58064" y="103083"/>
                    <a:pt x="55538" y="109412"/>
                    <a:pt x="52241" y="118265"/>
                  </a:cubicBezTo>
                  <a:cubicBezTo>
                    <a:pt x="40086" y="150159"/>
                    <a:pt x="40086" y="156741"/>
                    <a:pt x="40086" y="161044"/>
                  </a:cubicBezTo>
                  <a:cubicBezTo>
                    <a:pt x="40086" y="185087"/>
                    <a:pt x="59836" y="195463"/>
                    <a:pt x="84153" y="196980"/>
                  </a:cubicBezTo>
                  <a:cubicBezTo>
                    <a:pt x="82127" y="206087"/>
                    <a:pt x="82127" y="206596"/>
                    <a:pt x="78576" y="220013"/>
                  </a:cubicBezTo>
                  <a:cubicBezTo>
                    <a:pt x="77821" y="222792"/>
                    <a:pt x="72753" y="243293"/>
                    <a:pt x="72753" y="244056"/>
                  </a:cubicBezTo>
                  <a:cubicBezTo>
                    <a:pt x="72753" y="244310"/>
                    <a:pt x="72753" y="246588"/>
                    <a:pt x="75795" y="246588"/>
                  </a:cubicBezTo>
                  <a:cubicBezTo>
                    <a:pt x="76296" y="246588"/>
                    <a:pt x="77567" y="246588"/>
                    <a:pt x="78067" y="245573"/>
                  </a:cubicBezTo>
                  <a:cubicBezTo>
                    <a:pt x="78830" y="245064"/>
                    <a:pt x="80347" y="238735"/>
                    <a:pt x="81110" y="235195"/>
                  </a:cubicBezTo>
                  <a:lnTo>
                    <a:pt x="90730" y="197488"/>
                  </a:lnTo>
                  <a:cubicBezTo>
                    <a:pt x="100105" y="197488"/>
                    <a:pt x="122388" y="197488"/>
                    <a:pt x="146189" y="170406"/>
                  </a:cubicBezTo>
                  <a:cubicBezTo>
                    <a:pt x="156572" y="158766"/>
                    <a:pt x="161887" y="147626"/>
                    <a:pt x="164675" y="140036"/>
                  </a:cubicBezTo>
                  <a:cubicBezTo>
                    <a:pt x="166955" y="133708"/>
                    <a:pt x="172524" y="111690"/>
                    <a:pt x="172524" y="100551"/>
                  </a:cubicBezTo>
                  <a:cubicBezTo>
                    <a:pt x="172524" y="86379"/>
                    <a:pt x="165692" y="82837"/>
                    <a:pt x="161386" y="82837"/>
                  </a:cubicBezTo>
                  <a:cubicBezTo>
                    <a:pt x="155054" y="82837"/>
                    <a:pt x="148723" y="89420"/>
                    <a:pt x="148723" y="94985"/>
                  </a:cubicBezTo>
                  <a:cubicBezTo>
                    <a:pt x="148723" y="98273"/>
                    <a:pt x="150240" y="99797"/>
                    <a:pt x="152520" y="101821"/>
                  </a:cubicBezTo>
                  <a:cubicBezTo>
                    <a:pt x="155309" y="104600"/>
                    <a:pt x="161640" y="111183"/>
                    <a:pt x="161640" y="123330"/>
                  </a:cubicBezTo>
                  <a:cubicBezTo>
                    <a:pt x="161640" y="139527"/>
                    <a:pt x="148469" y="160283"/>
                    <a:pt x="139603" y="169389"/>
                  </a:cubicBezTo>
                  <a:cubicBezTo>
                    <a:pt x="117320" y="191915"/>
                    <a:pt x="101114" y="191915"/>
                    <a:pt x="92001" y="191915"/>
                  </a:cubicBezTo>
                  <a:lnTo>
                    <a:pt x="133780" y="2563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orme libre : forme 261">
              <a:extLst>
                <a:ext uri="{FF2B5EF4-FFF2-40B4-BE49-F238E27FC236}">
                  <a16:creationId xmlns:a16="http://schemas.microsoft.com/office/drawing/2014/main" id="{21286A21-65AC-4BCD-B5D8-C38EFD260F8F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>
              <a:off x="6951278" y="-13453821"/>
              <a:ext cx="127107" cy="101630"/>
            </a:xfrm>
            <a:custGeom>
              <a:avLst/>
              <a:gdLst>
                <a:gd name="connsiteX0" fmla="*/ 83072 w 127106"/>
                <a:gd name="connsiteY0" fmla="*/ 29512 h 101630"/>
                <a:gd name="connsiteX1" fmla="*/ 64809 w 127106"/>
                <a:gd name="connsiteY1" fmla="*/ 19056 h 101630"/>
                <a:gd name="connsiteX2" fmla="*/ 19066 w 127106"/>
                <a:gd name="connsiteY2" fmla="*/ 69562 h 101630"/>
                <a:gd name="connsiteX3" fmla="*/ 45838 w 127106"/>
                <a:gd name="connsiteY3" fmla="*/ 98978 h 101630"/>
                <a:gd name="connsiteX4" fmla="*/ 71013 w 127106"/>
                <a:gd name="connsiteY4" fmla="*/ 86577 h 101630"/>
                <a:gd name="connsiteX5" fmla="*/ 89277 w 127106"/>
                <a:gd name="connsiteY5" fmla="*/ 98978 h 101630"/>
                <a:gd name="connsiteX6" fmla="*/ 103290 w 127106"/>
                <a:gd name="connsiteY6" fmla="*/ 89585 h 101630"/>
                <a:gd name="connsiteX7" fmla="*/ 109495 w 127106"/>
                <a:gd name="connsiteY7" fmla="*/ 71863 h 101630"/>
                <a:gd name="connsiteX8" fmla="*/ 106659 w 127106"/>
                <a:gd name="connsiteY8" fmla="*/ 69562 h 101630"/>
                <a:gd name="connsiteX9" fmla="*/ 102758 w 127106"/>
                <a:gd name="connsiteY9" fmla="*/ 75056 h 101630"/>
                <a:gd name="connsiteX10" fmla="*/ 89809 w 127106"/>
                <a:gd name="connsiteY10" fmla="*/ 94016 h 101630"/>
                <a:gd name="connsiteX11" fmla="*/ 83962 w 127106"/>
                <a:gd name="connsiteY11" fmla="*/ 85338 h 101630"/>
                <a:gd name="connsiteX12" fmla="*/ 86616 w 127106"/>
                <a:gd name="connsiteY12" fmla="*/ 71332 h 101630"/>
                <a:gd name="connsiteX13" fmla="*/ 90516 w 127106"/>
                <a:gd name="connsiteY13" fmla="*/ 55381 h 101630"/>
                <a:gd name="connsiteX14" fmla="*/ 94067 w 127106"/>
                <a:gd name="connsiteY14" fmla="*/ 41915 h 101630"/>
                <a:gd name="connsiteX15" fmla="*/ 97261 w 127106"/>
                <a:gd name="connsiteY15" fmla="*/ 28092 h 101630"/>
                <a:gd name="connsiteX16" fmla="*/ 91231 w 127106"/>
                <a:gd name="connsiteY16" fmla="*/ 22422 h 101630"/>
                <a:gd name="connsiteX17" fmla="*/ 83072 w 127106"/>
                <a:gd name="connsiteY17" fmla="*/ 29512 h 101630"/>
                <a:gd name="connsiteX18" fmla="*/ 71728 w 127106"/>
                <a:gd name="connsiteY18" fmla="*/ 75056 h 101630"/>
                <a:gd name="connsiteX19" fmla="*/ 62680 w 127106"/>
                <a:gd name="connsiteY19" fmla="*/ 86926 h 101630"/>
                <a:gd name="connsiteX20" fmla="*/ 46370 w 127106"/>
                <a:gd name="connsiteY20" fmla="*/ 94016 h 101630"/>
                <a:gd name="connsiteX21" fmla="*/ 33421 w 127106"/>
                <a:gd name="connsiteY21" fmla="*/ 76826 h 101630"/>
                <a:gd name="connsiteX22" fmla="*/ 42644 w 127106"/>
                <a:gd name="connsiteY22" fmla="*/ 40851 h 101630"/>
                <a:gd name="connsiteX23" fmla="*/ 64809 w 127106"/>
                <a:gd name="connsiteY23" fmla="*/ 24018 h 101630"/>
                <a:gd name="connsiteX24" fmla="*/ 80594 w 127106"/>
                <a:gd name="connsiteY24" fmla="*/ 39437 h 101630"/>
                <a:gd name="connsiteX25" fmla="*/ 80062 w 127106"/>
                <a:gd name="connsiteY25" fmla="*/ 41915 h 101630"/>
                <a:gd name="connsiteX26" fmla="*/ 71728 w 127106"/>
                <a:gd name="connsiteY26" fmla="*/ 7505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83072" y="29512"/>
                  </a:moveTo>
                  <a:cubicBezTo>
                    <a:pt x="79346" y="23661"/>
                    <a:pt x="73317" y="19056"/>
                    <a:pt x="64809" y="19056"/>
                  </a:cubicBezTo>
                  <a:cubicBezTo>
                    <a:pt x="42112" y="19056"/>
                    <a:pt x="19066" y="44043"/>
                    <a:pt x="19066" y="69562"/>
                  </a:cubicBezTo>
                  <a:cubicBezTo>
                    <a:pt x="19066" y="86751"/>
                    <a:pt x="30585" y="98978"/>
                    <a:pt x="45838" y="98978"/>
                  </a:cubicBezTo>
                  <a:cubicBezTo>
                    <a:pt x="55411" y="98978"/>
                    <a:pt x="63919" y="93484"/>
                    <a:pt x="71013" y="86577"/>
                  </a:cubicBezTo>
                  <a:cubicBezTo>
                    <a:pt x="74381" y="97207"/>
                    <a:pt x="84669" y="98978"/>
                    <a:pt x="89277" y="98978"/>
                  </a:cubicBezTo>
                  <a:cubicBezTo>
                    <a:pt x="95664" y="98978"/>
                    <a:pt x="100097" y="95080"/>
                    <a:pt x="103290" y="89585"/>
                  </a:cubicBezTo>
                  <a:cubicBezTo>
                    <a:pt x="107191" y="82678"/>
                    <a:pt x="109495" y="72578"/>
                    <a:pt x="109495" y="71863"/>
                  </a:cubicBezTo>
                  <a:cubicBezTo>
                    <a:pt x="109495" y="69562"/>
                    <a:pt x="107191" y="69562"/>
                    <a:pt x="106659" y="69562"/>
                  </a:cubicBezTo>
                  <a:cubicBezTo>
                    <a:pt x="104172" y="69562"/>
                    <a:pt x="103997" y="70268"/>
                    <a:pt x="102758" y="75056"/>
                  </a:cubicBezTo>
                  <a:cubicBezTo>
                    <a:pt x="100629" y="83559"/>
                    <a:pt x="97261" y="94016"/>
                    <a:pt x="89809" y="94016"/>
                  </a:cubicBezTo>
                  <a:cubicBezTo>
                    <a:pt x="85202" y="94016"/>
                    <a:pt x="83962" y="90117"/>
                    <a:pt x="83962" y="85338"/>
                  </a:cubicBezTo>
                  <a:cubicBezTo>
                    <a:pt x="83962" y="82320"/>
                    <a:pt x="85376" y="75945"/>
                    <a:pt x="86616" y="71332"/>
                  </a:cubicBezTo>
                  <a:cubicBezTo>
                    <a:pt x="87863" y="66552"/>
                    <a:pt x="89634" y="59287"/>
                    <a:pt x="90516" y="55381"/>
                  </a:cubicBezTo>
                  <a:lnTo>
                    <a:pt x="94067" y="41915"/>
                  </a:lnTo>
                  <a:cubicBezTo>
                    <a:pt x="95131" y="37310"/>
                    <a:pt x="97261" y="28980"/>
                    <a:pt x="97261" y="28092"/>
                  </a:cubicBezTo>
                  <a:cubicBezTo>
                    <a:pt x="97261" y="24193"/>
                    <a:pt x="94067" y="22422"/>
                    <a:pt x="91231" y="22422"/>
                  </a:cubicBezTo>
                  <a:cubicBezTo>
                    <a:pt x="88212" y="22422"/>
                    <a:pt x="84137" y="24550"/>
                    <a:pt x="83072" y="29512"/>
                  </a:cubicBezTo>
                  <a:close/>
                  <a:moveTo>
                    <a:pt x="71728" y="75056"/>
                  </a:moveTo>
                  <a:cubicBezTo>
                    <a:pt x="70481" y="80019"/>
                    <a:pt x="66580" y="83559"/>
                    <a:pt x="62680" y="86926"/>
                  </a:cubicBezTo>
                  <a:cubicBezTo>
                    <a:pt x="61083" y="88346"/>
                    <a:pt x="53997" y="94016"/>
                    <a:pt x="46370" y="94016"/>
                  </a:cubicBezTo>
                  <a:cubicBezTo>
                    <a:pt x="39809" y="94016"/>
                    <a:pt x="33421" y="89412"/>
                    <a:pt x="33421" y="76826"/>
                  </a:cubicBezTo>
                  <a:cubicBezTo>
                    <a:pt x="33421" y="67433"/>
                    <a:pt x="38569" y="47942"/>
                    <a:pt x="42644" y="40851"/>
                  </a:cubicBezTo>
                  <a:cubicBezTo>
                    <a:pt x="50803" y="26678"/>
                    <a:pt x="59843" y="24018"/>
                    <a:pt x="64809" y="24018"/>
                  </a:cubicBezTo>
                  <a:cubicBezTo>
                    <a:pt x="77217" y="24018"/>
                    <a:pt x="80594" y="37485"/>
                    <a:pt x="80594" y="39437"/>
                  </a:cubicBezTo>
                  <a:cubicBezTo>
                    <a:pt x="80594" y="40144"/>
                    <a:pt x="80236" y="41383"/>
                    <a:pt x="80062" y="41915"/>
                  </a:cubicBezTo>
                  <a:lnTo>
                    <a:pt x="71728" y="75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orme libre : forme 262">
              <a:extLst>
                <a:ext uri="{FF2B5EF4-FFF2-40B4-BE49-F238E27FC236}">
                  <a16:creationId xmlns:a16="http://schemas.microsoft.com/office/drawing/2014/main" id="{A9F4F330-F345-43C1-A873-28965813EDC6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>
              <a:off x="6942376" y="-13286741"/>
              <a:ext cx="127107" cy="101630"/>
            </a:xfrm>
            <a:custGeom>
              <a:avLst/>
              <a:gdLst>
                <a:gd name="connsiteX0" fmla="*/ 105062 w 127106"/>
                <a:gd name="connsiteY0" fmla="*/ 72220 h 101630"/>
                <a:gd name="connsiteX1" fmla="*/ 127933 w 127106"/>
                <a:gd name="connsiteY1" fmla="*/ 29861 h 101630"/>
                <a:gd name="connsiteX2" fmla="*/ 124922 w 127106"/>
                <a:gd name="connsiteY2" fmla="*/ 27558 h 101630"/>
                <a:gd name="connsiteX3" fmla="*/ 121196 w 127106"/>
                <a:gd name="connsiteY3" fmla="*/ 31989 h 101630"/>
                <a:gd name="connsiteX4" fmla="*/ 104704 w 127106"/>
                <a:gd name="connsiteY4" fmla="*/ 64066 h 101630"/>
                <a:gd name="connsiteX5" fmla="*/ 103822 w 127106"/>
                <a:gd name="connsiteY5" fmla="*/ 47940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0 w 127106"/>
                <a:gd name="connsiteY9" fmla="*/ 83916 h 101630"/>
                <a:gd name="connsiteX10" fmla="*/ 110917 w 127106"/>
                <a:gd name="connsiteY10" fmla="*/ 98978 h 101630"/>
                <a:gd name="connsiteX11" fmla="*/ 127583 w 127106"/>
                <a:gd name="connsiteY11" fmla="*/ 86575 h 101630"/>
                <a:gd name="connsiteX12" fmla="*/ 124565 w 127106"/>
                <a:gd name="connsiteY12" fmla="*/ 84448 h 101630"/>
                <a:gd name="connsiteX13" fmla="*/ 121554 w 127106"/>
                <a:gd name="connsiteY13" fmla="*/ 86219 h 101630"/>
                <a:gd name="connsiteX14" fmla="*/ 111449 w 127106"/>
                <a:gd name="connsiteY14" fmla="*/ 94016 h 101630"/>
                <a:gd name="connsiteX15" fmla="*/ 105062 w 127106"/>
                <a:gd name="connsiteY15" fmla="*/ 72220 h 101630"/>
                <a:gd name="connsiteX16" fmla="*/ 91231 w 127106"/>
                <a:gd name="connsiteY16" fmla="*/ 78246 h 101630"/>
                <a:gd name="connsiteX17" fmla="*/ 52042 w 127106"/>
                <a:gd name="connsiteY17" fmla="*/ 94016 h 101630"/>
                <a:gd name="connsiteX18" fmla="*/ 33779 w 127106"/>
                <a:gd name="connsiteY18" fmla="*/ 74349 h 101630"/>
                <a:gd name="connsiteX19" fmla="*/ 45489 w 127106"/>
                <a:gd name="connsiteY19" fmla="*/ 37658 h 101630"/>
                <a:gd name="connsiteX20" fmla="*/ 69957 w 127106"/>
                <a:gd name="connsiteY20" fmla="*/ 24018 h 101630"/>
                <a:gd name="connsiteX21" fmla="*/ 89634 w 127106"/>
                <a:gd name="connsiteY21" fmla="*/ 48647 h 101630"/>
                <a:gd name="connsiteX22" fmla="*/ 91231 w 127106"/>
                <a:gd name="connsiteY22" fmla="*/ 7824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0"/>
                  </a:moveTo>
                  <a:cubicBezTo>
                    <a:pt x="121371" y="55381"/>
                    <a:pt x="127933" y="31815"/>
                    <a:pt x="127933" y="29861"/>
                  </a:cubicBezTo>
                  <a:cubicBezTo>
                    <a:pt x="127933" y="27558"/>
                    <a:pt x="125804" y="27558"/>
                    <a:pt x="124922" y="27558"/>
                  </a:cubicBezTo>
                  <a:cubicBezTo>
                    <a:pt x="122436" y="27558"/>
                    <a:pt x="122436" y="28090"/>
                    <a:pt x="121196" y="31989"/>
                  </a:cubicBezTo>
                  <a:cubicBezTo>
                    <a:pt x="118003" y="43685"/>
                    <a:pt x="112156" y="54500"/>
                    <a:pt x="104704" y="64066"/>
                  </a:cubicBezTo>
                  <a:cubicBezTo>
                    <a:pt x="104530" y="61407"/>
                    <a:pt x="104172" y="49537"/>
                    <a:pt x="103822" y="47940"/>
                  </a:cubicBezTo>
                  <a:cubicBezTo>
                    <a:pt x="101161" y="30393"/>
                    <a:pt x="87863" y="19056"/>
                    <a:pt x="70131" y="19056"/>
                  </a:cubicBezTo>
                  <a:cubicBezTo>
                    <a:pt x="44066" y="19056"/>
                    <a:pt x="19066" y="43336"/>
                    <a:pt x="19066" y="68148"/>
                  </a:cubicBezTo>
                  <a:cubicBezTo>
                    <a:pt x="19066" y="84448"/>
                    <a:pt x="30943" y="98978"/>
                    <a:pt x="51510" y="98978"/>
                  </a:cubicBezTo>
                  <a:cubicBezTo>
                    <a:pt x="67828" y="98978"/>
                    <a:pt x="82540" y="91538"/>
                    <a:pt x="92470" y="83916"/>
                  </a:cubicBezTo>
                  <a:cubicBezTo>
                    <a:pt x="96554" y="96851"/>
                    <a:pt x="105594" y="98978"/>
                    <a:pt x="110917" y="98978"/>
                  </a:cubicBezTo>
                  <a:cubicBezTo>
                    <a:pt x="121196" y="98978"/>
                    <a:pt x="127583" y="90300"/>
                    <a:pt x="127583" y="86575"/>
                  </a:cubicBezTo>
                  <a:cubicBezTo>
                    <a:pt x="127583" y="84448"/>
                    <a:pt x="125455" y="84448"/>
                    <a:pt x="124565" y="84448"/>
                  </a:cubicBezTo>
                  <a:cubicBezTo>
                    <a:pt x="122261" y="84448"/>
                    <a:pt x="121903" y="85155"/>
                    <a:pt x="121554" y="86219"/>
                  </a:cubicBezTo>
                  <a:cubicBezTo>
                    <a:pt x="119068" y="92952"/>
                    <a:pt x="113570" y="94016"/>
                    <a:pt x="111449" y="94016"/>
                  </a:cubicBezTo>
                  <a:cubicBezTo>
                    <a:pt x="108962" y="94016"/>
                    <a:pt x="105951" y="94016"/>
                    <a:pt x="105062" y="72220"/>
                  </a:cubicBezTo>
                  <a:close/>
                  <a:moveTo>
                    <a:pt x="91231" y="78246"/>
                  </a:moveTo>
                  <a:cubicBezTo>
                    <a:pt x="73857" y="92420"/>
                    <a:pt x="58787" y="94016"/>
                    <a:pt x="52042" y="94016"/>
                  </a:cubicBezTo>
                  <a:cubicBezTo>
                    <a:pt x="40341" y="94016"/>
                    <a:pt x="33779" y="86219"/>
                    <a:pt x="33779" y="74349"/>
                  </a:cubicBezTo>
                  <a:cubicBezTo>
                    <a:pt x="33779" y="69204"/>
                    <a:pt x="36265" y="49894"/>
                    <a:pt x="45489" y="37658"/>
                  </a:cubicBezTo>
                  <a:cubicBezTo>
                    <a:pt x="53639" y="27027"/>
                    <a:pt x="63744" y="24018"/>
                    <a:pt x="69957" y="24018"/>
                  </a:cubicBezTo>
                  <a:cubicBezTo>
                    <a:pt x="84137" y="24018"/>
                    <a:pt x="88220" y="37658"/>
                    <a:pt x="89634" y="48647"/>
                  </a:cubicBezTo>
                  <a:cubicBezTo>
                    <a:pt x="90699" y="56269"/>
                    <a:pt x="90341" y="68853"/>
                    <a:pt x="91231" y="7824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orme libre : forme 263">
              <a:extLst>
                <a:ext uri="{FF2B5EF4-FFF2-40B4-BE49-F238E27FC236}">
                  <a16:creationId xmlns:a16="http://schemas.microsoft.com/office/drawing/2014/main" id="{2C7AB3E0-D4A5-43C9-B7BB-C3EA958BA256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>
              <a:off x="7153001" y="-13339498"/>
              <a:ext cx="177949" cy="25408"/>
            </a:xfrm>
            <a:custGeom>
              <a:avLst/>
              <a:gdLst>
                <a:gd name="connsiteX0" fmla="*/ 164921 w 177949"/>
                <a:gd name="connsiteY0" fmla="*/ 29179 h 25407"/>
                <a:gd name="connsiteX1" fmla="*/ 173787 w 177949"/>
                <a:gd name="connsiteY1" fmla="*/ 24114 h 25407"/>
                <a:gd name="connsiteX2" fmla="*/ 164921 w 177949"/>
                <a:gd name="connsiteY2" fmla="*/ 19056 h 25407"/>
                <a:gd name="connsiteX3" fmla="*/ 27924 w 177949"/>
                <a:gd name="connsiteY3" fmla="*/ 19056 h 25407"/>
                <a:gd name="connsiteX4" fmla="*/ 19066 w 177949"/>
                <a:gd name="connsiteY4" fmla="*/ 24114 h 25407"/>
                <a:gd name="connsiteX5" fmla="*/ 27924 w 177949"/>
                <a:gd name="connsiteY5" fmla="*/ 29179 h 25407"/>
                <a:gd name="connsiteX6" fmla="*/ 164921 w 177949"/>
                <a:gd name="connsiteY6" fmla="*/ 291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949" h="25407">
                  <a:moveTo>
                    <a:pt x="164921" y="29179"/>
                  </a:moveTo>
                  <a:cubicBezTo>
                    <a:pt x="169227" y="29179"/>
                    <a:pt x="173787" y="29179"/>
                    <a:pt x="173787" y="24114"/>
                  </a:cubicBezTo>
                  <a:cubicBezTo>
                    <a:pt x="173787" y="19056"/>
                    <a:pt x="169227" y="19056"/>
                    <a:pt x="164921" y="19056"/>
                  </a:cubicBezTo>
                  <a:lnTo>
                    <a:pt x="27924" y="19056"/>
                  </a:lnTo>
                  <a:cubicBezTo>
                    <a:pt x="23618" y="19056"/>
                    <a:pt x="19066" y="19056"/>
                    <a:pt x="19066" y="24114"/>
                  </a:cubicBezTo>
                  <a:cubicBezTo>
                    <a:pt x="19066" y="29179"/>
                    <a:pt x="23618" y="29179"/>
                    <a:pt x="27924" y="29179"/>
                  </a:cubicBezTo>
                  <a:lnTo>
                    <a:pt x="164921" y="291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orme libre : forme 264">
              <a:extLst>
                <a:ext uri="{FF2B5EF4-FFF2-40B4-BE49-F238E27FC236}">
                  <a16:creationId xmlns:a16="http://schemas.microsoft.com/office/drawing/2014/main" id="{8216D860-9E70-49EC-A8CF-425AA99BCF39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>
              <a:off x="7403741" y="-13503023"/>
              <a:ext cx="228792" cy="279483"/>
            </a:xfrm>
            <a:custGeom>
              <a:avLst/>
              <a:gdLst>
                <a:gd name="connsiteX0" fmla="*/ 99088 w 228792"/>
                <a:gd name="connsiteY0" fmla="*/ 245571 h 279482"/>
                <a:gd name="connsiteX1" fmla="*/ 54521 w 228792"/>
                <a:gd name="connsiteY1" fmla="*/ 147117 h 279482"/>
                <a:gd name="connsiteX2" fmla="*/ 50715 w 228792"/>
                <a:gd name="connsiteY2" fmla="*/ 143068 h 279482"/>
                <a:gd name="connsiteX3" fmla="*/ 46418 w 228792"/>
                <a:gd name="connsiteY3" fmla="*/ 145093 h 279482"/>
                <a:gd name="connsiteX4" fmla="*/ 22355 w 228792"/>
                <a:gd name="connsiteY4" fmla="*/ 163314 h 279482"/>
                <a:gd name="connsiteX5" fmla="*/ 19066 w 228792"/>
                <a:gd name="connsiteY5" fmla="*/ 167364 h 279482"/>
                <a:gd name="connsiteX6" fmla="*/ 21600 w 228792"/>
                <a:gd name="connsiteY6" fmla="*/ 170150 h 279482"/>
                <a:gd name="connsiteX7" fmla="*/ 30203 w 228792"/>
                <a:gd name="connsiteY7" fmla="*/ 164585 h 279482"/>
                <a:gd name="connsiteX8" fmla="*/ 38315 w 228792"/>
                <a:gd name="connsiteY8" fmla="*/ 158510 h 279482"/>
                <a:gd name="connsiteX9" fmla="*/ 88196 w 228792"/>
                <a:gd name="connsiteY9" fmla="*/ 268097 h 279482"/>
                <a:gd name="connsiteX10" fmla="*/ 93511 w 228792"/>
                <a:gd name="connsiteY10" fmla="*/ 272146 h 279482"/>
                <a:gd name="connsiteX11" fmla="*/ 99842 w 228792"/>
                <a:gd name="connsiteY11" fmla="*/ 267080 h 279482"/>
                <a:gd name="connsiteX12" fmla="*/ 214810 w 228792"/>
                <a:gd name="connsiteY12" fmla="*/ 29179 h 279482"/>
                <a:gd name="connsiteX13" fmla="*/ 216582 w 228792"/>
                <a:gd name="connsiteY13" fmla="*/ 24113 h 279482"/>
                <a:gd name="connsiteX14" fmla="*/ 211521 w 228792"/>
                <a:gd name="connsiteY14" fmla="*/ 19056 h 279482"/>
                <a:gd name="connsiteX15" fmla="*/ 205690 w 228792"/>
                <a:gd name="connsiteY15" fmla="*/ 24367 h 279482"/>
                <a:gd name="connsiteX16" fmla="*/ 99088 w 228792"/>
                <a:gd name="connsiteY16" fmla="*/ 245571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8792" h="279482">
                  <a:moveTo>
                    <a:pt x="99088" y="245571"/>
                  </a:moveTo>
                  <a:lnTo>
                    <a:pt x="54521" y="147117"/>
                  </a:lnTo>
                  <a:cubicBezTo>
                    <a:pt x="52741" y="143068"/>
                    <a:pt x="51478" y="143068"/>
                    <a:pt x="50715" y="143068"/>
                  </a:cubicBezTo>
                  <a:cubicBezTo>
                    <a:pt x="50469" y="143068"/>
                    <a:pt x="49198" y="143068"/>
                    <a:pt x="46418" y="145093"/>
                  </a:cubicBezTo>
                  <a:lnTo>
                    <a:pt x="22355" y="163314"/>
                  </a:lnTo>
                  <a:cubicBezTo>
                    <a:pt x="19066" y="165847"/>
                    <a:pt x="19066" y="166610"/>
                    <a:pt x="19066" y="167364"/>
                  </a:cubicBezTo>
                  <a:cubicBezTo>
                    <a:pt x="19066" y="168634"/>
                    <a:pt x="19829" y="170150"/>
                    <a:pt x="21600" y="170150"/>
                  </a:cubicBezTo>
                  <a:cubicBezTo>
                    <a:pt x="23118" y="170150"/>
                    <a:pt x="27423" y="166610"/>
                    <a:pt x="30203" y="164585"/>
                  </a:cubicBezTo>
                  <a:cubicBezTo>
                    <a:pt x="31729" y="163314"/>
                    <a:pt x="35526" y="160536"/>
                    <a:pt x="38315" y="158510"/>
                  </a:cubicBezTo>
                  <a:lnTo>
                    <a:pt x="88196" y="268097"/>
                  </a:lnTo>
                  <a:cubicBezTo>
                    <a:pt x="89968" y="272146"/>
                    <a:pt x="91239" y="272146"/>
                    <a:pt x="93511" y="272146"/>
                  </a:cubicBezTo>
                  <a:cubicBezTo>
                    <a:pt x="97316" y="272146"/>
                    <a:pt x="98071" y="270630"/>
                    <a:pt x="99842" y="267080"/>
                  </a:cubicBezTo>
                  <a:lnTo>
                    <a:pt x="214810" y="29179"/>
                  </a:lnTo>
                  <a:cubicBezTo>
                    <a:pt x="216582" y="25637"/>
                    <a:pt x="216582" y="24621"/>
                    <a:pt x="216582" y="24113"/>
                  </a:cubicBezTo>
                  <a:cubicBezTo>
                    <a:pt x="216582" y="21588"/>
                    <a:pt x="214556" y="19056"/>
                    <a:pt x="211521" y="19056"/>
                  </a:cubicBezTo>
                  <a:cubicBezTo>
                    <a:pt x="209496" y="19056"/>
                    <a:pt x="207716" y="20318"/>
                    <a:pt x="205690" y="24367"/>
                  </a:cubicBezTo>
                  <a:lnTo>
                    <a:pt x="99088" y="24557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orme libre : forme 265">
              <a:extLst>
                <a:ext uri="{FF2B5EF4-FFF2-40B4-BE49-F238E27FC236}">
                  <a16:creationId xmlns:a16="http://schemas.microsoft.com/office/drawing/2014/main" id="{F34DD047-9C4E-4AAC-941A-F1443C9A345A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>
              <a:off x="7607764" y="-13486529"/>
              <a:ext cx="127107" cy="25408"/>
            </a:xfrm>
            <a:custGeom>
              <a:avLst/>
              <a:gdLst>
                <a:gd name="connsiteX0" fmla="*/ 7588 w 127106"/>
                <a:gd name="connsiteY0" fmla="*/ 7584 h 0"/>
                <a:gd name="connsiteX1" fmla="*/ 134198 w 127106"/>
                <a:gd name="connsiteY1" fmla="*/ 7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06">
                  <a:moveTo>
                    <a:pt x="7588" y="7584"/>
                  </a:moveTo>
                  <a:lnTo>
                    <a:pt x="134198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orme libre : forme 266">
              <a:extLst>
                <a:ext uri="{FF2B5EF4-FFF2-40B4-BE49-F238E27FC236}">
                  <a16:creationId xmlns:a16="http://schemas.microsoft.com/office/drawing/2014/main" id="{DA22EF3F-FAD5-4CAA-951F-43DF5FCB06AD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>
              <a:off x="7608965" y="-13439725"/>
              <a:ext cx="127107" cy="203260"/>
            </a:xfrm>
            <a:custGeom>
              <a:avLst/>
              <a:gdLst>
                <a:gd name="connsiteX0" fmla="*/ 38561 w 127106"/>
                <a:gd name="connsiteY0" fmla="*/ 168126 h 203260"/>
                <a:gd name="connsiteX1" fmla="*/ 65404 w 127106"/>
                <a:gd name="connsiteY1" fmla="*/ 142052 h 203260"/>
                <a:gd name="connsiteX2" fmla="*/ 120100 w 127106"/>
                <a:gd name="connsiteY2" fmla="*/ 68156 h 203260"/>
                <a:gd name="connsiteX3" fmla="*/ 66421 w 127106"/>
                <a:gd name="connsiteY3" fmla="*/ 19056 h 203260"/>
                <a:gd name="connsiteX4" fmla="*/ 19066 w 127106"/>
                <a:gd name="connsiteY4" fmla="*/ 64860 h 203260"/>
                <a:gd name="connsiteX5" fmla="*/ 32484 w 127106"/>
                <a:gd name="connsiteY5" fmla="*/ 79034 h 203260"/>
                <a:gd name="connsiteX6" fmla="*/ 45655 w 127106"/>
                <a:gd name="connsiteY6" fmla="*/ 65623 h 203260"/>
                <a:gd name="connsiteX7" fmla="*/ 32229 w 127106"/>
                <a:gd name="connsiteY7" fmla="*/ 52459 h 203260"/>
                <a:gd name="connsiteX8" fmla="*/ 28941 w 127106"/>
                <a:gd name="connsiteY8" fmla="*/ 52713 h 203260"/>
                <a:gd name="connsiteX9" fmla="*/ 63125 w 127106"/>
                <a:gd name="connsiteY9" fmla="*/ 26901 h 203260"/>
                <a:gd name="connsiteX10" fmla="*/ 97062 w 127106"/>
                <a:gd name="connsiteY10" fmla="*/ 68156 h 203260"/>
                <a:gd name="connsiteX11" fmla="*/ 70473 w 127106"/>
                <a:gd name="connsiteY11" fmla="*/ 124085 h 203260"/>
                <a:gd name="connsiteX12" fmla="*/ 21846 w 127106"/>
                <a:gd name="connsiteY12" fmla="*/ 178250 h 203260"/>
                <a:gd name="connsiteX13" fmla="*/ 19066 w 127106"/>
                <a:gd name="connsiteY13" fmla="*/ 187612 h 203260"/>
                <a:gd name="connsiteX14" fmla="*/ 113014 w 127106"/>
                <a:gd name="connsiteY14" fmla="*/ 187612 h 203260"/>
                <a:gd name="connsiteX15" fmla="*/ 120100 w 127106"/>
                <a:gd name="connsiteY15" fmla="*/ 143576 h 203260"/>
                <a:gd name="connsiteX16" fmla="*/ 113768 w 127106"/>
                <a:gd name="connsiteY16" fmla="*/ 143576 h 203260"/>
                <a:gd name="connsiteX17" fmla="*/ 108200 w 127106"/>
                <a:gd name="connsiteY17" fmla="*/ 166103 h 203260"/>
                <a:gd name="connsiteX18" fmla="*/ 84145 w 127106"/>
                <a:gd name="connsiteY18" fmla="*/ 168126 h 203260"/>
                <a:gd name="connsiteX19" fmla="*/ 38561 w 127106"/>
                <a:gd name="connsiteY19" fmla="*/ 16812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1" y="168126"/>
                  </a:moveTo>
                  <a:lnTo>
                    <a:pt x="65404" y="142052"/>
                  </a:lnTo>
                  <a:cubicBezTo>
                    <a:pt x="104911" y="107124"/>
                    <a:pt x="120100" y="93461"/>
                    <a:pt x="120100" y="68156"/>
                  </a:cubicBezTo>
                  <a:cubicBezTo>
                    <a:pt x="120100" y="39302"/>
                    <a:pt x="97308" y="19056"/>
                    <a:pt x="66421" y="19056"/>
                  </a:cubicBezTo>
                  <a:cubicBezTo>
                    <a:pt x="37807" y="19056"/>
                    <a:pt x="19066" y="42336"/>
                    <a:pt x="19066" y="64860"/>
                  </a:cubicBezTo>
                  <a:cubicBezTo>
                    <a:pt x="19066" y="79034"/>
                    <a:pt x="31729" y="79034"/>
                    <a:pt x="32484" y="79034"/>
                  </a:cubicBezTo>
                  <a:cubicBezTo>
                    <a:pt x="36790" y="79034"/>
                    <a:pt x="45655" y="76001"/>
                    <a:pt x="45655" y="65623"/>
                  </a:cubicBezTo>
                  <a:cubicBezTo>
                    <a:pt x="45655" y="59040"/>
                    <a:pt x="41096" y="52459"/>
                    <a:pt x="32229" y="52459"/>
                  </a:cubicBezTo>
                  <a:cubicBezTo>
                    <a:pt x="30204" y="52459"/>
                    <a:pt x="29703" y="52459"/>
                    <a:pt x="28941" y="52713"/>
                  </a:cubicBezTo>
                  <a:cubicBezTo>
                    <a:pt x="34764" y="36261"/>
                    <a:pt x="48435" y="26901"/>
                    <a:pt x="63125" y="26901"/>
                  </a:cubicBezTo>
                  <a:cubicBezTo>
                    <a:pt x="86171" y="26901"/>
                    <a:pt x="97062" y="47400"/>
                    <a:pt x="97062" y="68156"/>
                  </a:cubicBezTo>
                  <a:cubicBezTo>
                    <a:pt x="97062" y="88402"/>
                    <a:pt x="84399" y="108395"/>
                    <a:pt x="70473" y="124085"/>
                  </a:cubicBezTo>
                  <a:lnTo>
                    <a:pt x="21846" y="178250"/>
                  </a:lnTo>
                  <a:cubicBezTo>
                    <a:pt x="19066" y="181029"/>
                    <a:pt x="19066" y="181537"/>
                    <a:pt x="19066" y="187612"/>
                  </a:cubicBezTo>
                  <a:lnTo>
                    <a:pt x="113014" y="187612"/>
                  </a:lnTo>
                  <a:lnTo>
                    <a:pt x="120100" y="143576"/>
                  </a:lnTo>
                  <a:lnTo>
                    <a:pt x="113768" y="143576"/>
                  </a:lnTo>
                  <a:cubicBezTo>
                    <a:pt x="112505" y="151167"/>
                    <a:pt x="110734" y="162299"/>
                    <a:pt x="108200" y="166103"/>
                  </a:cubicBezTo>
                  <a:cubicBezTo>
                    <a:pt x="106428" y="168126"/>
                    <a:pt x="89714" y="168126"/>
                    <a:pt x="84145" y="168126"/>
                  </a:cubicBezTo>
                  <a:lnTo>
                    <a:pt x="38561" y="1681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orme libre : forme 267">
              <a:extLst>
                <a:ext uri="{FF2B5EF4-FFF2-40B4-BE49-F238E27FC236}">
                  <a16:creationId xmlns:a16="http://schemas.microsoft.com/office/drawing/2014/main" id="{49AC18A0-4C73-4CE9-8E3F-1D6F544D8490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>
              <a:off x="7726723" y="-13383034"/>
              <a:ext cx="152528" cy="177853"/>
            </a:xfrm>
            <a:custGeom>
              <a:avLst/>
              <a:gdLst>
                <a:gd name="connsiteX0" fmla="*/ 134542 w 152528"/>
                <a:gd name="connsiteY0" fmla="*/ 35508 h 177852"/>
                <a:gd name="connsiteX1" fmla="*/ 135297 w 152528"/>
                <a:gd name="connsiteY1" fmla="*/ 30950 h 177852"/>
                <a:gd name="connsiteX2" fmla="*/ 127957 w 152528"/>
                <a:gd name="connsiteY2" fmla="*/ 24113 h 177852"/>
                <a:gd name="connsiteX3" fmla="*/ 117574 w 152528"/>
                <a:gd name="connsiteY3" fmla="*/ 34999 h 177852"/>
                <a:gd name="connsiteX4" fmla="*/ 94019 w 152528"/>
                <a:gd name="connsiteY4" fmla="*/ 19056 h 177852"/>
                <a:gd name="connsiteX5" fmla="*/ 33755 w 152528"/>
                <a:gd name="connsiteY5" fmla="*/ 90935 h 177852"/>
                <a:gd name="connsiteX6" fmla="*/ 67430 w 152528"/>
                <a:gd name="connsiteY6" fmla="*/ 130921 h 177852"/>
                <a:gd name="connsiteX7" fmla="*/ 96808 w 152528"/>
                <a:gd name="connsiteY7" fmla="*/ 116240 h 177852"/>
                <a:gd name="connsiteX8" fmla="*/ 97062 w 152528"/>
                <a:gd name="connsiteY8" fmla="*/ 116494 h 177852"/>
                <a:gd name="connsiteX9" fmla="*/ 88705 w 152528"/>
                <a:gd name="connsiteY9" fmla="*/ 149905 h 177852"/>
                <a:gd name="connsiteX10" fmla="*/ 52241 w 152528"/>
                <a:gd name="connsiteY10" fmla="*/ 177234 h 177852"/>
                <a:gd name="connsiteX11" fmla="*/ 31983 w 152528"/>
                <a:gd name="connsiteY11" fmla="*/ 174708 h 177852"/>
                <a:gd name="connsiteX12" fmla="*/ 42366 w 152528"/>
                <a:gd name="connsiteY12" fmla="*/ 161544 h 177852"/>
                <a:gd name="connsiteX13" fmla="*/ 32738 w 152528"/>
                <a:gd name="connsiteY13" fmla="*/ 152684 h 177852"/>
                <a:gd name="connsiteX14" fmla="*/ 19066 w 152528"/>
                <a:gd name="connsiteY14" fmla="*/ 167364 h 177852"/>
                <a:gd name="connsiteX15" fmla="*/ 52749 w 152528"/>
                <a:gd name="connsiteY15" fmla="*/ 182807 h 177852"/>
                <a:gd name="connsiteX16" fmla="*/ 106428 w 152528"/>
                <a:gd name="connsiteY16" fmla="*/ 147880 h 177852"/>
                <a:gd name="connsiteX17" fmla="*/ 134542 w 152528"/>
                <a:gd name="connsiteY17" fmla="*/ 35508 h 177852"/>
                <a:gd name="connsiteX18" fmla="*/ 101622 w 152528"/>
                <a:gd name="connsiteY18" fmla="*/ 98526 h 177852"/>
                <a:gd name="connsiteX19" fmla="*/ 88705 w 152528"/>
                <a:gd name="connsiteY19" fmla="*/ 116240 h 177852"/>
                <a:gd name="connsiteX20" fmla="*/ 68193 w 152528"/>
                <a:gd name="connsiteY20" fmla="*/ 125354 h 177852"/>
                <a:gd name="connsiteX21" fmla="*/ 51732 w 152528"/>
                <a:gd name="connsiteY21" fmla="*/ 102067 h 177852"/>
                <a:gd name="connsiteX22" fmla="*/ 65913 w 152528"/>
                <a:gd name="connsiteY22" fmla="*/ 47146 h 177852"/>
                <a:gd name="connsiteX23" fmla="*/ 94273 w 152528"/>
                <a:gd name="connsiteY23" fmla="*/ 24621 h 177852"/>
                <a:gd name="connsiteX24" fmla="*/ 114531 w 152528"/>
                <a:gd name="connsiteY24" fmla="*/ 46385 h 177852"/>
                <a:gd name="connsiteX25" fmla="*/ 113776 w 152528"/>
                <a:gd name="connsiteY25" fmla="*/ 50187 h 177852"/>
                <a:gd name="connsiteX26" fmla="*/ 101622 w 152528"/>
                <a:gd name="connsiteY26" fmla="*/ 9852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2528" h="177852">
                  <a:moveTo>
                    <a:pt x="134542" y="35508"/>
                  </a:moveTo>
                  <a:cubicBezTo>
                    <a:pt x="134789" y="33991"/>
                    <a:pt x="135297" y="32719"/>
                    <a:pt x="135297" y="30950"/>
                  </a:cubicBezTo>
                  <a:cubicBezTo>
                    <a:pt x="135297" y="26647"/>
                    <a:pt x="132262" y="24113"/>
                    <a:pt x="127957" y="24113"/>
                  </a:cubicBezTo>
                  <a:cubicBezTo>
                    <a:pt x="125422" y="24113"/>
                    <a:pt x="118582" y="25891"/>
                    <a:pt x="117574" y="34999"/>
                  </a:cubicBezTo>
                  <a:cubicBezTo>
                    <a:pt x="113014" y="25637"/>
                    <a:pt x="104148" y="19056"/>
                    <a:pt x="94019" y="19056"/>
                  </a:cubicBezTo>
                  <a:cubicBezTo>
                    <a:pt x="65158" y="19056"/>
                    <a:pt x="33755" y="54483"/>
                    <a:pt x="33755" y="90935"/>
                  </a:cubicBezTo>
                  <a:cubicBezTo>
                    <a:pt x="33755" y="115985"/>
                    <a:pt x="49198" y="130921"/>
                    <a:pt x="67430" y="130921"/>
                  </a:cubicBezTo>
                  <a:cubicBezTo>
                    <a:pt x="82373" y="130921"/>
                    <a:pt x="94273" y="119027"/>
                    <a:pt x="96808" y="116240"/>
                  </a:cubicBezTo>
                  <a:lnTo>
                    <a:pt x="97062" y="116494"/>
                  </a:lnTo>
                  <a:cubicBezTo>
                    <a:pt x="91747" y="139019"/>
                    <a:pt x="88705" y="149396"/>
                    <a:pt x="88705" y="149905"/>
                  </a:cubicBezTo>
                  <a:cubicBezTo>
                    <a:pt x="87695" y="152183"/>
                    <a:pt x="79084" y="177234"/>
                    <a:pt x="52241" y="177234"/>
                  </a:cubicBezTo>
                  <a:cubicBezTo>
                    <a:pt x="47427" y="177234"/>
                    <a:pt x="39069" y="176980"/>
                    <a:pt x="31983" y="174708"/>
                  </a:cubicBezTo>
                  <a:cubicBezTo>
                    <a:pt x="39578" y="172430"/>
                    <a:pt x="42366" y="165848"/>
                    <a:pt x="42366" y="161544"/>
                  </a:cubicBezTo>
                  <a:cubicBezTo>
                    <a:pt x="42366" y="157495"/>
                    <a:pt x="39578" y="152684"/>
                    <a:pt x="32738" y="152684"/>
                  </a:cubicBezTo>
                  <a:cubicBezTo>
                    <a:pt x="27169" y="152684"/>
                    <a:pt x="19066" y="157240"/>
                    <a:pt x="19066" y="167364"/>
                  </a:cubicBezTo>
                  <a:cubicBezTo>
                    <a:pt x="19066" y="177741"/>
                    <a:pt x="28440" y="182807"/>
                    <a:pt x="52749" y="182807"/>
                  </a:cubicBezTo>
                  <a:cubicBezTo>
                    <a:pt x="84399" y="182807"/>
                    <a:pt x="102631" y="163060"/>
                    <a:pt x="106428" y="147880"/>
                  </a:cubicBezTo>
                  <a:lnTo>
                    <a:pt x="134542" y="35508"/>
                  </a:lnTo>
                  <a:close/>
                  <a:moveTo>
                    <a:pt x="101622" y="98526"/>
                  </a:moveTo>
                  <a:cubicBezTo>
                    <a:pt x="100097" y="105107"/>
                    <a:pt x="94273" y="111436"/>
                    <a:pt x="88705" y="116240"/>
                  </a:cubicBezTo>
                  <a:cubicBezTo>
                    <a:pt x="83390" y="120797"/>
                    <a:pt x="75533" y="125354"/>
                    <a:pt x="68193" y="125354"/>
                  </a:cubicBezTo>
                  <a:cubicBezTo>
                    <a:pt x="55530" y="125354"/>
                    <a:pt x="51732" y="112191"/>
                    <a:pt x="51732" y="102067"/>
                  </a:cubicBezTo>
                  <a:cubicBezTo>
                    <a:pt x="51732" y="89919"/>
                    <a:pt x="59081" y="60058"/>
                    <a:pt x="65913" y="47146"/>
                  </a:cubicBezTo>
                  <a:cubicBezTo>
                    <a:pt x="72753" y="34745"/>
                    <a:pt x="83636" y="24621"/>
                    <a:pt x="94273" y="24621"/>
                  </a:cubicBezTo>
                  <a:cubicBezTo>
                    <a:pt x="110988" y="24621"/>
                    <a:pt x="114531" y="45122"/>
                    <a:pt x="114531" y="46385"/>
                  </a:cubicBezTo>
                  <a:cubicBezTo>
                    <a:pt x="114531" y="47655"/>
                    <a:pt x="114031" y="49171"/>
                    <a:pt x="113776" y="50187"/>
                  </a:cubicBezTo>
                  <a:lnTo>
                    <a:pt x="101622" y="985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orme libre : forme 268">
              <a:extLst>
                <a:ext uri="{FF2B5EF4-FFF2-40B4-BE49-F238E27FC236}">
                  <a16:creationId xmlns:a16="http://schemas.microsoft.com/office/drawing/2014/main" id="{84BD1E97-7DC0-47F7-A6F8-F5F7D1D0C2C3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>
              <a:off x="7860135" y="-13446815"/>
              <a:ext cx="177949" cy="254075"/>
            </a:xfrm>
            <a:custGeom>
              <a:avLst/>
              <a:gdLst>
                <a:gd name="connsiteX0" fmla="*/ 133779 w 177949"/>
                <a:gd name="connsiteY0" fmla="*/ 25637 h 254075"/>
                <a:gd name="connsiteX1" fmla="*/ 134543 w 177949"/>
                <a:gd name="connsiteY1" fmla="*/ 21842 h 254075"/>
                <a:gd name="connsiteX2" fmla="*/ 131500 w 177949"/>
                <a:gd name="connsiteY2" fmla="*/ 19056 h 254075"/>
                <a:gd name="connsiteX3" fmla="*/ 127703 w 177949"/>
                <a:gd name="connsiteY3" fmla="*/ 24122 h 254075"/>
                <a:gd name="connsiteX4" fmla="*/ 85670 w 177949"/>
                <a:gd name="connsiteY4" fmla="*/ 191414 h 254075"/>
                <a:gd name="connsiteX5" fmla="*/ 56801 w 177949"/>
                <a:gd name="connsiteY5" fmla="*/ 163069 h 254075"/>
                <a:gd name="connsiteX6" fmla="*/ 70473 w 177949"/>
                <a:gd name="connsiteY6" fmla="*/ 115993 h 254075"/>
                <a:gd name="connsiteX7" fmla="*/ 73261 w 177949"/>
                <a:gd name="connsiteY7" fmla="*/ 103592 h 254075"/>
                <a:gd name="connsiteX8" fmla="*/ 52495 w 177949"/>
                <a:gd name="connsiteY8" fmla="*/ 82837 h 254075"/>
                <a:gd name="connsiteX9" fmla="*/ 19066 w 177949"/>
                <a:gd name="connsiteY9" fmla="*/ 121813 h 254075"/>
                <a:gd name="connsiteX10" fmla="*/ 22109 w 177949"/>
                <a:gd name="connsiteY10" fmla="*/ 124338 h 254075"/>
                <a:gd name="connsiteX11" fmla="*/ 26160 w 177949"/>
                <a:gd name="connsiteY11" fmla="*/ 119788 h 254075"/>
                <a:gd name="connsiteX12" fmla="*/ 51733 w 177949"/>
                <a:gd name="connsiteY12" fmla="*/ 88402 h 254075"/>
                <a:gd name="connsiteX13" fmla="*/ 58064 w 177949"/>
                <a:gd name="connsiteY13" fmla="*/ 96500 h 254075"/>
                <a:gd name="connsiteX14" fmla="*/ 52241 w 177949"/>
                <a:gd name="connsiteY14" fmla="*/ 118264 h 254075"/>
                <a:gd name="connsiteX15" fmla="*/ 40086 w 177949"/>
                <a:gd name="connsiteY15" fmla="*/ 161044 h 254075"/>
                <a:gd name="connsiteX16" fmla="*/ 84152 w 177949"/>
                <a:gd name="connsiteY16" fmla="*/ 196980 h 254075"/>
                <a:gd name="connsiteX17" fmla="*/ 78576 w 177949"/>
                <a:gd name="connsiteY17" fmla="*/ 220013 h 254075"/>
                <a:gd name="connsiteX18" fmla="*/ 72753 w 177949"/>
                <a:gd name="connsiteY18" fmla="*/ 244056 h 254075"/>
                <a:gd name="connsiteX19" fmla="*/ 75795 w 177949"/>
                <a:gd name="connsiteY19" fmla="*/ 246588 h 254075"/>
                <a:gd name="connsiteX20" fmla="*/ 78067 w 177949"/>
                <a:gd name="connsiteY20" fmla="*/ 245571 h 254075"/>
                <a:gd name="connsiteX21" fmla="*/ 81110 w 177949"/>
                <a:gd name="connsiteY21" fmla="*/ 235195 h 254075"/>
                <a:gd name="connsiteX22" fmla="*/ 90730 w 177949"/>
                <a:gd name="connsiteY22" fmla="*/ 197488 h 254075"/>
                <a:gd name="connsiteX23" fmla="*/ 146188 w 177949"/>
                <a:gd name="connsiteY23" fmla="*/ 170405 h 254075"/>
                <a:gd name="connsiteX24" fmla="*/ 164674 w 177949"/>
                <a:gd name="connsiteY24" fmla="*/ 140035 h 254075"/>
                <a:gd name="connsiteX25" fmla="*/ 172524 w 177949"/>
                <a:gd name="connsiteY25" fmla="*/ 100551 h 254075"/>
                <a:gd name="connsiteX26" fmla="*/ 161385 w 177949"/>
                <a:gd name="connsiteY26" fmla="*/ 82837 h 254075"/>
                <a:gd name="connsiteX27" fmla="*/ 148723 w 177949"/>
                <a:gd name="connsiteY27" fmla="*/ 94984 h 254075"/>
                <a:gd name="connsiteX28" fmla="*/ 152520 w 177949"/>
                <a:gd name="connsiteY28" fmla="*/ 101821 h 254075"/>
                <a:gd name="connsiteX29" fmla="*/ 161639 w 177949"/>
                <a:gd name="connsiteY29" fmla="*/ 123330 h 254075"/>
                <a:gd name="connsiteX30" fmla="*/ 139604 w 177949"/>
                <a:gd name="connsiteY30" fmla="*/ 169389 h 254075"/>
                <a:gd name="connsiteX31" fmla="*/ 92001 w 177949"/>
                <a:gd name="connsiteY31" fmla="*/ 191913 h 254075"/>
                <a:gd name="connsiteX32" fmla="*/ 133779 w 177949"/>
                <a:gd name="connsiteY32" fmla="*/ 25637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54075">
                  <a:moveTo>
                    <a:pt x="133779" y="25637"/>
                  </a:moveTo>
                  <a:cubicBezTo>
                    <a:pt x="134034" y="24621"/>
                    <a:pt x="134543" y="23105"/>
                    <a:pt x="134543" y="21842"/>
                  </a:cubicBezTo>
                  <a:cubicBezTo>
                    <a:pt x="134543" y="19310"/>
                    <a:pt x="132771" y="19056"/>
                    <a:pt x="131500" y="19056"/>
                  </a:cubicBezTo>
                  <a:cubicBezTo>
                    <a:pt x="128973" y="19056"/>
                    <a:pt x="128720" y="19564"/>
                    <a:pt x="127703" y="24122"/>
                  </a:cubicBezTo>
                  <a:lnTo>
                    <a:pt x="85670" y="191414"/>
                  </a:lnTo>
                  <a:cubicBezTo>
                    <a:pt x="66421" y="189135"/>
                    <a:pt x="56801" y="179766"/>
                    <a:pt x="56801" y="163069"/>
                  </a:cubicBezTo>
                  <a:cubicBezTo>
                    <a:pt x="56801" y="158003"/>
                    <a:pt x="56801" y="151420"/>
                    <a:pt x="70473" y="115993"/>
                  </a:cubicBezTo>
                  <a:cubicBezTo>
                    <a:pt x="71490" y="112952"/>
                    <a:pt x="73261" y="108649"/>
                    <a:pt x="73261" y="103592"/>
                  </a:cubicBezTo>
                  <a:cubicBezTo>
                    <a:pt x="73261" y="92197"/>
                    <a:pt x="65158" y="82837"/>
                    <a:pt x="52495" y="82837"/>
                  </a:cubicBezTo>
                  <a:cubicBezTo>
                    <a:pt x="28440" y="82837"/>
                    <a:pt x="19066" y="119535"/>
                    <a:pt x="19066" y="121813"/>
                  </a:cubicBezTo>
                  <a:cubicBezTo>
                    <a:pt x="19066" y="124338"/>
                    <a:pt x="21601" y="124338"/>
                    <a:pt x="22109" y="124338"/>
                  </a:cubicBezTo>
                  <a:cubicBezTo>
                    <a:pt x="24642" y="124338"/>
                    <a:pt x="24897" y="123839"/>
                    <a:pt x="26160" y="119788"/>
                  </a:cubicBezTo>
                  <a:cubicBezTo>
                    <a:pt x="33000" y="95747"/>
                    <a:pt x="43129" y="88402"/>
                    <a:pt x="51733" y="88402"/>
                  </a:cubicBezTo>
                  <a:cubicBezTo>
                    <a:pt x="53758" y="88402"/>
                    <a:pt x="58064" y="88402"/>
                    <a:pt x="58064" y="96500"/>
                  </a:cubicBezTo>
                  <a:cubicBezTo>
                    <a:pt x="58064" y="103083"/>
                    <a:pt x="55538" y="109412"/>
                    <a:pt x="52241" y="118264"/>
                  </a:cubicBezTo>
                  <a:cubicBezTo>
                    <a:pt x="40086" y="150158"/>
                    <a:pt x="40086" y="156741"/>
                    <a:pt x="40086" y="161044"/>
                  </a:cubicBezTo>
                  <a:cubicBezTo>
                    <a:pt x="40086" y="185086"/>
                    <a:pt x="59836" y="195463"/>
                    <a:pt x="84152" y="196980"/>
                  </a:cubicBezTo>
                  <a:cubicBezTo>
                    <a:pt x="82127" y="206087"/>
                    <a:pt x="82127" y="206594"/>
                    <a:pt x="78576" y="220013"/>
                  </a:cubicBezTo>
                  <a:cubicBezTo>
                    <a:pt x="77821" y="222792"/>
                    <a:pt x="72753" y="243293"/>
                    <a:pt x="72753" y="244056"/>
                  </a:cubicBezTo>
                  <a:cubicBezTo>
                    <a:pt x="72753" y="244309"/>
                    <a:pt x="72753" y="246588"/>
                    <a:pt x="75795" y="246588"/>
                  </a:cubicBezTo>
                  <a:cubicBezTo>
                    <a:pt x="76296" y="246588"/>
                    <a:pt x="77567" y="246588"/>
                    <a:pt x="78067" y="245571"/>
                  </a:cubicBezTo>
                  <a:cubicBezTo>
                    <a:pt x="78830" y="245064"/>
                    <a:pt x="80347" y="238735"/>
                    <a:pt x="81110" y="235195"/>
                  </a:cubicBezTo>
                  <a:lnTo>
                    <a:pt x="90730" y="197488"/>
                  </a:lnTo>
                  <a:cubicBezTo>
                    <a:pt x="100104" y="197488"/>
                    <a:pt x="122388" y="197488"/>
                    <a:pt x="146188" y="170405"/>
                  </a:cubicBezTo>
                  <a:cubicBezTo>
                    <a:pt x="156572" y="158766"/>
                    <a:pt x="161886" y="147626"/>
                    <a:pt x="164674" y="140035"/>
                  </a:cubicBezTo>
                  <a:cubicBezTo>
                    <a:pt x="166955" y="133708"/>
                    <a:pt x="172524" y="111690"/>
                    <a:pt x="172524" y="100551"/>
                  </a:cubicBezTo>
                  <a:cubicBezTo>
                    <a:pt x="172524" y="86377"/>
                    <a:pt x="165691" y="82837"/>
                    <a:pt x="161385" y="82837"/>
                  </a:cubicBezTo>
                  <a:cubicBezTo>
                    <a:pt x="155055" y="82837"/>
                    <a:pt x="148723" y="89418"/>
                    <a:pt x="148723" y="94984"/>
                  </a:cubicBezTo>
                  <a:cubicBezTo>
                    <a:pt x="148723" y="98271"/>
                    <a:pt x="150240" y="99796"/>
                    <a:pt x="152520" y="101821"/>
                  </a:cubicBezTo>
                  <a:cubicBezTo>
                    <a:pt x="155309" y="104600"/>
                    <a:pt x="161639" y="111181"/>
                    <a:pt x="161639" y="123330"/>
                  </a:cubicBezTo>
                  <a:cubicBezTo>
                    <a:pt x="161639" y="139527"/>
                    <a:pt x="148468" y="160281"/>
                    <a:pt x="139604" y="169389"/>
                  </a:cubicBezTo>
                  <a:cubicBezTo>
                    <a:pt x="117319" y="191913"/>
                    <a:pt x="101114" y="191913"/>
                    <a:pt x="92001" y="191913"/>
                  </a:cubicBezTo>
                  <a:lnTo>
                    <a:pt x="133779" y="2563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orme libre : forme 269">
              <a:extLst>
                <a:ext uri="{FF2B5EF4-FFF2-40B4-BE49-F238E27FC236}">
                  <a16:creationId xmlns:a16="http://schemas.microsoft.com/office/drawing/2014/main" id="{4C0D7FB0-F70A-45EC-B21F-A4B029713DE4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>
              <a:off x="8037858" y="-13453821"/>
              <a:ext cx="127107" cy="101630"/>
            </a:xfrm>
            <a:custGeom>
              <a:avLst/>
              <a:gdLst>
                <a:gd name="connsiteX0" fmla="*/ 105062 w 127106"/>
                <a:gd name="connsiteY0" fmla="*/ 72222 h 101630"/>
                <a:gd name="connsiteX1" fmla="*/ 127933 w 127106"/>
                <a:gd name="connsiteY1" fmla="*/ 29863 h 101630"/>
                <a:gd name="connsiteX2" fmla="*/ 124922 w 127106"/>
                <a:gd name="connsiteY2" fmla="*/ 27560 h 101630"/>
                <a:gd name="connsiteX3" fmla="*/ 121197 w 127106"/>
                <a:gd name="connsiteY3" fmla="*/ 31990 h 101630"/>
                <a:gd name="connsiteX4" fmla="*/ 104704 w 127106"/>
                <a:gd name="connsiteY4" fmla="*/ 64068 h 101630"/>
                <a:gd name="connsiteX5" fmla="*/ 103823 w 127106"/>
                <a:gd name="connsiteY5" fmla="*/ 47942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0 w 127106"/>
                <a:gd name="connsiteY9" fmla="*/ 83917 h 101630"/>
                <a:gd name="connsiteX10" fmla="*/ 110917 w 127106"/>
                <a:gd name="connsiteY10" fmla="*/ 98978 h 101630"/>
                <a:gd name="connsiteX11" fmla="*/ 127584 w 127106"/>
                <a:gd name="connsiteY11" fmla="*/ 86577 h 101630"/>
                <a:gd name="connsiteX12" fmla="*/ 124564 w 127106"/>
                <a:gd name="connsiteY12" fmla="*/ 84449 h 101630"/>
                <a:gd name="connsiteX13" fmla="*/ 121554 w 127106"/>
                <a:gd name="connsiteY13" fmla="*/ 86219 h 101630"/>
                <a:gd name="connsiteX14" fmla="*/ 111449 w 127106"/>
                <a:gd name="connsiteY14" fmla="*/ 94016 h 101630"/>
                <a:gd name="connsiteX15" fmla="*/ 105062 w 127106"/>
                <a:gd name="connsiteY15" fmla="*/ 72222 h 101630"/>
                <a:gd name="connsiteX16" fmla="*/ 91231 w 127106"/>
                <a:gd name="connsiteY16" fmla="*/ 78248 h 101630"/>
                <a:gd name="connsiteX17" fmla="*/ 52043 w 127106"/>
                <a:gd name="connsiteY17" fmla="*/ 94016 h 101630"/>
                <a:gd name="connsiteX18" fmla="*/ 33779 w 127106"/>
                <a:gd name="connsiteY18" fmla="*/ 74349 h 101630"/>
                <a:gd name="connsiteX19" fmla="*/ 45488 w 127106"/>
                <a:gd name="connsiteY19" fmla="*/ 37658 h 101630"/>
                <a:gd name="connsiteX20" fmla="*/ 69957 w 127106"/>
                <a:gd name="connsiteY20" fmla="*/ 24018 h 101630"/>
                <a:gd name="connsiteX21" fmla="*/ 89634 w 127106"/>
                <a:gd name="connsiteY21" fmla="*/ 48647 h 101630"/>
                <a:gd name="connsiteX22" fmla="*/ 91231 w 127106"/>
                <a:gd name="connsiteY22" fmla="*/ 78248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2"/>
                  </a:moveTo>
                  <a:cubicBezTo>
                    <a:pt x="121371" y="55381"/>
                    <a:pt x="127933" y="31815"/>
                    <a:pt x="127933" y="29863"/>
                  </a:cubicBezTo>
                  <a:cubicBezTo>
                    <a:pt x="127933" y="27560"/>
                    <a:pt x="125804" y="27560"/>
                    <a:pt x="124922" y="27560"/>
                  </a:cubicBezTo>
                  <a:cubicBezTo>
                    <a:pt x="122436" y="27560"/>
                    <a:pt x="122436" y="28092"/>
                    <a:pt x="121197" y="31990"/>
                  </a:cubicBezTo>
                  <a:cubicBezTo>
                    <a:pt x="118003" y="43685"/>
                    <a:pt x="112156" y="54500"/>
                    <a:pt x="104704" y="64068"/>
                  </a:cubicBezTo>
                  <a:cubicBezTo>
                    <a:pt x="104529" y="61407"/>
                    <a:pt x="104172" y="49537"/>
                    <a:pt x="103823" y="47942"/>
                  </a:cubicBezTo>
                  <a:cubicBezTo>
                    <a:pt x="101161" y="30395"/>
                    <a:pt x="87863" y="19056"/>
                    <a:pt x="70131" y="19056"/>
                  </a:cubicBezTo>
                  <a:cubicBezTo>
                    <a:pt x="44067" y="19056"/>
                    <a:pt x="19066" y="43336"/>
                    <a:pt x="19066" y="68148"/>
                  </a:cubicBezTo>
                  <a:cubicBezTo>
                    <a:pt x="19066" y="84449"/>
                    <a:pt x="30943" y="98978"/>
                    <a:pt x="51510" y="98978"/>
                  </a:cubicBezTo>
                  <a:cubicBezTo>
                    <a:pt x="67827" y="98978"/>
                    <a:pt x="82540" y="91539"/>
                    <a:pt x="92470" y="83917"/>
                  </a:cubicBezTo>
                  <a:cubicBezTo>
                    <a:pt x="96553" y="96851"/>
                    <a:pt x="105594" y="98978"/>
                    <a:pt x="110917" y="98978"/>
                  </a:cubicBezTo>
                  <a:cubicBezTo>
                    <a:pt x="121197" y="98978"/>
                    <a:pt x="127584" y="90300"/>
                    <a:pt x="127584" y="86577"/>
                  </a:cubicBezTo>
                  <a:cubicBezTo>
                    <a:pt x="127584" y="84449"/>
                    <a:pt x="125454" y="84449"/>
                    <a:pt x="124564" y="84449"/>
                  </a:cubicBezTo>
                  <a:cubicBezTo>
                    <a:pt x="122261" y="84449"/>
                    <a:pt x="121903" y="85155"/>
                    <a:pt x="121554" y="86219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1" y="94016"/>
                    <a:pt x="105062" y="72222"/>
                  </a:cubicBezTo>
                  <a:close/>
                  <a:moveTo>
                    <a:pt x="91231" y="78248"/>
                  </a:moveTo>
                  <a:cubicBezTo>
                    <a:pt x="73857" y="92420"/>
                    <a:pt x="58787" y="94016"/>
                    <a:pt x="52043" y="94016"/>
                  </a:cubicBezTo>
                  <a:cubicBezTo>
                    <a:pt x="40341" y="94016"/>
                    <a:pt x="33779" y="86219"/>
                    <a:pt x="33779" y="74349"/>
                  </a:cubicBezTo>
                  <a:cubicBezTo>
                    <a:pt x="33779" y="69204"/>
                    <a:pt x="36265" y="49894"/>
                    <a:pt x="45488" y="37658"/>
                  </a:cubicBezTo>
                  <a:cubicBezTo>
                    <a:pt x="53639" y="27028"/>
                    <a:pt x="63744" y="24018"/>
                    <a:pt x="69957" y="24018"/>
                  </a:cubicBezTo>
                  <a:cubicBezTo>
                    <a:pt x="84137" y="24018"/>
                    <a:pt x="88220" y="37658"/>
                    <a:pt x="89634" y="48647"/>
                  </a:cubicBezTo>
                  <a:cubicBezTo>
                    <a:pt x="90699" y="56271"/>
                    <a:pt x="90342" y="68855"/>
                    <a:pt x="91231" y="782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orme libre : forme 270">
              <a:extLst>
                <a:ext uri="{FF2B5EF4-FFF2-40B4-BE49-F238E27FC236}">
                  <a16:creationId xmlns:a16="http://schemas.microsoft.com/office/drawing/2014/main" id="{19883F6A-E007-4875-A79A-6359DF5E3BFD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>
              <a:off x="8203830" y="-13453821"/>
              <a:ext cx="127107" cy="101630"/>
            </a:xfrm>
            <a:custGeom>
              <a:avLst/>
              <a:gdLst>
                <a:gd name="connsiteX0" fmla="*/ 83072 w 127106"/>
                <a:gd name="connsiteY0" fmla="*/ 29512 h 101630"/>
                <a:gd name="connsiteX1" fmla="*/ 64809 w 127106"/>
                <a:gd name="connsiteY1" fmla="*/ 19056 h 101630"/>
                <a:gd name="connsiteX2" fmla="*/ 19066 w 127106"/>
                <a:gd name="connsiteY2" fmla="*/ 69562 h 101630"/>
                <a:gd name="connsiteX3" fmla="*/ 45838 w 127106"/>
                <a:gd name="connsiteY3" fmla="*/ 98978 h 101630"/>
                <a:gd name="connsiteX4" fmla="*/ 71013 w 127106"/>
                <a:gd name="connsiteY4" fmla="*/ 86577 h 101630"/>
                <a:gd name="connsiteX5" fmla="*/ 89276 w 127106"/>
                <a:gd name="connsiteY5" fmla="*/ 98978 h 101630"/>
                <a:gd name="connsiteX6" fmla="*/ 103291 w 127106"/>
                <a:gd name="connsiteY6" fmla="*/ 89585 h 101630"/>
                <a:gd name="connsiteX7" fmla="*/ 109494 w 127106"/>
                <a:gd name="connsiteY7" fmla="*/ 71863 h 101630"/>
                <a:gd name="connsiteX8" fmla="*/ 106660 w 127106"/>
                <a:gd name="connsiteY8" fmla="*/ 69562 h 101630"/>
                <a:gd name="connsiteX9" fmla="*/ 102758 w 127106"/>
                <a:gd name="connsiteY9" fmla="*/ 75056 h 101630"/>
                <a:gd name="connsiteX10" fmla="*/ 89809 w 127106"/>
                <a:gd name="connsiteY10" fmla="*/ 94016 h 101630"/>
                <a:gd name="connsiteX11" fmla="*/ 83962 w 127106"/>
                <a:gd name="connsiteY11" fmla="*/ 85338 h 101630"/>
                <a:gd name="connsiteX12" fmla="*/ 86615 w 127106"/>
                <a:gd name="connsiteY12" fmla="*/ 71332 h 101630"/>
                <a:gd name="connsiteX13" fmla="*/ 90515 w 127106"/>
                <a:gd name="connsiteY13" fmla="*/ 55381 h 101630"/>
                <a:gd name="connsiteX14" fmla="*/ 94067 w 127106"/>
                <a:gd name="connsiteY14" fmla="*/ 41915 h 101630"/>
                <a:gd name="connsiteX15" fmla="*/ 97261 w 127106"/>
                <a:gd name="connsiteY15" fmla="*/ 28092 h 101630"/>
                <a:gd name="connsiteX16" fmla="*/ 91231 w 127106"/>
                <a:gd name="connsiteY16" fmla="*/ 22422 h 101630"/>
                <a:gd name="connsiteX17" fmla="*/ 83072 w 127106"/>
                <a:gd name="connsiteY17" fmla="*/ 29512 h 101630"/>
                <a:gd name="connsiteX18" fmla="*/ 71728 w 127106"/>
                <a:gd name="connsiteY18" fmla="*/ 75056 h 101630"/>
                <a:gd name="connsiteX19" fmla="*/ 62679 w 127106"/>
                <a:gd name="connsiteY19" fmla="*/ 86926 h 101630"/>
                <a:gd name="connsiteX20" fmla="*/ 46370 w 127106"/>
                <a:gd name="connsiteY20" fmla="*/ 94016 h 101630"/>
                <a:gd name="connsiteX21" fmla="*/ 33421 w 127106"/>
                <a:gd name="connsiteY21" fmla="*/ 76826 h 101630"/>
                <a:gd name="connsiteX22" fmla="*/ 42644 w 127106"/>
                <a:gd name="connsiteY22" fmla="*/ 40851 h 101630"/>
                <a:gd name="connsiteX23" fmla="*/ 64809 w 127106"/>
                <a:gd name="connsiteY23" fmla="*/ 24018 h 101630"/>
                <a:gd name="connsiteX24" fmla="*/ 80594 w 127106"/>
                <a:gd name="connsiteY24" fmla="*/ 39437 h 101630"/>
                <a:gd name="connsiteX25" fmla="*/ 80062 w 127106"/>
                <a:gd name="connsiteY25" fmla="*/ 41915 h 101630"/>
                <a:gd name="connsiteX26" fmla="*/ 71728 w 127106"/>
                <a:gd name="connsiteY26" fmla="*/ 7505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83072" y="29512"/>
                  </a:moveTo>
                  <a:cubicBezTo>
                    <a:pt x="79346" y="23661"/>
                    <a:pt x="73317" y="19056"/>
                    <a:pt x="64809" y="19056"/>
                  </a:cubicBezTo>
                  <a:cubicBezTo>
                    <a:pt x="42112" y="19056"/>
                    <a:pt x="19066" y="44043"/>
                    <a:pt x="19066" y="69562"/>
                  </a:cubicBezTo>
                  <a:cubicBezTo>
                    <a:pt x="19066" y="86751"/>
                    <a:pt x="30585" y="98978"/>
                    <a:pt x="45838" y="98978"/>
                  </a:cubicBezTo>
                  <a:cubicBezTo>
                    <a:pt x="55411" y="98978"/>
                    <a:pt x="63919" y="93484"/>
                    <a:pt x="71013" y="86577"/>
                  </a:cubicBezTo>
                  <a:cubicBezTo>
                    <a:pt x="74381" y="97207"/>
                    <a:pt x="84669" y="98978"/>
                    <a:pt x="89276" y="98978"/>
                  </a:cubicBezTo>
                  <a:cubicBezTo>
                    <a:pt x="95664" y="98978"/>
                    <a:pt x="100096" y="95080"/>
                    <a:pt x="103291" y="89585"/>
                  </a:cubicBezTo>
                  <a:cubicBezTo>
                    <a:pt x="107191" y="82678"/>
                    <a:pt x="109494" y="72578"/>
                    <a:pt x="109494" y="71863"/>
                  </a:cubicBezTo>
                  <a:cubicBezTo>
                    <a:pt x="109494" y="69562"/>
                    <a:pt x="107191" y="69562"/>
                    <a:pt x="106660" y="69562"/>
                  </a:cubicBezTo>
                  <a:cubicBezTo>
                    <a:pt x="104171" y="69562"/>
                    <a:pt x="103998" y="70268"/>
                    <a:pt x="102758" y="75056"/>
                  </a:cubicBezTo>
                  <a:cubicBezTo>
                    <a:pt x="100630" y="83559"/>
                    <a:pt x="97261" y="94016"/>
                    <a:pt x="89809" y="94016"/>
                  </a:cubicBezTo>
                  <a:cubicBezTo>
                    <a:pt x="85201" y="94016"/>
                    <a:pt x="83962" y="90117"/>
                    <a:pt x="83962" y="85338"/>
                  </a:cubicBezTo>
                  <a:cubicBezTo>
                    <a:pt x="83962" y="82320"/>
                    <a:pt x="85376" y="75945"/>
                    <a:pt x="86615" y="71332"/>
                  </a:cubicBezTo>
                  <a:cubicBezTo>
                    <a:pt x="87862" y="66552"/>
                    <a:pt x="89634" y="59287"/>
                    <a:pt x="90515" y="55381"/>
                  </a:cubicBezTo>
                  <a:lnTo>
                    <a:pt x="94067" y="41915"/>
                  </a:lnTo>
                  <a:cubicBezTo>
                    <a:pt x="95131" y="37310"/>
                    <a:pt x="97261" y="28980"/>
                    <a:pt x="97261" y="28092"/>
                  </a:cubicBezTo>
                  <a:cubicBezTo>
                    <a:pt x="97261" y="24193"/>
                    <a:pt x="94067" y="22422"/>
                    <a:pt x="91231" y="22422"/>
                  </a:cubicBezTo>
                  <a:cubicBezTo>
                    <a:pt x="88212" y="22422"/>
                    <a:pt x="84137" y="24550"/>
                    <a:pt x="83072" y="29512"/>
                  </a:cubicBezTo>
                  <a:close/>
                  <a:moveTo>
                    <a:pt x="71728" y="75056"/>
                  </a:moveTo>
                  <a:cubicBezTo>
                    <a:pt x="70480" y="80019"/>
                    <a:pt x="66580" y="83559"/>
                    <a:pt x="62679" y="86926"/>
                  </a:cubicBezTo>
                  <a:cubicBezTo>
                    <a:pt x="61082" y="88346"/>
                    <a:pt x="53996" y="94016"/>
                    <a:pt x="46370" y="94016"/>
                  </a:cubicBezTo>
                  <a:cubicBezTo>
                    <a:pt x="39808" y="94016"/>
                    <a:pt x="33421" y="89412"/>
                    <a:pt x="33421" y="76826"/>
                  </a:cubicBezTo>
                  <a:cubicBezTo>
                    <a:pt x="33421" y="67433"/>
                    <a:pt x="38569" y="47942"/>
                    <a:pt x="42644" y="40851"/>
                  </a:cubicBezTo>
                  <a:cubicBezTo>
                    <a:pt x="50803" y="26679"/>
                    <a:pt x="59843" y="24018"/>
                    <a:pt x="64809" y="24018"/>
                  </a:cubicBezTo>
                  <a:cubicBezTo>
                    <a:pt x="77217" y="24018"/>
                    <a:pt x="80594" y="37485"/>
                    <a:pt x="80594" y="39437"/>
                  </a:cubicBezTo>
                  <a:cubicBezTo>
                    <a:pt x="80594" y="40144"/>
                    <a:pt x="80236" y="41383"/>
                    <a:pt x="80062" y="41915"/>
                  </a:cubicBezTo>
                  <a:lnTo>
                    <a:pt x="71728" y="75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orme libre : forme 271">
              <a:extLst>
                <a:ext uri="{FF2B5EF4-FFF2-40B4-BE49-F238E27FC236}">
                  <a16:creationId xmlns:a16="http://schemas.microsoft.com/office/drawing/2014/main" id="{626AA602-1E30-43DA-8E76-503A05653698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>
              <a:off x="8345528" y="-13460987"/>
              <a:ext cx="228792" cy="279483"/>
            </a:xfrm>
            <a:custGeom>
              <a:avLst/>
              <a:gdLst>
                <a:gd name="connsiteX0" fmla="*/ 53758 w 228792"/>
                <a:gd name="connsiteY0" fmla="*/ 272146 h 279482"/>
                <a:gd name="connsiteX1" fmla="*/ 53758 w 228792"/>
                <a:gd name="connsiteY1" fmla="*/ 262023 h 279482"/>
                <a:gd name="connsiteX2" fmla="*/ 29195 w 228792"/>
                <a:gd name="connsiteY2" fmla="*/ 262023 h 279482"/>
                <a:gd name="connsiteX3" fmla="*/ 29195 w 228792"/>
                <a:gd name="connsiteY3" fmla="*/ 29179 h 279482"/>
                <a:gd name="connsiteX4" fmla="*/ 53758 w 228792"/>
                <a:gd name="connsiteY4" fmla="*/ 29179 h 279482"/>
                <a:gd name="connsiteX5" fmla="*/ 53758 w 228792"/>
                <a:gd name="connsiteY5" fmla="*/ 19056 h 279482"/>
                <a:gd name="connsiteX6" fmla="*/ 19066 w 228792"/>
                <a:gd name="connsiteY6" fmla="*/ 19056 h 279482"/>
                <a:gd name="connsiteX7" fmla="*/ 19066 w 228792"/>
                <a:gd name="connsiteY7" fmla="*/ 272146 h 279482"/>
                <a:gd name="connsiteX8" fmla="*/ 53758 w 228792"/>
                <a:gd name="connsiteY8" fmla="*/ 272146 h 279482"/>
                <a:gd name="connsiteX9" fmla="*/ 160577 w 228792"/>
                <a:gd name="connsiteY9" fmla="*/ 174708 h 279482"/>
                <a:gd name="connsiteX10" fmla="*/ 227936 w 228792"/>
                <a:gd name="connsiteY10" fmla="*/ 122567 h 279482"/>
                <a:gd name="connsiteX11" fmla="*/ 160577 w 228792"/>
                <a:gd name="connsiteY11" fmla="*/ 70179 h 279482"/>
                <a:gd name="connsiteX12" fmla="*/ 160577 w 228792"/>
                <a:gd name="connsiteY12" fmla="*/ 56007 h 279482"/>
                <a:gd name="connsiteX13" fmla="*/ 184640 w 228792"/>
                <a:gd name="connsiteY13" fmla="*/ 43860 h 279482"/>
                <a:gd name="connsiteX14" fmla="*/ 192998 w 228792"/>
                <a:gd name="connsiteY14" fmla="*/ 43860 h 279482"/>
                <a:gd name="connsiteX15" fmla="*/ 192998 w 228792"/>
                <a:gd name="connsiteY15" fmla="*/ 36015 h 279482"/>
                <a:gd name="connsiteX16" fmla="*/ 150202 w 228792"/>
                <a:gd name="connsiteY16" fmla="*/ 36768 h 279482"/>
                <a:gd name="connsiteX17" fmla="*/ 107153 w 228792"/>
                <a:gd name="connsiteY17" fmla="*/ 36015 h 279482"/>
                <a:gd name="connsiteX18" fmla="*/ 107153 w 228792"/>
                <a:gd name="connsiteY18" fmla="*/ 43860 h 279482"/>
                <a:gd name="connsiteX19" fmla="*/ 115510 w 228792"/>
                <a:gd name="connsiteY19" fmla="*/ 43860 h 279482"/>
                <a:gd name="connsiteX20" fmla="*/ 139565 w 228792"/>
                <a:gd name="connsiteY20" fmla="*/ 56007 h 279482"/>
                <a:gd name="connsiteX21" fmla="*/ 139565 w 228792"/>
                <a:gd name="connsiteY21" fmla="*/ 70179 h 279482"/>
                <a:gd name="connsiteX22" fmla="*/ 73724 w 228792"/>
                <a:gd name="connsiteY22" fmla="*/ 122313 h 279482"/>
                <a:gd name="connsiteX23" fmla="*/ 139565 w 228792"/>
                <a:gd name="connsiteY23" fmla="*/ 174708 h 279482"/>
                <a:gd name="connsiteX24" fmla="*/ 139565 w 228792"/>
                <a:gd name="connsiteY24" fmla="*/ 188880 h 279482"/>
                <a:gd name="connsiteX25" fmla="*/ 115510 w 228792"/>
                <a:gd name="connsiteY25" fmla="*/ 201029 h 279482"/>
                <a:gd name="connsiteX26" fmla="*/ 107153 w 228792"/>
                <a:gd name="connsiteY26" fmla="*/ 201029 h 279482"/>
                <a:gd name="connsiteX27" fmla="*/ 107153 w 228792"/>
                <a:gd name="connsiteY27" fmla="*/ 208874 h 279482"/>
                <a:gd name="connsiteX28" fmla="*/ 149948 w 228792"/>
                <a:gd name="connsiteY28" fmla="*/ 208111 h 279482"/>
                <a:gd name="connsiteX29" fmla="*/ 192998 w 228792"/>
                <a:gd name="connsiteY29" fmla="*/ 208874 h 279482"/>
                <a:gd name="connsiteX30" fmla="*/ 192998 w 228792"/>
                <a:gd name="connsiteY30" fmla="*/ 201029 h 279482"/>
                <a:gd name="connsiteX31" fmla="*/ 184640 w 228792"/>
                <a:gd name="connsiteY31" fmla="*/ 201029 h 279482"/>
                <a:gd name="connsiteX32" fmla="*/ 160577 w 228792"/>
                <a:gd name="connsiteY32" fmla="*/ 188880 h 279482"/>
                <a:gd name="connsiteX33" fmla="*/ 160577 w 228792"/>
                <a:gd name="connsiteY33" fmla="*/ 174708 h 279482"/>
                <a:gd name="connsiteX34" fmla="*/ 139565 w 228792"/>
                <a:gd name="connsiteY34" fmla="*/ 168888 h 279482"/>
                <a:gd name="connsiteX35" fmla="*/ 99050 w 228792"/>
                <a:gd name="connsiteY35" fmla="*/ 122567 h 279482"/>
                <a:gd name="connsiteX36" fmla="*/ 139565 w 228792"/>
                <a:gd name="connsiteY36" fmla="*/ 75999 h 279482"/>
                <a:gd name="connsiteX37" fmla="*/ 139565 w 228792"/>
                <a:gd name="connsiteY37" fmla="*/ 168888 h 279482"/>
                <a:gd name="connsiteX38" fmla="*/ 160577 w 228792"/>
                <a:gd name="connsiteY38" fmla="*/ 75747 h 279482"/>
                <a:gd name="connsiteX39" fmla="*/ 202618 w 228792"/>
                <a:gd name="connsiteY39" fmla="*/ 122313 h 279482"/>
                <a:gd name="connsiteX40" fmla="*/ 160577 w 228792"/>
                <a:gd name="connsiteY40" fmla="*/ 169134 h 279482"/>
                <a:gd name="connsiteX41" fmla="*/ 160577 w 228792"/>
                <a:gd name="connsiteY41" fmla="*/ 75747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8792" h="279482">
                  <a:moveTo>
                    <a:pt x="53758" y="272146"/>
                  </a:moveTo>
                  <a:lnTo>
                    <a:pt x="53758" y="262023"/>
                  </a:lnTo>
                  <a:lnTo>
                    <a:pt x="29195" y="262023"/>
                  </a:lnTo>
                  <a:lnTo>
                    <a:pt x="29195" y="29179"/>
                  </a:lnTo>
                  <a:lnTo>
                    <a:pt x="53758" y="29179"/>
                  </a:lnTo>
                  <a:lnTo>
                    <a:pt x="53758" y="19056"/>
                  </a:lnTo>
                  <a:lnTo>
                    <a:pt x="19066" y="19056"/>
                  </a:lnTo>
                  <a:lnTo>
                    <a:pt x="19066" y="272146"/>
                  </a:lnTo>
                  <a:lnTo>
                    <a:pt x="53758" y="272146"/>
                  </a:lnTo>
                  <a:close/>
                  <a:moveTo>
                    <a:pt x="160577" y="174708"/>
                  </a:moveTo>
                  <a:cubicBezTo>
                    <a:pt x="199829" y="171667"/>
                    <a:pt x="227936" y="148134"/>
                    <a:pt x="227936" y="122567"/>
                  </a:cubicBezTo>
                  <a:cubicBezTo>
                    <a:pt x="227936" y="96246"/>
                    <a:pt x="199074" y="73220"/>
                    <a:pt x="160577" y="70179"/>
                  </a:cubicBezTo>
                  <a:lnTo>
                    <a:pt x="160577" y="56007"/>
                  </a:lnTo>
                  <a:cubicBezTo>
                    <a:pt x="160577" y="47400"/>
                    <a:pt x="160577" y="43860"/>
                    <a:pt x="184640" y="43860"/>
                  </a:cubicBezTo>
                  <a:lnTo>
                    <a:pt x="192998" y="43860"/>
                  </a:lnTo>
                  <a:lnTo>
                    <a:pt x="192998" y="36015"/>
                  </a:lnTo>
                  <a:cubicBezTo>
                    <a:pt x="183877" y="36768"/>
                    <a:pt x="160577" y="36768"/>
                    <a:pt x="150202" y="36768"/>
                  </a:cubicBezTo>
                  <a:cubicBezTo>
                    <a:pt x="139819" y="36768"/>
                    <a:pt x="116265" y="36768"/>
                    <a:pt x="107153" y="36015"/>
                  </a:cubicBezTo>
                  <a:lnTo>
                    <a:pt x="107153" y="43860"/>
                  </a:lnTo>
                  <a:lnTo>
                    <a:pt x="115510" y="43860"/>
                  </a:lnTo>
                  <a:cubicBezTo>
                    <a:pt x="139565" y="43860"/>
                    <a:pt x="139565" y="47146"/>
                    <a:pt x="139565" y="56007"/>
                  </a:cubicBezTo>
                  <a:lnTo>
                    <a:pt x="139565" y="70179"/>
                  </a:lnTo>
                  <a:cubicBezTo>
                    <a:pt x="100821" y="73976"/>
                    <a:pt x="73724" y="97263"/>
                    <a:pt x="73724" y="122313"/>
                  </a:cubicBezTo>
                  <a:cubicBezTo>
                    <a:pt x="73724" y="148388"/>
                    <a:pt x="101830" y="170913"/>
                    <a:pt x="139565" y="174708"/>
                  </a:cubicBezTo>
                  <a:lnTo>
                    <a:pt x="139565" y="188880"/>
                  </a:lnTo>
                  <a:cubicBezTo>
                    <a:pt x="139565" y="197488"/>
                    <a:pt x="139565" y="201029"/>
                    <a:pt x="115510" y="201029"/>
                  </a:cubicBezTo>
                  <a:lnTo>
                    <a:pt x="107153" y="201029"/>
                  </a:lnTo>
                  <a:lnTo>
                    <a:pt x="107153" y="208874"/>
                  </a:lnTo>
                  <a:cubicBezTo>
                    <a:pt x="116265" y="208111"/>
                    <a:pt x="139565" y="208111"/>
                    <a:pt x="149948" y="208111"/>
                  </a:cubicBezTo>
                  <a:cubicBezTo>
                    <a:pt x="160331" y="208111"/>
                    <a:pt x="183877" y="208111"/>
                    <a:pt x="192998" y="208874"/>
                  </a:cubicBezTo>
                  <a:lnTo>
                    <a:pt x="192998" y="201029"/>
                  </a:lnTo>
                  <a:lnTo>
                    <a:pt x="184640" y="201029"/>
                  </a:lnTo>
                  <a:cubicBezTo>
                    <a:pt x="160577" y="201029"/>
                    <a:pt x="160577" y="197733"/>
                    <a:pt x="160577" y="188880"/>
                  </a:cubicBezTo>
                  <a:lnTo>
                    <a:pt x="160577" y="174708"/>
                  </a:lnTo>
                  <a:close/>
                  <a:moveTo>
                    <a:pt x="139565" y="168888"/>
                  </a:moveTo>
                  <a:cubicBezTo>
                    <a:pt x="103602" y="164077"/>
                    <a:pt x="99050" y="138264"/>
                    <a:pt x="99050" y="122567"/>
                  </a:cubicBezTo>
                  <a:cubicBezTo>
                    <a:pt x="99050" y="109410"/>
                    <a:pt x="101576" y="81066"/>
                    <a:pt x="139565" y="75999"/>
                  </a:cubicBezTo>
                  <a:lnTo>
                    <a:pt x="139565" y="168888"/>
                  </a:lnTo>
                  <a:close/>
                  <a:moveTo>
                    <a:pt x="160577" y="75747"/>
                  </a:moveTo>
                  <a:cubicBezTo>
                    <a:pt x="195524" y="79796"/>
                    <a:pt x="202618" y="103083"/>
                    <a:pt x="202618" y="122313"/>
                  </a:cubicBezTo>
                  <a:cubicBezTo>
                    <a:pt x="202618" y="137502"/>
                    <a:pt x="198821" y="164585"/>
                    <a:pt x="160577" y="169134"/>
                  </a:cubicBezTo>
                  <a:lnTo>
                    <a:pt x="160577" y="7574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orme libre : forme 272">
              <a:extLst>
                <a:ext uri="{FF2B5EF4-FFF2-40B4-BE49-F238E27FC236}">
                  <a16:creationId xmlns:a16="http://schemas.microsoft.com/office/drawing/2014/main" id="{81BFCF17-DC05-46E1-B7FD-483B8B14121C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>
              <a:off x="8582579" y="-13517554"/>
              <a:ext cx="101685" cy="177853"/>
            </a:xfrm>
            <a:custGeom>
              <a:avLst/>
              <a:gdLst>
                <a:gd name="connsiteX0" fmla="*/ 53997 w 101685"/>
                <a:gd name="connsiteY0" fmla="*/ 69736 h 177852"/>
                <a:gd name="connsiteX1" fmla="*/ 63744 w 101685"/>
                <a:gd name="connsiteY1" fmla="*/ 71690 h 177852"/>
                <a:gd name="connsiteX2" fmla="*/ 77043 w 101685"/>
                <a:gd name="connsiteY2" fmla="*/ 74349 h 177852"/>
                <a:gd name="connsiteX3" fmla="*/ 84669 w 101685"/>
                <a:gd name="connsiteY3" fmla="*/ 67435 h 177852"/>
                <a:gd name="connsiteX4" fmla="*/ 77043 w 101685"/>
                <a:gd name="connsiteY4" fmla="*/ 60526 h 177852"/>
                <a:gd name="connsiteX5" fmla="*/ 63744 w 101685"/>
                <a:gd name="connsiteY5" fmla="*/ 63178 h 177852"/>
                <a:gd name="connsiteX6" fmla="*/ 53997 w 101685"/>
                <a:gd name="connsiteY6" fmla="*/ 65132 h 177852"/>
                <a:gd name="connsiteX7" fmla="*/ 56476 w 101685"/>
                <a:gd name="connsiteY7" fmla="*/ 45989 h 177852"/>
                <a:gd name="connsiteX8" fmla="*/ 58779 w 101685"/>
                <a:gd name="connsiteY8" fmla="*/ 27203 h 177852"/>
                <a:gd name="connsiteX9" fmla="*/ 51868 w 101685"/>
                <a:gd name="connsiteY9" fmla="*/ 19056 h 177852"/>
                <a:gd name="connsiteX10" fmla="*/ 44948 w 101685"/>
                <a:gd name="connsiteY10" fmla="*/ 27203 h 177852"/>
                <a:gd name="connsiteX11" fmla="*/ 47435 w 101685"/>
                <a:gd name="connsiteY11" fmla="*/ 47942 h 177852"/>
                <a:gd name="connsiteX12" fmla="*/ 49739 w 101685"/>
                <a:gd name="connsiteY12" fmla="*/ 65132 h 177852"/>
                <a:gd name="connsiteX13" fmla="*/ 39983 w 101685"/>
                <a:gd name="connsiteY13" fmla="*/ 63178 h 177852"/>
                <a:gd name="connsiteX14" fmla="*/ 26685 w 101685"/>
                <a:gd name="connsiteY14" fmla="*/ 60526 h 177852"/>
                <a:gd name="connsiteX15" fmla="*/ 19066 w 101685"/>
                <a:gd name="connsiteY15" fmla="*/ 67435 h 177852"/>
                <a:gd name="connsiteX16" fmla="*/ 26685 w 101685"/>
                <a:gd name="connsiteY16" fmla="*/ 74349 h 177852"/>
                <a:gd name="connsiteX17" fmla="*/ 39983 w 101685"/>
                <a:gd name="connsiteY17" fmla="*/ 71690 h 177852"/>
                <a:gd name="connsiteX18" fmla="*/ 49739 w 101685"/>
                <a:gd name="connsiteY18" fmla="*/ 69736 h 177852"/>
                <a:gd name="connsiteX19" fmla="*/ 47260 w 101685"/>
                <a:gd name="connsiteY19" fmla="*/ 83559 h 177852"/>
                <a:gd name="connsiteX20" fmla="*/ 44948 w 101685"/>
                <a:gd name="connsiteY20" fmla="*/ 105005 h 177852"/>
                <a:gd name="connsiteX21" fmla="*/ 48849 w 101685"/>
                <a:gd name="connsiteY21" fmla="*/ 179084 h 177852"/>
                <a:gd name="connsiteX22" fmla="*/ 51868 w 101685"/>
                <a:gd name="connsiteY22" fmla="*/ 181736 h 177852"/>
                <a:gd name="connsiteX23" fmla="*/ 55061 w 101685"/>
                <a:gd name="connsiteY23" fmla="*/ 178196 h 177852"/>
                <a:gd name="connsiteX24" fmla="*/ 57183 w 101685"/>
                <a:gd name="connsiteY24" fmla="*/ 151786 h 177852"/>
                <a:gd name="connsiteX25" fmla="*/ 58779 w 101685"/>
                <a:gd name="connsiteY25" fmla="*/ 105005 h 177852"/>
                <a:gd name="connsiteX26" fmla="*/ 56300 w 101685"/>
                <a:gd name="connsiteY26" fmla="*/ 83210 h 177852"/>
                <a:gd name="connsiteX27" fmla="*/ 53997 w 101685"/>
                <a:gd name="connsiteY27" fmla="*/ 6973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85" h="177852">
                  <a:moveTo>
                    <a:pt x="53997" y="69736"/>
                  </a:moveTo>
                  <a:cubicBezTo>
                    <a:pt x="56650" y="70094"/>
                    <a:pt x="58430" y="70268"/>
                    <a:pt x="63744" y="71690"/>
                  </a:cubicBezTo>
                  <a:cubicBezTo>
                    <a:pt x="69425" y="73286"/>
                    <a:pt x="73674" y="74349"/>
                    <a:pt x="77043" y="74349"/>
                  </a:cubicBezTo>
                  <a:cubicBezTo>
                    <a:pt x="83962" y="74349"/>
                    <a:pt x="84669" y="69030"/>
                    <a:pt x="84669" y="67435"/>
                  </a:cubicBezTo>
                  <a:cubicBezTo>
                    <a:pt x="84669" y="66020"/>
                    <a:pt x="83962" y="60526"/>
                    <a:pt x="77043" y="60526"/>
                  </a:cubicBezTo>
                  <a:cubicBezTo>
                    <a:pt x="73674" y="60526"/>
                    <a:pt x="69425" y="61590"/>
                    <a:pt x="63744" y="63178"/>
                  </a:cubicBezTo>
                  <a:cubicBezTo>
                    <a:pt x="58430" y="64600"/>
                    <a:pt x="56650" y="64773"/>
                    <a:pt x="53997" y="65132"/>
                  </a:cubicBezTo>
                  <a:cubicBezTo>
                    <a:pt x="54346" y="58930"/>
                    <a:pt x="55594" y="51483"/>
                    <a:pt x="56476" y="45989"/>
                  </a:cubicBezTo>
                  <a:cubicBezTo>
                    <a:pt x="57183" y="42447"/>
                    <a:pt x="58779" y="33411"/>
                    <a:pt x="58779" y="27203"/>
                  </a:cubicBezTo>
                  <a:cubicBezTo>
                    <a:pt x="58779" y="21890"/>
                    <a:pt x="56300" y="19056"/>
                    <a:pt x="51868" y="19056"/>
                  </a:cubicBezTo>
                  <a:cubicBezTo>
                    <a:pt x="48142" y="19056"/>
                    <a:pt x="44948" y="21002"/>
                    <a:pt x="44948" y="27203"/>
                  </a:cubicBezTo>
                  <a:cubicBezTo>
                    <a:pt x="44948" y="33054"/>
                    <a:pt x="46370" y="41915"/>
                    <a:pt x="47435" y="47942"/>
                  </a:cubicBezTo>
                  <a:cubicBezTo>
                    <a:pt x="47784" y="49886"/>
                    <a:pt x="49381" y="58574"/>
                    <a:pt x="49739" y="65132"/>
                  </a:cubicBezTo>
                  <a:cubicBezTo>
                    <a:pt x="47078" y="64773"/>
                    <a:pt x="45306" y="64600"/>
                    <a:pt x="39983" y="63178"/>
                  </a:cubicBezTo>
                  <a:cubicBezTo>
                    <a:pt x="34311" y="61590"/>
                    <a:pt x="30053" y="60526"/>
                    <a:pt x="26685" y="60526"/>
                  </a:cubicBezTo>
                  <a:cubicBezTo>
                    <a:pt x="19774" y="60526"/>
                    <a:pt x="19066" y="65839"/>
                    <a:pt x="19066" y="67435"/>
                  </a:cubicBezTo>
                  <a:cubicBezTo>
                    <a:pt x="19066" y="68855"/>
                    <a:pt x="19774" y="74349"/>
                    <a:pt x="26685" y="74349"/>
                  </a:cubicBezTo>
                  <a:cubicBezTo>
                    <a:pt x="30053" y="74349"/>
                    <a:pt x="34311" y="73286"/>
                    <a:pt x="39983" y="71690"/>
                  </a:cubicBezTo>
                  <a:cubicBezTo>
                    <a:pt x="45306" y="70268"/>
                    <a:pt x="47078" y="70094"/>
                    <a:pt x="49739" y="69736"/>
                  </a:cubicBezTo>
                  <a:cubicBezTo>
                    <a:pt x="49381" y="74166"/>
                    <a:pt x="48142" y="79836"/>
                    <a:pt x="47260" y="83559"/>
                  </a:cubicBezTo>
                  <a:cubicBezTo>
                    <a:pt x="44948" y="94548"/>
                    <a:pt x="44948" y="95787"/>
                    <a:pt x="44948" y="105005"/>
                  </a:cubicBezTo>
                  <a:cubicBezTo>
                    <a:pt x="44948" y="139210"/>
                    <a:pt x="48317" y="175534"/>
                    <a:pt x="48849" y="179084"/>
                  </a:cubicBezTo>
                  <a:cubicBezTo>
                    <a:pt x="49032" y="180680"/>
                    <a:pt x="49381" y="181736"/>
                    <a:pt x="51868" y="181736"/>
                  </a:cubicBezTo>
                  <a:cubicBezTo>
                    <a:pt x="54529" y="181736"/>
                    <a:pt x="54704" y="180680"/>
                    <a:pt x="55061" y="178196"/>
                  </a:cubicBezTo>
                  <a:cubicBezTo>
                    <a:pt x="55061" y="178020"/>
                    <a:pt x="56476" y="162601"/>
                    <a:pt x="57183" y="151786"/>
                  </a:cubicBezTo>
                  <a:cubicBezTo>
                    <a:pt x="58072" y="136193"/>
                    <a:pt x="58779" y="120599"/>
                    <a:pt x="58779" y="105005"/>
                  </a:cubicBezTo>
                  <a:cubicBezTo>
                    <a:pt x="58779" y="95787"/>
                    <a:pt x="58779" y="94548"/>
                    <a:pt x="56300" y="83210"/>
                  </a:cubicBezTo>
                  <a:cubicBezTo>
                    <a:pt x="55943" y="81258"/>
                    <a:pt x="54346" y="74166"/>
                    <a:pt x="53997" y="69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orme libre : forme 273">
              <a:extLst>
                <a:ext uri="{FF2B5EF4-FFF2-40B4-BE49-F238E27FC236}">
                  <a16:creationId xmlns:a16="http://schemas.microsoft.com/office/drawing/2014/main" id="{AF150D9F-AD3F-4903-B18E-4F91011B1370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>
              <a:off x="8579744" y="-13317781"/>
              <a:ext cx="203371" cy="152445"/>
            </a:xfrm>
            <a:custGeom>
              <a:avLst/>
              <a:gdLst>
                <a:gd name="connsiteX0" fmla="*/ 83072 w 203370"/>
                <a:gd name="connsiteY0" fmla="*/ 74348 h 152445"/>
                <a:gd name="connsiteX1" fmla="*/ 64809 w 203370"/>
                <a:gd name="connsiteY1" fmla="*/ 63891 h 152445"/>
                <a:gd name="connsiteX2" fmla="*/ 19066 w 203370"/>
                <a:gd name="connsiteY2" fmla="*/ 114398 h 152445"/>
                <a:gd name="connsiteX3" fmla="*/ 45837 w 203370"/>
                <a:gd name="connsiteY3" fmla="*/ 143814 h 152445"/>
                <a:gd name="connsiteX4" fmla="*/ 71013 w 203370"/>
                <a:gd name="connsiteY4" fmla="*/ 131412 h 152445"/>
                <a:gd name="connsiteX5" fmla="*/ 89276 w 203370"/>
                <a:gd name="connsiteY5" fmla="*/ 143814 h 152445"/>
                <a:gd name="connsiteX6" fmla="*/ 103290 w 203370"/>
                <a:gd name="connsiteY6" fmla="*/ 134421 h 152445"/>
                <a:gd name="connsiteX7" fmla="*/ 109495 w 203370"/>
                <a:gd name="connsiteY7" fmla="*/ 116699 h 152445"/>
                <a:gd name="connsiteX8" fmla="*/ 106658 w 203370"/>
                <a:gd name="connsiteY8" fmla="*/ 114398 h 152445"/>
                <a:gd name="connsiteX9" fmla="*/ 102758 w 203370"/>
                <a:gd name="connsiteY9" fmla="*/ 119892 h 152445"/>
                <a:gd name="connsiteX10" fmla="*/ 89809 w 203370"/>
                <a:gd name="connsiteY10" fmla="*/ 138851 h 152445"/>
                <a:gd name="connsiteX11" fmla="*/ 83962 w 203370"/>
                <a:gd name="connsiteY11" fmla="*/ 130173 h 152445"/>
                <a:gd name="connsiteX12" fmla="*/ 86615 w 203370"/>
                <a:gd name="connsiteY12" fmla="*/ 116167 h 152445"/>
                <a:gd name="connsiteX13" fmla="*/ 90515 w 203370"/>
                <a:gd name="connsiteY13" fmla="*/ 100216 h 152445"/>
                <a:gd name="connsiteX14" fmla="*/ 94067 w 203370"/>
                <a:gd name="connsiteY14" fmla="*/ 86751 h 152445"/>
                <a:gd name="connsiteX15" fmla="*/ 97260 w 203370"/>
                <a:gd name="connsiteY15" fmla="*/ 72927 h 152445"/>
                <a:gd name="connsiteX16" fmla="*/ 91231 w 203370"/>
                <a:gd name="connsiteY16" fmla="*/ 67258 h 152445"/>
                <a:gd name="connsiteX17" fmla="*/ 83072 w 203370"/>
                <a:gd name="connsiteY17" fmla="*/ 74348 h 152445"/>
                <a:gd name="connsiteX18" fmla="*/ 71728 w 203370"/>
                <a:gd name="connsiteY18" fmla="*/ 119892 h 152445"/>
                <a:gd name="connsiteX19" fmla="*/ 62679 w 203370"/>
                <a:gd name="connsiteY19" fmla="*/ 131761 h 152445"/>
                <a:gd name="connsiteX20" fmla="*/ 46370 w 203370"/>
                <a:gd name="connsiteY20" fmla="*/ 138851 h 152445"/>
                <a:gd name="connsiteX21" fmla="*/ 33421 w 203370"/>
                <a:gd name="connsiteY21" fmla="*/ 121661 h 152445"/>
                <a:gd name="connsiteX22" fmla="*/ 42644 w 203370"/>
                <a:gd name="connsiteY22" fmla="*/ 85687 h 152445"/>
                <a:gd name="connsiteX23" fmla="*/ 64809 w 203370"/>
                <a:gd name="connsiteY23" fmla="*/ 68853 h 152445"/>
                <a:gd name="connsiteX24" fmla="*/ 80594 w 203370"/>
                <a:gd name="connsiteY24" fmla="*/ 84273 h 152445"/>
                <a:gd name="connsiteX25" fmla="*/ 80061 w 203370"/>
                <a:gd name="connsiteY25" fmla="*/ 86751 h 152445"/>
                <a:gd name="connsiteX26" fmla="*/ 71728 w 203370"/>
                <a:gd name="connsiteY26" fmla="*/ 119892 h 152445"/>
                <a:gd name="connsiteX27" fmla="*/ 164914 w 203370"/>
                <a:gd name="connsiteY27" fmla="*/ 24375 h 152445"/>
                <a:gd name="connsiteX28" fmla="*/ 165630 w 203370"/>
                <a:gd name="connsiteY28" fmla="*/ 21532 h 152445"/>
                <a:gd name="connsiteX29" fmla="*/ 162793 w 203370"/>
                <a:gd name="connsiteY29" fmla="*/ 19056 h 152445"/>
                <a:gd name="connsiteX30" fmla="*/ 140097 w 203370"/>
                <a:gd name="connsiteY30" fmla="*/ 20825 h 152445"/>
                <a:gd name="connsiteX31" fmla="*/ 136197 w 203370"/>
                <a:gd name="connsiteY31" fmla="*/ 24899 h 152445"/>
                <a:gd name="connsiteX32" fmla="*/ 140804 w 203370"/>
                <a:gd name="connsiteY32" fmla="*/ 27385 h 152445"/>
                <a:gd name="connsiteX33" fmla="*/ 149312 w 203370"/>
                <a:gd name="connsiteY33" fmla="*/ 30044 h 152445"/>
                <a:gd name="connsiteX34" fmla="*/ 146476 w 203370"/>
                <a:gd name="connsiteY34" fmla="*/ 42446 h 152445"/>
                <a:gd name="connsiteX35" fmla="*/ 142401 w 203370"/>
                <a:gd name="connsiteY35" fmla="*/ 58755 h 152445"/>
                <a:gd name="connsiteX36" fmla="*/ 130699 w 203370"/>
                <a:gd name="connsiteY36" fmla="*/ 105893 h 152445"/>
                <a:gd name="connsiteX37" fmla="*/ 129810 w 203370"/>
                <a:gd name="connsiteY37" fmla="*/ 114571 h 152445"/>
                <a:gd name="connsiteX38" fmla="*/ 155874 w 203370"/>
                <a:gd name="connsiteY38" fmla="*/ 143814 h 152445"/>
                <a:gd name="connsiteX39" fmla="*/ 201625 w 203370"/>
                <a:gd name="connsiteY39" fmla="*/ 93484 h 152445"/>
                <a:gd name="connsiteX40" fmla="*/ 175028 w 203370"/>
                <a:gd name="connsiteY40" fmla="*/ 63891 h 152445"/>
                <a:gd name="connsiteX41" fmla="*/ 152681 w 203370"/>
                <a:gd name="connsiteY41" fmla="*/ 73634 h 152445"/>
                <a:gd name="connsiteX42" fmla="*/ 164914 w 203370"/>
                <a:gd name="connsiteY42" fmla="*/ 24375 h 152445"/>
                <a:gd name="connsiteX43" fmla="*/ 156049 w 203370"/>
                <a:gd name="connsiteY43" fmla="*/ 138851 h 152445"/>
                <a:gd name="connsiteX44" fmla="*/ 142401 w 203370"/>
                <a:gd name="connsiteY44" fmla="*/ 120780 h 152445"/>
                <a:gd name="connsiteX45" fmla="*/ 148963 w 203370"/>
                <a:gd name="connsiteY45" fmla="*/ 88171 h 152445"/>
                <a:gd name="connsiteX46" fmla="*/ 153396 w 203370"/>
                <a:gd name="connsiteY46" fmla="*/ 80549 h 152445"/>
                <a:gd name="connsiteX47" fmla="*/ 174496 w 203370"/>
                <a:gd name="connsiteY47" fmla="*/ 68853 h 152445"/>
                <a:gd name="connsiteX48" fmla="*/ 187437 w 203370"/>
                <a:gd name="connsiteY48" fmla="*/ 86044 h 152445"/>
                <a:gd name="connsiteX49" fmla="*/ 178213 w 203370"/>
                <a:gd name="connsiteY49" fmla="*/ 121661 h 152445"/>
                <a:gd name="connsiteX50" fmla="*/ 156049 w 203370"/>
                <a:gd name="connsiteY50" fmla="*/ 13885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3370" h="152445">
                  <a:moveTo>
                    <a:pt x="83072" y="74348"/>
                  </a:moveTo>
                  <a:cubicBezTo>
                    <a:pt x="79346" y="68497"/>
                    <a:pt x="73317" y="63891"/>
                    <a:pt x="64809" y="63891"/>
                  </a:cubicBezTo>
                  <a:cubicBezTo>
                    <a:pt x="42112" y="63891"/>
                    <a:pt x="19066" y="88878"/>
                    <a:pt x="19066" y="114398"/>
                  </a:cubicBezTo>
                  <a:cubicBezTo>
                    <a:pt x="19066" y="131586"/>
                    <a:pt x="30585" y="143814"/>
                    <a:pt x="45837" y="143814"/>
                  </a:cubicBezTo>
                  <a:cubicBezTo>
                    <a:pt x="55411" y="143814"/>
                    <a:pt x="63919" y="138319"/>
                    <a:pt x="71013" y="131412"/>
                  </a:cubicBezTo>
                  <a:cubicBezTo>
                    <a:pt x="74381" y="142043"/>
                    <a:pt x="84669" y="143814"/>
                    <a:pt x="89276" y="143814"/>
                  </a:cubicBezTo>
                  <a:cubicBezTo>
                    <a:pt x="95664" y="143814"/>
                    <a:pt x="100097" y="139915"/>
                    <a:pt x="103290" y="134421"/>
                  </a:cubicBezTo>
                  <a:cubicBezTo>
                    <a:pt x="107190" y="127514"/>
                    <a:pt x="109495" y="117414"/>
                    <a:pt x="109495" y="116699"/>
                  </a:cubicBezTo>
                  <a:cubicBezTo>
                    <a:pt x="109495" y="114398"/>
                    <a:pt x="107190" y="114398"/>
                    <a:pt x="106658" y="114398"/>
                  </a:cubicBezTo>
                  <a:cubicBezTo>
                    <a:pt x="104172" y="114398"/>
                    <a:pt x="103996" y="115103"/>
                    <a:pt x="102758" y="119892"/>
                  </a:cubicBezTo>
                  <a:cubicBezTo>
                    <a:pt x="100629" y="128395"/>
                    <a:pt x="97260" y="138851"/>
                    <a:pt x="89809" y="138851"/>
                  </a:cubicBezTo>
                  <a:cubicBezTo>
                    <a:pt x="85201" y="138851"/>
                    <a:pt x="83962" y="134953"/>
                    <a:pt x="83962" y="130173"/>
                  </a:cubicBezTo>
                  <a:cubicBezTo>
                    <a:pt x="83962" y="127157"/>
                    <a:pt x="85376" y="120780"/>
                    <a:pt x="86615" y="116167"/>
                  </a:cubicBezTo>
                  <a:cubicBezTo>
                    <a:pt x="87862" y="111388"/>
                    <a:pt x="89634" y="104122"/>
                    <a:pt x="90515" y="100216"/>
                  </a:cubicBezTo>
                  <a:lnTo>
                    <a:pt x="94067" y="86751"/>
                  </a:lnTo>
                  <a:cubicBezTo>
                    <a:pt x="95131" y="82145"/>
                    <a:pt x="97260" y="73816"/>
                    <a:pt x="97260" y="72927"/>
                  </a:cubicBezTo>
                  <a:cubicBezTo>
                    <a:pt x="97260" y="69029"/>
                    <a:pt x="94067" y="67258"/>
                    <a:pt x="91231" y="67258"/>
                  </a:cubicBezTo>
                  <a:cubicBezTo>
                    <a:pt x="88212" y="67258"/>
                    <a:pt x="84136" y="69385"/>
                    <a:pt x="83072" y="74348"/>
                  </a:cubicBezTo>
                  <a:close/>
                  <a:moveTo>
                    <a:pt x="71728" y="119892"/>
                  </a:moveTo>
                  <a:cubicBezTo>
                    <a:pt x="70480" y="124854"/>
                    <a:pt x="66580" y="128395"/>
                    <a:pt x="62679" y="131761"/>
                  </a:cubicBezTo>
                  <a:cubicBezTo>
                    <a:pt x="61082" y="133183"/>
                    <a:pt x="53996" y="138851"/>
                    <a:pt x="46370" y="138851"/>
                  </a:cubicBezTo>
                  <a:cubicBezTo>
                    <a:pt x="39808" y="138851"/>
                    <a:pt x="33421" y="134247"/>
                    <a:pt x="33421" y="121661"/>
                  </a:cubicBezTo>
                  <a:cubicBezTo>
                    <a:pt x="33421" y="112268"/>
                    <a:pt x="38569" y="92777"/>
                    <a:pt x="42644" y="85687"/>
                  </a:cubicBezTo>
                  <a:cubicBezTo>
                    <a:pt x="50802" y="71515"/>
                    <a:pt x="59843" y="68853"/>
                    <a:pt x="64809" y="68853"/>
                  </a:cubicBezTo>
                  <a:cubicBezTo>
                    <a:pt x="77217" y="68853"/>
                    <a:pt x="80594" y="82320"/>
                    <a:pt x="80594" y="84273"/>
                  </a:cubicBezTo>
                  <a:cubicBezTo>
                    <a:pt x="80594" y="84980"/>
                    <a:pt x="80236" y="86219"/>
                    <a:pt x="80061" y="86751"/>
                  </a:cubicBezTo>
                  <a:lnTo>
                    <a:pt x="71728" y="119892"/>
                  </a:lnTo>
                  <a:close/>
                  <a:moveTo>
                    <a:pt x="164914" y="24375"/>
                  </a:moveTo>
                  <a:cubicBezTo>
                    <a:pt x="165098" y="24018"/>
                    <a:pt x="165630" y="21715"/>
                    <a:pt x="165630" y="21532"/>
                  </a:cubicBezTo>
                  <a:cubicBezTo>
                    <a:pt x="165630" y="20651"/>
                    <a:pt x="164914" y="19056"/>
                    <a:pt x="162793" y="19056"/>
                  </a:cubicBezTo>
                  <a:cubicBezTo>
                    <a:pt x="159243" y="19056"/>
                    <a:pt x="144530" y="20468"/>
                    <a:pt x="140097" y="20825"/>
                  </a:cubicBezTo>
                  <a:cubicBezTo>
                    <a:pt x="138675" y="21000"/>
                    <a:pt x="136197" y="21183"/>
                    <a:pt x="136197" y="24899"/>
                  </a:cubicBezTo>
                  <a:cubicBezTo>
                    <a:pt x="136197" y="27385"/>
                    <a:pt x="138675" y="27385"/>
                    <a:pt x="140804" y="27385"/>
                  </a:cubicBezTo>
                  <a:cubicBezTo>
                    <a:pt x="149312" y="27385"/>
                    <a:pt x="149312" y="28622"/>
                    <a:pt x="149312" y="30044"/>
                  </a:cubicBezTo>
                  <a:cubicBezTo>
                    <a:pt x="149312" y="31282"/>
                    <a:pt x="147541" y="38373"/>
                    <a:pt x="146476" y="42446"/>
                  </a:cubicBezTo>
                  <a:lnTo>
                    <a:pt x="142401" y="58755"/>
                  </a:lnTo>
                  <a:cubicBezTo>
                    <a:pt x="140804" y="64773"/>
                    <a:pt x="131049" y="103590"/>
                    <a:pt x="130699" y="105893"/>
                  </a:cubicBezTo>
                  <a:cubicBezTo>
                    <a:pt x="129810" y="110141"/>
                    <a:pt x="129810" y="112451"/>
                    <a:pt x="129810" y="114571"/>
                  </a:cubicBezTo>
                  <a:cubicBezTo>
                    <a:pt x="129810" y="132476"/>
                    <a:pt x="141162" y="143814"/>
                    <a:pt x="155874" y="143814"/>
                  </a:cubicBezTo>
                  <a:cubicBezTo>
                    <a:pt x="178039" y="143814"/>
                    <a:pt x="201625" y="119717"/>
                    <a:pt x="201625" y="93484"/>
                  </a:cubicBezTo>
                  <a:cubicBezTo>
                    <a:pt x="201625" y="72752"/>
                    <a:pt x="187262" y="63891"/>
                    <a:pt x="175028" y="63891"/>
                  </a:cubicBezTo>
                  <a:cubicBezTo>
                    <a:pt x="165804" y="63891"/>
                    <a:pt x="158004" y="69029"/>
                    <a:pt x="152681" y="73634"/>
                  </a:cubicBezTo>
                  <a:lnTo>
                    <a:pt x="164914" y="24375"/>
                  </a:lnTo>
                  <a:close/>
                  <a:moveTo>
                    <a:pt x="156049" y="138851"/>
                  </a:moveTo>
                  <a:cubicBezTo>
                    <a:pt x="147366" y="138851"/>
                    <a:pt x="142401" y="131229"/>
                    <a:pt x="142401" y="120780"/>
                  </a:cubicBezTo>
                  <a:cubicBezTo>
                    <a:pt x="142401" y="114222"/>
                    <a:pt x="143998" y="108196"/>
                    <a:pt x="148963" y="88171"/>
                  </a:cubicBezTo>
                  <a:cubicBezTo>
                    <a:pt x="150028" y="84804"/>
                    <a:pt x="150028" y="84448"/>
                    <a:pt x="153396" y="80549"/>
                  </a:cubicBezTo>
                  <a:cubicBezTo>
                    <a:pt x="160132" y="72752"/>
                    <a:pt x="168108" y="68853"/>
                    <a:pt x="174496" y="68853"/>
                  </a:cubicBezTo>
                  <a:cubicBezTo>
                    <a:pt x="181407" y="68853"/>
                    <a:pt x="187437" y="73991"/>
                    <a:pt x="187437" y="86044"/>
                  </a:cubicBezTo>
                  <a:cubicBezTo>
                    <a:pt x="187437" y="93309"/>
                    <a:pt x="183536" y="111388"/>
                    <a:pt x="178213" y="121661"/>
                  </a:cubicBezTo>
                  <a:cubicBezTo>
                    <a:pt x="173963" y="130349"/>
                    <a:pt x="165098" y="138851"/>
                    <a:pt x="156049" y="1388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orme libre : forme 274">
              <a:extLst>
                <a:ext uri="{FF2B5EF4-FFF2-40B4-BE49-F238E27FC236}">
                  <a16:creationId xmlns:a16="http://schemas.microsoft.com/office/drawing/2014/main" id="{877BE666-E4E0-40B7-9EC1-9A20FFCE57C5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>
              <a:off x="8802279" y="-13297997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2 w 50842"/>
                <a:gd name="connsiteY1" fmla="*/ 19056 h 101630"/>
                <a:gd name="connsiteX2" fmla="*/ 19066 w 50842"/>
                <a:gd name="connsiteY2" fmla="*/ 32474 h 101630"/>
                <a:gd name="connsiteX3" fmla="*/ 32492 w 50842"/>
                <a:gd name="connsiteY3" fmla="*/ 45885 h 101630"/>
                <a:gd name="connsiteX4" fmla="*/ 41349 w 50842"/>
                <a:gd name="connsiteY4" fmla="*/ 42598 h 101630"/>
                <a:gd name="connsiteX5" fmla="*/ 42621 w 50842"/>
                <a:gd name="connsiteY5" fmla="*/ 41836 h 101630"/>
                <a:gd name="connsiteX6" fmla="*/ 43129 w 50842"/>
                <a:gd name="connsiteY6" fmla="*/ 45631 h 101630"/>
                <a:gd name="connsiteX7" fmla="*/ 25906 w 50842"/>
                <a:gd name="connsiteY7" fmla="*/ 87895 h 101630"/>
                <a:gd name="connsiteX8" fmla="*/ 23118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6"/>
                    <a:pt x="42366" y="19056"/>
                    <a:pt x="32492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5"/>
                    <a:pt x="32492" y="45885"/>
                  </a:cubicBezTo>
                  <a:cubicBezTo>
                    <a:pt x="35526" y="45885"/>
                    <a:pt x="38823" y="44869"/>
                    <a:pt x="41349" y="42598"/>
                  </a:cubicBezTo>
                  <a:cubicBezTo>
                    <a:pt x="42112" y="42091"/>
                    <a:pt x="42366" y="41836"/>
                    <a:pt x="42621" y="41836"/>
                  </a:cubicBezTo>
                  <a:cubicBezTo>
                    <a:pt x="42874" y="41836"/>
                    <a:pt x="43129" y="42091"/>
                    <a:pt x="43129" y="45631"/>
                  </a:cubicBezTo>
                  <a:cubicBezTo>
                    <a:pt x="43129" y="64361"/>
                    <a:pt x="34263" y="79543"/>
                    <a:pt x="25906" y="87895"/>
                  </a:cubicBezTo>
                  <a:cubicBezTo>
                    <a:pt x="23118" y="90682"/>
                    <a:pt x="23118" y="91190"/>
                    <a:pt x="23118" y="91944"/>
                  </a:cubicBezTo>
                  <a:cubicBezTo>
                    <a:pt x="23118" y="93723"/>
                    <a:pt x="24389" y="94731"/>
                    <a:pt x="25652" y="94731"/>
                  </a:cubicBezTo>
                  <a:cubicBezTo>
                    <a:pt x="28440" y="94731"/>
                    <a:pt x="48698" y="75247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orme libre : forme 275">
              <a:extLst>
                <a:ext uri="{FF2B5EF4-FFF2-40B4-BE49-F238E27FC236}">
                  <a16:creationId xmlns:a16="http://schemas.microsoft.com/office/drawing/2014/main" id="{B6E182F9-A68F-4879-B78D-F9F8411D338F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>
              <a:off x="8900445" y="-13446813"/>
              <a:ext cx="177949" cy="254075"/>
            </a:xfrm>
            <a:custGeom>
              <a:avLst/>
              <a:gdLst>
                <a:gd name="connsiteX0" fmla="*/ 133779 w 177949"/>
                <a:gd name="connsiteY0" fmla="*/ 25639 h 254075"/>
                <a:gd name="connsiteX1" fmla="*/ 134542 w 177949"/>
                <a:gd name="connsiteY1" fmla="*/ 21842 h 254075"/>
                <a:gd name="connsiteX2" fmla="*/ 131500 w 177949"/>
                <a:gd name="connsiteY2" fmla="*/ 19056 h 254075"/>
                <a:gd name="connsiteX3" fmla="*/ 127703 w 177949"/>
                <a:gd name="connsiteY3" fmla="*/ 24122 h 254075"/>
                <a:gd name="connsiteX4" fmla="*/ 85670 w 177949"/>
                <a:gd name="connsiteY4" fmla="*/ 191414 h 254075"/>
                <a:gd name="connsiteX5" fmla="*/ 56801 w 177949"/>
                <a:gd name="connsiteY5" fmla="*/ 163069 h 254075"/>
                <a:gd name="connsiteX6" fmla="*/ 70473 w 177949"/>
                <a:gd name="connsiteY6" fmla="*/ 115993 h 254075"/>
                <a:gd name="connsiteX7" fmla="*/ 73261 w 177949"/>
                <a:gd name="connsiteY7" fmla="*/ 103592 h 254075"/>
                <a:gd name="connsiteX8" fmla="*/ 52495 w 177949"/>
                <a:gd name="connsiteY8" fmla="*/ 82837 h 254075"/>
                <a:gd name="connsiteX9" fmla="*/ 19066 w 177949"/>
                <a:gd name="connsiteY9" fmla="*/ 121813 h 254075"/>
                <a:gd name="connsiteX10" fmla="*/ 22109 w 177949"/>
                <a:gd name="connsiteY10" fmla="*/ 124338 h 254075"/>
                <a:gd name="connsiteX11" fmla="*/ 26160 w 177949"/>
                <a:gd name="connsiteY11" fmla="*/ 119789 h 254075"/>
                <a:gd name="connsiteX12" fmla="*/ 51732 w 177949"/>
                <a:gd name="connsiteY12" fmla="*/ 88402 h 254075"/>
                <a:gd name="connsiteX13" fmla="*/ 58064 w 177949"/>
                <a:gd name="connsiteY13" fmla="*/ 96502 h 254075"/>
                <a:gd name="connsiteX14" fmla="*/ 52241 w 177949"/>
                <a:gd name="connsiteY14" fmla="*/ 118265 h 254075"/>
                <a:gd name="connsiteX15" fmla="*/ 40086 w 177949"/>
                <a:gd name="connsiteY15" fmla="*/ 161044 h 254075"/>
                <a:gd name="connsiteX16" fmla="*/ 84152 w 177949"/>
                <a:gd name="connsiteY16" fmla="*/ 196980 h 254075"/>
                <a:gd name="connsiteX17" fmla="*/ 78576 w 177949"/>
                <a:gd name="connsiteY17" fmla="*/ 220013 h 254075"/>
                <a:gd name="connsiteX18" fmla="*/ 72753 w 177949"/>
                <a:gd name="connsiteY18" fmla="*/ 244056 h 254075"/>
                <a:gd name="connsiteX19" fmla="*/ 75795 w 177949"/>
                <a:gd name="connsiteY19" fmla="*/ 246588 h 254075"/>
                <a:gd name="connsiteX20" fmla="*/ 78067 w 177949"/>
                <a:gd name="connsiteY20" fmla="*/ 245573 h 254075"/>
                <a:gd name="connsiteX21" fmla="*/ 81110 w 177949"/>
                <a:gd name="connsiteY21" fmla="*/ 235195 h 254075"/>
                <a:gd name="connsiteX22" fmla="*/ 90730 w 177949"/>
                <a:gd name="connsiteY22" fmla="*/ 197488 h 254075"/>
                <a:gd name="connsiteX23" fmla="*/ 146188 w 177949"/>
                <a:gd name="connsiteY23" fmla="*/ 170406 h 254075"/>
                <a:gd name="connsiteX24" fmla="*/ 164674 w 177949"/>
                <a:gd name="connsiteY24" fmla="*/ 140036 h 254075"/>
                <a:gd name="connsiteX25" fmla="*/ 172524 w 177949"/>
                <a:gd name="connsiteY25" fmla="*/ 100551 h 254075"/>
                <a:gd name="connsiteX26" fmla="*/ 161385 w 177949"/>
                <a:gd name="connsiteY26" fmla="*/ 82837 h 254075"/>
                <a:gd name="connsiteX27" fmla="*/ 148723 w 177949"/>
                <a:gd name="connsiteY27" fmla="*/ 94985 h 254075"/>
                <a:gd name="connsiteX28" fmla="*/ 152520 w 177949"/>
                <a:gd name="connsiteY28" fmla="*/ 101821 h 254075"/>
                <a:gd name="connsiteX29" fmla="*/ 161639 w 177949"/>
                <a:gd name="connsiteY29" fmla="*/ 123330 h 254075"/>
                <a:gd name="connsiteX30" fmla="*/ 139603 w 177949"/>
                <a:gd name="connsiteY30" fmla="*/ 169389 h 254075"/>
                <a:gd name="connsiteX31" fmla="*/ 92001 w 177949"/>
                <a:gd name="connsiteY31" fmla="*/ 191915 h 254075"/>
                <a:gd name="connsiteX32" fmla="*/ 133779 w 177949"/>
                <a:gd name="connsiteY32" fmla="*/ 25639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54075">
                  <a:moveTo>
                    <a:pt x="133779" y="25639"/>
                  </a:moveTo>
                  <a:cubicBezTo>
                    <a:pt x="134034" y="24621"/>
                    <a:pt x="134542" y="23105"/>
                    <a:pt x="134542" y="21842"/>
                  </a:cubicBezTo>
                  <a:cubicBezTo>
                    <a:pt x="134542" y="19310"/>
                    <a:pt x="132771" y="19056"/>
                    <a:pt x="131500" y="19056"/>
                  </a:cubicBezTo>
                  <a:cubicBezTo>
                    <a:pt x="128973" y="19056"/>
                    <a:pt x="128719" y="19564"/>
                    <a:pt x="127703" y="24122"/>
                  </a:cubicBezTo>
                  <a:lnTo>
                    <a:pt x="85670" y="191414"/>
                  </a:lnTo>
                  <a:cubicBezTo>
                    <a:pt x="66421" y="189136"/>
                    <a:pt x="56801" y="179766"/>
                    <a:pt x="56801" y="163069"/>
                  </a:cubicBezTo>
                  <a:cubicBezTo>
                    <a:pt x="56801" y="158003"/>
                    <a:pt x="56801" y="151422"/>
                    <a:pt x="70473" y="115993"/>
                  </a:cubicBezTo>
                  <a:cubicBezTo>
                    <a:pt x="71489" y="112952"/>
                    <a:pt x="73261" y="108649"/>
                    <a:pt x="73261" y="103592"/>
                  </a:cubicBezTo>
                  <a:cubicBezTo>
                    <a:pt x="73261" y="92198"/>
                    <a:pt x="65158" y="82837"/>
                    <a:pt x="52495" y="82837"/>
                  </a:cubicBezTo>
                  <a:cubicBezTo>
                    <a:pt x="28440" y="82837"/>
                    <a:pt x="19066" y="119535"/>
                    <a:pt x="19066" y="121813"/>
                  </a:cubicBezTo>
                  <a:cubicBezTo>
                    <a:pt x="19066" y="124338"/>
                    <a:pt x="21600" y="124338"/>
                    <a:pt x="22109" y="124338"/>
                  </a:cubicBezTo>
                  <a:cubicBezTo>
                    <a:pt x="24642" y="124338"/>
                    <a:pt x="24897" y="123839"/>
                    <a:pt x="26160" y="119789"/>
                  </a:cubicBezTo>
                  <a:cubicBezTo>
                    <a:pt x="33000" y="95747"/>
                    <a:pt x="43129" y="88402"/>
                    <a:pt x="51732" y="88402"/>
                  </a:cubicBezTo>
                  <a:cubicBezTo>
                    <a:pt x="53758" y="88402"/>
                    <a:pt x="58064" y="88402"/>
                    <a:pt x="58064" y="96502"/>
                  </a:cubicBezTo>
                  <a:cubicBezTo>
                    <a:pt x="58064" y="103083"/>
                    <a:pt x="55538" y="109412"/>
                    <a:pt x="52241" y="118265"/>
                  </a:cubicBezTo>
                  <a:cubicBezTo>
                    <a:pt x="40086" y="150159"/>
                    <a:pt x="40086" y="156741"/>
                    <a:pt x="40086" y="161044"/>
                  </a:cubicBezTo>
                  <a:cubicBezTo>
                    <a:pt x="40086" y="185087"/>
                    <a:pt x="59835" y="195463"/>
                    <a:pt x="84152" y="196980"/>
                  </a:cubicBezTo>
                  <a:cubicBezTo>
                    <a:pt x="82127" y="206087"/>
                    <a:pt x="82127" y="206596"/>
                    <a:pt x="78576" y="220013"/>
                  </a:cubicBezTo>
                  <a:cubicBezTo>
                    <a:pt x="77821" y="222792"/>
                    <a:pt x="72753" y="243293"/>
                    <a:pt x="72753" y="244056"/>
                  </a:cubicBezTo>
                  <a:cubicBezTo>
                    <a:pt x="72753" y="244310"/>
                    <a:pt x="72753" y="246588"/>
                    <a:pt x="75795" y="246588"/>
                  </a:cubicBezTo>
                  <a:cubicBezTo>
                    <a:pt x="76296" y="246588"/>
                    <a:pt x="77567" y="246588"/>
                    <a:pt x="78067" y="245573"/>
                  </a:cubicBezTo>
                  <a:cubicBezTo>
                    <a:pt x="78830" y="245064"/>
                    <a:pt x="80347" y="238735"/>
                    <a:pt x="81110" y="235195"/>
                  </a:cubicBezTo>
                  <a:lnTo>
                    <a:pt x="90730" y="197488"/>
                  </a:lnTo>
                  <a:cubicBezTo>
                    <a:pt x="100104" y="197488"/>
                    <a:pt x="122388" y="197488"/>
                    <a:pt x="146188" y="170406"/>
                  </a:cubicBezTo>
                  <a:cubicBezTo>
                    <a:pt x="156572" y="158766"/>
                    <a:pt x="161886" y="147626"/>
                    <a:pt x="164674" y="140036"/>
                  </a:cubicBezTo>
                  <a:cubicBezTo>
                    <a:pt x="166955" y="133708"/>
                    <a:pt x="172524" y="111690"/>
                    <a:pt x="172524" y="100551"/>
                  </a:cubicBezTo>
                  <a:cubicBezTo>
                    <a:pt x="172524" y="86379"/>
                    <a:pt x="165691" y="82837"/>
                    <a:pt x="161385" y="82837"/>
                  </a:cubicBezTo>
                  <a:cubicBezTo>
                    <a:pt x="155055" y="82837"/>
                    <a:pt x="148723" y="89420"/>
                    <a:pt x="148723" y="94985"/>
                  </a:cubicBezTo>
                  <a:cubicBezTo>
                    <a:pt x="148723" y="98273"/>
                    <a:pt x="150239" y="99797"/>
                    <a:pt x="152520" y="101821"/>
                  </a:cubicBezTo>
                  <a:cubicBezTo>
                    <a:pt x="155309" y="104600"/>
                    <a:pt x="161639" y="111183"/>
                    <a:pt x="161639" y="123330"/>
                  </a:cubicBezTo>
                  <a:cubicBezTo>
                    <a:pt x="161639" y="139527"/>
                    <a:pt x="148468" y="160283"/>
                    <a:pt x="139603" y="169389"/>
                  </a:cubicBezTo>
                  <a:cubicBezTo>
                    <a:pt x="117319" y="191915"/>
                    <a:pt x="101113" y="191915"/>
                    <a:pt x="92001" y="191915"/>
                  </a:cubicBezTo>
                  <a:lnTo>
                    <a:pt x="133779" y="2563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orme libre : forme 276">
              <a:extLst>
                <a:ext uri="{FF2B5EF4-FFF2-40B4-BE49-F238E27FC236}">
                  <a16:creationId xmlns:a16="http://schemas.microsoft.com/office/drawing/2014/main" id="{503F6FBB-EC6C-42E5-B6DE-852F090ADF25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>
              <a:off x="9078832" y="-13498656"/>
              <a:ext cx="101685" cy="152445"/>
            </a:xfrm>
            <a:custGeom>
              <a:avLst/>
              <a:gdLst>
                <a:gd name="connsiteX0" fmla="*/ 54172 w 101685"/>
                <a:gd name="connsiteY0" fmla="*/ 24375 h 152445"/>
                <a:gd name="connsiteX1" fmla="*/ 54887 w 101685"/>
                <a:gd name="connsiteY1" fmla="*/ 21532 h 152445"/>
                <a:gd name="connsiteX2" fmla="*/ 52051 w 101685"/>
                <a:gd name="connsiteY2" fmla="*/ 19056 h 152445"/>
                <a:gd name="connsiteX3" fmla="*/ 29354 w 101685"/>
                <a:gd name="connsiteY3" fmla="*/ 20825 h 152445"/>
                <a:gd name="connsiteX4" fmla="*/ 25453 w 101685"/>
                <a:gd name="connsiteY4" fmla="*/ 24899 h 152445"/>
                <a:gd name="connsiteX5" fmla="*/ 30061 w 101685"/>
                <a:gd name="connsiteY5" fmla="*/ 27383 h 152445"/>
                <a:gd name="connsiteX6" fmla="*/ 38570 w 101685"/>
                <a:gd name="connsiteY6" fmla="*/ 30044 h 152445"/>
                <a:gd name="connsiteX7" fmla="*/ 35733 w 101685"/>
                <a:gd name="connsiteY7" fmla="*/ 42446 h 152445"/>
                <a:gd name="connsiteX8" fmla="*/ 31658 w 101685"/>
                <a:gd name="connsiteY8" fmla="*/ 58755 h 152445"/>
                <a:gd name="connsiteX9" fmla="*/ 19956 w 101685"/>
                <a:gd name="connsiteY9" fmla="*/ 105893 h 152445"/>
                <a:gd name="connsiteX10" fmla="*/ 19066 w 101685"/>
                <a:gd name="connsiteY10" fmla="*/ 114571 h 152445"/>
                <a:gd name="connsiteX11" fmla="*/ 45131 w 101685"/>
                <a:gd name="connsiteY11" fmla="*/ 143814 h 152445"/>
                <a:gd name="connsiteX12" fmla="*/ 90882 w 101685"/>
                <a:gd name="connsiteY12" fmla="*/ 93483 h 152445"/>
                <a:gd name="connsiteX13" fmla="*/ 64285 w 101685"/>
                <a:gd name="connsiteY13" fmla="*/ 63891 h 152445"/>
                <a:gd name="connsiteX14" fmla="*/ 41938 w 101685"/>
                <a:gd name="connsiteY14" fmla="*/ 73633 h 152445"/>
                <a:gd name="connsiteX15" fmla="*/ 54172 w 101685"/>
                <a:gd name="connsiteY15" fmla="*/ 24375 h 152445"/>
                <a:gd name="connsiteX16" fmla="*/ 45306 w 101685"/>
                <a:gd name="connsiteY16" fmla="*/ 138851 h 152445"/>
                <a:gd name="connsiteX17" fmla="*/ 31658 w 101685"/>
                <a:gd name="connsiteY17" fmla="*/ 120780 h 152445"/>
                <a:gd name="connsiteX18" fmla="*/ 38220 w 101685"/>
                <a:gd name="connsiteY18" fmla="*/ 88171 h 152445"/>
                <a:gd name="connsiteX19" fmla="*/ 42653 w 101685"/>
                <a:gd name="connsiteY19" fmla="*/ 80549 h 152445"/>
                <a:gd name="connsiteX20" fmla="*/ 63752 w 101685"/>
                <a:gd name="connsiteY20" fmla="*/ 68853 h 152445"/>
                <a:gd name="connsiteX21" fmla="*/ 76693 w 101685"/>
                <a:gd name="connsiteY21" fmla="*/ 86044 h 152445"/>
                <a:gd name="connsiteX22" fmla="*/ 67470 w 101685"/>
                <a:gd name="connsiteY22" fmla="*/ 121661 h 152445"/>
                <a:gd name="connsiteX23" fmla="*/ 45306 w 101685"/>
                <a:gd name="connsiteY23" fmla="*/ 13885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54172" y="24375"/>
                  </a:moveTo>
                  <a:cubicBezTo>
                    <a:pt x="54354" y="24018"/>
                    <a:pt x="54887" y="21715"/>
                    <a:pt x="54887" y="21532"/>
                  </a:cubicBezTo>
                  <a:cubicBezTo>
                    <a:pt x="54887" y="20651"/>
                    <a:pt x="54172" y="19056"/>
                    <a:pt x="52051" y="19056"/>
                  </a:cubicBezTo>
                  <a:cubicBezTo>
                    <a:pt x="48500" y="19056"/>
                    <a:pt x="33787" y="20468"/>
                    <a:pt x="29354" y="20825"/>
                  </a:cubicBezTo>
                  <a:cubicBezTo>
                    <a:pt x="27932" y="21000"/>
                    <a:pt x="25453" y="21183"/>
                    <a:pt x="25453" y="24899"/>
                  </a:cubicBezTo>
                  <a:cubicBezTo>
                    <a:pt x="25453" y="27383"/>
                    <a:pt x="27932" y="27383"/>
                    <a:pt x="30061" y="27383"/>
                  </a:cubicBezTo>
                  <a:cubicBezTo>
                    <a:pt x="38570" y="27383"/>
                    <a:pt x="38570" y="28622"/>
                    <a:pt x="38570" y="30044"/>
                  </a:cubicBezTo>
                  <a:cubicBezTo>
                    <a:pt x="38570" y="31282"/>
                    <a:pt x="36798" y="38373"/>
                    <a:pt x="35733" y="42446"/>
                  </a:cubicBezTo>
                  <a:lnTo>
                    <a:pt x="31658" y="58755"/>
                  </a:lnTo>
                  <a:cubicBezTo>
                    <a:pt x="30061" y="64773"/>
                    <a:pt x="20306" y="103590"/>
                    <a:pt x="19956" y="105893"/>
                  </a:cubicBezTo>
                  <a:cubicBezTo>
                    <a:pt x="19066" y="110141"/>
                    <a:pt x="19066" y="112451"/>
                    <a:pt x="19066" y="114571"/>
                  </a:cubicBezTo>
                  <a:cubicBezTo>
                    <a:pt x="19066" y="132476"/>
                    <a:pt x="30418" y="143814"/>
                    <a:pt x="45131" y="143814"/>
                  </a:cubicBezTo>
                  <a:cubicBezTo>
                    <a:pt x="67296" y="143814"/>
                    <a:pt x="90882" y="119717"/>
                    <a:pt x="90882" y="93483"/>
                  </a:cubicBezTo>
                  <a:cubicBezTo>
                    <a:pt x="90882" y="72752"/>
                    <a:pt x="76518" y="63891"/>
                    <a:pt x="64285" y="63891"/>
                  </a:cubicBezTo>
                  <a:cubicBezTo>
                    <a:pt x="55061" y="63891"/>
                    <a:pt x="47260" y="69029"/>
                    <a:pt x="41938" y="73633"/>
                  </a:cubicBezTo>
                  <a:lnTo>
                    <a:pt x="54172" y="24375"/>
                  </a:lnTo>
                  <a:close/>
                  <a:moveTo>
                    <a:pt x="45306" y="138851"/>
                  </a:moveTo>
                  <a:cubicBezTo>
                    <a:pt x="36623" y="138851"/>
                    <a:pt x="31658" y="131229"/>
                    <a:pt x="31658" y="120780"/>
                  </a:cubicBezTo>
                  <a:cubicBezTo>
                    <a:pt x="31658" y="114222"/>
                    <a:pt x="33255" y="108196"/>
                    <a:pt x="38220" y="88171"/>
                  </a:cubicBezTo>
                  <a:cubicBezTo>
                    <a:pt x="39284" y="84804"/>
                    <a:pt x="39284" y="84448"/>
                    <a:pt x="42653" y="80549"/>
                  </a:cubicBezTo>
                  <a:cubicBezTo>
                    <a:pt x="49390" y="72752"/>
                    <a:pt x="57365" y="68853"/>
                    <a:pt x="63752" y="68853"/>
                  </a:cubicBezTo>
                  <a:cubicBezTo>
                    <a:pt x="70664" y="68853"/>
                    <a:pt x="76693" y="73991"/>
                    <a:pt x="76693" y="86044"/>
                  </a:cubicBezTo>
                  <a:cubicBezTo>
                    <a:pt x="76693" y="93309"/>
                    <a:pt x="72793" y="111388"/>
                    <a:pt x="67470" y="121661"/>
                  </a:cubicBezTo>
                  <a:cubicBezTo>
                    <a:pt x="63220" y="130349"/>
                    <a:pt x="54354" y="138851"/>
                    <a:pt x="45306" y="1388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orme libre : forme 277">
              <a:extLst>
                <a:ext uri="{FF2B5EF4-FFF2-40B4-BE49-F238E27FC236}">
                  <a16:creationId xmlns:a16="http://schemas.microsoft.com/office/drawing/2014/main" id="{BFF79EE4-CBAE-416C-9FA0-0D2295ECC7E7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>
              <a:off x="9069024" y="-13286741"/>
              <a:ext cx="127107" cy="101630"/>
            </a:xfrm>
            <a:custGeom>
              <a:avLst/>
              <a:gdLst>
                <a:gd name="connsiteX0" fmla="*/ 105062 w 127106"/>
                <a:gd name="connsiteY0" fmla="*/ 72220 h 101630"/>
                <a:gd name="connsiteX1" fmla="*/ 127933 w 127106"/>
                <a:gd name="connsiteY1" fmla="*/ 29861 h 101630"/>
                <a:gd name="connsiteX2" fmla="*/ 124922 w 127106"/>
                <a:gd name="connsiteY2" fmla="*/ 27558 h 101630"/>
                <a:gd name="connsiteX3" fmla="*/ 121197 w 127106"/>
                <a:gd name="connsiteY3" fmla="*/ 31989 h 101630"/>
                <a:gd name="connsiteX4" fmla="*/ 104705 w 127106"/>
                <a:gd name="connsiteY4" fmla="*/ 64066 h 101630"/>
                <a:gd name="connsiteX5" fmla="*/ 103823 w 127106"/>
                <a:gd name="connsiteY5" fmla="*/ 47940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0 w 127106"/>
                <a:gd name="connsiteY9" fmla="*/ 83916 h 101630"/>
                <a:gd name="connsiteX10" fmla="*/ 110917 w 127106"/>
                <a:gd name="connsiteY10" fmla="*/ 98978 h 101630"/>
                <a:gd name="connsiteX11" fmla="*/ 127584 w 127106"/>
                <a:gd name="connsiteY11" fmla="*/ 86575 h 101630"/>
                <a:gd name="connsiteX12" fmla="*/ 124565 w 127106"/>
                <a:gd name="connsiteY12" fmla="*/ 84448 h 101630"/>
                <a:gd name="connsiteX13" fmla="*/ 121554 w 127106"/>
                <a:gd name="connsiteY13" fmla="*/ 86219 h 101630"/>
                <a:gd name="connsiteX14" fmla="*/ 111449 w 127106"/>
                <a:gd name="connsiteY14" fmla="*/ 94016 h 101630"/>
                <a:gd name="connsiteX15" fmla="*/ 105062 w 127106"/>
                <a:gd name="connsiteY15" fmla="*/ 72220 h 101630"/>
                <a:gd name="connsiteX16" fmla="*/ 91231 w 127106"/>
                <a:gd name="connsiteY16" fmla="*/ 78246 h 101630"/>
                <a:gd name="connsiteX17" fmla="*/ 52043 w 127106"/>
                <a:gd name="connsiteY17" fmla="*/ 94016 h 101630"/>
                <a:gd name="connsiteX18" fmla="*/ 33779 w 127106"/>
                <a:gd name="connsiteY18" fmla="*/ 74349 h 101630"/>
                <a:gd name="connsiteX19" fmla="*/ 45488 w 127106"/>
                <a:gd name="connsiteY19" fmla="*/ 37658 h 101630"/>
                <a:gd name="connsiteX20" fmla="*/ 69957 w 127106"/>
                <a:gd name="connsiteY20" fmla="*/ 24018 h 101630"/>
                <a:gd name="connsiteX21" fmla="*/ 89634 w 127106"/>
                <a:gd name="connsiteY21" fmla="*/ 48647 h 101630"/>
                <a:gd name="connsiteX22" fmla="*/ 91231 w 127106"/>
                <a:gd name="connsiteY22" fmla="*/ 7824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0"/>
                  </a:moveTo>
                  <a:cubicBezTo>
                    <a:pt x="121371" y="55381"/>
                    <a:pt x="127933" y="31815"/>
                    <a:pt x="127933" y="29861"/>
                  </a:cubicBezTo>
                  <a:cubicBezTo>
                    <a:pt x="127933" y="27558"/>
                    <a:pt x="125804" y="27558"/>
                    <a:pt x="124922" y="27558"/>
                  </a:cubicBezTo>
                  <a:cubicBezTo>
                    <a:pt x="122436" y="27558"/>
                    <a:pt x="122436" y="28090"/>
                    <a:pt x="121197" y="31989"/>
                  </a:cubicBezTo>
                  <a:cubicBezTo>
                    <a:pt x="118003" y="43685"/>
                    <a:pt x="112156" y="54500"/>
                    <a:pt x="104705" y="64066"/>
                  </a:cubicBezTo>
                  <a:cubicBezTo>
                    <a:pt x="104529" y="61407"/>
                    <a:pt x="104172" y="49537"/>
                    <a:pt x="103823" y="47940"/>
                  </a:cubicBezTo>
                  <a:cubicBezTo>
                    <a:pt x="101161" y="30393"/>
                    <a:pt x="87863" y="19056"/>
                    <a:pt x="70131" y="19056"/>
                  </a:cubicBezTo>
                  <a:cubicBezTo>
                    <a:pt x="44067" y="19056"/>
                    <a:pt x="19066" y="43336"/>
                    <a:pt x="19066" y="68148"/>
                  </a:cubicBezTo>
                  <a:cubicBezTo>
                    <a:pt x="19066" y="84448"/>
                    <a:pt x="30943" y="98978"/>
                    <a:pt x="51510" y="98978"/>
                  </a:cubicBezTo>
                  <a:cubicBezTo>
                    <a:pt x="67827" y="98978"/>
                    <a:pt x="82540" y="91538"/>
                    <a:pt x="92470" y="83916"/>
                  </a:cubicBezTo>
                  <a:cubicBezTo>
                    <a:pt x="96553" y="96851"/>
                    <a:pt x="105594" y="98978"/>
                    <a:pt x="110917" y="98978"/>
                  </a:cubicBezTo>
                  <a:cubicBezTo>
                    <a:pt x="121197" y="98978"/>
                    <a:pt x="127584" y="90300"/>
                    <a:pt x="127584" y="86575"/>
                  </a:cubicBezTo>
                  <a:cubicBezTo>
                    <a:pt x="127584" y="84448"/>
                    <a:pt x="125454" y="84448"/>
                    <a:pt x="124565" y="84448"/>
                  </a:cubicBezTo>
                  <a:cubicBezTo>
                    <a:pt x="122261" y="84448"/>
                    <a:pt x="121903" y="85155"/>
                    <a:pt x="121554" y="86219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1" y="94016"/>
                    <a:pt x="105062" y="72220"/>
                  </a:cubicBezTo>
                  <a:close/>
                  <a:moveTo>
                    <a:pt x="91231" y="78246"/>
                  </a:moveTo>
                  <a:cubicBezTo>
                    <a:pt x="73858" y="92420"/>
                    <a:pt x="58787" y="94016"/>
                    <a:pt x="52043" y="94016"/>
                  </a:cubicBezTo>
                  <a:cubicBezTo>
                    <a:pt x="40341" y="94016"/>
                    <a:pt x="33779" y="86219"/>
                    <a:pt x="33779" y="74349"/>
                  </a:cubicBezTo>
                  <a:cubicBezTo>
                    <a:pt x="33779" y="69204"/>
                    <a:pt x="36265" y="49894"/>
                    <a:pt x="45488" y="37658"/>
                  </a:cubicBezTo>
                  <a:cubicBezTo>
                    <a:pt x="53639" y="27027"/>
                    <a:pt x="63744" y="24018"/>
                    <a:pt x="69957" y="24018"/>
                  </a:cubicBezTo>
                  <a:cubicBezTo>
                    <a:pt x="84137" y="24018"/>
                    <a:pt x="88220" y="37658"/>
                    <a:pt x="89634" y="48647"/>
                  </a:cubicBezTo>
                  <a:cubicBezTo>
                    <a:pt x="90699" y="56269"/>
                    <a:pt x="90342" y="68853"/>
                    <a:pt x="91231" y="7824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orme libre : forme 278">
              <a:extLst>
                <a:ext uri="{FF2B5EF4-FFF2-40B4-BE49-F238E27FC236}">
                  <a16:creationId xmlns:a16="http://schemas.microsoft.com/office/drawing/2014/main" id="{7BCD464D-FD83-4300-9E66-DBC26DA27A7B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>
              <a:off x="9207941" y="-13460986"/>
              <a:ext cx="50843" cy="279483"/>
            </a:xfrm>
            <a:custGeom>
              <a:avLst/>
              <a:gdLst>
                <a:gd name="connsiteX0" fmla="*/ 53758 w 50842"/>
                <a:gd name="connsiteY0" fmla="*/ 19056 h 279482"/>
                <a:gd name="connsiteX1" fmla="*/ 19066 w 50842"/>
                <a:gd name="connsiteY1" fmla="*/ 19056 h 279482"/>
                <a:gd name="connsiteX2" fmla="*/ 19066 w 50842"/>
                <a:gd name="connsiteY2" fmla="*/ 29179 h 279482"/>
                <a:gd name="connsiteX3" fmla="*/ 43629 w 50842"/>
                <a:gd name="connsiteY3" fmla="*/ 29179 h 279482"/>
                <a:gd name="connsiteX4" fmla="*/ 43629 w 50842"/>
                <a:gd name="connsiteY4" fmla="*/ 262023 h 279482"/>
                <a:gd name="connsiteX5" fmla="*/ 19066 w 50842"/>
                <a:gd name="connsiteY5" fmla="*/ 262023 h 279482"/>
                <a:gd name="connsiteX6" fmla="*/ 19066 w 50842"/>
                <a:gd name="connsiteY6" fmla="*/ 272146 h 279482"/>
                <a:gd name="connsiteX7" fmla="*/ 53758 w 50842"/>
                <a:gd name="connsiteY7" fmla="*/ 272146 h 279482"/>
                <a:gd name="connsiteX8" fmla="*/ 53758 w 50842"/>
                <a:gd name="connsiteY8" fmla="*/ 19056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279482">
                  <a:moveTo>
                    <a:pt x="53758" y="19056"/>
                  </a:moveTo>
                  <a:lnTo>
                    <a:pt x="19066" y="19056"/>
                  </a:lnTo>
                  <a:lnTo>
                    <a:pt x="19066" y="29179"/>
                  </a:lnTo>
                  <a:lnTo>
                    <a:pt x="43629" y="29179"/>
                  </a:lnTo>
                  <a:lnTo>
                    <a:pt x="43629" y="262023"/>
                  </a:lnTo>
                  <a:lnTo>
                    <a:pt x="19066" y="262023"/>
                  </a:lnTo>
                  <a:lnTo>
                    <a:pt x="19066" y="272146"/>
                  </a:lnTo>
                  <a:lnTo>
                    <a:pt x="53758" y="272146"/>
                  </a:lnTo>
                  <a:lnTo>
                    <a:pt x="53758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orme libre : forme 279">
              <a:extLst>
                <a:ext uri="{FF2B5EF4-FFF2-40B4-BE49-F238E27FC236}">
                  <a16:creationId xmlns:a16="http://schemas.microsoft.com/office/drawing/2014/main" id="{1C856273-1B59-491D-893D-29CDEA5EFABB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>
              <a:off x="9343082" y="-13418721"/>
              <a:ext cx="203371" cy="203260"/>
            </a:xfrm>
            <a:custGeom>
              <a:avLst/>
              <a:gdLst>
                <a:gd name="connsiteX0" fmla="*/ 108454 w 203370"/>
                <a:gd name="connsiteY0" fmla="*/ 108402 h 203260"/>
                <a:gd name="connsiteX1" fmla="*/ 179109 w 203370"/>
                <a:gd name="connsiteY1" fmla="*/ 108402 h 203260"/>
                <a:gd name="connsiteX2" fmla="*/ 187468 w 203370"/>
                <a:gd name="connsiteY2" fmla="*/ 103338 h 203260"/>
                <a:gd name="connsiteX3" fmla="*/ 179109 w 203370"/>
                <a:gd name="connsiteY3" fmla="*/ 98279 h 203260"/>
                <a:gd name="connsiteX4" fmla="*/ 108454 w 203370"/>
                <a:gd name="connsiteY4" fmla="*/ 98279 h 203260"/>
                <a:gd name="connsiteX5" fmla="*/ 108454 w 203370"/>
                <a:gd name="connsiteY5" fmla="*/ 27408 h 203260"/>
                <a:gd name="connsiteX6" fmla="*/ 103394 w 203370"/>
                <a:gd name="connsiteY6" fmla="*/ 19056 h 203260"/>
                <a:gd name="connsiteX7" fmla="*/ 98325 w 203370"/>
                <a:gd name="connsiteY7" fmla="*/ 27408 h 203260"/>
                <a:gd name="connsiteX8" fmla="*/ 98325 w 203370"/>
                <a:gd name="connsiteY8" fmla="*/ 98279 h 203260"/>
                <a:gd name="connsiteX9" fmla="*/ 27424 w 203370"/>
                <a:gd name="connsiteY9" fmla="*/ 98279 h 203260"/>
                <a:gd name="connsiteX10" fmla="*/ 19066 w 203370"/>
                <a:gd name="connsiteY10" fmla="*/ 103338 h 203260"/>
                <a:gd name="connsiteX11" fmla="*/ 27424 w 203370"/>
                <a:gd name="connsiteY11" fmla="*/ 108402 h 203260"/>
                <a:gd name="connsiteX12" fmla="*/ 98325 w 203370"/>
                <a:gd name="connsiteY12" fmla="*/ 108402 h 203260"/>
                <a:gd name="connsiteX13" fmla="*/ 98325 w 203370"/>
                <a:gd name="connsiteY13" fmla="*/ 179266 h 203260"/>
                <a:gd name="connsiteX14" fmla="*/ 103394 w 203370"/>
                <a:gd name="connsiteY14" fmla="*/ 187618 h 203260"/>
                <a:gd name="connsiteX15" fmla="*/ 108454 w 203370"/>
                <a:gd name="connsiteY15" fmla="*/ 179266 h 203260"/>
                <a:gd name="connsiteX16" fmla="*/ 108454 w 203370"/>
                <a:gd name="connsiteY16" fmla="*/ 108402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0" h="203260">
                  <a:moveTo>
                    <a:pt x="108454" y="108402"/>
                  </a:moveTo>
                  <a:lnTo>
                    <a:pt x="179109" y="108402"/>
                  </a:lnTo>
                  <a:cubicBezTo>
                    <a:pt x="182652" y="108402"/>
                    <a:pt x="187468" y="108402"/>
                    <a:pt x="187468" y="103338"/>
                  </a:cubicBezTo>
                  <a:cubicBezTo>
                    <a:pt x="187468" y="98279"/>
                    <a:pt x="182652" y="98279"/>
                    <a:pt x="179109" y="98279"/>
                  </a:cubicBezTo>
                  <a:lnTo>
                    <a:pt x="108454" y="98279"/>
                  </a:lnTo>
                  <a:lnTo>
                    <a:pt x="108454" y="27408"/>
                  </a:lnTo>
                  <a:cubicBezTo>
                    <a:pt x="108454" y="23866"/>
                    <a:pt x="108454" y="19056"/>
                    <a:pt x="103394" y="19056"/>
                  </a:cubicBezTo>
                  <a:cubicBezTo>
                    <a:pt x="98325" y="19056"/>
                    <a:pt x="98325" y="23866"/>
                    <a:pt x="98325" y="27408"/>
                  </a:cubicBezTo>
                  <a:lnTo>
                    <a:pt x="98325" y="98279"/>
                  </a:lnTo>
                  <a:lnTo>
                    <a:pt x="27424" y="98279"/>
                  </a:lnTo>
                  <a:cubicBezTo>
                    <a:pt x="23881" y="98279"/>
                    <a:pt x="19066" y="98279"/>
                    <a:pt x="19066" y="103338"/>
                  </a:cubicBezTo>
                  <a:cubicBezTo>
                    <a:pt x="19066" y="108402"/>
                    <a:pt x="23881" y="108402"/>
                    <a:pt x="27424" y="108402"/>
                  </a:cubicBezTo>
                  <a:lnTo>
                    <a:pt x="98325" y="108402"/>
                  </a:lnTo>
                  <a:lnTo>
                    <a:pt x="98325" y="179266"/>
                  </a:lnTo>
                  <a:cubicBezTo>
                    <a:pt x="98325" y="182807"/>
                    <a:pt x="98325" y="187618"/>
                    <a:pt x="103394" y="187618"/>
                  </a:cubicBezTo>
                  <a:cubicBezTo>
                    <a:pt x="108454" y="187618"/>
                    <a:pt x="108454" y="182807"/>
                    <a:pt x="108454" y="179266"/>
                  </a:cubicBezTo>
                  <a:lnTo>
                    <a:pt x="108454" y="10840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orme libre : forme 280">
              <a:extLst>
                <a:ext uri="{FF2B5EF4-FFF2-40B4-BE49-F238E27FC236}">
                  <a16:creationId xmlns:a16="http://schemas.microsoft.com/office/drawing/2014/main" id="{224A80F3-11AF-4B15-94FE-04EB5A819D5C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>
              <a:off x="9600729" y="-13503023"/>
              <a:ext cx="228792" cy="279483"/>
            </a:xfrm>
            <a:custGeom>
              <a:avLst/>
              <a:gdLst>
                <a:gd name="connsiteX0" fmla="*/ 99087 w 228792"/>
                <a:gd name="connsiteY0" fmla="*/ 245571 h 279482"/>
                <a:gd name="connsiteX1" fmla="*/ 54521 w 228792"/>
                <a:gd name="connsiteY1" fmla="*/ 147117 h 279482"/>
                <a:gd name="connsiteX2" fmla="*/ 50715 w 228792"/>
                <a:gd name="connsiteY2" fmla="*/ 143068 h 279482"/>
                <a:gd name="connsiteX3" fmla="*/ 46418 w 228792"/>
                <a:gd name="connsiteY3" fmla="*/ 145093 h 279482"/>
                <a:gd name="connsiteX4" fmla="*/ 22355 w 228792"/>
                <a:gd name="connsiteY4" fmla="*/ 163314 h 279482"/>
                <a:gd name="connsiteX5" fmla="*/ 19066 w 228792"/>
                <a:gd name="connsiteY5" fmla="*/ 167364 h 279482"/>
                <a:gd name="connsiteX6" fmla="*/ 21600 w 228792"/>
                <a:gd name="connsiteY6" fmla="*/ 170150 h 279482"/>
                <a:gd name="connsiteX7" fmla="*/ 30203 w 228792"/>
                <a:gd name="connsiteY7" fmla="*/ 164585 h 279482"/>
                <a:gd name="connsiteX8" fmla="*/ 38314 w 228792"/>
                <a:gd name="connsiteY8" fmla="*/ 158510 h 279482"/>
                <a:gd name="connsiteX9" fmla="*/ 88196 w 228792"/>
                <a:gd name="connsiteY9" fmla="*/ 268097 h 279482"/>
                <a:gd name="connsiteX10" fmla="*/ 93510 w 228792"/>
                <a:gd name="connsiteY10" fmla="*/ 272146 h 279482"/>
                <a:gd name="connsiteX11" fmla="*/ 99842 w 228792"/>
                <a:gd name="connsiteY11" fmla="*/ 267080 h 279482"/>
                <a:gd name="connsiteX12" fmla="*/ 214810 w 228792"/>
                <a:gd name="connsiteY12" fmla="*/ 29179 h 279482"/>
                <a:gd name="connsiteX13" fmla="*/ 216582 w 228792"/>
                <a:gd name="connsiteY13" fmla="*/ 24113 h 279482"/>
                <a:gd name="connsiteX14" fmla="*/ 211521 w 228792"/>
                <a:gd name="connsiteY14" fmla="*/ 19056 h 279482"/>
                <a:gd name="connsiteX15" fmla="*/ 205690 w 228792"/>
                <a:gd name="connsiteY15" fmla="*/ 24367 h 279482"/>
                <a:gd name="connsiteX16" fmla="*/ 99087 w 228792"/>
                <a:gd name="connsiteY16" fmla="*/ 245571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8792" h="279482">
                  <a:moveTo>
                    <a:pt x="99087" y="245571"/>
                  </a:moveTo>
                  <a:lnTo>
                    <a:pt x="54521" y="147117"/>
                  </a:lnTo>
                  <a:cubicBezTo>
                    <a:pt x="52741" y="143068"/>
                    <a:pt x="51478" y="143068"/>
                    <a:pt x="50715" y="143068"/>
                  </a:cubicBezTo>
                  <a:cubicBezTo>
                    <a:pt x="50469" y="143068"/>
                    <a:pt x="49198" y="143068"/>
                    <a:pt x="46418" y="145093"/>
                  </a:cubicBezTo>
                  <a:lnTo>
                    <a:pt x="22355" y="163314"/>
                  </a:lnTo>
                  <a:cubicBezTo>
                    <a:pt x="19066" y="165847"/>
                    <a:pt x="19066" y="166610"/>
                    <a:pt x="19066" y="167364"/>
                  </a:cubicBezTo>
                  <a:cubicBezTo>
                    <a:pt x="19066" y="168634"/>
                    <a:pt x="19829" y="170150"/>
                    <a:pt x="21600" y="170150"/>
                  </a:cubicBezTo>
                  <a:cubicBezTo>
                    <a:pt x="23117" y="170150"/>
                    <a:pt x="27423" y="166610"/>
                    <a:pt x="30203" y="164585"/>
                  </a:cubicBezTo>
                  <a:cubicBezTo>
                    <a:pt x="31729" y="163314"/>
                    <a:pt x="35526" y="160536"/>
                    <a:pt x="38314" y="158510"/>
                  </a:cubicBezTo>
                  <a:lnTo>
                    <a:pt x="88196" y="268097"/>
                  </a:lnTo>
                  <a:cubicBezTo>
                    <a:pt x="89968" y="272146"/>
                    <a:pt x="91238" y="272146"/>
                    <a:pt x="93510" y="272146"/>
                  </a:cubicBezTo>
                  <a:cubicBezTo>
                    <a:pt x="97315" y="272146"/>
                    <a:pt x="98070" y="270630"/>
                    <a:pt x="99842" y="267080"/>
                  </a:cubicBezTo>
                  <a:lnTo>
                    <a:pt x="214810" y="29179"/>
                  </a:lnTo>
                  <a:cubicBezTo>
                    <a:pt x="216582" y="25637"/>
                    <a:pt x="216582" y="24621"/>
                    <a:pt x="216582" y="24113"/>
                  </a:cubicBezTo>
                  <a:cubicBezTo>
                    <a:pt x="216582" y="21588"/>
                    <a:pt x="214556" y="19056"/>
                    <a:pt x="211521" y="19056"/>
                  </a:cubicBezTo>
                  <a:cubicBezTo>
                    <a:pt x="209495" y="19056"/>
                    <a:pt x="207716" y="20318"/>
                    <a:pt x="205690" y="24367"/>
                  </a:cubicBezTo>
                  <a:lnTo>
                    <a:pt x="99087" y="24557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orme libre : forme 281">
              <a:extLst>
                <a:ext uri="{FF2B5EF4-FFF2-40B4-BE49-F238E27FC236}">
                  <a16:creationId xmlns:a16="http://schemas.microsoft.com/office/drawing/2014/main" id="{E028A1B3-EA44-4769-A1CA-5A707A591691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>
              <a:off x="9804824" y="-13486529"/>
              <a:ext cx="127107" cy="25408"/>
            </a:xfrm>
            <a:custGeom>
              <a:avLst/>
              <a:gdLst>
                <a:gd name="connsiteX0" fmla="*/ 7588 w 127106"/>
                <a:gd name="connsiteY0" fmla="*/ 7584 h 0"/>
                <a:gd name="connsiteX1" fmla="*/ 134198 w 127106"/>
                <a:gd name="connsiteY1" fmla="*/ 7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06">
                  <a:moveTo>
                    <a:pt x="7588" y="7584"/>
                  </a:moveTo>
                  <a:lnTo>
                    <a:pt x="134198" y="7584"/>
                  </a:lnTo>
                </a:path>
              </a:pathLst>
            </a:custGeom>
            <a:noFill/>
            <a:ln w="379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orme libre : forme 282">
              <a:extLst>
                <a:ext uri="{FF2B5EF4-FFF2-40B4-BE49-F238E27FC236}">
                  <a16:creationId xmlns:a16="http://schemas.microsoft.com/office/drawing/2014/main" id="{5582EAE3-A589-4AB2-941C-EE555576514E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>
              <a:off x="9805980" y="-13439725"/>
              <a:ext cx="127107" cy="203260"/>
            </a:xfrm>
            <a:custGeom>
              <a:avLst/>
              <a:gdLst>
                <a:gd name="connsiteX0" fmla="*/ 38561 w 127106"/>
                <a:gd name="connsiteY0" fmla="*/ 168126 h 203260"/>
                <a:gd name="connsiteX1" fmla="*/ 65404 w 127106"/>
                <a:gd name="connsiteY1" fmla="*/ 142052 h 203260"/>
                <a:gd name="connsiteX2" fmla="*/ 120100 w 127106"/>
                <a:gd name="connsiteY2" fmla="*/ 68156 h 203260"/>
                <a:gd name="connsiteX3" fmla="*/ 66421 w 127106"/>
                <a:gd name="connsiteY3" fmla="*/ 19056 h 203260"/>
                <a:gd name="connsiteX4" fmla="*/ 19066 w 127106"/>
                <a:gd name="connsiteY4" fmla="*/ 64860 h 203260"/>
                <a:gd name="connsiteX5" fmla="*/ 32484 w 127106"/>
                <a:gd name="connsiteY5" fmla="*/ 79034 h 203260"/>
                <a:gd name="connsiteX6" fmla="*/ 45656 w 127106"/>
                <a:gd name="connsiteY6" fmla="*/ 65623 h 203260"/>
                <a:gd name="connsiteX7" fmla="*/ 32230 w 127106"/>
                <a:gd name="connsiteY7" fmla="*/ 52459 h 203260"/>
                <a:gd name="connsiteX8" fmla="*/ 28941 w 127106"/>
                <a:gd name="connsiteY8" fmla="*/ 52713 h 203260"/>
                <a:gd name="connsiteX9" fmla="*/ 63124 w 127106"/>
                <a:gd name="connsiteY9" fmla="*/ 26901 h 203260"/>
                <a:gd name="connsiteX10" fmla="*/ 97062 w 127106"/>
                <a:gd name="connsiteY10" fmla="*/ 68156 h 203260"/>
                <a:gd name="connsiteX11" fmla="*/ 70473 w 127106"/>
                <a:gd name="connsiteY11" fmla="*/ 124085 h 203260"/>
                <a:gd name="connsiteX12" fmla="*/ 21846 w 127106"/>
                <a:gd name="connsiteY12" fmla="*/ 178250 h 203260"/>
                <a:gd name="connsiteX13" fmla="*/ 19066 w 127106"/>
                <a:gd name="connsiteY13" fmla="*/ 187612 h 203260"/>
                <a:gd name="connsiteX14" fmla="*/ 113014 w 127106"/>
                <a:gd name="connsiteY14" fmla="*/ 187612 h 203260"/>
                <a:gd name="connsiteX15" fmla="*/ 120100 w 127106"/>
                <a:gd name="connsiteY15" fmla="*/ 143576 h 203260"/>
                <a:gd name="connsiteX16" fmla="*/ 113768 w 127106"/>
                <a:gd name="connsiteY16" fmla="*/ 143576 h 203260"/>
                <a:gd name="connsiteX17" fmla="*/ 108200 w 127106"/>
                <a:gd name="connsiteY17" fmla="*/ 166103 h 203260"/>
                <a:gd name="connsiteX18" fmla="*/ 84145 w 127106"/>
                <a:gd name="connsiteY18" fmla="*/ 168126 h 203260"/>
                <a:gd name="connsiteX19" fmla="*/ 38561 w 127106"/>
                <a:gd name="connsiteY19" fmla="*/ 168126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106" h="203260">
                  <a:moveTo>
                    <a:pt x="38561" y="168126"/>
                  </a:moveTo>
                  <a:lnTo>
                    <a:pt x="65404" y="142052"/>
                  </a:lnTo>
                  <a:cubicBezTo>
                    <a:pt x="104911" y="107124"/>
                    <a:pt x="120100" y="93461"/>
                    <a:pt x="120100" y="68156"/>
                  </a:cubicBezTo>
                  <a:cubicBezTo>
                    <a:pt x="120100" y="39302"/>
                    <a:pt x="97308" y="19056"/>
                    <a:pt x="66421" y="19056"/>
                  </a:cubicBezTo>
                  <a:cubicBezTo>
                    <a:pt x="37807" y="19056"/>
                    <a:pt x="19066" y="42336"/>
                    <a:pt x="19066" y="64860"/>
                  </a:cubicBezTo>
                  <a:cubicBezTo>
                    <a:pt x="19066" y="79034"/>
                    <a:pt x="31729" y="79034"/>
                    <a:pt x="32484" y="79034"/>
                  </a:cubicBezTo>
                  <a:cubicBezTo>
                    <a:pt x="36790" y="79034"/>
                    <a:pt x="45656" y="76001"/>
                    <a:pt x="45656" y="65623"/>
                  </a:cubicBezTo>
                  <a:cubicBezTo>
                    <a:pt x="45656" y="59040"/>
                    <a:pt x="41096" y="52459"/>
                    <a:pt x="32230" y="52459"/>
                  </a:cubicBezTo>
                  <a:cubicBezTo>
                    <a:pt x="30204" y="52459"/>
                    <a:pt x="29704" y="52459"/>
                    <a:pt x="28941" y="52713"/>
                  </a:cubicBezTo>
                  <a:cubicBezTo>
                    <a:pt x="34764" y="36261"/>
                    <a:pt x="48436" y="26901"/>
                    <a:pt x="63124" y="26901"/>
                  </a:cubicBezTo>
                  <a:cubicBezTo>
                    <a:pt x="86171" y="26901"/>
                    <a:pt x="97062" y="47400"/>
                    <a:pt x="97062" y="68156"/>
                  </a:cubicBezTo>
                  <a:cubicBezTo>
                    <a:pt x="97062" y="88402"/>
                    <a:pt x="84399" y="108395"/>
                    <a:pt x="70473" y="124085"/>
                  </a:cubicBezTo>
                  <a:lnTo>
                    <a:pt x="21846" y="178250"/>
                  </a:lnTo>
                  <a:cubicBezTo>
                    <a:pt x="19066" y="181029"/>
                    <a:pt x="19066" y="181537"/>
                    <a:pt x="19066" y="187612"/>
                  </a:cubicBezTo>
                  <a:lnTo>
                    <a:pt x="113014" y="187612"/>
                  </a:lnTo>
                  <a:lnTo>
                    <a:pt x="120100" y="143576"/>
                  </a:lnTo>
                  <a:lnTo>
                    <a:pt x="113768" y="143576"/>
                  </a:lnTo>
                  <a:cubicBezTo>
                    <a:pt x="112505" y="151167"/>
                    <a:pt x="110734" y="162299"/>
                    <a:pt x="108200" y="166103"/>
                  </a:cubicBezTo>
                  <a:cubicBezTo>
                    <a:pt x="106429" y="168126"/>
                    <a:pt x="89714" y="168126"/>
                    <a:pt x="84145" y="168126"/>
                  </a:cubicBezTo>
                  <a:lnTo>
                    <a:pt x="38561" y="1681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orme libre : forme 283">
              <a:extLst>
                <a:ext uri="{FF2B5EF4-FFF2-40B4-BE49-F238E27FC236}">
                  <a16:creationId xmlns:a16="http://schemas.microsoft.com/office/drawing/2014/main" id="{CB08E74B-5E90-404B-91B9-E68233F938D7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>
              <a:off x="9923738" y="-13383034"/>
              <a:ext cx="152528" cy="177853"/>
            </a:xfrm>
            <a:custGeom>
              <a:avLst/>
              <a:gdLst>
                <a:gd name="connsiteX0" fmla="*/ 134542 w 152528"/>
                <a:gd name="connsiteY0" fmla="*/ 35508 h 177852"/>
                <a:gd name="connsiteX1" fmla="*/ 135297 w 152528"/>
                <a:gd name="connsiteY1" fmla="*/ 30950 h 177852"/>
                <a:gd name="connsiteX2" fmla="*/ 127956 w 152528"/>
                <a:gd name="connsiteY2" fmla="*/ 24113 h 177852"/>
                <a:gd name="connsiteX3" fmla="*/ 117574 w 152528"/>
                <a:gd name="connsiteY3" fmla="*/ 34999 h 177852"/>
                <a:gd name="connsiteX4" fmla="*/ 94019 w 152528"/>
                <a:gd name="connsiteY4" fmla="*/ 19056 h 177852"/>
                <a:gd name="connsiteX5" fmla="*/ 33754 w 152528"/>
                <a:gd name="connsiteY5" fmla="*/ 90935 h 177852"/>
                <a:gd name="connsiteX6" fmla="*/ 67430 w 152528"/>
                <a:gd name="connsiteY6" fmla="*/ 130921 h 177852"/>
                <a:gd name="connsiteX7" fmla="*/ 96807 w 152528"/>
                <a:gd name="connsiteY7" fmla="*/ 116240 h 177852"/>
                <a:gd name="connsiteX8" fmla="*/ 97062 w 152528"/>
                <a:gd name="connsiteY8" fmla="*/ 116494 h 177852"/>
                <a:gd name="connsiteX9" fmla="*/ 88704 w 152528"/>
                <a:gd name="connsiteY9" fmla="*/ 149905 h 177852"/>
                <a:gd name="connsiteX10" fmla="*/ 52241 w 152528"/>
                <a:gd name="connsiteY10" fmla="*/ 177234 h 177852"/>
                <a:gd name="connsiteX11" fmla="*/ 31983 w 152528"/>
                <a:gd name="connsiteY11" fmla="*/ 174708 h 177852"/>
                <a:gd name="connsiteX12" fmla="*/ 42366 w 152528"/>
                <a:gd name="connsiteY12" fmla="*/ 161544 h 177852"/>
                <a:gd name="connsiteX13" fmla="*/ 32738 w 152528"/>
                <a:gd name="connsiteY13" fmla="*/ 152684 h 177852"/>
                <a:gd name="connsiteX14" fmla="*/ 19066 w 152528"/>
                <a:gd name="connsiteY14" fmla="*/ 167364 h 177852"/>
                <a:gd name="connsiteX15" fmla="*/ 52749 w 152528"/>
                <a:gd name="connsiteY15" fmla="*/ 182807 h 177852"/>
                <a:gd name="connsiteX16" fmla="*/ 106428 w 152528"/>
                <a:gd name="connsiteY16" fmla="*/ 147880 h 177852"/>
                <a:gd name="connsiteX17" fmla="*/ 134542 w 152528"/>
                <a:gd name="connsiteY17" fmla="*/ 35508 h 177852"/>
                <a:gd name="connsiteX18" fmla="*/ 101622 w 152528"/>
                <a:gd name="connsiteY18" fmla="*/ 98526 h 177852"/>
                <a:gd name="connsiteX19" fmla="*/ 88704 w 152528"/>
                <a:gd name="connsiteY19" fmla="*/ 116240 h 177852"/>
                <a:gd name="connsiteX20" fmla="*/ 68193 w 152528"/>
                <a:gd name="connsiteY20" fmla="*/ 125354 h 177852"/>
                <a:gd name="connsiteX21" fmla="*/ 51733 w 152528"/>
                <a:gd name="connsiteY21" fmla="*/ 102067 h 177852"/>
                <a:gd name="connsiteX22" fmla="*/ 65913 w 152528"/>
                <a:gd name="connsiteY22" fmla="*/ 47146 h 177852"/>
                <a:gd name="connsiteX23" fmla="*/ 94273 w 152528"/>
                <a:gd name="connsiteY23" fmla="*/ 24621 h 177852"/>
                <a:gd name="connsiteX24" fmla="*/ 114531 w 152528"/>
                <a:gd name="connsiteY24" fmla="*/ 46385 h 177852"/>
                <a:gd name="connsiteX25" fmla="*/ 113776 w 152528"/>
                <a:gd name="connsiteY25" fmla="*/ 50187 h 177852"/>
                <a:gd name="connsiteX26" fmla="*/ 101622 w 152528"/>
                <a:gd name="connsiteY26" fmla="*/ 98526 h 17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2528" h="177852">
                  <a:moveTo>
                    <a:pt x="134542" y="35508"/>
                  </a:moveTo>
                  <a:cubicBezTo>
                    <a:pt x="134789" y="33991"/>
                    <a:pt x="135297" y="32719"/>
                    <a:pt x="135297" y="30950"/>
                  </a:cubicBezTo>
                  <a:cubicBezTo>
                    <a:pt x="135297" y="26647"/>
                    <a:pt x="132262" y="24113"/>
                    <a:pt x="127956" y="24113"/>
                  </a:cubicBezTo>
                  <a:cubicBezTo>
                    <a:pt x="125422" y="24113"/>
                    <a:pt x="118582" y="25891"/>
                    <a:pt x="117574" y="34999"/>
                  </a:cubicBezTo>
                  <a:cubicBezTo>
                    <a:pt x="113014" y="25637"/>
                    <a:pt x="104148" y="19056"/>
                    <a:pt x="94019" y="19056"/>
                  </a:cubicBezTo>
                  <a:cubicBezTo>
                    <a:pt x="65158" y="19056"/>
                    <a:pt x="33754" y="54483"/>
                    <a:pt x="33754" y="90935"/>
                  </a:cubicBezTo>
                  <a:cubicBezTo>
                    <a:pt x="33754" y="115985"/>
                    <a:pt x="49198" y="130921"/>
                    <a:pt x="67430" y="130921"/>
                  </a:cubicBezTo>
                  <a:cubicBezTo>
                    <a:pt x="82373" y="130921"/>
                    <a:pt x="94273" y="119027"/>
                    <a:pt x="96807" y="116240"/>
                  </a:cubicBezTo>
                  <a:lnTo>
                    <a:pt x="97062" y="116494"/>
                  </a:lnTo>
                  <a:cubicBezTo>
                    <a:pt x="91747" y="139019"/>
                    <a:pt x="88704" y="149396"/>
                    <a:pt x="88704" y="149905"/>
                  </a:cubicBezTo>
                  <a:cubicBezTo>
                    <a:pt x="87695" y="152183"/>
                    <a:pt x="79084" y="177234"/>
                    <a:pt x="52241" y="177234"/>
                  </a:cubicBezTo>
                  <a:cubicBezTo>
                    <a:pt x="47426" y="177234"/>
                    <a:pt x="39069" y="176980"/>
                    <a:pt x="31983" y="174708"/>
                  </a:cubicBezTo>
                  <a:cubicBezTo>
                    <a:pt x="39577" y="172430"/>
                    <a:pt x="42366" y="165848"/>
                    <a:pt x="42366" y="161544"/>
                  </a:cubicBezTo>
                  <a:cubicBezTo>
                    <a:pt x="42366" y="157495"/>
                    <a:pt x="39577" y="152684"/>
                    <a:pt x="32738" y="152684"/>
                  </a:cubicBezTo>
                  <a:cubicBezTo>
                    <a:pt x="27168" y="152684"/>
                    <a:pt x="19066" y="157240"/>
                    <a:pt x="19066" y="167364"/>
                  </a:cubicBezTo>
                  <a:cubicBezTo>
                    <a:pt x="19066" y="177741"/>
                    <a:pt x="28440" y="182807"/>
                    <a:pt x="52749" y="182807"/>
                  </a:cubicBezTo>
                  <a:cubicBezTo>
                    <a:pt x="84398" y="182807"/>
                    <a:pt x="102630" y="163060"/>
                    <a:pt x="106428" y="147880"/>
                  </a:cubicBezTo>
                  <a:lnTo>
                    <a:pt x="134542" y="35508"/>
                  </a:lnTo>
                  <a:close/>
                  <a:moveTo>
                    <a:pt x="101622" y="98526"/>
                  </a:moveTo>
                  <a:cubicBezTo>
                    <a:pt x="100097" y="105107"/>
                    <a:pt x="94273" y="111436"/>
                    <a:pt x="88704" y="116240"/>
                  </a:cubicBezTo>
                  <a:cubicBezTo>
                    <a:pt x="83390" y="120797"/>
                    <a:pt x="75533" y="125354"/>
                    <a:pt x="68193" y="125354"/>
                  </a:cubicBezTo>
                  <a:cubicBezTo>
                    <a:pt x="55529" y="125354"/>
                    <a:pt x="51733" y="112191"/>
                    <a:pt x="51733" y="102067"/>
                  </a:cubicBezTo>
                  <a:cubicBezTo>
                    <a:pt x="51733" y="89919"/>
                    <a:pt x="59081" y="60058"/>
                    <a:pt x="65913" y="47146"/>
                  </a:cubicBezTo>
                  <a:cubicBezTo>
                    <a:pt x="72752" y="34745"/>
                    <a:pt x="83636" y="24621"/>
                    <a:pt x="94273" y="24621"/>
                  </a:cubicBezTo>
                  <a:cubicBezTo>
                    <a:pt x="110988" y="24621"/>
                    <a:pt x="114531" y="45122"/>
                    <a:pt x="114531" y="46385"/>
                  </a:cubicBezTo>
                  <a:cubicBezTo>
                    <a:pt x="114531" y="47655"/>
                    <a:pt x="114031" y="49171"/>
                    <a:pt x="113776" y="50187"/>
                  </a:cubicBezTo>
                  <a:lnTo>
                    <a:pt x="101622" y="985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orme libre : forme 284">
              <a:extLst>
                <a:ext uri="{FF2B5EF4-FFF2-40B4-BE49-F238E27FC236}">
                  <a16:creationId xmlns:a16="http://schemas.microsoft.com/office/drawing/2014/main" id="{BF574E24-2205-423C-BE29-D8E8A8CB1448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>
              <a:off x="10119147" y="-13487291"/>
              <a:ext cx="127107" cy="25408"/>
            </a:xfrm>
            <a:custGeom>
              <a:avLst/>
              <a:gdLst>
                <a:gd name="connsiteX0" fmla="*/ 110488 w 127106"/>
                <a:gd name="connsiteY0" fmla="*/ 26901 h 25407"/>
                <a:gd name="connsiteX1" fmla="*/ 110488 w 127106"/>
                <a:gd name="connsiteY1" fmla="*/ 19056 h 25407"/>
                <a:gd name="connsiteX2" fmla="*/ 19066 w 127106"/>
                <a:gd name="connsiteY2" fmla="*/ 19056 h 25407"/>
                <a:gd name="connsiteX3" fmla="*/ 19066 w 127106"/>
                <a:gd name="connsiteY3" fmla="*/ 26901 h 25407"/>
                <a:gd name="connsiteX4" fmla="*/ 110488 w 127106"/>
                <a:gd name="connsiteY4" fmla="*/ 26901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106" h="25407">
                  <a:moveTo>
                    <a:pt x="110488" y="26901"/>
                  </a:moveTo>
                  <a:lnTo>
                    <a:pt x="110488" y="19056"/>
                  </a:lnTo>
                  <a:lnTo>
                    <a:pt x="19066" y="19056"/>
                  </a:lnTo>
                  <a:lnTo>
                    <a:pt x="19066" y="26901"/>
                  </a:lnTo>
                  <a:lnTo>
                    <a:pt x="110488" y="2690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orme libre : forme 294">
              <a:extLst>
                <a:ext uri="{FF2B5EF4-FFF2-40B4-BE49-F238E27FC236}">
                  <a16:creationId xmlns:a16="http://schemas.microsoft.com/office/drawing/2014/main" id="{EF0DC3EB-0126-4207-8225-DA5E073EE471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>
              <a:off x="10057159" y="-13446815"/>
              <a:ext cx="177949" cy="254075"/>
            </a:xfrm>
            <a:custGeom>
              <a:avLst/>
              <a:gdLst>
                <a:gd name="connsiteX0" fmla="*/ 133779 w 177949"/>
                <a:gd name="connsiteY0" fmla="*/ 25637 h 254075"/>
                <a:gd name="connsiteX1" fmla="*/ 134542 w 177949"/>
                <a:gd name="connsiteY1" fmla="*/ 21842 h 254075"/>
                <a:gd name="connsiteX2" fmla="*/ 131499 w 177949"/>
                <a:gd name="connsiteY2" fmla="*/ 19056 h 254075"/>
                <a:gd name="connsiteX3" fmla="*/ 127703 w 177949"/>
                <a:gd name="connsiteY3" fmla="*/ 24122 h 254075"/>
                <a:gd name="connsiteX4" fmla="*/ 85670 w 177949"/>
                <a:gd name="connsiteY4" fmla="*/ 191414 h 254075"/>
                <a:gd name="connsiteX5" fmla="*/ 56801 w 177949"/>
                <a:gd name="connsiteY5" fmla="*/ 163069 h 254075"/>
                <a:gd name="connsiteX6" fmla="*/ 70473 w 177949"/>
                <a:gd name="connsiteY6" fmla="*/ 115993 h 254075"/>
                <a:gd name="connsiteX7" fmla="*/ 73261 w 177949"/>
                <a:gd name="connsiteY7" fmla="*/ 103592 h 254075"/>
                <a:gd name="connsiteX8" fmla="*/ 52495 w 177949"/>
                <a:gd name="connsiteY8" fmla="*/ 82837 h 254075"/>
                <a:gd name="connsiteX9" fmla="*/ 19066 w 177949"/>
                <a:gd name="connsiteY9" fmla="*/ 121813 h 254075"/>
                <a:gd name="connsiteX10" fmla="*/ 22109 w 177949"/>
                <a:gd name="connsiteY10" fmla="*/ 124338 h 254075"/>
                <a:gd name="connsiteX11" fmla="*/ 26160 w 177949"/>
                <a:gd name="connsiteY11" fmla="*/ 119788 h 254075"/>
                <a:gd name="connsiteX12" fmla="*/ 51733 w 177949"/>
                <a:gd name="connsiteY12" fmla="*/ 88402 h 254075"/>
                <a:gd name="connsiteX13" fmla="*/ 58064 w 177949"/>
                <a:gd name="connsiteY13" fmla="*/ 96500 h 254075"/>
                <a:gd name="connsiteX14" fmla="*/ 52241 w 177949"/>
                <a:gd name="connsiteY14" fmla="*/ 118264 h 254075"/>
                <a:gd name="connsiteX15" fmla="*/ 40086 w 177949"/>
                <a:gd name="connsiteY15" fmla="*/ 161044 h 254075"/>
                <a:gd name="connsiteX16" fmla="*/ 84152 w 177949"/>
                <a:gd name="connsiteY16" fmla="*/ 196980 h 254075"/>
                <a:gd name="connsiteX17" fmla="*/ 78576 w 177949"/>
                <a:gd name="connsiteY17" fmla="*/ 220013 h 254075"/>
                <a:gd name="connsiteX18" fmla="*/ 72753 w 177949"/>
                <a:gd name="connsiteY18" fmla="*/ 244056 h 254075"/>
                <a:gd name="connsiteX19" fmla="*/ 75795 w 177949"/>
                <a:gd name="connsiteY19" fmla="*/ 246588 h 254075"/>
                <a:gd name="connsiteX20" fmla="*/ 78067 w 177949"/>
                <a:gd name="connsiteY20" fmla="*/ 245571 h 254075"/>
                <a:gd name="connsiteX21" fmla="*/ 81110 w 177949"/>
                <a:gd name="connsiteY21" fmla="*/ 235195 h 254075"/>
                <a:gd name="connsiteX22" fmla="*/ 90730 w 177949"/>
                <a:gd name="connsiteY22" fmla="*/ 197488 h 254075"/>
                <a:gd name="connsiteX23" fmla="*/ 146188 w 177949"/>
                <a:gd name="connsiteY23" fmla="*/ 170405 h 254075"/>
                <a:gd name="connsiteX24" fmla="*/ 164675 w 177949"/>
                <a:gd name="connsiteY24" fmla="*/ 140035 h 254075"/>
                <a:gd name="connsiteX25" fmla="*/ 172523 w 177949"/>
                <a:gd name="connsiteY25" fmla="*/ 100551 h 254075"/>
                <a:gd name="connsiteX26" fmla="*/ 161385 w 177949"/>
                <a:gd name="connsiteY26" fmla="*/ 82837 h 254075"/>
                <a:gd name="connsiteX27" fmla="*/ 148723 w 177949"/>
                <a:gd name="connsiteY27" fmla="*/ 94984 h 254075"/>
                <a:gd name="connsiteX28" fmla="*/ 152520 w 177949"/>
                <a:gd name="connsiteY28" fmla="*/ 101821 h 254075"/>
                <a:gd name="connsiteX29" fmla="*/ 161640 w 177949"/>
                <a:gd name="connsiteY29" fmla="*/ 123330 h 254075"/>
                <a:gd name="connsiteX30" fmla="*/ 139603 w 177949"/>
                <a:gd name="connsiteY30" fmla="*/ 169389 h 254075"/>
                <a:gd name="connsiteX31" fmla="*/ 92001 w 177949"/>
                <a:gd name="connsiteY31" fmla="*/ 191913 h 254075"/>
                <a:gd name="connsiteX32" fmla="*/ 133779 w 177949"/>
                <a:gd name="connsiteY32" fmla="*/ 25637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54075">
                  <a:moveTo>
                    <a:pt x="133779" y="25637"/>
                  </a:moveTo>
                  <a:cubicBezTo>
                    <a:pt x="134034" y="24621"/>
                    <a:pt x="134542" y="23105"/>
                    <a:pt x="134542" y="21842"/>
                  </a:cubicBezTo>
                  <a:cubicBezTo>
                    <a:pt x="134542" y="19310"/>
                    <a:pt x="132771" y="19056"/>
                    <a:pt x="131499" y="19056"/>
                  </a:cubicBezTo>
                  <a:cubicBezTo>
                    <a:pt x="128973" y="19056"/>
                    <a:pt x="128719" y="19564"/>
                    <a:pt x="127703" y="24122"/>
                  </a:cubicBezTo>
                  <a:lnTo>
                    <a:pt x="85670" y="191414"/>
                  </a:lnTo>
                  <a:cubicBezTo>
                    <a:pt x="66421" y="189135"/>
                    <a:pt x="56801" y="179766"/>
                    <a:pt x="56801" y="163069"/>
                  </a:cubicBezTo>
                  <a:cubicBezTo>
                    <a:pt x="56801" y="158003"/>
                    <a:pt x="56801" y="151420"/>
                    <a:pt x="70473" y="115993"/>
                  </a:cubicBezTo>
                  <a:cubicBezTo>
                    <a:pt x="71489" y="112952"/>
                    <a:pt x="73261" y="108649"/>
                    <a:pt x="73261" y="103592"/>
                  </a:cubicBezTo>
                  <a:cubicBezTo>
                    <a:pt x="73261" y="92197"/>
                    <a:pt x="65158" y="82837"/>
                    <a:pt x="52495" y="82837"/>
                  </a:cubicBezTo>
                  <a:cubicBezTo>
                    <a:pt x="28440" y="82837"/>
                    <a:pt x="19066" y="119535"/>
                    <a:pt x="19066" y="121813"/>
                  </a:cubicBezTo>
                  <a:cubicBezTo>
                    <a:pt x="19066" y="124338"/>
                    <a:pt x="21600" y="124338"/>
                    <a:pt x="22109" y="124338"/>
                  </a:cubicBezTo>
                  <a:cubicBezTo>
                    <a:pt x="24642" y="124338"/>
                    <a:pt x="24897" y="123839"/>
                    <a:pt x="26160" y="119788"/>
                  </a:cubicBezTo>
                  <a:cubicBezTo>
                    <a:pt x="33000" y="95747"/>
                    <a:pt x="43129" y="88402"/>
                    <a:pt x="51733" y="88402"/>
                  </a:cubicBezTo>
                  <a:cubicBezTo>
                    <a:pt x="53758" y="88402"/>
                    <a:pt x="58064" y="88402"/>
                    <a:pt x="58064" y="96500"/>
                  </a:cubicBezTo>
                  <a:cubicBezTo>
                    <a:pt x="58064" y="103083"/>
                    <a:pt x="55538" y="109412"/>
                    <a:pt x="52241" y="118264"/>
                  </a:cubicBezTo>
                  <a:cubicBezTo>
                    <a:pt x="40086" y="150158"/>
                    <a:pt x="40086" y="156741"/>
                    <a:pt x="40086" y="161044"/>
                  </a:cubicBezTo>
                  <a:cubicBezTo>
                    <a:pt x="40086" y="185086"/>
                    <a:pt x="59835" y="195463"/>
                    <a:pt x="84152" y="196980"/>
                  </a:cubicBezTo>
                  <a:cubicBezTo>
                    <a:pt x="82127" y="206087"/>
                    <a:pt x="82127" y="206594"/>
                    <a:pt x="78576" y="220013"/>
                  </a:cubicBezTo>
                  <a:cubicBezTo>
                    <a:pt x="77821" y="222792"/>
                    <a:pt x="72753" y="243293"/>
                    <a:pt x="72753" y="244056"/>
                  </a:cubicBezTo>
                  <a:cubicBezTo>
                    <a:pt x="72753" y="244309"/>
                    <a:pt x="72753" y="246588"/>
                    <a:pt x="75795" y="246588"/>
                  </a:cubicBezTo>
                  <a:cubicBezTo>
                    <a:pt x="76296" y="246588"/>
                    <a:pt x="77567" y="246588"/>
                    <a:pt x="78067" y="245571"/>
                  </a:cubicBezTo>
                  <a:cubicBezTo>
                    <a:pt x="78830" y="245064"/>
                    <a:pt x="80347" y="238735"/>
                    <a:pt x="81110" y="235195"/>
                  </a:cubicBezTo>
                  <a:lnTo>
                    <a:pt x="90730" y="197488"/>
                  </a:lnTo>
                  <a:cubicBezTo>
                    <a:pt x="100104" y="197488"/>
                    <a:pt x="122388" y="197488"/>
                    <a:pt x="146188" y="170405"/>
                  </a:cubicBezTo>
                  <a:cubicBezTo>
                    <a:pt x="156572" y="158766"/>
                    <a:pt x="161887" y="147626"/>
                    <a:pt x="164675" y="140035"/>
                  </a:cubicBezTo>
                  <a:cubicBezTo>
                    <a:pt x="166954" y="133708"/>
                    <a:pt x="172523" y="111690"/>
                    <a:pt x="172523" y="100551"/>
                  </a:cubicBezTo>
                  <a:cubicBezTo>
                    <a:pt x="172523" y="86377"/>
                    <a:pt x="165691" y="82837"/>
                    <a:pt x="161385" y="82837"/>
                  </a:cubicBezTo>
                  <a:cubicBezTo>
                    <a:pt x="155054" y="82837"/>
                    <a:pt x="148723" y="89418"/>
                    <a:pt x="148723" y="94984"/>
                  </a:cubicBezTo>
                  <a:cubicBezTo>
                    <a:pt x="148723" y="98271"/>
                    <a:pt x="150240" y="99796"/>
                    <a:pt x="152520" y="101821"/>
                  </a:cubicBezTo>
                  <a:cubicBezTo>
                    <a:pt x="155309" y="104600"/>
                    <a:pt x="161640" y="111181"/>
                    <a:pt x="161640" y="123330"/>
                  </a:cubicBezTo>
                  <a:cubicBezTo>
                    <a:pt x="161640" y="139527"/>
                    <a:pt x="148468" y="160281"/>
                    <a:pt x="139603" y="169389"/>
                  </a:cubicBezTo>
                  <a:cubicBezTo>
                    <a:pt x="117319" y="191913"/>
                    <a:pt x="101113" y="191913"/>
                    <a:pt x="92001" y="191913"/>
                  </a:cubicBezTo>
                  <a:lnTo>
                    <a:pt x="133779" y="2563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orme libre : forme 295">
              <a:extLst>
                <a:ext uri="{FF2B5EF4-FFF2-40B4-BE49-F238E27FC236}">
                  <a16:creationId xmlns:a16="http://schemas.microsoft.com/office/drawing/2014/main" id="{5F7845EC-4E83-4691-A468-9706AE0A71A9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>
            <a:xfrm>
              <a:off x="10275847" y="-13352631"/>
              <a:ext cx="50843" cy="50815"/>
            </a:xfrm>
            <a:custGeom>
              <a:avLst/>
              <a:gdLst>
                <a:gd name="connsiteX0" fmla="*/ 39284 w 50842"/>
                <a:gd name="connsiteY0" fmla="*/ 29337 h 50815"/>
                <a:gd name="connsiteX1" fmla="*/ 29179 w 50842"/>
                <a:gd name="connsiteY1" fmla="*/ 19056 h 50815"/>
                <a:gd name="connsiteX2" fmla="*/ 19066 w 50842"/>
                <a:gd name="connsiteY2" fmla="*/ 29163 h 50815"/>
                <a:gd name="connsiteX3" fmla="*/ 29179 w 50842"/>
                <a:gd name="connsiteY3" fmla="*/ 39437 h 50815"/>
                <a:gd name="connsiteX4" fmla="*/ 39284 w 50842"/>
                <a:gd name="connsiteY4" fmla="*/ 29337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39284" y="29337"/>
                  </a:moveTo>
                  <a:cubicBezTo>
                    <a:pt x="39284" y="23669"/>
                    <a:pt x="34851" y="19056"/>
                    <a:pt x="29179" y="19056"/>
                  </a:cubicBezTo>
                  <a:cubicBezTo>
                    <a:pt x="23150" y="19056"/>
                    <a:pt x="19066" y="24018"/>
                    <a:pt x="19066" y="29163"/>
                  </a:cubicBezTo>
                  <a:cubicBezTo>
                    <a:pt x="19066" y="34831"/>
                    <a:pt x="23499" y="39437"/>
                    <a:pt x="29179" y="39437"/>
                  </a:cubicBezTo>
                  <a:cubicBezTo>
                    <a:pt x="35201" y="39437"/>
                    <a:pt x="39284" y="34475"/>
                    <a:pt x="39284" y="293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orme libre : forme 296">
              <a:extLst>
                <a:ext uri="{FF2B5EF4-FFF2-40B4-BE49-F238E27FC236}">
                  <a16:creationId xmlns:a16="http://schemas.microsoft.com/office/drawing/2014/main" id="{1E5F796E-9FD9-4EF5-BC1A-7087A57AB278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>
              <a:off x="10225797" y="-13311336"/>
              <a:ext cx="127107" cy="101630"/>
            </a:xfrm>
            <a:custGeom>
              <a:avLst/>
              <a:gdLst>
                <a:gd name="connsiteX0" fmla="*/ 105062 w 127106"/>
                <a:gd name="connsiteY0" fmla="*/ 72220 h 101630"/>
                <a:gd name="connsiteX1" fmla="*/ 127933 w 127106"/>
                <a:gd name="connsiteY1" fmla="*/ 29861 h 101630"/>
                <a:gd name="connsiteX2" fmla="*/ 124922 w 127106"/>
                <a:gd name="connsiteY2" fmla="*/ 27558 h 101630"/>
                <a:gd name="connsiteX3" fmla="*/ 121197 w 127106"/>
                <a:gd name="connsiteY3" fmla="*/ 31989 h 101630"/>
                <a:gd name="connsiteX4" fmla="*/ 104705 w 127106"/>
                <a:gd name="connsiteY4" fmla="*/ 64066 h 101630"/>
                <a:gd name="connsiteX5" fmla="*/ 103823 w 127106"/>
                <a:gd name="connsiteY5" fmla="*/ 47940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1 w 127106"/>
                <a:gd name="connsiteY8" fmla="*/ 98978 h 101630"/>
                <a:gd name="connsiteX9" fmla="*/ 92470 w 127106"/>
                <a:gd name="connsiteY9" fmla="*/ 83916 h 101630"/>
                <a:gd name="connsiteX10" fmla="*/ 110917 w 127106"/>
                <a:gd name="connsiteY10" fmla="*/ 98978 h 101630"/>
                <a:gd name="connsiteX11" fmla="*/ 127584 w 127106"/>
                <a:gd name="connsiteY11" fmla="*/ 86575 h 101630"/>
                <a:gd name="connsiteX12" fmla="*/ 124565 w 127106"/>
                <a:gd name="connsiteY12" fmla="*/ 84448 h 101630"/>
                <a:gd name="connsiteX13" fmla="*/ 121554 w 127106"/>
                <a:gd name="connsiteY13" fmla="*/ 86219 h 101630"/>
                <a:gd name="connsiteX14" fmla="*/ 111449 w 127106"/>
                <a:gd name="connsiteY14" fmla="*/ 94016 h 101630"/>
                <a:gd name="connsiteX15" fmla="*/ 105062 w 127106"/>
                <a:gd name="connsiteY15" fmla="*/ 72220 h 101630"/>
                <a:gd name="connsiteX16" fmla="*/ 91232 w 127106"/>
                <a:gd name="connsiteY16" fmla="*/ 78246 h 101630"/>
                <a:gd name="connsiteX17" fmla="*/ 52042 w 127106"/>
                <a:gd name="connsiteY17" fmla="*/ 94016 h 101630"/>
                <a:gd name="connsiteX18" fmla="*/ 33779 w 127106"/>
                <a:gd name="connsiteY18" fmla="*/ 74349 h 101630"/>
                <a:gd name="connsiteX19" fmla="*/ 45488 w 127106"/>
                <a:gd name="connsiteY19" fmla="*/ 37658 h 101630"/>
                <a:gd name="connsiteX20" fmla="*/ 69957 w 127106"/>
                <a:gd name="connsiteY20" fmla="*/ 24018 h 101630"/>
                <a:gd name="connsiteX21" fmla="*/ 89634 w 127106"/>
                <a:gd name="connsiteY21" fmla="*/ 48647 h 101630"/>
                <a:gd name="connsiteX22" fmla="*/ 91232 w 127106"/>
                <a:gd name="connsiteY22" fmla="*/ 78246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0"/>
                  </a:moveTo>
                  <a:cubicBezTo>
                    <a:pt x="121371" y="55381"/>
                    <a:pt x="127933" y="31815"/>
                    <a:pt x="127933" y="29861"/>
                  </a:cubicBezTo>
                  <a:cubicBezTo>
                    <a:pt x="127933" y="27558"/>
                    <a:pt x="125804" y="27558"/>
                    <a:pt x="124922" y="27558"/>
                  </a:cubicBezTo>
                  <a:cubicBezTo>
                    <a:pt x="122436" y="27558"/>
                    <a:pt x="122436" y="28090"/>
                    <a:pt x="121197" y="31989"/>
                  </a:cubicBezTo>
                  <a:cubicBezTo>
                    <a:pt x="118003" y="43685"/>
                    <a:pt x="112156" y="54500"/>
                    <a:pt x="104705" y="64066"/>
                  </a:cubicBezTo>
                  <a:cubicBezTo>
                    <a:pt x="104529" y="61407"/>
                    <a:pt x="104172" y="49537"/>
                    <a:pt x="103823" y="47940"/>
                  </a:cubicBezTo>
                  <a:cubicBezTo>
                    <a:pt x="101161" y="30393"/>
                    <a:pt x="87863" y="19056"/>
                    <a:pt x="70131" y="19056"/>
                  </a:cubicBezTo>
                  <a:cubicBezTo>
                    <a:pt x="44066" y="19056"/>
                    <a:pt x="19066" y="43336"/>
                    <a:pt x="19066" y="68148"/>
                  </a:cubicBezTo>
                  <a:cubicBezTo>
                    <a:pt x="19066" y="84448"/>
                    <a:pt x="30943" y="98978"/>
                    <a:pt x="51511" y="98978"/>
                  </a:cubicBezTo>
                  <a:cubicBezTo>
                    <a:pt x="67827" y="98978"/>
                    <a:pt x="82540" y="91538"/>
                    <a:pt x="92470" y="83916"/>
                  </a:cubicBezTo>
                  <a:cubicBezTo>
                    <a:pt x="96553" y="96851"/>
                    <a:pt x="105594" y="98978"/>
                    <a:pt x="110917" y="98978"/>
                  </a:cubicBezTo>
                  <a:cubicBezTo>
                    <a:pt x="121197" y="98978"/>
                    <a:pt x="127584" y="90300"/>
                    <a:pt x="127584" y="86575"/>
                  </a:cubicBezTo>
                  <a:cubicBezTo>
                    <a:pt x="127584" y="84448"/>
                    <a:pt x="125454" y="84448"/>
                    <a:pt x="124565" y="84448"/>
                  </a:cubicBezTo>
                  <a:cubicBezTo>
                    <a:pt x="122261" y="84448"/>
                    <a:pt x="121903" y="85155"/>
                    <a:pt x="121554" y="86219"/>
                  </a:cubicBezTo>
                  <a:cubicBezTo>
                    <a:pt x="119068" y="92952"/>
                    <a:pt x="113570" y="94016"/>
                    <a:pt x="111449" y="94016"/>
                  </a:cubicBezTo>
                  <a:cubicBezTo>
                    <a:pt x="108962" y="94016"/>
                    <a:pt x="105951" y="94016"/>
                    <a:pt x="105062" y="72220"/>
                  </a:cubicBezTo>
                  <a:close/>
                  <a:moveTo>
                    <a:pt x="91232" y="78246"/>
                  </a:moveTo>
                  <a:cubicBezTo>
                    <a:pt x="73858" y="92420"/>
                    <a:pt x="58787" y="94016"/>
                    <a:pt x="52042" y="94016"/>
                  </a:cubicBezTo>
                  <a:cubicBezTo>
                    <a:pt x="40341" y="94016"/>
                    <a:pt x="33779" y="86219"/>
                    <a:pt x="33779" y="74349"/>
                  </a:cubicBezTo>
                  <a:cubicBezTo>
                    <a:pt x="33779" y="69204"/>
                    <a:pt x="36265" y="49894"/>
                    <a:pt x="45488" y="37658"/>
                  </a:cubicBezTo>
                  <a:cubicBezTo>
                    <a:pt x="53639" y="27027"/>
                    <a:pt x="63744" y="24018"/>
                    <a:pt x="69957" y="24018"/>
                  </a:cubicBezTo>
                  <a:cubicBezTo>
                    <a:pt x="84137" y="24018"/>
                    <a:pt x="88221" y="37658"/>
                    <a:pt x="89634" y="48647"/>
                  </a:cubicBezTo>
                  <a:cubicBezTo>
                    <a:pt x="90699" y="56269"/>
                    <a:pt x="90342" y="68855"/>
                    <a:pt x="91232" y="7824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orme libre : forme 297">
              <a:extLst>
                <a:ext uri="{FF2B5EF4-FFF2-40B4-BE49-F238E27FC236}">
                  <a16:creationId xmlns:a16="http://schemas.microsoft.com/office/drawing/2014/main" id="{9F9D3A94-2D6E-40DC-AA43-FD846CAE231F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>
            <a:xfrm>
              <a:off x="10391769" y="-13311336"/>
              <a:ext cx="127107" cy="101630"/>
            </a:xfrm>
            <a:custGeom>
              <a:avLst/>
              <a:gdLst>
                <a:gd name="connsiteX0" fmla="*/ 83072 w 127106"/>
                <a:gd name="connsiteY0" fmla="*/ 29512 h 101630"/>
                <a:gd name="connsiteX1" fmla="*/ 64809 w 127106"/>
                <a:gd name="connsiteY1" fmla="*/ 19056 h 101630"/>
                <a:gd name="connsiteX2" fmla="*/ 19066 w 127106"/>
                <a:gd name="connsiteY2" fmla="*/ 69561 h 101630"/>
                <a:gd name="connsiteX3" fmla="*/ 45838 w 127106"/>
                <a:gd name="connsiteY3" fmla="*/ 98978 h 101630"/>
                <a:gd name="connsiteX4" fmla="*/ 71013 w 127106"/>
                <a:gd name="connsiteY4" fmla="*/ 86575 h 101630"/>
                <a:gd name="connsiteX5" fmla="*/ 89276 w 127106"/>
                <a:gd name="connsiteY5" fmla="*/ 98978 h 101630"/>
                <a:gd name="connsiteX6" fmla="*/ 103289 w 127106"/>
                <a:gd name="connsiteY6" fmla="*/ 89585 h 101630"/>
                <a:gd name="connsiteX7" fmla="*/ 109495 w 127106"/>
                <a:gd name="connsiteY7" fmla="*/ 71863 h 101630"/>
                <a:gd name="connsiteX8" fmla="*/ 106657 w 127106"/>
                <a:gd name="connsiteY8" fmla="*/ 69561 h 101630"/>
                <a:gd name="connsiteX9" fmla="*/ 102758 w 127106"/>
                <a:gd name="connsiteY9" fmla="*/ 75055 h 101630"/>
                <a:gd name="connsiteX10" fmla="*/ 89809 w 127106"/>
                <a:gd name="connsiteY10" fmla="*/ 94016 h 101630"/>
                <a:gd name="connsiteX11" fmla="*/ 83962 w 127106"/>
                <a:gd name="connsiteY11" fmla="*/ 85338 h 101630"/>
                <a:gd name="connsiteX12" fmla="*/ 86616 w 127106"/>
                <a:gd name="connsiteY12" fmla="*/ 71332 h 101630"/>
                <a:gd name="connsiteX13" fmla="*/ 90515 w 127106"/>
                <a:gd name="connsiteY13" fmla="*/ 55381 h 101630"/>
                <a:gd name="connsiteX14" fmla="*/ 94067 w 127106"/>
                <a:gd name="connsiteY14" fmla="*/ 41914 h 101630"/>
                <a:gd name="connsiteX15" fmla="*/ 97262 w 127106"/>
                <a:gd name="connsiteY15" fmla="*/ 28090 h 101630"/>
                <a:gd name="connsiteX16" fmla="*/ 91231 w 127106"/>
                <a:gd name="connsiteY16" fmla="*/ 22422 h 101630"/>
                <a:gd name="connsiteX17" fmla="*/ 83072 w 127106"/>
                <a:gd name="connsiteY17" fmla="*/ 29512 h 101630"/>
                <a:gd name="connsiteX18" fmla="*/ 71728 w 127106"/>
                <a:gd name="connsiteY18" fmla="*/ 75055 h 101630"/>
                <a:gd name="connsiteX19" fmla="*/ 62680 w 127106"/>
                <a:gd name="connsiteY19" fmla="*/ 86926 h 101630"/>
                <a:gd name="connsiteX20" fmla="*/ 46370 w 127106"/>
                <a:gd name="connsiteY20" fmla="*/ 94016 h 101630"/>
                <a:gd name="connsiteX21" fmla="*/ 33421 w 127106"/>
                <a:gd name="connsiteY21" fmla="*/ 76826 h 101630"/>
                <a:gd name="connsiteX22" fmla="*/ 42644 w 127106"/>
                <a:gd name="connsiteY22" fmla="*/ 40850 h 101630"/>
                <a:gd name="connsiteX23" fmla="*/ 64809 w 127106"/>
                <a:gd name="connsiteY23" fmla="*/ 24018 h 101630"/>
                <a:gd name="connsiteX24" fmla="*/ 80594 w 127106"/>
                <a:gd name="connsiteY24" fmla="*/ 39437 h 101630"/>
                <a:gd name="connsiteX25" fmla="*/ 80062 w 127106"/>
                <a:gd name="connsiteY25" fmla="*/ 41914 h 101630"/>
                <a:gd name="connsiteX26" fmla="*/ 71728 w 127106"/>
                <a:gd name="connsiteY26" fmla="*/ 75055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106" h="101630">
                  <a:moveTo>
                    <a:pt x="83072" y="29512"/>
                  </a:moveTo>
                  <a:cubicBezTo>
                    <a:pt x="79346" y="23661"/>
                    <a:pt x="73317" y="19056"/>
                    <a:pt x="64809" y="19056"/>
                  </a:cubicBezTo>
                  <a:cubicBezTo>
                    <a:pt x="42112" y="19056"/>
                    <a:pt x="19066" y="44041"/>
                    <a:pt x="19066" y="69561"/>
                  </a:cubicBezTo>
                  <a:cubicBezTo>
                    <a:pt x="19066" y="86751"/>
                    <a:pt x="30585" y="98978"/>
                    <a:pt x="45838" y="98978"/>
                  </a:cubicBezTo>
                  <a:cubicBezTo>
                    <a:pt x="55411" y="98978"/>
                    <a:pt x="63919" y="93484"/>
                    <a:pt x="71013" y="86575"/>
                  </a:cubicBezTo>
                  <a:cubicBezTo>
                    <a:pt x="74381" y="97207"/>
                    <a:pt x="84669" y="98978"/>
                    <a:pt x="89276" y="98978"/>
                  </a:cubicBezTo>
                  <a:cubicBezTo>
                    <a:pt x="95664" y="98978"/>
                    <a:pt x="100096" y="95080"/>
                    <a:pt x="103289" y="89585"/>
                  </a:cubicBezTo>
                  <a:cubicBezTo>
                    <a:pt x="107191" y="82677"/>
                    <a:pt x="109495" y="72578"/>
                    <a:pt x="109495" y="71863"/>
                  </a:cubicBezTo>
                  <a:cubicBezTo>
                    <a:pt x="109495" y="69561"/>
                    <a:pt x="107191" y="69561"/>
                    <a:pt x="106657" y="69561"/>
                  </a:cubicBezTo>
                  <a:cubicBezTo>
                    <a:pt x="104171" y="69561"/>
                    <a:pt x="103998" y="70268"/>
                    <a:pt x="102758" y="75055"/>
                  </a:cubicBezTo>
                  <a:cubicBezTo>
                    <a:pt x="100630" y="83559"/>
                    <a:pt x="97262" y="94016"/>
                    <a:pt x="89809" y="94016"/>
                  </a:cubicBezTo>
                  <a:cubicBezTo>
                    <a:pt x="85201" y="94016"/>
                    <a:pt x="83962" y="90117"/>
                    <a:pt x="83962" y="85338"/>
                  </a:cubicBezTo>
                  <a:cubicBezTo>
                    <a:pt x="83962" y="82320"/>
                    <a:pt x="85376" y="75945"/>
                    <a:pt x="86616" y="71332"/>
                  </a:cubicBezTo>
                  <a:cubicBezTo>
                    <a:pt x="87862" y="66552"/>
                    <a:pt x="89634" y="59287"/>
                    <a:pt x="90515" y="55381"/>
                  </a:cubicBezTo>
                  <a:lnTo>
                    <a:pt x="94067" y="41914"/>
                  </a:lnTo>
                  <a:cubicBezTo>
                    <a:pt x="95131" y="37310"/>
                    <a:pt x="97262" y="28980"/>
                    <a:pt x="97262" y="28090"/>
                  </a:cubicBezTo>
                  <a:cubicBezTo>
                    <a:pt x="97262" y="24192"/>
                    <a:pt x="94067" y="22422"/>
                    <a:pt x="91231" y="22422"/>
                  </a:cubicBezTo>
                  <a:cubicBezTo>
                    <a:pt x="88212" y="22422"/>
                    <a:pt x="84137" y="24550"/>
                    <a:pt x="83072" y="29512"/>
                  </a:cubicBezTo>
                  <a:close/>
                  <a:moveTo>
                    <a:pt x="71728" y="75055"/>
                  </a:moveTo>
                  <a:cubicBezTo>
                    <a:pt x="70480" y="80017"/>
                    <a:pt x="66580" y="83559"/>
                    <a:pt x="62680" y="86926"/>
                  </a:cubicBezTo>
                  <a:cubicBezTo>
                    <a:pt x="61082" y="88346"/>
                    <a:pt x="53996" y="94016"/>
                    <a:pt x="46370" y="94016"/>
                  </a:cubicBezTo>
                  <a:cubicBezTo>
                    <a:pt x="39808" y="94016"/>
                    <a:pt x="33421" y="89410"/>
                    <a:pt x="33421" y="76826"/>
                  </a:cubicBezTo>
                  <a:cubicBezTo>
                    <a:pt x="33421" y="67433"/>
                    <a:pt x="38569" y="47940"/>
                    <a:pt x="42644" y="40850"/>
                  </a:cubicBezTo>
                  <a:cubicBezTo>
                    <a:pt x="50803" y="26678"/>
                    <a:pt x="59843" y="24018"/>
                    <a:pt x="64809" y="24018"/>
                  </a:cubicBezTo>
                  <a:cubicBezTo>
                    <a:pt x="77217" y="24018"/>
                    <a:pt x="80594" y="37483"/>
                    <a:pt x="80594" y="39437"/>
                  </a:cubicBezTo>
                  <a:cubicBezTo>
                    <a:pt x="80594" y="40144"/>
                    <a:pt x="80236" y="41382"/>
                    <a:pt x="80062" y="41914"/>
                  </a:cubicBezTo>
                  <a:lnTo>
                    <a:pt x="71728" y="750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orme libre : forme 298">
              <a:extLst>
                <a:ext uri="{FF2B5EF4-FFF2-40B4-BE49-F238E27FC236}">
                  <a16:creationId xmlns:a16="http://schemas.microsoft.com/office/drawing/2014/main" id="{B66951C0-E2B5-4464-81AF-0C5D19DCAC6A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>
            <a:xfrm>
              <a:off x="10533442" y="-13460987"/>
              <a:ext cx="228792" cy="279483"/>
            </a:xfrm>
            <a:custGeom>
              <a:avLst/>
              <a:gdLst>
                <a:gd name="connsiteX0" fmla="*/ 53758 w 228792"/>
                <a:gd name="connsiteY0" fmla="*/ 272146 h 279482"/>
                <a:gd name="connsiteX1" fmla="*/ 53758 w 228792"/>
                <a:gd name="connsiteY1" fmla="*/ 262023 h 279482"/>
                <a:gd name="connsiteX2" fmla="*/ 29195 w 228792"/>
                <a:gd name="connsiteY2" fmla="*/ 262023 h 279482"/>
                <a:gd name="connsiteX3" fmla="*/ 29195 w 228792"/>
                <a:gd name="connsiteY3" fmla="*/ 29179 h 279482"/>
                <a:gd name="connsiteX4" fmla="*/ 53758 w 228792"/>
                <a:gd name="connsiteY4" fmla="*/ 29179 h 279482"/>
                <a:gd name="connsiteX5" fmla="*/ 53758 w 228792"/>
                <a:gd name="connsiteY5" fmla="*/ 19056 h 279482"/>
                <a:gd name="connsiteX6" fmla="*/ 19066 w 228792"/>
                <a:gd name="connsiteY6" fmla="*/ 19056 h 279482"/>
                <a:gd name="connsiteX7" fmla="*/ 19066 w 228792"/>
                <a:gd name="connsiteY7" fmla="*/ 272146 h 279482"/>
                <a:gd name="connsiteX8" fmla="*/ 53758 w 228792"/>
                <a:gd name="connsiteY8" fmla="*/ 272146 h 279482"/>
                <a:gd name="connsiteX9" fmla="*/ 160577 w 228792"/>
                <a:gd name="connsiteY9" fmla="*/ 174708 h 279482"/>
                <a:gd name="connsiteX10" fmla="*/ 227936 w 228792"/>
                <a:gd name="connsiteY10" fmla="*/ 122567 h 279482"/>
                <a:gd name="connsiteX11" fmla="*/ 160577 w 228792"/>
                <a:gd name="connsiteY11" fmla="*/ 70179 h 279482"/>
                <a:gd name="connsiteX12" fmla="*/ 160577 w 228792"/>
                <a:gd name="connsiteY12" fmla="*/ 56007 h 279482"/>
                <a:gd name="connsiteX13" fmla="*/ 184640 w 228792"/>
                <a:gd name="connsiteY13" fmla="*/ 43860 h 279482"/>
                <a:gd name="connsiteX14" fmla="*/ 192998 w 228792"/>
                <a:gd name="connsiteY14" fmla="*/ 43860 h 279482"/>
                <a:gd name="connsiteX15" fmla="*/ 192998 w 228792"/>
                <a:gd name="connsiteY15" fmla="*/ 36015 h 279482"/>
                <a:gd name="connsiteX16" fmla="*/ 150202 w 228792"/>
                <a:gd name="connsiteY16" fmla="*/ 36768 h 279482"/>
                <a:gd name="connsiteX17" fmla="*/ 107152 w 228792"/>
                <a:gd name="connsiteY17" fmla="*/ 36015 h 279482"/>
                <a:gd name="connsiteX18" fmla="*/ 107152 w 228792"/>
                <a:gd name="connsiteY18" fmla="*/ 43860 h 279482"/>
                <a:gd name="connsiteX19" fmla="*/ 115510 w 228792"/>
                <a:gd name="connsiteY19" fmla="*/ 43860 h 279482"/>
                <a:gd name="connsiteX20" fmla="*/ 139564 w 228792"/>
                <a:gd name="connsiteY20" fmla="*/ 56007 h 279482"/>
                <a:gd name="connsiteX21" fmla="*/ 139564 w 228792"/>
                <a:gd name="connsiteY21" fmla="*/ 70179 h 279482"/>
                <a:gd name="connsiteX22" fmla="*/ 73723 w 228792"/>
                <a:gd name="connsiteY22" fmla="*/ 122313 h 279482"/>
                <a:gd name="connsiteX23" fmla="*/ 139564 w 228792"/>
                <a:gd name="connsiteY23" fmla="*/ 174708 h 279482"/>
                <a:gd name="connsiteX24" fmla="*/ 139564 w 228792"/>
                <a:gd name="connsiteY24" fmla="*/ 188880 h 279482"/>
                <a:gd name="connsiteX25" fmla="*/ 115510 w 228792"/>
                <a:gd name="connsiteY25" fmla="*/ 201029 h 279482"/>
                <a:gd name="connsiteX26" fmla="*/ 107152 w 228792"/>
                <a:gd name="connsiteY26" fmla="*/ 201029 h 279482"/>
                <a:gd name="connsiteX27" fmla="*/ 107152 w 228792"/>
                <a:gd name="connsiteY27" fmla="*/ 208874 h 279482"/>
                <a:gd name="connsiteX28" fmla="*/ 149948 w 228792"/>
                <a:gd name="connsiteY28" fmla="*/ 208111 h 279482"/>
                <a:gd name="connsiteX29" fmla="*/ 192998 w 228792"/>
                <a:gd name="connsiteY29" fmla="*/ 208874 h 279482"/>
                <a:gd name="connsiteX30" fmla="*/ 192998 w 228792"/>
                <a:gd name="connsiteY30" fmla="*/ 201029 h 279482"/>
                <a:gd name="connsiteX31" fmla="*/ 184640 w 228792"/>
                <a:gd name="connsiteY31" fmla="*/ 201029 h 279482"/>
                <a:gd name="connsiteX32" fmla="*/ 160577 w 228792"/>
                <a:gd name="connsiteY32" fmla="*/ 188880 h 279482"/>
                <a:gd name="connsiteX33" fmla="*/ 160577 w 228792"/>
                <a:gd name="connsiteY33" fmla="*/ 174708 h 279482"/>
                <a:gd name="connsiteX34" fmla="*/ 139564 w 228792"/>
                <a:gd name="connsiteY34" fmla="*/ 168888 h 279482"/>
                <a:gd name="connsiteX35" fmla="*/ 99049 w 228792"/>
                <a:gd name="connsiteY35" fmla="*/ 122567 h 279482"/>
                <a:gd name="connsiteX36" fmla="*/ 139564 w 228792"/>
                <a:gd name="connsiteY36" fmla="*/ 75999 h 279482"/>
                <a:gd name="connsiteX37" fmla="*/ 139564 w 228792"/>
                <a:gd name="connsiteY37" fmla="*/ 168888 h 279482"/>
                <a:gd name="connsiteX38" fmla="*/ 160577 w 228792"/>
                <a:gd name="connsiteY38" fmla="*/ 75747 h 279482"/>
                <a:gd name="connsiteX39" fmla="*/ 202618 w 228792"/>
                <a:gd name="connsiteY39" fmla="*/ 122313 h 279482"/>
                <a:gd name="connsiteX40" fmla="*/ 160577 w 228792"/>
                <a:gd name="connsiteY40" fmla="*/ 169134 h 279482"/>
                <a:gd name="connsiteX41" fmla="*/ 160577 w 228792"/>
                <a:gd name="connsiteY41" fmla="*/ 75747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8792" h="279482">
                  <a:moveTo>
                    <a:pt x="53758" y="272146"/>
                  </a:moveTo>
                  <a:lnTo>
                    <a:pt x="53758" y="262023"/>
                  </a:lnTo>
                  <a:lnTo>
                    <a:pt x="29195" y="262023"/>
                  </a:lnTo>
                  <a:lnTo>
                    <a:pt x="29195" y="29179"/>
                  </a:lnTo>
                  <a:lnTo>
                    <a:pt x="53758" y="29179"/>
                  </a:lnTo>
                  <a:lnTo>
                    <a:pt x="53758" y="19056"/>
                  </a:lnTo>
                  <a:lnTo>
                    <a:pt x="19066" y="19056"/>
                  </a:lnTo>
                  <a:lnTo>
                    <a:pt x="19066" y="272146"/>
                  </a:lnTo>
                  <a:lnTo>
                    <a:pt x="53758" y="272146"/>
                  </a:lnTo>
                  <a:close/>
                  <a:moveTo>
                    <a:pt x="160577" y="174708"/>
                  </a:moveTo>
                  <a:cubicBezTo>
                    <a:pt x="199829" y="171667"/>
                    <a:pt x="227936" y="148134"/>
                    <a:pt x="227936" y="122567"/>
                  </a:cubicBezTo>
                  <a:cubicBezTo>
                    <a:pt x="227936" y="96246"/>
                    <a:pt x="199074" y="73220"/>
                    <a:pt x="160577" y="70179"/>
                  </a:cubicBezTo>
                  <a:lnTo>
                    <a:pt x="160577" y="56007"/>
                  </a:lnTo>
                  <a:cubicBezTo>
                    <a:pt x="160577" y="47400"/>
                    <a:pt x="160577" y="43860"/>
                    <a:pt x="184640" y="43860"/>
                  </a:cubicBezTo>
                  <a:lnTo>
                    <a:pt x="192998" y="43860"/>
                  </a:lnTo>
                  <a:lnTo>
                    <a:pt x="192998" y="36015"/>
                  </a:lnTo>
                  <a:cubicBezTo>
                    <a:pt x="183877" y="36768"/>
                    <a:pt x="160577" y="36768"/>
                    <a:pt x="150202" y="36768"/>
                  </a:cubicBezTo>
                  <a:cubicBezTo>
                    <a:pt x="139819" y="36768"/>
                    <a:pt x="116265" y="36768"/>
                    <a:pt x="107152" y="36015"/>
                  </a:cubicBezTo>
                  <a:lnTo>
                    <a:pt x="107152" y="43860"/>
                  </a:lnTo>
                  <a:lnTo>
                    <a:pt x="115510" y="43860"/>
                  </a:lnTo>
                  <a:cubicBezTo>
                    <a:pt x="139564" y="43860"/>
                    <a:pt x="139564" y="47146"/>
                    <a:pt x="139564" y="56007"/>
                  </a:cubicBezTo>
                  <a:lnTo>
                    <a:pt x="139564" y="70179"/>
                  </a:lnTo>
                  <a:cubicBezTo>
                    <a:pt x="100821" y="73976"/>
                    <a:pt x="73723" y="97263"/>
                    <a:pt x="73723" y="122313"/>
                  </a:cubicBezTo>
                  <a:cubicBezTo>
                    <a:pt x="73723" y="148388"/>
                    <a:pt x="101830" y="170913"/>
                    <a:pt x="139564" y="174708"/>
                  </a:cubicBezTo>
                  <a:lnTo>
                    <a:pt x="139564" y="188880"/>
                  </a:lnTo>
                  <a:cubicBezTo>
                    <a:pt x="139564" y="197488"/>
                    <a:pt x="139564" y="201029"/>
                    <a:pt x="115510" y="201029"/>
                  </a:cubicBezTo>
                  <a:lnTo>
                    <a:pt x="107152" y="201029"/>
                  </a:lnTo>
                  <a:lnTo>
                    <a:pt x="107152" y="208874"/>
                  </a:lnTo>
                  <a:cubicBezTo>
                    <a:pt x="116265" y="208111"/>
                    <a:pt x="139564" y="208111"/>
                    <a:pt x="149948" y="208111"/>
                  </a:cubicBezTo>
                  <a:cubicBezTo>
                    <a:pt x="160331" y="208111"/>
                    <a:pt x="183877" y="208111"/>
                    <a:pt x="192998" y="208874"/>
                  </a:cubicBezTo>
                  <a:lnTo>
                    <a:pt x="192998" y="201029"/>
                  </a:lnTo>
                  <a:lnTo>
                    <a:pt x="184640" y="201029"/>
                  </a:lnTo>
                  <a:cubicBezTo>
                    <a:pt x="160577" y="201029"/>
                    <a:pt x="160577" y="197733"/>
                    <a:pt x="160577" y="188880"/>
                  </a:cubicBezTo>
                  <a:lnTo>
                    <a:pt x="160577" y="174708"/>
                  </a:lnTo>
                  <a:close/>
                  <a:moveTo>
                    <a:pt x="139564" y="168888"/>
                  </a:moveTo>
                  <a:cubicBezTo>
                    <a:pt x="103602" y="164077"/>
                    <a:pt x="99049" y="138264"/>
                    <a:pt x="99049" y="122567"/>
                  </a:cubicBezTo>
                  <a:cubicBezTo>
                    <a:pt x="99049" y="109410"/>
                    <a:pt x="101576" y="81066"/>
                    <a:pt x="139564" y="75999"/>
                  </a:cubicBezTo>
                  <a:lnTo>
                    <a:pt x="139564" y="168888"/>
                  </a:lnTo>
                  <a:close/>
                  <a:moveTo>
                    <a:pt x="160577" y="75747"/>
                  </a:moveTo>
                  <a:cubicBezTo>
                    <a:pt x="195524" y="79796"/>
                    <a:pt x="202618" y="103083"/>
                    <a:pt x="202618" y="122313"/>
                  </a:cubicBezTo>
                  <a:cubicBezTo>
                    <a:pt x="202618" y="137502"/>
                    <a:pt x="198821" y="164585"/>
                    <a:pt x="160577" y="169134"/>
                  </a:cubicBezTo>
                  <a:lnTo>
                    <a:pt x="160577" y="7574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orme libre : forme 299">
              <a:extLst>
                <a:ext uri="{FF2B5EF4-FFF2-40B4-BE49-F238E27FC236}">
                  <a16:creationId xmlns:a16="http://schemas.microsoft.com/office/drawing/2014/main" id="{FC0E97A5-E835-4A9F-BFD6-01E174719297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>
            <a:xfrm>
              <a:off x="10767657" y="-13498656"/>
              <a:ext cx="203371" cy="152445"/>
            </a:xfrm>
            <a:custGeom>
              <a:avLst/>
              <a:gdLst>
                <a:gd name="connsiteX0" fmla="*/ 83072 w 203370"/>
                <a:gd name="connsiteY0" fmla="*/ 74348 h 152445"/>
                <a:gd name="connsiteX1" fmla="*/ 64809 w 203370"/>
                <a:gd name="connsiteY1" fmla="*/ 63891 h 152445"/>
                <a:gd name="connsiteX2" fmla="*/ 19066 w 203370"/>
                <a:gd name="connsiteY2" fmla="*/ 114398 h 152445"/>
                <a:gd name="connsiteX3" fmla="*/ 45838 w 203370"/>
                <a:gd name="connsiteY3" fmla="*/ 143814 h 152445"/>
                <a:gd name="connsiteX4" fmla="*/ 71013 w 203370"/>
                <a:gd name="connsiteY4" fmla="*/ 131412 h 152445"/>
                <a:gd name="connsiteX5" fmla="*/ 89276 w 203370"/>
                <a:gd name="connsiteY5" fmla="*/ 143814 h 152445"/>
                <a:gd name="connsiteX6" fmla="*/ 103290 w 203370"/>
                <a:gd name="connsiteY6" fmla="*/ 134421 h 152445"/>
                <a:gd name="connsiteX7" fmla="*/ 109495 w 203370"/>
                <a:gd name="connsiteY7" fmla="*/ 116699 h 152445"/>
                <a:gd name="connsiteX8" fmla="*/ 106658 w 203370"/>
                <a:gd name="connsiteY8" fmla="*/ 114398 h 152445"/>
                <a:gd name="connsiteX9" fmla="*/ 102758 w 203370"/>
                <a:gd name="connsiteY9" fmla="*/ 119892 h 152445"/>
                <a:gd name="connsiteX10" fmla="*/ 89809 w 203370"/>
                <a:gd name="connsiteY10" fmla="*/ 138851 h 152445"/>
                <a:gd name="connsiteX11" fmla="*/ 83962 w 203370"/>
                <a:gd name="connsiteY11" fmla="*/ 130173 h 152445"/>
                <a:gd name="connsiteX12" fmla="*/ 86615 w 203370"/>
                <a:gd name="connsiteY12" fmla="*/ 116167 h 152445"/>
                <a:gd name="connsiteX13" fmla="*/ 90515 w 203370"/>
                <a:gd name="connsiteY13" fmla="*/ 100216 h 152445"/>
                <a:gd name="connsiteX14" fmla="*/ 94067 w 203370"/>
                <a:gd name="connsiteY14" fmla="*/ 86751 h 152445"/>
                <a:gd name="connsiteX15" fmla="*/ 97260 w 203370"/>
                <a:gd name="connsiteY15" fmla="*/ 72927 h 152445"/>
                <a:gd name="connsiteX16" fmla="*/ 91231 w 203370"/>
                <a:gd name="connsiteY16" fmla="*/ 67258 h 152445"/>
                <a:gd name="connsiteX17" fmla="*/ 83072 w 203370"/>
                <a:gd name="connsiteY17" fmla="*/ 74348 h 152445"/>
                <a:gd name="connsiteX18" fmla="*/ 71728 w 203370"/>
                <a:gd name="connsiteY18" fmla="*/ 119892 h 152445"/>
                <a:gd name="connsiteX19" fmla="*/ 62679 w 203370"/>
                <a:gd name="connsiteY19" fmla="*/ 131761 h 152445"/>
                <a:gd name="connsiteX20" fmla="*/ 46370 w 203370"/>
                <a:gd name="connsiteY20" fmla="*/ 138851 h 152445"/>
                <a:gd name="connsiteX21" fmla="*/ 33421 w 203370"/>
                <a:gd name="connsiteY21" fmla="*/ 121661 h 152445"/>
                <a:gd name="connsiteX22" fmla="*/ 42644 w 203370"/>
                <a:gd name="connsiteY22" fmla="*/ 85687 h 152445"/>
                <a:gd name="connsiteX23" fmla="*/ 64809 w 203370"/>
                <a:gd name="connsiteY23" fmla="*/ 68853 h 152445"/>
                <a:gd name="connsiteX24" fmla="*/ 80594 w 203370"/>
                <a:gd name="connsiteY24" fmla="*/ 84273 h 152445"/>
                <a:gd name="connsiteX25" fmla="*/ 80061 w 203370"/>
                <a:gd name="connsiteY25" fmla="*/ 86751 h 152445"/>
                <a:gd name="connsiteX26" fmla="*/ 71728 w 203370"/>
                <a:gd name="connsiteY26" fmla="*/ 119892 h 152445"/>
                <a:gd name="connsiteX27" fmla="*/ 164914 w 203370"/>
                <a:gd name="connsiteY27" fmla="*/ 24375 h 152445"/>
                <a:gd name="connsiteX28" fmla="*/ 165630 w 203370"/>
                <a:gd name="connsiteY28" fmla="*/ 21532 h 152445"/>
                <a:gd name="connsiteX29" fmla="*/ 162793 w 203370"/>
                <a:gd name="connsiteY29" fmla="*/ 19056 h 152445"/>
                <a:gd name="connsiteX30" fmla="*/ 140097 w 203370"/>
                <a:gd name="connsiteY30" fmla="*/ 20825 h 152445"/>
                <a:gd name="connsiteX31" fmla="*/ 136197 w 203370"/>
                <a:gd name="connsiteY31" fmla="*/ 24899 h 152445"/>
                <a:gd name="connsiteX32" fmla="*/ 140804 w 203370"/>
                <a:gd name="connsiteY32" fmla="*/ 27383 h 152445"/>
                <a:gd name="connsiteX33" fmla="*/ 149312 w 203370"/>
                <a:gd name="connsiteY33" fmla="*/ 30044 h 152445"/>
                <a:gd name="connsiteX34" fmla="*/ 146476 w 203370"/>
                <a:gd name="connsiteY34" fmla="*/ 42446 h 152445"/>
                <a:gd name="connsiteX35" fmla="*/ 142401 w 203370"/>
                <a:gd name="connsiteY35" fmla="*/ 58755 h 152445"/>
                <a:gd name="connsiteX36" fmla="*/ 130699 w 203370"/>
                <a:gd name="connsiteY36" fmla="*/ 105893 h 152445"/>
                <a:gd name="connsiteX37" fmla="*/ 129810 w 203370"/>
                <a:gd name="connsiteY37" fmla="*/ 114571 h 152445"/>
                <a:gd name="connsiteX38" fmla="*/ 155874 w 203370"/>
                <a:gd name="connsiteY38" fmla="*/ 143814 h 152445"/>
                <a:gd name="connsiteX39" fmla="*/ 201624 w 203370"/>
                <a:gd name="connsiteY39" fmla="*/ 93483 h 152445"/>
                <a:gd name="connsiteX40" fmla="*/ 175028 w 203370"/>
                <a:gd name="connsiteY40" fmla="*/ 63891 h 152445"/>
                <a:gd name="connsiteX41" fmla="*/ 152681 w 203370"/>
                <a:gd name="connsiteY41" fmla="*/ 73633 h 152445"/>
                <a:gd name="connsiteX42" fmla="*/ 164914 w 203370"/>
                <a:gd name="connsiteY42" fmla="*/ 24375 h 152445"/>
                <a:gd name="connsiteX43" fmla="*/ 156049 w 203370"/>
                <a:gd name="connsiteY43" fmla="*/ 138851 h 152445"/>
                <a:gd name="connsiteX44" fmla="*/ 142401 w 203370"/>
                <a:gd name="connsiteY44" fmla="*/ 120780 h 152445"/>
                <a:gd name="connsiteX45" fmla="*/ 148963 w 203370"/>
                <a:gd name="connsiteY45" fmla="*/ 88171 h 152445"/>
                <a:gd name="connsiteX46" fmla="*/ 153396 w 203370"/>
                <a:gd name="connsiteY46" fmla="*/ 80549 h 152445"/>
                <a:gd name="connsiteX47" fmla="*/ 174496 w 203370"/>
                <a:gd name="connsiteY47" fmla="*/ 68853 h 152445"/>
                <a:gd name="connsiteX48" fmla="*/ 187437 w 203370"/>
                <a:gd name="connsiteY48" fmla="*/ 86044 h 152445"/>
                <a:gd name="connsiteX49" fmla="*/ 178213 w 203370"/>
                <a:gd name="connsiteY49" fmla="*/ 121661 h 152445"/>
                <a:gd name="connsiteX50" fmla="*/ 156049 w 203370"/>
                <a:gd name="connsiteY50" fmla="*/ 138851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3370" h="152445">
                  <a:moveTo>
                    <a:pt x="83072" y="74348"/>
                  </a:moveTo>
                  <a:cubicBezTo>
                    <a:pt x="79346" y="68497"/>
                    <a:pt x="73317" y="63891"/>
                    <a:pt x="64809" y="63891"/>
                  </a:cubicBezTo>
                  <a:cubicBezTo>
                    <a:pt x="42112" y="63891"/>
                    <a:pt x="19066" y="88878"/>
                    <a:pt x="19066" y="114398"/>
                  </a:cubicBezTo>
                  <a:cubicBezTo>
                    <a:pt x="19066" y="131586"/>
                    <a:pt x="30585" y="143814"/>
                    <a:pt x="45838" y="143814"/>
                  </a:cubicBezTo>
                  <a:cubicBezTo>
                    <a:pt x="55411" y="143814"/>
                    <a:pt x="63919" y="138319"/>
                    <a:pt x="71013" y="131412"/>
                  </a:cubicBezTo>
                  <a:cubicBezTo>
                    <a:pt x="74381" y="142043"/>
                    <a:pt x="84669" y="143814"/>
                    <a:pt x="89276" y="143814"/>
                  </a:cubicBezTo>
                  <a:cubicBezTo>
                    <a:pt x="95664" y="143814"/>
                    <a:pt x="100097" y="139915"/>
                    <a:pt x="103290" y="134421"/>
                  </a:cubicBezTo>
                  <a:cubicBezTo>
                    <a:pt x="107190" y="127514"/>
                    <a:pt x="109495" y="117414"/>
                    <a:pt x="109495" y="116699"/>
                  </a:cubicBezTo>
                  <a:cubicBezTo>
                    <a:pt x="109495" y="114398"/>
                    <a:pt x="107190" y="114398"/>
                    <a:pt x="106658" y="114398"/>
                  </a:cubicBezTo>
                  <a:cubicBezTo>
                    <a:pt x="104172" y="114398"/>
                    <a:pt x="103996" y="115103"/>
                    <a:pt x="102758" y="119892"/>
                  </a:cubicBezTo>
                  <a:cubicBezTo>
                    <a:pt x="100629" y="128395"/>
                    <a:pt x="97260" y="138851"/>
                    <a:pt x="89809" y="138851"/>
                  </a:cubicBezTo>
                  <a:cubicBezTo>
                    <a:pt x="85201" y="138851"/>
                    <a:pt x="83962" y="134953"/>
                    <a:pt x="83962" y="130173"/>
                  </a:cubicBezTo>
                  <a:cubicBezTo>
                    <a:pt x="83962" y="127156"/>
                    <a:pt x="85376" y="120780"/>
                    <a:pt x="86615" y="116167"/>
                  </a:cubicBezTo>
                  <a:cubicBezTo>
                    <a:pt x="87862" y="111388"/>
                    <a:pt x="89634" y="104122"/>
                    <a:pt x="90515" y="100216"/>
                  </a:cubicBezTo>
                  <a:lnTo>
                    <a:pt x="94067" y="86751"/>
                  </a:lnTo>
                  <a:cubicBezTo>
                    <a:pt x="95131" y="82145"/>
                    <a:pt x="97260" y="73816"/>
                    <a:pt x="97260" y="72927"/>
                  </a:cubicBezTo>
                  <a:cubicBezTo>
                    <a:pt x="97260" y="69029"/>
                    <a:pt x="94067" y="67258"/>
                    <a:pt x="91231" y="67258"/>
                  </a:cubicBezTo>
                  <a:cubicBezTo>
                    <a:pt x="88212" y="67258"/>
                    <a:pt x="84136" y="69385"/>
                    <a:pt x="83072" y="74348"/>
                  </a:cubicBezTo>
                  <a:close/>
                  <a:moveTo>
                    <a:pt x="71728" y="119892"/>
                  </a:moveTo>
                  <a:cubicBezTo>
                    <a:pt x="70480" y="124854"/>
                    <a:pt x="66580" y="128395"/>
                    <a:pt x="62679" y="131761"/>
                  </a:cubicBezTo>
                  <a:cubicBezTo>
                    <a:pt x="61082" y="133182"/>
                    <a:pt x="53996" y="138851"/>
                    <a:pt x="46370" y="138851"/>
                  </a:cubicBezTo>
                  <a:cubicBezTo>
                    <a:pt x="39808" y="138851"/>
                    <a:pt x="33421" y="134247"/>
                    <a:pt x="33421" y="121661"/>
                  </a:cubicBezTo>
                  <a:cubicBezTo>
                    <a:pt x="33421" y="112268"/>
                    <a:pt x="38569" y="92777"/>
                    <a:pt x="42644" y="85687"/>
                  </a:cubicBezTo>
                  <a:cubicBezTo>
                    <a:pt x="50802" y="71515"/>
                    <a:pt x="59843" y="68853"/>
                    <a:pt x="64809" y="68853"/>
                  </a:cubicBezTo>
                  <a:cubicBezTo>
                    <a:pt x="77217" y="68853"/>
                    <a:pt x="80594" y="82320"/>
                    <a:pt x="80594" y="84273"/>
                  </a:cubicBezTo>
                  <a:cubicBezTo>
                    <a:pt x="80594" y="84980"/>
                    <a:pt x="80236" y="86219"/>
                    <a:pt x="80061" y="86751"/>
                  </a:cubicBezTo>
                  <a:lnTo>
                    <a:pt x="71728" y="119892"/>
                  </a:lnTo>
                  <a:close/>
                  <a:moveTo>
                    <a:pt x="164914" y="24375"/>
                  </a:moveTo>
                  <a:cubicBezTo>
                    <a:pt x="165098" y="24018"/>
                    <a:pt x="165630" y="21715"/>
                    <a:pt x="165630" y="21532"/>
                  </a:cubicBezTo>
                  <a:cubicBezTo>
                    <a:pt x="165630" y="20651"/>
                    <a:pt x="164914" y="19056"/>
                    <a:pt x="162793" y="19056"/>
                  </a:cubicBezTo>
                  <a:cubicBezTo>
                    <a:pt x="159243" y="19056"/>
                    <a:pt x="144530" y="20468"/>
                    <a:pt x="140097" y="20825"/>
                  </a:cubicBezTo>
                  <a:cubicBezTo>
                    <a:pt x="138675" y="21000"/>
                    <a:pt x="136197" y="21183"/>
                    <a:pt x="136197" y="24899"/>
                  </a:cubicBezTo>
                  <a:cubicBezTo>
                    <a:pt x="136197" y="27383"/>
                    <a:pt x="138675" y="27383"/>
                    <a:pt x="140804" y="27383"/>
                  </a:cubicBezTo>
                  <a:cubicBezTo>
                    <a:pt x="149312" y="27383"/>
                    <a:pt x="149312" y="28622"/>
                    <a:pt x="149312" y="30044"/>
                  </a:cubicBezTo>
                  <a:cubicBezTo>
                    <a:pt x="149312" y="31282"/>
                    <a:pt x="147540" y="38373"/>
                    <a:pt x="146476" y="42446"/>
                  </a:cubicBezTo>
                  <a:lnTo>
                    <a:pt x="142401" y="58755"/>
                  </a:lnTo>
                  <a:cubicBezTo>
                    <a:pt x="140804" y="64773"/>
                    <a:pt x="131049" y="103590"/>
                    <a:pt x="130699" y="105893"/>
                  </a:cubicBezTo>
                  <a:cubicBezTo>
                    <a:pt x="129810" y="110141"/>
                    <a:pt x="129810" y="112451"/>
                    <a:pt x="129810" y="114571"/>
                  </a:cubicBezTo>
                  <a:cubicBezTo>
                    <a:pt x="129810" y="132476"/>
                    <a:pt x="141162" y="143814"/>
                    <a:pt x="155874" y="143814"/>
                  </a:cubicBezTo>
                  <a:cubicBezTo>
                    <a:pt x="178039" y="143814"/>
                    <a:pt x="201624" y="119717"/>
                    <a:pt x="201624" y="93483"/>
                  </a:cubicBezTo>
                  <a:cubicBezTo>
                    <a:pt x="201624" y="72752"/>
                    <a:pt x="187261" y="63891"/>
                    <a:pt x="175028" y="63891"/>
                  </a:cubicBezTo>
                  <a:cubicBezTo>
                    <a:pt x="165804" y="63891"/>
                    <a:pt x="158004" y="69029"/>
                    <a:pt x="152681" y="73633"/>
                  </a:cubicBezTo>
                  <a:lnTo>
                    <a:pt x="164914" y="24375"/>
                  </a:lnTo>
                  <a:close/>
                  <a:moveTo>
                    <a:pt x="156049" y="138851"/>
                  </a:moveTo>
                  <a:cubicBezTo>
                    <a:pt x="147366" y="138851"/>
                    <a:pt x="142401" y="131229"/>
                    <a:pt x="142401" y="120780"/>
                  </a:cubicBezTo>
                  <a:cubicBezTo>
                    <a:pt x="142401" y="114222"/>
                    <a:pt x="143998" y="108196"/>
                    <a:pt x="148963" y="88171"/>
                  </a:cubicBezTo>
                  <a:cubicBezTo>
                    <a:pt x="150028" y="84804"/>
                    <a:pt x="150028" y="84448"/>
                    <a:pt x="153396" y="80549"/>
                  </a:cubicBezTo>
                  <a:cubicBezTo>
                    <a:pt x="160132" y="72752"/>
                    <a:pt x="168108" y="68853"/>
                    <a:pt x="174496" y="68853"/>
                  </a:cubicBezTo>
                  <a:cubicBezTo>
                    <a:pt x="181407" y="68853"/>
                    <a:pt x="187437" y="73991"/>
                    <a:pt x="187437" y="86044"/>
                  </a:cubicBezTo>
                  <a:cubicBezTo>
                    <a:pt x="187437" y="93309"/>
                    <a:pt x="183536" y="111388"/>
                    <a:pt x="178213" y="121661"/>
                  </a:cubicBezTo>
                  <a:cubicBezTo>
                    <a:pt x="173963" y="130349"/>
                    <a:pt x="165098" y="138851"/>
                    <a:pt x="156049" y="1388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orme libre : forme 300">
              <a:extLst>
                <a:ext uri="{FF2B5EF4-FFF2-40B4-BE49-F238E27FC236}">
                  <a16:creationId xmlns:a16="http://schemas.microsoft.com/office/drawing/2014/main" id="{A48BB262-E9CC-427F-B47E-048AB6ABBBC2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>
            <a:xfrm>
              <a:off x="10990193" y="-13297998"/>
              <a:ext cx="50843" cy="101630"/>
            </a:xfrm>
            <a:custGeom>
              <a:avLst/>
              <a:gdLst>
                <a:gd name="connsiteX0" fmla="*/ 48698 w 50842"/>
                <a:gd name="connsiteY0" fmla="*/ 45631 h 101630"/>
                <a:gd name="connsiteX1" fmla="*/ 32491 w 50842"/>
                <a:gd name="connsiteY1" fmla="*/ 19056 h 101630"/>
                <a:gd name="connsiteX2" fmla="*/ 19066 w 50842"/>
                <a:gd name="connsiteY2" fmla="*/ 32474 h 101630"/>
                <a:gd name="connsiteX3" fmla="*/ 32491 w 50842"/>
                <a:gd name="connsiteY3" fmla="*/ 45885 h 101630"/>
                <a:gd name="connsiteX4" fmla="*/ 41349 w 50842"/>
                <a:gd name="connsiteY4" fmla="*/ 42598 h 101630"/>
                <a:gd name="connsiteX5" fmla="*/ 42621 w 50842"/>
                <a:gd name="connsiteY5" fmla="*/ 41835 h 101630"/>
                <a:gd name="connsiteX6" fmla="*/ 43129 w 50842"/>
                <a:gd name="connsiteY6" fmla="*/ 45631 h 101630"/>
                <a:gd name="connsiteX7" fmla="*/ 25906 w 50842"/>
                <a:gd name="connsiteY7" fmla="*/ 87895 h 101630"/>
                <a:gd name="connsiteX8" fmla="*/ 23117 w 50842"/>
                <a:gd name="connsiteY8" fmla="*/ 91944 h 101630"/>
                <a:gd name="connsiteX9" fmla="*/ 25652 w 50842"/>
                <a:gd name="connsiteY9" fmla="*/ 94731 h 101630"/>
                <a:gd name="connsiteX10" fmla="*/ 48698 w 50842"/>
                <a:gd name="connsiteY10" fmla="*/ 45631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42" h="101630">
                  <a:moveTo>
                    <a:pt x="48698" y="45631"/>
                  </a:moveTo>
                  <a:cubicBezTo>
                    <a:pt x="48698" y="28925"/>
                    <a:pt x="42366" y="19056"/>
                    <a:pt x="32491" y="19056"/>
                  </a:cubicBezTo>
                  <a:cubicBezTo>
                    <a:pt x="24134" y="19056"/>
                    <a:pt x="19066" y="25384"/>
                    <a:pt x="19066" y="32474"/>
                  </a:cubicBezTo>
                  <a:cubicBezTo>
                    <a:pt x="19066" y="39302"/>
                    <a:pt x="24134" y="45885"/>
                    <a:pt x="32491" y="45885"/>
                  </a:cubicBezTo>
                  <a:cubicBezTo>
                    <a:pt x="35526" y="45885"/>
                    <a:pt x="38823" y="44868"/>
                    <a:pt x="41349" y="42598"/>
                  </a:cubicBezTo>
                  <a:cubicBezTo>
                    <a:pt x="42112" y="42089"/>
                    <a:pt x="42366" y="41835"/>
                    <a:pt x="42621" y="41835"/>
                  </a:cubicBezTo>
                  <a:cubicBezTo>
                    <a:pt x="42874" y="41835"/>
                    <a:pt x="43129" y="42089"/>
                    <a:pt x="43129" y="45631"/>
                  </a:cubicBezTo>
                  <a:cubicBezTo>
                    <a:pt x="43129" y="64361"/>
                    <a:pt x="34263" y="79541"/>
                    <a:pt x="25906" y="87895"/>
                  </a:cubicBezTo>
                  <a:cubicBezTo>
                    <a:pt x="23117" y="90682"/>
                    <a:pt x="23117" y="91189"/>
                    <a:pt x="23117" y="91944"/>
                  </a:cubicBezTo>
                  <a:cubicBezTo>
                    <a:pt x="23117" y="93723"/>
                    <a:pt x="24389" y="94731"/>
                    <a:pt x="25652" y="94731"/>
                  </a:cubicBezTo>
                  <a:cubicBezTo>
                    <a:pt x="28440" y="94731"/>
                    <a:pt x="48698" y="75246"/>
                    <a:pt x="48698" y="456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orme libre : forme 301">
              <a:extLst>
                <a:ext uri="{FF2B5EF4-FFF2-40B4-BE49-F238E27FC236}">
                  <a16:creationId xmlns:a16="http://schemas.microsoft.com/office/drawing/2014/main" id="{CB4FE9C8-7E9F-46C9-AFDD-C1D9EA743D52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>
            <a:xfrm>
              <a:off x="11150313" y="-13487291"/>
              <a:ext cx="127107" cy="25408"/>
            </a:xfrm>
            <a:custGeom>
              <a:avLst/>
              <a:gdLst>
                <a:gd name="connsiteX0" fmla="*/ 110488 w 127106"/>
                <a:gd name="connsiteY0" fmla="*/ 26901 h 25407"/>
                <a:gd name="connsiteX1" fmla="*/ 110488 w 127106"/>
                <a:gd name="connsiteY1" fmla="*/ 19056 h 25407"/>
                <a:gd name="connsiteX2" fmla="*/ 19066 w 127106"/>
                <a:gd name="connsiteY2" fmla="*/ 19056 h 25407"/>
                <a:gd name="connsiteX3" fmla="*/ 19066 w 127106"/>
                <a:gd name="connsiteY3" fmla="*/ 26901 h 25407"/>
                <a:gd name="connsiteX4" fmla="*/ 110488 w 127106"/>
                <a:gd name="connsiteY4" fmla="*/ 26901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106" h="25407">
                  <a:moveTo>
                    <a:pt x="110488" y="26901"/>
                  </a:moveTo>
                  <a:lnTo>
                    <a:pt x="110488" y="19056"/>
                  </a:lnTo>
                  <a:lnTo>
                    <a:pt x="19066" y="19056"/>
                  </a:lnTo>
                  <a:lnTo>
                    <a:pt x="19066" y="26901"/>
                  </a:lnTo>
                  <a:lnTo>
                    <a:pt x="110488" y="2690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orme libre : forme 302">
              <a:extLst>
                <a:ext uri="{FF2B5EF4-FFF2-40B4-BE49-F238E27FC236}">
                  <a16:creationId xmlns:a16="http://schemas.microsoft.com/office/drawing/2014/main" id="{0F415CAD-2898-4343-A2BC-923B6E773DCD}"/>
                </a:ext>
              </a:extLst>
            </p:cNvPr>
            <p:cNvSpPr/>
            <p:nvPr>
              <p:custDataLst>
                <p:tags r:id="rId104"/>
              </p:custDataLst>
            </p:nvPr>
          </p:nvSpPr>
          <p:spPr>
            <a:xfrm>
              <a:off x="11088325" y="-13446815"/>
              <a:ext cx="177949" cy="254075"/>
            </a:xfrm>
            <a:custGeom>
              <a:avLst/>
              <a:gdLst>
                <a:gd name="connsiteX0" fmla="*/ 133779 w 177949"/>
                <a:gd name="connsiteY0" fmla="*/ 25637 h 254075"/>
                <a:gd name="connsiteX1" fmla="*/ 134542 w 177949"/>
                <a:gd name="connsiteY1" fmla="*/ 21842 h 254075"/>
                <a:gd name="connsiteX2" fmla="*/ 131499 w 177949"/>
                <a:gd name="connsiteY2" fmla="*/ 19056 h 254075"/>
                <a:gd name="connsiteX3" fmla="*/ 127703 w 177949"/>
                <a:gd name="connsiteY3" fmla="*/ 24122 h 254075"/>
                <a:gd name="connsiteX4" fmla="*/ 85670 w 177949"/>
                <a:gd name="connsiteY4" fmla="*/ 191414 h 254075"/>
                <a:gd name="connsiteX5" fmla="*/ 56801 w 177949"/>
                <a:gd name="connsiteY5" fmla="*/ 163069 h 254075"/>
                <a:gd name="connsiteX6" fmla="*/ 70473 w 177949"/>
                <a:gd name="connsiteY6" fmla="*/ 115993 h 254075"/>
                <a:gd name="connsiteX7" fmla="*/ 73261 w 177949"/>
                <a:gd name="connsiteY7" fmla="*/ 103592 h 254075"/>
                <a:gd name="connsiteX8" fmla="*/ 52495 w 177949"/>
                <a:gd name="connsiteY8" fmla="*/ 82837 h 254075"/>
                <a:gd name="connsiteX9" fmla="*/ 19066 w 177949"/>
                <a:gd name="connsiteY9" fmla="*/ 121813 h 254075"/>
                <a:gd name="connsiteX10" fmla="*/ 22109 w 177949"/>
                <a:gd name="connsiteY10" fmla="*/ 124338 h 254075"/>
                <a:gd name="connsiteX11" fmla="*/ 26160 w 177949"/>
                <a:gd name="connsiteY11" fmla="*/ 119788 h 254075"/>
                <a:gd name="connsiteX12" fmla="*/ 51733 w 177949"/>
                <a:gd name="connsiteY12" fmla="*/ 88402 h 254075"/>
                <a:gd name="connsiteX13" fmla="*/ 58064 w 177949"/>
                <a:gd name="connsiteY13" fmla="*/ 96500 h 254075"/>
                <a:gd name="connsiteX14" fmla="*/ 52241 w 177949"/>
                <a:gd name="connsiteY14" fmla="*/ 118264 h 254075"/>
                <a:gd name="connsiteX15" fmla="*/ 40086 w 177949"/>
                <a:gd name="connsiteY15" fmla="*/ 161044 h 254075"/>
                <a:gd name="connsiteX16" fmla="*/ 84152 w 177949"/>
                <a:gd name="connsiteY16" fmla="*/ 196980 h 254075"/>
                <a:gd name="connsiteX17" fmla="*/ 78576 w 177949"/>
                <a:gd name="connsiteY17" fmla="*/ 220013 h 254075"/>
                <a:gd name="connsiteX18" fmla="*/ 72753 w 177949"/>
                <a:gd name="connsiteY18" fmla="*/ 244056 h 254075"/>
                <a:gd name="connsiteX19" fmla="*/ 75795 w 177949"/>
                <a:gd name="connsiteY19" fmla="*/ 246588 h 254075"/>
                <a:gd name="connsiteX20" fmla="*/ 78067 w 177949"/>
                <a:gd name="connsiteY20" fmla="*/ 245571 h 254075"/>
                <a:gd name="connsiteX21" fmla="*/ 81110 w 177949"/>
                <a:gd name="connsiteY21" fmla="*/ 235195 h 254075"/>
                <a:gd name="connsiteX22" fmla="*/ 90730 w 177949"/>
                <a:gd name="connsiteY22" fmla="*/ 197488 h 254075"/>
                <a:gd name="connsiteX23" fmla="*/ 146188 w 177949"/>
                <a:gd name="connsiteY23" fmla="*/ 170405 h 254075"/>
                <a:gd name="connsiteX24" fmla="*/ 164675 w 177949"/>
                <a:gd name="connsiteY24" fmla="*/ 140035 h 254075"/>
                <a:gd name="connsiteX25" fmla="*/ 172523 w 177949"/>
                <a:gd name="connsiteY25" fmla="*/ 100551 h 254075"/>
                <a:gd name="connsiteX26" fmla="*/ 161385 w 177949"/>
                <a:gd name="connsiteY26" fmla="*/ 82837 h 254075"/>
                <a:gd name="connsiteX27" fmla="*/ 148723 w 177949"/>
                <a:gd name="connsiteY27" fmla="*/ 94984 h 254075"/>
                <a:gd name="connsiteX28" fmla="*/ 152520 w 177949"/>
                <a:gd name="connsiteY28" fmla="*/ 101821 h 254075"/>
                <a:gd name="connsiteX29" fmla="*/ 161640 w 177949"/>
                <a:gd name="connsiteY29" fmla="*/ 123330 h 254075"/>
                <a:gd name="connsiteX30" fmla="*/ 139603 w 177949"/>
                <a:gd name="connsiteY30" fmla="*/ 169389 h 254075"/>
                <a:gd name="connsiteX31" fmla="*/ 92001 w 177949"/>
                <a:gd name="connsiteY31" fmla="*/ 191913 h 254075"/>
                <a:gd name="connsiteX32" fmla="*/ 133779 w 177949"/>
                <a:gd name="connsiteY32" fmla="*/ 25637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7949" h="254075">
                  <a:moveTo>
                    <a:pt x="133779" y="25637"/>
                  </a:moveTo>
                  <a:cubicBezTo>
                    <a:pt x="134034" y="24621"/>
                    <a:pt x="134542" y="23105"/>
                    <a:pt x="134542" y="21842"/>
                  </a:cubicBezTo>
                  <a:cubicBezTo>
                    <a:pt x="134542" y="19310"/>
                    <a:pt x="132771" y="19056"/>
                    <a:pt x="131499" y="19056"/>
                  </a:cubicBezTo>
                  <a:cubicBezTo>
                    <a:pt x="128973" y="19056"/>
                    <a:pt x="128720" y="19564"/>
                    <a:pt x="127703" y="24122"/>
                  </a:cubicBezTo>
                  <a:lnTo>
                    <a:pt x="85670" y="191414"/>
                  </a:lnTo>
                  <a:cubicBezTo>
                    <a:pt x="66421" y="189135"/>
                    <a:pt x="56801" y="179766"/>
                    <a:pt x="56801" y="163069"/>
                  </a:cubicBezTo>
                  <a:cubicBezTo>
                    <a:pt x="56801" y="158003"/>
                    <a:pt x="56801" y="151420"/>
                    <a:pt x="70473" y="115993"/>
                  </a:cubicBezTo>
                  <a:cubicBezTo>
                    <a:pt x="71490" y="112952"/>
                    <a:pt x="73261" y="108649"/>
                    <a:pt x="73261" y="103592"/>
                  </a:cubicBezTo>
                  <a:cubicBezTo>
                    <a:pt x="73261" y="92197"/>
                    <a:pt x="65158" y="82837"/>
                    <a:pt x="52495" y="82837"/>
                  </a:cubicBezTo>
                  <a:cubicBezTo>
                    <a:pt x="28440" y="82837"/>
                    <a:pt x="19066" y="119535"/>
                    <a:pt x="19066" y="121813"/>
                  </a:cubicBezTo>
                  <a:cubicBezTo>
                    <a:pt x="19066" y="124338"/>
                    <a:pt x="21600" y="124338"/>
                    <a:pt x="22109" y="124338"/>
                  </a:cubicBezTo>
                  <a:cubicBezTo>
                    <a:pt x="24642" y="124338"/>
                    <a:pt x="24897" y="123839"/>
                    <a:pt x="26160" y="119788"/>
                  </a:cubicBezTo>
                  <a:cubicBezTo>
                    <a:pt x="33000" y="95747"/>
                    <a:pt x="43129" y="88402"/>
                    <a:pt x="51733" y="88402"/>
                  </a:cubicBezTo>
                  <a:cubicBezTo>
                    <a:pt x="53758" y="88402"/>
                    <a:pt x="58064" y="88402"/>
                    <a:pt x="58064" y="96500"/>
                  </a:cubicBezTo>
                  <a:cubicBezTo>
                    <a:pt x="58064" y="103083"/>
                    <a:pt x="55538" y="109412"/>
                    <a:pt x="52241" y="118264"/>
                  </a:cubicBezTo>
                  <a:cubicBezTo>
                    <a:pt x="40086" y="150158"/>
                    <a:pt x="40086" y="156741"/>
                    <a:pt x="40086" y="161044"/>
                  </a:cubicBezTo>
                  <a:cubicBezTo>
                    <a:pt x="40086" y="185086"/>
                    <a:pt x="59835" y="195463"/>
                    <a:pt x="84152" y="196980"/>
                  </a:cubicBezTo>
                  <a:cubicBezTo>
                    <a:pt x="82127" y="206087"/>
                    <a:pt x="82127" y="206594"/>
                    <a:pt x="78576" y="220013"/>
                  </a:cubicBezTo>
                  <a:cubicBezTo>
                    <a:pt x="77821" y="222792"/>
                    <a:pt x="72753" y="243293"/>
                    <a:pt x="72753" y="244056"/>
                  </a:cubicBezTo>
                  <a:cubicBezTo>
                    <a:pt x="72753" y="244309"/>
                    <a:pt x="72753" y="246588"/>
                    <a:pt x="75795" y="246588"/>
                  </a:cubicBezTo>
                  <a:cubicBezTo>
                    <a:pt x="76296" y="246588"/>
                    <a:pt x="77567" y="246588"/>
                    <a:pt x="78067" y="245571"/>
                  </a:cubicBezTo>
                  <a:cubicBezTo>
                    <a:pt x="78830" y="245064"/>
                    <a:pt x="80347" y="238735"/>
                    <a:pt x="81110" y="235195"/>
                  </a:cubicBezTo>
                  <a:lnTo>
                    <a:pt x="90730" y="197488"/>
                  </a:lnTo>
                  <a:cubicBezTo>
                    <a:pt x="100104" y="197488"/>
                    <a:pt x="122388" y="197488"/>
                    <a:pt x="146188" y="170405"/>
                  </a:cubicBezTo>
                  <a:cubicBezTo>
                    <a:pt x="156572" y="158766"/>
                    <a:pt x="161887" y="147626"/>
                    <a:pt x="164675" y="140035"/>
                  </a:cubicBezTo>
                  <a:cubicBezTo>
                    <a:pt x="166955" y="133708"/>
                    <a:pt x="172523" y="111690"/>
                    <a:pt x="172523" y="100551"/>
                  </a:cubicBezTo>
                  <a:cubicBezTo>
                    <a:pt x="172523" y="86377"/>
                    <a:pt x="165691" y="82837"/>
                    <a:pt x="161385" y="82837"/>
                  </a:cubicBezTo>
                  <a:cubicBezTo>
                    <a:pt x="155054" y="82837"/>
                    <a:pt x="148723" y="89418"/>
                    <a:pt x="148723" y="94984"/>
                  </a:cubicBezTo>
                  <a:cubicBezTo>
                    <a:pt x="148723" y="98271"/>
                    <a:pt x="150240" y="99796"/>
                    <a:pt x="152520" y="101821"/>
                  </a:cubicBezTo>
                  <a:cubicBezTo>
                    <a:pt x="155309" y="104600"/>
                    <a:pt x="161640" y="111181"/>
                    <a:pt x="161640" y="123330"/>
                  </a:cubicBezTo>
                  <a:cubicBezTo>
                    <a:pt x="161640" y="139527"/>
                    <a:pt x="148468" y="160281"/>
                    <a:pt x="139603" y="169389"/>
                  </a:cubicBezTo>
                  <a:cubicBezTo>
                    <a:pt x="117319" y="191913"/>
                    <a:pt x="101113" y="191913"/>
                    <a:pt x="92001" y="191913"/>
                  </a:cubicBezTo>
                  <a:lnTo>
                    <a:pt x="133779" y="2563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orme libre : forme 303">
              <a:extLst>
                <a:ext uri="{FF2B5EF4-FFF2-40B4-BE49-F238E27FC236}">
                  <a16:creationId xmlns:a16="http://schemas.microsoft.com/office/drawing/2014/main" id="{57AC96F4-804E-4D67-94A3-2A5DD21F1DE6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>
            <a:xfrm>
              <a:off x="11316089" y="-13495116"/>
              <a:ext cx="50843" cy="50815"/>
            </a:xfrm>
            <a:custGeom>
              <a:avLst/>
              <a:gdLst>
                <a:gd name="connsiteX0" fmla="*/ 39284 w 50842"/>
                <a:gd name="connsiteY0" fmla="*/ 29339 h 50815"/>
                <a:gd name="connsiteX1" fmla="*/ 29179 w 50842"/>
                <a:gd name="connsiteY1" fmla="*/ 19056 h 50815"/>
                <a:gd name="connsiteX2" fmla="*/ 19066 w 50842"/>
                <a:gd name="connsiteY2" fmla="*/ 29163 h 50815"/>
                <a:gd name="connsiteX3" fmla="*/ 29179 w 50842"/>
                <a:gd name="connsiteY3" fmla="*/ 39437 h 50815"/>
                <a:gd name="connsiteX4" fmla="*/ 39284 w 50842"/>
                <a:gd name="connsiteY4" fmla="*/ 29339 h 5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2" h="50815">
                  <a:moveTo>
                    <a:pt x="39284" y="29339"/>
                  </a:moveTo>
                  <a:cubicBezTo>
                    <a:pt x="39284" y="23669"/>
                    <a:pt x="34851" y="19056"/>
                    <a:pt x="29179" y="19056"/>
                  </a:cubicBezTo>
                  <a:cubicBezTo>
                    <a:pt x="23149" y="19056"/>
                    <a:pt x="19066" y="24018"/>
                    <a:pt x="19066" y="29163"/>
                  </a:cubicBezTo>
                  <a:cubicBezTo>
                    <a:pt x="19066" y="34833"/>
                    <a:pt x="23499" y="39437"/>
                    <a:pt x="29179" y="39437"/>
                  </a:cubicBezTo>
                  <a:cubicBezTo>
                    <a:pt x="35200" y="39437"/>
                    <a:pt x="39284" y="34475"/>
                    <a:pt x="39284" y="293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orme libre : forme 304">
              <a:extLst>
                <a:ext uri="{FF2B5EF4-FFF2-40B4-BE49-F238E27FC236}">
                  <a16:creationId xmlns:a16="http://schemas.microsoft.com/office/drawing/2014/main" id="{FD17BD3B-CDCD-42F3-B7E5-9C1CFFFF8179}"/>
                </a:ext>
              </a:extLst>
            </p:cNvPr>
            <p:cNvSpPr/>
            <p:nvPr>
              <p:custDataLst>
                <p:tags r:id="rId106"/>
              </p:custDataLst>
            </p:nvPr>
          </p:nvSpPr>
          <p:spPr>
            <a:xfrm>
              <a:off x="11266039" y="-13453821"/>
              <a:ext cx="127107" cy="101630"/>
            </a:xfrm>
            <a:custGeom>
              <a:avLst/>
              <a:gdLst>
                <a:gd name="connsiteX0" fmla="*/ 105062 w 127106"/>
                <a:gd name="connsiteY0" fmla="*/ 72222 h 101630"/>
                <a:gd name="connsiteX1" fmla="*/ 127933 w 127106"/>
                <a:gd name="connsiteY1" fmla="*/ 29863 h 101630"/>
                <a:gd name="connsiteX2" fmla="*/ 124922 w 127106"/>
                <a:gd name="connsiteY2" fmla="*/ 27560 h 101630"/>
                <a:gd name="connsiteX3" fmla="*/ 121196 w 127106"/>
                <a:gd name="connsiteY3" fmla="*/ 31990 h 101630"/>
                <a:gd name="connsiteX4" fmla="*/ 104704 w 127106"/>
                <a:gd name="connsiteY4" fmla="*/ 64068 h 101630"/>
                <a:gd name="connsiteX5" fmla="*/ 103823 w 127106"/>
                <a:gd name="connsiteY5" fmla="*/ 47942 h 101630"/>
                <a:gd name="connsiteX6" fmla="*/ 70131 w 127106"/>
                <a:gd name="connsiteY6" fmla="*/ 19056 h 101630"/>
                <a:gd name="connsiteX7" fmla="*/ 19066 w 127106"/>
                <a:gd name="connsiteY7" fmla="*/ 68148 h 101630"/>
                <a:gd name="connsiteX8" fmla="*/ 51510 w 127106"/>
                <a:gd name="connsiteY8" fmla="*/ 98978 h 101630"/>
                <a:gd name="connsiteX9" fmla="*/ 92470 w 127106"/>
                <a:gd name="connsiteY9" fmla="*/ 83917 h 101630"/>
                <a:gd name="connsiteX10" fmla="*/ 110917 w 127106"/>
                <a:gd name="connsiteY10" fmla="*/ 98978 h 101630"/>
                <a:gd name="connsiteX11" fmla="*/ 127583 w 127106"/>
                <a:gd name="connsiteY11" fmla="*/ 86577 h 101630"/>
                <a:gd name="connsiteX12" fmla="*/ 124564 w 127106"/>
                <a:gd name="connsiteY12" fmla="*/ 84449 h 101630"/>
                <a:gd name="connsiteX13" fmla="*/ 121554 w 127106"/>
                <a:gd name="connsiteY13" fmla="*/ 86219 h 101630"/>
                <a:gd name="connsiteX14" fmla="*/ 111449 w 127106"/>
                <a:gd name="connsiteY14" fmla="*/ 94016 h 101630"/>
                <a:gd name="connsiteX15" fmla="*/ 105062 w 127106"/>
                <a:gd name="connsiteY15" fmla="*/ 72222 h 101630"/>
                <a:gd name="connsiteX16" fmla="*/ 91231 w 127106"/>
                <a:gd name="connsiteY16" fmla="*/ 78248 h 101630"/>
                <a:gd name="connsiteX17" fmla="*/ 52042 w 127106"/>
                <a:gd name="connsiteY17" fmla="*/ 94016 h 101630"/>
                <a:gd name="connsiteX18" fmla="*/ 33778 w 127106"/>
                <a:gd name="connsiteY18" fmla="*/ 74349 h 101630"/>
                <a:gd name="connsiteX19" fmla="*/ 45488 w 127106"/>
                <a:gd name="connsiteY19" fmla="*/ 37658 h 101630"/>
                <a:gd name="connsiteX20" fmla="*/ 69957 w 127106"/>
                <a:gd name="connsiteY20" fmla="*/ 24018 h 101630"/>
                <a:gd name="connsiteX21" fmla="*/ 89634 w 127106"/>
                <a:gd name="connsiteY21" fmla="*/ 48647 h 101630"/>
                <a:gd name="connsiteX22" fmla="*/ 91231 w 127106"/>
                <a:gd name="connsiteY22" fmla="*/ 78248 h 10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106" h="101630">
                  <a:moveTo>
                    <a:pt x="105062" y="72222"/>
                  </a:moveTo>
                  <a:cubicBezTo>
                    <a:pt x="121371" y="55381"/>
                    <a:pt x="127933" y="31815"/>
                    <a:pt x="127933" y="29863"/>
                  </a:cubicBezTo>
                  <a:cubicBezTo>
                    <a:pt x="127933" y="27560"/>
                    <a:pt x="125804" y="27560"/>
                    <a:pt x="124922" y="27560"/>
                  </a:cubicBezTo>
                  <a:cubicBezTo>
                    <a:pt x="122436" y="27560"/>
                    <a:pt x="122436" y="28092"/>
                    <a:pt x="121196" y="31990"/>
                  </a:cubicBezTo>
                  <a:cubicBezTo>
                    <a:pt x="118003" y="43685"/>
                    <a:pt x="112156" y="54500"/>
                    <a:pt x="104704" y="64068"/>
                  </a:cubicBezTo>
                  <a:cubicBezTo>
                    <a:pt x="104529" y="61407"/>
                    <a:pt x="104172" y="49537"/>
                    <a:pt x="103823" y="47942"/>
                  </a:cubicBezTo>
                  <a:cubicBezTo>
                    <a:pt x="101161" y="30395"/>
                    <a:pt x="87862" y="19056"/>
                    <a:pt x="70131" y="19056"/>
                  </a:cubicBezTo>
                  <a:cubicBezTo>
                    <a:pt x="44066" y="19056"/>
                    <a:pt x="19066" y="43336"/>
                    <a:pt x="19066" y="68148"/>
                  </a:cubicBezTo>
                  <a:cubicBezTo>
                    <a:pt x="19066" y="84449"/>
                    <a:pt x="30943" y="98978"/>
                    <a:pt x="51510" y="98978"/>
                  </a:cubicBezTo>
                  <a:cubicBezTo>
                    <a:pt x="67827" y="98978"/>
                    <a:pt x="82540" y="91539"/>
                    <a:pt x="92470" y="83917"/>
                  </a:cubicBezTo>
                  <a:cubicBezTo>
                    <a:pt x="96553" y="96851"/>
                    <a:pt x="105594" y="98978"/>
                    <a:pt x="110917" y="98978"/>
                  </a:cubicBezTo>
                  <a:cubicBezTo>
                    <a:pt x="121196" y="98978"/>
                    <a:pt x="127583" y="90300"/>
                    <a:pt x="127583" y="86577"/>
                  </a:cubicBezTo>
                  <a:cubicBezTo>
                    <a:pt x="127583" y="84449"/>
                    <a:pt x="125454" y="84449"/>
                    <a:pt x="124564" y="84449"/>
                  </a:cubicBezTo>
                  <a:cubicBezTo>
                    <a:pt x="122261" y="84449"/>
                    <a:pt x="121903" y="85155"/>
                    <a:pt x="121554" y="86219"/>
                  </a:cubicBezTo>
                  <a:cubicBezTo>
                    <a:pt x="119067" y="92952"/>
                    <a:pt x="113570" y="94016"/>
                    <a:pt x="111449" y="94016"/>
                  </a:cubicBezTo>
                  <a:cubicBezTo>
                    <a:pt x="108962" y="94016"/>
                    <a:pt x="105951" y="94016"/>
                    <a:pt x="105062" y="72222"/>
                  </a:cubicBezTo>
                  <a:close/>
                  <a:moveTo>
                    <a:pt x="91231" y="78248"/>
                  </a:moveTo>
                  <a:cubicBezTo>
                    <a:pt x="73857" y="92420"/>
                    <a:pt x="58787" y="94016"/>
                    <a:pt x="52042" y="94016"/>
                  </a:cubicBezTo>
                  <a:cubicBezTo>
                    <a:pt x="40341" y="94016"/>
                    <a:pt x="33778" y="86219"/>
                    <a:pt x="33778" y="74349"/>
                  </a:cubicBezTo>
                  <a:cubicBezTo>
                    <a:pt x="33778" y="69204"/>
                    <a:pt x="36265" y="49894"/>
                    <a:pt x="45488" y="37658"/>
                  </a:cubicBezTo>
                  <a:cubicBezTo>
                    <a:pt x="53639" y="27028"/>
                    <a:pt x="63744" y="24018"/>
                    <a:pt x="69957" y="24018"/>
                  </a:cubicBezTo>
                  <a:cubicBezTo>
                    <a:pt x="84137" y="24018"/>
                    <a:pt x="88220" y="37658"/>
                    <a:pt x="89634" y="48647"/>
                  </a:cubicBezTo>
                  <a:cubicBezTo>
                    <a:pt x="90699" y="56271"/>
                    <a:pt x="90341" y="68855"/>
                    <a:pt x="91231" y="782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orme libre : forme 305">
              <a:extLst>
                <a:ext uri="{FF2B5EF4-FFF2-40B4-BE49-F238E27FC236}">
                  <a16:creationId xmlns:a16="http://schemas.microsoft.com/office/drawing/2014/main" id="{9E8E681D-586F-4CBD-8257-C715AAA6A0CC}"/>
                </a:ext>
              </a:extLst>
            </p:cNvPr>
            <p:cNvSpPr/>
            <p:nvPr>
              <p:custDataLst>
                <p:tags r:id="rId107"/>
              </p:custDataLst>
            </p:nvPr>
          </p:nvSpPr>
          <p:spPr>
            <a:xfrm>
              <a:off x="11257670" y="-13331578"/>
              <a:ext cx="101685" cy="152445"/>
            </a:xfrm>
            <a:custGeom>
              <a:avLst/>
              <a:gdLst>
                <a:gd name="connsiteX0" fmla="*/ 54171 w 101685"/>
                <a:gd name="connsiteY0" fmla="*/ 24376 h 152445"/>
                <a:gd name="connsiteX1" fmla="*/ 54886 w 101685"/>
                <a:gd name="connsiteY1" fmla="*/ 21534 h 152445"/>
                <a:gd name="connsiteX2" fmla="*/ 52050 w 101685"/>
                <a:gd name="connsiteY2" fmla="*/ 19056 h 152445"/>
                <a:gd name="connsiteX3" fmla="*/ 29353 w 101685"/>
                <a:gd name="connsiteY3" fmla="*/ 20827 h 152445"/>
                <a:gd name="connsiteX4" fmla="*/ 25453 w 101685"/>
                <a:gd name="connsiteY4" fmla="*/ 24899 h 152445"/>
                <a:gd name="connsiteX5" fmla="*/ 30061 w 101685"/>
                <a:gd name="connsiteY5" fmla="*/ 27385 h 152445"/>
                <a:gd name="connsiteX6" fmla="*/ 38569 w 101685"/>
                <a:gd name="connsiteY6" fmla="*/ 30044 h 152445"/>
                <a:gd name="connsiteX7" fmla="*/ 35732 w 101685"/>
                <a:gd name="connsiteY7" fmla="*/ 42447 h 152445"/>
                <a:gd name="connsiteX8" fmla="*/ 31657 w 101685"/>
                <a:gd name="connsiteY8" fmla="*/ 58755 h 152445"/>
                <a:gd name="connsiteX9" fmla="*/ 19956 w 101685"/>
                <a:gd name="connsiteY9" fmla="*/ 105895 h 152445"/>
                <a:gd name="connsiteX10" fmla="*/ 19066 w 101685"/>
                <a:gd name="connsiteY10" fmla="*/ 114573 h 152445"/>
                <a:gd name="connsiteX11" fmla="*/ 45130 w 101685"/>
                <a:gd name="connsiteY11" fmla="*/ 143815 h 152445"/>
                <a:gd name="connsiteX12" fmla="*/ 90881 w 101685"/>
                <a:gd name="connsiteY12" fmla="*/ 93484 h 152445"/>
                <a:gd name="connsiteX13" fmla="*/ 64284 w 101685"/>
                <a:gd name="connsiteY13" fmla="*/ 63893 h 152445"/>
                <a:gd name="connsiteX14" fmla="*/ 41937 w 101685"/>
                <a:gd name="connsiteY14" fmla="*/ 73634 h 152445"/>
                <a:gd name="connsiteX15" fmla="*/ 54171 w 101685"/>
                <a:gd name="connsiteY15" fmla="*/ 24376 h 152445"/>
                <a:gd name="connsiteX16" fmla="*/ 45306 w 101685"/>
                <a:gd name="connsiteY16" fmla="*/ 138853 h 152445"/>
                <a:gd name="connsiteX17" fmla="*/ 31657 w 101685"/>
                <a:gd name="connsiteY17" fmla="*/ 120782 h 152445"/>
                <a:gd name="connsiteX18" fmla="*/ 38219 w 101685"/>
                <a:gd name="connsiteY18" fmla="*/ 88173 h 152445"/>
                <a:gd name="connsiteX19" fmla="*/ 42652 w 101685"/>
                <a:gd name="connsiteY19" fmla="*/ 80551 h 152445"/>
                <a:gd name="connsiteX20" fmla="*/ 63752 w 101685"/>
                <a:gd name="connsiteY20" fmla="*/ 68855 h 152445"/>
                <a:gd name="connsiteX21" fmla="*/ 76693 w 101685"/>
                <a:gd name="connsiteY21" fmla="*/ 86045 h 152445"/>
                <a:gd name="connsiteX22" fmla="*/ 67470 w 101685"/>
                <a:gd name="connsiteY22" fmla="*/ 121663 h 152445"/>
                <a:gd name="connsiteX23" fmla="*/ 45306 w 101685"/>
                <a:gd name="connsiteY23" fmla="*/ 138853 h 15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85" h="152445">
                  <a:moveTo>
                    <a:pt x="54171" y="24376"/>
                  </a:moveTo>
                  <a:cubicBezTo>
                    <a:pt x="54354" y="24018"/>
                    <a:pt x="54886" y="21715"/>
                    <a:pt x="54886" y="21534"/>
                  </a:cubicBezTo>
                  <a:cubicBezTo>
                    <a:pt x="54886" y="20651"/>
                    <a:pt x="54171" y="19056"/>
                    <a:pt x="52050" y="19056"/>
                  </a:cubicBezTo>
                  <a:cubicBezTo>
                    <a:pt x="48499" y="19056"/>
                    <a:pt x="33786" y="20470"/>
                    <a:pt x="29353" y="20827"/>
                  </a:cubicBezTo>
                  <a:cubicBezTo>
                    <a:pt x="27931" y="21002"/>
                    <a:pt x="25453" y="21183"/>
                    <a:pt x="25453" y="24899"/>
                  </a:cubicBezTo>
                  <a:cubicBezTo>
                    <a:pt x="25453" y="27385"/>
                    <a:pt x="27931" y="27385"/>
                    <a:pt x="30061" y="27385"/>
                  </a:cubicBezTo>
                  <a:cubicBezTo>
                    <a:pt x="38569" y="27385"/>
                    <a:pt x="38569" y="28624"/>
                    <a:pt x="38569" y="30044"/>
                  </a:cubicBezTo>
                  <a:cubicBezTo>
                    <a:pt x="38569" y="31283"/>
                    <a:pt x="36797" y="38373"/>
                    <a:pt x="35732" y="42447"/>
                  </a:cubicBezTo>
                  <a:lnTo>
                    <a:pt x="31657" y="58755"/>
                  </a:lnTo>
                  <a:cubicBezTo>
                    <a:pt x="30061" y="64773"/>
                    <a:pt x="20305" y="103592"/>
                    <a:pt x="19956" y="105895"/>
                  </a:cubicBezTo>
                  <a:cubicBezTo>
                    <a:pt x="19066" y="110142"/>
                    <a:pt x="19066" y="112453"/>
                    <a:pt x="19066" y="114573"/>
                  </a:cubicBezTo>
                  <a:cubicBezTo>
                    <a:pt x="19066" y="132476"/>
                    <a:pt x="30418" y="143815"/>
                    <a:pt x="45130" y="143815"/>
                  </a:cubicBezTo>
                  <a:cubicBezTo>
                    <a:pt x="67295" y="143815"/>
                    <a:pt x="90881" y="119718"/>
                    <a:pt x="90881" y="93484"/>
                  </a:cubicBezTo>
                  <a:cubicBezTo>
                    <a:pt x="90881" y="72754"/>
                    <a:pt x="76518" y="63893"/>
                    <a:pt x="64284" y="63893"/>
                  </a:cubicBezTo>
                  <a:cubicBezTo>
                    <a:pt x="55061" y="63893"/>
                    <a:pt x="47259" y="69030"/>
                    <a:pt x="41937" y="73634"/>
                  </a:cubicBezTo>
                  <a:lnTo>
                    <a:pt x="54171" y="24376"/>
                  </a:lnTo>
                  <a:close/>
                  <a:moveTo>
                    <a:pt x="45306" y="138853"/>
                  </a:moveTo>
                  <a:cubicBezTo>
                    <a:pt x="36622" y="138853"/>
                    <a:pt x="31657" y="131231"/>
                    <a:pt x="31657" y="120782"/>
                  </a:cubicBezTo>
                  <a:cubicBezTo>
                    <a:pt x="31657" y="114224"/>
                    <a:pt x="33254" y="108196"/>
                    <a:pt x="38219" y="88173"/>
                  </a:cubicBezTo>
                  <a:cubicBezTo>
                    <a:pt x="39283" y="84806"/>
                    <a:pt x="39283" y="84448"/>
                    <a:pt x="42652" y="80551"/>
                  </a:cubicBezTo>
                  <a:cubicBezTo>
                    <a:pt x="49389" y="72754"/>
                    <a:pt x="57365" y="68855"/>
                    <a:pt x="63752" y="68855"/>
                  </a:cubicBezTo>
                  <a:cubicBezTo>
                    <a:pt x="70664" y="68855"/>
                    <a:pt x="76693" y="73991"/>
                    <a:pt x="76693" y="86045"/>
                  </a:cubicBezTo>
                  <a:cubicBezTo>
                    <a:pt x="76693" y="93309"/>
                    <a:pt x="72792" y="111389"/>
                    <a:pt x="67470" y="121663"/>
                  </a:cubicBezTo>
                  <a:cubicBezTo>
                    <a:pt x="63219" y="130349"/>
                    <a:pt x="54354" y="138853"/>
                    <a:pt x="45306" y="1388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orme libre : forme 306">
              <a:extLst>
                <a:ext uri="{FF2B5EF4-FFF2-40B4-BE49-F238E27FC236}">
                  <a16:creationId xmlns:a16="http://schemas.microsoft.com/office/drawing/2014/main" id="{3092BEC4-4869-40B3-9DE1-C87F720F8825}"/>
                </a:ext>
              </a:extLst>
            </p:cNvPr>
            <p:cNvSpPr/>
            <p:nvPr>
              <p:custDataLst>
                <p:tags r:id="rId108"/>
              </p:custDataLst>
            </p:nvPr>
          </p:nvSpPr>
          <p:spPr>
            <a:xfrm>
              <a:off x="11404930" y="-13460987"/>
              <a:ext cx="50843" cy="279483"/>
            </a:xfrm>
            <a:custGeom>
              <a:avLst/>
              <a:gdLst>
                <a:gd name="connsiteX0" fmla="*/ 53758 w 50842"/>
                <a:gd name="connsiteY0" fmla="*/ 19056 h 279482"/>
                <a:gd name="connsiteX1" fmla="*/ 19066 w 50842"/>
                <a:gd name="connsiteY1" fmla="*/ 19056 h 279482"/>
                <a:gd name="connsiteX2" fmla="*/ 19066 w 50842"/>
                <a:gd name="connsiteY2" fmla="*/ 29179 h 279482"/>
                <a:gd name="connsiteX3" fmla="*/ 43629 w 50842"/>
                <a:gd name="connsiteY3" fmla="*/ 29179 h 279482"/>
                <a:gd name="connsiteX4" fmla="*/ 43629 w 50842"/>
                <a:gd name="connsiteY4" fmla="*/ 262023 h 279482"/>
                <a:gd name="connsiteX5" fmla="*/ 19066 w 50842"/>
                <a:gd name="connsiteY5" fmla="*/ 262023 h 279482"/>
                <a:gd name="connsiteX6" fmla="*/ 19066 w 50842"/>
                <a:gd name="connsiteY6" fmla="*/ 272146 h 279482"/>
                <a:gd name="connsiteX7" fmla="*/ 53758 w 50842"/>
                <a:gd name="connsiteY7" fmla="*/ 272146 h 279482"/>
                <a:gd name="connsiteX8" fmla="*/ 53758 w 50842"/>
                <a:gd name="connsiteY8" fmla="*/ 19056 h 2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42" h="279482">
                  <a:moveTo>
                    <a:pt x="53758" y="19056"/>
                  </a:moveTo>
                  <a:lnTo>
                    <a:pt x="19066" y="19056"/>
                  </a:lnTo>
                  <a:lnTo>
                    <a:pt x="19066" y="29179"/>
                  </a:lnTo>
                  <a:lnTo>
                    <a:pt x="43629" y="29179"/>
                  </a:lnTo>
                  <a:lnTo>
                    <a:pt x="43629" y="262023"/>
                  </a:lnTo>
                  <a:lnTo>
                    <a:pt x="19066" y="262023"/>
                  </a:lnTo>
                  <a:lnTo>
                    <a:pt x="19066" y="272146"/>
                  </a:lnTo>
                  <a:lnTo>
                    <a:pt x="53758" y="272146"/>
                  </a:lnTo>
                  <a:lnTo>
                    <a:pt x="53758" y="190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orme libre : forme 307">
              <a:extLst>
                <a:ext uri="{FF2B5EF4-FFF2-40B4-BE49-F238E27FC236}">
                  <a16:creationId xmlns:a16="http://schemas.microsoft.com/office/drawing/2014/main" id="{24D4CC98-C338-4ACC-BB66-522531447EAA}"/>
                </a:ext>
              </a:extLst>
            </p:cNvPr>
            <p:cNvSpPr/>
            <p:nvPr>
              <p:custDataLst>
                <p:tags r:id="rId109"/>
              </p:custDataLst>
            </p:nvPr>
          </p:nvSpPr>
          <p:spPr>
            <a:xfrm>
              <a:off x="11558712" y="-13562248"/>
              <a:ext cx="76264" cy="482743"/>
            </a:xfrm>
            <a:custGeom>
              <a:avLst/>
              <a:gdLst>
                <a:gd name="connsiteX0" fmla="*/ 64641 w 76264"/>
                <a:gd name="connsiteY0" fmla="*/ 462473 h 482743"/>
                <a:gd name="connsiteX1" fmla="*/ 19066 w 76264"/>
                <a:gd name="connsiteY1" fmla="*/ 462473 h 482743"/>
                <a:gd name="connsiteX2" fmla="*/ 19066 w 76264"/>
                <a:gd name="connsiteY2" fmla="*/ 474368 h 482743"/>
                <a:gd name="connsiteX3" fmla="*/ 76550 w 76264"/>
                <a:gd name="connsiteY3" fmla="*/ 474368 h 482743"/>
                <a:gd name="connsiteX4" fmla="*/ 76550 w 76264"/>
                <a:gd name="connsiteY4" fmla="*/ 19056 h 482743"/>
                <a:gd name="connsiteX5" fmla="*/ 19066 w 76264"/>
                <a:gd name="connsiteY5" fmla="*/ 19056 h 482743"/>
                <a:gd name="connsiteX6" fmla="*/ 19066 w 76264"/>
                <a:gd name="connsiteY6" fmla="*/ 30950 h 482743"/>
                <a:gd name="connsiteX7" fmla="*/ 64641 w 76264"/>
                <a:gd name="connsiteY7" fmla="*/ 30950 h 482743"/>
                <a:gd name="connsiteX8" fmla="*/ 64641 w 76264"/>
                <a:gd name="connsiteY8" fmla="*/ 462473 h 482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264" h="482743">
                  <a:moveTo>
                    <a:pt x="64641" y="462473"/>
                  </a:moveTo>
                  <a:lnTo>
                    <a:pt x="19066" y="462473"/>
                  </a:lnTo>
                  <a:lnTo>
                    <a:pt x="19066" y="474368"/>
                  </a:lnTo>
                  <a:lnTo>
                    <a:pt x="76550" y="474368"/>
                  </a:lnTo>
                  <a:lnTo>
                    <a:pt x="76550" y="19056"/>
                  </a:lnTo>
                  <a:lnTo>
                    <a:pt x="19066" y="19056"/>
                  </a:lnTo>
                  <a:lnTo>
                    <a:pt x="19066" y="30950"/>
                  </a:lnTo>
                  <a:lnTo>
                    <a:pt x="64641" y="30950"/>
                  </a:lnTo>
                  <a:lnTo>
                    <a:pt x="64641" y="4624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804" grpId="0"/>
      <p:bldP spid="28" grpId="0"/>
      <p:bldP spid="73" grpId="0"/>
      <p:bldP spid="76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FONTSIZE" val="10"/>
  <p:tag name="DEFAULTWIDTH" val="348"/>
  <p:tag name="DEFAULTHEIGHT" val="20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33"/>
  <p:tag name="BMPHEIGHT" val="125"/>
  <p:tag name="SOURCE" val="\documentclass{slides}\pagestyle{empty}&#10;\usepackage[dvips]{graphics,color}&#10;\usepackage{amsmath}&#10;\usepackage{amssymb}&#10;&#10;&#10;&#10;\usepackage{epsf}&#10;\usepackage{psfig}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{\red\D$}$&#10;\end{document}&#10;"/>
  <p:tag name="TRANSPARENT" val="False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6.01346"/>
  <p:tag name="LATEXADDIN" val="\documentclass{slides}\pagestyle{empty}&#10;\def\hf{\frac{1}{2}}&#10;\def\p{\partial}&#10;\def\a{\alpha}&#10;\def\b{\beta}&#10;\begin{document}&#10;$$&#10;   \Phi_m\,,\quad m=1,2,\dots,6&#10;$$&#10; &#10;\end{document}"/>
  <p:tag name="IGUANATEXSIZE" val="20"/>
  <p:tag name="IGUANATEXCURSOR" val="13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5"/>
  <p:tag name="EMFCHILD" val="Vrai"/>
</p:tagLst>
</file>

<file path=ppt/tags/tag1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n_f \equiv \sum_{i=1}^{4} n_{fi}&#10;\end{align*}&#10;&#10;\end{document}"/>
  <p:tag name="IGUANATEXSIZE" val="20"/>
  <p:tag name="IGUANATEXCURSOR" val="308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1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8.006732"/>
  <p:tag name="EMFCHILD" val="Vrai"/>
</p:tagLst>
</file>

<file path=ppt/tags/tag1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1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5"/>
  <p:tag name="ORIGINALWIDTH" val="14.01177"/>
  <p:tag name="EMFCHILD" val="Vrai"/>
</p:tagLst>
</file>

<file path=ppt/tags/tag1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3.00252"/>
  <p:tag name="EMFCHILD" val="Vrai"/>
</p:tagLst>
</file>

<file path=ppt/tags/tag1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0.00839"/>
  <p:tag name="EMFCHILD" val="Vrai"/>
</p:tagLst>
</file>

<file path=ppt/tags/tag1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1"/>
  <p:tag name="ORIGINALWIDTH" val="15.0126"/>
  <p:tag name="EMFCHILD" val="Vrai"/>
</p:tagLst>
</file>

<file path=ppt/tags/tag1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3.00252"/>
  <p:tag name="EMFCHILD" val="Vrai"/>
</p:tagLst>
</file>

<file path=ppt/tags/tag1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4"/>
  <p:tag name="ORIGINALWIDTH" val="6.005038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n_{fi} \equiv f_i^{\dagger} f_i&#10;\end{align*}&#10;&#10;\end{document}"/>
  <p:tag name="IGUANATEXSIZE" val="20"/>
  <p:tag name="IGUANATEXCURSOR" val="30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9"/>
  <p:tag name="ORIGINALWIDTH" val="5.004212"/>
  <p:tag name="EMFCHILD" val="Vrai"/>
</p:tagLst>
</file>

<file path=ppt/tags/tag1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4"/>
  <p:tag name="ORIGINALWIDTH" val="3.002519"/>
  <p:tag name="EMFCHILD" val="Vrai"/>
</p:tagLst>
</file>

<file path=ppt/tags/tag1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8"/>
  <p:tag name="ORIGINALWIDTH" val="8.006731"/>
  <p:tag name="EMFCHILD" val="Vrai"/>
</p:tagLst>
</file>

<file path=ppt/tags/tag1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6"/>
  <p:tag name="ORIGINALWIDTH" val="6.005038"/>
  <p:tag name="EMFCHILD" val="Vrai"/>
</p:tagLst>
</file>

<file path=ppt/tags/tag1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9"/>
  <p:tag name="ORIGINALWIDTH" val="4.003346"/>
  <p:tag name="EMFCHILD" val="Vrai"/>
</p:tagLst>
</file>

<file path=ppt/tags/tag1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4"/>
  <p:tag name="ORIGINALWIDTH" val="3.002519"/>
  <p:tag name="EMFCHILD" val="Vrai"/>
</p:tagLst>
</file>

<file path=ppt/tags/tag1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6"/>
  <p:tag name="ORIGINALWIDTH" val="6.005038"/>
  <p:tag name="EMFCHILD" val="Vrai"/>
</p:tagLst>
</file>

<file path=ppt/tags/tag1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4"/>
  <p:tag name="ORIGINALWIDTH" val="3.002519"/>
  <p:tag name="EMFCHILD" val="Vrai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6"/>
  <p:tag name="ORIGINALWIDTH" val="3.00252"/>
  <p:tag name="EMFCHILD" val="Vrai"/>
</p:tagLst>
</file>

<file path=ppt/tags/tag1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6"/>
  <p:tag name="ORIGINALWIDTH" val="2.001692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[a_{\alpha}, a_{\beta}^{\dagger}] &amp;= \delta_{\alpha \beta}, \quad \alpha, \beta \in \{1, 2\},&#10;\\&#10;[b_{\dot{\alpha}}, b_{\dot{\beta}}^{\dagger}] &amp;= \delta_{\dot{\alpha} \dot{\beta}}, \quad \dot{\alpha}, \dot{\beta} \in \{\dot{1}, \dot{2}\},&#10;\\&#10; \{f_{a}, f_{b}^{\dagger}\} &amp;= \delta_{ab}, \quad \hat{a}, \hat{b} \in \{\hat{1}, \hat{2}, \hat{3}, \hat{4}\}&#10;\end{align*}&#10;&#10;&#10;\end{document}"/>
  <p:tag name="IGUANATEXSIZE" val="20"/>
  <p:tag name="IGUANATEXCURSOR" val="551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"/>
  <p:tag name="ORIGINALWIDTH" val="6.005036"/>
  <p:tag name="EMFCHILD" val="Vrai"/>
</p:tagLst>
</file>

<file path=ppt/tags/tag1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"/>
  <p:tag name="ORIGINALWIDTH" val="5.00421"/>
  <p:tag name="EMFCHILD" val="Vrai"/>
</p:tagLst>
</file>

<file path=ppt/tags/tag1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"/>
  <p:tag name="ORIGINALWIDTH" val="2.001692"/>
  <p:tag name="EMFCHILD" val="Vrai"/>
</p:tagLst>
</file>

<file path=ppt/tags/tag1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"/>
  <p:tag name="ORIGINALWIDTH" val="6.005036"/>
  <p:tag name="EMFCHILD" val="Vrai"/>
</p:tagLst>
</file>

<file path=ppt/tags/tag1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5"/>
  <p:tag name="ORIGINALWIDTH" val="4.003345"/>
  <p:tag name="EMFCHILD" val="Vrai"/>
</p:tagLst>
</file>

<file path=ppt/tags/tag1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5"/>
  <p:tag name="ORIGINALWIDTH" val="5.00421"/>
  <p:tag name="EMFCHILD" val="Vrai"/>
</p:tagLst>
</file>

<file path=ppt/tags/tag1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6"/>
  <p:tag name="ORIGINALWIDTH" val="2.001692"/>
  <p:tag name="EMFCHILD" val="Vrai"/>
</p:tagLst>
</file>

<file path=ppt/tags/tag1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5"/>
  <p:tag name="ORIGINALWIDTH" val="8.006728"/>
  <p:tag name="EMFCHILD" val="Vrai"/>
</p:tagLst>
</file>

<file path=ppt/tags/tag1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"/>
  <p:tag name="ORIGINALWIDTH" val="5.00421"/>
  <p:tag name="EMFCHILD" val="Vrai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8.01512"/>
  <p:tag name="EMFCHILD" val="Vrai"/>
</p:tagLst>
</file>

<file path=ppt/tags/tag1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5"/>
  <p:tag name="ORIGINALWIDTH" val="10.00842"/>
  <p:tag name="EMFCHILD" val="Vrai"/>
</p:tagLst>
</file>

<file path=ppt/tags/tag1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"/>
  <p:tag name="ORIGINALWIDTH" val="2.001692"/>
  <p:tag name="EMFCHILD" val="Vrai"/>
</p:tagLst>
</file>

<file path=ppt/tags/tag1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"/>
  <p:tag name="ORIGINALWIDTH" val="7.005863"/>
  <p:tag name="EMFCHILD" val="Vrai"/>
</p:tagLst>
</file>

<file path=ppt/tags/tag1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"/>
  <p:tag name="ORIGINALWIDTH" val="2.001692"/>
  <p:tag name="EMFCHILD" val="Vrai"/>
</p:tagLst>
</file>

<file path=ppt/tags/tag1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6"/>
  <p:tag name="EMFCHILD" val="Vrai"/>
</p:tagLst>
</file>

<file path=ppt/tags/tag1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5"/>
  <p:tag name="ORIGINALWIDTH" val="6.005036"/>
  <p:tag name="EMFCHILD" val="Vrai"/>
</p:tagLst>
</file>

<file path=ppt/tags/tag1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6"/>
  <p:tag name="ORIGINALWIDTH" val="5.00421"/>
  <p:tag name="EMFCHILD" val="Vrai"/>
</p:tagLst>
</file>

<file path=ppt/tags/tag1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"/>
  <p:tag name="ORIGINALWIDTH" val="4.003345"/>
  <p:tag name="EMFCHILD" val="Vrai"/>
</p:tagLst>
</file>

<file path=ppt/tags/tag1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"/>
  <p:tag name="ORIGINALWIDTH" val="2.001692"/>
  <p:tag name="EMFCHILD" val="Vrai"/>
</p:tagLst>
</file>

<file path=ppt/tags/tag1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"/>
  <p:tag name="ORIGINALWIDTH" val="5.00421"/>
  <p:tag name="EMFCHILD" val="Vrai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6"/>
  <p:tag name="ORIGINALWIDTH" val="18.01512"/>
  <p:tag name="EMFCHILD" val="Vrai"/>
</p:tagLst>
</file>

<file path=ppt/tags/tag1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6"/>
  <p:tag name="ORIGINALWIDTH" val="5.00421"/>
  <p:tag name="EMFCHILD" val="Vrai"/>
</p:tagLst>
</file>

<file path=ppt/tags/tag1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"/>
  <p:tag name="ORIGINALWIDTH" val="2.001692"/>
  <p:tag name="EMFCHILD" val="Vrai"/>
</p:tagLst>
</file>

<file path=ppt/tags/tag1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6"/>
  <p:tag name="ORIGINALWIDTH" val="2.001692"/>
  <p:tag name="EMFCHILD" val="Vrai"/>
</p:tagLst>
</file>

<file path=ppt/tags/tag1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"/>
  <p:tag name="ORIGINALWIDTH" val="5.00421"/>
  <p:tag name="EMFCHILD" val="Vrai"/>
</p:tagLst>
</file>

<file path=ppt/tags/tag1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"/>
  <p:tag name="ORIGINALWIDTH" val="2.001692"/>
  <p:tag name="EMFCHILD" val="Vrai"/>
</p:tagLst>
</file>

<file path=ppt/tags/tag1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"/>
  <p:tag name="ORIGINALWIDTH" val="5.00421"/>
  <p:tag name="EMFCHILD" val="Vrai"/>
</p:tagLst>
</file>

<file path=ppt/tags/tag1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"/>
  <p:tag name="ORIGINALWIDTH" val="2.001692"/>
  <p:tag name="EMFCHILD" val="Vrai"/>
</p:tagLst>
</file>

<file path=ppt/tags/tag1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"/>
  <p:tag name="ORIGINALWIDTH" val="5.00421"/>
  <p:tag name="EMFCHILD" val="Vrai"/>
</p:tagLst>
</file>

<file path=ppt/tags/tag1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5"/>
  <p:tag name="ORIGINALWIDTH" val="4.003345"/>
  <p:tag name="EMFCHILD" val="Vrai"/>
</p:tagLst>
</file>

<file path=ppt/tags/tag1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"/>
  <p:tag name="ORIGINALWIDTH" val="2.001692"/>
  <p:tag name="EMFCHILD" val="Vrai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9.007559"/>
  <p:tag name="EMFCHILD" val="Vrai"/>
</p:tagLst>
</file>

<file path=ppt/tags/tag1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5"/>
  <p:tag name="ORIGINALWIDTH" val="5.00421"/>
  <p:tag name="EMFCHILD" val="Vrai"/>
</p:tagLst>
</file>

<file path=ppt/tags/tag1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6"/>
  <p:tag name="ORIGINALWIDTH" val="2.001692"/>
  <p:tag name="EMFCHILD" val="Vrai"/>
</p:tagLst>
</file>

<file path=ppt/tags/tag1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5"/>
  <p:tag name="ORIGINALWIDTH" val="8.006728"/>
  <p:tag name="EMFCHILD" val="Vrai"/>
</p:tagLst>
</file>

<file path=ppt/tags/tag1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"/>
  <p:tag name="ORIGINALWIDTH" val="5.00421"/>
  <p:tag name="EMFCHILD" val="Vrai"/>
</p:tagLst>
</file>

<file path=ppt/tags/tag1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"/>
  <p:tag name="ORIGINALWIDTH" val="2.001692"/>
  <p:tag name="EMFCHILD" val="Vrai"/>
</p:tagLst>
</file>

<file path=ppt/tags/tag1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"/>
  <p:tag name="ORIGINALWIDTH" val="5.00421"/>
  <p:tag name="EMFCHILD" val="Vrai"/>
</p:tagLst>
</file>

<file path=ppt/tags/tag1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"/>
  <p:tag name="ORIGINALWIDTH" val="2.001692"/>
  <p:tag name="EMFCHILD" val="Vrai"/>
</p:tagLst>
</file>

<file path=ppt/tags/tag1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5"/>
  <p:tag name="ORIGINALWIDTH" val="5.00421"/>
  <p:tag name="EMFCHILD" val="Vrai"/>
</p:tagLst>
</file>

<file path=ppt/tags/tag1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"/>
  <p:tag name="ORIGINALWIDTH" val="2.001692"/>
  <p:tag name="EMFCHILD" val="Vrai"/>
</p:tagLst>
</file>

<file path=ppt/tags/tag1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"/>
  <p:tag name="ORIGINALWIDTH" val="2.001692"/>
  <p:tag name="EMFCHILD" val="Vrai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6"/>
  <p:tag name="ORIGINALWIDTH" val="3.00252"/>
  <p:tag name="EMFCHILD" val="Vrai"/>
</p:tagLst>
</file>

<file path=ppt/tags/tag1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"/>
  <p:tag name="ORIGINALWIDTH" val="7.005863"/>
  <p:tag name="EMFCHILD" val="Vrai"/>
</p:tagLst>
</file>

<file path=ppt/tags/tag1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"/>
  <p:tag name="ORIGINALWIDTH" val="2.001692"/>
  <p:tag name="EMFCHILD" val="Vrai"/>
</p:tagLst>
</file>

<file path=ppt/tags/tag1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"/>
  <p:tag name="ORIGINALWIDTH" val="2.001692"/>
  <p:tag name="EMFCHILD" val="Vrai"/>
</p:tagLst>
</file>

<file path=ppt/tags/tag1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6"/>
  <p:tag name="EMFCHILD" val="Vrai"/>
</p:tagLst>
</file>

<file path=ppt/tags/tag1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5"/>
  <p:tag name="ORIGINALWIDTH" val="6.005036"/>
  <p:tag name="EMFCHILD" val="Vrai"/>
</p:tagLst>
</file>

<file path=ppt/tags/tag1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6"/>
  <p:tag name="ORIGINALWIDTH" val="5.00421"/>
  <p:tag name="EMFCHILD" val="Vrai"/>
</p:tagLst>
</file>

<file path=ppt/tags/tag1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"/>
  <p:tag name="ORIGINALWIDTH" val="2.001692"/>
  <p:tag name="EMFCHILD" val="Vrai"/>
</p:tagLst>
</file>

<file path=ppt/tags/tag1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"/>
  <p:tag name="ORIGINALWIDTH" val="4.003345"/>
  <p:tag name="EMFCHILD" val="Vrai"/>
</p:tagLst>
</file>

<file path=ppt/tags/tag1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"/>
  <p:tag name="ORIGINALWIDTH" val="2.001692"/>
  <p:tag name="EMFCHILD" val="Vrai"/>
</p:tagLst>
</file>

<file path=ppt/tags/tag1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"/>
  <p:tag name="ORIGINALWIDTH" val="2.001692"/>
  <p:tag name="EMFCHILD" val="Vrai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1.00921"/>
  <p:tag name="EMFCHILD" val="Vrai"/>
</p:tagLst>
</file>

<file path=ppt/tags/tag1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"/>
  <p:tag name="ORIGINALWIDTH" val="5.00421"/>
  <p:tag name="EMFCHILD" val="Vrai"/>
</p:tagLst>
</file>

<file path=ppt/tags/tag1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6"/>
  <p:tag name="ORIGINALWIDTH" val="5.00421"/>
  <p:tag name="EMFCHILD" val="Vrai"/>
</p:tagLst>
</file>

<file path=ppt/tags/tag1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"/>
  <p:tag name="ORIGINALWIDTH" val="2.001692"/>
  <p:tag name="EMFCHILD" val="Vrai"/>
</p:tagLst>
</file>

<file path=ppt/tags/tag1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6"/>
  <p:tag name="ORIGINALWIDTH" val="5.00421"/>
  <p:tag name="EMFCHILD" val="Vrai"/>
</p:tagLst>
</file>

<file path=ppt/tags/tag1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6"/>
  <p:tag name="EMFCHILD" val="Vrai"/>
</p:tagLst>
</file>

<file path=ppt/tags/tag1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"/>
  <p:tag name="ORIGINALWIDTH" val="5.00421"/>
  <p:tag name="EMFCHILD" val="Vrai"/>
</p:tagLst>
</file>

<file path=ppt/tags/tag1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"/>
  <p:tag name="ORIGINALWIDTH" val="2.001692"/>
  <p:tag name="EMFCHILD" val="Vrai"/>
</p:tagLst>
</file>

<file path=ppt/tags/tag1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6"/>
  <p:tag name="EMFCHILD" val="Vrai"/>
</p:tagLst>
</file>

<file path=ppt/tags/tag1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5"/>
  <p:tag name="ORIGINALWIDTH" val="4.003345"/>
  <p:tag name="EMFCHILD" val="Vrai"/>
</p:tagLst>
</file>

<file path=ppt/tags/tag1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"/>
  <p:tag name="ORIGINALWIDTH" val="4.003345"/>
  <p:tag name="EMFCHILD" val="Vrai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6"/>
  <p:tag name="ORIGINALWIDTH" val="3.00252"/>
  <p:tag name="EMFCHILD" val="Vrai"/>
</p:tagLst>
</file>

<file path=ppt/tags/tag1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6"/>
  <p:tag name="ORIGINALWIDTH" val="5.00421"/>
  <p:tag name="EMFCHILD" val="Vrai"/>
</p:tagLst>
</file>

<file path=ppt/tags/tag1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5"/>
  <p:tag name="ORIGINALWIDTH" val="8.006728"/>
  <p:tag name="EMFCHILD" val="Vrai"/>
</p:tagLst>
</file>

<file path=ppt/tags/tag1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"/>
  <p:tag name="ORIGINALWIDTH" val="5.00421"/>
  <p:tag name="EMFCHILD" val="Vrai"/>
</p:tagLst>
</file>

<file path=ppt/tags/tag1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"/>
  <p:tag name="ORIGINALWIDTH" val="8.006728"/>
  <p:tag name="EMFCHILD" val="Vrai"/>
</p:tagLst>
</file>

<file path=ppt/tags/tag1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"/>
  <p:tag name="ORIGINALWIDTH" val="2.001692"/>
  <p:tag name="EMFCHILD" val="Vrai"/>
</p:tagLst>
</file>

<file path=ppt/tags/tag1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5"/>
  <p:tag name="ORIGINALWIDTH" val="4.003345"/>
  <p:tag name="EMFCHILD" val="Vrai"/>
</p:tagLst>
</file>

<file path=ppt/tags/tag1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5"/>
  <p:tag name="ORIGINALWIDTH" val="8.006728"/>
  <p:tag name="EMFCHILD" val="Vrai"/>
</p:tagLst>
</file>

<file path=ppt/tags/tag1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5"/>
  <p:tag name="ORIGINALWIDTH" val="4.003345"/>
  <p:tag name="EMFCHILD" val="Vrai"/>
</p:tagLst>
</file>

<file path=ppt/tags/tag1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"/>
  <p:tag name="ORIGINALWIDTH" val="5.00421"/>
  <p:tag name="EMFCHILD" val="Vrai"/>
</p:tagLst>
</file>

<file path=ppt/tags/tag1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5"/>
  <p:tag name="ORIGINALWIDTH" val="6.005036"/>
  <p:tag name="EMFCHILD" val="Vrai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3.00252"/>
  <p:tag name="EMFCHILD" val="Vrai"/>
</p:tagLst>
</file>

<file path=ppt/tags/tag1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6"/>
  <p:tag name="ORIGINALWIDTH" val="5.00421"/>
  <p:tag name="EMFCHILD" val="Vrai"/>
</p:tagLst>
</file>

<file path=ppt/tags/tag1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5"/>
  <p:tag name="ORIGINALWIDTH" val="4.003345"/>
  <p:tag name="EMFCHILD" val="Vrai"/>
</p:tagLst>
</file>

<file path=ppt/tags/tag1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"/>
  <p:tag name="ORIGINALWIDTH" val="4.003345"/>
  <p:tag name="EMFCHILD" val="Vrai"/>
</p:tagLst>
</file>

<file path=ppt/tags/tag1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"/>
  <p:tag name="ORIGINALWIDTH" val="2.001692"/>
  <p:tag name="EMFCHILD" val="Vrai"/>
</p:tagLst>
</file>

<file path=ppt/tags/tag1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5"/>
  <p:tag name="ORIGINALWIDTH" val="4.003345"/>
  <p:tag name="EMFCHILD" val="Vrai"/>
</p:tagLst>
</file>

<file path=ppt/tags/tag1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"/>
  <p:tag name="ORIGINALWIDTH" val="5.00421"/>
  <p:tag name="EMFCHILD" val="Vrai"/>
</p:tagLst>
</file>

<file path=ppt/tags/tag1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"/>
  <p:tag name="ORIGINALWIDTH" val="2.001692"/>
  <p:tag name="EMFCHILD" val="Vrai"/>
</p:tagLst>
</file>

<file path=ppt/tags/tag1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5"/>
  <p:tag name="ORIGINALWIDTH" val="4.003345"/>
  <p:tag name="EMFCHILD" val="Vrai"/>
</p:tagLst>
</file>

<file path=ppt/tags/tag1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"/>
  <p:tag name="ORIGINALWIDTH" val="5.00421"/>
  <p:tag name="EMFCHILD" val="Vrai"/>
</p:tagLst>
</file>

<file path=ppt/tags/tag1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"/>
  <p:tag name="ORIGINALWIDTH" val="2.001692"/>
  <p:tag name="EMFCHILD" val="Vrai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50"/>
  <p:tag name="BMPHEIGHT" val="116"/>
  <p:tag name="SOURCE" val="\documentclass{slides}\pagestyle{empty}&#10;\usepackage[dvips]{graphics,color}&#10;\usepackage{amsmath}&#10;\usepackage{amssymb}&#10;&#10;&#10;&#10;\usepackage{epsf}&#10;\usepackage{psfig}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{\blu\Psi}$$&#10;\end{document}&#10;"/>
  <p:tag name="TRANSPARENT" val="False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3.00252"/>
  <p:tag name="EMFCHILD" val="Vrai"/>
</p:tagLst>
</file>

<file path=ppt/tags/tag1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5"/>
  <p:tag name="ORIGINALWIDTH" val="4.003345"/>
  <p:tag name="EMFCHILD" val="Vrai"/>
</p:tagLst>
</file>

<file path=ppt/tags/tag1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"/>
  <p:tag name="ORIGINALWIDTH" val="5.00421"/>
  <p:tag name="EMFCHILD" val="Vrai"/>
</p:tagLst>
</file>

<file path=ppt/tags/tag1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6"/>
  <p:tag name="ORIGINALWIDTH" val="5.00421"/>
  <p:tag name="EMFCHILD" val="Vrai"/>
</p:tagLst>
</file>

<file path=ppt/tags/tag1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61173"/>
  <p:tag name="ORIGINALWIDTH" val="136.6409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lambda_{a} = f_{a}^{\dagger} f_{a} = n_{f_{a}}, \quad a = 1, \ldots, 4 &#10;\end{align*}&#10;&#10;\end{document}"/>
  <p:tag name="IGUANATEXSIZE" val="20"/>
  <p:tag name="IGUANATEXCURSOR" val="34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81287"/>
  <p:tag name="ORIGINALWIDTH" val="245.5084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nu_{i} = \left\{ -b_{\dot{\alpha}} b_{\dot{\alpha}}^{\dagger}, a_{\alpha}^{\dagger} a_{\alpha} \right\}_{i} = \left\{ -L - n_{b_{\dot{\alpha}}}, n_{a_{\alpha}} \right\}_{i}, \quad i = 1, \ldots, 4 &#10;\end{align*}&#10;&#10;\end{document}"/>
  <p:tag name="IGUANATEXSIZE" val="20"/>
  <p:tag name="IGUANATEXCURSOR" val="50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.00744"/>
  <p:tag name="ORIGINALWIDTH" val="231.4668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left( \begin{array}{cc} E_{mm} &amp; E_{mn} \\ E_{nm} &amp; E_{nn} \end{array} \right) \leftrightarrow \left( \begin{array}{cc} E_{nn} &amp; E_{nm} \\ E_{mn} &amp; E_{mm} \end{array} \right) \quad p_{m} + p_{n} = 1 &#10;\end{align*}&#10;&#10;\end{document}"/>
  <p:tag name="IGUANATEXSIZE" val="20"/>
  <p:tag name="IGUANATEXCURSOR" val="47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41513"/>
  <p:tag name="ORIGINALWIDTH" val="135.9739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E_{mn}= -b_{\alpha} f_{a}\,\,\to\,\, E_{nm}= b_{\alpha}^\dagger f_{a}^\dagger&#10;\end{align*}&#10;&#10;&#10;\end{document}"/>
  <p:tag name="IGUANATEXSIZE" val="20"/>
  <p:tag name="IGUANATEXCURSOR" val="28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7"/>
  <p:tag name="ORIGINALWIDTH" val="8.006727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E_{mn}= -b_{\alpha} f_{a}\,\,\to\,\, E_{nm}= b_{\alpha}^\dagger f_{a}^\dagger&#10;\end{align*}&#10;&#10;&#10;\end{document}"/>
  <p:tag name="IGUANATEXSIZE" val="20"/>
  <p:tag name="IGUANATEXCURSOR" val="28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5"/>
  <p:tag name="ORIGINALWIDTH" val="12.01007"/>
  <p:tag name="EMFCHILD" val="Vrai"/>
</p:tagLst>
</file>

<file path=ppt/tags/tag1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8"/>
  <p:tag name="ORIGINALWIDTH" val="8.006727"/>
  <p:tag name="EMFCHILD" val="Vrai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3.00252"/>
  <p:tag name="EMFCHILD" val="Vrai"/>
</p:tagLst>
</file>

<file path=ppt/tags/tag1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6"/>
  <p:tag name="ORIGINALWIDTH" val="7.005901"/>
  <p:tag name="EMFCHILD" val="Vrai"/>
</p:tagLst>
</file>

<file path=ppt/tags/tag1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7"/>
  <p:tag name="ORIGINALWIDTH" val="5.00421"/>
  <p:tag name="EMFCHILD" val="Vrai"/>
</p:tagLst>
</file>

<file path=ppt/tags/tag1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5"/>
  <p:tag name="ORIGINALWIDTH" val="5.00421"/>
  <p:tag name="EMFCHILD" val="Vrai"/>
</p:tagLst>
</file>

<file path=ppt/tags/tag1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6"/>
  <p:tag name="ORIGINALWIDTH" val="6.005035"/>
  <p:tag name="EMFCHILD" val="Vrai"/>
</p:tagLst>
</file>

<file path=ppt/tags/tag1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5"/>
  <p:tag name="ORIGINALWIDTH" val="5.00421"/>
  <p:tag name="EMFCHILD" val="Vrai"/>
</p:tagLst>
</file>

<file path=ppt/tags/tag1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7"/>
  <p:tag name="ORIGINALWIDTH" val="10.00842"/>
  <p:tag name="EMFCHILD" val="Vrai"/>
</p:tagLst>
</file>

<file path=ppt/tags/tag1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7"/>
  <p:tag name="ORIGINALWIDTH" val="8.006727"/>
  <p:tag name="EMFCHILD" val="Vrai"/>
</p:tagLst>
</file>

<file path=ppt/tags/tag1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5"/>
  <p:tag name="ORIGINALWIDTH" val="12.01007"/>
  <p:tag name="EMFCHILD" val="Vrai"/>
</p:tagLst>
</file>

<file path=ppt/tags/tag1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8"/>
  <p:tag name="ORIGINALWIDTH" val="8.006727"/>
  <p:tag name="EMFCHILD" val="Vrai"/>
</p:tagLst>
</file>

<file path=ppt/tags/tag1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7"/>
  <p:tag name="ORIGINALWIDTH" val="5.00421"/>
  <p:tag name="EMFCHILD" val="Vrai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6"/>
  <p:tag name="ORIGINALWIDTH" val="3.00252"/>
  <p:tag name="EMFCHILD" val="Vrai"/>
</p:tagLst>
</file>

<file path=ppt/tags/tag1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93"/>
  <p:tag name="ORIGINALWIDTH" val="4.003344"/>
  <p:tag name="EMFCHILD" val="Vrai"/>
</p:tagLst>
</file>

<file path=ppt/tags/tag1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5"/>
  <p:tag name="ORIGINALWIDTH" val="5.00421"/>
  <p:tag name="EMFCHILD" val="Vrai"/>
</p:tagLst>
</file>

<file path=ppt/tags/tag1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6"/>
  <p:tag name="ORIGINALWIDTH" val="6.005035"/>
  <p:tag name="EMFCHILD" val="Vrai"/>
</p:tagLst>
</file>

<file path=ppt/tags/tag1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93"/>
  <p:tag name="ORIGINALWIDTH" val="4.003344"/>
  <p:tag name="EMFCHILD" val="Vrai"/>
</p:tagLst>
</file>

<file path=ppt/tags/tag1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5"/>
  <p:tag name="ORIGINALWIDTH" val="5.00421"/>
  <p:tag name="EMFCHILD" val="Vrai"/>
</p:tagLst>
</file>

<file path=ppt/tags/tag1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.00744"/>
  <p:tag name="ORIGINALWIDTH" val="6.00503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left( \begin{array}{cc} E_{mm} &amp; E_{mn} \\ E_{nm} &amp; E_{nn} \end{array} \right) \leftrightarrow \left( \begin{array}{cc} E_{nn} &amp; E_{nm} \\ E_{mn} &amp; E_{mm} \end{array} \right) \quad p_{m} + p_{n} = 1 &#10;\end{align*}&#10;&#10;\end{document}"/>
  <p:tag name="IGUANATEXSIZE" val="20"/>
  <p:tag name="IGUANATEXCURSOR" val="47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1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14.01177"/>
  <p:tag name="EMFCHILD" val="Vrai"/>
</p:tagLst>
</file>

<file path=ppt/tags/tag1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1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12.01008"/>
  <p:tag name="EMFCHILD" val="Vrai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1.00921"/>
  <p:tag name="EMFCHILD" val="Vrai"/>
</p:tagLst>
</file>

<file path=ppt/tags/tag1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1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12.01008"/>
  <p:tag name="EMFCHILD" val="Vrai"/>
</p:tagLst>
</file>

<file path=ppt/tags/tag1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1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10.00839"/>
  <p:tag name="EMFCHILD" val="Vrai"/>
</p:tagLst>
</file>

<file path=ppt/tags/tag1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.00744"/>
  <p:tag name="ORIGINALWIDTH" val="6.005039"/>
  <p:tag name="EMFCHILD" val="Vrai"/>
</p:tagLst>
</file>

<file path=ppt/tags/tag1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0.00839"/>
  <p:tag name="EMFCHILD" val="Vrai"/>
</p:tagLst>
</file>

<file path=ppt/tags/tag1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.00744"/>
  <p:tag name="ORIGINALWIDTH" val="6.005039"/>
  <p:tag name="EMFCHILD" val="Vrai"/>
</p:tagLst>
</file>

<file path=ppt/tags/tag1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1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10.00839"/>
  <p:tag name="EMFCHILD" val="Vrai"/>
</p:tagLst>
</file>

<file path=ppt/tags/tag1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000"/>
  <p:tag name="BMPHEIGHT" val="216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tr}{{{\rm tr}}}&#10;\newcommand{\como}[1]{{\color[rgb]{0.0,0.1,0.9} {\bf \&quot;O:} #1} }&#10;&#10;&#10;&#10;&#10;\def\sG{\,\slash\!\!\!\! G}&#10;\def\sH{\slash\!\!\!\! H}&#10;\def\pint{-\hskip-0.41cm \int}&#10;&#10;\begin{document}&#10;$$&#10;g^2=N_c g_{YM}^2&#10;$$&#10;\end{document}"/>
  <p:tag name="TRANSPARENT" val="False"/>
</p:tagLst>
</file>

<file path=ppt/tags/tag1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12.01008"/>
  <p:tag name="EMFCHILD" val="Vrai"/>
</p:tagLst>
</file>

<file path=ppt/tags/tag1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1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12.01008"/>
  <p:tag name="EMFCHILD" val="Vrai"/>
</p:tagLst>
</file>

<file path=ppt/tags/tag1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1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14.01177"/>
  <p:tag name="EMFCHILD" val="Vrai"/>
</p:tagLst>
</file>

<file path=ppt/tags/tag1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.00744"/>
  <p:tag name="ORIGINALWIDTH" val="6.005039"/>
  <p:tag name="EMFCHILD" val="Vrai"/>
</p:tagLst>
</file>

<file path=ppt/tags/tag1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6.005039"/>
  <p:tag name="EMFCHILD" val="Vrai"/>
</p:tagLst>
</file>

<file path=ppt/tags/tag1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7.005866"/>
  <p:tag name="EMFCHILD" val="Vrai"/>
</p:tagLst>
</file>

<file path=ppt/tags/tag1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1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6.005039"/>
  <p:tag name="EMFCHILD" val="Vrai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4358"/>
  <p:tag name="BMPHEIGHT" val="208"/>
  <p:tag name="SOURCE" val="\documentclass{slides}\pagestyle{empty}&#10;\def\hf{\frac{1}{2}}&#10;\def\p{\partial}&#10;\def\a{\alpha}&#10;\def\b{\beta}&#10;\begin{document}&#10;$$&#10; \Phi_m,\quad m=1,\dots,6\in SO(6);\quad \Phi^{ab} \in SU(4)\sim SO(6)  &#10;$$&#10; &#10;\end{document}"/>
  <p:tag name="TRANSPARENT" val="True"/>
</p:tagLst>
</file>

<file path=ppt/tags/tag1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1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1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1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6.00503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nu_{i} = \left\{ -b_{\dot{\alpha}} b_{\dot{\alpha}}^{\dagger}, a_{\alpha}^{\dagger} a_{\alpha} \right\}_{i} = \left\{ -L - n_{b_{\dot{\alpha}}}, n_{a_{\alpha}} \right\}_{i}, \quad i = 1, \ldots, 4 &#10;\end{align*}&#10;&#10;\end{document}"/>
  <p:tag name="IGUANATEXSIZE" val="20"/>
  <p:tag name="IGUANATEXCURSOR" val="50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3.00252"/>
  <p:tag name="EMFCHILD" val="Vrai"/>
</p:tagLst>
</file>

<file path=ppt/tags/tag1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1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3"/>
  <p:tag name="ORIGINALWIDTH" val="5.004212"/>
  <p:tag name="EMFCHILD" val="Vrai"/>
</p:tagLst>
</file>

<file path=ppt/tags/tag1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1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1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81555"/>
  <p:tag name="ORIGINALWIDTH" val="61.59144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Phi_{ab}=\Phi_{m} \, \sigma^{m}_{ab} .&#10;\end{align*}&#10;&#10;\end{document}"/>
  <p:tag name="IGUANATEXSIZE" val="20"/>
  <p:tag name="IGUANATEXCURSOR" val="312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1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1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1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1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1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1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1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1.58043"/>
  <p:tag name="ORIGINALWIDTH" val="92.71063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cal{F}^{\mu\nu}_{\pm} = \pm \frac{1}{2} \epsilon^{\mu\nu\sigma\rho} \mathcal{F}_{\pm \sigma\rho}&#10;\end{align*}&#10;&#10;\end{document}"/>
  <p:tag name="IGUANATEXSIZE" val="20"/>
  <p:tag name="IGUANATEXCURSOR" val="37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1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3"/>
  <p:tag name="ORIGINALWIDTH" val="5.004212"/>
  <p:tag name="EMFCHILD" val="Vrai"/>
</p:tagLst>
</file>

<file path=ppt/tags/tag1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3.00252"/>
  <p:tag name="EMFCHILD" val="Vrai"/>
</p:tagLst>
</file>

<file path=ppt/tags/tag1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1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2.01008"/>
  <p:tag name="EMFCHILD" val="Vrai"/>
</p:tagLst>
</file>

<file path=ppt/tags/tag1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1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1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1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64378"/>
  <p:tag name="ORIGINALWIDTH" val="60.64362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cal{D}_{\alpha\dot\beta} \equiv \sigma^{\mu}_{\alpha\dot\beta} \mathcal{D}_{\mu}&#10;\end{align*}&#10;&#10;\end{document}"/>
  <p:tag name="IGUANATEXSIZE" val="20"/>
  <p:tag name="IGUANATEXCURSOR" val="29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4.003346"/>
  <p:tag name="EMFCHILD" val="Vrai"/>
</p:tagLst>
</file>

<file path=ppt/tags/tag1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1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4.003346"/>
  <p:tag name="EMFCHILD" val="Vrai"/>
</p:tagLst>
</file>

<file path=ppt/tags/tag1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5.004212"/>
  <p:tag name="EMFCHILD" val="Vrai"/>
</p:tagLst>
</file>

<file path=ppt/tags/tag1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3.00252"/>
  <p:tag name="EMFCHILD" val="Vrai"/>
</p:tagLst>
</file>

<file path=ppt/tags/tag1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1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43595"/>
  <p:tag name="ORIGINALWIDTH" val="77.93305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sigma^{\mu\nu}_{\alpha\beta} = \sigma^{[\mu}_{\alpha\dot{\alpha}} &#10;\sigma^{\nu]}_{\beta\dot{\beta}}\,\epsilon^{\dot{\alpha}\dot{\beta}} &#10;\end{align*}&#10;&#10;\end{document}"/>
  <p:tag name="IGUANATEXSIZE" val="20"/>
  <p:tag name="IGUANATEXCURSOR" val="411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1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1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1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1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1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6.00503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lambda_{a} = f_{a}^{\dagger} f_{a} = n_{f_{a}}, \quad a = 1, \ldots, 4 &#10;\end{align*}&#10;&#10;\end{document}"/>
  <p:tag name="IGUANATEXSIZE" val="20"/>
  <p:tag name="IGUANATEXCURSOR" val="34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1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33"/>
  <p:tag name="BMPHEIGHT" val="116"/>
  <p:tag name="SOURCE" val="\documentclass{slides}\pagestyle{empty}&#10;\usepackage[dvips]{graphics,color}&#10;\usepackage{amsmath}&#10;\usepackage{amssymb}&#10;&#10;&#10;&#10;\usepackage{epsf}&#10;\usepackage{psfig}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{\gr\Phi}$$&#10;\end{document}&#10;"/>
  <p:tag name="TRANSPARENT" val="False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1.58043"/>
  <p:tag name="ORIGINALWIDTH" val="256.3694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cal{F}_{+\alpha\beta} \equiv \frac{1}{2} \sigma^{\mu\nu}_{\alpha\beta} \mathcal{F}_{+\mu\nu} = \mathcal{F}_{+\beta\alpha}, \quad \mathcal{F}_{-\dot{\alpha}\dot{\beta}} \equiv \frac{1}{2} \sigma^{\mu\nu}_{\dot{\alpha}\dot{\beta}} \mathcal{F}_{-\mu\nu} = \mathcal{F}_{-\dot{\beta}\dot{\alpha}}&#10;\end{align*}&#10;&#10;\end{document}"/>
  <p:tag name="IGUANATEXSIZE" val="20"/>
  <p:tag name="IGUANATEXCURSOR" val="586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9"/>
  <p:tag name="EMFCHILD" val="Vrai"/>
</p:tagLst>
</file>

<file path=ppt/tags/tag1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1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1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9"/>
  <p:tag name="EMFCHILD" val="Vrai"/>
</p:tagLst>
</file>

<file path=ppt/tags/tag1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1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1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1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4.003346"/>
  <p:tag name="EMFCHILD" val="Vrai"/>
</p:tagLst>
</file>

<file path=ppt/tags/tag1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8.79386"/>
  <p:tag name="ORIGINALWIDTH" val="262.7323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Phi_{ab} = \left(&#10;\begin{array}{cccc}&#10; 0 &amp; \Phi_3+i\Phi_6 &amp; -\Phi_2-i\Phi_5 &amp; \Phi_1-i\Phi_4 \\&#10;  -\Phi_3-i\Phi_6 &amp; 0 &amp; \Phi_1+i\Phi_4 &amp; \Phi_2-i\Phi_5 \\&#10; \Phi_2+i\Phi_5  &amp; -\Phi_1+i\Phi_4 &amp; 0&amp; \Phi_3-i\Phi_6 \\&#10; -\Phi_1+i\Phi_4  &amp; -\Phi_2+i\Phi_5 &amp; -\Phi_3+i\Phi_6 &amp; 0 &#10;\end{array}\right)&#10;\end{align*}&#10;&#10;\end{document}"/>
  <p:tag name="IGUANATEXSIZE" val="20"/>
  <p:tag name="IGUANATEXCURSOR" val="56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1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1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1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1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1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1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20.7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E_{mn} | \text{HWS} \rangle = 0 \quad \text{for} \; m &lt; n &#10;\end{align*}&#10;&#10;\end{document}"/>
  <p:tag name="IGUANATEXSIZE" val="20"/>
  <p:tag name="IGUANATEXCURSOR" val="33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4.8191"/>
  <p:tag name="ORIGINALWIDTH" val="291.3349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{\cal L}&amp;=N_c\tr\Big[&#10;  -\frac{1}{2} F_{\mu\nu}F^{\mu\nu}&#10;  +\frac{1}{2}D^\alpha_{\dot\alpha}\Phi^\dagger_{ab} D_\alpha^{\dot\alpha}\Phi^{ba}  + &#10;  \frac{g^2}{8} [\Phi^\dagger_{ab},\Phi^\dagger_{cd}] [\Phi^{ba},  \Phi^{dc}] +\\&#10;  &amp;+2i\bar\psi^{\dot\alpha}_{ a}D^\alpha_{\dot\alpha}\psi^a_{\alpha }&#10;     -\sqrt{2} g\psi^{\alpha\, a}[\Phi^\dagger_ {ab},\psi_{\alpha}^{b}]&#10;     +  \sqrt{2} g\bar\psi_{\dot\alpha\, a}[\Phi^{ab},\bar\psi^{\dot\alpha}_{b}] \,\,   \Big]&#10;\end{align*}&#10;&#10;\end{document}"/>
  <p:tag name="IGUANATEXSIZE" val="20"/>
  <p:tag name="IGUANATEXCURSOR" val="754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10.3954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a_{\alpha} | 0 \rangle = b_{\dot{\alpha}} | 0 \rangle = f_{a} | 0 \rangle = 0&#10;\end{align*}&#10;&#10;\end{document}"/>
  <p:tag name="IGUANATEXSIZE" val="20"/>
  <p:tag name="IGUANATEXCURSOR" val="35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72717"/>
  <p:tag name="ORIGINALWIDTH" val="225.8727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ext{Tr} \left[ \mathcal{Z} \mathcal{D}_{12} \Psi_{11} \mathcal{F}_{12} \right] = f_{1}^{\dagger} f_{2}^{\dagger} | 0 \rangle \otimes (a_{1}^{\dagger})^2 b_{2}^{\dagger} f_{1}^{\dagger} | 0 \rangle \otimes a_{1}^{\dagger} a_{2}^{\dagger} | 0 \rangle&#10;\end{align*}&#10;&#10;\end{document}"/>
  <p:tag name="IGUANATEXSIZE" val="20"/>
  <p:tag name="IGUANATEXCURSOR" val="526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3485"/>
  <p:tag name="ORIGINALWIDTH" val="168.4929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2L=n_{a} - n_{b} + n_{f} ,\qquad \Delta_{0} = \frac{n_{f}}{2} + n_{a}&#10;\end{align*}&#10;&#10;\end{document}"/>
  <p:tag name="IGUANATEXSIZE" val="20"/>
  <p:tag name="IGUANATEXCURSOR" val="27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5787"/>
  <p:tag name="ORIGINALWIDTH" val="156.8054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left[ n_{b_{1}}, n_{b_{2}} \mid n_{f_{1}}, n_{f_{2}}, n_{f_{3}}, n_{f_{4}} \mid n_{a_{1}}, n_{a_{2}} \right]&#10;\end{align*}&#10;&#10;\end{document}"/>
  <p:tag name="IGUANATEXSIZE" val="20"/>
  <p:tag name="IGUANATEXCURSOR" val="38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2.001693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left[ n_{b_{1}}, n_{b_{2}} \mid n_{f_{1}}, n_{f_{2}}, n_{f_{3}}, n_{f_{4}} \mid n_{a_{1}}, n_{a_{2}} \right]&#10;\end{align*}&#10;&#10;\end{document}"/>
  <p:tag name="IGUANATEXSIZE" val="20"/>
  <p:tag name="IGUANATEXCURSOR" val="38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1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3.00252"/>
  <p:tag name="EMFCHILD" val="Vrai"/>
</p:tagLst>
</file>

<file path=ppt/tags/tag1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{\cal L}&amp;=N_c\tr\Big[&#10;  -\frac{1}{2} F_{\mu\nu}F^{\mu\nu}&#10;  +\frac{1}{2}D^\alpha_{\dot\alpha}\Phi^\dagger_{ab} D_\alpha^{\dot\alpha}\Phi^{ba}  + &#10;  \frac{g^2}{8} [\Phi^\dagger_{ab},\Phi^\dagger_{cd}] [\Phi^{ba},  \Phi^{dc}] +\\&#10;  &amp;+2i\bar\psi^{\dot\alpha}_{ a}D^\alpha_{\dot\alpha}\psi^a_{\alpha }&#10;     -\sqrt{2} g\psi^{\alpha\, a}[\Phi^\dagger_ {ab},\psi_{\alpha}^{b}]&#10;     +  \sqrt{2} g\bar\psi_{\dot\alpha\, a}[\Phi^{ab},\bar\psi^{\dot\alpha}_{b}] \,\,   \Big]&#10;\end{align*}&#10;&#10;\end{document}"/>
  <p:tag name="IGUANATEXSIZE" val="20"/>
  <p:tag name="IGUANATEXCURSOR" val="754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1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3.00252"/>
  <p:tag name="EMFCHILD" val="Vrai"/>
</p:tagLst>
</file>

<file path=ppt/tags/tag1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.000827"/>
  <p:tag name="EMFCHILD" val="Vrai"/>
</p:tagLst>
</file>

<file path=ppt/tags/tag1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1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3.00252"/>
  <p:tag name="EMFCHILD" val="Vrai"/>
</p:tagLst>
</file>

<file path=ppt/tags/tag1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1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3.00252"/>
  <p:tag name="EMFCHILD" val="Vrai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1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1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4.003346"/>
  <p:tag name="EMFCHILD" val="Vrai"/>
</p:tagLst>
</file>

<file path=ppt/tags/tag1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1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4.003346"/>
  <p:tag name="EMFCHILD" val="Vrai"/>
</p:tagLst>
</file>

<file path=ppt/tags/tag1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.000827"/>
  <p:tag name="EMFCHILD" val="Vrai"/>
</p:tagLst>
</file>

<file path=ppt/tags/tag1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59"/>
  <p:tag name="EMFCHILD" val="Vrai"/>
</p:tagLst>
</file>

<file path=ppt/tags/tag1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1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3.00252"/>
  <p:tag name="EMFCHILD" val="Vrai"/>
</p:tagLst>
</file>

<file path=ppt/tags/tag1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1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3.00252"/>
  <p:tag name="EMFCHILD" val="Vrai"/>
</p:tagLst>
</file>

<file path=ppt/tags/tag1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2.001693"/>
  <p:tag name="EMFCHILD" val="Vrai"/>
</p:tagLst>
</file>

<file path=ppt/tags/tag1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2L=n_{a} - n_{b} + n_{f} ,\qquad \Delta_{0} = \frac{n_{f}}{2} + n_{a}&#10;\end{align*}&#10;&#10;\end{document}"/>
  <p:tag name="IGUANATEXSIZE" val="20"/>
  <p:tag name="IGUANATEXCURSOR" val="27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1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4.003346"/>
  <p:tag name="EMFCHILD" val="Vrai"/>
</p:tagLst>
</file>

<file path=ppt/tags/tag1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1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1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1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1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1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8.006732"/>
  <p:tag name="EMFCHILD" val="Vrai"/>
</p:tagLst>
</file>

<file path=ppt/tags/tag1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1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1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1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11.00925"/>
  <p:tag name="EMFCHILD" val="Vrai"/>
</p:tagLst>
</file>

<file path=ppt/tags/tag1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1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1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1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ext{Tr} \left[ \mathcal{Z} \mathcal{D}_{12} \Psi_{11} \mathcal{F}_{12} \right] = f_{1}^{\dagger} f_{2}^{\dagger} | 0 \rangle \otimes (a_{1}^{\dagger})^2 b_{2}^{\dagger} f_{1}^{\dagger} | 0 \rangle \otimes a_{1}^{\dagger} a_{2}^{\dagger} | 0 \rangle&#10;\end{align*}&#10;&#10;\end{document}"/>
  <p:tag name="IGUANATEXSIZE" val="20"/>
  <p:tag name="IGUANATEXCURSOR" val="526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3"/>
  <p:tag name="ORIGINALWIDTH" val="3.00252"/>
  <p:tag name="EMFCHILD" val="Vrai"/>
</p:tagLst>
</file>

<file path=ppt/tags/tag1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4.003346"/>
  <p:tag name="EMFCHILD" val="Vrai"/>
</p:tagLst>
</file>

<file path=ppt/tags/tag1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2.001693"/>
  <p:tag name="EMFCHILD" val="Vrai"/>
</p:tagLst>
</file>

<file path=ppt/tags/tag1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1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1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8.006732"/>
  <p:tag name="EMFCHILD" val="Vrai"/>
</p:tagLst>
</file>

<file path=ppt/tags/tag1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1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8.006732"/>
  <p:tag name="EMFCHILD" val="Vrai"/>
</p:tagLst>
</file>

<file path=ppt/tags/tag1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59"/>
  <p:tag name="EMFCHILD" val="Vrai"/>
</p:tagLst>
</file>

<file path=ppt/tags/tag1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8.006732"/>
  <p:tag name="EMFCHILD" val="Vrai"/>
</p:tagLst>
</file>

<file path=ppt/tags/tag1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2.001693"/>
  <p:tag name="EMFCHILD" val="Vrai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1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1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9"/>
  <p:tag name="EMFCHILD" val="Vrai"/>
</p:tagLst>
</file>

<file path=ppt/tags/tag1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1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1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9"/>
  <p:tag name="EMFCHILD" val="Vrai"/>
</p:tagLst>
</file>

<file path=ppt/tags/tag1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1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1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.000827"/>
  <p:tag name="EMFCHILD" val="Vrai"/>
</p:tagLst>
</file>

<file path=ppt/tags/tag1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1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33"/>
  <p:tag name="BMPHEIGHT" val="125"/>
  <p:tag name="SOURCE" val="\documentclass{slides}\pagestyle{empty}&#10;\usepackage[dvips]{graphics,color}&#10;\usepackage{amsmath}&#10;\usepackage{amssymb}&#10;&#10;&#10;&#10;\usepackage{epsf}&#10;\usepackage{psfig}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{\red\D$}$&#10;\end{document}&#10;"/>
  <p:tag name="TRANSPARENT" val="False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1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1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1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1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1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1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1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1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1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.004212"/>
  <p:tag name="EMFCHILD" val="Vrai"/>
</p:tagLst>
</file>

<file path=ppt/tags/tag1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9"/>
  <p:tag name="EMFCHILD" val="Vrai"/>
</p:tagLst>
</file>

<file path=ppt/tags/tag1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1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1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.000827"/>
  <p:tag name="EMFCHILD" val="Vrai"/>
</p:tagLst>
</file>

<file path=ppt/tags/tag1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1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1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1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1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1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1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1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.000827"/>
  <p:tag name="EMFCHILD" val="Vrai"/>
</p:tagLst>
</file>

<file path=ppt/tags/tag1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1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1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3"/>
  <p:tag name="ORIGINALWIDTH" val="6.005041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a_{\alpha} | 0 \rangle = b_{\dot{\alpha}} | 0 \rangle = f_{a} | 0 \rangle = 0&#10;\end{align*}&#10;&#10;\end{document}"/>
  <p:tag name="IGUANATEXSIZE" val="20"/>
  <p:tag name="IGUANATEXCURSOR" val="35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5.004214"/>
  <p:tag name="EMFCHILD" val="Vrai"/>
</p:tagLst>
</file>

<file path=ppt/tags/tag1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.000827"/>
  <p:tag name="EMFCHILD" val="Vrai"/>
</p:tagLst>
</file>

<file path=ppt/tags/tag1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5.004214"/>
  <p:tag name="EMFCHILD" val="Vrai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1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1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4"/>
  <p:tag name="EMFCHILD" val="Vrai"/>
</p:tagLst>
</file>

<file path=ppt/tags/tag1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5.004214"/>
  <p:tag name="EMFCHILD" val="Vrai"/>
</p:tagLst>
</file>

<file path=ppt/tags/tag1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1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5.004214"/>
  <p:tag name="EMFCHILD" val="Vrai"/>
</p:tagLst>
</file>

<file path=ppt/tags/tag1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.000827"/>
  <p:tag name="EMFCHILD" val="Vrai"/>
</p:tagLst>
</file>

<file path=ppt/tags/tag1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5.004214"/>
  <p:tag name="EMFCHILD" val="Vrai"/>
</p:tagLst>
</file>

<file path=ppt/tags/tag1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1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4"/>
  <p:tag name="EMFCHILD" val="Vrai"/>
</p:tagLst>
</file>

<file path=ppt/tags/tag1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6"/>
  <p:tag name="ORIGINALWIDTH" val="6.005041"/>
  <p:tag name="EMFCHILD" val="Vrai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0.00839"/>
  <p:tag name="EMFCHILD" val="Vrai"/>
</p:tagLst>
</file>

<file path=ppt/tags/tag1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5.004214"/>
  <p:tag name="EMFCHILD" val="Vrai"/>
</p:tagLst>
</file>

<file path=ppt/tags/tag1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.000827"/>
  <p:tag name="EMFCHILD" val="Vrai"/>
</p:tagLst>
</file>

<file path=ppt/tags/tag1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5.004214"/>
  <p:tag name="EMFCHILD" val="Vrai"/>
</p:tagLst>
</file>

<file path=ppt/tags/tag1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1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4"/>
  <p:tag name="EMFCHILD" val="Vrai"/>
</p:tagLst>
</file>

<file path=ppt/tags/tag1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5.004214"/>
  <p:tag name="EMFCHILD" val="Vrai"/>
</p:tagLst>
</file>

<file path=ppt/tags/tag1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E_{mn} | \text{HWS} \rangle = 0 \quad \text{for} \; m &lt; n &#10;\end{align*}&#10;&#10;\end{document}"/>
  <p:tag name="IGUANATEXSIZE" val="20"/>
  <p:tag name="IGUANATEXCURSOR" val="33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12.01008"/>
  <p:tag name="EMFCHILD" val="Vrai"/>
</p:tagLst>
</file>

<file path=ppt/tags/tag1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.000827"/>
  <p:tag name="EMFCHILD" val="Vrai"/>
</p:tagLst>
</file>

<file path=ppt/tags/tag1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23.01933"/>
  <p:tag name="EMFCHILD" val="Vrai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1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1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1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1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12.01008"/>
  <p:tag name="EMFCHILD" val="Vrai"/>
</p:tagLst>
</file>

<file path=ppt/tags/tag1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9.007559"/>
  <p:tag name="EMFCHILD" val="Vrai"/>
</p:tagLst>
</file>

<file path=ppt/tags/tag1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7.005866"/>
  <p:tag name="EMFCHILD" val="Vrai"/>
</p:tagLst>
</file>

<file path=ppt/tags/tag1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22449"/>
  <p:tag name="ORIGINALWIDTH" val="57.94067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K_{\alpha,\dot{\alpha}}\sim a_\alpha\, a_{\dot\alpha}&#10;\end{align*}&#10;&#10;\end{document}"/>
  <p:tag name="IGUANATEXSIZE" val="20"/>
  <p:tag name="IGUANATEXCURSOR" val="32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41079"/>
  <p:tag name="ORIGINALWIDTH" val="193.3264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 | \text{HWS} \rangle_{\rm BPS} = \Tr Z^L \,,\quad  n=[0,0|L,L,0,0|0,0]&#10;\end{align*}&#10;&#10;\end{document}"/>
  <p:tag name="IGUANATEXSIZE" val="20"/>
  <p:tag name="IGUANATEXCURSOR" val="32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44981"/>
  <p:tag name="ORIGINALWIDTH" val="184.0954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 | \text{HWS} \rangle_{\rm 1/2BPS} = \Tr (n_m\Phi^m)^L\,,\quad n_mn^m=0 &#10;\end{align*}&#10;&#10;\end{document}"/>
  <p:tag name="IGUANATEXSIZE" val="20"/>
  <p:tag name="IGUANATEXCURSOR" val="34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0.00839"/>
  <p:tag name="EMFCHILD" val="Vrai"/>
</p:tagLst>
</file>

<file path=ppt/tags/tag1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6"/>
  <p:tag name="ORIGINALWIDTH" val="86.44713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 (\Delta,S_1,S_2|J_1,J_2,J_3)&#10;\end{align*}&#10;&#10;\end{document}"/>
  <p:tag name="IGUANATEXSIZE" val="20"/>
  <p:tag name="IGUANATEXCURSOR" val="304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5.32154"/>
  <p:tag name="ORIGINALWIDTH" val="102.2895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&amp;\Tr Z^L \,,\quad  (L,0,0|L,0,0)\\&#10;&amp;\Tr X^L \,,\quad  (L,0,0|0,L,0) \\&#10;&amp;\Tr Y^L \,,\quad  (L,0,0|0,0,L)&#10;\end{align*}&#10;&#10;\end{document}"/>
  <p:tag name="IGUANATEXSIZE" val="20"/>
  <p:tag name="IGUANATEXCURSOR" val="31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7"/>
  <p:tag name="ORIGINALWIDTH" val="7.005893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&amp;\Tr Z^L \,,\quad  (L,0,0|L,0,0)\\&#10;&amp;\Tr X^L \,,\quad  (L,0,0|0,L,0) \\&#10;&amp;\Tr Y^L \,,\quad  (L,0,0|0,0,L)&#10;\end{align*}&#10;&#10;\end{document}"/>
  <p:tag name="IGUANATEXSIZE" val="20"/>
  <p:tag name="IGUANATEXCURSOR" val="31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84"/>
  <p:tag name="ORIGINALWIDTH" val="4.00336"/>
  <p:tag name="EMFCHILD" val="Vrai"/>
</p:tagLst>
</file>

<file path=ppt/tags/tag1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7"/>
  <p:tag name="ORIGINALWIDTH" val="8.00672"/>
  <p:tag name="EMFCHILD" val="Vrai"/>
</p:tagLst>
</file>

<file path=ppt/tags/tag1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66"/>
  <p:tag name="EMFCHILD" val="Vrai"/>
</p:tagLst>
</file>

<file path=ppt/tags/tag1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98"/>
  <p:tag name="ORIGINALWIDTH" val="2.001707"/>
  <p:tag name="EMFCHILD" val="Vrai"/>
</p:tagLst>
</file>

<file path=ppt/tags/tag1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6"/>
  <p:tag name="ORIGINALWIDTH" val="3.002533"/>
  <p:tag name="EMFCHILD" val="Vrai"/>
</p:tagLst>
</file>

<file path=ppt/tags/tag1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7"/>
  <p:tag name="ORIGINALWIDTH" val="9.007545"/>
  <p:tag name="EMFCHILD" val="Vrai"/>
</p:tagLst>
</file>

<file path=ppt/tags/tag1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7"/>
  <p:tag name="ORIGINALWIDTH" val="5.004186"/>
  <p:tag name="EMFCHILD" val="Vrai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1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98"/>
  <p:tag name="ORIGINALWIDTH" val="2.001707"/>
  <p:tag name="EMFCHILD" val="Vrai"/>
</p:tagLst>
</file>

<file path=ppt/tags/tag1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7"/>
  <p:tag name="ORIGINALWIDTH" val="5.004186"/>
  <p:tag name="EMFCHILD" val="Vrai"/>
</p:tagLst>
</file>

<file path=ppt/tags/tag1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6"/>
  <p:tag name="ORIGINALWIDTH" val="1.000826"/>
  <p:tag name="EMFCHILD" val="Vrai"/>
</p:tagLst>
</file>

<file path=ppt/tags/tag1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7"/>
  <p:tag name="ORIGINALWIDTH" val="9.007545"/>
  <p:tag name="EMFCHILD" val="Vrai"/>
</p:tagLst>
</file>

<file path=ppt/tags/tag1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7"/>
  <p:tag name="ORIGINALWIDTH" val="5.004186"/>
  <p:tag name="EMFCHILD" val="Vrai"/>
</p:tagLst>
</file>

<file path=ppt/tags/tag1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98"/>
  <p:tag name="ORIGINALWIDTH" val="2.001707"/>
  <p:tag name="EMFCHILD" val="Vrai"/>
</p:tagLst>
</file>

<file path=ppt/tags/tag1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6"/>
  <p:tag name="ORIGINALWIDTH" val="8.00672"/>
  <p:tag name="EMFCHILD" val="Vrai"/>
</p:tagLst>
</file>

<file path=ppt/tags/tag1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7"/>
  <p:tag name="ORIGINALWIDTH" val="7.005893"/>
  <p:tag name="EMFCHILD" val="Vrai"/>
</p:tagLst>
</file>

<file path=ppt/tags/tag1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84"/>
  <p:tag name="ORIGINALWIDTH" val="4.00336"/>
  <p:tag name="EMFCHILD" val="Vrai"/>
</p:tagLst>
</file>

<file path=ppt/tags/tag1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7"/>
  <p:tag name="ORIGINALWIDTH" val="9.007545"/>
  <p:tag name="EMFCHILD" val="Vrai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1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66"/>
  <p:tag name="EMFCHILD" val="Vrai"/>
</p:tagLst>
</file>

<file path=ppt/tags/tag1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98"/>
  <p:tag name="ORIGINALWIDTH" val="2.001707"/>
  <p:tag name="EMFCHILD" val="Vrai"/>
</p:tagLst>
</file>

<file path=ppt/tags/tag1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6"/>
  <p:tag name="ORIGINALWIDTH" val="3.002533"/>
  <p:tag name="EMFCHILD" val="Vrai"/>
</p:tagLst>
</file>

<file path=ppt/tags/tag1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7"/>
  <p:tag name="ORIGINALWIDTH" val="9.007545"/>
  <p:tag name="EMFCHILD" val="Vrai"/>
</p:tagLst>
</file>

<file path=ppt/tags/tag1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7"/>
  <p:tag name="ORIGINALWIDTH" val="5.004186"/>
  <p:tag name="EMFCHILD" val="Vrai"/>
</p:tagLst>
</file>

<file path=ppt/tags/tag1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98"/>
  <p:tag name="ORIGINALWIDTH" val="2.001707"/>
  <p:tag name="EMFCHILD" val="Vrai"/>
</p:tagLst>
</file>

<file path=ppt/tags/tag1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7"/>
  <p:tag name="ORIGINALWIDTH" val="5.004186"/>
  <p:tag name="EMFCHILD" val="Vrai"/>
</p:tagLst>
</file>

<file path=ppt/tags/tag1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6"/>
  <p:tag name="ORIGINALWIDTH" val="1.000826"/>
  <p:tag name="EMFCHILD" val="Vrai"/>
</p:tagLst>
</file>

<file path=ppt/tags/tag1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7"/>
  <p:tag name="ORIGINALWIDTH" val="5.004186"/>
  <p:tag name="EMFCHILD" val="Vrai"/>
</p:tagLst>
</file>

<file path=ppt/tags/tag1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98"/>
  <p:tag name="ORIGINALWIDTH" val="2.001707"/>
  <p:tag name="EMFCHILD" val="Vrai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.004212"/>
  <p:tag name="EMFCHILD" val="Vrai"/>
</p:tagLst>
</file>

<file path=ppt/tags/tag1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7"/>
  <p:tag name="ORIGINALWIDTH" val="9.007545"/>
  <p:tag name="EMFCHILD" val="Vrai"/>
</p:tagLst>
</file>

<file path=ppt/tags/tag1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6"/>
  <p:tag name="ORIGINALWIDTH" val="8.00672"/>
  <p:tag name="EMFCHILD" val="Vrai"/>
</p:tagLst>
</file>

<file path=ppt/tags/tag1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7"/>
  <p:tag name="ORIGINALWIDTH" val="7.005893"/>
  <p:tag name="EMFCHILD" val="Vrai"/>
</p:tagLst>
</file>

<file path=ppt/tags/tag1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84"/>
  <p:tag name="ORIGINALWIDTH" val="4.00336"/>
  <p:tag name="EMFCHILD" val="Vrai"/>
</p:tagLst>
</file>

<file path=ppt/tags/tag1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7"/>
  <p:tag name="ORIGINALWIDTH" val="8.00672"/>
  <p:tag name="EMFCHILD" val="Vrai"/>
</p:tagLst>
</file>

<file path=ppt/tags/tag1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66"/>
  <p:tag name="EMFCHILD" val="Vrai"/>
</p:tagLst>
</file>

<file path=ppt/tags/tag1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98"/>
  <p:tag name="ORIGINALWIDTH" val="2.001707"/>
  <p:tag name="EMFCHILD" val="Vrai"/>
</p:tagLst>
</file>

<file path=ppt/tags/tag1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6"/>
  <p:tag name="ORIGINALWIDTH" val="3.002533"/>
  <p:tag name="EMFCHILD" val="Vrai"/>
</p:tagLst>
</file>

<file path=ppt/tags/tag1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7"/>
  <p:tag name="ORIGINALWIDTH" val="9.007545"/>
  <p:tag name="EMFCHILD" val="Vrai"/>
</p:tagLst>
</file>

<file path=ppt/tags/tag1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7"/>
  <p:tag name="ORIGINALWIDTH" val="5.004186"/>
  <p:tag name="EMFCHILD" val="Vrai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33"/>
  <p:tag name="BMPHEIGHT" val="125"/>
  <p:tag name="SOURCE" val="\documentclass{slides}\pagestyle{empty}&#10;\usepackage[dvips]{graphics,color}&#10;\usepackage{amsmath}&#10;\usepackage{amssymb}&#10;&#10;&#10;&#10;\usepackage{epsf}&#10;\usepackage{psfig}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{\red\D$}$&#10;\end{document}&#10;"/>
  <p:tag name="TRANSPARENT" val="False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1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98"/>
  <p:tag name="ORIGINALWIDTH" val="2.001707"/>
  <p:tag name="EMFCHILD" val="Vrai"/>
</p:tagLst>
</file>

<file path=ppt/tags/tag1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7"/>
  <p:tag name="ORIGINALWIDTH" val="5.004186"/>
  <p:tag name="EMFCHILD" val="Vrai"/>
</p:tagLst>
</file>

<file path=ppt/tags/tag1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6"/>
  <p:tag name="ORIGINALWIDTH" val="1.000826"/>
  <p:tag name="EMFCHILD" val="Vrai"/>
</p:tagLst>
</file>

<file path=ppt/tags/tag1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7"/>
  <p:tag name="ORIGINALWIDTH" val="5.004186"/>
  <p:tag name="EMFCHILD" val="Vrai"/>
</p:tagLst>
</file>

<file path=ppt/tags/tag1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98"/>
  <p:tag name="ORIGINALWIDTH" val="2.001707"/>
  <p:tag name="EMFCHILD" val="Vrai"/>
</p:tagLst>
</file>

<file path=ppt/tags/tag1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7"/>
  <p:tag name="ORIGINALWIDTH" val="5.004186"/>
  <p:tag name="EMFCHILD" val="Vrai"/>
</p:tagLst>
</file>

<file path=ppt/tags/tag1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98"/>
  <p:tag name="ORIGINALWIDTH" val="2.001707"/>
  <p:tag name="EMFCHILD" val="Vrai"/>
</p:tagLst>
</file>

<file path=ppt/tags/tag1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7"/>
  <p:tag name="ORIGINALWIDTH" val="7.005893"/>
  <p:tag name="EMFCHILD" val="Vrai"/>
</p:tagLst>
</file>

<file path=ppt/tags/tag1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6"/>
  <p:tag name="ORIGINALWIDTH" val="3.002533"/>
  <p:tag name="EMFCHILD" val="Vrai"/>
</p:tagLst>
</file>

<file path=ppt/tags/tag1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6"/>
  <p:tag name="ORIGINALWIDTH" val="12.01008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 (\Delta,S_1,S_2|J_1,J_2,J_3)&#10;\end{align*}&#10;&#10;\end{document}"/>
  <p:tag name="IGUANATEXSIZE" val="20"/>
  <p:tag name="IGUANATEXCURSOR" val="304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59"/>
  <p:tag name="EMFCHILD" val="Vrai"/>
</p:tagLst>
</file>

<file path=ppt/tags/tag1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98"/>
  <p:tag name="ORIGINALWIDTH" val="2.001707"/>
  <p:tag name="EMFCHILD" val="Vrai"/>
</p:tagLst>
</file>

<file path=ppt/tags/tag1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7"/>
  <p:tag name="ORIGINALWIDTH" val="7.005893"/>
  <p:tag name="EMFCHILD" val="Vrai"/>
</p:tagLst>
</file>

<file path=ppt/tags/tag1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6"/>
  <p:tag name="EMFCHILD" val="Vrai"/>
</p:tagLst>
</file>

<file path=ppt/tags/tag1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98"/>
  <p:tag name="ORIGINALWIDTH" val="2.001707"/>
  <p:tag name="EMFCHILD" val="Vrai"/>
</p:tagLst>
</file>

<file path=ppt/tags/tag1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7"/>
  <p:tag name="ORIGINALWIDTH" val="7.005893"/>
  <p:tag name="EMFCHILD" val="Vrai"/>
</p:tagLst>
</file>

<file path=ppt/tags/tag1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6"/>
  <p:tag name="EMFCHILD" val="Vrai"/>
</p:tagLst>
</file>

<file path=ppt/tags/tag1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6"/>
  <p:tag name="ORIGINALWIDTH" val="1.000826"/>
  <p:tag name="EMFCHILD" val="Vrai"/>
</p:tagLst>
</file>

<file path=ppt/tags/tag1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7"/>
  <p:tag name="ORIGINALWIDTH" val="7.005893"/>
  <p:tag name="EMFCHILD" val="Vrai"/>
</p:tagLst>
</file>

<file path=ppt/tags/tag1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6"/>
  <p:tag name="EMFCHILD" val="Vrai"/>
</p:tagLst>
</file>

<file path=ppt/tags/tag1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98"/>
  <p:tag name="ORIGINALWIDTH" val="2.001707"/>
  <p:tag name="EMFCHILD" val="Vrai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1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7"/>
  <p:tag name="ORIGINALWIDTH" val="7.005893"/>
  <p:tag name="EMFCHILD" val="Vrai"/>
</p:tagLst>
</file>

<file path=ppt/tags/tag1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6"/>
  <p:tag name="EMFCHILD" val="Vrai"/>
</p:tagLst>
</file>

<file path=ppt/tags/tag1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98"/>
  <p:tag name="ORIGINALWIDTH" val="2.001707"/>
  <p:tag name="EMFCHILD" val="Vrai"/>
</p:tagLst>
</file>

<file path=ppt/tags/tag1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7"/>
  <p:tag name="ORIGINALWIDTH" val="7.005893"/>
  <p:tag name="EMFCHILD" val="Vrai"/>
</p:tagLst>
</file>

<file path=ppt/tags/tag1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6"/>
  <p:tag name="EMFCHILD" val="Vrai"/>
</p:tagLst>
</file>

<file path=ppt/tags/tag1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6"/>
  <p:tag name="ORIGINALWIDTH" val="3.002533"/>
  <p:tag name="EMFCHILD" val="Vrai"/>
</p:tagLst>
</file>

<file path=ppt/tags/tag1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.000827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 | \text{HWS} \rangle_{\rm 1/2BPS} = \Tr (n_m\Phi^m)^L\,,\quad n_mn^m=0 &#10;\end{align*}&#10;&#10;\end{document}"/>
  <p:tag name="IGUANATEXSIZE" val="20"/>
  <p:tag name="IGUANATEXCURSOR" val="34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23.01933"/>
  <p:tag name="EMFCHILD" val="Vrai"/>
</p:tagLst>
</file>

<file path=ppt/tags/tag1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19"/>
  <p:tag name="EMFCHILD" val="Vrai"/>
</p:tagLst>
</file>

<file path=ppt/tags/tag1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3"/>
  <p:tag name="ORIGINALWIDTH" val="4.003346"/>
  <p:tag name="EMFCHILD" val="Vrai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1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4.003346"/>
  <p:tag name="EMFCHILD" val="Vrai"/>
</p:tagLst>
</file>

<file path=ppt/tags/tag1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3"/>
  <p:tag name="ORIGINALWIDTH" val="19.01598"/>
  <p:tag name="EMFCHILD" val="Vrai"/>
</p:tagLst>
</file>

<file path=ppt/tags/tag1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1"/>
  <p:tag name="EMFCHILD" val="Vrai"/>
</p:tagLst>
</file>

<file path=ppt/tags/tag1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7.005865"/>
  <p:tag name="EMFCHILD" val="Vrai"/>
</p:tagLst>
</file>

<file path=ppt/tags/tag1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8.006731"/>
  <p:tag name="EMFCHILD" val="Vrai"/>
</p:tagLst>
</file>

<file path=ppt/tags/tag1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3"/>
  <p:tag name="ORIGINALWIDTH" val="6.005038"/>
  <p:tag name="EMFCHILD" val="Vrai"/>
</p:tagLst>
</file>

<file path=ppt/tags/tag1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7.005865"/>
  <p:tag name="EMFCHILD" val="Vrai"/>
</p:tagLst>
</file>

<file path=ppt/tags/tag1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7.005865"/>
  <p:tag name="EMFCHILD" val="Vrai"/>
</p:tagLst>
</file>

<file path=ppt/tags/tag1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7.005865"/>
  <p:tag name="EMFCHILD" val="Vrai"/>
</p:tagLst>
</file>

<file path=ppt/tags/tag1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19"/>
  <p:tag name="EMFCHILD" val="Vrai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1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3"/>
  <p:tag name="ORIGINALWIDTH" val="6.005038"/>
  <p:tag name="EMFCHILD" val="Vrai"/>
</p:tagLst>
</file>

<file path=ppt/tags/tag1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2.001693"/>
  <p:tag name="EMFCHILD" val="Vrai"/>
</p:tagLst>
</file>

<file path=ppt/tags/tag1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3"/>
  <p:tag name="ORIGINALWIDTH" val="6.005038"/>
  <p:tag name="EMFCHILD" val="Vrai"/>
</p:tagLst>
</file>

<file path=ppt/tags/tag1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7.005865"/>
  <p:tag name="EMFCHILD" val="Vrai"/>
</p:tagLst>
</file>

<file path=ppt/tags/tag1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3"/>
  <p:tag name="ORIGINALWIDTH" val="6.005038"/>
  <p:tag name="EMFCHILD" val="Vrai"/>
</p:tagLst>
</file>

<file path=ppt/tags/tag1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7.005865"/>
  <p:tag name="EMFCHILD" val="Vrai"/>
</p:tagLst>
</file>

<file path=ppt/tags/tag1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1"/>
  <p:tag name="EMFCHILD" val="Vrai"/>
</p:tagLst>
</file>

<file path=ppt/tags/tag1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5.004212"/>
  <p:tag name="EMFCHILD" val="Vrai"/>
</p:tagLst>
</file>

<file path=ppt/tags/tag1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.000827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 | \text{HWS} \rangle_{\rm BPS} = \Tr Z^L \,,\quad  n=[0,0|L,L,0,0|0,0]&#10;\end{align*}&#10;&#10;\end{document}"/>
  <p:tag name="IGUANATEXSIZE" val="20"/>
  <p:tag name="IGUANATEXCURSOR" val="32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23.01933"/>
  <p:tag name="EMFCHILD" val="Vrai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1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1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3"/>
  <p:tag name="ORIGINALWIDTH" val="15.0126"/>
  <p:tag name="EMFCHILD" val="Vrai"/>
</p:tagLst>
</file>

<file path=ppt/tags/tag1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4"/>
  <p:tag name="EMFCHILD" val="Vrai"/>
</p:tagLst>
</file>

<file path=ppt/tags/tag1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7.005867"/>
  <p:tag name="EMFCHILD" val="Vrai"/>
</p:tagLst>
</file>

<file path=ppt/tags/tag1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7"/>
  <p:tag name="ORIGINALWIDTH" val="4.003347"/>
  <p:tag name="EMFCHILD" val="Vrai"/>
</p:tagLst>
</file>

<file path=ppt/tags/tag1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8.006734"/>
  <p:tag name="EMFCHILD" val="Vrai"/>
</p:tagLst>
</file>

<file path=ppt/tags/tag1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3"/>
  <p:tag name="ORIGINALWIDTH" val="6.00504"/>
  <p:tag name="EMFCHILD" val="Vrai"/>
</p:tagLst>
</file>

<file path=ppt/tags/tag1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2.001693"/>
  <p:tag name="EMFCHILD" val="Vrai"/>
</p:tagLst>
</file>

<file path=ppt/tags/tag1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3"/>
  <p:tag name="ORIGINALWIDTH" val="6.00504"/>
  <p:tag name="EMFCHILD" val="Vrai"/>
</p:tagLst>
</file>

<file path=ppt/tags/tag1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4"/>
  <p:tag name="EMFCHILD" val="Vrai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1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7.005867"/>
  <p:tag name="EMFCHILD" val="Vrai"/>
</p:tagLst>
</file>

<file path=ppt/tags/tag1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2.001693"/>
  <p:tag name="EMFCHILD" val="Vrai"/>
</p:tagLst>
</file>

<file path=ppt/tags/tag1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5.004213"/>
  <p:tag name="EMFCHILD" val="Vrai"/>
</p:tagLst>
</file>

<file path=ppt/tags/tag1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.000827"/>
  <p:tag name="EMFCHILD" val="Vrai"/>
</p:tagLst>
</file>

<file path=ppt/tags/tag1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6"/>
  <p:tag name="ORIGINALWIDTH" val="9.007561"/>
  <p:tag name="EMFCHILD" val="Vrai"/>
</p:tagLst>
</file>

<file path=ppt/tags/tag1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6"/>
  <p:tag name="ORIGINALWIDTH" val="9.007561"/>
  <p:tag name="EMFCHILD" val="Vrai"/>
</p:tagLst>
</file>

<file path=ppt/tags/tag1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5.004213"/>
  <p:tag name="EMFCHILD" val="Vrai"/>
</p:tagLst>
</file>

<file path=ppt/tags/tag1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2.001693"/>
  <p:tag name="EMFCHILD" val="Vrai"/>
</p:tagLst>
</file>

<file path=ppt/tags/tag1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5.004213"/>
  <p:tag name="EMFCHILD" val="Vrai"/>
</p:tagLst>
</file>

<file path=ppt/tags/tag1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.000827"/>
  <p:tag name="EMFCHILD" val="Vrai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8.006732"/>
  <p:tag name="EMFCHILD" val="Vrai"/>
</p:tagLst>
</file>

<file path=ppt/tags/tag1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5.004213"/>
  <p:tag name="EMFCHILD" val="Vrai"/>
</p:tagLst>
</file>

<file path=ppt/tags/tag1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2.001693"/>
  <p:tag name="EMFCHILD" val="Vrai"/>
</p:tagLst>
</file>

<file path=ppt/tags/tag1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7.005867"/>
  <p:tag name="EMFCHILD" val="Vrai"/>
</p:tagLst>
</file>

<file path=ppt/tags/tag1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K_{\alpha,\dot{\alpha}}\sim a_\alpha\, a_{\dot\alpha}&#10;\end{align*}&#10;&#10;\end{document}"/>
  <p:tag name="IGUANATEXSIZE" val="20"/>
  <p:tag name="IGUANATEXCURSOR" val="32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7.005866"/>
  <p:tag name="EMFCHILD" val="Vrai"/>
</p:tagLst>
</file>

<file path=ppt/tags/tag1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1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1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1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59"/>
  <p:tag name="EMFCHILD" val="Vrai"/>
</p:tagLst>
</file>

<file path=ppt/tags/tag1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1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1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3485"/>
  <p:tag name="ORIGINALWIDTH" val="131.3213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nu_i = \nu_i \big|_{g=0} + \frac{\gamma}{2} \left\{ -1, -1, 1, 1 \right\}_i &#10;\end{align*}&#10;&#10;\end{document}"/>
  <p:tag name="IGUANATEXSIZE" val="20"/>
  <p:tag name="IGUANATEXCURSOR" val="352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22.3337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left\{ L, n_{b_{\alpha}} \right\} \leftrightarrow \left\{ L - 1, n_{b_{\alpha}} + 1 \right\}&#10;\end{align*}&#10;&#10;\end{document}"/>
  <p:tag name="IGUANATEXSIZE" val="20"/>
  <p:tag name="IGUANATEXCURSOR" val="36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5787"/>
  <p:tag name="ORIGINALWIDTH" val="180.8539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left\{ L, n_{f_{\alpha}}, n_{a_{\alpha}} \right\} \leftrightarrow \left\{ L - 1, n_{f_{\alpha}} - 1, n_{a_{\alpha}} + 1 \right\}&#10;\end{align*}&#10;&#10;\end{document}"/>
  <p:tag name="IGUANATEXSIZE" val="20"/>
  <p:tag name="IGUANATEXCURSOR" val="40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8559"/>
  <p:tag name="ORIGINALWIDTH" val="125.2197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lambda_a \leftrightarrow \lambda_a - 1 \text{ and } \nu_i \leftrightarrow \nu_i + 1&#10;\end{align*}&#10;&#10;\end{document}"/>
  <p:tag name="IGUANATEXSIZE" val="20"/>
  <p:tag name="IGUANATEXCURSOR" val="360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3256"/>
  <p:tag name="ORIGINALWIDTH" val="52.00313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gamma = \Delta-\Delta_{0}&#10;\end{align*}&#10;&#10;\end{document}"/>
  <p:tag name="IGUANATEXSIZE" val="20"/>
  <p:tag name="IGUANATEXCURSOR" val="302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"/>
  <p:tag name="ORIGINALWIDTH" val="6.005042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gamma = \Delta-\Delta_{0}&#10;\end{align*}&#10;&#10;\end{document}"/>
  <p:tag name="IGUANATEXSIZE" val="20"/>
  <p:tag name="IGUANATEXCURSOR" val="302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5"/>
  <p:tag name="ORIGINALWIDTH" val="8.006735"/>
  <p:tag name="EMFCHILD" val="Vrai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1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"/>
  <p:tag name="ORIGINALWIDTH" val="8.006735"/>
  <p:tag name="EMFCHILD" val="Vrai"/>
</p:tagLst>
</file>

<file path=ppt/tags/tag1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8"/>
  <p:tag name="EMFCHILD" val="Vrai"/>
</p:tagLst>
</file>

<file path=ppt/tags/tag1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"/>
  <p:tag name="ORIGINALWIDTH" val="8.006735"/>
  <p:tag name="EMFCHILD" val="Vrai"/>
</p:tagLst>
</file>

<file path=ppt/tags/tag1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"/>
  <p:tag name="ORIGINALWIDTH" val="4.003348"/>
  <p:tag name="EMFCHILD" val="Vrai"/>
</p:tagLst>
</file>

<file path=ppt/tags/tag1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6.00503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lambda_a \leftrightarrow \lambda_a - 1 \text{ and } \nu_i \leftrightarrow \nu_i + 1&#10;\end{align*}&#10;&#10;\end{document}"/>
  <p:tag name="IGUANATEXSIZE" val="20"/>
  <p:tag name="IGUANATEXCURSOR" val="360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1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0.00839"/>
  <p:tag name="EMFCHILD" val="Vrai"/>
</p:tagLst>
</file>

<file path=ppt/tags/tag1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6.005039"/>
  <p:tag name="EMFCHILD" val="Vrai"/>
</p:tagLst>
</file>

<file path=ppt/tags/tag1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1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50"/>
  <p:tag name="BMPHEIGHT" val="116"/>
  <p:tag name="SOURCE" val="\documentclass{slides}\pagestyle{empty}&#10;\usepackage[dvips]{graphics,color}&#10;\usepackage{amsmath}&#10;\usepackage{amssymb}&#10;&#10;&#10;&#10;\usepackage{epsf}&#10;\usepackage{psfig}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{\blu\Psi}$$&#10;\end{document}&#10;"/>
  <p:tag name="TRANSPARENT" val="False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1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1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16.01346"/>
  <p:tag name="EMFCHILD" val="Vrai"/>
</p:tagLst>
</file>

<file path=ppt/tags/tag1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6.005039"/>
  <p:tag name="EMFCHILD" val="Vrai"/>
</p:tagLst>
</file>

<file path=ppt/tags/tag1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3.00252"/>
  <p:tag name="EMFCHILD" val="Vrai"/>
</p:tagLst>
</file>

<file path=ppt/tags/tag1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0.00839"/>
  <p:tag name="EMFCHILD" val="Vrai"/>
</p:tagLst>
</file>

<file path=ppt/tags/tag1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6.005039"/>
  <p:tag name="EMFCHILD" val="Vrai"/>
</p:tagLst>
</file>

<file path=ppt/tags/tag1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3.00252"/>
  <p:tag name="EMFCHILD" val="Vrai"/>
</p:tagLst>
</file>

<file path=ppt/tags/tag1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1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1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5.004212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left\{ L, n_{f_{\alpha}}, n_{a_{\alpha}} \right\} \leftrightarrow \left\{ L - 1, n_{f_{\alpha}} - 1, n_{a_{\alpha}} + 1 \right\}&#10;\end{align*}&#10;&#10;\end{document}"/>
  <p:tag name="IGUANATEXSIZE" val="20"/>
  <p:tag name="IGUANATEXCURSOR" val="40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1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9.007559"/>
  <p:tag name="EMFCHILD" val="Vrai"/>
</p:tagLst>
</file>

<file path=ppt/tags/tag1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1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4.003346"/>
  <p:tag name="EMFCHILD" val="Vrai"/>
</p:tagLst>
</file>

<file path=ppt/tags/tag1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1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4.003346"/>
  <p:tag name="EMFCHILD" val="Vrai"/>
</p:tagLst>
</file>

<file path=ppt/tags/tag1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5.004212"/>
  <p:tag name="EMFCHILD" val="Vrai"/>
</p:tagLst>
</file>

<file path=ppt/tags/tag1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0.00839"/>
  <p:tag name="EMFCHILD" val="Vrai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1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5.004212"/>
  <p:tag name="EMFCHILD" val="Vrai"/>
</p:tagLst>
</file>

<file path=ppt/tags/tag1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1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1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1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1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4.003346"/>
  <p:tag name="EMFCHILD" val="Vrai"/>
</p:tagLst>
</file>

<file path=ppt/tags/tag1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1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8.006732"/>
  <p:tag name="EMFCHILD" val="Vrai"/>
</p:tagLst>
</file>

<file path=ppt/tags/tag1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1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4.003346"/>
  <p:tag name="EMFCHILD" val="Vrai"/>
</p:tagLst>
</file>

<file path=ppt/tags/tag1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1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1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5.004212"/>
  <p:tag name="EMFCHILD" val="Vrai"/>
</p:tagLst>
</file>

<file path=ppt/tags/tag1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5.004212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left\{ L, n_{b_{\alpha}} \right\} \leftrightarrow \left\{ L - 1, n_{b_{\alpha}} + 1 \right\}&#10;\end{align*}&#10;&#10;\end{document}"/>
  <p:tag name="IGUANATEXSIZE" val="20"/>
  <p:tag name="IGUANATEXCURSOR" val="36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9.007559"/>
  <p:tag name="EMFCHILD" val="Vrai"/>
</p:tagLst>
</file>

<file path=ppt/tags/tag1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1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1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4.003346"/>
  <p:tag name="EMFCHILD" val="Vrai"/>
</p:tagLst>
</file>

<file path=ppt/tags/tag1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5.004212"/>
  <p:tag name="EMFCHILD" val="Vrai"/>
</p:tagLst>
</file>

<file path=ppt/tags/tag1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0.00839"/>
  <p:tag name="EMFCHILD" val="Vrai"/>
</p:tagLst>
</file>

<file path=ppt/tags/tag1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5.004212"/>
  <p:tag name="EMFCHILD" val="Vrai"/>
</p:tagLst>
</file>

<file path=ppt/tags/tag1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1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1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1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6.005039"/>
  <p:tag name="EMFCHILD" val="Vrai"/>
</p:tagLst>
</file>

<file path=ppt/tags/tag1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1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4.003346"/>
  <p:tag name="EMFCHILD" val="Vrai"/>
</p:tagLst>
</file>

<file path=ppt/tags/tag1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1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1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5.004212"/>
  <p:tag name="EMFCHILD" val="Vrai"/>
</p:tagLst>
</file>

<file path=ppt/tags/tag1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6.00503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nu_i = \nu_i \big|_{g=0} + \frac{\gamma}{2} \left\{ -1, -1, 1, 1 \right\}_i &#10;\end{align*}&#10;&#10;\end{document}"/>
  <p:tag name="IGUANATEXSIZE" val="20"/>
  <p:tag name="IGUANATEXCURSOR" val="352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3.00252"/>
  <p:tag name="EMFCHILD" val="Vrai"/>
</p:tagLst>
</file>

<file path=ppt/tags/tag1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1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6.005039"/>
  <p:tag name="EMFCHILD" val="Vrai"/>
</p:tagLst>
</file>

<file path=ppt/tags/tag1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3.00252"/>
  <p:tag name="EMFCHILD" val="Vrai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1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1.000827"/>
  <p:tag name="EMFCHILD" val="Vrai"/>
</p:tagLst>
</file>

<file path=ppt/tags/tag1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1.000827"/>
  <p:tag name="EMFCHILD" val="Vrai"/>
</p:tagLst>
</file>

<file path=ppt/tags/tag1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4.003346"/>
  <p:tag name="EMFCHILD" val="Vrai"/>
</p:tagLst>
</file>

<file path=ppt/tags/tag1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0.00839"/>
  <p:tag name="EMFCHILD" val="Vrai"/>
</p:tagLst>
</file>

<file path=ppt/tags/tag1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1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6.005039"/>
  <p:tag name="EMFCHILD" val="Vrai"/>
</p:tagLst>
</file>

<file path=ppt/tags/tag1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6.005039"/>
  <p:tag name="EMFCHILD" val="Vrai"/>
</p:tagLst>
</file>

<file path=ppt/tags/tag1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1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2.01008"/>
  <p:tag name="EMFCHILD" val="Vrai"/>
</p:tagLst>
</file>

<file path=ppt/tags/tag1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10.00839"/>
  <p:tag name="EMFCHILD" val="Vrai"/>
</p:tagLst>
</file>

<file path=ppt/tags/tag1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1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1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1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1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5.004212"/>
  <p:tag name="EMFCHILD" val="Vrai"/>
</p:tagLst>
</file>

<file path=ppt/tags/tag1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3.00252"/>
  <p:tag name="EMFCHILD" val="Vrai"/>
</p:tagLst>
</file>

<file path=ppt/tags/tag1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$\hat D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33"/>
  <p:tag name="BOXHEIGHT" val="286"/>
  <p:tag name="BOXFONT" val="10"/>
  <p:tag name="BOXWRAP" val="False"/>
  <p:tag name="WORKAROUNDTRANSPARENCYBUG" val="False"/>
  <p:tag name="ALLOWFONTSUBSTITUTION" val="False"/>
  <p:tag name="BITMAPFORMAT" val="pngmono"/>
  <p:tag name="ORIGWIDTH" val="16"/>
  <p:tag name="PICTUREFILESIZE" val="1198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1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475"/>
  <p:tag name="BMPHEIGHT" val="225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{\hat D}_{jk} {\cal O}_k(x)= \Delta_j {\cal O}_j  $$&#10;\end{document}"/>
  <p:tag name="TRANSPARENT" val="False"/>
</p:tagLst>
</file>

<file path=ppt/tags/tag1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791"/>
  <p:tag name="BMPHEIGHT" val="216"/>
  <p:tag name="SOURCE" val="\documentclass{slides}\pagestyle{empty}&#10;\begin{document}&#10;$$\hat D=\hat D^{(0)}+g^2 \hat&#10;D^{(2)} +g^4 \hat D^{(4)}+\ldots$$&#10;\end{document}"/>
  <p:tag name="TRANSPARENT" val="False"/>
</p:tagLst>
</file>

<file path=ppt/tags/tag1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908"/>
  <p:tag name="BMPHEIGHT" val="241"/>
  <p:tag name="SOURCE" val="\documentclass{slides}\pagestyle{empty}&#10;\begin{document}&#10;$$ g^2=Ng_{_{YM}}^2$$&#10;\end{document}"/>
  <p:tag name="TRANSPARENT" val="False"/>
</p:tagLst>
</file>

<file path=ppt/tags/tag1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883"/>
  <p:tag name="BMPHEIGHT" val="216"/>
  <p:tag name="SOURCE" val="\documentclass{slides}\pagestyle{empty}&#10;\def\D{\Delta}&#10;\begin{document}&#10;$$\D=\D^{(0)}+g^2 \D^{(2)}+ g^4&#10;\D^{(4)}+\ldots$$&#10;\end{document}"/>
  <p:tag name="TRANSPARENT" val="False"/>
</p:tagLst>
</file>

<file path=ppt/tags/tag1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208"/>
  <p:tag name="BMPHEIGHT" val="583"/>
  <p:tag name="SOURCE" val="\documentclass{slides}\pagestyle{empty}&#10;\begin{document}&#10;$${\cal O}^{\Lambda'}_j(x)=&#10;\left[\left(\frac{\Lambda'}{\Lambda}\right)^{\hat D}\right]_{jk}&#10;{\cal O}_k^{\Lambda}(x)&#10;$$&#10;\end{document}"/>
  <p:tag name="TRANSPARENT" val="False"/>
</p:tagLst>
</file>

<file path=ppt/tags/tag1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250"/>
  <p:tag name="BMPHEIGHT" val="341"/>
  <p:tag name="SOURCE" val="\documentclass{slides}\pagestyle{empty}&#10;\begin{document}&#10;$$ O_j=\sum_A C_{jA} {\cal O}_{A}$$&#10;&#10;\end{document}"/>
  <p:tag name="TRANSPARENT" val="False"/>
</p:tagLst>
</file>

<file path=ppt/tags/tag1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241"/>
  <p:tag name="BMPHEIGHT" val="416"/>
  <p:tag name="SOURCE" val="\documentclass{slides}\pagestyle{empty}&#10;\begin{document}&#10;&#10;$$\frac{1}{|x|^{2\hat D}}\simeq   \frac{1}{|x|^{2\hat D_0}}(1-2g^2 \log |x| \hat D^{(2)}+\dots)&#10;$$&#10;\end{document}"/>
  <p:tag name="TRANSPARENT" val="False"/>
</p:tagLst>
</file>

<file path=ppt/tags/tag1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5558"/>
  <p:tag name="BMPHEIGHT" val="591"/>
  <p:tag name="SOURCE" val="\documentclass{slides}\pagestyle{empty}&#10;\begin{document}&#10;&#10;$$ \langle O_j^\dagger(x)O_k(0)\rangle=&#10;\sum_{A,B}  C_{jA}^*C_{kB}\frac{\delta_{AB}}{|x|^{2\Delta_A}}&#10;=\sum_A C^\dagger_{Aj}\frac{1}{|x|^{2\Delta_A}} C_{kA}=&#10; \langle j|\frac{1}{|x|^{2\hat D}}|k  \rangle&#10;$$&#10;\end{document}"/>
  <p:tag name="TRANSPARENT" val="False"/>
</p:tagLst>
</file>

<file path=ppt/tags/tag1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31197"/>
  <p:tag name="ORIGINALWIDTH" val="372.0202"/>
  <p:tag name="OUTPUTTYPE" val="SVG"/>
  <p:tag name="IGUANATEXVERSION" val="159"/>
  <p:tag name="LATEXADDIN" val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O_{j}(x)=\,{\rm Tr} \[\D\D\Psi\Psi\Phi\Phi\D\Phi\mathcal{F}\Psi\dots\](x) $$&#10;\end{document}"/>
  <p:tag name="IGUANATEXSIZE" val="20"/>
  <p:tag name="IGUANATEXCURSOR" val="592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4.19264"/>
  <p:tag name="ORIGINALWIDTH" val="85.18512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langle {\cal O}_A {\cal O}_{B}\rangle\,=\,\frac{\delta_{AB}}{(x^2)^{\Delta_A}}&#10;\end{align*}&#10;&#10;\end{document}"/>
  <p:tag name="IGUANATEXSIZE" val="20"/>
  <p:tag name="IGUANATEXCURSOR" val="36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9.007559"/>
  <p:tag name="EMFCHILD" val="Vrai"/>
</p:tagLst>
</file>

<file path=ppt/tags/tag1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2.01008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langle {\cal O}_A {\cal O}_{B}\rangle\,=\,\frac{\delta_{AB}}{(x^2)^{\Delta_A}}&#10;\end{align*}&#10;&#10;\end{document}"/>
  <p:tag name="IGUANATEXSIZE" val="20"/>
  <p:tag name="IGUANATEXCURSOR" val="36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1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1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1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1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2.01008"/>
  <p:tag name="EMFCHILD" val="Vrai"/>
</p:tagLst>
</file>

<file path=ppt/tags/tag1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31.02606"/>
  <p:tag name="EMFCHILD" val="Vrai"/>
</p:tagLst>
</file>

<file path=ppt/tags/tag1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33"/>
  <p:tag name="BMPHEIGHT" val="116"/>
  <p:tag name="SOURCE" val="\documentclass{slides}\pagestyle{empty}&#10;\usepackage[dvips]{graphics,color}&#10;\usepackage{amsmath}&#10;\usepackage{amssymb}&#10;&#10;&#10;&#10;\usepackage{epsf}&#10;\usepackage{psfig}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{\gr\Phi}$$&#10;\end{document}&#10;"/>
  <p:tag name="TRANSPARENT" val="False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1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1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1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1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7.005866"/>
  <p:tag name="EMFCHILD" val="Vrai"/>
</p:tagLst>
</file>

<file path=ppt/tags/tag1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5.004212"/>
  <p:tag name="EMFCHILD" val="Vrai"/>
</p:tagLst>
</file>

<file path=ppt/tags/tag1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5.0126"/>
  <p:tag name="LATEXADDIN" val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O_{j}(x)=\,{\rm Tr} \[\D\D\Psi\Psi\Phi\Phi\D\Phi\mathcal{F}\Psi\dots\](x) $$&#10;\end{document}"/>
  <p:tag name="IGUANATEXSIZE" val="20"/>
  <p:tag name="IGUANATEXCURSOR" val="592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8.006692"/>
  <p:tag name="EMFCHILD" val="Vrai"/>
</p:tagLst>
</file>

<file path=ppt/tags/tag1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5"/>
  <p:tag name="EMFCHILD" val="Vrai"/>
</p:tagLst>
</file>

<file path=ppt/tags/tag1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1.00921"/>
  <p:tag name="EMFCHILD" val="Vrai"/>
</p:tagLst>
</file>

<file path=ppt/tags/tag1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5"/>
  <p:tag name="EMFCHILD" val="Vrai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8.006732"/>
  <p:tag name="EMFCHILD" val="Vrai"/>
</p:tagLst>
</file>

<file path=ppt/tags/tag1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8"/>
  <p:tag name="ORIGINALWIDTH" val="18.01512"/>
  <p:tag name="EMFCHILD" val="Vrai"/>
</p:tagLst>
</file>

<file path=ppt/tags/tag1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7.01425"/>
  <p:tag name="EMFCHILD" val="Vrai"/>
</p:tagLst>
</file>

<file path=ppt/tags/tag1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7.005905"/>
  <p:tag name="EMFCHILD" val="Vrai"/>
</p:tagLst>
</file>

<file path=ppt/tags/tag1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5.004173"/>
  <p:tag name="EMFCHILD" val="Vrai"/>
</p:tagLst>
</file>

<file path=ppt/tags/tag1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7.01425"/>
  <p:tag name="EMFCHILD" val="Vrai"/>
</p:tagLst>
</file>

<file path=ppt/tags/tag1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7.01425"/>
  <p:tag name="EMFCHILD" val="Vrai"/>
</p:tagLst>
</file>

<file path=ppt/tags/tag1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73.06133"/>
  <p:tag name="EMFCHILD" val="Vrai"/>
</p:tagLst>
</file>

<file path=ppt/tags/tag1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7.01425"/>
  <p:tag name="EMFCHILD" val="Vrai"/>
</p:tagLst>
</file>

<file path=ppt/tags/tag1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6.01346"/>
  <p:tag name="EMFCHILD" val="Vrai"/>
</p:tagLst>
</file>

<file path=ppt/tags/tag1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8.01512"/>
  <p:tag name="EMFCHILD" val="Vrai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8.01512"/>
  <p:tag name="EMFCHILD" val="Vrai"/>
</p:tagLst>
</file>

<file path=ppt/tags/tag1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3.002519"/>
  <p:tag name="EMFCHILD" val="Vrai"/>
</p:tagLst>
</file>

<file path=ppt/tags/tag1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3.002519"/>
  <p:tag name="EMFCHILD" val="Vrai"/>
</p:tagLst>
</file>

<file path=ppt/tags/tag1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3.002519"/>
  <p:tag name="EMFCHILD" val="Vrai"/>
</p:tagLst>
</file>

<file path=ppt/tags/tag1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5.004173"/>
  <p:tag name="EMFCHILD" val="Vrai"/>
</p:tagLst>
</file>

<file path=ppt/tags/tag1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5"/>
  <p:tag name="EMFCHILD" val="Vrai"/>
</p:tagLst>
</file>

<file path=ppt/tags/tag1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1.00921"/>
  <p:tag name="EMFCHILD" val="Vrai"/>
</p:tagLst>
</file>

<file path=ppt/tags/tag1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5"/>
  <p:tag name="EMFCHILD" val="Vrai"/>
</p:tagLst>
</file>

<file path=ppt/tags/tag1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33"/>
  <p:tag name="BMPHEIGHT" val="125"/>
  <p:tag name="SOURCE" val="\documentclass{slides}\pagestyle{empty}&#10;\usepackage[dvips]{graphics,color}&#10;\usepackage{amsmath}&#10;\usepackage{amssymb}&#10;&#10;&#10;&#10;\usepackage{epsf}&#10;\usepackage{psfig}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{\red\D$}$&#10;\end{document}&#10;"/>
  <p:tag name="TRANSPARENT" val="False"/>
</p:tagLst>
</file>

<file path=ppt/tags/tag1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50"/>
  <p:tag name="BMPHEIGHT" val="116"/>
  <p:tag name="SOURCE" val="\documentclass{slides}\pagestyle{empty}&#10;\usepackage[dvips]{graphics,color}&#10;\usepackage{amsmath}&#10;\usepackage{amssymb}&#10;&#10;&#10;&#10;\usepackage{epsf}&#10;\usepackage{psfig}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{\blu\Psi}$$&#10;\end{document}&#10;"/>
  <p:tag name="TRANSPARENT" val="False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1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33"/>
  <p:tag name="BMPHEIGHT" val="116"/>
  <p:tag name="SOURCE" val="\documentclass{slides}\pagestyle{empty}&#10;\usepackage[dvips]{graphics,color}&#10;\usepackage{amsmath}&#10;\usepackage{amssymb}&#10;&#10;&#10;&#10;\usepackage{epsf}&#10;\usepackage{psfig}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{\gr\Phi}$$&#10;\end{document}&#10;"/>
  <p:tag name="TRANSPARENT" val="False"/>
</p:tagLst>
</file>

<file path=ppt/tags/tag1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33"/>
  <p:tag name="BMPHEIGHT" val="125"/>
  <p:tag name="SOURCE" val="\documentclass{slides}\pagestyle{empty}&#10;\usepackage[dvips]{graphics,color}&#10;\usepackage{amsmath}&#10;\usepackage{amssymb}&#10;&#10;&#10;&#10;\usepackage{epsf}&#10;\usepackage{psfig}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{\red\D$}$&#10;\end{document}&#10;"/>
  <p:tag name="TRANSPARENT" val="False"/>
</p:tagLst>
</file>

<file path=ppt/tags/tag1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33"/>
  <p:tag name="BMPHEIGHT" val="125"/>
  <p:tag name="SOURCE" val="\documentclass{slides}\pagestyle{empty}&#10;\usepackage[dvips]{graphics,color}&#10;\usepackage{amsmath}&#10;\usepackage{amssymb}&#10;&#10;&#10;&#10;\usepackage{epsf}&#10;\usepackage{psfig}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{\red\D$}$&#10;\end{document}&#10;"/>
  <p:tag name="TRANSPARENT" val="False"/>
</p:tagLst>
</file>

<file path=ppt/tags/tag1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50"/>
  <p:tag name="BMPHEIGHT" val="116"/>
  <p:tag name="SOURCE" val="\documentclass{slides}\pagestyle{empty}&#10;\usepackage[dvips]{graphics,color}&#10;\usepackage{amsmath}&#10;\usepackage{amssymb}&#10;&#10;&#10;&#10;\usepackage{epsf}&#10;\usepackage{psfig}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{\blu\Psi}$$&#10;\end{document}&#10;"/>
  <p:tag name="TRANSPARENT" val="False"/>
</p:tagLst>
</file>

<file path=ppt/tags/tag1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33"/>
  <p:tag name="BMPHEIGHT" val="116"/>
  <p:tag name="SOURCE" val="\documentclass{slides}\pagestyle{empty}&#10;\usepackage[dvips]{graphics,color}&#10;\usepackage{amsmath}&#10;\usepackage{amssymb}&#10;&#10;&#10;&#10;\usepackage{epsf}&#10;\usepackage{psfig}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{\gr\Phi}$$&#10;\end{document}&#10;"/>
  <p:tag name="TRANSPARENT" val="False"/>
</p:tagLst>
</file>

<file path=ppt/tags/tag1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33"/>
  <p:tag name="BMPHEIGHT" val="116"/>
  <p:tag name="SOURCE" val="\documentclass{slides}\pagestyle{empty}&#10;\usepackage[dvips]{graphics,color}&#10;\usepackage{amsmath}&#10;\usepackage{amssymb}&#10;&#10;&#10;&#10;\usepackage{epsf}&#10;\usepackage{psfig}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{\gr\Phi}$$&#10;\end{document}&#10;"/>
  <p:tag name="TRANSPARENT" val="False"/>
</p:tagLst>
</file>

<file path=ppt/tags/tag1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33"/>
  <p:tag name="BMPHEIGHT" val="116"/>
  <p:tag name="SOURCE" val="\documentclass{slides}\pagestyle{empty}&#10;\usepackage[dvips]{graphics,color}&#10;\usepackage{amsmath}&#10;\usepackage{amssymb}&#10;&#10;&#10;&#10;\usepackage{epsf}&#10;\usepackage{psfig}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{\gr\Phi}$$&#10;\end{document}&#10;"/>
  <p:tag name="TRANSPARENT" val="False"/>
</p:tagLst>
</file>

<file path=ppt/tags/tag1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16"/>
  <p:tag name="BMPHEIGHT" val="125"/>
  <p:tag name="SOURCE" val="\documentclass{slides}\pagestyle{empty}&#10;\begin{document}&#10;$$\Lambda$$&#10;\end{document}"/>
  <p:tag name="TRANSPARENT" val="False"/>
</p:tagLst>
</file>

<file path=ppt/tags/tag1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66"/>
  <p:tag name="BMPHEIGHT" val="150"/>
  <p:tag name="SOURCE" val="\documentclass{slides}\pagestyle{empty}&#10;\begin{document}&#10;$$\Lambda'$$&#10;\end{document}"/>
  <p:tag name="TRANSPARENT" val="False"/>
</p:tagLst>
</file>

<file path=ppt/tags/tag1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00"/>
  <p:tag name="BMPHEIGHT" val="83"/>
  <p:tag name="SOURCE" val="\documentclass{slides}\pagestyle{empty}&#10;\begin{document}&#10;$$x$$&#10;\end{document}"/>
  <p:tag name="TRANSPARENT" val="False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1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{\rm Tr}\, [\Phi_m,\Phi_n]^2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123"/>
  <p:tag name="PICTUREFILESIZE" val="5684"/>
</p:tagLst>
</file>

<file path=ppt/tags/tag1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233"/>
  <p:tag name="BMPHEIGHT" val="183"/>
  <p:tag name="SOURCE" val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{\rm Det~}}&#10;\def\Tr{{\rm Tr}}&#10;&#10;&#10;\def\sG{\,\slash\!\!\!\! G}&#10;\def\sH{\slash\!\!\!\! H}&#10;\def\pint{-\hskip-0.41cm \int}&#10;&#10;\begin{document}&#10;$${\cal O}(x)=\Tr\left( \Phi_{n_1}\Phi_{n_2}\cdots\Phi_{n_L} \right)&#10;$$&#10;\end{document}"/>
  <p:tag name="TRANSPARENT" val="False"/>
</p:tagLst>
</file>

<file path=ppt/tags/tag1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.33346"/>
  <p:tag name="ORIGINALWIDTH" val="65.91252"/>
  <p:tag name="OUTPUTTYPE" val="SVG"/>
  <p:tag name="IGUANATEXVERSION" val="159"/>
  <p:tag name="LATEXADDIN" val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{\cal O}(\Lambda' x)&#10;$$&#10;\end{document}"/>
  <p:tag name="IGUANATEXSIZE" val="20"/>
  <p:tag name="IGUANATEXCURSOR" val="591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220.4724"/>
  <p:tag name="ORIGINALWIDTH" val="1737.533"/>
  <p:tag name="OUTPUTTYPE" val="PNG"/>
  <p:tag name="IGUANATEXVERSION" val="159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\Phi_1\qquad \Phi_2\,\,\dots$$&#10;\end{document}&#10;"/>
  <p:tag name="IGUANATEXSIZE" val="20"/>
  <p:tag name="IGUANATEXCURSOR" val="581"/>
  <p:tag name="TRANSPARENCY" val="Faux"/>
  <p:tag name="FILENAME" val=""/>
  <p:tag name="LATEXENGINEID" val="0"/>
  <p:tag name="TEMPFOLDER" val="c:\temp\"/>
  <p:tag name="LATEXFORMHEIGHT" val="316"/>
  <p:tag name="LATEXFORMWIDTH" val="385"/>
  <p:tag name="LATEXFORMWRAP" val="Vrai"/>
  <p:tag name="BITMAPVECTOR" val="0"/>
</p:tagLst>
</file>

<file path=ppt/tags/tag1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508"/>
  <p:tag name="BMPHEIGHT" val="166"/>
  <p:tag name="SOURCE" val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{\cal O}(\Lambda x)&#10;$$&#10;\end{document}"/>
  <p:tag name="TRANSPARENT" val="False"/>
</p:tagLst>
</file>

<file path=ppt/tags/tag1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article}\usepackage{amsfonts,amssymb,color}\pagestyle{empty}&#10;\begin{document}&#10;$$\Phi_m^{ij}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376"/>
  <p:tag name="BOXHEIGHT" val="280"/>
  <p:tag name="BOXFONT" val="10"/>
  <p:tag name="BOXWRAP" val="False"/>
  <p:tag name="WORKAROUNDTRANSPARENCYBUG" val="False"/>
  <p:tag name="ALLOWFONTSUBSTITUTION" val="False"/>
  <p:tag name="BITMAPFORMAT" val="pngmono"/>
  <p:tag name="ORIGWIDTH" val="15"/>
  <p:tag name="PICTUREFILESIZE" val="1137"/>
</p:tagLst>
</file>

<file path=ppt/tags/tag1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7812"/>
  <p:tag name="ORIGINALWIDTH" val="63.68975"/>
  <p:tag name="OUTPUTTYPE" val="SVG"/>
  <p:tag name="IGUANATEXVERSION" val="159"/>
  <p:tag name="LATEXADDIN" val="\documentclass{article}\usepackage{amsfonts,amssymb,color}\pagestyle{empty}&#10;\begin{document}&#10;$$ m=1,2,\dots,6$$&#10;\end{document}"/>
  <p:tag name="IGUANATEXSIZE" val="20"/>
  <p:tag name="IGUANATEXCURSOR" val="9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0003"/>
  <p:tag name="ORIGINALWIDTH" val="8.99999"/>
  <p:tag name="OUTPUTTYPE" val="SVG"/>
  <p:tag name="IGUANATEXVERSION" val="159"/>
  <p:tag name="LATEXADDIN" val="\documentclass{article}\usepackage{amsfonts,amssymb,color}\pagestyle{empty}&#10;\begin{document}&#10;$$m$$&#10;\end{document}"/>
  <p:tag name="IGUANATEXSIZE" val="20"/>
  <p:tag name="IGUANATEXCURSOR" val="96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0004"/>
  <p:tag name="ORIGINALWIDTH" val="8.99999"/>
  <p:tag name="LATEXADDIN" val="\documentclass{article}\usepackage{amsfonts,amssymb,color}\pagestyle{empty}&#10;\begin{document}&#10;$$ m=1,2,\dots,6$$&#10;\end{document}"/>
  <p:tag name="IGUANATEXSIZE" val="20"/>
  <p:tag name="IGUANATEXCURSOR" val="9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002"/>
  <p:tag name="ORIGINALWIDTH" val="8.000012"/>
  <p:tag name="EMFCHILD" val="Vrai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8.006732"/>
  <p:tag name="EMFCHILD" val="Vrai"/>
</p:tagLst>
</file>

<file path=ppt/tags/tag1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999994"/>
  <p:tag name="ORIGINALWIDTH" val="4.000006"/>
  <p:tag name="EMFCHILD" val="Vrai"/>
</p:tagLst>
</file>

<file path=ppt/tags/tag1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0013"/>
  <p:tag name="ORIGINALWIDTH" val="1.999987"/>
  <p:tag name="EMFCHILD" val="Vrai"/>
</p:tagLst>
</file>

<file path=ppt/tags/tag1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999994"/>
  <p:tag name="ORIGINALWIDTH" val="5.000016"/>
  <p:tag name="EMFCHILD" val="Vrai"/>
</p:tagLst>
</file>

<file path=ppt/tags/tag1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0013"/>
  <p:tag name="ORIGINALWIDTH" val="1.999987"/>
  <p:tag name="EMFCHILD" val="Vrai"/>
</p:tagLst>
</file>

<file path=ppt/tags/tag1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9999"/>
  <p:tag name="ORIGINALWIDTH" val="1.999987"/>
  <p:tag name="EMFCHILD" val="Vrai"/>
</p:tagLst>
</file>

<file path=ppt/tags/tag1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9999"/>
  <p:tag name="ORIGINALWIDTH" val="1.999987"/>
  <p:tag name="EMFCHILD" val="Vrai"/>
</p:tagLst>
</file>

<file path=ppt/tags/tag1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9999"/>
  <p:tag name="ORIGINALWIDTH" val="1.999987"/>
  <p:tag name="EMFCHILD" val="Vrai"/>
</p:tagLst>
</file>

<file path=ppt/tags/tag1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0013"/>
  <p:tag name="ORIGINALWIDTH" val="1.999987"/>
  <p:tag name="EMFCHILD" val="Vrai"/>
</p:tagLst>
</file>

<file path=ppt/tags/tag1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999994"/>
  <p:tag name="ORIGINALWIDTH" val="5.000016"/>
  <p:tag name="EMFCHILD" val="Vrai"/>
</p:tagLst>
</file>

<file path=ppt/tags/tag1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6.01346"/>
  <p:tag name="LATEXADDIN" val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{\cal O}(\Lambda' x)&#10;$$&#10;\end{document}"/>
  <p:tag name="IGUANATEXSIZE" val="20"/>
  <p:tag name="IGUANATEXCURSOR" val="591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3.01091"/>
  <p:tag name="EMFCHILD" val="Vrai"/>
</p:tagLst>
</file>

<file path=ppt/tags/tag1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22.0185"/>
  <p:tag name="EMFCHILD" val="Vrai"/>
</p:tagLst>
</file>

<file path=ppt/tags/tag1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5.004173"/>
  <p:tag name="EMFCHILD" val="Vrai"/>
</p:tagLst>
</file>

<file path=ppt/tags/tag1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1.00921"/>
  <p:tag name="EMFCHILD" val="Vrai"/>
</p:tagLst>
</file>

<file path=ppt/tags/tag1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1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n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12"/>
  <p:tag name="PICTUREFILESIZE" val="822"/>
</p:tagLst>
</file>

<file path=ppt/tags/tag1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n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12"/>
  <p:tag name="PICTUREFILESIZE" val="822"/>
</p:tagLst>
</file>

<file path=ppt/tags/tag1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n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12"/>
  <p:tag name="PICTUREFILESIZE" val="822"/>
</p:tagLst>
</file>

<file path=ppt/tags/tag1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m'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24"/>
  <p:tag name="PICTUREFILESIZE" val="1431"/>
</p:tagLst>
</file>

<file path=ppt/tags/tag1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m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18"/>
  <p:tag name="PICTUREFILESIZE" val="1102"/>
</p:tagLst>
</file>

<file path=ppt/tags/tag1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n'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18"/>
  <p:tag name="PICTUREFILESIZE" val="1167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8.006732"/>
  <p:tag name="EMFCHILD" val="Vrai"/>
</p:tagLst>
</file>

<file path=ppt/tags/tag1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n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12"/>
  <p:tag name="PICTUREFILESIZE" val="822"/>
</p:tagLst>
</file>

<file path=ppt/tags/tag1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n'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18"/>
  <p:tag name="PICTUREFILESIZE" val="1167"/>
</p:tagLst>
</file>

<file path=ppt/tags/tag1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m'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24"/>
  <p:tag name="PICTUREFILESIZE" val="1431"/>
</p:tagLst>
</file>

<file path=ppt/tags/tag1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m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18"/>
  <p:tag name="PICTUREFILESIZE" val="1102"/>
</p:tagLst>
</file>

<file path=ppt/tags/tag1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33"/>
  <p:tag name="BMPHEIGHT" val="150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k'$$&#10;\end{document}"/>
  <p:tag name="TRANSPARENT" val="False"/>
</p:tagLst>
</file>

<file path=ppt/tags/tag1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83"/>
  <p:tag name="BMPHEIGHT" val="125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k$$&#10;\end{document}"/>
  <p:tag name="TRANSPARENT" val="False"/>
</p:tagLst>
</file>

<file path=ppt/tags/tag1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m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18"/>
  <p:tag name="PICTUREFILESIZE" val="1102"/>
</p:tagLst>
</file>

<file path=ppt/tags/tag1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n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12"/>
  <p:tag name="PICTUREFILESIZE" val="822"/>
</p:tagLst>
</file>

<file path=ppt/tags/tag1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n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12"/>
  <p:tag name="PICTUREFILESIZE" val="822"/>
</p:tagLst>
</file>

<file path=ppt/tags/tag1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m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18"/>
  <p:tag name="PICTUREFILESIZE" val="1102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527.1841"/>
  <p:tag name="ORIGINALWIDTH" val="4808.399"/>
  <p:tag name="OUTPUTTYPE" val="PNG"/>
  <p:tag name="IGUANATEXVERSION" val="159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\frac{1}{2}{\rm Tr}\, [\Phi_a,\Phi_b]^2={\rm Tr}\,\(\Phi_a\Phi_b\)^2&#10;-{\rm Tr}\, \Phi_a^2\Phi_b^2$$&#10;\end{document}"/>
  <p:tag name="IGUANATEXSIZE" val="20"/>
  <p:tag name="IGUANATEXCURSOR" val="653"/>
  <p:tag name="TRANSPARENCY" val="Faux"/>
  <p:tag name="FILENAME" val=""/>
  <p:tag name="LATEXENGINEID" val="0"/>
  <p:tag name="TEMPFOLDER" val="c:\temp\"/>
  <p:tag name="LATEXFORMHEIGHT" val="316"/>
  <p:tag name="LATEXFORMWIDTH" val="385"/>
  <p:tag name="LATEXFORMWRAP" val="Vrai"/>
  <p:tag name="BITMAPVECTOR" val="0"/>
</p:tagLst>
</file>

<file path=ppt/tags/tag1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717.6603"/>
  <p:tag name="ORIGINALWIDTH" val="4251.968"/>
  <p:tag name="OUTPUTTYPE" val="PNG"/>
  <p:tag name="IGUANATEXVERSION" val="159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\int \frac{d^4p\, \left(e^{i(p\cdot \eps)}- e^{i(p\cdot \eps')}\right) }{(2\pi)^4\, p^4}=&#10;\frac{1}{8\pi^2}\log \frac{\epsilon'}{\epsilon}  $$&#10;\end{document}"/>
  <p:tag name="IGUANATEXSIZE" val="20"/>
  <p:tag name="IGUANATEXCURSOR" val="582"/>
  <p:tag name="TRANSPARENCY" val="Faux"/>
  <p:tag name="FILENAME" val=""/>
  <p:tag name="LATEXENGINEID" val="0"/>
  <p:tag name="TEMPFOLDER" val="c:\temp\"/>
  <p:tag name="LATEXFORMHEIGHT" val="352"/>
  <p:tag name="LATEXFORMWIDTH" val="385"/>
  <p:tag name="LATEXFORMWRAP" val="Vrai"/>
  <p:tag name="BITMAPVECTOR" val="0"/>
</p:tagLst>
</file>

<file path=ppt/tags/tag1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221.9723"/>
  <p:tag name="ORIGINALWIDTH" val="755.1556"/>
  <p:tag name="OUTPUTTYPE" val="PNG"/>
  <p:tag name="IGUANATEXVERSION" val="159"/>
  <p:tag name="LATEXADDIN" val="\documentclass{slides}\pagestyle{empty}&#10;\usepackage{amsmath,amssymb}&#10;\pagestyle{empty}&#10;&#10;\def\Det{\rm Det~}&#10;&#10;\newcommand{\abs}[1]{\left|#1\right|}&#10;\newcommand{\comD}[1]{{\color{red}#1\color{black}}}&#10;\newcommand{\p}{\partial}&#10;\newcommand{\Tr}{{{\rm Tr}}}&#10;\newcommand{\tr}{{{\rm tr}}}&#10;&#10;\def\pint{-\hskip-0.41cm \int}&#10;&#10;\begin{document}&#10;\begin{align*}&#10;\epsilon\,\to\, \epsilon'&#10;\end{align*}&#10;&#10;\end{document}"/>
  <p:tag name="IGUANATEXSIZE" val="20"/>
  <p:tag name="IGUANATEXCURSOR" val="372"/>
  <p:tag name="TRANSPARENCY" val="Faux"/>
  <p:tag name="FILENAME" val=""/>
  <p:tag name="LATEXENGINEID" val="0"/>
  <p:tag name="TEMPFOLDER" val="c:\temp\"/>
  <p:tag name="LATEXFORMHEIGHT" val="316"/>
  <p:tag name="LATEXFORMWIDTH" val="385"/>
  <p:tag name="LATEXFORMWRAP" val="Vrai"/>
  <p:tag name="BITMAPVECTOR" val="0"/>
</p:tagLst>
</file>

<file path=ppt/tags/tag1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y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10"/>
  <p:tag name="PICTUREFILESIZE" val="922"/>
</p:tagLst>
</file>

<file path=ppt/tags/tag1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\Phi_m(x)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63"/>
  <p:tag name="PICTUREFILESIZE" val="4160"/>
</p:tagLst>
</file>

<file path=ppt/tags/tag1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p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12"/>
  <p:tag name="PICTUREFILESIZE" val="899"/>
</p:tagLst>
</file>

<file path=ppt/tags/tag1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m'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24"/>
  <p:tag name="PICTUREFILESIZE" val="1431"/>
</p:tagLst>
</file>

<file path=ppt/tags/tag1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n'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18"/>
  <p:tag name="PICTUREFILESIZE" val="1167"/>
</p:tagLst>
</file>

<file path=ppt/tags/tag1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791"/>
  <p:tag name="BMPHEIGHT" val="166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\Phi_n(x+\epsilon)$$&#10;\end{document}"/>
  <p:tag name="TRANSPARENT" val="False"/>
</p:tagLst>
</file>

<file path=ppt/tags/tag1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 {\cal K}=\delta_{m n}\delta_{ m'n'} 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127"/>
  <p:tag name="PICTUREFILESIZE" val="6633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1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 {\cal I}=\delta_{m m'}\delta_{ nn'} 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125"/>
  <p:tag name="PICTUREFILESIZE" val="6529"/>
</p:tagLst>
</file>

<file path=ppt/tags/tag1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 {\cal P}=\delta_{m n'}\delta_{n m'} 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127"/>
  <p:tag name="PICTUREFILESIZE" val="6666"/>
</p:tagLst>
</file>

<file path=ppt/tags/tag1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40107"/>
  <p:tag name="ORIGINALWIDTH" val="320.902"/>
  <p:tag name="OUTPUTTYPE" val="SVG"/>
  <p:tag name="IGUANATEXVERSION" val="159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\delta_{m n}\delta_{m' n'}&#10;-2 \delta_{m n'}\delta_{n m'} +2 \delta_{m m'}\delta_{n n'} $$&#10;\end{document}&#10;"/>
  <p:tag name="IGUANATEXSIZE" val="20"/>
  <p:tag name="IGUANATEXCURSOR" val="61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6"/>
  <p:tag name="ORIGINALWIDTH" val="9.007563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\delta_{m n}\delta_{m' n'}&#10;-2 \delta_{m n'}\delta_{n m'} +2 \delta_{m m'}\delta_{n n'} $$&#10;\end{document}&#10;"/>
  <p:tag name="IGUANATEXSIZE" val="20"/>
  <p:tag name="IGUANATEXCURSOR" val="61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8"/>
  <p:tag name="ORIGINALWIDTH" val="26.02186"/>
  <p:tag name="EMFCHILD" val="Vrai"/>
</p:tagLst>
</file>

<file path=ppt/tags/tag1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6"/>
  <p:tag name="ORIGINALWIDTH" val="9.007563"/>
  <p:tag name="EMFCHILD" val="Vrai"/>
</p:tagLst>
</file>

<file path=ppt/tags/tag1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8"/>
  <p:tag name="ORIGINALWIDTH" val="15.01258"/>
  <p:tag name="EMFCHILD" val="Vrai"/>
</p:tagLst>
</file>

<file path=ppt/tags/tag1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8"/>
  <p:tag name="ORIGINALWIDTH" val="4.003369"/>
  <p:tag name="EMFCHILD" val="Vrai"/>
</p:tagLst>
</file>

<file path=ppt/tags/tag1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8"/>
  <p:tag name="ORIGINALWIDTH" val="11.00921"/>
  <p:tag name="EMFCHILD" val="Vrai"/>
</p:tagLst>
</file>

<file path=ppt/tags/tag1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8"/>
  <p:tag name="ORIGINALWIDTH" val="4.003369"/>
  <p:tag name="EMFCHILD" val="Vrai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33"/>
  <p:tag name="BMPHEIGHT" val="116"/>
  <p:tag name="SOURCE" val="\documentclass{slides}\pagestyle{empty}&#10;\usepackage[dvips]{graphics,color}&#10;\usepackage{amsmath}&#10;\usepackage{amssymb}&#10;&#10;&#10;&#10;\usepackage{epsf}&#10;\usepackage{psfig}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{\gr\Phi}$$&#10;\end{document}&#10;"/>
  <p:tag name="TRANSPARENT" val="False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8.006732"/>
  <p:tag name="EMFCHILD" val="Vrai"/>
</p:tagLst>
</file>

<file path=ppt/tags/tag1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5"/>
  <p:tag name="ORIGINALWIDTH" val="14.01176"/>
  <p:tag name="EMFCHILD" val="Vrai"/>
</p:tagLst>
</file>

<file path=ppt/tags/tag1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6"/>
  <p:tag name="ORIGINALWIDTH" val="11.00921"/>
  <p:tag name="EMFCHILD" val="Vrai"/>
</p:tagLst>
</file>

<file path=ppt/tags/tag1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6"/>
  <p:tag name="ORIGINALWIDTH" val="9.007563"/>
  <p:tag name="EMFCHILD" val="Vrai"/>
</p:tagLst>
</file>

<file path=ppt/tags/tag1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8"/>
  <p:tag name="ORIGINALWIDTH" val="26.02186"/>
  <p:tag name="EMFCHILD" val="Vrai"/>
</p:tagLst>
</file>

<file path=ppt/tags/tag1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8"/>
  <p:tag name="ORIGINALWIDTH" val="4.003369"/>
  <p:tag name="EMFCHILD" val="Vrai"/>
</p:tagLst>
</file>

<file path=ppt/tags/tag1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6"/>
  <p:tag name="ORIGINALWIDTH" val="9.007563"/>
  <p:tag name="EMFCHILD" val="Vrai"/>
</p:tagLst>
</file>

<file path=ppt/tags/tag1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8"/>
  <p:tag name="ORIGINALWIDTH" val="26.02186"/>
  <p:tag name="EMFCHILD" val="Vrai"/>
</p:tagLst>
</file>

<file path=ppt/tags/tag1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8"/>
  <p:tag name="ORIGINALWIDTH" val="4.003369"/>
  <p:tag name="EMFCHILD" val="Vrai"/>
</p:tagLst>
</file>

<file path=ppt/tags/tag1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00506"/>
  <p:tag name="ORIGINALWIDTH" val="18.01513"/>
  <p:tag name="EMFCHILD" val="Vrai"/>
</p:tagLst>
</file>

<file path=ppt/tags/tag1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6"/>
  <p:tag name="ORIGINALWIDTH" val="11.00921"/>
  <p:tag name="EMFCHILD" val="Vrai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1.00925"/>
  <p:tag name="EMFCHILD" val="Vrai"/>
</p:tagLst>
</file>

<file path=ppt/tags/tag1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6"/>
  <p:tag name="ORIGINALWIDTH" val="9.007563"/>
  <p:tag name="EMFCHILD" val="Vrai"/>
</p:tagLst>
</file>

<file path=ppt/tags/tag1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8"/>
  <p:tag name="ORIGINALWIDTH" val="31.02606"/>
  <p:tag name="EMFCHILD" val="Vrai"/>
</p:tagLst>
</file>

<file path=ppt/tags/tag1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8"/>
  <p:tag name="ORIGINALWIDTH" val="4.003369"/>
  <p:tag name="EMFCHILD" val="Vrai"/>
</p:tagLst>
</file>

<file path=ppt/tags/tag1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6"/>
  <p:tag name="ORIGINALWIDTH" val="9.007563"/>
  <p:tag name="EMFCHILD" val="Vrai"/>
</p:tagLst>
</file>

<file path=ppt/tags/tag1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8"/>
  <p:tag name="ORIGINALWIDTH" val="21.01767"/>
  <p:tag name="EMFCHILD" val="Vrai"/>
</p:tagLst>
</file>

<file path=ppt/tags/tag1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8"/>
  <p:tag name="ORIGINALWIDTH" val="4.003369"/>
  <p:tag name="EMFCHILD" val="Vrai"/>
</p:tagLst>
</file>

<file path=ppt/tags/tag1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{\rm min}\,D=L.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107"/>
  <p:tag name="PICTUREFILESIZE" val="3197"/>
</p:tagLst>
</file>

<file path=ppt/tags/tag1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article}\usepackage{amsfonts,amssymb,color}\pagestyle{empty}&#10;\begin{document}&#10;$$X=\Phi _1+i\Phi _2,\qquad Y=\Phi _3+i\Phi _4,\qquad Z=\Phi _5+i\Phi_6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348"/>
  <p:tag name="BOXHEIGHT" val="256"/>
  <p:tag name="BOXFONT" val="10"/>
  <p:tag name="BOXWRAP" val="False"/>
  <p:tag name="WORKAROUNDTRANSPARENCYBUG" val="False"/>
  <p:tag name="ALLOWFONTSUBSTITUTION" val="False"/>
  <p:tag name="BITMAPFORMAT" val="pngmono"/>
  <p:tag name="ORIGWIDTH" val="230"/>
  <p:tag name="PICTUREFILESIZE" val="6786"/>
</p:tagLst>
</file>

<file path=ppt/tags/tag1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${\cal O}_{\rm BPS}={\rm Tr~} Z^L 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33"/>
  <p:tag name="BOXHEIGHT" val="286"/>
  <p:tag name="BOXFONT" val="10"/>
  <p:tag name="BOXWRAP" val="False"/>
  <p:tag name="WORKAROUNDTRANSPARENCYBUG" val="False"/>
  <p:tag name="ALLOWFONTSUBSTITUTION" val="False"/>
  <p:tag name="BITMAPFORMAT" val="pngmono"/>
  <p:tag name="ORIGWIDTH" val="146"/>
  <p:tag name="PICTUREFILESIZE" val="6453"/>
</p:tagLst>
</file>

<file path=ppt/tags/tag1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5366"/>
  <p:tag name="BMPHEIGHT" val="6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D=L+ \frac{g^2}{16\pi^2}\sum_{l=1}^L \(2{\cal I}&#10;+{\cal K}_{l,l+1}-2{\cal P}_{l,l+1}\)+O(\(\lambda^2\),\qquad L+1\to 1 $$&#10;\end{document}"/>
  <p:tag name="TRANSPARENT" val="False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1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.84291"/>
  <p:tag name="ORIGINALWIDTH" val="234.0324"/>
  <p:tag name="OUTPUTTYPE" val="SVG"/>
  <p:tag name="IGUANATEXVERSION" val="159"/>
  <p:tag name="LATEXADDIN" val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{\cal V}\,=\, \{&#10;{\cal D}^n\Phi,{\cal D}^m\Psi, &#10;{\cal D}^k{\cal F}\}&#10;$$&#10;\end{document}"/>
  <p:tag name="IGUANATEXSIZE" val="20"/>
  <p:tag name="IGUANATEXCURSOR" val="58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366"/>
  <p:tag name="BMPHEIGHT" val="258"/>
  <p:tag name="SOURCE" val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 \{&#10;{\cal D}_{\dot\a\b}, \Phi_{ab},\Psi_{\a b}, &#10;\dot \Psi^b_{\dot\a},{\cal F}_{\a\b} ,\dot{\cal F}_{\dot\a\dot\b}  \}&#10;$$&#10;\end{document}"/>
  <p:tag name="TRANSPARENT" val="False"/>
</p:tagLst>
</file>

<file path=ppt/tags/tag1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7916"/>
  <p:tag name="BMPHEIGHT" val="475"/>
  <p:tag name="SOURCE" val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{\cal V}\otimes{\cal V} = \sum_{j=1}^\infty{\cal V}_j,\qquad&#10; {\cal V}_0=(2,0,0|2,0,0),\quad {\cal V}_1=(2,0,0|1,1,0),\quad  {\cal V}_j=(j,j-2,j-2|0,0,0),\,\,j\ge 2 &#10;$$&#10;\end{document}"/>
  <p:tag name="TRANSPARENT" val="False"/>
</p:tagLst>
</file>

<file path=ppt/tags/tag1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508"/>
  <p:tag name="BMPHEIGHT" val="175"/>
  <p:tag name="SOURCE" val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{\cal V}=(1,0,0|1,0,0)$$&#10;\end{document}"/>
  <p:tag name="TRANSPARENT" val="False"/>
</p:tagLst>
</file>

<file path=ppt/tags/tag1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0.90835"/>
  <p:tag name="ORIGINALWIDTH" val="54.83807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h(j)=\sum_{k=1}^{j}\frac{1}{k}&#10;\end{align*}&#10;&#10;\end{document}"/>
  <p:tag name="IGUANATEXSIZE" val="20"/>
  <p:tag name="IGUANATEXCURSOR" val="30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5752"/>
  <p:tag name="ORIGINALWIDTH" val="174.6695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{\rm  projector}\quad\mathcal{P}_{l,l+1}^{(j)}\,:\quad{\cal V}^{(l)}&#10;\otimes{\cal V}^{(l+1)}\to {\cal V}_j&#10;\end{align*}&#10;&#10;\end{document}"/>
  <p:tag name="IGUANATEXSIZE" val="20"/>
  <p:tag name="IGUANATEXCURSOR" val="308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692.1635"/>
  <p:tag name="ORIGINALWIDTH" val="10057.74"/>
  <p:tag name="OUTPUTTYPE" val="PNG"/>
  <p:tag name="IGUANATEXVERSION" val="159"/>
  <p:tag name="LATEXADDIN" val="\documentclass{slides}\pagestyle{empty}&#10;\usepackage{amsmath,amssymb}&#10;\pagestyle{empty}&#10;&#10;\def\Det{\rm Det~}&#10;&#10;\newcommand{\comD}[1]{{\color{red}#1\color{black}}}&#10;\newcommand{\p}{\partial}&#10;\newcommand{\Tr}{{{\rm Tr}}}&#10;\newcommand{\tr}{{{\rm tr}}}&#10;&#10;\def\pint{-\hskip-0.41cm \int}&#10;&#10;\begin{document}&#10;&#10;\begin{align*}&#10;\mathcal{H}_{l,l+1}\equiv(D-D_0)_{l,l+1}=2\lambda\,\sum_{j=1}^\infty h(j)\left(\mathcal{P}_{j}\right)^{AB}_{CD}&#10;:\tr\left[\chi_{A},\check{\chi}_{B}\right]\,\left[\chi_{C},\check\chi_{D}\right]:\,,\qquad (\check\chi\equiv \frac{\p}{\p \chi}) &#10;\end{align*}&#10;&#10;&#10;&#10;\end{document}"/>
  <p:tag name="IGUANATEXSIZE" val="20"/>
  <p:tag name="IGUANATEXCURSOR" val="457"/>
  <p:tag name="TRANSPARENCY" val="Faux"/>
  <p:tag name="FILENAME" val=""/>
  <p:tag name="LATEXENGINEID" val="0"/>
  <p:tag name="TEMPFOLDER" val="c:\temp\"/>
  <p:tag name="LATEXFORMHEIGHT" val="316"/>
  <p:tag name="LATEXFORMWIDTH" val="385"/>
  <p:tag name="LATEXFORMWRAP" val="Vrai"/>
  <p:tag name="BITMAPVECTOR" val="0"/>
</p:tagLst>
</file>

<file path=ppt/tags/tag1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7.92654"/>
  <p:tag name="ORIGINALWIDTH" val="266.177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cal{H}_{l,l+1}(ZX)&amp;=\tr([Z,X][\check{ Z},\check{ X}]),\quad &#10;\mathcal{H}_{l,l+1}(\psi\psi)=-2\tr(\psi\psi\check{\psi}\check{\psi}), \\&#10;\mathcal{H}_{l,l+1}(\mathcal{F}\psi)&amp;=\frac{5}{2}\tr([\mathcal{F},\check{\mathcal{F}}]\{\psi\check{\psi}\})&#10;-\frac{1}{2}\tr([\psi\check{\mathcal{F}}][\mathcal{F},\check{\psi}]),\,\,{\rm etc}&#10;\end{align*}&#10;&#10;\end{document}"/>
  <p:tag name="IGUANATEXSIZE" val="20"/>
  <p:tag name="IGUANATEXCURSOR" val="620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cal{H}_{l,l+1}(ZX)&amp;=\tr([Z,X][\check{ Z},\check{ X}]),\quad &#10;\mathcal{H}_{l,l+1}(\psi\psi)=-2\tr(\psi\psi\check{\psi}\check{\psi}), \\&#10;\mathcal{H}_{l,l+1}(\mathcal{F}\psi)&amp;=\frac{5}{2}\tr([\mathcal{F},\check{\mathcal{F}}]\{\psi\check{\psi}\})&#10;-\frac{1}{2}\tr([\psi\check{\mathcal{F}}][\mathcal{F},\check{\psi}]),\,\,{\rm etc}&#10;\end{align*}&#10;&#10;\end{document}"/>
  <p:tag name="IGUANATEXSIZE" val="20"/>
  <p:tag name="IGUANATEXCURSOR" val="620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3.00252"/>
  <p:tag name="EMFCHILD" val="Vrai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1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1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0.00839"/>
  <p:tag name="EMFCHILD" val="Vrai"/>
</p:tagLst>
</file>

<file path=ppt/tags/tag1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1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1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59"/>
  <p:tag name="EMFCHILD" val="Vrai"/>
</p:tagLst>
</file>

<file path=ppt/tags/tag1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1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1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5.0126"/>
  <p:tag name="EMFCHILD" val="Vrai"/>
</p:tagLst>
</file>

<file path=ppt/tags/tag1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1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1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59"/>
  <p:tag name="EMFCHILD" val="Vrai"/>
</p:tagLst>
</file>

<file path=ppt/tags/tag1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6.005039"/>
  <p:tag name="EMFCHILD" val="Vrai"/>
</p:tagLst>
</file>

<file path=ppt/tags/tag1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4.003346"/>
  <p:tag name="EMFCHILD" val="Vrai"/>
</p:tagLst>
</file>

<file path=ppt/tags/tag1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1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4.003346"/>
  <p:tag name="EMFCHILD" val="Vrai"/>
</p:tagLst>
</file>

<file path=ppt/tags/tag1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59"/>
  <p:tag name="EMFCHILD" val="Vrai"/>
</p:tagLst>
</file>

<file path=ppt/tags/tag1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6.005039"/>
  <p:tag name="EMFCHILD" val="Vrai"/>
</p:tagLst>
</file>

<file path=ppt/tags/tag1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59"/>
  <p:tag name="EMFCHILD" val="Vrai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.004212"/>
  <p:tag name="EMFCHILD" val="Vrai"/>
</p:tagLst>
</file>

<file path=ppt/tags/tag1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3.00252"/>
  <p:tag name="EMFCHILD" val="Vrai"/>
</p:tagLst>
</file>

<file path=ppt/tags/tag1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1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0.00839"/>
  <p:tag name="EMFCHILD" val="Vrai"/>
</p:tagLst>
</file>

<file path=ppt/tags/tag1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1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7.005866"/>
  <p:tag name="EMFCHILD" val="Vrai"/>
</p:tagLst>
</file>

<file path=ppt/tags/tag1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7.005866"/>
  <p:tag name="EMFCHILD" val="Vrai"/>
</p:tagLst>
</file>

<file path=ppt/tags/tag1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1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1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1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7.01429"/>
  <p:tag name="EMFCHILD" val="Vrai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7.005866"/>
  <p:tag name="EMFCHILD" val="Vrai"/>
</p:tagLst>
</file>

<file path=ppt/tags/tag1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7.005866"/>
  <p:tag name="EMFCHILD" val="Vrai"/>
</p:tagLst>
</file>

<file path=ppt/tags/tag1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7.005866"/>
  <p:tag name="EMFCHILD" val="Vrai"/>
</p:tagLst>
</file>

<file path=ppt/tags/tag1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4.003346"/>
  <p:tag name="EMFCHILD" val="Vrai"/>
</p:tagLst>
</file>

<file path=ppt/tags/tag1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7.005866"/>
  <p:tag name="EMFCHILD" val="Vrai"/>
</p:tagLst>
</file>

<file path=ppt/tags/tag1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4.003346"/>
  <p:tag name="EMFCHILD" val="Vrai"/>
</p:tagLst>
</file>

<file path=ppt/tags/tag1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7.005866"/>
  <p:tag name="EMFCHILD" val="Vrai"/>
</p:tagLst>
</file>

<file path=ppt/tags/tag1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1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59"/>
  <p:tag name="EMFCHILD" val="Vrai"/>
</p:tagLst>
</file>

<file path=ppt/tags/tag1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3.00252"/>
  <p:tag name="EMFCHILD" val="Vrai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1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1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0.00839"/>
  <p:tag name="EMFCHILD" val="Vrai"/>
</p:tagLst>
</file>

<file path=ppt/tags/tag1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1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59"/>
  <p:tag name="EMFCHILD" val="Vrai"/>
</p:tagLst>
</file>

<file path=ppt/tags/tag1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7.005866"/>
  <p:tag name="EMFCHILD" val="Vrai"/>
</p:tagLst>
</file>

<file path=ppt/tags/tag1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1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1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1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.004212"/>
  <p:tag name="EMFCHILD" val="Vrai"/>
</p:tagLst>
</file>

<file path=ppt/tags/tag1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1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5.0126"/>
  <p:tag name="EMFCHILD" val="Vrai"/>
</p:tagLst>
</file>

<file path=ppt/tags/tag1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59"/>
  <p:tag name="EMFCHILD" val="Vrai"/>
</p:tagLst>
</file>

<file path=ppt/tags/tag1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4.003346"/>
  <p:tag name="EMFCHILD" val="Vrai"/>
</p:tagLst>
</file>

<file path=ppt/tags/tag1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59"/>
  <p:tag name="EMFCHILD" val="Vrai"/>
</p:tagLst>
</file>

<file path=ppt/tags/tag1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2.001693"/>
  <p:tag name="EMFCHILD" val="Vrai"/>
</p:tagLst>
</file>

<file path=ppt/tags/tag1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5.004212"/>
  <p:tag name="EMFCHILD" val="Vrai"/>
</p:tagLst>
</file>

<file path=ppt/tags/tag1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7.005866"/>
  <p:tag name="EMFCHILD" val="Vrai"/>
</p:tagLst>
</file>

<file path=ppt/tags/tag1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4.003346"/>
  <p:tag name="EMFCHILD" val="Vrai"/>
</p:tagLst>
</file>

<file path=ppt/tags/tag1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7.005866"/>
  <p:tag name="EMFCHILD" val="Vrai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1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5.004212"/>
  <p:tag name="EMFCHILD" val="Vrai"/>
</p:tagLst>
</file>

<file path=ppt/tags/tag1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1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1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1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.004212"/>
  <p:tag name="EMFCHILD" val="Vrai"/>
</p:tagLst>
</file>

<file path=ppt/tags/tag1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1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5.0126"/>
  <p:tag name="EMFCHILD" val="Vrai"/>
</p:tagLst>
</file>

<file path=ppt/tags/tag1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7.005866"/>
  <p:tag name="EMFCHILD" val="Vrai"/>
</p:tagLst>
</file>

<file path=ppt/tags/tag1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4.003346"/>
  <p:tag name="EMFCHILD" val="Vrai"/>
</p:tagLst>
</file>

<file path=ppt/tags/tag1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59"/>
  <p:tag name="EMFCHILD" val="Vrai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33"/>
  <p:tag name="BMPHEIGHT" val="116"/>
  <p:tag name="SOURCE" val="\documentclass{slides}\pagestyle{empty}&#10;\usepackage[dvips]{graphics,color}&#10;\usepackage{amsmath}&#10;\usepackage{amssymb}&#10;&#10;&#10;&#10;\usepackage{epsf}&#10;\usepackage{psfig}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{\gr\Phi}$$&#10;\end{document}&#10;"/>
  <p:tag name="TRANSPARENT" val="False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59"/>
  <p:tag name="EMFCHILD" val="Vrai"/>
</p:tagLst>
</file>

<file path=ppt/tags/tag1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6.005039"/>
  <p:tag name="EMFCHILD" val="Vrai"/>
</p:tagLst>
</file>

<file path=ppt/tags/tag1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59"/>
  <p:tag name="EMFCHILD" val="Vrai"/>
</p:tagLst>
</file>

<file path=ppt/tags/tag1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4.003346"/>
  <p:tag name="EMFCHILD" val="Vrai"/>
</p:tagLst>
</file>

<file path=ppt/tags/tag1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7.005866"/>
  <p:tag name="EMFCHILD" val="Vrai"/>
</p:tagLst>
</file>

<file path=ppt/tags/tag1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6.005039"/>
  <p:tag name="EMFCHILD" val="Vrai"/>
</p:tagLst>
</file>

<file path=ppt/tags/tag1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13.01091"/>
  <p:tag name="EMFCHILD" val="Vrai"/>
</p:tagLst>
</file>

<file path=ppt/tags/tag1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64"/>
  <p:tag name="ORIGINALWIDTH" val="15.012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{\rm  projector}\quad\mathcal{P}_{l,l+1}^{(j)}\,:\quad{\cal V}^{(l)}&#10;\otimes{\cal V}^{(l+1)}\to {\cal V}_j&#10;\end{align*}&#10;&#10;\end{document}"/>
  <p:tag name="IGUANATEXSIZE" val="20"/>
  <p:tag name="IGUANATEXCURSOR" val="308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3.002517"/>
  <p:tag name="EMFCHILD" val="Vrai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1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81"/>
  <p:tag name="ORIGINALWIDTH" val="5.00421"/>
  <p:tag name="EMFCHILD" val="Vrai"/>
</p:tagLst>
</file>

<file path=ppt/tags/tag1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64"/>
  <p:tag name="ORIGINALWIDTH" val="18.01515"/>
  <p:tag name="EMFCHILD" val="Vrai"/>
</p:tagLst>
</file>

<file path=ppt/tags/tag1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89"/>
  <p:tag name="ORIGINALWIDTH" val="8.006727"/>
  <p:tag name="EMFCHILD" val="Vrai"/>
</p:tagLst>
</file>

<file path=ppt/tags/tag1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89"/>
  <p:tag name="ORIGINALWIDTH" val="3.002517"/>
  <p:tag name="EMFCHILD" val="Vrai"/>
</p:tagLst>
</file>

<file path=ppt/tags/tag1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64"/>
  <p:tag name="ORIGINALWIDTH" val="4.003343"/>
  <p:tag name="EMFCHILD" val="Vrai"/>
</p:tagLst>
</file>

<file path=ppt/tags/tag1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89"/>
  <p:tag name="ORIGINALWIDTH" val="3.002517"/>
  <p:tag name="EMFCHILD" val="Vrai"/>
</p:tagLst>
</file>

<file path=ppt/tags/tag1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81"/>
  <p:tag name="ORIGINALWIDTH" val="3.002517"/>
  <p:tag name="EMFCHILD" val="Vrai"/>
</p:tagLst>
</file>

<file path=ppt/tags/tag1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64"/>
  <p:tag name="ORIGINALWIDTH" val="5.00421"/>
  <p:tag name="EMFCHILD" val="Vrai"/>
</p:tagLst>
</file>

<file path=ppt/tags/tag1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81"/>
  <p:tag name="ORIGINALWIDTH" val="10.00842"/>
  <p:tag name="EMFCHILD" val="Vrai"/>
</p:tagLst>
</file>

<file path=ppt/tags/tag1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8"/>
  <p:tag name="ORIGINALWIDTH" val="2.001692"/>
  <p:tag name="EMFCHILD" val="Vrai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1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89"/>
  <p:tag name="ORIGINALWIDTH" val="7.005902"/>
  <p:tag name="EMFCHILD" val="Vrai"/>
</p:tagLst>
</file>

<file path=ppt/tags/tag1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89"/>
  <p:tag name="ORIGINALWIDTH" val="3.002517"/>
  <p:tag name="EMFCHILD" val="Vrai"/>
</p:tagLst>
</file>

<file path=ppt/tags/tag1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81"/>
  <p:tag name="ORIGINALWIDTH" val="3.002517"/>
  <p:tag name="EMFCHILD" val="Vrai"/>
</p:tagLst>
</file>

<file path=ppt/tags/tag1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89"/>
  <p:tag name="ORIGINALWIDTH" val="3.002517"/>
  <p:tag name="EMFCHILD" val="Vrai"/>
</p:tagLst>
</file>

<file path=ppt/tags/tag1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89"/>
  <p:tag name="ORIGINALWIDTH" val="8.006727"/>
  <p:tag name="EMFCHILD" val="Vrai"/>
</p:tagLst>
</file>

<file path=ppt/tags/tag1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89"/>
  <p:tag name="ORIGINALWIDTH" val="7.005902"/>
  <p:tag name="EMFCHILD" val="Vrai"/>
</p:tagLst>
</file>

<file path=ppt/tags/tag1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89"/>
  <p:tag name="ORIGINALWIDTH" val="3.002517"/>
  <p:tag name="EMFCHILD" val="Vrai"/>
</p:tagLst>
</file>

<file path=ppt/tags/tag1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81"/>
  <p:tag name="ORIGINALWIDTH" val="3.002517"/>
  <p:tag name="EMFCHILD" val="Vrai"/>
</p:tagLst>
</file>

<file path=ppt/tags/tag1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89"/>
  <p:tag name="ORIGINALWIDTH" val="13.01094"/>
  <p:tag name="EMFCHILD" val="Vrai"/>
</p:tagLst>
</file>

<file path=ppt/tags/tag1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81"/>
  <p:tag name="ORIGINALWIDTH" val="10.00842"/>
  <p:tag name="EMFCHILD" val="Vrai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1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89"/>
  <p:tag name="ORIGINALWIDTH" val="7.005902"/>
  <p:tag name="EMFCHILD" val="Vrai"/>
</p:tagLst>
</file>

<file path=ppt/tags/tag1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64"/>
  <p:tag name="ORIGINALWIDTH" val="4.003343"/>
  <p:tag name="EMFCHILD" val="Vrai"/>
</p:tagLst>
</file>

<file path=ppt/tags/tag1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6.00503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h(j)=\sum_{k=1}^{j}\frac{1}{k}&#10;\end{align*}&#10;&#10;\end{document}"/>
  <p:tag name="IGUANATEXSIZE" val="20"/>
  <p:tag name="IGUANATEXCURSOR" val="30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1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5.004212"/>
  <p:tag name="EMFCHILD" val="Vrai"/>
</p:tagLst>
</file>

<file path=ppt/tags/tag1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1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1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1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5"/>
  <p:tag name="ORIGINALWIDTH" val="14.01177"/>
  <p:tag name="EMFCHILD" val="Vrai"/>
</p:tagLst>
</file>

<file path=ppt/tags/tag1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7.005866"/>
  <p:tag name="EMFCHILD" val="Vrai"/>
</p:tagLst>
</file>

<file path=ppt/tags/tag1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0.00839"/>
  <p:tag name="EMFCHILD" val="Vrai"/>
</p:tagLst>
</file>

<file path=ppt/tags/tag1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1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6.005039"/>
  <p:tag name="EMFCHILD" val="Vrai"/>
</p:tagLst>
</file>

<file path=ppt/tags/tag1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6.005039"/>
  <p:tag name="EMFCHILD" val="Vrai"/>
</p:tagLst>
</file>

<file path=ppt/tags/tag1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4.01173"/>
  <p:tag name="LATEXADDIN" val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{\cal V}\,=\, \{&#10;{\cal D}^n\Phi,{\cal D}^m\Psi, &#10;{\cal D}^k{\cal F}\}&#10;$$&#10;\end{document}"/>
  <p:tag name="IGUANATEXSIZE" val="20"/>
  <p:tag name="IGUANATEXCURSOR" val="58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7"/>
  <p:tag name="ORIGINALWIDTH" val="18.01512"/>
  <p:tag name="EMFCHILD" val="Vrai"/>
</p:tagLst>
</file>

<file path=ppt/tags/tag1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1.00622"/>
  <p:tag name="ORIGINALWIDTH" val="26.02181"/>
  <p:tag name="EMFCHILD" val="Vrai"/>
</p:tagLst>
</file>

<file path=ppt/tags/tag1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11.00921"/>
  <p:tag name="EMFCHILD" val="Vrai"/>
</p:tagLst>
</file>

<file path=ppt/tags/tag1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6.01346"/>
  <p:tag name="EMFCHILD" val="Vrai"/>
</p:tagLst>
</file>

<file path=ppt/tags/tag1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7"/>
  <p:tag name="ORIGINALWIDTH" val="3.00252"/>
  <p:tag name="EMFCHILD" val="Vrai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1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7.01425"/>
  <p:tag name="EMFCHILD" val="Vrai"/>
</p:tagLst>
</file>

<file path=ppt/tags/tag1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15.0126"/>
  <p:tag name="EMFCHILD" val="Vrai"/>
</p:tagLst>
</file>

<file path=ppt/tags/tag1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8.01512"/>
  <p:tag name="EMFCHILD" val="Vrai"/>
</p:tagLst>
</file>

<file path=ppt/tags/tag1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7"/>
  <p:tag name="ORIGINALWIDTH" val="3.00252"/>
  <p:tag name="EMFCHILD" val="Vrai"/>
</p:tagLst>
</file>

<file path=ppt/tags/tag1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7.01425"/>
  <p:tag name="EMFCHILD" val="Vrai"/>
</p:tagLst>
</file>

<file path=ppt/tags/tag1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6"/>
  <p:tag name="ORIGINALWIDTH" val="9.007559"/>
  <p:tag name="EMFCHILD" val="Vrai"/>
</p:tagLst>
</file>

<file path=ppt/tags/tag1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8.01512"/>
  <p:tag name="EMFCHILD" val="Vrai"/>
</p:tagLst>
</file>

<file path=ppt/tags/tag1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1.00622"/>
  <p:tag name="ORIGINALWIDTH" val="9.007559"/>
  <p:tag name="EMFCHILD" val="Vrai"/>
</p:tagLst>
</file>

<file path=ppt/tags/tag1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675"/>
  <p:tag name="BMPHEIGHT" val="208"/>
  <p:tag name="SOURCE" val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{\rm Tr}Z^L(x)$$&#10;\end{document}"/>
  <p:tag name="TRANSPARENT" val="False"/>
</p:tagLst>
</file>

<file path=ppt/tags/tag1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708"/>
  <p:tag name="BMPHEIGHT" val="258"/>
  <p:tag name="SOURCE" val="\documentclass{article}\usepackage{amsfonts,amssymb,color}\pagestyle{empty}&#10;\begin{document}&#10;$$&#10;q^L\prod_{k=1}^{J}\frac{u_k+i/2}{u_k-i/2}=1&#10;$$&#10;\end{document}"/>
  <p:tag name="TRANSPARENT" val="False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1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0.56874"/>
  <p:tag name="ORIGINALWIDTH" val="107.1109"/>
  <p:tag name="OUTPUTTYPE" val="SVG"/>
  <p:tag name="IGUANATEXVERSION" val="159"/>
  <p:tag name="LATEXADDIN" val="\documentclass{article}\usepackage{amsfonts,amssymb,color}\pagestyle{empty}&#10;\begin{document}&#10;$$&#10;\Delta -L =&#10;g^2\sum_{k=1}^{J}\frac{1}{u_k^2+1/4}&#10;$$&#10;\end{document}"/>
  <p:tag name="IGUANATEXSIZE" val="20"/>
  <p:tag name="IGUANATEXCURSOR" val="108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5.76733"/>
  <p:tag name="ORIGINALWIDTH" val="185.1899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hat{D}&amp;=L+g^2\,2\sum_{l=1}^L\left(1-&#10;{\cal P}_{l,l+1}\right)&#10;\\&#10;&amp;+g^4\,2\, \sum_{l=1}^L&#10;\left(3+{\cal P}_{l,l+2}-4{\cal P}_{l,l+1}\right) +O(g^6)&#10;\end{align*}&#10;&#10;\end{document}"/>
  <p:tag name="IGUANATEXSIZE" val="20"/>
  <p:tag name="IGUANATEXCURSOR" val="37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50"/>
  <p:tag name="BMPHEIGHT" val="116"/>
  <p:tag name="SOURCE" val="\documentclass{slides}\pagestyle{empty}&#10;\usepackage[dvips]{graphics,color}&#10;\usepackage{amsmath}&#10;\usepackage{amssymb}&#10;&#10;&#10;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{{\cal D}}&#10;&#10;\def\sG{\,\slash\!\!\!\! G}&#10;\def\sH{\slash\!\!\!\! H}&#10;\def\pint{-\hskip-0.41cm \int}&#10;&#10;\begin{document}&#10;$${\red X}$$&#10;\end{document}"/>
  <p:tag name="TRANSPARENT" val="False"/>
</p:tagLst>
</file>

<file path=ppt/tags/tag1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50"/>
  <p:tag name="BMPHEIGHT" val="116"/>
  <p:tag name="SOURCE" val="\documentclass{slides}\pagestyle{empty}&#10;\usepackage[dvips]{graphics,color}&#10;\usepackage{amsmath}&#10;\usepackage{amssymb}&#10;&#10;&#10;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{{\cal D}}&#10;&#10;\def\sG{\,\slash\!\!\!\! G}&#10;\def\sH{\slash\!\!\!\! H}&#10;\def\pint{-\hskip-0.41cm \int}&#10;&#10;\begin{document}&#10;$${\red X}$$&#10;\end{document}"/>
  <p:tag name="TRANSPARENT" val="False"/>
</p:tagLst>
</file>

<file path=ppt/tags/tag1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25"/>
  <p:tag name="BMPHEIGHT" val="116"/>
  <p:tag name="SOURCE" val="\documentclass{slides}\pagestyle{empty}&#10;\usepackage[dvips]{graphics,color}&#10;\usepackage{amsmath}&#10;\usepackage{amssymb}&#10;&#10;&#10;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{{\cal D}}&#10;&#10;\def\sG{\,\slash\!\!\!\! G}&#10;\def\sH{\slash\!\!\!\! H}&#10;\def\pint{-\hskip-0.41cm \int}&#10;&#10;\begin{document}&#10;$${\gr Z}$$&#10;\end{document}"/>
  <p:tag name="TRANSPARENT" val="False"/>
</p:tagLst>
</file>

<file path=ppt/tags/tag1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25"/>
  <p:tag name="BMPHEIGHT" val="116"/>
  <p:tag name="SOURCE" val="\documentclass{slides}\pagestyle{empty}&#10;\usepackage[dvips]{graphics,color}&#10;\usepackage{amsmath}&#10;\usepackage{amssymb}&#10;&#10;&#10;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{{\cal D}}&#10;&#10;\def\sG{\,\slash\!\!\!\! G}&#10;\def\sH{\slash\!\!\!\! H}&#10;\def\pint{-\hskip-0.41cm \int}&#10;&#10;\begin{document}&#10;$${\gr Z}$$&#10;\end{document}"/>
  <p:tag name="TRANSPARENT" val="False"/>
</p:tagLst>
</file>

<file path=ppt/tags/tag1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25"/>
  <p:tag name="BMPHEIGHT" val="116"/>
  <p:tag name="SOURCE" val="\documentclass{slides}\pagestyle{empty}&#10;\usepackage[dvips]{graphics,color}&#10;\usepackage{amsmath}&#10;\usepackage{amssymb}&#10;&#10;&#10;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{{\cal D}}&#10;&#10;\def\sG{\,\slash\!\!\!\! G}&#10;\def\sH{\slash\!\!\!\! H}&#10;\def\pint{-\hskip-0.41cm \int}&#10;&#10;\begin{document}&#10;$${\gr Z}$$&#10;\end{document}"/>
  <p:tag name="TRANSPARENT" val="False"/>
</p:tagLst>
</file>

<file path=ppt/tags/tag1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25"/>
  <p:tag name="BMPHEIGHT" val="116"/>
  <p:tag name="SOURCE" val="\documentclass{slides}\pagestyle{empty}&#10;\usepackage[dvips]{graphics,color}&#10;\usepackage{amsmath}&#10;\usepackage{amssymb}&#10;&#10;&#10;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{{\cal D}}&#10;&#10;\def\sG{\,\slash\!\!\!\! G}&#10;\def\sH{\slash\!\!\!\! H}&#10;\def\pint{-\hskip-0.41cm \int}&#10;&#10;\begin{document}&#10;$${\gr Z}$$&#10;\end{document}"/>
  <p:tag name="TRANSPARENT" val="False"/>
</p:tagLst>
</file>

<file path=ppt/tags/tag1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25"/>
  <p:tag name="BMPHEIGHT" val="116"/>
  <p:tag name="SOURCE" val="\documentclass{slides}\pagestyle{empty}&#10;\usepackage[dvips]{graphics,color}&#10;\usepackage{amsmath}&#10;\usepackage{amssymb}&#10;&#10;&#10;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{{\cal D}}&#10;&#10;\def\sG{\,\slash\!\!\!\! G}&#10;\def\sH{\slash\!\!\!\! H}&#10;\def\pint{-\hskip-0.41cm \int}&#10;&#10;\begin{document}&#10;$${\gr Z}$$&#10;\end{document}"/>
  <p:tag name="TRANSPARENT" val="False"/>
</p:tagLst>
</file>

<file path=ppt/tags/tag1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25"/>
  <p:tag name="BMPHEIGHT" val="116"/>
  <p:tag name="SOURCE" val="\documentclass{slides}\pagestyle{empty}&#10;\usepackage[dvips]{graphics,color}&#10;\usepackage{amsmath}&#10;\usepackage{amssymb}&#10;&#10;&#10;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{{\cal D}}&#10;&#10;\def\sG{\,\slash\!\!\!\! G}&#10;\def\sH{\slash\!\!\!\! H}&#10;\def\pint{-\hskip-0.41cm \int}&#10;&#10;\begin{document}&#10;$${\gr Z}$$&#10;\end{document}"/>
  <p:tag name="TRANSPARENT" val="False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1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25"/>
  <p:tag name="BMPHEIGHT" val="116"/>
  <p:tag name="SOURCE" val="\documentclass{slides}\pagestyle{empty}&#10;\usepackage[dvips]{graphics,color}&#10;\usepackage{amsmath}&#10;\usepackage{amssymb}&#10;&#10;&#10;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{{\cal D}}&#10;&#10;\def\sG{\,\slash\!\!\!\! G}&#10;\def\sH{\slash\!\!\!\! H}&#10;\def\pint{-\hskip-0.41cm \int}&#10;&#10;\begin{document}&#10;$${\gr Z}$$&#10;\end{document}"/>
  <p:tag name="TRANSPARENT" val="False"/>
</p:tagLst>
</file>

<file path=ppt/tags/tag1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25"/>
  <p:tag name="BMPHEIGHT" val="116"/>
  <p:tag name="SOURCE" val="\documentclass{slides}\pagestyle{empty}&#10;\usepackage[dvips]{graphics,color}&#10;\usepackage{amsmath}&#10;\usepackage{amssymb}&#10;&#10;&#10;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{{\cal D}}&#10;&#10;\def\sG{\,\slash\!\!\!\! G}&#10;\def\sH{\slash\!\!\!\! H}&#10;\def\pint{-\hskip-0.41cm \int}&#10;&#10;\begin{document}&#10;$${\gr Z}$$&#10;\end{document}"/>
  <p:tag name="TRANSPARENT" val="False"/>
</p:tagLst>
</file>

<file path=ppt/tags/tag1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866"/>
  <p:tag name="BMPHEIGHT" val="308"/>
  <p:tag name="SOURCE" val="\documentclass{slides}\pagestyle{empty}&#10;&#10;\usepackage{amsmath,amsfonts,amsthm,graphicx}&#10;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\CP_{j,k}|\dots \underset{j}{\uparrow}\dots\underset{k}{\downarrow}\dots\rangle=&#10;|\dots\underset{j}{\downarrow}\dots\underset{k}{\uparrow}\dots\rangle&#10;$$&#10;\end{document}"/>
  <p:tag name="TRANSPARENT" val="False"/>
</p:tagLst>
</file>

<file path=ppt/tags/tag1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9"/>
  <p:tag name="ORIGINALWIDTH" val="4.003378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hat{D}&amp;=L+g^2\,2\sum_{l=1}^L\left(1-&#10;{\cal P}_{l,l+1}\right)&#10;\\&#10;&amp;+g^4\,2\, \sum_{l=1}^L&#10;\left(3+{\cal P}_{l,l+2}-4{\cal P}_{l,l+1}\right) +O(g^6)&#10;\end{align*}&#10;&#10;\end{document}"/>
  <p:tag name="IGUANATEXSIZE" val="20"/>
  <p:tag name="IGUANATEXCURSOR" val="37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9.007567"/>
  <p:tag name="EMFCHILD" val="Vrai"/>
</p:tagLst>
</file>

<file path=ppt/tags/tag1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9"/>
  <p:tag name="ORIGINALWIDTH" val="8.006711"/>
  <p:tag name="EMFCHILD" val="Vrai"/>
</p:tagLst>
</file>

<file path=ppt/tags/tag1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7.0059"/>
  <p:tag name="EMFCHILD" val="Vrai"/>
</p:tagLst>
</file>

<file path=ppt/tags/tag1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8.006711"/>
  <p:tag name="EMFCHILD" val="Vrai"/>
</p:tagLst>
</file>

<file path=ppt/tags/tag1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9"/>
  <p:tag name="ORIGINALWIDTH" val="6.005044"/>
  <p:tag name="EMFCHILD" val="Vrai"/>
</p:tagLst>
</file>

<file path=ppt/tags/tag1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4.003378"/>
  <p:tag name="EMFCHILD" val="Vrai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9.007559"/>
  <p:tag name="EMFCHILD" val="Vrai"/>
</p:tagLst>
</file>

<file path=ppt/tags/tag1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5.004189"/>
  <p:tag name="EMFCHILD" val="Vrai"/>
</p:tagLst>
</file>

<file path=ppt/tags/tag1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6.005044"/>
  <p:tag name="EMFCHILD" val="Vrai"/>
</p:tagLst>
</file>

<file path=ppt/tags/tag1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5"/>
  <p:tag name="ORIGINALWIDTH" val="14.01176"/>
  <p:tag name="EMFCHILD" val="Vrai"/>
</p:tagLst>
</file>

<file path=ppt/tags/tag1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3.002522"/>
  <p:tag name="EMFCHILD" val="Vrai"/>
</p:tagLst>
</file>

<file path=ppt/tags/tag1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10.00842"/>
  <p:tag name="EMFCHILD" val="Vrai"/>
</p:tagLst>
</file>

<file path=ppt/tags/tag1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8.006711"/>
  <p:tag name="EMFCHILD" val="Vrai"/>
</p:tagLst>
</file>

<file path=ppt/tags/tag1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8"/>
  <p:tag name="ORIGINALWIDTH" val="7.0059"/>
  <p:tag name="EMFCHILD" val="Vrai"/>
</p:tagLst>
</file>

<file path=ppt/tags/tag1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8.006711"/>
  <p:tag name="EMFCHILD" val="Vrai"/>
</p:tagLst>
</file>

<file path=ppt/tags/tag1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3.002522"/>
  <p:tag name="EMFCHILD" val="Vrai"/>
</p:tagLst>
</file>

<file path=ppt/tags/tag1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9"/>
  <p:tag name="ORIGINALWIDTH" val="5.004189"/>
  <p:tag name="EMFCHILD" val="Vrai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.004212"/>
  <p:tag name="EMFCHILD" val="Vrai"/>
</p:tagLst>
</file>

<file path=ppt/tags/tag1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10.00842"/>
  <p:tag name="EMFCHILD" val="Vrai"/>
</p:tagLst>
</file>

<file path=ppt/tags/tag1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2"/>
  <p:tag name="EMFCHILD" val="Vrai"/>
</p:tagLst>
</file>

<file path=ppt/tags/tag1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8.006711"/>
  <p:tag name="EMFCHILD" val="Vrai"/>
</p:tagLst>
</file>

<file path=ppt/tags/tag1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9"/>
  <p:tag name="ORIGINALWIDTH" val="6.005044"/>
  <p:tag name="EMFCHILD" val="Vrai"/>
</p:tagLst>
</file>

<file path=ppt/tags/tag1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4.003378"/>
  <p:tag name="EMFCHILD" val="Vrai"/>
</p:tagLst>
</file>

<file path=ppt/tags/tag1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5.004189"/>
  <p:tag name="EMFCHILD" val="Vrai"/>
</p:tagLst>
</file>

<file path=ppt/tags/tag1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6.005044"/>
  <p:tag name="EMFCHILD" val="Vrai"/>
</p:tagLst>
</file>

<file path=ppt/tags/tag1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5"/>
  <p:tag name="ORIGINALWIDTH" val="14.01176"/>
  <p:tag name="EMFCHILD" val="Vrai"/>
</p:tagLst>
</file>

<file path=ppt/tags/tag1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3.002522"/>
  <p:tag name="EMFCHILD" val="Vrai"/>
</p:tagLst>
</file>

<file path=ppt/tags/tag1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10.00842"/>
  <p:tag name="EMFCHILD" val="Vrai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RANSPARENT" val="True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1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8.006711"/>
  <p:tag name="EMFCHILD" val="Vrai"/>
</p:tagLst>
</file>

<file path=ppt/tags/tag1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8.006711"/>
  <p:tag name="EMFCHILD" val="Vrai"/>
</p:tagLst>
</file>

<file path=ppt/tags/tag1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8.006711"/>
  <p:tag name="EMFCHILD" val="Vrai"/>
</p:tagLst>
</file>

<file path=ppt/tags/tag1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3.002522"/>
  <p:tag name="EMFCHILD" val="Vrai"/>
</p:tagLst>
</file>

<file path=ppt/tags/tag1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9"/>
  <p:tag name="ORIGINALWIDTH" val="5.004189"/>
  <p:tag name="EMFCHILD" val="Vrai"/>
</p:tagLst>
</file>

<file path=ppt/tags/tag1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10.00842"/>
  <p:tag name="EMFCHILD" val="Vrai"/>
</p:tagLst>
</file>

<file path=ppt/tags/tag1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8"/>
  <p:tag name="ORIGINALWIDTH" val="7.0059"/>
  <p:tag name="EMFCHILD" val="Vrai"/>
</p:tagLst>
</file>

<file path=ppt/tags/tag1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5.004189"/>
  <p:tag name="EMFCHILD" val="Vrai"/>
</p:tagLst>
</file>

<file path=ppt/tags/tag1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8.006711"/>
  <p:tag name="EMFCHILD" val="Vrai"/>
</p:tagLst>
</file>

<file path=ppt/tags/tag1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3.002522"/>
  <p:tag name="EMFCHILD" val="Vrai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6.005039"/>
  <p:tag name="EMFCHILD" val="Vrai"/>
</p:tagLst>
</file>

<file path=ppt/tags/tag1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9"/>
  <p:tag name="ORIGINALWIDTH" val="5.004189"/>
  <p:tag name="EMFCHILD" val="Vrai"/>
</p:tagLst>
</file>

<file path=ppt/tags/tag1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10.00842"/>
  <p:tag name="EMFCHILD" val="Vrai"/>
</p:tagLst>
</file>

<file path=ppt/tags/tag1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2"/>
  <p:tag name="EMFCHILD" val="Vrai"/>
</p:tagLst>
</file>

<file path=ppt/tags/tag1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8.006711"/>
  <p:tag name="EMFCHILD" val="Vrai"/>
</p:tagLst>
</file>

<file path=ppt/tags/tag1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8.006711"/>
  <p:tag name="EMFCHILD" val="Vrai"/>
</p:tagLst>
</file>

<file path=ppt/tags/tag1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2"/>
  <p:tag name="EMFCHILD" val="Vrai"/>
</p:tagLst>
</file>

<file path=ppt/tags/tag1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9"/>
  <p:tag name="ORIGINALWIDTH" val="6.005044"/>
  <p:tag name="EMFCHILD" val="Vrai"/>
</p:tagLst>
</file>

<file path=ppt/tags/tag1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4.003378"/>
  <p:tag name="EMFCHILD" val="Vrai"/>
</p:tagLst>
</file>

<file path=ppt/tags/tag1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2"/>
  <p:tag name="EMFCHILD" val="Vrai"/>
</p:tagLst>
</file>

<file path=ppt/tags/tag1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"/>
  <p:tag name="ORIGINALWIDTH" val="8"/>
  <p:tag name="LATEXADDIN" val="\documentclass{article}\usepackage{amsfonts,amssymb,color}\pagestyle{empty}&#10;\begin{document}&#10;$$&#10;\Delta -L =&#10;g^2\sum_{k=1}^{J}\frac{1}{u_k^2+1/4}&#10;$$&#10;\end{document}"/>
  <p:tag name="IGUANATEXSIZE" val="20"/>
  <p:tag name="IGUANATEXCURSOR" val="108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7.005866"/>
  <p:tag name="EMFCHILD" val="Vrai"/>
</p:tagLst>
</file>

<file path=ppt/tags/tag1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7"/>
  <p:tag name="EMFCHILD" val="Vrai"/>
</p:tagLst>
</file>

<file path=ppt/tags/tag1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"/>
  <p:tag name="ORIGINALWIDTH" val="7"/>
  <p:tag name="EMFCHILD" val="Vrai"/>
</p:tagLst>
</file>

<file path=ppt/tags/tag1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"/>
  <p:tag name="ORIGINALWIDTH" val="8"/>
  <p:tag name="EMFCHILD" val="Vrai"/>
</p:tagLst>
</file>

<file path=ppt/tags/tag1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6"/>
  <p:tag name="EMFCHILD" val="Vrai"/>
</p:tagLst>
</file>

<file path=ppt/tags/tag1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4"/>
  <p:tag name="EMFCHILD" val="Vrai"/>
</p:tagLst>
</file>

<file path=ppt/tags/tag1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5"/>
  <p:tag name="EMFCHILD" val="Vrai"/>
</p:tagLst>
</file>

<file path=ppt/tags/tag1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"/>
  <p:tag name="ORIGINALWIDTH" val="14"/>
  <p:tag name="EMFCHILD" val="Vrai"/>
</p:tagLst>
</file>

<file path=ppt/tags/tag1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4"/>
  <p:tag name="EMFCHILD" val="Vrai"/>
</p:tagLst>
</file>

<file path=ppt/tags/tag1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10"/>
  <p:tag name="EMFCHILD" val="Vrai"/>
</p:tagLst>
</file>

<file path=ppt/tags/tag1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"/>
  <p:tag name="ORIGINALWIDTH" val="4"/>
  <p:tag name="EMFCHILD" val="Vrai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1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38"/>
  <p:tag name="EMFCHILD" val="Vrai"/>
</p:tagLst>
</file>

<file path=ppt/tags/tag1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6"/>
  <p:tag name="EMFCHILD" val="Vrai"/>
</p:tagLst>
</file>

<file path=ppt/tags/tag1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4"/>
  <p:tag name="EMFCHILD" val="Vrai"/>
</p:tagLst>
</file>

<file path=ppt/tags/tag1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4"/>
  <p:tag name="EMFCHILD" val="Vrai"/>
</p:tagLst>
</file>

<file path=ppt/tags/tag1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"/>
  <p:tag name="ORIGINALWIDTH" val="8"/>
  <p:tag name="EMFCHILD" val="Vrai"/>
</p:tagLst>
</file>

<file path=ppt/tags/tag1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"/>
  <p:tag name="ORIGINALWIDTH" val="4"/>
  <p:tag name="EMFCHILD" val="Vrai"/>
</p:tagLst>
</file>

<file path=ppt/tags/tag1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"/>
  <p:tag name="ORIGINALWIDTH" val="5"/>
  <p:tag name="EMFCHILD" val="Vrai"/>
</p:tagLst>
</file>

<file path=ppt/tags/tag1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"/>
  <p:tag name="ORIGINALWIDTH" val="5"/>
  <p:tag name="EMFCHILD" val="Vrai"/>
</p:tagLst>
</file>

<file path=ppt/tags/tag1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391"/>
  <p:tag name="BMPHEIGHT" val="275"/>
  <p:tag name="SOURCE" val="\documentclass{article}\usepackage{amsfonts,amssymb,color}\pagestyle{empty}&#10;\begin{document}&#10;$$&#10;q^L\left(\frac{u_k+i/2}{u_k-i/2}\right)^L=\prod_{(k\neq&#10;)j=1}^{J}\frac{u_k-u_j+i}{u_k-u_j-i}&#10;$$&#10;\end{document}"/>
  <p:tag name="TRANSPARENT" val="False"/>
</p:tagLst>
</file>

<file path=ppt/tags/tag1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1.28378"/>
  <p:tag name="ORIGINALWIDTH" val="392.3945"/>
  <p:tag name="OUTPUTTYPE" val="SVG"/>
  <p:tag name="IGUANATEXVERSION" val="159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p{\partial}&#10;&#10;\def\({\left(}&#10;\def\){\right)}&#10;\def\[{\left[}&#10;\def\]{\right]}&#10;\def\lan{\langle}&#10;\def\ran{\rangle}&#10;\def\&lt;{\langle}&#10;\def\&gt;{\rangle}&#10;\def\Det{{\rm Det}~}&#10;\def\det{{\rm det}~}&#10;\def\Tr{{\rm Tr}~}&#10;\def\tr{{\rm tr}~}&#10;&#10;&#10;\def\sG{\,\slash\!\!\!\! G}&#10;\def\sH{\slash\!\!\!\! H}&#10;\def\pint{-\hskip-0.41cm \int}&#10;  \def\cL{{\cal L}}&#10;  &#10;\begin{document}&#10;$${\cal T}\left(\th |\th_1,\dots, \th_L\right)=R(\th-\th_1)\dots R(\th-\th_L)$$&#10;&#10;\end{document}"/>
  <p:tag name="IGUANATEXSIZE" val="20"/>
  <p:tag name="IGUANATEXCURSOR" val="69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1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5.73741"/>
  <p:tag name="ORIGINALWIDTH" val="259.5924"/>
  <p:tag name="OUTPUTTYPE" val="SVG"/>
  <p:tag name="IGUANATEXVERSION" val="159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\def\de{\delta}&#10;&#10;\def\p{\partial}&#10;&#10;\def\({\left(}&#10;\def\){\right)}&#10;\def\[{\left[}&#10;\def\]{\right]}&#10;\def\lan{\langle}&#10;\def\ran{\rangle}&#10;\def\&lt;{\langle}&#10;\def\&gt;{\rangle}&#10;\def\Det{{\rm Det}~}&#10;\def\det{{\rm det}~}&#10;\def\Tr{{\rm Tr}~}&#10;\def\tr{{\rm tr}~}&#10;&#10;&#10;\def\sG{\,\slash\!\!\!\! G}&#10;\def\sH{\slash\!\!\!\! H}&#10;\def\pint{-\hskip-0.41cm \int}&#10;&#10;\begin{document}&#10;$$\hat R= i\,\theta\, {\bf 1}\times {\bf 1}\,\,+\,\,{\cal P}\,\,=$$&#10;$$= i\,\theta\, \delta^{i_1}_{i_2}\,\delta^{j_1}_{j_2}\,+\, \delta^{i_1}_{j_2}\,\delta^{j_1}_{i_2}\,=\,\,i\,\theta$$&#10;&#10;\end{document}"/>
  <p:tag name="IGUANATEXSIZE" val="20"/>
  <p:tag name="IGUANATEXCURSOR" val="722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.33346"/>
  <p:tag name="ORIGINALWIDTH" val="396.5919"/>
  <p:tag name="OUTPUTTYPE" val="SVG"/>
  <p:tag name="IGUANATEXVERSION" val="159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p{\partial}&#10;&#10;\def\({\left(}&#10;\def\){\right)}&#10;\def\[{\left[}&#10;\def\]{\right]}&#10;\def\lan{\langle}&#10;\def\ran{\rangle}&#10;\def\&lt;{\langle}&#10;\def\&gt;{\rangle}&#10;\def\Det{{\rm Det}~}&#10;\def\det{{\rm det}~}&#10;\def\Tr{{\rm Tr}~}&#10;\def\tr{{\rm tr}~}&#10;&#10;&#10;\def\sG{\,\slash\!\!\!\! G}&#10;\def\sH{\slash\!\!\!\! H}&#10;\def\pint{-\hskip-0.41cm \int}&#10;&#10;\begin{document}&#10;$$R(\th)R(\th')R(\th'-\th)=R(\th-\th')R(\th')R(\th)$$&#10;\end{document}"/>
  <p:tag name="IGUANATEXSIZE" val="20"/>
  <p:tag name="IGUANATEXCURSOR" val="68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0.9001"/>
  <p:tag name="ORIGINALWIDTH" val="14.35107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&amp;|j_2\rangle\\&#10;&amp;\otimes\\&#10;&amp;|i_2\rangle&#10;\end{align*}&#10;&#10;\end{document}"/>
  <p:tag name="IGUANATEXSIZE" val="20"/>
  <p:tag name="IGUANATEXCURSOR" val="30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22209"/>
  <p:tag name="ORIGINALWIDTH" val="71.49366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i,j=1,2,\dots,N&#10;\end{align*}&#10;&#10;\end{document}"/>
  <p:tag name="IGUANATEXSIZE" val="20"/>
  <p:tag name="IGUANATEXCURSOR" val="291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8"/>
  <p:tag name="ORIGINALWIDTH" val="98.86206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|j_1\rangle\,\,\otimes\,\,|j_2\rangle\,\,\otimes\,\,|j_3\rangle\,\,\dots&#10;\end{align*}&#10;&#10;\end{document}"/>
  <p:tag name="IGUANATEXSIZE" val="20"/>
  <p:tag name="IGUANATEXCURSOR" val="332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8"/>
  <p:tag name="ORIGINALWIDTH" val="1.000856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|j_1\rangle\,\,\otimes\,\,|j_2\rangle\,\,\otimes\,\,|j_3\rangle\,\,\dots&#10;\end{align*}&#10;&#10;\end{document}"/>
  <p:tag name="IGUANATEXSIZE" val="20"/>
  <p:tag name="IGUANATEXCURSOR" val="332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6"/>
  <p:tag name="ORIGINALWIDTH" val="5.004217"/>
  <p:tag name="EMFCHILD" val="Vrai"/>
</p:tagLst>
</file>

<file path=ppt/tags/tag1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67"/>
  <p:tag name="ORIGINALWIDTH" val="4.003361"/>
  <p:tag name="EMFCHILD" val="Vrai"/>
</p:tagLst>
</file>

<file path=ppt/tags/tag1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8"/>
  <p:tag name="ORIGINALWIDTH" val="3.002506"/>
  <p:tag name="EMFCHILD" val="Vrai"/>
</p:tagLst>
</file>

<file path=ppt/tags/tag1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7"/>
  <p:tag name="ORIGINALWIDTH" val="8.006721"/>
  <p:tag name="EMFCHILD" val="Vrai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9.007559"/>
  <p:tag name="EMFCHILD" val="Vrai"/>
</p:tagLst>
</file>

<file path=ppt/tags/tag1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8"/>
  <p:tag name="ORIGINALWIDTH" val="1.000856"/>
  <p:tag name="EMFCHILD" val="Vrai"/>
</p:tagLst>
</file>

<file path=ppt/tags/tag1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6"/>
  <p:tag name="ORIGINALWIDTH" val="5.004217"/>
  <p:tag name="EMFCHILD" val="Vrai"/>
</p:tagLst>
</file>

<file path=ppt/tags/tag1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67"/>
  <p:tag name="ORIGINALWIDTH" val="4.003361"/>
  <p:tag name="EMFCHILD" val="Vrai"/>
</p:tagLst>
</file>

<file path=ppt/tags/tag1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8"/>
  <p:tag name="ORIGINALWIDTH" val="3.002506"/>
  <p:tag name="EMFCHILD" val="Vrai"/>
</p:tagLst>
</file>

<file path=ppt/tags/tag1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7"/>
  <p:tag name="ORIGINALWIDTH" val="8.006721"/>
  <p:tag name="EMFCHILD" val="Vrai"/>
</p:tagLst>
</file>

<file path=ppt/tags/tag1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8"/>
  <p:tag name="ORIGINALWIDTH" val="1.000856"/>
  <p:tag name="EMFCHILD" val="Vrai"/>
</p:tagLst>
</file>

<file path=ppt/tags/tag1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6"/>
  <p:tag name="ORIGINALWIDTH" val="5.004217"/>
  <p:tag name="EMFCHILD" val="Vrai"/>
</p:tagLst>
</file>

<file path=ppt/tags/tag1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67"/>
  <p:tag name="ORIGINALWIDTH" val="4.003361"/>
  <p:tag name="EMFCHILD" val="Vrai"/>
</p:tagLst>
</file>

<file path=ppt/tags/tag1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8"/>
  <p:tag name="ORIGINALWIDTH" val="3.002506"/>
  <p:tag name="EMFCHILD" val="Vrai"/>
</p:tagLst>
</file>

<file path=ppt/tags/tag1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69"/>
  <p:tag name="ORIGINALWIDTH" val="2.001711"/>
  <p:tag name="EMFCHILD" val="Vrai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1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69"/>
  <p:tag name="ORIGINALWIDTH" val="2.001711"/>
  <p:tag name="EMFCHILD" val="Vrai"/>
</p:tagLst>
</file>

<file path=ppt/tags/tag1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69"/>
  <p:tag name="ORIGINALWIDTH" val="2.001711"/>
  <p:tag name="EMFCHILD" val="Vrai"/>
</p:tagLst>
</file>

<file path=ppt/tags/tag1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i,j=1,2,\dots,N&#10;\end{align*}&#10;&#10;\end{document}"/>
  <p:tag name="IGUANATEXSIZE" val="20"/>
  <p:tag name="IGUANATEXCURSOR" val="291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5.004212"/>
  <p:tag name="EMFCHILD" val="Vrai"/>
</p:tagLst>
</file>

<file path=ppt/tags/tag1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1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1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1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8.006732"/>
  <p:tag name="EMFCHILD" val="Vrai"/>
</p:tagLst>
</file>

<file path=ppt/tags/tag1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1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1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59"/>
  <p:tag name="EMFCHILD" val="Vrai"/>
</p:tagLst>
</file>

<file path=ppt/tags/tag1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i&#10;\end{align*}&#10;&#10;\end{document}"/>
  <p:tag name="IGUANATEXSIZE" val="20"/>
  <p:tag name="IGUANATEXCURSOR" val="27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95535"/>
  <p:tag name="ORIGINALWIDTH" val="23.39468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=\,\delta_{ij}&#10;\end{align*}&#10;&#10;\end{document}"/>
  <p:tag name="IGUANATEXSIZE" val="20"/>
  <p:tag name="IGUANATEXCURSOR" val="290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5.004212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j&#10;\end{align*}&#10;&#10;\end{document}"/>
  <p:tag name="IGUANATEXSIZE" val="20"/>
  <p:tag name="IGUANATEXCURSOR" val="27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5"/>
  <p:tag name="ORIGINALWIDTH" val="8.006731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=\,\delta_{ij}&#10;\end{align*}&#10;&#10;\end{document}"/>
  <p:tag name="IGUANATEXSIZE" val="20"/>
  <p:tag name="IGUANATEXCURSOR" val="290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"/>
  <p:tag name="ORIGINALWIDTH" val="5.004212"/>
  <p:tag name="EMFCHILD" val="Vrai"/>
</p:tagLst>
</file>

<file path=ppt/tags/tag1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5"/>
  <p:tag name="ORIGINALWIDTH" val="7.005865"/>
  <p:tag name="EMFCHILD" val="Vrai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1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449882"/>
  <p:tag name="ORIGINALWIDTH" val="7.589015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i_2&#10;\end{align*}&#10;&#10;\end{document}"/>
  <p:tag name="IGUANATEXSIZE" val="20"/>
  <p:tag name="IGUANATEXCURSOR" val="27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449882"/>
  <p:tag name="ORIGINALWIDTH" val="7.910235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i_1&#10;\end{align*}&#10;&#10;\end{document}"/>
  <p:tag name="IGUANATEXSIZE" val="20"/>
  <p:tag name="IGUANATEXCURSOR" val="27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9.000195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j_1&#10;\end{align*}&#10;&#10;\end{document}"/>
  <p:tag name="IGUANATEXSIZE" val="20"/>
  <p:tag name="IGUANATEXCURSOR" val="27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.678975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j_2&#10;\end{align*}&#10;&#10;\end{document}"/>
  <p:tag name="IGUANATEXSIZE" val="20"/>
  <p:tag name="IGUANATEXCURSOR" val="27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449882"/>
  <p:tag name="ORIGINALWIDTH" val="7.910235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i_1&#10;\end{align*}&#10;&#10;\end{document}"/>
  <p:tag name="IGUANATEXSIZE" val="20"/>
  <p:tag name="IGUANATEXCURSOR" val="27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9.000195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j_1&#10;\end{align*}&#10;&#10;\end{document}"/>
  <p:tag name="IGUANATEXSIZE" val="20"/>
  <p:tag name="IGUANATEXCURSOR" val="27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449882"/>
  <p:tag name="ORIGINALWIDTH" val="7.589015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i_2&#10;\end{align*}&#10;&#10;\end{document}"/>
  <p:tag name="IGUANATEXSIZE" val="20"/>
  <p:tag name="IGUANATEXCURSOR" val="27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.678975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j_2&#10;\end{align*}&#10;&#10;\end{document}"/>
  <p:tag name="IGUANATEXSIZE" val="20"/>
  <p:tag name="IGUANATEXCURSOR" val="27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1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5.004212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j_2&#10;\end{align*}&#10;&#10;\end{document}"/>
  <p:tag name="IGUANATEXSIZE" val="20"/>
  <p:tag name="IGUANATEXCURSOR" val="27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7.005866"/>
  <p:tag name="EMFCHILD" val="Vrai"/>
</p:tagLst>
</file>

<file path=ppt/tags/tag1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i_2&#10;\end{align*}&#10;&#10;\end{document}"/>
  <p:tag name="IGUANATEXSIZE" val="20"/>
  <p:tag name="IGUANATEXCURSOR" val="27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1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5.004211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j_1&#10;\end{align*}&#10;&#10;\end{document}"/>
  <p:tag name="IGUANATEXSIZE" val="20"/>
  <p:tag name="IGUANATEXCURSOR" val="27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5"/>
  <p:tag name="EMFCHILD" val="Vrai"/>
</p:tagLst>
</file>

<file path=ppt/tags/tag1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i_1&#10;\end{align*}&#10;&#10;\end{document}"/>
  <p:tag name="IGUANATEXSIZE" val="20"/>
  <p:tag name="IGUANATEXCURSOR" val="27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1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5.004212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j_2&#10;\end{align*}&#10;&#10;\end{document}"/>
  <p:tag name="IGUANATEXSIZE" val="20"/>
  <p:tag name="IGUANATEXCURSOR" val="27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1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5.004211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j_1&#10;\end{align*}&#10;&#10;\end{document}"/>
  <p:tag name="IGUANATEXSIZE" val="20"/>
  <p:tag name="IGUANATEXCURSOR" val="27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1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5"/>
  <p:tag name="EMFCHILD" val="Vrai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708"/>
  <p:tag name="BMPHEIGHT" val="175"/>
  <p:tag name="SOURCE" val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{\cal O}(x)={\rm Tr} \[\D\D\Psi\Psi\Phi\Phi\D\Psi\dots&#10;\](x)$$&#10;\end{document}&#10;"/>
  <p:tag name="TRANSPARENT" val="Fals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RANSPARENT" val="True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i_1&#10;\end{align*}&#10;&#10;\end{document}"/>
  <p:tag name="IGUANATEXSIZE" val="20"/>
  <p:tag name="IGUANATEXCURSOR" val="27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i_2&#10;\end{align*}&#10;&#10;\end{document}"/>
  <p:tag name="IGUANATEXSIZE" val="20"/>
  <p:tag name="IGUANATEXCURSOR" val="27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&#10;\end{align*}&#10;&#10;\end{document}"/>
  <p:tag name="IGUANATEXSIZE" val="20"/>
  <p:tag name="IGUANATEXCURSOR" val="282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8425"/>
  <p:tag name="ORIGINALWIDTH" val="9.026417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_{1}&#10;\end{align*}&#10;&#10;\end{document}"/>
  <p:tag name="IGUANATEXSIZE" val="20"/>
  <p:tag name="IGUANATEXCURSOR" val="286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8425"/>
  <p:tag name="ORIGINALWIDTH" val="8.705235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_{2}&#10;\end{align*}&#10;&#10;\end{document}"/>
  <p:tag name="IGUANATEXSIZE" val="20"/>
  <p:tag name="IGUANATEXCURSOR" val="28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5559"/>
  <p:tag name="ORIGINALWIDTH" val="10.74783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_{L}&#10;\end{align*}&#10;&#10;\end{document}"/>
  <p:tag name="IGUANATEXSIZE" val="20"/>
  <p:tag name="IGUANATEXCURSOR" val="28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89.91637"/>
  <p:tag name="OUTPUTTYPE" val="SVG"/>
  <p:tag name="IGUANATEXVERSION" val="159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p{\partial}&#10;&#10;\def\({\left(}&#10;\def\){\right)}&#10;\def\[{\left[}&#10;\def\]{\right]}&#10;\def\lan{\langle}&#10;\def\ran{\rangle}&#10;\def\&lt;{\langle}&#10;\def\&gt;{\rangle}&#10;\def\Det{{\rm Det}~}&#10;\def\det{{\rm det}~}&#10;\def\Tr{{\rm Tr}~}&#10;\def\tr{{\rm tr}~}&#10;&#10;&#10;\def\sG{\,\slash\!\!\!\! G}&#10;\def\sH{\slash\!\!\!\! H}&#10;\def\pint{-\hskip-0.41cm \int}&#10;  \def\cL{{\cal L}}&#10;  &#10;\begin{document}&#10;$$R(\th-\th_1)$$&#10;&#10;\end{document}"/>
  <p:tag name="IGUANATEXSIZE" val="20"/>
  <p:tag name="IGUANATEXCURSOR" val="67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i&#10;\end{align*}&#10;&#10;\end{document}"/>
  <p:tag name="IGUANATEXSIZE" val="20"/>
  <p:tag name="IGUANATEXCURSOR" val="27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2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5.004212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j&#10;\end{align*}&#10;&#10;\end{document}"/>
  <p:tag name="IGUANATEXSIZE" val="20"/>
  <p:tag name="IGUANATEXCURSOR" val="27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6.01346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p{\partial}&#10;&#10;\def\({\left(}&#10;\def\){\right)}&#10;\def\[{\left[}&#10;\def\]{\right]}&#10;\def\lan{\langle}&#10;\def\ran{\rangle}&#10;\def\&lt;{\langle}&#10;\def\&gt;{\rangle}&#10;\def\Det{{\rm Det}~}&#10;\def\det{{\rm det}~}&#10;\def\Tr{{\rm Tr}~}&#10;\def\tr{{\rm tr}~}&#10;&#10;&#10;\def\sG{\,\slash\!\!\!\! G}&#10;\def\sH{\slash\!\!\!\! H}&#10;\def\pint{-\hskip-0.41cm \int}&#10;  \def\cL{{\cal L}}&#10;  &#10;\begin{document}&#10;$$R(\th-\th_1)$$&#10;&#10;\end{document}"/>
  <p:tag name="IGUANATEXSIZE" val="20"/>
  <p:tag name="IGUANATEXCURSOR" val="67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5"/>
  <p:tag name="EMFCHILD" val="Vrai"/>
</p:tagLst>
</file>

<file path=ppt/tags/tag2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0.00842"/>
  <p:tag name="EMFCHILD" val="Vrai"/>
</p:tagLst>
</file>

<file path=ppt/tags/tag2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3"/>
  <p:tag name="ORIGINALWIDTH" val="14.01173"/>
  <p:tag name="EMFCHILD" val="Vrai"/>
</p:tagLst>
</file>

<file path=ppt/tags/tag2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0.00842"/>
  <p:tag name="EMFCHILD" val="Vrai"/>
</p:tagLst>
</file>

<file path=ppt/tags/tag2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8.006692"/>
  <p:tag name="EMFCHILD" val="Vrai"/>
</p:tagLst>
</file>

<file path=ppt/tags/tag2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5"/>
  <p:tag name="EMFCHILD" val="Vrai"/>
</p:tagLst>
</file>

<file path=ppt/tags/tag2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_{L}&#10;\end{align*}&#10;&#10;\end{document}"/>
  <p:tag name="IGUANATEXSIZE" val="20"/>
  <p:tag name="IGUANATEXCURSOR" val="28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8"/>
  <p:tag name="EMFCHILD" val="Vrai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2.001693"/>
  <p:tag name="EMFCHILD" val="Vrai"/>
</p:tagLst>
</file>

<file path=ppt/tags/tag2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_{2}&#10;\end{align*}&#10;&#10;\end{document}"/>
  <p:tag name="IGUANATEXSIZE" val="20"/>
  <p:tag name="IGUANATEXCURSOR" val="28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_{1}&#10;\end{align*}&#10;&#10;\end{document}"/>
  <p:tag name="IGUANATEXSIZE" val="20"/>
  <p:tag name="IGUANATEXCURSOR" val="286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8"/>
  <p:tag name="ORIGINALWIDTH" val="1.000826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&amp;|j_2\rangle\\&#10;&amp;\otimes\\&#10;&amp;|i_2\rangle&#10;\end{align*}&#10;&#10;\end{document}"/>
  <p:tag name="IGUANATEXSIZE" val="20"/>
  <p:tag name="IGUANATEXCURSOR" val="30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7"/>
  <p:tag name="ORIGINALWIDTH" val="5.004202"/>
  <p:tag name="EMFCHILD" val="Vrai"/>
</p:tagLst>
</file>

<file path=ppt/tags/tag2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97"/>
  <p:tag name="ORIGINALWIDTH" val="4.003377"/>
  <p:tag name="EMFCHILD" val="Vrai"/>
</p:tagLst>
</file>

<file path=ppt/tags/tag2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8"/>
  <p:tag name="ORIGINALWIDTH" val="3.002514"/>
  <p:tag name="EMFCHILD" val="Vrai"/>
</p:tagLst>
</file>

<file path=ppt/tags/tag2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83"/>
  <p:tag name="ORIGINALWIDTH" val="8.006717"/>
  <p:tag name="EMFCHILD" val="Vrai"/>
</p:tagLst>
</file>

<file path=ppt/tags/tag2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8"/>
  <p:tag name="ORIGINALWIDTH" val="1.000826"/>
  <p:tag name="EMFCHILD" val="Vrai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2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83"/>
  <p:tag name="ORIGINALWIDTH" val="4.003377"/>
  <p:tag name="EMFCHILD" val="Vrai"/>
</p:tagLst>
</file>

<file path=ppt/tags/tag2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97"/>
  <p:tag name="ORIGINALWIDTH" val="4.003377"/>
  <p:tag name="EMFCHILD" val="Vrai"/>
</p:tagLst>
</file>

<file path=ppt/tags/tag2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8"/>
  <p:tag name="ORIGINALWIDTH" val="3.002514"/>
  <p:tag name="EMFCHILD" val="Vrai"/>
</p:tagLst>
</file>

<file path=ppt/tags/tag2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&#10;\end{align*}&#10;&#10;\end{document}"/>
  <p:tag name="IGUANATEXSIZE" val="20"/>
  <p:tag name="IGUANATEXCURSOR" val="282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92874"/>
  <p:tag name="ORIGINALWIDTH" val="7.875865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'&#10;\end{align*}&#10;&#10;\end{document}"/>
  <p:tag name="IGUANATEXSIZE" val="20"/>
  <p:tag name="IGUANATEXCURSOR" val="28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92874"/>
  <p:tag name="ORIGINALWIDTH" val="24.94696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'-\theta&#10;\end{align*}&#10;&#10;\end{document}"/>
  <p:tag name="IGUANATEXSIZE" val="20"/>
  <p:tag name="IGUANATEXCURSOR" val="288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92874"/>
  <p:tag name="ORIGINALWIDTH" val="25.02129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-\theta'&#10;\end{align*}&#10;&#10;\end{document}"/>
  <p:tag name="IGUANATEXSIZE" val="20"/>
  <p:tag name="IGUANATEXCURSOR" val="290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92874"/>
  <p:tag name="ORIGINALWIDTH" val="7.875865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'&#10;\end{align*}&#10;&#10;\end{document}"/>
  <p:tag name="IGUANATEXSIZE" val="20"/>
  <p:tag name="IGUANATEXCURSOR" val="28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&#10;\end{align*}&#10;&#10;\end{document}"/>
  <p:tag name="IGUANATEXSIZE" val="20"/>
  <p:tag name="IGUANATEXCURSOR" val="282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'&#10;\end{align*}&#10;&#10;\end{document}"/>
  <p:tag name="IGUANATEXSIZE" val="20"/>
  <p:tag name="IGUANATEXCURSOR" val="28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9.007559"/>
  <p:tag name="EMFCHILD" val="Vrai"/>
</p:tagLst>
</file>

<file path=ppt/tags/tag2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3.002519"/>
  <p:tag name="EMFCHILD" val="Vrai"/>
</p:tagLst>
</file>

<file path=ppt/tags/tag2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-\theta'&#10;\end{align*}&#10;&#10;\end{document}"/>
  <p:tag name="IGUANATEXSIZE" val="20"/>
  <p:tag name="IGUANATEXCURSOR" val="290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4"/>
  <p:tag name="EMFCHILD" val="Vrai"/>
</p:tagLst>
</file>

<file path=ppt/tags/tag2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"/>
  <p:tag name="EMFCHILD" val="Vrai"/>
</p:tagLst>
</file>

<file path=ppt/tags/tag2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3.002518"/>
  <p:tag name="EMFCHILD" val="Vrai"/>
</p:tagLst>
</file>

<file path=ppt/tags/tag2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'-\theta&#10;\end{align*}&#10;&#10;\end{document}"/>
  <p:tag name="IGUANATEXSIZE" val="20"/>
  <p:tag name="IGUANATEXCURSOR" val="288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3.002519"/>
  <p:tag name="EMFCHILD" val="Vrai"/>
</p:tagLst>
</file>

<file path=ppt/tags/tag2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5"/>
  <p:tag name="EMFCHILD" val="Vrai"/>
</p:tagLst>
</file>

<file path=ppt/tags/tag2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2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'&#10;\end{align*}&#10;&#10;\end{document}"/>
  <p:tag name="IGUANATEXSIZE" val="20"/>
  <p:tag name="IGUANATEXCURSOR" val="28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.004212"/>
  <p:tag name="EMFCHILD" val="Vrai"/>
</p:tagLst>
</file>

<file path=ppt/tags/tag2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3.002519"/>
  <p:tag name="EMFCHILD" val="Vrai"/>
</p:tagLst>
</file>

<file path=ppt/tags/tag2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6.01346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p{\partial}&#10;&#10;\def\({\left(}&#10;\def\){\right)}&#10;\def\[{\left[}&#10;\def\]{\right]}&#10;\def\lan{\langle}&#10;\def\ran{\rangle}&#10;\def\&lt;{\langle}&#10;\def\&gt;{\rangle}&#10;\def\Det{{\rm Det}~}&#10;\def\det{{\rm det}~}&#10;\def\Tr{{\rm Tr}~}&#10;\def\tr{{\rm tr}~}&#10;&#10;&#10;\def\sG{\,\slash\!\!\!\! G}&#10;\def\sH{\slash\!\!\!\! H}&#10;\def\pint{-\hskip-0.41cm \int}&#10;&#10;\begin{document}&#10;$$R(\th)R(\th')R(\th'-\th)=R(\th-\th')R(\th')R(\th)$$&#10;\end{document}"/>
  <p:tag name="IGUANATEXSIZE" val="20"/>
  <p:tag name="IGUANATEXCURSOR" val="68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0.00842"/>
  <p:tag name="EMFCHILD" val="Vrai"/>
</p:tagLst>
</file>

<file path=ppt/tags/tag2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6.01346"/>
  <p:tag name="EMFCHILD" val="Vrai"/>
</p:tagLst>
</file>

<file path=ppt/tags/tag2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0.00842"/>
  <p:tag name="EMFCHILD" val="Vrai"/>
</p:tagLst>
</file>

<file path=ppt/tags/tag2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5.004173"/>
  <p:tag name="EMFCHILD" val="Vrai"/>
</p:tagLst>
</file>

<file path=ppt/tags/tag2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2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6.01346"/>
  <p:tag name="EMFCHILD" val="Vrai"/>
</p:tagLst>
</file>

<file path=ppt/tags/tag2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0.00842"/>
  <p:tag name="EMFCHILD" val="Vrai"/>
</p:tagLst>
</file>

<file path=ppt/tags/tag2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5.004173"/>
  <p:tag name="EMFCHILD" val="Vrai"/>
</p:tagLst>
</file>

<file path=ppt/tags/tag2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3"/>
  <p:tag name="ORIGINALWIDTH" val="14.01173"/>
  <p:tag name="EMFCHILD" val="Vrai"/>
</p:tagLst>
</file>

<file path=ppt/tags/tag2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0.00842"/>
  <p:tag name="EMFCHILD" val="Vrai"/>
</p:tagLst>
</file>

<file path=ppt/tags/tag2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7"/>
  <p:tag name="ORIGINALWIDTH" val="18.01512"/>
  <p:tag name="EMFCHILD" val="Vrai"/>
</p:tagLst>
</file>

<file path=ppt/tags/tag2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6.01346"/>
  <p:tag name="EMFCHILD" val="Vrai"/>
</p:tagLst>
</file>

<file path=ppt/tags/tag2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6.005039"/>
  <p:tag name="EMFCHILD" val="Vrai"/>
</p:tagLst>
</file>

<file path=ppt/tags/tag2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0.00842"/>
  <p:tag name="EMFCHILD" val="Vrai"/>
</p:tagLst>
</file>

<file path=ppt/tags/tag2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3"/>
  <p:tag name="ORIGINALWIDTH" val="14.01173"/>
  <p:tag name="EMFCHILD" val="Vrai"/>
</p:tagLst>
</file>

<file path=ppt/tags/tag2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0.00842"/>
  <p:tag name="EMFCHILD" val="Vrai"/>
</p:tagLst>
</file>

<file path=ppt/tags/tag2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5.004173"/>
  <p:tag name="EMFCHILD" val="Vrai"/>
</p:tagLst>
</file>

<file path=ppt/tags/tag2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6.01346"/>
  <p:tag name="EMFCHILD" val="Vrai"/>
</p:tagLst>
</file>

<file path=ppt/tags/tag2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0.00842"/>
  <p:tag name="EMFCHILD" val="Vrai"/>
</p:tagLst>
</file>

<file path=ppt/tags/tag2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5.004173"/>
  <p:tag name="EMFCHILD" val="Vrai"/>
</p:tagLst>
</file>

<file path=ppt/tags/tag2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.004212"/>
  <p:tag name="EMFCHILD" val="Vrai"/>
</p:tagLst>
</file>

<file path=ppt/tags/tag2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6.01346"/>
  <p:tag name="EMFCHILD" val="Vrai"/>
</p:tagLst>
</file>

<file path=ppt/tags/tag2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0.00842"/>
  <p:tag name="EMFCHILD" val="Vrai"/>
</p:tagLst>
</file>

<file path=ppt/tags/tag2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7"/>
  <p:tag name="ORIGINALWIDTH" val="10.00843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\def\de{\delta}&#10;&#10;\def\p{\partial}&#10;&#10;\def\({\left(}&#10;\def\){\right)}&#10;\def\[{\left[}&#10;\def\]{\right]}&#10;\def\lan{\langle}&#10;\def\ran{\rangle}&#10;\def\&lt;{\langle}&#10;\def\&gt;{\rangle}&#10;\def\Det{{\rm Det}~}&#10;\def\det{{\rm det}~}&#10;\def\Tr{{\rm Tr}~}&#10;\def\tr{{\rm tr}~}&#10;&#10;&#10;\def\sG{\,\slash\!\!\!\! G}&#10;\def\sH{\slash\!\!\!\! H}&#10;\def\pint{-\hskip-0.41cm \int}&#10;&#10;\begin{document}&#10;$$\hat R= i\,\theta\, {\bf 1}\times {\bf 1}\,\,+\,\,{\cal P}\,\,=$$&#10;$$= i\,\theta\, \delta^{i_1}_{i_2}\,\delta^{j_1}_{j_2}\,+\, \delta^{i_1}_{j_2}\,\delta^{j_1}_{i_2}\,=\,\,i\,\theta$$&#10;&#10;\end{document}"/>
  <p:tag name="IGUANATEXSIZE" val="20"/>
  <p:tag name="IGUANATEXCURSOR" val="722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6.01347"/>
  <p:tag name="EMFCHILD" val="Vrai"/>
</p:tagLst>
</file>

<file path=ppt/tags/tag2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8"/>
  <p:tag name="ORIGINALWIDTH" val="18.01513"/>
  <p:tag name="EMFCHILD" val="Vrai"/>
</p:tagLst>
</file>

<file path=ppt/tags/tag2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00418"/>
  <p:tag name="ORIGINALWIDTH" val="7.005908"/>
  <p:tag name="EMFCHILD" val="Vrai"/>
</p:tagLst>
</file>

<file path=ppt/tags/tag2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0.00843"/>
  <p:tag name="EMFCHILD" val="Vrai"/>
</p:tagLst>
</file>

<file path=ppt/tags/tag2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9.007563"/>
  <p:tag name="EMFCHILD" val="Vrai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7.005866"/>
  <p:tag name="EMFCHILD" val="Vrai"/>
</p:tagLst>
</file>

<file path=ppt/tags/tag2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3"/>
  <p:tag name="ORIGINALWIDTH" val="11.00922"/>
  <p:tag name="EMFCHILD" val="Vrai"/>
</p:tagLst>
</file>

<file path=ppt/tags/tag2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9.007563"/>
  <p:tag name="EMFCHILD" val="Vrai"/>
</p:tagLst>
</file>

<file path=ppt/tags/tag2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00504"/>
  <p:tag name="ORIGINALWIDTH" val="18.01513"/>
  <p:tag name="EMFCHILD" val="Vrai"/>
</p:tagLst>
</file>

<file path=ppt/tags/tag2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.00473"/>
  <p:tag name="ORIGINALWIDTH" val="16.01347"/>
  <p:tag name="EMFCHILD" val="Vrai"/>
</p:tagLst>
</file>

<file path=ppt/tags/tag2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8"/>
  <p:tag name="ORIGINALWIDTH" val="18.01513"/>
  <p:tag name="EMFCHILD" val="Vrai"/>
</p:tagLst>
</file>

<file path=ppt/tags/tag2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8"/>
  <p:tag name="ORIGINALWIDTH" val="18.01513"/>
  <p:tag name="EMFCHILD" val="Vrai"/>
</p:tagLst>
</file>

<file path=ppt/tags/tag2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00418"/>
  <p:tag name="ORIGINALWIDTH" val="7.005908"/>
  <p:tag name="EMFCHILD" val="Vrai"/>
</p:tagLst>
</file>

<file path=ppt/tags/tag2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0.00843"/>
  <p:tag name="EMFCHILD" val="Vrai"/>
</p:tagLst>
</file>

<file path=ppt/tags/tag2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9.007563"/>
  <p:tag name="EMFCHILD" val="Vrai"/>
</p:tagLst>
</file>

<file path=ppt/tags/tag2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6.005042"/>
  <p:tag name="EMFCHILD" val="Vrai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50"/>
  <p:tag name="BMPHEIGHT" val="50"/>
  <p:tag name="SOURCE" val="\documentclass{article}\pagestyle{empty}&#10;\usepackage{color}&#10;\begin{document}&#10;\definecolor{cyan1}{gray}{.9}&#10;&#10;$$&#10;\times&#10;$$&#10;&#10;\end{document}&#10;"/>
  <p:tag name="TRANSPARENT" val="True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2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7.005908"/>
  <p:tag name="EMFCHILD" val="Vrai"/>
</p:tagLst>
</file>

<file path=ppt/tags/tag2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6.005042"/>
  <p:tag name="EMFCHILD" val="Vrai"/>
</p:tagLst>
</file>

<file path=ppt/tags/tag2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8.006697"/>
  <p:tag name="EMFCHILD" val="Vrai"/>
</p:tagLst>
</file>

<file path=ppt/tags/tag2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9.007563"/>
  <p:tag name="EMFCHILD" val="Vrai"/>
</p:tagLst>
</file>

<file path=ppt/tags/tag2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8.006697"/>
  <p:tag name="EMFCHILD" val="Vrai"/>
</p:tagLst>
</file>

<file path=ppt/tags/tag2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7.005908"/>
  <p:tag name="EMFCHILD" val="Vrai"/>
</p:tagLst>
</file>

<file path=ppt/tags/tag2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8.006697"/>
  <p:tag name="EMFCHILD" val="Vrai"/>
</p:tagLst>
</file>

<file path=ppt/tags/tag2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8.006697"/>
  <p:tag name="EMFCHILD" val="Vrai"/>
</p:tagLst>
</file>

<file path=ppt/tags/tag2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00504"/>
  <p:tag name="ORIGINALWIDTH" val="18.01513"/>
  <p:tag name="EMFCHILD" val="Vrai"/>
</p:tagLst>
</file>

<file path=ppt/tags/tag2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9.007563"/>
  <p:tag name="EMFCHILD" val="Vrai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2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6.005042"/>
  <p:tag name="EMFCHILD" val="Vrai"/>
</p:tagLst>
</file>

<file path=ppt/tags/tag2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7.005908"/>
  <p:tag name="EMFCHILD" val="Vrai"/>
</p:tagLst>
</file>

<file path=ppt/tags/tag2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8.006697"/>
  <p:tag name="EMFCHILD" val="Vrai"/>
</p:tagLst>
</file>

<file path=ppt/tags/tag2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8.006697"/>
  <p:tag name="EMFCHILD" val="Vrai"/>
</p:tagLst>
</file>

<file path=ppt/tags/tag2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9.007563"/>
  <p:tag name="EMFCHILD" val="Vrai"/>
</p:tagLst>
</file>

<file path=ppt/tags/tag2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8.006697"/>
  <p:tag name="EMFCHILD" val="Vrai"/>
</p:tagLst>
</file>

<file path=ppt/tags/tag2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7.005908"/>
  <p:tag name="EMFCHILD" val="Vrai"/>
</p:tagLst>
</file>

<file path=ppt/tags/tag2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6.005042"/>
  <p:tag name="EMFCHILD" val="Vrai"/>
</p:tagLst>
</file>

<file path=ppt/tags/tag2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8.006697"/>
  <p:tag name="EMFCHILD" val="Vrai"/>
</p:tagLst>
</file>

<file path=ppt/tags/tag2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8"/>
  <p:tag name="ORIGINALWIDTH" val="18.01513"/>
  <p:tag name="EMFCHILD" val="Vrai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2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00418"/>
  <p:tag name="ORIGINALWIDTH" val="7.005908"/>
  <p:tag name="EMFCHILD" val="Vrai"/>
</p:tagLst>
</file>

<file path=ppt/tags/tag2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0.00843"/>
  <p:tag name="EMFCHILD" val="Vrai"/>
</p:tagLst>
</file>

<file path=ppt/tags/tag2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00509"/>
  <p:tag name="ORIGINALWIDTH" val="18.01511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p{\partial}&#10;&#10;\def\({\left(}&#10;\def\){\right)}&#10;\def\[{\left[}&#10;\def\]{\right]}&#10;\def\lan{\langle}&#10;\def\ran{\rangle}&#10;\def\&lt;{\langle}&#10;\def\&gt;{\rangle}&#10;\def\Det{{\rm Det}~}&#10;\def\det{{\rm det}~}&#10;\def\Tr{{\rm Tr}~}&#10;\def\tr{{\rm tr}~}&#10;&#10;&#10;\def\sG{\,\slash\!\!\!\! G}&#10;\def\sH{\slash\!\!\!\! H}&#10;\def\pint{-\hskip-0.41cm \int}&#10;  \def\cL{{\cal L}}&#10;  &#10;\begin{document}&#10;$${\cal T}\left(\th |\th_1,\dots, \th_L\right)=R(\th-\th_1)\dots R(\th-\th_L)$$&#10;&#10;\end{document}"/>
  <p:tag name="IGUANATEXSIZE" val="20"/>
  <p:tag name="IGUANATEXCURSOR" val="69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3"/>
  <p:tag name="ORIGINALWIDTH" val="7.00587"/>
  <p:tag name="EMFCHILD" val="Vrai"/>
</p:tagLst>
</file>

<file path=ppt/tags/tag2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5"/>
  <p:tag name="ORIGINALWIDTH" val="10.00837"/>
  <p:tag name="EMFCHILD" val="Vrai"/>
</p:tagLst>
</file>

<file path=ppt/tags/tag2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1.00628"/>
  <p:tag name="ORIGINALWIDTH" val="2.001632"/>
  <p:tag name="EMFCHILD" val="Vrai"/>
</p:tagLst>
</file>

<file path=ppt/tags/tag2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5"/>
  <p:tag name="ORIGINALWIDTH" val="10.00837"/>
  <p:tag name="EMFCHILD" val="Vrai"/>
</p:tagLst>
</file>

<file path=ppt/tags/tag2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6"/>
  <p:tag name="ORIGINALWIDTH" val="8.006739"/>
  <p:tag name="EMFCHILD" val="Vrai"/>
</p:tagLst>
</file>

<file path=ppt/tags/tag2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127"/>
  <p:tag name="ORIGINALWIDTH" val="3.002501"/>
  <p:tag name="EMFCHILD" val="Vrai"/>
</p:tagLst>
</file>

<file path=ppt/tags/tag2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41"/>
  <p:tag name="ORIGINALWIDTH" val="3.002501"/>
  <p:tag name="EMFCHILD" val="Vrai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9.007559"/>
  <p:tag name="EMFCHILD" val="Vrai"/>
</p:tagLst>
</file>

<file path=ppt/tags/tag2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41"/>
  <p:tag name="ORIGINALWIDTH" val="3.002501"/>
  <p:tag name="EMFCHILD" val="Vrai"/>
</p:tagLst>
</file>

<file path=ppt/tags/tag2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41"/>
  <p:tag name="ORIGINALWIDTH" val="3.002501"/>
  <p:tag name="EMFCHILD" val="Vrai"/>
</p:tagLst>
</file>

<file path=ppt/tags/tag2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127"/>
  <p:tag name="ORIGINALWIDTH" val="3.002501"/>
  <p:tag name="EMFCHILD" val="Vrai"/>
</p:tagLst>
</file>

<file path=ppt/tags/tag2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5"/>
  <p:tag name="ORIGINALWIDTH" val="10.00837"/>
  <p:tag name="EMFCHILD" val="Vrai"/>
</p:tagLst>
</file>

<file path=ppt/tags/tag2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6"/>
  <p:tag name="ORIGINALWIDTH" val="11.00924"/>
  <p:tag name="EMFCHILD" val="Vrai"/>
</p:tagLst>
</file>

<file path=ppt/tags/tag2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3"/>
  <p:tag name="ORIGINALWIDTH" val="7.00587"/>
  <p:tag name="EMFCHILD" val="Vrai"/>
</p:tagLst>
</file>

<file path=ppt/tags/tag2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127"/>
  <p:tag name="ORIGINALWIDTH" val="18.01511"/>
  <p:tag name="EMFCHILD" val="Vrai"/>
</p:tagLst>
</file>

<file path=ppt/tags/tag2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5"/>
  <p:tag name="ORIGINALWIDTH" val="16.01348"/>
  <p:tag name="EMFCHILD" val="Vrai"/>
</p:tagLst>
</file>

<file path=ppt/tags/tag2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3"/>
  <p:tag name="ORIGINALWIDTH" val="7.00587"/>
  <p:tag name="EMFCHILD" val="Vrai"/>
</p:tagLst>
</file>

<file path=ppt/tags/tag2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5"/>
  <p:tag name="ORIGINALWIDTH" val="10.00837"/>
  <p:tag name="EMFCHILD" val="Vrai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8.006732"/>
  <p:tag name="EMFCHILD" val="Vrai"/>
</p:tagLst>
</file>

<file path=ppt/tags/tag2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3"/>
  <p:tag name="ORIGINALWIDTH" val="14.01174"/>
  <p:tag name="EMFCHILD" val="Vrai"/>
</p:tagLst>
</file>

<file path=ppt/tags/tag2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5"/>
  <p:tag name="ORIGINALWIDTH" val="10.00837"/>
  <p:tag name="EMFCHILD" val="Vrai"/>
</p:tagLst>
</file>

<file path=ppt/tags/tag2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6"/>
  <p:tag name="ORIGINALWIDTH" val="8.006739"/>
  <p:tag name="EMFCHILD" val="Vrai"/>
</p:tagLst>
</file>

<file path=ppt/tags/tag2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3"/>
  <p:tag name="ORIGINALWIDTH" val="7.00587"/>
  <p:tag name="EMFCHILD" val="Vrai"/>
</p:tagLst>
</file>

<file path=ppt/tags/tag2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41"/>
  <p:tag name="ORIGINALWIDTH" val="3.002501"/>
  <p:tag name="EMFCHILD" val="Vrai"/>
</p:tagLst>
</file>

<file path=ppt/tags/tag2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41"/>
  <p:tag name="ORIGINALWIDTH" val="3.002501"/>
  <p:tag name="EMFCHILD" val="Vrai"/>
</p:tagLst>
</file>

<file path=ppt/tags/tag2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41"/>
  <p:tag name="ORIGINALWIDTH" val="3.002501"/>
  <p:tag name="EMFCHILD" val="Vrai"/>
</p:tagLst>
</file>

<file path=ppt/tags/tag2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5"/>
  <p:tag name="ORIGINALWIDTH" val="16.01348"/>
  <p:tag name="EMFCHILD" val="Vrai"/>
</p:tagLst>
</file>

<file path=ppt/tags/tag2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3"/>
  <p:tag name="ORIGINALWIDTH" val="7.00587"/>
  <p:tag name="EMFCHILD" val="Vrai"/>
</p:tagLst>
</file>

<file path=ppt/tags/tag2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5"/>
  <p:tag name="ORIGINALWIDTH" val="10.00837"/>
  <p:tag name="EMFCHILD" val="Vrai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2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3"/>
  <p:tag name="ORIGINALWIDTH" val="14.01174"/>
  <p:tag name="EMFCHILD" val="Vrai"/>
</p:tagLst>
</file>

<file path=ppt/tags/tag2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5"/>
  <p:tag name="ORIGINALWIDTH" val="10.00837"/>
  <p:tag name="EMFCHILD" val="Vrai"/>
</p:tagLst>
</file>

<file path=ppt/tags/tag2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6"/>
  <p:tag name="ORIGINALWIDTH" val="11.00924"/>
  <p:tag name="EMFCHILD" val="Vrai"/>
</p:tagLst>
</file>

<file path=ppt/tags/tag2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3"/>
  <p:tag name="ORIGINALWIDTH" val="7.00587"/>
  <p:tag name="EMFCHILD" val="Vrai"/>
</p:tagLst>
</file>

<file path=ppt/tags/tag2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263.967"/>
  <p:tag name="ORIGINALWIDTH" val="2191.226"/>
  <p:tag name="OUTPUTTYPE" val="PNG"/>
  <p:tag name="IGUANATEXVERSION" val="159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p{\partial}&#10;&#10;\def\({\left(}&#10;\def\){\right)}&#10;\def\[{\left[}&#10;\def\]{\right]}&#10;\def\lan{\langle}&#10;\def\ran{\rangle}&#10;\def\&lt;{\langle}&#10;\def\&gt;{\rangle}&#10;\def\Det{{\rm Det}~}&#10;\def\det{{\rm det}~}&#10;\def\Tr{{\rm Tr}~}&#10;\def\tr{{\rm tr}~}&#10;&#10;&#10;\def\sG{\,\slash\!\!\!\! G}&#10;\def\sH{\slash\!\!\!\! H}&#10;\def\pint{-\hskip-0.41cm \int}&#10;&#10;\begin{document}&#10;$$\hat T(\th)={\rm tr}_{\rm aux~}{\cal T}(\th)$$&#10;\end{document}&#10;"/>
  <p:tag name="IGUANATEXSIZE" val="20"/>
  <p:tag name="IGUANATEXCURSOR" val="686"/>
  <p:tag name="TRANSPARENCY" val="Faux"/>
  <p:tag name="FILENAME" val=""/>
  <p:tag name="LATEXENGINEID" val="0"/>
  <p:tag name="TEMPFOLDER" val="c:\temp\"/>
  <p:tag name="LATEXFORMHEIGHT" val="316"/>
  <p:tag name="LATEXFORMWIDTH" val="385"/>
  <p:tag name="LATEXFORMWRAP" val="Vrai"/>
  <p:tag name="BITMAPVECTOR" val="0"/>
</p:tagLst>
</file>

<file path=ppt/tags/tag2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333"/>
  <p:tag name="BMPHEIGHT" val="183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p{\partial}&#10;&#10;\def\({\left(}&#10;\def\){\right)}&#10;\def\[{\left[}&#10;\def\]{\right]}&#10;\def\lan{\langle}&#10;\def\ran{\rangle}&#10;\def\&lt;{\langle}&#10;\def\&gt;{\rangle}&#10;\def\Det{{\rm Det}~}&#10;\def\det{{\rm det}~}&#10;\def\Tr{{\rm Tr}~}&#10;\def\tr{{\rm tr}~}&#10;&#10;&#10;\def\sG{\,\slash\!\!\!\! G}&#10;\def\sH{\slash\!\!\!\! H}&#10;\def\pint{-\hskip-0.41cm \int}&#10;&#10;\begin{document}&#10;$${\cal T}(\th){\cal T}(\th')R(\th'-\th)=R(\th-\th'){\cal T}(\th'){\cal T}(\th)$$&#10;\end{document}"/>
  <p:tag name="TRANSPARENT" val="False"/>
</p:tagLst>
</file>

<file path=ppt/tags/tag2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386.9517"/>
  <p:tag name="ORIGINALWIDTH" val="2056.243"/>
  <p:tag name="OUTPUTTYPE" val="PNG"/>
  <p:tag name="IGUANATEXVERSION" val="159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p{\partial}&#10;&#10;\def\({\left(}&#10;\def\){\right)}&#10;\def\[{\left[}&#10;\def\]{\right]}&#10;\def\lan{\langle}&#10;\def\ran{\rangle}&#10;\def\&lt;{\langle}&#10;\def\&gt;{\rangle}&#10;\def\Det{{\rm Det}~}&#10;\def\det{{\rm det}~}&#10;\def\Tr{{\rm Tr}~}&#10;\def\tr{{\rm tr}~}&#10;&#10;&#10;\def\sG{\,\slash\!\!\!\! G}&#10;\def\sH{\slash\!\!\!\! H}&#10;\def\pint{-\hskip-0.41cm \int}&#10;&#10;\begin{document}&#10;$$ \[\hat T(\th),\hat T(\th')\]=0,$$&#10;\end{document}&#10;"/>
  <p:tag name="IGUANATEXSIZE" val="20"/>
  <p:tag name="IGUANATEXCURSOR" val="637"/>
  <p:tag name="TRANSPARENCY" val="Faux"/>
  <p:tag name="FILENAME" val=""/>
  <p:tag name="LATEXENGINEID" val="0"/>
  <p:tag name="TEMPFOLDER" val="c:\temp\"/>
  <p:tag name="LATEXFORMHEIGHT" val="316"/>
  <p:tag name="LATEXFORMWIDTH" val="385"/>
  <p:tag name="LATEXFORMWRAP" val="Vrai"/>
  <p:tag name="BITMAPVECTOR" val="0"/>
</p:tagLst>
</file>

<file path=ppt/tags/tag2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333"/>
  <p:tag name="BMPHEIGHT" val="475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H=\sum_{i=1}^{L-1}\CP_{i,i+1} +\CP_{L,1}\,\,g_{_L}g_1^{-1}&#10;$$&#10;\end{document}"/>
  <p:tag name="TRANSPARENT" val="False"/>
</p:tagLst>
</file>

<file path=ppt/tags/tag2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305.9617"/>
  <p:tag name="ORIGINALWIDTH" val="5008.624"/>
  <p:tag name="OUTPUTTYPE" val="PNG"/>
  <p:tag name="IGUANATEXVERSION" val="159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g=U^{-1}{\rm diag}\{x_1,\cdots,x_N\}U\quad \in\quad SU(N) &#10;$$&#10;\end{document}"/>
  <p:tag name="IGUANATEXSIZE" val="20"/>
  <p:tag name="IGUANATEXCURSOR" val="1081"/>
  <p:tag name="TRANSPARENCY" val="Faux"/>
  <p:tag name="FILENAME" val=""/>
  <p:tag name="LATEXENGINEID" val="0"/>
  <p:tag name="TEMPFOLDER" val="c:\temp\"/>
  <p:tag name="LATEXFORMHEIGHT" val="316"/>
  <p:tag name="LATEXFORMWIDTH" val="385"/>
  <p:tag name="LATEXFORMWRAP" val="Vrai"/>
  <p:tag name="BITMAPVECTOR" val="0"/>
</p:tagLst>
</file>

<file path=ppt/tags/tag2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newcommand{\diag}[1]{{\rm diag}(#1)}&#10;\newcommand{\neqa}{\nonumber\end{eqnarray}}&#10;\newcommand{\la}[1]{\label{#1}}&#10;\newcommand{\vrho}{\varrho}&#10;\newcommand{\vro}{\varrho}&#10;\renewcommand{\P}{{\cal P}}&#10;\newcommand{\p}{\partial}&#10;\newcommand{\pp}{{\rm p}}&#10;\newcommand{\noi}{\noindent}&#10;\newcommand{\nn}{\nonumber}&#10;&#10;\newcommand{\palpha}{{\dot{\alpha}}}&#10;\newcommand{\pbeta}{{\dot{\beta}}}&#10;\newcommand{\pgamma}{{\dot{\gamma}}}&#10;\newcommand{\Tr}{{\rm Tr}}&#10;\newcommand{\B}{{\cal B}}&#10;\newcommand{\cv}{{\cal V}}&#10;\newcommand{\Det}{{\rm Det}}&#10;\newcommand{\half}{\frac{1}{2}}&#10;\newcommand{\hf}{\frac{1}{2}}&#10;\newcommand{\hs}{\frac{\sqrt{3}}{2}}&#10;\renewcommand{\d}{\partial}&#10;\renewcommand{\O}{{\cal O}}&#10;\newcommand{\Mfunction}[1]{#1}&#10;\newcommand{\&lt;}{{\langle}}&#10;\renewcommand{\&gt;}{{\rangle}}&#10;\newcommand{\D}{r_{12}}&#10;\newcommand{\A}{{\hat{A}}}&#10;\newcommand{\imag}{{i}}&#10;\newcommand{\cA}{{\cal A}}&#10;\newcommand{\cB}{{\cal B}}&#10;\newcommand{\cX}{{\cal X}}&#10;\newcommand{\cY}{{\cal Y}}&#10;\newcommand{\cZ}{{\cal Z}}&#10;\newcommand{\bv}{\overline{{\rm v}}}&#10;\newcommand{\Mphi}{\Phi}&#10;\renewcommand{\v}{{\rm v}}&#10;&#10;&#10;&#10;\newcommand{\re}{\relax{\rm I\kern-.18em R}}&#10;\newcommand{\qu}{{\rm I \! H}}&#10;\newcommand{\sh}{{\rm sh_{\half}}}&#10;\newcommand{\ch}{{\rm ch_{\half}}}&#10;\newcommand{\bsh}{\overline{\sh}}&#10;\newcommand{\bch}{\overline{\ch}}&#10;\newcommand{\bshd}{\overline{\mathrm{sh}}\,}&#10;\newcommand{\bchd}{\overline{\mathrm{ch}}\,}&#10;\newcommand{\shd}{\mathrm{sh}\,}&#10;\newcommand{\chd}{\mathrm{ch}\,}&#10;&#10;\def\su2{{SU(2)}}&#10;\def\cM{{\cal{M}}}&#10;\def\tr{{\rm tr~}}&#10;\def\m{{\rm m}}&#10;\def\s{{\rm s}}&#10;\def\r{{\rm r}}&#10;\def\one{{\bf 1}}&#10;\def\spi{{\hat\pi}}&#10;\def\schi{{\hat\chi}}&#10;\def\sd{{\hat d}}&#10;\def\sw{{\hat w}}&#10;&#10;%%%%%%%%%%%   Volodya's notations   %%%%%%%%%%%%%%%%%&#10;&#10;\def\eps{{\epsilon}}&#10;\def\o{{\omega}}&#10;\def\O{{\Omega}}&#10;\def\a{{\alpha}}&#10;\def\({\left(}&#10;\def\){\right)}&#10;\def\[{\left[}&#10;\def\]{\right]}&#10;&#10;\def\L{\Lambda}&#10;\def\l{\lambda}&#10;\def\e{\epsilon}&#10;\def\om{\omega}&#10;\def\s{\sigma}&#10;\def\a{\alpha}&#10;\def\b{\beta}&#10;\def\g{\gamma}&#10;\def\th{\theta}&#10;\def\de{\delta}&#10;\def\hde{\hat\delta}&#10;\def\tchi{\tilde\chi}&#10;\def\tg{\tilde g}&#10;&#10;&#10;\def\&lt;{\langle}&#10;\def\&gt;{\rangle}&#10;\def\Det{\rm Det~}&#10;\def\sdet{{\rm sdet}~}&#10;\def\cP{{\cal P}}&#10;\def\hD{\hat D}&#10;\def\sG{\,\slash\!\!\!\! G}&#10;\def\pint{-\hskip-0.41cm \int}&#10;\def\i2{\frac{i}{2}}&#10;&#10;&#10;%%%%%%%%%%%%%%%%%%%   OLD NOTATIONS  %%%%%%%%%%%%%%%%%%&#10;&#10;\def\lan{\langle}&#10;\def\ran{\rangle}&#10;\def\&lt;{\langle}&#10;\def\&gt;{\rangle}&#10;\def\Det{\rm Det~}&#10;&#10;\def\sH{\slash\!\!\!\! H}&#10;\def\pint{-\hskip-0.41cm \int}&#10;&#10;\begin{document}&#10;\begin{eqnarray*}&#10;*&#10;\end{eqnarray*}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8"/>
  <p:tag name="PICTUREFILESIZE" val="646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.004212"/>
  <p:tag name="EMFCHILD" val="Vrai"/>
</p:tagLst>
</file>

<file path=ppt/tags/tag2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newcommand{\diag}[1]{{\rm diag}(#1)}&#10;\newcommand{\neqa}{\nonumber\end{eqnarray}}&#10;\newcommand{\la}[1]{\label{#1}}&#10;\newcommand{\vrho}{\varrho}&#10;\newcommand{\vro}{\varrho}&#10;\renewcommand{\P}{{\cal P}}&#10;\newcommand{\p}{\partial}&#10;\newcommand{\pp}{{\rm p}}&#10;\newcommand{\noi}{\noindent}&#10;\newcommand{\nn}{\nonumber}&#10;&#10;\newcommand{\palpha}{{\dot{\alpha}}}&#10;\newcommand{\pbeta}{{\dot{\beta}}}&#10;\newcommand{\pgamma}{{\dot{\gamma}}}&#10;\newcommand{\Tr}{{\rm Tr}}&#10;\newcommand{\B}{{\cal B}}&#10;\newcommand{\cv}{{\cal V}}&#10;\newcommand{\Det}{{\rm Det}}&#10;\newcommand{\half}{\frac{1}{2}}&#10;\newcommand{\hf}{\frac{1}{2}}&#10;\newcommand{\hs}{\frac{\sqrt{3}}{2}}&#10;\renewcommand{\d}{\partial}&#10;\renewcommand{\O}{{\cal O}}&#10;\newcommand{\Mfunction}[1]{#1}&#10;\newcommand{\&lt;}{{\langle}}&#10;\renewcommand{\&gt;}{{\rangle}}&#10;\newcommand{\D}{r_{12}}&#10;\newcommand{\A}{{\hat{A}}}&#10;\newcommand{\imag}{{i}}&#10;\newcommand{\cA}{{\cal A}}&#10;\newcommand{\cB}{{\cal B}}&#10;\newcommand{\cX}{{\cal X}}&#10;\newcommand{\cY}{{\cal Y}}&#10;\newcommand{\cZ}{{\cal Z}}&#10;\newcommand{\bv}{\overline{{\rm v}}}&#10;\newcommand{\Mphi}{\Phi}&#10;\renewcommand{\v}{{\rm v}}&#10;&#10;&#10;&#10;\newcommand{\re}{\relax{\rm I\kern-.18em R}}&#10;\newcommand{\qu}{{\rm I \! H}}&#10;\newcommand{\sh}{{\rm sh_{\half}}}&#10;\newcommand{\ch}{{\rm ch_{\half}}}&#10;\newcommand{\bsh}{\overline{\sh}}&#10;\newcommand{\bch}{\overline{\ch}}&#10;\newcommand{\bshd}{\overline{\mathrm{sh}}\,}&#10;\newcommand{\bchd}{\overline{\mathrm{ch}}\,}&#10;\newcommand{\shd}{\mathrm{sh}\,}&#10;\newcommand{\chd}{\mathrm{ch}\,}&#10;&#10;\def\su2{{SU(2)}}&#10;\def\cM{{\cal{M}}}&#10;\def\tr{{\rm tr~}}&#10;\def\m{{\rm m}}&#10;\def\s{{\rm s}}&#10;\def\r{{\rm r}}&#10;\def\one{{\bf 1}}&#10;\def\spi{{\hat\pi}}&#10;\def\schi{{\hat\chi}}&#10;\def\sd{{\hat d}}&#10;\def\sw{{\hat w}}&#10;&#10;%%%%%%%%%%%   Volodya's notations   %%%%%%%%%%%%%%%%%&#10;&#10;\def\eps{{\epsilon}}&#10;\def\o{{\omega}}&#10;\def\O{{\Omega}}&#10;\def\a{{\alpha}}&#10;\def\({\left(}&#10;\def\){\right)}&#10;\def\[{\left[}&#10;\def\]{\right]}&#10;&#10;\def\L{\Lambda}&#10;\def\l{\lambda}&#10;\def\e{\epsilon}&#10;\def\om{\omega}&#10;\def\s{\sigma}&#10;\def\a{\alpha}&#10;\def\b{\beta}&#10;\def\g{\gamma}&#10;\def\th{\theta}&#10;\def\de{\delta}&#10;\def\hde{\hat\delta}&#10;\def\tchi{\tilde\chi}&#10;\def\tg{\tilde g}&#10;&#10;&#10;\def\&lt;{\langle}&#10;\def\&gt;{\rangle}&#10;\def\Det{\rm Det~}&#10;\def\sdet{{\rm sdet}~}&#10;\def\cP{{\cal P}}&#10;\def\hD{\hat D}&#10;\def\sG{\,\slash\!\!\!\! G}&#10;\def\pint{-\hskip-0.41cm \int}&#10;\def\i2{\frac{i}{2}}&#10;&#10;&#10;%%%%%%%%%%%%%%%%%%%   OLD NOTATIONS  %%%%%%%%%%%%%%%%%%&#10;&#10;\def\lan{\langle}&#10;\def\ran{\rangle}&#10;\def\&lt;{\langle}&#10;\def\&gt;{\rangle}&#10;\def\Det{\rm Det~}&#10;&#10;\def\sH{\slash\!\!\!\! H}&#10;\def\pint{-\hskip-0.41cm \int}&#10;&#10;\begin{document}&#10;\begin{eqnarray*}&#10;[B(\theta),B(\theta')]&amp;=&amp;0  \nn\\&#10;A(\theta)\,B(\theta')&amp;=&amp;\frac{\theta'-\theta-i}{\theta'-\theta}\,B(\theta')\,A(\theta)+\frac{i}{\theta'-\theta}\,B(\theta)\,A(\theta')\, \label{AB}\\&#10;D(\theta)\,B(\theta')&amp;=&amp;\frac{\theta'-\theta+i}{\theta'-\theta}\,B(\theta')\,D(\theta)-\frac{i}{\theta'-\theta}\,B(\theta)\,D(\theta')\,.&#10;\label{DB}&#10;\end{eqnarray*}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561"/>
  <p:tag name="PICTUREFILESIZE" val="73399"/>
</p:tagLst>
</file>

<file path=ppt/tags/tag2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.8298"/>
  <p:tag name="ORIGINALWIDTH" val="581.5284"/>
  <p:tag name="OUTPUTTYPE" val="SVG"/>
  <p:tag name="IGUANATEXVERSION" val="159"/>
  <p:tag name="LATEXADDIN" val="\documentclass{slides}\pagestyle{empty}&#10;&#10;\newcommand{\diag}[1]{{\rm diag}(#1)}&#10;\newcommand{\neqa}{\nonumber\end{eqnarray}}&#10;\newcommand{\la}[1]{\label{#1}}&#10;\newcommand{\vrho}{\varrho}&#10;\newcommand{\vro}{\varrho}&#10;\renewcommand{\P}{{\cal P}}&#10;\newcommand{\p}{\partial}&#10;\newcommand{\pp}{{\rm p}}&#10;\newcommand{\noi}{\noindent}&#10;\newcommand{\nn}{\nonumber}&#10;&#10;\newcommand{\palpha}{{\dot{\alpha}}}&#10;\newcommand{\pbeta}{{\dot{\beta}}}&#10;\newcommand{\pgamma}{{\dot{\gamma}}}&#10;\newcommand{\Tr}{{\rm Tr}}&#10;\newcommand{\B}{{\cal B}}&#10;\newcommand{\cv}{{\cal V}}&#10;\newcommand{\Det}{{\rm Det}}&#10;\newcommand{\half}{\frac{1}{2}}&#10;\newcommand{\hf}{\frac{1}{2}}&#10;\newcommand{\hs}{\frac{\sqrt{3}}{2}}&#10;\renewcommand{\d}{\partial}&#10;\renewcommand{\O}{{\cal O}}&#10;\newcommand{\Mfunction}[1]{#1}&#10;\newcommand{\&lt;}{{\langle}}&#10;\renewcommand{\&gt;}{{\rangle}}&#10;\newcommand{\D}{r_{12}}&#10;\newcommand{\A}{{\hat{A}}}&#10;\newcommand{\imag}{{i}}&#10;\newcommand{\cA}{{\cal A}}&#10;\newcommand{\cB}{{\cal B}}&#10;\newcommand{\cX}{{\cal X}}&#10;\newcommand{\cY}{{\cal Y}}&#10;\newcommand{\cZ}{{\cal Z}}&#10;\newcommand{\bv}{\overline{{\rm v}}}&#10;\newcommand{\Mphi}{\Phi}&#10;\renewcommand{\v}{{\rm v}}&#10;&#10;&#10;&#10;\newcommand{\re}{\relax{\rm I\kern-.18em R}}&#10;\newcommand{\qu}{{\rm I \! H}}&#10;\newcommand{\sh}{{\rm sh_{\half}}}&#10;\newcommand{\ch}{{\rm ch_{\half}}}&#10;\newcommand{\bsh}{\overline{\sh}}&#10;\newcommand{\bch}{\overline{\ch}}&#10;\newcommand{\bshd}{\overline{\mathrm{sh}}\,}&#10;\newcommand{\bchd}{\overline{\mathrm{ch}}\,}&#10;\newcommand{\shd}{\mathrm{sh}\,}&#10;\newcommand{\chd}{\mathrm{ch}\,}&#10;&#10;\def\su2{{SU(2)}}&#10;\def\cM{{\cal{M}}}&#10;\def\tr{{\rm tr~}}&#10;\def\m{{\rm m}}&#10;\def\s{{\rm s}}&#10;\def\r{{\rm r}}&#10;\def\one{{\bf 1}}&#10;\def\spi{{\hat\pi}}&#10;\def\schi{{\hat\chi}}&#10;\def\sd{{\hat d}}&#10;\def\sw{{\hat w}}&#10;&#10;%%%%%%%%%%%   Volodya's notations   %%%%%%%%%%%%%%%%%&#10;&#10;\def\eps{{\epsilon}}&#10;\def\o{{\omega}}&#10;\def\O{{\Omega}}&#10;\def\a{{\alpha}}&#10;\def\({\left(}&#10;\def\){\right)}&#10;\def\[{\left[}&#10;\def\]{\right]}&#10;&#10;\def\L{\Lambda}&#10;\def\l{\lambda}&#10;\def\e{\epsilon}&#10;\def\om{\omega}&#10;\def\s{\sigma}&#10;\def\a{\alpha}&#10;\def\b{\beta}&#10;\def\g{\gamma}&#10;\def\th{\theta}&#10;\def\de{\delta}&#10;\def\hde{\hat\delta}&#10;\def\tchi{\tilde\chi}&#10;\def\tg{\tilde g}&#10;&#10;&#10;\def\&lt;{\langle}&#10;\def\&gt;{\rangle}&#10;\def\Det{\rm Det~}&#10;\def\sdet{{\rm sdet}~}&#10;\def\cP{{\cal P}}&#10;\def\hD{\hat D}&#10;\def\sG{\,\slash\!\!\!\! G}&#10;\def\pint{-\hskip-0.41cm \int}&#10;\def\i2{\frac{i}{2}}&#10;&#10;&#10;%%%%%%%%%%%%%%%%%%%   OLD NOTATIONS  %%%%%%%%%%%%%%%%%%&#10;&#10;\def\lan{\langle}&#10;\def\ran{\rangle}&#10;\def\&lt;{\langle}&#10;\def\&gt;{\rangle}&#10;\def\Det{\rm Det~}&#10;&#10;\def\sH{\slash\!\!\!\! H}&#10;\def\pint{-\hskip-0.41cm \int}&#10;&#10;\begin{document}&#10;\begin{eqnarray*}&#10;{\cal T}^{ab}(\theta)\,{\cal T}^{a'b'}(\theta')\,&#10;{}_{bb'}R_{cc'}(\theta'-\theta)&#10;={}_{aa'}R_{bb'}(\th'-\th)\,&#10;{\cal T}^{bc}(\theta')\,{\cal T}^{b'c'}(\theta)&#10;\end{eqnarray*}&#10;\end{document}&#10;"/>
  <p:tag name="IGUANATEXSIZE" val="20"/>
  <p:tag name="IGUANATEXCURSOR" val="2532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8.17071"/>
  <p:tag name="ORIGINALWIDTH" val="409.0218"/>
  <p:tag name="OUTPUTTYPE" val="SVG"/>
  <p:tag name="IGUANATEXVERSION" val="159"/>
  <p:tag name="LATEXADDIN" val="\documentclass{slides}\pagestyle{empty}&#10;&#10;\newcommand{\diag}[1]{{\rm diag}(#1)}&#10;\newcommand{\neqa}{\nonumber\end{eqnarray}}&#10;\newcommand{\la}[1]{\label{#1}}&#10;\newcommand{\vrho}{\varrho}&#10;\newcommand{\vro}{\varrho}&#10;\renewcommand{\P}{{\cal P}}&#10;\newcommand{\p}{\partial}&#10;\newcommand{\pp}{{\rm p}}&#10;\newcommand{\noi}{\noindent}&#10;\newcommand{\nn}{\nonumber}&#10;&#10;\newcommand{\palpha}{{\dot{\alpha}}}&#10;\newcommand{\pbeta}{{\dot{\beta}}}&#10;\newcommand{\pgamma}{{\dot{\gamma}}}&#10;\newcommand{\Tr}{{\rm Tr}}&#10;\newcommand{\B}{{\cal B}}&#10;\newcommand{\cv}{{\cal V}}&#10;\newcommand{\Det}{{\rm Det}}&#10;\newcommand{\half}{\frac{1}{2}}&#10;\newcommand{\hf}{\frac{1}{2}}&#10;\newcommand{\hs}{\frac{\sqrt{3}}{2}}&#10;\renewcommand{\d}{\partial}&#10;\renewcommand{\O}{{\cal O}}&#10;\newcommand{\Mfunction}[1]{#1}&#10;\newcommand{\&lt;}{{\langle}}&#10;\renewcommand{\&gt;}{{\rangle}}&#10;\newcommand{\D}{r_{12}}&#10;\newcommand{\A}{{\hat{A}}}&#10;\newcommand{\imag}{{i}}&#10;\newcommand{\cA}{{\cal A}}&#10;\newcommand{\cB}{{\cal B}}&#10;\newcommand{\cX}{{\cal X}}&#10;\newcommand{\cY}{{\cal Y}}&#10;\newcommand{\cZ}{{\cal Z}}&#10;\newcommand{\bv}{\overline{{\rm v}}}&#10;\newcommand{\Mphi}{\Phi}&#10;\renewcommand{\v}{{\rm v}}&#10;  \def\cL{{\cal L}}&#10;&#10;&#10;\newcommand{\re}{\relax{\rm I\kern-.18em R}}&#10;\newcommand{\qu}{{\rm I \! H}}&#10;\newcommand{\sh}{{\rm sh_{\half}}}&#10;\newcommand{\ch}{{\rm ch_{\half}}}&#10;\newcommand{\bsh}{\overline{\sh}}&#10;\newcommand{\bch}{\overline{\ch}}&#10;\newcommand{\bshd}{\overline{\mathrm{sh}}\,}&#10;\newcommand{\bchd}{\overline{\mathrm{ch}}\,}&#10;\newcommand{\shd}{\mathrm{sh}\,}&#10;\newcommand{\chd}{\mathrm{ch}\,}&#10;&#10;\def\su2{{SU(2)}}&#10;\def\cM{{\cal{M}}}&#10;\def\tr{{\rm tr~}}&#10;\def\m{{\rm m}}&#10;\def\s{{\rm s}}&#10;\def\r{{\rm r}}&#10;\def\one{{\bf 1}}&#10;\def\spi{{\hat\pi}}&#10;\def\schi{{\hat\chi}}&#10;\def\sd{{\hat d}}&#10;\def\sw{{\hat w}}&#10;&#10;%%%%%%%%%%%   Volodya's notations   %%%%%%%%%%%%%%%%%&#10;&#10;\def\eps{{\epsilon}}&#10;\def\o{{\omega}}&#10;\def\O{{\Omega}}&#10;\def\a{{\alpha}}&#10;\def\({\left(}&#10;\def\){\right)}&#10;\def\[{\left[}&#10;\def\]{\right]}&#10;&#10;\def\L{\Lambda}&#10;\def\l{\lambda}&#10;\def\e{\epsilon}&#10;\def\om{\omega}&#10;\def\s{\sigma}&#10;\def\a{\alpha}&#10;\def\b{\beta}&#10;\def\g{\gamma}&#10;\def\th{\theta}&#10;\def\de{\delta}&#10;\def\hde{\hat\delta}&#10;\def\tchi{\tilde\chi}&#10;\def\tg{\tilde g}&#10;&#10;&#10;\def\&lt;{\langle}&#10;\def\&gt;{\rangle}&#10;\def\Det{\rm Det~}&#10;\def\sdet{{\rm sdet}~}&#10;\def\cP{{\cal P}}&#10;\def\hD{\hat D}&#10;\def\sG{\,\slash\!\!\!\! G}&#10;\def\pint{-\hskip-0.41cm \int}&#10;\def\i2{\frac{i}{2}}&#10;&#10;&#10;%%%%%%%%%%%%%%%%%%%   OLD NOTATIONS  %%%%%%%%%%%%%%%%%%&#10;&#10;\def\lan{\langle}&#10;\def\ran{\rangle}&#10;\def\&lt;{\langle}&#10;\def\&gt;{\rangle}&#10;\def\Det{\rm Det~}&#10;&#10;\def\sH{\slash\!\!\!\! H}&#10;\def\pint{-\hskip-0.41cm \int}&#10;&#10;\begin{document}&#10;\begin{eqnarray*}&#10;\hat{\cal T}(\theta)=\prod_{k=1}^{L}R_{0k}(\theta-\theta_k)=\(&#10;\begin{array}{cc}&#10;\hat{A}(\th) &amp; \hat{B}(\th) \\&#10;\hat{C}(\th) &amp; \hat{D}(\th) \end{array}\)&#10;\end{eqnarray*}&#10;\end{document}"/>
  <p:tag name="IGUANATEXSIZE" val="20"/>
  <p:tag name="IGUANATEXCURSOR" val="2572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62807"/>
  <p:tag name="ORIGINALWIDTH" val="78.38016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T=\tr\mathcal{T}=\hat A+\hat D&#10;\end{align*}&#10;&#10;\end{document}"/>
  <p:tag name="IGUANATEXSIZE" val="20"/>
  <p:tag name="IGUANATEXCURSOR" val="306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T=\tr\mathcal{T}=\hat A+\hat D&#10;\end{align*}&#10;&#10;\end{document}"/>
  <p:tag name="IGUANATEXSIZE" val="20"/>
  <p:tag name="IGUANATEXCURSOR" val="306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2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8.006732"/>
  <p:tag name="EMFCHILD" val="Vrai"/>
</p:tagLst>
</file>

<file path=ppt/tags/tag2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02677"/>
  <p:tag name="ORIGINALWIDTH" val="9.007559"/>
  <p:tag name="EMFCHILD" val="Vrai"/>
</p:tagLst>
</file>

<file path=ppt/tags/tag2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2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4.003346"/>
  <p:tag name="EMFCHILD" val="Vrai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7.005866"/>
  <p:tag name="EMFCHILD" val="Vrai"/>
</p:tagLst>
</file>

<file path=ppt/tags/tag2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2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2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4.003346"/>
  <p:tag name="EMFCHILD" val="Vrai"/>
</p:tagLst>
</file>

<file path=ppt/tags/tag2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59"/>
  <p:tag name="EMFCHILD" val="Vrai"/>
</p:tagLst>
</file>

<file path=ppt/tags/tag2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&#10;\end{align*}&#10;&#10;\end{document}"/>
  <p:tag name="IGUANATEXSIZE" val="20"/>
  <p:tag name="IGUANATEXCURSOR" val="282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8425"/>
  <p:tag name="ORIGINALWIDTH" val="9.026417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_{1}&#10;\end{align*}&#10;&#10;\end{document}"/>
  <p:tag name="IGUANATEXSIZE" val="20"/>
  <p:tag name="IGUANATEXCURSOR" val="286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88425"/>
  <p:tag name="ORIGINALWIDTH" val="8.705235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_{2}&#10;\end{align*}&#10;&#10;\end{document}"/>
  <p:tag name="IGUANATEXSIZE" val="20"/>
  <p:tag name="IGUANATEXCURSOR" val="28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5559"/>
  <p:tag name="ORIGINALWIDTH" val="10.74783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_{L}&#10;\end{align*}&#10;&#10;\end{document}"/>
  <p:tag name="IGUANATEXSIZE" val="20"/>
  <p:tag name="IGUANATEXCURSOR" val="28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89.91637"/>
  <p:tag name="OUTPUTTYPE" val="SVG"/>
  <p:tag name="IGUANATEXVERSION" val="159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p{\partial}&#10;&#10;\def\({\left(}&#10;\def\){\right)}&#10;\def\[{\left[}&#10;\def\]{\right]}&#10;\def\lan{\langle}&#10;\def\ran{\rangle}&#10;\def\&lt;{\langle}&#10;\def\&gt;{\rangle}&#10;\def\Det{{\rm Det}~}&#10;\def\det{{\rm det}~}&#10;\def\Tr{{\rm Tr}~}&#10;\def\tr{{\rm tr}~}&#10;&#10;&#10;\def\sG{\,\slash\!\!\!\! G}&#10;\def\sH{\slash\!\!\!\! H}&#10;\def\pint{-\hskip-0.41cm \int}&#10;  \def\cL{{\cal L}}&#10;  &#10;\begin{document}&#10;$$R(\th-\th_1)$$&#10;&#10;\end{document}"/>
  <p:tag name="IGUANATEXSIZE" val="20"/>
  <p:tag name="IGUANATEXCURSOR" val="67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i&#10;\end{align*}&#10;&#10;\end{document}"/>
  <p:tag name="IGUANATEXSIZE" val="20"/>
  <p:tag name="IGUANATEXCURSOR" val="27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2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5.004212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j&#10;\end{align*}&#10;&#10;\end{document}"/>
  <p:tag name="IGUANATEXSIZE" val="20"/>
  <p:tag name="IGUANATEXCURSOR" val="27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6.01346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p{\partial}&#10;&#10;\def\({\left(}&#10;\def\){\right)}&#10;\def\[{\left[}&#10;\def\]{\right]}&#10;\def\lan{\langle}&#10;\def\ran{\rangle}&#10;\def\&lt;{\langle}&#10;\def\&gt;{\rangle}&#10;\def\Det{{\rm Det}~}&#10;\def\det{{\rm det}~}&#10;\def\Tr{{\rm Tr}~}&#10;\def\tr{{\rm tr}~}&#10;&#10;&#10;\def\sG{\,\slash\!\!\!\! G}&#10;\def\sH{\slash\!\!\!\! H}&#10;\def\pint{-\hskip-0.41cm \int}&#10;  \def\cL{{\cal L}}&#10;  &#10;\begin{document}&#10;$$R(\th-\th_1)$$&#10;&#10;\end{document}"/>
  <p:tag name="IGUANATEXSIZE" val="20"/>
  <p:tag name="IGUANATEXCURSOR" val="67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5"/>
  <p:tag name="EMFCHILD" val="Vrai"/>
</p:tagLst>
</file>

<file path=ppt/tags/tag2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0.00842"/>
  <p:tag name="EMFCHILD" val="Vrai"/>
</p:tagLst>
</file>

<file path=ppt/tags/tag2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3"/>
  <p:tag name="ORIGINALWIDTH" val="14.01173"/>
  <p:tag name="EMFCHILD" val="Vrai"/>
</p:tagLst>
</file>

<file path=ppt/tags/tag2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0.00842"/>
  <p:tag name="EMFCHILD" val="Vrai"/>
</p:tagLst>
</file>

<file path=ppt/tags/tag2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8.006692"/>
  <p:tag name="EMFCHILD" val="Vrai"/>
</p:tagLst>
</file>

<file path=ppt/tags/tag2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5"/>
  <p:tag name="EMFCHILD" val="Vrai"/>
</p:tagLst>
</file>

<file path=ppt/tags/tag2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_{L}&#10;\end{align*}&#10;&#10;\end{document}"/>
  <p:tag name="IGUANATEXSIZE" val="20"/>
  <p:tag name="IGUANATEXCURSOR" val="28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8"/>
  <p:tag name="EMFCHILD" val="Vrai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2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_{2}&#10;\end{align*}&#10;&#10;\end{document}"/>
  <p:tag name="IGUANATEXSIZE" val="20"/>
  <p:tag name="IGUANATEXCURSOR" val="28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_{1}&#10;\end{align*}&#10;&#10;\end{document}"/>
  <p:tag name="IGUANATEXSIZE" val="20"/>
  <p:tag name="IGUANATEXCURSOR" val="286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10.00842"/>
  <p:tag name="LATEXADDIN" val="\documentclass{slides}\pagestyle{empty}&#10;&#10;\newcommand{\diag}[1]{{\rm diag}(#1)}&#10;\newcommand{\neqa}{\nonumber\end{eqnarray}}&#10;\newcommand{\la}[1]{\label{#1}}&#10;\newcommand{\vrho}{\varrho}&#10;\newcommand{\vro}{\varrho}&#10;\renewcommand{\P}{{\cal P}}&#10;\newcommand{\p}{\partial}&#10;\newcommand{\pp}{{\rm p}}&#10;\newcommand{\noi}{\noindent}&#10;\newcommand{\nn}{\nonumber}&#10;&#10;\newcommand{\palpha}{{\dot{\alpha}}}&#10;\newcommand{\pbeta}{{\dot{\beta}}}&#10;\newcommand{\pgamma}{{\dot{\gamma}}}&#10;\newcommand{\Tr}{{\rm Tr}}&#10;\newcommand{\B}{{\cal B}}&#10;\newcommand{\cv}{{\cal V}}&#10;\newcommand{\Det}{{\rm Det}}&#10;\newcommand{\half}{\frac{1}{2}}&#10;\newcommand{\hf}{\frac{1}{2}}&#10;\newcommand{\hs}{\frac{\sqrt{3}}{2}}&#10;\renewcommand{\d}{\partial}&#10;\renewcommand{\O}{{\cal O}}&#10;\newcommand{\Mfunction}[1]{#1}&#10;\newcommand{\&lt;}{{\langle}}&#10;\renewcommand{\&gt;}{{\rangle}}&#10;\newcommand{\D}{r_{12}}&#10;\newcommand{\A}{{\hat{A}}}&#10;\newcommand{\imag}{{i}}&#10;\newcommand{\cA}{{\cal A}}&#10;\newcommand{\cB}{{\cal B}}&#10;\newcommand{\cX}{{\cal X}}&#10;\newcommand{\cY}{{\cal Y}}&#10;\newcommand{\cZ}{{\cal Z}}&#10;\newcommand{\bv}{\overline{{\rm v}}}&#10;\newcommand{\Mphi}{\Phi}&#10;\renewcommand{\v}{{\rm v}}&#10;  \def\cL{{\cal L}}&#10;&#10;&#10;\newcommand{\re}{\relax{\rm I\kern-.18em R}}&#10;\newcommand{\qu}{{\rm I \! H}}&#10;\newcommand{\sh}{{\rm sh_{\half}}}&#10;\newcommand{\ch}{{\rm ch_{\half}}}&#10;\newcommand{\bsh}{\overline{\sh}}&#10;\newcommand{\bch}{\overline{\ch}}&#10;\newcommand{\bshd}{\overline{\mathrm{sh}}\,}&#10;\newcommand{\bchd}{\overline{\mathrm{ch}}\,}&#10;\newcommand{\shd}{\mathrm{sh}\,}&#10;\newcommand{\chd}{\mathrm{ch}\,}&#10;&#10;\def\su2{{SU(2)}}&#10;\def\cM{{\cal{M}}}&#10;\def\tr{{\rm tr~}}&#10;\def\m{{\rm m}}&#10;\def\s{{\rm s}}&#10;\def\r{{\rm r}}&#10;\def\one{{\bf 1}}&#10;\def\spi{{\hat\pi}}&#10;\def\schi{{\hat\chi}}&#10;\def\sd{{\hat d}}&#10;\def\sw{{\hat w}}&#10;&#10;%%%%%%%%%%%   Volodya's notations   %%%%%%%%%%%%%%%%%&#10;&#10;\def\eps{{\epsilon}}&#10;\def\o{{\omega}}&#10;\def\O{{\Omega}}&#10;\def\a{{\alpha}}&#10;\def\({\left(}&#10;\def\){\right)}&#10;\def\[{\left[}&#10;\def\]{\right]}&#10;&#10;\def\L{\Lambda}&#10;\def\l{\lambda}&#10;\def\e{\epsilon}&#10;\def\om{\omega}&#10;\def\s{\sigma}&#10;\def\a{\alpha}&#10;\def\b{\beta}&#10;\def\g{\gamma}&#10;\def\th{\theta}&#10;\def\de{\delta}&#10;\def\hde{\hat\delta}&#10;\def\tchi{\tilde\chi}&#10;\def\tg{\tilde g}&#10;&#10;&#10;\def\&lt;{\langle}&#10;\def\&gt;{\rangle}&#10;\def\Det{\rm Det~}&#10;\def\sdet{{\rm sdet}~}&#10;\def\cP{{\cal P}}&#10;\def\hD{\hat D}&#10;\def\sG{\,\slash\!\!\!\! G}&#10;\def\pint{-\hskip-0.41cm \int}&#10;\def\i2{\frac{i}{2}}&#10;&#10;&#10;%%%%%%%%%%%%%%%%%%%   OLD NOTATIONS  %%%%%%%%%%%%%%%%%%&#10;&#10;\def\lan{\langle}&#10;\def\ran{\rangle}&#10;\def\&lt;{\langle}&#10;\def\&gt;{\rangle}&#10;\def\Det{\rm Det~}&#10;&#10;\def\sH{\slash\!\!\!\! H}&#10;\def\pint{-\hskip-0.41cm \int}&#10;&#10;\begin{document}&#10;\begin{eqnarray*}&#10;\hat{\cal T}(\theta)=\prod_{k=1}^{L}R_{0k}(\theta-\theta_k)=\(&#10;\begin{array}{cc}&#10;\hat{A}(\th) &amp; \hat{B}(\th) \\&#10;\hat{C}(\th) &amp; \hat{D}(\th) \end{array}\)&#10;\end{eqnarray*}&#10;\end{document}"/>
  <p:tag name="IGUANATEXSIZE" val="20"/>
  <p:tag name="IGUANATEXCURSOR" val="2572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00504"/>
  <p:tag name="ORIGINALWIDTH" val="18.01512"/>
  <p:tag name="EMFCHILD" val="Vrai"/>
</p:tagLst>
</file>

<file path=ppt/tags/tag2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5"/>
  <p:tag name="EMFCHILD" val="Vrai"/>
</p:tagLst>
</file>

<file path=ppt/tags/tag2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0.00842"/>
  <p:tag name="EMFCHILD" val="Vrai"/>
</p:tagLst>
</file>

<file path=ppt/tags/tag2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5"/>
  <p:tag name="EMFCHILD" val="Vrai"/>
</p:tagLst>
</file>

<file path=ppt/tags/tag2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7"/>
  <p:tag name="ORIGINALWIDTH" val="18.01512"/>
  <p:tag name="EMFCHILD" val="Vrai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91"/>
  <p:tag name="BMPHEIGHT" val="83"/>
  <p:tag name="SOURCE" val="\documentclass{article}\pagestyle{empty}&#10;\usepackage{color}&#10;\begin{document}&#10;\definecolor{cyan1}{gray}{.9}&#10;\color{cyan1}&#10;$$S^5$$&#10;\end{document}&#10;"/>
  <p:tag name="TRANSPARENT" val="True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11.00921"/>
  <p:tag name="EMFCHILD" val="Vrai"/>
</p:tagLst>
</file>

<file path=ppt/tags/tag2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.0074"/>
  <p:tag name="ORIGINALWIDTH" val="21.01764"/>
  <p:tag name="EMFCHILD" val="Vrai"/>
</p:tagLst>
</file>

<file path=ppt/tags/tag2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6"/>
  <p:tag name="ORIGINALWIDTH" val="9.007558"/>
  <p:tag name="EMFCHILD" val="Vrai"/>
</p:tagLst>
</file>

<file path=ppt/tags/tag2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25.02102"/>
  <p:tag name="EMFCHILD" val="Vrai"/>
</p:tagLst>
</file>

<file path=ppt/tags/tag2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6.01346"/>
  <p:tag name="EMFCHILD" val="Vrai"/>
</p:tagLst>
</file>

<file path=ppt/tags/tag2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6"/>
  <p:tag name="ORIGINALWIDTH" val="9.007558"/>
  <p:tag name="EMFCHILD" val="Vrai"/>
</p:tagLst>
</file>

<file path=ppt/tags/tag2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6"/>
  <p:tag name="ORIGINALWIDTH" val="9.007558"/>
  <p:tag name="EMFCHILD" val="Vrai"/>
</p:tagLst>
</file>

<file path=ppt/tags/tag2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5"/>
  <p:tag name="EMFCHILD" val="Vrai"/>
</p:tagLst>
</file>

<file path=ppt/tags/tag2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0.00842"/>
  <p:tag name="EMFCHILD" val="Vrai"/>
</p:tagLst>
</file>

<file path=ppt/tags/tag2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3"/>
  <p:tag name="ORIGINALWIDTH" val="14.01173"/>
  <p:tag name="EMFCHILD" val="Vrai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2.001693"/>
  <p:tag name="EMFCHILD" val="Vrai"/>
</p:tagLst>
</file>

<file path=ppt/tags/tag2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0.00842"/>
  <p:tag name="EMFCHILD" val="Vrai"/>
</p:tagLst>
</file>

<file path=ppt/tags/tag2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6"/>
  <p:tag name="ORIGINALWIDTH" val="9.007558"/>
  <p:tag name="EMFCHILD" val="Vrai"/>
</p:tagLst>
</file>

<file path=ppt/tags/tag2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5"/>
  <p:tag name="EMFCHILD" val="Vrai"/>
</p:tagLst>
</file>

<file path=ppt/tags/tag2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7"/>
  <p:tag name="ORIGINALWIDTH" val="18.01512"/>
  <p:tag name="EMFCHILD" val="Vrai"/>
</p:tagLst>
</file>

<file path=ppt/tags/tag2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3.01575"/>
  <p:tag name="ORIGINALWIDTH" val="10.00842"/>
  <p:tag name="EMFCHILD" val="Vrai"/>
</p:tagLst>
</file>

<file path=ppt/tags/tag2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10.00842"/>
  <p:tag name="EMFCHILD" val="Vrai"/>
</p:tagLst>
</file>

<file path=ppt/tags/tag2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5.0126"/>
  <p:tag name="EMFCHILD" val="Vrai"/>
</p:tagLst>
</file>

<file path=ppt/tags/tag2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5"/>
  <p:tag name="EMFCHILD" val="Vrai"/>
</p:tagLst>
</file>

<file path=ppt/tags/tag2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0.00842"/>
  <p:tag name="EMFCHILD" val="Vrai"/>
</p:tagLst>
</file>

<file path=ppt/tags/tag2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5"/>
  <p:tag name="EMFCHILD" val="Vrai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3"/>
  <p:tag name="ORIGINALWIDTH" val="3.00252"/>
  <p:tag name="EMFCHILD" val="Vrai"/>
</p:tagLst>
</file>

<file path=ppt/tags/tag2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10.00842"/>
  <p:tag name="EMFCHILD" val="Vrai"/>
</p:tagLst>
</file>

<file path=ppt/tags/tag2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6.01346"/>
  <p:tag name="EMFCHILD" val="Vrai"/>
</p:tagLst>
</file>

<file path=ppt/tags/tag2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5"/>
  <p:tag name="EMFCHILD" val="Vrai"/>
</p:tagLst>
</file>

<file path=ppt/tags/tag2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0.00842"/>
  <p:tag name="EMFCHILD" val="Vrai"/>
</p:tagLst>
</file>

<file path=ppt/tags/tag2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5"/>
  <p:tag name="EMFCHILD" val="Vrai"/>
</p:tagLst>
</file>

<file path=ppt/tags/tag2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10.00842"/>
  <p:tag name="EMFCHILD" val="Vrai"/>
</p:tagLst>
</file>

<file path=ppt/tags/tag2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6.01346"/>
  <p:tag name="EMFCHILD" val="Vrai"/>
</p:tagLst>
</file>

<file path=ppt/tags/tag2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5"/>
  <p:tag name="EMFCHILD" val="Vrai"/>
</p:tagLst>
</file>

<file path=ppt/tags/tag2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0.00842"/>
  <p:tag name="EMFCHILD" val="Vrai"/>
</p:tagLst>
</file>

<file path=ppt/tags/tag2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5"/>
  <p:tag name="EMFCHILD" val="Vrai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Phi_{ab} = \left(&#10;\begin{array}{cccc}&#10; 0 &amp; \Phi_3+i\Phi_6 &amp; -\Phi_2-i\Phi_5 &amp; \Phi_1-i\Phi_4 \\&#10;  -\Phi_3-i\Phi_6 &amp; 0 &amp; \Phi_1+i\Phi_4 &amp; \Phi_2-i\Phi_5 \\&#10; \Phi_2+i\Phi_5  &amp; -\Phi_1+i\Phi_4 &amp; 0&amp; \Phi_3-i\Phi_6 \\&#10; -\Phi_1+i\Phi_4  &amp; -\Phi_2+i\Phi_5 &amp; -\Phi_3+i\Phi_6 &amp; 0 &#10;\end{array}\right)&#10;\end{align*}&#10;&#10;\end{document}"/>
  <p:tag name="IGUANATEXSIZE" val="20"/>
  <p:tag name="IGUANATEXCURSOR" val="56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10.00842"/>
  <p:tag name="EMFCHILD" val="Vrai"/>
</p:tagLst>
</file>

<file path=ppt/tags/tag2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7.01425"/>
  <p:tag name="EMFCHILD" val="Vrai"/>
</p:tagLst>
</file>

<file path=ppt/tags/tag2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5"/>
  <p:tag name="EMFCHILD" val="Vrai"/>
</p:tagLst>
</file>

<file path=ppt/tags/tag2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0.00842"/>
  <p:tag name="EMFCHILD" val="Vrai"/>
</p:tagLst>
</file>

<file path=ppt/tags/tag2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5"/>
  <p:tag name="EMFCHILD" val="Vrai"/>
</p:tagLst>
</file>

<file path=ppt/tags/tag2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3.01575"/>
  <p:tag name="ORIGINALWIDTH" val="10.00842"/>
  <p:tag name="EMFCHILD" val="Vrai"/>
</p:tagLst>
</file>

<file path=ppt/tags/tag2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00503"/>
  <p:tag name="ORIGINALWIDTH" val="18.01514"/>
  <p:tag name="LATEXADDIN" val="\documentclass{slides}\pagestyle{empty}&#10;&#10;\newcommand{\diag}[1]{{\rm diag}(#1)}&#10;\newcommand{\neqa}{\nonumber\end{eqnarray}}&#10;\newcommand{\la}[1]{\label{#1}}&#10;\newcommand{\vrho}{\varrho}&#10;\newcommand{\vro}{\varrho}&#10;\renewcommand{\P}{{\cal P}}&#10;\newcommand{\p}{\partial}&#10;\newcommand{\pp}{{\rm p}}&#10;\newcommand{\noi}{\noindent}&#10;\newcommand{\nn}{\nonumber}&#10;&#10;\newcommand{\palpha}{{\dot{\alpha}}}&#10;\newcommand{\pbeta}{{\dot{\beta}}}&#10;\newcommand{\pgamma}{{\dot{\gamma}}}&#10;\newcommand{\Tr}{{\rm Tr}}&#10;\newcommand{\B}{{\cal B}}&#10;\newcommand{\cv}{{\cal V}}&#10;\newcommand{\Det}{{\rm Det}}&#10;\newcommand{\half}{\frac{1}{2}}&#10;\newcommand{\hf}{\frac{1}{2}}&#10;\newcommand{\hs}{\frac{\sqrt{3}}{2}}&#10;\renewcommand{\d}{\partial}&#10;\renewcommand{\O}{{\cal O}}&#10;\newcommand{\Mfunction}[1]{#1}&#10;\newcommand{\&lt;}{{\langle}}&#10;\renewcommand{\&gt;}{{\rangle}}&#10;\newcommand{\D}{r_{12}}&#10;\newcommand{\A}{{\hat{A}}}&#10;\newcommand{\imag}{{i}}&#10;\newcommand{\cA}{{\cal A}}&#10;\newcommand{\cB}{{\cal B}}&#10;\newcommand{\cX}{{\cal X}}&#10;\newcommand{\cY}{{\cal Y}}&#10;\newcommand{\cZ}{{\cal Z}}&#10;\newcommand{\bv}{\overline{{\rm v}}}&#10;\newcommand{\Mphi}{\Phi}&#10;\renewcommand{\v}{{\rm v}}&#10;&#10;&#10;&#10;\newcommand{\re}{\relax{\rm I\kern-.18em R}}&#10;\newcommand{\qu}{{\rm I \! H}}&#10;\newcommand{\sh}{{\rm sh_{\half}}}&#10;\newcommand{\ch}{{\rm ch_{\half}}}&#10;\newcommand{\bsh}{\overline{\sh}}&#10;\newcommand{\bch}{\overline{\ch}}&#10;\newcommand{\bshd}{\overline{\mathrm{sh}}\,}&#10;\newcommand{\bchd}{\overline{\mathrm{ch}}\,}&#10;\newcommand{\shd}{\mathrm{sh}\,}&#10;\newcommand{\chd}{\mathrm{ch}\,}&#10;&#10;\def\su2{{SU(2)}}&#10;\def\cM{{\cal{M}}}&#10;\def\tr{{\rm tr~}}&#10;\def\m{{\rm m}}&#10;\def\s{{\rm s}}&#10;\def\r{{\rm r}}&#10;\def\one{{\bf 1}}&#10;\def\spi{{\hat\pi}}&#10;\def\schi{{\hat\chi}}&#10;\def\sd{{\hat d}}&#10;\def\sw{{\hat w}}&#10;&#10;%%%%%%%%%%%   Volodya's notations   %%%%%%%%%%%%%%%%%&#10;&#10;\def\eps{{\epsilon}}&#10;\def\o{{\omega}}&#10;\def\O{{\Omega}}&#10;\def\a{{\alpha}}&#10;\def\({\left(}&#10;\def\){\right)}&#10;\def\[{\left[}&#10;\def\]{\right]}&#10;&#10;\def\L{\Lambda}&#10;\def\l{\lambda}&#10;\def\e{\epsilon}&#10;\def\om{\omega}&#10;\def\s{\sigma}&#10;\def\a{\alpha}&#10;\def\b{\beta}&#10;\def\g{\gamma}&#10;\def\th{\theta}&#10;\def\de{\delta}&#10;\def\hde{\hat\delta}&#10;\def\tchi{\tilde\chi}&#10;\def\tg{\tilde g}&#10;&#10;&#10;\def\&lt;{\langle}&#10;\def\&gt;{\rangle}&#10;\def\Det{\rm Det~}&#10;\def\sdet{{\rm sdet}~}&#10;\def\cP{{\cal P}}&#10;\def\hD{\hat D}&#10;\def\sG{\,\slash\!\!\!\! G}&#10;\def\pint{-\hskip-0.41cm \int}&#10;\def\i2{\frac{i}{2}}&#10;&#10;&#10;%%%%%%%%%%%%%%%%%%%   OLD NOTATIONS  %%%%%%%%%%%%%%%%%%&#10;&#10;\def\lan{\langle}&#10;\def\ran{\rangle}&#10;\def\&lt;{\langle}&#10;\def\&gt;{\rangle}&#10;\def\Det{\rm Det~}&#10;&#10;\def\sH{\slash\!\!\!\! H}&#10;\def\pint{-\hskip-0.41cm \int}&#10;&#10;\begin{document}&#10;\begin{eqnarray*}&#10;{\cal T}^{ab}(\theta)\,{\cal T}^{a'b'}(\theta')\,&#10;{}_{bb'}R_{cc'}(\theta'-\theta)&#10;={}_{aa'}R_{bb'}(\th'-\th)\,&#10;{\cal T}^{bc}(\theta')\,{\cal T}^{b'c'}(\theta)&#10;\end{eqnarray*}&#10;\end{document}&#10;"/>
  <p:tag name="IGUANATEXSIZE" val="20"/>
  <p:tag name="IGUANATEXCURSOR" val="2532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8"/>
  <p:tag name="ORIGINALWIDTH" val="17.01427"/>
  <p:tag name="EMFCHILD" val="Vrai"/>
</p:tagLst>
</file>

<file path=ppt/tags/tag2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4"/>
  <p:tag name="ORIGINALWIDTH" val="7.005894"/>
  <p:tag name="EMFCHILD" val="Vrai"/>
</p:tagLst>
</file>

<file path=ppt/tags/tag2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2"/>
  <p:tag name="ORIGINALWIDTH" val="10.00837"/>
  <p:tag name="EMFCHILD" val="Vrai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8.006732"/>
  <p:tag name="EMFCHILD" val="Vrai"/>
</p:tagLst>
</file>

<file path=ppt/tags/tag2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4"/>
  <p:tag name="ORIGINALWIDTH" val="7.005894"/>
  <p:tag name="EMFCHILD" val="Vrai"/>
</p:tagLst>
</file>

<file path=ppt/tags/tag2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00503"/>
  <p:tag name="ORIGINALWIDTH" val="18.01514"/>
  <p:tag name="EMFCHILD" val="Vrai"/>
</p:tagLst>
</file>

<file path=ppt/tags/tag2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68"/>
  <p:tag name="EMFCHILD" val="Vrai"/>
</p:tagLst>
</file>

<file path=ppt/tags/tag2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8"/>
  <p:tag name="EMFCHILD" val="Vrai"/>
</p:tagLst>
</file>

<file path=ppt/tags/tag2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8"/>
  <p:tag name="ORIGINALWIDTH" val="7.005894"/>
  <p:tag name="EMFCHILD" val="Vrai"/>
</p:tagLst>
</file>

<file path=ppt/tags/tag2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8"/>
  <p:tag name="EMFCHILD" val="Vrai"/>
</p:tagLst>
</file>

<file path=ppt/tags/tag2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4"/>
  <p:tag name="ORIGINALWIDTH" val="7.005894"/>
  <p:tag name="EMFCHILD" val="Vrai"/>
</p:tagLst>
</file>

<file path=ppt/tags/tag2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2"/>
  <p:tag name="ORIGINALWIDTH" val="10.00837"/>
  <p:tag name="EMFCHILD" val="Vrai"/>
</p:tagLst>
</file>

<file path=ppt/tags/tag2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7"/>
  <p:tag name="ORIGINALWIDTH" val="5.00422"/>
  <p:tag name="EMFCHILD" val="Vrai"/>
</p:tagLst>
</file>

<file path=ppt/tags/tag2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4"/>
  <p:tag name="ORIGINALWIDTH" val="7.005894"/>
  <p:tag name="EMFCHILD" val="Vrai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2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8"/>
  <p:tag name="ORIGINALWIDTH" val="15.01259"/>
  <p:tag name="EMFCHILD" val="Vrai"/>
</p:tagLst>
</file>

<file path=ppt/tags/tag2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8"/>
  <p:tag name="EMFCHILD" val="Vrai"/>
</p:tagLst>
</file>

<file path=ppt/tags/tag2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2"/>
  <p:tag name="ORIGINALWIDTH" val="16.01346"/>
  <p:tag name="EMFCHILD" val="Vrai"/>
</p:tagLst>
</file>

<file path=ppt/tags/tag2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15.01259"/>
  <p:tag name="EMFCHILD" val="Vrai"/>
</p:tagLst>
</file>

<file path=ppt/tags/tag2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8"/>
  <p:tag name="EMFCHILD" val="Vrai"/>
</p:tagLst>
</file>

<file path=ppt/tags/tag2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4"/>
  <p:tag name="ORIGINALWIDTH" val="7.005894"/>
  <p:tag name="EMFCHILD" val="Vrai"/>
</p:tagLst>
</file>

<file path=ppt/tags/tag2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2"/>
  <p:tag name="ORIGINALWIDTH" val="10.00837"/>
  <p:tag name="EMFCHILD" val="Vrai"/>
</p:tagLst>
</file>

<file path=ppt/tags/tag2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7"/>
  <p:tag name="ORIGINALWIDTH" val="5.00422"/>
  <p:tag name="EMFCHILD" val="Vrai"/>
</p:tagLst>
</file>

<file path=ppt/tags/tag2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08"/>
  <p:tag name="ORIGINALWIDTH" val="14.01179"/>
  <p:tag name="EMFCHILD" val="Vrai"/>
</p:tagLst>
</file>

<file path=ppt/tags/tag2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2"/>
  <p:tag name="ORIGINALWIDTH" val="10.00837"/>
  <p:tag name="EMFCHILD" val="Vrai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3"/>
  <p:tag name="ORIGINALWIDTH" val="6.005039"/>
  <p:tag name="EMFCHILD" val="Vrai"/>
</p:tagLst>
</file>

<file path=ppt/tags/tag2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4"/>
  <p:tag name="ORIGINALWIDTH" val="7.005894"/>
  <p:tag name="EMFCHILD" val="Vrai"/>
</p:tagLst>
</file>

<file path=ppt/tags/tag2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59"/>
  <p:tag name="ORIGINALWIDTH" val="18.01514"/>
  <p:tag name="EMFCHILD" val="Vrai"/>
</p:tagLst>
</file>

<file path=ppt/tags/tag2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18.01514"/>
  <p:tag name="EMFCHILD" val="Vrai"/>
</p:tagLst>
</file>

<file path=ppt/tags/tag2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8"/>
  <p:tag name="EMFCHILD" val="Vrai"/>
</p:tagLst>
</file>

<file path=ppt/tags/tag2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2"/>
  <p:tag name="ORIGINALWIDTH" val="16.01346"/>
  <p:tag name="EMFCHILD" val="Vrai"/>
</p:tagLst>
</file>

<file path=ppt/tags/tag2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8"/>
  <p:tag name="ORIGINALWIDTH" val="15.01259"/>
  <p:tag name="EMFCHILD" val="Vrai"/>
</p:tagLst>
</file>

<file path=ppt/tags/tag2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8"/>
  <p:tag name="EMFCHILD" val="Vrai"/>
</p:tagLst>
</file>

<file path=ppt/tags/tag2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4"/>
  <p:tag name="ORIGINALWIDTH" val="7.005894"/>
  <p:tag name="EMFCHILD" val="Vrai"/>
</p:tagLst>
</file>

<file path=ppt/tags/tag2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2"/>
  <p:tag name="ORIGINALWIDTH" val="10.00837"/>
  <p:tag name="EMFCHILD" val="Vrai"/>
</p:tagLst>
</file>

<file path=ppt/tags/tag2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7"/>
  <p:tag name="ORIGINALWIDTH" val="5.00422"/>
  <p:tag name="EMFCHILD" val="Vrai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2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08"/>
  <p:tag name="ORIGINALWIDTH" val="14.01179"/>
  <p:tag name="EMFCHILD" val="Vrai"/>
</p:tagLst>
</file>

<file path=ppt/tags/tag2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2"/>
  <p:tag name="ORIGINALWIDTH" val="10.00837"/>
  <p:tag name="EMFCHILD" val="Vrai"/>
</p:tagLst>
</file>

<file path=ppt/tags/tag2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4"/>
  <p:tag name="ORIGINALWIDTH" val="7.005894"/>
  <p:tag name="EMFCHILD" val="Vrai"/>
</p:tagLst>
</file>

<file path=ppt/tags/tag2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00503"/>
  <p:tag name="ORIGINALWIDTH" val="18.01514"/>
  <p:tag name="EMFCHILD" val="Vrai"/>
</p:tagLst>
</file>

<file path=ppt/tags/tag2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8"/>
  <p:tag name="ORIGINALWIDTH" val="15.01259"/>
  <p:tag name="EMFCHILD" val="Vrai"/>
</p:tagLst>
</file>

<file path=ppt/tags/tag2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4"/>
  <p:tag name="ORIGINALWIDTH" val="7.005894"/>
  <p:tag name="EMFCHILD" val="Vrai"/>
</p:tagLst>
</file>

<file path=ppt/tags/tag2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2"/>
  <p:tag name="ORIGINALWIDTH" val="10.00837"/>
  <p:tag name="EMFCHILD" val="Vrai"/>
</p:tagLst>
</file>

<file path=ppt/tags/tag2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7"/>
  <p:tag name="ORIGINALWIDTH" val="5.00422"/>
  <p:tag name="EMFCHILD" val="Vrai"/>
</p:tagLst>
</file>

<file path=ppt/tags/tag2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4"/>
  <p:tag name="ORIGINALWIDTH" val="7.005894"/>
  <p:tag name="EMFCHILD" val="Vrai"/>
</p:tagLst>
</file>

<file path=ppt/tags/tag2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00503"/>
  <p:tag name="ORIGINALWIDTH" val="18.01514"/>
  <p:tag name="EMFCHILD" val="Vrai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2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8"/>
  <p:tag name="ORIGINALWIDTH" val="7.005894"/>
  <p:tag name="EMFCHILD" val="Vrai"/>
</p:tagLst>
</file>

<file path=ppt/tags/tag2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8"/>
  <p:tag name="EMFCHILD" val="Vrai"/>
</p:tagLst>
</file>

<file path=ppt/tags/tag2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696"/>
  <p:tag name="EMFCHILD" val="Vrai"/>
</p:tagLst>
</file>

<file path=ppt/tags/tag2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8"/>
  <p:tag name="EMFCHILD" val="Vrai"/>
</p:tagLst>
</file>

<file path=ppt/tags/tag2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4"/>
  <p:tag name="ORIGINALWIDTH" val="7.005894"/>
  <p:tag name="EMFCHILD" val="Vrai"/>
</p:tagLst>
</file>

<file path=ppt/tags/tag2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2"/>
  <p:tag name="ORIGINALWIDTH" val="10.00837"/>
  <p:tag name="EMFCHILD" val="Vrai"/>
</p:tagLst>
</file>

<file path=ppt/tags/tag2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4"/>
  <p:tag name="ORIGINALWIDTH" val="7.005894"/>
  <p:tag name="EMFCHILD" val="Vrai"/>
</p:tagLst>
</file>

<file path=ppt/tags/tag2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newcommand{\diag}[1]{{\rm diag}(#1)}&#10;\newcommand{\neqa}{\nonumber\end{eqnarray}}&#10;\newcommand{\la}[1]{\label{#1}}&#10;\newcommand{\vrho}{\varrho}&#10;\newcommand{\vro}{\varrho}&#10;\renewcommand{\P}{{\cal P}}&#10;\newcommand{\p}{\partial}&#10;\newcommand{\pp}{{\rm p}}&#10;\newcommand{\noi}{\noindent}&#10;\newcommand{\nn}{\nonumber}&#10;&#10;\newcommand{\palpha}{{\dot{\alpha}}}&#10;\newcommand{\pbeta}{{\dot{\beta}}}&#10;\newcommand{\pgamma}{{\dot{\gamma}}}&#10;\newcommand{\Tr}{{\rm Tr}}&#10;\newcommand{\B}{{\cal B}}&#10;\newcommand{\cv}{{\cal V}}&#10;\newcommand{\Det}{{\rm Det}}&#10;\newcommand{\half}{\frac{1}{2}}&#10;\newcommand{\hf}{\frac{1}{2}}&#10;\newcommand{\hs}{\frac{\sqrt{3}}{2}}&#10;\renewcommand{\d}{\partial}&#10;\renewcommand{\O}{{\cal O}}&#10;\newcommand{\Mfunction}[1]{#1}&#10;\newcommand{\&lt;}{{\langle}}&#10;\renewcommand{\&gt;}{{\rangle}}&#10;\newcommand{\D}{r_{12}}&#10;\newcommand{\A}{{\hat{A}}}&#10;\newcommand{\imag}{{i}}&#10;\newcommand{\cA}{{\cal A}}&#10;\newcommand{\cB}{{\cal B}}&#10;\newcommand{\cX}{{\cal X}}&#10;\newcommand{\cY}{{\cal Y}}&#10;\newcommand{\cZ}{{\cal Z}}&#10;\newcommand{\bv}{\overline{{\rm v}}}&#10;\newcommand{\Mphi}{\Phi}&#10;\renewcommand{\v}{{\rm v}}&#10;&#10;&#10;&#10;\newcommand{\re}{\relax{\rm I\kern-.18em R}}&#10;\newcommand{\qu}{{\rm I \! H}}&#10;\newcommand{\sh}{{\rm sh_{\half}}}&#10;\newcommand{\ch}{{\rm ch_{\half}}}&#10;\newcommand{\bsh}{\overline{\sh}}&#10;\newcommand{\bch}{\overline{\ch}}&#10;\newcommand{\bshd}{\overline{\mathrm{sh}}\,}&#10;\newcommand{\bchd}{\overline{\mathrm{ch}}\,}&#10;\newcommand{\shd}{\mathrm{sh}\,}&#10;\newcommand{\chd}{\mathrm{ch}\,}&#10;&#10;\def\su2{{SU(2)}}&#10;\def\cM{{\cal{M}}}&#10;\def\tr{{\rm tr~}}&#10;\def\m{{\rm m}}&#10;\def\s{{\rm s}}&#10;\def\r{{\rm r}}&#10;\def\one{{\bf 1}}&#10;\def\spi{{\hat\pi}}&#10;\def\schi{{\hat\chi}}&#10;\def\sd{{\hat d}}&#10;\def\sw{{\hat w}}&#10;&#10;%%%%%%%%%%%   Volodya's notations   %%%%%%%%%%%%%%%%%&#10;&#10;\def\eps{{\epsilon}}&#10;\def\o{{\omega}}&#10;\def\O{{\Omega}}&#10;\def\a{{\alpha}}&#10;\def\({\left(}&#10;\def\){\right)}&#10;\def\[{\left[}&#10;\def\]{\right]}&#10;&#10;\def\L{\Lambda}&#10;\def\l{\lambda}&#10;\def\e{\epsilon}&#10;\def\om{\omega}&#10;\def\s{\sigma}&#10;\def\a{\alpha}&#10;\def\b{\beta}&#10;\def\g{\gamma}&#10;\def\th{\theta}&#10;\def\de{\delta}&#10;\def\hde{\hat\delta}&#10;\def\tchi{\tilde\chi}&#10;\def\tg{\tilde g}&#10;&#10;&#10;\def\&lt;{\langle}&#10;\def\&gt;{\rangle}&#10;\def\Det{\rm Det~}&#10;\def\sdet{{\rm sdet}~}&#10;\def\cP{{\cal P}}&#10;\def\hD{\hat D}&#10;\def\sG{\,\slash\!\!\!\! G}&#10;\def\pint{-\hskip-0.41cm \int}&#10;\def\i2{\frac{i}{2}}&#10;&#10;&#10;%%%%%%%%%%%%%%%%%%%   OLD NOTATIONS  %%%%%%%%%%%%%%%%%%&#10;&#10;\def\lan{\langle}&#10;\def\ran{\rangle}&#10;\def\&lt;{\langle}&#10;\def\&gt;{\rangle}&#10;\def\Det{\rm Det~}&#10;&#10;\def\sH{\slash\!\!\!\! H}&#10;\def\pint{-\hskip-0.41cm \int}&#10;&#10;\begin{document}&#10;\begin{eqnarray*}&#10;*&#10;\end{eqnarray*}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8"/>
  <p:tag name="PICTUREFILESIZE" val="646"/>
</p:tagLst>
</file>

<file path=ppt/tags/tag2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633"/>
  <p:tag name="BMPHEIGHT" val="183"/>
  <p:tag name="SOURCE" val="\documentclass{slides}\pagestyle{empty}&#10;&#10;\newcommand{\diag}[1]{{\rm diag}(#1)}&#10;\newcommand{\neqa}{\nonumber\end{eqnarray}}&#10;\newcommand{\la}[1]{\label{#1}}&#10;\newcommand{\vrho}{\varrho}&#10;\newcommand{\vro}{\varrho}&#10;\renewcommand{\P}{{\cal P}}&#10;\newcommand{\p}{\partial}&#10;\newcommand{\pp}{{\rm p}}&#10;\newcommand{\noi}{\noindent}&#10;\newcommand{\nn}{\nonumber}&#10;&#10;\newcommand{\palpha}{{\dot{\alpha}}}&#10;\newcommand{\pbeta}{{\dot{\beta}}}&#10;\newcommand{\pgamma}{{\dot{\gamma}}}&#10;\newcommand{\Tr}{{\rm Tr}}&#10;\newcommand{\B}{{\cal B}}&#10;\newcommand{\cv}{{\cal V}}&#10;\newcommand{\Det}{{\rm Det}}&#10;\newcommand{\half}{\frac{1}{2}}&#10;\newcommand{\hf}{\frac{1}{2}}&#10;\newcommand{\hs}{\frac{\sqrt{3}}{2}}&#10;\renewcommand{\d}{\partial}&#10;\renewcommand{\O}{{\cal O}}&#10;\newcommand{\Mfunction}[1]{#1}&#10;\newcommand{\&lt;}{{\langle}}&#10;\renewcommand{\&gt;}{{\rangle}}&#10;\newcommand{\D}{r_{12}}&#10;\newcommand{\A}{{\hat{A}}}&#10;\newcommand{\imag}{{i}}&#10;\newcommand{\cA}{{\cal A}}&#10;\newcommand{\cB}{{\cal B}}&#10;\newcommand{\cX}{{\cal X}}&#10;\newcommand{\cY}{{\cal Y}}&#10;\newcommand{\cZ}{{\cal Z}}&#10;\newcommand{\bv}{\overline{{\rm v}}}&#10;\newcommand{\Mphi}{\Phi}&#10;\renewcommand{\v}{{\rm v}}&#10;&#10;&#10;&#10;\newcommand{\re}{\relax{\rm I\kern-.18em R}}&#10;\newcommand{\qu}{{\rm I \! H}}&#10;\newcommand{\sh}{{\rm sh_{\half}}}&#10;\newcommand{\ch}{{\rm ch_{\half}}}&#10;\newcommand{\bsh}{\overline{\sh}}&#10;\newcommand{\bch}{\overline{\ch}}&#10;\newcommand{\bshd}{\overline{\mathrm{sh}}\,}&#10;\newcommand{\bchd}{\overline{\mathrm{ch}}\,}&#10;\newcommand{\shd}{\mathrm{sh}\,}&#10;\newcommand{\chd}{\mathrm{ch}\,}&#10;&#10;\def\su2{{SU(2)}}&#10;\def\cM{{\cal{M}}}&#10;\def\tr{{\rm tr~}}&#10;\def\m{{\rm m}}&#10;\def\s{{\rm s}}&#10;\def\r{{\rm r}}&#10;\def\one{{\bf 1}}&#10;\def\spi{{\hat\pi}}&#10;\def\schi{{\hat\chi}}&#10;\def\sd{{\hat d}}&#10;\def\sw{{\hat w}}&#10;&#10;%%%%%%%%%%%   Volodya's notations   %%%%%%%%%%%%%%%%%&#10;&#10;\def\eps{{\epsilon}}&#10;\def\o{{\omega}}&#10;\def\O{{\Omega}}&#10;\def\a{{\alpha}}&#10;\def\({\left(}&#10;\def\){\right)}&#10;\def\[{\left[}&#10;\def\]{\right]}&#10;&#10;\def\L{\Lambda}&#10;\def\l{\lambda}&#10;\def\e{\epsilon}&#10;\def\om{\omega}&#10;\def\s{\sigma}&#10;\def\a{\alpha}&#10;\def\b{\beta}&#10;\def\g{\gamma}&#10;\def\th{\theta}&#10;\def\de{\delta}&#10;\def\hde{\hat\delta}&#10;\def\tchi{\tilde\chi}&#10;\def\tg{\tilde g}&#10;&#10;&#10;\def\&lt;{\langle}&#10;\def\&gt;{\rangle}&#10;\def\Det{\rm Det~}&#10;\def\sdet{{\rm sdet}~}&#10;\def\cP{{\cal P}}&#10;\def\hD{\hat D}&#10;\def\sG{\,\slash\!\!\!\! G}&#10;\def\pint{-\hskip-0.41cm \int}&#10;\def\i2{\frac{i}{2}}&#10;&#10;&#10;%%%%%%%%%%%%%%%%%%%   OLD NOTATIONS  %%%%%%%%%%%%%%%%%%&#10;&#10;\def\lan{\langle}&#10;\def\ran{\rangle}&#10;\def\&lt;{\langle}&#10;\def\&gt;{\rangle}&#10;\def\Det{\rm Det~}&#10;&#10;\def\sH{\slash\!\!\!\! H}&#10;\def\pint{-\hskip-0.41cm \int}&#10;&#10;\begin{document}&#10;\begin{eqnarray*}&#10;\hat{T}(\theta)=\hat{A}(\theta)+\hat{D}(\theta)&#10;\end{eqnarray*}&#10;\end{document}&#10;"/>
  <p:tag name="TRANSPARENT" val="False"/>
</p:tagLst>
</file>

<file path=ppt/tags/tag2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0.14914"/>
  <p:tag name="ORIGINALWIDTH" val="407.1297"/>
  <p:tag name="OUTPUTTYPE" val="SVG"/>
  <p:tag name="IGUANATEXVERSION" val="159"/>
  <p:tag name="LATEXADDIN" val="\documentclass{slides}\pagestyle{empty}&#10;&#10;\newcommand{\diag}[1]{{\rm diag}(#1)}&#10;\newcommand{\neqa}{\nonumber\end{eqnarray}}&#10;\newcommand{\la}[1]{\label{#1}}&#10;\newcommand{\vrho}{\varrho}&#10;\newcommand{\vro}{\varrho}&#10;\renewcommand{\P}{{\cal P}}&#10;\newcommand{\p}{\partial}&#10;\newcommand{\pp}{{\rm p}}&#10;\newcommand{\noi}{\noindent}&#10;\newcommand{\nn}{\nonumber}&#10;&#10;\newcommand{\palpha}{{\dot{\alpha}}}&#10;\newcommand{\pbeta}{{\dot{\beta}}}&#10;\newcommand{\pgamma}{{\dot{\gamma}}}&#10;\newcommand{\Tr}{{\rm Tr}}&#10;\newcommand{\B}{{\cal B}}&#10;\newcommand{\cv}{{\cal V}}&#10;\newcommand{\Det}{{\rm Det}}&#10;\newcommand{\half}{\frac{1}{2}}&#10;\newcommand{\hf}{\frac{1}{2}}&#10;\newcommand{\hs}{\frac{\sqrt{3}}{2}}&#10;\renewcommand{\d}{\partial}&#10;\renewcommand{\O}{{\cal O}}&#10;\newcommand{\Mfunction}[1]{#1}&#10;\newcommand{\&lt;}{{\langle}}&#10;\renewcommand{\&gt;}{{\rangle}}&#10;\newcommand{\D}{r_{12}}&#10;\newcommand{\A}{{\hat{A}}}&#10;\newcommand{\imag}{{i}}&#10;\newcommand{\cA}{{\cal A}}&#10;\newcommand{\cB}{{\cal B}}&#10;\newcommand{\cX}{{\cal X}}&#10;\newcommand{\cY}{{\cal Y}}&#10;\newcommand{\cZ}{{\cal Z}}&#10;\newcommand{\bv}{\overline{{\rm v}}}&#10;\newcommand{\Mphi}{\Phi}&#10;\renewcommand{\v}{{\rm v}}&#10;  \def\cL{{\cal L}}&#10;&#10;&#10;\newcommand{\re}{\relax{\rm I\kern-.18em R}}&#10;\newcommand{\qu}{{\rm I \! H}}&#10;\newcommand{\sh}{{\rm sh_{\half}}}&#10;\newcommand{\ch}{{\rm ch_{\half}}}&#10;\newcommand{\bsh}{\overline{\sh}}&#10;\newcommand{\bch}{\overline{\ch}}&#10;\newcommand{\bshd}{\overline{\mathrm{sh}}\,}&#10;\newcommand{\bchd}{\overline{\mathrm{ch}}\,}&#10;\newcommand{\shd}{\mathrm{sh}\,}&#10;\newcommand{\chd}{\mathrm{ch}\,}&#10;&#10;\def\su2{{SU(2)}}&#10;\def\cM{{\cal{M}}}&#10;\def\tr{{\rm tr~}}&#10;\def\m{{\rm m}}&#10;\def\s{{\rm s}}&#10;\def\r{{\rm r}}&#10;\def\one{{\bf 1}}&#10;\def\spi{{\hat\pi}}&#10;\def\schi{{\hat\chi}}&#10;\def\sd{{\hat d}}&#10;\def\sw{{\hat w}}&#10;&#10;%%%%%%%%%%%   Volodya's notations   %%%%%%%%%%%%%%%%%&#10;&#10;\def\eps{{\epsilon}}&#10;\def\o{{\omega}}&#10;\def\O{{\Omega}}&#10;\def\a{{\alpha}}&#10;\def\({\left(}&#10;\def\){\right)}&#10;\def\[{\left[}&#10;\def\]{\right]}&#10;&#10;\def\L{\Lambda}&#10;\def\l{\lambda}&#10;\def\e{\epsilon}&#10;\def\om{\omega}&#10;\def\s{\sigma}&#10;\def\a{\alpha}&#10;\def\b{\beta}&#10;\def\g{\gamma}&#10;\def\th{\theta}&#10;\def\de{\delta}&#10;\def\hde{\hat\delta}&#10;\def\tchi{\tilde\chi}&#10;\def\tg{\tilde g}&#10;&#10;&#10;\def\&lt;{\langle}&#10;\def\&gt;{\rangle}&#10;\def\Det{\rm Det~}&#10;\def\sdet{{\rm sdet}~}&#10;\def\cP{{\cal P}}&#10;\def\hD{\hat D}&#10;\def\sG{\,\slash\!\!\!\! G}&#10;\def\pint{-\hskip-0.41cm \int}&#10;\def\i2{\frac{i}{2}}&#10;&#10;&#10;%%%%%%%%%%%%%%%%%%%   OLD NOTATIONS  %%%%%%%%%%%%%%%%%%&#10;&#10;\def\lan{\langle}&#10;\def\ran{\rangle}&#10;\def\&lt;{\langle}&#10;\def\&gt;{\rangle}&#10;\def\Det{\rm Det~}&#10;&#10;\def\sH{\slash\!\!\!\! H}&#10;\def\pint{-\hskip-0.41cm \int}&#10;&#10;\begin{document}&#10;\begin{eqnarray*}&#10;|\Psi(u_1,\dots,u_J\,|\,\theta_1,\dots,\theta_L)\rangle = \prod_{j=1}^{J}&#10;\hat{B}(u_j) |\,\Omega\rangle&#10;\end{eqnarray*}&#10;\end{document}"/>
  <p:tag name="IGUANATEXSIZE" val="20"/>
  <p:tag name="IGUANATEXCURSOR" val="255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3"/>
  <p:tag name="ORIGINALWIDTH" val="6.005039"/>
  <p:tag name="EMFCHILD" val="Vrai"/>
</p:tagLst>
</file>

<file path=ppt/tags/tag2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644.9194"/>
  <p:tag name="ORIGINALWIDTH" val="4161.229"/>
  <p:tag name="OUTPUTTYPE" val="PNG"/>
  <p:tag name="IGUANATEXVERSION" val="159"/>
  <p:tag name="LATEXADDIN" val="\documentclass{slides}\pagestyle{empty}&#10;\usepackage{amsmath,amssymb}&#10;\pagestyle{empty}&#10;&#10;\def\Det{\rm Det~}&#10;&#10;\newcommand{\abs}[1]{\left|#1\right|}&#10;\newcommand{\comD}[1]{{\color{red}#1\color{black}}}&#10;\newcommand{\p}{\partial}&#10;\newcommand{\Tr}{{{\rm Tr}}}&#10;\newcommand{\tr}{{{\rm tr}}}&#10;&#10;\def\pint{-\hskip-0.41cm \int}&#10;&#10;\begin{document}&#10;\begin{eqnarray*}&#10;R_{0k}(\theta)|\,\uparrow\rangle=\left( \begin{array}{cc}&#10;(\theta-i)\,|\,\uparrow\rangle &amp; *  \\&#10;0 &amp; \theta\,|\,\uparrow\rangle \end{array}\right)&#10;\end{eqnarray*}&#10;&#10;\end{document}"/>
  <p:tag name="IGUANATEXSIZE" val="20"/>
  <p:tag name="IGUANATEXCURSOR" val="459"/>
  <p:tag name="TRANSPARENCY" val="Faux"/>
  <p:tag name="FILENAME" val=""/>
  <p:tag name="LATEXENGINEID" val="0"/>
  <p:tag name="TEMPFOLDER" val="c:\temp\"/>
  <p:tag name="LATEXFORMHEIGHT" val="316"/>
  <p:tag name="LATEXFORMWIDTH" val="385"/>
  <p:tag name="LATEXFORMWRAP" val="Vrai"/>
  <p:tag name="BITMAPVECTOR" val="0"/>
</p:tagLst>
</file>

<file path=ppt/tags/tag2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508.061"/>
  <p:tag name="ORIGINALWIDTH" val="3759.28"/>
  <p:tag name="OUTPUTTYPE" val="PNG"/>
  <p:tag name="IGUANATEXVERSION" val="159"/>
  <p:tag name="LATEXADDIN" val="\documentclass{slides}\pagestyle{empty}&#10;\usepackage{amsmath,amssymb}&#10;\pagestyle{empty}&#10;&#10;\def\Det{\rm Det~}&#10;&#10;\newcommand{\abs}[1]{\left|#1\right|}&#10;\newcommand{\comD}[1]{{\color{red}#1\color{black}}}&#10;\newcommand{\p}{\partial}&#10;\newcommand{\Tr}{{{\rm Tr}}}&#10;\newcommand{\tr}{{{\rm tr}}}&#10;&#10;\def\pint{-\hskip-0.41cm \int}&#10;&#10;\begin{document}&#10;&#10;\begin{align*}&#10;A(\theta)|\,\Omega\rangle &amp;=&#10;\,\prod_{\alpha=1}^{L}(\theta-\theta_\alpha-i)\,|\,\Omega\rangle \\&#10;D(\theta)|\,\Omega\rangle &amp;=&#10;\,\prod_{\alpha=1}^{L}(\theta-\theta_\alpha)&#10;\,|\,\Omega\rangle&#10;\end{align*}&#10;&#10;&#10;\end{document}"/>
  <p:tag name="IGUANATEXSIZE" val="20"/>
  <p:tag name="IGUANATEXCURSOR" val="399"/>
  <p:tag name="TRANSPARENCY" val="Faux"/>
  <p:tag name="FILENAME" val=""/>
  <p:tag name="LATEXENGINEID" val="0"/>
  <p:tag name="TEMPFOLDER" val="c:\temp\"/>
  <p:tag name="LATEXFORMHEIGHT" val="316"/>
  <p:tag name="LATEXFORMWIDTH" val="385"/>
  <p:tag name="LATEXFORMWRAP" val="Vrai"/>
  <p:tag name="BITMAPVECTOR" val="0"/>
</p:tagLst>
</file>

<file path=ppt/tags/tag2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1.00622"/>
  <p:tag name="ORIGINALWIDTH" val="2.001653"/>
  <p:tag name="LATEXADDIN" val="\documentclass{slides}\pagestyle{empty}&#10;&#10;\newcommand{\diag}[1]{{\rm diag}(#1)}&#10;\newcommand{\neqa}{\nonumber\end{eqnarray}}&#10;\newcommand{\la}[1]{\label{#1}}&#10;\newcommand{\vrho}{\varrho}&#10;\newcommand{\vro}{\varrho}&#10;\renewcommand{\P}{{\cal P}}&#10;\newcommand{\p}{\partial}&#10;\newcommand{\pp}{{\rm p}}&#10;\newcommand{\noi}{\noindent}&#10;\newcommand{\nn}{\nonumber}&#10;&#10;\newcommand{\palpha}{{\dot{\alpha}}}&#10;\newcommand{\pbeta}{{\dot{\beta}}}&#10;\newcommand{\pgamma}{{\dot{\gamma}}}&#10;\newcommand{\Tr}{{\rm Tr}}&#10;\newcommand{\B}{{\cal B}}&#10;\newcommand{\cv}{{\cal V}}&#10;\newcommand{\Det}{{\rm Det}}&#10;\newcommand{\half}{\frac{1}{2}}&#10;\newcommand{\hf}{\frac{1}{2}}&#10;\newcommand{\hs}{\frac{\sqrt{3}}{2}}&#10;\renewcommand{\d}{\partial}&#10;\renewcommand{\O}{{\cal O}}&#10;\newcommand{\Mfunction}[1]{#1}&#10;\newcommand{\&lt;}{{\langle}}&#10;\renewcommand{\&gt;}{{\rangle}}&#10;\newcommand{\D}{r_{12}}&#10;\newcommand{\A}{{\hat{A}}}&#10;\newcommand{\imag}{{i}}&#10;\newcommand{\cA}{{\cal A}}&#10;\newcommand{\cB}{{\cal B}}&#10;\newcommand{\cX}{{\cal X}}&#10;\newcommand{\cY}{{\cal Y}}&#10;\newcommand{\cZ}{{\cal Z}}&#10;\newcommand{\bv}{\overline{{\rm v}}}&#10;\newcommand{\Mphi}{\Phi}&#10;\renewcommand{\v}{{\rm v}}&#10;  \def\cL{{\cal L}}&#10;&#10;&#10;\newcommand{\re}{\relax{\rm I\kern-.18em R}}&#10;\newcommand{\qu}{{\rm I \! H}}&#10;\newcommand{\sh}{{\rm sh_{\half}}}&#10;\newcommand{\ch}{{\rm ch_{\half}}}&#10;\newcommand{\bsh}{\overline{\sh}}&#10;\newcommand{\bch}{\overline{\ch}}&#10;\newcommand{\bshd}{\overline{\mathrm{sh}}\,}&#10;\newcommand{\bchd}{\overline{\mathrm{ch}}\,}&#10;\newcommand{\shd}{\mathrm{sh}\,}&#10;\newcommand{\chd}{\mathrm{ch}\,}&#10;&#10;\def\su2{{SU(2)}}&#10;\def\cM{{\cal{M}}}&#10;\def\tr{{\rm tr~}}&#10;\def\m{{\rm m}}&#10;\def\s{{\rm s}}&#10;\def\r{{\rm r}}&#10;\def\one{{\bf 1}}&#10;\def\spi{{\hat\pi}}&#10;\def\schi{{\hat\chi}}&#10;\def\sd{{\hat d}}&#10;\def\sw{{\hat w}}&#10;&#10;%%%%%%%%%%%   Volodya's notations   %%%%%%%%%%%%%%%%%&#10;&#10;\def\eps{{\epsilon}}&#10;\def\o{{\omega}}&#10;\def\O{{\Omega}}&#10;\def\a{{\alpha}}&#10;\def\({\left(}&#10;\def\){\right)}&#10;\def\[{\left[}&#10;\def\]{\right]}&#10;&#10;\def\L{\Lambda}&#10;\def\l{\lambda}&#10;\def\e{\epsilon}&#10;\def\om{\omega}&#10;\def\s{\sigma}&#10;\def\a{\alpha}&#10;\def\b{\beta}&#10;\def\g{\gamma}&#10;\def\th{\theta}&#10;\def\de{\delta}&#10;\def\hde{\hat\delta}&#10;\def\tchi{\tilde\chi}&#10;\def\tg{\tilde g}&#10;&#10;&#10;\def\&lt;{\langle}&#10;\def\&gt;{\rangle}&#10;\def\Det{\rm Det~}&#10;\def\sdet{{\rm sdet}~}&#10;\def\cP{{\cal P}}&#10;\def\hD{\hat D}&#10;\def\sG{\,\slash\!\!\!\! G}&#10;\def\pint{-\hskip-0.41cm \int}&#10;\def\i2{\frac{i}{2}}&#10;&#10;&#10;%%%%%%%%%%%%%%%%%%%   OLD NOTATIONS  %%%%%%%%%%%%%%%%%%&#10;&#10;\def\lan{\langle}&#10;\def\ran{\rangle}&#10;\def\&lt;{\langle}&#10;\def\&gt;{\rangle}&#10;\def\Det{\rm Det~}&#10;&#10;\def\sH{\slash\!\!\!\! H}&#10;\def\pint{-\hskip-0.41cm \int}&#10;&#10;\begin{document}&#10;\begin{eqnarray*}&#10;|\Psi(u_1,\dots,u_J\,|\,\theta_1,\dots,\theta_L)\rangle = \prod_{j=1}^{J}&#10;\hat{B}(u_j) |\,\Omega\rangle&#10;\end{eqnarray*}&#10;\end{document}"/>
  <p:tag name="IGUANATEXSIZE" val="20"/>
  <p:tag name="IGUANATEXCURSOR" val="255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27.02267"/>
  <p:tag name="EMFCHILD" val="Vrai"/>
</p:tagLst>
</file>

<file path=ppt/tags/tag2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2.01008"/>
  <p:tag name="EMFCHILD" val="Vrai"/>
</p:tagLst>
</file>

<file path=ppt/tags/tag2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8.006692"/>
  <p:tag name="EMFCHILD" val="Vrai"/>
</p:tagLst>
</file>

<file path=ppt/tags/tag2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8"/>
  <p:tag name="ORIGINALWIDTH" val="3.002519"/>
  <p:tag name="EMFCHILD" val="Vrai"/>
</p:tagLst>
</file>

<file path=ppt/tags/tag2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3.002519"/>
  <p:tag name="EMFCHILD" val="Vrai"/>
</p:tagLst>
</file>

<file path=ppt/tags/tag2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3.002519"/>
  <p:tag name="EMFCHILD" val="Vrai"/>
</p:tagLst>
</file>

<file path=ppt/tags/tag2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3.002519"/>
  <p:tag name="EMFCHILD" val="Vrai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91"/>
  <p:tag name="BMPHEIGHT" val="83"/>
  <p:tag name="SOURCE" val="\documentclass{article}\pagestyle{empty}&#10;\usepackage{color}&#10;\begin{document}&#10;\definecolor{cyan1}{gray}{.9}&#10;\color{cyan1}&#10;$$AdS^5$$&#10;\end{document}&#10;"/>
  <p:tag name="TRANSPARENT" val="True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2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8"/>
  <p:tag name="ORIGINALWIDTH" val="3.002519"/>
  <p:tag name="EMFCHILD" val="Vrai"/>
</p:tagLst>
</file>

<file path=ppt/tags/tag2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2.01008"/>
  <p:tag name="EMFCHILD" val="Vrai"/>
</p:tagLst>
</file>

<file path=ppt/tags/tag2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6"/>
  <p:tag name="ORIGINALWIDTH" val="10.00842"/>
  <p:tag name="EMFCHILD" val="Vrai"/>
</p:tagLst>
</file>

<file path=ppt/tags/tag2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1.00622"/>
  <p:tag name="ORIGINALWIDTH" val="2.001653"/>
  <p:tag name="EMFCHILD" val="Vrai"/>
</p:tagLst>
</file>

<file path=ppt/tags/tag2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0.00842"/>
  <p:tag name="EMFCHILD" val="Vrai"/>
</p:tagLst>
</file>

<file path=ppt/tags/tag2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8.006692"/>
  <p:tag name="EMFCHILD" val="Vrai"/>
</p:tagLst>
</file>

<file path=ppt/tags/tag2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8"/>
  <p:tag name="ORIGINALWIDTH" val="3.002519"/>
  <p:tag name="EMFCHILD" val="Vrai"/>
</p:tagLst>
</file>

<file path=ppt/tags/tag2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3.002519"/>
  <p:tag name="EMFCHILD" val="Vrai"/>
</p:tagLst>
</file>

<file path=ppt/tags/tag2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3.002519"/>
  <p:tag name="EMFCHILD" val="Vrai"/>
</p:tagLst>
</file>

<file path=ppt/tags/tag2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3.002519"/>
  <p:tag name="EMFCHILD" val="Vrai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2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8"/>
  <p:tag name="ORIGINALWIDTH" val="3.002519"/>
  <p:tag name="EMFCHILD" val="Vrai"/>
</p:tagLst>
</file>

<file path=ppt/tags/tag2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0.00842"/>
  <p:tag name="EMFCHILD" val="Vrai"/>
</p:tagLst>
</file>

<file path=ppt/tags/tag2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11.00921"/>
  <p:tag name="EMFCHILD" val="Vrai"/>
</p:tagLst>
</file>

<file path=ppt/tags/tag2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5"/>
  <p:tag name="EMFCHILD" val="Vrai"/>
</p:tagLst>
</file>

<file path=ppt/tags/tag2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1.00622"/>
  <p:tag name="ORIGINALWIDTH" val="6.005038"/>
  <p:tag name="EMFCHILD" val="Vrai"/>
</p:tagLst>
</file>

<file path=ppt/tags/tag2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8"/>
  <p:tag name="ORIGINALWIDTH" val="18.01512"/>
  <p:tag name="EMFCHILD" val="Vrai"/>
</p:tagLst>
</file>

<file path=ppt/tags/tag2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6"/>
  <p:tag name="ORIGINALWIDTH" val="10.00842"/>
  <p:tag name="EMFCHILD" val="Vrai"/>
</p:tagLst>
</file>

<file path=ppt/tags/tag2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.0074"/>
  <p:tag name="ORIGINALWIDTH" val="21.01764"/>
  <p:tag name="EMFCHILD" val="Vrai"/>
</p:tagLst>
</file>

<file path=ppt/tags/tag2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8.006692"/>
  <p:tag name="EMFCHILD" val="Vrai"/>
</p:tagLst>
</file>

<file path=ppt/tags/tag2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25.02102"/>
  <p:tag name="EMFCHILD" val="Vrai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10.00842"/>
  <p:tag name="EMFCHILD" val="Vrai"/>
</p:tagLst>
</file>

<file path=ppt/tags/tag2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6.01346"/>
  <p:tag name="EMFCHILD" val="Vrai"/>
</p:tagLst>
</file>

<file path=ppt/tags/tag2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5"/>
  <p:tag name="EMFCHILD" val="Vrai"/>
</p:tagLst>
</file>

<file path=ppt/tags/tag2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2.01008"/>
  <p:tag name="EMFCHILD" val="Vrai"/>
</p:tagLst>
</file>

<file path=ppt/tags/tag2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8.006692"/>
  <p:tag name="EMFCHILD" val="Vrai"/>
</p:tagLst>
</file>

<file path=ppt/tags/tag2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5"/>
  <p:tag name="EMFCHILD" val="Vrai"/>
</p:tagLst>
</file>

<file path=ppt/tags/tag2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1.00622"/>
  <p:tag name="ORIGINALWIDTH" val="2.001653"/>
  <p:tag name="EMFCHILD" val="Vrai"/>
</p:tagLst>
</file>

<file path=ppt/tags/tag2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7.01425"/>
  <p:tag name="EMFCHILD" val="Vrai"/>
</p:tagLst>
</file>

<file path=ppt/tags/tag2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1.00622"/>
  <p:tag name="ORIGINALWIDTH" val="6.005038"/>
  <p:tag name="EMFCHILD" val="Vrai"/>
</p:tagLst>
</file>

<file path=ppt/tags/tag2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.585"/>
  <p:tag name="ORIGINALWIDTH" val="160.1246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1\,=\,\prod_\beta^{L}\frac{u_j-\theta_\beta-i/2}{u_j-\theta_\beta+i/2}&#10;\prod_{i\neq j}^{J} \frac{u_j-u_i+i}{u_j-u_i-i}&#10;\end{align*}&#10;&#10;\end{document}"/>
  <p:tag name="IGUANATEXSIZE" val="20"/>
  <p:tag name="IGUANATEXCURSOR" val="31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2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0.56874"/>
  <p:tag name="ORIGINALWIDTH" val="79.95063"/>
  <p:tag name="OUTPUTTYPE" val="SVG"/>
  <p:tag name="IGUANATEXVERSION" val="159"/>
  <p:tag name="LATEXADDIN" val="\documentclass{article}\usepackage{amsfonts,amssymb,color}\pagestyle{empty}&#10;\begin{document}&#10;$$&#10;E =\,&#10;\,\sum_{k=1}^{J}\frac{1}{u_k^2+1/4}&#10;$$&#10;\end{document}"/>
  <p:tag name="IGUANATEXSIZE" val="20"/>
  <p:tag name="IGUANATEXCURSOR" val="101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89563"/>
  <p:tag name="ORIGINALWIDTH" val="27.15047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_j=0&#10;\end{align*}&#10;&#10;\end{document}"/>
  <p:tag name="IGUANATEXSIZE" val="20"/>
  <p:tag name="IGUANATEXCURSOR" val="286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598.8"/>
  <p:tag name="ORIGINALWIDTH" val="9940.757"/>
  <p:tag name="OUTPUTTYPE" val="PNG"/>
  <p:tag name="IGUANATEXVERSION" val="159"/>
  <p:tag name="LATEXADDIN" val="\documentclass{slides}\pagestyle{empty}&#10;\usepackage{amsmath,amssymb}&#10;\pagestyle{empty}&#10;&#10;\def\Det{\rm Det~}&#10;&#10;\newcommand{\abs}[1]{\left|#1\right|}&#10;\newcommand{\comD}[1]{{\color{red}#1\color{black}}}&#10;\newcommand{\p}{\partial}&#10;\newcommand{\Tr}{{{\rm Tr}}}&#10;\newcommand{\tr}{{{\rm tr}}}&#10;&#10;\def\pint{-\hskip-0.41cm \int}&#10;&#10;\begin{document}&#10;&#10;\begin{align*}&#10;\hat{T}(\theta)\,|\Psi\rangle&amp;=(\hat{A}(\theta)+\hat{D}(\theta))&#10; \times\prod_{j=1}^{J} \hat{B}(u_j) |\,\Omega(\theta_1,\dots,\theta_L)\rangle \\&#10;&amp;=\left(\prod_{\alpha=1}^{L}(\theta-\theta_\alpha-i)&#10;\prod_{j=1}^{J}\frac{u_j-\theta-i}{u_j-\theta}+&#10;\prod_{\alpha=1}^{L}(\theta-\theta_\alpha)\prod_{j=1}^{J}\frac{u_j-\theta+i}{u_j-\theta}&#10;\right)&#10;|\,\Psi\rangle+\dots&#10;\end{align*}&#10;&#10;&#10;\end{document}"/>
  <p:tag name="IGUANATEXSIZE" val="20"/>
  <p:tag name="IGUANATEXCURSOR" val="637"/>
  <p:tag name="TRANSPARENCY" val="Faux"/>
  <p:tag name="FILENAME" val=""/>
  <p:tag name="LATEXENGINEID" val="0"/>
  <p:tag name="TEMPFOLDER" val="c:\temp\"/>
  <p:tag name="LATEXFORMHEIGHT" val="316"/>
  <p:tag name="LATEXFORMWIDTH" val="385"/>
  <p:tag name="LATEXFORMWRAP" val="Vrai"/>
  <p:tag name="BITMAPVECTOR" val="0"/>
</p:tagLst>
</file>

<file path=ppt/tags/tag2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1.53075"/>
  <p:tag name="ORIGINALWIDTH" val="61.81823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 u_a\,\,\to\,\,u_a+\frac{i}{2}&#10;\end{align*}&#10;&#10;\end{document}"/>
  <p:tag name="IGUANATEXSIZE" val="20"/>
  <p:tag name="IGUANATEXCURSOR" val="30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 u_a\,\,\to\,\,u_a+\frac{i}{2}&#10;\end{align*}&#10;&#10;\end{document}"/>
  <p:tag name="IGUANATEXSIZE" val="20"/>
  <p:tag name="IGUANATEXCURSOR" val="30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2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0.00839"/>
  <p:tag name="EMFCHILD" val="Vrai"/>
</p:tagLst>
</file>

<file path=ppt/tags/tag2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2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2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2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2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.004212"/>
  <p:tag name="EMFCHILD" val="Vrai"/>
</p:tagLst>
</file>

<file path=ppt/tags/tag2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2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5.004221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heta_j=0&#10;\end{align*}&#10;&#10;\end{document}"/>
  <p:tag name="IGUANATEXSIZE" val="20"/>
  <p:tag name="IGUANATEXCURSOR" val="286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77"/>
  <p:tag name="EMFCHILD" val="Vrai"/>
</p:tagLst>
</file>

<file path=ppt/tags/tag2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07"/>
  <p:tag name="EMFCHILD" val="Vrai"/>
</p:tagLst>
</file>

<file path=ppt/tags/tag2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5.004221"/>
  <p:tag name="EMFCHILD" val="Vrai"/>
</p:tagLst>
</file>

<file path=ppt/tags/tag2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"/>
  <p:tag name="ORIGINALWIDTH" val="8"/>
  <p:tag name="LATEXADDIN" val="\documentclass{article}\usepackage{amsfonts,amssymb,color}\pagestyle{empty}&#10;\begin{document}&#10;$$&#10;E =\,&#10;\,\sum_{k=1}^{J}\frac{1}{u_k^2+1/4}&#10;$$&#10;\end{document}"/>
  <p:tag name="IGUANATEXSIZE" val="20"/>
  <p:tag name="IGUANATEXCURSOR" val="101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"/>
  <p:tag name="ORIGINALWIDTH" val="8"/>
  <p:tag name="EMFCHILD" val="Vrai"/>
</p:tagLst>
</file>

<file path=ppt/tags/tag2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5"/>
  <p:tag name="EMFCHILD" val="Vrai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2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"/>
  <p:tag name="ORIGINALWIDTH" val="14"/>
  <p:tag name="EMFCHILD" val="Vrai"/>
</p:tagLst>
</file>

<file path=ppt/tags/tag2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4"/>
  <p:tag name="EMFCHILD" val="Vrai"/>
</p:tagLst>
</file>

<file path=ppt/tags/tag2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10"/>
  <p:tag name="EMFCHILD" val="Vrai"/>
</p:tagLst>
</file>

<file path=ppt/tags/tag2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"/>
  <p:tag name="ORIGINALWIDTH" val="4"/>
  <p:tag name="EMFCHILD" val="Vrai"/>
</p:tagLst>
</file>

<file path=ppt/tags/tag2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38"/>
  <p:tag name="EMFCHILD" val="Vrai"/>
</p:tagLst>
</file>

<file path=ppt/tags/tag2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6"/>
  <p:tag name="EMFCHILD" val="Vrai"/>
</p:tagLst>
</file>

<file path=ppt/tags/tag2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4"/>
  <p:tag name="EMFCHILD" val="Vrai"/>
</p:tagLst>
</file>

<file path=ppt/tags/tag2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4"/>
  <p:tag name="EMFCHILD" val="Vrai"/>
</p:tagLst>
</file>

<file path=ppt/tags/tag2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"/>
  <p:tag name="ORIGINALWIDTH" val="8"/>
  <p:tag name="EMFCHILD" val="Vrai"/>
</p:tagLst>
</file>

<file path=ppt/tags/tag2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"/>
  <p:tag name="ORIGINALWIDTH" val="4"/>
  <p:tag name="EMFCHILD" val="Vrai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"/>
  <p:tag name="ORIGINALWIDTH" val="5"/>
  <p:tag name="EMFCHILD" val="Vrai"/>
</p:tagLst>
</file>

<file path=ppt/tags/tag2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"/>
  <p:tag name="ORIGINALWIDTH" val="5"/>
  <p:tag name="EMFCHILD" val="Vrai"/>
</p:tagLst>
</file>

<file path=ppt/tags/tag2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1\,=\,\prod_\beta^{L}\frac{u_j-\theta_\beta-i/2}{u_j-\theta_\beta+i/2}&#10;\prod_{i\neq j}^{J} \frac{u_j-u_i+i}{u_j-u_i-i}&#10;\end{align*}&#10;&#10;\end{document}"/>
  <p:tag name="IGUANATEXSIZE" val="20"/>
  <p:tag name="IGUANATEXCURSOR" val="31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2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2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5"/>
  <p:tag name="ORIGINALWIDTH" val="13.01091"/>
  <p:tag name="EMFCHILD" val="Vrai"/>
</p:tagLst>
</file>

<file path=ppt/tags/tag2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2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2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2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2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2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2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2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9.007559"/>
  <p:tag name="EMFCHILD" val="Vrai"/>
</p:tagLst>
</file>

<file path=ppt/tags/tag2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2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8.04874"/>
  <p:tag name="EMFCHILD" val="Vrai"/>
</p:tagLst>
</file>

<file path=ppt/tags/tag2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2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2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2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2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2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2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9.007559"/>
  <p:tag name="EMFCHILD" val="Vrai"/>
</p:tagLst>
</file>

<file path=ppt/tags/tag2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2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5.004212"/>
  <p:tag name="EMFCHILD" val="Vrai"/>
</p:tagLst>
</file>

<file path=ppt/tags/tag2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5"/>
  <p:tag name="ORIGINALWIDTH" val="13.01091"/>
  <p:tag name="EMFCHILD" val="Vrai"/>
</p:tagLst>
</file>

<file path=ppt/tags/tag2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3.00252"/>
  <p:tag name="EMFCHILD" val="Vrai"/>
</p:tagLst>
</file>

<file path=ppt/tags/tag2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2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6.005039"/>
  <p:tag name="EMFCHILD" val="Vrai"/>
</p:tagLst>
</file>

<file path=ppt/tags/tag2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2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2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2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2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3.00252"/>
  <p:tag name="EMFCHILD" val="Vrai"/>
</p:tagLst>
</file>

<file path=ppt/tags/tag2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2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2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47.03949"/>
  <p:tag name="EMFCHILD" val="Vrai"/>
</p:tagLst>
</file>

<file path=ppt/tags/tag2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2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*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8"/>
  <p:tag name="PICTUREFILESIZE" val="617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2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2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2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3.00252"/>
  <p:tag name="EMFCHILD" val="Vrai"/>
</p:tagLst>
</file>

<file path=ppt/tags/tag2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2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2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333"/>
  <p:tag name="BMPHEIGHT" val="475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H=\sum_{i=1}^{L-1}\CP_{i,i+1} +\CP_{L,1}\,\,g_{_L}g_1^{-1}&#10;$$&#10;\end{document}"/>
  <p:tag name="TRANSPARENT" val="False"/>
</p:tagLst>
</file>

<file path=ppt/tags/tag2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0.34016"/>
  <p:tag name="ORIGINALWIDTH" val="523.0141"/>
  <p:tag name="OUTPUTTYPE" val="SVG"/>
  <p:tag name="IGUANATEXVERSION" val="159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1(u)=x^{iu}\prod_{j=1}^J(u-u_j),\qquad Q_2(u)=x^{-iu}\prod_{j=1}^{L-J}(u-\tilde u_j)&#10;$$&#10;\end{document}"/>
  <p:tag name="IGUANATEXSIZE" val="20"/>
  <p:tag name="IGUANATEXCURSOR" val="107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916"/>
  <p:tag name="BMPHEIGHT" val="483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\left(\frac{u_k+i/2}{u_k-i/2}\right)^L=- \frac{Q_1(u_k+i)}{Q_1(u_k-i)},\qquad k=1,2,\cdots,J$$&#10;\end{document}"/>
  <p:tag name="TRANSPARENT" val="False"/>
</p:tagLst>
</file>

<file path=ppt/tags/tag2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.66134"/>
  <p:tag name="ORIGINALWIDTH" val="481.1646"/>
  <p:tag name="OUTPUTTYPE" val="SVG"/>
  <p:tag name="IGUANATEXVERSION" val="159"/>
  <p:tag name="LATEXADDIN" val="\documentclass{slides}\pagestyle{empty}&#10;\begin{document}&#10;$$T(u)Q(u)=Q(u+i)\,(u-i/2)^L+ &#10;Q(u-i)\,(u+i/2)^L$$&#10;&#10;\end{document}"/>
  <p:tag name="IGUANATEXSIZE" val="20"/>
  <p:tag name="IGUANATEXCURSOR" val="96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.00744"/>
  <p:tag name="ORIGINALWIDTH" val="107.369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    &#10;g=\begin{pmatrix}&#10; x &amp; 0 \\&#10; 0 &amp; 1/x  \\&#10;\end{pmatrix}  \,\,\in SU(2)&#10;\end{align*}&#10;&#10;\end{document}"/>
  <p:tag name="IGUANATEXSIZE" val="20"/>
  <p:tag name="IGUANATEXCURSOR" val="316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2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.00744"/>
  <p:tag name="ORIGINALWIDTH" val="274.6098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Delta -L =\,g^2\,i\partial_u \log \frac{T(u)}{u^L}|_{u=0}\,=\,&#10;g^2\,i\,\partial_u \log\left( \frac{Q(u+i/2)}{Q(u-i/2)}\right)|_{u=i/2}&#10;\end{align*}&#10;&#10;\end{document}"/>
  <p:tag name="IGUANATEXSIZE" val="20"/>
  <p:tag name="IGUANATEXCURSOR" val="42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4166"/>
  <p:tag name="BMPHEIGHT" val="441"/>
  <p:tag name="SOURCE" val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{12}(u)\equiv \begin{vmatrix}Q_1(u+i/2) &amp; Q_1(u-i/2) \\&#10;Q_2(u+i/2) &amp; Q_2(u-i/2) \\&#10;\end{vmatrix}  =&#10;\left(x-\frac{1}{x}\right)\,\,  u^L&#10;$$&#10;\end{document}"/>
  <p:tag name="TRANSPARENT" val="False"/>
</p:tagLst>
</file>

<file path=ppt/tags/tag2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4.57402"/>
  <p:tag name="ORIGINALWIDTH" val="62.73449"/>
  <p:tag name="OUTPUTTYPE" val="SVG"/>
  <p:tag name="IGUANATEXVERSION" val="159"/>
  <p:tag name="LATEXADDIN" val="\documentclass{article}\usepackage{amsfonts,amssymb,color}\pagestyle{empty}&#10;\begin{document}&#10;$$&#10;x\frac{Q(i/2)}{Q(-i/2)}=1&#10;$$&#10;\end{document}"/>
  <p:tag name="IGUANATEXSIZE" val="20"/>
  <p:tag name="IGUANATEXCURSOR" val="9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225.7218"/>
  <p:tag name="ORIGINALWIDTH" val="1673.041"/>
  <p:tag name="OUTPUTTYPE" val="PNG"/>
  <p:tag name="IGUANATEXVERSION" val="159"/>
  <p:tag name="LATEXADDIN" val="\documentclass{slides}\pagestyle{empty}&#10;\usepackage{amsmath,amssymb}&#10;\pagestyle{empty}&#10;&#10;\def\Det{\rm Det~}&#10;&#10;\newcommand{\abs}[1]{\left|#1\right|}&#10;\newcommand{\comD}[1]{{\color{red}#1\color{black}}}&#10;\newcommand{\p}{\partial}&#10;\newcommand{\Tr}{{{\rm Tr}}}&#10;\newcommand{\tr}{{{\rm tr}}}&#10;&#10;\def\pint{-\hskip-0.41cm \int}&#10;&#10;\begin{document}&#10;\begin{align*}&#10;Q=Q_1\,\,\text{or}\,\, Q_2&#10;\end{align*}&#10;&#10;\end{document}"/>
  <p:tag name="IGUANATEXSIZE" val="20"/>
  <p:tag name="IGUANATEXCURSOR" val="373"/>
  <p:tag name="TRANSPARENCY" val="Faux"/>
  <p:tag name="FILENAME" val=""/>
  <p:tag name="LATEXENGINEID" val="0"/>
  <p:tag name="TEMPFOLDER" val="c:\temp\"/>
  <p:tag name="LATEXFORMHEIGHT" val="316"/>
  <p:tag name="LATEXFORMWIDTH" val="385"/>
  <p:tag name="LATEXFORMWRAP" val="Vrai"/>
  <p:tag name="BITMAPVECTOR" val="0"/>
</p:tagLst>
</file>

<file path=ppt/tags/tag2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6"/>
  <p:tag name="LATEXADDIN" val="\documentclass{article}\usepackage{amsfonts,amssymb,color}\pagestyle{empty}&#10;\begin{document}&#10;$$&#10;x\frac{Q(i/2)}{Q(-i/2)}=1&#10;$$&#10;\end{document}"/>
  <p:tag name="IGUANATEXSIZE" val="20"/>
  <p:tag name="IGUANATEXCURSOR" val="9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"/>
  <p:tag name="ORIGINALWIDTH" val="8"/>
  <p:tag name="EMFCHILD" val="Vrai"/>
</p:tagLst>
</file>

<file path=ppt/tags/tag2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"/>
  <p:tag name="ORIGINALWIDTH" val="3"/>
  <p:tag name="EMFCHILD" val="Vrai"/>
</p:tagLst>
</file>

<file path=ppt/tags/tag2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"/>
  <p:tag name="ORIGINALWIDTH" val="9"/>
  <p:tag name="EMFCHILD" val="Vrai"/>
</p:tagLst>
</file>

<file path=ppt/tags/tag2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"/>
  <p:tag name="ORIGINALWIDTH" val="8"/>
  <p:tag name="EMFCHILD" val="Vrai"/>
</p:tagLst>
</file>

<file path=ppt/tags/tag2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37"/>
  <p:tag name="EMFCHILD" val="Vrai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2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"/>
  <p:tag name="ORIGINALWIDTH" val="8"/>
  <p:tag name="EMFCHILD" val="Vrai"/>
</p:tagLst>
</file>

<file path=ppt/tags/tag2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"/>
  <p:tag name="ORIGINALWIDTH" val="3"/>
  <p:tag name="EMFCHILD" val="Vrai"/>
</p:tagLst>
</file>

<file path=ppt/tags/tag2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7"/>
  <p:tag name="EMFCHILD" val="Vrai"/>
</p:tagLst>
</file>

<file path=ppt/tags/tag2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"/>
  <p:tag name="ORIGINALWIDTH" val="9"/>
  <p:tag name="EMFCHILD" val="Vrai"/>
</p:tagLst>
</file>

<file path=ppt/tags/tag2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"/>
  <p:tag name="ORIGINALWIDTH" val="8"/>
  <p:tag name="EMFCHILD" val="Vrai"/>
</p:tagLst>
</file>

<file path=ppt/tags/tag2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"/>
  <p:tag name="ORIGINALWIDTH" val="8"/>
  <p:tag name="EMFCHILD" val="Vrai"/>
</p:tagLst>
</file>

<file path=ppt/tags/tag2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"/>
  <p:tag name="ORIGINALWIDTH" val="4"/>
  <p:tag name="EMFCHILD" val="Vrai"/>
</p:tagLst>
</file>

<file path=ppt/tags/tag2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00"/>
  <p:tag name="BMPHEIGHT" val="83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x&#10;$$&#10;\end{document}"/>
  <p:tag name="TRANSPARENT" val="True"/>
</p:tagLst>
</file>

<file path=ppt/tags/tag2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50"/>
  <p:tag name="BMPHEIGHT" val="116"/>
  <p:tag name="SOURCE" val="\documentclass{slides}\pagestyle{empty}&#10;\usepackage[dvips]{graphics,color}&#10;\usepackage{amsmath}&#10;\usepackage{amssymb}&#10;&#10;&#10;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{{\cal D}}&#10;&#10;\def\sG{\,\slash\!\!\!\! G}&#10;\def\sH{\slash\!\!\!\! H}&#10;\def\pint{-\hskip-0.41cm \int}&#10;&#10;\begin{document}&#10;$${\red X}$$&#10;\end{document}"/>
  <p:tag name="TRANSPARENT" val="False"/>
</p:tagLst>
</file>

<file path=ppt/tags/tag2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50"/>
  <p:tag name="BMPHEIGHT" val="116"/>
  <p:tag name="SOURCE" val="\documentclass{slides}\pagestyle{empty}&#10;\usepackage[dvips]{graphics,color}&#10;\usepackage{amsmath}&#10;\usepackage{amssymb}&#10;&#10;&#10;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{{\cal D}}&#10;&#10;\def\sG{\,\slash\!\!\!\! G}&#10;\def\sH{\slash\!\!\!\! H}&#10;\def\pint{-\hskip-0.41cm \int}&#10;&#10;\begin{document}&#10;$${\red X}$$&#10;\end{document}"/>
  <p:tag name="TRANSPARENT" val="False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25"/>
  <p:tag name="BMPHEIGHT" val="116"/>
  <p:tag name="SOURCE" val="\documentclass{slides}\pagestyle{empty}&#10;\usepackage[dvips]{graphics,color}&#10;\usepackage{amsmath}&#10;\usepackage{amssymb}&#10;&#10;&#10;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{{\cal D}}&#10;&#10;\def\sG{\,\slash\!\!\!\! G}&#10;\def\sH{\slash\!\!\!\! H}&#10;\def\pint{-\hskip-0.41cm \int}&#10;&#10;\begin{document}&#10;$${\gr Z}$$&#10;\end{document}"/>
  <p:tag name="TRANSPARENT" val="False"/>
</p:tagLst>
</file>

<file path=ppt/tags/tag2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25"/>
  <p:tag name="BMPHEIGHT" val="116"/>
  <p:tag name="SOURCE" val="\documentclass{slides}\pagestyle{empty}&#10;\usepackage[dvips]{graphics,color}&#10;\usepackage{amsmath}&#10;\usepackage{amssymb}&#10;&#10;&#10;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{{\cal D}}&#10;&#10;\def\sG{\,\slash\!\!\!\! G}&#10;\def\sH{\slash\!\!\!\! H}&#10;\def\pint{-\hskip-0.41cm \int}&#10;&#10;\begin{document}&#10;$${\gr Z}$$&#10;\end{document}"/>
  <p:tag name="TRANSPARENT" val="False"/>
</p:tagLst>
</file>

<file path=ppt/tags/tag2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25"/>
  <p:tag name="BMPHEIGHT" val="116"/>
  <p:tag name="SOURCE" val="\documentclass{slides}\pagestyle{empty}&#10;\usepackage[dvips]{graphics,color}&#10;\usepackage{amsmath}&#10;\usepackage{amssymb}&#10;&#10;&#10;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{{\cal D}}&#10;&#10;\def\sG{\,\slash\!\!\!\! G}&#10;\def\sH{\slash\!\!\!\! H}&#10;\def\pint{-\hskip-0.41cm \int}&#10;&#10;\begin{document}&#10;$${\gr Z}$$&#10;\end{document}"/>
  <p:tag name="TRANSPARENT" val="False"/>
</p:tagLst>
</file>

<file path=ppt/tags/tag2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25"/>
  <p:tag name="BMPHEIGHT" val="116"/>
  <p:tag name="SOURCE" val="\documentclass{slides}\pagestyle{empty}&#10;\usepackage[dvips]{graphics,color}&#10;\usepackage{amsmath}&#10;\usepackage{amssymb}&#10;&#10;&#10;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{{\cal D}}&#10;&#10;\def\sG{\,\slash\!\!\!\! G}&#10;\def\sH{\slash\!\!\!\! H}&#10;\def\pint{-\hskip-0.41cm \int}&#10;&#10;\begin{document}&#10;$${\gr Z}$$&#10;\end{document}"/>
  <p:tag name="TRANSPARENT" val="False"/>
</p:tagLst>
</file>

<file path=ppt/tags/tag2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25"/>
  <p:tag name="BMPHEIGHT" val="116"/>
  <p:tag name="SOURCE" val="\documentclass{slides}\pagestyle{empty}&#10;\usepackage[dvips]{graphics,color}&#10;\usepackage{amsmath}&#10;\usepackage{amssymb}&#10;&#10;&#10;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{{\cal D}}&#10;&#10;\def\sG{\,\slash\!\!\!\! G}&#10;\def\sH{\slash\!\!\!\! H}&#10;\def\pint{-\hskip-0.41cm \int}&#10;&#10;\begin{document}&#10;$${\gr Z}$$&#10;\end{document}"/>
  <p:tag name="TRANSPARENT" val="False"/>
</p:tagLst>
</file>

<file path=ppt/tags/tag2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25"/>
  <p:tag name="BMPHEIGHT" val="116"/>
  <p:tag name="SOURCE" val="\documentclass{slides}\pagestyle{empty}&#10;\usepackage[dvips]{graphics,color}&#10;\usepackage{amsmath}&#10;\usepackage{amssymb}&#10;&#10;&#10;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{{\cal D}}&#10;&#10;\def\sG{\,\slash\!\!\!\! G}&#10;\def\sH{\slash\!\!\!\! H}&#10;\def\pint{-\hskip-0.41cm \int}&#10;&#10;\begin{document}&#10;$${\gr Z}$$&#10;\end{document}"/>
  <p:tag name="TRANSPARENT" val="False"/>
</p:tagLst>
</file>

<file path=ppt/tags/tag2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25"/>
  <p:tag name="BMPHEIGHT" val="116"/>
  <p:tag name="SOURCE" val="\documentclass{slides}\pagestyle{empty}&#10;\usepackage[dvips]{graphics,color}&#10;\usepackage{amsmath}&#10;\usepackage{amssymb}&#10;&#10;&#10;&#10;\definecolor{red}{rgb}{1,0,0}&#10;\definecolor{red}{rgb}{0.85,0,0.37}&#10;\definecolor{green}{rgb}{0,1,0}&#10;\definecolor{blue}{rgb}{0,0,1}&#10;%&#10;\definecolor{cherry}{rgb}{0.85,0,0.37}&#10;\definecolor{cherry1}{rgb}{0.86,0,0.4}&#10;\definecolor{blue1}{rgb}{0.2,0.31,0.64}&#10;\definecolor{cyan}{rgb}{0.11,0.7,0.54}&#10;\definecolor{magenta}{rgb}{0.86,0,0.86}&#10;\definecolor{purple}{rgb}{0.21,0,0.38}&#10;&#10;&#10;&#10;\def\orc{\color[named]{Orchid} }&#10;\def\gr{\color[named]{OliveGreen} }&#10;\def\bl{\color[named]{Black} }&#10;\def\rd{\color[named]{OrangeRed} }&#10;\def\red{\color[named]{Red} }&#10;\def\wrd{\color[named]{Magenta} }&#10;\def\mrd{\color[named]{WildStrawberry} }&#10;\def\blu{\color[named]{Blue} }&#10;\def\brd{\color[named]{BrickRed} 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{{\cal D}}&#10;&#10;\def\sG{\,\slash\!\!\!\! G}&#10;\def\sH{\slash\!\!\!\! H}&#10;\def\pint{-\hskip-0.41cm \int}&#10;&#10;\begin{document}&#10;$${\gr Z}$$&#10;\end{document}"/>
  <p:tag name="TRANSPARENT" val="False"/>
</p:tagLst>
</file>

<file path=ppt/tags/tag2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Delta -L =\,g^2\,i\partial_u \log \frac{T(u)}{u^L}|_{u=0}\,=\,&#10;g^2\,i\,\partial_u \log\left( \frac{Q(u+i/2)}{Q(u-i/2)}\right)|_{u=i/2}&#10;\end{align*}&#10;&#10;\end{document}"/>
  <p:tag name="IGUANATEXSIZE" val="20"/>
  <p:tag name="IGUANATEXCURSOR" val="42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2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2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2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6.005039"/>
  <p:tag name="EMFCHILD" val="Vrai"/>
</p:tagLst>
</file>

<file path=ppt/tags/tag2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10.00839"/>
  <p:tag name="EMFCHILD" val="Vrai"/>
</p:tagLst>
</file>

<file path=ppt/tags/tag2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2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13.01091"/>
  <p:tag name="EMFCHILD" val="Vrai"/>
</p:tagLst>
</file>

<file path=ppt/tags/tag2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2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2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2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21.01764"/>
  <p:tag name="EMFCHILD" val="Vrai"/>
</p:tagLst>
</file>

<file path=ppt/tags/tag2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2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2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.000827"/>
  <p:tag name="EMFCHILD" val="Vrai"/>
</p:tagLst>
</file>

<file path=ppt/tags/tag2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2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0.00839"/>
  <p:tag name="EMFCHILD" val="Vrai"/>
</p:tagLst>
</file>

<file path=ppt/tags/tag2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2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6.005039"/>
  <p:tag name="EMFCHILD" val="Vrai"/>
</p:tagLst>
</file>

<file path=ppt/tags/tag2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2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6.005039"/>
  <p:tag name="EMFCHILD" val="Vrai"/>
</p:tagLst>
</file>

<file path=ppt/tags/tag2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2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13.01091"/>
  <p:tag name="EMFCHILD" val="Vrai"/>
</p:tagLst>
</file>

<file path=ppt/tags/tag2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.00744"/>
  <p:tag name="ORIGINALWIDTH" val="6.005039"/>
  <p:tag name="EMFCHILD" val="Vrai"/>
</p:tagLst>
</file>

<file path=ppt/tags/tag2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.006732"/>
  <p:tag name="EMFCHILD" val="Vrai"/>
</p:tagLst>
</file>

<file path=ppt/tags/tag2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2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2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2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9.007559"/>
  <p:tag name="EMFCHILD" val="Vrai"/>
</p:tagLst>
</file>

<file path=ppt/tags/tag2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8.006732"/>
  <p:tag name="EMFCHILD" val="Vrai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2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47.03949"/>
  <p:tag name="EMFCHILD" val="Vrai"/>
</p:tagLst>
</file>

<file path=ppt/tags/tag2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.006732"/>
  <p:tag name="EMFCHILD" val="Vrai"/>
</p:tagLst>
</file>

<file path=ppt/tags/tag2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2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2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2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9.007559"/>
  <p:tag name="EMFCHILD" val="Vrai"/>
</p:tagLst>
</file>

<file path=ppt/tags/tag2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8.006732"/>
  <p:tag name="EMFCHILD" val="Vrai"/>
</p:tagLst>
</file>

<file path=ppt/tags/tag2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.00744"/>
  <p:tag name="ORIGINALWIDTH" val="6.005039"/>
  <p:tag name="EMFCHILD" val="Vrai"/>
</p:tagLst>
</file>

<file path=ppt/tags/tag2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.000827"/>
  <p:tag name="EMFCHILD" val="Vrai"/>
</p:tagLst>
</file>

<file path=ppt/tags/tag2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2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6.005039"/>
  <p:tag name="EMFCHILD" val="Vrai"/>
</p:tagLst>
</file>

<file path=ppt/tags/tag2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2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57"/>
  <p:tag name="ORIGINALWIDTH" val="6.005031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    &#10;g=\begin{pmatrix}&#10; x &amp; 0 \\&#10; 0 &amp; 1/x  \\&#10;\end{pmatrix}  \,\,\in SU(2)&#10;\end{align*}&#10;&#10;\end{document}"/>
  <p:tag name="IGUANATEXSIZE" val="20"/>
  <p:tag name="IGUANATEXCURSOR" val="316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46"/>
  <p:tag name="EMFCHILD" val="Vrai"/>
</p:tagLst>
</file>

<file path=ppt/tags/tag2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.00744"/>
  <p:tag name="ORIGINALWIDTH" val="6.005031"/>
  <p:tag name="EMFCHILD" val="Vrai"/>
</p:tagLst>
</file>

<file path=ppt/tags/tag2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55"/>
  <p:tag name="ORIGINALWIDTH" val="6.005031"/>
  <p:tag name="EMFCHILD" val="Vrai"/>
</p:tagLst>
</file>

<file path=ppt/tags/tag2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59"/>
  <p:tag name="ORIGINALWIDTH" val="5.004202"/>
  <p:tag name="EMFCHILD" val="Vrai"/>
</p:tagLst>
</file>

<file path=ppt/tags/tag2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59"/>
  <p:tag name="ORIGINALWIDTH" val="5.004202"/>
  <p:tag name="EMFCHILD" val="Vrai"/>
</p:tagLst>
</file>

<file path=ppt/tags/tag2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59"/>
  <p:tag name="ORIGINALWIDTH" val="4.003373"/>
  <p:tag name="EMFCHILD" val="Vrai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1.00923"/>
  <p:tag name="EMFCHILD" val="Vrai"/>
</p:tagLst>
</file>

<file path=ppt/tags/tag2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.00744"/>
  <p:tag name="ORIGINALWIDTH" val="6.005031"/>
  <p:tag name="EMFCHILD" val="Vrai"/>
</p:tagLst>
</file>

<file path=ppt/tags/tag2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57"/>
  <p:tag name="ORIGINALWIDTH" val="6.005031"/>
  <p:tag name="EMFCHILD" val="Vrai"/>
</p:tagLst>
</file>

<file path=ppt/tags/tag2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59"/>
  <p:tag name="ORIGINALWIDTH" val="7.005859"/>
  <p:tag name="EMFCHILD" val="Vrai"/>
</p:tagLst>
</file>

<file path=ppt/tags/tag2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59"/>
  <p:tag name="ORIGINALWIDTH" val="8.006746"/>
  <p:tag name="EMFCHILD" val="Vrai"/>
</p:tagLst>
</file>

<file path=ppt/tags/tag2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2.01006"/>
  <p:tag name="EMFCHILD" val="Vrai"/>
</p:tagLst>
</file>

<file path=ppt/tags/tag2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00417"/>
  <p:tag name="ORIGINALWIDTH" val="15.0126"/>
  <p:tag name="LATEXADDIN" val="\documentclass{slides}\pagestyle{empty}&#10;\begin{document}&#10;$$T(u)Q(u)=Q(u+i)\,(u-i/2)^L+ &#10;Q(u-i)\,(u+i/2)^L$$&#10;&#10;\end{document}"/>
  <p:tag name="IGUANATEXSIZE" val="20"/>
  <p:tag name="IGUANATEXCURSOR" val="96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2.01008"/>
  <p:tag name="EMFCHILD" val="Vrai"/>
</p:tagLst>
</file>

<file path=ppt/tags/tag2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*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8"/>
  <p:tag name="PICTUREFILESIZE" val="617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2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7"/>
  <p:tag name="ORIGINALWIDTH" val="15.0126"/>
  <p:tag name="EMFCHILD" val="Vrai"/>
</p:tagLst>
</file>

<file path=ppt/tags/tag2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2.01008"/>
  <p:tag name="EMFCHILD" val="Vrai"/>
</p:tagLst>
</file>

<file path=ppt/tags/tag2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7"/>
  <p:tag name="ORIGINALWIDTH" val="18.01512"/>
  <p:tag name="EMFCHILD" val="Vrai"/>
</p:tagLst>
</file>

<file path=ppt/tags/tag2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7"/>
  <p:tag name="ORIGINALWIDTH" val="15.0126"/>
  <p:tag name="EMFCHILD" val="Vrai"/>
</p:tagLst>
</file>

<file path=ppt/tags/tag2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2.01008"/>
  <p:tag name="EMFCHILD" val="Vrai"/>
</p:tagLst>
</file>

<file path=ppt/tags/tag2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00504"/>
  <p:tag name="ORIGINALWIDTH" val="18.01512"/>
  <p:tag name="EMFCHILD" val="Vrai"/>
</p:tagLst>
</file>

<file path=ppt/tags/tag2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00417"/>
  <p:tag name="ORIGINALWIDTH" val="7.005906"/>
  <p:tag name="EMFCHILD" val="Vrai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2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2.01008"/>
  <p:tag name="EMFCHILD" val="Vrai"/>
</p:tagLst>
</file>

<file path=ppt/tags/tag2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3"/>
  <p:tag name="ORIGINALWIDTH" val="14.01173"/>
  <p:tag name="EMFCHILD" val="Vrai"/>
</p:tagLst>
</file>

<file path=ppt/tags/tag2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1.00622"/>
  <p:tag name="ORIGINALWIDTH" val="17.01425"/>
  <p:tag name="EMFCHILD" val="Vrai"/>
</p:tagLst>
</file>

<file path=ppt/tags/tag2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20.01677"/>
  <p:tag name="EMFCHILD" val="Vrai"/>
</p:tagLst>
</file>

<file path=ppt/tags/tag2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11.00921"/>
  <p:tag name="EMFCHILD" val="Vrai"/>
</p:tagLst>
</file>

<file path=ppt/tags/tag2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00504"/>
  <p:tag name="ORIGINALWIDTH" val="18.01512"/>
  <p:tag name="EMFCHILD" val="Vrai"/>
</p:tagLst>
</file>

<file path=ppt/tags/tag2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7"/>
  <p:tag name="ORIGINALWIDTH" val="15.0126"/>
  <p:tag name="EMFCHILD" val="Vrai"/>
</p:tagLst>
</file>

<file path=ppt/tags/tag2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2.01008"/>
  <p:tag name="EMFCHILD" val="Vrai"/>
</p:tagLst>
</file>

<file path=ppt/tags/tag2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3"/>
  <p:tag name="ORIGINALWIDTH" val="14.01173"/>
  <p:tag name="EMFCHILD" val="Vrai"/>
</p:tagLst>
</file>

<file path=ppt/tags/tag2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00417"/>
  <p:tag name="ORIGINALWIDTH" val="7.005906"/>
  <p:tag name="EMFCHILD" val="Vrai"/>
</p:tagLst>
</file>

<file path=ppt/tags/tag2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2.01008"/>
  <p:tag name="EMFCHILD" val="Vrai"/>
</p:tagLst>
</file>

<file path=ppt/tags/tag2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00504"/>
  <p:tag name="ORIGINALWIDTH" val="18.01512"/>
  <p:tag name="EMFCHILD" val="Vrai"/>
</p:tagLst>
</file>

<file path=ppt/tags/tag2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1.00622"/>
  <p:tag name="ORIGINALWIDTH" val="17.01425"/>
  <p:tag name="EMFCHILD" val="Vrai"/>
</p:tagLst>
</file>

<file path=ppt/tags/tag2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20.01677"/>
  <p:tag name="EMFCHILD" val="Vrai"/>
</p:tagLst>
</file>

<file path=ppt/tags/tag2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11.00921"/>
  <p:tag name="EMFCHILD" val="Vrai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2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08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1&#10;$$&#10;\end{document}"/>
  <p:tag name="TRANSPARENT" val="False"/>
</p:tagLst>
</file>

<file path=ppt/tags/tag2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16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2&#10;$$&#10;\end{document}"/>
  <p:tag name="TRANSPARENT" val="False"/>
</p:tagLst>
</file>

<file path=ppt/tags/tag2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00"/>
  <p:tag name="BMPHEIGHT" val="183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\emptyset&#10;$$&#10;\end{document}"/>
  <p:tag name="TRANSPARENT" val="False"/>
</p:tagLst>
</file>

<file path=ppt/tags/tag2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00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{12}&#10;$$&#10;\end{document}"/>
  <p:tag name="TRANSPARENT" val="False"/>
</p:tagLst>
</file>

<file path=ppt/tags/tag2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7"/>
  <p:tag name="ORIGINALWIDTH" val="15.0126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1(u)=x^{iu}\prod_{j=1}^J(u-u_j),\qquad Q_2(u)=x^{-iu}\prod_{j=1}^{L-J}(u-\tilde u_j)&#10;$$&#10;\end{document}"/>
  <p:tag name="IGUANATEXSIZE" val="20"/>
  <p:tag name="IGUANATEXCURSOR" val="107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8.006693"/>
  <p:tag name="EMFCHILD" val="Vrai"/>
</p:tagLst>
</file>

<file path=ppt/tags/tag2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2.01008"/>
  <p:tag name="EMFCHILD" val="Vrai"/>
</p:tagLst>
</file>

<file path=ppt/tags/tag2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7"/>
  <p:tag name="ORIGINALWIDTH" val="18.01512"/>
  <p:tag name="EMFCHILD" val="Vrai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2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1.00921"/>
  <p:tag name="EMFCHILD" val="Vrai"/>
</p:tagLst>
</file>

<file path=ppt/tags/tag2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16.01346"/>
  <p:tag name="EMFCHILD" val="Vrai"/>
</p:tagLst>
</file>

<file path=ppt/tags/tag2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6"/>
  <p:tag name="ORIGINALWIDTH" val="10.00842"/>
  <p:tag name="EMFCHILD" val="Vrai"/>
</p:tagLst>
</file>

<file path=ppt/tags/tag2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.0074"/>
  <p:tag name="ORIGINALWIDTH" val="21.01764"/>
  <p:tag name="EMFCHILD" val="Vrai"/>
</p:tagLst>
</file>

<file path=ppt/tags/tag2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8.006693"/>
  <p:tag name="EMFCHILD" val="Vrai"/>
</p:tagLst>
</file>

<file path=ppt/tags/tag2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25.02102"/>
  <p:tag name="EMFCHILD" val="Vrai"/>
</p:tagLst>
</file>

<file path=ppt/tags/tag2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2.01008"/>
  <p:tag name="EMFCHILD" val="Vrai"/>
</p:tagLst>
</file>

<file path=ppt/tags/tag2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3"/>
  <p:tag name="ORIGINALWIDTH" val="14.01173"/>
  <p:tag name="EMFCHILD" val="Vrai"/>
</p:tagLst>
</file>

<file path=ppt/tags/tag2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2.01008"/>
  <p:tag name="EMFCHILD" val="Vrai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2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8.006693"/>
  <p:tag name="EMFCHILD" val="Vrai"/>
</p:tagLst>
</file>

<file path=ppt/tags/tag2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7"/>
  <p:tag name="ORIGINALWIDTH" val="3.00252"/>
  <p:tag name="EMFCHILD" val="Vrai"/>
</p:tagLst>
</file>

<file path=ppt/tags/tag2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7"/>
  <p:tag name="ORIGINALWIDTH" val="15.0126"/>
  <p:tag name="EMFCHILD" val="Vrai"/>
</p:tagLst>
</file>

<file path=ppt/tags/tag2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9.007559"/>
  <p:tag name="EMFCHILD" val="Vrai"/>
</p:tagLst>
</file>

<file path=ppt/tags/tag2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2.01008"/>
  <p:tag name="EMFCHILD" val="Vrai"/>
</p:tagLst>
</file>

<file path=ppt/tags/tag2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7"/>
  <p:tag name="ORIGINALWIDTH" val="18.01512"/>
  <p:tag name="EMFCHILD" val="Vrai"/>
</p:tagLst>
</file>

<file path=ppt/tags/tag2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1.00921"/>
  <p:tag name="EMFCHILD" val="Vrai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3"/>
  <p:tag name="ORIGINALWIDTH" val="12.01008"/>
  <p:tag name="EMFCHILD" val="Vrai"/>
</p:tagLst>
</file>

<file path=ppt/tags/tag2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16.01346"/>
  <p:tag name="EMFCHILD" val="Vrai"/>
</p:tagLst>
</file>

<file path=ppt/tags/tag2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11.00921"/>
  <p:tag name="EMFCHILD" val="Vrai"/>
</p:tagLst>
</file>

<file path=ppt/tags/tag2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3"/>
  <p:tag name="ORIGINALWIDTH" val="12.01008"/>
  <p:tag name="EMFCHILD" val="Vrai"/>
</p:tagLst>
</file>

<file path=ppt/tags/tag2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6"/>
  <p:tag name="ORIGINALWIDTH" val="10.00842"/>
  <p:tag name="EMFCHILD" val="Vrai"/>
</p:tagLst>
</file>

<file path=ppt/tags/tag2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.0074"/>
  <p:tag name="ORIGINALWIDTH" val="21.01764"/>
  <p:tag name="EMFCHILD" val="Vrai"/>
</p:tagLst>
</file>

<file path=ppt/tags/tag2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8.006693"/>
  <p:tag name="EMFCHILD" val="Vrai"/>
</p:tagLst>
</file>

<file path=ppt/tags/tag2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25.02102"/>
  <p:tag name="EMFCHILD" val="Vrai"/>
</p:tagLst>
</file>

<file path=ppt/tags/tag2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2.01008"/>
  <p:tag name="EMFCHILD" val="Vrai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2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3"/>
  <p:tag name="ORIGINALWIDTH" val="14.01173"/>
  <p:tag name="EMFCHILD" val="Vrai"/>
</p:tagLst>
</file>

<file path=ppt/tags/tag2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9.007559"/>
  <p:tag name="EMFCHILD" val="Vrai"/>
</p:tagLst>
</file>

<file path=ppt/tags/tag2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2.01008"/>
  <p:tag name="EMFCHILD" val="Vrai"/>
</p:tagLst>
</file>

<file path=ppt/tags/tag2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8.006693"/>
  <p:tag name="EMFCHILD" val="Vrai"/>
</p:tagLst>
</file>

<file path=ppt/tags/tag2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2.4878"/>
  <p:tag name="ORIGINALWIDTH" val="586.2986"/>
  <p:tag name="OUTPUTTYPE" val="SVG"/>
  <p:tag name="IGUANATEXVERSION" val="159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k(u)=x_k^{iu}\prod_{j=1}^{J_k}(u-u_j^{(k)}),\quad k=1,2,\dots,N\,, \qquad  \sum_{k=1}^NJ_k=L&#10;$$&#10;\end{document}"/>
  <p:tag name="IGUANATEXSIZE" val="20"/>
  <p:tag name="IGUANATEXCURSOR" val="109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233"/>
  <p:tag name="BMPHEIGHT" val="166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\{J_1,J_2,\cdots,J_N\}&#10;$$&#10;\end{document}"/>
  <p:tag name="TRANSPARENT" val="False"/>
</p:tagLst>
</file>

<file path=ppt/tags/tag2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333"/>
  <p:tag name="BMPHEIGHT" val="475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H=\sum_{i=1}^{L-1}\CP_{i,i+1} +\CP_{L,1}\,\,g_{_L}g_1^{-1}&#10;$$&#10;\end{document}"/>
  <p:tag name="TRANSPARENT" val="False"/>
</p:tagLst>
</file>

<file path=ppt/tags/tag2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333"/>
  <p:tag name="BMPHEIGHT" val="216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g=U^{-1}{\rm diag}\{x_1,\cdots,x_N\}U\quad \in\quad SL(N) &#10;$$&#10;\end{document}"/>
  <p:tag name="TRANSPARENT" val="False"/>
</p:tagLst>
</file>

<file path=ppt/tags/tag2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4533"/>
  <p:tag name="BMPHEIGHT" val="266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{\rm Det~}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&#10;&#10;\def\sG{\,\slash\!\!\!\! G}&#10;\def\sH{\slash\!\!\!\! H}&#10;\def\pint{-\hskip-0.41cm \int}&#10;&#10;\begin{document}&#10;$$&#10;Q_{12\cdots N}(u)\equiv \Det_{1\le k,j\le N} Q_k^{[N-2j+1]}=\Delta(x_1,\cdots,x_N)u^L&#10;$$&#10;\end{document}"/>
  <p:tag name="TRANSPARENT" val="False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2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4.24354"/>
  <p:tag name="ORIGINALWIDTH" val="284.8358"/>
  <p:tag name="OUTPUTTYPE" val="SVG"/>
  <p:tag name="IGUANATEXVERSION" val="159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{\rm Det~}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&#10;&#10;\def\sG{\,\slash\!\!\!\! G}&#10;\def\sH{\slash\!\!\!\! H}&#10;\def\pint{-\hskip-0.41cm \int}&#10;&#10;\begin{document}&#10;$$&#10;\Delta(x_1,\cdots,x_N)=\prod_{k&gt;j}(x_k-x_j)&#10;$$&#10;\end{document}"/>
  <p:tag name="IGUANATEXSIZE" val="20"/>
  <p:tag name="IGUANATEXCURSOR" val="896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.86122"/>
  <p:tag name="ORIGINALWIDTH" val="347.296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Delta-L=g^2\partial_u\log T(u)\left|_{u=i/2}\right.=&#10;ig^2\,\partial_u\log\frac{Q_k(u-i/2)}{Q_k(u+i/2)}\left|_{u=0}\right.&#10;=g^2\,\sum_{j=1}^{J_k} \frac{1}{u_{j}^{(k)2}+1/4}&#10;\end{align*}&#10;&#10;\end{document}"/>
  <p:tag name="IGUANATEXSIZE" val="20"/>
  <p:tag name="IGUANATEXCURSOR" val="304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Delta-L=g^2\partial_u\log T(u)\left|_{u=i/2}\right.=&#10;ig^2\,\partial_u\log\frac{Q_k(u-i/2)}{Q_k(u+i/2)}\left|_{u=0}\right.&#10;=g^2\,\sum_{j=1}^{J_k} \frac{1}{u_{j}^{(k)2}+1/4}&#10;\end{align*}&#10;&#10;\end{document}"/>
  <p:tag name="IGUANATEXSIZE" val="20"/>
  <p:tag name="IGUANATEXCURSOR" val="304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2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2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2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6.005039"/>
  <p:tag name="EMFCHILD" val="Vrai"/>
</p:tagLst>
</file>

<file path=ppt/tags/tag2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6.005039"/>
  <p:tag name="EMFCHILD" val="Vrai"/>
</p:tagLst>
</file>

<file path=ppt/tags/tag2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13.01091"/>
  <p:tag name="EMFCHILD" val="Vrai"/>
</p:tagLst>
</file>

<file path=ppt/tags/tag2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2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2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2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2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1.000827"/>
  <p:tag name="EMFCHILD" val="Vrai"/>
</p:tagLst>
</file>

<file path=ppt/tags/tag2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1.000827"/>
  <p:tag name="EMFCHILD" val="Vrai"/>
</p:tagLst>
</file>

<file path=ppt/tags/tag2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2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6.005039"/>
  <p:tag name="EMFCHILD" val="Vrai"/>
</p:tagLst>
</file>

<file path=ppt/tags/tag2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\begin{eqnarray*}&#10;\partial_\mu v_\nu+\partial_\nu v_\mu=\frac{2}{d}\eta_{\mu\nu}\,\partial\cdot v \,,&#10;\end{eqnarray*}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241"/>
  <p:tag name="PICTUREFILESIZE" val="13874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2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2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9.007559"/>
  <p:tag name="EMFCHILD" val="Vrai"/>
</p:tagLst>
</file>

<file path=ppt/tags/tag2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6.005039"/>
  <p:tag name="EMFCHILD" val="Vrai"/>
</p:tagLst>
</file>

<file path=ppt/tags/tag2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2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13.01091"/>
  <p:tag name="EMFCHILD" val="Vrai"/>
</p:tagLst>
</file>

<file path=ppt/tags/tag2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.006732"/>
  <p:tag name="EMFCHILD" val="Vrai"/>
</p:tagLst>
</file>

<file path=ppt/tags/tag2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2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2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2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9.007559"/>
  <p:tag name="EMFCHILD" val="Vrai"/>
</p:tagLst>
</file>

<file path=ppt/tags/tag2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8.006732"/>
  <p:tag name="EMFCHILD" val="Vrai"/>
</p:tagLst>
</file>

<file path=ppt/tags/tag2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2.0437"/>
  <p:tag name="EMFCHILD" val="Vrai"/>
</p:tagLst>
</file>

<file path=ppt/tags/tag2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.006732"/>
  <p:tag name="EMFCHILD" val="Vrai"/>
</p:tagLst>
</file>

<file path=ppt/tags/tag2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2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2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2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9.007559"/>
  <p:tag name="EMFCHILD" val="Vrai"/>
</p:tagLst>
</file>

<file path=ppt/tags/tag2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8.006732"/>
  <p:tag name="EMFCHILD" val="Vrai"/>
</p:tagLst>
</file>

<file path=ppt/tags/tag2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.000827"/>
  <p:tag name="EMFCHILD" val="Vrai"/>
</p:tagLst>
</file>

<file path=ppt/tags/tag2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2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0.00839"/>
  <p:tag name="EMFCHILD" val="Vrai"/>
</p:tagLst>
</file>

<file path=ppt/tags/tag2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2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6.005039"/>
  <p:tag name="EMFCHILD" val="Vrai"/>
</p:tagLst>
</file>

<file path=ppt/tags/tag2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5.004212"/>
  <p:tag name="EMFCHILD" val="Vrai"/>
</p:tagLst>
</file>

<file path=ppt/tags/tag2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4.003346"/>
  <p:tag name="EMFCHILD" val="Vrai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5"/>
  <p:tag name="ORIGINALWIDTH" val="14.01177"/>
  <p:tag name="EMFCHILD" val="Vrai"/>
</p:tagLst>
</file>

<file path=ppt/tags/tag2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2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0.00839"/>
  <p:tag name="EMFCHILD" val="Vrai"/>
</p:tagLst>
</file>

<file path=ppt/tags/tag2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2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48.04036"/>
  <p:tag name="EMFCHILD" val="Vrai"/>
</p:tagLst>
</file>

<file path=ppt/tags/tag2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2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3.00252"/>
  <p:tag name="EMFCHILD" val="Vrai"/>
</p:tagLst>
</file>

<file path=ppt/tags/tag2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2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2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2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2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5.004212"/>
  <p:tag name="EMFCHILD" val="Vrai"/>
</p:tagLst>
</file>

<file path=ppt/tags/tag2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2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11772"/>
  <p:tag name="ORIGINALWIDTH" val="346.88"/>
  <p:tag name="OUTPUTTYPE" val="SVG"/>
  <p:tag name="IGUANATEXVERSION" val="159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\CP_{2,4}|\uparrow\swarrow\nwarrow\uparrow\nearrow\,\dots\rangle=&#10;|\uparrow\uparrow\nwarrow\swarrow\nearrow\,\dots\rangle&#10;$$&#10;\end{document}"/>
  <p:tag name="IGUANATEXSIZE" val="20"/>
  <p:tag name="IGUANATEXCURSOR" val="1136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.00472"/>
  <p:tag name="ORIGINALWIDTH" val="16.01346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\CP_{2,4}|\uparrow\swarrow\nwarrow\uparrow\nearrow\,\dots\rangle=&#10;|\uparrow\uparrow\nwarrow\swarrow\nearrow\,\dots\rangle&#10;$$&#10;\end{document}"/>
  <p:tag name="IGUANATEXSIZE" val="20"/>
  <p:tag name="IGUANATEXCURSOR" val="1136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9.007559"/>
  <p:tag name="EMFCHILD" val="Vrai"/>
</p:tagLst>
</file>

<file path=ppt/tags/tag2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811"/>
  <p:tag name="ORIGINALWIDTH" val="3.00252"/>
  <p:tag name="EMFCHILD" val="Vrai"/>
</p:tagLst>
</file>

<file path=ppt/tags/tag2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10.00842"/>
  <p:tag name="EMFCHILD" val="Vrai"/>
</p:tagLst>
</file>

<file path=ppt/tags/tag2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1.00622"/>
  <p:tag name="ORIGINALWIDTH" val="2.001653"/>
  <p:tag name="EMFCHILD" val="Vrai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1.00622"/>
  <p:tag name="ORIGINALWIDTH" val="84.07055"/>
  <p:tag name="EMFCHILD" val="Vrai"/>
</p:tagLst>
</file>

<file path=ppt/tags/tag2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3.00252"/>
  <p:tag name="EMFCHILD" val="Vrai"/>
</p:tagLst>
</file>

<file path=ppt/tags/tag2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3.00252"/>
  <p:tag name="EMFCHILD" val="Vrai"/>
</p:tagLst>
</file>

<file path=ppt/tags/tag2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3.00252"/>
  <p:tag name="EMFCHILD" val="Vrai"/>
</p:tagLst>
</file>

<file path=ppt/tags/tag2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1.00622"/>
  <p:tag name="ORIGINALWIDTH" val="6.005039"/>
  <p:tag name="EMFCHILD" val="Vrai"/>
</p:tagLst>
</file>

<file path=ppt/tags/tag2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7"/>
  <p:tag name="ORIGINALWIDTH" val="18.01512"/>
  <p:tag name="EMFCHILD" val="Vrai"/>
</p:tagLst>
</file>

<file path=ppt/tags/tag2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1.00622"/>
  <p:tag name="ORIGINALWIDTH" val="2.001653"/>
  <p:tag name="EMFCHILD" val="Vrai"/>
</p:tagLst>
</file>

<file path=ppt/tags/tag2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1.00622"/>
  <p:tag name="ORIGINALWIDTH" val="84.07055"/>
  <p:tag name="EMFCHILD" val="Vrai"/>
</p:tagLst>
</file>

<file path=ppt/tags/tag2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3.00252"/>
  <p:tag name="EMFCHILD" val="Vrai"/>
</p:tagLst>
</file>

<file path=ppt/tags/tag2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3.00252"/>
  <p:tag name="EMFCHILD" val="Vrai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2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3.00252"/>
  <p:tag name="EMFCHILD" val="Vrai"/>
</p:tagLst>
</file>

<file path=ppt/tags/tag2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1.00622"/>
  <p:tag name="ORIGINALWIDTH" val="6.005039"/>
  <p:tag name="EMFCHILD" val="Vrai"/>
</p:tagLst>
</file>

<file path=ppt/tags/tag2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291"/>
  <p:tag name="BMPHEIGHT" val="891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f^{[n]}\equiv f(u+\frac{in}{2})$$&#10;$$ f^{\pm}\equiv   f(u\pm\frac{i}{2})&#10;$$&#10;\end{document}"/>
  <p:tag name="TRANSPARENT" val="True"/>
</p:tagLst>
</file>

<file path=ppt/tags/tag2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29.02433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{\rm Det~}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&#10;&#10;\def\sG{\,\slash\!\!\!\! G}&#10;\def\sH{\slash\!\!\!\! H}&#10;\def\pint{-\hskip-0.41cm \int}&#10;&#10;\begin{document}&#10;$$&#10;\Delta(x_1,\cdots,x_N)=\prod_{k&gt;j}(x_k-x_j)&#10;$$&#10;\end{document}"/>
  <p:tag name="IGUANATEXSIZE" val="20"/>
  <p:tag name="IGUANATEXCURSOR" val="896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1.00921"/>
  <p:tag name="EMFCHILD" val="Vrai"/>
</p:tagLst>
</file>

<file path=ppt/tags/tag2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8.006693"/>
  <p:tag name="EMFCHILD" val="Vrai"/>
</p:tagLst>
</file>

<file path=ppt/tags/tag2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7"/>
  <p:tag name="ORIGINALWIDTH" val="3.00252"/>
  <p:tag name="EMFCHILD" val="Vrai"/>
</p:tagLst>
</file>

<file path=ppt/tags/tag2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3.00252"/>
  <p:tag name="EMFCHILD" val="Vrai"/>
</p:tagLst>
</file>

<file path=ppt/tags/tag2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3.00252"/>
  <p:tag name="EMFCHILD" val="Vrai"/>
</p:tagLst>
</file>

<file path=ppt/tags/tag2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3.00252"/>
  <p:tag name="EMFCHILD" val="Vrai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2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7"/>
  <p:tag name="ORIGINALWIDTH" val="3.00252"/>
  <p:tag name="EMFCHILD" val="Vrai"/>
</p:tagLst>
</file>

<file path=ppt/tags/tag2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1.00921"/>
  <p:tag name="EMFCHILD" val="Vrai"/>
</p:tagLst>
</file>

<file path=ppt/tags/tag2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15.0126"/>
  <p:tag name="EMFCHILD" val="Vrai"/>
</p:tagLst>
</file>

<file path=ppt/tags/tag2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7"/>
  <p:tag name="ORIGINALWIDTH" val="18.01512"/>
  <p:tag name="EMFCHILD" val="Vrai"/>
</p:tagLst>
</file>

<file path=ppt/tags/tag2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.0074"/>
  <p:tag name="ORIGINALWIDTH" val="21.01764"/>
  <p:tag name="EMFCHILD" val="Vrai"/>
</p:tagLst>
</file>

<file path=ppt/tags/tag2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6"/>
  <p:tag name="ORIGINALWIDTH" val="9.007559"/>
  <p:tag name="EMFCHILD" val="Vrai"/>
</p:tagLst>
</file>

<file path=ppt/tags/tag2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20.01677"/>
  <p:tag name="EMFCHILD" val="Vrai"/>
</p:tagLst>
</file>

<file path=ppt/tags/tag2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1.00921"/>
  <p:tag name="EMFCHILD" val="Vrai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2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6"/>
  <p:tag name="ORIGINALWIDTH" val="9.007559"/>
  <p:tag name="EMFCHILD" val="Vrai"/>
</p:tagLst>
</file>

<file path=ppt/tags/tag2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3"/>
  <p:tag name="ORIGINALWIDTH" val="14.01173"/>
  <p:tag name="EMFCHILD" val="Vrai"/>
</p:tagLst>
</file>

<file path=ppt/tags/tag2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1.00921"/>
  <p:tag name="EMFCHILD" val="Vrai"/>
</p:tagLst>
</file>

<file path=ppt/tags/tag2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8.006693"/>
  <p:tag name="EMFCHILD" val="Vrai"/>
</p:tagLst>
</file>

<file path=ppt/tags/tag2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7"/>
  <p:tag name="ORIGINALWIDTH" val="15.0126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k(u)=x_k^{iu}\prod_{j=1}^{J_k}(u-u_j^{(k)}),\quad k=1,2,\dots,N\,, \qquad  \sum_{k=1}^NJ_k=L&#10;$$&#10;\end{document}"/>
  <p:tag name="IGUANATEXSIZE" val="20"/>
  <p:tag name="IGUANATEXCURSOR" val="109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6"/>
  <p:tag name="ORIGINALWIDTH" val="9.007559"/>
  <p:tag name="EMFCHILD" val="Vrai"/>
</p:tagLst>
</file>

<file path=ppt/tags/tag2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2.01008"/>
  <p:tag name="EMFCHILD" val="Vrai"/>
</p:tagLst>
</file>

<file path=ppt/tags/tag2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7"/>
  <p:tag name="ORIGINALWIDTH" val="18.01512"/>
  <p:tag name="EMFCHILD" val="Vrai"/>
</p:tagLst>
</file>

<file path=ppt/tags/tag2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1.00921"/>
  <p:tag name="EMFCHILD" val="Vrai"/>
</p:tagLst>
</file>

<file path=ppt/tags/tag2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16.01346"/>
  <p:tag name="EMFCHILD" val="Vrai"/>
</p:tagLst>
</file>

<file path=ppt/tags/tag2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6"/>
  <p:tag name="ORIGINALWIDTH" val="9.007559"/>
  <p:tag name="EMFCHILD" val="Vrai"/>
</p:tagLst>
</file>

<file path=ppt/tags/tag2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6"/>
  <p:tag name="ORIGINALWIDTH" val="10.00842"/>
  <p:tag name="EMFCHILD" val="Vrai"/>
</p:tagLst>
</file>

<file path=ppt/tags/tag2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3"/>
  <p:tag name="ORIGINALWIDTH" val="8.006693"/>
  <p:tag name="EMFCHILD" val="Vrai"/>
</p:tagLst>
</file>

<file path=ppt/tags/tag2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.0074"/>
  <p:tag name="ORIGINALWIDTH" val="21.01764"/>
  <p:tag name="EMFCHILD" val="Vrai"/>
</p:tagLst>
</file>

<file path=ppt/tags/tag2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8.006693"/>
  <p:tag name="EMFCHILD" val="Vrai"/>
</p:tagLst>
</file>

<file path=ppt/tags/tag2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25.02102"/>
  <p:tag name="EMFCHILD" val="Vrai"/>
</p:tagLst>
</file>

<file path=ppt/tags/tag2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\delta x^\mu=v^\mu(x),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121"/>
  <p:tag name="PICTUREFILESIZE" val="6564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2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2.01008"/>
  <p:tag name="EMFCHILD" val="Vrai"/>
</p:tagLst>
</file>

<file path=ppt/tags/tag2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3"/>
  <p:tag name="ORIGINALWIDTH" val="14.01173"/>
  <p:tag name="EMFCHILD" val="Vrai"/>
</p:tagLst>
</file>

<file path=ppt/tags/tag2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2.01008"/>
  <p:tag name="EMFCHILD" val="Vrai"/>
</p:tagLst>
</file>

<file path=ppt/tags/tag2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00504"/>
  <p:tag name="ORIGINALWIDTH" val="6.005039"/>
  <p:tag name="EMFCHILD" val="Vrai"/>
</p:tagLst>
</file>

<file path=ppt/tags/tag2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6"/>
  <p:tag name="ORIGINALWIDTH" val="9.007559"/>
  <p:tag name="EMFCHILD" val="Vrai"/>
</p:tagLst>
</file>

<file path=ppt/tags/tag2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00504"/>
  <p:tag name="ORIGINALWIDTH" val="6.005039"/>
  <p:tag name="EMFCHILD" val="Vrai"/>
</p:tagLst>
</file>

<file path=ppt/tags/tag2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8.006693"/>
  <p:tag name="EMFCHILD" val="Vrai"/>
</p:tagLst>
</file>

<file path=ppt/tags/tag2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2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7"/>
  <p:tag name="ORIGINALWIDTH" val="3.00252"/>
  <p:tag name="EMFCHILD" val="Vrai"/>
</p:tagLst>
</file>

<file path=ppt/tags/tag2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0.00842"/>
  <p:tag name="EMFCHILD" val="Vrai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7"/>
  <p:tag name="ORIGINALWIDTH" val="18.01512"/>
  <p:tag name="EMFCHILD" val="Vrai"/>
</p:tagLst>
</file>

<file path=ppt/tags/tag2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9.007559"/>
  <p:tag name="EMFCHILD" val="Vrai"/>
</p:tagLst>
</file>

<file path=ppt/tags/tag2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7"/>
  <p:tag name="ORIGINALWIDTH" val="3.00252"/>
  <p:tag name="EMFCHILD" val="Vrai"/>
</p:tagLst>
</file>

<file path=ppt/tags/tag2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1.00921"/>
  <p:tag name="EMFCHILD" val="Vrai"/>
</p:tagLst>
</file>

<file path=ppt/tags/tag2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7"/>
  <p:tag name="ORIGINALWIDTH" val="3.00252"/>
  <p:tag name="EMFCHILD" val="Vrai"/>
</p:tagLst>
</file>

<file path=ppt/tags/tag2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3.00252"/>
  <p:tag name="EMFCHILD" val="Vrai"/>
</p:tagLst>
</file>

<file path=ppt/tags/tag2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3.00252"/>
  <p:tag name="EMFCHILD" val="Vrai"/>
</p:tagLst>
</file>

<file path=ppt/tags/tag2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3.00252"/>
  <p:tag name="EMFCHILD" val="Vrai"/>
</p:tagLst>
</file>

<file path=ppt/tags/tag2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7"/>
  <p:tag name="ORIGINALWIDTH" val="3.00252"/>
  <p:tag name="EMFCHILD" val="Vrai"/>
</p:tagLst>
</file>

<file path=ppt/tags/tag2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8.01512"/>
  <p:tag name="EMFCHILD" val="Vrai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2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7"/>
  <p:tag name="ORIGINALWIDTH" val="3.00252"/>
  <p:tag name="EMFCHILD" val="Vrai"/>
</p:tagLst>
</file>

<file path=ppt/tags/tag2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15.0126"/>
  <p:tag name="EMFCHILD" val="Vrai"/>
</p:tagLst>
</file>

<file path=ppt/tags/tag2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.0074"/>
  <p:tag name="ORIGINALWIDTH" val="24.02016"/>
  <p:tag name="EMFCHILD" val="Vrai"/>
</p:tagLst>
</file>

<file path=ppt/tags/tag2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6"/>
  <p:tag name="ORIGINALWIDTH" val="9.007559"/>
  <p:tag name="EMFCHILD" val="Vrai"/>
</p:tagLst>
</file>

<file path=ppt/tags/tag2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25.02102"/>
  <p:tag name="EMFCHILD" val="Vrai"/>
</p:tagLst>
</file>

<file path=ppt/tags/tag2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2.01008"/>
  <p:tag name="EMFCHILD" val="Vrai"/>
</p:tagLst>
</file>

<file path=ppt/tags/tag2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6"/>
  <p:tag name="ORIGINALWIDTH" val="9.007559"/>
  <p:tag name="EMFCHILD" val="Vrai"/>
</p:tagLst>
</file>

<file path=ppt/tags/tag2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7"/>
  <p:tag name="ORIGINALWIDTH" val="18.01512"/>
  <p:tag name="EMFCHILD" val="Vrai"/>
</p:tagLst>
</file>

<file path=ppt/tags/tag2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3.01095"/>
  <p:tag name="EMFCHILD" val="Vrai"/>
</p:tagLst>
</file>

<file path=ppt/tags/tag2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50"/>
  <p:tag name="BMPHEIGHT" val="125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&#10;\newcommand{\jA}{{\hat 1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l&#10;$$&#10;\end{document}"/>
  <p:tag name="TRANSPARENT" val="False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2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50"/>
  <p:tag name="BMPHEIGHT" val="125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&#10;\newcommand{\jA}{{\hat 1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l&#10;$$&#10;\end{document}"/>
  <p:tag name="TRANSPARENT" val="False"/>
</p:tagLst>
</file>

<file path=ppt/tags/tag2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366"/>
  <p:tag name="BMPHEIGHT" val="191"/>
  <p:tag name="SOURCE" val="\documentclass{slides}\pagestyle{empty}&#10;&#10;\newcommand{\diag}[1]{{\rm diag}(#1)}&#10;\newcommand{\neqa}{\nonumber\end{eqnarray}}&#10;\newcommand{\la}[1]{\label{#1}}&#10;\newcommand{\vrho}{\varrho}&#10;\newcommand{\vro}{\varrho}&#10;\renewcommand{\P}{{\cal P}}&#10;\newcommand{\p}{\partial}&#10;\newcommand{\pp}{{\rm p}}&#10;\newcommand{\noi}{\noindent}&#10;&#10;\newcommand{\palpha}{{\dot{\alpha}}}&#10;\newcommand{\pbeta}{{\dot{\beta}}}&#10;\newcommand{\pgamma}{{\dot{\gamma}}}&#10;\newcommand{\Tr}{{\rm Tr}}&#10;\newcommand{\B}{{\cal B}}&#10;\newcommand{\cv}{{\cal V}}&#10;\newcommand{\Det}{{\rm Det}}&#10;\newcommand{\half}{\frac{1}{2}}&#10;\newcommand{\hf}{\frac{1}{2}}&#10;\newcommand{\hs}{\frac{\sqrt{3}}{2}}&#10;\renewcommand{\d}{\partial}&#10;\renewcommand{\O}{{\cal O}}&#10;\newcommand{\Mfunction}[1]{#1}&#10;\newcommand{\&lt;}{{\langle}}&#10;\renewcommand{\&gt;}{{\rangle}}&#10;\newcommand{\D}{r_{12}}&#10;\newcommand{\A}{{\hat{A}}}&#10;\newcommand{\imag}{{i}}&#10;\newcommand{\cA}{{\cal A}}&#10;\newcommand{\cB}{{\cal B}}&#10;\newcommand{\cX}{{\cal X}}&#10;\newcommand{\cY}{{\cal Y}}&#10;\newcommand{\cZ}{{\cal Z}}&#10;\newcommand{\bv}{\overline{{\rm v}}}&#10;\newcommand{\Mphi}{\Phi}&#10;\renewcommand{\v}{{\rm v}}&#10;&#10;&#10;&#10;\newcommand{\re}{\relax{\rm I\kern-.18em R}}&#10;\newcommand{\qu}{{\rm I \! H}}&#10;\newcommand{\sh}{{\rm sh_{\half}}}&#10;\newcommand{\ch}{{\rm ch_{\half}}}&#10;\newcommand{\bsh}{\overline{\sh}}&#10;\newcommand{\bch}{\overline{\ch}}&#10;\newcommand{\bshd}{\overline{\mathrm{sh}}\,}&#10;\newcommand{\bchd}{\overline{\mathrm{ch}}\,}&#10;\newcommand{\shd}{\mathrm{sh}\,}&#10;\newcommand{\chd}{\mathrm{ch}\,}&#10;&#10;\def\su2{{SU(2)}}&#10;\def\cM{{\cal{M}}}&#10;\def\tr{{\rm tr~}}&#10;\def\m{{\rm m}}&#10;\def\s{{\rm s}}&#10;\def\r{{\rm r}}&#10;\def\one{{\bf 1}}&#10;\def\spi{{\hat\pi}}&#10;\def\schi{{\hat\chi}}&#10;\def\sd{{\hat d}}&#10;\def\sw{{\hat w}}&#10;&#10;%%%%%%%%%%%   Volodya's notations   %%%%%%%%%%%%%%%%%&#10;&#10;\def\eps{{\epsilon}}&#10;\def\o{{\omega}}&#10;\def\O{{\Omega}}&#10;\def\a{{\alpha}}&#10;\def\({\left(}&#10;\def\){\right)}&#10;\def\[{\left[}&#10;\def\]{\right]}&#10;&#10;\def\L{\Lambda}&#10;\def\l{\lambda}&#10;\def\e{\epsilon}&#10;\def\om{\omega}&#10;\def\s{\sigma}&#10;\def\a{\alpha}&#10;\def\b{\beta}&#10;\def\g{\gamma}&#10;\def\th{\theta}&#10;\def\de{\delta}&#10;\def\hde{\hat\delta}&#10;\def\tchi{\tilde\chi}&#10;\def\tg{\tilde g}&#10;&#10;&#10;\def\&lt;{\langle}&#10;\def\&gt;{\rangle}&#10;\def\Det{\rm Det~}&#10;\def\sdet{{\rm sdet}~}&#10;\def\cP{{\cal P}}&#10;\def\hD{\hat D}&#10;\def\sG{\,\slash\!\!\!\! G}&#10;\def\pint{-\hskip-0.41cm \int}&#10;\def\i2{\frac{i}{2}}&#10;&#10;&#10;%%%%%%%%%%%%%%%%%%%   OLD NOTATIONS  %%%%%%%%%%%%%%%%%%&#10;&#10;\def\lan{\langle}&#10;\def\ran{\rangle}&#10;\def\&lt;{\langle}&#10;\def\&gt;{\rangle}&#10;\def\Det{\rm Det~}&#10;&#10;\def\sH{\slash\!\!\!\! H}&#10;\def\pint{-\hskip-0.41cm \int}&#10;&#10;\begin{document}&#10;$$&#10;\xi_{i_1}\wedge \xi_{i_2}\wedge\dots\wedge\xi_{i_l}$$&#10;\end{document}"/>
  <p:tag name="TRANSPARENT" val="False"/>
</p:tagLst>
</file>

<file path=ppt/tags/tag2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350"/>
  <p:tag name="BMPHEIGHT" val="266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&#10;\newcommand{\jA}{{\hat 1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{I}Q_{I,i,j}=Q_{I,i}^+Q_{I,j}^--&#10; Q_{I,i}^-Q_{I,j}^+&#10;$$&#10;\end{document}"/>
  <p:tag name="TRANSPARENT" val="False"/>
</p:tagLst>
</file>

<file path=ppt/tags/tag2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933"/>
  <p:tag name="BMPHEIGHT" val="500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\newcommand{\jA}{{\hat 1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{(1)}\equiv \sum_{j=1}^N Q_{j}(u)\xi^j,\qquad \{\xi^i,\xi^j\}=0&#10;$$&#10;\end{document}"/>
  <p:tag name="TRANSPARENT" val="False"/>
</p:tagLst>
</file>

<file path=ppt/tags/tag2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050"/>
  <p:tag name="BMPHEIGHT" val="291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&#10;\newcommand{\jA}{{\hat 1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{(l)}\equiv Q_{(1)}^{[-l+1]}\wedge  Q_{(1)}^{[-l+3]}\wedge \dots\wedge  Q_{(1)}^{[l-1]}&#10;$$&#10;\end{document}"/>
  <p:tag name="TRANSPARENT" val="False"/>
</p:tagLst>
</file>

<file path=ppt/tags/tag2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4000"/>
  <p:tag name="BMPHEIGHT" val="200"/>
  <p:tag name="SOURCE" val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\newcommand{\jA}{{\hat 1}}&#10;\newcommand{\jB}{{\hat 2}}&#10;\newcommand{\jC}{{\hat 3}}&#10;\newcommand{\jD}{{\hat 4}}&#10;\newcommand{\ja}{{{1}}}&#10;\newcommand{\jb}{{{2}}}&#10;\newcommand{\jc}{{{3}}}&#10;\newcommand{\jd}{{{4}}}&#10;&#10;\newcommand{\es}{\,\backslash\hskip-0.41cm 0}&#10;\def\sH{\slash\!\!\!\! H}&#10;\def\pint{-\hskip-0.41cm \int}&#10;&#10;\begin{document}&#10;$$&#10;\Qs_{j_1,\dots,j_k}\equiv \Qs_I\,,\qquad &#10; I=\{j_1,\dots,j_k\}\subset \{1,2,\dots,N\}  &#10;$$&#10;\end{document}"/>
  <p:tag name="TRANSPARENT" val="False"/>
  <p:tag name="TEXPOINTSCALING" val="1"/>
</p:tagLst>
</file>

<file path=ppt/tags/tag2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5750"/>
  <p:tag name="BMPHEIGHT" val="350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&#10;\newcommand{\jA}{{\hat 1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{(2)}=2 Q_{12}\, \xi_1\wedge\xi_2,\qquad Q_{12} =Q_1(u+\frac{i}{2})Q_2(u-\frac{i}{2})&#10; -Q_1(u-\frac{i}{2})Q_2(u+\frac{i}{2})&#10;$$&#10;\end{document}"/>
  <p:tag name="TRANSPARENT" val="False"/>
</p:tagLst>
</file>

<file path=ppt/tags/tag2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41079"/>
  <p:tag name="ORIGINALWIDTH" val="127.5142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Q_{\rm Full\,set}\equiv Q_{123 \dots N}=\Delta(x) u^L &#10;\end{align*}&#10;&#10;\end{document}"/>
  <p:tag name="IGUANATEXSIZE" val="20"/>
  <p:tag name="IGUANATEXCURSOR" val="300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13713"/>
  <p:tag name="ORIGINALWIDTH" val="331.4613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Q_I \equiv \,&#10;Q_{j_1,\dots,j_k}\,=\,\det_{1\le m,n\le k}\,\,Q_{j_m}^{[-1-k+2n]}\,,\qquad  I=\{j_1,\dots,j_k\} \subset &#10;\{1,2,\dots,N\}&#10;\end{align*}&#10;&#10;\end{document}"/>
  <p:tag name="IGUANATEXSIZE" val="20"/>
  <p:tag name="IGUANATEXCURSOR" val="28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6"/>
  <p:tag name="ORIGINALWIDTH" val="8.006734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Q_I \equiv \,&#10;Q_{j_1,\dots,j_k}\,=\,\det_{1\le m,n\le k}\,\,Q_{j_m}^{[-1-k+2n]}\,,\qquad  I=\{j_1,\dots,j_k\} \subset &#10;\{1,2,\dots,N\}&#10;\end{align*}&#10;&#10;\end{document}"/>
  <p:tag name="IGUANATEXSIZE" val="20"/>
  <p:tag name="IGUANATEXCURSOR" val="28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2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82"/>
  <p:tag name="ORIGINALWIDTH" val="4.003367"/>
  <p:tag name="EMFCHILD" val="Vrai"/>
</p:tagLst>
</file>

<file path=ppt/tags/tag2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78"/>
  <p:tag name="ORIGINALWIDTH" val="8.006734"/>
  <p:tag name="EMFCHILD" val="Vrai"/>
</p:tagLst>
</file>

<file path=ppt/tags/tag2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6"/>
  <p:tag name="ORIGINALWIDTH" val="8.006734"/>
  <p:tag name="EMFCHILD" val="Vrai"/>
</p:tagLst>
</file>

<file path=ppt/tags/tag2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6"/>
  <p:tag name="ORIGINALWIDTH" val="4.003367"/>
  <p:tag name="EMFCHILD" val="Vrai"/>
</p:tagLst>
</file>

<file path=ppt/tags/tag2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74"/>
  <p:tag name="ORIGINALWIDTH" val="3.002504"/>
  <p:tag name="EMFCHILD" val="Vrai"/>
</p:tagLst>
</file>

<file path=ppt/tags/tag2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6"/>
  <p:tag name="ORIGINALWIDTH" val="15.0126"/>
  <p:tag name="EMFCHILD" val="Vrai"/>
</p:tagLst>
</file>

<file path=ppt/tags/tag2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78"/>
  <p:tag name="ORIGINALWIDTH" val="4.003367"/>
  <p:tag name="EMFCHILD" val="Vrai"/>
</p:tagLst>
</file>

<file path=ppt/tags/tag2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7"/>
  <p:tag name="ORIGINALWIDTH" val="8.006734"/>
  <p:tag name="EMFCHILD" val="Vrai"/>
</p:tagLst>
</file>

<file path=ppt/tags/tag2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1"/>
  <p:tag name="ORIGINALWIDTH" val="14.01178"/>
  <p:tag name="EMFCHILD" val="Vrai"/>
</p:tagLst>
</file>

<file path=ppt/tags/tag2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82"/>
  <p:tag name="ORIGINALWIDTH" val="4.003367"/>
  <p:tag name="EMFCHILD" val="Vrai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6"/>
  <p:tag name="ORIGINALWIDTH" val="6.00505"/>
  <p:tag name="EMFCHILD" val="Vrai"/>
</p:tagLst>
</file>

<file path=ppt/tags/tag2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78"/>
  <p:tag name="ORIGINALWIDTH" val="15.0126"/>
  <p:tag name="EMFCHILD" val="Vrai"/>
</p:tagLst>
</file>

<file path=ppt/tags/tag2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6"/>
  <p:tag name="ORIGINALWIDTH" val="6.00505"/>
  <p:tag name="EMFCHILD" val="Vrai"/>
</p:tagLst>
</file>

<file path=ppt/tags/tag2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82"/>
  <p:tag name="ORIGINALWIDTH" val="4.003367"/>
  <p:tag name="EMFCHILD" val="Vrai"/>
</p:tagLst>
</file>

<file path=ppt/tags/tag2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6"/>
  <p:tag name="ORIGINALWIDTH" val="8.006734"/>
  <p:tag name="EMFCHILD" val="Vrai"/>
</p:tagLst>
</file>

<file path=ppt/tags/tag2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1"/>
  <p:tag name="ORIGINALWIDTH" val="2.001683"/>
  <p:tag name="EMFCHILD" val="Vrai"/>
</p:tagLst>
</file>

<file path=ppt/tags/tag2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04"/>
  <p:tag name="ORIGINALWIDTH" val="6.00505"/>
  <p:tag name="EMFCHILD" val="Vrai"/>
</p:tagLst>
</file>

<file path=ppt/tags/tag2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82"/>
  <p:tag name="ORIGINALWIDTH" val="4.003367"/>
  <p:tag name="EMFCHILD" val="Vrai"/>
</p:tagLst>
</file>

<file path=ppt/tags/tag2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04"/>
  <p:tag name="ORIGINALWIDTH" val="6.00505"/>
  <p:tag name="EMFCHILD" val="Vrai"/>
</p:tagLst>
</file>

<file path=ppt/tags/tag2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82"/>
  <p:tag name="ORIGINALWIDTH" val="4.003367"/>
  <p:tag name="EMFCHILD" val="Vrai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2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82"/>
  <p:tag name="ORIGINALWIDTH" val="10.00842"/>
  <p:tag name="EMFCHILD" val="Vrai"/>
</p:tagLst>
</file>

<file path=ppt/tags/tag2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74"/>
  <p:tag name="ORIGINALWIDTH" val="5.004187"/>
  <p:tag name="EMFCHILD" val="Vrai"/>
</p:tagLst>
</file>

<file path=ppt/tags/tag2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1"/>
  <p:tag name="ORIGINALWIDTH" val="2.001683"/>
  <p:tag name="EMFCHILD" val="Vrai"/>
</p:tagLst>
</file>

<file path=ppt/tags/tag2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6"/>
  <p:tag name="ORIGINALWIDTH" val="4.003367"/>
  <p:tag name="EMFCHILD" val="Vrai"/>
</p:tagLst>
</file>

<file path=ppt/tags/tag2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7"/>
  <p:tag name="ORIGINALWIDTH" val="6.00505"/>
  <p:tag name="EMFCHILD" val="Vrai"/>
</p:tagLst>
</file>

<file path=ppt/tags/tag2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74"/>
  <p:tag name="ORIGINALWIDTH" val="2.001683"/>
  <p:tag name="EMFCHILD" val="Vrai"/>
</p:tagLst>
</file>

<file path=ppt/tags/tag2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1"/>
  <p:tag name="ORIGINALWIDTH" val="6.00505"/>
  <p:tag name="EMFCHILD" val="Vrai"/>
</p:tagLst>
</file>

<file path=ppt/tags/tag2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7"/>
  <p:tag name="ORIGINALWIDTH" val="8.006734"/>
  <p:tag name="EMFCHILD" val="Vrai"/>
</p:tagLst>
</file>

<file path=ppt/tags/tag2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6"/>
  <p:tag name="ORIGINALWIDTH" val="5.004187"/>
  <p:tag name="EMFCHILD" val="Vrai"/>
</p:tagLst>
</file>

<file path=ppt/tags/tag2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6"/>
  <p:tag name="ORIGINALWIDTH" val="5.004187"/>
  <p:tag name="EMFCHILD" val="Vrai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2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82"/>
  <p:tag name="ORIGINALWIDTH" val="4.003367"/>
  <p:tag name="EMFCHILD" val="Vrai"/>
</p:tagLst>
</file>

<file path=ppt/tags/tag2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74"/>
  <p:tag name="ORIGINALWIDTH" val="2.001683"/>
  <p:tag name="EMFCHILD" val="Vrai"/>
</p:tagLst>
</file>

<file path=ppt/tags/tag2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08"/>
  <p:tag name="ORIGINALWIDTH" val="2.001683"/>
  <p:tag name="EMFCHILD" val="Vrai"/>
</p:tagLst>
</file>

<file path=ppt/tags/tag2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08"/>
  <p:tag name="ORIGINALWIDTH" val="2.001683"/>
  <p:tag name="EMFCHILD" val="Vrai"/>
</p:tagLst>
</file>

<file path=ppt/tags/tag2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08"/>
  <p:tag name="ORIGINALWIDTH" val="2.001683"/>
  <p:tag name="EMFCHILD" val="Vrai"/>
</p:tagLst>
</file>

<file path=ppt/tags/tag2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74"/>
  <p:tag name="ORIGINALWIDTH" val="2.001683"/>
  <p:tag name="EMFCHILD" val="Vrai"/>
</p:tagLst>
</file>

<file path=ppt/tags/tag2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6"/>
  <p:tag name="ORIGINALWIDTH" val="5.004187"/>
  <p:tag name="EMFCHILD" val="Vrai"/>
</p:tagLst>
</file>

<file path=ppt/tags/tag2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82"/>
  <p:tag name="ORIGINALWIDTH" val="4.003367"/>
  <p:tag name="EMFCHILD" val="Vrai"/>
</p:tagLst>
</file>

<file path=ppt/tags/tag2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6"/>
  <p:tag name="ORIGINALWIDTH" val="5.004187"/>
  <p:tag name="EMFCHILD" val="Vrai"/>
</p:tagLst>
</file>

<file path=ppt/tags/tag2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6"/>
  <p:tag name="ORIGINALWIDTH" val="7.00587"/>
  <p:tag name="EMFCHILD" val="Vrai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6"/>
  <p:tag name="ORIGINALWIDTH" val="5.004187"/>
  <p:tag name="EMFCHILD" val="Vrai"/>
</p:tagLst>
</file>

<file path=ppt/tags/tag2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1"/>
  <p:tag name="ORIGINALWIDTH" val="4.003367"/>
  <p:tag name="EMFCHILD" val="Vrai"/>
</p:tagLst>
</file>

<file path=ppt/tags/tag2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74"/>
  <p:tag name="ORIGINALWIDTH" val="2.001683"/>
  <p:tag name="EMFCHILD" val="Vrai"/>
</p:tagLst>
</file>

<file path=ppt/tags/tag2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1"/>
  <p:tag name="ORIGINALWIDTH" val="5.004187"/>
  <p:tag name="EMFCHILD" val="Vrai"/>
</p:tagLst>
</file>

<file path=ppt/tags/tag2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74"/>
  <p:tag name="ORIGINALWIDTH" val="2.001683"/>
  <p:tag name="EMFCHILD" val="Vrai"/>
</p:tagLst>
</file>

<file path=ppt/tags/tag2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08"/>
  <p:tag name="ORIGINALWIDTH" val="2.001683"/>
  <p:tag name="EMFCHILD" val="Vrai"/>
</p:tagLst>
</file>

<file path=ppt/tags/tag2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08"/>
  <p:tag name="ORIGINALWIDTH" val="2.001683"/>
  <p:tag name="EMFCHILD" val="Vrai"/>
</p:tagLst>
</file>

<file path=ppt/tags/tag2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08"/>
  <p:tag name="ORIGINALWIDTH" val="2.001683"/>
  <p:tag name="EMFCHILD" val="Vrai"/>
</p:tagLst>
</file>

<file path=ppt/tags/tag2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74"/>
  <p:tag name="ORIGINALWIDTH" val="2.001683"/>
  <p:tag name="EMFCHILD" val="Vrai"/>
</p:tagLst>
</file>

<file path=ppt/tags/tag2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1"/>
  <p:tag name="ORIGINALWIDTH" val="9.007554"/>
  <p:tag name="EMFCHILD" val="Vrai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2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6"/>
  <p:tag name="ORIGINALWIDTH" val="5.004187"/>
  <p:tag name="EMFCHILD" val="Vrai"/>
</p:tagLst>
</file>

<file path=ppt/tags/tag2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6"/>
  <p:tag name="ORIGINALWIDTH" val="8.006733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Q_{\rm Full\,set}\equiv Q_{123 \dots N}=\Delta(x) u^L &#10;\end{align*}&#10;&#10;\end{document}"/>
  <p:tag name="IGUANATEXSIZE" val="20"/>
  <p:tag name="IGUANATEXCURSOR" val="300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3"/>
  <p:tag name="ORIGINALWIDTH" val="5.004213"/>
  <p:tag name="EMFCHILD" val="Vrai"/>
</p:tagLst>
</file>

<file path=ppt/tags/tag2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3"/>
  <p:tag name="ORIGINALWIDTH" val="9.00756"/>
  <p:tag name="EMFCHILD" val="Vrai"/>
</p:tagLst>
</file>

<file path=ppt/tags/tag2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7"/>
  <p:tag name="ORIGINALWIDTH" val="10.00839"/>
  <p:tag name="EMFCHILD" val="Vrai"/>
</p:tagLst>
</file>

<file path=ppt/tags/tag2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7"/>
  <p:tag name="ORIGINALWIDTH" val="8.006733"/>
  <p:tag name="EMFCHILD" val="Vrai"/>
</p:tagLst>
</file>

<file path=ppt/tags/tag2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6"/>
  <p:tag name="ORIGINALWIDTH" val="8.006733"/>
  <p:tag name="EMFCHILD" val="Vrai"/>
</p:tagLst>
</file>

<file path=ppt/tags/tag2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3"/>
  <p:tag name="ORIGINALWIDTH" val="12.01008"/>
  <p:tag name="EMFCHILD" val="Vrai"/>
</p:tagLst>
</file>

<file path=ppt/tags/tag2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3"/>
  <p:tag name="ORIGINALWIDTH" val="14.01177"/>
  <p:tag name="EMFCHILD" val="Vrai"/>
</p:tagLst>
</file>

<file path=ppt/tags/tag2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3"/>
  <p:tag name="EMFCHILD" val="Vrai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225"/>
  <p:tag name="BMPHEIGHT" val="366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&#10;\rho(x)=1+\frac{\partial\!\cdot\! v}{d}$$&#10;\end{document}"/>
  <p:tag name="TRANSPARENT" val="False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2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2.01008"/>
  <p:tag name="EMFCHILD" val="Vrai"/>
</p:tagLst>
</file>

<file path=ppt/tags/tag2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3"/>
  <p:tag name="ORIGINALWIDTH" val="6.00504"/>
  <p:tag name="EMFCHILD" val="Vrai"/>
</p:tagLst>
</file>

<file path=ppt/tags/tag2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2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3"/>
  <p:tag name="ORIGINALWIDTH" val="6.00504"/>
  <p:tag name="EMFCHILD" val="Vrai"/>
</p:tagLst>
</file>

<file path=ppt/tags/tag2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3"/>
  <p:tag name="ORIGINALWIDTH" val="6.00504"/>
  <p:tag name="EMFCHILD" val="Vrai"/>
</p:tagLst>
</file>

<file path=ppt/tags/tag2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00"/>
  <p:tag name="BMPHEIGHT" val="183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\emptyset&#10;$$&#10;\end{document}"/>
  <p:tag name="TRANSPARENT" val="False"/>
</p:tagLst>
</file>

<file path=ppt/tags/tag2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08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1&#10;$$&#10;\end{document}"/>
  <p:tag name="TRANSPARENT" val="False"/>
</p:tagLst>
</file>

<file path=ppt/tags/tag2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16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2&#10;$$&#10;\end{document}"/>
  <p:tag name="TRANSPARENT" val="False"/>
</p:tagLst>
</file>

<file path=ppt/tags/tag2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16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3&#10;$$&#10;\end{document}"/>
  <p:tag name="TRANSPARENT" val="False"/>
</p:tagLst>
</file>

<file path=ppt/tags/tag2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00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{13}&#10;$$&#10;\end{document}"/>
  <p:tag name="TRANSPARENT" val="False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2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00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{12}&#10;$$&#10;\end{document}"/>
  <p:tag name="TRANSPARENT" val="False"/>
</p:tagLst>
</file>

<file path=ppt/tags/tag2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00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{23}&#10;$$&#10;\end{document}"/>
  <p:tag name="TRANSPARENT" val="False"/>
</p:tagLst>
</file>

<file path=ppt/tags/tag2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83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{123}&#10;$$&#10;\end{document}"/>
  <p:tag name="TRANSPARENT" val="False"/>
</p:tagLst>
</file>

<file path=ppt/tags/tag2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458"/>
  <p:tag name="BMPHEIGHT" val="166"/>
  <p:tag name="SOURCE" val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\newcommand{\bP}{{\bf P}}&#10;\newcommand{\bQ}{{\bf Q}}&#10;&#10;&#10;\newcommand{\es}{\,\backslash\hskip-0.37cm 0}&#10;\def\sH{\slash\!\!\!\! H}&#10;\def\pint{-\hskip-0.41cm \int}&#10;&#10;\begin{document}&#10;$$&#10;Q_I(u)$$                                              &#10;\end{document}"/>
  <p:tag name="TRANSPARENT" val="False"/>
</p:tagLst>
</file>

<file path=ppt/tags/tag2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344.207"/>
  <p:tag name="ORIGINALWIDTH" val="9249.344"/>
  <p:tag name="OUTPUTTYPE" val="PNG"/>
  <p:tag name="IGUANATEXVERSION" val="159"/>
  <p:tag name="LATEXADDIN" val="\documentclass{slides}\pagestyle{empty}&#10;\usepackage{amsmath,amssymb}&#10;\pagestyle{empty}&#10;&#10;\def\Det{\rm Det~}&#10;&#10;\newcommand{\abs}[1]{\left|#1\right|}&#10;\newcommand{\comD}[1]{{\color{red}#1\color{black}}}&#10;\newcommand{\p}{\partial}&#10;\newcommand{\Tr}{{{\rm Tr}}}&#10;\newcommand{\tr}{{{\rm tr}}}&#10;&#10;\def\pint{-\hskip-0.41cm \int}&#10;&#10;\begin{document}&#10;\begin{align*}&#10;Q_{12\dots M}=1,\qquad Q_{{\rm neighbors\,}12\dots M} ={\rm Polyn}(u)\qquad  Q_{M+1,M+2,\dots K}\sim u^{\rm Length}&#10;\end{align*}&#10;&#10;\end{document}"/>
  <p:tag name="IGUANATEXSIZE" val="20"/>
  <p:tag name="IGUANATEXCURSOR" val="389"/>
  <p:tag name="TRANSPARENCY" val="Faux"/>
  <p:tag name="FILENAME" val=""/>
  <p:tag name="LATEXENGINEID" val="0"/>
  <p:tag name="TEMPFOLDER" val="c:\temp\"/>
  <p:tag name="LATEXFORMHEIGHT" val="316"/>
  <p:tag name="LATEXFORMWIDTH" val="385"/>
  <p:tag name="LATEXFORMWRAP" val="Vrai"/>
  <p:tag name="BITMAPVECTOR" val="0"/>
</p:tagLst>
</file>

<file path=ppt/tags/tag2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83854"/>
  <p:tag name="ORIGINALWIDTH" val="327.3193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Q_0=1,\qquad Q_{j}\,=\,{\rm  Polynomial}(u),\qquad Q_{1,2,\dots,N}=\det_{k,j}Q_{k}(u+ij) \sim u^{\rm Length}&#10;\end{align*}&#10;&#10;\end{document}"/>
  <p:tag name="IGUANATEXSIZE" val="20"/>
  <p:tag name="IGUANATEXCURSOR" val="398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.006732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Q_0=1,\qquad Q_{j}\,=\,{\rm  Polynomial}(u),\qquad Q_{1,2,\dots,N}=\det_{k,j}Q_{k}(u+ij) \sim u^{\rm Length}&#10;\end{align*}&#10;&#10;\end{document}"/>
  <p:tag name="IGUANATEXSIZE" val="20"/>
  <p:tag name="IGUANATEXCURSOR" val="398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2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2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.006732"/>
  <p:tag name="EMFCHILD" val="Vrai"/>
</p:tagLst>
</file>

<file path=ppt/tags/tag2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2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2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2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46.03866"/>
  <p:tag name="EMFCHILD" val="Vrai"/>
</p:tagLst>
</file>

<file path=ppt/tags/tag2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2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2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2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.006732"/>
  <p:tag name="EMFCHILD" val="Vrai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2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2.001693"/>
  <p:tag name="EMFCHILD" val="Vrai"/>
</p:tagLst>
</file>

<file path=ppt/tags/tag2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19.01598"/>
  <p:tag name="EMFCHILD" val="Vrai"/>
</p:tagLst>
</file>

<file path=ppt/tags/tag2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2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14.01177"/>
  <p:tag name="EMFCHILD" val="Vrai"/>
</p:tagLst>
</file>

<file path=ppt/tags/tag2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6.005039"/>
  <p:tag name="EMFCHILD" val="Vrai"/>
</p:tagLst>
</file>

<file path=ppt/tags/tag2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.006732"/>
  <p:tag name="EMFCHILD" val="Vrai"/>
</p:tagLst>
</file>

<file path=ppt/tags/tag2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2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2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2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2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.006732"/>
  <p:tag name="EMFCHILD" val="Vrai"/>
</p:tagLst>
</file>

<file path=ppt/tags/tag2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2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2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2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5.02102"/>
  <p:tag name="EMFCHILD" val="Vrai"/>
</p:tagLst>
</file>

<file path=ppt/tags/tag2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00"/>
  <p:tag name="BMPHEIGHT" val="183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\emptyset&#10;$$&#10;\end{document}"/>
  <p:tag name="TRANSPARENT" val="False"/>
</p:tagLst>
</file>

<file path=ppt/tags/tag2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08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1&#10;$$&#10;\end{document}"/>
  <p:tag name="TRANSPARENT" val="False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16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2&#10;$$&#10;\end{document}"/>
  <p:tag name="TRANSPARENT" val="False"/>
</p:tagLst>
</file>

<file path=ppt/tags/tag2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16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3&#10;$$&#10;\end{document}"/>
  <p:tag name="TRANSPARENT" val="False"/>
</p:tagLst>
</file>

<file path=ppt/tags/tag2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16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4&#10;$$&#10;\end{document}"/>
  <p:tag name="TRANSPARENT" val="False"/>
</p:tagLst>
</file>

<file path=ppt/tags/tag2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483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{1234}&#10;$$&#10;\end{document}"/>
  <p:tag name="TRANSPARENT" val="False"/>
</p:tagLst>
</file>

<file path=ppt/tags/tag2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00"/>
  <p:tag name="BMPHEIGHT" val="183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\emptyset&#10;$$&#10;\end{document}"/>
  <p:tag name="TRANSPARENT" val="False"/>
</p:tagLst>
</file>

<file path=ppt/tags/tag2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08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1&#10;$$&#10;\end{document}"/>
  <p:tag name="TRANSPARENT" val="False"/>
</p:tagLst>
</file>

<file path=ppt/tags/tag2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16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2&#10;$$&#10;\end{document}"/>
  <p:tag name="TRANSPARENT" val="False"/>
</p:tagLst>
</file>

<file path=ppt/tags/tag2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16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3&#10;$$&#10;\end{document}"/>
  <p:tag name="TRANSPARENT" val="False"/>
</p:tagLst>
</file>

<file path=ppt/tags/tag2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00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{13}&#10;$$&#10;\end{document}"/>
  <p:tag name="TRANSPARENT" val="False"/>
</p:tagLst>
</file>

<file path=ppt/tags/tag2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00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{12}&#10;$$&#10;\end{document}"/>
  <p:tag name="TRANSPARENT" val="False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2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00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{23}&#10;$$&#10;\end{document}"/>
  <p:tag name="TRANSPARENT" val="False"/>
</p:tagLst>
</file>

<file path=ppt/tags/tag2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83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{123}&#10;$$&#10;\end{document}"/>
  <p:tag name="TRANSPARENT" val="False"/>
</p:tagLst>
</file>

<file path=ppt/tags/tag2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733"/>
  <p:tag name="BMPHEIGHT" val="458"/>
  <p:tag name="SOURCE" val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\newcommand{\jA}{{\hat 1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\Leftrightarrow \quad Q_{B}(u)Q_D(u)\,=\,&#10;\begin{vmatrix}&#10;Q_A(u+\frac{i}{2}) &amp; Q_C(u+\frac{i}{2})  \\&#10;Q_A(u-\frac{i}{2})&amp; Q_C(u-\frac{i}{2})  \\&#10;\end{vmatrix}&#10;$$&#10;\end{document}"/>
  <p:tag name="TRANSPARENT" val="False"/>
</p:tagLst>
</file>

<file path=ppt/tags/tag2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00"/>
  <p:tag name="BMPHEIGHT" val="183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\emptyset&#10;$$&#10;\end{document}"/>
  <p:tag name="TRANSPARENT" val="False"/>
</p:tagLst>
</file>

<file path=ppt/tags/tag2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08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1&#10;$$&#10;\end{document}"/>
  <p:tag name="TRANSPARENT" val="False"/>
</p:tagLst>
</file>

<file path=ppt/tags/tag2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816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{12345678}&#10;$$&#10;\end{document}"/>
  <p:tag name="TRANSPARENT" val="False"/>
</p:tagLst>
</file>

<file path=ppt/tags/tag2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00"/>
  <p:tag name="BMPHEIGHT" val="183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\emptyset&#10;$$&#10;\end{document}"/>
  <p:tag name="TRANSPARENT" val="False"/>
</p:tagLst>
</file>

<file path=ppt/tags/tag2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08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1&#10;$$&#10;\end{document}"/>
  <p:tag name="TRANSPARENT" val="False"/>
</p:tagLst>
</file>

<file path=ppt/tags/tag2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16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2&#10;$$&#10;\end{document}"/>
  <p:tag name="TRANSPARENT" val="False"/>
</p:tagLst>
</file>

<file path=ppt/tags/tag2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00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&#10;&#10;\newcommand{\CP}{{\cal P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Q_{12}&#10;$$&#10;\end{document}"/>
  <p:tag name="TRANSPARENT" val="False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2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16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\newcommand{\jA}{{\hat 1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-2g&#10;$$&#10;\end{document}"/>
  <p:tag name="TRANSPARENT" val="False"/>
</p:tagLst>
</file>

<file path=ppt/tags/tag2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83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\newcommand{\jA}{{\hat 1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2g&#10;$$&#10;\end{document}"/>
  <p:tag name="TRANSPARENT" val="False"/>
</p:tagLst>
</file>

<file path=ppt/tags/tag2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16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\newcommand{\jA}{{\hat 1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-2g&#10;$$&#10;\end{document}"/>
  <p:tag name="TRANSPARENT" val="False"/>
</p:tagLst>
</file>

<file path=ppt/tags/tag2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83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&#10;\newcommand{\jA}{{\hat 1}}&#10;\newcommand{\jB}{{\hat 2}}&#10;\newcommand{\jC}{{\hat 3}}&#10;\newcommand{\jD}{{\hat 4}}&#10;\newcommand{\ja}{{{1}}}&#10;\newcommand{\jb}{{{2}}}&#10;\newcommand{\jc}{{{3}}}&#10;\newcommand{\jd}{{{4}}}&#10;&#10;\def\sG{\,\slash\!\!\!\! G}&#10;\def\sH{\slash\!\!\!\! H}&#10;\def\pint{-\hskip-0.41cm \int}&#10;&#10;\begin{document}&#10;$$&#10;2g&#10;$$&#10;\end{document}"/>
  <p:tag name="TRANSPARENT" val="False"/>
</p:tagLst>
</file>

<file path=ppt/tags/tag2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650"/>
  <p:tag name="BMPHEIGHT" val="166"/>
  <p:tag name="SOURCE" val="\documentclass{slides}\pagestyle{empty}&#10;\begin{document}&#10;$$\{\Delta,S_1,S_2|J_1,J_2,J_3\}$$&#10;\end{document}"/>
  <p:tag name="TRANSPARENT" val="False"/>
</p:tagLst>
</file>

<file path=ppt/tags/tag2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332.2085"/>
  <p:tag name="ORIGINALWIDTH" val="2790.401"/>
  <p:tag name="OUTPUTTYPE" val="PNG"/>
  <p:tag name="IGUANATEXVERSION" val="159"/>
  <p:tag name="LATEXADDIN" val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\newcommand{\bP}{{\bf P}}&#10;\newcommand{\bQ}{{\bf Q}}&#10;&#10;&#10;\newcommand{\es}{\,\backslash\hskip-0.37cm 0}&#10;\def\sH{\slash\!\!\!\! H}&#10;\def\pint{-\hskip-0.41cm \int}&#10;&#10;\begin{document}&#10;$$&#10;\bQ_j,\,\bQ^j\sim \, u^{\,_{(\pm \Delta\pm S_1\pm S_2)/2}}&#10;$$&#10;\end{document}"/>
  <p:tag name="IGUANATEXSIZE" val="20"/>
  <p:tag name="IGUANATEXCURSOR" val="1014"/>
  <p:tag name="TRANSPARENCY" val="Faux"/>
  <p:tag name="FILENAME" val=""/>
  <p:tag name="LATEXENGINEID" val="0"/>
  <p:tag name="TEMPFOLDER" val="c:\temp\"/>
  <p:tag name="LATEXFORMHEIGHT" val="316"/>
  <p:tag name="LATEXFORMWIDTH" val="385"/>
  <p:tag name="LATEXFORMWRAP" val="Vrai"/>
  <p:tag name="BITMAPVECTOR" val="0"/>
</p:tagLst>
</file>

<file path=ppt/tags/tag2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344.207"/>
  <p:tag name="ORIGINALWIDTH" val="3304.087"/>
  <p:tag name="OUTPUTTYPE" val="PNG"/>
  <p:tag name="IGUANATEXVERSION" val="159"/>
  <p:tag name="LATEXADDIN" val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\newcommand{\bP}{{\bf P}}&#10;\newcommand{\bQ}{{\bf Q}}&#10;&#10;&#10;\newcommand{\es}{\,\backslash\hskip-0.37cm 0}&#10;\def\sH{\slash\!\!\!\! H}&#10;\def\pint{-\hskip-0.41cm \int}&#10;&#10;\begin{document}&#10;$$&#10; \bP_b,\,\bP^b\sim \, q_b^{\pm iu} \,u^{\,_{(\pm J_1\pm J_2\pm J_3)/2}}&#10;$$&#10;\end{document}"/>
  <p:tag name="IGUANATEXSIZE" val="20"/>
  <p:tag name="IGUANATEXCURSOR" val="1027"/>
  <p:tag name="TRANSPARENCY" val="Faux"/>
  <p:tag name="FILENAME" val=""/>
  <p:tag name="LATEXENGINEID" val="0"/>
  <p:tag name="TEMPFOLDER" val="c:\temp\"/>
  <p:tag name="LATEXFORMHEIGHT" val="316"/>
  <p:tag name="LATEXFORMWIDTH" val="385"/>
  <p:tag name="LATEXFORMWRAP" val="Vrai"/>
  <p:tag name="BITMAPVECTOR" val="0"/>
</p:tagLst>
</file>

<file path=ppt/tags/tag2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299.2126"/>
  <p:tag name="ORIGINALWIDTH" val="5611.548"/>
  <p:tag name="OUTPUTTYPE" val="PNG"/>
  <p:tag name="IGUANATEXVERSION" val="159"/>
  <p:tag name="LATEXADDIN" val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\def\bT{{\bf T}}&#10;\def\wT{{\mathbb{T}}}&#10;\def\sT{{\mathscr T}}&#10;\def\DF{{\CF}}&#10;\def\cA{{\cal A}}&#10;\newcommand{\bP}{{\bf P}}&#10;\newcommand{\bQ}{{\bf Q}}&#10;&#10;    &#10;\begin{document}&#10;$$&#10; \bQ_1\propto  \bar \bQ^2\,,\quad  \bQ_2\propto \bar \bQ^1\,,\quad&#10;  \bQ_3\propto  \bar \bQ^4\,,\quad  \bQ_4\propto \bar \bQ^3&#10;$$&#10;\end{document}"/>
  <p:tag name="IGUANATEXSIZE" val="20"/>
  <p:tag name="IGUANATEXCURSOR" val="901"/>
  <p:tag name="TRANSPARENCY" val="Faux"/>
  <p:tag name="FILENAME" val=""/>
  <p:tag name="LATEXENGINEID" val="0"/>
  <p:tag name="TEMPFOLDER" val="c:\temp\"/>
  <p:tag name="LATEXFORMHEIGHT" val="316"/>
  <p:tag name="LATEXFORMWIDTH" val="385"/>
  <p:tag name="LATEXFORMWRAP" val="Vrai"/>
  <p:tag name="BITMAPVECTOR" val="0"/>
</p:tagLst>
</file>

<file path=ppt/tags/tag2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41.97528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Q_{1234}=1&#10;\end{align*}&#10;&#10;\end{document}"/>
  <p:tag name="IGUANATEXSIZE" val="20"/>
  <p:tag name="IGUANATEXCURSOR" val="286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41.97533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Q_{5678}=1&#10;\end{align*}&#10;&#10;\end{document}"/>
  <p:tag name="IGUANATEXSIZE" val="20"/>
  <p:tag name="IGUANATEXCURSOR" val="28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2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.006721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Q_{5678}=1&#10;\end{align*}&#10;&#10;\end{document}"/>
  <p:tag name="IGUANATEXSIZE" val="20"/>
  <p:tag name="IGUANATEXCURSOR" val="28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801"/>
  <p:tag name="ORIGINALWIDTH" val="16.01344"/>
  <p:tag name="EMFCHILD" val="Vrai"/>
</p:tagLst>
</file>

<file path=ppt/tags/tag2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75"/>
  <p:tag name="ORIGINALWIDTH" val="8.006721"/>
  <p:tag name="EMFCHILD" val="Vrai"/>
</p:tagLst>
</file>

<file path=ppt/tags/tag2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5"/>
  <p:tag name="ORIGINALWIDTH" val="4.003387"/>
  <p:tag name="EMFCHILD" val="Vrai"/>
</p:tagLst>
</file>

<file path=ppt/tags/tag2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.006732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Q_{1234}=1&#10;\end{align*}&#10;&#10;\end{document}"/>
  <p:tag name="IGUANATEXSIZE" val="20"/>
  <p:tag name="IGUANATEXCURSOR" val="286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6.01346"/>
  <p:tag name="EMFCHILD" val="Vrai"/>
</p:tagLst>
</file>

<file path=ppt/tags/tag2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2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2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08"/>
  <p:tag name="BMPHEIGHT" val="158"/>
  <p:tag name="SOURCE" val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\newcommand{\bP}{{\bf P}}&#10;\newcommand{\bQ}{{\bf Q}}&#10;&#10;&#10;\newcommand{\es}{\,\backslash\hskip-0.37cm 0}&#10;\def\sH{\slash\!\!\!\! H}&#10;\def\pint{-\hskip-0.41cm \int}&#10;&#10;\begin{document}&#10;$$&#10;\bP_1&#10;$$                                              &#10;\end{document}"/>
  <p:tag name="TRANSPARENT" val="False"/>
</p:tagLst>
</file>

<file path=ppt/tags/tag2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08"/>
  <p:tag name="BMPHEIGHT" val="158"/>
  <p:tag name="SOURCE" val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\newcommand{\bP}{{\bf P}}&#10;\newcommand{\bQ}{{\bf Q}}&#10;&#10;&#10;\newcommand{\es}{\,\backslash\hskip-0.37cm 0}&#10;\def\sH{\slash\!\!\!\! H}&#10;\def\pint{-\hskip-0.41cm \int}&#10;&#10;\begin{document}&#10;$$&#10;\bP_2&#10;$$                                              &#10;\end{document}"/>
  <p:tag name="TRANSPARENT" val="False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08"/>
  <p:tag name="BMPHEIGHT" val="166"/>
  <p:tag name="SOURCE" val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\newcommand{\bP}{{\bf P}}&#10;\newcommand{\bQ}{{\bf Q}}&#10;&#10;&#10;\newcommand{\es}{\,\backslash\hskip-0.37cm 0}&#10;\def\sH{\slash\!\!\!\! H}&#10;\def\pint{-\hskip-0.41cm \int}&#10;&#10;\begin{document}&#10;$$&#10;\bP_3&#10;$$                                              &#10;\end{document}"/>
  <p:tag name="TRANSPARENT" val="False"/>
</p:tagLst>
</file>

<file path=ppt/tags/tag2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16"/>
  <p:tag name="BMPHEIGHT" val="158"/>
  <p:tag name="SOURCE" val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\newcommand{\bP}{{\bf P}}&#10;\newcommand{\bQ}{{\bf Q}}&#10;&#10;&#10;\newcommand{\es}{\,\backslash\hskip-0.37cm 0}&#10;\def\sH{\slash\!\!\!\! H}&#10;\def\pint{-\hskip-0.41cm \int}&#10;&#10;\begin{document}&#10;$$&#10;\bP_4&#10;$$                                              &#10;\end{document}"/>
  <p:tag name="TRANSPARENT" val="False"/>
</p:tagLst>
</file>

<file path=ppt/tags/tag2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16"/>
  <p:tag name="BMPHEIGHT" val="166"/>
  <p:tag name="SOURCE" val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\newcommand{\bP}{{\bf P}}&#10;\newcommand{\bQ}{{\bf Q}}&#10;&#10;&#10;\newcommand{\es}{\,\backslash\hskip-0.37cm 0}&#10;\def\sH{\slash\!\!\!\! H}&#10;\def\pint{-\hskip-0.41cm \int}&#10;&#10;\begin{document}&#10;$$&#10;\bQ_1&#10;$$                                              &#10;\end{document}"/>
  <p:tag name="TRANSPARENT" val="False"/>
</p:tagLst>
</file>

<file path=ppt/tags/tag2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16"/>
  <p:tag name="BMPHEIGHT" val="166"/>
  <p:tag name="SOURCE" val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\newcommand{\bP}{{\bf P}}&#10;\newcommand{\bQ}{{\bf Q}}&#10;&#10;&#10;\newcommand{\es}{\,\backslash\hskip-0.37cm 0}&#10;\def\sH{\slash\!\!\!\! H}&#10;\def\pint{-\hskip-0.41cm \int}&#10;&#10;\begin{document}&#10;$$&#10;\bQ_2&#10;$$                                              &#10;\end{document}"/>
  <p:tag name="TRANSPARENT" val="False"/>
</p:tagLst>
</file>

<file path=ppt/tags/tag2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16"/>
  <p:tag name="BMPHEIGHT" val="175"/>
  <p:tag name="SOURCE" val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\newcommand{\bP}{{\bf P}}&#10;\newcommand{\bQ}{{\bf Q}}&#10;&#10;&#10;\newcommand{\es}{\,\backslash\hskip-0.37cm 0}&#10;\def\sH{\slash\!\!\!\! H}&#10;\def\pint{-\hskip-0.41cm \int}&#10;&#10;\begin{document}&#10;$$&#10;\bQ_3&#10;$$                                              &#10;\end{document}"/>
  <p:tag name="TRANSPARENT" val="False"/>
</p:tagLst>
</file>

<file path=ppt/tags/tag2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25"/>
  <p:tag name="BMPHEIGHT" val="166"/>
  <p:tag name="SOURCE" val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\newcommand{\bP}{{\bf P}}&#10;\newcommand{\bQ}{{\bf Q}}&#10;&#10;&#10;\newcommand{\es}{\,\backslash\hskip-0.37cm 0}&#10;\def\sH{\slash\!\!\!\! H}&#10;\def\pint{-\hskip-0.41cm \int}&#10;&#10;\begin{document}&#10;$$&#10;\bQ_4&#10;$$                                              &#10;\end{document}"/>
  <p:tag name="TRANSPARENT" val="False"/>
</p:tagLst>
</file>

<file path=ppt/tags/tag2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08"/>
  <p:tag name="BMPHEIGHT" val="166"/>
  <p:tag name="SOURCE" val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\newcommand{\bP}{{\bf P}}&#10;\newcommand{\bQ}{{\bf Q}}&#10;&#10;&#10;\newcommand{\es}{\,\backslash\hskip-0.37cm 0}&#10;\def\sH{\slash\!\!\!\! H}&#10;\def\pint{-\hskip-0.41cm \int}&#10;&#10;\begin{document}&#10;$$&#10;\bP^1&#10;$$                                              &#10;\end{document}"/>
  <p:tag name="TRANSPARENT" val="False"/>
</p:tagLst>
</file>

<file path=ppt/tags/tag2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08"/>
  <p:tag name="BMPHEIGHT" val="166"/>
  <p:tag name="SOURCE" val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\newcommand{\bP}{{\bf P}}&#10;\newcommand{\bQ}{{\bf Q}}&#10;&#10;&#10;\newcommand{\es}{\,\backslash\hskip-0.37cm 0}&#10;\def\sH{\slash\!\!\!\! H}&#10;\def\pint{-\hskip-0.41cm \int}&#10;&#10;\begin{document}&#10;$$&#10;\bP^2&#10;$$                                              &#10;\end{document}"/>
  <p:tag name="TRANSPARENT" val="False"/>
</p:tagLst>
</file>

<file path=ppt/tags/tag2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08"/>
  <p:tag name="BMPHEIGHT" val="166"/>
  <p:tag name="SOURCE" val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\newcommand{\bP}{{\bf P}}&#10;\newcommand{\bQ}{{\bf Q}}&#10;&#10;&#10;\newcommand{\es}{\,\backslash\hskip-0.37cm 0}&#10;\def\sH{\slash\!\!\!\! H}&#10;\def\pint{-\hskip-0.41cm \int}&#10;&#10;\begin{document}&#10;$$&#10;\bP^3&#10;$$                                              &#10;\end{document}"/>
  <p:tag name="TRANSPARENT" val="False"/>
</p:tagLst>
</file>

<file path=ppt/tags/tag2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16"/>
  <p:tag name="BMPHEIGHT" val="166"/>
  <p:tag name="SOURCE" val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\newcommand{\bP}{{\bf P}}&#10;\newcommand{\bQ}{{\bf Q}}&#10;&#10;&#10;\newcommand{\es}{\,\backslash\hskip-0.37cm 0}&#10;\def\sH{\slash\!\!\!\! H}&#10;\def\pint{-\hskip-0.41cm \int}&#10;&#10;\begin{document}&#10;$$&#10;\bP^4&#10;$$                                              &#10;\end{document}"/>
  <p:tag name="TRANSPARENT" val="Fals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016"/>
  <p:tag name="BMPHEIGHT" val="266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v^\mu=\left\{a^\mu,\omega^\mu_{\,\,\,\nu}\,x^\nu,  x^\mu,x^2 a^\mu-2(a\!\cdot\! x)x^\mu\right\}$$&#10;\end{document}"/>
  <p:tag name="TRANSPARENT" val="False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2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16"/>
  <p:tag name="BMPHEIGHT" val="200"/>
  <p:tag name="SOURCE" val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\newcommand{\bP}{{\bf P}}&#10;\newcommand{\bQ}{{\bf Q}}&#10;&#10;&#10;\newcommand{\es}{\,\backslash\hskip-0.37cm 0}&#10;\def\sH{\slash\!\!\!\! H}&#10;\def\pint{-\hskip-0.41cm \int}&#10;&#10;\begin{document}&#10;$$&#10;\bQ^1&#10;$$                                              &#10;\end{document}"/>
  <p:tag name="TRANSPARENT" val="False"/>
</p:tagLst>
</file>

<file path=ppt/tags/tag2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16"/>
  <p:tag name="BMPHEIGHT" val="200"/>
  <p:tag name="SOURCE" val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\newcommand{\bP}{{\bf P}}&#10;\newcommand{\bQ}{{\bf Q}}&#10;&#10;&#10;\newcommand{\es}{\,\backslash\hskip-0.37cm 0}&#10;\def\sH{\slash\!\!\!\! H}&#10;\def\pint{-\hskip-0.41cm \int}&#10;&#10;\begin{document}&#10;$$&#10;\bQ^2&#10;$$                                              &#10;\end{document}"/>
  <p:tag name="TRANSPARENT" val="False"/>
</p:tagLst>
</file>

<file path=ppt/tags/tag2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16"/>
  <p:tag name="BMPHEIGHT" val="200"/>
  <p:tag name="SOURCE" val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\newcommand{\bP}{{\bf P}}&#10;\newcommand{\bQ}{{\bf Q}}&#10;&#10;&#10;\newcommand{\es}{\,\backslash\hskip-0.37cm 0}&#10;\def\sH{\slash\!\!\!\! H}&#10;\def\pint{-\hskip-0.41cm \int}&#10;&#10;\begin{document}&#10;$$&#10;\bQ^3&#10;$$                                              &#10;\end{document}"/>
  <p:tag name="TRANSPARENT" val="False"/>
</p:tagLst>
</file>

<file path=ppt/tags/tag2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25"/>
  <p:tag name="BMPHEIGHT" val="200"/>
  <p:tag name="SOURCE" val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\newcommand{\bP}{{\bf P}}&#10;\newcommand{\bQ}{{\bf Q}}&#10;&#10;&#10;\newcommand{\es}{\,\backslash\hskip-0.37cm 0}&#10;\def\sH{\slash\!\!\!\! H}&#10;\def\pint{-\hskip-0.41cm \int}&#10;&#10;\begin{document}&#10;$$&#10;\bQ^4&#10;$$                                              &#10;\end{document}"/>
  <p:tag name="TRANSPARENT" val="False"/>
</p:tagLst>
</file>

<file path=ppt/tags/tag2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RANSPARENT" val="True"/>
</p:tagLst>
</file>

<file path=ppt/tags/tag2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91"/>
  <p:tag name="BMPHEIGHT" val="175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&#10;&#10;&#10;&#10;&#10;\def\sG{\,\slash\!\!\!\! G}&#10;\def\sH{\slash\!\!\!\! H}&#10;\def\pint{-\hskip-0.41cm \int}&#10;&#10;\begin{document}&#10;\begin{eqnarray*}&#10;S^5&#10;\end{eqnarray*}&#10;\end{document}"/>
  <p:tag name="TRANSPARENT" val="False"/>
</p:tagLst>
</file>

<file path=ppt/tags/tag2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RANSPARENT" val="True"/>
</p:tagLst>
</file>

<file path=ppt/tags/tag2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408"/>
  <p:tag name="BMPHEIGHT" val="166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&#10;&#10;&#10;&#10;&#10;\def\sG{\,\slash\!\!\!\! G}&#10;\def\sH{\slash\!\!\!\! H}&#10;\def\pint{-\hskip-0.41cm \int}&#10;&#10;\begin{document}&#10;\begin{eqnarray*}&#10;AdS_5&#10;\end{eqnarray*}&#10;\end{document}"/>
  <p:tag name="TRANSPARENT" val="False"/>
</p:tagLst>
</file>

<file path=ppt/tags/tag2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00"/>
  <p:tag name="BMPHEIGHT" val="83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u$$&#10;\end{document}&#10;"/>
  <p:tag name="TRANSPARENT" val="False"/>
</p:tagLst>
</file>

<file path=ppt/tags/tag2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00"/>
  <p:tag name="BMPHEIGHT" val="83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u$$&#10;\end{document}&#10;"/>
  <p:tag name="TRANSPARENT" val="False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2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91717"/>
  <p:tag name="ORIGINALWIDTH" val="178.4389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Q^{\{A\}}\equiv Q_{F\backslash A}\,,\qquad A\subset F\equiv\{12345678\}&#10;\end{align*}&#10;&#10;\end{document}"/>
  <p:tag name="IGUANATEXSIZE" val="20"/>
  <p:tag name="IGUANATEXCURSOR" val="361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80968"/>
  <p:tag name="ORIGINALWIDTH" val="61.39272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Q^{13467}\equiv Q_{258 }\,&#10;\end{align*} &#10;\end{document}"/>
  <p:tag name="IGUANATEXSIZE" val="20"/>
  <p:tag name="IGUANATEXCURSOR" val="316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80968"/>
  <p:tag name="ORIGINALWIDTH" val="117.1244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Q_{1234}\equiv Q^{5678} =Q_{5678}=1&#10;\end{align*} &#10;&#10;\end{document}"/>
  <p:tag name="IGUANATEXSIZE" val="20"/>
  <p:tag name="IGUANATEXCURSOR" val="301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73626"/>
  <p:tag name="ORIGINALWIDTH" val="253.8979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Q_{kj\dots}\to (H_{k}^{k'} H_{j}^{j'} \dots \,)^{\text{shift}}Q_{k'j'\dots}\,,\qquad H_{k}^{k'} (u+i)=H_{k}^{k'}(u)&#10;%\,\qquad \{k,j,\dots\}\in \{1,2,3,4\}  &#10;\end{align*}&#10;\end{document}"/>
  <p:tag name="IGUANATEXSIZE" val="20"/>
  <p:tag name="IGUANATEXCURSOR" val="39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.00744"/>
  <p:tag name="ORIGINALWIDTH" val="71.42023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H=\begin{pmatrix}H_{b} &amp; 0 \\&#10;0 &amp; H_{f} \\&#10;\end{pmatrix}&#10;\end{align*}&#10;\end{document}"/>
  <p:tag name="IGUANATEXSIZE" val="20"/>
  <p:tag name="IGUANATEXCURSOR" val="346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2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H=\begin{pmatrix}H_{b} &amp; 0 \\&#10;0 &amp; H_{f} \\&#10;\end{pmatrix}&#10;\end{align*}&#10;\end{document}"/>
  <p:tag name="IGUANATEXSIZE" val="20"/>
  <p:tag name="IGUANATEXCURSOR" val="346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2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.00744"/>
  <p:tag name="ORIGINALWIDTH" val="6.005039"/>
  <p:tag name="EMFCHILD" val="Vrai"/>
</p:tagLst>
</file>

<file path=ppt/tags/tag2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59"/>
  <p:tag name="EMFCHILD" val="Vrai"/>
</p:tagLst>
</file>

<file path=ppt/tags/tag2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2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2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59"/>
  <p:tag name="EMFCHILD" val="Vrai"/>
</p:tagLst>
</file>

<file path=ppt/tags/tag2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2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.00744"/>
  <p:tag name="ORIGINALWIDTH" val="6.005039"/>
  <p:tag name="EMFCHILD" val="Vrai"/>
</p:tagLst>
</file>

<file path=ppt/tags/tag2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.0067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Q_{kj\dots}\to (H_{k}^{k'} H_{j}^{j'} \dots \,)^{\text{shift}}Q_{k'j'\dots}\,,\qquad H_{k}^{k'} (u+i)=H_{k}^{k'}(u)&#10;%\,\qquad \{k,j,\dots\}\in \{1,2,3,4\}  &#10;\end{align*}&#10;\end{document}"/>
  <p:tag name="IGUANATEXSIZE" val="20"/>
  <p:tag name="IGUANATEXCURSOR" val="39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98"/>
  <p:tag name="ORIGINALWIDTH" val="4.003373"/>
  <p:tag name="EMFCHILD" val="Vrai"/>
</p:tagLst>
</file>

<file path=ppt/tags/tag2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97"/>
  <p:tag name="ORIGINALWIDTH" val="4.003373"/>
  <p:tag name="EMFCHILD" val="Vrai"/>
</p:tagLst>
</file>

<file path=ppt/tags/tag2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9"/>
  <p:tag name="ORIGINALWIDTH" val="7.00588"/>
  <p:tag name="EMFCHILD" val="Vrai"/>
</p:tagLst>
</file>

<file path=ppt/tags/tag2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98"/>
  <p:tag name="ORIGINALWIDTH" val="10.00839"/>
  <p:tag name="EMFCHILD" val="Vrai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2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5"/>
  <p:tag name="ORIGINALWIDTH" val="3.002506"/>
  <p:tag name="EMFCHILD" val="Vrai"/>
</p:tagLst>
</file>

<file path=ppt/tags/tag2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7"/>
  <p:tag name="ORIGINALWIDTH" val="9.007566"/>
  <p:tag name="EMFCHILD" val="Vrai"/>
</p:tagLst>
</file>

<file path=ppt/tags/tag2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98"/>
  <p:tag name="ORIGINALWIDTH" val="4.003373"/>
  <p:tag name="EMFCHILD" val="Vrai"/>
</p:tagLst>
</file>

<file path=ppt/tags/tag2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98"/>
  <p:tag name="ORIGINALWIDTH" val="2.001687"/>
  <p:tag name="EMFCHILD" val="Vrai"/>
</p:tagLst>
</file>

<file path=ppt/tags/tag2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98"/>
  <p:tag name="ORIGINALWIDTH" val="4.003373"/>
  <p:tag name="EMFCHILD" val="Vrai"/>
</p:tagLst>
</file>

<file path=ppt/tags/tag2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7"/>
  <p:tag name="ORIGINALWIDTH" val="9.007566"/>
  <p:tag name="EMFCHILD" val="Vrai"/>
</p:tagLst>
</file>

<file path=ppt/tags/tag2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97"/>
  <p:tag name="ORIGINALWIDTH" val="4.003373"/>
  <p:tag name="EMFCHILD" val="Vrai"/>
</p:tagLst>
</file>

<file path=ppt/tags/tag2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98"/>
  <p:tag name="ORIGINALWIDTH" val="2.001687"/>
  <p:tag name="EMFCHILD" val="Vrai"/>
</p:tagLst>
</file>

<file path=ppt/tags/tag2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97"/>
  <p:tag name="ORIGINALWIDTH" val="4.003373"/>
  <p:tag name="EMFCHILD" val="Vrai"/>
</p:tagLst>
</file>

<file path=ppt/tags/tag2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9"/>
  <p:tag name="ORIGINALWIDTH" val="2.001687"/>
  <p:tag name="EMFCHILD" val="Vrai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2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9"/>
  <p:tag name="ORIGINALWIDTH" val="2.001687"/>
  <p:tag name="EMFCHILD" val="Vrai"/>
</p:tagLst>
</file>

<file path=ppt/tags/tag2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9"/>
  <p:tag name="ORIGINALWIDTH" val="2.001687"/>
  <p:tag name="EMFCHILD" val="Vrai"/>
</p:tagLst>
</file>

<file path=ppt/tags/tag2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5"/>
  <p:tag name="ORIGINALWIDTH" val="3.002506"/>
  <p:tag name="EMFCHILD" val="Vrai"/>
</p:tagLst>
</file>

<file path=ppt/tags/tag2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98"/>
  <p:tag name="ORIGINALWIDTH" val="16.01345"/>
  <p:tag name="EMFCHILD" val="Vrai"/>
</p:tagLst>
</file>

<file path=ppt/tags/tag2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.0067"/>
  <p:tag name="EMFCHILD" val="Vrai"/>
</p:tagLst>
</file>

<file path=ppt/tags/tag2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98"/>
  <p:tag name="ORIGINALWIDTH" val="4.003373"/>
  <p:tag name="EMFCHILD" val="Vrai"/>
</p:tagLst>
</file>

<file path=ppt/tags/tag2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98"/>
  <p:tag name="ORIGINALWIDTH" val="2.001687"/>
  <p:tag name="EMFCHILD" val="Vrai"/>
</p:tagLst>
</file>

<file path=ppt/tags/tag2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97"/>
  <p:tag name="ORIGINALWIDTH" val="4.003373"/>
  <p:tag name="EMFCHILD" val="Vrai"/>
</p:tagLst>
</file>

<file path=ppt/tags/tag2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98"/>
  <p:tag name="ORIGINALWIDTH" val="2.001687"/>
  <p:tag name="EMFCHILD" val="Vrai"/>
</p:tagLst>
</file>

<file path=ppt/tags/tag2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9"/>
  <p:tag name="ORIGINALWIDTH" val="7.00588"/>
  <p:tag name="EMFCHILD" val="Vrai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2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98"/>
  <p:tag name="ORIGINALWIDTH" val="2.001687"/>
  <p:tag name="EMFCHILD" val="Vrai"/>
</p:tagLst>
</file>

<file path=ppt/tags/tag2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7"/>
  <p:tag name="ORIGINALWIDTH" val="9.007566"/>
  <p:tag name="EMFCHILD" val="Vrai"/>
</p:tagLst>
</file>

<file path=ppt/tags/tag2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98"/>
  <p:tag name="ORIGINALWIDTH" val="4.003373"/>
  <p:tag name="EMFCHILD" val="Vrai"/>
</p:tagLst>
</file>

<file path=ppt/tags/tag2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98"/>
  <p:tag name="ORIGINALWIDTH" val="2.001687"/>
  <p:tag name="EMFCHILD" val="Vrai"/>
</p:tagLst>
</file>

<file path=ppt/tags/tag2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98"/>
  <p:tag name="ORIGINALWIDTH" val="4.003373"/>
  <p:tag name="EMFCHILD" val="Vrai"/>
</p:tagLst>
</file>

<file path=ppt/tags/tag2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5"/>
  <p:tag name="ORIGINALWIDTH" val="3.002506"/>
  <p:tag name="EMFCHILD" val="Vrai"/>
</p:tagLst>
</file>

<file path=ppt/tags/tag2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98"/>
  <p:tag name="ORIGINALWIDTH" val="6.00506"/>
  <p:tag name="EMFCHILD" val="Vrai"/>
</p:tagLst>
</file>

<file path=ppt/tags/tag2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7"/>
  <p:tag name="ORIGINALWIDTH" val="8.0067"/>
  <p:tag name="EMFCHILD" val="Vrai"/>
</p:tagLst>
</file>

<file path=ppt/tags/tag2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7"/>
  <p:tag name="ORIGINALWIDTH" val="4.003373"/>
  <p:tag name="EMFCHILD" val="Vrai"/>
</p:tagLst>
</file>

<file path=ppt/tags/tag2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5"/>
  <p:tag name="ORIGINALWIDTH" val="3.002506"/>
  <p:tag name="EMFCHILD" val="Vrai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99"/>
  <p:tag name="ORIGINALWIDTH" val="8.0067"/>
  <p:tag name="EMFCHILD" val="Vrai"/>
</p:tagLst>
</file>

<file path=ppt/tags/tag2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7"/>
  <p:tag name="ORIGINALWIDTH" val="9.007566"/>
  <p:tag name="EMFCHILD" val="Vrai"/>
</p:tagLst>
</file>

<file path=ppt/tags/tag2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98"/>
  <p:tag name="ORIGINALWIDTH" val="4.003373"/>
  <p:tag name="EMFCHILD" val="Vrai"/>
</p:tagLst>
</file>

<file path=ppt/tags/tag2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98"/>
  <p:tag name="ORIGINALWIDTH" val="2.001687"/>
  <p:tag name="EMFCHILD" val="Vrai"/>
</p:tagLst>
</file>

<file path=ppt/tags/tag2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98"/>
  <p:tag name="ORIGINALWIDTH" val="4.003373"/>
  <p:tag name="EMFCHILD" val="Vrai"/>
</p:tagLst>
</file>

<file path=ppt/tags/tag2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5"/>
  <p:tag name="ORIGINALWIDTH" val="3.002506"/>
  <p:tag name="EMFCHILD" val="Vrai"/>
</p:tagLst>
</file>

<file path=ppt/tags/tag2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98"/>
  <p:tag name="ORIGINALWIDTH" val="6.00506"/>
  <p:tag name="EMFCHILD" val="Vrai"/>
</p:tagLst>
</file>

<file path=ppt/tags/tag2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5"/>
  <p:tag name="ORIGINALWIDTH" val="3.002506"/>
  <p:tag name="EMFCHILD" val="Vrai"/>
</p:tagLst>
</file>

<file path=ppt/tags/tag2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.006733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Q_{1234}\equiv Q^{5678} =Q_{5678}=1&#10;\end{align*} &#10;&#10;\end{document}"/>
  <p:tag name="IGUANATEXSIZE" val="20"/>
  <p:tag name="IGUANATEXCURSOR" val="301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6.01343"/>
  <p:tag name="EMFCHILD" val="Vrai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2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8.006733"/>
  <p:tag name="EMFCHILD" val="Vrai"/>
</p:tagLst>
</file>

<file path=ppt/tags/tag2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.006733"/>
  <p:tag name="EMFCHILD" val="Vrai"/>
</p:tagLst>
</file>

<file path=ppt/tags/tag2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6.01343"/>
  <p:tag name="EMFCHILD" val="Vrai"/>
</p:tagLst>
</file>

<file path=ppt/tags/tag2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3"/>
  <p:tag name="EMFCHILD" val="Vrai"/>
</p:tagLst>
</file>

<file path=ppt/tags/tag2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.006733"/>
  <p:tag name="EMFCHILD" val="Vrai"/>
</p:tagLst>
</file>

<file path=ppt/tags/tag2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6.01343"/>
  <p:tag name="EMFCHILD" val="Vrai"/>
</p:tagLst>
</file>

<file path=ppt/tags/tag2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3"/>
  <p:tag name="EMFCHILD" val="Vrai"/>
</p:tagLst>
</file>

<file path=ppt/tags/tag2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7"/>
  <p:tag name="EMFCHILD" val="Vrai"/>
</p:tagLst>
</file>

<file path=ppt/tags/tag2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.006732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Q^{13467}\equiv Q_{258 }\,&#10;\end{align*} &#10;\end{document}"/>
  <p:tag name="IGUANATEXSIZE" val="20"/>
  <p:tag name="IGUANATEXCURSOR" val="316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20.01681"/>
  <p:tag name="EMFCHILD" val="Vrai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2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8.006732"/>
  <p:tag name="EMFCHILD" val="Vrai"/>
</p:tagLst>
</file>

<file path=ppt/tags/tag2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.006732"/>
  <p:tag name="EMFCHILD" val="Vrai"/>
</p:tagLst>
</file>

<file path=ppt/tags/tag2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2.01008"/>
  <p:tag name="EMFCHILD" val="Vrai"/>
</p:tagLst>
</file>

<file path=ppt/tags/tag2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.006732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Q^{\{A\}}\equiv Q_{F\backslash A}\,,\qquad A\subset F\equiv\{12345678\}&#10;\end{align*}&#10;&#10;\end{document}"/>
  <p:tag name="IGUANATEXSIZE" val="20"/>
  <p:tag name="IGUANATEXCURSOR" val="361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2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2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2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2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8.006732"/>
  <p:tag name="EMFCHILD" val="Vrai"/>
</p:tagLst>
</file>

<file path=ppt/tags/tag2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.006732"/>
  <p:tag name="EMFCHILD" val="Vrai"/>
</p:tagLst>
</file>

<file path=ppt/tags/tag2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2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2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2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2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2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7.005866"/>
  <p:tag name="EMFCHILD" val="Vrai"/>
</p:tagLst>
</file>

<file path=ppt/tags/tag2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2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8.006732"/>
  <p:tag name="EMFCHILD" val="Vrai"/>
</p:tagLst>
</file>

<file path=ppt/tags/tag2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5.004212"/>
  <p:tag name="EMFCHILD" val="Vrai"/>
</p:tagLst>
</file>

<file path=ppt/tags/tag2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0.03362"/>
  <p:tag name="EMFCHILD" val="Vrai"/>
</p:tagLst>
</file>

<file path=ppt/tags/tag2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5.004212"/>
  <p:tag name="EMFCHILD" val="Vrai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4991"/>
  <p:tag name="BMPHEIGHT" val="366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{\cal S}_{SYM}=\frac{1}{\lambda} \int d^4x\,{\rm Tr}\(F^2+({\cal D}\Phi)^2+ \bar\Psi{\cal D}\Psi +\bar\Psi\Phi\Psi+[\Phi,\Phi]^2\)$$&#10;\end{document}&#10;"/>
  <p:tag name="TRANSPARENT" val="Fals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\rho(x)=1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84"/>
  <p:tag name="PICTUREFILESIZE" val="3752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3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575"/>
  <p:tag name="BMPHEIGHT" val="175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\hat\omega_{ab}(u+i)=\hat\omega_{ab}(u)$$&#10;\end{document}"/>
  <p:tag name="TRANSPARENT" val="False"/>
</p:tagLst>
</file>

<file path=ppt/tags/tag3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166"/>
  <p:tag name="BMPHEIGHT" val="3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\omega^{ij}=(\omega)^{-1}_{kl}=-\frac{1}{2}\epsilon^{ijkl}\omega_{kl},\quad&#10; {\rm Pf}(\omega)=1$$&#10;\end{document}"/>
  <p:tag name="TRANSPARENT" val="False"/>
</p:tagLst>
</file>

<file path=ppt/tags/tag3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78563"/>
  <p:tag name="ORIGINALWIDTH" val="62.24911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bf{Q}_j^{\uparrow}\,=\,\hat\omega_{jk} &#10;\mathbf{Q}^{k\downarrow}&#10;\end{align*}&#10;&#10;\end{document}"/>
  <p:tag name="IGUANATEXSIZE" val="20"/>
  <p:tag name="IGUANATEXCURSOR" val="308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3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79709"/>
  <p:tag name="ORIGINALWIDTH" val="61.90277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bf{Q}^{j\downarrow}\,=\,\hat\omega^{jk} &#10;\mathbf{Q}_{k}^{\uparrow}&#10;\end{align*}&#10;&#10;\end{document}"/>
  <p:tag name="IGUANATEXSIZE" val="20"/>
  <p:tag name="IGUANATEXCURSOR" val="30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3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.006734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bf{Q}^{j\downarrow}\,=\,\hat\omega^{jk} &#10;\mathbf{Q}_{k}^{\uparrow}&#10;\end{align*}&#10;&#10;\end{document}"/>
  <p:tag name="IGUANATEXSIZE" val="20"/>
  <p:tag name="IGUANATEXCURSOR" val="30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3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8"/>
  <p:tag name="ORIGINALWIDTH" val="4.003347"/>
  <p:tag name="EMFCHILD" val="Vrai"/>
</p:tagLst>
</file>

<file path=ppt/tags/tag3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8"/>
  <p:tag name="ORIGINALWIDTH" val="5.004214"/>
  <p:tag name="EMFCHILD" val="Vrai"/>
</p:tagLst>
</file>

<file path=ppt/tags/tag3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4"/>
  <p:tag name="EMFCHILD" val="Vrai"/>
</p:tagLst>
</file>

<file path=ppt/tags/tag3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4.003347"/>
  <p:tag name="EMFCHILD" val="Vrai"/>
</p:tagLst>
</file>

<file path=ppt/tags/tag3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7.005868"/>
  <p:tag name="EMFCHILD" val="Vrai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3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8"/>
  <p:tag name="ORIGINALWIDTH" val="4.003347"/>
  <p:tag name="EMFCHILD" val="Vrai"/>
</p:tagLst>
</file>

<file path=ppt/tags/tag3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4.003347"/>
  <p:tag name="EMFCHILD" val="Vrai"/>
</p:tagLst>
</file>

<file path=ppt/tags/tag3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.006734"/>
  <p:tag name="EMFCHILD" val="Vrai"/>
</p:tagLst>
</file>

<file path=ppt/tags/tag3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8"/>
  <p:tag name="ORIGINALWIDTH" val="5.004214"/>
  <p:tag name="EMFCHILD" val="Vrai"/>
</p:tagLst>
</file>

<file path=ppt/tags/tag3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4.003347"/>
  <p:tag name="EMFCHILD" val="Vrai"/>
</p:tagLst>
</file>

<file path=ppt/tags/tag3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.006734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bf{Q}_j^{\uparrow}\,=\,\hat\omega_{jk} &#10;\mathbf{Q}^{k\downarrow}&#10;\end{align*}&#10;&#10;\end{document}"/>
  <p:tag name="IGUANATEXSIZE" val="20"/>
  <p:tag name="IGUANATEXCURSOR" val="308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3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4"/>
  <p:tag name="EMFCHILD" val="Vrai"/>
</p:tagLst>
</file>

<file path=ppt/tags/tag3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7"/>
  <p:tag name="EMFCHILD" val="Vrai"/>
</p:tagLst>
</file>

<file path=ppt/tags/tag3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4"/>
  <p:tag name="EMFCHILD" val="Vrai"/>
</p:tagLst>
</file>

<file path=ppt/tags/tag3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4.003347"/>
  <p:tag name="EMFCHILD" val="Vrai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3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7.005868"/>
  <p:tag name="EMFCHILD" val="Vrai"/>
</p:tagLst>
</file>

<file path=ppt/tags/tag3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7"/>
  <p:tag name="EMFCHILD" val="Vrai"/>
</p:tagLst>
</file>

<file path=ppt/tags/tag3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4.003347"/>
  <p:tag name="EMFCHILD" val="Vrai"/>
</p:tagLst>
</file>

<file path=ppt/tags/tag3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.006734"/>
  <p:tag name="EMFCHILD" val="Vrai"/>
</p:tagLst>
</file>

<file path=ppt/tags/tag3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4.003347"/>
  <p:tag name="EMFCHILD" val="Vrai"/>
</p:tagLst>
</file>

<file path=ppt/tags/tag3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4"/>
  <p:tag name="EMFCHILD" val="Vrai"/>
</p:tagLst>
</file>

<file path=ppt/tags/tag3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78563"/>
  <p:tag name="ORIGINALWIDTH" val="33.43493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bf{Q}_j^{\uparrow}\,\, &#10;\mathbf{Q}^{j\uparrow}&#10;\end{align*}&#10;&#10;\end{document}"/>
  <p:tag name="IGUANATEXSIZE" val="20"/>
  <p:tag name="IGUANATEXCURSOR" val="312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3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78567"/>
  <p:tag name="ORIGINALWIDTH" val="33.43493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bf{Q}_j^{\downarrow}\,\, &#10;\mathbf{Q}^{j\downarrow}&#10;\end{align*}&#10;&#10;\end{document}"/>
  <p:tag name="IGUANATEXSIZE" val="20"/>
  <p:tag name="IGUANATEXCURSOR" val="32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3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.006734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bf{Q}_j^{\downarrow}\,\, &#10;\mathbf{Q}^{j\downarrow}&#10;\end{align*}&#10;&#10;\end{document}"/>
  <p:tag name="IGUANATEXSIZE" val="20"/>
  <p:tag name="IGUANATEXCURSOR" val="32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3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4"/>
  <p:tag name="EMFCHILD" val="Vrai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7"/>
  <p:tag name="EMFCHILD" val="Vrai"/>
</p:tagLst>
</file>

<file path=ppt/tags/tag3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.006734"/>
  <p:tag name="EMFCHILD" val="Vrai"/>
</p:tagLst>
</file>

<file path=ppt/tags/tag3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7"/>
  <p:tag name="EMFCHILD" val="Vrai"/>
</p:tagLst>
</file>

<file path=ppt/tags/tag3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4"/>
  <p:tag name="EMFCHILD" val="Vrai"/>
</p:tagLst>
</file>

<file path=ppt/tags/tag3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.006733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bf{Q}_j^{\uparrow}\,\, &#10;\mathbf{Q}^{j\uparrow}&#10;\end{align*}&#10;&#10;\end{document}"/>
  <p:tag name="IGUANATEXSIZE" val="20"/>
  <p:tag name="IGUANATEXCURSOR" val="312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3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3"/>
  <p:tag name="EMFCHILD" val="Vrai"/>
</p:tagLst>
</file>

<file path=ppt/tags/tag3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7"/>
  <p:tag name="EMFCHILD" val="Vrai"/>
</p:tagLst>
</file>

<file path=ppt/tags/tag3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.006733"/>
  <p:tag name="EMFCHILD" val="Vrai"/>
</p:tagLst>
</file>

<file path=ppt/tags/tag3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7"/>
  <p:tag name="EMFCHILD" val="Vrai"/>
</p:tagLst>
</file>

<file path=ppt/tags/tag3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3"/>
  <p:tag name="EMFCHILD" val="Vrai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3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475"/>
  <p:tag name="BMPHEIGHT" val="225"/>
  <p:tag name="SOURCE" val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\newcommand{\bP}{{\bf P}}&#10;\newcommand{\bQ}{{\bf Q}}&#10;&#10;&#10;\newcommand{\es}{\,\backslash\hskip-0.37cm 0}&#10;\def\sH{\slash\!\!\!\! H}&#10;\def\pint{-\hskip-0.41cm \int}&#10;&#10;\begin{document}&#10;$&#10;\bQ_j\,\, &#10;\bQ^j&#10;$                                              &#10;\end{document}"/>
  <p:tag name="TRANSPARENT" val="False"/>
</p:tagLst>
</file>

<file path=ppt/tags/tag3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475"/>
  <p:tag name="BMPHEIGHT" val="225"/>
  <p:tag name="SOURCE" val="\documentclass{slides}\pagestyle{empty}&#10;&#10;\def\eps{{\epsilon}}&#10;\def\o{{\omega}}&#10;\def\a{{\alpha}}&#10;\def\si{{\sigma}}&#10;&#10;\def\L{\Lambda}&#10;\def\l{\lambda}&#10;\def\e{\epsilon}&#10;\def\om{\omega}&#10;\def\s{\sigma}&#10;\def\a{\alpha}&#10;\def\b{\beta}&#10;\def\th{\theta}&#10;&#10;\def\bP{{\bf P}}&#10;\def\bQ{{\bf Q}}&#10;\def\lan{\langle}&#10;\def\ran{\rangle}&#10;\def\&lt;{\langle}&#10;\def\&gt;{\rangle}&#10;\def\Det{\rm Det~}&#10;&#10;\def\sG{\,\slash\!\!\!\! G}&#10;\def\sH{\slash\!\!\!\! H}&#10;\def\pint{-\hskip-0.41cm \int}&#10;&#10;\begin{document}&#10;$\tilde\bQ_{j}\,\,\tilde\bQ^j$&#10;\end{document}"/>
  <p:tag name="TRANSPARENT" val="False"/>
</p:tagLst>
</file>

<file path=ppt/tags/tag3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566"/>
  <p:tag name="BMPHEIGHT" val="175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\check\mu_{ab}(u+i)=\check\mu_{ab}(u)$$&#10;\end{document}"/>
  <p:tag name="TRANSPARENT" val="False"/>
</p:tagLst>
</file>

<file path=ppt/tags/tag3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55551"/>
  <p:tag name="ORIGINALWIDTH" val="56.48536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bf{P}_a^{\downarrow}=\check\mu_{ab}\mathbf{P}^{b\uparrow}&#10;\end{align*}&#10;&#10;\end{document}"/>
  <p:tag name="IGUANATEXSIZE" val="20"/>
  <p:tag name="IGUANATEXCURSOR" val="308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3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79709"/>
  <p:tag name="ORIGINALWIDTH" val="57.06386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bf{P}^{a\uparrow}=\check\mu^{ab}\mathbf{P}_{b}^{\uparrow}&#10;\end{align*}&#10;&#10;\end{document}"/>
  <p:tag name="IGUANATEXSIZE" val="20"/>
  <p:tag name="IGUANATEXCURSOR" val="30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3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55551"/>
  <p:tag name="ORIGINALWIDTH" val="51.14981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check\mu^{ab}\check\mu_{bc}=\delta^a_{c}&#10;\end{align*}&#10;&#10;\end{document}"/>
  <p:tag name="IGUANATEXSIZE" val="20"/>
  <p:tag name="IGUANATEXCURSOR" val="31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3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"/>
  <p:tag name="ORIGINALWIDTH" val="4.003347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check\mu^{ab}\check\mu_{bc}=\delta^a_{c}&#10;\end{align*}&#10;&#10;\end{document}"/>
  <p:tag name="IGUANATEXSIZE" val="20"/>
  <p:tag name="IGUANATEXCURSOR" val="31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3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1"/>
  <p:tag name="ORIGINALWIDTH" val="6.00504"/>
  <p:tag name="EMFCHILD" val="Vrai"/>
</p:tagLst>
</file>

<file path=ppt/tags/tag3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"/>
  <p:tag name="ORIGINALWIDTH" val="8.006733"/>
  <p:tag name="EMFCHILD" val="Vrai"/>
</p:tagLst>
</file>

<file path=ppt/tags/tag3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"/>
  <p:tag name="ORIGINALWIDTH" val="4.003347"/>
  <p:tag name="EMFCHILD" val="Vrai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3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1"/>
  <p:tag name="ORIGINALWIDTH" val="6.00504"/>
  <p:tag name="EMFCHILD" val="Vrai"/>
</p:tagLst>
</file>

<file path=ppt/tags/tag3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"/>
  <p:tag name="ORIGINALWIDTH" val="7.005867"/>
  <p:tag name="EMFCHILD" val="Vrai"/>
</p:tagLst>
</file>

<file path=ppt/tags/tag3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5"/>
  <p:tag name="ORIGINALWIDTH" val="8.006733"/>
  <p:tag name="EMFCHILD" val="Vrai"/>
</p:tagLst>
</file>

<file path=ppt/tags/tag3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1"/>
  <p:tag name="ORIGINALWIDTH" val="5.004213"/>
  <p:tag name="EMFCHILD" val="Vrai"/>
</p:tagLst>
</file>

<file path=ppt/tags/tag3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3"/>
  <p:tag name="EMFCHILD" val="Vrai"/>
</p:tagLst>
</file>

<file path=ppt/tags/tag3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4.003347"/>
  <p:tag name="EMFCHILD" val="Vrai"/>
</p:tagLst>
</file>

<file path=ppt/tags/tag3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8.006733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bf{P}^{a\uparrow}=\check\mu^{ab}\mathbf{P}_{b}^{\uparrow}&#10;\end{align*}&#10;&#10;\end{document}"/>
  <p:tag name="IGUANATEXSIZE" val="20"/>
  <p:tag name="IGUANATEXCURSOR" val="30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3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5.004213"/>
  <p:tag name="EMFCHILD" val="Vrai"/>
</p:tagLst>
</file>

<file path=ppt/tags/tag3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8"/>
  <p:tag name="ORIGINALWIDTH" val="5.004213"/>
  <p:tag name="EMFCHILD" val="Vrai"/>
</p:tagLst>
</file>

<file path=ppt/tags/tag3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3"/>
  <p:tag name="EMFCHILD" val="Vrai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4.003347"/>
  <p:tag name="EMFCHILD" val="Vrai"/>
</p:tagLst>
</file>

<file path=ppt/tags/tag3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6.00504"/>
  <p:tag name="EMFCHILD" val="Vrai"/>
</p:tagLst>
</file>

<file path=ppt/tags/tag3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8.006733"/>
  <p:tag name="EMFCHILD" val="Vrai"/>
</p:tagLst>
</file>

<file path=ppt/tags/tag3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8.006733"/>
  <p:tag name="EMFCHILD" val="Vrai"/>
</p:tagLst>
</file>

<file path=ppt/tags/tag3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8"/>
  <p:tag name="ORIGINALWIDTH" val="5.004213"/>
  <p:tag name="EMFCHILD" val="Vrai"/>
</p:tagLst>
</file>

<file path=ppt/tags/tag3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4.003347"/>
  <p:tag name="EMFCHILD" val="Vrai"/>
</p:tagLst>
</file>

<file path=ppt/tags/tag3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1"/>
  <p:tag name="ORIGINALWIDTH" val="8.006733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bf{P}_a^{\downarrow}=\check\mu_{ab}\mathbf{P}^{b\uparrow}&#10;\end{align*}&#10;&#10;\end{document}"/>
  <p:tag name="IGUANATEXSIZE" val="20"/>
  <p:tag name="IGUANATEXCURSOR" val="308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3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6"/>
  <p:tag name="ORIGINALWIDTH" val="5.004213"/>
  <p:tag name="EMFCHILD" val="Vrai"/>
</p:tagLst>
</file>

<file path=ppt/tags/tag3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3"/>
  <p:tag name="EMFCHILD" val="Vrai"/>
</p:tagLst>
</file>

<file path=ppt/tags/tag3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5"/>
  <p:tag name="ORIGINALWIDTH" val="8.006733"/>
  <p:tag name="EMFCHILD" val="Vrai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3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"/>
  <p:tag name="ORIGINALWIDTH" val="4.003347"/>
  <p:tag name="EMFCHILD" val="Vrai"/>
</p:tagLst>
</file>

<file path=ppt/tags/tag3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1"/>
  <p:tag name="ORIGINALWIDTH" val="6.00504"/>
  <p:tag name="EMFCHILD" val="Vrai"/>
</p:tagLst>
</file>

<file path=ppt/tags/tag3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"/>
  <p:tag name="ORIGINALWIDTH" val="8.006733"/>
  <p:tag name="EMFCHILD" val="Vrai"/>
</p:tagLst>
</file>

<file path=ppt/tags/tag3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1"/>
  <p:tag name="ORIGINALWIDTH" val="8.006733"/>
  <p:tag name="EMFCHILD" val="Vrai"/>
</p:tagLst>
</file>

<file path=ppt/tags/tag3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"/>
  <p:tag name="ORIGINALWIDTH" val="4.003347"/>
  <p:tag name="EMFCHILD" val="Vrai"/>
</p:tagLst>
</file>

<file path=ppt/tags/tag3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6"/>
  <p:tag name="ORIGINALWIDTH" val="5.004213"/>
  <p:tag name="EMFCHILD" val="Vrai"/>
</p:tagLst>
</file>

<file path=ppt/tags/tag3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78567"/>
  <p:tag name="ORIGINALWIDTH" val="32.13284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bf{P}_j^{\uparrow}\,\, &#10;\mathbf{P}^{j\uparrow}&#10;\end{align*}&#10;&#10;\end{document}"/>
  <p:tag name="IGUANATEXSIZE" val="20"/>
  <p:tag name="IGUANATEXCURSOR" val="314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3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78563"/>
  <p:tag name="ORIGINALWIDTH" val="32.13284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bf{P}_j^{\downarrow}\,\, &#10;\mathbf{P}^{j\downarrow}&#10;\end{align*}&#10;&#10;\end{document}"/>
  <p:tag name="IGUANATEXSIZE" val="20"/>
  <p:tag name="IGUANATEXCURSOR" val="316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3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8.006734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bf{P}_j^{\downarrow}\,\, &#10;\mathbf{P}^{j\downarrow}&#10;\end{align*}&#10;&#10;\end{document}"/>
  <p:tag name="IGUANATEXSIZE" val="20"/>
  <p:tag name="IGUANATEXCURSOR" val="316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3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4"/>
  <p:tag name="EMFCHILD" val="Vrai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3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7"/>
  <p:tag name="EMFCHILD" val="Vrai"/>
</p:tagLst>
</file>

<file path=ppt/tags/tag3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8.006734"/>
  <p:tag name="EMFCHILD" val="Vrai"/>
</p:tagLst>
</file>

<file path=ppt/tags/tag3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7"/>
  <p:tag name="EMFCHILD" val="Vrai"/>
</p:tagLst>
</file>

<file path=ppt/tags/tag3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4"/>
  <p:tag name="EMFCHILD" val="Vrai"/>
</p:tagLst>
</file>

<file path=ppt/tags/tag3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4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bf{P}_j^{\uparrow}\,\, &#10;\mathbf{P}^{j\uparrow}&#10;\end{align*}&#10;&#10;\end{document}"/>
  <p:tag name="IGUANATEXSIZE" val="20"/>
  <p:tag name="IGUANATEXCURSOR" val="314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3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4"/>
  <p:tag name="EMFCHILD" val="Vrai"/>
</p:tagLst>
</file>

<file path=ppt/tags/tag3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7"/>
  <p:tag name="EMFCHILD" val="Vrai"/>
</p:tagLst>
</file>

<file path=ppt/tags/tag3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4"/>
  <p:tag name="EMFCHILD" val="Vrai"/>
</p:tagLst>
</file>

<file path=ppt/tags/tag3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7"/>
  <p:tag name="EMFCHILD" val="Vrai"/>
</p:tagLst>
</file>

<file path=ppt/tags/tag3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4"/>
  <p:tag name="EMFCHILD" val="Vrai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3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508"/>
  <p:tag name="BMPHEIGHT" val="150"/>
  <p:tag name="SOURCE" val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\newcommand{\bP}{{\bf P}}&#10;\newcommand{\bQ}{{\bf Q}}&#10;&#10;&#10;\newcommand{\es}{\,\backslash\hskip-0.37cm 0}&#10;\def\sH{\slash\!\!\!\! H}&#10;\def\pint{-\hskip-0.41cm \int}&#10;&#10;\begin{document}&#10;$&#10;\bP_a\,\,\, &#10;\bP^a&#10;$                                              &#10;\end{document}"/>
  <p:tag name="TRANSPARENT" val="False"/>
</p:tagLst>
</file>

<file path=ppt/tags/tag3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508"/>
  <p:tag name="BMPHEIGHT" val="175"/>
  <p:tag name="SOURCE" val="\documentclass{slides}\pagestyle{empty}&#10;&#10;\def\eps{{\epsilon}}&#10;\def\o{{\omega}}&#10;\def\a{{\alpha}}&#10;\def\si{{\sigma}}&#10;&#10;\def\L{\Lambda}&#10;\def\l{\lambda}&#10;\def\e{\epsilon}&#10;\def\om{\omega}&#10;\def\s{\sigma}&#10;\def\a{\alpha}&#10;\def\b{\beta}&#10;\def\th{\theta}&#10;&#10;\def\bP{{\bf P}}&#10;\def\bQ{{\bf Q}}&#10;\def\lan{\langle}&#10;\def\ran{\rangle}&#10;\def\&lt;{\langle}&#10;\def\&gt;{\rangle}&#10;\def\Det{\rm Det~}&#10;&#10;\def\sG{\,\slash\!\!\!\! G}&#10;\def\sH{\slash\!\!\!\! H}&#10;\def\pint{-\hskip-0.41cm \int}&#10;&#10;\begin{document}&#10;$\tilde\bP_{a}\,\,\,\tilde\bP^a$&#10;\end{document}"/>
  <p:tag name="TRANSPARENT" val="False"/>
</p:tagLst>
</file>

<file path=ppt/tags/tag3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25"/>
  <p:tag name="BMPHEIGHT" val="150"/>
  <p:tag name="SOURCE" val="\documentclass{slides}\pagestyle{empty}&#10;&#10;\usepackage{amsmath,amsfonts,amsthm,graphicx}&#10;&#10;\newcommand\IM{{\rm Im}\,}&#10;\renewcommand{\Im}{{\rm Im}\,}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\def\tP{{\tilde P}}&#10;\def\bQ{{\bf Q}}&#10;\def\bP{{\bf P}}&#10;\def\tQ{{\tilde Q}}&#10;\def\wT{{\mathbb{T}}}&#10;\def\sT{{\mathscr T}}&#10;\def\CF{{\cal F}}&#10;\def\cA{{\cal A}}&#10;&#10;    &#10;\begin{document}&#10;\begin{equation*}&#10;\tilde \bP&#10;\end{equation*}&#10;\end{document}"/>
  <p:tag name="TRANSPARENT" val="True"/>
</p:tagLst>
</file>

<file path=ppt/tags/tag3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25"/>
  <p:tag name="BMPHEIGHT" val="125"/>
  <p:tag name="SOURCE" val="\documentclass{slides}\pagestyle{empty}&#10;&#10;\usepackage{amsmath,amsfonts,amsthm,graphicx}&#10;&#10;\newcommand\IM{{\rm Im}\,}&#10;\renewcommand{\Im}{{\rm Im}\,}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\def\tP{{\tilde P}}&#10;\def\bQ{{\bf Q}}&#10;\def\bP{{\bf P}}&#10;\def\tQ{{\tilde Q}}&#10;\def\wT{{\mathbb{T}}}&#10;\def\sT{{\mathscr T}}&#10;\def\CF{{\cal F}}&#10;\def\cA{{\cal A}}&#10;&#10;    &#10;\begin{document}&#10;\begin{equation*}&#10;\bP&#10;\end{equation*}&#10;\end{document}"/>
  <p:tag name="TRANSPARENT" val="True"/>
</p:tagLst>
</file>

<file path=ppt/tags/tag3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916"/>
  <p:tag name="BMPHEIGHT" val="208"/>
  <p:tag name="SOURCE" val="\documentclass{slides}\pagestyle{empty}&#10;&#10;\def\eps{{\epsilon}}&#10;\def\o{{\omega}}&#10;\def\a{{\alpha}}&#10;\def\si{{\sigma}}&#10;&#10;\def\L{\Lambda}&#10;\def\l{\lambda}&#10;\def\e{\epsilon}&#10;\def\om{\omega}&#10;\def\s{\sigma}&#10;\def\a{\alpha}&#10;\def\b{\beta}&#10;\def\th{\theta}&#10;&#10;\def\bP{{\bf P}}&#10;\def\bQ{{\bf Q}}&#10;\def\lan{\langle}&#10;\def\ran{\rangle}&#10;\def\&lt;{\langle}&#10;\def\&gt;{\rangle}&#10;\def\Det{\rm Det~}&#10;&#10;\def\sG{\,\slash\!\!\!\! G}&#10;\def\sH{\slash\!\!\!\! H}&#10;\def\pint{-\hskip-0.41cm \int}&#10;&#10;\begin{document}&#10;$$\tilde\bP_{a}=\mu_{ab}\bP^b$$&#10;\end{document}"/>
  <p:tag name="TRANSPARENT" val="False"/>
</p:tagLst>
</file>

<file path=ppt/tags/tag3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566"/>
  <p:tag name="BMPHEIGHT" val="175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\tilde\mu_{ab}(u)=\mu_{ab}(u+i)$$&#10;\end{document}"/>
  <p:tag name="TRANSPARENT" val="False"/>
</p:tagLst>
</file>

<file path=ppt/tags/tag3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850"/>
  <p:tag name="BMPHEIGHT" val="200"/>
  <p:tag name="SOURCE" val="\documentclass{slides}\pagestyle{empty}&#10;&#10;\def\eps{{\epsilon}}&#10;\def\o{{\omega}}&#10;\def\a{{\alpha}}&#10;\def\si{{\sigma}}&#10;&#10;\def\L{\Lambda}&#10;\def\l{\lambda}&#10;\def\e{\epsilon}&#10;\def\om{\omega}&#10;\def\s{\sigma}&#10;\def\a{\alpha}&#10;\def\b{\beta}&#10;\def\th{\theta}&#10;&#10;\def\bP{{\bf P}}&#10;\def\bQ{{\bf Q}}&#10;\def\lan{\langle}&#10;\def\ran{\rangle}&#10;\def\&lt;{\langle}&#10;\def\&gt;{\rangle}&#10;\def\Det{\rm Det~}&#10;&#10;\def\sG{\,\slash\!\!\!\! G}&#10;\def\sH{\slash\!\!\!\! H}&#10;\def\pint{-\hskip-0.41cm \int}&#10;&#10;\begin{document}&#10;$$\bQ_{j}\,\,{\rm and}\,\,\omega_{ij}$$&#10;\end{document}"/>
  <p:tag name="TRANSPARENT" val="False"/>
</p:tagLst>
</file>

<file path=ppt/tags/tag3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950"/>
  <p:tag name="BMPHEIGHT" val="241"/>
  <p:tag name="SOURCE" val="\documentclass{slides}\pagestyle{empty}&#10;&#10;\def\eps{{\epsilon}}&#10;\def\o{{\omega}}&#10;\def\a{{\alpha}}&#10;\def\si{{\sigma}}&#10;&#10;\def\L{\Lambda}&#10;\def\l{\lambda}&#10;\def\e{\epsilon}&#10;\def\om{\omega}&#10;\def\s{\sigma}&#10;\def\a{\alpha}&#10;\def\b{\beta}&#10;\def\th{\theta}&#10;&#10;\def\bP{{\bf P}}&#10;\def\bQ{{\bf Q}}&#10;\def\lan{\langle}&#10;\def\ran{\rangle}&#10;\def\&lt;{\langle}&#10;\def\&gt;{\rangle}&#10;\def\Det{\rm Det~}&#10;&#10;\def\sG{\,\slash\!\!\!\! G}&#10;\def\sH{\slash\!\!\!\! H}&#10;\def\pint{-\hskip-0.41cm \int}&#10;&#10;\begin{document}&#10;$$\tilde\bQ_{j}=\omega_{jk}\bQ^k$$&#10;\end{document}"/>
  <p:tag name="TRANSPARENT" val="False"/>
</p:tagLst>
</file>

<file path=ppt/tags/tag3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4.03614"/>
  <p:tag name="ORIGINALWIDTH" val="185.0514"/>
  <p:tag name="OUTPUTTYPE" val="SVG"/>
  <p:tag name="IGUANATEXVERSION" val="159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\omega^{ij}(u)=\omega^{ij}(u+i)$$&#10;\end{document}"/>
  <p:tag name="IGUANATEXSIZE" val="20"/>
  <p:tag name="IGUANATEXCURSOR" val="58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3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925"/>
  <p:tag name="BMPHEIGHT" val="225"/>
  <p:tag name="SOURCE" val="\documentclass{slides}\pagestyle{empty}&#10;&#10;\def\eps{{\epsilon}}&#10;\def\o{{\omega}}&#10;\def\a{{\alpha}}&#10;\def\si{{\sigma}}&#10;&#10;\def\L{\Lambda}&#10;\def\l{\lambda}&#10;\def\e{\epsilon}&#10;\def\om{\omega}&#10;\def\s{\sigma}&#10;\def\a{\alpha}&#10;\def\b{\beta}&#10;\def\th{\theta}&#10;&#10;\def\bP{{\bf P}}&#10;\def\bQ{{\bf Q}}&#10;\def\lan{\langle}&#10;\def\ran{\rangle}&#10;\def\&lt;{\langle}&#10;\def\&gt;{\rangle}&#10;\def\Det{\rm Det~}&#10;&#10;\def\sG{\,\slash\!\!\!\! G}&#10;\def\sH{\slash\!\!\!\! H}&#10;\def\pint{-\hskip-0.41cm \int}&#10;&#10;\begin{document}&#10;$$\omega_{jk}(u+i)-\omega_{jk}(u)=\bQ_{k}\tilde\bQ_j-\bQ_{j}\tilde\bQ_k&#10;$$&#10;\end{document}"/>
  <p:tag name="TRANSPARENT" val="Fals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475"/>
  <p:tag name="BMPHEIGHT" val="20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x^\mu\rightarrow x'^\mu,\qquad dx'^2=\rho^2(x)dx^2$$&#10;\end{document}"/>
  <p:tag name="TRANSPARENT" val="False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833"/>
  <p:tag name="BMPHEIGHT" val="191"/>
  <p:tag name="SOURCE" val="\documentclass{slides}\pagestyle{empty}&#10;&#10;\def\eps{{\epsilon}}&#10;\def\o{{\omega}}&#10;\def\a{{\alpha}}&#10;\def\si{{\sigma}}&#10;&#10;\def\L{\Lambda}&#10;\def\l{\lambda}&#10;\def\e{\epsilon}&#10;\def\om{\omega}&#10;\def\s{\sigma}&#10;\def\a{\alpha}&#10;\def\b{\beta}&#10;\def\th{\theta}&#10;&#10;\def\bP{{\bf P}}&#10;\def\bQ{{\bf Q}}&#10;\def\lan{\langle}&#10;\def\ran{\rangle}&#10;\def\&lt;{\langle}&#10;\def\&gt;{\rangle}&#10;\def\Det{\rm Det~}&#10;&#10;\def\sG{\,\slash\!\!\!\! G}&#10;\def\sH{\slash\!\!\!\! H}&#10;\def\pint{-\hskip-0.41cm \int}&#10;&#10;\begin{document}&#10;$$\mu_{ab}(u+i)-\mu_{ab}(u)=\bP_{a}\tilde\bP_b-\bP_{b}\tilde\bP_a$$&#10;\end{document}"/>
  <p:tag name="TRANSPARENT" val="False"/>
</p:tagLst>
</file>

<file path=ppt/tags/tag3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25"/>
  <p:tag name="BMPHEIGHT" val="150"/>
  <p:tag name="SOURCE" val="\documentclass{slides}\pagestyle{empty}&#10;&#10;\usepackage{amsmath,amsfonts,amsthm,graphicx}&#10;&#10;\newcommand\IM{{\rm Im}\,}&#10;\renewcommand{\Im}{{\rm Im}\,}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\def\tP{{\tilde P}}&#10;\def\bQ{{\bf Q}}&#10;\def\bP{{\bf P}}&#10;\def\tQ{{\tilde Q}}&#10;\def\wT{{\mathbb{T}}}&#10;\def\sT{{\mathscr T}}&#10;\def\CF{{\cal F}}&#10;\def\cA{{\cal A}}&#10;&#10;    &#10;\begin{document}&#10;\begin{equation*}&#10;\tilde \bP&#10;\end{equation*}&#10;\end{document}"/>
  <p:tag name="TRANSPARENT" val="True"/>
</p:tagLst>
</file>

<file path=ppt/tags/tag3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1.58043"/>
  <p:tag name="ORIGINALWIDTH" val="218.503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u_{ab}=-\frac{1}{2}Q_{ab,4+i,4+j}^-\,\omega^{ij}\,,\qquad  a,b,i,j\in\{1,2,3,4\}&#10;\end{align*}&#10;&#10;\end{document}"/>
  <p:tag name="IGUANATEXSIZE" val="20"/>
  <p:tag name="IGUANATEXCURSOR" val="358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3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616"/>
  <p:tag name="BMPHEIGHT" val="241"/>
  <p:tag name="SOURCE" val="\documentclass{slides}\pagestyle{empty}&#10;&#10;\def\eps{{\epsilon}}&#10;\def\o{{\omega}}&#10;\def\a{{\alpha}}&#10;\def\si{{\sigma}}&#10;&#10;\def\L{\Lambda}&#10;\def\l{\lambda}&#10;\def\e{\epsilon}&#10;\def\om{\omega}&#10;\def\s{\sigma}&#10;\def\a{\alpha}&#10;\def\b{\beta}&#10;\def\th{\theta}&#10;&#10;\def\bP{{\bf P}}&#10;\def\bQ{{\bf Q}}&#10;\def\lan{\langle}&#10;\def\ran{\rangle}&#10;\def\&lt;{\langle}&#10;\def\&gt;{\rangle}&#10;\def\Det{\rm Det~}&#10;&#10;\def\sG{\,\slash\!\!\!\! G}&#10;\def\sH{\slash\!\!\!\! H}&#10;\def\pint{-\hskip-0.41cm \int}&#10;&#10;\begin{document}&#10;$$\mu_{ab}^{++}-\mu_{ab}&#10;=\bP_{a}\bP^c\mu_{bc}-\bP_{b}\bP^c\mu_{ac}$$&#10;\end{document}"/>
  <p:tag name="TRANSPARENT" val="False"/>
</p:tagLst>
</file>

<file path=ppt/tags/tag3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6.00503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u_{ab}=-\frac{1}{2}Q_{ab,4+i,4+j}^-\,\omega^{ij}\,,\qquad  a,b,i,j\in\{1,2,3,4\}&#10;\end{align*}&#10;&#10;\end{document}"/>
  <p:tag name="IGUANATEXSIZE" val="20"/>
  <p:tag name="IGUANATEXCURSOR" val="358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3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8.006732"/>
  <p:tag name="EMFCHILD" val="Vrai"/>
</p:tagLst>
</file>

<file path=ppt/tags/tag3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3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3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3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.004212"/>
  <p:tag name="EMFCHILD" val="Vrai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3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3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.006732"/>
  <p:tag name="EMFCHILD" val="Vrai"/>
</p:tagLst>
</file>

<file path=ppt/tags/tag3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6.005039"/>
  <p:tag name="EMFCHILD" val="Vrai"/>
</p:tagLst>
</file>

<file path=ppt/tags/tag3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10.00839"/>
  <p:tag name="EMFCHILD" val="Vrai"/>
</p:tagLst>
</file>

<file path=ppt/tags/tag3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10.00839"/>
  <p:tag name="EMFCHILD" val="Vrai"/>
</p:tagLst>
</file>

<file path=ppt/tags/tag3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3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10.00839"/>
  <p:tag name="EMFCHILD" val="Vrai"/>
</p:tagLst>
</file>

<file path=ppt/tags/tag3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3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7.005866"/>
  <p:tag name="EMFCHILD" val="Vrai"/>
</p:tagLst>
</file>

<file path=ppt/tags/tag3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7.005866"/>
  <p:tag name="EMFCHILD" val="Vrai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3"/>
  <p:tag name="ORIGINALWIDTH" val="6.005039"/>
  <p:tag name="EMFCHILD" val="Vrai"/>
</p:tagLst>
</file>

<file path=ppt/tags/tag3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3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8.006732"/>
  <p:tag name="EMFCHILD" val="Vrai"/>
</p:tagLst>
</file>

<file path=ppt/tags/tag3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7.005866"/>
  <p:tag name="EMFCHILD" val="Vrai"/>
</p:tagLst>
</file>

<file path=ppt/tags/tag3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9"/>
  <p:tag name="EMFCHILD" val="Vrai"/>
</p:tagLst>
</file>

<file path=ppt/tags/tag3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5.004212"/>
  <p:tag name="EMFCHILD" val="Vrai"/>
</p:tagLst>
</file>

<file path=ppt/tags/tag3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6.005039"/>
  <p:tag name="EMFCHILD" val="Vrai"/>
</p:tagLst>
</file>

<file path=ppt/tags/tag3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5.004212"/>
  <p:tag name="EMFCHILD" val="Vrai"/>
</p:tagLst>
</file>

<file path=ppt/tags/tag3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3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3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3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3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3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3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3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5.004212"/>
  <p:tag name="EMFCHILD" val="Vrai"/>
</p:tagLst>
</file>

<file path=ppt/tags/tag3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3.01095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\omega^{ij}(u)=\omega^{ij}(u+i)$$&#10;\end{document}"/>
  <p:tag name="IGUANATEXSIZE" val="20"/>
  <p:tag name="IGUANATEXCURSOR" val="58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3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3.01095"/>
  <p:tag name="EMFCHILD" val="Vrai"/>
</p:tagLst>
</file>

<file path=ppt/tags/tag3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3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2.01008"/>
  <p:tag name="EMFCHILD" val="Vrai"/>
</p:tagLst>
</file>

<file path=ppt/tags/tag3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3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7"/>
  <p:tag name="ORIGINALWIDTH" val="18.01512"/>
  <p:tag name="EMFCHILD" val="Vrai"/>
</p:tagLst>
</file>

<file path=ppt/tags/tag3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3.01095"/>
  <p:tag name="EMFCHILD" val="Vrai"/>
</p:tagLst>
</file>

<file path=ppt/tags/tag3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3.01095"/>
  <p:tag name="EMFCHILD" val="Vrai"/>
</p:tagLst>
</file>

<file path=ppt/tags/tag3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3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2.01008"/>
  <p:tag name="EMFCHILD" val="Vrai"/>
</p:tagLst>
</file>

<file path=ppt/tags/tag3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00504"/>
  <p:tag name="ORIGINALWIDTH" val="18.01512"/>
  <p:tag name="EMFCHILD" val="Vrai"/>
</p:tagLst>
</file>

<file path=ppt/tags/tag3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00417"/>
  <p:tag name="ORIGINALWIDTH" val="7.005906"/>
  <p:tag name="EMFCHILD" val="Vrai"/>
</p:tagLst>
</file>

<file path=ppt/tags/tag3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3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25"/>
  <p:tag name="BMPHEIGHT" val="150"/>
  <p:tag name="SOURCE" val="\documentclass{slides}\pagestyle{empty}&#10;&#10;\usepackage{amsmath,amsfonts,amsthm,graphicx}&#10;&#10;\newcommand\IM{{\rm Im}\,}&#10;\renewcommand{\Im}{{\rm Im}\,}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\def\tP{{\tilde P}}&#10;\def\bQ{{\bf Q}}&#10;\def\bP{{\bf P}}&#10;\def\tQ{{\tilde Q}}&#10;\def\wT{{\mathbb{T}}}&#10;\def\sT{{\mathscr T}}&#10;\def\CF{{\cal F}}&#10;\def\cA{{\cal A}}&#10;&#10;    &#10;\begin{document}&#10;\begin{equation*}&#10;\tilde \bP&#10;\end{equation*}&#10;\end{document}"/>
  <p:tag name="TRANSPARENT" val="True"/>
</p:tagLst>
</file>

<file path=ppt/tags/tag3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25"/>
  <p:tag name="BMPHEIGHT" val="125"/>
  <p:tag name="SOURCE" val="\documentclass{slides}\pagestyle{empty}&#10;&#10;\usepackage{amsmath,amsfonts,amsthm,graphicx}&#10;&#10;\newcommand\IM{{\rm Im}\,}&#10;\renewcommand{\Im}{{\rm Im}\,}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\def\tP{{\tilde P}}&#10;\def\bQ{{\bf Q}}&#10;\def\bP{{\bf P}}&#10;\def\tQ{{\tilde Q}}&#10;\def\wT{{\mathbb{T}}}&#10;\def\sT{{\mathscr T}}&#10;\def\CF{{\cal F}}&#10;\def\cA{{\cal A}}&#10;&#10;    &#10;\begin{document}&#10;\begin{equation*}&#10;\bP&#10;\end{equation*}&#10;\end{document}"/>
  <p:tag name="TRANSPARENT" val="True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3"/>
  <p:tag name="ORIGINALWIDTH" val="6.005039"/>
  <p:tag name="EMFCHILD" val="Vrai"/>
</p:tagLst>
</file>

<file path=ppt/tags/tag3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00"/>
  <p:tag name="BMPHEIGHT" val="116"/>
  <p:tag name="SOURCE" val="\documentclass{slides}\pagestyle{empty}&#10;&#10;\usepackage{amsmath,amsfonts,amsthm,graphicx}&#10;&#10;\newcommand\IM{{\rm Im}\,}&#10;\renewcommand{\Im}{{\rm Im}\,}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\def\tP{{\tilde P}}&#10;\def\bQ{{\bar Q}}&#10;\def\wT{{\mathbb{T}}}&#10;\def\sT{{\mathscr T}}&#10;\def\CF{{\cal F}}&#10;\def\cA{{\cal A}}&#10;\def\tmu{{\tilde\mu}}&#10;&#10;    &#10;\begin{document}&#10;\begin{equation*}&#10;\mu&#10;\end{equation*}&#10;\end{document}"/>
  <p:tag name="TRANSPARENT" val="True"/>
</p:tagLst>
</file>

<file path=ppt/tags/tag3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00"/>
  <p:tag name="BMPHEIGHT" val="83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u$$&#10;\end{document}&#10;"/>
  <p:tag name="TRANSPARENT" val="False"/>
</p:tagLst>
</file>

<file path=ppt/tags/tag3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541"/>
  <p:tag name="BMPHEIGHT" val="91"/>
  <p:tag name="SOURCE" val="\documentclass{slides}\pagestyle{empty}&#10;&#10;\usepackage{amsmath,amsfonts,amsthm,graphicx}&#10;&#10;\newcommand\IM{{\rm Im}\,}&#10;\renewcommand{\Im}{{\rm Im}\,}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\def\bT{{\bar T}}&#10;\def\bQ{{\bar Q}}&#10;\def\wT{{\mathbb{T}}}&#10;\def\sT{{\mathscr T}}&#10;\def\CF{{\cal F}}&#10;\def\cA{{\cal A}}&#10;&#10;    &#10;\begin{document}&#10;\begin{equation*}&#10;u\to \infty &#10;\end{equation*}&#10;\end{document}"/>
  <p:tag name="TRANSPARENT" val="True"/>
</p:tagLst>
</file>

<file path=ppt/tags/tag3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825"/>
  <p:tag name="BMPHEIGHT" val="208"/>
  <p:tag name="SOURCE" val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{\rm Tr}(\nabla^{S}Z^{L})$$&#10;\end{document}"/>
  <p:tag name="TRANSPARENT" val="False"/>
</p:tagLst>
</file>

<file path=ppt/tags/tag3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666"/>
  <p:tag name="BMPHEIGHT" val="783"/>
  <p:tag name="SOURCE" val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\def\bT{{\bf T}}&#10;\def\wT{{\mathbb{T}}}&#10;\def\sT{{\mathscr T}}&#10;\def\DF{{\CF}}&#10;\def\cA{{\cal A}}&#10;    &#10;\begin{document}&#10;\begin{equation*}\chi=\begin{pmatrix}&#10;0 &amp; 0 &amp; 0 &amp; -1 \\&#10;0&amp; 0 &amp; 1 &amp; 0 \\&#10;0 &amp; -1 &amp; 0 &amp; 0  \\&#10;1 &amp; 0 &amp; 0 &amp; 0 \\&#10;\end{pmatrix}&#10;\end{equation*}&#10;\end{document}"/>
  <p:tag name="TRANSPARENT" val="False"/>
</p:tagLst>
</file>

<file path=ppt/tags/tag3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050"/>
  <p:tag name="BMPHEIGHT" val="208"/>
  <p:tag name="SOURCE" val="\documentclass{slides}\pagestyle{empty}&#10;&#10;\def\eps{{\epsilon}}&#10;\def\o{{\omega}}&#10;\def\a{{\alpha}}&#10;\def\si{{\sigma}}&#10;&#10;\def\L{\Lambda}&#10;\def\l{\lambda}&#10;\def\e{\epsilon}&#10;\def\om{\omega}&#10;\def\s{\sigma}&#10;\def\a{\alpha}&#10;\def\b{\beta}&#10;\def\th{\theta}&#10;&#10;\def\bP{{\bf P}}&#10;\def\bQ{{\bf Q}}&#10;\def\lan{\langle}&#10;\def\ran{\rangle}&#10;\def\&lt;{\langle}&#10;\def\&gt;{\rangle}&#10;\def\Det{\rm Det~}&#10;&#10;\def\sG{\,\slash\!\!\!\! G}&#10;\def\sH{\slash\!\!\!\! H}&#10;\def\pint{-\hskip-0.41cm \int}&#10;&#10;\begin{document}&#10;$$\bP^{a}=-\chi^{ab}\bP_b$$&#10;\end{document}"/>
  <p:tag name="TRANSPARENT" val="False"/>
</p:tagLst>
</file>

<file path=ppt/tags/tag3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083"/>
  <p:tag name="BMPHEIGHT" val="208"/>
  <p:tag name="SOURCE" val="\documentclass{slides}\pagestyle{empty}&#10;&#10;\def\eps{{\epsilon}}&#10;\def\o{{\omega}}&#10;\def\a{{\alpha}}&#10;\def\si{{\sigma}}&#10;&#10;\def\L{\Lambda}&#10;\def\l{\lambda}&#10;\def\e{\epsilon}&#10;\def\om{\omega}&#10;\def\s{\sigma}&#10;\def\a{\alpha}&#10;\def\b{\beta}&#10;\def\th{\theta}&#10;&#10;\def\bP{{\bf P}}&#10;\def\bQ{{\bf Q}}&#10;\def\lan{\langle}&#10;\def\ran{\rangle}&#10;\def\&lt;{\langle}&#10;\def\&gt;{\rangle}&#10;\def\Det{\rm Det~}&#10;&#10;\def\sG{\,\slash\!\!\!\! G}&#10;\def\sH{\slash\!\!\!\! H}&#10;\def\pint{-\hskip-0.41cm \int}&#10;&#10;\begin{document}&#10;$$\bQ^{a}=-\chi^{ab}\bQ_b$$&#10;\end{document}"/>
  <p:tag name="TRANSPARENT" val="False"/>
</p:tagLst>
</file>

<file path=ppt/tags/tag3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883"/>
  <p:tag name="BMPHEIGHT" val="208"/>
  <p:tag name="SOURCE" val="\documentclass{slides}\pagestyle{empty}&#10;&#10;\def\eps{{\epsilon}}&#10;\def\o{{\omega}}&#10;\def\a{{\alpha}}&#10;\def\si{{\sigma}}&#10;&#10;\def\L{\Lambda}&#10;\def\l{\lambda}&#10;\def\e{\epsilon}&#10;\def\om{\omega}&#10;\def\s{\sigma}&#10;\def\a{\alpha}&#10;\def\b{\beta}&#10;\def\th{\theta}&#10;&#10;\def\bP{{\bf P}}&#10;\def\bQ{{\bf Q}}&#10;\def\lan{\langle}&#10;\def\ran{\rangle}&#10;\def\&lt;{\langle}&#10;\def\&gt;{\rangle}&#10;\def\Det{\rm Det~}&#10;&#10;\def\sG{\,\slash\!\!\!\! G}&#10;\def\sH{\slash\!\!\!\! H}&#10;\def\pint{-\hskip-0.41cm \int}&#10;&#10;\begin{document}&#10;$$\mu^{-1}=\chi\mu\chi$$&#10;\end{document}"/>
  <p:tag name="TRANSPARENT" val="False"/>
</p:tagLst>
</file>

<file path=ppt/tags/tag3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816"/>
  <p:tag name="BMPHEIGHT" val="116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\mu_{23}=\mu_{14}$$&#10;\end{document}"/>
  <p:tag name="TRANSPARENT" val="False"/>
</p:tagLst>
</file>

<file path=ppt/tags/tag3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1.00008"/>
  <p:tag name="ORIGINALWIDTH" val="82.18988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begin{pmatrix}&#10;\mu_{12} \\&#10;\mu_{13}\\&#10;\mu_{14} \\&#10;\mu_{24}\\&#10;\mu_{34}\\&#10;\end{pmatrix} \sim &#10;\begin{pmatrix} &#10;  u^{\Delta-L} \\&#10; u^{\Delta+1}\\&#10; \!\!\!\!\!\!\! u^{\Delta} \\&#10; u^{\Delta-1} \\&#10; u^{\Delta+L} \\&#10;\end{pmatrix}&#10;\end{align*}&#10;&#10;\end{document}"/>
  <p:tag name="IGUANATEXSIZE" val="20"/>
  <p:tag name="IGUANATEXCURSOR" val="44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cal{F}_{+\alpha\beta} \equiv \frac{1}{2} \sigma^{\mu\nu}_{\alpha\beta} \mathcal{F}_{+\mu\nu} = \mathcal{F}_{+\beta\alpha}, \quad \mathcal{F}_{-\dot{\alpha}\dot{\beta}} \equiv \frac{1}{2} \sigma^{\mu\nu}_{\dot{\alpha}\dot{\beta}} \mathcal{F}_{-\mu\nu} = \mathcal{F}_{-\dot{\beta}\dot{\alpha}}&#10;\end{align*}&#10;&#10;\end{document}"/>
  <p:tag name="IGUANATEXSIZE" val="20"/>
  <p:tag name="IGUANATEXCURSOR" val="586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3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4.85303"/>
  <p:tag name="ORIGINALWIDTH" val="105.6205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\newcommand{\bP}{{\bf P }}&#10;&#10;&#10;\begin{document}&#10;&#10;\begin{align*}&#10; \begin{pmatrix}&#10;\bP_1 \\&#10;\bP_2\\&#10;\bP_3 \\&#10; \bP_4\\&#10;\end{pmatrix} \simeq &#10;\begin{pmatrix}&#10;A_1 u^{-\frac{L}{2}} \\&#10;\quad A_2 u^{-\frac{L+2}{2}} \\&#10;A_3 u^{\frac{L}{2}}  \\&#10;\quad A_4 u^{\frac{L-2}{2}}\\&#10;\end{pmatrix}&#10;\end{align*}&#10;&#10;\end{document}"/>
  <p:tag name="IGUANATEXSIZE" val="20"/>
  <p:tag name="IGUANATEXCURSOR" val="26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3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3"/>
  <p:tag name="ORIGINALWIDTH" val="6.00503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\newcommand{\bP}{{\bf P }}&#10;&#10;&#10;\begin{document}&#10;&#10;\begin{align*}&#10; \begin{pmatrix}&#10;\bP_1 \\&#10;\bP_2\\&#10;\bP_3 \\&#10; \bP_4\\&#10;\end{pmatrix} \simeq &#10;\begin{pmatrix}&#10;A_1 u^{-\frac{L}{2}} \\&#10;\quad A_2 u^{-\frac{L+2}{2}} \\&#10;A_3 u^{\frac{L}{2}}  \\&#10;\quad A_4 u^{\frac{L-2}{2}}\\&#10;\end{pmatrix}&#10;\end{align*}&#10;&#10;\end{document}"/>
  <p:tag name="IGUANATEXSIZE" val="20"/>
  <p:tag name="IGUANATEXCURSOR" val="26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3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3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3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3"/>
  <p:tag name="ORIGINALWIDTH" val="6.005039"/>
  <p:tag name="EMFCHILD" val="Vrai"/>
</p:tagLst>
</file>

<file path=ppt/tags/tag3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3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3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3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3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3"/>
  <p:tag name="ORIGINALWIDTH" val="6.005039"/>
  <p:tag name="EMFCHILD" val="Vrai"/>
</p:tagLst>
</file>

<file path=ppt/tags/tag3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3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3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3"/>
  <p:tag name="ORIGINALWIDTH" val="6.005039"/>
  <p:tag name="EMFCHILD" val="Vrai"/>
</p:tagLst>
</file>

<file path=ppt/tags/tag3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8.006732"/>
  <p:tag name="EMFCHILD" val="Vrai"/>
</p:tagLst>
</file>

<file path=ppt/tags/tag3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3"/>
  <p:tag name="ORIGINALWIDTH" val="6.005039"/>
  <p:tag name="EMFCHILD" val="Vrai"/>
</p:tagLst>
</file>

<file path=ppt/tags/tag3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10.00839"/>
  <p:tag name="EMFCHILD" val="Vrai"/>
</p:tagLst>
</file>

<file path=ppt/tags/tag3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3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3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3"/>
  <p:tag name="ORIGINALWIDTH" val="6.005039"/>
  <p:tag name="EMFCHILD" val="Vrai"/>
</p:tagLst>
</file>

<file path=ppt/tags/tag3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3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3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6.005039"/>
  <p:tag name="EMFCHILD" val="Vrai"/>
</p:tagLst>
</file>

<file path=ppt/tags/tag3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3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.004212"/>
  <p:tag name="EMFCHILD" val="Vrai"/>
</p:tagLst>
</file>

<file path=ppt/tags/tag3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3.00252"/>
  <p:tag name="EMFCHILD" val="Vrai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8.006732"/>
  <p:tag name="EMFCHILD" val="Vrai"/>
</p:tagLst>
</file>

<file path=ppt/tags/tag3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3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3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6.005039"/>
  <p:tag name="EMFCHILD" val="Vrai"/>
</p:tagLst>
</file>

<file path=ppt/tags/tag3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3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9.007559"/>
  <p:tag name="EMFCHILD" val="Vrai"/>
</p:tagLst>
</file>

<file path=ppt/tags/tag3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13.01091"/>
  <p:tag name="EMFCHILD" val="Vrai"/>
</p:tagLst>
</file>

<file path=ppt/tags/tag3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3.00252"/>
  <p:tag name="EMFCHILD" val="Vrai"/>
</p:tagLst>
</file>

<file path=ppt/tags/tag3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3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816"/>
  <p:tag name="BMPHEIGHT" val="9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\begin{eqnarray*}&#10;D &amp;=&amp; -i x_{\mu} \partial_{x_{\mu}} - i \Delta \\&#10;L_{\mu\nu} &amp;=&amp; i x_{\mu}  \partial_{x_{\nu}}-i x_{\nu}  \partial_{x_{\mu}}  \\&#10;P_{\mu} &amp;=&amp; - i \partial_{x_{\mu}} \\&#10;K_{\mu} &amp;=&amp; 2 \, x^{\nu} \, L_{\nu \mu} - i x^{2}   \partial_{x_{\mu}} - 2 i \Delta x_{\mu}&#10;\end{eqnarray*}&#10;\end{document}"/>
  <p:tag name="TRANSPARENT" val="False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3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3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3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.004212"/>
  <p:tag name="EMFCHILD" val="Vrai"/>
</p:tagLst>
</file>

<file path=ppt/tags/tag3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3.00252"/>
  <p:tag name="EMFCHILD" val="Vrai"/>
</p:tagLst>
</file>

<file path=ppt/tags/tag3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3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3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3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.004212"/>
  <p:tag name="EMFCHILD" val="Vrai"/>
</p:tagLst>
</file>

<file path=ppt/tags/tag3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3.00252"/>
  <p:tag name="EMFCHILD" val="Vrai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.004212"/>
  <p:tag name="EMFCHILD" val="Vrai"/>
</p:tagLst>
</file>

<file path=ppt/tags/tag3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14.01177"/>
  <p:tag name="EMFCHILD" val="Vrai"/>
</p:tagLst>
</file>

<file path=ppt/tags/tag3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3.00252"/>
  <p:tag name="EMFCHILD" val="Vrai"/>
</p:tagLst>
</file>

<file path=ppt/tags/tag3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3"/>
  <p:tag name="ORIGINALWIDTH" val="6.005039"/>
  <p:tag name="EMFCHILD" val="Vrai"/>
</p:tagLst>
</file>

<file path=ppt/tags/tag3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3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3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3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3"/>
  <p:tag name="ORIGINALWIDTH" val="6.005039"/>
  <p:tag name="EMFCHILD" val="Vrai"/>
</p:tagLst>
</file>

<file path=ppt/tags/tag3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3"/>
  <p:tag name="ORIGINALWIDTH" val="6.00503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begin{pmatrix}&#10;\mu_{12} \\&#10;\mu_{13}\\&#10;\mu_{14} \\&#10;\mu_{24}\\&#10;\mu_{34}\\&#10;\end{pmatrix} \sim &#10;\begin{pmatrix} &#10;  u^{\Delta-L} \\&#10; u^{\Delta+1}\\&#10; \!\!\!\!\!\!\! u^{\Delta} \\&#10; u^{\Delta-1} \\&#10; u^{\Delta+L} \\&#10;\end{pmatrix}&#10;\end{align*}&#10;&#10;\end{document}"/>
  <p:tag name="IGUANATEXSIZE" val="20"/>
  <p:tag name="IGUANATEXCURSOR" val="44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3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3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3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3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3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3"/>
  <p:tag name="ORIGINALWIDTH" val="6.005039"/>
  <p:tag name="EMFCHILD" val="Vrai"/>
</p:tagLst>
</file>

<file path=ppt/tags/tag3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6.005039"/>
  <p:tag name="EMFCHILD" val="Vrai"/>
</p:tagLst>
</file>

<file path=ppt/tags/tag3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8.006732"/>
  <p:tag name="EMFCHILD" val="Vrai"/>
</p:tagLst>
</file>

<file path=ppt/tags/tag3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6.005039"/>
  <p:tag name="EMFCHILD" val="Vrai"/>
</p:tagLst>
</file>

<file path=ppt/tags/tag3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8.006732"/>
  <p:tag name="EMFCHILD" val="Vrai"/>
</p:tagLst>
</file>

<file path=ppt/tags/tag3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6.005039"/>
  <p:tag name="EMFCHILD" val="Vrai"/>
</p:tagLst>
</file>

<file path=ppt/tags/tag3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8.006732"/>
  <p:tag name="EMFCHILD" val="Vrai"/>
</p:tagLst>
</file>

<file path=ppt/tags/tag3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6.005039"/>
  <p:tag name="EMFCHILD" val="Vrai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6.005039"/>
  <p:tag name="EMFCHILD" val="Vrai"/>
</p:tagLst>
</file>

<file path=ppt/tags/tag3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8.006732"/>
  <p:tag name="EMFCHILD" val="Vrai"/>
</p:tagLst>
</file>

<file path=ppt/tags/tag3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6.005039"/>
  <p:tag name="EMFCHILD" val="Vrai"/>
</p:tagLst>
</file>

<file path=ppt/tags/tag3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8.006732"/>
  <p:tag name="EMFCHILD" val="Vrai"/>
</p:tagLst>
</file>

<file path=ppt/tags/tag3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3"/>
  <p:tag name="ORIGINALWIDTH" val="6.005039"/>
  <p:tag name="EMFCHILD" val="Vrai"/>
</p:tagLst>
</file>

<file path=ppt/tags/tag3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3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3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3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3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3"/>
  <p:tag name="ORIGINALWIDTH" val="6.005039"/>
  <p:tag name="EMFCHILD" val="Vrai"/>
</p:tagLst>
</file>

<file path=ppt/tags/tag3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0.00839"/>
  <p:tag name="EMFCHILD" val="Vrai"/>
</p:tagLst>
</file>

<file path=ppt/tags/tag3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3"/>
  <p:tag name="ORIGINALWIDTH" val="6.005039"/>
  <p:tag name="EMFCHILD" val="Vrai"/>
</p:tagLst>
</file>

<file path=ppt/tags/tag3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3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3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3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3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3"/>
  <p:tag name="ORIGINALWIDTH" val="6.005039"/>
  <p:tag name="EMFCHILD" val="Vrai"/>
</p:tagLst>
</file>

<file path=ppt/tags/tag3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6.005039"/>
  <p:tag name="EMFCHILD" val="Vrai"/>
</p:tagLst>
</file>

<file path=ppt/tags/tag3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7.005866"/>
  <p:tag name="EMFCHILD" val="Vrai"/>
</p:tagLst>
</file>

<file path=ppt/tags/tag3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6.005039"/>
  <p:tag name="EMFCHILD" val="Vrai"/>
</p:tagLst>
</file>

<file path=ppt/tags/tag3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6.005039"/>
  <p:tag name="EMFCHILD" val="Vrai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10.00839"/>
  <p:tag name="EMFCHILD" val="Vrai"/>
</p:tagLst>
</file>

<file path=ppt/tags/tag3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6.005039"/>
  <p:tag name="EMFCHILD" val="Vrai"/>
</p:tagLst>
</file>

<file path=ppt/tags/tag3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17.01429"/>
  <p:tag name="EMFCHILD" val="Vrai"/>
</p:tagLst>
</file>

<file path=ppt/tags/tag3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6.005039"/>
  <p:tag name="EMFCHILD" val="Vrai"/>
</p:tagLst>
</file>

<file path=ppt/tags/tag3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7.005866"/>
  <p:tag name="EMFCHILD" val="Vrai"/>
</p:tagLst>
</file>

<file path=ppt/tags/tag3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6.005039"/>
  <p:tag name="EMFCHILD" val="Vrai"/>
</p:tagLst>
</file>

<file path=ppt/tags/tag3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7.005866"/>
  <p:tag name="EMFCHILD" val="Vrai"/>
</p:tagLst>
</file>

<file path=ppt/tags/tag3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6.005039"/>
  <p:tag name="EMFCHILD" val="Vrai"/>
</p:tagLst>
</file>

<file path=ppt/tags/tag3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4.003346"/>
  <p:tag name="EMFCHILD" val="Vrai"/>
</p:tagLst>
</file>

<file path=ppt/tags/tag3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6.005039"/>
  <p:tag name="EMFCHILD" val="Vrai"/>
</p:tagLst>
</file>

<file path=ppt/tags/tag3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13.01091"/>
  <p:tag name="EMFCHILD" val="Vrai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59"/>
  <p:tag name="EMFCHILD" val="Vrai"/>
</p:tagLst>
</file>

<file path=ppt/tags/tag3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6.005039"/>
  <p:tag name="EMFCHILD" val="Vrai"/>
</p:tagLst>
</file>

<file path=ppt/tags/tag3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3"/>
  <p:tag name="ORIGINALWIDTH" val="6.005039"/>
  <p:tag name="EMFCHILD" val="Vrai"/>
</p:tagLst>
</file>

<file path=ppt/tags/tag3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3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3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3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3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3"/>
  <p:tag name="ORIGINALWIDTH" val="6.005039"/>
  <p:tag name="EMFCHILD" val="Vrai"/>
</p:tagLst>
</file>

<file path=ppt/tags/tag3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041"/>
  <p:tag name="BMPHEIGHT" val="158"/>
  <p:tag name="SOURCE" val="\documentclass{slides}\pagestyle{empty}&#10;&#10;\usepackage{amsmath,amsfonts,amsthm,graphicx}&#10;&#10;\newcommand\IM{{\rm Im}\,}&#10;\renewcommand{\Im}{{\rm Im}\,}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\def\bT{{\bar T}}&#10;\def\bQ{{\bar Q}}&#10;\def\wT{{\mathbb{T}}}&#10;\def\sT{{\mathscr T}}&#10;\def\CF{{\cal F}}&#10;\def\cA{{\cal A}}&#10;&#10;    &#10;\begin{document}&#10;\begin{eqnarray*}&#10;A_3=A_4=1&#10;\end{eqnarray*}&#10;\end{document}"/>
  <p:tag name="TRANSPARENT" val="True"/>
</p:tagLst>
</file>

<file path=ppt/tags/tag3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125"/>
  <p:tag name="BMPHEIGHT" val="200"/>
  <p:tag name="SOURCE" val="\documentclass{slides}\pagestyle{empty}&#10;&#10;\usepackage{amsmath,amsfonts,amsthm,graphicx}&#10;&#10;\newcommand\IM{{\rm Im}\,}&#10;\renewcommand{\Im}{{\rm Im}\,}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\def\bT{{\bar T}}&#10;\def\bQ{{\bar Q}}&#10;\def\wT{{\mathbb{T}}}&#10;\def\sT{{\mathscr T}}&#10;\def\CF{{\cal F}}&#10;\def\cA{{\cal A}}&#10;&#10;    &#10;\begin{document}&#10;\begin{eqnarray*}&#10;\Delta=L+S+g^2\gamma+{\cal O}(g^4) &#10;\end{eqnarray*}&#10;\end{document}"/>
  <p:tag name="TRANSPARENT" val="True"/>
</p:tagLst>
</file>

<file path=ppt/tags/tag3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266"/>
  <p:tag name="BMPHEIGHT" val="200"/>
  <p:tag name="SOURCE" val="\documentclass{slides}\pagestyle{empty}&#10;&#10;\usepackage{amsmath,amsfonts,amsthm,graphicx}&#10;&#10;\newcommand\IM{{\rm Im}\,}&#10;\renewcommand{\Im}{{\rm Im}\,}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\def\bT{{\bar T}}&#10;\def\bQ{{\bar Q}}&#10;\def\bP{{\bf P}}&#10;\def\wT{{\mathbb{T}}}&#10;\def\sT{{\mathscr T}}&#10;\def\CF{{\cal F}}&#10;\def\cO{{\cal O}}&#10;&#10;    &#10;\begin{document}&#10;\begin{eqnarray*}&#10;\bP_2\simeq 0+\cO(g^2)&#10;\end{eqnarray*}&#10;\end{document}"/>
  <p:tag name="TRANSPARENT" val="True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3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358"/>
  <p:tag name="BMPHEIGHT" val="233"/>
  <p:tag name="SOURCE" val="\documentclass{slides}\pagestyle{empty}&#10;&#10;\usepackage{amsmath,amsfonts,amsthm,graphicx}&#10;&#10;\newcommand\IM{{\rm Im}\,}&#10;\renewcommand{\Im}{{\rm Im}\,}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\def\bT{{\bar T}}&#10;\def\bQ{{\bar Q}}&#10;\def\bP{{\bf P}}&#10;\def\wT{{\mathbb{T}}}&#10;\def\sT{{\mathscr T}}&#10;\def\CF{{\cal F}}&#10;\def\CO{{\cal O}}&#10;&#10;    &#10;\begin{document}&#10;\begin{eqnarray*}&#10;\mu_{12}^+\equiv Q+\CO(g^2)&#10;\end{eqnarray*}&#10;\end{document}"/>
  <p:tag name="TRANSPARENT" val="True"/>
</p:tagLst>
</file>

<file path=ppt/tags/tag3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6666"/>
  <p:tag name="BMPHEIGHT" val="508"/>
  <p:tag name="SOURCE" val="\documentclass{slides}\pagestyle{empty}&#10;&#10;\usepackage{amsmath,amsfonts,amsthm,graphicx}&#10;&#10;\newcommand\IM{{\rm Im}\,}&#10;\renewcommand{\Im}{{\rm Im}\,}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\def\bT{{\bar T}}&#10;\def\bQ{{\bar Q}}&#10;\def\bP{{\bf P}}&#10;\def\wT{{\mathbb{T}}}&#10;\def\sT{{\mathscr T}}&#10;\def\CF{{\cal F}}&#10;\def\cO{{\cal O}}&#10;&#10;    &#10;\begin{document}&#10;\begin{eqnarray*}&#10;T\,Q+\frac{1}{(\bP_1^-)^2}Q^{--}+\frac{1}{(\bP_1^+)^2}Q^{++}=0,\,\,&#10;\text{where}\qquad &#10;T=\frac{\bP_4^+}{\bP_1^+}-\frac{\bP_4^-}{\bP_1^-}-\frac{1}{(\bP_1^-)^2}&#10;-\frac{1}{(\bP_1^+)^2}&#10;\end{eqnarray*}&#10;\end{document}"/>
  <p:tag name="TRANSPARENT" val="True"/>
</p:tagLst>
</file>

<file path=ppt/tags/tag3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891"/>
  <p:tag name="BMPHEIGHT" val="208"/>
  <p:tag name="SOURCE" val="\documentclass{slides}\pagestyle{empty}&#10;&#10;\usepackage{amsmath,amsfonts,amsthm,graphicx}&#10;&#10;\newcommand\IM{{\rm Im}\,}&#10;\renewcommand{\Im}{{\rm Im}\,}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\def\bT{{\bar T}}&#10;\def\bQ{{\bar Q}}&#10;\def\bP{{\bf P}}&#10;\def\wT{{\mathbb{T}}}&#10;\def\sT{{\mathscr T}}&#10;\def\CF{{\cal F}}&#10;\def\CO{{\cal O}}&#10;&#10;    &#10;\begin{document}&#10;\begin{eqnarray*}&#10;\bP_1=A_1u^{-L/2}+\CO(g^2)&#10;\end{eqnarray*}&#10;\end{document}"/>
  <p:tag name="TRANSPARENT" val="True"/>
</p:tagLst>
</file>

<file path=ppt/tags/tag3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858"/>
  <p:tag name="BMPHEIGHT" val="400"/>
  <p:tag name="SOURCE" val="\documentclass{slides}\pagestyle{empty}&#10;&#10;\usepackage{amsmath,amsfonts,amsthm,graphicx}&#10;&#10;\newcommand\IM{{\rm Im}\,}&#10;\renewcommand{\Im}{{\rm Im}\,}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\def\bT{{\bar T}}&#10;\def\bQ{{\bar Q}}&#10;\def\bP{{\bf P}}&#10;\def\wT{{\mathbb{T}}}&#10;\def\sT{{\mathscr T}}&#10;\def\CF{{\cal F}}&#10;\def\cO{{\cal O}}&#10;&#10;    &#10;\begin{document}&#10;\begin{eqnarray*}&#10;\frac{\bP_4}{\bP_1}=&#10;c_{L-1} u^{L-1}+ c_{L-2} u^{L-1}+\dots +c_0 + \cO(g^2)&#10;\end{eqnarray*}&#10;\end{document}"/>
  <p:tag name="TRANSPARENT" val="True"/>
</p:tagLst>
</file>

<file path=ppt/tags/tag3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7800"/>
  <p:tag name="BMPHEIGHT" val="433"/>
  <p:tag name="SOURCE" val="\documentclass{slides}\pagestyle{empty}&#10;&#10;\usepackage{amsmath,amsfonts,amsthm,graphicx}&#10;&#10;\newcommand\IM{{\rm Im}\,}&#10;\renewcommand{\Im}{{\rm Im}\,}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\def\bT{{\bar T}}&#10;\def\bQ{{\bar Q}}&#10;\def\wT{{\mathbb{T}}}&#10;\def\sT{{\mathscr T}}&#10;\def\CF{{\cal F}}&#10;\def\cA{{\cal A}}&#10;&#10;    &#10;\begin{document}&#10;\begin{eqnarray*}&#10;A_1= -\frac{[(L+S-2)^2-\Delta^2] [(L-S)^2-\Delta^2)]}{16 L (L-1)},\qquad &#10;A_2= -\frac{[(L-S+2)^2-\Delta^2] [(L+S)^2-\Delta^2)]}{16 L (L+1)}&#10;\end{eqnarray*}&#10;\end{document}"/>
  <p:tag name="TRANSPARENT" val="True"/>
</p:tagLst>
</file>

<file path=ppt/tags/tag3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000"/>
  <p:tag name="BMPHEIGHT" val="225"/>
  <p:tag name="SOURCE" val="\documentclass{article}\usepackage{amsfonts,amssymb,color}\pagestyle{empty}&#10;\begin{document}&#10;$$&#10;T(u)Q(u) = \left(u+\frac{i}{2}\right)^L\,Q(u+i) +&#10;\left(u-\frac{i}{2}\right)^L\,Q(u-i)  &#10;$$&#10;\end{document}"/>
  <p:tag name="TRANSPARENT" val="True"/>
</p:tagLst>
</file>

<file path=ppt/tags/tag3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941"/>
  <p:tag name="BMPHEIGHT" val="258"/>
  <p:tag name="SOURCE" val="\documentclass{article}\usepackage{amsfonts,amssymb,color}\pagestyle{empty}&#10;\begin{document}&#10;$$&#10;\mu_{12}^+\simeq Q(u) =\prod_{k=1}^{S}(u-u_k)&#10;$$&#10;\end{document}"/>
  <p:tag name="TRANSPARENT" val="False"/>
</p:tagLst>
</file>

<file path=ppt/tags/tag3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50"/>
  <p:tag name="BMPHEIGHT" val="125"/>
  <p:tag name="SOURCE" val="\documentclass{slides}\pagestyle{empty}&#10;&#10;\usepackage{amsmath,amsfonts,amsthm,graphicx}&#10;&#10;\newcommand\IM{{\rm Im}\,}&#10;\renewcommand{\Im}{{\rm Im}\,}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\def\bT{{\bar T}}&#10;\def\bQ{{\bar Q}}&#10;\def\bP{{\bf P}}&#10;\def\wT{{\mathbb{T}}}&#10;\def\sT{{\mathscr T}}&#10;\def\CF{{\cal F}}&#10;\def\CO{{\cal O}}&#10;&#10;    &#10;\begin{document}&#10;\begin{eqnarray*}&#10;\mu_{ab}&#10;\end{eqnarray*}&#10;\end{document}"/>
  <p:tag name="TRANSPARENT" val="True"/>
</p:tagLst>
</file>

<file path=ppt/tags/tag3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441"/>
  <p:tag name="BMPHEIGHT" val="150"/>
  <p:tag name="SOURCE" val="\documentclass{slides}\pagestyle{empty}&#10;&#10;\usepackage{amsmath,amsfonts,amsthm,graphicx}&#10;&#10;\newcommand\IM{{\rm Im}\,}&#10;\renewcommand{\Im}{{\rm Im}\,}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\def\bT{{\bar T}}&#10;\def\bQ{{\bar Q}}&#10;\def\wT{{\mathbb{T}}}&#10;\def\sT{{\mathscr T}}&#10;\def\CF{{\cal F}}&#10;\def\cA{{\cal A}}&#10;&#10;    &#10;\begin{document}&#10;\begin{eqnarray*}&#10;g=0&#10;\end{eqnarray*}&#10;\end{document}"/>
  <p:tag name="TRANSPARENT" val="True"/>
</p:tagLst>
</file>

<file path=ppt/tags/tag3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925"/>
  <p:tag name="BMPHEIGHT" val="233"/>
  <p:tag name="SOURCE" val="\documentclass{slides}\pagestyle{empty}&#10;&#10;\usepackage{amsmath,amsfonts,amsthm,graphicx}&#10;&#10;\newcommand\IM{{\rm Im}\,}&#10;\renewcommand{\Im}{{\rm Im}\,}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\def\bT{{\bar T}}&#10;\def\bQ{{\bar Q}}&#10;\def\bP{{\bf P}}&#10;\def\wT{{\mathbb{T}}}&#10;\def\sT{{\mathscr T}}&#10;\def\CF{{\cal F}}&#10;\def\CO{{\cal O}}&#10;&#10;    &#10;\begin{document}&#10;\begin{eqnarray*}&#10;\mu_{12}^{++}=\tilde\mu_{12}=\mu_{12}\quad  \Rightarrow\quad  Q^+=Q^-&#10;\end{eqnarray*}&#10;\end{document}"/>
  <p:tag name="TRANSPARENT" val="True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0.00839"/>
  <p:tag name="EMFCHILD" val="Vrai"/>
</p:tagLst>
</file>

<file path=ppt/tags/tag3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.00921"/>
  <p:tag name="ORIGINALWIDTH" val="378.253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P_{1}=\frac{P_{1}+\tilde P_{1}}{2}&#10;+\sqrt{u^2-4g^2}\left(\frac{ P_{1}-\tilde P_{1}^{++}}{2\sqrt{u^2-4g^2}}\right)&#10;\simeq {\rm reg_1}(u)+\left[u-\frac{2g^2}{u}+ O(g^4/u^3)\right] {\rm reg_2}(u)&#10;\end{align*}&#10;&#10;\end{document}"/>
  <p:tag name="IGUANATEXSIZE" val="20"/>
  <p:tag name="IGUANATEXCURSOR" val="468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3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908"/>
  <p:tag name="BMPHEIGHT" val="166"/>
  <p:tag name="SOURCE" val="\documentclass{slides}\pagestyle{empty}&#10;&#10;\usepackage{amsmath,amsfonts,amsthm,graphicx}&#10;&#10;\newcommand\IM{{\rm Im}\,}&#10;\renewcommand{\Im}{{\rm Im}\,}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\def\bT{{\bar T}}&#10;\def\bQ{{\bar Q}}&#10;\def\bP{{\bf P}}&#10;\def\wT{{\mathbb{T}}}&#10;\def\sT{{\mathscr T}}&#10;\def\CF{{\cal F}}&#10;\def\CO{{\cal O}}&#10;&#10;    &#10;\begin{document}&#10;$$&#10;|u|\ll g\ll 1&#10;$$&#10;\end{document}"/>
  <p:tag name="TRANSPARENT" val="True"/>
</p:tagLst>
</file>

<file path=ppt/tags/tag3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P_{1}=\frac{P_{1}+\tilde P_{1}}{2}&#10;+\sqrt{u^2-4g^2}\left(\frac{ P_{1}-\tilde P_{1}^{++}}{2\sqrt{u^2-4g^2}}\right)&#10;\simeq {\rm reg_1}(u)+\left[u-\frac{2g^2}{u}+ O(g^4/u^3)\right] {\rm reg_2}(u)&#10;\end{align*}&#10;&#10;\end{document}"/>
  <p:tag name="IGUANATEXSIZE" val="20"/>
  <p:tag name="IGUANATEXCURSOR" val="468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3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3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3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3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4.003346"/>
  <p:tag name="EMFCHILD" val="Vrai"/>
</p:tagLst>
</file>

<file path=ppt/tags/tag3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3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34.02858"/>
  <p:tag name="EMFCHILD" val="Vrai"/>
</p:tagLst>
</file>

<file path=ppt/tags/tag3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3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3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6"/>
  <p:tag name="ORIGINALWIDTH" val="10.00839"/>
  <p:tag name="EMFCHILD" val="Vrai"/>
</p:tagLst>
</file>

<file path=ppt/tags/tag3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37.0311"/>
  <p:tag name="EMFCHILD" val="Vrai"/>
</p:tagLst>
</file>

<file path=ppt/tags/tag3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3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3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*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8"/>
  <p:tag name="PICTUREFILESIZE" val="617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59"/>
  <p:tag name="EMFCHILD" val="Vrai"/>
</p:tagLst>
</file>

<file path=ppt/tags/tag3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6.005039"/>
  <p:tag name="EMFCHILD" val="Vrai"/>
</p:tagLst>
</file>

<file path=ppt/tags/tag3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.00921"/>
  <p:tag name="ORIGINALWIDTH" val="6.005039"/>
  <p:tag name="EMFCHILD" val="Vrai"/>
</p:tagLst>
</file>

<file path=ppt/tags/tag3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3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3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4.003346"/>
  <p:tag name="EMFCHILD" val="Vrai"/>
</p:tagLst>
</file>

<file path=ppt/tags/tag3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3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2.01008"/>
  <p:tag name="EMFCHILD" val="Vrai"/>
</p:tagLst>
</file>

<file path=ppt/tags/tag3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3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2.0437"/>
  <p:tag name="EMFCHILD" val="Vrai"/>
</p:tagLst>
</file>

<file path=ppt/tags/tag3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3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6"/>
  <p:tag name="ORIGINALWIDTH" val="10.00839"/>
  <p:tag name="EMFCHILD" val="Vrai"/>
</p:tagLst>
</file>

<file path=ppt/tags/tag3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37.0311"/>
  <p:tag name="EMFCHILD" val="Vrai"/>
</p:tagLst>
</file>

<file path=ppt/tags/tag3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3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3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3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6.005039"/>
  <p:tag name="EMFCHILD" val="Vrai"/>
</p:tagLst>
</file>

<file path=ppt/tags/tag3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3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.00921"/>
  <p:tag name="ORIGINALWIDTH" val="6.005039"/>
  <p:tag name="EMFCHILD" val="Vrai"/>
</p:tagLst>
</file>

<file path=ppt/tags/tag3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8.006732"/>
  <p:tag name="EMFCHILD" val="Vrai"/>
</p:tagLst>
</file>

<file path=ppt/tags/tag3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14.01177"/>
  <p:tag name="EMFCHILD" val="Vrai"/>
</p:tagLst>
</file>

<file path=ppt/tags/tag3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3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3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3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3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.00744"/>
  <p:tag name="ORIGINALWIDTH" val="4.003346"/>
  <p:tag name="EMFCHILD" val="Vrai"/>
</p:tagLst>
</file>

<file path=ppt/tags/tag3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3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3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3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6.005039"/>
  <p:tag name="EMFCHILD" val="Vrai"/>
</p:tagLst>
</file>

<file path=ppt/tags/tag3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15.0126"/>
  <p:tag name="EMFCHILD" val="Vrai"/>
</p:tagLst>
</file>

<file path=ppt/tags/tag3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3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3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3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3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6.005039"/>
  <p:tag name="EMFCHILD" val="Vrai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3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1.00925"/>
  <p:tag name="EMFCHILD" val="Vrai"/>
</p:tagLst>
</file>

<file path=ppt/tags/tag3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3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.00744"/>
  <p:tag name="ORIGINALWIDTH" val="4.003346"/>
  <p:tag name="EMFCHILD" val="Vrai"/>
</p:tagLst>
</file>

<file path=ppt/tags/tag3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14.01177"/>
  <p:tag name="EMFCHILD" val="Vrai"/>
</p:tagLst>
</file>

<file path=ppt/tags/tag3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3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3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59"/>
  <p:tag name="EMFCHILD" val="Vrai"/>
</p:tagLst>
</file>

<file path=ppt/tags/tag3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591"/>
  <p:tag name="BMPHEIGHT" val="208"/>
  <p:tag name="SOURCE" val="\documentclass{slides}\pagestyle{empty}&#10;\begin{document}&#10;\begin{eqnarray*}&#10;\mu_{12}&#10;\sim u^{\Delta-L}\sim u^{S}(1+g^2\gamma\log u)&#10;\end{eqnarray*}&#10;\end{document}"/>
  <p:tag name="TRANSPARENT" val="False"/>
</p:tagLst>
</file>

<file path=ppt/tags/tag3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358"/>
  <p:tag name="BMPHEIGHT" val="233"/>
  <p:tag name="SOURCE" val="\documentclass{slides}\pagestyle{empty}&#10;&#10;\usepackage{amsmath,amsfonts,amsthm,graphicx}&#10;&#10;\newcommand\IM{{\rm Im}\,}&#10;\renewcommand{\Im}{{\rm Im}\,}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\def\bT{{\bar T}}&#10;\def\bQ{{\bar Q}}&#10;\def\bP{{\bf P}}&#10;\def\wT{{\mathbb{T}}}&#10;\def\sT{{\mathscr T}}&#10;\def\CF{{\cal F}}&#10;\def\CO{{\cal O}}&#10;&#10;    &#10;\begin{document}&#10;\begin{eqnarray*}&#10;\mu_{12}^+\equiv Q+\CO(g^2)&#10;\end{eqnarray*}&#10;\end{document}"/>
  <p:tag name="TRANSPARENT" val="True"/>
</p:tagLst>
</file>

<file path=ppt/tags/tag3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75"/>
  <p:tag name="BMPHEIGHT" val="116"/>
  <p:tag name="SOURCE" val="\documentclass{slides}\pagestyle{empty}&#10;&#10;\usepackage{amsmath,amsfonts,amsthm,graphicx}&#10;&#10;\newcommand\IM{{\rm Im}\,}&#10;\renewcommand{\Im}{{\rm Im}\,}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\def\bT{{\bar T}}&#10;\def\bQ{{\bar Q}}&#10;\def\bP{{\bf P}}&#10;\def\wT{{\mathbb{T}}}&#10;\def\sT{{\mathscr T}}&#10;\def\CF{{\cal F}}&#10;\def\CO{{\cal O}}&#10;&#10;    &#10;\begin{document}&#10;$$&#10;\mu_{12}&#10;$$&#10;\end{document}"/>
  <p:tag name="TRANSPARENT" val="True"/>
</p:tagLst>
</file>

<file path=ppt/tags/tag3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000"/>
  <p:tag name="BMPHEIGHT" val="166"/>
  <p:tag name="SOURCE" val="\documentclass{slides}\pagestyle{empty}&#10;&#10;\usepackage{amsmath,amsfonts,amsthm,graphicx}&#10;&#10;\newcommand\IM{{\rm Im}\,}&#10;\renewcommand{\Im}{{\rm Im}\,}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\def\bT{{\bar T}}&#10;\def\bQ{{\bar Q}}&#10;\def\bP{{\bf P}}&#10;\def\wT{{\mathbb{T}}}&#10;\def\sT{{\mathscr T}}&#10;\def\CF{{\cal F}}&#10;\def\CO{{\cal O}}&#10;&#10;    &#10;\begin{document}&#10;$$&#10;\psi(u)\simeq \log u&#10;$$&#10;\end{document}"/>
  <p:tag name="TRANSPARENT" val="True"/>
</p:tagLst>
</file>

<file path=ppt/tags/tag3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758"/>
  <p:tag name="BMPHEIGHT" val="266"/>
  <p:tag name="SOURCE" val="\documentclass{article}\usepackage{amsfonts,amssymb,color}\pagestyle{empty}&#10;\begin{document}&#10;$$&#10;\Delta -L-S =\frac{g^2 }{8\pi ^2}\left.\partial_u&#10;\log\frac{Q(u+\frac{i}{2})}{Q(u-\frac{i}{2})}\right|_{u=0}\,\,\,+{\cal O}(\lambda^2)&#10;$$&#10;\end{document}"/>
  <p:tag name="TRANSPARENT" val="False"/>
</p:tagLst>
</file>

<file path=ppt/tags/tag3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4808"/>
  <p:tag name="BMPHEIGHT" val="608"/>
  <p:tag name="SOURCE" val="\documentclass{slides}\pagestyle{empty}&#10;&#10;\usepackage{amsmath,amsfonts,amsthm,graphicx}&#10;&#10;\newcommand\IM{{\rm Im}\,}&#10;\renewcommand{\Im}{{\rm Im}\,}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\def\bT{{\bar T}}&#10;\def\bQ{{\bar Q}}&#10;\def\bP{{\bf P}}&#10;\def\wT{{\mathbb{T}}}&#10;\def\sT{{\mathscr T}}&#10;\def\CF{{\cal F}}&#10;\def\CO{{\cal O}}&#10;&#10;    &#10;\begin{document}&#10;\begin{eqnarray*}&#10;\mu_{12}=\frac{\mu_{12}+\mu_{12}^{++}}{2}&#10;+\sqrt{(u-in)^2-4g^2}\left(\frac{ \mu_{12}-\mu_{12}^{++}}{2\sqrt{(u-in)^2-4g^2}}\right)&#10;\end{eqnarray*}&#10;\end{document}"/>
  <p:tag name="TRANSPARENT" val="True"/>
</p:tagLst>
</file>

<file path=ppt/tags/tag3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600"/>
  <p:tag name="BMPHEIGHT" val="400"/>
  <p:tag name="SOURCE" val="\documentclass{slides}\pagestyle{empty}&#10;&#10;\usepackage{amsmath,amsfonts,amsthm,graphicx}&#10;&#10;\newcommand\IM{{\rm Im}\,}&#10;\renewcommand{\Im}{{\rm Im}\,}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\def\bT{{\bar T}}&#10;\def\bQ{{\bar Q}}&#10;\def\bP{{\bf P}}&#10;\def\wT{{\mathbb{T}}}&#10;\def\sT{{\mathscr T}}&#10;\def\CF{{\cal F}}&#10;\def\CO{{\cal O}}&#10;&#10;    &#10;\begin{document}&#10;\begin{eqnarray*}&#10;\sqrt{(u-in)^2-4g^2}\simeq u-in-2\frac{g^2}{u-in}+O(g^4)&#10;\end{eqnarray*}&#10;\end{document}"/>
  <p:tag name="TRANSPARENT" val="True"/>
</p:tagLst>
</file>

<file path=ppt/tags/tag3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175"/>
  <p:tag name="BMPHEIGHT" val="450"/>
  <p:tag name="SOURCE" val="\documentclass{slides}\pagestyle{empty}&#10;&#10;\usepackage{amsmath,amsfonts,amsthm,graphicx}&#10;&#10;\newcommand\IM{{\rm Im}\,}&#10;\renewcommand{\Im}{{\rm Im}\,}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\def\bT{{\bar T}}&#10;\def\bQ{{\bar Q}}&#10;\def\bP{{\bf P}}&#10;\def\wT{{\mathbb{T}}}&#10;\def\sT{{\mathscr T}}&#10;\def\CF{{\cal F}}&#10;\def\CO{{\cal O}}&#10;&#10;    &#10;\begin{document}&#10;\begin{eqnarray*}&#10;\mu_{12}^{sing}(u+i/2)=f(u)\sum_{n\in \mathbb{Z}}\frac{{\rm sgn}(n-1/2)}{iu-n+1/2}&#10;\end{eqnarray*}&#10;\end{document}"/>
  <p:tag name="TRANSPARENT" val="True"/>
</p:tagLst>
</file>

<file path=ppt/tags/tag3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4825"/>
  <p:tag name="BMPHEIGHT" val="466"/>
  <p:tag name="SOURCE" val="\documentclass{slides}\pagestyle{empty}&#10;&#10;\usepackage{amsmath,amsfonts,amsthm,graphicx}&#10;&#10;\newcommand\IM{{\rm Im}\,}&#10;\renewcommand{\Im}{{\rm Im}\,}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\def\bT{{\bar T}}&#10;\def\bQ{{\bar Q}}&#10;\def\bP{{\bf P}}&#10;\def\wT{{\mathbb{T}}}&#10;\def\sT{{\mathscr T}}&#10;\def\CF{{\cal F}}&#10;\def\CO{{\cal O}}&#10;&#10;    &#10;\begin{document}&#10;\begin{eqnarray*}&#10;\frac{\mu_{12}^{sing}}{Q}=\frac{g^2( Q'(i/2) -Q'(-i/2))}{Q(i/2)}[\psi(1/2-iu)+\psi(1/2+iu)]&#10;\end{eqnarray*}&#10;\end{document}"/>
  <p:tag name="TRANSPARENT" val="True"/>
</p:tagLst>
</file>

<file path=ppt/tags/tag3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908"/>
  <p:tag name="BMPHEIGHT" val="166"/>
  <p:tag name="SOURCE" val="\documentclass{slides}\pagestyle{empty}&#10;&#10;\usepackage{amsmath,amsfonts,amsthm,graphicx}&#10;&#10;\newcommand\IM{{\rm Im}\,}&#10;\renewcommand{\Im}{{\rm Im}\,}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\def\bT{{\bar T}}&#10;\def\bQ{{\bar Q}}&#10;\def\bP{{\bf P}}&#10;\def\wT{{\mathbb{T}}}&#10;\def\sT{{\mathscr T}}&#10;\def\CF{{\cal F}}&#10;\def\CO{{\cal O}}&#10;&#10;    &#10;\begin{document}&#10;$$&#10;|u|\ll g\ll 1&#10;$$&#10;\end{document}"/>
  <p:tag name="TRANSPARENT" val="True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6.005039"/>
  <p:tag name="EMFCHILD" val="Vrai"/>
</p:tagLst>
</file>

<file path=ppt/tags/tag3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00"/>
  <p:tag name="BMPHEIGHT" val="116"/>
  <p:tag name="SOURCE" val="\documentclass{slides}\pagestyle{empty}&#10;&#10;\usepackage{amsmath,amsfonts,amsthm,graphicx}&#10;&#10;\newcommand\IM{{\rm Im}\,}&#10;\renewcommand{\Im}{{\rm Im}\,}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\def\tP{{\tilde P}}&#10;\def\bQ{{\bar Q}}&#10;\def\wT{{\mathbb{T}}}&#10;\def\sT{{\mathscr T}}&#10;\def\CF{{\cal F}}&#10;\def\cA{{\cal A}}&#10;\def\tmu{{\tilde\mu}}&#10;&#10;    &#10;\begin{document}&#10;\begin{equation*}&#10;\mu&#10;\end{equation*}&#10;\end{document}"/>
  <p:tag name="TRANSPARENT" val="True"/>
</p:tagLst>
</file>

<file path=ppt/tags/tag3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00"/>
  <p:tag name="BMPHEIGHT" val="83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u$$&#10;\end{document}&#10;"/>
  <p:tag name="TRANSPARENT" val="False"/>
</p:tagLst>
</file>

<file path=ppt/tags/tag3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75"/>
  <p:tag name="BMPHEIGHT" val="116"/>
  <p:tag name="SOURCE" val="\documentclass{slides}\pagestyle{empty}&#10;&#10;\usepackage{amsmath,amsfonts,amsthm,graphicx}&#10;&#10;\newcommand\IM{{\rm Im}\,}&#10;\renewcommand{\Im}{{\rm Im}\,}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\def\bT{{\bar T}}&#10;\def\bQ{{\bar Q}}&#10;\def\bP{{\bf P}}&#10;\def\wT{{\mathbb{T}}}&#10;\def\sT{{\mathscr T}}&#10;\def\CF{{\cal F}}&#10;\def\CO{{\cal O}}&#10;&#10;    &#10;\begin{document}&#10;$$&#10;\mu_{12}&#10;$$&#10;\end{document}"/>
  <p:tag name="TRANSPARENT" val="True"/>
</p:tagLst>
</file>

<file path=ppt/tags/tag3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025"/>
  <p:tag name="BMPHEIGHT" val="183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   {\rm Tr}\,(\Phi\,\nabla^S\,\Phi)&#10;$$&#10;\end{document}"/>
  <p:tag name="TRANSPARENT" val="False"/>
</p:tagLst>
</file>

<file path=ppt/tags/tag3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566"/>
  <p:tag name="BMPHEIGHT" val="133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  g=0.3&#10;$$&#10;\end{document}"/>
  <p:tag name="TRANSPARENT" val="False"/>
</p:tagLst>
</file>

<file path=ppt/tags/tag3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666"/>
  <p:tag name="BMPHEIGHT" val="583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Tr{\rm Tr}&#10;&#10;&#10;\def\sG{\,\slash\!\!\!\! G}&#10;\def\sH{\slash\!\!\!\! H}&#10;\def\pint{-\hskip-0.41cm \int}&#10;&#10;\begin{document}&#10;$$\gamma_{_{Konishi}}\,=\,\sum_{j=1}^\infty\, g^{2j}\, \gamma_{j}$$&#10;\end{document}"/>
  <p:tag name="TRANSPARENT" val="False"/>
</p:tagLst>
</file>

<file path=ppt/tags/tag3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4591"/>
  <p:tag name="BMPHEIGHT" val="433"/>
  <p:tag name="SOURCE" val="\documentclass{slides}&#10;\pagestyle{empty}&#10;\usepackage{color}&#10;\begin{document}&#10;$$&#10;\Delta_{Konishi}\simeq 2\lambda^{1/4}+\frac{2}{\lambda^{1/4}}&#10;+\frac{-3\zeta_3+\frac{1}{2}}{\lambda^{3/4}}+ \frac{\frac{15}{2}\zeta_5 +6\zeta_3-\frac{1}{2}}{\lambda^{5/4}}+\dots&#10;$$&#10;\end{document} "/>
  <p:tag name="TRANSPARENT" val="True"/>
</p:tagLst>
</file>

<file path=ppt/tags/tag3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083"/>
  <p:tag name="BMPHEIGHT" val="158"/>
  <p:tag name="SOURCE" val="\documentclass{slides}&#10;\pagestyle{empty}&#10;\usepackage{color}&#10;\begin{document}&#10;$$&#10;\color{blue}L=3,\,\, S=2&#10;$$&#10;\end{document} "/>
  <p:tag name="TRANSPARENT" val="True"/>
</p:tagLst>
</file>

<file path=ppt/tags/tag3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975"/>
  <p:tag name="BMPHEIGHT" val="166"/>
  <p:tag name="SOURCE" val="\documentclass{slides}&#10;\pagestyle{empty}&#10;\usepackage{color}&#10;\begin{document}&#10;$$&#10;\color{red}L=2,\,\,\, S=2\,\,(Konishi) &#10;$$&#10;\end{document} "/>
  <p:tag name="TRANSPARENT" val="True"/>
</p:tagLst>
</file>

<file path=ppt/tags/tag3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658"/>
  <p:tag name="BMPHEIGHT" val="141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   \Delta(S,g)&#10;$$&#10;\end{document}"/>
  <p:tag name="TRANSPARENT" val="False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3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41"/>
  <p:tag name="BMPHEIGHT" val="75"/>
  <p:tag name="SOURCE" val="\documentclass{article}\usepackage{amsfonts,amssymb,color}\pagestyle{empty}&#10;\begin{document}&#10;$$&#10;j&#10;$$&#10;\end{document}"/>
  <p:tag name="TRANSPARENT" val="False"/>
</p:tagLst>
</file>

<file path=ppt/tags/tag3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41"/>
  <p:tag name="BMPHEIGHT" val="66"/>
  <p:tag name="SOURCE" val="\documentclass{article}\usepackage{amsfonts,amssymb,color}\pagestyle{empty}&#10;\begin{document}&#10;$$&#10;k&#10;$$&#10;\end{document}"/>
  <p:tag name="TRANSPARENT" val="False"/>
</p:tagLst>
</file>

<file path=ppt/tags/tag3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066"/>
  <p:tag name="BMPHEIGHT" val="233"/>
  <p:tag name="SOURCE" val="\documentclass{article}\usepackage{amsfonts,amssymb,color}\pagestyle{empty}&#10;\begin{document}&#10;$$&#10;\int \prod_i d^D\,x_i\prod_{&lt;jk&gt;}\frac{1}{|x_j-x_k|^{D/2}}&#10;$$&#10;\end{document}"/>
  <p:tag name="TRANSPARENT" val="False"/>
</p:tagLst>
</file>

<file path=ppt/tags/tag3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100"/>
  <p:tag name="BMPHEIGHT" val="391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   [A\,,B]\,\to [A, B]_{q}\equiv  q_{AB}\, A\, B\, - \frac{1}{q_{AB}}\, B\, A\,&#10;   $$&#10;\end{document}"/>
  <p:tag name="TRANSPARENT" val="False"/>
</p:tagLst>
</file>

<file path=ppt/tags/tag3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0.7934"/>
  <p:tag name="ORIGINALWIDTH" val="95.93433"/>
  <p:tag name="OUTPUTTYPE" val="SVG"/>
  <p:tag name="IGUANATEXVERSION" val="159"/>
  <p:tag name="LATEXADDIN" val="\documentclass{slides}\pagestyle{empty}&#10;  &#10;&#10;\usepackage{color}  &#10;&#10;\makeatletter&#10;\def\mathcolor#1#{\@mathcolor{#1}}&#10;\def\@mathcolor#1#2#3{%&#10;  \protect\leavevmode&#10;  \begingroup\color#1{#2}#3\endgroup&#10;}&#10;\makeatother &#10; &#10;  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tr}{{{\rm tr}}}&#10;\newcommand{\como}[1]{{\color[rgb]{0.0,0.1,0.9} {\bf \&quot;O:} #1} }&#10;&#10;&#10;&#10;&#10;\def\sG{\,\slash\!\!\!\! G}&#10;\def\sH{\slash\!\!\!\! H}&#10;\def\pint{-\hskip-0.41cm \int}&#10;&#10;\begin{document}&#10;&#10;\begin{eqnarray*}&#10;%\begin{pmatrix}&#10;\phi_1&amp;=X \\&#10;\phi_2&amp;=Y \\&#10;\phi_3&amp;=Z \\&#10;\mathcolor{blue}{\psi_1}&amp;=\Psi_1 \\&#10;\mathcolor{blue}\psi_2&amp;=\Psi_2 \\&#10;\mathcolor{blue}\psi_3&amp;=\Psi_3 \\&#10;\mathcolor{red}{\lambda}&amp;=\Psi_4 \\&#10;\mathcolor{red}{A}&amp; &#10;%\end{pmatrix}&#10;\end{eqnarray*}&#10;&#10;\end{document}"/>
  <p:tag name="IGUANATEXSIZE" val="20"/>
  <p:tag name="IGUANATEXCURSOR" val="126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3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5591"/>
  <p:tag name="BMPHEIGHT" val="808"/>
  <p:tag name="SOURCE" val="\documentclass{slides}\pagestyle{empty}&#10;  &#10;&#10;\usepackage{color}  &#10;&#10;\makeatletter&#10;\def\mathcolor#1#{\@mathcolor{#1}}&#10;\def\@mathcolor#1#2#3{%&#10;  \protect\leavevmode&#10;  \begingroup\color#1{#2}#3\endgroup&#10;}&#10;\makeatother &#10; &#10;  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tr}{{{\rm tr}}}&#10;\newcommand{\como}[1]{{\color[rgb]{0.0,0.1,0.9} {\bf \&quot;O:} #1} }&#10;&#10;&#10;&#10;&#10;\def\sG{\,\slash\!\!\!\! G}&#10;\def\sH{\slash\!\!\!\! H}&#10;\def\pint{-\hskip-0.41cm \int}&#10;&#10;\begin{document}&#10;\begin{eqnarray*}&#10;{\cal L}&amp;=&amp;N_c\tr\left(&#10;   F^2&#10;  +D\bar\phi_iD\phi_i&#10;  +i\bar\psi_{ j}\slash\!\!\!\! D\psi_{j}\,+\,i\bar\lambda\slash\!\!\!\! D\lambda\,+\right.&#10;\\&#10;    &amp;&amp;\left.\, +g^2\,&#10;     [\phi_j,\phi_k]\cdot[\bar\phi_j,\bar\phi_k]  &#10;     + i\,g\,\epsilon_{ijk}  \bar\psi_k [\phi_i, \bar\psi_{ j}]\, &#10;     +\,g\,\bar\lambda[\phi_j,\bar\psi_{ j}]&#10;+\,\,{\rm  conj. \,\,} \right)&#10;\end{eqnarray*}&#10;\end{document}"/>
  <p:tag name="TRANSPARENT" val="True"/>
</p:tagLst>
</file>

<file path=ppt/tags/tag3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5883"/>
  <p:tag name="BMPHEIGHT" val="808"/>
  <p:tag name="SOURCE" val="\documentclass{slides}\pagestyle{empty}&#10;  &#10;&#10;\usepackage{color}  &#10;&#10;\makeatletter&#10;\def\mathcolor#1#{\@mathcolor{#1}}&#10;\def\@mathcolor#1#2#3{%&#10;  \protect\leavevmode&#10;  \begingroup\color#1{#2}#3\endgroup&#10;}&#10;\makeatother &#10; &#10;  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tr}{{{\rm tr}}}&#10;\newcommand{\como}[1]{{\color[rgb]{0.0,0.1,0.9} {\bf \&quot;O:} #1} }&#10;&#10;&#10;&#10;&#10;\def\sG{\,\slash\!\!\!\! G}&#10;\def\sH{\slash\!\!\!\! H}&#10;\def\pint{-\hskip-0.41cm \int}&#10;&#10;\begin{document}&#10;\begin{eqnarray*}&#10;{\cal L}&amp;=&amp;N_c\tr\left(&#10;   F^2&#10;  +D\bar\phi_iD\phi_i&#10;  +i\bar\psi_{ j}\slash\!\!\!\! D\psi_{j}\,+\,i\bar\lambda\slash\!\!\!\! D\lambda\,+\right.&#10;\\&#10;    &amp;&amp;\left.\, +g^2\,&#10;     [\phi_j,\phi_k]_{\mathcolor{red}{q}}\cdot[\bar\phi_j,\bar\phi_k]_{\mathcolor{red}{q}}  &#10;     + i\,g\,\epsilon_{ijk}  \bar\psi_k [\phi_i, \bar\psi_{ j}]_{\mathcolor{red}{q}}\, &#10;     +\,g\,\bar\lambda[\phi_j,\bar\psi_{ j}]_{\mathcolor{red}{q}}&#10;+\,\,{\rm  conj. \,\,} \right)&#10;\end{eqnarray*}&#10;\end{document}"/>
  <p:tag name="TRANSPARENT" val="False"/>
</p:tagLst>
</file>

<file path=ppt/tags/tag3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733"/>
  <p:tag name="BMPHEIGHT" val="400"/>
  <p:tag name="SOURCE" val="\documentclass{slides}\pagestyle{empty}&#10;  &#10;&#10;\usepackage{color}  &#10;&#10;\makeatletter&#10;\def\mathcolor#1#{\@mathcolor{#1}}&#10;\def\@mathcolor#1#2#3{%&#10;  \protect\leavevmode&#10;  \begingroup\color#1{#2}#3\endgroup&#10;}&#10;\makeatother &#10; &#10;  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tr}{{{\rm tr}}}&#10;\newcommand{\como}[1]{{\color[rgb]{0.0,0.1,0.9} {\bf \&quot;O:} #1} }&#10;&#10;&#10;&#10;&#10;\def\sG{\,\slash\!\!\!\! G}&#10;\def\sH{\slash\!\!\!\! H}&#10;\def\pint{-\hskip-0.41cm \int}&#10;&#10;\begin{document}&#10;$$&#10;     \frac{g^2}{16}\tr\,\left([\Phi^{AB},\Phi^{CD}] [\bar\Phi^{AB},\bar\Phi^{CD}] \right) =&#10;     $$&#10;\end{document}"/>
  <p:tag name="TRANSPARENT" val="True"/>
</p:tagLst>
</file>

<file path=ppt/tags/tag3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6333"/>
  <p:tag name="BMPHEIGHT" val="216"/>
  <p:tag name="SOURCE" val="\documentclass{slides}\pagestyle{empty}&#10;  &#10;&#10;\usepackage{color}  &#10;&#10;\makeatletter&#10;\def\mathcolor#1#{\@mathcolor{#1}}&#10;\def\@mathcolor#1#2#3{%&#10;  \protect\leavevmode&#10;  \begingroup\color#1{#2}#3\endgroup&#10;}&#10;\makeatother &#10; &#10;  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tr}{{{\rm tr}}}&#10;\newcommand{\como}[1]{{\color[rgb]{0.0,0.1,0.9} {\bf \&quot;O:} #1} }&#10;&#10;&#10;&#10;&#10;\def\sG{\,\slash\!\!\!\! G}&#10;\def\sH{\slash\!\!\!\! H}&#10;\def\pint{-\hskip-0.41cm \int}&#10;&#10;\begin{document}&#10;$$    &#10;      =\,g^2\tr\,\left(\quad 2\,ZX\bar Z\bar X \quad +2\,Z\bar X\bar ZX -Z\bar XX\bar Z -Z\bar Z X\bar X &#10;      -ZX\bar X\bar Z-Z\bar Z\bar XX&#10;          \right) +\dots&#10;$$&#10;\end{document}"/>
  <p:tag name="TRANSPARENT" val="True"/>
</p:tagLst>
</file>

<file path=ppt/tags/tag3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883"/>
  <p:tag name="BMPHEIGHT" val="400"/>
  <p:tag name="SOURCE" val="\documentclass{slides}\pagestyle{empty}&#10;  &#10;&#10;\usepackage{color}  &#10;&#10;\makeatletter&#10;\def\mathcolor#1#{\@mathcolor{#1}}&#10;\def\@mathcolor#1#2#3{%&#10;  \protect\leavevmode&#10;  \begingroup\color#1{#2}#3\endgroup&#10;}&#10;\makeatother &#10; &#10;  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tr}{{{\rm tr}}}&#10;\newcommand{\como}[1]{{\color[rgb]{0.0,0.1,0.9} {\bf \&quot;O:} #1} }&#10;&#10;&#10;&#10;&#10;\def\sG{\,\slash\!\!\!\! G}&#10;\def\sH{\slash\!\!\!\! H}&#10;\def\pint{-\hskip-0.41cm \int}&#10;&#10;\begin{document}&#10;$$&#10;     \frac{g^2}{16}\tr\,\left([\Phi^{AB},\Phi^{CD}]_q [\bar\Phi^{AB},\bar\Phi^{CD}]_q \right) =&#10;     $$&#10;\end{document}"/>
  <p:tag name="TRANSPARENT" val="True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3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891"/>
  <p:tag name="BMPHEIGHT" val="216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 q=e^{-i\gamma_3/2}&#10;$$&#10;\end{document}"/>
  <p:tag name="TRANSPARENT" val="False"/>
</p:tagLst>
</file>

<file path=ppt/tags/tag3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6383"/>
  <p:tag name="BMPHEIGHT" val="441"/>
  <p:tag name="SOURCE" val="\documentclass{slides}\pagestyle{empty}&#10;  &#10;&#10;\usepackage{color}  &#10;&#10;\makeatletter&#10;\def\mathcolor#1#{\@mathcolor{#1}}&#10;\def\@mathcolor#1#2#3{%&#10;  \protect\leavevmode&#10;  \begingroup\color#1{#2}#3\endgroup&#10;}&#10;\makeatother &#10; &#10;  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tr}{{{\rm tr}}}&#10;\newcommand{\como}[1]{{\color[rgb]{0.0,0.1,0.9} {\bf \&quot;O:} #1} }&#10;&#10;&#10;&#10;&#10;\def\sG{\,\slash\!\!\!\! G}&#10;\def\sH{\slash\!\!\!\! H}&#10;\def\pint{-\hskip-0.41cm \int}&#10;&#10;\begin{document}&#10;$$    &#10;      =\,g^2\tr\,\left(2q^2\,ZX\bar Z\bar X +2\frac{1}{q^2}\,Z\bar X\bar ZX -Z\bar XX\bar Z -Z\bar Z X\bar X &#10;      -ZX\bar X\bar Z-Z\bar Z\bar XX&#10;          \right) +\dots&#10;$$&#10;\end{document}"/>
  <p:tag name="TRANSPARENT" val="True"/>
</p:tagLst>
</file>

<file path=ppt/tags/tag3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200"/>
  <p:tag name="BMPHEIGHT" val="20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 \sim\,\,(q^2)^{\#_\uparrow \,\, -\,\,\#_\downarrow}&#10;$$&#10;\end{document}"/>
  <p:tag name="TRANSPARENT" val="False"/>
</p:tagLst>
</file>

<file path=ppt/tags/tag3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75"/>
  <p:tag name="BMPHEIGHT" val="20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 q^{-2}&#10;$$&#10;\end{document}"/>
  <p:tag name="TRANSPARENT" val="False"/>
</p:tagLst>
</file>

<file path=ppt/tags/tag3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58"/>
  <p:tag name="BMPHEIGHT" val="20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 q^2&#10;$$&#10;\end{document}"/>
  <p:tag name="TRANSPARENT" val="False"/>
</p:tagLst>
</file>

<file path=ppt/tags/tag3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25"/>
  <p:tag name="BMPHEIGHT" val="116"/>
  <p:tag name="SOURCE" val="\documentclass{slides}\pagestyle{empty}&#10;  &#10;&#10;\usepackage{color}  &#10;&#10;\makeatletter&#10;\def\mathcolor#1#{\@mathcolor{#1}}&#10;\def\@mathcolor#1#2#3{%&#10;  \protect\leavevmode&#10;  \begingroup\color#1{#2}#3\endgroup&#10;}&#10;\makeatother &#10; &#10;  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tr}{{{\rm tr}}}&#10;\newcommand{\como}[1]{{\color[rgb]{0.0,0.1,0.9} {\bf \&quot;O:} #1} }&#10;&#10;&#10;&#10;&#10;\def\sG{\,\slash\!\!\!\! G}&#10;\def\sH{\slash\!\!\!\! H}&#10;\def\pint{-\hskip-0.41cm \int}&#10;&#10;\begin{document}&#10;$$ Z&#10;$$&#10;\end{document}"/>
  <p:tag name="TRANSPARENT" val="True"/>
</p:tagLst>
</file>

<file path=ppt/tags/tag3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50"/>
  <p:tag name="BMPHEIGHT" val="116"/>
  <p:tag name="SOURCE" val="\documentclass{slides}\pagestyle{empty}&#10;  &#10;&#10;\usepackage{color}  &#10;&#10;\makeatletter&#10;\def\mathcolor#1#{\@mathcolor{#1}}&#10;\def\@mathcolor#1#2#3{%&#10;  \protect\leavevmode&#10;  \begingroup\color#1{#2}#3\endgroup&#10;}&#10;\makeatother &#10; &#10;  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tr}{{{\rm tr}}}&#10;\newcommand{\como}[1]{{\color[rgb]{0.0,0.1,0.9} {\bf \&quot;O:} #1} }&#10;&#10;&#10;&#10;&#10;\def\sG{\,\slash\!\!\!\! G}&#10;\def\sH{\slash\!\!\!\! H}&#10;\def\pint{-\hskip-0.41cm \int}&#10;&#10;\begin{document}&#10;$$ X&#10;$$&#10;\end{document}"/>
  <p:tag name="TRANSPARENT" val="True"/>
</p:tagLst>
</file>

<file path=ppt/tags/tag3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25"/>
  <p:tag name="BMPHEIGHT" val="150"/>
  <p:tag name="SOURCE" val="\documentclass{slides}\pagestyle{empty}&#10;  &#10;&#10;\usepackage{color}  &#10;&#10;\makeatletter&#10;\def\mathcolor#1#{\@mathcolor{#1}}&#10;\def\@mathcolor#1#2#3{%&#10;  \protect\leavevmode&#10;  \begingroup\color#1{#2}#3\endgroup&#10;}&#10;\makeatother &#10; &#10;  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tr}{{{\rm tr}}}&#10;\newcommand{\como}[1]{{\color[rgb]{0.0,0.1,0.9} {\bf \&quot;O:} #1} }&#10;&#10;&#10;&#10;&#10;\def\sG{\,\slash\!\!\!\! G}&#10;\def\sH{\slash\!\!\!\! H}&#10;\def\pint{-\hskip-0.41cm \int}&#10;&#10;\begin{document}&#10;$$\bar Z&#10;$$&#10;\end{document}"/>
  <p:tag name="TRANSPARENT" val="True"/>
</p:tagLst>
</file>

<file path=ppt/tags/tag3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50"/>
  <p:tag name="BMPHEIGHT" val="150"/>
  <p:tag name="SOURCE" val="\documentclass{slides}\pagestyle{empty}&#10;  &#10;&#10;\usepackage{color}  &#10;&#10;\makeatletter&#10;\def\mathcolor#1#{\@mathcolor{#1}}&#10;\def\@mathcolor#1#2#3{%&#10;  \protect\leavevmode&#10;  \begingroup\color#1{#2}#3\endgroup&#10;}&#10;\makeatother &#10; &#10;  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tr}{{{\rm tr}}}&#10;\newcommand{\como}[1]{{\color[rgb]{0.0,0.1,0.9} {\bf \&quot;O:} #1} }&#10;&#10;&#10;&#10;&#10;\def\sG{\,\slash\!\!\!\! G}&#10;\def\sH{\slash\!\!\!\! H}&#10;\def\pint{-\hskip-0.41cm \int}&#10;&#10;\begin{document}&#10;$$\bar X&#10;$$&#10;\end{document}"/>
  <p:tag name="TRANSPARENT" val="True"/>
</p:tagLst>
</file>

<file path=ppt/tags/tag3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"/>
  <p:tag name="ORIGINALWIDTH" val="12"/>
  <p:tag name="LATEXADDIN" val="\documentclass{slides}\pagestyle{empty}&#10;  &#10;&#10;\usepackage{color}  &#10;&#10;\makeatletter&#10;\def\mathcolor#1#{\@mathcolor{#1}}&#10;\def\@mathcolor#1#2#3{%&#10;  \protect\leavevmode&#10;  \begingroup\color#1{#2}#3\endgroup&#10;}&#10;\makeatother &#10; &#10;  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tr}{{{\rm tr}}}&#10;\newcommand{\como}[1]{{\color[rgb]{0.0,0.1,0.9} {\bf \&quot;O:} #1} }&#10;&#10;&#10;&#10;&#10;\def\sG{\,\slash\!\!\!\! G}&#10;\def\sH{\slash\!\!\!\! H}&#10;\def\pint{-\hskip-0.41cm \int}&#10;&#10;\begin{document}&#10;&#10;\begin{eqnarray*}&#10;%\begin{pmatrix}&#10;\phi_1&amp;=X \\&#10;\phi_2&amp;=Y \\&#10;\phi_3&amp;=Z \\&#10;\mathcolor{blue}{\psi_1}&amp;=\Psi_1 \\&#10;\mathcolor{blue}\psi_2&amp;=\Psi_2 \\&#10;\mathcolor{blue}\psi_3&amp;=\Psi_3 \\&#10;\mathcolor{red}{\lambda}&amp;=\Psi_4 \\&#10;\mathcolor{red}{A}&amp; &#10;%\end{pmatrix}&#10;\end{eqnarray*}&#10;&#10;\end{document}"/>
  <p:tag name="IGUANATEXSIZE" val="20"/>
  <p:tag name="IGUANATEXCURSOR" val="126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3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"/>
  <p:tag name="ORIGINALWIDTH" val="8"/>
  <p:tag name="EMFCHILD" val="Vrai"/>
</p:tagLst>
</file>

<file path=ppt/tags/tag3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18"/>
  <p:tag name="EMFCHILD" val="Vrai"/>
</p:tagLst>
</file>

<file path=ppt/tags/tag3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"/>
  <p:tag name="ORIGINALWIDTH" val="18"/>
  <p:tag name="EMFCHILD" val="Vrai"/>
</p:tagLst>
</file>

<file path=ppt/tags/tag3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"/>
  <p:tag name="ORIGINALWIDTH" val="12"/>
  <p:tag name="EMFCHILD" val="Vrai"/>
</p:tagLst>
</file>

<file path=ppt/tags/tag3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"/>
  <p:tag name="ORIGINALWIDTH" val="9"/>
  <p:tag name="EMFCHILD" val="Vrai"/>
</p:tagLst>
</file>

<file path=ppt/tags/tag3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18"/>
  <p:tag name="EMFCHILD" val="Vrai"/>
</p:tagLst>
</file>

<file path=ppt/tags/tag3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"/>
  <p:tag name="ORIGINALWIDTH" val="16"/>
  <p:tag name="EMFCHILD" val="Vrai"/>
</p:tagLst>
</file>

<file path=ppt/tags/tag3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"/>
  <p:tag name="ORIGINALWIDTH" val="12"/>
  <p:tag name="EMFCHILD" val="Vrai"/>
</p:tagLst>
</file>

<file path=ppt/tags/tag3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"/>
  <p:tag name="ORIGINALWIDTH" val="10"/>
  <p:tag name="EMFCHILD" val="Vrai"/>
</p:tagLst>
</file>

<file path=ppt/tags/tag3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18"/>
  <p:tag name="EMFCHILD" val="Vrai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*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8"/>
  <p:tag name="PICTUREFILESIZE" val="617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3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"/>
  <p:tag name="ORIGINALWIDTH" val="15"/>
  <p:tag name="EMFCHILD" val="Vrai"/>
</p:tagLst>
</file>

<file path=ppt/tags/tag3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"/>
  <p:tag name="ORIGINALWIDTH" val="14"/>
  <p:tag name="EMFCHILD" val="Vrai"/>
</p:tagLst>
</file>

<file path=ppt/tags/tag3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"/>
  <p:tag name="ORIGINALWIDTH" val="8"/>
  <p:tag name="EMFCHILD" val="Vrai"/>
</p:tagLst>
</file>

<file path=ppt/tags/tag3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18"/>
  <p:tag name="EMFCHILD" val="Vrai"/>
</p:tagLst>
</file>

<file path=ppt/tags/tag3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"/>
  <p:tag name="ORIGINALWIDTH" val="18"/>
  <p:tag name="EMFCHILD" val="Vrai"/>
</p:tagLst>
</file>

<file path=ppt/tags/tag3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"/>
  <p:tag name="ORIGINALWIDTH" val="8"/>
  <p:tag name="EMFCHILD" val="Vrai"/>
</p:tagLst>
</file>

<file path=ppt/tags/tag3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"/>
  <p:tag name="ORIGINALWIDTH" val="14"/>
  <p:tag name="EMFCHILD" val="Vrai"/>
</p:tagLst>
</file>

<file path=ppt/tags/tag3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"/>
  <p:tag name="ORIGINALWIDTH" val="9"/>
  <p:tag name="EMFCHILD" val="Vrai"/>
</p:tagLst>
</file>

<file path=ppt/tags/tag3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18"/>
  <p:tag name="EMFCHILD" val="Vrai"/>
</p:tagLst>
</file>

<file path=ppt/tags/tag3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"/>
  <p:tag name="ORIGINALWIDTH" val="18"/>
  <p:tag name="EMFCHILD" val="Vrai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8.006732"/>
  <p:tag name="EMFCHILD" val="Vrai"/>
</p:tagLst>
</file>

<file path=ppt/tags/tag3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"/>
  <p:tag name="ORIGINALWIDTH" val="9"/>
  <p:tag name="EMFCHILD" val="Vrai"/>
</p:tagLst>
</file>

<file path=ppt/tags/tag3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"/>
  <p:tag name="ORIGINALWIDTH" val="14"/>
  <p:tag name="EMFCHILD" val="Vrai"/>
</p:tagLst>
</file>

<file path=ppt/tags/tag3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"/>
  <p:tag name="ORIGINALWIDTH" val="10"/>
  <p:tag name="EMFCHILD" val="Vrai"/>
</p:tagLst>
</file>

<file path=ppt/tags/tag3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18"/>
  <p:tag name="EMFCHILD" val="Vrai"/>
</p:tagLst>
</file>

<file path=ppt/tags/tag3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"/>
  <p:tag name="ORIGINALWIDTH" val="18"/>
  <p:tag name="EMFCHILD" val="Vrai"/>
</p:tagLst>
</file>

<file path=ppt/tags/tag3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"/>
  <p:tag name="ORIGINALWIDTH" val="10"/>
  <p:tag name="EMFCHILD" val="Vrai"/>
</p:tagLst>
</file>

<file path=ppt/tags/tag3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"/>
  <p:tag name="ORIGINALWIDTH" val="11"/>
  <p:tag name="EMFCHILD" val="Vrai"/>
</p:tagLst>
</file>

<file path=ppt/tags/tag3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18"/>
  <p:tag name="EMFCHILD" val="Vrai"/>
</p:tagLst>
</file>

<file path=ppt/tags/tag3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"/>
  <p:tag name="ORIGINALWIDTH" val="18"/>
  <p:tag name="EMFCHILD" val="Vrai"/>
</p:tagLst>
</file>

<file path=ppt/tags/tag3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"/>
  <p:tag name="ORIGINALWIDTH" val="10"/>
  <p:tag name="EMFCHILD" val="Vrai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3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"/>
  <p:tag name="ORIGINALWIDTH" val="15"/>
  <p:tag name="EMFCHILD" val="Vrai"/>
</p:tagLst>
</file>

<file path=ppt/tags/tag3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600"/>
  <p:tag name="BMPHEIGHT" val="225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     J_1^A,\, J_2^A,\,J_3^A\in SO(6)  &#10;$$&#10;\end{document}"/>
  <p:tag name="TRANSPARENT" val="False"/>
</p:tagLst>
</file>

<file path=ppt/tags/tag3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758"/>
  <p:tag name="BMPHEIGHT" val="125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 \gamma_1,\,\gamma_2,\,\gamma_3&#10;$$&#10;\end{document}"/>
  <p:tag name="TRANSPARENT" val="False"/>
</p:tagLst>
</file>

<file path=ppt/tags/tag3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766"/>
  <p:tag name="BMPHEIGHT" val="291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     q_{A,B}= e^{-\frac{i}{2}\epsilon^{mjk}\gamma_m\, J_j^A\, J_k^B}=(q_{B,A})^{-1} &#10;$$&#10;\end{document}"/>
  <p:tag name="TRANSPARENT" val="False"/>
</p:tagLst>
</file>

<file path=ppt/tags/tag3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308"/>
  <p:tag name="BMPHEIGHT" val="3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tr}{{{\rm tr}}}&#10;\newcommand{\como}[1]{{\color[rgb]{0.0,0.1,0.9} {\bf \&quot;O:} #1} }&#10;&#10;&#10;&#10;&#10;\def\sG{\,\slash\!\!\!\! G}&#10;\def\sH{\slash\!\!\!\! H}&#10;\def\pint{-\hskip-0.41cm \int}&#10;&#10;\begin{document}&#10;$$&#10;{\cal L}=N_c\tr\biggl[&#10;  -\frac{1}{2}\p^\mu\bar\phi_i\p_\mu\phi^i&#10;  +i\bar\psi^{\dot\alpha}_{ A}\p^\alpha_{\dot\alpha}\psi^A_{\alpha }\biggr]&#10;+{\cal L}_{\rm int}&#10;$$&#10;\end{document}"/>
  <p:tag name="TRANSPARENT" val="False"/>
</p:tagLst>
</file>

<file path=ppt/tags/tag3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7141"/>
  <p:tag name="BMPHEIGHT" val="666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tr}{{{\rm tr}}}&#10;\newcommand{\como}[1]{{\color[rgb]{0.0,0.1,0.9} {\bf \&quot;O:} #1} }&#10;&#10;&#10;&#10;&#10;\def\sG{\,\slash\!\!\!\! G}&#10;\def\sH{\slash\!\!\!\! H}&#10;\def\pint{-\hskip-0.41cm \int}&#10;&#10;\begin{document}&#10;$$&#10; \!\!\!\!\!\!\!\!\!\!  \mathcal{L}_{\rm int} =N_c&#10;\,\tr\bigl[\xi_1^2\,\bar\phi_2 \bar\phi_3 \phi_2\phi_3+&#10;\xi_2^2\,\bar\phi_3 \bar\phi_1 \phi_3\phi_1+\xi_3^2\,&#10;\bar\phi_1 \bar\phi_2 \phi_1\phi_2+&#10;$$$$&#10; +i\sqrt{\xi_2\xi_3}(\psi^3 \phi^1 \psi^{ 2}+ \bar\psi_{ 3} \bar\phi_1 \bar\psi_2 )&#10; +i\sqrt{\xi_1\xi_3}(\psi^1 \phi^2 \psi^{ 3}+ \bar\psi_{ 1} \bar\phi_2 \bar\psi_3 )&#10; +i\sqrt{\xi_1\xi_2}(\psi^2 \phi^3 \psi^{ 1}+ \bar\psi_{ 2} \bar\phi_3 \bar\psi_1 )\,&#10; \bigr].&#10;$$&#10;\end{document}"/>
  <p:tag name="TRANSPARENT" val="False"/>
</p:tagLst>
</file>

<file path=ppt/tags/tag3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5241"/>
  <p:tag name="BMPHEIGHT" val="241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   g\to 0, \qquad \gamma\to i\infty,\qquad&#10;    \xi_j=g\,e^{-i\gamma_j/2}\,\,&#10;   -\,{\rm  fixed},\qquad (j=1,2,3.)&#10;$$&#10;\end{document}"/>
  <p:tag name="TRANSPARENT" val="False"/>
</p:tagLst>
</file>

<file path=ppt/tags/tag3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527.934"/>
  <p:tag name="ORIGINALWIDTH" val="6992.126"/>
  <p:tag name="OUTPUTTYPE" val="PNG"/>
  <p:tag name="IGUANATEXVERSION" val="159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tr}{{{\rm tr}}}&#10;\newcommand{\como}[1]{{\color[rgb]{0.0,0.1,0.9} {\bf \&quot;O:} #1} }&#10;&#10;&#10;&#10;&#10;\def\sG{\,\slash\!\!\!\! G}&#10;\def\sH{\slash\!\!\!\! H}&#10;\def\pint{-\hskip-0.41cm \int}&#10;&#10;\begin{document}&#10;$$&#10;    {\cal L}[\phi_1,\phi_2]= \frac{N_c}{2}\tr\,\,&#10;    \left(\p^\mu\bar\phi_1 \p_\mu\phi_1+\p^\mu\bar\phi_2 &#10;    \p_\mu\phi_2+2\xi^2\,\bar\phi_1 \bar\phi_2 \phi_1\phi_2\right)&#10;$$&#10;\end{document}"/>
  <p:tag name="IGUANATEXSIZE" val="20"/>
  <p:tag name="IGUANATEXCURSOR" val="1034"/>
  <p:tag name="TRANSPARENCY" val="Faux"/>
  <p:tag name="FILENAME" val=""/>
  <p:tag name="LATEXENGINEID" val="0"/>
  <p:tag name="TEMPFOLDER" val="c:\temp\"/>
  <p:tag name="LATEXFORMHEIGHT" val="316"/>
  <p:tag name="LATEXFORMWIDTH" val="385"/>
  <p:tag name="LATEXFORMWRAP" val="Vrai"/>
  <p:tag name="BITMAPVECTOR" val="0"/>
</p:tagLst>
</file>

<file path=ppt/tags/tag3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4.19264"/>
  <p:tag name="ORIGINALWIDTH" val="62.31665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=\,\frac{\delta_{ik}\,\delta_{jl}}{N_c\,(x-y)^2}&#10;\end{align*}&#10;&#10;\end{document}"/>
  <p:tag name="IGUANATEXSIZE" val="20"/>
  <p:tag name="IGUANATEXCURSOR" val="27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3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387.7015"/>
  <p:tag name="ORIGINALWIDTH" val="8454.442"/>
  <p:tag name="OUTPUTTYPE" val="PNG"/>
  <p:tag name="IGUANATEXVERSION" val="159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tr}{{{\rm tr}}}&#10;\newcommand{\como}[1]{{\color[rgb]{0.0,0.1,0.9} {\bf \&quot;O:} #1} }&#10;&#10;&#10;&#10;&#10;\def\sG{\,\slash\!\!\!\! G}&#10;\def\sH{\slash\!\!\!\! H}&#10;\def\pint{-\hskip-0.41cm \int}&#10;&#10;\begin{document}&#10;$$&#10;   \tr&#10;    \left(\bar\phi_1 \bar\phi_2\right)\,\tr&#10;     \left( \bar\phi_1\phi_2\right)\,,\qquad \tr&#10;    \left(\phi_1 \bar\phi_2\right)\,\tr&#10;     \left( \bar\phi_1\phi_2\right))\,,\qquad \tr&#10;    \left(\phi_j \bar\phi_j\right)\,\tr&#10;     \left( \phi_j\bar\phi_j\right)&#10;$$&#10;\end{document}"/>
  <p:tag name="IGUANATEXSIZE" val="20"/>
  <p:tag name="IGUANATEXCURSOR" val="1016"/>
  <p:tag name="TRANSPARENCY" val="Faux"/>
  <p:tag name="FILENAME" val=""/>
  <p:tag name="LATEXENGINEID" val="0"/>
  <p:tag name="TEMPFOLDER" val="c:\temp\"/>
  <p:tag name="LATEXFORMHEIGHT" val="316"/>
  <p:tag name="LATEXFORMWIDTH" val="385"/>
  <p:tag name="LATEXFORMWRAP" val="Vrai"/>
  <p:tag name="BITMAPVECTOR" val="0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.004212"/>
  <p:tag name="EMFCHILD" val="Vrai"/>
</p:tagLst>
</file>

<file path=ppt/tags/tag3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100.7536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xi_1=\xi_2=0,\qquad \xi_3\equiv \xi&#10;\end{align*}&#10;&#10;\end{document}"/>
  <p:tag name="IGUANATEXSIZE" val="20"/>
  <p:tag name="IGUANATEXCURSOR" val="312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3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5.004212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xi_1=\xi_2=0,\qquad \xi_3\equiv \xi&#10;\end{align*}&#10;&#10;\end{document}"/>
  <p:tag name="IGUANATEXSIZE" val="20"/>
  <p:tag name="IGUANATEXCURSOR" val="312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3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3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5.004212"/>
  <p:tag name="EMFCHILD" val="Vrai"/>
</p:tagLst>
</file>

<file path=ppt/tags/tag3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3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3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3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5.004212"/>
  <p:tag name="EMFCHILD" val="Vrai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3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8.006732"/>
  <p:tag name="EMFCHILD" val="Vrai"/>
</p:tagLst>
</file>

<file path=ppt/tags/tag3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5.004212"/>
  <p:tag name="EMFCHILD" val="Vrai"/>
</p:tagLst>
</file>

<file path=ppt/tags/tag3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=\,\frac{\delta_{ik}\,\delta_{jl}}{N_c\,(x-y)^2}&#10;\end{align*}&#10;&#10;\end{document}"/>
  <p:tag name="IGUANATEXSIZE" val="20"/>
  <p:tag name="IGUANATEXCURSOR" val="27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3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3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7.005866"/>
  <p:tag name="EMFCHILD" val="Vrai"/>
</p:tagLst>
</file>

<file path=ppt/tags/tag3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3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3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3.00252"/>
  <p:tag name="EMFCHILD" val="Vrai"/>
</p:tagLst>
</file>

<file path=ppt/tags/tag3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49.04118"/>
  <p:tag name="EMFCHILD" val="Vrai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6.005039"/>
  <p:tag name="EMFCHILD" val="Vrai"/>
</p:tagLst>
</file>

<file path=ppt/tags/tag3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59"/>
  <p:tag name="EMFCHILD" val="Vrai"/>
</p:tagLst>
</file>

<file path=ppt/tags/tag3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4.003346"/>
  <p:tag name="EMFCHILD" val="Vrai"/>
</p:tagLst>
</file>

<file path=ppt/tags/tag3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3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3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3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6.005039"/>
  <p:tag name="EMFCHILD" val="Vrai"/>
</p:tagLst>
</file>

<file path=ppt/tags/tag3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3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i&#10;\end{align*}&#10;&#10;\end{document}"/>
  <p:tag name="IGUANATEXSIZE" val="20"/>
  <p:tag name="IGUANATEXCURSOR" val="27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3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5.004212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j&#10;\end{align*}&#10;&#10;\end{document}"/>
  <p:tag name="IGUANATEXSIZE" val="20"/>
  <p:tag name="IGUANATEXCURSOR" val="27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0.00839"/>
  <p:tag name="EMFCHILD" val="Vrai"/>
</p:tagLst>
</file>

<file path=ppt/tags/tag3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6.005038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k&#10;\end{align*}&#10;&#10;\end{document}"/>
  <p:tag name="IGUANATEXSIZE" val="20"/>
  <p:tag name="IGUANATEXCURSOR" val="27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3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3.002519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l&#10;\end{align*}&#10;&#10;\end{document}"/>
  <p:tag name="IGUANATEXSIZE" val="20"/>
  <p:tag name="IGUANATEXCURSOR" val="27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3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75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    \phi_1&#10;$$&#10;\end{document}"/>
  <p:tag name="TRANSPARENT" val="False"/>
</p:tagLst>
</file>

<file path=ppt/tags/tag3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75"/>
  <p:tag name="BMPHEIGHT" val="250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    \phi_1^\dagger&#10;$$&#10;\end{document}"/>
  <p:tag name="TRANSPARENT" val="False"/>
</p:tagLst>
</file>

<file path=ppt/tags/tag3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808"/>
  <p:tag name="BMPHEIGHT" val="20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$$&#10;\tr [\phi_1(x)]^{ L}&#10;$$&#10;\end{document}"/>
  <p:tag name="TRANSPARENT" val="False"/>
</p:tagLst>
</file>

<file path=ppt/tags/tag3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741"/>
  <p:tag name="BMPHEIGHT" val="441"/>
  <p:tag name="SOURCE" val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\gamma(\xi)=\sum_{M=1}^\infty C_M\,\xi^{2LM}$$&#10;\end{document}"/>
  <p:tag name="TRANSPARENT" val="False"/>
</p:tagLst>
</file>

<file path=ppt/tags/tag3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433"/>
  <p:tag name="BMPHEIGHT" val="375"/>
  <p:tag name="SOURCE" val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=\xi^{2LM}\left(\frac{\#}{\epsilon^M}+\frac{\#}{\epsilon^{M-1}}+\dots+&#10;\frac{C_M}{\epsilon}+{\rm finite}\right)$$&#10;\end{document}"/>
  <p:tag name="TRANSPARENT" val="False"/>
</p:tagLst>
</file>

<file path=ppt/tags/tag3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375"/>
  <p:tag name="BMPHEIGHT" val="225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$$&#10;\langle{\cal O}(x)\,\,{\cal O}(0)\rangle&#10;  \,\, \sim |x|^{-2\Delta_{0}-2\gamma(\xi)}&#10;$$&#10;\end{document}"/>
  <p:tag name="TRANSPARENT" val="False"/>
</p:tagLst>
</file>

<file path=ppt/tags/tag3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6083"/>
  <p:tag name="BMPHEIGHT" val="500"/>
  <p:tag name="SOURCE" val="\documentclass{slides}\pagestyle{empty}&#10;\usepackage{amssymb,amsmath}&#10;&#10;\def\eps{{\epsilon}}&#10;\def\o{{\omega}}&#10;\def\a{{\alpha}}&#10;\def\b{{\beta}}&#10;\def\si{{\sigma}}&#10;\def\p{\partial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{\cal O}(x)=C^{\mu_1\dots\mu_n}\,{\rm tr} &#10;\left[\p_{\mu_1}\dots\p_{\mu_n}\,(\phi_1)^L(\phi_2)^M(\bar\phi_1)^K(\bar\phi_2)^N&#10;\right](x)\,\, + \,\, {\rm permutations}$$&#10;\end{document}"/>
  <p:tag name="TRANSPARENT" val="False"/>
</p:tagLst>
</file>

<file path=ppt/tags/tag3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783"/>
  <p:tag name="BMPHEIGHT" val="116"/>
  <p:tag name="SOURCE" val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\epsilon=4-D$$&#10;\end{document}"/>
  <p:tag name="TRANSPARENT" val="False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3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00"/>
  <p:tag name="BMPHEIGHT" val="83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  x&#10;$$&#10;\end{document}"/>
  <p:tag name="TRANSPARENT" val="False"/>
</p:tagLst>
</file>

<file path=ppt/tags/tag3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91"/>
  <p:tag name="BMPHEIGHT" val="125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  0&#10;$$&#10;\end{document}"/>
  <p:tag name="TRANSPARENT" val="False"/>
</p:tagLst>
</file>

<file path=ppt/tags/tag3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541"/>
  <p:tag name="BMPHEIGHT" val="166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$$&#10;\tr [\phi_1(x_1)\quad \phi_1(x_2)]&#10;$$&#10;\end{document}"/>
  <p:tag name="TRANSPARENT" val="False"/>
</p:tagLst>
</file>

<file path=ppt/tags/tag3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541"/>
  <p:tag name="BMPHEIGHT" val="250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$$&#10;\tr [\phi^\dagger_1(x_3)\quad \phi^\dagger_1(x_4)]&#10;$$&#10;\end{document}"/>
  <p:tag name="TRANSPARENT" val="False"/>
</p:tagLst>
</file>

<file path=ppt/tags/tag3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8925"/>
  <p:tag name="BMPHEIGHT" val="4250"/>
  <p:tag name="SOURCE" val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\newcommand{\bP}{{\bf P}}&#10;\newcommand{\bQ}{{\bf Q}}&#10;&#10;&#10;\newcommand{\es}{\,\backslash\hskip-0.37cm 0}&#10;\def\sH{\slash\!\!\!\! H}&#10;\def\pint{-\hskip-0.41cm \int}&#10;&#10;\begin{document}&#10;\begin{eqnarray*}&#10;\Delta-3=&amp;&amp;-12 \xi ^6 \zeta (3)+\xi ^{12} \left(189 \zeta (7)-144 \zeta (3)^2\right)\\&amp;&amp;+\xi ^{18} \left(-1944 \zeta (8,2,1)-3024 \zeta (3)^3-3024 \zeta (5) \zeta (3)^2+\frac{198 \pi ^8 \zeta (3)}{175}+6804 \zeta (7) \zeta (3)\right.\\&amp;&amp;\left.+\frac{612 \pi ^6 \zeta (5)}{35}+270 \pi ^4 \zeta (7)+5994 \pi ^2 \zeta (9)-\frac{925911 \zeta (11)}{8}\right)+\\ &amp;&amp;\xi ^{24} \Big(\frac{10368}{5} \pi ^4 \zeta (8,2,1)+5184 \pi ^2 \zeta (9,3,1)+51840 \pi ^2 \zeta (10,2,1)-148716 \zeta (11,3,1)\\ &amp;&amp;-1061910 \zeta (12,2,1)+62208 \zeta (10,2,1,1,1)-93312 \zeta (3) \zeta (8,2,1)-288 \zeta (3)^5\\ &amp;&amp;+72 \gamma  \pi ^2 \zeta (3)^4-77760 \zeta (3)^4-\frac{80756 \pi ^6 \zeta (3)^3}{945}-145152 \zeta (5) \zeta (3)^3-\frac{29}{270} \gamma  \pi ^8 \zeta (3)^2\\ &amp;&amp;+\frac{9504 \pi ^8 \zeta (3)^2}{175}-879 \pi ^4 \zeta (5) \zeta (3)^2-2025 \pi ^2 \zeta (7) \zeta (3)^2+244944 \zeta (7) \zeta (3)^2\\ &amp;&amp;+186588 \zeta (9) \zeta (3)^2+\frac{2910394 \pi ^{12} \zeta (3)}{2627625}-2592 \pi ^2 \zeta (5)^2 \zeta (3)+\frac{29376}{35} \pi ^6 \zeta (5) \zeta (3)\\ &amp;&amp;+12960 \pi ^4 \zeta (7) \zeta (3)+298404 \zeta (5) \zeta (7) \zeta (3)+287712 \pi ^2 \zeta (9) \zeta (3)\\ &amp;&amp;-5555466 \zeta (11) \zeta (3)+57672 \zeta (5)^3-71442 \zeta (7)^2+\frac{13953 \pi ^{10} \zeta (5)}{1925}+\frac{7293 \pi ^8 \zeta (7)}{175}&#10;-\frac{19959 \pi ^6 \zeta (9)}{5}\\ &amp;&amp;+\frac{119979 \pi ^4 \zeta (11)}{2}+\frac{10738413 \pi ^2 \zeta (13)}{2}-\frac{4607294013 \zeta (15)}{80}\Big)+O\left(\xi ^{25}\right)  \end{eqnarray*}                                             &#10;\end{document}"/>
  <p:tag name="TRANSPARENT" val="False"/>
</p:tagLst>
</file>

<file path=ppt/tags/tag3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591"/>
  <p:tag name="BMPHEIGHT" val="200"/>
  <p:tag name="SOURCE" val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{\rm tr} (\phi_1)^{3}$$&#10;\end{document}"/>
  <p:tag name="TRANSPARENT" val="False"/>
</p:tagLst>
</file>

<file path=ppt/tags/tag3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661.4173"/>
  <p:tag name="ORIGINALWIDTH" val="7200.6"/>
  <p:tag name="OUTPUTTYPE" val="PNG"/>
  <p:tag name="IGUANATEXVERSION" val="159"/>
  <p:tag name="LATEXADDIN" val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\newcommand{\bP}{{\bf P}}&#10;\newcommand{\bQ}{{\bf Q}}&#10;&#10;&#10;\newcommand{\es}{\,\backslash\hskip-0.37cm 0}&#10;\def\sH{\slash\!\!\!\! H}&#10;\def\pint{-\hskip-0.41cm \int}&#10;&#10;\begin{document}&#10;\begin{align*}&#10;\left(\frac{(\Delta-1)(\Delta-3)}{4u^2}-\frac{i\,\xi^3}{u^3}-2\right)q(u)+q(u+i)+q(u-i)=0&#10;\end{align*}                                            &#10;\end{document}"/>
  <p:tag name="IGUANATEXSIZE" val="20"/>
  <p:tag name="IGUANATEXCURSOR" val="1052"/>
  <p:tag name="TRANSPARENCY" val="Faux"/>
  <p:tag name="FILENAME" val=""/>
  <p:tag name="LATEXENGINEID" val="0"/>
  <p:tag name="TEMPFOLDER" val="c:\temp\"/>
  <p:tag name="LATEXFORMHEIGHT" val="316"/>
  <p:tag name="LATEXFORMWIDTH" val="385"/>
  <p:tag name="LATEXFORMWRAP" val="Vrai"/>
  <p:tag name="BITMAPVECTOR" val="0"/>
</p:tagLst>
</file>

<file path=ppt/tags/tag3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241.4698"/>
  <p:tag name="ORIGINALWIDTH" val="5024.372"/>
  <p:tag name="OUTPUTTYPE" val="PNG"/>
  <p:tag name="IGUANATEXVERSION" val="159"/>
  <p:tag name="LATEXADDIN" val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\newcommand{\bP}{{\bf P}}&#10;\newcommand{\bQ}{{\bf Q}}&#10;&#10;&#10;\newcommand{\es}{\,\backslash\hskip-0.37cm 0}&#10;\def\sH{\slash\!\!\!\! H}&#10;\def\pint{-\hskip-0.41cm \int}&#10;&#10;\begin{document}&#10;$$&#10;q_1(0,\xi)\,q_2(0,-\xi)\,+\,q_2(0,-\xi)\,q_1(0,\xi)=0&#10;$$                                              &#10;\end{document}"/>
  <p:tag name="IGUANATEXSIZE" val="20"/>
  <p:tag name="IGUANATEXCURSOR" val="982"/>
  <p:tag name="TRANSPARENCY" val="Faux"/>
  <p:tag name="FILENAME" val=""/>
  <p:tag name="LATEXENGINEID" val="0"/>
  <p:tag name="TEMPFOLDER" val="c:\temp\"/>
  <p:tag name="LATEXFORMHEIGHT" val="316"/>
  <p:tag name="LATEXFORMWIDTH" val="385"/>
  <p:tag name="LATEXFORMWRAP" val="Vrai"/>
  <p:tag name="BITMAPVECTOR" val="0"/>
</p:tagLst>
</file>

<file path=ppt/tags/tag3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062.617"/>
  <p:tag name="ORIGINALWIDTH" val="5005.624"/>
  <p:tag name="OUTPUTTYPE" val="PNG"/>
  <p:tag name="IGUANATEXVERSION" val="159"/>
  <p:tag name="LATEXADDIN" val="\documentclass{slides}\pagestyle{empty}&#10;&#10;\usepackage{amsmath,amsfonts,amsthm,graphicx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lb{\left(}&#10;\def\rb{\right)}&#10;\def\[{\left[}&#10;\def\]{\right]}&#10;\def\lan{\langle}&#10;\def\ran{\rangle}&#10;\def\&lt;{\langle}&#10;\def\&gt;{\rangle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\newcommand{\bP}{{\bf P}}&#10;\newcommand{\bQ}{{\bf Q}}&#10;&#10;&#10;\newcommand{\es}{\,\backslash\hskip-0.37cm 0}&#10;\def\sH{\slash\!\!\!\! H}&#10;\def\pint{-\hskip-0.41cm \int}&#10;&#10;\begin{document}&#10;\begin{align*}&#10;&amp;q_1(u,\xi)\sim u^{\Delta/2-1/2}(1+\frac{\alpha_1}{u}+\frac{\alpha_2}{u^2}+\cdots) \\ &#10;&amp;q_2(u,\xi)\sim u^{-\Delta/2+3/2}(1+\frac{\beta_1}{u}+\frac{\beta_2}{u^2}+\cdots)&#10;\end{align*}&#10;                                            &#10;\end{document}"/>
  <p:tag name="IGUANATEXSIZE" val="20"/>
  <p:tag name="IGUANATEXCURSOR" val="951"/>
  <p:tag name="TRANSPARENCY" val="Faux"/>
  <p:tag name="FILENAME" val=""/>
  <p:tag name="LATEXENGINEID" val="0"/>
  <p:tag name="TEMPFOLDER" val="c:\temp\"/>
  <p:tag name="LATEXFORMHEIGHT" val="316"/>
  <p:tag name="LATEXFORMWIDTH" val="385"/>
  <p:tag name="LATEXFORMWRAP" val="Vrai"/>
  <p:tag name="BITMAPVECTOR" val="0"/>
</p:tagLst>
</file>

<file path=ppt/tags/tag3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591"/>
  <p:tag name="BMPHEIGHT" val="200"/>
  <p:tag name="SOURCE" val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{\rm tr} (\phi_1)^{3}$$&#10;\end{document}"/>
  <p:tag name="TRANSPARENT" val="False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3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94835"/>
  <p:tag name="ORIGINALWIDTH" val="115.5217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{\cal L}(\phi_1,\phi_2)\quad\to\quad \overline{{\cal L}(\phi_1,\phi_2)}&#10;\end{align*}&#10;&#10;\end{document}"/>
  <p:tag name="IGUANATEXSIZE" val="20"/>
  <p:tag name="IGUANATEXCURSOR" val="34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3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02185"/>
  <p:tag name="ORIGINALWIDTH" val="246.1211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r(\phi_1\phi_2\bar\phi_1\bar\phi_2)\quad\overset{T}\to\quad \tr(\phi_2\phi_1\bar\phi_2\bar\phi_1)\quad\overset{``P&quot;}\to\quad \tr(\phi_1\phi_2\bar\phi_1\bar\phi_2)&#10;\end{align*}&#10;&#10;\end{document}"/>
  <p:tag name="IGUANATEXSIZE" val="20"/>
  <p:tag name="IGUANATEXCURSOR" val="391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3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30882"/>
  <p:tag name="ORIGINALWIDTH" val="138.0782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phi_1\quad\to\quad \phi_1^{t}\,,\qquad \phi_2\quad\to\quad \phi_2^{t}&#10;\end{align*}&#10;&#10;\end{document}"/>
  <p:tag name="IGUANATEXSIZE" val="20"/>
  <p:tag name="IGUANATEXCURSOR" val="30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3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94531"/>
  <p:tag name="ORIGINALWIDTH" val="151.3076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r(\phi_1\phi_1\phi_2\bar\phi_1)\quad\overset{PT}\to\quad \tr(\bar\phi_1\bar\phi_1\bar\phi_2\phi_1)&#10;\end{align*}&#10;&#10;\end{document}"/>
  <p:tag name="IGUANATEXSIZE" val="20"/>
  <p:tag name="IGUANATEXCURSOR" val="369"/>
  <p:tag name="TRANSPARENCY" val="Vrai"/>
  <p:tag name="FILENAME" val=""/>
  <p:tag name="LATEXENGINEID" val="1"/>
  <p:tag name="TEMPFOLDER" val="c:\temp\"/>
  <p:tag name="LATEXFORMHEIGHT" val="313.6"/>
  <p:tag name="LATEXFORMWIDTH" val="730"/>
  <p:tag name="LATEXFORMWRAP" val="Vrai"/>
  <p:tag name="BITMAPVECTOR" val="1"/>
</p:tagLst>
</file>

<file path=ppt/tags/tag3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30622"/>
  <p:tag name="ORIGINALWIDTH" val="206.6318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left[\langle \bar{\cal O}(x) {\cal O}(0)\rangle\right]^{{\rm PT}}\,=\,\langle \bar{\cal O}^{{\rm PT}}(x) {\cal O}^{{\rm PT}}(0)\rangle\,=\,  |x|^{-2\Delta^*} &#10;\end{align*}&#10;&#10;\end{document}"/>
  <p:tag name="IGUANATEXSIZE" val="20"/>
  <p:tag name="IGUANATEXCURSOR" val="41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3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278"/>
  <p:tag name="ORIGINALWIDTH" val="88.77284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{\cal H}\,=\, \hat p^2/2+ x^2\,(ix)^\epsilon&#10;\end{align*}&#10;&#10;\end{document}"/>
  <p:tag name="IGUANATEXSIZE" val="20"/>
  <p:tag name="IGUANATEXCURSOR" val="300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3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5"/>
  <p:tag name="ORIGINALWIDTH" val="9.00756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{\cal H}\,=\, \hat p^2/2+ x^2\,(ix)^\epsilon&#10;\end{align*}&#10;&#10;\end{document}"/>
  <p:tag name="IGUANATEXSIZE" val="20"/>
  <p:tag name="IGUANATEXCURSOR" val="300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3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7"/>
  <p:tag name="ORIGINALWIDTH" val="8.006733"/>
  <p:tag name="EMFCHILD" val="Vrai"/>
</p:tagLst>
</file>

<file path=ppt/tags/tag3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7"/>
  <p:tag name="ORIGINALWIDTH" val="4.003347"/>
  <p:tag name="EMFCHILD" val="Vrai"/>
</p:tagLst>
</file>

<file path=ppt/tags/tag3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9"/>
  <p:tag name="ORIGINALWIDTH" val="6.00504"/>
  <p:tag name="EMFCHILD" val="Vrai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3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4"/>
  <p:tag name="ORIGINALWIDTH" val="4.003347"/>
  <p:tag name="EMFCHILD" val="Vrai"/>
</p:tagLst>
</file>

<file path=ppt/tags/tag3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5.004213"/>
  <p:tag name="EMFCHILD" val="Vrai"/>
</p:tagLst>
</file>

<file path=ppt/tags/tag3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5"/>
  <p:tag name="ORIGINALWIDTH" val="5.004213"/>
  <p:tag name="EMFCHILD" val="Vrai"/>
</p:tagLst>
</file>

<file path=ppt/tags/tag3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5"/>
  <p:tag name="ORIGINALWIDTH" val="8.006733"/>
  <p:tag name="EMFCHILD" val="Vrai"/>
</p:tagLst>
</file>

<file path=ppt/tags/tag3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4"/>
  <p:tag name="ORIGINALWIDTH" val="6.00504"/>
  <p:tag name="EMFCHILD" val="Vrai"/>
</p:tagLst>
</file>

<file path=ppt/tags/tag3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4"/>
  <p:tag name="ORIGINALWIDTH" val="4.003347"/>
  <p:tag name="EMFCHILD" val="Vrai"/>
</p:tagLst>
</file>

<file path=ppt/tags/tag3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3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5"/>
  <p:tag name="ORIGINALWIDTH" val="9.00756"/>
  <p:tag name="EMFCHILD" val="Vrai"/>
</p:tagLst>
</file>

<file path=ppt/tags/tag3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3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3"/>
  <p:tag name="ORIGINALWIDTH" val="3.00252"/>
  <p:tag name="EMFCHILD" val="Vrai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5766"/>
  <p:tag name="BMPHEIGHT" val="441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\def\cO{{\cal O}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\langle \cO_{i}(x_1)\cO_{j}(x_2)\cO_{k}(x_3)\rangle=&#10;\frac{C_{ijk}(\lambda)}{|x_{12}|^{\Delta_{i}+\Delta_{j}-\Delta_{k}}&#10;|x_{23}|^{\Delta_{j}+\Delta_{k}-\Delta_{i}}&#10;|x_{31}|^{\Delta_{i}+\Delta_{k}-\Delta_{j}}}$$&#10;\end{document}"/>
  <p:tag name="TRANSPARENT" val="False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3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6"/>
  <p:tag name="ORIGINALWIDTH" val="3.002518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left[\langle \bar{\cal O}(x) {\cal O}(0)\rangle\right]^{{\rm PT}}\,=\,\langle \bar{\cal O}^{{\rm PT}}(x) {\cal O}^{{\rm PT}}(0)\rangle\,=\,  |x|^{-2\Delta^*} &#10;\end{align*}&#10;&#10;\end{document}"/>
  <p:tag name="IGUANATEXSIZE" val="20"/>
  <p:tag name="IGUANATEXCURSOR" val="41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3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18"/>
  <p:tag name="EMFCHILD" val="Vrai"/>
</p:tagLst>
</file>

<file path=ppt/tags/tag3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.00421"/>
  <p:tag name="EMFCHILD" val="Vrai"/>
</p:tagLst>
</file>

<file path=ppt/tags/tag3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28"/>
  <p:tag name="EMFCHILD" val="Vrai"/>
</p:tagLst>
</file>

<file path=ppt/tags/tag3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18"/>
  <p:tag name="EMFCHILD" val="Vrai"/>
</p:tagLst>
</file>

<file path=ppt/tags/tag3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6"/>
  <p:tag name="EMFCHILD" val="Vrai"/>
</p:tagLst>
</file>

<file path=ppt/tags/tag3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18"/>
  <p:tag name="EMFCHILD" val="Vrai"/>
</p:tagLst>
</file>

<file path=ppt/tags/tag3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28"/>
  <p:tag name="EMFCHILD" val="Vrai"/>
</p:tagLst>
</file>

<file path=ppt/tags/tag3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2.01007"/>
  <p:tag name="EMFCHILD" val="Vrai"/>
</p:tagLst>
</file>

<file path=ppt/tags/tag3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18"/>
  <p:tag name="EMFCHILD" val="Vrai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59"/>
  <p:tag name="EMFCHILD" val="Vrai"/>
</p:tagLst>
</file>

<file path=ppt/tags/tag3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6"/>
  <p:tag name="ORIGINALWIDTH" val="3.002518"/>
  <p:tag name="EMFCHILD" val="Vrai"/>
</p:tagLst>
</file>

<file path=ppt/tags/tag3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1.00925"/>
  <p:tag name="EMFCHILD" val="Vrai"/>
</p:tagLst>
</file>

<file path=ppt/tags/tag3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28"/>
  <p:tag name="EMFCHILD" val="Vrai"/>
</p:tagLst>
</file>

<file path=ppt/tags/tag3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18"/>
  <p:tag name="EMFCHILD" val="Vrai"/>
</p:tagLst>
</file>

<file path=ppt/tags/tag3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.00421"/>
  <p:tag name="EMFCHILD" val="Vrai"/>
</p:tagLst>
</file>

<file path=ppt/tags/tag3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28"/>
  <p:tag name="EMFCHILD" val="Vrai"/>
</p:tagLst>
</file>

<file path=ppt/tags/tag3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1.00925"/>
  <p:tag name="EMFCHILD" val="Vrai"/>
</p:tagLst>
</file>

<file path=ppt/tags/tag3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18"/>
  <p:tag name="EMFCHILD" val="Vrai"/>
</p:tagLst>
</file>

<file path=ppt/tags/tag3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6"/>
  <p:tag name="EMFCHILD" val="Vrai"/>
</p:tagLst>
</file>

<file path=ppt/tags/tag3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18"/>
  <p:tag name="EMFCHILD" val="Vrai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6.005039"/>
  <p:tag name="EMFCHILD" val="Vrai"/>
</p:tagLst>
</file>

<file path=ppt/tags/tag3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28"/>
  <p:tag name="EMFCHILD" val="Vrai"/>
</p:tagLst>
</file>

<file path=ppt/tags/tag3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1.00925"/>
  <p:tag name="EMFCHILD" val="Vrai"/>
</p:tagLst>
</file>

<file path=ppt/tags/tag3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2.01007"/>
  <p:tag name="EMFCHILD" val="Vrai"/>
</p:tagLst>
</file>

<file path=ppt/tags/tag3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18"/>
  <p:tag name="EMFCHILD" val="Vrai"/>
</p:tagLst>
</file>

<file path=ppt/tags/tag3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28"/>
  <p:tag name="EMFCHILD" val="Vrai"/>
</p:tagLst>
</file>

<file path=ppt/tags/tag3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.000826"/>
  <p:tag name="EMFCHILD" val="Vrai"/>
</p:tagLst>
</file>

<file path=ppt/tags/tag3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6"/>
  <p:tag name="EMFCHILD" val="Vrai"/>
</p:tagLst>
</file>

<file path=ppt/tags/tag3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.000826"/>
  <p:tag name="EMFCHILD" val="Vrai"/>
</p:tagLst>
</file>

<file path=ppt/tags/tag3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6.005036"/>
  <p:tag name="EMFCHILD" val="Vrai"/>
</p:tagLst>
</file>

<file path=ppt/tags/tag3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1.00925"/>
  <p:tag name="EMFCHILD" val="Vrai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0.00839"/>
  <p:tag name="EMFCHILD" val="Vrai"/>
</p:tagLst>
</file>

<file path=ppt/tags/tag3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3.002518"/>
  <p:tag name="EMFCHILD" val="Vrai"/>
</p:tagLst>
</file>

<file path=ppt/tags/tag3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2.01008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r(\phi_1\phi_1\phi_2\bar\phi_1)\quad\overset{PT}\to\quad \tr(\bar\phi_1\bar\phi_1\bar\phi_2\phi_1)&#10;\end{align*}&#10;&#10;\end{document}"/>
  <p:tag name="IGUANATEXSIZE" val="20"/>
  <p:tag name="IGUANATEXCURSOR" val="369"/>
  <p:tag name="TRANSPARENCY" val="Vrai"/>
  <p:tag name="FILENAME" val=""/>
  <p:tag name="LATEXENGINEID" val="1"/>
  <p:tag name="TEMPFOLDER" val="c:\temp\"/>
  <p:tag name="LATEXFORMHEIGHT" val="313.6"/>
  <p:tag name="LATEXFORMWIDTH" val="730"/>
  <p:tag name="LATEXFORMWRAP" val="Vrai"/>
  <p:tag name="BITMAPVECTOR" val="1"/>
  <p:tag name="EMFCHILD" val="Vrai"/>
</p:tagLst>
</file>

<file path=ppt/tags/tag3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8"/>
  <p:tag name="EMFCHILD" val="Vrai"/>
</p:tagLst>
</file>

<file path=ppt/tags/tag3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"/>
  <p:tag name="ORIGINALWIDTH" val="4.003345"/>
  <p:tag name="EMFCHILD" val="Vrai"/>
</p:tagLst>
</file>

<file path=ppt/tags/tag3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8"/>
  <p:tag name="EMFCHILD" val="Vrai"/>
</p:tagLst>
</file>

<file path=ppt/tags/tag3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"/>
  <p:tag name="ORIGINALWIDTH" val="4.003345"/>
  <p:tag name="EMFCHILD" val="Vrai"/>
</p:tagLst>
</file>

<file path=ppt/tags/tag3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8"/>
  <p:tag name="EMFCHILD" val="Vrai"/>
</p:tagLst>
</file>

<file path=ppt/tags/tag3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"/>
  <p:tag name="ORIGINALWIDTH" val="4.003345"/>
  <p:tag name="EMFCHILD" val="Vrai"/>
</p:tagLst>
</file>

<file path=ppt/tags/tag3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.004211"/>
  <p:tag name="EMFCHILD" val="Vrai"/>
</p:tagLst>
</file>

<file path=ppt/tags/tag3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8"/>
  <p:tag name="EMFCHILD" val="Vrai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3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"/>
  <p:tag name="ORIGINALWIDTH" val="4.003345"/>
  <p:tag name="EMFCHILD" val="Vrai"/>
</p:tagLst>
</file>

<file path=ppt/tags/tag3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19"/>
  <p:tag name="EMFCHILD" val="Vrai"/>
</p:tagLst>
</file>

<file path=ppt/tags/tag3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"/>
  <p:tag name="ORIGINALWIDTH" val="6.005038"/>
  <p:tag name="EMFCHILD" val="Vrai"/>
</p:tagLst>
</file>

<file path=ppt/tags/tag3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"/>
  <p:tag name="ORIGINALWIDTH" val="6.005038"/>
  <p:tag name="EMFCHILD" val="Vrai"/>
</p:tagLst>
</file>

<file path=ppt/tags/tag3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"/>
  <p:tag name="ORIGINALWIDTH" val="10.00842"/>
  <p:tag name="EMFCHILD" val="Vrai"/>
</p:tagLst>
</file>

<file path=ppt/tags/tag3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2.01008"/>
  <p:tag name="EMFCHILD" val="Vrai"/>
</p:tagLst>
</file>

<file path=ppt/tags/tag3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.004211"/>
  <p:tag name="EMFCHILD" val="Vrai"/>
</p:tagLst>
</file>

<file path=ppt/tags/tag3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8"/>
  <p:tag name="EMFCHILD" val="Vrai"/>
</p:tagLst>
</file>

<file path=ppt/tags/tag3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"/>
  <p:tag name="ORIGINALWIDTH" val="4.003345"/>
  <p:tag name="EMFCHILD" val="Vrai"/>
</p:tagLst>
</file>

<file path=ppt/tags/tag3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.004211"/>
  <p:tag name="EMFCHILD" val="Vrai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59"/>
  <p:tag name="EMFCHILD" val="Vrai"/>
</p:tagLst>
</file>

<file path=ppt/tags/tag3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8"/>
  <p:tag name="EMFCHILD" val="Vrai"/>
</p:tagLst>
</file>

<file path=ppt/tags/tag3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"/>
  <p:tag name="ORIGINALWIDTH" val="4.003345"/>
  <p:tag name="EMFCHILD" val="Vrai"/>
</p:tagLst>
</file>

<file path=ppt/tags/tag3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.004211"/>
  <p:tag name="EMFCHILD" val="Vrai"/>
</p:tagLst>
</file>

<file path=ppt/tags/tag3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8"/>
  <p:tag name="EMFCHILD" val="Vrai"/>
</p:tagLst>
</file>

<file path=ppt/tags/tag3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"/>
  <p:tag name="ORIGINALWIDTH" val="4.003345"/>
  <p:tag name="EMFCHILD" val="Vrai"/>
</p:tagLst>
</file>

<file path=ppt/tags/tag3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8"/>
  <p:tag name="EMFCHILD" val="Vrai"/>
</p:tagLst>
</file>

<file path=ppt/tags/tag3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"/>
  <p:tag name="ORIGINALWIDTH" val="4.003345"/>
  <p:tag name="EMFCHILD" val="Vrai"/>
</p:tagLst>
</file>

<file path=ppt/tags/tag3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19"/>
  <p:tag name="EMFCHILD" val="Vrai"/>
</p:tagLst>
</file>

<file path=ppt/tags/tag3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6"/>
  <p:tag name="ORIGINALWIDTH" val="6.005038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phi_1\quad\to\quad \phi_1^{t}\,,\qquad \phi_2\quad\to\quad \phi_2^{t}&#10;\end{align*}&#10;&#10;\end{document}"/>
  <p:tag name="IGUANATEXSIZE" val="20"/>
  <p:tag name="IGUANATEXCURSOR" val="30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3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3"/>
  <p:tag name="ORIGINALWIDTH" val="4.003345"/>
  <p:tag name="EMFCHILD" val="Vrai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6.005039"/>
  <p:tag name="EMFCHILD" val="Vrai"/>
</p:tagLst>
</file>

<file path=ppt/tags/tag3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3"/>
  <p:tag name="ORIGINALWIDTH" val="10.00842"/>
  <p:tag name="EMFCHILD" val="Vrai"/>
</p:tagLst>
</file>

<file path=ppt/tags/tag3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6"/>
  <p:tag name="ORIGINALWIDTH" val="6.005038"/>
  <p:tag name="EMFCHILD" val="Vrai"/>
</p:tagLst>
</file>

<file path=ppt/tags/tag3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7"/>
  <p:tag name="ORIGINALWIDTH" val="3.002519"/>
  <p:tag name="EMFCHILD" val="Vrai"/>
</p:tagLst>
</file>

<file path=ppt/tags/tag3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3"/>
  <p:tag name="ORIGINALWIDTH" val="4.003345"/>
  <p:tag name="EMFCHILD" val="Vrai"/>
</p:tagLst>
</file>

<file path=ppt/tags/tag3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2.001693"/>
  <p:tag name="EMFCHILD" val="Vrai"/>
</p:tagLst>
</file>

<file path=ppt/tags/tag3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6"/>
  <p:tag name="ORIGINALWIDTH" val="6.005038"/>
  <p:tag name="EMFCHILD" val="Vrai"/>
</p:tagLst>
</file>

<file path=ppt/tags/tag3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3"/>
  <p:tag name="ORIGINALWIDTH" val="4.003345"/>
  <p:tag name="EMFCHILD" val="Vrai"/>
</p:tagLst>
</file>

<file path=ppt/tags/tag3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3"/>
  <p:tag name="ORIGINALWIDTH" val="10.00842"/>
  <p:tag name="EMFCHILD" val="Vrai"/>
</p:tagLst>
</file>

<file path=ppt/tags/tag3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6"/>
  <p:tag name="ORIGINALWIDTH" val="6.005038"/>
  <p:tag name="EMFCHILD" val="Vrai"/>
</p:tagLst>
</file>

<file path=ppt/tags/tag3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7"/>
  <p:tag name="ORIGINALWIDTH" val="3.002519"/>
  <p:tag name="EMFCHILD" val="Vrai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3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3"/>
  <p:tag name="ORIGINALWIDTH" val="4.003345"/>
  <p:tag name="EMFCHILD" val="Vrai"/>
</p:tagLst>
</file>

<file path=ppt/tags/tag3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2.01008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tr(\phi_1\phi_2\bar\phi_1\bar\phi_2)\quad\overset{T}\to\quad \tr(\phi_2\phi_1\bar\phi_2\bar\phi_1)\quad\overset{``P&quot;}\to\quad \tr(\phi_1\phi_2\bar\phi_1\bar\phi_2)&#10;\end{align*}&#10;&#10;\end{document}"/>
  <p:tag name="IGUANATEXSIZE" val="20"/>
  <p:tag name="IGUANATEXCURSOR" val="391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3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8"/>
  <p:tag name="EMFCHILD" val="Vrai"/>
</p:tagLst>
</file>

<file path=ppt/tags/tag3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5"/>
  <p:tag name="EMFCHILD" val="Vrai"/>
</p:tagLst>
</file>

<file path=ppt/tags/tag3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8"/>
  <p:tag name="EMFCHILD" val="Vrai"/>
</p:tagLst>
</file>

<file path=ppt/tags/tag3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5"/>
  <p:tag name="EMFCHILD" val="Vrai"/>
</p:tagLst>
</file>

<file path=ppt/tags/tag3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.004211"/>
  <p:tag name="EMFCHILD" val="Vrai"/>
</p:tagLst>
</file>

<file path=ppt/tags/tag3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8"/>
  <p:tag name="EMFCHILD" val="Vrai"/>
</p:tagLst>
</file>

<file path=ppt/tags/tag3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5"/>
  <p:tag name="EMFCHILD" val="Vrai"/>
</p:tagLst>
</file>

<file path=ppt/tags/tag3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.004211"/>
  <p:tag name="EMFCHILD" val="Vrai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3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8"/>
  <p:tag name="EMFCHILD" val="Vrai"/>
</p:tagLst>
</file>

<file path=ppt/tags/tag3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5"/>
  <p:tag name="EMFCHILD" val="Vrai"/>
</p:tagLst>
</file>

<file path=ppt/tags/tag3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19"/>
  <p:tag name="EMFCHILD" val="Vrai"/>
</p:tagLst>
</file>

<file path=ppt/tags/tag3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8"/>
  <p:tag name="EMFCHILD" val="Vrai"/>
</p:tagLst>
</file>

<file path=ppt/tags/tag3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0.00842"/>
  <p:tag name="EMFCHILD" val="Vrai"/>
</p:tagLst>
</file>

<file path=ppt/tags/tag3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2.01008"/>
  <p:tag name="EMFCHILD" val="Vrai"/>
</p:tagLst>
</file>

<file path=ppt/tags/tag3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8"/>
  <p:tag name="EMFCHILD" val="Vrai"/>
</p:tagLst>
</file>

<file path=ppt/tags/tag3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5"/>
  <p:tag name="EMFCHILD" val="Vrai"/>
</p:tagLst>
</file>

<file path=ppt/tags/tag3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8"/>
  <p:tag name="EMFCHILD" val="Vrai"/>
</p:tagLst>
</file>

<file path=ppt/tags/tag3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5"/>
  <p:tag name="EMFCHILD" val="Vrai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3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.004211"/>
  <p:tag name="EMFCHILD" val="Vrai"/>
</p:tagLst>
</file>

<file path=ppt/tags/tag3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8"/>
  <p:tag name="EMFCHILD" val="Vrai"/>
</p:tagLst>
</file>

<file path=ppt/tags/tag3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5"/>
  <p:tag name="EMFCHILD" val="Vrai"/>
</p:tagLst>
</file>

<file path=ppt/tags/tag3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.004211"/>
  <p:tag name="EMFCHILD" val="Vrai"/>
</p:tagLst>
</file>

<file path=ppt/tags/tag3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8"/>
  <p:tag name="EMFCHILD" val="Vrai"/>
</p:tagLst>
</file>

<file path=ppt/tags/tag3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5"/>
  <p:tag name="EMFCHILD" val="Vrai"/>
</p:tagLst>
</file>

<file path=ppt/tags/tag3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19"/>
  <p:tag name="EMFCHILD" val="Vrai"/>
</p:tagLst>
</file>

<file path=ppt/tags/tag3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3.002519"/>
  <p:tag name="EMFCHILD" val="Vrai"/>
</p:tagLst>
</file>

<file path=ppt/tags/tag3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8"/>
  <p:tag name="EMFCHILD" val="Vrai"/>
</p:tagLst>
</file>

<file path=ppt/tags/tag3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3.002519"/>
  <p:tag name="EMFCHILD" val="Vrai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025"/>
  <p:tag name="BMPHEIGHT" val="441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\def\cO{{\cal O}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\langle\cO_i(x)\cO_j(0)\rangle=&#10;\frac{\delta_{ij}}{|x|^{2\Delta_j(\lambda)}}$$&#10;\end{document}"/>
  <p:tag name="TRANSPARENT" val="False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3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0.00842"/>
  <p:tag name="EMFCHILD" val="Vrai"/>
</p:tagLst>
</file>

<file path=ppt/tags/tag3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2.01008"/>
  <p:tag name="EMFCHILD" val="Vrai"/>
</p:tagLst>
</file>

<file path=ppt/tags/tag3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8"/>
  <p:tag name="EMFCHILD" val="Vrai"/>
</p:tagLst>
</file>

<file path=ppt/tags/tag3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5"/>
  <p:tag name="EMFCHILD" val="Vrai"/>
</p:tagLst>
</file>

<file path=ppt/tags/tag3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8"/>
  <p:tag name="EMFCHILD" val="Vrai"/>
</p:tagLst>
</file>

<file path=ppt/tags/tag3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5"/>
  <p:tag name="EMFCHILD" val="Vrai"/>
</p:tagLst>
</file>

<file path=ppt/tags/tag3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.004211"/>
  <p:tag name="EMFCHILD" val="Vrai"/>
</p:tagLst>
</file>

<file path=ppt/tags/tag3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8"/>
  <p:tag name="EMFCHILD" val="Vrai"/>
</p:tagLst>
</file>

<file path=ppt/tags/tag3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5"/>
  <p:tag name="EMFCHILD" val="Vrai"/>
</p:tagLst>
</file>

<file path=ppt/tags/tag3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.004211"/>
  <p:tag name="EMFCHILD" val="Vrai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6.005038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sigma^{\mu\nu}_{\alpha\beta} = \sigma^{[\mu}_{\alpha\dot{\alpha}} &#10;\sigma^{\nu]}_{\beta\dot{\beta}}\,\epsilon^{\dot{\alpha}\dot{\beta}} &#10;\end{align*}&#10;&#10;\end{document}"/>
  <p:tag name="IGUANATEXSIZE" val="20"/>
  <p:tag name="IGUANATEXCURSOR" val="411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3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8"/>
  <p:tag name="EMFCHILD" val="Vrai"/>
</p:tagLst>
</file>

<file path=ppt/tags/tag3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5"/>
  <p:tag name="EMFCHILD" val="Vrai"/>
</p:tagLst>
</file>

<file path=ppt/tags/tag3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19"/>
  <p:tag name="EMFCHILD" val="Vrai"/>
</p:tagLst>
</file>

<file path=ppt/tags/tag3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{\cal L}(\phi_1,\phi_2)\quad\to\quad \overline{{\cal L}(\phi_1,\phi_2)}&#10;\end{align*}&#10;&#10;\end{document}"/>
  <p:tag name="IGUANATEXSIZE" val="20"/>
  <p:tag name="IGUANATEXCURSOR" val="34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3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3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9"/>
  <p:tag name="EMFCHILD" val="Vrai"/>
</p:tagLst>
</file>

<file path=ppt/tags/tag3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3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9"/>
  <p:tag name="EMFCHILD" val="Vrai"/>
</p:tagLst>
</file>

<file path=ppt/tags/tag3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0.00842"/>
  <p:tag name="EMFCHILD" val="Vrai"/>
</p:tagLst>
</file>

<file path=ppt/tags/tag3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3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0.00839"/>
  <p:tag name="EMFCHILD" val="Vrai"/>
</p:tagLst>
</file>

<file path=ppt/tags/tag3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40.03362"/>
  <p:tag name="EMFCHILD" val="Vrai"/>
</p:tagLst>
</file>

<file path=ppt/tags/tag3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3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3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9"/>
  <p:tag name="EMFCHILD" val="Vrai"/>
</p:tagLst>
</file>

<file path=ppt/tags/tag3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3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9"/>
  <p:tag name="EMFCHILD" val="Vrai"/>
</p:tagLst>
</file>

<file path=ppt/tags/tag3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10.00842"/>
  <p:tag name="EMFCHILD" val="Vrai"/>
</p:tagLst>
</file>

<file path=ppt/tags/tag3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3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466"/>
  <p:tag name="BMPHEIGHT" val="433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{\cal Z}_B=\int\prod_{m\in  {\cal L}_I} d^Dx_m \prod_{&lt;j,k&gt;\in {\cal L}_I}&#10;G_D(x_j,x_k,\alpha_{jk}) &#10;$$&#10;\end{document}"/>
  <p:tag name="TRANSPARENT" val="False"/>
</p:tagLst>
</file>

<file path=ppt/tags/tag3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58"/>
  <p:tag name="BMPHEIGHT" val="141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x_j &#10;$$&#10;\end{document}"/>
  <p:tag name="TRANSPARENT" val="False"/>
</p:tagLst>
</file>

<file path=ppt/tags/tag3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466"/>
  <p:tag name="BMPHEIGHT" val="3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a= \frac{D}{\pi}\alpha&#10;\,,\quad&#10;b= \frac{D}{\pi}\beta&#10;\,,\quad&#10;c= \frac{D}{\pi}\gamma&#10;$$&#10;\end{document}"/>
  <p:tag name="TRANSPARENT" val="False"/>
</p:tagLst>
</file>

<file path=ppt/tags/tag3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7316"/>
  <p:tag name="BMPHEIGHT" val="441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\int \frac{d^D x_0 }{ |x_{10}|^{2a}|x_{20}|^{2b} |x_{30}|^{2c }} = &#10;{V(a,b,c) \over |x_{12}|^{D-2c} &#10; |x_{23}|^{D-2a}&#10; |x_{31}|^{D-2b} } \,,\qquad (a+b+c=D\,, \quad x_{ij}:=x_i-x_j)&#10; $$&#10;\end{document}"/>
  <p:tag name="TRANSPARENT" val="False"/>
</p:tagLst>
</file>

<file path=ppt/tags/tag3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516"/>
  <p:tag name="BMPHEIGHT" val="4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V(a,b,c) =\pi^{D/2} {\Gamma(\frac{D}{2}-a)\Gamma(\frac{D}{2}-b)&#10;\Gamma(\frac{D}{2}-c)\over \Gamma(a)\Gamma(a)\Gamma(c)} &#10;$$&#10;\end{document}"/>
  <p:tag name="TRANSPARENT" val="False"/>
</p:tagLst>
</file>

<file path=ppt/tags/tag3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60.4799"/>
  <p:tag name="ORIGINALWIDTH" val="248.9689"/>
  <p:tag name="OUTPUTTYPE" val="PNG"/>
  <p:tag name="IGUANATEXVERSION" val="159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x_1 &#10;$$&#10;\end{document}"/>
  <p:tag name="IGUANATEXSIZE" val="20"/>
  <p:tag name="IGUANATEXCURSOR" val="834"/>
  <p:tag name="TRANSPARENCY" val="Faux"/>
  <p:tag name="FILENAME" val=""/>
  <p:tag name="LATEXENGINEID" val="0"/>
  <p:tag name="TEMPFOLDER" val="c:\temp\"/>
  <p:tag name="LATEXFORMHEIGHT" val="320"/>
  <p:tag name="LATEXFORMWIDTH" val="385"/>
  <p:tag name="LATEXFORMWRAP" val="Vrai"/>
  <p:tag name="BITMAPVECTOR" val="0"/>
</p:tagLst>
</file>

<file path=ppt/tags/tag3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60.4799"/>
  <p:tag name="ORIGINALWIDTH" val="257.2179"/>
  <p:tag name="OUTPUTTYPE" val="PNG"/>
  <p:tag name="IGUANATEXVERSION" val="159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x_2 &#10;$$&#10;\end{document}"/>
  <p:tag name="IGUANATEXSIZE" val="20"/>
  <p:tag name="IGUANATEXCURSOR" val="834"/>
  <p:tag name="TRANSPARENCY" val="Faux"/>
  <p:tag name="FILENAME" val=""/>
  <p:tag name="LATEXENGINEID" val="0"/>
  <p:tag name="TEMPFOLDER" val="c:\temp\"/>
  <p:tag name="LATEXFORMHEIGHT" val="320"/>
  <p:tag name="LATEXFORMWIDTH" val="385"/>
  <p:tag name="LATEXFORMWRAP" val="Vrai"/>
  <p:tag name="BITMAPVECTOR" val="0"/>
</p:tagLst>
</file>

<file path=ppt/tags/tag3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58"/>
  <p:tag name="BMPHEIGHT" val="141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x_j &#10;$$&#10;\end{document}"/>
  <p:tag name="TRANSPARENT" val="False"/>
</p:tagLst>
</file>

<file path=ppt/tags/tag3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791"/>
  <p:tag name="BMPHEIGHT" val="283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G_D(x_j,x_k,\alpha_{jk})=|x_j-x_k|^{\frac{D}{\pi}(\alpha_{jk}-\pi)} &#10;$$&#10;\end{document}"/>
  <p:tag name="TRANSPARENT" val="False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"/>
  <p:tag name="EMFCHILD" val="Vrai"/>
</p:tagLst>
</file>

<file path=ppt/tags/tag3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74883"/>
  <p:tag name="ORIGINALWIDTH" val="9.413071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x_j&#10;\end{align*}&#10;&#10;\end{document}"/>
  <p:tag name="IGUANATEXSIZE" val="20"/>
  <p:tag name="IGUANATEXCURSOR" val="27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3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58292"/>
  <p:tag name="ORIGINALWIDTH" val="9.936793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x_k&#10;\end{align*}&#10;&#10;\end{document}"/>
  <p:tag name="IGUANATEXSIZE" val="20"/>
  <p:tag name="IGUANATEXCURSOR" val="27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3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88"/>
  <p:tag name="ORIGINALWIDTH" val="6.005063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x_k&#10;\end{align*}&#10;&#10;\end{document}"/>
  <p:tag name="IGUANATEXSIZE" val="20"/>
  <p:tag name="IGUANATEXCURSOR" val="27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3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88"/>
  <p:tag name="ORIGINALWIDTH" val="4.003375"/>
  <p:tag name="EMFCHILD" val="Vrai"/>
</p:tagLst>
</file>

<file path=ppt/tags/tag3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6.00503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x_j&#10;\end{align*}&#10;&#10;\end{document}"/>
  <p:tag name="IGUANATEXSIZE" val="20"/>
  <p:tag name="IGUANATEXCURSOR" val="27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3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3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33"/>
  <p:tag name="BMPHEIGHT" val="125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V$$&#10;\end{document}"/>
  <p:tag name="TRANSPARENT" val="False"/>
</p:tagLst>
</file>

<file path=ppt/tags/tag3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91"/>
  <p:tag name="BMPHEIGHT" val="125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0&#10;$$&#10;\end{document}"/>
  <p:tag name="TRANSPARENT" val="False"/>
</p:tagLst>
</file>

<file path=ppt/tags/tag3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75"/>
  <p:tag name="BMPHEIGHT" val="116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1&#10;$$&#10;\end{document}"/>
  <p:tag name="TRANSPARENT" val="False"/>
</p:tagLst>
</file>

<file path=ppt/tags/tag3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91"/>
  <p:tag name="BMPHEIGHT" val="116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2&#10;$$&#10;\end{document}"/>
  <p:tag name="TRANSPARENT" val="False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6.005038"/>
  <p:tag name="EMFCHILD" val="Vrai"/>
</p:tagLst>
</file>

<file path=ppt/tags/tag3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00"/>
  <p:tag name="BMPHEIGHT" val="125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3&#10;$$&#10;\end{document}"/>
  <p:tag name="TRANSPARENT" val="False"/>
</p:tagLst>
</file>

<file path=ppt/tags/tag3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75"/>
  <p:tag name="BMPHEIGHT" val="116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1&#10;$$&#10;\end{document}"/>
  <p:tag name="TRANSPARENT" val="False"/>
</p:tagLst>
</file>

<file path=ppt/tags/tag3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91"/>
  <p:tag name="BMPHEIGHT" val="116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2&#10;$$&#10;\end{document}"/>
  <p:tag name="TRANSPARENT" val="False"/>
</p:tagLst>
</file>

<file path=ppt/tags/tag3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00"/>
  <p:tag name="BMPHEIGHT" val="125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&#10;&#10;&#10;&#10;\def\sG{\,\slash\!\!\!\! G}&#10;\def\sH{\slash\!\!\!\! H}&#10;\def\pint{-\hskip-0.41cm \int}&#10;&#10;\begin{document}&#10;$$&#10;3&#10;$$&#10;\end{document}"/>
  <p:tag name="TRANSPARENT" val="False"/>
</p:tagLst>
</file>

<file path=ppt/tags/tag3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775"/>
  <p:tag name="BMPHEIGHT" val="266"/>
  <p:tag name="SOURCE" val="\documentclass{slides}\pagestyle{empty}&#10;&#10;\usepackage{amsmath,amsfonts,amsthm,graphicx}&#10;&#10;&#10;&#10;\def\L{\Lambda}&#10;\def\l{\lambda}&#10;\def\e{\epsilon}&#10;\def\om{\omega}&#10;\def\s{\sigma}&#10;\def\a{\alpha}&#10;\def\b{\beta}&#10;\def\th{\theta}&#10;&#10;\def\tr{\rm tr~\!\!}&#10;\def\Det{\rm Det~}&#10;\newcommand{\Qs}{{\mathsf Q}}&#10;\newcommand{\Qbs}{\overline{\mathsf Q}}&#10;\newcommand{\Qc}{{\mathcal Q}}&#10;\newcommand{\Qbc}{\overline{\mathcal Q}}&#10;\newcommand{\Ts}{{\mathsf T}}&#10;\newcommand{\Ds}{{\mathsf D}}&#10;\newcommand{\nn}{\nonumber}&#10;\newcommand{\tQ}{{\tilde Q}}&#10;\newcommand{\bP}{{\bf P}}&#10;\newcommand{\bQ}{{\bf Q}}&#10;&#10;&#10;\newcommand{\es}{\,\backslash\hskip-0.37cm 0}&#10;\def\sH{\slash\!\!\!\! H}&#10;\def\pint{-\hskip-0.41cm \int}&#10;&#10;\begin{document}&#10;\(O_{\Delta,S,n}(x_0)\,\,=\,\,\tr[\phi_1\partial_+^S\phi_1(\phi_2^\dagger\phi_2)^n]\)                                         &#10;\end{document}"/>
  <p:tag name="TRANSPARENT" val="False"/>
</p:tagLst>
</file>

<file path=ppt/tags/tag3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583"/>
  <p:tag name="BMPHEIGHT" val="108"/>
  <p:tag name="SOURCE" val="\documentclass{article}\usepackage{amsfonts,amssymb,color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$$&#10;1- \xi^4/h_{\Delta,S}=0$$&#10;\end{document}"/>
  <p:tag name="TRANSPARENT" val="False"/>
</p:tagLst>
</file>

<file path=ppt/tags/tag3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900"/>
  <p:tag name="BMPHEIGHT" val="250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$$&#10; \langle\tr[\phi_1(x_1) \phi_1(x_2)]\,\,\, &#10;\tr[\phi_1^\dagger(x_3) \phi_1^\dagger(x_4)]\rangle\, &#10;$$&#10;\end{document}"/>
  <p:tag name="TRANSPARENT" val="False"/>
</p:tagLst>
</file>

<file path=ppt/tags/tag3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4083"/>
  <p:tag name="BMPHEIGHT" val="483"/>
  <p:tag name="SOURCE" val="\documentclass{slides}\pagestyle{empty}&#10;\usepackage{amsmath,amssymb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$$&#10;=\,&#10; \frac{ 1 }{ (x_{12}^2 x_{34}^2)^{\frac{D}{2}}} \,\, \sum_{\Delta} \sum_{ S/2\in \mathbb Z_+}\,\,C_{\Delta, S}\,\,\, u^{(\Delta-S)/2}\, g_{_{\Delta,S}} (u,v)&#10;$$&#10;\end{document}"/>
  <p:tag name="TRANSPARENT" val="False"/>
</p:tagLst>
</file>

<file path=ppt/tags/tag3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533"/>
  <p:tag name="BMPHEIGHT" val="566"/>
  <p:tag name="SOURCE" val="\documentclass{slides}\pagestyle{empty}&#10;\usepackage{amsmath,amssymb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$$&#10;h_{\Delta, S}\,=\,\frac{   \Gamma \left(\frac{3D}{4}-\frac{\Delta- S}{2}\right)  }{\Gamma\left(\frac{D}{4}-\frac{\Delta- S}{2}\right)  }\frac{   \Gamma \left(\frac{D}{4}+\frac{\Delta+ S}{2}\right)  }{\Gamma\left(-\frac{D}{4}+\frac{\Delta+ S}{2}\right)  }=  \xi^4\,&#10;$$&#10;\end{document}"/>
  <p:tag name="TRANSPARENT" val="False"/>
</p:tagLst>
</file>

<file path=ppt/tags/tag3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466"/>
  <p:tag name="BMPHEIGHT" val="200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eq}[1]{(\ref{#1})}&#10;\newcommand{\figref}[1]{Fig. \ref{#1}}&#10;\newcommand{\abs}[1]{\left|#1\right|}&#10;\newcommand{\comD}[1]{{\color{red}#1\color{black}}}&#10;\newcommand{\p}{\partial}&#10;\newcommand{\Tr}{{{\rm Tr}}}&#10;\newcommand{\tr}{{{\rm tr}}}&#10;\newcommand{\como}[1]{{\color[rgb]{0.0,0.1,0.9} {\bf \&quot;O:} #1} }&#10;&#10;&#10;&#10;&#10;\def\sG{\,\slash\!\!\!\! G}&#10;\def\sH{\slash\!\!\!\! H}&#10;\def\pint{-\hskip-0.41cm \int}&#10;&#10;\begin{document}&#10;$$ &#10;\langle\,\tr[\phi_1(x_1) \phi_1(x_2)]\,\, O_{\Delta,S,n}(x_0)\,\rangle&#10; $$&#10;\end{document}"/>
  <p:tag name="TRANSPARENT" val="False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2.001693"/>
  <p:tag name="EMFCHILD" val="Vrai"/>
</p:tagLst>
</file>

<file path=ppt/tags/tag3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916"/>
  <p:tag name="BMPHEIGHT" val="433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$$&#10; =\,\,\frac{\xi^4\cal H}{1-\xi^4\cal H}&#10;$$&#10;\end{document}"/>
  <p:tag name="TRANSPARENT" val="False"/>
</p:tagLst>
</file>

<file path=ppt/tags/tag3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4716"/>
  <p:tag name="BMPHEIGHT" val="633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$$&#10;  C_{\Delta,S}=\frac{(-1)^{-S}}{(2\pi)^3} \frac{\Gamma (S+2)  \Gamma \left(\frac{1}{2}&#10;        (S+\Delta -1)\right)^2\Gamma (S-\Delta +4)}{\Gamma (S+1) \Gamma \left(\frac{1}{2} (S-\Delta&#10;        +5)\right)^2 \Gamma (S+\Delta -1)}&#10;$$&#10;\end{document}"/>
  <p:tag name="TRANSPARENT" val="False"/>
</p:tagLst>
</file>

<file path=ppt/tags/tag3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75"/>
  <p:tag name="BMPHEIGHT" val="116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$$&#10; x_1&#10;$$&#10;\end{document}"/>
  <p:tag name="TRANSPARENT" val="False"/>
</p:tagLst>
</file>

<file path=ppt/tags/tag3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75"/>
  <p:tag name="BMPHEIGHT" val="116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$$&#10; x_2&#10;$$&#10;\end{document}"/>
  <p:tag name="TRANSPARENT" val="False"/>
</p:tagLst>
</file>

<file path=ppt/tags/tag3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75"/>
  <p:tag name="BMPHEIGHT" val="116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$$&#10; x_3&#10;$$&#10;\end{document}"/>
  <p:tag name="TRANSPARENT" val="False"/>
</p:tagLst>
</file>

<file path=ppt/tags/tag3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83"/>
  <p:tag name="BMPHEIGHT" val="116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$$&#10; x_4&#10;$$&#10;\end{document}"/>
  <p:tag name="TRANSPARENT" val="False"/>
</p:tagLst>
</file>

<file path=ppt/tags/tag3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591"/>
  <p:tag name="BMPHEIGHT" val="441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$$&#10;  \sum_{n=1}^\infty \xi^{4n}&#10;$$&#10;\end{document}"/>
  <p:tag name="TRANSPARENT" val="False"/>
</p:tagLst>
</file>

<file path=ppt/tags/tag3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00"/>
  <p:tag name="BMPHEIGHT" val="83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$$&#10;n&#10;$$&#10;\end{document}"/>
  <p:tag name="TRANSPARENT" val="False"/>
</p:tagLst>
</file>

<file path=ppt/tags/tag3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58"/>
  <p:tag name="BMPHEIGHT" val="125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$$&#10; {\cal H}=&#10;$$&#10;\end{document}"/>
  <p:tag name="TRANSPARENT" val="False"/>
</p:tagLst>
</file>

<file path=ppt/tags/tag3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050"/>
  <p:tag name="BMPHEIGHT" val="5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eq}[1]{(\ref{#1})}&#10;\newcommand{\figref}[1]{Fig. \ref{#1}}&#10;\newcommand{\abs}[1]{\left|#1\right|}&#10;\newcommand{\comD}[1]{{\color{red}#1\color{black}}}&#10;\newcommand{\p}{\partial}&#10;\newcommand{\Tr}{{{\rm Tr}}}&#10;\newcommand{\tr}{{{\rm tr}}}&#10;\newcommand{\como}[1]{{\color[rgb]{0.0,0.1,0.9} {\bf \&quot;O:} #1} }&#10;&#10;&#10;&#10;&#10;\def\sG{\,\slash\!\!\!\! G}&#10;\def\sH{\slash\!\!\!\! H}&#10;\def\pint{-\hskip-0.41cm \int}&#10;&#10;\begin{document}&#10;$$ &#10; =\,\,\frac{1}{ \left(x_{13}^2\right)^{\frac{D}{4}}&#10; \left(x_{24}^2\right)^{\frac{D}{4}}\left(x_{34}^2\right)^{\frac{D}{2}}} &#10; $$&#10;\end{document}"/>
  <p:tag name="TRANSPARENT" val="False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5.004211"/>
  <p:tag name="EMFCHILD" val="Vrai"/>
</p:tagLst>
</file>

<file path=ppt/tags/tag3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75"/>
  <p:tag name="BMPHEIGHT" val="116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$$&#10; x_2&#10;$$&#10;\end{document}"/>
  <p:tag name="TRANSPARENT" val="False"/>
</p:tagLst>
</file>

<file path=ppt/tags/tag3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75"/>
  <p:tag name="BMPHEIGHT" val="116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$$&#10; x_1&#10;$$&#10;\end{document}"/>
  <p:tag name="TRANSPARENT" val="False"/>
</p:tagLst>
</file>

<file path=ppt/tags/tag3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75"/>
  <p:tag name="BMPHEIGHT" val="116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$$&#10; x_3&#10;$$&#10;\end{document}"/>
  <p:tag name="TRANSPARENT" val="False"/>
</p:tagLst>
</file>

<file path=ppt/tags/tag3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83"/>
  <p:tag name="BMPHEIGHT" val="116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$$&#10; x_4&#10;$$&#10;\end{document}"/>
  <p:tag name="TRANSPARENT" val="False"/>
</p:tagLst>
</file>

<file path=ppt/tags/tag3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675"/>
  <p:tag name="BMPHEIGHT" val="266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$$&#10; =\,\,\,h^{-1}_{\Delta,S}&#10;$$&#10;\end{document}"/>
  <p:tag name="TRANSPARENT" val="False"/>
</p:tagLst>
</file>

<file path=ppt/tags/tag3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91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$$&#10; \Delta,\,S&#10;$$&#10;\end{document}"/>
  <p:tag name="TRANSPARENT" val="False"/>
</p:tagLst>
</file>

<file path=ppt/tags/tag3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75"/>
  <p:tag name="BMPHEIGHT" val="125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$$&#10; x_0&#10;$$&#10;\end{document}"/>
  <p:tag name="TRANSPARENT" val="False"/>
</p:tagLst>
</file>

<file path=ppt/tags/tag3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75"/>
  <p:tag name="BMPHEIGHT" val="116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$$&#10; x_1&#10;$$&#10;\end{document}"/>
  <p:tag name="TRANSPARENT" val="False"/>
</p:tagLst>
</file>

<file path=ppt/tags/tag3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75"/>
  <p:tag name="BMPHEIGHT" val="116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$$&#10; x_2&#10;$$&#10;\end{document}"/>
  <p:tag name="TRANSPARENT" val="False"/>
</p:tagLst>
</file>

<file path=ppt/tags/tag3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91"/>
  <p:tag name="BMPHEIGHT" val="1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$$&#10; \Delta,\,S&#10;$$&#10;\end{document}"/>
  <p:tag name="TRANSPARENT" val="False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1"/>
  <p:tag name="EMFCHILD" val="Vrai"/>
</p:tagLst>
</file>

<file path=ppt/tags/tag3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75"/>
  <p:tag name="BMPHEIGHT" val="125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$$&#10; x_0&#10;$$&#10;\end{document}"/>
  <p:tag name="TRANSPARENT" val="False"/>
</p:tagLst>
</file>

<file path=ppt/tags/tag3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75"/>
  <p:tag name="BMPHEIGHT" val="116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$$&#10; x_1&#10;$$&#10;\end{document}"/>
  <p:tag name="TRANSPARENT" val="False"/>
</p:tagLst>
</file>

<file path=ppt/tags/tag3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75"/>
  <p:tag name="BMPHEIGHT" val="116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$$&#10; x_2&#10;$$&#10;\end{document}"/>
  <p:tag name="TRANSPARENT" val="False"/>
</p:tagLst>
</file>

<file path=ppt/tags/tag3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700"/>
  <p:tag name="BMPHEIGHT" val="616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$$&#10; u=x_{12}^2 x_{34}^2/(x_{13}^2 x_{24}^2)&#10;$$$$ v=x_{14}^2x_{23}^2/(x_{13}^2 x_{24}^2)&#10;$$&#10;\end{document}"/>
  <p:tag name="TRANSPARENT" val="False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216"/>
  <p:tag name="BMPHEIGHT" val="200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\def\cO{{\cal O}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G_{III}(x_1,x_2,x_3)=\langle\cO_i(x_1)\cO_j(x_2)\cO(x_3)\rangle$$&#10;\end{document}"/>
  <p:tag name="TRANSPARENT" val="False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1"/>
  <p:tag name="EMFCHILD" val="Vrai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6.005038"/>
  <p:tag name="EMFCHILD" val="Vrai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1"/>
  <p:tag name="EMFCHILD" val="Vrai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2.001693"/>
  <p:tag name="EMFCHILD" val="Vrai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1"/>
  <p:tag name="EMFCHILD" val="Vrai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1"/>
  <p:tag name="EMFCHILD" val="Vrai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4.003345"/>
  <p:tag name="EMFCHILD" val="Vrai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1"/>
  <p:tag name="EMFCHILD" val="Vrai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383"/>
  <p:tag name="BMPHEIGHT" val="191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\def\cO{{\cal O}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G_{II}(x_1,x_2)=\langle\cO_i(x_1)\cO_j(x_2)\rangle$$&#10;\end{document}"/>
  <p:tag name="TRANSPARENT" val="False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1"/>
  <p:tag name="EMFCHILD" val="Vrai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72"/>
  <p:tag name="ORIGINALWIDTH" val="8.006708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cal{D}_{\alpha\dot\beta} \equiv \sigma^{\mu}_{\alpha\dot\beta} \mathcal{D}_{\mu}&#10;\end{align*}&#10;&#10;\end{document}"/>
  <p:tag name="IGUANATEXSIZE" val="20"/>
  <p:tag name="IGUANATEXCURSOR" val="29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6"/>
  <p:tag name="ORIGINALWIDTH" val="5.004181"/>
  <p:tag name="EMFCHILD" val="Vrai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16"/>
  <p:tag name="ORIGINALWIDTH" val="2.0017"/>
  <p:tag name="EMFCHILD" val="Vrai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63"/>
  <p:tag name="ORIGINALWIDTH" val="5.004181"/>
  <p:tag name="EMFCHILD" val="Vrai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4"/>
  <p:tag name="ORIGINALWIDTH" val="8.006708"/>
  <p:tag name="EMFCHILD" val="Vrai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4"/>
  <p:tag name="ORIGINALWIDTH" val="6.005054"/>
  <p:tag name="EMFCHILD" val="Vrai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802"/>
  <p:tag name="ORIGINALWIDTH" val="5.004181"/>
  <p:tag name="EMFCHILD" val="Vrai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6"/>
  <p:tag name="ORIGINALWIDTH" val="5.004181"/>
  <p:tag name="EMFCHILD" val="Vrai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5066"/>
  <p:tag name="BMPHEIGHT" val="400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\def\cO{{\cal O}}&#10;&#10;&#10;\def\p{\partial}&#10;\def\lan{\langle}&#10;\def\ran{\rangle}&#10;\def\&lt;{\langle}&#10;\def\&gt;{\rangle}&#10;\def\Det{\rm Det~}&#10;&#10;\def\sG{\,\slash\!\!\!\! G}&#10;\def\sH{\slash\!\!\!\! H}&#10;\def\pint{-\hskip-0.41cm \int}&#10;&#10;\begin{document}&#10;$$\delta G_{II}(x_1,x_2)=-\frac{\p G_{II}}{\p \log r_{12}}a\cdot(x_1+x_2)=2(\Delta_1a\cdot x_1+\Delta_2a\cdot x_2)G_{II} $$&#10;\end{document}"/>
  <p:tag name="TRANSPARENT" val="False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16"/>
  <p:tag name="ORIGINALWIDTH" val="2.0017"/>
  <p:tag name="EMFCHILD" val="Vrai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63"/>
  <p:tag name="ORIGINALWIDTH" val="5.004181"/>
  <p:tag name="EMFCHILD" val="Vrai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72"/>
  <p:tag name="ORIGINALWIDTH" val="8.006708"/>
  <p:tag name="EMFCHILD" val="Vrai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802"/>
  <p:tag name="ORIGINALWIDTH" val="5.004181"/>
  <p:tag name="EMFCHILD" val="Vrai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mathcal{F}^{\mu\nu}_{\pm} = \pm \frac{1}{2} \epsilon^{\mu\nu\sigma\rho} \mathcal{F}_{\pm \sigma\rho}&#10;\end{align*}&#10;&#10;\end{document}"/>
  <p:tag name="IGUANATEXSIZE" val="20"/>
  <p:tag name="IGUANATEXCURSOR" val="37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0.00839"/>
  <p:tag name="EMFCHILD" val="Vrai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4391"/>
  <p:tag name="BMPHEIGHT" val="383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p{\partial}&#10;&#10;\def\({\left(}&#10;\def\){\right)}&#10;\def\[{\left[}&#10;\def\]{\right]}&#10;\def\lan{\langle}&#10;\def\ran{\rangle}&#10;\def\&lt;{\langle}&#10;\def\&gt;{\rangle}&#10;\def\Det{{\rm Det}~}&#10;\def\det{{\rm det}~}&#10;\def\Tr{{\rm Tr}~}&#10;\def\tr{{\rm tr}~}&#10;&#10;&#10;\def\sG{\,\slash\!\!\!\! G}&#10;\def\sH{\slash\!\!\!\! H}&#10;\def\pint{-\hskip-0.41cm \int}&#10;&#10;\begin{document}&#10;$${\cal S}_{sigma}= \sqrt{\lambda} \int d\tau\int_0^L d\sigma\,\,&#10;\left[\(\p \overrightarrow{X}\)^2+\(\p \overrightarrow{Y}\)^2+{\rm fermions}\right]$$&#10;\end{document}"/>
  <p:tag name="TRANSPARENT" val="Fals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4966"/>
  <p:tag name="BMPHEIGHT" val="4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\def\cO{{\cal O}}&#10;&#10;&#10;\def\p{\partial}&#10;\def\lan{\langle}&#10;\def\ran{\rangle}&#10;\def\&lt;{\langle}&#10;\def\&gt;{\rangle}&#10;\def\Det{\rm Det~}&#10;&#10;\def\sG{\,\slash\!\!\!\! G}&#10;\def\sH{\slash\!\!\!\! H}&#10;\def\pint{-\hskip-0.41cm \int}&#10;&#10;\begin{document}&#10;$$\delta G_{III}(x_1,x_2,x_2)=-\sum_{i&gt;j}\frac{\p G_{III}}{\p \log r_{ij}}a\cdot(x_i+x_j)&#10;=2\sum_i\, \Delta_i a\cdot x_iG_{III} $$&#10;\end{document}"/>
  <p:tag name="TRANSPARENT" val="False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.004212"/>
  <p:tag name="EMFCHILD" val="Vrai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4.003346"/>
  <p:tag name="EMFCHILD" val="Vrai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0.00839"/>
  <p:tag name="EMFCHILD" val="Vrai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5.004212"/>
  <p:tag name="EMFCHILD" val="Vrai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59"/>
  <p:tag name="EMFCHILD" val="Vrai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5.004212"/>
  <p:tag name="EMFCHILD" val="Vrai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4075"/>
  <p:tag name="BMPHEIGHT" val="458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\def\cO{{\cal O}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\cO_{i}(x)\cO_{j}(0)=\sum_k&#10;\frac{C_{ijk}(\lambda)}{|x|^{\Delta_{i}+\Delta_{j}-\Delta_{k}}}&#10;\cO_{k}(0)+{\rm decendants}$$&#10;\end{document}"/>
  <p:tag name="TRANSPARENT" val="False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4"/>
  <p:tag name="ORIGINALWIDTH" val="7.005877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Phi_{ab}=\Phi_{m} \, \sigma^{m}_{ab} .&#10;\end{align*}&#10;&#10;\end{document}"/>
  <p:tag name="IGUANATEXSIZE" val="20"/>
  <p:tag name="IGUANATEXCURSOR" val="312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96"/>
  <p:tag name="ORIGINALWIDTH" val="8.006722"/>
  <p:tag name="EMFCHILD" val="Vrai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74"/>
  <p:tag name="ORIGINALWIDTH" val="8.006722"/>
  <p:tag name="EMFCHILD" val="Vrai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94"/>
  <p:tag name="ORIGINALWIDTH" val="7.005877"/>
  <p:tag name="EMFCHILD" val="Vrai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97"/>
  <p:tag name="ORIGINALWIDTH" val="7.005877"/>
  <p:tag name="EMFCHILD" val="Vrai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72"/>
  <p:tag name="ORIGINALWIDTH" val="6.00503"/>
  <p:tag name="EMFCHILD" val="Vrai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97"/>
  <p:tag name="ORIGINALWIDTH" val="7.005877"/>
  <p:tag name="EMFCHILD" val="Vrai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96"/>
  <p:tag name="ORIGINALWIDTH" val="8.006722"/>
  <p:tag name="EMFCHILD" val="Vrai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8"/>
  <p:tag name="ORIGINALWIDTH" val="2.001693"/>
  <p:tag name="EMFCHILD" val="Vrai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55693"/>
  <p:tag name="ORIGINALWIDTH" val="424.0814"/>
  <p:tag name="OUTPUTTYPE" val="SVG"/>
  <p:tag name="IGUANATEXVERSION" val="159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tr}{{{\rm tr}}}&#10;\newcommand{\como}[1]{{\color[rgb]{0.0,0.1,0.9} {\bf \&quot;O:} #1} }&#10;&#10;&#10;&#10;&#10;\def\sG{\,\slash\!\!\!\! G}&#10;\def\sH{\slash\!\!\!\! H}&#10;\def\pint{-\hskip-0.41cm \int}&#10;&#10;\begin{document}&#10;$$&#10;     {\cal O}(x)=\tr\, \left[\chi_{1}(x),\chi_{2}(x)\dots&#10;     \chi_{L}(x)\right]\,\, +\,\, {\rm perm.}&#10;$$&#10;\end{document}"/>
  <p:tag name="IGUANATEXSIZE" val="20"/>
  <p:tag name="IGUANATEXCURSOR" val="92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4708"/>
  <p:tag name="BMPHEIGHT" val="200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\delta \log(x_1-x_2)^2= -a\cdot(x_1+x_2)\,,\qquad&#10;\rho(x)=1 -2a\cdot x +O(a^2) $$&#10;\end{document}"/>
  <p:tag name="TRANSPARENT" val="False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625"/>
  <p:tag name="BMPHEIGHT" val="83"/>
  <p:tag name="SOURCE" val="\documentclass{article}\usepackage{amsfonts,amssymb,color}\pagestyle{empty}&#10;\begin{document}&#10;$$&#10;i,j,k,l=1\ldots N_c&#10;$$&#10;\end{document}"/>
  <p:tag name="TRANSPARENT" val="False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30835"/>
  <p:tag name="ORIGINALWIDTH" val="149.5916"/>
  <p:tag name="OUTPUTTYPE" val="SVG"/>
  <p:tag name="IGUANATEXVERSION" val="159"/>
  <p:tag name="LATEXADDIN" val="\documentclass{article}\usepackage{amsfonts,amssymb,color}\pagestyle{empty}&#10;\begin{document}&#10;$$&#10;\left\langle \chi^{ij}(y)\chi^{kl}(x)\right\rangle_0 =\delta&#10;^{il}\delta ^{jk}\,D_{\chi}(x-y)&#10;$$&#10;\end{document}"/>
  <p:tag name="IGUANATEXSIZE" val="20"/>
  <p:tag name="IGUANATEXCURSOR" val="18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.58244"/>
  <p:tag name="ORIGINALWIDTH" val="324.9599"/>
  <p:tag name="OUTPUTTYPE" val="SVG"/>
  <p:tag name="IGUANATEXVERSION" val="159"/>
  <p:tag name="LATEXADDIN" val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{\cal \chi}\in \{&#10;{\cal D}_{\dot\a\b}, \Phi_{ab},\Psi_{\a b}, &#10; \Psi^b_{\dot\a},{\cal F}_{\a\b} ,\dot{\cal F}_{\dot\a\dot\b}  \}&#10;$$&#10;\end{document}"/>
  <p:tag name="IGUANATEXSIZE" val="20"/>
  <p:tag name="IGUANATEXCURSOR" val="61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00417"/>
  <p:tag name="ORIGINALWIDTH" val="13.01095"/>
  <p:tag name="LATEXADDIN" val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{\cal \chi}\in \{&#10;{\cal D}_{\dot\a\b}, \Phi_{ab},\Psi_{\a b}, &#10; \Psi^b_{\dot\a},{\cal F}_{\a\b} ,\dot{\cal F}_{\dot\a\dot\b}  \}&#10;$$&#10;\end{document}"/>
  <p:tag name="IGUANATEXSIZE" val="20"/>
  <p:tag name="IGUANATEXCURSOR" val="61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6"/>
  <p:tag name="ORIGINALWIDTH" val="12.01008"/>
  <p:tag name="EMFCHILD" val="Vrai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1.00622"/>
  <p:tag name="ORIGINALWIDTH" val="26.02181"/>
  <p:tag name="EMFCHILD" val="Vrai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3"/>
  <p:tag name="ORIGINALWIDTH" val="3.00252"/>
  <p:tag name="EMFCHILD" val="Vrai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.00472"/>
  <p:tag name="ORIGINALWIDTH" val="21.01764"/>
  <p:tag name="EMFCHILD" val="Vrai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7"/>
  <p:tag name="ORIGINALWIDTH" val="3.00252"/>
  <p:tag name="EMFCHILD" val="Vrai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6.01346"/>
  <p:tag name="EMFCHILD" val="Vrai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025"/>
  <p:tag name="BMPHEIGHT" val="441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\def\cO{{\cal O}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\langle\cO_i(x)\cO_j(0)\rangle=&#10;\frac{\delta_{ij}}{|x|^{2\Delta_j(\lambda)}}$$&#10;\end{document}"/>
  <p:tag name="TRANSPARENT" val="False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6"/>
  <p:tag name="ORIGINALWIDTH" val="17.01425"/>
  <p:tag name="EMFCHILD" val="Vrai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7"/>
  <p:tag name="ORIGINALWIDTH" val="3.00252"/>
  <p:tag name="EMFCHILD" val="Vrai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8.01512"/>
  <p:tag name="EMFCHILD" val="Vrai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6"/>
  <p:tag name="ORIGINALWIDTH" val="19.01598"/>
  <p:tag name="EMFCHILD" val="Vrai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7"/>
  <p:tag name="ORIGINALWIDTH" val="3.00252"/>
  <p:tag name="EMFCHILD" val="Vrai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8.01512"/>
  <p:tag name="EMFCHILD" val="Vrai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6"/>
  <p:tag name="ORIGINALWIDTH" val="7.005906"/>
  <p:tag name="EMFCHILD" val="Vrai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3"/>
  <p:tag name="ORIGINALWIDTH" val="3.00252"/>
  <p:tag name="EMFCHILD" val="Vrai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11.00921"/>
  <p:tag name="EMFCHILD" val="Vrai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7"/>
  <p:tag name="ORIGINALWIDTH" val="3.00252"/>
  <p:tag name="EMFCHILD" val="Vrai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55693"/>
  <p:tag name="ORIGINALWIDTH" val="556.5885"/>
  <p:tag name="OUTPUTTYPE" val="SVG"/>
  <p:tag name="IGUANATEXVERSION" val="159"/>
  <p:tag name="LATEXADDIN" val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{\cal O}(x)={\rm linear\,\, combinations\,\, of\,\,}{\rm Tr} \[\D\D\Psi\Psi\Phi\Phi\D\Psi\dots&#10;\](x)$$&#10;\end{document}&#10;"/>
  <p:tag name="IGUANATEXSIZE" val="20"/>
  <p:tag name="IGUANATEXCURSOR" val="64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8.01512"/>
  <p:tag name="EMFCHILD" val="Vrai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.00472"/>
  <p:tag name="ORIGINALWIDTH" val="21.01764"/>
  <p:tag name="EMFCHILD" val="Vrai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7"/>
  <p:tag name="ORIGINALWIDTH" val="3.00252"/>
  <p:tag name="EMFCHILD" val="Vrai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3.00252"/>
  <p:tag name="EMFCHILD" val="Vrai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8.01512"/>
  <p:tag name="EMFCHILD" val="Vrai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3"/>
  <p:tag name="ORIGINALWIDTH" val="3.00252"/>
  <p:tag name="EMFCHILD" val="Vrai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11.00921"/>
  <p:tag name="EMFCHILD" val="Vrai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3"/>
  <p:tag name="ORIGINALWIDTH" val="3.00252"/>
  <p:tag name="EMFCHILD" val="Vrai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.00472"/>
  <p:tag name="ORIGINALWIDTH" val="10.00842"/>
  <p:tag name="EMFCHILD" val="Vrai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1.00622"/>
  <p:tag name="ORIGINALWIDTH" val="9.007559"/>
  <p:tag name="EMFCHILD" val="Vrai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6.01346"/>
  <p:tag name="LATEXADDIN" val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{\cal O}(x)={\rm linear\,\, combinations\,\, of\,\,}{\rm Tr} \[\D\D\Psi\Psi\Phi\Phi\D\Psi\dots&#10;\](x)$$&#10;\end{document}&#10;"/>
  <p:tag name="IGUANATEXSIZE" val="20"/>
  <p:tag name="IGUANATEXCURSOR" val="64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002"/>
  <p:tag name="ORIGINALWIDTH" val="4.00001"/>
  <p:tag name="LATEXADDIN" val="\documentclass{article}\usepackage{amsfonts,amssymb,color}\pagestyle{empty}&#10;\begin{document}&#10;$$&#10;\left\langle \chi^{ij}(y)\chi^{kl}(x)\right\rangle_0 =\delta&#10;^{il}\delta ^{jk}\,D_{\chi}(x-y)&#10;$$&#10;\end{document}"/>
  <p:tag name="IGUANATEXSIZE" val="20"/>
  <p:tag name="IGUANATEXCURSOR" val="18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99979"/>
  <p:tag name="ORIGINALWIDTH" val="6.999975"/>
  <p:tag name="EMFCHILD" val="Vrai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99979"/>
  <p:tag name="ORIGINALWIDTH" val="6.999975"/>
  <p:tag name="EMFCHILD" val="Vrai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99999"/>
  <p:tag name="ORIGINALWIDTH" val="3.000022"/>
  <p:tag name="EMFCHILD" val="Vrai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99979"/>
  <p:tag name="ORIGINALWIDTH" val="5.999987"/>
  <p:tag name="EMFCHILD" val="Vrai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99999"/>
  <p:tag name="ORIGINALWIDTH" val="3.000022"/>
  <p:tag name="EMFCHILD" val="Vrai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99979"/>
  <p:tag name="ORIGINALWIDTH" val="6.999975"/>
  <p:tag name="EMFCHILD" val="Vrai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9999"/>
  <p:tag name="ORIGINALWIDTH" val="4.00001"/>
  <p:tag name="EMFCHILD" val="Vrai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9999"/>
  <p:tag name="ORIGINALWIDTH" val="3.000022"/>
  <p:tag name="EMFCHILD" val="Vrai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99999"/>
  <p:tag name="ORIGINALWIDTH" val="3.000022"/>
  <p:tag name="EMFCHILD" val="Vrai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9999"/>
  <p:tag name="ORIGINALWIDTH" val="5.999987"/>
  <p:tag name="EMFCHILD" val="Vrai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99999"/>
  <p:tag name="ORIGINALWIDTH" val="3.000022"/>
  <p:tag name="EMFCHILD" val="Vrai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002"/>
  <p:tag name="ORIGINALWIDTH" val="4.00001"/>
  <p:tag name="EMFCHILD" val="Vrai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9999"/>
  <p:tag name="ORIGINALWIDTH" val="4.00001"/>
  <p:tag name="EMFCHILD" val="Vrai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023"/>
  <p:tag name="ORIGINALWIDTH" val="8.00002"/>
  <p:tag name="EMFCHILD" val="Vrai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0024"/>
  <p:tag name="ORIGINALWIDTH" val="4.999998"/>
  <p:tag name="EMFCHILD" val="Vrai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9999"/>
  <p:tag name="ORIGINALWIDTH" val="4.999998"/>
  <p:tag name="EMFCHILD" val="Vrai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0024"/>
  <p:tag name="ORIGINALWIDTH" val="4.999998"/>
  <p:tag name="EMFCHILD" val="Vrai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99979"/>
  <p:tag name="ORIGINALWIDTH" val="4.00001"/>
  <p:tag name="EMFCHILD" val="Vrai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9999"/>
  <p:tag name="ORIGINALWIDTH" val="4.00001"/>
  <p:tag name="EMFCHILD" val="Vrai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1.00921"/>
  <p:tag name="EMFCHILD" val="Vrai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0024"/>
  <p:tag name="ORIGINALWIDTH" val="9.000009"/>
  <p:tag name="EMFCHILD" val="Vrai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0001"/>
  <p:tag name="ORIGINALWIDTH" val="4.999998"/>
  <p:tag name="EMFCHILD" val="Vrai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99999"/>
  <p:tag name="ORIGINALWIDTH" val="3.000022"/>
  <p:tag name="EMFCHILD" val="Vrai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9999"/>
  <p:tag name="ORIGINALWIDTH" val="5.999987"/>
  <p:tag name="EMFCHILD" val="Vrai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999889"/>
  <p:tag name="ORIGINALWIDTH" val="6.999975"/>
  <p:tag name="EMFCHILD" val="Vrai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99979"/>
  <p:tag name="ORIGINALWIDTH" val="5.999987"/>
  <p:tag name="EMFCHILD" val="Vrai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99999"/>
  <p:tag name="ORIGINALWIDTH" val="3.000022"/>
  <p:tag name="EMFCHILD" val="Vrai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article}\usepackage{amsfonts,amssymb,color}\pagestyle{empty}&#10;\begin{document}&#10;$$&#10;i&#10;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348"/>
  <p:tag name="BOXHEIGHT" val="200"/>
  <p:tag name="BOXFONT" val="10"/>
  <p:tag name="BOXWRAP" val="False"/>
  <p:tag name="WORKAROUNDTRANSPARENCYBUG" val="False"/>
  <p:tag name="ALLOWFONTSUBSTITUTION" val="False"/>
  <p:tag name="BITMAPFORMAT" val="pngmono"/>
  <p:tag name="ORIGWIDTH" val="3"/>
  <p:tag name="PICTUREFILESIZE" val="351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article}\usepackage{amsfonts,amssymb,color}\pagestyle{empty}&#10;\begin{document}&#10;$$&#10;j&#10;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348"/>
  <p:tag name="BOXHEIGHT" val="200"/>
  <p:tag name="BOXFONT" val="10"/>
  <p:tag name="BOXWRAP" val="False"/>
  <p:tag name="WORKAROUNDTRANSPARENCYBUG" val="False"/>
  <p:tag name="ALLOWFONTSUBSTITUTION" val="False"/>
  <p:tag name="BITMAPFORMAT" val="pngmono"/>
  <p:tag name="ORIGWIDTH" val="5"/>
  <p:tag name="PICTUREFILESIZE" val="393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article}\usepackage{amsfonts,amssymb,color}\pagestyle{empty}&#10;\begin{document}&#10;$$&#10;k&#10;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348"/>
  <p:tag name="BOXHEIGHT" val="200"/>
  <p:tag name="BOXFONT" val="10"/>
  <p:tag name="BOXWRAP" val="False"/>
  <p:tag name="WORKAROUNDTRANSPARENCYBUG" val="False"/>
  <p:tag name="ALLOWFONTSUBSTITUTION" val="False"/>
  <p:tag name="BITMAPFORMAT" val="pngmono"/>
  <p:tag name="ORIGWIDTH" val="5"/>
  <p:tag name="PICTUREFILESIZE" val="455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article}\usepackage{amsfonts,amssymb,color}\pagestyle{empty}&#10;\begin{document}&#10;$$&#10;l&#10;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348"/>
  <p:tag name="BOXHEIGHT" val="200"/>
  <p:tag name="BOXFONT" val="10"/>
  <p:tag name="BOXWRAP" val="False"/>
  <p:tag name="WORKAROUNDTRANSPARENCYBUG" val="False"/>
  <p:tag name="ALLOWFONTSUBSTITUTION" val="False"/>
  <p:tag name="BITMAPFORMAT" val="pngmono"/>
  <p:tag name="ORIGWIDTH" val="3"/>
  <p:tag name="PICTUREFILESIZE" val="294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article}\usepackage{amsfonts,amssymb,color}\pagestyle{empty}&#10;\begin{document}&#10;$$&#10;i&#10;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348"/>
  <p:tag name="BOXHEIGHT" val="200"/>
  <p:tag name="BOXFONT" val="10"/>
  <p:tag name="BOXWRAP" val="False"/>
  <p:tag name="WORKAROUNDTRANSPARENCYBUG" val="False"/>
  <p:tag name="ALLOWFONTSUBSTITUTION" val="False"/>
  <p:tag name="BITMAPFORMAT" val="pngmono"/>
  <p:tag name="ORIGWIDTH" val="3"/>
  <p:tag name="PICTUREFILESIZE" val="351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article}\usepackage{amsfonts,amssymb,color}\pagestyle{empty}&#10;\begin{document}&#10;$$&#10;i&#10;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348"/>
  <p:tag name="BOXHEIGHT" val="200"/>
  <p:tag name="BOXFONT" val="10"/>
  <p:tag name="BOXWRAP" val="False"/>
  <p:tag name="WORKAROUNDTRANSPARENCYBUG" val="False"/>
  <p:tag name="ALLOWFONTSUBSTITUTION" val="False"/>
  <p:tag name="BITMAPFORMAT" val="pngmono"/>
  <p:tag name="ORIGWIDTH" val="3"/>
  <p:tag name="PICTUREFILESIZE" val="351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article}\usepackage{amsfonts,amssymb,color}\pagestyle{empty}&#10;\begin{document}&#10;$$&#10;i&#10;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348"/>
  <p:tag name="BOXHEIGHT" val="200"/>
  <p:tag name="BOXFONT" val="10"/>
  <p:tag name="BOXWRAP" val="False"/>
  <p:tag name="WORKAROUNDTRANSPARENCYBUG" val="False"/>
  <p:tag name="ALLOWFONTSUBSTITUTION" val="False"/>
  <p:tag name="BITMAPFORMAT" val="pngmono"/>
  <p:tag name="ORIGWIDTH" val="3"/>
  <p:tag name="PICTUREFILESIZE" val="351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article}\usepackage{amsfonts,amssymb,color}\pagestyle{empty}&#10;\begin{document}&#10;$$&#10;i&#10;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348"/>
  <p:tag name="BOXHEIGHT" val="200"/>
  <p:tag name="BOXFONT" val="10"/>
  <p:tag name="BOXWRAP" val="False"/>
  <p:tag name="WORKAROUNDTRANSPARENCYBUG" val="False"/>
  <p:tag name="ALLOWFONTSUBSTITUTION" val="False"/>
  <p:tag name="BITMAPFORMAT" val="pngmono"/>
  <p:tag name="ORIGWIDTH" val="3"/>
  <p:tag name="PICTUREFILESIZE" val="351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article}\usepackage{amsfonts,amssymb,color}\pagestyle{empty}&#10;\begin{document}&#10;$$&#10;j&#10;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348"/>
  <p:tag name="BOXHEIGHT" val="200"/>
  <p:tag name="BOXFONT" val="10"/>
  <p:tag name="BOXWRAP" val="False"/>
  <p:tag name="WORKAROUNDTRANSPARENCYBUG" val="False"/>
  <p:tag name="ALLOWFONTSUBSTITUTION" val="False"/>
  <p:tag name="BITMAPFORMAT" val="pngmono"/>
  <p:tag name="ORIGWIDTH" val="5"/>
  <p:tag name="PICTUREFILESIZE" val="393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article}\usepackage{amsfonts,amssymb,color}\pagestyle{empty}&#10;\begin{document}&#10;$$&#10;j&#10;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348"/>
  <p:tag name="BOXHEIGHT" val="200"/>
  <p:tag name="BOXFONT" val="10"/>
  <p:tag name="BOXWRAP" val="False"/>
  <p:tag name="WORKAROUNDTRANSPARENCYBUG" val="False"/>
  <p:tag name="ALLOWFONTSUBSTITUTION" val="False"/>
  <p:tag name="BITMAPFORMAT" val="pngmono"/>
  <p:tag name="ORIGWIDTH" val="5"/>
  <p:tag name="PICTUREFILESIZE" val="393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article}\usepackage{amsfonts,amssymb,color}\pagestyle{empty}&#10;\begin{document}&#10;$$&#10;j&#10;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348"/>
  <p:tag name="BOXHEIGHT" val="200"/>
  <p:tag name="BOXFONT" val="10"/>
  <p:tag name="BOXWRAP" val="False"/>
  <p:tag name="WORKAROUNDTRANSPARENCYBUG" val="False"/>
  <p:tag name="ALLOWFONTSUBSTITUTION" val="False"/>
  <p:tag name="BITMAPFORMAT" val="pngmono"/>
  <p:tag name="ORIGWIDTH" val="5"/>
  <p:tag name="PICTUREFILESIZE" val="393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article}\usepackage{amsfonts,amssymb,color}\pagestyle{empty}&#10;\begin{document}&#10;$$&#10;j&#10;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348"/>
  <p:tag name="BOXHEIGHT" val="200"/>
  <p:tag name="BOXFONT" val="10"/>
  <p:tag name="BOXWRAP" val="False"/>
  <p:tag name="WORKAROUNDTRANSPARENCYBUG" val="False"/>
  <p:tag name="ALLOWFONTSUBSTITUTION" val="False"/>
  <p:tag name="BITMAPFORMAT" val="pngmono"/>
  <p:tag name="ORIGWIDTH" val="5"/>
  <p:tag name="PICTUREFILESIZE" val="393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article}\usepackage{amsfonts,amssymb,color}\pagestyle{empty}&#10;\begin{document}&#10;$$&#10;k&#10;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348"/>
  <p:tag name="BOXHEIGHT" val="200"/>
  <p:tag name="BOXFONT" val="10"/>
  <p:tag name="BOXWRAP" val="False"/>
  <p:tag name="WORKAROUNDTRANSPARENCYBUG" val="False"/>
  <p:tag name="ALLOWFONTSUBSTITUTION" val="False"/>
  <p:tag name="BITMAPFORMAT" val="pngmono"/>
  <p:tag name="ORIGWIDTH" val="5"/>
  <p:tag name="PICTUREFILESIZE" val="455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7"/>
  <p:tag name="ORIGINALWIDTH" val="18.01512"/>
  <p:tag name="EMFCHILD" val="Vrai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article}\usepackage{amsfonts,amssymb,color}\pagestyle{empty}&#10;\begin{document}&#10;$$&#10;k&#10;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348"/>
  <p:tag name="BOXHEIGHT" val="200"/>
  <p:tag name="BOXFONT" val="10"/>
  <p:tag name="BOXWRAP" val="False"/>
  <p:tag name="WORKAROUNDTRANSPARENCYBUG" val="False"/>
  <p:tag name="ALLOWFONTSUBSTITUTION" val="False"/>
  <p:tag name="BITMAPFORMAT" val="pngmono"/>
  <p:tag name="ORIGWIDTH" val="5"/>
  <p:tag name="PICTUREFILESIZE" val="455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article}\usepackage{amsfonts,amssymb,color}\pagestyle{empty}&#10;\begin{document}&#10;$$&#10;k&#10;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348"/>
  <p:tag name="BOXHEIGHT" val="200"/>
  <p:tag name="BOXFONT" val="10"/>
  <p:tag name="BOXWRAP" val="False"/>
  <p:tag name="WORKAROUNDTRANSPARENCYBUG" val="False"/>
  <p:tag name="ALLOWFONTSUBSTITUTION" val="False"/>
  <p:tag name="BITMAPFORMAT" val="pngmono"/>
  <p:tag name="ORIGWIDTH" val="5"/>
  <p:tag name="PICTUREFILESIZE" val="455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article}\usepackage{amsfonts,amssymb,color}\pagestyle{empty}&#10;\begin{document}&#10;$$&#10;k&#10;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348"/>
  <p:tag name="BOXHEIGHT" val="200"/>
  <p:tag name="BOXFONT" val="10"/>
  <p:tag name="BOXWRAP" val="False"/>
  <p:tag name="WORKAROUNDTRANSPARENCYBUG" val="False"/>
  <p:tag name="ALLOWFONTSUBSTITUTION" val="False"/>
  <p:tag name="BITMAPFORMAT" val="pngmono"/>
  <p:tag name="ORIGWIDTH" val="5"/>
  <p:tag name="PICTUREFILESIZE" val="455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article}\usepackage{amsfonts,amssymb,color}\pagestyle{empty}&#10;\begin{document}&#10;$$&#10;l&#10;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348"/>
  <p:tag name="BOXHEIGHT" val="200"/>
  <p:tag name="BOXFONT" val="10"/>
  <p:tag name="BOXWRAP" val="False"/>
  <p:tag name="WORKAROUNDTRANSPARENCYBUG" val="False"/>
  <p:tag name="ALLOWFONTSUBSTITUTION" val="False"/>
  <p:tag name="BITMAPFORMAT" val="pngmono"/>
  <p:tag name="ORIGWIDTH" val="3"/>
  <p:tag name="PICTUREFILESIZE" val="294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article}\usepackage{amsfonts,amssymb,color}\pagestyle{empty}&#10;\begin{document}&#10;$$&#10;l&#10;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348"/>
  <p:tag name="BOXHEIGHT" val="200"/>
  <p:tag name="BOXFONT" val="10"/>
  <p:tag name="BOXWRAP" val="False"/>
  <p:tag name="WORKAROUNDTRANSPARENCYBUG" val="False"/>
  <p:tag name="ALLOWFONTSUBSTITUTION" val="False"/>
  <p:tag name="BITMAPFORMAT" val="pngmono"/>
  <p:tag name="ORIGWIDTH" val="3"/>
  <p:tag name="PICTUREFILESIZE" val="294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6.01346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tr}{{{\rm tr}}}&#10;\newcommand{\como}[1]{{\color[rgb]{0.0,0.1,0.9} {\bf \&quot;O:} #1} }&#10;&#10;&#10;&#10;&#10;\def\sG{\,\slash\!\!\!\! G}&#10;\def\sH{\slash\!\!\!\! H}&#10;\def\pint{-\hskip-0.41cm \int}&#10;&#10;\begin{document}&#10;$$&#10;     {\cal O}(x)=\tr\, \left[\chi_{1}(x),\chi_{2}(x)\dots&#10;     \chi_{L}(x)\right]\,\, +\,\, {\rm perm.}&#10;$$&#10;\end{document}"/>
  <p:tag name="IGUANATEXSIZE" val="20"/>
  <p:tag name="IGUANATEXCURSOR" val="92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1.00921"/>
  <p:tag name="EMFCHILD" val="Vrai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7"/>
  <p:tag name="ORIGINALWIDTH" val="18.01512"/>
  <p:tag name="EMFCHILD" val="Vrai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283"/>
  <p:tag name="BMPHEIGHT" val="158"/>
  <p:tag name="SOURCE" val="\documentclass{slides}\pagestyle{empty}&#10;\def\D{\Delta}&#10;\begin{document}&#10;$$\D_{\cal O}$$&#10;\end{document}"/>
  <p:tag name="TRANSPARENT" val="False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43.03614"/>
  <p:tag name="EMFCHILD" val="Vrai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00417"/>
  <p:tag name="ORIGINALWIDTH" val="17.01425"/>
  <p:tag name="EMFCHILD" val="Vrai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5.004173"/>
  <p:tag name="EMFCHILD" val="Vrai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00417"/>
  <p:tag name="ORIGINALWIDTH" val="13.01095"/>
  <p:tag name="EMFCHILD" val="Vrai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8.006693"/>
  <p:tag name="EMFCHILD" val="Vrai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1.00921"/>
  <p:tag name="EMFCHILD" val="Vrai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7"/>
  <p:tag name="ORIGINALWIDTH" val="3.00252"/>
  <p:tag name="EMFCHILD" val="Vrai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00417"/>
  <p:tag name="ORIGINALWIDTH" val="13.01095"/>
  <p:tag name="EMFCHILD" val="Vrai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9.007559"/>
  <p:tag name="EMFCHILD" val="Vrai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7.005906"/>
  <p:tag name="EMFCHILD" val="Vrai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1.00921"/>
  <p:tag name="EMFCHILD" val="Vrai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3.00252"/>
  <p:tag name="EMFCHILD" val="Vrai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3.00252"/>
  <p:tag name="EMFCHILD" val="Vrai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3.00252"/>
  <p:tag name="EMFCHILD" val="Vrai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00417"/>
  <p:tag name="ORIGINALWIDTH" val="13.01095"/>
  <p:tag name="EMFCHILD" val="Vrai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11.00921"/>
  <p:tag name="EMFCHILD" val="Vrai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1.00921"/>
  <p:tag name="EMFCHILD" val="Vrai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33.1117"/>
  <p:tag name="EMFCHILD" val="Vrai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5.004173"/>
  <p:tag name="EMFCHILD" val="Vrai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00504"/>
  <p:tag name="ORIGINALWIDTH" val="18.01512"/>
  <p:tag name="EMFCHILD" val="Vrai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00417"/>
  <p:tag name="ORIGINALWIDTH" val="10.00842"/>
  <p:tag name="EMFCHILD" val="Vrai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37.0311"/>
  <p:tag name="EMFCHILD" val="Vrai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3.00252"/>
  <p:tag name="EMFCHILD" val="Vrai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article}\usepackage{amsfonts,amssymb,color}\pagestyle{empty}&#10;\begin{document}&#10;$$&#10;(g^{2}_{YM} N)^{5}&#10;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386"/>
  <p:tag name="BOXHEIGHT" val="276"/>
  <p:tag name="BOXFONT" val="10"/>
  <p:tag name="BOXWRAP" val="False"/>
  <p:tag name="WORKAROUNDTRANSPARENCYBUG" val="False"/>
  <p:tag name="ALLOWFONTSUBSTITUTION" val="False"/>
  <p:tag name="BITMAPFORMAT" val="png256"/>
  <p:tag name="ORIGWIDTH" val="41"/>
  <p:tag name="PICTUREFILESIZE" val="4360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article}\usepackage{amsfonts,amssymb,color}\pagestyle{empty}&#10;\begin{document}&#10;$$&#10;(g^2_{YM}N)^5 \times \frac{1}{N^2}&#10;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358"/>
  <p:tag name="BOXHEIGHT" val="296"/>
  <p:tag name="BOXFONT" val="10"/>
  <p:tag name="BOXWRAP" val="False"/>
  <p:tag name="WORKAROUNDTRANSPARENCYBUG" val="False"/>
  <p:tag name="ALLOWFONTSUBSTITUTION" val="False"/>
  <p:tag name="BITMAPFORMAT" val="png256"/>
  <p:tag name="ORIGWIDTH" val="69"/>
  <p:tag name="PICTUREFILESIZE" val="7002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1.40461"/>
  <p:tag name="ORIGINALWIDTH" val="32.79272"/>
  <p:tag name="OUTPUTTYPE" val="SVG"/>
  <p:tag name="IGUANATEXVERSION" val="159"/>
  <p:tag name="LATEXADDIN" val="\documentclass{article}\usepackage{amsfonts,amssymb,color}\pagestyle{empty}&#10;\begin{document}&#10;$$&#10;g_s=\frac{1}{N}&#10;$$&#10;\end{document}&#10;"/>
  <p:tag name="IGUANATEXSIZE" val="20"/>
  <p:tag name="IGUANATEXCURSOR" val="110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441"/>
  <p:tag name="BMPHEIGHT" val="108"/>
  <p:tag name="SOURCE" val="\documentclass{article}\usepackage{amsfonts,amssymb,color}\pagestyle{empty}&#10;\begin{document}&#10;$$&#10;g^2 =g^2_{YM}N&#10;$$&#10;\end{document}"/>
  <p:tag name="TRANSPARENT" val="False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21.01764"/>
  <p:tag name="EMFCHILD" val="Vrai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58"/>
  <p:tag name="BMPHEIGHT" val="108"/>
  <p:tag name="SOURCE" val="\documentclass{article}\usepackage{amsfonts,amssymb,color}\pagestyle{empty}&#10;\begin{document}&#10;$$&#10; K^{(0)}_{m} &#10;$$&#10;\end{document}"/>
  <p:tag name="TRANSPARENT" val="False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641"/>
  <p:tag name="BMPHEIGHT" val="241"/>
  <p:tag name="SOURCE" val="\documentclass{article}\usepackage{amsfonts,amssymb,color}\pagestyle{empty}&#10;\begin{document}&#10;$$&#10;\langle\langle O(x)O(0)\rangle\rangle_{N,g}  =&#10;\sum_{h=0}^\infty\frac{1}{N^{2h}}\sum_{m=0}^{\infty} g^{2m} K^{(h)}_{m}(|x|) &#10;$$&#10;\end{document}"/>
  <p:tag name="TRANSPARENT" val="False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46.03582"/>
  <p:tag name="OUTPUTTYPE" val="SVG"/>
  <p:tag name="IGUANATEXVERSION" val="159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tr}{{{\rm tr}}}&#10;\newcommand{\como}[1]{{\color[rgb]{0.0,0.1,0.9} {\bf \&quot;O:} #1} }&#10;&#10;&#10;&#10;&#10;\def\sG{\,\slash\!\!\!\! G}&#10;\def\sH{\slash\!\!\!\! H}&#10;\def\pint{-\hskip-0.41cm \int}&#10;&#10;\begin{document}&#10;$$&#10;     {\cal O}(x)$$&#10;\end{document}"/>
  <p:tag name="IGUANATEXSIZE" val="20"/>
  <p:tag name="IGUANATEXCURSOR" val="876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46.26767"/>
  <p:tag name="OUTPUTTYPE" val="SVG"/>
  <p:tag name="IGUANATEXVERSION" val="159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tr}{{{\rm tr}}}&#10;\newcommand{\como}[1]{{\color[rgb]{0.0,0.1,0.9} {\bf \&quot;O:} #1} }&#10;&#10;&#10;&#10;&#10;\def\sG{\,\slash\!\!\!\! G}&#10;\def\sH{\slash\!\!\!\! H}&#10;\def\pint{-\hskip-0.41cm \int}&#10;&#10;\begin{document}&#10;$$&#10;     {\cal O}(0)$$&#10;\end{document}"/>
  <p:tag name="IGUANATEXSIZE" val="20"/>
  <p:tag name="IGUANATEXCURSOR" val="87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01.2837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chi_{1}(x)\qquad \chi_{2}(x) \qquad \dots&#10;\end{align*}&#10;&#10;\end{document}"/>
  <p:tag name="IGUANATEXSIZE" val="20"/>
  <p:tag name="IGUANATEXCURSOR" val="31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4.75568"/>
  <p:tag name="ORIGINALWIDTH" val="111.9347"/>
  <p:tag name="OUTPUTTYPE" val="SVG"/>
  <p:tag name="IGUANATEXVERSION" val="159"/>
  <p:tag name="LATEXADDIN" val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\lambda\equiv 16\pi^2\,g^2$$&#10;\end{document}"/>
  <p:tag name="IGUANATEXSIZE" val="20"/>
  <p:tag name="IGUANATEXCURSOR" val="598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99.85744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chi_{1}(0)\qquad \chi_{2}(0) \qquad \dots&#10;\end{align*}&#10;&#10;\end{document}"/>
  <p:tag name="IGUANATEXSIZE" val="20"/>
  <p:tag name="IGUANATEXCURSOR" val="304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72"/>
  <p:tag name="ORIGINALWIDTH" val="7.00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chi_{1}(0)\qquad \chi_{2}(0) \qquad \dots&#10;\end{align*}&#10;&#10;\end{document}"/>
  <p:tag name="IGUANATEXSIZE" val="20"/>
  <p:tag name="IGUANATEXCURSOR" val="304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97"/>
  <p:tag name="ORIGINALWIDTH" val="4.003378"/>
  <p:tag name="EMFCHILD" val="Vrai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2.01009"/>
  <p:tag name="EMFCHILD" val="Vrai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7.01425"/>
  <p:tag name="EMFCHILD" val="Vrai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72"/>
  <p:tag name="ORIGINALWIDTH" val="7.0059"/>
  <p:tag name="EMFCHILD" val="Vrai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97"/>
  <p:tag name="ORIGINALWIDTH" val="4.003378"/>
  <p:tag name="EMFCHILD" val="Vrai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12.01009"/>
  <p:tag name="EMFCHILD" val="Vrai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9"/>
  <p:tag name="ORIGINALWIDTH" val="2.001665"/>
  <p:tag name="EMFCHILD" val="Vrai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9"/>
  <p:tag name="ORIGINALWIDTH" val="2.001665"/>
  <p:tag name="EMFCHILD" val="Vrai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9"/>
  <p:tag name="ORIGINALWIDTH" val="2.001665"/>
  <p:tag name="EMFCHILD" val="Vrai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51"/>
  <p:tag name="ORIGINALWIDTH" val="11.00928"/>
  <p:tag name="LATEXADDIN" val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\def\D{{\cal D}}&#10;&#10;\def\sG{\,\slash\!\!\!\! G}&#10;\def\sH{\slash\!\!\!\! H}&#10;\def\pint{-\hskip-0.41cm \int}&#10;&#10;\begin{document}&#10;$$\lambda\equiv 16\pi^2\,g^2$$&#10;\end{document}"/>
  <p:tag name="IGUANATEXSIZE" val="20"/>
  <p:tag name="IGUANATEXCURSOR" val="598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2"/>
  <p:tag name="ORIGINALWIDTH" val="15.01263"/>
  <p:tag name="EMFCHILD" val="Vrai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51"/>
  <p:tag name="ORIGINALWIDTH" val="22.01844"/>
  <p:tag name="EMFCHILD" val="Vrai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2"/>
  <p:tag name="ORIGINALWIDTH" val="12.01006"/>
  <p:tag name="EMFCHILD" val="Vrai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7.005906"/>
  <p:tag name="EMFCHILD" val="Vrai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8"/>
  <p:tag name="ORIGINALWIDTH" val="9.007606"/>
  <p:tag name="EMFCHILD" val="Vrai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00411"/>
  <p:tag name="ORIGINALWIDTH" val="10.00838"/>
  <p:tag name="EMFCHILD" val="Vrai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8"/>
  <p:tag name="ORIGINALWIDTH" val="9.007606"/>
  <p:tag name="EMFCHILD" val="Vrai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7.005866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chi_{1}(x)\qquad \chi_{2}(x) \qquad \dots&#10;\end{align*}&#10;&#10;\end{document}"/>
  <p:tag name="IGUANATEXSIZE" val="20"/>
  <p:tag name="IGUANATEXCURSOR" val="31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7.005866"/>
  <p:tag name="EMFCHILD" val="Vrai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5.004173"/>
  <p:tag name="EMFCHILD" val="Vrai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2"/>
  <p:tag name="EMFCHILD" val="Vrai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8"/>
  <p:tag name="ORIGINALWIDTH" val="16.01347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tr}{{{\rm tr}}}&#10;\newcommand{\como}[1]{{\color[rgb]{0.0,0.1,0.9} {\bf \&quot;O:} #1} }&#10;&#10;&#10;&#10;&#10;\def\sG{\,\slash\!\!\!\! G}&#10;\def\sH{\slash\!\!\!\! H}&#10;\def\pint{-\hskip-0.41cm \int}&#10;&#10;\begin{document}&#10;$$&#10;     {\cal O}(0)$$&#10;\end{document}"/>
  <p:tag name="IGUANATEXSIZE" val="20"/>
  <p:tag name="IGUANATEXCURSOR" val="87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28.02349"/>
  <p:tag name="EMFCHILD" val="Vrai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6.01346"/>
  <p:tag name="LATEXADDIN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tr}{{{\rm tr}}}&#10;\newcommand{\como}[1]{{\color[rgb]{0.0,0.1,0.9} {\bf \&quot;O:} #1} }&#10;&#10;&#10;&#10;&#10;\def\sG{\,\slash\!\!\!\! G}&#10;\def\sH{\slash\!\!\!\! H}&#10;\def\pint{-\hskip-0.41cm \int}&#10;&#10;\begin{document}&#10;$$&#10;     {\cal O}(x)$$&#10;\end{document}"/>
  <p:tag name="IGUANATEXSIZE" val="20"/>
  <p:tag name="IGUANATEXCURSOR" val="876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5"/>
  <p:tag name="EMFCHILD" val="Vrai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7.01425"/>
  <p:tag name="EMFCHILD" val="Vrai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1.00921"/>
  <p:tag name="EMFCHILD" val="Vrai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5"/>
  <p:tag name="EMFCHILD" val="Vrai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99988"/>
  <p:tag name="ORIGINALWIDTH" val="5.999998"/>
  <p:tag name="LATEXADDIN" val="\documentclass{article}\usepackage{amsfonts,amssymb,color}\pagestyle{empty}&#10;\begin{document}&#10;$$&#10;g_s=\frac{1}{N}&#10;$$&#10;\end{document}&#10;"/>
  <p:tag name="IGUANATEXSIZE" val="20"/>
  <p:tag name="IGUANATEXCURSOR" val="110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99988"/>
  <p:tag name="ORIGINALWIDTH" val="3.999988"/>
  <p:tag name="EMFCHILD" val="Vrai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99999"/>
  <p:tag name="ORIGINALWIDTH" val="8.000009"/>
  <p:tag name="EMFCHILD" val="Vrai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0009"/>
  <p:tag name="ORIGINALWIDTH" val="3.999988"/>
  <p:tag name="EMFCHILD" val="Vrai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99989"/>
  <p:tag name="ORIGINALWIDTH" val="8.999998"/>
  <p:tag name="EMFCHILD" val="Vrai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0009"/>
  <p:tag name="ORIGINALWIDTH" val="8.999998"/>
  <p:tag name="EMFCHILD" val="Vrai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\{Q,Q\}=\{S,S\}=\{Q,\dot S\}=\{\dot Q,S\}=0$$&#10;$$\{Q,\dot Q \}&#10;=P,\qquad &#10;\{S,\dot S \}&#10;=K$$&#10;$$\{Q,S\}=D+ R&#10;+  L&#10;$$&#10;$$\{Q,K \}= S,\qquad \{D,Q\}=Q,\,\, {\rm etc}$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377"/>
  <p:tag name="PICTUREFILESIZE" val="54963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650"/>
  <p:tag name="BMPHEIGHT" val="166"/>
  <p:tag name="SOURCE" val="\documentclass{slides}\pagestyle{empty}&#10;\begin{document}&#10;$$\{\Delta,S_1,S_2|J_1,J_2,J_3\}$$&#10;\end{document}"/>
  <p:tag name="TRANSPARENT" val="False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7.01425"/>
  <p:tag name="EMFCHILD" val="Vrai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.74252"/>
  <p:tag name="ORIGINALWIDTH" val="83.76992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a,b&amp;=1,\dots,4\\&#10;\alpha,\dot{\alpha},\beta,\dot{\beta}&amp;=1,2 &#10;\end{align*}&#10;&#10;\end{document}"/>
  <p:tag name="IGUANATEXSIZE" val="20"/>
  <p:tag name="IGUANATEXCURSOR" val="331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8.006732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a,b&amp;=1,\dots,4\\&#10;\alpha,\dot{\alpha},\beta,\dot{\beta}&amp;=1,2 &#10;\end{align*}&#10;&#10;\end{document}"/>
  <p:tag name="IGUANATEXSIZE" val="20"/>
  <p:tag name="IGUANATEXCURSOR" val="331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73.06134"/>
  <p:tag name="EMFCHILD" val="Vrai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7.005866"/>
  <p:tag name="EMFCHILD" val="Vrai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7.005866"/>
  <p:tag name="EMFCHILD" val="Vrai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9"/>
  <p:tag name="EMFCHILD" val="Vrai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9"/>
  <p:tag name="EMFCHILD" val="Vrai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966"/>
  <p:tag name="BMPHEIGHT" val="583"/>
  <p:tag name="SOURCE" val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{\cal O}_A(\xi x)\,\to\,  {\xi}^{\Delta_A(\lambda)}{\cal O}_A(x)&#10;$$&#10;$$\hat D\,{\cal O}\,=\,\Delta\,{\cal O}&#10;$$&#10;\end{document}"/>
  <p:tag name="TRANSPARENT" val="False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7.01425"/>
  <p:tag name="EMFCHILD" val="Vrai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2.8141"/>
  <p:tag name="ORIGINALWIDTH" val="82.95847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 \begin{pmatrix} &#10;L^{\alpha}_{\beta} &amp; \dot{Q}_{\dot{\alpha}}^a &amp; P_{\dot{\alpha}\beta} &#10;\\&#10; \dot{S}_{\dot{\alpha}a} &amp; R^{a}_{b} &amp; Q_{\alpha a} &#10;\\&#10; K_{\alpha\dot{\beta}} &amp; S_{\alpha}^{a}  &amp; \dot{L}^{\dot{\alpha}}_{\dot{\beta}}\end{pmatrix}&#10;\end{align*}&#10;&#10;\end{document}"/>
  <p:tag name="IGUANATEXSIZE" val="20"/>
  <p:tag name="IGUANATEXCURSOR" val="464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4"/>
  <p:tag name="ORIGINALWIDTH" val="6.005036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 \begin{pmatrix} &#10;L^{\alpha}_{\beta} &amp; \dot{Q}_{\dot{\alpha}}^a &amp; P_{\dot{\alpha}\beta} &#10;\\&#10; \dot{S}_{\dot{\alpha}a} &amp; R^{a}_{b} &amp; Q_{\alpha a} &#10;\\&#10; K_{\alpha\dot{\beta}} &amp; S_{\alpha}^{a}  &amp; \dot{L}^{\dot{\alpha}}_{\dot{\beta}}\end{pmatrix}&#10;\end{align*}&#10;&#10;\end{document}"/>
  <p:tag name="IGUANATEXSIZE" val="20"/>
  <p:tag name="IGUANATEXCURSOR" val="464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91"/>
  <p:tag name="ORIGINALWIDTH" val="2.001669"/>
  <p:tag name="EMFCHILD" val="Vrai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4"/>
  <p:tag name="ORIGINALWIDTH" val="6.005036"/>
  <p:tag name="EMFCHILD" val="Vrai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7.005886"/>
  <p:tag name="EMFCHILD" val="Vrai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5.004187"/>
  <p:tag name="EMFCHILD" val="Vrai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8.01512"/>
  <p:tag name="EMFCHILD" val="Vrai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91"/>
  <p:tag name="ORIGINALWIDTH" val="5.004187"/>
  <p:tag name="EMFCHILD" val="Vrai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06"/>
  <p:tag name="ORIGINALWIDTH" val="2.001669"/>
  <p:tag name="EMFCHILD" val="Vrai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7"/>
  <p:tag name="ORIGINALWIDTH" val="8.006735"/>
  <p:tag name="EMFCHILD" val="Vrai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5.004187"/>
  <p:tag name="EMFCHILD" val="Vrai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06"/>
  <p:tag name="ORIGINALWIDTH" val="2.001669"/>
  <p:tag name="EMFCHILD" val="Vrai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5.004187"/>
  <p:tag name="EMFCHILD" val="Vrai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8.006735"/>
  <p:tag name="EMFCHILD" val="Vrai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06"/>
  <p:tag name="ORIGINALWIDTH" val="2.001669"/>
  <p:tag name="EMFCHILD" val="Vrai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91"/>
  <p:tag name="ORIGINALWIDTH" val="10.0084"/>
  <p:tag name="EMFCHILD" val="Vrai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06"/>
  <p:tag name="ORIGINALWIDTH" val="2.001669"/>
  <p:tag name="EMFCHILD" val="Vrai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3.00252"/>
  <p:tag name="EMFCHILD" val="Vrai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7.005886"/>
  <p:tag name="EMFCHILD" val="Vrai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06"/>
  <p:tag name="ORIGINALWIDTH" val="2.001669"/>
  <p:tag name="EMFCHILD" val="Vrai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10.0084"/>
  <p:tag name="EMFCHILD" val="Vrai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8.006735"/>
  <p:tag name="EMFCHILD" val="Vrai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5.004187"/>
  <p:tag name="EMFCHILD" val="Vrai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88"/>
  <p:tag name="ORIGINALWIDTH" val="4.003367"/>
  <p:tag name="EMFCHILD" val="Vrai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7"/>
  <p:tag name="ORIGINALWIDTH" val="8.006735"/>
  <p:tag name="EMFCHILD" val="Vrai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10.0084"/>
  <p:tag name="EMFCHILD" val="Vrai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9.007554"/>
  <p:tag name="EMFCHILD" val="Vrai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5.004187"/>
  <p:tag name="EMFCHILD" val="Vrai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3.00252"/>
  <p:tag name="EMFCHILD" val="Vrai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06"/>
  <p:tag name="ORIGINALWIDTH" val="2.001669"/>
  <p:tag name="EMFCHILD" val="Vrai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91"/>
  <p:tag name="ORIGINALWIDTH" val="5.004187"/>
  <p:tag name="EMFCHILD" val="Vrai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7.005886"/>
  <p:tag name="EMFCHILD" val="Vrai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5.004187"/>
  <p:tag name="EMFCHILD" val="Vrai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5.004187"/>
  <p:tag name="EMFCHILD" val="Vrai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06"/>
  <p:tag name="ORIGINALWIDTH" val="2.001669"/>
  <p:tag name="EMFCHILD" val="Vrai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7.005886"/>
  <p:tag name="EMFCHILD" val="Vrai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06"/>
  <p:tag name="ORIGINALWIDTH" val="2.001669"/>
  <p:tag name="EMFCHILD" val="Vrai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5.004187"/>
  <p:tag name="EMFCHILD" val="Vrai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606"/>
  <p:tag name="ORIGINALWIDTH" val="2.001669"/>
  <p:tag name="EMFCHILD" val="Vrai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866"/>
  <p:tag name="ORIGINALWIDTH" val="3.00252"/>
  <p:tag name="EMFCHILD" val="Vrai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91"/>
  <p:tag name="ORIGINALWIDTH" val="5.004187"/>
  <p:tag name="EMFCHILD" val="Vrai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4"/>
  <p:tag name="ORIGINALWIDTH" val="6.005036"/>
  <p:tag name="EMFCHILD" val="Vrai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91"/>
  <p:tag name="ORIGINALWIDTH" val="2.001669"/>
  <p:tag name="EMFCHILD" val="Vrai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4"/>
  <p:tag name="ORIGINALWIDTH" val="6.005036"/>
  <p:tag name="EMFCHILD" val="Vrai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 P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16"/>
  <p:tag name="PICTUREFILESIZE" val="758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 K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18"/>
  <p:tag name="PICTUREFILESIZE" val="1205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1.53075"/>
  <p:tag name="ORIGINALWIDTH" val="179.921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Q\, \Psi_{\alpha a} \, =\, - \epsilon^\gamma_a \mathcal{F}_{\alpha\gamma}+\frac{i}{2}\sqrt{\lambda}  \varepsilon_{\alpha\beta}\epsilon^\beta_c \left[\Phi_{ab},\Phi^{bc}\right]&#10;\end{align*}&#10;&#10;\end{document}"/>
  <p:tag name="IGUANATEXSIZE" val="20"/>
  <p:tag name="IGUANATEXCURSOR" val="292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.006732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Q\, \Psi_{\alpha a} \, =\, - \epsilon^\gamma_a \mathcal{F}_{\alpha\gamma}+\frac{i}{2}\sqrt{\lambda}  \varepsilon_{\alpha\beta}\epsilon^\beta_c \left[\Phi_{ab},\Phi^{bc}\right]&#10;\end{align*}&#10;&#10;\end{document}"/>
  <p:tag name="IGUANATEXSIZE" val="20"/>
  <p:tag name="IGUANATEXCURSOR" val="292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10.00839"/>
  <p:tag name="EMFCHILD" val="Vrai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5.004173"/>
  <p:tag name="EMFCHILD" val="Vrai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4.003346"/>
  <p:tag name="EMFCHILD" val="Vrai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5.004212"/>
  <p:tag name="EMFCHILD" val="Vrai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9.007559"/>
  <p:tag name="EMFCHILD" val="Vrai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10.00839"/>
  <p:tag name="EMFCHILD" val="Vrai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5.004212"/>
  <p:tag name="EMFCHILD" val="Vrai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9.007559"/>
  <p:tag name="EMFCHILD" val="Vrai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6.005039"/>
  <p:tag name="EMFCHILD" val="Vrai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11.00925"/>
  <p:tag name="EMFCHILD" val="Vrai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10.00839"/>
  <p:tag name="EMFCHILD" val="Vrai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4.003346"/>
  <p:tag name="EMFCHILD" val="Vrai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4.003346"/>
  <p:tag name="EMFCHILD" val="Vrai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6"/>
  <p:tag name="ORIGINALWIDTH" val="3.00252"/>
  <p:tag name="EMFCHILD" val="Vrai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9"/>
  <p:tag name="ORIGINALWIDTH" val="11.00921"/>
  <p:tag name="EMFCHILD" val="Vrai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8.006732"/>
  <p:tag name="EMFCHILD" val="Vrai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7.005866"/>
  <p:tag name="EMFCHILD" val="Vrai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7.005866"/>
  <p:tag name="EMFCHILD" val="Vrai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6"/>
  <p:tag name="ORIGINALWIDTH" val="3.00252"/>
  <p:tag name="EMFCHILD" val="Vrai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\Phi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16"/>
  <p:tag name="PICTUREFILESIZE" val="950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\dot\Psi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18"/>
  <p:tag name="PICTUREFILESIZE" val="939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\Psi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18"/>
  <p:tag name="PICTUREFILESIZE" val="878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{\cal D}\Phi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34"/>
  <p:tag name="PICTUREFILESIZE" val="2059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{\cal D}\dot\Psi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36"/>
  <p:tag name="PICTUREFILESIZE" val="2043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00591"/>
  <p:tag name="ORIGINALWIDTH" val="7.005906"/>
  <p:tag name="EMFCHILD" val="Vrai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{\cal D}\Psi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36"/>
  <p:tag name="PICTUREFILESIZE" val="1966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{\cal F}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18"/>
  <p:tag name="PICTUREFILESIZE" val="1020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\dot {\cal F}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18"/>
  <p:tag name="PICTUREFILESIZE" val="1093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\dot  Q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15"/>
  <p:tag name="PICTUREFILESIZE" val="1541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\dot  S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13"/>
  <p:tag name="PICTUREFILESIZE" val="1132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 S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13"/>
  <p:tag name="PICTUREFILESIZE" val="1086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  Q$&#10;\end{document}&#10;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466"/>
  <p:tag name="BOXHEIGHT" val="296"/>
  <p:tag name="BOXFONT" val="10"/>
  <p:tag name="BOXWRAP" val="False"/>
  <p:tag name="WORKAROUNDTRANSPARENCYBUG" val="False"/>
  <p:tag name="ALLOWFONTSUBSTITUTION" val="False"/>
  <p:tag name="BITMAPFORMAT" val="pngmono"/>
  <p:tag name="ORIGWIDTH" val="15"/>
  <p:tag name="PICTUREFILESIZE" val="1483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87815"/>
  <p:tag name="ORIGINALWIDTH" val="218.1926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{E_{mn}, E_{kl}\} = \delta_{nk} E_{ml} - (-1)^{(p_m + p_n)(p_k + p_l)} \delta_{ml} E_{kn}&#10;\end{align*}&#10;&#10;&#10;&#10;&#10;\end{document}"/>
  <p:tag name="IGUANATEXSIZE" val="20"/>
  <p:tag name="IGUANATEXCURSOR" val="381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55713"/>
  <p:tag name="ORIGINALWIDTH" val="98.23084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E_{mn}^{\dagger} = (-1)^{c_m + c_n} E_{nm} &#10;\end{align*}&#10;&#10;&#10;&#10;&#10;\end{document}"/>
  <p:tag name="IGUANATEXSIZE" val="20"/>
  <p:tag name="IGUANATEXCURSOR" val="33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1.85256"/>
  <p:tag name="ORIGINALWIDTH" val="73.10446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\begin{align*}&#10;C = \sum_{n} E_{nn} = 0&#10;\end{align*}&#10;&#10;&#10;\end{document}"/>
  <p:tag name="IGUANATEXSIZE" val="20"/>
  <p:tag name="IGUANATEXCURSOR" val="31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6450"/>
  <p:tag name="BMPHEIGHT" val="1125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$$&#10; \langle{\cal O}_1(x_1) {\cal O}_2(x_2){\cal O}_3(x_3) {\cal O}_4(x_4)\rangle = {\cal G}(u,v) &#10; \frac{(x_{24}/x_{14})^{\Delta_1-\Delta_2}(x_{14}/x_{13})^{\Delta_3-\Delta_4} }&#10; { x_{12}^{\Delta_1+\Delta_2} x_{34}^{\Delta_3+\Delta_4}} &#10; $$$$&#10; {\cal G}(u,v) =\sum_{\Delta,S} C_{12}^{S,\Delta} \,\,C_{34}^{S,\Delta}\,u^{\frac{\Delta-S}{2}}\,&#10;  g_{_{\Delta,S}}\left(\frac{\Delta-\Delta_1+\Delta_2-S}{2},&#10;  \frac{\Delta-\Delta_4+\Delta_3-S}{2}; u,v\right)&#10;$$&#10;\end{document}"/>
  <p:tag name="TRANSPARENT" val="False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6.32327"/>
  <p:tag name="ORIGINALWIDTH" val="64.05378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begin{array}{c|ccc}&#10; &amp; \alpha &amp; \dot{\alpha} &amp; \hat{\alpha} \\&#10;\hline&#10;p &amp; 0 &amp; 0 &amp; 1 \\&#10;c &amp; 0 &amp; 1 &amp; 0 \\&#10;\end{array}&#10;\end{align*}&#10;&#10;\end{document}"/>
  <p:tag name="IGUANATEXSIZE" val="20"/>
  <p:tag name="IGUANATEXCURSOR" val="39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1.85252"/>
  <p:tag name="ORIGINALWIDTH" val="113.5878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\begin{align*}&#10;\text{Str}\,E= \sum_{n} (-1)^F E_{nn} = 0&#10;\end{align*}&#10;&#10;&#10;\end{document}"/>
  <p:tag name="IGUANATEXSIZE" val="20"/>
  <p:tag name="IGUANATEXCURSOR" val="282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0961"/>
  <p:tag name="ORIGINALWIDTH" val="120.5763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C = -2 - n_b + n_f + n_a = 0 &#10;\end{align*}&#10;&#10;\end{document}"/>
  <p:tag name="IGUANATEXSIZE" val="20"/>
  <p:tag name="IGUANATEXCURSOR" val="304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57701"/>
  <p:tag name="ORIGINALWIDTH" val="112.681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\begin{align*}&#10;m,n\in \{1, 2, \dot{1}, \dot{2}, \hat{1}, \hat{2}, \hat{3}, \hat{4}\}&#10;\end{align*}&#10;&#10;&#10;&#10;\end{document}"/>
  <p:tag name="IGUANATEXSIZE" val="20"/>
  <p:tag name="IGUANATEXCURSOR" val="298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8"/>
  <p:tag name="ORIGINALWIDTH" val="11.00925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\begin{align*}&#10;m,n\in \{1, 2, \dot{1}, \dot{2}, \hat{1}, \hat{2}, \hat{3}, \hat{4}\}&#10;\end{align*}&#10;&#10;&#10;&#10;\end{document}"/>
  <p:tag name="IGUANATEXSIZE" val="20"/>
  <p:tag name="IGUANATEXCURSOR" val="298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6.005036"/>
  <p:tag name="EMFCHILD" val="Vrai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8"/>
  <p:tag name="ORIGINALWIDTH" val="6.005036"/>
  <p:tag name="EMFCHILD" val="Vrai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5.00421"/>
  <p:tag name="EMFCHILD" val="Vrai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4.003345"/>
  <p:tag name="EMFCHILD" val="Vrai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2.001692"/>
  <p:tag name="EMFCHILD" val="Vrai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883"/>
  <p:tag name="BMPHEIGHT" val="458"/>
  <p:tag name="SOURCE" val="\documentclass{slides}\pagestyle{empty}&#10;\begin{document}&#10;${\rm AdS}_5:\ \ -X_{-1}^2-X_0^2+X_7^2+X_8^2+X_9^2+X_{10}^2=-R^2$&#10;\\&#10;\hskip1cm $  S^5:\quad X_1^2+X_2^2+X_3^2+X_4^2+X_5^2+X_6^2=R^2$&#10;\end{document}"/>
  <p:tag name="TRANSPARENT" val="False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3258"/>
  <p:tag name="BMPHEIGHT" val="475"/>
  <p:tag name="SOURCE" val="\documentclass{slides}\pagestyle{empty}&#10;&#10;\def\eps{{\epsilon}}&#10;\def\o{{\omega}}&#10;\def\a{{\alpha}}&#10;\def\si{{\sigma}}&#10;\def\({\left(}&#10;\def\){\right)}&#10;\def\[{\left[}&#10;\def\]{\right]}&#10;&#10;\def\L{\Lambda}&#10;\def\l{\lambda}&#10;\def\e{\epsilon}&#10;\def\om{\omega}&#10;\def\s{\sigma}&#10;\def\a{\alpha}&#10;\def\b{\beta}&#10;\def\th{\theta}&#10;&#10;&#10;\def\&lt;{\langle}&#10;\def\&gt;{\rangle}&#10;\def\Det{\rm Det~}&#10;&#10;\newcommand{\IM}{{\rm Im}\,}&#10;\newcommand{\card}{\#}&#10;\newcommand{\la}[1]{\label{#1}}&#10;\newcommand{\eq}[1]{(\ref{#1})}&#10;\newcommand{\figref}[1]{Fig. \ref{#1}}&#10;\newcommand{\abs}[1]{\left|#1\right|}&#10;\newcommand{\comD}[1]{{\color{red}#1\color{black}}}&#10;\newcommand{\p}{\partial}&#10;\newcommand{\Tr}{{{\rm Tr}}}&#10;\newcommand{\como}[1]{{\color[rgb]{0.0,0.1,0.9} {\bf \&quot;O:} #1} }&#10;\newcommand{\tr}{{{\rm tr}}}&#10;&#10;&#10;&#10;\def\sG{\,\slash\!\!\!\! G}&#10;\def\sH{\slash\!\!\!\! H}&#10;\def\pint{-\hskip-0.41cm \int}&#10;&#10;\begin{document}&#10;\begin{eqnarray*}&#10; u=&amp;z\bar z&amp;=x_{12}^2 x_{34}^2/(x_{13}^2 x_{24}^2)&#10;\\ v=&amp;(1-z)(1-\bar z)&amp;=x_{14}^2x_{23}^2/(x_{13}^2 x_{24}^2)&#10;\end{eqnarray*}&#10;\end{document}"/>
  <p:tag name="TRANSPARENT" val="False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5.00421"/>
  <p:tag name="EMFCHILD" val="Vrai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2.001692"/>
  <p:tag name="EMFCHILD" val="Vrai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2"/>
  <p:tag name="EMFCHILD" val="Vrai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4.003345"/>
  <p:tag name="EMFCHILD" val="Vrai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2.001692"/>
  <p:tag name="EMFCHILD" val="Vrai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2"/>
  <p:tag name="EMFCHILD" val="Vrai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5.00421"/>
  <p:tag name="EMFCHILD" val="Vrai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2.001692"/>
  <p:tag name="EMFCHILD" val="Vrai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4.003345"/>
  <p:tag name="EMFCHILD" val="Vrai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4.003345"/>
  <p:tag name="EMFCHILD" val="Vrai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858"/>
  <p:tag name="BMPHEIGHT" val="175"/>
  <p:tag name="SOURCE" val="\documentclass{slides}\pagestyle{empty}&#10;\def\hf{\frac{1}{2}}&#10;\def\p{\partial}&#10;\def\a{\alpha}&#10;\def\b{\beta}&#10;\begin{document}&#10;$$&#10;   psu(2,2|4)&#10;$$&#10; &#10;\end{document}"/>
  <p:tag name="TRANSPARENT" val="True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2.001692"/>
  <p:tag name="EMFCHILD" val="Vrai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4.003345"/>
  <p:tag name="EMFCHILD" val="Vrai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5.00421"/>
  <p:tag name="EMFCHILD" val="Vrai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2.001692"/>
  <p:tag name="EMFCHILD" val="Vrai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4.003345"/>
  <p:tag name="EMFCHILD" val="Vrai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5.00421"/>
  <p:tag name="EMFCHILD" val="Vrai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2.001692"/>
  <p:tag name="EMFCHILD" val="Vrai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4.003345"/>
  <p:tag name="EMFCHILD" val="Vrai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4"/>
  <p:tag name="ORIGINALWIDTH" val="5.00421"/>
  <p:tag name="EMFCHILD" val="Vrai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5.00421"/>
  <p:tag name="EMFCHILD" val="Vrai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191"/>
  <p:tag name="BMPHEIGHT" val="175"/>
  <p:tag name="SOURCE" val="\documentclass{slides}\pagestyle{empty}&#10;\def\hf{\frac{1}{2}}&#10;\def\p{\partial}&#10;\def\a{\alpha}&#10;\def\b{\beta}&#10;\begin{document}&#10;$$&#10;    {\cal D}_\mu=\partial_\mu+iA_\mu&#10;$$&#10; &#10;\end{document}"/>
  <p:tag name="TRANSPARENT" val="True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C = -2 - n_b + n_f + n_a = 0 &#10;\end{align*}&#10;&#10;\end{document}"/>
  <p:tag name="IGUANATEXSIZE" val="20"/>
  <p:tag name="IGUANATEXCURSOR" val="304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5758"/>
  <p:tag name="BMPHEIGHT" val="216"/>
  <p:tag name="SOURCE" val="\documentclass{slides}\pagestyle{empty}&#10;\def\hf{\frac{1}{2}}&#10;\def\p{\partial}&#10;\def\a{\alpha}&#10;\def\b{\beta}&#10;\begin{document}&#10;$$&#10;  \Psi_{\a a},\,\, \Psi_a^{\dot\a},\quad a=1,\dots,4:  su(4),\quad  \a,\dot\a=1,2 : so(4)\simeq su(2)_L\times su(2)_R&#10;$$&#10; &#10;\end{document}"/>
  <p:tag name="TRANSPARENT" val="True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13.01094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\begin{align*}&#10;\text{Str}\,E= \sum_{n} (-1)^F E_{nn} = 0&#10;\end{align*}&#10;&#10;&#10;\end{document}"/>
  <p:tag name="IGUANATEXSIZE" val="20"/>
  <p:tag name="IGUANATEXCURSOR" val="282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"/>
  <p:tag name="EMFCHILD" val="Vrai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"/>
  <p:tag name="EMFCHILD" val="Vrai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5"/>
  <p:tag name="ORIGINALWIDTH" val="14.01177"/>
  <p:tag name="EMFCHILD" val="Vrai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1"/>
  <p:tag name="EMFCHILD" val="Vrai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.36858"/>
  <p:tag name="ORIGINALWIDTH" val="213.2569"/>
  <p:tag name="OUTPUTTYPE" val="SVG"/>
  <p:tag name="IGUANATEXVERSION" val="159"/>
  <p:tag name="LATEXADDIN" val="\documentclass{slides}\pagestyle{empty}&#10;\def\hf{\frac{1}{2}}&#10;\def\p{\partial}&#10;\def\a{\alpha}&#10;\def\b{\beta}&#10;\begin{document}&#10;$$&#10;   \Phi_m\,,\quad m=1,2,\dots,6&#10;$$&#10; &#10;\end{document}"/>
  <p:tag name="IGUANATEXSIZE" val="20"/>
  <p:tag name="IGUANATEXCURSOR" val="139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19"/>
  <p:tag name="EMFCHILD" val="Vrai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4"/>
  <p:tag name="EMFCHILD" val="Vrai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8.00673"/>
  <p:tag name="EMFCHILD" val="Vrai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8"/>
  <p:tag name="EMFCHILD" val="Vrai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"/>
  <p:tag name="EMFCHILD" val="Vrai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10.00842"/>
  <p:tag name="EMFCHILD" val="Vrai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"/>
  <p:tag name="EMFCHILD" val="Vrai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1"/>
  <p:tag name="EMFCHILD" val="Vrai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1.000827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begin{array}{c|ccc}&#10; &amp; \alpha &amp; \dot{\alpha} &amp; \hat{\alpha} \\&#10;\hline&#10;p &amp; 0 &amp; 0 &amp; 1 \\&#10;c &amp; 0 &amp; 1 &amp; 0 \\&#10;\end{array}&#10;\end{align*}&#10;&#10;\end{document}"/>
  <p:tag name="IGUANATEXSIZE" val="20"/>
  <p:tag name="IGUANATEXCURSOR" val="39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7.005866"/>
  <p:tag name="EMFCHILD" val="Vrai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5.256"/>
  <p:tag name="ORIGINALWIDTH" val="142.3894"/>
  <p:tag name="OUTPUTTYPE" val="SVG"/>
  <p:tag name="IGUANATEXVERSION" val="159"/>
  <p:tag name="LATEXADDIN" val="\documentclass{slides}\pagestyle{empty}&#10;\def\hf{\frac{1}{2}}&#10;\def\p{\partial}&#10;\def\a{\alpha}&#10;\def\b{\beta}&#10;\begin{document}&#10;$$&#10;   X=\Phi_1+i\Phi_4 $$$$ Y=\Phi_2+i\Phi_5  $$$$Z=\Phi_3+i\Phi_6&#10;$$&#10; &#10;\end{document}"/>
  <p:tag name="IGUANATEXSIZE" val="20"/>
  <p:tag name="IGUANATEXCURSOR" val="154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7.005866"/>
  <p:tag name="EMFCHILD" val="Vrai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4.003346"/>
  <p:tag name="EMFCHILD" val="Vrai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7.005866"/>
  <p:tag name="EMFCHILD" val="Vrai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64.05378"/>
  <p:tag name="EMFCHILD" val="Vrai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6.005039"/>
  <p:tag name="EMFCHILD" val="Vrai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1.000827"/>
  <p:tag name="EMFCHILD" val="Vrai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8.01512"/>
  <p:tag name="LATEXADDIN" val="\documentclass{slides}\pagestyle{empty}&#10;\def\hf{\frac{1}{2}}&#10;\def\p{\partial}&#10;\def\a{\alpha}&#10;\def\b{\beta}&#10;\begin{document}&#10;$$&#10;   X=\Phi_1+i\Phi_4 $$$$ Y=\Phi_2+i\Phi_5  $$$$Z=\Phi_3+i\Phi_6&#10;$$&#10; &#10;\end{document}"/>
  <p:tag name="IGUANATEXSIZE" val="20"/>
  <p:tag name="IGUANATEXCURSOR" val="154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5.004212"/>
  <p:tag name="EMFCHILD" val="Vrai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1.000827"/>
  <p:tag name="EMFCHILD" val="Vrai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4.003346"/>
  <p:tag name="EMFCHILD" val="Vrai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1"/>
  <p:tag name="ORIGINALWIDTH" val="8.00672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\begin{align*}&#10;C = \sum_{n} E_{nn} = 0&#10;\end{align*}&#10;&#10;&#10;\end{document}"/>
  <p:tag name="IGUANATEXSIZE" val="20"/>
  <p:tag name="IGUANATEXCURSOR" val="31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5"/>
  <p:tag name="ORIGINALWIDTH" val="8.006729"/>
  <p:tag name="EMFCHILD" val="Vrai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5"/>
  <p:tag name="ORIGINALWIDTH" val="14.01177"/>
  <p:tag name="EMFCHILD" val="Vrai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"/>
  <p:tag name="EMFCHILD" val="Vrai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1"/>
  <p:tag name="ORIGINALWIDTH" val="8.006729"/>
  <p:tag name="EMFCHILD" val="Vrai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8"/>
  <p:tag name="ORIGINALWIDTH" val="18.01512"/>
  <p:tag name="EMFCHILD" val="Vrai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10.00842"/>
  <p:tag name="EMFCHILD" val="Vrai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5"/>
  <p:tag name="ORIGINALWIDTH" val="8.006729"/>
  <p:tag name="EMFCHILD" val="Vrai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1"/>
  <p:tag name="ORIGINALWIDTH" val="5.00421"/>
  <p:tag name="EMFCHILD" val="Vrai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8.00673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E_{mn}^{\dagger} = (-1)^{c_m + c_n} E_{nm} &#10;\end{align*}&#10;&#10;&#10;&#10;&#10;\end{document}"/>
  <p:tag name="IGUANATEXSIZE" val="20"/>
  <p:tag name="IGUANATEXCURSOR" val="33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5"/>
  <p:tag name="EMFCHILD" val="Vrai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12.01008"/>
  <p:tag name="EMFCHILD" val="Vrai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"/>
  <p:tag name="EMFCHILD" val="Vrai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19"/>
  <p:tag name="EMFCHILD" val="Vrai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4"/>
  <p:tag name="EMFCHILD" val="Vrai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8.00673"/>
  <p:tag name="EMFCHILD" val="Vrai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6.01347"/>
  <p:tag name="EMFCHILD" val="Vrai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4.003345"/>
  <p:tag name="EMFCHILD" val="Vrai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6.005038"/>
  <p:tag name="EMFCHILD" val="Vrai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6.005038"/>
  <p:tag name="EMFCHILD" val="Vrai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4.003345"/>
  <p:tag name="EMFCHILD" val="Vrai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4.003345"/>
  <p:tag name="EMFCHILD" val="Vrai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8.00673"/>
  <p:tag name="EMFCHILD" val="Vrai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12.01008"/>
  <p:tag name="EMFCHILD" val="Vrai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5.004211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\{E_{mn}, E_{kl}\} = \delta_{nk} E_{ml} - (-1)^{(p_m + p_n)(p_k + p_l)} \delta_{ml} E_{kn}&#10;\end{align*}&#10;&#10;&#10;&#10;&#10;\end{document}"/>
  <p:tag name="IGUANATEXSIZE" val="20"/>
  <p:tag name="IGUANATEXCURSOR" val="381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8.00673"/>
  <p:tag name="EMFCHILD" val="Vrai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12.01008"/>
  <p:tag name="EMFCHILD" val="Vrai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8.006695"/>
  <p:tag name="EMFCHILD" val="Vrai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2.001693"/>
  <p:tag name="EMFCHILD" val="Vrai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8.00673"/>
  <p:tag name="EMFCHILD" val="Vrai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4.003345"/>
  <p:tag name="EMFCHILD" val="Vrai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3.002519"/>
  <p:tag name="EMFCHILD" val="Vrai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5.004211"/>
  <p:tag name="EMFCHILD" val="Vrai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"/>
  <p:tag name="EMFCHILD" val="Vrai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5.004211"/>
  <p:tag name="EMFCHILD" val="Vrai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10.00842"/>
  <p:tag name="EMFCHILD" val="Vrai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8.00673"/>
  <p:tag name="EMFCHILD" val="Vrai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10.00842"/>
  <p:tag name="EMFCHILD" val="Vrai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91"/>
  <p:tag name="BMPHEIGHT" val="75"/>
  <p:tag name="SOURCE" val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\tau&#10;$$&#10;\end{document}"/>
  <p:tag name="TRANSPARENT" val="False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00504"/>
  <p:tag name="ORIGINALWIDTH" val="18.01512"/>
  <p:tag name="EMFCHILD" val="Vrai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4"/>
  <p:tag name="EMFCHILD" val="Vrai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3.002519"/>
  <p:tag name="EMFCHILD" val="Vrai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4"/>
  <p:tag name="EMFCHILD" val="Vrai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00327"/>
  <p:tag name="ORIGINALWIDTH" val="8.00673"/>
  <p:tag name="EMFCHILD" val="Vrai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3.002519"/>
  <p:tag name="EMFCHILD" val="Vrai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5.004211"/>
  <p:tag name="EMFCHILD" val="Vrai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6.005038"/>
  <p:tag name="EMFCHILD" val="Vrai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6.005038"/>
  <p:tag name="EMFCHILD" val="Vrai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5.004211"/>
  <p:tag name="EMFCHILD" val="Vrai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4.003345"/>
  <p:tag name="EMFCHILD" val="Vrai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00418"/>
  <p:tag name="ORIGINALWIDTH" val="7.005908"/>
  <p:tag name="EMFCHILD" val="Vrai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6.005038"/>
  <p:tag name="EMFCHILD" val="Vrai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5.004211"/>
  <p:tag name="EMFCHILD" val="Vrai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4.003345"/>
  <p:tag name="EMFCHILD" val="Vrai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6.005038"/>
  <p:tag name="EMFCHILD" val="Vrai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5.004211"/>
  <p:tag name="EMFCHILD" val="Vrai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1496"/>
  <p:tag name="ORIGINALWIDTH" val="2.001693"/>
  <p:tag name="EMFCHILD" val="Vrai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3.002519"/>
  <p:tag name="EMFCHILD" val="Vrai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5.004211"/>
  <p:tag name="EMFCHILD" val="Vrai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10.00842"/>
  <p:tag name="EMFCHILD" val="Vrai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3"/>
  <p:tag name="ORIGINALWIDTH" val="8.00673"/>
  <p:tag name="EMFCHILD" val="Vrai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6.01347"/>
  <p:tag name="EMFCHILD" val="Vrai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2"/>
  <p:tag name="ORIGINALWIDTH" val="4.003345"/>
  <p:tag name="EMFCHILD" val="Vrai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2"/>
  <p:tag name="ORIGINALWIDTH" val="5.004211"/>
  <p:tag name="EMFCHILD" val="Vrai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1.52003"/>
  <p:tag name="ORIGINALWIDTH" val="144.0711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[a_{\alpha}, a_{\beta}^{\dagger}] &amp;= \delta_{\alpha \beta}, \quad \alpha, \beta \in \{1, 2\},&#10;\\&#10;[b_{\dot{\alpha}}, b_{\dot{\beta}}^{\dagger}] &amp;= \delta_{\dot{\alpha} \dot{\beta}}, \quad \dot{\alpha}, \dot{\beta} \in \{\dot{1}, \dot{2}\},&#10;\\&#10; \{f_{a}, f_{b}^{\dagger}\} &amp;= \delta_{ab}, \quad \hat{a}, \hat{b} \in \{\hat{1}, \hat{2}, \hat{3}, \hat{4}\}&#10;\end{align*}&#10;&#10;&#10;\end{document}"/>
  <p:tag name="IGUANATEXSIZE" val="20"/>
  <p:tag name="IGUANATEXCURSOR" val="551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85504"/>
  <p:tag name="ORIGINALWIDTH" val="45.30216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n_{fi} \equiv f_i^{\dagger} f_i&#10;\end{align*}&#10;&#10;\end{document}"/>
  <p:tag name="IGUANATEXSIZE" val="20"/>
  <p:tag name="IGUANATEXCURSOR" val="30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0.29382"/>
  <p:tag name="ORIGINALWIDTH" val="54.20744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n_f \equiv \sum_{i=1}^{4} n_{fi}&#10;\end{align*}&#10;&#10;\end{document}"/>
  <p:tag name="IGUANATEXSIZE" val="20"/>
  <p:tag name="IGUANATEXCURSOR" val="308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.47874"/>
  <p:tag name="ORIGINALWIDTH" val="208.9652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E_{\alpha \beta} &amp;= a_{\alpha} a_{\beta}^{\dagger}, \qquad &#10;E_{\dot{\alpha} \dot{\beta}} = - b_{\dot{\alpha}} b_{\dot{\beta}}^{\dagger}, \qquad&#10;E_{\hat{a} \hat{b}} = f_{\hat{a}} f_{\hat{b}}^{\dagger}&#10;\end{align*}&#10;&#10;&#10;\end{document}"/>
  <p:tag name="IGUANATEXSIZE" val="20"/>
  <p:tag name="IGUANATEXCURSOR" val="444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83.76093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E_{\dot{\alpha} b} &amp;= -b_{\dot{\alpha}} f_{b}, \quad \text{etc}&#10;\end{align*}&#10;&#10;&#10;\end{document}"/>
  <p:tag name="IGUANATEXSIZE" val="20"/>
  <p:tag name="IGUANATEXCURSOR" val="32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0961"/>
  <p:tag name="ORIGINALWIDTH" val="120.5763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C = -2 - n_b + n_f + n_a = 0 &#10;\end{align*}&#10;&#10;\end{document}"/>
  <p:tag name="IGUANATEXSIZE" val="20"/>
  <p:tag name="IGUANATEXCURSOR" val="304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C = -2 - n_b + n_f + n_a = 0 &#10;\end{align*}&#10;&#10;\end{document}"/>
  <p:tag name="IGUANATEXSIZE" val="20"/>
  <p:tag name="IGUANATEXCURSOR" val="304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10.00843"/>
  <p:tag name="EMFCHILD" val="Vrai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EMFCHILD" val="Vrai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6.01347"/>
  <p:tag name="EMFCHILD" val="Vrai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8.79287"/>
  <p:tag name="ORIGINALWIDTH" val="150.4965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E_{mn} = \begin{pmatrix} -b_{\dot{\alpha}} b_{\dot{\beta}}^{\dagger} &amp; -b_{\dot{\alpha}} f_b &amp; -b_{\dot{\alpha}} a_{\beta} \\ f_a^{\dagger} b_{\dot{\beta}}^{\dagger} &amp; f_a^{\dagger} f_b &amp; f_a^{\dagger} a_{\beta} \\ a_{\alpha}^{\dagger} b_{\dot{\beta}}^{\dagger} &amp; a_{\alpha}^{\dagger} f_b &amp; a_{\alpha}^{\dagger} a_{\beta} \end{pmatrix}&#10;\end{align*}&#10;&#10;\end{document}"/>
  <p:tag name="IGUANATEXSIZE" val="20"/>
  <p:tag name="IGUANATEXCURSOR" val="611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32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\begin{align*}&#10;E_{mn} = \begin{pmatrix} -b_{\dot{\alpha}} b_{\dot{\beta}}^{\dagger} &amp; -b_{\dot{\alpha}} f_b &amp; -b_{\dot{\alpha}} a_{\beta} \\ f_a^{\dagger} b_{\dot{\beta}}^{\dagger} &amp; f_a^{\dagger} f_b &amp; f_a^{\dagger} a_{\beta} \\ a_{\alpha}^{\dagger} b_{\dot{\beta}}^{\dagger} &amp; a_{\alpha}^{\dagger} f_b &amp; a_{\alpha}^{\dagger} a_{\beta} \end{pmatrix}&#10;\end{align*}&#10;&#10;\end{document}"/>
  <p:tag name="IGUANATEXSIZE" val="20"/>
  <p:tag name="IGUANATEXCURSOR" val="611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12.01008"/>
  <p:tag name="EMFCHILD" val="Vrai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32"/>
  <p:tag name="EMFCHILD" val="Vrai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3"/>
  <p:tag name="ORIGINALWIDTH" val="6.005039"/>
  <p:tag name="EMFCHILD" val="Vrai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8"/>
  <p:tag name="ORIGINALWIDTH" val="18.01512"/>
  <p:tag name="EMFCHILD" val="Vrai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3"/>
  <p:tag name="ORIGINALWIDTH" val="6.005039"/>
  <p:tag name="EMFCHILD" val="Vrai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6.01347"/>
  <p:tag name="EMFCHILD" val="Vrai"/>
</p:tagLst>
</file>

<file path=ppt/tags/tag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9"/>
  <p:tag name="EMFCHILD" val="Vrai"/>
</p:tagLst>
</file>

<file path=ppt/tags/tag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6"/>
  <p:tag name="EMFCHILD" val="Vrai"/>
</p:tagLst>
</file>

<file path=ppt/tags/tag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9.007561"/>
  <p:tag name="EMFCHILD" val="Vrai"/>
</p:tagLst>
</file>

<file path=ppt/tags/tag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9"/>
  <p:tag name="EMFCHILD" val="Vrai"/>
</p:tagLst>
</file>

<file path=ppt/tags/tag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9"/>
  <p:tag name="EMFCHILD" val="Vrai"/>
</p:tagLst>
</file>

<file path=ppt/tags/tag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00504"/>
  <p:tag name="ORIGINALWIDTH" val="18.01512"/>
  <p:tag name="EMFCHILD" val="Vrai"/>
</p:tagLst>
</file>

<file path=ppt/tags/tag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9"/>
  <p:tag name="EMFCHILD" val="Vrai"/>
</p:tagLst>
</file>

<file path=ppt/tags/tag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9"/>
  <p:tag name="EMFCHILD" val="Vrai"/>
</p:tagLst>
</file>

<file path=ppt/tags/tag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00418"/>
  <p:tag name="ORIGINALWIDTH" val="7.005908"/>
  <p:tag name="EMFCHILD" val="Vrai"/>
</p:tagLst>
</file>

<file path=ppt/tags/tag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2"/>
  <p:tag name="EMFCHILD" val="Vrai"/>
</p:tagLst>
</file>

<file path=ppt/tags/tag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3"/>
  <p:tag name="EMFCHILD" val="Vrai"/>
</p:tagLst>
</file>

<file path=ppt/tags/tag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9"/>
  <p:tag name="EMFCHILD" val="Vrai"/>
</p:tagLst>
</file>

<file path=ppt/tags/tag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6"/>
  <p:tag name="EMFCHILD" val="Vrai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MPWIDTH" val="100"/>
  <p:tag name="BMPHEIGHT" val="75"/>
  <p:tag name="SOURCE" val="\documentclass{slides}\pagestyle{empty}&#10;&#10;\def\eps{{\epsilon}}&#10;\def\o{{\omega}}&#10;\def\a{{\alpha}}&#10;\def\b{{\beta}}&#10;\def\si{{\sigma}}&#10;\def\({\left(}&#10;\def\){\right)}&#10;\def\[{\left[}&#10;\def\]{\right]}&#10;&#10;\def\L{\Lambda}&#10;\def\l{\lambda}&#10;\def\e{\epsilon}&#10;\def\om{\omega}&#10;\def\s{\sigma}&#10;\def\a{\alpha}&#10;\def\b{\beta}&#10;\def\th{\theta}&#10;&#10;\def\({\left(}&#10;\def\){\right)}&#10;\def\[{\left[}&#10;\def\]{\right]}&#10;\def\lan{\langle}&#10;\def\ran{\rangle}&#10;\def\&lt;{\langle}&#10;\def\&gt;{\rangle}&#10;\def\Det{\rm Det~}&#10;&#10;\def\sG{\,\slash\!\!\!\! G}&#10;\def\sH{\slash\!\!\!\! H}&#10;\def\pint{-\hskip-0.41cm \int}&#10;&#10;\begin{document}&#10;$$\s&#10;$$&#10;\end{document}"/>
  <p:tag name="TRANSPARENT" val="False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6.01347"/>
  <p:tag name="EMFCHILD" val="Vrai"/>
</p:tagLst>
</file>

<file path=ppt/tags/tag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6"/>
  <p:tag name="EMFCHILD" val="Vrai"/>
</p:tagLst>
</file>

<file path=ppt/tags/tag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2"/>
  <p:tag name="EMFCHILD" val="Vrai"/>
</p:tagLst>
</file>

<file path=ppt/tags/tag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9"/>
  <p:tag name="EMFCHILD" val="Vrai"/>
</p:tagLst>
</file>

<file path=ppt/tags/tag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2"/>
  <p:tag name="EMFCHILD" val="Vrai"/>
</p:tagLst>
</file>

<file path=ppt/tags/tag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3"/>
  <p:tag name="ORIGINALWIDTH" val="6.005039"/>
  <p:tag name="EMFCHILD" val="Vrai"/>
</p:tagLst>
</file>

<file path=ppt/tags/tag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2.001693"/>
  <p:tag name="EMFCHILD" val="Vrai"/>
</p:tagLst>
</file>

<file path=ppt/tags/tag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.00563"/>
  <p:tag name="ORIGINALWIDTH" val="6.005039"/>
  <p:tag name="EMFCHILD" val="Vrai"/>
</p:tagLst>
</file>

<file path=ppt/tags/tag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72717"/>
  <p:tag name="ORIGINALWIDTH" val="19.05897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a_{1}^{\dagger} a_{2} &#10;\end{align*}&#10;&#10;&#10;\end{document}"/>
  <p:tag name="IGUANATEXSIZE" val="20"/>
  <p:tag name="IGUANATEXCURSOR" val="30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00354"/>
  <p:tag name="ORIGINALWIDTH" val="9.007561"/>
  <p:tag name="EMFCHILD" val="Vrai"/>
</p:tagLst>
</file>

<file path=ppt/tags/tag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72717"/>
  <p:tag name="ORIGINALWIDTH" val="18.90641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 f_{1}^{\dagger} f_{2}&#10;\end{align*}&#10;&#10;&#10;\end{document}"/>
  <p:tag name="IGUANATEXSIZE" val="20"/>
  <p:tag name="IGUANATEXCURSOR" val="28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72717"/>
  <p:tag name="ORIGINALWIDTH" val="24.49991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 - b_{1} b_{2}^{\dagger}&#10;\end{align*}&#10;&#10;&#10;\end{document}"/>
  <p:tag name="IGUANATEXSIZE" val="20"/>
  <p:tag name="IGUANATEXCURSOR" val="30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72713"/>
  <p:tag name="ORIGINALWIDTH" val="18.84354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 f_{2}^{\dagger} f_{3}&#10;\end{align*}&#10;&#10;&#10;\end{document}"/>
  <p:tag name="IGUANATEXSIZE" val="20"/>
  <p:tag name="IGUANATEXCURSOR" val="301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72713"/>
  <p:tag name="ORIGINALWIDTH" val="18.73877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 f_{3}^{\dagger} f_{4}&#10;\end{align*}&#10;&#10;&#10;\end{document}"/>
  <p:tag name="IGUANATEXSIZE" val="20"/>
  <p:tag name="IGUANATEXCURSOR" val="301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6"/>
  <p:tag name="ORIGINALWIDTH" val="25.3257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- b_{2} f_{1}&#10;\end{align*}&#10;&#10;&#10;\end{document}"/>
  <p:tag name="IGUANATEXSIZE" val="20"/>
  <p:tag name="IGUANATEXCURSOR" val="28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65713"/>
  <p:tag name="ORIGINALWIDTH" val="19.61594"/>
  <p:tag name="OUTPUTTYPE" val="SVG"/>
  <p:tag name="IGUANATEXVERSION" val="15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 f_{4}^{\dagger} a_{1}&#10;\end{align*}&#10;&#10;&#10;\end{document}"/>
  <p:tag name="IGUANATEXSIZE" val="20"/>
  <p:tag name="IGUANATEXCURSOR" val="301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</p:tagLst>
</file>

<file path=ppt/tags/tag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6"/>
  <p:tag name="ORIGINALWIDTH" val="6.005037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 f_{4}^{\dagger} a_{1}&#10;\end{align*}&#10;&#10;&#10;\end{document}"/>
  <p:tag name="IGUANATEXSIZE" val="20"/>
  <p:tag name="IGUANATEXCURSOR" val="301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9"/>
  <p:tag name="ORIGINALWIDTH" val="4.003345"/>
  <p:tag name="EMFCHILD" val="Vrai"/>
</p:tagLst>
</file>

<file path=ppt/tags/tag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4"/>
  <p:tag name="ORIGINALWIDTH" val="4.003345"/>
  <p:tag name="EMFCHILD" val="Vrai"/>
</p:tagLst>
</file>

<file path=ppt/tags/tag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4"/>
  <p:tag name="ORIGINALWIDTH" val="6.005037"/>
  <p:tag name="EMFCHILD" val="Vrai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5.0126"/>
  <p:tag name="EMFCHILD" val="Vrai"/>
</p:tagLst>
</file>

<file path=ppt/tags/tag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4"/>
  <p:tag name="ORIGINALWIDTH" val="4.003345"/>
  <p:tag name="EMFCHILD" val="Vrai"/>
</p:tagLst>
</file>

<file path=ppt/tags/tag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4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- b_{2} f_{1}&#10;\end{align*}&#10;&#10;&#10;\end{document}"/>
  <p:tag name="IGUANATEXSIZE" val="20"/>
  <p:tag name="IGUANATEXCURSOR" val="287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5"/>
  <p:tag name="ORIGINALWIDTH" val="5.00421"/>
  <p:tag name="EMFCHILD" val="Vrai"/>
</p:tagLst>
</file>

<file path=ppt/tags/tag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4"/>
  <p:tag name="ORIGINALWIDTH" val="4.003345"/>
  <p:tag name="EMFCHILD" val="Vrai"/>
</p:tagLst>
</file>

<file path=ppt/tags/tag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6"/>
  <p:tag name="ORIGINALWIDTH" val="6.005037"/>
  <p:tag name="EMFCHILD" val="Vrai"/>
</p:tagLst>
</file>

<file path=ppt/tags/tag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4"/>
  <p:tag name="ORIGINALWIDTH" val="4.003345"/>
  <p:tag name="EMFCHILD" val="Vrai"/>
</p:tagLst>
</file>

<file path=ppt/tags/tag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6"/>
  <p:tag name="ORIGINALWIDTH" val="6.005037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 f_{3}^{\dagger} f_{4}&#10;\end{align*}&#10;&#10;&#10;\end{document}"/>
  <p:tag name="IGUANATEXSIZE" val="20"/>
  <p:tag name="IGUANATEXCURSOR" val="301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9"/>
  <p:tag name="ORIGINALWIDTH" val="4.003345"/>
  <p:tag name="EMFCHILD" val="Vrai"/>
</p:tagLst>
</file>

<file path=ppt/tags/tag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4"/>
  <p:tag name="ORIGINALWIDTH" val="4.003345"/>
  <p:tag name="EMFCHILD" val="Vrai"/>
</p:tagLst>
</file>

<file path=ppt/tags/tag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6"/>
  <p:tag name="ORIGINALWIDTH" val="6.005037"/>
  <p:tag name="EMFCHILD" val="Vrai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48"/>
  <p:tag name="ORIGINALWIDTH" val="18.01512"/>
  <p:tag name="EMFCHILD" val="Vrai"/>
</p:tagLst>
</file>

<file path=ppt/tags/tag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4"/>
  <p:tag name="ORIGINALWIDTH" val="4.003345"/>
  <p:tag name="EMFCHILD" val="Vrai"/>
</p:tagLst>
</file>

<file path=ppt/tags/tag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6"/>
  <p:tag name="ORIGINALWIDTH" val="6.005037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 f_{2}^{\dagger} f_{3}&#10;\end{align*}&#10;&#10;&#10;\end{document}"/>
  <p:tag name="IGUANATEXSIZE" val="20"/>
  <p:tag name="IGUANATEXCURSOR" val="301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9"/>
  <p:tag name="ORIGINALWIDTH" val="4.003345"/>
  <p:tag name="EMFCHILD" val="Vrai"/>
</p:tagLst>
</file>

<file path=ppt/tags/tag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4"/>
  <p:tag name="ORIGINALWIDTH" val="4.003345"/>
  <p:tag name="EMFCHILD" val="Vrai"/>
</p:tagLst>
</file>

<file path=ppt/tags/tag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6"/>
  <p:tag name="ORIGINALWIDTH" val="6.005037"/>
  <p:tag name="EMFCHILD" val="Vrai"/>
</p:tagLst>
</file>

<file path=ppt/tags/tag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4"/>
  <p:tag name="ORIGINALWIDTH" val="4.003345"/>
  <p:tag name="EMFCHILD" val="Vrai"/>
</p:tagLst>
</file>

<file path=ppt/tags/tag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3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 - b_{1} b_{2}^{\dagger}&#10;\end{align*}&#10;&#10;&#10;\end{document}"/>
  <p:tag name="IGUANATEXSIZE" val="20"/>
  <p:tag name="IGUANATEXCURSOR" val="30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"/>
  <p:tag name="EMFCHILD" val="Vrai"/>
</p:tagLst>
</file>

<file path=ppt/tags/tag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5"/>
  <p:tag name="EMFCHILD" val="Vrai"/>
</p:tagLst>
</file>

<file path=ppt/tags/tag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"/>
  <p:tag name="EMFCHILD" val="Vrai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6.01347"/>
  <p:tag name="EMFCHILD" val="Vrai"/>
</p:tagLst>
</file>

<file path=ppt/tags/tag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5"/>
  <p:tag name="EMFCHILD" val="Vrai"/>
</p:tagLst>
</file>

<file path=ppt/tags/tag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5"/>
  <p:tag name="EMFCHILD" val="Vrai"/>
</p:tagLst>
</file>

<file path=ppt/tags/tag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6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 f_{1}^{\dagger} f_{2}&#10;\end{align*}&#10;&#10;&#10;\end{document}"/>
  <p:tag name="IGUANATEXSIZE" val="20"/>
  <p:tag name="IGUANATEXCURSOR" val="28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5"/>
  <p:tag name="EMFCHILD" val="Vrai"/>
</p:tagLst>
</file>

<file path=ppt/tags/tag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5"/>
  <p:tag name="EMFCHILD" val="Vrai"/>
</p:tagLst>
</file>

<file path=ppt/tags/tag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6"/>
  <p:tag name="EMFCHILD" val="Vrai"/>
</p:tagLst>
</file>

<file path=ppt/tags/tag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5"/>
  <p:tag name="EMFCHILD" val="Vrai"/>
</p:tagLst>
</file>

<file path=ppt/tags/tag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6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a_{1}^{\dagger} a_{2} &#10;\end{align*}&#10;&#10;&#10;\end{document}"/>
  <p:tag name="IGUANATEXSIZE" val="20"/>
  <p:tag name="IGUANATEXCURSOR" val="303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5"/>
  <p:tag name="EMFCHILD" val="Vrai"/>
</p:tagLst>
</file>

<file path=ppt/tags/tag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5"/>
  <p:tag name="EMFCHILD" val="Vrai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6"/>
  <p:tag name="ORIGINALWIDTH" val="10.00843"/>
  <p:tag name="EMFCHILD" val="Vrai"/>
</p:tagLst>
</file>

<file path=ppt/tags/tag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6"/>
  <p:tag name="EMFCHILD" val="Vrai"/>
</p:tagLst>
</file>

<file path=ppt/tags/tag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5"/>
  <p:tag name="EMFCHILD" val="Vrai"/>
</p:tagLst>
</file>

<file path=ppt/tags/tag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1"/>
  <p:tag name="ORIGINALWIDTH" val="8.00673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E_{\dot{\alpha} b} &amp;= -b_{\dot{\alpha}} f_{b}, \quad \text{etc}&#10;\end{align*}&#10;&#10;&#10;\end{document}"/>
  <p:tag name="IGUANATEXSIZE" val="20"/>
  <p:tag name="IGUANATEXCURSOR" val="325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"/>
  <p:tag name="ORIGINALWIDTH" val="2.001693"/>
  <p:tag name="EMFCHILD" val="Vrai"/>
</p:tagLst>
</file>

<file path=ppt/tags/tag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"/>
  <p:tag name="ORIGINALWIDTH" val="9.007557"/>
  <p:tag name="EMFCHILD" val="Vrai"/>
</p:tagLst>
</file>

<file path=ppt/tags/tag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5"/>
  <p:tag name="ORIGINALWIDTH" val="8.00673"/>
  <p:tag name="EMFCHILD" val="Vrai"/>
</p:tagLst>
</file>

<file path=ppt/tags/tag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4"/>
  <p:tag name="EMFCHILD" val="Vrai"/>
</p:tagLst>
</file>

<file path=ppt/tags/tag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1"/>
  <p:tag name="ORIGINALWIDTH" val="5.004211"/>
  <p:tag name="EMFCHILD" val="Vrai"/>
</p:tagLst>
</file>

<file path=ppt/tags/tag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"/>
  <p:tag name="ORIGINALWIDTH" val="2.001693"/>
  <p:tag name="EMFCHILD" val="Vrai"/>
</p:tagLst>
</file>

<file path=ppt/tags/tag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1"/>
  <p:tag name="EMFCHILD" val="Vrai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00504"/>
  <p:tag name="ORIGINALWIDTH" val="18.01512"/>
  <p:tag name="EMFCHILD" val="Vrai"/>
</p:tagLst>
</file>

<file path=ppt/tags/tag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8"/>
  <p:tag name="EMFCHILD" val="Vrai"/>
</p:tagLst>
</file>

<file path=ppt/tags/tag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"/>
  <p:tag name="ORIGINALWIDTH" val="4.003345"/>
  <p:tag name="EMFCHILD" val="Vrai"/>
</p:tagLst>
</file>

<file path=ppt/tags/tag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3"/>
  <p:tag name="EMFCHILD" val="Vrai"/>
</p:tagLst>
</file>

<file path=ppt/tags/tag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6"/>
  <p:tag name="ORIGINALWIDTH" val="13.01094"/>
  <p:tag name="EMFCHILD" val="Vrai"/>
</p:tagLst>
</file>

<file path=ppt/tags/tag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29"/>
  <p:tag name="LATEXADDIN" val="\documentclass{article}&#10;\usepackage{amsmath,amssymb}&#10;\pagestyle{empty}&#10;&#10;\renewcommand{\d}{\mathrm{d}}&#10;\newcommand{\p}{\partial}&#10;\newcommand{\e}{\mathrm{e}}&#10;\newcommand{\Det}{{\rm Det }}&#10;\newcommand{\tr}{{\rm tr }}&#10;\newcommand{\Tr}{{\rm Tr }}&#10;&#10;\begin{document}&#10;&#10;&#10;&#10;&#10;&#10;\begin{align*}&#10;E_{\alpha \beta} &amp;= a_{\alpha} a_{\beta}^{\dagger}, \qquad &#10;E_{\dot{\alpha} \dot{\beta}} = - b_{\dot{\alpha}} b_{\dot{\beta}}^{\dagger}, \qquad&#10;E_{\hat{a} \hat{b}} = f_{\hat{a}} f_{\hat{b}}^{\dagger}&#10;\end{align*}&#10;&#10;&#10;\end{document}"/>
  <p:tag name="IGUANATEXSIZE" val="20"/>
  <p:tag name="IGUANATEXCURSOR" val="444"/>
  <p:tag name="TRANSPARENCY" val="Vrai"/>
  <p:tag name="FILENAME" val=""/>
  <p:tag name="LATEXENGINEID" val="1"/>
  <p:tag name="TEMPFOLDER" val="c:\temp\"/>
  <p:tag name="LATEXFORMHEIGHT" val="404"/>
  <p:tag name="LATEXFORMWIDTH" val="730"/>
  <p:tag name="LATEXFORMWRAP" val="Vrai"/>
  <p:tag name="BITMAPVECTOR" val="1"/>
  <p:tag name="EMFCHILD" val="Vrai"/>
</p:tagLst>
</file>

<file path=ppt/tags/tag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10.00842"/>
  <p:tag name="EMFCHILD" val="Vrai"/>
</p:tagLst>
</file>

<file path=ppt/tags/tag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29"/>
  <p:tag name="EMFCHILD" val="Vrai"/>
</p:tagLst>
</file>

<file path=ppt/tags/tag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7"/>
  <p:tag name="EMFCHILD" val="Vrai"/>
</p:tagLst>
</file>

<file path=ppt/tags/tag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"/>
  <p:tag name="EMFCHILD" val="Vrai"/>
</p:tagLst>
</file>

<file path=ppt/tags/tag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6.005037"/>
  <p:tag name="EMFCHILD" val="Vrai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00418"/>
  <p:tag name="ORIGINALWIDTH" val="7.005908"/>
  <p:tag name="EMFCHILD" val="Vrai"/>
</p:tagLst>
</file>

<file path=ppt/tags/tag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5"/>
  <p:tag name="EMFCHILD" val="Vrai"/>
</p:tagLst>
</file>

<file path=ppt/tags/tag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"/>
  <p:tag name="EMFCHILD" val="Vrai"/>
</p:tagLst>
</file>

<file path=ppt/tags/tag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2"/>
  <p:tag name="EMFCHILD" val="Vrai"/>
</p:tagLst>
</file>

<file path=ppt/tags/tag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29"/>
  <p:tag name="EMFCHILD" val="Vrai"/>
</p:tagLst>
</file>

<file path=ppt/tags/tag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2"/>
  <p:tag name="EMFCHILD" val="Vrai"/>
</p:tagLst>
</file>

<file path=ppt/tags/tag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"/>
  <p:tag name="EMFCHILD" val="Vrai"/>
</p:tagLst>
</file>

<file path=ppt/tags/tag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2"/>
  <p:tag name="EMFCHILD" val="Vrai"/>
</p:tagLst>
</file>

<file path=ppt/tags/tag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"/>
  <p:tag name="EMFCHILD" val="Vrai"/>
</p:tagLst>
</file>

<file path=ppt/tags/tag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29"/>
  <p:tag name="EMFCHILD" val="Vrai"/>
</p:tagLst>
</file>

<file path=ppt/tags/tag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00315"/>
  <p:tag name="ORIGINALWIDTH" val="7.005864"/>
  <p:tag name="EMFCHILD" val="Vrai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.00449"/>
  <p:tag name="ORIGINALWIDTH" val="16.01347"/>
  <p:tag name="EMFCHILD" val="Vrai"/>
</p:tagLst>
</file>

<file path=ppt/tags/tag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"/>
  <p:tag name="EMFCHILD" val="Vrai"/>
</p:tagLst>
</file>

<file path=ppt/tags/tag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2"/>
  <p:tag name="EMFCHILD" val="Vrai"/>
</p:tagLst>
</file>

<file path=ppt/tags/tag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"/>
  <p:tag name="EMFCHILD" val="Vrai"/>
</p:tagLst>
</file>

<file path=ppt/tags/tag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5.00421"/>
  <p:tag name="EMFCHILD" val="Vrai"/>
</p:tagLst>
</file>

<file path=ppt/tags/tag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5"/>
  <p:tag name="EMFCHILD" val="Vrai"/>
</p:tagLst>
</file>

<file path=ppt/tags/tag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2.001692"/>
  <p:tag name="EMFCHILD" val="Vrai"/>
</p:tagLst>
</file>

<file path=ppt/tags/tag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5.00421"/>
  <p:tag name="EMFCHILD" val="Vrai"/>
</p:tagLst>
</file>

<file path=ppt/tags/tag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2.001692"/>
  <p:tag name="EMFCHILD" val="Vrai"/>
</p:tagLst>
</file>

<file path=ppt/tags/tag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2362"/>
  <p:tag name="ORIGINALWIDTH" val="8.006729"/>
  <p:tag name="EMFCHILD" val="Vrai"/>
</p:tagLst>
</file>

<file path=ppt/tags/tag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3.002518"/>
  <p:tag name="EMFCHILD" val="Vrai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00386"/>
  <p:tag name="ORIGINALWIDTH" val="9.007561"/>
  <p:tag name="EMFCHILD" val="Vrai"/>
</p:tagLst>
</file>

<file path=ppt/tags/tag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"/>
  <p:tag name="EMFCHILD" val="Vrai"/>
</p:tagLst>
</file>

<file path=ppt/tags/tag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3.002518"/>
  <p:tag name="EMFCHILD" val="Vrai"/>
</p:tagLst>
</file>

<file path=ppt/tags/tag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01771"/>
  <p:tag name="ORIGINALWIDTH" val="4.003345"/>
  <p:tag name="EMFCHILD" val="Vrai"/>
</p:tagLst>
</file>

<file path=ppt/tags/tag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00906"/>
  <p:tag name="ORIGINALWIDTH" val="8.006729"/>
  <p:tag name="EMFCHILD" val="Vrai"/>
</p:tagLst>
</file>

<file path=ppt/tags/tag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7"/>
  <p:tag name="EMFCHILD" val="Vrai"/>
</p:tagLst>
</file>

<file path=ppt/tags/tag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3.002518"/>
  <p:tag name="EMFCHILD" val="Vrai"/>
</p:tagLst>
</file>

<file path=ppt/tags/tag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01181"/>
  <p:tag name="ORIGINALWIDTH" val="5.00421"/>
  <p:tag name="EMFCHILD" val="Vrai"/>
</p:tagLst>
</file>

<file path=ppt/tags/tag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0295"/>
  <p:tag name="ORIGINALWIDTH" val="6.005037"/>
  <p:tag name="EMFCHILD" val="Vrai"/>
</p:tagLst>
</file>

<file path=ppt/tags/tag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087"/>
  <p:tag name="ORIGINALWIDTH" val="4.003345"/>
  <p:tag name="EMFCHILD" val="Vrai"/>
</p:tagLst>
</file>

<file path=ppt/tags/tag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0591"/>
  <p:tag name="ORIGINALWIDTH" val="3.002518"/>
  <p:tag name="EMFCHILD" val="Vrai"/>
</p:tagLst>
</file>

<file path=ppt/theme/theme1.xml><?xml version="1.0" encoding="utf-8"?>
<a:theme xmlns:a="http://schemas.openxmlformats.org/drawingml/2006/main" name="Berlin2010colloquium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9525"/>
      </a:spPr>
      <a:bodyPr vert="horz" wrap="square" lIns="91440" tIns="45720" rIns="91440" bIns="45720" numCol="1" rtlCol="0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sz="2400" b="0" i="0" u="none" strike="noStrike" cap="none" normalizeH="0" baseline="0" smtClean="0">
            <a:ln>
              <a:noFill/>
            </a:ln>
            <a:solidFill>
              <a:schemeClr val="accent2"/>
            </a:solidFill>
            <a:effectLst/>
            <a:latin typeface="Arial" charset="0"/>
          </a:defRPr>
        </a:defPPr>
      </a:lstStyle>
      <a:style>
        <a:lnRef idx="1">
          <a:schemeClr val="dk1"/>
        </a:lnRef>
        <a:fillRef idx="0">
          <a:schemeClr val="dk1"/>
        </a:fillRef>
        <a:effectRef idx="0">
          <a:schemeClr val="dk1"/>
        </a:effectRef>
        <a:fontRef idx="minor">
          <a:schemeClr val="tx1"/>
        </a:fontRef>
      </a: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2400" b="0" i="0" u="none" strike="noStrike" cap="none" normalizeH="0" baseline="0" smtClean="0">
            <a:ln>
              <a:noFill/>
            </a:ln>
            <a:solidFill>
              <a:schemeClr val="accent2"/>
            </a:solidFill>
            <a:effectLst/>
            <a:latin typeface="Arial" charset="0"/>
          </a:defRPr>
        </a:defPPr>
      </a:lstStyle>
    </a:lnDef>
    <a:txDef>
      <a:spPr bwMode="auto">
        <a:noFill/>
        <a:ln w="9525">
          <a:noFill/>
          <a:miter lim="800000"/>
          <a:headEnd/>
          <a:tailEnd/>
        </a:ln>
      </a:spPr>
      <a:bodyPr wrap="none" rtlCol="0">
        <a:spAutoFit/>
      </a:bodyPr>
      <a:lstStyle>
        <a:defPPr algn="l">
          <a:defRPr sz="1600" b="1" dirty="0" err="1" smtClean="0">
            <a:solidFill>
              <a:srgbClr val="0033CC"/>
            </a:solidFill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38810</TotalTime>
  <Words>5726</Words>
  <Application>Microsoft Office PowerPoint</Application>
  <PresentationFormat>Affichage à l'écran (4:3)</PresentationFormat>
  <Paragraphs>751</Paragraphs>
  <Slides>65</Slides>
  <Notes>19</Notes>
  <HiddenSlides>0</HiddenSlides>
  <MMClips>0</MMClips>
  <ScaleCrop>false</ScaleCrop>
  <HeadingPairs>
    <vt:vector size="6" baseType="variant">
      <vt:variant>
        <vt:lpstr>Polices utilisées</vt:lpstr>
      </vt:variant>
      <vt:variant>
        <vt:i4>11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65</vt:i4>
      </vt:variant>
    </vt:vector>
  </HeadingPairs>
  <TitlesOfParts>
    <vt:vector size="77" baseType="lpstr">
      <vt:lpstr>ＭＳ Ｐゴシック</vt:lpstr>
      <vt:lpstr>Agency FB</vt:lpstr>
      <vt:lpstr>Arial</vt:lpstr>
      <vt:lpstr>Arial Unicode MS</vt:lpstr>
      <vt:lpstr>Calibri</vt:lpstr>
      <vt:lpstr>Impact</vt:lpstr>
      <vt:lpstr>Script MT Bold</vt:lpstr>
      <vt:lpstr>Symbol</vt:lpstr>
      <vt:lpstr>Times New Roman</vt:lpstr>
      <vt:lpstr>Times New Roman (Corps)</vt:lpstr>
      <vt:lpstr>Wingdings</vt:lpstr>
      <vt:lpstr>Berlin2010colloquium</vt:lpstr>
      <vt:lpstr>Lectures on AdS/CFT Quantum Spectral Curve and Fishnet CFT</vt:lpstr>
      <vt:lpstr> Plan</vt:lpstr>
      <vt:lpstr>Présentation PowerPoint</vt:lpstr>
      <vt:lpstr>N=4 SYM   dual to superstring on AdS5 x S5</vt:lpstr>
      <vt:lpstr>Conformal transformations  SO(2,4)~SU(2,2)</vt:lpstr>
      <vt:lpstr> Conformal 2- and 3-point function</vt:lpstr>
      <vt:lpstr>Présentation PowerPoint</vt:lpstr>
      <vt:lpstr> N=4 SYM as a superconformal 4d QFT</vt:lpstr>
      <vt:lpstr>SU(4) notations and topological term</vt:lpstr>
      <vt:lpstr>Présentation PowerPoint</vt:lpstr>
      <vt:lpstr>Présentation PowerPoint</vt:lpstr>
      <vt:lpstr>Superconformal Symmetry of N=4 SYM</vt:lpstr>
      <vt:lpstr>Transformation of fields in supermultiplet</vt:lpstr>
      <vt:lpstr>Operators and superalgebra</vt:lpstr>
      <vt:lpstr>Oscillator formalism for psu(2,2|4) superalgebra (0-loop order)</vt:lpstr>
      <vt:lpstr>Présentation PowerPoint</vt:lpstr>
      <vt:lpstr>Fields and operators from oscillators</vt:lpstr>
      <vt:lpstr>Super-Multiplets</vt:lpstr>
      <vt:lpstr>Présentation PowerPoint</vt:lpstr>
      <vt:lpstr>Présentation PowerPoint</vt:lpstr>
      <vt:lpstr>Présentation PowerPoint</vt:lpstr>
      <vt:lpstr>What is integrability of N=4 SYM?</vt:lpstr>
      <vt:lpstr>Dilatation operator in SYM perturbation theory</vt:lpstr>
      <vt:lpstr>One loop dilatation: spin chain picture</vt:lpstr>
      <vt:lpstr>Diagrams…..</vt:lpstr>
      <vt:lpstr>1-Loop Dilatation Operator</vt:lpstr>
      <vt:lpstr>Full one loop dilatation operator</vt:lpstr>
      <vt:lpstr>Perturbative Integrability (su(2)-sector: only Z,X)</vt:lpstr>
      <vt:lpstr>Présentation PowerPoint</vt:lpstr>
      <vt:lpstr>Commutativity of T-matrices using Yang-Baxter </vt:lpstr>
      <vt:lpstr>Présentation PowerPoint</vt:lpstr>
      <vt:lpstr>Diagonalization by Algebraic Bethe Ansatz: SU(2)</vt:lpstr>
      <vt:lpstr>Construction of  eigenstate</vt:lpstr>
      <vt:lpstr>Construction of a state diagonalizing T-matrix</vt:lpstr>
      <vt:lpstr>Présentation PowerPoint</vt:lpstr>
      <vt:lpstr>Présentation PowerPoint</vt:lpstr>
      <vt:lpstr>Présentation PowerPoint</vt:lpstr>
      <vt:lpstr>Conclusions</vt:lpstr>
      <vt:lpstr>Présentation PowerPoint</vt:lpstr>
      <vt:lpstr>QSC of N=4 SYM </vt:lpstr>
      <vt:lpstr>Présentation PowerPoint</vt:lpstr>
      <vt:lpstr>Quantum Spectral Curve of AdS5/CFT4: analytic structure</vt:lpstr>
      <vt:lpstr>Algebraic symmetries of AdS/CFT  Q-system</vt:lpstr>
      <vt:lpstr>H(ω)-transformation from upper- to lower-analytic Q’s</vt:lpstr>
      <vt:lpstr>H(µ)-transformation from upper- to lower-analytic Q’s</vt:lpstr>
      <vt:lpstr>Présentation PowerPoint</vt:lpstr>
      <vt:lpstr>Présentation PowerPoint</vt:lpstr>
      <vt:lpstr>Example: SL(2) sector at one loop from P-µ </vt:lpstr>
      <vt:lpstr>One loop anomalous dimensions for SL(2)</vt:lpstr>
      <vt:lpstr>Présentation PowerPoint</vt:lpstr>
      <vt:lpstr>Comments</vt:lpstr>
      <vt:lpstr>Présentation PowerPoint</vt:lpstr>
      <vt:lpstr>Outline  </vt:lpstr>
      <vt:lpstr>Présentation PowerPoint</vt:lpstr>
      <vt:lpstr> Fishnet limit:Chiral CFT and Dynamical “Fishnet”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Exactly Solvable Quantum Field Theories:  From Two to Four Dimensions and Back</dc:title>
  <dc:creator>Vladimir Kazakov</dc:creator>
  <cp:lastModifiedBy>Vladimir Kazakov</cp:lastModifiedBy>
  <cp:revision>3093</cp:revision>
  <dcterms:created xsi:type="dcterms:W3CDTF">2010-09-05T11:23:04Z</dcterms:created>
  <dcterms:modified xsi:type="dcterms:W3CDTF">2025-01-26T17:00:13Z</dcterms:modified>
</cp:coreProperties>
</file>